
<file path=[Content_Types].xml><?xml version="1.0" encoding="utf-8"?>
<Types xmlns="http://schemas.openxmlformats.org/package/2006/content-types">
  <Default Extension="jpeg" ContentType="image/jpeg"/>
  <Default Extension="m4a" ContentType="audio/mp4"/>
  <Default Extension="mp3" ContentType="audio/m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9"/>
  </p:notesMasterIdLst>
  <p:sldIdLst>
    <p:sldId id="258" r:id="rId2"/>
    <p:sldId id="268" r:id="rId3"/>
    <p:sldId id="269" r:id="rId4"/>
    <p:sldId id="270" r:id="rId5"/>
    <p:sldId id="272" r:id="rId6"/>
    <p:sldId id="271" r:id="rId7"/>
    <p:sldId id="275" r:id="rId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C6786"/>
    <a:srgbClr val="041D26"/>
    <a:srgbClr val="052835"/>
    <a:srgbClr val="094E67"/>
    <a:srgbClr val="06384A"/>
    <a:srgbClr val="96231A"/>
    <a:srgbClr val="AA281E"/>
    <a:srgbClr val="B92C21"/>
    <a:srgbClr val="C62D23"/>
    <a:srgbClr val="C72A2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104" d="100"/>
          <a:sy n="104" d="100"/>
        </p:scale>
        <p:origin x="870" y="12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theme" Target="theme/theme1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viewProps" Target="viewProps.xml"/><Relationship Id="rId5" Type="http://schemas.openxmlformats.org/officeDocument/2006/relationships/slide" Target="slides/slide4.xml"/><Relationship Id="rId10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78000A7-0740-48C1-B036-E576690D6102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E184644-199C-46E4-A601-41C69CD60F69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601214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E184644-199C-46E4-A601-41C69CD60F69}" type="slidenum">
              <a:rPr lang="en-GB" smtClean="0"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9247552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E184644-199C-46E4-A601-41C69CD60F69}" type="slidenum">
              <a:rPr lang="en-GB" smtClean="0"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7446068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E184644-199C-46E4-A601-41C69CD60F69}" type="slidenum">
              <a:rPr lang="en-GB" smtClean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3030975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E184644-199C-46E4-A601-41C69CD60F69}" type="slidenum">
              <a:rPr lang="en-GB" smtClean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3784125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E184644-199C-46E4-A601-41C69CD60F69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6221667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E184644-199C-46E4-A601-41C69CD60F69}" type="slidenum">
              <a:rPr lang="en-GB" smtClean="0"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5054053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E184644-199C-46E4-A601-41C69CD60F69}" type="slidenum">
              <a:rPr lang="en-GB" smtClean="0"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5437762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655D69B-DC6C-427C-9760-5D621EC4FE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E766380-069B-41F4-8471-801D9E221E6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A2C4F9-7FA3-4729-8BA4-22B9268052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408D4B-29F4-44D2-B14E-1C82787BDAD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6C6841E-4E01-49E5-B433-9139177075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EA4D89-09E0-4F1D-8CAB-1FCF895441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C14D0E-1282-480D-A397-AACD2460042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7557296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FFC0C91-0420-4F97-A70F-7DB38473A8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EA9C4B0-68D0-4418-91F8-7EAC07D40CC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D4A2FEA-D9AA-4DC0-A871-A5D87E897E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408D4B-29F4-44D2-B14E-1C82787BDAD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AE73D7-7989-4AC2-A242-E3F1D102312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39AB273-DBC7-40E4-89EA-2E4162BF48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C14D0E-1282-480D-A397-AACD2460042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8814844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88D1E67-37EA-41AF-BB70-D902A19768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C60BCF0-5D0E-47EC-A19B-996410E817E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D98FCAA-2848-49B6-8313-5EA229868FD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033025E-A27F-4530-9A26-AEB02538E2C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408D4B-29F4-44D2-B14E-1C82787BDAD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64C9347-6362-4CF4-8305-3B62A2BCFE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067AC89-978D-4B6A-84A7-F2BB002F1F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C14D0E-1282-480D-A397-AACD2460042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7073243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3E5452-3ABF-433A-889E-4FC4F89069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521F250-AFEE-40A0-8FB4-399241CB0F2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073C41E-BDE6-446A-9B45-230787D309C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429086A-F29F-409D-90E7-BE2FC733407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8D470A9-46A6-45FE-8FA8-0D3246C1890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49F92E92-96FC-46E6-A703-01BBC459358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408D4B-29F4-44D2-B14E-1C82787BDAD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999741E-5A74-4482-984F-CBC8217F14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61B0F86-FCD3-41E4-A4F0-B4A96703E0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C14D0E-1282-480D-A397-AACD2460042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3066290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7B5A73B-3D8A-46B0-83C8-13EA21C498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7BF99C1-D147-4EAB-9756-6828A3B0CD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408D4B-29F4-44D2-B14E-1C82787BDAD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3A4848E-557A-4B8B-9CC1-ABD2FB30C4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8CD0054-C22A-48AD-B483-549D082759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C14D0E-1282-480D-A397-AACD2460042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6815002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A9C6551-046E-49D0-A323-4BC28746376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408D4B-29F4-44D2-B14E-1C82787BDAD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14A31E0-DE35-4EDC-A6B9-9627FD4560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00022C4-883D-4A01-812B-FCEBC9AC56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C14D0E-1282-480D-A397-AACD2460042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7879897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D28C19A-65CF-4FC4-B209-837DC1B766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D5CE1A-030F-4585-A072-2C31DA44C42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D79EA65-45DE-41E8-8DD4-49E8474CFED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039F2F4-216B-4C88-9A8D-5D0E4D7981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408D4B-29F4-44D2-B14E-1C82787BDAD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EE30329-D80F-40FF-8730-119155A2E68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4048AED-4992-4034-976E-F7B97B6DF8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C14D0E-1282-480D-A397-AACD2460042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1732054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EA490C-6F96-427E-BAFB-242C5FE32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D7897A9-2CB5-44CE-83C9-A4E1D1A78AA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F02B1EB-F426-4A3D-9941-7E67131FEB3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35BE6E6-B1A2-43FE-9AFD-29D4A9A3F7E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408D4B-29F4-44D2-B14E-1C82787BDAD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DFA36FB-B911-4FB7-8770-C8BE8B9282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6581E1A-D5E4-4497-B719-3C71D5391A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C14D0E-1282-480D-A397-AACD2460042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4755496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59AE59-9D48-492B-A37D-C309C6C3A7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9517ED8-9BE9-4ED5-B2D2-7EC59997748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88C0BB3-8439-41CE-94BB-17D1DB0829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408D4B-29F4-44D2-B14E-1C82787BDAD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57574C-2B53-4C9D-9FFE-9A5EBA3C1D2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256996-A8D8-46F2-A496-8A5B66E6A9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C14D0E-1282-480D-A397-AACD2460042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3989191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391D1BD8-591A-4325-B0A5-06052569B41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F51AEE4-0FD5-4E55-BA91-2165774F49C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CBCCE98-C314-42BA-AE7B-FA11B4C3009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408D4B-29F4-44D2-B14E-1C82787BDAD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D7585BE-F1D7-4868-904C-5DB28DE8A4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AA3FCC-E43F-4D65-AF3B-727371CBF4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C14D0E-1282-480D-A397-AACD2460042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342415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D36BD84-E78E-46B0-B41A-5D052109EF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AC88820-89EF-4316-9AE5-8B8BC9DE4AB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85D447F-D277-41EC-82E5-2587E83857A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2408D4B-29F4-44D2-B14E-1C82787BDAD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B07D3E9-B9C5-49B3-A92F-28A9934FF4E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771D4D-8DC1-4B8D-ABA4-4A6F993BE61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C14D0E-1282-480D-A397-AACD2460042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869732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0" r:id="rId1"/>
    <p:sldLayoutId id="2147483651" r:id="rId2"/>
    <p:sldLayoutId id="2147483652" r:id="rId3"/>
    <p:sldLayoutId id="2147483653" r:id="rId4"/>
    <p:sldLayoutId id="2147483654" r:id="rId5"/>
    <p:sldLayoutId id="2147483655" r:id="rId6"/>
    <p:sldLayoutId id="2147483656" r:id="rId7"/>
    <p:sldLayoutId id="2147483657" r:id="rId8"/>
    <p:sldLayoutId id="2147483658" r:id="rId9"/>
    <p:sldLayoutId id="2147483659" r:id="rId1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audio" Target="../media/media1.m4a"/><Relationship Id="rId1" Type="http://schemas.microsoft.com/office/2007/relationships/media" Target="../media/media1.m4a"/><Relationship Id="rId5" Type="http://schemas.openxmlformats.org/officeDocument/2006/relationships/image" Target="../media/image1.png"/><Relationship Id="rId4" Type="http://schemas.openxmlformats.org/officeDocument/2006/relationships/notesSlide" Target="../notesSlides/notesSlide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audio" Target="../media/media5.mp3"/><Relationship Id="rId13" Type="http://schemas.openxmlformats.org/officeDocument/2006/relationships/image" Target="../media/image4.png"/><Relationship Id="rId18" Type="http://schemas.openxmlformats.org/officeDocument/2006/relationships/image" Target="../media/image9.png"/><Relationship Id="rId3" Type="http://schemas.microsoft.com/office/2007/relationships/media" Target="../media/media3.mp3"/><Relationship Id="rId21" Type="http://schemas.openxmlformats.org/officeDocument/2006/relationships/image" Target="../media/image12.png"/><Relationship Id="rId7" Type="http://schemas.microsoft.com/office/2007/relationships/media" Target="../media/media5.mp3"/><Relationship Id="rId12" Type="http://schemas.openxmlformats.org/officeDocument/2006/relationships/image" Target="../media/image3.png"/><Relationship Id="rId17" Type="http://schemas.openxmlformats.org/officeDocument/2006/relationships/image" Target="../media/image8.png"/><Relationship Id="rId2" Type="http://schemas.openxmlformats.org/officeDocument/2006/relationships/audio" Target="../media/media2.mp3"/><Relationship Id="rId16" Type="http://schemas.openxmlformats.org/officeDocument/2006/relationships/image" Target="../media/image7.png"/><Relationship Id="rId20" Type="http://schemas.openxmlformats.org/officeDocument/2006/relationships/image" Target="../media/image11.png"/><Relationship Id="rId1" Type="http://schemas.microsoft.com/office/2007/relationships/media" Target="../media/media2.mp3"/><Relationship Id="rId6" Type="http://schemas.openxmlformats.org/officeDocument/2006/relationships/audio" Target="../media/media4.m4a"/><Relationship Id="rId11" Type="http://schemas.openxmlformats.org/officeDocument/2006/relationships/image" Target="../media/image2.png"/><Relationship Id="rId5" Type="http://schemas.microsoft.com/office/2007/relationships/media" Target="../media/media4.m4a"/><Relationship Id="rId15" Type="http://schemas.openxmlformats.org/officeDocument/2006/relationships/image" Target="../media/image6.png"/><Relationship Id="rId10" Type="http://schemas.openxmlformats.org/officeDocument/2006/relationships/notesSlide" Target="../notesSlides/notesSlide3.xml"/><Relationship Id="rId19" Type="http://schemas.openxmlformats.org/officeDocument/2006/relationships/image" Target="../media/image10.png"/><Relationship Id="rId4" Type="http://schemas.openxmlformats.org/officeDocument/2006/relationships/audio" Target="../media/media3.mp3"/><Relationship Id="rId9" Type="http://schemas.openxmlformats.org/officeDocument/2006/relationships/slideLayout" Target="../slideLayouts/slideLayout6.xml"/><Relationship Id="rId14" Type="http://schemas.openxmlformats.org/officeDocument/2006/relationships/image" Target="../media/image5.png"/><Relationship Id="rId22" Type="http://schemas.openxmlformats.org/officeDocument/2006/relationships/image" Target="../media/image1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0" Type="http://schemas.openxmlformats.org/officeDocument/2006/relationships/image" Target="../media/image9.png"/><Relationship Id="rId4" Type="http://schemas.openxmlformats.org/officeDocument/2006/relationships/image" Target="../media/image3.png"/><Relationship Id="rId9" Type="http://schemas.openxmlformats.org/officeDocument/2006/relationships/image" Target="../media/image8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13" Type="http://schemas.openxmlformats.org/officeDocument/2006/relationships/image" Target="../media/image8.png"/><Relationship Id="rId18" Type="http://schemas.openxmlformats.org/officeDocument/2006/relationships/image" Target="../media/image1.png"/><Relationship Id="rId3" Type="http://schemas.microsoft.com/office/2007/relationships/media" Target="../media/media6.m4a"/><Relationship Id="rId7" Type="http://schemas.openxmlformats.org/officeDocument/2006/relationships/image" Target="../media/image2.png"/><Relationship Id="rId12" Type="http://schemas.openxmlformats.org/officeDocument/2006/relationships/image" Target="../media/image7.png"/><Relationship Id="rId17" Type="http://schemas.openxmlformats.org/officeDocument/2006/relationships/image" Target="../media/image12.png"/><Relationship Id="rId2" Type="http://schemas.openxmlformats.org/officeDocument/2006/relationships/audio" Target="../media/media2.mp3"/><Relationship Id="rId16" Type="http://schemas.openxmlformats.org/officeDocument/2006/relationships/image" Target="../media/image11.png"/><Relationship Id="rId1" Type="http://schemas.microsoft.com/office/2007/relationships/media" Target="../media/media2.mp3"/><Relationship Id="rId6" Type="http://schemas.openxmlformats.org/officeDocument/2006/relationships/notesSlide" Target="../notesSlides/notesSlide5.xml"/><Relationship Id="rId11" Type="http://schemas.openxmlformats.org/officeDocument/2006/relationships/image" Target="../media/image6.png"/><Relationship Id="rId5" Type="http://schemas.openxmlformats.org/officeDocument/2006/relationships/slideLayout" Target="../slideLayouts/slideLayout6.xml"/><Relationship Id="rId15" Type="http://schemas.openxmlformats.org/officeDocument/2006/relationships/image" Target="../media/image10.png"/><Relationship Id="rId10" Type="http://schemas.openxmlformats.org/officeDocument/2006/relationships/image" Target="../media/image5.png"/><Relationship Id="rId4" Type="http://schemas.openxmlformats.org/officeDocument/2006/relationships/audio" Target="../media/media6.m4a"/><Relationship Id="rId9" Type="http://schemas.openxmlformats.org/officeDocument/2006/relationships/image" Target="../media/image4.png"/><Relationship Id="rId14" Type="http://schemas.openxmlformats.org/officeDocument/2006/relationships/image" Target="../media/image9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audio" Target="../media/media8.m4a"/><Relationship Id="rId13" Type="http://schemas.openxmlformats.org/officeDocument/2006/relationships/image" Target="../media/image4.png"/><Relationship Id="rId18" Type="http://schemas.openxmlformats.org/officeDocument/2006/relationships/image" Target="../media/image9.png"/><Relationship Id="rId3" Type="http://schemas.microsoft.com/office/2007/relationships/media" Target="../media/media7.m4a"/><Relationship Id="rId21" Type="http://schemas.openxmlformats.org/officeDocument/2006/relationships/image" Target="../media/image12.png"/><Relationship Id="rId7" Type="http://schemas.microsoft.com/office/2007/relationships/media" Target="../media/media8.m4a"/><Relationship Id="rId12" Type="http://schemas.openxmlformats.org/officeDocument/2006/relationships/image" Target="../media/image3.png"/><Relationship Id="rId17" Type="http://schemas.openxmlformats.org/officeDocument/2006/relationships/image" Target="../media/image8.png"/><Relationship Id="rId2" Type="http://schemas.openxmlformats.org/officeDocument/2006/relationships/audio" Target="../media/media3.mp3"/><Relationship Id="rId16" Type="http://schemas.openxmlformats.org/officeDocument/2006/relationships/image" Target="../media/image7.png"/><Relationship Id="rId20" Type="http://schemas.openxmlformats.org/officeDocument/2006/relationships/image" Target="../media/image11.png"/><Relationship Id="rId1" Type="http://schemas.microsoft.com/office/2007/relationships/media" Target="../media/media3.mp3"/><Relationship Id="rId6" Type="http://schemas.openxmlformats.org/officeDocument/2006/relationships/audio" Target="../media/media5.mp3"/><Relationship Id="rId11" Type="http://schemas.openxmlformats.org/officeDocument/2006/relationships/image" Target="../media/image2.png"/><Relationship Id="rId5" Type="http://schemas.microsoft.com/office/2007/relationships/media" Target="../media/media5.mp3"/><Relationship Id="rId15" Type="http://schemas.openxmlformats.org/officeDocument/2006/relationships/image" Target="../media/image6.png"/><Relationship Id="rId10" Type="http://schemas.openxmlformats.org/officeDocument/2006/relationships/notesSlide" Target="../notesSlides/notesSlide6.xml"/><Relationship Id="rId19" Type="http://schemas.openxmlformats.org/officeDocument/2006/relationships/image" Target="../media/image10.png"/><Relationship Id="rId4" Type="http://schemas.openxmlformats.org/officeDocument/2006/relationships/audio" Target="../media/media7.m4a"/><Relationship Id="rId9" Type="http://schemas.openxmlformats.org/officeDocument/2006/relationships/slideLayout" Target="../slideLayouts/slideLayout6.xml"/><Relationship Id="rId14" Type="http://schemas.openxmlformats.org/officeDocument/2006/relationships/image" Target="../media/image5.png"/><Relationship Id="rId22" Type="http://schemas.openxmlformats.org/officeDocument/2006/relationships/image" Target="../media/image1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hyperlink" Target="http://freesfx.co.uk/" TargetMode="External"/><Relationship Id="rId5" Type="http://schemas.openxmlformats.org/officeDocument/2006/relationships/image" Target="../media/image1.png"/><Relationship Id="rId4" Type="http://schemas.openxmlformats.org/officeDocument/2006/relationships/notesSlide" Target="../notesSlides/notesSlide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Rectangle 242">
            <a:extLst>
              <a:ext uri="{FF2B5EF4-FFF2-40B4-BE49-F238E27FC236}">
                <a16:creationId xmlns:a16="http://schemas.microsoft.com/office/drawing/2014/main" id="{A8AA01EE-9B1C-440E-B1B5-F61FE80D9B80}"/>
              </a:ext>
            </a:extLst>
          </p:cNvPr>
          <p:cNvSpPr/>
          <p:nvPr/>
        </p:nvSpPr>
        <p:spPr>
          <a:xfrm>
            <a:off x="-4496" y="6079"/>
            <a:ext cx="12196496" cy="3889183"/>
          </a:xfrm>
          <a:prstGeom prst="rect">
            <a:avLst/>
          </a:prstGeom>
          <a:gradFill>
            <a:gsLst>
              <a:gs pos="0">
                <a:srgbClr val="E2F3FB"/>
              </a:gs>
              <a:gs pos="86000">
                <a:srgbClr val="A2C1DD"/>
              </a:gs>
              <a:gs pos="100000">
                <a:srgbClr val="A2C1DD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DCAB0EA2-18CB-47FC-BB9F-6CD43DABD8BD}"/>
              </a:ext>
            </a:extLst>
          </p:cNvPr>
          <p:cNvSpPr/>
          <p:nvPr/>
        </p:nvSpPr>
        <p:spPr>
          <a:xfrm>
            <a:off x="-438003" y="2748350"/>
            <a:ext cx="2063764" cy="1146189"/>
          </a:xfrm>
          <a:custGeom>
            <a:avLst/>
            <a:gdLst>
              <a:gd name="connsiteX0" fmla="*/ 0 w 1590924"/>
              <a:gd name="connsiteY0" fmla="*/ 883580 h 883580"/>
              <a:gd name="connsiteX1" fmla="*/ 1590924 w 1590924"/>
              <a:gd name="connsiteY1" fmla="*/ 883580 h 883580"/>
              <a:gd name="connsiteX2" fmla="*/ 0 w 1590924"/>
              <a:gd name="connsiteY2" fmla="*/ 883580 h 883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90924" h="883580">
                <a:moveTo>
                  <a:pt x="0" y="883580"/>
                </a:moveTo>
                <a:cubicBezTo>
                  <a:pt x="0" y="883580"/>
                  <a:pt x="800846" y="-1104475"/>
                  <a:pt x="1590924" y="883580"/>
                </a:cubicBezTo>
                <a:lnTo>
                  <a:pt x="0" y="883580"/>
                </a:lnTo>
                <a:close/>
              </a:path>
            </a:pathLst>
          </a:custGeom>
          <a:gradFill flip="none" rotWithShape="1">
            <a:gsLst>
              <a:gs pos="0">
                <a:srgbClr val="EBF6FB"/>
              </a:gs>
              <a:gs pos="100000">
                <a:srgbClr val="A2C1DD"/>
              </a:gs>
            </a:gsLst>
            <a:lin ang="0" scaled="1"/>
            <a:tileRect/>
          </a:gra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C93A0D59-F5DB-49DE-AE00-28E4C60BDD59}"/>
              </a:ext>
            </a:extLst>
          </p:cNvPr>
          <p:cNvGrpSpPr/>
          <p:nvPr/>
        </p:nvGrpSpPr>
        <p:grpSpPr>
          <a:xfrm>
            <a:off x="3781649" y="2100583"/>
            <a:ext cx="4572876" cy="1678458"/>
            <a:chOff x="3781649" y="2100583"/>
            <a:chExt cx="4572876" cy="1678458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1697AD8B-76B7-4032-B350-C8EDE41E1E98}"/>
                </a:ext>
              </a:extLst>
            </p:cNvPr>
            <p:cNvGrpSpPr/>
            <p:nvPr/>
          </p:nvGrpSpPr>
          <p:grpSpPr>
            <a:xfrm>
              <a:off x="3781649" y="2100583"/>
              <a:ext cx="4572876" cy="1678458"/>
              <a:chOff x="3781649" y="2100583"/>
              <a:chExt cx="4572876" cy="1678458"/>
            </a:xfrm>
          </p:grpSpPr>
          <p:sp>
            <p:nvSpPr>
              <p:cNvPr id="42189" name="Freeform: Shape 42188">
                <a:extLst>
                  <a:ext uri="{FF2B5EF4-FFF2-40B4-BE49-F238E27FC236}">
                    <a16:creationId xmlns:a16="http://schemas.microsoft.com/office/drawing/2014/main" id="{5947A54A-B7CC-44E1-B4C3-0A658FE1E554}"/>
                  </a:ext>
                </a:extLst>
              </p:cNvPr>
              <p:cNvSpPr/>
              <p:nvPr/>
            </p:nvSpPr>
            <p:spPr>
              <a:xfrm>
                <a:off x="3781649" y="2103996"/>
                <a:ext cx="3481316" cy="1675045"/>
              </a:xfrm>
              <a:custGeom>
                <a:avLst/>
                <a:gdLst>
                  <a:gd name="connsiteX0" fmla="*/ 4945343 w 5031686"/>
                  <a:gd name="connsiteY0" fmla="*/ 1582975 h 2421010"/>
                  <a:gd name="connsiteX1" fmla="*/ 4776849 w 5031686"/>
                  <a:gd name="connsiteY1" fmla="*/ 1548205 h 2421010"/>
                  <a:gd name="connsiteX2" fmla="*/ 4242910 w 5031686"/>
                  <a:gd name="connsiteY2" fmla="*/ 1740759 h 2421010"/>
                  <a:gd name="connsiteX3" fmla="*/ 4221169 w 5031686"/>
                  <a:gd name="connsiteY3" fmla="*/ 1738441 h 2421010"/>
                  <a:gd name="connsiteX4" fmla="*/ 4125012 w 5031686"/>
                  <a:gd name="connsiteY4" fmla="*/ 959434 h 2421010"/>
                  <a:gd name="connsiteX5" fmla="*/ 4048998 w 5031686"/>
                  <a:gd name="connsiteY5" fmla="*/ 795096 h 2421010"/>
                  <a:gd name="connsiteX6" fmla="*/ 4008793 w 5031686"/>
                  <a:gd name="connsiteY6" fmla="*/ 792618 h 2421010"/>
                  <a:gd name="connsiteX7" fmla="*/ 3784107 w 5031686"/>
                  <a:gd name="connsiteY7" fmla="*/ 1159182 h 2421010"/>
                  <a:gd name="connsiteX8" fmla="*/ 3724318 w 5031686"/>
                  <a:gd name="connsiteY8" fmla="*/ 1278279 h 2421010"/>
                  <a:gd name="connsiteX9" fmla="*/ 3748538 w 5031686"/>
                  <a:gd name="connsiteY9" fmla="*/ 1148871 h 2421010"/>
                  <a:gd name="connsiteX10" fmla="*/ 3765483 w 5031686"/>
                  <a:gd name="connsiteY10" fmla="*/ 933537 h 2421010"/>
                  <a:gd name="connsiteX11" fmla="*/ 3700819 w 5031686"/>
                  <a:gd name="connsiteY11" fmla="*/ 826509 h 2421010"/>
                  <a:gd name="connsiteX12" fmla="*/ 3624085 w 5031686"/>
                  <a:gd name="connsiteY12" fmla="*/ 811002 h 2421010"/>
                  <a:gd name="connsiteX13" fmla="*/ 3624645 w 5031686"/>
                  <a:gd name="connsiteY13" fmla="*/ 823632 h 2421010"/>
                  <a:gd name="connsiteX14" fmla="*/ 3570132 w 5031686"/>
                  <a:gd name="connsiteY14" fmla="*/ 1161180 h 2421010"/>
                  <a:gd name="connsiteX15" fmla="*/ 3397960 w 5031686"/>
                  <a:gd name="connsiteY15" fmla="*/ 1401212 h 2421010"/>
                  <a:gd name="connsiteX16" fmla="*/ 3459028 w 5031686"/>
                  <a:gd name="connsiteY16" fmla="*/ 1081489 h 2421010"/>
                  <a:gd name="connsiteX17" fmla="*/ 3306440 w 5031686"/>
                  <a:gd name="connsiteY17" fmla="*/ 811162 h 2421010"/>
                  <a:gd name="connsiteX18" fmla="*/ 3283420 w 5031686"/>
                  <a:gd name="connsiteY18" fmla="*/ 844653 h 2421010"/>
                  <a:gd name="connsiteX19" fmla="*/ 3275346 w 5031686"/>
                  <a:gd name="connsiteY19" fmla="*/ 937213 h 2421010"/>
                  <a:gd name="connsiteX20" fmla="*/ 3024124 w 5031686"/>
                  <a:gd name="connsiteY20" fmla="*/ 1142636 h 2421010"/>
                  <a:gd name="connsiteX21" fmla="*/ 3016051 w 5031686"/>
                  <a:gd name="connsiteY21" fmla="*/ 899406 h 2421010"/>
                  <a:gd name="connsiteX22" fmla="*/ 2920453 w 5031686"/>
                  <a:gd name="connsiteY22" fmla="*/ 533882 h 2421010"/>
                  <a:gd name="connsiteX23" fmla="*/ 2704640 w 5031686"/>
                  <a:gd name="connsiteY23" fmla="*/ 542754 h 2421010"/>
                  <a:gd name="connsiteX24" fmla="*/ 2903668 w 5031686"/>
                  <a:gd name="connsiteY24" fmla="*/ 1254619 h 2421010"/>
                  <a:gd name="connsiteX25" fmla="*/ 2921732 w 5031686"/>
                  <a:gd name="connsiteY25" fmla="*/ 1257576 h 2421010"/>
                  <a:gd name="connsiteX26" fmla="*/ 2914858 w 5031686"/>
                  <a:gd name="connsiteY26" fmla="*/ 1376594 h 2421010"/>
                  <a:gd name="connsiteX27" fmla="*/ 2783771 w 5031686"/>
                  <a:gd name="connsiteY27" fmla="*/ 1778007 h 2421010"/>
                  <a:gd name="connsiteX28" fmla="*/ 2548694 w 5031686"/>
                  <a:gd name="connsiteY28" fmla="*/ 2070314 h 2421010"/>
                  <a:gd name="connsiteX29" fmla="*/ 2196599 w 5031686"/>
                  <a:gd name="connsiteY29" fmla="*/ 1641724 h 2421010"/>
                  <a:gd name="connsiteX30" fmla="*/ 2216422 w 5031686"/>
                  <a:gd name="connsiteY30" fmla="*/ 1488417 h 2421010"/>
                  <a:gd name="connsiteX31" fmla="*/ 2362695 w 5031686"/>
                  <a:gd name="connsiteY31" fmla="*/ 568732 h 2421010"/>
                  <a:gd name="connsiteX32" fmla="*/ 2235925 w 5031686"/>
                  <a:gd name="connsiteY32" fmla="*/ 339570 h 2421010"/>
                  <a:gd name="connsiteX33" fmla="*/ 2134493 w 5031686"/>
                  <a:gd name="connsiteY33" fmla="*/ 342288 h 2421010"/>
                  <a:gd name="connsiteX34" fmla="*/ 1938262 w 5031686"/>
                  <a:gd name="connsiteY34" fmla="*/ 663770 h 2421010"/>
                  <a:gd name="connsiteX35" fmla="*/ 1889264 w 5031686"/>
                  <a:gd name="connsiteY35" fmla="*/ 1246066 h 2421010"/>
                  <a:gd name="connsiteX36" fmla="*/ 2023388 w 5031686"/>
                  <a:gd name="connsiteY36" fmla="*/ 1771133 h 2421010"/>
                  <a:gd name="connsiteX37" fmla="*/ 2022429 w 5031686"/>
                  <a:gd name="connsiteY37" fmla="*/ 1813176 h 2421010"/>
                  <a:gd name="connsiteX38" fmla="*/ 1690156 w 5031686"/>
                  <a:gd name="connsiteY38" fmla="*/ 2304032 h 2421010"/>
                  <a:gd name="connsiteX39" fmla="*/ 1649951 w 5031686"/>
                  <a:gd name="connsiteY39" fmla="*/ 2316422 h 2421010"/>
                  <a:gd name="connsiteX40" fmla="*/ 1494246 w 5031686"/>
                  <a:gd name="connsiteY40" fmla="*/ 1977434 h 2421010"/>
                  <a:gd name="connsiteX41" fmla="*/ 1766331 w 5031686"/>
                  <a:gd name="connsiteY41" fmla="*/ 439084 h 2421010"/>
                  <a:gd name="connsiteX42" fmla="*/ 1666417 w 5031686"/>
                  <a:gd name="connsiteY42" fmla="*/ 69243 h 2421010"/>
                  <a:gd name="connsiteX43" fmla="*/ 1425346 w 5031686"/>
                  <a:gd name="connsiteY43" fmla="*/ 583 h 2421010"/>
                  <a:gd name="connsiteX44" fmla="*/ 548343 w 5031686"/>
                  <a:gd name="connsiteY44" fmla="*/ 278982 h 2421010"/>
                  <a:gd name="connsiteX45" fmla="*/ 36626 w 5031686"/>
                  <a:gd name="connsiteY45" fmla="*/ 1043681 h 2421010"/>
                  <a:gd name="connsiteX46" fmla="*/ 9449 w 5031686"/>
                  <a:gd name="connsiteY46" fmla="*/ 1435663 h 2421010"/>
                  <a:gd name="connsiteX47" fmla="*/ 183379 w 5031686"/>
                  <a:gd name="connsiteY47" fmla="*/ 1783122 h 2421010"/>
                  <a:gd name="connsiteX48" fmla="*/ 787577 w 5031686"/>
                  <a:gd name="connsiteY48" fmla="*/ 1873844 h 2421010"/>
                  <a:gd name="connsiteX49" fmla="*/ 1160374 w 5031686"/>
                  <a:gd name="connsiteY49" fmla="*/ 1375235 h 2421010"/>
                  <a:gd name="connsiteX50" fmla="*/ 1130720 w 5031686"/>
                  <a:gd name="connsiteY50" fmla="*/ 1072217 h 2421010"/>
                  <a:gd name="connsiteX51" fmla="*/ 901958 w 5031686"/>
                  <a:gd name="connsiteY51" fmla="*/ 882301 h 2421010"/>
                  <a:gd name="connsiteX52" fmla="*/ 572483 w 5031686"/>
                  <a:gd name="connsiteY52" fmla="*/ 1028335 h 2421010"/>
                  <a:gd name="connsiteX53" fmla="*/ 523645 w 5031686"/>
                  <a:gd name="connsiteY53" fmla="*/ 1424712 h 2421010"/>
                  <a:gd name="connsiteX54" fmla="*/ 772150 w 5031686"/>
                  <a:gd name="connsiteY54" fmla="*/ 1500886 h 2421010"/>
                  <a:gd name="connsiteX55" fmla="*/ 655211 w 5031686"/>
                  <a:gd name="connsiteY55" fmla="*/ 1393139 h 2421010"/>
                  <a:gd name="connsiteX56" fmla="*/ 670877 w 5031686"/>
                  <a:gd name="connsiteY56" fmla="*/ 1227283 h 2421010"/>
                  <a:gd name="connsiteX57" fmla="*/ 871344 w 5031686"/>
                  <a:gd name="connsiteY57" fmla="*/ 971584 h 2421010"/>
                  <a:gd name="connsiteX58" fmla="*/ 928495 w 5031686"/>
                  <a:gd name="connsiteY58" fmla="*/ 947365 h 2421010"/>
                  <a:gd name="connsiteX59" fmla="*/ 1031606 w 5031686"/>
                  <a:gd name="connsiteY59" fmla="*/ 1052714 h 2421010"/>
                  <a:gd name="connsiteX60" fmla="*/ 978212 w 5031686"/>
                  <a:gd name="connsiteY60" fmla="*/ 1436862 h 2421010"/>
                  <a:gd name="connsiteX61" fmla="*/ 800286 w 5031686"/>
                  <a:gd name="connsiteY61" fmla="*/ 1737642 h 2421010"/>
                  <a:gd name="connsiteX62" fmla="*/ 482081 w 5031686"/>
                  <a:gd name="connsiteY62" fmla="*/ 1853941 h 2421010"/>
                  <a:gd name="connsiteX63" fmla="*/ 223504 w 5031686"/>
                  <a:gd name="connsiteY63" fmla="*/ 1633172 h 2421010"/>
                  <a:gd name="connsiteX64" fmla="*/ 180501 w 5031686"/>
                  <a:gd name="connsiteY64" fmla="*/ 1285313 h 2421010"/>
                  <a:gd name="connsiteX65" fmla="*/ 496388 w 5031686"/>
                  <a:gd name="connsiteY65" fmla="*/ 513659 h 2421010"/>
                  <a:gd name="connsiteX66" fmla="*/ 1200020 w 5031686"/>
                  <a:gd name="connsiteY66" fmla="*/ 67405 h 2421010"/>
                  <a:gd name="connsiteX67" fmla="*/ 1534931 w 5031686"/>
                  <a:gd name="connsiteY67" fmla="*/ 62369 h 2421010"/>
                  <a:gd name="connsiteX68" fmla="*/ 1605110 w 5031686"/>
                  <a:gd name="connsiteY68" fmla="*/ 105372 h 2421010"/>
                  <a:gd name="connsiteX69" fmla="*/ 1634125 w 5031686"/>
                  <a:gd name="connsiteY69" fmla="*/ 223830 h 2421010"/>
                  <a:gd name="connsiteX70" fmla="*/ 1583049 w 5031686"/>
                  <a:gd name="connsiteY70" fmla="*/ 490000 h 2421010"/>
                  <a:gd name="connsiteX71" fmla="*/ 1268201 w 5031686"/>
                  <a:gd name="connsiteY71" fmla="*/ 1689763 h 2421010"/>
                  <a:gd name="connsiteX72" fmla="*/ 1368595 w 5031686"/>
                  <a:gd name="connsiteY72" fmla="*/ 2301634 h 2421010"/>
                  <a:gd name="connsiteX73" fmla="*/ 1824600 w 5031686"/>
                  <a:gd name="connsiteY73" fmla="*/ 2270861 h 2421010"/>
                  <a:gd name="connsiteX74" fmla="*/ 2060636 w 5031686"/>
                  <a:gd name="connsiteY74" fmla="*/ 1859936 h 2421010"/>
                  <a:gd name="connsiteX75" fmla="*/ 2329524 w 5031686"/>
                  <a:gd name="connsiteY75" fmla="*/ 2127065 h 2421010"/>
                  <a:gd name="connsiteX76" fmla="*/ 2749001 w 5031686"/>
                  <a:gd name="connsiteY76" fmla="*/ 1972399 h 2421010"/>
                  <a:gd name="connsiteX77" fmla="*/ 2973847 w 5031686"/>
                  <a:gd name="connsiteY77" fmla="*/ 1316406 h 2421010"/>
                  <a:gd name="connsiteX78" fmla="*/ 2997267 w 5031686"/>
                  <a:gd name="connsiteY78" fmla="*/ 1247745 h 2421010"/>
                  <a:gd name="connsiteX79" fmla="*/ 3270471 w 5031686"/>
                  <a:gd name="connsiteY79" fmla="*/ 1006993 h 2421010"/>
                  <a:gd name="connsiteX80" fmla="*/ 3273188 w 5031686"/>
                  <a:gd name="connsiteY80" fmla="*/ 1041363 h 2421010"/>
                  <a:gd name="connsiteX81" fmla="*/ 3226109 w 5031686"/>
                  <a:gd name="connsiteY81" fmla="*/ 1377233 h 2421010"/>
                  <a:gd name="connsiteX82" fmla="*/ 3356236 w 5031686"/>
                  <a:gd name="connsiteY82" fmla="*/ 1485460 h 2421010"/>
                  <a:gd name="connsiteX83" fmla="*/ 3504189 w 5031686"/>
                  <a:gd name="connsiteY83" fmla="*/ 1352934 h 2421010"/>
                  <a:gd name="connsiteX84" fmla="*/ 3544234 w 5031686"/>
                  <a:gd name="connsiteY84" fmla="*/ 1286272 h 2421010"/>
                  <a:gd name="connsiteX85" fmla="*/ 3670365 w 5031686"/>
                  <a:gd name="connsiteY85" fmla="*/ 1538534 h 2421010"/>
                  <a:gd name="connsiteX86" fmla="*/ 3867555 w 5031686"/>
                  <a:gd name="connsiteY86" fmla="*/ 1082928 h 2421010"/>
                  <a:gd name="connsiteX87" fmla="*/ 3997363 w 5031686"/>
                  <a:gd name="connsiteY87" fmla="*/ 848250 h 2421010"/>
                  <a:gd name="connsiteX88" fmla="*/ 4010391 w 5031686"/>
                  <a:gd name="connsiteY88" fmla="*/ 845213 h 2421010"/>
                  <a:gd name="connsiteX89" fmla="*/ 4010471 w 5031686"/>
                  <a:gd name="connsiteY89" fmla="*/ 858162 h 2421010"/>
                  <a:gd name="connsiteX90" fmla="*/ 4095358 w 5031686"/>
                  <a:gd name="connsiteY90" fmla="*/ 1795192 h 2421010"/>
                  <a:gd name="connsiteX91" fmla="*/ 4088884 w 5031686"/>
                  <a:gd name="connsiteY91" fmla="*/ 1822848 h 2421010"/>
                  <a:gd name="connsiteX92" fmla="*/ 4011910 w 5031686"/>
                  <a:gd name="connsiteY92" fmla="*/ 1857138 h 2421010"/>
                  <a:gd name="connsiteX93" fmla="*/ 3526569 w 5031686"/>
                  <a:gd name="connsiteY93" fmla="*/ 2039301 h 2421010"/>
                  <a:gd name="connsiteX94" fmla="*/ 3138904 w 5031686"/>
                  <a:gd name="connsiteY94" fmla="*/ 1951377 h 2421010"/>
                  <a:gd name="connsiteX95" fmla="*/ 3368546 w 5031686"/>
                  <a:gd name="connsiteY95" fmla="*/ 1614628 h 2421010"/>
                  <a:gd name="connsiteX96" fmla="*/ 3344247 w 5031686"/>
                  <a:gd name="connsiteY96" fmla="*/ 1920763 h 2421010"/>
                  <a:gd name="connsiteX97" fmla="*/ 3482288 w 5031686"/>
                  <a:gd name="connsiteY97" fmla="*/ 1865931 h 2421010"/>
                  <a:gd name="connsiteX98" fmla="*/ 3443921 w 5031686"/>
                  <a:gd name="connsiteY98" fmla="*/ 1596004 h 2421010"/>
                  <a:gd name="connsiteX99" fmla="*/ 3049462 w 5031686"/>
                  <a:gd name="connsiteY99" fmla="*/ 1692960 h 2421010"/>
                  <a:gd name="connsiteX100" fmla="*/ 3264236 w 5031686"/>
                  <a:gd name="connsiteY100" fmla="*/ 2137776 h 2421010"/>
                  <a:gd name="connsiteX101" fmla="*/ 4156025 w 5031686"/>
                  <a:gd name="connsiteY101" fmla="*/ 1898143 h 2421010"/>
                  <a:gd name="connsiteX102" fmla="*/ 4193992 w 5031686"/>
                  <a:gd name="connsiteY102" fmla="*/ 1902060 h 2421010"/>
                  <a:gd name="connsiteX103" fmla="*/ 4351057 w 5031686"/>
                  <a:gd name="connsiteY103" fmla="*/ 1995259 h 2421010"/>
                  <a:gd name="connsiteX104" fmla="*/ 4792915 w 5031686"/>
                  <a:gd name="connsiteY104" fmla="*/ 2004851 h 2421010"/>
                  <a:gd name="connsiteX105" fmla="*/ 4994581 w 5031686"/>
                  <a:gd name="connsiteY105" fmla="*/ 1628856 h 2421010"/>
                  <a:gd name="connsiteX106" fmla="*/ 4945343 w 5031686"/>
                  <a:gd name="connsiteY106" fmla="*/ 1582975 h 2421010"/>
                  <a:gd name="connsiteX107" fmla="*/ 2080459 w 5031686"/>
                  <a:gd name="connsiteY107" fmla="*/ 969026 h 2421010"/>
                  <a:gd name="connsiteX108" fmla="*/ 2084136 w 5031686"/>
                  <a:gd name="connsiteY108" fmla="*/ 708771 h 2421010"/>
                  <a:gd name="connsiteX109" fmla="*/ 2160310 w 5031686"/>
                  <a:gd name="connsiteY109" fmla="*/ 355876 h 2421010"/>
                  <a:gd name="connsiteX110" fmla="*/ 2182771 w 5031686"/>
                  <a:gd name="connsiteY110" fmla="*/ 350840 h 2421010"/>
                  <a:gd name="connsiteX111" fmla="*/ 2331123 w 5031686"/>
                  <a:gd name="connsiteY111" fmla="*/ 621566 h 2421010"/>
                  <a:gd name="connsiteX112" fmla="*/ 2149440 w 5031686"/>
                  <a:gd name="connsiteY112" fmla="*/ 1484341 h 2421010"/>
                  <a:gd name="connsiteX113" fmla="*/ 2080459 w 5031686"/>
                  <a:gd name="connsiteY113" fmla="*/ 969026 h 2421010"/>
                  <a:gd name="connsiteX114" fmla="*/ 2956262 w 5031686"/>
                  <a:gd name="connsiteY114" fmla="*/ 1075973 h 2421010"/>
                  <a:gd name="connsiteX115" fmla="*/ 2919574 w 5031686"/>
                  <a:gd name="connsiteY115" fmla="*/ 1132964 h 2421010"/>
                  <a:gd name="connsiteX116" fmla="*/ 2756435 w 5031686"/>
                  <a:gd name="connsiteY116" fmla="*/ 840097 h 2421010"/>
                  <a:gd name="connsiteX117" fmla="*/ 2806072 w 5031686"/>
                  <a:gd name="connsiteY117" fmla="*/ 558261 h 2421010"/>
                  <a:gd name="connsiteX118" fmla="*/ 2961937 w 5031686"/>
                  <a:gd name="connsiteY118" fmla="*/ 713487 h 2421010"/>
                  <a:gd name="connsiteX119" fmla="*/ 2962177 w 5031686"/>
                  <a:gd name="connsiteY119" fmla="*/ 947365 h 2421010"/>
                  <a:gd name="connsiteX120" fmla="*/ 2956262 w 5031686"/>
                  <a:gd name="connsiteY120" fmla="*/ 1075973 h 2421010"/>
                  <a:gd name="connsiteX121" fmla="*/ 4903220 w 5031686"/>
                  <a:gd name="connsiteY121" fmla="*/ 1762980 h 2421010"/>
                  <a:gd name="connsiteX122" fmla="*/ 4895946 w 5031686"/>
                  <a:gd name="connsiteY122" fmla="*/ 1791035 h 2421010"/>
                  <a:gd name="connsiteX123" fmla="*/ 4597724 w 5031686"/>
                  <a:gd name="connsiteY123" fmla="*/ 1970400 h 2421010"/>
                  <a:gd name="connsiteX124" fmla="*/ 4411005 w 5031686"/>
                  <a:gd name="connsiteY124" fmla="*/ 1914449 h 2421010"/>
                  <a:gd name="connsiteX125" fmla="*/ 4293986 w 5031686"/>
                  <a:gd name="connsiteY125" fmla="*/ 1796950 h 2421010"/>
                  <a:gd name="connsiteX126" fmla="*/ 4588691 w 5031686"/>
                  <a:gd name="connsiteY126" fmla="*/ 1649798 h 2421010"/>
                  <a:gd name="connsiteX127" fmla="*/ 4890990 w 5031686"/>
                  <a:gd name="connsiteY127" fmla="*/ 1687445 h 2421010"/>
                  <a:gd name="connsiteX128" fmla="*/ 4903220 w 5031686"/>
                  <a:gd name="connsiteY128" fmla="*/ 1762980 h 2421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5031686" h="2421010">
                    <a:moveTo>
                      <a:pt x="4945343" y="1582975"/>
                    </a:moveTo>
                    <a:cubicBezTo>
                      <a:pt x="4897225" y="1552841"/>
                      <a:pt x="4834639" y="1543250"/>
                      <a:pt x="4776849" y="1548205"/>
                    </a:cubicBezTo>
                    <a:cubicBezTo>
                      <a:pt x="4594926" y="1563712"/>
                      <a:pt x="4392381" y="1636529"/>
                      <a:pt x="4242910" y="1740759"/>
                    </a:cubicBezTo>
                    <a:cubicBezTo>
                      <a:pt x="4235477" y="1745954"/>
                      <a:pt x="4228363" y="1748592"/>
                      <a:pt x="4221169" y="1738441"/>
                    </a:cubicBezTo>
                    <a:cubicBezTo>
                      <a:pt x="4062266" y="1515434"/>
                      <a:pt x="4096397" y="1218011"/>
                      <a:pt x="4125012" y="959434"/>
                    </a:cubicBezTo>
                    <a:cubicBezTo>
                      <a:pt x="4133885" y="879343"/>
                      <a:pt x="4123254" y="829466"/>
                      <a:pt x="4048998" y="795096"/>
                    </a:cubicBezTo>
                    <a:cubicBezTo>
                      <a:pt x="4037808" y="789901"/>
                      <a:pt x="4018064" y="786224"/>
                      <a:pt x="4008793" y="792618"/>
                    </a:cubicBezTo>
                    <a:cubicBezTo>
                      <a:pt x="3897049" y="869832"/>
                      <a:pt x="3833584" y="1036488"/>
                      <a:pt x="3784107" y="1159182"/>
                    </a:cubicBezTo>
                    <a:cubicBezTo>
                      <a:pt x="3767401" y="1200586"/>
                      <a:pt x="3752534" y="1243748"/>
                      <a:pt x="3724318" y="1278279"/>
                    </a:cubicBezTo>
                    <a:cubicBezTo>
                      <a:pt x="3721361" y="1236155"/>
                      <a:pt x="3741424" y="1190195"/>
                      <a:pt x="3748538" y="1148871"/>
                    </a:cubicBezTo>
                    <a:cubicBezTo>
                      <a:pt x="3760847" y="1077172"/>
                      <a:pt x="3785146" y="1008192"/>
                      <a:pt x="3765483" y="933537"/>
                    </a:cubicBezTo>
                    <a:cubicBezTo>
                      <a:pt x="3754133" y="890534"/>
                      <a:pt x="3737667" y="852487"/>
                      <a:pt x="3700819" y="826509"/>
                    </a:cubicBezTo>
                    <a:cubicBezTo>
                      <a:pt x="3689629" y="818596"/>
                      <a:pt x="3631998" y="782627"/>
                      <a:pt x="3624085" y="811002"/>
                    </a:cubicBezTo>
                    <a:cubicBezTo>
                      <a:pt x="3622966" y="815079"/>
                      <a:pt x="3623846" y="819475"/>
                      <a:pt x="3624645" y="823632"/>
                    </a:cubicBezTo>
                    <a:cubicBezTo>
                      <a:pt x="3648384" y="943448"/>
                      <a:pt x="3621367" y="1053113"/>
                      <a:pt x="3570132" y="1161180"/>
                    </a:cubicBezTo>
                    <a:cubicBezTo>
                      <a:pt x="3531925" y="1241750"/>
                      <a:pt x="3432650" y="1414001"/>
                      <a:pt x="3397960" y="1401212"/>
                    </a:cubicBezTo>
                    <a:cubicBezTo>
                      <a:pt x="3368866" y="1396017"/>
                      <a:pt x="3436567" y="1145993"/>
                      <a:pt x="3459028" y="1081489"/>
                    </a:cubicBezTo>
                    <a:cubicBezTo>
                      <a:pt x="3505228" y="948644"/>
                      <a:pt x="3460626" y="828747"/>
                      <a:pt x="3306440" y="811162"/>
                    </a:cubicBezTo>
                    <a:cubicBezTo>
                      <a:pt x="3282620" y="808445"/>
                      <a:pt x="3274627" y="822912"/>
                      <a:pt x="3283420" y="844653"/>
                    </a:cubicBezTo>
                    <a:cubicBezTo>
                      <a:pt x="3296288" y="876546"/>
                      <a:pt x="3299726" y="906520"/>
                      <a:pt x="3275346" y="937213"/>
                    </a:cubicBezTo>
                    <a:cubicBezTo>
                      <a:pt x="3212681" y="1016345"/>
                      <a:pt x="3130032" y="1117298"/>
                      <a:pt x="3024124" y="1142636"/>
                    </a:cubicBezTo>
                    <a:cubicBezTo>
                      <a:pt x="2982160" y="1152707"/>
                      <a:pt x="3015571" y="921627"/>
                      <a:pt x="3016051" y="899406"/>
                    </a:cubicBezTo>
                    <a:cubicBezTo>
                      <a:pt x="3018209" y="796935"/>
                      <a:pt x="3018768" y="595029"/>
                      <a:pt x="2920453" y="533882"/>
                    </a:cubicBezTo>
                    <a:cubicBezTo>
                      <a:pt x="2865061" y="499352"/>
                      <a:pt x="2757154" y="502469"/>
                      <a:pt x="2704640" y="542754"/>
                    </a:cubicBezTo>
                    <a:cubicBezTo>
                      <a:pt x="2452458" y="736027"/>
                      <a:pt x="2568677" y="1241750"/>
                      <a:pt x="2903668" y="1254619"/>
                    </a:cubicBezTo>
                    <a:cubicBezTo>
                      <a:pt x="2909823" y="1254859"/>
                      <a:pt x="2916217" y="1254939"/>
                      <a:pt x="2921732" y="1257576"/>
                    </a:cubicBezTo>
                    <a:cubicBezTo>
                      <a:pt x="2949708" y="1270845"/>
                      <a:pt x="2920373" y="1353653"/>
                      <a:pt x="2914858" y="1376594"/>
                    </a:cubicBezTo>
                    <a:cubicBezTo>
                      <a:pt x="2882087" y="1513595"/>
                      <a:pt x="2840762" y="1648998"/>
                      <a:pt x="2783771" y="1778007"/>
                    </a:cubicBezTo>
                    <a:cubicBezTo>
                      <a:pt x="2743326" y="1869528"/>
                      <a:pt x="2673627" y="2069355"/>
                      <a:pt x="2548694" y="2070314"/>
                    </a:cubicBezTo>
                    <a:cubicBezTo>
                      <a:pt x="2378602" y="2071593"/>
                      <a:pt x="2237843" y="1772971"/>
                      <a:pt x="2196599" y="1641724"/>
                    </a:cubicBezTo>
                    <a:cubicBezTo>
                      <a:pt x="2179174" y="1586253"/>
                      <a:pt x="2198038" y="1542690"/>
                      <a:pt x="2216422" y="1488417"/>
                    </a:cubicBezTo>
                    <a:cubicBezTo>
                      <a:pt x="2317694" y="1189316"/>
                      <a:pt x="2401542" y="887416"/>
                      <a:pt x="2362695" y="568732"/>
                    </a:cubicBezTo>
                    <a:cubicBezTo>
                      <a:pt x="2352544" y="485604"/>
                      <a:pt x="2324089" y="373700"/>
                      <a:pt x="2235925" y="339570"/>
                    </a:cubicBezTo>
                    <a:cubicBezTo>
                      <a:pt x="2228172" y="336533"/>
                      <a:pt x="2174378" y="314072"/>
                      <a:pt x="2134493" y="342288"/>
                    </a:cubicBezTo>
                    <a:cubicBezTo>
                      <a:pt x="2031941" y="426215"/>
                      <a:pt x="1968636" y="548270"/>
                      <a:pt x="1938262" y="663770"/>
                    </a:cubicBezTo>
                    <a:cubicBezTo>
                      <a:pt x="1888465" y="853046"/>
                      <a:pt x="1873998" y="1051195"/>
                      <a:pt x="1889264" y="1246066"/>
                    </a:cubicBezTo>
                    <a:cubicBezTo>
                      <a:pt x="1902933" y="1420076"/>
                      <a:pt x="1929470" y="1620303"/>
                      <a:pt x="2023388" y="1771133"/>
                    </a:cubicBezTo>
                    <a:cubicBezTo>
                      <a:pt x="2032021" y="1784961"/>
                      <a:pt x="2029863" y="1798069"/>
                      <a:pt x="2022429" y="1813176"/>
                    </a:cubicBezTo>
                    <a:cubicBezTo>
                      <a:pt x="1942818" y="1976156"/>
                      <a:pt x="1877355" y="2148726"/>
                      <a:pt x="1690156" y="2304032"/>
                    </a:cubicBezTo>
                    <a:cubicBezTo>
                      <a:pt x="1679206" y="2313064"/>
                      <a:pt x="1664099" y="2316581"/>
                      <a:pt x="1649951" y="2316422"/>
                    </a:cubicBezTo>
                    <a:cubicBezTo>
                      <a:pt x="1529335" y="2314903"/>
                      <a:pt x="1499681" y="2058564"/>
                      <a:pt x="1494246" y="1977434"/>
                    </a:cubicBezTo>
                    <a:cubicBezTo>
                      <a:pt x="1459236" y="1455965"/>
                      <a:pt x="1716454" y="959354"/>
                      <a:pt x="1766331" y="439084"/>
                    </a:cubicBezTo>
                    <a:cubicBezTo>
                      <a:pt x="1779040" y="306478"/>
                      <a:pt x="1769688" y="153411"/>
                      <a:pt x="1666417" y="69243"/>
                    </a:cubicBezTo>
                    <a:cubicBezTo>
                      <a:pt x="1600474" y="15450"/>
                      <a:pt x="1510472" y="3061"/>
                      <a:pt x="1425346" y="583"/>
                    </a:cubicBezTo>
                    <a:cubicBezTo>
                      <a:pt x="1112896" y="-8609"/>
                      <a:pt x="798287" y="91224"/>
                      <a:pt x="548343" y="278982"/>
                    </a:cubicBezTo>
                    <a:cubicBezTo>
                      <a:pt x="298399" y="466660"/>
                      <a:pt x="114878" y="740983"/>
                      <a:pt x="36626" y="1043681"/>
                    </a:cubicBezTo>
                    <a:cubicBezTo>
                      <a:pt x="3614" y="1171411"/>
                      <a:pt x="-11093" y="1305375"/>
                      <a:pt x="9449" y="1435663"/>
                    </a:cubicBezTo>
                    <a:cubicBezTo>
                      <a:pt x="29912" y="1565950"/>
                      <a:pt x="87462" y="1692561"/>
                      <a:pt x="183379" y="1783122"/>
                    </a:cubicBezTo>
                    <a:cubicBezTo>
                      <a:pt x="340443" y="1931394"/>
                      <a:pt x="590707" y="1962647"/>
                      <a:pt x="787577" y="1873844"/>
                    </a:cubicBezTo>
                    <a:cubicBezTo>
                      <a:pt x="984447" y="1785041"/>
                      <a:pt x="1123526" y="1588091"/>
                      <a:pt x="1160374" y="1375235"/>
                    </a:cubicBezTo>
                    <a:cubicBezTo>
                      <a:pt x="1177959" y="1273723"/>
                      <a:pt x="1173403" y="1165976"/>
                      <a:pt x="1130720" y="1072217"/>
                    </a:cubicBezTo>
                    <a:cubicBezTo>
                      <a:pt x="1088037" y="978458"/>
                      <a:pt x="1003310" y="900845"/>
                      <a:pt x="901958" y="882301"/>
                    </a:cubicBezTo>
                    <a:cubicBezTo>
                      <a:pt x="777745" y="859600"/>
                      <a:pt x="650175" y="928741"/>
                      <a:pt x="572483" y="1028335"/>
                    </a:cubicBezTo>
                    <a:cubicBezTo>
                      <a:pt x="485438" y="1139758"/>
                      <a:pt x="452267" y="1302658"/>
                      <a:pt x="523645" y="1424712"/>
                    </a:cubicBezTo>
                    <a:cubicBezTo>
                      <a:pt x="573362" y="1509759"/>
                      <a:pt x="695656" y="1562913"/>
                      <a:pt x="772150" y="1500886"/>
                    </a:cubicBezTo>
                    <a:cubicBezTo>
                      <a:pt x="715879" y="1496330"/>
                      <a:pt x="670078" y="1447652"/>
                      <a:pt x="655211" y="1393139"/>
                    </a:cubicBezTo>
                    <a:cubicBezTo>
                      <a:pt x="640344" y="1338706"/>
                      <a:pt x="651374" y="1280197"/>
                      <a:pt x="670877" y="1227283"/>
                    </a:cubicBezTo>
                    <a:cubicBezTo>
                      <a:pt x="709005" y="1124012"/>
                      <a:pt x="780223" y="1033290"/>
                      <a:pt x="871344" y="971584"/>
                    </a:cubicBezTo>
                    <a:cubicBezTo>
                      <a:pt x="888689" y="959834"/>
                      <a:pt x="907633" y="948803"/>
                      <a:pt x="928495" y="947365"/>
                    </a:cubicBezTo>
                    <a:cubicBezTo>
                      <a:pt x="981889" y="943528"/>
                      <a:pt x="1018817" y="1000758"/>
                      <a:pt x="1031606" y="1052714"/>
                    </a:cubicBezTo>
                    <a:cubicBezTo>
                      <a:pt x="1063019" y="1180283"/>
                      <a:pt x="1025611" y="1314327"/>
                      <a:pt x="978212" y="1436862"/>
                    </a:cubicBezTo>
                    <a:cubicBezTo>
                      <a:pt x="935849" y="1546287"/>
                      <a:pt x="883494" y="1654913"/>
                      <a:pt x="800286" y="1737642"/>
                    </a:cubicBezTo>
                    <a:cubicBezTo>
                      <a:pt x="717078" y="1820370"/>
                      <a:pt x="597661" y="1874084"/>
                      <a:pt x="482081" y="1853941"/>
                    </a:cubicBezTo>
                    <a:cubicBezTo>
                      <a:pt x="365781" y="1833639"/>
                      <a:pt x="270903" y="1741318"/>
                      <a:pt x="223504" y="1633172"/>
                    </a:cubicBezTo>
                    <a:cubicBezTo>
                      <a:pt x="176185" y="1525025"/>
                      <a:pt x="170510" y="1402971"/>
                      <a:pt x="180501" y="1285313"/>
                    </a:cubicBezTo>
                    <a:cubicBezTo>
                      <a:pt x="204321" y="1004036"/>
                      <a:pt x="315665" y="730512"/>
                      <a:pt x="496388" y="513659"/>
                    </a:cubicBezTo>
                    <a:cubicBezTo>
                      <a:pt x="677112" y="296807"/>
                      <a:pt x="926656" y="137904"/>
                      <a:pt x="1200020" y="67405"/>
                    </a:cubicBezTo>
                    <a:cubicBezTo>
                      <a:pt x="1309765" y="39110"/>
                      <a:pt x="1427823" y="25281"/>
                      <a:pt x="1534931" y="62369"/>
                    </a:cubicBezTo>
                    <a:cubicBezTo>
                      <a:pt x="1561148" y="71482"/>
                      <a:pt x="1587206" y="84111"/>
                      <a:pt x="1605110" y="105372"/>
                    </a:cubicBezTo>
                    <a:cubicBezTo>
                      <a:pt x="1631887" y="137185"/>
                      <a:pt x="1635724" y="182186"/>
                      <a:pt x="1634125" y="223830"/>
                    </a:cubicBezTo>
                    <a:cubicBezTo>
                      <a:pt x="1630688" y="314312"/>
                      <a:pt x="1607828" y="402875"/>
                      <a:pt x="1583049" y="490000"/>
                    </a:cubicBezTo>
                    <a:cubicBezTo>
                      <a:pt x="1469867" y="888296"/>
                      <a:pt x="1314241" y="1278279"/>
                      <a:pt x="1268201" y="1689763"/>
                    </a:cubicBezTo>
                    <a:cubicBezTo>
                      <a:pt x="1245421" y="1893107"/>
                      <a:pt x="1248378" y="2126665"/>
                      <a:pt x="1368595" y="2301634"/>
                    </a:cubicBezTo>
                    <a:cubicBezTo>
                      <a:pt x="1498162" y="2490271"/>
                      <a:pt x="1702786" y="2436637"/>
                      <a:pt x="1824600" y="2270861"/>
                    </a:cubicBezTo>
                    <a:cubicBezTo>
                      <a:pt x="1914283" y="2148886"/>
                      <a:pt x="1999809" y="2015482"/>
                      <a:pt x="2060636" y="1859936"/>
                    </a:cubicBezTo>
                    <a:cubicBezTo>
                      <a:pt x="2060636" y="1859936"/>
                      <a:pt x="2221937" y="2073352"/>
                      <a:pt x="2329524" y="2127065"/>
                    </a:cubicBezTo>
                    <a:cubicBezTo>
                      <a:pt x="2501296" y="2212911"/>
                      <a:pt x="2658680" y="2123788"/>
                      <a:pt x="2749001" y="1972399"/>
                    </a:cubicBezTo>
                    <a:cubicBezTo>
                      <a:pt x="2864821" y="1778486"/>
                      <a:pt x="2937479" y="1538614"/>
                      <a:pt x="2973847" y="1316406"/>
                    </a:cubicBezTo>
                    <a:cubicBezTo>
                      <a:pt x="2977764" y="1292426"/>
                      <a:pt x="2972328" y="1262212"/>
                      <a:pt x="2997267" y="1247745"/>
                    </a:cubicBezTo>
                    <a:cubicBezTo>
                      <a:pt x="3094703" y="1191314"/>
                      <a:pt x="3216997" y="1114180"/>
                      <a:pt x="3270471" y="1006993"/>
                    </a:cubicBezTo>
                    <a:cubicBezTo>
                      <a:pt x="3276545" y="1021461"/>
                      <a:pt x="3275187" y="1032011"/>
                      <a:pt x="3273188" y="1041363"/>
                    </a:cubicBezTo>
                    <a:cubicBezTo>
                      <a:pt x="3252087" y="1142476"/>
                      <a:pt x="3201730" y="1274202"/>
                      <a:pt x="3226109" y="1377233"/>
                    </a:cubicBezTo>
                    <a:cubicBezTo>
                      <a:pt x="3240257" y="1437341"/>
                      <a:pt x="3294930" y="1492813"/>
                      <a:pt x="3356236" y="1485460"/>
                    </a:cubicBezTo>
                    <a:cubicBezTo>
                      <a:pt x="3423538" y="1477307"/>
                      <a:pt x="3472776" y="1406408"/>
                      <a:pt x="3504189" y="1352934"/>
                    </a:cubicBezTo>
                    <a:cubicBezTo>
                      <a:pt x="3517297" y="1330553"/>
                      <a:pt x="3530886" y="1308493"/>
                      <a:pt x="3544234" y="1286272"/>
                    </a:cubicBezTo>
                    <a:cubicBezTo>
                      <a:pt x="3523852" y="1346700"/>
                      <a:pt x="3514820" y="1538534"/>
                      <a:pt x="3670365" y="1538534"/>
                    </a:cubicBezTo>
                    <a:cubicBezTo>
                      <a:pt x="3710330" y="1538534"/>
                      <a:pt x="3812642" y="1193632"/>
                      <a:pt x="3867555" y="1082928"/>
                    </a:cubicBezTo>
                    <a:cubicBezTo>
                      <a:pt x="3897848" y="1021780"/>
                      <a:pt x="3975382" y="858082"/>
                      <a:pt x="3997363" y="848250"/>
                    </a:cubicBezTo>
                    <a:cubicBezTo>
                      <a:pt x="4001599" y="846412"/>
                      <a:pt x="4006155" y="841776"/>
                      <a:pt x="4010391" y="845213"/>
                    </a:cubicBezTo>
                    <a:cubicBezTo>
                      <a:pt x="4014148" y="848330"/>
                      <a:pt x="4011830" y="853366"/>
                      <a:pt x="4010471" y="858162"/>
                    </a:cubicBezTo>
                    <a:cubicBezTo>
                      <a:pt x="3927663" y="1152387"/>
                      <a:pt x="3895930" y="1539573"/>
                      <a:pt x="4095358" y="1795192"/>
                    </a:cubicBezTo>
                    <a:cubicBezTo>
                      <a:pt x="4105269" y="1807901"/>
                      <a:pt x="4106788" y="1814215"/>
                      <a:pt x="4088884" y="1822848"/>
                    </a:cubicBezTo>
                    <a:cubicBezTo>
                      <a:pt x="4063545" y="1835157"/>
                      <a:pt x="4037488" y="1845468"/>
                      <a:pt x="4011910" y="1857138"/>
                    </a:cubicBezTo>
                    <a:cubicBezTo>
                      <a:pt x="3844215" y="1933552"/>
                      <a:pt x="3706574" y="2001094"/>
                      <a:pt x="3526569" y="2039301"/>
                    </a:cubicBezTo>
                    <a:cubicBezTo>
                      <a:pt x="3478371" y="2049532"/>
                      <a:pt x="3237859" y="2089258"/>
                      <a:pt x="3138904" y="1951377"/>
                    </a:cubicBezTo>
                    <a:cubicBezTo>
                      <a:pt x="3055217" y="1834838"/>
                      <a:pt x="3227148" y="1531180"/>
                      <a:pt x="3368546" y="1614628"/>
                    </a:cubicBezTo>
                    <a:cubicBezTo>
                      <a:pt x="3408591" y="1638208"/>
                      <a:pt x="3473255" y="1823487"/>
                      <a:pt x="3344247" y="1920763"/>
                    </a:cubicBezTo>
                    <a:cubicBezTo>
                      <a:pt x="3302763" y="1952096"/>
                      <a:pt x="3450635" y="1907095"/>
                      <a:pt x="3482288" y="1865931"/>
                    </a:cubicBezTo>
                    <a:cubicBezTo>
                      <a:pt x="3542236" y="1787998"/>
                      <a:pt x="3507786" y="1660988"/>
                      <a:pt x="3443921" y="1596004"/>
                    </a:cubicBezTo>
                    <a:cubicBezTo>
                      <a:pt x="3330899" y="1480983"/>
                      <a:pt x="3137466" y="1530381"/>
                      <a:pt x="3049462" y="1692960"/>
                    </a:cubicBezTo>
                    <a:cubicBezTo>
                      <a:pt x="2941235" y="1892947"/>
                      <a:pt x="3081994" y="2101487"/>
                      <a:pt x="3264236" y="2137776"/>
                    </a:cubicBezTo>
                    <a:cubicBezTo>
                      <a:pt x="3598427" y="2204278"/>
                      <a:pt x="3892253" y="2055207"/>
                      <a:pt x="4156025" y="1898143"/>
                    </a:cubicBezTo>
                    <a:cubicBezTo>
                      <a:pt x="4171452" y="1888951"/>
                      <a:pt x="4182323" y="1891828"/>
                      <a:pt x="4193992" y="1902060"/>
                    </a:cubicBezTo>
                    <a:cubicBezTo>
                      <a:pt x="4240592" y="1942824"/>
                      <a:pt x="4293667" y="1972319"/>
                      <a:pt x="4351057" y="1995259"/>
                    </a:cubicBezTo>
                    <a:cubicBezTo>
                      <a:pt x="4488938" y="2050331"/>
                      <a:pt x="4651357" y="2048013"/>
                      <a:pt x="4792915" y="2004851"/>
                    </a:cubicBezTo>
                    <a:cubicBezTo>
                      <a:pt x="4939668" y="1960169"/>
                      <a:pt x="5107683" y="1788717"/>
                      <a:pt x="4994581" y="1628856"/>
                    </a:cubicBezTo>
                    <a:cubicBezTo>
                      <a:pt x="4981392" y="1610152"/>
                      <a:pt x="4964527" y="1594965"/>
                      <a:pt x="4945343" y="1582975"/>
                    </a:cubicBezTo>
                    <a:close/>
                    <a:moveTo>
                      <a:pt x="2080459" y="969026"/>
                    </a:moveTo>
                    <a:cubicBezTo>
                      <a:pt x="2077422" y="882301"/>
                      <a:pt x="2078621" y="795416"/>
                      <a:pt x="2084136" y="708771"/>
                    </a:cubicBezTo>
                    <a:cubicBezTo>
                      <a:pt x="2088692" y="636833"/>
                      <a:pt x="2077821" y="409829"/>
                      <a:pt x="2160310" y="355876"/>
                    </a:cubicBezTo>
                    <a:cubicBezTo>
                      <a:pt x="2171341" y="353398"/>
                      <a:pt x="2171261" y="351879"/>
                      <a:pt x="2182771" y="350840"/>
                    </a:cubicBezTo>
                    <a:cubicBezTo>
                      <a:pt x="2285722" y="341808"/>
                      <a:pt x="2330084" y="545312"/>
                      <a:pt x="2331123" y="621566"/>
                    </a:cubicBezTo>
                    <a:cubicBezTo>
                      <a:pt x="2335039" y="917231"/>
                      <a:pt x="2255428" y="1208259"/>
                      <a:pt x="2149440" y="1484341"/>
                    </a:cubicBezTo>
                    <a:cubicBezTo>
                      <a:pt x="2109554" y="1315367"/>
                      <a:pt x="2086534" y="1142476"/>
                      <a:pt x="2080459" y="969026"/>
                    </a:cubicBezTo>
                    <a:close/>
                    <a:moveTo>
                      <a:pt x="2956262" y="1075973"/>
                    </a:moveTo>
                    <a:cubicBezTo>
                      <a:pt x="2950987" y="1109305"/>
                      <a:pt x="2940596" y="1134723"/>
                      <a:pt x="2919574" y="1132964"/>
                    </a:cubicBezTo>
                    <a:cubicBezTo>
                      <a:pt x="2818861" y="1124731"/>
                      <a:pt x="2762430" y="914673"/>
                      <a:pt x="2756435" y="840097"/>
                    </a:cubicBezTo>
                    <a:cubicBezTo>
                      <a:pt x="2750680" y="768159"/>
                      <a:pt x="2752279" y="614532"/>
                      <a:pt x="2806072" y="558261"/>
                    </a:cubicBezTo>
                    <a:cubicBezTo>
                      <a:pt x="2896874" y="463223"/>
                      <a:pt x="2959859" y="655457"/>
                      <a:pt x="2961937" y="713487"/>
                    </a:cubicBezTo>
                    <a:cubicBezTo>
                      <a:pt x="2964815" y="791419"/>
                      <a:pt x="2965614" y="869432"/>
                      <a:pt x="2962177" y="947365"/>
                    </a:cubicBezTo>
                    <a:cubicBezTo>
                      <a:pt x="2961058" y="974221"/>
                      <a:pt x="2963216" y="1031932"/>
                      <a:pt x="2956262" y="1075973"/>
                    </a:cubicBezTo>
                    <a:close/>
                    <a:moveTo>
                      <a:pt x="4903220" y="1762980"/>
                    </a:moveTo>
                    <a:cubicBezTo>
                      <a:pt x="4901541" y="1772571"/>
                      <a:pt x="4899063" y="1782003"/>
                      <a:pt x="4895946" y="1791035"/>
                    </a:cubicBezTo>
                    <a:cubicBezTo>
                      <a:pt x="4853023" y="1916847"/>
                      <a:pt x="4725054" y="1980152"/>
                      <a:pt x="4597724" y="1970400"/>
                    </a:cubicBezTo>
                    <a:cubicBezTo>
                      <a:pt x="4532660" y="1965445"/>
                      <a:pt x="4468475" y="1945062"/>
                      <a:pt x="4411005" y="1914449"/>
                    </a:cubicBezTo>
                    <a:cubicBezTo>
                      <a:pt x="4391902" y="1904298"/>
                      <a:pt x="4255459" y="1818692"/>
                      <a:pt x="4293986" y="1796950"/>
                    </a:cubicBezTo>
                    <a:cubicBezTo>
                      <a:pt x="4389424" y="1743317"/>
                      <a:pt x="4483263" y="1682329"/>
                      <a:pt x="4588691" y="1649798"/>
                    </a:cubicBezTo>
                    <a:cubicBezTo>
                      <a:pt x="4670861" y="1624459"/>
                      <a:pt x="4832241" y="1601120"/>
                      <a:pt x="4890990" y="1687445"/>
                    </a:cubicBezTo>
                    <a:cubicBezTo>
                      <a:pt x="4905857" y="1709186"/>
                      <a:pt x="4907775" y="1736523"/>
                      <a:pt x="4903220" y="1762980"/>
                    </a:cubicBezTo>
                    <a:close/>
                  </a:path>
                </a:pathLst>
              </a:custGeom>
              <a:solidFill>
                <a:srgbClr val="0C6786"/>
              </a:solidFill>
              <a:ln w="79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191" name="Freeform: Shape 42190">
                <a:extLst>
                  <a:ext uri="{FF2B5EF4-FFF2-40B4-BE49-F238E27FC236}">
                    <a16:creationId xmlns:a16="http://schemas.microsoft.com/office/drawing/2014/main" id="{6582EA48-167C-49AB-B416-D627852369B4}"/>
                  </a:ext>
                </a:extLst>
              </p:cNvPr>
              <p:cNvSpPr/>
              <p:nvPr/>
            </p:nvSpPr>
            <p:spPr>
              <a:xfrm>
                <a:off x="6032915" y="2100583"/>
                <a:ext cx="2321610" cy="1551106"/>
              </a:xfrm>
              <a:custGeom>
                <a:avLst/>
                <a:gdLst>
                  <a:gd name="connsiteX0" fmla="*/ 1838 w 3355516"/>
                  <a:gd name="connsiteY0" fmla="*/ 399735 h 2241874"/>
                  <a:gd name="connsiteX1" fmla="*/ 0 w 3355516"/>
                  <a:gd name="connsiteY1" fmla="*/ 400694 h 2241874"/>
                  <a:gd name="connsiteX2" fmla="*/ 336669 w 3355516"/>
                  <a:gd name="connsiteY2" fmla="*/ 211257 h 2241874"/>
                  <a:gd name="connsiteX3" fmla="*/ 736324 w 3355516"/>
                  <a:gd name="connsiteY3" fmla="*/ 216613 h 2241874"/>
                  <a:gd name="connsiteX4" fmla="*/ 1173306 w 3355516"/>
                  <a:gd name="connsiteY4" fmla="*/ 312530 h 2241874"/>
                  <a:gd name="connsiteX5" fmla="*/ 1124548 w 3355516"/>
                  <a:gd name="connsiteY5" fmla="*/ 0 h 2241874"/>
                  <a:gd name="connsiteX6" fmla="*/ 1325415 w 3355516"/>
                  <a:gd name="connsiteY6" fmla="*/ 228762 h 2241874"/>
                  <a:gd name="connsiteX7" fmla="*/ 1342440 w 3355516"/>
                  <a:gd name="connsiteY7" fmla="*/ 339067 h 2241874"/>
                  <a:gd name="connsiteX8" fmla="*/ 1813553 w 3355516"/>
                  <a:gd name="connsiteY8" fmla="*/ 355453 h 2241874"/>
                  <a:gd name="connsiteX9" fmla="*/ 2199379 w 3355516"/>
                  <a:gd name="connsiteY9" fmla="*/ 227803 h 2241874"/>
                  <a:gd name="connsiteX10" fmla="*/ 2023371 w 3355516"/>
                  <a:gd name="connsiteY10" fmla="*/ 401973 h 2241874"/>
                  <a:gd name="connsiteX11" fmla="*/ 1780541 w 3355516"/>
                  <a:gd name="connsiteY11" fmla="*/ 466877 h 2241874"/>
                  <a:gd name="connsiteX12" fmla="*/ 1368897 w 3355516"/>
                  <a:gd name="connsiteY12" fmla="*/ 458004 h 2241874"/>
                  <a:gd name="connsiteX13" fmla="*/ 1343319 w 3355516"/>
                  <a:gd name="connsiteY13" fmla="*/ 459203 h 2241874"/>
                  <a:gd name="connsiteX14" fmla="*/ 1326534 w 3355516"/>
                  <a:gd name="connsiteY14" fmla="*/ 487259 h 2241874"/>
                  <a:gd name="connsiteX15" fmla="*/ 1202481 w 3355516"/>
                  <a:gd name="connsiteY15" fmla="*/ 947501 h 2241874"/>
                  <a:gd name="connsiteX16" fmla="*/ 1099610 w 3355516"/>
                  <a:gd name="connsiteY16" fmla="*/ 1328052 h 2241874"/>
                  <a:gd name="connsiteX17" fmla="*/ 1093375 w 3355516"/>
                  <a:gd name="connsiteY17" fmla="*/ 1384484 h 2241874"/>
                  <a:gd name="connsiteX18" fmla="*/ 1142293 w 3355516"/>
                  <a:gd name="connsiteY18" fmla="*/ 1428765 h 2241874"/>
                  <a:gd name="connsiteX19" fmla="*/ 1319260 w 3355516"/>
                  <a:gd name="connsiteY19" fmla="*/ 1248361 h 2241874"/>
                  <a:gd name="connsiteX20" fmla="*/ 1321418 w 3355516"/>
                  <a:gd name="connsiteY20" fmla="*/ 1227659 h 2241874"/>
                  <a:gd name="connsiteX21" fmla="*/ 1761278 w 3355516"/>
                  <a:gd name="connsiteY21" fmla="*/ 837276 h 2241874"/>
                  <a:gd name="connsiteX22" fmla="*/ 1869504 w 3355516"/>
                  <a:gd name="connsiteY22" fmla="*/ 926399 h 2241874"/>
                  <a:gd name="connsiteX23" fmla="*/ 1787016 w 3355516"/>
                  <a:gd name="connsiteY23" fmla="*/ 1058925 h 2241874"/>
                  <a:gd name="connsiteX24" fmla="*/ 1652092 w 3355516"/>
                  <a:gd name="connsiteY24" fmla="*/ 1144211 h 2241874"/>
                  <a:gd name="connsiteX25" fmla="*/ 1519727 w 3355516"/>
                  <a:gd name="connsiteY25" fmla="*/ 1185855 h 2241874"/>
                  <a:gd name="connsiteX26" fmla="*/ 1497986 w 3355516"/>
                  <a:gd name="connsiteY26" fmla="*/ 1349074 h 2241874"/>
                  <a:gd name="connsiteX27" fmla="*/ 1548262 w 3355516"/>
                  <a:gd name="connsiteY27" fmla="*/ 1385123 h 2241874"/>
                  <a:gd name="connsiteX28" fmla="*/ 1890446 w 3355516"/>
                  <a:gd name="connsiteY28" fmla="*/ 1249800 h 2241874"/>
                  <a:gd name="connsiteX29" fmla="*/ 2077804 w 3355516"/>
                  <a:gd name="connsiteY29" fmla="*/ 1050852 h 2241874"/>
                  <a:gd name="connsiteX30" fmla="*/ 2178837 w 3355516"/>
                  <a:gd name="connsiteY30" fmla="*/ 834239 h 2241874"/>
                  <a:gd name="connsiteX31" fmla="*/ 2142469 w 3355516"/>
                  <a:gd name="connsiteY31" fmla="*/ 732167 h 2241874"/>
                  <a:gd name="connsiteX32" fmla="*/ 2149343 w 3355516"/>
                  <a:gd name="connsiteY32" fmla="*/ 619065 h 2241874"/>
                  <a:gd name="connsiteX33" fmla="*/ 2248137 w 3355516"/>
                  <a:gd name="connsiteY33" fmla="*/ 579499 h 2241874"/>
                  <a:gd name="connsiteX34" fmla="*/ 2300812 w 3355516"/>
                  <a:gd name="connsiteY34" fmla="*/ 678214 h 2241874"/>
                  <a:gd name="connsiteX35" fmla="*/ 2306407 w 3355516"/>
                  <a:gd name="connsiteY35" fmla="*/ 795792 h 2241874"/>
                  <a:gd name="connsiteX36" fmla="*/ 2393611 w 3355516"/>
                  <a:gd name="connsiteY36" fmla="*/ 895146 h 2241874"/>
                  <a:gd name="connsiteX37" fmla="*/ 2522300 w 3355516"/>
                  <a:gd name="connsiteY37" fmla="*/ 936870 h 2241874"/>
                  <a:gd name="connsiteX38" fmla="*/ 2611663 w 3355516"/>
                  <a:gd name="connsiteY38" fmla="*/ 1001614 h 2241874"/>
                  <a:gd name="connsiteX39" fmla="*/ 2585286 w 3355516"/>
                  <a:gd name="connsiteY39" fmla="*/ 1063721 h 2241874"/>
                  <a:gd name="connsiteX40" fmla="*/ 2348051 w 3355516"/>
                  <a:gd name="connsiteY40" fmla="*/ 1382885 h 2241874"/>
                  <a:gd name="connsiteX41" fmla="*/ 2218243 w 3355516"/>
                  <a:gd name="connsiteY41" fmla="*/ 1754404 h 2241874"/>
                  <a:gd name="connsiteX42" fmla="*/ 2360040 w 3355516"/>
                  <a:gd name="connsiteY42" fmla="*/ 2111215 h 2241874"/>
                  <a:gd name="connsiteX43" fmla="*/ 2733158 w 3355516"/>
                  <a:gd name="connsiteY43" fmla="*/ 2181874 h 2241874"/>
                  <a:gd name="connsiteX44" fmla="*/ 3216820 w 3355516"/>
                  <a:gd name="connsiteY44" fmla="*/ 1521005 h 2241874"/>
                  <a:gd name="connsiteX45" fmla="*/ 3217939 w 3355516"/>
                  <a:gd name="connsiteY45" fmla="*/ 1258592 h 2241874"/>
                  <a:gd name="connsiteX46" fmla="*/ 3087971 w 3355516"/>
                  <a:gd name="connsiteY46" fmla="*/ 1118473 h 2241874"/>
                  <a:gd name="connsiteX47" fmla="*/ 2992134 w 3355516"/>
                  <a:gd name="connsiteY47" fmla="*/ 1155162 h 2241874"/>
                  <a:gd name="connsiteX48" fmla="*/ 2724206 w 3355516"/>
                  <a:gd name="connsiteY48" fmla="*/ 1622358 h 2241874"/>
                  <a:gd name="connsiteX49" fmla="*/ 2883428 w 3355516"/>
                  <a:gd name="connsiteY49" fmla="*/ 1762637 h 2241874"/>
                  <a:gd name="connsiteX50" fmla="*/ 2632445 w 3355516"/>
                  <a:gd name="connsiteY50" fmla="*/ 1767273 h 2241874"/>
                  <a:gd name="connsiteX51" fmla="*/ 2537487 w 3355516"/>
                  <a:gd name="connsiteY51" fmla="*/ 1522284 h 2241874"/>
                  <a:gd name="connsiteX52" fmla="*/ 2646592 w 3355516"/>
                  <a:gd name="connsiteY52" fmla="*/ 1274898 h 2241874"/>
                  <a:gd name="connsiteX53" fmla="*/ 2866882 w 3355516"/>
                  <a:gd name="connsiteY53" fmla="*/ 1098331 h 2241874"/>
                  <a:gd name="connsiteX54" fmla="*/ 3144562 w 3355516"/>
                  <a:gd name="connsiteY54" fmla="*/ 1094734 h 2241874"/>
                  <a:gd name="connsiteX55" fmla="*/ 3328324 w 3355516"/>
                  <a:gd name="connsiteY55" fmla="*/ 1303593 h 2241874"/>
                  <a:gd name="connsiteX56" fmla="*/ 3345349 w 3355516"/>
                  <a:gd name="connsiteY56" fmla="*/ 1585989 h 2241874"/>
                  <a:gd name="connsiteX57" fmla="*/ 2725964 w 3355516"/>
                  <a:gd name="connsiteY57" fmla="*/ 2227435 h 2241874"/>
                  <a:gd name="connsiteX58" fmla="*/ 2217204 w 3355516"/>
                  <a:gd name="connsiteY58" fmla="*/ 2105780 h 2241874"/>
                  <a:gd name="connsiteX59" fmla="*/ 2094670 w 3355516"/>
                  <a:gd name="connsiteY59" fmla="*/ 1562570 h 2241874"/>
                  <a:gd name="connsiteX60" fmla="*/ 2230313 w 3355516"/>
                  <a:gd name="connsiteY60" fmla="*/ 1259711 h 2241874"/>
                  <a:gd name="connsiteX61" fmla="*/ 2422546 w 3355516"/>
                  <a:gd name="connsiteY61" fmla="*/ 996179 h 2241874"/>
                  <a:gd name="connsiteX62" fmla="*/ 2305607 w 3355516"/>
                  <a:gd name="connsiteY62" fmla="*/ 934712 h 2241874"/>
                  <a:gd name="connsiteX63" fmla="*/ 2264922 w 3355516"/>
                  <a:gd name="connsiteY63" fmla="*/ 923921 h 2241874"/>
                  <a:gd name="connsiteX64" fmla="*/ 2210969 w 3355516"/>
                  <a:gd name="connsiteY64" fmla="*/ 960290 h 2241874"/>
                  <a:gd name="connsiteX65" fmla="*/ 1989321 w 3355516"/>
                  <a:gd name="connsiteY65" fmla="*/ 1220545 h 2241874"/>
                  <a:gd name="connsiteX66" fmla="*/ 1748489 w 3355516"/>
                  <a:gd name="connsiteY66" fmla="*/ 1421012 h 2241874"/>
                  <a:gd name="connsiteX67" fmla="*/ 1467931 w 3355516"/>
                  <a:gd name="connsiteY67" fmla="*/ 1419174 h 2241874"/>
                  <a:gd name="connsiteX68" fmla="*/ 1337324 w 3355516"/>
                  <a:gd name="connsiteY68" fmla="*/ 1309428 h 2241874"/>
                  <a:gd name="connsiteX69" fmla="*/ 1319660 w 3355516"/>
                  <a:gd name="connsiteY69" fmla="*/ 1312146 h 2241874"/>
                  <a:gd name="connsiteX70" fmla="*/ 1049972 w 3355516"/>
                  <a:gd name="connsiteY70" fmla="*/ 1486715 h 2241874"/>
                  <a:gd name="connsiteX71" fmla="*/ 963328 w 3355516"/>
                  <a:gd name="connsiteY71" fmla="*/ 1377370 h 2241874"/>
                  <a:gd name="connsiteX72" fmla="*/ 961969 w 3355516"/>
                  <a:gd name="connsiteY72" fmla="*/ 1233414 h 2241874"/>
                  <a:gd name="connsiteX73" fmla="*/ 1141334 w 3355516"/>
                  <a:gd name="connsiteY73" fmla="*/ 467916 h 2241874"/>
                  <a:gd name="connsiteX74" fmla="*/ 1140534 w 3355516"/>
                  <a:gd name="connsiteY74" fmla="*/ 439860 h 2241874"/>
                  <a:gd name="connsiteX75" fmla="*/ 1107043 w 3355516"/>
                  <a:gd name="connsiteY75" fmla="*/ 416360 h 2241874"/>
                  <a:gd name="connsiteX76" fmla="*/ 332912 w 3355516"/>
                  <a:gd name="connsiteY76" fmla="*/ 319164 h 2241874"/>
                  <a:gd name="connsiteX77" fmla="*/ 1838 w 3355516"/>
                  <a:gd name="connsiteY77" fmla="*/ 399735 h 2241874"/>
                  <a:gd name="connsiteX78" fmla="*/ 1811794 w 3355516"/>
                  <a:gd name="connsiteY78" fmla="*/ 924561 h 2241874"/>
                  <a:gd name="connsiteX79" fmla="*/ 1810595 w 3355516"/>
                  <a:gd name="connsiteY79" fmla="*/ 920564 h 2241874"/>
                  <a:gd name="connsiteX80" fmla="*/ 1710682 w 3355516"/>
                  <a:gd name="connsiteY80" fmla="*/ 879720 h 2241874"/>
                  <a:gd name="connsiteX81" fmla="*/ 1657847 w 3355516"/>
                  <a:gd name="connsiteY81" fmla="*/ 917207 h 2241874"/>
                  <a:gd name="connsiteX82" fmla="*/ 1529478 w 3355516"/>
                  <a:gd name="connsiteY82" fmla="*/ 1138136 h 2241874"/>
                  <a:gd name="connsiteX83" fmla="*/ 1527001 w 3355516"/>
                  <a:gd name="connsiteY83" fmla="*/ 1147728 h 2241874"/>
                  <a:gd name="connsiteX84" fmla="*/ 1641861 w 3355516"/>
                  <a:gd name="connsiteY84" fmla="*/ 1115995 h 2241874"/>
                  <a:gd name="connsiteX85" fmla="*/ 1749208 w 3355516"/>
                  <a:gd name="connsiteY85" fmla="*/ 1045576 h 2241874"/>
                  <a:gd name="connsiteX86" fmla="*/ 1811794 w 3355516"/>
                  <a:gd name="connsiteY86" fmla="*/ 924561 h 2241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3355516" h="2241874">
                    <a:moveTo>
                      <a:pt x="1838" y="399735"/>
                    </a:moveTo>
                    <a:cubicBezTo>
                      <a:pt x="1199" y="400054"/>
                      <a:pt x="640" y="400374"/>
                      <a:pt x="0" y="400694"/>
                    </a:cubicBezTo>
                    <a:cubicBezTo>
                      <a:pt x="68661" y="279918"/>
                      <a:pt x="200706" y="239633"/>
                      <a:pt x="336669" y="211257"/>
                    </a:cubicBezTo>
                    <a:cubicBezTo>
                      <a:pt x="472632" y="182882"/>
                      <a:pt x="599402" y="193273"/>
                      <a:pt x="736324" y="216613"/>
                    </a:cubicBezTo>
                    <a:cubicBezTo>
                      <a:pt x="873245" y="239953"/>
                      <a:pt x="1034706" y="302858"/>
                      <a:pt x="1173306" y="312530"/>
                    </a:cubicBezTo>
                    <a:cubicBezTo>
                      <a:pt x="1180020" y="227723"/>
                      <a:pt x="1155481" y="79291"/>
                      <a:pt x="1124548" y="0"/>
                    </a:cubicBezTo>
                    <a:cubicBezTo>
                      <a:pt x="1230856" y="22860"/>
                      <a:pt x="1316542" y="120456"/>
                      <a:pt x="1325415" y="228762"/>
                    </a:cubicBezTo>
                    <a:cubicBezTo>
                      <a:pt x="1327253" y="251383"/>
                      <a:pt x="1324935" y="324599"/>
                      <a:pt x="1342440" y="339067"/>
                    </a:cubicBezTo>
                    <a:cubicBezTo>
                      <a:pt x="1352431" y="347300"/>
                      <a:pt x="1627314" y="373677"/>
                      <a:pt x="1813553" y="355453"/>
                    </a:cubicBezTo>
                    <a:cubicBezTo>
                      <a:pt x="1907871" y="346261"/>
                      <a:pt x="2135754" y="298062"/>
                      <a:pt x="2199379" y="227803"/>
                    </a:cubicBezTo>
                    <a:cubicBezTo>
                      <a:pt x="2165488" y="304857"/>
                      <a:pt x="2098746" y="364405"/>
                      <a:pt x="2023371" y="401973"/>
                    </a:cubicBezTo>
                    <a:cubicBezTo>
                      <a:pt x="1947997" y="439540"/>
                      <a:pt x="1864149" y="456965"/>
                      <a:pt x="1780541" y="466877"/>
                    </a:cubicBezTo>
                    <a:cubicBezTo>
                      <a:pt x="1643779" y="483023"/>
                      <a:pt x="1504780" y="480065"/>
                      <a:pt x="1368897" y="458004"/>
                    </a:cubicBezTo>
                    <a:cubicBezTo>
                      <a:pt x="1360344" y="456645"/>
                      <a:pt x="1351073" y="455207"/>
                      <a:pt x="1343319" y="459203"/>
                    </a:cubicBezTo>
                    <a:cubicBezTo>
                      <a:pt x="1333328" y="464319"/>
                      <a:pt x="1329491" y="476388"/>
                      <a:pt x="1326534" y="487259"/>
                    </a:cubicBezTo>
                    <a:cubicBezTo>
                      <a:pt x="1285210" y="640646"/>
                      <a:pt x="1243805" y="794114"/>
                      <a:pt x="1202481" y="947501"/>
                    </a:cubicBezTo>
                    <a:cubicBezTo>
                      <a:pt x="1168271" y="1074352"/>
                      <a:pt x="1134060" y="1201202"/>
                      <a:pt x="1099610" y="1328052"/>
                    </a:cubicBezTo>
                    <a:cubicBezTo>
                      <a:pt x="1094574" y="1346516"/>
                      <a:pt x="1089538" y="1365780"/>
                      <a:pt x="1093375" y="1384484"/>
                    </a:cubicBezTo>
                    <a:cubicBezTo>
                      <a:pt x="1098091" y="1407743"/>
                      <a:pt x="1118633" y="1427806"/>
                      <a:pt x="1142293" y="1428765"/>
                    </a:cubicBezTo>
                    <a:cubicBezTo>
                      <a:pt x="1217428" y="1431962"/>
                      <a:pt x="1282412" y="1298398"/>
                      <a:pt x="1319260" y="1248361"/>
                    </a:cubicBezTo>
                    <a:cubicBezTo>
                      <a:pt x="1322857" y="1243485"/>
                      <a:pt x="1321658" y="1234613"/>
                      <a:pt x="1321418" y="1227659"/>
                    </a:cubicBezTo>
                    <a:cubicBezTo>
                      <a:pt x="1314224" y="998257"/>
                      <a:pt x="1536912" y="807942"/>
                      <a:pt x="1761278" y="837276"/>
                    </a:cubicBezTo>
                    <a:cubicBezTo>
                      <a:pt x="1810515" y="843751"/>
                      <a:pt x="1868705" y="868769"/>
                      <a:pt x="1869504" y="926399"/>
                    </a:cubicBezTo>
                    <a:cubicBezTo>
                      <a:pt x="1870223" y="978834"/>
                      <a:pt x="1823144" y="1026473"/>
                      <a:pt x="1787016" y="1058925"/>
                    </a:cubicBezTo>
                    <a:cubicBezTo>
                      <a:pt x="1747290" y="1094734"/>
                      <a:pt x="1701569" y="1123909"/>
                      <a:pt x="1652092" y="1144211"/>
                    </a:cubicBezTo>
                    <a:cubicBezTo>
                      <a:pt x="1611647" y="1160757"/>
                      <a:pt x="1519727" y="1185855"/>
                      <a:pt x="1519727" y="1185855"/>
                    </a:cubicBezTo>
                    <a:cubicBezTo>
                      <a:pt x="1492950" y="1217508"/>
                      <a:pt x="1476484" y="1314544"/>
                      <a:pt x="1497986" y="1349074"/>
                    </a:cubicBezTo>
                    <a:cubicBezTo>
                      <a:pt x="1509096" y="1366899"/>
                      <a:pt x="1528519" y="1377929"/>
                      <a:pt x="1548262" y="1385123"/>
                    </a:cubicBezTo>
                    <a:cubicBezTo>
                      <a:pt x="1679029" y="1432922"/>
                      <a:pt x="1798845" y="1330290"/>
                      <a:pt x="1890446" y="1249800"/>
                    </a:cubicBezTo>
                    <a:cubicBezTo>
                      <a:pt x="1959027" y="1189612"/>
                      <a:pt x="2021853" y="1122870"/>
                      <a:pt x="2077804" y="1050852"/>
                    </a:cubicBezTo>
                    <a:cubicBezTo>
                      <a:pt x="2123525" y="992023"/>
                      <a:pt x="2197461" y="914490"/>
                      <a:pt x="2178837" y="834239"/>
                    </a:cubicBezTo>
                    <a:cubicBezTo>
                      <a:pt x="2170684" y="798989"/>
                      <a:pt x="2152700" y="766857"/>
                      <a:pt x="2142469" y="732167"/>
                    </a:cubicBezTo>
                    <a:cubicBezTo>
                      <a:pt x="2131438" y="694919"/>
                      <a:pt x="2130079" y="652796"/>
                      <a:pt x="2149343" y="619065"/>
                    </a:cubicBezTo>
                    <a:cubicBezTo>
                      <a:pt x="2168606" y="585334"/>
                      <a:pt x="2212408" y="564312"/>
                      <a:pt x="2248137" y="579499"/>
                    </a:cubicBezTo>
                    <a:cubicBezTo>
                      <a:pt x="2284346" y="594926"/>
                      <a:pt x="2299053" y="638888"/>
                      <a:pt x="2300812" y="678214"/>
                    </a:cubicBezTo>
                    <a:cubicBezTo>
                      <a:pt x="2302490" y="717540"/>
                      <a:pt x="2295616" y="757905"/>
                      <a:pt x="2306407" y="795792"/>
                    </a:cubicBezTo>
                    <a:cubicBezTo>
                      <a:pt x="2318876" y="839275"/>
                      <a:pt x="2353806" y="873565"/>
                      <a:pt x="2393611" y="895146"/>
                    </a:cubicBezTo>
                    <a:cubicBezTo>
                      <a:pt x="2433417" y="916728"/>
                      <a:pt x="2478098" y="927119"/>
                      <a:pt x="2522300" y="936870"/>
                    </a:cubicBezTo>
                    <a:cubicBezTo>
                      <a:pt x="2560827" y="945343"/>
                      <a:pt x="2607826" y="962288"/>
                      <a:pt x="2611663" y="1001614"/>
                    </a:cubicBezTo>
                    <a:cubicBezTo>
                      <a:pt x="2613901" y="1024554"/>
                      <a:pt x="2599274" y="1045416"/>
                      <a:pt x="2585286" y="1063721"/>
                    </a:cubicBezTo>
                    <a:cubicBezTo>
                      <a:pt x="2504636" y="1168990"/>
                      <a:pt x="2418070" y="1270262"/>
                      <a:pt x="2348051" y="1382885"/>
                    </a:cubicBezTo>
                    <a:cubicBezTo>
                      <a:pt x="2278031" y="1495508"/>
                      <a:pt x="2224477" y="1621958"/>
                      <a:pt x="2218243" y="1754404"/>
                    </a:cubicBezTo>
                    <a:cubicBezTo>
                      <a:pt x="2212008" y="1886849"/>
                      <a:pt x="2258368" y="2026009"/>
                      <a:pt x="2360040" y="2111215"/>
                    </a:cubicBezTo>
                    <a:cubicBezTo>
                      <a:pt x="2460993" y="2195782"/>
                      <a:pt x="2606387" y="2217444"/>
                      <a:pt x="2733158" y="2181874"/>
                    </a:cubicBezTo>
                    <a:cubicBezTo>
                      <a:pt x="3020030" y="2101544"/>
                      <a:pt x="3173097" y="1794689"/>
                      <a:pt x="3216820" y="1521005"/>
                    </a:cubicBezTo>
                    <a:cubicBezTo>
                      <a:pt x="3230568" y="1434920"/>
                      <a:pt x="3238721" y="1344118"/>
                      <a:pt x="3217939" y="1258592"/>
                    </a:cubicBezTo>
                    <a:cubicBezTo>
                      <a:pt x="3201793" y="1191930"/>
                      <a:pt x="3156552" y="1120232"/>
                      <a:pt x="3087971" y="1118473"/>
                    </a:cubicBezTo>
                    <a:cubicBezTo>
                      <a:pt x="3053201" y="1117594"/>
                      <a:pt x="3020829" y="1135499"/>
                      <a:pt x="2992134" y="1155162"/>
                    </a:cubicBezTo>
                    <a:cubicBezTo>
                      <a:pt x="2846820" y="1254995"/>
                      <a:pt x="2722767" y="1440595"/>
                      <a:pt x="2724206" y="1622358"/>
                    </a:cubicBezTo>
                    <a:cubicBezTo>
                      <a:pt x="2724765" y="1697653"/>
                      <a:pt x="2791108" y="1818349"/>
                      <a:pt x="2883428" y="1762637"/>
                    </a:cubicBezTo>
                    <a:cubicBezTo>
                      <a:pt x="2818124" y="1826581"/>
                      <a:pt x="2704463" y="1823464"/>
                      <a:pt x="2632445" y="1767273"/>
                    </a:cubicBezTo>
                    <a:cubicBezTo>
                      <a:pt x="2560427" y="1711081"/>
                      <a:pt x="2528854" y="1613246"/>
                      <a:pt x="2537487" y="1522284"/>
                    </a:cubicBezTo>
                    <a:cubicBezTo>
                      <a:pt x="2546120" y="1431323"/>
                      <a:pt x="2590401" y="1346916"/>
                      <a:pt x="2646592" y="1274898"/>
                    </a:cubicBezTo>
                    <a:cubicBezTo>
                      <a:pt x="2705182" y="1199923"/>
                      <a:pt x="2779038" y="1134779"/>
                      <a:pt x="2866882" y="1098331"/>
                    </a:cubicBezTo>
                    <a:cubicBezTo>
                      <a:pt x="2954806" y="1061802"/>
                      <a:pt x="3057598" y="1056127"/>
                      <a:pt x="3144562" y="1094734"/>
                    </a:cubicBezTo>
                    <a:cubicBezTo>
                      <a:pt x="3231687" y="1133421"/>
                      <a:pt x="3296431" y="1213751"/>
                      <a:pt x="3328324" y="1303593"/>
                    </a:cubicBezTo>
                    <a:cubicBezTo>
                      <a:pt x="3360216" y="1393436"/>
                      <a:pt x="3361495" y="1491991"/>
                      <a:pt x="3345349" y="1585989"/>
                    </a:cubicBezTo>
                    <a:cubicBezTo>
                      <a:pt x="3291875" y="1897320"/>
                      <a:pt x="3035217" y="2163091"/>
                      <a:pt x="2725964" y="2227435"/>
                    </a:cubicBezTo>
                    <a:cubicBezTo>
                      <a:pt x="2548198" y="2264443"/>
                      <a:pt x="2347092" y="2232551"/>
                      <a:pt x="2217204" y="2105780"/>
                    </a:cubicBezTo>
                    <a:cubicBezTo>
                      <a:pt x="2078124" y="1969978"/>
                      <a:pt x="2047191" y="1751047"/>
                      <a:pt x="2094670" y="1562570"/>
                    </a:cubicBezTo>
                    <a:cubicBezTo>
                      <a:pt x="2121846" y="1454583"/>
                      <a:pt x="2171404" y="1353710"/>
                      <a:pt x="2230313" y="1259711"/>
                    </a:cubicBezTo>
                    <a:cubicBezTo>
                      <a:pt x="2244301" y="1237331"/>
                      <a:pt x="2413115" y="990104"/>
                      <a:pt x="2422546" y="996179"/>
                    </a:cubicBezTo>
                    <a:cubicBezTo>
                      <a:pt x="2385458" y="972280"/>
                      <a:pt x="2346292" y="951658"/>
                      <a:pt x="2305607" y="934712"/>
                    </a:cubicBezTo>
                    <a:cubicBezTo>
                      <a:pt x="2292579" y="929277"/>
                      <a:pt x="2279070" y="924161"/>
                      <a:pt x="2264922" y="923921"/>
                    </a:cubicBezTo>
                    <a:cubicBezTo>
                      <a:pt x="2239904" y="923522"/>
                      <a:pt x="2224797" y="942066"/>
                      <a:pt x="2210969" y="960290"/>
                    </a:cubicBezTo>
                    <a:cubicBezTo>
                      <a:pt x="2141909" y="1051012"/>
                      <a:pt x="2067893" y="1137976"/>
                      <a:pt x="1989321" y="1220545"/>
                    </a:cubicBezTo>
                    <a:cubicBezTo>
                      <a:pt x="1918502" y="1294961"/>
                      <a:pt x="1844486" y="1379048"/>
                      <a:pt x="1748489" y="1421012"/>
                    </a:cubicBezTo>
                    <a:cubicBezTo>
                      <a:pt x="1654970" y="1461857"/>
                      <a:pt x="1562090" y="1463056"/>
                      <a:pt x="1467931" y="1419174"/>
                    </a:cubicBezTo>
                    <a:cubicBezTo>
                      <a:pt x="1413658" y="1393915"/>
                      <a:pt x="1365460" y="1364421"/>
                      <a:pt x="1337324" y="1309428"/>
                    </a:cubicBezTo>
                    <a:cubicBezTo>
                      <a:pt x="1328932" y="1293122"/>
                      <a:pt x="1325015" y="1306791"/>
                      <a:pt x="1319660" y="1312146"/>
                    </a:cubicBezTo>
                    <a:cubicBezTo>
                      <a:pt x="1248121" y="1383604"/>
                      <a:pt x="1178741" y="1538271"/>
                      <a:pt x="1049972" y="1486715"/>
                    </a:cubicBezTo>
                    <a:cubicBezTo>
                      <a:pt x="1005131" y="1468731"/>
                      <a:pt x="975077" y="1424209"/>
                      <a:pt x="963328" y="1377370"/>
                    </a:cubicBezTo>
                    <a:cubicBezTo>
                      <a:pt x="951577" y="1330530"/>
                      <a:pt x="955574" y="1281293"/>
                      <a:pt x="961969" y="1233414"/>
                    </a:cubicBezTo>
                    <a:cubicBezTo>
                      <a:pt x="996739" y="973479"/>
                      <a:pt x="1098811" y="726732"/>
                      <a:pt x="1141334" y="467916"/>
                    </a:cubicBezTo>
                    <a:cubicBezTo>
                      <a:pt x="1142852" y="458564"/>
                      <a:pt x="1144291" y="448572"/>
                      <a:pt x="1140534" y="439860"/>
                    </a:cubicBezTo>
                    <a:cubicBezTo>
                      <a:pt x="1135019" y="426911"/>
                      <a:pt x="1120312" y="420916"/>
                      <a:pt x="1107043" y="416360"/>
                    </a:cubicBezTo>
                    <a:cubicBezTo>
                      <a:pt x="859257" y="331474"/>
                      <a:pt x="593967" y="298142"/>
                      <a:pt x="332912" y="319164"/>
                    </a:cubicBezTo>
                    <a:cubicBezTo>
                      <a:pt x="219011" y="328276"/>
                      <a:pt x="103910" y="348339"/>
                      <a:pt x="1838" y="399735"/>
                    </a:cubicBezTo>
                    <a:close/>
                    <a:moveTo>
                      <a:pt x="1811794" y="924561"/>
                    </a:moveTo>
                    <a:cubicBezTo>
                      <a:pt x="1811474" y="923202"/>
                      <a:pt x="1811075" y="921923"/>
                      <a:pt x="1810595" y="920564"/>
                    </a:cubicBezTo>
                    <a:cubicBezTo>
                      <a:pt x="1798446" y="884036"/>
                      <a:pt x="1744253" y="870608"/>
                      <a:pt x="1710682" y="879720"/>
                    </a:cubicBezTo>
                    <a:cubicBezTo>
                      <a:pt x="1689580" y="885475"/>
                      <a:pt x="1672394" y="900821"/>
                      <a:pt x="1657847" y="917207"/>
                    </a:cubicBezTo>
                    <a:cubicBezTo>
                      <a:pt x="1601496" y="980752"/>
                      <a:pt x="1569923" y="1064280"/>
                      <a:pt x="1529478" y="1138136"/>
                    </a:cubicBezTo>
                    <a:cubicBezTo>
                      <a:pt x="1527640" y="1141414"/>
                      <a:pt x="1526361" y="1143891"/>
                      <a:pt x="1527001" y="1147728"/>
                    </a:cubicBezTo>
                    <a:cubicBezTo>
                      <a:pt x="1557614" y="1157240"/>
                      <a:pt x="1613246" y="1129344"/>
                      <a:pt x="1641861" y="1115995"/>
                    </a:cubicBezTo>
                    <a:cubicBezTo>
                      <a:pt x="1680788" y="1097851"/>
                      <a:pt x="1717076" y="1074192"/>
                      <a:pt x="1749208" y="1045576"/>
                    </a:cubicBezTo>
                    <a:cubicBezTo>
                      <a:pt x="1778862" y="1019199"/>
                      <a:pt x="1822984" y="969003"/>
                      <a:pt x="1811794" y="924561"/>
                    </a:cubicBezTo>
                    <a:close/>
                  </a:path>
                </a:pathLst>
              </a:custGeom>
              <a:solidFill>
                <a:srgbClr val="0C6786"/>
              </a:solidFill>
              <a:ln w="79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2195" name="Freeform: Shape 42194">
              <a:extLst>
                <a:ext uri="{FF2B5EF4-FFF2-40B4-BE49-F238E27FC236}">
                  <a16:creationId xmlns:a16="http://schemas.microsoft.com/office/drawing/2014/main" id="{3C42B123-F0E4-483A-9831-982CF89F9313}"/>
                </a:ext>
              </a:extLst>
            </p:cNvPr>
            <p:cNvSpPr/>
            <p:nvPr/>
          </p:nvSpPr>
          <p:spPr>
            <a:xfrm>
              <a:off x="6112562" y="2424157"/>
              <a:ext cx="100205" cy="127028"/>
            </a:xfrm>
            <a:custGeom>
              <a:avLst/>
              <a:gdLst>
                <a:gd name="connsiteX0" fmla="*/ 85749 w 144830"/>
                <a:gd name="connsiteY0" fmla="*/ 0 h 183599"/>
                <a:gd name="connsiteX1" fmla="*/ 136185 w 144830"/>
                <a:gd name="connsiteY1" fmla="*/ 109505 h 183599"/>
                <a:gd name="connsiteX2" fmla="*/ 70003 w 144830"/>
                <a:gd name="connsiteY2" fmla="*/ 180884 h 183599"/>
                <a:gd name="connsiteX3" fmla="*/ 862 w 144830"/>
                <a:gd name="connsiteY3" fmla="*/ 121255 h 183599"/>
                <a:gd name="connsiteX4" fmla="*/ 85749 w 144830"/>
                <a:gd name="connsiteY4" fmla="*/ 0 h 18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830" h="183599">
                  <a:moveTo>
                    <a:pt x="85749" y="0"/>
                  </a:moveTo>
                  <a:cubicBezTo>
                    <a:pt x="139063" y="3517"/>
                    <a:pt x="157447" y="56431"/>
                    <a:pt x="136185" y="109505"/>
                  </a:cubicBezTo>
                  <a:cubicBezTo>
                    <a:pt x="123237" y="141797"/>
                    <a:pt x="105732" y="169214"/>
                    <a:pt x="70003" y="180884"/>
                  </a:cubicBezTo>
                  <a:cubicBezTo>
                    <a:pt x="31876" y="193353"/>
                    <a:pt x="-6252" y="161061"/>
                    <a:pt x="862" y="121255"/>
                  </a:cubicBezTo>
                  <a:cubicBezTo>
                    <a:pt x="6058" y="91841"/>
                    <a:pt x="27799" y="0"/>
                    <a:pt x="85749" y="0"/>
                  </a:cubicBezTo>
                  <a:close/>
                </a:path>
              </a:pathLst>
            </a:custGeom>
            <a:solidFill>
              <a:srgbClr val="0C6786"/>
            </a:solidFill>
            <a:ln w="7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348BA818-84D7-48E4-BAEE-6C298F3B5AB3}"/>
              </a:ext>
            </a:extLst>
          </p:cNvPr>
          <p:cNvSpPr/>
          <p:nvPr/>
        </p:nvSpPr>
        <p:spPr>
          <a:xfrm>
            <a:off x="9055117" y="2118813"/>
            <a:ext cx="661060" cy="204273"/>
          </a:xfrm>
          <a:custGeom>
            <a:avLst/>
            <a:gdLst>
              <a:gd name="connsiteX0" fmla="*/ 0 w 509601"/>
              <a:gd name="connsiteY0" fmla="*/ 157471 h 157471"/>
              <a:gd name="connsiteX1" fmla="*/ 509601 w 509601"/>
              <a:gd name="connsiteY1" fmla="*/ 157471 h 157471"/>
              <a:gd name="connsiteX2" fmla="*/ 392793 w 509601"/>
              <a:gd name="connsiteY2" fmla="*/ 130903 h 157471"/>
              <a:gd name="connsiteX3" fmla="*/ 138031 w 509601"/>
              <a:gd name="connsiteY3" fmla="*/ 104412 h 157471"/>
              <a:gd name="connsiteX4" fmla="*/ 0 w 509601"/>
              <a:gd name="connsiteY4" fmla="*/ 157471 h 157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9601" h="157471">
                <a:moveTo>
                  <a:pt x="0" y="157471"/>
                </a:moveTo>
                <a:lnTo>
                  <a:pt x="509601" y="157471"/>
                </a:lnTo>
                <a:cubicBezTo>
                  <a:pt x="509601" y="157471"/>
                  <a:pt x="477765" y="51353"/>
                  <a:pt x="392793" y="130903"/>
                </a:cubicBezTo>
                <a:cubicBezTo>
                  <a:pt x="392793" y="130903"/>
                  <a:pt x="270718" y="-145083"/>
                  <a:pt x="138031" y="104412"/>
                </a:cubicBezTo>
                <a:cubicBezTo>
                  <a:pt x="137954" y="104412"/>
                  <a:pt x="10612" y="46008"/>
                  <a:pt x="0" y="157471"/>
                </a:cubicBezTo>
                <a:close/>
              </a:path>
            </a:pathLst>
          </a:custGeom>
          <a:solidFill>
            <a:srgbClr val="FFFFFF"/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A62F5397-1701-4C43-8F5D-A00D6E09CB6E}"/>
              </a:ext>
            </a:extLst>
          </p:cNvPr>
          <p:cNvSpPr/>
          <p:nvPr/>
        </p:nvSpPr>
        <p:spPr>
          <a:xfrm>
            <a:off x="364278" y="2249844"/>
            <a:ext cx="664878" cy="205474"/>
          </a:xfrm>
          <a:custGeom>
            <a:avLst/>
            <a:gdLst>
              <a:gd name="connsiteX0" fmla="*/ 0 w 512544"/>
              <a:gd name="connsiteY0" fmla="*/ 158397 h 158397"/>
              <a:gd name="connsiteX1" fmla="*/ 512544 w 512544"/>
              <a:gd name="connsiteY1" fmla="*/ 158397 h 158397"/>
              <a:gd name="connsiteX2" fmla="*/ 395039 w 512544"/>
              <a:gd name="connsiteY2" fmla="*/ 131674 h 158397"/>
              <a:gd name="connsiteX3" fmla="*/ 138729 w 512544"/>
              <a:gd name="connsiteY3" fmla="*/ 105028 h 158397"/>
              <a:gd name="connsiteX4" fmla="*/ 0 w 512544"/>
              <a:gd name="connsiteY4" fmla="*/ 158397 h 158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2544" h="158397">
                <a:moveTo>
                  <a:pt x="0" y="158397"/>
                </a:moveTo>
                <a:lnTo>
                  <a:pt x="512544" y="158397"/>
                </a:lnTo>
                <a:cubicBezTo>
                  <a:pt x="512544" y="158397"/>
                  <a:pt x="480476" y="51582"/>
                  <a:pt x="395039" y="131674"/>
                </a:cubicBezTo>
                <a:cubicBezTo>
                  <a:pt x="395039" y="131674"/>
                  <a:pt x="272267" y="-145938"/>
                  <a:pt x="138729" y="105028"/>
                </a:cubicBezTo>
                <a:cubicBezTo>
                  <a:pt x="138806" y="105028"/>
                  <a:pt x="10689" y="46314"/>
                  <a:pt x="0" y="158397"/>
                </a:cubicBezTo>
                <a:close/>
              </a:path>
            </a:pathLst>
          </a:custGeom>
          <a:solidFill>
            <a:srgbClr val="FFFFFF"/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AF2C1C0E-59FF-4D60-A9F0-BB57615A76B1}"/>
              </a:ext>
            </a:extLst>
          </p:cNvPr>
          <p:cNvSpPr/>
          <p:nvPr/>
        </p:nvSpPr>
        <p:spPr>
          <a:xfrm>
            <a:off x="3346934" y="1971210"/>
            <a:ext cx="498683" cy="154131"/>
          </a:xfrm>
          <a:custGeom>
            <a:avLst/>
            <a:gdLst>
              <a:gd name="connsiteX0" fmla="*/ 0 w 384427"/>
              <a:gd name="connsiteY0" fmla="*/ 118817 h 118817"/>
              <a:gd name="connsiteX1" fmla="*/ 384428 w 384427"/>
              <a:gd name="connsiteY1" fmla="*/ 118817 h 118817"/>
              <a:gd name="connsiteX2" fmla="*/ 296357 w 384427"/>
              <a:gd name="connsiteY2" fmla="*/ 98755 h 118817"/>
              <a:gd name="connsiteX3" fmla="*/ 104105 w 384427"/>
              <a:gd name="connsiteY3" fmla="*/ 78771 h 118817"/>
              <a:gd name="connsiteX4" fmla="*/ 0 w 384427"/>
              <a:gd name="connsiteY4" fmla="*/ 118817 h 118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4427" h="118817">
                <a:moveTo>
                  <a:pt x="0" y="118817"/>
                </a:moveTo>
                <a:lnTo>
                  <a:pt x="384428" y="118817"/>
                </a:lnTo>
                <a:cubicBezTo>
                  <a:pt x="384428" y="118817"/>
                  <a:pt x="360415" y="38725"/>
                  <a:pt x="296357" y="98755"/>
                </a:cubicBezTo>
                <a:cubicBezTo>
                  <a:pt x="296357" y="98755"/>
                  <a:pt x="204259" y="-109454"/>
                  <a:pt x="104105" y="78771"/>
                </a:cubicBezTo>
                <a:cubicBezTo>
                  <a:pt x="104105" y="78771"/>
                  <a:pt x="7978" y="34697"/>
                  <a:pt x="0" y="118817"/>
                </a:cubicBezTo>
                <a:close/>
              </a:path>
            </a:pathLst>
          </a:custGeom>
          <a:solidFill>
            <a:srgbClr val="FFFFFF"/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F4435666-EB15-4875-A511-D4302B66B016}"/>
              </a:ext>
            </a:extLst>
          </p:cNvPr>
          <p:cNvGrpSpPr/>
          <p:nvPr/>
        </p:nvGrpSpPr>
        <p:grpSpPr>
          <a:xfrm>
            <a:off x="1548696" y="382779"/>
            <a:ext cx="9162516" cy="3264503"/>
            <a:chOff x="1548696" y="382779"/>
            <a:chExt cx="9162516" cy="3264503"/>
          </a:xfrm>
        </p:grpSpPr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43B3C3B5-0817-44F1-9F4C-FC346EAB9D0D}"/>
                </a:ext>
              </a:extLst>
            </p:cNvPr>
            <p:cNvGrpSpPr/>
            <p:nvPr/>
          </p:nvGrpSpPr>
          <p:grpSpPr>
            <a:xfrm>
              <a:off x="1548696" y="382779"/>
              <a:ext cx="9162516" cy="1682877"/>
              <a:chOff x="1548696" y="382779"/>
              <a:chExt cx="9162516" cy="1682877"/>
            </a:xfrm>
          </p:grpSpPr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0568F5A4-5EFB-49A4-BC8C-62278CA85C6A}"/>
                  </a:ext>
                </a:extLst>
              </p:cNvPr>
              <p:cNvSpPr/>
              <p:nvPr/>
            </p:nvSpPr>
            <p:spPr>
              <a:xfrm>
                <a:off x="2061591" y="2004966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5F0C8014-B9DE-4AA1-9E5A-8EC4A531329E}"/>
                  </a:ext>
                </a:extLst>
              </p:cNvPr>
              <p:cNvSpPr/>
              <p:nvPr/>
            </p:nvSpPr>
            <p:spPr>
              <a:xfrm>
                <a:off x="3180642" y="1303926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32DDD7FE-498C-4989-8835-AED1BE339709}"/>
                  </a:ext>
                </a:extLst>
              </p:cNvPr>
              <p:cNvSpPr/>
              <p:nvPr/>
            </p:nvSpPr>
            <p:spPr>
              <a:xfrm>
                <a:off x="1548696" y="742437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502345EB-9511-4168-87EE-5EABE4E86EA4}"/>
                  </a:ext>
                </a:extLst>
              </p:cNvPr>
              <p:cNvSpPr/>
              <p:nvPr/>
            </p:nvSpPr>
            <p:spPr>
              <a:xfrm>
                <a:off x="5076758" y="1322678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24A2A152-E53B-424C-A85E-C7AC794FE7AB}"/>
                  </a:ext>
                </a:extLst>
              </p:cNvPr>
              <p:cNvSpPr/>
              <p:nvPr/>
            </p:nvSpPr>
            <p:spPr>
              <a:xfrm>
                <a:off x="4003602" y="382779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C60FDD3A-BA35-447B-8D00-9FA898F4B68E}"/>
                  </a:ext>
                </a:extLst>
              </p:cNvPr>
              <p:cNvSpPr/>
              <p:nvPr/>
            </p:nvSpPr>
            <p:spPr>
              <a:xfrm>
                <a:off x="6341090" y="1585609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2FFC9AA3-A6EB-4907-9777-73A4B4375F00}"/>
                  </a:ext>
                </a:extLst>
              </p:cNvPr>
              <p:cNvSpPr/>
              <p:nvPr/>
            </p:nvSpPr>
            <p:spPr>
              <a:xfrm>
                <a:off x="7993841" y="1884238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232B86E0-FF26-4CD7-B130-BDBDFDA1940B}"/>
                  </a:ext>
                </a:extLst>
              </p:cNvPr>
              <p:cNvSpPr/>
              <p:nvPr/>
            </p:nvSpPr>
            <p:spPr>
              <a:xfrm>
                <a:off x="9855191" y="588307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510ED45A-DD6E-4F76-89BB-8C160D6B2D21}"/>
                  </a:ext>
                </a:extLst>
              </p:cNvPr>
              <p:cNvSpPr/>
              <p:nvPr/>
            </p:nvSpPr>
            <p:spPr>
              <a:xfrm>
                <a:off x="7355638" y="665372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A9C32A4D-A6F2-41DF-BFEE-83EB7E3C5961}"/>
                  </a:ext>
                </a:extLst>
              </p:cNvPr>
              <p:cNvSpPr/>
              <p:nvPr/>
            </p:nvSpPr>
            <p:spPr>
              <a:xfrm>
                <a:off x="6161253" y="527617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FF2E9E45-AB53-45D8-A2A4-CA9D29D18172}"/>
                  </a:ext>
                </a:extLst>
              </p:cNvPr>
              <p:cNvSpPr/>
              <p:nvPr/>
            </p:nvSpPr>
            <p:spPr>
              <a:xfrm>
                <a:off x="10650522" y="1473295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EDD9DFDE-3617-4D2C-AA71-FE13E064DCE9}"/>
                </a:ext>
              </a:extLst>
            </p:cNvPr>
            <p:cNvSpPr/>
            <p:nvPr/>
          </p:nvSpPr>
          <p:spPr>
            <a:xfrm>
              <a:off x="4144100" y="3586592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C3A4352-775C-49E8-8484-208857651DF8}"/>
                </a:ext>
              </a:extLst>
            </p:cNvPr>
            <p:cNvSpPr/>
            <p:nvPr/>
          </p:nvSpPr>
          <p:spPr>
            <a:xfrm>
              <a:off x="7312267" y="2496080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916EA3A9-A13E-45B8-9331-17233C89097E}"/>
                </a:ext>
              </a:extLst>
            </p:cNvPr>
            <p:cNvSpPr/>
            <p:nvPr/>
          </p:nvSpPr>
          <p:spPr>
            <a:xfrm>
              <a:off x="8674476" y="3308288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DDA7E5EC-CC33-4D34-AFD6-7DCCDDED5666}"/>
              </a:ext>
            </a:extLst>
          </p:cNvPr>
          <p:cNvGrpSpPr/>
          <p:nvPr/>
        </p:nvGrpSpPr>
        <p:grpSpPr>
          <a:xfrm rot="20108661">
            <a:off x="1739064" y="2472712"/>
            <a:ext cx="467577" cy="483343"/>
            <a:chOff x="12534819" y="4461764"/>
            <a:chExt cx="276482" cy="285804"/>
          </a:xfrm>
        </p:grpSpPr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363507C-9374-413A-829F-AA2BAC3AF541}"/>
                </a:ext>
              </a:extLst>
            </p:cNvPr>
            <p:cNvSpPr/>
            <p:nvPr/>
          </p:nvSpPr>
          <p:spPr>
            <a:xfrm>
              <a:off x="12555548" y="4704764"/>
              <a:ext cx="236330" cy="42804"/>
            </a:xfrm>
            <a:custGeom>
              <a:avLst/>
              <a:gdLst>
                <a:gd name="connsiteX0" fmla="*/ 182183 w 182183"/>
                <a:gd name="connsiteY0" fmla="*/ 16499 h 32997"/>
                <a:gd name="connsiteX1" fmla="*/ 91092 w 182183"/>
                <a:gd name="connsiteY1" fmla="*/ 32997 h 32997"/>
                <a:gd name="connsiteX2" fmla="*/ 0 w 182183"/>
                <a:gd name="connsiteY2" fmla="*/ 16499 h 32997"/>
                <a:gd name="connsiteX3" fmla="*/ 91092 w 182183"/>
                <a:gd name="connsiteY3" fmla="*/ 0 h 32997"/>
                <a:gd name="connsiteX4" fmla="*/ 182183 w 182183"/>
                <a:gd name="connsiteY4" fmla="*/ 16499 h 32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183" h="32997">
                  <a:moveTo>
                    <a:pt x="182183" y="16499"/>
                  </a:moveTo>
                  <a:cubicBezTo>
                    <a:pt x="182183" y="25639"/>
                    <a:pt x="141440" y="32997"/>
                    <a:pt x="91092" y="32997"/>
                  </a:cubicBezTo>
                  <a:cubicBezTo>
                    <a:pt x="40821" y="32997"/>
                    <a:pt x="0" y="25639"/>
                    <a:pt x="0" y="16499"/>
                  </a:cubicBezTo>
                  <a:cubicBezTo>
                    <a:pt x="0" y="7358"/>
                    <a:pt x="40743" y="0"/>
                    <a:pt x="91092" y="0"/>
                  </a:cubicBezTo>
                  <a:cubicBezTo>
                    <a:pt x="141362" y="0"/>
                    <a:pt x="182183" y="7358"/>
                    <a:pt x="182183" y="16499"/>
                  </a:cubicBezTo>
                  <a:close/>
                </a:path>
              </a:pathLst>
            </a:custGeom>
            <a:solidFill>
              <a:srgbClr val="A9CDE6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AE4D499-C7E1-4595-AF3F-C670E6A22C48}"/>
                </a:ext>
              </a:extLst>
            </p:cNvPr>
            <p:cNvSpPr/>
            <p:nvPr/>
          </p:nvSpPr>
          <p:spPr>
            <a:xfrm>
              <a:off x="12648090" y="4677835"/>
              <a:ext cx="7133" cy="33660"/>
            </a:xfrm>
            <a:custGeom>
              <a:avLst/>
              <a:gdLst>
                <a:gd name="connsiteX0" fmla="*/ 0 w 5499"/>
                <a:gd name="connsiteY0" fmla="*/ 0 h 25948"/>
                <a:gd name="connsiteX1" fmla="*/ 5499 w 5499"/>
                <a:gd name="connsiteY1" fmla="*/ 0 h 25948"/>
                <a:gd name="connsiteX2" fmla="*/ 5499 w 5499"/>
                <a:gd name="connsiteY2" fmla="*/ 25949 h 25948"/>
                <a:gd name="connsiteX3" fmla="*/ 0 w 5499"/>
                <a:gd name="connsiteY3" fmla="*/ 25949 h 2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99" h="25948">
                  <a:moveTo>
                    <a:pt x="0" y="0"/>
                  </a:moveTo>
                  <a:lnTo>
                    <a:pt x="5499" y="0"/>
                  </a:lnTo>
                  <a:lnTo>
                    <a:pt x="5499" y="25949"/>
                  </a:lnTo>
                  <a:lnTo>
                    <a:pt x="0" y="25949"/>
                  </a:ln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658E1614-71F1-4AB2-8472-FF8BE40D9E27}"/>
                </a:ext>
              </a:extLst>
            </p:cNvPr>
            <p:cNvSpPr/>
            <p:nvPr/>
          </p:nvSpPr>
          <p:spPr>
            <a:xfrm>
              <a:off x="12693809" y="4677835"/>
              <a:ext cx="7033" cy="33660"/>
            </a:xfrm>
            <a:custGeom>
              <a:avLst/>
              <a:gdLst>
                <a:gd name="connsiteX0" fmla="*/ 0 w 5422"/>
                <a:gd name="connsiteY0" fmla="*/ 0 h 25948"/>
                <a:gd name="connsiteX1" fmla="*/ 5422 w 5422"/>
                <a:gd name="connsiteY1" fmla="*/ 0 h 25948"/>
                <a:gd name="connsiteX2" fmla="*/ 5422 w 5422"/>
                <a:gd name="connsiteY2" fmla="*/ 25949 h 25948"/>
                <a:gd name="connsiteX3" fmla="*/ 0 w 5422"/>
                <a:gd name="connsiteY3" fmla="*/ 25949 h 2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22" h="25948">
                  <a:moveTo>
                    <a:pt x="0" y="0"/>
                  </a:moveTo>
                  <a:lnTo>
                    <a:pt x="5422" y="0"/>
                  </a:lnTo>
                  <a:lnTo>
                    <a:pt x="5422" y="25949"/>
                  </a:lnTo>
                  <a:lnTo>
                    <a:pt x="0" y="25949"/>
                  </a:ln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86C2D05E-5C71-43F2-B7A0-2AA90951DB76}"/>
                </a:ext>
              </a:extLst>
            </p:cNvPr>
            <p:cNvSpPr/>
            <p:nvPr/>
          </p:nvSpPr>
          <p:spPr>
            <a:xfrm>
              <a:off x="12555749" y="4461764"/>
              <a:ext cx="234118" cy="218884"/>
            </a:xfrm>
            <a:custGeom>
              <a:avLst/>
              <a:gdLst>
                <a:gd name="connsiteX0" fmla="*/ 138186 w 180478"/>
                <a:gd name="connsiteY0" fmla="*/ 93290 h 168734"/>
                <a:gd name="connsiteX1" fmla="*/ 146861 w 180478"/>
                <a:gd name="connsiteY1" fmla="*/ 88410 h 168734"/>
                <a:gd name="connsiteX2" fmla="*/ 89232 w 180478"/>
                <a:gd name="connsiteY2" fmla="*/ 29 h 168734"/>
                <a:gd name="connsiteX3" fmla="*/ 31060 w 180478"/>
                <a:gd name="connsiteY3" fmla="*/ 88410 h 168734"/>
                <a:gd name="connsiteX4" fmla="*/ 42215 w 180478"/>
                <a:gd name="connsiteY4" fmla="*/ 93290 h 168734"/>
                <a:gd name="connsiteX5" fmla="*/ 0 w 180478"/>
                <a:gd name="connsiteY5" fmla="*/ 168735 h 168734"/>
                <a:gd name="connsiteX6" fmla="*/ 180478 w 180478"/>
                <a:gd name="connsiteY6" fmla="*/ 168735 h 168734"/>
                <a:gd name="connsiteX7" fmla="*/ 138186 w 180478"/>
                <a:gd name="connsiteY7" fmla="*/ 93290 h 168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478" h="168734">
                  <a:moveTo>
                    <a:pt x="138186" y="93290"/>
                  </a:moveTo>
                  <a:lnTo>
                    <a:pt x="146861" y="88410"/>
                  </a:lnTo>
                  <a:cubicBezTo>
                    <a:pt x="126025" y="70982"/>
                    <a:pt x="119441" y="-1675"/>
                    <a:pt x="89232" y="29"/>
                  </a:cubicBezTo>
                  <a:cubicBezTo>
                    <a:pt x="57784" y="1811"/>
                    <a:pt x="53214" y="73228"/>
                    <a:pt x="31060" y="88410"/>
                  </a:cubicBezTo>
                  <a:lnTo>
                    <a:pt x="42215" y="93290"/>
                  </a:lnTo>
                  <a:cubicBezTo>
                    <a:pt x="42215" y="93290"/>
                    <a:pt x="35553" y="146349"/>
                    <a:pt x="0" y="168735"/>
                  </a:cubicBezTo>
                  <a:lnTo>
                    <a:pt x="180478" y="168735"/>
                  </a:lnTo>
                  <a:cubicBezTo>
                    <a:pt x="144847" y="146349"/>
                    <a:pt x="138186" y="93290"/>
                    <a:pt x="138186" y="93290"/>
                  </a:cubicBez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7B8FD575-97F7-44E5-8B67-B00EF794EC0D}"/>
                </a:ext>
              </a:extLst>
            </p:cNvPr>
            <p:cNvSpPr/>
            <p:nvPr/>
          </p:nvSpPr>
          <p:spPr>
            <a:xfrm>
              <a:off x="12597850" y="4568937"/>
              <a:ext cx="148711" cy="112716"/>
            </a:xfrm>
            <a:custGeom>
              <a:avLst/>
              <a:gdLst>
                <a:gd name="connsiteX0" fmla="*/ 0 w 114639"/>
                <a:gd name="connsiteY0" fmla="*/ 86891 h 86891"/>
                <a:gd name="connsiteX1" fmla="*/ 114639 w 114639"/>
                <a:gd name="connsiteY1" fmla="*/ 86891 h 86891"/>
                <a:gd name="connsiteX2" fmla="*/ 0 w 114639"/>
                <a:gd name="connsiteY2" fmla="*/ 86891 h 8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639" h="86891">
                  <a:moveTo>
                    <a:pt x="0" y="86891"/>
                  </a:moveTo>
                  <a:cubicBezTo>
                    <a:pt x="0" y="86891"/>
                    <a:pt x="56158" y="-108614"/>
                    <a:pt x="114639" y="86891"/>
                  </a:cubicBezTo>
                  <a:lnTo>
                    <a:pt x="0" y="86891"/>
                  </a:lnTo>
                  <a:close/>
                </a:path>
              </a:pathLst>
            </a:custGeom>
            <a:solidFill>
              <a:srgbClr val="F3FA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295EDD9-A7E5-42BA-8BBA-5A97A182148B}"/>
                </a:ext>
              </a:extLst>
            </p:cNvPr>
            <p:cNvSpPr/>
            <p:nvPr/>
          </p:nvSpPr>
          <p:spPr>
            <a:xfrm>
              <a:off x="12534819" y="4537665"/>
              <a:ext cx="101415" cy="72676"/>
            </a:xfrm>
            <a:custGeom>
              <a:avLst/>
              <a:gdLst>
                <a:gd name="connsiteX0" fmla="*/ 78179 w 78179"/>
                <a:gd name="connsiteY0" fmla="*/ 0 h 56025"/>
                <a:gd name="connsiteX1" fmla="*/ 2193 w 78179"/>
                <a:gd name="connsiteY1" fmla="*/ 45313 h 56025"/>
                <a:gd name="connsiteX2" fmla="*/ 3974 w 78179"/>
                <a:gd name="connsiteY2" fmla="*/ 52594 h 56025"/>
                <a:gd name="connsiteX3" fmla="*/ 74694 w 78179"/>
                <a:gd name="connsiteY3" fmla="*/ 31371 h 56025"/>
                <a:gd name="connsiteX4" fmla="*/ 78179 w 78179"/>
                <a:gd name="connsiteY4" fmla="*/ 0 h 5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79" h="56025">
                  <a:moveTo>
                    <a:pt x="78179" y="0"/>
                  </a:moveTo>
                  <a:cubicBezTo>
                    <a:pt x="78179" y="0"/>
                    <a:pt x="35345" y="52749"/>
                    <a:pt x="2193" y="45313"/>
                  </a:cubicBezTo>
                  <a:cubicBezTo>
                    <a:pt x="2193" y="45313"/>
                    <a:pt x="-3772" y="47327"/>
                    <a:pt x="3974" y="52594"/>
                  </a:cubicBezTo>
                  <a:cubicBezTo>
                    <a:pt x="3974" y="52594"/>
                    <a:pt x="38211" y="68628"/>
                    <a:pt x="74694" y="31371"/>
                  </a:cubicBezTo>
                  <a:lnTo>
                    <a:pt x="78179" y="0"/>
                  </a:ln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971E0A95-D8D0-4ECA-9C16-57562CEFF5DC}"/>
                </a:ext>
              </a:extLst>
            </p:cNvPr>
            <p:cNvSpPr/>
            <p:nvPr/>
          </p:nvSpPr>
          <p:spPr>
            <a:xfrm>
              <a:off x="12709886" y="4539173"/>
              <a:ext cx="101415" cy="72676"/>
            </a:xfrm>
            <a:custGeom>
              <a:avLst/>
              <a:gdLst>
                <a:gd name="connsiteX0" fmla="*/ 0 w 78179"/>
                <a:gd name="connsiteY0" fmla="*/ 0 h 56025"/>
                <a:gd name="connsiteX1" fmla="*/ 75987 w 78179"/>
                <a:gd name="connsiteY1" fmla="*/ 45313 h 56025"/>
                <a:gd name="connsiteX2" fmla="*/ 74205 w 78179"/>
                <a:gd name="connsiteY2" fmla="*/ 52595 h 56025"/>
                <a:gd name="connsiteX3" fmla="*/ 3485 w 78179"/>
                <a:gd name="connsiteY3" fmla="*/ 31371 h 56025"/>
                <a:gd name="connsiteX4" fmla="*/ 0 w 78179"/>
                <a:gd name="connsiteY4" fmla="*/ 0 h 5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79" h="56025">
                  <a:moveTo>
                    <a:pt x="0" y="0"/>
                  </a:moveTo>
                  <a:cubicBezTo>
                    <a:pt x="0" y="0"/>
                    <a:pt x="42911" y="52749"/>
                    <a:pt x="75987" y="45313"/>
                  </a:cubicBezTo>
                  <a:cubicBezTo>
                    <a:pt x="75987" y="45313"/>
                    <a:pt x="81951" y="47327"/>
                    <a:pt x="74205" y="52595"/>
                  </a:cubicBezTo>
                  <a:cubicBezTo>
                    <a:pt x="74205" y="52595"/>
                    <a:pt x="39969" y="68628"/>
                    <a:pt x="3485" y="3137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F5DE018-11F0-41C9-95B9-350014E60FC5}"/>
                </a:ext>
              </a:extLst>
            </p:cNvPr>
            <p:cNvSpPr/>
            <p:nvPr/>
          </p:nvSpPr>
          <p:spPr>
            <a:xfrm>
              <a:off x="12659444" y="4523598"/>
              <a:ext cx="21100" cy="8440"/>
            </a:xfrm>
            <a:custGeom>
              <a:avLst/>
              <a:gdLst>
                <a:gd name="connsiteX0" fmla="*/ 8056 w 16266"/>
                <a:gd name="connsiteY0" fmla="*/ 6507 h 6506"/>
                <a:gd name="connsiteX1" fmla="*/ 16266 w 16266"/>
                <a:gd name="connsiteY1" fmla="*/ 0 h 6506"/>
                <a:gd name="connsiteX2" fmla="*/ 0 w 16266"/>
                <a:gd name="connsiteY2" fmla="*/ 0 h 6506"/>
                <a:gd name="connsiteX3" fmla="*/ 8056 w 16266"/>
                <a:gd name="connsiteY3" fmla="*/ 6507 h 6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66" h="6506">
                  <a:moveTo>
                    <a:pt x="8056" y="6507"/>
                  </a:moveTo>
                  <a:cubicBezTo>
                    <a:pt x="12083" y="6507"/>
                    <a:pt x="15414" y="3718"/>
                    <a:pt x="16266" y="0"/>
                  </a:cubicBezTo>
                  <a:lnTo>
                    <a:pt x="0" y="0"/>
                  </a:lnTo>
                  <a:cubicBezTo>
                    <a:pt x="774" y="3718"/>
                    <a:pt x="4106" y="6507"/>
                    <a:pt x="8056" y="6507"/>
                  </a:cubicBez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F183C59-4E0A-462D-8F03-FA01ED1479DF}"/>
                </a:ext>
              </a:extLst>
            </p:cNvPr>
            <p:cNvSpPr/>
            <p:nvPr/>
          </p:nvSpPr>
          <p:spPr>
            <a:xfrm>
              <a:off x="12647588" y="4502196"/>
              <a:ext cx="7838" cy="7836"/>
            </a:xfrm>
            <a:custGeom>
              <a:avLst/>
              <a:gdLst>
                <a:gd name="connsiteX0" fmla="*/ 0 w 6042"/>
                <a:gd name="connsiteY0" fmla="*/ 3021 h 6041"/>
                <a:gd name="connsiteX1" fmla="*/ 3021 w 6042"/>
                <a:gd name="connsiteY1" fmla="*/ 0 h 6041"/>
                <a:gd name="connsiteX2" fmla="*/ 6042 w 6042"/>
                <a:gd name="connsiteY2" fmla="*/ 3021 h 6041"/>
                <a:gd name="connsiteX3" fmla="*/ 3021 w 6042"/>
                <a:gd name="connsiteY3" fmla="*/ 6042 h 6041"/>
                <a:gd name="connsiteX4" fmla="*/ 0 w 6042"/>
                <a:gd name="connsiteY4" fmla="*/ 3021 h 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42" h="6041">
                  <a:moveTo>
                    <a:pt x="0" y="3021"/>
                  </a:moveTo>
                  <a:cubicBezTo>
                    <a:pt x="0" y="1317"/>
                    <a:pt x="1395" y="0"/>
                    <a:pt x="3021" y="0"/>
                  </a:cubicBezTo>
                  <a:cubicBezTo>
                    <a:pt x="4726" y="0"/>
                    <a:pt x="6042" y="1317"/>
                    <a:pt x="6042" y="3021"/>
                  </a:cubicBezTo>
                  <a:cubicBezTo>
                    <a:pt x="6042" y="4647"/>
                    <a:pt x="4726" y="6042"/>
                    <a:pt x="3021" y="6042"/>
                  </a:cubicBezTo>
                  <a:cubicBezTo>
                    <a:pt x="1395" y="6042"/>
                    <a:pt x="0" y="4647"/>
                    <a:pt x="0" y="3021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4175E9E-1241-41F0-B1CC-EE487A18E739}"/>
                </a:ext>
              </a:extLst>
            </p:cNvPr>
            <p:cNvSpPr/>
            <p:nvPr/>
          </p:nvSpPr>
          <p:spPr>
            <a:xfrm>
              <a:off x="12650401" y="4505513"/>
              <a:ext cx="4321" cy="4320"/>
            </a:xfrm>
            <a:custGeom>
              <a:avLst/>
              <a:gdLst>
                <a:gd name="connsiteX0" fmla="*/ 0 w 3331"/>
                <a:gd name="connsiteY0" fmla="*/ 1627 h 3330"/>
                <a:gd name="connsiteX1" fmla="*/ 1704 w 3331"/>
                <a:gd name="connsiteY1" fmla="*/ 0 h 3330"/>
                <a:gd name="connsiteX2" fmla="*/ 3331 w 3331"/>
                <a:gd name="connsiteY2" fmla="*/ 1627 h 3330"/>
                <a:gd name="connsiteX3" fmla="*/ 1704 w 3331"/>
                <a:gd name="connsiteY3" fmla="*/ 3331 h 3330"/>
                <a:gd name="connsiteX4" fmla="*/ 0 w 3331"/>
                <a:gd name="connsiteY4" fmla="*/ 1627 h 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1" h="3330">
                  <a:moveTo>
                    <a:pt x="0" y="1627"/>
                  </a:moveTo>
                  <a:cubicBezTo>
                    <a:pt x="0" y="697"/>
                    <a:pt x="774" y="0"/>
                    <a:pt x="1704" y="0"/>
                  </a:cubicBezTo>
                  <a:cubicBezTo>
                    <a:pt x="2633" y="0"/>
                    <a:pt x="3331" y="775"/>
                    <a:pt x="3331" y="1627"/>
                  </a:cubicBezTo>
                  <a:cubicBezTo>
                    <a:pt x="3331" y="2556"/>
                    <a:pt x="2557" y="3331"/>
                    <a:pt x="1704" y="3331"/>
                  </a:cubicBezTo>
                  <a:cubicBezTo>
                    <a:pt x="697" y="3331"/>
                    <a:pt x="0" y="2556"/>
                    <a:pt x="0" y="1627"/>
                  </a:cubicBezTo>
                  <a:close/>
                </a:path>
              </a:pathLst>
            </a:custGeom>
            <a:solidFill>
              <a:srgbClr val="0D4C64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D4A81704-D496-4800-8A48-5CBAEEE482F9}"/>
                </a:ext>
              </a:extLst>
            </p:cNvPr>
            <p:cNvSpPr/>
            <p:nvPr/>
          </p:nvSpPr>
          <p:spPr>
            <a:xfrm>
              <a:off x="12657535" y="4508727"/>
              <a:ext cx="24617" cy="14971"/>
            </a:xfrm>
            <a:custGeom>
              <a:avLst/>
              <a:gdLst>
                <a:gd name="connsiteX0" fmla="*/ 9528 w 18977"/>
                <a:gd name="connsiteY0" fmla="*/ 0 h 11541"/>
                <a:gd name="connsiteX1" fmla="*/ 0 w 18977"/>
                <a:gd name="connsiteY1" fmla="*/ 11541 h 11541"/>
                <a:gd name="connsiteX2" fmla="*/ 18978 w 18977"/>
                <a:gd name="connsiteY2" fmla="*/ 11541 h 11541"/>
                <a:gd name="connsiteX3" fmla="*/ 9528 w 18977"/>
                <a:gd name="connsiteY3" fmla="*/ 0 h 1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977" h="11541">
                  <a:moveTo>
                    <a:pt x="9528" y="0"/>
                  </a:moveTo>
                  <a:cubicBezTo>
                    <a:pt x="4183" y="232"/>
                    <a:pt x="233" y="6971"/>
                    <a:pt x="0" y="11541"/>
                  </a:cubicBezTo>
                  <a:cubicBezTo>
                    <a:pt x="6352" y="11541"/>
                    <a:pt x="12703" y="11541"/>
                    <a:pt x="18978" y="11541"/>
                  </a:cubicBezTo>
                  <a:cubicBezTo>
                    <a:pt x="18745" y="6971"/>
                    <a:pt x="14872" y="232"/>
                    <a:pt x="9528" y="0"/>
                  </a:cubicBez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DB532D2-072F-449A-9AFA-B19E88B4077C}"/>
                </a:ext>
              </a:extLst>
            </p:cNvPr>
            <p:cNvSpPr/>
            <p:nvPr/>
          </p:nvSpPr>
          <p:spPr>
            <a:xfrm>
              <a:off x="12668889" y="4508828"/>
              <a:ext cx="12659" cy="14870"/>
            </a:xfrm>
            <a:custGeom>
              <a:avLst/>
              <a:gdLst>
                <a:gd name="connsiteX0" fmla="*/ 929 w 9759"/>
                <a:gd name="connsiteY0" fmla="*/ 0 h 11463"/>
                <a:gd name="connsiteX1" fmla="*/ 0 w 9759"/>
                <a:gd name="connsiteY1" fmla="*/ 232 h 11463"/>
                <a:gd name="connsiteX2" fmla="*/ 7901 w 9759"/>
                <a:gd name="connsiteY2" fmla="*/ 11464 h 11463"/>
                <a:gd name="connsiteX3" fmla="*/ 9760 w 9759"/>
                <a:gd name="connsiteY3" fmla="*/ 11464 h 11463"/>
                <a:gd name="connsiteX4" fmla="*/ 929 w 9759"/>
                <a:gd name="connsiteY4" fmla="*/ 0 h 1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59" h="11463">
                  <a:moveTo>
                    <a:pt x="929" y="0"/>
                  </a:moveTo>
                  <a:cubicBezTo>
                    <a:pt x="620" y="77"/>
                    <a:pt x="310" y="155"/>
                    <a:pt x="0" y="232"/>
                  </a:cubicBezTo>
                  <a:cubicBezTo>
                    <a:pt x="4493" y="1549"/>
                    <a:pt x="7669" y="7436"/>
                    <a:pt x="7901" y="11464"/>
                  </a:cubicBezTo>
                  <a:lnTo>
                    <a:pt x="9760" y="11464"/>
                  </a:lnTo>
                  <a:cubicBezTo>
                    <a:pt x="9528" y="7126"/>
                    <a:pt x="5887" y="697"/>
                    <a:pt x="929" y="0"/>
                  </a:cubicBezTo>
                  <a:close/>
                </a:path>
              </a:pathLst>
            </a:custGeom>
            <a:solidFill>
              <a:srgbClr val="F6A758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37DD70D-EE79-4C17-9060-DD00802DEE6A}"/>
                </a:ext>
              </a:extLst>
            </p:cNvPr>
            <p:cNvSpPr/>
            <p:nvPr/>
          </p:nvSpPr>
          <p:spPr>
            <a:xfrm>
              <a:off x="12659444" y="4523598"/>
              <a:ext cx="21100" cy="1651"/>
            </a:xfrm>
            <a:custGeom>
              <a:avLst/>
              <a:gdLst>
                <a:gd name="connsiteX0" fmla="*/ 0 w 16266"/>
                <a:gd name="connsiteY0" fmla="*/ 0 h 1273"/>
                <a:gd name="connsiteX1" fmla="*/ 16266 w 16266"/>
                <a:gd name="connsiteY1" fmla="*/ 0 h 1273"/>
                <a:gd name="connsiteX2" fmla="*/ 0 w 16266"/>
                <a:gd name="connsiteY2" fmla="*/ 0 h 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66" h="1273">
                  <a:moveTo>
                    <a:pt x="0" y="0"/>
                  </a:moveTo>
                  <a:lnTo>
                    <a:pt x="16266" y="0"/>
                  </a:lnTo>
                  <a:cubicBezTo>
                    <a:pt x="16266" y="0"/>
                    <a:pt x="9295" y="2866"/>
                    <a:pt x="0" y="0"/>
                  </a:cubicBezTo>
                  <a:close/>
                </a:path>
              </a:pathLst>
            </a:custGeom>
            <a:solidFill>
              <a:srgbClr val="D74E0B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714C7474-6426-41A3-9D61-5C473563F6DC}"/>
                </a:ext>
              </a:extLst>
            </p:cNvPr>
            <p:cNvSpPr/>
            <p:nvPr/>
          </p:nvSpPr>
          <p:spPr>
            <a:xfrm>
              <a:off x="12652411" y="4506316"/>
              <a:ext cx="1004" cy="1004"/>
            </a:xfrm>
            <a:custGeom>
              <a:avLst/>
              <a:gdLst>
                <a:gd name="connsiteX0" fmla="*/ 0 w 774"/>
                <a:gd name="connsiteY0" fmla="*/ 387 h 774"/>
                <a:gd name="connsiteX1" fmla="*/ 387 w 774"/>
                <a:gd name="connsiteY1" fmla="*/ 0 h 774"/>
                <a:gd name="connsiteX2" fmla="*/ 774 w 774"/>
                <a:gd name="connsiteY2" fmla="*/ 387 h 774"/>
                <a:gd name="connsiteX3" fmla="*/ 387 w 774"/>
                <a:gd name="connsiteY3" fmla="*/ 774 h 774"/>
                <a:gd name="connsiteX4" fmla="*/ 0 w 774"/>
                <a:gd name="connsiteY4" fmla="*/ 387 h 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" h="774">
                  <a:moveTo>
                    <a:pt x="0" y="387"/>
                  </a:moveTo>
                  <a:cubicBezTo>
                    <a:pt x="0" y="155"/>
                    <a:pt x="154" y="0"/>
                    <a:pt x="387" y="0"/>
                  </a:cubicBezTo>
                  <a:cubicBezTo>
                    <a:pt x="619" y="0"/>
                    <a:pt x="774" y="155"/>
                    <a:pt x="774" y="387"/>
                  </a:cubicBezTo>
                  <a:cubicBezTo>
                    <a:pt x="774" y="620"/>
                    <a:pt x="619" y="774"/>
                    <a:pt x="387" y="774"/>
                  </a:cubicBezTo>
                  <a:cubicBezTo>
                    <a:pt x="232" y="774"/>
                    <a:pt x="0" y="620"/>
                    <a:pt x="0" y="38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4" name="Graphic 19965">
              <a:extLst>
                <a:ext uri="{FF2B5EF4-FFF2-40B4-BE49-F238E27FC236}">
                  <a16:creationId xmlns:a16="http://schemas.microsoft.com/office/drawing/2014/main" id="{51A0F09B-67D1-4A06-A8E0-9D8DCD2915C7}"/>
                </a:ext>
              </a:extLst>
            </p:cNvPr>
            <p:cNvGrpSpPr/>
            <p:nvPr/>
          </p:nvGrpSpPr>
          <p:grpSpPr>
            <a:xfrm>
              <a:off x="12685068" y="4502196"/>
              <a:ext cx="7836" cy="7836"/>
              <a:chOff x="9991631" y="3920707"/>
              <a:chExt cx="6041" cy="6041"/>
            </a:xfrm>
            <a:solidFill>
              <a:schemeClr val="accent1"/>
            </a:solidFill>
          </p:grpSpPr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DFB0BBA8-0ADF-47DA-9841-91055A72631B}"/>
                  </a:ext>
                </a:extLst>
              </p:cNvPr>
              <p:cNvSpPr/>
              <p:nvPr/>
            </p:nvSpPr>
            <p:spPr>
              <a:xfrm>
                <a:off x="9991631" y="3920707"/>
                <a:ext cx="6041" cy="6041"/>
              </a:xfrm>
              <a:custGeom>
                <a:avLst/>
                <a:gdLst>
                  <a:gd name="connsiteX0" fmla="*/ 6041 w 6041"/>
                  <a:gd name="connsiteY0" fmla="*/ 3021 h 6041"/>
                  <a:gd name="connsiteX1" fmla="*/ 3020 w 6041"/>
                  <a:gd name="connsiteY1" fmla="*/ 0 h 6041"/>
                  <a:gd name="connsiteX2" fmla="*/ 0 w 6041"/>
                  <a:gd name="connsiteY2" fmla="*/ 3021 h 6041"/>
                  <a:gd name="connsiteX3" fmla="*/ 3020 w 6041"/>
                  <a:gd name="connsiteY3" fmla="*/ 6042 h 6041"/>
                  <a:gd name="connsiteX4" fmla="*/ 6041 w 6041"/>
                  <a:gd name="connsiteY4" fmla="*/ 3021 h 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1" h="6041">
                    <a:moveTo>
                      <a:pt x="6041" y="3021"/>
                    </a:moveTo>
                    <a:cubicBezTo>
                      <a:pt x="6041" y="1317"/>
                      <a:pt x="4647" y="0"/>
                      <a:pt x="3020" y="0"/>
                    </a:cubicBezTo>
                    <a:cubicBezTo>
                      <a:pt x="1394" y="0"/>
                      <a:pt x="0" y="1317"/>
                      <a:pt x="0" y="3021"/>
                    </a:cubicBezTo>
                    <a:cubicBezTo>
                      <a:pt x="0" y="4647"/>
                      <a:pt x="1394" y="6042"/>
                      <a:pt x="3020" y="6042"/>
                    </a:cubicBezTo>
                    <a:cubicBezTo>
                      <a:pt x="4647" y="6042"/>
                      <a:pt x="6041" y="4647"/>
                      <a:pt x="6041" y="30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52CA65C5-BF2C-4398-A711-137FF78581AE}"/>
                  </a:ext>
                </a:extLst>
              </p:cNvPr>
              <p:cNvSpPr/>
              <p:nvPr/>
            </p:nvSpPr>
            <p:spPr>
              <a:xfrm>
                <a:off x="9992172" y="3923264"/>
                <a:ext cx="3407" cy="3330"/>
              </a:xfrm>
              <a:custGeom>
                <a:avLst/>
                <a:gdLst>
                  <a:gd name="connsiteX0" fmla="*/ 3408 w 3407"/>
                  <a:gd name="connsiteY0" fmla="*/ 1627 h 3330"/>
                  <a:gd name="connsiteX1" fmla="*/ 1704 w 3407"/>
                  <a:gd name="connsiteY1" fmla="*/ 0 h 3330"/>
                  <a:gd name="connsiteX2" fmla="*/ 0 w 3407"/>
                  <a:gd name="connsiteY2" fmla="*/ 1627 h 3330"/>
                  <a:gd name="connsiteX3" fmla="*/ 1704 w 3407"/>
                  <a:gd name="connsiteY3" fmla="*/ 3331 h 3330"/>
                  <a:gd name="connsiteX4" fmla="*/ 3408 w 3407"/>
                  <a:gd name="connsiteY4" fmla="*/ 1627 h 3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7" h="3330">
                    <a:moveTo>
                      <a:pt x="3408" y="1627"/>
                    </a:moveTo>
                    <a:cubicBezTo>
                      <a:pt x="3408" y="697"/>
                      <a:pt x="2711" y="0"/>
                      <a:pt x="1704" y="0"/>
                    </a:cubicBezTo>
                    <a:cubicBezTo>
                      <a:pt x="774" y="0"/>
                      <a:pt x="0" y="775"/>
                      <a:pt x="0" y="1627"/>
                    </a:cubicBezTo>
                    <a:cubicBezTo>
                      <a:pt x="0" y="2556"/>
                      <a:pt x="774" y="3331"/>
                      <a:pt x="1704" y="3331"/>
                    </a:cubicBezTo>
                    <a:cubicBezTo>
                      <a:pt x="2633" y="3331"/>
                      <a:pt x="3408" y="2556"/>
                      <a:pt x="3408" y="1627"/>
                    </a:cubicBezTo>
                    <a:close/>
                  </a:path>
                </a:pathLst>
              </a:custGeom>
              <a:solidFill>
                <a:srgbClr val="0D4C64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758C70EA-F1DA-4081-9E1C-B18A5FA33B14}"/>
                  </a:ext>
                </a:extLst>
              </p:cNvPr>
              <p:cNvSpPr/>
              <p:nvPr/>
            </p:nvSpPr>
            <p:spPr>
              <a:xfrm>
                <a:off x="9993179" y="3923883"/>
                <a:ext cx="774" cy="774"/>
              </a:xfrm>
              <a:custGeom>
                <a:avLst/>
                <a:gdLst>
                  <a:gd name="connsiteX0" fmla="*/ 774 w 774"/>
                  <a:gd name="connsiteY0" fmla="*/ 387 h 774"/>
                  <a:gd name="connsiteX1" fmla="*/ 388 w 774"/>
                  <a:gd name="connsiteY1" fmla="*/ 0 h 774"/>
                  <a:gd name="connsiteX2" fmla="*/ 0 w 774"/>
                  <a:gd name="connsiteY2" fmla="*/ 387 h 774"/>
                  <a:gd name="connsiteX3" fmla="*/ 388 w 774"/>
                  <a:gd name="connsiteY3" fmla="*/ 774 h 774"/>
                  <a:gd name="connsiteX4" fmla="*/ 774 w 774"/>
                  <a:gd name="connsiteY4" fmla="*/ 387 h 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" h="774">
                    <a:moveTo>
                      <a:pt x="774" y="387"/>
                    </a:moveTo>
                    <a:cubicBezTo>
                      <a:pt x="774" y="155"/>
                      <a:pt x="619" y="0"/>
                      <a:pt x="388" y="0"/>
                    </a:cubicBezTo>
                    <a:cubicBezTo>
                      <a:pt x="155" y="0"/>
                      <a:pt x="0" y="155"/>
                      <a:pt x="0" y="387"/>
                    </a:cubicBezTo>
                    <a:cubicBezTo>
                      <a:pt x="0" y="620"/>
                      <a:pt x="155" y="774"/>
                      <a:pt x="388" y="774"/>
                    </a:cubicBezTo>
                    <a:cubicBezTo>
                      <a:pt x="619" y="774"/>
                      <a:pt x="774" y="620"/>
                      <a:pt x="774" y="3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15" name="Graphic 19965">
              <a:extLst>
                <a:ext uri="{FF2B5EF4-FFF2-40B4-BE49-F238E27FC236}">
                  <a16:creationId xmlns:a16="http://schemas.microsoft.com/office/drawing/2014/main" id="{304C10B1-48AF-403B-93AD-7BBF0C883900}"/>
                </a:ext>
              </a:extLst>
            </p:cNvPr>
            <p:cNvGrpSpPr/>
            <p:nvPr/>
          </p:nvGrpSpPr>
          <p:grpSpPr>
            <a:xfrm>
              <a:off x="12685268" y="4706674"/>
              <a:ext cx="22809" cy="18990"/>
              <a:chOff x="9991785" y="4078336"/>
              <a:chExt cx="17583" cy="14639"/>
            </a:xfrm>
            <a:solidFill>
              <a:schemeClr val="accent1"/>
            </a:solidFill>
          </p:grpSpPr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6699D94E-1E5E-4482-8610-B5A5729F36AD}"/>
                  </a:ext>
                </a:extLst>
              </p:cNvPr>
              <p:cNvSpPr/>
              <p:nvPr/>
            </p:nvSpPr>
            <p:spPr>
              <a:xfrm>
                <a:off x="999178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25EA2CA0-75D9-4A80-9756-2A07BED76054}"/>
                  </a:ext>
                </a:extLst>
              </p:cNvPr>
              <p:cNvSpPr/>
              <p:nvPr/>
            </p:nvSpPr>
            <p:spPr>
              <a:xfrm>
                <a:off x="9997594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7161E373-CC21-4B81-A3CD-FF02F3F9C52E}"/>
                  </a:ext>
                </a:extLst>
              </p:cNvPr>
              <p:cNvSpPr/>
              <p:nvPr/>
            </p:nvSpPr>
            <p:spPr>
              <a:xfrm>
                <a:off x="10003481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C55973C1-D06D-4105-A42A-02E714D5A9B3}"/>
                  </a:ext>
                </a:extLst>
              </p:cNvPr>
              <p:cNvSpPr/>
              <p:nvPr/>
            </p:nvSpPr>
            <p:spPr>
              <a:xfrm>
                <a:off x="10003481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331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409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0EE181AC-D90A-471D-8304-877D1A9235AA}"/>
                  </a:ext>
                </a:extLst>
              </p:cNvPr>
              <p:cNvSpPr/>
              <p:nvPr/>
            </p:nvSpPr>
            <p:spPr>
              <a:xfrm>
                <a:off x="9997517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FD3A9B65-BF32-44BE-A7CC-715539934280}"/>
                  </a:ext>
                </a:extLst>
              </p:cNvPr>
              <p:cNvSpPr/>
              <p:nvPr/>
            </p:nvSpPr>
            <p:spPr>
              <a:xfrm>
                <a:off x="9991785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6DA5E586-CC27-460B-B0FA-27EDCBF974C0}"/>
                  </a:ext>
                </a:extLst>
              </p:cNvPr>
              <p:cNvSpPr/>
              <p:nvPr/>
            </p:nvSpPr>
            <p:spPr>
              <a:xfrm>
                <a:off x="9995116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E1EBAB4E-6EC8-4E6A-92D6-2A5710E31BCB}"/>
                  </a:ext>
                </a:extLst>
              </p:cNvPr>
              <p:cNvSpPr/>
              <p:nvPr/>
            </p:nvSpPr>
            <p:spPr>
              <a:xfrm>
                <a:off x="10001080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6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6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34AF70D0-75E8-4CE1-B5F8-9E0FAC4EB4D6}"/>
                  </a:ext>
                </a:extLst>
              </p:cNvPr>
              <p:cNvSpPr/>
              <p:nvPr/>
            </p:nvSpPr>
            <p:spPr>
              <a:xfrm>
                <a:off x="10006735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16" name="Graphic 19965">
              <a:extLst>
                <a:ext uri="{FF2B5EF4-FFF2-40B4-BE49-F238E27FC236}">
                  <a16:creationId xmlns:a16="http://schemas.microsoft.com/office/drawing/2014/main" id="{0F52C6CE-5C05-4319-A7C2-5AE9423A5904}"/>
                </a:ext>
              </a:extLst>
            </p:cNvPr>
            <p:cNvGrpSpPr/>
            <p:nvPr/>
          </p:nvGrpSpPr>
          <p:grpSpPr>
            <a:xfrm>
              <a:off x="12640051" y="4706674"/>
              <a:ext cx="22809" cy="18990"/>
              <a:chOff x="9956928" y="4078336"/>
              <a:chExt cx="17583" cy="14639"/>
            </a:xfrm>
            <a:solidFill>
              <a:schemeClr val="accent1"/>
            </a:solidFill>
          </p:grpSpPr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2BC782B5-3041-4D87-96D1-E26A5BC13788}"/>
                  </a:ext>
                </a:extLst>
              </p:cNvPr>
              <p:cNvSpPr/>
              <p:nvPr/>
            </p:nvSpPr>
            <p:spPr>
              <a:xfrm>
                <a:off x="9956928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FECDD4D0-6D4B-4979-901E-9CC0B089B7F3}"/>
                  </a:ext>
                </a:extLst>
              </p:cNvPr>
              <p:cNvSpPr/>
              <p:nvPr/>
            </p:nvSpPr>
            <p:spPr>
              <a:xfrm>
                <a:off x="996281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CDAAE09D-FC3F-4B08-AE2F-31668C46EEF3}"/>
                  </a:ext>
                </a:extLst>
              </p:cNvPr>
              <p:cNvSpPr/>
              <p:nvPr/>
            </p:nvSpPr>
            <p:spPr>
              <a:xfrm>
                <a:off x="996862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FA920CFF-A32A-41CC-BC4F-EB6F28156742}"/>
                  </a:ext>
                </a:extLst>
              </p:cNvPr>
              <p:cNvSpPr/>
              <p:nvPr/>
            </p:nvSpPr>
            <p:spPr>
              <a:xfrm>
                <a:off x="9968702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169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519EAC85-66BD-4ACC-A266-64BBF23FC8A8}"/>
                  </a:ext>
                </a:extLst>
              </p:cNvPr>
              <p:cNvSpPr/>
              <p:nvPr/>
            </p:nvSpPr>
            <p:spPr>
              <a:xfrm>
                <a:off x="9962738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331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169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12361EC9-D22E-4478-896D-8A68DD5FECD9}"/>
                  </a:ext>
                </a:extLst>
              </p:cNvPr>
              <p:cNvSpPr/>
              <p:nvPr/>
            </p:nvSpPr>
            <p:spPr>
              <a:xfrm>
                <a:off x="9956928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099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C61028ED-478A-400F-973D-5329FBA52DE1}"/>
                  </a:ext>
                </a:extLst>
              </p:cNvPr>
              <p:cNvSpPr/>
              <p:nvPr/>
            </p:nvSpPr>
            <p:spPr>
              <a:xfrm>
                <a:off x="9960259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A8B7B442-9786-4779-ADDA-97E390F308B3}"/>
                  </a:ext>
                </a:extLst>
              </p:cNvPr>
              <p:cNvSpPr/>
              <p:nvPr/>
            </p:nvSpPr>
            <p:spPr>
              <a:xfrm>
                <a:off x="9966301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6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6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AE19663E-E4AA-49F8-9A05-F3E2F4B11F44}"/>
                  </a:ext>
                </a:extLst>
              </p:cNvPr>
              <p:cNvSpPr/>
              <p:nvPr/>
            </p:nvSpPr>
            <p:spPr>
              <a:xfrm>
                <a:off x="9971956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94697D66-A0A1-4713-962F-ECFA18AED9D2}"/>
                </a:ext>
              </a:extLst>
            </p:cNvPr>
            <p:cNvSpPr/>
            <p:nvPr/>
          </p:nvSpPr>
          <p:spPr>
            <a:xfrm>
              <a:off x="12680947" y="4550728"/>
              <a:ext cx="19794" cy="80082"/>
            </a:xfrm>
            <a:custGeom>
              <a:avLst/>
              <a:gdLst>
                <a:gd name="connsiteX0" fmla="*/ 0 w 15259"/>
                <a:gd name="connsiteY0" fmla="*/ 155 h 61734"/>
                <a:gd name="connsiteX1" fmla="*/ 0 w 15259"/>
                <a:gd name="connsiteY1" fmla="*/ 7978 h 61734"/>
                <a:gd name="connsiteX2" fmla="*/ 0 w 15259"/>
                <a:gd name="connsiteY2" fmla="*/ 7978 h 61734"/>
                <a:gd name="connsiteX3" fmla="*/ 0 w 15259"/>
                <a:gd name="connsiteY3" fmla="*/ 13555 h 61734"/>
                <a:gd name="connsiteX4" fmla="*/ 0 w 15259"/>
                <a:gd name="connsiteY4" fmla="*/ 13555 h 61734"/>
                <a:gd name="connsiteX5" fmla="*/ 0 w 15259"/>
                <a:gd name="connsiteY5" fmla="*/ 18977 h 61734"/>
                <a:gd name="connsiteX6" fmla="*/ 0 w 15259"/>
                <a:gd name="connsiteY6" fmla="*/ 18977 h 61734"/>
                <a:gd name="connsiteX7" fmla="*/ 0 w 15259"/>
                <a:gd name="connsiteY7" fmla="*/ 24477 h 61734"/>
                <a:gd name="connsiteX8" fmla="*/ 0 w 15259"/>
                <a:gd name="connsiteY8" fmla="*/ 24477 h 61734"/>
                <a:gd name="connsiteX9" fmla="*/ 0 w 15259"/>
                <a:gd name="connsiteY9" fmla="*/ 29899 h 61734"/>
                <a:gd name="connsiteX10" fmla="*/ 0 w 15259"/>
                <a:gd name="connsiteY10" fmla="*/ 29899 h 61734"/>
                <a:gd name="connsiteX11" fmla="*/ 0 w 15259"/>
                <a:gd name="connsiteY11" fmla="*/ 35399 h 61734"/>
                <a:gd name="connsiteX12" fmla="*/ 0 w 15259"/>
                <a:gd name="connsiteY12" fmla="*/ 35399 h 61734"/>
                <a:gd name="connsiteX13" fmla="*/ 0 w 15259"/>
                <a:gd name="connsiteY13" fmla="*/ 40821 h 61734"/>
                <a:gd name="connsiteX14" fmla="*/ 0 w 15259"/>
                <a:gd name="connsiteY14" fmla="*/ 40821 h 61734"/>
                <a:gd name="connsiteX15" fmla="*/ 0 w 15259"/>
                <a:gd name="connsiteY15" fmla="*/ 46320 h 61734"/>
                <a:gd name="connsiteX16" fmla="*/ 0 w 15259"/>
                <a:gd name="connsiteY16" fmla="*/ 46320 h 61734"/>
                <a:gd name="connsiteX17" fmla="*/ 0 w 15259"/>
                <a:gd name="connsiteY17" fmla="*/ 49574 h 61734"/>
                <a:gd name="connsiteX18" fmla="*/ 0 w 15259"/>
                <a:gd name="connsiteY18" fmla="*/ 49574 h 61734"/>
                <a:gd name="connsiteX19" fmla="*/ 0 w 15259"/>
                <a:gd name="connsiteY19" fmla="*/ 61270 h 61734"/>
                <a:gd name="connsiteX20" fmla="*/ 464 w 15259"/>
                <a:gd name="connsiteY20" fmla="*/ 61735 h 61734"/>
                <a:gd name="connsiteX21" fmla="*/ 929 w 15259"/>
                <a:gd name="connsiteY21" fmla="*/ 61270 h 61734"/>
                <a:gd name="connsiteX22" fmla="*/ 929 w 15259"/>
                <a:gd name="connsiteY22" fmla="*/ 52052 h 61734"/>
                <a:gd name="connsiteX23" fmla="*/ 2014 w 15259"/>
                <a:gd name="connsiteY23" fmla="*/ 52052 h 61734"/>
                <a:gd name="connsiteX24" fmla="*/ 2014 w 15259"/>
                <a:gd name="connsiteY24" fmla="*/ 61270 h 61734"/>
                <a:gd name="connsiteX25" fmla="*/ 2478 w 15259"/>
                <a:gd name="connsiteY25" fmla="*/ 61735 h 61734"/>
                <a:gd name="connsiteX26" fmla="*/ 2943 w 15259"/>
                <a:gd name="connsiteY26" fmla="*/ 61270 h 61734"/>
                <a:gd name="connsiteX27" fmla="*/ 2943 w 15259"/>
                <a:gd name="connsiteY27" fmla="*/ 52052 h 61734"/>
                <a:gd name="connsiteX28" fmla="*/ 4028 w 15259"/>
                <a:gd name="connsiteY28" fmla="*/ 52052 h 61734"/>
                <a:gd name="connsiteX29" fmla="*/ 4028 w 15259"/>
                <a:gd name="connsiteY29" fmla="*/ 61270 h 61734"/>
                <a:gd name="connsiteX30" fmla="*/ 4492 w 15259"/>
                <a:gd name="connsiteY30" fmla="*/ 61735 h 61734"/>
                <a:gd name="connsiteX31" fmla="*/ 4957 w 15259"/>
                <a:gd name="connsiteY31" fmla="*/ 61270 h 61734"/>
                <a:gd name="connsiteX32" fmla="*/ 4957 w 15259"/>
                <a:gd name="connsiteY32" fmla="*/ 52052 h 61734"/>
                <a:gd name="connsiteX33" fmla="*/ 6042 w 15259"/>
                <a:gd name="connsiteY33" fmla="*/ 52052 h 61734"/>
                <a:gd name="connsiteX34" fmla="*/ 6042 w 15259"/>
                <a:gd name="connsiteY34" fmla="*/ 61270 h 61734"/>
                <a:gd name="connsiteX35" fmla="*/ 6506 w 15259"/>
                <a:gd name="connsiteY35" fmla="*/ 61735 h 61734"/>
                <a:gd name="connsiteX36" fmla="*/ 7049 w 15259"/>
                <a:gd name="connsiteY36" fmla="*/ 61270 h 61734"/>
                <a:gd name="connsiteX37" fmla="*/ 7049 w 15259"/>
                <a:gd name="connsiteY37" fmla="*/ 52052 h 61734"/>
                <a:gd name="connsiteX38" fmla="*/ 8133 w 15259"/>
                <a:gd name="connsiteY38" fmla="*/ 52052 h 61734"/>
                <a:gd name="connsiteX39" fmla="*/ 8133 w 15259"/>
                <a:gd name="connsiteY39" fmla="*/ 61270 h 61734"/>
                <a:gd name="connsiteX40" fmla="*/ 8598 w 15259"/>
                <a:gd name="connsiteY40" fmla="*/ 61735 h 61734"/>
                <a:gd name="connsiteX41" fmla="*/ 9062 w 15259"/>
                <a:gd name="connsiteY41" fmla="*/ 61270 h 61734"/>
                <a:gd name="connsiteX42" fmla="*/ 9062 w 15259"/>
                <a:gd name="connsiteY42" fmla="*/ 52052 h 61734"/>
                <a:gd name="connsiteX43" fmla="*/ 10147 w 15259"/>
                <a:gd name="connsiteY43" fmla="*/ 52052 h 61734"/>
                <a:gd name="connsiteX44" fmla="*/ 10147 w 15259"/>
                <a:gd name="connsiteY44" fmla="*/ 61270 h 61734"/>
                <a:gd name="connsiteX45" fmla="*/ 10612 w 15259"/>
                <a:gd name="connsiteY45" fmla="*/ 61735 h 61734"/>
                <a:gd name="connsiteX46" fmla="*/ 11076 w 15259"/>
                <a:gd name="connsiteY46" fmla="*/ 61270 h 61734"/>
                <a:gd name="connsiteX47" fmla="*/ 11076 w 15259"/>
                <a:gd name="connsiteY47" fmla="*/ 52052 h 61734"/>
                <a:gd name="connsiteX48" fmla="*/ 12161 w 15259"/>
                <a:gd name="connsiteY48" fmla="*/ 52052 h 61734"/>
                <a:gd name="connsiteX49" fmla="*/ 12161 w 15259"/>
                <a:gd name="connsiteY49" fmla="*/ 61270 h 61734"/>
                <a:gd name="connsiteX50" fmla="*/ 12626 w 15259"/>
                <a:gd name="connsiteY50" fmla="*/ 61735 h 61734"/>
                <a:gd name="connsiteX51" fmla="*/ 13090 w 15259"/>
                <a:gd name="connsiteY51" fmla="*/ 61270 h 61734"/>
                <a:gd name="connsiteX52" fmla="*/ 13090 w 15259"/>
                <a:gd name="connsiteY52" fmla="*/ 52052 h 61734"/>
                <a:gd name="connsiteX53" fmla="*/ 14175 w 15259"/>
                <a:gd name="connsiteY53" fmla="*/ 52052 h 61734"/>
                <a:gd name="connsiteX54" fmla="*/ 14175 w 15259"/>
                <a:gd name="connsiteY54" fmla="*/ 61270 h 61734"/>
                <a:gd name="connsiteX55" fmla="*/ 14717 w 15259"/>
                <a:gd name="connsiteY55" fmla="*/ 61735 h 61734"/>
                <a:gd name="connsiteX56" fmla="*/ 15182 w 15259"/>
                <a:gd name="connsiteY56" fmla="*/ 61270 h 61734"/>
                <a:gd name="connsiteX57" fmla="*/ 15182 w 15259"/>
                <a:gd name="connsiteY57" fmla="*/ 52052 h 61734"/>
                <a:gd name="connsiteX58" fmla="*/ 15259 w 15259"/>
                <a:gd name="connsiteY58" fmla="*/ 52052 h 61734"/>
                <a:gd name="connsiteX59" fmla="*/ 15259 w 15259"/>
                <a:gd name="connsiteY59" fmla="*/ 0 h 61734"/>
                <a:gd name="connsiteX60" fmla="*/ 0 w 15259"/>
                <a:gd name="connsiteY60" fmla="*/ 0 h 6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259" h="61734">
                  <a:moveTo>
                    <a:pt x="0" y="155"/>
                  </a:moveTo>
                  <a:lnTo>
                    <a:pt x="0" y="7978"/>
                  </a:lnTo>
                  <a:lnTo>
                    <a:pt x="0" y="7978"/>
                  </a:lnTo>
                  <a:lnTo>
                    <a:pt x="0" y="13555"/>
                  </a:lnTo>
                  <a:lnTo>
                    <a:pt x="0" y="13555"/>
                  </a:lnTo>
                  <a:lnTo>
                    <a:pt x="0" y="18977"/>
                  </a:lnTo>
                  <a:lnTo>
                    <a:pt x="0" y="18977"/>
                  </a:lnTo>
                  <a:lnTo>
                    <a:pt x="0" y="24477"/>
                  </a:lnTo>
                  <a:lnTo>
                    <a:pt x="0" y="24477"/>
                  </a:lnTo>
                  <a:lnTo>
                    <a:pt x="0" y="29899"/>
                  </a:lnTo>
                  <a:lnTo>
                    <a:pt x="0" y="29899"/>
                  </a:lnTo>
                  <a:lnTo>
                    <a:pt x="0" y="35399"/>
                  </a:lnTo>
                  <a:lnTo>
                    <a:pt x="0" y="35399"/>
                  </a:lnTo>
                  <a:lnTo>
                    <a:pt x="0" y="40821"/>
                  </a:lnTo>
                  <a:lnTo>
                    <a:pt x="0" y="40821"/>
                  </a:lnTo>
                  <a:lnTo>
                    <a:pt x="0" y="46320"/>
                  </a:lnTo>
                  <a:lnTo>
                    <a:pt x="0" y="46320"/>
                  </a:lnTo>
                  <a:lnTo>
                    <a:pt x="0" y="49574"/>
                  </a:lnTo>
                  <a:lnTo>
                    <a:pt x="0" y="49574"/>
                  </a:lnTo>
                  <a:lnTo>
                    <a:pt x="0" y="61270"/>
                  </a:lnTo>
                  <a:cubicBezTo>
                    <a:pt x="0" y="61502"/>
                    <a:pt x="233" y="61735"/>
                    <a:pt x="464" y="61735"/>
                  </a:cubicBezTo>
                  <a:cubicBezTo>
                    <a:pt x="697" y="61735"/>
                    <a:pt x="929" y="61502"/>
                    <a:pt x="929" y="61270"/>
                  </a:cubicBezTo>
                  <a:lnTo>
                    <a:pt x="929" y="52052"/>
                  </a:lnTo>
                  <a:lnTo>
                    <a:pt x="2014" y="52052"/>
                  </a:lnTo>
                  <a:lnTo>
                    <a:pt x="2014" y="61270"/>
                  </a:lnTo>
                  <a:cubicBezTo>
                    <a:pt x="2014" y="61502"/>
                    <a:pt x="2247" y="61735"/>
                    <a:pt x="2478" y="61735"/>
                  </a:cubicBezTo>
                  <a:cubicBezTo>
                    <a:pt x="2711" y="61735"/>
                    <a:pt x="2943" y="61502"/>
                    <a:pt x="2943" y="61270"/>
                  </a:cubicBezTo>
                  <a:lnTo>
                    <a:pt x="2943" y="52052"/>
                  </a:lnTo>
                  <a:lnTo>
                    <a:pt x="4028" y="52052"/>
                  </a:lnTo>
                  <a:lnTo>
                    <a:pt x="4028" y="61270"/>
                  </a:lnTo>
                  <a:cubicBezTo>
                    <a:pt x="4028" y="61502"/>
                    <a:pt x="4260" y="61735"/>
                    <a:pt x="4492" y="61735"/>
                  </a:cubicBezTo>
                  <a:cubicBezTo>
                    <a:pt x="4725" y="61735"/>
                    <a:pt x="4957" y="61502"/>
                    <a:pt x="4957" y="61270"/>
                  </a:cubicBezTo>
                  <a:lnTo>
                    <a:pt x="4957" y="52052"/>
                  </a:lnTo>
                  <a:lnTo>
                    <a:pt x="6042" y="52052"/>
                  </a:lnTo>
                  <a:lnTo>
                    <a:pt x="6042" y="61270"/>
                  </a:lnTo>
                  <a:cubicBezTo>
                    <a:pt x="6042" y="61502"/>
                    <a:pt x="6274" y="61735"/>
                    <a:pt x="6506" y="61735"/>
                  </a:cubicBezTo>
                  <a:cubicBezTo>
                    <a:pt x="6816" y="61735"/>
                    <a:pt x="7049" y="61502"/>
                    <a:pt x="7049" y="61270"/>
                  </a:cubicBezTo>
                  <a:lnTo>
                    <a:pt x="7049" y="52052"/>
                  </a:lnTo>
                  <a:lnTo>
                    <a:pt x="8133" y="52052"/>
                  </a:lnTo>
                  <a:lnTo>
                    <a:pt x="8133" y="61270"/>
                  </a:lnTo>
                  <a:cubicBezTo>
                    <a:pt x="8133" y="61502"/>
                    <a:pt x="8365" y="61735"/>
                    <a:pt x="8598" y="61735"/>
                  </a:cubicBezTo>
                  <a:cubicBezTo>
                    <a:pt x="8908" y="61735"/>
                    <a:pt x="9062" y="61502"/>
                    <a:pt x="9062" y="61270"/>
                  </a:cubicBezTo>
                  <a:lnTo>
                    <a:pt x="9062" y="52052"/>
                  </a:lnTo>
                  <a:lnTo>
                    <a:pt x="10147" y="52052"/>
                  </a:lnTo>
                  <a:lnTo>
                    <a:pt x="10147" y="61270"/>
                  </a:lnTo>
                  <a:cubicBezTo>
                    <a:pt x="10147" y="61502"/>
                    <a:pt x="10379" y="61735"/>
                    <a:pt x="10612" y="61735"/>
                  </a:cubicBezTo>
                  <a:cubicBezTo>
                    <a:pt x="10922" y="61735"/>
                    <a:pt x="11076" y="61502"/>
                    <a:pt x="11076" y="61270"/>
                  </a:cubicBezTo>
                  <a:lnTo>
                    <a:pt x="11076" y="52052"/>
                  </a:lnTo>
                  <a:lnTo>
                    <a:pt x="12161" y="52052"/>
                  </a:lnTo>
                  <a:lnTo>
                    <a:pt x="12161" y="61270"/>
                  </a:lnTo>
                  <a:cubicBezTo>
                    <a:pt x="12161" y="61502"/>
                    <a:pt x="12316" y="61735"/>
                    <a:pt x="12626" y="61735"/>
                  </a:cubicBezTo>
                  <a:cubicBezTo>
                    <a:pt x="12935" y="61735"/>
                    <a:pt x="13090" y="61502"/>
                    <a:pt x="13090" y="61270"/>
                  </a:cubicBezTo>
                  <a:lnTo>
                    <a:pt x="13090" y="52052"/>
                  </a:lnTo>
                  <a:lnTo>
                    <a:pt x="14175" y="52052"/>
                  </a:lnTo>
                  <a:lnTo>
                    <a:pt x="14175" y="61270"/>
                  </a:lnTo>
                  <a:cubicBezTo>
                    <a:pt x="14175" y="61502"/>
                    <a:pt x="14407" y="61735"/>
                    <a:pt x="14717" y="61735"/>
                  </a:cubicBezTo>
                  <a:cubicBezTo>
                    <a:pt x="14949" y="61735"/>
                    <a:pt x="15182" y="61502"/>
                    <a:pt x="15182" y="61270"/>
                  </a:cubicBezTo>
                  <a:lnTo>
                    <a:pt x="15182" y="52052"/>
                  </a:lnTo>
                  <a:lnTo>
                    <a:pt x="15259" y="52052"/>
                  </a:lnTo>
                  <a:lnTo>
                    <a:pt x="152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D9C">
                <a:alpha val="54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8" name="Graphic 19965">
              <a:extLst>
                <a:ext uri="{FF2B5EF4-FFF2-40B4-BE49-F238E27FC236}">
                  <a16:creationId xmlns:a16="http://schemas.microsoft.com/office/drawing/2014/main" id="{FA778BE6-CB9F-49F5-9DF5-D5EFAC310812}"/>
                </a:ext>
              </a:extLst>
            </p:cNvPr>
            <p:cNvGrpSpPr/>
            <p:nvPr/>
          </p:nvGrpSpPr>
          <p:grpSpPr>
            <a:xfrm>
              <a:off x="12613969" y="4535804"/>
              <a:ext cx="116471" cy="85862"/>
              <a:chOff x="9936822" y="3946615"/>
              <a:chExt cx="89786" cy="66190"/>
            </a:xfrm>
            <a:solidFill>
              <a:schemeClr val="accent1"/>
            </a:solidFill>
          </p:grpSpPr>
          <p:grpSp>
            <p:nvGrpSpPr>
              <p:cNvPr id="130" name="Graphic 19965">
                <a:extLst>
                  <a:ext uri="{FF2B5EF4-FFF2-40B4-BE49-F238E27FC236}">
                    <a16:creationId xmlns:a16="http://schemas.microsoft.com/office/drawing/2014/main" id="{AD1D7B88-E943-4508-80CB-242CAF9D287B}"/>
                  </a:ext>
                </a:extLst>
              </p:cNvPr>
              <p:cNvGrpSpPr/>
              <p:nvPr/>
            </p:nvGrpSpPr>
            <p:grpSpPr>
              <a:xfrm>
                <a:off x="9994031" y="3960754"/>
                <a:ext cx="15569" cy="52052"/>
                <a:chOff x="9994031" y="3960754"/>
                <a:chExt cx="15569" cy="52052"/>
              </a:xfrm>
              <a:solidFill>
                <a:schemeClr val="accent1"/>
              </a:solidFill>
            </p:grpSpPr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D13FB578-B321-4DD3-8C19-68537730A68C}"/>
                    </a:ext>
                  </a:extLst>
                </p:cNvPr>
                <p:cNvSpPr/>
                <p:nvPr/>
              </p:nvSpPr>
              <p:spPr>
                <a:xfrm>
                  <a:off x="9994109" y="3960754"/>
                  <a:ext cx="15491" cy="52052"/>
                </a:xfrm>
                <a:custGeom>
                  <a:avLst/>
                  <a:gdLst>
                    <a:gd name="connsiteX0" fmla="*/ 0 w 15491"/>
                    <a:gd name="connsiteY0" fmla="*/ 0 h 52052"/>
                    <a:gd name="connsiteX1" fmla="*/ 15492 w 15491"/>
                    <a:gd name="connsiteY1" fmla="*/ 0 h 52052"/>
                    <a:gd name="connsiteX2" fmla="*/ 15492 w 15491"/>
                    <a:gd name="connsiteY2" fmla="*/ 52052 h 52052"/>
                    <a:gd name="connsiteX3" fmla="*/ 0 w 15491"/>
                    <a:gd name="connsiteY3" fmla="*/ 52052 h 52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2052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2052"/>
                      </a:lnTo>
                      <a:lnTo>
                        <a:pt x="0" y="52052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D1508E9C-49ED-41B8-AF32-5E7A4BE3F108}"/>
                    </a:ext>
                  </a:extLst>
                </p:cNvPr>
                <p:cNvSpPr/>
                <p:nvPr/>
              </p:nvSpPr>
              <p:spPr>
                <a:xfrm>
                  <a:off x="9994031" y="3968654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4FD5050E-AD3A-409C-93B8-4EF63F2716E8}"/>
                    </a:ext>
                  </a:extLst>
                </p:cNvPr>
                <p:cNvSpPr/>
                <p:nvPr/>
              </p:nvSpPr>
              <p:spPr>
                <a:xfrm>
                  <a:off x="9994031" y="3979576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5D800C06-0277-4B8E-AAC8-A3BE0269880E}"/>
                    </a:ext>
                  </a:extLst>
                </p:cNvPr>
                <p:cNvSpPr/>
                <p:nvPr/>
              </p:nvSpPr>
              <p:spPr>
                <a:xfrm>
                  <a:off x="9994031" y="3990575"/>
                  <a:ext cx="15491" cy="5499"/>
                </a:xfrm>
                <a:custGeom>
                  <a:avLst/>
                  <a:gdLst>
                    <a:gd name="connsiteX0" fmla="*/ 0 w 15491"/>
                    <a:gd name="connsiteY0" fmla="*/ 0 h 5499"/>
                    <a:gd name="connsiteX1" fmla="*/ 15492 w 15491"/>
                    <a:gd name="connsiteY1" fmla="*/ 0 h 5499"/>
                    <a:gd name="connsiteX2" fmla="*/ 15492 w 15491"/>
                    <a:gd name="connsiteY2" fmla="*/ 5500 h 5499"/>
                    <a:gd name="connsiteX3" fmla="*/ 0 w 15491"/>
                    <a:gd name="connsiteY3" fmla="*/ 5500 h 5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499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00"/>
                      </a:lnTo>
                      <a:lnTo>
                        <a:pt x="0" y="5500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EFBB76A8-164D-409F-8D85-D1CAFC2993E1}"/>
                    </a:ext>
                  </a:extLst>
                </p:cNvPr>
                <p:cNvSpPr/>
                <p:nvPr/>
              </p:nvSpPr>
              <p:spPr>
                <a:xfrm>
                  <a:off x="9994031" y="4001574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1" name="Graphic 19965">
                <a:extLst>
                  <a:ext uri="{FF2B5EF4-FFF2-40B4-BE49-F238E27FC236}">
                    <a16:creationId xmlns:a16="http://schemas.microsoft.com/office/drawing/2014/main" id="{390A2FF1-9F4C-43E0-A5A7-F96B6B55F3C7}"/>
                  </a:ext>
                </a:extLst>
              </p:cNvPr>
              <p:cNvGrpSpPr/>
              <p:nvPr/>
            </p:nvGrpSpPr>
            <p:grpSpPr>
              <a:xfrm>
                <a:off x="9936822" y="3946615"/>
                <a:ext cx="89786" cy="20335"/>
                <a:chOff x="9936822" y="3946615"/>
                <a:chExt cx="89786" cy="20335"/>
              </a:xfrm>
              <a:solidFill>
                <a:schemeClr val="accent1"/>
              </a:solidFill>
            </p:grpSpPr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07CAE964-517F-4B7D-9ECC-C560BFE2EDC2}"/>
                    </a:ext>
                  </a:extLst>
                </p:cNvPr>
                <p:cNvSpPr/>
                <p:nvPr/>
              </p:nvSpPr>
              <p:spPr>
                <a:xfrm>
                  <a:off x="9936822" y="3946615"/>
                  <a:ext cx="89786" cy="20335"/>
                </a:xfrm>
                <a:custGeom>
                  <a:avLst/>
                  <a:gdLst>
                    <a:gd name="connsiteX0" fmla="*/ 89355 w 89786"/>
                    <a:gd name="connsiteY0" fmla="*/ 4844 h 20335"/>
                    <a:gd name="connsiteX1" fmla="*/ 83855 w 89786"/>
                    <a:gd name="connsiteY1" fmla="*/ 14526 h 20335"/>
                    <a:gd name="connsiteX2" fmla="*/ 5931 w 89786"/>
                    <a:gd name="connsiteY2" fmla="*/ 14526 h 20335"/>
                    <a:gd name="connsiteX3" fmla="*/ 432 w 89786"/>
                    <a:gd name="connsiteY3" fmla="*/ 4844 h 20335"/>
                    <a:gd name="connsiteX4" fmla="*/ 432 w 89786"/>
                    <a:gd name="connsiteY4" fmla="*/ 4844 h 20335"/>
                    <a:gd name="connsiteX5" fmla="*/ 10192 w 89786"/>
                    <a:gd name="connsiteY5" fmla="*/ 351 h 20335"/>
                    <a:gd name="connsiteX6" fmla="*/ 79440 w 89786"/>
                    <a:gd name="connsiteY6" fmla="*/ 351 h 20335"/>
                    <a:gd name="connsiteX7" fmla="*/ 89355 w 89786"/>
                    <a:gd name="connsiteY7" fmla="*/ 4844 h 20335"/>
                    <a:gd name="connsiteX8" fmla="*/ 89355 w 89786"/>
                    <a:gd name="connsiteY8" fmla="*/ 4844 h 2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786" h="20335">
                      <a:moveTo>
                        <a:pt x="89355" y="4844"/>
                      </a:moveTo>
                      <a:cubicBezTo>
                        <a:pt x="90826" y="8639"/>
                        <a:pt x="88425" y="13131"/>
                        <a:pt x="83855" y="14526"/>
                      </a:cubicBezTo>
                      <a:cubicBezTo>
                        <a:pt x="58449" y="22272"/>
                        <a:pt x="31338" y="22272"/>
                        <a:pt x="5931" y="14526"/>
                      </a:cubicBezTo>
                      <a:cubicBezTo>
                        <a:pt x="1362" y="13131"/>
                        <a:pt x="-1040" y="8639"/>
                        <a:pt x="432" y="4844"/>
                      </a:cubicBezTo>
                      <a:lnTo>
                        <a:pt x="432" y="4844"/>
                      </a:lnTo>
                      <a:cubicBezTo>
                        <a:pt x="1903" y="1048"/>
                        <a:pt x="6242" y="-811"/>
                        <a:pt x="10192" y="351"/>
                      </a:cubicBezTo>
                      <a:cubicBezTo>
                        <a:pt x="32732" y="7245"/>
                        <a:pt x="56899" y="7245"/>
                        <a:pt x="79440" y="351"/>
                      </a:cubicBezTo>
                      <a:cubicBezTo>
                        <a:pt x="83468" y="-811"/>
                        <a:pt x="87805" y="971"/>
                        <a:pt x="89355" y="4844"/>
                      </a:cubicBezTo>
                      <a:lnTo>
                        <a:pt x="89355" y="4844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33" name="Graphic 19965">
                  <a:extLst>
                    <a:ext uri="{FF2B5EF4-FFF2-40B4-BE49-F238E27FC236}">
                      <a16:creationId xmlns:a16="http://schemas.microsoft.com/office/drawing/2014/main" id="{DD92DA0B-DA5A-4624-8567-ABD37F50E800}"/>
                    </a:ext>
                  </a:extLst>
                </p:cNvPr>
                <p:cNvGrpSpPr/>
                <p:nvPr/>
              </p:nvGrpSpPr>
              <p:grpSpPr>
                <a:xfrm>
                  <a:off x="9942521" y="3946888"/>
                  <a:ext cx="78543" cy="20062"/>
                  <a:chOff x="9942521" y="3946888"/>
                  <a:chExt cx="78543" cy="20062"/>
                </a:xfrm>
                <a:solidFill>
                  <a:srgbClr val="0E6384"/>
                </a:solidFill>
              </p:grpSpPr>
              <p:sp>
                <p:nvSpPr>
                  <p:cNvPr id="134" name="Freeform: Shape 133">
                    <a:extLst>
                      <a:ext uri="{FF2B5EF4-FFF2-40B4-BE49-F238E27FC236}">
                        <a16:creationId xmlns:a16="http://schemas.microsoft.com/office/drawing/2014/main" id="{36E7E010-0F94-429B-A128-51E35CEAADBA}"/>
                      </a:ext>
                    </a:extLst>
                  </p:cNvPr>
                  <p:cNvSpPr/>
                  <p:nvPr/>
                </p:nvSpPr>
                <p:spPr>
                  <a:xfrm>
                    <a:off x="9942521" y="3946888"/>
                    <a:ext cx="10611" cy="16111"/>
                  </a:xfrm>
                  <a:custGeom>
                    <a:avLst/>
                    <a:gdLst>
                      <a:gd name="connsiteX0" fmla="*/ 7049 w 10611"/>
                      <a:gd name="connsiteY0" fmla="*/ 16112 h 16111"/>
                      <a:gd name="connsiteX1" fmla="*/ 0 w 10611"/>
                      <a:gd name="connsiteY1" fmla="*/ 14175 h 16111"/>
                      <a:gd name="connsiteX2" fmla="*/ 4338 w 10611"/>
                      <a:gd name="connsiteY2" fmla="*/ 0 h 16111"/>
                      <a:gd name="connsiteX3" fmla="*/ 10612 w 10611"/>
                      <a:gd name="connsiteY3" fmla="*/ 1782 h 16111"/>
                      <a:gd name="connsiteX4" fmla="*/ 7049 w 10611"/>
                      <a:gd name="connsiteY4" fmla="*/ 16112 h 16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1" h="16111">
                        <a:moveTo>
                          <a:pt x="7049" y="16112"/>
                        </a:moveTo>
                        <a:cubicBezTo>
                          <a:pt x="4647" y="15492"/>
                          <a:pt x="2324" y="14872"/>
                          <a:pt x="0" y="14175"/>
                        </a:cubicBezTo>
                        <a:cubicBezTo>
                          <a:pt x="1472" y="9450"/>
                          <a:pt x="2866" y="4803"/>
                          <a:pt x="4338" y="0"/>
                        </a:cubicBezTo>
                        <a:cubicBezTo>
                          <a:pt x="6430" y="620"/>
                          <a:pt x="8520" y="1239"/>
                          <a:pt x="10612" y="1782"/>
                        </a:cubicBezTo>
                        <a:cubicBezTo>
                          <a:pt x="9451" y="6584"/>
                          <a:pt x="8211" y="11386"/>
                          <a:pt x="7049" y="16112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5" name="Freeform: Shape 134">
                    <a:extLst>
                      <a:ext uri="{FF2B5EF4-FFF2-40B4-BE49-F238E27FC236}">
                        <a16:creationId xmlns:a16="http://schemas.microsoft.com/office/drawing/2014/main" id="{8EA52BB8-3F67-4CBA-8C8F-4B316025A6EB}"/>
                      </a:ext>
                    </a:extLst>
                  </p:cNvPr>
                  <p:cNvSpPr/>
                  <p:nvPr/>
                </p:nvSpPr>
                <p:spPr>
                  <a:xfrm>
                    <a:off x="9956697" y="3950064"/>
                    <a:ext cx="9139" cy="15724"/>
                  </a:xfrm>
                  <a:custGeom>
                    <a:avLst/>
                    <a:gdLst>
                      <a:gd name="connsiteX0" fmla="*/ 7126 w 9139"/>
                      <a:gd name="connsiteY0" fmla="*/ 15724 h 15724"/>
                      <a:gd name="connsiteX1" fmla="*/ 0 w 9139"/>
                      <a:gd name="connsiteY1" fmla="*/ 14562 h 15724"/>
                      <a:gd name="connsiteX2" fmla="*/ 2788 w 9139"/>
                      <a:gd name="connsiteY2" fmla="*/ 0 h 15724"/>
                      <a:gd name="connsiteX3" fmla="*/ 9140 w 9139"/>
                      <a:gd name="connsiteY3" fmla="*/ 1007 h 15724"/>
                      <a:gd name="connsiteX4" fmla="*/ 7126 w 9139"/>
                      <a:gd name="connsiteY4" fmla="*/ 15724 h 15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" h="15724">
                        <a:moveTo>
                          <a:pt x="7126" y="15724"/>
                        </a:moveTo>
                        <a:cubicBezTo>
                          <a:pt x="4725" y="15414"/>
                          <a:pt x="2323" y="15027"/>
                          <a:pt x="0" y="14562"/>
                        </a:cubicBezTo>
                        <a:cubicBezTo>
                          <a:pt x="929" y="9682"/>
                          <a:pt x="1859" y="4880"/>
                          <a:pt x="2788" y="0"/>
                        </a:cubicBezTo>
                        <a:cubicBezTo>
                          <a:pt x="4880" y="387"/>
                          <a:pt x="7048" y="775"/>
                          <a:pt x="9140" y="1007"/>
                        </a:cubicBezTo>
                        <a:cubicBezTo>
                          <a:pt x="8443" y="5887"/>
                          <a:pt x="7746" y="10844"/>
                          <a:pt x="7126" y="15724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6" name="Freeform: Shape 135">
                    <a:extLst>
                      <a:ext uri="{FF2B5EF4-FFF2-40B4-BE49-F238E27FC236}">
                        <a16:creationId xmlns:a16="http://schemas.microsoft.com/office/drawing/2014/main" id="{431BB965-4639-4412-AC04-4AAFC0F157B6}"/>
                      </a:ext>
                    </a:extLst>
                  </p:cNvPr>
                  <p:cNvSpPr/>
                  <p:nvPr/>
                </p:nvSpPr>
                <p:spPr>
                  <a:xfrm>
                    <a:off x="9971026" y="3951846"/>
                    <a:ext cx="7590" cy="15104"/>
                  </a:xfrm>
                  <a:custGeom>
                    <a:avLst/>
                    <a:gdLst>
                      <a:gd name="connsiteX0" fmla="*/ 7203 w 7590"/>
                      <a:gd name="connsiteY0" fmla="*/ 15105 h 15104"/>
                      <a:gd name="connsiteX1" fmla="*/ 0 w 7590"/>
                      <a:gd name="connsiteY1" fmla="*/ 14717 h 15104"/>
                      <a:gd name="connsiteX2" fmla="*/ 1162 w 7590"/>
                      <a:gd name="connsiteY2" fmla="*/ 0 h 15104"/>
                      <a:gd name="connsiteX3" fmla="*/ 7591 w 7590"/>
                      <a:gd name="connsiteY3" fmla="*/ 310 h 15104"/>
                      <a:gd name="connsiteX4" fmla="*/ 7203 w 7590"/>
                      <a:gd name="connsiteY4" fmla="*/ 15105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0" h="15104">
                        <a:moveTo>
                          <a:pt x="7203" y="15105"/>
                        </a:moveTo>
                        <a:cubicBezTo>
                          <a:pt x="4802" y="15027"/>
                          <a:pt x="2401" y="14949"/>
                          <a:pt x="0" y="14717"/>
                        </a:cubicBezTo>
                        <a:cubicBezTo>
                          <a:pt x="387" y="9837"/>
                          <a:pt x="774" y="4880"/>
                          <a:pt x="1162" y="0"/>
                        </a:cubicBezTo>
                        <a:cubicBezTo>
                          <a:pt x="3253" y="155"/>
                          <a:pt x="5422" y="310"/>
                          <a:pt x="7591" y="310"/>
                        </a:cubicBezTo>
                        <a:cubicBezTo>
                          <a:pt x="7436" y="5190"/>
                          <a:pt x="7281" y="10147"/>
                          <a:pt x="7203" y="15105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7" name="Freeform: Shape 136">
                    <a:extLst>
                      <a:ext uri="{FF2B5EF4-FFF2-40B4-BE49-F238E27FC236}">
                        <a16:creationId xmlns:a16="http://schemas.microsoft.com/office/drawing/2014/main" id="{B507B2F3-07C5-462C-A9BA-74F230144202}"/>
                      </a:ext>
                    </a:extLst>
                  </p:cNvPr>
                  <p:cNvSpPr/>
                  <p:nvPr/>
                </p:nvSpPr>
                <p:spPr>
                  <a:xfrm>
                    <a:off x="9985046" y="3951768"/>
                    <a:ext cx="7591" cy="15104"/>
                  </a:xfrm>
                  <a:custGeom>
                    <a:avLst/>
                    <a:gdLst>
                      <a:gd name="connsiteX0" fmla="*/ 7592 w 7591"/>
                      <a:gd name="connsiteY0" fmla="*/ 14717 h 15104"/>
                      <a:gd name="connsiteX1" fmla="*/ 388 w 7591"/>
                      <a:gd name="connsiteY1" fmla="*/ 15105 h 15104"/>
                      <a:gd name="connsiteX2" fmla="*/ 0 w 7591"/>
                      <a:gd name="connsiteY2" fmla="*/ 310 h 15104"/>
                      <a:gd name="connsiteX3" fmla="*/ 6430 w 7591"/>
                      <a:gd name="connsiteY3" fmla="*/ 0 h 15104"/>
                      <a:gd name="connsiteX4" fmla="*/ 7592 w 7591"/>
                      <a:gd name="connsiteY4" fmla="*/ 14717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1" h="15104">
                        <a:moveTo>
                          <a:pt x="7592" y="14717"/>
                        </a:moveTo>
                        <a:cubicBezTo>
                          <a:pt x="5190" y="14950"/>
                          <a:pt x="2788" y="15027"/>
                          <a:pt x="388" y="15105"/>
                        </a:cubicBezTo>
                        <a:cubicBezTo>
                          <a:pt x="233" y="10147"/>
                          <a:pt x="78" y="5267"/>
                          <a:pt x="0" y="310"/>
                        </a:cubicBezTo>
                        <a:cubicBezTo>
                          <a:pt x="2169" y="232"/>
                          <a:pt x="4261" y="155"/>
                          <a:pt x="6430" y="0"/>
                        </a:cubicBezTo>
                        <a:cubicBezTo>
                          <a:pt x="6739" y="4880"/>
                          <a:pt x="7204" y="9837"/>
                          <a:pt x="7592" y="14717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8" name="Freeform: Shape 137">
                    <a:extLst>
                      <a:ext uri="{FF2B5EF4-FFF2-40B4-BE49-F238E27FC236}">
                        <a16:creationId xmlns:a16="http://schemas.microsoft.com/office/drawing/2014/main" id="{3BBD346B-0B09-464E-817D-CB24A3FE3C67}"/>
                      </a:ext>
                    </a:extLst>
                  </p:cNvPr>
                  <p:cNvSpPr/>
                  <p:nvPr/>
                </p:nvSpPr>
                <p:spPr>
                  <a:xfrm>
                    <a:off x="9997827" y="3950064"/>
                    <a:ext cx="9140" cy="15646"/>
                  </a:xfrm>
                  <a:custGeom>
                    <a:avLst/>
                    <a:gdLst>
                      <a:gd name="connsiteX0" fmla="*/ 9141 w 9140"/>
                      <a:gd name="connsiteY0" fmla="*/ 14485 h 15646"/>
                      <a:gd name="connsiteX1" fmla="*/ 2014 w 9140"/>
                      <a:gd name="connsiteY1" fmla="*/ 15647 h 15646"/>
                      <a:gd name="connsiteX2" fmla="*/ 0 w 9140"/>
                      <a:gd name="connsiteY2" fmla="*/ 1007 h 15646"/>
                      <a:gd name="connsiteX3" fmla="*/ 6352 w 9140"/>
                      <a:gd name="connsiteY3" fmla="*/ 0 h 15646"/>
                      <a:gd name="connsiteX4" fmla="*/ 9141 w 9140"/>
                      <a:gd name="connsiteY4" fmla="*/ 14485 h 15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0" h="15646">
                        <a:moveTo>
                          <a:pt x="9141" y="14485"/>
                        </a:moveTo>
                        <a:cubicBezTo>
                          <a:pt x="6739" y="14950"/>
                          <a:pt x="4338" y="15337"/>
                          <a:pt x="2014" y="15647"/>
                        </a:cubicBezTo>
                        <a:cubicBezTo>
                          <a:pt x="1317" y="10767"/>
                          <a:pt x="697" y="5887"/>
                          <a:pt x="0" y="1007"/>
                        </a:cubicBezTo>
                        <a:cubicBezTo>
                          <a:pt x="2092" y="697"/>
                          <a:pt x="4261" y="387"/>
                          <a:pt x="6352" y="0"/>
                        </a:cubicBezTo>
                        <a:cubicBezTo>
                          <a:pt x="7282" y="4803"/>
                          <a:pt x="8211" y="9682"/>
                          <a:pt x="9141" y="14485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" name="Freeform: Shape 149">
                    <a:extLst>
                      <a:ext uri="{FF2B5EF4-FFF2-40B4-BE49-F238E27FC236}">
                        <a16:creationId xmlns:a16="http://schemas.microsoft.com/office/drawing/2014/main" id="{633474D1-F141-402A-898A-3FA71E6D3438}"/>
                      </a:ext>
                    </a:extLst>
                  </p:cNvPr>
                  <p:cNvSpPr/>
                  <p:nvPr/>
                </p:nvSpPr>
                <p:spPr>
                  <a:xfrm>
                    <a:off x="10010452" y="3946966"/>
                    <a:ext cx="10611" cy="16034"/>
                  </a:xfrm>
                  <a:custGeom>
                    <a:avLst/>
                    <a:gdLst>
                      <a:gd name="connsiteX0" fmla="*/ 10612 w 10611"/>
                      <a:gd name="connsiteY0" fmla="*/ 14098 h 16034"/>
                      <a:gd name="connsiteX1" fmla="*/ 3563 w 10611"/>
                      <a:gd name="connsiteY1" fmla="*/ 16034 h 16034"/>
                      <a:gd name="connsiteX2" fmla="*/ 0 w 10611"/>
                      <a:gd name="connsiteY2" fmla="*/ 1704 h 16034"/>
                      <a:gd name="connsiteX3" fmla="*/ 6275 w 10611"/>
                      <a:gd name="connsiteY3" fmla="*/ 0 h 16034"/>
                      <a:gd name="connsiteX4" fmla="*/ 10612 w 10611"/>
                      <a:gd name="connsiteY4" fmla="*/ 14098 h 16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1" h="16034">
                        <a:moveTo>
                          <a:pt x="10612" y="14098"/>
                        </a:moveTo>
                        <a:cubicBezTo>
                          <a:pt x="8289" y="14795"/>
                          <a:pt x="5964" y="15492"/>
                          <a:pt x="3563" y="16034"/>
                        </a:cubicBezTo>
                        <a:cubicBezTo>
                          <a:pt x="2402" y="11232"/>
                          <a:pt x="1162" y="6429"/>
                          <a:pt x="0" y="1704"/>
                        </a:cubicBezTo>
                        <a:cubicBezTo>
                          <a:pt x="2092" y="1162"/>
                          <a:pt x="4183" y="620"/>
                          <a:pt x="6275" y="0"/>
                        </a:cubicBezTo>
                        <a:cubicBezTo>
                          <a:pt x="7668" y="4648"/>
                          <a:pt x="9141" y="9372"/>
                          <a:pt x="10612" y="14098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E67C877-46D2-4E9F-8BCF-7A1113C608EC}"/>
                </a:ext>
              </a:extLst>
            </p:cNvPr>
            <p:cNvSpPr/>
            <p:nvPr/>
          </p:nvSpPr>
          <p:spPr>
            <a:xfrm>
              <a:off x="12688081" y="4558465"/>
              <a:ext cx="20497" cy="9545"/>
            </a:xfrm>
            <a:custGeom>
              <a:avLst/>
              <a:gdLst>
                <a:gd name="connsiteX0" fmla="*/ 0 w 15801"/>
                <a:gd name="connsiteY0" fmla="*/ 2246 h 7358"/>
                <a:gd name="connsiteX1" fmla="*/ 15492 w 15801"/>
                <a:gd name="connsiteY1" fmla="*/ 0 h 7358"/>
                <a:gd name="connsiteX2" fmla="*/ 15802 w 15801"/>
                <a:gd name="connsiteY2" fmla="*/ 7359 h 7358"/>
                <a:gd name="connsiteX3" fmla="*/ 78 w 15801"/>
                <a:gd name="connsiteY3" fmla="*/ 4338 h 7358"/>
                <a:gd name="connsiteX4" fmla="*/ 78 w 15801"/>
                <a:gd name="connsiteY4" fmla="*/ 2246 h 7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01" h="7358">
                  <a:moveTo>
                    <a:pt x="0" y="2246"/>
                  </a:moveTo>
                  <a:cubicBezTo>
                    <a:pt x="0" y="2246"/>
                    <a:pt x="8520" y="1704"/>
                    <a:pt x="15492" y="0"/>
                  </a:cubicBezTo>
                  <a:lnTo>
                    <a:pt x="15802" y="7359"/>
                  </a:lnTo>
                  <a:cubicBezTo>
                    <a:pt x="15802" y="7359"/>
                    <a:pt x="4261" y="6197"/>
                    <a:pt x="78" y="4338"/>
                  </a:cubicBezTo>
                  <a:lnTo>
                    <a:pt x="78" y="2246"/>
                  </a:lnTo>
                  <a:close/>
                </a:path>
              </a:pathLst>
            </a:custGeom>
            <a:solidFill>
              <a:srgbClr val="9D9D9C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067935A3-0836-4F6B-BEA6-7D4814E5E53B}"/>
                </a:ext>
              </a:extLst>
            </p:cNvPr>
            <p:cNvSpPr/>
            <p:nvPr/>
          </p:nvSpPr>
          <p:spPr>
            <a:xfrm>
              <a:off x="12622567" y="4535821"/>
              <a:ext cx="96261" cy="11004"/>
            </a:xfrm>
            <a:custGeom>
              <a:avLst/>
              <a:gdLst>
                <a:gd name="connsiteX0" fmla="*/ 74206 w 74206"/>
                <a:gd name="connsiteY0" fmla="*/ 28 h 8483"/>
                <a:gd name="connsiteX1" fmla="*/ 72811 w 74206"/>
                <a:gd name="connsiteY1" fmla="*/ 338 h 8483"/>
                <a:gd name="connsiteX2" fmla="*/ 3564 w 74206"/>
                <a:gd name="connsiteY2" fmla="*/ 338 h 8483"/>
                <a:gd name="connsiteX3" fmla="*/ 0 w 74206"/>
                <a:gd name="connsiteY3" fmla="*/ 28 h 8483"/>
                <a:gd name="connsiteX4" fmla="*/ 74206 w 74206"/>
                <a:gd name="connsiteY4" fmla="*/ 28 h 8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06" h="8483">
                  <a:moveTo>
                    <a:pt x="74206" y="28"/>
                  </a:moveTo>
                  <a:cubicBezTo>
                    <a:pt x="73741" y="105"/>
                    <a:pt x="73277" y="183"/>
                    <a:pt x="72811" y="338"/>
                  </a:cubicBezTo>
                  <a:cubicBezTo>
                    <a:pt x="50271" y="7232"/>
                    <a:pt x="26104" y="7232"/>
                    <a:pt x="3564" y="338"/>
                  </a:cubicBezTo>
                  <a:cubicBezTo>
                    <a:pt x="2402" y="28"/>
                    <a:pt x="1162" y="-49"/>
                    <a:pt x="0" y="28"/>
                  </a:cubicBezTo>
                  <a:cubicBezTo>
                    <a:pt x="6661" y="3824"/>
                    <a:pt x="41131" y="16991"/>
                    <a:pt x="74206" y="28"/>
                  </a:cubicBezTo>
                  <a:close/>
                </a:path>
              </a:pathLst>
            </a:custGeom>
            <a:solidFill>
              <a:srgbClr val="9D9D9C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21" name="Graphic 19965">
              <a:extLst>
                <a:ext uri="{FF2B5EF4-FFF2-40B4-BE49-F238E27FC236}">
                  <a16:creationId xmlns:a16="http://schemas.microsoft.com/office/drawing/2014/main" id="{A7B9D361-D034-4918-A201-5313638FAEF6}"/>
                </a:ext>
              </a:extLst>
            </p:cNvPr>
            <p:cNvGrpSpPr/>
            <p:nvPr/>
          </p:nvGrpSpPr>
          <p:grpSpPr>
            <a:xfrm>
              <a:off x="12688282" y="4617950"/>
              <a:ext cx="19995" cy="16377"/>
              <a:chOff x="9994109" y="4009940"/>
              <a:chExt cx="15414" cy="12625"/>
            </a:xfrm>
            <a:solidFill>
              <a:srgbClr val="C20D0E"/>
            </a:solidFill>
          </p:grpSpPr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0E5D03A7-BA01-4D0D-A0C2-2D00DAC9D035}"/>
                  </a:ext>
                </a:extLst>
              </p:cNvPr>
              <p:cNvSpPr/>
              <p:nvPr/>
            </p:nvSpPr>
            <p:spPr>
              <a:xfrm>
                <a:off x="9994109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5" y="12626"/>
                    </a:cubicBezTo>
                    <a:lnTo>
                      <a:pt x="465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0A46A4A9-58BD-4374-A14E-942FC84AA3B4}"/>
                  </a:ext>
                </a:extLst>
              </p:cNvPr>
              <p:cNvSpPr/>
              <p:nvPr/>
            </p:nvSpPr>
            <p:spPr>
              <a:xfrm>
                <a:off x="9996200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EB5D0739-9C92-44D4-906A-BC7D28734502}"/>
                  </a:ext>
                </a:extLst>
              </p:cNvPr>
              <p:cNvSpPr/>
              <p:nvPr/>
            </p:nvSpPr>
            <p:spPr>
              <a:xfrm>
                <a:off x="9998214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5901A0DE-FABA-4E78-B4E0-C95C8C1CE372}"/>
                  </a:ext>
                </a:extLst>
              </p:cNvPr>
              <p:cNvSpPr/>
              <p:nvPr/>
            </p:nvSpPr>
            <p:spPr>
              <a:xfrm>
                <a:off x="10000306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4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2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6BAE567B-289B-4FB6-B9FD-0AED68A9C75F}"/>
                  </a:ext>
                </a:extLst>
              </p:cNvPr>
              <p:cNvSpPr/>
              <p:nvPr/>
            </p:nvSpPr>
            <p:spPr>
              <a:xfrm>
                <a:off x="10002320" y="4009940"/>
                <a:ext cx="1006" cy="12625"/>
              </a:xfrm>
              <a:custGeom>
                <a:avLst/>
                <a:gdLst>
                  <a:gd name="connsiteX0" fmla="*/ 1006 w 1006"/>
                  <a:gd name="connsiteY0" fmla="*/ 12161 h 12625"/>
                  <a:gd name="connsiteX1" fmla="*/ 464 w 1006"/>
                  <a:gd name="connsiteY1" fmla="*/ 12626 h 12625"/>
                  <a:gd name="connsiteX2" fmla="*/ 464 w 1006"/>
                  <a:gd name="connsiteY2" fmla="*/ 12626 h 12625"/>
                  <a:gd name="connsiteX3" fmla="*/ 0 w 1006"/>
                  <a:gd name="connsiteY3" fmla="*/ 12161 h 12625"/>
                  <a:gd name="connsiteX4" fmla="*/ 0 w 1006"/>
                  <a:gd name="connsiteY4" fmla="*/ 465 h 12625"/>
                  <a:gd name="connsiteX5" fmla="*/ 464 w 1006"/>
                  <a:gd name="connsiteY5" fmla="*/ 0 h 12625"/>
                  <a:gd name="connsiteX6" fmla="*/ 464 w 1006"/>
                  <a:gd name="connsiteY6" fmla="*/ 0 h 12625"/>
                  <a:gd name="connsiteX7" fmla="*/ 1006 w 1006"/>
                  <a:gd name="connsiteY7" fmla="*/ 465 h 12625"/>
                  <a:gd name="connsiteX8" fmla="*/ 1006 w 1006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6" h="12625">
                    <a:moveTo>
                      <a:pt x="1006" y="12161"/>
                    </a:moveTo>
                    <a:cubicBezTo>
                      <a:pt x="1006" y="12393"/>
                      <a:pt x="774" y="12626"/>
                      <a:pt x="464" y="12626"/>
                    </a:cubicBezTo>
                    <a:lnTo>
                      <a:pt x="464" y="12626"/>
                    </a:lnTo>
                    <a:cubicBezTo>
                      <a:pt x="232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2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1006" y="232"/>
                      <a:pt x="1006" y="465"/>
                    </a:cubicBezTo>
                    <a:lnTo>
                      <a:pt x="1006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91BD1EF4-196D-4428-B53D-E6D0B6DBA56F}"/>
                  </a:ext>
                </a:extLst>
              </p:cNvPr>
              <p:cNvSpPr/>
              <p:nvPr/>
            </p:nvSpPr>
            <p:spPr>
              <a:xfrm>
                <a:off x="10004410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8" y="12626"/>
                      <a:pt x="465" y="12626"/>
                    </a:cubicBezTo>
                    <a:lnTo>
                      <a:pt x="465" y="12626"/>
                    </a:lnTo>
                    <a:cubicBezTo>
                      <a:pt x="233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5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7385DCBA-36FE-4884-919C-FE37DE07DFD5}"/>
                  </a:ext>
                </a:extLst>
              </p:cNvPr>
              <p:cNvSpPr/>
              <p:nvPr/>
            </p:nvSpPr>
            <p:spPr>
              <a:xfrm>
                <a:off x="10006424" y="4009940"/>
                <a:ext cx="1007" cy="12625"/>
              </a:xfrm>
              <a:custGeom>
                <a:avLst/>
                <a:gdLst>
                  <a:gd name="connsiteX0" fmla="*/ 1007 w 1007"/>
                  <a:gd name="connsiteY0" fmla="*/ 12161 h 12625"/>
                  <a:gd name="connsiteX1" fmla="*/ 465 w 1007"/>
                  <a:gd name="connsiteY1" fmla="*/ 12626 h 12625"/>
                  <a:gd name="connsiteX2" fmla="*/ 465 w 1007"/>
                  <a:gd name="connsiteY2" fmla="*/ 12626 h 12625"/>
                  <a:gd name="connsiteX3" fmla="*/ 0 w 1007"/>
                  <a:gd name="connsiteY3" fmla="*/ 12161 h 12625"/>
                  <a:gd name="connsiteX4" fmla="*/ 0 w 1007"/>
                  <a:gd name="connsiteY4" fmla="*/ 465 h 12625"/>
                  <a:gd name="connsiteX5" fmla="*/ 465 w 1007"/>
                  <a:gd name="connsiteY5" fmla="*/ 0 h 12625"/>
                  <a:gd name="connsiteX6" fmla="*/ 465 w 1007"/>
                  <a:gd name="connsiteY6" fmla="*/ 0 h 12625"/>
                  <a:gd name="connsiteX7" fmla="*/ 1007 w 1007"/>
                  <a:gd name="connsiteY7" fmla="*/ 465 h 12625"/>
                  <a:gd name="connsiteX8" fmla="*/ 1007 w 1007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7" h="12625">
                    <a:moveTo>
                      <a:pt x="1007" y="12161"/>
                    </a:moveTo>
                    <a:cubicBezTo>
                      <a:pt x="1007" y="12393"/>
                      <a:pt x="774" y="12626"/>
                      <a:pt x="465" y="12626"/>
                    </a:cubicBezTo>
                    <a:lnTo>
                      <a:pt x="465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4" y="0"/>
                      <a:pt x="1007" y="232"/>
                      <a:pt x="1007" y="465"/>
                    </a:cubicBezTo>
                    <a:lnTo>
                      <a:pt x="1007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88229670-C1F8-42B1-8E05-CDC7681EB1D9}"/>
                  </a:ext>
                </a:extLst>
              </p:cNvPr>
              <p:cNvSpPr/>
              <p:nvPr/>
            </p:nvSpPr>
            <p:spPr>
              <a:xfrm>
                <a:off x="10008594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5" y="12626"/>
                    </a:cubicBezTo>
                    <a:lnTo>
                      <a:pt x="465" y="12626"/>
                    </a:lnTo>
                    <a:cubicBezTo>
                      <a:pt x="233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697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A1042B42-4B18-4DD6-9B83-4A78045FC20F}"/>
              </a:ext>
            </a:extLst>
          </p:cNvPr>
          <p:cNvSpPr/>
          <p:nvPr/>
        </p:nvSpPr>
        <p:spPr>
          <a:xfrm>
            <a:off x="1247027" y="2401805"/>
            <a:ext cx="2687745" cy="1492734"/>
          </a:xfrm>
          <a:custGeom>
            <a:avLst/>
            <a:gdLst>
              <a:gd name="connsiteX0" fmla="*/ 0 w 2071942"/>
              <a:gd name="connsiteY0" fmla="*/ 1150727 h 1150726"/>
              <a:gd name="connsiteX1" fmla="*/ 2071943 w 2071942"/>
              <a:gd name="connsiteY1" fmla="*/ 1150727 h 1150726"/>
              <a:gd name="connsiteX2" fmla="*/ 0 w 2071942"/>
              <a:gd name="connsiteY2" fmla="*/ 1150727 h 1150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1942" h="1150726">
                <a:moveTo>
                  <a:pt x="0" y="1150727"/>
                </a:moveTo>
                <a:cubicBezTo>
                  <a:pt x="0" y="1150727"/>
                  <a:pt x="1042904" y="-1438408"/>
                  <a:pt x="2071943" y="1150727"/>
                </a:cubicBezTo>
                <a:lnTo>
                  <a:pt x="0" y="1150727"/>
                </a:lnTo>
                <a:close/>
              </a:path>
            </a:pathLst>
          </a:custGeom>
          <a:gradFill>
            <a:gsLst>
              <a:gs pos="0">
                <a:srgbClr val="EBF6FB"/>
              </a:gs>
              <a:gs pos="100000">
                <a:srgbClr val="A2C1DD"/>
              </a:gs>
            </a:gsLst>
            <a:lin ang="4200000" scaled="0"/>
          </a:gra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 dirty="0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A2F97555-8418-4084-BFE5-0210ED56C8A9}"/>
              </a:ext>
            </a:extLst>
          </p:cNvPr>
          <p:cNvSpPr/>
          <p:nvPr/>
        </p:nvSpPr>
        <p:spPr>
          <a:xfrm>
            <a:off x="10502233" y="2418994"/>
            <a:ext cx="2687746" cy="1492734"/>
          </a:xfrm>
          <a:custGeom>
            <a:avLst/>
            <a:gdLst>
              <a:gd name="connsiteX0" fmla="*/ 0 w 2071943"/>
              <a:gd name="connsiteY0" fmla="*/ 1150727 h 1150726"/>
              <a:gd name="connsiteX1" fmla="*/ 2071944 w 2071943"/>
              <a:gd name="connsiteY1" fmla="*/ 1150727 h 1150726"/>
              <a:gd name="connsiteX2" fmla="*/ 0 w 2071943"/>
              <a:gd name="connsiteY2" fmla="*/ 1150727 h 1150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1943" h="1150726">
                <a:moveTo>
                  <a:pt x="0" y="1150727"/>
                </a:moveTo>
                <a:cubicBezTo>
                  <a:pt x="0" y="1150727"/>
                  <a:pt x="1042904" y="-1438408"/>
                  <a:pt x="2071944" y="1150727"/>
                </a:cubicBezTo>
                <a:lnTo>
                  <a:pt x="0" y="1150727"/>
                </a:lnTo>
                <a:close/>
              </a:path>
            </a:pathLst>
          </a:custGeom>
          <a:gradFill>
            <a:gsLst>
              <a:gs pos="46000">
                <a:srgbClr val="EBF6FB"/>
              </a:gs>
              <a:gs pos="100000">
                <a:srgbClr val="A2C1DD"/>
              </a:gs>
            </a:gsLst>
            <a:lin ang="4200000" scaled="0"/>
          </a:gra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0BA50466-9826-4E75-A2CA-12590360CD4C}"/>
              </a:ext>
            </a:extLst>
          </p:cNvPr>
          <p:cNvSpPr/>
          <p:nvPr/>
        </p:nvSpPr>
        <p:spPr>
          <a:xfrm>
            <a:off x="8812960" y="2769023"/>
            <a:ext cx="2057533" cy="1142705"/>
          </a:xfrm>
          <a:custGeom>
            <a:avLst/>
            <a:gdLst>
              <a:gd name="connsiteX0" fmla="*/ 0 w 1586121"/>
              <a:gd name="connsiteY0" fmla="*/ 880895 h 880894"/>
              <a:gd name="connsiteX1" fmla="*/ 1586122 w 1586121"/>
              <a:gd name="connsiteY1" fmla="*/ 880895 h 880894"/>
              <a:gd name="connsiteX2" fmla="*/ 0 w 1586121"/>
              <a:gd name="connsiteY2" fmla="*/ 880895 h 880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86121" h="880894">
                <a:moveTo>
                  <a:pt x="0" y="880895"/>
                </a:moveTo>
                <a:cubicBezTo>
                  <a:pt x="0" y="880895"/>
                  <a:pt x="798367" y="-1101119"/>
                  <a:pt x="1586122" y="880895"/>
                </a:cubicBezTo>
                <a:lnTo>
                  <a:pt x="0" y="880895"/>
                </a:lnTo>
                <a:close/>
              </a:path>
            </a:pathLst>
          </a:custGeom>
          <a:gradFill>
            <a:gsLst>
              <a:gs pos="46000">
                <a:srgbClr val="EBF6FB"/>
              </a:gs>
              <a:gs pos="100000">
                <a:srgbClr val="A2C1DD"/>
              </a:gs>
            </a:gsLst>
            <a:lin ang="4200000" scaled="0"/>
          </a:gra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44" name="Rectangle 243">
            <a:extLst>
              <a:ext uri="{FF2B5EF4-FFF2-40B4-BE49-F238E27FC236}">
                <a16:creationId xmlns:a16="http://schemas.microsoft.com/office/drawing/2014/main" id="{21099C95-2DAC-4472-906B-F47EC4C76283}"/>
              </a:ext>
            </a:extLst>
          </p:cNvPr>
          <p:cNvSpPr/>
          <p:nvPr/>
        </p:nvSpPr>
        <p:spPr>
          <a:xfrm>
            <a:off x="-9851" y="3895359"/>
            <a:ext cx="12201851" cy="2981740"/>
          </a:xfrm>
          <a:prstGeom prst="rect">
            <a:avLst/>
          </a:prstGeom>
          <a:solidFill>
            <a:srgbClr val="D7ED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689F0EA-8A82-465F-B20F-A40FF441E507}"/>
              </a:ext>
            </a:extLst>
          </p:cNvPr>
          <p:cNvGrpSpPr/>
          <p:nvPr/>
        </p:nvGrpSpPr>
        <p:grpSpPr>
          <a:xfrm>
            <a:off x="3310629" y="4010857"/>
            <a:ext cx="5570742" cy="1416925"/>
            <a:chOff x="2668112" y="3637991"/>
            <a:chExt cx="6118253" cy="1556185"/>
          </a:xfrm>
          <a:solidFill>
            <a:srgbClr val="0C6786"/>
          </a:solidFill>
        </p:grpSpPr>
        <p:sp>
          <p:nvSpPr>
            <p:cNvPr id="42190" name="Freeform: Shape 42189">
              <a:extLst>
                <a:ext uri="{FF2B5EF4-FFF2-40B4-BE49-F238E27FC236}">
                  <a16:creationId xmlns:a16="http://schemas.microsoft.com/office/drawing/2014/main" id="{509017EA-4C62-4A33-9701-40C3C64FF9C4}"/>
                </a:ext>
              </a:extLst>
            </p:cNvPr>
            <p:cNvSpPr/>
            <p:nvPr/>
          </p:nvSpPr>
          <p:spPr>
            <a:xfrm>
              <a:off x="2668112" y="3637991"/>
              <a:ext cx="3411650" cy="1556185"/>
            </a:xfrm>
            <a:custGeom>
              <a:avLst/>
              <a:gdLst>
                <a:gd name="connsiteX0" fmla="*/ 3215571 w 4489729"/>
                <a:gd name="connsiteY0" fmla="*/ 657487 h 2047939"/>
                <a:gd name="connsiteX1" fmla="*/ 3076731 w 4489729"/>
                <a:gd name="connsiteY1" fmla="*/ 739017 h 2047939"/>
                <a:gd name="connsiteX2" fmla="*/ 2932056 w 4489729"/>
                <a:gd name="connsiteY2" fmla="*/ 1033562 h 2047939"/>
                <a:gd name="connsiteX3" fmla="*/ 2686428 w 4489729"/>
                <a:gd name="connsiteY3" fmla="*/ 1129959 h 2047939"/>
                <a:gd name="connsiteX4" fmla="*/ 2559098 w 4489729"/>
                <a:gd name="connsiteY4" fmla="*/ 971616 h 2047939"/>
                <a:gd name="connsiteX5" fmla="*/ 2561096 w 4489729"/>
                <a:gd name="connsiteY5" fmla="*/ 761078 h 2047939"/>
                <a:gd name="connsiteX6" fmla="*/ 2396598 w 4489729"/>
                <a:gd name="connsiteY6" fmla="*/ 921739 h 2047939"/>
                <a:gd name="connsiteX7" fmla="*/ 2349199 w 4489729"/>
                <a:gd name="connsiteY7" fmla="*/ 1121087 h 2047939"/>
                <a:gd name="connsiteX8" fmla="*/ 1930281 w 4489729"/>
                <a:gd name="connsiteY8" fmla="*/ 1686678 h 2047939"/>
                <a:gd name="connsiteX9" fmla="*/ 1801433 w 4489729"/>
                <a:gd name="connsiteY9" fmla="*/ 1668693 h 2047939"/>
                <a:gd name="connsiteX10" fmla="*/ 1768981 w 4489729"/>
                <a:gd name="connsiteY10" fmla="*/ 1660061 h 2047939"/>
                <a:gd name="connsiteX11" fmla="*/ 1692487 w 4489729"/>
                <a:gd name="connsiteY11" fmla="*/ 1832712 h 2047939"/>
                <a:gd name="connsiteX12" fmla="*/ 1406654 w 4489729"/>
                <a:gd name="connsiteY12" fmla="*/ 2047806 h 2047939"/>
                <a:gd name="connsiteX13" fmla="*/ 1138486 w 4489729"/>
                <a:gd name="connsiteY13" fmla="*/ 1832951 h 2047939"/>
                <a:gd name="connsiteX14" fmla="*/ 1068067 w 4489729"/>
                <a:gd name="connsiteY14" fmla="*/ 1381102 h 2047939"/>
                <a:gd name="connsiteX15" fmla="*/ 1105155 w 4489729"/>
                <a:gd name="connsiteY15" fmla="*/ 895362 h 2047939"/>
                <a:gd name="connsiteX16" fmla="*/ 1149196 w 4489729"/>
                <a:gd name="connsiteY16" fmla="*/ 197645 h 2047939"/>
                <a:gd name="connsiteX17" fmla="*/ 1129453 w 4489729"/>
                <a:gd name="connsiteY17" fmla="*/ 95972 h 2047939"/>
                <a:gd name="connsiteX18" fmla="*/ 1018429 w 4489729"/>
                <a:gd name="connsiteY18" fmla="*/ 52171 h 2047939"/>
                <a:gd name="connsiteX19" fmla="*/ 776479 w 4489729"/>
                <a:gd name="connsiteY19" fmla="*/ 113318 h 2047939"/>
                <a:gd name="connsiteX20" fmla="*/ 155655 w 4489729"/>
                <a:gd name="connsiteY20" fmla="*/ 1056183 h 2047939"/>
                <a:gd name="connsiteX21" fmla="*/ 214964 w 4489729"/>
                <a:gd name="connsiteY21" fmla="*/ 1394051 h 2047939"/>
                <a:gd name="connsiteX22" fmla="*/ 447003 w 4489729"/>
                <a:gd name="connsiteY22" fmla="*/ 1640798 h 2047939"/>
                <a:gd name="connsiteX23" fmla="*/ 663057 w 4489729"/>
                <a:gd name="connsiteY23" fmla="*/ 1636961 h 2047939"/>
                <a:gd name="connsiteX24" fmla="*/ 733076 w 4489729"/>
                <a:gd name="connsiteY24" fmla="*/ 1532971 h 2047939"/>
                <a:gd name="connsiteX25" fmla="*/ 886703 w 4489729"/>
                <a:gd name="connsiteY25" fmla="*/ 919901 h 2047939"/>
                <a:gd name="connsiteX26" fmla="*/ 826356 w 4489729"/>
                <a:gd name="connsiteY26" fmla="*/ 726707 h 2047939"/>
                <a:gd name="connsiteX27" fmla="*/ 744746 w 4489729"/>
                <a:gd name="connsiteY27" fmla="*/ 744772 h 2047939"/>
                <a:gd name="connsiteX28" fmla="*/ 570577 w 4489729"/>
                <a:gd name="connsiteY28" fmla="*/ 987922 h 2047939"/>
                <a:gd name="connsiteX29" fmla="*/ 699345 w 4489729"/>
                <a:gd name="connsiteY29" fmla="*/ 1236027 h 2047939"/>
                <a:gd name="connsiteX30" fmla="*/ 446124 w 4489729"/>
                <a:gd name="connsiteY30" fmla="*/ 1155777 h 2047939"/>
                <a:gd name="connsiteX31" fmla="*/ 439170 w 4489729"/>
                <a:gd name="connsiteY31" fmla="*/ 876977 h 2047939"/>
                <a:gd name="connsiteX32" fmla="*/ 659380 w 4489729"/>
                <a:gd name="connsiteY32" fmla="*/ 697852 h 2047939"/>
                <a:gd name="connsiteX33" fmla="*/ 918436 w 4489729"/>
                <a:gd name="connsiteY33" fmla="*/ 739416 h 2047939"/>
                <a:gd name="connsiteX34" fmla="*/ 995489 w 4489729"/>
                <a:gd name="connsiteY34" fmla="*/ 920460 h 2047939"/>
                <a:gd name="connsiteX35" fmla="*/ 926429 w 4489729"/>
                <a:gd name="connsiteY35" fmla="*/ 1432418 h 2047939"/>
                <a:gd name="connsiteX36" fmla="*/ 673608 w 4489729"/>
                <a:gd name="connsiteY36" fmla="*/ 1711456 h 2047939"/>
                <a:gd name="connsiteX37" fmla="*/ 283864 w 4489729"/>
                <a:gd name="connsiteY37" fmla="*/ 1660460 h 2047939"/>
                <a:gd name="connsiteX38" fmla="*/ 48548 w 4489729"/>
                <a:gd name="connsiteY38" fmla="*/ 1333543 h 2047939"/>
                <a:gd name="connsiteX39" fmla="*/ 165647 w 4489729"/>
                <a:gd name="connsiteY39" fmla="*/ 490831 h 2047939"/>
                <a:gd name="connsiteX40" fmla="*/ 881588 w 4489729"/>
                <a:gd name="connsiteY40" fmla="*/ 14763 h 2047939"/>
                <a:gd name="connsiteX41" fmla="*/ 1210903 w 4489729"/>
                <a:gd name="connsiteY41" fmla="*/ 75270 h 2047939"/>
                <a:gd name="connsiteX42" fmla="*/ 1282201 w 4489729"/>
                <a:gd name="connsiteY42" fmla="*/ 277656 h 2047939"/>
                <a:gd name="connsiteX43" fmla="*/ 1302584 w 4489729"/>
                <a:gd name="connsiteY43" fmla="*/ 1668374 h 2047939"/>
                <a:gd name="connsiteX44" fmla="*/ 1411530 w 4489729"/>
                <a:gd name="connsiteY44" fmla="*/ 1931666 h 2047939"/>
                <a:gd name="connsiteX45" fmla="*/ 1609599 w 4489729"/>
                <a:gd name="connsiteY45" fmla="*/ 1891860 h 2047939"/>
                <a:gd name="connsiteX46" fmla="*/ 1686732 w 4489729"/>
                <a:gd name="connsiteY46" fmla="*/ 1764530 h 2047939"/>
                <a:gd name="connsiteX47" fmla="*/ 1730934 w 4489729"/>
                <a:gd name="connsiteY47" fmla="*/ 1636401 h 2047939"/>
                <a:gd name="connsiteX48" fmla="*/ 1589216 w 4489729"/>
                <a:gd name="connsiteY48" fmla="*/ 1393731 h 2047939"/>
                <a:gd name="connsiteX49" fmla="*/ 1505449 w 4489729"/>
                <a:gd name="connsiteY49" fmla="*/ 862750 h 2047939"/>
                <a:gd name="connsiteX50" fmla="*/ 1552608 w 4489729"/>
                <a:gd name="connsiteY50" fmla="*/ 529038 h 2047939"/>
                <a:gd name="connsiteX51" fmla="*/ 1753155 w 4489729"/>
                <a:gd name="connsiteY51" fmla="*/ 306830 h 2047939"/>
                <a:gd name="connsiteX52" fmla="*/ 1784647 w 4489729"/>
                <a:gd name="connsiteY52" fmla="*/ 310907 h 2047939"/>
                <a:gd name="connsiteX53" fmla="*/ 1809426 w 4489729"/>
                <a:gd name="connsiteY53" fmla="*/ 349194 h 2047939"/>
                <a:gd name="connsiteX54" fmla="*/ 1850990 w 4489729"/>
                <a:gd name="connsiteY54" fmla="*/ 591145 h 2047939"/>
                <a:gd name="connsiteX55" fmla="*/ 1850830 w 4489729"/>
                <a:gd name="connsiteY55" fmla="*/ 1252973 h 2047939"/>
                <a:gd name="connsiteX56" fmla="*/ 1831726 w 4489729"/>
                <a:gd name="connsiteY56" fmla="*/ 1475420 h 2047939"/>
                <a:gd name="connsiteX57" fmla="*/ 1963453 w 4489729"/>
                <a:gd name="connsiteY57" fmla="*/ 1602191 h 2047939"/>
                <a:gd name="connsiteX58" fmla="*/ 2351438 w 4489729"/>
                <a:gd name="connsiteY58" fmla="*/ 925656 h 2047939"/>
                <a:gd name="connsiteX59" fmla="*/ 2257359 w 4489729"/>
                <a:gd name="connsiteY59" fmla="*/ 926694 h 2047939"/>
                <a:gd name="connsiteX60" fmla="*/ 2065684 w 4489729"/>
                <a:gd name="connsiteY60" fmla="*/ 762437 h 2047939"/>
                <a:gd name="connsiteX61" fmla="*/ 2069041 w 4489729"/>
                <a:gd name="connsiteY61" fmla="*/ 493949 h 2047939"/>
                <a:gd name="connsiteX62" fmla="*/ 2175590 w 4489729"/>
                <a:gd name="connsiteY62" fmla="*/ 405705 h 2047939"/>
                <a:gd name="connsiteX63" fmla="*/ 2307396 w 4489729"/>
                <a:gd name="connsiteY63" fmla="*/ 433681 h 2047939"/>
                <a:gd name="connsiteX64" fmla="*/ 2350718 w 4489729"/>
                <a:gd name="connsiteY64" fmla="*/ 512652 h 2047939"/>
                <a:gd name="connsiteX65" fmla="*/ 2400835 w 4489729"/>
                <a:gd name="connsiteY65" fmla="*/ 830298 h 2047939"/>
                <a:gd name="connsiteX66" fmla="*/ 2631915 w 4489729"/>
                <a:gd name="connsiteY66" fmla="*/ 552218 h 2047939"/>
                <a:gd name="connsiteX67" fmla="*/ 2640947 w 4489729"/>
                <a:gd name="connsiteY67" fmla="*/ 532795 h 2047939"/>
                <a:gd name="connsiteX68" fmla="*/ 2676916 w 4489729"/>
                <a:gd name="connsiteY68" fmla="*/ 538550 h 2047939"/>
                <a:gd name="connsiteX69" fmla="*/ 2750053 w 4489729"/>
                <a:gd name="connsiteY69" fmla="*/ 585470 h 2047939"/>
                <a:gd name="connsiteX70" fmla="*/ 2843812 w 4489729"/>
                <a:gd name="connsiteY70" fmla="*/ 321298 h 2047939"/>
                <a:gd name="connsiteX71" fmla="*/ 3029651 w 4489729"/>
                <a:gd name="connsiteY71" fmla="*/ 299477 h 2047939"/>
                <a:gd name="connsiteX72" fmla="*/ 3112859 w 4489729"/>
                <a:gd name="connsiteY72" fmla="*/ 496666 h 2047939"/>
                <a:gd name="connsiteX73" fmla="*/ 3093356 w 4489729"/>
                <a:gd name="connsiteY73" fmla="*/ 669397 h 2047939"/>
                <a:gd name="connsiteX74" fmla="*/ 3221645 w 4489729"/>
                <a:gd name="connsiteY74" fmla="*/ 608650 h 2047939"/>
                <a:gd name="connsiteX75" fmla="*/ 3232116 w 4489729"/>
                <a:gd name="connsiteY75" fmla="*/ 478122 h 2047939"/>
                <a:gd name="connsiteX76" fmla="*/ 3356729 w 4489729"/>
                <a:gd name="connsiteY76" fmla="*/ 552058 h 2047939"/>
                <a:gd name="connsiteX77" fmla="*/ 3382626 w 4489729"/>
                <a:gd name="connsiteY77" fmla="*/ 704327 h 2047939"/>
                <a:gd name="connsiteX78" fmla="*/ 3557355 w 4489729"/>
                <a:gd name="connsiteY78" fmla="*/ 520486 h 2047939"/>
                <a:gd name="connsiteX79" fmla="*/ 3658308 w 4489729"/>
                <a:gd name="connsiteY79" fmla="*/ 478922 h 2047939"/>
                <a:gd name="connsiteX80" fmla="*/ 3710982 w 4489729"/>
                <a:gd name="connsiteY80" fmla="*/ 590106 h 2047939"/>
                <a:gd name="connsiteX81" fmla="*/ 3642322 w 4489729"/>
                <a:gd name="connsiteY81" fmla="*/ 907911 h 2047939"/>
                <a:gd name="connsiteX82" fmla="*/ 3728967 w 4489729"/>
                <a:gd name="connsiteY82" fmla="*/ 1450402 h 2047939"/>
                <a:gd name="connsiteX83" fmla="*/ 4161633 w 4489729"/>
                <a:gd name="connsiteY83" fmla="*/ 1286783 h 2047939"/>
                <a:gd name="connsiteX84" fmla="*/ 4425245 w 4489729"/>
                <a:gd name="connsiteY84" fmla="*/ 1339218 h 2047939"/>
                <a:gd name="connsiteX85" fmla="*/ 4457297 w 4489729"/>
                <a:gd name="connsiteY85" fmla="*/ 1588762 h 2047939"/>
                <a:gd name="connsiteX86" fmla="*/ 3672376 w 4489729"/>
                <a:gd name="connsiteY86" fmla="*/ 1566542 h 2047939"/>
                <a:gd name="connsiteX87" fmla="*/ 2906638 w 4489729"/>
                <a:gd name="connsiteY87" fmla="*/ 1757337 h 2047939"/>
                <a:gd name="connsiteX88" fmla="*/ 2547588 w 4489729"/>
                <a:gd name="connsiteY88" fmla="*/ 1643115 h 2047939"/>
                <a:gd name="connsiteX89" fmla="*/ 2524248 w 4489729"/>
                <a:gd name="connsiteY89" fmla="*/ 1382701 h 2047939"/>
                <a:gd name="connsiteX90" fmla="*/ 2763881 w 4489729"/>
                <a:gd name="connsiteY90" fmla="*/ 1301650 h 2047939"/>
                <a:gd name="connsiteX91" fmla="*/ 2831183 w 4489729"/>
                <a:gd name="connsiteY91" fmla="*/ 1483733 h 2047939"/>
                <a:gd name="connsiteX92" fmla="*/ 2701695 w 4489729"/>
                <a:gd name="connsiteY92" fmla="*/ 1438013 h 2047939"/>
                <a:gd name="connsiteX93" fmla="*/ 2594507 w 4489729"/>
                <a:gd name="connsiteY93" fmla="*/ 1530893 h 2047939"/>
                <a:gd name="connsiteX94" fmla="*/ 2599543 w 4489729"/>
                <a:gd name="connsiteY94" fmla="*/ 1664377 h 2047939"/>
                <a:gd name="connsiteX95" fmla="*/ 2756927 w 4489729"/>
                <a:gd name="connsiteY95" fmla="*/ 1703144 h 2047939"/>
                <a:gd name="connsiteX96" fmla="*/ 3616184 w 4489729"/>
                <a:gd name="connsiteY96" fmla="*/ 1486531 h 2047939"/>
                <a:gd name="connsiteX97" fmla="*/ 3585731 w 4489729"/>
                <a:gd name="connsiteY97" fmla="*/ 1446325 h 2047939"/>
                <a:gd name="connsiteX98" fmla="*/ 3480302 w 4489729"/>
                <a:gd name="connsiteY98" fmla="*/ 973055 h 2047939"/>
                <a:gd name="connsiteX99" fmla="*/ 3616664 w 4489729"/>
                <a:gd name="connsiteY99" fmla="*/ 513532 h 2047939"/>
                <a:gd name="connsiteX100" fmla="*/ 3423950 w 4489729"/>
                <a:gd name="connsiteY100" fmla="*/ 721192 h 2047939"/>
                <a:gd name="connsiteX101" fmla="*/ 3320520 w 4489729"/>
                <a:gd name="connsiteY101" fmla="*/ 908390 h 2047939"/>
                <a:gd name="connsiteX102" fmla="*/ 3248902 w 4489729"/>
                <a:gd name="connsiteY102" fmla="*/ 1106859 h 2047939"/>
                <a:gd name="connsiteX103" fmla="*/ 3112699 w 4489729"/>
                <a:gd name="connsiteY103" fmla="*/ 1066094 h 2047939"/>
                <a:gd name="connsiteX104" fmla="*/ 3186795 w 4489729"/>
                <a:gd name="connsiteY104" fmla="*/ 739416 h 2047939"/>
                <a:gd name="connsiteX105" fmla="*/ 3215571 w 4489729"/>
                <a:gd name="connsiteY105" fmla="*/ 657487 h 2047939"/>
                <a:gd name="connsiteX106" fmla="*/ 4386479 w 4489729"/>
                <a:gd name="connsiteY106" fmla="*/ 1535129 h 2047939"/>
                <a:gd name="connsiteX107" fmla="*/ 4275854 w 4489729"/>
                <a:gd name="connsiteY107" fmla="*/ 1313241 h 2047939"/>
                <a:gd name="connsiteX108" fmla="*/ 3767733 w 4489729"/>
                <a:gd name="connsiteY108" fmla="*/ 1502357 h 2047939"/>
                <a:gd name="connsiteX109" fmla="*/ 4119669 w 4489729"/>
                <a:gd name="connsiteY109" fmla="*/ 1623293 h 2047939"/>
                <a:gd name="connsiteX110" fmla="*/ 4386479 w 4489729"/>
                <a:gd name="connsiteY110" fmla="*/ 1535129 h 2047939"/>
                <a:gd name="connsiteX111" fmla="*/ 1791361 w 4489729"/>
                <a:gd name="connsiteY111" fmla="*/ 1376146 h 2047939"/>
                <a:gd name="connsiteX112" fmla="*/ 1807268 w 4489729"/>
                <a:gd name="connsiteY112" fmla="*/ 1088235 h 2047939"/>
                <a:gd name="connsiteX113" fmla="*/ 1801513 w 4489729"/>
                <a:gd name="connsiteY113" fmla="*/ 774986 h 2047939"/>
                <a:gd name="connsiteX114" fmla="*/ 1751716 w 4489729"/>
                <a:gd name="connsiteY114" fmla="*/ 361903 h 2047939"/>
                <a:gd name="connsiteX115" fmla="*/ 1744442 w 4489729"/>
                <a:gd name="connsiteY115" fmla="*/ 348155 h 2047939"/>
                <a:gd name="connsiteX116" fmla="*/ 1713269 w 4489729"/>
                <a:gd name="connsiteY116" fmla="*/ 364141 h 2047939"/>
                <a:gd name="connsiteX117" fmla="*/ 1671785 w 4489729"/>
                <a:gd name="connsiteY117" fmla="*/ 585070 h 2047939"/>
                <a:gd name="connsiteX118" fmla="*/ 1680178 w 4489729"/>
                <a:gd name="connsiteY118" fmla="*/ 833815 h 2047939"/>
                <a:gd name="connsiteX119" fmla="*/ 1716066 w 4489729"/>
                <a:gd name="connsiteY119" fmla="*/ 1110855 h 2047939"/>
                <a:gd name="connsiteX120" fmla="*/ 1738847 w 4489729"/>
                <a:gd name="connsiteY120" fmla="*/ 1245619 h 2047939"/>
                <a:gd name="connsiteX121" fmla="*/ 1791361 w 4489729"/>
                <a:gd name="connsiteY121" fmla="*/ 1376146 h 2047939"/>
                <a:gd name="connsiteX122" fmla="*/ 2810640 w 4489729"/>
                <a:gd name="connsiteY122" fmla="*/ 1064096 h 2047939"/>
                <a:gd name="connsiteX123" fmla="*/ 2815356 w 4489729"/>
                <a:gd name="connsiteY123" fmla="*/ 1063217 h 2047939"/>
                <a:gd name="connsiteX124" fmla="*/ 3009509 w 4489729"/>
                <a:gd name="connsiteY124" fmla="*/ 761957 h 2047939"/>
                <a:gd name="connsiteX125" fmla="*/ 2799530 w 4489729"/>
                <a:gd name="connsiteY125" fmla="*/ 656208 h 2047939"/>
                <a:gd name="connsiteX126" fmla="*/ 2746696 w 4489729"/>
                <a:gd name="connsiteY126" fmla="*/ 749648 h 2047939"/>
                <a:gd name="connsiteX127" fmla="*/ 2810640 w 4489729"/>
                <a:gd name="connsiteY127" fmla="*/ 1064096 h 2047939"/>
                <a:gd name="connsiteX128" fmla="*/ 2936771 w 4489729"/>
                <a:gd name="connsiteY128" fmla="*/ 304912 h 2047939"/>
                <a:gd name="connsiteX129" fmla="*/ 2877463 w 4489729"/>
                <a:gd name="connsiteY129" fmla="*/ 354629 h 2047939"/>
                <a:gd name="connsiteX130" fmla="*/ 2836138 w 4489729"/>
                <a:gd name="connsiteY130" fmla="*/ 498585 h 2047939"/>
                <a:gd name="connsiteX131" fmla="*/ 2875065 w 4489729"/>
                <a:gd name="connsiteY131" fmla="*/ 620000 h 2047939"/>
                <a:gd name="connsiteX132" fmla="*/ 3009029 w 4489729"/>
                <a:gd name="connsiteY132" fmla="*/ 692817 h 2047939"/>
                <a:gd name="connsiteX133" fmla="*/ 3037964 w 4489729"/>
                <a:gd name="connsiteY133" fmla="*/ 673553 h 2047939"/>
                <a:gd name="connsiteX134" fmla="*/ 3062743 w 4489729"/>
                <a:gd name="connsiteY134" fmla="*/ 547023 h 2047939"/>
                <a:gd name="connsiteX135" fmla="*/ 3055469 w 4489729"/>
                <a:gd name="connsiteY135" fmla="*/ 381646 h 2047939"/>
                <a:gd name="connsiteX136" fmla="*/ 2936771 w 4489729"/>
                <a:gd name="connsiteY136" fmla="*/ 304912 h 2047939"/>
                <a:gd name="connsiteX137" fmla="*/ 2167357 w 4489729"/>
                <a:gd name="connsiteY137" fmla="*/ 537511 h 2047939"/>
                <a:gd name="connsiteX138" fmla="*/ 2199729 w 4489729"/>
                <a:gd name="connsiteY138" fmla="*/ 729505 h 2047939"/>
                <a:gd name="connsiteX139" fmla="*/ 2257039 w 4489729"/>
                <a:gd name="connsiteY139" fmla="*/ 800883 h 2047939"/>
                <a:gd name="connsiteX140" fmla="*/ 2344084 w 4489729"/>
                <a:gd name="connsiteY140" fmla="*/ 820546 h 2047939"/>
                <a:gd name="connsiteX141" fmla="*/ 2348560 w 4489729"/>
                <a:gd name="connsiteY141" fmla="*/ 795208 h 2047939"/>
                <a:gd name="connsiteX142" fmla="*/ 2346562 w 4489729"/>
                <a:gd name="connsiteY142" fmla="*/ 746051 h 2047939"/>
                <a:gd name="connsiteX143" fmla="*/ 2311552 w 4489729"/>
                <a:gd name="connsiteY143" fmla="*/ 530717 h 2047939"/>
                <a:gd name="connsiteX144" fmla="*/ 2174630 w 4489729"/>
                <a:gd name="connsiteY144" fmla="*/ 481000 h 2047939"/>
                <a:gd name="connsiteX145" fmla="*/ 2167357 w 4489729"/>
                <a:gd name="connsiteY145" fmla="*/ 537511 h 2047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489729" h="2047939">
                  <a:moveTo>
                    <a:pt x="3215571" y="657487"/>
                  </a:moveTo>
                  <a:cubicBezTo>
                    <a:pt x="3164894" y="696733"/>
                    <a:pt x="3080327" y="734301"/>
                    <a:pt x="3076731" y="739017"/>
                  </a:cubicBezTo>
                  <a:cubicBezTo>
                    <a:pt x="3076731" y="739017"/>
                    <a:pt x="2994002" y="955550"/>
                    <a:pt x="2932056" y="1033562"/>
                  </a:cubicBezTo>
                  <a:cubicBezTo>
                    <a:pt x="2875784" y="1104381"/>
                    <a:pt x="2778269" y="1162651"/>
                    <a:pt x="2686428" y="1129959"/>
                  </a:cubicBezTo>
                  <a:cubicBezTo>
                    <a:pt x="2619845" y="1106299"/>
                    <a:pt x="2575324" y="1040436"/>
                    <a:pt x="2559098" y="971616"/>
                  </a:cubicBezTo>
                  <a:cubicBezTo>
                    <a:pt x="2542952" y="902875"/>
                    <a:pt x="2550865" y="830937"/>
                    <a:pt x="2561096" y="761078"/>
                  </a:cubicBezTo>
                  <a:cubicBezTo>
                    <a:pt x="2517534" y="810635"/>
                    <a:pt x="2517054" y="832776"/>
                    <a:pt x="2396598" y="921739"/>
                  </a:cubicBezTo>
                  <a:cubicBezTo>
                    <a:pt x="2396598" y="921739"/>
                    <a:pt x="2369342" y="1041236"/>
                    <a:pt x="2349199" y="1121087"/>
                  </a:cubicBezTo>
                  <a:cubicBezTo>
                    <a:pt x="2325620" y="1214366"/>
                    <a:pt x="2260236" y="1623692"/>
                    <a:pt x="1930281" y="1686678"/>
                  </a:cubicBezTo>
                  <a:cubicBezTo>
                    <a:pt x="1886719" y="1694991"/>
                    <a:pt x="1842277" y="1687237"/>
                    <a:pt x="1801433" y="1668693"/>
                  </a:cubicBezTo>
                  <a:cubicBezTo>
                    <a:pt x="1780731" y="1659262"/>
                    <a:pt x="1768981" y="1660061"/>
                    <a:pt x="1768981" y="1660061"/>
                  </a:cubicBezTo>
                  <a:cubicBezTo>
                    <a:pt x="1749158" y="1710897"/>
                    <a:pt x="1715827" y="1783314"/>
                    <a:pt x="1692487" y="1832712"/>
                  </a:cubicBezTo>
                  <a:cubicBezTo>
                    <a:pt x="1638294" y="1947412"/>
                    <a:pt x="1543416" y="2052202"/>
                    <a:pt x="1406654" y="2047806"/>
                  </a:cubicBezTo>
                  <a:cubicBezTo>
                    <a:pt x="1271171" y="2043489"/>
                    <a:pt x="1196116" y="1941258"/>
                    <a:pt x="1138486" y="1832951"/>
                  </a:cubicBezTo>
                  <a:cubicBezTo>
                    <a:pt x="1068306" y="1700986"/>
                    <a:pt x="1066308" y="1528175"/>
                    <a:pt x="1068067" y="1381102"/>
                  </a:cubicBezTo>
                  <a:cubicBezTo>
                    <a:pt x="1069985" y="1218602"/>
                    <a:pt x="1089328" y="1056982"/>
                    <a:pt x="1105155" y="895362"/>
                  </a:cubicBezTo>
                  <a:cubicBezTo>
                    <a:pt x="1127855" y="663402"/>
                    <a:pt x="1142562" y="430643"/>
                    <a:pt x="1149196" y="197645"/>
                  </a:cubicBezTo>
                  <a:cubicBezTo>
                    <a:pt x="1150236" y="162475"/>
                    <a:pt x="1150156" y="124428"/>
                    <a:pt x="1129453" y="95972"/>
                  </a:cubicBezTo>
                  <a:cubicBezTo>
                    <a:pt x="1105155" y="62561"/>
                    <a:pt x="1059754" y="52730"/>
                    <a:pt x="1018429" y="52171"/>
                  </a:cubicBezTo>
                  <a:cubicBezTo>
                    <a:pt x="934502" y="51051"/>
                    <a:pt x="852493" y="77908"/>
                    <a:pt x="776479" y="113318"/>
                  </a:cubicBezTo>
                  <a:cubicBezTo>
                    <a:pt x="417509" y="280773"/>
                    <a:pt x="167565" y="660285"/>
                    <a:pt x="155655" y="1056183"/>
                  </a:cubicBezTo>
                  <a:cubicBezTo>
                    <a:pt x="152218" y="1171443"/>
                    <a:pt x="167805" y="1288782"/>
                    <a:pt x="214964" y="1394051"/>
                  </a:cubicBezTo>
                  <a:cubicBezTo>
                    <a:pt x="262123" y="1499320"/>
                    <a:pt x="342614" y="1591800"/>
                    <a:pt x="447003" y="1640798"/>
                  </a:cubicBezTo>
                  <a:cubicBezTo>
                    <a:pt x="515664" y="1673010"/>
                    <a:pt x="603188" y="1683481"/>
                    <a:pt x="663057" y="1636961"/>
                  </a:cubicBezTo>
                  <a:cubicBezTo>
                    <a:pt x="696388" y="1611063"/>
                    <a:pt x="715971" y="1571577"/>
                    <a:pt x="733076" y="1532971"/>
                  </a:cubicBezTo>
                  <a:cubicBezTo>
                    <a:pt x="818842" y="1339458"/>
                    <a:pt x="871117" y="1130998"/>
                    <a:pt x="886703" y="919901"/>
                  </a:cubicBezTo>
                  <a:cubicBezTo>
                    <a:pt x="891020" y="861551"/>
                    <a:pt x="896695" y="752445"/>
                    <a:pt x="826356" y="726707"/>
                  </a:cubicBezTo>
                  <a:cubicBezTo>
                    <a:pt x="799099" y="716716"/>
                    <a:pt x="768326" y="727906"/>
                    <a:pt x="744746" y="744772"/>
                  </a:cubicBezTo>
                  <a:cubicBezTo>
                    <a:pt x="663536" y="802882"/>
                    <a:pt x="590719" y="887928"/>
                    <a:pt x="570577" y="987922"/>
                  </a:cubicBezTo>
                  <a:cubicBezTo>
                    <a:pt x="550354" y="1088235"/>
                    <a:pt x="601110" y="1207332"/>
                    <a:pt x="699345" y="1236027"/>
                  </a:cubicBezTo>
                  <a:cubicBezTo>
                    <a:pt x="614938" y="1285824"/>
                    <a:pt x="498159" y="1238905"/>
                    <a:pt x="446124" y="1155777"/>
                  </a:cubicBezTo>
                  <a:cubicBezTo>
                    <a:pt x="394569" y="1073368"/>
                    <a:pt x="395128" y="963623"/>
                    <a:pt x="439170" y="876977"/>
                  </a:cubicBezTo>
                  <a:cubicBezTo>
                    <a:pt x="483212" y="790332"/>
                    <a:pt x="566660" y="726947"/>
                    <a:pt x="659380" y="697852"/>
                  </a:cubicBezTo>
                  <a:cubicBezTo>
                    <a:pt x="746984" y="670356"/>
                    <a:pt x="852413" y="675632"/>
                    <a:pt x="918436" y="739416"/>
                  </a:cubicBezTo>
                  <a:cubicBezTo>
                    <a:pt x="966554" y="785856"/>
                    <a:pt x="985658" y="854437"/>
                    <a:pt x="995489" y="920460"/>
                  </a:cubicBezTo>
                  <a:cubicBezTo>
                    <a:pt x="1021307" y="1093031"/>
                    <a:pt x="996848" y="1272716"/>
                    <a:pt x="926429" y="1432418"/>
                  </a:cubicBezTo>
                  <a:cubicBezTo>
                    <a:pt x="874554" y="1550076"/>
                    <a:pt x="792225" y="1661739"/>
                    <a:pt x="673608" y="1711456"/>
                  </a:cubicBezTo>
                  <a:cubicBezTo>
                    <a:pt x="547636" y="1764371"/>
                    <a:pt x="396807" y="1737274"/>
                    <a:pt x="283864" y="1660460"/>
                  </a:cubicBezTo>
                  <a:cubicBezTo>
                    <a:pt x="170922" y="1583647"/>
                    <a:pt x="93309" y="1462551"/>
                    <a:pt x="48548" y="1333543"/>
                  </a:cubicBezTo>
                  <a:cubicBezTo>
                    <a:pt x="-47769" y="1055943"/>
                    <a:pt x="3307" y="735740"/>
                    <a:pt x="165647" y="490831"/>
                  </a:cubicBezTo>
                  <a:cubicBezTo>
                    <a:pt x="327986" y="245923"/>
                    <a:pt x="594396" y="76869"/>
                    <a:pt x="881588" y="14763"/>
                  </a:cubicBezTo>
                  <a:cubicBezTo>
                    <a:pt x="996049" y="-10016"/>
                    <a:pt x="1132651" y="-11854"/>
                    <a:pt x="1210903" y="75270"/>
                  </a:cubicBezTo>
                  <a:cubicBezTo>
                    <a:pt x="1259501" y="129384"/>
                    <a:pt x="1273409" y="205478"/>
                    <a:pt x="1282201" y="277656"/>
                  </a:cubicBezTo>
                  <a:cubicBezTo>
                    <a:pt x="1338233" y="738217"/>
                    <a:pt x="1263897" y="1205973"/>
                    <a:pt x="1302584" y="1668374"/>
                  </a:cubicBezTo>
                  <a:cubicBezTo>
                    <a:pt x="1310577" y="1764371"/>
                    <a:pt x="1328322" y="1870279"/>
                    <a:pt x="1411530" y="1931666"/>
                  </a:cubicBezTo>
                  <a:cubicBezTo>
                    <a:pt x="1480110" y="1982262"/>
                    <a:pt x="1562599" y="1958683"/>
                    <a:pt x="1609599" y="1891860"/>
                  </a:cubicBezTo>
                  <a:cubicBezTo>
                    <a:pt x="1638214" y="1851256"/>
                    <a:pt x="1664191" y="1808812"/>
                    <a:pt x="1686732" y="1764530"/>
                  </a:cubicBezTo>
                  <a:cubicBezTo>
                    <a:pt x="1715587" y="1707859"/>
                    <a:pt x="1730934" y="1636401"/>
                    <a:pt x="1730934" y="1636401"/>
                  </a:cubicBezTo>
                  <a:cubicBezTo>
                    <a:pt x="1678739" y="1575973"/>
                    <a:pt x="1622388" y="1465829"/>
                    <a:pt x="1589216" y="1393731"/>
                  </a:cubicBezTo>
                  <a:cubicBezTo>
                    <a:pt x="1511763" y="1225237"/>
                    <a:pt x="1501932" y="1045312"/>
                    <a:pt x="1505449" y="862750"/>
                  </a:cubicBezTo>
                  <a:cubicBezTo>
                    <a:pt x="1507607" y="750447"/>
                    <a:pt x="1517358" y="636306"/>
                    <a:pt x="1552608" y="529038"/>
                  </a:cubicBezTo>
                  <a:cubicBezTo>
                    <a:pt x="1584500" y="431922"/>
                    <a:pt x="1638054" y="318260"/>
                    <a:pt x="1753155" y="306830"/>
                  </a:cubicBezTo>
                  <a:cubicBezTo>
                    <a:pt x="1763865" y="305791"/>
                    <a:pt x="1775136" y="305791"/>
                    <a:pt x="1784647" y="310907"/>
                  </a:cubicBezTo>
                  <a:cubicBezTo>
                    <a:pt x="1798395" y="318340"/>
                    <a:pt x="1804710" y="334327"/>
                    <a:pt x="1809426" y="349194"/>
                  </a:cubicBezTo>
                  <a:cubicBezTo>
                    <a:pt x="1834284" y="427366"/>
                    <a:pt x="1844036" y="509455"/>
                    <a:pt x="1850990" y="591145"/>
                  </a:cubicBezTo>
                  <a:cubicBezTo>
                    <a:pt x="1869933" y="813433"/>
                    <a:pt x="1855786" y="1031004"/>
                    <a:pt x="1850830" y="1252973"/>
                  </a:cubicBezTo>
                  <a:cubicBezTo>
                    <a:pt x="1845874" y="1313800"/>
                    <a:pt x="1825172" y="1464070"/>
                    <a:pt x="1831726" y="1475420"/>
                  </a:cubicBezTo>
                  <a:cubicBezTo>
                    <a:pt x="1863379" y="1530013"/>
                    <a:pt x="1900147" y="1613941"/>
                    <a:pt x="1963453" y="1602191"/>
                  </a:cubicBezTo>
                  <a:cubicBezTo>
                    <a:pt x="2213636" y="1555831"/>
                    <a:pt x="2325460" y="1059460"/>
                    <a:pt x="2351438" y="925656"/>
                  </a:cubicBezTo>
                  <a:cubicBezTo>
                    <a:pt x="2351438" y="925656"/>
                    <a:pt x="2277262" y="933409"/>
                    <a:pt x="2257359" y="926694"/>
                  </a:cubicBezTo>
                  <a:cubicBezTo>
                    <a:pt x="2168556" y="896720"/>
                    <a:pt x="2111005" y="844526"/>
                    <a:pt x="2065684" y="762437"/>
                  </a:cubicBezTo>
                  <a:cubicBezTo>
                    <a:pt x="2020443" y="680348"/>
                    <a:pt x="2020443" y="574119"/>
                    <a:pt x="2069041" y="493949"/>
                  </a:cubicBezTo>
                  <a:cubicBezTo>
                    <a:pt x="2093500" y="453663"/>
                    <a:pt x="2130588" y="419613"/>
                    <a:pt x="2175590" y="405705"/>
                  </a:cubicBezTo>
                  <a:cubicBezTo>
                    <a:pt x="2220670" y="391797"/>
                    <a:pt x="2273745" y="400669"/>
                    <a:pt x="2307396" y="433681"/>
                  </a:cubicBezTo>
                  <a:cubicBezTo>
                    <a:pt x="2329057" y="454942"/>
                    <a:pt x="2341206" y="483877"/>
                    <a:pt x="2350718" y="512652"/>
                  </a:cubicBezTo>
                  <a:cubicBezTo>
                    <a:pt x="2383490" y="611367"/>
                    <a:pt x="2393241" y="726627"/>
                    <a:pt x="2400835" y="830298"/>
                  </a:cubicBezTo>
                  <a:cubicBezTo>
                    <a:pt x="2516175" y="786815"/>
                    <a:pt x="2604818" y="672434"/>
                    <a:pt x="2631915" y="552218"/>
                  </a:cubicBezTo>
                  <a:cubicBezTo>
                    <a:pt x="2633514" y="545104"/>
                    <a:pt x="2635272" y="537431"/>
                    <a:pt x="2640947" y="532795"/>
                  </a:cubicBezTo>
                  <a:cubicBezTo>
                    <a:pt x="2651098" y="524562"/>
                    <a:pt x="2665965" y="531516"/>
                    <a:pt x="2676916" y="538550"/>
                  </a:cubicBezTo>
                  <a:cubicBezTo>
                    <a:pt x="2701295" y="554217"/>
                    <a:pt x="2725674" y="569803"/>
                    <a:pt x="2750053" y="585470"/>
                  </a:cubicBezTo>
                  <a:cubicBezTo>
                    <a:pt x="2741341" y="488433"/>
                    <a:pt x="2767078" y="381406"/>
                    <a:pt x="2843812" y="321298"/>
                  </a:cubicBezTo>
                  <a:cubicBezTo>
                    <a:pt x="2894808" y="281332"/>
                    <a:pt x="2970742" y="272620"/>
                    <a:pt x="3029651" y="299477"/>
                  </a:cubicBezTo>
                  <a:cubicBezTo>
                    <a:pt x="3105585" y="334087"/>
                    <a:pt x="3116616" y="420972"/>
                    <a:pt x="3112859" y="496666"/>
                  </a:cubicBezTo>
                  <a:cubicBezTo>
                    <a:pt x="3110142" y="551899"/>
                    <a:pt x="3107104" y="619840"/>
                    <a:pt x="3093356" y="669397"/>
                  </a:cubicBezTo>
                  <a:cubicBezTo>
                    <a:pt x="3167852" y="673154"/>
                    <a:pt x="3221645" y="608650"/>
                    <a:pt x="3221645" y="608650"/>
                  </a:cubicBezTo>
                  <a:cubicBezTo>
                    <a:pt x="3228279" y="599378"/>
                    <a:pt x="3257374" y="473326"/>
                    <a:pt x="3232116" y="478122"/>
                  </a:cubicBezTo>
                  <a:cubicBezTo>
                    <a:pt x="3283112" y="468291"/>
                    <a:pt x="3333788" y="505539"/>
                    <a:pt x="3356729" y="552058"/>
                  </a:cubicBezTo>
                  <a:cubicBezTo>
                    <a:pt x="3379749" y="598658"/>
                    <a:pt x="3381427" y="652452"/>
                    <a:pt x="3382626" y="704327"/>
                  </a:cubicBezTo>
                  <a:cubicBezTo>
                    <a:pt x="3432983" y="636146"/>
                    <a:pt x="3494529" y="577397"/>
                    <a:pt x="3557355" y="520486"/>
                  </a:cubicBezTo>
                  <a:cubicBezTo>
                    <a:pt x="3593644" y="487634"/>
                    <a:pt x="3621779" y="479561"/>
                    <a:pt x="3658308" y="478922"/>
                  </a:cubicBezTo>
                  <a:cubicBezTo>
                    <a:pt x="3729766" y="477643"/>
                    <a:pt x="3712421" y="579075"/>
                    <a:pt x="3710982" y="590106"/>
                  </a:cubicBezTo>
                  <a:cubicBezTo>
                    <a:pt x="3696994" y="697692"/>
                    <a:pt x="3656949" y="799924"/>
                    <a:pt x="3642322" y="907911"/>
                  </a:cubicBezTo>
                  <a:cubicBezTo>
                    <a:pt x="3620341" y="1071290"/>
                    <a:pt x="3644160" y="1303169"/>
                    <a:pt x="3728967" y="1450402"/>
                  </a:cubicBezTo>
                  <a:cubicBezTo>
                    <a:pt x="3728967" y="1450402"/>
                    <a:pt x="3995137" y="1305807"/>
                    <a:pt x="4161633" y="1286783"/>
                  </a:cubicBezTo>
                  <a:cubicBezTo>
                    <a:pt x="4253234" y="1276313"/>
                    <a:pt x="4352588" y="1282547"/>
                    <a:pt x="4425245" y="1339218"/>
                  </a:cubicBezTo>
                  <a:cubicBezTo>
                    <a:pt x="4499501" y="1397168"/>
                    <a:pt x="4508853" y="1509311"/>
                    <a:pt x="4457297" y="1588762"/>
                  </a:cubicBezTo>
                  <a:cubicBezTo>
                    <a:pt x="4307107" y="1820322"/>
                    <a:pt x="3851181" y="1708979"/>
                    <a:pt x="3672376" y="1566542"/>
                  </a:cubicBezTo>
                  <a:cubicBezTo>
                    <a:pt x="3672376" y="1566542"/>
                    <a:pt x="3170250" y="1727922"/>
                    <a:pt x="2906638" y="1757337"/>
                  </a:cubicBezTo>
                  <a:cubicBezTo>
                    <a:pt x="2771235" y="1772444"/>
                    <a:pt x="2631036" y="1750782"/>
                    <a:pt x="2547588" y="1643115"/>
                  </a:cubicBezTo>
                  <a:cubicBezTo>
                    <a:pt x="2490917" y="1569979"/>
                    <a:pt x="2477488" y="1462471"/>
                    <a:pt x="2524248" y="1382701"/>
                  </a:cubicBezTo>
                  <a:cubicBezTo>
                    <a:pt x="2571008" y="1302850"/>
                    <a:pt x="2680113" y="1262404"/>
                    <a:pt x="2763881" y="1301650"/>
                  </a:cubicBezTo>
                  <a:cubicBezTo>
                    <a:pt x="2830224" y="1332744"/>
                    <a:pt x="2870749" y="1422026"/>
                    <a:pt x="2831183" y="1483733"/>
                  </a:cubicBezTo>
                  <a:cubicBezTo>
                    <a:pt x="2804246" y="1443048"/>
                    <a:pt x="2749014" y="1426103"/>
                    <a:pt x="2701695" y="1438013"/>
                  </a:cubicBezTo>
                  <a:cubicBezTo>
                    <a:pt x="2654376" y="1449922"/>
                    <a:pt x="2615689" y="1486931"/>
                    <a:pt x="2594507" y="1530893"/>
                  </a:cubicBezTo>
                  <a:cubicBezTo>
                    <a:pt x="2574045" y="1573256"/>
                    <a:pt x="2569889" y="1627849"/>
                    <a:pt x="2599543" y="1664377"/>
                  </a:cubicBezTo>
                  <a:cubicBezTo>
                    <a:pt x="2635112" y="1708179"/>
                    <a:pt x="2700815" y="1708339"/>
                    <a:pt x="2756927" y="1703144"/>
                  </a:cubicBezTo>
                  <a:cubicBezTo>
                    <a:pt x="3030610" y="1677805"/>
                    <a:pt x="3358967" y="1583407"/>
                    <a:pt x="3616184" y="1486531"/>
                  </a:cubicBezTo>
                  <a:cubicBezTo>
                    <a:pt x="3616184" y="1486531"/>
                    <a:pt x="3610589" y="1480136"/>
                    <a:pt x="3585731" y="1446325"/>
                  </a:cubicBezTo>
                  <a:cubicBezTo>
                    <a:pt x="3487575" y="1313081"/>
                    <a:pt x="3461198" y="1137393"/>
                    <a:pt x="3480302" y="973055"/>
                  </a:cubicBezTo>
                  <a:cubicBezTo>
                    <a:pt x="3499485" y="808637"/>
                    <a:pt x="3554158" y="666839"/>
                    <a:pt x="3616664" y="513532"/>
                  </a:cubicBezTo>
                  <a:cubicBezTo>
                    <a:pt x="3569425" y="543186"/>
                    <a:pt x="3456482" y="673633"/>
                    <a:pt x="3423950" y="721192"/>
                  </a:cubicBezTo>
                  <a:cubicBezTo>
                    <a:pt x="3383665" y="780181"/>
                    <a:pt x="3348975" y="842927"/>
                    <a:pt x="3320520" y="908390"/>
                  </a:cubicBezTo>
                  <a:cubicBezTo>
                    <a:pt x="3292384" y="973055"/>
                    <a:pt x="3260012" y="1037399"/>
                    <a:pt x="3248902" y="1106859"/>
                  </a:cubicBezTo>
                  <a:cubicBezTo>
                    <a:pt x="3230278" y="1223558"/>
                    <a:pt x="3120693" y="1117170"/>
                    <a:pt x="3112699" y="1066094"/>
                  </a:cubicBezTo>
                  <a:cubicBezTo>
                    <a:pt x="3092157" y="933808"/>
                    <a:pt x="3151866" y="842687"/>
                    <a:pt x="3186795" y="739416"/>
                  </a:cubicBezTo>
                  <a:cubicBezTo>
                    <a:pt x="3191192" y="727027"/>
                    <a:pt x="3216849" y="656528"/>
                    <a:pt x="3215571" y="657487"/>
                  </a:cubicBezTo>
                  <a:close/>
                  <a:moveTo>
                    <a:pt x="4386479" y="1535129"/>
                  </a:moveTo>
                  <a:cubicBezTo>
                    <a:pt x="4410378" y="1504995"/>
                    <a:pt x="4439713" y="1322113"/>
                    <a:pt x="4275854" y="1313241"/>
                  </a:cubicBezTo>
                  <a:cubicBezTo>
                    <a:pt x="4114953" y="1304528"/>
                    <a:pt x="3995217" y="1365196"/>
                    <a:pt x="3767733" y="1502357"/>
                  </a:cubicBezTo>
                  <a:cubicBezTo>
                    <a:pt x="3767733" y="1502357"/>
                    <a:pt x="3864610" y="1613062"/>
                    <a:pt x="4119669" y="1623293"/>
                  </a:cubicBezTo>
                  <a:cubicBezTo>
                    <a:pt x="4231413" y="1627769"/>
                    <a:pt x="4340598" y="1592919"/>
                    <a:pt x="4386479" y="1535129"/>
                  </a:cubicBezTo>
                  <a:close/>
                  <a:moveTo>
                    <a:pt x="1791361" y="1376146"/>
                  </a:moveTo>
                  <a:cubicBezTo>
                    <a:pt x="1818698" y="1287663"/>
                    <a:pt x="1806468" y="1179197"/>
                    <a:pt x="1807268" y="1088235"/>
                  </a:cubicBezTo>
                  <a:cubicBezTo>
                    <a:pt x="1808147" y="983685"/>
                    <a:pt x="1807348" y="879456"/>
                    <a:pt x="1801513" y="774986"/>
                  </a:cubicBezTo>
                  <a:cubicBezTo>
                    <a:pt x="1793839" y="637904"/>
                    <a:pt x="1788884" y="494428"/>
                    <a:pt x="1751716" y="361903"/>
                  </a:cubicBezTo>
                  <a:cubicBezTo>
                    <a:pt x="1750277" y="356787"/>
                    <a:pt x="1748598" y="351352"/>
                    <a:pt x="1744442" y="348155"/>
                  </a:cubicBezTo>
                  <a:cubicBezTo>
                    <a:pt x="1733891" y="340082"/>
                    <a:pt x="1719823" y="352551"/>
                    <a:pt x="1713269" y="364141"/>
                  </a:cubicBezTo>
                  <a:cubicBezTo>
                    <a:pt x="1676021" y="430244"/>
                    <a:pt x="1671145" y="510734"/>
                    <a:pt x="1671785" y="585070"/>
                  </a:cubicBezTo>
                  <a:cubicBezTo>
                    <a:pt x="1672504" y="667878"/>
                    <a:pt x="1673943" y="751006"/>
                    <a:pt x="1680178" y="833815"/>
                  </a:cubicBezTo>
                  <a:cubicBezTo>
                    <a:pt x="1687212" y="926694"/>
                    <a:pt x="1699201" y="1019175"/>
                    <a:pt x="1716066" y="1110855"/>
                  </a:cubicBezTo>
                  <a:cubicBezTo>
                    <a:pt x="1724299" y="1155697"/>
                    <a:pt x="1728935" y="1201098"/>
                    <a:pt x="1738847" y="1245619"/>
                  </a:cubicBezTo>
                  <a:cubicBezTo>
                    <a:pt x="1745641" y="1276153"/>
                    <a:pt x="1759069" y="1363597"/>
                    <a:pt x="1791361" y="1376146"/>
                  </a:cubicBezTo>
                  <a:close/>
                  <a:moveTo>
                    <a:pt x="2810640" y="1064096"/>
                  </a:moveTo>
                  <a:cubicBezTo>
                    <a:pt x="2812159" y="1063856"/>
                    <a:pt x="2813758" y="1063536"/>
                    <a:pt x="2815356" y="1063217"/>
                  </a:cubicBezTo>
                  <a:cubicBezTo>
                    <a:pt x="2937891" y="1038278"/>
                    <a:pt x="2978336" y="860352"/>
                    <a:pt x="3009509" y="761957"/>
                  </a:cubicBezTo>
                  <a:cubicBezTo>
                    <a:pt x="3010468" y="759000"/>
                    <a:pt x="2839096" y="705925"/>
                    <a:pt x="2799530" y="656208"/>
                  </a:cubicBezTo>
                  <a:cubicBezTo>
                    <a:pt x="2764920" y="612726"/>
                    <a:pt x="2751651" y="726627"/>
                    <a:pt x="2746696" y="749648"/>
                  </a:cubicBezTo>
                  <a:cubicBezTo>
                    <a:pt x="2737024" y="793770"/>
                    <a:pt x="2706091" y="1080881"/>
                    <a:pt x="2810640" y="1064096"/>
                  </a:cubicBezTo>
                  <a:close/>
                  <a:moveTo>
                    <a:pt x="2936771" y="304912"/>
                  </a:moveTo>
                  <a:cubicBezTo>
                    <a:pt x="2915350" y="306511"/>
                    <a:pt x="2895047" y="331689"/>
                    <a:pt x="2877463" y="354629"/>
                  </a:cubicBezTo>
                  <a:cubicBezTo>
                    <a:pt x="2845650" y="396193"/>
                    <a:pt x="2829664" y="444312"/>
                    <a:pt x="2836138" y="498585"/>
                  </a:cubicBezTo>
                  <a:cubicBezTo>
                    <a:pt x="2841334" y="541827"/>
                    <a:pt x="2848208" y="583471"/>
                    <a:pt x="2875065" y="620000"/>
                  </a:cubicBezTo>
                  <a:cubicBezTo>
                    <a:pt x="2908636" y="665640"/>
                    <a:pt x="2956434" y="683065"/>
                    <a:pt x="3009029" y="692817"/>
                  </a:cubicBezTo>
                  <a:cubicBezTo>
                    <a:pt x="3025095" y="695774"/>
                    <a:pt x="3033328" y="689540"/>
                    <a:pt x="3037964" y="673553"/>
                  </a:cubicBezTo>
                  <a:cubicBezTo>
                    <a:pt x="3049954" y="632069"/>
                    <a:pt x="3056748" y="589466"/>
                    <a:pt x="3062743" y="547023"/>
                  </a:cubicBezTo>
                  <a:cubicBezTo>
                    <a:pt x="3070576" y="491950"/>
                    <a:pt x="3080248" y="436638"/>
                    <a:pt x="3055469" y="381646"/>
                  </a:cubicBezTo>
                  <a:cubicBezTo>
                    <a:pt x="3037884" y="342479"/>
                    <a:pt x="2992164" y="305631"/>
                    <a:pt x="2936771" y="304912"/>
                  </a:cubicBezTo>
                  <a:close/>
                  <a:moveTo>
                    <a:pt x="2167357" y="537511"/>
                  </a:moveTo>
                  <a:cubicBezTo>
                    <a:pt x="2163600" y="601855"/>
                    <a:pt x="2171433" y="670996"/>
                    <a:pt x="2199729" y="729505"/>
                  </a:cubicBezTo>
                  <a:cubicBezTo>
                    <a:pt x="2213077" y="757161"/>
                    <a:pt x="2231541" y="783139"/>
                    <a:pt x="2257039" y="800883"/>
                  </a:cubicBezTo>
                  <a:cubicBezTo>
                    <a:pt x="2272306" y="811514"/>
                    <a:pt x="2329377" y="841728"/>
                    <a:pt x="2344084" y="820546"/>
                  </a:cubicBezTo>
                  <a:cubicBezTo>
                    <a:pt x="2349119" y="813353"/>
                    <a:pt x="2348880" y="803921"/>
                    <a:pt x="2348560" y="795208"/>
                  </a:cubicBezTo>
                  <a:cubicBezTo>
                    <a:pt x="2347921" y="778822"/>
                    <a:pt x="2347201" y="762437"/>
                    <a:pt x="2346562" y="746051"/>
                  </a:cubicBezTo>
                  <a:cubicBezTo>
                    <a:pt x="2343604" y="673394"/>
                    <a:pt x="2340247" y="598658"/>
                    <a:pt x="2311552" y="530717"/>
                  </a:cubicBezTo>
                  <a:cubicBezTo>
                    <a:pt x="2290370" y="480520"/>
                    <a:pt x="2197970" y="371494"/>
                    <a:pt x="2174630" y="481000"/>
                  </a:cubicBezTo>
                  <a:cubicBezTo>
                    <a:pt x="2171033" y="498025"/>
                    <a:pt x="2168556" y="517129"/>
                    <a:pt x="2167357" y="537511"/>
                  </a:cubicBezTo>
                  <a:close/>
                </a:path>
              </a:pathLst>
            </a:custGeom>
            <a:grpFill/>
            <a:ln w="7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42192" name="Freeform: Shape 42191">
              <a:extLst>
                <a:ext uri="{FF2B5EF4-FFF2-40B4-BE49-F238E27FC236}">
                  <a16:creationId xmlns:a16="http://schemas.microsoft.com/office/drawing/2014/main" id="{D7AE87B5-B332-4A8F-8136-FA356EBC8D82}"/>
                </a:ext>
              </a:extLst>
            </p:cNvPr>
            <p:cNvSpPr/>
            <p:nvPr/>
          </p:nvSpPr>
          <p:spPr>
            <a:xfrm>
              <a:off x="5500754" y="3715110"/>
              <a:ext cx="1124636" cy="1182468"/>
            </a:xfrm>
            <a:custGeom>
              <a:avLst/>
              <a:gdLst>
                <a:gd name="connsiteX0" fmla="*/ 1121923 w 1480020"/>
                <a:gd name="connsiteY0" fmla="*/ 1375130 h 1556127"/>
                <a:gd name="connsiteX1" fmla="*/ 1308322 w 1480020"/>
                <a:gd name="connsiteY1" fmla="*/ 1458738 h 1556127"/>
                <a:gd name="connsiteX2" fmla="*/ 1421105 w 1480020"/>
                <a:gd name="connsiteY2" fmla="*/ 1326932 h 1556127"/>
                <a:gd name="connsiteX3" fmla="*/ 1473939 w 1480020"/>
                <a:gd name="connsiteY3" fmla="*/ 1192568 h 1556127"/>
                <a:gd name="connsiteX4" fmla="*/ 1478815 w 1480020"/>
                <a:gd name="connsiteY4" fmla="*/ 1244843 h 1556127"/>
                <a:gd name="connsiteX5" fmla="*/ 1411753 w 1480020"/>
                <a:gd name="connsiteY5" fmla="*/ 1418373 h 1556127"/>
                <a:gd name="connsiteX6" fmla="*/ 1232628 w 1480020"/>
                <a:gd name="connsiteY6" fmla="*/ 1553216 h 1556127"/>
                <a:gd name="connsiteX7" fmla="*/ 1090670 w 1480020"/>
                <a:gd name="connsiteY7" fmla="*/ 1521883 h 1556127"/>
                <a:gd name="connsiteX8" fmla="*/ 969575 w 1480020"/>
                <a:gd name="connsiteY8" fmla="*/ 1361302 h 1556127"/>
                <a:gd name="connsiteX9" fmla="*/ 1058538 w 1480020"/>
                <a:gd name="connsiteY9" fmla="*/ 1023115 h 1556127"/>
                <a:gd name="connsiteX10" fmla="*/ 1184270 w 1480020"/>
                <a:gd name="connsiteY10" fmla="*/ 838714 h 1556127"/>
                <a:gd name="connsiteX11" fmla="*/ 1300089 w 1480020"/>
                <a:gd name="connsiteY11" fmla="*/ 685486 h 1556127"/>
                <a:gd name="connsiteX12" fmla="*/ 1290658 w 1480020"/>
                <a:gd name="connsiteY12" fmla="*/ 640006 h 1556127"/>
                <a:gd name="connsiteX13" fmla="*/ 1244697 w 1480020"/>
                <a:gd name="connsiteY13" fmla="*/ 607554 h 1556127"/>
                <a:gd name="connsiteX14" fmla="*/ 1224315 w 1480020"/>
                <a:gd name="connsiteY14" fmla="*/ 604596 h 1556127"/>
                <a:gd name="connsiteX15" fmla="*/ 1073085 w 1480020"/>
                <a:gd name="connsiteY15" fmla="*/ 798109 h 1556127"/>
                <a:gd name="connsiteX16" fmla="*/ 736416 w 1480020"/>
                <a:gd name="connsiteY16" fmla="*/ 978673 h 1556127"/>
                <a:gd name="connsiteX17" fmla="*/ 632906 w 1480020"/>
                <a:gd name="connsiteY17" fmla="*/ 929036 h 1556127"/>
                <a:gd name="connsiteX18" fmla="*/ 586306 w 1480020"/>
                <a:gd name="connsiteY18" fmla="*/ 856698 h 1556127"/>
                <a:gd name="connsiteX19" fmla="*/ 469767 w 1480020"/>
                <a:gd name="connsiteY19" fmla="*/ 981471 h 1556127"/>
                <a:gd name="connsiteX20" fmla="*/ 344995 w 1480020"/>
                <a:gd name="connsiteY20" fmla="*/ 929995 h 1556127"/>
                <a:gd name="connsiteX21" fmla="*/ 334604 w 1480020"/>
                <a:gd name="connsiteY21" fmla="*/ 795391 h 1556127"/>
                <a:gd name="connsiteX22" fmla="*/ 328769 w 1480020"/>
                <a:gd name="connsiteY22" fmla="*/ 783322 h 1556127"/>
                <a:gd name="connsiteX23" fmla="*/ 316379 w 1480020"/>
                <a:gd name="connsiteY23" fmla="*/ 790596 h 1556127"/>
                <a:gd name="connsiteX24" fmla="*/ 207833 w 1480020"/>
                <a:gd name="connsiteY24" fmla="*/ 941585 h 1556127"/>
                <a:gd name="connsiteX25" fmla="*/ 16239 w 1480020"/>
                <a:gd name="connsiteY25" fmla="*/ 895385 h 1556127"/>
                <a:gd name="connsiteX26" fmla="*/ 158196 w 1480020"/>
                <a:gd name="connsiteY26" fmla="*/ 496849 h 1556127"/>
                <a:gd name="connsiteX27" fmla="*/ 251715 w 1480020"/>
                <a:gd name="connsiteY27" fmla="*/ 445054 h 1556127"/>
                <a:gd name="connsiteX28" fmla="*/ 353867 w 1480020"/>
                <a:gd name="connsiteY28" fmla="*/ 453127 h 1556127"/>
                <a:gd name="connsiteX29" fmla="*/ 442111 w 1480020"/>
                <a:gd name="connsiteY29" fmla="*/ 455365 h 1556127"/>
                <a:gd name="connsiteX30" fmla="*/ 578713 w 1480020"/>
                <a:gd name="connsiteY30" fmla="*/ 117417 h 1556127"/>
                <a:gd name="connsiteX31" fmla="*/ 601653 w 1480020"/>
                <a:gd name="connsiteY31" fmla="*/ 22220 h 1556127"/>
                <a:gd name="connsiteX32" fmla="*/ 617799 w 1480020"/>
                <a:gd name="connsiteY32" fmla="*/ 1517 h 1556127"/>
                <a:gd name="connsiteX33" fmla="*/ 680705 w 1480020"/>
                <a:gd name="connsiteY33" fmla="*/ 211816 h 1556127"/>
                <a:gd name="connsiteX34" fmla="*/ 464731 w 1480020"/>
                <a:gd name="connsiteY34" fmla="*/ 769174 h 1556127"/>
                <a:gd name="connsiteX35" fmla="*/ 451143 w 1480020"/>
                <a:gd name="connsiteY35" fmla="*/ 921203 h 1556127"/>
                <a:gd name="connsiteX36" fmla="*/ 467769 w 1480020"/>
                <a:gd name="connsiteY36" fmla="*/ 933672 h 1556127"/>
                <a:gd name="connsiteX37" fmla="*/ 514688 w 1480020"/>
                <a:gd name="connsiteY37" fmla="*/ 893147 h 1556127"/>
                <a:gd name="connsiteX38" fmla="*/ 581750 w 1480020"/>
                <a:gd name="connsiteY38" fmla="*/ 798669 h 1556127"/>
                <a:gd name="connsiteX39" fmla="*/ 608847 w 1480020"/>
                <a:gd name="connsiteY39" fmla="*/ 696757 h 1556127"/>
                <a:gd name="connsiteX40" fmla="*/ 686140 w 1480020"/>
                <a:gd name="connsiteY40" fmla="*/ 582695 h 1556127"/>
                <a:gd name="connsiteX41" fmla="*/ 848160 w 1480020"/>
                <a:gd name="connsiteY41" fmla="*/ 477266 h 1556127"/>
                <a:gd name="connsiteX42" fmla="*/ 917220 w 1480020"/>
                <a:gd name="connsiteY42" fmla="*/ 458003 h 1556127"/>
                <a:gd name="connsiteX43" fmla="*/ 956226 w 1480020"/>
                <a:gd name="connsiteY43" fmla="*/ 658070 h 1556127"/>
                <a:gd name="connsiteX44" fmla="*/ 718592 w 1480020"/>
                <a:gd name="connsiteY44" fmla="*/ 799708 h 1556127"/>
                <a:gd name="connsiteX45" fmla="*/ 735457 w 1480020"/>
                <a:gd name="connsiteY45" fmla="*/ 893467 h 1556127"/>
                <a:gd name="connsiteX46" fmla="*/ 879812 w 1480020"/>
                <a:gd name="connsiteY46" fmla="*/ 928317 h 1556127"/>
                <a:gd name="connsiteX47" fmla="*/ 1069249 w 1480020"/>
                <a:gd name="connsiteY47" fmla="*/ 762060 h 1556127"/>
                <a:gd name="connsiteX48" fmla="*/ 1142066 w 1480020"/>
                <a:gd name="connsiteY48" fmla="*/ 660948 h 1556127"/>
                <a:gd name="connsiteX49" fmla="*/ 1193541 w 1480020"/>
                <a:gd name="connsiteY49" fmla="*/ 571825 h 1556127"/>
                <a:gd name="connsiteX50" fmla="*/ 1193142 w 1480020"/>
                <a:gd name="connsiteY50" fmla="*/ 545447 h 1556127"/>
                <a:gd name="connsiteX51" fmla="*/ 1129757 w 1480020"/>
                <a:gd name="connsiteY51" fmla="*/ 396856 h 1556127"/>
                <a:gd name="connsiteX52" fmla="*/ 1112891 w 1480020"/>
                <a:gd name="connsiteY52" fmla="*/ 313967 h 1556127"/>
                <a:gd name="connsiteX53" fmla="*/ 1268437 w 1480020"/>
                <a:gd name="connsiteY53" fmla="*/ 203423 h 1556127"/>
                <a:gd name="connsiteX54" fmla="*/ 1300409 w 1480020"/>
                <a:gd name="connsiteY54" fmla="*/ 332431 h 1556127"/>
                <a:gd name="connsiteX55" fmla="*/ 1364993 w 1480020"/>
                <a:gd name="connsiteY55" fmla="*/ 559755 h 1556127"/>
                <a:gd name="connsiteX56" fmla="*/ 1452757 w 1480020"/>
                <a:gd name="connsiteY56" fmla="*/ 632252 h 1556127"/>
                <a:gd name="connsiteX57" fmla="*/ 1457553 w 1480020"/>
                <a:gd name="connsiteY57" fmla="*/ 718738 h 1556127"/>
                <a:gd name="connsiteX58" fmla="*/ 1327026 w 1480020"/>
                <a:gd name="connsiteY58" fmla="*/ 888831 h 1556127"/>
                <a:gd name="connsiteX59" fmla="*/ 1164526 w 1480020"/>
                <a:gd name="connsiteY59" fmla="*/ 1158358 h 1556127"/>
                <a:gd name="connsiteX60" fmla="*/ 1121923 w 1480020"/>
                <a:gd name="connsiteY60" fmla="*/ 1375130 h 1556127"/>
                <a:gd name="connsiteX61" fmla="*/ 221342 w 1480020"/>
                <a:gd name="connsiteY61" fmla="*/ 582855 h 1556127"/>
                <a:gd name="connsiteX62" fmla="*/ 220782 w 1480020"/>
                <a:gd name="connsiteY62" fmla="*/ 583894 h 1556127"/>
                <a:gd name="connsiteX63" fmla="*/ 137814 w 1480020"/>
                <a:gd name="connsiteY63" fmla="*/ 788917 h 1556127"/>
                <a:gd name="connsiteX64" fmla="*/ 126144 w 1480020"/>
                <a:gd name="connsiteY64" fmla="*/ 866770 h 1556127"/>
                <a:gd name="connsiteX65" fmla="*/ 144128 w 1480020"/>
                <a:gd name="connsiteY65" fmla="*/ 906815 h 1556127"/>
                <a:gd name="connsiteX66" fmla="*/ 309426 w 1480020"/>
                <a:gd name="connsiteY66" fmla="*/ 735523 h 1556127"/>
                <a:gd name="connsiteX67" fmla="*/ 400707 w 1480020"/>
                <a:gd name="connsiteY67" fmla="*/ 554320 h 1556127"/>
                <a:gd name="connsiteX68" fmla="*/ 336282 w 1480020"/>
                <a:gd name="connsiteY68" fmla="*/ 490455 h 1556127"/>
                <a:gd name="connsiteX69" fmla="*/ 221342 w 1480020"/>
                <a:gd name="connsiteY69" fmla="*/ 582855 h 1556127"/>
                <a:gd name="connsiteX70" fmla="*/ 837769 w 1480020"/>
                <a:gd name="connsiteY70" fmla="*/ 537614 h 1556127"/>
                <a:gd name="connsiteX71" fmla="*/ 790849 w 1480020"/>
                <a:gd name="connsiteY71" fmla="*/ 600440 h 1556127"/>
                <a:gd name="connsiteX72" fmla="*/ 725146 w 1480020"/>
                <a:gd name="connsiteY72" fmla="*/ 769574 h 1556127"/>
                <a:gd name="connsiteX73" fmla="*/ 971014 w 1480020"/>
                <a:gd name="connsiteY73" fmla="*/ 598522 h 1556127"/>
                <a:gd name="connsiteX74" fmla="*/ 953749 w 1480020"/>
                <a:gd name="connsiteY74" fmla="*/ 481583 h 1556127"/>
                <a:gd name="connsiteX75" fmla="*/ 837769 w 1480020"/>
                <a:gd name="connsiteY75" fmla="*/ 537614 h 1556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480020" h="1556127">
                  <a:moveTo>
                    <a:pt x="1121923" y="1375130"/>
                  </a:moveTo>
                  <a:cubicBezTo>
                    <a:pt x="1147421" y="1442512"/>
                    <a:pt x="1238782" y="1511013"/>
                    <a:pt x="1308322" y="1458738"/>
                  </a:cubicBezTo>
                  <a:cubicBezTo>
                    <a:pt x="1360597" y="1419412"/>
                    <a:pt x="1389692" y="1381685"/>
                    <a:pt x="1421105" y="1326932"/>
                  </a:cubicBezTo>
                  <a:cubicBezTo>
                    <a:pt x="1441407" y="1291523"/>
                    <a:pt x="1456115" y="1235651"/>
                    <a:pt x="1473939" y="1192568"/>
                  </a:cubicBezTo>
                  <a:cubicBezTo>
                    <a:pt x="1480573" y="1213510"/>
                    <a:pt x="1481053" y="1228537"/>
                    <a:pt x="1478815" y="1244843"/>
                  </a:cubicBezTo>
                  <a:cubicBezTo>
                    <a:pt x="1469383" y="1313344"/>
                    <a:pt x="1443885" y="1364499"/>
                    <a:pt x="1411753" y="1418373"/>
                  </a:cubicBezTo>
                  <a:cubicBezTo>
                    <a:pt x="1370588" y="1487433"/>
                    <a:pt x="1312639" y="1537310"/>
                    <a:pt x="1232628" y="1553216"/>
                  </a:cubicBezTo>
                  <a:cubicBezTo>
                    <a:pt x="1182591" y="1563208"/>
                    <a:pt x="1135751" y="1546183"/>
                    <a:pt x="1090670" y="1521883"/>
                  </a:cubicBezTo>
                  <a:cubicBezTo>
                    <a:pt x="1029683" y="1488872"/>
                    <a:pt x="981405" y="1443871"/>
                    <a:pt x="969575" y="1361302"/>
                  </a:cubicBezTo>
                  <a:cubicBezTo>
                    <a:pt x="965419" y="1332048"/>
                    <a:pt x="955427" y="1171387"/>
                    <a:pt x="1058538" y="1023115"/>
                  </a:cubicBezTo>
                  <a:cubicBezTo>
                    <a:pt x="1101061" y="961887"/>
                    <a:pt x="1141027" y="899381"/>
                    <a:pt x="1184270" y="838714"/>
                  </a:cubicBezTo>
                  <a:cubicBezTo>
                    <a:pt x="1221517" y="786519"/>
                    <a:pt x="1258286" y="734244"/>
                    <a:pt x="1300089" y="685486"/>
                  </a:cubicBezTo>
                  <a:cubicBezTo>
                    <a:pt x="1322390" y="659509"/>
                    <a:pt x="1320392" y="656551"/>
                    <a:pt x="1290658" y="640006"/>
                  </a:cubicBezTo>
                  <a:cubicBezTo>
                    <a:pt x="1274351" y="630893"/>
                    <a:pt x="1259484" y="619144"/>
                    <a:pt x="1244697" y="607554"/>
                  </a:cubicBezTo>
                  <a:cubicBezTo>
                    <a:pt x="1237823" y="602198"/>
                    <a:pt x="1231508" y="596923"/>
                    <a:pt x="1224315" y="604596"/>
                  </a:cubicBezTo>
                  <a:cubicBezTo>
                    <a:pt x="1207609" y="622421"/>
                    <a:pt x="1099942" y="773890"/>
                    <a:pt x="1073085" y="798109"/>
                  </a:cubicBezTo>
                  <a:cubicBezTo>
                    <a:pt x="1048387" y="820410"/>
                    <a:pt x="921936" y="998416"/>
                    <a:pt x="736416" y="978673"/>
                  </a:cubicBezTo>
                  <a:cubicBezTo>
                    <a:pt x="696291" y="974357"/>
                    <a:pt x="662001" y="957331"/>
                    <a:pt x="632906" y="929036"/>
                  </a:cubicBezTo>
                  <a:cubicBezTo>
                    <a:pt x="618119" y="914648"/>
                    <a:pt x="586306" y="856698"/>
                    <a:pt x="586306" y="856698"/>
                  </a:cubicBezTo>
                  <a:cubicBezTo>
                    <a:pt x="563606" y="898742"/>
                    <a:pt x="512210" y="956372"/>
                    <a:pt x="469767" y="981471"/>
                  </a:cubicBezTo>
                  <a:cubicBezTo>
                    <a:pt x="413575" y="1014722"/>
                    <a:pt x="357784" y="979233"/>
                    <a:pt x="344995" y="929995"/>
                  </a:cubicBezTo>
                  <a:cubicBezTo>
                    <a:pt x="333565" y="886193"/>
                    <a:pt x="329728" y="840872"/>
                    <a:pt x="334604" y="795391"/>
                  </a:cubicBezTo>
                  <a:cubicBezTo>
                    <a:pt x="335163" y="789956"/>
                    <a:pt x="333165" y="785560"/>
                    <a:pt x="328769" y="783322"/>
                  </a:cubicBezTo>
                  <a:cubicBezTo>
                    <a:pt x="321655" y="779725"/>
                    <a:pt x="319337" y="786199"/>
                    <a:pt x="316379" y="790596"/>
                  </a:cubicBezTo>
                  <a:cubicBezTo>
                    <a:pt x="282089" y="842311"/>
                    <a:pt x="245641" y="892348"/>
                    <a:pt x="207833" y="941585"/>
                  </a:cubicBezTo>
                  <a:cubicBezTo>
                    <a:pt x="149084" y="1017999"/>
                    <a:pt x="46772" y="973797"/>
                    <a:pt x="16239" y="895385"/>
                  </a:cubicBezTo>
                  <a:cubicBezTo>
                    <a:pt x="-37874" y="756465"/>
                    <a:pt x="51888" y="584454"/>
                    <a:pt x="158196" y="496849"/>
                  </a:cubicBezTo>
                  <a:cubicBezTo>
                    <a:pt x="185932" y="473989"/>
                    <a:pt x="217025" y="454406"/>
                    <a:pt x="251715" y="445054"/>
                  </a:cubicBezTo>
                  <a:cubicBezTo>
                    <a:pt x="289762" y="434743"/>
                    <a:pt x="317658" y="443535"/>
                    <a:pt x="353867" y="453127"/>
                  </a:cubicBezTo>
                  <a:cubicBezTo>
                    <a:pt x="377766" y="459442"/>
                    <a:pt x="421249" y="474629"/>
                    <a:pt x="442111" y="455365"/>
                  </a:cubicBezTo>
                  <a:cubicBezTo>
                    <a:pt x="463932" y="435223"/>
                    <a:pt x="572798" y="139159"/>
                    <a:pt x="578713" y="117417"/>
                  </a:cubicBezTo>
                  <a:cubicBezTo>
                    <a:pt x="580711" y="110064"/>
                    <a:pt x="602612" y="77612"/>
                    <a:pt x="601653" y="22220"/>
                  </a:cubicBezTo>
                  <a:cubicBezTo>
                    <a:pt x="601253" y="-3118"/>
                    <a:pt x="603411" y="-1200"/>
                    <a:pt x="617799" y="1517"/>
                  </a:cubicBezTo>
                  <a:cubicBezTo>
                    <a:pt x="716913" y="20221"/>
                    <a:pt x="698529" y="139718"/>
                    <a:pt x="680705" y="211816"/>
                  </a:cubicBezTo>
                  <a:cubicBezTo>
                    <a:pt x="650731" y="332831"/>
                    <a:pt x="497423" y="692121"/>
                    <a:pt x="464731" y="769174"/>
                  </a:cubicBezTo>
                  <a:cubicBezTo>
                    <a:pt x="446827" y="811378"/>
                    <a:pt x="429641" y="880678"/>
                    <a:pt x="451143" y="921203"/>
                  </a:cubicBezTo>
                  <a:cubicBezTo>
                    <a:pt x="454580" y="927677"/>
                    <a:pt x="460415" y="934391"/>
                    <a:pt x="467769" y="933672"/>
                  </a:cubicBezTo>
                  <a:cubicBezTo>
                    <a:pt x="473284" y="933112"/>
                    <a:pt x="511091" y="897463"/>
                    <a:pt x="514688" y="893147"/>
                  </a:cubicBezTo>
                  <a:cubicBezTo>
                    <a:pt x="545701" y="855100"/>
                    <a:pt x="554334" y="839433"/>
                    <a:pt x="581750" y="798669"/>
                  </a:cubicBezTo>
                  <a:cubicBezTo>
                    <a:pt x="581750" y="798669"/>
                    <a:pt x="592861" y="735683"/>
                    <a:pt x="608847" y="696757"/>
                  </a:cubicBezTo>
                  <a:cubicBezTo>
                    <a:pt x="626431" y="653994"/>
                    <a:pt x="653528" y="615307"/>
                    <a:pt x="686140" y="582695"/>
                  </a:cubicBezTo>
                  <a:cubicBezTo>
                    <a:pt x="732020" y="536895"/>
                    <a:pt x="788531" y="502684"/>
                    <a:pt x="848160" y="477266"/>
                  </a:cubicBezTo>
                  <a:cubicBezTo>
                    <a:pt x="870301" y="467834"/>
                    <a:pt x="893241" y="459522"/>
                    <a:pt x="917220" y="458003"/>
                  </a:cubicBezTo>
                  <a:cubicBezTo>
                    <a:pt x="1048947" y="449770"/>
                    <a:pt x="1009141" y="594205"/>
                    <a:pt x="956226" y="658070"/>
                  </a:cubicBezTo>
                  <a:cubicBezTo>
                    <a:pt x="905150" y="719697"/>
                    <a:pt x="868462" y="752069"/>
                    <a:pt x="718592" y="799708"/>
                  </a:cubicBezTo>
                  <a:cubicBezTo>
                    <a:pt x="718592" y="799708"/>
                    <a:pt x="699169" y="860535"/>
                    <a:pt x="735457" y="893467"/>
                  </a:cubicBezTo>
                  <a:cubicBezTo>
                    <a:pt x="771746" y="926318"/>
                    <a:pt x="835451" y="949258"/>
                    <a:pt x="879812" y="928317"/>
                  </a:cubicBezTo>
                  <a:cubicBezTo>
                    <a:pt x="959184" y="890829"/>
                    <a:pt x="1013377" y="825445"/>
                    <a:pt x="1069249" y="762060"/>
                  </a:cubicBezTo>
                  <a:cubicBezTo>
                    <a:pt x="1096665" y="730967"/>
                    <a:pt x="1118006" y="694758"/>
                    <a:pt x="1142066" y="660948"/>
                  </a:cubicBezTo>
                  <a:cubicBezTo>
                    <a:pt x="1161569" y="633531"/>
                    <a:pt x="1178914" y="602998"/>
                    <a:pt x="1193541" y="571825"/>
                  </a:cubicBezTo>
                  <a:cubicBezTo>
                    <a:pt x="1197857" y="562553"/>
                    <a:pt x="1198177" y="555279"/>
                    <a:pt x="1193142" y="545447"/>
                  </a:cubicBezTo>
                  <a:cubicBezTo>
                    <a:pt x="1168603" y="497409"/>
                    <a:pt x="1147181" y="448091"/>
                    <a:pt x="1129757" y="396856"/>
                  </a:cubicBezTo>
                  <a:cubicBezTo>
                    <a:pt x="1115769" y="355851"/>
                    <a:pt x="1112172" y="356491"/>
                    <a:pt x="1112891" y="313967"/>
                  </a:cubicBezTo>
                  <a:cubicBezTo>
                    <a:pt x="1114010" y="246346"/>
                    <a:pt x="1174198" y="152667"/>
                    <a:pt x="1268437" y="203423"/>
                  </a:cubicBezTo>
                  <a:cubicBezTo>
                    <a:pt x="1312639" y="227242"/>
                    <a:pt x="1301848" y="320122"/>
                    <a:pt x="1300409" y="332431"/>
                  </a:cubicBezTo>
                  <a:cubicBezTo>
                    <a:pt x="1288819" y="433464"/>
                    <a:pt x="1263401" y="477506"/>
                    <a:pt x="1364993" y="559755"/>
                  </a:cubicBezTo>
                  <a:cubicBezTo>
                    <a:pt x="1411353" y="597243"/>
                    <a:pt x="1422064" y="610271"/>
                    <a:pt x="1452757" y="632252"/>
                  </a:cubicBezTo>
                  <a:cubicBezTo>
                    <a:pt x="1480014" y="651836"/>
                    <a:pt x="1480973" y="695718"/>
                    <a:pt x="1457553" y="718738"/>
                  </a:cubicBezTo>
                  <a:cubicBezTo>
                    <a:pt x="1425660" y="750151"/>
                    <a:pt x="1347728" y="858617"/>
                    <a:pt x="1327026" y="888831"/>
                  </a:cubicBezTo>
                  <a:cubicBezTo>
                    <a:pt x="1296492" y="933432"/>
                    <a:pt x="1184669" y="1113277"/>
                    <a:pt x="1164526" y="1158358"/>
                  </a:cubicBezTo>
                  <a:cubicBezTo>
                    <a:pt x="1162528" y="1162674"/>
                    <a:pt x="1088272" y="1286167"/>
                    <a:pt x="1121923" y="1375130"/>
                  </a:cubicBezTo>
                  <a:close/>
                  <a:moveTo>
                    <a:pt x="221342" y="582855"/>
                  </a:moveTo>
                  <a:cubicBezTo>
                    <a:pt x="221182" y="583175"/>
                    <a:pt x="221022" y="583494"/>
                    <a:pt x="220782" y="583894"/>
                  </a:cubicBezTo>
                  <a:cubicBezTo>
                    <a:pt x="186172" y="649198"/>
                    <a:pt x="158356" y="718018"/>
                    <a:pt x="137814" y="788917"/>
                  </a:cubicBezTo>
                  <a:cubicBezTo>
                    <a:pt x="130460" y="814255"/>
                    <a:pt x="123986" y="840472"/>
                    <a:pt x="126144" y="866770"/>
                  </a:cubicBezTo>
                  <a:cubicBezTo>
                    <a:pt x="127343" y="881797"/>
                    <a:pt x="132139" y="897703"/>
                    <a:pt x="144128" y="906815"/>
                  </a:cubicBezTo>
                  <a:cubicBezTo>
                    <a:pt x="191527" y="942944"/>
                    <a:pt x="289922" y="767815"/>
                    <a:pt x="309426" y="735523"/>
                  </a:cubicBezTo>
                  <a:cubicBezTo>
                    <a:pt x="343716" y="678612"/>
                    <a:pt x="382562" y="618664"/>
                    <a:pt x="400707" y="554320"/>
                  </a:cubicBezTo>
                  <a:cubicBezTo>
                    <a:pt x="414215" y="506361"/>
                    <a:pt x="380324" y="485100"/>
                    <a:pt x="336282" y="490455"/>
                  </a:cubicBezTo>
                  <a:cubicBezTo>
                    <a:pt x="280570" y="497249"/>
                    <a:pt x="246440" y="535776"/>
                    <a:pt x="221342" y="582855"/>
                  </a:cubicBezTo>
                  <a:close/>
                  <a:moveTo>
                    <a:pt x="837769" y="537614"/>
                  </a:moveTo>
                  <a:cubicBezTo>
                    <a:pt x="824500" y="554320"/>
                    <a:pt x="798203" y="588850"/>
                    <a:pt x="790849" y="600440"/>
                  </a:cubicBezTo>
                  <a:cubicBezTo>
                    <a:pt x="747607" y="668461"/>
                    <a:pt x="725146" y="769574"/>
                    <a:pt x="725146" y="769574"/>
                  </a:cubicBezTo>
                  <a:cubicBezTo>
                    <a:pt x="804678" y="743596"/>
                    <a:pt x="941839" y="682289"/>
                    <a:pt x="971014" y="598522"/>
                  </a:cubicBezTo>
                  <a:cubicBezTo>
                    <a:pt x="982284" y="566070"/>
                    <a:pt x="990357" y="501245"/>
                    <a:pt x="953749" y="481583"/>
                  </a:cubicBezTo>
                  <a:cubicBezTo>
                    <a:pt x="913623" y="459921"/>
                    <a:pt x="868702" y="498688"/>
                    <a:pt x="837769" y="537614"/>
                  </a:cubicBezTo>
                  <a:close/>
                </a:path>
              </a:pathLst>
            </a:custGeom>
            <a:grpFill/>
            <a:ln w="7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93" name="Freeform: Shape 42192">
              <a:extLst>
                <a:ext uri="{FF2B5EF4-FFF2-40B4-BE49-F238E27FC236}">
                  <a16:creationId xmlns:a16="http://schemas.microsoft.com/office/drawing/2014/main" id="{9E536843-A70C-4A80-B275-31AE128CCE6F}"/>
                </a:ext>
              </a:extLst>
            </p:cNvPr>
            <p:cNvSpPr/>
            <p:nvPr/>
          </p:nvSpPr>
          <p:spPr>
            <a:xfrm>
              <a:off x="6633080" y="3640935"/>
              <a:ext cx="1771733" cy="1405587"/>
            </a:xfrm>
            <a:custGeom>
              <a:avLst/>
              <a:gdLst>
                <a:gd name="connsiteX0" fmla="*/ 2330649 w 2331600"/>
                <a:gd name="connsiteY0" fmla="*/ 1546440 h 1849751"/>
                <a:gd name="connsiteX1" fmla="*/ 2182857 w 2331600"/>
                <a:gd name="connsiteY1" fmla="*/ 1407920 h 1849751"/>
                <a:gd name="connsiteX2" fmla="*/ 1562433 w 2331600"/>
                <a:gd name="connsiteY2" fmla="*/ 1452601 h 1849751"/>
                <a:gd name="connsiteX3" fmla="*/ 1693919 w 2331600"/>
                <a:gd name="connsiteY3" fmla="*/ 741855 h 1849751"/>
                <a:gd name="connsiteX4" fmla="*/ 1601759 w 2331600"/>
                <a:gd name="connsiteY4" fmla="*/ 646977 h 1849751"/>
                <a:gd name="connsiteX5" fmla="*/ 1357570 w 2331600"/>
                <a:gd name="connsiteY5" fmla="*/ 816431 h 1849751"/>
                <a:gd name="connsiteX6" fmla="*/ 1220968 w 2331600"/>
                <a:gd name="connsiteY6" fmla="*/ 947518 h 1849751"/>
                <a:gd name="connsiteX7" fmla="*/ 1280117 w 2331600"/>
                <a:gd name="connsiteY7" fmla="*/ 744333 h 1849751"/>
                <a:gd name="connsiteX8" fmla="*/ 1181002 w 2331600"/>
                <a:gd name="connsiteY8" fmla="*/ 605493 h 1849751"/>
                <a:gd name="connsiteX9" fmla="*/ 1169652 w 2331600"/>
                <a:gd name="connsiteY9" fmla="*/ 710922 h 1849751"/>
                <a:gd name="connsiteX10" fmla="*/ 1006194 w 2331600"/>
                <a:gd name="connsiteY10" fmla="*/ 1038239 h 1849751"/>
                <a:gd name="connsiteX11" fmla="*/ 889655 w 2331600"/>
                <a:gd name="connsiteY11" fmla="*/ 1146306 h 1849751"/>
                <a:gd name="connsiteX12" fmla="*/ 870631 w 2331600"/>
                <a:gd name="connsiteY12" fmla="*/ 1150942 h 1849751"/>
                <a:gd name="connsiteX13" fmla="*/ 864157 w 2331600"/>
                <a:gd name="connsiteY13" fmla="*/ 1140471 h 1849751"/>
                <a:gd name="connsiteX14" fmla="*/ 1016664 w 2331600"/>
                <a:gd name="connsiteY14" fmla="*/ 791013 h 1849751"/>
                <a:gd name="connsiteX15" fmla="*/ 995243 w 2331600"/>
                <a:gd name="connsiteY15" fmla="*/ 639544 h 1849751"/>
                <a:gd name="connsiteX16" fmla="*/ 953599 w 2331600"/>
                <a:gd name="connsiteY16" fmla="*/ 622519 h 1849751"/>
                <a:gd name="connsiteX17" fmla="*/ 919549 w 2331600"/>
                <a:gd name="connsiteY17" fmla="*/ 722192 h 1849751"/>
                <a:gd name="connsiteX18" fmla="*/ 910436 w 2331600"/>
                <a:gd name="connsiteY18" fmla="*/ 730026 h 1849751"/>
                <a:gd name="connsiteX19" fmla="*/ 822992 w 2331600"/>
                <a:gd name="connsiteY19" fmla="*/ 660326 h 1849751"/>
                <a:gd name="connsiteX20" fmla="*/ 626522 w 2331600"/>
                <a:gd name="connsiteY20" fmla="*/ 675992 h 1849751"/>
                <a:gd name="connsiteX21" fmla="*/ 398719 w 2331600"/>
                <a:gd name="connsiteY21" fmla="*/ 908831 h 1849751"/>
                <a:gd name="connsiteX22" fmla="*/ 352599 w 2331600"/>
                <a:gd name="connsiteY22" fmla="*/ 1024011 h 1849751"/>
                <a:gd name="connsiteX23" fmla="*/ 191058 w 2331600"/>
                <a:gd name="connsiteY23" fmla="*/ 1162212 h 1849751"/>
                <a:gd name="connsiteX24" fmla="*/ 169397 w 2331600"/>
                <a:gd name="connsiteY24" fmla="*/ 1062458 h 1849751"/>
                <a:gd name="connsiteX25" fmla="*/ 183944 w 2331600"/>
                <a:gd name="connsiteY25" fmla="*/ 941443 h 1849751"/>
                <a:gd name="connsiteX26" fmla="*/ 270829 w 2331600"/>
                <a:gd name="connsiteY26" fmla="*/ 654491 h 1849751"/>
                <a:gd name="connsiteX27" fmla="*/ 348602 w 2331600"/>
                <a:gd name="connsiteY27" fmla="*/ 476005 h 1849751"/>
                <a:gd name="connsiteX28" fmla="*/ 575686 w 2331600"/>
                <a:gd name="connsiteY28" fmla="*/ 396714 h 1849751"/>
                <a:gd name="connsiteX29" fmla="*/ 773355 w 2331600"/>
                <a:gd name="connsiteY29" fmla="*/ 222224 h 1849751"/>
                <a:gd name="connsiteX30" fmla="*/ 647544 w 2331600"/>
                <a:gd name="connsiteY30" fmla="*/ 3374 h 1849751"/>
                <a:gd name="connsiteX31" fmla="*/ 518615 w 2331600"/>
                <a:gd name="connsiteY31" fmla="*/ 74992 h 1849751"/>
                <a:gd name="connsiteX32" fmla="*/ 248289 w 2331600"/>
                <a:gd name="connsiteY32" fmla="*/ 359146 h 1849751"/>
                <a:gd name="connsiteX33" fmla="*/ 108489 w 2331600"/>
                <a:gd name="connsiteY33" fmla="*/ 203680 h 1849751"/>
                <a:gd name="connsiteX34" fmla="*/ 120639 w 2331600"/>
                <a:gd name="connsiteY34" fmla="*/ 111840 h 1849751"/>
                <a:gd name="connsiteX35" fmla="*/ 139583 w 2331600"/>
                <a:gd name="connsiteY35" fmla="*/ 75311 h 1849751"/>
                <a:gd name="connsiteX36" fmla="*/ 150853 w 2331600"/>
                <a:gd name="connsiteY36" fmla="*/ 43179 h 1849751"/>
                <a:gd name="connsiteX37" fmla="*/ 29997 w 2331600"/>
                <a:gd name="connsiteY37" fmla="*/ 133341 h 1849751"/>
                <a:gd name="connsiteX38" fmla="*/ 17848 w 2331600"/>
                <a:gd name="connsiteY38" fmla="*/ 287608 h 1849751"/>
                <a:gd name="connsiteX39" fmla="*/ 180427 w 2331600"/>
                <a:gd name="connsiteY39" fmla="*/ 418775 h 1849751"/>
                <a:gd name="connsiteX40" fmla="*/ 188660 w 2331600"/>
                <a:gd name="connsiteY40" fmla="*/ 449628 h 1849751"/>
                <a:gd name="connsiteX41" fmla="*/ 20406 w 2331600"/>
                <a:gd name="connsiteY41" fmla="*/ 820268 h 1849751"/>
                <a:gd name="connsiteX42" fmla="*/ 982 w 2331600"/>
                <a:gd name="connsiteY42" fmla="*/ 1023692 h 1849751"/>
                <a:gd name="connsiteX43" fmla="*/ 33834 w 2331600"/>
                <a:gd name="connsiteY43" fmla="*/ 1178278 h 1849751"/>
                <a:gd name="connsiteX44" fmla="*/ 155249 w 2331600"/>
                <a:gd name="connsiteY44" fmla="*/ 1251415 h 1849751"/>
                <a:gd name="connsiteX45" fmla="*/ 323983 w 2331600"/>
                <a:gd name="connsiteY45" fmla="*/ 1126083 h 1849751"/>
                <a:gd name="connsiteX46" fmla="*/ 356275 w 2331600"/>
                <a:gd name="connsiteY46" fmla="*/ 1089955 h 1849751"/>
                <a:gd name="connsiteX47" fmla="*/ 365388 w 2331600"/>
                <a:gd name="connsiteY47" fmla="*/ 1110976 h 1849751"/>
                <a:gd name="connsiteX48" fmla="*/ 471376 w 2331600"/>
                <a:gd name="connsiteY48" fmla="*/ 1200339 h 1849751"/>
                <a:gd name="connsiteX49" fmla="*/ 610776 w 2331600"/>
                <a:gd name="connsiteY49" fmla="*/ 1147505 h 1849751"/>
                <a:gd name="connsiteX50" fmla="*/ 710210 w 2331600"/>
                <a:gd name="connsiteY50" fmla="*/ 1057343 h 1849751"/>
                <a:gd name="connsiteX51" fmla="*/ 719242 w 2331600"/>
                <a:gd name="connsiteY51" fmla="*/ 1051588 h 1849751"/>
                <a:gd name="connsiteX52" fmla="*/ 736187 w 2331600"/>
                <a:gd name="connsiteY52" fmla="*/ 1081242 h 1849751"/>
                <a:gd name="connsiteX53" fmla="*/ 812122 w 2331600"/>
                <a:gd name="connsiteY53" fmla="*/ 1220482 h 1849751"/>
                <a:gd name="connsiteX54" fmla="*/ 910117 w 2331600"/>
                <a:gd name="connsiteY54" fmla="*/ 1195623 h 1849751"/>
                <a:gd name="connsiteX55" fmla="*/ 995723 w 2331600"/>
                <a:gd name="connsiteY55" fmla="*/ 1110976 h 1849751"/>
                <a:gd name="connsiteX56" fmla="*/ 994204 w 2331600"/>
                <a:gd name="connsiteY56" fmla="*/ 1152061 h 1849751"/>
                <a:gd name="connsiteX57" fmla="*/ 1065902 w 2331600"/>
                <a:gd name="connsiteY57" fmla="*/ 1245340 h 1849751"/>
                <a:gd name="connsiteX58" fmla="*/ 1108505 w 2331600"/>
                <a:gd name="connsiteY58" fmla="*/ 1245260 h 1849751"/>
                <a:gd name="connsiteX59" fmla="*/ 1118576 w 2331600"/>
                <a:gd name="connsiteY59" fmla="*/ 1210570 h 1849751"/>
                <a:gd name="connsiteX60" fmla="*/ 1211696 w 2331600"/>
                <a:gd name="connsiteY60" fmla="*/ 1012342 h 1849751"/>
                <a:gd name="connsiteX61" fmla="*/ 1574263 w 2331600"/>
                <a:gd name="connsiteY61" fmla="*/ 705487 h 1849751"/>
                <a:gd name="connsiteX62" fmla="*/ 1423194 w 2331600"/>
                <a:gd name="connsiteY62" fmla="*/ 1445328 h 1849751"/>
                <a:gd name="connsiteX63" fmla="*/ 1400573 w 2331600"/>
                <a:gd name="connsiteY63" fmla="*/ 1483374 h 1849751"/>
                <a:gd name="connsiteX64" fmla="*/ 776472 w 2331600"/>
                <a:gd name="connsiteY64" fmla="*/ 1660342 h 1849751"/>
                <a:gd name="connsiteX65" fmla="*/ 331577 w 2331600"/>
                <a:gd name="connsiteY65" fmla="*/ 1587524 h 1849751"/>
                <a:gd name="connsiteX66" fmla="*/ 615332 w 2331600"/>
                <a:gd name="connsiteY66" fmla="*/ 1487211 h 1849751"/>
                <a:gd name="connsiteX67" fmla="*/ 561698 w 2331600"/>
                <a:gd name="connsiteY67" fmla="*/ 1311603 h 1849751"/>
                <a:gd name="connsiteX68" fmla="*/ 445878 w 2331600"/>
                <a:gd name="connsiteY68" fmla="*/ 1266522 h 1849751"/>
                <a:gd name="connsiteX69" fmla="*/ 229665 w 2331600"/>
                <a:gd name="connsiteY69" fmla="*/ 1488170 h 1849751"/>
                <a:gd name="connsiteX70" fmla="*/ 360272 w 2331600"/>
                <a:gd name="connsiteY70" fmla="*/ 1745868 h 1849751"/>
                <a:gd name="connsiteX71" fmla="*/ 654738 w 2331600"/>
                <a:gd name="connsiteY71" fmla="*/ 1774643 h 1849751"/>
                <a:gd name="connsiteX72" fmla="*/ 1004115 w 2331600"/>
                <a:gd name="connsiteY72" fmla="*/ 1672331 h 1849751"/>
                <a:gd name="connsiteX73" fmla="*/ 1222567 w 2331600"/>
                <a:gd name="connsiteY73" fmla="*/ 1610465 h 1849751"/>
                <a:gd name="connsiteX74" fmla="*/ 1442297 w 2331600"/>
                <a:gd name="connsiteY74" fmla="*/ 1545801 h 1849751"/>
                <a:gd name="connsiteX75" fmla="*/ 1635570 w 2331600"/>
                <a:gd name="connsiteY75" fmla="*/ 1791348 h 1849751"/>
                <a:gd name="connsiteX76" fmla="*/ 2123148 w 2331600"/>
                <a:gd name="connsiteY76" fmla="*/ 1811011 h 1849751"/>
                <a:gd name="connsiteX77" fmla="*/ 2330649 w 2331600"/>
                <a:gd name="connsiteY77" fmla="*/ 1546440 h 1849751"/>
                <a:gd name="connsiteX78" fmla="*/ 777751 w 2331600"/>
                <a:gd name="connsiteY78" fmla="*/ 90658 h 1849751"/>
                <a:gd name="connsiteX79" fmla="*/ 700778 w 2331600"/>
                <a:gd name="connsiteY79" fmla="*/ 264988 h 1849751"/>
                <a:gd name="connsiteX80" fmla="*/ 385690 w 2331600"/>
                <a:gd name="connsiteY80" fmla="*/ 396314 h 1849751"/>
                <a:gd name="connsiteX81" fmla="*/ 777751 w 2331600"/>
                <a:gd name="connsiteY81" fmla="*/ 90658 h 1849751"/>
                <a:gd name="connsiteX82" fmla="*/ 876386 w 2331600"/>
                <a:gd name="connsiteY82" fmla="*/ 775826 h 1849751"/>
                <a:gd name="connsiteX83" fmla="*/ 555783 w 2331600"/>
                <a:gd name="connsiteY83" fmla="*/ 1112016 h 1849751"/>
                <a:gd name="connsiteX84" fmla="*/ 501030 w 2331600"/>
                <a:gd name="connsiteY84" fmla="*/ 1104502 h 1849751"/>
                <a:gd name="connsiteX85" fmla="*/ 500791 w 2331600"/>
                <a:gd name="connsiteY85" fmla="*/ 1071970 h 1849751"/>
                <a:gd name="connsiteX86" fmla="*/ 558021 w 2331600"/>
                <a:gd name="connsiteY86" fmla="*/ 939365 h 1849751"/>
                <a:gd name="connsiteX87" fmla="*/ 599025 w 2331600"/>
                <a:gd name="connsiteY87" fmla="*/ 886291 h 1849751"/>
                <a:gd name="connsiteX88" fmla="*/ 793658 w 2331600"/>
                <a:gd name="connsiteY88" fmla="*/ 729946 h 1849751"/>
                <a:gd name="connsiteX89" fmla="*/ 876386 w 2331600"/>
                <a:gd name="connsiteY89" fmla="*/ 775826 h 1849751"/>
                <a:gd name="connsiteX90" fmla="*/ 1518311 w 2331600"/>
                <a:gd name="connsiteY90" fmla="*/ 706126 h 1849751"/>
                <a:gd name="connsiteX91" fmla="*/ 1519830 w 2331600"/>
                <a:gd name="connsiteY91" fmla="*/ 705567 h 1849751"/>
                <a:gd name="connsiteX92" fmla="*/ 1518311 w 2331600"/>
                <a:gd name="connsiteY92" fmla="*/ 706126 h 1849751"/>
                <a:gd name="connsiteX93" fmla="*/ 1573943 w 2331600"/>
                <a:gd name="connsiteY93" fmla="*/ 1501119 h 1849751"/>
                <a:gd name="connsiteX94" fmla="*/ 1722135 w 2331600"/>
                <a:gd name="connsiteY94" fmla="*/ 1474822 h 1849751"/>
                <a:gd name="connsiteX95" fmla="*/ 2226659 w 2331600"/>
                <a:gd name="connsiteY95" fmla="*/ 1594319 h 1849751"/>
                <a:gd name="connsiteX96" fmla="*/ 1573943 w 2331600"/>
                <a:gd name="connsiteY96" fmla="*/ 1501119 h 1849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2331600" h="1849751">
                  <a:moveTo>
                    <a:pt x="2330649" y="1546440"/>
                  </a:moveTo>
                  <a:cubicBezTo>
                    <a:pt x="2317301" y="1466349"/>
                    <a:pt x="2249199" y="1418391"/>
                    <a:pt x="2182857" y="1407920"/>
                  </a:cubicBezTo>
                  <a:cubicBezTo>
                    <a:pt x="2061362" y="1388736"/>
                    <a:pt x="1916607" y="1375228"/>
                    <a:pt x="1562433" y="1452601"/>
                  </a:cubicBezTo>
                  <a:cubicBezTo>
                    <a:pt x="1562433" y="1452601"/>
                    <a:pt x="1518391" y="1160134"/>
                    <a:pt x="1693919" y="741855"/>
                  </a:cubicBezTo>
                  <a:cubicBezTo>
                    <a:pt x="1704230" y="717237"/>
                    <a:pt x="1653314" y="645858"/>
                    <a:pt x="1601759" y="646977"/>
                  </a:cubicBezTo>
                  <a:cubicBezTo>
                    <a:pt x="1542051" y="648256"/>
                    <a:pt x="1387304" y="789814"/>
                    <a:pt x="1357570" y="816431"/>
                  </a:cubicBezTo>
                  <a:cubicBezTo>
                    <a:pt x="1319203" y="850721"/>
                    <a:pt x="1217691" y="954232"/>
                    <a:pt x="1220968" y="947518"/>
                  </a:cubicBezTo>
                  <a:cubicBezTo>
                    <a:pt x="1226563" y="936008"/>
                    <a:pt x="1282035" y="805480"/>
                    <a:pt x="1280117" y="744333"/>
                  </a:cubicBezTo>
                  <a:cubicBezTo>
                    <a:pt x="1278199" y="683266"/>
                    <a:pt x="1240471" y="619721"/>
                    <a:pt x="1181002" y="605493"/>
                  </a:cubicBezTo>
                  <a:cubicBezTo>
                    <a:pt x="1183880" y="640903"/>
                    <a:pt x="1180043" y="676872"/>
                    <a:pt x="1169652" y="710922"/>
                  </a:cubicBezTo>
                  <a:cubicBezTo>
                    <a:pt x="1147671" y="782700"/>
                    <a:pt x="1032331" y="998993"/>
                    <a:pt x="1006194" y="1038239"/>
                  </a:cubicBezTo>
                  <a:cubicBezTo>
                    <a:pt x="976699" y="1082681"/>
                    <a:pt x="933137" y="1115533"/>
                    <a:pt x="889655" y="1146306"/>
                  </a:cubicBezTo>
                  <a:cubicBezTo>
                    <a:pt x="883979" y="1150303"/>
                    <a:pt x="876626" y="1154379"/>
                    <a:pt x="870631" y="1150942"/>
                  </a:cubicBezTo>
                  <a:cubicBezTo>
                    <a:pt x="866954" y="1148864"/>
                    <a:pt x="865196" y="1144547"/>
                    <a:pt x="864157" y="1140471"/>
                  </a:cubicBezTo>
                  <a:cubicBezTo>
                    <a:pt x="854325" y="1102344"/>
                    <a:pt x="1008911" y="809797"/>
                    <a:pt x="1016664" y="791013"/>
                  </a:cubicBezTo>
                  <a:cubicBezTo>
                    <a:pt x="1036887" y="744813"/>
                    <a:pt x="1035529" y="674793"/>
                    <a:pt x="995243" y="639544"/>
                  </a:cubicBezTo>
                  <a:cubicBezTo>
                    <a:pt x="992126" y="636826"/>
                    <a:pt x="953679" y="617643"/>
                    <a:pt x="953599" y="622519"/>
                  </a:cubicBezTo>
                  <a:cubicBezTo>
                    <a:pt x="952720" y="658168"/>
                    <a:pt x="940650" y="693417"/>
                    <a:pt x="919549" y="722192"/>
                  </a:cubicBezTo>
                  <a:cubicBezTo>
                    <a:pt x="917151" y="725470"/>
                    <a:pt x="914353" y="728907"/>
                    <a:pt x="910436" y="730026"/>
                  </a:cubicBezTo>
                  <a:cubicBezTo>
                    <a:pt x="910436" y="730026"/>
                    <a:pt x="844253" y="668159"/>
                    <a:pt x="822992" y="660326"/>
                  </a:cubicBezTo>
                  <a:cubicBezTo>
                    <a:pt x="792458" y="649056"/>
                    <a:pt x="707971" y="637945"/>
                    <a:pt x="626522" y="675992"/>
                  </a:cubicBezTo>
                  <a:cubicBezTo>
                    <a:pt x="528207" y="721873"/>
                    <a:pt x="444759" y="809557"/>
                    <a:pt x="398719" y="908831"/>
                  </a:cubicBezTo>
                  <a:cubicBezTo>
                    <a:pt x="381294" y="946399"/>
                    <a:pt x="370583" y="986764"/>
                    <a:pt x="352599" y="1024011"/>
                  </a:cubicBezTo>
                  <a:cubicBezTo>
                    <a:pt x="324223" y="1082681"/>
                    <a:pt x="225988" y="1177479"/>
                    <a:pt x="191058" y="1162212"/>
                  </a:cubicBezTo>
                  <a:cubicBezTo>
                    <a:pt x="165081" y="1150782"/>
                    <a:pt x="169157" y="1084359"/>
                    <a:pt x="169397" y="1062458"/>
                  </a:cubicBezTo>
                  <a:cubicBezTo>
                    <a:pt x="169797" y="1021773"/>
                    <a:pt x="175871" y="981328"/>
                    <a:pt x="183944" y="941443"/>
                  </a:cubicBezTo>
                  <a:cubicBezTo>
                    <a:pt x="203767" y="843288"/>
                    <a:pt x="235020" y="747850"/>
                    <a:pt x="270829" y="654491"/>
                  </a:cubicBezTo>
                  <a:cubicBezTo>
                    <a:pt x="291531" y="600538"/>
                    <a:pt x="348602" y="476005"/>
                    <a:pt x="348602" y="476005"/>
                  </a:cubicBezTo>
                  <a:cubicBezTo>
                    <a:pt x="348602" y="476005"/>
                    <a:pt x="517656" y="433162"/>
                    <a:pt x="575686" y="396714"/>
                  </a:cubicBezTo>
                  <a:cubicBezTo>
                    <a:pt x="650741" y="349634"/>
                    <a:pt x="727075" y="298798"/>
                    <a:pt x="773355" y="222224"/>
                  </a:cubicBezTo>
                  <a:cubicBezTo>
                    <a:pt x="834023" y="121671"/>
                    <a:pt x="781827" y="-24043"/>
                    <a:pt x="647544" y="3374"/>
                  </a:cubicBezTo>
                  <a:cubicBezTo>
                    <a:pt x="598866" y="13285"/>
                    <a:pt x="557062" y="43579"/>
                    <a:pt x="518615" y="74992"/>
                  </a:cubicBezTo>
                  <a:cubicBezTo>
                    <a:pt x="452832" y="128625"/>
                    <a:pt x="248289" y="359146"/>
                    <a:pt x="248289" y="359146"/>
                  </a:cubicBezTo>
                  <a:cubicBezTo>
                    <a:pt x="193776" y="335487"/>
                    <a:pt x="114644" y="258114"/>
                    <a:pt x="108489" y="203680"/>
                  </a:cubicBezTo>
                  <a:cubicBezTo>
                    <a:pt x="104972" y="172667"/>
                    <a:pt x="109369" y="140935"/>
                    <a:pt x="120639" y="111840"/>
                  </a:cubicBezTo>
                  <a:cubicBezTo>
                    <a:pt x="125675" y="98811"/>
                    <a:pt x="132469" y="87221"/>
                    <a:pt x="139583" y="75311"/>
                  </a:cubicBezTo>
                  <a:cubicBezTo>
                    <a:pt x="140782" y="73313"/>
                    <a:pt x="154050" y="41581"/>
                    <a:pt x="150853" y="43179"/>
                  </a:cubicBezTo>
                  <a:cubicBezTo>
                    <a:pt x="105452" y="66279"/>
                    <a:pt x="58213" y="91058"/>
                    <a:pt x="29997" y="133341"/>
                  </a:cubicBezTo>
                  <a:cubicBezTo>
                    <a:pt x="183" y="178023"/>
                    <a:pt x="-3094" y="238131"/>
                    <a:pt x="17848" y="287608"/>
                  </a:cubicBezTo>
                  <a:cubicBezTo>
                    <a:pt x="47902" y="358587"/>
                    <a:pt x="114884" y="388401"/>
                    <a:pt x="180427" y="418775"/>
                  </a:cubicBezTo>
                  <a:cubicBezTo>
                    <a:pt x="196573" y="426288"/>
                    <a:pt x="198891" y="434041"/>
                    <a:pt x="188660" y="449628"/>
                  </a:cubicBezTo>
                  <a:cubicBezTo>
                    <a:pt x="113765" y="562970"/>
                    <a:pt x="51659" y="687422"/>
                    <a:pt x="20406" y="820268"/>
                  </a:cubicBezTo>
                  <a:cubicBezTo>
                    <a:pt x="4739" y="886770"/>
                    <a:pt x="-2854" y="955431"/>
                    <a:pt x="982" y="1023692"/>
                  </a:cubicBezTo>
                  <a:cubicBezTo>
                    <a:pt x="3940" y="1075887"/>
                    <a:pt x="3700" y="1133277"/>
                    <a:pt x="33834" y="1178278"/>
                  </a:cubicBezTo>
                  <a:cubicBezTo>
                    <a:pt x="60930" y="1218723"/>
                    <a:pt x="106172" y="1248218"/>
                    <a:pt x="155249" y="1251415"/>
                  </a:cubicBezTo>
                  <a:cubicBezTo>
                    <a:pt x="206964" y="1254852"/>
                    <a:pt x="240136" y="1226796"/>
                    <a:pt x="323983" y="1126083"/>
                  </a:cubicBezTo>
                  <a:cubicBezTo>
                    <a:pt x="336453" y="1111136"/>
                    <a:pt x="356275" y="1089955"/>
                    <a:pt x="356275" y="1089955"/>
                  </a:cubicBezTo>
                  <a:cubicBezTo>
                    <a:pt x="356275" y="1089955"/>
                    <a:pt x="362830" y="1103383"/>
                    <a:pt x="365388" y="1110976"/>
                  </a:cubicBezTo>
                  <a:cubicBezTo>
                    <a:pt x="382093" y="1161013"/>
                    <a:pt x="430451" y="1189868"/>
                    <a:pt x="471376" y="1200339"/>
                  </a:cubicBezTo>
                  <a:cubicBezTo>
                    <a:pt x="524930" y="1214087"/>
                    <a:pt x="573928" y="1181556"/>
                    <a:pt x="610776" y="1147505"/>
                  </a:cubicBezTo>
                  <a:cubicBezTo>
                    <a:pt x="643627" y="1117131"/>
                    <a:pt x="677038" y="1087397"/>
                    <a:pt x="710210" y="1057343"/>
                  </a:cubicBezTo>
                  <a:cubicBezTo>
                    <a:pt x="712927" y="1054945"/>
                    <a:pt x="715725" y="1052387"/>
                    <a:pt x="719242" y="1051588"/>
                  </a:cubicBezTo>
                  <a:cubicBezTo>
                    <a:pt x="732191" y="1048710"/>
                    <a:pt x="736826" y="1067974"/>
                    <a:pt x="736187" y="1081242"/>
                  </a:cubicBezTo>
                  <a:cubicBezTo>
                    <a:pt x="733389" y="1138393"/>
                    <a:pt x="757049" y="1205135"/>
                    <a:pt x="812122" y="1220482"/>
                  </a:cubicBezTo>
                  <a:cubicBezTo>
                    <a:pt x="845772" y="1229834"/>
                    <a:pt x="882301" y="1216805"/>
                    <a:pt x="910117" y="1195623"/>
                  </a:cubicBezTo>
                  <a:cubicBezTo>
                    <a:pt x="937933" y="1174522"/>
                    <a:pt x="995723" y="1110976"/>
                    <a:pt x="995723" y="1110976"/>
                  </a:cubicBezTo>
                  <a:cubicBezTo>
                    <a:pt x="995723" y="1110976"/>
                    <a:pt x="990048" y="1125604"/>
                    <a:pt x="994204" y="1152061"/>
                  </a:cubicBezTo>
                  <a:cubicBezTo>
                    <a:pt x="998840" y="1181556"/>
                    <a:pt x="1026256" y="1222560"/>
                    <a:pt x="1065902" y="1245340"/>
                  </a:cubicBezTo>
                  <a:cubicBezTo>
                    <a:pt x="1079171" y="1252934"/>
                    <a:pt x="1097555" y="1255891"/>
                    <a:pt x="1108505" y="1245260"/>
                  </a:cubicBezTo>
                  <a:cubicBezTo>
                    <a:pt x="1117378" y="1236628"/>
                    <a:pt x="1117777" y="1222880"/>
                    <a:pt x="1118576" y="1210570"/>
                  </a:cubicBezTo>
                  <a:cubicBezTo>
                    <a:pt x="1123692" y="1136554"/>
                    <a:pt x="1164857" y="1069892"/>
                    <a:pt x="1211696" y="1012342"/>
                  </a:cubicBezTo>
                  <a:cubicBezTo>
                    <a:pt x="1275801" y="933690"/>
                    <a:pt x="1553561" y="688382"/>
                    <a:pt x="1574263" y="705487"/>
                  </a:cubicBezTo>
                  <a:cubicBezTo>
                    <a:pt x="1580097" y="710283"/>
                    <a:pt x="1370359" y="1211370"/>
                    <a:pt x="1423194" y="1445328"/>
                  </a:cubicBezTo>
                  <a:cubicBezTo>
                    <a:pt x="1428549" y="1469067"/>
                    <a:pt x="1427270" y="1476501"/>
                    <a:pt x="1400573" y="1483374"/>
                  </a:cubicBezTo>
                  <a:cubicBezTo>
                    <a:pt x="1356451" y="1494805"/>
                    <a:pt x="823472" y="1644116"/>
                    <a:pt x="776472" y="1660342"/>
                  </a:cubicBezTo>
                  <a:cubicBezTo>
                    <a:pt x="653538" y="1702945"/>
                    <a:pt x="354837" y="1833312"/>
                    <a:pt x="331577" y="1587524"/>
                  </a:cubicBezTo>
                  <a:cubicBezTo>
                    <a:pt x="319187" y="1456678"/>
                    <a:pt x="412147" y="1331106"/>
                    <a:pt x="615332" y="1487211"/>
                  </a:cubicBezTo>
                  <a:cubicBezTo>
                    <a:pt x="619328" y="1490249"/>
                    <a:pt x="630758" y="1377546"/>
                    <a:pt x="561698" y="1311603"/>
                  </a:cubicBezTo>
                  <a:cubicBezTo>
                    <a:pt x="531244" y="1282508"/>
                    <a:pt x="488241" y="1272357"/>
                    <a:pt x="445878" y="1266522"/>
                  </a:cubicBezTo>
                  <a:cubicBezTo>
                    <a:pt x="382253" y="1257730"/>
                    <a:pt x="228066" y="1349570"/>
                    <a:pt x="229665" y="1488170"/>
                  </a:cubicBezTo>
                  <a:cubicBezTo>
                    <a:pt x="231343" y="1637082"/>
                    <a:pt x="269790" y="1687438"/>
                    <a:pt x="360272" y="1745868"/>
                  </a:cubicBezTo>
                  <a:cubicBezTo>
                    <a:pt x="466580" y="1814528"/>
                    <a:pt x="555543" y="1797503"/>
                    <a:pt x="654738" y="1774643"/>
                  </a:cubicBezTo>
                  <a:cubicBezTo>
                    <a:pt x="773035" y="1747386"/>
                    <a:pt x="886617" y="1702705"/>
                    <a:pt x="1004115" y="1672331"/>
                  </a:cubicBezTo>
                  <a:cubicBezTo>
                    <a:pt x="1077412" y="1653388"/>
                    <a:pt x="1150229" y="1632765"/>
                    <a:pt x="1222567" y="1610465"/>
                  </a:cubicBezTo>
                  <a:cubicBezTo>
                    <a:pt x="1290508" y="1589443"/>
                    <a:pt x="1442297" y="1545801"/>
                    <a:pt x="1442297" y="1545801"/>
                  </a:cubicBezTo>
                  <a:cubicBezTo>
                    <a:pt x="1436462" y="1544362"/>
                    <a:pt x="1510398" y="1728843"/>
                    <a:pt x="1635570" y="1791348"/>
                  </a:cubicBezTo>
                  <a:cubicBezTo>
                    <a:pt x="1840513" y="1893740"/>
                    <a:pt x="2044896" y="1835390"/>
                    <a:pt x="2123148" y="1811011"/>
                  </a:cubicBezTo>
                  <a:cubicBezTo>
                    <a:pt x="2271980" y="1764572"/>
                    <a:pt x="2340640" y="1606868"/>
                    <a:pt x="2330649" y="1546440"/>
                  </a:cubicBezTo>
                  <a:close/>
                  <a:moveTo>
                    <a:pt x="777751" y="90658"/>
                  </a:moveTo>
                  <a:cubicBezTo>
                    <a:pt x="796055" y="158999"/>
                    <a:pt x="747617" y="215510"/>
                    <a:pt x="700778" y="264988"/>
                  </a:cubicBezTo>
                  <a:cubicBezTo>
                    <a:pt x="565135" y="408304"/>
                    <a:pt x="385690" y="396314"/>
                    <a:pt x="385690" y="396314"/>
                  </a:cubicBezTo>
                  <a:cubicBezTo>
                    <a:pt x="386010" y="392557"/>
                    <a:pt x="746498" y="-25961"/>
                    <a:pt x="777751" y="90658"/>
                  </a:cubicBezTo>
                  <a:close/>
                  <a:moveTo>
                    <a:pt x="876386" y="775826"/>
                  </a:moveTo>
                  <a:cubicBezTo>
                    <a:pt x="827868" y="927055"/>
                    <a:pt x="687270" y="1033683"/>
                    <a:pt x="555783" y="1112016"/>
                  </a:cubicBezTo>
                  <a:cubicBezTo>
                    <a:pt x="538758" y="1122167"/>
                    <a:pt x="510142" y="1128481"/>
                    <a:pt x="501030" y="1104502"/>
                  </a:cubicBezTo>
                  <a:cubicBezTo>
                    <a:pt x="497114" y="1094191"/>
                    <a:pt x="498632" y="1082761"/>
                    <a:pt x="500791" y="1071970"/>
                  </a:cubicBezTo>
                  <a:cubicBezTo>
                    <a:pt x="510302" y="1024411"/>
                    <a:pt x="530925" y="979810"/>
                    <a:pt x="558021" y="939365"/>
                  </a:cubicBezTo>
                  <a:cubicBezTo>
                    <a:pt x="570490" y="920741"/>
                    <a:pt x="584318" y="902996"/>
                    <a:pt x="599025" y="886291"/>
                  </a:cubicBezTo>
                  <a:cubicBezTo>
                    <a:pt x="651381" y="826822"/>
                    <a:pt x="719881" y="760879"/>
                    <a:pt x="793658" y="729946"/>
                  </a:cubicBezTo>
                  <a:cubicBezTo>
                    <a:pt x="824910" y="716757"/>
                    <a:pt x="892852" y="724351"/>
                    <a:pt x="876386" y="775826"/>
                  </a:cubicBezTo>
                  <a:close/>
                  <a:moveTo>
                    <a:pt x="1518311" y="706126"/>
                  </a:moveTo>
                  <a:cubicBezTo>
                    <a:pt x="1518791" y="705967"/>
                    <a:pt x="1519270" y="705807"/>
                    <a:pt x="1519830" y="705567"/>
                  </a:cubicBezTo>
                  <a:cubicBezTo>
                    <a:pt x="1518951" y="706366"/>
                    <a:pt x="1518471" y="706526"/>
                    <a:pt x="1518311" y="706126"/>
                  </a:cubicBezTo>
                  <a:close/>
                  <a:moveTo>
                    <a:pt x="1573943" y="1501119"/>
                  </a:moveTo>
                  <a:cubicBezTo>
                    <a:pt x="1573943" y="1501119"/>
                    <a:pt x="1684488" y="1481936"/>
                    <a:pt x="1722135" y="1474822"/>
                  </a:cubicBezTo>
                  <a:cubicBezTo>
                    <a:pt x="2122829" y="1399527"/>
                    <a:pt x="2226979" y="1466269"/>
                    <a:pt x="2226659" y="1594319"/>
                  </a:cubicBezTo>
                  <a:cubicBezTo>
                    <a:pt x="2226979" y="1714934"/>
                    <a:pt x="1762180" y="1967356"/>
                    <a:pt x="1573943" y="1501119"/>
                  </a:cubicBezTo>
                  <a:close/>
                </a:path>
              </a:pathLst>
            </a:custGeom>
            <a:grpFill/>
            <a:ln w="7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94" name="Freeform: Shape 42193">
              <a:extLst>
                <a:ext uri="{FF2B5EF4-FFF2-40B4-BE49-F238E27FC236}">
                  <a16:creationId xmlns:a16="http://schemas.microsoft.com/office/drawing/2014/main" id="{0BE61F3E-98FA-480D-AA62-0C732900A847}"/>
                </a:ext>
              </a:extLst>
            </p:cNvPr>
            <p:cNvSpPr/>
            <p:nvPr/>
          </p:nvSpPr>
          <p:spPr>
            <a:xfrm>
              <a:off x="7896245" y="3861827"/>
              <a:ext cx="890120" cy="824072"/>
            </a:xfrm>
            <a:custGeom>
              <a:avLst/>
              <a:gdLst>
                <a:gd name="connsiteX0" fmla="*/ 1127768 w 1171397"/>
                <a:gd name="connsiteY0" fmla="*/ 405681 h 1084478"/>
                <a:gd name="connsiteX1" fmla="*/ 1011789 w 1171397"/>
                <a:gd name="connsiteY1" fmla="*/ 336780 h 1084478"/>
                <a:gd name="connsiteX2" fmla="*/ 806206 w 1171397"/>
                <a:gd name="connsiteY2" fmla="*/ 429100 h 1084478"/>
                <a:gd name="connsiteX3" fmla="*/ 769038 w 1171397"/>
                <a:gd name="connsiteY3" fmla="*/ 702464 h 1084478"/>
                <a:gd name="connsiteX4" fmla="*/ 844174 w 1171397"/>
                <a:gd name="connsiteY4" fmla="*/ 773123 h 1084478"/>
                <a:gd name="connsiteX5" fmla="*/ 840257 w 1171397"/>
                <a:gd name="connsiteY5" fmla="*/ 753860 h 1084478"/>
                <a:gd name="connsiteX6" fmla="*/ 820993 w 1171397"/>
                <a:gd name="connsiteY6" fmla="*/ 627489 h 1084478"/>
                <a:gd name="connsiteX7" fmla="*/ 1034329 w 1171397"/>
                <a:gd name="connsiteY7" fmla="*/ 381461 h 1084478"/>
                <a:gd name="connsiteX8" fmla="*/ 1095956 w 1171397"/>
                <a:gd name="connsiteY8" fmla="*/ 634523 h 1084478"/>
                <a:gd name="connsiteX9" fmla="*/ 648343 w 1171397"/>
                <a:gd name="connsiteY9" fmla="*/ 1013955 h 1084478"/>
                <a:gd name="connsiteX10" fmla="*/ 519734 w 1171397"/>
                <a:gd name="connsiteY10" fmla="*/ 867601 h 1084478"/>
                <a:gd name="connsiteX11" fmla="*/ 530445 w 1171397"/>
                <a:gd name="connsiteY11" fmla="*/ 801099 h 1084478"/>
                <a:gd name="connsiteX12" fmla="*/ 562737 w 1171397"/>
                <a:gd name="connsiteY12" fmla="*/ 697109 h 1084478"/>
                <a:gd name="connsiteX13" fmla="*/ 766721 w 1171397"/>
                <a:gd name="connsiteY13" fmla="*/ 294816 h 1084478"/>
                <a:gd name="connsiteX14" fmla="*/ 803569 w 1171397"/>
                <a:gd name="connsiteY14" fmla="*/ 182753 h 1084478"/>
                <a:gd name="connsiteX15" fmla="*/ 757289 w 1171397"/>
                <a:gd name="connsiteY15" fmla="*/ 19534 h 1084478"/>
                <a:gd name="connsiteX16" fmla="*/ 717723 w 1171397"/>
                <a:gd name="connsiteY16" fmla="*/ 111 h 1084478"/>
                <a:gd name="connsiteX17" fmla="*/ 707892 w 1171397"/>
                <a:gd name="connsiteY17" fmla="*/ 13939 h 1084478"/>
                <a:gd name="connsiteX18" fmla="*/ 697980 w 1171397"/>
                <a:gd name="connsiteY18" fmla="*/ 144306 h 1084478"/>
                <a:gd name="connsiteX19" fmla="*/ 548269 w 1171397"/>
                <a:gd name="connsiteY19" fmla="*/ 431898 h 1084478"/>
                <a:gd name="connsiteX20" fmla="*/ 508783 w 1171397"/>
                <a:gd name="connsiteY20" fmla="*/ 485771 h 1084478"/>
                <a:gd name="connsiteX21" fmla="*/ 459147 w 1171397"/>
                <a:gd name="connsiteY21" fmla="*/ 448444 h 1084478"/>
                <a:gd name="connsiteX22" fmla="*/ 287455 w 1171397"/>
                <a:gd name="connsiteY22" fmla="*/ 447724 h 1084478"/>
                <a:gd name="connsiteX23" fmla="*/ 2501 w 1171397"/>
                <a:gd name="connsiteY23" fmla="*/ 813328 h 1084478"/>
                <a:gd name="connsiteX24" fmla="*/ 201449 w 1171397"/>
                <a:gd name="connsiteY24" fmla="*/ 953287 h 1084478"/>
                <a:gd name="connsiteX25" fmla="*/ 347083 w 1171397"/>
                <a:gd name="connsiteY25" fmla="*/ 819803 h 1084478"/>
                <a:gd name="connsiteX26" fmla="*/ 373460 w 1171397"/>
                <a:gd name="connsiteY26" fmla="*/ 786472 h 1084478"/>
                <a:gd name="connsiteX27" fmla="*/ 400477 w 1171397"/>
                <a:gd name="connsiteY27" fmla="*/ 792226 h 1084478"/>
                <a:gd name="connsiteX28" fmla="*/ 408950 w 1171397"/>
                <a:gd name="connsiteY28" fmla="*/ 876873 h 1084478"/>
                <a:gd name="connsiteX29" fmla="*/ 541475 w 1171397"/>
                <a:gd name="connsiteY29" fmla="*/ 1051842 h 1084478"/>
                <a:gd name="connsiteX30" fmla="*/ 614372 w 1171397"/>
                <a:gd name="connsiteY30" fmla="*/ 1070786 h 1084478"/>
                <a:gd name="connsiteX31" fmla="*/ 748497 w 1171397"/>
                <a:gd name="connsiteY31" fmla="*/ 1083015 h 1084478"/>
                <a:gd name="connsiteX32" fmla="*/ 1148231 w 1171397"/>
                <a:gd name="connsiteY32" fmla="*/ 738353 h 1084478"/>
                <a:gd name="connsiteX33" fmla="*/ 1127768 w 1171397"/>
                <a:gd name="connsiteY33" fmla="*/ 405681 h 1084478"/>
                <a:gd name="connsiteX34" fmla="*/ 393603 w 1171397"/>
                <a:gd name="connsiteY34" fmla="*/ 717411 h 1084478"/>
                <a:gd name="connsiteX35" fmla="*/ 205765 w 1171397"/>
                <a:gd name="connsiteY35" fmla="*/ 895817 h 1084478"/>
                <a:gd name="connsiteX36" fmla="*/ 152931 w 1171397"/>
                <a:gd name="connsiteY36" fmla="*/ 919157 h 1084478"/>
                <a:gd name="connsiteX37" fmla="*/ 103614 w 1171397"/>
                <a:gd name="connsiteY37" fmla="*/ 895737 h 1084478"/>
                <a:gd name="connsiteX38" fmla="*/ 101136 w 1171397"/>
                <a:gd name="connsiteY38" fmla="*/ 860088 h 1084478"/>
                <a:gd name="connsiteX39" fmla="*/ 460345 w 1171397"/>
                <a:gd name="connsiteY39" fmla="*/ 471943 h 1084478"/>
                <a:gd name="connsiteX40" fmla="*/ 487362 w 1171397"/>
                <a:gd name="connsiteY40" fmla="*/ 486251 h 1084478"/>
                <a:gd name="connsiteX41" fmla="*/ 393603 w 1171397"/>
                <a:gd name="connsiteY41" fmla="*/ 717411 h 108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71397" h="1084478">
                  <a:moveTo>
                    <a:pt x="1127768" y="405681"/>
                  </a:moveTo>
                  <a:cubicBezTo>
                    <a:pt x="1121454" y="394570"/>
                    <a:pt x="1099713" y="345732"/>
                    <a:pt x="1011789" y="336780"/>
                  </a:cubicBezTo>
                  <a:cubicBezTo>
                    <a:pt x="952879" y="330785"/>
                    <a:pt x="861759" y="355004"/>
                    <a:pt x="806206" y="429100"/>
                  </a:cubicBezTo>
                  <a:cubicBezTo>
                    <a:pt x="767280" y="474901"/>
                    <a:pt x="730592" y="612302"/>
                    <a:pt x="769038" y="702464"/>
                  </a:cubicBezTo>
                  <a:cubicBezTo>
                    <a:pt x="785584" y="742270"/>
                    <a:pt x="836980" y="783034"/>
                    <a:pt x="844174" y="773123"/>
                  </a:cubicBezTo>
                  <a:cubicBezTo>
                    <a:pt x="849609" y="765609"/>
                    <a:pt x="844014" y="759774"/>
                    <a:pt x="840257" y="753860"/>
                  </a:cubicBezTo>
                  <a:cubicBezTo>
                    <a:pt x="815239" y="714534"/>
                    <a:pt x="810203" y="673929"/>
                    <a:pt x="820993" y="627489"/>
                  </a:cubicBezTo>
                  <a:cubicBezTo>
                    <a:pt x="847851" y="512308"/>
                    <a:pt x="924345" y="391852"/>
                    <a:pt x="1034329" y="381461"/>
                  </a:cubicBezTo>
                  <a:cubicBezTo>
                    <a:pt x="1166775" y="368992"/>
                    <a:pt x="1097395" y="623412"/>
                    <a:pt x="1095956" y="634523"/>
                  </a:cubicBezTo>
                  <a:cubicBezTo>
                    <a:pt x="1077092" y="778798"/>
                    <a:pt x="856483" y="1052322"/>
                    <a:pt x="648343" y="1013955"/>
                  </a:cubicBezTo>
                  <a:cubicBezTo>
                    <a:pt x="576166" y="1000686"/>
                    <a:pt x="520373" y="941377"/>
                    <a:pt x="519734" y="867601"/>
                  </a:cubicBezTo>
                  <a:cubicBezTo>
                    <a:pt x="519494" y="845061"/>
                    <a:pt x="527967" y="823479"/>
                    <a:pt x="530445" y="801099"/>
                  </a:cubicBezTo>
                  <a:cubicBezTo>
                    <a:pt x="531803" y="788390"/>
                    <a:pt x="550747" y="728841"/>
                    <a:pt x="562737" y="697109"/>
                  </a:cubicBezTo>
                  <a:cubicBezTo>
                    <a:pt x="566334" y="687677"/>
                    <a:pt x="734269" y="359081"/>
                    <a:pt x="766721" y="294816"/>
                  </a:cubicBezTo>
                  <a:cubicBezTo>
                    <a:pt x="784465" y="259647"/>
                    <a:pt x="793977" y="221120"/>
                    <a:pt x="803569" y="182753"/>
                  </a:cubicBezTo>
                  <a:cubicBezTo>
                    <a:pt x="819475" y="119048"/>
                    <a:pt x="803009" y="65095"/>
                    <a:pt x="757289" y="19534"/>
                  </a:cubicBezTo>
                  <a:cubicBezTo>
                    <a:pt x="746658" y="8983"/>
                    <a:pt x="733390" y="1310"/>
                    <a:pt x="717723" y="111"/>
                  </a:cubicBezTo>
                  <a:cubicBezTo>
                    <a:pt x="707092" y="-768"/>
                    <a:pt x="701577" y="3548"/>
                    <a:pt x="707892" y="13939"/>
                  </a:cubicBezTo>
                  <a:cubicBezTo>
                    <a:pt x="735947" y="59899"/>
                    <a:pt x="717323" y="102103"/>
                    <a:pt x="697980" y="144306"/>
                  </a:cubicBezTo>
                  <a:cubicBezTo>
                    <a:pt x="679276" y="185151"/>
                    <a:pt x="554344" y="418629"/>
                    <a:pt x="548269" y="431898"/>
                  </a:cubicBezTo>
                  <a:cubicBezTo>
                    <a:pt x="535560" y="459554"/>
                    <a:pt x="516776" y="494644"/>
                    <a:pt x="508783" y="485771"/>
                  </a:cubicBezTo>
                  <a:cubicBezTo>
                    <a:pt x="504867" y="479057"/>
                    <a:pt x="472814" y="456756"/>
                    <a:pt x="459147" y="448444"/>
                  </a:cubicBezTo>
                  <a:cubicBezTo>
                    <a:pt x="413586" y="420708"/>
                    <a:pt x="351240" y="417670"/>
                    <a:pt x="287455" y="447724"/>
                  </a:cubicBezTo>
                  <a:cubicBezTo>
                    <a:pt x="143339" y="515586"/>
                    <a:pt x="28319" y="654426"/>
                    <a:pt x="2501" y="813328"/>
                  </a:cubicBezTo>
                  <a:cubicBezTo>
                    <a:pt x="-17801" y="938500"/>
                    <a:pt x="88826" y="1013875"/>
                    <a:pt x="201449" y="953287"/>
                  </a:cubicBezTo>
                  <a:cubicBezTo>
                    <a:pt x="253724" y="925151"/>
                    <a:pt x="296327" y="880230"/>
                    <a:pt x="347083" y="819803"/>
                  </a:cubicBezTo>
                  <a:cubicBezTo>
                    <a:pt x="355955" y="809252"/>
                    <a:pt x="364349" y="797422"/>
                    <a:pt x="373460" y="786472"/>
                  </a:cubicBezTo>
                  <a:cubicBezTo>
                    <a:pt x="385930" y="771364"/>
                    <a:pt x="394802" y="776800"/>
                    <a:pt x="400477" y="792226"/>
                  </a:cubicBezTo>
                  <a:cubicBezTo>
                    <a:pt x="402875" y="798781"/>
                    <a:pt x="404794" y="855852"/>
                    <a:pt x="408950" y="876873"/>
                  </a:cubicBezTo>
                  <a:cubicBezTo>
                    <a:pt x="424616" y="956724"/>
                    <a:pt x="458987" y="1021948"/>
                    <a:pt x="541475" y="1051842"/>
                  </a:cubicBezTo>
                  <a:cubicBezTo>
                    <a:pt x="565375" y="1060475"/>
                    <a:pt x="589913" y="1065191"/>
                    <a:pt x="614372" y="1070786"/>
                  </a:cubicBezTo>
                  <a:cubicBezTo>
                    <a:pt x="658574" y="1080937"/>
                    <a:pt x="703335" y="1087571"/>
                    <a:pt x="748497" y="1083015"/>
                  </a:cubicBezTo>
                  <a:cubicBezTo>
                    <a:pt x="974461" y="1060315"/>
                    <a:pt x="1136002" y="782635"/>
                    <a:pt x="1148231" y="738353"/>
                  </a:cubicBezTo>
                  <a:cubicBezTo>
                    <a:pt x="1153586" y="718130"/>
                    <a:pt x="1208419" y="548197"/>
                    <a:pt x="1127768" y="405681"/>
                  </a:cubicBezTo>
                  <a:close/>
                  <a:moveTo>
                    <a:pt x="393603" y="717411"/>
                  </a:moveTo>
                  <a:cubicBezTo>
                    <a:pt x="341808" y="787031"/>
                    <a:pt x="278103" y="847858"/>
                    <a:pt x="205765" y="895817"/>
                  </a:cubicBezTo>
                  <a:cubicBezTo>
                    <a:pt x="189539" y="906528"/>
                    <a:pt x="172274" y="916919"/>
                    <a:pt x="152931" y="919157"/>
                  </a:cubicBezTo>
                  <a:cubicBezTo>
                    <a:pt x="133588" y="921395"/>
                    <a:pt x="111847" y="913402"/>
                    <a:pt x="103614" y="895737"/>
                  </a:cubicBezTo>
                  <a:cubicBezTo>
                    <a:pt x="98498" y="884786"/>
                    <a:pt x="99297" y="872077"/>
                    <a:pt x="101136" y="860088"/>
                  </a:cubicBezTo>
                  <a:cubicBezTo>
                    <a:pt x="115843" y="762972"/>
                    <a:pt x="327261" y="471863"/>
                    <a:pt x="460345" y="471943"/>
                  </a:cubicBezTo>
                  <a:cubicBezTo>
                    <a:pt x="466980" y="471943"/>
                    <a:pt x="481208" y="476579"/>
                    <a:pt x="487362" y="486251"/>
                  </a:cubicBezTo>
                  <a:cubicBezTo>
                    <a:pt x="526928" y="544520"/>
                    <a:pt x="427414" y="672010"/>
                    <a:pt x="393603" y="717411"/>
                  </a:cubicBezTo>
                  <a:close/>
                </a:path>
              </a:pathLst>
            </a:custGeom>
            <a:grpFill/>
            <a:ln w="7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372B709A-1E14-4849-A2EB-4DC1A7589484}"/>
              </a:ext>
            </a:extLst>
          </p:cNvPr>
          <p:cNvGrpSpPr/>
          <p:nvPr/>
        </p:nvGrpSpPr>
        <p:grpSpPr>
          <a:xfrm>
            <a:off x="960016" y="4191680"/>
            <a:ext cx="10327203" cy="2328668"/>
            <a:chOff x="960016" y="4191680"/>
            <a:chExt cx="10327203" cy="2328668"/>
          </a:xfrm>
        </p:grpSpPr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F00FE41-4B00-4936-A2AC-9910B75949B7}"/>
                </a:ext>
              </a:extLst>
            </p:cNvPr>
            <p:cNvSpPr/>
            <p:nvPr/>
          </p:nvSpPr>
          <p:spPr>
            <a:xfrm>
              <a:off x="1343134" y="4259233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8AB7FE75-BF82-47AD-809A-AA37C0446E9C}"/>
                </a:ext>
              </a:extLst>
            </p:cNvPr>
            <p:cNvSpPr/>
            <p:nvPr/>
          </p:nvSpPr>
          <p:spPr>
            <a:xfrm>
              <a:off x="2392273" y="5134517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E361E09C-FA50-4B81-ACA4-735718B7810A}"/>
                </a:ext>
              </a:extLst>
            </p:cNvPr>
            <p:cNvSpPr/>
            <p:nvPr/>
          </p:nvSpPr>
          <p:spPr>
            <a:xfrm>
              <a:off x="1177428" y="5945334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775A622-91C4-4EB4-B279-4BF5C1535C33}"/>
                </a:ext>
              </a:extLst>
            </p:cNvPr>
            <p:cNvSpPr/>
            <p:nvPr/>
          </p:nvSpPr>
          <p:spPr>
            <a:xfrm>
              <a:off x="3225929" y="5945334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A7CC96AD-B34A-4F5A-BB5D-B17DD304E265}"/>
                </a:ext>
              </a:extLst>
            </p:cNvPr>
            <p:cNvSpPr/>
            <p:nvPr/>
          </p:nvSpPr>
          <p:spPr>
            <a:xfrm>
              <a:off x="960016" y="5003596"/>
              <a:ext cx="154130" cy="15413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1EF05AD-63A8-48DC-8684-DF903653EE19}"/>
                </a:ext>
              </a:extLst>
            </p:cNvPr>
            <p:cNvSpPr/>
            <p:nvPr/>
          </p:nvSpPr>
          <p:spPr>
            <a:xfrm>
              <a:off x="4395547" y="6305528"/>
              <a:ext cx="154130" cy="15413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97A98D6A-BBC1-42D4-A1DC-BE82B9F995A5}"/>
                </a:ext>
              </a:extLst>
            </p:cNvPr>
            <p:cNvSpPr/>
            <p:nvPr/>
          </p:nvSpPr>
          <p:spPr>
            <a:xfrm>
              <a:off x="9513598" y="5451289"/>
              <a:ext cx="154130" cy="15413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837853F-EE59-481C-ACF5-7384B4E28C23}"/>
                </a:ext>
              </a:extLst>
            </p:cNvPr>
            <p:cNvSpPr/>
            <p:nvPr/>
          </p:nvSpPr>
          <p:spPr>
            <a:xfrm>
              <a:off x="7232620" y="6459658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E70266A-1656-404C-BDA7-505BB09AAB8A}"/>
                </a:ext>
              </a:extLst>
            </p:cNvPr>
            <p:cNvSpPr/>
            <p:nvPr/>
          </p:nvSpPr>
          <p:spPr>
            <a:xfrm>
              <a:off x="8650647" y="5675913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82706F74-FB9F-4688-96EF-F5BC4844CAFB}"/>
                </a:ext>
              </a:extLst>
            </p:cNvPr>
            <p:cNvSpPr/>
            <p:nvPr/>
          </p:nvSpPr>
          <p:spPr>
            <a:xfrm>
              <a:off x="10809803" y="6287321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44C411A-261F-405D-8ABE-3F133D0ADC42}"/>
                </a:ext>
              </a:extLst>
            </p:cNvPr>
            <p:cNvSpPr/>
            <p:nvPr/>
          </p:nvSpPr>
          <p:spPr>
            <a:xfrm>
              <a:off x="9978976" y="4291142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3BB5A4E6-419D-4653-8D63-A3EF7618343C}"/>
                </a:ext>
              </a:extLst>
            </p:cNvPr>
            <p:cNvSpPr/>
            <p:nvPr/>
          </p:nvSpPr>
          <p:spPr>
            <a:xfrm>
              <a:off x="11226529" y="4191680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6F95808-CF15-4FEE-8980-611B7F21798A}"/>
              </a:ext>
            </a:extLst>
          </p:cNvPr>
          <p:cNvSpPr/>
          <p:nvPr/>
        </p:nvSpPr>
        <p:spPr>
          <a:xfrm>
            <a:off x="4003602" y="6712254"/>
            <a:ext cx="2637580" cy="154130"/>
          </a:xfrm>
          <a:prstGeom prst="rect">
            <a:avLst/>
          </a:prstGeom>
          <a:solidFill>
            <a:srgbClr val="D7ED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3" name="Christmas_Village">
            <a:hlinkClick r:id="" action="ppaction://media"/>
            <a:extLst>
              <a:ext uri="{FF2B5EF4-FFF2-40B4-BE49-F238E27FC236}">
                <a16:creationId xmlns:a16="http://schemas.microsoft.com/office/drawing/2014/main" id="{962A7DA9-388F-4DC8-B011-4239C0687B3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5402420" y="-1423857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192060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 advClick="0" advTm="4523">
        <p:fade/>
      </p:transition>
    </mc:Choice>
    <mc:Fallback>
      <p:transition spd="med" advClick="0" advTm="4523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7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7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75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75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decel="10000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2.70833E-6 -0.03472 L 2.70833E-6 7.40741E-7 " pathEditMode="relative" rAng="0" ptsTypes="AA">
                                      <p:cBhvr>
                                        <p:cTn id="3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25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2.5E-6 0.03889 L -2.5E-6 1.48148E-6 " pathEditMode="relative" rAng="0" ptsTypes="AA">
                                      <p:cBhvr>
                                        <p:cTn id="36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>
                <p:cTn id="3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105" grpId="0" animBg="1"/>
      <p:bldP spid="106" grpId="0" animBg="1"/>
      <p:bldP spid="245" grpId="0" animBg="1"/>
      <p:bldP spid="246" grpId="0" animBg="1"/>
    </p:bldLst>
  </p:timing>
  <p:extLst>
    <p:ext uri="{E180D4A7-C9FB-4DFB-919C-405C955672EB}">
      <p14:showEvtLst xmlns:p14="http://schemas.microsoft.com/office/powerpoint/2010/main">
        <p14:playEvt time="27" objId="3"/>
      </p14:showEvtLst>
    </p:ext>
  </p:extLs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Rectangle 242">
            <a:extLst>
              <a:ext uri="{FF2B5EF4-FFF2-40B4-BE49-F238E27FC236}">
                <a16:creationId xmlns:a16="http://schemas.microsoft.com/office/drawing/2014/main" id="{A8AA01EE-9B1C-440E-B1B5-F61FE80D9B80}"/>
              </a:ext>
            </a:extLst>
          </p:cNvPr>
          <p:cNvSpPr/>
          <p:nvPr/>
        </p:nvSpPr>
        <p:spPr>
          <a:xfrm>
            <a:off x="-4496" y="6079"/>
            <a:ext cx="12196496" cy="3889183"/>
          </a:xfrm>
          <a:prstGeom prst="rect">
            <a:avLst/>
          </a:prstGeom>
          <a:gradFill>
            <a:gsLst>
              <a:gs pos="0">
                <a:srgbClr val="E2F3FB"/>
              </a:gs>
              <a:gs pos="86000">
                <a:srgbClr val="A2C1DD"/>
              </a:gs>
              <a:gs pos="100000">
                <a:srgbClr val="A2C1DD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348BA818-84D7-48E4-BAEE-6C298F3B5AB3}"/>
              </a:ext>
            </a:extLst>
          </p:cNvPr>
          <p:cNvSpPr/>
          <p:nvPr/>
        </p:nvSpPr>
        <p:spPr>
          <a:xfrm>
            <a:off x="9055117" y="2118813"/>
            <a:ext cx="661060" cy="204273"/>
          </a:xfrm>
          <a:custGeom>
            <a:avLst/>
            <a:gdLst>
              <a:gd name="connsiteX0" fmla="*/ 0 w 509601"/>
              <a:gd name="connsiteY0" fmla="*/ 157471 h 157471"/>
              <a:gd name="connsiteX1" fmla="*/ 509601 w 509601"/>
              <a:gd name="connsiteY1" fmla="*/ 157471 h 157471"/>
              <a:gd name="connsiteX2" fmla="*/ 392793 w 509601"/>
              <a:gd name="connsiteY2" fmla="*/ 130903 h 157471"/>
              <a:gd name="connsiteX3" fmla="*/ 138031 w 509601"/>
              <a:gd name="connsiteY3" fmla="*/ 104412 h 157471"/>
              <a:gd name="connsiteX4" fmla="*/ 0 w 509601"/>
              <a:gd name="connsiteY4" fmla="*/ 157471 h 157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9601" h="157471">
                <a:moveTo>
                  <a:pt x="0" y="157471"/>
                </a:moveTo>
                <a:lnTo>
                  <a:pt x="509601" y="157471"/>
                </a:lnTo>
                <a:cubicBezTo>
                  <a:pt x="509601" y="157471"/>
                  <a:pt x="477765" y="51353"/>
                  <a:pt x="392793" y="130903"/>
                </a:cubicBezTo>
                <a:cubicBezTo>
                  <a:pt x="392793" y="130903"/>
                  <a:pt x="270718" y="-145083"/>
                  <a:pt x="138031" y="104412"/>
                </a:cubicBezTo>
                <a:cubicBezTo>
                  <a:pt x="137954" y="104412"/>
                  <a:pt x="10612" y="46008"/>
                  <a:pt x="0" y="157471"/>
                </a:cubicBezTo>
                <a:close/>
              </a:path>
            </a:pathLst>
          </a:custGeom>
          <a:solidFill>
            <a:srgbClr val="FFFFFF"/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A62F5397-1701-4C43-8F5D-A00D6E09CB6E}"/>
              </a:ext>
            </a:extLst>
          </p:cNvPr>
          <p:cNvSpPr/>
          <p:nvPr/>
        </p:nvSpPr>
        <p:spPr>
          <a:xfrm>
            <a:off x="364278" y="2249844"/>
            <a:ext cx="664878" cy="205474"/>
          </a:xfrm>
          <a:custGeom>
            <a:avLst/>
            <a:gdLst>
              <a:gd name="connsiteX0" fmla="*/ 0 w 512544"/>
              <a:gd name="connsiteY0" fmla="*/ 158397 h 158397"/>
              <a:gd name="connsiteX1" fmla="*/ 512544 w 512544"/>
              <a:gd name="connsiteY1" fmla="*/ 158397 h 158397"/>
              <a:gd name="connsiteX2" fmla="*/ 395039 w 512544"/>
              <a:gd name="connsiteY2" fmla="*/ 131674 h 158397"/>
              <a:gd name="connsiteX3" fmla="*/ 138729 w 512544"/>
              <a:gd name="connsiteY3" fmla="*/ 105028 h 158397"/>
              <a:gd name="connsiteX4" fmla="*/ 0 w 512544"/>
              <a:gd name="connsiteY4" fmla="*/ 158397 h 158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2544" h="158397">
                <a:moveTo>
                  <a:pt x="0" y="158397"/>
                </a:moveTo>
                <a:lnTo>
                  <a:pt x="512544" y="158397"/>
                </a:lnTo>
                <a:cubicBezTo>
                  <a:pt x="512544" y="158397"/>
                  <a:pt x="480476" y="51582"/>
                  <a:pt x="395039" y="131674"/>
                </a:cubicBezTo>
                <a:cubicBezTo>
                  <a:pt x="395039" y="131674"/>
                  <a:pt x="272267" y="-145938"/>
                  <a:pt x="138729" y="105028"/>
                </a:cubicBezTo>
                <a:cubicBezTo>
                  <a:pt x="138806" y="105028"/>
                  <a:pt x="10689" y="46314"/>
                  <a:pt x="0" y="158397"/>
                </a:cubicBezTo>
                <a:close/>
              </a:path>
            </a:pathLst>
          </a:custGeom>
          <a:solidFill>
            <a:srgbClr val="FFFFFF"/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AF2C1C0E-59FF-4D60-A9F0-BB57615A76B1}"/>
              </a:ext>
            </a:extLst>
          </p:cNvPr>
          <p:cNvSpPr/>
          <p:nvPr/>
        </p:nvSpPr>
        <p:spPr>
          <a:xfrm>
            <a:off x="3346934" y="1971210"/>
            <a:ext cx="498683" cy="154131"/>
          </a:xfrm>
          <a:custGeom>
            <a:avLst/>
            <a:gdLst>
              <a:gd name="connsiteX0" fmla="*/ 0 w 384427"/>
              <a:gd name="connsiteY0" fmla="*/ 118817 h 118817"/>
              <a:gd name="connsiteX1" fmla="*/ 384428 w 384427"/>
              <a:gd name="connsiteY1" fmla="*/ 118817 h 118817"/>
              <a:gd name="connsiteX2" fmla="*/ 296357 w 384427"/>
              <a:gd name="connsiteY2" fmla="*/ 98755 h 118817"/>
              <a:gd name="connsiteX3" fmla="*/ 104105 w 384427"/>
              <a:gd name="connsiteY3" fmla="*/ 78771 h 118817"/>
              <a:gd name="connsiteX4" fmla="*/ 0 w 384427"/>
              <a:gd name="connsiteY4" fmla="*/ 118817 h 118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4427" h="118817">
                <a:moveTo>
                  <a:pt x="0" y="118817"/>
                </a:moveTo>
                <a:lnTo>
                  <a:pt x="384428" y="118817"/>
                </a:lnTo>
                <a:cubicBezTo>
                  <a:pt x="384428" y="118817"/>
                  <a:pt x="360415" y="38725"/>
                  <a:pt x="296357" y="98755"/>
                </a:cubicBezTo>
                <a:cubicBezTo>
                  <a:pt x="296357" y="98755"/>
                  <a:pt x="204259" y="-109454"/>
                  <a:pt x="104105" y="78771"/>
                </a:cubicBezTo>
                <a:cubicBezTo>
                  <a:pt x="104105" y="78771"/>
                  <a:pt x="7978" y="34697"/>
                  <a:pt x="0" y="118817"/>
                </a:cubicBezTo>
                <a:close/>
              </a:path>
            </a:pathLst>
          </a:custGeom>
          <a:solidFill>
            <a:srgbClr val="FFFFFF"/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F4435666-EB15-4875-A511-D4302B66B016}"/>
              </a:ext>
            </a:extLst>
          </p:cNvPr>
          <p:cNvGrpSpPr/>
          <p:nvPr/>
        </p:nvGrpSpPr>
        <p:grpSpPr>
          <a:xfrm>
            <a:off x="1548696" y="382779"/>
            <a:ext cx="9162516" cy="3264503"/>
            <a:chOff x="1548696" y="382779"/>
            <a:chExt cx="9162516" cy="3264503"/>
          </a:xfrm>
        </p:grpSpPr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43B3C3B5-0817-44F1-9F4C-FC346EAB9D0D}"/>
                </a:ext>
              </a:extLst>
            </p:cNvPr>
            <p:cNvGrpSpPr/>
            <p:nvPr/>
          </p:nvGrpSpPr>
          <p:grpSpPr>
            <a:xfrm>
              <a:off x="1548696" y="382779"/>
              <a:ext cx="9162516" cy="1682877"/>
              <a:chOff x="1548696" y="382779"/>
              <a:chExt cx="9162516" cy="1682877"/>
            </a:xfrm>
          </p:grpSpPr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0568F5A4-5EFB-49A4-BC8C-62278CA85C6A}"/>
                  </a:ext>
                </a:extLst>
              </p:cNvPr>
              <p:cNvSpPr/>
              <p:nvPr/>
            </p:nvSpPr>
            <p:spPr>
              <a:xfrm>
                <a:off x="2061591" y="2004966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5F0C8014-B9DE-4AA1-9E5A-8EC4A531329E}"/>
                  </a:ext>
                </a:extLst>
              </p:cNvPr>
              <p:cNvSpPr/>
              <p:nvPr/>
            </p:nvSpPr>
            <p:spPr>
              <a:xfrm>
                <a:off x="3180642" y="1303926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32DDD7FE-498C-4989-8835-AED1BE339709}"/>
                  </a:ext>
                </a:extLst>
              </p:cNvPr>
              <p:cNvSpPr/>
              <p:nvPr/>
            </p:nvSpPr>
            <p:spPr>
              <a:xfrm>
                <a:off x="1548696" y="742437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502345EB-9511-4168-87EE-5EABE4E86EA4}"/>
                  </a:ext>
                </a:extLst>
              </p:cNvPr>
              <p:cNvSpPr/>
              <p:nvPr/>
            </p:nvSpPr>
            <p:spPr>
              <a:xfrm>
                <a:off x="5076758" y="1322678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24A2A152-E53B-424C-A85E-C7AC794FE7AB}"/>
                  </a:ext>
                </a:extLst>
              </p:cNvPr>
              <p:cNvSpPr/>
              <p:nvPr/>
            </p:nvSpPr>
            <p:spPr>
              <a:xfrm>
                <a:off x="4003602" y="382779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C60FDD3A-BA35-447B-8D00-9FA898F4B68E}"/>
                  </a:ext>
                </a:extLst>
              </p:cNvPr>
              <p:cNvSpPr/>
              <p:nvPr/>
            </p:nvSpPr>
            <p:spPr>
              <a:xfrm>
                <a:off x="6341090" y="1585609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2FFC9AA3-A6EB-4907-9777-73A4B4375F00}"/>
                  </a:ext>
                </a:extLst>
              </p:cNvPr>
              <p:cNvSpPr/>
              <p:nvPr/>
            </p:nvSpPr>
            <p:spPr>
              <a:xfrm>
                <a:off x="7993841" y="1884238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232B86E0-FF26-4CD7-B130-BDBDFDA1940B}"/>
                  </a:ext>
                </a:extLst>
              </p:cNvPr>
              <p:cNvSpPr/>
              <p:nvPr/>
            </p:nvSpPr>
            <p:spPr>
              <a:xfrm>
                <a:off x="9855191" y="588307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510ED45A-DD6E-4F76-89BB-8C160D6B2D21}"/>
                  </a:ext>
                </a:extLst>
              </p:cNvPr>
              <p:cNvSpPr/>
              <p:nvPr/>
            </p:nvSpPr>
            <p:spPr>
              <a:xfrm>
                <a:off x="7355638" y="665372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A9C32A4D-A6F2-41DF-BFEE-83EB7E3C5961}"/>
                  </a:ext>
                </a:extLst>
              </p:cNvPr>
              <p:cNvSpPr/>
              <p:nvPr/>
            </p:nvSpPr>
            <p:spPr>
              <a:xfrm>
                <a:off x="6161253" y="527617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FF2E9E45-AB53-45D8-A2A4-CA9D29D18172}"/>
                  </a:ext>
                </a:extLst>
              </p:cNvPr>
              <p:cNvSpPr/>
              <p:nvPr/>
            </p:nvSpPr>
            <p:spPr>
              <a:xfrm>
                <a:off x="10650522" y="1473295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EDD9DFDE-3617-4D2C-AA71-FE13E064DCE9}"/>
                </a:ext>
              </a:extLst>
            </p:cNvPr>
            <p:cNvSpPr/>
            <p:nvPr/>
          </p:nvSpPr>
          <p:spPr>
            <a:xfrm>
              <a:off x="4144100" y="3586592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C3A4352-775C-49E8-8484-208857651DF8}"/>
                </a:ext>
              </a:extLst>
            </p:cNvPr>
            <p:cNvSpPr/>
            <p:nvPr/>
          </p:nvSpPr>
          <p:spPr>
            <a:xfrm>
              <a:off x="7312267" y="2496080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916EA3A9-A13E-45B8-9331-17233C89097E}"/>
                </a:ext>
              </a:extLst>
            </p:cNvPr>
            <p:cNvSpPr/>
            <p:nvPr/>
          </p:nvSpPr>
          <p:spPr>
            <a:xfrm>
              <a:off x="8674476" y="3308288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08" name="Freeform: Shape 107">
            <a:extLst>
              <a:ext uri="{FF2B5EF4-FFF2-40B4-BE49-F238E27FC236}">
                <a16:creationId xmlns:a16="http://schemas.microsoft.com/office/drawing/2014/main" id="{84F326EB-EA7C-4F68-9D82-B62BDA654CDA}"/>
              </a:ext>
            </a:extLst>
          </p:cNvPr>
          <p:cNvSpPr/>
          <p:nvPr/>
        </p:nvSpPr>
        <p:spPr>
          <a:xfrm>
            <a:off x="10502233" y="1884238"/>
            <a:ext cx="3650602" cy="2027490"/>
          </a:xfrm>
          <a:custGeom>
            <a:avLst/>
            <a:gdLst>
              <a:gd name="connsiteX0" fmla="*/ 0 w 2071943"/>
              <a:gd name="connsiteY0" fmla="*/ 1150727 h 1150726"/>
              <a:gd name="connsiteX1" fmla="*/ 2071944 w 2071943"/>
              <a:gd name="connsiteY1" fmla="*/ 1150727 h 1150726"/>
              <a:gd name="connsiteX2" fmla="*/ 0 w 2071943"/>
              <a:gd name="connsiteY2" fmla="*/ 1150727 h 1150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1943" h="1150726">
                <a:moveTo>
                  <a:pt x="0" y="1150727"/>
                </a:moveTo>
                <a:cubicBezTo>
                  <a:pt x="0" y="1150727"/>
                  <a:pt x="1042904" y="-1438408"/>
                  <a:pt x="2071944" y="1150727"/>
                </a:cubicBezTo>
                <a:lnTo>
                  <a:pt x="0" y="1150727"/>
                </a:lnTo>
                <a:close/>
              </a:path>
            </a:pathLst>
          </a:custGeom>
          <a:gradFill>
            <a:gsLst>
              <a:gs pos="46000">
                <a:srgbClr val="EBF6FB"/>
              </a:gs>
              <a:gs pos="100000">
                <a:srgbClr val="A2C1DD"/>
              </a:gs>
            </a:gsLst>
            <a:lin ang="4200000" scaled="0"/>
          </a:gra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301C8D10-5D42-47C8-8DC1-66B4EEF9B972}"/>
              </a:ext>
            </a:extLst>
          </p:cNvPr>
          <p:cNvSpPr/>
          <p:nvPr/>
        </p:nvSpPr>
        <p:spPr>
          <a:xfrm>
            <a:off x="8812960" y="2769023"/>
            <a:ext cx="2057533" cy="1142705"/>
          </a:xfrm>
          <a:custGeom>
            <a:avLst/>
            <a:gdLst>
              <a:gd name="connsiteX0" fmla="*/ 0 w 1586121"/>
              <a:gd name="connsiteY0" fmla="*/ 880895 h 880894"/>
              <a:gd name="connsiteX1" fmla="*/ 1586122 w 1586121"/>
              <a:gd name="connsiteY1" fmla="*/ 880895 h 880894"/>
              <a:gd name="connsiteX2" fmla="*/ 0 w 1586121"/>
              <a:gd name="connsiteY2" fmla="*/ 880895 h 880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86121" h="880894">
                <a:moveTo>
                  <a:pt x="0" y="880895"/>
                </a:moveTo>
                <a:cubicBezTo>
                  <a:pt x="0" y="880895"/>
                  <a:pt x="798367" y="-1101119"/>
                  <a:pt x="1586122" y="880895"/>
                </a:cubicBezTo>
                <a:lnTo>
                  <a:pt x="0" y="880895"/>
                </a:lnTo>
                <a:close/>
              </a:path>
            </a:pathLst>
          </a:custGeom>
          <a:gradFill>
            <a:gsLst>
              <a:gs pos="46000">
                <a:srgbClr val="EBF6FB"/>
              </a:gs>
              <a:gs pos="100000">
                <a:srgbClr val="A2C1DD"/>
              </a:gs>
            </a:gsLst>
            <a:lin ang="4200000" scaled="0"/>
          </a:gra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826AE4E0-FCAF-439B-81BE-7FE7592F2F4D}"/>
              </a:ext>
            </a:extLst>
          </p:cNvPr>
          <p:cNvGrpSpPr/>
          <p:nvPr/>
        </p:nvGrpSpPr>
        <p:grpSpPr>
          <a:xfrm>
            <a:off x="338812" y="2346499"/>
            <a:ext cx="1724667" cy="1724667"/>
            <a:chOff x="5223149" y="2382316"/>
            <a:chExt cx="1724667" cy="1724667"/>
          </a:xfrm>
        </p:grpSpPr>
        <p:sp>
          <p:nvSpPr>
            <p:cNvPr id="340" name="Oval 339">
              <a:extLst>
                <a:ext uri="{FF2B5EF4-FFF2-40B4-BE49-F238E27FC236}">
                  <a16:creationId xmlns:a16="http://schemas.microsoft.com/office/drawing/2014/main" id="{4402B812-F504-4789-B4AC-31A8B004EB13}"/>
                </a:ext>
              </a:extLst>
            </p:cNvPr>
            <p:cNvSpPr/>
            <p:nvPr/>
          </p:nvSpPr>
          <p:spPr>
            <a:xfrm>
              <a:off x="5223149" y="2382316"/>
              <a:ext cx="1724667" cy="1724667"/>
            </a:xfrm>
            <a:prstGeom prst="ellipse">
              <a:avLst/>
            </a:prstGeom>
            <a:solidFill>
              <a:schemeClr val="bg1"/>
            </a:solidFill>
            <a:ln cap="rnd">
              <a:solidFill>
                <a:srgbClr val="C72A22"/>
              </a:solidFill>
              <a:prstDash val="sysDot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75C94021-7BE8-4E02-8859-AA71511BECF8}"/>
                </a:ext>
              </a:extLst>
            </p:cNvPr>
            <p:cNvGrpSpPr/>
            <p:nvPr/>
          </p:nvGrpSpPr>
          <p:grpSpPr>
            <a:xfrm>
              <a:off x="5619324" y="2583783"/>
              <a:ext cx="932316" cy="963752"/>
              <a:chOff x="12534819" y="4461764"/>
              <a:chExt cx="276482" cy="285804"/>
            </a:xfrm>
          </p:grpSpPr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F7BF9965-958C-4428-A296-6400D2513757}"/>
                  </a:ext>
                </a:extLst>
              </p:cNvPr>
              <p:cNvSpPr/>
              <p:nvPr/>
            </p:nvSpPr>
            <p:spPr>
              <a:xfrm>
                <a:off x="12555548" y="4704764"/>
                <a:ext cx="236330" cy="42804"/>
              </a:xfrm>
              <a:custGeom>
                <a:avLst/>
                <a:gdLst>
                  <a:gd name="connsiteX0" fmla="*/ 182183 w 182183"/>
                  <a:gd name="connsiteY0" fmla="*/ 16499 h 32997"/>
                  <a:gd name="connsiteX1" fmla="*/ 91092 w 182183"/>
                  <a:gd name="connsiteY1" fmla="*/ 32997 h 32997"/>
                  <a:gd name="connsiteX2" fmla="*/ 0 w 182183"/>
                  <a:gd name="connsiteY2" fmla="*/ 16499 h 32997"/>
                  <a:gd name="connsiteX3" fmla="*/ 91092 w 182183"/>
                  <a:gd name="connsiteY3" fmla="*/ 0 h 32997"/>
                  <a:gd name="connsiteX4" fmla="*/ 182183 w 182183"/>
                  <a:gd name="connsiteY4" fmla="*/ 16499 h 32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2183" h="32997">
                    <a:moveTo>
                      <a:pt x="182183" y="16499"/>
                    </a:moveTo>
                    <a:cubicBezTo>
                      <a:pt x="182183" y="25639"/>
                      <a:pt x="141440" y="32997"/>
                      <a:pt x="91092" y="32997"/>
                    </a:cubicBezTo>
                    <a:cubicBezTo>
                      <a:pt x="40821" y="32997"/>
                      <a:pt x="0" y="25639"/>
                      <a:pt x="0" y="16499"/>
                    </a:cubicBezTo>
                    <a:cubicBezTo>
                      <a:pt x="0" y="7358"/>
                      <a:pt x="40743" y="0"/>
                      <a:pt x="91092" y="0"/>
                    </a:cubicBezTo>
                    <a:cubicBezTo>
                      <a:pt x="141362" y="0"/>
                      <a:pt x="182183" y="7358"/>
                      <a:pt x="182183" y="16499"/>
                    </a:cubicBezTo>
                    <a:close/>
                  </a:path>
                </a:pathLst>
              </a:custGeom>
              <a:solidFill>
                <a:srgbClr val="A9CDE6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5F2B0E61-23BE-4C2A-8EEE-1D5B4A4737A7}"/>
                  </a:ext>
                </a:extLst>
              </p:cNvPr>
              <p:cNvSpPr/>
              <p:nvPr/>
            </p:nvSpPr>
            <p:spPr>
              <a:xfrm>
                <a:off x="12648090" y="4677835"/>
                <a:ext cx="7133" cy="33660"/>
              </a:xfrm>
              <a:custGeom>
                <a:avLst/>
                <a:gdLst>
                  <a:gd name="connsiteX0" fmla="*/ 0 w 5499"/>
                  <a:gd name="connsiteY0" fmla="*/ 0 h 25948"/>
                  <a:gd name="connsiteX1" fmla="*/ 5499 w 5499"/>
                  <a:gd name="connsiteY1" fmla="*/ 0 h 25948"/>
                  <a:gd name="connsiteX2" fmla="*/ 5499 w 5499"/>
                  <a:gd name="connsiteY2" fmla="*/ 25949 h 25948"/>
                  <a:gd name="connsiteX3" fmla="*/ 0 w 5499"/>
                  <a:gd name="connsiteY3" fmla="*/ 25949 h 25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99" h="25948">
                    <a:moveTo>
                      <a:pt x="0" y="0"/>
                    </a:moveTo>
                    <a:lnTo>
                      <a:pt x="5499" y="0"/>
                    </a:lnTo>
                    <a:lnTo>
                      <a:pt x="5499" y="25949"/>
                    </a:lnTo>
                    <a:lnTo>
                      <a:pt x="0" y="25949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49CC6962-C013-461A-A0ED-2EB28E5BDC07}"/>
                  </a:ext>
                </a:extLst>
              </p:cNvPr>
              <p:cNvSpPr/>
              <p:nvPr/>
            </p:nvSpPr>
            <p:spPr>
              <a:xfrm>
                <a:off x="12693809" y="4677835"/>
                <a:ext cx="7033" cy="33660"/>
              </a:xfrm>
              <a:custGeom>
                <a:avLst/>
                <a:gdLst>
                  <a:gd name="connsiteX0" fmla="*/ 0 w 5422"/>
                  <a:gd name="connsiteY0" fmla="*/ 0 h 25948"/>
                  <a:gd name="connsiteX1" fmla="*/ 5422 w 5422"/>
                  <a:gd name="connsiteY1" fmla="*/ 0 h 25948"/>
                  <a:gd name="connsiteX2" fmla="*/ 5422 w 5422"/>
                  <a:gd name="connsiteY2" fmla="*/ 25949 h 25948"/>
                  <a:gd name="connsiteX3" fmla="*/ 0 w 5422"/>
                  <a:gd name="connsiteY3" fmla="*/ 25949 h 25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22" h="25948">
                    <a:moveTo>
                      <a:pt x="0" y="0"/>
                    </a:moveTo>
                    <a:lnTo>
                      <a:pt x="5422" y="0"/>
                    </a:lnTo>
                    <a:lnTo>
                      <a:pt x="5422" y="25949"/>
                    </a:lnTo>
                    <a:lnTo>
                      <a:pt x="0" y="25949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92EFFCCA-B11C-4644-8138-EC59B1E69E81}"/>
                  </a:ext>
                </a:extLst>
              </p:cNvPr>
              <p:cNvSpPr/>
              <p:nvPr/>
            </p:nvSpPr>
            <p:spPr>
              <a:xfrm>
                <a:off x="12555749" y="4461764"/>
                <a:ext cx="234118" cy="218884"/>
              </a:xfrm>
              <a:custGeom>
                <a:avLst/>
                <a:gdLst>
                  <a:gd name="connsiteX0" fmla="*/ 138186 w 180478"/>
                  <a:gd name="connsiteY0" fmla="*/ 93290 h 168734"/>
                  <a:gd name="connsiteX1" fmla="*/ 146861 w 180478"/>
                  <a:gd name="connsiteY1" fmla="*/ 88410 h 168734"/>
                  <a:gd name="connsiteX2" fmla="*/ 89232 w 180478"/>
                  <a:gd name="connsiteY2" fmla="*/ 29 h 168734"/>
                  <a:gd name="connsiteX3" fmla="*/ 31060 w 180478"/>
                  <a:gd name="connsiteY3" fmla="*/ 88410 h 168734"/>
                  <a:gd name="connsiteX4" fmla="*/ 42215 w 180478"/>
                  <a:gd name="connsiteY4" fmla="*/ 93290 h 168734"/>
                  <a:gd name="connsiteX5" fmla="*/ 0 w 180478"/>
                  <a:gd name="connsiteY5" fmla="*/ 168735 h 168734"/>
                  <a:gd name="connsiteX6" fmla="*/ 180478 w 180478"/>
                  <a:gd name="connsiteY6" fmla="*/ 168735 h 168734"/>
                  <a:gd name="connsiteX7" fmla="*/ 138186 w 180478"/>
                  <a:gd name="connsiteY7" fmla="*/ 93290 h 168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0478" h="168734">
                    <a:moveTo>
                      <a:pt x="138186" y="93290"/>
                    </a:moveTo>
                    <a:lnTo>
                      <a:pt x="146861" y="88410"/>
                    </a:lnTo>
                    <a:cubicBezTo>
                      <a:pt x="126025" y="70982"/>
                      <a:pt x="119441" y="-1675"/>
                      <a:pt x="89232" y="29"/>
                    </a:cubicBezTo>
                    <a:cubicBezTo>
                      <a:pt x="57784" y="1811"/>
                      <a:pt x="53214" y="73228"/>
                      <a:pt x="31060" y="88410"/>
                    </a:cubicBezTo>
                    <a:lnTo>
                      <a:pt x="42215" y="93290"/>
                    </a:lnTo>
                    <a:cubicBezTo>
                      <a:pt x="42215" y="93290"/>
                      <a:pt x="35553" y="146349"/>
                      <a:pt x="0" y="168735"/>
                    </a:cubicBezTo>
                    <a:lnTo>
                      <a:pt x="180478" y="168735"/>
                    </a:lnTo>
                    <a:cubicBezTo>
                      <a:pt x="144847" y="146349"/>
                      <a:pt x="138186" y="93290"/>
                      <a:pt x="138186" y="93290"/>
                    </a:cubicBezTo>
                    <a:close/>
                  </a:path>
                </a:pathLst>
              </a:custGeom>
              <a:solidFill>
                <a:srgbClr val="083D51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CB8A7917-6A31-4712-AA2C-F43AAAE25D7F}"/>
                  </a:ext>
                </a:extLst>
              </p:cNvPr>
              <p:cNvSpPr/>
              <p:nvPr/>
            </p:nvSpPr>
            <p:spPr>
              <a:xfrm>
                <a:off x="12597850" y="4568937"/>
                <a:ext cx="148711" cy="112716"/>
              </a:xfrm>
              <a:custGeom>
                <a:avLst/>
                <a:gdLst>
                  <a:gd name="connsiteX0" fmla="*/ 0 w 114639"/>
                  <a:gd name="connsiteY0" fmla="*/ 86891 h 86891"/>
                  <a:gd name="connsiteX1" fmla="*/ 114639 w 114639"/>
                  <a:gd name="connsiteY1" fmla="*/ 86891 h 86891"/>
                  <a:gd name="connsiteX2" fmla="*/ 0 w 114639"/>
                  <a:gd name="connsiteY2" fmla="*/ 86891 h 86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639" h="86891">
                    <a:moveTo>
                      <a:pt x="0" y="86891"/>
                    </a:moveTo>
                    <a:cubicBezTo>
                      <a:pt x="0" y="86891"/>
                      <a:pt x="56158" y="-108614"/>
                      <a:pt x="114639" y="86891"/>
                    </a:cubicBezTo>
                    <a:lnTo>
                      <a:pt x="0" y="86891"/>
                    </a:lnTo>
                    <a:close/>
                  </a:path>
                </a:pathLst>
              </a:custGeom>
              <a:solidFill>
                <a:srgbClr val="F3FA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814F21B5-8CAB-4171-B3A8-1FCBC622A552}"/>
                  </a:ext>
                </a:extLst>
              </p:cNvPr>
              <p:cNvSpPr/>
              <p:nvPr/>
            </p:nvSpPr>
            <p:spPr>
              <a:xfrm>
                <a:off x="12534819" y="4537665"/>
                <a:ext cx="101415" cy="72676"/>
              </a:xfrm>
              <a:custGeom>
                <a:avLst/>
                <a:gdLst>
                  <a:gd name="connsiteX0" fmla="*/ 78179 w 78179"/>
                  <a:gd name="connsiteY0" fmla="*/ 0 h 56025"/>
                  <a:gd name="connsiteX1" fmla="*/ 2193 w 78179"/>
                  <a:gd name="connsiteY1" fmla="*/ 45313 h 56025"/>
                  <a:gd name="connsiteX2" fmla="*/ 3974 w 78179"/>
                  <a:gd name="connsiteY2" fmla="*/ 52594 h 56025"/>
                  <a:gd name="connsiteX3" fmla="*/ 74694 w 78179"/>
                  <a:gd name="connsiteY3" fmla="*/ 31371 h 56025"/>
                  <a:gd name="connsiteX4" fmla="*/ 78179 w 78179"/>
                  <a:gd name="connsiteY4" fmla="*/ 0 h 56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79" h="56025">
                    <a:moveTo>
                      <a:pt x="78179" y="0"/>
                    </a:moveTo>
                    <a:cubicBezTo>
                      <a:pt x="78179" y="0"/>
                      <a:pt x="35345" y="52749"/>
                      <a:pt x="2193" y="45313"/>
                    </a:cubicBezTo>
                    <a:cubicBezTo>
                      <a:pt x="2193" y="45313"/>
                      <a:pt x="-3772" y="47327"/>
                      <a:pt x="3974" y="52594"/>
                    </a:cubicBezTo>
                    <a:cubicBezTo>
                      <a:pt x="3974" y="52594"/>
                      <a:pt x="38211" y="68628"/>
                      <a:pt x="74694" y="31371"/>
                    </a:cubicBezTo>
                    <a:lnTo>
                      <a:pt x="78179" y="0"/>
                    </a:lnTo>
                    <a:close/>
                  </a:path>
                </a:pathLst>
              </a:custGeom>
              <a:solidFill>
                <a:srgbClr val="083D51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2ECA20F4-C153-4962-A2A2-CFF632FF9456}"/>
                  </a:ext>
                </a:extLst>
              </p:cNvPr>
              <p:cNvSpPr/>
              <p:nvPr/>
            </p:nvSpPr>
            <p:spPr>
              <a:xfrm>
                <a:off x="12709886" y="4539173"/>
                <a:ext cx="101415" cy="72676"/>
              </a:xfrm>
              <a:custGeom>
                <a:avLst/>
                <a:gdLst>
                  <a:gd name="connsiteX0" fmla="*/ 0 w 78179"/>
                  <a:gd name="connsiteY0" fmla="*/ 0 h 56025"/>
                  <a:gd name="connsiteX1" fmla="*/ 75987 w 78179"/>
                  <a:gd name="connsiteY1" fmla="*/ 45313 h 56025"/>
                  <a:gd name="connsiteX2" fmla="*/ 74205 w 78179"/>
                  <a:gd name="connsiteY2" fmla="*/ 52595 h 56025"/>
                  <a:gd name="connsiteX3" fmla="*/ 3485 w 78179"/>
                  <a:gd name="connsiteY3" fmla="*/ 31371 h 56025"/>
                  <a:gd name="connsiteX4" fmla="*/ 0 w 78179"/>
                  <a:gd name="connsiteY4" fmla="*/ 0 h 56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79" h="56025">
                    <a:moveTo>
                      <a:pt x="0" y="0"/>
                    </a:moveTo>
                    <a:cubicBezTo>
                      <a:pt x="0" y="0"/>
                      <a:pt x="42911" y="52749"/>
                      <a:pt x="75987" y="45313"/>
                    </a:cubicBezTo>
                    <a:cubicBezTo>
                      <a:pt x="75987" y="45313"/>
                      <a:pt x="81951" y="47327"/>
                      <a:pt x="74205" y="52595"/>
                    </a:cubicBezTo>
                    <a:cubicBezTo>
                      <a:pt x="74205" y="52595"/>
                      <a:pt x="39969" y="68628"/>
                      <a:pt x="3485" y="3137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83D51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ED8A35CE-B55B-4EA0-B1E5-79248FE95FF7}"/>
                  </a:ext>
                </a:extLst>
              </p:cNvPr>
              <p:cNvSpPr/>
              <p:nvPr/>
            </p:nvSpPr>
            <p:spPr>
              <a:xfrm>
                <a:off x="12659444" y="4523598"/>
                <a:ext cx="21100" cy="8440"/>
              </a:xfrm>
              <a:custGeom>
                <a:avLst/>
                <a:gdLst>
                  <a:gd name="connsiteX0" fmla="*/ 8056 w 16266"/>
                  <a:gd name="connsiteY0" fmla="*/ 6507 h 6506"/>
                  <a:gd name="connsiteX1" fmla="*/ 16266 w 16266"/>
                  <a:gd name="connsiteY1" fmla="*/ 0 h 6506"/>
                  <a:gd name="connsiteX2" fmla="*/ 0 w 16266"/>
                  <a:gd name="connsiteY2" fmla="*/ 0 h 6506"/>
                  <a:gd name="connsiteX3" fmla="*/ 8056 w 16266"/>
                  <a:gd name="connsiteY3" fmla="*/ 6507 h 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6" h="6506">
                    <a:moveTo>
                      <a:pt x="8056" y="6507"/>
                    </a:moveTo>
                    <a:cubicBezTo>
                      <a:pt x="12083" y="6507"/>
                      <a:pt x="15414" y="3718"/>
                      <a:pt x="16266" y="0"/>
                    </a:cubicBezTo>
                    <a:lnTo>
                      <a:pt x="0" y="0"/>
                    </a:lnTo>
                    <a:cubicBezTo>
                      <a:pt x="774" y="3718"/>
                      <a:pt x="4106" y="6507"/>
                      <a:pt x="8056" y="6507"/>
                    </a:cubicBez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C3C3C645-DF54-4A57-8DF4-271297C4C316}"/>
                  </a:ext>
                </a:extLst>
              </p:cNvPr>
              <p:cNvSpPr/>
              <p:nvPr/>
            </p:nvSpPr>
            <p:spPr>
              <a:xfrm>
                <a:off x="12647588" y="4502196"/>
                <a:ext cx="7838" cy="7836"/>
              </a:xfrm>
              <a:custGeom>
                <a:avLst/>
                <a:gdLst>
                  <a:gd name="connsiteX0" fmla="*/ 0 w 6042"/>
                  <a:gd name="connsiteY0" fmla="*/ 3021 h 6041"/>
                  <a:gd name="connsiteX1" fmla="*/ 3021 w 6042"/>
                  <a:gd name="connsiteY1" fmla="*/ 0 h 6041"/>
                  <a:gd name="connsiteX2" fmla="*/ 6042 w 6042"/>
                  <a:gd name="connsiteY2" fmla="*/ 3021 h 6041"/>
                  <a:gd name="connsiteX3" fmla="*/ 3021 w 6042"/>
                  <a:gd name="connsiteY3" fmla="*/ 6042 h 6041"/>
                  <a:gd name="connsiteX4" fmla="*/ 0 w 6042"/>
                  <a:gd name="connsiteY4" fmla="*/ 3021 h 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2" h="6041">
                    <a:moveTo>
                      <a:pt x="0" y="3021"/>
                    </a:moveTo>
                    <a:cubicBezTo>
                      <a:pt x="0" y="1317"/>
                      <a:pt x="1395" y="0"/>
                      <a:pt x="3021" y="0"/>
                    </a:cubicBezTo>
                    <a:cubicBezTo>
                      <a:pt x="4726" y="0"/>
                      <a:pt x="6042" y="1317"/>
                      <a:pt x="6042" y="3021"/>
                    </a:cubicBezTo>
                    <a:cubicBezTo>
                      <a:pt x="6042" y="4647"/>
                      <a:pt x="4726" y="6042"/>
                      <a:pt x="3021" y="6042"/>
                    </a:cubicBezTo>
                    <a:cubicBezTo>
                      <a:pt x="1395" y="6042"/>
                      <a:pt x="0" y="4647"/>
                      <a:pt x="0" y="30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AEE19634-0518-4DE7-A729-7C2336CA67A6}"/>
                  </a:ext>
                </a:extLst>
              </p:cNvPr>
              <p:cNvSpPr/>
              <p:nvPr/>
            </p:nvSpPr>
            <p:spPr>
              <a:xfrm>
                <a:off x="12650401" y="4505513"/>
                <a:ext cx="4321" cy="4320"/>
              </a:xfrm>
              <a:custGeom>
                <a:avLst/>
                <a:gdLst>
                  <a:gd name="connsiteX0" fmla="*/ 0 w 3331"/>
                  <a:gd name="connsiteY0" fmla="*/ 1627 h 3330"/>
                  <a:gd name="connsiteX1" fmla="*/ 1704 w 3331"/>
                  <a:gd name="connsiteY1" fmla="*/ 0 h 3330"/>
                  <a:gd name="connsiteX2" fmla="*/ 3331 w 3331"/>
                  <a:gd name="connsiteY2" fmla="*/ 1627 h 3330"/>
                  <a:gd name="connsiteX3" fmla="*/ 1704 w 3331"/>
                  <a:gd name="connsiteY3" fmla="*/ 3331 h 3330"/>
                  <a:gd name="connsiteX4" fmla="*/ 0 w 3331"/>
                  <a:gd name="connsiteY4" fmla="*/ 1627 h 3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31" h="3330">
                    <a:moveTo>
                      <a:pt x="0" y="1627"/>
                    </a:moveTo>
                    <a:cubicBezTo>
                      <a:pt x="0" y="697"/>
                      <a:pt x="774" y="0"/>
                      <a:pt x="1704" y="0"/>
                    </a:cubicBezTo>
                    <a:cubicBezTo>
                      <a:pt x="2633" y="0"/>
                      <a:pt x="3331" y="775"/>
                      <a:pt x="3331" y="1627"/>
                    </a:cubicBezTo>
                    <a:cubicBezTo>
                      <a:pt x="3331" y="2556"/>
                      <a:pt x="2557" y="3331"/>
                      <a:pt x="1704" y="3331"/>
                    </a:cubicBezTo>
                    <a:cubicBezTo>
                      <a:pt x="697" y="3331"/>
                      <a:pt x="0" y="2556"/>
                      <a:pt x="0" y="1627"/>
                    </a:cubicBezTo>
                    <a:close/>
                  </a:path>
                </a:pathLst>
              </a:custGeom>
              <a:solidFill>
                <a:srgbClr val="0D4C64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8AE37F1A-772E-4978-BA70-C4ABE60B0668}"/>
                  </a:ext>
                </a:extLst>
              </p:cNvPr>
              <p:cNvSpPr/>
              <p:nvPr/>
            </p:nvSpPr>
            <p:spPr>
              <a:xfrm>
                <a:off x="12657535" y="4508727"/>
                <a:ext cx="24617" cy="14971"/>
              </a:xfrm>
              <a:custGeom>
                <a:avLst/>
                <a:gdLst>
                  <a:gd name="connsiteX0" fmla="*/ 9528 w 18977"/>
                  <a:gd name="connsiteY0" fmla="*/ 0 h 11541"/>
                  <a:gd name="connsiteX1" fmla="*/ 0 w 18977"/>
                  <a:gd name="connsiteY1" fmla="*/ 11541 h 11541"/>
                  <a:gd name="connsiteX2" fmla="*/ 18978 w 18977"/>
                  <a:gd name="connsiteY2" fmla="*/ 11541 h 11541"/>
                  <a:gd name="connsiteX3" fmla="*/ 9528 w 18977"/>
                  <a:gd name="connsiteY3" fmla="*/ 0 h 11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77" h="11541">
                    <a:moveTo>
                      <a:pt x="9528" y="0"/>
                    </a:moveTo>
                    <a:cubicBezTo>
                      <a:pt x="4183" y="232"/>
                      <a:pt x="233" y="6971"/>
                      <a:pt x="0" y="11541"/>
                    </a:cubicBezTo>
                    <a:cubicBezTo>
                      <a:pt x="6352" y="11541"/>
                      <a:pt x="12703" y="11541"/>
                      <a:pt x="18978" y="11541"/>
                    </a:cubicBezTo>
                    <a:cubicBezTo>
                      <a:pt x="18745" y="6971"/>
                      <a:pt x="14872" y="232"/>
                      <a:pt x="9528" y="0"/>
                    </a:cubicBez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0C796F33-C540-453F-8F87-2018954E4CF4}"/>
                  </a:ext>
                </a:extLst>
              </p:cNvPr>
              <p:cNvSpPr/>
              <p:nvPr/>
            </p:nvSpPr>
            <p:spPr>
              <a:xfrm>
                <a:off x="12668889" y="4508828"/>
                <a:ext cx="12659" cy="14870"/>
              </a:xfrm>
              <a:custGeom>
                <a:avLst/>
                <a:gdLst>
                  <a:gd name="connsiteX0" fmla="*/ 929 w 9759"/>
                  <a:gd name="connsiteY0" fmla="*/ 0 h 11463"/>
                  <a:gd name="connsiteX1" fmla="*/ 0 w 9759"/>
                  <a:gd name="connsiteY1" fmla="*/ 232 h 11463"/>
                  <a:gd name="connsiteX2" fmla="*/ 7901 w 9759"/>
                  <a:gd name="connsiteY2" fmla="*/ 11464 h 11463"/>
                  <a:gd name="connsiteX3" fmla="*/ 9760 w 9759"/>
                  <a:gd name="connsiteY3" fmla="*/ 11464 h 11463"/>
                  <a:gd name="connsiteX4" fmla="*/ 929 w 9759"/>
                  <a:gd name="connsiteY4" fmla="*/ 0 h 11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59" h="11463">
                    <a:moveTo>
                      <a:pt x="929" y="0"/>
                    </a:moveTo>
                    <a:cubicBezTo>
                      <a:pt x="620" y="77"/>
                      <a:pt x="310" y="155"/>
                      <a:pt x="0" y="232"/>
                    </a:cubicBezTo>
                    <a:cubicBezTo>
                      <a:pt x="4493" y="1549"/>
                      <a:pt x="7669" y="7436"/>
                      <a:pt x="7901" y="11464"/>
                    </a:cubicBezTo>
                    <a:lnTo>
                      <a:pt x="9760" y="11464"/>
                    </a:lnTo>
                    <a:cubicBezTo>
                      <a:pt x="9528" y="7126"/>
                      <a:pt x="5887" y="697"/>
                      <a:pt x="929" y="0"/>
                    </a:cubicBezTo>
                    <a:close/>
                  </a:path>
                </a:pathLst>
              </a:custGeom>
              <a:solidFill>
                <a:srgbClr val="F6A758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26542683-C084-4F8B-9FFD-6AE19D26A682}"/>
                  </a:ext>
                </a:extLst>
              </p:cNvPr>
              <p:cNvSpPr/>
              <p:nvPr/>
            </p:nvSpPr>
            <p:spPr>
              <a:xfrm>
                <a:off x="12659444" y="4523598"/>
                <a:ext cx="21100" cy="1651"/>
              </a:xfrm>
              <a:custGeom>
                <a:avLst/>
                <a:gdLst>
                  <a:gd name="connsiteX0" fmla="*/ 0 w 16266"/>
                  <a:gd name="connsiteY0" fmla="*/ 0 h 1273"/>
                  <a:gd name="connsiteX1" fmla="*/ 16266 w 16266"/>
                  <a:gd name="connsiteY1" fmla="*/ 0 h 1273"/>
                  <a:gd name="connsiteX2" fmla="*/ 0 w 16266"/>
                  <a:gd name="connsiteY2" fmla="*/ 0 h 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66" h="1273">
                    <a:moveTo>
                      <a:pt x="0" y="0"/>
                    </a:moveTo>
                    <a:lnTo>
                      <a:pt x="16266" y="0"/>
                    </a:lnTo>
                    <a:cubicBezTo>
                      <a:pt x="16266" y="0"/>
                      <a:pt x="9295" y="2866"/>
                      <a:pt x="0" y="0"/>
                    </a:cubicBezTo>
                    <a:close/>
                  </a:path>
                </a:pathLst>
              </a:custGeom>
              <a:solidFill>
                <a:srgbClr val="D74E0B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47BA36B6-4A8A-43EA-83D0-5CE5DBB3B3FE}"/>
                  </a:ext>
                </a:extLst>
              </p:cNvPr>
              <p:cNvSpPr/>
              <p:nvPr/>
            </p:nvSpPr>
            <p:spPr>
              <a:xfrm>
                <a:off x="12652411" y="4506316"/>
                <a:ext cx="1004" cy="1004"/>
              </a:xfrm>
              <a:custGeom>
                <a:avLst/>
                <a:gdLst>
                  <a:gd name="connsiteX0" fmla="*/ 0 w 774"/>
                  <a:gd name="connsiteY0" fmla="*/ 387 h 774"/>
                  <a:gd name="connsiteX1" fmla="*/ 387 w 774"/>
                  <a:gd name="connsiteY1" fmla="*/ 0 h 774"/>
                  <a:gd name="connsiteX2" fmla="*/ 774 w 774"/>
                  <a:gd name="connsiteY2" fmla="*/ 387 h 774"/>
                  <a:gd name="connsiteX3" fmla="*/ 387 w 774"/>
                  <a:gd name="connsiteY3" fmla="*/ 774 h 774"/>
                  <a:gd name="connsiteX4" fmla="*/ 0 w 774"/>
                  <a:gd name="connsiteY4" fmla="*/ 387 h 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" h="774">
                    <a:moveTo>
                      <a:pt x="0" y="387"/>
                    </a:moveTo>
                    <a:cubicBezTo>
                      <a:pt x="0" y="155"/>
                      <a:pt x="154" y="0"/>
                      <a:pt x="387" y="0"/>
                    </a:cubicBezTo>
                    <a:cubicBezTo>
                      <a:pt x="619" y="0"/>
                      <a:pt x="774" y="155"/>
                      <a:pt x="774" y="387"/>
                    </a:cubicBezTo>
                    <a:cubicBezTo>
                      <a:pt x="774" y="620"/>
                      <a:pt x="619" y="774"/>
                      <a:pt x="387" y="774"/>
                    </a:cubicBezTo>
                    <a:cubicBezTo>
                      <a:pt x="232" y="774"/>
                      <a:pt x="0" y="620"/>
                      <a:pt x="0" y="3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56" name="Graphic 19965">
                <a:extLst>
                  <a:ext uri="{FF2B5EF4-FFF2-40B4-BE49-F238E27FC236}">
                    <a16:creationId xmlns:a16="http://schemas.microsoft.com/office/drawing/2014/main" id="{46C2AD3E-9B28-477F-9D5C-B013594B89EE}"/>
                  </a:ext>
                </a:extLst>
              </p:cNvPr>
              <p:cNvGrpSpPr/>
              <p:nvPr/>
            </p:nvGrpSpPr>
            <p:grpSpPr>
              <a:xfrm>
                <a:off x="12685068" y="4502196"/>
                <a:ext cx="7836" cy="7836"/>
                <a:chOff x="9991631" y="3920707"/>
                <a:chExt cx="6041" cy="6041"/>
              </a:xfrm>
              <a:solidFill>
                <a:schemeClr val="accent1"/>
              </a:solidFill>
            </p:grpSpPr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DC9E50CF-E619-44F9-9FCA-DAD54EC75109}"/>
                    </a:ext>
                  </a:extLst>
                </p:cNvPr>
                <p:cNvSpPr/>
                <p:nvPr/>
              </p:nvSpPr>
              <p:spPr>
                <a:xfrm>
                  <a:off x="9991631" y="3920707"/>
                  <a:ext cx="6041" cy="6041"/>
                </a:xfrm>
                <a:custGeom>
                  <a:avLst/>
                  <a:gdLst>
                    <a:gd name="connsiteX0" fmla="*/ 6041 w 6041"/>
                    <a:gd name="connsiteY0" fmla="*/ 3021 h 6041"/>
                    <a:gd name="connsiteX1" fmla="*/ 3020 w 6041"/>
                    <a:gd name="connsiteY1" fmla="*/ 0 h 6041"/>
                    <a:gd name="connsiteX2" fmla="*/ 0 w 6041"/>
                    <a:gd name="connsiteY2" fmla="*/ 3021 h 6041"/>
                    <a:gd name="connsiteX3" fmla="*/ 3020 w 6041"/>
                    <a:gd name="connsiteY3" fmla="*/ 6042 h 6041"/>
                    <a:gd name="connsiteX4" fmla="*/ 6041 w 6041"/>
                    <a:gd name="connsiteY4" fmla="*/ 3021 h 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41" h="6041">
                      <a:moveTo>
                        <a:pt x="6041" y="3021"/>
                      </a:moveTo>
                      <a:cubicBezTo>
                        <a:pt x="6041" y="1317"/>
                        <a:pt x="4647" y="0"/>
                        <a:pt x="3020" y="0"/>
                      </a:cubicBezTo>
                      <a:cubicBezTo>
                        <a:pt x="1394" y="0"/>
                        <a:pt x="0" y="1317"/>
                        <a:pt x="0" y="3021"/>
                      </a:cubicBezTo>
                      <a:cubicBezTo>
                        <a:pt x="0" y="4647"/>
                        <a:pt x="1394" y="6042"/>
                        <a:pt x="3020" y="6042"/>
                      </a:cubicBezTo>
                      <a:cubicBezTo>
                        <a:pt x="4647" y="6042"/>
                        <a:pt x="6041" y="4647"/>
                        <a:pt x="6041" y="30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6" name="Freeform: Shape 405">
                  <a:extLst>
                    <a:ext uri="{FF2B5EF4-FFF2-40B4-BE49-F238E27FC236}">
                      <a16:creationId xmlns:a16="http://schemas.microsoft.com/office/drawing/2014/main" id="{33820526-BA52-4A7E-AC2A-A81B2A553C68}"/>
                    </a:ext>
                  </a:extLst>
                </p:cNvPr>
                <p:cNvSpPr/>
                <p:nvPr/>
              </p:nvSpPr>
              <p:spPr>
                <a:xfrm>
                  <a:off x="9992172" y="3923264"/>
                  <a:ext cx="3407" cy="3330"/>
                </a:xfrm>
                <a:custGeom>
                  <a:avLst/>
                  <a:gdLst>
                    <a:gd name="connsiteX0" fmla="*/ 3408 w 3407"/>
                    <a:gd name="connsiteY0" fmla="*/ 1627 h 3330"/>
                    <a:gd name="connsiteX1" fmla="*/ 1704 w 3407"/>
                    <a:gd name="connsiteY1" fmla="*/ 0 h 3330"/>
                    <a:gd name="connsiteX2" fmla="*/ 0 w 3407"/>
                    <a:gd name="connsiteY2" fmla="*/ 1627 h 3330"/>
                    <a:gd name="connsiteX3" fmla="*/ 1704 w 3407"/>
                    <a:gd name="connsiteY3" fmla="*/ 3331 h 3330"/>
                    <a:gd name="connsiteX4" fmla="*/ 3408 w 3407"/>
                    <a:gd name="connsiteY4" fmla="*/ 1627 h 3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07" h="3330">
                      <a:moveTo>
                        <a:pt x="3408" y="1627"/>
                      </a:moveTo>
                      <a:cubicBezTo>
                        <a:pt x="3408" y="697"/>
                        <a:pt x="2711" y="0"/>
                        <a:pt x="1704" y="0"/>
                      </a:cubicBezTo>
                      <a:cubicBezTo>
                        <a:pt x="774" y="0"/>
                        <a:pt x="0" y="775"/>
                        <a:pt x="0" y="1627"/>
                      </a:cubicBezTo>
                      <a:cubicBezTo>
                        <a:pt x="0" y="2556"/>
                        <a:pt x="774" y="3331"/>
                        <a:pt x="1704" y="3331"/>
                      </a:cubicBezTo>
                      <a:cubicBezTo>
                        <a:pt x="2633" y="3331"/>
                        <a:pt x="3408" y="2556"/>
                        <a:pt x="3408" y="1627"/>
                      </a:cubicBezTo>
                      <a:close/>
                    </a:path>
                  </a:pathLst>
                </a:custGeom>
                <a:solidFill>
                  <a:srgbClr val="0D4C6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DCDE3412-02A2-4769-B57F-C37876C1ED84}"/>
                    </a:ext>
                  </a:extLst>
                </p:cNvPr>
                <p:cNvSpPr/>
                <p:nvPr/>
              </p:nvSpPr>
              <p:spPr>
                <a:xfrm>
                  <a:off x="9993179" y="3923883"/>
                  <a:ext cx="774" cy="774"/>
                </a:xfrm>
                <a:custGeom>
                  <a:avLst/>
                  <a:gdLst>
                    <a:gd name="connsiteX0" fmla="*/ 774 w 774"/>
                    <a:gd name="connsiteY0" fmla="*/ 387 h 774"/>
                    <a:gd name="connsiteX1" fmla="*/ 388 w 774"/>
                    <a:gd name="connsiteY1" fmla="*/ 0 h 774"/>
                    <a:gd name="connsiteX2" fmla="*/ 0 w 774"/>
                    <a:gd name="connsiteY2" fmla="*/ 387 h 774"/>
                    <a:gd name="connsiteX3" fmla="*/ 388 w 774"/>
                    <a:gd name="connsiteY3" fmla="*/ 774 h 774"/>
                    <a:gd name="connsiteX4" fmla="*/ 774 w 774"/>
                    <a:gd name="connsiteY4" fmla="*/ 387 h 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" h="774">
                      <a:moveTo>
                        <a:pt x="774" y="387"/>
                      </a:moveTo>
                      <a:cubicBezTo>
                        <a:pt x="774" y="155"/>
                        <a:pt x="619" y="0"/>
                        <a:pt x="388" y="0"/>
                      </a:cubicBezTo>
                      <a:cubicBezTo>
                        <a:pt x="155" y="0"/>
                        <a:pt x="0" y="155"/>
                        <a:pt x="0" y="387"/>
                      </a:cubicBezTo>
                      <a:cubicBezTo>
                        <a:pt x="0" y="620"/>
                        <a:pt x="155" y="774"/>
                        <a:pt x="388" y="774"/>
                      </a:cubicBezTo>
                      <a:cubicBezTo>
                        <a:pt x="619" y="774"/>
                        <a:pt x="774" y="620"/>
                        <a:pt x="774" y="3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7" name="Graphic 19965">
                <a:extLst>
                  <a:ext uri="{FF2B5EF4-FFF2-40B4-BE49-F238E27FC236}">
                    <a16:creationId xmlns:a16="http://schemas.microsoft.com/office/drawing/2014/main" id="{EC9A6CB2-2026-4DE3-883A-1B917ECE6880}"/>
                  </a:ext>
                </a:extLst>
              </p:cNvPr>
              <p:cNvGrpSpPr/>
              <p:nvPr/>
            </p:nvGrpSpPr>
            <p:grpSpPr>
              <a:xfrm>
                <a:off x="12685268" y="4706674"/>
                <a:ext cx="22809" cy="18990"/>
                <a:chOff x="9991785" y="4078336"/>
                <a:chExt cx="17583" cy="14639"/>
              </a:xfrm>
              <a:solidFill>
                <a:schemeClr val="accent1"/>
              </a:solidFill>
            </p:grpSpPr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37D1C4B0-1791-4CB3-B185-50BCE59D071C}"/>
                    </a:ext>
                  </a:extLst>
                </p:cNvPr>
                <p:cNvSpPr/>
                <p:nvPr/>
              </p:nvSpPr>
              <p:spPr>
                <a:xfrm>
                  <a:off x="9991785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C545D9D4-B6A4-4B2A-A193-150F465FAE06}"/>
                    </a:ext>
                  </a:extLst>
                </p:cNvPr>
                <p:cNvSpPr/>
                <p:nvPr/>
              </p:nvSpPr>
              <p:spPr>
                <a:xfrm>
                  <a:off x="9997594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709E8C0D-6339-4C00-8421-E6C4114B0A19}"/>
                    </a:ext>
                  </a:extLst>
                </p:cNvPr>
                <p:cNvSpPr/>
                <p:nvPr/>
              </p:nvSpPr>
              <p:spPr>
                <a:xfrm>
                  <a:off x="10003481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59FC7B6A-7707-4E2A-921D-2E9337136317}"/>
                    </a:ext>
                  </a:extLst>
                </p:cNvPr>
                <p:cNvSpPr/>
                <p:nvPr/>
              </p:nvSpPr>
              <p:spPr>
                <a:xfrm>
                  <a:off x="10003481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331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409" y="14640"/>
                        <a:pt x="3564" y="14640"/>
                      </a:cubicBezTo>
                      <a:cubicBezTo>
                        <a:pt x="2247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B13496A5-78B4-433E-BCAA-27A651C58720}"/>
                    </a:ext>
                  </a:extLst>
                </p:cNvPr>
                <p:cNvSpPr/>
                <p:nvPr/>
              </p:nvSpPr>
              <p:spPr>
                <a:xfrm>
                  <a:off x="9997517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409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331" y="14640"/>
                        <a:pt x="3564" y="14640"/>
                      </a:cubicBezTo>
                      <a:cubicBezTo>
                        <a:pt x="2247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0C2D22FC-C359-4E8B-85A9-39C62E9B89F5}"/>
                    </a:ext>
                  </a:extLst>
                </p:cNvPr>
                <p:cNvSpPr/>
                <p:nvPr/>
              </p:nvSpPr>
              <p:spPr>
                <a:xfrm>
                  <a:off x="9991785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409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331" y="14640"/>
                        <a:pt x="3564" y="14640"/>
                      </a:cubicBezTo>
                      <a:cubicBezTo>
                        <a:pt x="2247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" name="Freeform: Shape 401">
                  <a:extLst>
                    <a:ext uri="{FF2B5EF4-FFF2-40B4-BE49-F238E27FC236}">
                      <a16:creationId xmlns:a16="http://schemas.microsoft.com/office/drawing/2014/main" id="{59AB0541-24A4-43E2-BAF8-289B5F3564E0}"/>
                    </a:ext>
                  </a:extLst>
                </p:cNvPr>
                <p:cNvSpPr/>
                <p:nvPr/>
              </p:nvSpPr>
              <p:spPr>
                <a:xfrm>
                  <a:off x="9995116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7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8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8" y="0"/>
                        <a:pt x="852" y="0"/>
                      </a:cubicBezTo>
                      <a:lnTo>
                        <a:pt x="852" y="0"/>
                      </a:lnTo>
                      <a:cubicBezTo>
                        <a:pt x="1317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6AFD1618-0456-41FF-9889-29EA0066E902}"/>
                    </a:ext>
                  </a:extLst>
                </p:cNvPr>
                <p:cNvSpPr/>
                <p:nvPr/>
              </p:nvSpPr>
              <p:spPr>
                <a:xfrm>
                  <a:off x="10001080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6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7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7" y="0"/>
                        <a:pt x="852" y="0"/>
                      </a:cubicBezTo>
                      <a:lnTo>
                        <a:pt x="852" y="0"/>
                      </a:lnTo>
                      <a:cubicBezTo>
                        <a:pt x="1316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4" name="Freeform: Shape 403">
                  <a:extLst>
                    <a:ext uri="{FF2B5EF4-FFF2-40B4-BE49-F238E27FC236}">
                      <a16:creationId xmlns:a16="http://schemas.microsoft.com/office/drawing/2014/main" id="{DE96D2F5-8ECE-4786-BDF1-75CD19E26DD9}"/>
                    </a:ext>
                  </a:extLst>
                </p:cNvPr>
                <p:cNvSpPr/>
                <p:nvPr/>
              </p:nvSpPr>
              <p:spPr>
                <a:xfrm>
                  <a:off x="10006735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7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8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8" y="0"/>
                        <a:pt x="852" y="0"/>
                      </a:cubicBezTo>
                      <a:lnTo>
                        <a:pt x="852" y="0"/>
                      </a:lnTo>
                      <a:cubicBezTo>
                        <a:pt x="1317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8" name="Graphic 19965">
                <a:extLst>
                  <a:ext uri="{FF2B5EF4-FFF2-40B4-BE49-F238E27FC236}">
                    <a16:creationId xmlns:a16="http://schemas.microsoft.com/office/drawing/2014/main" id="{448DCDD1-8BE5-4D2E-B06E-CBCFE2A973F1}"/>
                  </a:ext>
                </a:extLst>
              </p:cNvPr>
              <p:cNvGrpSpPr/>
              <p:nvPr/>
            </p:nvGrpSpPr>
            <p:grpSpPr>
              <a:xfrm>
                <a:off x="12640051" y="4706674"/>
                <a:ext cx="22809" cy="18990"/>
                <a:chOff x="9956928" y="4078336"/>
                <a:chExt cx="17583" cy="14639"/>
              </a:xfrm>
              <a:solidFill>
                <a:schemeClr val="accent1"/>
              </a:solidFill>
            </p:grpSpPr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BF948B39-3ED1-4634-A319-38B025C5D90A}"/>
                    </a:ext>
                  </a:extLst>
                </p:cNvPr>
                <p:cNvSpPr/>
                <p:nvPr/>
              </p:nvSpPr>
              <p:spPr>
                <a:xfrm>
                  <a:off x="9956928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BAAAB385-67E8-4588-9939-56AAB0C5B8E2}"/>
                    </a:ext>
                  </a:extLst>
                </p:cNvPr>
                <p:cNvSpPr/>
                <p:nvPr/>
              </p:nvSpPr>
              <p:spPr>
                <a:xfrm>
                  <a:off x="9962815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3EA5A582-B6E0-488C-B06C-FC63FFA46823}"/>
                    </a:ext>
                  </a:extLst>
                </p:cNvPr>
                <p:cNvSpPr/>
                <p:nvPr/>
              </p:nvSpPr>
              <p:spPr>
                <a:xfrm>
                  <a:off x="9968625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4E6E770D-BF82-4B99-9F19-4709116254E0}"/>
                    </a:ext>
                  </a:extLst>
                </p:cNvPr>
                <p:cNvSpPr/>
                <p:nvPr/>
              </p:nvSpPr>
              <p:spPr>
                <a:xfrm>
                  <a:off x="9968702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409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331" y="14640"/>
                        <a:pt x="3564" y="14640"/>
                      </a:cubicBezTo>
                      <a:cubicBezTo>
                        <a:pt x="2169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4E559B80-71F6-4F29-8CBC-1A13A748E218}"/>
                    </a:ext>
                  </a:extLst>
                </p:cNvPr>
                <p:cNvSpPr/>
                <p:nvPr/>
              </p:nvSpPr>
              <p:spPr>
                <a:xfrm>
                  <a:off x="9962738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331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331" y="14640"/>
                        <a:pt x="3564" y="14640"/>
                      </a:cubicBezTo>
                      <a:cubicBezTo>
                        <a:pt x="2169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40543400-BBF1-4841-8CA2-F4DA07BE6A16}"/>
                    </a:ext>
                  </a:extLst>
                </p:cNvPr>
                <p:cNvSpPr/>
                <p:nvPr/>
              </p:nvSpPr>
              <p:spPr>
                <a:xfrm>
                  <a:off x="9956928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409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099" y="14640"/>
                        <a:pt x="3331" y="14640"/>
                        <a:pt x="3564" y="14640"/>
                      </a:cubicBezTo>
                      <a:cubicBezTo>
                        <a:pt x="2247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A5990172-AC64-4905-BBA0-9D0DB743C903}"/>
                    </a:ext>
                  </a:extLst>
                </p:cNvPr>
                <p:cNvSpPr/>
                <p:nvPr/>
              </p:nvSpPr>
              <p:spPr>
                <a:xfrm>
                  <a:off x="9960259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7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8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8" y="0"/>
                        <a:pt x="852" y="0"/>
                      </a:cubicBezTo>
                      <a:lnTo>
                        <a:pt x="852" y="0"/>
                      </a:lnTo>
                      <a:cubicBezTo>
                        <a:pt x="1317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304678BA-EF68-4956-BD9F-48740D7659EF}"/>
                    </a:ext>
                  </a:extLst>
                </p:cNvPr>
                <p:cNvSpPr/>
                <p:nvPr/>
              </p:nvSpPr>
              <p:spPr>
                <a:xfrm>
                  <a:off x="9966301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6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7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7" y="0"/>
                        <a:pt x="852" y="0"/>
                      </a:cubicBezTo>
                      <a:lnTo>
                        <a:pt x="852" y="0"/>
                      </a:lnTo>
                      <a:cubicBezTo>
                        <a:pt x="1316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8DACD885-E2AC-4F66-9942-E0EFD121B4EE}"/>
                    </a:ext>
                  </a:extLst>
                </p:cNvPr>
                <p:cNvSpPr/>
                <p:nvPr/>
              </p:nvSpPr>
              <p:spPr>
                <a:xfrm>
                  <a:off x="9971956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7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7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7" y="0"/>
                        <a:pt x="852" y="0"/>
                      </a:cubicBezTo>
                      <a:lnTo>
                        <a:pt x="852" y="0"/>
                      </a:lnTo>
                      <a:cubicBezTo>
                        <a:pt x="1317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644AEB44-F182-4676-A530-5A0EB15AC849}"/>
                  </a:ext>
                </a:extLst>
              </p:cNvPr>
              <p:cNvSpPr/>
              <p:nvPr/>
            </p:nvSpPr>
            <p:spPr>
              <a:xfrm>
                <a:off x="12680947" y="4550728"/>
                <a:ext cx="19794" cy="80082"/>
              </a:xfrm>
              <a:custGeom>
                <a:avLst/>
                <a:gdLst>
                  <a:gd name="connsiteX0" fmla="*/ 0 w 15259"/>
                  <a:gd name="connsiteY0" fmla="*/ 155 h 61734"/>
                  <a:gd name="connsiteX1" fmla="*/ 0 w 15259"/>
                  <a:gd name="connsiteY1" fmla="*/ 7978 h 61734"/>
                  <a:gd name="connsiteX2" fmla="*/ 0 w 15259"/>
                  <a:gd name="connsiteY2" fmla="*/ 7978 h 61734"/>
                  <a:gd name="connsiteX3" fmla="*/ 0 w 15259"/>
                  <a:gd name="connsiteY3" fmla="*/ 13555 h 61734"/>
                  <a:gd name="connsiteX4" fmla="*/ 0 w 15259"/>
                  <a:gd name="connsiteY4" fmla="*/ 13555 h 61734"/>
                  <a:gd name="connsiteX5" fmla="*/ 0 w 15259"/>
                  <a:gd name="connsiteY5" fmla="*/ 18977 h 61734"/>
                  <a:gd name="connsiteX6" fmla="*/ 0 w 15259"/>
                  <a:gd name="connsiteY6" fmla="*/ 18977 h 61734"/>
                  <a:gd name="connsiteX7" fmla="*/ 0 w 15259"/>
                  <a:gd name="connsiteY7" fmla="*/ 24477 h 61734"/>
                  <a:gd name="connsiteX8" fmla="*/ 0 w 15259"/>
                  <a:gd name="connsiteY8" fmla="*/ 24477 h 61734"/>
                  <a:gd name="connsiteX9" fmla="*/ 0 w 15259"/>
                  <a:gd name="connsiteY9" fmla="*/ 29899 h 61734"/>
                  <a:gd name="connsiteX10" fmla="*/ 0 w 15259"/>
                  <a:gd name="connsiteY10" fmla="*/ 29899 h 61734"/>
                  <a:gd name="connsiteX11" fmla="*/ 0 w 15259"/>
                  <a:gd name="connsiteY11" fmla="*/ 35399 h 61734"/>
                  <a:gd name="connsiteX12" fmla="*/ 0 w 15259"/>
                  <a:gd name="connsiteY12" fmla="*/ 35399 h 61734"/>
                  <a:gd name="connsiteX13" fmla="*/ 0 w 15259"/>
                  <a:gd name="connsiteY13" fmla="*/ 40821 h 61734"/>
                  <a:gd name="connsiteX14" fmla="*/ 0 w 15259"/>
                  <a:gd name="connsiteY14" fmla="*/ 40821 h 61734"/>
                  <a:gd name="connsiteX15" fmla="*/ 0 w 15259"/>
                  <a:gd name="connsiteY15" fmla="*/ 46320 h 61734"/>
                  <a:gd name="connsiteX16" fmla="*/ 0 w 15259"/>
                  <a:gd name="connsiteY16" fmla="*/ 46320 h 61734"/>
                  <a:gd name="connsiteX17" fmla="*/ 0 w 15259"/>
                  <a:gd name="connsiteY17" fmla="*/ 49574 h 61734"/>
                  <a:gd name="connsiteX18" fmla="*/ 0 w 15259"/>
                  <a:gd name="connsiteY18" fmla="*/ 49574 h 61734"/>
                  <a:gd name="connsiteX19" fmla="*/ 0 w 15259"/>
                  <a:gd name="connsiteY19" fmla="*/ 61270 h 61734"/>
                  <a:gd name="connsiteX20" fmla="*/ 464 w 15259"/>
                  <a:gd name="connsiteY20" fmla="*/ 61735 h 61734"/>
                  <a:gd name="connsiteX21" fmla="*/ 929 w 15259"/>
                  <a:gd name="connsiteY21" fmla="*/ 61270 h 61734"/>
                  <a:gd name="connsiteX22" fmla="*/ 929 w 15259"/>
                  <a:gd name="connsiteY22" fmla="*/ 52052 h 61734"/>
                  <a:gd name="connsiteX23" fmla="*/ 2014 w 15259"/>
                  <a:gd name="connsiteY23" fmla="*/ 52052 h 61734"/>
                  <a:gd name="connsiteX24" fmla="*/ 2014 w 15259"/>
                  <a:gd name="connsiteY24" fmla="*/ 61270 h 61734"/>
                  <a:gd name="connsiteX25" fmla="*/ 2478 w 15259"/>
                  <a:gd name="connsiteY25" fmla="*/ 61735 h 61734"/>
                  <a:gd name="connsiteX26" fmla="*/ 2943 w 15259"/>
                  <a:gd name="connsiteY26" fmla="*/ 61270 h 61734"/>
                  <a:gd name="connsiteX27" fmla="*/ 2943 w 15259"/>
                  <a:gd name="connsiteY27" fmla="*/ 52052 h 61734"/>
                  <a:gd name="connsiteX28" fmla="*/ 4028 w 15259"/>
                  <a:gd name="connsiteY28" fmla="*/ 52052 h 61734"/>
                  <a:gd name="connsiteX29" fmla="*/ 4028 w 15259"/>
                  <a:gd name="connsiteY29" fmla="*/ 61270 h 61734"/>
                  <a:gd name="connsiteX30" fmla="*/ 4492 w 15259"/>
                  <a:gd name="connsiteY30" fmla="*/ 61735 h 61734"/>
                  <a:gd name="connsiteX31" fmla="*/ 4957 w 15259"/>
                  <a:gd name="connsiteY31" fmla="*/ 61270 h 61734"/>
                  <a:gd name="connsiteX32" fmla="*/ 4957 w 15259"/>
                  <a:gd name="connsiteY32" fmla="*/ 52052 h 61734"/>
                  <a:gd name="connsiteX33" fmla="*/ 6042 w 15259"/>
                  <a:gd name="connsiteY33" fmla="*/ 52052 h 61734"/>
                  <a:gd name="connsiteX34" fmla="*/ 6042 w 15259"/>
                  <a:gd name="connsiteY34" fmla="*/ 61270 h 61734"/>
                  <a:gd name="connsiteX35" fmla="*/ 6506 w 15259"/>
                  <a:gd name="connsiteY35" fmla="*/ 61735 h 61734"/>
                  <a:gd name="connsiteX36" fmla="*/ 7049 w 15259"/>
                  <a:gd name="connsiteY36" fmla="*/ 61270 h 61734"/>
                  <a:gd name="connsiteX37" fmla="*/ 7049 w 15259"/>
                  <a:gd name="connsiteY37" fmla="*/ 52052 h 61734"/>
                  <a:gd name="connsiteX38" fmla="*/ 8133 w 15259"/>
                  <a:gd name="connsiteY38" fmla="*/ 52052 h 61734"/>
                  <a:gd name="connsiteX39" fmla="*/ 8133 w 15259"/>
                  <a:gd name="connsiteY39" fmla="*/ 61270 h 61734"/>
                  <a:gd name="connsiteX40" fmla="*/ 8598 w 15259"/>
                  <a:gd name="connsiteY40" fmla="*/ 61735 h 61734"/>
                  <a:gd name="connsiteX41" fmla="*/ 9062 w 15259"/>
                  <a:gd name="connsiteY41" fmla="*/ 61270 h 61734"/>
                  <a:gd name="connsiteX42" fmla="*/ 9062 w 15259"/>
                  <a:gd name="connsiteY42" fmla="*/ 52052 h 61734"/>
                  <a:gd name="connsiteX43" fmla="*/ 10147 w 15259"/>
                  <a:gd name="connsiteY43" fmla="*/ 52052 h 61734"/>
                  <a:gd name="connsiteX44" fmla="*/ 10147 w 15259"/>
                  <a:gd name="connsiteY44" fmla="*/ 61270 h 61734"/>
                  <a:gd name="connsiteX45" fmla="*/ 10612 w 15259"/>
                  <a:gd name="connsiteY45" fmla="*/ 61735 h 61734"/>
                  <a:gd name="connsiteX46" fmla="*/ 11076 w 15259"/>
                  <a:gd name="connsiteY46" fmla="*/ 61270 h 61734"/>
                  <a:gd name="connsiteX47" fmla="*/ 11076 w 15259"/>
                  <a:gd name="connsiteY47" fmla="*/ 52052 h 61734"/>
                  <a:gd name="connsiteX48" fmla="*/ 12161 w 15259"/>
                  <a:gd name="connsiteY48" fmla="*/ 52052 h 61734"/>
                  <a:gd name="connsiteX49" fmla="*/ 12161 w 15259"/>
                  <a:gd name="connsiteY49" fmla="*/ 61270 h 61734"/>
                  <a:gd name="connsiteX50" fmla="*/ 12626 w 15259"/>
                  <a:gd name="connsiteY50" fmla="*/ 61735 h 61734"/>
                  <a:gd name="connsiteX51" fmla="*/ 13090 w 15259"/>
                  <a:gd name="connsiteY51" fmla="*/ 61270 h 61734"/>
                  <a:gd name="connsiteX52" fmla="*/ 13090 w 15259"/>
                  <a:gd name="connsiteY52" fmla="*/ 52052 h 61734"/>
                  <a:gd name="connsiteX53" fmla="*/ 14175 w 15259"/>
                  <a:gd name="connsiteY53" fmla="*/ 52052 h 61734"/>
                  <a:gd name="connsiteX54" fmla="*/ 14175 w 15259"/>
                  <a:gd name="connsiteY54" fmla="*/ 61270 h 61734"/>
                  <a:gd name="connsiteX55" fmla="*/ 14717 w 15259"/>
                  <a:gd name="connsiteY55" fmla="*/ 61735 h 61734"/>
                  <a:gd name="connsiteX56" fmla="*/ 15182 w 15259"/>
                  <a:gd name="connsiteY56" fmla="*/ 61270 h 61734"/>
                  <a:gd name="connsiteX57" fmla="*/ 15182 w 15259"/>
                  <a:gd name="connsiteY57" fmla="*/ 52052 h 61734"/>
                  <a:gd name="connsiteX58" fmla="*/ 15259 w 15259"/>
                  <a:gd name="connsiteY58" fmla="*/ 52052 h 61734"/>
                  <a:gd name="connsiteX59" fmla="*/ 15259 w 15259"/>
                  <a:gd name="connsiteY59" fmla="*/ 0 h 61734"/>
                  <a:gd name="connsiteX60" fmla="*/ 0 w 15259"/>
                  <a:gd name="connsiteY60" fmla="*/ 0 h 6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15259" h="61734">
                    <a:moveTo>
                      <a:pt x="0" y="155"/>
                    </a:moveTo>
                    <a:lnTo>
                      <a:pt x="0" y="7978"/>
                    </a:lnTo>
                    <a:lnTo>
                      <a:pt x="0" y="7978"/>
                    </a:lnTo>
                    <a:lnTo>
                      <a:pt x="0" y="13555"/>
                    </a:lnTo>
                    <a:lnTo>
                      <a:pt x="0" y="13555"/>
                    </a:lnTo>
                    <a:lnTo>
                      <a:pt x="0" y="18977"/>
                    </a:lnTo>
                    <a:lnTo>
                      <a:pt x="0" y="18977"/>
                    </a:lnTo>
                    <a:lnTo>
                      <a:pt x="0" y="24477"/>
                    </a:lnTo>
                    <a:lnTo>
                      <a:pt x="0" y="24477"/>
                    </a:lnTo>
                    <a:lnTo>
                      <a:pt x="0" y="29899"/>
                    </a:lnTo>
                    <a:lnTo>
                      <a:pt x="0" y="29899"/>
                    </a:lnTo>
                    <a:lnTo>
                      <a:pt x="0" y="35399"/>
                    </a:lnTo>
                    <a:lnTo>
                      <a:pt x="0" y="35399"/>
                    </a:lnTo>
                    <a:lnTo>
                      <a:pt x="0" y="40821"/>
                    </a:lnTo>
                    <a:lnTo>
                      <a:pt x="0" y="40821"/>
                    </a:lnTo>
                    <a:lnTo>
                      <a:pt x="0" y="46320"/>
                    </a:lnTo>
                    <a:lnTo>
                      <a:pt x="0" y="46320"/>
                    </a:lnTo>
                    <a:lnTo>
                      <a:pt x="0" y="49574"/>
                    </a:lnTo>
                    <a:lnTo>
                      <a:pt x="0" y="49574"/>
                    </a:lnTo>
                    <a:lnTo>
                      <a:pt x="0" y="61270"/>
                    </a:lnTo>
                    <a:cubicBezTo>
                      <a:pt x="0" y="61502"/>
                      <a:pt x="233" y="61735"/>
                      <a:pt x="464" y="61735"/>
                    </a:cubicBezTo>
                    <a:cubicBezTo>
                      <a:pt x="697" y="61735"/>
                      <a:pt x="929" y="61502"/>
                      <a:pt x="929" y="61270"/>
                    </a:cubicBezTo>
                    <a:lnTo>
                      <a:pt x="929" y="52052"/>
                    </a:lnTo>
                    <a:lnTo>
                      <a:pt x="2014" y="52052"/>
                    </a:lnTo>
                    <a:lnTo>
                      <a:pt x="2014" y="61270"/>
                    </a:lnTo>
                    <a:cubicBezTo>
                      <a:pt x="2014" y="61502"/>
                      <a:pt x="2247" y="61735"/>
                      <a:pt x="2478" y="61735"/>
                    </a:cubicBezTo>
                    <a:cubicBezTo>
                      <a:pt x="2711" y="61735"/>
                      <a:pt x="2943" y="61502"/>
                      <a:pt x="2943" y="61270"/>
                    </a:cubicBezTo>
                    <a:lnTo>
                      <a:pt x="2943" y="52052"/>
                    </a:lnTo>
                    <a:lnTo>
                      <a:pt x="4028" y="52052"/>
                    </a:lnTo>
                    <a:lnTo>
                      <a:pt x="4028" y="61270"/>
                    </a:lnTo>
                    <a:cubicBezTo>
                      <a:pt x="4028" y="61502"/>
                      <a:pt x="4260" y="61735"/>
                      <a:pt x="4492" y="61735"/>
                    </a:cubicBezTo>
                    <a:cubicBezTo>
                      <a:pt x="4725" y="61735"/>
                      <a:pt x="4957" y="61502"/>
                      <a:pt x="4957" y="61270"/>
                    </a:cubicBezTo>
                    <a:lnTo>
                      <a:pt x="4957" y="52052"/>
                    </a:lnTo>
                    <a:lnTo>
                      <a:pt x="6042" y="52052"/>
                    </a:lnTo>
                    <a:lnTo>
                      <a:pt x="6042" y="61270"/>
                    </a:lnTo>
                    <a:cubicBezTo>
                      <a:pt x="6042" y="61502"/>
                      <a:pt x="6274" y="61735"/>
                      <a:pt x="6506" y="61735"/>
                    </a:cubicBezTo>
                    <a:cubicBezTo>
                      <a:pt x="6816" y="61735"/>
                      <a:pt x="7049" y="61502"/>
                      <a:pt x="7049" y="61270"/>
                    </a:cubicBezTo>
                    <a:lnTo>
                      <a:pt x="7049" y="52052"/>
                    </a:lnTo>
                    <a:lnTo>
                      <a:pt x="8133" y="52052"/>
                    </a:lnTo>
                    <a:lnTo>
                      <a:pt x="8133" y="61270"/>
                    </a:lnTo>
                    <a:cubicBezTo>
                      <a:pt x="8133" y="61502"/>
                      <a:pt x="8365" y="61735"/>
                      <a:pt x="8598" y="61735"/>
                    </a:cubicBezTo>
                    <a:cubicBezTo>
                      <a:pt x="8908" y="61735"/>
                      <a:pt x="9062" y="61502"/>
                      <a:pt x="9062" y="61270"/>
                    </a:cubicBezTo>
                    <a:lnTo>
                      <a:pt x="9062" y="52052"/>
                    </a:lnTo>
                    <a:lnTo>
                      <a:pt x="10147" y="52052"/>
                    </a:lnTo>
                    <a:lnTo>
                      <a:pt x="10147" y="61270"/>
                    </a:lnTo>
                    <a:cubicBezTo>
                      <a:pt x="10147" y="61502"/>
                      <a:pt x="10379" y="61735"/>
                      <a:pt x="10612" y="61735"/>
                    </a:cubicBezTo>
                    <a:cubicBezTo>
                      <a:pt x="10922" y="61735"/>
                      <a:pt x="11076" y="61502"/>
                      <a:pt x="11076" y="61270"/>
                    </a:cubicBezTo>
                    <a:lnTo>
                      <a:pt x="11076" y="52052"/>
                    </a:lnTo>
                    <a:lnTo>
                      <a:pt x="12161" y="52052"/>
                    </a:lnTo>
                    <a:lnTo>
                      <a:pt x="12161" y="61270"/>
                    </a:lnTo>
                    <a:cubicBezTo>
                      <a:pt x="12161" y="61502"/>
                      <a:pt x="12316" y="61735"/>
                      <a:pt x="12626" y="61735"/>
                    </a:cubicBezTo>
                    <a:cubicBezTo>
                      <a:pt x="12935" y="61735"/>
                      <a:pt x="13090" y="61502"/>
                      <a:pt x="13090" y="61270"/>
                    </a:cubicBezTo>
                    <a:lnTo>
                      <a:pt x="13090" y="52052"/>
                    </a:lnTo>
                    <a:lnTo>
                      <a:pt x="14175" y="52052"/>
                    </a:lnTo>
                    <a:lnTo>
                      <a:pt x="14175" y="61270"/>
                    </a:lnTo>
                    <a:cubicBezTo>
                      <a:pt x="14175" y="61502"/>
                      <a:pt x="14407" y="61735"/>
                      <a:pt x="14717" y="61735"/>
                    </a:cubicBezTo>
                    <a:cubicBezTo>
                      <a:pt x="14949" y="61735"/>
                      <a:pt x="15182" y="61502"/>
                      <a:pt x="15182" y="61270"/>
                    </a:cubicBezTo>
                    <a:lnTo>
                      <a:pt x="15182" y="52052"/>
                    </a:lnTo>
                    <a:lnTo>
                      <a:pt x="15259" y="52052"/>
                    </a:lnTo>
                    <a:lnTo>
                      <a:pt x="1525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9D9C">
                  <a:alpha val="54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0" name="Graphic 19965">
                <a:extLst>
                  <a:ext uri="{FF2B5EF4-FFF2-40B4-BE49-F238E27FC236}">
                    <a16:creationId xmlns:a16="http://schemas.microsoft.com/office/drawing/2014/main" id="{4A2E5D47-073D-40C9-94FF-617212577AD4}"/>
                  </a:ext>
                </a:extLst>
              </p:cNvPr>
              <p:cNvGrpSpPr/>
              <p:nvPr/>
            </p:nvGrpSpPr>
            <p:grpSpPr>
              <a:xfrm>
                <a:off x="12613969" y="4535804"/>
                <a:ext cx="116471" cy="85862"/>
                <a:chOff x="9936822" y="3946615"/>
                <a:chExt cx="89786" cy="66190"/>
              </a:xfrm>
              <a:solidFill>
                <a:schemeClr val="accent1"/>
              </a:solidFill>
            </p:grpSpPr>
            <p:grpSp>
              <p:nvGrpSpPr>
                <p:cNvPr id="372" name="Graphic 19965">
                  <a:extLst>
                    <a:ext uri="{FF2B5EF4-FFF2-40B4-BE49-F238E27FC236}">
                      <a16:creationId xmlns:a16="http://schemas.microsoft.com/office/drawing/2014/main" id="{5A7989D3-661E-419B-9871-9E26923E4488}"/>
                    </a:ext>
                  </a:extLst>
                </p:cNvPr>
                <p:cNvGrpSpPr/>
                <p:nvPr/>
              </p:nvGrpSpPr>
              <p:grpSpPr>
                <a:xfrm>
                  <a:off x="9994031" y="3960754"/>
                  <a:ext cx="15569" cy="52052"/>
                  <a:chOff x="9994031" y="3960754"/>
                  <a:chExt cx="15569" cy="52052"/>
                </a:xfrm>
                <a:solidFill>
                  <a:schemeClr val="accent1"/>
                </a:solidFill>
              </p:grpSpPr>
              <p:sp>
                <p:nvSpPr>
                  <p:cNvPr id="382" name="Freeform: Shape 381">
                    <a:extLst>
                      <a:ext uri="{FF2B5EF4-FFF2-40B4-BE49-F238E27FC236}">
                        <a16:creationId xmlns:a16="http://schemas.microsoft.com/office/drawing/2014/main" id="{440932D7-3D66-4986-8E6E-8F63AA2861CC}"/>
                      </a:ext>
                    </a:extLst>
                  </p:cNvPr>
                  <p:cNvSpPr/>
                  <p:nvPr/>
                </p:nvSpPr>
                <p:spPr>
                  <a:xfrm>
                    <a:off x="9994109" y="3960754"/>
                    <a:ext cx="15491" cy="52052"/>
                  </a:xfrm>
                  <a:custGeom>
                    <a:avLst/>
                    <a:gdLst>
                      <a:gd name="connsiteX0" fmla="*/ 0 w 15491"/>
                      <a:gd name="connsiteY0" fmla="*/ 0 h 52052"/>
                      <a:gd name="connsiteX1" fmla="*/ 15492 w 15491"/>
                      <a:gd name="connsiteY1" fmla="*/ 0 h 52052"/>
                      <a:gd name="connsiteX2" fmla="*/ 15492 w 15491"/>
                      <a:gd name="connsiteY2" fmla="*/ 52052 h 52052"/>
                      <a:gd name="connsiteX3" fmla="*/ 0 w 15491"/>
                      <a:gd name="connsiteY3" fmla="*/ 52052 h 5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2052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2052"/>
                        </a:lnTo>
                        <a:lnTo>
                          <a:pt x="0" y="52052"/>
                        </a:lnTo>
                        <a:close/>
                      </a:path>
                    </a:pathLst>
                  </a:custGeom>
                  <a:solidFill>
                    <a:srgbClr val="C20D0E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3" name="Freeform: Shape 382">
                    <a:extLst>
                      <a:ext uri="{FF2B5EF4-FFF2-40B4-BE49-F238E27FC236}">
                        <a16:creationId xmlns:a16="http://schemas.microsoft.com/office/drawing/2014/main" id="{4077D418-4389-4F0C-939D-0A8F2871448B}"/>
                      </a:ext>
                    </a:extLst>
                  </p:cNvPr>
                  <p:cNvSpPr/>
                  <p:nvPr/>
                </p:nvSpPr>
                <p:spPr>
                  <a:xfrm>
                    <a:off x="9994031" y="3968654"/>
                    <a:ext cx="15491" cy="5577"/>
                  </a:xfrm>
                  <a:custGeom>
                    <a:avLst/>
                    <a:gdLst>
                      <a:gd name="connsiteX0" fmla="*/ 0 w 15491"/>
                      <a:gd name="connsiteY0" fmla="*/ 0 h 5577"/>
                      <a:gd name="connsiteX1" fmla="*/ 15492 w 15491"/>
                      <a:gd name="connsiteY1" fmla="*/ 0 h 5577"/>
                      <a:gd name="connsiteX2" fmla="*/ 15492 w 15491"/>
                      <a:gd name="connsiteY2" fmla="*/ 5577 h 5577"/>
                      <a:gd name="connsiteX3" fmla="*/ 0 w 15491"/>
                      <a:gd name="connsiteY3" fmla="*/ 5577 h 5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577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577"/>
                        </a:lnTo>
                        <a:lnTo>
                          <a:pt x="0" y="5577"/>
                        </a:ln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4" name="Freeform: Shape 383">
                    <a:extLst>
                      <a:ext uri="{FF2B5EF4-FFF2-40B4-BE49-F238E27FC236}">
                        <a16:creationId xmlns:a16="http://schemas.microsoft.com/office/drawing/2014/main" id="{6C6340BA-6633-442D-A870-157ACD2174A6}"/>
                      </a:ext>
                    </a:extLst>
                  </p:cNvPr>
                  <p:cNvSpPr/>
                  <p:nvPr/>
                </p:nvSpPr>
                <p:spPr>
                  <a:xfrm>
                    <a:off x="9994031" y="3979576"/>
                    <a:ext cx="15491" cy="5577"/>
                  </a:xfrm>
                  <a:custGeom>
                    <a:avLst/>
                    <a:gdLst>
                      <a:gd name="connsiteX0" fmla="*/ 0 w 15491"/>
                      <a:gd name="connsiteY0" fmla="*/ 0 h 5577"/>
                      <a:gd name="connsiteX1" fmla="*/ 15492 w 15491"/>
                      <a:gd name="connsiteY1" fmla="*/ 0 h 5577"/>
                      <a:gd name="connsiteX2" fmla="*/ 15492 w 15491"/>
                      <a:gd name="connsiteY2" fmla="*/ 5577 h 5577"/>
                      <a:gd name="connsiteX3" fmla="*/ 0 w 15491"/>
                      <a:gd name="connsiteY3" fmla="*/ 5577 h 5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577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577"/>
                        </a:lnTo>
                        <a:lnTo>
                          <a:pt x="0" y="5577"/>
                        </a:ln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5" name="Freeform: Shape 384">
                    <a:extLst>
                      <a:ext uri="{FF2B5EF4-FFF2-40B4-BE49-F238E27FC236}">
                        <a16:creationId xmlns:a16="http://schemas.microsoft.com/office/drawing/2014/main" id="{2019E236-BCD3-4B52-A360-5C7B17683AF1}"/>
                      </a:ext>
                    </a:extLst>
                  </p:cNvPr>
                  <p:cNvSpPr/>
                  <p:nvPr/>
                </p:nvSpPr>
                <p:spPr>
                  <a:xfrm>
                    <a:off x="9994031" y="3990575"/>
                    <a:ext cx="15491" cy="5499"/>
                  </a:xfrm>
                  <a:custGeom>
                    <a:avLst/>
                    <a:gdLst>
                      <a:gd name="connsiteX0" fmla="*/ 0 w 15491"/>
                      <a:gd name="connsiteY0" fmla="*/ 0 h 5499"/>
                      <a:gd name="connsiteX1" fmla="*/ 15492 w 15491"/>
                      <a:gd name="connsiteY1" fmla="*/ 0 h 5499"/>
                      <a:gd name="connsiteX2" fmla="*/ 15492 w 15491"/>
                      <a:gd name="connsiteY2" fmla="*/ 5500 h 5499"/>
                      <a:gd name="connsiteX3" fmla="*/ 0 w 15491"/>
                      <a:gd name="connsiteY3" fmla="*/ 5500 h 5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499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500"/>
                        </a:lnTo>
                        <a:lnTo>
                          <a:pt x="0" y="5500"/>
                        </a:ln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6" name="Freeform: Shape 385">
                    <a:extLst>
                      <a:ext uri="{FF2B5EF4-FFF2-40B4-BE49-F238E27FC236}">
                        <a16:creationId xmlns:a16="http://schemas.microsoft.com/office/drawing/2014/main" id="{1E6F8997-9B59-4DD3-A27C-FFC99FF50350}"/>
                      </a:ext>
                    </a:extLst>
                  </p:cNvPr>
                  <p:cNvSpPr/>
                  <p:nvPr/>
                </p:nvSpPr>
                <p:spPr>
                  <a:xfrm>
                    <a:off x="9994031" y="4001574"/>
                    <a:ext cx="15491" cy="5577"/>
                  </a:xfrm>
                  <a:custGeom>
                    <a:avLst/>
                    <a:gdLst>
                      <a:gd name="connsiteX0" fmla="*/ 0 w 15491"/>
                      <a:gd name="connsiteY0" fmla="*/ 0 h 5577"/>
                      <a:gd name="connsiteX1" fmla="*/ 15492 w 15491"/>
                      <a:gd name="connsiteY1" fmla="*/ 0 h 5577"/>
                      <a:gd name="connsiteX2" fmla="*/ 15492 w 15491"/>
                      <a:gd name="connsiteY2" fmla="*/ 5577 h 5577"/>
                      <a:gd name="connsiteX3" fmla="*/ 0 w 15491"/>
                      <a:gd name="connsiteY3" fmla="*/ 5577 h 5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577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577"/>
                        </a:lnTo>
                        <a:lnTo>
                          <a:pt x="0" y="5577"/>
                        </a:ln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73" name="Graphic 19965">
                  <a:extLst>
                    <a:ext uri="{FF2B5EF4-FFF2-40B4-BE49-F238E27FC236}">
                      <a16:creationId xmlns:a16="http://schemas.microsoft.com/office/drawing/2014/main" id="{0148AC86-D0E5-4CFF-97BB-1E8F7B3010FE}"/>
                    </a:ext>
                  </a:extLst>
                </p:cNvPr>
                <p:cNvGrpSpPr/>
                <p:nvPr/>
              </p:nvGrpSpPr>
              <p:grpSpPr>
                <a:xfrm>
                  <a:off x="9936822" y="3946615"/>
                  <a:ext cx="89786" cy="20335"/>
                  <a:chOff x="9936822" y="3946615"/>
                  <a:chExt cx="89786" cy="20335"/>
                </a:xfrm>
                <a:solidFill>
                  <a:schemeClr val="accent1"/>
                </a:solidFill>
              </p:grpSpPr>
              <p:sp>
                <p:nvSpPr>
                  <p:cNvPr id="374" name="Freeform: Shape 373">
                    <a:extLst>
                      <a:ext uri="{FF2B5EF4-FFF2-40B4-BE49-F238E27FC236}">
                        <a16:creationId xmlns:a16="http://schemas.microsoft.com/office/drawing/2014/main" id="{6E21FBF9-890C-4D33-9C93-F29EE5DBB971}"/>
                      </a:ext>
                    </a:extLst>
                  </p:cNvPr>
                  <p:cNvSpPr/>
                  <p:nvPr/>
                </p:nvSpPr>
                <p:spPr>
                  <a:xfrm>
                    <a:off x="9936822" y="3946615"/>
                    <a:ext cx="89786" cy="20335"/>
                  </a:xfrm>
                  <a:custGeom>
                    <a:avLst/>
                    <a:gdLst>
                      <a:gd name="connsiteX0" fmla="*/ 89355 w 89786"/>
                      <a:gd name="connsiteY0" fmla="*/ 4844 h 20335"/>
                      <a:gd name="connsiteX1" fmla="*/ 83855 w 89786"/>
                      <a:gd name="connsiteY1" fmla="*/ 14526 h 20335"/>
                      <a:gd name="connsiteX2" fmla="*/ 5931 w 89786"/>
                      <a:gd name="connsiteY2" fmla="*/ 14526 h 20335"/>
                      <a:gd name="connsiteX3" fmla="*/ 432 w 89786"/>
                      <a:gd name="connsiteY3" fmla="*/ 4844 h 20335"/>
                      <a:gd name="connsiteX4" fmla="*/ 432 w 89786"/>
                      <a:gd name="connsiteY4" fmla="*/ 4844 h 20335"/>
                      <a:gd name="connsiteX5" fmla="*/ 10192 w 89786"/>
                      <a:gd name="connsiteY5" fmla="*/ 351 h 20335"/>
                      <a:gd name="connsiteX6" fmla="*/ 79440 w 89786"/>
                      <a:gd name="connsiteY6" fmla="*/ 351 h 20335"/>
                      <a:gd name="connsiteX7" fmla="*/ 89355 w 89786"/>
                      <a:gd name="connsiteY7" fmla="*/ 4844 h 20335"/>
                      <a:gd name="connsiteX8" fmla="*/ 89355 w 89786"/>
                      <a:gd name="connsiteY8" fmla="*/ 4844 h 2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9786" h="20335">
                        <a:moveTo>
                          <a:pt x="89355" y="4844"/>
                        </a:moveTo>
                        <a:cubicBezTo>
                          <a:pt x="90826" y="8639"/>
                          <a:pt x="88425" y="13131"/>
                          <a:pt x="83855" y="14526"/>
                        </a:cubicBezTo>
                        <a:cubicBezTo>
                          <a:pt x="58449" y="22272"/>
                          <a:pt x="31338" y="22272"/>
                          <a:pt x="5931" y="14526"/>
                        </a:cubicBezTo>
                        <a:cubicBezTo>
                          <a:pt x="1362" y="13131"/>
                          <a:pt x="-1040" y="8639"/>
                          <a:pt x="432" y="4844"/>
                        </a:cubicBezTo>
                        <a:lnTo>
                          <a:pt x="432" y="4844"/>
                        </a:lnTo>
                        <a:cubicBezTo>
                          <a:pt x="1903" y="1048"/>
                          <a:pt x="6242" y="-811"/>
                          <a:pt x="10192" y="351"/>
                        </a:cubicBezTo>
                        <a:cubicBezTo>
                          <a:pt x="32732" y="7245"/>
                          <a:pt x="56899" y="7245"/>
                          <a:pt x="79440" y="351"/>
                        </a:cubicBezTo>
                        <a:cubicBezTo>
                          <a:pt x="83468" y="-811"/>
                          <a:pt x="87805" y="971"/>
                          <a:pt x="89355" y="4844"/>
                        </a:cubicBezTo>
                        <a:lnTo>
                          <a:pt x="89355" y="4844"/>
                        </a:lnTo>
                        <a:close/>
                      </a:path>
                    </a:pathLst>
                  </a:custGeom>
                  <a:solidFill>
                    <a:srgbClr val="C20D0E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5" name="Graphic 19965">
                    <a:extLst>
                      <a:ext uri="{FF2B5EF4-FFF2-40B4-BE49-F238E27FC236}">
                        <a16:creationId xmlns:a16="http://schemas.microsoft.com/office/drawing/2014/main" id="{E00888C6-D442-475A-99ED-8A2B209125A9}"/>
                      </a:ext>
                    </a:extLst>
                  </p:cNvPr>
                  <p:cNvGrpSpPr/>
                  <p:nvPr/>
                </p:nvGrpSpPr>
                <p:grpSpPr>
                  <a:xfrm>
                    <a:off x="9942521" y="3946888"/>
                    <a:ext cx="78543" cy="20062"/>
                    <a:chOff x="9942521" y="3946888"/>
                    <a:chExt cx="78543" cy="20062"/>
                  </a:xfrm>
                  <a:solidFill>
                    <a:srgbClr val="0E6384"/>
                  </a:solidFill>
                </p:grpSpPr>
                <p:sp>
                  <p:nvSpPr>
                    <p:cNvPr id="376" name="Freeform: Shape 375">
                      <a:extLst>
                        <a:ext uri="{FF2B5EF4-FFF2-40B4-BE49-F238E27FC236}">
                          <a16:creationId xmlns:a16="http://schemas.microsoft.com/office/drawing/2014/main" id="{6063EB27-3D89-498A-ABEC-581C92CA65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2521" y="3946888"/>
                      <a:ext cx="10611" cy="16111"/>
                    </a:xfrm>
                    <a:custGeom>
                      <a:avLst/>
                      <a:gdLst>
                        <a:gd name="connsiteX0" fmla="*/ 7049 w 10611"/>
                        <a:gd name="connsiteY0" fmla="*/ 16112 h 16111"/>
                        <a:gd name="connsiteX1" fmla="*/ 0 w 10611"/>
                        <a:gd name="connsiteY1" fmla="*/ 14175 h 16111"/>
                        <a:gd name="connsiteX2" fmla="*/ 4338 w 10611"/>
                        <a:gd name="connsiteY2" fmla="*/ 0 h 16111"/>
                        <a:gd name="connsiteX3" fmla="*/ 10612 w 10611"/>
                        <a:gd name="connsiteY3" fmla="*/ 1782 h 16111"/>
                        <a:gd name="connsiteX4" fmla="*/ 7049 w 10611"/>
                        <a:gd name="connsiteY4" fmla="*/ 16112 h 16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11" h="16111">
                          <a:moveTo>
                            <a:pt x="7049" y="16112"/>
                          </a:moveTo>
                          <a:cubicBezTo>
                            <a:pt x="4647" y="15492"/>
                            <a:pt x="2324" y="14872"/>
                            <a:pt x="0" y="14175"/>
                          </a:cubicBezTo>
                          <a:cubicBezTo>
                            <a:pt x="1472" y="9450"/>
                            <a:pt x="2866" y="4803"/>
                            <a:pt x="4338" y="0"/>
                          </a:cubicBezTo>
                          <a:cubicBezTo>
                            <a:pt x="6430" y="620"/>
                            <a:pt x="8520" y="1239"/>
                            <a:pt x="10612" y="1782"/>
                          </a:cubicBezTo>
                          <a:cubicBezTo>
                            <a:pt x="9451" y="6584"/>
                            <a:pt x="8211" y="11386"/>
                            <a:pt x="7049" y="16112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7" name="Freeform: Shape 376">
                      <a:extLst>
                        <a:ext uri="{FF2B5EF4-FFF2-40B4-BE49-F238E27FC236}">
                          <a16:creationId xmlns:a16="http://schemas.microsoft.com/office/drawing/2014/main" id="{85AE01CD-22F0-4EEF-9CC5-9C5695F9E4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6697" y="3950064"/>
                      <a:ext cx="9139" cy="15724"/>
                    </a:xfrm>
                    <a:custGeom>
                      <a:avLst/>
                      <a:gdLst>
                        <a:gd name="connsiteX0" fmla="*/ 7126 w 9139"/>
                        <a:gd name="connsiteY0" fmla="*/ 15724 h 15724"/>
                        <a:gd name="connsiteX1" fmla="*/ 0 w 9139"/>
                        <a:gd name="connsiteY1" fmla="*/ 14562 h 15724"/>
                        <a:gd name="connsiteX2" fmla="*/ 2788 w 9139"/>
                        <a:gd name="connsiteY2" fmla="*/ 0 h 15724"/>
                        <a:gd name="connsiteX3" fmla="*/ 9140 w 9139"/>
                        <a:gd name="connsiteY3" fmla="*/ 1007 h 15724"/>
                        <a:gd name="connsiteX4" fmla="*/ 7126 w 9139"/>
                        <a:gd name="connsiteY4" fmla="*/ 15724 h 15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39" h="15724">
                          <a:moveTo>
                            <a:pt x="7126" y="15724"/>
                          </a:moveTo>
                          <a:cubicBezTo>
                            <a:pt x="4725" y="15414"/>
                            <a:pt x="2323" y="15027"/>
                            <a:pt x="0" y="14562"/>
                          </a:cubicBezTo>
                          <a:cubicBezTo>
                            <a:pt x="929" y="9682"/>
                            <a:pt x="1859" y="4880"/>
                            <a:pt x="2788" y="0"/>
                          </a:cubicBezTo>
                          <a:cubicBezTo>
                            <a:pt x="4880" y="387"/>
                            <a:pt x="7048" y="775"/>
                            <a:pt x="9140" y="1007"/>
                          </a:cubicBezTo>
                          <a:cubicBezTo>
                            <a:pt x="8443" y="5887"/>
                            <a:pt x="7746" y="10844"/>
                            <a:pt x="7126" y="15724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8" name="Freeform: Shape 377">
                      <a:extLst>
                        <a:ext uri="{FF2B5EF4-FFF2-40B4-BE49-F238E27FC236}">
                          <a16:creationId xmlns:a16="http://schemas.microsoft.com/office/drawing/2014/main" id="{ADCFE548-3775-4EF1-A315-DAB7922155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1026" y="3951846"/>
                      <a:ext cx="7590" cy="15104"/>
                    </a:xfrm>
                    <a:custGeom>
                      <a:avLst/>
                      <a:gdLst>
                        <a:gd name="connsiteX0" fmla="*/ 7203 w 7590"/>
                        <a:gd name="connsiteY0" fmla="*/ 15105 h 15104"/>
                        <a:gd name="connsiteX1" fmla="*/ 0 w 7590"/>
                        <a:gd name="connsiteY1" fmla="*/ 14717 h 15104"/>
                        <a:gd name="connsiteX2" fmla="*/ 1162 w 7590"/>
                        <a:gd name="connsiteY2" fmla="*/ 0 h 15104"/>
                        <a:gd name="connsiteX3" fmla="*/ 7591 w 7590"/>
                        <a:gd name="connsiteY3" fmla="*/ 310 h 15104"/>
                        <a:gd name="connsiteX4" fmla="*/ 7203 w 7590"/>
                        <a:gd name="connsiteY4" fmla="*/ 15105 h 15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90" h="15104">
                          <a:moveTo>
                            <a:pt x="7203" y="15105"/>
                          </a:moveTo>
                          <a:cubicBezTo>
                            <a:pt x="4802" y="15027"/>
                            <a:pt x="2401" y="14949"/>
                            <a:pt x="0" y="14717"/>
                          </a:cubicBezTo>
                          <a:cubicBezTo>
                            <a:pt x="387" y="9837"/>
                            <a:pt x="774" y="4880"/>
                            <a:pt x="1162" y="0"/>
                          </a:cubicBezTo>
                          <a:cubicBezTo>
                            <a:pt x="3253" y="155"/>
                            <a:pt x="5422" y="310"/>
                            <a:pt x="7591" y="310"/>
                          </a:cubicBezTo>
                          <a:cubicBezTo>
                            <a:pt x="7436" y="5190"/>
                            <a:pt x="7281" y="10147"/>
                            <a:pt x="7203" y="15105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9" name="Freeform: Shape 378">
                      <a:extLst>
                        <a:ext uri="{FF2B5EF4-FFF2-40B4-BE49-F238E27FC236}">
                          <a16:creationId xmlns:a16="http://schemas.microsoft.com/office/drawing/2014/main" id="{588F315E-6F0F-4158-9D23-8F60E71584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5046" y="3951768"/>
                      <a:ext cx="7591" cy="15104"/>
                    </a:xfrm>
                    <a:custGeom>
                      <a:avLst/>
                      <a:gdLst>
                        <a:gd name="connsiteX0" fmla="*/ 7592 w 7591"/>
                        <a:gd name="connsiteY0" fmla="*/ 14717 h 15104"/>
                        <a:gd name="connsiteX1" fmla="*/ 388 w 7591"/>
                        <a:gd name="connsiteY1" fmla="*/ 15105 h 15104"/>
                        <a:gd name="connsiteX2" fmla="*/ 0 w 7591"/>
                        <a:gd name="connsiteY2" fmla="*/ 310 h 15104"/>
                        <a:gd name="connsiteX3" fmla="*/ 6430 w 7591"/>
                        <a:gd name="connsiteY3" fmla="*/ 0 h 15104"/>
                        <a:gd name="connsiteX4" fmla="*/ 7592 w 7591"/>
                        <a:gd name="connsiteY4" fmla="*/ 14717 h 15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91" h="15104">
                          <a:moveTo>
                            <a:pt x="7592" y="14717"/>
                          </a:moveTo>
                          <a:cubicBezTo>
                            <a:pt x="5190" y="14950"/>
                            <a:pt x="2788" y="15027"/>
                            <a:pt x="388" y="15105"/>
                          </a:cubicBezTo>
                          <a:cubicBezTo>
                            <a:pt x="233" y="10147"/>
                            <a:pt x="78" y="5267"/>
                            <a:pt x="0" y="310"/>
                          </a:cubicBezTo>
                          <a:cubicBezTo>
                            <a:pt x="2169" y="232"/>
                            <a:pt x="4261" y="155"/>
                            <a:pt x="6430" y="0"/>
                          </a:cubicBezTo>
                          <a:cubicBezTo>
                            <a:pt x="6739" y="4880"/>
                            <a:pt x="7204" y="9837"/>
                            <a:pt x="7592" y="14717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0" name="Freeform: Shape 379">
                      <a:extLst>
                        <a:ext uri="{FF2B5EF4-FFF2-40B4-BE49-F238E27FC236}">
                          <a16:creationId xmlns:a16="http://schemas.microsoft.com/office/drawing/2014/main" id="{5C7232CC-7680-466A-959C-6FEF0F85B2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7827" y="3950064"/>
                      <a:ext cx="9140" cy="15646"/>
                    </a:xfrm>
                    <a:custGeom>
                      <a:avLst/>
                      <a:gdLst>
                        <a:gd name="connsiteX0" fmla="*/ 9141 w 9140"/>
                        <a:gd name="connsiteY0" fmla="*/ 14485 h 15646"/>
                        <a:gd name="connsiteX1" fmla="*/ 2014 w 9140"/>
                        <a:gd name="connsiteY1" fmla="*/ 15647 h 15646"/>
                        <a:gd name="connsiteX2" fmla="*/ 0 w 9140"/>
                        <a:gd name="connsiteY2" fmla="*/ 1007 h 15646"/>
                        <a:gd name="connsiteX3" fmla="*/ 6352 w 9140"/>
                        <a:gd name="connsiteY3" fmla="*/ 0 h 15646"/>
                        <a:gd name="connsiteX4" fmla="*/ 9141 w 9140"/>
                        <a:gd name="connsiteY4" fmla="*/ 14485 h 15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40" h="15646">
                          <a:moveTo>
                            <a:pt x="9141" y="14485"/>
                          </a:moveTo>
                          <a:cubicBezTo>
                            <a:pt x="6739" y="14950"/>
                            <a:pt x="4338" y="15337"/>
                            <a:pt x="2014" y="15647"/>
                          </a:cubicBezTo>
                          <a:cubicBezTo>
                            <a:pt x="1317" y="10767"/>
                            <a:pt x="697" y="5887"/>
                            <a:pt x="0" y="1007"/>
                          </a:cubicBezTo>
                          <a:cubicBezTo>
                            <a:pt x="2092" y="697"/>
                            <a:pt x="4261" y="387"/>
                            <a:pt x="6352" y="0"/>
                          </a:cubicBezTo>
                          <a:cubicBezTo>
                            <a:pt x="7282" y="4803"/>
                            <a:pt x="8211" y="9682"/>
                            <a:pt x="9141" y="14485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1" name="Freeform: Shape 380">
                      <a:extLst>
                        <a:ext uri="{FF2B5EF4-FFF2-40B4-BE49-F238E27FC236}">
                          <a16:creationId xmlns:a16="http://schemas.microsoft.com/office/drawing/2014/main" id="{1547D62F-5F52-4683-A00C-6D3F82F355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0452" y="3946966"/>
                      <a:ext cx="10611" cy="16034"/>
                    </a:xfrm>
                    <a:custGeom>
                      <a:avLst/>
                      <a:gdLst>
                        <a:gd name="connsiteX0" fmla="*/ 10612 w 10611"/>
                        <a:gd name="connsiteY0" fmla="*/ 14098 h 16034"/>
                        <a:gd name="connsiteX1" fmla="*/ 3563 w 10611"/>
                        <a:gd name="connsiteY1" fmla="*/ 16034 h 16034"/>
                        <a:gd name="connsiteX2" fmla="*/ 0 w 10611"/>
                        <a:gd name="connsiteY2" fmla="*/ 1704 h 16034"/>
                        <a:gd name="connsiteX3" fmla="*/ 6275 w 10611"/>
                        <a:gd name="connsiteY3" fmla="*/ 0 h 16034"/>
                        <a:gd name="connsiteX4" fmla="*/ 10612 w 10611"/>
                        <a:gd name="connsiteY4" fmla="*/ 14098 h 16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11" h="16034">
                          <a:moveTo>
                            <a:pt x="10612" y="14098"/>
                          </a:moveTo>
                          <a:cubicBezTo>
                            <a:pt x="8289" y="14795"/>
                            <a:pt x="5964" y="15492"/>
                            <a:pt x="3563" y="16034"/>
                          </a:cubicBezTo>
                          <a:cubicBezTo>
                            <a:pt x="2402" y="11232"/>
                            <a:pt x="1162" y="6429"/>
                            <a:pt x="0" y="1704"/>
                          </a:cubicBezTo>
                          <a:cubicBezTo>
                            <a:pt x="2092" y="1162"/>
                            <a:pt x="4183" y="620"/>
                            <a:pt x="6275" y="0"/>
                          </a:cubicBezTo>
                          <a:cubicBezTo>
                            <a:pt x="7668" y="4648"/>
                            <a:pt x="9141" y="9372"/>
                            <a:pt x="10612" y="14098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A7A9CFE4-E9D6-4719-B414-6273A4F60C2A}"/>
                  </a:ext>
                </a:extLst>
              </p:cNvPr>
              <p:cNvSpPr/>
              <p:nvPr/>
            </p:nvSpPr>
            <p:spPr>
              <a:xfrm>
                <a:off x="12688081" y="4558465"/>
                <a:ext cx="20497" cy="9545"/>
              </a:xfrm>
              <a:custGeom>
                <a:avLst/>
                <a:gdLst>
                  <a:gd name="connsiteX0" fmla="*/ 0 w 15801"/>
                  <a:gd name="connsiteY0" fmla="*/ 2246 h 7358"/>
                  <a:gd name="connsiteX1" fmla="*/ 15492 w 15801"/>
                  <a:gd name="connsiteY1" fmla="*/ 0 h 7358"/>
                  <a:gd name="connsiteX2" fmla="*/ 15802 w 15801"/>
                  <a:gd name="connsiteY2" fmla="*/ 7359 h 7358"/>
                  <a:gd name="connsiteX3" fmla="*/ 78 w 15801"/>
                  <a:gd name="connsiteY3" fmla="*/ 4338 h 7358"/>
                  <a:gd name="connsiteX4" fmla="*/ 78 w 15801"/>
                  <a:gd name="connsiteY4" fmla="*/ 2246 h 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01" h="7358">
                    <a:moveTo>
                      <a:pt x="0" y="2246"/>
                    </a:moveTo>
                    <a:cubicBezTo>
                      <a:pt x="0" y="2246"/>
                      <a:pt x="8520" y="1704"/>
                      <a:pt x="15492" y="0"/>
                    </a:cubicBezTo>
                    <a:lnTo>
                      <a:pt x="15802" y="7359"/>
                    </a:lnTo>
                    <a:cubicBezTo>
                      <a:pt x="15802" y="7359"/>
                      <a:pt x="4261" y="6197"/>
                      <a:pt x="78" y="4338"/>
                    </a:cubicBezTo>
                    <a:lnTo>
                      <a:pt x="78" y="2246"/>
                    </a:lnTo>
                    <a:close/>
                  </a:path>
                </a:pathLst>
              </a:custGeom>
              <a:solidFill>
                <a:srgbClr val="9D9D9C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6ACB8929-D842-4A6E-983B-B5E589636196}"/>
                  </a:ext>
                </a:extLst>
              </p:cNvPr>
              <p:cNvSpPr/>
              <p:nvPr/>
            </p:nvSpPr>
            <p:spPr>
              <a:xfrm>
                <a:off x="12622567" y="4535821"/>
                <a:ext cx="96261" cy="11004"/>
              </a:xfrm>
              <a:custGeom>
                <a:avLst/>
                <a:gdLst>
                  <a:gd name="connsiteX0" fmla="*/ 74206 w 74206"/>
                  <a:gd name="connsiteY0" fmla="*/ 28 h 8483"/>
                  <a:gd name="connsiteX1" fmla="*/ 72811 w 74206"/>
                  <a:gd name="connsiteY1" fmla="*/ 338 h 8483"/>
                  <a:gd name="connsiteX2" fmla="*/ 3564 w 74206"/>
                  <a:gd name="connsiteY2" fmla="*/ 338 h 8483"/>
                  <a:gd name="connsiteX3" fmla="*/ 0 w 74206"/>
                  <a:gd name="connsiteY3" fmla="*/ 28 h 8483"/>
                  <a:gd name="connsiteX4" fmla="*/ 74206 w 74206"/>
                  <a:gd name="connsiteY4" fmla="*/ 28 h 8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206" h="8483">
                    <a:moveTo>
                      <a:pt x="74206" y="28"/>
                    </a:moveTo>
                    <a:cubicBezTo>
                      <a:pt x="73741" y="105"/>
                      <a:pt x="73277" y="183"/>
                      <a:pt x="72811" y="338"/>
                    </a:cubicBezTo>
                    <a:cubicBezTo>
                      <a:pt x="50271" y="7232"/>
                      <a:pt x="26104" y="7232"/>
                      <a:pt x="3564" y="338"/>
                    </a:cubicBezTo>
                    <a:cubicBezTo>
                      <a:pt x="2402" y="28"/>
                      <a:pt x="1162" y="-49"/>
                      <a:pt x="0" y="28"/>
                    </a:cubicBezTo>
                    <a:cubicBezTo>
                      <a:pt x="6661" y="3824"/>
                      <a:pt x="41131" y="16991"/>
                      <a:pt x="74206" y="28"/>
                    </a:cubicBezTo>
                    <a:close/>
                  </a:path>
                </a:pathLst>
              </a:custGeom>
              <a:solidFill>
                <a:srgbClr val="9D9D9C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3" name="Graphic 19965">
                <a:extLst>
                  <a:ext uri="{FF2B5EF4-FFF2-40B4-BE49-F238E27FC236}">
                    <a16:creationId xmlns:a16="http://schemas.microsoft.com/office/drawing/2014/main" id="{4956E5A9-3603-42C0-8935-7B72F246DC8C}"/>
                  </a:ext>
                </a:extLst>
              </p:cNvPr>
              <p:cNvGrpSpPr/>
              <p:nvPr/>
            </p:nvGrpSpPr>
            <p:grpSpPr>
              <a:xfrm>
                <a:off x="12688282" y="4617950"/>
                <a:ext cx="19995" cy="16377"/>
                <a:chOff x="9994109" y="4009940"/>
                <a:chExt cx="15414" cy="12625"/>
              </a:xfrm>
              <a:solidFill>
                <a:srgbClr val="C20D0E"/>
              </a:solidFill>
            </p:grpSpPr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38A06912-42D9-419D-BE2A-6C1931E6F7BB}"/>
                    </a:ext>
                  </a:extLst>
                </p:cNvPr>
                <p:cNvSpPr/>
                <p:nvPr/>
              </p:nvSpPr>
              <p:spPr>
                <a:xfrm>
                  <a:off x="9994109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5 w 929"/>
                    <a:gd name="connsiteY1" fmla="*/ 12626 h 12625"/>
                    <a:gd name="connsiteX2" fmla="*/ 465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5 w 929"/>
                    <a:gd name="connsiteY5" fmla="*/ 0 h 12625"/>
                    <a:gd name="connsiteX6" fmla="*/ 465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5" y="12626"/>
                      </a:cubicBezTo>
                      <a:lnTo>
                        <a:pt x="465" y="12626"/>
                      </a:lnTo>
                      <a:cubicBezTo>
                        <a:pt x="155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5" y="0"/>
                      </a:cubicBezTo>
                      <a:lnTo>
                        <a:pt x="465" y="0"/>
                      </a:lnTo>
                      <a:cubicBezTo>
                        <a:pt x="774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28C69B54-70C1-4F0B-8425-378E67EEDE62}"/>
                    </a:ext>
                  </a:extLst>
                </p:cNvPr>
                <p:cNvSpPr/>
                <p:nvPr/>
              </p:nvSpPr>
              <p:spPr>
                <a:xfrm>
                  <a:off x="9996200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4 w 929"/>
                    <a:gd name="connsiteY1" fmla="*/ 12626 h 12625"/>
                    <a:gd name="connsiteX2" fmla="*/ 464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4 w 929"/>
                    <a:gd name="connsiteY5" fmla="*/ 0 h 12625"/>
                    <a:gd name="connsiteX6" fmla="*/ 464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4" y="12626"/>
                      </a:cubicBezTo>
                      <a:lnTo>
                        <a:pt x="464" y="12626"/>
                      </a:lnTo>
                      <a:cubicBezTo>
                        <a:pt x="155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4" y="0"/>
                      </a:cubicBezTo>
                      <a:lnTo>
                        <a:pt x="464" y="0"/>
                      </a:lnTo>
                      <a:cubicBezTo>
                        <a:pt x="774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36BE720E-B65E-4890-9271-28EFA80A6F51}"/>
                    </a:ext>
                  </a:extLst>
                </p:cNvPr>
                <p:cNvSpPr/>
                <p:nvPr/>
              </p:nvSpPr>
              <p:spPr>
                <a:xfrm>
                  <a:off x="9998214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4 w 929"/>
                    <a:gd name="connsiteY1" fmla="*/ 12626 h 12625"/>
                    <a:gd name="connsiteX2" fmla="*/ 464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4 w 929"/>
                    <a:gd name="connsiteY5" fmla="*/ 0 h 12625"/>
                    <a:gd name="connsiteX6" fmla="*/ 464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4" y="12626"/>
                      </a:cubicBezTo>
                      <a:lnTo>
                        <a:pt x="464" y="12626"/>
                      </a:lnTo>
                      <a:cubicBezTo>
                        <a:pt x="155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4" y="0"/>
                      </a:cubicBezTo>
                      <a:lnTo>
                        <a:pt x="464" y="0"/>
                      </a:lnTo>
                      <a:cubicBezTo>
                        <a:pt x="774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ED7E2241-030F-47E8-B8AE-2E15282CB1B3}"/>
                    </a:ext>
                  </a:extLst>
                </p:cNvPr>
                <p:cNvSpPr/>
                <p:nvPr/>
              </p:nvSpPr>
              <p:spPr>
                <a:xfrm>
                  <a:off x="10000306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4 w 929"/>
                    <a:gd name="connsiteY1" fmla="*/ 12626 h 12625"/>
                    <a:gd name="connsiteX2" fmla="*/ 464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4 w 929"/>
                    <a:gd name="connsiteY5" fmla="*/ 0 h 12625"/>
                    <a:gd name="connsiteX6" fmla="*/ 464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4" y="12626"/>
                      </a:cubicBezTo>
                      <a:lnTo>
                        <a:pt x="464" y="12626"/>
                      </a:lnTo>
                      <a:cubicBezTo>
                        <a:pt x="154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2" y="0"/>
                        <a:pt x="464" y="0"/>
                      </a:cubicBezTo>
                      <a:lnTo>
                        <a:pt x="464" y="0"/>
                      </a:lnTo>
                      <a:cubicBezTo>
                        <a:pt x="774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D70034BF-284C-489D-9623-D684CC54802E}"/>
                    </a:ext>
                  </a:extLst>
                </p:cNvPr>
                <p:cNvSpPr/>
                <p:nvPr/>
              </p:nvSpPr>
              <p:spPr>
                <a:xfrm>
                  <a:off x="10002320" y="4009940"/>
                  <a:ext cx="1006" cy="12625"/>
                </a:xfrm>
                <a:custGeom>
                  <a:avLst/>
                  <a:gdLst>
                    <a:gd name="connsiteX0" fmla="*/ 1006 w 1006"/>
                    <a:gd name="connsiteY0" fmla="*/ 12161 h 12625"/>
                    <a:gd name="connsiteX1" fmla="*/ 464 w 1006"/>
                    <a:gd name="connsiteY1" fmla="*/ 12626 h 12625"/>
                    <a:gd name="connsiteX2" fmla="*/ 464 w 1006"/>
                    <a:gd name="connsiteY2" fmla="*/ 12626 h 12625"/>
                    <a:gd name="connsiteX3" fmla="*/ 0 w 1006"/>
                    <a:gd name="connsiteY3" fmla="*/ 12161 h 12625"/>
                    <a:gd name="connsiteX4" fmla="*/ 0 w 1006"/>
                    <a:gd name="connsiteY4" fmla="*/ 465 h 12625"/>
                    <a:gd name="connsiteX5" fmla="*/ 464 w 1006"/>
                    <a:gd name="connsiteY5" fmla="*/ 0 h 12625"/>
                    <a:gd name="connsiteX6" fmla="*/ 464 w 1006"/>
                    <a:gd name="connsiteY6" fmla="*/ 0 h 12625"/>
                    <a:gd name="connsiteX7" fmla="*/ 1006 w 1006"/>
                    <a:gd name="connsiteY7" fmla="*/ 465 h 12625"/>
                    <a:gd name="connsiteX8" fmla="*/ 1006 w 1006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06" h="12625">
                      <a:moveTo>
                        <a:pt x="1006" y="12161"/>
                      </a:moveTo>
                      <a:cubicBezTo>
                        <a:pt x="1006" y="12393"/>
                        <a:pt x="774" y="12626"/>
                        <a:pt x="464" y="12626"/>
                      </a:cubicBezTo>
                      <a:lnTo>
                        <a:pt x="464" y="12626"/>
                      </a:lnTo>
                      <a:cubicBezTo>
                        <a:pt x="232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2" y="0"/>
                        <a:pt x="464" y="0"/>
                      </a:cubicBezTo>
                      <a:lnTo>
                        <a:pt x="464" y="0"/>
                      </a:lnTo>
                      <a:cubicBezTo>
                        <a:pt x="774" y="0"/>
                        <a:pt x="1006" y="232"/>
                        <a:pt x="1006" y="465"/>
                      </a:cubicBezTo>
                      <a:lnTo>
                        <a:pt x="1006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70106E69-1E7B-4D75-8970-53621315954B}"/>
                    </a:ext>
                  </a:extLst>
                </p:cNvPr>
                <p:cNvSpPr/>
                <p:nvPr/>
              </p:nvSpPr>
              <p:spPr>
                <a:xfrm>
                  <a:off x="10004410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5 w 929"/>
                    <a:gd name="connsiteY1" fmla="*/ 12626 h 12625"/>
                    <a:gd name="connsiteX2" fmla="*/ 465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5 w 929"/>
                    <a:gd name="connsiteY5" fmla="*/ 0 h 12625"/>
                    <a:gd name="connsiteX6" fmla="*/ 465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8" y="12626"/>
                        <a:pt x="465" y="12626"/>
                      </a:cubicBezTo>
                      <a:lnTo>
                        <a:pt x="465" y="12626"/>
                      </a:lnTo>
                      <a:cubicBezTo>
                        <a:pt x="233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5" y="0"/>
                      </a:cubicBezTo>
                      <a:lnTo>
                        <a:pt x="465" y="0"/>
                      </a:lnTo>
                      <a:cubicBezTo>
                        <a:pt x="775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240A9408-A639-4BB7-B58E-8A72E29E56D3}"/>
                    </a:ext>
                  </a:extLst>
                </p:cNvPr>
                <p:cNvSpPr/>
                <p:nvPr/>
              </p:nvSpPr>
              <p:spPr>
                <a:xfrm>
                  <a:off x="10006424" y="4009940"/>
                  <a:ext cx="1007" cy="12625"/>
                </a:xfrm>
                <a:custGeom>
                  <a:avLst/>
                  <a:gdLst>
                    <a:gd name="connsiteX0" fmla="*/ 1007 w 1007"/>
                    <a:gd name="connsiteY0" fmla="*/ 12161 h 12625"/>
                    <a:gd name="connsiteX1" fmla="*/ 465 w 1007"/>
                    <a:gd name="connsiteY1" fmla="*/ 12626 h 12625"/>
                    <a:gd name="connsiteX2" fmla="*/ 465 w 1007"/>
                    <a:gd name="connsiteY2" fmla="*/ 12626 h 12625"/>
                    <a:gd name="connsiteX3" fmla="*/ 0 w 1007"/>
                    <a:gd name="connsiteY3" fmla="*/ 12161 h 12625"/>
                    <a:gd name="connsiteX4" fmla="*/ 0 w 1007"/>
                    <a:gd name="connsiteY4" fmla="*/ 465 h 12625"/>
                    <a:gd name="connsiteX5" fmla="*/ 465 w 1007"/>
                    <a:gd name="connsiteY5" fmla="*/ 0 h 12625"/>
                    <a:gd name="connsiteX6" fmla="*/ 465 w 1007"/>
                    <a:gd name="connsiteY6" fmla="*/ 0 h 12625"/>
                    <a:gd name="connsiteX7" fmla="*/ 1007 w 1007"/>
                    <a:gd name="connsiteY7" fmla="*/ 465 h 12625"/>
                    <a:gd name="connsiteX8" fmla="*/ 1007 w 1007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07" h="12625">
                      <a:moveTo>
                        <a:pt x="1007" y="12161"/>
                      </a:moveTo>
                      <a:cubicBezTo>
                        <a:pt x="1007" y="12393"/>
                        <a:pt x="774" y="12626"/>
                        <a:pt x="465" y="12626"/>
                      </a:cubicBezTo>
                      <a:lnTo>
                        <a:pt x="465" y="12626"/>
                      </a:lnTo>
                      <a:cubicBezTo>
                        <a:pt x="155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5" y="0"/>
                      </a:cubicBezTo>
                      <a:lnTo>
                        <a:pt x="465" y="0"/>
                      </a:lnTo>
                      <a:cubicBezTo>
                        <a:pt x="774" y="0"/>
                        <a:pt x="1007" y="232"/>
                        <a:pt x="1007" y="465"/>
                      </a:cubicBezTo>
                      <a:lnTo>
                        <a:pt x="1007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33D77495-1913-416C-93F4-8224B2F02EE4}"/>
                    </a:ext>
                  </a:extLst>
                </p:cNvPr>
                <p:cNvSpPr/>
                <p:nvPr/>
              </p:nvSpPr>
              <p:spPr>
                <a:xfrm>
                  <a:off x="10008594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5 w 929"/>
                    <a:gd name="connsiteY1" fmla="*/ 12626 h 12625"/>
                    <a:gd name="connsiteX2" fmla="*/ 465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5 w 929"/>
                    <a:gd name="connsiteY5" fmla="*/ 0 h 12625"/>
                    <a:gd name="connsiteX6" fmla="*/ 465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5" y="12626"/>
                      </a:cubicBezTo>
                      <a:lnTo>
                        <a:pt x="465" y="12626"/>
                      </a:lnTo>
                      <a:cubicBezTo>
                        <a:pt x="233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5" y="0"/>
                      </a:cubicBezTo>
                      <a:lnTo>
                        <a:pt x="465" y="0"/>
                      </a:lnTo>
                      <a:cubicBezTo>
                        <a:pt x="697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A1042B42-4B18-4DD6-9B83-4A78045FC20F}"/>
              </a:ext>
            </a:extLst>
          </p:cNvPr>
          <p:cNvSpPr/>
          <p:nvPr/>
        </p:nvSpPr>
        <p:spPr>
          <a:xfrm>
            <a:off x="-235076" y="1980646"/>
            <a:ext cx="3446063" cy="1913893"/>
          </a:xfrm>
          <a:custGeom>
            <a:avLst/>
            <a:gdLst>
              <a:gd name="connsiteX0" fmla="*/ 0 w 2071942"/>
              <a:gd name="connsiteY0" fmla="*/ 1150727 h 1150726"/>
              <a:gd name="connsiteX1" fmla="*/ 2071943 w 2071942"/>
              <a:gd name="connsiteY1" fmla="*/ 1150727 h 1150726"/>
              <a:gd name="connsiteX2" fmla="*/ 0 w 2071942"/>
              <a:gd name="connsiteY2" fmla="*/ 1150727 h 1150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1942" h="1150726">
                <a:moveTo>
                  <a:pt x="0" y="1150727"/>
                </a:moveTo>
                <a:cubicBezTo>
                  <a:pt x="0" y="1150727"/>
                  <a:pt x="1042904" y="-1438408"/>
                  <a:pt x="2071943" y="1150727"/>
                </a:cubicBezTo>
                <a:lnTo>
                  <a:pt x="0" y="1150727"/>
                </a:lnTo>
                <a:close/>
              </a:path>
            </a:pathLst>
          </a:custGeom>
          <a:gradFill>
            <a:gsLst>
              <a:gs pos="0">
                <a:srgbClr val="EBF6FB"/>
              </a:gs>
              <a:gs pos="100000">
                <a:srgbClr val="A2C1DD"/>
              </a:gs>
            </a:gsLst>
            <a:lin ang="4200000" scaled="0"/>
          </a:gra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 dirty="0"/>
          </a:p>
        </p:txBody>
      </p:sp>
      <p:sp>
        <p:nvSpPr>
          <p:cNvPr id="336" name="Freeform: Shape 335">
            <a:extLst>
              <a:ext uri="{FF2B5EF4-FFF2-40B4-BE49-F238E27FC236}">
                <a16:creationId xmlns:a16="http://schemas.microsoft.com/office/drawing/2014/main" id="{51E49DC6-CD2A-4EE8-99D2-3C47ACD085DD}"/>
              </a:ext>
            </a:extLst>
          </p:cNvPr>
          <p:cNvSpPr/>
          <p:nvPr/>
        </p:nvSpPr>
        <p:spPr>
          <a:xfrm>
            <a:off x="-1708680" y="2418994"/>
            <a:ext cx="2687746" cy="1492734"/>
          </a:xfrm>
          <a:custGeom>
            <a:avLst/>
            <a:gdLst>
              <a:gd name="connsiteX0" fmla="*/ 0 w 2071943"/>
              <a:gd name="connsiteY0" fmla="*/ 1150727 h 1150726"/>
              <a:gd name="connsiteX1" fmla="*/ 2071944 w 2071943"/>
              <a:gd name="connsiteY1" fmla="*/ 1150727 h 1150726"/>
              <a:gd name="connsiteX2" fmla="*/ 0 w 2071943"/>
              <a:gd name="connsiteY2" fmla="*/ 1150727 h 1150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1943" h="1150726">
                <a:moveTo>
                  <a:pt x="0" y="1150727"/>
                </a:moveTo>
                <a:cubicBezTo>
                  <a:pt x="0" y="1150727"/>
                  <a:pt x="1042904" y="-1438408"/>
                  <a:pt x="2071944" y="1150727"/>
                </a:cubicBezTo>
                <a:lnTo>
                  <a:pt x="0" y="1150727"/>
                </a:lnTo>
                <a:close/>
              </a:path>
            </a:pathLst>
          </a:custGeom>
          <a:gradFill>
            <a:gsLst>
              <a:gs pos="46000">
                <a:srgbClr val="EBF6FB"/>
              </a:gs>
              <a:gs pos="100000">
                <a:srgbClr val="A2C1DD"/>
              </a:gs>
            </a:gsLst>
            <a:lin ang="4200000" scaled="0"/>
          </a:gra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44" name="Rectangle 243">
            <a:extLst>
              <a:ext uri="{FF2B5EF4-FFF2-40B4-BE49-F238E27FC236}">
                <a16:creationId xmlns:a16="http://schemas.microsoft.com/office/drawing/2014/main" id="{21099C95-2DAC-4472-906B-F47EC4C76283}"/>
              </a:ext>
            </a:extLst>
          </p:cNvPr>
          <p:cNvSpPr/>
          <p:nvPr/>
        </p:nvSpPr>
        <p:spPr>
          <a:xfrm>
            <a:off x="-9851" y="3895359"/>
            <a:ext cx="12201851" cy="2981740"/>
          </a:xfrm>
          <a:prstGeom prst="rect">
            <a:avLst/>
          </a:prstGeom>
          <a:solidFill>
            <a:srgbClr val="D7ED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372B709A-1E14-4849-A2EB-4DC1A7589484}"/>
              </a:ext>
            </a:extLst>
          </p:cNvPr>
          <p:cNvGrpSpPr/>
          <p:nvPr/>
        </p:nvGrpSpPr>
        <p:grpSpPr>
          <a:xfrm>
            <a:off x="960016" y="4191680"/>
            <a:ext cx="10327203" cy="2328668"/>
            <a:chOff x="960016" y="4191680"/>
            <a:chExt cx="10327203" cy="2328668"/>
          </a:xfrm>
        </p:grpSpPr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F00FE41-4B00-4936-A2AC-9910B75949B7}"/>
                </a:ext>
              </a:extLst>
            </p:cNvPr>
            <p:cNvSpPr/>
            <p:nvPr/>
          </p:nvSpPr>
          <p:spPr>
            <a:xfrm>
              <a:off x="1343134" y="4259233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8AB7FE75-BF82-47AD-809A-AA37C0446E9C}"/>
                </a:ext>
              </a:extLst>
            </p:cNvPr>
            <p:cNvSpPr/>
            <p:nvPr/>
          </p:nvSpPr>
          <p:spPr>
            <a:xfrm>
              <a:off x="2392273" y="5134517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E361E09C-FA50-4B81-ACA4-735718B7810A}"/>
                </a:ext>
              </a:extLst>
            </p:cNvPr>
            <p:cNvSpPr/>
            <p:nvPr/>
          </p:nvSpPr>
          <p:spPr>
            <a:xfrm>
              <a:off x="1177428" y="5945334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775A622-91C4-4EB4-B279-4BF5C1535C33}"/>
                </a:ext>
              </a:extLst>
            </p:cNvPr>
            <p:cNvSpPr/>
            <p:nvPr/>
          </p:nvSpPr>
          <p:spPr>
            <a:xfrm>
              <a:off x="3225929" y="5945334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A7CC96AD-B34A-4F5A-BB5D-B17DD304E265}"/>
                </a:ext>
              </a:extLst>
            </p:cNvPr>
            <p:cNvSpPr/>
            <p:nvPr/>
          </p:nvSpPr>
          <p:spPr>
            <a:xfrm>
              <a:off x="960016" y="5003596"/>
              <a:ext cx="154130" cy="15413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1EF05AD-63A8-48DC-8684-DF903653EE19}"/>
                </a:ext>
              </a:extLst>
            </p:cNvPr>
            <p:cNvSpPr/>
            <p:nvPr/>
          </p:nvSpPr>
          <p:spPr>
            <a:xfrm>
              <a:off x="4395547" y="6305528"/>
              <a:ext cx="154130" cy="15413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97A98D6A-BBC1-42D4-A1DC-BE82B9F995A5}"/>
                </a:ext>
              </a:extLst>
            </p:cNvPr>
            <p:cNvSpPr/>
            <p:nvPr/>
          </p:nvSpPr>
          <p:spPr>
            <a:xfrm>
              <a:off x="9513598" y="5451289"/>
              <a:ext cx="154130" cy="15413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837853F-EE59-481C-ACF5-7384B4E28C23}"/>
                </a:ext>
              </a:extLst>
            </p:cNvPr>
            <p:cNvSpPr/>
            <p:nvPr/>
          </p:nvSpPr>
          <p:spPr>
            <a:xfrm>
              <a:off x="7232620" y="6459658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E70266A-1656-404C-BDA7-505BB09AAB8A}"/>
                </a:ext>
              </a:extLst>
            </p:cNvPr>
            <p:cNvSpPr/>
            <p:nvPr/>
          </p:nvSpPr>
          <p:spPr>
            <a:xfrm>
              <a:off x="8650647" y="5675913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82706F74-FB9F-4688-96EF-F5BC4844CAFB}"/>
                </a:ext>
              </a:extLst>
            </p:cNvPr>
            <p:cNvSpPr/>
            <p:nvPr/>
          </p:nvSpPr>
          <p:spPr>
            <a:xfrm>
              <a:off x="10809803" y="6287321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44C411A-261F-405D-8ABE-3F133D0ADC42}"/>
                </a:ext>
              </a:extLst>
            </p:cNvPr>
            <p:cNvSpPr/>
            <p:nvPr/>
          </p:nvSpPr>
          <p:spPr>
            <a:xfrm>
              <a:off x="9978976" y="4291142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3BB5A4E6-419D-4653-8D63-A3EF7618343C}"/>
                </a:ext>
              </a:extLst>
            </p:cNvPr>
            <p:cNvSpPr/>
            <p:nvPr/>
          </p:nvSpPr>
          <p:spPr>
            <a:xfrm>
              <a:off x="11226529" y="4191680"/>
              <a:ext cx="60690" cy="60690"/>
            </a:xfrm>
            <a:custGeom>
              <a:avLst/>
              <a:gdLst>
                <a:gd name="connsiteX0" fmla="*/ 0 w 46785"/>
                <a:gd name="connsiteY0" fmla="*/ 23393 h 46785"/>
                <a:gd name="connsiteX1" fmla="*/ 23392 w 46785"/>
                <a:gd name="connsiteY1" fmla="*/ 0 h 46785"/>
                <a:gd name="connsiteX2" fmla="*/ 46785 w 46785"/>
                <a:gd name="connsiteY2" fmla="*/ 23393 h 46785"/>
                <a:gd name="connsiteX3" fmla="*/ 23392 w 46785"/>
                <a:gd name="connsiteY3" fmla="*/ 46785 h 46785"/>
                <a:gd name="connsiteX4" fmla="*/ 0 w 46785"/>
                <a:gd name="connsiteY4" fmla="*/ 23393 h 4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85" h="46785">
                  <a:moveTo>
                    <a:pt x="0" y="23393"/>
                  </a:moveTo>
                  <a:cubicBezTo>
                    <a:pt x="0" y="10457"/>
                    <a:pt x="10457" y="0"/>
                    <a:pt x="23392" y="0"/>
                  </a:cubicBezTo>
                  <a:cubicBezTo>
                    <a:pt x="36328" y="0"/>
                    <a:pt x="46785" y="10457"/>
                    <a:pt x="46785" y="23393"/>
                  </a:cubicBezTo>
                  <a:cubicBezTo>
                    <a:pt x="46785" y="36328"/>
                    <a:pt x="36328" y="46785"/>
                    <a:pt x="23392" y="46785"/>
                  </a:cubicBezTo>
                  <a:cubicBezTo>
                    <a:pt x="10457" y="46785"/>
                    <a:pt x="0" y="36328"/>
                    <a:pt x="0" y="23393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79BE35EC-3F4A-4194-8019-8904E58DE8CE}"/>
              </a:ext>
            </a:extLst>
          </p:cNvPr>
          <p:cNvGrpSpPr/>
          <p:nvPr/>
        </p:nvGrpSpPr>
        <p:grpSpPr>
          <a:xfrm>
            <a:off x="3262763" y="3552746"/>
            <a:ext cx="5666473" cy="939580"/>
            <a:chOff x="4003602" y="3554232"/>
            <a:chExt cx="4413906" cy="731887"/>
          </a:xfrm>
        </p:grpSpPr>
        <p:grpSp>
          <p:nvGrpSpPr>
            <p:cNvPr id="211" name="Graphic 1">
              <a:extLst>
                <a:ext uri="{FF2B5EF4-FFF2-40B4-BE49-F238E27FC236}">
                  <a16:creationId xmlns:a16="http://schemas.microsoft.com/office/drawing/2014/main" id="{C6D3C4DC-BFC6-413A-8695-873F64DA822E}"/>
                </a:ext>
              </a:extLst>
            </p:cNvPr>
            <p:cNvGrpSpPr/>
            <p:nvPr/>
          </p:nvGrpSpPr>
          <p:grpSpPr>
            <a:xfrm>
              <a:off x="4003602" y="3554232"/>
              <a:ext cx="4413906" cy="731887"/>
              <a:chOff x="2755066" y="1032362"/>
              <a:chExt cx="2181102" cy="562865"/>
            </a:xfrm>
            <a:solidFill>
              <a:schemeClr val="accent1"/>
            </a:solidFill>
          </p:grpSpPr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20798EC7-AB4F-405B-B211-6D8831BF58EB}"/>
                  </a:ext>
                </a:extLst>
              </p:cNvPr>
              <p:cNvSpPr/>
              <p:nvPr/>
            </p:nvSpPr>
            <p:spPr>
              <a:xfrm>
                <a:off x="2755066" y="1067541"/>
                <a:ext cx="2181102" cy="527685"/>
              </a:xfrm>
              <a:custGeom>
                <a:avLst/>
                <a:gdLst>
                  <a:gd name="connsiteX0" fmla="*/ 2040386 w 2181102"/>
                  <a:gd name="connsiteY0" fmla="*/ 175895 h 527685"/>
                  <a:gd name="connsiteX1" fmla="*/ 2181102 w 2181102"/>
                  <a:gd name="connsiteY1" fmla="*/ 0 h 527685"/>
                  <a:gd name="connsiteX2" fmla="*/ 1741364 w 2181102"/>
                  <a:gd name="connsiteY2" fmla="*/ 0 h 527685"/>
                  <a:gd name="connsiteX3" fmla="*/ 1741364 w 2181102"/>
                  <a:gd name="connsiteY3" fmla="*/ 87948 h 527685"/>
                  <a:gd name="connsiteX4" fmla="*/ 299022 w 2181102"/>
                  <a:gd name="connsiteY4" fmla="*/ 87948 h 527685"/>
                  <a:gd name="connsiteX5" fmla="*/ 299022 w 2181102"/>
                  <a:gd name="connsiteY5" fmla="*/ 175895 h 527685"/>
                  <a:gd name="connsiteX6" fmla="*/ 0 w 2181102"/>
                  <a:gd name="connsiteY6" fmla="*/ 175895 h 527685"/>
                  <a:gd name="connsiteX7" fmla="*/ 140716 w 2181102"/>
                  <a:gd name="connsiteY7" fmla="*/ 351791 h 527685"/>
                  <a:gd name="connsiteX8" fmla="*/ 0 w 2181102"/>
                  <a:gd name="connsiteY8" fmla="*/ 527686 h 527685"/>
                  <a:gd name="connsiteX9" fmla="*/ 439738 w 2181102"/>
                  <a:gd name="connsiteY9" fmla="*/ 527686 h 527685"/>
                  <a:gd name="connsiteX10" fmla="*/ 439738 w 2181102"/>
                  <a:gd name="connsiteY10" fmla="*/ 439738 h 527685"/>
                  <a:gd name="connsiteX11" fmla="*/ 1882080 w 2181102"/>
                  <a:gd name="connsiteY11" fmla="*/ 439738 h 527685"/>
                  <a:gd name="connsiteX12" fmla="*/ 1882080 w 2181102"/>
                  <a:gd name="connsiteY12" fmla="*/ 351791 h 527685"/>
                  <a:gd name="connsiteX13" fmla="*/ 2181102 w 2181102"/>
                  <a:gd name="connsiteY13" fmla="*/ 351791 h 527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181102" h="527685">
                    <a:moveTo>
                      <a:pt x="2040386" y="175895"/>
                    </a:moveTo>
                    <a:lnTo>
                      <a:pt x="2181102" y="0"/>
                    </a:lnTo>
                    <a:lnTo>
                      <a:pt x="1741364" y="0"/>
                    </a:lnTo>
                    <a:lnTo>
                      <a:pt x="1741364" y="87948"/>
                    </a:lnTo>
                    <a:lnTo>
                      <a:pt x="299022" y="87948"/>
                    </a:lnTo>
                    <a:lnTo>
                      <a:pt x="299022" y="175895"/>
                    </a:lnTo>
                    <a:lnTo>
                      <a:pt x="0" y="175895"/>
                    </a:lnTo>
                    <a:lnTo>
                      <a:pt x="140716" y="351791"/>
                    </a:lnTo>
                    <a:lnTo>
                      <a:pt x="0" y="527686"/>
                    </a:lnTo>
                    <a:lnTo>
                      <a:pt x="439738" y="527686"/>
                    </a:lnTo>
                    <a:lnTo>
                      <a:pt x="439738" y="439738"/>
                    </a:lnTo>
                    <a:lnTo>
                      <a:pt x="1882080" y="439738"/>
                    </a:lnTo>
                    <a:lnTo>
                      <a:pt x="1882080" y="351791"/>
                    </a:lnTo>
                    <a:lnTo>
                      <a:pt x="2181102" y="351791"/>
                    </a:lnTo>
                    <a:close/>
                  </a:path>
                </a:pathLst>
              </a:custGeom>
              <a:solidFill>
                <a:schemeClr val="tx1">
                  <a:alpha val="16000"/>
                </a:schemeClr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90B31B44-8143-4C73-A897-E861A56DADFE}"/>
                  </a:ext>
                </a:extLst>
              </p:cNvPr>
              <p:cNvSpPr/>
              <p:nvPr/>
            </p:nvSpPr>
            <p:spPr>
              <a:xfrm>
                <a:off x="2755066" y="1208257"/>
                <a:ext cx="439738" cy="351790"/>
              </a:xfrm>
              <a:custGeom>
                <a:avLst/>
                <a:gdLst>
                  <a:gd name="connsiteX0" fmla="*/ 439738 w 439738"/>
                  <a:gd name="connsiteY0" fmla="*/ 351791 h 351790"/>
                  <a:gd name="connsiteX1" fmla="*/ 0 w 439738"/>
                  <a:gd name="connsiteY1" fmla="*/ 351791 h 351790"/>
                  <a:gd name="connsiteX2" fmla="*/ 140716 w 439738"/>
                  <a:gd name="connsiteY2" fmla="*/ 175895 h 351790"/>
                  <a:gd name="connsiteX3" fmla="*/ 0 w 439738"/>
                  <a:gd name="connsiteY3" fmla="*/ 0 h 351790"/>
                  <a:gd name="connsiteX4" fmla="*/ 439738 w 439738"/>
                  <a:gd name="connsiteY4" fmla="*/ 0 h 35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9738" h="351790">
                    <a:moveTo>
                      <a:pt x="439738" y="351791"/>
                    </a:moveTo>
                    <a:lnTo>
                      <a:pt x="0" y="351791"/>
                    </a:lnTo>
                    <a:lnTo>
                      <a:pt x="140716" y="175895"/>
                    </a:lnTo>
                    <a:lnTo>
                      <a:pt x="0" y="0"/>
                    </a:lnTo>
                    <a:lnTo>
                      <a:pt x="439738" y="0"/>
                    </a:lnTo>
                    <a:close/>
                  </a:path>
                </a:pathLst>
              </a:custGeom>
              <a:solidFill>
                <a:srgbClr val="B7261F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6D0F5CE4-DA9B-4D1F-BFB9-E9387396068D}"/>
                  </a:ext>
                </a:extLst>
              </p:cNvPr>
              <p:cNvSpPr/>
              <p:nvPr/>
            </p:nvSpPr>
            <p:spPr>
              <a:xfrm>
                <a:off x="4496429" y="1032362"/>
                <a:ext cx="439738" cy="351790"/>
              </a:xfrm>
              <a:custGeom>
                <a:avLst/>
                <a:gdLst>
                  <a:gd name="connsiteX0" fmla="*/ 0 w 439738"/>
                  <a:gd name="connsiteY0" fmla="*/ 0 h 351790"/>
                  <a:gd name="connsiteX1" fmla="*/ 439738 w 439738"/>
                  <a:gd name="connsiteY1" fmla="*/ 0 h 351790"/>
                  <a:gd name="connsiteX2" fmla="*/ 299022 w 439738"/>
                  <a:gd name="connsiteY2" fmla="*/ 175895 h 351790"/>
                  <a:gd name="connsiteX3" fmla="*/ 439738 w 439738"/>
                  <a:gd name="connsiteY3" fmla="*/ 351791 h 351790"/>
                  <a:gd name="connsiteX4" fmla="*/ 0 w 439738"/>
                  <a:gd name="connsiteY4" fmla="*/ 351791 h 35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9738" h="351790">
                    <a:moveTo>
                      <a:pt x="0" y="0"/>
                    </a:moveTo>
                    <a:lnTo>
                      <a:pt x="439738" y="0"/>
                    </a:lnTo>
                    <a:lnTo>
                      <a:pt x="299022" y="175895"/>
                    </a:lnTo>
                    <a:lnTo>
                      <a:pt x="439738" y="351791"/>
                    </a:lnTo>
                    <a:lnTo>
                      <a:pt x="0" y="351791"/>
                    </a:lnTo>
                    <a:close/>
                  </a:path>
                </a:pathLst>
              </a:custGeom>
              <a:solidFill>
                <a:srgbClr val="B7261F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CC245BB1-3D5C-4614-BEF3-5CF38B1C0E04}"/>
                  </a:ext>
                </a:extLst>
              </p:cNvPr>
              <p:cNvSpPr/>
              <p:nvPr/>
            </p:nvSpPr>
            <p:spPr>
              <a:xfrm>
                <a:off x="3054088" y="1120309"/>
                <a:ext cx="1583057" cy="351790"/>
              </a:xfrm>
              <a:custGeom>
                <a:avLst/>
                <a:gdLst>
                  <a:gd name="connsiteX0" fmla="*/ 0 w 1583057"/>
                  <a:gd name="connsiteY0" fmla="*/ 0 h 351790"/>
                  <a:gd name="connsiteX1" fmla="*/ 1583058 w 1583057"/>
                  <a:gd name="connsiteY1" fmla="*/ 0 h 351790"/>
                  <a:gd name="connsiteX2" fmla="*/ 1583058 w 1583057"/>
                  <a:gd name="connsiteY2" fmla="*/ 351791 h 351790"/>
                  <a:gd name="connsiteX3" fmla="*/ 0 w 1583057"/>
                  <a:gd name="connsiteY3" fmla="*/ 351791 h 35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3057" h="351790">
                    <a:moveTo>
                      <a:pt x="0" y="0"/>
                    </a:moveTo>
                    <a:lnTo>
                      <a:pt x="1583058" y="0"/>
                    </a:lnTo>
                    <a:lnTo>
                      <a:pt x="1583058" y="351791"/>
                    </a:lnTo>
                    <a:lnTo>
                      <a:pt x="0" y="351791"/>
                    </a:lnTo>
                    <a:close/>
                  </a:path>
                </a:pathLst>
              </a:custGeom>
              <a:solidFill>
                <a:srgbClr val="C72A22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9FD8517B-D400-4D3F-BD5B-D567430274AC}"/>
                  </a:ext>
                </a:extLst>
              </p:cNvPr>
              <p:cNvSpPr/>
              <p:nvPr/>
            </p:nvSpPr>
            <p:spPr>
              <a:xfrm>
                <a:off x="3054088" y="1472100"/>
                <a:ext cx="140716" cy="87947"/>
              </a:xfrm>
              <a:custGeom>
                <a:avLst/>
                <a:gdLst>
                  <a:gd name="connsiteX0" fmla="*/ 0 w 140716"/>
                  <a:gd name="connsiteY0" fmla="*/ 0 h 87947"/>
                  <a:gd name="connsiteX1" fmla="*/ 140716 w 140716"/>
                  <a:gd name="connsiteY1" fmla="*/ 0 h 87947"/>
                  <a:gd name="connsiteX2" fmla="*/ 140716 w 140716"/>
                  <a:gd name="connsiteY2" fmla="*/ 87948 h 87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716" h="87947">
                    <a:moveTo>
                      <a:pt x="0" y="0"/>
                    </a:moveTo>
                    <a:lnTo>
                      <a:pt x="140716" y="0"/>
                    </a:lnTo>
                    <a:lnTo>
                      <a:pt x="140716" y="87948"/>
                    </a:lnTo>
                    <a:close/>
                  </a:path>
                </a:pathLst>
              </a:custGeom>
              <a:solidFill>
                <a:srgbClr val="9A201A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3FB893DE-2EBE-4FD0-85DB-88FF3C2CE68B}"/>
                  </a:ext>
                </a:extLst>
              </p:cNvPr>
              <p:cNvSpPr/>
              <p:nvPr/>
            </p:nvSpPr>
            <p:spPr>
              <a:xfrm>
                <a:off x="4496429" y="1032362"/>
                <a:ext cx="140716" cy="87947"/>
              </a:xfrm>
              <a:custGeom>
                <a:avLst/>
                <a:gdLst>
                  <a:gd name="connsiteX0" fmla="*/ 140716 w 140716"/>
                  <a:gd name="connsiteY0" fmla="*/ 87948 h 87947"/>
                  <a:gd name="connsiteX1" fmla="*/ 0 w 140716"/>
                  <a:gd name="connsiteY1" fmla="*/ 87948 h 87947"/>
                  <a:gd name="connsiteX2" fmla="*/ 0 w 140716"/>
                  <a:gd name="connsiteY2" fmla="*/ 0 h 87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716" h="87947">
                    <a:moveTo>
                      <a:pt x="140716" y="87948"/>
                    </a:moveTo>
                    <a:lnTo>
                      <a:pt x="0" y="879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201A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812A21A8-F70B-4475-9FF2-66E4BB631A3F}"/>
                </a:ext>
              </a:extLst>
            </p:cNvPr>
            <p:cNvSpPr txBox="1"/>
            <p:nvPr/>
          </p:nvSpPr>
          <p:spPr>
            <a:xfrm>
              <a:off x="4706150" y="3704245"/>
              <a:ext cx="3072283" cy="3596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spc="3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SPOT THE PENGUIN </a:t>
              </a:r>
              <a:endParaRPr lang="en-GB" sz="2400" spc="3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11" name="Graphic 42088">
            <a:extLst>
              <a:ext uri="{FF2B5EF4-FFF2-40B4-BE49-F238E27FC236}">
                <a16:creationId xmlns:a16="http://schemas.microsoft.com/office/drawing/2014/main" id="{51E67ADD-E790-432A-AEE3-D381DF6CC03D}"/>
              </a:ext>
            </a:extLst>
          </p:cNvPr>
          <p:cNvGrpSpPr/>
          <p:nvPr/>
        </p:nvGrpSpPr>
        <p:grpSpPr>
          <a:xfrm>
            <a:off x="4767812" y="5560176"/>
            <a:ext cx="747856" cy="1045741"/>
            <a:chOff x="5212099" y="5002648"/>
            <a:chExt cx="877436" cy="1226937"/>
          </a:xfrm>
          <a:solidFill>
            <a:schemeClr val="accent1"/>
          </a:solidFill>
        </p:grpSpPr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787B0B3-1A29-4989-8A9F-FEDD8147B5B0}"/>
                </a:ext>
              </a:extLst>
            </p:cNvPr>
            <p:cNvSpPr/>
            <p:nvPr/>
          </p:nvSpPr>
          <p:spPr>
            <a:xfrm>
              <a:off x="5212099" y="5002648"/>
              <a:ext cx="877436" cy="1226937"/>
            </a:xfrm>
            <a:custGeom>
              <a:avLst/>
              <a:gdLst>
                <a:gd name="connsiteX0" fmla="*/ 821350 w 877436"/>
                <a:gd name="connsiteY0" fmla="*/ 1221753 h 1226937"/>
                <a:gd name="connsiteX1" fmla="*/ 712198 w 877436"/>
                <a:gd name="connsiteY1" fmla="*/ 1170852 h 1226937"/>
                <a:gd name="connsiteX2" fmla="*/ 372553 w 877436"/>
                <a:gd name="connsiteY2" fmla="*/ 239026 h 1226937"/>
                <a:gd name="connsiteX3" fmla="*/ 238846 w 877436"/>
                <a:gd name="connsiteY3" fmla="*/ 176653 h 1226937"/>
                <a:gd name="connsiteX4" fmla="*/ 176474 w 877436"/>
                <a:gd name="connsiteY4" fmla="*/ 310360 h 1226937"/>
                <a:gd name="connsiteX5" fmla="*/ 125751 w 877436"/>
                <a:gd name="connsiteY5" fmla="*/ 419512 h 1226937"/>
                <a:gd name="connsiteX6" fmla="*/ 16599 w 877436"/>
                <a:gd name="connsiteY6" fmla="*/ 368610 h 1226937"/>
                <a:gd name="connsiteX7" fmla="*/ 180596 w 877436"/>
                <a:gd name="connsiteY7" fmla="*/ 16599 h 1226937"/>
                <a:gd name="connsiteX8" fmla="*/ 532607 w 877436"/>
                <a:gd name="connsiteY8" fmla="*/ 180596 h 1226937"/>
                <a:gd name="connsiteX9" fmla="*/ 872252 w 877436"/>
                <a:gd name="connsiteY9" fmla="*/ 1112422 h 1226937"/>
                <a:gd name="connsiteX10" fmla="*/ 821350 w 877436"/>
                <a:gd name="connsiteY10" fmla="*/ 1221753 h 122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436" h="1226937">
                  <a:moveTo>
                    <a:pt x="821350" y="1221753"/>
                  </a:moveTo>
                  <a:cubicBezTo>
                    <a:pt x="777259" y="1237884"/>
                    <a:pt x="728328" y="1215122"/>
                    <a:pt x="712198" y="1170852"/>
                  </a:cubicBezTo>
                  <a:lnTo>
                    <a:pt x="372553" y="239026"/>
                  </a:lnTo>
                  <a:cubicBezTo>
                    <a:pt x="352838" y="184898"/>
                    <a:pt x="292795" y="156938"/>
                    <a:pt x="238846" y="176653"/>
                  </a:cubicBezTo>
                  <a:cubicBezTo>
                    <a:pt x="184718" y="196368"/>
                    <a:pt x="156758" y="256411"/>
                    <a:pt x="176474" y="310360"/>
                  </a:cubicBezTo>
                  <a:cubicBezTo>
                    <a:pt x="192605" y="354451"/>
                    <a:pt x="169842" y="403381"/>
                    <a:pt x="125751" y="419512"/>
                  </a:cubicBezTo>
                  <a:cubicBezTo>
                    <a:pt x="81481" y="435643"/>
                    <a:pt x="32730" y="412880"/>
                    <a:pt x="16599" y="368610"/>
                  </a:cubicBezTo>
                  <a:cubicBezTo>
                    <a:pt x="-35199" y="226300"/>
                    <a:pt x="38286" y="68397"/>
                    <a:pt x="180596" y="16599"/>
                  </a:cubicBezTo>
                  <a:cubicBezTo>
                    <a:pt x="322906" y="-35199"/>
                    <a:pt x="480809" y="38286"/>
                    <a:pt x="532607" y="180596"/>
                  </a:cubicBezTo>
                  <a:lnTo>
                    <a:pt x="872252" y="1112422"/>
                  </a:lnTo>
                  <a:cubicBezTo>
                    <a:pt x="888382" y="1156692"/>
                    <a:pt x="865620" y="1205622"/>
                    <a:pt x="821350" y="1221753"/>
                  </a:cubicBezTo>
                  <a:close/>
                </a:path>
              </a:pathLst>
            </a:custGeom>
            <a:solidFill>
              <a:schemeClr val="bg1"/>
            </a:solidFill>
            <a:ln w="178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413" name="Graphic 42088">
              <a:extLst>
                <a:ext uri="{FF2B5EF4-FFF2-40B4-BE49-F238E27FC236}">
                  <a16:creationId xmlns:a16="http://schemas.microsoft.com/office/drawing/2014/main" id="{A77B20D2-FB4B-413C-A62A-ABC5AEBCAD62}"/>
                </a:ext>
              </a:extLst>
            </p:cNvPr>
            <p:cNvGrpSpPr/>
            <p:nvPr/>
          </p:nvGrpSpPr>
          <p:grpSpPr>
            <a:xfrm>
              <a:off x="5212141" y="5007417"/>
              <a:ext cx="843710" cy="1185797"/>
              <a:chOff x="5212141" y="5007417"/>
              <a:chExt cx="843710" cy="1185797"/>
            </a:xfrm>
            <a:solidFill>
              <a:srgbClr val="EA242E"/>
            </a:solidFill>
          </p:grpSpPr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11FDBD9D-1E3C-4D8C-9DA6-8AD40E962606}"/>
                  </a:ext>
                </a:extLst>
              </p:cNvPr>
              <p:cNvSpPr/>
              <p:nvPr/>
            </p:nvSpPr>
            <p:spPr>
              <a:xfrm>
                <a:off x="5888270" y="5916480"/>
                <a:ext cx="167581" cy="276733"/>
              </a:xfrm>
              <a:custGeom>
                <a:avLst/>
                <a:gdLst>
                  <a:gd name="connsiteX0" fmla="*/ 36026 w 167581"/>
                  <a:gd name="connsiteY0" fmla="*/ 257019 h 276733"/>
                  <a:gd name="connsiteX1" fmla="*/ 46421 w 167581"/>
                  <a:gd name="connsiteY1" fmla="*/ 276734 h 276733"/>
                  <a:gd name="connsiteX2" fmla="*/ 167582 w 167581"/>
                  <a:gd name="connsiteY2" fmla="*/ 120802 h 276733"/>
                  <a:gd name="connsiteX3" fmla="*/ 123491 w 167581"/>
                  <a:gd name="connsiteY3" fmla="*/ 0 h 276733"/>
                  <a:gd name="connsiteX4" fmla="*/ 0 w 167581"/>
                  <a:gd name="connsiteY4" fmla="*/ 158620 h 276733"/>
                  <a:gd name="connsiteX5" fmla="*/ 36026 w 167581"/>
                  <a:gd name="connsiteY5" fmla="*/ 257019 h 276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7581" h="276733">
                    <a:moveTo>
                      <a:pt x="36026" y="257019"/>
                    </a:moveTo>
                    <a:cubicBezTo>
                      <a:pt x="38714" y="264188"/>
                      <a:pt x="42299" y="270819"/>
                      <a:pt x="46421" y="276734"/>
                    </a:cubicBezTo>
                    <a:lnTo>
                      <a:pt x="167582" y="120802"/>
                    </a:lnTo>
                    <a:lnTo>
                      <a:pt x="123491" y="0"/>
                    </a:lnTo>
                    <a:lnTo>
                      <a:pt x="0" y="158620"/>
                    </a:lnTo>
                    <a:lnTo>
                      <a:pt x="36026" y="257019"/>
                    </a:ln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8C2A5BC7-76C8-4BD5-A020-653D4B63DCCE}"/>
                  </a:ext>
                </a:extLst>
              </p:cNvPr>
              <p:cNvSpPr/>
              <p:nvPr/>
            </p:nvSpPr>
            <p:spPr>
              <a:xfrm>
                <a:off x="5800805" y="5675772"/>
                <a:ext cx="167402" cy="279422"/>
              </a:xfrm>
              <a:custGeom>
                <a:avLst/>
                <a:gdLst>
                  <a:gd name="connsiteX0" fmla="*/ 44091 w 167402"/>
                  <a:gd name="connsiteY0" fmla="*/ 279422 h 279422"/>
                  <a:gd name="connsiteX1" fmla="*/ 167402 w 167402"/>
                  <a:gd name="connsiteY1" fmla="*/ 120802 h 279422"/>
                  <a:gd name="connsiteX2" fmla="*/ 123311 w 167402"/>
                  <a:gd name="connsiteY2" fmla="*/ 0 h 279422"/>
                  <a:gd name="connsiteX3" fmla="*/ 0 w 167402"/>
                  <a:gd name="connsiteY3" fmla="*/ 158620 h 279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402" h="279422">
                    <a:moveTo>
                      <a:pt x="44091" y="279422"/>
                    </a:moveTo>
                    <a:lnTo>
                      <a:pt x="167402" y="120802"/>
                    </a:lnTo>
                    <a:lnTo>
                      <a:pt x="123311" y="0"/>
                    </a:lnTo>
                    <a:lnTo>
                      <a:pt x="0" y="158620"/>
                    </a:ln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297A0D7E-8488-4FD2-B4C1-A5BDDBE0691B}"/>
                  </a:ext>
                </a:extLst>
              </p:cNvPr>
              <p:cNvSpPr/>
              <p:nvPr/>
            </p:nvSpPr>
            <p:spPr>
              <a:xfrm>
                <a:off x="5712981" y="5434884"/>
                <a:ext cx="167402" cy="279601"/>
              </a:xfrm>
              <a:custGeom>
                <a:avLst/>
                <a:gdLst>
                  <a:gd name="connsiteX0" fmla="*/ 44091 w 167402"/>
                  <a:gd name="connsiteY0" fmla="*/ 279602 h 279601"/>
                  <a:gd name="connsiteX1" fmla="*/ 167402 w 167402"/>
                  <a:gd name="connsiteY1" fmla="*/ 120802 h 279601"/>
                  <a:gd name="connsiteX2" fmla="*/ 123491 w 167402"/>
                  <a:gd name="connsiteY2" fmla="*/ 0 h 279601"/>
                  <a:gd name="connsiteX3" fmla="*/ 0 w 167402"/>
                  <a:gd name="connsiteY3" fmla="*/ 158799 h 279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402" h="279601">
                    <a:moveTo>
                      <a:pt x="44091" y="279602"/>
                    </a:moveTo>
                    <a:lnTo>
                      <a:pt x="167402" y="120802"/>
                    </a:lnTo>
                    <a:lnTo>
                      <a:pt x="123491" y="0"/>
                    </a:lnTo>
                    <a:lnTo>
                      <a:pt x="0" y="158799"/>
                    </a:ln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DAB46422-51DD-43B3-8790-34ED52709BA9}"/>
                  </a:ext>
                </a:extLst>
              </p:cNvPr>
              <p:cNvSpPr/>
              <p:nvPr/>
            </p:nvSpPr>
            <p:spPr>
              <a:xfrm>
                <a:off x="5625337" y="5194176"/>
                <a:ext cx="167402" cy="279422"/>
              </a:xfrm>
              <a:custGeom>
                <a:avLst/>
                <a:gdLst>
                  <a:gd name="connsiteX0" fmla="*/ 123311 w 167402"/>
                  <a:gd name="connsiteY0" fmla="*/ 0 h 279422"/>
                  <a:gd name="connsiteX1" fmla="*/ 0 w 167402"/>
                  <a:gd name="connsiteY1" fmla="*/ 158620 h 279422"/>
                  <a:gd name="connsiteX2" fmla="*/ 43912 w 167402"/>
                  <a:gd name="connsiteY2" fmla="*/ 279422 h 279422"/>
                  <a:gd name="connsiteX3" fmla="*/ 167402 w 167402"/>
                  <a:gd name="connsiteY3" fmla="*/ 120802 h 279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402" h="279422">
                    <a:moveTo>
                      <a:pt x="123311" y="0"/>
                    </a:moveTo>
                    <a:lnTo>
                      <a:pt x="0" y="158620"/>
                    </a:lnTo>
                    <a:lnTo>
                      <a:pt x="43912" y="279422"/>
                    </a:lnTo>
                    <a:lnTo>
                      <a:pt x="167402" y="120802"/>
                    </a:ln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FC074258-9972-481C-8DB6-9089A0497BAD}"/>
                  </a:ext>
                </a:extLst>
              </p:cNvPr>
              <p:cNvSpPr/>
              <p:nvPr/>
            </p:nvSpPr>
            <p:spPr>
              <a:xfrm>
                <a:off x="5511166" y="5037169"/>
                <a:ext cx="191419" cy="216153"/>
              </a:xfrm>
              <a:custGeom>
                <a:avLst/>
                <a:gdLst>
                  <a:gd name="connsiteX0" fmla="*/ 108077 w 191419"/>
                  <a:gd name="connsiteY0" fmla="*/ 0 h 216153"/>
                  <a:gd name="connsiteX1" fmla="*/ 0 w 191419"/>
                  <a:gd name="connsiteY1" fmla="*/ 138905 h 216153"/>
                  <a:gd name="connsiteX2" fmla="*/ 73664 w 191419"/>
                  <a:gd name="connsiteY2" fmla="*/ 204503 h 216153"/>
                  <a:gd name="connsiteX3" fmla="*/ 77966 w 191419"/>
                  <a:gd name="connsiteY3" fmla="*/ 216153 h 216153"/>
                  <a:gd name="connsiteX4" fmla="*/ 191420 w 191419"/>
                  <a:gd name="connsiteY4" fmla="*/ 70259 h 216153"/>
                  <a:gd name="connsiteX5" fmla="*/ 108077 w 191419"/>
                  <a:gd name="connsiteY5" fmla="*/ 0 h 216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1419" h="216153">
                    <a:moveTo>
                      <a:pt x="108077" y="0"/>
                    </a:moveTo>
                    <a:lnTo>
                      <a:pt x="0" y="138905"/>
                    </a:lnTo>
                    <a:cubicBezTo>
                      <a:pt x="32799" y="146791"/>
                      <a:pt x="61297" y="170449"/>
                      <a:pt x="73664" y="204503"/>
                    </a:cubicBezTo>
                    <a:lnTo>
                      <a:pt x="77966" y="216153"/>
                    </a:lnTo>
                    <a:lnTo>
                      <a:pt x="191420" y="70259"/>
                    </a:lnTo>
                    <a:cubicBezTo>
                      <a:pt x="168299" y="41223"/>
                      <a:pt x="139801" y="17386"/>
                      <a:pt x="108077" y="0"/>
                    </a:cubicBez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BB5134B8-7A7F-43DD-811A-30777E07625C}"/>
                  </a:ext>
                </a:extLst>
              </p:cNvPr>
              <p:cNvSpPr/>
              <p:nvPr/>
            </p:nvSpPr>
            <p:spPr>
              <a:xfrm>
                <a:off x="5212141" y="5213712"/>
                <a:ext cx="181619" cy="148045"/>
              </a:xfrm>
              <a:custGeom>
                <a:avLst/>
                <a:gdLst>
                  <a:gd name="connsiteX0" fmla="*/ 174280 w 181619"/>
                  <a:gd name="connsiteY0" fmla="*/ 35667 h 148045"/>
                  <a:gd name="connsiteX1" fmla="*/ 7595 w 181619"/>
                  <a:gd name="connsiteY1" fmla="*/ 0 h 148045"/>
                  <a:gd name="connsiteX2" fmla="*/ 4010 w 181619"/>
                  <a:gd name="connsiteY2" fmla="*/ 110586 h 148045"/>
                  <a:gd name="connsiteX3" fmla="*/ 179299 w 181619"/>
                  <a:gd name="connsiteY3" fmla="*/ 148045 h 148045"/>
                  <a:gd name="connsiteX4" fmla="*/ 176431 w 181619"/>
                  <a:gd name="connsiteY4" fmla="*/ 99294 h 148045"/>
                  <a:gd name="connsiteX5" fmla="*/ 174280 w 181619"/>
                  <a:gd name="connsiteY5" fmla="*/ 35667 h 148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1619" h="148045">
                    <a:moveTo>
                      <a:pt x="174280" y="35667"/>
                    </a:moveTo>
                    <a:lnTo>
                      <a:pt x="7595" y="0"/>
                    </a:lnTo>
                    <a:cubicBezTo>
                      <a:pt x="-1009" y="35667"/>
                      <a:pt x="-2442" y="73306"/>
                      <a:pt x="4010" y="110586"/>
                    </a:cubicBezTo>
                    <a:lnTo>
                      <a:pt x="179299" y="148045"/>
                    </a:lnTo>
                    <a:cubicBezTo>
                      <a:pt x="183062" y="132452"/>
                      <a:pt x="182346" y="115604"/>
                      <a:pt x="176431" y="99294"/>
                    </a:cubicBezTo>
                    <a:cubicBezTo>
                      <a:pt x="168724" y="78145"/>
                      <a:pt x="168545" y="55920"/>
                      <a:pt x="174280" y="35667"/>
                    </a:cubicBez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F0C4B685-E1F3-4652-B939-B9AFE81845ED}"/>
                  </a:ext>
                </a:extLst>
              </p:cNvPr>
              <p:cNvSpPr/>
              <p:nvPr/>
            </p:nvSpPr>
            <p:spPr>
              <a:xfrm>
                <a:off x="5335519" y="5007417"/>
                <a:ext cx="160950" cy="214898"/>
              </a:xfrm>
              <a:custGeom>
                <a:avLst/>
                <a:gdLst>
                  <a:gd name="connsiteX0" fmla="*/ 115425 w 160950"/>
                  <a:gd name="connsiteY0" fmla="*/ 171883 h 214898"/>
                  <a:gd name="connsiteX1" fmla="*/ 160950 w 160950"/>
                  <a:gd name="connsiteY1" fmla="*/ 166148 h 214898"/>
                  <a:gd name="connsiteX2" fmla="*/ 101087 w 160950"/>
                  <a:gd name="connsiteY2" fmla="*/ 0 h 214898"/>
                  <a:gd name="connsiteX3" fmla="*/ 57175 w 160950"/>
                  <a:gd name="connsiteY3" fmla="*/ 12008 h 214898"/>
                  <a:gd name="connsiteX4" fmla="*/ 0 w 160950"/>
                  <a:gd name="connsiteY4" fmla="*/ 40865 h 214898"/>
                  <a:gd name="connsiteX5" fmla="*/ 62731 w 160950"/>
                  <a:gd name="connsiteY5" fmla="*/ 214899 h 214898"/>
                  <a:gd name="connsiteX6" fmla="*/ 115425 w 160950"/>
                  <a:gd name="connsiteY6" fmla="*/ 171883 h 21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0950" h="214898">
                    <a:moveTo>
                      <a:pt x="115425" y="171883"/>
                    </a:moveTo>
                    <a:cubicBezTo>
                      <a:pt x="130481" y="166327"/>
                      <a:pt x="145895" y="164714"/>
                      <a:pt x="160950" y="166148"/>
                    </a:cubicBezTo>
                    <a:lnTo>
                      <a:pt x="101087" y="0"/>
                    </a:lnTo>
                    <a:cubicBezTo>
                      <a:pt x="86390" y="2689"/>
                      <a:pt x="71693" y="6631"/>
                      <a:pt x="57175" y="12008"/>
                    </a:cubicBezTo>
                    <a:cubicBezTo>
                      <a:pt x="36563" y="19536"/>
                      <a:pt x="17565" y="29215"/>
                      <a:pt x="0" y="40865"/>
                    </a:cubicBezTo>
                    <a:lnTo>
                      <a:pt x="62731" y="214899"/>
                    </a:lnTo>
                    <a:cubicBezTo>
                      <a:pt x="74740" y="195721"/>
                      <a:pt x="92663" y="180307"/>
                      <a:pt x="115425" y="171883"/>
                    </a:cubicBez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</p:grpSp>
      <p:grpSp>
        <p:nvGrpSpPr>
          <p:cNvPr id="421" name="Graphic 42088">
            <a:extLst>
              <a:ext uri="{FF2B5EF4-FFF2-40B4-BE49-F238E27FC236}">
                <a16:creationId xmlns:a16="http://schemas.microsoft.com/office/drawing/2014/main" id="{07D14BA7-F92F-4C59-A29B-287DF367C89B}"/>
              </a:ext>
            </a:extLst>
          </p:cNvPr>
          <p:cNvGrpSpPr/>
          <p:nvPr/>
        </p:nvGrpSpPr>
        <p:grpSpPr>
          <a:xfrm>
            <a:off x="4846137" y="5965107"/>
            <a:ext cx="290055" cy="723164"/>
            <a:chOff x="5303994" y="5477740"/>
            <a:chExt cx="340312" cy="848467"/>
          </a:xfrm>
          <a:solidFill>
            <a:schemeClr val="accent1"/>
          </a:solidFill>
        </p:grpSpPr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93F65120-CC56-4759-8BD4-4833FCCF2C84}"/>
                </a:ext>
              </a:extLst>
            </p:cNvPr>
            <p:cNvSpPr/>
            <p:nvPr/>
          </p:nvSpPr>
          <p:spPr>
            <a:xfrm>
              <a:off x="5303994" y="5477740"/>
              <a:ext cx="340312" cy="848467"/>
            </a:xfrm>
            <a:custGeom>
              <a:avLst/>
              <a:gdLst>
                <a:gd name="connsiteX0" fmla="*/ 127772 w 340312"/>
                <a:gd name="connsiteY0" fmla="*/ 848105 h 848467"/>
                <a:gd name="connsiteX1" fmla="*/ 174373 w 340312"/>
                <a:gd name="connsiteY1" fmla="*/ 789675 h 848467"/>
                <a:gd name="connsiteX2" fmla="*/ 106265 w 340312"/>
                <a:gd name="connsiteY2" fmla="*/ 177778 h 848467"/>
                <a:gd name="connsiteX3" fmla="*/ 163440 w 340312"/>
                <a:gd name="connsiteY3" fmla="*/ 106264 h 848467"/>
                <a:gd name="connsiteX4" fmla="*/ 234953 w 340312"/>
                <a:gd name="connsiteY4" fmla="*/ 163439 h 848467"/>
                <a:gd name="connsiteX5" fmla="*/ 293383 w 340312"/>
                <a:gd name="connsiteY5" fmla="*/ 210040 h 848467"/>
                <a:gd name="connsiteX6" fmla="*/ 339983 w 340312"/>
                <a:gd name="connsiteY6" fmla="*/ 151610 h 848467"/>
                <a:gd name="connsiteX7" fmla="*/ 151610 w 340312"/>
                <a:gd name="connsiteY7" fmla="*/ 1056 h 848467"/>
                <a:gd name="connsiteX8" fmla="*/ 1056 w 340312"/>
                <a:gd name="connsiteY8" fmla="*/ 189428 h 848467"/>
                <a:gd name="connsiteX9" fmla="*/ 69164 w 340312"/>
                <a:gd name="connsiteY9" fmla="*/ 801325 h 848467"/>
                <a:gd name="connsiteX10" fmla="*/ 127772 w 340312"/>
                <a:gd name="connsiteY10" fmla="*/ 848105 h 848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312" h="848467">
                  <a:moveTo>
                    <a:pt x="127772" y="848105"/>
                  </a:moveTo>
                  <a:cubicBezTo>
                    <a:pt x="156808" y="844879"/>
                    <a:pt x="177599" y="818711"/>
                    <a:pt x="174373" y="789675"/>
                  </a:cubicBezTo>
                  <a:lnTo>
                    <a:pt x="106265" y="177778"/>
                  </a:lnTo>
                  <a:cubicBezTo>
                    <a:pt x="102322" y="142290"/>
                    <a:pt x="127952" y="110208"/>
                    <a:pt x="163440" y="106264"/>
                  </a:cubicBezTo>
                  <a:cubicBezTo>
                    <a:pt x="198927" y="102322"/>
                    <a:pt x="231010" y="127952"/>
                    <a:pt x="234953" y="163439"/>
                  </a:cubicBezTo>
                  <a:cubicBezTo>
                    <a:pt x="238179" y="192475"/>
                    <a:pt x="264347" y="213445"/>
                    <a:pt x="293383" y="210040"/>
                  </a:cubicBezTo>
                  <a:cubicBezTo>
                    <a:pt x="322418" y="206814"/>
                    <a:pt x="343209" y="180646"/>
                    <a:pt x="339983" y="151610"/>
                  </a:cubicBezTo>
                  <a:cubicBezTo>
                    <a:pt x="329587" y="58231"/>
                    <a:pt x="245169" y="-9340"/>
                    <a:pt x="151610" y="1056"/>
                  </a:cubicBezTo>
                  <a:cubicBezTo>
                    <a:pt x="58230" y="11451"/>
                    <a:pt x="-9340" y="95869"/>
                    <a:pt x="1056" y="189428"/>
                  </a:cubicBezTo>
                  <a:lnTo>
                    <a:pt x="69164" y="801325"/>
                  </a:lnTo>
                  <a:cubicBezTo>
                    <a:pt x="72748" y="830540"/>
                    <a:pt x="98737" y="851510"/>
                    <a:pt x="127772" y="848105"/>
                  </a:cubicBezTo>
                  <a:close/>
                </a:path>
              </a:pathLst>
            </a:custGeom>
            <a:solidFill>
              <a:schemeClr val="bg1"/>
            </a:solidFill>
            <a:ln w="178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23" name="Graphic 42088">
              <a:extLst>
                <a:ext uri="{FF2B5EF4-FFF2-40B4-BE49-F238E27FC236}">
                  <a16:creationId xmlns:a16="http://schemas.microsoft.com/office/drawing/2014/main" id="{126CC556-C91D-4A50-9F42-9BE4856B6532}"/>
                </a:ext>
              </a:extLst>
            </p:cNvPr>
            <p:cNvGrpSpPr/>
            <p:nvPr/>
          </p:nvGrpSpPr>
          <p:grpSpPr>
            <a:xfrm>
              <a:off x="5305946" y="5477806"/>
              <a:ext cx="331937" cy="803768"/>
              <a:chOff x="5305946" y="5477806"/>
              <a:chExt cx="331937" cy="803768"/>
            </a:xfrm>
            <a:solidFill>
              <a:srgbClr val="EA242E"/>
            </a:solidFill>
          </p:grpSpPr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F962A3A0-ADAE-488A-8B2C-3BBCFBF06642}"/>
                  </a:ext>
                </a:extLst>
              </p:cNvPr>
              <p:cNvSpPr/>
              <p:nvPr/>
            </p:nvSpPr>
            <p:spPr>
              <a:xfrm>
                <a:off x="5358998" y="6148943"/>
                <a:ext cx="119860" cy="132631"/>
              </a:xfrm>
              <a:custGeom>
                <a:avLst/>
                <a:gdLst>
                  <a:gd name="connsiteX0" fmla="*/ 119548 w 119860"/>
                  <a:gd name="connsiteY0" fmla="*/ 118652 h 132631"/>
                  <a:gd name="connsiteX1" fmla="*/ 119189 w 119860"/>
                  <a:gd name="connsiteY1" fmla="*/ 132632 h 132631"/>
                  <a:gd name="connsiteX2" fmla="*/ 8782 w 119860"/>
                  <a:gd name="connsiteY2" fmla="*/ 79400 h 132631"/>
                  <a:gd name="connsiteX3" fmla="*/ 0 w 119860"/>
                  <a:gd name="connsiteY3" fmla="*/ 0 h 132631"/>
                  <a:gd name="connsiteX4" fmla="*/ 112378 w 119860"/>
                  <a:gd name="connsiteY4" fmla="*/ 54128 h 132631"/>
                  <a:gd name="connsiteX5" fmla="*/ 119548 w 119860"/>
                  <a:gd name="connsiteY5" fmla="*/ 118652 h 132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9860" h="132631">
                    <a:moveTo>
                      <a:pt x="119548" y="118652"/>
                    </a:moveTo>
                    <a:cubicBezTo>
                      <a:pt x="120085" y="123312"/>
                      <a:pt x="119906" y="127971"/>
                      <a:pt x="119189" y="132632"/>
                    </a:cubicBezTo>
                    <a:lnTo>
                      <a:pt x="8782" y="79400"/>
                    </a:lnTo>
                    <a:lnTo>
                      <a:pt x="0" y="0"/>
                    </a:lnTo>
                    <a:lnTo>
                      <a:pt x="112378" y="54128"/>
                    </a:lnTo>
                    <a:lnTo>
                      <a:pt x="119548" y="118652"/>
                    </a:ln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806F6976-D6C1-4741-A440-A6A6DED5ADA8}"/>
                  </a:ext>
                </a:extLst>
              </p:cNvPr>
              <p:cNvSpPr/>
              <p:nvPr/>
            </p:nvSpPr>
            <p:spPr>
              <a:xfrm>
                <a:off x="5341255" y="5990682"/>
                <a:ext cx="121160" cy="133527"/>
              </a:xfrm>
              <a:custGeom>
                <a:avLst/>
                <a:gdLst>
                  <a:gd name="connsiteX0" fmla="*/ 121161 w 121160"/>
                  <a:gd name="connsiteY0" fmla="*/ 133528 h 133527"/>
                  <a:gd name="connsiteX1" fmla="*/ 8782 w 121160"/>
                  <a:gd name="connsiteY1" fmla="*/ 79400 h 133527"/>
                  <a:gd name="connsiteX2" fmla="*/ 0 w 121160"/>
                  <a:gd name="connsiteY2" fmla="*/ 0 h 133527"/>
                  <a:gd name="connsiteX3" fmla="*/ 112378 w 121160"/>
                  <a:gd name="connsiteY3" fmla="*/ 54307 h 133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160" h="133527">
                    <a:moveTo>
                      <a:pt x="121161" y="133528"/>
                    </a:moveTo>
                    <a:lnTo>
                      <a:pt x="8782" y="79400"/>
                    </a:lnTo>
                    <a:lnTo>
                      <a:pt x="0" y="0"/>
                    </a:lnTo>
                    <a:lnTo>
                      <a:pt x="112378" y="54307"/>
                    </a:ln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E16B1E74-6B44-4E93-BA6D-B9B61924F06D}"/>
                  </a:ext>
                </a:extLst>
              </p:cNvPr>
              <p:cNvSpPr/>
              <p:nvPr/>
            </p:nvSpPr>
            <p:spPr>
              <a:xfrm>
                <a:off x="5323690" y="5832420"/>
                <a:ext cx="121160" cy="133706"/>
              </a:xfrm>
              <a:custGeom>
                <a:avLst/>
                <a:gdLst>
                  <a:gd name="connsiteX0" fmla="*/ 121161 w 121160"/>
                  <a:gd name="connsiteY0" fmla="*/ 133707 h 133706"/>
                  <a:gd name="connsiteX1" fmla="*/ 8782 w 121160"/>
                  <a:gd name="connsiteY1" fmla="*/ 79400 h 133706"/>
                  <a:gd name="connsiteX2" fmla="*/ 0 w 121160"/>
                  <a:gd name="connsiteY2" fmla="*/ 0 h 133706"/>
                  <a:gd name="connsiteX3" fmla="*/ 112378 w 121160"/>
                  <a:gd name="connsiteY3" fmla="*/ 54307 h 133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160" h="133706">
                    <a:moveTo>
                      <a:pt x="121161" y="133707"/>
                    </a:moveTo>
                    <a:lnTo>
                      <a:pt x="8782" y="79400"/>
                    </a:lnTo>
                    <a:lnTo>
                      <a:pt x="0" y="0"/>
                    </a:lnTo>
                    <a:lnTo>
                      <a:pt x="112378" y="54307"/>
                    </a:ln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61C3ADB1-AAB5-467F-B0E2-38F9A1410C7F}"/>
                  </a:ext>
                </a:extLst>
              </p:cNvPr>
              <p:cNvSpPr/>
              <p:nvPr/>
            </p:nvSpPr>
            <p:spPr>
              <a:xfrm>
                <a:off x="5305946" y="5674338"/>
                <a:ext cx="121339" cy="133706"/>
              </a:xfrm>
              <a:custGeom>
                <a:avLst/>
                <a:gdLst>
                  <a:gd name="connsiteX0" fmla="*/ 0 w 121339"/>
                  <a:gd name="connsiteY0" fmla="*/ 0 h 133706"/>
                  <a:gd name="connsiteX1" fmla="*/ 112558 w 121339"/>
                  <a:gd name="connsiteY1" fmla="*/ 54307 h 133706"/>
                  <a:gd name="connsiteX2" fmla="*/ 121340 w 121339"/>
                  <a:gd name="connsiteY2" fmla="*/ 133707 h 133706"/>
                  <a:gd name="connsiteX3" fmla="*/ 8962 w 121339"/>
                  <a:gd name="connsiteY3" fmla="*/ 79400 h 133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339" h="133706">
                    <a:moveTo>
                      <a:pt x="0" y="0"/>
                    </a:moveTo>
                    <a:lnTo>
                      <a:pt x="112558" y="54307"/>
                    </a:lnTo>
                    <a:lnTo>
                      <a:pt x="121340" y="133707"/>
                    </a:lnTo>
                    <a:lnTo>
                      <a:pt x="8962" y="79400"/>
                    </a:ln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E0DAE02C-FCF5-4559-84D7-3059489D42EC}"/>
                  </a:ext>
                </a:extLst>
              </p:cNvPr>
              <p:cNvSpPr/>
              <p:nvPr/>
            </p:nvSpPr>
            <p:spPr>
              <a:xfrm>
                <a:off x="5308097" y="5551385"/>
                <a:ext cx="125103" cy="112019"/>
              </a:xfrm>
              <a:custGeom>
                <a:avLst/>
                <a:gdLst>
                  <a:gd name="connsiteX0" fmla="*/ 26706 w 125103"/>
                  <a:gd name="connsiteY0" fmla="*/ 0 h 112019"/>
                  <a:gd name="connsiteX1" fmla="*/ 125104 w 125103"/>
                  <a:gd name="connsiteY1" fmla="*/ 47496 h 112019"/>
                  <a:gd name="connsiteX2" fmla="*/ 102341 w 125103"/>
                  <a:gd name="connsiteY2" fmla="*/ 104313 h 112019"/>
                  <a:gd name="connsiteX3" fmla="*/ 103237 w 125103"/>
                  <a:gd name="connsiteY3" fmla="*/ 112020 h 112019"/>
                  <a:gd name="connsiteX4" fmla="*/ 0 w 125103"/>
                  <a:gd name="connsiteY4" fmla="*/ 62193 h 112019"/>
                  <a:gd name="connsiteX5" fmla="*/ 26706 w 125103"/>
                  <a:gd name="connsiteY5" fmla="*/ 0 h 112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103" h="112019">
                    <a:moveTo>
                      <a:pt x="26706" y="0"/>
                    </a:moveTo>
                    <a:lnTo>
                      <a:pt x="125104" y="47496"/>
                    </a:lnTo>
                    <a:cubicBezTo>
                      <a:pt x="109152" y="60939"/>
                      <a:pt x="99832" y="81909"/>
                      <a:pt x="102341" y="104313"/>
                    </a:cubicBezTo>
                    <a:lnTo>
                      <a:pt x="103237" y="112020"/>
                    </a:lnTo>
                    <a:lnTo>
                      <a:pt x="0" y="62193"/>
                    </a:lnTo>
                    <a:cubicBezTo>
                      <a:pt x="4481" y="39610"/>
                      <a:pt x="13801" y="18461"/>
                      <a:pt x="26706" y="0"/>
                    </a:cubicBez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AA499E08-65EF-4C70-A3C1-515E2167D596}"/>
                  </a:ext>
                </a:extLst>
              </p:cNvPr>
              <p:cNvSpPr/>
              <p:nvPr/>
            </p:nvSpPr>
            <p:spPr>
              <a:xfrm>
                <a:off x="5522637" y="5539376"/>
                <a:ext cx="115245" cy="129763"/>
              </a:xfrm>
              <a:custGeom>
                <a:avLst/>
                <a:gdLst>
                  <a:gd name="connsiteX0" fmla="*/ 0 w 115245"/>
                  <a:gd name="connsiteY0" fmla="*/ 65778 h 129763"/>
                  <a:gd name="connsiteX1" fmla="*/ 82805 w 115245"/>
                  <a:gd name="connsiteY1" fmla="*/ 0 h 129763"/>
                  <a:gd name="connsiteX2" fmla="*/ 115246 w 115245"/>
                  <a:gd name="connsiteY2" fmla="*/ 60580 h 129763"/>
                  <a:gd name="connsiteX3" fmla="*/ 28139 w 115245"/>
                  <a:gd name="connsiteY3" fmla="*/ 129764 h 129763"/>
                  <a:gd name="connsiteX4" fmla="*/ 16310 w 115245"/>
                  <a:gd name="connsiteY4" fmla="*/ 101983 h 129763"/>
                  <a:gd name="connsiteX5" fmla="*/ 0 w 115245"/>
                  <a:gd name="connsiteY5" fmla="*/ 65778 h 129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245" h="129763">
                    <a:moveTo>
                      <a:pt x="0" y="65778"/>
                    </a:moveTo>
                    <a:lnTo>
                      <a:pt x="82805" y="0"/>
                    </a:lnTo>
                    <a:cubicBezTo>
                      <a:pt x="97323" y="17386"/>
                      <a:pt x="108614" y="37997"/>
                      <a:pt x="115246" y="60580"/>
                    </a:cubicBezTo>
                    <a:lnTo>
                      <a:pt x="28139" y="129764"/>
                    </a:lnTo>
                    <a:cubicBezTo>
                      <a:pt x="21687" y="122057"/>
                      <a:pt x="17565" y="112558"/>
                      <a:pt x="16310" y="101983"/>
                    </a:cubicBezTo>
                    <a:cubicBezTo>
                      <a:pt x="14876" y="87823"/>
                      <a:pt x="8962" y="75456"/>
                      <a:pt x="0" y="65778"/>
                    </a:cubicBez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5DC9C915-858B-4969-AA2F-1AF857F5384D}"/>
                  </a:ext>
                </a:extLst>
              </p:cNvPr>
              <p:cNvSpPr/>
              <p:nvPr/>
            </p:nvSpPr>
            <p:spPr>
              <a:xfrm>
                <a:off x="5428003" y="5477806"/>
                <a:ext cx="80654" cy="115518"/>
              </a:xfrm>
              <a:custGeom>
                <a:avLst/>
                <a:gdLst>
                  <a:gd name="connsiteX0" fmla="*/ 39431 w 80654"/>
                  <a:gd name="connsiteY0" fmla="*/ 106199 h 115518"/>
                  <a:gd name="connsiteX1" fmla="*/ 12546 w 80654"/>
                  <a:gd name="connsiteY1" fmla="*/ 115519 h 115518"/>
                  <a:gd name="connsiteX2" fmla="*/ 0 w 80654"/>
                  <a:gd name="connsiteY2" fmla="*/ 6546 h 115518"/>
                  <a:gd name="connsiteX3" fmla="*/ 27781 w 80654"/>
                  <a:gd name="connsiteY3" fmla="*/ 990 h 115518"/>
                  <a:gd name="connsiteX4" fmla="*/ 67570 w 80654"/>
                  <a:gd name="connsiteY4" fmla="*/ 1169 h 115518"/>
                  <a:gd name="connsiteX5" fmla="*/ 80654 w 80654"/>
                  <a:gd name="connsiteY5" fmla="*/ 115340 h 115518"/>
                  <a:gd name="connsiteX6" fmla="*/ 39431 w 80654"/>
                  <a:gd name="connsiteY6" fmla="*/ 106199 h 115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0654" h="115518">
                    <a:moveTo>
                      <a:pt x="39431" y="106199"/>
                    </a:moveTo>
                    <a:cubicBezTo>
                      <a:pt x="29573" y="107274"/>
                      <a:pt x="20432" y="110680"/>
                      <a:pt x="12546" y="115519"/>
                    </a:cubicBezTo>
                    <a:lnTo>
                      <a:pt x="0" y="6546"/>
                    </a:lnTo>
                    <a:cubicBezTo>
                      <a:pt x="8962" y="4037"/>
                      <a:pt x="18282" y="2065"/>
                      <a:pt x="27781" y="990"/>
                    </a:cubicBezTo>
                    <a:cubicBezTo>
                      <a:pt x="41223" y="-444"/>
                      <a:pt x="54486" y="-265"/>
                      <a:pt x="67570" y="1169"/>
                    </a:cubicBezTo>
                    <a:lnTo>
                      <a:pt x="80654" y="115340"/>
                    </a:lnTo>
                    <a:cubicBezTo>
                      <a:pt x="68825" y="108170"/>
                      <a:pt x="54486" y="104586"/>
                      <a:pt x="39431" y="106199"/>
                    </a:cubicBez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431" name="Graphic 42088">
            <a:extLst>
              <a:ext uri="{FF2B5EF4-FFF2-40B4-BE49-F238E27FC236}">
                <a16:creationId xmlns:a16="http://schemas.microsoft.com/office/drawing/2014/main" id="{76CB8418-51F9-45D5-B1C4-E2095114A9E3}"/>
              </a:ext>
            </a:extLst>
          </p:cNvPr>
          <p:cNvGrpSpPr/>
          <p:nvPr/>
        </p:nvGrpSpPr>
        <p:grpSpPr>
          <a:xfrm>
            <a:off x="5632479" y="5774956"/>
            <a:ext cx="388942" cy="888476"/>
            <a:chOff x="6226584" y="5254642"/>
            <a:chExt cx="456334" cy="1042422"/>
          </a:xfrm>
          <a:solidFill>
            <a:schemeClr val="accent1"/>
          </a:solidFill>
        </p:grpSpPr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81BBC11-A643-4E95-9A6E-2CE698BD38F2}"/>
                </a:ext>
              </a:extLst>
            </p:cNvPr>
            <p:cNvSpPr/>
            <p:nvPr/>
          </p:nvSpPr>
          <p:spPr>
            <a:xfrm>
              <a:off x="6226584" y="5254642"/>
              <a:ext cx="456334" cy="1042422"/>
            </a:xfrm>
            <a:custGeom>
              <a:avLst/>
              <a:gdLst>
                <a:gd name="connsiteX0" fmla="*/ 39327 w 456334"/>
                <a:gd name="connsiteY0" fmla="*/ 1036790 h 1042422"/>
                <a:gd name="connsiteX1" fmla="*/ 5631 w 456334"/>
                <a:gd name="connsiteY1" fmla="*/ 949684 h 1042422"/>
                <a:gd name="connsiteX2" fmla="*/ 317136 w 456334"/>
                <a:gd name="connsiteY2" fmla="*/ 245841 h 1042422"/>
                <a:gd name="connsiteX3" fmla="*/ 275913 w 456334"/>
                <a:gd name="connsiteY3" fmla="*/ 139019 h 1042422"/>
                <a:gd name="connsiteX4" fmla="*/ 169091 w 456334"/>
                <a:gd name="connsiteY4" fmla="*/ 180242 h 1042422"/>
                <a:gd name="connsiteX5" fmla="*/ 81984 w 456334"/>
                <a:gd name="connsiteY5" fmla="*/ 213938 h 1042422"/>
                <a:gd name="connsiteX6" fmla="*/ 48289 w 456334"/>
                <a:gd name="connsiteY6" fmla="*/ 126831 h 1042422"/>
                <a:gd name="connsiteX7" fmla="*/ 329503 w 456334"/>
                <a:gd name="connsiteY7" fmla="*/ 18217 h 1042422"/>
                <a:gd name="connsiteX8" fmla="*/ 438118 w 456334"/>
                <a:gd name="connsiteY8" fmla="*/ 299252 h 1042422"/>
                <a:gd name="connsiteX9" fmla="*/ 126613 w 456334"/>
                <a:gd name="connsiteY9" fmla="*/ 1003095 h 1042422"/>
                <a:gd name="connsiteX10" fmla="*/ 39327 w 456334"/>
                <a:gd name="connsiteY10" fmla="*/ 1036790 h 104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6334" h="1042422">
                  <a:moveTo>
                    <a:pt x="39327" y="1036790"/>
                  </a:moveTo>
                  <a:cubicBezTo>
                    <a:pt x="5990" y="1022094"/>
                    <a:pt x="-9066" y="983021"/>
                    <a:pt x="5631" y="949684"/>
                  </a:cubicBezTo>
                  <a:lnTo>
                    <a:pt x="317136" y="245841"/>
                  </a:lnTo>
                  <a:cubicBezTo>
                    <a:pt x="335239" y="204976"/>
                    <a:pt x="316778" y="156942"/>
                    <a:pt x="275913" y="139019"/>
                  </a:cubicBezTo>
                  <a:cubicBezTo>
                    <a:pt x="235048" y="120916"/>
                    <a:pt x="187193" y="139377"/>
                    <a:pt x="169091" y="180242"/>
                  </a:cubicBezTo>
                  <a:cubicBezTo>
                    <a:pt x="154394" y="213579"/>
                    <a:pt x="115321" y="228635"/>
                    <a:pt x="81984" y="213938"/>
                  </a:cubicBezTo>
                  <a:cubicBezTo>
                    <a:pt x="48647" y="199241"/>
                    <a:pt x="33592" y="160168"/>
                    <a:pt x="48289" y="126831"/>
                  </a:cubicBezTo>
                  <a:cubicBezTo>
                    <a:pt x="95785" y="19292"/>
                    <a:pt x="221964" y="-29280"/>
                    <a:pt x="329503" y="18217"/>
                  </a:cubicBezTo>
                  <a:cubicBezTo>
                    <a:pt x="437042" y="65892"/>
                    <a:pt x="485614" y="191892"/>
                    <a:pt x="438118" y="299252"/>
                  </a:cubicBezTo>
                  <a:lnTo>
                    <a:pt x="126613" y="1003095"/>
                  </a:lnTo>
                  <a:cubicBezTo>
                    <a:pt x="111737" y="1036432"/>
                    <a:pt x="72843" y="1051488"/>
                    <a:pt x="39327" y="1036790"/>
                  </a:cubicBezTo>
                  <a:close/>
                </a:path>
              </a:pathLst>
            </a:custGeom>
            <a:solidFill>
              <a:schemeClr val="bg1"/>
            </a:solidFill>
            <a:ln w="178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33" name="Graphic 42088">
              <a:extLst>
                <a:ext uri="{FF2B5EF4-FFF2-40B4-BE49-F238E27FC236}">
                  <a16:creationId xmlns:a16="http://schemas.microsoft.com/office/drawing/2014/main" id="{F6A24008-D96A-4261-9791-4D0E5876D14F}"/>
                </a:ext>
              </a:extLst>
            </p:cNvPr>
            <p:cNvGrpSpPr/>
            <p:nvPr/>
          </p:nvGrpSpPr>
          <p:grpSpPr>
            <a:xfrm>
              <a:off x="6227376" y="5258341"/>
              <a:ext cx="455385" cy="962653"/>
              <a:chOff x="6227376" y="5258341"/>
              <a:chExt cx="455385" cy="962653"/>
            </a:xfrm>
            <a:solidFill>
              <a:srgbClr val="EA242E"/>
            </a:solidFill>
          </p:grpSpPr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DFA1CBB2-8ADD-481F-89CD-C9737BDC92E1}"/>
                  </a:ext>
                </a:extLst>
              </p:cNvPr>
              <p:cNvSpPr/>
              <p:nvPr/>
            </p:nvSpPr>
            <p:spPr>
              <a:xfrm>
                <a:off x="6227376" y="6107720"/>
                <a:ext cx="191957" cy="113274"/>
              </a:xfrm>
              <a:custGeom>
                <a:avLst/>
                <a:gdLst>
                  <a:gd name="connsiteX0" fmla="*/ 4839 w 191957"/>
                  <a:gd name="connsiteY0" fmla="*/ 96606 h 113274"/>
                  <a:gd name="connsiteX1" fmla="*/ 0 w 191957"/>
                  <a:gd name="connsiteY1" fmla="*/ 113275 h 113274"/>
                  <a:gd name="connsiteX2" fmla="*/ 151630 w 191957"/>
                  <a:gd name="connsiteY2" fmla="*/ 91229 h 113274"/>
                  <a:gd name="connsiteX3" fmla="*/ 191957 w 191957"/>
                  <a:gd name="connsiteY3" fmla="*/ 0 h 113274"/>
                  <a:gd name="connsiteX4" fmla="*/ 37639 w 191957"/>
                  <a:gd name="connsiteY4" fmla="*/ 22404 h 113274"/>
                  <a:gd name="connsiteX5" fmla="*/ 4839 w 191957"/>
                  <a:gd name="connsiteY5" fmla="*/ 96606 h 11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1957" h="113274">
                    <a:moveTo>
                      <a:pt x="4839" y="96606"/>
                    </a:moveTo>
                    <a:cubicBezTo>
                      <a:pt x="2330" y="101983"/>
                      <a:pt x="896" y="107718"/>
                      <a:pt x="0" y="113275"/>
                    </a:cubicBezTo>
                    <a:lnTo>
                      <a:pt x="151630" y="91229"/>
                    </a:lnTo>
                    <a:lnTo>
                      <a:pt x="191957" y="0"/>
                    </a:lnTo>
                    <a:lnTo>
                      <a:pt x="37639" y="22404"/>
                    </a:lnTo>
                    <a:lnTo>
                      <a:pt x="4839" y="96606"/>
                    </a:ln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3CC869D0-77A0-4AB4-BB61-F133F9711DDF}"/>
                  </a:ext>
                </a:extLst>
              </p:cNvPr>
              <p:cNvSpPr/>
              <p:nvPr/>
            </p:nvSpPr>
            <p:spPr>
              <a:xfrm>
                <a:off x="6305163" y="5925800"/>
                <a:ext cx="194824" cy="113632"/>
              </a:xfrm>
              <a:custGeom>
                <a:avLst/>
                <a:gdLst>
                  <a:gd name="connsiteX0" fmla="*/ 0 w 194824"/>
                  <a:gd name="connsiteY0" fmla="*/ 113633 h 113632"/>
                  <a:gd name="connsiteX1" fmla="*/ 154498 w 194824"/>
                  <a:gd name="connsiteY1" fmla="*/ 91229 h 113632"/>
                  <a:gd name="connsiteX2" fmla="*/ 194825 w 194824"/>
                  <a:gd name="connsiteY2" fmla="*/ 0 h 113632"/>
                  <a:gd name="connsiteX3" fmla="*/ 40506 w 194824"/>
                  <a:gd name="connsiteY3" fmla="*/ 22404 h 113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4824" h="113632">
                    <a:moveTo>
                      <a:pt x="0" y="113633"/>
                    </a:moveTo>
                    <a:lnTo>
                      <a:pt x="154498" y="91229"/>
                    </a:lnTo>
                    <a:lnTo>
                      <a:pt x="194825" y="0"/>
                    </a:lnTo>
                    <a:lnTo>
                      <a:pt x="40506" y="22404"/>
                    </a:ln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41F14F92-0B8A-4FD3-A90A-6BBC1CE39BAC}"/>
                  </a:ext>
                </a:extLst>
              </p:cNvPr>
              <p:cNvSpPr/>
              <p:nvPr/>
            </p:nvSpPr>
            <p:spPr>
              <a:xfrm>
                <a:off x="6385638" y="5743880"/>
                <a:ext cx="194824" cy="113632"/>
              </a:xfrm>
              <a:custGeom>
                <a:avLst/>
                <a:gdLst>
                  <a:gd name="connsiteX0" fmla="*/ 0 w 194824"/>
                  <a:gd name="connsiteY0" fmla="*/ 113633 h 113632"/>
                  <a:gd name="connsiteX1" fmla="*/ 154498 w 194824"/>
                  <a:gd name="connsiteY1" fmla="*/ 91229 h 113632"/>
                  <a:gd name="connsiteX2" fmla="*/ 194825 w 194824"/>
                  <a:gd name="connsiteY2" fmla="*/ 0 h 113632"/>
                  <a:gd name="connsiteX3" fmla="*/ 40506 w 194824"/>
                  <a:gd name="connsiteY3" fmla="*/ 22404 h 113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4824" h="113632">
                    <a:moveTo>
                      <a:pt x="0" y="113633"/>
                    </a:moveTo>
                    <a:lnTo>
                      <a:pt x="154498" y="91229"/>
                    </a:lnTo>
                    <a:lnTo>
                      <a:pt x="194825" y="0"/>
                    </a:lnTo>
                    <a:lnTo>
                      <a:pt x="40506" y="22404"/>
                    </a:ln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4FFC0323-2E2B-4E1C-8FA9-44C252324680}"/>
                  </a:ext>
                </a:extLst>
              </p:cNvPr>
              <p:cNvSpPr/>
              <p:nvPr/>
            </p:nvSpPr>
            <p:spPr>
              <a:xfrm>
                <a:off x="6466113" y="5561959"/>
                <a:ext cx="194824" cy="113632"/>
              </a:xfrm>
              <a:custGeom>
                <a:avLst/>
                <a:gdLst>
                  <a:gd name="connsiteX0" fmla="*/ 194825 w 194824"/>
                  <a:gd name="connsiteY0" fmla="*/ 0 h 113632"/>
                  <a:gd name="connsiteX1" fmla="*/ 40506 w 194824"/>
                  <a:gd name="connsiteY1" fmla="*/ 22404 h 113632"/>
                  <a:gd name="connsiteX2" fmla="*/ 0 w 194824"/>
                  <a:gd name="connsiteY2" fmla="*/ 113633 h 113632"/>
                  <a:gd name="connsiteX3" fmla="*/ 154498 w 194824"/>
                  <a:gd name="connsiteY3" fmla="*/ 91229 h 113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4824" h="113632">
                    <a:moveTo>
                      <a:pt x="194825" y="0"/>
                    </a:moveTo>
                    <a:lnTo>
                      <a:pt x="40506" y="22404"/>
                    </a:lnTo>
                    <a:lnTo>
                      <a:pt x="0" y="113633"/>
                    </a:lnTo>
                    <a:lnTo>
                      <a:pt x="154498" y="91229"/>
                    </a:ln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68F1872A-E9A8-441F-9538-B57931F1C7A1}"/>
                  </a:ext>
                </a:extLst>
              </p:cNvPr>
              <p:cNvSpPr/>
              <p:nvPr/>
            </p:nvSpPr>
            <p:spPr>
              <a:xfrm>
                <a:off x="6537985" y="5404415"/>
                <a:ext cx="144777" cy="104671"/>
              </a:xfrm>
              <a:custGeom>
                <a:avLst/>
                <a:gdLst>
                  <a:gd name="connsiteX0" fmla="*/ 135141 w 144777"/>
                  <a:gd name="connsiteY0" fmla="*/ 0 h 104671"/>
                  <a:gd name="connsiteX1" fmla="*/ 0 w 144777"/>
                  <a:gd name="connsiteY1" fmla="*/ 19536 h 104671"/>
                  <a:gd name="connsiteX2" fmla="*/ 5915 w 144777"/>
                  <a:gd name="connsiteY2" fmla="*/ 95889 h 104671"/>
                  <a:gd name="connsiteX3" fmla="*/ 1971 w 144777"/>
                  <a:gd name="connsiteY3" fmla="*/ 104671 h 104671"/>
                  <a:gd name="connsiteX4" fmla="*/ 143923 w 144777"/>
                  <a:gd name="connsiteY4" fmla="*/ 84239 h 104671"/>
                  <a:gd name="connsiteX5" fmla="*/ 135141 w 144777"/>
                  <a:gd name="connsiteY5" fmla="*/ 0 h 10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4777" h="104671">
                    <a:moveTo>
                      <a:pt x="135141" y="0"/>
                    </a:moveTo>
                    <a:lnTo>
                      <a:pt x="0" y="19536"/>
                    </a:lnTo>
                    <a:cubicBezTo>
                      <a:pt x="14159" y="41582"/>
                      <a:pt x="17206" y="70080"/>
                      <a:pt x="5915" y="95889"/>
                    </a:cubicBezTo>
                    <a:lnTo>
                      <a:pt x="1971" y="104671"/>
                    </a:lnTo>
                    <a:lnTo>
                      <a:pt x="143923" y="84239"/>
                    </a:lnTo>
                    <a:cubicBezTo>
                      <a:pt x="146432" y="55562"/>
                      <a:pt x="143385" y="27064"/>
                      <a:pt x="135141" y="0"/>
                    </a:cubicBez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DAC68B99-03E0-4845-BB2D-88AA4E49AB3F}"/>
                  </a:ext>
                </a:extLst>
              </p:cNvPr>
              <p:cNvSpPr/>
              <p:nvPr/>
            </p:nvSpPr>
            <p:spPr>
              <a:xfrm>
                <a:off x="6293154" y="5288273"/>
                <a:ext cx="135499" cy="175468"/>
              </a:xfrm>
              <a:custGeom>
                <a:avLst/>
                <a:gdLst>
                  <a:gd name="connsiteX0" fmla="*/ 135499 w 135499"/>
                  <a:gd name="connsiteY0" fmla="*/ 109690 h 175468"/>
                  <a:gd name="connsiteX1" fmla="*/ 61477 w 135499"/>
                  <a:gd name="connsiteY1" fmla="*/ 0 h 175468"/>
                  <a:gd name="connsiteX2" fmla="*/ 0 w 135499"/>
                  <a:gd name="connsiteY2" fmla="*/ 60043 h 175468"/>
                  <a:gd name="connsiteX3" fmla="*/ 77966 w 135499"/>
                  <a:gd name="connsiteY3" fmla="*/ 175468 h 175468"/>
                  <a:gd name="connsiteX4" fmla="*/ 102521 w 135499"/>
                  <a:gd name="connsiteY4" fmla="*/ 146791 h 175468"/>
                  <a:gd name="connsiteX5" fmla="*/ 135499 w 135499"/>
                  <a:gd name="connsiteY5" fmla="*/ 109690 h 17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499" h="175468">
                    <a:moveTo>
                      <a:pt x="135499" y="109690"/>
                    </a:moveTo>
                    <a:lnTo>
                      <a:pt x="61477" y="0"/>
                    </a:lnTo>
                    <a:cubicBezTo>
                      <a:pt x="37459" y="15235"/>
                      <a:pt x="16489" y="35488"/>
                      <a:pt x="0" y="60043"/>
                    </a:cubicBezTo>
                    <a:lnTo>
                      <a:pt x="77966" y="175468"/>
                    </a:lnTo>
                    <a:cubicBezTo>
                      <a:pt x="88361" y="168657"/>
                      <a:pt x="97144" y="158979"/>
                      <a:pt x="102521" y="146791"/>
                    </a:cubicBezTo>
                    <a:cubicBezTo>
                      <a:pt x="109511" y="130481"/>
                      <a:pt x="121340" y="117935"/>
                      <a:pt x="135499" y="109690"/>
                    </a:cubicBez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0B0070A7-49E1-4489-8E32-F1645215C3B9}"/>
                  </a:ext>
                </a:extLst>
              </p:cNvPr>
              <p:cNvSpPr/>
              <p:nvPr/>
            </p:nvSpPr>
            <p:spPr>
              <a:xfrm>
                <a:off x="6449624" y="5258341"/>
                <a:ext cx="137112" cy="156648"/>
              </a:xfrm>
              <a:custGeom>
                <a:avLst/>
                <a:gdLst>
                  <a:gd name="connsiteX0" fmla="*/ 52694 w 137112"/>
                  <a:gd name="connsiteY0" fmla="*/ 135320 h 156648"/>
                  <a:gd name="connsiteX1" fmla="*/ 81192 w 137112"/>
                  <a:gd name="connsiteY1" fmla="*/ 156649 h 156648"/>
                  <a:gd name="connsiteX2" fmla="*/ 137112 w 137112"/>
                  <a:gd name="connsiteY2" fmla="*/ 31545 h 156648"/>
                  <a:gd name="connsiteX3" fmla="*/ 106105 w 137112"/>
                  <a:gd name="connsiteY3" fmla="*/ 14518 h 156648"/>
                  <a:gd name="connsiteX4" fmla="*/ 58609 w 137112"/>
                  <a:gd name="connsiteY4" fmla="*/ 0 h 156648"/>
                  <a:gd name="connsiteX5" fmla="*/ 0 w 137112"/>
                  <a:gd name="connsiteY5" fmla="*/ 131019 h 156648"/>
                  <a:gd name="connsiteX6" fmla="*/ 52694 w 137112"/>
                  <a:gd name="connsiteY6" fmla="*/ 135320 h 156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112" h="156648">
                    <a:moveTo>
                      <a:pt x="52694" y="135320"/>
                    </a:moveTo>
                    <a:cubicBezTo>
                      <a:pt x="64165" y="140338"/>
                      <a:pt x="73664" y="147687"/>
                      <a:pt x="81192" y="156649"/>
                    </a:cubicBezTo>
                    <a:lnTo>
                      <a:pt x="137112" y="31545"/>
                    </a:lnTo>
                    <a:cubicBezTo>
                      <a:pt x="127434" y="25093"/>
                      <a:pt x="117038" y="19536"/>
                      <a:pt x="106105" y="14518"/>
                    </a:cubicBezTo>
                    <a:cubicBezTo>
                      <a:pt x="90512" y="7707"/>
                      <a:pt x="74740" y="2868"/>
                      <a:pt x="58609" y="0"/>
                    </a:cubicBezTo>
                    <a:lnTo>
                      <a:pt x="0" y="131019"/>
                    </a:lnTo>
                    <a:cubicBezTo>
                      <a:pt x="17206" y="126538"/>
                      <a:pt x="35667" y="127613"/>
                      <a:pt x="52694" y="135320"/>
                    </a:cubicBezTo>
                    <a:close/>
                  </a:path>
                </a:pathLst>
              </a:custGeom>
              <a:solidFill>
                <a:srgbClr val="EA242E"/>
              </a:solidFill>
              <a:ln w="178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</p:grpSp>
      <p:grpSp>
        <p:nvGrpSpPr>
          <p:cNvPr id="441" name="Group 440">
            <a:extLst>
              <a:ext uri="{FF2B5EF4-FFF2-40B4-BE49-F238E27FC236}">
                <a16:creationId xmlns:a16="http://schemas.microsoft.com/office/drawing/2014/main" id="{2D75FD2A-879B-479D-BC58-D5DC93186B35}"/>
              </a:ext>
            </a:extLst>
          </p:cNvPr>
          <p:cNvGrpSpPr/>
          <p:nvPr/>
        </p:nvGrpSpPr>
        <p:grpSpPr>
          <a:xfrm>
            <a:off x="5633752" y="5522177"/>
            <a:ext cx="1877570" cy="707883"/>
            <a:chOff x="5633752" y="5522177"/>
            <a:chExt cx="1877570" cy="707883"/>
          </a:xfrm>
        </p:grpSpPr>
        <p:grpSp>
          <p:nvGrpSpPr>
            <p:cNvPr id="442" name="Group 441">
              <a:extLst>
                <a:ext uri="{FF2B5EF4-FFF2-40B4-BE49-F238E27FC236}">
                  <a16:creationId xmlns:a16="http://schemas.microsoft.com/office/drawing/2014/main" id="{D1BB74E5-9C1E-4E21-952C-B3716906EDE6}"/>
                </a:ext>
              </a:extLst>
            </p:cNvPr>
            <p:cNvGrpSpPr/>
            <p:nvPr/>
          </p:nvGrpSpPr>
          <p:grpSpPr>
            <a:xfrm rot="60000">
              <a:off x="5683066" y="5658270"/>
              <a:ext cx="1828256" cy="521192"/>
              <a:chOff x="9838000" y="4019249"/>
              <a:chExt cx="1828256" cy="521192"/>
            </a:xfrm>
          </p:grpSpPr>
          <p:grpSp>
            <p:nvGrpSpPr>
              <p:cNvPr id="444" name="Graphic 42088">
                <a:extLst>
                  <a:ext uri="{FF2B5EF4-FFF2-40B4-BE49-F238E27FC236}">
                    <a16:creationId xmlns:a16="http://schemas.microsoft.com/office/drawing/2014/main" id="{DE47BC4D-C012-4BAB-9CFC-450F0DAF2384}"/>
                  </a:ext>
                </a:extLst>
              </p:cNvPr>
              <p:cNvGrpSpPr/>
              <p:nvPr/>
            </p:nvGrpSpPr>
            <p:grpSpPr>
              <a:xfrm>
                <a:off x="9838000" y="4019249"/>
                <a:ext cx="1828256" cy="521192"/>
                <a:chOff x="5029567" y="3640954"/>
                <a:chExt cx="2124441" cy="605627"/>
              </a:xfrm>
              <a:solidFill>
                <a:schemeClr val="accent1"/>
              </a:solidFill>
            </p:grpSpPr>
            <p:sp>
              <p:nvSpPr>
                <p:cNvPr id="446" name="Freeform: Shape 445">
                  <a:extLst>
                    <a:ext uri="{FF2B5EF4-FFF2-40B4-BE49-F238E27FC236}">
                      <a16:creationId xmlns:a16="http://schemas.microsoft.com/office/drawing/2014/main" id="{9805E4BE-BA0F-4E7F-91CF-2E425FEF954F}"/>
                    </a:ext>
                  </a:extLst>
                </p:cNvPr>
                <p:cNvSpPr/>
                <p:nvPr/>
              </p:nvSpPr>
              <p:spPr>
                <a:xfrm>
                  <a:off x="5029567" y="3640954"/>
                  <a:ext cx="2124441" cy="605627"/>
                </a:xfrm>
                <a:custGeom>
                  <a:avLst/>
                  <a:gdLst>
                    <a:gd name="connsiteX0" fmla="*/ 1788915 w 2124441"/>
                    <a:gd name="connsiteY0" fmla="*/ 565476 h 605627"/>
                    <a:gd name="connsiteX1" fmla="*/ 30114 w 2124441"/>
                    <a:gd name="connsiteY1" fmla="*/ 605624 h 605627"/>
                    <a:gd name="connsiteX2" fmla="*/ 12012 w 2124441"/>
                    <a:gd name="connsiteY2" fmla="*/ 588418 h 605627"/>
                    <a:gd name="connsiteX3" fmla="*/ 3 w 2124441"/>
                    <a:gd name="connsiteY3" fmla="*/ 58071 h 605627"/>
                    <a:gd name="connsiteX4" fmla="*/ 17209 w 2124441"/>
                    <a:gd name="connsiteY4" fmla="*/ 40148 h 605627"/>
                    <a:gd name="connsiteX5" fmla="*/ 1776011 w 2124441"/>
                    <a:gd name="connsiteY5" fmla="*/ 0 h 605627"/>
                    <a:gd name="connsiteX6" fmla="*/ 2124437 w 2124441"/>
                    <a:gd name="connsiteY6" fmla="*/ 274942 h 605627"/>
                    <a:gd name="connsiteX7" fmla="*/ 1788915 w 2124441"/>
                    <a:gd name="connsiteY7" fmla="*/ 565476 h 605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24441" h="605627">
                      <a:moveTo>
                        <a:pt x="1788915" y="565476"/>
                      </a:moveTo>
                      <a:lnTo>
                        <a:pt x="30114" y="605624"/>
                      </a:lnTo>
                      <a:cubicBezTo>
                        <a:pt x="20256" y="605803"/>
                        <a:pt x="12191" y="598096"/>
                        <a:pt x="12012" y="588418"/>
                      </a:cubicBezTo>
                      <a:lnTo>
                        <a:pt x="3" y="58071"/>
                      </a:lnTo>
                      <a:cubicBezTo>
                        <a:pt x="-176" y="48393"/>
                        <a:pt x="7531" y="40327"/>
                        <a:pt x="17209" y="40148"/>
                      </a:cubicBezTo>
                      <a:lnTo>
                        <a:pt x="1776011" y="0"/>
                      </a:lnTo>
                      <a:cubicBezTo>
                        <a:pt x="1785689" y="-179"/>
                        <a:pt x="2123183" y="218125"/>
                        <a:pt x="2124437" y="274942"/>
                      </a:cubicBezTo>
                      <a:cubicBezTo>
                        <a:pt x="2125871" y="331758"/>
                        <a:pt x="1798773" y="565297"/>
                        <a:pt x="1788915" y="565476"/>
                      </a:cubicBezTo>
                      <a:close/>
                    </a:path>
                  </a:pathLst>
                </a:custGeom>
                <a:solidFill>
                  <a:srgbClr val="0C6786"/>
                </a:solidFill>
                <a:ln w="178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1400" dirty="0"/>
                </a:p>
              </p:txBody>
            </p:sp>
            <p:sp>
              <p:nvSpPr>
                <p:cNvPr id="447" name="Freeform: Shape 446">
                  <a:extLst>
                    <a:ext uri="{FF2B5EF4-FFF2-40B4-BE49-F238E27FC236}">
                      <a16:creationId xmlns:a16="http://schemas.microsoft.com/office/drawing/2014/main" id="{0B29AE17-8842-45EF-815D-B566A1BBFDF3}"/>
                    </a:ext>
                  </a:extLst>
                </p:cNvPr>
                <p:cNvSpPr/>
                <p:nvPr/>
              </p:nvSpPr>
              <p:spPr>
                <a:xfrm>
                  <a:off x="5051616" y="3662999"/>
                  <a:ext cx="2080880" cy="561533"/>
                </a:xfrm>
                <a:custGeom>
                  <a:avLst/>
                  <a:gdLst>
                    <a:gd name="connsiteX0" fmla="*/ 11829 w 2080880"/>
                    <a:gd name="connsiteY0" fmla="*/ 561533 h 561533"/>
                    <a:gd name="connsiteX1" fmla="*/ 0 w 2080880"/>
                    <a:gd name="connsiteY1" fmla="*/ 39789 h 561533"/>
                    <a:gd name="connsiteX2" fmla="*/ 9858 w 2080880"/>
                    <a:gd name="connsiteY2" fmla="*/ 39610 h 561533"/>
                    <a:gd name="connsiteX3" fmla="*/ 1750019 w 2080880"/>
                    <a:gd name="connsiteY3" fmla="*/ 0 h 561533"/>
                    <a:gd name="connsiteX4" fmla="*/ 1752349 w 2080880"/>
                    <a:gd name="connsiteY4" fmla="*/ 1255 h 561533"/>
                    <a:gd name="connsiteX5" fmla="*/ 2078551 w 2080880"/>
                    <a:gd name="connsiteY5" fmla="*/ 249132 h 561533"/>
                    <a:gd name="connsiteX6" fmla="*/ 2080881 w 2080880"/>
                    <a:gd name="connsiteY6" fmla="*/ 253613 h 561533"/>
                    <a:gd name="connsiteX7" fmla="*/ 2078730 w 2080880"/>
                    <a:gd name="connsiteY7" fmla="*/ 258094 h 561533"/>
                    <a:gd name="connsiteX8" fmla="*/ 1763999 w 2080880"/>
                    <a:gd name="connsiteY8" fmla="*/ 520668 h 561533"/>
                    <a:gd name="connsiteX9" fmla="*/ 1761848 w 2080880"/>
                    <a:gd name="connsiteY9" fmla="*/ 521923 h 561533"/>
                    <a:gd name="connsiteX10" fmla="*/ 1759339 w 2080880"/>
                    <a:gd name="connsiteY10" fmla="*/ 521923 h 561533"/>
                    <a:gd name="connsiteX11" fmla="*/ 11829 w 2080880"/>
                    <a:gd name="connsiteY11" fmla="*/ 561533 h 561533"/>
                    <a:gd name="connsiteX12" fmla="*/ 20253 w 2080880"/>
                    <a:gd name="connsiteY12" fmla="*/ 59146 h 561533"/>
                    <a:gd name="connsiteX13" fmla="*/ 31186 w 2080880"/>
                    <a:gd name="connsiteY13" fmla="*/ 541280 h 561533"/>
                    <a:gd name="connsiteX14" fmla="*/ 1756292 w 2080880"/>
                    <a:gd name="connsiteY14" fmla="*/ 502028 h 561533"/>
                    <a:gd name="connsiteX15" fmla="*/ 2058298 w 2080880"/>
                    <a:gd name="connsiteY15" fmla="*/ 253971 h 561533"/>
                    <a:gd name="connsiteX16" fmla="*/ 1745180 w 2080880"/>
                    <a:gd name="connsiteY16" fmla="*/ 19715 h 561533"/>
                    <a:gd name="connsiteX17" fmla="*/ 20253 w 2080880"/>
                    <a:gd name="connsiteY17" fmla="*/ 59146 h 561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080880" h="561533">
                      <a:moveTo>
                        <a:pt x="11829" y="561533"/>
                      </a:moveTo>
                      <a:lnTo>
                        <a:pt x="0" y="39789"/>
                      </a:lnTo>
                      <a:lnTo>
                        <a:pt x="9858" y="39610"/>
                      </a:lnTo>
                      <a:lnTo>
                        <a:pt x="1750019" y="0"/>
                      </a:lnTo>
                      <a:lnTo>
                        <a:pt x="1752349" y="1255"/>
                      </a:lnTo>
                      <a:cubicBezTo>
                        <a:pt x="1799308" y="25989"/>
                        <a:pt x="2050411" y="196259"/>
                        <a:pt x="2078551" y="249132"/>
                      </a:cubicBezTo>
                      <a:lnTo>
                        <a:pt x="2080881" y="253613"/>
                      </a:lnTo>
                      <a:lnTo>
                        <a:pt x="2078730" y="258094"/>
                      </a:lnTo>
                      <a:cubicBezTo>
                        <a:pt x="2052921" y="312222"/>
                        <a:pt x="1809882" y="493783"/>
                        <a:pt x="1763999" y="520668"/>
                      </a:cubicBezTo>
                      <a:lnTo>
                        <a:pt x="1761848" y="521923"/>
                      </a:lnTo>
                      <a:lnTo>
                        <a:pt x="1759339" y="521923"/>
                      </a:lnTo>
                      <a:lnTo>
                        <a:pt x="11829" y="561533"/>
                      </a:lnTo>
                      <a:close/>
                      <a:moveTo>
                        <a:pt x="20253" y="59146"/>
                      </a:moveTo>
                      <a:lnTo>
                        <a:pt x="31186" y="541280"/>
                      </a:lnTo>
                      <a:lnTo>
                        <a:pt x="1756292" y="502028"/>
                      </a:lnTo>
                      <a:cubicBezTo>
                        <a:pt x="1809165" y="469946"/>
                        <a:pt x="2025498" y="305769"/>
                        <a:pt x="2058298" y="253971"/>
                      </a:cubicBezTo>
                      <a:cubicBezTo>
                        <a:pt x="2022989" y="203607"/>
                        <a:pt x="1799487" y="49289"/>
                        <a:pt x="1745180" y="19715"/>
                      </a:cubicBezTo>
                      <a:lnTo>
                        <a:pt x="20253" y="5914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78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sz="1400"/>
                </a:p>
              </p:txBody>
            </p:sp>
          </p:grpSp>
          <p:sp>
            <p:nvSpPr>
              <p:cNvPr id="445" name="TextBox 444">
                <a:extLst>
                  <a:ext uri="{FF2B5EF4-FFF2-40B4-BE49-F238E27FC236}">
                    <a16:creationId xmlns:a16="http://schemas.microsoft.com/office/drawing/2014/main" id="{B0F87039-C7BD-4AE6-B10D-19C53C97FAF5}"/>
                  </a:ext>
                </a:extLst>
              </p:cNvPr>
              <p:cNvSpPr txBox="1"/>
              <p:nvPr/>
            </p:nvSpPr>
            <p:spPr>
              <a:xfrm rot="21540000">
                <a:off x="10099933" y="4106521"/>
                <a:ext cx="1178062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600" b="1" spc="300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START</a:t>
                </a:r>
                <a:endParaRPr lang="en-GB" sz="1600" b="1" spc="3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43" name="Graphic 26">
              <a:extLst>
                <a:ext uri="{FF2B5EF4-FFF2-40B4-BE49-F238E27FC236}">
                  <a16:creationId xmlns:a16="http://schemas.microsoft.com/office/drawing/2014/main" id="{377CFAF9-9D33-4C28-AE25-DB553CC9BB61}"/>
                </a:ext>
              </a:extLst>
            </p:cNvPr>
            <p:cNvSpPr/>
            <p:nvPr/>
          </p:nvSpPr>
          <p:spPr>
            <a:xfrm flipH="1">
              <a:off x="5633752" y="5522177"/>
              <a:ext cx="1007430" cy="707883"/>
            </a:xfrm>
            <a:custGeom>
              <a:avLst/>
              <a:gdLst>
                <a:gd name="connsiteX0" fmla="*/ 126386 w 1180297"/>
                <a:gd name="connsiteY0" fmla="*/ 230609 h 829350"/>
                <a:gd name="connsiteX1" fmla="*/ 334412 w 1180297"/>
                <a:gd name="connsiteY1" fmla="*/ 239753 h 829350"/>
                <a:gd name="connsiteX2" fmla="*/ 473096 w 1180297"/>
                <a:gd name="connsiteY2" fmla="*/ 311762 h 829350"/>
                <a:gd name="connsiteX3" fmla="*/ 585681 w 1180297"/>
                <a:gd name="connsiteY3" fmla="*/ 258136 h 829350"/>
                <a:gd name="connsiteX4" fmla="*/ 801994 w 1180297"/>
                <a:gd name="connsiteY4" fmla="*/ 269185 h 829350"/>
                <a:gd name="connsiteX5" fmla="*/ 858096 w 1180297"/>
                <a:gd name="connsiteY5" fmla="*/ 472639 h 829350"/>
                <a:gd name="connsiteX6" fmla="*/ 872479 w 1180297"/>
                <a:gd name="connsiteY6" fmla="*/ 625420 h 829350"/>
                <a:gd name="connsiteX7" fmla="*/ 876099 w 1180297"/>
                <a:gd name="connsiteY7" fmla="*/ 650471 h 829350"/>
                <a:gd name="connsiteX8" fmla="*/ 888767 w 1180297"/>
                <a:gd name="connsiteY8" fmla="*/ 474925 h 829350"/>
                <a:gd name="connsiteX9" fmla="*/ 931915 w 1180297"/>
                <a:gd name="connsiteY9" fmla="*/ 314239 h 829350"/>
                <a:gd name="connsiteX10" fmla="*/ 985255 w 1180297"/>
                <a:gd name="connsiteY10" fmla="*/ 391963 h 829350"/>
                <a:gd name="connsiteX11" fmla="*/ 996971 w 1180297"/>
                <a:gd name="connsiteY11" fmla="*/ 560841 h 829350"/>
                <a:gd name="connsiteX12" fmla="*/ 1052501 w 1180297"/>
                <a:gd name="connsiteY12" fmla="*/ 251088 h 829350"/>
                <a:gd name="connsiteX13" fmla="*/ 1096793 w 1180297"/>
                <a:gd name="connsiteY13" fmla="*/ 441397 h 829350"/>
                <a:gd name="connsiteX14" fmla="*/ 1130321 w 1180297"/>
                <a:gd name="connsiteY14" fmla="*/ 829351 h 829350"/>
                <a:gd name="connsiteX15" fmla="*/ 1172802 w 1180297"/>
                <a:gd name="connsiteY15" fmla="*/ 413775 h 829350"/>
                <a:gd name="connsiteX16" fmla="*/ 1155657 w 1180297"/>
                <a:gd name="connsiteY16" fmla="*/ 207749 h 829350"/>
                <a:gd name="connsiteX17" fmla="*/ 1038119 w 1180297"/>
                <a:gd name="connsiteY17" fmla="*/ 165648 h 829350"/>
                <a:gd name="connsiteX18" fmla="*/ 880385 w 1180297"/>
                <a:gd name="connsiteY18" fmla="*/ 132025 h 829350"/>
                <a:gd name="connsiteX19" fmla="*/ 711411 w 1180297"/>
                <a:gd name="connsiteY19" fmla="*/ 131358 h 829350"/>
                <a:gd name="connsiteX20" fmla="*/ 602826 w 1180297"/>
                <a:gd name="connsiteY20" fmla="*/ 151456 h 829350"/>
                <a:gd name="connsiteX21" fmla="*/ 497384 w 1180297"/>
                <a:gd name="connsiteY21" fmla="*/ 100783 h 829350"/>
                <a:gd name="connsiteX22" fmla="*/ 341746 w 1180297"/>
                <a:gd name="connsiteY22" fmla="*/ 93639 h 829350"/>
                <a:gd name="connsiteX23" fmla="*/ 196680 w 1180297"/>
                <a:gd name="connsiteY23" fmla="*/ 9 h 829350"/>
                <a:gd name="connsiteX24" fmla="*/ 70283 w 1180297"/>
                <a:gd name="connsiteY24" fmla="*/ 87734 h 829350"/>
                <a:gd name="connsiteX25" fmla="*/ 13229 w 1180297"/>
                <a:gd name="connsiteY25" fmla="*/ 169077 h 829350"/>
                <a:gd name="connsiteX26" fmla="*/ 126386 w 1180297"/>
                <a:gd name="connsiteY26" fmla="*/ 230609 h 829350"/>
                <a:gd name="connsiteX27" fmla="*/ 126386 w 1180297"/>
                <a:gd name="connsiteY27" fmla="*/ 230609 h 8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80297" h="829350">
                  <a:moveTo>
                    <a:pt x="126386" y="230609"/>
                  </a:moveTo>
                  <a:cubicBezTo>
                    <a:pt x="188393" y="199462"/>
                    <a:pt x="267356" y="221751"/>
                    <a:pt x="334412" y="239753"/>
                  </a:cubicBezTo>
                  <a:cubicBezTo>
                    <a:pt x="384799" y="253183"/>
                    <a:pt x="420994" y="310810"/>
                    <a:pt x="473096" y="311762"/>
                  </a:cubicBezTo>
                  <a:cubicBezTo>
                    <a:pt x="514625" y="312429"/>
                    <a:pt x="544914" y="266328"/>
                    <a:pt x="585681" y="258136"/>
                  </a:cubicBezTo>
                  <a:cubicBezTo>
                    <a:pt x="656547" y="244039"/>
                    <a:pt x="745701" y="224037"/>
                    <a:pt x="801994" y="269185"/>
                  </a:cubicBezTo>
                  <a:cubicBezTo>
                    <a:pt x="856858" y="313191"/>
                    <a:pt x="845428" y="403392"/>
                    <a:pt x="858096" y="472639"/>
                  </a:cubicBezTo>
                  <a:cubicBezTo>
                    <a:pt x="867335" y="522931"/>
                    <a:pt x="877146" y="573509"/>
                    <a:pt x="872479" y="625420"/>
                  </a:cubicBezTo>
                  <a:cubicBezTo>
                    <a:pt x="873146" y="643613"/>
                    <a:pt x="869907" y="697525"/>
                    <a:pt x="876099" y="650471"/>
                  </a:cubicBezTo>
                  <a:cubicBezTo>
                    <a:pt x="885814" y="592464"/>
                    <a:pt x="879051" y="532742"/>
                    <a:pt x="888767" y="474925"/>
                  </a:cubicBezTo>
                  <a:cubicBezTo>
                    <a:pt x="898006" y="420252"/>
                    <a:pt x="897339" y="357577"/>
                    <a:pt x="931915" y="314239"/>
                  </a:cubicBezTo>
                  <a:cubicBezTo>
                    <a:pt x="939916" y="304333"/>
                    <a:pt x="974396" y="327478"/>
                    <a:pt x="985255" y="391963"/>
                  </a:cubicBezTo>
                  <a:cubicBezTo>
                    <a:pt x="996494" y="459114"/>
                    <a:pt x="984207" y="567604"/>
                    <a:pt x="996971" y="560841"/>
                  </a:cubicBezTo>
                  <a:cubicBezTo>
                    <a:pt x="1015544" y="551030"/>
                    <a:pt x="1034880" y="242991"/>
                    <a:pt x="1052501" y="251088"/>
                  </a:cubicBezTo>
                  <a:cubicBezTo>
                    <a:pt x="1111747" y="278234"/>
                    <a:pt x="1086601" y="377103"/>
                    <a:pt x="1096793" y="441397"/>
                  </a:cubicBezTo>
                  <a:cubicBezTo>
                    <a:pt x="1117176" y="569604"/>
                    <a:pt x="1109651" y="716575"/>
                    <a:pt x="1130321" y="829351"/>
                  </a:cubicBezTo>
                  <a:cubicBezTo>
                    <a:pt x="1149371" y="706573"/>
                    <a:pt x="1171469" y="553030"/>
                    <a:pt x="1172802" y="413775"/>
                  </a:cubicBezTo>
                  <a:cubicBezTo>
                    <a:pt x="1173469" y="344909"/>
                    <a:pt x="1197567" y="262422"/>
                    <a:pt x="1155657" y="207749"/>
                  </a:cubicBezTo>
                  <a:cubicBezTo>
                    <a:pt x="1130321" y="174792"/>
                    <a:pt x="1078219" y="176983"/>
                    <a:pt x="1038119" y="165648"/>
                  </a:cubicBezTo>
                  <a:cubicBezTo>
                    <a:pt x="986398" y="150980"/>
                    <a:pt x="933820" y="137740"/>
                    <a:pt x="880385" y="132025"/>
                  </a:cubicBezTo>
                  <a:cubicBezTo>
                    <a:pt x="824378" y="126024"/>
                    <a:pt x="767513" y="126310"/>
                    <a:pt x="711411" y="131358"/>
                  </a:cubicBezTo>
                  <a:cubicBezTo>
                    <a:pt x="674740" y="134692"/>
                    <a:pt x="639307" y="156314"/>
                    <a:pt x="602826" y="151456"/>
                  </a:cubicBezTo>
                  <a:cubicBezTo>
                    <a:pt x="564250" y="146313"/>
                    <a:pt x="535199" y="110308"/>
                    <a:pt x="497384" y="100783"/>
                  </a:cubicBezTo>
                  <a:cubicBezTo>
                    <a:pt x="446997" y="88115"/>
                    <a:pt x="391181" y="109546"/>
                    <a:pt x="341746" y="93639"/>
                  </a:cubicBezTo>
                  <a:cubicBezTo>
                    <a:pt x="286977" y="76304"/>
                    <a:pt x="254306" y="-944"/>
                    <a:pt x="196680" y="9"/>
                  </a:cubicBezTo>
                  <a:cubicBezTo>
                    <a:pt x="145436" y="866"/>
                    <a:pt x="106669" y="51539"/>
                    <a:pt x="70283" y="87734"/>
                  </a:cubicBezTo>
                  <a:cubicBezTo>
                    <a:pt x="46852" y="111070"/>
                    <a:pt x="25897" y="138407"/>
                    <a:pt x="13229" y="169077"/>
                  </a:cubicBezTo>
                  <a:cubicBezTo>
                    <a:pt x="-20585" y="251183"/>
                    <a:pt x="8085" y="290140"/>
                    <a:pt x="126386" y="230609"/>
                  </a:cubicBezTo>
                  <a:lnTo>
                    <a:pt x="126386" y="230609"/>
                  </a:lnTo>
                  <a:close/>
                </a:path>
              </a:pathLst>
            </a:custGeom>
            <a:solidFill>
              <a:srgbClr val="BFE2E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grpSp>
        <p:nvGrpSpPr>
          <p:cNvPr id="448" name="Graphic 42088">
            <a:extLst>
              <a:ext uri="{FF2B5EF4-FFF2-40B4-BE49-F238E27FC236}">
                <a16:creationId xmlns:a16="http://schemas.microsoft.com/office/drawing/2014/main" id="{C8CA0698-43AB-48A6-BB6B-633316BF75D0}"/>
              </a:ext>
            </a:extLst>
          </p:cNvPr>
          <p:cNvGrpSpPr/>
          <p:nvPr/>
        </p:nvGrpSpPr>
        <p:grpSpPr>
          <a:xfrm>
            <a:off x="4680678" y="6474962"/>
            <a:ext cx="1566734" cy="237293"/>
            <a:chOff x="5109866" y="6075935"/>
            <a:chExt cx="1838200" cy="278408"/>
          </a:xfrm>
          <a:solidFill>
            <a:schemeClr val="accent1"/>
          </a:solidFill>
        </p:grpSpPr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CB9A9F6-3A0B-45D7-816D-7C504C34B40A}"/>
                </a:ext>
              </a:extLst>
            </p:cNvPr>
            <p:cNvSpPr/>
            <p:nvPr/>
          </p:nvSpPr>
          <p:spPr>
            <a:xfrm>
              <a:off x="5109866" y="6075935"/>
              <a:ext cx="1838200" cy="278407"/>
            </a:xfrm>
            <a:custGeom>
              <a:avLst/>
              <a:gdLst>
                <a:gd name="connsiteX0" fmla="*/ 1187231 w 1838200"/>
                <a:gd name="connsiteY0" fmla="*/ 52217 h 278407"/>
                <a:gd name="connsiteX1" fmla="*/ 527658 w 1838200"/>
                <a:gd name="connsiteY1" fmla="*/ 57236 h 278407"/>
                <a:gd name="connsiteX2" fmla="*/ 0 w 1838200"/>
                <a:gd name="connsiteY2" fmla="*/ 249910 h 278407"/>
                <a:gd name="connsiteX3" fmla="*/ 0 w 1838200"/>
                <a:gd name="connsiteY3" fmla="*/ 278408 h 278407"/>
                <a:gd name="connsiteX4" fmla="*/ 191778 w 1838200"/>
                <a:gd name="connsiteY4" fmla="*/ 278408 h 278407"/>
                <a:gd name="connsiteX5" fmla="*/ 253792 w 1838200"/>
                <a:gd name="connsiteY5" fmla="*/ 278408 h 278407"/>
                <a:gd name="connsiteX6" fmla="*/ 1544619 w 1838200"/>
                <a:gd name="connsiteY6" fmla="*/ 278408 h 278407"/>
                <a:gd name="connsiteX7" fmla="*/ 1778338 w 1838200"/>
                <a:gd name="connsiteY7" fmla="*/ 278408 h 278407"/>
                <a:gd name="connsiteX8" fmla="*/ 1838201 w 1838200"/>
                <a:gd name="connsiteY8" fmla="*/ 278408 h 278407"/>
                <a:gd name="connsiteX9" fmla="*/ 1838201 w 1838200"/>
                <a:gd name="connsiteY9" fmla="*/ 246863 h 278407"/>
                <a:gd name="connsiteX10" fmla="*/ 1838201 w 1838200"/>
                <a:gd name="connsiteY10" fmla="*/ 236826 h 278407"/>
                <a:gd name="connsiteX11" fmla="*/ 1187231 w 1838200"/>
                <a:gd name="connsiteY11" fmla="*/ 52217 h 27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38200" h="278407">
                  <a:moveTo>
                    <a:pt x="1187231" y="52217"/>
                  </a:moveTo>
                  <a:cubicBezTo>
                    <a:pt x="949749" y="-18221"/>
                    <a:pt x="773923" y="-18221"/>
                    <a:pt x="527658" y="57236"/>
                  </a:cubicBezTo>
                  <a:cubicBezTo>
                    <a:pt x="342870" y="112619"/>
                    <a:pt x="193391" y="214781"/>
                    <a:pt x="0" y="249910"/>
                  </a:cubicBezTo>
                  <a:lnTo>
                    <a:pt x="0" y="278408"/>
                  </a:lnTo>
                  <a:lnTo>
                    <a:pt x="191778" y="278408"/>
                  </a:lnTo>
                  <a:lnTo>
                    <a:pt x="253792" y="278408"/>
                  </a:lnTo>
                  <a:lnTo>
                    <a:pt x="1544619" y="278408"/>
                  </a:lnTo>
                  <a:lnTo>
                    <a:pt x="1778338" y="278408"/>
                  </a:lnTo>
                  <a:lnTo>
                    <a:pt x="1838201" y="278408"/>
                  </a:lnTo>
                  <a:lnTo>
                    <a:pt x="1838201" y="246863"/>
                  </a:lnTo>
                  <a:lnTo>
                    <a:pt x="1838201" y="236826"/>
                  </a:lnTo>
                  <a:cubicBezTo>
                    <a:pt x="1609322" y="191660"/>
                    <a:pt x="1415931" y="122656"/>
                    <a:pt x="1187231" y="52217"/>
                  </a:cubicBezTo>
                  <a:close/>
                </a:path>
              </a:pathLst>
            </a:custGeom>
            <a:solidFill>
              <a:srgbClr val="BFE2EF"/>
            </a:solidFill>
            <a:ln w="178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12DF5761-0505-4172-A2CB-29661AD4563C}"/>
                </a:ext>
              </a:extLst>
            </p:cNvPr>
            <p:cNvSpPr/>
            <p:nvPr/>
          </p:nvSpPr>
          <p:spPr>
            <a:xfrm>
              <a:off x="5363658" y="6192856"/>
              <a:ext cx="1502320" cy="161487"/>
            </a:xfrm>
            <a:custGeom>
              <a:avLst/>
              <a:gdLst>
                <a:gd name="connsiteX0" fmla="*/ 1211786 w 1502320"/>
                <a:gd name="connsiteY0" fmla="*/ 70438 h 161487"/>
                <a:gd name="connsiteX1" fmla="*/ 1089012 w 1502320"/>
                <a:gd name="connsiteY1" fmla="*/ 24196 h 161487"/>
                <a:gd name="connsiteX2" fmla="*/ 958532 w 1502320"/>
                <a:gd name="connsiteY2" fmla="*/ 40685 h 161487"/>
                <a:gd name="connsiteX3" fmla="*/ 808873 w 1502320"/>
                <a:gd name="connsiteY3" fmla="*/ 24196 h 161487"/>
                <a:gd name="connsiteX4" fmla="*/ 643801 w 1502320"/>
                <a:gd name="connsiteY4" fmla="*/ 17564 h 161487"/>
                <a:gd name="connsiteX5" fmla="*/ 413488 w 1502320"/>
                <a:gd name="connsiteY5" fmla="*/ 1075 h 161487"/>
                <a:gd name="connsiteX6" fmla="*/ 313656 w 1502320"/>
                <a:gd name="connsiteY6" fmla="*/ 67032 h 161487"/>
                <a:gd name="connsiteX7" fmla="*/ 52694 w 1502320"/>
                <a:gd name="connsiteY7" fmla="*/ 129763 h 161487"/>
                <a:gd name="connsiteX8" fmla="*/ 0 w 1502320"/>
                <a:gd name="connsiteY8" fmla="*/ 161487 h 161487"/>
                <a:gd name="connsiteX9" fmla="*/ 1502321 w 1502320"/>
                <a:gd name="connsiteY9" fmla="*/ 161487 h 161487"/>
                <a:gd name="connsiteX10" fmla="*/ 1342446 w 1502320"/>
                <a:gd name="connsiteY10" fmla="*/ 100011 h 161487"/>
                <a:gd name="connsiteX11" fmla="*/ 1211786 w 1502320"/>
                <a:gd name="connsiteY11" fmla="*/ 70438 h 16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2320" h="161487">
                  <a:moveTo>
                    <a:pt x="1211786" y="70438"/>
                  </a:moveTo>
                  <a:cubicBezTo>
                    <a:pt x="1146546" y="67211"/>
                    <a:pt x="1142603" y="44091"/>
                    <a:pt x="1089012" y="24196"/>
                  </a:cubicBezTo>
                  <a:cubicBezTo>
                    <a:pt x="1035243" y="4480"/>
                    <a:pt x="1019829" y="24196"/>
                    <a:pt x="958532" y="40685"/>
                  </a:cubicBezTo>
                  <a:cubicBezTo>
                    <a:pt x="885584" y="60401"/>
                    <a:pt x="874113" y="43911"/>
                    <a:pt x="808873" y="24196"/>
                  </a:cubicBezTo>
                  <a:cubicBezTo>
                    <a:pt x="747397" y="4480"/>
                    <a:pt x="709041" y="14338"/>
                    <a:pt x="643801" y="17564"/>
                  </a:cubicBezTo>
                  <a:cubicBezTo>
                    <a:pt x="567089" y="20790"/>
                    <a:pt x="490199" y="-5557"/>
                    <a:pt x="413488" y="1075"/>
                  </a:cubicBezTo>
                  <a:cubicBezTo>
                    <a:pt x="340540" y="7707"/>
                    <a:pt x="355954" y="30827"/>
                    <a:pt x="313656" y="67032"/>
                  </a:cubicBezTo>
                  <a:cubicBezTo>
                    <a:pt x="248415" y="119726"/>
                    <a:pt x="137112" y="119726"/>
                    <a:pt x="52694" y="129763"/>
                  </a:cubicBezTo>
                  <a:lnTo>
                    <a:pt x="0" y="161487"/>
                  </a:lnTo>
                  <a:lnTo>
                    <a:pt x="1502321" y="161487"/>
                  </a:lnTo>
                  <a:cubicBezTo>
                    <a:pt x="1449447" y="148403"/>
                    <a:pt x="1399083" y="127971"/>
                    <a:pt x="1342446" y="100011"/>
                  </a:cubicBezTo>
                  <a:cubicBezTo>
                    <a:pt x="1288497" y="73664"/>
                    <a:pt x="1273263" y="73664"/>
                    <a:pt x="1211786" y="70438"/>
                  </a:cubicBezTo>
                  <a:close/>
                </a:path>
              </a:pathLst>
            </a:custGeom>
            <a:solidFill>
              <a:srgbClr val="D7EDF5"/>
            </a:solidFill>
            <a:ln w="1784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451" name="Rectangle 450">
            <a:extLst>
              <a:ext uri="{FF2B5EF4-FFF2-40B4-BE49-F238E27FC236}">
                <a16:creationId xmlns:a16="http://schemas.microsoft.com/office/drawing/2014/main" id="{739AA95D-EAB9-461B-A73E-031BA7A43CA6}"/>
              </a:ext>
            </a:extLst>
          </p:cNvPr>
          <p:cNvSpPr/>
          <p:nvPr/>
        </p:nvSpPr>
        <p:spPr>
          <a:xfrm>
            <a:off x="4003602" y="6712254"/>
            <a:ext cx="2637580" cy="154130"/>
          </a:xfrm>
          <a:prstGeom prst="rect">
            <a:avLst/>
          </a:prstGeom>
          <a:solidFill>
            <a:srgbClr val="D7ED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BD277BA1-382B-4CA2-B64B-AC660DBBA1DA}"/>
              </a:ext>
            </a:extLst>
          </p:cNvPr>
          <p:cNvSpPr txBox="1"/>
          <p:nvPr/>
        </p:nvSpPr>
        <p:spPr>
          <a:xfrm>
            <a:off x="4407966" y="4444773"/>
            <a:ext cx="347908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spc="300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TO REVEAL MESSAGES</a:t>
            </a:r>
          </a:p>
        </p:txBody>
      </p:sp>
      <p:sp>
        <p:nvSpPr>
          <p:cNvPr id="2" name="Rectangle 1">
            <a:hlinkClick r:id="rId3" action="ppaction://hlinksldjump"/>
            <a:extLst>
              <a:ext uri="{FF2B5EF4-FFF2-40B4-BE49-F238E27FC236}">
                <a16:creationId xmlns:a16="http://schemas.microsoft.com/office/drawing/2014/main" id="{23536569-DAEC-4924-9237-12B474B07D3D}"/>
              </a:ext>
            </a:extLst>
          </p:cNvPr>
          <p:cNvSpPr/>
          <p:nvPr/>
        </p:nvSpPr>
        <p:spPr>
          <a:xfrm>
            <a:off x="5515668" y="5442177"/>
            <a:ext cx="2271132" cy="822465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86581861"/>
      </p:ext>
    </p:extLst>
  </p:cSld>
  <p:clrMapOvr>
    <a:masterClrMapping/>
  </p:clrMapOvr>
  <p:transition spd="slow" advTm="4321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3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07407E-6 L 0.40143 -4.07407E-6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065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1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75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75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75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4.58333E-6 0.03888 L -4.58333E-6 4.44444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animMotion origin="layout" path="M -5E-6 0.03889 L -5E-6 -4.07407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Motion origin="layout" path="M -5E-6 0.03889 L -5E-6 -4.07407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path" presetSubtype="0" decel="10000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animMotion origin="layout" path="M -5E-6 0.03889 L -5E-6 -4.07407E-6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6" presetClass="emph" presetSubtype="0" repeatCount="indefinite" autoRev="1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Scale>
                                      <p:cBhvr>
                                        <p:cTn id="41" dur="500" fill="hold"/>
                                        <p:tgtEl>
                                          <p:spTgt spid="44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25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3.33333E-6 -0.03472 L 3.33333E-6 -1.85185E-6 " pathEditMode="relative" rAng="0" ptsTypes="AA">
                                      <p:cBhvr>
                                        <p:cTn id="4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" grpId="0"/>
      <p:bldP spid="159" grpId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6FF511B3-19FC-43F9-952F-F6C1A94C3C96}"/>
              </a:ext>
            </a:extLst>
          </p:cNvPr>
          <p:cNvGrpSpPr/>
          <p:nvPr/>
        </p:nvGrpSpPr>
        <p:grpSpPr>
          <a:xfrm>
            <a:off x="-75021" y="6079"/>
            <a:ext cx="13265000" cy="6860387"/>
            <a:chOff x="-75021" y="6079"/>
            <a:chExt cx="13265000" cy="6860387"/>
          </a:xfrm>
        </p:grpSpPr>
        <p:grpSp>
          <p:nvGrpSpPr>
            <p:cNvPr id="38987" name="Group 38986">
              <a:extLst>
                <a:ext uri="{FF2B5EF4-FFF2-40B4-BE49-F238E27FC236}">
                  <a16:creationId xmlns:a16="http://schemas.microsoft.com/office/drawing/2014/main" id="{3C5BE524-070D-4FB2-968B-8CFFB3D686AB}"/>
                </a:ext>
              </a:extLst>
            </p:cNvPr>
            <p:cNvGrpSpPr/>
            <p:nvPr/>
          </p:nvGrpSpPr>
          <p:grpSpPr>
            <a:xfrm>
              <a:off x="-9851" y="6079"/>
              <a:ext cx="12241334" cy="6860387"/>
              <a:chOff x="-5355" y="12032"/>
              <a:chExt cx="12241334" cy="6860387"/>
            </a:xfrm>
          </p:grpSpPr>
          <p:sp>
            <p:nvSpPr>
              <p:cNvPr id="38985" name="Rectangle 38984">
                <a:extLst>
                  <a:ext uri="{FF2B5EF4-FFF2-40B4-BE49-F238E27FC236}">
                    <a16:creationId xmlns:a16="http://schemas.microsoft.com/office/drawing/2014/main" id="{63E3D0C6-2177-4CE8-ABC0-C11509EED8F9}"/>
                  </a:ext>
                </a:extLst>
              </p:cNvPr>
              <p:cNvSpPr/>
              <p:nvPr/>
            </p:nvSpPr>
            <p:spPr>
              <a:xfrm>
                <a:off x="-5355" y="3890679"/>
                <a:ext cx="12241334" cy="2981740"/>
              </a:xfrm>
              <a:prstGeom prst="rect">
                <a:avLst/>
              </a:prstGeom>
              <a:solidFill>
                <a:srgbClr val="D7EDF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8984" name="Rectangle 38983">
                <a:extLst>
                  <a:ext uri="{FF2B5EF4-FFF2-40B4-BE49-F238E27FC236}">
                    <a16:creationId xmlns:a16="http://schemas.microsoft.com/office/drawing/2014/main" id="{DD61C1EB-9A98-43E5-8F2D-DF42FEF81710}"/>
                  </a:ext>
                </a:extLst>
              </p:cNvPr>
              <p:cNvSpPr/>
              <p:nvPr/>
            </p:nvSpPr>
            <p:spPr>
              <a:xfrm>
                <a:off x="0" y="12032"/>
                <a:ext cx="12192000" cy="3889183"/>
              </a:xfrm>
              <a:prstGeom prst="rect">
                <a:avLst/>
              </a:prstGeom>
              <a:gradFill>
                <a:gsLst>
                  <a:gs pos="0">
                    <a:srgbClr val="E2F3FB"/>
                  </a:gs>
                  <a:gs pos="86000">
                    <a:srgbClr val="A2C1DD"/>
                  </a:gs>
                  <a:gs pos="100000">
                    <a:srgbClr val="A2C1DD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38372" name="Freeform: Shape 38371">
              <a:extLst>
                <a:ext uri="{FF2B5EF4-FFF2-40B4-BE49-F238E27FC236}">
                  <a16:creationId xmlns:a16="http://schemas.microsoft.com/office/drawing/2014/main" id="{67785A64-301A-4735-A481-CC0D588D6BB3}"/>
                </a:ext>
              </a:extLst>
            </p:cNvPr>
            <p:cNvSpPr/>
            <p:nvPr/>
          </p:nvSpPr>
          <p:spPr>
            <a:xfrm>
              <a:off x="8219423" y="5402303"/>
              <a:ext cx="39789" cy="42101"/>
            </a:xfrm>
            <a:custGeom>
              <a:avLst/>
              <a:gdLst>
                <a:gd name="connsiteX0" fmla="*/ 0 w 30673"/>
                <a:gd name="connsiteY0" fmla="*/ 18048 h 32455"/>
                <a:gd name="connsiteX1" fmla="*/ 18048 w 30673"/>
                <a:gd name="connsiteY1" fmla="*/ 0 h 32455"/>
                <a:gd name="connsiteX2" fmla="*/ 30674 w 30673"/>
                <a:gd name="connsiteY2" fmla="*/ 18048 h 32455"/>
                <a:gd name="connsiteX3" fmla="*/ 16189 w 30673"/>
                <a:gd name="connsiteY3" fmla="*/ 32455 h 32455"/>
                <a:gd name="connsiteX4" fmla="*/ 0 w 30673"/>
                <a:gd name="connsiteY4" fmla="*/ 18048 h 3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73" h="32455">
                  <a:moveTo>
                    <a:pt x="0" y="18048"/>
                  </a:moveTo>
                  <a:cubicBezTo>
                    <a:pt x="0" y="8056"/>
                    <a:pt x="8056" y="0"/>
                    <a:pt x="18048" y="0"/>
                  </a:cubicBezTo>
                  <a:cubicBezTo>
                    <a:pt x="28040" y="0"/>
                    <a:pt x="30674" y="8056"/>
                    <a:pt x="30674" y="18048"/>
                  </a:cubicBezTo>
                  <a:cubicBezTo>
                    <a:pt x="30674" y="28040"/>
                    <a:pt x="26181" y="32455"/>
                    <a:pt x="16189" y="32455"/>
                  </a:cubicBezTo>
                  <a:cubicBezTo>
                    <a:pt x="6274" y="32455"/>
                    <a:pt x="0" y="28040"/>
                    <a:pt x="0" y="18048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9969" name="Graphic 19965">
              <a:extLst>
                <a:ext uri="{FF2B5EF4-FFF2-40B4-BE49-F238E27FC236}">
                  <a16:creationId xmlns:a16="http://schemas.microsoft.com/office/drawing/2014/main" id="{D086F82E-6755-4B15-8CD2-67073940CEC1}"/>
                </a:ext>
              </a:extLst>
            </p:cNvPr>
            <p:cNvGrpSpPr/>
            <p:nvPr/>
          </p:nvGrpSpPr>
          <p:grpSpPr>
            <a:xfrm>
              <a:off x="4644610" y="1856662"/>
              <a:ext cx="1742460" cy="1742461"/>
              <a:chOff x="3793364" y="1954732"/>
              <a:chExt cx="1343236" cy="1343237"/>
            </a:xfrm>
            <a:solidFill>
              <a:schemeClr val="accent1"/>
            </a:solidFill>
          </p:grpSpPr>
          <p:grpSp>
            <p:nvGrpSpPr>
              <p:cNvPr id="19970" name="Graphic 19965">
                <a:extLst>
                  <a:ext uri="{FF2B5EF4-FFF2-40B4-BE49-F238E27FC236}">
                    <a16:creationId xmlns:a16="http://schemas.microsoft.com/office/drawing/2014/main" id="{D086F82E-6755-4B15-8CD2-67073940CEC1}"/>
                  </a:ext>
                </a:extLst>
              </p:cNvPr>
              <p:cNvGrpSpPr/>
              <p:nvPr/>
            </p:nvGrpSpPr>
            <p:grpSpPr>
              <a:xfrm>
                <a:off x="3793364" y="1954732"/>
                <a:ext cx="1343236" cy="1343237"/>
                <a:chOff x="3793364" y="1954732"/>
                <a:chExt cx="1343236" cy="1343237"/>
              </a:xfrm>
              <a:solidFill>
                <a:schemeClr val="accent1"/>
              </a:solidFill>
            </p:grpSpPr>
            <p:sp>
              <p:nvSpPr>
                <p:cNvPr id="19971" name="Freeform: Shape 19970">
                  <a:extLst>
                    <a:ext uri="{FF2B5EF4-FFF2-40B4-BE49-F238E27FC236}">
                      <a16:creationId xmlns:a16="http://schemas.microsoft.com/office/drawing/2014/main" id="{F80FA6C2-CA68-4A60-A55C-8D171A9D7E93}"/>
                    </a:ext>
                  </a:extLst>
                </p:cNvPr>
                <p:cNvSpPr/>
                <p:nvPr/>
              </p:nvSpPr>
              <p:spPr>
                <a:xfrm rot="-447841">
                  <a:off x="3866088" y="2027456"/>
                  <a:ext cx="1197789" cy="1197789"/>
                </a:xfrm>
                <a:custGeom>
                  <a:avLst/>
                  <a:gdLst>
                    <a:gd name="connsiteX0" fmla="*/ 1197789 w 1197789"/>
                    <a:gd name="connsiteY0" fmla="*/ 598895 h 1197789"/>
                    <a:gd name="connsiteX1" fmla="*/ 598895 w 1197789"/>
                    <a:gd name="connsiteY1" fmla="*/ 1197789 h 1197789"/>
                    <a:gd name="connsiteX2" fmla="*/ 0 w 1197789"/>
                    <a:gd name="connsiteY2" fmla="*/ 598895 h 1197789"/>
                    <a:gd name="connsiteX3" fmla="*/ 598895 w 1197789"/>
                    <a:gd name="connsiteY3" fmla="*/ 0 h 1197789"/>
                    <a:gd name="connsiteX4" fmla="*/ 1197789 w 1197789"/>
                    <a:gd name="connsiteY4" fmla="*/ 598895 h 1197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7789" h="1197789">
                      <a:moveTo>
                        <a:pt x="1197789" y="598895"/>
                      </a:moveTo>
                      <a:cubicBezTo>
                        <a:pt x="1197789" y="929655"/>
                        <a:pt x="929655" y="1197789"/>
                        <a:pt x="598895" y="1197789"/>
                      </a:cubicBezTo>
                      <a:cubicBezTo>
                        <a:pt x="268134" y="1197789"/>
                        <a:pt x="0" y="929655"/>
                        <a:pt x="0" y="598895"/>
                      </a:cubicBezTo>
                      <a:cubicBezTo>
                        <a:pt x="0" y="268134"/>
                        <a:pt x="268134" y="0"/>
                        <a:pt x="598895" y="0"/>
                      </a:cubicBezTo>
                      <a:cubicBezTo>
                        <a:pt x="929655" y="0"/>
                        <a:pt x="1197789" y="268134"/>
                        <a:pt x="1197789" y="598895"/>
                      </a:cubicBezTo>
                      <a:close/>
                    </a:path>
                  </a:pathLst>
                </a:custGeom>
                <a:solidFill>
                  <a:srgbClr val="FCF3D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9972" name="Graphic 19965">
                  <a:extLst>
                    <a:ext uri="{FF2B5EF4-FFF2-40B4-BE49-F238E27FC236}">
                      <a16:creationId xmlns:a16="http://schemas.microsoft.com/office/drawing/2014/main" id="{D086F82E-6755-4B15-8CD2-67073940CEC1}"/>
                    </a:ext>
                  </a:extLst>
                </p:cNvPr>
                <p:cNvGrpSpPr/>
                <p:nvPr/>
              </p:nvGrpSpPr>
              <p:grpSpPr>
                <a:xfrm>
                  <a:off x="3944274" y="2154804"/>
                  <a:ext cx="1052431" cy="995189"/>
                  <a:chOff x="3944274" y="2154804"/>
                  <a:chExt cx="1052431" cy="995189"/>
                </a:xfrm>
                <a:solidFill>
                  <a:srgbClr val="F1E9D4"/>
                </a:solidFill>
              </p:grpSpPr>
              <p:sp>
                <p:nvSpPr>
                  <p:cNvPr id="19973" name="Freeform: Shape 19972">
                    <a:extLst>
                      <a:ext uri="{FF2B5EF4-FFF2-40B4-BE49-F238E27FC236}">
                        <a16:creationId xmlns:a16="http://schemas.microsoft.com/office/drawing/2014/main" id="{7E680976-F32C-4CE3-8223-4DEDD683A190}"/>
                      </a:ext>
                    </a:extLst>
                  </p:cNvPr>
                  <p:cNvSpPr/>
                  <p:nvPr/>
                </p:nvSpPr>
                <p:spPr>
                  <a:xfrm>
                    <a:off x="4860533" y="2625288"/>
                    <a:ext cx="136172" cy="136172"/>
                  </a:xfrm>
                  <a:custGeom>
                    <a:avLst/>
                    <a:gdLst>
                      <a:gd name="connsiteX0" fmla="*/ 0 w 136172"/>
                      <a:gd name="connsiteY0" fmla="*/ 68086 h 136172"/>
                      <a:gd name="connsiteX1" fmla="*/ 68086 w 136172"/>
                      <a:gd name="connsiteY1" fmla="*/ 0 h 136172"/>
                      <a:gd name="connsiteX2" fmla="*/ 136173 w 136172"/>
                      <a:gd name="connsiteY2" fmla="*/ 68086 h 136172"/>
                      <a:gd name="connsiteX3" fmla="*/ 68086 w 136172"/>
                      <a:gd name="connsiteY3" fmla="*/ 136172 h 136172"/>
                      <a:gd name="connsiteX4" fmla="*/ 0 w 136172"/>
                      <a:gd name="connsiteY4" fmla="*/ 68086 h 136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172" h="136172">
                        <a:moveTo>
                          <a:pt x="0" y="68086"/>
                        </a:moveTo>
                        <a:cubicBezTo>
                          <a:pt x="0" y="30441"/>
                          <a:pt x="30519" y="0"/>
                          <a:pt x="68086" y="0"/>
                        </a:cubicBezTo>
                        <a:cubicBezTo>
                          <a:pt x="105731" y="0"/>
                          <a:pt x="136173" y="30519"/>
                          <a:pt x="136173" y="68086"/>
                        </a:cubicBezTo>
                        <a:cubicBezTo>
                          <a:pt x="136173" y="105731"/>
                          <a:pt x="105731" y="136172"/>
                          <a:pt x="68086" y="136172"/>
                        </a:cubicBezTo>
                        <a:cubicBezTo>
                          <a:pt x="30441" y="136250"/>
                          <a:pt x="0" y="105731"/>
                          <a:pt x="0" y="68086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4" name="Freeform: Shape 19973">
                    <a:extLst>
                      <a:ext uri="{FF2B5EF4-FFF2-40B4-BE49-F238E27FC236}">
                        <a16:creationId xmlns:a16="http://schemas.microsoft.com/office/drawing/2014/main" id="{C5134460-769C-4278-9BD5-EE7E4A59343A}"/>
                      </a:ext>
                    </a:extLst>
                  </p:cNvPr>
                  <p:cNvSpPr/>
                  <p:nvPr/>
                </p:nvSpPr>
                <p:spPr>
                  <a:xfrm>
                    <a:off x="3944274" y="2408636"/>
                    <a:ext cx="98992" cy="98992"/>
                  </a:xfrm>
                  <a:custGeom>
                    <a:avLst/>
                    <a:gdLst>
                      <a:gd name="connsiteX0" fmla="*/ 0 w 98992"/>
                      <a:gd name="connsiteY0" fmla="*/ 49496 h 98992"/>
                      <a:gd name="connsiteX1" fmla="*/ 49496 w 98992"/>
                      <a:gd name="connsiteY1" fmla="*/ 0 h 98992"/>
                      <a:gd name="connsiteX2" fmla="*/ 98992 w 98992"/>
                      <a:gd name="connsiteY2" fmla="*/ 49496 h 98992"/>
                      <a:gd name="connsiteX3" fmla="*/ 49496 w 98992"/>
                      <a:gd name="connsiteY3" fmla="*/ 98992 h 98992"/>
                      <a:gd name="connsiteX4" fmla="*/ 0 w 98992"/>
                      <a:gd name="connsiteY4" fmla="*/ 49496 h 98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92" h="98992">
                        <a:moveTo>
                          <a:pt x="0" y="49496"/>
                        </a:moveTo>
                        <a:cubicBezTo>
                          <a:pt x="0" y="22153"/>
                          <a:pt x="22153" y="0"/>
                          <a:pt x="49496" y="0"/>
                        </a:cubicBezTo>
                        <a:cubicBezTo>
                          <a:pt x="76839" y="0"/>
                          <a:pt x="98992" y="22153"/>
                          <a:pt x="98992" y="49496"/>
                        </a:cubicBezTo>
                        <a:cubicBezTo>
                          <a:pt x="98992" y="76839"/>
                          <a:pt x="76839" y="98992"/>
                          <a:pt x="49496" y="98992"/>
                        </a:cubicBezTo>
                        <a:cubicBezTo>
                          <a:pt x="22153" y="99070"/>
                          <a:pt x="0" y="76839"/>
                          <a:pt x="0" y="49496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5" name="Freeform: Shape 19974">
                    <a:extLst>
                      <a:ext uri="{FF2B5EF4-FFF2-40B4-BE49-F238E27FC236}">
                        <a16:creationId xmlns:a16="http://schemas.microsoft.com/office/drawing/2014/main" id="{D9FD3A7F-3E75-4930-A226-67CF99DA2560}"/>
                      </a:ext>
                    </a:extLst>
                  </p:cNvPr>
                  <p:cNvSpPr/>
                  <p:nvPr/>
                </p:nvSpPr>
                <p:spPr>
                  <a:xfrm>
                    <a:off x="4024754" y="2247677"/>
                    <a:ext cx="185746" cy="185745"/>
                  </a:xfrm>
                  <a:custGeom>
                    <a:avLst/>
                    <a:gdLst>
                      <a:gd name="connsiteX0" fmla="*/ 0 w 185746"/>
                      <a:gd name="connsiteY0" fmla="*/ 92873 h 185745"/>
                      <a:gd name="connsiteX1" fmla="*/ 92873 w 185746"/>
                      <a:gd name="connsiteY1" fmla="*/ 0 h 185745"/>
                      <a:gd name="connsiteX2" fmla="*/ 185746 w 185746"/>
                      <a:gd name="connsiteY2" fmla="*/ 92873 h 185745"/>
                      <a:gd name="connsiteX3" fmla="*/ 92873 w 185746"/>
                      <a:gd name="connsiteY3" fmla="*/ 185746 h 185745"/>
                      <a:gd name="connsiteX4" fmla="*/ 0 w 185746"/>
                      <a:gd name="connsiteY4" fmla="*/ 92873 h 185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46" h="185745">
                        <a:moveTo>
                          <a:pt x="0" y="92873"/>
                        </a:moveTo>
                        <a:cubicBezTo>
                          <a:pt x="0" y="41595"/>
                          <a:pt x="41595" y="0"/>
                          <a:pt x="92873" y="0"/>
                        </a:cubicBezTo>
                        <a:cubicBezTo>
                          <a:pt x="144151" y="0"/>
                          <a:pt x="185746" y="41518"/>
                          <a:pt x="185746" y="92873"/>
                        </a:cubicBezTo>
                        <a:cubicBezTo>
                          <a:pt x="185746" y="144151"/>
                          <a:pt x="144151" y="185746"/>
                          <a:pt x="92873" y="185746"/>
                        </a:cubicBezTo>
                        <a:cubicBezTo>
                          <a:pt x="41595" y="185746"/>
                          <a:pt x="0" y="144151"/>
                          <a:pt x="0" y="9287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6" name="Freeform: Shape 19975">
                    <a:extLst>
                      <a:ext uri="{FF2B5EF4-FFF2-40B4-BE49-F238E27FC236}">
                        <a16:creationId xmlns:a16="http://schemas.microsoft.com/office/drawing/2014/main" id="{D6B4241F-B72B-45D2-9247-A21D6FC8E9EF}"/>
                      </a:ext>
                    </a:extLst>
                  </p:cNvPr>
                  <p:cNvSpPr/>
                  <p:nvPr/>
                </p:nvSpPr>
                <p:spPr>
                  <a:xfrm>
                    <a:off x="4643804" y="2996780"/>
                    <a:ext cx="111385" cy="111385"/>
                  </a:xfrm>
                  <a:custGeom>
                    <a:avLst/>
                    <a:gdLst>
                      <a:gd name="connsiteX0" fmla="*/ 0 w 111385"/>
                      <a:gd name="connsiteY0" fmla="*/ 55693 h 111385"/>
                      <a:gd name="connsiteX1" fmla="*/ 55693 w 111385"/>
                      <a:gd name="connsiteY1" fmla="*/ 0 h 111385"/>
                      <a:gd name="connsiteX2" fmla="*/ 111386 w 111385"/>
                      <a:gd name="connsiteY2" fmla="*/ 55693 h 111385"/>
                      <a:gd name="connsiteX3" fmla="*/ 55693 w 111385"/>
                      <a:gd name="connsiteY3" fmla="*/ 111386 h 111385"/>
                      <a:gd name="connsiteX4" fmla="*/ 0 w 111385"/>
                      <a:gd name="connsiteY4" fmla="*/ 55693 h 111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5" h="111385">
                        <a:moveTo>
                          <a:pt x="0" y="55693"/>
                        </a:moveTo>
                        <a:cubicBezTo>
                          <a:pt x="0" y="24942"/>
                          <a:pt x="24941" y="0"/>
                          <a:pt x="55693" y="0"/>
                        </a:cubicBezTo>
                        <a:cubicBezTo>
                          <a:pt x="86444" y="0"/>
                          <a:pt x="111386" y="24942"/>
                          <a:pt x="111386" y="55693"/>
                        </a:cubicBezTo>
                        <a:cubicBezTo>
                          <a:pt x="111386" y="86444"/>
                          <a:pt x="86444" y="111386"/>
                          <a:pt x="55693" y="111386"/>
                        </a:cubicBezTo>
                        <a:cubicBezTo>
                          <a:pt x="24941" y="111386"/>
                          <a:pt x="0" y="86444"/>
                          <a:pt x="0" y="5569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7" name="Freeform: Shape 19976">
                    <a:extLst>
                      <a:ext uri="{FF2B5EF4-FFF2-40B4-BE49-F238E27FC236}">
                        <a16:creationId xmlns:a16="http://schemas.microsoft.com/office/drawing/2014/main" id="{2DBC0E1F-77CE-41E9-AEEB-7079BED2F60D}"/>
                      </a:ext>
                    </a:extLst>
                  </p:cNvPr>
                  <p:cNvSpPr/>
                  <p:nvPr/>
                </p:nvSpPr>
                <p:spPr>
                  <a:xfrm>
                    <a:off x="4520025" y="2978190"/>
                    <a:ext cx="86676" cy="86599"/>
                  </a:xfrm>
                  <a:custGeom>
                    <a:avLst/>
                    <a:gdLst>
                      <a:gd name="connsiteX0" fmla="*/ 0 w 86676"/>
                      <a:gd name="connsiteY0" fmla="*/ 43299 h 86599"/>
                      <a:gd name="connsiteX1" fmla="*/ 43300 w 86676"/>
                      <a:gd name="connsiteY1" fmla="*/ 0 h 86599"/>
                      <a:gd name="connsiteX2" fmla="*/ 86676 w 86676"/>
                      <a:gd name="connsiteY2" fmla="*/ 43299 h 86599"/>
                      <a:gd name="connsiteX3" fmla="*/ 43300 w 86676"/>
                      <a:gd name="connsiteY3" fmla="*/ 86599 h 86599"/>
                      <a:gd name="connsiteX4" fmla="*/ 0 w 86676"/>
                      <a:gd name="connsiteY4" fmla="*/ 43299 h 86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76" h="86599">
                        <a:moveTo>
                          <a:pt x="0" y="43299"/>
                        </a:moveTo>
                        <a:cubicBezTo>
                          <a:pt x="0" y="19365"/>
                          <a:pt x="19442" y="0"/>
                          <a:pt x="43300" y="0"/>
                        </a:cubicBezTo>
                        <a:cubicBezTo>
                          <a:pt x="67234" y="0"/>
                          <a:pt x="86676" y="19365"/>
                          <a:pt x="86676" y="43299"/>
                        </a:cubicBezTo>
                        <a:cubicBezTo>
                          <a:pt x="86676" y="67234"/>
                          <a:pt x="67234" y="86599"/>
                          <a:pt x="43300" y="86599"/>
                        </a:cubicBezTo>
                        <a:cubicBezTo>
                          <a:pt x="19365" y="86676"/>
                          <a:pt x="0" y="67234"/>
                          <a:pt x="0" y="43299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8" name="Freeform: Shape 19977">
                    <a:extLst>
                      <a:ext uri="{FF2B5EF4-FFF2-40B4-BE49-F238E27FC236}">
                        <a16:creationId xmlns:a16="http://schemas.microsoft.com/office/drawing/2014/main" id="{1F083B9D-76F2-4434-9D20-8713BE268D4F}"/>
                      </a:ext>
                    </a:extLst>
                  </p:cNvPr>
                  <p:cNvSpPr/>
                  <p:nvPr/>
                </p:nvSpPr>
                <p:spPr>
                  <a:xfrm>
                    <a:off x="4714988" y="2789345"/>
                    <a:ext cx="216651" cy="216729"/>
                  </a:xfrm>
                  <a:custGeom>
                    <a:avLst/>
                    <a:gdLst>
                      <a:gd name="connsiteX0" fmla="*/ 0 w 216651"/>
                      <a:gd name="connsiteY0" fmla="*/ 108365 h 216729"/>
                      <a:gd name="connsiteX1" fmla="*/ 108365 w 216651"/>
                      <a:gd name="connsiteY1" fmla="*/ 0 h 216729"/>
                      <a:gd name="connsiteX2" fmla="*/ 216652 w 216651"/>
                      <a:gd name="connsiteY2" fmla="*/ 108365 h 216729"/>
                      <a:gd name="connsiteX3" fmla="*/ 108365 w 216651"/>
                      <a:gd name="connsiteY3" fmla="*/ 216729 h 216729"/>
                      <a:gd name="connsiteX4" fmla="*/ 0 w 216651"/>
                      <a:gd name="connsiteY4" fmla="*/ 108365 h 216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51" h="216729">
                        <a:moveTo>
                          <a:pt x="0" y="108365"/>
                        </a:moveTo>
                        <a:cubicBezTo>
                          <a:pt x="0" y="48489"/>
                          <a:pt x="48489" y="0"/>
                          <a:pt x="108365" y="0"/>
                        </a:cubicBezTo>
                        <a:cubicBezTo>
                          <a:pt x="168163" y="0"/>
                          <a:pt x="216652" y="48489"/>
                          <a:pt x="216652" y="108365"/>
                        </a:cubicBezTo>
                        <a:cubicBezTo>
                          <a:pt x="216652" y="168163"/>
                          <a:pt x="168163" y="216729"/>
                          <a:pt x="108365" y="216729"/>
                        </a:cubicBezTo>
                        <a:cubicBezTo>
                          <a:pt x="48566" y="216729"/>
                          <a:pt x="0" y="168163"/>
                          <a:pt x="0" y="108365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9" name="Freeform: Shape 19978">
                    <a:extLst>
                      <a:ext uri="{FF2B5EF4-FFF2-40B4-BE49-F238E27FC236}">
                        <a16:creationId xmlns:a16="http://schemas.microsoft.com/office/drawing/2014/main" id="{FF45F382-BB12-4676-AB86-02DAEFD96C90}"/>
                      </a:ext>
                    </a:extLst>
                  </p:cNvPr>
                  <p:cNvSpPr/>
                  <p:nvPr/>
                </p:nvSpPr>
                <p:spPr>
                  <a:xfrm>
                    <a:off x="4742873" y="2674861"/>
                    <a:ext cx="74205" cy="74205"/>
                  </a:xfrm>
                  <a:custGeom>
                    <a:avLst/>
                    <a:gdLst>
                      <a:gd name="connsiteX0" fmla="*/ 0 w 74205"/>
                      <a:gd name="connsiteY0" fmla="*/ 37103 h 74205"/>
                      <a:gd name="connsiteX1" fmla="*/ 37103 w 74205"/>
                      <a:gd name="connsiteY1" fmla="*/ 0 h 74205"/>
                      <a:gd name="connsiteX2" fmla="*/ 74206 w 74205"/>
                      <a:gd name="connsiteY2" fmla="*/ 37103 h 74205"/>
                      <a:gd name="connsiteX3" fmla="*/ 37103 w 74205"/>
                      <a:gd name="connsiteY3" fmla="*/ 74205 h 74205"/>
                      <a:gd name="connsiteX4" fmla="*/ 0 w 74205"/>
                      <a:gd name="connsiteY4" fmla="*/ 37103 h 74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05" h="74205">
                        <a:moveTo>
                          <a:pt x="0" y="37103"/>
                        </a:moveTo>
                        <a:cubicBezTo>
                          <a:pt x="0" y="16576"/>
                          <a:pt x="16654" y="0"/>
                          <a:pt x="37103" y="0"/>
                        </a:cubicBezTo>
                        <a:cubicBezTo>
                          <a:pt x="57629" y="0"/>
                          <a:pt x="74206" y="16654"/>
                          <a:pt x="74206" y="37103"/>
                        </a:cubicBezTo>
                        <a:cubicBezTo>
                          <a:pt x="74206" y="57629"/>
                          <a:pt x="57552" y="74205"/>
                          <a:pt x="37103" y="74205"/>
                        </a:cubicBezTo>
                        <a:cubicBezTo>
                          <a:pt x="16654" y="74283"/>
                          <a:pt x="0" y="57629"/>
                          <a:pt x="0" y="3710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80" name="Freeform: Shape 19979">
                    <a:extLst>
                      <a:ext uri="{FF2B5EF4-FFF2-40B4-BE49-F238E27FC236}">
                        <a16:creationId xmlns:a16="http://schemas.microsoft.com/office/drawing/2014/main" id="{30163BD9-E660-4AC0-9058-CB14D4D1338E}"/>
                      </a:ext>
                    </a:extLst>
                  </p:cNvPr>
                  <p:cNvSpPr/>
                  <p:nvPr/>
                </p:nvSpPr>
                <p:spPr>
                  <a:xfrm>
                    <a:off x="4167123" y="2154804"/>
                    <a:ext cx="74205" cy="74360"/>
                  </a:xfrm>
                  <a:custGeom>
                    <a:avLst/>
                    <a:gdLst>
                      <a:gd name="connsiteX0" fmla="*/ 0 w 74205"/>
                      <a:gd name="connsiteY0" fmla="*/ 37180 h 74360"/>
                      <a:gd name="connsiteX1" fmla="*/ 37103 w 74205"/>
                      <a:gd name="connsiteY1" fmla="*/ 0 h 74360"/>
                      <a:gd name="connsiteX2" fmla="*/ 74206 w 74205"/>
                      <a:gd name="connsiteY2" fmla="*/ 37180 h 74360"/>
                      <a:gd name="connsiteX3" fmla="*/ 37103 w 74205"/>
                      <a:gd name="connsiteY3" fmla="*/ 74360 h 74360"/>
                      <a:gd name="connsiteX4" fmla="*/ 0 w 74205"/>
                      <a:gd name="connsiteY4" fmla="*/ 37180 h 74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05" h="74360">
                        <a:moveTo>
                          <a:pt x="0" y="37180"/>
                        </a:moveTo>
                        <a:cubicBezTo>
                          <a:pt x="0" y="16654"/>
                          <a:pt x="16654" y="0"/>
                          <a:pt x="37103" y="0"/>
                        </a:cubicBezTo>
                        <a:cubicBezTo>
                          <a:pt x="57629" y="0"/>
                          <a:pt x="74206" y="16654"/>
                          <a:pt x="74206" y="37180"/>
                        </a:cubicBezTo>
                        <a:cubicBezTo>
                          <a:pt x="74206" y="57707"/>
                          <a:pt x="57552" y="74360"/>
                          <a:pt x="37103" y="74360"/>
                        </a:cubicBezTo>
                        <a:cubicBezTo>
                          <a:pt x="16654" y="74283"/>
                          <a:pt x="0" y="57629"/>
                          <a:pt x="0" y="37180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81" name="Freeform: Shape 19980">
                    <a:extLst>
                      <a:ext uri="{FF2B5EF4-FFF2-40B4-BE49-F238E27FC236}">
                        <a16:creationId xmlns:a16="http://schemas.microsoft.com/office/drawing/2014/main" id="{E320EE49-36A5-4FA3-8F48-D8FF92CF3B90}"/>
                      </a:ext>
                    </a:extLst>
                  </p:cNvPr>
                  <p:cNvSpPr/>
                  <p:nvPr/>
                </p:nvSpPr>
                <p:spPr>
                  <a:xfrm>
                    <a:off x="4578816" y="3103518"/>
                    <a:ext cx="46475" cy="46475"/>
                  </a:xfrm>
                  <a:custGeom>
                    <a:avLst/>
                    <a:gdLst>
                      <a:gd name="connsiteX0" fmla="*/ 0 w 46475"/>
                      <a:gd name="connsiteY0" fmla="*/ 23238 h 46475"/>
                      <a:gd name="connsiteX1" fmla="*/ 23238 w 46475"/>
                      <a:gd name="connsiteY1" fmla="*/ 0 h 46475"/>
                      <a:gd name="connsiteX2" fmla="*/ 46475 w 46475"/>
                      <a:gd name="connsiteY2" fmla="*/ 23238 h 46475"/>
                      <a:gd name="connsiteX3" fmla="*/ 23238 w 46475"/>
                      <a:gd name="connsiteY3" fmla="*/ 46475 h 46475"/>
                      <a:gd name="connsiteX4" fmla="*/ 0 w 46475"/>
                      <a:gd name="connsiteY4" fmla="*/ 23238 h 46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75" h="46475">
                        <a:moveTo>
                          <a:pt x="0" y="23238"/>
                        </a:moveTo>
                        <a:cubicBezTo>
                          <a:pt x="0" y="10380"/>
                          <a:pt x="10379" y="0"/>
                          <a:pt x="23238" y="0"/>
                        </a:cubicBezTo>
                        <a:cubicBezTo>
                          <a:pt x="36096" y="0"/>
                          <a:pt x="46475" y="10380"/>
                          <a:pt x="46475" y="23238"/>
                        </a:cubicBezTo>
                        <a:cubicBezTo>
                          <a:pt x="46475" y="36018"/>
                          <a:pt x="36096" y="46475"/>
                          <a:pt x="23238" y="46475"/>
                        </a:cubicBezTo>
                        <a:cubicBezTo>
                          <a:pt x="10379" y="46398"/>
                          <a:pt x="0" y="36018"/>
                          <a:pt x="0" y="23238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9982" name="Freeform: Shape 19981">
                <a:extLst>
                  <a:ext uri="{FF2B5EF4-FFF2-40B4-BE49-F238E27FC236}">
                    <a16:creationId xmlns:a16="http://schemas.microsoft.com/office/drawing/2014/main" id="{FAF8E6C5-783A-4153-80F6-7B9D96B47194}"/>
                  </a:ext>
                </a:extLst>
              </p:cNvPr>
              <p:cNvSpPr/>
              <p:nvPr/>
            </p:nvSpPr>
            <p:spPr>
              <a:xfrm>
                <a:off x="4038309" y="2127771"/>
                <a:ext cx="1032214" cy="1103941"/>
              </a:xfrm>
              <a:custGeom>
                <a:avLst/>
                <a:gdLst>
                  <a:gd name="connsiteX0" fmla="*/ 755533 w 1032214"/>
                  <a:gd name="connsiteY0" fmla="*/ 0 h 1103941"/>
                  <a:gd name="connsiteX1" fmla="*/ 921139 w 1032214"/>
                  <a:gd name="connsiteY1" fmla="*/ 413475 h 1103941"/>
                  <a:gd name="connsiteX2" fmla="*/ 322229 w 1032214"/>
                  <a:gd name="connsiteY2" fmla="*/ 1012385 h 1103941"/>
                  <a:gd name="connsiteX3" fmla="*/ 0 w 1032214"/>
                  <a:gd name="connsiteY3" fmla="*/ 918428 h 1103941"/>
                  <a:gd name="connsiteX4" fmla="*/ 433304 w 1032214"/>
                  <a:gd name="connsiteY4" fmla="*/ 1103942 h 1103941"/>
                  <a:gd name="connsiteX5" fmla="*/ 1032215 w 1032214"/>
                  <a:gd name="connsiteY5" fmla="*/ 505031 h 1103941"/>
                  <a:gd name="connsiteX6" fmla="*/ 755533 w 1032214"/>
                  <a:gd name="connsiteY6" fmla="*/ 0 h 1103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32214" h="1103941">
                    <a:moveTo>
                      <a:pt x="755533" y="0"/>
                    </a:moveTo>
                    <a:cubicBezTo>
                      <a:pt x="858088" y="107513"/>
                      <a:pt x="921139" y="253135"/>
                      <a:pt x="921139" y="413475"/>
                    </a:cubicBezTo>
                    <a:cubicBezTo>
                      <a:pt x="921139" y="744223"/>
                      <a:pt x="652977" y="1012385"/>
                      <a:pt x="322229" y="1012385"/>
                    </a:cubicBezTo>
                    <a:cubicBezTo>
                      <a:pt x="203639" y="1012385"/>
                      <a:pt x="93028" y="977916"/>
                      <a:pt x="0" y="918428"/>
                    </a:cubicBezTo>
                    <a:cubicBezTo>
                      <a:pt x="109062" y="1032680"/>
                      <a:pt x="262895" y="1103942"/>
                      <a:pt x="433304" y="1103942"/>
                    </a:cubicBezTo>
                    <a:cubicBezTo>
                      <a:pt x="764053" y="1103942"/>
                      <a:pt x="1032215" y="835857"/>
                      <a:pt x="1032215" y="505031"/>
                    </a:cubicBezTo>
                    <a:cubicBezTo>
                      <a:pt x="1032215" y="292794"/>
                      <a:pt x="921914" y="106428"/>
                      <a:pt x="755533" y="0"/>
                    </a:cubicBezTo>
                    <a:close/>
                  </a:path>
                </a:pathLst>
              </a:custGeom>
              <a:solidFill>
                <a:srgbClr val="F1E9D4">
                  <a:alpha val="30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983" name="Freeform: Shape 19982">
                <a:extLst>
                  <a:ext uri="{FF2B5EF4-FFF2-40B4-BE49-F238E27FC236}">
                    <a16:creationId xmlns:a16="http://schemas.microsoft.com/office/drawing/2014/main" id="{A5E0EF68-4049-4B77-A906-C348E4EA3037}"/>
                  </a:ext>
                </a:extLst>
              </p:cNvPr>
              <p:cNvSpPr/>
              <p:nvPr/>
            </p:nvSpPr>
            <p:spPr>
              <a:xfrm>
                <a:off x="3947372" y="2101745"/>
                <a:ext cx="734153" cy="734153"/>
              </a:xfrm>
              <a:custGeom>
                <a:avLst/>
                <a:gdLst>
                  <a:gd name="connsiteX0" fmla="*/ 0 w 734153"/>
                  <a:gd name="connsiteY0" fmla="*/ 367077 h 734153"/>
                  <a:gd name="connsiteX1" fmla="*/ 367077 w 734153"/>
                  <a:gd name="connsiteY1" fmla="*/ 0 h 734153"/>
                  <a:gd name="connsiteX2" fmla="*/ 734154 w 734153"/>
                  <a:gd name="connsiteY2" fmla="*/ 367077 h 734153"/>
                  <a:gd name="connsiteX3" fmla="*/ 367077 w 734153"/>
                  <a:gd name="connsiteY3" fmla="*/ 734154 h 734153"/>
                  <a:gd name="connsiteX4" fmla="*/ 0 w 734153"/>
                  <a:gd name="connsiteY4" fmla="*/ 367077 h 73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4153" h="734153">
                    <a:moveTo>
                      <a:pt x="0" y="367077"/>
                    </a:moveTo>
                    <a:cubicBezTo>
                      <a:pt x="0" y="164367"/>
                      <a:pt x="164368" y="0"/>
                      <a:pt x="367077" y="0"/>
                    </a:cubicBezTo>
                    <a:cubicBezTo>
                      <a:pt x="569786" y="0"/>
                      <a:pt x="734154" y="164367"/>
                      <a:pt x="734154" y="367077"/>
                    </a:cubicBezTo>
                    <a:cubicBezTo>
                      <a:pt x="734154" y="569786"/>
                      <a:pt x="569786" y="734154"/>
                      <a:pt x="367077" y="734154"/>
                    </a:cubicBezTo>
                    <a:cubicBezTo>
                      <a:pt x="164368" y="734154"/>
                      <a:pt x="0" y="569864"/>
                      <a:pt x="0" y="3670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9989" name="Freeform: Shape 19988">
              <a:extLst>
                <a:ext uri="{FF2B5EF4-FFF2-40B4-BE49-F238E27FC236}">
                  <a16:creationId xmlns:a16="http://schemas.microsoft.com/office/drawing/2014/main" id="{7A87F04A-3019-4B2C-9616-0DF43668FF74}"/>
                </a:ext>
              </a:extLst>
            </p:cNvPr>
            <p:cNvSpPr/>
            <p:nvPr/>
          </p:nvSpPr>
          <p:spPr>
            <a:xfrm>
              <a:off x="-75021" y="2754906"/>
              <a:ext cx="2063764" cy="1146189"/>
            </a:xfrm>
            <a:custGeom>
              <a:avLst/>
              <a:gdLst>
                <a:gd name="connsiteX0" fmla="*/ 0 w 1590924"/>
                <a:gd name="connsiteY0" fmla="*/ 883580 h 883580"/>
                <a:gd name="connsiteX1" fmla="*/ 1590924 w 1590924"/>
                <a:gd name="connsiteY1" fmla="*/ 883580 h 883580"/>
                <a:gd name="connsiteX2" fmla="*/ 0 w 1590924"/>
                <a:gd name="connsiteY2" fmla="*/ 883580 h 883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24" h="883580">
                  <a:moveTo>
                    <a:pt x="0" y="883580"/>
                  </a:moveTo>
                  <a:cubicBezTo>
                    <a:pt x="0" y="883580"/>
                    <a:pt x="800846" y="-1104475"/>
                    <a:pt x="1590924" y="883580"/>
                  </a:cubicBezTo>
                  <a:lnTo>
                    <a:pt x="0" y="88358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0" scaled="1"/>
              <a:tileRect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0" name="Freeform: Shape 19989">
              <a:extLst>
                <a:ext uri="{FF2B5EF4-FFF2-40B4-BE49-F238E27FC236}">
                  <a16:creationId xmlns:a16="http://schemas.microsoft.com/office/drawing/2014/main" id="{7DF3922E-F28C-442A-943C-4A303563E5E1}"/>
                </a:ext>
              </a:extLst>
            </p:cNvPr>
            <p:cNvSpPr/>
            <p:nvPr/>
          </p:nvSpPr>
          <p:spPr>
            <a:xfrm>
              <a:off x="1411383" y="2408361"/>
              <a:ext cx="2687745" cy="1492734"/>
            </a:xfrm>
            <a:custGeom>
              <a:avLst/>
              <a:gdLst>
                <a:gd name="connsiteX0" fmla="*/ 0 w 2071942"/>
                <a:gd name="connsiteY0" fmla="*/ 1150727 h 1150726"/>
                <a:gd name="connsiteX1" fmla="*/ 2071943 w 2071942"/>
                <a:gd name="connsiteY1" fmla="*/ 1150727 h 1150726"/>
                <a:gd name="connsiteX2" fmla="*/ 0 w 2071942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2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3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19991" name="Freeform: Shape 19990">
              <a:extLst>
                <a:ext uri="{FF2B5EF4-FFF2-40B4-BE49-F238E27FC236}">
                  <a16:creationId xmlns:a16="http://schemas.microsoft.com/office/drawing/2014/main" id="{C56DEBCE-8BBD-4C0E-BA54-E2BE0A066D6D}"/>
                </a:ext>
              </a:extLst>
            </p:cNvPr>
            <p:cNvSpPr/>
            <p:nvPr/>
          </p:nvSpPr>
          <p:spPr>
            <a:xfrm>
              <a:off x="6545322" y="2408361"/>
              <a:ext cx="2687745" cy="1492734"/>
            </a:xfrm>
            <a:custGeom>
              <a:avLst/>
              <a:gdLst>
                <a:gd name="connsiteX0" fmla="*/ 0 w 2071942"/>
                <a:gd name="connsiteY0" fmla="*/ 1150727 h 1150726"/>
                <a:gd name="connsiteX1" fmla="*/ 2071943 w 2071942"/>
                <a:gd name="connsiteY1" fmla="*/ 1150727 h 1150726"/>
                <a:gd name="connsiteX2" fmla="*/ 0 w 2071942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2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3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2" name="Freeform: Shape 19991">
              <a:extLst>
                <a:ext uri="{FF2B5EF4-FFF2-40B4-BE49-F238E27FC236}">
                  <a16:creationId xmlns:a16="http://schemas.microsoft.com/office/drawing/2014/main" id="{CBF72D74-470A-4857-B21D-F748B90B7A52}"/>
                </a:ext>
              </a:extLst>
            </p:cNvPr>
            <p:cNvSpPr/>
            <p:nvPr/>
          </p:nvSpPr>
          <p:spPr>
            <a:xfrm>
              <a:off x="10502233" y="2408361"/>
              <a:ext cx="2687746" cy="1492734"/>
            </a:xfrm>
            <a:custGeom>
              <a:avLst/>
              <a:gdLst>
                <a:gd name="connsiteX0" fmla="*/ 0 w 2071943"/>
                <a:gd name="connsiteY0" fmla="*/ 1150727 h 1150726"/>
                <a:gd name="connsiteX1" fmla="*/ 2071944 w 2071943"/>
                <a:gd name="connsiteY1" fmla="*/ 1150727 h 1150726"/>
                <a:gd name="connsiteX2" fmla="*/ 0 w 2071943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3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4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3" name="Freeform: Shape 19992">
              <a:extLst>
                <a:ext uri="{FF2B5EF4-FFF2-40B4-BE49-F238E27FC236}">
                  <a16:creationId xmlns:a16="http://schemas.microsoft.com/office/drawing/2014/main" id="{1EAFE742-EF7A-4A1A-AF35-C3FABCBD8306}"/>
                </a:ext>
              </a:extLst>
            </p:cNvPr>
            <p:cNvSpPr/>
            <p:nvPr/>
          </p:nvSpPr>
          <p:spPr>
            <a:xfrm>
              <a:off x="8812960" y="2758389"/>
              <a:ext cx="2057533" cy="1142705"/>
            </a:xfrm>
            <a:custGeom>
              <a:avLst/>
              <a:gdLst>
                <a:gd name="connsiteX0" fmla="*/ 0 w 1586121"/>
                <a:gd name="connsiteY0" fmla="*/ 880895 h 880894"/>
                <a:gd name="connsiteX1" fmla="*/ 1586122 w 1586121"/>
                <a:gd name="connsiteY1" fmla="*/ 880895 h 880894"/>
                <a:gd name="connsiteX2" fmla="*/ 0 w 1586121"/>
                <a:gd name="connsiteY2" fmla="*/ 880895 h 88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6121" h="880894">
                  <a:moveTo>
                    <a:pt x="0" y="880895"/>
                  </a:moveTo>
                  <a:cubicBezTo>
                    <a:pt x="0" y="880895"/>
                    <a:pt x="798367" y="-1101119"/>
                    <a:pt x="1586122" y="880895"/>
                  </a:cubicBezTo>
                  <a:lnTo>
                    <a:pt x="0" y="880895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4" name="Freeform: Shape 19993">
              <a:extLst>
                <a:ext uri="{FF2B5EF4-FFF2-40B4-BE49-F238E27FC236}">
                  <a16:creationId xmlns:a16="http://schemas.microsoft.com/office/drawing/2014/main" id="{0C4EFFB2-D44C-4F17-BBB2-CA4DEBBDD94C}"/>
                </a:ext>
              </a:extLst>
            </p:cNvPr>
            <p:cNvSpPr/>
            <p:nvPr/>
          </p:nvSpPr>
          <p:spPr>
            <a:xfrm>
              <a:off x="4034119" y="2971452"/>
              <a:ext cx="1693594" cy="929642"/>
            </a:xfrm>
            <a:custGeom>
              <a:avLst/>
              <a:gdLst>
                <a:gd name="connsiteX0" fmla="*/ 0 w 1305566"/>
                <a:gd name="connsiteY0" fmla="*/ 716648 h 716647"/>
                <a:gd name="connsiteX1" fmla="*/ 1305567 w 1305566"/>
                <a:gd name="connsiteY1" fmla="*/ 716648 h 716647"/>
                <a:gd name="connsiteX2" fmla="*/ 0 w 1305566"/>
                <a:gd name="connsiteY2" fmla="*/ 716648 h 716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05566" h="716647">
                  <a:moveTo>
                    <a:pt x="0" y="716648"/>
                  </a:moveTo>
                  <a:cubicBezTo>
                    <a:pt x="0" y="716648"/>
                    <a:pt x="657160" y="-895810"/>
                    <a:pt x="1305567" y="716648"/>
                  </a:cubicBezTo>
                  <a:lnTo>
                    <a:pt x="0" y="716648"/>
                  </a:lnTo>
                  <a:close/>
                </a:path>
              </a:pathLst>
            </a:custGeom>
            <a:gradFill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29" name="Freeform: Shape 34728">
              <a:extLst>
                <a:ext uri="{FF2B5EF4-FFF2-40B4-BE49-F238E27FC236}">
                  <a16:creationId xmlns:a16="http://schemas.microsoft.com/office/drawing/2014/main" id="{4D5BA0E5-26DB-4615-BE62-545CA62B512F}"/>
                </a:ext>
              </a:extLst>
            </p:cNvPr>
            <p:cNvSpPr/>
            <p:nvPr/>
          </p:nvSpPr>
          <p:spPr>
            <a:xfrm>
              <a:off x="364278" y="2249844"/>
              <a:ext cx="664878" cy="205474"/>
            </a:xfrm>
            <a:custGeom>
              <a:avLst/>
              <a:gdLst>
                <a:gd name="connsiteX0" fmla="*/ 0 w 512544"/>
                <a:gd name="connsiteY0" fmla="*/ 158397 h 158397"/>
                <a:gd name="connsiteX1" fmla="*/ 512544 w 512544"/>
                <a:gd name="connsiteY1" fmla="*/ 158397 h 158397"/>
                <a:gd name="connsiteX2" fmla="*/ 395039 w 512544"/>
                <a:gd name="connsiteY2" fmla="*/ 131674 h 158397"/>
                <a:gd name="connsiteX3" fmla="*/ 138729 w 512544"/>
                <a:gd name="connsiteY3" fmla="*/ 105028 h 158397"/>
                <a:gd name="connsiteX4" fmla="*/ 0 w 512544"/>
                <a:gd name="connsiteY4" fmla="*/ 158397 h 158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544" h="158397">
                  <a:moveTo>
                    <a:pt x="0" y="158397"/>
                  </a:moveTo>
                  <a:lnTo>
                    <a:pt x="512544" y="158397"/>
                  </a:lnTo>
                  <a:cubicBezTo>
                    <a:pt x="512544" y="158397"/>
                    <a:pt x="480476" y="51582"/>
                    <a:pt x="395039" y="131674"/>
                  </a:cubicBezTo>
                  <a:cubicBezTo>
                    <a:pt x="395039" y="131674"/>
                    <a:pt x="272267" y="-145938"/>
                    <a:pt x="138729" y="105028"/>
                  </a:cubicBezTo>
                  <a:cubicBezTo>
                    <a:pt x="138806" y="105028"/>
                    <a:pt x="10689" y="46314"/>
                    <a:pt x="0" y="15839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0" name="Freeform: Shape 34729">
              <a:extLst>
                <a:ext uri="{FF2B5EF4-FFF2-40B4-BE49-F238E27FC236}">
                  <a16:creationId xmlns:a16="http://schemas.microsoft.com/office/drawing/2014/main" id="{2F4F4512-01F9-48BF-B829-3871A9C710D6}"/>
                </a:ext>
              </a:extLst>
            </p:cNvPr>
            <p:cNvSpPr/>
            <p:nvPr/>
          </p:nvSpPr>
          <p:spPr>
            <a:xfrm>
              <a:off x="3346934" y="1971210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1" name="Freeform: Shape 34730">
              <a:extLst>
                <a:ext uri="{FF2B5EF4-FFF2-40B4-BE49-F238E27FC236}">
                  <a16:creationId xmlns:a16="http://schemas.microsoft.com/office/drawing/2014/main" id="{D4A91BEE-C522-4BAF-93EA-33CB1E17C547}"/>
                </a:ext>
              </a:extLst>
            </p:cNvPr>
            <p:cNvSpPr/>
            <p:nvPr/>
          </p:nvSpPr>
          <p:spPr>
            <a:xfrm>
              <a:off x="6782555" y="2395438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280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6" y="38725"/>
                    <a:pt x="296280" y="98755"/>
                  </a:cubicBezTo>
                  <a:cubicBezTo>
                    <a:pt x="296280" y="98755"/>
                    <a:pt x="204181" y="-109454"/>
                    <a:pt x="104105" y="78771"/>
                  </a:cubicBezTo>
                  <a:cubicBezTo>
                    <a:pt x="104105" y="78771"/>
                    <a:pt x="8056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3" name="Freeform: Shape 34732">
              <a:extLst>
                <a:ext uri="{FF2B5EF4-FFF2-40B4-BE49-F238E27FC236}">
                  <a16:creationId xmlns:a16="http://schemas.microsoft.com/office/drawing/2014/main" id="{5E5E61D5-9031-42AB-AA29-B112D9750DDA}"/>
                </a:ext>
              </a:extLst>
            </p:cNvPr>
            <p:cNvSpPr/>
            <p:nvPr/>
          </p:nvSpPr>
          <p:spPr>
            <a:xfrm>
              <a:off x="9055117" y="1971210"/>
              <a:ext cx="661060" cy="204273"/>
            </a:xfrm>
            <a:custGeom>
              <a:avLst/>
              <a:gdLst>
                <a:gd name="connsiteX0" fmla="*/ 0 w 509601"/>
                <a:gd name="connsiteY0" fmla="*/ 157471 h 157471"/>
                <a:gd name="connsiteX1" fmla="*/ 509601 w 509601"/>
                <a:gd name="connsiteY1" fmla="*/ 157471 h 157471"/>
                <a:gd name="connsiteX2" fmla="*/ 392793 w 509601"/>
                <a:gd name="connsiteY2" fmla="*/ 130903 h 157471"/>
                <a:gd name="connsiteX3" fmla="*/ 138031 w 509601"/>
                <a:gd name="connsiteY3" fmla="*/ 104412 h 157471"/>
                <a:gd name="connsiteX4" fmla="*/ 0 w 509601"/>
                <a:gd name="connsiteY4" fmla="*/ 157471 h 15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601" h="157471">
                  <a:moveTo>
                    <a:pt x="0" y="157471"/>
                  </a:moveTo>
                  <a:lnTo>
                    <a:pt x="509601" y="157471"/>
                  </a:lnTo>
                  <a:cubicBezTo>
                    <a:pt x="509601" y="157471"/>
                    <a:pt x="477765" y="51353"/>
                    <a:pt x="392793" y="130903"/>
                  </a:cubicBezTo>
                  <a:cubicBezTo>
                    <a:pt x="392793" y="130903"/>
                    <a:pt x="270718" y="-145083"/>
                    <a:pt x="138031" y="104412"/>
                  </a:cubicBezTo>
                  <a:cubicBezTo>
                    <a:pt x="137954" y="104412"/>
                    <a:pt x="10612" y="46008"/>
                    <a:pt x="0" y="157471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15" name="Freeform: Shape 38914">
              <a:extLst>
                <a:ext uri="{FF2B5EF4-FFF2-40B4-BE49-F238E27FC236}">
                  <a16:creationId xmlns:a16="http://schemas.microsoft.com/office/drawing/2014/main" id="{6EF66188-DE7C-4D19-802B-D9C979625E7D}"/>
                </a:ext>
              </a:extLst>
            </p:cNvPr>
            <p:cNvSpPr/>
            <p:nvPr/>
          </p:nvSpPr>
          <p:spPr>
            <a:xfrm>
              <a:off x="5541323" y="2249635"/>
              <a:ext cx="45417" cy="45417"/>
            </a:xfrm>
            <a:custGeom>
              <a:avLst/>
              <a:gdLst>
                <a:gd name="connsiteX0" fmla="*/ 0 w 35011"/>
                <a:gd name="connsiteY0" fmla="*/ 17506 h 35011"/>
                <a:gd name="connsiteX1" fmla="*/ 17506 w 35011"/>
                <a:gd name="connsiteY1" fmla="*/ 0 h 35011"/>
                <a:gd name="connsiteX2" fmla="*/ 35011 w 35011"/>
                <a:gd name="connsiteY2" fmla="*/ 17506 h 35011"/>
                <a:gd name="connsiteX3" fmla="*/ 17506 w 35011"/>
                <a:gd name="connsiteY3" fmla="*/ 35011 h 35011"/>
                <a:gd name="connsiteX4" fmla="*/ 0 w 35011"/>
                <a:gd name="connsiteY4" fmla="*/ 17506 h 3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11" h="35011">
                  <a:moveTo>
                    <a:pt x="0" y="17506"/>
                  </a:moveTo>
                  <a:cubicBezTo>
                    <a:pt x="0" y="7823"/>
                    <a:pt x="7823" y="0"/>
                    <a:pt x="17506" y="0"/>
                  </a:cubicBezTo>
                  <a:cubicBezTo>
                    <a:pt x="27188" y="0"/>
                    <a:pt x="35011" y="7823"/>
                    <a:pt x="35011" y="17506"/>
                  </a:cubicBezTo>
                  <a:cubicBezTo>
                    <a:pt x="35011" y="27188"/>
                    <a:pt x="27188" y="35011"/>
                    <a:pt x="17506" y="35011"/>
                  </a:cubicBezTo>
                  <a:cubicBezTo>
                    <a:pt x="7823" y="35089"/>
                    <a:pt x="0" y="27188"/>
                    <a:pt x="0" y="17506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21" name="Freeform: Shape 38920">
              <a:extLst>
                <a:ext uri="{FF2B5EF4-FFF2-40B4-BE49-F238E27FC236}">
                  <a16:creationId xmlns:a16="http://schemas.microsoft.com/office/drawing/2014/main" id="{5AACCDDB-579C-4510-8763-43665CA2FD78}"/>
                </a:ext>
              </a:extLst>
            </p:cNvPr>
            <p:cNvSpPr/>
            <p:nvPr/>
          </p:nvSpPr>
          <p:spPr>
            <a:xfrm>
              <a:off x="7811372" y="3738552"/>
              <a:ext cx="45417" cy="45417"/>
            </a:xfrm>
            <a:custGeom>
              <a:avLst/>
              <a:gdLst>
                <a:gd name="connsiteX0" fmla="*/ 0 w 35011"/>
                <a:gd name="connsiteY0" fmla="*/ 17506 h 35011"/>
                <a:gd name="connsiteX1" fmla="*/ 17506 w 35011"/>
                <a:gd name="connsiteY1" fmla="*/ 0 h 35011"/>
                <a:gd name="connsiteX2" fmla="*/ 35011 w 35011"/>
                <a:gd name="connsiteY2" fmla="*/ 17506 h 35011"/>
                <a:gd name="connsiteX3" fmla="*/ 17506 w 35011"/>
                <a:gd name="connsiteY3" fmla="*/ 35011 h 35011"/>
                <a:gd name="connsiteX4" fmla="*/ 0 w 35011"/>
                <a:gd name="connsiteY4" fmla="*/ 17506 h 3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11" h="35011">
                  <a:moveTo>
                    <a:pt x="0" y="17506"/>
                  </a:moveTo>
                  <a:cubicBezTo>
                    <a:pt x="0" y="7823"/>
                    <a:pt x="7823" y="0"/>
                    <a:pt x="17506" y="0"/>
                  </a:cubicBezTo>
                  <a:cubicBezTo>
                    <a:pt x="27188" y="0"/>
                    <a:pt x="35011" y="7823"/>
                    <a:pt x="35011" y="17506"/>
                  </a:cubicBezTo>
                  <a:cubicBezTo>
                    <a:pt x="35011" y="27188"/>
                    <a:pt x="27188" y="35011"/>
                    <a:pt x="17506" y="35011"/>
                  </a:cubicBezTo>
                  <a:cubicBezTo>
                    <a:pt x="7823" y="35011"/>
                    <a:pt x="0" y="27188"/>
                    <a:pt x="0" y="17506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86" name="Freeform: Shape 14085">
              <a:extLst>
                <a:ext uri="{FF2B5EF4-FFF2-40B4-BE49-F238E27FC236}">
                  <a16:creationId xmlns:a16="http://schemas.microsoft.com/office/drawing/2014/main" id="{914F7427-6722-44D1-92AF-ABEF6BA27E3B}"/>
                </a:ext>
              </a:extLst>
            </p:cNvPr>
            <p:cNvSpPr/>
            <p:nvPr/>
          </p:nvSpPr>
          <p:spPr>
            <a:xfrm>
              <a:off x="2315130" y="1723880"/>
              <a:ext cx="664878" cy="205474"/>
            </a:xfrm>
            <a:custGeom>
              <a:avLst/>
              <a:gdLst>
                <a:gd name="connsiteX0" fmla="*/ 0 w 512544"/>
                <a:gd name="connsiteY0" fmla="*/ 158397 h 158397"/>
                <a:gd name="connsiteX1" fmla="*/ 512544 w 512544"/>
                <a:gd name="connsiteY1" fmla="*/ 158397 h 158397"/>
                <a:gd name="connsiteX2" fmla="*/ 395039 w 512544"/>
                <a:gd name="connsiteY2" fmla="*/ 131674 h 158397"/>
                <a:gd name="connsiteX3" fmla="*/ 138729 w 512544"/>
                <a:gd name="connsiteY3" fmla="*/ 105028 h 158397"/>
                <a:gd name="connsiteX4" fmla="*/ 0 w 512544"/>
                <a:gd name="connsiteY4" fmla="*/ 158397 h 158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544" h="158397">
                  <a:moveTo>
                    <a:pt x="0" y="158397"/>
                  </a:moveTo>
                  <a:lnTo>
                    <a:pt x="512544" y="158397"/>
                  </a:lnTo>
                  <a:cubicBezTo>
                    <a:pt x="512544" y="158397"/>
                    <a:pt x="480476" y="51582"/>
                    <a:pt x="395039" y="131674"/>
                  </a:cubicBezTo>
                  <a:cubicBezTo>
                    <a:pt x="395039" y="131674"/>
                    <a:pt x="272267" y="-145938"/>
                    <a:pt x="138729" y="105028"/>
                  </a:cubicBezTo>
                  <a:cubicBezTo>
                    <a:pt x="138806" y="105028"/>
                    <a:pt x="10689" y="46314"/>
                    <a:pt x="0" y="15839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87" name="Freeform: Shape 14086">
              <a:extLst>
                <a:ext uri="{FF2B5EF4-FFF2-40B4-BE49-F238E27FC236}">
                  <a16:creationId xmlns:a16="http://schemas.microsoft.com/office/drawing/2014/main" id="{4AB621C8-31D4-4CC4-9353-3EA95DD24BAD}"/>
                </a:ext>
              </a:extLst>
            </p:cNvPr>
            <p:cNvSpPr/>
            <p:nvPr/>
          </p:nvSpPr>
          <p:spPr>
            <a:xfrm>
              <a:off x="10003550" y="1149312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88" name="Freeform: Shape 14087">
              <a:extLst>
                <a:ext uri="{FF2B5EF4-FFF2-40B4-BE49-F238E27FC236}">
                  <a16:creationId xmlns:a16="http://schemas.microsoft.com/office/drawing/2014/main" id="{318C44F7-04C6-4D62-97FF-C5DBEDFC7D99}"/>
                </a:ext>
              </a:extLst>
            </p:cNvPr>
            <p:cNvSpPr/>
            <p:nvPr/>
          </p:nvSpPr>
          <p:spPr>
            <a:xfrm>
              <a:off x="6248400" y="1523358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089" name="Group 14088">
              <a:extLst>
                <a:ext uri="{FF2B5EF4-FFF2-40B4-BE49-F238E27FC236}">
                  <a16:creationId xmlns:a16="http://schemas.microsoft.com/office/drawing/2014/main" id="{F2868CE9-0AF5-4CE8-898C-3C7317BFC627}"/>
                </a:ext>
              </a:extLst>
            </p:cNvPr>
            <p:cNvGrpSpPr/>
            <p:nvPr/>
          </p:nvGrpSpPr>
          <p:grpSpPr>
            <a:xfrm>
              <a:off x="1548696" y="382779"/>
              <a:ext cx="9162516" cy="3264503"/>
              <a:chOff x="1548696" y="382779"/>
              <a:chExt cx="9162516" cy="3264503"/>
            </a:xfrm>
          </p:grpSpPr>
          <p:grpSp>
            <p:nvGrpSpPr>
              <p:cNvPr id="14090" name="Group 14089">
                <a:extLst>
                  <a:ext uri="{FF2B5EF4-FFF2-40B4-BE49-F238E27FC236}">
                    <a16:creationId xmlns:a16="http://schemas.microsoft.com/office/drawing/2014/main" id="{26E7DDB4-9FEB-4AFA-88F3-307B72D4865D}"/>
                  </a:ext>
                </a:extLst>
              </p:cNvPr>
              <p:cNvGrpSpPr/>
              <p:nvPr/>
            </p:nvGrpSpPr>
            <p:grpSpPr>
              <a:xfrm>
                <a:off x="1548696" y="382779"/>
                <a:ext cx="9162516" cy="1682877"/>
                <a:chOff x="1548696" y="382779"/>
                <a:chExt cx="9162516" cy="1682877"/>
              </a:xfrm>
            </p:grpSpPr>
            <p:sp>
              <p:nvSpPr>
                <p:cNvPr id="14094" name="Freeform: Shape 14093">
                  <a:extLst>
                    <a:ext uri="{FF2B5EF4-FFF2-40B4-BE49-F238E27FC236}">
                      <a16:creationId xmlns:a16="http://schemas.microsoft.com/office/drawing/2014/main" id="{11170A5A-8351-45DA-881E-BDEAC799F42D}"/>
                    </a:ext>
                  </a:extLst>
                </p:cNvPr>
                <p:cNvSpPr/>
                <p:nvPr/>
              </p:nvSpPr>
              <p:spPr>
                <a:xfrm>
                  <a:off x="2061591" y="2004966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5" name="Freeform: Shape 14094">
                  <a:extLst>
                    <a:ext uri="{FF2B5EF4-FFF2-40B4-BE49-F238E27FC236}">
                      <a16:creationId xmlns:a16="http://schemas.microsoft.com/office/drawing/2014/main" id="{07B98E40-9318-4C5F-9169-05B38A973C42}"/>
                    </a:ext>
                  </a:extLst>
                </p:cNvPr>
                <p:cNvSpPr/>
                <p:nvPr/>
              </p:nvSpPr>
              <p:spPr>
                <a:xfrm>
                  <a:off x="3180642" y="1303926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6" name="Freeform: Shape 14095">
                  <a:extLst>
                    <a:ext uri="{FF2B5EF4-FFF2-40B4-BE49-F238E27FC236}">
                      <a16:creationId xmlns:a16="http://schemas.microsoft.com/office/drawing/2014/main" id="{03FFEC8C-6D85-4C6B-8F39-E510BD9E5D5A}"/>
                    </a:ext>
                  </a:extLst>
                </p:cNvPr>
                <p:cNvSpPr/>
                <p:nvPr/>
              </p:nvSpPr>
              <p:spPr>
                <a:xfrm>
                  <a:off x="1548696" y="742437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7" name="Freeform: Shape 14096">
                  <a:extLst>
                    <a:ext uri="{FF2B5EF4-FFF2-40B4-BE49-F238E27FC236}">
                      <a16:creationId xmlns:a16="http://schemas.microsoft.com/office/drawing/2014/main" id="{F065D203-80F2-4FAB-8226-66C8B2971F14}"/>
                    </a:ext>
                  </a:extLst>
                </p:cNvPr>
                <p:cNvSpPr/>
                <p:nvPr/>
              </p:nvSpPr>
              <p:spPr>
                <a:xfrm>
                  <a:off x="5076758" y="1322678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8" name="Freeform: Shape 14097">
                  <a:extLst>
                    <a:ext uri="{FF2B5EF4-FFF2-40B4-BE49-F238E27FC236}">
                      <a16:creationId xmlns:a16="http://schemas.microsoft.com/office/drawing/2014/main" id="{C524538A-D0C0-4FC8-BA13-AB925D7B9527}"/>
                    </a:ext>
                  </a:extLst>
                </p:cNvPr>
                <p:cNvSpPr/>
                <p:nvPr/>
              </p:nvSpPr>
              <p:spPr>
                <a:xfrm>
                  <a:off x="4003602" y="382779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9" name="Freeform: Shape 14098">
                  <a:extLst>
                    <a:ext uri="{FF2B5EF4-FFF2-40B4-BE49-F238E27FC236}">
                      <a16:creationId xmlns:a16="http://schemas.microsoft.com/office/drawing/2014/main" id="{9636010F-D40E-4938-BA18-AD069C0D6AC8}"/>
                    </a:ext>
                  </a:extLst>
                </p:cNvPr>
                <p:cNvSpPr/>
                <p:nvPr/>
              </p:nvSpPr>
              <p:spPr>
                <a:xfrm>
                  <a:off x="6341090" y="1585609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0" name="Freeform: Shape 14099">
                  <a:extLst>
                    <a:ext uri="{FF2B5EF4-FFF2-40B4-BE49-F238E27FC236}">
                      <a16:creationId xmlns:a16="http://schemas.microsoft.com/office/drawing/2014/main" id="{B395BEF1-B044-44CE-A045-FF006E418E02}"/>
                    </a:ext>
                  </a:extLst>
                </p:cNvPr>
                <p:cNvSpPr/>
                <p:nvPr/>
              </p:nvSpPr>
              <p:spPr>
                <a:xfrm>
                  <a:off x="7993841" y="1884238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1" name="Freeform: Shape 14100">
                  <a:extLst>
                    <a:ext uri="{FF2B5EF4-FFF2-40B4-BE49-F238E27FC236}">
                      <a16:creationId xmlns:a16="http://schemas.microsoft.com/office/drawing/2014/main" id="{3298AA43-5B36-4981-8E57-43E1A86E328C}"/>
                    </a:ext>
                  </a:extLst>
                </p:cNvPr>
                <p:cNvSpPr/>
                <p:nvPr/>
              </p:nvSpPr>
              <p:spPr>
                <a:xfrm>
                  <a:off x="9855191" y="588307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2" name="Freeform: Shape 14101">
                  <a:extLst>
                    <a:ext uri="{FF2B5EF4-FFF2-40B4-BE49-F238E27FC236}">
                      <a16:creationId xmlns:a16="http://schemas.microsoft.com/office/drawing/2014/main" id="{FF2F6068-A4DE-48C2-9F40-0003AFABB6D7}"/>
                    </a:ext>
                  </a:extLst>
                </p:cNvPr>
                <p:cNvSpPr/>
                <p:nvPr/>
              </p:nvSpPr>
              <p:spPr>
                <a:xfrm>
                  <a:off x="7355638" y="665372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3" name="Freeform: Shape 14102">
                  <a:extLst>
                    <a:ext uri="{FF2B5EF4-FFF2-40B4-BE49-F238E27FC236}">
                      <a16:creationId xmlns:a16="http://schemas.microsoft.com/office/drawing/2014/main" id="{ACB3D8EF-D9BB-4F48-AC80-A289EF399B39}"/>
                    </a:ext>
                  </a:extLst>
                </p:cNvPr>
                <p:cNvSpPr/>
                <p:nvPr/>
              </p:nvSpPr>
              <p:spPr>
                <a:xfrm>
                  <a:off x="6161253" y="527617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4" name="Freeform: Shape 14103">
                  <a:extLst>
                    <a:ext uri="{FF2B5EF4-FFF2-40B4-BE49-F238E27FC236}">
                      <a16:creationId xmlns:a16="http://schemas.microsoft.com/office/drawing/2014/main" id="{FF2F4DDD-ACC3-4EFB-B97E-36FEDD8FB18B}"/>
                    </a:ext>
                  </a:extLst>
                </p:cNvPr>
                <p:cNvSpPr/>
                <p:nvPr/>
              </p:nvSpPr>
              <p:spPr>
                <a:xfrm>
                  <a:off x="10650522" y="1473295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091" name="Freeform: Shape 14090">
                <a:extLst>
                  <a:ext uri="{FF2B5EF4-FFF2-40B4-BE49-F238E27FC236}">
                    <a16:creationId xmlns:a16="http://schemas.microsoft.com/office/drawing/2014/main" id="{FBE2ABBC-4CE2-43D8-9D92-9FF30AFF43B1}"/>
                  </a:ext>
                </a:extLst>
              </p:cNvPr>
              <p:cNvSpPr/>
              <p:nvPr/>
            </p:nvSpPr>
            <p:spPr>
              <a:xfrm>
                <a:off x="4144100" y="3586592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92" name="Freeform: Shape 14091">
                <a:extLst>
                  <a:ext uri="{FF2B5EF4-FFF2-40B4-BE49-F238E27FC236}">
                    <a16:creationId xmlns:a16="http://schemas.microsoft.com/office/drawing/2014/main" id="{0410F70E-81D9-42A1-89A2-3A3F268C684F}"/>
                  </a:ext>
                </a:extLst>
              </p:cNvPr>
              <p:cNvSpPr/>
              <p:nvPr/>
            </p:nvSpPr>
            <p:spPr>
              <a:xfrm>
                <a:off x="7312267" y="2496080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93" name="Freeform: Shape 14092">
                <a:extLst>
                  <a:ext uri="{FF2B5EF4-FFF2-40B4-BE49-F238E27FC236}">
                    <a16:creationId xmlns:a16="http://schemas.microsoft.com/office/drawing/2014/main" id="{63E9790E-E6EF-47A7-92DB-5BD3A8C4180D}"/>
                  </a:ext>
                </a:extLst>
              </p:cNvPr>
              <p:cNvSpPr/>
              <p:nvPr/>
            </p:nvSpPr>
            <p:spPr>
              <a:xfrm>
                <a:off x="8674476" y="3308288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4105" name="Group 14104">
              <a:extLst>
                <a:ext uri="{FF2B5EF4-FFF2-40B4-BE49-F238E27FC236}">
                  <a16:creationId xmlns:a16="http://schemas.microsoft.com/office/drawing/2014/main" id="{221E23F9-82E9-46FF-B0E1-4681276C68FF}"/>
                </a:ext>
              </a:extLst>
            </p:cNvPr>
            <p:cNvGrpSpPr/>
            <p:nvPr/>
          </p:nvGrpSpPr>
          <p:grpSpPr>
            <a:xfrm>
              <a:off x="960016" y="4191680"/>
              <a:ext cx="10327203" cy="2328668"/>
              <a:chOff x="960016" y="4191680"/>
              <a:chExt cx="10327203" cy="2328668"/>
            </a:xfrm>
          </p:grpSpPr>
          <p:sp>
            <p:nvSpPr>
              <p:cNvPr id="14106" name="Freeform: Shape 14105">
                <a:extLst>
                  <a:ext uri="{FF2B5EF4-FFF2-40B4-BE49-F238E27FC236}">
                    <a16:creationId xmlns:a16="http://schemas.microsoft.com/office/drawing/2014/main" id="{F4FED53C-B491-401A-A9F1-9CA6CA2F23BF}"/>
                  </a:ext>
                </a:extLst>
              </p:cNvPr>
              <p:cNvSpPr/>
              <p:nvPr/>
            </p:nvSpPr>
            <p:spPr>
              <a:xfrm>
                <a:off x="1343134" y="4259233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7" name="Freeform: Shape 14106">
                <a:extLst>
                  <a:ext uri="{FF2B5EF4-FFF2-40B4-BE49-F238E27FC236}">
                    <a16:creationId xmlns:a16="http://schemas.microsoft.com/office/drawing/2014/main" id="{26798181-6F40-412D-B1B9-54E996B80427}"/>
                  </a:ext>
                </a:extLst>
              </p:cNvPr>
              <p:cNvSpPr/>
              <p:nvPr/>
            </p:nvSpPr>
            <p:spPr>
              <a:xfrm>
                <a:off x="2392273" y="5134517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8" name="Freeform: Shape 14107">
                <a:extLst>
                  <a:ext uri="{FF2B5EF4-FFF2-40B4-BE49-F238E27FC236}">
                    <a16:creationId xmlns:a16="http://schemas.microsoft.com/office/drawing/2014/main" id="{D206FF38-5BBB-494D-8F00-3DB73C046630}"/>
                  </a:ext>
                </a:extLst>
              </p:cNvPr>
              <p:cNvSpPr/>
              <p:nvPr/>
            </p:nvSpPr>
            <p:spPr>
              <a:xfrm>
                <a:off x="1177428" y="5945334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9" name="Freeform: Shape 14108">
                <a:extLst>
                  <a:ext uri="{FF2B5EF4-FFF2-40B4-BE49-F238E27FC236}">
                    <a16:creationId xmlns:a16="http://schemas.microsoft.com/office/drawing/2014/main" id="{FA5F34D6-80A0-4146-8EEC-E2C18B03DFCE}"/>
                  </a:ext>
                </a:extLst>
              </p:cNvPr>
              <p:cNvSpPr/>
              <p:nvPr/>
            </p:nvSpPr>
            <p:spPr>
              <a:xfrm>
                <a:off x="3225929" y="5945334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0" name="Freeform: Shape 14109">
                <a:extLst>
                  <a:ext uri="{FF2B5EF4-FFF2-40B4-BE49-F238E27FC236}">
                    <a16:creationId xmlns:a16="http://schemas.microsoft.com/office/drawing/2014/main" id="{3F829B07-5C48-4570-BBE4-4C6DA5779CED}"/>
                  </a:ext>
                </a:extLst>
              </p:cNvPr>
              <p:cNvSpPr/>
              <p:nvPr/>
            </p:nvSpPr>
            <p:spPr>
              <a:xfrm>
                <a:off x="960016" y="5003596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1" name="Freeform: Shape 14110">
                <a:extLst>
                  <a:ext uri="{FF2B5EF4-FFF2-40B4-BE49-F238E27FC236}">
                    <a16:creationId xmlns:a16="http://schemas.microsoft.com/office/drawing/2014/main" id="{0C6F80FF-C4F7-44A9-8D31-C813D63304EA}"/>
                  </a:ext>
                </a:extLst>
              </p:cNvPr>
              <p:cNvSpPr/>
              <p:nvPr/>
            </p:nvSpPr>
            <p:spPr>
              <a:xfrm>
                <a:off x="4395547" y="6305528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2" name="Freeform: Shape 14111">
                <a:extLst>
                  <a:ext uri="{FF2B5EF4-FFF2-40B4-BE49-F238E27FC236}">
                    <a16:creationId xmlns:a16="http://schemas.microsoft.com/office/drawing/2014/main" id="{6155F89F-D4AF-4C2C-8AFB-FB363E785A47}"/>
                  </a:ext>
                </a:extLst>
              </p:cNvPr>
              <p:cNvSpPr/>
              <p:nvPr/>
            </p:nvSpPr>
            <p:spPr>
              <a:xfrm>
                <a:off x="9513598" y="5451289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3" name="Freeform: Shape 14112">
                <a:extLst>
                  <a:ext uri="{FF2B5EF4-FFF2-40B4-BE49-F238E27FC236}">
                    <a16:creationId xmlns:a16="http://schemas.microsoft.com/office/drawing/2014/main" id="{84AF7F3E-8696-4202-9759-7FF6B65900FB}"/>
                  </a:ext>
                </a:extLst>
              </p:cNvPr>
              <p:cNvSpPr/>
              <p:nvPr/>
            </p:nvSpPr>
            <p:spPr>
              <a:xfrm>
                <a:off x="7232620" y="6459658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4" name="Freeform: Shape 14113">
                <a:extLst>
                  <a:ext uri="{FF2B5EF4-FFF2-40B4-BE49-F238E27FC236}">
                    <a16:creationId xmlns:a16="http://schemas.microsoft.com/office/drawing/2014/main" id="{10A104EE-F64C-432B-8C48-58B2B46D7456}"/>
                  </a:ext>
                </a:extLst>
              </p:cNvPr>
              <p:cNvSpPr/>
              <p:nvPr/>
            </p:nvSpPr>
            <p:spPr>
              <a:xfrm>
                <a:off x="8650647" y="5675913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5" name="Freeform: Shape 14114">
                <a:extLst>
                  <a:ext uri="{FF2B5EF4-FFF2-40B4-BE49-F238E27FC236}">
                    <a16:creationId xmlns:a16="http://schemas.microsoft.com/office/drawing/2014/main" id="{D08D688C-8174-4835-8907-034D87586DA4}"/>
                  </a:ext>
                </a:extLst>
              </p:cNvPr>
              <p:cNvSpPr/>
              <p:nvPr/>
            </p:nvSpPr>
            <p:spPr>
              <a:xfrm>
                <a:off x="10809803" y="6287321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6" name="Freeform: Shape 14115">
                <a:extLst>
                  <a:ext uri="{FF2B5EF4-FFF2-40B4-BE49-F238E27FC236}">
                    <a16:creationId xmlns:a16="http://schemas.microsoft.com/office/drawing/2014/main" id="{4F0ECC14-67D4-42EA-8863-8460E4107F37}"/>
                  </a:ext>
                </a:extLst>
              </p:cNvPr>
              <p:cNvSpPr/>
              <p:nvPr/>
            </p:nvSpPr>
            <p:spPr>
              <a:xfrm>
                <a:off x="9978976" y="4291142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7" name="Freeform: Shape 14116">
                <a:extLst>
                  <a:ext uri="{FF2B5EF4-FFF2-40B4-BE49-F238E27FC236}">
                    <a16:creationId xmlns:a16="http://schemas.microsoft.com/office/drawing/2014/main" id="{C2755111-0570-4E48-859B-612480995461}"/>
                  </a:ext>
                </a:extLst>
              </p:cNvPr>
              <p:cNvSpPr/>
              <p:nvPr/>
            </p:nvSpPr>
            <p:spPr>
              <a:xfrm>
                <a:off x="11226529" y="4191680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27855" name="Freeform: Shape 27854">
            <a:extLst>
              <a:ext uri="{FF2B5EF4-FFF2-40B4-BE49-F238E27FC236}">
                <a16:creationId xmlns:a16="http://schemas.microsoft.com/office/drawing/2014/main" id="{89AAFB56-DFFD-4E10-8B6D-8F6DFD58E623}"/>
              </a:ext>
            </a:extLst>
          </p:cNvPr>
          <p:cNvSpPr/>
          <p:nvPr/>
        </p:nvSpPr>
        <p:spPr>
          <a:xfrm>
            <a:off x="7302741" y="3890679"/>
            <a:ext cx="1978364" cy="1699624"/>
          </a:xfrm>
          <a:custGeom>
            <a:avLst/>
            <a:gdLst>
              <a:gd name="connsiteX0" fmla="*/ 0 w 1525091"/>
              <a:gd name="connsiteY0" fmla="*/ 1310214 h 1310214"/>
              <a:gd name="connsiteX1" fmla="*/ 1284110 w 1525091"/>
              <a:gd name="connsiteY1" fmla="*/ 724471 h 1310214"/>
              <a:gd name="connsiteX2" fmla="*/ 812852 w 1525091"/>
              <a:gd name="connsiteY2" fmla="*/ 0 h 1310214"/>
              <a:gd name="connsiteX3" fmla="*/ 459408 w 1525091"/>
              <a:gd name="connsiteY3" fmla="*/ 755222 h 1310214"/>
              <a:gd name="connsiteX4" fmla="*/ 0 w 1525091"/>
              <a:gd name="connsiteY4" fmla="*/ 1310214 h 1310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5091" h="1310214">
                <a:moveTo>
                  <a:pt x="0" y="1310214"/>
                </a:moveTo>
                <a:cubicBezTo>
                  <a:pt x="0" y="1310214"/>
                  <a:pt x="2250098" y="1217728"/>
                  <a:pt x="1284110" y="724471"/>
                </a:cubicBezTo>
                <a:cubicBezTo>
                  <a:pt x="1284110" y="724471"/>
                  <a:pt x="435860" y="369943"/>
                  <a:pt x="812852" y="0"/>
                </a:cubicBezTo>
                <a:cubicBezTo>
                  <a:pt x="812852" y="0"/>
                  <a:pt x="-259177" y="462351"/>
                  <a:pt x="459408" y="755222"/>
                </a:cubicBezTo>
                <a:cubicBezTo>
                  <a:pt x="459485" y="755300"/>
                  <a:pt x="907119" y="909443"/>
                  <a:pt x="0" y="1310214"/>
                </a:cubicBezTo>
                <a:close/>
              </a:path>
            </a:pathLst>
          </a:custGeom>
          <a:solidFill>
            <a:srgbClr val="FFFFFF">
              <a:alpha val="66000"/>
            </a:srgbClr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4863" name="Freeform: Shape 24862">
            <a:extLst>
              <a:ext uri="{FF2B5EF4-FFF2-40B4-BE49-F238E27FC236}">
                <a16:creationId xmlns:a16="http://schemas.microsoft.com/office/drawing/2014/main" id="{AC97FEB2-402B-4BEC-A9D3-DBF0397CEE6E}"/>
              </a:ext>
            </a:extLst>
          </p:cNvPr>
          <p:cNvSpPr/>
          <p:nvPr/>
        </p:nvSpPr>
        <p:spPr>
          <a:xfrm>
            <a:off x="566537" y="4438598"/>
            <a:ext cx="1978364" cy="1151704"/>
          </a:xfrm>
          <a:custGeom>
            <a:avLst/>
            <a:gdLst>
              <a:gd name="connsiteX0" fmla="*/ 1525091 w 1525091"/>
              <a:gd name="connsiteY0" fmla="*/ 0 h 887831"/>
              <a:gd name="connsiteX1" fmla="*/ 240981 w 1525091"/>
              <a:gd name="connsiteY1" fmla="*/ 396898 h 887831"/>
              <a:gd name="connsiteX2" fmla="*/ 712240 w 1525091"/>
              <a:gd name="connsiteY2" fmla="*/ 887832 h 887831"/>
              <a:gd name="connsiteX3" fmla="*/ 1065684 w 1525091"/>
              <a:gd name="connsiteY3" fmla="*/ 376062 h 887831"/>
              <a:gd name="connsiteX4" fmla="*/ 1525091 w 1525091"/>
              <a:gd name="connsiteY4" fmla="*/ 0 h 8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5091" h="887831">
                <a:moveTo>
                  <a:pt x="1525091" y="0"/>
                </a:moveTo>
                <a:cubicBezTo>
                  <a:pt x="1525091" y="0"/>
                  <a:pt x="-725007" y="62664"/>
                  <a:pt x="240981" y="396898"/>
                </a:cubicBezTo>
                <a:cubicBezTo>
                  <a:pt x="240981" y="396898"/>
                  <a:pt x="1089231" y="637175"/>
                  <a:pt x="712240" y="887832"/>
                </a:cubicBezTo>
                <a:cubicBezTo>
                  <a:pt x="712240" y="887832"/>
                  <a:pt x="1784268" y="574511"/>
                  <a:pt x="1065684" y="376062"/>
                </a:cubicBezTo>
                <a:cubicBezTo>
                  <a:pt x="1065606" y="376062"/>
                  <a:pt x="617972" y="271570"/>
                  <a:pt x="1525091" y="0"/>
                </a:cubicBezTo>
                <a:close/>
              </a:path>
            </a:pathLst>
          </a:custGeom>
          <a:solidFill>
            <a:srgbClr val="FFFFFF">
              <a:alpha val="66000"/>
            </a:srgbClr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306554F-C8F6-413D-A1C5-66BDBDCB36C6}"/>
              </a:ext>
            </a:extLst>
          </p:cNvPr>
          <p:cNvGrpSpPr/>
          <p:nvPr/>
        </p:nvGrpSpPr>
        <p:grpSpPr>
          <a:xfrm>
            <a:off x="8667163" y="2396236"/>
            <a:ext cx="1429231" cy="1497455"/>
            <a:chOff x="8667163" y="2396236"/>
            <a:chExt cx="1429231" cy="1497455"/>
          </a:xfrm>
        </p:grpSpPr>
        <p:grpSp>
          <p:nvGrpSpPr>
            <p:cNvPr id="47686" name="Group 47685">
              <a:extLst>
                <a:ext uri="{FF2B5EF4-FFF2-40B4-BE49-F238E27FC236}">
                  <a16:creationId xmlns:a16="http://schemas.microsoft.com/office/drawing/2014/main" id="{A23DA027-5931-46B8-AC62-60557F642C5A}"/>
                </a:ext>
              </a:extLst>
            </p:cNvPr>
            <p:cNvGrpSpPr/>
            <p:nvPr/>
          </p:nvGrpSpPr>
          <p:grpSpPr>
            <a:xfrm>
              <a:off x="8667163" y="2396236"/>
              <a:ext cx="1429231" cy="1388636"/>
              <a:chOff x="8667163" y="2491486"/>
              <a:chExt cx="1429231" cy="1388636"/>
            </a:xfrm>
          </p:grpSpPr>
          <p:sp>
            <p:nvSpPr>
              <p:cNvPr id="47687" name="Freeform: Shape 47686">
                <a:extLst>
                  <a:ext uri="{FF2B5EF4-FFF2-40B4-BE49-F238E27FC236}">
                    <a16:creationId xmlns:a16="http://schemas.microsoft.com/office/drawing/2014/main" id="{2CA44115-C72C-485C-8392-6895BDE20657}"/>
                  </a:ext>
                </a:extLst>
              </p:cNvPr>
              <p:cNvSpPr/>
              <p:nvPr/>
            </p:nvSpPr>
            <p:spPr>
              <a:xfrm>
                <a:off x="8711274" y="2511481"/>
                <a:ext cx="1342717" cy="1337392"/>
              </a:xfrm>
              <a:custGeom>
                <a:avLst/>
                <a:gdLst>
                  <a:gd name="connsiteX0" fmla="*/ 0 w 1035080"/>
                  <a:gd name="connsiteY0" fmla="*/ 515488 h 1030975"/>
                  <a:gd name="connsiteX1" fmla="*/ 517579 w 1035080"/>
                  <a:gd name="connsiteY1" fmla="*/ 0 h 1030975"/>
                  <a:gd name="connsiteX2" fmla="*/ 517579 w 1035080"/>
                  <a:gd name="connsiteY2" fmla="*/ 0 h 1030975"/>
                  <a:gd name="connsiteX3" fmla="*/ 1035080 w 1035080"/>
                  <a:gd name="connsiteY3" fmla="*/ 515488 h 1030975"/>
                  <a:gd name="connsiteX4" fmla="*/ 1035080 w 1035080"/>
                  <a:gd name="connsiteY4" fmla="*/ 515488 h 1030975"/>
                  <a:gd name="connsiteX5" fmla="*/ 517579 w 1035080"/>
                  <a:gd name="connsiteY5" fmla="*/ 1030976 h 1030975"/>
                  <a:gd name="connsiteX6" fmla="*/ 517579 w 1035080"/>
                  <a:gd name="connsiteY6" fmla="*/ 1030976 h 1030975"/>
                  <a:gd name="connsiteX7" fmla="*/ 0 w 1035080"/>
                  <a:gd name="connsiteY7" fmla="*/ 515488 h 1030975"/>
                  <a:gd name="connsiteX8" fmla="*/ 0 w 1035080"/>
                  <a:gd name="connsiteY8" fmla="*/ 515488 h 1030975"/>
                  <a:gd name="connsiteX9" fmla="*/ 4493 w 1035080"/>
                  <a:gd name="connsiteY9" fmla="*/ 515488 h 1030975"/>
                  <a:gd name="connsiteX10" fmla="*/ 154762 w 1035080"/>
                  <a:gd name="connsiteY10" fmla="*/ 876833 h 1030975"/>
                  <a:gd name="connsiteX11" fmla="*/ 154762 w 1035080"/>
                  <a:gd name="connsiteY11" fmla="*/ 876833 h 1030975"/>
                  <a:gd name="connsiteX12" fmla="*/ 517579 w 1035080"/>
                  <a:gd name="connsiteY12" fmla="*/ 1026560 h 1030975"/>
                  <a:gd name="connsiteX13" fmla="*/ 517579 w 1035080"/>
                  <a:gd name="connsiteY13" fmla="*/ 1026560 h 1030975"/>
                  <a:gd name="connsiteX14" fmla="*/ 880395 w 1035080"/>
                  <a:gd name="connsiteY14" fmla="*/ 876833 h 1030975"/>
                  <a:gd name="connsiteX15" fmla="*/ 880395 w 1035080"/>
                  <a:gd name="connsiteY15" fmla="*/ 876833 h 1030975"/>
                  <a:gd name="connsiteX16" fmla="*/ 1030666 w 1035080"/>
                  <a:gd name="connsiteY16" fmla="*/ 515488 h 1030975"/>
                  <a:gd name="connsiteX17" fmla="*/ 1030666 w 1035080"/>
                  <a:gd name="connsiteY17" fmla="*/ 515488 h 1030975"/>
                  <a:gd name="connsiteX18" fmla="*/ 880395 w 1035080"/>
                  <a:gd name="connsiteY18" fmla="*/ 154143 h 1030975"/>
                  <a:gd name="connsiteX19" fmla="*/ 880395 w 1035080"/>
                  <a:gd name="connsiteY19" fmla="*/ 154143 h 1030975"/>
                  <a:gd name="connsiteX20" fmla="*/ 517579 w 1035080"/>
                  <a:gd name="connsiteY20" fmla="*/ 4493 h 1030975"/>
                  <a:gd name="connsiteX21" fmla="*/ 517579 w 1035080"/>
                  <a:gd name="connsiteY21" fmla="*/ 4493 h 1030975"/>
                  <a:gd name="connsiteX22" fmla="*/ 154762 w 1035080"/>
                  <a:gd name="connsiteY22" fmla="*/ 154143 h 1030975"/>
                  <a:gd name="connsiteX23" fmla="*/ 154762 w 1035080"/>
                  <a:gd name="connsiteY23" fmla="*/ 154143 h 1030975"/>
                  <a:gd name="connsiteX24" fmla="*/ 4493 w 1035080"/>
                  <a:gd name="connsiteY24" fmla="*/ 515488 h 1030975"/>
                  <a:gd name="connsiteX25" fmla="*/ 4493 w 1035080"/>
                  <a:gd name="connsiteY25" fmla="*/ 515488 h 1030975"/>
                  <a:gd name="connsiteX26" fmla="*/ 4493 w 1035080"/>
                  <a:gd name="connsiteY26" fmla="*/ 515488 h 103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35080" h="1030975">
                    <a:moveTo>
                      <a:pt x="0" y="515488"/>
                    </a:moveTo>
                    <a:cubicBezTo>
                      <a:pt x="0" y="230750"/>
                      <a:pt x="231756" y="0"/>
                      <a:pt x="517579" y="0"/>
                    </a:cubicBezTo>
                    <a:lnTo>
                      <a:pt x="517579" y="0"/>
                    </a:lnTo>
                    <a:cubicBezTo>
                      <a:pt x="803401" y="0"/>
                      <a:pt x="1035080" y="230750"/>
                      <a:pt x="1035080" y="515488"/>
                    </a:cubicBezTo>
                    <a:lnTo>
                      <a:pt x="1035080" y="515488"/>
                    </a:lnTo>
                    <a:cubicBezTo>
                      <a:pt x="1035080" y="800226"/>
                      <a:pt x="803401" y="1030976"/>
                      <a:pt x="517579" y="1030976"/>
                    </a:cubicBezTo>
                    <a:lnTo>
                      <a:pt x="517579" y="1030976"/>
                    </a:lnTo>
                    <a:cubicBezTo>
                      <a:pt x="231756" y="1030976"/>
                      <a:pt x="0" y="800149"/>
                      <a:pt x="0" y="515488"/>
                    </a:cubicBezTo>
                    <a:lnTo>
                      <a:pt x="0" y="515488"/>
                    </a:lnTo>
                    <a:close/>
                    <a:moveTo>
                      <a:pt x="4493" y="515488"/>
                    </a:moveTo>
                    <a:cubicBezTo>
                      <a:pt x="4493" y="656618"/>
                      <a:pt x="61889" y="784347"/>
                      <a:pt x="154762" y="876833"/>
                    </a:cubicBezTo>
                    <a:lnTo>
                      <a:pt x="154762" y="876833"/>
                    </a:lnTo>
                    <a:cubicBezTo>
                      <a:pt x="247635" y="969318"/>
                      <a:pt x="375907" y="1026560"/>
                      <a:pt x="517579" y="1026560"/>
                    </a:cubicBezTo>
                    <a:lnTo>
                      <a:pt x="517579" y="1026560"/>
                    </a:lnTo>
                    <a:cubicBezTo>
                      <a:pt x="659251" y="1026560"/>
                      <a:pt x="787523" y="969396"/>
                      <a:pt x="880395" y="876833"/>
                    </a:cubicBezTo>
                    <a:lnTo>
                      <a:pt x="880395" y="876833"/>
                    </a:lnTo>
                    <a:cubicBezTo>
                      <a:pt x="973268" y="784347"/>
                      <a:pt x="1030666" y="656618"/>
                      <a:pt x="1030666" y="515488"/>
                    </a:cubicBezTo>
                    <a:lnTo>
                      <a:pt x="1030666" y="515488"/>
                    </a:lnTo>
                    <a:cubicBezTo>
                      <a:pt x="1030666" y="374358"/>
                      <a:pt x="973191" y="246629"/>
                      <a:pt x="880395" y="154143"/>
                    </a:cubicBezTo>
                    <a:lnTo>
                      <a:pt x="880395" y="154143"/>
                    </a:lnTo>
                    <a:cubicBezTo>
                      <a:pt x="787523" y="61657"/>
                      <a:pt x="659328" y="4493"/>
                      <a:pt x="517579" y="4493"/>
                    </a:cubicBezTo>
                    <a:lnTo>
                      <a:pt x="517579" y="4493"/>
                    </a:lnTo>
                    <a:cubicBezTo>
                      <a:pt x="375907" y="4493"/>
                      <a:pt x="247635" y="61657"/>
                      <a:pt x="154762" y="154143"/>
                    </a:cubicBezTo>
                    <a:lnTo>
                      <a:pt x="154762" y="154143"/>
                    </a:lnTo>
                    <a:cubicBezTo>
                      <a:pt x="61889" y="246551"/>
                      <a:pt x="4493" y="374358"/>
                      <a:pt x="4493" y="515488"/>
                    </a:cubicBezTo>
                    <a:lnTo>
                      <a:pt x="4493" y="515488"/>
                    </a:lnTo>
                    <a:lnTo>
                      <a:pt x="4493" y="515488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88" name="Freeform: Shape 47687">
                <a:extLst>
                  <a:ext uri="{FF2B5EF4-FFF2-40B4-BE49-F238E27FC236}">
                    <a16:creationId xmlns:a16="http://schemas.microsoft.com/office/drawing/2014/main" id="{8BEBD321-DA41-4329-AB8F-B857850DBAA7}"/>
                  </a:ext>
                </a:extLst>
              </p:cNvPr>
              <p:cNvSpPr/>
              <p:nvPr/>
            </p:nvSpPr>
            <p:spPr>
              <a:xfrm>
                <a:off x="8840190" y="2638992"/>
                <a:ext cx="1085086" cy="1080765"/>
              </a:xfrm>
              <a:custGeom>
                <a:avLst/>
                <a:gdLst>
                  <a:gd name="connsiteX0" fmla="*/ 0 w 836476"/>
                  <a:gd name="connsiteY0" fmla="*/ 416573 h 833145"/>
                  <a:gd name="connsiteX1" fmla="*/ 418277 w 836476"/>
                  <a:gd name="connsiteY1" fmla="*/ 0 h 833145"/>
                  <a:gd name="connsiteX2" fmla="*/ 418277 w 836476"/>
                  <a:gd name="connsiteY2" fmla="*/ 0 h 833145"/>
                  <a:gd name="connsiteX3" fmla="*/ 836476 w 836476"/>
                  <a:gd name="connsiteY3" fmla="*/ 416573 h 833145"/>
                  <a:gd name="connsiteX4" fmla="*/ 836476 w 836476"/>
                  <a:gd name="connsiteY4" fmla="*/ 416573 h 833145"/>
                  <a:gd name="connsiteX5" fmla="*/ 418277 w 836476"/>
                  <a:gd name="connsiteY5" fmla="*/ 833146 h 833145"/>
                  <a:gd name="connsiteX6" fmla="*/ 418277 w 836476"/>
                  <a:gd name="connsiteY6" fmla="*/ 833146 h 833145"/>
                  <a:gd name="connsiteX7" fmla="*/ 0 w 836476"/>
                  <a:gd name="connsiteY7" fmla="*/ 416573 h 833145"/>
                  <a:gd name="connsiteX8" fmla="*/ 0 w 836476"/>
                  <a:gd name="connsiteY8" fmla="*/ 416573 h 833145"/>
                  <a:gd name="connsiteX9" fmla="*/ 4415 w 836476"/>
                  <a:gd name="connsiteY9" fmla="*/ 416573 h 833145"/>
                  <a:gd name="connsiteX10" fmla="*/ 125638 w 836476"/>
                  <a:gd name="connsiteY10" fmla="*/ 707973 h 833145"/>
                  <a:gd name="connsiteX11" fmla="*/ 125638 w 836476"/>
                  <a:gd name="connsiteY11" fmla="*/ 707973 h 833145"/>
                  <a:gd name="connsiteX12" fmla="*/ 418199 w 836476"/>
                  <a:gd name="connsiteY12" fmla="*/ 828653 h 833145"/>
                  <a:gd name="connsiteX13" fmla="*/ 418199 w 836476"/>
                  <a:gd name="connsiteY13" fmla="*/ 828653 h 833145"/>
                  <a:gd name="connsiteX14" fmla="*/ 710761 w 836476"/>
                  <a:gd name="connsiteY14" fmla="*/ 707973 h 833145"/>
                  <a:gd name="connsiteX15" fmla="*/ 710761 w 836476"/>
                  <a:gd name="connsiteY15" fmla="*/ 707973 h 833145"/>
                  <a:gd name="connsiteX16" fmla="*/ 831984 w 836476"/>
                  <a:gd name="connsiteY16" fmla="*/ 416573 h 833145"/>
                  <a:gd name="connsiteX17" fmla="*/ 831984 w 836476"/>
                  <a:gd name="connsiteY17" fmla="*/ 416573 h 833145"/>
                  <a:gd name="connsiteX18" fmla="*/ 710761 w 836476"/>
                  <a:gd name="connsiteY18" fmla="*/ 125173 h 833145"/>
                  <a:gd name="connsiteX19" fmla="*/ 710761 w 836476"/>
                  <a:gd name="connsiteY19" fmla="*/ 125173 h 833145"/>
                  <a:gd name="connsiteX20" fmla="*/ 418199 w 836476"/>
                  <a:gd name="connsiteY20" fmla="*/ 4493 h 833145"/>
                  <a:gd name="connsiteX21" fmla="*/ 418199 w 836476"/>
                  <a:gd name="connsiteY21" fmla="*/ 4493 h 833145"/>
                  <a:gd name="connsiteX22" fmla="*/ 125638 w 836476"/>
                  <a:gd name="connsiteY22" fmla="*/ 125173 h 833145"/>
                  <a:gd name="connsiteX23" fmla="*/ 125638 w 836476"/>
                  <a:gd name="connsiteY23" fmla="*/ 125173 h 833145"/>
                  <a:gd name="connsiteX24" fmla="*/ 4415 w 836476"/>
                  <a:gd name="connsiteY24" fmla="*/ 416573 h 833145"/>
                  <a:gd name="connsiteX25" fmla="*/ 4415 w 836476"/>
                  <a:gd name="connsiteY25" fmla="*/ 416573 h 833145"/>
                  <a:gd name="connsiteX26" fmla="*/ 4415 w 836476"/>
                  <a:gd name="connsiteY26" fmla="*/ 416573 h 83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6476" h="833145">
                    <a:moveTo>
                      <a:pt x="0" y="416573"/>
                    </a:moveTo>
                    <a:cubicBezTo>
                      <a:pt x="0" y="186521"/>
                      <a:pt x="187295" y="0"/>
                      <a:pt x="418277" y="0"/>
                    </a:cubicBezTo>
                    <a:lnTo>
                      <a:pt x="418277" y="0"/>
                    </a:lnTo>
                    <a:cubicBezTo>
                      <a:pt x="649258" y="0"/>
                      <a:pt x="836476" y="186521"/>
                      <a:pt x="836476" y="416573"/>
                    </a:cubicBezTo>
                    <a:lnTo>
                      <a:pt x="836476" y="416573"/>
                    </a:lnTo>
                    <a:cubicBezTo>
                      <a:pt x="836476" y="646625"/>
                      <a:pt x="649181" y="833146"/>
                      <a:pt x="418277" y="833146"/>
                    </a:cubicBezTo>
                    <a:lnTo>
                      <a:pt x="418277" y="833146"/>
                    </a:lnTo>
                    <a:cubicBezTo>
                      <a:pt x="187218" y="833068"/>
                      <a:pt x="0" y="646625"/>
                      <a:pt x="0" y="416573"/>
                    </a:cubicBezTo>
                    <a:lnTo>
                      <a:pt x="0" y="416573"/>
                    </a:lnTo>
                    <a:close/>
                    <a:moveTo>
                      <a:pt x="4415" y="416573"/>
                    </a:moveTo>
                    <a:cubicBezTo>
                      <a:pt x="4415" y="530360"/>
                      <a:pt x="50735" y="633380"/>
                      <a:pt x="125638" y="707973"/>
                    </a:cubicBezTo>
                    <a:lnTo>
                      <a:pt x="125638" y="707973"/>
                    </a:lnTo>
                    <a:cubicBezTo>
                      <a:pt x="200463" y="782565"/>
                      <a:pt x="303948" y="828653"/>
                      <a:pt x="418199" y="828653"/>
                    </a:cubicBezTo>
                    <a:lnTo>
                      <a:pt x="418199" y="828653"/>
                    </a:lnTo>
                    <a:cubicBezTo>
                      <a:pt x="532451" y="828653"/>
                      <a:pt x="635858" y="782565"/>
                      <a:pt x="710761" y="707973"/>
                    </a:cubicBezTo>
                    <a:lnTo>
                      <a:pt x="710761" y="707973"/>
                    </a:lnTo>
                    <a:cubicBezTo>
                      <a:pt x="785664" y="633380"/>
                      <a:pt x="831984" y="530360"/>
                      <a:pt x="831984" y="416573"/>
                    </a:cubicBezTo>
                    <a:lnTo>
                      <a:pt x="831984" y="416573"/>
                    </a:lnTo>
                    <a:cubicBezTo>
                      <a:pt x="831984" y="302786"/>
                      <a:pt x="785664" y="199766"/>
                      <a:pt x="710761" y="125173"/>
                    </a:cubicBezTo>
                    <a:lnTo>
                      <a:pt x="710761" y="125173"/>
                    </a:lnTo>
                    <a:cubicBezTo>
                      <a:pt x="635858" y="50581"/>
                      <a:pt x="532451" y="4493"/>
                      <a:pt x="418199" y="4493"/>
                    </a:cubicBezTo>
                    <a:lnTo>
                      <a:pt x="418199" y="4493"/>
                    </a:lnTo>
                    <a:cubicBezTo>
                      <a:pt x="303948" y="4493"/>
                      <a:pt x="200463" y="50581"/>
                      <a:pt x="125638" y="125173"/>
                    </a:cubicBezTo>
                    <a:lnTo>
                      <a:pt x="125638" y="125173"/>
                    </a:lnTo>
                    <a:cubicBezTo>
                      <a:pt x="50735" y="199689"/>
                      <a:pt x="4415" y="302709"/>
                      <a:pt x="4415" y="416573"/>
                    </a:cubicBezTo>
                    <a:lnTo>
                      <a:pt x="4415" y="416573"/>
                    </a:lnTo>
                    <a:lnTo>
                      <a:pt x="4415" y="416573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89" name="Freeform: Shape 47688">
                <a:extLst>
                  <a:ext uri="{FF2B5EF4-FFF2-40B4-BE49-F238E27FC236}">
                    <a16:creationId xmlns:a16="http://schemas.microsoft.com/office/drawing/2014/main" id="{37806AD7-6FDB-42F7-9AFE-6F633E7DCCA5}"/>
                  </a:ext>
                </a:extLst>
              </p:cNvPr>
              <p:cNvSpPr/>
              <p:nvPr/>
            </p:nvSpPr>
            <p:spPr>
              <a:xfrm>
                <a:off x="9323801" y="3121497"/>
                <a:ext cx="117863" cy="117360"/>
              </a:xfrm>
              <a:custGeom>
                <a:avLst/>
                <a:gdLst>
                  <a:gd name="connsiteX0" fmla="*/ 0 w 90859"/>
                  <a:gd name="connsiteY0" fmla="*/ 45236 h 90471"/>
                  <a:gd name="connsiteX1" fmla="*/ 45469 w 90859"/>
                  <a:gd name="connsiteY1" fmla="*/ 0 h 90471"/>
                  <a:gd name="connsiteX2" fmla="*/ 45469 w 90859"/>
                  <a:gd name="connsiteY2" fmla="*/ 0 h 90471"/>
                  <a:gd name="connsiteX3" fmla="*/ 90859 w 90859"/>
                  <a:gd name="connsiteY3" fmla="*/ 45236 h 90471"/>
                  <a:gd name="connsiteX4" fmla="*/ 90859 w 90859"/>
                  <a:gd name="connsiteY4" fmla="*/ 45236 h 90471"/>
                  <a:gd name="connsiteX5" fmla="*/ 45469 w 90859"/>
                  <a:gd name="connsiteY5" fmla="*/ 90472 h 90471"/>
                  <a:gd name="connsiteX6" fmla="*/ 45469 w 90859"/>
                  <a:gd name="connsiteY6" fmla="*/ 90472 h 90471"/>
                  <a:gd name="connsiteX7" fmla="*/ 0 w 90859"/>
                  <a:gd name="connsiteY7" fmla="*/ 45236 h 90471"/>
                  <a:gd name="connsiteX8" fmla="*/ 0 w 90859"/>
                  <a:gd name="connsiteY8" fmla="*/ 45236 h 90471"/>
                  <a:gd name="connsiteX9" fmla="*/ 1704 w 90859"/>
                  <a:gd name="connsiteY9" fmla="*/ 45236 h 90471"/>
                  <a:gd name="connsiteX10" fmla="*/ 45391 w 90859"/>
                  <a:gd name="connsiteY10" fmla="*/ 88690 h 90471"/>
                  <a:gd name="connsiteX11" fmla="*/ 45391 w 90859"/>
                  <a:gd name="connsiteY11" fmla="*/ 88690 h 90471"/>
                  <a:gd name="connsiteX12" fmla="*/ 89000 w 90859"/>
                  <a:gd name="connsiteY12" fmla="*/ 45236 h 90471"/>
                  <a:gd name="connsiteX13" fmla="*/ 89000 w 90859"/>
                  <a:gd name="connsiteY13" fmla="*/ 45236 h 90471"/>
                  <a:gd name="connsiteX14" fmla="*/ 45391 w 90859"/>
                  <a:gd name="connsiteY14" fmla="*/ 1704 h 90471"/>
                  <a:gd name="connsiteX15" fmla="*/ 45391 w 90859"/>
                  <a:gd name="connsiteY15" fmla="*/ 1704 h 90471"/>
                  <a:gd name="connsiteX16" fmla="*/ 1704 w 90859"/>
                  <a:gd name="connsiteY16" fmla="*/ 45236 h 90471"/>
                  <a:gd name="connsiteX17" fmla="*/ 1704 w 90859"/>
                  <a:gd name="connsiteY17" fmla="*/ 45236 h 90471"/>
                  <a:gd name="connsiteX18" fmla="*/ 1704 w 90859"/>
                  <a:gd name="connsiteY18" fmla="*/ 45236 h 90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0859" h="90471">
                    <a:moveTo>
                      <a:pt x="0" y="45236"/>
                    </a:moveTo>
                    <a:cubicBezTo>
                      <a:pt x="0" y="20217"/>
                      <a:pt x="20372" y="0"/>
                      <a:pt x="45469" y="0"/>
                    </a:cubicBezTo>
                    <a:lnTo>
                      <a:pt x="45469" y="0"/>
                    </a:lnTo>
                    <a:cubicBezTo>
                      <a:pt x="70565" y="0"/>
                      <a:pt x="90859" y="20217"/>
                      <a:pt x="90859" y="45236"/>
                    </a:cubicBezTo>
                    <a:lnTo>
                      <a:pt x="90859" y="45236"/>
                    </a:lnTo>
                    <a:cubicBezTo>
                      <a:pt x="90859" y="70255"/>
                      <a:pt x="70488" y="90472"/>
                      <a:pt x="45469" y="90472"/>
                    </a:cubicBezTo>
                    <a:lnTo>
                      <a:pt x="45469" y="90472"/>
                    </a:lnTo>
                    <a:cubicBezTo>
                      <a:pt x="20295" y="90472"/>
                      <a:pt x="0" y="70178"/>
                      <a:pt x="0" y="45236"/>
                    </a:cubicBezTo>
                    <a:lnTo>
                      <a:pt x="0" y="45236"/>
                    </a:lnTo>
                    <a:close/>
                    <a:moveTo>
                      <a:pt x="1704" y="45236"/>
                    </a:moveTo>
                    <a:cubicBezTo>
                      <a:pt x="1782" y="69248"/>
                      <a:pt x="21224" y="88690"/>
                      <a:pt x="45391" y="88690"/>
                    </a:cubicBezTo>
                    <a:lnTo>
                      <a:pt x="45391" y="88690"/>
                    </a:lnTo>
                    <a:cubicBezTo>
                      <a:pt x="69481" y="88690"/>
                      <a:pt x="89000" y="69248"/>
                      <a:pt x="89000" y="45236"/>
                    </a:cubicBezTo>
                    <a:lnTo>
                      <a:pt x="89000" y="45236"/>
                    </a:lnTo>
                    <a:cubicBezTo>
                      <a:pt x="88923" y="21224"/>
                      <a:pt x="69481" y="1782"/>
                      <a:pt x="45391" y="1704"/>
                    </a:cubicBezTo>
                    <a:lnTo>
                      <a:pt x="45391" y="1704"/>
                    </a:lnTo>
                    <a:cubicBezTo>
                      <a:pt x="21301" y="1782"/>
                      <a:pt x="1782" y="21224"/>
                      <a:pt x="1704" y="45236"/>
                    </a:cubicBezTo>
                    <a:lnTo>
                      <a:pt x="1704" y="45236"/>
                    </a:lnTo>
                    <a:lnTo>
                      <a:pt x="1704" y="45236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7690" name="Graphic 19965">
                <a:extLst>
                  <a:ext uri="{FF2B5EF4-FFF2-40B4-BE49-F238E27FC236}">
                    <a16:creationId xmlns:a16="http://schemas.microsoft.com/office/drawing/2014/main" id="{A400E6DF-C36D-4B3E-B2D7-76CE6F98E8E4}"/>
                  </a:ext>
                </a:extLst>
              </p:cNvPr>
              <p:cNvGrpSpPr/>
              <p:nvPr/>
            </p:nvGrpSpPr>
            <p:grpSpPr>
              <a:xfrm>
                <a:off x="9323801" y="2514697"/>
                <a:ext cx="117863" cy="667389"/>
                <a:chOff x="7400481" y="2388574"/>
                <a:chExt cx="90859" cy="514480"/>
              </a:xfrm>
              <a:solidFill>
                <a:srgbClr val="839EAD"/>
              </a:solidFill>
            </p:grpSpPr>
            <p:sp>
              <p:nvSpPr>
                <p:cNvPr id="48015" name="Freeform: Shape 48014">
                  <a:extLst>
                    <a:ext uri="{FF2B5EF4-FFF2-40B4-BE49-F238E27FC236}">
                      <a16:creationId xmlns:a16="http://schemas.microsoft.com/office/drawing/2014/main" id="{E6A837D5-25B3-44E9-B9CF-FC9097C816BD}"/>
                    </a:ext>
                  </a:extLst>
                </p:cNvPr>
                <p:cNvSpPr/>
                <p:nvPr/>
              </p:nvSpPr>
              <p:spPr>
                <a:xfrm>
                  <a:off x="7400481" y="2388574"/>
                  <a:ext cx="90859" cy="513086"/>
                </a:xfrm>
                <a:custGeom>
                  <a:avLst/>
                  <a:gdLst>
                    <a:gd name="connsiteX0" fmla="*/ 0 w 90859"/>
                    <a:gd name="connsiteY0" fmla="*/ 512854 h 513086"/>
                    <a:gd name="connsiteX1" fmla="*/ 50813 w 90859"/>
                    <a:gd name="connsiteY1" fmla="*/ 0 h 513086"/>
                    <a:gd name="connsiteX2" fmla="*/ 52595 w 90859"/>
                    <a:gd name="connsiteY2" fmla="*/ 0 h 513086"/>
                    <a:gd name="connsiteX3" fmla="*/ 90859 w 90859"/>
                    <a:gd name="connsiteY3" fmla="*/ 512854 h 513086"/>
                    <a:gd name="connsiteX4" fmla="*/ 89078 w 90859"/>
                    <a:gd name="connsiteY4" fmla="*/ 513009 h 513086"/>
                    <a:gd name="connsiteX5" fmla="*/ 51588 w 90859"/>
                    <a:gd name="connsiteY5" fmla="*/ 10302 h 513086"/>
                    <a:gd name="connsiteX6" fmla="*/ 1704 w 90859"/>
                    <a:gd name="connsiteY6" fmla="*/ 513086 h 513086"/>
                    <a:gd name="connsiteX7" fmla="*/ 1704 w 90859"/>
                    <a:gd name="connsiteY7" fmla="*/ 513086 h 513086"/>
                    <a:gd name="connsiteX8" fmla="*/ 0 w 90859"/>
                    <a:gd name="connsiteY8" fmla="*/ 512854 h 513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59" h="513086">
                      <a:moveTo>
                        <a:pt x="0" y="512854"/>
                      </a:moveTo>
                      <a:lnTo>
                        <a:pt x="50813" y="0"/>
                      </a:lnTo>
                      <a:lnTo>
                        <a:pt x="52595" y="0"/>
                      </a:lnTo>
                      <a:lnTo>
                        <a:pt x="90859" y="512854"/>
                      </a:lnTo>
                      <a:lnTo>
                        <a:pt x="89078" y="513009"/>
                      </a:lnTo>
                      <a:lnTo>
                        <a:pt x="51588" y="10302"/>
                      </a:lnTo>
                      <a:lnTo>
                        <a:pt x="1704" y="513086"/>
                      </a:lnTo>
                      <a:lnTo>
                        <a:pt x="1704" y="513086"/>
                      </a:lnTo>
                      <a:lnTo>
                        <a:pt x="0" y="51285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6" name="Freeform: Shape 48015">
                  <a:extLst>
                    <a:ext uri="{FF2B5EF4-FFF2-40B4-BE49-F238E27FC236}">
                      <a16:creationId xmlns:a16="http://schemas.microsoft.com/office/drawing/2014/main" id="{A14B320F-1B20-451B-BBF6-A72EC2C24540}"/>
                    </a:ext>
                  </a:extLst>
                </p:cNvPr>
                <p:cNvSpPr/>
                <p:nvPr/>
              </p:nvSpPr>
              <p:spPr>
                <a:xfrm>
                  <a:off x="7433479" y="2390123"/>
                  <a:ext cx="30828" cy="512931"/>
                </a:xfrm>
                <a:custGeom>
                  <a:avLst/>
                  <a:gdLst>
                    <a:gd name="connsiteX0" fmla="*/ 0 w 30828"/>
                    <a:gd name="connsiteY0" fmla="*/ 512854 h 512931"/>
                    <a:gd name="connsiteX1" fmla="*/ 16576 w 30828"/>
                    <a:gd name="connsiteY1" fmla="*/ 0 h 512931"/>
                    <a:gd name="connsiteX2" fmla="*/ 18358 w 30828"/>
                    <a:gd name="connsiteY2" fmla="*/ 0 h 512931"/>
                    <a:gd name="connsiteX3" fmla="*/ 30829 w 30828"/>
                    <a:gd name="connsiteY3" fmla="*/ 512932 h 512931"/>
                    <a:gd name="connsiteX4" fmla="*/ 29047 w 30828"/>
                    <a:gd name="connsiteY4" fmla="*/ 512932 h 512931"/>
                    <a:gd name="connsiteX5" fmla="*/ 17351 w 30828"/>
                    <a:gd name="connsiteY5" fmla="*/ 31448 h 512931"/>
                    <a:gd name="connsiteX6" fmla="*/ 1704 w 30828"/>
                    <a:gd name="connsiteY6" fmla="*/ 512932 h 512931"/>
                    <a:gd name="connsiteX7" fmla="*/ 1782 w 30828"/>
                    <a:gd name="connsiteY7" fmla="*/ 512932 h 512931"/>
                    <a:gd name="connsiteX8" fmla="*/ 0 w 30828"/>
                    <a:gd name="connsiteY8" fmla="*/ 512854 h 512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828" h="512931">
                      <a:moveTo>
                        <a:pt x="0" y="512854"/>
                      </a:moveTo>
                      <a:lnTo>
                        <a:pt x="16576" y="0"/>
                      </a:lnTo>
                      <a:lnTo>
                        <a:pt x="18358" y="0"/>
                      </a:lnTo>
                      <a:lnTo>
                        <a:pt x="30829" y="512932"/>
                      </a:lnTo>
                      <a:lnTo>
                        <a:pt x="29047" y="512932"/>
                      </a:lnTo>
                      <a:lnTo>
                        <a:pt x="17351" y="31448"/>
                      </a:lnTo>
                      <a:lnTo>
                        <a:pt x="1704" y="512932"/>
                      </a:lnTo>
                      <a:lnTo>
                        <a:pt x="1782" y="512932"/>
                      </a:lnTo>
                      <a:lnTo>
                        <a:pt x="0" y="51285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1" name="Graphic 19965">
                <a:extLst>
                  <a:ext uri="{FF2B5EF4-FFF2-40B4-BE49-F238E27FC236}">
                    <a16:creationId xmlns:a16="http://schemas.microsoft.com/office/drawing/2014/main" id="{E6EE50C3-4843-4DD3-969E-DDFD6BFE7D87}"/>
                  </a:ext>
                </a:extLst>
              </p:cNvPr>
              <p:cNvGrpSpPr/>
              <p:nvPr/>
            </p:nvGrpSpPr>
            <p:grpSpPr>
              <a:xfrm>
                <a:off x="9250250" y="2527357"/>
                <a:ext cx="190209" cy="664977"/>
                <a:chOff x="7343782" y="2398334"/>
                <a:chExt cx="146629" cy="512621"/>
              </a:xfrm>
              <a:solidFill>
                <a:srgbClr val="839EAD"/>
              </a:solidFill>
            </p:grpSpPr>
            <p:sp>
              <p:nvSpPr>
                <p:cNvPr id="48013" name="Freeform: Shape 48012">
                  <a:extLst>
                    <a:ext uri="{FF2B5EF4-FFF2-40B4-BE49-F238E27FC236}">
                      <a16:creationId xmlns:a16="http://schemas.microsoft.com/office/drawing/2014/main" id="{4936D879-1FF7-4DE8-AD3D-A777FC509EF3}"/>
                    </a:ext>
                  </a:extLst>
                </p:cNvPr>
                <p:cNvSpPr/>
                <p:nvPr/>
              </p:nvSpPr>
              <p:spPr>
                <a:xfrm>
                  <a:off x="7344634" y="2398334"/>
                  <a:ext cx="145777" cy="512621"/>
                </a:xfrm>
                <a:custGeom>
                  <a:avLst/>
                  <a:gdLst>
                    <a:gd name="connsiteX0" fmla="*/ 0 w 145777"/>
                    <a:gd name="connsiteY0" fmla="*/ 387 h 512621"/>
                    <a:gd name="connsiteX1" fmla="*/ 1781 w 145777"/>
                    <a:gd name="connsiteY1" fmla="*/ 0 h 512621"/>
                    <a:gd name="connsiteX2" fmla="*/ 145777 w 145777"/>
                    <a:gd name="connsiteY2" fmla="*/ 493722 h 512621"/>
                    <a:gd name="connsiteX3" fmla="*/ 144073 w 145777"/>
                    <a:gd name="connsiteY3" fmla="*/ 494264 h 512621"/>
                    <a:gd name="connsiteX4" fmla="*/ 2943 w 145777"/>
                    <a:gd name="connsiteY4" fmla="*/ 10379 h 512621"/>
                    <a:gd name="connsiteX5" fmla="*/ 58714 w 145777"/>
                    <a:gd name="connsiteY5" fmla="*/ 512389 h 512621"/>
                    <a:gd name="connsiteX6" fmla="*/ 58714 w 145777"/>
                    <a:gd name="connsiteY6" fmla="*/ 512389 h 512621"/>
                    <a:gd name="connsiteX7" fmla="*/ 56932 w 145777"/>
                    <a:gd name="connsiteY7" fmla="*/ 512622 h 512621"/>
                    <a:gd name="connsiteX8" fmla="*/ 0 w 145777"/>
                    <a:gd name="connsiteY8" fmla="*/ 387 h 512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5777" h="512621">
                      <a:moveTo>
                        <a:pt x="0" y="387"/>
                      </a:moveTo>
                      <a:lnTo>
                        <a:pt x="1781" y="0"/>
                      </a:lnTo>
                      <a:lnTo>
                        <a:pt x="145777" y="493722"/>
                      </a:lnTo>
                      <a:lnTo>
                        <a:pt x="144073" y="494264"/>
                      </a:lnTo>
                      <a:lnTo>
                        <a:pt x="2943" y="10379"/>
                      </a:lnTo>
                      <a:lnTo>
                        <a:pt x="58714" y="512389"/>
                      </a:lnTo>
                      <a:lnTo>
                        <a:pt x="58714" y="512389"/>
                      </a:lnTo>
                      <a:lnTo>
                        <a:pt x="56932" y="512622"/>
                      </a:lnTo>
                      <a:lnTo>
                        <a:pt x="0" y="38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4" name="Freeform: Shape 48013">
                  <a:extLst>
                    <a:ext uri="{FF2B5EF4-FFF2-40B4-BE49-F238E27FC236}">
                      <a16:creationId xmlns:a16="http://schemas.microsoft.com/office/drawing/2014/main" id="{7E25FB52-0E8A-4C02-9AD3-405713707027}"/>
                    </a:ext>
                  </a:extLst>
                </p:cNvPr>
                <p:cNvSpPr/>
                <p:nvPr/>
              </p:nvSpPr>
              <p:spPr>
                <a:xfrm>
                  <a:off x="7343782" y="2400115"/>
                  <a:ext cx="120602" cy="505495"/>
                </a:xfrm>
                <a:custGeom>
                  <a:avLst/>
                  <a:gdLst>
                    <a:gd name="connsiteX0" fmla="*/ 0 w 120602"/>
                    <a:gd name="connsiteY0" fmla="*/ 387 h 505495"/>
                    <a:gd name="connsiteX1" fmla="*/ 1704 w 120602"/>
                    <a:gd name="connsiteY1" fmla="*/ 0 h 505495"/>
                    <a:gd name="connsiteX2" fmla="*/ 120603 w 120602"/>
                    <a:gd name="connsiteY2" fmla="*/ 499067 h 505495"/>
                    <a:gd name="connsiteX3" fmla="*/ 118821 w 120602"/>
                    <a:gd name="connsiteY3" fmla="*/ 499531 h 505495"/>
                    <a:gd name="connsiteX4" fmla="*/ 7281 w 120602"/>
                    <a:gd name="connsiteY4" fmla="*/ 30983 h 505495"/>
                    <a:gd name="connsiteX5" fmla="*/ 92176 w 120602"/>
                    <a:gd name="connsiteY5" fmla="*/ 505186 h 505495"/>
                    <a:gd name="connsiteX6" fmla="*/ 90394 w 120602"/>
                    <a:gd name="connsiteY6" fmla="*/ 505496 h 505495"/>
                    <a:gd name="connsiteX7" fmla="*/ 0 w 120602"/>
                    <a:gd name="connsiteY7" fmla="*/ 387 h 505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0602" h="505495">
                      <a:moveTo>
                        <a:pt x="0" y="387"/>
                      </a:moveTo>
                      <a:lnTo>
                        <a:pt x="1704" y="0"/>
                      </a:lnTo>
                      <a:lnTo>
                        <a:pt x="120603" y="499067"/>
                      </a:lnTo>
                      <a:lnTo>
                        <a:pt x="118821" y="499531"/>
                      </a:lnTo>
                      <a:lnTo>
                        <a:pt x="7281" y="30983"/>
                      </a:lnTo>
                      <a:lnTo>
                        <a:pt x="92176" y="505186"/>
                      </a:lnTo>
                      <a:lnTo>
                        <a:pt x="90394" y="505496"/>
                      </a:lnTo>
                      <a:lnTo>
                        <a:pt x="0" y="38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2" name="Graphic 19965">
                <a:extLst>
                  <a:ext uri="{FF2B5EF4-FFF2-40B4-BE49-F238E27FC236}">
                    <a16:creationId xmlns:a16="http://schemas.microsoft.com/office/drawing/2014/main" id="{9FD75516-ACEA-404F-8604-31EB88C72BB2}"/>
                  </a:ext>
                </a:extLst>
              </p:cNvPr>
              <p:cNvGrpSpPr/>
              <p:nvPr/>
            </p:nvGrpSpPr>
            <p:grpSpPr>
              <a:xfrm>
                <a:off x="9118219" y="2568554"/>
                <a:ext cx="318622" cy="635436"/>
                <a:chOff x="7242001" y="2430092"/>
                <a:chExt cx="245621" cy="489848"/>
              </a:xfrm>
              <a:solidFill>
                <a:srgbClr val="839EAD"/>
              </a:solidFill>
            </p:grpSpPr>
            <p:sp>
              <p:nvSpPr>
                <p:cNvPr id="48011" name="Freeform: Shape 48010">
                  <a:extLst>
                    <a:ext uri="{FF2B5EF4-FFF2-40B4-BE49-F238E27FC236}">
                      <a16:creationId xmlns:a16="http://schemas.microsoft.com/office/drawing/2014/main" id="{69741941-990C-44B8-BEAE-A77F96FF9883}"/>
                    </a:ext>
                  </a:extLst>
                </p:cNvPr>
                <p:cNvSpPr/>
                <p:nvPr/>
              </p:nvSpPr>
              <p:spPr>
                <a:xfrm>
                  <a:off x="7242466" y="2430092"/>
                  <a:ext cx="245156" cy="489848"/>
                </a:xfrm>
                <a:custGeom>
                  <a:avLst/>
                  <a:gdLst>
                    <a:gd name="connsiteX0" fmla="*/ 0 w 245156"/>
                    <a:gd name="connsiteY0" fmla="*/ 697 h 489848"/>
                    <a:gd name="connsiteX1" fmla="*/ 1626 w 245156"/>
                    <a:gd name="connsiteY1" fmla="*/ 0 h 489848"/>
                    <a:gd name="connsiteX2" fmla="*/ 245157 w 245156"/>
                    <a:gd name="connsiteY2" fmla="*/ 452979 h 489848"/>
                    <a:gd name="connsiteX3" fmla="*/ 243608 w 245156"/>
                    <a:gd name="connsiteY3" fmla="*/ 453753 h 489848"/>
                    <a:gd name="connsiteX4" fmla="*/ 4880 w 245156"/>
                    <a:gd name="connsiteY4" fmla="*/ 9837 h 489848"/>
                    <a:gd name="connsiteX5" fmla="*/ 163825 w 245156"/>
                    <a:gd name="connsiteY5" fmla="*/ 489307 h 489848"/>
                    <a:gd name="connsiteX6" fmla="*/ 163825 w 245156"/>
                    <a:gd name="connsiteY6" fmla="*/ 489307 h 489848"/>
                    <a:gd name="connsiteX7" fmla="*/ 162121 w 245156"/>
                    <a:gd name="connsiteY7" fmla="*/ 489849 h 489848"/>
                    <a:gd name="connsiteX8" fmla="*/ 0 w 245156"/>
                    <a:gd name="connsiteY8" fmla="*/ 697 h 489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5156" h="489848">
                      <a:moveTo>
                        <a:pt x="0" y="697"/>
                      </a:moveTo>
                      <a:lnTo>
                        <a:pt x="1626" y="0"/>
                      </a:lnTo>
                      <a:lnTo>
                        <a:pt x="245157" y="452979"/>
                      </a:lnTo>
                      <a:lnTo>
                        <a:pt x="243608" y="453753"/>
                      </a:lnTo>
                      <a:lnTo>
                        <a:pt x="4880" y="9837"/>
                      </a:lnTo>
                      <a:lnTo>
                        <a:pt x="163825" y="489307"/>
                      </a:lnTo>
                      <a:lnTo>
                        <a:pt x="163825" y="489307"/>
                      </a:lnTo>
                      <a:lnTo>
                        <a:pt x="162121" y="489849"/>
                      </a:lnTo>
                      <a:lnTo>
                        <a:pt x="0" y="69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2" name="Freeform: Shape 48011">
                  <a:extLst>
                    <a:ext uri="{FF2B5EF4-FFF2-40B4-BE49-F238E27FC236}">
                      <a16:creationId xmlns:a16="http://schemas.microsoft.com/office/drawing/2014/main" id="{65B44DB2-6087-4857-AA9D-5689885A846D}"/>
                    </a:ext>
                  </a:extLst>
                </p:cNvPr>
                <p:cNvSpPr/>
                <p:nvPr/>
              </p:nvSpPr>
              <p:spPr>
                <a:xfrm>
                  <a:off x="7242001" y="2432028"/>
                  <a:ext cx="221609" cy="475983"/>
                </a:xfrm>
                <a:custGeom>
                  <a:avLst/>
                  <a:gdLst>
                    <a:gd name="connsiteX0" fmla="*/ 0 w 221609"/>
                    <a:gd name="connsiteY0" fmla="*/ 697 h 475983"/>
                    <a:gd name="connsiteX1" fmla="*/ 1549 w 221609"/>
                    <a:gd name="connsiteY1" fmla="*/ 0 h 475983"/>
                    <a:gd name="connsiteX2" fmla="*/ 221609 w 221609"/>
                    <a:gd name="connsiteY2" fmla="*/ 463435 h 475983"/>
                    <a:gd name="connsiteX3" fmla="*/ 219982 w 221609"/>
                    <a:gd name="connsiteY3" fmla="*/ 464210 h 475983"/>
                    <a:gd name="connsiteX4" fmla="*/ 13400 w 221609"/>
                    <a:gd name="connsiteY4" fmla="*/ 29047 h 475983"/>
                    <a:gd name="connsiteX5" fmla="*/ 195041 w 221609"/>
                    <a:gd name="connsiteY5" fmla="*/ 475287 h 475983"/>
                    <a:gd name="connsiteX6" fmla="*/ 195041 w 221609"/>
                    <a:gd name="connsiteY6" fmla="*/ 475287 h 475983"/>
                    <a:gd name="connsiteX7" fmla="*/ 193414 w 221609"/>
                    <a:gd name="connsiteY7" fmla="*/ 475984 h 475983"/>
                    <a:gd name="connsiteX8" fmla="*/ 0 w 221609"/>
                    <a:gd name="connsiteY8" fmla="*/ 697 h 475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1609" h="475983">
                      <a:moveTo>
                        <a:pt x="0" y="697"/>
                      </a:moveTo>
                      <a:lnTo>
                        <a:pt x="1549" y="0"/>
                      </a:lnTo>
                      <a:lnTo>
                        <a:pt x="221609" y="463435"/>
                      </a:lnTo>
                      <a:lnTo>
                        <a:pt x="219982" y="464210"/>
                      </a:lnTo>
                      <a:lnTo>
                        <a:pt x="13400" y="29047"/>
                      </a:lnTo>
                      <a:lnTo>
                        <a:pt x="195041" y="475287"/>
                      </a:lnTo>
                      <a:lnTo>
                        <a:pt x="195041" y="475287"/>
                      </a:lnTo>
                      <a:lnTo>
                        <a:pt x="193414" y="475984"/>
                      </a:lnTo>
                      <a:lnTo>
                        <a:pt x="0" y="69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3" name="Graphic 19965">
                <a:extLst>
                  <a:ext uri="{FF2B5EF4-FFF2-40B4-BE49-F238E27FC236}">
                    <a16:creationId xmlns:a16="http://schemas.microsoft.com/office/drawing/2014/main" id="{D597F844-B4E1-422B-8CFE-D9D34B274452}"/>
                  </a:ext>
                </a:extLst>
              </p:cNvPr>
              <p:cNvGrpSpPr/>
              <p:nvPr/>
            </p:nvGrpSpPr>
            <p:grpSpPr>
              <a:xfrm>
                <a:off x="8997643" y="2636379"/>
                <a:ext cx="433170" cy="578364"/>
                <a:chOff x="7149051" y="2482377"/>
                <a:chExt cx="333924" cy="445852"/>
              </a:xfrm>
              <a:solidFill>
                <a:srgbClr val="839EAD"/>
              </a:solidFill>
            </p:grpSpPr>
            <p:sp>
              <p:nvSpPr>
                <p:cNvPr id="48009" name="Freeform: Shape 48008">
                  <a:extLst>
                    <a:ext uri="{FF2B5EF4-FFF2-40B4-BE49-F238E27FC236}">
                      <a16:creationId xmlns:a16="http://schemas.microsoft.com/office/drawing/2014/main" id="{556EAA59-F0A0-414D-8CA3-A66B233B30D4}"/>
                    </a:ext>
                  </a:extLst>
                </p:cNvPr>
                <p:cNvSpPr/>
                <p:nvPr/>
              </p:nvSpPr>
              <p:spPr>
                <a:xfrm>
                  <a:off x="7149128" y="2482377"/>
                  <a:ext cx="333846" cy="445852"/>
                </a:xfrm>
                <a:custGeom>
                  <a:avLst/>
                  <a:gdLst>
                    <a:gd name="connsiteX0" fmla="*/ 0 w 333846"/>
                    <a:gd name="connsiteY0" fmla="*/ 1007 h 445852"/>
                    <a:gd name="connsiteX1" fmla="*/ 1472 w 333846"/>
                    <a:gd name="connsiteY1" fmla="*/ 0 h 445852"/>
                    <a:gd name="connsiteX2" fmla="*/ 333847 w 333846"/>
                    <a:gd name="connsiteY2" fmla="*/ 392406 h 445852"/>
                    <a:gd name="connsiteX3" fmla="*/ 332530 w 333846"/>
                    <a:gd name="connsiteY3" fmla="*/ 393568 h 445852"/>
                    <a:gd name="connsiteX4" fmla="*/ 6739 w 333846"/>
                    <a:gd name="connsiteY4" fmla="*/ 8985 h 445852"/>
                    <a:gd name="connsiteX5" fmla="*/ 261888 w 333846"/>
                    <a:gd name="connsiteY5" fmla="*/ 444923 h 445852"/>
                    <a:gd name="connsiteX6" fmla="*/ 260339 w 333846"/>
                    <a:gd name="connsiteY6" fmla="*/ 445852 h 445852"/>
                    <a:gd name="connsiteX7" fmla="*/ 0 w 333846"/>
                    <a:gd name="connsiteY7" fmla="*/ 1007 h 445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3846" h="445852">
                      <a:moveTo>
                        <a:pt x="0" y="1007"/>
                      </a:moveTo>
                      <a:lnTo>
                        <a:pt x="1472" y="0"/>
                      </a:lnTo>
                      <a:lnTo>
                        <a:pt x="333847" y="392406"/>
                      </a:lnTo>
                      <a:lnTo>
                        <a:pt x="332530" y="393568"/>
                      </a:lnTo>
                      <a:lnTo>
                        <a:pt x="6739" y="8985"/>
                      </a:lnTo>
                      <a:lnTo>
                        <a:pt x="261888" y="444923"/>
                      </a:lnTo>
                      <a:lnTo>
                        <a:pt x="260339" y="445852"/>
                      </a:lnTo>
                      <a:lnTo>
                        <a:pt x="0" y="100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0" name="Freeform: Shape 48009">
                  <a:extLst>
                    <a:ext uri="{FF2B5EF4-FFF2-40B4-BE49-F238E27FC236}">
                      <a16:creationId xmlns:a16="http://schemas.microsoft.com/office/drawing/2014/main" id="{189AAC2A-5CA7-442F-BA63-2DCA82DA9D9C}"/>
                    </a:ext>
                  </a:extLst>
                </p:cNvPr>
                <p:cNvSpPr/>
                <p:nvPr/>
              </p:nvSpPr>
              <p:spPr>
                <a:xfrm>
                  <a:off x="7149051" y="2484391"/>
                  <a:ext cx="313010" cy="425713"/>
                </a:xfrm>
                <a:custGeom>
                  <a:avLst/>
                  <a:gdLst>
                    <a:gd name="connsiteX0" fmla="*/ 0 w 313010"/>
                    <a:gd name="connsiteY0" fmla="*/ 1007 h 425713"/>
                    <a:gd name="connsiteX1" fmla="*/ 1472 w 313010"/>
                    <a:gd name="connsiteY1" fmla="*/ 0 h 425713"/>
                    <a:gd name="connsiteX2" fmla="*/ 313010 w 313010"/>
                    <a:gd name="connsiteY2" fmla="*/ 407588 h 425713"/>
                    <a:gd name="connsiteX3" fmla="*/ 311616 w 313010"/>
                    <a:gd name="connsiteY3" fmla="*/ 408672 h 425713"/>
                    <a:gd name="connsiteX4" fmla="*/ 19055 w 313010"/>
                    <a:gd name="connsiteY4" fmla="*/ 25871 h 425713"/>
                    <a:gd name="connsiteX5" fmla="*/ 289541 w 313010"/>
                    <a:gd name="connsiteY5" fmla="*/ 424706 h 425713"/>
                    <a:gd name="connsiteX6" fmla="*/ 289541 w 313010"/>
                    <a:gd name="connsiteY6" fmla="*/ 424706 h 425713"/>
                    <a:gd name="connsiteX7" fmla="*/ 288069 w 313010"/>
                    <a:gd name="connsiteY7" fmla="*/ 425713 h 425713"/>
                    <a:gd name="connsiteX8" fmla="*/ 0 w 313010"/>
                    <a:gd name="connsiteY8" fmla="*/ 1007 h 425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3010" h="425713">
                      <a:moveTo>
                        <a:pt x="0" y="1007"/>
                      </a:moveTo>
                      <a:lnTo>
                        <a:pt x="1472" y="0"/>
                      </a:lnTo>
                      <a:lnTo>
                        <a:pt x="313010" y="407588"/>
                      </a:lnTo>
                      <a:lnTo>
                        <a:pt x="311616" y="408672"/>
                      </a:lnTo>
                      <a:lnTo>
                        <a:pt x="19055" y="25871"/>
                      </a:lnTo>
                      <a:lnTo>
                        <a:pt x="289541" y="424706"/>
                      </a:lnTo>
                      <a:lnTo>
                        <a:pt x="289541" y="424706"/>
                      </a:lnTo>
                      <a:lnTo>
                        <a:pt x="288069" y="425713"/>
                      </a:lnTo>
                      <a:lnTo>
                        <a:pt x="0" y="100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4" name="Graphic 19965">
                <a:extLst>
                  <a:ext uri="{FF2B5EF4-FFF2-40B4-BE49-F238E27FC236}">
                    <a16:creationId xmlns:a16="http://schemas.microsoft.com/office/drawing/2014/main" id="{D28A6607-6F5F-4C10-98CC-C036958DB410}"/>
                  </a:ext>
                </a:extLst>
              </p:cNvPr>
              <p:cNvGrpSpPr/>
              <p:nvPr/>
            </p:nvGrpSpPr>
            <p:grpSpPr>
              <a:xfrm>
                <a:off x="8893546" y="2727917"/>
                <a:ext cx="529228" cy="495869"/>
                <a:chOff x="7068804" y="2552942"/>
                <a:chExt cx="407974" cy="382258"/>
              </a:xfrm>
              <a:solidFill>
                <a:srgbClr val="839EAD"/>
              </a:solidFill>
            </p:grpSpPr>
            <p:sp>
              <p:nvSpPr>
                <p:cNvPr id="48007" name="Freeform: Shape 48006">
                  <a:extLst>
                    <a:ext uri="{FF2B5EF4-FFF2-40B4-BE49-F238E27FC236}">
                      <a16:creationId xmlns:a16="http://schemas.microsoft.com/office/drawing/2014/main" id="{8A2A376C-E1B1-41FC-8D5B-2DEAD1ADE66E}"/>
                    </a:ext>
                  </a:extLst>
                </p:cNvPr>
                <p:cNvSpPr/>
                <p:nvPr/>
              </p:nvSpPr>
              <p:spPr>
                <a:xfrm>
                  <a:off x="7068804" y="2552942"/>
                  <a:ext cx="407974" cy="382258"/>
                </a:xfrm>
                <a:custGeom>
                  <a:avLst/>
                  <a:gdLst>
                    <a:gd name="connsiteX0" fmla="*/ 0 w 407974"/>
                    <a:gd name="connsiteY0" fmla="*/ 1317 h 382258"/>
                    <a:gd name="connsiteX1" fmla="*/ 1239 w 407974"/>
                    <a:gd name="connsiteY1" fmla="*/ 0 h 382258"/>
                    <a:gd name="connsiteX2" fmla="*/ 407975 w 407974"/>
                    <a:gd name="connsiteY2" fmla="*/ 314792 h 382258"/>
                    <a:gd name="connsiteX3" fmla="*/ 406890 w 407974"/>
                    <a:gd name="connsiteY3" fmla="*/ 316186 h 382258"/>
                    <a:gd name="connsiteX4" fmla="*/ 8211 w 407974"/>
                    <a:gd name="connsiteY4" fmla="*/ 7668 h 382258"/>
                    <a:gd name="connsiteX5" fmla="*/ 348487 w 407974"/>
                    <a:gd name="connsiteY5" fmla="*/ 381097 h 382258"/>
                    <a:gd name="connsiteX6" fmla="*/ 348487 w 407974"/>
                    <a:gd name="connsiteY6" fmla="*/ 381097 h 382258"/>
                    <a:gd name="connsiteX7" fmla="*/ 347170 w 407974"/>
                    <a:gd name="connsiteY7" fmla="*/ 382259 h 382258"/>
                    <a:gd name="connsiteX8" fmla="*/ 0 w 407974"/>
                    <a:gd name="connsiteY8" fmla="*/ 1317 h 382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7974" h="382258">
                      <a:moveTo>
                        <a:pt x="0" y="1317"/>
                      </a:moveTo>
                      <a:lnTo>
                        <a:pt x="1239" y="0"/>
                      </a:lnTo>
                      <a:lnTo>
                        <a:pt x="407975" y="314792"/>
                      </a:lnTo>
                      <a:lnTo>
                        <a:pt x="406890" y="316186"/>
                      </a:lnTo>
                      <a:lnTo>
                        <a:pt x="8211" y="7668"/>
                      </a:lnTo>
                      <a:lnTo>
                        <a:pt x="348487" y="381097"/>
                      </a:lnTo>
                      <a:lnTo>
                        <a:pt x="348487" y="381097"/>
                      </a:lnTo>
                      <a:lnTo>
                        <a:pt x="347170" y="382259"/>
                      </a:lnTo>
                      <a:lnTo>
                        <a:pt x="0" y="13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8" name="Freeform: Shape 48007">
                  <a:extLst>
                    <a:ext uri="{FF2B5EF4-FFF2-40B4-BE49-F238E27FC236}">
                      <a16:creationId xmlns:a16="http://schemas.microsoft.com/office/drawing/2014/main" id="{D92C7846-CB5D-4EB4-91DF-66ADFE9ABC68}"/>
                    </a:ext>
                  </a:extLst>
                </p:cNvPr>
                <p:cNvSpPr/>
                <p:nvPr/>
              </p:nvSpPr>
              <p:spPr>
                <a:xfrm>
                  <a:off x="7069191" y="2554955"/>
                  <a:ext cx="390701" cy="356774"/>
                </a:xfrm>
                <a:custGeom>
                  <a:avLst/>
                  <a:gdLst>
                    <a:gd name="connsiteX0" fmla="*/ 0 w 390701"/>
                    <a:gd name="connsiteY0" fmla="*/ 1317 h 356774"/>
                    <a:gd name="connsiteX1" fmla="*/ 1239 w 390701"/>
                    <a:gd name="connsiteY1" fmla="*/ 0 h 356774"/>
                    <a:gd name="connsiteX2" fmla="*/ 390702 w 390701"/>
                    <a:gd name="connsiteY2" fmla="*/ 333847 h 356774"/>
                    <a:gd name="connsiteX3" fmla="*/ 389540 w 390701"/>
                    <a:gd name="connsiteY3" fmla="*/ 335241 h 356774"/>
                    <a:gd name="connsiteX4" fmla="*/ 23857 w 390701"/>
                    <a:gd name="connsiteY4" fmla="*/ 21688 h 356774"/>
                    <a:gd name="connsiteX5" fmla="*/ 371260 w 390701"/>
                    <a:gd name="connsiteY5" fmla="*/ 355535 h 356774"/>
                    <a:gd name="connsiteX6" fmla="*/ 370020 w 390701"/>
                    <a:gd name="connsiteY6" fmla="*/ 356775 h 356774"/>
                    <a:gd name="connsiteX7" fmla="*/ 0 w 390701"/>
                    <a:gd name="connsiteY7" fmla="*/ 1317 h 356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0701" h="356774">
                      <a:moveTo>
                        <a:pt x="0" y="1317"/>
                      </a:moveTo>
                      <a:lnTo>
                        <a:pt x="1239" y="0"/>
                      </a:lnTo>
                      <a:lnTo>
                        <a:pt x="390702" y="333847"/>
                      </a:lnTo>
                      <a:lnTo>
                        <a:pt x="389540" y="335241"/>
                      </a:lnTo>
                      <a:lnTo>
                        <a:pt x="23857" y="21688"/>
                      </a:lnTo>
                      <a:lnTo>
                        <a:pt x="371260" y="355535"/>
                      </a:lnTo>
                      <a:lnTo>
                        <a:pt x="370020" y="356775"/>
                      </a:lnTo>
                      <a:lnTo>
                        <a:pt x="0" y="13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5" name="Graphic 19965">
                <a:extLst>
                  <a:ext uri="{FF2B5EF4-FFF2-40B4-BE49-F238E27FC236}">
                    <a16:creationId xmlns:a16="http://schemas.microsoft.com/office/drawing/2014/main" id="{EBB8137F-677E-4B8A-99F8-6A009DD587DE}"/>
                  </a:ext>
                </a:extLst>
              </p:cNvPr>
              <p:cNvGrpSpPr/>
              <p:nvPr/>
            </p:nvGrpSpPr>
            <p:grpSpPr>
              <a:xfrm>
                <a:off x="8810749" y="2839248"/>
                <a:ext cx="602178" cy="391772"/>
                <a:chOff x="7004977" y="2638766"/>
                <a:chExt cx="464210" cy="302011"/>
              </a:xfrm>
              <a:solidFill>
                <a:srgbClr val="839EAD"/>
              </a:solidFill>
            </p:grpSpPr>
            <p:sp>
              <p:nvSpPr>
                <p:cNvPr id="48005" name="Freeform: Shape 48004">
                  <a:extLst>
                    <a:ext uri="{FF2B5EF4-FFF2-40B4-BE49-F238E27FC236}">
                      <a16:creationId xmlns:a16="http://schemas.microsoft.com/office/drawing/2014/main" id="{8EBE24BF-2208-4010-AC1C-7EA6D234072C}"/>
                    </a:ext>
                  </a:extLst>
                </p:cNvPr>
                <p:cNvSpPr/>
                <p:nvPr/>
              </p:nvSpPr>
              <p:spPr>
                <a:xfrm>
                  <a:off x="7004977" y="2638766"/>
                  <a:ext cx="464210" cy="302011"/>
                </a:xfrm>
                <a:custGeom>
                  <a:avLst/>
                  <a:gdLst>
                    <a:gd name="connsiteX0" fmla="*/ 0 w 464210"/>
                    <a:gd name="connsiteY0" fmla="*/ 1472 h 302011"/>
                    <a:gd name="connsiteX1" fmla="*/ 929 w 464210"/>
                    <a:gd name="connsiteY1" fmla="*/ 0 h 302011"/>
                    <a:gd name="connsiteX2" fmla="*/ 464210 w 464210"/>
                    <a:gd name="connsiteY2" fmla="*/ 223313 h 302011"/>
                    <a:gd name="connsiteX3" fmla="*/ 463436 w 464210"/>
                    <a:gd name="connsiteY3" fmla="*/ 224940 h 302011"/>
                    <a:gd name="connsiteX4" fmla="*/ 9373 w 464210"/>
                    <a:gd name="connsiteY4" fmla="*/ 6042 h 302011"/>
                    <a:gd name="connsiteX5" fmla="*/ 419749 w 464210"/>
                    <a:gd name="connsiteY5" fmla="*/ 300540 h 302011"/>
                    <a:gd name="connsiteX6" fmla="*/ 418819 w 464210"/>
                    <a:gd name="connsiteY6" fmla="*/ 302012 h 302011"/>
                    <a:gd name="connsiteX7" fmla="*/ 0 w 464210"/>
                    <a:gd name="connsiteY7" fmla="*/ 1472 h 302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4210" h="302011">
                      <a:moveTo>
                        <a:pt x="0" y="1472"/>
                      </a:moveTo>
                      <a:lnTo>
                        <a:pt x="929" y="0"/>
                      </a:lnTo>
                      <a:lnTo>
                        <a:pt x="464210" y="223313"/>
                      </a:lnTo>
                      <a:lnTo>
                        <a:pt x="463436" y="224940"/>
                      </a:lnTo>
                      <a:lnTo>
                        <a:pt x="9373" y="6042"/>
                      </a:lnTo>
                      <a:lnTo>
                        <a:pt x="419749" y="300540"/>
                      </a:lnTo>
                      <a:lnTo>
                        <a:pt x="418819" y="302012"/>
                      </a:lnTo>
                      <a:lnTo>
                        <a:pt x="0" y="14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6" name="Freeform: Shape 48005">
                  <a:extLst>
                    <a:ext uri="{FF2B5EF4-FFF2-40B4-BE49-F238E27FC236}">
                      <a16:creationId xmlns:a16="http://schemas.microsoft.com/office/drawing/2014/main" id="{8024F3CE-D04F-405B-9879-B1C04E112BFD}"/>
                    </a:ext>
                  </a:extLst>
                </p:cNvPr>
                <p:cNvSpPr/>
                <p:nvPr/>
              </p:nvSpPr>
              <p:spPr>
                <a:xfrm>
                  <a:off x="7005752" y="2640625"/>
                  <a:ext cx="451274" cy="272344"/>
                </a:xfrm>
                <a:custGeom>
                  <a:avLst/>
                  <a:gdLst>
                    <a:gd name="connsiteX0" fmla="*/ 0 w 451274"/>
                    <a:gd name="connsiteY0" fmla="*/ 1549 h 272344"/>
                    <a:gd name="connsiteX1" fmla="*/ 929 w 451274"/>
                    <a:gd name="connsiteY1" fmla="*/ 0 h 272344"/>
                    <a:gd name="connsiteX2" fmla="*/ 451275 w 451274"/>
                    <a:gd name="connsiteY2" fmla="*/ 245622 h 272344"/>
                    <a:gd name="connsiteX3" fmla="*/ 450500 w 451274"/>
                    <a:gd name="connsiteY3" fmla="*/ 247171 h 272344"/>
                    <a:gd name="connsiteX4" fmla="*/ 27575 w 451274"/>
                    <a:gd name="connsiteY4" fmla="*/ 16576 h 272344"/>
                    <a:gd name="connsiteX5" fmla="*/ 436790 w 451274"/>
                    <a:gd name="connsiteY5" fmla="*/ 270796 h 272344"/>
                    <a:gd name="connsiteX6" fmla="*/ 436790 w 451274"/>
                    <a:gd name="connsiteY6" fmla="*/ 270796 h 272344"/>
                    <a:gd name="connsiteX7" fmla="*/ 435860 w 451274"/>
                    <a:gd name="connsiteY7" fmla="*/ 272345 h 272344"/>
                    <a:gd name="connsiteX8" fmla="*/ 0 w 451274"/>
                    <a:gd name="connsiteY8" fmla="*/ 1549 h 27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1274" h="272344">
                      <a:moveTo>
                        <a:pt x="0" y="1549"/>
                      </a:moveTo>
                      <a:lnTo>
                        <a:pt x="929" y="0"/>
                      </a:lnTo>
                      <a:lnTo>
                        <a:pt x="451275" y="245622"/>
                      </a:lnTo>
                      <a:lnTo>
                        <a:pt x="450500" y="247171"/>
                      </a:lnTo>
                      <a:lnTo>
                        <a:pt x="27575" y="16576"/>
                      </a:lnTo>
                      <a:lnTo>
                        <a:pt x="436790" y="270796"/>
                      </a:lnTo>
                      <a:lnTo>
                        <a:pt x="436790" y="270796"/>
                      </a:lnTo>
                      <a:lnTo>
                        <a:pt x="435860" y="272345"/>
                      </a:lnTo>
                      <a:lnTo>
                        <a:pt x="0" y="154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6" name="Graphic 19965">
                <a:extLst>
                  <a:ext uri="{FF2B5EF4-FFF2-40B4-BE49-F238E27FC236}">
                    <a16:creationId xmlns:a16="http://schemas.microsoft.com/office/drawing/2014/main" id="{D534D7BE-A60F-46F8-8601-38A3E78B82B7}"/>
                  </a:ext>
                </a:extLst>
              </p:cNvPr>
              <p:cNvGrpSpPr/>
              <p:nvPr/>
            </p:nvGrpSpPr>
            <p:grpSpPr>
              <a:xfrm>
                <a:off x="8753074" y="2965350"/>
                <a:ext cx="648800" cy="270593"/>
                <a:chOff x="6960516" y="2735976"/>
                <a:chExt cx="500150" cy="208596"/>
              </a:xfrm>
              <a:solidFill>
                <a:srgbClr val="839EAD"/>
              </a:solidFill>
            </p:grpSpPr>
            <p:sp>
              <p:nvSpPr>
                <p:cNvPr id="48003" name="Freeform: Shape 48002">
                  <a:extLst>
                    <a:ext uri="{FF2B5EF4-FFF2-40B4-BE49-F238E27FC236}">
                      <a16:creationId xmlns:a16="http://schemas.microsoft.com/office/drawing/2014/main" id="{FCB8D752-32FA-4DFB-AF93-D7EA4DF199A7}"/>
                    </a:ext>
                  </a:extLst>
                </p:cNvPr>
                <p:cNvSpPr/>
                <p:nvPr/>
              </p:nvSpPr>
              <p:spPr>
                <a:xfrm>
                  <a:off x="6960516" y="2735976"/>
                  <a:ext cx="500150" cy="208596"/>
                </a:xfrm>
                <a:custGeom>
                  <a:avLst/>
                  <a:gdLst>
                    <a:gd name="connsiteX0" fmla="*/ 0 w 500150"/>
                    <a:gd name="connsiteY0" fmla="*/ 1704 h 208596"/>
                    <a:gd name="connsiteX1" fmla="*/ 465 w 500150"/>
                    <a:gd name="connsiteY1" fmla="*/ 0 h 208596"/>
                    <a:gd name="connsiteX2" fmla="*/ 500151 w 500150"/>
                    <a:gd name="connsiteY2" fmla="*/ 122152 h 208596"/>
                    <a:gd name="connsiteX3" fmla="*/ 499686 w 500150"/>
                    <a:gd name="connsiteY3" fmla="*/ 123857 h 208596"/>
                    <a:gd name="connsiteX4" fmla="*/ 9992 w 500150"/>
                    <a:gd name="connsiteY4" fmla="*/ 4183 h 208596"/>
                    <a:gd name="connsiteX5" fmla="*/ 472731 w 500150"/>
                    <a:gd name="connsiteY5" fmla="*/ 206892 h 208596"/>
                    <a:gd name="connsiteX6" fmla="*/ 472731 w 500150"/>
                    <a:gd name="connsiteY6" fmla="*/ 206892 h 208596"/>
                    <a:gd name="connsiteX7" fmla="*/ 472033 w 500150"/>
                    <a:gd name="connsiteY7" fmla="*/ 208596 h 208596"/>
                    <a:gd name="connsiteX8" fmla="*/ 0 w 500150"/>
                    <a:gd name="connsiteY8" fmla="*/ 1704 h 208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0150" h="208596">
                      <a:moveTo>
                        <a:pt x="0" y="1704"/>
                      </a:moveTo>
                      <a:lnTo>
                        <a:pt x="465" y="0"/>
                      </a:lnTo>
                      <a:lnTo>
                        <a:pt x="500151" y="122152"/>
                      </a:lnTo>
                      <a:lnTo>
                        <a:pt x="499686" y="123857"/>
                      </a:lnTo>
                      <a:lnTo>
                        <a:pt x="9992" y="4183"/>
                      </a:lnTo>
                      <a:lnTo>
                        <a:pt x="472731" y="206892"/>
                      </a:lnTo>
                      <a:lnTo>
                        <a:pt x="472731" y="206892"/>
                      </a:lnTo>
                      <a:lnTo>
                        <a:pt x="472033" y="208596"/>
                      </a:lnTo>
                      <a:lnTo>
                        <a:pt x="0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4" name="Freeform: Shape 48003">
                  <a:extLst>
                    <a:ext uri="{FF2B5EF4-FFF2-40B4-BE49-F238E27FC236}">
                      <a16:creationId xmlns:a16="http://schemas.microsoft.com/office/drawing/2014/main" id="{8770A9ED-FB89-4446-A1BA-8160095B4EA3}"/>
                    </a:ext>
                  </a:extLst>
                </p:cNvPr>
                <p:cNvSpPr/>
                <p:nvPr/>
              </p:nvSpPr>
              <p:spPr>
                <a:xfrm>
                  <a:off x="6961601" y="2737681"/>
                  <a:ext cx="492172" cy="175908"/>
                </a:xfrm>
                <a:custGeom>
                  <a:avLst/>
                  <a:gdLst>
                    <a:gd name="connsiteX0" fmla="*/ 0 w 492172"/>
                    <a:gd name="connsiteY0" fmla="*/ 1704 h 175908"/>
                    <a:gd name="connsiteX1" fmla="*/ 542 w 492172"/>
                    <a:gd name="connsiteY1" fmla="*/ 0 h 175908"/>
                    <a:gd name="connsiteX2" fmla="*/ 492172 w 492172"/>
                    <a:gd name="connsiteY2" fmla="*/ 146629 h 175908"/>
                    <a:gd name="connsiteX3" fmla="*/ 491708 w 492172"/>
                    <a:gd name="connsiteY3" fmla="*/ 148333 h 175908"/>
                    <a:gd name="connsiteX4" fmla="*/ 30054 w 492172"/>
                    <a:gd name="connsiteY4" fmla="*/ 10689 h 175908"/>
                    <a:gd name="connsiteX5" fmla="*/ 483187 w 492172"/>
                    <a:gd name="connsiteY5" fmla="*/ 174282 h 175908"/>
                    <a:gd name="connsiteX6" fmla="*/ 483187 w 492172"/>
                    <a:gd name="connsiteY6" fmla="*/ 174282 h 175908"/>
                    <a:gd name="connsiteX7" fmla="*/ 482645 w 492172"/>
                    <a:gd name="connsiteY7" fmla="*/ 175909 h 175908"/>
                    <a:gd name="connsiteX8" fmla="*/ 0 w 492172"/>
                    <a:gd name="connsiteY8" fmla="*/ 1704 h 175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2172" h="175908">
                      <a:moveTo>
                        <a:pt x="0" y="1704"/>
                      </a:moveTo>
                      <a:lnTo>
                        <a:pt x="542" y="0"/>
                      </a:lnTo>
                      <a:lnTo>
                        <a:pt x="492172" y="146629"/>
                      </a:lnTo>
                      <a:lnTo>
                        <a:pt x="491708" y="148333"/>
                      </a:lnTo>
                      <a:lnTo>
                        <a:pt x="30054" y="10689"/>
                      </a:lnTo>
                      <a:lnTo>
                        <a:pt x="483187" y="174282"/>
                      </a:lnTo>
                      <a:lnTo>
                        <a:pt x="483187" y="174282"/>
                      </a:lnTo>
                      <a:lnTo>
                        <a:pt x="482645" y="175909"/>
                      </a:lnTo>
                      <a:lnTo>
                        <a:pt x="0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7" name="Graphic 19965">
                <a:extLst>
                  <a:ext uri="{FF2B5EF4-FFF2-40B4-BE49-F238E27FC236}">
                    <a16:creationId xmlns:a16="http://schemas.microsoft.com/office/drawing/2014/main" id="{BFAF34B2-72C9-465E-9D03-9875FDD8E789}"/>
                  </a:ext>
                </a:extLst>
              </p:cNvPr>
              <p:cNvGrpSpPr/>
              <p:nvPr/>
            </p:nvGrpSpPr>
            <p:grpSpPr>
              <a:xfrm>
                <a:off x="8722729" y="3100898"/>
                <a:ext cx="667188" cy="137456"/>
                <a:chOff x="6937124" y="2840468"/>
                <a:chExt cx="514325" cy="105963"/>
              </a:xfrm>
              <a:solidFill>
                <a:srgbClr val="839EAD"/>
              </a:solidFill>
            </p:grpSpPr>
            <p:sp>
              <p:nvSpPr>
                <p:cNvPr id="48001" name="Freeform: Shape 48000">
                  <a:extLst>
                    <a:ext uri="{FF2B5EF4-FFF2-40B4-BE49-F238E27FC236}">
                      <a16:creationId xmlns:a16="http://schemas.microsoft.com/office/drawing/2014/main" id="{B317EA05-5BC2-486D-805D-56B396970B9A}"/>
                    </a:ext>
                  </a:extLst>
                </p:cNvPr>
                <p:cNvSpPr/>
                <p:nvPr/>
              </p:nvSpPr>
              <p:spPr>
                <a:xfrm>
                  <a:off x="6937124" y="2840468"/>
                  <a:ext cx="514325" cy="105963"/>
                </a:xfrm>
                <a:custGeom>
                  <a:avLst/>
                  <a:gdLst>
                    <a:gd name="connsiteX0" fmla="*/ 0 w 514325"/>
                    <a:gd name="connsiteY0" fmla="*/ 1782 h 105963"/>
                    <a:gd name="connsiteX1" fmla="*/ 232 w 514325"/>
                    <a:gd name="connsiteY1" fmla="*/ 0 h 105963"/>
                    <a:gd name="connsiteX2" fmla="*/ 514326 w 514325"/>
                    <a:gd name="connsiteY2" fmla="*/ 15569 h 105963"/>
                    <a:gd name="connsiteX3" fmla="*/ 514248 w 514325"/>
                    <a:gd name="connsiteY3" fmla="*/ 17351 h 105963"/>
                    <a:gd name="connsiteX4" fmla="*/ 10379 w 514325"/>
                    <a:gd name="connsiteY4" fmla="*/ 2091 h 105963"/>
                    <a:gd name="connsiteX5" fmla="*/ 505108 w 514325"/>
                    <a:gd name="connsiteY5" fmla="*/ 104182 h 105963"/>
                    <a:gd name="connsiteX6" fmla="*/ 504798 w 514325"/>
                    <a:gd name="connsiteY6" fmla="*/ 105964 h 105963"/>
                    <a:gd name="connsiteX7" fmla="*/ 0 w 514325"/>
                    <a:gd name="connsiteY7" fmla="*/ 1782 h 105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4325" h="105963">
                      <a:moveTo>
                        <a:pt x="0" y="1782"/>
                      </a:moveTo>
                      <a:lnTo>
                        <a:pt x="232" y="0"/>
                      </a:lnTo>
                      <a:lnTo>
                        <a:pt x="514326" y="15569"/>
                      </a:lnTo>
                      <a:lnTo>
                        <a:pt x="514248" y="17351"/>
                      </a:lnTo>
                      <a:lnTo>
                        <a:pt x="10379" y="2091"/>
                      </a:lnTo>
                      <a:lnTo>
                        <a:pt x="505108" y="104182"/>
                      </a:lnTo>
                      <a:lnTo>
                        <a:pt x="504798" y="105964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2" name="Freeform: Shape 48001">
                  <a:extLst>
                    <a:ext uri="{FF2B5EF4-FFF2-40B4-BE49-F238E27FC236}">
                      <a16:creationId xmlns:a16="http://schemas.microsoft.com/office/drawing/2014/main" id="{7EE620E3-1D38-442C-9CEA-94AD99495DE1}"/>
                    </a:ext>
                  </a:extLst>
                </p:cNvPr>
                <p:cNvSpPr/>
                <p:nvPr/>
              </p:nvSpPr>
              <p:spPr>
                <a:xfrm>
                  <a:off x="6938596" y="2841862"/>
                  <a:ext cx="511537" cy="71881"/>
                </a:xfrm>
                <a:custGeom>
                  <a:avLst/>
                  <a:gdLst>
                    <a:gd name="connsiteX0" fmla="*/ 0 w 511537"/>
                    <a:gd name="connsiteY0" fmla="*/ 1782 h 71881"/>
                    <a:gd name="connsiteX1" fmla="*/ 155 w 511537"/>
                    <a:gd name="connsiteY1" fmla="*/ 0 h 71881"/>
                    <a:gd name="connsiteX2" fmla="*/ 511537 w 511537"/>
                    <a:gd name="connsiteY2" fmla="*/ 41208 h 71881"/>
                    <a:gd name="connsiteX3" fmla="*/ 511382 w 511537"/>
                    <a:gd name="connsiteY3" fmla="*/ 42990 h 71881"/>
                    <a:gd name="connsiteX4" fmla="*/ 31293 w 511537"/>
                    <a:gd name="connsiteY4" fmla="*/ 4260 h 71881"/>
                    <a:gd name="connsiteX5" fmla="*/ 508594 w 511537"/>
                    <a:gd name="connsiteY5" fmla="*/ 70100 h 71881"/>
                    <a:gd name="connsiteX6" fmla="*/ 508594 w 511537"/>
                    <a:gd name="connsiteY6" fmla="*/ 70100 h 71881"/>
                    <a:gd name="connsiteX7" fmla="*/ 508284 w 511537"/>
                    <a:gd name="connsiteY7" fmla="*/ 71882 h 71881"/>
                    <a:gd name="connsiteX8" fmla="*/ 0 w 511537"/>
                    <a:gd name="connsiteY8" fmla="*/ 1782 h 7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1537" h="71881">
                      <a:moveTo>
                        <a:pt x="0" y="1782"/>
                      </a:moveTo>
                      <a:lnTo>
                        <a:pt x="155" y="0"/>
                      </a:lnTo>
                      <a:lnTo>
                        <a:pt x="511537" y="41208"/>
                      </a:lnTo>
                      <a:lnTo>
                        <a:pt x="511382" y="42990"/>
                      </a:lnTo>
                      <a:lnTo>
                        <a:pt x="31293" y="4260"/>
                      </a:lnTo>
                      <a:lnTo>
                        <a:pt x="508594" y="70100"/>
                      </a:lnTo>
                      <a:lnTo>
                        <a:pt x="508594" y="70100"/>
                      </a:lnTo>
                      <a:lnTo>
                        <a:pt x="508284" y="71882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8" name="Graphic 19965">
                <a:extLst>
                  <a:ext uri="{FF2B5EF4-FFF2-40B4-BE49-F238E27FC236}">
                    <a16:creationId xmlns:a16="http://schemas.microsoft.com/office/drawing/2014/main" id="{F2369268-1B5D-4709-B518-27E9AAF261B4}"/>
                  </a:ext>
                </a:extLst>
              </p:cNvPr>
              <p:cNvGrpSpPr/>
              <p:nvPr/>
            </p:nvGrpSpPr>
            <p:grpSpPr>
              <a:xfrm>
                <a:off x="8721121" y="3120995"/>
                <a:ext cx="668796" cy="122585"/>
                <a:chOff x="6935884" y="2855960"/>
                <a:chExt cx="515565" cy="94499"/>
              </a:xfrm>
              <a:solidFill>
                <a:srgbClr val="839EAD"/>
              </a:solidFill>
            </p:grpSpPr>
            <p:sp>
              <p:nvSpPr>
                <p:cNvPr id="47999" name="Freeform: Shape 47998">
                  <a:extLst>
                    <a:ext uri="{FF2B5EF4-FFF2-40B4-BE49-F238E27FC236}">
                      <a16:creationId xmlns:a16="http://schemas.microsoft.com/office/drawing/2014/main" id="{64B20E18-8587-490C-A84C-641F9FA0A51F}"/>
                    </a:ext>
                  </a:extLst>
                </p:cNvPr>
                <p:cNvSpPr/>
                <p:nvPr/>
              </p:nvSpPr>
              <p:spPr>
                <a:xfrm>
                  <a:off x="6935884" y="2855960"/>
                  <a:ext cx="515565" cy="93415"/>
                </a:xfrm>
                <a:custGeom>
                  <a:avLst/>
                  <a:gdLst>
                    <a:gd name="connsiteX0" fmla="*/ 0 w 515565"/>
                    <a:gd name="connsiteY0" fmla="*/ 91634 h 93415"/>
                    <a:gd name="connsiteX1" fmla="*/ 506115 w 515565"/>
                    <a:gd name="connsiteY1" fmla="*/ 0 h 93415"/>
                    <a:gd name="connsiteX2" fmla="*/ 506425 w 515565"/>
                    <a:gd name="connsiteY2" fmla="*/ 1704 h 93415"/>
                    <a:gd name="connsiteX3" fmla="*/ 10380 w 515565"/>
                    <a:gd name="connsiteY3" fmla="*/ 91556 h 93415"/>
                    <a:gd name="connsiteX4" fmla="*/ 515565 w 515565"/>
                    <a:gd name="connsiteY4" fmla="*/ 88535 h 93415"/>
                    <a:gd name="connsiteX5" fmla="*/ 515565 w 515565"/>
                    <a:gd name="connsiteY5" fmla="*/ 88613 h 93415"/>
                    <a:gd name="connsiteX6" fmla="*/ 515565 w 515565"/>
                    <a:gd name="connsiteY6" fmla="*/ 90317 h 93415"/>
                    <a:gd name="connsiteX7" fmla="*/ 155 w 515565"/>
                    <a:gd name="connsiteY7" fmla="*/ 93415 h 93415"/>
                    <a:gd name="connsiteX8" fmla="*/ 0 w 515565"/>
                    <a:gd name="connsiteY8" fmla="*/ 91634 h 93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5565" h="93415">
                      <a:moveTo>
                        <a:pt x="0" y="91634"/>
                      </a:moveTo>
                      <a:lnTo>
                        <a:pt x="506115" y="0"/>
                      </a:lnTo>
                      <a:lnTo>
                        <a:pt x="506425" y="1704"/>
                      </a:lnTo>
                      <a:lnTo>
                        <a:pt x="10380" y="91556"/>
                      </a:lnTo>
                      <a:lnTo>
                        <a:pt x="515565" y="88535"/>
                      </a:lnTo>
                      <a:lnTo>
                        <a:pt x="515565" y="88613"/>
                      </a:lnTo>
                      <a:lnTo>
                        <a:pt x="515565" y="90317"/>
                      </a:lnTo>
                      <a:lnTo>
                        <a:pt x="155" y="93415"/>
                      </a:lnTo>
                      <a:lnTo>
                        <a:pt x="0" y="9163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0" name="Freeform: Shape 47999">
                  <a:extLst>
                    <a:ext uri="{FF2B5EF4-FFF2-40B4-BE49-F238E27FC236}">
                      <a16:creationId xmlns:a16="http://schemas.microsoft.com/office/drawing/2014/main" id="{A6099253-34C2-48B9-91C3-B93643290F51}"/>
                    </a:ext>
                  </a:extLst>
                </p:cNvPr>
                <p:cNvSpPr/>
                <p:nvPr/>
              </p:nvSpPr>
              <p:spPr>
                <a:xfrm>
                  <a:off x="6937589" y="2882606"/>
                  <a:ext cx="512001" cy="67853"/>
                </a:xfrm>
                <a:custGeom>
                  <a:avLst/>
                  <a:gdLst>
                    <a:gd name="connsiteX0" fmla="*/ 0 w 512001"/>
                    <a:gd name="connsiteY0" fmla="*/ 65995 h 67853"/>
                    <a:gd name="connsiteX1" fmla="*/ 508749 w 512001"/>
                    <a:gd name="connsiteY1" fmla="*/ 0 h 67853"/>
                    <a:gd name="connsiteX2" fmla="*/ 508981 w 512001"/>
                    <a:gd name="connsiteY2" fmla="*/ 1782 h 67853"/>
                    <a:gd name="connsiteX3" fmla="*/ 31293 w 512001"/>
                    <a:gd name="connsiteY3" fmla="*/ 63748 h 67853"/>
                    <a:gd name="connsiteX4" fmla="*/ 511847 w 512001"/>
                    <a:gd name="connsiteY4" fmla="*/ 28969 h 67853"/>
                    <a:gd name="connsiteX5" fmla="*/ 511847 w 512001"/>
                    <a:gd name="connsiteY5" fmla="*/ 28969 h 67853"/>
                    <a:gd name="connsiteX6" fmla="*/ 512002 w 512001"/>
                    <a:gd name="connsiteY6" fmla="*/ 30674 h 67853"/>
                    <a:gd name="connsiteX7" fmla="*/ 155 w 512001"/>
                    <a:gd name="connsiteY7" fmla="*/ 67854 h 67853"/>
                    <a:gd name="connsiteX8" fmla="*/ 0 w 512001"/>
                    <a:gd name="connsiteY8" fmla="*/ 65995 h 67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2001" h="67853">
                      <a:moveTo>
                        <a:pt x="0" y="65995"/>
                      </a:moveTo>
                      <a:lnTo>
                        <a:pt x="508749" y="0"/>
                      </a:lnTo>
                      <a:lnTo>
                        <a:pt x="508981" y="1782"/>
                      </a:lnTo>
                      <a:lnTo>
                        <a:pt x="31293" y="63748"/>
                      </a:lnTo>
                      <a:lnTo>
                        <a:pt x="511847" y="28969"/>
                      </a:lnTo>
                      <a:lnTo>
                        <a:pt x="511847" y="28969"/>
                      </a:lnTo>
                      <a:lnTo>
                        <a:pt x="512002" y="30674"/>
                      </a:lnTo>
                      <a:lnTo>
                        <a:pt x="155" y="67854"/>
                      </a:lnTo>
                      <a:lnTo>
                        <a:pt x="0" y="659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9" name="Graphic 19965">
                <a:extLst>
                  <a:ext uri="{FF2B5EF4-FFF2-40B4-BE49-F238E27FC236}">
                    <a16:creationId xmlns:a16="http://schemas.microsoft.com/office/drawing/2014/main" id="{E7D05C1A-6BD4-436D-AF02-44F1F33F9546}"/>
                  </a:ext>
                </a:extLst>
              </p:cNvPr>
              <p:cNvGrpSpPr/>
              <p:nvPr/>
            </p:nvGrpSpPr>
            <p:grpSpPr>
              <a:xfrm>
                <a:off x="8748251" y="3123406"/>
                <a:ext cx="653724" cy="255822"/>
                <a:chOff x="6956798" y="2857819"/>
                <a:chExt cx="503946" cy="197209"/>
              </a:xfrm>
              <a:solidFill>
                <a:srgbClr val="839EAD"/>
              </a:solidFill>
            </p:grpSpPr>
            <p:sp>
              <p:nvSpPr>
                <p:cNvPr id="47997" name="Freeform: Shape 47996">
                  <a:extLst>
                    <a:ext uri="{FF2B5EF4-FFF2-40B4-BE49-F238E27FC236}">
                      <a16:creationId xmlns:a16="http://schemas.microsoft.com/office/drawing/2014/main" id="{A946FAC4-C20A-4EB3-B865-2A6389108115}"/>
                    </a:ext>
                  </a:extLst>
                </p:cNvPr>
                <p:cNvSpPr/>
                <p:nvPr/>
              </p:nvSpPr>
              <p:spPr>
                <a:xfrm>
                  <a:off x="6956798" y="2857819"/>
                  <a:ext cx="503946" cy="196512"/>
                </a:xfrm>
                <a:custGeom>
                  <a:avLst/>
                  <a:gdLst>
                    <a:gd name="connsiteX0" fmla="*/ 0 w 503946"/>
                    <a:gd name="connsiteY0" fmla="*/ 194809 h 196512"/>
                    <a:gd name="connsiteX1" fmla="*/ 475906 w 503946"/>
                    <a:gd name="connsiteY1" fmla="*/ 0 h 196512"/>
                    <a:gd name="connsiteX2" fmla="*/ 476603 w 503946"/>
                    <a:gd name="connsiteY2" fmla="*/ 1627 h 196512"/>
                    <a:gd name="connsiteX3" fmla="*/ 10070 w 503946"/>
                    <a:gd name="connsiteY3" fmla="*/ 192562 h 196512"/>
                    <a:gd name="connsiteX4" fmla="*/ 503559 w 503946"/>
                    <a:gd name="connsiteY4" fmla="*/ 84662 h 196512"/>
                    <a:gd name="connsiteX5" fmla="*/ 503946 w 503946"/>
                    <a:gd name="connsiteY5" fmla="*/ 86366 h 196512"/>
                    <a:gd name="connsiteX6" fmla="*/ 465 w 503946"/>
                    <a:gd name="connsiteY6" fmla="*/ 196513 h 196512"/>
                    <a:gd name="connsiteX7" fmla="*/ 0 w 503946"/>
                    <a:gd name="connsiteY7" fmla="*/ 194809 h 196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3946" h="196512">
                      <a:moveTo>
                        <a:pt x="0" y="194809"/>
                      </a:moveTo>
                      <a:lnTo>
                        <a:pt x="475906" y="0"/>
                      </a:lnTo>
                      <a:lnTo>
                        <a:pt x="476603" y="1627"/>
                      </a:lnTo>
                      <a:lnTo>
                        <a:pt x="10070" y="192562"/>
                      </a:lnTo>
                      <a:lnTo>
                        <a:pt x="503559" y="84662"/>
                      </a:lnTo>
                      <a:lnTo>
                        <a:pt x="503946" y="86366"/>
                      </a:lnTo>
                      <a:lnTo>
                        <a:pt x="465" y="196513"/>
                      </a:lnTo>
                      <a:lnTo>
                        <a:pt x="0" y="19480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8" name="Freeform: Shape 47997">
                  <a:extLst>
                    <a:ext uri="{FF2B5EF4-FFF2-40B4-BE49-F238E27FC236}">
                      <a16:creationId xmlns:a16="http://schemas.microsoft.com/office/drawing/2014/main" id="{7FE68B3B-908E-400B-8641-EE47C60CB72E}"/>
                    </a:ext>
                  </a:extLst>
                </p:cNvPr>
                <p:cNvSpPr/>
                <p:nvPr/>
              </p:nvSpPr>
              <p:spPr>
                <a:xfrm>
                  <a:off x="6958580" y="2882993"/>
                  <a:ext cx="493489" cy="172035"/>
                </a:xfrm>
                <a:custGeom>
                  <a:avLst/>
                  <a:gdLst>
                    <a:gd name="connsiteX0" fmla="*/ 0 w 493489"/>
                    <a:gd name="connsiteY0" fmla="*/ 170332 h 172035"/>
                    <a:gd name="connsiteX1" fmla="*/ 483962 w 493489"/>
                    <a:gd name="connsiteY1" fmla="*/ 0 h 172035"/>
                    <a:gd name="connsiteX2" fmla="*/ 484582 w 493489"/>
                    <a:gd name="connsiteY2" fmla="*/ 1704 h 172035"/>
                    <a:gd name="connsiteX3" fmla="*/ 30209 w 493489"/>
                    <a:gd name="connsiteY3" fmla="*/ 161656 h 172035"/>
                    <a:gd name="connsiteX4" fmla="*/ 492947 w 493489"/>
                    <a:gd name="connsiteY4" fmla="*/ 27653 h 172035"/>
                    <a:gd name="connsiteX5" fmla="*/ 493025 w 493489"/>
                    <a:gd name="connsiteY5" fmla="*/ 27653 h 172035"/>
                    <a:gd name="connsiteX6" fmla="*/ 493490 w 493489"/>
                    <a:gd name="connsiteY6" fmla="*/ 29357 h 172035"/>
                    <a:gd name="connsiteX7" fmla="*/ 620 w 493489"/>
                    <a:gd name="connsiteY7" fmla="*/ 172036 h 172035"/>
                    <a:gd name="connsiteX8" fmla="*/ 0 w 493489"/>
                    <a:gd name="connsiteY8" fmla="*/ 170332 h 172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3489" h="172035">
                      <a:moveTo>
                        <a:pt x="0" y="170332"/>
                      </a:moveTo>
                      <a:lnTo>
                        <a:pt x="483962" y="0"/>
                      </a:lnTo>
                      <a:lnTo>
                        <a:pt x="484582" y="1704"/>
                      </a:lnTo>
                      <a:lnTo>
                        <a:pt x="30209" y="161656"/>
                      </a:lnTo>
                      <a:lnTo>
                        <a:pt x="492947" y="27653"/>
                      </a:lnTo>
                      <a:lnTo>
                        <a:pt x="493025" y="27653"/>
                      </a:lnTo>
                      <a:lnTo>
                        <a:pt x="493490" y="29357"/>
                      </a:lnTo>
                      <a:lnTo>
                        <a:pt x="620" y="172036"/>
                      </a:lnTo>
                      <a:lnTo>
                        <a:pt x="0" y="17033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0" name="Graphic 19965">
                <a:extLst>
                  <a:ext uri="{FF2B5EF4-FFF2-40B4-BE49-F238E27FC236}">
                    <a16:creationId xmlns:a16="http://schemas.microsoft.com/office/drawing/2014/main" id="{384097D1-4F2D-4A31-A18F-ED4C92FB80A1}"/>
                  </a:ext>
                </a:extLst>
              </p:cNvPr>
              <p:cNvGrpSpPr/>
              <p:nvPr/>
            </p:nvGrpSpPr>
            <p:grpSpPr>
              <a:xfrm>
                <a:off x="8803012" y="3128229"/>
                <a:ext cx="610216" cy="378006"/>
                <a:chOff x="6999013" y="2861537"/>
                <a:chExt cx="470406" cy="291399"/>
              </a:xfrm>
              <a:solidFill>
                <a:srgbClr val="839EAD"/>
              </a:solidFill>
            </p:grpSpPr>
            <p:sp>
              <p:nvSpPr>
                <p:cNvPr id="47995" name="Freeform: Shape 47994">
                  <a:extLst>
                    <a:ext uri="{FF2B5EF4-FFF2-40B4-BE49-F238E27FC236}">
                      <a16:creationId xmlns:a16="http://schemas.microsoft.com/office/drawing/2014/main" id="{F469A9BB-7CE5-42B8-9BD5-068105BB756A}"/>
                    </a:ext>
                  </a:extLst>
                </p:cNvPr>
                <p:cNvSpPr/>
                <p:nvPr/>
              </p:nvSpPr>
              <p:spPr>
                <a:xfrm>
                  <a:off x="6999013" y="2861537"/>
                  <a:ext cx="470406" cy="291089"/>
                </a:xfrm>
                <a:custGeom>
                  <a:avLst/>
                  <a:gdLst>
                    <a:gd name="connsiteX0" fmla="*/ 0 w 470406"/>
                    <a:gd name="connsiteY0" fmla="*/ 289541 h 291089"/>
                    <a:gd name="connsiteX1" fmla="*/ 425016 w 470406"/>
                    <a:gd name="connsiteY1" fmla="*/ 0 h 291089"/>
                    <a:gd name="connsiteX2" fmla="*/ 426023 w 470406"/>
                    <a:gd name="connsiteY2" fmla="*/ 1472 h 291089"/>
                    <a:gd name="connsiteX3" fmla="*/ 9450 w 470406"/>
                    <a:gd name="connsiteY3" fmla="*/ 285203 h 291089"/>
                    <a:gd name="connsiteX4" fmla="*/ 469709 w 470406"/>
                    <a:gd name="connsiteY4" fmla="*/ 77071 h 291089"/>
                    <a:gd name="connsiteX5" fmla="*/ 469709 w 470406"/>
                    <a:gd name="connsiteY5" fmla="*/ 77071 h 291089"/>
                    <a:gd name="connsiteX6" fmla="*/ 470407 w 470406"/>
                    <a:gd name="connsiteY6" fmla="*/ 78698 h 291089"/>
                    <a:gd name="connsiteX7" fmla="*/ 852 w 470406"/>
                    <a:gd name="connsiteY7" fmla="*/ 291090 h 291089"/>
                    <a:gd name="connsiteX8" fmla="*/ 0 w 470406"/>
                    <a:gd name="connsiteY8" fmla="*/ 289541 h 291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0406" h="291089">
                      <a:moveTo>
                        <a:pt x="0" y="289541"/>
                      </a:moveTo>
                      <a:lnTo>
                        <a:pt x="425016" y="0"/>
                      </a:lnTo>
                      <a:lnTo>
                        <a:pt x="426023" y="1472"/>
                      </a:lnTo>
                      <a:lnTo>
                        <a:pt x="9450" y="285203"/>
                      </a:lnTo>
                      <a:lnTo>
                        <a:pt x="469709" y="77071"/>
                      </a:lnTo>
                      <a:lnTo>
                        <a:pt x="469709" y="77071"/>
                      </a:lnTo>
                      <a:lnTo>
                        <a:pt x="470407" y="78698"/>
                      </a:lnTo>
                      <a:lnTo>
                        <a:pt x="852" y="291090"/>
                      </a:lnTo>
                      <a:lnTo>
                        <a:pt x="0" y="289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6" name="Freeform: Shape 47995">
                  <a:extLst>
                    <a:ext uri="{FF2B5EF4-FFF2-40B4-BE49-F238E27FC236}">
                      <a16:creationId xmlns:a16="http://schemas.microsoft.com/office/drawing/2014/main" id="{D2E39390-5288-4775-80DE-96B5E53CE94A}"/>
                    </a:ext>
                  </a:extLst>
                </p:cNvPr>
                <p:cNvSpPr/>
                <p:nvPr/>
              </p:nvSpPr>
              <p:spPr>
                <a:xfrm>
                  <a:off x="7000950" y="2884155"/>
                  <a:ext cx="453365" cy="268781"/>
                </a:xfrm>
                <a:custGeom>
                  <a:avLst/>
                  <a:gdLst>
                    <a:gd name="connsiteX0" fmla="*/ 0 w 453365"/>
                    <a:gd name="connsiteY0" fmla="*/ 267233 h 268781"/>
                    <a:gd name="connsiteX1" fmla="*/ 437951 w 453365"/>
                    <a:gd name="connsiteY1" fmla="*/ 0 h 268781"/>
                    <a:gd name="connsiteX2" fmla="*/ 438881 w 453365"/>
                    <a:gd name="connsiteY2" fmla="*/ 1472 h 268781"/>
                    <a:gd name="connsiteX3" fmla="*/ 27730 w 453365"/>
                    <a:gd name="connsiteY3" fmla="*/ 252360 h 268781"/>
                    <a:gd name="connsiteX4" fmla="*/ 452514 w 453365"/>
                    <a:gd name="connsiteY4" fmla="*/ 25097 h 268781"/>
                    <a:gd name="connsiteX5" fmla="*/ 453366 w 453365"/>
                    <a:gd name="connsiteY5" fmla="*/ 26723 h 268781"/>
                    <a:gd name="connsiteX6" fmla="*/ 929 w 453365"/>
                    <a:gd name="connsiteY6" fmla="*/ 268782 h 268781"/>
                    <a:gd name="connsiteX7" fmla="*/ 0 w 453365"/>
                    <a:gd name="connsiteY7" fmla="*/ 267233 h 26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3365" h="268781">
                      <a:moveTo>
                        <a:pt x="0" y="267233"/>
                      </a:moveTo>
                      <a:lnTo>
                        <a:pt x="437951" y="0"/>
                      </a:lnTo>
                      <a:lnTo>
                        <a:pt x="438881" y="1472"/>
                      </a:lnTo>
                      <a:lnTo>
                        <a:pt x="27730" y="252360"/>
                      </a:lnTo>
                      <a:lnTo>
                        <a:pt x="452514" y="25097"/>
                      </a:lnTo>
                      <a:lnTo>
                        <a:pt x="453366" y="26723"/>
                      </a:lnTo>
                      <a:lnTo>
                        <a:pt x="929" y="268782"/>
                      </a:lnTo>
                      <a:lnTo>
                        <a:pt x="0" y="26723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1" name="Graphic 19965">
                <a:extLst>
                  <a:ext uri="{FF2B5EF4-FFF2-40B4-BE49-F238E27FC236}">
                    <a16:creationId xmlns:a16="http://schemas.microsoft.com/office/drawing/2014/main" id="{020011DC-A629-4FB5-A2EC-16D878C1500A}"/>
                  </a:ext>
                </a:extLst>
              </p:cNvPr>
              <p:cNvGrpSpPr/>
              <p:nvPr/>
            </p:nvGrpSpPr>
            <p:grpSpPr>
              <a:xfrm>
                <a:off x="8883096" y="3135263"/>
                <a:ext cx="540081" cy="483812"/>
                <a:chOff x="7060748" y="2866959"/>
                <a:chExt cx="416340" cy="372963"/>
              </a:xfrm>
              <a:solidFill>
                <a:srgbClr val="839EAD"/>
              </a:solidFill>
            </p:grpSpPr>
            <p:sp>
              <p:nvSpPr>
                <p:cNvPr id="47993" name="Freeform: Shape 47992">
                  <a:extLst>
                    <a:ext uri="{FF2B5EF4-FFF2-40B4-BE49-F238E27FC236}">
                      <a16:creationId xmlns:a16="http://schemas.microsoft.com/office/drawing/2014/main" id="{CC33C778-AD43-43DC-956A-322007D59CA7}"/>
                    </a:ext>
                  </a:extLst>
                </p:cNvPr>
                <p:cNvSpPr/>
                <p:nvPr/>
              </p:nvSpPr>
              <p:spPr>
                <a:xfrm>
                  <a:off x="7060748" y="2866959"/>
                  <a:ext cx="416340" cy="372963"/>
                </a:xfrm>
                <a:custGeom>
                  <a:avLst/>
                  <a:gdLst>
                    <a:gd name="connsiteX0" fmla="*/ 0 w 416340"/>
                    <a:gd name="connsiteY0" fmla="*/ 371647 h 372963"/>
                    <a:gd name="connsiteX1" fmla="*/ 355613 w 416340"/>
                    <a:gd name="connsiteY1" fmla="*/ 0 h 372963"/>
                    <a:gd name="connsiteX2" fmla="*/ 356852 w 416340"/>
                    <a:gd name="connsiteY2" fmla="*/ 1239 h 372963"/>
                    <a:gd name="connsiteX3" fmla="*/ 8366 w 416340"/>
                    <a:gd name="connsiteY3" fmla="*/ 365450 h 372963"/>
                    <a:gd name="connsiteX4" fmla="*/ 415334 w 416340"/>
                    <a:gd name="connsiteY4" fmla="*/ 66072 h 372963"/>
                    <a:gd name="connsiteX5" fmla="*/ 415334 w 416340"/>
                    <a:gd name="connsiteY5" fmla="*/ 66072 h 372963"/>
                    <a:gd name="connsiteX6" fmla="*/ 416341 w 416340"/>
                    <a:gd name="connsiteY6" fmla="*/ 67544 h 372963"/>
                    <a:gd name="connsiteX7" fmla="*/ 1162 w 416340"/>
                    <a:gd name="connsiteY7" fmla="*/ 372964 h 372963"/>
                    <a:gd name="connsiteX8" fmla="*/ 0 w 416340"/>
                    <a:gd name="connsiteY8" fmla="*/ 371647 h 372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6340" h="372963">
                      <a:moveTo>
                        <a:pt x="0" y="371647"/>
                      </a:moveTo>
                      <a:lnTo>
                        <a:pt x="355613" y="0"/>
                      </a:lnTo>
                      <a:lnTo>
                        <a:pt x="356852" y="1239"/>
                      </a:lnTo>
                      <a:lnTo>
                        <a:pt x="8366" y="365450"/>
                      </a:lnTo>
                      <a:lnTo>
                        <a:pt x="415334" y="66072"/>
                      </a:lnTo>
                      <a:lnTo>
                        <a:pt x="415334" y="66072"/>
                      </a:lnTo>
                      <a:lnTo>
                        <a:pt x="416341" y="67544"/>
                      </a:lnTo>
                      <a:lnTo>
                        <a:pt x="1162" y="372964"/>
                      </a:lnTo>
                      <a:lnTo>
                        <a:pt x="0" y="37164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4" name="Freeform: Shape 47993">
                  <a:extLst>
                    <a:ext uri="{FF2B5EF4-FFF2-40B4-BE49-F238E27FC236}">
                      <a16:creationId xmlns:a16="http://schemas.microsoft.com/office/drawing/2014/main" id="{299C58A1-3F84-44CC-8794-602954A0312F}"/>
                    </a:ext>
                  </a:extLst>
                </p:cNvPr>
                <p:cNvSpPr/>
                <p:nvPr/>
              </p:nvSpPr>
              <p:spPr>
                <a:xfrm>
                  <a:off x="7062762" y="2886014"/>
                  <a:ext cx="393490" cy="353754"/>
                </a:xfrm>
                <a:custGeom>
                  <a:avLst/>
                  <a:gdLst>
                    <a:gd name="connsiteX0" fmla="*/ 0 w 393490"/>
                    <a:gd name="connsiteY0" fmla="*/ 352437 h 353754"/>
                    <a:gd name="connsiteX1" fmla="*/ 372809 w 393490"/>
                    <a:gd name="connsiteY1" fmla="*/ 0 h 353754"/>
                    <a:gd name="connsiteX2" fmla="*/ 373971 w 393490"/>
                    <a:gd name="connsiteY2" fmla="*/ 1239 h 353754"/>
                    <a:gd name="connsiteX3" fmla="*/ 24012 w 393490"/>
                    <a:gd name="connsiteY3" fmla="*/ 332143 h 353754"/>
                    <a:gd name="connsiteX4" fmla="*/ 392251 w 393490"/>
                    <a:gd name="connsiteY4" fmla="*/ 21534 h 353754"/>
                    <a:gd name="connsiteX5" fmla="*/ 392251 w 393490"/>
                    <a:gd name="connsiteY5" fmla="*/ 21534 h 353754"/>
                    <a:gd name="connsiteX6" fmla="*/ 393490 w 393490"/>
                    <a:gd name="connsiteY6" fmla="*/ 22850 h 353754"/>
                    <a:gd name="connsiteX7" fmla="*/ 1162 w 393490"/>
                    <a:gd name="connsiteY7" fmla="*/ 353754 h 353754"/>
                    <a:gd name="connsiteX8" fmla="*/ 0 w 393490"/>
                    <a:gd name="connsiteY8" fmla="*/ 352437 h 35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3490" h="353754">
                      <a:moveTo>
                        <a:pt x="0" y="352437"/>
                      </a:moveTo>
                      <a:lnTo>
                        <a:pt x="372809" y="0"/>
                      </a:lnTo>
                      <a:lnTo>
                        <a:pt x="373971" y="1239"/>
                      </a:lnTo>
                      <a:lnTo>
                        <a:pt x="24012" y="332143"/>
                      </a:lnTo>
                      <a:lnTo>
                        <a:pt x="392251" y="21534"/>
                      </a:lnTo>
                      <a:lnTo>
                        <a:pt x="392251" y="21534"/>
                      </a:lnTo>
                      <a:lnTo>
                        <a:pt x="393490" y="22850"/>
                      </a:lnTo>
                      <a:lnTo>
                        <a:pt x="1162" y="353754"/>
                      </a:lnTo>
                      <a:lnTo>
                        <a:pt x="0" y="35243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2" name="Graphic 19965">
                <a:extLst>
                  <a:ext uri="{FF2B5EF4-FFF2-40B4-BE49-F238E27FC236}">
                    <a16:creationId xmlns:a16="http://schemas.microsoft.com/office/drawing/2014/main" id="{A347EB42-ADCB-4F86-8BE3-F5993B51866F}"/>
                  </a:ext>
                </a:extLst>
              </p:cNvPr>
              <p:cNvGrpSpPr/>
              <p:nvPr/>
            </p:nvGrpSpPr>
            <p:grpSpPr>
              <a:xfrm>
                <a:off x="8985082" y="3144306"/>
                <a:ext cx="446333" cy="568718"/>
                <a:chOff x="7139368" y="2873930"/>
                <a:chExt cx="344071" cy="438416"/>
              </a:xfrm>
              <a:solidFill>
                <a:srgbClr val="839EAD"/>
              </a:solidFill>
            </p:grpSpPr>
            <p:sp>
              <p:nvSpPr>
                <p:cNvPr id="47991" name="Freeform: Shape 47990">
                  <a:extLst>
                    <a:ext uri="{FF2B5EF4-FFF2-40B4-BE49-F238E27FC236}">
                      <a16:creationId xmlns:a16="http://schemas.microsoft.com/office/drawing/2014/main" id="{69811DF0-ABEC-4EE5-A030-EC9AB2146E43}"/>
                    </a:ext>
                  </a:extLst>
                </p:cNvPr>
                <p:cNvSpPr/>
                <p:nvPr/>
              </p:nvSpPr>
              <p:spPr>
                <a:xfrm>
                  <a:off x="7139368" y="2873930"/>
                  <a:ext cx="344071" cy="438416"/>
                </a:xfrm>
                <a:custGeom>
                  <a:avLst/>
                  <a:gdLst>
                    <a:gd name="connsiteX0" fmla="*/ 0 w 344071"/>
                    <a:gd name="connsiteY0" fmla="*/ 437409 h 438416"/>
                    <a:gd name="connsiteX1" fmla="*/ 270563 w 344071"/>
                    <a:gd name="connsiteY1" fmla="*/ 0 h 438416"/>
                    <a:gd name="connsiteX2" fmla="*/ 272035 w 344071"/>
                    <a:gd name="connsiteY2" fmla="*/ 930 h 438416"/>
                    <a:gd name="connsiteX3" fmla="*/ 6894 w 344071"/>
                    <a:gd name="connsiteY3" fmla="*/ 429663 h 438416"/>
                    <a:gd name="connsiteX4" fmla="*/ 342677 w 344071"/>
                    <a:gd name="connsiteY4" fmla="*/ 52207 h 438416"/>
                    <a:gd name="connsiteX5" fmla="*/ 342677 w 344071"/>
                    <a:gd name="connsiteY5" fmla="*/ 52207 h 438416"/>
                    <a:gd name="connsiteX6" fmla="*/ 344071 w 344071"/>
                    <a:gd name="connsiteY6" fmla="*/ 53447 h 438416"/>
                    <a:gd name="connsiteX7" fmla="*/ 1472 w 344071"/>
                    <a:gd name="connsiteY7" fmla="*/ 438416 h 438416"/>
                    <a:gd name="connsiteX8" fmla="*/ 0 w 344071"/>
                    <a:gd name="connsiteY8" fmla="*/ 437409 h 438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4071" h="438416">
                      <a:moveTo>
                        <a:pt x="0" y="437409"/>
                      </a:moveTo>
                      <a:lnTo>
                        <a:pt x="270563" y="0"/>
                      </a:lnTo>
                      <a:lnTo>
                        <a:pt x="272035" y="930"/>
                      </a:lnTo>
                      <a:lnTo>
                        <a:pt x="6894" y="429663"/>
                      </a:lnTo>
                      <a:lnTo>
                        <a:pt x="342677" y="52207"/>
                      </a:lnTo>
                      <a:lnTo>
                        <a:pt x="342677" y="52207"/>
                      </a:lnTo>
                      <a:lnTo>
                        <a:pt x="344071" y="53447"/>
                      </a:lnTo>
                      <a:lnTo>
                        <a:pt x="1472" y="438416"/>
                      </a:lnTo>
                      <a:lnTo>
                        <a:pt x="0" y="43740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2" name="Freeform: Shape 47991">
                  <a:extLst>
                    <a:ext uri="{FF2B5EF4-FFF2-40B4-BE49-F238E27FC236}">
                      <a16:creationId xmlns:a16="http://schemas.microsoft.com/office/drawing/2014/main" id="{89465110-D345-4747-A0DD-BC964D4E3A15}"/>
                    </a:ext>
                  </a:extLst>
                </p:cNvPr>
                <p:cNvSpPr/>
                <p:nvPr/>
              </p:nvSpPr>
              <p:spPr>
                <a:xfrm>
                  <a:off x="7141382" y="2888493"/>
                  <a:ext cx="316263" cy="423311"/>
                </a:xfrm>
                <a:custGeom>
                  <a:avLst/>
                  <a:gdLst>
                    <a:gd name="connsiteX0" fmla="*/ 0 w 316263"/>
                    <a:gd name="connsiteY0" fmla="*/ 422305 h 423311"/>
                    <a:gd name="connsiteX1" fmla="*/ 291322 w 316263"/>
                    <a:gd name="connsiteY1" fmla="*/ 0 h 423311"/>
                    <a:gd name="connsiteX2" fmla="*/ 292794 w 316263"/>
                    <a:gd name="connsiteY2" fmla="*/ 1007 h 423311"/>
                    <a:gd name="connsiteX3" fmla="*/ 19210 w 316263"/>
                    <a:gd name="connsiteY3" fmla="*/ 397441 h 423311"/>
                    <a:gd name="connsiteX4" fmla="*/ 314869 w 316263"/>
                    <a:gd name="connsiteY4" fmla="*/ 17041 h 423311"/>
                    <a:gd name="connsiteX5" fmla="*/ 314869 w 316263"/>
                    <a:gd name="connsiteY5" fmla="*/ 17041 h 423311"/>
                    <a:gd name="connsiteX6" fmla="*/ 316264 w 316263"/>
                    <a:gd name="connsiteY6" fmla="*/ 18125 h 423311"/>
                    <a:gd name="connsiteX7" fmla="*/ 1394 w 316263"/>
                    <a:gd name="connsiteY7" fmla="*/ 423312 h 423311"/>
                    <a:gd name="connsiteX8" fmla="*/ 0 w 316263"/>
                    <a:gd name="connsiteY8" fmla="*/ 422305 h 42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6263" h="423311">
                      <a:moveTo>
                        <a:pt x="0" y="422305"/>
                      </a:moveTo>
                      <a:lnTo>
                        <a:pt x="291322" y="0"/>
                      </a:lnTo>
                      <a:lnTo>
                        <a:pt x="292794" y="1007"/>
                      </a:lnTo>
                      <a:lnTo>
                        <a:pt x="19210" y="397441"/>
                      </a:lnTo>
                      <a:lnTo>
                        <a:pt x="314869" y="17041"/>
                      </a:lnTo>
                      <a:lnTo>
                        <a:pt x="314869" y="17041"/>
                      </a:lnTo>
                      <a:lnTo>
                        <a:pt x="316264" y="18125"/>
                      </a:lnTo>
                      <a:lnTo>
                        <a:pt x="1394" y="423312"/>
                      </a:lnTo>
                      <a:lnTo>
                        <a:pt x="0" y="42230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3" name="Graphic 19965">
                <a:extLst>
                  <a:ext uri="{FF2B5EF4-FFF2-40B4-BE49-F238E27FC236}">
                    <a16:creationId xmlns:a16="http://schemas.microsoft.com/office/drawing/2014/main" id="{3F1B634B-5A1C-4C33-8847-4CCED9C93589}"/>
                  </a:ext>
                </a:extLst>
              </p:cNvPr>
              <p:cNvGrpSpPr/>
              <p:nvPr/>
            </p:nvGrpSpPr>
            <p:grpSpPr>
              <a:xfrm>
                <a:off x="9104453" y="3154857"/>
                <a:ext cx="332990" cy="628906"/>
                <a:chOff x="7231389" y="2882064"/>
                <a:chExt cx="256697" cy="484814"/>
              </a:xfrm>
              <a:solidFill>
                <a:srgbClr val="839EAD"/>
              </a:solidFill>
            </p:grpSpPr>
            <p:sp>
              <p:nvSpPr>
                <p:cNvPr id="47989" name="Freeform: Shape 47988">
                  <a:extLst>
                    <a:ext uri="{FF2B5EF4-FFF2-40B4-BE49-F238E27FC236}">
                      <a16:creationId xmlns:a16="http://schemas.microsoft.com/office/drawing/2014/main" id="{DE75BB2A-B5BF-4B92-B128-0F094F62DD95}"/>
                    </a:ext>
                  </a:extLst>
                </p:cNvPr>
                <p:cNvSpPr/>
                <p:nvPr/>
              </p:nvSpPr>
              <p:spPr>
                <a:xfrm>
                  <a:off x="7231389" y="2882064"/>
                  <a:ext cx="256697" cy="484814"/>
                </a:xfrm>
                <a:custGeom>
                  <a:avLst/>
                  <a:gdLst>
                    <a:gd name="connsiteX0" fmla="*/ 0 w 256697"/>
                    <a:gd name="connsiteY0" fmla="*/ 484040 h 484814"/>
                    <a:gd name="connsiteX1" fmla="*/ 173662 w 256697"/>
                    <a:gd name="connsiteY1" fmla="*/ 0 h 484814"/>
                    <a:gd name="connsiteX2" fmla="*/ 175366 w 256697"/>
                    <a:gd name="connsiteY2" fmla="*/ 542 h 484814"/>
                    <a:gd name="connsiteX3" fmla="*/ 5190 w 256697"/>
                    <a:gd name="connsiteY3" fmla="*/ 475054 h 484814"/>
                    <a:gd name="connsiteX4" fmla="*/ 255149 w 256697"/>
                    <a:gd name="connsiteY4" fmla="*/ 36018 h 484814"/>
                    <a:gd name="connsiteX5" fmla="*/ 255149 w 256697"/>
                    <a:gd name="connsiteY5" fmla="*/ 36096 h 484814"/>
                    <a:gd name="connsiteX6" fmla="*/ 256698 w 256697"/>
                    <a:gd name="connsiteY6" fmla="*/ 36948 h 484814"/>
                    <a:gd name="connsiteX7" fmla="*/ 1626 w 256697"/>
                    <a:gd name="connsiteY7" fmla="*/ 484814 h 484814"/>
                    <a:gd name="connsiteX8" fmla="*/ 0 w 256697"/>
                    <a:gd name="connsiteY8" fmla="*/ 484040 h 484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6697" h="484814">
                      <a:moveTo>
                        <a:pt x="0" y="484040"/>
                      </a:moveTo>
                      <a:lnTo>
                        <a:pt x="173662" y="0"/>
                      </a:lnTo>
                      <a:lnTo>
                        <a:pt x="175366" y="542"/>
                      </a:lnTo>
                      <a:lnTo>
                        <a:pt x="5190" y="475054"/>
                      </a:lnTo>
                      <a:lnTo>
                        <a:pt x="255149" y="36018"/>
                      </a:lnTo>
                      <a:lnTo>
                        <a:pt x="255149" y="36096"/>
                      </a:lnTo>
                      <a:lnTo>
                        <a:pt x="256698" y="36948"/>
                      </a:lnTo>
                      <a:lnTo>
                        <a:pt x="1626" y="484814"/>
                      </a:lnTo>
                      <a:lnTo>
                        <a:pt x="0" y="48404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0" name="Freeform: Shape 47989">
                  <a:extLst>
                    <a:ext uri="{FF2B5EF4-FFF2-40B4-BE49-F238E27FC236}">
                      <a16:creationId xmlns:a16="http://schemas.microsoft.com/office/drawing/2014/main" id="{348509FC-0E3D-4ECF-B46D-ACD06DBDED06}"/>
                    </a:ext>
                  </a:extLst>
                </p:cNvPr>
                <p:cNvSpPr/>
                <p:nvPr/>
              </p:nvSpPr>
              <p:spPr>
                <a:xfrm>
                  <a:off x="7233248" y="2891591"/>
                  <a:ext cx="225327" cy="474357"/>
                </a:xfrm>
                <a:custGeom>
                  <a:avLst/>
                  <a:gdLst>
                    <a:gd name="connsiteX0" fmla="*/ 0 w 225327"/>
                    <a:gd name="connsiteY0" fmla="*/ 473583 h 474357"/>
                    <a:gd name="connsiteX1" fmla="*/ 197210 w 225327"/>
                    <a:gd name="connsiteY1" fmla="*/ 0 h 474357"/>
                    <a:gd name="connsiteX2" fmla="*/ 198836 w 225327"/>
                    <a:gd name="connsiteY2" fmla="*/ 697 h 474357"/>
                    <a:gd name="connsiteX3" fmla="*/ 13633 w 225327"/>
                    <a:gd name="connsiteY3" fmla="*/ 445310 h 474357"/>
                    <a:gd name="connsiteX4" fmla="*/ 223778 w 225327"/>
                    <a:gd name="connsiteY4" fmla="*/ 11774 h 474357"/>
                    <a:gd name="connsiteX5" fmla="*/ 225327 w 225327"/>
                    <a:gd name="connsiteY5" fmla="*/ 12548 h 474357"/>
                    <a:gd name="connsiteX6" fmla="*/ 1549 w 225327"/>
                    <a:gd name="connsiteY6" fmla="*/ 474357 h 474357"/>
                    <a:gd name="connsiteX7" fmla="*/ 0 w 225327"/>
                    <a:gd name="connsiteY7" fmla="*/ 473583 h 474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5327" h="474357">
                      <a:moveTo>
                        <a:pt x="0" y="473583"/>
                      </a:moveTo>
                      <a:lnTo>
                        <a:pt x="197210" y="0"/>
                      </a:lnTo>
                      <a:lnTo>
                        <a:pt x="198836" y="697"/>
                      </a:lnTo>
                      <a:lnTo>
                        <a:pt x="13633" y="445310"/>
                      </a:lnTo>
                      <a:lnTo>
                        <a:pt x="223778" y="11774"/>
                      </a:lnTo>
                      <a:lnTo>
                        <a:pt x="225327" y="12548"/>
                      </a:lnTo>
                      <a:lnTo>
                        <a:pt x="1549" y="474357"/>
                      </a:lnTo>
                      <a:lnTo>
                        <a:pt x="0" y="4735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4" name="Graphic 19965">
                <a:extLst>
                  <a:ext uri="{FF2B5EF4-FFF2-40B4-BE49-F238E27FC236}">
                    <a16:creationId xmlns:a16="http://schemas.microsoft.com/office/drawing/2014/main" id="{153D2B81-59B8-4C7D-A1F8-F184068E6A58}"/>
                  </a:ext>
                </a:extLst>
              </p:cNvPr>
              <p:cNvGrpSpPr/>
              <p:nvPr/>
            </p:nvGrpSpPr>
            <p:grpSpPr>
              <a:xfrm>
                <a:off x="9236082" y="3166411"/>
                <a:ext cx="205080" cy="661562"/>
                <a:chOff x="7332860" y="2890971"/>
                <a:chExt cx="158093" cy="509988"/>
              </a:xfrm>
              <a:solidFill>
                <a:srgbClr val="839EAD"/>
              </a:solidFill>
            </p:grpSpPr>
            <p:sp>
              <p:nvSpPr>
                <p:cNvPr id="47987" name="Freeform: Shape 47986">
                  <a:extLst>
                    <a:ext uri="{FF2B5EF4-FFF2-40B4-BE49-F238E27FC236}">
                      <a16:creationId xmlns:a16="http://schemas.microsoft.com/office/drawing/2014/main" id="{928533B3-617C-482F-905D-279E7D42FC1A}"/>
                    </a:ext>
                  </a:extLst>
                </p:cNvPr>
                <p:cNvSpPr/>
                <p:nvPr/>
              </p:nvSpPr>
              <p:spPr>
                <a:xfrm>
                  <a:off x="7332860" y="2890971"/>
                  <a:ext cx="158093" cy="509988"/>
                </a:xfrm>
                <a:custGeom>
                  <a:avLst/>
                  <a:gdLst>
                    <a:gd name="connsiteX0" fmla="*/ 0 w 158093"/>
                    <a:gd name="connsiteY0" fmla="*/ 509601 h 509988"/>
                    <a:gd name="connsiteX1" fmla="*/ 69248 w 158093"/>
                    <a:gd name="connsiteY1" fmla="*/ 0 h 509988"/>
                    <a:gd name="connsiteX2" fmla="*/ 70952 w 158093"/>
                    <a:gd name="connsiteY2" fmla="*/ 232 h 509988"/>
                    <a:gd name="connsiteX3" fmla="*/ 3099 w 158093"/>
                    <a:gd name="connsiteY3" fmla="*/ 499686 h 509988"/>
                    <a:gd name="connsiteX4" fmla="*/ 156389 w 158093"/>
                    <a:gd name="connsiteY4" fmla="*/ 18358 h 509988"/>
                    <a:gd name="connsiteX5" fmla="*/ 156389 w 158093"/>
                    <a:gd name="connsiteY5" fmla="*/ 18358 h 509988"/>
                    <a:gd name="connsiteX6" fmla="*/ 158093 w 158093"/>
                    <a:gd name="connsiteY6" fmla="*/ 18900 h 509988"/>
                    <a:gd name="connsiteX7" fmla="*/ 1704 w 158093"/>
                    <a:gd name="connsiteY7" fmla="*/ 509988 h 509988"/>
                    <a:gd name="connsiteX8" fmla="*/ 0 w 158093"/>
                    <a:gd name="connsiteY8" fmla="*/ 509601 h 509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8093" h="509988">
                      <a:moveTo>
                        <a:pt x="0" y="509601"/>
                      </a:moveTo>
                      <a:lnTo>
                        <a:pt x="69248" y="0"/>
                      </a:lnTo>
                      <a:lnTo>
                        <a:pt x="70952" y="232"/>
                      </a:lnTo>
                      <a:lnTo>
                        <a:pt x="3099" y="499686"/>
                      </a:lnTo>
                      <a:lnTo>
                        <a:pt x="156389" y="18358"/>
                      </a:lnTo>
                      <a:lnTo>
                        <a:pt x="156389" y="18358"/>
                      </a:lnTo>
                      <a:lnTo>
                        <a:pt x="158093" y="18900"/>
                      </a:lnTo>
                      <a:lnTo>
                        <a:pt x="1704" y="509988"/>
                      </a:lnTo>
                      <a:lnTo>
                        <a:pt x="0" y="5096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8" name="Freeform: Shape 47987">
                  <a:extLst>
                    <a:ext uri="{FF2B5EF4-FFF2-40B4-BE49-F238E27FC236}">
                      <a16:creationId xmlns:a16="http://schemas.microsoft.com/office/drawing/2014/main" id="{91B2CE1E-145C-4930-B649-05BB46BEC6F6}"/>
                    </a:ext>
                  </a:extLst>
                </p:cNvPr>
                <p:cNvSpPr/>
                <p:nvPr/>
              </p:nvSpPr>
              <p:spPr>
                <a:xfrm>
                  <a:off x="7334409" y="2895077"/>
                  <a:ext cx="124553" cy="504643"/>
                </a:xfrm>
                <a:custGeom>
                  <a:avLst/>
                  <a:gdLst>
                    <a:gd name="connsiteX0" fmla="*/ 0 w 124553"/>
                    <a:gd name="connsiteY0" fmla="*/ 504256 h 504643"/>
                    <a:gd name="connsiteX1" fmla="*/ 94422 w 124553"/>
                    <a:gd name="connsiteY1" fmla="*/ 0 h 504643"/>
                    <a:gd name="connsiteX2" fmla="*/ 96204 w 124553"/>
                    <a:gd name="connsiteY2" fmla="*/ 310 h 504643"/>
                    <a:gd name="connsiteX3" fmla="*/ 7513 w 124553"/>
                    <a:gd name="connsiteY3" fmla="*/ 473737 h 504643"/>
                    <a:gd name="connsiteX4" fmla="*/ 122849 w 124553"/>
                    <a:gd name="connsiteY4" fmla="*/ 5964 h 504643"/>
                    <a:gd name="connsiteX5" fmla="*/ 122849 w 124553"/>
                    <a:gd name="connsiteY5" fmla="*/ 5964 h 504643"/>
                    <a:gd name="connsiteX6" fmla="*/ 124554 w 124553"/>
                    <a:gd name="connsiteY6" fmla="*/ 6429 h 504643"/>
                    <a:gd name="connsiteX7" fmla="*/ 1704 w 124553"/>
                    <a:gd name="connsiteY7" fmla="*/ 504643 h 504643"/>
                    <a:gd name="connsiteX8" fmla="*/ 0 w 124553"/>
                    <a:gd name="connsiteY8" fmla="*/ 504256 h 504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4553" h="504643">
                      <a:moveTo>
                        <a:pt x="0" y="504256"/>
                      </a:moveTo>
                      <a:lnTo>
                        <a:pt x="94422" y="0"/>
                      </a:lnTo>
                      <a:lnTo>
                        <a:pt x="96204" y="310"/>
                      </a:lnTo>
                      <a:lnTo>
                        <a:pt x="7513" y="473737"/>
                      </a:lnTo>
                      <a:lnTo>
                        <a:pt x="122849" y="5964"/>
                      </a:lnTo>
                      <a:lnTo>
                        <a:pt x="122849" y="5964"/>
                      </a:lnTo>
                      <a:lnTo>
                        <a:pt x="124554" y="6429"/>
                      </a:lnTo>
                      <a:lnTo>
                        <a:pt x="1704" y="504643"/>
                      </a:lnTo>
                      <a:lnTo>
                        <a:pt x="0" y="5042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5" name="Graphic 19965">
                <a:extLst>
                  <a:ext uri="{FF2B5EF4-FFF2-40B4-BE49-F238E27FC236}">
                    <a16:creationId xmlns:a16="http://schemas.microsoft.com/office/drawing/2014/main" id="{F9406CE3-ADD8-4CE6-B01D-F155C5F76CAA}"/>
                  </a:ext>
                </a:extLst>
              </p:cNvPr>
              <p:cNvGrpSpPr/>
              <p:nvPr/>
            </p:nvGrpSpPr>
            <p:grpSpPr>
              <a:xfrm>
                <a:off x="9324404" y="3176460"/>
                <a:ext cx="117863" cy="667490"/>
                <a:chOff x="7400946" y="2898717"/>
                <a:chExt cx="90859" cy="514558"/>
              </a:xfrm>
              <a:solidFill>
                <a:srgbClr val="839EAD"/>
              </a:solidFill>
            </p:grpSpPr>
            <p:sp>
              <p:nvSpPr>
                <p:cNvPr id="47985" name="Freeform: Shape 47984">
                  <a:extLst>
                    <a:ext uri="{FF2B5EF4-FFF2-40B4-BE49-F238E27FC236}">
                      <a16:creationId xmlns:a16="http://schemas.microsoft.com/office/drawing/2014/main" id="{A99F5D93-4816-4B1A-A033-DE4D476AF4B5}"/>
                    </a:ext>
                  </a:extLst>
                </p:cNvPr>
                <p:cNvSpPr/>
                <p:nvPr/>
              </p:nvSpPr>
              <p:spPr>
                <a:xfrm>
                  <a:off x="7400946" y="2900189"/>
                  <a:ext cx="90859" cy="513086"/>
                </a:xfrm>
                <a:custGeom>
                  <a:avLst/>
                  <a:gdLst>
                    <a:gd name="connsiteX0" fmla="*/ 38265 w 90859"/>
                    <a:gd name="connsiteY0" fmla="*/ 513009 h 513086"/>
                    <a:gd name="connsiteX1" fmla="*/ 0 w 90859"/>
                    <a:gd name="connsiteY1" fmla="*/ 155 h 513086"/>
                    <a:gd name="connsiteX2" fmla="*/ 1782 w 90859"/>
                    <a:gd name="connsiteY2" fmla="*/ 0 h 513086"/>
                    <a:gd name="connsiteX3" fmla="*/ 39272 w 90859"/>
                    <a:gd name="connsiteY3" fmla="*/ 502707 h 513086"/>
                    <a:gd name="connsiteX4" fmla="*/ 89155 w 90859"/>
                    <a:gd name="connsiteY4" fmla="*/ 0 h 513086"/>
                    <a:gd name="connsiteX5" fmla="*/ 89155 w 90859"/>
                    <a:gd name="connsiteY5" fmla="*/ 0 h 513086"/>
                    <a:gd name="connsiteX6" fmla="*/ 90859 w 90859"/>
                    <a:gd name="connsiteY6" fmla="*/ 232 h 513086"/>
                    <a:gd name="connsiteX7" fmla="*/ 40046 w 90859"/>
                    <a:gd name="connsiteY7" fmla="*/ 513087 h 513086"/>
                    <a:gd name="connsiteX8" fmla="*/ 38265 w 90859"/>
                    <a:gd name="connsiteY8" fmla="*/ 513009 h 513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59" h="513086">
                      <a:moveTo>
                        <a:pt x="38265" y="513009"/>
                      </a:moveTo>
                      <a:lnTo>
                        <a:pt x="0" y="155"/>
                      </a:lnTo>
                      <a:lnTo>
                        <a:pt x="1782" y="0"/>
                      </a:lnTo>
                      <a:lnTo>
                        <a:pt x="39272" y="502707"/>
                      </a:lnTo>
                      <a:lnTo>
                        <a:pt x="89155" y="0"/>
                      </a:lnTo>
                      <a:lnTo>
                        <a:pt x="89155" y="0"/>
                      </a:lnTo>
                      <a:lnTo>
                        <a:pt x="90859" y="232"/>
                      </a:lnTo>
                      <a:lnTo>
                        <a:pt x="40046" y="513087"/>
                      </a:lnTo>
                      <a:lnTo>
                        <a:pt x="38265" y="51300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6" name="Freeform: Shape 47985">
                  <a:extLst>
                    <a:ext uri="{FF2B5EF4-FFF2-40B4-BE49-F238E27FC236}">
                      <a16:creationId xmlns:a16="http://schemas.microsoft.com/office/drawing/2014/main" id="{B97ECEB0-5DC4-4FDC-828F-9D2B8012D245}"/>
                    </a:ext>
                  </a:extLst>
                </p:cNvPr>
                <p:cNvSpPr/>
                <p:nvPr/>
              </p:nvSpPr>
              <p:spPr>
                <a:xfrm>
                  <a:off x="7427980" y="2898717"/>
                  <a:ext cx="30828" cy="512931"/>
                </a:xfrm>
                <a:custGeom>
                  <a:avLst/>
                  <a:gdLst>
                    <a:gd name="connsiteX0" fmla="*/ 12471 w 30828"/>
                    <a:gd name="connsiteY0" fmla="*/ 512932 h 512931"/>
                    <a:gd name="connsiteX1" fmla="*/ 0 w 30828"/>
                    <a:gd name="connsiteY1" fmla="*/ 78 h 512931"/>
                    <a:gd name="connsiteX2" fmla="*/ 1781 w 30828"/>
                    <a:gd name="connsiteY2" fmla="*/ 78 h 512931"/>
                    <a:gd name="connsiteX3" fmla="*/ 13478 w 30828"/>
                    <a:gd name="connsiteY3" fmla="*/ 481561 h 512931"/>
                    <a:gd name="connsiteX4" fmla="*/ 29047 w 30828"/>
                    <a:gd name="connsiteY4" fmla="*/ 0 h 512931"/>
                    <a:gd name="connsiteX5" fmla="*/ 29047 w 30828"/>
                    <a:gd name="connsiteY5" fmla="*/ 78 h 512931"/>
                    <a:gd name="connsiteX6" fmla="*/ 30828 w 30828"/>
                    <a:gd name="connsiteY6" fmla="*/ 78 h 512931"/>
                    <a:gd name="connsiteX7" fmla="*/ 14252 w 30828"/>
                    <a:gd name="connsiteY7" fmla="*/ 512932 h 512931"/>
                    <a:gd name="connsiteX8" fmla="*/ 12471 w 30828"/>
                    <a:gd name="connsiteY8" fmla="*/ 512932 h 512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828" h="512931">
                      <a:moveTo>
                        <a:pt x="12471" y="512932"/>
                      </a:moveTo>
                      <a:lnTo>
                        <a:pt x="0" y="78"/>
                      </a:lnTo>
                      <a:lnTo>
                        <a:pt x="1781" y="78"/>
                      </a:lnTo>
                      <a:lnTo>
                        <a:pt x="13478" y="481561"/>
                      </a:lnTo>
                      <a:lnTo>
                        <a:pt x="29047" y="0"/>
                      </a:lnTo>
                      <a:lnTo>
                        <a:pt x="29047" y="78"/>
                      </a:lnTo>
                      <a:lnTo>
                        <a:pt x="30828" y="78"/>
                      </a:lnTo>
                      <a:lnTo>
                        <a:pt x="14252" y="512932"/>
                      </a:lnTo>
                      <a:lnTo>
                        <a:pt x="12471" y="51293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6" name="Graphic 19965">
                <a:extLst>
                  <a:ext uri="{FF2B5EF4-FFF2-40B4-BE49-F238E27FC236}">
                    <a16:creationId xmlns:a16="http://schemas.microsoft.com/office/drawing/2014/main" id="{E8AA22C5-FE23-470E-8489-25F820A76FAC}"/>
                  </a:ext>
                </a:extLst>
              </p:cNvPr>
              <p:cNvGrpSpPr/>
              <p:nvPr/>
            </p:nvGrpSpPr>
            <p:grpSpPr>
              <a:xfrm>
                <a:off x="9325611" y="3166312"/>
                <a:ext cx="190209" cy="664878"/>
                <a:chOff x="7401876" y="2890894"/>
                <a:chExt cx="146629" cy="512544"/>
              </a:xfrm>
              <a:solidFill>
                <a:srgbClr val="839EAD"/>
              </a:solidFill>
            </p:grpSpPr>
            <p:sp>
              <p:nvSpPr>
                <p:cNvPr id="47983" name="Freeform: Shape 47982">
                  <a:extLst>
                    <a:ext uri="{FF2B5EF4-FFF2-40B4-BE49-F238E27FC236}">
                      <a16:creationId xmlns:a16="http://schemas.microsoft.com/office/drawing/2014/main" id="{1D19FE97-9231-49E5-8E4B-11F93C9D2D61}"/>
                    </a:ext>
                  </a:extLst>
                </p:cNvPr>
                <p:cNvSpPr/>
                <p:nvPr/>
              </p:nvSpPr>
              <p:spPr>
                <a:xfrm>
                  <a:off x="7401876" y="2890894"/>
                  <a:ext cx="145776" cy="512544"/>
                </a:xfrm>
                <a:custGeom>
                  <a:avLst/>
                  <a:gdLst>
                    <a:gd name="connsiteX0" fmla="*/ 0 w 145776"/>
                    <a:gd name="connsiteY0" fmla="*/ 18900 h 512544"/>
                    <a:gd name="connsiteX1" fmla="*/ 1704 w 145776"/>
                    <a:gd name="connsiteY1" fmla="*/ 18358 h 512544"/>
                    <a:gd name="connsiteX2" fmla="*/ 142834 w 145776"/>
                    <a:gd name="connsiteY2" fmla="*/ 502242 h 512544"/>
                    <a:gd name="connsiteX3" fmla="*/ 87064 w 145776"/>
                    <a:gd name="connsiteY3" fmla="*/ 155 h 512544"/>
                    <a:gd name="connsiteX4" fmla="*/ 88845 w 145776"/>
                    <a:gd name="connsiteY4" fmla="*/ 0 h 512544"/>
                    <a:gd name="connsiteX5" fmla="*/ 145777 w 145776"/>
                    <a:gd name="connsiteY5" fmla="*/ 512235 h 512544"/>
                    <a:gd name="connsiteX6" fmla="*/ 143995 w 145776"/>
                    <a:gd name="connsiteY6" fmla="*/ 512544 h 512544"/>
                    <a:gd name="connsiteX7" fmla="*/ 0 w 145776"/>
                    <a:gd name="connsiteY7" fmla="*/ 18900 h 512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5776" h="512544">
                      <a:moveTo>
                        <a:pt x="0" y="18900"/>
                      </a:moveTo>
                      <a:lnTo>
                        <a:pt x="1704" y="18358"/>
                      </a:lnTo>
                      <a:lnTo>
                        <a:pt x="142834" y="502242"/>
                      </a:lnTo>
                      <a:lnTo>
                        <a:pt x="87064" y="155"/>
                      </a:lnTo>
                      <a:lnTo>
                        <a:pt x="88845" y="0"/>
                      </a:lnTo>
                      <a:lnTo>
                        <a:pt x="145777" y="512235"/>
                      </a:lnTo>
                      <a:lnTo>
                        <a:pt x="143995" y="512544"/>
                      </a:lnTo>
                      <a:lnTo>
                        <a:pt x="0" y="1890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4" name="Freeform: Shape 47983">
                  <a:extLst>
                    <a:ext uri="{FF2B5EF4-FFF2-40B4-BE49-F238E27FC236}">
                      <a16:creationId xmlns:a16="http://schemas.microsoft.com/office/drawing/2014/main" id="{A618CE24-6554-45C2-AD81-0150D5AF4D41}"/>
                    </a:ext>
                  </a:extLst>
                </p:cNvPr>
                <p:cNvSpPr/>
                <p:nvPr/>
              </p:nvSpPr>
              <p:spPr>
                <a:xfrm>
                  <a:off x="7427902" y="2896239"/>
                  <a:ext cx="120603" cy="505418"/>
                </a:xfrm>
                <a:custGeom>
                  <a:avLst/>
                  <a:gdLst>
                    <a:gd name="connsiteX0" fmla="*/ 0 w 120603"/>
                    <a:gd name="connsiteY0" fmla="*/ 6352 h 505418"/>
                    <a:gd name="connsiteX1" fmla="*/ 1781 w 120603"/>
                    <a:gd name="connsiteY1" fmla="*/ 5964 h 505418"/>
                    <a:gd name="connsiteX2" fmla="*/ 113322 w 120603"/>
                    <a:gd name="connsiteY2" fmla="*/ 474512 h 505418"/>
                    <a:gd name="connsiteX3" fmla="*/ 28427 w 120603"/>
                    <a:gd name="connsiteY3" fmla="*/ 310 h 505418"/>
                    <a:gd name="connsiteX4" fmla="*/ 30209 w 120603"/>
                    <a:gd name="connsiteY4" fmla="*/ 0 h 505418"/>
                    <a:gd name="connsiteX5" fmla="*/ 120603 w 120603"/>
                    <a:gd name="connsiteY5" fmla="*/ 505108 h 505418"/>
                    <a:gd name="connsiteX6" fmla="*/ 118899 w 120603"/>
                    <a:gd name="connsiteY6" fmla="*/ 505418 h 505418"/>
                    <a:gd name="connsiteX7" fmla="*/ 0 w 120603"/>
                    <a:gd name="connsiteY7" fmla="*/ 6352 h 505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0603" h="505418">
                      <a:moveTo>
                        <a:pt x="0" y="6352"/>
                      </a:moveTo>
                      <a:lnTo>
                        <a:pt x="1781" y="5964"/>
                      </a:lnTo>
                      <a:lnTo>
                        <a:pt x="113322" y="474512"/>
                      </a:lnTo>
                      <a:lnTo>
                        <a:pt x="28427" y="310"/>
                      </a:lnTo>
                      <a:lnTo>
                        <a:pt x="30209" y="0"/>
                      </a:lnTo>
                      <a:lnTo>
                        <a:pt x="120603" y="505108"/>
                      </a:lnTo>
                      <a:lnTo>
                        <a:pt x="118899" y="505418"/>
                      </a:lnTo>
                      <a:lnTo>
                        <a:pt x="0" y="635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7" name="Graphic 19965">
                <a:extLst>
                  <a:ext uri="{FF2B5EF4-FFF2-40B4-BE49-F238E27FC236}">
                    <a16:creationId xmlns:a16="http://schemas.microsoft.com/office/drawing/2014/main" id="{A281069D-A258-472C-AAE0-A9A7129A4651}"/>
                  </a:ext>
                </a:extLst>
              </p:cNvPr>
              <p:cNvGrpSpPr/>
              <p:nvPr/>
            </p:nvGrpSpPr>
            <p:grpSpPr>
              <a:xfrm>
                <a:off x="9329227" y="3154555"/>
                <a:ext cx="318722" cy="635537"/>
                <a:chOff x="7404664" y="2881831"/>
                <a:chExt cx="245698" cy="489926"/>
              </a:xfrm>
              <a:solidFill>
                <a:srgbClr val="839EAD"/>
              </a:solidFill>
            </p:grpSpPr>
            <p:sp>
              <p:nvSpPr>
                <p:cNvPr id="47981" name="Freeform: Shape 47980">
                  <a:extLst>
                    <a:ext uri="{FF2B5EF4-FFF2-40B4-BE49-F238E27FC236}">
                      <a16:creationId xmlns:a16="http://schemas.microsoft.com/office/drawing/2014/main" id="{A969663A-4E2F-4121-9BA5-F85344650830}"/>
                    </a:ext>
                  </a:extLst>
                </p:cNvPr>
                <p:cNvSpPr/>
                <p:nvPr/>
              </p:nvSpPr>
              <p:spPr>
                <a:xfrm>
                  <a:off x="7404664" y="2881831"/>
                  <a:ext cx="245156" cy="489926"/>
                </a:xfrm>
                <a:custGeom>
                  <a:avLst/>
                  <a:gdLst>
                    <a:gd name="connsiteX0" fmla="*/ 0 w 245156"/>
                    <a:gd name="connsiteY0" fmla="*/ 36948 h 489926"/>
                    <a:gd name="connsiteX1" fmla="*/ 1549 w 245156"/>
                    <a:gd name="connsiteY1" fmla="*/ 36096 h 489926"/>
                    <a:gd name="connsiteX2" fmla="*/ 240277 w 245156"/>
                    <a:gd name="connsiteY2" fmla="*/ 480089 h 489926"/>
                    <a:gd name="connsiteX3" fmla="*/ 81332 w 245156"/>
                    <a:gd name="connsiteY3" fmla="*/ 542 h 489926"/>
                    <a:gd name="connsiteX4" fmla="*/ 82958 w 245156"/>
                    <a:gd name="connsiteY4" fmla="*/ 0 h 489926"/>
                    <a:gd name="connsiteX5" fmla="*/ 245157 w 245156"/>
                    <a:gd name="connsiteY5" fmla="*/ 489229 h 489926"/>
                    <a:gd name="connsiteX6" fmla="*/ 243530 w 245156"/>
                    <a:gd name="connsiteY6" fmla="*/ 489926 h 489926"/>
                    <a:gd name="connsiteX7" fmla="*/ 0 w 245156"/>
                    <a:gd name="connsiteY7" fmla="*/ 36948 h 489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5156" h="489926">
                      <a:moveTo>
                        <a:pt x="0" y="36948"/>
                      </a:moveTo>
                      <a:lnTo>
                        <a:pt x="1549" y="36096"/>
                      </a:lnTo>
                      <a:lnTo>
                        <a:pt x="240277" y="480089"/>
                      </a:lnTo>
                      <a:lnTo>
                        <a:pt x="81332" y="542"/>
                      </a:lnTo>
                      <a:lnTo>
                        <a:pt x="82958" y="0"/>
                      </a:lnTo>
                      <a:lnTo>
                        <a:pt x="245157" y="489229"/>
                      </a:lnTo>
                      <a:lnTo>
                        <a:pt x="243530" y="489926"/>
                      </a:lnTo>
                      <a:lnTo>
                        <a:pt x="0" y="3694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2" name="Freeform: Shape 47981">
                  <a:extLst>
                    <a:ext uri="{FF2B5EF4-FFF2-40B4-BE49-F238E27FC236}">
                      <a16:creationId xmlns:a16="http://schemas.microsoft.com/office/drawing/2014/main" id="{62ECB293-2A9B-42FA-9E62-12A01835F5DF}"/>
                    </a:ext>
                  </a:extLst>
                </p:cNvPr>
                <p:cNvSpPr/>
                <p:nvPr/>
              </p:nvSpPr>
              <p:spPr>
                <a:xfrm>
                  <a:off x="7428676" y="2893837"/>
                  <a:ext cx="221686" cy="475983"/>
                </a:xfrm>
                <a:custGeom>
                  <a:avLst/>
                  <a:gdLst>
                    <a:gd name="connsiteX0" fmla="*/ 0 w 221686"/>
                    <a:gd name="connsiteY0" fmla="*/ 12548 h 475983"/>
                    <a:gd name="connsiteX1" fmla="*/ 1627 w 221686"/>
                    <a:gd name="connsiteY1" fmla="*/ 11774 h 475983"/>
                    <a:gd name="connsiteX2" fmla="*/ 208209 w 221686"/>
                    <a:gd name="connsiteY2" fmla="*/ 446859 h 475983"/>
                    <a:gd name="connsiteX3" fmla="*/ 26568 w 221686"/>
                    <a:gd name="connsiteY3" fmla="*/ 620 h 475983"/>
                    <a:gd name="connsiteX4" fmla="*/ 26568 w 221686"/>
                    <a:gd name="connsiteY4" fmla="*/ 620 h 475983"/>
                    <a:gd name="connsiteX5" fmla="*/ 28195 w 221686"/>
                    <a:gd name="connsiteY5" fmla="*/ 0 h 475983"/>
                    <a:gd name="connsiteX6" fmla="*/ 221687 w 221686"/>
                    <a:gd name="connsiteY6" fmla="*/ 475287 h 475983"/>
                    <a:gd name="connsiteX7" fmla="*/ 220060 w 221686"/>
                    <a:gd name="connsiteY7" fmla="*/ 475984 h 475983"/>
                    <a:gd name="connsiteX8" fmla="*/ 0 w 221686"/>
                    <a:gd name="connsiteY8" fmla="*/ 12548 h 475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1686" h="475983">
                      <a:moveTo>
                        <a:pt x="0" y="12548"/>
                      </a:moveTo>
                      <a:lnTo>
                        <a:pt x="1627" y="11774"/>
                      </a:lnTo>
                      <a:lnTo>
                        <a:pt x="208209" y="446859"/>
                      </a:lnTo>
                      <a:lnTo>
                        <a:pt x="26568" y="620"/>
                      </a:lnTo>
                      <a:lnTo>
                        <a:pt x="26568" y="620"/>
                      </a:lnTo>
                      <a:lnTo>
                        <a:pt x="28195" y="0"/>
                      </a:lnTo>
                      <a:lnTo>
                        <a:pt x="221687" y="475287"/>
                      </a:lnTo>
                      <a:lnTo>
                        <a:pt x="220060" y="475984"/>
                      </a:lnTo>
                      <a:lnTo>
                        <a:pt x="0" y="1254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8" name="Graphic 19965">
                <a:extLst>
                  <a:ext uri="{FF2B5EF4-FFF2-40B4-BE49-F238E27FC236}">
                    <a16:creationId xmlns:a16="http://schemas.microsoft.com/office/drawing/2014/main" id="{0B30429E-3D03-447B-B2F2-9C3DB4623C9A}"/>
                  </a:ext>
                </a:extLst>
              </p:cNvPr>
              <p:cNvGrpSpPr/>
              <p:nvPr/>
            </p:nvGrpSpPr>
            <p:grpSpPr>
              <a:xfrm>
                <a:off x="9335155" y="3143804"/>
                <a:ext cx="433170" cy="578364"/>
                <a:chOff x="7409234" y="2873543"/>
                <a:chExt cx="333924" cy="445852"/>
              </a:xfrm>
              <a:solidFill>
                <a:srgbClr val="839EAD"/>
              </a:solidFill>
            </p:grpSpPr>
            <p:sp>
              <p:nvSpPr>
                <p:cNvPr id="47979" name="Freeform: Shape 47978">
                  <a:extLst>
                    <a:ext uri="{FF2B5EF4-FFF2-40B4-BE49-F238E27FC236}">
                      <a16:creationId xmlns:a16="http://schemas.microsoft.com/office/drawing/2014/main" id="{26879CAF-83C4-4286-BF4E-6FCCBC16618E}"/>
                    </a:ext>
                  </a:extLst>
                </p:cNvPr>
                <p:cNvSpPr/>
                <p:nvPr/>
              </p:nvSpPr>
              <p:spPr>
                <a:xfrm>
                  <a:off x="7409234" y="2873543"/>
                  <a:ext cx="333769" cy="445852"/>
                </a:xfrm>
                <a:custGeom>
                  <a:avLst/>
                  <a:gdLst>
                    <a:gd name="connsiteX0" fmla="*/ 0 w 333769"/>
                    <a:gd name="connsiteY0" fmla="*/ 53447 h 445852"/>
                    <a:gd name="connsiteX1" fmla="*/ 1317 w 333769"/>
                    <a:gd name="connsiteY1" fmla="*/ 52285 h 445852"/>
                    <a:gd name="connsiteX2" fmla="*/ 327108 w 333769"/>
                    <a:gd name="connsiteY2" fmla="*/ 436945 h 445852"/>
                    <a:gd name="connsiteX3" fmla="*/ 71959 w 333769"/>
                    <a:gd name="connsiteY3" fmla="*/ 930 h 445852"/>
                    <a:gd name="connsiteX4" fmla="*/ 73431 w 333769"/>
                    <a:gd name="connsiteY4" fmla="*/ 0 h 445852"/>
                    <a:gd name="connsiteX5" fmla="*/ 333770 w 333769"/>
                    <a:gd name="connsiteY5" fmla="*/ 444845 h 445852"/>
                    <a:gd name="connsiteX6" fmla="*/ 332376 w 333769"/>
                    <a:gd name="connsiteY6" fmla="*/ 445852 h 445852"/>
                    <a:gd name="connsiteX7" fmla="*/ 0 w 333769"/>
                    <a:gd name="connsiteY7" fmla="*/ 53447 h 445852"/>
                    <a:gd name="connsiteX8" fmla="*/ 0 w 333769"/>
                    <a:gd name="connsiteY8" fmla="*/ 53447 h 445852"/>
                    <a:gd name="connsiteX9" fmla="*/ 72037 w 333769"/>
                    <a:gd name="connsiteY9" fmla="*/ 1007 h 445852"/>
                    <a:gd name="connsiteX10" fmla="*/ 72037 w 333769"/>
                    <a:gd name="connsiteY10" fmla="*/ 1007 h 445852"/>
                    <a:gd name="connsiteX11" fmla="*/ 72037 w 333769"/>
                    <a:gd name="connsiteY11" fmla="*/ 1007 h 445852"/>
                    <a:gd name="connsiteX12" fmla="*/ 72037 w 333769"/>
                    <a:gd name="connsiteY12" fmla="*/ 1007 h 445852"/>
                    <a:gd name="connsiteX13" fmla="*/ 72037 w 333769"/>
                    <a:gd name="connsiteY13" fmla="*/ 1007 h 445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3769" h="445852">
                      <a:moveTo>
                        <a:pt x="0" y="53447"/>
                      </a:moveTo>
                      <a:lnTo>
                        <a:pt x="1317" y="52285"/>
                      </a:lnTo>
                      <a:lnTo>
                        <a:pt x="327108" y="436945"/>
                      </a:lnTo>
                      <a:lnTo>
                        <a:pt x="71959" y="930"/>
                      </a:lnTo>
                      <a:lnTo>
                        <a:pt x="73431" y="0"/>
                      </a:lnTo>
                      <a:lnTo>
                        <a:pt x="333770" y="444845"/>
                      </a:lnTo>
                      <a:lnTo>
                        <a:pt x="332376" y="445852"/>
                      </a:lnTo>
                      <a:lnTo>
                        <a:pt x="0" y="53447"/>
                      </a:lnTo>
                      <a:lnTo>
                        <a:pt x="0" y="53447"/>
                      </a:lnTo>
                      <a:close/>
                      <a:moveTo>
                        <a:pt x="72037" y="1007"/>
                      </a:moveTo>
                      <a:lnTo>
                        <a:pt x="72037" y="1007"/>
                      </a:lnTo>
                      <a:lnTo>
                        <a:pt x="72037" y="1007"/>
                      </a:lnTo>
                      <a:lnTo>
                        <a:pt x="72037" y="1007"/>
                      </a:lnTo>
                      <a:lnTo>
                        <a:pt x="72037" y="100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0" name="Freeform: Shape 47979">
                  <a:extLst>
                    <a:ext uri="{FF2B5EF4-FFF2-40B4-BE49-F238E27FC236}">
                      <a16:creationId xmlns:a16="http://schemas.microsoft.com/office/drawing/2014/main" id="{5BE1E423-477B-4B89-A6E5-6681F3D2A659}"/>
                    </a:ext>
                  </a:extLst>
                </p:cNvPr>
                <p:cNvSpPr/>
                <p:nvPr/>
              </p:nvSpPr>
              <p:spPr>
                <a:xfrm>
                  <a:off x="7430148" y="2891746"/>
                  <a:ext cx="313010" cy="425713"/>
                </a:xfrm>
                <a:custGeom>
                  <a:avLst/>
                  <a:gdLst>
                    <a:gd name="connsiteX0" fmla="*/ 0 w 313010"/>
                    <a:gd name="connsiteY0" fmla="*/ 18125 h 425713"/>
                    <a:gd name="connsiteX1" fmla="*/ 1472 w 313010"/>
                    <a:gd name="connsiteY1" fmla="*/ 17041 h 425713"/>
                    <a:gd name="connsiteX2" fmla="*/ 294033 w 313010"/>
                    <a:gd name="connsiteY2" fmla="*/ 399764 h 425713"/>
                    <a:gd name="connsiteX3" fmla="*/ 23548 w 313010"/>
                    <a:gd name="connsiteY3" fmla="*/ 1007 h 425713"/>
                    <a:gd name="connsiteX4" fmla="*/ 25019 w 313010"/>
                    <a:gd name="connsiteY4" fmla="*/ 0 h 425713"/>
                    <a:gd name="connsiteX5" fmla="*/ 313011 w 313010"/>
                    <a:gd name="connsiteY5" fmla="*/ 424706 h 425713"/>
                    <a:gd name="connsiteX6" fmla="*/ 311616 w 313010"/>
                    <a:gd name="connsiteY6" fmla="*/ 425713 h 425713"/>
                    <a:gd name="connsiteX7" fmla="*/ 0 w 313010"/>
                    <a:gd name="connsiteY7" fmla="*/ 18125 h 425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3010" h="425713">
                      <a:moveTo>
                        <a:pt x="0" y="18125"/>
                      </a:moveTo>
                      <a:lnTo>
                        <a:pt x="1472" y="17041"/>
                      </a:lnTo>
                      <a:lnTo>
                        <a:pt x="294033" y="399764"/>
                      </a:lnTo>
                      <a:lnTo>
                        <a:pt x="23548" y="1007"/>
                      </a:lnTo>
                      <a:lnTo>
                        <a:pt x="25019" y="0"/>
                      </a:lnTo>
                      <a:lnTo>
                        <a:pt x="313011" y="424706"/>
                      </a:lnTo>
                      <a:lnTo>
                        <a:pt x="311616" y="425713"/>
                      </a:lnTo>
                      <a:lnTo>
                        <a:pt x="0" y="1812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9" name="Graphic 19965">
                <a:extLst>
                  <a:ext uri="{FF2B5EF4-FFF2-40B4-BE49-F238E27FC236}">
                    <a16:creationId xmlns:a16="http://schemas.microsoft.com/office/drawing/2014/main" id="{98423C91-30CA-4F5E-99D3-D1822D5CEFA1}"/>
                  </a:ext>
                </a:extLst>
              </p:cNvPr>
              <p:cNvGrpSpPr/>
              <p:nvPr/>
            </p:nvGrpSpPr>
            <p:grpSpPr>
              <a:xfrm>
                <a:off x="9343294" y="3134761"/>
                <a:ext cx="529230" cy="495869"/>
                <a:chOff x="7415508" y="2866572"/>
                <a:chExt cx="407975" cy="382258"/>
              </a:xfrm>
              <a:solidFill>
                <a:srgbClr val="839EAD"/>
              </a:solidFill>
            </p:grpSpPr>
            <p:sp>
              <p:nvSpPr>
                <p:cNvPr id="47977" name="Freeform: Shape 47976">
                  <a:extLst>
                    <a:ext uri="{FF2B5EF4-FFF2-40B4-BE49-F238E27FC236}">
                      <a16:creationId xmlns:a16="http://schemas.microsoft.com/office/drawing/2014/main" id="{0E138235-2048-40B6-A739-95B09E3758AF}"/>
                    </a:ext>
                  </a:extLst>
                </p:cNvPr>
                <p:cNvSpPr/>
                <p:nvPr/>
              </p:nvSpPr>
              <p:spPr>
                <a:xfrm>
                  <a:off x="7415508" y="2866572"/>
                  <a:ext cx="407975" cy="382258"/>
                </a:xfrm>
                <a:custGeom>
                  <a:avLst/>
                  <a:gdLst>
                    <a:gd name="connsiteX0" fmla="*/ 0 w 407975"/>
                    <a:gd name="connsiteY0" fmla="*/ 67544 h 382258"/>
                    <a:gd name="connsiteX1" fmla="*/ 1085 w 407975"/>
                    <a:gd name="connsiteY1" fmla="*/ 66150 h 382258"/>
                    <a:gd name="connsiteX2" fmla="*/ 399765 w 407975"/>
                    <a:gd name="connsiteY2" fmla="*/ 374668 h 382258"/>
                    <a:gd name="connsiteX3" fmla="*/ 59566 w 407975"/>
                    <a:gd name="connsiteY3" fmla="*/ 1239 h 382258"/>
                    <a:gd name="connsiteX4" fmla="*/ 60883 w 407975"/>
                    <a:gd name="connsiteY4" fmla="*/ 0 h 382258"/>
                    <a:gd name="connsiteX5" fmla="*/ 407975 w 407975"/>
                    <a:gd name="connsiteY5" fmla="*/ 380942 h 382258"/>
                    <a:gd name="connsiteX6" fmla="*/ 406813 w 407975"/>
                    <a:gd name="connsiteY6" fmla="*/ 382259 h 382258"/>
                    <a:gd name="connsiteX7" fmla="*/ 0 w 407975"/>
                    <a:gd name="connsiteY7" fmla="*/ 67544 h 382258"/>
                    <a:gd name="connsiteX8" fmla="*/ 0 w 407975"/>
                    <a:gd name="connsiteY8" fmla="*/ 67544 h 382258"/>
                    <a:gd name="connsiteX9" fmla="*/ 59489 w 407975"/>
                    <a:gd name="connsiteY9" fmla="*/ 1239 h 382258"/>
                    <a:gd name="connsiteX10" fmla="*/ 59489 w 407975"/>
                    <a:gd name="connsiteY10" fmla="*/ 1239 h 382258"/>
                    <a:gd name="connsiteX11" fmla="*/ 59489 w 407975"/>
                    <a:gd name="connsiteY11" fmla="*/ 1239 h 382258"/>
                    <a:gd name="connsiteX12" fmla="*/ 59489 w 407975"/>
                    <a:gd name="connsiteY12" fmla="*/ 1239 h 382258"/>
                    <a:gd name="connsiteX13" fmla="*/ 59489 w 407975"/>
                    <a:gd name="connsiteY13" fmla="*/ 1239 h 382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07975" h="382258">
                      <a:moveTo>
                        <a:pt x="0" y="67544"/>
                      </a:moveTo>
                      <a:lnTo>
                        <a:pt x="1085" y="66150"/>
                      </a:lnTo>
                      <a:lnTo>
                        <a:pt x="399765" y="374668"/>
                      </a:lnTo>
                      <a:lnTo>
                        <a:pt x="59566" y="1239"/>
                      </a:lnTo>
                      <a:lnTo>
                        <a:pt x="60883" y="0"/>
                      </a:lnTo>
                      <a:lnTo>
                        <a:pt x="407975" y="380942"/>
                      </a:lnTo>
                      <a:lnTo>
                        <a:pt x="406813" y="382259"/>
                      </a:lnTo>
                      <a:lnTo>
                        <a:pt x="0" y="67544"/>
                      </a:lnTo>
                      <a:lnTo>
                        <a:pt x="0" y="67544"/>
                      </a:lnTo>
                      <a:close/>
                      <a:moveTo>
                        <a:pt x="59489" y="1239"/>
                      </a:moveTo>
                      <a:lnTo>
                        <a:pt x="59489" y="1239"/>
                      </a:lnTo>
                      <a:lnTo>
                        <a:pt x="59489" y="1239"/>
                      </a:lnTo>
                      <a:lnTo>
                        <a:pt x="59489" y="1239"/>
                      </a:lnTo>
                      <a:lnTo>
                        <a:pt x="59489" y="123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8" name="Freeform: Shape 47977">
                  <a:extLst>
                    <a:ext uri="{FF2B5EF4-FFF2-40B4-BE49-F238E27FC236}">
                      <a16:creationId xmlns:a16="http://schemas.microsoft.com/office/drawing/2014/main" id="{76F3A855-0B7F-4961-8961-8851774C1059}"/>
                    </a:ext>
                  </a:extLst>
                </p:cNvPr>
                <p:cNvSpPr/>
                <p:nvPr/>
              </p:nvSpPr>
              <p:spPr>
                <a:xfrm>
                  <a:off x="7432395" y="2890042"/>
                  <a:ext cx="390701" cy="356852"/>
                </a:xfrm>
                <a:custGeom>
                  <a:avLst/>
                  <a:gdLst>
                    <a:gd name="connsiteX0" fmla="*/ 0 w 390701"/>
                    <a:gd name="connsiteY0" fmla="*/ 22928 h 356852"/>
                    <a:gd name="connsiteX1" fmla="*/ 1162 w 390701"/>
                    <a:gd name="connsiteY1" fmla="*/ 21611 h 356852"/>
                    <a:gd name="connsiteX2" fmla="*/ 366922 w 390701"/>
                    <a:gd name="connsiteY2" fmla="*/ 335086 h 356852"/>
                    <a:gd name="connsiteX3" fmla="*/ 19442 w 390701"/>
                    <a:gd name="connsiteY3" fmla="*/ 1317 h 356852"/>
                    <a:gd name="connsiteX4" fmla="*/ 20681 w 390701"/>
                    <a:gd name="connsiteY4" fmla="*/ 0 h 356852"/>
                    <a:gd name="connsiteX5" fmla="*/ 390701 w 390701"/>
                    <a:gd name="connsiteY5" fmla="*/ 355536 h 356852"/>
                    <a:gd name="connsiteX6" fmla="*/ 389462 w 390701"/>
                    <a:gd name="connsiteY6" fmla="*/ 356852 h 356852"/>
                    <a:gd name="connsiteX7" fmla="*/ 0 w 390701"/>
                    <a:gd name="connsiteY7" fmla="*/ 22928 h 356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0701" h="356852">
                      <a:moveTo>
                        <a:pt x="0" y="22928"/>
                      </a:moveTo>
                      <a:lnTo>
                        <a:pt x="1162" y="21611"/>
                      </a:lnTo>
                      <a:lnTo>
                        <a:pt x="366922" y="335086"/>
                      </a:lnTo>
                      <a:lnTo>
                        <a:pt x="19442" y="1317"/>
                      </a:lnTo>
                      <a:lnTo>
                        <a:pt x="20681" y="0"/>
                      </a:lnTo>
                      <a:lnTo>
                        <a:pt x="390701" y="355536"/>
                      </a:lnTo>
                      <a:lnTo>
                        <a:pt x="389462" y="356852"/>
                      </a:lnTo>
                      <a:lnTo>
                        <a:pt x="0" y="2292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0" name="Graphic 19965">
                <a:extLst>
                  <a:ext uri="{FF2B5EF4-FFF2-40B4-BE49-F238E27FC236}">
                    <a16:creationId xmlns:a16="http://schemas.microsoft.com/office/drawing/2014/main" id="{9CFB0B71-9FBA-4D63-9AB3-7A76058C73C7}"/>
                  </a:ext>
                </a:extLst>
              </p:cNvPr>
              <p:cNvGrpSpPr/>
              <p:nvPr/>
            </p:nvGrpSpPr>
            <p:grpSpPr>
              <a:xfrm>
                <a:off x="9353143" y="3127626"/>
                <a:ext cx="602077" cy="391772"/>
                <a:chOff x="7423100" y="2861072"/>
                <a:chExt cx="464132" cy="302011"/>
              </a:xfrm>
              <a:solidFill>
                <a:srgbClr val="839EAD"/>
              </a:solidFill>
            </p:grpSpPr>
            <p:sp>
              <p:nvSpPr>
                <p:cNvPr id="47975" name="Freeform: Shape 47974">
                  <a:extLst>
                    <a:ext uri="{FF2B5EF4-FFF2-40B4-BE49-F238E27FC236}">
                      <a16:creationId xmlns:a16="http://schemas.microsoft.com/office/drawing/2014/main" id="{D6F7CE98-3B8B-4C1E-B56C-6E9E3D8F5782}"/>
                    </a:ext>
                  </a:extLst>
                </p:cNvPr>
                <p:cNvSpPr/>
                <p:nvPr/>
              </p:nvSpPr>
              <p:spPr>
                <a:xfrm>
                  <a:off x="7423100" y="2861072"/>
                  <a:ext cx="464132" cy="302011"/>
                </a:xfrm>
                <a:custGeom>
                  <a:avLst/>
                  <a:gdLst>
                    <a:gd name="connsiteX0" fmla="*/ 0 w 464132"/>
                    <a:gd name="connsiteY0" fmla="*/ 78698 h 302011"/>
                    <a:gd name="connsiteX1" fmla="*/ 774 w 464132"/>
                    <a:gd name="connsiteY1" fmla="*/ 77072 h 302011"/>
                    <a:gd name="connsiteX2" fmla="*/ 454837 w 464132"/>
                    <a:gd name="connsiteY2" fmla="*/ 295970 h 302011"/>
                    <a:gd name="connsiteX3" fmla="*/ 44384 w 464132"/>
                    <a:gd name="connsiteY3" fmla="*/ 1394 h 302011"/>
                    <a:gd name="connsiteX4" fmla="*/ 44384 w 464132"/>
                    <a:gd name="connsiteY4" fmla="*/ 1394 h 302011"/>
                    <a:gd name="connsiteX5" fmla="*/ 45391 w 464132"/>
                    <a:gd name="connsiteY5" fmla="*/ 0 h 302011"/>
                    <a:gd name="connsiteX6" fmla="*/ 464132 w 464132"/>
                    <a:gd name="connsiteY6" fmla="*/ 300462 h 302011"/>
                    <a:gd name="connsiteX7" fmla="*/ 463281 w 464132"/>
                    <a:gd name="connsiteY7" fmla="*/ 302012 h 302011"/>
                    <a:gd name="connsiteX8" fmla="*/ 0 w 464132"/>
                    <a:gd name="connsiteY8" fmla="*/ 78698 h 302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4132" h="302011">
                      <a:moveTo>
                        <a:pt x="0" y="78698"/>
                      </a:moveTo>
                      <a:lnTo>
                        <a:pt x="774" y="77072"/>
                      </a:lnTo>
                      <a:lnTo>
                        <a:pt x="454837" y="295970"/>
                      </a:lnTo>
                      <a:lnTo>
                        <a:pt x="44384" y="1394"/>
                      </a:lnTo>
                      <a:lnTo>
                        <a:pt x="44384" y="1394"/>
                      </a:lnTo>
                      <a:lnTo>
                        <a:pt x="45391" y="0"/>
                      </a:lnTo>
                      <a:lnTo>
                        <a:pt x="464132" y="300462"/>
                      </a:lnTo>
                      <a:lnTo>
                        <a:pt x="463281" y="302012"/>
                      </a:lnTo>
                      <a:lnTo>
                        <a:pt x="0" y="7869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6" name="Freeform: Shape 47975">
                  <a:extLst>
                    <a:ext uri="{FF2B5EF4-FFF2-40B4-BE49-F238E27FC236}">
                      <a16:creationId xmlns:a16="http://schemas.microsoft.com/office/drawing/2014/main" id="{C1BD5720-417A-457F-BA3D-D9920C96B8B9}"/>
                    </a:ext>
                  </a:extLst>
                </p:cNvPr>
                <p:cNvSpPr/>
                <p:nvPr/>
              </p:nvSpPr>
              <p:spPr>
                <a:xfrm>
                  <a:off x="7435183" y="2888880"/>
                  <a:ext cx="451351" cy="272344"/>
                </a:xfrm>
                <a:custGeom>
                  <a:avLst/>
                  <a:gdLst>
                    <a:gd name="connsiteX0" fmla="*/ 0 w 451351"/>
                    <a:gd name="connsiteY0" fmla="*/ 26723 h 272344"/>
                    <a:gd name="connsiteX1" fmla="*/ 852 w 451351"/>
                    <a:gd name="connsiteY1" fmla="*/ 25174 h 272344"/>
                    <a:gd name="connsiteX2" fmla="*/ 423776 w 451351"/>
                    <a:gd name="connsiteY2" fmla="*/ 255769 h 272344"/>
                    <a:gd name="connsiteX3" fmla="*/ 14562 w 451351"/>
                    <a:gd name="connsiteY3" fmla="*/ 1472 h 272344"/>
                    <a:gd name="connsiteX4" fmla="*/ 15492 w 451351"/>
                    <a:gd name="connsiteY4" fmla="*/ 0 h 272344"/>
                    <a:gd name="connsiteX5" fmla="*/ 451352 w 451351"/>
                    <a:gd name="connsiteY5" fmla="*/ 270796 h 272344"/>
                    <a:gd name="connsiteX6" fmla="*/ 450422 w 451351"/>
                    <a:gd name="connsiteY6" fmla="*/ 272345 h 272344"/>
                    <a:gd name="connsiteX7" fmla="*/ 0 w 451351"/>
                    <a:gd name="connsiteY7" fmla="*/ 26723 h 27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1351" h="272344">
                      <a:moveTo>
                        <a:pt x="0" y="26723"/>
                      </a:moveTo>
                      <a:lnTo>
                        <a:pt x="852" y="25174"/>
                      </a:lnTo>
                      <a:lnTo>
                        <a:pt x="423776" y="255769"/>
                      </a:lnTo>
                      <a:lnTo>
                        <a:pt x="14562" y="1472"/>
                      </a:lnTo>
                      <a:lnTo>
                        <a:pt x="15492" y="0"/>
                      </a:lnTo>
                      <a:lnTo>
                        <a:pt x="451352" y="270796"/>
                      </a:lnTo>
                      <a:lnTo>
                        <a:pt x="450422" y="272345"/>
                      </a:lnTo>
                      <a:lnTo>
                        <a:pt x="0" y="2672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1" name="Graphic 19965">
                <a:extLst>
                  <a:ext uri="{FF2B5EF4-FFF2-40B4-BE49-F238E27FC236}">
                    <a16:creationId xmlns:a16="http://schemas.microsoft.com/office/drawing/2014/main" id="{8FEEE643-24A5-4ACD-A89B-110512EC0E21}"/>
                  </a:ext>
                </a:extLst>
              </p:cNvPr>
              <p:cNvGrpSpPr/>
              <p:nvPr/>
            </p:nvGrpSpPr>
            <p:grpSpPr>
              <a:xfrm>
                <a:off x="9364195" y="3122703"/>
                <a:ext cx="648901" cy="270492"/>
                <a:chOff x="7431620" y="2857277"/>
                <a:chExt cx="500228" cy="208518"/>
              </a:xfrm>
              <a:solidFill>
                <a:srgbClr val="839EAD"/>
              </a:solidFill>
            </p:grpSpPr>
            <p:sp>
              <p:nvSpPr>
                <p:cNvPr id="47973" name="Freeform: Shape 47972">
                  <a:extLst>
                    <a:ext uri="{FF2B5EF4-FFF2-40B4-BE49-F238E27FC236}">
                      <a16:creationId xmlns:a16="http://schemas.microsoft.com/office/drawing/2014/main" id="{78063F1C-74C0-4483-8E31-3B617362B924}"/>
                    </a:ext>
                  </a:extLst>
                </p:cNvPr>
                <p:cNvSpPr/>
                <p:nvPr/>
              </p:nvSpPr>
              <p:spPr>
                <a:xfrm>
                  <a:off x="7431620" y="2857277"/>
                  <a:ext cx="500228" cy="208518"/>
                </a:xfrm>
                <a:custGeom>
                  <a:avLst/>
                  <a:gdLst>
                    <a:gd name="connsiteX0" fmla="*/ 0 w 500228"/>
                    <a:gd name="connsiteY0" fmla="*/ 86444 h 208518"/>
                    <a:gd name="connsiteX1" fmla="*/ 465 w 500228"/>
                    <a:gd name="connsiteY1" fmla="*/ 84662 h 208518"/>
                    <a:gd name="connsiteX2" fmla="*/ 490159 w 500228"/>
                    <a:gd name="connsiteY2" fmla="*/ 204336 h 208518"/>
                    <a:gd name="connsiteX3" fmla="*/ 27420 w 500228"/>
                    <a:gd name="connsiteY3" fmla="*/ 1627 h 208518"/>
                    <a:gd name="connsiteX4" fmla="*/ 28118 w 500228"/>
                    <a:gd name="connsiteY4" fmla="*/ 0 h 208518"/>
                    <a:gd name="connsiteX5" fmla="*/ 500228 w 500228"/>
                    <a:gd name="connsiteY5" fmla="*/ 206892 h 208518"/>
                    <a:gd name="connsiteX6" fmla="*/ 499609 w 500228"/>
                    <a:gd name="connsiteY6" fmla="*/ 208519 h 208518"/>
                    <a:gd name="connsiteX7" fmla="*/ 0 w 500228"/>
                    <a:gd name="connsiteY7" fmla="*/ 86444 h 208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0228" h="208518">
                      <a:moveTo>
                        <a:pt x="0" y="86444"/>
                      </a:moveTo>
                      <a:lnTo>
                        <a:pt x="465" y="84662"/>
                      </a:lnTo>
                      <a:lnTo>
                        <a:pt x="490159" y="204336"/>
                      </a:lnTo>
                      <a:lnTo>
                        <a:pt x="27420" y="1627"/>
                      </a:lnTo>
                      <a:lnTo>
                        <a:pt x="28118" y="0"/>
                      </a:lnTo>
                      <a:lnTo>
                        <a:pt x="500228" y="206892"/>
                      </a:lnTo>
                      <a:lnTo>
                        <a:pt x="499609" y="208519"/>
                      </a:lnTo>
                      <a:lnTo>
                        <a:pt x="0" y="8644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4" name="Freeform: Shape 47973">
                  <a:extLst>
                    <a:ext uri="{FF2B5EF4-FFF2-40B4-BE49-F238E27FC236}">
                      <a16:creationId xmlns:a16="http://schemas.microsoft.com/office/drawing/2014/main" id="{664177F0-3282-4B90-A81F-2D767A29E651}"/>
                    </a:ext>
                  </a:extLst>
                </p:cNvPr>
                <p:cNvSpPr/>
                <p:nvPr/>
              </p:nvSpPr>
              <p:spPr>
                <a:xfrm>
                  <a:off x="7438514" y="2888183"/>
                  <a:ext cx="492172" cy="175986"/>
                </a:xfrm>
                <a:custGeom>
                  <a:avLst/>
                  <a:gdLst>
                    <a:gd name="connsiteX0" fmla="*/ 0 w 492172"/>
                    <a:gd name="connsiteY0" fmla="*/ 29357 h 175986"/>
                    <a:gd name="connsiteX1" fmla="*/ 465 w 492172"/>
                    <a:gd name="connsiteY1" fmla="*/ 27653 h 175986"/>
                    <a:gd name="connsiteX2" fmla="*/ 462041 w 492172"/>
                    <a:gd name="connsiteY2" fmla="*/ 165297 h 175986"/>
                    <a:gd name="connsiteX3" fmla="*/ 8907 w 492172"/>
                    <a:gd name="connsiteY3" fmla="*/ 1704 h 175986"/>
                    <a:gd name="connsiteX4" fmla="*/ 9527 w 492172"/>
                    <a:gd name="connsiteY4" fmla="*/ 0 h 175986"/>
                    <a:gd name="connsiteX5" fmla="*/ 492172 w 492172"/>
                    <a:gd name="connsiteY5" fmla="*/ 174282 h 175986"/>
                    <a:gd name="connsiteX6" fmla="*/ 491630 w 492172"/>
                    <a:gd name="connsiteY6" fmla="*/ 175986 h 175986"/>
                    <a:gd name="connsiteX7" fmla="*/ 0 w 492172"/>
                    <a:gd name="connsiteY7" fmla="*/ 29357 h 175986"/>
                    <a:gd name="connsiteX8" fmla="*/ 0 w 492172"/>
                    <a:gd name="connsiteY8" fmla="*/ 29357 h 175986"/>
                    <a:gd name="connsiteX9" fmla="*/ 8907 w 492172"/>
                    <a:gd name="connsiteY9" fmla="*/ 1704 h 175986"/>
                    <a:gd name="connsiteX10" fmla="*/ 8907 w 492172"/>
                    <a:gd name="connsiteY10" fmla="*/ 1704 h 175986"/>
                    <a:gd name="connsiteX11" fmla="*/ 8907 w 492172"/>
                    <a:gd name="connsiteY11" fmla="*/ 1704 h 175986"/>
                    <a:gd name="connsiteX12" fmla="*/ 8907 w 492172"/>
                    <a:gd name="connsiteY12" fmla="*/ 1704 h 175986"/>
                    <a:gd name="connsiteX13" fmla="*/ 8907 w 492172"/>
                    <a:gd name="connsiteY13" fmla="*/ 1704 h 17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92172" h="175986">
                      <a:moveTo>
                        <a:pt x="0" y="29357"/>
                      </a:moveTo>
                      <a:lnTo>
                        <a:pt x="465" y="27653"/>
                      </a:lnTo>
                      <a:lnTo>
                        <a:pt x="462041" y="165297"/>
                      </a:lnTo>
                      <a:lnTo>
                        <a:pt x="8907" y="1704"/>
                      </a:lnTo>
                      <a:lnTo>
                        <a:pt x="9527" y="0"/>
                      </a:lnTo>
                      <a:lnTo>
                        <a:pt x="492172" y="174282"/>
                      </a:lnTo>
                      <a:lnTo>
                        <a:pt x="491630" y="175986"/>
                      </a:lnTo>
                      <a:lnTo>
                        <a:pt x="0" y="29357"/>
                      </a:lnTo>
                      <a:lnTo>
                        <a:pt x="0" y="29357"/>
                      </a:lnTo>
                      <a:close/>
                      <a:moveTo>
                        <a:pt x="8907" y="1704"/>
                      </a:moveTo>
                      <a:lnTo>
                        <a:pt x="8907" y="1704"/>
                      </a:lnTo>
                      <a:lnTo>
                        <a:pt x="8907" y="1704"/>
                      </a:lnTo>
                      <a:lnTo>
                        <a:pt x="8907" y="1704"/>
                      </a:lnTo>
                      <a:lnTo>
                        <a:pt x="8907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2" name="Graphic 19965">
                <a:extLst>
                  <a:ext uri="{FF2B5EF4-FFF2-40B4-BE49-F238E27FC236}">
                    <a16:creationId xmlns:a16="http://schemas.microsoft.com/office/drawing/2014/main" id="{C2EFBC1B-8A0F-4E0C-905D-ED68CF805BE1}"/>
                  </a:ext>
                </a:extLst>
              </p:cNvPr>
              <p:cNvGrpSpPr/>
              <p:nvPr/>
            </p:nvGrpSpPr>
            <p:grpSpPr>
              <a:xfrm>
                <a:off x="9376151" y="3120392"/>
                <a:ext cx="667088" cy="137456"/>
                <a:chOff x="7440837" y="2855495"/>
                <a:chExt cx="514248" cy="105963"/>
              </a:xfrm>
              <a:solidFill>
                <a:srgbClr val="839EAD"/>
              </a:solidFill>
            </p:grpSpPr>
            <p:sp>
              <p:nvSpPr>
                <p:cNvPr id="47971" name="Freeform: Shape 47970">
                  <a:extLst>
                    <a:ext uri="{FF2B5EF4-FFF2-40B4-BE49-F238E27FC236}">
                      <a16:creationId xmlns:a16="http://schemas.microsoft.com/office/drawing/2014/main" id="{5DE2EDE6-CBC1-4A9B-93DF-1DEF22B6034B}"/>
                    </a:ext>
                  </a:extLst>
                </p:cNvPr>
                <p:cNvSpPr/>
                <p:nvPr/>
              </p:nvSpPr>
              <p:spPr>
                <a:xfrm>
                  <a:off x="7440837" y="2855495"/>
                  <a:ext cx="514248" cy="105963"/>
                </a:xfrm>
                <a:custGeom>
                  <a:avLst/>
                  <a:gdLst>
                    <a:gd name="connsiteX0" fmla="*/ 0 w 514248"/>
                    <a:gd name="connsiteY0" fmla="*/ 90317 h 105963"/>
                    <a:gd name="connsiteX1" fmla="*/ 78 w 514248"/>
                    <a:gd name="connsiteY1" fmla="*/ 88535 h 105963"/>
                    <a:gd name="connsiteX2" fmla="*/ 503869 w 514248"/>
                    <a:gd name="connsiteY2" fmla="*/ 103795 h 105963"/>
                    <a:gd name="connsiteX3" fmla="*/ 9140 w 514248"/>
                    <a:gd name="connsiteY3" fmla="*/ 1704 h 105963"/>
                    <a:gd name="connsiteX4" fmla="*/ 9527 w 514248"/>
                    <a:gd name="connsiteY4" fmla="*/ 0 h 105963"/>
                    <a:gd name="connsiteX5" fmla="*/ 514248 w 514248"/>
                    <a:gd name="connsiteY5" fmla="*/ 104182 h 105963"/>
                    <a:gd name="connsiteX6" fmla="*/ 514093 w 514248"/>
                    <a:gd name="connsiteY6" fmla="*/ 105964 h 105963"/>
                    <a:gd name="connsiteX7" fmla="*/ 0 w 514248"/>
                    <a:gd name="connsiteY7" fmla="*/ 90317 h 105963"/>
                    <a:gd name="connsiteX8" fmla="*/ 0 w 514248"/>
                    <a:gd name="connsiteY8" fmla="*/ 90317 h 105963"/>
                    <a:gd name="connsiteX9" fmla="*/ 9140 w 514248"/>
                    <a:gd name="connsiteY9" fmla="*/ 1627 h 105963"/>
                    <a:gd name="connsiteX10" fmla="*/ 9140 w 514248"/>
                    <a:gd name="connsiteY10" fmla="*/ 1627 h 105963"/>
                    <a:gd name="connsiteX11" fmla="*/ 9140 w 514248"/>
                    <a:gd name="connsiteY11" fmla="*/ 1627 h 105963"/>
                    <a:gd name="connsiteX12" fmla="*/ 9140 w 514248"/>
                    <a:gd name="connsiteY12" fmla="*/ 1627 h 105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14248" h="105963">
                      <a:moveTo>
                        <a:pt x="0" y="90317"/>
                      </a:moveTo>
                      <a:lnTo>
                        <a:pt x="78" y="88535"/>
                      </a:lnTo>
                      <a:lnTo>
                        <a:pt x="503869" y="103795"/>
                      </a:lnTo>
                      <a:lnTo>
                        <a:pt x="9140" y="1704"/>
                      </a:lnTo>
                      <a:lnTo>
                        <a:pt x="9527" y="0"/>
                      </a:lnTo>
                      <a:lnTo>
                        <a:pt x="514248" y="104182"/>
                      </a:lnTo>
                      <a:lnTo>
                        <a:pt x="514093" y="105964"/>
                      </a:lnTo>
                      <a:lnTo>
                        <a:pt x="0" y="90317"/>
                      </a:lnTo>
                      <a:lnTo>
                        <a:pt x="0" y="90317"/>
                      </a:lnTo>
                      <a:close/>
                      <a:moveTo>
                        <a:pt x="9140" y="1627"/>
                      </a:moveTo>
                      <a:lnTo>
                        <a:pt x="9140" y="1627"/>
                      </a:lnTo>
                      <a:lnTo>
                        <a:pt x="9140" y="1627"/>
                      </a:lnTo>
                      <a:lnTo>
                        <a:pt x="9140" y="162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2" name="Freeform: Shape 47971">
                  <a:extLst>
                    <a:ext uri="{FF2B5EF4-FFF2-40B4-BE49-F238E27FC236}">
                      <a16:creationId xmlns:a16="http://schemas.microsoft.com/office/drawing/2014/main" id="{00864AA6-AA6F-4C73-A969-D2BEDDF2F098}"/>
                    </a:ext>
                  </a:extLst>
                </p:cNvPr>
                <p:cNvSpPr/>
                <p:nvPr/>
              </p:nvSpPr>
              <p:spPr>
                <a:xfrm>
                  <a:off x="7442154" y="2888028"/>
                  <a:ext cx="511537" cy="71881"/>
                </a:xfrm>
                <a:custGeom>
                  <a:avLst/>
                  <a:gdLst>
                    <a:gd name="connsiteX0" fmla="*/ 0 w 511537"/>
                    <a:gd name="connsiteY0" fmla="*/ 30751 h 71881"/>
                    <a:gd name="connsiteX1" fmla="*/ 155 w 511537"/>
                    <a:gd name="connsiteY1" fmla="*/ 28969 h 71881"/>
                    <a:gd name="connsiteX2" fmla="*/ 480322 w 511537"/>
                    <a:gd name="connsiteY2" fmla="*/ 67621 h 71881"/>
                    <a:gd name="connsiteX3" fmla="*/ 3021 w 511537"/>
                    <a:gd name="connsiteY3" fmla="*/ 1782 h 71881"/>
                    <a:gd name="connsiteX4" fmla="*/ 3254 w 511537"/>
                    <a:gd name="connsiteY4" fmla="*/ 0 h 71881"/>
                    <a:gd name="connsiteX5" fmla="*/ 511537 w 511537"/>
                    <a:gd name="connsiteY5" fmla="*/ 70100 h 71881"/>
                    <a:gd name="connsiteX6" fmla="*/ 511383 w 511537"/>
                    <a:gd name="connsiteY6" fmla="*/ 71882 h 71881"/>
                    <a:gd name="connsiteX7" fmla="*/ 0 w 511537"/>
                    <a:gd name="connsiteY7" fmla="*/ 30751 h 71881"/>
                    <a:gd name="connsiteX8" fmla="*/ 0 w 511537"/>
                    <a:gd name="connsiteY8" fmla="*/ 30751 h 71881"/>
                    <a:gd name="connsiteX9" fmla="*/ 2943 w 511537"/>
                    <a:gd name="connsiteY9" fmla="*/ 1782 h 71881"/>
                    <a:gd name="connsiteX10" fmla="*/ 2943 w 511537"/>
                    <a:gd name="connsiteY10" fmla="*/ 1782 h 71881"/>
                    <a:gd name="connsiteX11" fmla="*/ 2943 w 511537"/>
                    <a:gd name="connsiteY11" fmla="*/ 1782 h 71881"/>
                    <a:gd name="connsiteX12" fmla="*/ 2943 w 511537"/>
                    <a:gd name="connsiteY12" fmla="*/ 1782 h 71881"/>
                    <a:gd name="connsiteX13" fmla="*/ 2943 w 511537"/>
                    <a:gd name="connsiteY13" fmla="*/ 1782 h 7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11537" h="71881">
                      <a:moveTo>
                        <a:pt x="0" y="30751"/>
                      </a:moveTo>
                      <a:lnTo>
                        <a:pt x="155" y="28969"/>
                      </a:lnTo>
                      <a:lnTo>
                        <a:pt x="480322" y="67621"/>
                      </a:lnTo>
                      <a:lnTo>
                        <a:pt x="3021" y="1782"/>
                      </a:lnTo>
                      <a:lnTo>
                        <a:pt x="3254" y="0"/>
                      </a:lnTo>
                      <a:lnTo>
                        <a:pt x="511537" y="70100"/>
                      </a:lnTo>
                      <a:lnTo>
                        <a:pt x="511383" y="71882"/>
                      </a:lnTo>
                      <a:lnTo>
                        <a:pt x="0" y="30751"/>
                      </a:lnTo>
                      <a:lnTo>
                        <a:pt x="0" y="30751"/>
                      </a:lnTo>
                      <a:close/>
                      <a:moveTo>
                        <a:pt x="2943" y="1782"/>
                      </a:moveTo>
                      <a:lnTo>
                        <a:pt x="2943" y="1782"/>
                      </a:lnTo>
                      <a:lnTo>
                        <a:pt x="2943" y="1782"/>
                      </a:lnTo>
                      <a:lnTo>
                        <a:pt x="2943" y="1782"/>
                      </a:lnTo>
                      <a:lnTo>
                        <a:pt x="2943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3" name="Graphic 19965">
                <a:extLst>
                  <a:ext uri="{FF2B5EF4-FFF2-40B4-BE49-F238E27FC236}">
                    <a16:creationId xmlns:a16="http://schemas.microsoft.com/office/drawing/2014/main" id="{1B9059A5-1B2C-4B57-8D6F-6B9292E74693}"/>
                  </a:ext>
                </a:extLst>
              </p:cNvPr>
              <p:cNvGrpSpPr/>
              <p:nvPr/>
            </p:nvGrpSpPr>
            <p:grpSpPr>
              <a:xfrm>
                <a:off x="9376151" y="3115067"/>
                <a:ext cx="668796" cy="122585"/>
                <a:chOff x="7440837" y="2851390"/>
                <a:chExt cx="515565" cy="94499"/>
              </a:xfrm>
              <a:solidFill>
                <a:srgbClr val="839EAD"/>
              </a:solidFill>
            </p:grpSpPr>
            <p:sp>
              <p:nvSpPr>
                <p:cNvPr id="47969" name="Freeform: Shape 47968">
                  <a:extLst>
                    <a:ext uri="{FF2B5EF4-FFF2-40B4-BE49-F238E27FC236}">
                      <a16:creationId xmlns:a16="http://schemas.microsoft.com/office/drawing/2014/main" id="{377A6960-1516-4732-9724-D04CA531BE16}"/>
                    </a:ext>
                  </a:extLst>
                </p:cNvPr>
                <p:cNvSpPr/>
                <p:nvPr/>
              </p:nvSpPr>
              <p:spPr>
                <a:xfrm>
                  <a:off x="7440837" y="2852474"/>
                  <a:ext cx="515565" cy="93415"/>
                </a:xfrm>
                <a:custGeom>
                  <a:avLst/>
                  <a:gdLst>
                    <a:gd name="connsiteX0" fmla="*/ 9140 w 515565"/>
                    <a:gd name="connsiteY0" fmla="*/ 91634 h 93415"/>
                    <a:gd name="connsiteX1" fmla="*/ 505185 w 515565"/>
                    <a:gd name="connsiteY1" fmla="*/ 1782 h 93415"/>
                    <a:gd name="connsiteX2" fmla="*/ 0 w 515565"/>
                    <a:gd name="connsiteY2" fmla="*/ 4802 h 93415"/>
                    <a:gd name="connsiteX3" fmla="*/ 0 w 515565"/>
                    <a:gd name="connsiteY3" fmla="*/ 3021 h 93415"/>
                    <a:gd name="connsiteX4" fmla="*/ 515411 w 515565"/>
                    <a:gd name="connsiteY4" fmla="*/ 0 h 93415"/>
                    <a:gd name="connsiteX5" fmla="*/ 515566 w 515565"/>
                    <a:gd name="connsiteY5" fmla="*/ 1782 h 93415"/>
                    <a:gd name="connsiteX6" fmla="*/ 9527 w 515565"/>
                    <a:gd name="connsiteY6" fmla="*/ 93415 h 93415"/>
                    <a:gd name="connsiteX7" fmla="*/ 9140 w 515565"/>
                    <a:gd name="connsiteY7" fmla="*/ 91634 h 93415"/>
                    <a:gd name="connsiteX8" fmla="*/ 9140 w 515565"/>
                    <a:gd name="connsiteY8" fmla="*/ 91634 h 93415"/>
                    <a:gd name="connsiteX9" fmla="*/ 0 w 515565"/>
                    <a:gd name="connsiteY9" fmla="*/ 4802 h 93415"/>
                    <a:gd name="connsiteX10" fmla="*/ 0 w 515565"/>
                    <a:gd name="connsiteY10" fmla="*/ 4802 h 93415"/>
                    <a:gd name="connsiteX11" fmla="*/ 0 w 515565"/>
                    <a:gd name="connsiteY11" fmla="*/ 4802 h 93415"/>
                    <a:gd name="connsiteX12" fmla="*/ 0 w 515565"/>
                    <a:gd name="connsiteY12" fmla="*/ 4802 h 93415"/>
                    <a:gd name="connsiteX13" fmla="*/ 0 w 515565"/>
                    <a:gd name="connsiteY13" fmla="*/ 4802 h 93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15565" h="93415">
                      <a:moveTo>
                        <a:pt x="9140" y="91634"/>
                      </a:moveTo>
                      <a:lnTo>
                        <a:pt x="505185" y="1782"/>
                      </a:lnTo>
                      <a:lnTo>
                        <a:pt x="0" y="4802"/>
                      </a:lnTo>
                      <a:lnTo>
                        <a:pt x="0" y="3021"/>
                      </a:lnTo>
                      <a:lnTo>
                        <a:pt x="515411" y="0"/>
                      </a:lnTo>
                      <a:lnTo>
                        <a:pt x="515566" y="1782"/>
                      </a:lnTo>
                      <a:lnTo>
                        <a:pt x="9527" y="93415"/>
                      </a:lnTo>
                      <a:lnTo>
                        <a:pt x="9140" y="91634"/>
                      </a:lnTo>
                      <a:lnTo>
                        <a:pt x="9140" y="91634"/>
                      </a:lnTo>
                      <a:close/>
                      <a:moveTo>
                        <a:pt x="0" y="4802"/>
                      </a:moveTo>
                      <a:lnTo>
                        <a:pt x="0" y="4802"/>
                      </a:lnTo>
                      <a:lnTo>
                        <a:pt x="0" y="4802"/>
                      </a:lnTo>
                      <a:lnTo>
                        <a:pt x="0" y="4802"/>
                      </a:lnTo>
                      <a:lnTo>
                        <a:pt x="0" y="480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0" name="Freeform: Shape 47969">
                  <a:extLst>
                    <a:ext uri="{FF2B5EF4-FFF2-40B4-BE49-F238E27FC236}">
                      <a16:creationId xmlns:a16="http://schemas.microsoft.com/office/drawing/2014/main" id="{5B86E010-3A54-403A-B186-2CB739B8DB39}"/>
                    </a:ext>
                  </a:extLst>
                </p:cNvPr>
                <p:cNvSpPr/>
                <p:nvPr/>
              </p:nvSpPr>
              <p:spPr>
                <a:xfrm>
                  <a:off x="7442696" y="2851390"/>
                  <a:ext cx="512001" cy="67776"/>
                </a:xfrm>
                <a:custGeom>
                  <a:avLst/>
                  <a:gdLst>
                    <a:gd name="connsiteX0" fmla="*/ 3021 w 512001"/>
                    <a:gd name="connsiteY0" fmla="*/ 66072 h 67776"/>
                    <a:gd name="connsiteX1" fmla="*/ 480709 w 512001"/>
                    <a:gd name="connsiteY1" fmla="*/ 4028 h 67776"/>
                    <a:gd name="connsiteX2" fmla="*/ 155 w 512001"/>
                    <a:gd name="connsiteY2" fmla="*/ 38884 h 67776"/>
                    <a:gd name="connsiteX3" fmla="*/ 0 w 512001"/>
                    <a:gd name="connsiteY3" fmla="*/ 37103 h 67776"/>
                    <a:gd name="connsiteX4" fmla="*/ 511770 w 512001"/>
                    <a:gd name="connsiteY4" fmla="*/ 0 h 67776"/>
                    <a:gd name="connsiteX5" fmla="*/ 512002 w 512001"/>
                    <a:gd name="connsiteY5" fmla="*/ 1782 h 67776"/>
                    <a:gd name="connsiteX6" fmla="*/ 3254 w 512001"/>
                    <a:gd name="connsiteY6" fmla="*/ 67776 h 67776"/>
                    <a:gd name="connsiteX7" fmla="*/ 3021 w 512001"/>
                    <a:gd name="connsiteY7" fmla="*/ 66072 h 67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2001" h="67776">
                      <a:moveTo>
                        <a:pt x="3021" y="66072"/>
                      </a:moveTo>
                      <a:lnTo>
                        <a:pt x="480709" y="4028"/>
                      </a:lnTo>
                      <a:lnTo>
                        <a:pt x="155" y="38884"/>
                      </a:lnTo>
                      <a:lnTo>
                        <a:pt x="0" y="37103"/>
                      </a:lnTo>
                      <a:lnTo>
                        <a:pt x="511770" y="0"/>
                      </a:lnTo>
                      <a:lnTo>
                        <a:pt x="512002" y="1782"/>
                      </a:lnTo>
                      <a:lnTo>
                        <a:pt x="3254" y="67776"/>
                      </a:lnTo>
                      <a:lnTo>
                        <a:pt x="3021" y="660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4" name="Graphic 19965">
                <a:extLst>
                  <a:ext uri="{FF2B5EF4-FFF2-40B4-BE49-F238E27FC236}">
                    <a16:creationId xmlns:a16="http://schemas.microsoft.com/office/drawing/2014/main" id="{B89D6C6F-3408-45EE-9986-7875330F6C16}"/>
                  </a:ext>
                </a:extLst>
              </p:cNvPr>
              <p:cNvGrpSpPr/>
              <p:nvPr/>
            </p:nvGrpSpPr>
            <p:grpSpPr>
              <a:xfrm>
                <a:off x="9364094" y="2979317"/>
                <a:ext cx="653824" cy="255923"/>
                <a:chOff x="7431542" y="2746743"/>
                <a:chExt cx="504023" cy="197287"/>
              </a:xfrm>
              <a:solidFill>
                <a:srgbClr val="839EAD"/>
              </a:solidFill>
            </p:grpSpPr>
            <p:sp>
              <p:nvSpPr>
                <p:cNvPr id="47967" name="Freeform: Shape 47966">
                  <a:extLst>
                    <a:ext uri="{FF2B5EF4-FFF2-40B4-BE49-F238E27FC236}">
                      <a16:creationId xmlns:a16="http://schemas.microsoft.com/office/drawing/2014/main" id="{45CE849B-C138-4D9E-8720-7AFC66270205}"/>
                    </a:ext>
                  </a:extLst>
                </p:cNvPr>
                <p:cNvSpPr/>
                <p:nvPr/>
              </p:nvSpPr>
              <p:spPr>
                <a:xfrm>
                  <a:off x="7431542" y="2747440"/>
                  <a:ext cx="504023" cy="196590"/>
                </a:xfrm>
                <a:custGeom>
                  <a:avLst/>
                  <a:gdLst>
                    <a:gd name="connsiteX0" fmla="*/ 27343 w 504023"/>
                    <a:gd name="connsiteY0" fmla="*/ 194964 h 196590"/>
                    <a:gd name="connsiteX1" fmla="*/ 493877 w 504023"/>
                    <a:gd name="connsiteY1" fmla="*/ 3950 h 196590"/>
                    <a:gd name="connsiteX2" fmla="*/ 387 w 504023"/>
                    <a:gd name="connsiteY2" fmla="*/ 111850 h 196590"/>
                    <a:gd name="connsiteX3" fmla="*/ 0 w 504023"/>
                    <a:gd name="connsiteY3" fmla="*/ 110146 h 196590"/>
                    <a:gd name="connsiteX4" fmla="*/ 503482 w 504023"/>
                    <a:gd name="connsiteY4" fmla="*/ 0 h 196590"/>
                    <a:gd name="connsiteX5" fmla="*/ 504024 w 504023"/>
                    <a:gd name="connsiteY5" fmla="*/ 1704 h 196590"/>
                    <a:gd name="connsiteX6" fmla="*/ 28040 w 504023"/>
                    <a:gd name="connsiteY6" fmla="*/ 196590 h 196590"/>
                    <a:gd name="connsiteX7" fmla="*/ 27343 w 504023"/>
                    <a:gd name="connsiteY7" fmla="*/ 194964 h 196590"/>
                    <a:gd name="connsiteX8" fmla="*/ 27343 w 504023"/>
                    <a:gd name="connsiteY8" fmla="*/ 194964 h 196590"/>
                    <a:gd name="connsiteX9" fmla="*/ 387 w 504023"/>
                    <a:gd name="connsiteY9" fmla="*/ 111928 h 196590"/>
                    <a:gd name="connsiteX10" fmla="*/ 387 w 504023"/>
                    <a:gd name="connsiteY10" fmla="*/ 111928 h 196590"/>
                    <a:gd name="connsiteX11" fmla="*/ 387 w 504023"/>
                    <a:gd name="connsiteY11" fmla="*/ 111928 h 196590"/>
                    <a:gd name="connsiteX12" fmla="*/ 387 w 504023"/>
                    <a:gd name="connsiteY12" fmla="*/ 111928 h 196590"/>
                    <a:gd name="connsiteX13" fmla="*/ 387 w 504023"/>
                    <a:gd name="connsiteY13" fmla="*/ 111928 h 196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4023" h="196590">
                      <a:moveTo>
                        <a:pt x="27343" y="194964"/>
                      </a:moveTo>
                      <a:lnTo>
                        <a:pt x="493877" y="3950"/>
                      </a:lnTo>
                      <a:lnTo>
                        <a:pt x="387" y="111850"/>
                      </a:lnTo>
                      <a:lnTo>
                        <a:pt x="0" y="110146"/>
                      </a:lnTo>
                      <a:lnTo>
                        <a:pt x="503482" y="0"/>
                      </a:lnTo>
                      <a:lnTo>
                        <a:pt x="504024" y="1704"/>
                      </a:lnTo>
                      <a:lnTo>
                        <a:pt x="28040" y="196590"/>
                      </a:lnTo>
                      <a:lnTo>
                        <a:pt x="27343" y="194964"/>
                      </a:lnTo>
                      <a:lnTo>
                        <a:pt x="27343" y="194964"/>
                      </a:lnTo>
                      <a:close/>
                      <a:moveTo>
                        <a:pt x="387" y="111928"/>
                      </a:moveTo>
                      <a:lnTo>
                        <a:pt x="387" y="111928"/>
                      </a:lnTo>
                      <a:lnTo>
                        <a:pt x="387" y="111928"/>
                      </a:lnTo>
                      <a:lnTo>
                        <a:pt x="387" y="111928"/>
                      </a:lnTo>
                      <a:lnTo>
                        <a:pt x="387" y="11192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8" name="Freeform: Shape 47967">
                  <a:extLst>
                    <a:ext uri="{FF2B5EF4-FFF2-40B4-BE49-F238E27FC236}">
                      <a16:creationId xmlns:a16="http://schemas.microsoft.com/office/drawing/2014/main" id="{C8E5FD52-BD05-42D7-9DA8-7B42484A6A7D}"/>
                    </a:ext>
                  </a:extLst>
                </p:cNvPr>
                <p:cNvSpPr/>
                <p:nvPr/>
              </p:nvSpPr>
              <p:spPr>
                <a:xfrm>
                  <a:off x="7440141" y="2746743"/>
                  <a:ext cx="493411" cy="172035"/>
                </a:xfrm>
                <a:custGeom>
                  <a:avLst/>
                  <a:gdLst>
                    <a:gd name="connsiteX0" fmla="*/ 8985 w 493411"/>
                    <a:gd name="connsiteY0" fmla="*/ 170409 h 172035"/>
                    <a:gd name="connsiteX1" fmla="*/ 463281 w 493411"/>
                    <a:gd name="connsiteY1" fmla="*/ 10457 h 172035"/>
                    <a:gd name="connsiteX2" fmla="*/ 542 w 493411"/>
                    <a:gd name="connsiteY2" fmla="*/ 144383 h 172035"/>
                    <a:gd name="connsiteX3" fmla="*/ 0 w 493411"/>
                    <a:gd name="connsiteY3" fmla="*/ 142679 h 172035"/>
                    <a:gd name="connsiteX4" fmla="*/ 492870 w 493411"/>
                    <a:gd name="connsiteY4" fmla="*/ 0 h 172035"/>
                    <a:gd name="connsiteX5" fmla="*/ 493412 w 493411"/>
                    <a:gd name="connsiteY5" fmla="*/ 1704 h 172035"/>
                    <a:gd name="connsiteX6" fmla="*/ 9527 w 493411"/>
                    <a:gd name="connsiteY6" fmla="*/ 172036 h 172035"/>
                    <a:gd name="connsiteX7" fmla="*/ 8985 w 493411"/>
                    <a:gd name="connsiteY7" fmla="*/ 170409 h 172035"/>
                    <a:gd name="connsiteX8" fmla="*/ 8985 w 493411"/>
                    <a:gd name="connsiteY8" fmla="*/ 170409 h 172035"/>
                    <a:gd name="connsiteX9" fmla="*/ 542 w 493411"/>
                    <a:gd name="connsiteY9" fmla="*/ 144461 h 172035"/>
                    <a:gd name="connsiteX10" fmla="*/ 542 w 493411"/>
                    <a:gd name="connsiteY10" fmla="*/ 144461 h 172035"/>
                    <a:gd name="connsiteX11" fmla="*/ 542 w 493411"/>
                    <a:gd name="connsiteY11" fmla="*/ 144461 h 172035"/>
                    <a:gd name="connsiteX12" fmla="*/ 542 w 493411"/>
                    <a:gd name="connsiteY12" fmla="*/ 144461 h 172035"/>
                    <a:gd name="connsiteX13" fmla="*/ 542 w 493411"/>
                    <a:gd name="connsiteY13" fmla="*/ 144461 h 172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93411" h="172035">
                      <a:moveTo>
                        <a:pt x="8985" y="170409"/>
                      </a:moveTo>
                      <a:lnTo>
                        <a:pt x="463281" y="10457"/>
                      </a:lnTo>
                      <a:lnTo>
                        <a:pt x="542" y="144383"/>
                      </a:lnTo>
                      <a:lnTo>
                        <a:pt x="0" y="142679"/>
                      </a:lnTo>
                      <a:lnTo>
                        <a:pt x="492870" y="0"/>
                      </a:lnTo>
                      <a:lnTo>
                        <a:pt x="493412" y="1704"/>
                      </a:lnTo>
                      <a:lnTo>
                        <a:pt x="9527" y="172036"/>
                      </a:lnTo>
                      <a:lnTo>
                        <a:pt x="8985" y="170409"/>
                      </a:lnTo>
                      <a:lnTo>
                        <a:pt x="8985" y="170409"/>
                      </a:lnTo>
                      <a:close/>
                      <a:moveTo>
                        <a:pt x="542" y="144461"/>
                      </a:moveTo>
                      <a:lnTo>
                        <a:pt x="542" y="144461"/>
                      </a:lnTo>
                      <a:lnTo>
                        <a:pt x="542" y="144461"/>
                      </a:lnTo>
                      <a:lnTo>
                        <a:pt x="542" y="144461"/>
                      </a:lnTo>
                      <a:lnTo>
                        <a:pt x="542" y="14446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5" name="Graphic 19965">
                <a:extLst>
                  <a:ext uri="{FF2B5EF4-FFF2-40B4-BE49-F238E27FC236}">
                    <a16:creationId xmlns:a16="http://schemas.microsoft.com/office/drawing/2014/main" id="{43799E3F-3BA0-4219-B7C9-2DCA7C64B8E1}"/>
                  </a:ext>
                </a:extLst>
              </p:cNvPr>
              <p:cNvGrpSpPr/>
              <p:nvPr/>
            </p:nvGrpSpPr>
            <p:grpSpPr>
              <a:xfrm>
                <a:off x="9352840" y="2852411"/>
                <a:ext cx="610217" cy="378107"/>
                <a:chOff x="7422867" y="2648913"/>
                <a:chExt cx="470407" cy="291477"/>
              </a:xfrm>
              <a:solidFill>
                <a:srgbClr val="839EAD"/>
              </a:solidFill>
            </p:grpSpPr>
            <p:sp>
              <p:nvSpPr>
                <p:cNvPr id="47965" name="Freeform: Shape 47964">
                  <a:extLst>
                    <a:ext uri="{FF2B5EF4-FFF2-40B4-BE49-F238E27FC236}">
                      <a16:creationId xmlns:a16="http://schemas.microsoft.com/office/drawing/2014/main" id="{39B17765-4527-4F75-BCA6-D2368C7A8A05}"/>
                    </a:ext>
                  </a:extLst>
                </p:cNvPr>
                <p:cNvSpPr/>
                <p:nvPr/>
              </p:nvSpPr>
              <p:spPr>
                <a:xfrm>
                  <a:off x="7422867" y="2649223"/>
                  <a:ext cx="470407" cy="291167"/>
                </a:xfrm>
                <a:custGeom>
                  <a:avLst/>
                  <a:gdLst>
                    <a:gd name="connsiteX0" fmla="*/ 44384 w 470407"/>
                    <a:gd name="connsiteY0" fmla="*/ 289618 h 291167"/>
                    <a:gd name="connsiteX1" fmla="*/ 460957 w 470407"/>
                    <a:gd name="connsiteY1" fmla="*/ 5809 h 291167"/>
                    <a:gd name="connsiteX2" fmla="*/ 697 w 470407"/>
                    <a:gd name="connsiteY2" fmla="*/ 214018 h 291167"/>
                    <a:gd name="connsiteX3" fmla="*/ 0 w 470407"/>
                    <a:gd name="connsiteY3" fmla="*/ 212392 h 291167"/>
                    <a:gd name="connsiteX4" fmla="*/ 469555 w 470407"/>
                    <a:gd name="connsiteY4" fmla="*/ 0 h 291167"/>
                    <a:gd name="connsiteX5" fmla="*/ 470407 w 470407"/>
                    <a:gd name="connsiteY5" fmla="*/ 1549 h 291167"/>
                    <a:gd name="connsiteX6" fmla="*/ 45391 w 470407"/>
                    <a:gd name="connsiteY6" fmla="*/ 291167 h 291167"/>
                    <a:gd name="connsiteX7" fmla="*/ 44384 w 470407"/>
                    <a:gd name="connsiteY7" fmla="*/ 289618 h 291167"/>
                    <a:gd name="connsiteX8" fmla="*/ 44384 w 470407"/>
                    <a:gd name="connsiteY8" fmla="*/ 289618 h 291167"/>
                    <a:gd name="connsiteX9" fmla="*/ 697 w 470407"/>
                    <a:gd name="connsiteY9" fmla="*/ 214018 h 291167"/>
                    <a:gd name="connsiteX10" fmla="*/ 697 w 470407"/>
                    <a:gd name="connsiteY10" fmla="*/ 214018 h 291167"/>
                    <a:gd name="connsiteX11" fmla="*/ 697 w 470407"/>
                    <a:gd name="connsiteY11" fmla="*/ 214018 h 291167"/>
                    <a:gd name="connsiteX12" fmla="*/ 697 w 470407"/>
                    <a:gd name="connsiteY12" fmla="*/ 214018 h 291167"/>
                    <a:gd name="connsiteX13" fmla="*/ 697 w 470407"/>
                    <a:gd name="connsiteY13" fmla="*/ 214018 h 29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0407" h="291167">
                      <a:moveTo>
                        <a:pt x="44384" y="289618"/>
                      </a:moveTo>
                      <a:lnTo>
                        <a:pt x="460957" y="5809"/>
                      </a:lnTo>
                      <a:lnTo>
                        <a:pt x="697" y="214018"/>
                      </a:lnTo>
                      <a:lnTo>
                        <a:pt x="0" y="212392"/>
                      </a:lnTo>
                      <a:lnTo>
                        <a:pt x="469555" y="0"/>
                      </a:lnTo>
                      <a:lnTo>
                        <a:pt x="470407" y="1549"/>
                      </a:lnTo>
                      <a:lnTo>
                        <a:pt x="45391" y="291167"/>
                      </a:lnTo>
                      <a:lnTo>
                        <a:pt x="44384" y="289618"/>
                      </a:lnTo>
                      <a:lnTo>
                        <a:pt x="44384" y="289618"/>
                      </a:lnTo>
                      <a:close/>
                      <a:moveTo>
                        <a:pt x="697" y="214018"/>
                      </a:moveTo>
                      <a:lnTo>
                        <a:pt x="697" y="214018"/>
                      </a:lnTo>
                      <a:lnTo>
                        <a:pt x="697" y="214018"/>
                      </a:lnTo>
                      <a:lnTo>
                        <a:pt x="697" y="214018"/>
                      </a:lnTo>
                      <a:lnTo>
                        <a:pt x="697" y="21401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6" name="Freeform: Shape 47965">
                  <a:extLst>
                    <a:ext uri="{FF2B5EF4-FFF2-40B4-BE49-F238E27FC236}">
                      <a16:creationId xmlns:a16="http://schemas.microsoft.com/office/drawing/2014/main" id="{7C854251-B509-4799-9C2D-13E0F9EC5A12}"/>
                    </a:ext>
                  </a:extLst>
                </p:cNvPr>
                <p:cNvSpPr/>
                <p:nvPr/>
              </p:nvSpPr>
              <p:spPr>
                <a:xfrm>
                  <a:off x="7437972" y="2648913"/>
                  <a:ext cx="453288" cy="268781"/>
                </a:xfrm>
                <a:custGeom>
                  <a:avLst/>
                  <a:gdLst>
                    <a:gd name="connsiteX0" fmla="*/ 14485 w 453288"/>
                    <a:gd name="connsiteY0" fmla="*/ 267233 h 268781"/>
                    <a:gd name="connsiteX1" fmla="*/ 425636 w 453288"/>
                    <a:gd name="connsiteY1" fmla="*/ 16344 h 268781"/>
                    <a:gd name="connsiteX2" fmla="*/ 852 w 453288"/>
                    <a:gd name="connsiteY2" fmla="*/ 243608 h 268781"/>
                    <a:gd name="connsiteX3" fmla="*/ 0 w 453288"/>
                    <a:gd name="connsiteY3" fmla="*/ 242058 h 268781"/>
                    <a:gd name="connsiteX4" fmla="*/ 452436 w 453288"/>
                    <a:gd name="connsiteY4" fmla="*/ 0 h 268781"/>
                    <a:gd name="connsiteX5" fmla="*/ 453289 w 453288"/>
                    <a:gd name="connsiteY5" fmla="*/ 1549 h 268781"/>
                    <a:gd name="connsiteX6" fmla="*/ 15414 w 453288"/>
                    <a:gd name="connsiteY6" fmla="*/ 268782 h 268781"/>
                    <a:gd name="connsiteX7" fmla="*/ 14485 w 453288"/>
                    <a:gd name="connsiteY7" fmla="*/ 267233 h 268781"/>
                    <a:gd name="connsiteX8" fmla="*/ 14485 w 453288"/>
                    <a:gd name="connsiteY8" fmla="*/ 267233 h 268781"/>
                    <a:gd name="connsiteX9" fmla="*/ 852 w 453288"/>
                    <a:gd name="connsiteY9" fmla="*/ 243608 h 268781"/>
                    <a:gd name="connsiteX10" fmla="*/ 852 w 453288"/>
                    <a:gd name="connsiteY10" fmla="*/ 243608 h 268781"/>
                    <a:gd name="connsiteX11" fmla="*/ 852 w 453288"/>
                    <a:gd name="connsiteY11" fmla="*/ 243608 h 268781"/>
                    <a:gd name="connsiteX12" fmla="*/ 852 w 453288"/>
                    <a:gd name="connsiteY12" fmla="*/ 243608 h 268781"/>
                    <a:gd name="connsiteX13" fmla="*/ 852 w 453288"/>
                    <a:gd name="connsiteY13" fmla="*/ 243608 h 26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3288" h="268781">
                      <a:moveTo>
                        <a:pt x="14485" y="267233"/>
                      </a:moveTo>
                      <a:lnTo>
                        <a:pt x="425636" y="16344"/>
                      </a:lnTo>
                      <a:lnTo>
                        <a:pt x="852" y="243608"/>
                      </a:lnTo>
                      <a:lnTo>
                        <a:pt x="0" y="242058"/>
                      </a:lnTo>
                      <a:lnTo>
                        <a:pt x="452436" y="0"/>
                      </a:lnTo>
                      <a:lnTo>
                        <a:pt x="453289" y="1549"/>
                      </a:lnTo>
                      <a:lnTo>
                        <a:pt x="15414" y="268782"/>
                      </a:lnTo>
                      <a:lnTo>
                        <a:pt x="14485" y="267233"/>
                      </a:lnTo>
                      <a:lnTo>
                        <a:pt x="14485" y="267233"/>
                      </a:lnTo>
                      <a:close/>
                      <a:moveTo>
                        <a:pt x="852" y="243608"/>
                      </a:moveTo>
                      <a:lnTo>
                        <a:pt x="852" y="243608"/>
                      </a:lnTo>
                      <a:lnTo>
                        <a:pt x="852" y="243608"/>
                      </a:lnTo>
                      <a:lnTo>
                        <a:pt x="852" y="243608"/>
                      </a:lnTo>
                      <a:lnTo>
                        <a:pt x="852" y="24360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6" name="Graphic 19965">
                <a:extLst>
                  <a:ext uri="{FF2B5EF4-FFF2-40B4-BE49-F238E27FC236}">
                    <a16:creationId xmlns:a16="http://schemas.microsoft.com/office/drawing/2014/main" id="{FD01072B-3DB0-4C8C-8868-30BE418125B5}"/>
                  </a:ext>
                </a:extLst>
              </p:cNvPr>
              <p:cNvGrpSpPr/>
              <p:nvPr/>
            </p:nvGrpSpPr>
            <p:grpSpPr>
              <a:xfrm>
                <a:off x="9342993" y="2739572"/>
                <a:ext cx="539980" cy="483812"/>
                <a:chOff x="7415276" y="2561927"/>
                <a:chExt cx="416262" cy="372963"/>
              </a:xfrm>
              <a:solidFill>
                <a:srgbClr val="839EAD"/>
              </a:solidFill>
            </p:grpSpPr>
            <p:sp>
              <p:nvSpPr>
                <p:cNvPr id="47963" name="Freeform: Shape 47962">
                  <a:extLst>
                    <a:ext uri="{FF2B5EF4-FFF2-40B4-BE49-F238E27FC236}">
                      <a16:creationId xmlns:a16="http://schemas.microsoft.com/office/drawing/2014/main" id="{2CB61A1F-97D5-4AE5-8D33-789234D415E0}"/>
                    </a:ext>
                  </a:extLst>
                </p:cNvPr>
                <p:cNvSpPr/>
                <p:nvPr/>
              </p:nvSpPr>
              <p:spPr>
                <a:xfrm>
                  <a:off x="7415276" y="2561927"/>
                  <a:ext cx="416262" cy="372963"/>
                </a:xfrm>
                <a:custGeom>
                  <a:avLst/>
                  <a:gdLst>
                    <a:gd name="connsiteX0" fmla="*/ 59411 w 416262"/>
                    <a:gd name="connsiteY0" fmla="*/ 371724 h 372963"/>
                    <a:gd name="connsiteX1" fmla="*/ 407897 w 416262"/>
                    <a:gd name="connsiteY1" fmla="*/ 7514 h 372963"/>
                    <a:gd name="connsiteX2" fmla="*/ 1007 w 416262"/>
                    <a:gd name="connsiteY2" fmla="*/ 306814 h 372963"/>
                    <a:gd name="connsiteX3" fmla="*/ 0 w 416262"/>
                    <a:gd name="connsiteY3" fmla="*/ 305420 h 372963"/>
                    <a:gd name="connsiteX4" fmla="*/ 415101 w 416262"/>
                    <a:gd name="connsiteY4" fmla="*/ 0 h 372963"/>
                    <a:gd name="connsiteX5" fmla="*/ 416263 w 416262"/>
                    <a:gd name="connsiteY5" fmla="*/ 1317 h 372963"/>
                    <a:gd name="connsiteX6" fmla="*/ 60727 w 416262"/>
                    <a:gd name="connsiteY6" fmla="*/ 372964 h 372963"/>
                    <a:gd name="connsiteX7" fmla="*/ 59411 w 416262"/>
                    <a:gd name="connsiteY7" fmla="*/ 371724 h 372963"/>
                    <a:gd name="connsiteX8" fmla="*/ 59411 w 416262"/>
                    <a:gd name="connsiteY8" fmla="*/ 371724 h 372963"/>
                    <a:gd name="connsiteX9" fmla="*/ 929 w 416262"/>
                    <a:gd name="connsiteY9" fmla="*/ 306814 h 372963"/>
                    <a:gd name="connsiteX10" fmla="*/ 929 w 416262"/>
                    <a:gd name="connsiteY10" fmla="*/ 306814 h 372963"/>
                    <a:gd name="connsiteX11" fmla="*/ 929 w 416262"/>
                    <a:gd name="connsiteY11" fmla="*/ 306814 h 372963"/>
                    <a:gd name="connsiteX12" fmla="*/ 929 w 416262"/>
                    <a:gd name="connsiteY12" fmla="*/ 306814 h 372963"/>
                    <a:gd name="connsiteX13" fmla="*/ 929 w 416262"/>
                    <a:gd name="connsiteY13" fmla="*/ 306814 h 372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16262" h="372963">
                      <a:moveTo>
                        <a:pt x="59411" y="371724"/>
                      </a:moveTo>
                      <a:lnTo>
                        <a:pt x="407897" y="7514"/>
                      </a:lnTo>
                      <a:lnTo>
                        <a:pt x="1007" y="306814"/>
                      </a:lnTo>
                      <a:lnTo>
                        <a:pt x="0" y="305420"/>
                      </a:lnTo>
                      <a:lnTo>
                        <a:pt x="415101" y="0"/>
                      </a:lnTo>
                      <a:lnTo>
                        <a:pt x="416263" y="1317"/>
                      </a:lnTo>
                      <a:lnTo>
                        <a:pt x="60727" y="372964"/>
                      </a:lnTo>
                      <a:lnTo>
                        <a:pt x="59411" y="371724"/>
                      </a:lnTo>
                      <a:lnTo>
                        <a:pt x="59411" y="371724"/>
                      </a:lnTo>
                      <a:close/>
                      <a:moveTo>
                        <a:pt x="929" y="306814"/>
                      </a:moveTo>
                      <a:lnTo>
                        <a:pt x="929" y="306814"/>
                      </a:lnTo>
                      <a:lnTo>
                        <a:pt x="929" y="306814"/>
                      </a:lnTo>
                      <a:lnTo>
                        <a:pt x="929" y="306814"/>
                      </a:lnTo>
                      <a:lnTo>
                        <a:pt x="929" y="30681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4" name="Freeform: Shape 47963">
                  <a:extLst>
                    <a:ext uri="{FF2B5EF4-FFF2-40B4-BE49-F238E27FC236}">
                      <a16:creationId xmlns:a16="http://schemas.microsoft.com/office/drawing/2014/main" id="{A190D0EA-6CAA-4390-A62C-E3C171D3F452}"/>
                    </a:ext>
                  </a:extLst>
                </p:cNvPr>
                <p:cNvSpPr/>
                <p:nvPr/>
              </p:nvSpPr>
              <p:spPr>
                <a:xfrm>
                  <a:off x="7436035" y="2562004"/>
                  <a:ext cx="393412" cy="353753"/>
                </a:xfrm>
                <a:custGeom>
                  <a:avLst/>
                  <a:gdLst>
                    <a:gd name="connsiteX0" fmla="*/ 19442 w 393412"/>
                    <a:gd name="connsiteY0" fmla="*/ 352515 h 353753"/>
                    <a:gd name="connsiteX1" fmla="*/ 369401 w 393412"/>
                    <a:gd name="connsiteY1" fmla="*/ 21611 h 353753"/>
                    <a:gd name="connsiteX2" fmla="*/ 1162 w 393412"/>
                    <a:gd name="connsiteY2" fmla="*/ 332220 h 353753"/>
                    <a:gd name="connsiteX3" fmla="*/ 0 w 393412"/>
                    <a:gd name="connsiteY3" fmla="*/ 330826 h 353753"/>
                    <a:gd name="connsiteX4" fmla="*/ 392251 w 393412"/>
                    <a:gd name="connsiteY4" fmla="*/ 0 h 353753"/>
                    <a:gd name="connsiteX5" fmla="*/ 393413 w 393412"/>
                    <a:gd name="connsiteY5" fmla="*/ 1317 h 353753"/>
                    <a:gd name="connsiteX6" fmla="*/ 20604 w 393412"/>
                    <a:gd name="connsiteY6" fmla="*/ 353754 h 353753"/>
                    <a:gd name="connsiteX7" fmla="*/ 19442 w 393412"/>
                    <a:gd name="connsiteY7" fmla="*/ 352515 h 353753"/>
                    <a:gd name="connsiteX8" fmla="*/ 19442 w 393412"/>
                    <a:gd name="connsiteY8" fmla="*/ 352515 h 353753"/>
                    <a:gd name="connsiteX9" fmla="*/ 1162 w 393412"/>
                    <a:gd name="connsiteY9" fmla="*/ 332220 h 353753"/>
                    <a:gd name="connsiteX10" fmla="*/ 1162 w 393412"/>
                    <a:gd name="connsiteY10" fmla="*/ 332220 h 353753"/>
                    <a:gd name="connsiteX11" fmla="*/ 1162 w 393412"/>
                    <a:gd name="connsiteY11" fmla="*/ 332220 h 353753"/>
                    <a:gd name="connsiteX12" fmla="*/ 1162 w 393412"/>
                    <a:gd name="connsiteY12" fmla="*/ 332220 h 353753"/>
                    <a:gd name="connsiteX13" fmla="*/ 1162 w 393412"/>
                    <a:gd name="connsiteY13" fmla="*/ 332220 h 353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93412" h="353753">
                      <a:moveTo>
                        <a:pt x="19442" y="352515"/>
                      </a:moveTo>
                      <a:lnTo>
                        <a:pt x="369401" y="21611"/>
                      </a:lnTo>
                      <a:lnTo>
                        <a:pt x="1162" y="332220"/>
                      </a:lnTo>
                      <a:lnTo>
                        <a:pt x="0" y="330826"/>
                      </a:lnTo>
                      <a:lnTo>
                        <a:pt x="392251" y="0"/>
                      </a:lnTo>
                      <a:lnTo>
                        <a:pt x="393413" y="1317"/>
                      </a:lnTo>
                      <a:lnTo>
                        <a:pt x="20604" y="353754"/>
                      </a:lnTo>
                      <a:lnTo>
                        <a:pt x="19442" y="352515"/>
                      </a:lnTo>
                      <a:lnTo>
                        <a:pt x="19442" y="352515"/>
                      </a:lnTo>
                      <a:close/>
                      <a:moveTo>
                        <a:pt x="1162" y="332220"/>
                      </a:moveTo>
                      <a:lnTo>
                        <a:pt x="1162" y="332220"/>
                      </a:lnTo>
                      <a:lnTo>
                        <a:pt x="1162" y="332220"/>
                      </a:lnTo>
                      <a:lnTo>
                        <a:pt x="1162" y="332220"/>
                      </a:lnTo>
                      <a:lnTo>
                        <a:pt x="1162" y="33222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7" name="Graphic 19965">
                <a:extLst>
                  <a:ext uri="{FF2B5EF4-FFF2-40B4-BE49-F238E27FC236}">
                    <a16:creationId xmlns:a16="http://schemas.microsoft.com/office/drawing/2014/main" id="{7FF273F8-FCFE-42C8-A14F-1DBF94647DC0}"/>
                  </a:ext>
                </a:extLst>
              </p:cNvPr>
              <p:cNvGrpSpPr/>
              <p:nvPr/>
            </p:nvGrpSpPr>
            <p:grpSpPr>
              <a:xfrm>
                <a:off x="9334653" y="2645522"/>
                <a:ext cx="446233" cy="568818"/>
                <a:chOff x="7408847" y="2489425"/>
                <a:chExt cx="343994" cy="438493"/>
              </a:xfrm>
              <a:solidFill>
                <a:srgbClr val="839EAD"/>
              </a:solidFill>
            </p:grpSpPr>
            <p:sp>
              <p:nvSpPr>
                <p:cNvPr id="47961" name="Freeform: Shape 47960">
                  <a:extLst>
                    <a:ext uri="{FF2B5EF4-FFF2-40B4-BE49-F238E27FC236}">
                      <a16:creationId xmlns:a16="http://schemas.microsoft.com/office/drawing/2014/main" id="{A53C27D2-668F-4BD9-BAC7-019E61C07047}"/>
                    </a:ext>
                  </a:extLst>
                </p:cNvPr>
                <p:cNvSpPr/>
                <p:nvPr/>
              </p:nvSpPr>
              <p:spPr>
                <a:xfrm>
                  <a:off x="7408847" y="2489425"/>
                  <a:ext cx="343994" cy="438493"/>
                </a:xfrm>
                <a:custGeom>
                  <a:avLst/>
                  <a:gdLst>
                    <a:gd name="connsiteX0" fmla="*/ 72037 w 343994"/>
                    <a:gd name="connsiteY0" fmla="*/ 437564 h 438493"/>
                    <a:gd name="connsiteX1" fmla="*/ 337178 w 343994"/>
                    <a:gd name="connsiteY1" fmla="*/ 8830 h 438493"/>
                    <a:gd name="connsiteX2" fmla="*/ 1317 w 343994"/>
                    <a:gd name="connsiteY2" fmla="*/ 386287 h 438493"/>
                    <a:gd name="connsiteX3" fmla="*/ 1317 w 343994"/>
                    <a:gd name="connsiteY3" fmla="*/ 386287 h 438493"/>
                    <a:gd name="connsiteX4" fmla="*/ 0 w 343994"/>
                    <a:gd name="connsiteY4" fmla="*/ 385047 h 438493"/>
                    <a:gd name="connsiteX5" fmla="*/ 342600 w 343994"/>
                    <a:gd name="connsiteY5" fmla="*/ 0 h 438493"/>
                    <a:gd name="connsiteX6" fmla="*/ 343994 w 343994"/>
                    <a:gd name="connsiteY6" fmla="*/ 1084 h 438493"/>
                    <a:gd name="connsiteX7" fmla="*/ 73508 w 343994"/>
                    <a:gd name="connsiteY7" fmla="*/ 438494 h 438493"/>
                    <a:gd name="connsiteX8" fmla="*/ 72037 w 343994"/>
                    <a:gd name="connsiteY8" fmla="*/ 437564 h 438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3994" h="438493">
                      <a:moveTo>
                        <a:pt x="72037" y="437564"/>
                      </a:moveTo>
                      <a:lnTo>
                        <a:pt x="337178" y="8830"/>
                      </a:lnTo>
                      <a:lnTo>
                        <a:pt x="1317" y="386287"/>
                      </a:lnTo>
                      <a:lnTo>
                        <a:pt x="1317" y="386287"/>
                      </a:lnTo>
                      <a:lnTo>
                        <a:pt x="0" y="385047"/>
                      </a:lnTo>
                      <a:lnTo>
                        <a:pt x="342600" y="0"/>
                      </a:lnTo>
                      <a:lnTo>
                        <a:pt x="343994" y="1084"/>
                      </a:lnTo>
                      <a:lnTo>
                        <a:pt x="73508" y="438494"/>
                      </a:lnTo>
                      <a:lnTo>
                        <a:pt x="72037" y="43756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2" name="Freeform: Shape 47961">
                  <a:extLst>
                    <a:ext uri="{FF2B5EF4-FFF2-40B4-BE49-F238E27FC236}">
                      <a16:creationId xmlns:a16="http://schemas.microsoft.com/office/drawing/2014/main" id="{4535FD17-653A-4228-94EB-C88F1D5245DB}"/>
                    </a:ext>
                  </a:extLst>
                </p:cNvPr>
                <p:cNvSpPr/>
                <p:nvPr/>
              </p:nvSpPr>
              <p:spPr>
                <a:xfrm>
                  <a:off x="7434641" y="2489968"/>
                  <a:ext cx="316264" cy="423311"/>
                </a:xfrm>
                <a:custGeom>
                  <a:avLst/>
                  <a:gdLst>
                    <a:gd name="connsiteX0" fmla="*/ 23470 w 316264"/>
                    <a:gd name="connsiteY0" fmla="*/ 422305 h 423311"/>
                    <a:gd name="connsiteX1" fmla="*/ 297054 w 316264"/>
                    <a:gd name="connsiteY1" fmla="*/ 25871 h 423311"/>
                    <a:gd name="connsiteX2" fmla="*/ 1394 w 316264"/>
                    <a:gd name="connsiteY2" fmla="*/ 406271 h 423311"/>
                    <a:gd name="connsiteX3" fmla="*/ 0 w 316264"/>
                    <a:gd name="connsiteY3" fmla="*/ 405187 h 423311"/>
                    <a:gd name="connsiteX4" fmla="*/ 314869 w 316264"/>
                    <a:gd name="connsiteY4" fmla="*/ 0 h 423311"/>
                    <a:gd name="connsiteX5" fmla="*/ 316264 w 316264"/>
                    <a:gd name="connsiteY5" fmla="*/ 1007 h 423311"/>
                    <a:gd name="connsiteX6" fmla="*/ 24941 w 316264"/>
                    <a:gd name="connsiteY6" fmla="*/ 423312 h 423311"/>
                    <a:gd name="connsiteX7" fmla="*/ 23470 w 316264"/>
                    <a:gd name="connsiteY7" fmla="*/ 422305 h 423311"/>
                    <a:gd name="connsiteX8" fmla="*/ 23470 w 316264"/>
                    <a:gd name="connsiteY8" fmla="*/ 422305 h 423311"/>
                    <a:gd name="connsiteX9" fmla="*/ 1394 w 316264"/>
                    <a:gd name="connsiteY9" fmla="*/ 406271 h 423311"/>
                    <a:gd name="connsiteX10" fmla="*/ 1394 w 316264"/>
                    <a:gd name="connsiteY10" fmla="*/ 406271 h 423311"/>
                    <a:gd name="connsiteX11" fmla="*/ 1394 w 316264"/>
                    <a:gd name="connsiteY11" fmla="*/ 406271 h 423311"/>
                    <a:gd name="connsiteX12" fmla="*/ 1394 w 316264"/>
                    <a:gd name="connsiteY12" fmla="*/ 406271 h 423311"/>
                    <a:gd name="connsiteX13" fmla="*/ 1394 w 316264"/>
                    <a:gd name="connsiteY13" fmla="*/ 406271 h 42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6264" h="423311">
                      <a:moveTo>
                        <a:pt x="23470" y="422305"/>
                      </a:moveTo>
                      <a:lnTo>
                        <a:pt x="297054" y="25871"/>
                      </a:lnTo>
                      <a:lnTo>
                        <a:pt x="1394" y="406271"/>
                      </a:lnTo>
                      <a:lnTo>
                        <a:pt x="0" y="405187"/>
                      </a:lnTo>
                      <a:lnTo>
                        <a:pt x="314869" y="0"/>
                      </a:lnTo>
                      <a:lnTo>
                        <a:pt x="316264" y="1007"/>
                      </a:lnTo>
                      <a:lnTo>
                        <a:pt x="24941" y="423312"/>
                      </a:lnTo>
                      <a:lnTo>
                        <a:pt x="23470" y="422305"/>
                      </a:lnTo>
                      <a:lnTo>
                        <a:pt x="23470" y="422305"/>
                      </a:lnTo>
                      <a:close/>
                      <a:moveTo>
                        <a:pt x="1394" y="406271"/>
                      </a:moveTo>
                      <a:lnTo>
                        <a:pt x="1394" y="406271"/>
                      </a:lnTo>
                      <a:lnTo>
                        <a:pt x="1394" y="406271"/>
                      </a:lnTo>
                      <a:lnTo>
                        <a:pt x="1394" y="406271"/>
                      </a:lnTo>
                      <a:lnTo>
                        <a:pt x="1394" y="40627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8" name="Graphic 19965">
                <a:extLst>
                  <a:ext uri="{FF2B5EF4-FFF2-40B4-BE49-F238E27FC236}">
                    <a16:creationId xmlns:a16="http://schemas.microsoft.com/office/drawing/2014/main" id="{4E951F29-2212-4BAC-8EA3-5CFDC8742546}"/>
                  </a:ext>
                </a:extLst>
              </p:cNvPr>
              <p:cNvGrpSpPr/>
              <p:nvPr/>
            </p:nvGrpSpPr>
            <p:grpSpPr>
              <a:xfrm>
                <a:off x="9328625" y="2574885"/>
                <a:ext cx="332890" cy="628906"/>
                <a:chOff x="7404200" y="2434972"/>
                <a:chExt cx="256620" cy="484814"/>
              </a:xfrm>
              <a:solidFill>
                <a:srgbClr val="839EAD"/>
              </a:solidFill>
            </p:grpSpPr>
            <p:sp>
              <p:nvSpPr>
                <p:cNvPr id="47959" name="Freeform: Shape 47958">
                  <a:extLst>
                    <a:ext uri="{FF2B5EF4-FFF2-40B4-BE49-F238E27FC236}">
                      <a16:creationId xmlns:a16="http://schemas.microsoft.com/office/drawing/2014/main" id="{4AC56847-F119-4E42-A650-D1288B2ADCBD}"/>
                    </a:ext>
                  </a:extLst>
                </p:cNvPr>
                <p:cNvSpPr/>
                <p:nvPr/>
              </p:nvSpPr>
              <p:spPr>
                <a:xfrm>
                  <a:off x="7404200" y="2434972"/>
                  <a:ext cx="256620" cy="484814"/>
                </a:xfrm>
                <a:custGeom>
                  <a:avLst/>
                  <a:gdLst>
                    <a:gd name="connsiteX0" fmla="*/ 81332 w 256620"/>
                    <a:gd name="connsiteY0" fmla="*/ 484194 h 484814"/>
                    <a:gd name="connsiteX1" fmla="*/ 251508 w 256620"/>
                    <a:gd name="connsiteY1" fmla="*/ 9760 h 484814"/>
                    <a:gd name="connsiteX2" fmla="*/ 1472 w 256620"/>
                    <a:gd name="connsiteY2" fmla="*/ 448718 h 484814"/>
                    <a:gd name="connsiteX3" fmla="*/ 1472 w 256620"/>
                    <a:gd name="connsiteY3" fmla="*/ 448718 h 484814"/>
                    <a:gd name="connsiteX4" fmla="*/ 0 w 256620"/>
                    <a:gd name="connsiteY4" fmla="*/ 447866 h 484814"/>
                    <a:gd name="connsiteX5" fmla="*/ 255071 w 256620"/>
                    <a:gd name="connsiteY5" fmla="*/ 0 h 484814"/>
                    <a:gd name="connsiteX6" fmla="*/ 256621 w 256620"/>
                    <a:gd name="connsiteY6" fmla="*/ 697 h 484814"/>
                    <a:gd name="connsiteX7" fmla="*/ 82958 w 256620"/>
                    <a:gd name="connsiteY7" fmla="*/ 484814 h 484814"/>
                    <a:gd name="connsiteX8" fmla="*/ 81332 w 256620"/>
                    <a:gd name="connsiteY8" fmla="*/ 484194 h 484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6620" h="484814">
                      <a:moveTo>
                        <a:pt x="81332" y="484194"/>
                      </a:moveTo>
                      <a:lnTo>
                        <a:pt x="251508" y="9760"/>
                      </a:lnTo>
                      <a:lnTo>
                        <a:pt x="1472" y="448718"/>
                      </a:lnTo>
                      <a:lnTo>
                        <a:pt x="1472" y="448718"/>
                      </a:lnTo>
                      <a:lnTo>
                        <a:pt x="0" y="447866"/>
                      </a:lnTo>
                      <a:lnTo>
                        <a:pt x="255071" y="0"/>
                      </a:lnTo>
                      <a:lnTo>
                        <a:pt x="256621" y="697"/>
                      </a:lnTo>
                      <a:lnTo>
                        <a:pt x="82958" y="484814"/>
                      </a:lnTo>
                      <a:lnTo>
                        <a:pt x="81332" y="48419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0" name="Freeform: Shape 47959">
                  <a:extLst>
                    <a:ext uri="{FF2B5EF4-FFF2-40B4-BE49-F238E27FC236}">
                      <a16:creationId xmlns:a16="http://schemas.microsoft.com/office/drawing/2014/main" id="{9B7A680D-2A1A-4503-AD97-AFB7A0A870D7}"/>
                    </a:ext>
                  </a:extLst>
                </p:cNvPr>
                <p:cNvSpPr/>
                <p:nvPr/>
              </p:nvSpPr>
              <p:spPr>
                <a:xfrm>
                  <a:off x="7433711" y="2435901"/>
                  <a:ext cx="225327" cy="474357"/>
                </a:xfrm>
                <a:custGeom>
                  <a:avLst/>
                  <a:gdLst>
                    <a:gd name="connsiteX0" fmla="*/ 26491 w 225327"/>
                    <a:gd name="connsiteY0" fmla="*/ 473660 h 474357"/>
                    <a:gd name="connsiteX1" fmla="*/ 211695 w 225327"/>
                    <a:gd name="connsiteY1" fmla="*/ 28970 h 474357"/>
                    <a:gd name="connsiteX2" fmla="*/ 1549 w 225327"/>
                    <a:gd name="connsiteY2" fmla="*/ 462583 h 474357"/>
                    <a:gd name="connsiteX3" fmla="*/ 1549 w 225327"/>
                    <a:gd name="connsiteY3" fmla="*/ 462583 h 474357"/>
                    <a:gd name="connsiteX4" fmla="*/ 0 w 225327"/>
                    <a:gd name="connsiteY4" fmla="*/ 461731 h 474357"/>
                    <a:gd name="connsiteX5" fmla="*/ 223778 w 225327"/>
                    <a:gd name="connsiteY5" fmla="*/ 0 h 474357"/>
                    <a:gd name="connsiteX6" fmla="*/ 225327 w 225327"/>
                    <a:gd name="connsiteY6" fmla="*/ 697 h 474357"/>
                    <a:gd name="connsiteX7" fmla="*/ 28195 w 225327"/>
                    <a:gd name="connsiteY7" fmla="*/ 474357 h 474357"/>
                    <a:gd name="connsiteX8" fmla="*/ 26491 w 225327"/>
                    <a:gd name="connsiteY8" fmla="*/ 473660 h 474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5327" h="474357">
                      <a:moveTo>
                        <a:pt x="26491" y="473660"/>
                      </a:moveTo>
                      <a:lnTo>
                        <a:pt x="211695" y="28970"/>
                      </a:lnTo>
                      <a:lnTo>
                        <a:pt x="1549" y="462583"/>
                      </a:lnTo>
                      <a:lnTo>
                        <a:pt x="1549" y="462583"/>
                      </a:lnTo>
                      <a:lnTo>
                        <a:pt x="0" y="461731"/>
                      </a:lnTo>
                      <a:lnTo>
                        <a:pt x="223778" y="0"/>
                      </a:lnTo>
                      <a:lnTo>
                        <a:pt x="225327" y="697"/>
                      </a:lnTo>
                      <a:lnTo>
                        <a:pt x="28195" y="474357"/>
                      </a:lnTo>
                      <a:lnTo>
                        <a:pt x="26491" y="47366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</p:grpSp>
          <p:grpSp>
            <p:nvGrpSpPr>
              <p:cNvPr id="47719" name="Graphic 19965">
                <a:extLst>
                  <a:ext uri="{FF2B5EF4-FFF2-40B4-BE49-F238E27FC236}">
                    <a16:creationId xmlns:a16="http://schemas.microsoft.com/office/drawing/2014/main" id="{398AA5E4-AAC1-44AA-9B7C-7870A782DD32}"/>
                  </a:ext>
                </a:extLst>
              </p:cNvPr>
              <p:cNvGrpSpPr/>
              <p:nvPr/>
            </p:nvGrpSpPr>
            <p:grpSpPr>
              <a:xfrm>
                <a:off x="9324907" y="2530573"/>
                <a:ext cx="205080" cy="661662"/>
                <a:chOff x="7401334" y="2400813"/>
                <a:chExt cx="158093" cy="510065"/>
              </a:xfrm>
              <a:solidFill>
                <a:srgbClr val="839EAD"/>
              </a:solidFill>
            </p:grpSpPr>
            <p:sp>
              <p:nvSpPr>
                <p:cNvPr id="47957" name="Freeform: Shape 47956">
                  <a:extLst>
                    <a:ext uri="{FF2B5EF4-FFF2-40B4-BE49-F238E27FC236}">
                      <a16:creationId xmlns:a16="http://schemas.microsoft.com/office/drawing/2014/main" id="{9A74C5F1-A751-4C76-B299-8FF9AF87FEA9}"/>
                    </a:ext>
                  </a:extLst>
                </p:cNvPr>
                <p:cNvSpPr/>
                <p:nvPr/>
              </p:nvSpPr>
              <p:spPr>
                <a:xfrm>
                  <a:off x="7401334" y="2400813"/>
                  <a:ext cx="158093" cy="510065"/>
                </a:xfrm>
                <a:custGeom>
                  <a:avLst/>
                  <a:gdLst>
                    <a:gd name="connsiteX0" fmla="*/ 87141 w 158093"/>
                    <a:gd name="connsiteY0" fmla="*/ 509756 h 510065"/>
                    <a:gd name="connsiteX1" fmla="*/ 154995 w 158093"/>
                    <a:gd name="connsiteY1" fmla="*/ 10302 h 510065"/>
                    <a:gd name="connsiteX2" fmla="*/ 1704 w 158093"/>
                    <a:gd name="connsiteY2" fmla="*/ 491630 h 510065"/>
                    <a:gd name="connsiteX3" fmla="*/ 1704 w 158093"/>
                    <a:gd name="connsiteY3" fmla="*/ 491630 h 510065"/>
                    <a:gd name="connsiteX4" fmla="*/ 0 w 158093"/>
                    <a:gd name="connsiteY4" fmla="*/ 491166 h 510065"/>
                    <a:gd name="connsiteX5" fmla="*/ 156389 w 158093"/>
                    <a:gd name="connsiteY5" fmla="*/ 0 h 510065"/>
                    <a:gd name="connsiteX6" fmla="*/ 158093 w 158093"/>
                    <a:gd name="connsiteY6" fmla="*/ 387 h 510065"/>
                    <a:gd name="connsiteX7" fmla="*/ 88845 w 158093"/>
                    <a:gd name="connsiteY7" fmla="*/ 510066 h 510065"/>
                    <a:gd name="connsiteX8" fmla="*/ 87141 w 158093"/>
                    <a:gd name="connsiteY8" fmla="*/ 509756 h 510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8093" h="510065">
                      <a:moveTo>
                        <a:pt x="87141" y="509756"/>
                      </a:moveTo>
                      <a:lnTo>
                        <a:pt x="154995" y="10302"/>
                      </a:lnTo>
                      <a:lnTo>
                        <a:pt x="1704" y="491630"/>
                      </a:lnTo>
                      <a:lnTo>
                        <a:pt x="1704" y="491630"/>
                      </a:lnTo>
                      <a:lnTo>
                        <a:pt x="0" y="491166"/>
                      </a:lnTo>
                      <a:lnTo>
                        <a:pt x="156389" y="0"/>
                      </a:lnTo>
                      <a:lnTo>
                        <a:pt x="158093" y="387"/>
                      </a:lnTo>
                      <a:lnTo>
                        <a:pt x="88845" y="510066"/>
                      </a:lnTo>
                      <a:lnTo>
                        <a:pt x="87141" y="5097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8" name="Freeform: Shape 47957">
                  <a:extLst>
                    <a:ext uri="{FF2B5EF4-FFF2-40B4-BE49-F238E27FC236}">
                      <a16:creationId xmlns:a16="http://schemas.microsoft.com/office/drawing/2014/main" id="{CA86BA4A-8D10-4A9F-B4CB-EE0039CB38ED}"/>
                    </a:ext>
                  </a:extLst>
                </p:cNvPr>
                <p:cNvSpPr/>
                <p:nvPr/>
              </p:nvSpPr>
              <p:spPr>
                <a:xfrm>
                  <a:off x="7433324" y="2402207"/>
                  <a:ext cx="124553" cy="504643"/>
                </a:xfrm>
                <a:custGeom>
                  <a:avLst/>
                  <a:gdLst>
                    <a:gd name="connsiteX0" fmla="*/ 28427 w 124553"/>
                    <a:gd name="connsiteY0" fmla="*/ 504256 h 504643"/>
                    <a:gd name="connsiteX1" fmla="*/ 117118 w 124553"/>
                    <a:gd name="connsiteY1" fmla="*/ 30829 h 504643"/>
                    <a:gd name="connsiteX2" fmla="*/ 1704 w 124553"/>
                    <a:gd name="connsiteY2" fmla="*/ 498679 h 504643"/>
                    <a:gd name="connsiteX3" fmla="*/ 0 w 124553"/>
                    <a:gd name="connsiteY3" fmla="*/ 498214 h 504643"/>
                    <a:gd name="connsiteX4" fmla="*/ 122849 w 124553"/>
                    <a:gd name="connsiteY4" fmla="*/ 0 h 504643"/>
                    <a:gd name="connsiteX5" fmla="*/ 124553 w 124553"/>
                    <a:gd name="connsiteY5" fmla="*/ 387 h 504643"/>
                    <a:gd name="connsiteX6" fmla="*/ 30131 w 124553"/>
                    <a:gd name="connsiteY6" fmla="*/ 504643 h 504643"/>
                    <a:gd name="connsiteX7" fmla="*/ 28427 w 124553"/>
                    <a:gd name="connsiteY7" fmla="*/ 504256 h 504643"/>
                    <a:gd name="connsiteX8" fmla="*/ 28427 w 124553"/>
                    <a:gd name="connsiteY8" fmla="*/ 504256 h 504643"/>
                    <a:gd name="connsiteX9" fmla="*/ 1704 w 124553"/>
                    <a:gd name="connsiteY9" fmla="*/ 498602 h 504643"/>
                    <a:gd name="connsiteX10" fmla="*/ 1704 w 124553"/>
                    <a:gd name="connsiteY10" fmla="*/ 498602 h 504643"/>
                    <a:gd name="connsiteX11" fmla="*/ 1704 w 124553"/>
                    <a:gd name="connsiteY11" fmla="*/ 498602 h 504643"/>
                    <a:gd name="connsiteX12" fmla="*/ 1704 w 124553"/>
                    <a:gd name="connsiteY12" fmla="*/ 498602 h 504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4553" h="504643">
                      <a:moveTo>
                        <a:pt x="28427" y="504256"/>
                      </a:moveTo>
                      <a:lnTo>
                        <a:pt x="117118" y="30829"/>
                      </a:lnTo>
                      <a:lnTo>
                        <a:pt x="1704" y="498679"/>
                      </a:lnTo>
                      <a:lnTo>
                        <a:pt x="0" y="498214"/>
                      </a:lnTo>
                      <a:lnTo>
                        <a:pt x="122849" y="0"/>
                      </a:lnTo>
                      <a:lnTo>
                        <a:pt x="124553" y="387"/>
                      </a:lnTo>
                      <a:lnTo>
                        <a:pt x="30131" y="504643"/>
                      </a:lnTo>
                      <a:lnTo>
                        <a:pt x="28427" y="504256"/>
                      </a:lnTo>
                      <a:lnTo>
                        <a:pt x="28427" y="504256"/>
                      </a:lnTo>
                      <a:close/>
                      <a:moveTo>
                        <a:pt x="1704" y="498602"/>
                      </a:moveTo>
                      <a:lnTo>
                        <a:pt x="1704" y="498602"/>
                      </a:lnTo>
                      <a:lnTo>
                        <a:pt x="1704" y="498602"/>
                      </a:lnTo>
                      <a:lnTo>
                        <a:pt x="1704" y="49860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0" name="Graphic 19965">
                <a:extLst>
                  <a:ext uri="{FF2B5EF4-FFF2-40B4-BE49-F238E27FC236}">
                    <a16:creationId xmlns:a16="http://schemas.microsoft.com/office/drawing/2014/main" id="{0DC44F5B-43E7-4F3B-AB01-3C04291AF07D}"/>
                  </a:ext>
                </a:extLst>
              </p:cNvPr>
              <p:cNvGrpSpPr/>
              <p:nvPr/>
            </p:nvGrpSpPr>
            <p:grpSpPr>
              <a:xfrm>
                <a:off x="9249446" y="2511280"/>
                <a:ext cx="279335" cy="142883"/>
                <a:chOff x="7343162" y="2385940"/>
                <a:chExt cx="215335" cy="110146"/>
              </a:xfrm>
              <a:solidFill>
                <a:srgbClr val="839EAD"/>
              </a:solidFill>
            </p:grpSpPr>
            <p:sp>
              <p:nvSpPr>
                <p:cNvPr id="47954" name="Freeform: Shape 47953">
                  <a:extLst>
                    <a:ext uri="{FF2B5EF4-FFF2-40B4-BE49-F238E27FC236}">
                      <a16:creationId xmlns:a16="http://schemas.microsoft.com/office/drawing/2014/main" id="{0CEA6DAC-40E5-401E-B193-9ED103E66552}"/>
                    </a:ext>
                  </a:extLst>
                </p:cNvPr>
                <p:cNvSpPr/>
                <p:nvPr/>
              </p:nvSpPr>
              <p:spPr>
                <a:xfrm>
                  <a:off x="7372364" y="2385940"/>
                  <a:ext cx="157473" cy="110146"/>
                </a:xfrm>
                <a:custGeom>
                  <a:avLst/>
                  <a:gdLst>
                    <a:gd name="connsiteX0" fmla="*/ 79627 w 157473"/>
                    <a:gd name="connsiteY0" fmla="*/ 7436 h 110146"/>
                    <a:gd name="connsiteX1" fmla="*/ 3563 w 157473"/>
                    <a:gd name="connsiteY1" fmla="*/ 107590 h 110146"/>
                    <a:gd name="connsiteX2" fmla="*/ 3563 w 157473"/>
                    <a:gd name="connsiteY2" fmla="*/ 107590 h 110146"/>
                    <a:gd name="connsiteX3" fmla="*/ 0 w 157473"/>
                    <a:gd name="connsiteY3" fmla="*/ 104957 h 110146"/>
                    <a:gd name="connsiteX4" fmla="*/ 79705 w 157473"/>
                    <a:gd name="connsiteY4" fmla="*/ 0 h 110146"/>
                    <a:gd name="connsiteX5" fmla="*/ 157473 w 157473"/>
                    <a:gd name="connsiteY5" fmla="*/ 107513 h 110146"/>
                    <a:gd name="connsiteX6" fmla="*/ 153910 w 157473"/>
                    <a:gd name="connsiteY6" fmla="*/ 110146 h 110146"/>
                    <a:gd name="connsiteX7" fmla="*/ 79627 w 157473"/>
                    <a:gd name="connsiteY7" fmla="*/ 7436 h 110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473" h="110146">
                      <a:moveTo>
                        <a:pt x="79627" y="7436"/>
                      </a:moveTo>
                      <a:lnTo>
                        <a:pt x="3563" y="107590"/>
                      </a:lnTo>
                      <a:lnTo>
                        <a:pt x="3563" y="107590"/>
                      </a:lnTo>
                      <a:lnTo>
                        <a:pt x="0" y="104957"/>
                      </a:lnTo>
                      <a:lnTo>
                        <a:pt x="79705" y="0"/>
                      </a:lnTo>
                      <a:lnTo>
                        <a:pt x="157473" y="107513"/>
                      </a:lnTo>
                      <a:lnTo>
                        <a:pt x="153910" y="110146"/>
                      </a:lnTo>
                      <a:lnTo>
                        <a:pt x="79627" y="743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5" name="Freeform: Shape 47954">
                  <a:extLst>
                    <a:ext uri="{FF2B5EF4-FFF2-40B4-BE49-F238E27FC236}">
                      <a16:creationId xmlns:a16="http://schemas.microsoft.com/office/drawing/2014/main" id="{528982EC-58C4-43BE-99D9-BC783D756012}"/>
                    </a:ext>
                  </a:extLst>
                </p:cNvPr>
                <p:cNvSpPr/>
                <p:nvPr/>
              </p:nvSpPr>
              <p:spPr>
                <a:xfrm>
                  <a:off x="7343162" y="2398721"/>
                  <a:ext cx="99766" cy="90394"/>
                </a:xfrm>
                <a:custGeom>
                  <a:avLst/>
                  <a:gdLst>
                    <a:gd name="connsiteX0" fmla="*/ 0 w 99766"/>
                    <a:gd name="connsiteY0" fmla="*/ 3253 h 90394"/>
                    <a:gd name="connsiteX1" fmla="*/ 2943 w 99766"/>
                    <a:gd name="connsiteY1" fmla="*/ 0 h 90394"/>
                    <a:gd name="connsiteX2" fmla="*/ 99767 w 99766"/>
                    <a:gd name="connsiteY2" fmla="*/ 87141 h 90394"/>
                    <a:gd name="connsiteX3" fmla="*/ 96823 w 99766"/>
                    <a:gd name="connsiteY3" fmla="*/ 90394 h 90394"/>
                    <a:gd name="connsiteX4" fmla="*/ 0 w 99766"/>
                    <a:gd name="connsiteY4" fmla="*/ 3253 h 90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394">
                      <a:moveTo>
                        <a:pt x="0" y="3253"/>
                      </a:moveTo>
                      <a:lnTo>
                        <a:pt x="2943" y="0"/>
                      </a:lnTo>
                      <a:lnTo>
                        <a:pt x="99767" y="87141"/>
                      </a:lnTo>
                      <a:lnTo>
                        <a:pt x="96823" y="90394"/>
                      </a:lnTo>
                      <a:lnTo>
                        <a:pt x="0" y="325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6" name="Freeform: Shape 47955">
                  <a:extLst>
                    <a:ext uri="{FF2B5EF4-FFF2-40B4-BE49-F238E27FC236}">
                      <a16:creationId xmlns:a16="http://schemas.microsoft.com/office/drawing/2014/main" id="{3A893236-4FC8-4CB1-9DAC-7998F96938CC}"/>
                    </a:ext>
                  </a:extLst>
                </p:cNvPr>
                <p:cNvSpPr/>
                <p:nvPr/>
              </p:nvSpPr>
              <p:spPr>
                <a:xfrm>
                  <a:off x="7459195" y="2400658"/>
                  <a:ext cx="99302" cy="87760"/>
                </a:xfrm>
                <a:custGeom>
                  <a:avLst/>
                  <a:gdLst>
                    <a:gd name="connsiteX0" fmla="*/ 0 w 99302"/>
                    <a:gd name="connsiteY0" fmla="*/ 84430 h 87760"/>
                    <a:gd name="connsiteX1" fmla="*/ 96359 w 99302"/>
                    <a:gd name="connsiteY1" fmla="*/ 0 h 87760"/>
                    <a:gd name="connsiteX2" fmla="*/ 99302 w 99302"/>
                    <a:gd name="connsiteY2" fmla="*/ 3331 h 87760"/>
                    <a:gd name="connsiteX3" fmla="*/ 2943 w 99302"/>
                    <a:gd name="connsiteY3" fmla="*/ 87761 h 87760"/>
                    <a:gd name="connsiteX4" fmla="*/ 0 w 99302"/>
                    <a:gd name="connsiteY4" fmla="*/ 84430 h 87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302" h="87760">
                      <a:moveTo>
                        <a:pt x="0" y="84430"/>
                      </a:moveTo>
                      <a:lnTo>
                        <a:pt x="96359" y="0"/>
                      </a:lnTo>
                      <a:lnTo>
                        <a:pt x="99302" y="3331"/>
                      </a:lnTo>
                      <a:lnTo>
                        <a:pt x="2943" y="87761"/>
                      </a:lnTo>
                      <a:lnTo>
                        <a:pt x="0" y="8443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1" name="Graphic 19965">
                <a:extLst>
                  <a:ext uri="{FF2B5EF4-FFF2-40B4-BE49-F238E27FC236}">
                    <a16:creationId xmlns:a16="http://schemas.microsoft.com/office/drawing/2014/main" id="{18F04B95-C561-43D0-908E-072E888B180E}"/>
                  </a:ext>
                </a:extLst>
              </p:cNvPr>
              <p:cNvGrpSpPr/>
              <p:nvPr/>
            </p:nvGrpSpPr>
            <p:grpSpPr>
              <a:xfrm>
                <a:off x="9117817" y="2514898"/>
                <a:ext cx="273807" cy="166295"/>
                <a:chOff x="7241691" y="2388729"/>
                <a:chExt cx="211074" cy="128194"/>
              </a:xfrm>
              <a:solidFill>
                <a:srgbClr val="839EAD"/>
              </a:solidFill>
            </p:grpSpPr>
            <p:sp>
              <p:nvSpPr>
                <p:cNvPr id="47951" name="Freeform: Shape 47950">
                  <a:extLst>
                    <a:ext uri="{FF2B5EF4-FFF2-40B4-BE49-F238E27FC236}">
                      <a16:creationId xmlns:a16="http://schemas.microsoft.com/office/drawing/2014/main" id="{6C971080-AD5F-4734-B74E-56C2851A736B}"/>
                    </a:ext>
                  </a:extLst>
                </p:cNvPr>
                <p:cNvSpPr/>
                <p:nvPr/>
              </p:nvSpPr>
              <p:spPr>
                <a:xfrm>
                  <a:off x="7288786" y="2395778"/>
                  <a:ext cx="154530" cy="121145"/>
                </a:xfrm>
                <a:custGeom>
                  <a:avLst/>
                  <a:gdLst>
                    <a:gd name="connsiteX0" fmla="*/ 0 w 154530"/>
                    <a:gd name="connsiteY0" fmla="*/ 119286 h 121145"/>
                    <a:gd name="connsiteX1" fmla="*/ 56158 w 154530"/>
                    <a:gd name="connsiteY1" fmla="*/ 0 h 121145"/>
                    <a:gd name="connsiteX2" fmla="*/ 154530 w 154530"/>
                    <a:gd name="connsiteY2" fmla="*/ 89078 h 121145"/>
                    <a:gd name="connsiteX3" fmla="*/ 151587 w 154530"/>
                    <a:gd name="connsiteY3" fmla="*/ 92331 h 121145"/>
                    <a:gd name="connsiteX4" fmla="*/ 57629 w 154530"/>
                    <a:gd name="connsiteY4" fmla="*/ 7359 h 121145"/>
                    <a:gd name="connsiteX5" fmla="*/ 4028 w 154530"/>
                    <a:gd name="connsiteY5" fmla="*/ 121145 h 121145"/>
                    <a:gd name="connsiteX6" fmla="*/ 4028 w 154530"/>
                    <a:gd name="connsiteY6" fmla="*/ 121145 h 121145"/>
                    <a:gd name="connsiteX7" fmla="*/ 0 w 154530"/>
                    <a:gd name="connsiteY7" fmla="*/ 119286 h 12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4530" h="121145">
                      <a:moveTo>
                        <a:pt x="0" y="119286"/>
                      </a:moveTo>
                      <a:lnTo>
                        <a:pt x="56158" y="0"/>
                      </a:lnTo>
                      <a:lnTo>
                        <a:pt x="154530" y="89078"/>
                      </a:lnTo>
                      <a:lnTo>
                        <a:pt x="151587" y="92331"/>
                      </a:lnTo>
                      <a:lnTo>
                        <a:pt x="57629" y="7359"/>
                      </a:lnTo>
                      <a:lnTo>
                        <a:pt x="4028" y="121145"/>
                      </a:lnTo>
                      <a:lnTo>
                        <a:pt x="4028" y="121145"/>
                      </a:lnTo>
                      <a:lnTo>
                        <a:pt x="0" y="11928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2" name="Freeform: Shape 47951">
                  <a:extLst>
                    <a:ext uri="{FF2B5EF4-FFF2-40B4-BE49-F238E27FC236}">
                      <a16:creationId xmlns:a16="http://schemas.microsoft.com/office/drawing/2014/main" id="{23061ECA-5868-4AB3-B68E-5E4AB82AD9F1}"/>
                    </a:ext>
                  </a:extLst>
                </p:cNvPr>
                <p:cNvSpPr/>
                <p:nvPr/>
              </p:nvSpPr>
              <p:spPr>
                <a:xfrm>
                  <a:off x="7241691" y="2430324"/>
                  <a:ext cx="115026" cy="69015"/>
                </a:xfrm>
                <a:custGeom>
                  <a:avLst/>
                  <a:gdLst>
                    <a:gd name="connsiteX0" fmla="*/ 0 w 115026"/>
                    <a:gd name="connsiteY0" fmla="*/ 3873 h 69015"/>
                    <a:gd name="connsiteX1" fmla="*/ 2247 w 115026"/>
                    <a:gd name="connsiteY1" fmla="*/ 0 h 69015"/>
                    <a:gd name="connsiteX2" fmla="*/ 115026 w 115026"/>
                    <a:gd name="connsiteY2" fmla="*/ 65143 h 69015"/>
                    <a:gd name="connsiteX3" fmla="*/ 112857 w 115026"/>
                    <a:gd name="connsiteY3" fmla="*/ 69016 h 69015"/>
                    <a:gd name="connsiteX4" fmla="*/ 0 w 115026"/>
                    <a:gd name="connsiteY4" fmla="*/ 3873 h 69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026" h="69015">
                      <a:moveTo>
                        <a:pt x="0" y="3873"/>
                      </a:moveTo>
                      <a:lnTo>
                        <a:pt x="2247" y="0"/>
                      </a:lnTo>
                      <a:lnTo>
                        <a:pt x="115026" y="65143"/>
                      </a:lnTo>
                      <a:lnTo>
                        <a:pt x="112857" y="69016"/>
                      </a:lnTo>
                      <a:lnTo>
                        <a:pt x="0" y="387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3" name="Freeform: Shape 47952">
                  <a:extLst>
                    <a:ext uri="{FF2B5EF4-FFF2-40B4-BE49-F238E27FC236}">
                      <a16:creationId xmlns:a16="http://schemas.microsoft.com/office/drawing/2014/main" id="{7194219C-F27F-437F-B68E-F67CEEC1DE52}"/>
                    </a:ext>
                  </a:extLst>
                </p:cNvPr>
                <p:cNvSpPr/>
                <p:nvPr/>
              </p:nvSpPr>
              <p:spPr>
                <a:xfrm>
                  <a:off x="7372519" y="2388729"/>
                  <a:ext cx="80247" cy="105266"/>
                </a:xfrm>
                <a:custGeom>
                  <a:avLst/>
                  <a:gdLst>
                    <a:gd name="connsiteX0" fmla="*/ 0 w 80247"/>
                    <a:gd name="connsiteY0" fmla="*/ 102555 h 105266"/>
                    <a:gd name="connsiteX1" fmla="*/ 76684 w 80247"/>
                    <a:gd name="connsiteY1" fmla="*/ 0 h 105266"/>
                    <a:gd name="connsiteX2" fmla="*/ 80247 w 80247"/>
                    <a:gd name="connsiteY2" fmla="*/ 2634 h 105266"/>
                    <a:gd name="connsiteX3" fmla="*/ 3563 w 80247"/>
                    <a:gd name="connsiteY3" fmla="*/ 105266 h 105266"/>
                    <a:gd name="connsiteX4" fmla="*/ 0 w 80247"/>
                    <a:gd name="connsiteY4" fmla="*/ 102555 h 10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47" h="105266">
                      <a:moveTo>
                        <a:pt x="0" y="102555"/>
                      </a:moveTo>
                      <a:lnTo>
                        <a:pt x="76684" y="0"/>
                      </a:lnTo>
                      <a:lnTo>
                        <a:pt x="80247" y="2634"/>
                      </a:lnTo>
                      <a:lnTo>
                        <a:pt x="3563" y="105266"/>
                      </a:lnTo>
                      <a:lnTo>
                        <a:pt x="0" y="1025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2" name="Graphic 19965">
                <a:extLst>
                  <a:ext uri="{FF2B5EF4-FFF2-40B4-BE49-F238E27FC236}">
                    <a16:creationId xmlns:a16="http://schemas.microsoft.com/office/drawing/2014/main" id="{E9817D67-5C2E-45C9-9047-DB00E6CCC8D5}"/>
                  </a:ext>
                </a:extLst>
              </p:cNvPr>
              <p:cNvGrpSpPr/>
              <p:nvPr/>
            </p:nvGrpSpPr>
            <p:grpSpPr>
              <a:xfrm>
                <a:off x="8997743" y="2528363"/>
                <a:ext cx="269588" cy="204879"/>
                <a:chOff x="7149128" y="2399109"/>
                <a:chExt cx="207821" cy="157938"/>
              </a:xfrm>
              <a:solidFill>
                <a:srgbClr val="839EAD"/>
              </a:solidFill>
            </p:grpSpPr>
            <p:sp>
              <p:nvSpPr>
                <p:cNvPr id="47948" name="Freeform: Shape 47947">
                  <a:extLst>
                    <a:ext uri="{FF2B5EF4-FFF2-40B4-BE49-F238E27FC236}">
                      <a16:creationId xmlns:a16="http://schemas.microsoft.com/office/drawing/2014/main" id="{CA1DA42D-6F8C-4021-87F1-319146B66F7F}"/>
                    </a:ext>
                  </a:extLst>
                </p:cNvPr>
                <p:cNvSpPr/>
                <p:nvPr/>
              </p:nvSpPr>
              <p:spPr>
                <a:xfrm>
                  <a:off x="7212025" y="2427768"/>
                  <a:ext cx="144924" cy="129278"/>
                </a:xfrm>
                <a:custGeom>
                  <a:avLst/>
                  <a:gdLst>
                    <a:gd name="connsiteX0" fmla="*/ 0 w 144924"/>
                    <a:gd name="connsiteY0" fmla="*/ 128272 h 129278"/>
                    <a:gd name="connsiteX1" fmla="*/ 30131 w 144924"/>
                    <a:gd name="connsiteY1" fmla="*/ 0 h 129278"/>
                    <a:gd name="connsiteX2" fmla="*/ 144925 w 144924"/>
                    <a:gd name="connsiteY2" fmla="*/ 66614 h 129278"/>
                    <a:gd name="connsiteX3" fmla="*/ 142679 w 144924"/>
                    <a:gd name="connsiteY3" fmla="*/ 70410 h 129278"/>
                    <a:gd name="connsiteX4" fmla="*/ 33075 w 144924"/>
                    <a:gd name="connsiteY4" fmla="*/ 6816 h 129278"/>
                    <a:gd name="connsiteX5" fmla="*/ 4338 w 144924"/>
                    <a:gd name="connsiteY5" fmla="*/ 129279 h 129278"/>
                    <a:gd name="connsiteX6" fmla="*/ 4338 w 144924"/>
                    <a:gd name="connsiteY6" fmla="*/ 129279 h 129278"/>
                    <a:gd name="connsiteX7" fmla="*/ 0 w 144924"/>
                    <a:gd name="connsiteY7" fmla="*/ 128272 h 129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924" h="129278">
                      <a:moveTo>
                        <a:pt x="0" y="128272"/>
                      </a:moveTo>
                      <a:lnTo>
                        <a:pt x="30131" y="0"/>
                      </a:lnTo>
                      <a:lnTo>
                        <a:pt x="144925" y="66614"/>
                      </a:lnTo>
                      <a:lnTo>
                        <a:pt x="142679" y="70410"/>
                      </a:lnTo>
                      <a:lnTo>
                        <a:pt x="33075" y="6816"/>
                      </a:lnTo>
                      <a:lnTo>
                        <a:pt x="4338" y="129279"/>
                      </a:lnTo>
                      <a:lnTo>
                        <a:pt x="4338" y="129279"/>
                      </a:lnTo>
                      <a:lnTo>
                        <a:pt x="0" y="1282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9" name="Freeform: Shape 47948">
                  <a:extLst>
                    <a:ext uri="{FF2B5EF4-FFF2-40B4-BE49-F238E27FC236}">
                      <a16:creationId xmlns:a16="http://schemas.microsoft.com/office/drawing/2014/main" id="{229C77C6-E6F9-4549-968B-3AFB25FDDDBF}"/>
                    </a:ext>
                  </a:extLst>
                </p:cNvPr>
                <p:cNvSpPr/>
                <p:nvPr/>
              </p:nvSpPr>
              <p:spPr>
                <a:xfrm>
                  <a:off x="7149128" y="2482532"/>
                  <a:ext cx="125250" cy="44461"/>
                </a:xfrm>
                <a:custGeom>
                  <a:avLst/>
                  <a:gdLst>
                    <a:gd name="connsiteX0" fmla="*/ 0 w 125250"/>
                    <a:gd name="connsiteY0" fmla="*/ 4183 h 44461"/>
                    <a:gd name="connsiteX1" fmla="*/ 1394 w 125250"/>
                    <a:gd name="connsiteY1" fmla="*/ 0 h 44461"/>
                    <a:gd name="connsiteX2" fmla="*/ 125251 w 125250"/>
                    <a:gd name="connsiteY2" fmla="*/ 40201 h 44461"/>
                    <a:gd name="connsiteX3" fmla="*/ 123934 w 125250"/>
                    <a:gd name="connsiteY3" fmla="*/ 44461 h 44461"/>
                    <a:gd name="connsiteX4" fmla="*/ 0 w 125250"/>
                    <a:gd name="connsiteY4" fmla="*/ 4183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250" h="44461">
                      <a:moveTo>
                        <a:pt x="0" y="4183"/>
                      </a:moveTo>
                      <a:lnTo>
                        <a:pt x="1394" y="0"/>
                      </a:lnTo>
                      <a:lnTo>
                        <a:pt x="125251" y="40201"/>
                      </a:lnTo>
                      <a:lnTo>
                        <a:pt x="123934" y="44461"/>
                      </a:lnTo>
                      <a:lnTo>
                        <a:pt x="0" y="41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0" name="Freeform: Shape 47949">
                  <a:extLst>
                    <a:ext uri="{FF2B5EF4-FFF2-40B4-BE49-F238E27FC236}">
                      <a16:creationId xmlns:a16="http://schemas.microsoft.com/office/drawing/2014/main" id="{255B5F6B-3802-4D5D-8B94-13FE177328CA}"/>
                    </a:ext>
                  </a:extLst>
                </p:cNvPr>
                <p:cNvSpPr/>
                <p:nvPr/>
              </p:nvSpPr>
              <p:spPr>
                <a:xfrm>
                  <a:off x="7289019" y="2399109"/>
                  <a:ext cx="57629" cy="118202"/>
                </a:xfrm>
                <a:custGeom>
                  <a:avLst/>
                  <a:gdLst>
                    <a:gd name="connsiteX0" fmla="*/ 0 w 57629"/>
                    <a:gd name="connsiteY0" fmla="*/ 116343 h 118202"/>
                    <a:gd name="connsiteX1" fmla="*/ 53679 w 57629"/>
                    <a:gd name="connsiteY1" fmla="*/ 0 h 118202"/>
                    <a:gd name="connsiteX2" fmla="*/ 57629 w 57629"/>
                    <a:gd name="connsiteY2" fmla="*/ 1859 h 118202"/>
                    <a:gd name="connsiteX3" fmla="*/ 4028 w 57629"/>
                    <a:gd name="connsiteY3" fmla="*/ 118202 h 118202"/>
                    <a:gd name="connsiteX4" fmla="*/ 0 w 57629"/>
                    <a:gd name="connsiteY4" fmla="*/ 116343 h 118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29" h="118202">
                      <a:moveTo>
                        <a:pt x="0" y="116343"/>
                      </a:moveTo>
                      <a:lnTo>
                        <a:pt x="53679" y="0"/>
                      </a:lnTo>
                      <a:lnTo>
                        <a:pt x="57629" y="1859"/>
                      </a:lnTo>
                      <a:lnTo>
                        <a:pt x="4028" y="118202"/>
                      </a:lnTo>
                      <a:lnTo>
                        <a:pt x="0" y="11634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3" name="Graphic 19965">
                <a:extLst>
                  <a:ext uri="{FF2B5EF4-FFF2-40B4-BE49-F238E27FC236}">
                    <a16:creationId xmlns:a16="http://schemas.microsoft.com/office/drawing/2014/main" id="{BC465919-CC45-4001-9C2B-4D7D26F26A9A}"/>
                  </a:ext>
                </a:extLst>
              </p:cNvPr>
              <p:cNvGrpSpPr/>
              <p:nvPr/>
            </p:nvGrpSpPr>
            <p:grpSpPr>
              <a:xfrm>
                <a:off x="8894550" y="2570363"/>
                <a:ext cx="265669" cy="234520"/>
                <a:chOff x="7069578" y="2431486"/>
                <a:chExt cx="204800" cy="180788"/>
              </a:xfrm>
              <a:solidFill>
                <a:srgbClr val="839EAD"/>
              </a:solidFill>
            </p:grpSpPr>
            <p:sp>
              <p:nvSpPr>
                <p:cNvPr id="47945" name="Freeform: Shape 47944">
                  <a:extLst>
                    <a:ext uri="{FF2B5EF4-FFF2-40B4-BE49-F238E27FC236}">
                      <a16:creationId xmlns:a16="http://schemas.microsoft.com/office/drawing/2014/main" id="{252C988D-1980-4F77-887C-DD15BF88942B}"/>
                    </a:ext>
                  </a:extLst>
                </p:cNvPr>
                <p:cNvSpPr/>
                <p:nvPr/>
              </p:nvSpPr>
              <p:spPr>
                <a:xfrm>
                  <a:off x="7145487" y="2480363"/>
                  <a:ext cx="128891" cy="131912"/>
                </a:xfrm>
                <a:custGeom>
                  <a:avLst/>
                  <a:gdLst>
                    <a:gd name="connsiteX0" fmla="*/ 0 w 128891"/>
                    <a:gd name="connsiteY0" fmla="*/ 131757 h 131912"/>
                    <a:gd name="connsiteX1" fmla="*/ 2788 w 128891"/>
                    <a:gd name="connsiteY1" fmla="*/ 0 h 131912"/>
                    <a:gd name="connsiteX2" fmla="*/ 128891 w 128891"/>
                    <a:gd name="connsiteY2" fmla="*/ 41286 h 131912"/>
                    <a:gd name="connsiteX3" fmla="*/ 127497 w 128891"/>
                    <a:gd name="connsiteY3" fmla="*/ 45546 h 131912"/>
                    <a:gd name="connsiteX4" fmla="*/ 7049 w 128891"/>
                    <a:gd name="connsiteY4" fmla="*/ 6119 h 131912"/>
                    <a:gd name="connsiteX5" fmla="*/ 4415 w 128891"/>
                    <a:gd name="connsiteY5" fmla="*/ 131912 h 131912"/>
                    <a:gd name="connsiteX6" fmla="*/ 0 w 128891"/>
                    <a:gd name="connsiteY6" fmla="*/ 131757 h 131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8891" h="131912">
                      <a:moveTo>
                        <a:pt x="0" y="131757"/>
                      </a:moveTo>
                      <a:lnTo>
                        <a:pt x="2788" y="0"/>
                      </a:lnTo>
                      <a:lnTo>
                        <a:pt x="128891" y="41286"/>
                      </a:lnTo>
                      <a:lnTo>
                        <a:pt x="127497" y="45546"/>
                      </a:lnTo>
                      <a:lnTo>
                        <a:pt x="7049" y="6119"/>
                      </a:lnTo>
                      <a:lnTo>
                        <a:pt x="4415" y="131912"/>
                      </a:lnTo>
                      <a:lnTo>
                        <a:pt x="0" y="13175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6" name="Freeform: Shape 47945">
                  <a:extLst>
                    <a:ext uri="{FF2B5EF4-FFF2-40B4-BE49-F238E27FC236}">
                      <a16:creationId xmlns:a16="http://schemas.microsoft.com/office/drawing/2014/main" id="{40581A6C-EFB1-4A3A-B084-3E257AA8AEA0}"/>
                    </a:ext>
                  </a:extLst>
                </p:cNvPr>
                <p:cNvSpPr/>
                <p:nvPr/>
              </p:nvSpPr>
              <p:spPr>
                <a:xfrm>
                  <a:off x="7069578" y="2553019"/>
                  <a:ext cx="129975" cy="17970"/>
                </a:xfrm>
                <a:custGeom>
                  <a:avLst/>
                  <a:gdLst>
                    <a:gd name="connsiteX0" fmla="*/ 0 w 129975"/>
                    <a:gd name="connsiteY0" fmla="*/ 4338 h 17970"/>
                    <a:gd name="connsiteX1" fmla="*/ 465 w 129975"/>
                    <a:gd name="connsiteY1" fmla="*/ 0 h 17970"/>
                    <a:gd name="connsiteX2" fmla="*/ 129975 w 129975"/>
                    <a:gd name="connsiteY2" fmla="*/ 13555 h 17970"/>
                    <a:gd name="connsiteX3" fmla="*/ 129511 w 129975"/>
                    <a:gd name="connsiteY3" fmla="*/ 17970 h 17970"/>
                    <a:gd name="connsiteX4" fmla="*/ 0 w 129975"/>
                    <a:gd name="connsiteY4" fmla="*/ 4338 h 17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975" h="17970">
                      <a:moveTo>
                        <a:pt x="0" y="4338"/>
                      </a:moveTo>
                      <a:lnTo>
                        <a:pt x="465" y="0"/>
                      </a:lnTo>
                      <a:lnTo>
                        <a:pt x="129975" y="13555"/>
                      </a:lnTo>
                      <a:lnTo>
                        <a:pt x="129511" y="17970"/>
                      </a:lnTo>
                      <a:lnTo>
                        <a:pt x="0" y="433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7" name="Freeform: Shape 47946">
                  <a:extLst>
                    <a:ext uri="{FF2B5EF4-FFF2-40B4-BE49-F238E27FC236}">
                      <a16:creationId xmlns:a16="http://schemas.microsoft.com/office/drawing/2014/main" id="{CFA26545-82A4-4BC9-941C-2DFFF7AB660C}"/>
                    </a:ext>
                  </a:extLst>
                </p:cNvPr>
                <p:cNvSpPr/>
                <p:nvPr/>
              </p:nvSpPr>
              <p:spPr>
                <a:xfrm>
                  <a:off x="7212334" y="2431486"/>
                  <a:ext cx="32610" cy="125870"/>
                </a:xfrm>
                <a:custGeom>
                  <a:avLst/>
                  <a:gdLst>
                    <a:gd name="connsiteX0" fmla="*/ 0 w 32610"/>
                    <a:gd name="connsiteY0" fmla="*/ 124941 h 125870"/>
                    <a:gd name="connsiteX1" fmla="*/ 28273 w 32610"/>
                    <a:gd name="connsiteY1" fmla="*/ 0 h 125870"/>
                    <a:gd name="connsiteX2" fmla="*/ 32610 w 32610"/>
                    <a:gd name="connsiteY2" fmla="*/ 1007 h 125870"/>
                    <a:gd name="connsiteX3" fmla="*/ 4338 w 32610"/>
                    <a:gd name="connsiteY3" fmla="*/ 125870 h 125870"/>
                    <a:gd name="connsiteX4" fmla="*/ 0 w 32610"/>
                    <a:gd name="connsiteY4" fmla="*/ 124941 h 125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610" h="125870">
                      <a:moveTo>
                        <a:pt x="0" y="124941"/>
                      </a:moveTo>
                      <a:lnTo>
                        <a:pt x="28273" y="0"/>
                      </a:lnTo>
                      <a:lnTo>
                        <a:pt x="32610" y="1007"/>
                      </a:lnTo>
                      <a:lnTo>
                        <a:pt x="4338" y="125870"/>
                      </a:lnTo>
                      <a:lnTo>
                        <a:pt x="0" y="1249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4" name="Graphic 19965">
                <a:extLst>
                  <a:ext uri="{FF2B5EF4-FFF2-40B4-BE49-F238E27FC236}">
                    <a16:creationId xmlns:a16="http://schemas.microsoft.com/office/drawing/2014/main" id="{A36CE6D4-944D-4F1B-B064-BD950B9E5611}"/>
                  </a:ext>
                </a:extLst>
              </p:cNvPr>
              <p:cNvGrpSpPr/>
              <p:nvPr/>
            </p:nvGrpSpPr>
            <p:grpSpPr>
              <a:xfrm>
                <a:off x="8812055" y="2638890"/>
                <a:ext cx="250799" cy="254917"/>
                <a:chOff x="7005984" y="2484313"/>
                <a:chExt cx="193337" cy="196512"/>
              </a:xfrm>
              <a:solidFill>
                <a:srgbClr val="839EAD"/>
              </a:solidFill>
            </p:grpSpPr>
            <p:sp>
              <p:nvSpPr>
                <p:cNvPr id="47942" name="Freeform: Shape 47941">
                  <a:extLst>
                    <a:ext uri="{FF2B5EF4-FFF2-40B4-BE49-F238E27FC236}">
                      <a16:creationId xmlns:a16="http://schemas.microsoft.com/office/drawing/2014/main" id="{AB1B4790-00F4-46A3-BAD8-1E742B5E2DFE}"/>
                    </a:ext>
                  </a:extLst>
                </p:cNvPr>
                <p:cNvSpPr/>
                <p:nvPr/>
              </p:nvSpPr>
              <p:spPr>
                <a:xfrm>
                  <a:off x="7067332" y="2551315"/>
                  <a:ext cx="131989" cy="129510"/>
                </a:xfrm>
                <a:custGeom>
                  <a:avLst/>
                  <a:gdLst>
                    <a:gd name="connsiteX0" fmla="*/ 0 w 131989"/>
                    <a:gd name="connsiteY0" fmla="*/ 0 h 129510"/>
                    <a:gd name="connsiteX1" fmla="*/ 131989 w 131989"/>
                    <a:gd name="connsiteY1" fmla="*/ 14252 h 129510"/>
                    <a:gd name="connsiteX2" fmla="*/ 131525 w 131989"/>
                    <a:gd name="connsiteY2" fmla="*/ 18668 h 129510"/>
                    <a:gd name="connsiteX3" fmla="*/ 5499 w 131989"/>
                    <a:gd name="connsiteY3" fmla="*/ 5112 h 129510"/>
                    <a:gd name="connsiteX4" fmla="*/ 29047 w 131989"/>
                    <a:gd name="connsiteY4" fmla="*/ 128659 h 129510"/>
                    <a:gd name="connsiteX5" fmla="*/ 29047 w 131989"/>
                    <a:gd name="connsiteY5" fmla="*/ 128659 h 129510"/>
                    <a:gd name="connsiteX6" fmla="*/ 24709 w 131989"/>
                    <a:gd name="connsiteY6" fmla="*/ 129511 h 129510"/>
                    <a:gd name="connsiteX7" fmla="*/ 0 w 131989"/>
                    <a:gd name="connsiteY7" fmla="*/ 0 h 12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1989" h="129510">
                      <a:moveTo>
                        <a:pt x="0" y="0"/>
                      </a:moveTo>
                      <a:lnTo>
                        <a:pt x="131989" y="14252"/>
                      </a:lnTo>
                      <a:lnTo>
                        <a:pt x="131525" y="18668"/>
                      </a:lnTo>
                      <a:lnTo>
                        <a:pt x="5499" y="5112"/>
                      </a:lnTo>
                      <a:lnTo>
                        <a:pt x="29047" y="128659"/>
                      </a:lnTo>
                      <a:lnTo>
                        <a:pt x="29047" y="128659"/>
                      </a:lnTo>
                      <a:lnTo>
                        <a:pt x="24709" y="1295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3" name="Freeform: Shape 47942">
                  <a:extLst>
                    <a:ext uri="{FF2B5EF4-FFF2-40B4-BE49-F238E27FC236}">
                      <a16:creationId xmlns:a16="http://schemas.microsoft.com/office/drawing/2014/main" id="{4AE44A14-D5D0-42A8-AE09-6C81DCE4CC86}"/>
                    </a:ext>
                  </a:extLst>
                </p:cNvPr>
                <p:cNvSpPr/>
                <p:nvPr/>
              </p:nvSpPr>
              <p:spPr>
                <a:xfrm>
                  <a:off x="7005984" y="2625056"/>
                  <a:ext cx="129975" cy="18047"/>
                </a:xfrm>
                <a:custGeom>
                  <a:avLst/>
                  <a:gdLst>
                    <a:gd name="connsiteX0" fmla="*/ 0 w 129975"/>
                    <a:gd name="connsiteY0" fmla="*/ 13633 h 18047"/>
                    <a:gd name="connsiteX1" fmla="*/ 129511 w 129975"/>
                    <a:gd name="connsiteY1" fmla="*/ 0 h 18047"/>
                    <a:gd name="connsiteX2" fmla="*/ 129976 w 129975"/>
                    <a:gd name="connsiteY2" fmla="*/ 4415 h 18047"/>
                    <a:gd name="connsiteX3" fmla="*/ 388 w 129975"/>
                    <a:gd name="connsiteY3" fmla="*/ 18048 h 18047"/>
                    <a:gd name="connsiteX4" fmla="*/ 0 w 129975"/>
                    <a:gd name="connsiteY4" fmla="*/ 13633 h 1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975" h="18047">
                      <a:moveTo>
                        <a:pt x="0" y="13633"/>
                      </a:moveTo>
                      <a:lnTo>
                        <a:pt x="129511" y="0"/>
                      </a:lnTo>
                      <a:lnTo>
                        <a:pt x="129976" y="4415"/>
                      </a:lnTo>
                      <a:lnTo>
                        <a:pt x="388" y="18048"/>
                      </a:lnTo>
                      <a:lnTo>
                        <a:pt x="0" y="1363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4" name="Freeform: Shape 47943">
                  <a:extLst>
                    <a:ext uri="{FF2B5EF4-FFF2-40B4-BE49-F238E27FC236}">
                      <a16:creationId xmlns:a16="http://schemas.microsoft.com/office/drawing/2014/main" id="{C979841A-02B5-4A46-BA14-BDFC324FCAA3}"/>
                    </a:ext>
                  </a:extLst>
                </p:cNvPr>
                <p:cNvSpPr/>
                <p:nvPr/>
              </p:nvSpPr>
              <p:spPr>
                <a:xfrm>
                  <a:off x="7145798" y="2484313"/>
                  <a:ext cx="6196" cy="128116"/>
                </a:xfrm>
                <a:custGeom>
                  <a:avLst/>
                  <a:gdLst>
                    <a:gd name="connsiteX0" fmla="*/ 0 w 6196"/>
                    <a:gd name="connsiteY0" fmla="*/ 128117 h 128116"/>
                    <a:gd name="connsiteX1" fmla="*/ 1781 w 6196"/>
                    <a:gd name="connsiteY1" fmla="*/ 0 h 128116"/>
                    <a:gd name="connsiteX2" fmla="*/ 6197 w 6196"/>
                    <a:gd name="connsiteY2" fmla="*/ 77 h 128116"/>
                    <a:gd name="connsiteX3" fmla="*/ 4492 w 6196"/>
                    <a:gd name="connsiteY3" fmla="*/ 128117 h 128116"/>
                    <a:gd name="connsiteX4" fmla="*/ 0 w 6196"/>
                    <a:gd name="connsiteY4" fmla="*/ 128117 h 128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96" h="128116">
                      <a:moveTo>
                        <a:pt x="0" y="128117"/>
                      </a:moveTo>
                      <a:lnTo>
                        <a:pt x="1781" y="0"/>
                      </a:lnTo>
                      <a:lnTo>
                        <a:pt x="6197" y="77"/>
                      </a:lnTo>
                      <a:lnTo>
                        <a:pt x="4492" y="128117"/>
                      </a:lnTo>
                      <a:lnTo>
                        <a:pt x="0" y="1281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5" name="Graphic 19965">
                <a:extLst>
                  <a:ext uri="{FF2B5EF4-FFF2-40B4-BE49-F238E27FC236}">
                    <a16:creationId xmlns:a16="http://schemas.microsoft.com/office/drawing/2014/main" id="{95D99B5A-FAB1-4F44-BA88-1434DE5CE89B}"/>
                  </a:ext>
                </a:extLst>
              </p:cNvPr>
              <p:cNvGrpSpPr/>
              <p:nvPr/>
            </p:nvGrpSpPr>
            <p:grpSpPr>
              <a:xfrm>
                <a:off x="8753777" y="2730026"/>
                <a:ext cx="226282" cy="265368"/>
                <a:chOff x="6961058" y="2554568"/>
                <a:chExt cx="174437" cy="204568"/>
              </a:xfrm>
              <a:solidFill>
                <a:srgbClr val="839EAD"/>
              </a:solidFill>
            </p:grpSpPr>
            <p:sp>
              <p:nvSpPr>
                <p:cNvPr id="47939" name="Freeform: Shape 47938">
                  <a:extLst>
                    <a:ext uri="{FF2B5EF4-FFF2-40B4-BE49-F238E27FC236}">
                      <a16:creationId xmlns:a16="http://schemas.microsoft.com/office/drawing/2014/main" id="{09F9C22C-E9E9-45F3-B6E0-8FD124AD81FC}"/>
                    </a:ext>
                  </a:extLst>
                </p:cNvPr>
                <p:cNvSpPr/>
                <p:nvPr/>
              </p:nvSpPr>
              <p:spPr>
                <a:xfrm>
                  <a:off x="7002964" y="2624049"/>
                  <a:ext cx="132531" cy="135087"/>
                </a:xfrm>
                <a:custGeom>
                  <a:avLst/>
                  <a:gdLst>
                    <a:gd name="connsiteX0" fmla="*/ 0 w 132531"/>
                    <a:gd name="connsiteY0" fmla="*/ 13555 h 135087"/>
                    <a:gd name="connsiteX1" fmla="*/ 132067 w 132531"/>
                    <a:gd name="connsiteY1" fmla="*/ 0 h 135087"/>
                    <a:gd name="connsiteX2" fmla="*/ 132532 w 132531"/>
                    <a:gd name="connsiteY2" fmla="*/ 4415 h 135087"/>
                    <a:gd name="connsiteX3" fmla="*/ 6429 w 132531"/>
                    <a:gd name="connsiteY3" fmla="*/ 17351 h 135087"/>
                    <a:gd name="connsiteX4" fmla="*/ 55151 w 132531"/>
                    <a:gd name="connsiteY4" fmla="*/ 133384 h 135087"/>
                    <a:gd name="connsiteX5" fmla="*/ 51045 w 132531"/>
                    <a:gd name="connsiteY5" fmla="*/ 135088 h 135087"/>
                    <a:gd name="connsiteX6" fmla="*/ 0 w 132531"/>
                    <a:gd name="connsiteY6" fmla="*/ 13555 h 13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531" h="135087">
                      <a:moveTo>
                        <a:pt x="0" y="13555"/>
                      </a:moveTo>
                      <a:lnTo>
                        <a:pt x="132067" y="0"/>
                      </a:lnTo>
                      <a:lnTo>
                        <a:pt x="132532" y="4415"/>
                      </a:lnTo>
                      <a:lnTo>
                        <a:pt x="6429" y="17351"/>
                      </a:lnTo>
                      <a:lnTo>
                        <a:pt x="55151" y="133384"/>
                      </a:lnTo>
                      <a:lnTo>
                        <a:pt x="51045" y="135088"/>
                      </a:lnTo>
                      <a:lnTo>
                        <a:pt x="0" y="135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0" name="Freeform: Shape 47939">
                  <a:extLst>
                    <a:ext uri="{FF2B5EF4-FFF2-40B4-BE49-F238E27FC236}">
                      <a16:creationId xmlns:a16="http://schemas.microsoft.com/office/drawing/2014/main" id="{D5ED33C4-D01B-4797-BFAF-7ABA8E09B2C8}"/>
                    </a:ext>
                  </a:extLst>
                </p:cNvPr>
                <p:cNvSpPr/>
                <p:nvPr/>
              </p:nvSpPr>
              <p:spPr>
                <a:xfrm>
                  <a:off x="6961058" y="2695543"/>
                  <a:ext cx="125250" cy="44461"/>
                </a:xfrm>
                <a:custGeom>
                  <a:avLst/>
                  <a:gdLst>
                    <a:gd name="connsiteX0" fmla="*/ 0 w 125250"/>
                    <a:gd name="connsiteY0" fmla="*/ 40201 h 44461"/>
                    <a:gd name="connsiteX1" fmla="*/ 123856 w 125250"/>
                    <a:gd name="connsiteY1" fmla="*/ 0 h 44461"/>
                    <a:gd name="connsiteX2" fmla="*/ 125251 w 125250"/>
                    <a:gd name="connsiteY2" fmla="*/ 4183 h 44461"/>
                    <a:gd name="connsiteX3" fmla="*/ 1394 w 125250"/>
                    <a:gd name="connsiteY3" fmla="*/ 44461 h 44461"/>
                    <a:gd name="connsiteX4" fmla="*/ 0 w 125250"/>
                    <a:gd name="connsiteY4" fmla="*/ 40201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250" h="44461">
                      <a:moveTo>
                        <a:pt x="0" y="40201"/>
                      </a:moveTo>
                      <a:lnTo>
                        <a:pt x="123856" y="0"/>
                      </a:lnTo>
                      <a:lnTo>
                        <a:pt x="125251" y="4183"/>
                      </a:lnTo>
                      <a:lnTo>
                        <a:pt x="1394" y="44461"/>
                      </a:lnTo>
                      <a:lnTo>
                        <a:pt x="0" y="402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1" name="Freeform: Shape 47940">
                  <a:extLst>
                    <a:ext uri="{FF2B5EF4-FFF2-40B4-BE49-F238E27FC236}">
                      <a16:creationId xmlns:a16="http://schemas.microsoft.com/office/drawing/2014/main" id="{809B0CB2-D30F-475B-A44C-249A07AA8CB7}"/>
                    </a:ext>
                  </a:extLst>
                </p:cNvPr>
                <p:cNvSpPr/>
                <p:nvPr/>
              </p:nvSpPr>
              <p:spPr>
                <a:xfrm>
                  <a:off x="7067486" y="2554568"/>
                  <a:ext cx="29279" cy="126490"/>
                </a:xfrm>
                <a:custGeom>
                  <a:avLst/>
                  <a:gdLst>
                    <a:gd name="connsiteX0" fmla="*/ 0 w 29279"/>
                    <a:gd name="connsiteY0" fmla="*/ 775 h 126490"/>
                    <a:gd name="connsiteX1" fmla="*/ 4338 w 29279"/>
                    <a:gd name="connsiteY1" fmla="*/ 0 h 126490"/>
                    <a:gd name="connsiteX2" fmla="*/ 29280 w 29279"/>
                    <a:gd name="connsiteY2" fmla="*/ 125561 h 126490"/>
                    <a:gd name="connsiteX3" fmla="*/ 24942 w 29279"/>
                    <a:gd name="connsiteY3" fmla="*/ 126490 h 126490"/>
                    <a:gd name="connsiteX4" fmla="*/ 0 w 29279"/>
                    <a:gd name="connsiteY4" fmla="*/ 775 h 126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279" h="126490">
                      <a:moveTo>
                        <a:pt x="0" y="775"/>
                      </a:moveTo>
                      <a:lnTo>
                        <a:pt x="4338" y="0"/>
                      </a:lnTo>
                      <a:lnTo>
                        <a:pt x="29280" y="125561"/>
                      </a:lnTo>
                      <a:lnTo>
                        <a:pt x="24942" y="126490"/>
                      </a:lnTo>
                      <a:lnTo>
                        <a:pt x="0" y="77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6" name="Graphic 19965">
                <a:extLst>
                  <a:ext uri="{FF2B5EF4-FFF2-40B4-BE49-F238E27FC236}">
                    <a16:creationId xmlns:a16="http://schemas.microsoft.com/office/drawing/2014/main" id="{2E651264-E157-4C97-8336-9B2799F1A543}"/>
                  </a:ext>
                </a:extLst>
              </p:cNvPr>
              <p:cNvGrpSpPr/>
              <p:nvPr/>
            </p:nvGrpSpPr>
            <p:grpSpPr>
              <a:xfrm>
                <a:off x="8723030" y="2840555"/>
                <a:ext cx="192319" cy="264866"/>
                <a:chOff x="6937356" y="2639773"/>
                <a:chExt cx="148256" cy="204181"/>
              </a:xfrm>
              <a:solidFill>
                <a:srgbClr val="839EAD"/>
              </a:solidFill>
            </p:grpSpPr>
            <p:sp>
              <p:nvSpPr>
                <p:cNvPr id="47936" name="Freeform: Shape 47935">
                  <a:extLst>
                    <a:ext uri="{FF2B5EF4-FFF2-40B4-BE49-F238E27FC236}">
                      <a16:creationId xmlns:a16="http://schemas.microsoft.com/office/drawing/2014/main" id="{FD2718AA-E249-4147-9E60-1936EB63117B}"/>
                    </a:ext>
                  </a:extLst>
                </p:cNvPr>
                <p:cNvSpPr/>
                <p:nvPr/>
              </p:nvSpPr>
              <p:spPr>
                <a:xfrm>
                  <a:off x="6957960" y="2694691"/>
                  <a:ext cx="127651" cy="148953"/>
                </a:xfrm>
                <a:custGeom>
                  <a:avLst/>
                  <a:gdLst>
                    <a:gd name="connsiteX0" fmla="*/ 0 w 127651"/>
                    <a:gd name="connsiteY0" fmla="*/ 40666 h 148953"/>
                    <a:gd name="connsiteX1" fmla="*/ 126258 w 127651"/>
                    <a:gd name="connsiteY1" fmla="*/ 0 h 148953"/>
                    <a:gd name="connsiteX2" fmla="*/ 127652 w 127651"/>
                    <a:gd name="connsiteY2" fmla="*/ 4183 h 148953"/>
                    <a:gd name="connsiteX3" fmla="*/ 7049 w 127651"/>
                    <a:gd name="connsiteY3" fmla="*/ 43067 h 148953"/>
                    <a:gd name="connsiteX4" fmla="*/ 78853 w 127651"/>
                    <a:gd name="connsiteY4" fmla="*/ 146397 h 148953"/>
                    <a:gd name="connsiteX5" fmla="*/ 75212 w 127651"/>
                    <a:gd name="connsiteY5" fmla="*/ 148953 h 148953"/>
                    <a:gd name="connsiteX6" fmla="*/ 0 w 127651"/>
                    <a:gd name="connsiteY6" fmla="*/ 40666 h 148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7651" h="148953">
                      <a:moveTo>
                        <a:pt x="0" y="40666"/>
                      </a:moveTo>
                      <a:lnTo>
                        <a:pt x="126258" y="0"/>
                      </a:lnTo>
                      <a:lnTo>
                        <a:pt x="127652" y="4183"/>
                      </a:lnTo>
                      <a:lnTo>
                        <a:pt x="7049" y="43067"/>
                      </a:lnTo>
                      <a:lnTo>
                        <a:pt x="78853" y="146397"/>
                      </a:lnTo>
                      <a:lnTo>
                        <a:pt x="75212" y="148953"/>
                      </a:lnTo>
                      <a:lnTo>
                        <a:pt x="0" y="4066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7" name="Freeform: Shape 47936">
                  <a:extLst>
                    <a:ext uri="{FF2B5EF4-FFF2-40B4-BE49-F238E27FC236}">
                      <a16:creationId xmlns:a16="http://schemas.microsoft.com/office/drawing/2014/main" id="{4DFAF236-2105-471A-A30D-AD3EA9D08665}"/>
                    </a:ext>
                  </a:extLst>
                </p:cNvPr>
                <p:cNvSpPr/>
                <p:nvPr/>
              </p:nvSpPr>
              <p:spPr>
                <a:xfrm>
                  <a:off x="6937356" y="2774938"/>
                  <a:ext cx="115025" cy="69015"/>
                </a:xfrm>
                <a:custGeom>
                  <a:avLst/>
                  <a:gdLst>
                    <a:gd name="connsiteX0" fmla="*/ 0 w 115025"/>
                    <a:gd name="connsiteY0" fmla="*/ 65143 h 69015"/>
                    <a:gd name="connsiteX1" fmla="*/ 112780 w 115025"/>
                    <a:gd name="connsiteY1" fmla="*/ 0 h 69015"/>
                    <a:gd name="connsiteX2" fmla="*/ 115026 w 115025"/>
                    <a:gd name="connsiteY2" fmla="*/ 3873 h 69015"/>
                    <a:gd name="connsiteX3" fmla="*/ 2169 w 115025"/>
                    <a:gd name="connsiteY3" fmla="*/ 69016 h 69015"/>
                    <a:gd name="connsiteX4" fmla="*/ 0 w 115025"/>
                    <a:gd name="connsiteY4" fmla="*/ 65143 h 69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025" h="69015">
                      <a:moveTo>
                        <a:pt x="0" y="65143"/>
                      </a:moveTo>
                      <a:lnTo>
                        <a:pt x="112780" y="0"/>
                      </a:lnTo>
                      <a:lnTo>
                        <a:pt x="115026" y="3873"/>
                      </a:lnTo>
                      <a:lnTo>
                        <a:pt x="2169" y="69016"/>
                      </a:lnTo>
                      <a:lnTo>
                        <a:pt x="0" y="6514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8" name="Freeform: Shape 47937">
                  <a:extLst>
                    <a:ext uri="{FF2B5EF4-FFF2-40B4-BE49-F238E27FC236}">
                      <a16:creationId xmlns:a16="http://schemas.microsoft.com/office/drawing/2014/main" id="{700D029A-DD47-49AF-B69F-ACF766033874}"/>
                    </a:ext>
                  </a:extLst>
                </p:cNvPr>
                <p:cNvSpPr/>
                <p:nvPr/>
              </p:nvSpPr>
              <p:spPr>
                <a:xfrm>
                  <a:off x="7003970" y="2639773"/>
                  <a:ext cx="54608" cy="119441"/>
                </a:xfrm>
                <a:custGeom>
                  <a:avLst/>
                  <a:gdLst>
                    <a:gd name="connsiteX0" fmla="*/ 0 w 54608"/>
                    <a:gd name="connsiteY0" fmla="*/ 1782 h 119441"/>
                    <a:gd name="connsiteX1" fmla="*/ 4106 w 54608"/>
                    <a:gd name="connsiteY1" fmla="*/ 0 h 119441"/>
                    <a:gd name="connsiteX2" fmla="*/ 54609 w 54608"/>
                    <a:gd name="connsiteY2" fmla="*/ 117737 h 119441"/>
                    <a:gd name="connsiteX3" fmla="*/ 50503 w 54608"/>
                    <a:gd name="connsiteY3" fmla="*/ 119441 h 119441"/>
                    <a:gd name="connsiteX4" fmla="*/ 0 w 54608"/>
                    <a:gd name="connsiteY4" fmla="*/ 1782 h 119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608" h="119441">
                      <a:moveTo>
                        <a:pt x="0" y="1782"/>
                      </a:moveTo>
                      <a:lnTo>
                        <a:pt x="4106" y="0"/>
                      </a:lnTo>
                      <a:lnTo>
                        <a:pt x="54609" y="117737"/>
                      </a:lnTo>
                      <a:lnTo>
                        <a:pt x="50503" y="119441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7" name="Graphic 19965">
                <a:extLst>
                  <a:ext uri="{FF2B5EF4-FFF2-40B4-BE49-F238E27FC236}">
                    <a16:creationId xmlns:a16="http://schemas.microsoft.com/office/drawing/2014/main" id="{4DC7622B-1D30-468A-A092-2F590EE67BD9}"/>
                  </a:ext>
                </a:extLst>
              </p:cNvPr>
              <p:cNvGrpSpPr/>
              <p:nvPr/>
            </p:nvGrpSpPr>
            <p:grpSpPr>
              <a:xfrm>
                <a:off x="8718910" y="2965954"/>
                <a:ext cx="152226" cy="277527"/>
                <a:chOff x="6934180" y="2736441"/>
                <a:chExt cx="117349" cy="213941"/>
              </a:xfrm>
              <a:solidFill>
                <a:srgbClr val="839EAD"/>
              </a:solidFill>
            </p:grpSpPr>
            <p:sp>
              <p:nvSpPr>
                <p:cNvPr id="47933" name="Freeform: Shape 47932">
                  <a:extLst>
                    <a:ext uri="{FF2B5EF4-FFF2-40B4-BE49-F238E27FC236}">
                      <a16:creationId xmlns:a16="http://schemas.microsoft.com/office/drawing/2014/main" id="{A1528AC4-F27A-4FB2-83C1-FF82996EA808}"/>
                    </a:ext>
                  </a:extLst>
                </p:cNvPr>
                <p:cNvSpPr/>
                <p:nvPr/>
              </p:nvSpPr>
              <p:spPr>
                <a:xfrm>
                  <a:off x="6934180" y="2774241"/>
                  <a:ext cx="117349" cy="156311"/>
                </a:xfrm>
                <a:custGeom>
                  <a:avLst/>
                  <a:gdLst>
                    <a:gd name="connsiteX0" fmla="*/ 0 w 117349"/>
                    <a:gd name="connsiteY0" fmla="*/ 66072 h 156311"/>
                    <a:gd name="connsiteX1" fmla="*/ 115104 w 117349"/>
                    <a:gd name="connsiteY1" fmla="*/ 0 h 156311"/>
                    <a:gd name="connsiteX2" fmla="*/ 117350 w 117349"/>
                    <a:gd name="connsiteY2" fmla="*/ 3873 h 156311"/>
                    <a:gd name="connsiteX3" fmla="*/ 7436 w 117349"/>
                    <a:gd name="connsiteY3" fmla="*/ 67002 h 156311"/>
                    <a:gd name="connsiteX4" fmla="*/ 99147 w 117349"/>
                    <a:gd name="connsiteY4" fmla="*/ 153136 h 156311"/>
                    <a:gd name="connsiteX5" fmla="*/ 96126 w 117349"/>
                    <a:gd name="connsiteY5" fmla="*/ 156312 h 156311"/>
                    <a:gd name="connsiteX6" fmla="*/ 0 w 117349"/>
                    <a:gd name="connsiteY6" fmla="*/ 66072 h 156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49" h="156311">
                      <a:moveTo>
                        <a:pt x="0" y="66072"/>
                      </a:moveTo>
                      <a:lnTo>
                        <a:pt x="115104" y="0"/>
                      </a:lnTo>
                      <a:lnTo>
                        <a:pt x="117350" y="3873"/>
                      </a:lnTo>
                      <a:lnTo>
                        <a:pt x="7436" y="67002"/>
                      </a:lnTo>
                      <a:lnTo>
                        <a:pt x="99147" y="153136"/>
                      </a:lnTo>
                      <a:lnTo>
                        <a:pt x="96126" y="156312"/>
                      </a:lnTo>
                      <a:lnTo>
                        <a:pt x="0" y="660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4" name="Freeform: Shape 47933">
                  <a:extLst>
                    <a:ext uri="{FF2B5EF4-FFF2-40B4-BE49-F238E27FC236}">
                      <a16:creationId xmlns:a16="http://schemas.microsoft.com/office/drawing/2014/main" id="{CB59A854-F206-4A0A-9DA1-D4FE8254913D}"/>
                    </a:ext>
                  </a:extLst>
                </p:cNvPr>
                <p:cNvSpPr/>
                <p:nvPr/>
              </p:nvSpPr>
              <p:spPr>
                <a:xfrm>
                  <a:off x="6935884" y="2859910"/>
                  <a:ext cx="99766" cy="90471"/>
                </a:xfrm>
                <a:custGeom>
                  <a:avLst/>
                  <a:gdLst>
                    <a:gd name="connsiteX0" fmla="*/ 0 w 99766"/>
                    <a:gd name="connsiteY0" fmla="*/ 87141 h 90471"/>
                    <a:gd name="connsiteX1" fmla="*/ 96746 w 99766"/>
                    <a:gd name="connsiteY1" fmla="*/ 0 h 90471"/>
                    <a:gd name="connsiteX2" fmla="*/ 99767 w 99766"/>
                    <a:gd name="connsiteY2" fmla="*/ 3331 h 90471"/>
                    <a:gd name="connsiteX3" fmla="*/ 2943 w 99766"/>
                    <a:gd name="connsiteY3" fmla="*/ 90472 h 90471"/>
                    <a:gd name="connsiteX4" fmla="*/ 0 w 99766"/>
                    <a:gd name="connsiteY4" fmla="*/ 87141 h 90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471">
                      <a:moveTo>
                        <a:pt x="0" y="87141"/>
                      </a:moveTo>
                      <a:lnTo>
                        <a:pt x="96746" y="0"/>
                      </a:lnTo>
                      <a:lnTo>
                        <a:pt x="99767" y="3331"/>
                      </a:lnTo>
                      <a:lnTo>
                        <a:pt x="2943" y="90472"/>
                      </a:lnTo>
                      <a:lnTo>
                        <a:pt x="0" y="871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5" name="Freeform: Shape 47934">
                  <a:extLst>
                    <a:ext uri="{FF2B5EF4-FFF2-40B4-BE49-F238E27FC236}">
                      <a16:creationId xmlns:a16="http://schemas.microsoft.com/office/drawing/2014/main" id="{B6BCBD84-692E-42EF-8ADF-D6FECEEA24A9}"/>
                    </a:ext>
                  </a:extLst>
                </p:cNvPr>
                <p:cNvSpPr/>
                <p:nvPr/>
              </p:nvSpPr>
              <p:spPr>
                <a:xfrm>
                  <a:off x="6959742" y="2736441"/>
                  <a:ext cx="77458" cy="107202"/>
                </a:xfrm>
                <a:custGeom>
                  <a:avLst/>
                  <a:gdLst>
                    <a:gd name="connsiteX0" fmla="*/ 0 w 77458"/>
                    <a:gd name="connsiteY0" fmla="*/ 2556 h 107202"/>
                    <a:gd name="connsiteX1" fmla="*/ 3563 w 77458"/>
                    <a:gd name="connsiteY1" fmla="*/ 0 h 107202"/>
                    <a:gd name="connsiteX2" fmla="*/ 77459 w 77458"/>
                    <a:gd name="connsiteY2" fmla="*/ 104647 h 107202"/>
                    <a:gd name="connsiteX3" fmla="*/ 73818 w 77458"/>
                    <a:gd name="connsiteY3" fmla="*/ 107203 h 107202"/>
                    <a:gd name="connsiteX4" fmla="*/ 0 w 77458"/>
                    <a:gd name="connsiteY4" fmla="*/ 2556 h 107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58" h="107202">
                      <a:moveTo>
                        <a:pt x="0" y="2556"/>
                      </a:moveTo>
                      <a:lnTo>
                        <a:pt x="3563" y="0"/>
                      </a:lnTo>
                      <a:lnTo>
                        <a:pt x="77459" y="104647"/>
                      </a:lnTo>
                      <a:lnTo>
                        <a:pt x="73818" y="107203"/>
                      </a:lnTo>
                      <a:lnTo>
                        <a:pt x="0" y="25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8" name="Graphic 19965">
                <a:extLst>
                  <a:ext uri="{FF2B5EF4-FFF2-40B4-BE49-F238E27FC236}">
                    <a16:creationId xmlns:a16="http://schemas.microsoft.com/office/drawing/2014/main" id="{28AFB4D0-1980-4FCA-AF93-F4393FF26052}"/>
                  </a:ext>
                </a:extLst>
              </p:cNvPr>
              <p:cNvGrpSpPr/>
              <p:nvPr/>
            </p:nvGrpSpPr>
            <p:grpSpPr>
              <a:xfrm>
                <a:off x="8717202" y="3100697"/>
                <a:ext cx="149213" cy="278029"/>
                <a:chOff x="6932863" y="2840313"/>
                <a:chExt cx="115026" cy="214328"/>
              </a:xfrm>
              <a:solidFill>
                <a:srgbClr val="839EAD"/>
              </a:solidFill>
            </p:grpSpPr>
            <p:sp>
              <p:nvSpPr>
                <p:cNvPr id="47930" name="Freeform: Shape 47929">
                  <a:extLst>
                    <a:ext uri="{FF2B5EF4-FFF2-40B4-BE49-F238E27FC236}">
                      <a16:creationId xmlns:a16="http://schemas.microsoft.com/office/drawing/2014/main" id="{2E3DD8BD-1D99-473D-8C2C-4E09DE904603}"/>
                    </a:ext>
                  </a:extLst>
                </p:cNvPr>
                <p:cNvSpPr/>
                <p:nvPr/>
              </p:nvSpPr>
              <p:spPr>
                <a:xfrm>
                  <a:off x="6932863" y="2859368"/>
                  <a:ext cx="115026" cy="156853"/>
                </a:xfrm>
                <a:custGeom>
                  <a:avLst/>
                  <a:gdLst>
                    <a:gd name="connsiteX0" fmla="*/ 0 w 115026"/>
                    <a:gd name="connsiteY0" fmla="*/ 88613 h 156853"/>
                    <a:gd name="connsiteX1" fmla="*/ 98837 w 115026"/>
                    <a:gd name="connsiteY1" fmla="*/ 0 h 156853"/>
                    <a:gd name="connsiteX2" fmla="*/ 101781 w 115026"/>
                    <a:gd name="connsiteY2" fmla="*/ 3331 h 156853"/>
                    <a:gd name="connsiteX3" fmla="*/ 7436 w 115026"/>
                    <a:gd name="connsiteY3" fmla="*/ 87916 h 156853"/>
                    <a:gd name="connsiteX4" fmla="*/ 115026 w 115026"/>
                    <a:gd name="connsiteY4" fmla="*/ 153058 h 156853"/>
                    <a:gd name="connsiteX5" fmla="*/ 115026 w 115026"/>
                    <a:gd name="connsiteY5" fmla="*/ 153058 h 156853"/>
                    <a:gd name="connsiteX6" fmla="*/ 112703 w 115026"/>
                    <a:gd name="connsiteY6" fmla="*/ 156854 h 156853"/>
                    <a:gd name="connsiteX7" fmla="*/ 0 w 115026"/>
                    <a:gd name="connsiteY7" fmla="*/ 88613 h 156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5026" h="156853">
                      <a:moveTo>
                        <a:pt x="0" y="88613"/>
                      </a:moveTo>
                      <a:lnTo>
                        <a:pt x="98837" y="0"/>
                      </a:lnTo>
                      <a:lnTo>
                        <a:pt x="101781" y="3331"/>
                      </a:lnTo>
                      <a:lnTo>
                        <a:pt x="7436" y="87916"/>
                      </a:lnTo>
                      <a:lnTo>
                        <a:pt x="115026" y="153058"/>
                      </a:lnTo>
                      <a:lnTo>
                        <a:pt x="115026" y="153058"/>
                      </a:lnTo>
                      <a:lnTo>
                        <a:pt x="112703" y="156854"/>
                      </a:lnTo>
                      <a:lnTo>
                        <a:pt x="0" y="8861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1" name="Freeform: Shape 47930">
                  <a:extLst>
                    <a:ext uri="{FF2B5EF4-FFF2-40B4-BE49-F238E27FC236}">
                      <a16:creationId xmlns:a16="http://schemas.microsoft.com/office/drawing/2014/main" id="{1E48C264-94D4-43CD-A40F-5579A934CB36}"/>
                    </a:ext>
                  </a:extLst>
                </p:cNvPr>
                <p:cNvSpPr/>
                <p:nvPr/>
              </p:nvSpPr>
              <p:spPr>
                <a:xfrm>
                  <a:off x="6956643" y="2946664"/>
                  <a:ext cx="80092" cy="107977"/>
                </a:xfrm>
                <a:custGeom>
                  <a:avLst/>
                  <a:gdLst>
                    <a:gd name="connsiteX0" fmla="*/ 0 w 80092"/>
                    <a:gd name="connsiteY0" fmla="*/ 105344 h 107977"/>
                    <a:gd name="connsiteX1" fmla="*/ 76529 w 80092"/>
                    <a:gd name="connsiteY1" fmla="*/ 0 h 107977"/>
                    <a:gd name="connsiteX2" fmla="*/ 80093 w 80092"/>
                    <a:gd name="connsiteY2" fmla="*/ 2634 h 107977"/>
                    <a:gd name="connsiteX3" fmla="*/ 3563 w 80092"/>
                    <a:gd name="connsiteY3" fmla="*/ 107977 h 107977"/>
                    <a:gd name="connsiteX4" fmla="*/ 0 w 80092"/>
                    <a:gd name="connsiteY4" fmla="*/ 105344 h 10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92" h="107977">
                      <a:moveTo>
                        <a:pt x="0" y="105344"/>
                      </a:moveTo>
                      <a:lnTo>
                        <a:pt x="76529" y="0"/>
                      </a:lnTo>
                      <a:lnTo>
                        <a:pt x="80093" y="2634"/>
                      </a:lnTo>
                      <a:lnTo>
                        <a:pt x="3563" y="107977"/>
                      </a:lnTo>
                      <a:lnTo>
                        <a:pt x="0" y="10534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2" name="Freeform: Shape 47931">
                  <a:extLst>
                    <a:ext uri="{FF2B5EF4-FFF2-40B4-BE49-F238E27FC236}">
                      <a16:creationId xmlns:a16="http://schemas.microsoft.com/office/drawing/2014/main" id="{490AB9B3-96FB-4018-A5C1-B36C3D2EA4A1}"/>
                    </a:ext>
                  </a:extLst>
                </p:cNvPr>
                <p:cNvSpPr/>
                <p:nvPr/>
              </p:nvSpPr>
              <p:spPr>
                <a:xfrm>
                  <a:off x="6936659" y="2840313"/>
                  <a:ext cx="97055" cy="90161"/>
                </a:xfrm>
                <a:custGeom>
                  <a:avLst/>
                  <a:gdLst>
                    <a:gd name="connsiteX0" fmla="*/ 0 w 97055"/>
                    <a:gd name="connsiteY0" fmla="*/ 3253 h 90161"/>
                    <a:gd name="connsiteX1" fmla="*/ 3098 w 97055"/>
                    <a:gd name="connsiteY1" fmla="*/ 0 h 90161"/>
                    <a:gd name="connsiteX2" fmla="*/ 97056 w 97055"/>
                    <a:gd name="connsiteY2" fmla="*/ 86986 h 90161"/>
                    <a:gd name="connsiteX3" fmla="*/ 94035 w 97055"/>
                    <a:gd name="connsiteY3" fmla="*/ 90162 h 90161"/>
                    <a:gd name="connsiteX4" fmla="*/ 0 w 97055"/>
                    <a:gd name="connsiteY4" fmla="*/ 3253 h 90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55" h="90161">
                      <a:moveTo>
                        <a:pt x="0" y="3253"/>
                      </a:moveTo>
                      <a:lnTo>
                        <a:pt x="3098" y="0"/>
                      </a:lnTo>
                      <a:lnTo>
                        <a:pt x="97056" y="86986"/>
                      </a:lnTo>
                      <a:lnTo>
                        <a:pt x="94035" y="90162"/>
                      </a:lnTo>
                      <a:lnTo>
                        <a:pt x="0" y="325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9" name="Graphic 19965">
                <a:extLst>
                  <a:ext uri="{FF2B5EF4-FFF2-40B4-BE49-F238E27FC236}">
                    <a16:creationId xmlns:a16="http://schemas.microsoft.com/office/drawing/2014/main" id="{01302336-9847-4874-8F83-4BDBB63B069E}"/>
                  </a:ext>
                </a:extLst>
              </p:cNvPr>
              <p:cNvGrpSpPr/>
              <p:nvPr/>
            </p:nvGrpSpPr>
            <p:grpSpPr>
              <a:xfrm>
                <a:off x="8721222" y="3238255"/>
                <a:ext cx="186591" cy="266975"/>
                <a:chOff x="6935962" y="2946354"/>
                <a:chExt cx="143840" cy="205807"/>
              </a:xfrm>
              <a:solidFill>
                <a:srgbClr val="839EAD"/>
              </a:solidFill>
            </p:grpSpPr>
            <p:sp>
              <p:nvSpPr>
                <p:cNvPr id="47927" name="Freeform: Shape 47926">
                  <a:extLst>
                    <a:ext uri="{FF2B5EF4-FFF2-40B4-BE49-F238E27FC236}">
                      <a16:creationId xmlns:a16="http://schemas.microsoft.com/office/drawing/2014/main" id="{3F695F0E-AFED-40A7-9049-3F84C583CB78}"/>
                    </a:ext>
                  </a:extLst>
                </p:cNvPr>
                <p:cNvSpPr/>
                <p:nvPr/>
              </p:nvSpPr>
              <p:spPr>
                <a:xfrm>
                  <a:off x="6953855" y="2946354"/>
                  <a:ext cx="125947" cy="150502"/>
                </a:xfrm>
                <a:custGeom>
                  <a:avLst/>
                  <a:gdLst>
                    <a:gd name="connsiteX0" fmla="*/ 0 w 125947"/>
                    <a:gd name="connsiteY0" fmla="*/ 107125 h 150502"/>
                    <a:gd name="connsiteX1" fmla="*/ 78311 w 125947"/>
                    <a:gd name="connsiteY1" fmla="*/ 0 h 150502"/>
                    <a:gd name="connsiteX2" fmla="*/ 81874 w 125947"/>
                    <a:gd name="connsiteY2" fmla="*/ 2556 h 150502"/>
                    <a:gd name="connsiteX3" fmla="*/ 7126 w 125947"/>
                    <a:gd name="connsiteY3" fmla="*/ 104957 h 150502"/>
                    <a:gd name="connsiteX4" fmla="*/ 125948 w 125947"/>
                    <a:gd name="connsiteY4" fmla="*/ 146320 h 150502"/>
                    <a:gd name="connsiteX5" fmla="*/ 124476 w 125947"/>
                    <a:gd name="connsiteY5" fmla="*/ 150502 h 150502"/>
                    <a:gd name="connsiteX6" fmla="*/ 0 w 125947"/>
                    <a:gd name="connsiteY6" fmla="*/ 107125 h 150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5947" h="150502">
                      <a:moveTo>
                        <a:pt x="0" y="107125"/>
                      </a:moveTo>
                      <a:lnTo>
                        <a:pt x="78311" y="0"/>
                      </a:lnTo>
                      <a:lnTo>
                        <a:pt x="81874" y="2556"/>
                      </a:lnTo>
                      <a:lnTo>
                        <a:pt x="7126" y="104957"/>
                      </a:lnTo>
                      <a:lnTo>
                        <a:pt x="125948" y="146320"/>
                      </a:lnTo>
                      <a:lnTo>
                        <a:pt x="124476" y="150502"/>
                      </a:lnTo>
                      <a:lnTo>
                        <a:pt x="0" y="10712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8" name="Freeform: Shape 47927">
                  <a:extLst>
                    <a:ext uri="{FF2B5EF4-FFF2-40B4-BE49-F238E27FC236}">
                      <a16:creationId xmlns:a16="http://schemas.microsoft.com/office/drawing/2014/main" id="{CD35347D-57A4-47BF-9266-6297A25EBAA8}"/>
                    </a:ext>
                  </a:extLst>
                </p:cNvPr>
                <p:cNvSpPr/>
                <p:nvPr/>
              </p:nvSpPr>
              <p:spPr>
                <a:xfrm>
                  <a:off x="6998781" y="3031404"/>
                  <a:ext cx="57009" cy="120758"/>
                </a:xfrm>
                <a:custGeom>
                  <a:avLst/>
                  <a:gdLst>
                    <a:gd name="connsiteX0" fmla="*/ 0 w 57009"/>
                    <a:gd name="connsiteY0" fmla="*/ 118977 h 120758"/>
                    <a:gd name="connsiteX1" fmla="*/ 52982 w 57009"/>
                    <a:gd name="connsiteY1" fmla="*/ 0 h 120758"/>
                    <a:gd name="connsiteX2" fmla="*/ 57009 w 57009"/>
                    <a:gd name="connsiteY2" fmla="*/ 1782 h 120758"/>
                    <a:gd name="connsiteX3" fmla="*/ 4028 w 57009"/>
                    <a:gd name="connsiteY3" fmla="*/ 120758 h 120758"/>
                    <a:gd name="connsiteX4" fmla="*/ 0 w 57009"/>
                    <a:gd name="connsiteY4" fmla="*/ 118977 h 120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09" h="120758">
                      <a:moveTo>
                        <a:pt x="0" y="118977"/>
                      </a:moveTo>
                      <a:lnTo>
                        <a:pt x="52982" y="0"/>
                      </a:lnTo>
                      <a:lnTo>
                        <a:pt x="57009" y="1782"/>
                      </a:lnTo>
                      <a:lnTo>
                        <a:pt x="4028" y="120758"/>
                      </a:lnTo>
                      <a:lnTo>
                        <a:pt x="0" y="11897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9" name="Freeform: Shape 47928">
                  <a:extLst>
                    <a:ext uri="{FF2B5EF4-FFF2-40B4-BE49-F238E27FC236}">
                      <a16:creationId xmlns:a16="http://schemas.microsoft.com/office/drawing/2014/main" id="{1A1A39E5-5129-460A-80EE-A835DA479512}"/>
                    </a:ext>
                  </a:extLst>
                </p:cNvPr>
                <p:cNvSpPr/>
                <p:nvPr/>
              </p:nvSpPr>
              <p:spPr>
                <a:xfrm>
                  <a:off x="6935962" y="2946742"/>
                  <a:ext cx="112315" cy="69325"/>
                </a:xfrm>
                <a:custGeom>
                  <a:avLst/>
                  <a:gdLst>
                    <a:gd name="connsiteX0" fmla="*/ 0 w 112315"/>
                    <a:gd name="connsiteY0" fmla="*/ 3795 h 69325"/>
                    <a:gd name="connsiteX1" fmla="*/ 2246 w 112315"/>
                    <a:gd name="connsiteY1" fmla="*/ 0 h 69325"/>
                    <a:gd name="connsiteX2" fmla="*/ 112315 w 112315"/>
                    <a:gd name="connsiteY2" fmla="*/ 65530 h 69325"/>
                    <a:gd name="connsiteX3" fmla="*/ 110069 w 112315"/>
                    <a:gd name="connsiteY3" fmla="*/ 69326 h 69325"/>
                    <a:gd name="connsiteX4" fmla="*/ 0 w 112315"/>
                    <a:gd name="connsiteY4" fmla="*/ 3795 h 69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315" h="69325">
                      <a:moveTo>
                        <a:pt x="0" y="3795"/>
                      </a:moveTo>
                      <a:lnTo>
                        <a:pt x="2246" y="0"/>
                      </a:lnTo>
                      <a:lnTo>
                        <a:pt x="112315" y="65530"/>
                      </a:lnTo>
                      <a:lnTo>
                        <a:pt x="110069" y="69326"/>
                      </a:lnTo>
                      <a:lnTo>
                        <a:pt x="0" y="37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0" name="Graphic 19965">
                <a:extLst>
                  <a:ext uri="{FF2B5EF4-FFF2-40B4-BE49-F238E27FC236}">
                    <a16:creationId xmlns:a16="http://schemas.microsoft.com/office/drawing/2014/main" id="{BC19123D-0820-4E1C-8981-5DD4D9702850}"/>
                  </a:ext>
                </a:extLst>
              </p:cNvPr>
              <p:cNvGrpSpPr/>
              <p:nvPr/>
            </p:nvGrpSpPr>
            <p:grpSpPr>
              <a:xfrm>
                <a:off x="8749055" y="3348382"/>
                <a:ext cx="220955" cy="269086"/>
                <a:chOff x="6957418" y="3031249"/>
                <a:chExt cx="170331" cy="207434"/>
              </a:xfrm>
              <a:solidFill>
                <a:srgbClr val="839EAD"/>
              </a:solidFill>
            </p:grpSpPr>
            <p:sp>
              <p:nvSpPr>
                <p:cNvPr id="47924" name="Freeform: Shape 47923">
                  <a:extLst>
                    <a:ext uri="{FF2B5EF4-FFF2-40B4-BE49-F238E27FC236}">
                      <a16:creationId xmlns:a16="http://schemas.microsoft.com/office/drawing/2014/main" id="{3DFAB54C-39E3-405E-BF44-FE5410393301}"/>
                    </a:ext>
                  </a:extLst>
                </p:cNvPr>
                <p:cNvSpPr/>
                <p:nvPr/>
              </p:nvSpPr>
              <p:spPr>
                <a:xfrm>
                  <a:off x="6996379" y="3031249"/>
                  <a:ext cx="131370" cy="137721"/>
                </a:xfrm>
                <a:custGeom>
                  <a:avLst/>
                  <a:gdLst>
                    <a:gd name="connsiteX0" fmla="*/ 0 w 131370"/>
                    <a:gd name="connsiteY0" fmla="*/ 121145 h 137721"/>
                    <a:gd name="connsiteX1" fmla="*/ 54299 w 131370"/>
                    <a:gd name="connsiteY1" fmla="*/ 0 h 137721"/>
                    <a:gd name="connsiteX2" fmla="*/ 58327 w 131370"/>
                    <a:gd name="connsiteY2" fmla="*/ 1859 h 137721"/>
                    <a:gd name="connsiteX3" fmla="*/ 6507 w 131370"/>
                    <a:gd name="connsiteY3" fmla="*/ 117505 h 137721"/>
                    <a:gd name="connsiteX4" fmla="*/ 131370 w 131370"/>
                    <a:gd name="connsiteY4" fmla="*/ 133306 h 137721"/>
                    <a:gd name="connsiteX5" fmla="*/ 130828 w 131370"/>
                    <a:gd name="connsiteY5" fmla="*/ 137722 h 137721"/>
                    <a:gd name="connsiteX6" fmla="*/ 0 w 131370"/>
                    <a:gd name="connsiteY6" fmla="*/ 121145 h 137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370" h="137721">
                      <a:moveTo>
                        <a:pt x="0" y="121145"/>
                      </a:moveTo>
                      <a:lnTo>
                        <a:pt x="54299" y="0"/>
                      </a:lnTo>
                      <a:lnTo>
                        <a:pt x="58327" y="1859"/>
                      </a:lnTo>
                      <a:lnTo>
                        <a:pt x="6507" y="117505"/>
                      </a:lnTo>
                      <a:lnTo>
                        <a:pt x="131370" y="133306"/>
                      </a:lnTo>
                      <a:lnTo>
                        <a:pt x="130828" y="137722"/>
                      </a:lnTo>
                      <a:lnTo>
                        <a:pt x="0" y="12114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5" name="Freeform: Shape 47924">
                  <a:extLst>
                    <a:ext uri="{FF2B5EF4-FFF2-40B4-BE49-F238E27FC236}">
                      <a16:creationId xmlns:a16="http://schemas.microsoft.com/office/drawing/2014/main" id="{BD85FF02-B004-434A-965E-6DEF3B8B2E86}"/>
                    </a:ext>
                  </a:extLst>
                </p:cNvPr>
                <p:cNvSpPr/>
                <p:nvPr/>
              </p:nvSpPr>
              <p:spPr>
                <a:xfrm>
                  <a:off x="7060438" y="3110412"/>
                  <a:ext cx="31448" cy="128271"/>
                </a:xfrm>
                <a:custGeom>
                  <a:avLst/>
                  <a:gdLst>
                    <a:gd name="connsiteX0" fmla="*/ 0 w 31448"/>
                    <a:gd name="connsiteY0" fmla="*/ 127342 h 128271"/>
                    <a:gd name="connsiteX1" fmla="*/ 27033 w 31448"/>
                    <a:gd name="connsiteY1" fmla="*/ 0 h 128271"/>
                    <a:gd name="connsiteX2" fmla="*/ 31448 w 31448"/>
                    <a:gd name="connsiteY2" fmla="*/ 852 h 128271"/>
                    <a:gd name="connsiteX3" fmla="*/ 4338 w 31448"/>
                    <a:gd name="connsiteY3" fmla="*/ 128272 h 128271"/>
                    <a:gd name="connsiteX4" fmla="*/ 0 w 31448"/>
                    <a:gd name="connsiteY4" fmla="*/ 127342 h 128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48" h="128271">
                      <a:moveTo>
                        <a:pt x="0" y="127342"/>
                      </a:moveTo>
                      <a:lnTo>
                        <a:pt x="27033" y="0"/>
                      </a:lnTo>
                      <a:lnTo>
                        <a:pt x="31448" y="852"/>
                      </a:lnTo>
                      <a:lnTo>
                        <a:pt x="4338" y="128272"/>
                      </a:lnTo>
                      <a:lnTo>
                        <a:pt x="0" y="12734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6" name="Freeform: Shape 47925">
                  <a:extLst>
                    <a:ext uri="{FF2B5EF4-FFF2-40B4-BE49-F238E27FC236}">
                      <a16:creationId xmlns:a16="http://schemas.microsoft.com/office/drawing/2014/main" id="{102F7F3C-6BFF-4ED6-883A-381C2CD0F362}"/>
                    </a:ext>
                  </a:extLst>
                </p:cNvPr>
                <p:cNvSpPr/>
                <p:nvPr/>
              </p:nvSpPr>
              <p:spPr>
                <a:xfrm>
                  <a:off x="6957418" y="3051233"/>
                  <a:ext cx="122694" cy="45390"/>
                </a:xfrm>
                <a:custGeom>
                  <a:avLst/>
                  <a:gdLst>
                    <a:gd name="connsiteX0" fmla="*/ 0 w 122694"/>
                    <a:gd name="connsiteY0" fmla="*/ 4183 h 45390"/>
                    <a:gd name="connsiteX1" fmla="*/ 1472 w 122694"/>
                    <a:gd name="connsiteY1" fmla="*/ 0 h 45390"/>
                    <a:gd name="connsiteX2" fmla="*/ 122694 w 122694"/>
                    <a:gd name="connsiteY2" fmla="*/ 41208 h 45390"/>
                    <a:gd name="connsiteX3" fmla="*/ 121300 w 122694"/>
                    <a:gd name="connsiteY3" fmla="*/ 45391 h 45390"/>
                    <a:gd name="connsiteX4" fmla="*/ 0 w 122694"/>
                    <a:gd name="connsiteY4" fmla="*/ 4183 h 45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694" h="45390">
                      <a:moveTo>
                        <a:pt x="0" y="4183"/>
                      </a:moveTo>
                      <a:lnTo>
                        <a:pt x="1472" y="0"/>
                      </a:lnTo>
                      <a:lnTo>
                        <a:pt x="122694" y="41208"/>
                      </a:lnTo>
                      <a:lnTo>
                        <a:pt x="121300" y="45391"/>
                      </a:lnTo>
                      <a:lnTo>
                        <a:pt x="0" y="41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1" name="Graphic 19965">
                <a:extLst>
                  <a:ext uri="{FF2B5EF4-FFF2-40B4-BE49-F238E27FC236}">
                    <a16:creationId xmlns:a16="http://schemas.microsoft.com/office/drawing/2014/main" id="{81678F3F-B9CC-49CB-B0D5-B4E0BCCD9823}"/>
                  </a:ext>
                </a:extLst>
              </p:cNvPr>
              <p:cNvGrpSpPr/>
              <p:nvPr/>
            </p:nvGrpSpPr>
            <p:grpSpPr>
              <a:xfrm>
                <a:off x="8804620" y="3451173"/>
                <a:ext cx="245974" cy="259440"/>
                <a:chOff x="7000252" y="3110489"/>
                <a:chExt cx="189618" cy="199998"/>
              </a:xfrm>
              <a:solidFill>
                <a:srgbClr val="839EAD"/>
              </a:solidFill>
            </p:grpSpPr>
            <p:sp>
              <p:nvSpPr>
                <p:cNvPr id="47921" name="Freeform: Shape 47920">
                  <a:extLst>
                    <a:ext uri="{FF2B5EF4-FFF2-40B4-BE49-F238E27FC236}">
                      <a16:creationId xmlns:a16="http://schemas.microsoft.com/office/drawing/2014/main" id="{5390F8FF-D3F0-46C5-B93A-E5B11E7D3133}"/>
                    </a:ext>
                  </a:extLst>
                </p:cNvPr>
                <p:cNvSpPr/>
                <p:nvPr/>
              </p:nvSpPr>
              <p:spPr>
                <a:xfrm>
                  <a:off x="7058501" y="3110489"/>
                  <a:ext cx="131369" cy="129743"/>
                </a:xfrm>
                <a:custGeom>
                  <a:avLst/>
                  <a:gdLst>
                    <a:gd name="connsiteX0" fmla="*/ 27962 w 131369"/>
                    <a:gd name="connsiteY0" fmla="*/ 0 h 129743"/>
                    <a:gd name="connsiteX1" fmla="*/ 32300 w 131369"/>
                    <a:gd name="connsiteY1" fmla="*/ 929 h 129743"/>
                    <a:gd name="connsiteX2" fmla="*/ 5654 w 131369"/>
                    <a:gd name="connsiteY2" fmla="*/ 124863 h 129743"/>
                    <a:gd name="connsiteX3" fmla="*/ 130982 w 131369"/>
                    <a:gd name="connsiteY3" fmla="*/ 114329 h 129743"/>
                    <a:gd name="connsiteX4" fmla="*/ 131370 w 131369"/>
                    <a:gd name="connsiteY4" fmla="*/ 118744 h 129743"/>
                    <a:gd name="connsiteX5" fmla="*/ 0 w 131369"/>
                    <a:gd name="connsiteY5" fmla="*/ 129743 h 129743"/>
                    <a:gd name="connsiteX6" fmla="*/ 27962 w 131369"/>
                    <a:gd name="connsiteY6" fmla="*/ 0 h 129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369" h="129743">
                      <a:moveTo>
                        <a:pt x="27962" y="0"/>
                      </a:moveTo>
                      <a:lnTo>
                        <a:pt x="32300" y="929"/>
                      </a:lnTo>
                      <a:lnTo>
                        <a:pt x="5654" y="124863"/>
                      </a:lnTo>
                      <a:lnTo>
                        <a:pt x="130982" y="114329"/>
                      </a:lnTo>
                      <a:lnTo>
                        <a:pt x="131370" y="118744"/>
                      </a:lnTo>
                      <a:lnTo>
                        <a:pt x="0" y="129743"/>
                      </a:lnTo>
                      <a:lnTo>
                        <a:pt x="27962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2" name="Freeform: Shape 47921">
                  <a:extLst>
                    <a:ext uri="{FF2B5EF4-FFF2-40B4-BE49-F238E27FC236}">
                      <a16:creationId xmlns:a16="http://schemas.microsoft.com/office/drawing/2014/main" id="{7DF3F320-70A1-426B-893D-5135991EBD53}"/>
                    </a:ext>
                  </a:extLst>
                </p:cNvPr>
                <p:cNvSpPr/>
                <p:nvPr/>
              </p:nvSpPr>
              <p:spPr>
                <a:xfrm>
                  <a:off x="7138904" y="3180280"/>
                  <a:ext cx="4492" cy="130208"/>
                </a:xfrm>
                <a:custGeom>
                  <a:avLst/>
                  <a:gdLst>
                    <a:gd name="connsiteX0" fmla="*/ 0 w 4492"/>
                    <a:gd name="connsiteY0" fmla="*/ 130208 h 130208"/>
                    <a:gd name="connsiteX1" fmla="*/ 0 w 4492"/>
                    <a:gd name="connsiteY1" fmla="*/ 0 h 130208"/>
                    <a:gd name="connsiteX2" fmla="*/ 4492 w 4492"/>
                    <a:gd name="connsiteY2" fmla="*/ 0 h 130208"/>
                    <a:gd name="connsiteX3" fmla="*/ 4492 w 4492"/>
                    <a:gd name="connsiteY3" fmla="*/ 130208 h 130208"/>
                    <a:gd name="connsiteX4" fmla="*/ 0 w 4492"/>
                    <a:gd name="connsiteY4" fmla="*/ 130208 h 130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92" h="130208">
                      <a:moveTo>
                        <a:pt x="0" y="130208"/>
                      </a:moveTo>
                      <a:lnTo>
                        <a:pt x="0" y="0"/>
                      </a:lnTo>
                      <a:lnTo>
                        <a:pt x="4492" y="0"/>
                      </a:lnTo>
                      <a:lnTo>
                        <a:pt x="4492" y="130208"/>
                      </a:lnTo>
                      <a:lnTo>
                        <a:pt x="0" y="13020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3" name="Freeform: Shape 47922">
                  <a:extLst>
                    <a:ext uri="{FF2B5EF4-FFF2-40B4-BE49-F238E27FC236}">
                      <a16:creationId xmlns:a16="http://schemas.microsoft.com/office/drawing/2014/main" id="{38033A8D-BF56-40BB-89D0-35555E3E3EFB}"/>
                    </a:ext>
                  </a:extLst>
                </p:cNvPr>
                <p:cNvSpPr/>
                <p:nvPr/>
              </p:nvSpPr>
              <p:spPr>
                <a:xfrm>
                  <a:off x="7000252" y="3149064"/>
                  <a:ext cx="127729" cy="19597"/>
                </a:xfrm>
                <a:custGeom>
                  <a:avLst/>
                  <a:gdLst>
                    <a:gd name="connsiteX0" fmla="*/ 0 w 127729"/>
                    <a:gd name="connsiteY0" fmla="*/ 4493 h 19597"/>
                    <a:gd name="connsiteX1" fmla="*/ 542 w 127729"/>
                    <a:gd name="connsiteY1" fmla="*/ 0 h 19597"/>
                    <a:gd name="connsiteX2" fmla="*/ 127729 w 127729"/>
                    <a:gd name="connsiteY2" fmla="*/ 15182 h 19597"/>
                    <a:gd name="connsiteX3" fmla="*/ 127187 w 127729"/>
                    <a:gd name="connsiteY3" fmla="*/ 19597 h 19597"/>
                    <a:gd name="connsiteX4" fmla="*/ 0 w 127729"/>
                    <a:gd name="connsiteY4" fmla="*/ 4493 h 19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729" h="19597">
                      <a:moveTo>
                        <a:pt x="0" y="4493"/>
                      </a:moveTo>
                      <a:lnTo>
                        <a:pt x="542" y="0"/>
                      </a:lnTo>
                      <a:lnTo>
                        <a:pt x="127729" y="15182"/>
                      </a:lnTo>
                      <a:lnTo>
                        <a:pt x="127187" y="19597"/>
                      </a:lnTo>
                      <a:lnTo>
                        <a:pt x="0" y="449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2" name="Graphic 19965">
                <a:extLst>
                  <a:ext uri="{FF2B5EF4-FFF2-40B4-BE49-F238E27FC236}">
                    <a16:creationId xmlns:a16="http://schemas.microsoft.com/office/drawing/2014/main" id="{A0FAA81A-73B8-4E55-B10C-8611F59A6A2E}"/>
                  </a:ext>
                </a:extLst>
              </p:cNvPr>
              <p:cNvGrpSpPr/>
              <p:nvPr/>
            </p:nvGrpSpPr>
            <p:grpSpPr>
              <a:xfrm>
                <a:off x="8884904" y="3542107"/>
                <a:ext cx="261550" cy="239544"/>
                <a:chOff x="7062142" y="3180589"/>
                <a:chExt cx="201625" cy="184661"/>
              </a:xfrm>
              <a:solidFill>
                <a:srgbClr val="839EAD"/>
              </a:solidFill>
            </p:grpSpPr>
            <p:sp>
              <p:nvSpPr>
                <p:cNvPr id="47918" name="Freeform: Shape 47917">
                  <a:extLst>
                    <a:ext uri="{FF2B5EF4-FFF2-40B4-BE49-F238E27FC236}">
                      <a16:creationId xmlns:a16="http://schemas.microsoft.com/office/drawing/2014/main" id="{9948E79E-1633-4076-80A3-7E5B4D9BF07F}"/>
                    </a:ext>
                  </a:extLst>
                </p:cNvPr>
                <p:cNvSpPr/>
                <p:nvPr/>
              </p:nvSpPr>
              <p:spPr>
                <a:xfrm>
                  <a:off x="7137586" y="3180589"/>
                  <a:ext cx="126180" cy="132686"/>
                </a:xfrm>
                <a:custGeom>
                  <a:avLst/>
                  <a:gdLst>
                    <a:gd name="connsiteX0" fmla="*/ 310 w 126180"/>
                    <a:gd name="connsiteY0" fmla="*/ 0 h 132686"/>
                    <a:gd name="connsiteX1" fmla="*/ 4803 w 126180"/>
                    <a:gd name="connsiteY1" fmla="*/ 0 h 132686"/>
                    <a:gd name="connsiteX2" fmla="*/ 4415 w 126180"/>
                    <a:gd name="connsiteY2" fmla="*/ 126722 h 132686"/>
                    <a:gd name="connsiteX3" fmla="*/ 124941 w 126180"/>
                    <a:gd name="connsiteY3" fmla="*/ 90394 h 132686"/>
                    <a:gd name="connsiteX4" fmla="*/ 124941 w 126180"/>
                    <a:gd name="connsiteY4" fmla="*/ 90394 h 132686"/>
                    <a:gd name="connsiteX5" fmla="*/ 126181 w 126180"/>
                    <a:gd name="connsiteY5" fmla="*/ 94655 h 132686"/>
                    <a:gd name="connsiteX6" fmla="*/ 0 w 126180"/>
                    <a:gd name="connsiteY6" fmla="*/ 132687 h 132686"/>
                    <a:gd name="connsiteX7" fmla="*/ 310 w 126180"/>
                    <a:gd name="connsiteY7" fmla="*/ 0 h 13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6180" h="132686">
                      <a:moveTo>
                        <a:pt x="310" y="0"/>
                      </a:moveTo>
                      <a:lnTo>
                        <a:pt x="4803" y="0"/>
                      </a:lnTo>
                      <a:lnTo>
                        <a:pt x="4415" y="126722"/>
                      </a:lnTo>
                      <a:lnTo>
                        <a:pt x="124941" y="90394"/>
                      </a:lnTo>
                      <a:lnTo>
                        <a:pt x="124941" y="90394"/>
                      </a:lnTo>
                      <a:lnTo>
                        <a:pt x="126181" y="94655"/>
                      </a:lnTo>
                      <a:lnTo>
                        <a:pt x="0" y="132687"/>
                      </a:lnTo>
                      <a:lnTo>
                        <a:pt x="31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9" name="Freeform: Shape 47918">
                  <a:extLst>
                    <a:ext uri="{FF2B5EF4-FFF2-40B4-BE49-F238E27FC236}">
                      <a16:creationId xmlns:a16="http://schemas.microsoft.com/office/drawing/2014/main" id="{FC01AE24-31D7-4F5D-89E1-2980853478C2}"/>
                    </a:ext>
                  </a:extLst>
                </p:cNvPr>
                <p:cNvSpPr/>
                <p:nvPr/>
              </p:nvSpPr>
              <p:spPr>
                <a:xfrm>
                  <a:off x="7203737" y="3236979"/>
                  <a:ext cx="31448" cy="128271"/>
                </a:xfrm>
                <a:custGeom>
                  <a:avLst/>
                  <a:gdLst>
                    <a:gd name="connsiteX0" fmla="*/ 0 w 31448"/>
                    <a:gd name="connsiteY0" fmla="*/ 929 h 128271"/>
                    <a:gd name="connsiteX1" fmla="*/ 4338 w 31448"/>
                    <a:gd name="connsiteY1" fmla="*/ 0 h 128271"/>
                    <a:gd name="connsiteX2" fmla="*/ 31448 w 31448"/>
                    <a:gd name="connsiteY2" fmla="*/ 127342 h 128271"/>
                    <a:gd name="connsiteX3" fmla="*/ 27111 w 31448"/>
                    <a:gd name="connsiteY3" fmla="*/ 128272 h 128271"/>
                    <a:gd name="connsiteX4" fmla="*/ 0 w 31448"/>
                    <a:gd name="connsiteY4" fmla="*/ 929 h 128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48" h="128271">
                      <a:moveTo>
                        <a:pt x="0" y="929"/>
                      </a:moveTo>
                      <a:lnTo>
                        <a:pt x="4338" y="0"/>
                      </a:lnTo>
                      <a:lnTo>
                        <a:pt x="31448" y="127342"/>
                      </a:lnTo>
                      <a:lnTo>
                        <a:pt x="27111" y="128272"/>
                      </a:lnTo>
                      <a:lnTo>
                        <a:pt x="0" y="92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0" name="Freeform: Shape 47919">
                  <a:extLst>
                    <a:ext uri="{FF2B5EF4-FFF2-40B4-BE49-F238E27FC236}">
                      <a16:creationId xmlns:a16="http://schemas.microsoft.com/office/drawing/2014/main" id="{F61A1B84-6301-4E62-8CE7-448DB7269E0F}"/>
                    </a:ext>
                  </a:extLst>
                </p:cNvPr>
                <p:cNvSpPr/>
                <p:nvPr/>
              </p:nvSpPr>
              <p:spPr>
                <a:xfrm>
                  <a:off x="7062142" y="3224509"/>
                  <a:ext cx="127961" cy="16033"/>
                </a:xfrm>
                <a:custGeom>
                  <a:avLst/>
                  <a:gdLst>
                    <a:gd name="connsiteX0" fmla="*/ 0 w 127961"/>
                    <a:gd name="connsiteY0" fmla="*/ 11619 h 16033"/>
                    <a:gd name="connsiteX1" fmla="*/ 127575 w 127961"/>
                    <a:gd name="connsiteY1" fmla="*/ 0 h 16033"/>
                    <a:gd name="connsiteX2" fmla="*/ 127962 w 127961"/>
                    <a:gd name="connsiteY2" fmla="*/ 4415 h 16033"/>
                    <a:gd name="connsiteX3" fmla="*/ 465 w 127961"/>
                    <a:gd name="connsiteY3" fmla="*/ 16034 h 16033"/>
                    <a:gd name="connsiteX4" fmla="*/ 0 w 127961"/>
                    <a:gd name="connsiteY4" fmla="*/ 11619 h 16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961" h="16033">
                      <a:moveTo>
                        <a:pt x="0" y="11619"/>
                      </a:moveTo>
                      <a:lnTo>
                        <a:pt x="127575" y="0"/>
                      </a:lnTo>
                      <a:lnTo>
                        <a:pt x="127962" y="4415"/>
                      </a:lnTo>
                      <a:lnTo>
                        <a:pt x="465" y="16034"/>
                      </a:lnTo>
                      <a:lnTo>
                        <a:pt x="0" y="1161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3" name="Graphic 19965">
                <a:extLst>
                  <a:ext uri="{FF2B5EF4-FFF2-40B4-BE49-F238E27FC236}">
                    <a16:creationId xmlns:a16="http://schemas.microsoft.com/office/drawing/2014/main" id="{DD978ECD-3335-47C6-8B9B-52CE49222D70}"/>
                  </a:ext>
                </a:extLst>
              </p:cNvPr>
              <p:cNvGrpSpPr/>
              <p:nvPr/>
            </p:nvGrpSpPr>
            <p:grpSpPr>
              <a:xfrm>
                <a:off x="8986289" y="3615961"/>
                <a:ext cx="266373" cy="210405"/>
                <a:chOff x="7140298" y="3237522"/>
                <a:chExt cx="205343" cy="162198"/>
              </a:xfrm>
              <a:solidFill>
                <a:srgbClr val="839EAD"/>
              </a:solidFill>
            </p:grpSpPr>
            <p:sp>
              <p:nvSpPr>
                <p:cNvPr id="47915" name="Freeform: Shape 47914">
                  <a:extLst>
                    <a:ext uri="{FF2B5EF4-FFF2-40B4-BE49-F238E27FC236}">
                      <a16:creationId xmlns:a16="http://schemas.microsoft.com/office/drawing/2014/main" id="{CA46C25B-3B81-471C-98DC-04B7149E6FEA}"/>
                    </a:ext>
                  </a:extLst>
                </p:cNvPr>
                <p:cNvSpPr/>
                <p:nvPr/>
              </p:nvSpPr>
              <p:spPr>
                <a:xfrm>
                  <a:off x="7202807" y="3237522"/>
                  <a:ext cx="142833" cy="130827"/>
                </a:xfrm>
                <a:custGeom>
                  <a:avLst/>
                  <a:gdLst>
                    <a:gd name="connsiteX0" fmla="*/ 0 w 142833"/>
                    <a:gd name="connsiteY0" fmla="*/ 929 h 130827"/>
                    <a:gd name="connsiteX1" fmla="*/ 4338 w 142833"/>
                    <a:gd name="connsiteY1" fmla="*/ 0 h 130827"/>
                    <a:gd name="connsiteX2" fmla="*/ 30441 w 142833"/>
                    <a:gd name="connsiteY2" fmla="*/ 124011 h 130827"/>
                    <a:gd name="connsiteX3" fmla="*/ 140665 w 142833"/>
                    <a:gd name="connsiteY3" fmla="*/ 63439 h 130827"/>
                    <a:gd name="connsiteX4" fmla="*/ 140665 w 142833"/>
                    <a:gd name="connsiteY4" fmla="*/ 63439 h 130827"/>
                    <a:gd name="connsiteX5" fmla="*/ 142834 w 142833"/>
                    <a:gd name="connsiteY5" fmla="*/ 67312 h 130827"/>
                    <a:gd name="connsiteX6" fmla="*/ 27265 w 142833"/>
                    <a:gd name="connsiteY6" fmla="*/ 130828 h 130827"/>
                    <a:gd name="connsiteX7" fmla="*/ 0 w 142833"/>
                    <a:gd name="connsiteY7" fmla="*/ 929 h 130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833" h="130827">
                      <a:moveTo>
                        <a:pt x="0" y="929"/>
                      </a:moveTo>
                      <a:lnTo>
                        <a:pt x="4338" y="0"/>
                      </a:lnTo>
                      <a:lnTo>
                        <a:pt x="30441" y="124011"/>
                      </a:lnTo>
                      <a:lnTo>
                        <a:pt x="140665" y="63439"/>
                      </a:lnTo>
                      <a:lnTo>
                        <a:pt x="140665" y="63439"/>
                      </a:lnTo>
                      <a:lnTo>
                        <a:pt x="142834" y="67312"/>
                      </a:lnTo>
                      <a:lnTo>
                        <a:pt x="27265" y="130828"/>
                      </a:lnTo>
                      <a:lnTo>
                        <a:pt x="0" y="92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6" name="Freeform: Shape 47915">
                  <a:extLst>
                    <a:ext uri="{FF2B5EF4-FFF2-40B4-BE49-F238E27FC236}">
                      <a16:creationId xmlns:a16="http://schemas.microsoft.com/office/drawing/2014/main" id="{053C58EC-2E10-482D-A43B-7244CB3533D5}"/>
                    </a:ext>
                  </a:extLst>
                </p:cNvPr>
                <p:cNvSpPr/>
                <p:nvPr/>
              </p:nvSpPr>
              <p:spPr>
                <a:xfrm>
                  <a:off x="7279104" y="3278962"/>
                  <a:ext cx="57087" cy="120758"/>
                </a:xfrm>
                <a:custGeom>
                  <a:avLst/>
                  <a:gdLst>
                    <a:gd name="connsiteX0" fmla="*/ 0 w 57087"/>
                    <a:gd name="connsiteY0" fmla="*/ 1782 h 120758"/>
                    <a:gd name="connsiteX1" fmla="*/ 4106 w 57087"/>
                    <a:gd name="connsiteY1" fmla="*/ 0 h 120758"/>
                    <a:gd name="connsiteX2" fmla="*/ 57087 w 57087"/>
                    <a:gd name="connsiteY2" fmla="*/ 118977 h 120758"/>
                    <a:gd name="connsiteX3" fmla="*/ 52982 w 57087"/>
                    <a:gd name="connsiteY3" fmla="*/ 120758 h 120758"/>
                    <a:gd name="connsiteX4" fmla="*/ 0 w 57087"/>
                    <a:gd name="connsiteY4" fmla="*/ 1782 h 120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87" h="120758">
                      <a:moveTo>
                        <a:pt x="0" y="1782"/>
                      </a:moveTo>
                      <a:lnTo>
                        <a:pt x="4106" y="0"/>
                      </a:lnTo>
                      <a:lnTo>
                        <a:pt x="57087" y="118977"/>
                      </a:lnTo>
                      <a:lnTo>
                        <a:pt x="52982" y="120758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7" name="Freeform: Shape 47916">
                  <a:extLst>
                    <a:ext uri="{FF2B5EF4-FFF2-40B4-BE49-F238E27FC236}">
                      <a16:creationId xmlns:a16="http://schemas.microsoft.com/office/drawing/2014/main" id="{B19A9F5A-E39E-4D7D-B203-A9B2D4FFECE5}"/>
                    </a:ext>
                  </a:extLst>
                </p:cNvPr>
                <p:cNvSpPr/>
                <p:nvPr/>
              </p:nvSpPr>
              <p:spPr>
                <a:xfrm>
                  <a:off x="7140298" y="3270596"/>
                  <a:ext cx="123624" cy="42137"/>
                </a:xfrm>
                <a:custGeom>
                  <a:avLst/>
                  <a:gdLst>
                    <a:gd name="connsiteX0" fmla="*/ 0 w 123624"/>
                    <a:gd name="connsiteY0" fmla="*/ 37877 h 42137"/>
                    <a:gd name="connsiteX1" fmla="*/ 122307 w 123624"/>
                    <a:gd name="connsiteY1" fmla="*/ 0 h 42137"/>
                    <a:gd name="connsiteX2" fmla="*/ 123624 w 123624"/>
                    <a:gd name="connsiteY2" fmla="*/ 4183 h 42137"/>
                    <a:gd name="connsiteX3" fmla="*/ 1317 w 123624"/>
                    <a:gd name="connsiteY3" fmla="*/ 42138 h 42137"/>
                    <a:gd name="connsiteX4" fmla="*/ 0 w 123624"/>
                    <a:gd name="connsiteY4" fmla="*/ 37877 h 42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624" h="42137">
                      <a:moveTo>
                        <a:pt x="0" y="37877"/>
                      </a:moveTo>
                      <a:lnTo>
                        <a:pt x="122307" y="0"/>
                      </a:lnTo>
                      <a:lnTo>
                        <a:pt x="123624" y="4183"/>
                      </a:lnTo>
                      <a:lnTo>
                        <a:pt x="1317" y="42138"/>
                      </a:lnTo>
                      <a:lnTo>
                        <a:pt x="0" y="3787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4" name="Graphic 19965">
                <a:extLst>
                  <a:ext uri="{FF2B5EF4-FFF2-40B4-BE49-F238E27FC236}">
                    <a16:creationId xmlns:a16="http://schemas.microsoft.com/office/drawing/2014/main" id="{F0C1CA29-5045-48B9-8473-31DF4AA2CE97}"/>
                  </a:ext>
                </a:extLst>
              </p:cNvPr>
              <p:cNvGrpSpPr/>
              <p:nvPr/>
            </p:nvGrpSpPr>
            <p:grpSpPr>
              <a:xfrm>
                <a:off x="9104855" y="3670723"/>
                <a:ext cx="272704" cy="172122"/>
                <a:chOff x="7231699" y="3279737"/>
                <a:chExt cx="210223" cy="132686"/>
              </a:xfrm>
              <a:solidFill>
                <a:srgbClr val="839EAD"/>
              </a:solidFill>
            </p:grpSpPr>
            <p:sp>
              <p:nvSpPr>
                <p:cNvPr id="47912" name="Freeform: Shape 47911">
                  <a:extLst>
                    <a:ext uri="{FF2B5EF4-FFF2-40B4-BE49-F238E27FC236}">
                      <a16:creationId xmlns:a16="http://schemas.microsoft.com/office/drawing/2014/main" id="{C75F80B7-D84B-4026-9B20-9DFCB7973F0D}"/>
                    </a:ext>
                  </a:extLst>
                </p:cNvPr>
                <p:cNvSpPr/>
                <p:nvPr/>
              </p:nvSpPr>
              <p:spPr>
                <a:xfrm>
                  <a:off x="7278329" y="3279737"/>
                  <a:ext cx="153523" cy="123159"/>
                </a:xfrm>
                <a:custGeom>
                  <a:avLst/>
                  <a:gdLst>
                    <a:gd name="connsiteX0" fmla="*/ 0 w 153523"/>
                    <a:gd name="connsiteY0" fmla="*/ 1782 h 123159"/>
                    <a:gd name="connsiteX1" fmla="*/ 4105 w 153523"/>
                    <a:gd name="connsiteY1" fmla="*/ 0 h 123159"/>
                    <a:gd name="connsiteX2" fmla="*/ 55306 w 153523"/>
                    <a:gd name="connsiteY2" fmla="*/ 115878 h 123159"/>
                    <a:gd name="connsiteX3" fmla="*/ 150580 w 153523"/>
                    <a:gd name="connsiteY3" fmla="*/ 33695 h 123159"/>
                    <a:gd name="connsiteX4" fmla="*/ 150580 w 153523"/>
                    <a:gd name="connsiteY4" fmla="*/ 33695 h 123159"/>
                    <a:gd name="connsiteX5" fmla="*/ 153523 w 153523"/>
                    <a:gd name="connsiteY5" fmla="*/ 37025 h 123159"/>
                    <a:gd name="connsiteX6" fmla="*/ 53679 w 153523"/>
                    <a:gd name="connsiteY6" fmla="*/ 123159 h 123159"/>
                    <a:gd name="connsiteX7" fmla="*/ 0 w 153523"/>
                    <a:gd name="connsiteY7" fmla="*/ 1782 h 123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3523" h="123159">
                      <a:moveTo>
                        <a:pt x="0" y="1782"/>
                      </a:moveTo>
                      <a:lnTo>
                        <a:pt x="4105" y="0"/>
                      </a:lnTo>
                      <a:lnTo>
                        <a:pt x="55306" y="115878"/>
                      </a:lnTo>
                      <a:lnTo>
                        <a:pt x="150580" y="33695"/>
                      </a:lnTo>
                      <a:lnTo>
                        <a:pt x="150580" y="33695"/>
                      </a:lnTo>
                      <a:lnTo>
                        <a:pt x="153523" y="37025"/>
                      </a:lnTo>
                      <a:lnTo>
                        <a:pt x="53679" y="123159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3" name="Freeform: Shape 47912">
                  <a:extLst>
                    <a:ext uri="{FF2B5EF4-FFF2-40B4-BE49-F238E27FC236}">
                      <a16:creationId xmlns:a16="http://schemas.microsoft.com/office/drawing/2014/main" id="{F4C721AC-22C0-4574-8142-2E1BEDE21562}"/>
                    </a:ext>
                  </a:extLst>
                </p:cNvPr>
                <p:cNvSpPr/>
                <p:nvPr/>
              </p:nvSpPr>
              <p:spPr>
                <a:xfrm>
                  <a:off x="7361752" y="3304446"/>
                  <a:ext cx="80170" cy="107977"/>
                </a:xfrm>
                <a:custGeom>
                  <a:avLst/>
                  <a:gdLst>
                    <a:gd name="connsiteX0" fmla="*/ 0 w 80170"/>
                    <a:gd name="connsiteY0" fmla="*/ 2556 h 107977"/>
                    <a:gd name="connsiteX1" fmla="*/ 3641 w 80170"/>
                    <a:gd name="connsiteY1" fmla="*/ 0 h 107977"/>
                    <a:gd name="connsiteX2" fmla="*/ 80170 w 80170"/>
                    <a:gd name="connsiteY2" fmla="*/ 105344 h 107977"/>
                    <a:gd name="connsiteX3" fmla="*/ 76607 w 80170"/>
                    <a:gd name="connsiteY3" fmla="*/ 107977 h 107977"/>
                    <a:gd name="connsiteX4" fmla="*/ 0 w 80170"/>
                    <a:gd name="connsiteY4" fmla="*/ 2556 h 10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170" h="107977">
                      <a:moveTo>
                        <a:pt x="0" y="2556"/>
                      </a:moveTo>
                      <a:lnTo>
                        <a:pt x="3641" y="0"/>
                      </a:lnTo>
                      <a:lnTo>
                        <a:pt x="80170" y="105344"/>
                      </a:lnTo>
                      <a:lnTo>
                        <a:pt x="76607" y="107977"/>
                      </a:lnTo>
                      <a:lnTo>
                        <a:pt x="0" y="25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4" name="Freeform: Shape 47913">
                  <a:extLst>
                    <a:ext uri="{FF2B5EF4-FFF2-40B4-BE49-F238E27FC236}">
                      <a16:creationId xmlns:a16="http://schemas.microsoft.com/office/drawing/2014/main" id="{ED368F32-CADA-4F0A-9541-C261D7EE10AA}"/>
                    </a:ext>
                  </a:extLst>
                </p:cNvPr>
                <p:cNvSpPr/>
                <p:nvPr/>
              </p:nvSpPr>
              <p:spPr>
                <a:xfrm>
                  <a:off x="7231699" y="3300496"/>
                  <a:ext cx="114019" cy="66459"/>
                </a:xfrm>
                <a:custGeom>
                  <a:avLst/>
                  <a:gdLst>
                    <a:gd name="connsiteX0" fmla="*/ 0 w 114019"/>
                    <a:gd name="connsiteY0" fmla="*/ 62587 h 66459"/>
                    <a:gd name="connsiteX1" fmla="*/ 111773 w 114019"/>
                    <a:gd name="connsiteY1" fmla="*/ 0 h 66459"/>
                    <a:gd name="connsiteX2" fmla="*/ 114019 w 114019"/>
                    <a:gd name="connsiteY2" fmla="*/ 3873 h 66459"/>
                    <a:gd name="connsiteX3" fmla="*/ 2169 w 114019"/>
                    <a:gd name="connsiteY3" fmla="*/ 66460 h 66459"/>
                    <a:gd name="connsiteX4" fmla="*/ 0 w 114019"/>
                    <a:gd name="connsiteY4" fmla="*/ 62587 h 6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019" h="66459">
                      <a:moveTo>
                        <a:pt x="0" y="62587"/>
                      </a:moveTo>
                      <a:lnTo>
                        <a:pt x="111773" y="0"/>
                      </a:lnTo>
                      <a:lnTo>
                        <a:pt x="114019" y="3873"/>
                      </a:lnTo>
                      <a:lnTo>
                        <a:pt x="2169" y="66460"/>
                      </a:lnTo>
                      <a:lnTo>
                        <a:pt x="0" y="6258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5" name="Graphic 19965">
                <a:extLst>
                  <a:ext uri="{FF2B5EF4-FFF2-40B4-BE49-F238E27FC236}">
                    <a16:creationId xmlns:a16="http://schemas.microsoft.com/office/drawing/2014/main" id="{FF9E19C0-24E1-4DA5-A2E4-903923E78085}"/>
                  </a:ext>
                </a:extLst>
              </p:cNvPr>
              <p:cNvGrpSpPr/>
              <p:nvPr/>
            </p:nvGrpSpPr>
            <p:grpSpPr>
              <a:xfrm>
                <a:off x="9235680" y="3703981"/>
                <a:ext cx="279335" cy="142883"/>
                <a:chOff x="7332550" y="3305375"/>
                <a:chExt cx="215335" cy="110146"/>
              </a:xfrm>
              <a:solidFill>
                <a:srgbClr val="839EAD"/>
              </a:solidFill>
            </p:grpSpPr>
            <p:sp>
              <p:nvSpPr>
                <p:cNvPr id="47909" name="Freeform: Shape 47908">
                  <a:extLst>
                    <a:ext uri="{FF2B5EF4-FFF2-40B4-BE49-F238E27FC236}">
                      <a16:creationId xmlns:a16="http://schemas.microsoft.com/office/drawing/2014/main" id="{24DFF409-2038-478B-B98E-E62F5C211931}"/>
                    </a:ext>
                  </a:extLst>
                </p:cNvPr>
                <p:cNvSpPr/>
                <p:nvPr/>
              </p:nvSpPr>
              <p:spPr>
                <a:xfrm>
                  <a:off x="7361133" y="3305375"/>
                  <a:ext cx="157473" cy="110146"/>
                </a:xfrm>
                <a:custGeom>
                  <a:avLst/>
                  <a:gdLst>
                    <a:gd name="connsiteX0" fmla="*/ 0 w 157473"/>
                    <a:gd name="connsiteY0" fmla="*/ 2556 h 110146"/>
                    <a:gd name="connsiteX1" fmla="*/ 3640 w 157473"/>
                    <a:gd name="connsiteY1" fmla="*/ 0 h 110146"/>
                    <a:gd name="connsiteX2" fmla="*/ 77846 w 157473"/>
                    <a:gd name="connsiteY2" fmla="*/ 102710 h 110146"/>
                    <a:gd name="connsiteX3" fmla="*/ 153988 w 157473"/>
                    <a:gd name="connsiteY3" fmla="*/ 2479 h 110146"/>
                    <a:gd name="connsiteX4" fmla="*/ 153988 w 157473"/>
                    <a:gd name="connsiteY4" fmla="*/ 2479 h 110146"/>
                    <a:gd name="connsiteX5" fmla="*/ 157473 w 157473"/>
                    <a:gd name="connsiteY5" fmla="*/ 5112 h 110146"/>
                    <a:gd name="connsiteX6" fmla="*/ 77768 w 157473"/>
                    <a:gd name="connsiteY6" fmla="*/ 110146 h 110146"/>
                    <a:gd name="connsiteX7" fmla="*/ 0 w 157473"/>
                    <a:gd name="connsiteY7" fmla="*/ 2556 h 110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473" h="110146">
                      <a:moveTo>
                        <a:pt x="0" y="2556"/>
                      </a:moveTo>
                      <a:lnTo>
                        <a:pt x="3640" y="0"/>
                      </a:lnTo>
                      <a:lnTo>
                        <a:pt x="77846" y="102710"/>
                      </a:lnTo>
                      <a:lnTo>
                        <a:pt x="153988" y="2479"/>
                      </a:lnTo>
                      <a:lnTo>
                        <a:pt x="153988" y="2479"/>
                      </a:lnTo>
                      <a:lnTo>
                        <a:pt x="157473" y="5112"/>
                      </a:lnTo>
                      <a:lnTo>
                        <a:pt x="77768" y="110146"/>
                      </a:lnTo>
                      <a:lnTo>
                        <a:pt x="0" y="25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0" name="Freeform: Shape 47909">
                  <a:extLst>
                    <a:ext uri="{FF2B5EF4-FFF2-40B4-BE49-F238E27FC236}">
                      <a16:creationId xmlns:a16="http://schemas.microsoft.com/office/drawing/2014/main" id="{7EAEAFAA-D98F-411D-A770-02CF6BAF2054}"/>
                    </a:ext>
                  </a:extLst>
                </p:cNvPr>
                <p:cNvSpPr/>
                <p:nvPr/>
              </p:nvSpPr>
              <p:spPr>
                <a:xfrm>
                  <a:off x="7448119" y="3312269"/>
                  <a:ext cx="99766" cy="90471"/>
                </a:xfrm>
                <a:custGeom>
                  <a:avLst/>
                  <a:gdLst>
                    <a:gd name="connsiteX0" fmla="*/ 0 w 99766"/>
                    <a:gd name="connsiteY0" fmla="*/ 3331 h 90471"/>
                    <a:gd name="connsiteX1" fmla="*/ 2943 w 99766"/>
                    <a:gd name="connsiteY1" fmla="*/ 0 h 90471"/>
                    <a:gd name="connsiteX2" fmla="*/ 99767 w 99766"/>
                    <a:gd name="connsiteY2" fmla="*/ 87141 h 90471"/>
                    <a:gd name="connsiteX3" fmla="*/ 96746 w 99766"/>
                    <a:gd name="connsiteY3" fmla="*/ 90472 h 90471"/>
                    <a:gd name="connsiteX4" fmla="*/ 0 w 99766"/>
                    <a:gd name="connsiteY4" fmla="*/ 3331 h 90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471">
                      <a:moveTo>
                        <a:pt x="0" y="3331"/>
                      </a:moveTo>
                      <a:lnTo>
                        <a:pt x="2943" y="0"/>
                      </a:lnTo>
                      <a:lnTo>
                        <a:pt x="99767" y="87141"/>
                      </a:lnTo>
                      <a:lnTo>
                        <a:pt x="96746" y="90472"/>
                      </a:lnTo>
                      <a:lnTo>
                        <a:pt x="0" y="333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1" name="Freeform: Shape 47910">
                  <a:extLst>
                    <a:ext uri="{FF2B5EF4-FFF2-40B4-BE49-F238E27FC236}">
                      <a16:creationId xmlns:a16="http://schemas.microsoft.com/office/drawing/2014/main" id="{72BC2093-D549-4912-9208-1FA029ADCBE0}"/>
                    </a:ext>
                  </a:extLst>
                </p:cNvPr>
                <p:cNvSpPr/>
                <p:nvPr/>
              </p:nvSpPr>
              <p:spPr>
                <a:xfrm>
                  <a:off x="7332550" y="3312966"/>
                  <a:ext cx="99224" cy="87760"/>
                </a:xfrm>
                <a:custGeom>
                  <a:avLst/>
                  <a:gdLst>
                    <a:gd name="connsiteX0" fmla="*/ 0 w 99224"/>
                    <a:gd name="connsiteY0" fmla="*/ 84430 h 87760"/>
                    <a:gd name="connsiteX1" fmla="*/ 96359 w 99224"/>
                    <a:gd name="connsiteY1" fmla="*/ 0 h 87760"/>
                    <a:gd name="connsiteX2" fmla="*/ 99225 w 99224"/>
                    <a:gd name="connsiteY2" fmla="*/ 3408 h 87760"/>
                    <a:gd name="connsiteX3" fmla="*/ 2866 w 99224"/>
                    <a:gd name="connsiteY3" fmla="*/ 87761 h 87760"/>
                    <a:gd name="connsiteX4" fmla="*/ 0 w 99224"/>
                    <a:gd name="connsiteY4" fmla="*/ 84430 h 87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224" h="87760">
                      <a:moveTo>
                        <a:pt x="0" y="84430"/>
                      </a:moveTo>
                      <a:lnTo>
                        <a:pt x="96359" y="0"/>
                      </a:lnTo>
                      <a:lnTo>
                        <a:pt x="99225" y="3408"/>
                      </a:lnTo>
                      <a:lnTo>
                        <a:pt x="2866" y="87761"/>
                      </a:lnTo>
                      <a:lnTo>
                        <a:pt x="0" y="8443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6" name="Graphic 19965">
                <a:extLst>
                  <a:ext uri="{FF2B5EF4-FFF2-40B4-BE49-F238E27FC236}">
                    <a16:creationId xmlns:a16="http://schemas.microsoft.com/office/drawing/2014/main" id="{33A9A79D-3AE2-453E-B055-3A9B8AFFBEA0}"/>
                  </a:ext>
                </a:extLst>
              </p:cNvPr>
              <p:cNvGrpSpPr/>
              <p:nvPr/>
            </p:nvGrpSpPr>
            <p:grpSpPr>
              <a:xfrm>
                <a:off x="9372836" y="3676852"/>
                <a:ext cx="273708" cy="166395"/>
                <a:chOff x="7438281" y="3284462"/>
                <a:chExt cx="210997" cy="128271"/>
              </a:xfrm>
              <a:solidFill>
                <a:srgbClr val="839EAD"/>
              </a:solidFill>
            </p:grpSpPr>
            <p:sp>
              <p:nvSpPr>
                <p:cNvPr id="47906" name="Freeform: Shape 47905">
                  <a:extLst>
                    <a:ext uri="{FF2B5EF4-FFF2-40B4-BE49-F238E27FC236}">
                      <a16:creationId xmlns:a16="http://schemas.microsoft.com/office/drawing/2014/main" id="{317706BB-75F5-4C19-A057-F70F1BA30992}"/>
                    </a:ext>
                  </a:extLst>
                </p:cNvPr>
                <p:cNvSpPr/>
                <p:nvPr/>
              </p:nvSpPr>
              <p:spPr>
                <a:xfrm>
                  <a:off x="7447654" y="3284462"/>
                  <a:ext cx="154607" cy="121145"/>
                </a:xfrm>
                <a:custGeom>
                  <a:avLst/>
                  <a:gdLst>
                    <a:gd name="connsiteX0" fmla="*/ 0 w 154607"/>
                    <a:gd name="connsiteY0" fmla="*/ 32145 h 121145"/>
                    <a:gd name="connsiteX1" fmla="*/ 3021 w 154607"/>
                    <a:gd name="connsiteY1" fmla="*/ 28815 h 121145"/>
                    <a:gd name="connsiteX2" fmla="*/ 96978 w 154607"/>
                    <a:gd name="connsiteY2" fmla="*/ 113864 h 121145"/>
                    <a:gd name="connsiteX3" fmla="*/ 150580 w 154607"/>
                    <a:gd name="connsiteY3" fmla="*/ 0 h 121145"/>
                    <a:gd name="connsiteX4" fmla="*/ 150580 w 154607"/>
                    <a:gd name="connsiteY4" fmla="*/ 0 h 121145"/>
                    <a:gd name="connsiteX5" fmla="*/ 154608 w 154607"/>
                    <a:gd name="connsiteY5" fmla="*/ 1936 h 121145"/>
                    <a:gd name="connsiteX6" fmla="*/ 98450 w 154607"/>
                    <a:gd name="connsiteY6" fmla="*/ 121145 h 121145"/>
                    <a:gd name="connsiteX7" fmla="*/ 0 w 154607"/>
                    <a:gd name="connsiteY7" fmla="*/ 32145 h 12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4607" h="121145">
                      <a:moveTo>
                        <a:pt x="0" y="32145"/>
                      </a:moveTo>
                      <a:lnTo>
                        <a:pt x="3021" y="28815"/>
                      </a:lnTo>
                      <a:lnTo>
                        <a:pt x="96978" y="113864"/>
                      </a:lnTo>
                      <a:lnTo>
                        <a:pt x="150580" y="0"/>
                      </a:lnTo>
                      <a:lnTo>
                        <a:pt x="150580" y="0"/>
                      </a:lnTo>
                      <a:lnTo>
                        <a:pt x="154608" y="1936"/>
                      </a:lnTo>
                      <a:lnTo>
                        <a:pt x="98450" y="121145"/>
                      </a:lnTo>
                      <a:lnTo>
                        <a:pt x="0" y="3214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7" name="Freeform: Shape 47906">
                  <a:extLst>
                    <a:ext uri="{FF2B5EF4-FFF2-40B4-BE49-F238E27FC236}">
                      <a16:creationId xmlns:a16="http://schemas.microsoft.com/office/drawing/2014/main" id="{A533A898-F732-4813-A337-3EACE5E984E1}"/>
                    </a:ext>
                  </a:extLst>
                </p:cNvPr>
                <p:cNvSpPr/>
                <p:nvPr/>
              </p:nvSpPr>
              <p:spPr>
                <a:xfrm>
                  <a:off x="7534330" y="3302122"/>
                  <a:ext cx="114948" cy="68938"/>
                </a:xfrm>
                <a:custGeom>
                  <a:avLst/>
                  <a:gdLst>
                    <a:gd name="connsiteX0" fmla="*/ 0 w 114948"/>
                    <a:gd name="connsiteY0" fmla="*/ 3873 h 68938"/>
                    <a:gd name="connsiteX1" fmla="*/ 2169 w 114948"/>
                    <a:gd name="connsiteY1" fmla="*/ 0 h 68938"/>
                    <a:gd name="connsiteX2" fmla="*/ 114949 w 114948"/>
                    <a:gd name="connsiteY2" fmla="*/ 65143 h 68938"/>
                    <a:gd name="connsiteX3" fmla="*/ 112780 w 114948"/>
                    <a:gd name="connsiteY3" fmla="*/ 68938 h 68938"/>
                    <a:gd name="connsiteX4" fmla="*/ 0 w 114948"/>
                    <a:gd name="connsiteY4" fmla="*/ 3873 h 68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948" h="68938">
                      <a:moveTo>
                        <a:pt x="0" y="3873"/>
                      </a:moveTo>
                      <a:lnTo>
                        <a:pt x="2169" y="0"/>
                      </a:lnTo>
                      <a:lnTo>
                        <a:pt x="114949" y="65143"/>
                      </a:lnTo>
                      <a:lnTo>
                        <a:pt x="112780" y="68938"/>
                      </a:lnTo>
                      <a:lnTo>
                        <a:pt x="0" y="387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8" name="Freeform: Shape 47907">
                  <a:extLst>
                    <a:ext uri="{FF2B5EF4-FFF2-40B4-BE49-F238E27FC236}">
                      <a16:creationId xmlns:a16="http://schemas.microsoft.com/office/drawing/2014/main" id="{7853A359-7201-49D9-B703-B24F4766C6D6}"/>
                    </a:ext>
                  </a:extLst>
                </p:cNvPr>
                <p:cNvSpPr/>
                <p:nvPr/>
              </p:nvSpPr>
              <p:spPr>
                <a:xfrm>
                  <a:off x="7438281" y="3307467"/>
                  <a:ext cx="80247" cy="105266"/>
                </a:xfrm>
                <a:custGeom>
                  <a:avLst/>
                  <a:gdLst>
                    <a:gd name="connsiteX0" fmla="*/ 0 w 80247"/>
                    <a:gd name="connsiteY0" fmla="*/ 102555 h 105266"/>
                    <a:gd name="connsiteX1" fmla="*/ 76684 w 80247"/>
                    <a:gd name="connsiteY1" fmla="*/ 0 h 105266"/>
                    <a:gd name="connsiteX2" fmla="*/ 80248 w 80247"/>
                    <a:gd name="connsiteY2" fmla="*/ 2634 h 105266"/>
                    <a:gd name="connsiteX3" fmla="*/ 3563 w 80247"/>
                    <a:gd name="connsiteY3" fmla="*/ 105266 h 105266"/>
                    <a:gd name="connsiteX4" fmla="*/ 0 w 80247"/>
                    <a:gd name="connsiteY4" fmla="*/ 102555 h 10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47" h="105266">
                      <a:moveTo>
                        <a:pt x="0" y="102555"/>
                      </a:moveTo>
                      <a:lnTo>
                        <a:pt x="76684" y="0"/>
                      </a:lnTo>
                      <a:lnTo>
                        <a:pt x="80248" y="2634"/>
                      </a:lnTo>
                      <a:lnTo>
                        <a:pt x="3563" y="105266"/>
                      </a:lnTo>
                      <a:lnTo>
                        <a:pt x="0" y="1025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7" name="Graphic 19965">
                <a:extLst>
                  <a:ext uri="{FF2B5EF4-FFF2-40B4-BE49-F238E27FC236}">
                    <a16:creationId xmlns:a16="http://schemas.microsoft.com/office/drawing/2014/main" id="{F24B37C9-EAEF-46C0-A041-DD16482C8110}"/>
                  </a:ext>
                </a:extLst>
              </p:cNvPr>
              <p:cNvGrpSpPr/>
              <p:nvPr/>
            </p:nvGrpSpPr>
            <p:grpSpPr>
              <a:xfrm>
                <a:off x="9497130" y="3624803"/>
                <a:ext cx="269488" cy="204879"/>
                <a:chOff x="7534098" y="3244338"/>
                <a:chExt cx="207744" cy="157938"/>
              </a:xfrm>
              <a:solidFill>
                <a:srgbClr val="839EAD"/>
              </a:solidFill>
            </p:grpSpPr>
            <p:sp>
              <p:nvSpPr>
                <p:cNvPr id="47903" name="Freeform: Shape 47902">
                  <a:extLst>
                    <a:ext uri="{FF2B5EF4-FFF2-40B4-BE49-F238E27FC236}">
                      <a16:creationId xmlns:a16="http://schemas.microsoft.com/office/drawing/2014/main" id="{F643E38C-7445-43C9-AACF-F4B5908CDBB7}"/>
                    </a:ext>
                  </a:extLst>
                </p:cNvPr>
                <p:cNvSpPr/>
                <p:nvPr/>
              </p:nvSpPr>
              <p:spPr>
                <a:xfrm>
                  <a:off x="7534098" y="3244338"/>
                  <a:ext cx="144925" cy="129356"/>
                </a:xfrm>
                <a:custGeom>
                  <a:avLst/>
                  <a:gdLst>
                    <a:gd name="connsiteX0" fmla="*/ 0 w 144925"/>
                    <a:gd name="connsiteY0" fmla="*/ 62664 h 129356"/>
                    <a:gd name="connsiteX1" fmla="*/ 2247 w 144925"/>
                    <a:gd name="connsiteY1" fmla="*/ 58869 h 129356"/>
                    <a:gd name="connsiteX2" fmla="*/ 111773 w 144925"/>
                    <a:gd name="connsiteY2" fmla="*/ 122462 h 129356"/>
                    <a:gd name="connsiteX3" fmla="*/ 140588 w 144925"/>
                    <a:gd name="connsiteY3" fmla="*/ 0 h 129356"/>
                    <a:gd name="connsiteX4" fmla="*/ 140588 w 144925"/>
                    <a:gd name="connsiteY4" fmla="*/ 0 h 129356"/>
                    <a:gd name="connsiteX5" fmla="*/ 144925 w 144925"/>
                    <a:gd name="connsiteY5" fmla="*/ 1007 h 129356"/>
                    <a:gd name="connsiteX6" fmla="*/ 114794 w 144925"/>
                    <a:gd name="connsiteY6" fmla="*/ 129356 h 129356"/>
                    <a:gd name="connsiteX7" fmla="*/ 0 w 144925"/>
                    <a:gd name="connsiteY7" fmla="*/ 62664 h 129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925" h="129356">
                      <a:moveTo>
                        <a:pt x="0" y="62664"/>
                      </a:moveTo>
                      <a:lnTo>
                        <a:pt x="2247" y="58869"/>
                      </a:lnTo>
                      <a:lnTo>
                        <a:pt x="111773" y="122462"/>
                      </a:lnTo>
                      <a:lnTo>
                        <a:pt x="140588" y="0"/>
                      </a:lnTo>
                      <a:lnTo>
                        <a:pt x="140588" y="0"/>
                      </a:lnTo>
                      <a:lnTo>
                        <a:pt x="144925" y="1007"/>
                      </a:lnTo>
                      <a:lnTo>
                        <a:pt x="114794" y="129356"/>
                      </a:lnTo>
                      <a:lnTo>
                        <a:pt x="0" y="6266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4" name="Freeform: Shape 47903">
                  <a:extLst>
                    <a:ext uri="{FF2B5EF4-FFF2-40B4-BE49-F238E27FC236}">
                      <a16:creationId xmlns:a16="http://schemas.microsoft.com/office/drawing/2014/main" id="{935A97A8-D845-40E0-A01B-C94B1558A204}"/>
                    </a:ext>
                  </a:extLst>
                </p:cNvPr>
                <p:cNvSpPr/>
                <p:nvPr/>
              </p:nvSpPr>
              <p:spPr>
                <a:xfrm>
                  <a:off x="7616669" y="3274469"/>
                  <a:ext cx="125173" cy="44461"/>
                </a:xfrm>
                <a:custGeom>
                  <a:avLst/>
                  <a:gdLst>
                    <a:gd name="connsiteX0" fmla="*/ 0 w 125173"/>
                    <a:gd name="connsiteY0" fmla="*/ 4183 h 44461"/>
                    <a:gd name="connsiteX1" fmla="*/ 1317 w 125173"/>
                    <a:gd name="connsiteY1" fmla="*/ 0 h 44461"/>
                    <a:gd name="connsiteX2" fmla="*/ 125173 w 125173"/>
                    <a:gd name="connsiteY2" fmla="*/ 40201 h 44461"/>
                    <a:gd name="connsiteX3" fmla="*/ 123779 w 125173"/>
                    <a:gd name="connsiteY3" fmla="*/ 44461 h 44461"/>
                    <a:gd name="connsiteX4" fmla="*/ 0 w 125173"/>
                    <a:gd name="connsiteY4" fmla="*/ 4183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173" h="44461">
                      <a:moveTo>
                        <a:pt x="0" y="4183"/>
                      </a:moveTo>
                      <a:lnTo>
                        <a:pt x="1317" y="0"/>
                      </a:lnTo>
                      <a:lnTo>
                        <a:pt x="125173" y="40201"/>
                      </a:lnTo>
                      <a:lnTo>
                        <a:pt x="123779" y="44461"/>
                      </a:lnTo>
                      <a:lnTo>
                        <a:pt x="0" y="41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5" name="Freeform: Shape 47904">
                  <a:extLst>
                    <a:ext uri="{FF2B5EF4-FFF2-40B4-BE49-F238E27FC236}">
                      <a16:creationId xmlns:a16="http://schemas.microsoft.com/office/drawing/2014/main" id="{24F1BB13-177C-40FA-A6E2-687C7F067540}"/>
                    </a:ext>
                  </a:extLst>
                </p:cNvPr>
                <p:cNvSpPr/>
                <p:nvPr/>
              </p:nvSpPr>
              <p:spPr>
                <a:xfrm>
                  <a:off x="7544322" y="3284152"/>
                  <a:ext cx="57706" cy="118124"/>
                </a:xfrm>
                <a:custGeom>
                  <a:avLst/>
                  <a:gdLst>
                    <a:gd name="connsiteX0" fmla="*/ 0 w 57706"/>
                    <a:gd name="connsiteY0" fmla="*/ 116265 h 118124"/>
                    <a:gd name="connsiteX1" fmla="*/ 53679 w 57706"/>
                    <a:gd name="connsiteY1" fmla="*/ 0 h 118124"/>
                    <a:gd name="connsiteX2" fmla="*/ 57707 w 57706"/>
                    <a:gd name="connsiteY2" fmla="*/ 1859 h 118124"/>
                    <a:gd name="connsiteX3" fmla="*/ 4028 w 57706"/>
                    <a:gd name="connsiteY3" fmla="*/ 118125 h 118124"/>
                    <a:gd name="connsiteX4" fmla="*/ 0 w 57706"/>
                    <a:gd name="connsiteY4" fmla="*/ 116265 h 118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706" h="118124">
                      <a:moveTo>
                        <a:pt x="0" y="116265"/>
                      </a:moveTo>
                      <a:lnTo>
                        <a:pt x="53679" y="0"/>
                      </a:lnTo>
                      <a:lnTo>
                        <a:pt x="57707" y="1859"/>
                      </a:lnTo>
                      <a:lnTo>
                        <a:pt x="4028" y="118125"/>
                      </a:lnTo>
                      <a:lnTo>
                        <a:pt x="0" y="11626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8" name="Graphic 19965">
                <a:extLst>
                  <a:ext uri="{FF2B5EF4-FFF2-40B4-BE49-F238E27FC236}">
                    <a16:creationId xmlns:a16="http://schemas.microsoft.com/office/drawing/2014/main" id="{4C56AB1E-65D5-44A7-94BA-37697A6EE54B}"/>
                  </a:ext>
                </a:extLst>
              </p:cNvPr>
              <p:cNvGrpSpPr/>
              <p:nvPr/>
            </p:nvGrpSpPr>
            <p:grpSpPr>
              <a:xfrm>
                <a:off x="9604242" y="3553260"/>
                <a:ext cx="265669" cy="234520"/>
                <a:chOff x="7616669" y="3189187"/>
                <a:chExt cx="204800" cy="180788"/>
              </a:xfrm>
              <a:solidFill>
                <a:srgbClr val="839EAD"/>
              </a:solidFill>
            </p:grpSpPr>
            <p:sp>
              <p:nvSpPr>
                <p:cNvPr id="47900" name="Freeform: Shape 47899">
                  <a:extLst>
                    <a:ext uri="{FF2B5EF4-FFF2-40B4-BE49-F238E27FC236}">
                      <a16:creationId xmlns:a16="http://schemas.microsoft.com/office/drawing/2014/main" id="{07327666-569E-4987-8540-BB4B27CBA805}"/>
                    </a:ext>
                  </a:extLst>
                </p:cNvPr>
                <p:cNvSpPr/>
                <p:nvPr/>
              </p:nvSpPr>
              <p:spPr>
                <a:xfrm>
                  <a:off x="7616669" y="3189187"/>
                  <a:ext cx="128891" cy="131834"/>
                </a:xfrm>
                <a:custGeom>
                  <a:avLst/>
                  <a:gdLst>
                    <a:gd name="connsiteX0" fmla="*/ 0 w 128891"/>
                    <a:gd name="connsiteY0" fmla="*/ 90549 h 131834"/>
                    <a:gd name="connsiteX1" fmla="*/ 1317 w 128891"/>
                    <a:gd name="connsiteY1" fmla="*/ 86367 h 131834"/>
                    <a:gd name="connsiteX2" fmla="*/ 121765 w 128891"/>
                    <a:gd name="connsiteY2" fmla="*/ 125793 h 131834"/>
                    <a:gd name="connsiteX3" fmla="*/ 124399 w 128891"/>
                    <a:gd name="connsiteY3" fmla="*/ 0 h 131834"/>
                    <a:gd name="connsiteX4" fmla="*/ 128891 w 128891"/>
                    <a:gd name="connsiteY4" fmla="*/ 78 h 131834"/>
                    <a:gd name="connsiteX5" fmla="*/ 126103 w 128891"/>
                    <a:gd name="connsiteY5" fmla="*/ 131835 h 131834"/>
                    <a:gd name="connsiteX6" fmla="*/ 0 w 128891"/>
                    <a:gd name="connsiteY6" fmla="*/ 90549 h 13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8891" h="131834">
                      <a:moveTo>
                        <a:pt x="0" y="90549"/>
                      </a:moveTo>
                      <a:lnTo>
                        <a:pt x="1317" y="86367"/>
                      </a:lnTo>
                      <a:lnTo>
                        <a:pt x="121765" y="125793"/>
                      </a:lnTo>
                      <a:lnTo>
                        <a:pt x="124399" y="0"/>
                      </a:lnTo>
                      <a:lnTo>
                        <a:pt x="128891" y="78"/>
                      </a:lnTo>
                      <a:lnTo>
                        <a:pt x="126103" y="131835"/>
                      </a:lnTo>
                      <a:lnTo>
                        <a:pt x="0" y="9054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1" name="Freeform: Shape 47900">
                  <a:extLst>
                    <a:ext uri="{FF2B5EF4-FFF2-40B4-BE49-F238E27FC236}">
                      <a16:creationId xmlns:a16="http://schemas.microsoft.com/office/drawing/2014/main" id="{8E9B1969-5C30-4E9B-B989-C22B809B9529}"/>
                    </a:ext>
                  </a:extLst>
                </p:cNvPr>
                <p:cNvSpPr/>
                <p:nvPr/>
              </p:nvSpPr>
              <p:spPr>
                <a:xfrm>
                  <a:off x="7691494" y="3230395"/>
                  <a:ext cx="129975" cy="18047"/>
                </a:xfrm>
                <a:custGeom>
                  <a:avLst/>
                  <a:gdLst>
                    <a:gd name="connsiteX0" fmla="*/ 0 w 129975"/>
                    <a:gd name="connsiteY0" fmla="*/ 4415 h 18047"/>
                    <a:gd name="connsiteX1" fmla="*/ 388 w 129975"/>
                    <a:gd name="connsiteY1" fmla="*/ 0 h 18047"/>
                    <a:gd name="connsiteX2" fmla="*/ 129976 w 129975"/>
                    <a:gd name="connsiteY2" fmla="*/ 13633 h 18047"/>
                    <a:gd name="connsiteX3" fmla="*/ 129511 w 129975"/>
                    <a:gd name="connsiteY3" fmla="*/ 18048 h 18047"/>
                    <a:gd name="connsiteX4" fmla="*/ 0 w 129975"/>
                    <a:gd name="connsiteY4" fmla="*/ 4415 h 1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975" h="18047">
                      <a:moveTo>
                        <a:pt x="0" y="4415"/>
                      </a:moveTo>
                      <a:lnTo>
                        <a:pt x="388" y="0"/>
                      </a:lnTo>
                      <a:lnTo>
                        <a:pt x="129976" y="13633"/>
                      </a:lnTo>
                      <a:lnTo>
                        <a:pt x="129511" y="18048"/>
                      </a:lnTo>
                      <a:lnTo>
                        <a:pt x="0" y="441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2" name="Freeform: Shape 47901">
                  <a:extLst>
                    <a:ext uri="{FF2B5EF4-FFF2-40B4-BE49-F238E27FC236}">
                      <a16:creationId xmlns:a16="http://schemas.microsoft.com/office/drawing/2014/main" id="{D81F18A5-6C82-4482-A411-5F6D23455BB0}"/>
                    </a:ext>
                  </a:extLst>
                </p:cNvPr>
                <p:cNvSpPr/>
                <p:nvPr/>
              </p:nvSpPr>
              <p:spPr>
                <a:xfrm>
                  <a:off x="7646103" y="3244028"/>
                  <a:ext cx="32610" cy="125947"/>
                </a:xfrm>
                <a:custGeom>
                  <a:avLst/>
                  <a:gdLst>
                    <a:gd name="connsiteX0" fmla="*/ 0 w 32610"/>
                    <a:gd name="connsiteY0" fmla="*/ 124941 h 125947"/>
                    <a:gd name="connsiteX1" fmla="*/ 28273 w 32610"/>
                    <a:gd name="connsiteY1" fmla="*/ 0 h 125947"/>
                    <a:gd name="connsiteX2" fmla="*/ 32610 w 32610"/>
                    <a:gd name="connsiteY2" fmla="*/ 1007 h 125947"/>
                    <a:gd name="connsiteX3" fmla="*/ 4260 w 32610"/>
                    <a:gd name="connsiteY3" fmla="*/ 125948 h 125947"/>
                    <a:gd name="connsiteX4" fmla="*/ 0 w 32610"/>
                    <a:gd name="connsiteY4" fmla="*/ 124941 h 125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610" h="125947">
                      <a:moveTo>
                        <a:pt x="0" y="124941"/>
                      </a:moveTo>
                      <a:lnTo>
                        <a:pt x="28273" y="0"/>
                      </a:lnTo>
                      <a:lnTo>
                        <a:pt x="32610" y="1007"/>
                      </a:lnTo>
                      <a:lnTo>
                        <a:pt x="4260" y="125948"/>
                      </a:lnTo>
                      <a:lnTo>
                        <a:pt x="0" y="1249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9" name="Graphic 19965">
                <a:extLst>
                  <a:ext uri="{FF2B5EF4-FFF2-40B4-BE49-F238E27FC236}">
                    <a16:creationId xmlns:a16="http://schemas.microsoft.com/office/drawing/2014/main" id="{EFFDF30F-4154-4D33-8D28-A267AD2377AB}"/>
                  </a:ext>
                </a:extLst>
              </p:cNvPr>
              <p:cNvGrpSpPr/>
              <p:nvPr/>
            </p:nvGrpSpPr>
            <p:grpSpPr>
              <a:xfrm>
                <a:off x="9701607" y="3464236"/>
                <a:ext cx="250899" cy="254917"/>
                <a:chOff x="7691726" y="3120559"/>
                <a:chExt cx="193414" cy="196512"/>
              </a:xfrm>
              <a:solidFill>
                <a:srgbClr val="839EAD"/>
              </a:solidFill>
            </p:grpSpPr>
            <p:sp>
              <p:nvSpPr>
                <p:cNvPr id="47897" name="Freeform: Shape 47896">
                  <a:extLst>
                    <a:ext uri="{FF2B5EF4-FFF2-40B4-BE49-F238E27FC236}">
                      <a16:creationId xmlns:a16="http://schemas.microsoft.com/office/drawing/2014/main" id="{71C2326D-986A-4CA9-901C-993F7F53F65C}"/>
                    </a:ext>
                  </a:extLst>
                </p:cNvPr>
                <p:cNvSpPr/>
                <p:nvPr/>
              </p:nvSpPr>
              <p:spPr>
                <a:xfrm>
                  <a:off x="7691726" y="3120559"/>
                  <a:ext cx="131911" cy="129510"/>
                </a:xfrm>
                <a:custGeom>
                  <a:avLst/>
                  <a:gdLst>
                    <a:gd name="connsiteX0" fmla="*/ 0 w 131911"/>
                    <a:gd name="connsiteY0" fmla="*/ 115336 h 129510"/>
                    <a:gd name="connsiteX1" fmla="*/ 465 w 131911"/>
                    <a:gd name="connsiteY1" fmla="*/ 110921 h 129510"/>
                    <a:gd name="connsiteX2" fmla="*/ 126490 w 131911"/>
                    <a:gd name="connsiteY2" fmla="*/ 124476 h 129510"/>
                    <a:gd name="connsiteX3" fmla="*/ 102865 w 131911"/>
                    <a:gd name="connsiteY3" fmla="*/ 852 h 129510"/>
                    <a:gd name="connsiteX4" fmla="*/ 107280 w 131911"/>
                    <a:gd name="connsiteY4" fmla="*/ 0 h 129510"/>
                    <a:gd name="connsiteX5" fmla="*/ 131912 w 131911"/>
                    <a:gd name="connsiteY5" fmla="*/ 129511 h 129510"/>
                    <a:gd name="connsiteX6" fmla="*/ 0 w 131911"/>
                    <a:gd name="connsiteY6" fmla="*/ 115336 h 12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911" h="129510">
                      <a:moveTo>
                        <a:pt x="0" y="115336"/>
                      </a:moveTo>
                      <a:lnTo>
                        <a:pt x="465" y="110921"/>
                      </a:lnTo>
                      <a:lnTo>
                        <a:pt x="126490" y="124476"/>
                      </a:lnTo>
                      <a:lnTo>
                        <a:pt x="102865" y="852"/>
                      </a:lnTo>
                      <a:lnTo>
                        <a:pt x="107280" y="0"/>
                      </a:lnTo>
                      <a:lnTo>
                        <a:pt x="131912" y="129511"/>
                      </a:lnTo>
                      <a:lnTo>
                        <a:pt x="0" y="11533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8" name="Freeform: Shape 47897">
                  <a:extLst>
                    <a:ext uri="{FF2B5EF4-FFF2-40B4-BE49-F238E27FC236}">
                      <a16:creationId xmlns:a16="http://schemas.microsoft.com/office/drawing/2014/main" id="{F782D200-F6EE-4F2B-A692-7EB5B1E8B0B0}"/>
                    </a:ext>
                  </a:extLst>
                </p:cNvPr>
                <p:cNvSpPr/>
                <p:nvPr/>
              </p:nvSpPr>
              <p:spPr>
                <a:xfrm>
                  <a:off x="7755087" y="3158359"/>
                  <a:ext cx="130052" cy="18047"/>
                </a:xfrm>
                <a:custGeom>
                  <a:avLst/>
                  <a:gdLst>
                    <a:gd name="connsiteX0" fmla="*/ 0 w 130052"/>
                    <a:gd name="connsiteY0" fmla="*/ 13633 h 18047"/>
                    <a:gd name="connsiteX1" fmla="*/ 129511 w 130052"/>
                    <a:gd name="connsiteY1" fmla="*/ 0 h 18047"/>
                    <a:gd name="connsiteX2" fmla="*/ 130053 w 130052"/>
                    <a:gd name="connsiteY2" fmla="*/ 4415 h 18047"/>
                    <a:gd name="connsiteX3" fmla="*/ 465 w 130052"/>
                    <a:gd name="connsiteY3" fmla="*/ 18048 h 18047"/>
                    <a:gd name="connsiteX4" fmla="*/ 0 w 130052"/>
                    <a:gd name="connsiteY4" fmla="*/ 13633 h 1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052" h="18047">
                      <a:moveTo>
                        <a:pt x="0" y="13633"/>
                      </a:moveTo>
                      <a:lnTo>
                        <a:pt x="129511" y="0"/>
                      </a:lnTo>
                      <a:lnTo>
                        <a:pt x="130053" y="4415"/>
                      </a:lnTo>
                      <a:lnTo>
                        <a:pt x="465" y="18048"/>
                      </a:lnTo>
                      <a:lnTo>
                        <a:pt x="0" y="1363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9" name="Freeform: Shape 47898">
                  <a:extLst>
                    <a:ext uri="{FF2B5EF4-FFF2-40B4-BE49-F238E27FC236}">
                      <a16:creationId xmlns:a16="http://schemas.microsoft.com/office/drawing/2014/main" id="{813FF8E7-F925-4819-9994-7098085F08EB}"/>
                    </a:ext>
                  </a:extLst>
                </p:cNvPr>
                <p:cNvSpPr/>
                <p:nvPr/>
              </p:nvSpPr>
              <p:spPr>
                <a:xfrm>
                  <a:off x="7739053" y="3188955"/>
                  <a:ext cx="6119" cy="128116"/>
                </a:xfrm>
                <a:custGeom>
                  <a:avLst/>
                  <a:gdLst>
                    <a:gd name="connsiteX0" fmla="*/ 0 w 6119"/>
                    <a:gd name="connsiteY0" fmla="*/ 128039 h 128116"/>
                    <a:gd name="connsiteX1" fmla="*/ 1704 w 6119"/>
                    <a:gd name="connsiteY1" fmla="*/ 0 h 128116"/>
                    <a:gd name="connsiteX2" fmla="*/ 6119 w 6119"/>
                    <a:gd name="connsiteY2" fmla="*/ 0 h 128116"/>
                    <a:gd name="connsiteX3" fmla="*/ 4415 w 6119"/>
                    <a:gd name="connsiteY3" fmla="*/ 128117 h 128116"/>
                    <a:gd name="connsiteX4" fmla="*/ 0 w 6119"/>
                    <a:gd name="connsiteY4" fmla="*/ 128039 h 128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19" h="128116">
                      <a:moveTo>
                        <a:pt x="0" y="128039"/>
                      </a:moveTo>
                      <a:lnTo>
                        <a:pt x="1704" y="0"/>
                      </a:lnTo>
                      <a:lnTo>
                        <a:pt x="6119" y="0"/>
                      </a:lnTo>
                      <a:lnTo>
                        <a:pt x="4415" y="128117"/>
                      </a:lnTo>
                      <a:lnTo>
                        <a:pt x="0" y="12803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0" name="Graphic 19965">
                <a:extLst>
                  <a:ext uri="{FF2B5EF4-FFF2-40B4-BE49-F238E27FC236}">
                    <a16:creationId xmlns:a16="http://schemas.microsoft.com/office/drawing/2014/main" id="{AADB9E1D-C371-4672-A869-8C53EEA9A0E7}"/>
                  </a:ext>
                </a:extLst>
              </p:cNvPr>
              <p:cNvGrpSpPr/>
              <p:nvPr/>
            </p:nvGrpSpPr>
            <p:grpSpPr>
              <a:xfrm>
                <a:off x="9784403" y="3362751"/>
                <a:ext cx="226282" cy="265368"/>
                <a:chOff x="7755552" y="3042326"/>
                <a:chExt cx="174437" cy="204568"/>
              </a:xfrm>
              <a:solidFill>
                <a:srgbClr val="839EAD"/>
              </a:solidFill>
            </p:grpSpPr>
            <p:sp>
              <p:nvSpPr>
                <p:cNvPr id="47894" name="Freeform: Shape 47893">
                  <a:extLst>
                    <a:ext uri="{FF2B5EF4-FFF2-40B4-BE49-F238E27FC236}">
                      <a16:creationId xmlns:a16="http://schemas.microsoft.com/office/drawing/2014/main" id="{DEA163D7-0093-4C0C-9B7F-AA6D96951887}"/>
                    </a:ext>
                  </a:extLst>
                </p:cNvPr>
                <p:cNvSpPr/>
                <p:nvPr/>
              </p:nvSpPr>
              <p:spPr>
                <a:xfrm>
                  <a:off x="7755552" y="3042326"/>
                  <a:ext cx="132531" cy="135088"/>
                </a:xfrm>
                <a:custGeom>
                  <a:avLst/>
                  <a:gdLst>
                    <a:gd name="connsiteX0" fmla="*/ 0 w 132531"/>
                    <a:gd name="connsiteY0" fmla="*/ 130595 h 135088"/>
                    <a:gd name="connsiteX1" fmla="*/ 126103 w 132531"/>
                    <a:gd name="connsiteY1" fmla="*/ 117660 h 135088"/>
                    <a:gd name="connsiteX2" fmla="*/ 77381 w 132531"/>
                    <a:gd name="connsiteY2" fmla="*/ 1704 h 135088"/>
                    <a:gd name="connsiteX3" fmla="*/ 81487 w 132531"/>
                    <a:gd name="connsiteY3" fmla="*/ 0 h 135088"/>
                    <a:gd name="connsiteX4" fmla="*/ 132532 w 132531"/>
                    <a:gd name="connsiteY4" fmla="*/ 121533 h 135088"/>
                    <a:gd name="connsiteX5" fmla="*/ 542 w 132531"/>
                    <a:gd name="connsiteY5" fmla="*/ 135088 h 135088"/>
                    <a:gd name="connsiteX6" fmla="*/ 0 w 132531"/>
                    <a:gd name="connsiteY6" fmla="*/ 130595 h 135088"/>
                    <a:gd name="connsiteX7" fmla="*/ 0 w 132531"/>
                    <a:gd name="connsiteY7" fmla="*/ 130595 h 135088"/>
                    <a:gd name="connsiteX8" fmla="*/ 77304 w 132531"/>
                    <a:gd name="connsiteY8" fmla="*/ 1704 h 135088"/>
                    <a:gd name="connsiteX9" fmla="*/ 77304 w 132531"/>
                    <a:gd name="connsiteY9" fmla="*/ 1704 h 135088"/>
                    <a:gd name="connsiteX10" fmla="*/ 77304 w 132531"/>
                    <a:gd name="connsiteY10" fmla="*/ 1704 h 135088"/>
                    <a:gd name="connsiteX11" fmla="*/ 77304 w 132531"/>
                    <a:gd name="connsiteY11" fmla="*/ 1704 h 135088"/>
                    <a:gd name="connsiteX12" fmla="*/ 77304 w 132531"/>
                    <a:gd name="connsiteY12" fmla="*/ 1704 h 135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531" h="135088">
                      <a:moveTo>
                        <a:pt x="0" y="130595"/>
                      </a:moveTo>
                      <a:lnTo>
                        <a:pt x="126103" y="117660"/>
                      </a:lnTo>
                      <a:lnTo>
                        <a:pt x="77381" y="1704"/>
                      </a:lnTo>
                      <a:lnTo>
                        <a:pt x="81487" y="0"/>
                      </a:lnTo>
                      <a:lnTo>
                        <a:pt x="132532" y="121533"/>
                      </a:lnTo>
                      <a:lnTo>
                        <a:pt x="542" y="135088"/>
                      </a:lnTo>
                      <a:lnTo>
                        <a:pt x="0" y="130595"/>
                      </a:lnTo>
                      <a:lnTo>
                        <a:pt x="0" y="130595"/>
                      </a:lnTo>
                      <a:close/>
                      <a:moveTo>
                        <a:pt x="77304" y="1704"/>
                      </a:moveTo>
                      <a:lnTo>
                        <a:pt x="77304" y="1704"/>
                      </a:lnTo>
                      <a:lnTo>
                        <a:pt x="77304" y="1704"/>
                      </a:lnTo>
                      <a:lnTo>
                        <a:pt x="77304" y="1704"/>
                      </a:lnTo>
                      <a:lnTo>
                        <a:pt x="77304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5" name="Freeform: Shape 47894">
                  <a:extLst>
                    <a:ext uri="{FF2B5EF4-FFF2-40B4-BE49-F238E27FC236}">
                      <a16:creationId xmlns:a16="http://schemas.microsoft.com/office/drawing/2014/main" id="{820FA044-F345-4A11-99F6-C4AAB79DE9F2}"/>
                    </a:ext>
                  </a:extLst>
                </p:cNvPr>
                <p:cNvSpPr/>
                <p:nvPr/>
              </p:nvSpPr>
              <p:spPr>
                <a:xfrm>
                  <a:off x="7804738" y="3061458"/>
                  <a:ext cx="125251" cy="44461"/>
                </a:xfrm>
                <a:custGeom>
                  <a:avLst/>
                  <a:gdLst>
                    <a:gd name="connsiteX0" fmla="*/ 0 w 125251"/>
                    <a:gd name="connsiteY0" fmla="*/ 40201 h 44461"/>
                    <a:gd name="connsiteX1" fmla="*/ 123857 w 125251"/>
                    <a:gd name="connsiteY1" fmla="*/ 0 h 44461"/>
                    <a:gd name="connsiteX2" fmla="*/ 125251 w 125251"/>
                    <a:gd name="connsiteY2" fmla="*/ 4183 h 44461"/>
                    <a:gd name="connsiteX3" fmla="*/ 1395 w 125251"/>
                    <a:gd name="connsiteY3" fmla="*/ 44461 h 44461"/>
                    <a:gd name="connsiteX4" fmla="*/ 0 w 125251"/>
                    <a:gd name="connsiteY4" fmla="*/ 40201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251" h="44461">
                      <a:moveTo>
                        <a:pt x="0" y="40201"/>
                      </a:moveTo>
                      <a:lnTo>
                        <a:pt x="123857" y="0"/>
                      </a:lnTo>
                      <a:lnTo>
                        <a:pt x="125251" y="4183"/>
                      </a:lnTo>
                      <a:lnTo>
                        <a:pt x="1395" y="44461"/>
                      </a:lnTo>
                      <a:lnTo>
                        <a:pt x="0" y="402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6" name="Freeform: Shape 47895">
                  <a:extLst>
                    <a:ext uri="{FF2B5EF4-FFF2-40B4-BE49-F238E27FC236}">
                      <a16:creationId xmlns:a16="http://schemas.microsoft.com/office/drawing/2014/main" id="{4ECBD2FF-F9EC-4716-AAE2-0A3AEFAE58AE}"/>
                    </a:ext>
                  </a:extLst>
                </p:cNvPr>
                <p:cNvSpPr/>
                <p:nvPr/>
              </p:nvSpPr>
              <p:spPr>
                <a:xfrm>
                  <a:off x="7794204" y="3120404"/>
                  <a:ext cx="29357" cy="126490"/>
                </a:xfrm>
                <a:custGeom>
                  <a:avLst/>
                  <a:gdLst>
                    <a:gd name="connsiteX0" fmla="*/ 0 w 29357"/>
                    <a:gd name="connsiteY0" fmla="*/ 852 h 126490"/>
                    <a:gd name="connsiteX1" fmla="*/ 4415 w 29357"/>
                    <a:gd name="connsiteY1" fmla="*/ 0 h 126490"/>
                    <a:gd name="connsiteX2" fmla="*/ 29357 w 29357"/>
                    <a:gd name="connsiteY2" fmla="*/ 125638 h 126490"/>
                    <a:gd name="connsiteX3" fmla="*/ 25019 w 29357"/>
                    <a:gd name="connsiteY3" fmla="*/ 126490 h 126490"/>
                    <a:gd name="connsiteX4" fmla="*/ 0 w 29357"/>
                    <a:gd name="connsiteY4" fmla="*/ 852 h 126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57" h="126490">
                      <a:moveTo>
                        <a:pt x="0" y="852"/>
                      </a:moveTo>
                      <a:lnTo>
                        <a:pt x="4415" y="0"/>
                      </a:lnTo>
                      <a:lnTo>
                        <a:pt x="29357" y="125638"/>
                      </a:lnTo>
                      <a:lnTo>
                        <a:pt x="25019" y="126490"/>
                      </a:lnTo>
                      <a:lnTo>
                        <a:pt x="0" y="85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1" name="Graphic 19965">
                <a:extLst>
                  <a:ext uri="{FF2B5EF4-FFF2-40B4-BE49-F238E27FC236}">
                    <a16:creationId xmlns:a16="http://schemas.microsoft.com/office/drawing/2014/main" id="{2ED4F07A-0A84-41D1-A0DF-9152B5176365}"/>
                  </a:ext>
                </a:extLst>
              </p:cNvPr>
              <p:cNvGrpSpPr/>
              <p:nvPr/>
            </p:nvGrpSpPr>
            <p:grpSpPr>
              <a:xfrm>
                <a:off x="9849012" y="3252724"/>
                <a:ext cx="192419" cy="264765"/>
                <a:chOff x="7805358" y="2957508"/>
                <a:chExt cx="148333" cy="204103"/>
              </a:xfrm>
              <a:solidFill>
                <a:srgbClr val="839EAD"/>
              </a:solidFill>
            </p:grpSpPr>
            <p:sp>
              <p:nvSpPr>
                <p:cNvPr id="47891" name="Freeform: Shape 47890">
                  <a:extLst>
                    <a:ext uri="{FF2B5EF4-FFF2-40B4-BE49-F238E27FC236}">
                      <a16:creationId xmlns:a16="http://schemas.microsoft.com/office/drawing/2014/main" id="{AF9637EB-BDD3-482D-9F1F-6472DFAB725D}"/>
                    </a:ext>
                  </a:extLst>
                </p:cNvPr>
                <p:cNvSpPr/>
                <p:nvPr/>
              </p:nvSpPr>
              <p:spPr>
                <a:xfrm>
                  <a:off x="7805358" y="2957818"/>
                  <a:ext cx="127729" cy="148953"/>
                </a:xfrm>
                <a:custGeom>
                  <a:avLst/>
                  <a:gdLst>
                    <a:gd name="connsiteX0" fmla="*/ 0 w 127729"/>
                    <a:gd name="connsiteY0" fmla="*/ 144693 h 148953"/>
                    <a:gd name="connsiteX1" fmla="*/ 120603 w 127729"/>
                    <a:gd name="connsiteY1" fmla="*/ 105809 h 148953"/>
                    <a:gd name="connsiteX2" fmla="*/ 48876 w 127729"/>
                    <a:gd name="connsiteY2" fmla="*/ 2556 h 148953"/>
                    <a:gd name="connsiteX3" fmla="*/ 52517 w 127729"/>
                    <a:gd name="connsiteY3" fmla="*/ 0 h 148953"/>
                    <a:gd name="connsiteX4" fmla="*/ 127730 w 127729"/>
                    <a:gd name="connsiteY4" fmla="*/ 108210 h 148953"/>
                    <a:gd name="connsiteX5" fmla="*/ 1394 w 127729"/>
                    <a:gd name="connsiteY5" fmla="*/ 148953 h 148953"/>
                    <a:gd name="connsiteX6" fmla="*/ 0 w 127729"/>
                    <a:gd name="connsiteY6" fmla="*/ 144693 h 148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7729" h="148953">
                      <a:moveTo>
                        <a:pt x="0" y="144693"/>
                      </a:moveTo>
                      <a:lnTo>
                        <a:pt x="120603" y="105809"/>
                      </a:lnTo>
                      <a:lnTo>
                        <a:pt x="48876" y="2556"/>
                      </a:lnTo>
                      <a:lnTo>
                        <a:pt x="52517" y="0"/>
                      </a:lnTo>
                      <a:lnTo>
                        <a:pt x="127730" y="108210"/>
                      </a:lnTo>
                      <a:lnTo>
                        <a:pt x="1394" y="148953"/>
                      </a:lnTo>
                      <a:lnTo>
                        <a:pt x="0" y="14469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2" name="Freeform: Shape 47891">
                  <a:extLst>
                    <a:ext uri="{FF2B5EF4-FFF2-40B4-BE49-F238E27FC236}">
                      <a16:creationId xmlns:a16="http://schemas.microsoft.com/office/drawing/2014/main" id="{00B7D0F5-B3CA-4A92-BB38-09A0B85D751B}"/>
                    </a:ext>
                  </a:extLst>
                </p:cNvPr>
                <p:cNvSpPr/>
                <p:nvPr/>
              </p:nvSpPr>
              <p:spPr>
                <a:xfrm>
                  <a:off x="7838665" y="2957508"/>
                  <a:ext cx="115025" cy="68938"/>
                </a:xfrm>
                <a:custGeom>
                  <a:avLst/>
                  <a:gdLst>
                    <a:gd name="connsiteX0" fmla="*/ 0 w 115025"/>
                    <a:gd name="connsiteY0" fmla="*/ 65065 h 68938"/>
                    <a:gd name="connsiteX1" fmla="*/ 112780 w 115025"/>
                    <a:gd name="connsiteY1" fmla="*/ 0 h 68938"/>
                    <a:gd name="connsiteX2" fmla="*/ 115026 w 115025"/>
                    <a:gd name="connsiteY2" fmla="*/ 3795 h 68938"/>
                    <a:gd name="connsiteX3" fmla="*/ 2247 w 115025"/>
                    <a:gd name="connsiteY3" fmla="*/ 68938 h 68938"/>
                    <a:gd name="connsiteX4" fmla="*/ 0 w 115025"/>
                    <a:gd name="connsiteY4" fmla="*/ 65065 h 68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025" h="68938">
                      <a:moveTo>
                        <a:pt x="0" y="65065"/>
                      </a:moveTo>
                      <a:lnTo>
                        <a:pt x="112780" y="0"/>
                      </a:lnTo>
                      <a:lnTo>
                        <a:pt x="115026" y="3795"/>
                      </a:lnTo>
                      <a:lnTo>
                        <a:pt x="2247" y="68938"/>
                      </a:lnTo>
                      <a:lnTo>
                        <a:pt x="0" y="6506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3" name="Freeform: Shape 47892">
                  <a:extLst>
                    <a:ext uri="{FF2B5EF4-FFF2-40B4-BE49-F238E27FC236}">
                      <a16:creationId xmlns:a16="http://schemas.microsoft.com/office/drawing/2014/main" id="{1C3928DF-813B-4702-9BEA-B80330EB71DE}"/>
                    </a:ext>
                  </a:extLst>
                </p:cNvPr>
                <p:cNvSpPr/>
                <p:nvPr/>
              </p:nvSpPr>
              <p:spPr>
                <a:xfrm>
                  <a:off x="7832469" y="3042171"/>
                  <a:ext cx="54608" cy="119441"/>
                </a:xfrm>
                <a:custGeom>
                  <a:avLst/>
                  <a:gdLst>
                    <a:gd name="connsiteX0" fmla="*/ 0 w 54608"/>
                    <a:gd name="connsiteY0" fmla="*/ 1782 h 119441"/>
                    <a:gd name="connsiteX1" fmla="*/ 4106 w 54608"/>
                    <a:gd name="connsiteY1" fmla="*/ 0 h 119441"/>
                    <a:gd name="connsiteX2" fmla="*/ 54608 w 54608"/>
                    <a:gd name="connsiteY2" fmla="*/ 117737 h 119441"/>
                    <a:gd name="connsiteX3" fmla="*/ 50503 w 54608"/>
                    <a:gd name="connsiteY3" fmla="*/ 119441 h 119441"/>
                    <a:gd name="connsiteX4" fmla="*/ 0 w 54608"/>
                    <a:gd name="connsiteY4" fmla="*/ 1782 h 119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608" h="119441">
                      <a:moveTo>
                        <a:pt x="0" y="1782"/>
                      </a:moveTo>
                      <a:lnTo>
                        <a:pt x="4106" y="0"/>
                      </a:lnTo>
                      <a:lnTo>
                        <a:pt x="54608" y="117737"/>
                      </a:lnTo>
                      <a:lnTo>
                        <a:pt x="50503" y="119441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2" name="Graphic 19965">
                <a:extLst>
                  <a:ext uri="{FF2B5EF4-FFF2-40B4-BE49-F238E27FC236}">
                    <a16:creationId xmlns:a16="http://schemas.microsoft.com/office/drawing/2014/main" id="{F6902735-F9E7-4A4B-BF5B-413BA58BA742}"/>
                  </a:ext>
                </a:extLst>
              </p:cNvPr>
              <p:cNvGrpSpPr/>
              <p:nvPr/>
            </p:nvGrpSpPr>
            <p:grpSpPr>
              <a:xfrm>
                <a:off x="9893223" y="3114664"/>
                <a:ext cx="152226" cy="277525"/>
                <a:chOff x="7839440" y="2851080"/>
                <a:chExt cx="117349" cy="213940"/>
              </a:xfrm>
              <a:solidFill>
                <a:srgbClr val="839EAD"/>
              </a:solidFill>
            </p:grpSpPr>
            <p:sp>
              <p:nvSpPr>
                <p:cNvPr id="47888" name="Freeform: Shape 47887">
                  <a:extLst>
                    <a:ext uri="{FF2B5EF4-FFF2-40B4-BE49-F238E27FC236}">
                      <a16:creationId xmlns:a16="http://schemas.microsoft.com/office/drawing/2014/main" id="{666032AC-7B92-4D68-A1BD-89D3B04637FC}"/>
                    </a:ext>
                  </a:extLst>
                </p:cNvPr>
                <p:cNvSpPr/>
                <p:nvPr/>
              </p:nvSpPr>
              <p:spPr>
                <a:xfrm>
                  <a:off x="7839440" y="2870832"/>
                  <a:ext cx="117349" cy="156311"/>
                </a:xfrm>
                <a:custGeom>
                  <a:avLst/>
                  <a:gdLst>
                    <a:gd name="connsiteX0" fmla="*/ 0 w 117349"/>
                    <a:gd name="connsiteY0" fmla="*/ 152439 h 156311"/>
                    <a:gd name="connsiteX1" fmla="*/ 109914 w 117349"/>
                    <a:gd name="connsiteY1" fmla="*/ 89387 h 156311"/>
                    <a:gd name="connsiteX2" fmla="*/ 18203 w 117349"/>
                    <a:gd name="connsiteY2" fmla="*/ 3253 h 156311"/>
                    <a:gd name="connsiteX3" fmla="*/ 18280 w 117349"/>
                    <a:gd name="connsiteY3" fmla="*/ 3253 h 156311"/>
                    <a:gd name="connsiteX4" fmla="*/ 21301 w 117349"/>
                    <a:gd name="connsiteY4" fmla="*/ 0 h 156311"/>
                    <a:gd name="connsiteX5" fmla="*/ 117350 w 117349"/>
                    <a:gd name="connsiteY5" fmla="*/ 90239 h 156311"/>
                    <a:gd name="connsiteX6" fmla="*/ 2246 w 117349"/>
                    <a:gd name="connsiteY6" fmla="*/ 156312 h 156311"/>
                    <a:gd name="connsiteX7" fmla="*/ 0 w 117349"/>
                    <a:gd name="connsiteY7" fmla="*/ 152439 h 156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7349" h="156311">
                      <a:moveTo>
                        <a:pt x="0" y="152439"/>
                      </a:moveTo>
                      <a:lnTo>
                        <a:pt x="109914" y="89387"/>
                      </a:lnTo>
                      <a:lnTo>
                        <a:pt x="18203" y="3253"/>
                      </a:lnTo>
                      <a:lnTo>
                        <a:pt x="18280" y="3253"/>
                      </a:lnTo>
                      <a:lnTo>
                        <a:pt x="21301" y="0"/>
                      </a:lnTo>
                      <a:lnTo>
                        <a:pt x="117350" y="90239"/>
                      </a:lnTo>
                      <a:lnTo>
                        <a:pt x="2246" y="156312"/>
                      </a:lnTo>
                      <a:lnTo>
                        <a:pt x="0" y="15243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9" name="Freeform: Shape 47888">
                  <a:extLst>
                    <a:ext uri="{FF2B5EF4-FFF2-40B4-BE49-F238E27FC236}">
                      <a16:creationId xmlns:a16="http://schemas.microsoft.com/office/drawing/2014/main" id="{B9A6B642-786D-4664-AECD-8C3091785A42}"/>
                    </a:ext>
                  </a:extLst>
                </p:cNvPr>
                <p:cNvSpPr/>
                <p:nvPr/>
              </p:nvSpPr>
              <p:spPr>
                <a:xfrm>
                  <a:off x="7855397" y="2851080"/>
                  <a:ext cx="99766" cy="90394"/>
                </a:xfrm>
                <a:custGeom>
                  <a:avLst/>
                  <a:gdLst>
                    <a:gd name="connsiteX0" fmla="*/ 0 w 99766"/>
                    <a:gd name="connsiteY0" fmla="*/ 87141 h 90394"/>
                    <a:gd name="connsiteX1" fmla="*/ 96823 w 99766"/>
                    <a:gd name="connsiteY1" fmla="*/ 0 h 90394"/>
                    <a:gd name="connsiteX2" fmla="*/ 99767 w 99766"/>
                    <a:gd name="connsiteY2" fmla="*/ 3253 h 90394"/>
                    <a:gd name="connsiteX3" fmla="*/ 3021 w 99766"/>
                    <a:gd name="connsiteY3" fmla="*/ 90394 h 90394"/>
                    <a:gd name="connsiteX4" fmla="*/ 0 w 99766"/>
                    <a:gd name="connsiteY4" fmla="*/ 87141 h 90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394">
                      <a:moveTo>
                        <a:pt x="0" y="87141"/>
                      </a:moveTo>
                      <a:lnTo>
                        <a:pt x="96823" y="0"/>
                      </a:lnTo>
                      <a:lnTo>
                        <a:pt x="99767" y="3253"/>
                      </a:lnTo>
                      <a:lnTo>
                        <a:pt x="3021" y="90394"/>
                      </a:lnTo>
                      <a:lnTo>
                        <a:pt x="0" y="871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0" name="Freeform: Shape 47889">
                  <a:extLst>
                    <a:ext uri="{FF2B5EF4-FFF2-40B4-BE49-F238E27FC236}">
                      <a16:creationId xmlns:a16="http://schemas.microsoft.com/office/drawing/2014/main" id="{949A185A-3858-4865-8E21-58D956FF460E}"/>
                    </a:ext>
                  </a:extLst>
                </p:cNvPr>
                <p:cNvSpPr/>
                <p:nvPr/>
              </p:nvSpPr>
              <p:spPr>
                <a:xfrm>
                  <a:off x="7853770" y="2957741"/>
                  <a:ext cx="77536" cy="107280"/>
                </a:xfrm>
                <a:custGeom>
                  <a:avLst/>
                  <a:gdLst>
                    <a:gd name="connsiteX0" fmla="*/ 0 w 77536"/>
                    <a:gd name="connsiteY0" fmla="*/ 2634 h 107280"/>
                    <a:gd name="connsiteX1" fmla="*/ 3641 w 77536"/>
                    <a:gd name="connsiteY1" fmla="*/ 0 h 107280"/>
                    <a:gd name="connsiteX2" fmla="*/ 77536 w 77536"/>
                    <a:gd name="connsiteY2" fmla="*/ 104647 h 107280"/>
                    <a:gd name="connsiteX3" fmla="*/ 73895 w 77536"/>
                    <a:gd name="connsiteY3" fmla="*/ 107280 h 107280"/>
                    <a:gd name="connsiteX4" fmla="*/ 0 w 77536"/>
                    <a:gd name="connsiteY4" fmla="*/ 2634 h 107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536" h="107280">
                      <a:moveTo>
                        <a:pt x="0" y="2634"/>
                      </a:moveTo>
                      <a:lnTo>
                        <a:pt x="3641" y="0"/>
                      </a:lnTo>
                      <a:lnTo>
                        <a:pt x="77536" y="104647"/>
                      </a:lnTo>
                      <a:lnTo>
                        <a:pt x="73895" y="107280"/>
                      </a:lnTo>
                      <a:lnTo>
                        <a:pt x="0" y="263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3" name="Graphic 19965">
                <a:extLst>
                  <a:ext uri="{FF2B5EF4-FFF2-40B4-BE49-F238E27FC236}">
                    <a16:creationId xmlns:a16="http://schemas.microsoft.com/office/drawing/2014/main" id="{00A9D1F0-FBE0-460C-87C4-3D75A58DC896}"/>
                  </a:ext>
                </a:extLst>
              </p:cNvPr>
              <p:cNvGrpSpPr/>
              <p:nvPr/>
            </p:nvGrpSpPr>
            <p:grpSpPr>
              <a:xfrm>
                <a:off x="9898046" y="2979317"/>
                <a:ext cx="149213" cy="278128"/>
                <a:chOff x="7843158" y="2746743"/>
                <a:chExt cx="115026" cy="214405"/>
              </a:xfrm>
              <a:solidFill>
                <a:srgbClr val="839EAD"/>
              </a:solidFill>
            </p:grpSpPr>
            <p:sp>
              <p:nvSpPr>
                <p:cNvPr id="47885" name="Freeform: Shape 47884">
                  <a:extLst>
                    <a:ext uri="{FF2B5EF4-FFF2-40B4-BE49-F238E27FC236}">
                      <a16:creationId xmlns:a16="http://schemas.microsoft.com/office/drawing/2014/main" id="{76D47B26-8BFE-49AE-8155-257F14117BE3}"/>
                    </a:ext>
                  </a:extLst>
                </p:cNvPr>
                <p:cNvSpPr/>
                <p:nvPr/>
              </p:nvSpPr>
              <p:spPr>
                <a:xfrm>
                  <a:off x="7843158" y="2785163"/>
                  <a:ext cx="115026" cy="156853"/>
                </a:xfrm>
                <a:custGeom>
                  <a:avLst/>
                  <a:gdLst>
                    <a:gd name="connsiteX0" fmla="*/ 13168 w 115026"/>
                    <a:gd name="connsiteY0" fmla="*/ 153601 h 156853"/>
                    <a:gd name="connsiteX1" fmla="*/ 107590 w 115026"/>
                    <a:gd name="connsiteY1" fmla="*/ 69016 h 156853"/>
                    <a:gd name="connsiteX2" fmla="*/ 0 w 115026"/>
                    <a:gd name="connsiteY2" fmla="*/ 3796 h 156853"/>
                    <a:gd name="connsiteX3" fmla="*/ 0 w 115026"/>
                    <a:gd name="connsiteY3" fmla="*/ 3796 h 156853"/>
                    <a:gd name="connsiteX4" fmla="*/ 2246 w 115026"/>
                    <a:gd name="connsiteY4" fmla="*/ 0 h 156853"/>
                    <a:gd name="connsiteX5" fmla="*/ 115026 w 115026"/>
                    <a:gd name="connsiteY5" fmla="*/ 68241 h 156853"/>
                    <a:gd name="connsiteX6" fmla="*/ 16189 w 115026"/>
                    <a:gd name="connsiteY6" fmla="*/ 156854 h 156853"/>
                    <a:gd name="connsiteX7" fmla="*/ 13168 w 115026"/>
                    <a:gd name="connsiteY7" fmla="*/ 153601 h 156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5026" h="156853">
                      <a:moveTo>
                        <a:pt x="13168" y="153601"/>
                      </a:moveTo>
                      <a:lnTo>
                        <a:pt x="107590" y="69016"/>
                      </a:lnTo>
                      <a:lnTo>
                        <a:pt x="0" y="3796"/>
                      </a:lnTo>
                      <a:lnTo>
                        <a:pt x="0" y="3796"/>
                      </a:lnTo>
                      <a:lnTo>
                        <a:pt x="2246" y="0"/>
                      </a:lnTo>
                      <a:lnTo>
                        <a:pt x="115026" y="68241"/>
                      </a:lnTo>
                      <a:lnTo>
                        <a:pt x="16189" y="156854"/>
                      </a:lnTo>
                      <a:lnTo>
                        <a:pt x="13168" y="1536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6" name="Freeform: Shape 47885">
                  <a:extLst>
                    <a:ext uri="{FF2B5EF4-FFF2-40B4-BE49-F238E27FC236}">
                      <a16:creationId xmlns:a16="http://schemas.microsoft.com/office/drawing/2014/main" id="{814988B3-8002-4910-BEAA-FF4B7D05931D}"/>
                    </a:ext>
                  </a:extLst>
                </p:cNvPr>
                <p:cNvSpPr/>
                <p:nvPr/>
              </p:nvSpPr>
              <p:spPr>
                <a:xfrm>
                  <a:off x="7854235" y="2746743"/>
                  <a:ext cx="80169" cy="108054"/>
                </a:xfrm>
                <a:custGeom>
                  <a:avLst/>
                  <a:gdLst>
                    <a:gd name="connsiteX0" fmla="*/ 0 w 80169"/>
                    <a:gd name="connsiteY0" fmla="*/ 105421 h 108054"/>
                    <a:gd name="connsiteX1" fmla="*/ 76607 w 80169"/>
                    <a:gd name="connsiteY1" fmla="*/ 0 h 108054"/>
                    <a:gd name="connsiteX2" fmla="*/ 80170 w 80169"/>
                    <a:gd name="connsiteY2" fmla="*/ 2634 h 108054"/>
                    <a:gd name="connsiteX3" fmla="*/ 3641 w 80169"/>
                    <a:gd name="connsiteY3" fmla="*/ 108055 h 108054"/>
                    <a:gd name="connsiteX4" fmla="*/ 0 w 80169"/>
                    <a:gd name="connsiteY4" fmla="*/ 105421 h 108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169" h="108054">
                      <a:moveTo>
                        <a:pt x="0" y="105421"/>
                      </a:moveTo>
                      <a:lnTo>
                        <a:pt x="76607" y="0"/>
                      </a:lnTo>
                      <a:lnTo>
                        <a:pt x="80170" y="2634"/>
                      </a:lnTo>
                      <a:lnTo>
                        <a:pt x="3641" y="108055"/>
                      </a:lnTo>
                      <a:lnTo>
                        <a:pt x="0" y="10542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7" name="Freeform: Shape 47886">
                  <a:extLst>
                    <a:ext uri="{FF2B5EF4-FFF2-40B4-BE49-F238E27FC236}">
                      <a16:creationId xmlns:a16="http://schemas.microsoft.com/office/drawing/2014/main" id="{A34CBF3B-8E00-4E8B-A2D0-0FF8E52E8BAF}"/>
                    </a:ext>
                  </a:extLst>
                </p:cNvPr>
                <p:cNvSpPr/>
                <p:nvPr/>
              </p:nvSpPr>
              <p:spPr>
                <a:xfrm>
                  <a:off x="7857256" y="2870909"/>
                  <a:ext cx="97055" cy="90239"/>
                </a:xfrm>
                <a:custGeom>
                  <a:avLst/>
                  <a:gdLst>
                    <a:gd name="connsiteX0" fmla="*/ 0 w 97055"/>
                    <a:gd name="connsiteY0" fmla="*/ 3253 h 90239"/>
                    <a:gd name="connsiteX1" fmla="*/ 3021 w 97055"/>
                    <a:gd name="connsiteY1" fmla="*/ 0 h 90239"/>
                    <a:gd name="connsiteX2" fmla="*/ 97056 w 97055"/>
                    <a:gd name="connsiteY2" fmla="*/ 86986 h 90239"/>
                    <a:gd name="connsiteX3" fmla="*/ 94035 w 97055"/>
                    <a:gd name="connsiteY3" fmla="*/ 90239 h 90239"/>
                    <a:gd name="connsiteX4" fmla="*/ 0 w 97055"/>
                    <a:gd name="connsiteY4" fmla="*/ 3253 h 90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55" h="90239">
                      <a:moveTo>
                        <a:pt x="0" y="3253"/>
                      </a:moveTo>
                      <a:lnTo>
                        <a:pt x="3021" y="0"/>
                      </a:lnTo>
                      <a:lnTo>
                        <a:pt x="97056" y="86986"/>
                      </a:lnTo>
                      <a:lnTo>
                        <a:pt x="94035" y="90239"/>
                      </a:lnTo>
                      <a:lnTo>
                        <a:pt x="0" y="325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4" name="Graphic 19965">
                <a:extLst>
                  <a:ext uri="{FF2B5EF4-FFF2-40B4-BE49-F238E27FC236}">
                    <a16:creationId xmlns:a16="http://schemas.microsoft.com/office/drawing/2014/main" id="{4D86EB85-BDAB-40C0-A1C7-8A51B06789F9}"/>
                  </a:ext>
                </a:extLst>
              </p:cNvPr>
              <p:cNvGrpSpPr/>
              <p:nvPr/>
            </p:nvGrpSpPr>
            <p:grpSpPr>
              <a:xfrm>
                <a:off x="9856549" y="2852813"/>
                <a:ext cx="186692" cy="267076"/>
                <a:chOff x="7811168" y="2649223"/>
                <a:chExt cx="143918" cy="205885"/>
              </a:xfrm>
              <a:solidFill>
                <a:srgbClr val="839EAD"/>
              </a:solidFill>
            </p:grpSpPr>
            <p:sp>
              <p:nvSpPr>
                <p:cNvPr id="47882" name="Freeform: Shape 47881">
                  <a:extLst>
                    <a:ext uri="{FF2B5EF4-FFF2-40B4-BE49-F238E27FC236}">
                      <a16:creationId xmlns:a16="http://schemas.microsoft.com/office/drawing/2014/main" id="{3C04E587-9377-4EF2-BA9B-00381BBE2F3B}"/>
                    </a:ext>
                  </a:extLst>
                </p:cNvPr>
                <p:cNvSpPr/>
                <p:nvPr/>
              </p:nvSpPr>
              <p:spPr>
                <a:xfrm>
                  <a:off x="7811168" y="2704606"/>
                  <a:ext cx="125947" cy="150502"/>
                </a:xfrm>
                <a:custGeom>
                  <a:avLst/>
                  <a:gdLst>
                    <a:gd name="connsiteX0" fmla="*/ 44152 w 125947"/>
                    <a:gd name="connsiteY0" fmla="*/ 147869 h 150502"/>
                    <a:gd name="connsiteX1" fmla="*/ 118822 w 125947"/>
                    <a:gd name="connsiteY1" fmla="*/ 45546 h 150502"/>
                    <a:gd name="connsiteX2" fmla="*/ 0 w 125947"/>
                    <a:gd name="connsiteY2" fmla="*/ 4183 h 150502"/>
                    <a:gd name="connsiteX3" fmla="*/ 1394 w 125947"/>
                    <a:gd name="connsiteY3" fmla="*/ 0 h 150502"/>
                    <a:gd name="connsiteX4" fmla="*/ 125947 w 125947"/>
                    <a:gd name="connsiteY4" fmla="*/ 43377 h 150502"/>
                    <a:gd name="connsiteX5" fmla="*/ 47715 w 125947"/>
                    <a:gd name="connsiteY5" fmla="*/ 150502 h 150502"/>
                    <a:gd name="connsiteX6" fmla="*/ 44152 w 125947"/>
                    <a:gd name="connsiteY6" fmla="*/ 147869 h 150502"/>
                    <a:gd name="connsiteX7" fmla="*/ 44152 w 125947"/>
                    <a:gd name="connsiteY7" fmla="*/ 147869 h 150502"/>
                    <a:gd name="connsiteX8" fmla="*/ 78 w 125947"/>
                    <a:gd name="connsiteY8" fmla="*/ 4105 h 150502"/>
                    <a:gd name="connsiteX9" fmla="*/ 78 w 125947"/>
                    <a:gd name="connsiteY9" fmla="*/ 4105 h 150502"/>
                    <a:gd name="connsiteX10" fmla="*/ 78 w 125947"/>
                    <a:gd name="connsiteY10" fmla="*/ 4105 h 150502"/>
                    <a:gd name="connsiteX11" fmla="*/ 78 w 125947"/>
                    <a:gd name="connsiteY11" fmla="*/ 4105 h 150502"/>
                    <a:gd name="connsiteX12" fmla="*/ 78 w 125947"/>
                    <a:gd name="connsiteY12" fmla="*/ 4105 h 150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5947" h="150502">
                      <a:moveTo>
                        <a:pt x="44152" y="147869"/>
                      </a:moveTo>
                      <a:lnTo>
                        <a:pt x="118822" y="45546"/>
                      </a:lnTo>
                      <a:lnTo>
                        <a:pt x="0" y="4183"/>
                      </a:lnTo>
                      <a:lnTo>
                        <a:pt x="1394" y="0"/>
                      </a:lnTo>
                      <a:lnTo>
                        <a:pt x="125947" y="43377"/>
                      </a:lnTo>
                      <a:lnTo>
                        <a:pt x="47715" y="150502"/>
                      </a:lnTo>
                      <a:lnTo>
                        <a:pt x="44152" y="147869"/>
                      </a:lnTo>
                      <a:lnTo>
                        <a:pt x="44152" y="147869"/>
                      </a:lnTo>
                      <a:close/>
                      <a:moveTo>
                        <a:pt x="78" y="4105"/>
                      </a:moveTo>
                      <a:lnTo>
                        <a:pt x="78" y="4105"/>
                      </a:lnTo>
                      <a:lnTo>
                        <a:pt x="78" y="4105"/>
                      </a:lnTo>
                      <a:lnTo>
                        <a:pt x="78" y="4105"/>
                      </a:lnTo>
                      <a:lnTo>
                        <a:pt x="78" y="410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3" name="Freeform: Shape 47882">
                  <a:extLst>
                    <a:ext uri="{FF2B5EF4-FFF2-40B4-BE49-F238E27FC236}">
                      <a16:creationId xmlns:a16="http://schemas.microsoft.com/office/drawing/2014/main" id="{939DF5F9-E9C6-4D45-816C-58208950DB26}"/>
                    </a:ext>
                  </a:extLst>
                </p:cNvPr>
                <p:cNvSpPr/>
                <p:nvPr/>
              </p:nvSpPr>
              <p:spPr>
                <a:xfrm>
                  <a:off x="7835180" y="2649223"/>
                  <a:ext cx="57087" cy="120835"/>
                </a:xfrm>
                <a:custGeom>
                  <a:avLst/>
                  <a:gdLst>
                    <a:gd name="connsiteX0" fmla="*/ 0 w 57087"/>
                    <a:gd name="connsiteY0" fmla="*/ 118977 h 120835"/>
                    <a:gd name="connsiteX1" fmla="*/ 52981 w 57087"/>
                    <a:gd name="connsiteY1" fmla="*/ 0 h 120835"/>
                    <a:gd name="connsiteX2" fmla="*/ 57087 w 57087"/>
                    <a:gd name="connsiteY2" fmla="*/ 1782 h 120835"/>
                    <a:gd name="connsiteX3" fmla="*/ 4105 w 57087"/>
                    <a:gd name="connsiteY3" fmla="*/ 120836 h 120835"/>
                    <a:gd name="connsiteX4" fmla="*/ 0 w 57087"/>
                    <a:gd name="connsiteY4" fmla="*/ 118977 h 120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87" h="120835">
                      <a:moveTo>
                        <a:pt x="0" y="118977"/>
                      </a:moveTo>
                      <a:lnTo>
                        <a:pt x="52981" y="0"/>
                      </a:lnTo>
                      <a:lnTo>
                        <a:pt x="57087" y="1782"/>
                      </a:lnTo>
                      <a:lnTo>
                        <a:pt x="4105" y="120836"/>
                      </a:lnTo>
                      <a:lnTo>
                        <a:pt x="0" y="11897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4" name="Freeform: Shape 47883">
                  <a:extLst>
                    <a:ext uri="{FF2B5EF4-FFF2-40B4-BE49-F238E27FC236}">
                      <a16:creationId xmlns:a16="http://schemas.microsoft.com/office/drawing/2014/main" id="{59B3C5E9-6E9F-4405-8B2C-3DA79BF66ADB}"/>
                    </a:ext>
                  </a:extLst>
                </p:cNvPr>
                <p:cNvSpPr/>
                <p:nvPr/>
              </p:nvSpPr>
              <p:spPr>
                <a:xfrm>
                  <a:off x="7842771" y="2785318"/>
                  <a:ext cx="112315" cy="69325"/>
                </a:xfrm>
                <a:custGeom>
                  <a:avLst/>
                  <a:gdLst>
                    <a:gd name="connsiteX0" fmla="*/ 0 w 112315"/>
                    <a:gd name="connsiteY0" fmla="*/ 3795 h 69325"/>
                    <a:gd name="connsiteX1" fmla="*/ 2246 w 112315"/>
                    <a:gd name="connsiteY1" fmla="*/ 0 h 69325"/>
                    <a:gd name="connsiteX2" fmla="*/ 112315 w 112315"/>
                    <a:gd name="connsiteY2" fmla="*/ 65530 h 69325"/>
                    <a:gd name="connsiteX3" fmla="*/ 110069 w 112315"/>
                    <a:gd name="connsiteY3" fmla="*/ 69326 h 69325"/>
                    <a:gd name="connsiteX4" fmla="*/ 0 w 112315"/>
                    <a:gd name="connsiteY4" fmla="*/ 3795 h 69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315" h="69325">
                      <a:moveTo>
                        <a:pt x="0" y="3795"/>
                      </a:moveTo>
                      <a:lnTo>
                        <a:pt x="2246" y="0"/>
                      </a:lnTo>
                      <a:lnTo>
                        <a:pt x="112315" y="65530"/>
                      </a:lnTo>
                      <a:lnTo>
                        <a:pt x="110069" y="69326"/>
                      </a:lnTo>
                      <a:lnTo>
                        <a:pt x="0" y="37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5" name="Graphic 19965">
                <a:extLst>
                  <a:ext uri="{FF2B5EF4-FFF2-40B4-BE49-F238E27FC236}">
                    <a16:creationId xmlns:a16="http://schemas.microsoft.com/office/drawing/2014/main" id="{DEE566A4-2EB6-45FB-9307-FAF46E89018B}"/>
                  </a:ext>
                </a:extLst>
              </p:cNvPr>
              <p:cNvGrpSpPr/>
              <p:nvPr/>
            </p:nvGrpSpPr>
            <p:grpSpPr>
              <a:xfrm>
                <a:off x="9794451" y="2740576"/>
                <a:ext cx="220855" cy="268984"/>
                <a:chOff x="7763298" y="2562701"/>
                <a:chExt cx="170254" cy="207356"/>
              </a:xfrm>
              <a:solidFill>
                <a:srgbClr val="839EAD"/>
              </a:solidFill>
            </p:grpSpPr>
            <p:sp>
              <p:nvSpPr>
                <p:cNvPr id="47879" name="Freeform: Shape 47878">
                  <a:extLst>
                    <a:ext uri="{FF2B5EF4-FFF2-40B4-BE49-F238E27FC236}">
                      <a16:creationId xmlns:a16="http://schemas.microsoft.com/office/drawing/2014/main" id="{12C8D529-8014-4A20-BD31-8B98A5D82671}"/>
                    </a:ext>
                  </a:extLst>
                </p:cNvPr>
                <p:cNvSpPr/>
                <p:nvPr/>
              </p:nvSpPr>
              <p:spPr>
                <a:xfrm>
                  <a:off x="7763298" y="2632492"/>
                  <a:ext cx="131292" cy="137566"/>
                </a:xfrm>
                <a:custGeom>
                  <a:avLst/>
                  <a:gdLst>
                    <a:gd name="connsiteX0" fmla="*/ 72966 w 131292"/>
                    <a:gd name="connsiteY0" fmla="*/ 135785 h 137566"/>
                    <a:gd name="connsiteX1" fmla="*/ 124786 w 131292"/>
                    <a:gd name="connsiteY1" fmla="*/ 20139 h 137566"/>
                    <a:gd name="connsiteX2" fmla="*/ 0 w 131292"/>
                    <a:gd name="connsiteY2" fmla="*/ 4415 h 137566"/>
                    <a:gd name="connsiteX3" fmla="*/ 542 w 131292"/>
                    <a:gd name="connsiteY3" fmla="*/ 0 h 137566"/>
                    <a:gd name="connsiteX4" fmla="*/ 131293 w 131292"/>
                    <a:gd name="connsiteY4" fmla="*/ 16499 h 137566"/>
                    <a:gd name="connsiteX5" fmla="*/ 77072 w 131292"/>
                    <a:gd name="connsiteY5" fmla="*/ 137567 h 137566"/>
                    <a:gd name="connsiteX6" fmla="*/ 72966 w 131292"/>
                    <a:gd name="connsiteY6" fmla="*/ 135785 h 137566"/>
                    <a:gd name="connsiteX7" fmla="*/ 72966 w 131292"/>
                    <a:gd name="connsiteY7" fmla="*/ 135785 h 137566"/>
                    <a:gd name="connsiteX8" fmla="*/ 0 w 131292"/>
                    <a:gd name="connsiteY8" fmla="*/ 4415 h 137566"/>
                    <a:gd name="connsiteX9" fmla="*/ 0 w 131292"/>
                    <a:gd name="connsiteY9" fmla="*/ 4415 h 137566"/>
                    <a:gd name="connsiteX10" fmla="*/ 0 w 131292"/>
                    <a:gd name="connsiteY10" fmla="*/ 4415 h 137566"/>
                    <a:gd name="connsiteX11" fmla="*/ 0 w 131292"/>
                    <a:gd name="connsiteY11" fmla="*/ 4415 h 137566"/>
                    <a:gd name="connsiteX12" fmla="*/ 0 w 131292"/>
                    <a:gd name="connsiteY12" fmla="*/ 4415 h 137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292" h="137566">
                      <a:moveTo>
                        <a:pt x="72966" y="135785"/>
                      </a:moveTo>
                      <a:lnTo>
                        <a:pt x="124786" y="20139"/>
                      </a:lnTo>
                      <a:lnTo>
                        <a:pt x="0" y="4415"/>
                      </a:lnTo>
                      <a:lnTo>
                        <a:pt x="542" y="0"/>
                      </a:lnTo>
                      <a:lnTo>
                        <a:pt x="131293" y="16499"/>
                      </a:lnTo>
                      <a:lnTo>
                        <a:pt x="77072" y="137567"/>
                      </a:lnTo>
                      <a:lnTo>
                        <a:pt x="72966" y="135785"/>
                      </a:lnTo>
                      <a:lnTo>
                        <a:pt x="72966" y="135785"/>
                      </a:lnTo>
                      <a:close/>
                      <a:moveTo>
                        <a:pt x="0" y="4415"/>
                      </a:moveTo>
                      <a:lnTo>
                        <a:pt x="0" y="4415"/>
                      </a:lnTo>
                      <a:lnTo>
                        <a:pt x="0" y="4415"/>
                      </a:lnTo>
                      <a:lnTo>
                        <a:pt x="0" y="4415"/>
                      </a:lnTo>
                      <a:lnTo>
                        <a:pt x="0" y="441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0" name="Freeform: Shape 47879">
                  <a:extLst>
                    <a:ext uri="{FF2B5EF4-FFF2-40B4-BE49-F238E27FC236}">
                      <a16:creationId xmlns:a16="http://schemas.microsoft.com/office/drawing/2014/main" id="{A43EE720-EDB6-4951-94A8-C2077011AF78}"/>
                    </a:ext>
                  </a:extLst>
                </p:cNvPr>
                <p:cNvSpPr/>
                <p:nvPr/>
              </p:nvSpPr>
              <p:spPr>
                <a:xfrm>
                  <a:off x="7799162" y="2562701"/>
                  <a:ext cx="31448" cy="128349"/>
                </a:xfrm>
                <a:custGeom>
                  <a:avLst/>
                  <a:gdLst>
                    <a:gd name="connsiteX0" fmla="*/ 0 w 31448"/>
                    <a:gd name="connsiteY0" fmla="*/ 127420 h 128349"/>
                    <a:gd name="connsiteX1" fmla="*/ 27111 w 31448"/>
                    <a:gd name="connsiteY1" fmla="*/ 0 h 128349"/>
                    <a:gd name="connsiteX2" fmla="*/ 31448 w 31448"/>
                    <a:gd name="connsiteY2" fmla="*/ 929 h 128349"/>
                    <a:gd name="connsiteX3" fmla="*/ 4338 w 31448"/>
                    <a:gd name="connsiteY3" fmla="*/ 128349 h 128349"/>
                    <a:gd name="connsiteX4" fmla="*/ 0 w 31448"/>
                    <a:gd name="connsiteY4" fmla="*/ 127420 h 128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48" h="128349">
                      <a:moveTo>
                        <a:pt x="0" y="127420"/>
                      </a:moveTo>
                      <a:lnTo>
                        <a:pt x="27111" y="0"/>
                      </a:lnTo>
                      <a:lnTo>
                        <a:pt x="31448" y="929"/>
                      </a:lnTo>
                      <a:lnTo>
                        <a:pt x="4338" y="128349"/>
                      </a:lnTo>
                      <a:lnTo>
                        <a:pt x="0" y="12742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1" name="Freeform: Shape 47880">
                  <a:extLst>
                    <a:ext uri="{FF2B5EF4-FFF2-40B4-BE49-F238E27FC236}">
                      <a16:creationId xmlns:a16="http://schemas.microsoft.com/office/drawing/2014/main" id="{469A4FCB-AA07-49FB-83A5-9F9D571D3794}"/>
                    </a:ext>
                  </a:extLst>
                </p:cNvPr>
                <p:cNvSpPr/>
                <p:nvPr/>
              </p:nvSpPr>
              <p:spPr>
                <a:xfrm>
                  <a:off x="7810858" y="2704761"/>
                  <a:ext cx="122694" cy="45468"/>
                </a:xfrm>
                <a:custGeom>
                  <a:avLst/>
                  <a:gdLst>
                    <a:gd name="connsiteX0" fmla="*/ 0 w 122694"/>
                    <a:gd name="connsiteY0" fmla="*/ 4260 h 45468"/>
                    <a:gd name="connsiteX1" fmla="*/ 1394 w 122694"/>
                    <a:gd name="connsiteY1" fmla="*/ 0 h 45468"/>
                    <a:gd name="connsiteX2" fmla="*/ 122694 w 122694"/>
                    <a:gd name="connsiteY2" fmla="*/ 41208 h 45468"/>
                    <a:gd name="connsiteX3" fmla="*/ 121301 w 122694"/>
                    <a:gd name="connsiteY3" fmla="*/ 45468 h 45468"/>
                    <a:gd name="connsiteX4" fmla="*/ 0 w 122694"/>
                    <a:gd name="connsiteY4" fmla="*/ 4260 h 45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694" h="45468">
                      <a:moveTo>
                        <a:pt x="0" y="4260"/>
                      </a:moveTo>
                      <a:lnTo>
                        <a:pt x="1394" y="0"/>
                      </a:lnTo>
                      <a:lnTo>
                        <a:pt x="122694" y="41208"/>
                      </a:lnTo>
                      <a:lnTo>
                        <a:pt x="121301" y="45468"/>
                      </a:lnTo>
                      <a:lnTo>
                        <a:pt x="0" y="426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6" name="Graphic 19965">
                <a:extLst>
                  <a:ext uri="{FF2B5EF4-FFF2-40B4-BE49-F238E27FC236}">
                    <a16:creationId xmlns:a16="http://schemas.microsoft.com/office/drawing/2014/main" id="{CCD22879-3319-4F40-BACC-31F84ADCE1DF}"/>
                  </a:ext>
                </a:extLst>
              </p:cNvPr>
              <p:cNvGrpSpPr/>
              <p:nvPr/>
            </p:nvGrpSpPr>
            <p:grpSpPr>
              <a:xfrm>
                <a:off x="9713766" y="2647431"/>
                <a:ext cx="245976" cy="259440"/>
                <a:chOff x="7701099" y="2490897"/>
                <a:chExt cx="189619" cy="199998"/>
              </a:xfrm>
              <a:solidFill>
                <a:srgbClr val="839EAD"/>
              </a:solidFill>
            </p:grpSpPr>
            <p:sp>
              <p:nvSpPr>
                <p:cNvPr id="47876" name="Freeform: Shape 47875">
                  <a:extLst>
                    <a:ext uri="{FF2B5EF4-FFF2-40B4-BE49-F238E27FC236}">
                      <a16:creationId xmlns:a16="http://schemas.microsoft.com/office/drawing/2014/main" id="{8AD24D3B-9005-44C9-A27E-551865478705}"/>
                    </a:ext>
                  </a:extLst>
                </p:cNvPr>
                <p:cNvSpPr/>
                <p:nvPr/>
              </p:nvSpPr>
              <p:spPr>
                <a:xfrm>
                  <a:off x="7701099" y="2561152"/>
                  <a:ext cx="131370" cy="129743"/>
                </a:xfrm>
                <a:custGeom>
                  <a:avLst/>
                  <a:gdLst>
                    <a:gd name="connsiteX0" fmla="*/ 99148 w 131370"/>
                    <a:gd name="connsiteY0" fmla="*/ 128814 h 129743"/>
                    <a:gd name="connsiteX1" fmla="*/ 125793 w 131370"/>
                    <a:gd name="connsiteY1" fmla="*/ 4880 h 129743"/>
                    <a:gd name="connsiteX2" fmla="*/ 388 w 131370"/>
                    <a:gd name="connsiteY2" fmla="*/ 15414 h 129743"/>
                    <a:gd name="connsiteX3" fmla="*/ 0 w 131370"/>
                    <a:gd name="connsiteY3" fmla="*/ 10999 h 129743"/>
                    <a:gd name="connsiteX4" fmla="*/ 131370 w 131370"/>
                    <a:gd name="connsiteY4" fmla="*/ 0 h 129743"/>
                    <a:gd name="connsiteX5" fmla="*/ 103485 w 131370"/>
                    <a:gd name="connsiteY5" fmla="*/ 129743 h 129743"/>
                    <a:gd name="connsiteX6" fmla="*/ 99148 w 131370"/>
                    <a:gd name="connsiteY6" fmla="*/ 128814 h 129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370" h="129743">
                      <a:moveTo>
                        <a:pt x="99148" y="128814"/>
                      </a:moveTo>
                      <a:lnTo>
                        <a:pt x="125793" y="4880"/>
                      </a:lnTo>
                      <a:lnTo>
                        <a:pt x="388" y="15414"/>
                      </a:lnTo>
                      <a:lnTo>
                        <a:pt x="0" y="10999"/>
                      </a:lnTo>
                      <a:lnTo>
                        <a:pt x="131370" y="0"/>
                      </a:lnTo>
                      <a:lnTo>
                        <a:pt x="103485" y="129743"/>
                      </a:lnTo>
                      <a:lnTo>
                        <a:pt x="99148" y="12881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7" name="Freeform: Shape 47876">
                  <a:extLst>
                    <a:ext uri="{FF2B5EF4-FFF2-40B4-BE49-F238E27FC236}">
                      <a16:creationId xmlns:a16="http://schemas.microsoft.com/office/drawing/2014/main" id="{800D2372-C6EE-49B7-B0B9-B6DDD6D3348B}"/>
                    </a:ext>
                  </a:extLst>
                </p:cNvPr>
                <p:cNvSpPr/>
                <p:nvPr/>
              </p:nvSpPr>
              <p:spPr>
                <a:xfrm>
                  <a:off x="7747651" y="2490897"/>
                  <a:ext cx="4415" cy="130285"/>
                </a:xfrm>
                <a:custGeom>
                  <a:avLst/>
                  <a:gdLst>
                    <a:gd name="connsiteX0" fmla="*/ 0 w 4415"/>
                    <a:gd name="connsiteY0" fmla="*/ 130286 h 130285"/>
                    <a:gd name="connsiteX1" fmla="*/ 0 w 4415"/>
                    <a:gd name="connsiteY1" fmla="*/ 0 h 130285"/>
                    <a:gd name="connsiteX2" fmla="*/ 4415 w 4415"/>
                    <a:gd name="connsiteY2" fmla="*/ 77 h 130285"/>
                    <a:gd name="connsiteX3" fmla="*/ 4415 w 4415"/>
                    <a:gd name="connsiteY3" fmla="*/ 130286 h 130285"/>
                    <a:gd name="connsiteX4" fmla="*/ 0 w 4415"/>
                    <a:gd name="connsiteY4" fmla="*/ 130286 h 130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15" h="130285">
                      <a:moveTo>
                        <a:pt x="0" y="130286"/>
                      </a:moveTo>
                      <a:lnTo>
                        <a:pt x="0" y="0"/>
                      </a:lnTo>
                      <a:lnTo>
                        <a:pt x="4415" y="77"/>
                      </a:lnTo>
                      <a:lnTo>
                        <a:pt x="4415" y="130286"/>
                      </a:lnTo>
                      <a:lnTo>
                        <a:pt x="0" y="13028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8" name="Freeform: Shape 47877">
                  <a:extLst>
                    <a:ext uri="{FF2B5EF4-FFF2-40B4-BE49-F238E27FC236}">
                      <a16:creationId xmlns:a16="http://schemas.microsoft.com/office/drawing/2014/main" id="{C0C8AEFF-0F61-4FE3-B435-956E9BFF14FE}"/>
                    </a:ext>
                  </a:extLst>
                </p:cNvPr>
                <p:cNvSpPr/>
                <p:nvPr/>
              </p:nvSpPr>
              <p:spPr>
                <a:xfrm>
                  <a:off x="7763065" y="2632801"/>
                  <a:ext cx="127652" cy="19519"/>
                </a:xfrm>
                <a:custGeom>
                  <a:avLst/>
                  <a:gdLst>
                    <a:gd name="connsiteX0" fmla="*/ 0 w 127652"/>
                    <a:gd name="connsiteY0" fmla="*/ 4415 h 19519"/>
                    <a:gd name="connsiteX1" fmla="*/ 542 w 127652"/>
                    <a:gd name="connsiteY1" fmla="*/ 0 h 19519"/>
                    <a:gd name="connsiteX2" fmla="*/ 127652 w 127652"/>
                    <a:gd name="connsiteY2" fmla="*/ 15104 h 19519"/>
                    <a:gd name="connsiteX3" fmla="*/ 127110 w 127652"/>
                    <a:gd name="connsiteY3" fmla="*/ 19520 h 19519"/>
                    <a:gd name="connsiteX4" fmla="*/ 0 w 127652"/>
                    <a:gd name="connsiteY4" fmla="*/ 4415 h 19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652" h="19519">
                      <a:moveTo>
                        <a:pt x="0" y="4415"/>
                      </a:moveTo>
                      <a:lnTo>
                        <a:pt x="542" y="0"/>
                      </a:lnTo>
                      <a:lnTo>
                        <a:pt x="127652" y="15104"/>
                      </a:lnTo>
                      <a:lnTo>
                        <a:pt x="127110" y="19520"/>
                      </a:lnTo>
                      <a:lnTo>
                        <a:pt x="0" y="441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7" name="Graphic 19965">
                <a:extLst>
                  <a:ext uri="{FF2B5EF4-FFF2-40B4-BE49-F238E27FC236}">
                    <a16:creationId xmlns:a16="http://schemas.microsoft.com/office/drawing/2014/main" id="{D20DDD33-2395-432D-93DB-09DFD67552CB}"/>
                  </a:ext>
                </a:extLst>
              </p:cNvPr>
              <p:cNvGrpSpPr/>
              <p:nvPr/>
            </p:nvGrpSpPr>
            <p:grpSpPr>
              <a:xfrm>
                <a:off x="9617907" y="2576392"/>
                <a:ext cx="261550" cy="239544"/>
                <a:chOff x="7627203" y="2436134"/>
                <a:chExt cx="201625" cy="184661"/>
              </a:xfrm>
              <a:solidFill>
                <a:srgbClr val="839EAD"/>
              </a:solidFill>
            </p:grpSpPr>
            <p:sp>
              <p:nvSpPr>
                <p:cNvPr id="47873" name="Freeform: Shape 47872">
                  <a:extLst>
                    <a:ext uri="{FF2B5EF4-FFF2-40B4-BE49-F238E27FC236}">
                      <a16:creationId xmlns:a16="http://schemas.microsoft.com/office/drawing/2014/main" id="{0CD75643-626F-4B53-90B4-FDF4D8E8227F}"/>
                    </a:ext>
                  </a:extLst>
                </p:cNvPr>
                <p:cNvSpPr/>
                <p:nvPr/>
              </p:nvSpPr>
              <p:spPr>
                <a:xfrm>
                  <a:off x="7627203" y="2488031"/>
                  <a:ext cx="126180" cy="132764"/>
                </a:xfrm>
                <a:custGeom>
                  <a:avLst/>
                  <a:gdLst>
                    <a:gd name="connsiteX0" fmla="*/ 121455 w 126180"/>
                    <a:gd name="connsiteY0" fmla="*/ 132764 h 132764"/>
                    <a:gd name="connsiteX1" fmla="*/ 121765 w 126180"/>
                    <a:gd name="connsiteY1" fmla="*/ 6042 h 132764"/>
                    <a:gd name="connsiteX2" fmla="*/ 1317 w 126180"/>
                    <a:gd name="connsiteY2" fmla="*/ 42370 h 132764"/>
                    <a:gd name="connsiteX3" fmla="*/ 0 w 126180"/>
                    <a:gd name="connsiteY3" fmla="*/ 38110 h 132764"/>
                    <a:gd name="connsiteX4" fmla="*/ 126180 w 126180"/>
                    <a:gd name="connsiteY4" fmla="*/ 0 h 132764"/>
                    <a:gd name="connsiteX5" fmla="*/ 125870 w 126180"/>
                    <a:gd name="connsiteY5" fmla="*/ 132764 h 132764"/>
                    <a:gd name="connsiteX6" fmla="*/ 121455 w 126180"/>
                    <a:gd name="connsiteY6" fmla="*/ 132764 h 132764"/>
                    <a:gd name="connsiteX7" fmla="*/ 121455 w 126180"/>
                    <a:gd name="connsiteY7" fmla="*/ 132764 h 132764"/>
                    <a:gd name="connsiteX8" fmla="*/ 1317 w 126180"/>
                    <a:gd name="connsiteY8" fmla="*/ 42447 h 132764"/>
                    <a:gd name="connsiteX9" fmla="*/ 1317 w 126180"/>
                    <a:gd name="connsiteY9" fmla="*/ 42447 h 132764"/>
                    <a:gd name="connsiteX10" fmla="*/ 1317 w 126180"/>
                    <a:gd name="connsiteY10" fmla="*/ 42447 h 132764"/>
                    <a:gd name="connsiteX11" fmla="*/ 1317 w 126180"/>
                    <a:gd name="connsiteY11" fmla="*/ 42447 h 132764"/>
                    <a:gd name="connsiteX12" fmla="*/ 1317 w 126180"/>
                    <a:gd name="connsiteY12" fmla="*/ 42447 h 132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180" h="132764">
                      <a:moveTo>
                        <a:pt x="121455" y="132764"/>
                      </a:moveTo>
                      <a:lnTo>
                        <a:pt x="121765" y="6042"/>
                      </a:lnTo>
                      <a:lnTo>
                        <a:pt x="1317" y="42370"/>
                      </a:lnTo>
                      <a:lnTo>
                        <a:pt x="0" y="38110"/>
                      </a:lnTo>
                      <a:lnTo>
                        <a:pt x="126180" y="0"/>
                      </a:lnTo>
                      <a:lnTo>
                        <a:pt x="125870" y="132764"/>
                      </a:lnTo>
                      <a:lnTo>
                        <a:pt x="121455" y="132764"/>
                      </a:lnTo>
                      <a:lnTo>
                        <a:pt x="121455" y="132764"/>
                      </a:lnTo>
                      <a:close/>
                      <a:moveTo>
                        <a:pt x="1317" y="42447"/>
                      </a:moveTo>
                      <a:lnTo>
                        <a:pt x="1317" y="42447"/>
                      </a:lnTo>
                      <a:lnTo>
                        <a:pt x="1317" y="42447"/>
                      </a:lnTo>
                      <a:lnTo>
                        <a:pt x="1317" y="42447"/>
                      </a:lnTo>
                      <a:lnTo>
                        <a:pt x="1317" y="4244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4" name="Freeform: Shape 47873">
                  <a:extLst>
                    <a:ext uri="{FF2B5EF4-FFF2-40B4-BE49-F238E27FC236}">
                      <a16:creationId xmlns:a16="http://schemas.microsoft.com/office/drawing/2014/main" id="{C1DF3795-3740-449A-993E-C8FD8552D588}"/>
                    </a:ext>
                  </a:extLst>
                </p:cNvPr>
                <p:cNvSpPr/>
                <p:nvPr/>
              </p:nvSpPr>
              <p:spPr>
                <a:xfrm>
                  <a:off x="7655863" y="2436134"/>
                  <a:ext cx="31370" cy="128349"/>
                </a:xfrm>
                <a:custGeom>
                  <a:avLst/>
                  <a:gdLst>
                    <a:gd name="connsiteX0" fmla="*/ 0 w 31370"/>
                    <a:gd name="connsiteY0" fmla="*/ 930 h 128349"/>
                    <a:gd name="connsiteX1" fmla="*/ 4338 w 31370"/>
                    <a:gd name="connsiteY1" fmla="*/ 0 h 128349"/>
                    <a:gd name="connsiteX2" fmla="*/ 31371 w 31370"/>
                    <a:gd name="connsiteY2" fmla="*/ 127420 h 128349"/>
                    <a:gd name="connsiteX3" fmla="*/ 27033 w 31370"/>
                    <a:gd name="connsiteY3" fmla="*/ 128349 h 128349"/>
                    <a:gd name="connsiteX4" fmla="*/ 0 w 31370"/>
                    <a:gd name="connsiteY4" fmla="*/ 930 h 128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370" h="128349">
                      <a:moveTo>
                        <a:pt x="0" y="930"/>
                      </a:moveTo>
                      <a:lnTo>
                        <a:pt x="4338" y="0"/>
                      </a:lnTo>
                      <a:lnTo>
                        <a:pt x="31371" y="127420"/>
                      </a:lnTo>
                      <a:lnTo>
                        <a:pt x="27033" y="128349"/>
                      </a:lnTo>
                      <a:lnTo>
                        <a:pt x="0" y="93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5" name="Freeform: Shape 47874">
                  <a:extLst>
                    <a:ext uri="{FF2B5EF4-FFF2-40B4-BE49-F238E27FC236}">
                      <a16:creationId xmlns:a16="http://schemas.microsoft.com/office/drawing/2014/main" id="{F9E9F85B-074B-4788-B1CD-AD01784C5173}"/>
                    </a:ext>
                  </a:extLst>
                </p:cNvPr>
                <p:cNvSpPr/>
                <p:nvPr/>
              </p:nvSpPr>
              <p:spPr>
                <a:xfrm>
                  <a:off x="7700944" y="2560842"/>
                  <a:ext cx="127884" cy="16111"/>
                </a:xfrm>
                <a:custGeom>
                  <a:avLst/>
                  <a:gdLst>
                    <a:gd name="connsiteX0" fmla="*/ 0 w 127884"/>
                    <a:gd name="connsiteY0" fmla="*/ 11696 h 16111"/>
                    <a:gd name="connsiteX1" fmla="*/ 127497 w 127884"/>
                    <a:gd name="connsiteY1" fmla="*/ 0 h 16111"/>
                    <a:gd name="connsiteX2" fmla="*/ 127884 w 127884"/>
                    <a:gd name="connsiteY2" fmla="*/ 4415 h 16111"/>
                    <a:gd name="connsiteX3" fmla="*/ 387 w 127884"/>
                    <a:gd name="connsiteY3" fmla="*/ 16111 h 16111"/>
                    <a:gd name="connsiteX4" fmla="*/ 0 w 127884"/>
                    <a:gd name="connsiteY4" fmla="*/ 11696 h 16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884" h="16111">
                      <a:moveTo>
                        <a:pt x="0" y="11696"/>
                      </a:moveTo>
                      <a:lnTo>
                        <a:pt x="127497" y="0"/>
                      </a:lnTo>
                      <a:lnTo>
                        <a:pt x="127884" y="4415"/>
                      </a:lnTo>
                      <a:lnTo>
                        <a:pt x="387" y="16111"/>
                      </a:lnTo>
                      <a:lnTo>
                        <a:pt x="0" y="1169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8" name="Graphic 19965">
                <a:extLst>
                  <a:ext uri="{FF2B5EF4-FFF2-40B4-BE49-F238E27FC236}">
                    <a16:creationId xmlns:a16="http://schemas.microsoft.com/office/drawing/2014/main" id="{1CB841E2-1AE0-4D58-BD24-EABE2C42A483}"/>
                  </a:ext>
                </a:extLst>
              </p:cNvPr>
              <p:cNvGrpSpPr/>
              <p:nvPr/>
            </p:nvGrpSpPr>
            <p:grpSpPr>
              <a:xfrm>
                <a:off x="9511699" y="2531678"/>
                <a:ext cx="266473" cy="210505"/>
                <a:chOff x="7545329" y="2401665"/>
                <a:chExt cx="205420" cy="162275"/>
              </a:xfrm>
              <a:solidFill>
                <a:srgbClr val="839EAD"/>
              </a:solidFill>
            </p:grpSpPr>
            <p:sp>
              <p:nvSpPr>
                <p:cNvPr id="47870" name="Freeform: Shape 47869">
                  <a:extLst>
                    <a:ext uri="{FF2B5EF4-FFF2-40B4-BE49-F238E27FC236}">
                      <a16:creationId xmlns:a16="http://schemas.microsoft.com/office/drawing/2014/main" id="{6083EC6D-B60C-4203-8ABC-D2B03278479B}"/>
                    </a:ext>
                  </a:extLst>
                </p:cNvPr>
                <p:cNvSpPr/>
                <p:nvPr/>
              </p:nvSpPr>
              <p:spPr>
                <a:xfrm>
                  <a:off x="7545329" y="2433113"/>
                  <a:ext cx="142756" cy="130827"/>
                </a:xfrm>
                <a:custGeom>
                  <a:avLst/>
                  <a:gdLst>
                    <a:gd name="connsiteX0" fmla="*/ 112470 w 142756"/>
                    <a:gd name="connsiteY0" fmla="*/ 6739 h 130827"/>
                    <a:gd name="connsiteX1" fmla="*/ 2169 w 142756"/>
                    <a:gd name="connsiteY1" fmla="*/ 67312 h 130827"/>
                    <a:gd name="connsiteX2" fmla="*/ 0 w 142756"/>
                    <a:gd name="connsiteY2" fmla="*/ 63439 h 130827"/>
                    <a:gd name="connsiteX3" fmla="*/ 115491 w 142756"/>
                    <a:gd name="connsiteY3" fmla="*/ 0 h 130827"/>
                    <a:gd name="connsiteX4" fmla="*/ 142756 w 142756"/>
                    <a:gd name="connsiteY4" fmla="*/ 129898 h 130827"/>
                    <a:gd name="connsiteX5" fmla="*/ 138419 w 142756"/>
                    <a:gd name="connsiteY5" fmla="*/ 130828 h 130827"/>
                    <a:gd name="connsiteX6" fmla="*/ 112470 w 142756"/>
                    <a:gd name="connsiteY6" fmla="*/ 6739 h 130827"/>
                    <a:gd name="connsiteX7" fmla="*/ 112470 w 142756"/>
                    <a:gd name="connsiteY7" fmla="*/ 6739 h 130827"/>
                    <a:gd name="connsiteX8" fmla="*/ 2247 w 142756"/>
                    <a:gd name="connsiteY8" fmla="*/ 67389 h 130827"/>
                    <a:gd name="connsiteX9" fmla="*/ 2247 w 142756"/>
                    <a:gd name="connsiteY9" fmla="*/ 67389 h 130827"/>
                    <a:gd name="connsiteX10" fmla="*/ 2247 w 142756"/>
                    <a:gd name="connsiteY10" fmla="*/ 67389 h 130827"/>
                    <a:gd name="connsiteX11" fmla="*/ 2247 w 142756"/>
                    <a:gd name="connsiteY11" fmla="*/ 67389 h 130827"/>
                    <a:gd name="connsiteX12" fmla="*/ 2247 w 142756"/>
                    <a:gd name="connsiteY12" fmla="*/ 67389 h 130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2756" h="130827">
                      <a:moveTo>
                        <a:pt x="112470" y="6739"/>
                      </a:moveTo>
                      <a:lnTo>
                        <a:pt x="2169" y="67312"/>
                      </a:lnTo>
                      <a:lnTo>
                        <a:pt x="0" y="63439"/>
                      </a:lnTo>
                      <a:lnTo>
                        <a:pt x="115491" y="0"/>
                      </a:lnTo>
                      <a:lnTo>
                        <a:pt x="142756" y="129898"/>
                      </a:lnTo>
                      <a:lnTo>
                        <a:pt x="138419" y="130828"/>
                      </a:lnTo>
                      <a:lnTo>
                        <a:pt x="112470" y="6739"/>
                      </a:lnTo>
                      <a:lnTo>
                        <a:pt x="112470" y="6739"/>
                      </a:lnTo>
                      <a:close/>
                      <a:moveTo>
                        <a:pt x="2247" y="67389"/>
                      </a:moveTo>
                      <a:lnTo>
                        <a:pt x="2247" y="67389"/>
                      </a:lnTo>
                      <a:lnTo>
                        <a:pt x="2247" y="67389"/>
                      </a:lnTo>
                      <a:lnTo>
                        <a:pt x="2247" y="67389"/>
                      </a:lnTo>
                      <a:lnTo>
                        <a:pt x="2247" y="6738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1" name="Freeform: Shape 47870">
                  <a:extLst>
                    <a:ext uri="{FF2B5EF4-FFF2-40B4-BE49-F238E27FC236}">
                      <a16:creationId xmlns:a16="http://schemas.microsoft.com/office/drawing/2014/main" id="{6E3FE6D6-7F8A-40DB-A948-08408413BA0D}"/>
                    </a:ext>
                  </a:extLst>
                </p:cNvPr>
                <p:cNvSpPr/>
                <p:nvPr/>
              </p:nvSpPr>
              <p:spPr>
                <a:xfrm>
                  <a:off x="7554857" y="2401665"/>
                  <a:ext cx="57087" cy="120758"/>
                </a:xfrm>
                <a:custGeom>
                  <a:avLst/>
                  <a:gdLst>
                    <a:gd name="connsiteX0" fmla="*/ 0 w 57087"/>
                    <a:gd name="connsiteY0" fmla="*/ 1782 h 120758"/>
                    <a:gd name="connsiteX1" fmla="*/ 4028 w 57087"/>
                    <a:gd name="connsiteY1" fmla="*/ 0 h 120758"/>
                    <a:gd name="connsiteX2" fmla="*/ 57087 w 57087"/>
                    <a:gd name="connsiteY2" fmla="*/ 118977 h 120758"/>
                    <a:gd name="connsiteX3" fmla="*/ 52981 w 57087"/>
                    <a:gd name="connsiteY3" fmla="*/ 120758 h 120758"/>
                    <a:gd name="connsiteX4" fmla="*/ 0 w 57087"/>
                    <a:gd name="connsiteY4" fmla="*/ 1782 h 120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87" h="120758">
                      <a:moveTo>
                        <a:pt x="0" y="1782"/>
                      </a:moveTo>
                      <a:lnTo>
                        <a:pt x="4028" y="0"/>
                      </a:lnTo>
                      <a:lnTo>
                        <a:pt x="57087" y="118977"/>
                      </a:lnTo>
                      <a:lnTo>
                        <a:pt x="52981" y="120758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2" name="Freeform: Shape 47871">
                  <a:extLst>
                    <a:ext uri="{FF2B5EF4-FFF2-40B4-BE49-F238E27FC236}">
                      <a16:creationId xmlns:a16="http://schemas.microsoft.com/office/drawing/2014/main" id="{BDDB4753-209D-4BFE-BBC4-6E30276E121C}"/>
                    </a:ext>
                  </a:extLst>
                </p:cNvPr>
                <p:cNvSpPr/>
                <p:nvPr/>
              </p:nvSpPr>
              <p:spPr>
                <a:xfrm>
                  <a:off x="7627048" y="2488651"/>
                  <a:ext cx="123701" cy="42215"/>
                </a:xfrm>
                <a:custGeom>
                  <a:avLst/>
                  <a:gdLst>
                    <a:gd name="connsiteX0" fmla="*/ 0 w 123701"/>
                    <a:gd name="connsiteY0" fmla="*/ 37955 h 42215"/>
                    <a:gd name="connsiteX1" fmla="*/ 122385 w 123701"/>
                    <a:gd name="connsiteY1" fmla="*/ 0 h 42215"/>
                    <a:gd name="connsiteX2" fmla="*/ 123702 w 123701"/>
                    <a:gd name="connsiteY2" fmla="*/ 4260 h 42215"/>
                    <a:gd name="connsiteX3" fmla="*/ 1317 w 123701"/>
                    <a:gd name="connsiteY3" fmla="*/ 42215 h 42215"/>
                    <a:gd name="connsiteX4" fmla="*/ 0 w 123701"/>
                    <a:gd name="connsiteY4" fmla="*/ 37955 h 42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701" h="42215">
                      <a:moveTo>
                        <a:pt x="0" y="37955"/>
                      </a:moveTo>
                      <a:lnTo>
                        <a:pt x="122385" y="0"/>
                      </a:lnTo>
                      <a:lnTo>
                        <a:pt x="123702" y="4260"/>
                      </a:lnTo>
                      <a:lnTo>
                        <a:pt x="1317" y="42215"/>
                      </a:lnTo>
                      <a:lnTo>
                        <a:pt x="0" y="379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9" name="Graphic 19965">
                <a:extLst>
                  <a:ext uri="{FF2B5EF4-FFF2-40B4-BE49-F238E27FC236}">
                    <a16:creationId xmlns:a16="http://schemas.microsoft.com/office/drawing/2014/main" id="{49D4C1D1-50F1-46BC-BD75-C054876DD963}"/>
                  </a:ext>
                </a:extLst>
              </p:cNvPr>
              <p:cNvGrpSpPr/>
              <p:nvPr/>
            </p:nvGrpSpPr>
            <p:grpSpPr>
              <a:xfrm>
                <a:off x="9339879" y="2491486"/>
                <a:ext cx="102389" cy="85307"/>
                <a:chOff x="7412875" y="2370681"/>
                <a:chExt cx="78930" cy="65762"/>
              </a:xfrm>
              <a:solidFill>
                <a:srgbClr val="839EAD"/>
              </a:solidFill>
            </p:grpSpPr>
            <p:sp>
              <p:nvSpPr>
                <p:cNvPr id="47863" name="Freeform: Shape 47862">
                  <a:extLst>
                    <a:ext uri="{FF2B5EF4-FFF2-40B4-BE49-F238E27FC236}">
                      <a16:creationId xmlns:a16="http://schemas.microsoft.com/office/drawing/2014/main" id="{53035BBC-0C18-43A7-841C-C1DF01D4B36F}"/>
                    </a:ext>
                  </a:extLst>
                </p:cNvPr>
                <p:cNvSpPr/>
                <p:nvPr/>
              </p:nvSpPr>
              <p:spPr>
                <a:xfrm>
                  <a:off x="7412953" y="2370681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4" name="Freeform: Shape 47863">
                  <a:extLst>
                    <a:ext uri="{FF2B5EF4-FFF2-40B4-BE49-F238E27FC236}">
                      <a16:creationId xmlns:a16="http://schemas.microsoft.com/office/drawing/2014/main" id="{0157C812-684B-4D5C-B6F5-6D6DA2649786}"/>
                    </a:ext>
                  </a:extLst>
                </p:cNvPr>
                <p:cNvSpPr/>
                <p:nvPr/>
              </p:nvSpPr>
              <p:spPr>
                <a:xfrm>
                  <a:off x="7412875" y="2413283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619 h 23160"/>
                    <a:gd name="connsiteX7" fmla="*/ 78853 w 78930"/>
                    <a:gd name="connsiteY7" fmla="*/ 11619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5" name="Freeform: Shape 47864">
                  <a:extLst>
                    <a:ext uri="{FF2B5EF4-FFF2-40B4-BE49-F238E27FC236}">
                      <a16:creationId xmlns:a16="http://schemas.microsoft.com/office/drawing/2014/main" id="{B069324C-4324-418D-9E86-FD107C29FC1A}"/>
                    </a:ext>
                  </a:extLst>
                </p:cNvPr>
                <p:cNvSpPr/>
                <p:nvPr/>
              </p:nvSpPr>
              <p:spPr>
                <a:xfrm>
                  <a:off x="7486616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6" name="Freeform: Shape 47865">
                  <a:extLst>
                    <a:ext uri="{FF2B5EF4-FFF2-40B4-BE49-F238E27FC236}">
                      <a16:creationId xmlns:a16="http://schemas.microsoft.com/office/drawing/2014/main" id="{186A170D-92B2-47A3-9505-7B208714C63B}"/>
                    </a:ext>
                  </a:extLst>
                </p:cNvPr>
                <p:cNvSpPr/>
                <p:nvPr/>
              </p:nvSpPr>
              <p:spPr>
                <a:xfrm>
                  <a:off x="7415276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7" name="Freeform: Shape 47866">
                  <a:extLst>
                    <a:ext uri="{FF2B5EF4-FFF2-40B4-BE49-F238E27FC236}">
                      <a16:creationId xmlns:a16="http://schemas.microsoft.com/office/drawing/2014/main" id="{06876CF2-7CE6-4D79-B7E2-E1141987F135}"/>
                    </a:ext>
                  </a:extLst>
                </p:cNvPr>
                <p:cNvSpPr/>
                <p:nvPr/>
              </p:nvSpPr>
              <p:spPr>
                <a:xfrm>
                  <a:off x="7425578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8" name="Freeform: Shape 47867">
                  <a:extLst>
                    <a:ext uri="{FF2B5EF4-FFF2-40B4-BE49-F238E27FC236}">
                      <a16:creationId xmlns:a16="http://schemas.microsoft.com/office/drawing/2014/main" id="{A762BCDA-E56F-4197-BA32-55A394D533CA}"/>
                    </a:ext>
                  </a:extLst>
                </p:cNvPr>
                <p:cNvSpPr/>
                <p:nvPr/>
              </p:nvSpPr>
              <p:spPr>
                <a:xfrm>
                  <a:off x="7450752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9" name="Freeform: Shape 47868">
                  <a:extLst>
                    <a:ext uri="{FF2B5EF4-FFF2-40B4-BE49-F238E27FC236}">
                      <a16:creationId xmlns:a16="http://schemas.microsoft.com/office/drawing/2014/main" id="{327711A0-C741-4D8A-92C0-2AE2E411BA7F}"/>
                    </a:ext>
                  </a:extLst>
                </p:cNvPr>
                <p:cNvSpPr/>
                <p:nvPr/>
              </p:nvSpPr>
              <p:spPr>
                <a:xfrm>
                  <a:off x="7475849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0" name="Graphic 19965">
                <a:extLst>
                  <a:ext uri="{FF2B5EF4-FFF2-40B4-BE49-F238E27FC236}">
                    <a16:creationId xmlns:a16="http://schemas.microsoft.com/office/drawing/2014/main" id="{5BDDA0A1-AA3E-4C8F-9ABE-30E98122281D}"/>
                  </a:ext>
                </a:extLst>
              </p:cNvPr>
              <p:cNvGrpSpPr/>
              <p:nvPr/>
            </p:nvGrpSpPr>
            <p:grpSpPr>
              <a:xfrm>
                <a:off x="9070391" y="2541926"/>
                <a:ext cx="102489" cy="85207"/>
                <a:chOff x="7205131" y="2409565"/>
                <a:chExt cx="79007" cy="65685"/>
              </a:xfrm>
              <a:solidFill>
                <a:srgbClr val="839EAD"/>
              </a:solidFill>
            </p:grpSpPr>
            <p:sp>
              <p:nvSpPr>
                <p:cNvPr id="47856" name="Freeform: Shape 47855">
                  <a:extLst>
                    <a:ext uri="{FF2B5EF4-FFF2-40B4-BE49-F238E27FC236}">
                      <a16:creationId xmlns:a16="http://schemas.microsoft.com/office/drawing/2014/main" id="{4F18DC65-B0D5-4C0F-B2CB-857B270CDD81}"/>
                    </a:ext>
                  </a:extLst>
                </p:cNvPr>
                <p:cNvSpPr/>
                <p:nvPr/>
              </p:nvSpPr>
              <p:spPr>
                <a:xfrm>
                  <a:off x="7205131" y="2409565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12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1" y="0"/>
                        <a:pt x="67312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7" name="Freeform: Shape 47856">
                  <a:extLst>
                    <a:ext uri="{FF2B5EF4-FFF2-40B4-BE49-F238E27FC236}">
                      <a16:creationId xmlns:a16="http://schemas.microsoft.com/office/drawing/2014/main" id="{7393694A-CF58-4268-A8A5-28480E427835}"/>
                    </a:ext>
                  </a:extLst>
                </p:cNvPr>
                <p:cNvSpPr/>
                <p:nvPr/>
              </p:nvSpPr>
              <p:spPr>
                <a:xfrm>
                  <a:off x="7205208" y="2452168"/>
                  <a:ext cx="78930" cy="23082"/>
                </a:xfrm>
                <a:custGeom>
                  <a:avLst/>
                  <a:gdLst>
                    <a:gd name="connsiteX0" fmla="*/ 78853 w 78930"/>
                    <a:gd name="connsiteY0" fmla="*/ 0 h 23082"/>
                    <a:gd name="connsiteX1" fmla="*/ 0 w 78930"/>
                    <a:gd name="connsiteY1" fmla="*/ 0 h 23082"/>
                    <a:gd name="connsiteX2" fmla="*/ 0 w 78930"/>
                    <a:gd name="connsiteY2" fmla="*/ 11541 h 23082"/>
                    <a:gd name="connsiteX3" fmla="*/ 0 w 78930"/>
                    <a:gd name="connsiteY3" fmla="*/ 11541 h 23082"/>
                    <a:gd name="connsiteX4" fmla="*/ 11541 w 78930"/>
                    <a:gd name="connsiteY4" fmla="*/ 23083 h 23082"/>
                    <a:gd name="connsiteX5" fmla="*/ 67312 w 78930"/>
                    <a:gd name="connsiteY5" fmla="*/ 23083 h 23082"/>
                    <a:gd name="connsiteX6" fmla="*/ 78930 w 78930"/>
                    <a:gd name="connsiteY6" fmla="*/ 11541 h 23082"/>
                    <a:gd name="connsiteX7" fmla="*/ 78930 w 78930"/>
                    <a:gd name="connsiteY7" fmla="*/ 11541 h 23082"/>
                    <a:gd name="connsiteX8" fmla="*/ 78930 w 78930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082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12" y="23083"/>
                        <a:pt x="11541" y="23083"/>
                      </a:cubicBezTo>
                      <a:lnTo>
                        <a:pt x="67312" y="23083"/>
                      </a:lnTo>
                      <a:cubicBezTo>
                        <a:pt x="73740" y="23083"/>
                        <a:pt x="78853" y="17893"/>
                        <a:pt x="78930" y="11541"/>
                      </a:cubicBezTo>
                      <a:lnTo>
                        <a:pt x="78930" y="11541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8" name="Freeform: Shape 47857">
                  <a:extLst>
                    <a:ext uri="{FF2B5EF4-FFF2-40B4-BE49-F238E27FC236}">
                      <a16:creationId xmlns:a16="http://schemas.microsoft.com/office/drawing/2014/main" id="{BE38B3DE-89F5-4A86-88C2-94CD839B63BA}"/>
                    </a:ext>
                  </a:extLst>
                </p:cNvPr>
                <p:cNvSpPr/>
                <p:nvPr/>
              </p:nvSpPr>
              <p:spPr>
                <a:xfrm>
                  <a:off x="7278949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9" name="Freeform: Shape 47858">
                  <a:extLst>
                    <a:ext uri="{FF2B5EF4-FFF2-40B4-BE49-F238E27FC236}">
                      <a16:creationId xmlns:a16="http://schemas.microsoft.com/office/drawing/2014/main" id="{3B7BF649-57A8-440A-9766-82F7D8CBE338}"/>
                    </a:ext>
                  </a:extLst>
                </p:cNvPr>
                <p:cNvSpPr/>
                <p:nvPr/>
              </p:nvSpPr>
              <p:spPr>
                <a:xfrm>
                  <a:off x="7207532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0" name="Freeform: Shape 47859">
                  <a:extLst>
                    <a:ext uri="{FF2B5EF4-FFF2-40B4-BE49-F238E27FC236}">
                      <a16:creationId xmlns:a16="http://schemas.microsoft.com/office/drawing/2014/main" id="{97A552CC-01D8-47F0-90C7-63E8776762FA}"/>
                    </a:ext>
                  </a:extLst>
                </p:cNvPr>
                <p:cNvSpPr/>
                <p:nvPr/>
              </p:nvSpPr>
              <p:spPr>
                <a:xfrm>
                  <a:off x="7217834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1" name="Freeform: Shape 47860">
                  <a:extLst>
                    <a:ext uri="{FF2B5EF4-FFF2-40B4-BE49-F238E27FC236}">
                      <a16:creationId xmlns:a16="http://schemas.microsoft.com/office/drawing/2014/main" id="{6F14A362-9E8C-42B9-B238-30EDD6AA3FBC}"/>
                    </a:ext>
                  </a:extLst>
                </p:cNvPr>
                <p:cNvSpPr/>
                <p:nvPr/>
              </p:nvSpPr>
              <p:spPr>
                <a:xfrm>
                  <a:off x="7243085" y="2420410"/>
                  <a:ext cx="2478" cy="33617"/>
                </a:xfrm>
                <a:custGeom>
                  <a:avLst/>
                  <a:gdLst>
                    <a:gd name="connsiteX0" fmla="*/ 0 w 2478"/>
                    <a:gd name="connsiteY0" fmla="*/ 0 h 33617"/>
                    <a:gd name="connsiteX1" fmla="*/ 2479 w 2478"/>
                    <a:gd name="connsiteY1" fmla="*/ 0 h 33617"/>
                    <a:gd name="connsiteX2" fmla="*/ 2479 w 2478"/>
                    <a:gd name="connsiteY2" fmla="*/ 33617 h 33617"/>
                    <a:gd name="connsiteX3" fmla="*/ 0 w 2478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17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2" name="Freeform: Shape 47861">
                  <a:extLst>
                    <a:ext uri="{FF2B5EF4-FFF2-40B4-BE49-F238E27FC236}">
                      <a16:creationId xmlns:a16="http://schemas.microsoft.com/office/drawing/2014/main" id="{53C8639F-2D4F-49DA-B069-F0B80F36708F}"/>
                    </a:ext>
                  </a:extLst>
                </p:cNvPr>
                <p:cNvSpPr/>
                <p:nvPr/>
              </p:nvSpPr>
              <p:spPr>
                <a:xfrm>
                  <a:off x="7268105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1" name="Graphic 19965">
                <a:extLst>
                  <a:ext uri="{FF2B5EF4-FFF2-40B4-BE49-F238E27FC236}">
                    <a16:creationId xmlns:a16="http://schemas.microsoft.com/office/drawing/2014/main" id="{71643795-D101-49AA-902D-2AEDDE61480F}"/>
                  </a:ext>
                </a:extLst>
              </p:cNvPr>
              <p:cNvGrpSpPr/>
              <p:nvPr/>
            </p:nvGrpSpPr>
            <p:grpSpPr>
              <a:xfrm>
                <a:off x="9609266" y="2541926"/>
                <a:ext cx="102389" cy="85207"/>
                <a:chOff x="7620542" y="2409565"/>
                <a:chExt cx="78930" cy="65685"/>
              </a:xfrm>
              <a:solidFill>
                <a:srgbClr val="839EAD"/>
              </a:solidFill>
            </p:grpSpPr>
            <p:sp>
              <p:nvSpPr>
                <p:cNvPr id="47849" name="Freeform: Shape 47848">
                  <a:extLst>
                    <a:ext uri="{FF2B5EF4-FFF2-40B4-BE49-F238E27FC236}">
                      <a16:creationId xmlns:a16="http://schemas.microsoft.com/office/drawing/2014/main" id="{F22450AD-922A-4AD0-8A81-015012FA167D}"/>
                    </a:ext>
                  </a:extLst>
                </p:cNvPr>
                <p:cNvSpPr/>
                <p:nvPr/>
              </p:nvSpPr>
              <p:spPr>
                <a:xfrm>
                  <a:off x="7620619" y="2409565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0" name="Freeform: Shape 47849">
                  <a:extLst>
                    <a:ext uri="{FF2B5EF4-FFF2-40B4-BE49-F238E27FC236}">
                      <a16:creationId xmlns:a16="http://schemas.microsoft.com/office/drawing/2014/main" id="{E9DEF05B-2E83-4281-BE5A-65A515574722}"/>
                    </a:ext>
                  </a:extLst>
                </p:cNvPr>
                <p:cNvSpPr/>
                <p:nvPr/>
              </p:nvSpPr>
              <p:spPr>
                <a:xfrm>
                  <a:off x="7620542" y="2452168"/>
                  <a:ext cx="78930" cy="23082"/>
                </a:xfrm>
                <a:custGeom>
                  <a:avLst/>
                  <a:gdLst>
                    <a:gd name="connsiteX0" fmla="*/ 78930 w 78930"/>
                    <a:gd name="connsiteY0" fmla="*/ 0 h 23082"/>
                    <a:gd name="connsiteX1" fmla="*/ 0 w 78930"/>
                    <a:gd name="connsiteY1" fmla="*/ 0 h 23082"/>
                    <a:gd name="connsiteX2" fmla="*/ 0 w 78930"/>
                    <a:gd name="connsiteY2" fmla="*/ 11541 h 23082"/>
                    <a:gd name="connsiteX3" fmla="*/ 0 w 78930"/>
                    <a:gd name="connsiteY3" fmla="*/ 11541 h 23082"/>
                    <a:gd name="connsiteX4" fmla="*/ 11541 w 78930"/>
                    <a:gd name="connsiteY4" fmla="*/ 23083 h 23082"/>
                    <a:gd name="connsiteX5" fmla="*/ 67312 w 78930"/>
                    <a:gd name="connsiteY5" fmla="*/ 23083 h 23082"/>
                    <a:gd name="connsiteX6" fmla="*/ 78853 w 78930"/>
                    <a:gd name="connsiteY6" fmla="*/ 11541 h 23082"/>
                    <a:gd name="connsiteX7" fmla="*/ 78853 w 78930"/>
                    <a:gd name="connsiteY7" fmla="*/ 11541 h 23082"/>
                    <a:gd name="connsiteX8" fmla="*/ 78853 w 78930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082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90" y="23083"/>
                        <a:pt x="11541" y="23083"/>
                      </a:cubicBezTo>
                      <a:lnTo>
                        <a:pt x="67312" y="23083"/>
                      </a:lnTo>
                      <a:cubicBezTo>
                        <a:pt x="73663" y="23083"/>
                        <a:pt x="78853" y="17893"/>
                        <a:pt x="78853" y="11541"/>
                      </a:cubicBezTo>
                      <a:lnTo>
                        <a:pt x="78853" y="11541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1" name="Freeform: Shape 47850">
                  <a:extLst>
                    <a:ext uri="{FF2B5EF4-FFF2-40B4-BE49-F238E27FC236}">
                      <a16:creationId xmlns:a16="http://schemas.microsoft.com/office/drawing/2014/main" id="{E7D0461A-7DF1-496D-A024-49598296A73D}"/>
                    </a:ext>
                  </a:extLst>
                </p:cNvPr>
                <p:cNvSpPr/>
                <p:nvPr/>
              </p:nvSpPr>
              <p:spPr>
                <a:xfrm>
                  <a:off x="7694360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2" name="Freeform: Shape 47851">
                  <a:extLst>
                    <a:ext uri="{FF2B5EF4-FFF2-40B4-BE49-F238E27FC236}">
                      <a16:creationId xmlns:a16="http://schemas.microsoft.com/office/drawing/2014/main" id="{88707478-8656-4A29-9481-C82F8A4C60E1}"/>
                    </a:ext>
                  </a:extLst>
                </p:cNvPr>
                <p:cNvSpPr/>
                <p:nvPr/>
              </p:nvSpPr>
              <p:spPr>
                <a:xfrm>
                  <a:off x="7622943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3" name="Freeform: Shape 47852">
                  <a:extLst>
                    <a:ext uri="{FF2B5EF4-FFF2-40B4-BE49-F238E27FC236}">
                      <a16:creationId xmlns:a16="http://schemas.microsoft.com/office/drawing/2014/main" id="{396AF01A-358B-42F3-8035-91FFED2631C9}"/>
                    </a:ext>
                  </a:extLst>
                </p:cNvPr>
                <p:cNvSpPr/>
                <p:nvPr/>
              </p:nvSpPr>
              <p:spPr>
                <a:xfrm>
                  <a:off x="7633245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4" name="Freeform: Shape 47853">
                  <a:extLst>
                    <a:ext uri="{FF2B5EF4-FFF2-40B4-BE49-F238E27FC236}">
                      <a16:creationId xmlns:a16="http://schemas.microsoft.com/office/drawing/2014/main" id="{A43539B7-E642-4134-9AAD-0E294C77248E}"/>
                    </a:ext>
                  </a:extLst>
                </p:cNvPr>
                <p:cNvSpPr/>
                <p:nvPr/>
              </p:nvSpPr>
              <p:spPr>
                <a:xfrm>
                  <a:off x="7658496" y="2420410"/>
                  <a:ext cx="2478" cy="33617"/>
                </a:xfrm>
                <a:custGeom>
                  <a:avLst/>
                  <a:gdLst>
                    <a:gd name="connsiteX0" fmla="*/ 0 w 2478"/>
                    <a:gd name="connsiteY0" fmla="*/ 0 h 33617"/>
                    <a:gd name="connsiteX1" fmla="*/ 2479 w 2478"/>
                    <a:gd name="connsiteY1" fmla="*/ 0 h 33617"/>
                    <a:gd name="connsiteX2" fmla="*/ 2479 w 2478"/>
                    <a:gd name="connsiteY2" fmla="*/ 33617 h 33617"/>
                    <a:gd name="connsiteX3" fmla="*/ 0 w 2478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17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5" name="Freeform: Shape 47854">
                  <a:extLst>
                    <a:ext uri="{FF2B5EF4-FFF2-40B4-BE49-F238E27FC236}">
                      <a16:creationId xmlns:a16="http://schemas.microsoft.com/office/drawing/2014/main" id="{0D0ABD73-3E0C-4A21-9A78-E5CE390C9F7A}"/>
                    </a:ext>
                  </a:extLst>
                </p:cNvPr>
                <p:cNvSpPr/>
                <p:nvPr/>
              </p:nvSpPr>
              <p:spPr>
                <a:xfrm>
                  <a:off x="7683516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2" name="Graphic 19965">
                <a:extLst>
                  <a:ext uri="{FF2B5EF4-FFF2-40B4-BE49-F238E27FC236}">
                    <a16:creationId xmlns:a16="http://schemas.microsoft.com/office/drawing/2014/main" id="{F9DE25EF-5B76-4BC8-BDF3-57D1ACF45BE1}"/>
                  </a:ext>
                </a:extLst>
              </p:cNvPr>
              <p:cNvGrpSpPr/>
              <p:nvPr/>
            </p:nvGrpSpPr>
            <p:grpSpPr>
              <a:xfrm>
                <a:off x="9828212" y="2707619"/>
                <a:ext cx="102489" cy="85207"/>
                <a:chOff x="7789324" y="2537295"/>
                <a:chExt cx="79007" cy="65685"/>
              </a:xfrm>
              <a:solidFill>
                <a:srgbClr val="839EAD"/>
              </a:solidFill>
            </p:grpSpPr>
            <p:sp>
              <p:nvSpPr>
                <p:cNvPr id="47842" name="Freeform: Shape 47841">
                  <a:extLst>
                    <a:ext uri="{FF2B5EF4-FFF2-40B4-BE49-F238E27FC236}">
                      <a16:creationId xmlns:a16="http://schemas.microsoft.com/office/drawing/2014/main" id="{BC84C439-5C21-4917-8B2F-550162CB4600}"/>
                    </a:ext>
                  </a:extLst>
                </p:cNvPr>
                <p:cNvSpPr/>
                <p:nvPr/>
              </p:nvSpPr>
              <p:spPr>
                <a:xfrm>
                  <a:off x="7789324" y="2537295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12"/>
                        <a:pt x="73741" y="0"/>
                        <a:pt x="67389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3" name="Freeform: Shape 47842">
                  <a:extLst>
                    <a:ext uri="{FF2B5EF4-FFF2-40B4-BE49-F238E27FC236}">
                      <a16:creationId xmlns:a16="http://schemas.microsoft.com/office/drawing/2014/main" id="{56D6B8CE-A534-4140-845C-A8D0A4B228EE}"/>
                    </a:ext>
                  </a:extLst>
                </p:cNvPr>
                <p:cNvSpPr/>
                <p:nvPr/>
              </p:nvSpPr>
              <p:spPr>
                <a:xfrm>
                  <a:off x="7789402" y="2579820"/>
                  <a:ext cx="78930" cy="23160"/>
                </a:xfrm>
                <a:custGeom>
                  <a:avLst/>
                  <a:gdLst>
                    <a:gd name="connsiteX0" fmla="*/ 78853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89 w 78930"/>
                    <a:gd name="connsiteY5" fmla="*/ 23160 h 23160"/>
                    <a:gd name="connsiteX6" fmla="*/ 78930 w 78930"/>
                    <a:gd name="connsiteY6" fmla="*/ 11619 h 23160"/>
                    <a:gd name="connsiteX7" fmla="*/ 78930 w 78930"/>
                    <a:gd name="connsiteY7" fmla="*/ 11619 h 23160"/>
                    <a:gd name="connsiteX8" fmla="*/ 78930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89" y="23160"/>
                      </a:lnTo>
                      <a:cubicBezTo>
                        <a:pt x="73741" y="23160"/>
                        <a:pt x="78930" y="17970"/>
                        <a:pt x="78930" y="11619"/>
                      </a:cubicBezTo>
                      <a:lnTo>
                        <a:pt x="78930" y="11619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4" name="Freeform: Shape 47843">
                  <a:extLst>
                    <a:ext uri="{FF2B5EF4-FFF2-40B4-BE49-F238E27FC236}">
                      <a16:creationId xmlns:a16="http://schemas.microsoft.com/office/drawing/2014/main" id="{AE8D728B-6D44-4605-8583-1E0FF2E30880}"/>
                    </a:ext>
                  </a:extLst>
                </p:cNvPr>
                <p:cNvSpPr/>
                <p:nvPr/>
              </p:nvSpPr>
              <p:spPr>
                <a:xfrm>
                  <a:off x="7863142" y="254813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5" name="Freeform: Shape 47844">
                  <a:extLst>
                    <a:ext uri="{FF2B5EF4-FFF2-40B4-BE49-F238E27FC236}">
                      <a16:creationId xmlns:a16="http://schemas.microsoft.com/office/drawing/2014/main" id="{6DB6DD8F-DDC7-4237-8B65-331AE4586A17}"/>
                    </a:ext>
                  </a:extLst>
                </p:cNvPr>
                <p:cNvSpPr/>
                <p:nvPr/>
              </p:nvSpPr>
              <p:spPr>
                <a:xfrm>
                  <a:off x="7791803" y="2548139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6" name="Freeform: Shape 47845">
                  <a:extLst>
                    <a:ext uri="{FF2B5EF4-FFF2-40B4-BE49-F238E27FC236}">
                      <a16:creationId xmlns:a16="http://schemas.microsoft.com/office/drawing/2014/main" id="{E1BFA8A7-8549-4141-8962-5CC369E782C6}"/>
                    </a:ext>
                  </a:extLst>
                </p:cNvPr>
                <p:cNvSpPr/>
                <p:nvPr/>
              </p:nvSpPr>
              <p:spPr>
                <a:xfrm>
                  <a:off x="7802105" y="254813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7" name="Freeform: Shape 47846">
                  <a:extLst>
                    <a:ext uri="{FF2B5EF4-FFF2-40B4-BE49-F238E27FC236}">
                      <a16:creationId xmlns:a16="http://schemas.microsoft.com/office/drawing/2014/main" id="{F3D0DE11-C2FF-4FC3-99D0-D035B4E36CCB}"/>
                    </a:ext>
                  </a:extLst>
                </p:cNvPr>
                <p:cNvSpPr/>
                <p:nvPr/>
              </p:nvSpPr>
              <p:spPr>
                <a:xfrm>
                  <a:off x="7827279" y="2548139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8" name="Freeform: Shape 47847">
                  <a:extLst>
                    <a:ext uri="{FF2B5EF4-FFF2-40B4-BE49-F238E27FC236}">
                      <a16:creationId xmlns:a16="http://schemas.microsoft.com/office/drawing/2014/main" id="{08C0CE34-7E1C-4C33-80EC-61F99B78FF96}"/>
                    </a:ext>
                  </a:extLst>
                </p:cNvPr>
                <p:cNvSpPr/>
                <p:nvPr/>
              </p:nvSpPr>
              <p:spPr>
                <a:xfrm>
                  <a:off x="7852298" y="254813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3" name="Graphic 19965">
                <a:extLst>
                  <a:ext uri="{FF2B5EF4-FFF2-40B4-BE49-F238E27FC236}">
                    <a16:creationId xmlns:a16="http://schemas.microsoft.com/office/drawing/2014/main" id="{3DBD1D40-24C0-41BF-9A61-8E4236C85C57}"/>
                  </a:ext>
                </a:extLst>
              </p:cNvPr>
              <p:cNvGrpSpPr/>
              <p:nvPr/>
            </p:nvGrpSpPr>
            <p:grpSpPr>
              <a:xfrm>
                <a:off x="9968081" y="2943848"/>
                <a:ext cx="102288" cy="85307"/>
                <a:chOff x="7897147" y="2719400"/>
                <a:chExt cx="78852" cy="65762"/>
              </a:xfrm>
              <a:solidFill>
                <a:srgbClr val="839EAD"/>
              </a:solidFill>
            </p:grpSpPr>
            <p:sp>
              <p:nvSpPr>
                <p:cNvPr id="47835" name="Freeform: Shape 47834">
                  <a:extLst>
                    <a:ext uri="{FF2B5EF4-FFF2-40B4-BE49-F238E27FC236}">
                      <a16:creationId xmlns:a16="http://schemas.microsoft.com/office/drawing/2014/main" id="{4810E1F4-B211-4A68-BEEF-591C011D7C58}"/>
                    </a:ext>
                  </a:extLst>
                </p:cNvPr>
                <p:cNvSpPr/>
                <p:nvPr/>
              </p:nvSpPr>
              <p:spPr>
                <a:xfrm>
                  <a:off x="7897147" y="2719400"/>
                  <a:ext cx="78852" cy="11541"/>
                </a:xfrm>
                <a:custGeom>
                  <a:avLst/>
                  <a:gdLst>
                    <a:gd name="connsiteX0" fmla="*/ 78852 w 78852"/>
                    <a:gd name="connsiteY0" fmla="*/ 11541 h 11541"/>
                    <a:gd name="connsiteX1" fmla="*/ 78852 w 78852"/>
                    <a:gd name="connsiteY1" fmla="*/ 11541 h 11541"/>
                    <a:gd name="connsiteX2" fmla="*/ 67311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2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2" y="11541"/>
                      </a:moveTo>
                      <a:lnTo>
                        <a:pt x="78852" y="11541"/>
                      </a:lnTo>
                      <a:cubicBezTo>
                        <a:pt x="78852" y="5190"/>
                        <a:pt x="73663" y="0"/>
                        <a:pt x="67311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2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6" name="Freeform: Shape 47835">
                  <a:extLst>
                    <a:ext uri="{FF2B5EF4-FFF2-40B4-BE49-F238E27FC236}">
                      <a16:creationId xmlns:a16="http://schemas.microsoft.com/office/drawing/2014/main" id="{FA2AD524-F8CF-4439-B3FA-5D19EEA11E91}"/>
                    </a:ext>
                  </a:extLst>
                </p:cNvPr>
                <p:cNvSpPr/>
                <p:nvPr/>
              </p:nvSpPr>
              <p:spPr>
                <a:xfrm>
                  <a:off x="7897147" y="2762003"/>
                  <a:ext cx="78852" cy="23160"/>
                </a:xfrm>
                <a:custGeom>
                  <a:avLst/>
                  <a:gdLst>
                    <a:gd name="connsiteX0" fmla="*/ 78852 w 78852"/>
                    <a:gd name="connsiteY0" fmla="*/ 0 h 23160"/>
                    <a:gd name="connsiteX1" fmla="*/ 0 w 78852"/>
                    <a:gd name="connsiteY1" fmla="*/ 0 h 23160"/>
                    <a:gd name="connsiteX2" fmla="*/ 0 w 78852"/>
                    <a:gd name="connsiteY2" fmla="*/ 11619 h 23160"/>
                    <a:gd name="connsiteX3" fmla="*/ 0 w 78852"/>
                    <a:gd name="connsiteY3" fmla="*/ 11619 h 23160"/>
                    <a:gd name="connsiteX4" fmla="*/ 11541 w 78852"/>
                    <a:gd name="connsiteY4" fmla="*/ 23160 h 23160"/>
                    <a:gd name="connsiteX5" fmla="*/ 67311 w 78852"/>
                    <a:gd name="connsiteY5" fmla="*/ 23160 h 23160"/>
                    <a:gd name="connsiteX6" fmla="*/ 78852 w 78852"/>
                    <a:gd name="connsiteY6" fmla="*/ 11619 h 23160"/>
                    <a:gd name="connsiteX7" fmla="*/ 78852 w 78852"/>
                    <a:gd name="connsiteY7" fmla="*/ 11619 h 23160"/>
                    <a:gd name="connsiteX8" fmla="*/ 78852 w 78852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160">
                      <a:moveTo>
                        <a:pt x="78852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12" y="23160"/>
                        <a:pt x="11541" y="23160"/>
                      </a:cubicBezTo>
                      <a:lnTo>
                        <a:pt x="67311" y="23160"/>
                      </a:lnTo>
                      <a:cubicBezTo>
                        <a:pt x="73663" y="23160"/>
                        <a:pt x="78852" y="17970"/>
                        <a:pt x="78852" y="11619"/>
                      </a:cubicBezTo>
                      <a:lnTo>
                        <a:pt x="78852" y="11619"/>
                      </a:lnTo>
                      <a:lnTo>
                        <a:pt x="78852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7" name="Freeform: Shape 47836">
                  <a:extLst>
                    <a:ext uri="{FF2B5EF4-FFF2-40B4-BE49-F238E27FC236}">
                      <a16:creationId xmlns:a16="http://schemas.microsoft.com/office/drawing/2014/main" id="{C0C84269-DD81-4134-8DE8-C0283B72F6F2}"/>
                    </a:ext>
                  </a:extLst>
                </p:cNvPr>
                <p:cNvSpPr/>
                <p:nvPr/>
              </p:nvSpPr>
              <p:spPr>
                <a:xfrm>
                  <a:off x="7970887" y="273024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8" name="Freeform: Shape 47837">
                  <a:extLst>
                    <a:ext uri="{FF2B5EF4-FFF2-40B4-BE49-F238E27FC236}">
                      <a16:creationId xmlns:a16="http://schemas.microsoft.com/office/drawing/2014/main" id="{122D0571-0DE4-45A3-95CD-7321336C1CA3}"/>
                    </a:ext>
                  </a:extLst>
                </p:cNvPr>
                <p:cNvSpPr/>
                <p:nvPr/>
              </p:nvSpPr>
              <p:spPr>
                <a:xfrm>
                  <a:off x="7899548" y="2730244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9" name="Freeform: Shape 47838">
                  <a:extLst>
                    <a:ext uri="{FF2B5EF4-FFF2-40B4-BE49-F238E27FC236}">
                      <a16:creationId xmlns:a16="http://schemas.microsoft.com/office/drawing/2014/main" id="{790B2EFD-219E-4F23-B6BE-46EC08649E31}"/>
                    </a:ext>
                  </a:extLst>
                </p:cNvPr>
                <p:cNvSpPr/>
                <p:nvPr/>
              </p:nvSpPr>
              <p:spPr>
                <a:xfrm>
                  <a:off x="7909850" y="273024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0" name="Freeform: Shape 47839">
                  <a:extLst>
                    <a:ext uri="{FF2B5EF4-FFF2-40B4-BE49-F238E27FC236}">
                      <a16:creationId xmlns:a16="http://schemas.microsoft.com/office/drawing/2014/main" id="{05B0E71F-FA30-467A-9F38-BF78CB269ED7}"/>
                    </a:ext>
                  </a:extLst>
                </p:cNvPr>
                <p:cNvSpPr/>
                <p:nvPr/>
              </p:nvSpPr>
              <p:spPr>
                <a:xfrm>
                  <a:off x="7935024" y="2730244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1" name="Freeform: Shape 47840">
                  <a:extLst>
                    <a:ext uri="{FF2B5EF4-FFF2-40B4-BE49-F238E27FC236}">
                      <a16:creationId xmlns:a16="http://schemas.microsoft.com/office/drawing/2014/main" id="{E7568391-D3F2-4B96-BBF1-338F6EFC105F}"/>
                    </a:ext>
                  </a:extLst>
                </p:cNvPr>
                <p:cNvSpPr/>
                <p:nvPr/>
              </p:nvSpPr>
              <p:spPr>
                <a:xfrm>
                  <a:off x="7960043" y="273024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4" name="Graphic 19965">
                <a:extLst>
                  <a:ext uri="{FF2B5EF4-FFF2-40B4-BE49-F238E27FC236}">
                    <a16:creationId xmlns:a16="http://schemas.microsoft.com/office/drawing/2014/main" id="{AED56358-D7EE-45B0-A902-0865F1050A1E}"/>
                  </a:ext>
                </a:extLst>
              </p:cNvPr>
              <p:cNvGrpSpPr/>
              <p:nvPr/>
            </p:nvGrpSpPr>
            <p:grpSpPr>
              <a:xfrm>
                <a:off x="9993904" y="3219064"/>
                <a:ext cx="102490" cy="85206"/>
                <a:chOff x="7917053" y="2931560"/>
                <a:chExt cx="79008" cy="65684"/>
              </a:xfrm>
              <a:solidFill>
                <a:srgbClr val="839EAD"/>
              </a:solidFill>
            </p:grpSpPr>
            <p:sp>
              <p:nvSpPr>
                <p:cNvPr id="47828" name="Freeform: Shape 47827">
                  <a:extLst>
                    <a:ext uri="{FF2B5EF4-FFF2-40B4-BE49-F238E27FC236}">
                      <a16:creationId xmlns:a16="http://schemas.microsoft.com/office/drawing/2014/main" id="{460622E1-F38A-4AA8-9348-56129C994F4B}"/>
                    </a:ext>
                  </a:extLst>
                </p:cNvPr>
                <p:cNvSpPr/>
                <p:nvPr/>
              </p:nvSpPr>
              <p:spPr>
                <a:xfrm>
                  <a:off x="7917053" y="2931560"/>
                  <a:ext cx="78930" cy="11541"/>
                </a:xfrm>
                <a:custGeom>
                  <a:avLst/>
                  <a:gdLst>
                    <a:gd name="connsiteX0" fmla="*/ 78931 w 78930"/>
                    <a:gd name="connsiteY0" fmla="*/ 11541 h 11541"/>
                    <a:gd name="connsiteX1" fmla="*/ 78931 w 78930"/>
                    <a:gd name="connsiteY1" fmla="*/ 11541 h 11541"/>
                    <a:gd name="connsiteX2" fmla="*/ 67390 w 78930"/>
                    <a:gd name="connsiteY2" fmla="*/ 0 h 11541"/>
                    <a:gd name="connsiteX3" fmla="*/ 11542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1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1" y="11541"/>
                      </a:moveTo>
                      <a:lnTo>
                        <a:pt x="78931" y="11541"/>
                      </a:lnTo>
                      <a:cubicBezTo>
                        <a:pt x="78931" y="5190"/>
                        <a:pt x="73818" y="0"/>
                        <a:pt x="67390" y="0"/>
                      </a:cubicBezTo>
                      <a:lnTo>
                        <a:pt x="11542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1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9" name="Freeform: Shape 47828">
                  <a:extLst>
                    <a:ext uri="{FF2B5EF4-FFF2-40B4-BE49-F238E27FC236}">
                      <a16:creationId xmlns:a16="http://schemas.microsoft.com/office/drawing/2014/main" id="{0B8EE461-4B82-4A7E-9384-653E65C37286}"/>
                    </a:ext>
                  </a:extLst>
                </p:cNvPr>
                <p:cNvSpPr/>
                <p:nvPr/>
              </p:nvSpPr>
              <p:spPr>
                <a:xfrm>
                  <a:off x="7917131" y="2974162"/>
                  <a:ext cx="78930" cy="23082"/>
                </a:xfrm>
                <a:custGeom>
                  <a:avLst/>
                  <a:gdLst>
                    <a:gd name="connsiteX0" fmla="*/ 78853 w 78930"/>
                    <a:gd name="connsiteY0" fmla="*/ 0 h 23082"/>
                    <a:gd name="connsiteX1" fmla="*/ 0 w 78930"/>
                    <a:gd name="connsiteY1" fmla="*/ 0 h 23082"/>
                    <a:gd name="connsiteX2" fmla="*/ 0 w 78930"/>
                    <a:gd name="connsiteY2" fmla="*/ 11541 h 23082"/>
                    <a:gd name="connsiteX3" fmla="*/ 0 w 78930"/>
                    <a:gd name="connsiteY3" fmla="*/ 11541 h 23082"/>
                    <a:gd name="connsiteX4" fmla="*/ 11541 w 78930"/>
                    <a:gd name="connsiteY4" fmla="*/ 23083 h 23082"/>
                    <a:gd name="connsiteX5" fmla="*/ 67390 w 78930"/>
                    <a:gd name="connsiteY5" fmla="*/ 23083 h 23082"/>
                    <a:gd name="connsiteX6" fmla="*/ 78931 w 78930"/>
                    <a:gd name="connsiteY6" fmla="*/ 11541 h 23082"/>
                    <a:gd name="connsiteX7" fmla="*/ 78931 w 78930"/>
                    <a:gd name="connsiteY7" fmla="*/ 11541 h 23082"/>
                    <a:gd name="connsiteX8" fmla="*/ 78931 w 78930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082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13" y="23083"/>
                        <a:pt x="11541" y="23083"/>
                      </a:cubicBezTo>
                      <a:lnTo>
                        <a:pt x="67390" y="23083"/>
                      </a:lnTo>
                      <a:cubicBezTo>
                        <a:pt x="73741" y="23083"/>
                        <a:pt x="78931" y="17893"/>
                        <a:pt x="78931" y="11541"/>
                      </a:cubicBezTo>
                      <a:lnTo>
                        <a:pt x="78931" y="11541"/>
                      </a:lnTo>
                      <a:lnTo>
                        <a:pt x="78931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0" name="Freeform: Shape 47829">
                  <a:extLst>
                    <a:ext uri="{FF2B5EF4-FFF2-40B4-BE49-F238E27FC236}">
                      <a16:creationId xmlns:a16="http://schemas.microsoft.com/office/drawing/2014/main" id="{B7EE8300-E267-4AF7-9DCF-1D36673E5709}"/>
                    </a:ext>
                  </a:extLst>
                </p:cNvPr>
                <p:cNvSpPr/>
                <p:nvPr/>
              </p:nvSpPr>
              <p:spPr>
                <a:xfrm>
                  <a:off x="7990872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1" name="Freeform: Shape 47830">
                  <a:extLst>
                    <a:ext uri="{FF2B5EF4-FFF2-40B4-BE49-F238E27FC236}">
                      <a16:creationId xmlns:a16="http://schemas.microsoft.com/office/drawing/2014/main" id="{AE5CEE50-5CEA-4B1F-A710-ED9EB7681594}"/>
                    </a:ext>
                  </a:extLst>
                </p:cNvPr>
                <p:cNvSpPr/>
                <p:nvPr/>
              </p:nvSpPr>
              <p:spPr>
                <a:xfrm>
                  <a:off x="7919532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2" name="Freeform: Shape 47831">
                  <a:extLst>
                    <a:ext uri="{FF2B5EF4-FFF2-40B4-BE49-F238E27FC236}">
                      <a16:creationId xmlns:a16="http://schemas.microsoft.com/office/drawing/2014/main" id="{8BFFD314-D8DC-4652-AB33-8F49F2E6578A}"/>
                    </a:ext>
                  </a:extLst>
                </p:cNvPr>
                <p:cNvSpPr/>
                <p:nvPr/>
              </p:nvSpPr>
              <p:spPr>
                <a:xfrm>
                  <a:off x="7929757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-1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-1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3" name="Freeform: Shape 47832">
                  <a:extLst>
                    <a:ext uri="{FF2B5EF4-FFF2-40B4-BE49-F238E27FC236}">
                      <a16:creationId xmlns:a16="http://schemas.microsoft.com/office/drawing/2014/main" id="{5A2570D2-ABBD-4B7B-85ED-CEEA516E5AFE}"/>
                    </a:ext>
                  </a:extLst>
                </p:cNvPr>
                <p:cNvSpPr/>
                <p:nvPr/>
              </p:nvSpPr>
              <p:spPr>
                <a:xfrm>
                  <a:off x="7955008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4" name="Freeform: Shape 47833">
                  <a:extLst>
                    <a:ext uri="{FF2B5EF4-FFF2-40B4-BE49-F238E27FC236}">
                      <a16:creationId xmlns:a16="http://schemas.microsoft.com/office/drawing/2014/main" id="{D95071C3-BAAC-4A94-852E-601E21DD42E9}"/>
                    </a:ext>
                  </a:extLst>
                </p:cNvPr>
                <p:cNvSpPr/>
                <p:nvPr/>
              </p:nvSpPr>
              <p:spPr>
                <a:xfrm>
                  <a:off x="7980028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5" name="Graphic 19965">
                <a:extLst>
                  <a:ext uri="{FF2B5EF4-FFF2-40B4-BE49-F238E27FC236}">
                    <a16:creationId xmlns:a16="http://schemas.microsoft.com/office/drawing/2014/main" id="{55A9E96E-4C2D-4354-831E-F10F7526AC43}"/>
                  </a:ext>
                </a:extLst>
              </p:cNvPr>
              <p:cNvGrpSpPr/>
              <p:nvPr/>
            </p:nvGrpSpPr>
            <p:grpSpPr>
              <a:xfrm>
                <a:off x="9904678" y="3479810"/>
                <a:ext cx="102289" cy="85307"/>
                <a:chOff x="7848270" y="3132565"/>
                <a:chExt cx="78853" cy="65762"/>
              </a:xfrm>
              <a:solidFill>
                <a:srgbClr val="839EAD"/>
              </a:solidFill>
            </p:grpSpPr>
            <p:sp>
              <p:nvSpPr>
                <p:cNvPr id="47821" name="Freeform: Shape 47820">
                  <a:extLst>
                    <a:ext uri="{FF2B5EF4-FFF2-40B4-BE49-F238E27FC236}">
                      <a16:creationId xmlns:a16="http://schemas.microsoft.com/office/drawing/2014/main" id="{D1AA972A-B321-4C69-8838-1D37C26B6994}"/>
                    </a:ext>
                  </a:extLst>
                </p:cNvPr>
                <p:cNvSpPr/>
                <p:nvPr/>
              </p:nvSpPr>
              <p:spPr>
                <a:xfrm>
                  <a:off x="7848270" y="3132565"/>
                  <a:ext cx="78853" cy="11541"/>
                </a:xfrm>
                <a:custGeom>
                  <a:avLst/>
                  <a:gdLst>
                    <a:gd name="connsiteX0" fmla="*/ 78853 w 78853"/>
                    <a:gd name="connsiteY0" fmla="*/ 11541 h 11541"/>
                    <a:gd name="connsiteX1" fmla="*/ 78853 w 78853"/>
                    <a:gd name="connsiteY1" fmla="*/ 11541 h 11541"/>
                    <a:gd name="connsiteX2" fmla="*/ 67312 w 78853"/>
                    <a:gd name="connsiteY2" fmla="*/ 0 h 11541"/>
                    <a:gd name="connsiteX3" fmla="*/ 11542 w 78853"/>
                    <a:gd name="connsiteY3" fmla="*/ 0 h 11541"/>
                    <a:gd name="connsiteX4" fmla="*/ 0 w 78853"/>
                    <a:gd name="connsiteY4" fmla="*/ 11541 h 11541"/>
                    <a:gd name="connsiteX5" fmla="*/ 0 w 78853"/>
                    <a:gd name="connsiteY5" fmla="*/ 11541 h 11541"/>
                    <a:gd name="connsiteX6" fmla="*/ 78853 w 78853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3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2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2" name="Freeform: Shape 47821">
                  <a:extLst>
                    <a:ext uri="{FF2B5EF4-FFF2-40B4-BE49-F238E27FC236}">
                      <a16:creationId xmlns:a16="http://schemas.microsoft.com/office/drawing/2014/main" id="{DDE45D7C-E453-4A8E-B6C5-665791482197}"/>
                    </a:ext>
                  </a:extLst>
                </p:cNvPr>
                <p:cNvSpPr/>
                <p:nvPr/>
              </p:nvSpPr>
              <p:spPr>
                <a:xfrm>
                  <a:off x="7848270" y="3175167"/>
                  <a:ext cx="78853" cy="23160"/>
                </a:xfrm>
                <a:custGeom>
                  <a:avLst/>
                  <a:gdLst>
                    <a:gd name="connsiteX0" fmla="*/ 78853 w 78853"/>
                    <a:gd name="connsiteY0" fmla="*/ 0 h 23160"/>
                    <a:gd name="connsiteX1" fmla="*/ 0 w 78853"/>
                    <a:gd name="connsiteY1" fmla="*/ 0 h 23160"/>
                    <a:gd name="connsiteX2" fmla="*/ 0 w 78853"/>
                    <a:gd name="connsiteY2" fmla="*/ 11619 h 23160"/>
                    <a:gd name="connsiteX3" fmla="*/ 0 w 78853"/>
                    <a:gd name="connsiteY3" fmla="*/ 11619 h 23160"/>
                    <a:gd name="connsiteX4" fmla="*/ 11542 w 78853"/>
                    <a:gd name="connsiteY4" fmla="*/ 23160 h 23160"/>
                    <a:gd name="connsiteX5" fmla="*/ 67312 w 78853"/>
                    <a:gd name="connsiteY5" fmla="*/ 23160 h 23160"/>
                    <a:gd name="connsiteX6" fmla="*/ 78853 w 78853"/>
                    <a:gd name="connsiteY6" fmla="*/ 11619 h 23160"/>
                    <a:gd name="connsiteX7" fmla="*/ 78853 w 78853"/>
                    <a:gd name="connsiteY7" fmla="*/ 11619 h 23160"/>
                    <a:gd name="connsiteX8" fmla="*/ 78853 w 78853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3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2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3" name="Freeform: Shape 47822">
                  <a:extLst>
                    <a:ext uri="{FF2B5EF4-FFF2-40B4-BE49-F238E27FC236}">
                      <a16:creationId xmlns:a16="http://schemas.microsoft.com/office/drawing/2014/main" id="{6858E29A-E24B-4D0D-B8F4-F55C8E762D29}"/>
                    </a:ext>
                  </a:extLst>
                </p:cNvPr>
                <p:cNvSpPr/>
                <p:nvPr/>
              </p:nvSpPr>
              <p:spPr>
                <a:xfrm>
                  <a:off x="7922011" y="3143409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4" name="Freeform: Shape 47823">
                  <a:extLst>
                    <a:ext uri="{FF2B5EF4-FFF2-40B4-BE49-F238E27FC236}">
                      <a16:creationId xmlns:a16="http://schemas.microsoft.com/office/drawing/2014/main" id="{F1722C34-D7C9-4447-A760-E81861409A89}"/>
                    </a:ext>
                  </a:extLst>
                </p:cNvPr>
                <p:cNvSpPr/>
                <p:nvPr/>
              </p:nvSpPr>
              <p:spPr>
                <a:xfrm>
                  <a:off x="7850594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5" name="Freeform: Shape 47824">
                  <a:extLst>
                    <a:ext uri="{FF2B5EF4-FFF2-40B4-BE49-F238E27FC236}">
                      <a16:creationId xmlns:a16="http://schemas.microsoft.com/office/drawing/2014/main" id="{10DEEF06-4096-41E1-A628-4A4BAD1626B3}"/>
                    </a:ext>
                  </a:extLst>
                </p:cNvPr>
                <p:cNvSpPr/>
                <p:nvPr/>
              </p:nvSpPr>
              <p:spPr>
                <a:xfrm>
                  <a:off x="7860896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6" name="Freeform: Shape 47825">
                  <a:extLst>
                    <a:ext uri="{FF2B5EF4-FFF2-40B4-BE49-F238E27FC236}">
                      <a16:creationId xmlns:a16="http://schemas.microsoft.com/office/drawing/2014/main" id="{18567EAF-1213-4985-B905-EF1AF137A290}"/>
                    </a:ext>
                  </a:extLst>
                </p:cNvPr>
                <p:cNvSpPr/>
                <p:nvPr/>
              </p:nvSpPr>
              <p:spPr>
                <a:xfrm>
                  <a:off x="7886148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7" name="Freeform: Shape 47826">
                  <a:extLst>
                    <a:ext uri="{FF2B5EF4-FFF2-40B4-BE49-F238E27FC236}">
                      <a16:creationId xmlns:a16="http://schemas.microsoft.com/office/drawing/2014/main" id="{59FAAAB2-1BCD-4539-82D3-558622F797A1}"/>
                    </a:ext>
                  </a:extLst>
                </p:cNvPr>
                <p:cNvSpPr/>
                <p:nvPr/>
              </p:nvSpPr>
              <p:spPr>
                <a:xfrm>
                  <a:off x="7911167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6" name="Graphic 19965">
                <a:extLst>
                  <a:ext uri="{FF2B5EF4-FFF2-40B4-BE49-F238E27FC236}">
                    <a16:creationId xmlns:a16="http://schemas.microsoft.com/office/drawing/2014/main" id="{582B41C5-7D2C-46CD-957A-43FA10018BDB}"/>
                  </a:ext>
                </a:extLst>
              </p:cNvPr>
              <p:cNvGrpSpPr/>
              <p:nvPr/>
            </p:nvGrpSpPr>
            <p:grpSpPr>
              <a:xfrm>
                <a:off x="9717283" y="3685895"/>
                <a:ext cx="102389" cy="85206"/>
                <a:chOff x="7703810" y="3291433"/>
                <a:chExt cx="78930" cy="65684"/>
              </a:xfrm>
              <a:solidFill>
                <a:srgbClr val="839EAD"/>
              </a:solidFill>
            </p:grpSpPr>
            <p:sp>
              <p:nvSpPr>
                <p:cNvPr id="47814" name="Freeform: Shape 47813">
                  <a:extLst>
                    <a:ext uri="{FF2B5EF4-FFF2-40B4-BE49-F238E27FC236}">
                      <a16:creationId xmlns:a16="http://schemas.microsoft.com/office/drawing/2014/main" id="{3D39E953-54FE-4A0A-8385-D62BB800976D}"/>
                    </a:ext>
                  </a:extLst>
                </p:cNvPr>
                <p:cNvSpPr/>
                <p:nvPr/>
              </p:nvSpPr>
              <p:spPr>
                <a:xfrm>
                  <a:off x="7703887" y="3291433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740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5" name="Freeform: Shape 47814">
                  <a:extLst>
                    <a:ext uri="{FF2B5EF4-FFF2-40B4-BE49-F238E27FC236}">
                      <a16:creationId xmlns:a16="http://schemas.microsoft.com/office/drawing/2014/main" id="{245F780E-AB60-4D03-9516-FD36CB354D52}"/>
                    </a:ext>
                  </a:extLst>
                </p:cNvPr>
                <p:cNvSpPr/>
                <p:nvPr/>
              </p:nvSpPr>
              <p:spPr>
                <a:xfrm>
                  <a:off x="7703810" y="3333958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541 h 23160"/>
                    <a:gd name="connsiteX3" fmla="*/ 0 w 78930"/>
                    <a:gd name="connsiteY3" fmla="*/ 11541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541 h 23160"/>
                    <a:gd name="connsiteX7" fmla="*/ 78853 w 78930"/>
                    <a:gd name="connsiteY7" fmla="*/ 11541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741" y="23160"/>
                        <a:pt x="78853" y="17970"/>
                        <a:pt x="78853" y="11541"/>
                      </a:cubicBezTo>
                      <a:lnTo>
                        <a:pt x="78853" y="11541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6" name="Freeform: Shape 47815">
                  <a:extLst>
                    <a:ext uri="{FF2B5EF4-FFF2-40B4-BE49-F238E27FC236}">
                      <a16:creationId xmlns:a16="http://schemas.microsoft.com/office/drawing/2014/main" id="{61C7DB6A-CD65-4257-A6A1-9E48E961A968}"/>
                    </a:ext>
                  </a:extLst>
                </p:cNvPr>
                <p:cNvSpPr/>
                <p:nvPr/>
              </p:nvSpPr>
              <p:spPr>
                <a:xfrm>
                  <a:off x="7777628" y="330227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7" name="Freeform: Shape 47816">
                  <a:extLst>
                    <a:ext uri="{FF2B5EF4-FFF2-40B4-BE49-F238E27FC236}">
                      <a16:creationId xmlns:a16="http://schemas.microsoft.com/office/drawing/2014/main" id="{BB61590D-0179-47E0-9B3D-71B73174615A}"/>
                    </a:ext>
                  </a:extLst>
                </p:cNvPr>
                <p:cNvSpPr/>
                <p:nvPr/>
              </p:nvSpPr>
              <p:spPr>
                <a:xfrm>
                  <a:off x="7706211" y="330227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8" name="Freeform: Shape 47817">
                  <a:extLst>
                    <a:ext uri="{FF2B5EF4-FFF2-40B4-BE49-F238E27FC236}">
                      <a16:creationId xmlns:a16="http://schemas.microsoft.com/office/drawing/2014/main" id="{3B367F78-E251-4286-88A1-20FC97DB2B30}"/>
                    </a:ext>
                  </a:extLst>
                </p:cNvPr>
                <p:cNvSpPr/>
                <p:nvPr/>
              </p:nvSpPr>
              <p:spPr>
                <a:xfrm>
                  <a:off x="7716591" y="3302277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9" name="Freeform: Shape 47818">
                  <a:extLst>
                    <a:ext uri="{FF2B5EF4-FFF2-40B4-BE49-F238E27FC236}">
                      <a16:creationId xmlns:a16="http://schemas.microsoft.com/office/drawing/2014/main" id="{55C79AD5-91FF-4A1C-A767-A87C3C74B8A3}"/>
                    </a:ext>
                  </a:extLst>
                </p:cNvPr>
                <p:cNvSpPr/>
                <p:nvPr/>
              </p:nvSpPr>
              <p:spPr>
                <a:xfrm>
                  <a:off x="7741765" y="330227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0" name="Freeform: Shape 47819">
                  <a:extLst>
                    <a:ext uri="{FF2B5EF4-FFF2-40B4-BE49-F238E27FC236}">
                      <a16:creationId xmlns:a16="http://schemas.microsoft.com/office/drawing/2014/main" id="{54D07724-BC8C-44F0-A090-C4B82351816B}"/>
                    </a:ext>
                  </a:extLst>
                </p:cNvPr>
                <p:cNvSpPr/>
                <p:nvPr/>
              </p:nvSpPr>
              <p:spPr>
                <a:xfrm>
                  <a:off x="7766861" y="3302277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7" name="Graphic 19965">
                <a:extLst>
                  <a:ext uri="{FF2B5EF4-FFF2-40B4-BE49-F238E27FC236}">
                    <a16:creationId xmlns:a16="http://schemas.microsoft.com/office/drawing/2014/main" id="{0B4A73E2-F168-4CC3-A441-00ADE2069EC3}"/>
                  </a:ext>
                </a:extLst>
              </p:cNvPr>
              <p:cNvGrpSpPr/>
              <p:nvPr/>
            </p:nvGrpSpPr>
            <p:grpSpPr>
              <a:xfrm>
                <a:off x="9460958" y="3793911"/>
                <a:ext cx="102288" cy="85307"/>
                <a:chOff x="7506213" y="3374701"/>
                <a:chExt cx="78852" cy="65762"/>
              </a:xfrm>
              <a:solidFill>
                <a:srgbClr val="839EAD"/>
              </a:solidFill>
            </p:grpSpPr>
            <p:sp>
              <p:nvSpPr>
                <p:cNvPr id="47807" name="Freeform: Shape 47806">
                  <a:extLst>
                    <a:ext uri="{FF2B5EF4-FFF2-40B4-BE49-F238E27FC236}">
                      <a16:creationId xmlns:a16="http://schemas.microsoft.com/office/drawing/2014/main" id="{DCB8D561-6F96-4552-9BCF-81D1B5961A77}"/>
                    </a:ext>
                  </a:extLst>
                </p:cNvPr>
                <p:cNvSpPr/>
                <p:nvPr/>
              </p:nvSpPr>
              <p:spPr>
                <a:xfrm>
                  <a:off x="7506213" y="3374701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8" name="Freeform: Shape 47807">
                  <a:extLst>
                    <a:ext uri="{FF2B5EF4-FFF2-40B4-BE49-F238E27FC236}">
                      <a16:creationId xmlns:a16="http://schemas.microsoft.com/office/drawing/2014/main" id="{246D6C23-6369-4CC9-A273-9AF053008D5A}"/>
                    </a:ext>
                  </a:extLst>
                </p:cNvPr>
                <p:cNvSpPr/>
                <p:nvPr/>
              </p:nvSpPr>
              <p:spPr>
                <a:xfrm>
                  <a:off x="7506213" y="3417303"/>
                  <a:ext cx="78852" cy="23160"/>
                </a:xfrm>
                <a:custGeom>
                  <a:avLst/>
                  <a:gdLst>
                    <a:gd name="connsiteX0" fmla="*/ 78853 w 78852"/>
                    <a:gd name="connsiteY0" fmla="*/ 0 h 23160"/>
                    <a:gd name="connsiteX1" fmla="*/ 0 w 78852"/>
                    <a:gd name="connsiteY1" fmla="*/ 0 h 23160"/>
                    <a:gd name="connsiteX2" fmla="*/ 0 w 78852"/>
                    <a:gd name="connsiteY2" fmla="*/ 11619 h 23160"/>
                    <a:gd name="connsiteX3" fmla="*/ 0 w 78852"/>
                    <a:gd name="connsiteY3" fmla="*/ 11619 h 23160"/>
                    <a:gd name="connsiteX4" fmla="*/ 11541 w 78852"/>
                    <a:gd name="connsiteY4" fmla="*/ 23160 h 23160"/>
                    <a:gd name="connsiteX5" fmla="*/ 67312 w 78852"/>
                    <a:gd name="connsiteY5" fmla="*/ 23160 h 23160"/>
                    <a:gd name="connsiteX6" fmla="*/ 78853 w 78852"/>
                    <a:gd name="connsiteY6" fmla="*/ 11619 h 23160"/>
                    <a:gd name="connsiteX7" fmla="*/ 78853 w 78852"/>
                    <a:gd name="connsiteY7" fmla="*/ 11619 h 23160"/>
                    <a:gd name="connsiteX8" fmla="*/ 78853 w 78852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9" name="Freeform: Shape 47808">
                  <a:extLst>
                    <a:ext uri="{FF2B5EF4-FFF2-40B4-BE49-F238E27FC236}">
                      <a16:creationId xmlns:a16="http://schemas.microsoft.com/office/drawing/2014/main" id="{6C12BA24-2F0A-4078-B3F3-E5242A237CF8}"/>
                    </a:ext>
                  </a:extLst>
                </p:cNvPr>
                <p:cNvSpPr/>
                <p:nvPr/>
              </p:nvSpPr>
              <p:spPr>
                <a:xfrm>
                  <a:off x="7579953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0" name="Freeform: Shape 47809">
                  <a:extLst>
                    <a:ext uri="{FF2B5EF4-FFF2-40B4-BE49-F238E27FC236}">
                      <a16:creationId xmlns:a16="http://schemas.microsoft.com/office/drawing/2014/main" id="{2C7F9B1D-AD62-438E-94FB-C065A29B0A93}"/>
                    </a:ext>
                  </a:extLst>
                </p:cNvPr>
                <p:cNvSpPr/>
                <p:nvPr/>
              </p:nvSpPr>
              <p:spPr>
                <a:xfrm>
                  <a:off x="7508536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1" name="Freeform: Shape 47810">
                  <a:extLst>
                    <a:ext uri="{FF2B5EF4-FFF2-40B4-BE49-F238E27FC236}">
                      <a16:creationId xmlns:a16="http://schemas.microsoft.com/office/drawing/2014/main" id="{4EA479CE-15CE-4291-9F14-0595FE2EFACF}"/>
                    </a:ext>
                  </a:extLst>
                </p:cNvPr>
                <p:cNvSpPr/>
                <p:nvPr/>
              </p:nvSpPr>
              <p:spPr>
                <a:xfrm>
                  <a:off x="7518838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2" name="Freeform: Shape 47811">
                  <a:extLst>
                    <a:ext uri="{FF2B5EF4-FFF2-40B4-BE49-F238E27FC236}">
                      <a16:creationId xmlns:a16="http://schemas.microsoft.com/office/drawing/2014/main" id="{BDB8EF5E-0303-4FBA-ABDB-89D5A3E08E81}"/>
                    </a:ext>
                  </a:extLst>
                </p:cNvPr>
                <p:cNvSpPr/>
                <p:nvPr/>
              </p:nvSpPr>
              <p:spPr>
                <a:xfrm>
                  <a:off x="7544090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3" name="Freeform: Shape 47812">
                  <a:extLst>
                    <a:ext uri="{FF2B5EF4-FFF2-40B4-BE49-F238E27FC236}">
                      <a16:creationId xmlns:a16="http://schemas.microsoft.com/office/drawing/2014/main" id="{1AEC6753-1C1A-46C5-B2EF-EAA5822400E2}"/>
                    </a:ext>
                  </a:extLst>
                </p:cNvPr>
                <p:cNvSpPr/>
                <p:nvPr/>
              </p:nvSpPr>
              <p:spPr>
                <a:xfrm>
                  <a:off x="7569109" y="3385545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8" name="Graphic 19965">
                <a:extLst>
                  <a:ext uri="{FF2B5EF4-FFF2-40B4-BE49-F238E27FC236}">
                    <a16:creationId xmlns:a16="http://schemas.microsoft.com/office/drawing/2014/main" id="{3A724FA9-3417-4EAF-9C23-8FBC87039E4F}"/>
                  </a:ext>
                </a:extLst>
              </p:cNvPr>
              <p:cNvGrpSpPr/>
              <p:nvPr/>
            </p:nvGrpSpPr>
            <p:grpSpPr>
              <a:xfrm>
                <a:off x="8844410" y="2701389"/>
                <a:ext cx="102288" cy="85307"/>
                <a:chOff x="7030926" y="2532492"/>
                <a:chExt cx="78852" cy="65762"/>
              </a:xfrm>
              <a:solidFill>
                <a:srgbClr val="839EAD"/>
              </a:solidFill>
            </p:grpSpPr>
            <p:sp>
              <p:nvSpPr>
                <p:cNvPr id="47800" name="Freeform: Shape 47799">
                  <a:extLst>
                    <a:ext uri="{FF2B5EF4-FFF2-40B4-BE49-F238E27FC236}">
                      <a16:creationId xmlns:a16="http://schemas.microsoft.com/office/drawing/2014/main" id="{7C12B1E2-F37C-49E5-BB6B-B7BADE06A006}"/>
                    </a:ext>
                  </a:extLst>
                </p:cNvPr>
                <p:cNvSpPr/>
                <p:nvPr/>
              </p:nvSpPr>
              <p:spPr>
                <a:xfrm>
                  <a:off x="7030926" y="2532492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1" name="Freeform: Shape 47800">
                  <a:extLst>
                    <a:ext uri="{FF2B5EF4-FFF2-40B4-BE49-F238E27FC236}">
                      <a16:creationId xmlns:a16="http://schemas.microsoft.com/office/drawing/2014/main" id="{F0E7268F-B12A-45EF-A3AF-624DBD7AA05D}"/>
                    </a:ext>
                  </a:extLst>
                </p:cNvPr>
                <p:cNvSpPr/>
                <p:nvPr/>
              </p:nvSpPr>
              <p:spPr>
                <a:xfrm>
                  <a:off x="7030926" y="2575095"/>
                  <a:ext cx="78852" cy="23160"/>
                </a:xfrm>
                <a:custGeom>
                  <a:avLst/>
                  <a:gdLst>
                    <a:gd name="connsiteX0" fmla="*/ 78853 w 78852"/>
                    <a:gd name="connsiteY0" fmla="*/ 0 h 23160"/>
                    <a:gd name="connsiteX1" fmla="*/ 0 w 78852"/>
                    <a:gd name="connsiteY1" fmla="*/ 0 h 23160"/>
                    <a:gd name="connsiteX2" fmla="*/ 0 w 78852"/>
                    <a:gd name="connsiteY2" fmla="*/ 11619 h 23160"/>
                    <a:gd name="connsiteX3" fmla="*/ 0 w 78852"/>
                    <a:gd name="connsiteY3" fmla="*/ 11619 h 23160"/>
                    <a:gd name="connsiteX4" fmla="*/ 11541 w 78852"/>
                    <a:gd name="connsiteY4" fmla="*/ 23160 h 23160"/>
                    <a:gd name="connsiteX5" fmla="*/ 67312 w 78852"/>
                    <a:gd name="connsiteY5" fmla="*/ 23160 h 23160"/>
                    <a:gd name="connsiteX6" fmla="*/ 78853 w 78852"/>
                    <a:gd name="connsiteY6" fmla="*/ 11619 h 23160"/>
                    <a:gd name="connsiteX7" fmla="*/ 78853 w 78852"/>
                    <a:gd name="connsiteY7" fmla="*/ 11619 h 23160"/>
                    <a:gd name="connsiteX8" fmla="*/ 78853 w 78852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2" name="Freeform: Shape 47801">
                  <a:extLst>
                    <a:ext uri="{FF2B5EF4-FFF2-40B4-BE49-F238E27FC236}">
                      <a16:creationId xmlns:a16="http://schemas.microsoft.com/office/drawing/2014/main" id="{B07C6BBE-A310-40D6-9C4C-0B5108661D6C}"/>
                    </a:ext>
                  </a:extLst>
                </p:cNvPr>
                <p:cNvSpPr/>
                <p:nvPr/>
              </p:nvSpPr>
              <p:spPr>
                <a:xfrm>
                  <a:off x="7104667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3" name="Freeform: Shape 47802">
                  <a:extLst>
                    <a:ext uri="{FF2B5EF4-FFF2-40B4-BE49-F238E27FC236}">
                      <a16:creationId xmlns:a16="http://schemas.microsoft.com/office/drawing/2014/main" id="{3691646F-9C06-4960-B7EF-A925D247EB53}"/>
                    </a:ext>
                  </a:extLst>
                </p:cNvPr>
                <p:cNvSpPr/>
                <p:nvPr/>
              </p:nvSpPr>
              <p:spPr>
                <a:xfrm>
                  <a:off x="7033327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4" name="Freeform: Shape 47803">
                  <a:extLst>
                    <a:ext uri="{FF2B5EF4-FFF2-40B4-BE49-F238E27FC236}">
                      <a16:creationId xmlns:a16="http://schemas.microsoft.com/office/drawing/2014/main" id="{EA00E3D1-1E73-4821-B08C-D83746B2FE5A}"/>
                    </a:ext>
                  </a:extLst>
                </p:cNvPr>
                <p:cNvSpPr/>
                <p:nvPr/>
              </p:nvSpPr>
              <p:spPr>
                <a:xfrm>
                  <a:off x="7043629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5" name="Freeform: Shape 47804">
                  <a:extLst>
                    <a:ext uri="{FF2B5EF4-FFF2-40B4-BE49-F238E27FC236}">
                      <a16:creationId xmlns:a16="http://schemas.microsoft.com/office/drawing/2014/main" id="{C517AC8C-245B-48FD-95DD-9E0ED0D88E95}"/>
                    </a:ext>
                  </a:extLst>
                </p:cNvPr>
                <p:cNvSpPr/>
                <p:nvPr/>
              </p:nvSpPr>
              <p:spPr>
                <a:xfrm>
                  <a:off x="7068803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6" name="Freeform: Shape 47805">
                  <a:extLst>
                    <a:ext uri="{FF2B5EF4-FFF2-40B4-BE49-F238E27FC236}">
                      <a16:creationId xmlns:a16="http://schemas.microsoft.com/office/drawing/2014/main" id="{7A98499F-CAEA-4FE3-BBD7-7CFAAC499230}"/>
                    </a:ext>
                  </a:extLst>
                </p:cNvPr>
                <p:cNvSpPr/>
                <p:nvPr/>
              </p:nvSpPr>
              <p:spPr>
                <a:xfrm>
                  <a:off x="7093823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9" name="Graphic 19965">
                <a:extLst>
                  <a:ext uri="{FF2B5EF4-FFF2-40B4-BE49-F238E27FC236}">
                    <a16:creationId xmlns:a16="http://schemas.microsoft.com/office/drawing/2014/main" id="{83FCED17-DE02-4A8F-AF01-726126CC81BC}"/>
                  </a:ext>
                </a:extLst>
              </p:cNvPr>
              <p:cNvGrpSpPr/>
              <p:nvPr/>
            </p:nvGrpSpPr>
            <p:grpSpPr>
              <a:xfrm>
                <a:off x="8700321" y="2936211"/>
                <a:ext cx="102389" cy="85307"/>
                <a:chOff x="6919850" y="2713513"/>
                <a:chExt cx="78930" cy="65762"/>
              </a:xfrm>
              <a:solidFill>
                <a:srgbClr val="839EAD"/>
              </a:solidFill>
            </p:grpSpPr>
            <p:sp>
              <p:nvSpPr>
                <p:cNvPr id="47793" name="Freeform: Shape 47792">
                  <a:extLst>
                    <a:ext uri="{FF2B5EF4-FFF2-40B4-BE49-F238E27FC236}">
                      <a16:creationId xmlns:a16="http://schemas.microsoft.com/office/drawing/2014/main" id="{32622E95-3E2F-4D5B-96E8-BD0FC4D35F1A}"/>
                    </a:ext>
                  </a:extLst>
                </p:cNvPr>
                <p:cNvSpPr/>
                <p:nvPr/>
              </p:nvSpPr>
              <p:spPr>
                <a:xfrm>
                  <a:off x="6919850" y="2713513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1" y="0"/>
                        <a:pt x="67389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4" name="Freeform: Shape 47793">
                  <a:extLst>
                    <a:ext uri="{FF2B5EF4-FFF2-40B4-BE49-F238E27FC236}">
                      <a16:creationId xmlns:a16="http://schemas.microsoft.com/office/drawing/2014/main" id="{D0EBC2DF-5506-49D5-BD11-F36C961854F9}"/>
                    </a:ext>
                  </a:extLst>
                </p:cNvPr>
                <p:cNvSpPr/>
                <p:nvPr/>
              </p:nvSpPr>
              <p:spPr>
                <a:xfrm>
                  <a:off x="6919850" y="2756116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619 h 23160"/>
                    <a:gd name="connsiteX7" fmla="*/ 78853 w 78930"/>
                    <a:gd name="connsiteY7" fmla="*/ 11619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5" name="Freeform: Shape 47794">
                  <a:extLst>
                    <a:ext uri="{FF2B5EF4-FFF2-40B4-BE49-F238E27FC236}">
                      <a16:creationId xmlns:a16="http://schemas.microsoft.com/office/drawing/2014/main" id="{5E5B2E6A-5CB7-49A0-BBF9-52BE42B01B8B}"/>
                    </a:ext>
                  </a:extLst>
                </p:cNvPr>
                <p:cNvSpPr/>
                <p:nvPr/>
              </p:nvSpPr>
              <p:spPr>
                <a:xfrm>
                  <a:off x="6993591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6" name="Freeform: Shape 47795">
                  <a:extLst>
                    <a:ext uri="{FF2B5EF4-FFF2-40B4-BE49-F238E27FC236}">
                      <a16:creationId xmlns:a16="http://schemas.microsoft.com/office/drawing/2014/main" id="{30BD0930-CE12-4666-90F2-BAE3C85B65D6}"/>
                    </a:ext>
                  </a:extLst>
                </p:cNvPr>
                <p:cNvSpPr/>
                <p:nvPr/>
              </p:nvSpPr>
              <p:spPr>
                <a:xfrm>
                  <a:off x="6922251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7" name="Freeform: Shape 47796">
                  <a:extLst>
                    <a:ext uri="{FF2B5EF4-FFF2-40B4-BE49-F238E27FC236}">
                      <a16:creationId xmlns:a16="http://schemas.microsoft.com/office/drawing/2014/main" id="{E6B75FC2-01ED-44F1-B5EE-1EC149963D5B}"/>
                    </a:ext>
                  </a:extLst>
                </p:cNvPr>
                <p:cNvSpPr/>
                <p:nvPr/>
              </p:nvSpPr>
              <p:spPr>
                <a:xfrm>
                  <a:off x="6932554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8" name="Freeform: Shape 47797">
                  <a:extLst>
                    <a:ext uri="{FF2B5EF4-FFF2-40B4-BE49-F238E27FC236}">
                      <a16:creationId xmlns:a16="http://schemas.microsoft.com/office/drawing/2014/main" id="{77988139-7BAB-49CD-912C-1A26A58FFCF0}"/>
                    </a:ext>
                  </a:extLst>
                </p:cNvPr>
                <p:cNvSpPr/>
                <p:nvPr/>
              </p:nvSpPr>
              <p:spPr>
                <a:xfrm>
                  <a:off x="6957728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9" name="Freeform: Shape 47798">
                  <a:extLst>
                    <a:ext uri="{FF2B5EF4-FFF2-40B4-BE49-F238E27FC236}">
                      <a16:creationId xmlns:a16="http://schemas.microsoft.com/office/drawing/2014/main" id="{F9A55A81-1E89-41D5-8766-750EB48B9B58}"/>
                    </a:ext>
                  </a:extLst>
                </p:cNvPr>
                <p:cNvSpPr/>
                <p:nvPr/>
              </p:nvSpPr>
              <p:spPr>
                <a:xfrm>
                  <a:off x="6982824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0" name="Graphic 19965">
                <a:extLst>
                  <a:ext uri="{FF2B5EF4-FFF2-40B4-BE49-F238E27FC236}">
                    <a16:creationId xmlns:a16="http://schemas.microsoft.com/office/drawing/2014/main" id="{2F00FB37-1AB9-4F25-B93E-F935893819EA}"/>
                  </a:ext>
                </a:extLst>
              </p:cNvPr>
              <p:cNvGrpSpPr/>
              <p:nvPr/>
            </p:nvGrpSpPr>
            <p:grpSpPr>
              <a:xfrm>
                <a:off x="8667163" y="3204193"/>
                <a:ext cx="102489" cy="85307"/>
                <a:chOff x="6894289" y="2920096"/>
                <a:chExt cx="79007" cy="65762"/>
              </a:xfrm>
              <a:solidFill>
                <a:srgbClr val="839EAD"/>
              </a:solidFill>
            </p:grpSpPr>
            <p:sp>
              <p:nvSpPr>
                <p:cNvPr id="47786" name="Freeform: Shape 47785">
                  <a:extLst>
                    <a:ext uri="{FF2B5EF4-FFF2-40B4-BE49-F238E27FC236}">
                      <a16:creationId xmlns:a16="http://schemas.microsoft.com/office/drawing/2014/main" id="{8E80F09C-EDFE-437A-9E7B-D86B9070BF26}"/>
                    </a:ext>
                  </a:extLst>
                </p:cNvPr>
                <p:cNvSpPr/>
                <p:nvPr/>
              </p:nvSpPr>
              <p:spPr>
                <a:xfrm>
                  <a:off x="6894289" y="2920096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1" y="0"/>
                        <a:pt x="67389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7" name="Freeform: Shape 47786">
                  <a:extLst>
                    <a:ext uri="{FF2B5EF4-FFF2-40B4-BE49-F238E27FC236}">
                      <a16:creationId xmlns:a16="http://schemas.microsoft.com/office/drawing/2014/main" id="{C100F4EA-F330-4525-A4AD-BBB8AC160701}"/>
                    </a:ext>
                  </a:extLst>
                </p:cNvPr>
                <p:cNvSpPr/>
                <p:nvPr/>
              </p:nvSpPr>
              <p:spPr>
                <a:xfrm>
                  <a:off x="6894366" y="2962698"/>
                  <a:ext cx="78930" cy="23160"/>
                </a:xfrm>
                <a:custGeom>
                  <a:avLst/>
                  <a:gdLst>
                    <a:gd name="connsiteX0" fmla="*/ 78853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89 w 78930"/>
                    <a:gd name="connsiteY5" fmla="*/ 23160 h 23160"/>
                    <a:gd name="connsiteX6" fmla="*/ 78930 w 78930"/>
                    <a:gd name="connsiteY6" fmla="*/ 11619 h 23160"/>
                    <a:gd name="connsiteX7" fmla="*/ 78930 w 78930"/>
                    <a:gd name="connsiteY7" fmla="*/ 11619 h 23160"/>
                    <a:gd name="connsiteX8" fmla="*/ 78930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89" y="23160"/>
                      </a:lnTo>
                      <a:cubicBezTo>
                        <a:pt x="73741" y="23160"/>
                        <a:pt x="78930" y="18048"/>
                        <a:pt x="78930" y="11619"/>
                      </a:cubicBezTo>
                      <a:lnTo>
                        <a:pt x="78930" y="11619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8" name="Freeform: Shape 47787">
                  <a:extLst>
                    <a:ext uri="{FF2B5EF4-FFF2-40B4-BE49-F238E27FC236}">
                      <a16:creationId xmlns:a16="http://schemas.microsoft.com/office/drawing/2014/main" id="{5DCF0E95-48E0-4455-94B8-33292778228C}"/>
                    </a:ext>
                  </a:extLst>
                </p:cNvPr>
                <p:cNvSpPr/>
                <p:nvPr/>
              </p:nvSpPr>
              <p:spPr>
                <a:xfrm>
                  <a:off x="6968107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9" name="Freeform: Shape 47788">
                  <a:extLst>
                    <a:ext uri="{FF2B5EF4-FFF2-40B4-BE49-F238E27FC236}">
                      <a16:creationId xmlns:a16="http://schemas.microsoft.com/office/drawing/2014/main" id="{8E76CC65-210B-4955-8708-8249E6ABB95E}"/>
                    </a:ext>
                  </a:extLst>
                </p:cNvPr>
                <p:cNvSpPr/>
                <p:nvPr/>
              </p:nvSpPr>
              <p:spPr>
                <a:xfrm>
                  <a:off x="6896690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0" name="Freeform: Shape 47789">
                  <a:extLst>
                    <a:ext uri="{FF2B5EF4-FFF2-40B4-BE49-F238E27FC236}">
                      <a16:creationId xmlns:a16="http://schemas.microsoft.com/office/drawing/2014/main" id="{6135EFC5-6FF9-428A-9689-5B0C2925C976}"/>
                    </a:ext>
                  </a:extLst>
                </p:cNvPr>
                <p:cNvSpPr/>
                <p:nvPr/>
              </p:nvSpPr>
              <p:spPr>
                <a:xfrm>
                  <a:off x="6906992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1" name="Freeform: Shape 47790">
                  <a:extLst>
                    <a:ext uri="{FF2B5EF4-FFF2-40B4-BE49-F238E27FC236}">
                      <a16:creationId xmlns:a16="http://schemas.microsoft.com/office/drawing/2014/main" id="{83219AB3-9C41-4A14-A76C-546E5AA3D57D}"/>
                    </a:ext>
                  </a:extLst>
                </p:cNvPr>
                <p:cNvSpPr/>
                <p:nvPr/>
              </p:nvSpPr>
              <p:spPr>
                <a:xfrm>
                  <a:off x="6932244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2" name="Freeform: Shape 47791">
                  <a:extLst>
                    <a:ext uri="{FF2B5EF4-FFF2-40B4-BE49-F238E27FC236}">
                      <a16:creationId xmlns:a16="http://schemas.microsoft.com/office/drawing/2014/main" id="{6ADDFD03-474E-419E-9D58-345E97DDADA2}"/>
                    </a:ext>
                  </a:extLst>
                </p:cNvPr>
                <p:cNvSpPr/>
                <p:nvPr/>
              </p:nvSpPr>
              <p:spPr>
                <a:xfrm>
                  <a:off x="6957263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1" name="Graphic 19965">
                <a:extLst>
                  <a:ext uri="{FF2B5EF4-FFF2-40B4-BE49-F238E27FC236}">
                    <a16:creationId xmlns:a16="http://schemas.microsoft.com/office/drawing/2014/main" id="{B597137D-DB59-471E-970B-32793D30B3F9}"/>
                  </a:ext>
                </a:extLst>
              </p:cNvPr>
              <p:cNvGrpSpPr/>
              <p:nvPr/>
            </p:nvGrpSpPr>
            <p:grpSpPr>
              <a:xfrm>
                <a:off x="8750763" y="3466346"/>
                <a:ext cx="102288" cy="85206"/>
                <a:chOff x="6958735" y="3122186"/>
                <a:chExt cx="78852" cy="65684"/>
              </a:xfrm>
              <a:solidFill>
                <a:srgbClr val="839EAD"/>
              </a:solidFill>
            </p:grpSpPr>
            <p:sp>
              <p:nvSpPr>
                <p:cNvPr id="47779" name="Freeform: Shape 47778">
                  <a:extLst>
                    <a:ext uri="{FF2B5EF4-FFF2-40B4-BE49-F238E27FC236}">
                      <a16:creationId xmlns:a16="http://schemas.microsoft.com/office/drawing/2014/main" id="{36F8AEF1-5157-404D-8DB3-329B6A047D2D}"/>
                    </a:ext>
                  </a:extLst>
                </p:cNvPr>
                <p:cNvSpPr/>
                <p:nvPr/>
              </p:nvSpPr>
              <p:spPr>
                <a:xfrm>
                  <a:off x="6958735" y="3122186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0" name="Freeform: Shape 47779">
                  <a:extLst>
                    <a:ext uri="{FF2B5EF4-FFF2-40B4-BE49-F238E27FC236}">
                      <a16:creationId xmlns:a16="http://schemas.microsoft.com/office/drawing/2014/main" id="{4E72C593-706E-4BE3-B562-464417364E5B}"/>
                    </a:ext>
                  </a:extLst>
                </p:cNvPr>
                <p:cNvSpPr/>
                <p:nvPr/>
              </p:nvSpPr>
              <p:spPr>
                <a:xfrm>
                  <a:off x="6958735" y="3164788"/>
                  <a:ext cx="78852" cy="23082"/>
                </a:xfrm>
                <a:custGeom>
                  <a:avLst/>
                  <a:gdLst>
                    <a:gd name="connsiteX0" fmla="*/ 78853 w 78852"/>
                    <a:gd name="connsiteY0" fmla="*/ 0 h 23082"/>
                    <a:gd name="connsiteX1" fmla="*/ 0 w 78852"/>
                    <a:gd name="connsiteY1" fmla="*/ 0 h 23082"/>
                    <a:gd name="connsiteX2" fmla="*/ 0 w 78852"/>
                    <a:gd name="connsiteY2" fmla="*/ 11541 h 23082"/>
                    <a:gd name="connsiteX3" fmla="*/ 0 w 78852"/>
                    <a:gd name="connsiteY3" fmla="*/ 11541 h 23082"/>
                    <a:gd name="connsiteX4" fmla="*/ 11541 w 78852"/>
                    <a:gd name="connsiteY4" fmla="*/ 23083 h 23082"/>
                    <a:gd name="connsiteX5" fmla="*/ 67312 w 78852"/>
                    <a:gd name="connsiteY5" fmla="*/ 23083 h 23082"/>
                    <a:gd name="connsiteX6" fmla="*/ 78853 w 78852"/>
                    <a:gd name="connsiteY6" fmla="*/ 11541 h 23082"/>
                    <a:gd name="connsiteX7" fmla="*/ 78853 w 78852"/>
                    <a:gd name="connsiteY7" fmla="*/ 11541 h 23082"/>
                    <a:gd name="connsiteX8" fmla="*/ 78853 w 78852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082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90" y="23083"/>
                        <a:pt x="11541" y="23083"/>
                      </a:cubicBezTo>
                      <a:lnTo>
                        <a:pt x="67312" y="23083"/>
                      </a:lnTo>
                      <a:cubicBezTo>
                        <a:pt x="73663" y="23083"/>
                        <a:pt x="78853" y="17893"/>
                        <a:pt x="78853" y="11541"/>
                      </a:cubicBezTo>
                      <a:lnTo>
                        <a:pt x="78853" y="11541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1" name="Freeform: Shape 47780">
                  <a:extLst>
                    <a:ext uri="{FF2B5EF4-FFF2-40B4-BE49-F238E27FC236}">
                      <a16:creationId xmlns:a16="http://schemas.microsoft.com/office/drawing/2014/main" id="{6910C9C2-CDA3-4CFD-868A-AE7AFE076036}"/>
                    </a:ext>
                  </a:extLst>
                </p:cNvPr>
                <p:cNvSpPr/>
                <p:nvPr/>
              </p:nvSpPr>
              <p:spPr>
                <a:xfrm>
                  <a:off x="7032475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2" name="Freeform: Shape 47781">
                  <a:extLst>
                    <a:ext uri="{FF2B5EF4-FFF2-40B4-BE49-F238E27FC236}">
                      <a16:creationId xmlns:a16="http://schemas.microsoft.com/office/drawing/2014/main" id="{3A1D1303-F76E-4AAC-BD9B-2948A90FB4E9}"/>
                    </a:ext>
                  </a:extLst>
                </p:cNvPr>
                <p:cNvSpPr/>
                <p:nvPr/>
              </p:nvSpPr>
              <p:spPr>
                <a:xfrm>
                  <a:off x="6961136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3" name="Freeform: Shape 47782">
                  <a:extLst>
                    <a:ext uri="{FF2B5EF4-FFF2-40B4-BE49-F238E27FC236}">
                      <a16:creationId xmlns:a16="http://schemas.microsoft.com/office/drawing/2014/main" id="{075F1B22-FA4E-4B5D-857E-5DF302ECFB67}"/>
                    </a:ext>
                  </a:extLst>
                </p:cNvPr>
                <p:cNvSpPr/>
                <p:nvPr/>
              </p:nvSpPr>
              <p:spPr>
                <a:xfrm>
                  <a:off x="6971438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4" name="Freeform: Shape 47783">
                  <a:extLst>
                    <a:ext uri="{FF2B5EF4-FFF2-40B4-BE49-F238E27FC236}">
                      <a16:creationId xmlns:a16="http://schemas.microsoft.com/office/drawing/2014/main" id="{8D38E64F-AD72-4993-9C07-74AADCF9F057}"/>
                    </a:ext>
                  </a:extLst>
                </p:cNvPr>
                <p:cNvSpPr/>
                <p:nvPr/>
              </p:nvSpPr>
              <p:spPr>
                <a:xfrm>
                  <a:off x="6996612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5" name="Freeform: Shape 47784">
                  <a:extLst>
                    <a:ext uri="{FF2B5EF4-FFF2-40B4-BE49-F238E27FC236}">
                      <a16:creationId xmlns:a16="http://schemas.microsoft.com/office/drawing/2014/main" id="{10996DF7-6F7C-457C-9A23-0C394EDDFBF9}"/>
                    </a:ext>
                  </a:extLst>
                </p:cNvPr>
                <p:cNvSpPr/>
                <p:nvPr/>
              </p:nvSpPr>
              <p:spPr>
                <a:xfrm>
                  <a:off x="7021708" y="3133107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2" name="Graphic 19965">
                <a:extLst>
                  <a:ext uri="{FF2B5EF4-FFF2-40B4-BE49-F238E27FC236}">
                    <a16:creationId xmlns:a16="http://schemas.microsoft.com/office/drawing/2014/main" id="{98E98228-A303-4105-AAF8-29F64796ECD0}"/>
                  </a:ext>
                </a:extLst>
              </p:cNvPr>
              <p:cNvGrpSpPr/>
              <p:nvPr/>
            </p:nvGrpSpPr>
            <p:grpSpPr>
              <a:xfrm>
                <a:off x="8935144" y="3676751"/>
                <a:ext cx="102389" cy="85307"/>
                <a:chOff x="7100871" y="3284384"/>
                <a:chExt cx="78930" cy="65762"/>
              </a:xfrm>
              <a:solidFill>
                <a:srgbClr val="839EAD"/>
              </a:solidFill>
            </p:grpSpPr>
            <p:sp>
              <p:nvSpPr>
                <p:cNvPr id="47772" name="Freeform: Shape 47771">
                  <a:extLst>
                    <a:ext uri="{FF2B5EF4-FFF2-40B4-BE49-F238E27FC236}">
                      <a16:creationId xmlns:a16="http://schemas.microsoft.com/office/drawing/2014/main" id="{28E5514A-8540-4C53-87DA-110FD78BA9E4}"/>
                    </a:ext>
                  </a:extLst>
                </p:cNvPr>
                <p:cNvSpPr/>
                <p:nvPr/>
              </p:nvSpPr>
              <p:spPr>
                <a:xfrm>
                  <a:off x="7100949" y="3284384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3" name="Freeform: Shape 47772">
                  <a:extLst>
                    <a:ext uri="{FF2B5EF4-FFF2-40B4-BE49-F238E27FC236}">
                      <a16:creationId xmlns:a16="http://schemas.microsoft.com/office/drawing/2014/main" id="{7128A63B-E0D2-4880-8F0A-7780F3C99BA8}"/>
                    </a:ext>
                  </a:extLst>
                </p:cNvPr>
                <p:cNvSpPr/>
                <p:nvPr/>
              </p:nvSpPr>
              <p:spPr>
                <a:xfrm>
                  <a:off x="7100871" y="3326986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619 h 23160"/>
                    <a:gd name="connsiteX7" fmla="*/ 78853 w 78930"/>
                    <a:gd name="connsiteY7" fmla="*/ 11619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4" name="Freeform: Shape 47773">
                  <a:extLst>
                    <a:ext uri="{FF2B5EF4-FFF2-40B4-BE49-F238E27FC236}">
                      <a16:creationId xmlns:a16="http://schemas.microsoft.com/office/drawing/2014/main" id="{B808403F-DE6D-4B82-865E-3A4346B34547}"/>
                    </a:ext>
                  </a:extLst>
                </p:cNvPr>
                <p:cNvSpPr/>
                <p:nvPr/>
              </p:nvSpPr>
              <p:spPr>
                <a:xfrm>
                  <a:off x="7174689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5" name="Freeform: Shape 47774">
                  <a:extLst>
                    <a:ext uri="{FF2B5EF4-FFF2-40B4-BE49-F238E27FC236}">
                      <a16:creationId xmlns:a16="http://schemas.microsoft.com/office/drawing/2014/main" id="{DB5259FD-1F6C-4A1C-B3B1-6282680C1BB3}"/>
                    </a:ext>
                  </a:extLst>
                </p:cNvPr>
                <p:cNvSpPr/>
                <p:nvPr/>
              </p:nvSpPr>
              <p:spPr>
                <a:xfrm>
                  <a:off x="7103272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6" name="Freeform: Shape 47775">
                  <a:extLst>
                    <a:ext uri="{FF2B5EF4-FFF2-40B4-BE49-F238E27FC236}">
                      <a16:creationId xmlns:a16="http://schemas.microsoft.com/office/drawing/2014/main" id="{C884EFC7-D175-4F5C-906A-770524B559B9}"/>
                    </a:ext>
                  </a:extLst>
                </p:cNvPr>
                <p:cNvSpPr/>
                <p:nvPr/>
              </p:nvSpPr>
              <p:spPr>
                <a:xfrm>
                  <a:off x="7113574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7" name="Freeform: Shape 47776">
                  <a:extLst>
                    <a:ext uri="{FF2B5EF4-FFF2-40B4-BE49-F238E27FC236}">
                      <a16:creationId xmlns:a16="http://schemas.microsoft.com/office/drawing/2014/main" id="{378C2C0F-C36E-4958-8B36-6EF9066AE027}"/>
                    </a:ext>
                  </a:extLst>
                </p:cNvPr>
                <p:cNvSpPr/>
                <p:nvPr/>
              </p:nvSpPr>
              <p:spPr>
                <a:xfrm>
                  <a:off x="7138826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8" name="Freeform: Shape 47777">
                  <a:extLst>
                    <a:ext uri="{FF2B5EF4-FFF2-40B4-BE49-F238E27FC236}">
                      <a16:creationId xmlns:a16="http://schemas.microsoft.com/office/drawing/2014/main" id="{B8AC8554-5F95-4E41-8E21-82089FCAC3CF}"/>
                    </a:ext>
                  </a:extLst>
                </p:cNvPr>
                <p:cNvSpPr/>
                <p:nvPr/>
              </p:nvSpPr>
              <p:spPr>
                <a:xfrm>
                  <a:off x="7163845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3" name="Graphic 19965">
                <a:extLst>
                  <a:ext uri="{FF2B5EF4-FFF2-40B4-BE49-F238E27FC236}">
                    <a16:creationId xmlns:a16="http://schemas.microsoft.com/office/drawing/2014/main" id="{FF859C83-54C4-4382-80D6-E78F9E59A7B0}"/>
                  </a:ext>
                </a:extLst>
              </p:cNvPr>
              <p:cNvGrpSpPr/>
              <p:nvPr/>
            </p:nvGrpSpPr>
            <p:grpSpPr>
              <a:xfrm>
                <a:off x="9182929" y="3794815"/>
                <a:ext cx="102489" cy="85307"/>
                <a:chOff x="7291885" y="3375398"/>
                <a:chExt cx="79007" cy="65762"/>
              </a:xfrm>
              <a:solidFill>
                <a:srgbClr val="839EAD"/>
              </a:solidFill>
            </p:grpSpPr>
            <p:sp>
              <p:nvSpPr>
                <p:cNvPr id="47765" name="Freeform: Shape 47764">
                  <a:extLst>
                    <a:ext uri="{FF2B5EF4-FFF2-40B4-BE49-F238E27FC236}">
                      <a16:creationId xmlns:a16="http://schemas.microsoft.com/office/drawing/2014/main" id="{5651E204-A918-41B9-8790-BDD6F41D86CC}"/>
                    </a:ext>
                  </a:extLst>
                </p:cNvPr>
                <p:cNvSpPr/>
                <p:nvPr/>
              </p:nvSpPr>
              <p:spPr>
                <a:xfrm>
                  <a:off x="7291885" y="3375398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0" y="0"/>
                        <a:pt x="67389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6" name="Freeform: Shape 47765">
                  <a:extLst>
                    <a:ext uri="{FF2B5EF4-FFF2-40B4-BE49-F238E27FC236}">
                      <a16:creationId xmlns:a16="http://schemas.microsoft.com/office/drawing/2014/main" id="{E82DF181-AD22-42F7-B5C9-9AF37F52DF43}"/>
                    </a:ext>
                  </a:extLst>
                </p:cNvPr>
                <p:cNvSpPr/>
                <p:nvPr/>
              </p:nvSpPr>
              <p:spPr>
                <a:xfrm>
                  <a:off x="7291962" y="3418000"/>
                  <a:ext cx="78930" cy="23160"/>
                </a:xfrm>
                <a:custGeom>
                  <a:avLst/>
                  <a:gdLst>
                    <a:gd name="connsiteX0" fmla="*/ 78853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89 w 78930"/>
                    <a:gd name="connsiteY5" fmla="*/ 23160 h 23160"/>
                    <a:gd name="connsiteX6" fmla="*/ 78930 w 78930"/>
                    <a:gd name="connsiteY6" fmla="*/ 11619 h 23160"/>
                    <a:gd name="connsiteX7" fmla="*/ 78930 w 78930"/>
                    <a:gd name="connsiteY7" fmla="*/ 11619 h 23160"/>
                    <a:gd name="connsiteX8" fmla="*/ 78930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12" y="23160"/>
                        <a:pt x="11541" y="23160"/>
                      </a:cubicBezTo>
                      <a:lnTo>
                        <a:pt x="67389" y="23160"/>
                      </a:lnTo>
                      <a:cubicBezTo>
                        <a:pt x="73740" y="23160"/>
                        <a:pt x="78853" y="17970"/>
                        <a:pt x="78930" y="11619"/>
                      </a:cubicBezTo>
                      <a:lnTo>
                        <a:pt x="78930" y="11619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7" name="Freeform: Shape 47766">
                  <a:extLst>
                    <a:ext uri="{FF2B5EF4-FFF2-40B4-BE49-F238E27FC236}">
                      <a16:creationId xmlns:a16="http://schemas.microsoft.com/office/drawing/2014/main" id="{35BBBB1D-FEEA-4ADE-BBBB-44AFE496789B}"/>
                    </a:ext>
                  </a:extLst>
                </p:cNvPr>
                <p:cNvSpPr/>
                <p:nvPr/>
              </p:nvSpPr>
              <p:spPr>
                <a:xfrm>
                  <a:off x="7365703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8" name="Freeform: Shape 47767">
                  <a:extLst>
                    <a:ext uri="{FF2B5EF4-FFF2-40B4-BE49-F238E27FC236}">
                      <a16:creationId xmlns:a16="http://schemas.microsoft.com/office/drawing/2014/main" id="{5F118A87-8B4A-4661-94A7-D4C1EAB6C3CD}"/>
                    </a:ext>
                  </a:extLst>
                </p:cNvPr>
                <p:cNvSpPr/>
                <p:nvPr/>
              </p:nvSpPr>
              <p:spPr>
                <a:xfrm>
                  <a:off x="7294286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9" name="Freeform: Shape 47768">
                  <a:extLst>
                    <a:ext uri="{FF2B5EF4-FFF2-40B4-BE49-F238E27FC236}">
                      <a16:creationId xmlns:a16="http://schemas.microsoft.com/office/drawing/2014/main" id="{DD71592D-F11E-46A2-9FBF-AEB8BC615F18}"/>
                    </a:ext>
                  </a:extLst>
                </p:cNvPr>
                <p:cNvSpPr/>
                <p:nvPr/>
              </p:nvSpPr>
              <p:spPr>
                <a:xfrm>
                  <a:off x="7304588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0" name="Freeform: Shape 47769">
                  <a:extLst>
                    <a:ext uri="{FF2B5EF4-FFF2-40B4-BE49-F238E27FC236}">
                      <a16:creationId xmlns:a16="http://schemas.microsoft.com/office/drawing/2014/main" id="{31CDE0A8-BE07-454E-9883-FA12DAF3A88D}"/>
                    </a:ext>
                  </a:extLst>
                </p:cNvPr>
                <p:cNvSpPr/>
                <p:nvPr/>
              </p:nvSpPr>
              <p:spPr>
                <a:xfrm>
                  <a:off x="7329839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1" name="Freeform: Shape 47770">
                  <a:extLst>
                    <a:ext uri="{FF2B5EF4-FFF2-40B4-BE49-F238E27FC236}">
                      <a16:creationId xmlns:a16="http://schemas.microsoft.com/office/drawing/2014/main" id="{BE7B291B-85D3-4B23-BD99-A82488F524A2}"/>
                    </a:ext>
                  </a:extLst>
                </p:cNvPr>
                <p:cNvSpPr/>
                <p:nvPr/>
              </p:nvSpPr>
              <p:spPr>
                <a:xfrm>
                  <a:off x="7354858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7764" name="Freeform: Shape 47763">
                <a:extLst>
                  <a:ext uri="{FF2B5EF4-FFF2-40B4-BE49-F238E27FC236}">
                    <a16:creationId xmlns:a16="http://schemas.microsoft.com/office/drawing/2014/main" id="{532D1322-CE93-450E-85F1-13C85359BF44}"/>
                  </a:ext>
                </a:extLst>
              </p:cNvPr>
              <p:cNvSpPr/>
              <p:nvPr/>
            </p:nvSpPr>
            <p:spPr>
              <a:xfrm>
                <a:off x="9327017" y="3121698"/>
                <a:ext cx="112839" cy="112839"/>
              </a:xfrm>
              <a:custGeom>
                <a:avLst/>
                <a:gdLst>
                  <a:gd name="connsiteX0" fmla="*/ 0 w 86986"/>
                  <a:gd name="connsiteY0" fmla="*/ 43454 h 86986"/>
                  <a:gd name="connsiteX1" fmla="*/ 43455 w 86986"/>
                  <a:gd name="connsiteY1" fmla="*/ 0 h 86986"/>
                  <a:gd name="connsiteX2" fmla="*/ 86986 w 86986"/>
                  <a:gd name="connsiteY2" fmla="*/ 43454 h 86986"/>
                  <a:gd name="connsiteX3" fmla="*/ 43455 w 86986"/>
                  <a:gd name="connsiteY3" fmla="*/ 86986 h 86986"/>
                  <a:gd name="connsiteX4" fmla="*/ 0 w 86986"/>
                  <a:gd name="connsiteY4" fmla="*/ 43454 h 8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986" h="86986">
                    <a:moveTo>
                      <a:pt x="0" y="43454"/>
                    </a:moveTo>
                    <a:cubicBezTo>
                      <a:pt x="0" y="19442"/>
                      <a:pt x="19442" y="0"/>
                      <a:pt x="43455" y="0"/>
                    </a:cubicBezTo>
                    <a:cubicBezTo>
                      <a:pt x="67467" y="0"/>
                      <a:pt x="86986" y="19442"/>
                      <a:pt x="86986" y="43454"/>
                    </a:cubicBezTo>
                    <a:cubicBezTo>
                      <a:pt x="86986" y="67467"/>
                      <a:pt x="67467" y="86986"/>
                      <a:pt x="43455" y="86986"/>
                    </a:cubicBezTo>
                    <a:cubicBezTo>
                      <a:pt x="19520" y="86986"/>
                      <a:pt x="0" y="67544"/>
                      <a:pt x="0" y="43454"/>
                    </a:cubicBez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4BC788E6-3B8A-46A7-A064-C03FB6EFE6DE}"/>
                </a:ext>
              </a:extLst>
            </p:cNvPr>
            <p:cNvGrpSpPr/>
            <p:nvPr/>
          </p:nvGrpSpPr>
          <p:grpSpPr>
            <a:xfrm>
              <a:off x="8961771" y="3079301"/>
              <a:ext cx="837602" cy="814390"/>
              <a:chOff x="8961771" y="3079301"/>
              <a:chExt cx="837602" cy="814390"/>
            </a:xfrm>
          </p:grpSpPr>
          <p:sp>
            <p:nvSpPr>
              <p:cNvPr id="48018" name="Freeform: Shape 48017">
                <a:extLst>
                  <a:ext uri="{FF2B5EF4-FFF2-40B4-BE49-F238E27FC236}">
                    <a16:creationId xmlns:a16="http://schemas.microsoft.com/office/drawing/2014/main" id="{19611D18-215C-4C59-B6E2-00F9F4AEC3A2}"/>
                  </a:ext>
                </a:extLst>
              </p:cNvPr>
              <p:cNvSpPr/>
              <p:nvPr/>
            </p:nvSpPr>
            <p:spPr>
              <a:xfrm>
                <a:off x="8986490" y="3079301"/>
                <a:ext cx="404833" cy="806655"/>
              </a:xfrm>
              <a:custGeom>
                <a:avLst/>
                <a:gdLst>
                  <a:gd name="connsiteX0" fmla="*/ 0 w 312080"/>
                  <a:gd name="connsiteY0" fmla="*/ 616726 h 621838"/>
                  <a:gd name="connsiteX1" fmla="*/ 299997 w 312080"/>
                  <a:gd name="connsiteY1" fmla="*/ 0 h 621838"/>
                  <a:gd name="connsiteX2" fmla="*/ 312081 w 312080"/>
                  <a:gd name="connsiteY2" fmla="*/ 5035 h 621838"/>
                  <a:gd name="connsiteX3" fmla="*/ 12161 w 312080"/>
                  <a:gd name="connsiteY3" fmla="*/ 621839 h 621838"/>
                  <a:gd name="connsiteX4" fmla="*/ 0 w 312080"/>
                  <a:gd name="connsiteY4" fmla="*/ 616726 h 62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080" h="621838">
                    <a:moveTo>
                      <a:pt x="0" y="616726"/>
                    </a:moveTo>
                    <a:lnTo>
                      <a:pt x="299997" y="0"/>
                    </a:lnTo>
                    <a:lnTo>
                      <a:pt x="312081" y="5035"/>
                    </a:lnTo>
                    <a:lnTo>
                      <a:pt x="12161" y="621839"/>
                    </a:lnTo>
                    <a:lnTo>
                      <a:pt x="0" y="616726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19" name="Freeform: Shape 48018">
                <a:extLst>
                  <a:ext uri="{FF2B5EF4-FFF2-40B4-BE49-F238E27FC236}">
                    <a16:creationId xmlns:a16="http://schemas.microsoft.com/office/drawing/2014/main" id="{7F7001F8-00DF-4004-9DBF-B20AA1591365}"/>
                  </a:ext>
                </a:extLst>
              </p:cNvPr>
              <p:cNvSpPr/>
              <p:nvPr/>
            </p:nvSpPr>
            <p:spPr>
              <a:xfrm>
                <a:off x="9368918" y="3079301"/>
                <a:ext cx="405538" cy="806655"/>
              </a:xfrm>
              <a:custGeom>
                <a:avLst/>
                <a:gdLst>
                  <a:gd name="connsiteX0" fmla="*/ 13323 w 312623"/>
                  <a:gd name="connsiteY0" fmla="*/ 31293 h 621838"/>
                  <a:gd name="connsiteX1" fmla="*/ 13323 w 312623"/>
                  <a:gd name="connsiteY1" fmla="*/ 621374 h 621838"/>
                  <a:gd name="connsiteX2" fmla="*/ 0 w 312623"/>
                  <a:gd name="connsiteY2" fmla="*/ 621374 h 621838"/>
                  <a:gd name="connsiteX3" fmla="*/ 0 w 312623"/>
                  <a:gd name="connsiteY3" fmla="*/ 2556 h 621838"/>
                  <a:gd name="connsiteX4" fmla="*/ 12703 w 312623"/>
                  <a:gd name="connsiteY4" fmla="*/ 0 h 621838"/>
                  <a:gd name="connsiteX5" fmla="*/ 312623 w 312623"/>
                  <a:gd name="connsiteY5" fmla="*/ 616726 h 621838"/>
                  <a:gd name="connsiteX6" fmla="*/ 300462 w 312623"/>
                  <a:gd name="connsiteY6" fmla="*/ 621839 h 621838"/>
                  <a:gd name="connsiteX7" fmla="*/ 13323 w 312623"/>
                  <a:gd name="connsiteY7" fmla="*/ 31293 h 62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2623" h="621838">
                    <a:moveTo>
                      <a:pt x="13323" y="31293"/>
                    </a:moveTo>
                    <a:lnTo>
                      <a:pt x="13323" y="621374"/>
                    </a:lnTo>
                    <a:lnTo>
                      <a:pt x="0" y="621374"/>
                    </a:lnTo>
                    <a:lnTo>
                      <a:pt x="0" y="2556"/>
                    </a:lnTo>
                    <a:lnTo>
                      <a:pt x="12703" y="0"/>
                    </a:lnTo>
                    <a:lnTo>
                      <a:pt x="312623" y="616726"/>
                    </a:lnTo>
                    <a:lnTo>
                      <a:pt x="300462" y="621839"/>
                    </a:lnTo>
                    <a:lnTo>
                      <a:pt x="13323" y="31293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0" name="Freeform: Shape 48019">
                <a:extLst>
                  <a:ext uri="{FF2B5EF4-FFF2-40B4-BE49-F238E27FC236}">
                    <a16:creationId xmlns:a16="http://schemas.microsoft.com/office/drawing/2014/main" id="{0A67FBA2-5924-4E71-8D7D-5BE3D3FC7FE9}"/>
                  </a:ext>
                </a:extLst>
              </p:cNvPr>
              <p:cNvSpPr/>
              <p:nvPr/>
            </p:nvSpPr>
            <p:spPr>
              <a:xfrm>
                <a:off x="9211264" y="3430379"/>
                <a:ext cx="338517" cy="16076"/>
              </a:xfrm>
              <a:custGeom>
                <a:avLst/>
                <a:gdLst>
                  <a:gd name="connsiteX0" fmla="*/ 0 w 260958"/>
                  <a:gd name="connsiteY0" fmla="*/ 12393 h 12393"/>
                  <a:gd name="connsiteX1" fmla="*/ 0 w 260958"/>
                  <a:gd name="connsiteY1" fmla="*/ 0 h 12393"/>
                  <a:gd name="connsiteX2" fmla="*/ 260958 w 260958"/>
                  <a:gd name="connsiteY2" fmla="*/ 0 h 12393"/>
                  <a:gd name="connsiteX3" fmla="*/ 260958 w 260958"/>
                  <a:gd name="connsiteY3" fmla="*/ 12393 h 12393"/>
                  <a:gd name="connsiteX4" fmla="*/ 0 w 260958"/>
                  <a:gd name="connsiteY4" fmla="*/ 12393 h 1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958" h="12393">
                    <a:moveTo>
                      <a:pt x="0" y="12393"/>
                    </a:moveTo>
                    <a:lnTo>
                      <a:pt x="0" y="0"/>
                    </a:lnTo>
                    <a:lnTo>
                      <a:pt x="260958" y="0"/>
                    </a:lnTo>
                    <a:lnTo>
                      <a:pt x="260958" y="12393"/>
                    </a:lnTo>
                    <a:lnTo>
                      <a:pt x="0" y="12393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1" name="Freeform: Shape 48020">
                <a:extLst>
                  <a:ext uri="{FF2B5EF4-FFF2-40B4-BE49-F238E27FC236}">
                    <a16:creationId xmlns:a16="http://schemas.microsoft.com/office/drawing/2014/main" id="{9E81269F-DB52-404B-AF1B-EA4C86D7F66B}"/>
                  </a:ext>
                </a:extLst>
              </p:cNvPr>
              <p:cNvSpPr/>
              <p:nvPr/>
            </p:nvSpPr>
            <p:spPr>
              <a:xfrm>
                <a:off x="9098323" y="3673240"/>
                <a:ext cx="573240" cy="15975"/>
              </a:xfrm>
              <a:custGeom>
                <a:avLst/>
                <a:gdLst>
                  <a:gd name="connsiteX0" fmla="*/ 0 w 441902"/>
                  <a:gd name="connsiteY0" fmla="*/ 12316 h 12315"/>
                  <a:gd name="connsiteX1" fmla="*/ 0 w 441902"/>
                  <a:gd name="connsiteY1" fmla="*/ 0 h 12315"/>
                  <a:gd name="connsiteX2" fmla="*/ 441902 w 441902"/>
                  <a:gd name="connsiteY2" fmla="*/ 0 h 12315"/>
                  <a:gd name="connsiteX3" fmla="*/ 441902 w 441902"/>
                  <a:gd name="connsiteY3" fmla="*/ 12316 h 12315"/>
                  <a:gd name="connsiteX4" fmla="*/ 0 w 441902"/>
                  <a:gd name="connsiteY4" fmla="*/ 12316 h 12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902" h="12315">
                    <a:moveTo>
                      <a:pt x="0" y="12316"/>
                    </a:moveTo>
                    <a:lnTo>
                      <a:pt x="0" y="0"/>
                    </a:lnTo>
                    <a:lnTo>
                      <a:pt x="441902" y="0"/>
                    </a:lnTo>
                    <a:lnTo>
                      <a:pt x="441902" y="12316"/>
                    </a:lnTo>
                    <a:lnTo>
                      <a:pt x="0" y="12316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3" name="Freeform: Shape 48022">
                <a:extLst>
                  <a:ext uri="{FF2B5EF4-FFF2-40B4-BE49-F238E27FC236}">
                    <a16:creationId xmlns:a16="http://schemas.microsoft.com/office/drawing/2014/main" id="{163233D3-854B-468E-A06B-66325274F75F}"/>
                  </a:ext>
                </a:extLst>
              </p:cNvPr>
              <p:cNvSpPr/>
              <p:nvPr/>
            </p:nvSpPr>
            <p:spPr>
              <a:xfrm>
                <a:off x="8990207" y="3242984"/>
                <a:ext cx="393982" cy="641165"/>
              </a:xfrm>
              <a:custGeom>
                <a:avLst/>
                <a:gdLst>
                  <a:gd name="connsiteX0" fmla="*/ 6506 w 303715"/>
                  <a:gd name="connsiteY0" fmla="*/ 494187 h 494264"/>
                  <a:gd name="connsiteX1" fmla="*/ 6506 w 303715"/>
                  <a:gd name="connsiteY1" fmla="*/ 494187 h 494264"/>
                  <a:gd name="connsiteX2" fmla="*/ 6506 w 303715"/>
                  <a:gd name="connsiteY2" fmla="*/ 494187 h 494264"/>
                  <a:gd name="connsiteX3" fmla="*/ 6506 w 303715"/>
                  <a:gd name="connsiteY3" fmla="*/ 494187 h 494264"/>
                  <a:gd name="connsiteX4" fmla="*/ 6506 w 303715"/>
                  <a:gd name="connsiteY4" fmla="*/ 494187 h 494264"/>
                  <a:gd name="connsiteX5" fmla="*/ 0 w 303715"/>
                  <a:gd name="connsiteY5" fmla="*/ 483420 h 494264"/>
                  <a:gd name="connsiteX6" fmla="*/ 282492 w 303715"/>
                  <a:gd name="connsiteY6" fmla="*/ 337643 h 494264"/>
                  <a:gd name="connsiteX7" fmla="*/ 159952 w 303715"/>
                  <a:gd name="connsiteY7" fmla="*/ 147946 h 494264"/>
                  <a:gd name="connsiteX8" fmla="*/ 293491 w 303715"/>
                  <a:gd name="connsiteY8" fmla="*/ 0 h 494264"/>
                  <a:gd name="connsiteX9" fmla="*/ 303715 w 303715"/>
                  <a:gd name="connsiteY9" fmla="*/ 7978 h 494264"/>
                  <a:gd name="connsiteX10" fmla="*/ 176219 w 303715"/>
                  <a:gd name="connsiteY10" fmla="*/ 149185 h 494264"/>
                  <a:gd name="connsiteX11" fmla="*/ 300927 w 303715"/>
                  <a:gd name="connsiteY11" fmla="*/ 342290 h 494264"/>
                  <a:gd name="connsiteX12" fmla="*/ 6429 w 303715"/>
                  <a:gd name="connsiteY12" fmla="*/ 494264 h 494264"/>
                  <a:gd name="connsiteX13" fmla="*/ 0 w 303715"/>
                  <a:gd name="connsiteY13" fmla="*/ 483420 h 494264"/>
                  <a:gd name="connsiteX14" fmla="*/ 0 w 303715"/>
                  <a:gd name="connsiteY14" fmla="*/ 483420 h 49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3715" h="494264">
                    <a:moveTo>
                      <a:pt x="6506" y="494187"/>
                    </a:moveTo>
                    <a:lnTo>
                      <a:pt x="6506" y="494187"/>
                    </a:lnTo>
                    <a:lnTo>
                      <a:pt x="6506" y="494187"/>
                    </a:lnTo>
                    <a:lnTo>
                      <a:pt x="6506" y="494187"/>
                    </a:lnTo>
                    <a:lnTo>
                      <a:pt x="6506" y="494187"/>
                    </a:lnTo>
                    <a:close/>
                    <a:moveTo>
                      <a:pt x="0" y="483420"/>
                    </a:moveTo>
                    <a:lnTo>
                      <a:pt x="282492" y="337643"/>
                    </a:lnTo>
                    <a:lnTo>
                      <a:pt x="159952" y="147946"/>
                    </a:lnTo>
                    <a:lnTo>
                      <a:pt x="293491" y="0"/>
                    </a:lnTo>
                    <a:lnTo>
                      <a:pt x="303715" y="7978"/>
                    </a:lnTo>
                    <a:lnTo>
                      <a:pt x="176219" y="149185"/>
                    </a:lnTo>
                    <a:lnTo>
                      <a:pt x="300927" y="342290"/>
                    </a:lnTo>
                    <a:lnTo>
                      <a:pt x="6429" y="494264"/>
                    </a:lnTo>
                    <a:lnTo>
                      <a:pt x="0" y="483420"/>
                    </a:lnTo>
                    <a:lnTo>
                      <a:pt x="0" y="483420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4" name="Freeform: Shape 48023">
                <a:extLst>
                  <a:ext uri="{FF2B5EF4-FFF2-40B4-BE49-F238E27FC236}">
                    <a16:creationId xmlns:a16="http://schemas.microsoft.com/office/drawing/2014/main" id="{E66FFE4C-C02F-4D38-96DD-8A434362A272}"/>
                  </a:ext>
                </a:extLst>
              </p:cNvPr>
              <p:cNvSpPr/>
              <p:nvPr/>
            </p:nvSpPr>
            <p:spPr>
              <a:xfrm>
                <a:off x="9367912" y="3242984"/>
                <a:ext cx="393982" cy="641165"/>
              </a:xfrm>
              <a:custGeom>
                <a:avLst/>
                <a:gdLst>
                  <a:gd name="connsiteX0" fmla="*/ 2711 w 303715"/>
                  <a:gd name="connsiteY0" fmla="*/ 342290 h 494264"/>
                  <a:gd name="connsiteX1" fmla="*/ 127497 w 303715"/>
                  <a:gd name="connsiteY1" fmla="*/ 149185 h 494264"/>
                  <a:gd name="connsiteX2" fmla="*/ 0 w 303715"/>
                  <a:gd name="connsiteY2" fmla="*/ 7978 h 494264"/>
                  <a:gd name="connsiteX3" fmla="*/ 10225 w 303715"/>
                  <a:gd name="connsiteY3" fmla="*/ 0 h 494264"/>
                  <a:gd name="connsiteX4" fmla="*/ 143841 w 303715"/>
                  <a:gd name="connsiteY4" fmla="*/ 147946 h 494264"/>
                  <a:gd name="connsiteX5" fmla="*/ 21224 w 303715"/>
                  <a:gd name="connsiteY5" fmla="*/ 337643 h 494264"/>
                  <a:gd name="connsiteX6" fmla="*/ 303716 w 303715"/>
                  <a:gd name="connsiteY6" fmla="*/ 483420 h 494264"/>
                  <a:gd name="connsiteX7" fmla="*/ 303716 w 303715"/>
                  <a:gd name="connsiteY7" fmla="*/ 483420 h 494264"/>
                  <a:gd name="connsiteX8" fmla="*/ 297209 w 303715"/>
                  <a:gd name="connsiteY8" fmla="*/ 494264 h 494264"/>
                  <a:gd name="connsiteX9" fmla="*/ 2711 w 303715"/>
                  <a:gd name="connsiteY9" fmla="*/ 342290 h 49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3715" h="494264">
                    <a:moveTo>
                      <a:pt x="2711" y="342290"/>
                    </a:moveTo>
                    <a:lnTo>
                      <a:pt x="127497" y="149185"/>
                    </a:lnTo>
                    <a:lnTo>
                      <a:pt x="0" y="7978"/>
                    </a:lnTo>
                    <a:lnTo>
                      <a:pt x="10225" y="0"/>
                    </a:lnTo>
                    <a:lnTo>
                      <a:pt x="143841" y="147946"/>
                    </a:lnTo>
                    <a:lnTo>
                      <a:pt x="21224" y="337643"/>
                    </a:lnTo>
                    <a:lnTo>
                      <a:pt x="303716" y="483420"/>
                    </a:lnTo>
                    <a:lnTo>
                      <a:pt x="303716" y="483420"/>
                    </a:lnTo>
                    <a:lnTo>
                      <a:pt x="297209" y="494264"/>
                    </a:lnTo>
                    <a:lnTo>
                      <a:pt x="2711" y="342290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5" name="Freeform: Shape 48024">
                <a:extLst>
                  <a:ext uri="{FF2B5EF4-FFF2-40B4-BE49-F238E27FC236}">
                    <a16:creationId xmlns:a16="http://schemas.microsoft.com/office/drawing/2014/main" id="{816D69E6-68AE-4F3D-BE2B-CDD19DFD3095}"/>
                  </a:ext>
                </a:extLst>
              </p:cNvPr>
              <p:cNvSpPr/>
              <p:nvPr/>
            </p:nvSpPr>
            <p:spPr>
              <a:xfrm>
                <a:off x="8961771" y="3871587"/>
                <a:ext cx="837602" cy="22104"/>
              </a:xfrm>
              <a:custGeom>
                <a:avLst/>
                <a:gdLst>
                  <a:gd name="connsiteX0" fmla="*/ 0 w 645695"/>
                  <a:gd name="connsiteY0" fmla="*/ 0 h 17040"/>
                  <a:gd name="connsiteX1" fmla="*/ 645696 w 645695"/>
                  <a:gd name="connsiteY1" fmla="*/ 0 h 17040"/>
                  <a:gd name="connsiteX2" fmla="*/ 645696 w 645695"/>
                  <a:gd name="connsiteY2" fmla="*/ 17041 h 17040"/>
                  <a:gd name="connsiteX3" fmla="*/ 0 w 645695"/>
                  <a:gd name="connsiteY3" fmla="*/ 17041 h 17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5695" h="17040">
                    <a:moveTo>
                      <a:pt x="0" y="0"/>
                    </a:moveTo>
                    <a:lnTo>
                      <a:pt x="645696" y="0"/>
                    </a:lnTo>
                    <a:lnTo>
                      <a:pt x="645696" y="17041"/>
                    </a:lnTo>
                    <a:lnTo>
                      <a:pt x="0" y="17041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AFA7B2C4-4BA2-4730-8619-71A8898D1307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335042" y="3301857"/>
            <a:ext cx="816035" cy="1065945"/>
          </a:xfrm>
          <a:prstGeom prst="rect">
            <a:avLst/>
          </a:prstGeom>
        </p:spPr>
      </p:pic>
      <p:pic>
        <p:nvPicPr>
          <p:cNvPr id="13683" name="Picture 13682">
            <a:extLst>
              <a:ext uri="{FF2B5EF4-FFF2-40B4-BE49-F238E27FC236}">
                <a16:creationId xmlns:a16="http://schemas.microsoft.com/office/drawing/2014/main" id="{3238C41C-36C6-4152-ACF9-3CE591DFDBA9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421374" y="3274533"/>
            <a:ext cx="532148" cy="695120"/>
          </a:xfrm>
          <a:prstGeom prst="rect">
            <a:avLst/>
          </a:prstGeom>
        </p:spPr>
      </p:pic>
      <p:pic>
        <p:nvPicPr>
          <p:cNvPr id="13686" name="Picture 13685">
            <a:extLst>
              <a:ext uri="{FF2B5EF4-FFF2-40B4-BE49-F238E27FC236}">
                <a16:creationId xmlns:a16="http://schemas.microsoft.com/office/drawing/2014/main" id="{F173E07C-09BD-4304-8174-4E92E78F3536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004958" y="3229173"/>
            <a:ext cx="873573" cy="1141103"/>
          </a:xfrm>
          <a:prstGeom prst="rect">
            <a:avLst/>
          </a:prstGeom>
        </p:spPr>
      </p:pic>
      <p:pic>
        <p:nvPicPr>
          <p:cNvPr id="13685" name="Picture 13684">
            <a:extLst>
              <a:ext uri="{FF2B5EF4-FFF2-40B4-BE49-F238E27FC236}">
                <a16:creationId xmlns:a16="http://schemas.microsoft.com/office/drawing/2014/main" id="{1FC5C5A6-5A5E-41FC-A25E-25F780157806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383762" y="3394784"/>
            <a:ext cx="1075143" cy="1404403"/>
          </a:xfrm>
          <a:prstGeom prst="rect">
            <a:avLst/>
          </a:prstGeom>
        </p:spPr>
      </p:pic>
      <p:pic>
        <p:nvPicPr>
          <p:cNvPr id="13687" name="Picture 13686">
            <a:extLst>
              <a:ext uri="{FF2B5EF4-FFF2-40B4-BE49-F238E27FC236}">
                <a16:creationId xmlns:a16="http://schemas.microsoft.com/office/drawing/2014/main" id="{2D5C1618-1A49-4DDA-88E4-C3D48FD78128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08624" y="3307818"/>
            <a:ext cx="741006" cy="967938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C63B0D7-9584-423B-9D15-26DF5D443968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342269" y="2811924"/>
            <a:ext cx="1914138" cy="2242882"/>
          </a:xfrm>
          <a:prstGeom prst="rect">
            <a:avLst/>
          </a:prstGeom>
        </p:spPr>
      </p:pic>
      <p:pic>
        <p:nvPicPr>
          <p:cNvPr id="15820" name="Picture 15819">
            <a:extLst>
              <a:ext uri="{FF2B5EF4-FFF2-40B4-BE49-F238E27FC236}">
                <a16:creationId xmlns:a16="http://schemas.microsoft.com/office/drawing/2014/main" id="{2F24EBD8-7431-4197-9C48-8B9BB212FAB1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448404" y="3223394"/>
            <a:ext cx="1005772" cy="1178509"/>
          </a:xfrm>
          <a:prstGeom prst="rect">
            <a:avLst/>
          </a:prstGeom>
        </p:spPr>
      </p:pic>
      <p:pic>
        <p:nvPicPr>
          <p:cNvPr id="15821" name="Picture 15820">
            <a:extLst>
              <a:ext uri="{FF2B5EF4-FFF2-40B4-BE49-F238E27FC236}">
                <a16:creationId xmlns:a16="http://schemas.microsoft.com/office/drawing/2014/main" id="{17D9DD06-F3A8-4514-A75E-E2A3A1FE2628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1823291" y="1970027"/>
            <a:ext cx="2012171" cy="2357753"/>
          </a:xfrm>
          <a:prstGeom prst="rect">
            <a:avLst/>
          </a:prstGeom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140C9D42-6859-46AF-AE0F-68A29AAC3781}"/>
              </a:ext>
            </a:extLst>
          </p:cNvPr>
          <p:cNvGrpSpPr/>
          <p:nvPr/>
        </p:nvGrpSpPr>
        <p:grpSpPr>
          <a:xfrm>
            <a:off x="4935644" y="2307619"/>
            <a:ext cx="7119428" cy="1239916"/>
            <a:chOff x="4935644" y="2307619"/>
            <a:chExt cx="7119428" cy="1239916"/>
          </a:xfrm>
        </p:grpSpPr>
        <p:pic>
          <p:nvPicPr>
            <p:cNvPr id="15822" name="Picture 15821">
              <a:extLst>
                <a:ext uri="{FF2B5EF4-FFF2-40B4-BE49-F238E27FC236}">
                  <a16:creationId xmlns:a16="http://schemas.microsoft.com/office/drawing/2014/main" id="{A172BE50-D243-41ED-893E-47BCAB8386D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4935644" y="3242033"/>
              <a:ext cx="260724" cy="305502"/>
            </a:xfrm>
            <a:prstGeom prst="rect">
              <a:avLst/>
            </a:prstGeom>
          </p:spPr>
        </p:pic>
        <p:pic>
          <p:nvPicPr>
            <p:cNvPr id="15823" name="Picture 15822">
              <a:extLst>
                <a:ext uri="{FF2B5EF4-FFF2-40B4-BE49-F238E27FC236}">
                  <a16:creationId xmlns:a16="http://schemas.microsoft.com/office/drawing/2014/main" id="{07FCBD80-379B-426E-861E-FF96F929B127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7156151" y="2907642"/>
              <a:ext cx="260724" cy="305502"/>
            </a:xfrm>
            <a:prstGeom prst="rect">
              <a:avLst/>
            </a:prstGeom>
          </p:spPr>
        </p:pic>
        <p:pic>
          <p:nvPicPr>
            <p:cNvPr id="15824" name="Picture 15823">
              <a:extLst>
                <a:ext uri="{FF2B5EF4-FFF2-40B4-BE49-F238E27FC236}">
                  <a16:creationId xmlns:a16="http://schemas.microsoft.com/office/drawing/2014/main" id="{31BBA2DE-C0BF-4F46-A655-CA9B17A1AF5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8041024" y="2555261"/>
              <a:ext cx="260724" cy="305502"/>
            </a:xfrm>
            <a:prstGeom prst="rect">
              <a:avLst/>
            </a:prstGeom>
          </p:spPr>
        </p:pic>
        <p:pic>
          <p:nvPicPr>
            <p:cNvPr id="15825" name="Picture 15824">
              <a:extLst>
                <a:ext uri="{FF2B5EF4-FFF2-40B4-BE49-F238E27FC236}">
                  <a16:creationId xmlns:a16="http://schemas.microsoft.com/office/drawing/2014/main" id="{775EABCF-F1EA-47B6-810C-657C198FFDA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11432894" y="3078405"/>
              <a:ext cx="260724" cy="305502"/>
            </a:xfrm>
            <a:prstGeom prst="rect">
              <a:avLst/>
            </a:prstGeom>
          </p:spPr>
        </p:pic>
        <p:pic>
          <p:nvPicPr>
            <p:cNvPr id="15826" name="Picture 15825">
              <a:extLst>
                <a:ext uri="{FF2B5EF4-FFF2-40B4-BE49-F238E27FC236}">
                  <a16:creationId xmlns:a16="http://schemas.microsoft.com/office/drawing/2014/main" id="{47CF4E65-22C4-49EE-A4CC-11237A8E23BD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9917977" y="3107011"/>
              <a:ext cx="260724" cy="305502"/>
            </a:xfrm>
            <a:prstGeom prst="rect">
              <a:avLst/>
            </a:prstGeom>
          </p:spPr>
        </p:pic>
        <p:pic>
          <p:nvPicPr>
            <p:cNvPr id="15827" name="Picture 15826">
              <a:extLst>
                <a:ext uri="{FF2B5EF4-FFF2-40B4-BE49-F238E27FC236}">
                  <a16:creationId xmlns:a16="http://schemas.microsoft.com/office/drawing/2014/main" id="{534AD539-72EB-4D63-B6E1-2E494D22D01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11794348" y="2307619"/>
              <a:ext cx="260724" cy="305502"/>
            </a:xfrm>
            <a:prstGeom prst="rect">
              <a:avLst/>
            </a:prstGeom>
          </p:spPr>
        </p:pic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5A9A7242-E753-44BB-B0B9-AE35C73C8D24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02987" y="3734721"/>
            <a:ext cx="439636" cy="920829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C6C6D445-660B-44BF-9A57-EDF943403E91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677690" y="3893053"/>
            <a:ext cx="555092" cy="1166483"/>
          </a:xfrm>
          <a:prstGeom prst="rect">
            <a:avLst/>
          </a:prstGeom>
        </p:spPr>
      </p:pic>
      <p:pic>
        <p:nvPicPr>
          <p:cNvPr id="16084" name="Picture 16083">
            <a:extLst>
              <a:ext uri="{FF2B5EF4-FFF2-40B4-BE49-F238E27FC236}">
                <a16:creationId xmlns:a16="http://schemas.microsoft.com/office/drawing/2014/main" id="{E155066F-BF14-4E32-9304-F47416ACC63B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50265" y="4159866"/>
            <a:ext cx="555092" cy="1166483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CDCF6B2-D6E9-49D9-9BBC-C098F8CC76C0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46830" y="4464640"/>
            <a:ext cx="468772" cy="441494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BADFF15A-33CB-44DB-8B48-AE4B154D1017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512296" y="3804112"/>
            <a:ext cx="1054208" cy="804280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A93D688-D948-45E4-9411-D6A97DDA476D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9408386" y="3990236"/>
            <a:ext cx="1027832" cy="75458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D0EDBC75-4AAF-4498-B69C-D570E2A53D2E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395626" y="2144495"/>
            <a:ext cx="683061" cy="1078899"/>
          </a:xfrm>
          <a:prstGeom prst="rect">
            <a:avLst/>
          </a:prstGeom>
        </p:spPr>
      </p:pic>
      <p:pic>
        <p:nvPicPr>
          <p:cNvPr id="19112" name="Picture 19111">
            <a:extLst>
              <a:ext uri="{FF2B5EF4-FFF2-40B4-BE49-F238E27FC236}">
                <a16:creationId xmlns:a16="http://schemas.microsoft.com/office/drawing/2014/main" id="{39403E67-5F55-49F6-828B-D6822089147B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466072" y="1803760"/>
            <a:ext cx="232222" cy="366797"/>
          </a:xfrm>
          <a:prstGeom prst="rect">
            <a:avLst/>
          </a:prstGeom>
        </p:spPr>
      </p:pic>
      <p:pic>
        <p:nvPicPr>
          <p:cNvPr id="19113" name="Picture 19112">
            <a:extLst>
              <a:ext uri="{FF2B5EF4-FFF2-40B4-BE49-F238E27FC236}">
                <a16:creationId xmlns:a16="http://schemas.microsoft.com/office/drawing/2014/main" id="{3075BF91-CD12-454E-87E5-7CEA2032D43A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908349" y="1682054"/>
            <a:ext cx="364691" cy="576032"/>
          </a:xfrm>
          <a:prstGeom prst="rect">
            <a:avLst/>
          </a:prstGeom>
        </p:spPr>
      </p:pic>
      <p:pic>
        <p:nvPicPr>
          <p:cNvPr id="19114" name="Picture 19113">
            <a:extLst>
              <a:ext uri="{FF2B5EF4-FFF2-40B4-BE49-F238E27FC236}">
                <a16:creationId xmlns:a16="http://schemas.microsoft.com/office/drawing/2014/main" id="{219B6CD8-4B91-4AE6-AD4E-F1490E63D4F4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241350" y="1857379"/>
            <a:ext cx="542696" cy="857192"/>
          </a:xfrm>
          <a:prstGeom prst="rect">
            <a:avLst/>
          </a:prstGeom>
        </p:spPr>
      </p:pic>
      <p:pic>
        <p:nvPicPr>
          <p:cNvPr id="19115" name="Picture 19114">
            <a:extLst>
              <a:ext uri="{FF2B5EF4-FFF2-40B4-BE49-F238E27FC236}">
                <a16:creationId xmlns:a16="http://schemas.microsoft.com/office/drawing/2014/main" id="{F4960A0E-729F-4DEA-B174-5DD4E690EB83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999932" y="2445070"/>
            <a:ext cx="394934" cy="623801"/>
          </a:xfrm>
          <a:prstGeom prst="rect">
            <a:avLst/>
          </a:prstGeom>
        </p:spPr>
      </p:pic>
      <p:pic>
        <p:nvPicPr>
          <p:cNvPr id="19116" name="Picture 19115">
            <a:extLst>
              <a:ext uri="{FF2B5EF4-FFF2-40B4-BE49-F238E27FC236}">
                <a16:creationId xmlns:a16="http://schemas.microsoft.com/office/drawing/2014/main" id="{1911B1BB-2DB5-4B39-BACF-83AF42D1E2F4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313611" y="2077260"/>
            <a:ext cx="290922" cy="459514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38B0BE35-49CC-496E-AECF-887F72C8D76F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51960" y="4621461"/>
            <a:ext cx="220977" cy="395242"/>
          </a:xfrm>
          <a:prstGeom prst="rect">
            <a:avLst/>
          </a:prstGeom>
        </p:spPr>
      </p:pic>
      <p:pic>
        <p:nvPicPr>
          <p:cNvPr id="19131" name="Picture 19130">
            <a:extLst>
              <a:ext uri="{FF2B5EF4-FFF2-40B4-BE49-F238E27FC236}">
                <a16:creationId xmlns:a16="http://schemas.microsoft.com/office/drawing/2014/main" id="{E357942C-BCEB-44C7-ABED-742D6E2ECA13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642328" y="5107697"/>
            <a:ext cx="220977" cy="395242"/>
          </a:xfrm>
          <a:prstGeom prst="rect">
            <a:avLst/>
          </a:prstGeom>
        </p:spPr>
      </p:pic>
      <p:pic>
        <p:nvPicPr>
          <p:cNvPr id="19132" name="Picture 19131">
            <a:extLst>
              <a:ext uri="{FF2B5EF4-FFF2-40B4-BE49-F238E27FC236}">
                <a16:creationId xmlns:a16="http://schemas.microsoft.com/office/drawing/2014/main" id="{BE88D505-B27C-4AB9-8C82-8280246D4BBB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234176" y="3640703"/>
            <a:ext cx="220977" cy="395242"/>
          </a:xfrm>
          <a:prstGeom prst="rect">
            <a:avLst/>
          </a:prstGeom>
        </p:spPr>
      </p:pic>
      <p:pic>
        <p:nvPicPr>
          <p:cNvPr id="19133" name="Picture 19132">
            <a:extLst>
              <a:ext uri="{FF2B5EF4-FFF2-40B4-BE49-F238E27FC236}">
                <a16:creationId xmlns:a16="http://schemas.microsoft.com/office/drawing/2014/main" id="{44F2C57F-054B-48DA-B9F6-30A19E91F2BB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4177350" y="4625966"/>
            <a:ext cx="220977" cy="395242"/>
          </a:xfrm>
          <a:prstGeom prst="rect">
            <a:avLst/>
          </a:prstGeom>
        </p:spPr>
      </p:pic>
      <p:pic>
        <p:nvPicPr>
          <p:cNvPr id="19134" name="Picture 19133">
            <a:extLst>
              <a:ext uri="{FF2B5EF4-FFF2-40B4-BE49-F238E27FC236}">
                <a16:creationId xmlns:a16="http://schemas.microsoft.com/office/drawing/2014/main" id="{1DA4EA90-8EF7-474E-A84E-A6A872A7426B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5459551" y="3790678"/>
            <a:ext cx="171607" cy="306938"/>
          </a:xfrm>
          <a:prstGeom prst="rect">
            <a:avLst/>
          </a:prstGeom>
        </p:spPr>
      </p:pic>
      <p:pic>
        <p:nvPicPr>
          <p:cNvPr id="19135" name="Picture 19134">
            <a:extLst>
              <a:ext uri="{FF2B5EF4-FFF2-40B4-BE49-F238E27FC236}">
                <a16:creationId xmlns:a16="http://schemas.microsoft.com/office/drawing/2014/main" id="{E68CBCA5-6FC4-4FD7-BC7A-8EECE87E24ED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552797" y="5139194"/>
            <a:ext cx="220977" cy="395242"/>
          </a:xfrm>
          <a:prstGeom prst="rect">
            <a:avLst/>
          </a:prstGeom>
        </p:spPr>
      </p:pic>
      <p:pic>
        <p:nvPicPr>
          <p:cNvPr id="19136" name="Picture 19135">
            <a:extLst>
              <a:ext uri="{FF2B5EF4-FFF2-40B4-BE49-F238E27FC236}">
                <a16:creationId xmlns:a16="http://schemas.microsoft.com/office/drawing/2014/main" id="{A818D7E6-2C85-4C9F-B756-8E158E8E5B05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413095" y="3752301"/>
            <a:ext cx="115872" cy="207250"/>
          </a:xfrm>
          <a:prstGeom prst="rect">
            <a:avLst/>
          </a:prstGeom>
        </p:spPr>
      </p:pic>
      <p:pic>
        <p:nvPicPr>
          <p:cNvPr id="19137" name="Picture 19136">
            <a:extLst>
              <a:ext uri="{FF2B5EF4-FFF2-40B4-BE49-F238E27FC236}">
                <a16:creationId xmlns:a16="http://schemas.microsoft.com/office/drawing/2014/main" id="{14A70557-D738-48B7-A23B-8C0421FC6872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025716" y="4101155"/>
            <a:ext cx="97249" cy="173941"/>
          </a:xfrm>
          <a:prstGeom prst="rect">
            <a:avLst/>
          </a:prstGeom>
        </p:spPr>
      </p:pic>
      <p:pic>
        <p:nvPicPr>
          <p:cNvPr id="19138" name="Picture 19137">
            <a:extLst>
              <a:ext uri="{FF2B5EF4-FFF2-40B4-BE49-F238E27FC236}">
                <a16:creationId xmlns:a16="http://schemas.microsoft.com/office/drawing/2014/main" id="{6EBCC436-FCA2-4FF8-A897-80011A0DA174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525024" y="5083533"/>
            <a:ext cx="220977" cy="395242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A7E9AA1B-81DE-4172-87EB-2930A052D753}"/>
              </a:ext>
            </a:extLst>
          </p:cNvPr>
          <p:cNvGrpSpPr/>
          <p:nvPr/>
        </p:nvGrpSpPr>
        <p:grpSpPr>
          <a:xfrm>
            <a:off x="327371" y="2303846"/>
            <a:ext cx="7299425" cy="1169786"/>
            <a:chOff x="327371" y="2303846"/>
            <a:chExt cx="7299425" cy="1169786"/>
          </a:xfrm>
        </p:grpSpPr>
        <p:pic>
          <p:nvPicPr>
            <p:cNvPr id="19139" name="Picture 19138">
              <a:extLst>
                <a:ext uri="{FF2B5EF4-FFF2-40B4-BE49-F238E27FC236}">
                  <a16:creationId xmlns:a16="http://schemas.microsoft.com/office/drawing/2014/main" id="{4E6D1DFB-09AA-41C3-B364-87E2F6D86A2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327371" y="3026248"/>
              <a:ext cx="100549" cy="179842"/>
            </a:xfrm>
            <a:prstGeom prst="rect">
              <a:avLst/>
            </a:prstGeom>
          </p:spPr>
        </p:pic>
        <p:pic>
          <p:nvPicPr>
            <p:cNvPr id="19140" name="Picture 19139">
              <a:extLst>
                <a:ext uri="{FF2B5EF4-FFF2-40B4-BE49-F238E27FC236}">
                  <a16:creationId xmlns:a16="http://schemas.microsoft.com/office/drawing/2014/main" id="{E326ECDD-C46E-4AF8-B8F4-4368716F29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721799" y="2677453"/>
              <a:ext cx="100549" cy="179842"/>
            </a:xfrm>
            <a:prstGeom prst="rect">
              <a:avLst/>
            </a:prstGeom>
          </p:spPr>
        </p:pic>
        <p:pic>
          <p:nvPicPr>
            <p:cNvPr id="19141" name="Picture 19140">
              <a:extLst>
                <a:ext uri="{FF2B5EF4-FFF2-40B4-BE49-F238E27FC236}">
                  <a16:creationId xmlns:a16="http://schemas.microsoft.com/office/drawing/2014/main" id="{24E30789-3B19-49CA-91D2-965F612B94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1317078" y="2819026"/>
              <a:ext cx="100549" cy="179842"/>
            </a:xfrm>
            <a:prstGeom prst="rect">
              <a:avLst/>
            </a:prstGeom>
          </p:spPr>
        </p:pic>
        <p:pic>
          <p:nvPicPr>
            <p:cNvPr id="19142" name="Picture 19141">
              <a:extLst>
                <a:ext uri="{FF2B5EF4-FFF2-40B4-BE49-F238E27FC236}">
                  <a16:creationId xmlns:a16="http://schemas.microsoft.com/office/drawing/2014/main" id="{9A226C32-7E87-4397-9E6E-C37BAB03EB9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2717154" y="2785404"/>
              <a:ext cx="100549" cy="179842"/>
            </a:xfrm>
            <a:prstGeom prst="rect">
              <a:avLst/>
            </a:prstGeom>
          </p:spPr>
        </p:pic>
        <p:pic>
          <p:nvPicPr>
            <p:cNvPr id="19143" name="Picture 19142">
              <a:extLst>
                <a:ext uri="{FF2B5EF4-FFF2-40B4-BE49-F238E27FC236}">
                  <a16:creationId xmlns:a16="http://schemas.microsoft.com/office/drawing/2014/main" id="{A4015209-806E-48F1-9145-FB788DD3A708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2915033" y="2303846"/>
              <a:ext cx="100549" cy="179842"/>
            </a:xfrm>
            <a:prstGeom prst="rect">
              <a:avLst/>
            </a:prstGeom>
          </p:spPr>
        </p:pic>
        <p:pic>
          <p:nvPicPr>
            <p:cNvPr id="19144" name="Picture 19143">
              <a:extLst>
                <a:ext uri="{FF2B5EF4-FFF2-40B4-BE49-F238E27FC236}">
                  <a16:creationId xmlns:a16="http://schemas.microsoft.com/office/drawing/2014/main" id="{53EBACED-101B-4919-8F09-10FBAF66A3FB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3322634" y="3139974"/>
              <a:ext cx="100549" cy="179842"/>
            </a:xfrm>
            <a:prstGeom prst="rect">
              <a:avLst/>
            </a:prstGeom>
          </p:spPr>
        </p:pic>
        <p:pic>
          <p:nvPicPr>
            <p:cNvPr id="19145" name="Picture 19144">
              <a:extLst>
                <a:ext uri="{FF2B5EF4-FFF2-40B4-BE49-F238E27FC236}">
                  <a16:creationId xmlns:a16="http://schemas.microsoft.com/office/drawing/2014/main" id="{2EF48979-77AF-422F-A07D-801ED240F4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3530761" y="2910316"/>
              <a:ext cx="100549" cy="179842"/>
            </a:xfrm>
            <a:prstGeom prst="rect">
              <a:avLst/>
            </a:prstGeom>
          </p:spPr>
        </p:pic>
        <p:pic>
          <p:nvPicPr>
            <p:cNvPr id="19146" name="Picture 19145">
              <a:extLst>
                <a:ext uri="{FF2B5EF4-FFF2-40B4-BE49-F238E27FC236}">
                  <a16:creationId xmlns:a16="http://schemas.microsoft.com/office/drawing/2014/main" id="{1DD701DC-16D4-4A79-8F44-3B5C9AF20E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5200754" y="3053651"/>
              <a:ext cx="100549" cy="179842"/>
            </a:xfrm>
            <a:prstGeom prst="rect">
              <a:avLst/>
            </a:prstGeom>
          </p:spPr>
        </p:pic>
        <p:pic>
          <p:nvPicPr>
            <p:cNvPr id="19148" name="Picture 19147">
              <a:extLst>
                <a:ext uri="{FF2B5EF4-FFF2-40B4-BE49-F238E27FC236}">
                  <a16:creationId xmlns:a16="http://schemas.microsoft.com/office/drawing/2014/main" id="{979963D8-29F4-4A57-9212-B5892C046FA7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7510924" y="3266382"/>
              <a:ext cx="115872" cy="207250"/>
            </a:xfrm>
            <a:prstGeom prst="rect">
              <a:avLst/>
            </a:prstGeom>
          </p:spPr>
        </p:pic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B8FA332-C140-4CA7-B763-17962658E6FC}"/>
              </a:ext>
            </a:extLst>
          </p:cNvPr>
          <p:cNvGrpSpPr/>
          <p:nvPr/>
        </p:nvGrpSpPr>
        <p:grpSpPr>
          <a:xfrm>
            <a:off x="1348424" y="2408180"/>
            <a:ext cx="10584547" cy="1977632"/>
            <a:chOff x="1348424" y="2408180"/>
            <a:chExt cx="10584547" cy="1977632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43DCF2FD-5B6C-4C37-9B7B-3A865D18C670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3241862" y="3754386"/>
              <a:ext cx="135781" cy="257766"/>
            </a:xfrm>
            <a:prstGeom prst="rect">
              <a:avLst/>
            </a:prstGeom>
          </p:spPr>
        </p:pic>
        <p:pic>
          <p:nvPicPr>
            <p:cNvPr id="19159" name="Picture 19158">
              <a:extLst>
                <a:ext uri="{FF2B5EF4-FFF2-40B4-BE49-F238E27FC236}">
                  <a16:creationId xmlns:a16="http://schemas.microsoft.com/office/drawing/2014/main" id="{2BB834A6-CDE7-4A12-855C-ED744A6C61F4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 flipH="1">
              <a:off x="5278276" y="4128046"/>
              <a:ext cx="135781" cy="257766"/>
            </a:xfrm>
            <a:prstGeom prst="rect">
              <a:avLst/>
            </a:prstGeom>
          </p:spPr>
        </p:pic>
        <p:pic>
          <p:nvPicPr>
            <p:cNvPr id="19160" name="Picture 19159">
              <a:extLst>
                <a:ext uri="{FF2B5EF4-FFF2-40B4-BE49-F238E27FC236}">
                  <a16:creationId xmlns:a16="http://schemas.microsoft.com/office/drawing/2014/main" id="{B218565C-5B8D-4E33-922B-F73C6E19D629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 flipH="1">
              <a:off x="7319929" y="3794711"/>
              <a:ext cx="135781" cy="257766"/>
            </a:xfrm>
            <a:prstGeom prst="rect">
              <a:avLst/>
            </a:prstGeom>
          </p:spPr>
        </p:pic>
        <p:pic>
          <p:nvPicPr>
            <p:cNvPr id="19161" name="Picture 19160">
              <a:extLst>
                <a:ext uri="{FF2B5EF4-FFF2-40B4-BE49-F238E27FC236}">
                  <a16:creationId xmlns:a16="http://schemas.microsoft.com/office/drawing/2014/main" id="{50E0817E-D4AB-4030-BACA-312D46D3731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9161747" y="3901714"/>
              <a:ext cx="135781" cy="257766"/>
            </a:xfrm>
            <a:prstGeom prst="rect">
              <a:avLst/>
            </a:prstGeom>
          </p:spPr>
        </p:pic>
        <p:pic>
          <p:nvPicPr>
            <p:cNvPr id="19162" name="Picture 19161">
              <a:extLst>
                <a:ext uri="{FF2B5EF4-FFF2-40B4-BE49-F238E27FC236}">
                  <a16:creationId xmlns:a16="http://schemas.microsoft.com/office/drawing/2014/main" id="{8DE30330-41C3-4883-B6E1-2393051A818C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 flipH="1">
              <a:off x="9993912" y="3697692"/>
              <a:ext cx="135781" cy="257766"/>
            </a:xfrm>
            <a:prstGeom prst="rect">
              <a:avLst/>
            </a:prstGeom>
          </p:spPr>
        </p:pic>
        <p:pic>
          <p:nvPicPr>
            <p:cNvPr id="19163" name="Picture 19162">
              <a:extLst>
                <a:ext uri="{FF2B5EF4-FFF2-40B4-BE49-F238E27FC236}">
                  <a16:creationId xmlns:a16="http://schemas.microsoft.com/office/drawing/2014/main" id="{F61F1A83-795E-4AE1-AC35-7617B918C5F8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11103097" y="3283240"/>
              <a:ext cx="89536" cy="169975"/>
            </a:xfrm>
            <a:prstGeom prst="rect">
              <a:avLst/>
            </a:prstGeom>
          </p:spPr>
        </p:pic>
        <p:pic>
          <p:nvPicPr>
            <p:cNvPr id="19164" name="Picture 19163">
              <a:extLst>
                <a:ext uri="{FF2B5EF4-FFF2-40B4-BE49-F238E27FC236}">
                  <a16:creationId xmlns:a16="http://schemas.microsoft.com/office/drawing/2014/main" id="{AAA8AB60-B46B-4491-BFA6-926FEB1B3F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11843435" y="2711581"/>
              <a:ext cx="89536" cy="169975"/>
            </a:xfrm>
            <a:prstGeom prst="rect">
              <a:avLst/>
            </a:prstGeom>
          </p:spPr>
        </p:pic>
        <p:pic>
          <p:nvPicPr>
            <p:cNvPr id="19165" name="Picture 19164">
              <a:extLst>
                <a:ext uri="{FF2B5EF4-FFF2-40B4-BE49-F238E27FC236}">
                  <a16:creationId xmlns:a16="http://schemas.microsoft.com/office/drawing/2014/main" id="{2825F027-0804-4DA6-B345-60A1C63A6CBF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8325442" y="2898893"/>
              <a:ext cx="89536" cy="169975"/>
            </a:xfrm>
            <a:prstGeom prst="rect">
              <a:avLst/>
            </a:prstGeom>
          </p:spPr>
        </p:pic>
        <p:pic>
          <p:nvPicPr>
            <p:cNvPr id="19166" name="Picture 19165">
              <a:extLst>
                <a:ext uri="{FF2B5EF4-FFF2-40B4-BE49-F238E27FC236}">
                  <a16:creationId xmlns:a16="http://schemas.microsoft.com/office/drawing/2014/main" id="{897C8055-F76C-4CA0-8D01-B509B2278B1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 flipH="1">
              <a:off x="7533735" y="2408180"/>
              <a:ext cx="89536" cy="169975"/>
            </a:xfrm>
            <a:prstGeom prst="rect">
              <a:avLst/>
            </a:prstGeom>
          </p:spPr>
        </p:pic>
        <p:pic>
          <p:nvPicPr>
            <p:cNvPr id="19167" name="Picture 19166">
              <a:extLst>
                <a:ext uri="{FF2B5EF4-FFF2-40B4-BE49-F238E27FC236}">
                  <a16:creationId xmlns:a16="http://schemas.microsoft.com/office/drawing/2014/main" id="{8C52EE09-F069-4FD3-9DF1-022DF86665AF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4845108" y="3131875"/>
              <a:ext cx="89536" cy="169975"/>
            </a:xfrm>
            <a:prstGeom prst="rect">
              <a:avLst/>
            </a:prstGeom>
          </p:spPr>
        </p:pic>
        <p:pic>
          <p:nvPicPr>
            <p:cNvPr id="19168" name="Picture 19167">
              <a:extLst>
                <a:ext uri="{FF2B5EF4-FFF2-40B4-BE49-F238E27FC236}">
                  <a16:creationId xmlns:a16="http://schemas.microsoft.com/office/drawing/2014/main" id="{7DABE60C-8877-43E8-9CA2-DD1CD7045322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3275085" y="2776516"/>
              <a:ext cx="89536" cy="169975"/>
            </a:xfrm>
            <a:prstGeom prst="rect">
              <a:avLst/>
            </a:prstGeom>
          </p:spPr>
        </p:pic>
        <p:pic>
          <p:nvPicPr>
            <p:cNvPr id="19169" name="Picture 19168">
              <a:extLst>
                <a:ext uri="{FF2B5EF4-FFF2-40B4-BE49-F238E27FC236}">
                  <a16:creationId xmlns:a16="http://schemas.microsoft.com/office/drawing/2014/main" id="{E1664ADA-3AB2-4ECB-841A-9BBCC09E46C4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 flipH="1">
              <a:off x="2437025" y="2613440"/>
              <a:ext cx="89536" cy="169975"/>
            </a:xfrm>
            <a:prstGeom prst="rect">
              <a:avLst/>
            </a:prstGeom>
          </p:spPr>
        </p:pic>
        <p:pic>
          <p:nvPicPr>
            <p:cNvPr id="19170" name="Picture 19169">
              <a:extLst>
                <a:ext uri="{FF2B5EF4-FFF2-40B4-BE49-F238E27FC236}">
                  <a16:creationId xmlns:a16="http://schemas.microsoft.com/office/drawing/2014/main" id="{7BF3A132-70D0-4B6C-8152-F832CBD95F7C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1348424" y="3174941"/>
              <a:ext cx="89536" cy="169975"/>
            </a:xfrm>
            <a:prstGeom prst="rect">
              <a:avLst/>
            </a:prstGeom>
          </p:spPr>
        </p:pic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E407CD61-7969-4E02-9091-22D5EAA68093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992704" y="1971889"/>
            <a:ext cx="2696783" cy="3952977"/>
          </a:xfrm>
          <a:prstGeom prst="rect">
            <a:avLst/>
          </a:prstGeom>
        </p:spPr>
      </p:pic>
      <p:pic>
        <p:nvPicPr>
          <p:cNvPr id="16085" name="Picture 16084">
            <a:extLst>
              <a:ext uri="{FF2B5EF4-FFF2-40B4-BE49-F238E27FC236}">
                <a16:creationId xmlns:a16="http://schemas.microsoft.com/office/drawing/2014/main" id="{CFA8AC09-E882-498F-A2CB-9E22414E75C8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552452" y="3292609"/>
            <a:ext cx="398663" cy="837759"/>
          </a:xfrm>
          <a:prstGeom prst="rect">
            <a:avLst/>
          </a:prstGeom>
        </p:spPr>
      </p:pic>
      <p:grpSp>
        <p:nvGrpSpPr>
          <p:cNvPr id="21" name="Group 20">
            <a:extLst>
              <a:ext uri="{FF2B5EF4-FFF2-40B4-BE49-F238E27FC236}">
                <a16:creationId xmlns:a16="http://schemas.microsoft.com/office/drawing/2014/main" id="{57008BE2-1D09-46CF-B714-293D13C3D96C}"/>
              </a:ext>
            </a:extLst>
          </p:cNvPr>
          <p:cNvGrpSpPr/>
          <p:nvPr/>
        </p:nvGrpSpPr>
        <p:grpSpPr>
          <a:xfrm>
            <a:off x="535547" y="2293630"/>
            <a:ext cx="11275969" cy="1149787"/>
            <a:chOff x="535547" y="2293630"/>
            <a:chExt cx="11275969" cy="1149787"/>
          </a:xfrm>
        </p:grpSpPr>
        <p:pic>
          <p:nvPicPr>
            <p:cNvPr id="13688" name="Picture 13687">
              <a:extLst>
                <a:ext uri="{FF2B5EF4-FFF2-40B4-BE49-F238E27FC236}">
                  <a16:creationId xmlns:a16="http://schemas.microsoft.com/office/drawing/2014/main" id="{97471816-89FF-4597-82B9-496005A1D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535547" y="3066378"/>
              <a:ext cx="173323" cy="226403"/>
            </a:xfrm>
            <a:prstGeom prst="rect">
              <a:avLst/>
            </a:prstGeom>
          </p:spPr>
        </p:pic>
        <p:pic>
          <p:nvPicPr>
            <p:cNvPr id="13689" name="Picture 13688">
              <a:extLst>
                <a:ext uri="{FF2B5EF4-FFF2-40B4-BE49-F238E27FC236}">
                  <a16:creationId xmlns:a16="http://schemas.microsoft.com/office/drawing/2014/main" id="{0D2ABF90-9DF3-4499-BA4B-459F227E0AE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766684" y="2960695"/>
              <a:ext cx="173323" cy="226403"/>
            </a:xfrm>
            <a:prstGeom prst="rect">
              <a:avLst/>
            </a:prstGeom>
          </p:spPr>
        </p:pic>
        <p:pic>
          <p:nvPicPr>
            <p:cNvPr id="13690" name="Picture 13689">
              <a:extLst>
                <a:ext uri="{FF2B5EF4-FFF2-40B4-BE49-F238E27FC236}">
                  <a16:creationId xmlns:a16="http://schemas.microsoft.com/office/drawing/2014/main" id="{873AA68B-F226-4EFD-813F-3131F8F14BE3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940007" y="2701620"/>
              <a:ext cx="173323" cy="226403"/>
            </a:xfrm>
            <a:prstGeom prst="rect">
              <a:avLst/>
            </a:prstGeom>
          </p:spPr>
        </p:pic>
        <p:pic>
          <p:nvPicPr>
            <p:cNvPr id="13692" name="Picture 13691">
              <a:extLst>
                <a:ext uri="{FF2B5EF4-FFF2-40B4-BE49-F238E27FC236}">
                  <a16:creationId xmlns:a16="http://schemas.microsoft.com/office/drawing/2014/main" id="{C09FB035-B92E-4A04-ABA8-13A7E6150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3170508" y="2427282"/>
              <a:ext cx="173323" cy="226403"/>
            </a:xfrm>
            <a:prstGeom prst="rect">
              <a:avLst/>
            </a:prstGeom>
          </p:spPr>
        </p:pic>
        <p:pic>
          <p:nvPicPr>
            <p:cNvPr id="13694" name="Picture 13693">
              <a:extLst>
                <a:ext uri="{FF2B5EF4-FFF2-40B4-BE49-F238E27FC236}">
                  <a16:creationId xmlns:a16="http://schemas.microsoft.com/office/drawing/2014/main" id="{D2294994-1959-43AC-9FBA-2B8FA2227E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4585095" y="2872578"/>
              <a:ext cx="173323" cy="226403"/>
            </a:xfrm>
            <a:prstGeom prst="rect">
              <a:avLst/>
            </a:prstGeom>
          </p:spPr>
        </p:pic>
        <p:pic>
          <p:nvPicPr>
            <p:cNvPr id="13695" name="Picture 13694">
              <a:extLst>
                <a:ext uri="{FF2B5EF4-FFF2-40B4-BE49-F238E27FC236}">
                  <a16:creationId xmlns:a16="http://schemas.microsoft.com/office/drawing/2014/main" id="{106AB610-9A45-46CA-8F8B-7D28B36895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5228559" y="3217014"/>
              <a:ext cx="173323" cy="226403"/>
            </a:xfrm>
            <a:prstGeom prst="rect">
              <a:avLst/>
            </a:prstGeom>
          </p:spPr>
        </p:pic>
        <p:pic>
          <p:nvPicPr>
            <p:cNvPr id="13696" name="Picture 13695">
              <a:extLst>
                <a:ext uri="{FF2B5EF4-FFF2-40B4-BE49-F238E27FC236}">
                  <a16:creationId xmlns:a16="http://schemas.microsoft.com/office/drawing/2014/main" id="{37C1BEF7-2583-45DA-9434-61CCFAF2AF4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7316177" y="2623061"/>
              <a:ext cx="173323" cy="226403"/>
            </a:xfrm>
            <a:prstGeom prst="rect">
              <a:avLst/>
            </a:prstGeom>
          </p:spPr>
        </p:pic>
        <p:pic>
          <p:nvPicPr>
            <p:cNvPr id="13698" name="Picture 13697">
              <a:extLst>
                <a:ext uri="{FF2B5EF4-FFF2-40B4-BE49-F238E27FC236}">
                  <a16:creationId xmlns:a16="http://schemas.microsoft.com/office/drawing/2014/main" id="{F135DF2D-20DB-47C3-ABBB-1A2D3747072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7853849" y="2293630"/>
              <a:ext cx="173323" cy="226403"/>
            </a:xfrm>
            <a:prstGeom prst="rect">
              <a:avLst/>
            </a:prstGeom>
          </p:spPr>
        </p:pic>
        <p:pic>
          <p:nvPicPr>
            <p:cNvPr id="13699" name="Picture 13698">
              <a:extLst>
                <a:ext uri="{FF2B5EF4-FFF2-40B4-BE49-F238E27FC236}">
                  <a16:creationId xmlns:a16="http://schemas.microsoft.com/office/drawing/2014/main" id="{89FED8B2-BA35-41F6-96B5-E4579138AAE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8415727" y="3045779"/>
              <a:ext cx="173323" cy="226403"/>
            </a:xfrm>
            <a:prstGeom prst="rect">
              <a:avLst/>
            </a:prstGeom>
          </p:spPr>
        </p:pic>
        <p:pic>
          <p:nvPicPr>
            <p:cNvPr id="13700" name="Picture 13699">
              <a:extLst>
                <a:ext uri="{FF2B5EF4-FFF2-40B4-BE49-F238E27FC236}">
                  <a16:creationId xmlns:a16="http://schemas.microsoft.com/office/drawing/2014/main" id="{74054BBF-AA71-4C9E-9C44-94CEE2663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226262" y="2965545"/>
              <a:ext cx="173323" cy="226403"/>
            </a:xfrm>
            <a:prstGeom prst="rect">
              <a:avLst/>
            </a:prstGeom>
          </p:spPr>
        </p:pic>
        <p:pic>
          <p:nvPicPr>
            <p:cNvPr id="13701" name="Picture 13700">
              <a:extLst>
                <a:ext uri="{FF2B5EF4-FFF2-40B4-BE49-F238E27FC236}">
                  <a16:creationId xmlns:a16="http://schemas.microsoft.com/office/drawing/2014/main" id="{92D8874F-ABAE-41E8-9ECE-19F8B73054F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890944" y="3043423"/>
              <a:ext cx="173323" cy="226403"/>
            </a:xfrm>
            <a:prstGeom prst="rect">
              <a:avLst/>
            </a:prstGeom>
          </p:spPr>
        </p:pic>
        <p:pic>
          <p:nvPicPr>
            <p:cNvPr id="13702" name="Picture 13701">
              <a:extLst>
                <a:ext uri="{FF2B5EF4-FFF2-40B4-BE49-F238E27FC236}">
                  <a16:creationId xmlns:a16="http://schemas.microsoft.com/office/drawing/2014/main" id="{9C0168EA-ECCB-43B6-9953-86FE020327A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1165160" y="2970718"/>
              <a:ext cx="173323" cy="226403"/>
            </a:xfrm>
            <a:prstGeom prst="rect">
              <a:avLst/>
            </a:prstGeom>
          </p:spPr>
        </p:pic>
        <p:pic>
          <p:nvPicPr>
            <p:cNvPr id="13703" name="Picture 13702">
              <a:extLst>
                <a:ext uri="{FF2B5EF4-FFF2-40B4-BE49-F238E27FC236}">
                  <a16:creationId xmlns:a16="http://schemas.microsoft.com/office/drawing/2014/main" id="{1C6AEA0D-2FB8-4A2D-A194-9C47371A8C8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1269153" y="2891378"/>
              <a:ext cx="173323" cy="226403"/>
            </a:xfrm>
            <a:prstGeom prst="rect">
              <a:avLst/>
            </a:prstGeom>
          </p:spPr>
        </p:pic>
        <p:pic>
          <p:nvPicPr>
            <p:cNvPr id="13704" name="Picture 13703">
              <a:extLst>
                <a:ext uri="{FF2B5EF4-FFF2-40B4-BE49-F238E27FC236}">
                  <a16:creationId xmlns:a16="http://schemas.microsoft.com/office/drawing/2014/main" id="{914E1AE2-6E20-4206-8B4A-923E2255502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1360730" y="2457965"/>
              <a:ext cx="173323" cy="226403"/>
            </a:xfrm>
            <a:prstGeom prst="rect">
              <a:avLst/>
            </a:prstGeom>
          </p:spPr>
        </p:pic>
        <p:pic>
          <p:nvPicPr>
            <p:cNvPr id="13705" name="Picture 13704">
              <a:extLst>
                <a:ext uri="{FF2B5EF4-FFF2-40B4-BE49-F238E27FC236}">
                  <a16:creationId xmlns:a16="http://schemas.microsoft.com/office/drawing/2014/main" id="{E1C8C588-C600-4F7E-8433-DCDF7FD3BF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1638193" y="2767736"/>
              <a:ext cx="173323" cy="226403"/>
            </a:xfrm>
            <a:prstGeom prst="rect">
              <a:avLst/>
            </a:prstGeom>
          </p:spPr>
        </p:pic>
        <p:pic>
          <p:nvPicPr>
            <p:cNvPr id="13691" name="Picture 13690">
              <a:extLst>
                <a:ext uri="{FF2B5EF4-FFF2-40B4-BE49-F238E27FC236}">
                  <a16:creationId xmlns:a16="http://schemas.microsoft.com/office/drawing/2014/main" id="{B2DA9125-8143-44B1-A1DF-3F251960BE01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936222" y="2759377"/>
              <a:ext cx="173323" cy="226403"/>
            </a:xfrm>
            <a:prstGeom prst="rect">
              <a:avLst/>
            </a:prstGeom>
          </p:spPr>
        </p:pic>
        <p:pic>
          <p:nvPicPr>
            <p:cNvPr id="13693" name="Picture 13692">
              <a:extLst>
                <a:ext uri="{FF2B5EF4-FFF2-40B4-BE49-F238E27FC236}">
                  <a16:creationId xmlns:a16="http://schemas.microsoft.com/office/drawing/2014/main" id="{65242EDE-1DBE-45F2-918B-CFB2D142AD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3109545" y="2928023"/>
              <a:ext cx="173323" cy="226403"/>
            </a:xfrm>
            <a:prstGeom prst="rect">
              <a:avLst/>
            </a:prstGeom>
          </p:spPr>
        </p:pic>
      </p:grpSp>
      <p:sp>
        <p:nvSpPr>
          <p:cNvPr id="819" name="TextBox 818">
            <a:extLst>
              <a:ext uri="{FF2B5EF4-FFF2-40B4-BE49-F238E27FC236}">
                <a16:creationId xmlns:a16="http://schemas.microsoft.com/office/drawing/2014/main" id="{F85D7CC4-77AD-413A-97B2-C9E4012D1FC3}"/>
              </a:ext>
            </a:extLst>
          </p:cNvPr>
          <p:cNvSpPr txBox="1"/>
          <p:nvPr/>
        </p:nvSpPr>
        <p:spPr>
          <a:xfrm>
            <a:off x="4614847" y="6097127"/>
            <a:ext cx="347908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spc="300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ROUND 1 </a:t>
            </a:r>
          </a:p>
        </p:txBody>
      </p: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667424A7-667A-41D2-8276-F7B4A8D47AE0}"/>
              </a:ext>
            </a:extLst>
          </p:cNvPr>
          <p:cNvGrpSpPr/>
          <p:nvPr/>
        </p:nvGrpSpPr>
        <p:grpSpPr>
          <a:xfrm>
            <a:off x="327371" y="6297182"/>
            <a:ext cx="11564022" cy="0"/>
            <a:chOff x="327371" y="6297182"/>
            <a:chExt cx="11564022" cy="0"/>
          </a:xfrm>
        </p:grpSpPr>
        <p:cxnSp>
          <p:nvCxnSpPr>
            <p:cNvPr id="821" name="Straight Connector 820">
              <a:extLst>
                <a:ext uri="{FF2B5EF4-FFF2-40B4-BE49-F238E27FC236}">
                  <a16:creationId xmlns:a16="http://schemas.microsoft.com/office/drawing/2014/main" id="{207B7816-DE01-4FE1-8080-461B3BEC8A79}"/>
                </a:ext>
              </a:extLst>
            </p:cNvPr>
            <p:cNvCxnSpPr>
              <a:cxnSpLocks/>
            </p:cNvCxnSpPr>
            <p:nvPr/>
          </p:nvCxnSpPr>
          <p:spPr>
            <a:xfrm>
              <a:off x="327371" y="6297182"/>
              <a:ext cx="5116939" cy="0"/>
            </a:xfrm>
            <a:prstGeom prst="line">
              <a:avLst/>
            </a:prstGeom>
            <a:ln w="19050">
              <a:solidFill>
                <a:srgbClr val="B7261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Straight Connector 821">
              <a:extLst>
                <a:ext uri="{FF2B5EF4-FFF2-40B4-BE49-F238E27FC236}">
                  <a16:creationId xmlns:a16="http://schemas.microsoft.com/office/drawing/2014/main" id="{80B6794E-9B1C-4425-B7C6-29390D097A81}"/>
                </a:ext>
              </a:extLst>
            </p:cNvPr>
            <p:cNvCxnSpPr>
              <a:cxnSpLocks/>
            </p:cNvCxnSpPr>
            <p:nvPr/>
          </p:nvCxnSpPr>
          <p:spPr>
            <a:xfrm>
              <a:off x="7175393" y="6297182"/>
              <a:ext cx="4716000" cy="0"/>
            </a:xfrm>
            <a:prstGeom prst="line">
              <a:avLst/>
            </a:prstGeom>
            <a:ln w="19050">
              <a:solidFill>
                <a:srgbClr val="B7261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2" name="Freeform: Shape 841">
            <a:extLst>
              <a:ext uri="{FF2B5EF4-FFF2-40B4-BE49-F238E27FC236}">
                <a16:creationId xmlns:a16="http://schemas.microsoft.com/office/drawing/2014/main" id="{5AE970FD-2E71-4472-8B8B-246322377608}"/>
              </a:ext>
            </a:extLst>
          </p:cNvPr>
          <p:cNvSpPr/>
          <p:nvPr/>
        </p:nvSpPr>
        <p:spPr>
          <a:xfrm>
            <a:off x="-9852" y="-2743"/>
            <a:ext cx="12241334" cy="6869126"/>
          </a:xfrm>
          <a:custGeom>
            <a:avLst/>
            <a:gdLst>
              <a:gd name="connsiteX0" fmla="*/ 7706739 w 12241334"/>
              <a:gd name="connsiteY0" fmla="*/ 2582565 h 6869126"/>
              <a:gd name="connsiteX1" fmla="*/ 7380406 w 12241334"/>
              <a:gd name="connsiteY1" fmla="*/ 2908898 h 6869126"/>
              <a:gd name="connsiteX2" fmla="*/ 7706739 w 12241334"/>
              <a:gd name="connsiteY2" fmla="*/ 3235231 h 6869126"/>
              <a:gd name="connsiteX3" fmla="*/ 8033072 w 12241334"/>
              <a:gd name="connsiteY3" fmla="*/ 2908898 h 6869126"/>
              <a:gd name="connsiteX4" fmla="*/ 7706739 w 12241334"/>
              <a:gd name="connsiteY4" fmla="*/ 2582565 h 6869126"/>
              <a:gd name="connsiteX5" fmla="*/ 0 w 12241334"/>
              <a:gd name="connsiteY5" fmla="*/ 0 h 6869126"/>
              <a:gd name="connsiteX6" fmla="*/ 12241334 w 12241334"/>
              <a:gd name="connsiteY6" fmla="*/ 0 h 6869126"/>
              <a:gd name="connsiteX7" fmla="*/ 12241334 w 12241334"/>
              <a:gd name="connsiteY7" fmla="*/ 6869126 h 6869126"/>
              <a:gd name="connsiteX8" fmla="*/ 0 w 12241334"/>
              <a:gd name="connsiteY8" fmla="*/ 6869126 h 6869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241334" h="6869126">
                <a:moveTo>
                  <a:pt x="7706739" y="2582565"/>
                </a:moveTo>
                <a:cubicBezTo>
                  <a:pt x="7526510" y="2582565"/>
                  <a:pt x="7380406" y="2728669"/>
                  <a:pt x="7380406" y="2908898"/>
                </a:cubicBezTo>
                <a:cubicBezTo>
                  <a:pt x="7380406" y="3089127"/>
                  <a:pt x="7526510" y="3235231"/>
                  <a:pt x="7706739" y="3235231"/>
                </a:cubicBezTo>
                <a:cubicBezTo>
                  <a:pt x="7886968" y="3235231"/>
                  <a:pt x="8033072" y="3089127"/>
                  <a:pt x="8033072" y="2908898"/>
                </a:cubicBezTo>
                <a:cubicBezTo>
                  <a:pt x="8033072" y="2728669"/>
                  <a:pt x="7886968" y="2582565"/>
                  <a:pt x="7706739" y="2582565"/>
                </a:cubicBezTo>
                <a:close/>
                <a:moveTo>
                  <a:pt x="0" y="0"/>
                </a:moveTo>
                <a:lnTo>
                  <a:pt x="12241334" y="0"/>
                </a:lnTo>
                <a:lnTo>
                  <a:pt x="12241334" y="6869126"/>
                </a:lnTo>
                <a:lnTo>
                  <a:pt x="0" y="6869126"/>
                </a:lnTo>
                <a:close/>
              </a:path>
            </a:pathLst>
          </a:custGeom>
          <a:solidFill>
            <a:srgbClr val="041D26">
              <a:alpha val="9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373D7D51-6A24-4D40-B7AF-FE4766385A90}"/>
              </a:ext>
            </a:extLst>
          </p:cNvPr>
          <p:cNvGrpSpPr/>
          <p:nvPr/>
        </p:nvGrpSpPr>
        <p:grpSpPr>
          <a:xfrm>
            <a:off x="7491685" y="2705847"/>
            <a:ext cx="394834" cy="394834"/>
            <a:chOff x="2955584" y="306652"/>
            <a:chExt cx="6274794" cy="6274794"/>
          </a:xfrm>
        </p:grpSpPr>
        <p:sp>
          <p:nvSpPr>
            <p:cNvPr id="831" name="Circle: Hollow 830">
              <a:extLst>
                <a:ext uri="{FF2B5EF4-FFF2-40B4-BE49-F238E27FC236}">
                  <a16:creationId xmlns:a16="http://schemas.microsoft.com/office/drawing/2014/main" id="{89EDD645-BEE7-494E-AAEC-49BC9AB0B61D}"/>
                </a:ext>
              </a:extLst>
            </p:cNvPr>
            <p:cNvSpPr/>
            <p:nvPr/>
          </p:nvSpPr>
          <p:spPr>
            <a:xfrm>
              <a:off x="2955584" y="306652"/>
              <a:ext cx="6274794" cy="6274794"/>
            </a:xfrm>
            <a:prstGeom prst="donut">
              <a:avLst>
                <a:gd name="adj" fmla="val 2731"/>
              </a:avLst>
            </a:prstGeom>
            <a:solidFill>
              <a:srgbClr val="17536F">
                <a:alpha val="44000"/>
              </a:srgb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2" name="Oval 831">
              <a:extLst>
                <a:ext uri="{FF2B5EF4-FFF2-40B4-BE49-F238E27FC236}">
                  <a16:creationId xmlns:a16="http://schemas.microsoft.com/office/drawing/2014/main" id="{31799BF7-E78C-4EC3-AB77-8DD3E8D957E5}"/>
                </a:ext>
              </a:extLst>
            </p:cNvPr>
            <p:cNvSpPr/>
            <p:nvPr/>
          </p:nvSpPr>
          <p:spPr>
            <a:xfrm>
              <a:off x="3108762" y="441762"/>
              <a:ext cx="5974476" cy="5974476"/>
            </a:xfrm>
            <a:prstGeom prst="ellipse">
              <a:avLst/>
            </a:prstGeom>
            <a:solidFill>
              <a:schemeClr val="bg1">
                <a:alpha val="90000"/>
              </a:schemeClr>
            </a:solidFill>
            <a:ln w="28575">
              <a:noFill/>
            </a:ln>
            <a:effectLst>
              <a:outerShdw blurRad="63500" sx="102000" sy="102000" algn="ct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4A5E0862-763E-4903-9AA9-3FBD8916AAD1}"/>
                </a:ext>
              </a:extLst>
            </p:cNvPr>
            <p:cNvGrpSpPr/>
            <p:nvPr/>
          </p:nvGrpSpPr>
          <p:grpSpPr>
            <a:xfrm>
              <a:off x="3102724" y="453794"/>
              <a:ext cx="5980514" cy="5980510"/>
              <a:chOff x="3266391" y="599619"/>
              <a:chExt cx="5980514" cy="5980510"/>
            </a:xfrm>
          </p:grpSpPr>
          <p:sp>
            <p:nvSpPr>
              <p:cNvPr id="834" name="Arc 833">
                <a:extLst>
                  <a:ext uri="{FF2B5EF4-FFF2-40B4-BE49-F238E27FC236}">
                    <a16:creationId xmlns:a16="http://schemas.microsoft.com/office/drawing/2014/main" id="{1185BB3F-9EBB-4910-A88C-126882A22732}"/>
                  </a:ext>
                </a:extLst>
              </p:cNvPr>
              <p:cNvSpPr/>
              <p:nvPr/>
            </p:nvSpPr>
            <p:spPr>
              <a:xfrm>
                <a:off x="3266391" y="599619"/>
                <a:ext cx="5980514" cy="5980510"/>
              </a:xfrm>
              <a:prstGeom prst="arc">
                <a:avLst>
                  <a:gd name="adj1" fmla="val 11123130"/>
                  <a:gd name="adj2" fmla="val 21263729"/>
                </a:avLst>
              </a:prstGeom>
              <a:noFill/>
              <a:ln w="28575" cap="rnd">
                <a:solidFill>
                  <a:srgbClr val="0C67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n w="19050"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835" name="Arc 834">
                <a:extLst>
                  <a:ext uri="{FF2B5EF4-FFF2-40B4-BE49-F238E27FC236}">
                    <a16:creationId xmlns:a16="http://schemas.microsoft.com/office/drawing/2014/main" id="{A379F942-AE97-4D76-8CEF-5D86F205C1CC}"/>
                  </a:ext>
                </a:extLst>
              </p:cNvPr>
              <p:cNvSpPr/>
              <p:nvPr/>
            </p:nvSpPr>
            <p:spPr>
              <a:xfrm>
                <a:off x="3266391" y="599619"/>
                <a:ext cx="5980514" cy="5980510"/>
              </a:xfrm>
              <a:prstGeom prst="arc">
                <a:avLst>
                  <a:gd name="adj1" fmla="val 918320"/>
                  <a:gd name="adj2" fmla="val 9885227"/>
                </a:avLst>
              </a:prstGeom>
              <a:noFill/>
              <a:ln w="28575" cap="rnd">
                <a:solidFill>
                  <a:srgbClr val="0C67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n w="19050">
                    <a:solidFill>
                      <a:schemeClr val="tx1"/>
                    </a:solidFill>
                  </a:ln>
                </a:endParaRPr>
              </a:p>
            </p:txBody>
          </p:sp>
        </p:grpSp>
      </p:grpSp>
      <p:grpSp>
        <p:nvGrpSpPr>
          <p:cNvPr id="47619" name="Group 47618">
            <a:extLst>
              <a:ext uri="{FF2B5EF4-FFF2-40B4-BE49-F238E27FC236}">
                <a16:creationId xmlns:a16="http://schemas.microsoft.com/office/drawing/2014/main" id="{3C26AD55-F01A-4FB0-8C19-0402BA49212D}"/>
              </a:ext>
            </a:extLst>
          </p:cNvPr>
          <p:cNvGrpSpPr/>
          <p:nvPr/>
        </p:nvGrpSpPr>
        <p:grpSpPr>
          <a:xfrm>
            <a:off x="7640844" y="2828498"/>
            <a:ext cx="179331" cy="185378"/>
            <a:chOff x="12534819" y="4461764"/>
            <a:chExt cx="276482" cy="285804"/>
          </a:xfrm>
        </p:grpSpPr>
        <p:sp>
          <p:nvSpPr>
            <p:cNvPr id="47620" name="Freeform: Shape 47619">
              <a:extLst>
                <a:ext uri="{FF2B5EF4-FFF2-40B4-BE49-F238E27FC236}">
                  <a16:creationId xmlns:a16="http://schemas.microsoft.com/office/drawing/2014/main" id="{930CF71A-26C4-432C-A3D0-F7273A9D36C1}"/>
                </a:ext>
              </a:extLst>
            </p:cNvPr>
            <p:cNvSpPr/>
            <p:nvPr/>
          </p:nvSpPr>
          <p:spPr>
            <a:xfrm>
              <a:off x="12555548" y="4704764"/>
              <a:ext cx="236330" cy="42804"/>
            </a:xfrm>
            <a:custGeom>
              <a:avLst/>
              <a:gdLst>
                <a:gd name="connsiteX0" fmla="*/ 182183 w 182183"/>
                <a:gd name="connsiteY0" fmla="*/ 16499 h 32997"/>
                <a:gd name="connsiteX1" fmla="*/ 91092 w 182183"/>
                <a:gd name="connsiteY1" fmla="*/ 32997 h 32997"/>
                <a:gd name="connsiteX2" fmla="*/ 0 w 182183"/>
                <a:gd name="connsiteY2" fmla="*/ 16499 h 32997"/>
                <a:gd name="connsiteX3" fmla="*/ 91092 w 182183"/>
                <a:gd name="connsiteY3" fmla="*/ 0 h 32997"/>
                <a:gd name="connsiteX4" fmla="*/ 182183 w 182183"/>
                <a:gd name="connsiteY4" fmla="*/ 16499 h 32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183" h="32997">
                  <a:moveTo>
                    <a:pt x="182183" y="16499"/>
                  </a:moveTo>
                  <a:cubicBezTo>
                    <a:pt x="182183" y="25639"/>
                    <a:pt x="141440" y="32997"/>
                    <a:pt x="91092" y="32997"/>
                  </a:cubicBezTo>
                  <a:cubicBezTo>
                    <a:pt x="40821" y="32997"/>
                    <a:pt x="0" y="25639"/>
                    <a:pt x="0" y="16499"/>
                  </a:cubicBezTo>
                  <a:cubicBezTo>
                    <a:pt x="0" y="7358"/>
                    <a:pt x="40743" y="0"/>
                    <a:pt x="91092" y="0"/>
                  </a:cubicBezTo>
                  <a:cubicBezTo>
                    <a:pt x="141362" y="0"/>
                    <a:pt x="182183" y="7358"/>
                    <a:pt x="182183" y="16499"/>
                  </a:cubicBezTo>
                  <a:close/>
                </a:path>
              </a:pathLst>
            </a:custGeom>
            <a:solidFill>
              <a:srgbClr val="A9CDE6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21" name="Freeform: Shape 47620">
              <a:extLst>
                <a:ext uri="{FF2B5EF4-FFF2-40B4-BE49-F238E27FC236}">
                  <a16:creationId xmlns:a16="http://schemas.microsoft.com/office/drawing/2014/main" id="{EEC11D8D-6A53-44AC-B38C-615FE573B687}"/>
                </a:ext>
              </a:extLst>
            </p:cNvPr>
            <p:cNvSpPr/>
            <p:nvPr/>
          </p:nvSpPr>
          <p:spPr>
            <a:xfrm>
              <a:off x="12648090" y="4677835"/>
              <a:ext cx="7133" cy="33660"/>
            </a:xfrm>
            <a:custGeom>
              <a:avLst/>
              <a:gdLst>
                <a:gd name="connsiteX0" fmla="*/ 0 w 5499"/>
                <a:gd name="connsiteY0" fmla="*/ 0 h 25948"/>
                <a:gd name="connsiteX1" fmla="*/ 5499 w 5499"/>
                <a:gd name="connsiteY1" fmla="*/ 0 h 25948"/>
                <a:gd name="connsiteX2" fmla="*/ 5499 w 5499"/>
                <a:gd name="connsiteY2" fmla="*/ 25949 h 25948"/>
                <a:gd name="connsiteX3" fmla="*/ 0 w 5499"/>
                <a:gd name="connsiteY3" fmla="*/ 25949 h 2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99" h="25948">
                  <a:moveTo>
                    <a:pt x="0" y="0"/>
                  </a:moveTo>
                  <a:lnTo>
                    <a:pt x="5499" y="0"/>
                  </a:lnTo>
                  <a:lnTo>
                    <a:pt x="5499" y="25949"/>
                  </a:lnTo>
                  <a:lnTo>
                    <a:pt x="0" y="25949"/>
                  </a:ln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22" name="Freeform: Shape 47621">
              <a:extLst>
                <a:ext uri="{FF2B5EF4-FFF2-40B4-BE49-F238E27FC236}">
                  <a16:creationId xmlns:a16="http://schemas.microsoft.com/office/drawing/2014/main" id="{A30EA7A9-6029-49D7-8A59-4C0FA97D1C18}"/>
                </a:ext>
              </a:extLst>
            </p:cNvPr>
            <p:cNvSpPr/>
            <p:nvPr/>
          </p:nvSpPr>
          <p:spPr>
            <a:xfrm>
              <a:off x="12693809" y="4677835"/>
              <a:ext cx="7033" cy="33660"/>
            </a:xfrm>
            <a:custGeom>
              <a:avLst/>
              <a:gdLst>
                <a:gd name="connsiteX0" fmla="*/ 0 w 5422"/>
                <a:gd name="connsiteY0" fmla="*/ 0 h 25948"/>
                <a:gd name="connsiteX1" fmla="*/ 5422 w 5422"/>
                <a:gd name="connsiteY1" fmla="*/ 0 h 25948"/>
                <a:gd name="connsiteX2" fmla="*/ 5422 w 5422"/>
                <a:gd name="connsiteY2" fmla="*/ 25949 h 25948"/>
                <a:gd name="connsiteX3" fmla="*/ 0 w 5422"/>
                <a:gd name="connsiteY3" fmla="*/ 25949 h 2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22" h="25948">
                  <a:moveTo>
                    <a:pt x="0" y="0"/>
                  </a:moveTo>
                  <a:lnTo>
                    <a:pt x="5422" y="0"/>
                  </a:lnTo>
                  <a:lnTo>
                    <a:pt x="5422" y="25949"/>
                  </a:lnTo>
                  <a:lnTo>
                    <a:pt x="0" y="25949"/>
                  </a:ln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23" name="Freeform: Shape 47622">
              <a:extLst>
                <a:ext uri="{FF2B5EF4-FFF2-40B4-BE49-F238E27FC236}">
                  <a16:creationId xmlns:a16="http://schemas.microsoft.com/office/drawing/2014/main" id="{2F4AC47B-C3C7-4E2E-847B-3AC5694F5FFA}"/>
                </a:ext>
              </a:extLst>
            </p:cNvPr>
            <p:cNvSpPr/>
            <p:nvPr/>
          </p:nvSpPr>
          <p:spPr>
            <a:xfrm>
              <a:off x="12555749" y="4461764"/>
              <a:ext cx="234118" cy="218884"/>
            </a:xfrm>
            <a:custGeom>
              <a:avLst/>
              <a:gdLst>
                <a:gd name="connsiteX0" fmla="*/ 138186 w 180478"/>
                <a:gd name="connsiteY0" fmla="*/ 93290 h 168734"/>
                <a:gd name="connsiteX1" fmla="*/ 146861 w 180478"/>
                <a:gd name="connsiteY1" fmla="*/ 88410 h 168734"/>
                <a:gd name="connsiteX2" fmla="*/ 89232 w 180478"/>
                <a:gd name="connsiteY2" fmla="*/ 29 h 168734"/>
                <a:gd name="connsiteX3" fmla="*/ 31060 w 180478"/>
                <a:gd name="connsiteY3" fmla="*/ 88410 h 168734"/>
                <a:gd name="connsiteX4" fmla="*/ 42215 w 180478"/>
                <a:gd name="connsiteY4" fmla="*/ 93290 h 168734"/>
                <a:gd name="connsiteX5" fmla="*/ 0 w 180478"/>
                <a:gd name="connsiteY5" fmla="*/ 168735 h 168734"/>
                <a:gd name="connsiteX6" fmla="*/ 180478 w 180478"/>
                <a:gd name="connsiteY6" fmla="*/ 168735 h 168734"/>
                <a:gd name="connsiteX7" fmla="*/ 138186 w 180478"/>
                <a:gd name="connsiteY7" fmla="*/ 93290 h 168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478" h="168734">
                  <a:moveTo>
                    <a:pt x="138186" y="93290"/>
                  </a:moveTo>
                  <a:lnTo>
                    <a:pt x="146861" y="88410"/>
                  </a:lnTo>
                  <a:cubicBezTo>
                    <a:pt x="126025" y="70982"/>
                    <a:pt x="119441" y="-1675"/>
                    <a:pt x="89232" y="29"/>
                  </a:cubicBezTo>
                  <a:cubicBezTo>
                    <a:pt x="57784" y="1811"/>
                    <a:pt x="53214" y="73228"/>
                    <a:pt x="31060" y="88410"/>
                  </a:cubicBezTo>
                  <a:lnTo>
                    <a:pt x="42215" y="93290"/>
                  </a:lnTo>
                  <a:cubicBezTo>
                    <a:pt x="42215" y="93290"/>
                    <a:pt x="35553" y="146349"/>
                    <a:pt x="0" y="168735"/>
                  </a:cubicBezTo>
                  <a:lnTo>
                    <a:pt x="180478" y="168735"/>
                  </a:lnTo>
                  <a:cubicBezTo>
                    <a:pt x="144847" y="146349"/>
                    <a:pt x="138186" y="93290"/>
                    <a:pt x="138186" y="93290"/>
                  </a:cubicBez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24" name="Freeform: Shape 47623">
              <a:extLst>
                <a:ext uri="{FF2B5EF4-FFF2-40B4-BE49-F238E27FC236}">
                  <a16:creationId xmlns:a16="http://schemas.microsoft.com/office/drawing/2014/main" id="{388DE9E8-E800-436D-A5EA-1CC6DBB8D853}"/>
                </a:ext>
              </a:extLst>
            </p:cNvPr>
            <p:cNvSpPr/>
            <p:nvPr/>
          </p:nvSpPr>
          <p:spPr>
            <a:xfrm>
              <a:off x="12597850" y="4568937"/>
              <a:ext cx="148711" cy="112716"/>
            </a:xfrm>
            <a:custGeom>
              <a:avLst/>
              <a:gdLst>
                <a:gd name="connsiteX0" fmla="*/ 0 w 114639"/>
                <a:gd name="connsiteY0" fmla="*/ 86891 h 86891"/>
                <a:gd name="connsiteX1" fmla="*/ 114639 w 114639"/>
                <a:gd name="connsiteY1" fmla="*/ 86891 h 86891"/>
                <a:gd name="connsiteX2" fmla="*/ 0 w 114639"/>
                <a:gd name="connsiteY2" fmla="*/ 86891 h 8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639" h="86891">
                  <a:moveTo>
                    <a:pt x="0" y="86891"/>
                  </a:moveTo>
                  <a:cubicBezTo>
                    <a:pt x="0" y="86891"/>
                    <a:pt x="56158" y="-108614"/>
                    <a:pt x="114639" y="86891"/>
                  </a:cubicBezTo>
                  <a:lnTo>
                    <a:pt x="0" y="86891"/>
                  </a:lnTo>
                  <a:close/>
                </a:path>
              </a:pathLst>
            </a:custGeom>
            <a:solidFill>
              <a:srgbClr val="F3FA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25" name="Freeform: Shape 47624">
              <a:extLst>
                <a:ext uri="{FF2B5EF4-FFF2-40B4-BE49-F238E27FC236}">
                  <a16:creationId xmlns:a16="http://schemas.microsoft.com/office/drawing/2014/main" id="{206088E9-21E0-4587-A090-E67BFC31D811}"/>
                </a:ext>
              </a:extLst>
            </p:cNvPr>
            <p:cNvSpPr/>
            <p:nvPr/>
          </p:nvSpPr>
          <p:spPr>
            <a:xfrm>
              <a:off x="12534819" y="4537665"/>
              <a:ext cx="101415" cy="72676"/>
            </a:xfrm>
            <a:custGeom>
              <a:avLst/>
              <a:gdLst>
                <a:gd name="connsiteX0" fmla="*/ 78179 w 78179"/>
                <a:gd name="connsiteY0" fmla="*/ 0 h 56025"/>
                <a:gd name="connsiteX1" fmla="*/ 2193 w 78179"/>
                <a:gd name="connsiteY1" fmla="*/ 45313 h 56025"/>
                <a:gd name="connsiteX2" fmla="*/ 3974 w 78179"/>
                <a:gd name="connsiteY2" fmla="*/ 52594 h 56025"/>
                <a:gd name="connsiteX3" fmla="*/ 74694 w 78179"/>
                <a:gd name="connsiteY3" fmla="*/ 31371 h 56025"/>
                <a:gd name="connsiteX4" fmla="*/ 78179 w 78179"/>
                <a:gd name="connsiteY4" fmla="*/ 0 h 5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79" h="56025">
                  <a:moveTo>
                    <a:pt x="78179" y="0"/>
                  </a:moveTo>
                  <a:cubicBezTo>
                    <a:pt x="78179" y="0"/>
                    <a:pt x="35345" y="52749"/>
                    <a:pt x="2193" y="45313"/>
                  </a:cubicBezTo>
                  <a:cubicBezTo>
                    <a:pt x="2193" y="45313"/>
                    <a:pt x="-3772" y="47327"/>
                    <a:pt x="3974" y="52594"/>
                  </a:cubicBezTo>
                  <a:cubicBezTo>
                    <a:pt x="3974" y="52594"/>
                    <a:pt x="38211" y="68628"/>
                    <a:pt x="74694" y="31371"/>
                  </a:cubicBezTo>
                  <a:lnTo>
                    <a:pt x="78179" y="0"/>
                  </a:ln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26" name="Freeform: Shape 47625">
              <a:extLst>
                <a:ext uri="{FF2B5EF4-FFF2-40B4-BE49-F238E27FC236}">
                  <a16:creationId xmlns:a16="http://schemas.microsoft.com/office/drawing/2014/main" id="{AA978213-3D5E-495D-B27C-20371AE3EC49}"/>
                </a:ext>
              </a:extLst>
            </p:cNvPr>
            <p:cNvSpPr/>
            <p:nvPr/>
          </p:nvSpPr>
          <p:spPr>
            <a:xfrm>
              <a:off x="12709886" y="4539173"/>
              <a:ext cx="101415" cy="72676"/>
            </a:xfrm>
            <a:custGeom>
              <a:avLst/>
              <a:gdLst>
                <a:gd name="connsiteX0" fmla="*/ 0 w 78179"/>
                <a:gd name="connsiteY0" fmla="*/ 0 h 56025"/>
                <a:gd name="connsiteX1" fmla="*/ 75987 w 78179"/>
                <a:gd name="connsiteY1" fmla="*/ 45313 h 56025"/>
                <a:gd name="connsiteX2" fmla="*/ 74205 w 78179"/>
                <a:gd name="connsiteY2" fmla="*/ 52595 h 56025"/>
                <a:gd name="connsiteX3" fmla="*/ 3485 w 78179"/>
                <a:gd name="connsiteY3" fmla="*/ 31371 h 56025"/>
                <a:gd name="connsiteX4" fmla="*/ 0 w 78179"/>
                <a:gd name="connsiteY4" fmla="*/ 0 h 5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79" h="56025">
                  <a:moveTo>
                    <a:pt x="0" y="0"/>
                  </a:moveTo>
                  <a:cubicBezTo>
                    <a:pt x="0" y="0"/>
                    <a:pt x="42911" y="52749"/>
                    <a:pt x="75987" y="45313"/>
                  </a:cubicBezTo>
                  <a:cubicBezTo>
                    <a:pt x="75987" y="45313"/>
                    <a:pt x="81951" y="47327"/>
                    <a:pt x="74205" y="52595"/>
                  </a:cubicBezTo>
                  <a:cubicBezTo>
                    <a:pt x="74205" y="52595"/>
                    <a:pt x="39969" y="68628"/>
                    <a:pt x="3485" y="3137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27" name="Freeform: Shape 47626">
              <a:extLst>
                <a:ext uri="{FF2B5EF4-FFF2-40B4-BE49-F238E27FC236}">
                  <a16:creationId xmlns:a16="http://schemas.microsoft.com/office/drawing/2014/main" id="{F844DE45-9202-4802-A607-7255A30F750F}"/>
                </a:ext>
              </a:extLst>
            </p:cNvPr>
            <p:cNvSpPr/>
            <p:nvPr/>
          </p:nvSpPr>
          <p:spPr>
            <a:xfrm>
              <a:off x="12659444" y="4523598"/>
              <a:ext cx="21100" cy="8440"/>
            </a:xfrm>
            <a:custGeom>
              <a:avLst/>
              <a:gdLst>
                <a:gd name="connsiteX0" fmla="*/ 8056 w 16266"/>
                <a:gd name="connsiteY0" fmla="*/ 6507 h 6506"/>
                <a:gd name="connsiteX1" fmla="*/ 16266 w 16266"/>
                <a:gd name="connsiteY1" fmla="*/ 0 h 6506"/>
                <a:gd name="connsiteX2" fmla="*/ 0 w 16266"/>
                <a:gd name="connsiteY2" fmla="*/ 0 h 6506"/>
                <a:gd name="connsiteX3" fmla="*/ 8056 w 16266"/>
                <a:gd name="connsiteY3" fmla="*/ 6507 h 6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66" h="6506">
                  <a:moveTo>
                    <a:pt x="8056" y="6507"/>
                  </a:moveTo>
                  <a:cubicBezTo>
                    <a:pt x="12083" y="6507"/>
                    <a:pt x="15414" y="3718"/>
                    <a:pt x="16266" y="0"/>
                  </a:cubicBezTo>
                  <a:lnTo>
                    <a:pt x="0" y="0"/>
                  </a:lnTo>
                  <a:cubicBezTo>
                    <a:pt x="774" y="3718"/>
                    <a:pt x="4106" y="6507"/>
                    <a:pt x="8056" y="6507"/>
                  </a:cubicBez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28" name="Freeform: Shape 47627">
              <a:extLst>
                <a:ext uri="{FF2B5EF4-FFF2-40B4-BE49-F238E27FC236}">
                  <a16:creationId xmlns:a16="http://schemas.microsoft.com/office/drawing/2014/main" id="{89C72FF6-4639-4130-A297-6B64EEA917FC}"/>
                </a:ext>
              </a:extLst>
            </p:cNvPr>
            <p:cNvSpPr/>
            <p:nvPr/>
          </p:nvSpPr>
          <p:spPr>
            <a:xfrm>
              <a:off x="12647588" y="4502196"/>
              <a:ext cx="7838" cy="7836"/>
            </a:xfrm>
            <a:custGeom>
              <a:avLst/>
              <a:gdLst>
                <a:gd name="connsiteX0" fmla="*/ 0 w 6042"/>
                <a:gd name="connsiteY0" fmla="*/ 3021 h 6041"/>
                <a:gd name="connsiteX1" fmla="*/ 3021 w 6042"/>
                <a:gd name="connsiteY1" fmla="*/ 0 h 6041"/>
                <a:gd name="connsiteX2" fmla="*/ 6042 w 6042"/>
                <a:gd name="connsiteY2" fmla="*/ 3021 h 6041"/>
                <a:gd name="connsiteX3" fmla="*/ 3021 w 6042"/>
                <a:gd name="connsiteY3" fmla="*/ 6042 h 6041"/>
                <a:gd name="connsiteX4" fmla="*/ 0 w 6042"/>
                <a:gd name="connsiteY4" fmla="*/ 3021 h 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42" h="6041">
                  <a:moveTo>
                    <a:pt x="0" y="3021"/>
                  </a:moveTo>
                  <a:cubicBezTo>
                    <a:pt x="0" y="1317"/>
                    <a:pt x="1395" y="0"/>
                    <a:pt x="3021" y="0"/>
                  </a:cubicBezTo>
                  <a:cubicBezTo>
                    <a:pt x="4726" y="0"/>
                    <a:pt x="6042" y="1317"/>
                    <a:pt x="6042" y="3021"/>
                  </a:cubicBezTo>
                  <a:cubicBezTo>
                    <a:pt x="6042" y="4647"/>
                    <a:pt x="4726" y="6042"/>
                    <a:pt x="3021" y="6042"/>
                  </a:cubicBezTo>
                  <a:cubicBezTo>
                    <a:pt x="1395" y="6042"/>
                    <a:pt x="0" y="4647"/>
                    <a:pt x="0" y="3021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29" name="Freeform: Shape 47628">
              <a:extLst>
                <a:ext uri="{FF2B5EF4-FFF2-40B4-BE49-F238E27FC236}">
                  <a16:creationId xmlns:a16="http://schemas.microsoft.com/office/drawing/2014/main" id="{D2EE451B-179A-47DD-A25B-E4A9A37C1262}"/>
                </a:ext>
              </a:extLst>
            </p:cNvPr>
            <p:cNvSpPr/>
            <p:nvPr/>
          </p:nvSpPr>
          <p:spPr>
            <a:xfrm>
              <a:off x="12650401" y="4505513"/>
              <a:ext cx="4321" cy="4320"/>
            </a:xfrm>
            <a:custGeom>
              <a:avLst/>
              <a:gdLst>
                <a:gd name="connsiteX0" fmla="*/ 0 w 3331"/>
                <a:gd name="connsiteY0" fmla="*/ 1627 h 3330"/>
                <a:gd name="connsiteX1" fmla="*/ 1704 w 3331"/>
                <a:gd name="connsiteY1" fmla="*/ 0 h 3330"/>
                <a:gd name="connsiteX2" fmla="*/ 3331 w 3331"/>
                <a:gd name="connsiteY2" fmla="*/ 1627 h 3330"/>
                <a:gd name="connsiteX3" fmla="*/ 1704 w 3331"/>
                <a:gd name="connsiteY3" fmla="*/ 3331 h 3330"/>
                <a:gd name="connsiteX4" fmla="*/ 0 w 3331"/>
                <a:gd name="connsiteY4" fmla="*/ 1627 h 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1" h="3330">
                  <a:moveTo>
                    <a:pt x="0" y="1627"/>
                  </a:moveTo>
                  <a:cubicBezTo>
                    <a:pt x="0" y="697"/>
                    <a:pt x="774" y="0"/>
                    <a:pt x="1704" y="0"/>
                  </a:cubicBezTo>
                  <a:cubicBezTo>
                    <a:pt x="2633" y="0"/>
                    <a:pt x="3331" y="775"/>
                    <a:pt x="3331" y="1627"/>
                  </a:cubicBezTo>
                  <a:cubicBezTo>
                    <a:pt x="3331" y="2556"/>
                    <a:pt x="2557" y="3331"/>
                    <a:pt x="1704" y="3331"/>
                  </a:cubicBezTo>
                  <a:cubicBezTo>
                    <a:pt x="697" y="3331"/>
                    <a:pt x="0" y="2556"/>
                    <a:pt x="0" y="1627"/>
                  </a:cubicBezTo>
                  <a:close/>
                </a:path>
              </a:pathLst>
            </a:custGeom>
            <a:solidFill>
              <a:srgbClr val="0D4C64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30" name="Freeform: Shape 47629">
              <a:extLst>
                <a:ext uri="{FF2B5EF4-FFF2-40B4-BE49-F238E27FC236}">
                  <a16:creationId xmlns:a16="http://schemas.microsoft.com/office/drawing/2014/main" id="{6EE15729-2BD6-4C0E-84FC-0669A8F60254}"/>
                </a:ext>
              </a:extLst>
            </p:cNvPr>
            <p:cNvSpPr/>
            <p:nvPr/>
          </p:nvSpPr>
          <p:spPr>
            <a:xfrm>
              <a:off x="12657535" y="4508727"/>
              <a:ext cx="24617" cy="14971"/>
            </a:xfrm>
            <a:custGeom>
              <a:avLst/>
              <a:gdLst>
                <a:gd name="connsiteX0" fmla="*/ 9528 w 18977"/>
                <a:gd name="connsiteY0" fmla="*/ 0 h 11541"/>
                <a:gd name="connsiteX1" fmla="*/ 0 w 18977"/>
                <a:gd name="connsiteY1" fmla="*/ 11541 h 11541"/>
                <a:gd name="connsiteX2" fmla="*/ 18978 w 18977"/>
                <a:gd name="connsiteY2" fmla="*/ 11541 h 11541"/>
                <a:gd name="connsiteX3" fmla="*/ 9528 w 18977"/>
                <a:gd name="connsiteY3" fmla="*/ 0 h 1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977" h="11541">
                  <a:moveTo>
                    <a:pt x="9528" y="0"/>
                  </a:moveTo>
                  <a:cubicBezTo>
                    <a:pt x="4183" y="232"/>
                    <a:pt x="233" y="6971"/>
                    <a:pt x="0" y="11541"/>
                  </a:cubicBezTo>
                  <a:cubicBezTo>
                    <a:pt x="6352" y="11541"/>
                    <a:pt x="12703" y="11541"/>
                    <a:pt x="18978" y="11541"/>
                  </a:cubicBezTo>
                  <a:cubicBezTo>
                    <a:pt x="18745" y="6971"/>
                    <a:pt x="14872" y="232"/>
                    <a:pt x="9528" y="0"/>
                  </a:cubicBez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31" name="Freeform: Shape 47630">
              <a:extLst>
                <a:ext uri="{FF2B5EF4-FFF2-40B4-BE49-F238E27FC236}">
                  <a16:creationId xmlns:a16="http://schemas.microsoft.com/office/drawing/2014/main" id="{CA1EEAF9-0D2A-457B-876A-61C26F579AD5}"/>
                </a:ext>
              </a:extLst>
            </p:cNvPr>
            <p:cNvSpPr/>
            <p:nvPr/>
          </p:nvSpPr>
          <p:spPr>
            <a:xfrm>
              <a:off x="12668889" y="4508828"/>
              <a:ext cx="12659" cy="14870"/>
            </a:xfrm>
            <a:custGeom>
              <a:avLst/>
              <a:gdLst>
                <a:gd name="connsiteX0" fmla="*/ 929 w 9759"/>
                <a:gd name="connsiteY0" fmla="*/ 0 h 11463"/>
                <a:gd name="connsiteX1" fmla="*/ 0 w 9759"/>
                <a:gd name="connsiteY1" fmla="*/ 232 h 11463"/>
                <a:gd name="connsiteX2" fmla="*/ 7901 w 9759"/>
                <a:gd name="connsiteY2" fmla="*/ 11464 h 11463"/>
                <a:gd name="connsiteX3" fmla="*/ 9760 w 9759"/>
                <a:gd name="connsiteY3" fmla="*/ 11464 h 11463"/>
                <a:gd name="connsiteX4" fmla="*/ 929 w 9759"/>
                <a:gd name="connsiteY4" fmla="*/ 0 h 1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59" h="11463">
                  <a:moveTo>
                    <a:pt x="929" y="0"/>
                  </a:moveTo>
                  <a:cubicBezTo>
                    <a:pt x="620" y="77"/>
                    <a:pt x="310" y="155"/>
                    <a:pt x="0" y="232"/>
                  </a:cubicBezTo>
                  <a:cubicBezTo>
                    <a:pt x="4493" y="1549"/>
                    <a:pt x="7669" y="7436"/>
                    <a:pt x="7901" y="11464"/>
                  </a:cubicBezTo>
                  <a:lnTo>
                    <a:pt x="9760" y="11464"/>
                  </a:lnTo>
                  <a:cubicBezTo>
                    <a:pt x="9528" y="7126"/>
                    <a:pt x="5887" y="697"/>
                    <a:pt x="929" y="0"/>
                  </a:cubicBezTo>
                  <a:close/>
                </a:path>
              </a:pathLst>
            </a:custGeom>
            <a:solidFill>
              <a:srgbClr val="F6A758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32" name="Freeform: Shape 47631">
              <a:extLst>
                <a:ext uri="{FF2B5EF4-FFF2-40B4-BE49-F238E27FC236}">
                  <a16:creationId xmlns:a16="http://schemas.microsoft.com/office/drawing/2014/main" id="{DCD1610C-FC56-4020-B636-9910DD64EC7D}"/>
                </a:ext>
              </a:extLst>
            </p:cNvPr>
            <p:cNvSpPr/>
            <p:nvPr/>
          </p:nvSpPr>
          <p:spPr>
            <a:xfrm>
              <a:off x="12659444" y="4523598"/>
              <a:ext cx="21100" cy="1651"/>
            </a:xfrm>
            <a:custGeom>
              <a:avLst/>
              <a:gdLst>
                <a:gd name="connsiteX0" fmla="*/ 0 w 16266"/>
                <a:gd name="connsiteY0" fmla="*/ 0 h 1273"/>
                <a:gd name="connsiteX1" fmla="*/ 16266 w 16266"/>
                <a:gd name="connsiteY1" fmla="*/ 0 h 1273"/>
                <a:gd name="connsiteX2" fmla="*/ 0 w 16266"/>
                <a:gd name="connsiteY2" fmla="*/ 0 h 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66" h="1273">
                  <a:moveTo>
                    <a:pt x="0" y="0"/>
                  </a:moveTo>
                  <a:lnTo>
                    <a:pt x="16266" y="0"/>
                  </a:lnTo>
                  <a:cubicBezTo>
                    <a:pt x="16266" y="0"/>
                    <a:pt x="9295" y="2866"/>
                    <a:pt x="0" y="0"/>
                  </a:cubicBezTo>
                  <a:close/>
                </a:path>
              </a:pathLst>
            </a:custGeom>
            <a:solidFill>
              <a:srgbClr val="D74E0B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33" name="Freeform: Shape 47632">
              <a:extLst>
                <a:ext uri="{FF2B5EF4-FFF2-40B4-BE49-F238E27FC236}">
                  <a16:creationId xmlns:a16="http://schemas.microsoft.com/office/drawing/2014/main" id="{C7BC683D-BB43-4680-BA12-86FFD4EADC70}"/>
                </a:ext>
              </a:extLst>
            </p:cNvPr>
            <p:cNvSpPr/>
            <p:nvPr/>
          </p:nvSpPr>
          <p:spPr>
            <a:xfrm>
              <a:off x="12652411" y="4506316"/>
              <a:ext cx="1004" cy="1004"/>
            </a:xfrm>
            <a:custGeom>
              <a:avLst/>
              <a:gdLst>
                <a:gd name="connsiteX0" fmla="*/ 0 w 774"/>
                <a:gd name="connsiteY0" fmla="*/ 387 h 774"/>
                <a:gd name="connsiteX1" fmla="*/ 387 w 774"/>
                <a:gd name="connsiteY1" fmla="*/ 0 h 774"/>
                <a:gd name="connsiteX2" fmla="*/ 774 w 774"/>
                <a:gd name="connsiteY2" fmla="*/ 387 h 774"/>
                <a:gd name="connsiteX3" fmla="*/ 387 w 774"/>
                <a:gd name="connsiteY3" fmla="*/ 774 h 774"/>
                <a:gd name="connsiteX4" fmla="*/ 0 w 774"/>
                <a:gd name="connsiteY4" fmla="*/ 387 h 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" h="774">
                  <a:moveTo>
                    <a:pt x="0" y="387"/>
                  </a:moveTo>
                  <a:cubicBezTo>
                    <a:pt x="0" y="155"/>
                    <a:pt x="154" y="0"/>
                    <a:pt x="387" y="0"/>
                  </a:cubicBezTo>
                  <a:cubicBezTo>
                    <a:pt x="619" y="0"/>
                    <a:pt x="774" y="155"/>
                    <a:pt x="774" y="387"/>
                  </a:cubicBezTo>
                  <a:cubicBezTo>
                    <a:pt x="774" y="620"/>
                    <a:pt x="619" y="774"/>
                    <a:pt x="387" y="774"/>
                  </a:cubicBezTo>
                  <a:cubicBezTo>
                    <a:pt x="232" y="774"/>
                    <a:pt x="0" y="620"/>
                    <a:pt x="0" y="38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7634" name="Graphic 19965">
              <a:extLst>
                <a:ext uri="{FF2B5EF4-FFF2-40B4-BE49-F238E27FC236}">
                  <a16:creationId xmlns:a16="http://schemas.microsoft.com/office/drawing/2014/main" id="{0B269C6C-939C-42BC-959C-D539F52628CC}"/>
                </a:ext>
              </a:extLst>
            </p:cNvPr>
            <p:cNvGrpSpPr/>
            <p:nvPr/>
          </p:nvGrpSpPr>
          <p:grpSpPr>
            <a:xfrm>
              <a:off x="12685068" y="4502196"/>
              <a:ext cx="7836" cy="7836"/>
              <a:chOff x="9991631" y="3920707"/>
              <a:chExt cx="6041" cy="6041"/>
            </a:xfrm>
            <a:solidFill>
              <a:schemeClr val="accent1"/>
            </a:solidFill>
          </p:grpSpPr>
          <p:sp>
            <p:nvSpPr>
              <p:cNvPr id="47683" name="Freeform: Shape 47682">
                <a:extLst>
                  <a:ext uri="{FF2B5EF4-FFF2-40B4-BE49-F238E27FC236}">
                    <a16:creationId xmlns:a16="http://schemas.microsoft.com/office/drawing/2014/main" id="{31707967-F227-4610-9D8F-0EFDF48112C7}"/>
                  </a:ext>
                </a:extLst>
              </p:cNvPr>
              <p:cNvSpPr/>
              <p:nvPr/>
            </p:nvSpPr>
            <p:spPr>
              <a:xfrm>
                <a:off x="9991631" y="3920707"/>
                <a:ext cx="6041" cy="6041"/>
              </a:xfrm>
              <a:custGeom>
                <a:avLst/>
                <a:gdLst>
                  <a:gd name="connsiteX0" fmla="*/ 6041 w 6041"/>
                  <a:gd name="connsiteY0" fmla="*/ 3021 h 6041"/>
                  <a:gd name="connsiteX1" fmla="*/ 3020 w 6041"/>
                  <a:gd name="connsiteY1" fmla="*/ 0 h 6041"/>
                  <a:gd name="connsiteX2" fmla="*/ 0 w 6041"/>
                  <a:gd name="connsiteY2" fmla="*/ 3021 h 6041"/>
                  <a:gd name="connsiteX3" fmla="*/ 3020 w 6041"/>
                  <a:gd name="connsiteY3" fmla="*/ 6042 h 6041"/>
                  <a:gd name="connsiteX4" fmla="*/ 6041 w 6041"/>
                  <a:gd name="connsiteY4" fmla="*/ 3021 h 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1" h="6041">
                    <a:moveTo>
                      <a:pt x="6041" y="3021"/>
                    </a:moveTo>
                    <a:cubicBezTo>
                      <a:pt x="6041" y="1317"/>
                      <a:pt x="4647" y="0"/>
                      <a:pt x="3020" y="0"/>
                    </a:cubicBezTo>
                    <a:cubicBezTo>
                      <a:pt x="1394" y="0"/>
                      <a:pt x="0" y="1317"/>
                      <a:pt x="0" y="3021"/>
                    </a:cubicBezTo>
                    <a:cubicBezTo>
                      <a:pt x="0" y="4647"/>
                      <a:pt x="1394" y="6042"/>
                      <a:pt x="3020" y="6042"/>
                    </a:cubicBezTo>
                    <a:cubicBezTo>
                      <a:pt x="4647" y="6042"/>
                      <a:pt x="6041" y="4647"/>
                      <a:pt x="6041" y="30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84" name="Freeform: Shape 47683">
                <a:extLst>
                  <a:ext uri="{FF2B5EF4-FFF2-40B4-BE49-F238E27FC236}">
                    <a16:creationId xmlns:a16="http://schemas.microsoft.com/office/drawing/2014/main" id="{06552EB2-A2DE-4E13-A1ED-2E690AE380A6}"/>
                  </a:ext>
                </a:extLst>
              </p:cNvPr>
              <p:cNvSpPr/>
              <p:nvPr/>
            </p:nvSpPr>
            <p:spPr>
              <a:xfrm>
                <a:off x="9992172" y="3923264"/>
                <a:ext cx="3407" cy="3330"/>
              </a:xfrm>
              <a:custGeom>
                <a:avLst/>
                <a:gdLst>
                  <a:gd name="connsiteX0" fmla="*/ 3408 w 3407"/>
                  <a:gd name="connsiteY0" fmla="*/ 1627 h 3330"/>
                  <a:gd name="connsiteX1" fmla="*/ 1704 w 3407"/>
                  <a:gd name="connsiteY1" fmla="*/ 0 h 3330"/>
                  <a:gd name="connsiteX2" fmla="*/ 0 w 3407"/>
                  <a:gd name="connsiteY2" fmla="*/ 1627 h 3330"/>
                  <a:gd name="connsiteX3" fmla="*/ 1704 w 3407"/>
                  <a:gd name="connsiteY3" fmla="*/ 3331 h 3330"/>
                  <a:gd name="connsiteX4" fmla="*/ 3408 w 3407"/>
                  <a:gd name="connsiteY4" fmla="*/ 1627 h 3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7" h="3330">
                    <a:moveTo>
                      <a:pt x="3408" y="1627"/>
                    </a:moveTo>
                    <a:cubicBezTo>
                      <a:pt x="3408" y="697"/>
                      <a:pt x="2711" y="0"/>
                      <a:pt x="1704" y="0"/>
                    </a:cubicBezTo>
                    <a:cubicBezTo>
                      <a:pt x="774" y="0"/>
                      <a:pt x="0" y="775"/>
                      <a:pt x="0" y="1627"/>
                    </a:cubicBezTo>
                    <a:cubicBezTo>
                      <a:pt x="0" y="2556"/>
                      <a:pt x="774" y="3331"/>
                      <a:pt x="1704" y="3331"/>
                    </a:cubicBezTo>
                    <a:cubicBezTo>
                      <a:pt x="2633" y="3331"/>
                      <a:pt x="3408" y="2556"/>
                      <a:pt x="3408" y="1627"/>
                    </a:cubicBezTo>
                    <a:close/>
                  </a:path>
                </a:pathLst>
              </a:custGeom>
              <a:solidFill>
                <a:srgbClr val="0D4C64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85" name="Freeform: Shape 47684">
                <a:extLst>
                  <a:ext uri="{FF2B5EF4-FFF2-40B4-BE49-F238E27FC236}">
                    <a16:creationId xmlns:a16="http://schemas.microsoft.com/office/drawing/2014/main" id="{29B52752-37DD-4A06-9E05-34FA29511515}"/>
                  </a:ext>
                </a:extLst>
              </p:cNvPr>
              <p:cNvSpPr/>
              <p:nvPr/>
            </p:nvSpPr>
            <p:spPr>
              <a:xfrm>
                <a:off x="9993179" y="3923883"/>
                <a:ext cx="774" cy="774"/>
              </a:xfrm>
              <a:custGeom>
                <a:avLst/>
                <a:gdLst>
                  <a:gd name="connsiteX0" fmla="*/ 774 w 774"/>
                  <a:gd name="connsiteY0" fmla="*/ 387 h 774"/>
                  <a:gd name="connsiteX1" fmla="*/ 388 w 774"/>
                  <a:gd name="connsiteY1" fmla="*/ 0 h 774"/>
                  <a:gd name="connsiteX2" fmla="*/ 0 w 774"/>
                  <a:gd name="connsiteY2" fmla="*/ 387 h 774"/>
                  <a:gd name="connsiteX3" fmla="*/ 388 w 774"/>
                  <a:gd name="connsiteY3" fmla="*/ 774 h 774"/>
                  <a:gd name="connsiteX4" fmla="*/ 774 w 774"/>
                  <a:gd name="connsiteY4" fmla="*/ 387 h 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" h="774">
                    <a:moveTo>
                      <a:pt x="774" y="387"/>
                    </a:moveTo>
                    <a:cubicBezTo>
                      <a:pt x="774" y="155"/>
                      <a:pt x="619" y="0"/>
                      <a:pt x="388" y="0"/>
                    </a:cubicBezTo>
                    <a:cubicBezTo>
                      <a:pt x="155" y="0"/>
                      <a:pt x="0" y="155"/>
                      <a:pt x="0" y="387"/>
                    </a:cubicBezTo>
                    <a:cubicBezTo>
                      <a:pt x="0" y="620"/>
                      <a:pt x="155" y="774"/>
                      <a:pt x="388" y="774"/>
                    </a:cubicBezTo>
                    <a:cubicBezTo>
                      <a:pt x="619" y="774"/>
                      <a:pt x="774" y="620"/>
                      <a:pt x="774" y="3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7635" name="Graphic 19965">
              <a:extLst>
                <a:ext uri="{FF2B5EF4-FFF2-40B4-BE49-F238E27FC236}">
                  <a16:creationId xmlns:a16="http://schemas.microsoft.com/office/drawing/2014/main" id="{7AF572F4-BE80-4046-A5AE-4724D6D631AF}"/>
                </a:ext>
              </a:extLst>
            </p:cNvPr>
            <p:cNvGrpSpPr/>
            <p:nvPr/>
          </p:nvGrpSpPr>
          <p:grpSpPr>
            <a:xfrm>
              <a:off x="12685268" y="4706674"/>
              <a:ext cx="22809" cy="18990"/>
              <a:chOff x="9991785" y="4078336"/>
              <a:chExt cx="17583" cy="14639"/>
            </a:xfrm>
            <a:solidFill>
              <a:schemeClr val="accent1"/>
            </a:solidFill>
          </p:grpSpPr>
          <p:sp>
            <p:nvSpPr>
              <p:cNvPr id="47674" name="Freeform: Shape 47673">
                <a:extLst>
                  <a:ext uri="{FF2B5EF4-FFF2-40B4-BE49-F238E27FC236}">
                    <a16:creationId xmlns:a16="http://schemas.microsoft.com/office/drawing/2014/main" id="{8CFA09BE-BDA3-4162-9A50-A440500F8A40}"/>
                  </a:ext>
                </a:extLst>
              </p:cNvPr>
              <p:cNvSpPr/>
              <p:nvPr/>
            </p:nvSpPr>
            <p:spPr>
              <a:xfrm>
                <a:off x="999178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75" name="Freeform: Shape 47674">
                <a:extLst>
                  <a:ext uri="{FF2B5EF4-FFF2-40B4-BE49-F238E27FC236}">
                    <a16:creationId xmlns:a16="http://schemas.microsoft.com/office/drawing/2014/main" id="{571B5717-2CEB-4679-A12D-5828A24A7985}"/>
                  </a:ext>
                </a:extLst>
              </p:cNvPr>
              <p:cNvSpPr/>
              <p:nvPr/>
            </p:nvSpPr>
            <p:spPr>
              <a:xfrm>
                <a:off x="9997594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76" name="Freeform: Shape 47675">
                <a:extLst>
                  <a:ext uri="{FF2B5EF4-FFF2-40B4-BE49-F238E27FC236}">
                    <a16:creationId xmlns:a16="http://schemas.microsoft.com/office/drawing/2014/main" id="{CA84D8B4-E349-41E9-B8BB-48741FA90FF0}"/>
                  </a:ext>
                </a:extLst>
              </p:cNvPr>
              <p:cNvSpPr/>
              <p:nvPr/>
            </p:nvSpPr>
            <p:spPr>
              <a:xfrm>
                <a:off x="10003481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77" name="Freeform: Shape 47676">
                <a:extLst>
                  <a:ext uri="{FF2B5EF4-FFF2-40B4-BE49-F238E27FC236}">
                    <a16:creationId xmlns:a16="http://schemas.microsoft.com/office/drawing/2014/main" id="{12D5E977-A798-4641-9457-D85B8DF07CA8}"/>
                  </a:ext>
                </a:extLst>
              </p:cNvPr>
              <p:cNvSpPr/>
              <p:nvPr/>
            </p:nvSpPr>
            <p:spPr>
              <a:xfrm>
                <a:off x="10003481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331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409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78" name="Freeform: Shape 47677">
                <a:extLst>
                  <a:ext uri="{FF2B5EF4-FFF2-40B4-BE49-F238E27FC236}">
                    <a16:creationId xmlns:a16="http://schemas.microsoft.com/office/drawing/2014/main" id="{D8F92EDE-09AD-4C5D-9976-9F3AD0EA5932}"/>
                  </a:ext>
                </a:extLst>
              </p:cNvPr>
              <p:cNvSpPr/>
              <p:nvPr/>
            </p:nvSpPr>
            <p:spPr>
              <a:xfrm>
                <a:off x="9997517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79" name="Freeform: Shape 47678">
                <a:extLst>
                  <a:ext uri="{FF2B5EF4-FFF2-40B4-BE49-F238E27FC236}">
                    <a16:creationId xmlns:a16="http://schemas.microsoft.com/office/drawing/2014/main" id="{0DE51554-112A-44D3-A62A-B2732C9FAF0F}"/>
                  </a:ext>
                </a:extLst>
              </p:cNvPr>
              <p:cNvSpPr/>
              <p:nvPr/>
            </p:nvSpPr>
            <p:spPr>
              <a:xfrm>
                <a:off x="9991785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80" name="Freeform: Shape 47679">
                <a:extLst>
                  <a:ext uri="{FF2B5EF4-FFF2-40B4-BE49-F238E27FC236}">
                    <a16:creationId xmlns:a16="http://schemas.microsoft.com/office/drawing/2014/main" id="{8A980750-E5BA-47C8-9034-441CF96BDBB2}"/>
                  </a:ext>
                </a:extLst>
              </p:cNvPr>
              <p:cNvSpPr/>
              <p:nvPr/>
            </p:nvSpPr>
            <p:spPr>
              <a:xfrm>
                <a:off x="9995116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81" name="Freeform: Shape 47680">
                <a:extLst>
                  <a:ext uri="{FF2B5EF4-FFF2-40B4-BE49-F238E27FC236}">
                    <a16:creationId xmlns:a16="http://schemas.microsoft.com/office/drawing/2014/main" id="{88929237-60A1-4F9A-B34C-9C106CFB958D}"/>
                  </a:ext>
                </a:extLst>
              </p:cNvPr>
              <p:cNvSpPr/>
              <p:nvPr/>
            </p:nvSpPr>
            <p:spPr>
              <a:xfrm>
                <a:off x="10001080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6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6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82" name="Freeform: Shape 47681">
                <a:extLst>
                  <a:ext uri="{FF2B5EF4-FFF2-40B4-BE49-F238E27FC236}">
                    <a16:creationId xmlns:a16="http://schemas.microsoft.com/office/drawing/2014/main" id="{A1E5D18F-7E75-4D3E-B283-129D80B6BBBF}"/>
                  </a:ext>
                </a:extLst>
              </p:cNvPr>
              <p:cNvSpPr/>
              <p:nvPr/>
            </p:nvSpPr>
            <p:spPr>
              <a:xfrm>
                <a:off x="10006735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7636" name="Graphic 19965">
              <a:extLst>
                <a:ext uri="{FF2B5EF4-FFF2-40B4-BE49-F238E27FC236}">
                  <a16:creationId xmlns:a16="http://schemas.microsoft.com/office/drawing/2014/main" id="{5A3787E6-A213-4C3B-AC1D-1CA2EDF16BB4}"/>
                </a:ext>
              </a:extLst>
            </p:cNvPr>
            <p:cNvGrpSpPr/>
            <p:nvPr/>
          </p:nvGrpSpPr>
          <p:grpSpPr>
            <a:xfrm>
              <a:off x="12640051" y="4706674"/>
              <a:ext cx="22809" cy="18990"/>
              <a:chOff x="9956928" y="4078336"/>
              <a:chExt cx="17583" cy="14639"/>
            </a:xfrm>
            <a:solidFill>
              <a:schemeClr val="accent1"/>
            </a:solidFill>
          </p:grpSpPr>
          <p:sp>
            <p:nvSpPr>
              <p:cNvPr id="47665" name="Freeform: Shape 47664">
                <a:extLst>
                  <a:ext uri="{FF2B5EF4-FFF2-40B4-BE49-F238E27FC236}">
                    <a16:creationId xmlns:a16="http://schemas.microsoft.com/office/drawing/2014/main" id="{A548F961-3AA4-4DAF-A4CB-EAC9CB864652}"/>
                  </a:ext>
                </a:extLst>
              </p:cNvPr>
              <p:cNvSpPr/>
              <p:nvPr/>
            </p:nvSpPr>
            <p:spPr>
              <a:xfrm>
                <a:off x="9956928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66" name="Freeform: Shape 47665">
                <a:extLst>
                  <a:ext uri="{FF2B5EF4-FFF2-40B4-BE49-F238E27FC236}">
                    <a16:creationId xmlns:a16="http://schemas.microsoft.com/office/drawing/2014/main" id="{A0D41CF4-6C16-4A6B-B6B3-F7F117EF98C5}"/>
                  </a:ext>
                </a:extLst>
              </p:cNvPr>
              <p:cNvSpPr/>
              <p:nvPr/>
            </p:nvSpPr>
            <p:spPr>
              <a:xfrm>
                <a:off x="996281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67" name="Freeform: Shape 47666">
                <a:extLst>
                  <a:ext uri="{FF2B5EF4-FFF2-40B4-BE49-F238E27FC236}">
                    <a16:creationId xmlns:a16="http://schemas.microsoft.com/office/drawing/2014/main" id="{59366B79-44BB-4200-A845-D931C9D27B67}"/>
                  </a:ext>
                </a:extLst>
              </p:cNvPr>
              <p:cNvSpPr/>
              <p:nvPr/>
            </p:nvSpPr>
            <p:spPr>
              <a:xfrm>
                <a:off x="996862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68" name="Freeform: Shape 47667">
                <a:extLst>
                  <a:ext uri="{FF2B5EF4-FFF2-40B4-BE49-F238E27FC236}">
                    <a16:creationId xmlns:a16="http://schemas.microsoft.com/office/drawing/2014/main" id="{214F1A40-3D8E-4FB7-A6FE-2403BDE3FAD9}"/>
                  </a:ext>
                </a:extLst>
              </p:cNvPr>
              <p:cNvSpPr/>
              <p:nvPr/>
            </p:nvSpPr>
            <p:spPr>
              <a:xfrm>
                <a:off x="9968702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169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69" name="Freeform: Shape 47668">
                <a:extLst>
                  <a:ext uri="{FF2B5EF4-FFF2-40B4-BE49-F238E27FC236}">
                    <a16:creationId xmlns:a16="http://schemas.microsoft.com/office/drawing/2014/main" id="{298B60FE-7536-4182-A576-5B7AB3ED2B38}"/>
                  </a:ext>
                </a:extLst>
              </p:cNvPr>
              <p:cNvSpPr/>
              <p:nvPr/>
            </p:nvSpPr>
            <p:spPr>
              <a:xfrm>
                <a:off x="9962738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331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169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70" name="Freeform: Shape 47669">
                <a:extLst>
                  <a:ext uri="{FF2B5EF4-FFF2-40B4-BE49-F238E27FC236}">
                    <a16:creationId xmlns:a16="http://schemas.microsoft.com/office/drawing/2014/main" id="{35B57EE4-11C1-418C-A771-A48CED3997AD}"/>
                  </a:ext>
                </a:extLst>
              </p:cNvPr>
              <p:cNvSpPr/>
              <p:nvPr/>
            </p:nvSpPr>
            <p:spPr>
              <a:xfrm>
                <a:off x="9956928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099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71" name="Freeform: Shape 47670">
                <a:extLst>
                  <a:ext uri="{FF2B5EF4-FFF2-40B4-BE49-F238E27FC236}">
                    <a16:creationId xmlns:a16="http://schemas.microsoft.com/office/drawing/2014/main" id="{C232957D-D44B-4250-8CF4-2158F68AB840}"/>
                  </a:ext>
                </a:extLst>
              </p:cNvPr>
              <p:cNvSpPr/>
              <p:nvPr/>
            </p:nvSpPr>
            <p:spPr>
              <a:xfrm>
                <a:off x="9960259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72" name="Freeform: Shape 47671">
                <a:extLst>
                  <a:ext uri="{FF2B5EF4-FFF2-40B4-BE49-F238E27FC236}">
                    <a16:creationId xmlns:a16="http://schemas.microsoft.com/office/drawing/2014/main" id="{031C0585-CC92-4336-8150-5173AA84DF09}"/>
                  </a:ext>
                </a:extLst>
              </p:cNvPr>
              <p:cNvSpPr/>
              <p:nvPr/>
            </p:nvSpPr>
            <p:spPr>
              <a:xfrm>
                <a:off x="9966301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6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6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73" name="Freeform: Shape 47672">
                <a:extLst>
                  <a:ext uri="{FF2B5EF4-FFF2-40B4-BE49-F238E27FC236}">
                    <a16:creationId xmlns:a16="http://schemas.microsoft.com/office/drawing/2014/main" id="{F42E6C26-5D0D-44D8-906F-257A4F96FA8C}"/>
                  </a:ext>
                </a:extLst>
              </p:cNvPr>
              <p:cNvSpPr/>
              <p:nvPr/>
            </p:nvSpPr>
            <p:spPr>
              <a:xfrm>
                <a:off x="9971956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7637" name="Freeform: Shape 47636">
              <a:extLst>
                <a:ext uri="{FF2B5EF4-FFF2-40B4-BE49-F238E27FC236}">
                  <a16:creationId xmlns:a16="http://schemas.microsoft.com/office/drawing/2014/main" id="{E701E54E-CF92-4F53-9AB7-7C4FBA46E1C8}"/>
                </a:ext>
              </a:extLst>
            </p:cNvPr>
            <p:cNvSpPr/>
            <p:nvPr/>
          </p:nvSpPr>
          <p:spPr>
            <a:xfrm>
              <a:off x="12680947" y="4550728"/>
              <a:ext cx="19794" cy="80082"/>
            </a:xfrm>
            <a:custGeom>
              <a:avLst/>
              <a:gdLst>
                <a:gd name="connsiteX0" fmla="*/ 0 w 15259"/>
                <a:gd name="connsiteY0" fmla="*/ 155 h 61734"/>
                <a:gd name="connsiteX1" fmla="*/ 0 w 15259"/>
                <a:gd name="connsiteY1" fmla="*/ 7978 h 61734"/>
                <a:gd name="connsiteX2" fmla="*/ 0 w 15259"/>
                <a:gd name="connsiteY2" fmla="*/ 7978 h 61734"/>
                <a:gd name="connsiteX3" fmla="*/ 0 w 15259"/>
                <a:gd name="connsiteY3" fmla="*/ 13555 h 61734"/>
                <a:gd name="connsiteX4" fmla="*/ 0 w 15259"/>
                <a:gd name="connsiteY4" fmla="*/ 13555 h 61734"/>
                <a:gd name="connsiteX5" fmla="*/ 0 w 15259"/>
                <a:gd name="connsiteY5" fmla="*/ 18977 h 61734"/>
                <a:gd name="connsiteX6" fmla="*/ 0 w 15259"/>
                <a:gd name="connsiteY6" fmla="*/ 18977 h 61734"/>
                <a:gd name="connsiteX7" fmla="*/ 0 w 15259"/>
                <a:gd name="connsiteY7" fmla="*/ 24477 h 61734"/>
                <a:gd name="connsiteX8" fmla="*/ 0 w 15259"/>
                <a:gd name="connsiteY8" fmla="*/ 24477 h 61734"/>
                <a:gd name="connsiteX9" fmla="*/ 0 w 15259"/>
                <a:gd name="connsiteY9" fmla="*/ 29899 h 61734"/>
                <a:gd name="connsiteX10" fmla="*/ 0 w 15259"/>
                <a:gd name="connsiteY10" fmla="*/ 29899 h 61734"/>
                <a:gd name="connsiteX11" fmla="*/ 0 w 15259"/>
                <a:gd name="connsiteY11" fmla="*/ 35399 h 61734"/>
                <a:gd name="connsiteX12" fmla="*/ 0 w 15259"/>
                <a:gd name="connsiteY12" fmla="*/ 35399 h 61734"/>
                <a:gd name="connsiteX13" fmla="*/ 0 w 15259"/>
                <a:gd name="connsiteY13" fmla="*/ 40821 h 61734"/>
                <a:gd name="connsiteX14" fmla="*/ 0 w 15259"/>
                <a:gd name="connsiteY14" fmla="*/ 40821 h 61734"/>
                <a:gd name="connsiteX15" fmla="*/ 0 w 15259"/>
                <a:gd name="connsiteY15" fmla="*/ 46320 h 61734"/>
                <a:gd name="connsiteX16" fmla="*/ 0 w 15259"/>
                <a:gd name="connsiteY16" fmla="*/ 46320 h 61734"/>
                <a:gd name="connsiteX17" fmla="*/ 0 w 15259"/>
                <a:gd name="connsiteY17" fmla="*/ 49574 h 61734"/>
                <a:gd name="connsiteX18" fmla="*/ 0 w 15259"/>
                <a:gd name="connsiteY18" fmla="*/ 49574 h 61734"/>
                <a:gd name="connsiteX19" fmla="*/ 0 w 15259"/>
                <a:gd name="connsiteY19" fmla="*/ 61270 h 61734"/>
                <a:gd name="connsiteX20" fmla="*/ 464 w 15259"/>
                <a:gd name="connsiteY20" fmla="*/ 61735 h 61734"/>
                <a:gd name="connsiteX21" fmla="*/ 929 w 15259"/>
                <a:gd name="connsiteY21" fmla="*/ 61270 h 61734"/>
                <a:gd name="connsiteX22" fmla="*/ 929 w 15259"/>
                <a:gd name="connsiteY22" fmla="*/ 52052 h 61734"/>
                <a:gd name="connsiteX23" fmla="*/ 2014 w 15259"/>
                <a:gd name="connsiteY23" fmla="*/ 52052 h 61734"/>
                <a:gd name="connsiteX24" fmla="*/ 2014 w 15259"/>
                <a:gd name="connsiteY24" fmla="*/ 61270 h 61734"/>
                <a:gd name="connsiteX25" fmla="*/ 2478 w 15259"/>
                <a:gd name="connsiteY25" fmla="*/ 61735 h 61734"/>
                <a:gd name="connsiteX26" fmla="*/ 2943 w 15259"/>
                <a:gd name="connsiteY26" fmla="*/ 61270 h 61734"/>
                <a:gd name="connsiteX27" fmla="*/ 2943 w 15259"/>
                <a:gd name="connsiteY27" fmla="*/ 52052 h 61734"/>
                <a:gd name="connsiteX28" fmla="*/ 4028 w 15259"/>
                <a:gd name="connsiteY28" fmla="*/ 52052 h 61734"/>
                <a:gd name="connsiteX29" fmla="*/ 4028 w 15259"/>
                <a:gd name="connsiteY29" fmla="*/ 61270 h 61734"/>
                <a:gd name="connsiteX30" fmla="*/ 4492 w 15259"/>
                <a:gd name="connsiteY30" fmla="*/ 61735 h 61734"/>
                <a:gd name="connsiteX31" fmla="*/ 4957 w 15259"/>
                <a:gd name="connsiteY31" fmla="*/ 61270 h 61734"/>
                <a:gd name="connsiteX32" fmla="*/ 4957 w 15259"/>
                <a:gd name="connsiteY32" fmla="*/ 52052 h 61734"/>
                <a:gd name="connsiteX33" fmla="*/ 6042 w 15259"/>
                <a:gd name="connsiteY33" fmla="*/ 52052 h 61734"/>
                <a:gd name="connsiteX34" fmla="*/ 6042 w 15259"/>
                <a:gd name="connsiteY34" fmla="*/ 61270 h 61734"/>
                <a:gd name="connsiteX35" fmla="*/ 6506 w 15259"/>
                <a:gd name="connsiteY35" fmla="*/ 61735 h 61734"/>
                <a:gd name="connsiteX36" fmla="*/ 7049 w 15259"/>
                <a:gd name="connsiteY36" fmla="*/ 61270 h 61734"/>
                <a:gd name="connsiteX37" fmla="*/ 7049 w 15259"/>
                <a:gd name="connsiteY37" fmla="*/ 52052 h 61734"/>
                <a:gd name="connsiteX38" fmla="*/ 8133 w 15259"/>
                <a:gd name="connsiteY38" fmla="*/ 52052 h 61734"/>
                <a:gd name="connsiteX39" fmla="*/ 8133 w 15259"/>
                <a:gd name="connsiteY39" fmla="*/ 61270 h 61734"/>
                <a:gd name="connsiteX40" fmla="*/ 8598 w 15259"/>
                <a:gd name="connsiteY40" fmla="*/ 61735 h 61734"/>
                <a:gd name="connsiteX41" fmla="*/ 9062 w 15259"/>
                <a:gd name="connsiteY41" fmla="*/ 61270 h 61734"/>
                <a:gd name="connsiteX42" fmla="*/ 9062 w 15259"/>
                <a:gd name="connsiteY42" fmla="*/ 52052 h 61734"/>
                <a:gd name="connsiteX43" fmla="*/ 10147 w 15259"/>
                <a:gd name="connsiteY43" fmla="*/ 52052 h 61734"/>
                <a:gd name="connsiteX44" fmla="*/ 10147 w 15259"/>
                <a:gd name="connsiteY44" fmla="*/ 61270 h 61734"/>
                <a:gd name="connsiteX45" fmla="*/ 10612 w 15259"/>
                <a:gd name="connsiteY45" fmla="*/ 61735 h 61734"/>
                <a:gd name="connsiteX46" fmla="*/ 11076 w 15259"/>
                <a:gd name="connsiteY46" fmla="*/ 61270 h 61734"/>
                <a:gd name="connsiteX47" fmla="*/ 11076 w 15259"/>
                <a:gd name="connsiteY47" fmla="*/ 52052 h 61734"/>
                <a:gd name="connsiteX48" fmla="*/ 12161 w 15259"/>
                <a:gd name="connsiteY48" fmla="*/ 52052 h 61734"/>
                <a:gd name="connsiteX49" fmla="*/ 12161 w 15259"/>
                <a:gd name="connsiteY49" fmla="*/ 61270 h 61734"/>
                <a:gd name="connsiteX50" fmla="*/ 12626 w 15259"/>
                <a:gd name="connsiteY50" fmla="*/ 61735 h 61734"/>
                <a:gd name="connsiteX51" fmla="*/ 13090 w 15259"/>
                <a:gd name="connsiteY51" fmla="*/ 61270 h 61734"/>
                <a:gd name="connsiteX52" fmla="*/ 13090 w 15259"/>
                <a:gd name="connsiteY52" fmla="*/ 52052 h 61734"/>
                <a:gd name="connsiteX53" fmla="*/ 14175 w 15259"/>
                <a:gd name="connsiteY53" fmla="*/ 52052 h 61734"/>
                <a:gd name="connsiteX54" fmla="*/ 14175 w 15259"/>
                <a:gd name="connsiteY54" fmla="*/ 61270 h 61734"/>
                <a:gd name="connsiteX55" fmla="*/ 14717 w 15259"/>
                <a:gd name="connsiteY55" fmla="*/ 61735 h 61734"/>
                <a:gd name="connsiteX56" fmla="*/ 15182 w 15259"/>
                <a:gd name="connsiteY56" fmla="*/ 61270 h 61734"/>
                <a:gd name="connsiteX57" fmla="*/ 15182 w 15259"/>
                <a:gd name="connsiteY57" fmla="*/ 52052 h 61734"/>
                <a:gd name="connsiteX58" fmla="*/ 15259 w 15259"/>
                <a:gd name="connsiteY58" fmla="*/ 52052 h 61734"/>
                <a:gd name="connsiteX59" fmla="*/ 15259 w 15259"/>
                <a:gd name="connsiteY59" fmla="*/ 0 h 61734"/>
                <a:gd name="connsiteX60" fmla="*/ 0 w 15259"/>
                <a:gd name="connsiteY60" fmla="*/ 0 h 6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259" h="61734">
                  <a:moveTo>
                    <a:pt x="0" y="155"/>
                  </a:moveTo>
                  <a:lnTo>
                    <a:pt x="0" y="7978"/>
                  </a:lnTo>
                  <a:lnTo>
                    <a:pt x="0" y="7978"/>
                  </a:lnTo>
                  <a:lnTo>
                    <a:pt x="0" y="13555"/>
                  </a:lnTo>
                  <a:lnTo>
                    <a:pt x="0" y="13555"/>
                  </a:lnTo>
                  <a:lnTo>
                    <a:pt x="0" y="18977"/>
                  </a:lnTo>
                  <a:lnTo>
                    <a:pt x="0" y="18977"/>
                  </a:lnTo>
                  <a:lnTo>
                    <a:pt x="0" y="24477"/>
                  </a:lnTo>
                  <a:lnTo>
                    <a:pt x="0" y="24477"/>
                  </a:lnTo>
                  <a:lnTo>
                    <a:pt x="0" y="29899"/>
                  </a:lnTo>
                  <a:lnTo>
                    <a:pt x="0" y="29899"/>
                  </a:lnTo>
                  <a:lnTo>
                    <a:pt x="0" y="35399"/>
                  </a:lnTo>
                  <a:lnTo>
                    <a:pt x="0" y="35399"/>
                  </a:lnTo>
                  <a:lnTo>
                    <a:pt x="0" y="40821"/>
                  </a:lnTo>
                  <a:lnTo>
                    <a:pt x="0" y="40821"/>
                  </a:lnTo>
                  <a:lnTo>
                    <a:pt x="0" y="46320"/>
                  </a:lnTo>
                  <a:lnTo>
                    <a:pt x="0" y="46320"/>
                  </a:lnTo>
                  <a:lnTo>
                    <a:pt x="0" y="49574"/>
                  </a:lnTo>
                  <a:lnTo>
                    <a:pt x="0" y="49574"/>
                  </a:lnTo>
                  <a:lnTo>
                    <a:pt x="0" y="61270"/>
                  </a:lnTo>
                  <a:cubicBezTo>
                    <a:pt x="0" y="61502"/>
                    <a:pt x="233" y="61735"/>
                    <a:pt x="464" y="61735"/>
                  </a:cubicBezTo>
                  <a:cubicBezTo>
                    <a:pt x="697" y="61735"/>
                    <a:pt x="929" y="61502"/>
                    <a:pt x="929" y="61270"/>
                  </a:cubicBezTo>
                  <a:lnTo>
                    <a:pt x="929" y="52052"/>
                  </a:lnTo>
                  <a:lnTo>
                    <a:pt x="2014" y="52052"/>
                  </a:lnTo>
                  <a:lnTo>
                    <a:pt x="2014" y="61270"/>
                  </a:lnTo>
                  <a:cubicBezTo>
                    <a:pt x="2014" y="61502"/>
                    <a:pt x="2247" y="61735"/>
                    <a:pt x="2478" y="61735"/>
                  </a:cubicBezTo>
                  <a:cubicBezTo>
                    <a:pt x="2711" y="61735"/>
                    <a:pt x="2943" y="61502"/>
                    <a:pt x="2943" y="61270"/>
                  </a:cubicBezTo>
                  <a:lnTo>
                    <a:pt x="2943" y="52052"/>
                  </a:lnTo>
                  <a:lnTo>
                    <a:pt x="4028" y="52052"/>
                  </a:lnTo>
                  <a:lnTo>
                    <a:pt x="4028" y="61270"/>
                  </a:lnTo>
                  <a:cubicBezTo>
                    <a:pt x="4028" y="61502"/>
                    <a:pt x="4260" y="61735"/>
                    <a:pt x="4492" y="61735"/>
                  </a:cubicBezTo>
                  <a:cubicBezTo>
                    <a:pt x="4725" y="61735"/>
                    <a:pt x="4957" y="61502"/>
                    <a:pt x="4957" y="61270"/>
                  </a:cubicBezTo>
                  <a:lnTo>
                    <a:pt x="4957" y="52052"/>
                  </a:lnTo>
                  <a:lnTo>
                    <a:pt x="6042" y="52052"/>
                  </a:lnTo>
                  <a:lnTo>
                    <a:pt x="6042" y="61270"/>
                  </a:lnTo>
                  <a:cubicBezTo>
                    <a:pt x="6042" y="61502"/>
                    <a:pt x="6274" y="61735"/>
                    <a:pt x="6506" y="61735"/>
                  </a:cubicBezTo>
                  <a:cubicBezTo>
                    <a:pt x="6816" y="61735"/>
                    <a:pt x="7049" y="61502"/>
                    <a:pt x="7049" y="61270"/>
                  </a:cubicBezTo>
                  <a:lnTo>
                    <a:pt x="7049" y="52052"/>
                  </a:lnTo>
                  <a:lnTo>
                    <a:pt x="8133" y="52052"/>
                  </a:lnTo>
                  <a:lnTo>
                    <a:pt x="8133" y="61270"/>
                  </a:lnTo>
                  <a:cubicBezTo>
                    <a:pt x="8133" y="61502"/>
                    <a:pt x="8365" y="61735"/>
                    <a:pt x="8598" y="61735"/>
                  </a:cubicBezTo>
                  <a:cubicBezTo>
                    <a:pt x="8908" y="61735"/>
                    <a:pt x="9062" y="61502"/>
                    <a:pt x="9062" y="61270"/>
                  </a:cubicBezTo>
                  <a:lnTo>
                    <a:pt x="9062" y="52052"/>
                  </a:lnTo>
                  <a:lnTo>
                    <a:pt x="10147" y="52052"/>
                  </a:lnTo>
                  <a:lnTo>
                    <a:pt x="10147" y="61270"/>
                  </a:lnTo>
                  <a:cubicBezTo>
                    <a:pt x="10147" y="61502"/>
                    <a:pt x="10379" y="61735"/>
                    <a:pt x="10612" y="61735"/>
                  </a:cubicBezTo>
                  <a:cubicBezTo>
                    <a:pt x="10922" y="61735"/>
                    <a:pt x="11076" y="61502"/>
                    <a:pt x="11076" y="61270"/>
                  </a:cubicBezTo>
                  <a:lnTo>
                    <a:pt x="11076" y="52052"/>
                  </a:lnTo>
                  <a:lnTo>
                    <a:pt x="12161" y="52052"/>
                  </a:lnTo>
                  <a:lnTo>
                    <a:pt x="12161" y="61270"/>
                  </a:lnTo>
                  <a:cubicBezTo>
                    <a:pt x="12161" y="61502"/>
                    <a:pt x="12316" y="61735"/>
                    <a:pt x="12626" y="61735"/>
                  </a:cubicBezTo>
                  <a:cubicBezTo>
                    <a:pt x="12935" y="61735"/>
                    <a:pt x="13090" y="61502"/>
                    <a:pt x="13090" y="61270"/>
                  </a:cubicBezTo>
                  <a:lnTo>
                    <a:pt x="13090" y="52052"/>
                  </a:lnTo>
                  <a:lnTo>
                    <a:pt x="14175" y="52052"/>
                  </a:lnTo>
                  <a:lnTo>
                    <a:pt x="14175" y="61270"/>
                  </a:lnTo>
                  <a:cubicBezTo>
                    <a:pt x="14175" y="61502"/>
                    <a:pt x="14407" y="61735"/>
                    <a:pt x="14717" y="61735"/>
                  </a:cubicBezTo>
                  <a:cubicBezTo>
                    <a:pt x="14949" y="61735"/>
                    <a:pt x="15182" y="61502"/>
                    <a:pt x="15182" y="61270"/>
                  </a:cubicBezTo>
                  <a:lnTo>
                    <a:pt x="15182" y="52052"/>
                  </a:lnTo>
                  <a:lnTo>
                    <a:pt x="15259" y="52052"/>
                  </a:lnTo>
                  <a:lnTo>
                    <a:pt x="152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D9C">
                <a:alpha val="54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7638" name="Graphic 19965">
              <a:extLst>
                <a:ext uri="{FF2B5EF4-FFF2-40B4-BE49-F238E27FC236}">
                  <a16:creationId xmlns:a16="http://schemas.microsoft.com/office/drawing/2014/main" id="{A4F30B76-AB36-48D9-BD07-0F3D9C7053C5}"/>
                </a:ext>
              </a:extLst>
            </p:cNvPr>
            <p:cNvGrpSpPr/>
            <p:nvPr/>
          </p:nvGrpSpPr>
          <p:grpSpPr>
            <a:xfrm>
              <a:off x="12613969" y="4535804"/>
              <a:ext cx="116471" cy="85862"/>
              <a:chOff x="9936822" y="3946615"/>
              <a:chExt cx="89786" cy="66190"/>
            </a:xfrm>
            <a:solidFill>
              <a:schemeClr val="accent1"/>
            </a:solidFill>
          </p:grpSpPr>
          <p:grpSp>
            <p:nvGrpSpPr>
              <p:cNvPr id="47650" name="Graphic 19965">
                <a:extLst>
                  <a:ext uri="{FF2B5EF4-FFF2-40B4-BE49-F238E27FC236}">
                    <a16:creationId xmlns:a16="http://schemas.microsoft.com/office/drawing/2014/main" id="{62132430-C9E1-4220-A394-7B41A5982C5A}"/>
                  </a:ext>
                </a:extLst>
              </p:cNvPr>
              <p:cNvGrpSpPr/>
              <p:nvPr/>
            </p:nvGrpSpPr>
            <p:grpSpPr>
              <a:xfrm>
                <a:off x="9994031" y="3960754"/>
                <a:ext cx="15569" cy="52052"/>
                <a:chOff x="9994031" y="3960754"/>
                <a:chExt cx="15569" cy="52052"/>
              </a:xfrm>
              <a:solidFill>
                <a:schemeClr val="accent1"/>
              </a:solidFill>
            </p:grpSpPr>
            <p:sp>
              <p:nvSpPr>
                <p:cNvPr id="47660" name="Freeform: Shape 47659">
                  <a:extLst>
                    <a:ext uri="{FF2B5EF4-FFF2-40B4-BE49-F238E27FC236}">
                      <a16:creationId xmlns:a16="http://schemas.microsoft.com/office/drawing/2014/main" id="{375B5AB2-0851-4040-9115-B4FC26B7DB5E}"/>
                    </a:ext>
                  </a:extLst>
                </p:cNvPr>
                <p:cNvSpPr/>
                <p:nvPr/>
              </p:nvSpPr>
              <p:spPr>
                <a:xfrm>
                  <a:off x="9994109" y="3960754"/>
                  <a:ext cx="15491" cy="52052"/>
                </a:xfrm>
                <a:custGeom>
                  <a:avLst/>
                  <a:gdLst>
                    <a:gd name="connsiteX0" fmla="*/ 0 w 15491"/>
                    <a:gd name="connsiteY0" fmla="*/ 0 h 52052"/>
                    <a:gd name="connsiteX1" fmla="*/ 15492 w 15491"/>
                    <a:gd name="connsiteY1" fmla="*/ 0 h 52052"/>
                    <a:gd name="connsiteX2" fmla="*/ 15492 w 15491"/>
                    <a:gd name="connsiteY2" fmla="*/ 52052 h 52052"/>
                    <a:gd name="connsiteX3" fmla="*/ 0 w 15491"/>
                    <a:gd name="connsiteY3" fmla="*/ 52052 h 52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2052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2052"/>
                      </a:lnTo>
                      <a:lnTo>
                        <a:pt x="0" y="52052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61" name="Freeform: Shape 47660">
                  <a:extLst>
                    <a:ext uri="{FF2B5EF4-FFF2-40B4-BE49-F238E27FC236}">
                      <a16:creationId xmlns:a16="http://schemas.microsoft.com/office/drawing/2014/main" id="{368A4DC8-89D3-4FF1-9FEE-A7F80C4AAE4C}"/>
                    </a:ext>
                  </a:extLst>
                </p:cNvPr>
                <p:cNvSpPr/>
                <p:nvPr/>
              </p:nvSpPr>
              <p:spPr>
                <a:xfrm>
                  <a:off x="9994031" y="3968654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62" name="Freeform: Shape 47661">
                  <a:extLst>
                    <a:ext uri="{FF2B5EF4-FFF2-40B4-BE49-F238E27FC236}">
                      <a16:creationId xmlns:a16="http://schemas.microsoft.com/office/drawing/2014/main" id="{9CFA361C-33ED-4908-B983-42FEF2921A58}"/>
                    </a:ext>
                  </a:extLst>
                </p:cNvPr>
                <p:cNvSpPr/>
                <p:nvPr/>
              </p:nvSpPr>
              <p:spPr>
                <a:xfrm>
                  <a:off x="9994031" y="3979576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63" name="Freeform: Shape 47662">
                  <a:extLst>
                    <a:ext uri="{FF2B5EF4-FFF2-40B4-BE49-F238E27FC236}">
                      <a16:creationId xmlns:a16="http://schemas.microsoft.com/office/drawing/2014/main" id="{01EBFD8D-A09C-4999-8F95-2419FE38F69E}"/>
                    </a:ext>
                  </a:extLst>
                </p:cNvPr>
                <p:cNvSpPr/>
                <p:nvPr/>
              </p:nvSpPr>
              <p:spPr>
                <a:xfrm>
                  <a:off x="9994031" y="3990575"/>
                  <a:ext cx="15491" cy="5499"/>
                </a:xfrm>
                <a:custGeom>
                  <a:avLst/>
                  <a:gdLst>
                    <a:gd name="connsiteX0" fmla="*/ 0 w 15491"/>
                    <a:gd name="connsiteY0" fmla="*/ 0 h 5499"/>
                    <a:gd name="connsiteX1" fmla="*/ 15492 w 15491"/>
                    <a:gd name="connsiteY1" fmla="*/ 0 h 5499"/>
                    <a:gd name="connsiteX2" fmla="*/ 15492 w 15491"/>
                    <a:gd name="connsiteY2" fmla="*/ 5500 h 5499"/>
                    <a:gd name="connsiteX3" fmla="*/ 0 w 15491"/>
                    <a:gd name="connsiteY3" fmla="*/ 5500 h 5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499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00"/>
                      </a:lnTo>
                      <a:lnTo>
                        <a:pt x="0" y="5500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64" name="Freeform: Shape 47663">
                  <a:extLst>
                    <a:ext uri="{FF2B5EF4-FFF2-40B4-BE49-F238E27FC236}">
                      <a16:creationId xmlns:a16="http://schemas.microsoft.com/office/drawing/2014/main" id="{D72F7530-8ADE-4044-A108-70535DB37886}"/>
                    </a:ext>
                  </a:extLst>
                </p:cNvPr>
                <p:cNvSpPr/>
                <p:nvPr/>
              </p:nvSpPr>
              <p:spPr>
                <a:xfrm>
                  <a:off x="9994031" y="4001574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51" name="Graphic 19965">
                <a:extLst>
                  <a:ext uri="{FF2B5EF4-FFF2-40B4-BE49-F238E27FC236}">
                    <a16:creationId xmlns:a16="http://schemas.microsoft.com/office/drawing/2014/main" id="{38264ECA-E763-4AFA-9AA3-0705005C90FA}"/>
                  </a:ext>
                </a:extLst>
              </p:cNvPr>
              <p:cNvGrpSpPr/>
              <p:nvPr/>
            </p:nvGrpSpPr>
            <p:grpSpPr>
              <a:xfrm>
                <a:off x="9936822" y="3946615"/>
                <a:ext cx="89786" cy="20335"/>
                <a:chOff x="9936822" y="3946615"/>
                <a:chExt cx="89786" cy="20335"/>
              </a:xfrm>
              <a:solidFill>
                <a:schemeClr val="accent1"/>
              </a:solidFill>
            </p:grpSpPr>
            <p:sp>
              <p:nvSpPr>
                <p:cNvPr id="47652" name="Freeform: Shape 47651">
                  <a:extLst>
                    <a:ext uri="{FF2B5EF4-FFF2-40B4-BE49-F238E27FC236}">
                      <a16:creationId xmlns:a16="http://schemas.microsoft.com/office/drawing/2014/main" id="{F8552559-3373-497E-B291-46EE32DFC9EA}"/>
                    </a:ext>
                  </a:extLst>
                </p:cNvPr>
                <p:cNvSpPr/>
                <p:nvPr/>
              </p:nvSpPr>
              <p:spPr>
                <a:xfrm>
                  <a:off x="9936822" y="3946615"/>
                  <a:ext cx="89786" cy="20335"/>
                </a:xfrm>
                <a:custGeom>
                  <a:avLst/>
                  <a:gdLst>
                    <a:gd name="connsiteX0" fmla="*/ 89355 w 89786"/>
                    <a:gd name="connsiteY0" fmla="*/ 4844 h 20335"/>
                    <a:gd name="connsiteX1" fmla="*/ 83855 w 89786"/>
                    <a:gd name="connsiteY1" fmla="*/ 14526 h 20335"/>
                    <a:gd name="connsiteX2" fmla="*/ 5931 w 89786"/>
                    <a:gd name="connsiteY2" fmla="*/ 14526 h 20335"/>
                    <a:gd name="connsiteX3" fmla="*/ 432 w 89786"/>
                    <a:gd name="connsiteY3" fmla="*/ 4844 h 20335"/>
                    <a:gd name="connsiteX4" fmla="*/ 432 w 89786"/>
                    <a:gd name="connsiteY4" fmla="*/ 4844 h 20335"/>
                    <a:gd name="connsiteX5" fmla="*/ 10192 w 89786"/>
                    <a:gd name="connsiteY5" fmla="*/ 351 h 20335"/>
                    <a:gd name="connsiteX6" fmla="*/ 79440 w 89786"/>
                    <a:gd name="connsiteY6" fmla="*/ 351 h 20335"/>
                    <a:gd name="connsiteX7" fmla="*/ 89355 w 89786"/>
                    <a:gd name="connsiteY7" fmla="*/ 4844 h 20335"/>
                    <a:gd name="connsiteX8" fmla="*/ 89355 w 89786"/>
                    <a:gd name="connsiteY8" fmla="*/ 4844 h 2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786" h="20335">
                      <a:moveTo>
                        <a:pt x="89355" y="4844"/>
                      </a:moveTo>
                      <a:cubicBezTo>
                        <a:pt x="90826" y="8639"/>
                        <a:pt x="88425" y="13131"/>
                        <a:pt x="83855" y="14526"/>
                      </a:cubicBezTo>
                      <a:cubicBezTo>
                        <a:pt x="58449" y="22272"/>
                        <a:pt x="31338" y="22272"/>
                        <a:pt x="5931" y="14526"/>
                      </a:cubicBezTo>
                      <a:cubicBezTo>
                        <a:pt x="1362" y="13131"/>
                        <a:pt x="-1040" y="8639"/>
                        <a:pt x="432" y="4844"/>
                      </a:cubicBezTo>
                      <a:lnTo>
                        <a:pt x="432" y="4844"/>
                      </a:lnTo>
                      <a:cubicBezTo>
                        <a:pt x="1903" y="1048"/>
                        <a:pt x="6242" y="-811"/>
                        <a:pt x="10192" y="351"/>
                      </a:cubicBezTo>
                      <a:cubicBezTo>
                        <a:pt x="32732" y="7245"/>
                        <a:pt x="56899" y="7245"/>
                        <a:pt x="79440" y="351"/>
                      </a:cubicBezTo>
                      <a:cubicBezTo>
                        <a:pt x="83468" y="-811"/>
                        <a:pt x="87805" y="971"/>
                        <a:pt x="89355" y="4844"/>
                      </a:cubicBezTo>
                      <a:lnTo>
                        <a:pt x="89355" y="4844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7653" name="Graphic 19965">
                  <a:extLst>
                    <a:ext uri="{FF2B5EF4-FFF2-40B4-BE49-F238E27FC236}">
                      <a16:creationId xmlns:a16="http://schemas.microsoft.com/office/drawing/2014/main" id="{C57F3EEE-313C-4500-B19D-013282226CDC}"/>
                    </a:ext>
                  </a:extLst>
                </p:cNvPr>
                <p:cNvGrpSpPr/>
                <p:nvPr/>
              </p:nvGrpSpPr>
              <p:grpSpPr>
                <a:xfrm>
                  <a:off x="9942521" y="3946888"/>
                  <a:ext cx="78543" cy="20062"/>
                  <a:chOff x="9942521" y="3946888"/>
                  <a:chExt cx="78543" cy="20062"/>
                </a:xfrm>
                <a:solidFill>
                  <a:srgbClr val="0E6384"/>
                </a:solidFill>
              </p:grpSpPr>
              <p:sp>
                <p:nvSpPr>
                  <p:cNvPr id="47654" name="Freeform: Shape 47653">
                    <a:extLst>
                      <a:ext uri="{FF2B5EF4-FFF2-40B4-BE49-F238E27FC236}">
                        <a16:creationId xmlns:a16="http://schemas.microsoft.com/office/drawing/2014/main" id="{FDA7DE98-20F6-4BC1-8636-11AAD70A1A8F}"/>
                      </a:ext>
                    </a:extLst>
                  </p:cNvPr>
                  <p:cNvSpPr/>
                  <p:nvPr/>
                </p:nvSpPr>
                <p:spPr>
                  <a:xfrm>
                    <a:off x="9942521" y="3946888"/>
                    <a:ext cx="10611" cy="16111"/>
                  </a:xfrm>
                  <a:custGeom>
                    <a:avLst/>
                    <a:gdLst>
                      <a:gd name="connsiteX0" fmla="*/ 7049 w 10611"/>
                      <a:gd name="connsiteY0" fmla="*/ 16112 h 16111"/>
                      <a:gd name="connsiteX1" fmla="*/ 0 w 10611"/>
                      <a:gd name="connsiteY1" fmla="*/ 14175 h 16111"/>
                      <a:gd name="connsiteX2" fmla="*/ 4338 w 10611"/>
                      <a:gd name="connsiteY2" fmla="*/ 0 h 16111"/>
                      <a:gd name="connsiteX3" fmla="*/ 10612 w 10611"/>
                      <a:gd name="connsiteY3" fmla="*/ 1782 h 16111"/>
                      <a:gd name="connsiteX4" fmla="*/ 7049 w 10611"/>
                      <a:gd name="connsiteY4" fmla="*/ 16112 h 16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1" h="16111">
                        <a:moveTo>
                          <a:pt x="7049" y="16112"/>
                        </a:moveTo>
                        <a:cubicBezTo>
                          <a:pt x="4647" y="15492"/>
                          <a:pt x="2324" y="14872"/>
                          <a:pt x="0" y="14175"/>
                        </a:cubicBezTo>
                        <a:cubicBezTo>
                          <a:pt x="1472" y="9450"/>
                          <a:pt x="2866" y="4803"/>
                          <a:pt x="4338" y="0"/>
                        </a:cubicBezTo>
                        <a:cubicBezTo>
                          <a:pt x="6430" y="620"/>
                          <a:pt x="8520" y="1239"/>
                          <a:pt x="10612" y="1782"/>
                        </a:cubicBezTo>
                        <a:cubicBezTo>
                          <a:pt x="9451" y="6584"/>
                          <a:pt x="8211" y="11386"/>
                          <a:pt x="7049" y="16112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7655" name="Freeform: Shape 47654">
                    <a:extLst>
                      <a:ext uri="{FF2B5EF4-FFF2-40B4-BE49-F238E27FC236}">
                        <a16:creationId xmlns:a16="http://schemas.microsoft.com/office/drawing/2014/main" id="{9E264EA2-C6B7-4471-A25D-836C61709EB8}"/>
                      </a:ext>
                    </a:extLst>
                  </p:cNvPr>
                  <p:cNvSpPr/>
                  <p:nvPr/>
                </p:nvSpPr>
                <p:spPr>
                  <a:xfrm>
                    <a:off x="9956697" y="3950064"/>
                    <a:ext cx="9139" cy="15724"/>
                  </a:xfrm>
                  <a:custGeom>
                    <a:avLst/>
                    <a:gdLst>
                      <a:gd name="connsiteX0" fmla="*/ 7126 w 9139"/>
                      <a:gd name="connsiteY0" fmla="*/ 15724 h 15724"/>
                      <a:gd name="connsiteX1" fmla="*/ 0 w 9139"/>
                      <a:gd name="connsiteY1" fmla="*/ 14562 h 15724"/>
                      <a:gd name="connsiteX2" fmla="*/ 2788 w 9139"/>
                      <a:gd name="connsiteY2" fmla="*/ 0 h 15724"/>
                      <a:gd name="connsiteX3" fmla="*/ 9140 w 9139"/>
                      <a:gd name="connsiteY3" fmla="*/ 1007 h 15724"/>
                      <a:gd name="connsiteX4" fmla="*/ 7126 w 9139"/>
                      <a:gd name="connsiteY4" fmla="*/ 15724 h 15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" h="15724">
                        <a:moveTo>
                          <a:pt x="7126" y="15724"/>
                        </a:moveTo>
                        <a:cubicBezTo>
                          <a:pt x="4725" y="15414"/>
                          <a:pt x="2323" y="15027"/>
                          <a:pt x="0" y="14562"/>
                        </a:cubicBezTo>
                        <a:cubicBezTo>
                          <a:pt x="929" y="9682"/>
                          <a:pt x="1859" y="4880"/>
                          <a:pt x="2788" y="0"/>
                        </a:cubicBezTo>
                        <a:cubicBezTo>
                          <a:pt x="4880" y="387"/>
                          <a:pt x="7048" y="775"/>
                          <a:pt x="9140" y="1007"/>
                        </a:cubicBezTo>
                        <a:cubicBezTo>
                          <a:pt x="8443" y="5887"/>
                          <a:pt x="7746" y="10844"/>
                          <a:pt x="7126" y="15724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7656" name="Freeform: Shape 47655">
                    <a:extLst>
                      <a:ext uri="{FF2B5EF4-FFF2-40B4-BE49-F238E27FC236}">
                        <a16:creationId xmlns:a16="http://schemas.microsoft.com/office/drawing/2014/main" id="{C2B31674-0F0D-4F80-BE90-9E39302BB9EC}"/>
                      </a:ext>
                    </a:extLst>
                  </p:cNvPr>
                  <p:cNvSpPr/>
                  <p:nvPr/>
                </p:nvSpPr>
                <p:spPr>
                  <a:xfrm>
                    <a:off x="9971026" y="3951846"/>
                    <a:ext cx="7590" cy="15104"/>
                  </a:xfrm>
                  <a:custGeom>
                    <a:avLst/>
                    <a:gdLst>
                      <a:gd name="connsiteX0" fmla="*/ 7203 w 7590"/>
                      <a:gd name="connsiteY0" fmla="*/ 15105 h 15104"/>
                      <a:gd name="connsiteX1" fmla="*/ 0 w 7590"/>
                      <a:gd name="connsiteY1" fmla="*/ 14717 h 15104"/>
                      <a:gd name="connsiteX2" fmla="*/ 1162 w 7590"/>
                      <a:gd name="connsiteY2" fmla="*/ 0 h 15104"/>
                      <a:gd name="connsiteX3" fmla="*/ 7591 w 7590"/>
                      <a:gd name="connsiteY3" fmla="*/ 310 h 15104"/>
                      <a:gd name="connsiteX4" fmla="*/ 7203 w 7590"/>
                      <a:gd name="connsiteY4" fmla="*/ 15105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0" h="15104">
                        <a:moveTo>
                          <a:pt x="7203" y="15105"/>
                        </a:moveTo>
                        <a:cubicBezTo>
                          <a:pt x="4802" y="15027"/>
                          <a:pt x="2401" y="14949"/>
                          <a:pt x="0" y="14717"/>
                        </a:cubicBezTo>
                        <a:cubicBezTo>
                          <a:pt x="387" y="9837"/>
                          <a:pt x="774" y="4880"/>
                          <a:pt x="1162" y="0"/>
                        </a:cubicBezTo>
                        <a:cubicBezTo>
                          <a:pt x="3253" y="155"/>
                          <a:pt x="5422" y="310"/>
                          <a:pt x="7591" y="310"/>
                        </a:cubicBezTo>
                        <a:cubicBezTo>
                          <a:pt x="7436" y="5190"/>
                          <a:pt x="7281" y="10147"/>
                          <a:pt x="7203" y="15105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7657" name="Freeform: Shape 47656">
                    <a:extLst>
                      <a:ext uri="{FF2B5EF4-FFF2-40B4-BE49-F238E27FC236}">
                        <a16:creationId xmlns:a16="http://schemas.microsoft.com/office/drawing/2014/main" id="{A40A9EF7-1F1D-49E2-8546-90E671A8D397}"/>
                      </a:ext>
                    </a:extLst>
                  </p:cNvPr>
                  <p:cNvSpPr/>
                  <p:nvPr/>
                </p:nvSpPr>
                <p:spPr>
                  <a:xfrm>
                    <a:off x="9985046" y="3951768"/>
                    <a:ext cx="7591" cy="15104"/>
                  </a:xfrm>
                  <a:custGeom>
                    <a:avLst/>
                    <a:gdLst>
                      <a:gd name="connsiteX0" fmla="*/ 7592 w 7591"/>
                      <a:gd name="connsiteY0" fmla="*/ 14717 h 15104"/>
                      <a:gd name="connsiteX1" fmla="*/ 388 w 7591"/>
                      <a:gd name="connsiteY1" fmla="*/ 15105 h 15104"/>
                      <a:gd name="connsiteX2" fmla="*/ 0 w 7591"/>
                      <a:gd name="connsiteY2" fmla="*/ 310 h 15104"/>
                      <a:gd name="connsiteX3" fmla="*/ 6430 w 7591"/>
                      <a:gd name="connsiteY3" fmla="*/ 0 h 15104"/>
                      <a:gd name="connsiteX4" fmla="*/ 7592 w 7591"/>
                      <a:gd name="connsiteY4" fmla="*/ 14717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1" h="15104">
                        <a:moveTo>
                          <a:pt x="7592" y="14717"/>
                        </a:moveTo>
                        <a:cubicBezTo>
                          <a:pt x="5190" y="14950"/>
                          <a:pt x="2788" y="15027"/>
                          <a:pt x="388" y="15105"/>
                        </a:cubicBezTo>
                        <a:cubicBezTo>
                          <a:pt x="233" y="10147"/>
                          <a:pt x="78" y="5267"/>
                          <a:pt x="0" y="310"/>
                        </a:cubicBezTo>
                        <a:cubicBezTo>
                          <a:pt x="2169" y="232"/>
                          <a:pt x="4261" y="155"/>
                          <a:pt x="6430" y="0"/>
                        </a:cubicBezTo>
                        <a:cubicBezTo>
                          <a:pt x="6739" y="4880"/>
                          <a:pt x="7204" y="9837"/>
                          <a:pt x="7592" y="14717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7658" name="Freeform: Shape 47657">
                    <a:extLst>
                      <a:ext uri="{FF2B5EF4-FFF2-40B4-BE49-F238E27FC236}">
                        <a16:creationId xmlns:a16="http://schemas.microsoft.com/office/drawing/2014/main" id="{AD38E1C9-C93E-45D7-B5CD-9C1C1D17CD56}"/>
                      </a:ext>
                    </a:extLst>
                  </p:cNvPr>
                  <p:cNvSpPr/>
                  <p:nvPr/>
                </p:nvSpPr>
                <p:spPr>
                  <a:xfrm>
                    <a:off x="9997827" y="3950064"/>
                    <a:ext cx="9140" cy="15646"/>
                  </a:xfrm>
                  <a:custGeom>
                    <a:avLst/>
                    <a:gdLst>
                      <a:gd name="connsiteX0" fmla="*/ 9141 w 9140"/>
                      <a:gd name="connsiteY0" fmla="*/ 14485 h 15646"/>
                      <a:gd name="connsiteX1" fmla="*/ 2014 w 9140"/>
                      <a:gd name="connsiteY1" fmla="*/ 15647 h 15646"/>
                      <a:gd name="connsiteX2" fmla="*/ 0 w 9140"/>
                      <a:gd name="connsiteY2" fmla="*/ 1007 h 15646"/>
                      <a:gd name="connsiteX3" fmla="*/ 6352 w 9140"/>
                      <a:gd name="connsiteY3" fmla="*/ 0 h 15646"/>
                      <a:gd name="connsiteX4" fmla="*/ 9141 w 9140"/>
                      <a:gd name="connsiteY4" fmla="*/ 14485 h 15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0" h="15646">
                        <a:moveTo>
                          <a:pt x="9141" y="14485"/>
                        </a:moveTo>
                        <a:cubicBezTo>
                          <a:pt x="6739" y="14950"/>
                          <a:pt x="4338" y="15337"/>
                          <a:pt x="2014" y="15647"/>
                        </a:cubicBezTo>
                        <a:cubicBezTo>
                          <a:pt x="1317" y="10767"/>
                          <a:pt x="697" y="5887"/>
                          <a:pt x="0" y="1007"/>
                        </a:cubicBezTo>
                        <a:cubicBezTo>
                          <a:pt x="2092" y="697"/>
                          <a:pt x="4261" y="387"/>
                          <a:pt x="6352" y="0"/>
                        </a:cubicBezTo>
                        <a:cubicBezTo>
                          <a:pt x="7282" y="4803"/>
                          <a:pt x="8211" y="9682"/>
                          <a:pt x="9141" y="14485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7659" name="Freeform: Shape 47658">
                    <a:extLst>
                      <a:ext uri="{FF2B5EF4-FFF2-40B4-BE49-F238E27FC236}">
                        <a16:creationId xmlns:a16="http://schemas.microsoft.com/office/drawing/2014/main" id="{8DD90610-80AC-4D12-A616-09DCF74885E9}"/>
                      </a:ext>
                    </a:extLst>
                  </p:cNvPr>
                  <p:cNvSpPr/>
                  <p:nvPr/>
                </p:nvSpPr>
                <p:spPr>
                  <a:xfrm>
                    <a:off x="10010452" y="3946966"/>
                    <a:ext cx="10611" cy="16034"/>
                  </a:xfrm>
                  <a:custGeom>
                    <a:avLst/>
                    <a:gdLst>
                      <a:gd name="connsiteX0" fmla="*/ 10612 w 10611"/>
                      <a:gd name="connsiteY0" fmla="*/ 14098 h 16034"/>
                      <a:gd name="connsiteX1" fmla="*/ 3563 w 10611"/>
                      <a:gd name="connsiteY1" fmla="*/ 16034 h 16034"/>
                      <a:gd name="connsiteX2" fmla="*/ 0 w 10611"/>
                      <a:gd name="connsiteY2" fmla="*/ 1704 h 16034"/>
                      <a:gd name="connsiteX3" fmla="*/ 6275 w 10611"/>
                      <a:gd name="connsiteY3" fmla="*/ 0 h 16034"/>
                      <a:gd name="connsiteX4" fmla="*/ 10612 w 10611"/>
                      <a:gd name="connsiteY4" fmla="*/ 14098 h 16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1" h="16034">
                        <a:moveTo>
                          <a:pt x="10612" y="14098"/>
                        </a:moveTo>
                        <a:cubicBezTo>
                          <a:pt x="8289" y="14795"/>
                          <a:pt x="5964" y="15492"/>
                          <a:pt x="3563" y="16034"/>
                        </a:cubicBezTo>
                        <a:cubicBezTo>
                          <a:pt x="2402" y="11232"/>
                          <a:pt x="1162" y="6429"/>
                          <a:pt x="0" y="1704"/>
                        </a:cubicBezTo>
                        <a:cubicBezTo>
                          <a:pt x="2092" y="1162"/>
                          <a:pt x="4183" y="620"/>
                          <a:pt x="6275" y="0"/>
                        </a:cubicBezTo>
                        <a:cubicBezTo>
                          <a:pt x="7668" y="4648"/>
                          <a:pt x="9141" y="9372"/>
                          <a:pt x="10612" y="14098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sp>
          <p:nvSpPr>
            <p:cNvPr id="47639" name="Freeform: Shape 47638">
              <a:extLst>
                <a:ext uri="{FF2B5EF4-FFF2-40B4-BE49-F238E27FC236}">
                  <a16:creationId xmlns:a16="http://schemas.microsoft.com/office/drawing/2014/main" id="{CEF3DF85-CAD0-4DCC-A862-9750DB869131}"/>
                </a:ext>
              </a:extLst>
            </p:cNvPr>
            <p:cNvSpPr/>
            <p:nvPr/>
          </p:nvSpPr>
          <p:spPr>
            <a:xfrm>
              <a:off x="12688081" y="4558465"/>
              <a:ext cx="20497" cy="9545"/>
            </a:xfrm>
            <a:custGeom>
              <a:avLst/>
              <a:gdLst>
                <a:gd name="connsiteX0" fmla="*/ 0 w 15801"/>
                <a:gd name="connsiteY0" fmla="*/ 2246 h 7358"/>
                <a:gd name="connsiteX1" fmla="*/ 15492 w 15801"/>
                <a:gd name="connsiteY1" fmla="*/ 0 h 7358"/>
                <a:gd name="connsiteX2" fmla="*/ 15802 w 15801"/>
                <a:gd name="connsiteY2" fmla="*/ 7359 h 7358"/>
                <a:gd name="connsiteX3" fmla="*/ 78 w 15801"/>
                <a:gd name="connsiteY3" fmla="*/ 4338 h 7358"/>
                <a:gd name="connsiteX4" fmla="*/ 78 w 15801"/>
                <a:gd name="connsiteY4" fmla="*/ 2246 h 7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01" h="7358">
                  <a:moveTo>
                    <a:pt x="0" y="2246"/>
                  </a:moveTo>
                  <a:cubicBezTo>
                    <a:pt x="0" y="2246"/>
                    <a:pt x="8520" y="1704"/>
                    <a:pt x="15492" y="0"/>
                  </a:cubicBezTo>
                  <a:lnTo>
                    <a:pt x="15802" y="7359"/>
                  </a:lnTo>
                  <a:cubicBezTo>
                    <a:pt x="15802" y="7359"/>
                    <a:pt x="4261" y="6197"/>
                    <a:pt x="78" y="4338"/>
                  </a:cubicBezTo>
                  <a:lnTo>
                    <a:pt x="78" y="2246"/>
                  </a:lnTo>
                  <a:close/>
                </a:path>
              </a:pathLst>
            </a:custGeom>
            <a:solidFill>
              <a:srgbClr val="9D9D9C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40" name="Freeform: Shape 47639">
              <a:extLst>
                <a:ext uri="{FF2B5EF4-FFF2-40B4-BE49-F238E27FC236}">
                  <a16:creationId xmlns:a16="http://schemas.microsoft.com/office/drawing/2014/main" id="{D20AE363-5119-4036-8778-05271F5DDED1}"/>
                </a:ext>
              </a:extLst>
            </p:cNvPr>
            <p:cNvSpPr/>
            <p:nvPr/>
          </p:nvSpPr>
          <p:spPr>
            <a:xfrm>
              <a:off x="12622567" y="4535821"/>
              <a:ext cx="96261" cy="11004"/>
            </a:xfrm>
            <a:custGeom>
              <a:avLst/>
              <a:gdLst>
                <a:gd name="connsiteX0" fmla="*/ 74206 w 74206"/>
                <a:gd name="connsiteY0" fmla="*/ 28 h 8483"/>
                <a:gd name="connsiteX1" fmla="*/ 72811 w 74206"/>
                <a:gd name="connsiteY1" fmla="*/ 338 h 8483"/>
                <a:gd name="connsiteX2" fmla="*/ 3564 w 74206"/>
                <a:gd name="connsiteY2" fmla="*/ 338 h 8483"/>
                <a:gd name="connsiteX3" fmla="*/ 0 w 74206"/>
                <a:gd name="connsiteY3" fmla="*/ 28 h 8483"/>
                <a:gd name="connsiteX4" fmla="*/ 74206 w 74206"/>
                <a:gd name="connsiteY4" fmla="*/ 28 h 8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06" h="8483">
                  <a:moveTo>
                    <a:pt x="74206" y="28"/>
                  </a:moveTo>
                  <a:cubicBezTo>
                    <a:pt x="73741" y="105"/>
                    <a:pt x="73277" y="183"/>
                    <a:pt x="72811" y="338"/>
                  </a:cubicBezTo>
                  <a:cubicBezTo>
                    <a:pt x="50271" y="7232"/>
                    <a:pt x="26104" y="7232"/>
                    <a:pt x="3564" y="338"/>
                  </a:cubicBezTo>
                  <a:cubicBezTo>
                    <a:pt x="2402" y="28"/>
                    <a:pt x="1162" y="-49"/>
                    <a:pt x="0" y="28"/>
                  </a:cubicBezTo>
                  <a:cubicBezTo>
                    <a:pt x="6661" y="3824"/>
                    <a:pt x="41131" y="16991"/>
                    <a:pt x="74206" y="28"/>
                  </a:cubicBezTo>
                  <a:close/>
                </a:path>
              </a:pathLst>
            </a:custGeom>
            <a:solidFill>
              <a:srgbClr val="9D9D9C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7641" name="Graphic 19965">
              <a:extLst>
                <a:ext uri="{FF2B5EF4-FFF2-40B4-BE49-F238E27FC236}">
                  <a16:creationId xmlns:a16="http://schemas.microsoft.com/office/drawing/2014/main" id="{0EC63393-D1AC-4A5D-A970-ADBCB12380B3}"/>
                </a:ext>
              </a:extLst>
            </p:cNvPr>
            <p:cNvGrpSpPr/>
            <p:nvPr/>
          </p:nvGrpSpPr>
          <p:grpSpPr>
            <a:xfrm>
              <a:off x="12688282" y="4617950"/>
              <a:ext cx="19995" cy="16377"/>
              <a:chOff x="9994109" y="4009940"/>
              <a:chExt cx="15414" cy="12625"/>
            </a:xfrm>
            <a:solidFill>
              <a:srgbClr val="C20D0E"/>
            </a:solidFill>
          </p:grpSpPr>
          <p:sp>
            <p:nvSpPr>
              <p:cNvPr id="47642" name="Freeform: Shape 47641">
                <a:extLst>
                  <a:ext uri="{FF2B5EF4-FFF2-40B4-BE49-F238E27FC236}">
                    <a16:creationId xmlns:a16="http://schemas.microsoft.com/office/drawing/2014/main" id="{9DC51593-5A40-4594-8496-0749CFEA37E6}"/>
                  </a:ext>
                </a:extLst>
              </p:cNvPr>
              <p:cNvSpPr/>
              <p:nvPr/>
            </p:nvSpPr>
            <p:spPr>
              <a:xfrm>
                <a:off x="9994109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5" y="12626"/>
                    </a:cubicBezTo>
                    <a:lnTo>
                      <a:pt x="465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43" name="Freeform: Shape 47642">
                <a:extLst>
                  <a:ext uri="{FF2B5EF4-FFF2-40B4-BE49-F238E27FC236}">
                    <a16:creationId xmlns:a16="http://schemas.microsoft.com/office/drawing/2014/main" id="{D1E6928B-F111-40EC-970F-A2F38F6DFB47}"/>
                  </a:ext>
                </a:extLst>
              </p:cNvPr>
              <p:cNvSpPr/>
              <p:nvPr/>
            </p:nvSpPr>
            <p:spPr>
              <a:xfrm>
                <a:off x="9996200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44" name="Freeform: Shape 47643">
                <a:extLst>
                  <a:ext uri="{FF2B5EF4-FFF2-40B4-BE49-F238E27FC236}">
                    <a16:creationId xmlns:a16="http://schemas.microsoft.com/office/drawing/2014/main" id="{A448B512-8B95-4190-87C3-9BCCA55E35B9}"/>
                  </a:ext>
                </a:extLst>
              </p:cNvPr>
              <p:cNvSpPr/>
              <p:nvPr/>
            </p:nvSpPr>
            <p:spPr>
              <a:xfrm>
                <a:off x="9998214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45" name="Freeform: Shape 47644">
                <a:extLst>
                  <a:ext uri="{FF2B5EF4-FFF2-40B4-BE49-F238E27FC236}">
                    <a16:creationId xmlns:a16="http://schemas.microsoft.com/office/drawing/2014/main" id="{4E0059B5-863E-46BA-9DA4-5B6C811A9039}"/>
                  </a:ext>
                </a:extLst>
              </p:cNvPr>
              <p:cNvSpPr/>
              <p:nvPr/>
            </p:nvSpPr>
            <p:spPr>
              <a:xfrm>
                <a:off x="10000306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4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2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46" name="Freeform: Shape 47645">
                <a:extLst>
                  <a:ext uri="{FF2B5EF4-FFF2-40B4-BE49-F238E27FC236}">
                    <a16:creationId xmlns:a16="http://schemas.microsoft.com/office/drawing/2014/main" id="{6A0DDDA9-745D-4441-84A0-9997DA1E3FF2}"/>
                  </a:ext>
                </a:extLst>
              </p:cNvPr>
              <p:cNvSpPr/>
              <p:nvPr/>
            </p:nvSpPr>
            <p:spPr>
              <a:xfrm>
                <a:off x="10002320" y="4009940"/>
                <a:ext cx="1006" cy="12625"/>
              </a:xfrm>
              <a:custGeom>
                <a:avLst/>
                <a:gdLst>
                  <a:gd name="connsiteX0" fmla="*/ 1006 w 1006"/>
                  <a:gd name="connsiteY0" fmla="*/ 12161 h 12625"/>
                  <a:gd name="connsiteX1" fmla="*/ 464 w 1006"/>
                  <a:gd name="connsiteY1" fmla="*/ 12626 h 12625"/>
                  <a:gd name="connsiteX2" fmla="*/ 464 w 1006"/>
                  <a:gd name="connsiteY2" fmla="*/ 12626 h 12625"/>
                  <a:gd name="connsiteX3" fmla="*/ 0 w 1006"/>
                  <a:gd name="connsiteY3" fmla="*/ 12161 h 12625"/>
                  <a:gd name="connsiteX4" fmla="*/ 0 w 1006"/>
                  <a:gd name="connsiteY4" fmla="*/ 465 h 12625"/>
                  <a:gd name="connsiteX5" fmla="*/ 464 w 1006"/>
                  <a:gd name="connsiteY5" fmla="*/ 0 h 12625"/>
                  <a:gd name="connsiteX6" fmla="*/ 464 w 1006"/>
                  <a:gd name="connsiteY6" fmla="*/ 0 h 12625"/>
                  <a:gd name="connsiteX7" fmla="*/ 1006 w 1006"/>
                  <a:gd name="connsiteY7" fmla="*/ 465 h 12625"/>
                  <a:gd name="connsiteX8" fmla="*/ 1006 w 1006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6" h="12625">
                    <a:moveTo>
                      <a:pt x="1006" y="12161"/>
                    </a:moveTo>
                    <a:cubicBezTo>
                      <a:pt x="1006" y="12393"/>
                      <a:pt x="774" y="12626"/>
                      <a:pt x="464" y="12626"/>
                    </a:cubicBezTo>
                    <a:lnTo>
                      <a:pt x="464" y="12626"/>
                    </a:lnTo>
                    <a:cubicBezTo>
                      <a:pt x="232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2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1006" y="232"/>
                      <a:pt x="1006" y="465"/>
                    </a:cubicBezTo>
                    <a:lnTo>
                      <a:pt x="1006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47" name="Freeform: Shape 47646">
                <a:extLst>
                  <a:ext uri="{FF2B5EF4-FFF2-40B4-BE49-F238E27FC236}">
                    <a16:creationId xmlns:a16="http://schemas.microsoft.com/office/drawing/2014/main" id="{07353E6C-A967-4FD3-A1FD-2D560CE8A2B3}"/>
                  </a:ext>
                </a:extLst>
              </p:cNvPr>
              <p:cNvSpPr/>
              <p:nvPr/>
            </p:nvSpPr>
            <p:spPr>
              <a:xfrm>
                <a:off x="10004410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8" y="12626"/>
                      <a:pt x="465" y="12626"/>
                    </a:cubicBezTo>
                    <a:lnTo>
                      <a:pt x="465" y="12626"/>
                    </a:lnTo>
                    <a:cubicBezTo>
                      <a:pt x="233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5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48" name="Freeform: Shape 47647">
                <a:extLst>
                  <a:ext uri="{FF2B5EF4-FFF2-40B4-BE49-F238E27FC236}">
                    <a16:creationId xmlns:a16="http://schemas.microsoft.com/office/drawing/2014/main" id="{56248C59-CA23-4ABF-AFB4-331B8869B41B}"/>
                  </a:ext>
                </a:extLst>
              </p:cNvPr>
              <p:cNvSpPr/>
              <p:nvPr/>
            </p:nvSpPr>
            <p:spPr>
              <a:xfrm>
                <a:off x="10006424" y="4009940"/>
                <a:ext cx="1007" cy="12625"/>
              </a:xfrm>
              <a:custGeom>
                <a:avLst/>
                <a:gdLst>
                  <a:gd name="connsiteX0" fmla="*/ 1007 w 1007"/>
                  <a:gd name="connsiteY0" fmla="*/ 12161 h 12625"/>
                  <a:gd name="connsiteX1" fmla="*/ 465 w 1007"/>
                  <a:gd name="connsiteY1" fmla="*/ 12626 h 12625"/>
                  <a:gd name="connsiteX2" fmla="*/ 465 w 1007"/>
                  <a:gd name="connsiteY2" fmla="*/ 12626 h 12625"/>
                  <a:gd name="connsiteX3" fmla="*/ 0 w 1007"/>
                  <a:gd name="connsiteY3" fmla="*/ 12161 h 12625"/>
                  <a:gd name="connsiteX4" fmla="*/ 0 w 1007"/>
                  <a:gd name="connsiteY4" fmla="*/ 465 h 12625"/>
                  <a:gd name="connsiteX5" fmla="*/ 465 w 1007"/>
                  <a:gd name="connsiteY5" fmla="*/ 0 h 12625"/>
                  <a:gd name="connsiteX6" fmla="*/ 465 w 1007"/>
                  <a:gd name="connsiteY6" fmla="*/ 0 h 12625"/>
                  <a:gd name="connsiteX7" fmla="*/ 1007 w 1007"/>
                  <a:gd name="connsiteY7" fmla="*/ 465 h 12625"/>
                  <a:gd name="connsiteX8" fmla="*/ 1007 w 1007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7" h="12625">
                    <a:moveTo>
                      <a:pt x="1007" y="12161"/>
                    </a:moveTo>
                    <a:cubicBezTo>
                      <a:pt x="1007" y="12393"/>
                      <a:pt x="774" y="12626"/>
                      <a:pt x="465" y="12626"/>
                    </a:cubicBezTo>
                    <a:lnTo>
                      <a:pt x="465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4" y="0"/>
                      <a:pt x="1007" y="232"/>
                      <a:pt x="1007" y="465"/>
                    </a:cubicBezTo>
                    <a:lnTo>
                      <a:pt x="1007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49" name="Freeform: Shape 47648">
                <a:extLst>
                  <a:ext uri="{FF2B5EF4-FFF2-40B4-BE49-F238E27FC236}">
                    <a16:creationId xmlns:a16="http://schemas.microsoft.com/office/drawing/2014/main" id="{873780AA-CAF2-4B51-9579-0BD099E5834F}"/>
                  </a:ext>
                </a:extLst>
              </p:cNvPr>
              <p:cNvSpPr/>
              <p:nvPr/>
            </p:nvSpPr>
            <p:spPr>
              <a:xfrm>
                <a:off x="10008594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5" y="12626"/>
                    </a:cubicBezTo>
                    <a:lnTo>
                      <a:pt x="465" y="12626"/>
                    </a:lnTo>
                    <a:cubicBezTo>
                      <a:pt x="233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697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13697" name="Picture 13696">
            <a:extLst>
              <a:ext uri="{FF2B5EF4-FFF2-40B4-BE49-F238E27FC236}">
                <a16:creationId xmlns:a16="http://schemas.microsoft.com/office/drawing/2014/main" id="{2E6628E0-4AC1-49EE-9B6C-49ECB082CDBC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79124" y="2782291"/>
            <a:ext cx="173323" cy="226403"/>
          </a:xfrm>
          <a:prstGeom prst="rect">
            <a:avLst/>
          </a:prstGeom>
        </p:spPr>
      </p:pic>
      <p:grpSp>
        <p:nvGrpSpPr>
          <p:cNvPr id="47542" name="Group 47541">
            <a:extLst>
              <a:ext uri="{FF2B5EF4-FFF2-40B4-BE49-F238E27FC236}">
                <a16:creationId xmlns:a16="http://schemas.microsoft.com/office/drawing/2014/main" id="{BFB78A33-5089-4E68-AC73-22C95BFD7BEE}"/>
              </a:ext>
            </a:extLst>
          </p:cNvPr>
          <p:cNvGrpSpPr/>
          <p:nvPr/>
        </p:nvGrpSpPr>
        <p:grpSpPr>
          <a:xfrm>
            <a:off x="2104914" y="225864"/>
            <a:ext cx="664878" cy="664878"/>
            <a:chOff x="2296141" y="332194"/>
            <a:chExt cx="664878" cy="664878"/>
          </a:xfrm>
        </p:grpSpPr>
        <p:sp>
          <p:nvSpPr>
            <p:cNvPr id="47550" name="Oval 47549">
              <a:extLst>
                <a:ext uri="{FF2B5EF4-FFF2-40B4-BE49-F238E27FC236}">
                  <a16:creationId xmlns:a16="http://schemas.microsoft.com/office/drawing/2014/main" id="{8C2B1818-2AA6-414C-8A98-9615A6E198C3}"/>
                </a:ext>
              </a:extLst>
            </p:cNvPr>
            <p:cNvSpPr/>
            <p:nvPr/>
          </p:nvSpPr>
          <p:spPr>
            <a:xfrm>
              <a:off x="2296141" y="332194"/>
              <a:ext cx="664878" cy="664878"/>
            </a:xfrm>
            <a:prstGeom prst="ellipse">
              <a:avLst/>
            </a:prstGeom>
            <a:solidFill>
              <a:schemeClr val="bg1"/>
            </a:solidFill>
            <a:ln cap="rnd">
              <a:solidFill>
                <a:srgbClr val="C72A22"/>
              </a:solidFill>
              <a:prstDash val="sysDot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47551" name="Group 47550">
              <a:extLst>
                <a:ext uri="{FF2B5EF4-FFF2-40B4-BE49-F238E27FC236}">
                  <a16:creationId xmlns:a16="http://schemas.microsoft.com/office/drawing/2014/main" id="{B5D7CAAA-DA10-41A9-AE05-BFDBC95CDB91}"/>
                </a:ext>
              </a:extLst>
            </p:cNvPr>
            <p:cNvGrpSpPr/>
            <p:nvPr/>
          </p:nvGrpSpPr>
          <p:grpSpPr>
            <a:xfrm>
              <a:off x="2448871" y="380831"/>
              <a:ext cx="359418" cy="371537"/>
              <a:chOff x="12534819" y="4461764"/>
              <a:chExt cx="276482" cy="285804"/>
            </a:xfrm>
          </p:grpSpPr>
          <p:sp>
            <p:nvSpPr>
              <p:cNvPr id="47552" name="Freeform: Shape 47551">
                <a:extLst>
                  <a:ext uri="{FF2B5EF4-FFF2-40B4-BE49-F238E27FC236}">
                    <a16:creationId xmlns:a16="http://schemas.microsoft.com/office/drawing/2014/main" id="{87E43696-D44C-40B3-8B97-E0E2E73D871D}"/>
                  </a:ext>
                </a:extLst>
              </p:cNvPr>
              <p:cNvSpPr/>
              <p:nvPr/>
            </p:nvSpPr>
            <p:spPr>
              <a:xfrm>
                <a:off x="12555548" y="4704764"/>
                <a:ext cx="236330" cy="42804"/>
              </a:xfrm>
              <a:custGeom>
                <a:avLst/>
                <a:gdLst>
                  <a:gd name="connsiteX0" fmla="*/ 182183 w 182183"/>
                  <a:gd name="connsiteY0" fmla="*/ 16499 h 32997"/>
                  <a:gd name="connsiteX1" fmla="*/ 91092 w 182183"/>
                  <a:gd name="connsiteY1" fmla="*/ 32997 h 32997"/>
                  <a:gd name="connsiteX2" fmla="*/ 0 w 182183"/>
                  <a:gd name="connsiteY2" fmla="*/ 16499 h 32997"/>
                  <a:gd name="connsiteX3" fmla="*/ 91092 w 182183"/>
                  <a:gd name="connsiteY3" fmla="*/ 0 h 32997"/>
                  <a:gd name="connsiteX4" fmla="*/ 182183 w 182183"/>
                  <a:gd name="connsiteY4" fmla="*/ 16499 h 32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2183" h="32997">
                    <a:moveTo>
                      <a:pt x="182183" y="16499"/>
                    </a:moveTo>
                    <a:cubicBezTo>
                      <a:pt x="182183" y="25639"/>
                      <a:pt x="141440" y="32997"/>
                      <a:pt x="91092" y="32997"/>
                    </a:cubicBezTo>
                    <a:cubicBezTo>
                      <a:pt x="40821" y="32997"/>
                      <a:pt x="0" y="25639"/>
                      <a:pt x="0" y="16499"/>
                    </a:cubicBezTo>
                    <a:cubicBezTo>
                      <a:pt x="0" y="7358"/>
                      <a:pt x="40743" y="0"/>
                      <a:pt x="91092" y="0"/>
                    </a:cubicBezTo>
                    <a:cubicBezTo>
                      <a:pt x="141362" y="0"/>
                      <a:pt x="182183" y="7358"/>
                      <a:pt x="182183" y="16499"/>
                    </a:cubicBezTo>
                    <a:close/>
                  </a:path>
                </a:pathLst>
              </a:custGeom>
              <a:solidFill>
                <a:srgbClr val="A9CDE6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53" name="Freeform: Shape 47552">
                <a:extLst>
                  <a:ext uri="{FF2B5EF4-FFF2-40B4-BE49-F238E27FC236}">
                    <a16:creationId xmlns:a16="http://schemas.microsoft.com/office/drawing/2014/main" id="{63D2313B-56FF-4490-BE44-E65B02A008D8}"/>
                  </a:ext>
                </a:extLst>
              </p:cNvPr>
              <p:cNvSpPr/>
              <p:nvPr/>
            </p:nvSpPr>
            <p:spPr>
              <a:xfrm>
                <a:off x="12648090" y="4677835"/>
                <a:ext cx="7133" cy="33660"/>
              </a:xfrm>
              <a:custGeom>
                <a:avLst/>
                <a:gdLst>
                  <a:gd name="connsiteX0" fmla="*/ 0 w 5499"/>
                  <a:gd name="connsiteY0" fmla="*/ 0 h 25948"/>
                  <a:gd name="connsiteX1" fmla="*/ 5499 w 5499"/>
                  <a:gd name="connsiteY1" fmla="*/ 0 h 25948"/>
                  <a:gd name="connsiteX2" fmla="*/ 5499 w 5499"/>
                  <a:gd name="connsiteY2" fmla="*/ 25949 h 25948"/>
                  <a:gd name="connsiteX3" fmla="*/ 0 w 5499"/>
                  <a:gd name="connsiteY3" fmla="*/ 25949 h 25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99" h="25948">
                    <a:moveTo>
                      <a:pt x="0" y="0"/>
                    </a:moveTo>
                    <a:lnTo>
                      <a:pt x="5499" y="0"/>
                    </a:lnTo>
                    <a:lnTo>
                      <a:pt x="5499" y="25949"/>
                    </a:lnTo>
                    <a:lnTo>
                      <a:pt x="0" y="25949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54" name="Freeform: Shape 47553">
                <a:extLst>
                  <a:ext uri="{FF2B5EF4-FFF2-40B4-BE49-F238E27FC236}">
                    <a16:creationId xmlns:a16="http://schemas.microsoft.com/office/drawing/2014/main" id="{852A5B03-197C-474D-8EB3-1FB299E640FE}"/>
                  </a:ext>
                </a:extLst>
              </p:cNvPr>
              <p:cNvSpPr/>
              <p:nvPr/>
            </p:nvSpPr>
            <p:spPr>
              <a:xfrm>
                <a:off x="12693809" y="4677835"/>
                <a:ext cx="7033" cy="33660"/>
              </a:xfrm>
              <a:custGeom>
                <a:avLst/>
                <a:gdLst>
                  <a:gd name="connsiteX0" fmla="*/ 0 w 5422"/>
                  <a:gd name="connsiteY0" fmla="*/ 0 h 25948"/>
                  <a:gd name="connsiteX1" fmla="*/ 5422 w 5422"/>
                  <a:gd name="connsiteY1" fmla="*/ 0 h 25948"/>
                  <a:gd name="connsiteX2" fmla="*/ 5422 w 5422"/>
                  <a:gd name="connsiteY2" fmla="*/ 25949 h 25948"/>
                  <a:gd name="connsiteX3" fmla="*/ 0 w 5422"/>
                  <a:gd name="connsiteY3" fmla="*/ 25949 h 25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22" h="25948">
                    <a:moveTo>
                      <a:pt x="0" y="0"/>
                    </a:moveTo>
                    <a:lnTo>
                      <a:pt x="5422" y="0"/>
                    </a:lnTo>
                    <a:lnTo>
                      <a:pt x="5422" y="25949"/>
                    </a:lnTo>
                    <a:lnTo>
                      <a:pt x="0" y="25949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55" name="Freeform: Shape 47554">
                <a:extLst>
                  <a:ext uri="{FF2B5EF4-FFF2-40B4-BE49-F238E27FC236}">
                    <a16:creationId xmlns:a16="http://schemas.microsoft.com/office/drawing/2014/main" id="{9704EE07-9266-438D-AF03-A43BF629D759}"/>
                  </a:ext>
                </a:extLst>
              </p:cNvPr>
              <p:cNvSpPr/>
              <p:nvPr/>
            </p:nvSpPr>
            <p:spPr>
              <a:xfrm>
                <a:off x="12555749" y="4461764"/>
                <a:ext cx="234118" cy="218884"/>
              </a:xfrm>
              <a:custGeom>
                <a:avLst/>
                <a:gdLst>
                  <a:gd name="connsiteX0" fmla="*/ 138186 w 180478"/>
                  <a:gd name="connsiteY0" fmla="*/ 93290 h 168734"/>
                  <a:gd name="connsiteX1" fmla="*/ 146861 w 180478"/>
                  <a:gd name="connsiteY1" fmla="*/ 88410 h 168734"/>
                  <a:gd name="connsiteX2" fmla="*/ 89232 w 180478"/>
                  <a:gd name="connsiteY2" fmla="*/ 29 h 168734"/>
                  <a:gd name="connsiteX3" fmla="*/ 31060 w 180478"/>
                  <a:gd name="connsiteY3" fmla="*/ 88410 h 168734"/>
                  <a:gd name="connsiteX4" fmla="*/ 42215 w 180478"/>
                  <a:gd name="connsiteY4" fmla="*/ 93290 h 168734"/>
                  <a:gd name="connsiteX5" fmla="*/ 0 w 180478"/>
                  <a:gd name="connsiteY5" fmla="*/ 168735 h 168734"/>
                  <a:gd name="connsiteX6" fmla="*/ 180478 w 180478"/>
                  <a:gd name="connsiteY6" fmla="*/ 168735 h 168734"/>
                  <a:gd name="connsiteX7" fmla="*/ 138186 w 180478"/>
                  <a:gd name="connsiteY7" fmla="*/ 93290 h 168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0478" h="168734">
                    <a:moveTo>
                      <a:pt x="138186" y="93290"/>
                    </a:moveTo>
                    <a:lnTo>
                      <a:pt x="146861" y="88410"/>
                    </a:lnTo>
                    <a:cubicBezTo>
                      <a:pt x="126025" y="70982"/>
                      <a:pt x="119441" y="-1675"/>
                      <a:pt x="89232" y="29"/>
                    </a:cubicBezTo>
                    <a:cubicBezTo>
                      <a:pt x="57784" y="1811"/>
                      <a:pt x="53214" y="73228"/>
                      <a:pt x="31060" y="88410"/>
                    </a:cubicBezTo>
                    <a:lnTo>
                      <a:pt x="42215" y="93290"/>
                    </a:lnTo>
                    <a:cubicBezTo>
                      <a:pt x="42215" y="93290"/>
                      <a:pt x="35553" y="146349"/>
                      <a:pt x="0" y="168735"/>
                    </a:cubicBezTo>
                    <a:lnTo>
                      <a:pt x="180478" y="168735"/>
                    </a:lnTo>
                    <a:cubicBezTo>
                      <a:pt x="144847" y="146349"/>
                      <a:pt x="138186" y="93290"/>
                      <a:pt x="138186" y="93290"/>
                    </a:cubicBezTo>
                    <a:close/>
                  </a:path>
                </a:pathLst>
              </a:custGeom>
              <a:solidFill>
                <a:srgbClr val="083D51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56" name="Freeform: Shape 47555">
                <a:extLst>
                  <a:ext uri="{FF2B5EF4-FFF2-40B4-BE49-F238E27FC236}">
                    <a16:creationId xmlns:a16="http://schemas.microsoft.com/office/drawing/2014/main" id="{E9D91017-779D-4F47-8CE8-F387A052F59F}"/>
                  </a:ext>
                </a:extLst>
              </p:cNvPr>
              <p:cNvSpPr/>
              <p:nvPr/>
            </p:nvSpPr>
            <p:spPr>
              <a:xfrm>
                <a:off x="12597850" y="4568937"/>
                <a:ext cx="148711" cy="112716"/>
              </a:xfrm>
              <a:custGeom>
                <a:avLst/>
                <a:gdLst>
                  <a:gd name="connsiteX0" fmla="*/ 0 w 114639"/>
                  <a:gd name="connsiteY0" fmla="*/ 86891 h 86891"/>
                  <a:gd name="connsiteX1" fmla="*/ 114639 w 114639"/>
                  <a:gd name="connsiteY1" fmla="*/ 86891 h 86891"/>
                  <a:gd name="connsiteX2" fmla="*/ 0 w 114639"/>
                  <a:gd name="connsiteY2" fmla="*/ 86891 h 86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639" h="86891">
                    <a:moveTo>
                      <a:pt x="0" y="86891"/>
                    </a:moveTo>
                    <a:cubicBezTo>
                      <a:pt x="0" y="86891"/>
                      <a:pt x="56158" y="-108614"/>
                      <a:pt x="114639" y="86891"/>
                    </a:cubicBezTo>
                    <a:lnTo>
                      <a:pt x="0" y="86891"/>
                    </a:lnTo>
                    <a:close/>
                  </a:path>
                </a:pathLst>
              </a:custGeom>
              <a:solidFill>
                <a:srgbClr val="F3FA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57" name="Freeform: Shape 47556">
                <a:extLst>
                  <a:ext uri="{FF2B5EF4-FFF2-40B4-BE49-F238E27FC236}">
                    <a16:creationId xmlns:a16="http://schemas.microsoft.com/office/drawing/2014/main" id="{93B2100E-A772-4955-8CB2-46E21F1DB75F}"/>
                  </a:ext>
                </a:extLst>
              </p:cNvPr>
              <p:cNvSpPr/>
              <p:nvPr/>
            </p:nvSpPr>
            <p:spPr>
              <a:xfrm>
                <a:off x="12534819" y="4537665"/>
                <a:ext cx="101415" cy="72676"/>
              </a:xfrm>
              <a:custGeom>
                <a:avLst/>
                <a:gdLst>
                  <a:gd name="connsiteX0" fmla="*/ 78179 w 78179"/>
                  <a:gd name="connsiteY0" fmla="*/ 0 h 56025"/>
                  <a:gd name="connsiteX1" fmla="*/ 2193 w 78179"/>
                  <a:gd name="connsiteY1" fmla="*/ 45313 h 56025"/>
                  <a:gd name="connsiteX2" fmla="*/ 3974 w 78179"/>
                  <a:gd name="connsiteY2" fmla="*/ 52594 h 56025"/>
                  <a:gd name="connsiteX3" fmla="*/ 74694 w 78179"/>
                  <a:gd name="connsiteY3" fmla="*/ 31371 h 56025"/>
                  <a:gd name="connsiteX4" fmla="*/ 78179 w 78179"/>
                  <a:gd name="connsiteY4" fmla="*/ 0 h 56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79" h="56025">
                    <a:moveTo>
                      <a:pt x="78179" y="0"/>
                    </a:moveTo>
                    <a:cubicBezTo>
                      <a:pt x="78179" y="0"/>
                      <a:pt x="35345" y="52749"/>
                      <a:pt x="2193" y="45313"/>
                    </a:cubicBezTo>
                    <a:cubicBezTo>
                      <a:pt x="2193" y="45313"/>
                      <a:pt x="-3772" y="47327"/>
                      <a:pt x="3974" y="52594"/>
                    </a:cubicBezTo>
                    <a:cubicBezTo>
                      <a:pt x="3974" y="52594"/>
                      <a:pt x="38211" y="68628"/>
                      <a:pt x="74694" y="31371"/>
                    </a:cubicBezTo>
                    <a:lnTo>
                      <a:pt x="78179" y="0"/>
                    </a:lnTo>
                    <a:close/>
                  </a:path>
                </a:pathLst>
              </a:custGeom>
              <a:solidFill>
                <a:srgbClr val="083D51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58" name="Freeform: Shape 47557">
                <a:extLst>
                  <a:ext uri="{FF2B5EF4-FFF2-40B4-BE49-F238E27FC236}">
                    <a16:creationId xmlns:a16="http://schemas.microsoft.com/office/drawing/2014/main" id="{FB369808-994E-4C8F-BBDA-8FF63AA2FA43}"/>
                  </a:ext>
                </a:extLst>
              </p:cNvPr>
              <p:cNvSpPr/>
              <p:nvPr/>
            </p:nvSpPr>
            <p:spPr>
              <a:xfrm>
                <a:off x="12709886" y="4539173"/>
                <a:ext cx="101415" cy="72676"/>
              </a:xfrm>
              <a:custGeom>
                <a:avLst/>
                <a:gdLst>
                  <a:gd name="connsiteX0" fmla="*/ 0 w 78179"/>
                  <a:gd name="connsiteY0" fmla="*/ 0 h 56025"/>
                  <a:gd name="connsiteX1" fmla="*/ 75987 w 78179"/>
                  <a:gd name="connsiteY1" fmla="*/ 45313 h 56025"/>
                  <a:gd name="connsiteX2" fmla="*/ 74205 w 78179"/>
                  <a:gd name="connsiteY2" fmla="*/ 52595 h 56025"/>
                  <a:gd name="connsiteX3" fmla="*/ 3485 w 78179"/>
                  <a:gd name="connsiteY3" fmla="*/ 31371 h 56025"/>
                  <a:gd name="connsiteX4" fmla="*/ 0 w 78179"/>
                  <a:gd name="connsiteY4" fmla="*/ 0 h 56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79" h="56025">
                    <a:moveTo>
                      <a:pt x="0" y="0"/>
                    </a:moveTo>
                    <a:cubicBezTo>
                      <a:pt x="0" y="0"/>
                      <a:pt x="42911" y="52749"/>
                      <a:pt x="75987" y="45313"/>
                    </a:cubicBezTo>
                    <a:cubicBezTo>
                      <a:pt x="75987" y="45313"/>
                      <a:pt x="81951" y="47327"/>
                      <a:pt x="74205" y="52595"/>
                    </a:cubicBezTo>
                    <a:cubicBezTo>
                      <a:pt x="74205" y="52595"/>
                      <a:pt x="39969" y="68628"/>
                      <a:pt x="3485" y="3137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83D51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59" name="Freeform: Shape 47558">
                <a:extLst>
                  <a:ext uri="{FF2B5EF4-FFF2-40B4-BE49-F238E27FC236}">
                    <a16:creationId xmlns:a16="http://schemas.microsoft.com/office/drawing/2014/main" id="{EE670686-9D7D-4A75-BA3E-003036349EB4}"/>
                  </a:ext>
                </a:extLst>
              </p:cNvPr>
              <p:cNvSpPr/>
              <p:nvPr/>
            </p:nvSpPr>
            <p:spPr>
              <a:xfrm>
                <a:off x="12659444" y="4523598"/>
                <a:ext cx="21100" cy="8440"/>
              </a:xfrm>
              <a:custGeom>
                <a:avLst/>
                <a:gdLst>
                  <a:gd name="connsiteX0" fmla="*/ 8056 w 16266"/>
                  <a:gd name="connsiteY0" fmla="*/ 6507 h 6506"/>
                  <a:gd name="connsiteX1" fmla="*/ 16266 w 16266"/>
                  <a:gd name="connsiteY1" fmla="*/ 0 h 6506"/>
                  <a:gd name="connsiteX2" fmla="*/ 0 w 16266"/>
                  <a:gd name="connsiteY2" fmla="*/ 0 h 6506"/>
                  <a:gd name="connsiteX3" fmla="*/ 8056 w 16266"/>
                  <a:gd name="connsiteY3" fmla="*/ 6507 h 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6" h="6506">
                    <a:moveTo>
                      <a:pt x="8056" y="6507"/>
                    </a:moveTo>
                    <a:cubicBezTo>
                      <a:pt x="12083" y="6507"/>
                      <a:pt x="15414" y="3718"/>
                      <a:pt x="16266" y="0"/>
                    </a:cubicBezTo>
                    <a:lnTo>
                      <a:pt x="0" y="0"/>
                    </a:lnTo>
                    <a:cubicBezTo>
                      <a:pt x="774" y="3718"/>
                      <a:pt x="4106" y="6507"/>
                      <a:pt x="8056" y="6507"/>
                    </a:cubicBez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60" name="Freeform: Shape 47559">
                <a:extLst>
                  <a:ext uri="{FF2B5EF4-FFF2-40B4-BE49-F238E27FC236}">
                    <a16:creationId xmlns:a16="http://schemas.microsoft.com/office/drawing/2014/main" id="{B59BBCA7-97AC-4CED-A65B-208A581CFAE9}"/>
                  </a:ext>
                </a:extLst>
              </p:cNvPr>
              <p:cNvSpPr/>
              <p:nvPr/>
            </p:nvSpPr>
            <p:spPr>
              <a:xfrm>
                <a:off x="12647588" y="4502196"/>
                <a:ext cx="7838" cy="7836"/>
              </a:xfrm>
              <a:custGeom>
                <a:avLst/>
                <a:gdLst>
                  <a:gd name="connsiteX0" fmla="*/ 0 w 6042"/>
                  <a:gd name="connsiteY0" fmla="*/ 3021 h 6041"/>
                  <a:gd name="connsiteX1" fmla="*/ 3021 w 6042"/>
                  <a:gd name="connsiteY1" fmla="*/ 0 h 6041"/>
                  <a:gd name="connsiteX2" fmla="*/ 6042 w 6042"/>
                  <a:gd name="connsiteY2" fmla="*/ 3021 h 6041"/>
                  <a:gd name="connsiteX3" fmla="*/ 3021 w 6042"/>
                  <a:gd name="connsiteY3" fmla="*/ 6042 h 6041"/>
                  <a:gd name="connsiteX4" fmla="*/ 0 w 6042"/>
                  <a:gd name="connsiteY4" fmla="*/ 3021 h 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2" h="6041">
                    <a:moveTo>
                      <a:pt x="0" y="3021"/>
                    </a:moveTo>
                    <a:cubicBezTo>
                      <a:pt x="0" y="1317"/>
                      <a:pt x="1395" y="0"/>
                      <a:pt x="3021" y="0"/>
                    </a:cubicBezTo>
                    <a:cubicBezTo>
                      <a:pt x="4726" y="0"/>
                      <a:pt x="6042" y="1317"/>
                      <a:pt x="6042" y="3021"/>
                    </a:cubicBezTo>
                    <a:cubicBezTo>
                      <a:pt x="6042" y="4647"/>
                      <a:pt x="4726" y="6042"/>
                      <a:pt x="3021" y="6042"/>
                    </a:cubicBezTo>
                    <a:cubicBezTo>
                      <a:pt x="1395" y="6042"/>
                      <a:pt x="0" y="4647"/>
                      <a:pt x="0" y="30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61" name="Freeform: Shape 47560">
                <a:extLst>
                  <a:ext uri="{FF2B5EF4-FFF2-40B4-BE49-F238E27FC236}">
                    <a16:creationId xmlns:a16="http://schemas.microsoft.com/office/drawing/2014/main" id="{3C91CB98-00D8-4FAC-8E4E-10F1EC12A1A8}"/>
                  </a:ext>
                </a:extLst>
              </p:cNvPr>
              <p:cNvSpPr/>
              <p:nvPr/>
            </p:nvSpPr>
            <p:spPr>
              <a:xfrm>
                <a:off x="12650401" y="4505513"/>
                <a:ext cx="4321" cy="4320"/>
              </a:xfrm>
              <a:custGeom>
                <a:avLst/>
                <a:gdLst>
                  <a:gd name="connsiteX0" fmla="*/ 0 w 3331"/>
                  <a:gd name="connsiteY0" fmla="*/ 1627 h 3330"/>
                  <a:gd name="connsiteX1" fmla="*/ 1704 w 3331"/>
                  <a:gd name="connsiteY1" fmla="*/ 0 h 3330"/>
                  <a:gd name="connsiteX2" fmla="*/ 3331 w 3331"/>
                  <a:gd name="connsiteY2" fmla="*/ 1627 h 3330"/>
                  <a:gd name="connsiteX3" fmla="*/ 1704 w 3331"/>
                  <a:gd name="connsiteY3" fmla="*/ 3331 h 3330"/>
                  <a:gd name="connsiteX4" fmla="*/ 0 w 3331"/>
                  <a:gd name="connsiteY4" fmla="*/ 1627 h 3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31" h="3330">
                    <a:moveTo>
                      <a:pt x="0" y="1627"/>
                    </a:moveTo>
                    <a:cubicBezTo>
                      <a:pt x="0" y="697"/>
                      <a:pt x="774" y="0"/>
                      <a:pt x="1704" y="0"/>
                    </a:cubicBezTo>
                    <a:cubicBezTo>
                      <a:pt x="2633" y="0"/>
                      <a:pt x="3331" y="775"/>
                      <a:pt x="3331" y="1627"/>
                    </a:cubicBezTo>
                    <a:cubicBezTo>
                      <a:pt x="3331" y="2556"/>
                      <a:pt x="2557" y="3331"/>
                      <a:pt x="1704" y="3331"/>
                    </a:cubicBezTo>
                    <a:cubicBezTo>
                      <a:pt x="697" y="3331"/>
                      <a:pt x="0" y="2556"/>
                      <a:pt x="0" y="1627"/>
                    </a:cubicBezTo>
                    <a:close/>
                  </a:path>
                </a:pathLst>
              </a:custGeom>
              <a:solidFill>
                <a:srgbClr val="0D4C64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62" name="Freeform: Shape 47561">
                <a:extLst>
                  <a:ext uri="{FF2B5EF4-FFF2-40B4-BE49-F238E27FC236}">
                    <a16:creationId xmlns:a16="http://schemas.microsoft.com/office/drawing/2014/main" id="{3EAFF969-BA7E-4CEA-AE4C-75C32CCE98C7}"/>
                  </a:ext>
                </a:extLst>
              </p:cNvPr>
              <p:cNvSpPr/>
              <p:nvPr/>
            </p:nvSpPr>
            <p:spPr>
              <a:xfrm>
                <a:off x="12657535" y="4508727"/>
                <a:ext cx="24617" cy="14971"/>
              </a:xfrm>
              <a:custGeom>
                <a:avLst/>
                <a:gdLst>
                  <a:gd name="connsiteX0" fmla="*/ 9528 w 18977"/>
                  <a:gd name="connsiteY0" fmla="*/ 0 h 11541"/>
                  <a:gd name="connsiteX1" fmla="*/ 0 w 18977"/>
                  <a:gd name="connsiteY1" fmla="*/ 11541 h 11541"/>
                  <a:gd name="connsiteX2" fmla="*/ 18978 w 18977"/>
                  <a:gd name="connsiteY2" fmla="*/ 11541 h 11541"/>
                  <a:gd name="connsiteX3" fmla="*/ 9528 w 18977"/>
                  <a:gd name="connsiteY3" fmla="*/ 0 h 11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77" h="11541">
                    <a:moveTo>
                      <a:pt x="9528" y="0"/>
                    </a:moveTo>
                    <a:cubicBezTo>
                      <a:pt x="4183" y="232"/>
                      <a:pt x="233" y="6971"/>
                      <a:pt x="0" y="11541"/>
                    </a:cubicBezTo>
                    <a:cubicBezTo>
                      <a:pt x="6352" y="11541"/>
                      <a:pt x="12703" y="11541"/>
                      <a:pt x="18978" y="11541"/>
                    </a:cubicBezTo>
                    <a:cubicBezTo>
                      <a:pt x="18745" y="6971"/>
                      <a:pt x="14872" y="232"/>
                      <a:pt x="9528" y="0"/>
                    </a:cubicBez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63" name="Freeform: Shape 47562">
                <a:extLst>
                  <a:ext uri="{FF2B5EF4-FFF2-40B4-BE49-F238E27FC236}">
                    <a16:creationId xmlns:a16="http://schemas.microsoft.com/office/drawing/2014/main" id="{A770013B-9DCC-4642-B41A-EE53C4923618}"/>
                  </a:ext>
                </a:extLst>
              </p:cNvPr>
              <p:cNvSpPr/>
              <p:nvPr/>
            </p:nvSpPr>
            <p:spPr>
              <a:xfrm>
                <a:off x="12668889" y="4508828"/>
                <a:ext cx="12659" cy="14870"/>
              </a:xfrm>
              <a:custGeom>
                <a:avLst/>
                <a:gdLst>
                  <a:gd name="connsiteX0" fmla="*/ 929 w 9759"/>
                  <a:gd name="connsiteY0" fmla="*/ 0 h 11463"/>
                  <a:gd name="connsiteX1" fmla="*/ 0 w 9759"/>
                  <a:gd name="connsiteY1" fmla="*/ 232 h 11463"/>
                  <a:gd name="connsiteX2" fmla="*/ 7901 w 9759"/>
                  <a:gd name="connsiteY2" fmla="*/ 11464 h 11463"/>
                  <a:gd name="connsiteX3" fmla="*/ 9760 w 9759"/>
                  <a:gd name="connsiteY3" fmla="*/ 11464 h 11463"/>
                  <a:gd name="connsiteX4" fmla="*/ 929 w 9759"/>
                  <a:gd name="connsiteY4" fmla="*/ 0 h 11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59" h="11463">
                    <a:moveTo>
                      <a:pt x="929" y="0"/>
                    </a:moveTo>
                    <a:cubicBezTo>
                      <a:pt x="620" y="77"/>
                      <a:pt x="310" y="155"/>
                      <a:pt x="0" y="232"/>
                    </a:cubicBezTo>
                    <a:cubicBezTo>
                      <a:pt x="4493" y="1549"/>
                      <a:pt x="7669" y="7436"/>
                      <a:pt x="7901" y="11464"/>
                    </a:cubicBezTo>
                    <a:lnTo>
                      <a:pt x="9760" y="11464"/>
                    </a:lnTo>
                    <a:cubicBezTo>
                      <a:pt x="9528" y="7126"/>
                      <a:pt x="5887" y="697"/>
                      <a:pt x="929" y="0"/>
                    </a:cubicBezTo>
                    <a:close/>
                  </a:path>
                </a:pathLst>
              </a:custGeom>
              <a:solidFill>
                <a:srgbClr val="F6A758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64" name="Freeform: Shape 47563">
                <a:extLst>
                  <a:ext uri="{FF2B5EF4-FFF2-40B4-BE49-F238E27FC236}">
                    <a16:creationId xmlns:a16="http://schemas.microsoft.com/office/drawing/2014/main" id="{109D3C17-72D2-44BC-846E-8106EAE6C8E9}"/>
                  </a:ext>
                </a:extLst>
              </p:cNvPr>
              <p:cNvSpPr/>
              <p:nvPr/>
            </p:nvSpPr>
            <p:spPr>
              <a:xfrm>
                <a:off x="12659444" y="4523598"/>
                <a:ext cx="21100" cy="1651"/>
              </a:xfrm>
              <a:custGeom>
                <a:avLst/>
                <a:gdLst>
                  <a:gd name="connsiteX0" fmla="*/ 0 w 16266"/>
                  <a:gd name="connsiteY0" fmla="*/ 0 h 1273"/>
                  <a:gd name="connsiteX1" fmla="*/ 16266 w 16266"/>
                  <a:gd name="connsiteY1" fmla="*/ 0 h 1273"/>
                  <a:gd name="connsiteX2" fmla="*/ 0 w 16266"/>
                  <a:gd name="connsiteY2" fmla="*/ 0 h 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66" h="1273">
                    <a:moveTo>
                      <a:pt x="0" y="0"/>
                    </a:moveTo>
                    <a:lnTo>
                      <a:pt x="16266" y="0"/>
                    </a:lnTo>
                    <a:cubicBezTo>
                      <a:pt x="16266" y="0"/>
                      <a:pt x="9295" y="2866"/>
                      <a:pt x="0" y="0"/>
                    </a:cubicBezTo>
                    <a:close/>
                  </a:path>
                </a:pathLst>
              </a:custGeom>
              <a:solidFill>
                <a:srgbClr val="D74E0B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65" name="Freeform: Shape 47564">
                <a:extLst>
                  <a:ext uri="{FF2B5EF4-FFF2-40B4-BE49-F238E27FC236}">
                    <a16:creationId xmlns:a16="http://schemas.microsoft.com/office/drawing/2014/main" id="{21AA6092-F689-4625-B240-1D3A91C1E2E5}"/>
                  </a:ext>
                </a:extLst>
              </p:cNvPr>
              <p:cNvSpPr/>
              <p:nvPr/>
            </p:nvSpPr>
            <p:spPr>
              <a:xfrm>
                <a:off x="12652411" y="4506316"/>
                <a:ext cx="1004" cy="1004"/>
              </a:xfrm>
              <a:custGeom>
                <a:avLst/>
                <a:gdLst>
                  <a:gd name="connsiteX0" fmla="*/ 0 w 774"/>
                  <a:gd name="connsiteY0" fmla="*/ 387 h 774"/>
                  <a:gd name="connsiteX1" fmla="*/ 387 w 774"/>
                  <a:gd name="connsiteY1" fmla="*/ 0 h 774"/>
                  <a:gd name="connsiteX2" fmla="*/ 774 w 774"/>
                  <a:gd name="connsiteY2" fmla="*/ 387 h 774"/>
                  <a:gd name="connsiteX3" fmla="*/ 387 w 774"/>
                  <a:gd name="connsiteY3" fmla="*/ 774 h 774"/>
                  <a:gd name="connsiteX4" fmla="*/ 0 w 774"/>
                  <a:gd name="connsiteY4" fmla="*/ 387 h 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" h="774">
                    <a:moveTo>
                      <a:pt x="0" y="387"/>
                    </a:moveTo>
                    <a:cubicBezTo>
                      <a:pt x="0" y="155"/>
                      <a:pt x="154" y="0"/>
                      <a:pt x="387" y="0"/>
                    </a:cubicBezTo>
                    <a:cubicBezTo>
                      <a:pt x="619" y="0"/>
                      <a:pt x="774" y="155"/>
                      <a:pt x="774" y="387"/>
                    </a:cubicBezTo>
                    <a:cubicBezTo>
                      <a:pt x="774" y="620"/>
                      <a:pt x="619" y="774"/>
                      <a:pt x="387" y="774"/>
                    </a:cubicBezTo>
                    <a:cubicBezTo>
                      <a:pt x="232" y="774"/>
                      <a:pt x="0" y="620"/>
                      <a:pt x="0" y="3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7566" name="Graphic 19965">
                <a:extLst>
                  <a:ext uri="{FF2B5EF4-FFF2-40B4-BE49-F238E27FC236}">
                    <a16:creationId xmlns:a16="http://schemas.microsoft.com/office/drawing/2014/main" id="{405ADD04-E0BD-40BD-A430-D262110FE10E}"/>
                  </a:ext>
                </a:extLst>
              </p:cNvPr>
              <p:cNvGrpSpPr/>
              <p:nvPr/>
            </p:nvGrpSpPr>
            <p:grpSpPr>
              <a:xfrm>
                <a:off x="12685068" y="4502196"/>
                <a:ext cx="7836" cy="7836"/>
                <a:chOff x="9991631" y="3920707"/>
                <a:chExt cx="6041" cy="6041"/>
              </a:xfrm>
              <a:solidFill>
                <a:schemeClr val="accent1"/>
              </a:solidFill>
            </p:grpSpPr>
            <p:sp>
              <p:nvSpPr>
                <p:cNvPr id="47615" name="Freeform: Shape 47614">
                  <a:extLst>
                    <a:ext uri="{FF2B5EF4-FFF2-40B4-BE49-F238E27FC236}">
                      <a16:creationId xmlns:a16="http://schemas.microsoft.com/office/drawing/2014/main" id="{548167DB-52E1-4F54-9792-DA37B65FB603}"/>
                    </a:ext>
                  </a:extLst>
                </p:cNvPr>
                <p:cNvSpPr/>
                <p:nvPr/>
              </p:nvSpPr>
              <p:spPr>
                <a:xfrm>
                  <a:off x="9991631" y="3920707"/>
                  <a:ext cx="6041" cy="6041"/>
                </a:xfrm>
                <a:custGeom>
                  <a:avLst/>
                  <a:gdLst>
                    <a:gd name="connsiteX0" fmla="*/ 6041 w 6041"/>
                    <a:gd name="connsiteY0" fmla="*/ 3021 h 6041"/>
                    <a:gd name="connsiteX1" fmla="*/ 3020 w 6041"/>
                    <a:gd name="connsiteY1" fmla="*/ 0 h 6041"/>
                    <a:gd name="connsiteX2" fmla="*/ 0 w 6041"/>
                    <a:gd name="connsiteY2" fmla="*/ 3021 h 6041"/>
                    <a:gd name="connsiteX3" fmla="*/ 3020 w 6041"/>
                    <a:gd name="connsiteY3" fmla="*/ 6042 h 6041"/>
                    <a:gd name="connsiteX4" fmla="*/ 6041 w 6041"/>
                    <a:gd name="connsiteY4" fmla="*/ 3021 h 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41" h="6041">
                      <a:moveTo>
                        <a:pt x="6041" y="3021"/>
                      </a:moveTo>
                      <a:cubicBezTo>
                        <a:pt x="6041" y="1317"/>
                        <a:pt x="4647" y="0"/>
                        <a:pt x="3020" y="0"/>
                      </a:cubicBezTo>
                      <a:cubicBezTo>
                        <a:pt x="1394" y="0"/>
                        <a:pt x="0" y="1317"/>
                        <a:pt x="0" y="3021"/>
                      </a:cubicBezTo>
                      <a:cubicBezTo>
                        <a:pt x="0" y="4647"/>
                        <a:pt x="1394" y="6042"/>
                        <a:pt x="3020" y="6042"/>
                      </a:cubicBezTo>
                      <a:cubicBezTo>
                        <a:pt x="4647" y="6042"/>
                        <a:pt x="6041" y="4647"/>
                        <a:pt x="6041" y="30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16" name="Freeform: Shape 47615">
                  <a:extLst>
                    <a:ext uri="{FF2B5EF4-FFF2-40B4-BE49-F238E27FC236}">
                      <a16:creationId xmlns:a16="http://schemas.microsoft.com/office/drawing/2014/main" id="{D64347C8-E133-4857-AA28-288A4EBD616E}"/>
                    </a:ext>
                  </a:extLst>
                </p:cNvPr>
                <p:cNvSpPr/>
                <p:nvPr/>
              </p:nvSpPr>
              <p:spPr>
                <a:xfrm>
                  <a:off x="9992172" y="3923264"/>
                  <a:ext cx="3407" cy="3330"/>
                </a:xfrm>
                <a:custGeom>
                  <a:avLst/>
                  <a:gdLst>
                    <a:gd name="connsiteX0" fmla="*/ 3408 w 3407"/>
                    <a:gd name="connsiteY0" fmla="*/ 1627 h 3330"/>
                    <a:gd name="connsiteX1" fmla="*/ 1704 w 3407"/>
                    <a:gd name="connsiteY1" fmla="*/ 0 h 3330"/>
                    <a:gd name="connsiteX2" fmla="*/ 0 w 3407"/>
                    <a:gd name="connsiteY2" fmla="*/ 1627 h 3330"/>
                    <a:gd name="connsiteX3" fmla="*/ 1704 w 3407"/>
                    <a:gd name="connsiteY3" fmla="*/ 3331 h 3330"/>
                    <a:gd name="connsiteX4" fmla="*/ 3408 w 3407"/>
                    <a:gd name="connsiteY4" fmla="*/ 1627 h 3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07" h="3330">
                      <a:moveTo>
                        <a:pt x="3408" y="1627"/>
                      </a:moveTo>
                      <a:cubicBezTo>
                        <a:pt x="3408" y="697"/>
                        <a:pt x="2711" y="0"/>
                        <a:pt x="1704" y="0"/>
                      </a:cubicBezTo>
                      <a:cubicBezTo>
                        <a:pt x="774" y="0"/>
                        <a:pt x="0" y="775"/>
                        <a:pt x="0" y="1627"/>
                      </a:cubicBezTo>
                      <a:cubicBezTo>
                        <a:pt x="0" y="2556"/>
                        <a:pt x="774" y="3331"/>
                        <a:pt x="1704" y="3331"/>
                      </a:cubicBezTo>
                      <a:cubicBezTo>
                        <a:pt x="2633" y="3331"/>
                        <a:pt x="3408" y="2556"/>
                        <a:pt x="3408" y="1627"/>
                      </a:cubicBezTo>
                      <a:close/>
                    </a:path>
                  </a:pathLst>
                </a:custGeom>
                <a:solidFill>
                  <a:srgbClr val="0D4C6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17" name="Freeform: Shape 47616">
                  <a:extLst>
                    <a:ext uri="{FF2B5EF4-FFF2-40B4-BE49-F238E27FC236}">
                      <a16:creationId xmlns:a16="http://schemas.microsoft.com/office/drawing/2014/main" id="{48536F54-4DDA-4AB9-8B47-D15747D4729A}"/>
                    </a:ext>
                  </a:extLst>
                </p:cNvPr>
                <p:cNvSpPr/>
                <p:nvPr/>
              </p:nvSpPr>
              <p:spPr>
                <a:xfrm>
                  <a:off x="9993179" y="3923883"/>
                  <a:ext cx="774" cy="774"/>
                </a:xfrm>
                <a:custGeom>
                  <a:avLst/>
                  <a:gdLst>
                    <a:gd name="connsiteX0" fmla="*/ 774 w 774"/>
                    <a:gd name="connsiteY0" fmla="*/ 387 h 774"/>
                    <a:gd name="connsiteX1" fmla="*/ 388 w 774"/>
                    <a:gd name="connsiteY1" fmla="*/ 0 h 774"/>
                    <a:gd name="connsiteX2" fmla="*/ 0 w 774"/>
                    <a:gd name="connsiteY2" fmla="*/ 387 h 774"/>
                    <a:gd name="connsiteX3" fmla="*/ 388 w 774"/>
                    <a:gd name="connsiteY3" fmla="*/ 774 h 774"/>
                    <a:gd name="connsiteX4" fmla="*/ 774 w 774"/>
                    <a:gd name="connsiteY4" fmla="*/ 387 h 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" h="774">
                      <a:moveTo>
                        <a:pt x="774" y="387"/>
                      </a:moveTo>
                      <a:cubicBezTo>
                        <a:pt x="774" y="155"/>
                        <a:pt x="619" y="0"/>
                        <a:pt x="388" y="0"/>
                      </a:cubicBezTo>
                      <a:cubicBezTo>
                        <a:pt x="155" y="0"/>
                        <a:pt x="0" y="155"/>
                        <a:pt x="0" y="387"/>
                      </a:cubicBezTo>
                      <a:cubicBezTo>
                        <a:pt x="0" y="620"/>
                        <a:pt x="155" y="774"/>
                        <a:pt x="388" y="774"/>
                      </a:cubicBezTo>
                      <a:cubicBezTo>
                        <a:pt x="619" y="774"/>
                        <a:pt x="774" y="620"/>
                        <a:pt x="774" y="3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567" name="Graphic 19965">
                <a:extLst>
                  <a:ext uri="{FF2B5EF4-FFF2-40B4-BE49-F238E27FC236}">
                    <a16:creationId xmlns:a16="http://schemas.microsoft.com/office/drawing/2014/main" id="{B0358776-A3C2-4F8A-8CBA-576D35DCF9B5}"/>
                  </a:ext>
                </a:extLst>
              </p:cNvPr>
              <p:cNvGrpSpPr/>
              <p:nvPr/>
            </p:nvGrpSpPr>
            <p:grpSpPr>
              <a:xfrm>
                <a:off x="12685268" y="4706674"/>
                <a:ext cx="22809" cy="18990"/>
                <a:chOff x="9991785" y="4078336"/>
                <a:chExt cx="17583" cy="14639"/>
              </a:xfrm>
              <a:solidFill>
                <a:schemeClr val="accent1"/>
              </a:solidFill>
            </p:grpSpPr>
            <p:sp>
              <p:nvSpPr>
                <p:cNvPr id="47606" name="Freeform: Shape 47605">
                  <a:extLst>
                    <a:ext uri="{FF2B5EF4-FFF2-40B4-BE49-F238E27FC236}">
                      <a16:creationId xmlns:a16="http://schemas.microsoft.com/office/drawing/2014/main" id="{40330491-C620-454C-8372-6CF8A1928C06}"/>
                    </a:ext>
                  </a:extLst>
                </p:cNvPr>
                <p:cNvSpPr/>
                <p:nvPr/>
              </p:nvSpPr>
              <p:spPr>
                <a:xfrm>
                  <a:off x="9991785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07" name="Freeform: Shape 47606">
                  <a:extLst>
                    <a:ext uri="{FF2B5EF4-FFF2-40B4-BE49-F238E27FC236}">
                      <a16:creationId xmlns:a16="http://schemas.microsoft.com/office/drawing/2014/main" id="{2BA3456A-4D98-4581-8E84-9E700ECB9E7D}"/>
                    </a:ext>
                  </a:extLst>
                </p:cNvPr>
                <p:cNvSpPr/>
                <p:nvPr/>
              </p:nvSpPr>
              <p:spPr>
                <a:xfrm>
                  <a:off x="9997594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08" name="Freeform: Shape 47607">
                  <a:extLst>
                    <a:ext uri="{FF2B5EF4-FFF2-40B4-BE49-F238E27FC236}">
                      <a16:creationId xmlns:a16="http://schemas.microsoft.com/office/drawing/2014/main" id="{9C1CFD55-AA2D-4DAE-98F7-B9470928FD9E}"/>
                    </a:ext>
                  </a:extLst>
                </p:cNvPr>
                <p:cNvSpPr/>
                <p:nvPr/>
              </p:nvSpPr>
              <p:spPr>
                <a:xfrm>
                  <a:off x="10003481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09" name="Freeform: Shape 47608">
                  <a:extLst>
                    <a:ext uri="{FF2B5EF4-FFF2-40B4-BE49-F238E27FC236}">
                      <a16:creationId xmlns:a16="http://schemas.microsoft.com/office/drawing/2014/main" id="{A9B4A1A6-1943-41D3-BACB-E5A9051150F1}"/>
                    </a:ext>
                  </a:extLst>
                </p:cNvPr>
                <p:cNvSpPr/>
                <p:nvPr/>
              </p:nvSpPr>
              <p:spPr>
                <a:xfrm>
                  <a:off x="10003481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331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409" y="14640"/>
                        <a:pt x="3564" y="14640"/>
                      </a:cubicBezTo>
                      <a:cubicBezTo>
                        <a:pt x="2247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10" name="Freeform: Shape 47609">
                  <a:extLst>
                    <a:ext uri="{FF2B5EF4-FFF2-40B4-BE49-F238E27FC236}">
                      <a16:creationId xmlns:a16="http://schemas.microsoft.com/office/drawing/2014/main" id="{0436D080-7AD9-4F35-88DD-D462D5C86F37}"/>
                    </a:ext>
                  </a:extLst>
                </p:cNvPr>
                <p:cNvSpPr/>
                <p:nvPr/>
              </p:nvSpPr>
              <p:spPr>
                <a:xfrm>
                  <a:off x="9997517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409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331" y="14640"/>
                        <a:pt x="3564" y="14640"/>
                      </a:cubicBezTo>
                      <a:cubicBezTo>
                        <a:pt x="2247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11" name="Freeform: Shape 47610">
                  <a:extLst>
                    <a:ext uri="{FF2B5EF4-FFF2-40B4-BE49-F238E27FC236}">
                      <a16:creationId xmlns:a16="http://schemas.microsoft.com/office/drawing/2014/main" id="{B9CB413B-DF6E-44FE-9B34-8FF39A28616F}"/>
                    </a:ext>
                  </a:extLst>
                </p:cNvPr>
                <p:cNvSpPr/>
                <p:nvPr/>
              </p:nvSpPr>
              <p:spPr>
                <a:xfrm>
                  <a:off x="9991785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409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331" y="14640"/>
                        <a:pt x="3564" y="14640"/>
                      </a:cubicBezTo>
                      <a:cubicBezTo>
                        <a:pt x="2247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12" name="Freeform: Shape 47611">
                  <a:extLst>
                    <a:ext uri="{FF2B5EF4-FFF2-40B4-BE49-F238E27FC236}">
                      <a16:creationId xmlns:a16="http://schemas.microsoft.com/office/drawing/2014/main" id="{13AC5B69-CC0E-412A-98E3-EAF37B059666}"/>
                    </a:ext>
                  </a:extLst>
                </p:cNvPr>
                <p:cNvSpPr/>
                <p:nvPr/>
              </p:nvSpPr>
              <p:spPr>
                <a:xfrm>
                  <a:off x="9995116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7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8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8" y="0"/>
                        <a:pt x="852" y="0"/>
                      </a:cubicBezTo>
                      <a:lnTo>
                        <a:pt x="852" y="0"/>
                      </a:lnTo>
                      <a:cubicBezTo>
                        <a:pt x="1317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13" name="Freeform: Shape 47612">
                  <a:extLst>
                    <a:ext uri="{FF2B5EF4-FFF2-40B4-BE49-F238E27FC236}">
                      <a16:creationId xmlns:a16="http://schemas.microsoft.com/office/drawing/2014/main" id="{BABAB173-FF00-40E7-98B0-3291D002BE0C}"/>
                    </a:ext>
                  </a:extLst>
                </p:cNvPr>
                <p:cNvSpPr/>
                <p:nvPr/>
              </p:nvSpPr>
              <p:spPr>
                <a:xfrm>
                  <a:off x="10001080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6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7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7" y="0"/>
                        <a:pt x="852" y="0"/>
                      </a:cubicBezTo>
                      <a:lnTo>
                        <a:pt x="852" y="0"/>
                      </a:lnTo>
                      <a:cubicBezTo>
                        <a:pt x="1316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14" name="Freeform: Shape 47613">
                  <a:extLst>
                    <a:ext uri="{FF2B5EF4-FFF2-40B4-BE49-F238E27FC236}">
                      <a16:creationId xmlns:a16="http://schemas.microsoft.com/office/drawing/2014/main" id="{A1C1C75E-A97A-42E3-B401-734F63DF9BF7}"/>
                    </a:ext>
                  </a:extLst>
                </p:cNvPr>
                <p:cNvSpPr/>
                <p:nvPr/>
              </p:nvSpPr>
              <p:spPr>
                <a:xfrm>
                  <a:off x="10006735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7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8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8" y="0"/>
                        <a:pt x="852" y="0"/>
                      </a:cubicBezTo>
                      <a:lnTo>
                        <a:pt x="852" y="0"/>
                      </a:lnTo>
                      <a:cubicBezTo>
                        <a:pt x="1317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568" name="Graphic 19965">
                <a:extLst>
                  <a:ext uri="{FF2B5EF4-FFF2-40B4-BE49-F238E27FC236}">
                    <a16:creationId xmlns:a16="http://schemas.microsoft.com/office/drawing/2014/main" id="{0B6F42AC-56CF-4010-A299-5781C7B9BFF6}"/>
                  </a:ext>
                </a:extLst>
              </p:cNvPr>
              <p:cNvGrpSpPr/>
              <p:nvPr/>
            </p:nvGrpSpPr>
            <p:grpSpPr>
              <a:xfrm>
                <a:off x="12640051" y="4706674"/>
                <a:ext cx="22809" cy="18990"/>
                <a:chOff x="9956928" y="4078336"/>
                <a:chExt cx="17583" cy="14639"/>
              </a:xfrm>
              <a:solidFill>
                <a:schemeClr val="accent1"/>
              </a:solidFill>
            </p:grpSpPr>
            <p:sp>
              <p:nvSpPr>
                <p:cNvPr id="47597" name="Freeform: Shape 47596">
                  <a:extLst>
                    <a:ext uri="{FF2B5EF4-FFF2-40B4-BE49-F238E27FC236}">
                      <a16:creationId xmlns:a16="http://schemas.microsoft.com/office/drawing/2014/main" id="{F71AAF5F-612B-4078-A904-8572E2AE2CD1}"/>
                    </a:ext>
                  </a:extLst>
                </p:cNvPr>
                <p:cNvSpPr/>
                <p:nvPr/>
              </p:nvSpPr>
              <p:spPr>
                <a:xfrm>
                  <a:off x="9956928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598" name="Freeform: Shape 47597">
                  <a:extLst>
                    <a:ext uri="{FF2B5EF4-FFF2-40B4-BE49-F238E27FC236}">
                      <a16:creationId xmlns:a16="http://schemas.microsoft.com/office/drawing/2014/main" id="{DA2076B0-1745-4BFF-B671-812977DA72F8}"/>
                    </a:ext>
                  </a:extLst>
                </p:cNvPr>
                <p:cNvSpPr/>
                <p:nvPr/>
              </p:nvSpPr>
              <p:spPr>
                <a:xfrm>
                  <a:off x="9962815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599" name="Freeform: Shape 47598">
                  <a:extLst>
                    <a:ext uri="{FF2B5EF4-FFF2-40B4-BE49-F238E27FC236}">
                      <a16:creationId xmlns:a16="http://schemas.microsoft.com/office/drawing/2014/main" id="{50349977-303A-4446-B2A5-4906B2076354}"/>
                    </a:ext>
                  </a:extLst>
                </p:cNvPr>
                <p:cNvSpPr/>
                <p:nvPr/>
              </p:nvSpPr>
              <p:spPr>
                <a:xfrm>
                  <a:off x="9968625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00" name="Freeform: Shape 47599">
                  <a:extLst>
                    <a:ext uri="{FF2B5EF4-FFF2-40B4-BE49-F238E27FC236}">
                      <a16:creationId xmlns:a16="http://schemas.microsoft.com/office/drawing/2014/main" id="{CD1AB858-C048-4E76-B0BE-D3A39DAFBCC5}"/>
                    </a:ext>
                  </a:extLst>
                </p:cNvPr>
                <p:cNvSpPr/>
                <p:nvPr/>
              </p:nvSpPr>
              <p:spPr>
                <a:xfrm>
                  <a:off x="9968702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409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331" y="14640"/>
                        <a:pt x="3564" y="14640"/>
                      </a:cubicBezTo>
                      <a:cubicBezTo>
                        <a:pt x="2169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01" name="Freeform: Shape 47600">
                  <a:extLst>
                    <a:ext uri="{FF2B5EF4-FFF2-40B4-BE49-F238E27FC236}">
                      <a16:creationId xmlns:a16="http://schemas.microsoft.com/office/drawing/2014/main" id="{988541EE-893B-4E4F-AB23-740275A42F74}"/>
                    </a:ext>
                  </a:extLst>
                </p:cNvPr>
                <p:cNvSpPr/>
                <p:nvPr/>
              </p:nvSpPr>
              <p:spPr>
                <a:xfrm>
                  <a:off x="9962738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331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331" y="14640"/>
                        <a:pt x="3564" y="14640"/>
                      </a:cubicBezTo>
                      <a:cubicBezTo>
                        <a:pt x="2169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02" name="Freeform: Shape 47601">
                  <a:extLst>
                    <a:ext uri="{FF2B5EF4-FFF2-40B4-BE49-F238E27FC236}">
                      <a16:creationId xmlns:a16="http://schemas.microsoft.com/office/drawing/2014/main" id="{7D2C83B0-0E9D-494C-80C8-39B9275B5096}"/>
                    </a:ext>
                  </a:extLst>
                </p:cNvPr>
                <p:cNvSpPr/>
                <p:nvPr/>
              </p:nvSpPr>
              <p:spPr>
                <a:xfrm>
                  <a:off x="9956928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409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099" y="14640"/>
                        <a:pt x="3331" y="14640"/>
                        <a:pt x="3564" y="14640"/>
                      </a:cubicBezTo>
                      <a:cubicBezTo>
                        <a:pt x="2247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03" name="Freeform: Shape 47602">
                  <a:extLst>
                    <a:ext uri="{FF2B5EF4-FFF2-40B4-BE49-F238E27FC236}">
                      <a16:creationId xmlns:a16="http://schemas.microsoft.com/office/drawing/2014/main" id="{5A2245FB-8CEA-4433-BEE4-8AEC10B2AA93}"/>
                    </a:ext>
                  </a:extLst>
                </p:cNvPr>
                <p:cNvSpPr/>
                <p:nvPr/>
              </p:nvSpPr>
              <p:spPr>
                <a:xfrm>
                  <a:off x="9960259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7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8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8" y="0"/>
                        <a:pt x="852" y="0"/>
                      </a:cubicBezTo>
                      <a:lnTo>
                        <a:pt x="852" y="0"/>
                      </a:lnTo>
                      <a:cubicBezTo>
                        <a:pt x="1317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04" name="Freeform: Shape 47603">
                  <a:extLst>
                    <a:ext uri="{FF2B5EF4-FFF2-40B4-BE49-F238E27FC236}">
                      <a16:creationId xmlns:a16="http://schemas.microsoft.com/office/drawing/2014/main" id="{86D32555-8D42-44AC-8F3F-A6C2CA563054}"/>
                    </a:ext>
                  </a:extLst>
                </p:cNvPr>
                <p:cNvSpPr/>
                <p:nvPr/>
              </p:nvSpPr>
              <p:spPr>
                <a:xfrm>
                  <a:off x="9966301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6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7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7" y="0"/>
                        <a:pt x="852" y="0"/>
                      </a:cubicBezTo>
                      <a:lnTo>
                        <a:pt x="852" y="0"/>
                      </a:lnTo>
                      <a:cubicBezTo>
                        <a:pt x="1316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05" name="Freeform: Shape 47604">
                  <a:extLst>
                    <a:ext uri="{FF2B5EF4-FFF2-40B4-BE49-F238E27FC236}">
                      <a16:creationId xmlns:a16="http://schemas.microsoft.com/office/drawing/2014/main" id="{1BE02D90-D660-4EF7-BFEC-6170FF8D978C}"/>
                    </a:ext>
                  </a:extLst>
                </p:cNvPr>
                <p:cNvSpPr/>
                <p:nvPr/>
              </p:nvSpPr>
              <p:spPr>
                <a:xfrm>
                  <a:off x="9971956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7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7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7" y="0"/>
                        <a:pt x="852" y="0"/>
                      </a:cubicBezTo>
                      <a:lnTo>
                        <a:pt x="852" y="0"/>
                      </a:lnTo>
                      <a:cubicBezTo>
                        <a:pt x="1317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7569" name="Freeform: Shape 47568">
                <a:extLst>
                  <a:ext uri="{FF2B5EF4-FFF2-40B4-BE49-F238E27FC236}">
                    <a16:creationId xmlns:a16="http://schemas.microsoft.com/office/drawing/2014/main" id="{A0853E29-CAAA-4CE8-8BBD-175E50D08F29}"/>
                  </a:ext>
                </a:extLst>
              </p:cNvPr>
              <p:cNvSpPr/>
              <p:nvPr/>
            </p:nvSpPr>
            <p:spPr>
              <a:xfrm>
                <a:off x="12680947" y="4550728"/>
                <a:ext cx="19794" cy="80082"/>
              </a:xfrm>
              <a:custGeom>
                <a:avLst/>
                <a:gdLst>
                  <a:gd name="connsiteX0" fmla="*/ 0 w 15259"/>
                  <a:gd name="connsiteY0" fmla="*/ 155 h 61734"/>
                  <a:gd name="connsiteX1" fmla="*/ 0 w 15259"/>
                  <a:gd name="connsiteY1" fmla="*/ 7978 h 61734"/>
                  <a:gd name="connsiteX2" fmla="*/ 0 w 15259"/>
                  <a:gd name="connsiteY2" fmla="*/ 7978 h 61734"/>
                  <a:gd name="connsiteX3" fmla="*/ 0 w 15259"/>
                  <a:gd name="connsiteY3" fmla="*/ 13555 h 61734"/>
                  <a:gd name="connsiteX4" fmla="*/ 0 w 15259"/>
                  <a:gd name="connsiteY4" fmla="*/ 13555 h 61734"/>
                  <a:gd name="connsiteX5" fmla="*/ 0 w 15259"/>
                  <a:gd name="connsiteY5" fmla="*/ 18977 h 61734"/>
                  <a:gd name="connsiteX6" fmla="*/ 0 w 15259"/>
                  <a:gd name="connsiteY6" fmla="*/ 18977 h 61734"/>
                  <a:gd name="connsiteX7" fmla="*/ 0 w 15259"/>
                  <a:gd name="connsiteY7" fmla="*/ 24477 h 61734"/>
                  <a:gd name="connsiteX8" fmla="*/ 0 w 15259"/>
                  <a:gd name="connsiteY8" fmla="*/ 24477 h 61734"/>
                  <a:gd name="connsiteX9" fmla="*/ 0 w 15259"/>
                  <a:gd name="connsiteY9" fmla="*/ 29899 h 61734"/>
                  <a:gd name="connsiteX10" fmla="*/ 0 w 15259"/>
                  <a:gd name="connsiteY10" fmla="*/ 29899 h 61734"/>
                  <a:gd name="connsiteX11" fmla="*/ 0 w 15259"/>
                  <a:gd name="connsiteY11" fmla="*/ 35399 h 61734"/>
                  <a:gd name="connsiteX12" fmla="*/ 0 w 15259"/>
                  <a:gd name="connsiteY12" fmla="*/ 35399 h 61734"/>
                  <a:gd name="connsiteX13" fmla="*/ 0 w 15259"/>
                  <a:gd name="connsiteY13" fmla="*/ 40821 h 61734"/>
                  <a:gd name="connsiteX14" fmla="*/ 0 w 15259"/>
                  <a:gd name="connsiteY14" fmla="*/ 40821 h 61734"/>
                  <a:gd name="connsiteX15" fmla="*/ 0 w 15259"/>
                  <a:gd name="connsiteY15" fmla="*/ 46320 h 61734"/>
                  <a:gd name="connsiteX16" fmla="*/ 0 w 15259"/>
                  <a:gd name="connsiteY16" fmla="*/ 46320 h 61734"/>
                  <a:gd name="connsiteX17" fmla="*/ 0 w 15259"/>
                  <a:gd name="connsiteY17" fmla="*/ 49574 h 61734"/>
                  <a:gd name="connsiteX18" fmla="*/ 0 w 15259"/>
                  <a:gd name="connsiteY18" fmla="*/ 49574 h 61734"/>
                  <a:gd name="connsiteX19" fmla="*/ 0 w 15259"/>
                  <a:gd name="connsiteY19" fmla="*/ 61270 h 61734"/>
                  <a:gd name="connsiteX20" fmla="*/ 464 w 15259"/>
                  <a:gd name="connsiteY20" fmla="*/ 61735 h 61734"/>
                  <a:gd name="connsiteX21" fmla="*/ 929 w 15259"/>
                  <a:gd name="connsiteY21" fmla="*/ 61270 h 61734"/>
                  <a:gd name="connsiteX22" fmla="*/ 929 w 15259"/>
                  <a:gd name="connsiteY22" fmla="*/ 52052 h 61734"/>
                  <a:gd name="connsiteX23" fmla="*/ 2014 w 15259"/>
                  <a:gd name="connsiteY23" fmla="*/ 52052 h 61734"/>
                  <a:gd name="connsiteX24" fmla="*/ 2014 w 15259"/>
                  <a:gd name="connsiteY24" fmla="*/ 61270 h 61734"/>
                  <a:gd name="connsiteX25" fmla="*/ 2478 w 15259"/>
                  <a:gd name="connsiteY25" fmla="*/ 61735 h 61734"/>
                  <a:gd name="connsiteX26" fmla="*/ 2943 w 15259"/>
                  <a:gd name="connsiteY26" fmla="*/ 61270 h 61734"/>
                  <a:gd name="connsiteX27" fmla="*/ 2943 w 15259"/>
                  <a:gd name="connsiteY27" fmla="*/ 52052 h 61734"/>
                  <a:gd name="connsiteX28" fmla="*/ 4028 w 15259"/>
                  <a:gd name="connsiteY28" fmla="*/ 52052 h 61734"/>
                  <a:gd name="connsiteX29" fmla="*/ 4028 w 15259"/>
                  <a:gd name="connsiteY29" fmla="*/ 61270 h 61734"/>
                  <a:gd name="connsiteX30" fmla="*/ 4492 w 15259"/>
                  <a:gd name="connsiteY30" fmla="*/ 61735 h 61734"/>
                  <a:gd name="connsiteX31" fmla="*/ 4957 w 15259"/>
                  <a:gd name="connsiteY31" fmla="*/ 61270 h 61734"/>
                  <a:gd name="connsiteX32" fmla="*/ 4957 w 15259"/>
                  <a:gd name="connsiteY32" fmla="*/ 52052 h 61734"/>
                  <a:gd name="connsiteX33" fmla="*/ 6042 w 15259"/>
                  <a:gd name="connsiteY33" fmla="*/ 52052 h 61734"/>
                  <a:gd name="connsiteX34" fmla="*/ 6042 w 15259"/>
                  <a:gd name="connsiteY34" fmla="*/ 61270 h 61734"/>
                  <a:gd name="connsiteX35" fmla="*/ 6506 w 15259"/>
                  <a:gd name="connsiteY35" fmla="*/ 61735 h 61734"/>
                  <a:gd name="connsiteX36" fmla="*/ 7049 w 15259"/>
                  <a:gd name="connsiteY36" fmla="*/ 61270 h 61734"/>
                  <a:gd name="connsiteX37" fmla="*/ 7049 w 15259"/>
                  <a:gd name="connsiteY37" fmla="*/ 52052 h 61734"/>
                  <a:gd name="connsiteX38" fmla="*/ 8133 w 15259"/>
                  <a:gd name="connsiteY38" fmla="*/ 52052 h 61734"/>
                  <a:gd name="connsiteX39" fmla="*/ 8133 w 15259"/>
                  <a:gd name="connsiteY39" fmla="*/ 61270 h 61734"/>
                  <a:gd name="connsiteX40" fmla="*/ 8598 w 15259"/>
                  <a:gd name="connsiteY40" fmla="*/ 61735 h 61734"/>
                  <a:gd name="connsiteX41" fmla="*/ 9062 w 15259"/>
                  <a:gd name="connsiteY41" fmla="*/ 61270 h 61734"/>
                  <a:gd name="connsiteX42" fmla="*/ 9062 w 15259"/>
                  <a:gd name="connsiteY42" fmla="*/ 52052 h 61734"/>
                  <a:gd name="connsiteX43" fmla="*/ 10147 w 15259"/>
                  <a:gd name="connsiteY43" fmla="*/ 52052 h 61734"/>
                  <a:gd name="connsiteX44" fmla="*/ 10147 w 15259"/>
                  <a:gd name="connsiteY44" fmla="*/ 61270 h 61734"/>
                  <a:gd name="connsiteX45" fmla="*/ 10612 w 15259"/>
                  <a:gd name="connsiteY45" fmla="*/ 61735 h 61734"/>
                  <a:gd name="connsiteX46" fmla="*/ 11076 w 15259"/>
                  <a:gd name="connsiteY46" fmla="*/ 61270 h 61734"/>
                  <a:gd name="connsiteX47" fmla="*/ 11076 w 15259"/>
                  <a:gd name="connsiteY47" fmla="*/ 52052 h 61734"/>
                  <a:gd name="connsiteX48" fmla="*/ 12161 w 15259"/>
                  <a:gd name="connsiteY48" fmla="*/ 52052 h 61734"/>
                  <a:gd name="connsiteX49" fmla="*/ 12161 w 15259"/>
                  <a:gd name="connsiteY49" fmla="*/ 61270 h 61734"/>
                  <a:gd name="connsiteX50" fmla="*/ 12626 w 15259"/>
                  <a:gd name="connsiteY50" fmla="*/ 61735 h 61734"/>
                  <a:gd name="connsiteX51" fmla="*/ 13090 w 15259"/>
                  <a:gd name="connsiteY51" fmla="*/ 61270 h 61734"/>
                  <a:gd name="connsiteX52" fmla="*/ 13090 w 15259"/>
                  <a:gd name="connsiteY52" fmla="*/ 52052 h 61734"/>
                  <a:gd name="connsiteX53" fmla="*/ 14175 w 15259"/>
                  <a:gd name="connsiteY53" fmla="*/ 52052 h 61734"/>
                  <a:gd name="connsiteX54" fmla="*/ 14175 w 15259"/>
                  <a:gd name="connsiteY54" fmla="*/ 61270 h 61734"/>
                  <a:gd name="connsiteX55" fmla="*/ 14717 w 15259"/>
                  <a:gd name="connsiteY55" fmla="*/ 61735 h 61734"/>
                  <a:gd name="connsiteX56" fmla="*/ 15182 w 15259"/>
                  <a:gd name="connsiteY56" fmla="*/ 61270 h 61734"/>
                  <a:gd name="connsiteX57" fmla="*/ 15182 w 15259"/>
                  <a:gd name="connsiteY57" fmla="*/ 52052 h 61734"/>
                  <a:gd name="connsiteX58" fmla="*/ 15259 w 15259"/>
                  <a:gd name="connsiteY58" fmla="*/ 52052 h 61734"/>
                  <a:gd name="connsiteX59" fmla="*/ 15259 w 15259"/>
                  <a:gd name="connsiteY59" fmla="*/ 0 h 61734"/>
                  <a:gd name="connsiteX60" fmla="*/ 0 w 15259"/>
                  <a:gd name="connsiteY60" fmla="*/ 0 h 6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15259" h="61734">
                    <a:moveTo>
                      <a:pt x="0" y="155"/>
                    </a:moveTo>
                    <a:lnTo>
                      <a:pt x="0" y="7978"/>
                    </a:lnTo>
                    <a:lnTo>
                      <a:pt x="0" y="7978"/>
                    </a:lnTo>
                    <a:lnTo>
                      <a:pt x="0" y="13555"/>
                    </a:lnTo>
                    <a:lnTo>
                      <a:pt x="0" y="13555"/>
                    </a:lnTo>
                    <a:lnTo>
                      <a:pt x="0" y="18977"/>
                    </a:lnTo>
                    <a:lnTo>
                      <a:pt x="0" y="18977"/>
                    </a:lnTo>
                    <a:lnTo>
                      <a:pt x="0" y="24477"/>
                    </a:lnTo>
                    <a:lnTo>
                      <a:pt x="0" y="24477"/>
                    </a:lnTo>
                    <a:lnTo>
                      <a:pt x="0" y="29899"/>
                    </a:lnTo>
                    <a:lnTo>
                      <a:pt x="0" y="29899"/>
                    </a:lnTo>
                    <a:lnTo>
                      <a:pt x="0" y="35399"/>
                    </a:lnTo>
                    <a:lnTo>
                      <a:pt x="0" y="35399"/>
                    </a:lnTo>
                    <a:lnTo>
                      <a:pt x="0" y="40821"/>
                    </a:lnTo>
                    <a:lnTo>
                      <a:pt x="0" y="40821"/>
                    </a:lnTo>
                    <a:lnTo>
                      <a:pt x="0" y="46320"/>
                    </a:lnTo>
                    <a:lnTo>
                      <a:pt x="0" y="46320"/>
                    </a:lnTo>
                    <a:lnTo>
                      <a:pt x="0" y="49574"/>
                    </a:lnTo>
                    <a:lnTo>
                      <a:pt x="0" y="49574"/>
                    </a:lnTo>
                    <a:lnTo>
                      <a:pt x="0" y="61270"/>
                    </a:lnTo>
                    <a:cubicBezTo>
                      <a:pt x="0" y="61502"/>
                      <a:pt x="233" y="61735"/>
                      <a:pt x="464" y="61735"/>
                    </a:cubicBezTo>
                    <a:cubicBezTo>
                      <a:pt x="697" y="61735"/>
                      <a:pt x="929" y="61502"/>
                      <a:pt x="929" y="61270"/>
                    </a:cubicBezTo>
                    <a:lnTo>
                      <a:pt x="929" y="52052"/>
                    </a:lnTo>
                    <a:lnTo>
                      <a:pt x="2014" y="52052"/>
                    </a:lnTo>
                    <a:lnTo>
                      <a:pt x="2014" y="61270"/>
                    </a:lnTo>
                    <a:cubicBezTo>
                      <a:pt x="2014" y="61502"/>
                      <a:pt x="2247" y="61735"/>
                      <a:pt x="2478" y="61735"/>
                    </a:cubicBezTo>
                    <a:cubicBezTo>
                      <a:pt x="2711" y="61735"/>
                      <a:pt x="2943" y="61502"/>
                      <a:pt x="2943" y="61270"/>
                    </a:cubicBezTo>
                    <a:lnTo>
                      <a:pt x="2943" y="52052"/>
                    </a:lnTo>
                    <a:lnTo>
                      <a:pt x="4028" y="52052"/>
                    </a:lnTo>
                    <a:lnTo>
                      <a:pt x="4028" y="61270"/>
                    </a:lnTo>
                    <a:cubicBezTo>
                      <a:pt x="4028" y="61502"/>
                      <a:pt x="4260" y="61735"/>
                      <a:pt x="4492" y="61735"/>
                    </a:cubicBezTo>
                    <a:cubicBezTo>
                      <a:pt x="4725" y="61735"/>
                      <a:pt x="4957" y="61502"/>
                      <a:pt x="4957" y="61270"/>
                    </a:cubicBezTo>
                    <a:lnTo>
                      <a:pt x="4957" y="52052"/>
                    </a:lnTo>
                    <a:lnTo>
                      <a:pt x="6042" y="52052"/>
                    </a:lnTo>
                    <a:lnTo>
                      <a:pt x="6042" y="61270"/>
                    </a:lnTo>
                    <a:cubicBezTo>
                      <a:pt x="6042" y="61502"/>
                      <a:pt x="6274" y="61735"/>
                      <a:pt x="6506" y="61735"/>
                    </a:cubicBezTo>
                    <a:cubicBezTo>
                      <a:pt x="6816" y="61735"/>
                      <a:pt x="7049" y="61502"/>
                      <a:pt x="7049" y="61270"/>
                    </a:cubicBezTo>
                    <a:lnTo>
                      <a:pt x="7049" y="52052"/>
                    </a:lnTo>
                    <a:lnTo>
                      <a:pt x="8133" y="52052"/>
                    </a:lnTo>
                    <a:lnTo>
                      <a:pt x="8133" y="61270"/>
                    </a:lnTo>
                    <a:cubicBezTo>
                      <a:pt x="8133" y="61502"/>
                      <a:pt x="8365" y="61735"/>
                      <a:pt x="8598" y="61735"/>
                    </a:cubicBezTo>
                    <a:cubicBezTo>
                      <a:pt x="8908" y="61735"/>
                      <a:pt x="9062" y="61502"/>
                      <a:pt x="9062" y="61270"/>
                    </a:cubicBezTo>
                    <a:lnTo>
                      <a:pt x="9062" y="52052"/>
                    </a:lnTo>
                    <a:lnTo>
                      <a:pt x="10147" y="52052"/>
                    </a:lnTo>
                    <a:lnTo>
                      <a:pt x="10147" y="61270"/>
                    </a:lnTo>
                    <a:cubicBezTo>
                      <a:pt x="10147" y="61502"/>
                      <a:pt x="10379" y="61735"/>
                      <a:pt x="10612" y="61735"/>
                    </a:cubicBezTo>
                    <a:cubicBezTo>
                      <a:pt x="10922" y="61735"/>
                      <a:pt x="11076" y="61502"/>
                      <a:pt x="11076" y="61270"/>
                    </a:cubicBezTo>
                    <a:lnTo>
                      <a:pt x="11076" y="52052"/>
                    </a:lnTo>
                    <a:lnTo>
                      <a:pt x="12161" y="52052"/>
                    </a:lnTo>
                    <a:lnTo>
                      <a:pt x="12161" y="61270"/>
                    </a:lnTo>
                    <a:cubicBezTo>
                      <a:pt x="12161" y="61502"/>
                      <a:pt x="12316" y="61735"/>
                      <a:pt x="12626" y="61735"/>
                    </a:cubicBezTo>
                    <a:cubicBezTo>
                      <a:pt x="12935" y="61735"/>
                      <a:pt x="13090" y="61502"/>
                      <a:pt x="13090" y="61270"/>
                    </a:cubicBezTo>
                    <a:lnTo>
                      <a:pt x="13090" y="52052"/>
                    </a:lnTo>
                    <a:lnTo>
                      <a:pt x="14175" y="52052"/>
                    </a:lnTo>
                    <a:lnTo>
                      <a:pt x="14175" y="61270"/>
                    </a:lnTo>
                    <a:cubicBezTo>
                      <a:pt x="14175" y="61502"/>
                      <a:pt x="14407" y="61735"/>
                      <a:pt x="14717" y="61735"/>
                    </a:cubicBezTo>
                    <a:cubicBezTo>
                      <a:pt x="14949" y="61735"/>
                      <a:pt x="15182" y="61502"/>
                      <a:pt x="15182" y="61270"/>
                    </a:cubicBezTo>
                    <a:lnTo>
                      <a:pt x="15182" y="52052"/>
                    </a:lnTo>
                    <a:lnTo>
                      <a:pt x="15259" y="52052"/>
                    </a:lnTo>
                    <a:lnTo>
                      <a:pt x="1525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9D9C">
                  <a:alpha val="54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7570" name="Graphic 19965">
                <a:extLst>
                  <a:ext uri="{FF2B5EF4-FFF2-40B4-BE49-F238E27FC236}">
                    <a16:creationId xmlns:a16="http://schemas.microsoft.com/office/drawing/2014/main" id="{B143D6AC-D7F3-4221-AF24-BA39D27A99E8}"/>
                  </a:ext>
                </a:extLst>
              </p:cNvPr>
              <p:cNvGrpSpPr/>
              <p:nvPr/>
            </p:nvGrpSpPr>
            <p:grpSpPr>
              <a:xfrm>
                <a:off x="12613969" y="4535804"/>
                <a:ext cx="116471" cy="85862"/>
                <a:chOff x="9936822" y="3946615"/>
                <a:chExt cx="89786" cy="66190"/>
              </a:xfrm>
              <a:solidFill>
                <a:schemeClr val="accent1"/>
              </a:solidFill>
            </p:grpSpPr>
            <p:grpSp>
              <p:nvGrpSpPr>
                <p:cNvPr id="47582" name="Graphic 19965">
                  <a:extLst>
                    <a:ext uri="{FF2B5EF4-FFF2-40B4-BE49-F238E27FC236}">
                      <a16:creationId xmlns:a16="http://schemas.microsoft.com/office/drawing/2014/main" id="{F21EB4F4-CCA1-43D0-8B43-1B208A77F247}"/>
                    </a:ext>
                  </a:extLst>
                </p:cNvPr>
                <p:cNvGrpSpPr/>
                <p:nvPr/>
              </p:nvGrpSpPr>
              <p:grpSpPr>
                <a:xfrm>
                  <a:off x="9994031" y="3960754"/>
                  <a:ext cx="15569" cy="52052"/>
                  <a:chOff x="9994031" y="3960754"/>
                  <a:chExt cx="15569" cy="52052"/>
                </a:xfrm>
                <a:solidFill>
                  <a:schemeClr val="accent1"/>
                </a:solidFill>
              </p:grpSpPr>
              <p:sp>
                <p:nvSpPr>
                  <p:cNvPr id="47592" name="Freeform: Shape 47591">
                    <a:extLst>
                      <a:ext uri="{FF2B5EF4-FFF2-40B4-BE49-F238E27FC236}">
                        <a16:creationId xmlns:a16="http://schemas.microsoft.com/office/drawing/2014/main" id="{D3601741-C31F-4FDA-8625-21516D4EDFBD}"/>
                      </a:ext>
                    </a:extLst>
                  </p:cNvPr>
                  <p:cNvSpPr/>
                  <p:nvPr/>
                </p:nvSpPr>
                <p:spPr>
                  <a:xfrm>
                    <a:off x="9994109" y="3960754"/>
                    <a:ext cx="15491" cy="52052"/>
                  </a:xfrm>
                  <a:custGeom>
                    <a:avLst/>
                    <a:gdLst>
                      <a:gd name="connsiteX0" fmla="*/ 0 w 15491"/>
                      <a:gd name="connsiteY0" fmla="*/ 0 h 52052"/>
                      <a:gd name="connsiteX1" fmla="*/ 15492 w 15491"/>
                      <a:gd name="connsiteY1" fmla="*/ 0 h 52052"/>
                      <a:gd name="connsiteX2" fmla="*/ 15492 w 15491"/>
                      <a:gd name="connsiteY2" fmla="*/ 52052 h 52052"/>
                      <a:gd name="connsiteX3" fmla="*/ 0 w 15491"/>
                      <a:gd name="connsiteY3" fmla="*/ 52052 h 5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2052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2052"/>
                        </a:lnTo>
                        <a:lnTo>
                          <a:pt x="0" y="52052"/>
                        </a:lnTo>
                        <a:close/>
                      </a:path>
                    </a:pathLst>
                  </a:custGeom>
                  <a:solidFill>
                    <a:srgbClr val="C20D0E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7593" name="Freeform: Shape 47592">
                    <a:extLst>
                      <a:ext uri="{FF2B5EF4-FFF2-40B4-BE49-F238E27FC236}">
                        <a16:creationId xmlns:a16="http://schemas.microsoft.com/office/drawing/2014/main" id="{290FF7C6-38A4-41CA-9C62-8E63AB8AC631}"/>
                      </a:ext>
                    </a:extLst>
                  </p:cNvPr>
                  <p:cNvSpPr/>
                  <p:nvPr/>
                </p:nvSpPr>
                <p:spPr>
                  <a:xfrm>
                    <a:off x="9994031" y="3968654"/>
                    <a:ext cx="15491" cy="5577"/>
                  </a:xfrm>
                  <a:custGeom>
                    <a:avLst/>
                    <a:gdLst>
                      <a:gd name="connsiteX0" fmla="*/ 0 w 15491"/>
                      <a:gd name="connsiteY0" fmla="*/ 0 h 5577"/>
                      <a:gd name="connsiteX1" fmla="*/ 15492 w 15491"/>
                      <a:gd name="connsiteY1" fmla="*/ 0 h 5577"/>
                      <a:gd name="connsiteX2" fmla="*/ 15492 w 15491"/>
                      <a:gd name="connsiteY2" fmla="*/ 5577 h 5577"/>
                      <a:gd name="connsiteX3" fmla="*/ 0 w 15491"/>
                      <a:gd name="connsiteY3" fmla="*/ 5577 h 5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577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577"/>
                        </a:lnTo>
                        <a:lnTo>
                          <a:pt x="0" y="5577"/>
                        </a:ln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7594" name="Freeform: Shape 47593">
                    <a:extLst>
                      <a:ext uri="{FF2B5EF4-FFF2-40B4-BE49-F238E27FC236}">
                        <a16:creationId xmlns:a16="http://schemas.microsoft.com/office/drawing/2014/main" id="{8723215B-406D-49EA-A730-9A205DBC35CA}"/>
                      </a:ext>
                    </a:extLst>
                  </p:cNvPr>
                  <p:cNvSpPr/>
                  <p:nvPr/>
                </p:nvSpPr>
                <p:spPr>
                  <a:xfrm>
                    <a:off x="9994031" y="3979576"/>
                    <a:ext cx="15491" cy="5577"/>
                  </a:xfrm>
                  <a:custGeom>
                    <a:avLst/>
                    <a:gdLst>
                      <a:gd name="connsiteX0" fmla="*/ 0 w 15491"/>
                      <a:gd name="connsiteY0" fmla="*/ 0 h 5577"/>
                      <a:gd name="connsiteX1" fmla="*/ 15492 w 15491"/>
                      <a:gd name="connsiteY1" fmla="*/ 0 h 5577"/>
                      <a:gd name="connsiteX2" fmla="*/ 15492 w 15491"/>
                      <a:gd name="connsiteY2" fmla="*/ 5577 h 5577"/>
                      <a:gd name="connsiteX3" fmla="*/ 0 w 15491"/>
                      <a:gd name="connsiteY3" fmla="*/ 5577 h 5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577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577"/>
                        </a:lnTo>
                        <a:lnTo>
                          <a:pt x="0" y="5577"/>
                        </a:ln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7595" name="Freeform: Shape 47594">
                    <a:extLst>
                      <a:ext uri="{FF2B5EF4-FFF2-40B4-BE49-F238E27FC236}">
                        <a16:creationId xmlns:a16="http://schemas.microsoft.com/office/drawing/2014/main" id="{E82A3466-1AC2-4F72-BD66-4B9DAE11066F}"/>
                      </a:ext>
                    </a:extLst>
                  </p:cNvPr>
                  <p:cNvSpPr/>
                  <p:nvPr/>
                </p:nvSpPr>
                <p:spPr>
                  <a:xfrm>
                    <a:off x="9994031" y="3990575"/>
                    <a:ext cx="15491" cy="5499"/>
                  </a:xfrm>
                  <a:custGeom>
                    <a:avLst/>
                    <a:gdLst>
                      <a:gd name="connsiteX0" fmla="*/ 0 w 15491"/>
                      <a:gd name="connsiteY0" fmla="*/ 0 h 5499"/>
                      <a:gd name="connsiteX1" fmla="*/ 15492 w 15491"/>
                      <a:gd name="connsiteY1" fmla="*/ 0 h 5499"/>
                      <a:gd name="connsiteX2" fmla="*/ 15492 w 15491"/>
                      <a:gd name="connsiteY2" fmla="*/ 5500 h 5499"/>
                      <a:gd name="connsiteX3" fmla="*/ 0 w 15491"/>
                      <a:gd name="connsiteY3" fmla="*/ 5500 h 5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499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500"/>
                        </a:lnTo>
                        <a:lnTo>
                          <a:pt x="0" y="5500"/>
                        </a:ln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7596" name="Freeform: Shape 47595">
                    <a:extLst>
                      <a:ext uri="{FF2B5EF4-FFF2-40B4-BE49-F238E27FC236}">
                        <a16:creationId xmlns:a16="http://schemas.microsoft.com/office/drawing/2014/main" id="{87280085-57E7-41C7-8D4C-415BFF090ECB}"/>
                      </a:ext>
                    </a:extLst>
                  </p:cNvPr>
                  <p:cNvSpPr/>
                  <p:nvPr/>
                </p:nvSpPr>
                <p:spPr>
                  <a:xfrm>
                    <a:off x="9994031" y="4001574"/>
                    <a:ext cx="15491" cy="5577"/>
                  </a:xfrm>
                  <a:custGeom>
                    <a:avLst/>
                    <a:gdLst>
                      <a:gd name="connsiteX0" fmla="*/ 0 w 15491"/>
                      <a:gd name="connsiteY0" fmla="*/ 0 h 5577"/>
                      <a:gd name="connsiteX1" fmla="*/ 15492 w 15491"/>
                      <a:gd name="connsiteY1" fmla="*/ 0 h 5577"/>
                      <a:gd name="connsiteX2" fmla="*/ 15492 w 15491"/>
                      <a:gd name="connsiteY2" fmla="*/ 5577 h 5577"/>
                      <a:gd name="connsiteX3" fmla="*/ 0 w 15491"/>
                      <a:gd name="connsiteY3" fmla="*/ 5577 h 5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577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577"/>
                        </a:lnTo>
                        <a:lnTo>
                          <a:pt x="0" y="5577"/>
                        </a:ln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7583" name="Graphic 19965">
                  <a:extLst>
                    <a:ext uri="{FF2B5EF4-FFF2-40B4-BE49-F238E27FC236}">
                      <a16:creationId xmlns:a16="http://schemas.microsoft.com/office/drawing/2014/main" id="{57DB0A7A-ADF2-44E2-8DE9-74D013CB1744}"/>
                    </a:ext>
                  </a:extLst>
                </p:cNvPr>
                <p:cNvGrpSpPr/>
                <p:nvPr/>
              </p:nvGrpSpPr>
              <p:grpSpPr>
                <a:xfrm>
                  <a:off x="9936822" y="3946615"/>
                  <a:ext cx="89786" cy="20335"/>
                  <a:chOff x="9936822" y="3946615"/>
                  <a:chExt cx="89786" cy="20335"/>
                </a:xfrm>
                <a:solidFill>
                  <a:schemeClr val="accent1"/>
                </a:solidFill>
              </p:grpSpPr>
              <p:sp>
                <p:nvSpPr>
                  <p:cNvPr id="47584" name="Freeform: Shape 47583">
                    <a:extLst>
                      <a:ext uri="{FF2B5EF4-FFF2-40B4-BE49-F238E27FC236}">
                        <a16:creationId xmlns:a16="http://schemas.microsoft.com/office/drawing/2014/main" id="{75B1A705-6115-4721-84BD-E0DA0BDB654B}"/>
                      </a:ext>
                    </a:extLst>
                  </p:cNvPr>
                  <p:cNvSpPr/>
                  <p:nvPr/>
                </p:nvSpPr>
                <p:spPr>
                  <a:xfrm>
                    <a:off x="9936822" y="3946615"/>
                    <a:ext cx="89786" cy="20335"/>
                  </a:xfrm>
                  <a:custGeom>
                    <a:avLst/>
                    <a:gdLst>
                      <a:gd name="connsiteX0" fmla="*/ 89355 w 89786"/>
                      <a:gd name="connsiteY0" fmla="*/ 4844 h 20335"/>
                      <a:gd name="connsiteX1" fmla="*/ 83855 w 89786"/>
                      <a:gd name="connsiteY1" fmla="*/ 14526 h 20335"/>
                      <a:gd name="connsiteX2" fmla="*/ 5931 w 89786"/>
                      <a:gd name="connsiteY2" fmla="*/ 14526 h 20335"/>
                      <a:gd name="connsiteX3" fmla="*/ 432 w 89786"/>
                      <a:gd name="connsiteY3" fmla="*/ 4844 h 20335"/>
                      <a:gd name="connsiteX4" fmla="*/ 432 w 89786"/>
                      <a:gd name="connsiteY4" fmla="*/ 4844 h 20335"/>
                      <a:gd name="connsiteX5" fmla="*/ 10192 w 89786"/>
                      <a:gd name="connsiteY5" fmla="*/ 351 h 20335"/>
                      <a:gd name="connsiteX6" fmla="*/ 79440 w 89786"/>
                      <a:gd name="connsiteY6" fmla="*/ 351 h 20335"/>
                      <a:gd name="connsiteX7" fmla="*/ 89355 w 89786"/>
                      <a:gd name="connsiteY7" fmla="*/ 4844 h 20335"/>
                      <a:gd name="connsiteX8" fmla="*/ 89355 w 89786"/>
                      <a:gd name="connsiteY8" fmla="*/ 4844 h 2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9786" h="20335">
                        <a:moveTo>
                          <a:pt x="89355" y="4844"/>
                        </a:moveTo>
                        <a:cubicBezTo>
                          <a:pt x="90826" y="8639"/>
                          <a:pt x="88425" y="13131"/>
                          <a:pt x="83855" y="14526"/>
                        </a:cubicBezTo>
                        <a:cubicBezTo>
                          <a:pt x="58449" y="22272"/>
                          <a:pt x="31338" y="22272"/>
                          <a:pt x="5931" y="14526"/>
                        </a:cubicBezTo>
                        <a:cubicBezTo>
                          <a:pt x="1362" y="13131"/>
                          <a:pt x="-1040" y="8639"/>
                          <a:pt x="432" y="4844"/>
                        </a:cubicBezTo>
                        <a:lnTo>
                          <a:pt x="432" y="4844"/>
                        </a:lnTo>
                        <a:cubicBezTo>
                          <a:pt x="1903" y="1048"/>
                          <a:pt x="6242" y="-811"/>
                          <a:pt x="10192" y="351"/>
                        </a:cubicBezTo>
                        <a:cubicBezTo>
                          <a:pt x="32732" y="7245"/>
                          <a:pt x="56899" y="7245"/>
                          <a:pt x="79440" y="351"/>
                        </a:cubicBezTo>
                        <a:cubicBezTo>
                          <a:pt x="83468" y="-811"/>
                          <a:pt x="87805" y="971"/>
                          <a:pt x="89355" y="4844"/>
                        </a:cubicBezTo>
                        <a:lnTo>
                          <a:pt x="89355" y="4844"/>
                        </a:lnTo>
                        <a:close/>
                      </a:path>
                    </a:pathLst>
                  </a:custGeom>
                  <a:solidFill>
                    <a:srgbClr val="C20D0E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7585" name="Graphic 19965">
                    <a:extLst>
                      <a:ext uri="{FF2B5EF4-FFF2-40B4-BE49-F238E27FC236}">
                        <a16:creationId xmlns:a16="http://schemas.microsoft.com/office/drawing/2014/main" id="{C16EE66B-4825-475C-99E7-5141A984BF44}"/>
                      </a:ext>
                    </a:extLst>
                  </p:cNvPr>
                  <p:cNvGrpSpPr/>
                  <p:nvPr/>
                </p:nvGrpSpPr>
                <p:grpSpPr>
                  <a:xfrm>
                    <a:off x="9942521" y="3946888"/>
                    <a:ext cx="78543" cy="20062"/>
                    <a:chOff x="9942521" y="3946888"/>
                    <a:chExt cx="78543" cy="20062"/>
                  </a:xfrm>
                  <a:solidFill>
                    <a:srgbClr val="0E6384"/>
                  </a:solidFill>
                </p:grpSpPr>
                <p:sp>
                  <p:nvSpPr>
                    <p:cNvPr id="47586" name="Freeform: Shape 47585">
                      <a:extLst>
                        <a:ext uri="{FF2B5EF4-FFF2-40B4-BE49-F238E27FC236}">
                          <a16:creationId xmlns:a16="http://schemas.microsoft.com/office/drawing/2014/main" id="{960DAC72-D7A8-4268-99A8-5334F5E8D8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2521" y="3946888"/>
                      <a:ext cx="10611" cy="16111"/>
                    </a:xfrm>
                    <a:custGeom>
                      <a:avLst/>
                      <a:gdLst>
                        <a:gd name="connsiteX0" fmla="*/ 7049 w 10611"/>
                        <a:gd name="connsiteY0" fmla="*/ 16112 h 16111"/>
                        <a:gd name="connsiteX1" fmla="*/ 0 w 10611"/>
                        <a:gd name="connsiteY1" fmla="*/ 14175 h 16111"/>
                        <a:gd name="connsiteX2" fmla="*/ 4338 w 10611"/>
                        <a:gd name="connsiteY2" fmla="*/ 0 h 16111"/>
                        <a:gd name="connsiteX3" fmla="*/ 10612 w 10611"/>
                        <a:gd name="connsiteY3" fmla="*/ 1782 h 16111"/>
                        <a:gd name="connsiteX4" fmla="*/ 7049 w 10611"/>
                        <a:gd name="connsiteY4" fmla="*/ 16112 h 16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11" h="16111">
                          <a:moveTo>
                            <a:pt x="7049" y="16112"/>
                          </a:moveTo>
                          <a:cubicBezTo>
                            <a:pt x="4647" y="15492"/>
                            <a:pt x="2324" y="14872"/>
                            <a:pt x="0" y="14175"/>
                          </a:cubicBezTo>
                          <a:cubicBezTo>
                            <a:pt x="1472" y="9450"/>
                            <a:pt x="2866" y="4803"/>
                            <a:pt x="4338" y="0"/>
                          </a:cubicBezTo>
                          <a:cubicBezTo>
                            <a:pt x="6430" y="620"/>
                            <a:pt x="8520" y="1239"/>
                            <a:pt x="10612" y="1782"/>
                          </a:cubicBezTo>
                          <a:cubicBezTo>
                            <a:pt x="9451" y="6584"/>
                            <a:pt x="8211" y="11386"/>
                            <a:pt x="7049" y="16112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587" name="Freeform: Shape 47586">
                      <a:extLst>
                        <a:ext uri="{FF2B5EF4-FFF2-40B4-BE49-F238E27FC236}">
                          <a16:creationId xmlns:a16="http://schemas.microsoft.com/office/drawing/2014/main" id="{1E41574E-ADF5-45A9-84EA-CFF647DA48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6697" y="3950064"/>
                      <a:ext cx="9139" cy="15724"/>
                    </a:xfrm>
                    <a:custGeom>
                      <a:avLst/>
                      <a:gdLst>
                        <a:gd name="connsiteX0" fmla="*/ 7126 w 9139"/>
                        <a:gd name="connsiteY0" fmla="*/ 15724 h 15724"/>
                        <a:gd name="connsiteX1" fmla="*/ 0 w 9139"/>
                        <a:gd name="connsiteY1" fmla="*/ 14562 h 15724"/>
                        <a:gd name="connsiteX2" fmla="*/ 2788 w 9139"/>
                        <a:gd name="connsiteY2" fmla="*/ 0 h 15724"/>
                        <a:gd name="connsiteX3" fmla="*/ 9140 w 9139"/>
                        <a:gd name="connsiteY3" fmla="*/ 1007 h 15724"/>
                        <a:gd name="connsiteX4" fmla="*/ 7126 w 9139"/>
                        <a:gd name="connsiteY4" fmla="*/ 15724 h 15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39" h="15724">
                          <a:moveTo>
                            <a:pt x="7126" y="15724"/>
                          </a:moveTo>
                          <a:cubicBezTo>
                            <a:pt x="4725" y="15414"/>
                            <a:pt x="2323" y="15027"/>
                            <a:pt x="0" y="14562"/>
                          </a:cubicBezTo>
                          <a:cubicBezTo>
                            <a:pt x="929" y="9682"/>
                            <a:pt x="1859" y="4880"/>
                            <a:pt x="2788" y="0"/>
                          </a:cubicBezTo>
                          <a:cubicBezTo>
                            <a:pt x="4880" y="387"/>
                            <a:pt x="7048" y="775"/>
                            <a:pt x="9140" y="1007"/>
                          </a:cubicBezTo>
                          <a:cubicBezTo>
                            <a:pt x="8443" y="5887"/>
                            <a:pt x="7746" y="10844"/>
                            <a:pt x="7126" y="15724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588" name="Freeform: Shape 47587">
                      <a:extLst>
                        <a:ext uri="{FF2B5EF4-FFF2-40B4-BE49-F238E27FC236}">
                          <a16:creationId xmlns:a16="http://schemas.microsoft.com/office/drawing/2014/main" id="{C85F2AAE-DF30-4F4E-8ECE-3108D0F719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1026" y="3951846"/>
                      <a:ext cx="7590" cy="15104"/>
                    </a:xfrm>
                    <a:custGeom>
                      <a:avLst/>
                      <a:gdLst>
                        <a:gd name="connsiteX0" fmla="*/ 7203 w 7590"/>
                        <a:gd name="connsiteY0" fmla="*/ 15105 h 15104"/>
                        <a:gd name="connsiteX1" fmla="*/ 0 w 7590"/>
                        <a:gd name="connsiteY1" fmla="*/ 14717 h 15104"/>
                        <a:gd name="connsiteX2" fmla="*/ 1162 w 7590"/>
                        <a:gd name="connsiteY2" fmla="*/ 0 h 15104"/>
                        <a:gd name="connsiteX3" fmla="*/ 7591 w 7590"/>
                        <a:gd name="connsiteY3" fmla="*/ 310 h 15104"/>
                        <a:gd name="connsiteX4" fmla="*/ 7203 w 7590"/>
                        <a:gd name="connsiteY4" fmla="*/ 15105 h 15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90" h="15104">
                          <a:moveTo>
                            <a:pt x="7203" y="15105"/>
                          </a:moveTo>
                          <a:cubicBezTo>
                            <a:pt x="4802" y="15027"/>
                            <a:pt x="2401" y="14949"/>
                            <a:pt x="0" y="14717"/>
                          </a:cubicBezTo>
                          <a:cubicBezTo>
                            <a:pt x="387" y="9837"/>
                            <a:pt x="774" y="4880"/>
                            <a:pt x="1162" y="0"/>
                          </a:cubicBezTo>
                          <a:cubicBezTo>
                            <a:pt x="3253" y="155"/>
                            <a:pt x="5422" y="310"/>
                            <a:pt x="7591" y="310"/>
                          </a:cubicBezTo>
                          <a:cubicBezTo>
                            <a:pt x="7436" y="5190"/>
                            <a:pt x="7281" y="10147"/>
                            <a:pt x="7203" y="15105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589" name="Freeform: Shape 47588">
                      <a:extLst>
                        <a:ext uri="{FF2B5EF4-FFF2-40B4-BE49-F238E27FC236}">
                          <a16:creationId xmlns:a16="http://schemas.microsoft.com/office/drawing/2014/main" id="{A7D1E8E3-58F2-4DE6-BF89-19EBBE4017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5046" y="3951768"/>
                      <a:ext cx="7591" cy="15104"/>
                    </a:xfrm>
                    <a:custGeom>
                      <a:avLst/>
                      <a:gdLst>
                        <a:gd name="connsiteX0" fmla="*/ 7592 w 7591"/>
                        <a:gd name="connsiteY0" fmla="*/ 14717 h 15104"/>
                        <a:gd name="connsiteX1" fmla="*/ 388 w 7591"/>
                        <a:gd name="connsiteY1" fmla="*/ 15105 h 15104"/>
                        <a:gd name="connsiteX2" fmla="*/ 0 w 7591"/>
                        <a:gd name="connsiteY2" fmla="*/ 310 h 15104"/>
                        <a:gd name="connsiteX3" fmla="*/ 6430 w 7591"/>
                        <a:gd name="connsiteY3" fmla="*/ 0 h 15104"/>
                        <a:gd name="connsiteX4" fmla="*/ 7592 w 7591"/>
                        <a:gd name="connsiteY4" fmla="*/ 14717 h 15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91" h="15104">
                          <a:moveTo>
                            <a:pt x="7592" y="14717"/>
                          </a:moveTo>
                          <a:cubicBezTo>
                            <a:pt x="5190" y="14950"/>
                            <a:pt x="2788" y="15027"/>
                            <a:pt x="388" y="15105"/>
                          </a:cubicBezTo>
                          <a:cubicBezTo>
                            <a:pt x="233" y="10147"/>
                            <a:pt x="78" y="5267"/>
                            <a:pt x="0" y="310"/>
                          </a:cubicBezTo>
                          <a:cubicBezTo>
                            <a:pt x="2169" y="232"/>
                            <a:pt x="4261" y="155"/>
                            <a:pt x="6430" y="0"/>
                          </a:cubicBezTo>
                          <a:cubicBezTo>
                            <a:pt x="6739" y="4880"/>
                            <a:pt x="7204" y="9837"/>
                            <a:pt x="7592" y="14717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590" name="Freeform: Shape 47589">
                      <a:extLst>
                        <a:ext uri="{FF2B5EF4-FFF2-40B4-BE49-F238E27FC236}">
                          <a16:creationId xmlns:a16="http://schemas.microsoft.com/office/drawing/2014/main" id="{0819F37B-0BDE-42F8-A5FF-B5BA7B4371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7827" y="3950064"/>
                      <a:ext cx="9140" cy="15646"/>
                    </a:xfrm>
                    <a:custGeom>
                      <a:avLst/>
                      <a:gdLst>
                        <a:gd name="connsiteX0" fmla="*/ 9141 w 9140"/>
                        <a:gd name="connsiteY0" fmla="*/ 14485 h 15646"/>
                        <a:gd name="connsiteX1" fmla="*/ 2014 w 9140"/>
                        <a:gd name="connsiteY1" fmla="*/ 15647 h 15646"/>
                        <a:gd name="connsiteX2" fmla="*/ 0 w 9140"/>
                        <a:gd name="connsiteY2" fmla="*/ 1007 h 15646"/>
                        <a:gd name="connsiteX3" fmla="*/ 6352 w 9140"/>
                        <a:gd name="connsiteY3" fmla="*/ 0 h 15646"/>
                        <a:gd name="connsiteX4" fmla="*/ 9141 w 9140"/>
                        <a:gd name="connsiteY4" fmla="*/ 14485 h 15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40" h="15646">
                          <a:moveTo>
                            <a:pt x="9141" y="14485"/>
                          </a:moveTo>
                          <a:cubicBezTo>
                            <a:pt x="6739" y="14950"/>
                            <a:pt x="4338" y="15337"/>
                            <a:pt x="2014" y="15647"/>
                          </a:cubicBezTo>
                          <a:cubicBezTo>
                            <a:pt x="1317" y="10767"/>
                            <a:pt x="697" y="5887"/>
                            <a:pt x="0" y="1007"/>
                          </a:cubicBezTo>
                          <a:cubicBezTo>
                            <a:pt x="2092" y="697"/>
                            <a:pt x="4261" y="387"/>
                            <a:pt x="6352" y="0"/>
                          </a:cubicBezTo>
                          <a:cubicBezTo>
                            <a:pt x="7282" y="4803"/>
                            <a:pt x="8211" y="9682"/>
                            <a:pt x="9141" y="14485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591" name="Freeform: Shape 47590">
                      <a:extLst>
                        <a:ext uri="{FF2B5EF4-FFF2-40B4-BE49-F238E27FC236}">
                          <a16:creationId xmlns:a16="http://schemas.microsoft.com/office/drawing/2014/main" id="{DD8BCD52-88F5-420D-8CEE-853C70FDDC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0452" y="3946966"/>
                      <a:ext cx="10611" cy="16034"/>
                    </a:xfrm>
                    <a:custGeom>
                      <a:avLst/>
                      <a:gdLst>
                        <a:gd name="connsiteX0" fmla="*/ 10612 w 10611"/>
                        <a:gd name="connsiteY0" fmla="*/ 14098 h 16034"/>
                        <a:gd name="connsiteX1" fmla="*/ 3563 w 10611"/>
                        <a:gd name="connsiteY1" fmla="*/ 16034 h 16034"/>
                        <a:gd name="connsiteX2" fmla="*/ 0 w 10611"/>
                        <a:gd name="connsiteY2" fmla="*/ 1704 h 16034"/>
                        <a:gd name="connsiteX3" fmla="*/ 6275 w 10611"/>
                        <a:gd name="connsiteY3" fmla="*/ 0 h 16034"/>
                        <a:gd name="connsiteX4" fmla="*/ 10612 w 10611"/>
                        <a:gd name="connsiteY4" fmla="*/ 14098 h 16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11" h="16034">
                          <a:moveTo>
                            <a:pt x="10612" y="14098"/>
                          </a:moveTo>
                          <a:cubicBezTo>
                            <a:pt x="8289" y="14795"/>
                            <a:pt x="5964" y="15492"/>
                            <a:pt x="3563" y="16034"/>
                          </a:cubicBezTo>
                          <a:cubicBezTo>
                            <a:pt x="2402" y="11232"/>
                            <a:pt x="1162" y="6429"/>
                            <a:pt x="0" y="1704"/>
                          </a:cubicBezTo>
                          <a:cubicBezTo>
                            <a:pt x="2092" y="1162"/>
                            <a:pt x="4183" y="620"/>
                            <a:pt x="6275" y="0"/>
                          </a:cubicBezTo>
                          <a:cubicBezTo>
                            <a:pt x="7668" y="4648"/>
                            <a:pt x="9141" y="9372"/>
                            <a:pt x="10612" y="14098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47571" name="Freeform: Shape 47570">
                <a:extLst>
                  <a:ext uri="{FF2B5EF4-FFF2-40B4-BE49-F238E27FC236}">
                    <a16:creationId xmlns:a16="http://schemas.microsoft.com/office/drawing/2014/main" id="{F783F954-D2CD-41F2-89AB-5FB4DC8CA4BB}"/>
                  </a:ext>
                </a:extLst>
              </p:cNvPr>
              <p:cNvSpPr/>
              <p:nvPr/>
            </p:nvSpPr>
            <p:spPr>
              <a:xfrm>
                <a:off x="12688081" y="4558465"/>
                <a:ext cx="20497" cy="9545"/>
              </a:xfrm>
              <a:custGeom>
                <a:avLst/>
                <a:gdLst>
                  <a:gd name="connsiteX0" fmla="*/ 0 w 15801"/>
                  <a:gd name="connsiteY0" fmla="*/ 2246 h 7358"/>
                  <a:gd name="connsiteX1" fmla="*/ 15492 w 15801"/>
                  <a:gd name="connsiteY1" fmla="*/ 0 h 7358"/>
                  <a:gd name="connsiteX2" fmla="*/ 15802 w 15801"/>
                  <a:gd name="connsiteY2" fmla="*/ 7359 h 7358"/>
                  <a:gd name="connsiteX3" fmla="*/ 78 w 15801"/>
                  <a:gd name="connsiteY3" fmla="*/ 4338 h 7358"/>
                  <a:gd name="connsiteX4" fmla="*/ 78 w 15801"/>
                  <a:gd name="connsiteY4" fmla="*/ 2246 h 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01" h="7358">
                    <a:moveTo>
                      <a:pt x="0" y="2246"/>
                    </a:moveTo>
                    <a:cubicBezTo>
                      <a:pt x="0" y="2246"/>
                      <a:pt x="8520" y="1704"/>
                      <a:pt x="15492" y="0"/>
                    </a:cubicBezTo>
                    <a:lnTo>
                      <a:pt x="15802" y="7359"/>
                    </a:lnTo>
                    <a:cubicBezTo>
                      <a:pt x="15802" y="7359"/>
                      <a:pt x="4261" y="6197"/>
                      <a:pt x="78" y="4338"/>
                    </a:cubicBezTo>
                    <a:lnTo>
                      <a:pt x="78" y="2246"/>
                    </a:lnTo>
                    <a:close/>
                  </a:path>
                </a:pathLst>
              </a:custGeom>
              <a:solidFill>
                <a:srgbClr val="9D9D9C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72" name="Freeform: Shape 47571">
                <a:extLst>
                  <a:ext uri="{FF2B5EF4-FFF2-40B4-BE49-F238E27FC236}">
                    <a16:creationId xmlns:a16="http://schemas.microsoft.com/office/drawing/2014/main" id="{B5B423DA-4A63-45E7-AC3D-DA425B8E83BA}"/>
                  </a:ext>
                </a:extLst>
              </p:cNvPr>
              <p:cNvSpPr/>
              <p:nvPr/>
            </p:nvSpPr>
            <p:spPr>
              <a:xfrm>
                <a:off x="12622567" y="4535821"/>
                <a:ext cx="96261" cy="11004"/>
              </a:xfrm>
              <a:custGeom>
                <a:avLst/>
                <a:gdLst>
                  <a:gd name="connsiteX0" fmla="*/ 74206 w 74206"/>
                  <a:gd name="connsiteY0" fmla="*/ 28 h 8483"/>
                  <a:gd name="connsiteX1" fmla="*/ 72811 w 74206"/>
                  <a:gd name="connsiteY1" fmla="*/ 338 h 8483"/>
                  <a:gd name="connsiteX2" fmla="*/ 3564 w 74206"/>
                  <a:gd name="connsiteY2" fmla="*/ 338 h 8483"/>
                  <a:gd name="connsiteX3" fmla="*/ 0 w 74206"/>
                  <a:gd name="connsiteY3" fmla="*/ 28 h 8483"/>
                  <a:gd name="connsiteX4" fmla="*/ 74206 w 74206"/>
                  <a:gd name="connsiteY4" fmla="*/ 28 h 8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206" h="8483">
                    <a:moveTo>
                      <a:pt x="74206" y="28"/>
                    </a:moveTo>
                    <a:cubicBezTo>
                      <a:pt x="73741" y="105"/>
                      <a:pt x="73277" y="183"/>
                      <a:pt x="72811" y="338"/>
                    </a:cubicBezTo>
                    <a:cubicBezTo>
                      <a:pt x="50271" y="7232"/>
                      <a:pt x="26104" y="7232"/>
                      <a:pt x="3564" y="338"/>
                    </a:cubicBezTo>
                    <a:cubicBezTo>
                      <a:pt x="2402" y="28"/>
                      <a:pt x="1162" y="-49"/>
                      <a:pt x="0" y="28"/>
                    </a:cubicBezTo>
                    <a:cubicBezTo>
                      <a:pt x="6661" y="3824"/>
                      <a:pt x="41131" y="16991"/>
                      <a:pt x="74206" y="28"/>
                    </a:cubicBezTo>
                    <a:close/>
                  </a:path>
                </a:pathLst>
              </a:custGeom>
              <a:solidFill>
                <a:srgbClr val="9D9D9C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7573" name="Graphic 19965">
                <a:extLst>
                  <a:ext uri="{FF2B5EF4-FFF2-40B4-BE49-F238E27FC236}">
                    <a16:creationId xmlns:a16="http://schemas.microsoft.com/office/drawing/2014/main" id="{D2E4C79B-8CC1-42B0-87EA-6A493E0564D8}"/>
                  </a:ext>
                </a:extLst>
              </p:cNvPr>
              <p:cNvGrpSpPr/>
              <p:nvPr/>
            </p:nvGrpSpPr>
            <p:grpSpPr>
              <a:xfrm>
                <a:off x="12688282" y="4617950"/>
                <a:ext cx="19995" cy="16377"/>
                <a:chOff x="9994109" y="4009940"/>
                <a:chExt cx="15414" cy="12625"/>
              </a:xfrm>
              <a:solidFill>
                <a:srgbClr val="C20D0E"/>
              </a:solidFill>
            </p:grpSpPr>
            <p:sp>
              <p:nvSpPr>
                <p:cNvPr id="47574" name="Freeform: Shape 47573">
                  <a:extLst>
                    <a:ext uri="{FF2B5EF4-FFF2-40B4-BE49-F238E27FC236}">
                      <a16:creationId xmlns:a16="http://schemas.microsoft.com/office/drawing/2014/main" id="{E3CEB92C-9DF2-4313-9615-56348576A309}"/>
                    </a:ext>
                  </a:extLst>
                </p:cNvPr>
                <p:cNvSpPr/>
                <p:nvPr/>
              </p:nvSpPr>
              <p:spPr>
                <a:xfrm>
                  <a:off x="9994109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5 w 929"/>
                    <a:gd name="connsiteY1" fmla="*/ 12626 h 12625"/>
                    <a:gd name="connsiteX2" fmla="*/ 465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5 w 929"/>
                    <a:gd name="connsiteY5" fmla="*/ 0 h 12625"/>
                    <a:gd name="connsiteX6" fmla="*/ 465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5" y="12626"/>
                      </a:cubicBezTo>
                      <a:lnTo>
                        <a:pt x="465" y="12626"/>
                      </a:lnTo>
                      <a:cubicBezTo>
                        <a:pt x="155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5" y="0"/>
                      </a:cubicBezTo>
                      <a:lnTo>
                        <a:pt x="465" y="0"/>
                      </a:lnTo>
                      <a:cubicBezTo>
                        <a:pt x="774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575" name="Freeform: Shape 47574">
                  <a:extLst>
                    <a:ext uri="{FF2B5EF4-FFF2-40B4-BE49-F238E27FC236}">
                      <a16:creationId xmlns:a16="http://schemas.microsoft.com/office/drawing/2014/main" id="{A3D8D80D-5CF3-4AD7-8392-DCDD134A926B}"/>
                    </a:ext>
                  </a:extLst>
                </p:cNvPr>
                <p:cNvSpPr/>
                <p:nvPr/>
              </p:nvSpPr>
              <p:spPr>
                <a:xfrm>
                  <a:off x="9996200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4 w 929"/>
                    <a:gd name="connsiteY1" fmla="*/ 12626 h 12625"/>
                    <a:gd name="connsiteX2" fmla="*/ 464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4 w 929"/>
                    <a:gd name="connsiteY5" fmla="*/ 0 h 12625"/>
                    <a:gd name="connsiteX6" fmla="*/ 464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4" y="12626"/>
                      </a:cubicBezTo>
                      <a:lnTo>
                        <a:pt x="464" y="12626"/>
                      </a:lnTo>
                      <a:cubicBezTo>
                        <a:pt x="155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4" y="0"/>
                      </a:cubicBezTo>
                      <a:lnTo>
                        <a:pt x="464" y="0"/>
                      </a:lnTo>
                      <a:cubicBezTo>
                        <a:pt x="774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576" name="Freeform: Shape 47575">
                  <a:extLst>
                    <a:ext uri="{FF2B5EF4-FFF2-40B4-BE49-F238E27FC236}">
                      <a16:creationId xmlns:a16="http://schemas.microsoft.com/office/drawing/2014/main" id="{09414A39-48E6-4684-AEDA-42CB715A66B9}"/>
                    </a:ext>
                  </a:extLst>
                </p:cNvPr>
                <p:cNvSpPr/>
                <p:nvPr/>
              </p:nvSpPr>
              <p:spPr>
                <a:xfrm>
                  <a:off x="9998214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4 w 929"/>
                    <a:gd name="connsiteY1" fmla="*/ 12626 h 12625"/>
                    <a:gd name="connsiteX2" fmla="*/ 464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4 w 929"/>
                    <a:gd name="connsiteY5" fmla="*/ 0 h 12625"/>
                    <a:gd name="connsiteX6" fmla="*/ 464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4" y="12626"/>
                      </a:cubicBezTo>
                      <a:lnTo>
                        <a:pt x="464" y="12626"/>
                      </a:lnTo>
                      <a:cubicBezTo>
                        <a:pt x="155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4" y="0"/>
                      </a:cubicBezTo>
                      <a:lnTo>
                        <a:pt x="464" y="0"/>
                      </a:lnTo>
                      <a:cubicBezTo>
                        <a:pt x="774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577" name="Freeform: Shape 47576">
                  <a:extLst>
                    <a:ext uri="{FF2B5EF4-FFF2-40B4-BE49-F238E27FC236}">
                      <a16:creationId xmlns:a16="http://schemas.microsoft.com/office/drawing/2014/main" id="{B123BF10-27C2-4603-AB74-84D5A8FD84C4}"/>
                    </a:ext>
                  </a:extLst>
                </p:cNvPr>
                <p:cNvSpPr/>
                <p:nvPr/>
              </p:nvSpPr>
              <p:spPr>
                <a:xfrm>
                  <a:off x="10000306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4 w 929"/>
                    <a:gd name="connsiteY1" fmla="*/ 12626 h 12625"/>
                    <a:gd name="connsiteX2" fmla="*/ 464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4 w 929"/>
                    <a:gd name="connsiteY5" fmla="*/ 0 h 12625"/>
                    <a:gd name="connsiteX6" fmla="*/ 464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4" y="12626"/>
                      </a:cubicBezTo>
                      <a:lnTo>
                        <a:pt x="464" y="12626"/>
                      </a:lnTo>
                      <a:cubicBezTo>
                        <a:pt x="154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2" y="0"/>
                        <a:pt x="464" y="0"/>
                      </a:cubicBezTo>
                      <a:lnTo>
                        <a:pt x="464" y="0"/>
                      </a:lnTo>
                      <a:cubicBezTo>
                        <a:pt x="774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578" name="Freeform: Shape 47577">
                  <a:extLst>
                    <a:ext uri="{FF2B5EF4-FFF2-40B4-BE49-F238E27FC236}">
                      <a16:creationId xmlns:a16="http://schemas.microsoft.com/office/drawing/2014/main" id="{1BAC0C57-196A-436D-9421-A3A4B64045DC}"/>
                    </a:ext>
                  </a:extLst>
                </p:cNvPr>
                <p:cNvSpPr/>
                <p:nvPr/>
              </p:nvSpPr>
              <p:spPr>
                <a:xfrm>
                  <a:off x="10002320" y="4009940"/>
                  <a:ext cx="1006" cy="12625"/>
                </a:xfrm>
                <a:custGeom>
                  <a:avLst/>
                  <a:gdLst>
                    <a:gd name="connsiteX0" fmla="*/ 1006 w 1006"/>
                    <a:gd name="connsiteY0" fmla="*/ 12161 h 12625"/>
                    <a:gd name="connsiteX1" fmla="*/ 464 w 1006"/>
                    <a:gd name="connsiteY1" fmla="*/ 12626 h 12625"/>
                    <a:gd name="connsiteX2" fmla="*/ 464 w 1006"/>
                    <a:gd name="connsiteY2" fmla="*/ 12626 h 12625"/>
                    <a:gd name="connsiteX3" fmla="*/ 0 w 1006"/>
                    <a:gd name="connsiteY3" fmla="*/ 12161 h 12625"/>
                    <a:gd name="connsiteX4" fmla="*/ 0 w 1006"/>
                    <a:gd name="connsiteY4" fmla="*/ 465 h 12625"/>
                    <a:gd name="connsiteX5" fmla="*/ 464 w 1006"/>
                    <a:gd name="connsiteY5" fmla="*/ 0 h 12625"/>
                    <a:gd name="connsiteX6" fmla="*/ 464 w 1006"/>
                    <a:gd name="connsiteY6" fmla="*/ 0 h 12625"/>
                    <a:gd name="connsiteX7" fmla="*/ 1006 w 1006"/>
                    <a:gd name="connsiteY7" fmla="*/ 465 h 12625"/>
                    <a:gd name="connsiteX8" fmla="*/ 1006 w 1006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06" h="12625">
                      <a:moveTo>
                        <a:pt x="1006" y="12161"/>
                      </a:moveTo>
                      <a:cubicBezTo>
                        <a:pt x="1006" y="12393"/>
                        <a:pt x="774" y="12626"/>
                        <a:pt x="464" y="12626"/>
                      </a:cubicBezTo>
                      <a:lnTo>
                        <a:pt x="464" y="12626"/>
                      </a:lnTo>
                      <a:cubicBezTo>
                        <a:pt x="232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2" y="0"/>
                        <a:pt x="464" y="0"/>
                      </a:cubicBezTo>
                      <a:lnTo>
                        <a:pt x="464" y="0"/>
                      </a:lnTo>
                      <a:cubicBezTo>
                        <a:pt x="774" y="0"/>
                        <a:pt x="1006" y="232"/>
                        <a:pt x="1006" y="465"/>
                      </a:cubicBezTo>
                      <a:lnTo>
                        <a:pt x="1006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579" name="Freeform: Shape 47578">
                  <a:extLst>
                    <a:ext uri="{FF2B5EF4-FFF2-40B4-BE49-F238E27FC236}">
                      <a16:creationId xmlns:a16="http://schemas.microsoft.com/office/drawing/2014/main" id="{37BE0590-628E-42FB-8745-C1EC1399209B}"/>
                    </a:ext>
                  </a:extLst>
                </p:cNvPr>
                <p:cNvSpPr/>
                <p:nvPr/>
              </p:nvSpPr>
              <p:spPr>
                <a:xfrm>
                  <a:off x="10004410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5 w 929"/>
                    <a:gd name="connsiteY1" fmla="*/ 12626 h 12625"/>
                    <a:gd name="connsiteX2" fmla="*/ 465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5 w 929"/>
                    <a:gd name="connsiteY5" fmla="*/ 0 h 12625"/>
                    <a:gd name="connsiteX6" fmla="*/ 465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8" y="12626"/>
                        <a:pt x="465" y="12626"/>
                      </a:cubicBezTo>
                      <a:lnTo>
                        <a:pt x="465" y="12626"/>
                      </a:lnTo>
                      <a:cubicBezTo>
                        <a:pt x="233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5" y="0"/>
                      </a:cubicBezTo>
                      <a:lnTo>
                        <a:pt x="465" y="0"/>
                      </a:lnTo>
                      <a:cubicBezTo>
                        <a:pt x="775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580" name="Freeform: Shape 47579">
                  <a:extLst>
                    <a:ext uri="{FF2B5EF4-FFF2-40B4-BE49-F238E27FC236}">
                      <a16:creationId xmlns:a16="http://schemas.microsoft.com/office/drawing/2014/main" id="{107B72A9-CA3D-41EC-B1BC-C581FEC0377A}"/>
                    </a:ext>
                  </a:extLst>
                </p:cNvPr>
                <p:cNvSpPr/>
                <p:nvPr/>
              </p:nvSpPr>
              <p:spPr>
                <a:xfrm>
                  <a:off x="10006424" y="4009940"/>
                  <a:ext cx="1007" cy="12625"/>
                </a:xfrm>
                <a:custGeom>
                  <a:avLst/>
                  <a:gdLst>
                    <a:gd name="connsiteX0" fmla="*/ 1007 w 1007"/>
                    <a:gd name="connsiteY0" fmla="*/ 12161 h 12625"/>
                    <a:gd name="connsiteX1" fmla="*/ 465 w 1007"/>
                    <a:gd name="connsiteY1" fmla="*/ 12626 h 12625"/>
                    <a:gd name="connsiteX2" fmla="*/ 465 w 1007"/>
                    <a:gd name="connsiteY2" fmla="*/ 12626 h 12625"/>
                    <a:gd name="connsiteX3" fmla="*/ 0 w 1007"/>
                    <a:gd name="connsiteY3" fmla="*/ 12161 h 12625"/>
                    <a:gd name="connsiteX4" fmla="*/ 0 w 1007"/>
                    <a:gd name="connsiteY4" fmla="*/ 465 h 12625"/>
                    <a:gd name="connsiteX5" fmla="*/ 465 w 1007"/>
                    <a:gd name="connsiteY5" fmla="*/ 0 h 12625"/>
                    <a:gd name="connsiteX6" fmla="*/ 465 w 1007"/>
                    <a:gd name="connsiteY6" fmla="*/ 0 h 12625"/>
                    <a:gd name="connsiteX7" fmla="*/ 1007 w 1007"/>
                    <a:gd name="connsiteY7" fmla="*/ 465 h 12625"/>
                    <a:gd name="connsiteX8" fmla="*/ 1007 w 1007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07" h="12625">
                      <a:moveTo>
                        <a:pt x="1007" y="12161"/>
                      </a:moveTo>
                      <a:cubicBezTo>
                        <a:pt x="1007" y="12393"/>
                        <a:pt x="774" y="12626"/>
                        <a:pt x="465" y="12626"/>
                      </a:cubicBezTo>
                      <a:lnTo>
                        <a:pt x="465" y="12626"/>
                      </a:lnTo>
                      <a:cubicBezTo>
                        <a:pt x="155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5" y="0"/>
                      </a:cubicBezTo>
                      <a:lnTo>
                        <a:pt x="465" y="0"/>
                      </a:lnTo>
                      <a:cubicBezTo>
                        <a:pt x="774" y="0"/>
                        <a:pt x="1007" y="232"/>
                        <a:pt x="1007" y="465"/>
                      </a:cubicBezTo>
                      <a:lnTo>
                        <a:pt x="1007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581" name="Freeform: Shape 47580">
                  <a:extLst>
                    <a:ext uri="{FF2B5EF4-FFF2-40B4-BE49-F238E27FC236}">
                      <a16:creationId xmlns:a16="http://schemas.microsoft.com/office/drawing/2014/main" id="{F3A296FE-BE60-4233-8999-B51B460C418B}"/>
                    </a:ext>
                  </a:extLst>
                </p:cNvPr>
                <p:cNvSpPr/>
                <p:nvPr/>
              </p:nvSpPr>
              <p:spPr>
                <a:xfrm>
                  <a:off x="10008594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5 w 929"/>
                    <a:gd name="connsiteY1" fmla="*/ 12626 h 12625"/>
                    <a:gd name="connsiteX2" fmla="*/ 465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5 w 929"/>
                    <a:gd name="connsiteY5" fmla="*/ 0 h 12625"/>
                    <a:gd name="connsiteX6" fmla="*/ 465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5" y="12626"/>
                      </a:cubicBezTo>
                      <a:lnTo>
                        <a:pt x="465" y="12626"/>
                      </a:lnTo>
                      <a:cubicBezTo>
                        <a:pt x="233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5" y="0"/>
                      </a:cubicBezTo>
                      <a:lnTo>
                        <a:pt x="465" y="0"/>
                      </a:lnTo>
                      <a:cubicBezTo>
                        <a:pt x="697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506C363-DEE9-4D5C-B6D9-95E29A0E1334}"/>
              </a:ext>
            </a:extLst>
          </p:cNvPr>
          <p:cNvGrpSpPr/>
          <p:nvPr/>
        </p:nvGrpSpPr>
        <p:grpSpPr>
          <a:xfrm>
            <a:off x="230400" y="576560"/>
            <a:ext cx="4413906" cy="731887"/>
            <a:chOff x="230400" y="576560"/>
            <a:chExt cx="4413906" cy="731887"/>
          </a:xfrm>
        </p:grpSpPr>
        <p:grpSp>
          <p:nvGrpSpPr>
            <p:cNvPr id="47543" name="Graphic 1">
              <a:extLst>
                <a:ext uri="{FF2B5EF4-FFF2-40B4-BE49-F238E27FC236}">
                  <a16:creationId xmlns:a16="http://schemas.microsoft.com/office/drawing/2014/main" id="{06AFB842-06B1-43E4-806A-579FB093C568}"/>
                </a:ext>
              </a:extLst>
            </p:cNvPr>
            <p:cNvGrpSpPr/>
            <p:nvPr/>
          </p:nvGrpSpPr>
          <p:grpSpPr>
            <a:xfrm>
              <a:off x="230400" y="576560"/>
              <a:ext cx="4413906" cy="731887"/>
              <a:chOff x="2755066" y="1032362"/>
              <a:chExt cx="2181102" cy="562865"/>
            </a:xfrm>
            <a:solidFill>
              <a:schemeClr val="accent1"/>
            </a:solidFill>
          </p:grpSpPr>
          <p:sp>
            <p:nvSpPr>
              <p:cNvPr id="47544" name="Freeform: Shape 47543">
                <a:extLst>
                  <a:ext uri="{FF2B5EF4-FFF2-40B4-BE49-F238E27FC236}">
                    <a16:creationId xmlns:a16="http://schemas.microsoft.com/office/drawing/2014/main" id="{A40F8F34-F897-47F8-8CEA-1233E911F657}"/>
                  </a:ext>
                </a:extLst>
              </p:cNvPr>
              <p:cNvSpPr/>
              <p:nvPr/>
            </p:nvSpPr>
            <p:spPr>
              <a:xfrm>
                <a:off x="2755066" y="1067541"/>
                <a:ext cx="2181102" cy="527685"/>
              </a:xfrm>
              <a:custGeom>
                <a:avLst/>
                <a:gdLst>
                  <a:gd name="connsiteX0" fmla="*/ 2040386 w 2181102"/>
                  <a:gd name="connsiteY0" fmla="*/ 175895 h 527685"/>
                  <a:gd name="connsiteX1" fmla="*/ 2181102 w 2181102"/>
                  <a:gd name="connsiteY1" fmla="*/ 0 h 527685"/>
                  <a:gd name="connsiteX2" fmla="*/ 1741364 w 2181102"/>
                  <a:gd name="connsiteY2" fmla="*/ 0 h 527685"/>
                  <a:gd name="connsiteX3" fmla="*/ 1741364 w 2181102"/>
                  <a:gd name="connsiteY3" fmla="*/ 87948 h 527685"/>
                  <a:gd name="connsiteX4" fmla="*/ 299022 w 2181102"/>
                  <a:gd name="connsiteY4" fmla="*/ 87948 h 527685"/>
                  <a:gd name="connsiteX5" fmla="*/ 299022 w 2181102"/>
                  <a:gd name="connsiteY5" fmla="*/ 175895 h 527685"/>
                  <a:gd name="connsiteX6" fmla="*/ 0 w 2181102"/>
                  <a:gd name="connsiteY6" fmla="*/ 175895 h 527685"/>
                  <a:gd name="connsiteX7" fmla="*/ 140716 w 2181102"/>
                  <a:gd name="connsiteY7" fmla="*/ 351791 h 527685"/>
                  <a:gd name="connsiteX8" fmla="*/ 0 w 2181102"/>
                  <a:gd name="connsiteY8" fmla="*/ 527686 h 527685"/>
                  <a:gd name="connsiteX9" fmla="*/ 439738 w 2181102"/>
                  <a:gd name="connsiteY9" fmla="*/ 527686 h 527685"/>
                  <a:gd name="connsiteX10" fmla="*/ 439738 w 2181102"/>
                  <a:gd name="connsiteY10" fmla="*/ 439738 h 527685"/>
                  <a:gd name="connsiteX11" fmla="*/ 1882080 w 2181102"/>
                  <a:gd name="connsiteY11" fmla="*/ 439738 h 527685"/>
                  <a:gd name="connsiteX12" fmla="*/ 1882080 w 2181102"/>
                  <a:gd name="connsiteY12" fmla="*/ 351791 h 527685"/>
                  <a:gd name="connsiteX13" fmla="*/ 2181102 w 2181102"/>
                  <a:gd name="connsiteY13" fmla="*/ 351791 h 527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181102" h="527685">
                    <a:moveTo>
                      <a:pt x="2040386" y="175895"/>
                    </a:moveTo>
                    <a:lnTo>
                      <a:pt x="2181102" y="0"/>
                    </a:lnTo>
                    <a:lnTo>
                      <a:pt x="1741364" y="0"/>
                    </a:lnTo>
                    <a:lnTo>
                      <a:pt x="1741364" y="87948"/>
                    </a:lnTo>
                    <a:lnTo>
                      <a:pt x="299022" y="87948"/>
                    </a:lnTo>
                    <a:lnTo>
                      <a:pt x="299022" y="175895"/>
                    </a:lnTo>
                    <a:lnTo>
                      <a:pt x="0" y="175895"/>
                    </a:lnTo>
                    <a:lnTo>
                      <a:pt x="140716" y="351791"/>
                    </a:lnTo>
                    <a:lnTo>
                      <a:pt x="0" y="527686"/>
                    </a:lnTo>
                    <a:lnTo>
                      <a:pt x="439738" y="527686"/>
                    </a:lnTo>
                    <a:lnTo>
                      <a:pt x="439738" y="439738"/>
                    </a:lnTo>
                    <a:lnTo>
                      <a:pt x="1882080" y="439738"/>
                    </a:lnTo>
                    <a:lnTo>
                      <a:pt x="1882080" y="351791"/>
                    </a:lnTo>
                    <a:lnTo>
                      <a:pt x="2181102" y="351791"/>
                    </a:lnTo>
                    <a:close/>
                  </a:path>
                </a:pathLst>
              </a:custGeom>
              <a:solidFill>
                <a:schemeClr val="tx1">
                  <a:alpha val="16000"/>
                </a:schemeClr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45" name="Freeform: Shape 47544">
                <a:extLst>
                  <a:ext uri="{FF2B5EF4-FFF2-40B4-BE49-F238E27FC236}">
                    <a16:creationId xmlns:a16="http://schemas.microsoft.com/office/drawing/2014/main" id="{E9CADD73-1E9F-41C0-92E3-749B11144150}"/>
                  </a:ext>
                </a:extLst>
              </p:cNvPr>
              <p:cNvSpPr/>
              <p:nvPr/>
            </p:nvSpPr>
            <p:spPr>
              <a:xfrm>
                <a:off x="2755066" y="1208257"/>
                <a:ext cx="439738" cy="351790"/>
              </a:xfrm>
              <a:custGeom>
                <a:avLst/>
                <a:gdLst>
                  <a:gd name="connsiteX0" fmla="*/ 439738 w 439738"/>
                  <a:gd name="connsiteY0" fmla="*/ 351791 h 351790"/>
                  <a:gd name="connsiteX1" fmla="*/ 0 w 439738"/>
                  <a:gd name="connsiteY1" fmla="*/ 351791 h 351790"/>
                  <a:gd name="connsiteX2" fmla="*/ 140716 w 439738"/>
                  <a:gd name="connsiteY2" fmla="*/ 175895 h 351790"/>
                  <a:gd name="connsiteX3" fmla="*/ 0 w 439738"/>
                  <a:gd name="connsiteY3" fmla="*/ 0 h 351790"/>
                  <a:gd name="connsiteX4" fmla="*/ 439738 w 439738"/>
                  <a:gd name="connsiteY4" fmla="*/ 0 h 35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9738" h="351790">
                    <a:moveTo>
                      <a:pt x="439738" y="351791"/>
                    </a:moveTo>
                    <a:lnTo>
                      <a:pt x="0" y="351791"/>
                    </a:lnTo>
                    <a:lnTo>
                      <a:pt x="140716" y="175895"/>
                    </a:lnTo>
                    <a:lnTo>
                      <a:pt x="0" y="0"/>
                    </a:lnTo>
                    <a:lnTo>
                      <a:pt x="439738" y="0"/>
                    </a:lnTo>
                    <a:close/>
                  </a:path>
                </a:pathLst>
              </a:custGeom>
              <a:solidFill>
                <a:srgbClr val="B7261F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46" name="Freeform: Shape 47545">
                <a:extLst>
                  <a:ext uri="{FF2B5EF4-FFF2-40B4-BE49-F238E27FC236}">
                    <a16:creationId xmlns:a16="http://schemas.microsoft.com/office/drawing/2014/main" id="{C1D2A6CC-6EC9-4838-A20C-1A357195A408}"/>
                  </a:ext>
                </a:extLst>
              </p:cNvPr>
              <p:cNvSpPr/>
              <p:nvPr/>
            </p:nvSpPr>
            <p:spPr>
              <a:xfrm>
                <a:off x="4496429" y="1032362"/>
                <a:ext cx="439738" cy="351790"/>
              </a:xfrm>
              <a:custGeom>
                <a:avLst/>
                <a:gdLst>
                  <a:gd name="connsiteX0" fmla="*/ 0 w 439738"/>
                  <a:gd name="connsiteY0" fmla="*/ 0 h 351790"/>
                  <a:gd name="connsiteX1" fmla="*/ 439738 w 439738"/>
                  <a:gd name="connsiteY1" fmla="*/ 0 h 351790"/>
                  <a:gd name="connsiteX2" fmla="*/ 299022 w 439738"/>
                  <a:gd name="connsiteY2" fmla="*/ 175895 h 351790"/>
                  <a:gd name="connsiteX3" fmla="*/ 439738 w 439738"/>
                  <a:gd name="connsiteY3" fmla="*/ 351791 h 351790"/>
                  <a:gd name="connsiteX4" fmla="*/ 0 w 439738"/>
                  <a:gd name="connsiteY4" fmla="*/ 351791 h 35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9738" h="351790">
                    <a:moveTo>
                      <a:pt x="0" y="0"/>
                    </a:moveTo>
                    <a:lnTo>
                      <a:pt x="439738" y="0"/>
                    </a:lnTo>
                    <a:lnTo>
                      <a:pt x="299022" y="175895"/>
                    </a:lnTo>
                    <a:lnTo>
                      <a:pt x="439738" y="351791"/>
                    </a:lnTo>
                    <a:lnTo>
                      <a:pt x="0" y="351791"/>
                    </a:lnTo>
                    <a:close/>
                  </a:path>
                </a:pathLst>
              </a:custGeom>
              <a:solidFill>
                <a:srgbClr val="B7261F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47" name="Freeform: Shape 47546">
                <a:extLst>
                  <a:ext uri="{FF2B5EF4-FFF2-40B4-BE49-F238E27FC236}">
                    <a16:creationId xmlns:a16="http://schemas.microsoft.com/office/drawing/2014/main" id="{57F3896C-5C1B-43AF-B969-BFE699DC8A64}"/>
                  </a:ext>
                </a:extLst>
              </p:cNvPr>
              <p:cNvSpPr/>
              <p:nvPr/>
            </p:nvSpPr>
            <p:spPr>
              <a:xfrm>
                <a:off x="3054088" y="1120309"/>
                <a:ext cx="1583057" cy="351790"/>
              </a:xfrm>
              <a:custGeom>
                <a:avLst/>
                <a:gdLst>
                  <a:gd name="connsiteX0" fmla="*/ 0 w 1583057"/>
                  <a:gd name="connsiteY0" fmla="*/ 0 h 351790"/>
                  <a:gd name="connsiteX1" fmla="*/ 1583058 w 1583057"/>
                  <a:gd name="connsiteY1" fmla="*/ 0 h 351790"/>
                  <a:gd name="connsiteX2" fmla="*/ 1583058 w 1583057"/>
                  <a:gd name="connsiteY2" fmla="*/ 351791 h 351790"/>
                  <a:gd name="connsiteX3" fmla="*/ 0 w 1583057"/>
                  <a:gd name="connsiteY3" fmla="*/ 351791 h 35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3057" h="351790">
                    <a:moveTo>
                      <a:pt x="0" y="0"/>
                    </a:moveTo>
                    <a:lnTo>
                      <a:pt x="1583058" y="0"/>
                    </a:lnTo>
                    <a:lnTo>
                      <a:pt x="1583058" y="351791"/>
                    </a:lnTo>
                    <a:lnTo>
                      <a:pt x="0" y="351791"/>
                    </a:lnTo>
                    <a:close/>
                  </a:path>
                </a:pathLst>
              </a:custGeom>
              <a:solidFill>
                <a:srgbClr val="C72A22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47548" name="Freeform: Shape 47547">
                <a:extLst>
                  <a:ext uri="{FF2B5EF4-FFF2-40B4-BE49-F238E27FC236}">
                    <a16:creationId xmlns:a16="http://schemas.microsoft.com/office/drawing/2014/main" id="{05D455C6-FC80-4BC2-9B9C-DE7D933B3305}"/>
                  </a:ext>
                </a:extLst>
              </p:cNvPr>
              <p:cNvSpPr/>
              <p:nvPr/>
            </p:nvSpPr>
            <p:spPr>
              <a:xfrm>
                <a:off x="3054088" y="1472100"/>
                <a:ext cx="140716" cy="87947"/>
              </a:xfrm>
              <a:custGeom>
                <a:avLst/>
                <a:gdLst>
                  <a:gd name="connsiteX0" fmla="*/ 0 w 140716"/>
                  <a:gd name="connsiteY0" fmla="*/ 0 h 87947"/>
                  <a:gd name="connsiteX1" fmla="*/ 140716 w 140716"/>
                  <a:gd name="connsiteY1" fmla="*/ 0 h 87947"/>
                  <a:gd name="connsiteX2" fmla="*/ 140716 w 140716"/>
                  <a:gd name="connsiteY2" fmla="*/ 87948 h 87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716" h="87947">
                    <a:moveTo>
                      <a:pt x="0" y="0"/>
                    </a:moveTo>
                    <a:lnTo>
                      <a:pt x="140716" y="0"/>
                    </a:lnTo>
                    <a:lnTo>
                      <a:pt x="140716" y="87948"/>
                    </a:lnTo>
                    <a:close/>
                  </a:path>
                </a:pathLst>
              </a:custGeom>
              <a:solidFill>
                <a:srgbClr val="9A201A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49" name="Freeform: Shape 47548">
                <a:extLst>
                  <a:ext uri="{FF2B5EF4-FFF2-40B4-BE49-F238E27FC236}">
                    <a16:creationId xmlns:a16="http://schemas.microsoft.com/office/drawing/2014/main" id="{03BE8B58-E386-4AC9-B005-DC84B7C97853}"/>
                  </a:ext>
                </a:extLst>
              </p:cNvPr>
              <p:cNvSpPr/>
              <p:nvPr/>
            </p:nvSpPr>
            <p:spPr>
              <a:xfrm>
                <a:off x="4496429" y="1032362"/>
                <a:ext cx="140716" cy="87947"/>
              </a:xfrm>
              <a:custGeom>
                <a:avLst/>
                <a:gdLst>
                  <a:gd name="connsiteX0" fmla="*/ 140716 w 140716"/>
                  <a:gd name="connsiteY0" fmla="*/ 87948 h 87947"/>
                  <a:gd name="connsiteX1" fmla="*/ 0 w 140716"/>
                  <a:gd name="connsiteY1" fmla="*/ 87948 h 87947"/>
                  <a:gd name="connsiteX2" fmla="*/ 0 w 140716"/>
                  <a:gd name="connsiteY2" fmla="*/ 0 h 87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716" h="87947">
                    <a:moveTo>
                      <a:pt x="140716" y="87948"/>
                    </a:moveTo>
                    <a:lnTo>
                      <a:pt x="0" y="879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201A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7541" name="TextBox 47540">
              <a:extLst>
                <a:ext uri="{FF2B5EF4-FFF2-40B4-BE49-F238E27FC236}">
                  <a16:creationId xmlns:a16="http://schemas.microsoft.com/office/drawing/2014/main" id="{F3286C07-DABB-4247-AD29-527E3CAAC6A0}"/>
                </a:ext>
              </a:extLst>
            </p:cNvPr>
            <p:cNvSpPr txBox="1"/>
            <p:nvPr/>
          </p:nvSpPr>
          <p:spPr>
            <a:xfrm>
              <a:off x="932948" y="726573"/>
              <a:ext cx="307228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pc="3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SPOT THE PENGUIN </a:t>
              </a:r>
              <a:endParaRPr lang="en-GB" spc="3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47618" name="TextBox 47617">
            <a:extLst>
              <a:ext uri="{FF2B5EF4-FFF2-40B4-BE49-F238E27FC236}">
                <a16:creationId xmlns:a16="http://schemas.microsoft.com/office/drawing/2014/main" id="{A3420D21-685B-4331-ACCA-A48274F67E18}"/>
              </a:ext>
            </a:extLst>
          </p:cNvPr>
          <p:cNvSpPr txBox="1"/>
          <p:nvPr/>
        </p:nvSpPr>
        <p:spPr>
          <a:xfrm>
            <a:off x="1181133" y="1225187"/>
            <a:ext cx="26644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 SECONDS TO FIND</a:t>
            </a:r>
            <a:endParaRPr lang="en-GB" sz="1400" spc="300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8027" name="Oval 48026">
            <a:extLst>
              <a:ext uri="{FF2B5EF4-FFF2-40B4-BE49-F238E27FC236}">
                <a16:creationId xmlns:a16="http://schemas.microsoft.com/office/drawing/2014/main" id="{6A0484D4-8E91-4262-836F-76695F8F018C}"/>
              </a:ext>
            </a:extLst>
          </p:cNvPr>
          <p:cNvSpPr/>
          <p:nvPr/>
        </p:nvSpPr>
        <p:spPr>
          <a:xfrm>
            <a:off x="10895060" y="342253"/>
            <a:ext cx="882934" cy="882934"/>
          </a:xfrm>
          <a:prstGeom prst="ellipse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48028" name="Arc 48027">
            <a:extLst>
              <a:ext uri="{FF2B5EF4-FFF2-40B4-BE49-F238E27FC236}">
                <a16:creationId xmlns:a16="http://schemas.microsoft.com/office/drawing/2014/main" id="{D11DFDB1-2CA6-484A-A4BD-F1F573F211D1}"/>
              </a:ext>
            </a:extLst>
          </p:cNvPr>
          <p:cNvSpPr/>
          <p:nvPr/>
        </p:nvSpPr>
        <p:spPr>
          <a:xfrm>
            <a:off x="10895060" y="342253"/>
            <a:ext cx="882934" cy="882934"/>
          </a:xfrm>
          <a:prstGeom prst="arc">
            <a:avLst>
              <a:gd name="adj1" fmla="val 16200000"/>
              <a:gd name="adj2" fmla="val 16088606"/>
            </a:avLst>
          </a:prstGeom>
          <a:noFill/>
          <a:ln w="28575" cap="rnd">
            <a:solidFill>
              <a:srgbClr val="B7261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sp>
        <p:nvSpPr>
          <p:cNvPr id="48029" name="TextBox 48028">
            <a:extLst>
              <a:ext uri="{FF2B5EF4-FFF2-40B4-BE49-F238E27FC236}">
                <a16:creationId xmlns:a16="http://schemas.microsoft.com/office/drawing/2014/main" id="{5E832E49-D7BD-4FBC-92ED-CD50EA231021}"/>
              </a:ext>
            </a:extLst>
          </p:cNvPr>
          <p:cNvSpPr txBox="1"/>
          <p:nvPr/>
        </p:nvSpPr>
        <p:spPr>
          <a:xfrm>
            <a:off x="11082258" y="502707"/>
            <a:ext cx="5207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  <a:endParaRPr lang="en-GB" sz="3200" b="1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173" name="TextBox 19172">
            <a:extLst>
              <a:ext uri="{FF2B5EF4-FFF2-40B4-BE49-F238E27FC236}">
                <a16:creationId xmlns:a16="http://schemas.microsoft.com/office/drawing/2014/main" id="{36415659-6333-4CC4-8394-C1C6E6014607}"/>
              </a:ext>
            </a:extLst>
          </p:cNvPr>
          <p:cNvSpPr txBox="1"/>
          <p:nvPr/>
        </p:nvSpPr>
        <p:spPr>
          <a:xfrm>
            <a:off x="11082258" y="502707"/>
            <a:ext cx="5207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  <a:endParaRPr lang="en-GB" sz="3200" b="1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174" name="TextBox 19173">
            <a:extLst>
              <a:ext uri="{FF2B5EF4-FFF2-40B4-BE49-F238E27FC236}">
                <a16:creationId xmlns:a16="http://schemas.microsoft.com/office/drawing/2014/main" id="{11B23074-2828-41C1-B4A0-424BCB32F62B}"/>
              </a:ext>
            </a:extLst>
          </p:cNvPr>
          <p:cNvSpPr txBox="1"/>
          <p:nvPr/>
        </p:nvSpPr>
        <p:spPr>
          <a:xfrm>
            <a:off x="11082258" y="502707"/>
            <a:ext cx="5207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en-GB" sz="3200" b="1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175" name="TextBox 19174">
            <a:extLst>
              <a:ext uri="{FF2B5EF4-FFF2-40B4-BE49-F238E27FC236}">
                <a16:creationId xmlns:a16="http://schemas.microsoft.com/office/drawing/2014/main" id="{A0A84894-AC85-4DD8-8F11-A92AD2B2CDAA}"/>
              </a:ext>
            </a:extLst>
          </p:cNvPr>
          <p:cNvSpPr txBox="1"/>
          <p:nvPr/>
        </p:nvSpPr>
        <p:spPr>
          <a:xfrm>
            <a:off x="11082258" y="502707"/>
            <a:ext cx="5207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endParaRPr lang="en-GB" sz="3200" b="1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176" name="TextBox 19175">
            <a:extLst>
              <a:ext uri="{FF2B5EF4-FFF2-40B4-BE49-F238E27FC236}">
                <a16:creationId xmlns:a16="http://schemas.microsoft.com/office/drawing/2014/main" id="{C7DFC121-0004-42BD-A0AB-B6B5E07ABC46}"/>
              </a:ext>
            </a:extLst>
          </p:cNvPr>
          <p:cNvSpPr txBox="1"/>
          <p:nvPr/>
        </p:nvSpPr>
        <p:spPr>
          <a:xfrm>
            <a:off x="11082258" y="502707"/>
            <a:ext cx="5207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endParaRPr lang="en-GB" sz="3200" b="1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177" name="TextBox 19176">
            <a:extLst>
              <a:ext uri="{FF2B5EF4-FFF2-40B4-BE49-F238E27FC236}">
                <a16:creationId xmlns:a16="http://schemas.microsoft.com/office/drawing/2014/main" id="{43CF076E-583A-4785-88AB-89FACEC05DB8}"/>
              </a:ext>
            </a:extLst>
          </p:cNvPr>
          <p:cNvSpPr txBox="1"/>
          <p:nvPr/>
        </p:nvSpPr>
        <p:spPr>
          <a:xfrm>
            <a:off x="11082258" y="502707"/>
            <a:ext cx="5207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en-GB" sz="3200" b="1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C1DBD60-2DB0-4557-8ECF-3AB583CA3454}"/>
              </a:ext>
            </a:extLst>
          </p:cNvPr>
          <p:cNvGrpSpPr/>
          <p:nvPr/>
        </p:nvGrpSpPr>
        <p:grpSpPr>
          <a:xfrm>
            <a:off x="-1708680" y="6079"/>
            <a:ext cx="15861515" cy="6871020"/>
            <a:chOff x="-1708680" y="6079"/>
            <a:chExt cx="15861515" cy="6871020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3BAD578E-73C2-4E67-89C0-706884C1176A}"/>
                </a:ext>
              </a:extLst>
            </p:cNvPr>
            <p:cNvGrpSpPr/>
            <p:nvPr/>
          </p:nvGrpSpPr>
          <p:grpSpPr>
            <a:xfrm>
              <a:off x="-1708680" y="6079"/>
              <a:ext cx="15861515" cy="6871020"/>
              <a:chOff x="-1708680" y="6079"/>
              <a:chExt cx="15861515" cy="6871020"/>
            </a:xfrm>
          </p:grpSpPr>
          <p:sp>
            <p:nvSpPr>
              <p:cNvPr id="13459" name="Rectangle 13458">
                <a:extLst>
                  <a:ext uri="{FF2B5EF4-FFF2-40B4-BE49-F238E27FC236}">
                    <a16:creationId xmlns:a16="http://schemas.microsoft.com/office/drawing/2014/main" id="{8DE5B71A-B2C9-4652-9354-72B5AB7585EE}"/>
                  </a:ext>
                </a:extLst>
              </p:cNvPr>
              <p:cNvSpPr/>
              <p:nvPr/>
            </p:nvSpPr>
            <p:spPr>
              <a:xfrm>
                <a:off x="-4496" y="6079"/>
                <a:ext cx="12196496" cy="3889183"/>
              </a:xfrm>
              <a:prstGeom prst="rect">
                <a:avLst/>
              </a:prstGeom>
              <a:gradFill>
                <a:gsLst>
                  <a:gs pos="0">
                    <a:srgbClr val="E2F3FB"/>
                  </a:gs>
                  <a:gs pos="86000">
                    <a:srgbClr val="A2C1DD"/>
                  </a:gs>
                  <a:gs pos="100000">
                    <a:srgbClr val="A2C1DD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13460" name="Freeform: Shape 13459">
                <a:extLst>
                  <a:ext uri="{FF2B5EF4-FFF2-40B4-BE49-F238E27FC236}">
                    <a16:creationId xmlns:a16="http://schemas.microsoft.com/office/drawing/2014/main" id="{C194A132-3A04-4F77-8B27-905BE2796F48}"/>
                  </a:ext>
                </a:extLst>
              </p:cNvPr>
              <p:cNvSpPr/>
              <p:nvPr/>
            </p:nvSpPr>
            <p:spPr>
              <a:xfrm>
                <a:off x="9055117" y="2118813"/>
                <a:ext cx="661060" cy="204273"/>
              </a:xfrm>
              <a:custGeom>
                <a:avLst/>
                <a:gdLst>
                  <a:gd name="connsiteX0" fmla="*/ 0 w 509601"/>
                  <a:gd name="connsiteY0" fmla="*/ 157471 h 157471"/>
                  <a:gd name="connsiteX1" fmla="*/ 509601 w 509601"/>
                  <a:gd name="connsiteY1" fmla="*/ 157471 h 157471"/>
                  <a:gd name="connsiteX2" fmla="*/ 392793 w 509601"/>
                  <a:gd name="connsiteY2" fmla="*/ 130903 h 157471"/>
                  <a:gd name="connsiteX3" fmla="*/ 138031 w 509601"/>
                  <a:gd name="connsiteY3" fmla="*/ 104412 h 157471"/>
                  <a:gd name="connsiteX4" fmla="*/ 0 w 509601"/>
                  <a:gd name="connsiteY4" fmla="*/ 157471 h 15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9601" h="157471">
                    <a:moveTo>
                      <a:pt x="0" y="157471"/>
                    </a:moveTo>
                    <a:lnTo>
                      <a:pt x="509601" y="157471"/>
                    </a:lnTo>
                    <a:cubicBezTo>
                      <a:pt x="509601" y="157471"/>
                      <a:pt x="477765" y="51353"/>
                      <a:pt x="392793" y="130903"/>
                    </a:cubicBezTo>
                    <a:cubicBezTo>
                      <a:pt x="392793" y="130903"/>
                      <a:pt x="270718" y="-145083"/>
                      <a:pt x="138031" y="104412"/>
                    </a:cubicBezTo>
                    <a:cubicBezTo>
                      <a:pt x="137954" y="104412"/>
                      <a:pt x="10612" y="46008"/>
                      <a:pt x="0" y="1574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61" name="Freeform: Shape 13460">
                <a:extLst>
                  <a:ext uri="{FF2B5EF4-FFF2-40B4-BE49-F238E27FC236}">
                    <a16:creationId xmlns:a16="http://schemas.microsoft.com/office/drawing/2014/main" id="{F5F3DF82-9C03-4E3C-A0CE-9DAA7DEDCD8C}"/>
                  </a:ext>
                </a:extLst>
              </p:cNvPr>
              <p:cNvSpPr/>
              <p:nvPr/>
            </p:nvSpPr>
            <p:spPr>
              <a:xfrm>
                <a:off x="364278" y="2249844"/>
                <a:ext cx="664878" cy="205474"/>
              </a:xfrm>
              <a:custGeom>
                <a:avLst/>
                <a:gdLst>
                  <a:gd name="connsiteX0" fmla="*/ 0 w 512544"/>
                  <a:gd name="connsiteY0" fmla="*/ 158397 h 158397"/>
                  <a:gd name="connsiteX1" fmla="*/ 512544 w 512544"/>
                  <a:gd name="connsiteY1" fmla="*/ 158397 h 158397"/>
                  <a:gd name="connsiteX2" fmla="*/ 395039 w 512544"/>
                  <a:gd name="connsiteY2" fmla="*/ 131674 h 158397"/>
                  <a:gd name="connsiteX3" fmla="*/ 138729 w 512544"/>
                  <a:gd name="connsiteY3" fmla="*/ 105028 h 158397"/>
                  <a:gd name="connsiteX4" fmla="*/ 0 w 512544"/>
                  <a:gd name="connsiteY4" fmla="*/ 158397 h 158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2544" h="158397">
                    <a:moveTo>
                      <a:pt x="0" y="158397"/>
                    </a:moveTo>
                    <a:lnTo>
                      <a:pt x="512544" y="158397"/>
                    </a:lnTo>
                    <a:cubicBezTo>
                      <a:pt x="512544" y="158397"/>
                      <a:pt x="480476" y="51582"/>
                      <a:pt x="395039" y="131674"/>
                    </a:cubicBezTo>
                    <a:cubicBezTo>
                      <a:pt x="395039" y="131674"/>
                      <a:pt x="272267" y="-145938"/>
                      <a:pt x="138729" y="105028"/>
                    </a:cubicBezTo>
                    <a:cubicBezTo>
                      <a:pt x="138806" y="105028"/>
                      <a:pt x="10689" y="46314"/>
                      <a:pt x="0" y="1583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62" name="Freeform: Shape 13461">
                <a:extLst>
                  <a:ext uri="{FF2B5EF4-FFF2-40B4-BE49-F238E27FC236}">
                    <a16:creationId xmlns:a16="http://schemas.microsoft.com/office/drawing/2014/main" id="{5894D6D7-C2B8-4231-B0B3-041F336DA927}"/>
                  </a:ext>
                </a:extLst>
              </p:cNvPr>
              <p:cNvSpPr/>
              <p:nvPr/>
            </p:nvSpPr>
            <p:spPr>
              <a:xfrm>
                <a:off x="3346934" y="1971210"/>
                <a:ext cx="498683" cy="154131"/>
              </a:xfrm>
              <a:custGeom>
                <a:avLst/>
                <a:gdLst>
                  <a:gd name="connsiteX0" fmla="*/ 0 w 384427"/>
                  <a:gd name="connsiteY0" fmla="*/ 118817 h 118817"/>
                  <a:gd name="connsiteX1" fmla="*/ 384428 w 384427"/>
                  <a:gd name="connsiteY1" fmla="*/ 118817 h 118817"/>
                  <a:gd name="connsiteX2" fmla="*/ 296357 w 384427"/>
                  <a:gd name="connsiteY2" fmla="*/ 98755 h 118817"/>
                  <a:gd name="connsiteX3" fmla="*/ 104105 w 384427"/>
                  <a:gd name="connsiteY3" fmla="*/ 78771 h 118817"/>
                  <a:gd name="connsiteX4" fmla="*/ 0 w 384427"/>
                  <a:gd name="connsiteY4" fmla="*/ 118817 h 11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4427" h="118817">
                    <a:moveTo>
                      <a:pt x="0" y="118817"/>
                    </a:moveTo>
                    <a:lnTo>
                      <a:pt x="384428" y="118817"/>
                    </a:lnTo>
                    <a:cubicBezTo>
                      <a:pt x="384428" y="118817"/>
                      <a:pt x="360415" y="38725"/>
                      <a:pt x="296357" y="98755"/>
                    </a:cubicBezTo>
                    <a:cubicBezTo>
                      <a:pt x="296357" y="98755"/>
                      <a:pt x="204259" y="-109454"/>
                      <a:pt x="104105" y="78771"/>
                    </a:cubicBezTo>
                    <a:cubicBezTo>
                      <a:pt x="104105" y="78771"/>
                      <a:pt x="7978" y="34697"/>
                      <a:pt x="0" y="1188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3463" name="Group 13462">
                <a:extLst>
                  <a:ext uri="{FF2B5EF4-FFF2-40B4-BE49-F238E27FC236}">
                    <a16:creationId xmlns:a16="http://schemas.microsoft.com/office/drawing/2014/main" id="{9B40061E-88FC-4D70-A520-A3B4C4811B54}"/>
                  </a:ext>
                </a:extLst>
              </p:cNvPr>
              <p:cNvGrpSpPr/>
              <p:nvPr/>
            </p:nvGrpSpPr>
            <p:grpSpPr>
              <a:xfrm>
                <a:off x="1548696" y="382779"/>
                <a:ext cx="9162516" cy="3264503"/>
                <a:chOff x="1548696" y="382779"/>
                <a:chExt cx="9162516" cy="3264503"/>
              </a:xfrm>
            </p:grpSpPr>
            <p:grpSp>
              <p:nvGrpSpPr>
                <p:cNvPr id="13464" name="Group 13463">
                  <a:extLst>
                    <a:ext uri="{FF2B5EF4-FFF2-40B4-BE49-F238E27FC236}">
                      <a16:creationId xmlns:a16="http://schemas.microsoft.com/office/drawing/2014/main" id="{AC250CB5-AEC4-4348-B26F-AB9C62D299D9}"/>
                    </a:ext>
                  </a:extLst>
                </p:cNvPr>
                <p:cNvGrpSpPr/>
                <p:nvPr/>
              </p:nvGrpSpPr>
              <p:grpSpPr>
                <a:xfrm>
                  <a:off x="1548696" y="382779"/>
                  <a:ext cx="9162516" cy="1682877"/>
                  <a:chOff x="1548696" y="382779"/>
                  <a:chExt cx="9162516" cy="1682877"/>
                </a:xfrm>
              </p:grpSpPr>
              <p:sp>
                <p:nvSpPr>
                  <p:cNvPr id="13468" name="Freeform: Shape 13467">
                    <a:extLst>
                      <a:ext uri="{FF2B5EF4-FFF2-40B4-BE49-F238E27FC236}">
                        <a16:creationId xmlns:a16="http://schemas.microsoft.com/office/drawing/2014/main" id="{5C39F023-6A82-4B3F-920A-6A6CF683C3EF}"/>
                      </a:ext>
                    </a:extLst>
                  </p:cNvPr>
                  <p:cNvSpPr/>
                  <p:nvPr/>
                </p:nvSpPr>
                <p:spPr>
                  <a:xfrm>
                    <a:off x="2061591" y="2004966"/>
                    <a:ext cx="60690" cy="60690"/>
                  </a:xfrm>
                  <a:custGeom>
                    <a:avLst/>
                    <a:gdLst>
                      <a:gd name="connsiteX0" fmla="*/ 0 w 46785"/>
                      <a:gd name="connsiteY0" fmla="*/ 23393 h 46785"/>
                      <a:gd name="connsiteX1" fmla="*/ 23392 w 46785"/>
                      <a:gd name="connsiteY1" fmla="*/ 0 h 46785"/>
                      <a:gd name="connsiteX2" fmla="*/ 46785 w 46785"/>
                      <a:gd name="connsiteY2" fmla="*/ 23393 h 46785"/>
                      <a:gd name="connsiteX3" fmla="*/ 23392 w 46785"/>
                      <a:gd name="connsiteY3" fmla="*/ 46785 h 46785"/>
                      <a:gd name="connsiteX4" fmla="*/ 0 w 46785"/>
                      <a:gd name="connsiteY4" fmla="*/ 23393 h 46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85" h="46785">
                        <a:moveTo>
                          <a:pt x="0" y="23393"/>
                        </a:moveTo>
                        <a:cubicBezTo>
                          <a:pt x="0" y="10457"/>
                          <a:pt x="10457" y="0"/>
                          <a:pt x="23392" y="0"/>
                        </a:cubicBezTo>
                        <a:cubicBezTo>
                          <a:pt x="36328" y="0"/>
                          <a:pt x="46785" y="10457"/>
                          <a:pt x="46785" y="23393"/>
                        </a:cubicBezTo>
                        <a:cubicBezTo>
                          <a:pt x="46785" y="36328"/>
                          <a:pt x="36328" y="46785"/>
                          <a:pt x="23392" y="46785"/>
                        </a:cubicBezTo>
                        <a:cubicBezTo>
                          <a:pt x="10457" y="46785"/>
                          <a:pt x="0" y="36328"/>
                          <a:pt x="0" y="2339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1000"/>
                    </a:srgbClr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69" name="Freeform: Shape 13468">
                    <a:extLst>
                      <a:ext uri="{FF2B5EF4-FFF2-40B4-BE49-F238E27FC236}">
                        <a16:creationId xmlns:a16="http://schemas.microsoft.com/office/drawing/2014/main" id="{EE086EF5-F067-42AE-9770-AE3787CD1658}"/>
                      </a:ext>
                    </a:extLst>
                  </p:cNvPr>
                  <p:cNvSpPr/>
                  <p:nvPr/>
                </p:nvSpPr>
                <p:spPr>
                  <a:xfrm>
                    <a:off x="3180642" y="1303926"/>
                    <a:ext cx="60690" cy="60690"/>
                  </a:xfrm>
                  <a:custGeom>
                    <a:avLst/>
                    <a:gdLst>
                      <a:gd name="connsiteX0" fmla="*/ 0 w 46785"/>
                      <a:gd name="connsiteY0" fmla="*/ 23393 h 46785"/>
                      <a:gd name="connsiteX1" fmla="*/ 23392 w 46785"/>
                      <a:gd name="connsiteY1" fmla="*/ 0 h 46785"/>
                      <a:gd name="connsiteX2" fmla="*/ 46785 w 46785"/>
                      <a:gd name="connsiteY2" fmla="*/ 23393 h 46785"/>
                      <a:gd name="connsiteX3" fmla="*/ 23392 w 46785"/>
                      <a:gd name="connsiteY3" fmla="*/ 46785 h 46785"/>
                      <a:gd name="connsiteX4" fmla="*/ 0 w 46785"/>
                      <a:gd name="connsiteY4" fmla="*/ 23393 h 46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85" h="46785">
                        <a:moveTo>
                          <a:pt x="0" y="23393"/>
                        </a:moveTo>
                        <a:cubicBezTo>
                          <a:pt x="0" y="10457"/>
                          <a:pt x="10457" y="0"/>
                          <a:pt x="23392" y="0"/>
                        </a:cubicBezTo>
                        <a:cubicBezTo>
                          <a:pt x="36328" y="0"/>
                          <a:pt x="46785" y="10457"/>
                          <a:pt x="46785" y="23393"/>
                        </a:cubicBezTo>
                        <a:cubicBezTo>
                          <a:pt x="46785" y="36328"/>
                          <a:pt x="36328" y="46785"/>
                          <a:pt x="23392" y="46785"/>
                        </a:cubicBezTo>
                        <a:cubicBezTo>
                          <a:pt x="10457" y="46785"/>
                          <a:pt x="0" y="36328"/>
                          <a:pt x="0" y="2339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1000"/>
                    </a:srgbClr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70" name="Freeform: Shape 13469">
                    <a:extLst>
                      <a:ext uri="{FF2B5EF4-FFF2-40B4-BE49-F238E27FC236}">
                        <a16:creationId xmlns:a16="http://schemas.microsoft.com/office/drawing/2014/main" id="{EE4FC65C-4420-42B6-B0E6-6DB8AB887780}"/>
                      </a:ext>
                    </a:extLst>
                  </p:cNvPr>
                  <p:cNvSpPr/>
                  <p:nvPr/>
                </p:nvSpPr>
                <p:spPr>
                  <a:xfrm>
                    <a:off x="1548696" y="742437"/>
                    <a:ext cx="154130" cy="154130"/>
                  </a:xfrm>
                  <a:custGeom>
                    <a:avLst/>
                    <a:gdLst>
                      <a:gd name="connsiteX0" fmla="*/ 0 w 46785"/>
                      <a:gd name="connsiteY0" fmla="*/ 23393 h 46785"/>
                      <a:gd name="connsiteX1" fmla="*/ 23392 w 46785"/>
                      <a:gd name="connsiteY1" fmla="*/ 0 h 46785"/>
                      <a:gd name="connsiteX2" fmla="*/ 46785 w 46785"/>
                      <a:gd name="connsiteY2" fmla="*/ 23393 h 46785"/>
                      <a:gd name="connsiteX3" fmla="*/ 23392 w 46785"/>
                      <a:gd name="connsiteY3" fmla="*/ 46785 h 46785"/>
                      <a:gd name="connsiteX4" fmla="*/ 0 w 46785"/>
                      <a:gd name="connsiteY4" fmla="*/ 23393 h 46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85" h="46785">
                        <a:moveTo>
                          <a:pt x="0" y="23393"/>
                        </a:moveTo>
                        <a:cubicBezTo>
                          <a:pt x="0" y="10457"/>
                          <a:pt x="10457" y="0"/>
                          <a:pt x="23392" y="0"/>
                        </a:cubicBezTo>
                        <a:cubicBezTo>
                          <a:pt x="36328" y="0"/>
                          <a:pt x="46785" y="10457"/>
                          <a:pt x="46785" y="23393"/>
                        </a:cubicBezTo>
                        <a:cubicBezTo>
                          <a:pt x="46785" y="36328"/>
                          <a:pt x="36328" y="46785"/>
                          <a:pt x="23392" y="46785"/>
                        </a:cubicBezTo>
                        <a:cubicBezTo>
                          <a:pt x="10457" y="46785"/>
                          <a:pt x="0" y="36328"/>
                          <a:pt x="0" y="2339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1000"/>
                    </a:srgbClr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71" name="Freeform: Shape 13470">
                    <a:extLst>
                      <a:ext uri="{FF2B5EF4-FFF2-40B4-BE49-F238E27FC236}">
                        <a16:creationId xmlns:a16="http://schemas.microsoft.com/office/drawing/2014/main" id="{7E53C853-6485-4D17-A546-B6655A7D43A6}"/>
                      </a:ext>
                    </a:extLst>
                  </p:cNvPr>
                  <p:cNvSpPr/>
                  <p:nvPr/>
                </p:nvSpPr>
                <p:spPr>
                  <a:xfrm>
                    <a:off x="5076758" y="1322678"/>
                    <a:ext cx="154130" cy="154130"/>
                  </a:xfrm>
                  <a:custGeom>
                    <a:avLst/>
                    <a:gdLst>
                      <a:gd name="connsiteX0" fmla="*/ 0 w 46785"/>
                      <a:gd name="connsiteY0" fmla="*/ 23393 h 46785"/>
                      <a:gd name="connsiteX1" fmla="*/ 23392 w 46785"/>
                      <a:gd name="connsiteY1" fmla="*/ 0 h 46785"/>
                      <a:gd name="connsiteX2" fmla="*/ 46785 w 46785"/>
                      <a:gd name="connsiteY2" fmla="*/ 23393 h 46785"/>
                      <a:gd name="connsiteX3" fmla="*/ 23392 w 46785"/>
                      <a:gd name="connsiteY3" fmla="*/ 46785 h 46785"/>
                      <a:gd name="connsiteX4" fmla="*/ 0 w 46785"/>
                      <a:gd name="connsiteY4" fmla="*/ 23393 h 46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85" h="46785">
                        <a:moveTo>
                          <a:pt x="0" y="23393"/>
                        </a:moveTo>
                        <a:cubicBezTo>
                          <a:pt x="0" y="10457"/>
                          <a:pt x="10457" y="0"/>
                          <a:pt x="23392" y="0"/>
                        </a:cubicBezTo>
                        <a:cubicBezTo>
                          <a:pt x="36328" y="0"/>
                          <a:pt x="46785" y="10457"/>
                          <a:pt x="46785" y="23393"/>
                        </a:cubicBezTo>
                        <a:cubicBezTo>
                          <a:pt x="46785" y="36328"/>
                          <a:pt x="36328" y="46785"/>
                          <a:pt x="23392" y="46785"/>
                        </a:cubicBezTo>
                        <a:cubicBezTo>
                          <a:pt x="10457" y="46785"/>
                          <a:pt x="0" y="36328"/>
                          <a:pt x="0" y="2339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1000"/>
                    </a:srgbClr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72" name="Freeform: Shape 13471">
                    <a:extLst>
                      <a:ext uri="{FF2B5EF4-FFF2-40B4-BE49-F238E27FC236}">
                        <a16:creationId xmlns:a16="http://schemas.microsoft.com/office/drawing/2014/main" id="{D9788811-A76C-4FA5-935B-3C7CE3453D51}"/>
                      </a:ext>
                    </a:extLst>
                  </p:cNvPr>
                  <p:cNvSpPr/>
                  <p:nvPr/>
                </p:nvSpPr>
                <p:spPr>
                  <a:xfrm>
                    <a:off x="4003602" y="382779"/>
                    <a:ext cx="60690" cy="60690"/>
                  </a:xfrm>
                  <a:custGeom>
                    <a:avLst/>
                    <a:gdLst>
                      <a:gd name="connsiteX0" fmla="*/ 0 w 46785"/>
                      <a:gd name="connsiteY0" fmla="*/ 23393 h 46785"/>
                      <a:gd name="connsiteX1" fmla="*/ 23392 w 46785"/>
                      <a:gd name="connsiteY1" fmla="*/ 0 h 46785"/>
                      <a:gd name="connsiteX2" fmla="*/ 46785 w 46785"/>
                      <a:gd name="connsiteY2" fmla="*/ 23393 h 46785"/>
                      <a:gd name="connsiteX3" fmla="*/ 23392 w 46785"/>
                      <a:gd name="connsiteY3" fmla="*/ 46785 h 46785"/>
                      <a:gd name="connsiteX4" fmla="*/ 0 w 46785"/>
                      <a:gd name="connsiteY4" fmla="*/ 23393 h 46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85" h="46785">
                        <a:moveTo>
                          <a:pt x="0" y="23393"/>
                        </a:moveTo>
                        <a:cubicBezTo>
                          <a:pt x="0" y="10457"/>
                          <a:pt x="10457" y="0"/>
                          <a:pt x="23392" y="0"/>
                        </a:cubicBezTo>
                        <a:cubicBezTo>
                          <a:pt x="36328" y="0"/>
                          <a:pt x="46785" y="10457"/>
                          <a:pt x="46785" y="23393"/>
                        </a:cubicBezTo>
                        <a:cubicBezTo>
                          <a:pt x="46785" y="36328"/>
                          <a:pt x="36328" y="46785"/>
                          <a:pt x="23392" y="46785"/>
                        </a:cubicBezTo>
                        <a:cubicBezTo>
                          <a:pt x="10457" y="46785"/>
                          <a:pt x="0" y="36328"/>
                          <a:pt x="0" y="2339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1000"/>
                    </a:srgbClr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73" name="Freeform: Shape 13472">
                    <a:extLst>
                      <a:ext uri="{FF2B5EF4-FFF2-40B4-BE49-F238E27FC236}">
                        <a16:creationId xmlns:a16="http://schemas.microsoft.com/office/drawing/2014/main" id="{52F796A7-4265-4A54-B09A-82F6F54DF8CB}"/>
                      </a:ext>
                    </a:extLst>
                  </p:cNvPr>
                  <p:cNvSpPr/>
                  <p:nvPr/>
                </p:nvSpPr>
                <p:spPr>
                  <a:xfrm>
                    <a:off x="6341090" y="1585609"/>
                    <a:ext cx="60690" cy="60690"/>
                  </a:xfrm>
                  <a:custGeom>
                    <a:avLst/>
                    <a:gdLst>
                      <a:gd name="connsiteX0" fmla="*/ 0 w 46785"/>
                      <a:gd name="connsiteY0" fmla="*/ 23393 h 46785"/>
                      <a:gd name="connsiteX1" fmla="*/ 23392 w 46785"/>
                      <a:gd name="connsiteY1" fmla="*/ 0 h 46785"/>
                      <a:gd name="connsiteX2" fmla="*/ 46785 w 46785"/>
                      <a:gd name="connsiteY2" fmla="*/ 23393 h 46785"/>
                      <a:gd name="connsiteX3" fmla="*/ 23392 w 46785"/>
                      <a:gd name="connsiteY3" fmla="*/ 46785 h 46785"/>
                      <a:gd name="connsiteX4" fmla="*/ 0 w 46785"/>
                      <a:gd name="connsiteY4" fmla="*/ 23393 h 46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85" h="46785">
                        <a:moveTo>
                          <a:pt x="0" y="23393"/>
                        </a:moveTo>
                        <a:cubicBezTo>
                          <a:pt x="0" y="10457"/>
                          <a:pt x="10457" y="0"/>
                          <a:pt x="23392" y="0"/>
                        </a:cubicBezTo>
                        <a:cubicBezTo>
                          <a:pt x="36328" y="0"/>
                          <a:pt x="46785" y="10457"/>
                          <a:pt x="46785" y="23393"/>
                        </a:cubicBezTo>
                        <a:cubicBezTo>
                          <a:pt x="46785" y="36328"/>
                          <a:pt x="36328" y="46785"/>
                          <a:pt x="23392" y="46785"/>
                        </a:cubicBezTo>
                        <a:cubicBezTo>
                          <a:pt x="10457" y="46785"/>
                          <a:pt x="0" y="36328"/>
                          <a:pt x="0" y="2339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1000"/>
                    </a:srgbClr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74" name="Freeform: Shape 13473">
                    <a:extLst>
                      <a:ext uri="{FF2B5EF4-FFF2-40B4-BE49-F238E27FC236}">
                        <a16:creationId xmlns:a16="http://schemas.microsoft.com/office/drawing/2014/main" id="{5DD3E74E-5463-401C-8B4C-C3F878E91C44}"/>
                      </a:ext>
                    </a:extLst>
                  </p:cNvPr>
                  <p:cNvSpPr/>
                  <p:nvPr/>
                </p:nvSpPr>
                <p:spPr>
                  <a:xfrm>
                    <a:off x="7993841" y="1884238"/>
                    <a:ext cx="154130" cy="154130"/>
                  </a:xfrm>
                  <a:custGeom>
                    <a:avLst/>
                    <a:gdLst>
                      <a:gd name="connsiteX0" fmla="*/ 0 w 46785"/>
                      <a:gd name="connsiteY0" fmla="*/ 23393 h 46785"/>
                      <a:gd name="connsiteX1" fmla="*/ 23392 w 46785"/>
                      <a:gd name="connsiteY1" fmla="*/ 0 h 46785"/>
                      <a:gd name="connsiteX2" fmla="*/ 46785 w 46785"/>
                      <a:gd name="connsiteY2" fmla="*/ 23393 h 46785"/>
                      <a:gd name="connsiteX3" fmla="*/ 23392 w 46785"/>
                      <a:gd name="connsiteY3" fmla="*/ 46785 h 46785"/>
                      <a:gd name="connsiteX4" fmla="*/ 0 w 46785"/>
                      <a:gd name="connsiteY4" fmla="*/ 23393 h 46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85" h="46785">
                        <a:moveTo>
                          <a:pt x="0" y="23393"/>
                        </a:moveTo>
                        <a:cubicBezTo>
                          <a:pt x="0" y="10457"/>
                          <a:pt x="10457" y="0"/>
                          <a:pt x="23392" y="0"/>
                        </a:cubicBezTo>
                        <a:cubicBezTo>
                          <a:pt x="36328" y="0"/>
                          <a:pt x="46785" y="10457"/>
                          <a:pt x="46785" y="23393"/>
                        </a:cubicBezTo>
                        <a:cubicBezTo>
                          <a:pt x="46785" y="36328"/>
                          <a:pt x="36328" y="46785"/>
                          <a:pt x="23392" y="46785"/>
                        </a:cubicBezTo>
                        <a:cubicBezTo>
                          <a:pt x="10457" y="46785"/>
                          <a:pt x="0" y="36328"/>
                          <a:pt x="0" y="2339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1000"/>
                    </a:srgbClr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75" name="Freeform: Shape 13474">
                    <a:extLst>
                      <a:ext uri="{FF2B5EF4-FFF2-40B4-BE49-F238E27FC236}">
                        <a16:creationId xmlns:a16="http://schemas.microsoft.com/office/drawing/2014/main" id="{3154F15B-9396-493C-9F47-89377F99B107}"/>
                      </a:ext>
                    </a:extLst>
                  </p:cNvPr>
                  <p:cNvSpPr/>
                  <p:nvPr/>
                </p:nvSpPr>
                <p:spPr>
                  <a:xfrm>
                    <a:off x="9855191" y="588307"/>
                    <a:ext cx="154130" cy="154130"/>
                  </a:xfrm>
                  <a:custGeom>
                    <a:avLst/>
                    <a:gdLst>
                      <a:gd name="connsiteX0" fmla="*/ 0 w 46785"/>
                      <a:gd name="connsiteY0" fmla="*/ 23393 h 46785"/>
                      <a:gd name="connsiteX1" fmla="*/ 23392 w 46785"/>
                      <a:gd name="connsiteY1" fmla="*/ 0 h 46785"/>
                      <a:gd name="connsiteX2" fmla="*/ 46785 w 46785"/>
                      <a:gd name="connsiteY2" fmla="*/ 23393 h 46785"/>
                      <a:gd name="connsiteX3" fmla="*/ 23392 w 46785"/>
                      <a:gd name="connsiteY3" fmla="*/ 46785 h 46785"/>
                      <a:gd name="connsiteX4" fmla="*/ 0 w 46785"/>
                      <a:gd name="connsiteY4" fmla="*/ 23393 h 46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85" h="46785">
                        <a:moveTo>
                          <a:pt x="0" y="23393"/>
                        </a:moveTo>
                        <a:cubicBezTo>
                          <a:pt x="0" y="10457"/>
                          <a:pt x="10457" y="0"/>
                          <a:pt x="23392" y="0"/>
                        </a:cubicBezTo>
                        <a:cubicBezTo>
                          <a:pt x="36328" y="0"/>
                          <a:pt x="46785" y="10457"/>
                          <a:pt x="46785" y="23393"/>
                        </a:cubicBezTo>
                        <a:cubicBezTo>
                          <a:pt x="46785" y="36328"/>
                          <a:pt x="36328" y="46785"/>
                          <a:pt x="23392" y="46785"/>
                        </a:cubicBezTo>
                        <a:cubicBezTo>
                          <a:pt x="10457" y="46785"/>
                          <a:pt x="0" y="36328"/>
                          <a:pt x="0" y="2339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1000"/>
                    </a:srgbClr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76" name="Freeform: Shape 13475">
                    <a:extLst>
                      <a:ext uri="{FF2B5EF4-FFF2-40B4-BE49-F238E27FC236}">
                        <a16:creationId xmlns:a16="http://schemas.microsoft.com/office/drawing/2014/main" id="{DB617234-C113-4C6B-BC2C-12A0C8F3CE5C}"/>
                      </a:ext>
                    </a:extLst>
                  </p:cNvPr>
                  <p:cNvSpPr/>
                  <p:nvPr/>
                </p:nvSpPr>
                <p:spPr>
                  <a:xfrm>
                    <a:off x="7355638" y="665372"/>
                    <a:ext cx="60690" cy="60690"/>
                  </a:xfrm>
                  <a:custGeom>
                    <a:avLst/>
                    <a:gdLst>
                      <a:gd name="connsiteX0" fmla="*/ 0 w 46785"/>
                      <a:gd name="connsiteY0" fmla="*/ 23393 h 46785"/>
                      <a:gd name="connsiteX1" fmla="*/ 23392 w 46785"/>
                      <a:gd name="connsiteY1" fmla="*/ 0 h 46785"/>
                      <a:gd name="connsiteX2" fmla="*/ 46785 w 46785"/>
                      <a:gd name="connsiteY2" fmla="*/ 23393 h 46785"/>
                      <a:gd name="connsiteX3" fmla="*/ 23392 w 46785"/>
                      <a:gd name="connsiteY3" fmla="*/ 46785 h 46785"/>
                      <a:gd name="connsiteX4" fmla="*/ 0 w 46785"/>
                      <a:gd name="connsiteY4" fmla="*/ 23393 h 46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85" h="46785">
                        <a:moveTo>
                          <a:pt x="0" y="23393"/>
                        </a:moveTo>
                        <a:cubicBezTo>
                          <a:pt x="0" y="10457"/>
                          <a:pt x="10457" y="0"/>
                          <a:pt x="23392" y="0"/>
                        </a:cubicBezTo>
                        <a:cubicBezTo>
                          <a:pt x="36328" y="0"/>
                          <a:pt x="46785" y="10457"/>
                          <a:pt x="46785" y="23393"/>
                        </a:cubicBezTo>
                        <a:cubicBezTo>
                          <a:pt x="46785" y="36328"/>
                          <a:pt x="36328" y="46785"/>
                          <a:pt x="23392" y="46785"/>
                        </a:cubicBezTo>
                        <a:cubicBezTo>
                          <a:pt x="10457" y="46785"/>
                          <a:pt x="0" y="36328"/>
                          <a:pt x="0" y="2339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1000"/>
                    </a:srgbClr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77" name="Freeform: Shape 13476">
                    <a:extLst>
                      <a:ext uri="{FF2B5EF4-FFF2-40B4-BE49-F238E27FC236}">
                        <a16:creationId xmlns:a16="http://schemas.microsoft.com/office/drawing/2014/main" id="{20878900-0177-4BEC-9DFD-9240CFDBA164}"/>
                      </a:ext>
                    </a:extLst>
                  </p:cNvPr>
                  <p:cNvSpPr/>
                  <p:nvPr/>
                </p:nvSpPr>
                <p:spPr>
                  <a:xfrm>
                    <a:off x="6161253" y="527617"/>
                    <a:ext cx="60690" cy="60690"/>
                  </a:xfrm>
                  <a:custGeom>
                    <a:avLst/>
                    <a:gdLst>
                      <a:gd name="connsiteX0" fmla="*/ 0 w 46785"/>
                      <a:gd name="connsiteY0" fmla="*/ 23393 h 46785"/>
                      <a:gd name="connsiteX1" fmla="*/ 23392 w 46785"/>
                      <a:gd name="connsiteY1" fmla="*/ 0 h 46785"/>
                      <a:gd name="connsiteX2" fmla="*/ 46785 w 46785"/>
                      <a:gd name="connsiteY2" fmla="*/ 23393 h 46785"/>
                      <a:gd name="connsiteX3" fmla="*/ 23392 w 46785"/>
                      <a:gd name="connsiteY3" fmla="*/ 46785 h 46785"/>
                      <a:gd name="connsiteX4" fmla="*/ 0 w 46785"/>
                      <a:gd name="connsiteY4" fmla="*/ 23393 h 46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85" h="46785">
                        <a:moveTo>
                          <a:pt x="0" y="23393"/>
                        </a:moveTo>
                        <a:cubicBezTo>
                          <a:pt x="0" y="10457"/>
                          <a:pt x="10457" y="0"/>
                          <a:pt x="23392" y="0"/>
                        </a:cubicBezTo>
                        <a:cubicBezTo>
                          <a:pt x="36328" y="0"/>
                          <a:pt x="46785" y="10457"/>
                          <a:pt x="46785" y="23393"/>
                        </a:cubicBezTo>
                        <a:cubicBezTo>
                          <a:pt x="46785" y="36328"/>
                          <a:pt x="36328" y="46785"/>
                          <a:pt x="23392" y="46785"/>
                        </a:cubicBezTo>
                        <a:cubicBezTo>
                          <a:pt x="10457" y="46785"/>
                          <a:pt x="0" y="36328"/>
                          <a:pt x="0" y="2339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1000"/>
                    </a:srgbClr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78" name="Freeform: Shape 13477">
                    <a:extLst>
                      <a:ext uri="{FF2B5EF4-FFF2-40B4-BE49-F238E27FC236}">
                        <a16:creationId xmlns:a16="http://schemas.microsoft.com/office/drawing/2014/main" id="{D3440668-BCF9-4A31-B698-3C3151ECACA0}"/>
                      </a:ext>
                    </a:extLst>
                  </p:cNvPr>
                  <p:cNvSpPr/>
                  <p:nvPr/>
                </p:nvSpPr>
                <p:spPr>
                  <a:xfrm>
                    <a:off x="10650522" y="1473295"/>
                    <a:ext cx="60690" cy="60690"/>
                  </a:xfrm>
                  <a:custGeom>
                    <a:avLst/>
                    <a:gdLst>
                      <a:gd name="connsiteX0" fmla="*/ 0 w 46785"/>
                      <a:gd name="connsiteY0" fmla="*/ 23393 h 46785"/>
                      <a:gd name="connsiteX1" fmla="*/ 23392 w 46785"/>
                      <a:gd name="connsiteY1" fmla="*/ 0 h 46785"/>
                      <a:gd name="connsiteX2" fmla="*/ 46785 w 46785"/>
                      <a:gd name="connsiteY2" fmla="*/ 23393 h 46785"/>
                      <a:gd name="connsiteX3" fmla="*/ 23392 w 46785"/>
                      <a:gd name="connsiteY3" fmla="*/ 46785 h 46785"/>
                      <a:gd name="connsiteX4" fmla="*/ 0 w 46785"/>
                      <a:gd name="connsiteY4" fmla="*/ 23393 h 46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85" h="46785">
                        <a:moveTo>
                          <a:pt x="0" y="23393"/>
                        </a:moveTo>
                        <a:cubicBezTo>
                          <a:pt x="0" y="10457"/>
                          <a:pt x="10457" y="0"/>
                          <a:pt x="23392" y="0"/>
                        </a:cubicBezTo>
                        <a:cubicBezTo>
                          <a:pt x="36328" y="0"/>
                          <a:pt x="46785" y="10457"/>
                          <a:pt x="46785" y="23393"/>
                        </a:cubicBezTo>
                        <a:cubicBezTo>
                          <a:pt x="46785" y="36328"/>
                          <a:pt x="36328" y="46785"/>
                          <a:pt x="23392" y="46785"/>
                        </a:cubicBezTo>
                        <a:cubicBezTo>
                          <a:pt x="10457" y="46785"/>
                          <a:pt x="0" y="36328"/>
                          <a:pt x="0" y="23393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1000"/>
                    </a:srgbClr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3465" name="Freeform: Shape 13464">
                  <a:extLst>
                    <a:ext uri="{FF2B5EF4-FFF2-40B4-BE49-F238E27FC236}">
                      <a16:creationId xmlns:a16="http://schemas.microsoft.com/office/drawing/2014/main" id="{1BAA1855-2912-401A-AB03-9D8403CBD622}"/>
                    </a:ext>
                  </a:extLst>
                </p:cNvPr>
                <p:cNvSpPr/>
                <p:nvPr/>
              </p:nvSpPr>
              <p:spPr>
                <a:xfrm>
                  <a:off x="4144100" y="3586592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466" name="Freeform: Shape 13465">
                  <a:extLst>
                    <a:ext uri="{FF2B5EF4-FFF2-40B4-BE49-F238E27FC236}">
                      <a16:creationId xmlns:a16="http://schemas.microsoft.com/office/drawing/2014/main" id="{4B49AD8E-F502-4B12-B2E2-340044EA5273}"/>
                    </a:ext>
                  </a:extLst>
                </p:cNvPr>
                <p:cNvSpPr/>
                <p:nvPr/>
              </p:nvSpPr>
              <p:spPr>
                <a:xfrm>
                  <a:off x="7312267" y="2496080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467" name="Freeform: Shape 13466">
                  <a:extLst>
                    <a:ext uri="{FF2B5EF4-FFF2-40B4-BE49-F238E27FC236}">
                      <a16:creationId xmlns:a16="http://schemas.microsoft.com/office/drawing/2014/main" id="{97E7268A-D3D8-453C-8DDB-0D9D7F4331B5}"/>
                    </a:ext>
                  </a:extLst>
                </p:cNvPr>
                <p:cNvSpPr/>
                <p:nvPr/>
              </p:nvSpPr>
              <p:spPr>
                <a:xfrm>
                  <a:off x="8674476" y="3308288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3479" name="Freeform: Shape 13478">
                <a:extLst>
                  <a:ext uri="{FF2B5EF4-FFF2-40B4-BE49-F238E27FC236}">
                    <a16:creationId xmlns:a16="http://schemas.microsoft.com/office/drawing/2014/main" id="{6D263152-3972-40AF-BE5C-5E6920477ECF}"/>
                  </a:ext>
                </a:extLst>
              </p:cNvPr>
              <p:cNvSpPr/>
              <p:nvPr/>
            </p:nvSpPr>
            <p:spPr>
              <a:xfrm>
                <a:off x="10502233" y="1884238"/>
                <a:ext cx="3650602" cy="2027490"/>
              </a:xfrm>
              <a:custGeom>
                <a:avLst/>
                <a:gdLst>
                  <a:gd name="connsiteX0" fmla="*/ 0 w 2071943"/>
                  <a:gd name="connsiteY0" fmla="*/ 1150727 h 1150726"/>
                  <a:gd name="connsiteX1" fmla="*/ 2071944 w 2071943"/>
                  <a:gd name="connsiteY1" fmla="*/ 1150727 h 1150726"/>
                  <a:gd name="connsiteX2" fmla="*/ 0 w 2071943"/>
                  <a:gd name="connsiteY2" fmla="*/ 1150727 h 1150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71943" h="1150726">
                    <a:moveTo>
                      <a:pt x="0" y="1150727"/>
                    </a:moveTo>
                    <a:cubicBezTo>
                      <a:pt x="0" y="1150727"/>
                      <a:pt x="1042904" y="-1438408"/>
                      <a:pt x="2071944" y="1150727"/>
                    </a:cubicBezTo>
                    <a:lnTo>
                      <a:pt x="0" y="1150727"/>
                    </a:lnTo>
                    <a:close/>
                  </a:path>
                </a:pathLst>
              </a:custGeom>
              <a:gradFill>
                <a:gsLst>
                  <a:gs pos="46000">
                    <a:srgbClr val="EBF6FB"/>
                  </a:gs>
                  <a:gs pos="100000">
                    <a:srgbClr val="A2C1DD"/>
                  </a:gs>
                </a:gsLst>
                <a:lin ang="4200000" scaled="0"/>
              </a:gra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80" name="Freeform: Shape 13479">
                <a:extLst>
                  <a:ext uri="{FF2B5EF4-FFF2-40B4-BE49-F238E27FC236}">
                    <a16:creationId xmlns:a16="http://schemas.microsoft.com/office/drawing/2014/main" id="{85E066FE-AD21-4143-BD26-AAF9A5B5E710}"/>
                  </a:ext>
                </a:extLst>
              </p:cNvPr>
              <p:cNvSpPr/>
              <p:nvPr/>
            </p:nvSpPr>
            <p:spPr>
              <a:xfrm>
                <a:off x="8812960" y="2769023"/>
                <a:ext cx="2057533" cy="1142705"/>
              </a:xfrm>
              <a:custGeom>
                <a:avLst/>
                <a:gdLst>
                  <a:gd name="connsiteX0" fmla="*/ 0 w 1586121"/>
                  <a:gd name="connsiteY0" fmla="*/ 880895 h 880894"/>
                  <a:gd name="connsiteX1" fmla="*/ 1586122 w 1586121"/>
                  <a:gd name="connsiteY1" fmla="*/ 880895 h 880894"/>
                  <a:gd name="connsiteX2" fmla="*/ 0 w 1586121"/>
                  <a:gd name="connsiteY2" fmla="*/ 880895 h 88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86121" h="880894">
                    <a:moveTo>
                      <a:pt x="0" y="880895"/>
                    </a:moveTo>
                    <a:cubicBezTo>
                      <a:pt x="0" y="880895"/>
                      <a:pt x="798367" y="-1101119"/>
                      <a:pt x="1586122" y="880895"/>
                    </a:cubicBezTo>
                    <a:lnTo>
                      <a:pt x="0" y="880895"/>
                    </a:lnTo>
                    <a:close/>
                  </a:path>
                </a:pathLst>
              </a:custGeom>
              <a:gradFill>
                <a:gsLst>
                  <a:gs pos="46000">
                    <a:srgbClr val="EBF6FB"/>
                  </a:gs>
                  <a:gs pos="100000">
                    <a:srgbClr val="A2C1DD"/>
                  </a:gs>
                </a:gsLst>
                <a:lin ang="4200000" scaled="0"/>
              </a:gra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74" name="Freeform: Shape 14173">
                <a:extLst>
                  <a:ext uri="{FF2B5EF4-FFF2-40B4-BE49-F238E27FC236}">
                    <a16:creationId xmlns:a16="http://schemas.microsoft.com/office/drawing/2014/main" id="{E5C1F208-19F6-485F-8E3C-737B3A5C6A13}"/>
                  </a:ext>
                </a:extLst>
              </p:cNvPr>
              <p:cNvSpPr/>
              <p:nvPr/>
            </p:nvSpPr>
            <p:spPr>
              <a:xfrm>
                <a:off x="-235076" y="1980646"/>
                <a:ext cx="3446063" cy="1913893"/>
              </a:xfrm>
              <a:custGeom>
                <a:avLst/>
                <a:gdLst>
                  <a:gd name="connsiteX0" fmla="*/ 0 w 2071942"/>
                  <a:gd name="connsiteY0" fmla="*/ 1150727 h 1150726"/>
                  <a:gd name="connsiteX1" fmla="*/ 2071943 w 2071942"/>
                  <a:gd name="connsiteY1" fmla="*/ 1150727 h 1150726"/>
                  <a:gd name="connsiteX2" fmla="*/ 0 w 2071942"/>
                  <a:gd name="connsiteY2" fmla="*/ 1150727 h 1150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71942" h="1150726">
                    <a:moveTo>
                      <a:pt x="0" y="1150727"/>
                    </a:moveTo>
                    <a:cubicBezTo>
                      <a:pt x="0" y="1150727"/>
                      <a:pt x="1042904" y="-1438408"/>
                      <a:pt x="2071943" y="1150727"/>
                    </a:cubicBezTo>
                    <a:lnTo>
                      <a:pt x="0" y="1150727"/>
                    </a:lnTo>
                    <a:close/>
                  </a:path>
                </a:pathLst>
              </a:custGeom>
              <a:gradFill>
                <a:gsLst>
                  <a:gs pos="0">
                    <a:srgbClr val="EBF6FB"/>
                  </a:gs>
                  <a:gs pos="100000">
                    <a:srgbClr val="A2C1DD"/>
                  </a:gs>
                </a:gsLst>
                <a:lin ang="4200000" scaled="0"/>
              </a:gra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4175" name="Freeform: Shape 14174">
                <a:extLst>
                  <a:ext uri="{FF2B5EF4-FFF2-40B4-BE49-F238E27FC236}">
                    <a16:creationId xmlns:a16="http://schemas.microsoft.com/office/drawing/2014/main" id="{9B2AC654-53E1-44FB-9FDF-D50B73BE1377}"/>
                  </a:ext>
                </a:extLst>
              </p:cNvPr>
              <p:cNvSpPr/>
              <p:nvPr/>
            </p:nvSpPr>
            <p:spPr>
              <a:xfrm>
                <a:off x="-1708680" y="2418994"/>
                <a:ext cx="2687746" cy="1492734"/>
              </a:xfrm>
              <a:custGeom>
                <a:avLst/>
                <a:gdLst>
                  <a:gd name="connsiteX0" fmla="*/ 0 w 2071943"/>
                  <a:gd name="connsiteY0" fmla="*/ 1150727 h 1150726"/>
                  <a:gd name="connsiteX1" fmla="*/ 2071944 w 2071943"/>
                  <a:gd name="connsiteY1" fmla="*/ 1150727 h 1150726"/>
                  <a:gd name="connsiteX2" fmla="*/ 0 w 2071943"/>
                  <a:gd name="connsiteY2" fmla="*/ 1150727 h 1150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71943" h="1150726">
                    <a:moveTo>
                      <a:pt x="0" y="1150727"/>
                    </a:moveTo>
                    <a:cubicBezTo>
                      <a:pt x="0" y="1150727"/>
                      <a:pt x="1042904" y="-1438408"/>
                      <a:pt x="2071944" y="1150727"/>
                    </a:cubicBezTo>
                    <a:lnTo>
                      <a:pt x="0" y="1150727"/>
                    </a:lnTo>
                    <a:close/>
                  </a:path>
                </a:pathLst>
              </a:custGeom>
              <a:gradFill>
                <a:gsLst>
                  <a:gs pos="46000">
                    <a:srgbClr val="EBF6FB"/>
                  </a:gs>
                  <a:gs pos="100000">
                    <a:srgbClr val="A2C1DD"/>
                  </a:gs>
                </a:gsLst>
                <a:lin ang="4200000" scaled="0"/>
              </a:gra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240" name="Group 14239">
                <a:extLst>
                  <a:ext uri="{FF2B5EF4-FFF2-40B4-BE49-F238E27FC236}">
                    <a16:creationId xmlns:a16="http://schemas.microsoft.com/office/drawing/2014/main" id="{A0AA904E-2AF3-454B-B18F-946C503D75B2}"/>
                  </a:ext>
                </a:extLst>
              </p:cNvPr>
              <p:cNvGrpSpPr/>
              <p:nvPr/>
            </p:nvGrpSpPr>
            <p:grpSpPr>
              <a:xfrm>
                <a:off x="5237639" y="2345690"/>
                <a:ext cx="1724667" cy="1724667"/>
                <a:chOff x="5223149" y="2382316"/>
                <a:chExt cx="1724667" cy="1724667"/>
              </a:xfrm>
            </p:grpSpPr>
            <p:sp>
              <p:nvSpPr>
                <p:cNvPr id="14241" name="Oval 14240">
                  <a:extLst>
                    <a:ext uri="{FF2B5EF4-FFF2-40B4-BE49-F238E27FC236}">
                      <a16:creationId xmlns:a16="http://schemas.microsoft.com/office/drawing/2014/main" id="{EA426D2C-6B1D-4906-A96D-648C92827821}"/>
                    </a:ext>
                  </a:extLst>
                </p:cNvPr>
                <p:cNvSpPr/>
                <p:nvPr/>
              </p:nvSpPr>
              <p:spPr>
                <a:xfrm>
                  <a:off x="5223149" y="2382316"/>
                  <a:ext cx="1724667" cy="1724667"/>
                </a:xfrm>
                <a:prstGeom prst="ellipse">
                  <a:avLst/>
                </a:prstGeom>
                <a:solidFill>
                  <a:schemeClr val="bg1"/>
                </a:solidFill>
                <a:ln cap="rnd">
                  <a:solidFill>
                    <a:srgbClr val="C72A22"/>
                  </a:solidFill>
                  <a:prstDash val="sysDot"/>
                  <a:round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dirty="0"/>
                </a:p>
              </p:txBody>
            </p:sp>
            <p:grpSp>
              <p:nvGrpSpPr>
                <p:cNvPr id="14242" name="Group 14241">
                  <a:extLst>
                    <a:ext uri="{FF2B5EF4-FFF2-40B4-BE49-F238E27FC236}">
                      <a16:creationId xmlns:a16="http://schemas.microsoft.com/office/drawing/2014/main" id="{9965164D-F6B8-477D-A58A-3A301405790A}"/>
                    </a:ext>
                  </a:extLst>
                </p:cNvPr>
                <p:cNvGrpSpPr/>
                <p:nvPr/>
              </p:nvGrpSpPr>
              <p:grpSpPr>
                <a:xfrm>
                  <a:off x="5619324" y="2583783"/>
                  <a:ext cx="932316" cy="963752"/>
                  <a:chOff x="12534819" y="4461764"/>
                  <a:chExt cx="276482" cy="285804"/>
                </a:xfrm>
              </p:grpSpPr>
              <p:sp>
                <p:nvSpPr>
                  <p:cNvPr id="14243" name="Freeform: Shape 14242">
                    <a:extLst>
                      <a:ext uri="{FF2B5EF4-FFF2-40B4-BE49-F238E27FC236}">
                        <a16:creationId xmlns:a16="http://schemas.microsoft.com/office/drawing/2014/main" id="{0B8FE06E-FAFF-427B-9CE0-3F35DA9DEFDF}"/>
                      </a:ext>
                    </a:extLst>
                  </p:cNvPr>
                  <p:cNvSpPr/>
                  <p:nvPr/>
                </p:nvSpPr>
                <p:spPr>
                  <a:xfrm>
                    <a:off x="12555548" y="4704764"/>
                    <a:ext cx="236330" cy="42804"/>
                  </a:xfrm>
                  <a:custGeom>
                    <a:avLst/>
                    <a:gdLst>
                      <a:gd name="connsiteX0" fmla="*/ 182183 w 182183"/>
                      <a:gd name="connsiteY0" fmla="*/ 16499 h 32997"/>
                      <a:gd name="connsiteX1" fmla="*/ 91092 w 182183"/>
                      <a:gd name="connsiteY1" fmla="*/ 32997 h 32997"/>
                      <a:gd name="connsiteX2" fmla="*/ 0 w 182183"/>
                      <a:gd name="connsiteY2" fmla="*/ 16499 h 32997"/>
                      <a:gd name="connsiteX3" fmla="*/ 91092 w 182183"/>
                      <a:gd name="connsiteY3" fmla="*/ 0 h 32997"/>
                      <a:gd name="connsiteX4" fmla="*/ 182183 w 182183"/>
                      <a:gd name="connsiteY4" fmla="*/ 16499 h 32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2183" h="32997">
                        <a:moveTo>
                          <a:pt x="182183" y="16499"/>
                        </a:moveTo>
                        <a:cubicBezTo>
                          <a:pt x="182183" y="25639"/>
                          <a:pt x="141440" y="32997"/>
                          <a:pt x="91092" y="32997"/>
                        </a:cubicBezTo>
                        <a:cubicBezTo>
                          <a:pt x="40821" y="32997"/>
                          <a:pt x="0" y="25639"/>
                          <a:pt x="0" y="16499"/>
                        </a:cubicBezTo>
                        <a:cubicBezTo>
                          <a:pt x="0" y="7358"/>
                          <a:pt x="40743" y="0"/>
                          <a:pt x="91092" y="0"/>
                        </a:cubicBezTo>
                        <a:cubicBezTo>
                          <a:pt x="141362" y="0"/>
                          <a:pt x="182183" y="7358"/>
                          <a:pt x="182183" y="16499"/>
                        </a:cubicBezTo>
                        <a:close/>
                      </a:path>
                    </a:pathLst>
                  </a:custGeom>
                  <a:solidFill>
                    <a:srgbClr val="A9CDE6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44" name="Freeform: Shape 14243">
                    <a:extLst>
                      <a:ext uri="{FF2B5EF4-FFF2-40B4-BE49-F238E27FC236}">
                        <a16:creationId xmlns:a16="http://schemas.microsoft.com/office/drawing/2014/main" id="{A7499658-0994-4804-8926-E43C3E0FB6B7}"/>
                      </a:ext>
                    </a:extLst>
                  </p:cNvPr>
                  <p:cNvSpPr/>
                  <p:nvPr/>
                </p:nvSpPr>
                <p:spPr>
                  <a:xfrm>
                    <a:off x="12648090" y="4677835"/>
                    <a:ext cx="7133" cy="33660"/>
                  </a:xfrm>
                  <a:custGeom>
                    <a:avLst/>
                    <a:gdLst>
                      <a:gd name="connsiteX0" fmla="*/ 0 w 5499"/>
                      <a:gd name="connsiteY0" fmla="*/ 0 h 25948"/>
                      <a:gd name="connsiteX1" fmla="*/ 5499 w 5499"/>
                      <a:gd name="connsiteY1" fmla="*/ 0 h 25948"/>
                      <a:gd name="connsiteX2" fmla="*/ 5499 w 5499"/>
                      <a:gd name="connsiteY2" fmla="*/ 25949 h 25948"/>
                      <a:gd name="connsiteX3" fmla="*/ 0 w 5499"/>
                      <a:gd name="connsiteY3" fmla="*/ 25949 h 25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99" h="25948">
                        <a:moveTo>
                          <a:pt x="0" y="0"/>
                        </a:moveTo>
                        <a:lnTo>
                          <a:pt x="5499" y="0"/>
                        </a:lnTo>
                        <a:lnTo>
                          <a:pt x="5499" y="25949"/>
                        </a:lnTo>
                        <a:lnTo>
                          <a:pt x="0" y="25949"/>
                        </a:lnTo>
                        <a:close/>
                      </a:path>
                    </a:pathLst>
                  </a:custGeom>
                  <a:solidFill>
                    <a:srgbClr val="C20D0E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45" name="Freeform: Shape 14244">
                    <a:extLst>
                      <a:ext uri="{FF2B5EF4-FFF2-40B4-BE49-F238E27FC236}">
                        <a16:creationId xmlns:a16="http://schemas.microsoft.com/office/drawing/2014/main" id="{FFD5EF08-07E3-4DCD-B5AA-836E762D724F}"/>
                      </a:ext>
                    </a:extLst>
                  </p:cNvPr>
                  <p:cNvSpPr/>
                  <p:nvPr/>
                </p:nvSpPr>
                <p:spPr>
                  <a:xfrm>
                    <a:off x="12693809" y="4677835"/>
                    <a:ext cx="7033" cy="33660"/>
                  </a:xfrm>
                  <a:custGeom>
                    <a:avLst/>
                    <a:gdLst>
                      <a:gd name="connsiteX0" fmla="*/ 0 w 5422"/>
                      <a:gd name="connsiteY0" fmla="*/ 0 h 25948"/>
                      <a:gd name="connsiteX1" fmla="*/ 5422 w 5422"/>
                      <a:gd name="connsiteY1" fmla="*/ 0 h 25948"/>
                      <a:gd name="connsiteX2" fmla="*/ 5422 w 5422"/>
                      <a:gd name="connsiteY2" fmla="*/ 25949 h 25948"/>
                      <a:gd name="connsiteX3" fmla="*/ 0 w 5422"/>
                      <a:gd name="connsiteY3" fmla="*/ 25949 h 25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22" h="25948">
                        <a:moveTo>
                          <a:pt x="0" y="0"/>
                        </a:moveTo>
                        <a:lnTo>
                          <a:pt x="5422" y="0"/>
                        </a:lnTo>
                        <a:lnTo>
                          <a:pt x="5422" y="25949"/>
                        </a:lnTo>
                        <a:lnTo>
                          <a:pt x="0" y="25949"/>
                        </a:lnTo>
                        <a:close/>
                      </a:path>
                    </a:pathLst>
                  </a:custGeom>
                  <a:solidFill>
                    <a:srgbClr val="C20D0E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46" name="Freeform: Shape 14245">
                    <a:extLst>
                      <a:ext uri="{FF2B5EF4-FFF2-40B4-BE49-F238E27FC236}">
                        <a16:creationId xmlns:a16="http://schemas.microsoft.com/office/drawing/2014/main" id="{634F53C7-63E5-4AC0-9F7F-11DB781DE9E1}"/>
                      </a:ext>
                    </a:extLst>
                  </p:cNvPr>
                  <p:cNvSpPr/>
                  <p:nvPr/>
                </p:nvSpPr>
                <p:spPr>
                  <a:xfrm>
                    <a:off x="12555749" y="4461764"/>
                    <a:ext cx="234118" cy="218884"/>
                  </a:xfrm>
                  <a:custGeom>
                    <a:avLst/>
                    <a:gdLst>
                      <a:gd name="connsiteX0" fmla="*/ 138186 w 180478"/>
                      <a:gd name="connsiteY0" fmla="*/ 93290 h 168734"/>
                      <a:gd name="connsiteX1" fmla="*/ 146861 w 180478"/>
                      <a:gd name="connsiteY1" fmla="*/ 88410 h 168734"/>
                      <a:gd name="connsiteX2" fmla="*/ 89232 w 180478"/>
                      <a:gd name="connsiteY2" fmla="*/ 29 h 168734"/>
                      <a:gd name="connsiteX3" fmla="*/ 31060 w 180478"/>
                      <a:gd name="connsiteY3" fmla="*/ 88410 h 168734"/>
                      <a:gd name="connsiteX4" fmla="*/ 42215 w 180478"/>
                      <a:gd name="connsiteY4" fmla="*/ 93290 h 168734"/>
                      <a:gd name="connsiteX5" fmla="*/ 0 w 180478"/>
                      <a:gd name="connsiteY5" fmla="*/ 168735 h 168734"/>
                      <a:gd name="connsiteX6" fmla="*/ 180478 w 180478"/>
                      <a:gd name="connsiteY6" fmla="*/ 168735 h 168734"/>
                      <a:gd name="connsiteX7" fmla="*/ 138186 w 180478"/>
                      <a:gd name="connsiteY7" fmla="*/ 93290 h 168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0478" h="168734">
                        <a:moveTo>
                          <a:pt x="138186" y="93290"/>
                        </a:moveTo>
                        <a:lnTo>
                          <a:pt x="146861" y="88410"/>
                        </a:lnTo>
                        <a:cubicBezTo>
                          <a:pt x="126025" y="70982"/>
                          <a:pt x="119441" y="-1675"/>
                          <a:pt x="89232" y="29"/>
                        </a:cubicBezTo>
                        <a:cubicBezTo>
                          <a:pt x="57784" y="1811"/>
                          <a:pt x="53214" y="73228"/>
                          <a:pt x="31060" y="88410"/>
                        </a:cubicBezTo>
                        <a:lnTo>
                          <a:pt x="42215" y="93290"/>
                        </a:lnTo>
                        <a:cubicBezTo>
                          <a:pt x="42215" y="93290"/>
                          <a:pt x="35553" y="146349"/>
                          <a:pt x="0" y="168735"/>
                        </a:cubicBezTo>
                        <a:lnTo>
                          <a:pt x="180478" y="168735"/>
                        </a:lnTo>
                        <a:cubicBezTo>
                          <a:pt x="144847" y="146349"/>
                          <a:pt x="138186" y="93290"/>
                          <a:pt x="138186" y="93290"/>
                        </a:cubicBezTo>
                        <a:close/>
                      </a:path>
                    </a:pathLst>
                  </a:custGeom>
                  <a:solidFill>
                    <a:srgbClr val="083D51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47" name="Freeform: Shape 14246">
                    <a:extLst>
                      <a:ext uri="{FF2B5EF4-FFF2-40B4-BE49-F238E27FC236}">
                        <a16:creationId xmlns:a16="http://schemas.microsoft.com/office/drawing/2014/main" id="{9756D069-B719-4A59-8CC0-F9F82C3657EF}"/>
                      </a:ext>
                    </a:extLst>
                  </p:cNvPr>
                  <p:cNvSpPr/>
                  <p:nvPr/>
                </p:nvSpPr>
                <p:spPr>
                  <a:xfrm>
                    <a:off x="12597850" y="4568937"/>
                    <a:ext cx="148711" cy="112716"/>
                  </a:xfrm>
                  <a:custGeom>
                    <a:avLst/>
                    <a:gdLst>
                      <a:gd name="connsiteX0" fmla="*/ 0 w 114639"/>
                      <a:gd name="connsiteY0" fmla="*/ 86891 h 86891"/>
                      <a:gd name="connsiteX1" fmla="*/ 114639 w 114639"/>
                      <a:gd name="connsiteY1" fmla="*/ 86891 h 86891"/>
                      <a:gd name="connsiteX2" fmla="*/ 0 w 114639"/>
                      <a:gd name="connsiteY2" fmla="*/ 86891 h 86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4639" h="86891">
                        <a:moveTo>
                          <a:pt x="0" y="86891"/>
                        </a:moveTo>
                        <a:cubicBezTo>
                          <a:pt x="0" y="86891"/>
                          <a:pt x="56158" y="-108614"/>
                          <a:pt x="114639" y="86891"/>
                        </a:cubicBezTo>
                        <a:lnTo>
                          <a:pt x="0" y="86891"/>
                        </a:lnTo>
                        <a:close/>
                      </a:path>
                    </a:pathLst>
                  </a:custGeom>
                  <a:solidFill>
                    <a:srgbClr val="F3FAFF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48" name="Freeform: Shape 14247">
                    <a:extLst>
                      <a:ext uri="{FF2B5EF4-FFF2-40B4-BE49-F238E27FC236}">
                        <a16:creationId xmlns:a16="http://schemas.microsoft.com/office/drawing/2014/main" id="{2F404994-EF7F-4198-B057-4B1E8DC24A6E}"/>
                      </a:ext>
                    </a:extLst>
                  </p:cNvPr>
                  <p:cNvSpPr/>
                  <p:nvPr/>
                </p:nvSpPr>
                <p:spPr>
                  <a:xfrm>
                    <a:off x="12534819" y="4537665"/>
                    <a:ext cx="101415" cy="72676"/>
                  </a:xfrm>
                  <a:custGeom>
                    <a:avLst/>
                    <a:gdLst>
                      <a:gd name="connsiteX0" fmla="*/ 78179 w 78179"/>
                      <a:gd name="connsiteY0" fmla="*/ 0 h 56025"/>
                      <a:gd name="connsiteX1" fmla="*/ 2193 w 78179"/>
                      <a:gd name="connsiteY1" fmla="*/ 45313 h 56025"/>
                      <a:gd name="connsiteX2" fmla="*/ 3974 w 78179"/>
                      <a:gd name="connsiteY2" fmla="*/ 52594 h 56025"/>
                      <a:gd name="connsiteX3" fmla="*/ 74694 w 78179"/>
                      <a:gd name="connsiteY3" fmla="*/ 31371 h 56025"/>
                      <a:gd name="connsiteX4" fmla="*/ 78179 w 78179"/>
                      <a:gd name="connsiteY4" fmla="*/ 0 h 56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179" h="56025">
                        <a:moveTo>
                          <a:pt x="78179" y="0"/>
                        </a:moveTo>
                        <a:cubicBezTo>
                          <a:pt x="78179" y="0"/>
                          <a:pt x="35345" y="52749"/>
                          <a:pt x="2193" y="45313"/>
                        </a:cubicBezTo>
                        <a:cubicBezTo>
                          <a:pt x="2193" y="45313"/>
                          <a:pt x="-3772" y="47327"/>
                          <a:pt x="3974" y="52594"/>
                        </a:cubicBezTo>
                        <a:cubicBezTo>
                          <a:pt x="3974" y="52594"/>
                          <a:pt x="38211" y="68628"/>
                          <a:pt x="74694" y="31371"/>
                        </a:cubicBezTo>
                        <a:lnTo>
                          <a:pt x="78179" y="0"/>
                        </a:lnTo>
                        <a:close/>
                      </a:path>
                    </a:pathLst>
                  </a:custGeom>
                  <a:solidFill>
                    <a:srgbClr val="083D51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49" name="Freeform: Shape 14248">
                    <a:extLst>
                      <a:ext uri="{FF2B5EF4-FFF2-40B4-BE49-F238E27FC236}">
                        <a16:creationId xmlns:a16="http://schemas.microsoft.com/office/drawing/2014/main" id="{D3BACAEB-810E-435F-A146-30554E39337A}"/>
                      </a:ext>
                    </a:extLst>
                  </p:cNvPr>
                  <p:cNvSpPr/>
                  <p:nvPr/>
                </p:nvSpPr>
                <p:spPr>
                  <a:xfrm>
                    <a:off x="12709886" y="4539173"/>
                    <a:ext cx="101415" cy="72676"/>
                  </a:xfrm>
                  <a:custGeom>
                    <a:avLst/>
                    <a:gdLst>
                      <a:gd name="connsiteX0" fmla="*/ 0 w 78179"/>
                      <a:gd name="connsiteY0" fmla="*/ 0 h 56025"/>
                      <a:gd name="connsiteX1" fmla="*/ 75987 w 78179"/>
                      <a:gd name="connsiteY1" fmla="*/ 45313 h 56025"/>
                      <a:gd name="connsiteX2" fmla="*/ 74205 w 78179"/>
                      <a:gd name="connsiteY2" fmla="*/ 52595 h 56025"/>
                      <a:gd name="connsiteX3" fmla="*/ 3485 w 78179"/>
                      <a:gd name="connsiteY3" fmla="*/ 31371 h 56025"/>
                      <a:gd name="connsiteX4" fmla="*/ 0 w 78179"/>
                      <a:gd name="connsiteY4" fmla="*/ 0 h 56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179" h="56025">
                        <a:moveTo>
                          <a:pt x="0" y="0"/>
                        </a:moveTo>
                        <a:cubicBezTo>
                          <a:pt x="0" y="0"/>
                          <a:pt x="42911" y="52749"/>
                          <a:pt x="75987" y="45313"/>
                        </a:cubicBezTo>
                        <a:cubicBezTo>
                          <a:pt x="75987" y="45313"/>
                          <a:pt x="81951" y="47327"/>
                          <a:pt x="74205" y="52595"/>
                        </a:cubicBezTo>
                        <a:cubicBezTo>
                          <a:pt x="74205" y="52595"/>
                          <a:pt x="39969" y="68628"/>
                          <a:pt x="3485" y="3137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83D51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50" name="Freeform: Shape 14249">
                    <a:extLst>
                      <a:ext uri="{FF2B5EF4-FFF2-40B4-BE49-F238E27FC236}">
                        <a16:creationId xmlns:a16="http://schemas.microsoft.com/office/drawing/2014/main" id="{483E39FC-F1C9-4EEC-8173-517B76BB125A}"/>
                      </a:ext>
                    </a:extLst>
                  </p:cNvPr>
                  <p:cNvSpPr/>
                  <p:nvPr/>
                </p:nvSpPr>
                <p:spPr>
                  <a:xfrm>
                    <a:off x="12659444" y="4523598"/>
                    <a:ext cx="21100" cy="8440"/>
                  </a:xfrm>
                  <a:custGeom>
                    <a:avLst/>
                    <a:gdLst>
                      <a:gd name="connsiteX0" fmla="*/ 8056 w 16266"/>
                      <a:gd name="connsiteY0" fmla="*/ 6507 h 6506"/>
                      <a:gd name="connsiteX1" fmla="*/ 16266 w 16266"/>
                      <a:gd name="connsiteY1" fmla="*/ 0 h 6506"/>
                      <a:gd name="connsiteX2" fmla="*/ 0 w 16266"/>
                      <a:gd name="connsiteY2" fmla="*/ 0 h 6506"/>
                      <a:gd name="connsiteX3" fmla="*/ 8056 w 16266"/>
                      <a:gd name="connsiteY3" fmla="*/ 6507 h 6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66" h="6506">
                        <a:moveTo>
                          <a:pt x="8056" y="6507"/>
                        </a:moveTo>
                        <a:cubicBezTo>
                          <a:pt x="12083" y="6507"/>
                          <a:pt x="15414" y="3718"/>
                          <a:pt x="16266" y="0"/>
                        </a:cubicBezTo>
                        <a:lnTo>
                          <a:pt x="0" y="0"/>
                        </a:lnTo>
                        <a:cubicBezTo>
                          <a:pt x="774" y="3718"/>
                          <a:pt x="4106" y="6507"/>
                          <a:pt x="8056" y="6507"/>
                        </a:cubicBezTo>
                        <a:close/>
                      </a:path>
                    </a:pathLst>
                  </a:custGeom>
                  <a:solidFill>
                    <a:srgbClr val="C20D0E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51" name="Freeform: Shape 14250">
                    <a:extLst>
                      <a:ext uri="{FF2B5EF4-FFF2-40B4-BE49-F238E27FC236}">
                        <a16:creationId xmlns:a16="http://schemas.microsoft.com/office/drawing/2014/main" id="{5D3F90F8-AB7B-480D-BE5C-4E01F3AA07B0}"/>
                      </a:ext>
                    </a:extLst>
                  </p:cNvPr>
                  <p:cNvSpPr/>
                  <p:nvPr/>
                </p:nvSpPr>
                <p:spPr>
                  <a:xfrm>
                    <a:off x="12647588" y="4502196"/>
                    <a:ext cx="7838" cy="7836"/>
                  </a:xfrm>
                  <a:custGeom>
                    <a:avLst/>
                    <a:gdLst>
                      <a:gd name="connsiteX0" fmla="*/ 0 w 6042"/>
                      <a:gd name="connsiteY0" fmla="*/ 3021 h 6041"/>
                      <a:gd name="connsiteX1" fmla="*/ 3021 w 6042"/>
                      <a:gd name="connsiteY1" fmla="*/ 0 h 6041"/>
                      <a:gd name="connsiteX2" fmla="*/ 6042 w 6042"/>
                      <a:gd name="connsiteY2" fmla="*/ 3021 h 6041"/>
                      <a:gd name="connsiteX3" fmla="*/ 3021 w 6042"/>
                      <a:gd name="connsiteY3" fmla="*/ 6042 h 6041"/>
                      <a:gd name="connsiteX4" fmla="*/ 0 w 6042"/>
                      <a:gd name="connsiteY4" fmla="*/ 3021 h 6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42" h="6041">
                        <a:moveTo>
                          <a:pt x="0" y="3021"/>
                        </a:moveTo>
                        <a:cubicBezTo>
                          <a:pt x="0" y="1317"/>
                          <a:pt x="1395" y="0"/>
                          <a:pt x="3021" y="0"/>
                        </a:cubicBezTo>
                        <a:cubicBezTo>
                          <a:pt x="4726" y="0"/>
                          <a:pt x="6042" y="1317"/>
                          <a:pt x="6042" y="3021"/>
                        </a:cubicBezTo>
                        <a:cubicBezTo>
                          <a:pt x="6042" y="4647"/>
                          <a:pt x="4726" y="6042"/>
                          <a:pt x="3021" y="6042"/>
                        </a:cubicBezTo>
                        <a:cubicBezTo>
                          <a:pt x="1395" y="6042"/>
                          <a:pt x="0" y="4647"/>
                          <a:pt x="0" y="302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52" name="Freeform: Shape 14251">
                    <a:extLst>
                      <a:ext uri="{FF2B5EF4-FFF2-40B4-BE49-F238E27FC236}">
                        <a16:creationId xmlns:a16="http://schemas.microsoft.com/office/drawing/2014/main" id="{D2212A40-6D85-488F-93D7-C0E8501CABBF}"/>
                      </a:ext>
                    </a:extLst>
                  </p:cNvPr>
                  <p:cNvSpPr/>
                  <p:nvPr/>
                </p:nvSpPr>
                <p:spPr>
                  <a:xfrm>
                    <a:off x="12650401" y="4505513"/>
                    <a:ext cx="4321" cy="4320"/>
                  </a:xfrm>
                  <a:custGeom>
                    <a:avLst/>
                    <a:gdLst>
                      <a:gd name="connsiteX0" fmla="*/ 0 w 3331"/>
                      <a:gd name="connsiteY0" fmla="*/ 1627 h 3330"/>
                      <a:gd name="connsiteX1" fmla="*/ 1704 w 3331"/>
                      <a:gd name="connsiteY1" fmla="*/ 0 h 3330"/>
                      <a:gd name="connsiteX2" fmla="*/ 3331 w 3331"/>
                      <a:gd name="connsiteY2" fmla="*/ 1627 h 3330"/>
                      <a:gd name="connsiteX3" fmla="*/ 1704 w 3331"/>
                      <a:gd name="connsiteY3" fmla="*/ 3331 h 3330"/>
                      <a:gd name="connsiteX4" fmla="*/ 0 w 3331"/>
                      <a:gd name="connsiteY4" fmla="*/ 1627 h 3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31" h="3330">
                        <a:moveTo>
                          <a:pt x="0" y="1627"/>
                        </a:moveTo>
                        <a:cubicBezTo>
                          <a:pt x="0" y="697"/>
                          <a:pt x="774" y="0"/>
                          <a:pt x="1704" y="0"/>
                        </a:cubicBezTo>
                        <a:cubicBezTo>
                          <a:pt x="2633" y="0"/>
                          <a:pt x="3331" y="775"/>
                          <a:pt x="3331" y="1627"/>
                        </a:cubicBezTo>
                        <a:cubicBezTo>
                          <a:pt x="3331" y="2556"/>
                          <a:pt x="2557" y="3331"/>
                          <a:pt x="1704" y="3331"/>
                        </a:cubicBezTo>
                        <a:cubicBezTo>
                          <a:pt x="697" y="3331"/>
                          <a:pt x="0" y="2556"/>
                          <a:pt x="0" y="1627"/>
                        </a:cubicBezTo>
                        <a:close/>
                      </a:path>
                    </a:pathLst>
                  </a:custGeom>
                  <a:solidFill>
                    <a:srgbClr val="0D4C6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53" name="Freeform: Shape 14252">
                    <a:extLst>
                      <a:ext uri="{FF2B5EF4-FFF2-40B4-BE49-F238E27FC236}">
                        <a16:creationId xmlns:a16="http://schemas.microsoft.com/office/drawing/2014/main" id="{EF7ED7AB-2766-4BDB-8A12-60F961ACB2FD}"/>
                      </a:ext>
                    </a:extLst>
                  </p:cNvPr>
                  <p:cNvSpPr/>
                  <p:nvPr/>
                </p:nvSpPr>
                <p:spPr>
                  <a:xfrm>
                    <a:off x="12657535" y="4508727"/>
                    <a:ext cx="24617" cy="14971"/>
                  </a:xfrm>
                  <a:custGeom>
                    <a:avLst/>
                    <a:gdLst>
                      <a:gd name="connsiteX0" fmla="*/ 9528 w 18977"/>
                      <a:gd name="connsiteY0" fmla="*/ 0 h 11541"/>
                      <a:gd name="connsiteX1" fmla="*/ 0 w 18977"/>
                      <a:gd name="connsiteY1" fmla="*/ 11541 h 11541"/>
                      <a:gd name="connsiteX2" fmla="*/ 18978 w 18977"/>
                      <a:gd name="connsiteY2" fmla="*/ 11541 h 11541"/>
                      <a:gd name="connsiteX3" fmla="*/ 9528 w 18977"/>
                      <a:gd name="connsiteY3" fmla="*/ 0 h 11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77" h="11541">
                        <a:moveTo>
                          <a:pt x="9528" y="0"/>
                        </a:moveTo>
                        <a:cubicBezTo>
                          <a:pt x="4183" y="232"/>
                          <a:pt x="233" y="6971"/>
                          <a:pt x="0" y="11541"/>
                        </a:cubicBezTo>
                        <a:cubicBezTo>
                          <a:pt x="6352" y="11541"/>
                          <a:pt x="12703" y="11541"/>
                          <a:pt x="18978" y="11541"/>
                        </a:cubicBezTo>
                        <a:cubicBezTo>
                          <a:pt x="18745" y="6971"/>
                          <a:pt x="14872" y="232"/>
                          <a:pt x="9528" y="0"/>
                        </a:cubicBezTo>
                        <a:close/>
                      </a:path>
                    </a:pathLst>
                  </a:custGeom>
                  <a:solidFill>
                    <a:srgbClr val="C20D0E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54" name="Freeform: Shape 14253">
                    <a:extLst>
                      <a:ext uri="{FF2B5EF4-FFF2-40B4-BE49-F238E27FC236}">
                        <a16:creationId xmlns:a16="http://schemas.microsoft.com/office/drawing/2014/main" id="{C9DB9EB5-59A4-4985-BE9B-0D22D350B54A}"/>
                      </a:ext>
                    </a:extLst>
                  </p:cNvPr>
                  <p:cNvSpPr/>
                  <p:nvPr/>
                </p:nvSpPr>
                <p:spPr>
                  <a:xfrm>
                    <a:off x="12668889" y="4508828"/>
                    <a:ext cx="12659" cy="14870"/>
                  </a:xfrm>
                  <a:custGeom>
                    <a:avLst/>
                    <a:gdLst>
                      <a:gd name="connsiteX0" fmla="*/ 929 w 9759"/>
                      <a:gd name="connsiteY0" fmla="*/ 0 h 11463"/>
                      <a:gd name="connsiteX1" fmla="*/ 0 w 9759"/>
                      <a:gd name="connsiteY1" fmla="*/ 232 h 11463"/>
                      <a:gd name="connsiteX2" fmla="*/ 7901 w 9759"/>
                      <a:gd name="connsiteY2" fmla="*/ 11464 h 11463"/>
                      <a:gd name="connsiteX3" fmla="*/ 9760 w 9759"/>
                      <a:gd name="connsiteY3" fmla="*/ 11464 h 11463"/>
                      <a:gd name="connsiteX4" fmla="*/ 929 w 9759"/>
                      <a:gd name="connsiteY4" fmla="*/ 0 h 11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59" h="11463">
                        <a:moveTo>
                          <a:pt x="929" y="0"/>
                        </a:moveTo>
                        <a:cubicBezTo>
                          <a:pt x="620" y="77"/>
                          <a:pt x="310" y="155"/>
                          <a:pt x="0" y="232"/>
                        </a:cubicBezTo>
                        <a:cubicBezTo>
                          <a:pt x="4493" y="1549"/>
                          <a:pt x="7669" y="7436"/>
                          <a:pt x="7901" y="11464"/>
                        </a:cubicBezTo>
                        <a:lnTo>
                          <a:pt x="9760" y="11464"/>
                        </a:lnTo>
                        <a:cubicBezTo>
                          <a:pt x="9528" y="7126"/>
                          <a:pt x="5887" y="697"/>
                          <a:pt x="929" y="0"/>
                        </a:cubicBezTo>
                        <a:close/>
                      </a:path>
                    </a:pathLst>
                  </a:custGeom>
                  <a:solidFill>
                    <a:srgbClr val="F6A758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55" name="Freeform: Shape 14254">
                    <a:extLst>
                      <a:ext uri="{FF2B5EF4-FFF2-40B4-BE49-F238E27FC236}">
                        <a16:creationId xmlns:a16="http://schemas.microsoft.com/office/drawing/2014/main" id="{81D69121-930F-4DD2-AAC9-F79E8DFDB691}"/>
                      </a:ext>
                    </a:extLst>
                  </p:cNvPr>
                  <p:cNvSpPr/>
                  <p:nvPr/>
                </p:nvSpPr>
                <p:spPr>
                  <a:xfrm>
                    <a:off x="12659444" y="4523598"/>
                    <a:ext cx="21100" cy="1651"/>
                  </a:xfrm>
                  <a:custGeom>
                    <a:avLst/>
                    <a:gdLst>
                      <a:gd name="connsiteX0" fmla="*/ 0 w 16266"/>
                      <a:gd name="connsiteY0" fmla="*/ 0 h 1273"/>
                      <a:gd name="connsiteX1" fmla="*/ 16266 w 16266"/>
                      <a:gd name="connsiteY1" fmla="*/ 0 h 1273"/>
                      <a:gd name="connsiteX2" fmla="*/ 0 w 16266"/>
                      <a:gd name="connsiteY2" fmla="*/ 0 h 1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266" h="1273">
                        <a:moveTo>
                          <a:pt x="0" y="0"/>
                        </a:moveTo>
                        <a:lnTo>
                          <a:pt x="16266" y="0"/>
                        </a:lnTo>
                        <a:cubicBezTo>
                          <a:pt x="16266" y="0"/>
                          <a:pt x="9295" y="286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74E0B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56" name="Freeform: Shape 14255">
                    <a:extLst>
                      <a:ext uri="{FF2B5EF4-FFF2-40B4-BE49-F238E27FC236}">
                        <a16:creationId xmlns:a16="http://schemas.microsoft.com/office/drawing/2014/main" id="{EEDAFBE9-086A-4659-BE2B-79362FAB14F2}"/>
                      </a:ext>
                    </a:extLst>
                  </p:cNvPr>
                  <p:cNvSpPr/>
                  <p:nvPr/>
                </p:nvSpPr>
                <p:spPr>
                  <a:xfrm>
                    <a:off x="12652411" y="4506316"/>
                    <a:ext cx="1004" cy="1004"/>
                  </a:xfrm>
                  <a:custGeom>
                    <a:avLst/>
                    <a:gdLst>
                      <a:gd name="connsiteX0" fmla="*/ 0 w 774"/>
                      <a:gd name="connsiteY0" fmla="*/ 387 h 774"/>
                      <a:gd name="connsiteX1" fmla="*/ 387 w 774"/>
                      <a:gd name="connsiteY1" fmla="*/ 0 h 774"/>
                      <a:gd name="connsiteX2" fmla="*/ 774 w 774"/>
                      <a:gd name="connsiteY2" fmla="*/ 387 h 774"/>
                      <a:gd name="connsiteX3" fmla="*/ 387 w 774"/>
                      <a:gd name="connsiteY3" fmla="*/ 774 h 774"/>
                      <a:gd name="connsiteX4" fmla="*/ 0 w 774"/>
                      <a:gd name="connsiteY4" fmla="*/ 387 h 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" h="774">
                        <a:moveTo>
                          <a:pt x="0" y="387"/>
                        </a:moveTo>
                        <a:cubicBezTo>
                          <a:pt x="0" y="155"/>
                          <a:pt x="154" y="0"/>
                          <a:pt x="387" y="0"/>
                        </a:cubicBezTo>
                        <a:cubicBezTo>
                          <a:pt x="619" y="0"/>
                          <a:pt x="774" y="155"/>
                          <a:pt x="774" y="387"/>
                        </a:cubicBezTo>
                        <a:cubicBezTo>
                          <a:pt x="774" y="620"/>
                          <a:pt x="619" y="774"/>
                          <a:pt x="387" y="774"/>
                        </a:cubicBezTo>
                        <a:cubicBezTo>
                          <a:pt x="232" y="774"/>
                          <a:pt x="0" y="620"/>
                          <a:pt x="0" y="3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4257" name="Graphic 19965">
                    <a:extLst>
                      <a:ext uri="{FF2B5EF4-FFF2-40B4-BE49-F238E27FC236}">
                        <a16:creationId xmlns:a16="http://schemas.microsoft.com/office/drawing/2014/main" id="{21CDDFB9-302A-4AB9-A4A1-EF9E3D51716E}"/>
                      </a:ext>
                    </a:extLst>
                  </p:cNvPr>
                  <p:cNvGrpSpPr/>
                  <p:nvPr/>
                </p:nvGrpSpPr>
                <p:grpSpPr>
                  <a:xfrm>
                    <a:off x="12685068" y="4502196"/>
                    <a:ext cx="7836" cy="7836"/>
                    <a:chOff x="9991631" y="3920707"/>
                    <a:chExt cx="6041" cy="6041"/>
                  </a:xfrm>
                  <a:solidFill>
                    <a:schemeClr val="accent1"/>
                  </a:solidFill>
                </p:grpSpPr>
                <p:sp>
                  <p:nvSpPr>
                    <p:cNvPr id="16309" name="Freeform: Shape 16308">
                      <a:extLst>
                        <a:ext uri="{FF2B5EF4-FFF2-40B4-BE49-F238E27FC236}">
                          <a16:creationId xmlns:a16="http://schemas.microsoft.com/office/drawing/2014/main" id="{FC07535E-EE1F-4192-A72D-B9ED8FEA8A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1631" y="3920707"/>
                      <a:ext cx="6041" cy="6041"/>
                    </a:xfrm>
                    <a:custGeom>
                      <a:avLst/>
                      <a:gdLst>
                        <a:gd name="connsiteX0" fmla="*/ 6041 w 6041"/>
                        <a:gd name="connsiteY0" fmla="*/ 3021 h 6041"/>
                        <a:gd name="connsiteX1" fmla="*/ 3020 w 6041"/>
                        <a:gd name="connsiteY1" fmla="*/ 0 h 6041"/>
                        <a:gd name="connsiteX2" fmla="*/ 0 w 6041"/>
                        <a:gd name="connsiteY2" fmla="*/ 3021 h 6041"/>
                        <a:gd name="connsiteX3" fmla="*/ 3020 w 6041"/>
                        <a:gd name="connsiteY3" fmla="*/ 6042 h 6041"/>
                        <a:gd name="connsiteX4" fmla="*/ 6041 w 6041"/>
                        <a:gd name="connsiteY4" fmla="*/ 3021 h 6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41" h="6041">
                          <a:moveTo>
                            <a:pt x="6041" y="3021"/>
                          </a:moveTo>
                          <a:cubicBezTo>
                            <a:pt x="6041" y="1317"/>
                            <a:pt x="4647" y="0"/>
                            <a:pt x="3020" y="0"/>
                          </a:cubicBezTo>
                          <a:cubicBezTo>
                            <a:pt x="1394" y="0"/>
                            <a:pt x="0" y="1317"/>
                            <a:pt x="0" y="3021"/>
                          </a:cubicBezTo>
                          <a:cubicBezTo>
                            <a:pt x="0" y="4647"/>
                            <a:pt x="1394" y="6042"/>
                            <a:pt x="3020" y="6042"/>
                          </a:cubicBezTo>
                          <a:cubicBezTo>
                            <a:pt x="4647" y="6042"/>
                            <a:pt x="6041" y="4647"/>
                            <a:pt x="6041" y="302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10" name="Freeform: Shape 16309">
                      <a:extLst>
                        <a:ext uri="{FF2B5EF4-FFF2-40B4-BE49-F238E27FC236}">
                          <a16:creationId xmlns:a16="http://schemas.microsoft.com/office/drawing/2014/main" id="{4F48032D-0412-4B78-9D5F-B64514D1AF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2172" y="3923264"/>
                      <a:ext cx="3407" cy="3330"/>
                    </a:xfrm>
                    <a:custGeom>
                      <a:avLst/>
                      <a:gdLst>
                        <a:gd name="connsiteX0" fmla="*/ 3408 w 3407"/>
                        <a:gd name="connsiteY0" fmla="*/ 1627 h 3330"/>
                        <a:gd name="connsiteX1" fmla="*/ 1704 w 3407"/>
                        <a:gd name="connsiteY1" fmla="*/ 0 h 3330"/>
                        <a:gd name="connsiteX2" fmla="*/ 0 w 3407"/>
                        <a:gd name="connsiteY2" fmla="*/ 1627 h 3330"/>
                        <a:gd name="connsiteX3" fmla="*/ 1704 w 3407"/>
                        <a:gd name="connsiteY3" fmla="*/ 3331 h 3330"/>
                        <a:gd name="connsiteX4" fmla="*/ 3408 w 3407"/>
                        <a:gd name="connsiteY4" fmla="*/ 1627 h 33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7" h="3330">
                          <a:moveTo>
                            <a:pt x="3408" y="1627"/>
                          </a:moveTo>
                          <a:cubicBezTo>
                            <a:pt x="3408" y="697"/>
                            <a:pt x="2711" y="0"/>
                            <a:pt x="1704" y="0"/>
                          </a:cubicBezTo>
                          <a:cubicBezTo>
                            <a:pt x="774" y="0"/>
                            <a:pt x="0" y="775"/>
                            <a:pt x="0" y="1627"/>
                          </a:cubicBezTo>
                          <a:cubicBezTo>
                            <a:pt x="0" y="2556"/>
                            <a:pt x="774" y="3331"/>
                            <a:pt x="1704" y="3331"/>
                          </a:cubicBezTo>
                          <a:cubicBezTo>
                            <a:pt x="2633" y="3331"/>
                            <a:pt x="3408" y="2556"/>
                            <a:pt x="3408" y="1627"/>
                          </a:cubicBezTo>
                          <a:close/>
                        </a:path>
                      </a:pathLst>
                    </a:custGeom>
                    <a:solidFill>
                      <a:srgbClr val="0D4C6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11" name="Freeform: Shape 16310">
                      <a:extLst>
                        <a:ext uri="{FF2B5EF4-FFF2-40B4-BE49-F238E27FC236}">
                          <a16:creationId xmlns:a16="http://schemas.microsoft.com/office/drawing/2014/main" id="{0375305A-D90F-42F9-94B0-93D3A5DBF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3179" y="3923883"/>
                      <a:ext cx="774" cy="774"/>
                    </a:xfrm>
                    <a:custGeom>
                      <a:avLst/>
                      <a:gdLst>
                        <a:gd name="connsiteX0" fmla="*/ 774 w 774"/>
                        <a:gd name="connsiteY0" fmla="*/ 387 h 774"/>
                        <a:gd name="connsiteX1" fmla="*/ 388 w 774"/>
                        <a:gd name="connsiteY1" fmla="*/ 0 h 774"/>
                        <a:gd name="connsiteX2" fmla="*/ 0 w 774"/>
                        <a:gd name="connsiteY2" fmla="*/ 387 h 774"/>
                        <a:gd name="connsiteX3" fmla="*/ 388 w 774"/>
                        <a:gd name="connsiteY3" fmla="*/ 774 h 774"/>
                        <a:gd name="connsiteX4" fmla="*/ 774 w 774"/>
                        <a:gd name="connsiteY4" fmla="*/ 387 h 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4" h="774">
                          <a:moveTo>
                            <a:pt x="774" y="387"/>
                          </a:moveTo>
                          <a:cubicBezTo>
                            <a:pt x="774" y="155"/>
                            <a:pt x="619" y="0"/>
                            <a:pt x="388" y="0"/>
                          </a:cubicBezTo>
                          <a:cubicBezTo>
                            <a:pt x="155" y="0"/>
                            <a:pt x="0" y="155"/>
                            <a:pt x="0" y="387"/>
                          </a:cubicBezTo>
                          <a:cubicBezTo>
                            <a:pt x="0" y="620"/>
                            <a:pt x="155" y="774"/>
                            <a:pt x="388" y="774"/>
                          </a:cubicBezTo>
                          <a:cubicBezTo>
                            <a:pt x="619" y="774"/>
                            <a:pt x="774" y="620"/>
                            <a:pt x="774" y="38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258" name="Graphic 19965">
                    <a:extLst>
                      <a:ext uri="{FF2B5EF4-FFF2-40B4-BE49-F238E27FC236}">
                        <a16:creationId xmlns:a16="http://schemas.microsoft.com/office/drawing/2014/main" id="{CEDAE759-915E-4335-8071-DE1BD5DBFEA1}"/>
                      </a:ext>
                    </a:extLst>
                  </p:cNvPr>
                  <p:cNvGrpSpPr/>
                  <p:nvPr/>
                </p:nvGrpSpPr>
                <p:grpSpPr>
                  <a:xfrm>
                    <a:off x="12685268" y="4706674"/>
                    <a:ext cx="22809" cy="18990"/>
                    <a:chOff x="9991785" y="4078336"/>
                    <a:chExt cx="17583" cy="14639"/>
                  </a:xfrm>
                  <a:solidFill>
                    <a:schemeClr val="accent1"/>
                  </a:solidFill>
                </p:grpSpPr>
                <p:sp>
                  <p:nvSpPr>
                    <p:cNvPr id="16300" name="Freeform: Shape 16299">
                      <a:extLst>
                        <a:ext uri="{FF2B5EF4-FFF2-40B4-BE49-F238E27FC236}">
                          <a16:creationId xmlns:a16="http://schemas.microsoft.com/office/drawing/2014/main" id="{C3E306C8-232B-405B-8A8F-C2D36550D6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1785" y="4078336"/>
                      <a:ext cx="5886" cy="14639"/>
                    </a:xfrm>
                    <a:custGeom>
                      <a:avLst/>
                      <a:gdLst>
                        <a:gd name="connsiteX0" fmla="*/ 5887 w 5886"/>
                        <a:gd name="connsiteY0" fmla="*/ 11696 h 14639"/>
                        <a:gd name="connsiteX1" fmla="*/ 2943 w 5886"/>
                        <a:gd name="connsiteY1" fmla="*/ 14640 h 14639"/>
                        <a:gd name="connsiteX2" fmla="*/ 2943 w 5886"/>
                        <a:gd name="connsiteY2" fmla="*/ 14640 h 14639"/>
                        <a:gd name="connsiteX3" fmla="*/ 0 w 5886"/>
                        <a:gd name="connsiteY3" fmla="*/ 11696 h 14639"/>
                        <a:gd name="connsiteX4" fmla="*/ 0 w 5886"/>
                        <a:gd name="connsiteY4" fmla="*/ 2943 h 14639"/>
                        <a:gd name="connsiteX5" fmla="*/ 2943 w 5886"/>
                        <a:gd name="connsiteY5" fmla="*/ 0 h 14639"/>
                        <a:gd name="connsiteX6" fmla="*/ 2943 w 5886"/>
                        <a:gd name="connsiteY6" fmla="*/ 0 h 14639"/>
                        <a:gd name="connsiteX7" fmla="*/ 5887 w 5886"/>
                        <a:gd name="connsiteY7" fmla="*/ 2943 h 14639"/>
                        <a:gd name="connsiteX8" fmla="*/ 5887 w 5886"/>
                        <a:gd name="connsiteY8" fmla="*/ 11696 h 1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86" h="14639">
                          <a:moveTo>
                            <a:pt x="5887" y="11696"/>
                          </a:moveTo>
                          <a:cubicBezTo>
                            <a:pt x="5887" y="13323"/>
                            <a:pt x="4571" y="14640"/>
                            <a:pt x="2943" y="14640"/>
                          </a:cubicBezTo>
                          <a:lnTo>
                            <a:pt x="2943" y="14640"/>
                          </a:lnTo>
                          <a:cubicBezTo>
                            <a:pt x="1317" y="14640"/>
                            <a:pt x="0" y="13323"/>
                            <a:pt x="0" y="11696"/>
                          </a:cubicBezTo>
                          <a:lnTo>
                            <a:pt x="0" y="2943"/>
                          </a:lnTo>
                          <a:cubicBezTo>
                            <a:pt x="0" y="1317"/>
                            <a:pt x="1317" y="0"/>
                            <a:pt x="2943" y="0"/>
                          </a:cubicBezTo>
                          <a:lnTo>
                            <a:pt x="2943" y="0"/>
                          </a:lnTo>
                          <a:cubicBezTo>
                            <a:pt x="4571" y="0"/>
                            <a:pt x="5887" y="1317"/>
                            <a:pt x="5887" y="2943"/>
                          </a:cubicBezTo>
                          <a:lnTo>
                            <a:pt x="5887" y="11696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01" name="Freeform: Shape 16300">
                      <a:extLst>
                        <a:ext uri="{FF2B5EF4-FFF2-40B4-BE49-F238E27FC236}">
                          <a16:creationId xmlns:a16="http://schemas.microsoft.com/office/drawing/2014/main" id="{CEF4A91E-65A1-4105-9B81-4C60A27246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7594" y="4078336"/>
                      <a:ext cx="5886" cy="14639"/>
                    </a:xfrm>
                    <a:custGeom>
                      <a:avLst/>
                      <a:gdLst>
                        <a:gd name="connsiteX0" fmla="*/ 5887 w 5886"/>
                        <a:gd name="connsiteY0" fmla="*/ 11696 h 14639"/>
                        <a:gd name="connsiteX1" fmla="*/ 2943 w 5886"/>
                        <a:gd name="connsiteY1" fmla="*/ 14640 h 14639"/>
                        <a:gd name="connsiteX2" fmla="*/ 2943 w 5886"/>
                        <a:gd name="connsiteY2" fmla="*/ 14640 h 14639"/>
                        <a:gd name="connsiteX3" fmla="*/ 0 w 5886"/>
                        <a:gd name="connsiteY3" fmla="*/ 11696 h 14639"/>
                        <a:gd name="connsiteX4" fmla="*/ 0 w 5886"/>
                        <a:gd name="connsiteY4" fmla="*/ 2943 h 14639"/>
                        <a:gd name="connsiteX5" fmla="*/ 2943 w 5886"/>
                        <a:gd name="connsiteY5" fmla="*/ 0 h 14639"/>
                        <a:gd name="connsiteX6" fmla="*/ 2943 w 5886"/>
                        <a:gd name="connsiteY6" fmla="*/ 0 h 14639"/>
                        <a:gd name="connsiteX7" fmla="*/ 5887 w 5886"/>
                        <a:gd name="connsiteY7" fmla="*/ 2943 h 14639"/>
                        <a:gd name="connsiteX8" fmla="*/ 5887 w 5886"/>
                        <a:gd name="connsiteY8" fmla="*/ 11696 h 1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86" h="14639">
                          <a:moveTo>
                            <a:pt x="5887" y="11696"/>
                          </a:moveTo>
                          <a:cubicBezTo>
                            <a:pt x="5887" y="13323"/>
                            <a:pt x="4571" y="14640"/>
                            <a:pt x="2943" y="14640"/>
                          </a:cubicBezTo>
                          <a:lnTo>
                            <a:pt x="2943" y="14640"/>
                          </a:lnTo>
                          <a:cubicBezTo>
                            <a:pt x="1317" y="14640"/>
                            <a:pt x="0" y="13323"/>
                            <a:pt x="0" y="11696"/>
                          </a:cubicBezTo>
                          <a:lnTo>
                            <a:pt x="0" y="2943"/>
                          </a:lnTo>
                          <a:cubicBezTo>
                            <a:pt x="0" y="1317"/>
                            <a:pt x="1317" y="0"/>
                            <a:pt x="2943" y="0"/>
                          </a:cubicBezTo>
                          <a:lnTo>
                            <a:pt x="2943" y="0"/>
                          </a:lnTo>
                          <a:cubicBezTo>
                            <a:pt x="4571" y="0"/>
                            <a:pt x="5887" y="1317"/>
                            <a:pt x="5887" y="2943"/>
                          </a:cubicBezTo>
                          <a:lnTo>
                            <a:pt x="5887" y="11696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02" name="Freeform: Shape 16301">
                      <a:extLst>
                        <a:ext uri="{FF2B5EF4-FFF2-40B4-BE49-F238E27FC236}">
                          <a16:creationId xmlns:a16="http://schemas.microsoft.com/office/drawing/2014/main" id="{A2C41B63-3DE6-403A-ADFA-2D0F3CE4D3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3481" y="4078336"/>
                      <a:ext cx="5886" cy="14639"/>
                    </a:xfrm>
                    <a:custGeom>
                      <a:avLst/>
                      <a:gdLst>
                        <a:gd name="connsiteX0" fmla="*/ 5887 w 5886"/>
                        <a:gd name="connsiteY0" fmla="*/ 11696 h 14639"/>
                        <a:gd name="connsiteX1" fmla="*/ 2943 w 5886"/>
                        <a:gd name="connsiteY1" fmla="*/ 14640 h 14639"/>
                        <a:gd name="connsiteX2" fmla="*/ 2943 w 5886"/>
                        <a:gd name="connsiteY2" fmla="*/ 14640 h 14639"/>
                        <a:gd name="connsiteX3" fmla="*/ 0 w 5886"/>
                        <a:gd name="connsiteY3" fmla="*/ 11696 h 14639"/>
                        <a:gd name="connsiteX4" fmla="*/ 0 w 5886"/>
                        <a:gd name="connsiteY4" fmla="*/ 2943 h 14639"/>
                        <a:gd name="connsiteX5" fmla="*/ 2943 w 5886"/>
                        <a:gd name="connsiteY5" fmla="*/ 0 h 14639"/>
                        <a:gd name="connsiteX6" fmla="*/ 2943 w 5886"/>
                        <a:gd name="connsiteY6" fmla="*/ 0 h 14639"/>
                        <a:gd name="connsiteX7" fmla="*/ 5887 w 5886"/>
                        <a:gd name="connsiteY7" fmla="*/ 2943 h 14639"/>
                        <a:gd name="connsiteX8" fmla="*/ 5887 w 5886"/>
                        <a:gd name="connsiteY8" fmla="*/ 11696 h 1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86" h="14639">
                          <a:moveTo>
                            <a:pt x="5887" y="11696"/>
                          </a:moveTo>
                          <a:cubicBezTo>
                            <a:pt x="5887" y="13323"/>
                            <a:pt x="4571" y="14640"/>
                            <a:pt x="2943" y="14640"/>
                          </a:cubicBezTo>
                          <a:lnTo>
                            <a:pt x="2943" y="14640"/>
                          </a:lnTo>
                          <a:cubicBezTo>
                            <a:pt x="1317" y="14640"/>
                            <a:pt x="0" y="13323"/>
                            <a:pt x="0" y="11696"/>
                          </a:cubicBezTo>
                          <a:lnTo>
                            <a:pt x="0" y="2943"/>
                          </a:lnTo>
                          <a:cubicBezTo>
                            <a:pt x="0" y="1317"/>
                            <a:pt x="1317" y="0"/>
                            <a:pt x="2943" y="0"/>
                          </a:cubicBezTo>
                          <a:lnTo>
                            <a:pt x="2943" y="0"/>
                          </a:lnTo>
                          <a:cubicBezTo>
                            <a:pt x="4571" y="0"/>
                            <a:pt x="5887" y="1317"/>
                            <a:pt x="5887" y="2943"/>
                          </a:cubicBezTo>
                          <a:lnTo>
                            <a:pt x="5887" y="11696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03" name="Freeform: Shape 16302">
                      <a:extLst>
                        <a:ext uri="{FF2B5EF4-FFF2-40B4-BE49-F238E27FC236}">
                          <a16:creationId xmlns:a16="http://schemas.microsoft.com/office/drawing/2014/main" id="{DF32C54F-BA56-44F7-B32A-B0745802EF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3481" y="4078336"/>
                      <a:ext cx="3563" cy="14639"/>
                    </a:xfrm>
                    <a:custGeom>
                      <a:avLst/>
                      <a:gdLst>
                        <a:gd name="connsiteX0" fmla="*/ 1240 w 3563"/>
                        <a:gd name="connsiteY0" fmla="*/ 11696 h 14639"/>
                        <a:gd name="connsiteX1" fmla="*/ 1240 w 3563"/>
                        <a:gd name="connsiteY1" fmla="*/ 2943 h 14639"/>
                        <a:gd name="connsiteX2" fmla="*/ 3564 w 3563"/>
                        <a:gd name="connsiteY2" fmla="*/ 78 h 14639"/>
                        <a:gd name="connsiteX3" fmla="*/ 2943 w 3563"/>
                        <a:gd name="connsiteY3" fmla="*/ 0 h 14639"/>
                        <a:gd name="connsiteX4" fmla="*/ 0 w 3563"/>
                        <a:gd name="connsiteY4" fmla="*/ 2943 h 14639"/>
                        <a:gd name="connsiteX5" fmla="*/ 0 w 3563"/>
                        <a:gd name="connsiteY5" fmla="*/ 11696 h 14639"/>
                        <a:gd name="connsiteX6" fmla="*/ 2943 w 3563"/>
                        <a:gd name="connsiteY6" fmla="*/ 14640 h 14639"/>
                        <a:gd name="connsiteX7" fmla="*/ 3564 w 3563"/>
                        <a:gd name="connsiteY7" fmla="*/ 14640 h 14639"/>
                        <a:gd name="connsiteX8" fmla="*/ 1240 w 3563"/>
                        <a:gd name="connsiteY8" fmla="*/ 11696 h 1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563" h="14639">
                          <a:moveTo>
                            <a:pt x="1240" y="11696"/>
                          </a:moveTo>
                          <a:lnTo>
                            <a:pt x="1240" y="2943"/>
                          </a:lnTo>
                          <a:cubicBezTo>
                            <a:pt x="1240" y="1549"/>
                            <a:pt x="2247" y="387"/>
                            <a:pt x="3564" y="78"/>
                          </a:cubicBezTo>
                          <a:cubicBezTo>
                            <a:pt x="3331" y="0"/>
                            <a:pt x="3176" y="0"/>
                            <a:pt x="2943" y="0"/>
                          </a:cubicBezTo>
                          <a:cubicBezTo>
                            <a:pt x="1317" y="0"/>
                            <a:pt x="0" y="1317"/>
                            <a:pt x="0" y="2943"/>
                          </a:cubicBezTo>
                          <a:lnTo>
                            <a:pt x="0" y="11696"/>
                          </a:lnTo>
                          <a:cubicBezTo>
                            <a:pt x="0" y="13323"/>
                            <a:pt x="1317" y="14640"/>
                            <a:pt x="2943" y="14640"/>
                          </a:cubicBezTo>
                          <a:cubicBezTo>
                            <a:pt x="3176" y="14640"/>
                            <a:pt x="3409" y="14640"/>
                            <a:pt x="3564" y="14640"/>
                          </a:cubicBezTo>
                          <a:cubicBezTo>
                            <a:pt x="2247" y="14253"/>
                            <a:pt x="1240" y="13091"/>
                            <a:pt x="1240" y="11696"/>
                          </a:cubicBezTo>
                          <a:close/>
                        </a:path>
                      </a:pathLst>
                    </a:custGeom>
                    <a:solidFill>
                      <a:srgbClr val="971005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04" name="Freeform: Shape 16303">
                      <a:extLst>
                        <a:ext uri="{FF2B5EF4-FFF2-40B4-BE49-F238E27FC236}">
                          <a16:creationId xmlns:a16="http://schemas.microsoft.com/office/drawing/2014/main" id="{8D43A9DD-79FD-4CDE-BB86-76C74D83AA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7517" y="4078336"/>
                      <a:ext cx="3563" cy="14639"/>
                    </a:xfrm>
                    <a:custGeom>
                      <a:avLst/>
                      <a:gdLst>
                        <a:gd name="connsiteX0" fmla="*/ 1240 w 3563"/>
                        <a:gd name="connsiteY0" fmla="*/ 11696 h 14639"/>
                        <a:gd name="connsiteX1" fmla="*/ 1240 w 3563"/>
                        <a:gd name="connsiteY1" fmla="*/ 2943 h 14639"/>
                        <a:gd name="connsiteX2" fmla="*/ 3564 w 3563"/>
                        <a:gd name="connsiteY2" fmla="*/ 78 h 14639"/>
                        <a:gd name="connsiteX3" fmla="*/ 2943 w 3563"/>
                        <a:gd name="connsiteY3" fmla="*/ 0 h 14639"/>
                        <a:gd name="connsiteX4" fmla="*/ 0 w 3563"/>
                        <a:gd name="connsiteY4" fmla="*/ 2943 h 14639"/>
                        <a:gd name="connsiteX5" fmla="*/ 0 w 3563"/>
                        <a:gd name="connsiteY5" fmla="*/ 11696 h 14639"/>
                        <a:gd name="connsiteX6" fmla="*/ 2943 w 3563"/>
                        <a:gd name="connsiteY6" fmla="*/ 14640 h 14639"/>
                        <a:gd name="connsiteX7" fmla="*/ 3564 w 3563"/>
                        <a:gd name="connsiteY7" fmla="*/ 14640 h 14639"/>
                        <a:gd name="connsiteX8" fmla="*/ 1240 w 3563"/>
                        <a:gd name="connsiteY8" fmla="*/ 11696 h 1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563" h="14639">
                          <a:moveTo>
                            <a:pt x="1240" y="11696"/>
                          </a:moveTo>
                          <a:lnTo>
                            <a:pt x="1240" y="2943"/>
                          </a:lnTo>
                          <a:cubicBezTo>
                            <a:pt x="1240" y="1549"/>
                            <a:pt x="2247" y="387"/>
                            <a:pt x="3564" y="78"/>
                          </a:cubicBezTo>
                          <a:cubicBezTo>
                            <a:pt x="3409" y="0"/>
                            <a:pt x="3176" y="0"/>
                            <a:pt x="2943" y="0"/>
                          </a:cubicBezTo>
                          <a:cubicBezTo>
                            <a:pt x="1317" y="0"/>
                            <a:pt x="0" y="1317"/>
                            <a:pt x="0" y="2943"/>
                          </a:cubicBezTo>
                          <a:lnTo>
                            <a:pt x="0" y="11696"/>
                          </a:lnTo>
                          <a:cubicBezTo>
                            <a:pt x="0" y="13323"/>
                            <a:pt x="1317" y="14640"/>
                            <a:pt x="2943" y="14640"/>
                          </a:cubicBezTo>
                          <a:cubicBezTo>
                            <a:pt x="3176" y="14640"/>
                            <a:pt x="3331" y="14640"/>
                            <a:pt x="3564" y="14640"/>
                          </a:cubicBezTo>
                          <a:cubicBezTo>
                            <a:pt x="2247" y="14253"/>
                            <a:pt x="1240" y="13091"/>
                            <a:pt x="1240" y="11696"/>
                          </a:cubicBezTo>
                          <a:close/>
                        </a:path>
                      </a:pathLst>
                    </a:custGeom>
                    <a:solidFill>
                      <a:srgbClr val="971005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05" name="Freeform: Shape 16304">
                      <a:extLst>
                        <a:ext uri="{FF2B5EF4-FFF2-40B4-BE49-F238E27FC236}">
                          <a16:creationId xmlns:a16="http://schemas.microsoft.com/office/drawing/2014/main" id="{3778B44A-6164-4D12-B16C-FC0C69CB3A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1785" y="4078336"/>
                      <a:ext cx="3563" cy="14639"/>
                    </a:xfrm>
                    <a:custGeom>
                      <a:avLst/>
                      <a:gdLst>
                        <a:gd name="connsiteX0" fmla="*/ 1240 w 3563"/>
                        <a:gd name="connsiteY0" fmla="*/ 11696 h 14639"/>
                        <a:gd name="connsiteX1" fmla="*/ 1240 w 3563"/>
                        <a:gd name="connsiteY1" fmla="*/ 2943 h 14639"/>
                        <a:gd name="connsiteX2" fmla="*/ 3564 w 3563"/>
                        <a:gd name="connsiteY2" fmla="*/ 78 h 14639"/>
                        <a:gd name="connsiteX3" fmla="*/ 2943 w 3563"/>
                        <a:gd name="connsiteY3" fmla="*/ 0 h 14639"/>
                        <a:gd name="connsiteX4" fmla="*/ 0 w 3563"/>
                        <a:gd name="connsiteY4" fmla="*/ 2943 h 14639"/>
                        <a:gd name="connsiteX5" fmla="*/ 0 w 3563"/>
                        <a:gd name="connsiteY5" fmla="*/ 11696 h 14639"/>
                        <a:gd name="connsiteX6" fmla="*/ 2943 w 3563"/>
                        <a:gd name="connsiteY6" fmla="*/ 14640 h 14639"/>
                        <a:gd name="connsiteX7" fmla="*/ 3564 w 3563"/>
                        <a:gd name="connsiteY7" fmla="*/ 14640 h 14639"/>
                        <a:gd name="connsiteX8" fmla="*/ 1240 w 3563"/>
                        <a:gd name="connsiteY8" fmla="*/ 11696 h 1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563" h="14639">
                          <a:moveTo>
                            <a:pt x="1240" y="11696"/>
                          </a:moveTo>
                          <a:lnTo>
                            <a:pt x="1240" y="2943"/>
                          </a:lnTo>
                          <a:cubicBezTo>
                            <a:pt x="1240" y="1549"/>
                            <a:pt x="2247" y="387"/>
                            <a:pt x="3564" y="78"/>
                          </a:cubicBezTo>
                          <a:cubicBezTo>
                            <a:pt x="3409" y="0"/>
                            <a:pt x="3176" y="0"/>
                            <a:pt x="2943" y="0"/>
                          </a:cubicBezTo>
                          <a:cubicBezTo>
                            <a:pt x="1317" y="0"/>
                            <a:pt x="0" y="1317"/>
                            <a:pt x="0" y="2943"/>
                          </a:cubicBezTo>
                          <a:lnTo>
                            <a:pt x="0" y="11696"/>
                          </a:lnTo>
                          <a:cubicBezTo>
                            <a:pt x="0" y="13323"/>
                            <a:pt x="1317" y="14640"/>
                            <a:pt x="2943" y="14640"/>
                          </a:cubicBezTo>
                          <a:cubicBezTo>
                            <a:pt x="3176" y="14640"/>
                            <a:pt x="3331" y="14640"/>
                            <a:pt x="3564" y="14640"/>
                          </a:cubicBezTo>
                          <a:cubicBezTo>
                            <a:pt x="2247" y="14253"/>
                            <a:pt x="1240" y="13091"/>
                            <a:pt x="1240" y="11696"/>
                          </a:cubicBezTo>
                          <a:close/>
                        </a:path>
                      </a:pathLst>
                    </a:custGeom>
                    <a:solidFill>
                      <a:srgbClr val="971005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06" name="Freeform: Shape 16305">
                      <a:extLst>
                        <a:ext uri="{FF2B5EF4-FFF2-40B4-BE49-F238E27FC236}">
                          <a16:creationId xmlns:a16="http://schemas.microsoft.com/office/drawing/2014/main" id="{F44EDDCA-AB3B-45E4-9D86-628EBFEF20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5116" y="4079653"/>
                      <a:ext cx="1703" cy="11618"/>
                    </a:xfrm>
                    <a:custGeom>
                      <a:avLst/>
                      <a:gdLst>
                        <a:gd name="connsiteX0" fmla="*/ 1704 w 1703"/>
                        <a:gd name="connsiteY0" fmla="*/ 10767 h 11618"/>
                        <a:gd name="connsiteX1" fmla="*/ 852 w 1703"/>
                        <a:gd name="connsiteY1" fmla="*/ 11619 h 11618"/>
                        <a:gd name="connsiteX2" fmla="*/ 852 w 1703"/>
                        <a:gd name="connsiteY2" fmla="*/ 11619 h 11618"/>
                        <a:gd name="connsiteX3" fmla="*/ 0 w 1703"/>
                        <a:gd name="connsiteY3" fmla="*/ 10767 h 11618"/>
                        <a:gd name="connsiteX4" fmla="*/ 0 w 1703"/>
                        <a:gd name="connsiteY4" fmla="*/ 852 h 11618"/>
                        <a:gd name="connsiteX5" fmla="*/ 852 w 1703"/>
                        <a:gd name="connsiteY5" fmla="*/ 0 h 11618"/>
                        <a:gd name="connsiteX6" fmla="*/ 852 w 1703"/>
                        <a:gd name="connsiteY6" fmla="*/ 0 h 11618"/>
                        <a:gd name="connsiteX7" fmla="*/ 1704 w 1703"/>
                        <a:gd name="connsiteY7" fmla="*/ 852 h 11618"/>
                        <a:gd name="connsiteX8" fmla="*/ 1704 w 1703"/>
                        <a:gd name="connsiteY8" fmla="*/ 10767 h 11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03" h="11618">
                          <a:moveTo>
                            <a:pt x="1704" y="10767"/>
                          </a:moveTo>
                          <a:cubicBezTo>
                            <a:pt x="1704" y="11232"/>
                            <a:pt x="1317" y="11619"/>
                            <a:pt x="852" y="11619"/>
                          </a:cubicBezTo>
                          <a:lnTo>
                            <a:pt x="852" y="11619"/>
                          </a:lnTo>
                          <a:cubicBezTo>
                            <a:pt x="388" y="11619"/>
                            <a:pt x="0" y="11232"/>
                            <a:pt x="0" y="10767"/>
                          </a:cubicBezTo>
                          <a:lnTo>
                            <a:pt x="0" y="852"/>
                          </a:lnTo>
                          <a:cubicBezTo>
                            <a:pt x="0" y="387"/>
                            <a:pt x="388" y="0"/>
                            <a:pt x="852" y="0"/>
                          </a:cubicBezTo>
                          <a:lnTo>
                            <a:pt x="852" y="0"/>
                          </a:lnTo>
                          <a:cubicBezTo>
                            <a:pt x="1317" y="0"/>
                            <a:pt x="1704" y="387"/>
                            <a:pt x="1704" y="852"/>
                          </a:cubicBezTo>
                          <a:lnTo>
                            <a:pt x="1704" y="10767"/>
                          </a:lnTo>
                          <a:close/>
                        </a:path>
                      </a:pathLst>
                    </a:custGeom>
                    <a:solidFill>
                      <a:srgbClr val="FFFFFF">
                        <a:alpha val="51000"/>
                      </a:srgbClr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07" name="Freeform: Shape 16306">
                      <a:extLst>
                        <a:ext uri="{FF2B5EF4-FFF2-40B4-BE49-F238E27FC236}">
                          <a16:creationId xmlns:a16="http://schemas.microsoft.com/office/drawing/2014/main" id="{063C7D8C-B30F-417C-A26C-594A1A5ADB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1080" y="4079653"/>
                      <a:ext cx="1703" cy="11618"/>
                    </a:xfrm>
                    <a:custGeom>
                      <a:avLst/>
                      <a:gdLst>
                        <a:gd name="connsiteX0" fmla="*/ 1704 w 1703"/>
                        <a:gd name="connsiteY0" fmla="*/ 10767 h 11618"/>
                        <a:gd name="connsiteX1" fmla="*/ 852 w 1703"/>
                        <a:gd name="connsiteY1" fmla="*/ 11619 h 11618"/>
                        <a:gd name="connsiteX2" fmla="*/ 852 w 1703"/>
                        <a:gd name="connsiteY2" fmla="*/ 11619 h 11618"/>
                        <a:gd name="connsiteX3" fmla="*/ 0 w 1703"/>
                        <a:gd name="connsiteY3" fmla="*/ 10767 h 11618"/>
                        <a:gd name="connsiteX4" fmla="*/ 0 w 1703"/>
                        <a:gd name="connsiteY4" fmla="*/ 852 h 11618"/>
                        <a:gd name="connsiteX5" fmla="*/ 852 w 1703"/>
                        <a:gd name="connsiteY5" fmla="*/ 0 h 11618"/>
                        <a:gd name="connsiteX6" fmla="*/ 852 w 1703"/>
                        <a:gd name="connsiteY6" fmla="*/ 0 h 11618"/>
                        <a:gd name="connsiteX7" fmla="*/ 1704 w 1703"/>
                        <a:gd name="connsiteY7" fmla="*/ 852 h 11618"/>
                        <a:gd name="connsiteX8" fmla="*/ 1704 w 1703"/>
                        <a:gd name="connsiteY8" fmla="*/ 10767 h 11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03" h="11618">
                          <a:moveTo>
                            <a:pt x="1704" y="10767"/>
                          </a:moveTo>
                          <a:cubicBezTo>
                            <a:pt x="1704" y="11232"/>
                            <a:pt x="1316" y="11619"/>
                            <a:pt x="852" y="11619"/>
                          </a:cubicBezTo>
                          <a:lnTo>
                            <a:pt x="852" y="11619"/>
                          </a:lnTo>
                          <a:cubicBezTo>
                            <a:pt x="387" y="11619"/>
                            <a:pt x="0" y="11232"/>
                            <a:pt x="0" y="10767"/>
                          </a:cubicBezTo>
                          <a:lnTo>
                            <a:pt x="0" y="852"/>
                          </a:lnTo>
                          <a:cubicBezTo>
                            <a:pt x="0" y="387"/>
                            <a:pt x="387" y="0"/>
                            <a:pt x="852" y="0"/>
                          </a:cubicBezTo>
                          <a:lnTo>
                            <a:pt x="852" y="0"/>
                          </a:lnTo>
                          <a:cubicBezTo>
                            <a:pt x="1316" y="0"/>
                            <a:pt x="1704" y="387"/>
                            <a:pt x="1704" y="852"/>
                          </a:cubicBezTo>
                          <a:lnTo>
                            <a:pt x="1704" y="10767"/>
                          </a:lnTo>
                          <a:close/>
                        </a:path>
                      </a:pathLst>
                    </a:custGeom>
                    <a:solidFill>
                      <a:srgbClr val="FFFFFF">
                        <a:alpha val="51000"/>
                      </a:srgbClr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08" name="Freeform: Shape 16307">
                      <a:extLst>
                        <a:ext uri="{FF2B5EF4-FFF2-40B4-BE49-F238E27FC236}">
                          <a16:creationId xmlns:a16="http://schemas.microsoft.com/office/drawing/2014/main" id="{54704BA8-07D1-4184-88E2-DD94286CD3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6735" y="4079653"/>
                      <a:ext cx="1703" cy="11618"/>
                    </a:xfrm>
                    <a:custGeom>
                      <a:avLst/>
                      <a:gdLst>
                        <a:gd name="connsiteX0" fmla="*/ 1704 w 1703"/>
                        <a:gd name="connsiteY0" fmla="*/ 10767 h 11618"/>
                        <a:gd name="connsiteX1" fmla="*/ 852 w 1703"/>
                        <a:gd name="connsiteY1" fmla="*/ 11619 h 11618"/>
                        <a:gd name="connsiteX2" fmla="*/ 852 w 1703"/>
                        <a:gd name="connsiteY2" fmla="*/ 11619 h 11618"/>
                        <a:gd name="connsiteX3" fmla="*/ 0 w 1703"/>
                        <a:gd name="connsiteY3" fmla="*/ 10767 h 11618"/>
                        <a:gd name="connsiteX4" fmla="*/ 0 w 1703"/>
                        <a:gd name="connsiteY4" fmla="*/ 852 h 11618"/>
                        <a:gd name="connsiteX5" fmla="*/ 852 w 1703"/>
                        <a:gd name="connsiteY5" fmla="*/ 0 h 11618"/>
                        <a:gd name="connsiteX6" fmla="*/ 852 w 1703"/>
                        <a:gd name="connsiteY6" fmla="*/ 0 h 11618"/>
                        <a:gd name="connsiteX7" fmla="*/ 1704 w 1703"/>
                        <a:gd name="connsiteY7" fmla="*/ 852 h 11618"/>
                        <a:gd name="connsiteX8" fmla="*/ 1704 w 1703"/>
                        <a:gd name="connsiteY8" fmla="*/ 10767 h 11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03" h="11618">
                          <a:moveTo>
                            <a:pt x="1704" y="10767"/>
                          </a:moveTo>
                          <a:cubicBezTo>
                            <a:pt x="1704" y="11232"/>
                            <a:pt x="1317" y="11619"/>
                            <a:pt x="852" y="11619"/>
                          </a:cubicBezTo>
                          <a:lnTo>
                            <a:pt x="852" y="11619"/>
                          </a:lnTo>
                          <a:cubicBezTo>
                            <a:pt x="388" y="11619"/>
                            <a:pt x="0" y="11232"/>
                            <a:pt x="0" y="10767"/>
                          </a:cubicBezTo>
                          <a:lnTo>
                            <a:pt x="0" y="852"/>
                          </a:lnTo>
                          <a:cubicBezTo>
                            <a:pt x="0" y="387"/>
                            <a:pt x="388" y="0"/>
                            <a:pt x="852" y="0"/>
                          </a:cubicBezTo>
                          <a:lnTo>
                            <a:pt x="852" y="0"/>
                          </a:lnTo>
                          <a:cubicBezTo>
                            <a:pt x="1317" y="0"/>
                            <a:pt x="1704" y="387"/>
                            <a:pt x="1704" y="852"/>
                          </a:cubicBezTo>
                          <a:lnTo>
                            <a:pt x="1704" y="10767"/>
                          </a:lnTo>
                          <a:close/>
                        </a:path>
                      </a:pathLst>
                    </a:custGeom>
                    <a:solidFill>
                      <a:srgbClr val="FFFFFF">
                        <a:alpha val="51000"/>
                      </a:srgbClr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259" name="Graphic 19965">
                    <a:extLst>
                      <a:ext uri="{FF2B5EF4-FFF2-40B4-BE49-F238E27FC236}">
                        <a16:creationId xmlns:a16="http://schemas.microsoft.com/office/drawing/2014/main" id="{61F41ACE-CE73-44DD-92A5-0B6935032699}"/>
                      </a:ext>
                    </a:extLst>
                  </p:cNvPr>
                  <p:cNvGrpSpPr/>
                  <p:nvPr/>
                </p:nvGrpSpPr>
                <p:grpSpPr>
                  <a:xfrm>
                    <a:off x="12640051" y="4706674"/>
                    <a:ext cx="22809" cy="18990"/>
                    <a:chOff x="9956928" y="4078336"/>
                    <a:chExt cx="17583" cy="14639"/>
                  </a:xfrm>
                  <a:solidFill>
                    <a:schemeClr val="accent1"/>
                  </a:solidFill>
                </p:grpSpPr>
                <p:sp>
                  <p:nvSpPr>
                    <p:cNvPr id="16291" name="Freeform: Shape 16290">
                      <a:extLst>
                        <a:ext uri="{FF2B5EF4-FFF2-40B4-BE49-F238E27FC236}">
                          <a16:creationId xmlns:a16="http://schemas.microsoft.com/office/drawing/2014/main" id="{9B7AB669-E6DE-466D-9877-73361C70DB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6928" y="4078336"/>
                      <a:ext cx="5886" cy="14639"/>
                    </a:xfrm>
                    <a:custGeom>
                      <a:avLst/>
                      <a:gdLst>
                        <a:gd name="connsiteX0" fmla="*/ 5887 w 5886"/>
                        <a:gd name="connsiteY0" fmla="*/ 11696 h 14639"/>
                        <a:gd name="connsiteX1" fmla="*/ 2943 w 5886"/>
                        <a:gd name="connsiteY1" fmla="*/ 14640 h 14639"/>
                        <a:gd name="connsiteX2" fmla="*/ 2943 w 5886"/>
                        <a:gd name="connsiteY2" fmla="*/ 14640 h 14639"/>
                        <a:gd name="connsiteX3" fmla="*/ 0 w 5886"/>
                        <a:gd name="connsiteY3" fmla="*/ 11696 h 14639"/>
                        <a:gd name="connsiteX4" fmla="*/ 0 w 5886"/>
                        <a:gd name="connsiteY4" fmla="*/ 2943 h 14639"/>
                        <a:gd name="connsiteX5" fmla="*/ 2943 w 5886"/>
                        <a:gd name="connsiteY5" fmla="*/ 0 h 14639"/>
                        <a:gd name="connsiteX6" fmla="*/ 2943 w 5886"/>
                        <a:gd name="connsiteY6" fmla="*/ 0 h 14639"/>
                        <a:gd name="connsiteX7" fmla="*/ 5887 w 5886"/>
                        <a:gd name="connsiteY7" fmla="*/ 2943 h 14639"/>
                        <a:gd name="connsiteX8" fmla="*/ 5887 w 5886"/>
                        <a:gd name="connsiteY8" fmla="*/ 11696 h 1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86" h="14639">
                          <a:moveTo>
                            <a:pt x="5887" y="11696"/>
                          </a:moveTo>
                          <a:cubicBezTo>
                            <a:pt x="5887" y="13323"/>
                            <a:pt x="4571" y="14640"/>
                            <a:pt x="2943" y="14640"/>
                          </a:cubicBezTo>
                          <a:lnTo>
                            <a:pt x="2943" y="14640"/>
                          </a:lnTo>
                          <a:cubicBezTo>
                            <a:pt x="1317" y="14640"/>
                            <a:pt x="0" y="13323"/>
                            <a:pt x="0" y="11696"/>
                          </a:cubicBezTo>
                          <a:lnTo>
                            <a:pt x="0" y="2943"/>
                          </a:lnTo>
                          <a:cubicBezTo>
                            <a:pt x="0" y="1317"/>
                            <a:pt x="1317" y="0"/>
                            <a:pt x="2943" y="0"/>
                          </a:cubicBezTo>
                          <a:lnTo>
                            <a:pt x="2943" y="0"/>
                          </a:lnTo>
                          <a:cubicBezTo>
                            <a:pt x="4571" y="0"/>
                            <a:pt x="5887" y="1317"/>
                            <a:pt x="5887" y="2943"/>
                          </a:cubicBezTo>
                          <a:lnTo>
                            <a:pt x="5887" y="11696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92" name="Freeform: Shape 16291">
                      <a:extLst>
                        <a:ext uri="{FF2B5EF4-FFF2-40B4-BE49-F238E27FC236}">
                          <a16:creationId xmlns:a16="http://schemas.microsoft.com/office/drawing/2014/main" id="{C4845811-E71A-49B2-B1DE-EBDDD35305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2815" y="4078336"/>
                      <a:ext cx="5886" cy="14639"/>
                    </a:xfrm>
                    <a:custGeom>
                      <a:avLst/>
                      <a:gdLst>
                        <a:gd name="connsiteX0" fmla="*/ 5887 w 5886"/>
                        <a:gd name="connsiteY0" fmla="*/ 11696 h 14639"/>
                        <a:gd name="connsiteX1" fmla="*/ 2943 w 5886"/>
                        <a:gd name="connsiteY1" fmla="*/ 14640 h 14639"/>
                        <a:gd name="connsiteX2" fmla="*/ 2943 w 5886"/>
                        <a:gd name="connsiteY2" fmla="*/ 14640 h 14639"/>
                        <a:gd name="connsiteX3" fmla="*/ 0 w 5886"/>
                        <a:gd name="connsiteY3" fmla="*/ 11696 h 14639"/>
                        <a:gd name="connsiteX4" fmla="*/ 0 w 5886"/>
                        <a:gd name="connsiteY4" fmla="*/ 2943 h 14639"/>
                        <a:gd name="connsiteX5" fmla="*/ 2943 w 5886"/>
                        <a:gd name="connsiteY5" fmla="*/ 0 h 14639"/>
                        <a:gd name="connsiteX6" fmla="*/ 2943 w 5886"/>
                        <a:gd name="connsiteY6" fmla="*/ 0 h 14639"/>
                        <a:gd name="connsiteX7" fmla="*/ 5887 w 5886"/>
                        <a:gd name="connsiteY7" fmla="*/ 2943 h 14639"/>
                        <a:gd name="connsiteX8" fmla="*/ 5887 w 5886"/>
                        <a:gd name="connsiteY8" fmla="*/ 11696 h 1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86" h="14639">
                          <a:moveTo>
                            <a:pt x="5887" y="11696"/>
                          </a:moveTo>
                          <a:cubicBezTo>
                            <a:pt x="5887" y="13323"/>
                            <a:pt x="4571" y="14640"/>
                            <a:pt x="2943" y="14640"/>
                          </a:cubicBezTo>
                          <a:lnTo>
                            <a:pt x="2943" y="14640"/>
                          </a:lnTo>
                          <a:cubicBezTo>
                            <a:pt x="1317" y="14640"/>
                            <a:pt x="0" y="13323"/>
                            <a:pt x="0" y="11696"/>
                          </a:cubicBezTo>
                          <a:lnTo>
                            <a:pt x="0" y="2943"/>
                          </a:lnTo>
                          <a:cubicBezTo>
                            <a:pt x="0" y="1317"/>
                            <a:pt x="1317" y="0"/>
                            <a:pt x="2943" y="0"/>
                          </a:cubicBezTo>
                          <a:lnTo>
                            <a:pt x="2943" y="0"/>
                          </a:lnTo>
                          <a:cubicBezTo>
                            <a:pt x="4571" y="0"/>
                            <a:pt x="5887" y="1317"/>
                            <a:pt x="5887" y="2943"/>
                          </a:cubicBezTo>
                          <a:lnTo>
                            <a:pt x="5887" y="11696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93" name="Freeform: Shape 16292">
                      <a:extLst>
                        <a:ext uri="{FF2B5EF4-FFF2-40B4-BE49-F238E27FC236}">
                          <a16:creationId xmlns:a16="http://schemas.microsoft.com/office/drawing/2014/main" id="{06DD85FA-30A7-4466-AC93-427BC7533B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8625" y="4078336"/>
                      <a:ext cx="5886" cy="14639"/>
                    </a:xfrm>
                    <a:custGeom>
                      <a:avLst/>
                      <a:gdLst>
                        <a:gd name="connsiteX0" fmla="*/ 5887 w 5886"/>
                        <a:gd name="connsiteY0" fmla="*/ 11696 h 14639"/>
                        <a:gd name="connsiteX1" fmla="*/ 2943 w 5886"/>
                        <a:gd name="connsiteY1" fmla="*/ 14640 h 14639"/>
                        <a:gd name="connsiteX2" fmla="*/ 2943 w 5886"/>
                        <a:gd name="connsiteY2" fmla="*/ 14640 h 14639"/>
                        <a:gd name="connsiteX3" fmla="*/ 0 w 5886"/>
                        <a:gd name="connsiteY3" fmla="*/ 11696 h 14639"/>
                        <a:gd name="connsiteX4" fmla="*/ 0 w 5886"/>
                        <a:gd name="connsiteY4" fmla="*/ 2943 h 14639"/>
                        <a:gd name="connsiteX5" fmla="*/ 2943 w 5886"/>
                        <a:gd name="connsiteY5" fmla="*/ 0 h 14639"/>
                        <a:gd name="connsiteX6" fmla="*/ 2943 w 5886"/>
                        <a:gd name="connsiteY6" fmla="*/ 0 h 14639"/>
                        <a:gd name="connsiteX7" fmla="*/ 5887 w 5886"/>
                        <a:gd name="connsiteY7" fmla="*/ 2943 h 14639"/>
                        <a:gd name="connsiteX8" fmla="*/ 5887 w 5886"/>
                        <a:gd name="connsiteY8" fmla="*/ 11696 h 1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86" h="14639">
                          <a:moveTo>
                            <a:pt x="5887" y="11696"/>
                          </a:moveTo>
                          <a:cubicBezTo>
                            <a:pt x="5887" y="13323"/>
                            <a:pt x="4571" y="14640"/>
                            <a:pt x="2943" y="14640"/>
                          </a:cubicBezTo>
                          <a:lnTo>
                            <a:pt x="2943" y="14640"/>
                          </a:lnTo>
                          <a:cubicBezTo>
                            <a:pt x="1317" y="14640"/>
                            <a:pt x="0" y="13323"/>
                            <a:pt x="0" y="11696"/>
                          </a:cubicBezTo>
                          <a:lnTo>
                            <a:pt x="0" y="2943"/>
                          </a:lnTo>
                          <a:cubicBezTo>
                            <a:pt x="0" y="1317"/>
                            <a:pt x="1317" y="0"/>
                            <a:pt x="2943" y="0"/>
                          </a:cubicBezTo>
                          <a:lnTo>
                            <a:pt x="2943" y="0"/>
                          </a:lnTo>
                          <a:cubicBezTo>
                            <a:pt x="4571" y="0"/>
                            <a:pt x="5887" y="1317"/>
                            <a:pt x="5887" y="2943"/>
                          </a:cubicBezTo>
                          <a:lnTo>
                            <a:pt x="5887" y="11696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94" name="Freeform: Shape 16293">
                      <a:extLst>
                        <a:ext uri="{FF2B5EF4-FFF2-40B4-BE49-F238E27FC236}">
                          <a16:creationId xmlns:a16="http://schemas.microsoft.com/office/drawing/2014/main" id="{C4AF7233-A7B7-496F-B797-05D5A94BCC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8702" y="4078336"/>
                      <a:ext cx="3563" cy="14639"/>
                    </a:xfrm>
                    <a:custGeom>
                      <a:avLst/>
                      <a:gdLst>
                        <a:gd name="connsiteX0" fmla="*/ 1240 w 3563"/>
                        <a:gd name="connsiteY0" fmla="*/ 11696 h 14639"/>
                        <a:gd name="connsiteX1" fmla="*/ 1240 w 3563"/>
                        <a:gd name="connsiteY1" fmla="*/ 2943 h 14639"/>
                        <a:gd name="connsiteX2" fmla="*/ 3564 w 3563"/>
                        <a:gd name="connsiteY2" fmla="*/ 78 h 14639"/>
                        <a:gd name="connsiteX3" fmla="*/ 2943 w 3563"/>
                        <a:gd name="connsiteY3" fmla="*/ 0 h 14639"/>
                        <a:gd name="connsiteX4" fmla="*/ 0 w 3563"/>
                        <a:gd name="connsiteY4" fmla="*/ 2943 h 14639"/>
                        <a:gd name="connsiteX5" fmla="*/ 0 w 3563"/>
                        <a:gd name="connsiteY5" fmla="*/ 11696 h 14639"/>
                        <a:gd name="connsiteX6" fmla="*/ 2943 w 3563"/>
                        <a:gd name="connsiteY6" fmla="*/ 14640 h 14639"/>
                        <a:gd name="connsiteX7" fmla="*/ 3564 w 3563"/>
                        <a:gd name="connsiteY7" fmla="*/ 14640 h 14639"/>
                        <a:gd name="connsiteX8" fmla="*/ 1240 w 3563"/>
                        <a:gd name="connsiteY8" fmla="*/ 11696 h 1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563" h="14639">
                          <a:moveTo>
                            <a:pt x="1240" y="11696"/>
                          </a:moveTo>
                          <a:lnTo>
                            <a:pt x="1240" y="2943"/>
                          </a:lnTo>
                          <a:cubicBezTo>
                            <a:pt x="1240" y="1549"/>
                            <a:pt x="2247" y="387"/>
                            <a:pt x="3564" y="78"/>
                          </a:cubicBezTo>
                          <a:cubicBezTo>
                            <a:pt x="3409" y="0"/>
                            <a:pt x="3176" y="0"/>
                            <a:pt x="2943" y="0"/>
                          </a:cubicBezTo>
                          <a:cubicBezTo>
                            <a:pt x="1317" y="0"/>
                            <a:pt x="0" y="1317"/>
                            <a:pt x="0" y="2943"/>
                          </a:cubicBezTo>
                          <a:lnTo>
                            <a:pt x="0" y="11696"/>
                          </a:lnTo>
                          <a:cubicBezTo>
                            <a:pt x="0" y="13323"/>
                            <a:pt x="1317" y="14640"/>
                            <a:pt x="2943" y="14640"/>
                          </a:cubicBezTo>
                          <a:cubicBezTo>
                            <a:pt x="3176" y="14640"/>
                            <a:pt x="3331" y="14640"/>
                            <a:pt x="3564" y="14640"/>
                          </a:cubicBezTo>
                          <a:cubicBezTo>
                            <a:pt x="2169" y="14253"/>
                            <a:pt x="1240" y="13091"/>
                            <a:pt x="1240" y="11696"/>
                          </a:cubicBezTo>
                          <a:close/>
                        </a:path>
                      </a:pathLst>
                    </a:custGeom>
                    <a:solidFill>
                      <a:srgbClr val="971005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95" name="Freeform: Shape 16294">
                      <a:extLst>
                        <a:ext uri="{FF2B5EF4-FFF2-40B4-BE49-F238E27FC236}">
                          <a16:creationId xmlns:a16="http://schemas.microsoft.com/office/drawing/2014/main" id="{EBE8FD32-5E6D-45FC-8698-AAB13744FE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2738" y="4078336"/>
                      <a:ext cx="3563" cy="14639"/>
                    </a:xfrm>
                    <a:custGeom>
                      <a:avLst/>
                      <a:gdLst>
                        <a:gd name="connsiteX0" fmla="*/ 1240 w 3563"/>
                        <a:gd name="connsiteY0" fmla="*/ 11696 h 14639"/>
                        <a:gd name="connsiteX1" fmla="*/ 1240 w 3563"/>
                        <a:gd name="connsiteY1" fmla="*/ 2943 h 14639"/>
                        <a:gd name="connsiteX2" fmla="*/ 3564 w 3563"/>
                        <a:gd name="connsiteY2" fmla="*/ 78 h 14639"/>
                        <a:gd name="connsiteX3" fmla="*/ 2943 w 3563"/>
                        <a:gd name="connsiteY3" fmla="*/ 0 h 14639"/>
                        <a:gd name="connsiteX4" fmla="*/ 0 w 3563"/>
                        <a:gd name="connsiteY4" fmla="*/ 2943 h 14639"/>
                        <a:gd name="connsiteX5" fmla="*/ 0 w 3563"/>
                        <a:gd name="connsiteY5" fmla="*/ 11696 h 14639"/>
                        <a:gd name="connsiteX6" fmla="*/ 2943 w 3563"/>
                        <a:gd name="connsiteY6" fmla="*/ 14640 h 14639"/>
                        <a:gd name="connsiteX7" fmla="*/ 3564 w 3563"/>
                        <a:gd name="connsiteY7" fmla="*/ 14640 h 14639"/>
                        <a:gd name="connsiteX8" fmla="*/ 1240 w 3563"/>
                        <a:gd name="connsiteY8" fmla="*/ 11696 h 1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563" h="14639">
                          <a:moveTo>
                            <a:pt x="1240" y="11696"/>
                          </a:moveTo>
                          <a:lnTo>
                            <a:pt x="1240" y="2943"/>
                          </a:lnTo>
                          <a:cubicBezTo>
                            <a:pt x="1240" y="1549"/>
                            <a:pt x="2247" y="387"/>
                            <a:pt x="3564" y="78"/>
                          </a:cubicBezTo>
                          <a:cubicBezTo>
                            <a:pt x="3331" y="0"/>
                            <a:pt x="3176" y="0"/>
                            <a:pt x="2943" y="0"/>
                          </a:cubicBezTo>
                          <a:cubicBezTo>
                            <a:pt x="1317" y="0"/>
                            <a:pt x="0" y="1317"/>
                            <a:pt x="0" y="2943"/>
                          </a:cubicBezTo>
                          <a:lnTo>
                            <a:pt x="0" y="11696"/>
                          </a:lnTo>
                          <a:cubicBezTo>
                            <a:pt x="0" y="13323"/>
                            <a:pt x="1317" y="14640"/>
                            <a:pt x="2943" y="14640"/>
                          </a:cubicBezTo>
                          <a:cubicBezTo>
                            <a:pt x="3176" y="14640"/>
                            <a:pt x="3331" y="14640"/>
                            <a:pt x="3564" y="14640"/>
                          </a:cubicBezTo>
                          <a:cubicBezTo>
                            <a:pt x="2169" y="14253"/>
                            <a:pt x="1240" y="13091"/>
                            <a:pt x="1240" y="11696"/>
                          </a:cubicBezTo>
                          <a:close/>
                        </a:path>
                      </a:pathLst>
                    </a:custGeom>
                    <a:solidFill>
                      <a:srgbClr val="971005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96" name="Freeform: Shape 16295">
                      <a:extLst>
                        <a:ext uri="{FF2B5EF4-FFF2-40B4-BE49-F238E27FC236}">
                          <a16:creationId xmlns:a16="http://schemas.microsoft.com/office/drawing/2014/main" id="{EE7174B4-3A82-4EFC-A738-A19E2D4325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6928" y="4078336"/>
                      <a:ext cx="3563" cy="14639"/>
                    </a:xfrm>
                    <a:custGeom>
                      <a:avLst/>
                      <a:gdLst>
                        <a:gd name="connsiteX0" fmla="*/ 1240 w 3563"/>
                        <a:gd name="connsiteY0" fmla="*/ 11696 h 14639"/>
                        <a:gd name="connsiteX1" fmla="*/ 1240 w 3563"/>
                        <a:gd name="connsiteY1" fmla="*/ 2943 h 14639"/>
                        <a:gd name="connsiteX2" fmla="*/ 3564 w 3563"/>
                        <a:gd name="connsiteY2" fmla="*/ 78 h 14639"/>
                        <a:gd name="connsiteX3" fmla="*/ 2943 w 3563"/>
                        <a:gd name="connsiteY3" fmla="*/ 0 h 14639"/>
                        <a:gd name="connsiteX4" fmla="*/ 0 w 3563"/>
                        <a:gd name="connsiteY4" fmla="*/ 2943 h 14639"/>
                        <a:gd name="connsiteX5" fmla="*/ 0 w 3563"/>
                        <a:gd name="connsiteY5" fmla="*/ 11696 h 14639"/>
                        <a:gd name="connsiteX6" fmla="*/ 2943 w 3563"/>
                        <a:gd name="connsiteY6" fmla="*/ 14640 h 14639"/>
                        <a:gd name="connsiteX7" fmla="*/ 3564 w 3563"/>
                        <a:gd name="connsiteY7" fmla="*/ 14640 h 14639"/>
                        <a:gd name="connsiteX8" fmla="*/ 1240 w 3563"/>
                        <a:gd name="connsiteY8" fmla="*/ 11696 h 1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563" h="14639">
                          <a:moveTo>
                            <a:pt x="1240" y="11696"/>
                          </a:moveTo>
                          <a:lnTo>
                            <a:pt x="1240" y="2943"/>
                          </a:lnTo>
                          <a:cubicBezTo>
                            <a:pt x="1240" y="1549"/>
                            <a:pt x="2247" y="387"/>
                            <a:pt x="3564" y="78"/>
                          </a:cubicBezTo>
                          <a:cubicBezTo>
                            <a:pt x="3409" y="0"/>
                            <a:pt x="3176" y="0"/>
                            <a:pt x="2943" y="0"/>
                          </a:cubicBezTo>
                          <a:cubicBezTo>
                            <a:pt x="1317" y="0"/>
                            <a:pt x="0" y="1317"/>
                            <a:pt x="0" y="2943"/>
                          </a:cubicBezTo>
                          <a:lnTo>
                            <a:pt x="0" y="11696"/>
                          </a:lnTo>
                          <a:cubicBezTo>
                            <a:pt x="0" y="13323"/>
                            <a:pt x="1317" y="14640"/>
                            <a:pt x="2943" y="14640"/>
                          </a:cubicBezTo>
                          <a:cubicBezTo>
                            <a:pt x="3099" y="14640"/>
                            <a:pt x="3331" y="14640"/>
                            <a:pt x="3564" y="14640"/>
                          </a:cubicBezTo>
                          <a:cubicBezTo>
                            <a:pt x="2247" y="14253"/>
                            <a:pt x="1240" y="13091"/>
                            <a:pt x="1240" y="11696"/>
                          </a:cubicBezTo>
                          <a:close/>
                        </a:path>
                      </a:pathLst>
                    </a:custGeom>
                    <a:solidFill>
                      <a:srgbClr val="971005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97" name="Freeform: Shape 16296">
                      <a:extLst>
                        <a:ext uri="{FF2B5EF4-FFF2-40B4-BE49-F238E27FC236}">
                          <a16:creationId xmlns:a16="http://schemas.microsoft.com/office/drawing/2014/main" id="{8009A7BF-83F8-431E-835D-F9778BED1E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0259" y="4079653"/>
                      <a:ext cx="1703" cy="11618"/>
                    </a:xfrm>
                    <a:custGeom>
                      <a:avLst/>
                      <a:gdLst>
                        <a:gd name="connsiteX0" fmla="*/ 1704 w 1703"/>
                        <a:gd name="connsiteY0" fmla="*/ 10767 h 11618"/>
                        <a:gd name="connsiteX1" fmla="*/ 852 w 1703"/>
                        <a:gd name="connsiteY1" fmla="*/ 11619 h 11618"/>
                        <a:gd name="connsiteX2" fmla="*/ 852 w 1703"/>
                        <a:gd name="connsiteY2" fmla="*/ 11619 h 11618"/>
                        <a:gd name="connsiteX3" fmla="*/ 0 w 1703"/>
                        <a:gd name="connsiteY3" fmla="*/ 10767 h 11618"/>
                        <a:gd name="connsiteX4" fmla="*/ 0 w 1703"/>
                        <a:gd name="connsiteY4" fmla="*/ 852 h 11618"/>
                        <a:gd name="connsiteX5" fmla="*/ 852 w 1703"/>
                        <a:gd name="connsiteY5" fmla="*/ 0 h 11618"/>
                        <a:gd name="connsiteX6" fmla="*/ 852 w 1703"/>
                        <a:gd name="connsiteY6" fmla="*/ 0 h 11618"/>
                        <a:gd name="connsiteX7" fmla="*/ 1704 w 1703"/>
                        <a:gd name="connsiteY7" fmla="*/ 852 h 11618"/>
                        <a:gd name="connsiteX8" fmla="*/ 1704 w 1703"/>
                        <a:gd name="connsiteY8" fmla="*/ 10767 h 11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03" h="11618">
                          <a:moveTo>
                            <a:pt x="1704" y="10767"/>
                          </a:moveTo>
                          <a:cubicBezTo>
                            <a:pt x="1704" y="11232"/>
                            <a:pt x="1317" y="11619"/>
                            <a:pt x="852" y="11619"/>
                          </a:cubicBezTo>
                          <a:lnTo>
                            <a:pt x="852" y="11619"/>
                          </a:lnTo>
                          <a:cubicBezTo>
                            <a:pt x="388" y="11619"/>
                            <a:pt x="0" y="11232"/>
                            <a:pt x="0" y="10767"/>
                          </a:cubicBezTo>
                          <a:lnTo>
                            <a:pt x="0" y="852"/>
                          </a:lnTo>
                          <a:cubicBezTo>
                            <a:pt x="0" y="387"/>
                            <a:pt x="388" y="0"/>
                            <a:pt x="852" y="0"/>
                          </a:cubicBezTo>
                          <a:lnTo>
                            <a:pt x="852" y="0"/>
                          </a:lnTo>
                          <a:cubicBezTo>
                            <a:pt x="1317" y="0"/>
                            <a:pt x="1704" y="387"/>
                            <a:pt x="1704" y="852"/>
                          </a:cubicBezTo>
                          <a:lnTo>
                            <a:pt x="1704" y="10767"/>
                          </a:lnTo>
                          <a:close/>
                        </a:path>
                      </a:pathLst>
                    </a:custGeom>
                    <a:solidFill>
                      <a:srgbClr val="FFFFFF">
                        <a:alpha val="51000"/>
                      </a:srgbClr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98" name="Freeform: Shape 16297">
                      <a:extLst>
                        <a:ext uri="{FF2B5EF4-FFF2-40B4-BE49-F238E27FC236}">
                          <a16:creationId xmlns:a16="http://schemas.microsoft.com/office/drawing/2014/main" id="{A899A678-90E7-4F09-B688-D3CC31A651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66301" y="4079653"/>
                      <a:ext cx="1703" cy="11618"/>
                    </a:xfrm>
                    <a:custGeom>
                      <a:avLst/>
                      <a:gdLst>
                        <a:gd name="connsiteX0" fmla="*/ 1704 w 1703"/>
                        <a:gd name="connsiteY0" fmla="*/ 10767 h 11618"/>
                        <a:gd name="connsiteX1" fmla="*/ 852 w 1703"/>
                        <a:gd name="connsiteY1" fmla="*/ 11619 h 11618"/>
                        <a:gd name="connsiteX2" fmla="*/ 852 w 1703"/>
                        <a:gd name="connsiteY2" fmla="*/ 11619 h 11618"/>
                        <a:gd name="connsiteX3" fmla="*/ 0 w 1703"/>
                        <a:gd name="connsiteY3" fmla="*/ 10767 h 11618"/>
                        <a:gd name="connsiteX4" fmla="*/ 0 w 1703"/>
                        <a:gd name="connsiteY4" fmla="*/ 852 h 11618"/>
                        <a:gd name="connsiteX5" fmla="*/ 852 w 1703"/>
                        <a:gd name="connsiteY5" fmla="*/ 0 h 11618"/>
                        <a:gd name="connsiteX6" fmla="*/ 852 w 1703"/>
                        <a:gd name="connsiteY6" fmla="*/ 0 h 11618"/>
                        <a:gd name="connsiteX7" fmla="*/ 1704 w 1703"/>
                        <a:gd name="connsiteY7" fmla="*/ 852 h 11618"/>
                        <a:gd name="connsiteX8" fmla="*/ 1704 w 1703"/>
                        <a:gd name="connsiteY8" fmla="*/ 10767 h 11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03" h="11618">
                          <a:moveTo>
                            <a:pt x="1704" y="10767"/>
                          </a:moveTo>
                          <a:cubicBezTo>
                            <a:pt x="1704" y="11232"/>
                            <a:pt x="1316" y="11619"/>
                            <a:pt x="852" y="11619"/>
                          </a:cubicBezTo>
                          <a:lnTo>
                            <a:pt x="852" y="11619"/>
                          </a:lnTo>
                          <a:cubicBezTo>
                            <a:pt x="387" y="11619"/>
                            <a:pt x="0" y="11232"/>
                            <a:pt x="0" y="10767"/>
                          </a:cubicBezTo>
                          <a:lnTo>
                            <a:pt x="0" y="852"/>
                          </a:lnTo>
                          <a:cubicBezTo>
                            <a:pt x="0" y="387"/>
                            <a:pt x="387" y="0"/>
                            <a:pt x="852" y="0"/>
                          </a:cubicBezTo>
                          <a:lnTo>
                            <a:pt x="852" y="0"/>
                          </a:lnTo>
                          <a:cubicBezTo>
                            <a:pt x="1316" y="0"/>
                            <a:pt x="1704" y="387"/>
                            <a:pt x="1704" y="852"/>
                          </a:cubicBezTo>
                          <a:lnTo>
                            <a:pt x="1704" y="10767"/>
                          </a:lnTo>
                          <a:close/>
                        </a:path>
                      </a:pathLst>
                    </a:custGeom>
                    <a:solidFill>
                      <a:srgbClr val="FFFFFF">
                        <a:alpha val="51000"/>
                      </a:srgbClr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99" name="Freeform: Shape 16298">
                      <a:extLst>
                        <a:ext uri="{FF2B5EF4-FFF2-40B4-BE49-F238E27FC236}">
                          <a16:creationId xmlns:a16="http://schemas.microsoft.com/office/drawing/2014/main" id="{7EC1BCFF-4189-437C-BB34-CD60E9711D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1956" y="4079653"/>
                      <a:ext cx="1703" cy="11618"/>
                    </a:xfrm>
                    <a:custGeom>
                      <a:avLst/>
                      <a:gdLst>
                        <a:gd name="connsiteX0" fmla="*/ 1704 w 1703"/>
                        <a:gd name="connsiteY0" fmla="*/ 10767 h 11618"/>
                        <a:gd name="connsiteX1" fmla="*/ 852 w 1703"/>
                        <a:gd name="connsiteY1" fmla="*/ 11619 h 11618"/>
                        <a:gd name="connsiteX2" fmla="*/ 852 w 1703"/>
                        <a:gd name="connsiteY2" fmla="*/ 11619 h 11618"/>
                        <a:gd name="connsiteX3" fmla="*/ 0 w 1703"/>
                        <a:gd name="connsiteY3" fmla="*/ 10767 h 11618"/>
                        <a:gd name="connsiteX4" fmla="*/ 0 w 1703"/>
                        <a:gd name="connsiteY4" fmla="*/ 852 h 11618"/>
                        <a:gd name="connsiteX5" fmla="*/ 852 w 1703"/>
                        <a:gd name="connsiteY5" fmla="*/ 0 h 11618"/>
                        <a:gd name="connsiteX6" fmla="*/ 852 w 1703"/>
                        <a:gd name="connsiteY6" fmla="*/ 0 h 11618"/>
                        <a:gd name="connsiteX7" fmla="*/ 1704 w 1703"/>
                        <a:gd name="connsiteY7" fmla="*/ 852 h 11618"/>
                        <a:gd name="connsiteX8" fmla="*/ 1704 w 1703"/>
                        <a:gd name="connsiteY8" fmla="*/ 10767 h 11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03" h="11618">
                          <a:moveTo>
                            <a:pt x="1704" y="10767"/>
                          </a:moveTo>
                          <a:cubicBezTo>
                            <a:pt x="1704" y="11232"/>
                            <a:pt x="1317" y="11619"/>
                            <a:pt x="852" y="11619"/>
                          </a:cubicBezTo>
                          <a:lnTo>
                            <a:pt x="852" y="11619"/>
                          </a:lnTo>
                          <a:cubicBezTo>
                            <a:pt x="387" y="11619"/>
                            <a:pt x="0" y="11232"/>
                            <a:pt x="0" y="10767"/>
                          </a:cubicBezTo>
                          <a:lnTo>
                            <a:pt x="0" y="852"/>
                          </a:lnTo>
                          <a:cubicBezTo>
                            <a:pt x="0" y="387"/>
                            <a:pt x="387" y="0"/>
                            <a:pt x="852" y="0"/>
                          </a:cubicBezTo>
                          <a:lnTo>
                            <a:pt x="852" y="0"/>
                          </a:lnTo>
                          <a:cubicBezTo>
                            <a:pt x="1317" y="0"/>
                            <a:pt x="1704" y="387"/>
                            <a:pt x="1704" y="852"/>
                          </a:cubicBezTo>
                          <a:lnTo>
                            <a:pt x="1704" y="10767"/>
                          </a:lnTo>
                          <a:close/>
                        </a:path>
                      </a:pathLst>
                    </a:custGeom>
                    <a:solidFill>
                      <a:srgbClr val="FFFFFF">
                        <a:alpha val="51000"/>
                      </a:srgbClr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807" name="Freeform: Shape 15806">
                    <a:extLst>
                      <a:ext uri="{FF2B5EF4-FFF2-40B4-BE49-F238E27FC236}">
                        <a16:creationId xmlns:a16="http://schemas.microsoft.com/office/drawing/2014/main" id="{D4FC6725-406D-4044-9C42-860B313BB56A}"/>
                      </a:ext>
                    </a:extLst>
                  </p:cNvPr>
                  <p:cNvSpPr/>
                  <p:nvPr/>
                </p:nvSpPr>
                <p:spPr>
                  <a:xfrm>
                    <a:off x="12680947" y="4550728"/>
                    <a:ext cx="19794" cy="80082"/>
                  </a:xfrm>
                  <a:custGeom>
                    <a:avLst/>
                    <a:gdLst>
                      <a:gd name="connsiteX0" fmla="*/ 0 w 15259"/>
                      <a:gd name="connsiteY0" fmla="*/ 155 h 61734"/>
                      <a:gd name="connsiteX1" fmla="*/ 0 w 15259"/>
                      <a:gd name="connsiteY1" fmla="*/ 7978 h 61734"/>
                      <a:gd name="connsiteX2" fmla="*/ 0 w 15259"/>
                      <a:gd name="connsiteY2" fmla="*/ 7978 h 61734"/>
                      <a:gd name="connsiteX3" fmla="*/ 0 w 15259"/>
                      <a:gd name="connsiteY3" fmla="*/ 13555 h 61734"/>
                      <a:gd name="connsiteX4" fmla="*/ 0 w 15259"/>
                      <a:gd name="connsiteY4" fmla="*/ 13555 h 61734"/>
                      <a:gd name="connsiteX5" fmla="*/ 0 w 15259"/>
                      <a:gd name="connsiteY5" fmla="*/ 18977 h 61734"/>
                      <a:gd name="connsiteX6" fmla="*/ 0 w 15259"/>
                      <a:gd name="connsiteY6" fmla="*/ 18977 h 61734"/>
                      <a:gd name="connsiteX7" fmla="*/ 0 w 15259"/>
                      <a:gd name="connsiteY7" fmla="*/ 24477 h 61734"/>
                      <a:gd name="connsiteX8" fmla="*/ 0 w 15259"/>
                      <a:gd name="connsiteY8" fmla="*/ 24477 h 61734"/>
                      <a:gd name="connsiteX9" fmla="*/ 0 w 15259"/>
                      <a:gd name="connsiteY9" fmla="*/ 29899 h 61734"/>
                      <a:gd name="connsiteX10" fmla="*/ 0 w 15259"/>
                      <a:gd name="connsiteY10" fmla="*/ 29899 h 61734"/>
                      <a:gd name="connsiteX11" fmla="*/ 0 w 15259"/>
                      <a:gd name="connsiteY11" fmla="*/ 35399 h 61734"/>
                      <a:gd name="connsiteX12" fmla="*/ 0 w 15259"/>
                      <a:gd name="connsiteY12" fmla="*/ 35399 h 61734"/>
                      <a:gd name="connsiteX13" fmla="*/ 0 w 15259"/>
                      <a:gd name="connsiteY13" fmla="*/ 40821 h 61734"/>
                      <a:gd name="connsiteX14" fmla="*/ 0 w 15259"/>
                      <a:gd name="connsiteY14" fmla="*/ 40821 h 61734"/>
                      <a:gd name="connsiteX15" fmla="*/ 0 w 15259"/>
                      <a:gd name="connsiteY15" fmla="*/ 46320 h 61734"/>
                      <a:gd name="connsiteX16" fmla="*/ 0 w 15259"/>
                      <a:gd name="connsiteY16" fmla="*/ 46320 h 61734"/>
                      <a:gd name="connsiteX17" fmla="*/ 0 w 15259"/>
                      <a:gd name="connsiteY17" fmla="*/ 49574 h 61734"/>
                      <a:gd name="connsiteX18" fmla="*/ 0 w 15259"/>
                      <a:gd name="connsiteY18" fmla="*/ 49574 h 61734"/>
                      <a:gd name="connsiteX19" fmla="*/ 0 w 15259"/>
                      <a:gd name="connsiteY19" fmla="*/ 61270 h 61734"/>
                      <a:gd name="connsiteX20" fmla="*/ 464 w 15259"/>
                      <a:gd name="connsiteY20" fmla="*/ 61735 h 61734"/>
                      <a:gd name="connsiteX21" fmla="*/ 929 w 15259"/>
                      <a:gd name="connsiteY21" fmla="*/ 61270 h 61734"/>
                      <a:gd name="connsiteX22" fmla="*/ 929 w 15259"/>
                      <a:gd name="connsiteY22" fmla="*/ 52052 h 61734"/>
                      <a:gd name="connsiteX23" fmla="*/ 2014 w 15259"/>
                      <a:gd name="connsiteY23" fmla="*/ 52052 h 61734"/>
                      <a:gd name="connsiteX24" fmla="*/ 2014 w 15259"/>
                      <a:gd name="connsiteY24" fmla="*/ 61270 h 61734"/>
                      <a:gd name="connsiteX25" fmla="*/ 2478 w 15259"/>
                      <a:gd name="connsiteY25" fmla="*/ 61735 h 61734"/>
                      <a:gd name="connsiteX26" fmla="*/ 2943 w 15259"/>
                      <a:gd name="connsiteY26" fmla="*/ 61270 h 61734"/>
                      <a:gd name="connsiteX27" fmla="*/ 2943 w 15259"/>
                      <a:gd name="connsiteY27" fmla="*/ 52052 h 61734"/>
                      <a:gd name="connsiteX28" fmla="*/ 4028 w 15259"/>
                      <a:gd name="connsiteY28" fmla="*/ 52052 h 61734"/>
                      <a:gd name="connsiteX29" fmla="*/ 4028 w 15259"/>
                      <a:gd name="connsiteY29" fmla="*/ 61270 h 61734"/>
                      <a:gd name="connsiteX30" fmla="*/ 4492 w 15259"/>
                      <a:gd name="connsiteY30" fmla="*/ 61735 h 61734"/>
                      <a:gd name="connsiteX31" fmla="*/ 4957 w 15259"/>
                      <a:gd name="connsiteY31" fmla="*/ 61270 h 61734"/>
                      <a:gd name="connsiteX32" fmla="*/ 4957 w 15259"/>
                      <a:gd name="connsiteY32" fmla="*/ 52052 h 61734"/>
                      <a:gd name="connsiteX33" fmla="*/ 6042 w 15259"/>
                      <a:gd name="connsiteY33" fmla="*/ 52052 h 61734"/>
                      <a:gd name="connsiteX34" fmla="*/ 6042 w 15259"/>
                      <a:gd name="connsiteY34" fmla="*/ 61270 h 61734"/>
                      <a:gd name="connsiteX35" fmla="*/ 6506 w 15259"/>
                      <a:gd name="connsiteY35" fmla="*/ 61735 h 61734"/>
                      <a:gd name="connsiteX36" fmla="*/ 7049 w 15259"/>
                      <a:gd name="connsiteY36" fmla="*/ 61270 h 61734"/>
                      <a:gd name="connsiteX37" fmla="*/ 7049 w 15259"/>
                      <a:gd name="connsiteY37" fmla="*/ 52052 h 61734"/>
                      <a:gd name="connsiteX38" fmla="*/ 8133 w 15259"/>
                      <a:gd name="connsiteY38" fmla="*/ 52052 h 61734"/>
                      <a:gd name="connsiteX39" fmla="*/ 8133 w 15259"/>
                      <a:gd name="connsiteY39" fmla="*/ 61270 h 61734"/>
                      <a:gd name="connsiteX40" fmla="*/ 8598 w 15259"/>
                      <a:gd name="connsiteY40" fmla="*/ 61735 h 61734"/>
                      <a:gd name="connsiteX41" fmla="*/ 9062 w 15259"/>
                      <a:gd name="connsiteY41" fmla="*/ 61270 h 61734"/>
                      <a:gd name="connsiteX42" fmla="*/ 9062 w 15259"/>
                      <a:gd name="connsiteY42" fmla="*/ 52052 h 61734"/>
                      <a:gd name="connsiteX43" fmla="*/ 10147 w 15259"/>
                      <a:gd name="connsiteY43" fmla="*/ 52052 h 61734"/>
                      <a:gd name="connsiteX44" fmla="*/ 10147 w 15259"/>
                      <a:gd name="connsiteY44" fmla="*/ 61270 h 61734"/>
                      <a:gd name="connsiteX45" fmla="*/ 10612 w 15259"/>
                      <a:gd name="connsiteY45" fmla="*/ 61735 h 61734"/>
                      <a:gd name="connsiteX46" fmla="*/ 11076 w 15259"/>
                      <a:gd name="connsiteY46" fmla="*/ 61270 h 61734"/>
                      <a:gd name="connsiteX47" fmla="*/ 11076 w 15259"/>
                      <a:gd name="connsiteY47" fmla="*/ 52052 h 61734"/>
                      <a:gd name="connsiteX48" fmla="*/ 12161 w 15259"/>
                      <a:gd name="connsiteY48" fmla="*/ 52052 h 61734"/>
                      <a:gd name="connsiteX49" fmla="*/ 12161 w 15259"/>
                      <a:gd name="connsiteY49" fmla="*/ 61270 h 61734"/>
                      <a:gd name="connsiteX50" fmla="*/ 12626 w 15259"/>
                      <a:gd name="connsiteY50" fmla="*/ 61735 h 61734"/>
                      <a:gd name="connsiteX51" fmla="*/ 13090 w 15259"/>
                      <a:gd name="connsiteY51" fmla="*/ 61270 h 61734"/>
                      <a:gd name="connsiteX52" fmla="*/ 13090 w 15259"/>
                      <a:gd name="connsiteY52" fmla="*/ 52052 h 61734"/>
                      <a:gd name="connsiteX53" fmla="*/ 14175 w 15259"/>
                      <a:gd name="connsiteY53" fmla="*/ 52052 h 61734"/>
                      <a:gd name="connsiteX54" fmla="*/ 14175 w 15259"/>
                      <a:gd name="connsiteY54" fmla="*/ 61270 h 61734"/>
                      <a:gd name="connsiteX55" fmla="*/ 14717 w 15259"/>
                      <a:gd name="connsiteY55" fmla="*/ 61735 h 61734"/>
                      <a:gd name="connsiteX56" fmla="*/ 15182 w 15259"/>
                      <a:gd name="connsiteY56" fmla="*/ 61270 h 61734"/>
                      <a:gd name="connsiteX57" fmla="*/ 15182 w 15259"/>
                      <a:gd name="connsiteY57" fmla="*/ 52052 h 61734"/>
                      <a:gd name="connsiteX58" fmla="*/ 15259 w 15259"/>
                      <a:gd name="connsiteY58" fmla="*/ 52052 h 61734"/>
                      <a:gd name="connsiteX59" fmla="*/ 15259 w 15259"/>
                      <a:gd name="connsiteY59" fmla="*/ 0 h 61734"/>
                      <a:gd name="connsiteX60" fmla="*/ 0 w 15259"/>
                      <a:gd name="connsiteY60" fmla="*/ 0 h 61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</a:cxnLst>
                    <a:rect l="l" t="t" r="r" b="b"/>
                    <a:pathLst>
                      <a:path w="15259" h="61734">
                        <a:moveTo>
                          <a:pt x="0" y="155"/>
                        </a:moveTo>
                        <a:lnTo>
                          <a:pt x="0" y="7978"/>
                        </a:lnTo>
                        <a:lnTo>
                          <a:pt x="0" y="7978"/>
                        </a:lnTo>
                        <a:lnTo>
                          <a:pt x="0" y="13555"/>
                        </a:lnTo>
                        <a:lnTo>
                          <a:pt x="0" y="13555"/>
                        </a:lnTo>
                        <a:lnTo>
                          <a:pt x="0" y="18977"/>
                        </a:lnTo>
                        <a:lnTo>
                          <a:pt x="0" y="18977"/>
                        </a:lnTo>
                        <a:lnTo>
                          <a:pt x="0" y="24477"/>
                        </a:lnTo>
                        <a:lnTo>
                          <a:pt x="0" y="24477"/>
                        </a:lnTo>
                        <a:lnTo>
                          <a:pt x="0" y="29899"/>
                        </a:lnTo>
                        <a:lnTo>
                          <a:pt x="0" y="29899"/>
                        </a:lnTo>
                        <a:lnTo>
                          <a:pt x="0" y="35399"/>
                        </a:lnTo>
                        <a:lnTo>
                          <a:pt x="0" y="35399"/>
                        </a:lnTo>
                        <a:lnTo>
                          <a:pt x="0" y="40821"/>
                        </a:lnTo>
                        <a:lnTo>
                          <a:pt x="0" y="40821"/>
                        </a:lnTo>
                        <a:lnTo>
                          <a:pt x="0" y="46320"/>
                        </a:lnTo>
                        <a:lnTo>
                          <a:pt x="0" y="46320"/>
                        </a:lnTo>
                        <a:lnTo>
                          <a:pt x="0" y="49574"/>
                        </a:lnTo>
                        <a:lnTo>
                          <a:pt x="0" y="49574"/>
                        </a:lnTo>
                        <a:lnTo>
                          <a:pt x="0" y="61270"/>
                        </a:lnTo>
                        <a:cubicBezTo>
                          <a:pt x="0" y="61502"/>
                          <a:pt x="233" y="61735"/>
                          <a:pt x="464" y="61735"/>
                        </a:cubicBezTo>
                        <a:cubicBezTo>
                          <a:pt x="697" y="61735"/>
                          <a:pt x="929" y="61502"/>
                          <a:pt x="929" y="61270"/>
                        </a:cubicBezTo>
                        <a:lnTo>
                          <a:pt x="929" y="52052"/>
                        </a:lnTo>
                        <a:lnTo>
                          <a:pt x="2014" y="52052"/>
                        </a:lnTo>
                        <a:lnTo>
                          <a:pt x="2014" y="61270"/>
                        </a:lnTo>
                        <a:cubicBezTo>
                          <a:pt x="2014" y="61502"/>
                          <a:pt x="2247" y="61735"/>
                          <a:pt x="2478" y="61735"/>
                        </a:cubicBezTo>
                        <a:cubicBezTo>
                          <a:pt x="2711" y="61735"/>
                          <a:pt x="2943" y="61502"/>
                          <a:pt x="2943" y="61270"/>
                        </a:cubicBezTo>
                        <a:lnTo>
                          <a:pt x="2943" y="52052"/>
                        </a:lnTo>
                        <a:lnTo>
                          <a:pt x="4028" y="52052"/>
                        </a:lnTo>
                        <a:lnTo>
                          <a:pt x="4028" y="61270"/>
                        </a:lnTo>
                        <a:cubicBezTo>
                          <a:pt x="4028" y="61502"/>
                          <a:pt x="4260" y="61735"/>
                          <a:pt x="4492" y="61735"/>
                        </a:cubicBezTo>
                        <a:cubicBezTo>
                          <a:pt x="4725" y="61735"/>
                          <a:pt x="4957" y="61502"/>
                          <a:pt x="4957" y="61270"/>
                        </a:cubicBezTo>
                        <a:lnTo>
                          <a:pt x="4957" y="52052"/>
                        </a:lnTo>
                        <a:lnTo>
                          <a:pt x="6042" y="52052"/>
                        </a:lnTo>
                        <a:lnTo>
                          <a:pt x="6042" y="61270"/>
                        </a:lnTo>
                        <a:cubicBezTo>
                          <a:pt x="6042" y="61502"/>
                          <a:pt x="6274" y="61735"/>
                          <a:pt x="6506" y="61735"/>
                        </a:cubicBezTo>
                        <a:cubicBezTo>
                          <a:pt x="6816" y="61735"/>
                          <a:pt x="7049" y="61502"/>
                          <a:pt x="7049" y="61270"/>
                        </a:cubicBezTo>
                        <a:lnTo>
                          <a:pt x="7049" y="52052"/>
                        </a:lnTo>
                        <a:lnTo>
                          <a:pt x="8133" y="52052"/>
                        </a:lnTo>
                        <a:lnTo>
                          <a:pt x="8133" y="61270"/>
                        </a:lnTo>
                        <a:cubicBezTo>
                          <a:pt x="8133" y="61502"/>
                          <a:pt x="8365" y="61735"/>
                          <a:pt x="8598" y="61735"/>
                        </a:cubicBezTo>
                        <a:cubicBezTo>
                          <a:pt x="8908" y="61735"/>
                          <a:pt x="9062" y="61502"/>
                          <a:pt x="9062" y="61270"/>
                        </a:cubicBezTo>
                        <a:lnTo>
                          <a:pt x="9062" y="52052"/>
                        </a:lnTo>
                        <a:lnTo>
                          <a:pt x="10147" y="52052"/>
                        </a:lnTo>
                        <a:lnTo>
                          <a:pt x="10147" y="61270"/>
                        </a:lnTo>
                        <a:cubicBezTo>
                          <a:pt x="10147" y="61502"/>
                          <a:pt x="10379" y="61735"/>
                          <a:pt x="10612" y="61735"/>
                        </a:cubicBezTo>
                        <a:cubicBezTo>
                          <a:pt x="10922" y="61735"/>
                          <a:pt x="11076" y="61502"/>
                          <a:pt x="11076" y="61270"/>
                        </a:cubicBezTo>
                        <a:lnTo>
                          <a:pt x="11076" y="52052"/>
                        </a:lnTo>
                        <a:lnTo>
                          <a:pt x="12161" y="52052"/>
                        </a:lnTo>
                        <a:lnTo>
                          <a:pt x="12161" y="61270"/>
                        </a:lnTo>
                        <a:cubicBezTo>
                          <a:pt x="12161" y="61502"/>
                          <a:pt x="12316" y="61735"/>
                          <a:pt x="12626" y="61735"/>
                        </a:cubicBezTo>
                        <a:cubicBezTo>
                          <a:pt x="12935" y="61735"/>
                          <a:pt x="13090" y="61502"/>
                          <a:pt x="13090" y="61270"/>
                        </a:cubicBezTo>
                        <a:lnTo>
                          <a:pt x="13090" y="52052"/>
                        </a:lnTo>
                        <a:lnTo>
                          <a:pt x="14175" y="52052"/>
                        </a:lnTo>
                        <a:lnTo>
                          <a:pt x="14175" y="61270"/>
                        </a:lnTo>
                        <a:cubicBezTo>
                          <a:pt x="14175" y="61502"/>
                          <a:pt x="14407" y="61735"/>
                          <a:pt x="14717" y="61735"/>
                        </a:cubicBezTo>
                        <a:cubicBezTo>
                          <a:pt x="14949" y="61735"/>
                          <a:pt x="15182" y="61502"/>
                          <a:pt x="15182" y="61270"/>
                        </a:cubicBezTo>
                        <a:lnTo>
                          <a:pt x="15182" y="52052"/>
                        </a:lnTo>
                        <a:lnTo>
                          <a:pt x="15259" y="52052"/>
                        </a:lnTo>
                        <a:lnTo>
                          <a:pt x="1525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D9D9C">
                      <a:alpha val="54000"/>
                    </a:srgbClr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808" name="Graphic 19965">
                    <a:extLst>
                      <a:ext uri="{FF2B5EF4-FFF2-40B4-BE49-F238E27FC236}">
                        <a16:creationId xmlns:a16="http://schemas.microsoft.com/office/drawing/2014/main" id="{DF7F8162-71CF-478B-85C4-33632D9E8D88}"/>
                      </a:ext>
                    </a:extLst>
                  </p:cNvPr>
                  <p:cNvGrpSpPr/>
                  <p:nvPr/>
                </p:nvGrpSpPr>
                <p:grpSpPr>
                  <a:xfrm>
                    <a:off x="12613969" y="4535804"/>
                    <a:ext cx="116471" cy="85862"/>
                    <a:chOff x="9936822" y="3946615"/>
                    <a:chExt cx="89786" cy="66190"/>
                  </a:xfrm>
                  <a:solidFill>
                    <a:schemeClr val="accent1"/>
                  </a:solidFill>
                </p:grpSpPr>
                <p:grpSp>
                  <p:nvGrpSpPr>
                    <p:cNvPr id="16276" name="Graphic 19965">
                      <a:extLst>
                        <a:ext uri="{FF2B5EF4-FFF2-40B4-BE49-F238E27FC236}">
                          <a16:creationId xmlns:a16="http://schemas.microsoft.com/office/drawing/2014/main" id="{FFA4BA0B-1FB1-4925-B306-C3F2D41A17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94031" y="3960754"/>
                      <a:ext cx="15569" cy="52052"/>
                      <a:chOff x="9994031" y="3960754"/>
                      <a:chExt cx="15569" cy="52052"/>
                    </a:xfrm>
                    <a:solidFill>
                      <a:schemeClr val="accent1"/>
                    </a:solidFill>
                  </p:grpSpPr>
                  <p:sp>
                    <p:nvSpPr>
                      <p:cNvPr id="16286" name="Freeform: Shape 16285">
                        <a:extLst>
                          <a:ext uri="{FF2B5EF4-FFF2-40B4-BE49-F238E27FC236}">
                            <a16:creationId xmlns:a16="http://schemas.microsoft.com/office/drawing/2014/main" id="{9F19E85C-7112-4DCD-A3DC-54DFA8EFA6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94109" y="3960754"/>
                        <a:ext cx="15491" cy="52052"/>
                      </a:xfrm>
                      <a:custGeom>
                        <a:avLst/>
                        <a:gdLst>
                          <a:gd name="connsiteX0" fmla="*/ 0 w 15491"/>
                          <a:gd name="connsiteY0" fmla="*/ 0 h 52052"/>
                          <a:gd name="connsiteX1" fmla="*/ 15492 w 15491"/>
                          <a:gd name="connsiteY1" fmla="*/ 0 h 52052"/>
                          <a:gd name="connsiteX2" fmla="*/ 15492 w 15491"/>
                          <a:gd name="connsiteY2" fmla="*/ 52052 h 52052"/>
                          <a:gd name="connsiteX3" fmla="*/ 0 w 15491"/>
                          <a:gd name="connsiteY3" fmla="*/ 52052 h 52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491" h="52052">
                            <a:moveTo>
                              <a:pt x="0" y="0"/>
                            </a:moveTo>
                            <a:lnTo>
                              <a:pt x="15492" y="0"/>
                            </a:lnTo>
                            <a:lnTo>
                              <a:pt x="15492" y="52052"/>
                            </a:lnTo>
                            <a:lnTo>
                              <a:pt x="0" y="52052"/>
                            </a:lnTo>
                            <a:close/>
                          </a:path>
                        </a:pathLst>
                      </a:custGeom>
                      <a:solidFill>
                        <a:srgbClr val="C20D0E"/>
                      </a:solidFill>
                      <a:ln w="7746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87" name="Freeform: Shape 16286">
                        <a:extLst>
                          <a:ext uri="{FF2B5EF4-FFF2-40B4-BE49-F238E27FC236}">
                            <a16:creationId xmlns:a16="http://schemas.microsoft.com/office/drawing/2014/main" id="{2EB76102-E39B-4DF6-8BBE-A1DE6571FA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94031" y="3968654"/>
                        <a:ext cx="15491" cy="5577"/>
                      </a:xfrm>
                      <a:custGeom>
                        <a:avLst/>
                        <a:gdLst>
                          <a:gd name="connsiteX0" fmla="*/ 0 w 15491"/>
                          <a:gd name="connsiteY0" fmla="*/ 0 h 5577"/>
                          <a:gd name="connsiteX1" fmla="*/ 15492 w 15491"/>
                          <a:gd name="connsiteY1" fmla="*/ 0 h 5577"/>
                          <a:gd name="connsiteX2" fmla="*/ 15492 w 15491"/>
                          <a:gd name="connsiteY2" fmla="*/ 5577 h 5577"/>
                          <a:gd name="connsiteX3" fmla="*/ 0 w 15491"/>
                          <a:gd name="connsiteY3" fmla="*/ 5577 h 55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491" h="5577">
                            <a:moveTo>
                              <a:pt x="0" y="0"/>
                            </a:moveTo>
                            <a:lnTo>
                              <a:pt x="15492" y="0"/>
                            </a:lnTo>
                            <a:lnTo>
                              <a:pt x="15492" y="5577"/>
                            </a:lnTo>
                            <a:lnTo>
                              <a:pt x="0" y="5577"/>
                            </a:lnTo>
                            <a:close/>
                          </a:path>
                        </a:pathLst>
                      </a:custGeom>
                      <a:solidFill>
                        <a:srgbClr val="0E6384"/>
                      </a:solidFill>
                      <a:ln w="7746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88" name="Freeform: Shape 16287">
                        <a:extLst>
                          <a:ext uri="{FF2B5EF4-FFF2-40B4-BE49-F238E27FC236}">
                            <a16:creationId xmlns:a16="http://schemas.microsoft.com/office/drawing/2014/main" id="{EEC86DE8-3B4A-4860-A281-D0E1C1B673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94031" y="3979576"/>
                        <a:ext cx="15491" cy="5577"/>
                      </a:xfrm>
                      <a:custGeom>
                        <a:avLst/>
                        <a:gdLst>
                          <a:gd name="connsiteX0" fmla="*/ 0 w 15491"/>
                          <a:gd name="connsiteY0" fmla="*/ 0 h 5577"/>
                          <a:gd name="connsiteX1" fmla="*/ 15492 w 15491"/>
                          <a:gd name="connsiteY1" fmla="*/ 0 h 5577"/>
                          <a:gd name="connsiteX2" fmla="*/ 15492 w 15491"/>
                          <a:gd name="connsiteY2" fmla="*/ 5577 h 5577"/>
                          <a:gd name="connsiteX3" fmla="*/ 0 w 15491"/>
                          <a:gd name="connsiteY3" fmla="*/ 5577 h 55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491" h="5577">
                            <a:moveTo>
                              <a:pt x="0" y="0"/>
                            </a:moveTo>
                            <a:lnTo>
                              <a:pt x="15492" y="0"/>
                            </a:lnTo>
                            <a:lnTo>
                              <a:pt x="15492" y="5577"/>
                            </a:lnTo>
                            <a:lnTo>
                              <a:pt x="0" y="5577"/>
                            </a:lnTo>
                            <a:close/>
                          </a:path>
                        </a:pathLst>
                      </a:custGeom>
                      <a:solidFill>
                        <a:srgbClr val="0E6384"/>
                      </a:solidFill>
                      <a:ln w="7746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89" name="Freeform: Shape 16288">
                        <a:extLst>
                          <a:ext uri="{FF2B5EF4-FFF2-40B4-BE49-F238E27FC236}">
                            <a16:creationId xmlns:a16="http://schemas.microsoft.com/office/drawing/2014/main" id="{63E7D9CE-1FB8-4CFE-8A7D-599A8072BC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94031" y="3990575"/>
                        <a:ext cx="15491" cy="5499"/>
                      </a:xfrm>
                      <a:custGeom>
                        <a:avLst/>
                        <a:gdLst>
                          <a:gd name="connsiteX0" fmla="*/ 0 w 15491"/>
                          <a:gd name="connsiteY0" fmla="*/ 0 h 5499"/>
                          <a:gd name="connsiteX1" fmla="*/ 15492 w 15491"/>
                          <a:gd name="connsiteY1" fmla="*/ 0 h 5499"/>
                          <a:gd name="connsiteX2" fmla="*/ 15492 w 15491"/>
                          <a:gd name="connsiteY2" fmla="*/ 5500 h 5499"/>
                          <a:gd name="connsiteX3" fmla="*/ 0 w 15491"/>
                          <a:gd name="connsiteY3" fmla="*/ 5500 h 54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491" h="5499">
                            <a:moveTo>
                              <a:pt x="0" y="0"/>
                            </a:moveTo>
                            <a:lnTo>
                              <a:pt x="15492" y="0"/>
                            </a:lnTo>
                            <a:lnTo>
                              <a:pt x="15492" y="5500"/>
                            </a:lnTo>
                            <a:lnTo>
                              <a:pt x="0" y="5500"/>
                            </a:lnTo>
                            <a:close/>
                          </a:path>
                        </a:pathLst>
                      </a:custGeom>
                      <a:solidFill>
                        <a:srgbClr val="0E6384"/>
                      </a:solidFill>
                      <a:ln w="7746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90" name="Freeform: Shape 16289">
                        <a:extLst>
                          <a:ext uri="{FF2B5EF4-FFF2-40B4-BE49-F238E27FC236}">
                            <a16:creationId xmlns:a16="http://schemas.microsoft.com/office/drawing/2014/main" id="{F74CFE18-19AC-4A95-85A9-F6403A5679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94031" y="4001574"/>
                        <a:ext cx="15491" cy="5577"/>
                      </a:xfrm>
                      <a:custGeom>
                        <a:avLst/>
                        <a:gdLst>
                          <a:gd name="connsiteX0" fmla="*/ 0 w 15491"/>
                          <a:gd name="connsiteY0" fmla="*/ 0 h 5577"/>
                          <a:gd name="connsiteX1" fmla="*/ 15492 w 15491"/>
                          <a:gd name="connsiteY1" fmla="*/ 0 h 5577"/>
                          <a:gd name="connsiteX2" fmla="*/ 15492 w 15491"/>
                          <a:gd name="connsiteY2" fmla="*/ 5577 h 5577"/>
                          <a:gd name="connsiteX3" fmla="*/ 0 w 15491"/>
                          <a:gd name="connsiteY3" fmla="*/ 5577 h 55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491" h="5577">
                            <a:moveTo>
                              <a:pt x="0" y="0"/>
                            </a:moveTo>
                            <a:lnTo>
                              <a:pt x="15492" y="0"/>
                            </a:lnTo>
                            <a:lnTo>
                              <a:pt x="15492" y="5577"/>
                            </a:lnTo>
                            <a:lnTo>
                              <a:pt x="0" y="5577"/>
                            </a:lnTo>
                            <a:close/>
                          </a:path>
                        </a:pathLst>
                      </a:custGeom>
                      <a:solidFill>
                        <a:srgbClr val="0E6384"/>
                      </a:solidFill>
                      <a:ln w="7746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277" name="Graphic 19965">
                      <a:extLst>
                        <a:ext uri="{FF2B5EF4-FFF2-40B4-BE49-F238E27FC236}">
                          <a16:creationId xmlns:a16="http://schemas.microsoft.com/office/drawing/2014/main" id="{1E4B6DE7-3D3F-44DD-9B06-40B3E65ECE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36822" y="3946615"/>
                      <a:ext cx="89786" cy="20335"/>
                      <a:chOff x="9936822" y="3946615"/>
                      <a:chExt cx="89786" cy="20335"/>
                    </a:xfrm>
                    <a:solidFill>
                      <a:schemeClr val="accent1"/>
                    </a:solidFill>
                  </p:grpSpPr>
                  <p:sp>
                    <p:nvSpPr>
                      <p:cNvPr id="16278" name="Freeform: Shape 16277">
                        <a:extLst>
                          <a:ext uri="{FF2B5EF4-FFF2-40B4-BE49-F238E27FC236}">
                            <a16:creationId xmlns:a16="http://schemas.microsoft.com/office/drawing/2014/main" id="{5D10BEA7-4FAA-49B6-B628-E80CB136C6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36822" y="3946615"/>
                        <a:ext cx="89786" cy="20335"/>
                      </a:xfrm>
                      <a:custGeom>
                        <a:avLst/>
                        <a:gdLst>
                          <a:gd name="connsiteX0" fmla="*/ 89355 w 89786"/>
                          <a:gd name="connsiteY0" fmla="*/ 4844 h 20335"/>
                          <a:gd name="connsiteX1" fmla="*/ 83855 w 89786"/>
                          <a:gd name="connsiteY1" fmla="*/ 14526 h 20335"/>
                          <a:gd name="connsiteX2" fmla="*/ 5931 w 89786"/>
                          <a:gd name="connsiteY2" fmla="*/ 14526 h 20335"/>
                          <a:gd name="connsiteX3" fmla="*/ 432 w 89786"/>
                          <a:gd name="connsiteY3" fmla="*/ 4844 h 20335"/>
                          <a:gd name="connsiteX4" fmla="*/ 432 w 89786"/>
                          <a:gd name="connsiteY4" fmla="*/ 4844 h 20335"/>
                          <a:gd name="connsiteX5" fmla="*/ 10192 w 89786"/>
                          <a:gd name="connsiteY5" fmla="*/ 351 h 20335"/>
                          <a:gd name="connsiteX6" fmla="*/ 79440 w 89786"/>
                          <a:gd name="connsiteY6" fmla="*/ 351 h 20335"/>
                          <a:gd name="connsiteX7" fmla="*/ 89355 w 89786"/>
                          <a:gd name="connsiteY7" fmla="*/ 4844 h 20335"/>
                          <a:gd name="connsiteX8" fmla="*/ 89355 w 89786"/>
                          <a:gd name="connsiteY8" fmla="*/ 4844 h 20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9786" h="20335">
                            <a:moveTo>
                              <a:pt x="89355" y="4844"/>
                            </a:moveTo>
                            <a:cubicBezTo>
                              <a:pt x="90826" y="8639"/>
                              <a:pt x="88425" y="13131"/>
                              <a:pt x="83855" y="14526"/>
                            </a:cubicBezTo>
                            <a:cubicBezTo>
                              <a:pt x="58449" y="22272"/>
                              <a:pt x="31338" y="22272"/>
                              <a:pt x="5931" y="14526"/>
                            </a:cubicBezTo>
                            <a:cubicBezTo>
                              <a:pt x="1362" y="13131"/>
                              <a:pt x="-1040" y="8639"/>
                              <a:pt x="432" y="4844"/>
                            </a:cubicBezTo>
                            <a:lnTo>
                              <a:pt x="432" y="4844"/>
                            </a:lnTo>
                            <a:cubicBezTo>
                              <a:pt x="1903" y="1048"/>
                              <a:pt x="6242" y="-811"/>
                              <a:pt x="10192" y="351"/>
                            </a:cubicBezTo>
                            <a:cubicBezTo>
                              <a:pt x="32732" y="7245"/>
                              <a:pt x="56899" y="7245"/>
                              <a:pt x="79440" y="351"/>
                            </a:cubicBezTo>
                            <a:cubicBezTo>
                              <a:pt x="83468" y="-811"/>
                              <a:pt x="87805" y="971"/>
                              <a:pt x="89355" y="4844"/>
                            </a:cubicBezTo>
                            <a:lnTo>
                              <a:pt x="89355" y="4844"/>
                            </a:lnTo>
                            <a:close/>
                          </a:path>
                        </a:pathLst>
                      </a:custGeom>
                      <a:solidFill>
                        <a:srgbClr val="C20D0E"/>
                      </a:solidFill>
                      <a:ln w="7746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6279" name="Graphic 19965">
                        <a:extLst>
                          <a:ext uri="{FF2B5EF4-FFF2-40B4-BE49-F238E27FC236}">
                            <a16:creationId xmlns:a16="http://schemas.microsoft.com/office/drawing/2014/main" id="{53707043-44EE-4A89-ACB2-B4DD7D4DB5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942521" y="3946888"/>
                        <a:ext cx="78543" cy="20062"/>
                        <a:chOff x="9942521" y="3946888"/>
                        <a:chExt cx="78543" cy="20062"/>
                      </a:xfrm>
                      <a:solidFill>
                        <a:srgbClr val="0E6384"/>
                      </a:solidFill>
                    </p:grpSpPr>
                    <p:sp>
                      <p:nvSpPr>
                        <p:cNvPr id="16280" name="Freeform: Shape 16279">
                          <a:extLst>
                            <a:ext uri="{FF2B5EF4-FFF2-40B4-BE49-F238E27FC236}">
                              <a16:creationId xmlns:a16="http://schemas.microsoft.com/office/drawing/2014/main" id="{DBCCE9EB-3A12-4BBA-A665-E806B31283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942521" y="3946888"/>
                          <a:ext cx="10611" cy="16111"/>
                        </a:xfrm>
                        <a:custGeom>
                          <a:avLst/>
                          <a:gdLst>
                            <a:gd name="connsiteX0" fmla="*/ 7049 w 10611"/>
                            <a:gd name="connsiteY0" fmla="*/ 16112 h 16111"/>
                            <a:gd name="connsiteX1" fmla="*/ 0 w 10611"/>
                            <a:gd name="connsiteY1" fmla="*/ 14175 h 16111"/>
                            <a:gd name="connsiteX2" fmla="*/ 4338 w 10611"/>
                            <a:gd name="connsiteY2" fmla="*/ 0 h 16111"/>
                            <a:gd name="connsiteX3" fmla="*/ 10612 w 10611"/>
                            <a:gd name="connsiteY3" fmla="*/ 1782 h 16111"/>
                            <a:gd name="connsiteX4" fmla="*/ 7049 w 10611"/>
                            <a:gd name="connsiteY4" fmla="*/ 16112 h 161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611" h="16111">
                              <a:moveTo>
                                <a:pt x="7049" y="16112"/>
                              </a:moveTo>
                              <a:cubicBezTo>
                                <a:pt x="4647" y="15492"/>
                                <a:pt x="2324" y="14872"/>
                                <a:pt x="0" y="14175"/>
                              </a:cubicBezTo>
                              <a:cubicBezTo>
                                <a:pt x="1472" y="9450"/>
                                <a:pt x="2866" y="4803"/>
                                <a:pt x="4338" y="0"/>
                              </a:cubicBezTo>
                              <a:cubicBezTo>
                                <a:pt x="6430" y="620"/>
                                <a:pt x="8520" y="1239"/>
                                <a:pt x="10612" y="1782"/>
                              </a:cubicBezTo>
                              <a:cubicBezTo>
                                <a:pt x="9451" y="6584"/>
                                <a:pt x="8211" y="11386"/>
                                <a:pt x="7049" y="161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E6384"/>
                        </a:solidFill>
                        <a:ln w="7746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281" name="Freeform: Shape 16280">
                          <a:extLst>
                            <a:ext uri="{FF2B5EF4-FFF2-40B4-BE49-F238E27FC236}">
                              <a16:creationId xmlns:a16="http://schemas.microsoft.com/office/drawing/2014/main" id="{057F3A9E-CF3E-4B23-B580-F218647934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956697" y="3950064"/>
                          <a:ext cx="9139" cy="15724"/>
                        </a:xfrm>
                        <a:custGeom>
                          <a:avLst/>
                          <a:gdLst>
                            <a:gd name="connsiteX0" fmla="*/ 7126 w 9139"/>
                            <a:gd name="connsiteY0" fmla="*/ 15724 h 15724"/>
                            <a:gd name="connsiteX1" fmla="*/ 0 w 9139"/>
                            <a:gd name="connsiteY1" fmla="*/ 14562 h 15724"/>
                            <a:gd name="connsiteX2" fmla="*/ 2788 w 9139"/>
                            <a:gd name="connsiteY2" fmla="*/ 0 h 15724"/>
                            <a:gd name="connsiteX3" fmla="*/ 9140 w 9139"/>
                            <a:gd name="connsiteY3" fmla="*/ 1007 h 15724"/>
                            <a:gd name="connsiteX4" fmla="*/ 7126 w 9139"/>
                            <a:gd name="connsiteY4" fmla="*/ 15724 h 157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139" h="15724">
                              <a:moveTo>
                                <a:pt x="7126" y="15724"/>
                              </a:moveTo>
                              <a:cubicBezTo>
                                <a:pt x="4725" y="15414"/>
                                <a:pt x="2323" y="15027"/>
                                <a:pt x="0" y="14562"/>
                              </a:cubicBezTo>
                              <a:cubicBezTo>
                                <a:pt x="929" y="9682"/>
                                <a:pt x="1859" y="4880"/>
                                <a:pt x="2788" y="0"/>
                              </a:cubicBezTo>
                              <a:cubicBezTo>
                                <a:pt x="4880" y="387"/>
                                <a:pt x="7048" y="775"/>
                                <a:pt x="9140" y="1007"/>
                              </a:cubicBezTo>
                              <a:cubicBezTo>
                                <a:pt x="8443" y="5887"/>
                                <a:pt x="7746" y="10844"/>
                                <a:pt x="7126" y="1572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E6384"/>
                        </a:solidFill>
                        <a:ln w="7746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282" name="Freeform: Shape 16281">
                          <a:extLst>
                            <a:ext uri="{FF2B5EF4-FFF2-40B4-BE49-F238E27FC236}">
                              <a16:creationId xmlns:a16="http://schemas.microsoft.com/office/drawing/2014/main" id="{6ACBCEA8-A646-4C42-B1C4-8C1DF50552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971026" y="3951846"/>
                          <a:ext cx="7590" cy="15104"/>
                        </a:xfrm>
                        <a:custGeom>
                          <a:avLst/>
                          <a:gdLst>
                            <a:gd name="connsiteX0" fmla="*/ 7203 w 7590"/>
                            <a:gd name="connsiteY0" fmla="*/ 15105 h 15104"/>
                            <a:gd name="connsiteX1" fmla="*/ 0 w 7590"/>
                            <a:gd name="connsiteY1" fmla="*/ 14717 h 15104"/>
                            <a:gd name="connsiteX2" fmla="*/ 1162 w 7590"/>
                            <a:gd name="connsiteY2" fmla="*/ 0 h 15104"/>
                            <a:gd name="connsiteX3" fmla="*/ 7591 w 7590"/>
                            <a:gd name="connsiteY3" fmla="*/ 310 h 15104"/>
                            <a:gd name="connsiteX4" fmla="*/ 7203 w 7590"/>
                            <a:gd name="connsiteY4" fmla="*/ 15105 h 151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90" h="15104">
                              <a:moveTo>
                                <a:pt x="7203" y="15105"/>
                              </a:moveTo>
                              <a:cubicBezTo>
                                <a:pt x="4802" y="15027"/>
                                <a:pt x="2401" y="14949"/>
                                <a:pt x="0" y="14717"/>
                              </a:cubicBezTo>
                              <a:cubicBezTo>
                                <a:pt x="387" y="9837"/>
                                <a:pt x="774" y="4880"/>
                                <a:pt x="1162" y="0"/>
                              </a:cubicBezTo>
                              <a:cubicBezTo>
                                <a:pt x="3253" y="155"/>
                                <a:pt x="5422" y="310"/>
                                <a:pt x="7591" y="310"/>
                              </a:cubicBezTo>
                              <a:cubicBezTo>
                                <a:pt x="7436" y="5190"/>
                                <a:pt x="7281" y="10147"/>
                                <a:pt x="7203" y="151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E6384"/>
                        </a:solidFill>
                        <a:ln w="7746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283" name="Freeform: Shape 16282">
                          <a:extLst>
                            <a:ext uri="{FF2B5EF4-FFF2-40B4-BE49-F238E27FC236}">
                              <a16:creationId xmlns:a16="http://schemas.microsoft.com/office/drawing/2014/main" id="{732CC5BB-6E0B-4528-A8AB-F2464690A6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985046" y="3951768"/>
                          <a:ext cx="7591" cy="15104"/>
                        </a:xfrm>
                        <a:custGeom>
                          <a:avLst/>
                          <a:gdLst>
                            <a:gd name="connsiteX0" fmla="*/ 7592 w 7591"/>
                            <a:gd name="connsiteY0" fmla="*/ 14717 h 15104"/>
                            <a:gd name="connsiteX1" fmla="*/ 388 w 7591"/>
                            <a:gd name="connsiteY1" fmla="*/ 15105 h 15104"/>
                            <a:gd name="connsiteX2" fmla="*/ 0 w 7591"/>
                            <a:gd name="connsiteY2" fmla="*/ 310 h 15104"/>
                            <a:gd name="connsiteX3" fmla="*/ 6430 w 7591"/>
                            <a:gd name="connsiteY3" fmla="*/ 0 h 15104"/>
                            <a:gd name="connsiteX4" fmla="*/ 7592 w 7591"/>
                            <a:gd name="connsiteY4" fmla="*/ 14717 h 151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591" h="15104">
                              <a:moveTo>
                                <a:pt x="7592" y="14717"/>
                              </a:moveTo>
                              <a:cubicBezTo>
                                <a:pt x="5190" y="14950"/>
                                <a:pt x="2788" y="15027"/>
                                <a:pt x="388" y="15105"/>
                              </a:cubicBezTo>
                              <a:cubicBezTo>
                                <a:pt x="233" y="10147"/>
                                <a:pt x="78" y="5267"/>
                                <a:pt x="0" y="310"/>
                              </a:cubicBezTo>
                              <a:cubicBezTo>
                                <a:pt x="2169" y="232"/>
                                <a:pt x="4261" y="155"/>
                                <a:pt x="6430" y="0"/>
                              </a:cubicBezTo>
                              <a:cubicBezTo>
                                <a:pt x="6739" y="4880"/>
                                <a:pt x="7204" y="9837"/>
                                <a:pt x="7592" y="147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E6384"/>
                        </a:solidFill>
                        <a:ln w="7746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284" name="Freeform: Shape 16283">
                          <a:extLst>
                            <a:ext uri="{FF2B5EF4-FFF2-40B4-BE49-F238E27FC236}">
                              <a16:creationId xmlns:a16="http://schemas.microsoft.com/office/drawing/2014/main" id="{82BA3148-AD1A-4BC2-9648-75051E84BF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997827" y="3950064"/>
                          <a:ext cx="9140" cy="15646"/>
                        </a:xfrm>
                        <a:custGeom>
                          <a:avLst/>
                          <a:gdLst>
                            <a:gd name="connsiteX0" fmla="*/ 9141 w 9140"/>
                            <a:gd name="connsiteY0" fmla="*/ 14485 h 15646"/>
                            <a:gd name="connsiteX1" fmla="*/ 2014 w 9140"/>
                            <a:gd name="connsiteY1" fmla="*/ 15647 h 15646"/>
                            <a:gd name="connsiteX2" fmla="*/ 0 w 9140"/>
                            <a:gd name="connsiteY2" fmla="*/ 1007 h 15646"/>
                            <a:gd name="connsiteX3" fmla="*/ 6352 w 9140"/>
                            <a:gd name="connsiteY3" fmla="*/ 0 h 15646"/>
                            <a:gd name="connsiteX4" fmla="*/ 9141 w 9140"/>
                            <a:gd name="connsiteY4" fmla="*/ 14485 h 156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140" h="15646">
                              <a:moveTo>
                                <a:pt x="9141" y="14485"/>
                              </a:moveTo>
                              <a:cubicBezTo>
                                <a:pt x="6739" y="14950"/>
                                <a:pt x="4338" y="15337"/>
                                <a:pt x="2014" y="15647"/>
                              </a:cubicBezTo>
                              <a:cubicBezTo>
                                <a:pt x="1317" y="10767"/>
                                <a:pt x="697" y="5887"/>
                                <a:pt x="0" y="1007"/>
                              </a:cubicBezTo>
                              <a:cubicBezTo>
                                <a:pt x="2092" y="697"/>
                                <a:pt x="4261" y="387"/>
                                <a:pt x="6352" y="0"/>
                              </a:cubicBezTo>
                              <a:cubicBezTo>
                                <a:pt x="7282" y="4803"/>
                                <a:pt x="8211" y="9682"/>
                                <a:pt x="9141" y="144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E6384"/>
                        </a:solidFill>
                        <a:ln w="7746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285" name="Freeform: Shape 16284">
                          <a:extLst>
                            <a:ext uri="{FF2B5EF4-FFF2-40B4-BE49-F238E27FC236}">
                              <a16:creationId xmlns:a16="http://schemas.microsoft.com/office/drawing/2014/main" id="{7BDA3ACA-D9BE-421A-ABCE-AFAA41DCF0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0010452" y="3946966"/>
                          <a:ext cx="10611" cy="16034"/>
                        </a:xfrm>
                        <a:custGeom>
                          <a:avLst/>
                          <a:gdLst>
                            <a:gd name="connsiteX0" fmla="*/ 10612 w 10611"/>
                            <a:gd name="connsiteY0" fmla="*/ 14098 h 16034"/>
                            <a:gd name="connsiteX1" fmla="*/ 3563 w 10611"/>
                            <a:gd name="connsiteY1" fmla="*/ 16034 h 16034"/>
                            <a:gd name="connsiteX2" fmla="*/ 0 w 10611"/>
                            <a:gd name="connsiteY2" fmla="*/ 1704 h 16034"/>
                            <a:gd name="connsiteX3" fmla="*/ 6275 w 10611"/>
                            <a:gd name="connsiteY3" fmla="*/ 0 h 16034"/>
                            <a:gd name="connsiteX4" fmla="*/ 10612 w 10611"/>
                            <a:gd name="connsiteY4" fmla="*/ 14098 h 160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611" h="16034">
                              <a:moveTo>
                                <a:pt x="10612" y="14098"/>
                              </a:moveTo>
                              <a:cubicBezTo>
                                <a:pt x="8289" y="14795"/>
                                <a:pt x="5964" y="15492"/>
                                <a:pt x="3563" y="16034"/>
                              </a:cubicBezTo>
                              <a:cubicBezTo>
                                <a:pt x="2402" y="11232"/>
                                <a:pt x="1162" y="6429"/>
                                <a:pt x="0" y="1704"/>
                              </a:cubicBezTo>
                              <a:cubicBezTo>
                                <a:pt x="2092" y="1162"/>
                                <a:pt x="4183" y="620"/>
                                <a:pt x="6275" y="0"/>
                              </a:cubicBezTo>
                              <a:cubicBezTo>
                                <a:pt x="7668" y="4648"/>
                                <a:pt x="9141" y="9372"/>
                                <a:pt x="10612" y="140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0E6384"/>
                        </a:solidFill>
                        <a:ln w="7746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15950" name="Freeform: Shape 15949">
                    <a:extLst>
                      <a:ext uri="{FF2B5EF4-FFF2-40B4-BE49-F238E27FC236}">
                        <a16:creationId xmlns:a16="http://schemas.microsoft.com/office/drawing/2014/main" id="{9D7F221A-3E8D-477E-8C70-73D53CDB7C44}"/>
                      </a:ext>
                    </a:extLst>
                  </p:cNvPr>
                  <p:cNvSpPr/>
                  <p:nvPr/>
                </p:nvSpPr>
                <p:spPr>
                  <a:xfrm>
                    <a:off x="12688081" y="4558465"/>
                    <a:ext cx="20497" cy="9545"/>
                  </a:xfrm>
                  <a:custGeom>
                    <a:avLst/>
                    <a:gdLst>
                      <a:gd name="connsiteX0" fmla="*/ 0 w 15801"/>
                      <a:gd name="connsiteY0" fmla="*/ 2246 h 7358"/>
                      <a:gd name="connsiteX1" fmla="*/ 15492 w 15801"/>
                      <a:gd name="connsiteY1" fmla="*/ 0 h 7358"/>
                      <a:gd name="connsiteX2" fmla="*/ 15802 w 15801"/>
                      <a:gd name="connsiteY2" fmla="*/ 7359 h 7358"/>
                      <a:gd name="connsiteX3" fmla="*/ 78 w 15801"/>
                      <a:gd name="connsiteY3" fmla="*/ 4338 h 7358"/>
                      <a:gd name="connsiteX4" fmla="*/ 78 w 15801"/>
                      <a:gd name="connsiteY4" fmla="*/ 2246 h 7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01" h="7358">
                        <a:moveTo>
                          <a:pt x="0" y="2246"/>
                        </a:moveTo>
                        <a:cubicBezTo>
                          <a:pt x="0" y="2246"/>
                          <a:pt x="8520" y="1704"/>
                          <a:pt x="15492" y="0"/>
                        </a:cubicBezTo>
                        <a:lnTo>
                          <a:pt x="15802" y="7359"/>
                        </a:lnTo>
                        <a:cubicBezTo>
                          <a:pt x="15802" y="7359"/>
                          <a:pt x="4261" y="6197"/>
                          <a:pt x="78" y="4338"/>
                        </a:cubicBezTo>
                        <a:lnTo>
                          <a:pt x="78" y="2246"/>
                        </a:lnTo>
                        <a:close/>
                      </a:path>
                    </a:pathLst>
                  </a:custGeom>
                  <a:solidFill>
                    <a:srgbClr val="9D9D9C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51" name="Freeform: Shape 15950">
                    <a:extLst>
                      <a:ext uri="{FF2B5EF4-FFF2-40B4-BE49-F238E27FC236}">
                        <a16:creationId xmlns:a16="http://schemas.microsoft.com/office/drawing/2014/main" id="{21639FA4-46E9-440D-BF36-35D34BF03B03}"/>
                      </a:ext>
                    </a:extLst>
                  </p:cNvPr>
                  <p:cNvSpPr/>
                  <p:nvPr/>
                </p:nvSpPr>
                <p:spPr>
                  <a:xfrm>
                    <a:off x="12622567" y="4535821"/>
                    <a:ext cx="96261" cy="11004"/>
                  </a:xfrm>
                  <a:custGeom>
                    <a:avLst/>
                    <a:gdLst>
                      <a:gd name="connsiteX0" fmla="*/ 74206 w 74206"/>
                      <a:gd name="connsiteY0" fmla="*/ 28 h 8483"/>
                      <a:gd name="connsiteX1" fmla="*/ 72811 w 74206"/>
                      <a:gd name="connsiteY1" fmla="*/ 338 h 8483"/>
                      <a:gd name="connsiteX2" fmla="*/ 3564 w 74206"/>
                      <a:gd name="connsiteY2" fmla="*/ 338 h 8483"/>
                      <a:gd name="connsiteX3" fmla="*/ 0 w 74206"/>
                      <a:gd name="connsiteY3" fmla="*/ 28 h 8483"/>
                      <a:gd name="connsiteX4" fmla="*/ 74206 w 74206"/>
                      <a:gd name="connsiteY4" fmla="*/ 28 h 8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06" h="8483">
                        <a:moveTo>
                          <a:pt x="74206" y="28"/>
                        </a:moveTo>
                        <a:cubicBezTo>
                          <a:pt x="73741" y="105"/>
                          <a:pt x="73277" y="183"/>
                          <a:pt x="72811" y="338"/>
                        </a:cubicBezTo>
                        <a:cubicBezTo>
                          <a:pt x="50271" y="7232"/>
                          <a:pt x="26104" y="7232"/>
                          <a:pt x="3564" y="338"/>
                        </a:cubicBezTo>
                        <a:cubicBezTo>
                          <a:pt x="2402" y="28"/>
                          <a:pt x="1162" y="-49"/>
                          <a:pt x="0" y="28"/>
                        </a:cubicBezTo>
                        <a:cubicBezTo>
                          <a:pt x="6661" y="3824"/>
                          <a:pt x="41131" y="16991"/>
                          <a:pt x="74206" y="28"/>
                        </a:cubicBezTo>
                        <a:close/>
                      </a:path>
                    </a:pathLst>
                  </a:custGeom>
                  <a:solidFill>
                    <a:srgbClr val="9D9D9C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952" name="Graphic 19965">
                    <a:extLst>
                      <a:ext uri="{FF2B5EF4-FFF2-40B4-BE49-F238E27FC236}">
                        <a16:creationId xmlns:a16="http://schemas.microsoft.com/office/drawing/2014/main" id="{76211EAA-7C48-4802-832E-15952E44688A}"/>
                      </a:ext>
                    </a:extLst>
                  </p:cNvPr>
                  <p:cNvGrpSpPr/>
                  <p:nvPr/>
                </p:nvGrpSpPr>
                <p:grpSpPr>
                  <a:xfrm>
                    <a:off x="12688282" y="4617950"/>
                    <a:ext cx="19995" cy="16377"/>
                    <a:chOff x="9994109" y="4009940"/>
                    <a:chExt cx="15414" cy="12625"/>
                  </a:xfrm>
                  <a:solidFill>
                    <a:srgbClr val="C20D0E"/>
                  </a:solidFill>
                </p:grpSpPr>
                <p:sp>
                  <p:nvSpPr>
                    <p:cNvPr id="15953" name="Freeform: Shape 15952">
                      <a:extLst>
                        <a:ext uri="{FF2B5EF4-FFF2-40B4-BE49-F238E27FC236}">
                          <a16:creationId xmlns:a16="http://schemas.microsoft.com/office/drawing/2014/main" id="{5CD65B03-636A-416E-9526-9CD9E671B5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4109" y="4009940"/>
                      <a:ext cx="929" cy="12625"/>
                    </a:xfrm>
                    <a:custGeom>
                      <a:avLst/>
                      <a:gdLst>
                        <a:gd name="connsiteX0" fmla="*/ 929 w 929"/>
                        <a:gd name="connsiteY0" fmla="*/ 12161 h 12625"/>
                        <a:gd name="connsiteX1" fmla="*/ 465 w 929"/>
                        <a:gd name="connsiteY1" fmla="*/ 12626 h 12625"/>
                        <a:gd name="connsiteX2" fmla="*/ 465 w 929"/>
                        <a:gd name="connsiteY2" fmla="*/ 12626 h 12625"/>
                        <a:gd name="connsiteX3" fmla="*/ 0 w 929"/>
                        <a:gd name="connsiteY3" fmla="*/ 12161 h 12625"/>
                        <a:gd name="connsiteX4" fmla="*/ 0 w 929"/>
                        <a:gd name="connsiteY4" fmla="*/ 465 h 12625"/>
                        <a:gd name="connsiteX5" fmla="*/ 465 w 929"/>
                        <a:gd name="connsiteY5" fmla="*/ 0 h 12625"/>
                        <a:gd name="connsiteX6" fmla="*/ 465 w 929"/>
                        <a:gd name="connsiteY6" fmla="*/ 0 h 12625"/>
                        <a:gd name="connsiteX7" fmla="*/ 929 w 929"/>
                        <a:gd name="connsiteY7" fmla="*/ 465 h 12625"/>
                        <a:gd name="connsiteX8" fmla="*/ 929 w 929"/>
                        <a:gd name="connsiteY8" fmla="*/ 12161 h 12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9" h="12625">
                          <a:moveTo>
                            <a:pt x="929" y="12161"/>
                          </a:moveTo>
                          <a:cubicBezTo>
                            <a:pt x="929" y="12393"/>
                            <a:pt x="697" y="12626"/>
                            <a:pt x="465" y="12626"/>
                          </a:cubicBezTo>
                          <a:lnTo>
                            <a:pt x="465" y="12626"/>
                          </a:lnTo>
                          <a:cubicBezTo>
                            <a:pt x="155" y="12626"/>
                            <a:pt x="0" y="12393"/>
                            <a:pt x="0" y="12161"/>
                          </a:cubicBezTo>
                          <a:lnTo>
                            <a:pt x="0" y="465"/>
                          </a:lnTo>
                          <a:cubicBezTo>
                            <a:pt x="0" y="155"/>
                            <a:pt x="233" y="0"/>
                            <a:pt x="465" y="0"/>
                          </a:cubicBezTo>
                          <a:lnTo>
                            <a:pt x="465" y="0"/>
                          </a:lnTo>
                          <a:cubicBezTo>
                            <a:pt x="774" y="0"/>
                            <a:pt x="929" y="232"/>
                            <a:pt x="929" y="465"/>
                          </a:cubicBezTo>
                          <a:lnTo>
                            <a:pt x="929" y="12161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54" name="Freeform: Shape 15953">
                      <a:extLst>
                        <a:ext uri="{FF2B5EF4-FFF2-40B4-BE49-F238E27FC236}">
                          <a16:creationId xmlns:a16="http://schemas.microsoft.com/office/drawing/2014/main" id="{58ACE4BE-DC26-4F15-A4BA-B301FB7CBA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6200" y="4009940"/>
                      <a:ext cx="929" cy="12625"/>
                    </a:xfrm>
                    <a:custGeom>
                      <a:avLst/>
                      <a:gdLst>
                        <a:gd name="connsiteX0" fmla="*/ 929 w 929"/>
                        <a:gd name="connsiteY0" fmla="*/ 12161 h 12625"/>
                        <a:gd name="connsiteX1" fmla="*/ 464 w 929"/>
                        <a:gd name="connsiteY1" fmla="*/ 12626 h 12625"/>
                        <a:gd name="connsiteX2" fmla="*/ 464 w 929"/>
                        <a:gd name="connsiteY2" fmla="*/ 12626 h 12625"/>
                        <a:gd name="connsiteX3" fmla="*/ 0 w 929"/>
                        <a:gd name="connsiteY3" fmla="*/ 12161 h 12625"/>
                        <a:gd name="connsiteX4" fmla="*/ 0 w 929"/>
                        <a:gd name="connsiteY4" fmla="*/ 465 h 12625"/>
                        <a:gd name="connsiteX5" fmla="*/ 464 w 929"/>
                        <a:gd name="connsiteY5" fmla="*/ 0 h 12625"/>
                        <a:gd name="connsiteX6" fmla="*/ 464 w 929"/>
                        <a:gd name="connsiteY6" fmla="*/ 0 h 12625"/>
                        <a:gd name="connsiteX7" fmla="*/ 929 w 929"/>
                        <a:gd name="connsiteY7" fmla="*/ 465 h 12625"/>
                        <a:gd name="connsiteX8" fmla="*/ 929 w 929"/>
                        <a:gd name="connsiteY8" fmla="*/ 12161 h 12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9" h="12625">
                          <a:moveTo>
                            <a:pt x="929" y="12161"/>
                          </a:moveTo>
                          <a:cubicBezTo>
                            <a:pt x="929" y="12393"/>
                            <a:pt x="697" y="12626"/>
                            <a:pt x="464" y="12626"/>
                          </a:cubicBezTo>
                          <a:lnTo>
                            <a:pt x="464" y="12626"/>
                          </a:lnTo>
                          <a:cubicBezTo>
                            <a:pt x="155" y="12626"/>
                            <a:pt x="0" y="12393"/>
                            <a:pt x="0" y="12161"/>
                          </a:cubicBezTo>
                          <a:lnTo>
                            <a:pt x="0" y="465"/>
                          </a:lnTo>
                          <a:cubicBezTo>
                            <a:pt x="0" y="155"/>
                            <a:pt x="233" y="0"/>
                            <a:pt x="464" y="0"/>
                          </a:cubicBezTo>
                          <a:lnTo>
                            <a:pt x="464" y="0"/>
                          </a:lnTo>
                          <a:cubicBezTo>
                            <a:pt x="774" y="0"/>
                            <a:pt x="929" y="232"/>
                            <a:pt x="929" y="465"/>
                          </a:cubicBezTo>
                          <a:lnTo>
                            <a:pt x="929" y="12161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77" name="Freeform: Shape 15976">
                      <a:extLst>
                        <a:ext uri="{FF2B5EF4-FFF2-40B4-BE49-F238E27FC236}">
                          <a16:creationId xmlns:a16="http://schemas.microsoft.com/office/drawing/2014/main" id="{71225A54-A81C-46AD-A429-8AFE80C063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8214" y="4009940"/>
                      <a:ext cx="929" cy="12625"/>
                    </a:xfrm>
                    <a:custGeom>
                      <a:avLst/>
                      <a:gdLst>
                        <a:gd name="connsiteX0" fmla="*/ 929 w 929"/>
                        <a:gd name="connsiteY0" fmla="*/ 12161 h 12625"/>
                        <a:gd name="connsiteX1" fmla="*/ 464 w 929"/>
                        <a:gd name="connsiteY1" fmla="*/ 12626 h 12625"/>
                        <a:gd name="connsiteX2" fmla="*/ 464 w 929"/>
                        <a:gd name="connsiteY2" fmla="*/ 12626 h 12625"/>
                        <a:gd name="connsiteX3" fmla="*/ 0 w 929"/>
                        <a:gd name="connsiteY3" fmla="*/ 12161 h 12625"/>
                        <a:gd name="connsiteX4" fmla="*/ 0 w 929"/>
                        <a:gd name="connsiteY4" fmla="*/ 465 h 12625"/>
                        <a:gd name="connsiteX5" fmla="*/ 464 w 929"/>
                        <a:gd name="connsiteY5" fmla="*/ 0 h 12625"/>
                        <a:gd name="connsiteX6" fmla="*/ 464 w 929"/>
                        <a:gd name="connsiteY6" fmla="*/ 0 h 12625"/>
                        <a:gd name="connsiteX7" fmla="*/ 929 w 929"/>
                        <a:gd name="connsiteY7" fmla="*/ 465 h 12625"/>
                        <a:gd name="connsiteX8" fmla="*/ 929 w 929"/>
                        <a:gd name="connsiteY8" fmla="*/ 12161 h 12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9" h="12625">
                          <a:moveTo>
                            <a:pt x="929" y="12161"/>
                          </a:moveTo>
                          <a:cubicBezTo>
                            <a:pt x="929" y="12393"/>
                            <a:pt x="697" y="12626"/>
                            <a:pt x="464" y="12626"/>
                          </a:cubicBezTo>
                          <a:lnTo>
                            <a:pt x="464" y="12626"/>
                          </a:lnTo>
                          <a:cubicBezTo>
                            <a:pt x="155" y="12626"/>
                            <a:pt x="0" y="12393"/>
                            <a:pt x="0" y="12161"/>
                          </a:cubicBezTo>
                          <a:lnTo>
                            <a:pt x="0" y="465"/>
                          </a:lnTo>
                          <a:cubicBezTo>
                            <a:pt x="0" y="155"/>
                            <a:pt x="233" y="0"/>
                            <a:pt x="464" y="0"/>
                          </a:cubicBezTo>
                          <a:lnTo>
                            <a:pt x="464" y="0"/>
                          </a:lnTo>
                          <a:cubicBezTo>
                            <a:pt x="774" y="0"/>
                            <a:pt x="929" y="232"/>
                            <a:pt x="929" y="465"/>
                          </a:cubicBezTo>
                          <a:lnTo>
                            <a:pt x="929" y="12161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78" name="Freeform: Shape 15977">
                      <a:extLst>
                        <a:ext uri="{FF2B5EF4-FFF2-40B4-BE49-F238E27FC236}">
                          <a16:creationId xmlns:a16="http://schemas.microsoft.com/office/drawing/2014/main" id="{BE5F1BF3-065E-4372-8985-A8C6B658C6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0306" y="4009940"/>
                      <a:ext cx="929" cy="12625"/>
                    </a:xfrm>
                    <a:custGeom>
                      <a:avLst/>
                      <a:gdLst>
                        <a:gd name="connsiteX0" fmla="*/ 929 w 929"/>
                        <a:gd name="connsiteY0" fmla="*/ 12161 h 12625"/>
                        <a:gd name="connsiteX1" fmla="*/ 464 w 929"/>
                        <a:gd name="connsiteY1" fmla="*/ 12626 h 12625"/>
                        <a:gd name="connsiteX2" fmla="*/ 464 w 929"/>
                        <a:gd name="connsiteY2" fmla="*/ 12626 h 12625"/>
                        <a:gd name="connsiteX3" fmla="*/ 0 w 929"/>
                        <a:gd name="connsiteY3" fmla="*/ 12161 h 12625"/>
                        <a:gd name="connsiteX4" fmla="*/ 0 w 929"/>
                        <a:gd name="connsiteY4" fmla="*/ 465 h 12625"/>
                        <a:gd name="connsiteX5" fmla="*/ 464 w 929"/>
                        <a:gd name="connsiteY5" fmla="*/ 0 h 12625"/>
                        <a:gd name="connsiteX6" fmla="*/ 464 w 929"/>
                        <a:gd name="connsiteY6" fmla="*/ 0 h 12625"/>
                        <a:gd name="connsiteX7" fmla="*/ 929 w 929"/>
                        <a:gd name="connsiteY7" fmla="*/ 465 h 12625"/>
                        <a:gd name="connsiteX8" fmla="*/ 929 w 929"/>
                        <a:gd name="connsiteY8" fmla="*/ 12161 h 12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9" h="12625">
                          <a:moveTo>
                            <a:pt x="929" y="12161"/>
                          </a:moveTo>
                          <a:cubicBezTo>
                            <a:pt x="929" y="12393"/>
                            <a:pt x="697" y="12626"/>
                            <a:pt x="464" y="12626"/>
                          </a:cubicBezTo>
                          <a:lnTo>
                            <a:pt x="464" y="12626"/>
                          </a:lnTo>
                          <a:cubicBezTo>
                            <a:pt x="154" y="12626"/>
                            <a:pt x="0" y="12393"/>
                            <a:pt x="0" y="12161"/>
                          </a:cubicBezTo>
                          <a:lnTo>
                            <a:pt x="0" y="465"/>
                          </a:lnTo>
                          <a:cubicBezTo>
                            <a:pt x="0" y="155"/>
                            <a:pt x="232" y="0"/>
                            <a:pt x="464" y="0"/>
                          </a:cubicBezTo>
                          <a:lnTo>
                            <a:pt x="464" y="0"/>
                          </a:lnTo>
                          <a:cubicBezTo>
                            <a:pt x="774" y="0"/>
                            <a:pt x="929" y="232"/>
                            <a:pt x="929" y="465"/>
                          </a:cubicBezTo>
                          <a:lnTo>
                            <a:pt x="929" y="12161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99" name="Freeform: Shape 15998">
                      <a:extLst>
                        <a:ext uri="{FF2B5EF4-FFF2-40B4-BE49-F238E27FC236}">
                          <a16:creationId xmlns:a16="http://schemas.microsoft.com/office/drawing/2014/main" id="{343D4D35-399B-4A30-AD7B-5BCEDA0034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2320" y="4009940"/>
                      <a:ext cx="1006" cy="12625"/>
                    </a:xfrm>
                    <a:custGeom>
                      <a:avLst/>
                      <a:gdLst>
                        <a:gd name="connsiteX0" fmla="*/ 1006 w 1006"/>
                        <a:gd name="connsiteY0" fmla="*/ 12161 h 12625"/>
                        <a:gd name="connsiteX1" fmla="*/ 464 w 1006"/>
                        <a:gd name="connsiteY1" fmla="*/ 12626 h 12625"/>
                        <a:gd name="connsiteX2" fmla="*/ 464 w 1006"/>
                        <a:gd name="connsiteY2" fmla="*/ 12626 h 12625"/>
                        <a:gd name="connsiteX3" fmla="*/ 0 w 1006"/>
                        <a:gd name="connsiteY3" fmla="*/ 12161 h 12625"/>
                        <a:gd name="connsiteX4" fmla="*/ 0 w 1006"/>
                        <a:gd name="connsiteY4" fmla="*/ 465 h 12625"/>
                        <a:gd name="connsiteX5" fmla="*/ 464 w 1006"/>
                        <a:gd name="connsiteY5" fmla="*/ 0 h 12625"/>
                        <a:gd name="connsiteX6" fmla="*/ 464 w 1006"/>
                        <a:gd name="connsiteY6" fmla="*/ 0 h 12625"/>
                        <a:gd name="connsiteX7" fmla="*/ 1006 w 1006"/>
                        <a:gd name="connsiteY7" fmla="*/ 465 h 12625"/>
                        <a:gd name="connsiteX8" fmla="*/ 1006 w 1006"/>
                        <a:gd name="connsiteY8" fmla="*/ 12161 h 12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06" h="12625">
                          <a:moveTo>
                            <a:pt x="1006" y="12161"/>
                          </a:moveTo>
                          <a:cubicBezTo>
                            <a:pt x="1006" y="12393"/>
                            <a:pt x="774" y="12626"/>
                            <a:pt x="464" y="12626"/>
                          </a:cubicBezTo>
                          <a:lnTo>
                            <a:pt x="464" y="12626"/>
                          </a:lnTo>
                          <a:cubicBezTo>
                            <a:pt x="232" y="12626"/>
                            <a:pt x="0" y="12393"/>
                            <a:pt x="0" y="12161"/>
                          </a:cubicBezTo>
                          <a:lnTo>
                            <a:pt x="0" y="465"/>
                          </a:lnTo>
                          <a:cubicBezTo>
                            <a:pt x="0" y="155"/>
                            <a:pt x="232" y="0"/>
                            <a:pt x="464" y="0"/>
                          </a:cubicBezTo>
                          <a:lnTo>
                            <a:pt x="464" y="0"/>
                          </a:lnTo>
                          <a:cubicBezTo>
                            <a:pt x="774" y="0"/>
                            <a:pt x="1006" y="232"/>
                            <a:pt x="1006" y="465"/>
                          </a:cubicBezTo>
                          <a:lnTo>
                            <a:pt x="1006" y="12161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73" name="Freeform: Shape 16272">
                      <a:extLst>
                        <a:ext uri="{FF2B5EF4-FFF2-40B4-BE49-F238E27FC236}">
                          <a16:creationId xmlns:a16="http://schemas.microsoft.com/office/drawing/2014/main" id="{1EDD6B51-B14C-417D-82E8-B6A881E855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4410" y="4009940"/>
                      <a:ext cx="929" cy="12625"/>
                    </a:xfrm>
                    <a:custGeom>
                      <a:avLst/>
                      <a:gdLst>
                        <a:gd name="connsiteX0" fmla="*/ 929 w 929"/>
                        <a:gd name="connsiteY0" fmla="*/ 12161 h 12625"/>
                        <a:gd name="connsiteX1" fmla="*/ 465 w 929"/>
                        <a:gd name="connsiteY1" fmla="*/ 12626 h 12625"/>
                        <a:gd name="connsiteX2" fmla="*/ 465 w 929"/>
                        <a:gd name="connsiteY2" fmla="*/ 12626 h 12625"/>
                        <a:gd name="connsiteX3" fmla="*/ 0 w 929"/>
                        <a:gd name="connsiteY3" fmla="*/ 12161 h 12625"/>
                        <a:gd name="connsiteX4" fmla="*/ 0 w 929"/>
                        <a:gd name="connsiteY4" fmla="*/ 465 h 12625"/>
                        <a:gd name="connsiteX5" fmla="*/ 465 w 929"/>
                        <a:gd name="connsiteY5" fmla="*/ 0 h 12625"/>
                        <a:gd name="connsiteX6" fmla="*/ 465 w 929"/>
                        <a:gd name="connsiteY6" fmla="*/ 0 h 12625"/>
                        <a:gd name="connsiteX7" fmla="*/ 929 w 929"/>
                        <a:gd name="connsiteY7" fmla="*/ 465 h 12625"/>
                        <a:gd name="connsiteX8" fmla="*/ 929 w 929"/>
                        <a:gd name="connsiteY8" fmla="*/ 12161 h 12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9" h="12625">
                          <a:moveTo>
                            <a:pt x="929" y="12161"/>
                          </a:moveTo>
                          <a:cubicBezTo>
                            <a:pt x="929" y="12393"/>
                            <a:pt x="698" y="12626"/>
                            <a:pt x="465" y="12626"/>
                          </a:cubicBezTo>
                          <a:lnTo>
                            <a:pt x="465" y="12626"/>
                          </a:lnTo>
                          <a:cubicBezTo>
                            <a:pt x="233" y="12626"/>
                            <a:pt x="0" y="12393"/>
                            <a:pt x="0" y="12161"/>
                          </a:cubicBezTo>
                          <a:lnTo>
                            <a:pt x="0" y="465"/>
                          </a:lnTo>
                          <a:cubicBezTo>
                            <a:pt x="0" y="155"/>
                            <a:pt x="233" y="0"/>
                            <a:pt x="465" y="0"/>
                          </a:cubicBezTo>
                          <a:lnTo>
                            <a:pt x="465" y="0"/>
                          </a:lnTo>
                          <a:cubicBezTo>
                            <a:pt x="775" y="0"/>
                            <a:pt x="929" y="232"/>
                            <a:pt x="929" y="465"/>
                          </a:cubicBezTo>
                          <a:lnTo>
                            <a:pt x="929" y="12161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74" name="Freeform: Shape 16273">
                      <a:extLst>
                        <a:ext uri="{FF2B5EF4-FFF2-40B4-BE49-F238E27FC236}">
                          <a16:creationId xmlns:a16="http://schemas.microsoft.com/office/drawing/2014/main" id="{224DA603-148D-49CA-8E34-01C6743FA5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6424" y="4009940"/>
                      <a:ext cx="1007" cy="12625"/>
                    </a:xfrm>
                    <a:custGeom>
                      <a:avLst/>
                      <a:gdLst>
                        <a:gd name="connsiteX0" fmla="*/ 1007 w 1007"/>
                        <a:gd name="connsiteY0" fmla="*/ 12161 h 12625"/>
                        <a:gd name="connsiteX1" fmla="*/ 465 w 1007"/>
                        <a:gd name="connsiteY1" fmla="*/ 12626 h 12625"/>
                        <a:gd name="connsiteX2" fmla="*/ 465 w 1007"/>
                        <a:gd name="connsiteY2" fmla="*/ 12626 h 12625"/>
                        <a:gd name="connsiteX3" fmla="*/ 0 w 1007"/>
                        <a:gd name="connsiteY3" fmla="*/ 12161 h 12625"/>
                        <a:gd name="connsiteX4" fmla="*/ 0 w 1007"/>
                        <a:gd name="connsiteY4" fmla="*/ 465 h 12625"/>
                        <a:gd name="connsiteX5" fmla="*/ 465 w 1007"/>
                        <a:gd name="connsiteY5" fmla="*/ 0 h 12625"/>
                        <a:gd name="connsiteX6" fmla="*/ 465 w 1007"/>
                        <a:gd name="connsiteY6" fmla="*/ 0 h 12625"/>
                        <a:gd name="connsiteX7" fmla="*/ 1007 w 1007"/>
                        <a:gd name="connsiteY7" fmla="*/ 465 h 12625"/>
                        <a:gd name="connsiteX8" fmla="*/ 1007 w 1007"/>
                        <a:gd name="connsiteY8" fmla="*/ 12161 h 12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07" h="12625">
                          <a:moveTo>
                            <a:pt x="1007" y="12161"/>
                          </a:moveTo>
                          <a:cubicBezTo>
                            <a:pt x="1007" y="12393"/>
                            <a:pt x="774" y="12626"/>
                            <a:pt x="465" y="12626"/>
                          </a:cubicBezTo>
                          <a:lnTo>
                            <a:pt x="465" y="12626"/>
                          </a:lnTo>
                          <a:cubicBezTo>
                            <a:pt x="155" y="12626"/>
                            <a:pt x="0" y="12393"/>
                            <a:pt x="0" y="12161"/>
                          </a:cubicBezTo>
                          <a:lnTo>
                            <a:pt x="0" y="465"/>
                          </a:lnTo>
                          <a:cubicBezTo>
                            <a:pt x="0" y="155"/>
                            <a:pt x="233" y="0"/>
                            <a:pt x="465" y="0"/>
                          </a:cubicBezTo>
                          <a:lnTo>
                            <a:pt x="465" y="0"/>
                          </a:lnTo>
                          <a:cubicBezTo>
                            <a:pt x="774" y="0"/>
                            <a:pt x="1007" y="232"/>
                            <a:pt x="1007" y="465"/>
                          </a:cubicBezTo>
                          <a:lnTo>
                            <a:pt x="1007" y="12161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75" name="Freeform: Shape 16274">
                      <a:extLst>
                        <a:ext uri="{FF2B5EF4-FFF2-40B4-BE49-F238E27FC236}">
                          <a16:creationId xmlns:a16="http://schemas.microsoft.com/office/drawing/2014/main" id="{A98CBDBF-3DF0-4434-87BF-617EB7D11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8594" y="4009940"/>
                      <a:ext cx="929" cy="12625"/>
                    </a:xfrm>
                    <a:custGeom>
                      <a:avLst/>
                      <a:gdLst>
                        <a:gd name="connsiteX0" fmla="*/ 929 w 929"/>
                        <a:gd name="connsiteY0" fmla="*/ 12161 h 12625"/>
                        <a:gd name="connsiteX1" fmla="*/ 465 w 929"/>
                        <a:gd name="connsiteY1" fmla="*/ 12626 h 12625"/>
                        <a:gd name="connsiteX2" fmla="*/ 465 w 929"/>
                        <a:gd name="connsiteY2" fmla="*/ 12626 h 12625"/>
                        <a:gd name="connsiteX3" fmla="*/ 0 w 929"/>
                        <a:gd name="connsiteY3" fmla="*/ 12161 h 12625"/>
                        <a:gd name="connsiteX4" fmla="*/ 0 w 929"/>
                        <a:gd name="connsiteY4" fmla="*/ 465 h 12625"/>
                        <a:gd name="connsiteX5" fmla="*/ 465 w 929"/>
                        <a:gd name="connsiteY5" fmla="*/ 0 h 12625"/>
                        <a:gd name="connsiteX6" fmla="*/ 465 w 929"/>
                        <a:gd name="connsiteY6" fmla="*/ 0 h 12625"/>
                        <a:gd name="connsiteX7" fmla="*/ 929 w 929"/>
                        <a:gd name="connsiteY7" fmla="*/ 465 h 12625"/>
                        <a:gd name="connsiteX8" fmla="*/ 929 w 929"/>
                        <a:gd name="connsiteY8" fmla="*/ 12161 h 12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9" h="12625">
                          <a:moveTo>
                            <a:pt x="929" y="12161"/>
                          </a:moveTo>
                          <a:cubicBezTo>
                            <a:pt x="929" y="12393"/>
                            <a:pt x="697" y="12626"/>
                            <a:pt x="465" y="12626"/>
                          </a:cubicBezTo>
                          <a:lnTo>
                            <a:pt x="465" y="12626"/>
                          </a:lnTo>
                          <a:cubicBezTo>
                            <a:pt x="233" y="12626"/>
                            <a:pt x="0" y="12393"/>
                            <a:pt x="0" y="12161"/>
                          </a:cubicBezTo>
                          <a:lnTo>
                            <a:pt x="0" y="465"/>
                          </a:lnTo>
                          <a:cubicBezTo>
                            <a:pt x="0" y="155"/>
                            <a:pt x="233" y="0"/>
                            <a:pt x="465" y="0"/>
                          </a:cubicBezTo>
                          <a:lnTo>
                            <a:pt x="465" y="0"/>
                          </a:lnTo>
                          <a:cubicBezTo>
                            <a:pt x="697" y="0"/>
                            <a:pt x="929" y="232"/>
                            <a:pt x="929" y="465"/>
                          </a:cubicBezTo>
                          <a:lnTo>
                            <a:pt x="929" y="12161"/>
                          </a:lnTo>
                          <a:close/>
                        </a:path>
                      </a:pathLst>
                    </a:custGeom>
                    <a:solidFill>
                      <a:srgbClr val="C20D0E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4176" name="Rectangle 14175">
                <a:extLst>
                  <a:ext uri="{FF2B5EF4-FFF2-40B4-BE49-F238E27FC236}">
                    <a16:creationId xmlns:a16="http://schemas.microsoft.com/office/drawing/2014/main" id="{88E602CD-4ACF-48B9-B5D9-9E1D421311ED}"/>
                  </a:ext>
                </a:extLst>
              </p:cNvPr>
              <p:cNvSpPr/>
              <p:nvPr/>
            </p:nvSpPr>
            <p:spPr>
              <a:xfrm>
                <a:off x="-9851" y="3895359"/>
                <a:ext cx="12201851" cy="2981740"/>
              </a:xfrm>
              <a:prstGeom prst="rect">
                <a:avLst/>
              </a:prstGeom>
              <a:solidFill>
                <a:srgbClr val="D7EDF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grpSp>
            <p:nvGrpSpPr>
              <p:cNvPr id="14177" name="Group 14176">
                <a:extLst>
                  <a:ext uri="{FF2B5EF4-FFF2-40B4-BE49-F238E27FC236}">
                    <a16:creationId xmlns:a16="http://schemas.microsoft.com/office/drawing/2014/main" id="{4B54C9D7-A669-423A-AC02-F816B100F4CC}"/>
                  </a:ext>
                </a:extLst>
              </p:cNvPr>
              <p:cNvGrpSpPr/>
              <p:nvPr/>
            </p:nvGrpSpPr>
            <p:grpSpPr>
              <a:xfrm>
                <a:off x="960016" y="4191680"/>
                <a:ext cx="10327203" cy="2328668"/>
                <a:chOff x="960016" y="4191680"/>
                <a:chExt cx="10327203" cy="2328668"/>
              </a:xfrm>
            </p:grpSpPr>
            <p:sp>
              <p:nvSpPr>
                <p:cNvPr id="14178" name="Freeform: Shape 14177">
                  <a:extLst>
                    <a:ext uri="{FF2B5EF4-FFF2-40B4-BE49-F238E27FC236}">
                      <a16:creationId xmlns:a16="http://schemas.microsoft.com/office/drawing/2014/main" id="{0B031123-BA23-4F8D-9879-9BC9D19E0371}"/>
                    </a:ext>
                  </a:extLst>
                </p:cNvPr>
                <p:cNvSpPr/>
                <p:nvPr/>
              </p:nvSpPr>
              <p:spPr>
                <a:xfrm>
                  <a:off x="1343134" y="4259233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79" name="Freeform: Shape 14178">
                  <a:extLst>
                    <a:ext uri="{FF2B5EF4-FFF2-40B4-BE49-F238E27FC236}">
                      <a16:creationId xmlns:a16="http://schemas.microsoft.com/office/drawing/2014/main" id="{3C0EF1DF-3ED7-41EF-98C8-BC9D1A507991}"/>
                    </a:ext>
                  </a:extLst>
                </p:cNvPr>
                <p:cNvSpPr/>
                <p:nvPr/>
              </p:nvSpPr>
              <p:spPr>
                <a:xfrm>
                  <a:off x="2392273" y="5134517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80" name="Freeform: Shape 14179">
                  <a:extLst>
                    <a:ext uri="{FF2B5EF4-FFF2-40B4-BE49-F238E27FC236}">
                      <a16:creationId xmlns:a16="http://schemas.microsoft.com/office/drawing/2014/main" id="{B825EF95-9A34-4DD9-84A3-E4D1853A1AF6}"/>
                    </a:ext>
                  </a:extLst>
                </p:cNvPr>
                <p:cNvSpPr/>
                <p:nvPr/>
              </p:nvSpPr>
              <p:spPr>
                <a:xfrm>
                  <a:off x="1177428" y="5945334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81" name="Freeform: Shape 14180">
                  <a:extLst>
                    <a:ext uri="{FF2B5EF4-FFF2-40B4-BE49-F238E27FC236}">
                      <a16:creationId xmlns:a16="http://schemas.microsoft.com/office/drawing/2014/main" id="{95A9F398-AB60-4B0F-98A6-9545FE762800}"/>
                    </a:ext>
                  </a:extLst>
                </p:cNvPr>
                <p:cNvSpPr/>
                <p:nvPr/>
              </p:nvSpPr>
              <p:spPr>
                <a:xfrm>
                  <a:off x="3225929" y="5945334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82" name="Freeform: Shape 14181">
                  <a:extLst>
                    <a:ext uri="{FF2B5EF4-FFF2-40B4-BE49-F238E27FC236}">
                      <a16:creationId xmlns:a16="http://schemas.microsoft.com/office/drawing/2014/main" id="{E06200C8-2A9A-45A7-BD05-21102F377E84}"/>
                    </a:ext>
                  </a:extLst>
                </p:cNvPr>
                <p:cNvSpPr/>
                <p:nvPr/>
              </p:nvSpPr>
              <p:spPr>
                <a:xfrm>
                  <a:off x="960016" y="5003596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83" name="Freeform: Shape 14182">
                  <a:extLst>
                    <a:ext uri="{FF2B5EF4-FFF2-40B4-BE49-F238E27FC236}">
                      <a16:creationId xmlns:a16="http://schemas.microsoft.com/office/drawing/2014/main" id="{4395C982-3346-4196-84AE-12940762238F}"/>
                    </a:ext>
                  </a:extLst>
                </p:cNvPr>
                <p:cNvSpPr/>
                <p:nvPr/>
              </p:nvSpPr>
              <p:spPr>
                <a:xfrm>
                  <a:off x="4395547" y="6305528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84" name="Freeform: Shape 14183">
                  <a:extLst>
                    <a:ext uri="{FF2B5EF4-FFF2-40B4-BE49-F238E27FC236}">
                      <a16:creationId xmlns:a16="http://schemas.microsoft.com/office/drawing/2014/main" id="{8B8158C5-A780-4E29-8957-4FB0235672D7}"/>
                    </a:ext>
                  </a:extLst>
                </p:cNvPr>
                <p:cNvSpPr/>
                <p:nvPr/>
              </p:nvSpPr>
              <p:spPr>
                <a:xfrm>
                  <a:off x="9513598" y="5451289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85" name="Freeform: Shape 14184">
                  <a:extLst>
                    <a:ext uri="{FF2B5EF4-FFF2-40B4-BE49-F238E27FC236}">
                      <a16:creationId xmlns:a16="http://schemas.microsoft.com/office/drawing/2014/main" id="{B14AE56B-54FD-49B6-BC00-7D86E67E3711}"/>
                    </a:ext>
                  </a:extLst>
                </p:cNvPr>
                <p:cNvSpPr/>
                <p:nvPr/>
              </p:nvSpPr>
              <p:spPr>
                <a:xfrm>
                  <a:off x="7232620" y="6459658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86" name="Freeform: Shape 14185">
                  <a:extLst>
                    <a:ext uri="{FF2B5EF4-FFF2-40B4-BE49-F238E27FC236}">
                      <a16:creationId xmlns:a16="http://schemas.microsoft.com/office/drawing/2014/main" id="{7C105334-8440-4DDA-AD76-1B40D48C4FDB}"/>
                    </a:ext>
                  </a:extLst>
                </p:cNvPr>
                <p:cNvSpPr/>
                <p:nvPr/>
              </p:nvSpPr>
              <p:spPr>
                <a:xfrm>
                  <a:off x="8650647" y="5675913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87" name="Freeform: Shape 14186">
                  <a:extLst>
                    <a:ext uri="{FF2B5EF4-FFF2-40B4-BE49-F238E27FC236}">
                      <a16:creationId xmlns:a16="http://schemas.microsoft.com/office/drawing/2014/main" id="{2777B836-E11D-4D1B-BCFA-5C15DF1E5EE1}"/>
                    </a:ext>
                  </a:extLst>
                </p:cNvPr>
                <p:cNvSpPr/>
                <p:nvPr/>
              </p:nvSpPr>
              <p:spPr>
                <a:xfrm>
                  <a:off x="10809803" y="6287321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88" name="Freeform: Shape 14187">
                  <a:extLst>
                    <a:ext uri="{FF2B5EF4-FFF2-40B4-BE49-F238E27FC236}">
                      <a16:creationId xmlns:a16="http://schemas.microsoft.com/office/drawing/2014/main" id="{48F27A08-EF13-431C-B86C-8B06896F1AA9}"/>
                    </a:ext>
                  </a:extLst>
                </p:cNvPr>
                <p:cNvSpPr/>
                <p:nvPr/>
              </p:nvSpPr>
              <p:spPr>
                <a:xfrm>
                  <a:off x="9978976" y="4291142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89" name="Freeform: Shape 14188">
                  <a:extLst>
                    <a:ext uri="{FF2B5EF4-FFF2-40B4-BE49-F238E27FC236}">
                      <a16:creationId xmlns:a16="http://schemas.microsoft.com/office/drawing/2014/main" id="{207632F0-0865-4A1B-ABF8-0D19D13E9FDC}"/>
                    </a:ext>
                  </a:extLst>
                </p:cNvPr>
                <p:cNvSpPr/>
                <p:nvPr/>
              </p:nvSpPr>
              <p:spPr>
                <a:xfrm>
                  <a:off x="11226529" y="4191680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190" name="Group 14189">
                <a:extLst>
                  <a:ext uri="{FF2B5EF4-FFF2-40B4-BE49-F238E27FC236}">
                    <a16:creationId xmlns:a16="http://schemas.microsoft.com/office/drawing/2014/main" id="{1DD6D0EA-D19F-4BF0-B853-894DE22A5212}"/>
                  </a:ext>
                </a:extLst>
              </p:cNvPr>
              <p:cNvGrpSpPr/>
              <p:nvPr/>
            </p:nvGrpSpPr>
            <p:grpSpPr>
              <a:xfrm>
                <a:off x="3262763" y="3552746"/>
                <a:ext cx="5666473" cy="939580"/>
                <a:chOff x="4003602" y="3554232"/>
                <a:chExt cx="4413906" cy="731887"/>
              </a:xfrm>
            </p:grpSpPr>
            <p:grpSp>
              <p:nvGrpSpPr>
                <p:cNvPr id="14191" name="Graphic 1">
                  <a:extLst>
                    <a:ext uri="{FF2B5EF4-FFF2-40B4-BE49-F238E27FC236}">
                      <a16:creationId xmlns:a16="http://schemas.microsoft.com/office/drawing/2014/main" id="{5E785814-7510-4AB9-A511-EFC4E1836AF6}"/>
                    </a:ext>
                  </a:extLst>
                </p:cNvPr>
                <p:cNvGrpSpPr/>
                <p:nvPr/>
              </p:nvGrpSpPr>
              <p:grpSpPr>
                <a:xfrm>
                  <a:off x="4003602" y="3554232"/>
                  <a:ext cx="4413906" cy="731887"/>
                  <a:chOff x="2755066" y="1032362"/>
                  <a:chExt cx="2181102" cy="562865"/>
                </a:xfrm>
                <a:solidFill>
                  <a:schemeClr val="accent1"/>
                </a:solidFill>
              </p:grpSpPr>
              <p:sp>
                <p:nvSpPr>
                  <p:cNvPr id="14193" name="Freeform: Shape 14192">
                    <a:extLst>
                      <a:ext uri="{FF2B5EF4-FFF2-40B4-BE49-F238E27FC236}">
                        <a16:creationId xmlns:a16="http://schemas.microsoft.com/office/drawing/2014/main" id="{9919AAEE-C871-49B9-8D91-1CEADB939098}"/>
                      </a:ext>
                    </a:extLst>
                  </p:cNvPr>
                  <p:cNvSpPr/>
                  <p:nvPr/>
                </p:nvSpPr>
                <p:spPr>
                  <a:xfrm>
                    <a:off x="2755066" y="1067541"/>
                    <a:ext cx="2181102" cy="527685"/>
                  </a:xfrm>
                  <a:custGeom>
                    <a:avLst/>
                    <a:gdLst>
                      <a:gd name="connsiteX0" fmla="*/ 2040386 w 2181102"/>
                      <a:gd name="connsiteY0" fmla="*/ 175895 h 527685"/>
                      <a:gd name="connsiteX1" fmla="*/ 2181102 w 2181102"/>
                      <a:gd name="connsiteY1" fmla="*/ 0 h 527685"/>
                      <a:gd name="connsiteX2" fmla="*/ 1741364 w 2181102"/>
                      <a:gd name="connsiteY2" fmla="*/ 0 h 527685"/>
                      <a:gd name="connsiteX3" fmla="*/ 1741364 w 2181102"/>
                      <a:gd name="connsiteY3" fmla="*/ 87948 h 527685"/>
                      <a:gd name="connsiteX4" fmla="*/ 299022 w 2181102"/>
                      <a:gd name="connsiteY4" fmla="*/ 87948 h 527685"/>
                      <a:gd name="connsiteX5" fmla="*/ 299022 w 2181102"/>
                      <a:gd name="connsiteY5" fmla="*/ 175895 h 527685"/>
                      <a:gd name="connsiteX6" fmla="*/ 0 w 2181102"/>
                      <a:gd name="connsiteY6" fmla="*/ 175895 h 527685"/>
                      <a:gd name="connsiteX7" fmla="*/ 140716 w 2181102"/>
                      <a:gd name="connsiteY7" fmla="*/ 351791 h 527685"/>
                      <a:gd name="connsiteX8" fmla="*/ 0 w 2181102"/>
                      <a:gd name="connsiteY8" fmla="*/ 527686 h 527685"/>
                      <a:gd name="connsiteX9" fmla="*/ 439738 w 2181102"/>
                      <a:gd name="connsiteY9" fmla="*/ 527686 h 527685"/>
                      <a:gd name="connsiteX10" fmla="*/ 439738 w 2181102"/>
                      <a:gd name="connsiteY10" fmla="*/ 439738 h 527685"/>
                      <a:gd name="connsiteX11" fmla="*/ 1882080 w 2181102"/>
                      <a:gd name="connsiteY11" fmla="*/ 439738 h 527685"/>
                      <a:gd name="connsiteX12" fmla="*/ 1882080 w 2181102"/>
                      <a:gd name="connsiteY12" fmla="*/ 351791 h 527685"/>
                      <a:gd name="connsiteX13" fmla="*/ 2181102 w 2181102"/>
                      <a:gd name="connsiteY13" fmla="*/ 351791 h 527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181102" h="527685">
                        <a:moveTo>
                          <a:pt x="2040386" y="175895"/>
                        </a:moveTo>
                        <a:lnTo>
                          <a:pt x="2181102" y="0"/>
                        </a:lnTo>
                        <a:lnTo>
                          <a:pt x="1741364" y="0"/>
                        </a:lnTo>
                        <a:lnTo>
                          <a:pt x="1741364" y="87948"/>
                        </a:lnTo>
                        <a:lnTo>
                          <a:pt x="299022" y="87948"/>
                        </a:lnTo>
                        <a:lnTo>
                          <a:pt x="299022" y="175895"/>
                        </a:lnTo>
                        <a:lnTo>
                          <a:pt x="0" y="175895"/>
                        </a:lnTo>
                        <a:lnTo>
                          <a:pt x="140716" y="351791"/>
                        </a:lnTo>
                        <a:lnTo>
                          <a:pt x="0" y="527686"/>
                        </a:lnTo>
                        <a:lnTo>
                          <a:pt x="439738" y="527686"/>
                        </a:lnTo>
                        <a:lnTo>
                          <a:pt x="439738" y="439738"/>
                        </a:lnTo>
                        <a:lnTo>
                          <a:pt x="1882080" y="439738"/>
                        </a:lnTo>
                        <a:lnTo>
                          <a:pt x="1882080" y="351791"/>
                        </a:lnTo>
                        <a:lnTo>
                          <a:pt x="2181102" y="351791"/>
                        </a:lnTo>
                        <a:close/>
                      </a:path>
                    </a:pathLst>
                  </a:custGeom>
                  <a:solidFill>
                    <a:schemeClr val="tx1">
                      <a:alpha val="16000"/>
                    </a:schemeClr>
                  </a:solidFill>
                  <a:ln w="1751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94" name="Freeform: Shape 14193">
                    <a:extLst>
                      <a:ext uri="{FF2B5EF4-FFF2-40B4-BE49-F238E27FC236}">
                        <a16:creationId xmlns:a16="http://schemas.microsoft.com/office/drawing/2014/main" id="{20085418-A812-4920-ABF0-29E7CF391451}"/>
                      </a:ext>
                    </a:extLst>
                  </p:cNvPr>
                  <p:cNvSpPr/>
                  <p:nvPr/>
                </p:nvSpPr>
                <p:spPr>
                  <a:xfrm>
                    <a:off x="2755066" y="1208257"/>
                    <a:ext cx="439738" cy="351790"/>
                  </a:xfrm>
                  <a:custGeom>
                    <a:avLst/>
                    <a:gdLst>
                      <a:gd name="connsiteX0" fmla="*/ 439738 w 439738"/>
                      <a:gd name="connsiteY0" fmla="*/ 351791 h 351790"/>
                      <a:gd name="connsiteX1" fmla="*/ 0 w 439738"/>
                      <a:gd name="connsiteY1" fmla="*/ 351791 h 351790"/>
                      <a:gd name="connsiteX2" fmla="*/ 140716 w 439738"/>
                      <a:gd name="connsiteY2" fmla="*/ 175895 h 351790"/>
                      <a:gd name="connsiteX3" fmla="*/ 0 w 439738"/>
                      <a:gd name="connsiteY3" fmla="*/ 0 h 351790"/>
                      <a:gd name="connsiteX4" fmla="*/ 439738 w 439738"/>
                      <a:gd name="connsiteY4" fmla="*/ 0 h 351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738" h="351790">
                        <a:moveTo>
                          <a:pt x="439738" y="351791"/>
                        </a:moveTo>
                        <a:lnTo>
                          <a:pt x="0" y="351791"/>
                        </a:lnTo>
                        <a:lnTo>
                          <a:pt x="140716" y="175895"/>
                        </a:lnTo>
                        <a:lnTo>
                          <a:pt x="0" y="0"/>
                        </a:lnTo>
                        <a:lnTo>
                          <a:pt x="439738" y="0"/>
                        </a:lnTo>
                        <a:close/>
                      </a:path>
                    </a:pathLst>
                  </a:custGeom>
                  <a:solidFill>
                    <a:srgbClr val="B7261F"/>
                  </a:solidFill>
                  <a:ln w="1751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95" name="Freeform: Shape 14194">
                    <a:extLst>
                      <a:ext uri="{FF2B5EF4-FFF2-40B4-BE49-F238E27FC236}">
                        <a16:creationId xmlns:a16="http://schemas.microsoft.com/office/drawing/2014/main" id="{4962B300-B829-4665-BDC4-9E1992DB3204}"/>
                      </a:ext>
                    </a:extLst>
                  </p:cNvPr>
                  <p:cNvSpPr/>
                  <p:nvPr/>
                </p:nvSpPr>
                <p:spPr>
                  <a:xfrm>
                    <a:off x="4496429" y="1032362"/>
                    <a:ext cx="439738" cy="351790"/>
                  </a:xfrm>
                  <a:custGeom>
                    <a:avLst/>
                    <a:gdLst>
                      <a:gd name="connsiteX0" fmla="*/ 0 w 439738"/>
                      <a:gd name="connsiteY0" fmla="*/ 0 h 351790"/>
                      <a:gd name="connsiteX1" fmla="*/ 439738 w 439738"/>
                      <a:gd name="connsiteY1" fmla="*/ 0 h 351790"/>
                      <a:gd name="connsiteX2" fmla="*/ 299022 w 439738"/>
                      <a:gd name="connsiteY2" fmla="*/ 175895 h 351790"/>
                      <a:gd name="connsiteX3" fmla="*/ 439738 w 439738"/>
                      <a:gd name="connsiteY3" fmla="*/ 351791 h 351790"/>
                      <a:gd name="connsiteX4" fmla="*/ 0 w 439738"/>
                      <a:gd name="connsiteY4" fmla="*/ 351791 h 351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738" h="351790">
                        <a:moveTo>
                          <a:pt x="0" y="0"/>
                        </a:moveTo>
                        <a:lnTo>
                          <a:pt x="439738" y="0"/>
                        </a:lnTo>
                        <a:lnTo>
                          <a:pt x="299022" y="175895"/>
                        </a:lnTo>
                        <a:lnTo>
                          <a:pt x="439738" y="351791"/>
                        </a:lnTo>
                        <a:lnTo>
                          <a:pt x="0" y="351791"/>
                        </a:lnTo>
                        <a:close/>
                      </a:path>
                    </a:pathLst>
                  </a:custGeom>
                  <a:solidFill>
                    <a:srgbClr val="B7261F"/>
                  </a:solidFill>
                  <a:ln w="1751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96" name="Freeform: Shape 14195">
                    <a:extLst>
                      <a:ext uri="{FF2B5EF4-FFF2-40B4-BE49-F238E27FC236}">
                        <a16:creationId xmlns:a16="http://schemas.microsoft.com/office/drawing/2014/main" id="{EFAE0A65-FD83-480D-89D6-5E7AC39EBE49}"/>
                      </a:ext>
                    </a:extLst>
                  </p:cNvPr>
                  <p:cNvSpPr/>
                  <p:nvPr/>
                </p:nvSpPr>
                <p:spPr>
                  <a:xfrm>
                    <a:off x="3054088" y="1120309"/>
                    <a:ext cx="1583057" cy="351790"/>
                  </a:xfrm>
                  <a:custGeom>
                    <a:avLst/>
                    <a:gdLst>
                      <a:gd name="connsiteX0" fmla="*/ 0 w 1583057"/>
                      <a:gd name="connsiteY0" fmla="*/ 0 h 351790"/>
                      <a:gd name="connsiteX1" fmla="*/ 1583058 w 1583057"/>
                      <a:gd name="connsiteY1" fmla="*/ 0 h 351790"/>
                      <a:gd name="connsiteX2" fmla="*/ 1583058 w 1583057"/>
                      <a:gd name="connsiteY2" fmla="*/ 351791 h 351790"/>
                      <a:gd name="connsiteX3" fmla="*/ 0 w 1583057"/>
                      <a:gd name="connsiteY3" fmla="*/ 351791 h 351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3057" h="351790">
                        <a:moveTo>
                          <a:pt x="0" y="0"/>
                        </a:moveTo>
                        <a:lnTo>
                          <a:pt x="1583058" y="0"/>
                        </a:lnTo>
                        <a:lnTo>
                          <a:pt x="1583058" y="351791"/>
                        </a:lnTo>
                        <a:lnTo>
                          <a:pt x="0" y="351791"/>
                        </a:lnTo>
                        <a:close/>
                      </a:path>
                    </a:pathLst>
                  </a:custGeom>
                  <a:solidFill>
                    <a:srgbClr val="C72A22"/>
                  </a:solidFill>
                  <a:ln w="1751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dirty="0"/>
                  </a:p>
                </p:txBody>
              </p:sp>
              <p:sp>
                <p:nvSpPr>
                  <p:cNvPr id="14197" name="Freeform: Shape 14196">
                    <a:extLst>
                      <a:ext uri="{FF2B5EF4-FFF2-40B4-BE49-F238E27FC236}">
                        <a16:creationId xmlns:a16="http://schemas.microsoft.com/office/drawing/2014/main" id="{762B7397-8DE8-48E6-AA84-5926647DB0EF}"/>
                      </a:ext>
                    </a:extLst>
                  </p:cNvPr>
                  <p:cNvSpPr/>
                  <p:nvPr/>
                </p:nvSpPr>
                <p:spPr>
                  <a:xfrm>
                    <a:off x="3054088" y="1472100"/>
                    <a:ext cx="140716" cy="87947"/>
                  </a:xfrm>
                  <a:custGeom>
                    <a:avLst/>
                    <a:gdLst>
                      <a:gd name="connsiteX0" fmla="*/ 0 w 140716"/>
                      <a:gd name="connsiteY0" fmla="*/ 0 h 87947"/>
                      <a:gd name="connsiteX1" fmla="*/ 140716 w 140716"/>
                      <a:gd name="connsiteY1" fmla="*/ 0 h 87947"/>
                      <a:gd name="connsiteX2" fmla="*/ 140716 w 140716"/>
                      <a:gd name="connsiteY2" fmla="*/ 87948 h 87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0716" h="87947">
                        <a:moveTo>
                          <a:pt x="0" y="0"/>
                        </a:moveTo>
                        <a:lnTo>
                          <a:pt x="140716" y="0"/>
                        </a:lnTo>
                        <a:lnTo>
                          <a:pt x="140716" y="87948"/>
                        </a:lnTo>
                        <a:close/>
                      </a:path>
                    </a:pathLst>
                  </a:custGeom>
                  <a:solidFill>
                    <a:srgbClr val="9A201A"/>
                  </a:solidFill>
                  <a:ln w="1751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98" name="Freeform: Shape 14197">
                    <a:extLst>
                      <a:ext uri="{FF2B5EF4-FFF2-40B4-BE49-F238E27FC236}">
                        <a16:creationId xmlns:a16="http://schemas.microsoft.com/office/drawing/2014/main" id="{DA46F782-34DE-455B-A0EE-590CAD40E617}"/>
                      </a:ext>
                    </a:extLst>
                  </p:cNvPr>
                  <p:cNvSpPr/>
                  <p:nvPr/>
                </p:nvSpPr>
                <p:spPr>
                  <a:xfrm>
                    <a:off x="4496429" y="1032362"/>
                    <a:ext cx="140716" cy="87947"/>
                  </a:xfrm>
                  <a:custGeom>
                    <a:avLst/>
                    <a:gdLst>
                      <a:gd name="connsiteX0" fmla="*/ 140716 w 140716"/>
                      <a:gd name="connsiteY0" fmla="*/ 87948 h 87947"/>
                      <a:gd name="connsiteX1" fmla="*/ 0 w 140716"/>
                      <a:gd name="connsiteY1" fmla="*/ 87948 h 87947"/>
                      <a:gd name="connsiteX2" fmla="*/ 0 w 140716"/>
                      <a:gd name="connsiteY2" fmla="*/ 0 h 87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0716" h="87947">
                        <a:moveTo>
                          <a:pt x="140716" y="87948"/>
                        </a:moveTo>
                        <a:lnTo>
                          <a:pt x="0" y="8794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A201A"/>
                  </a:solidFill>
                  <a:ln w="1751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4192" name="TextBox 14191">
                  <a:extLst>
                    <a:ext uri="{FF2B5EF4-FFF2-40B4-BE49-F238E27FC236}">
                      <a16:creationId xmlns:a16="http://schemas.microsoft.com/office/drawing/2014/main" id="{52E0764D-FFB9-47BD-BD7E-41371D4BD5CD}"/>
                    </a:ext>
                  </a:extLst>
                </p:cNvPr>
                <p:cNvSpPr txBox="1"/>
                <p:nvPr/>
              </p:nvSpPr>
              <p:spPr>
                <a:xfrm>
                  <a:off x="4706150" y="3704245"/>
                  <a:ext cx="3072283" cy="35961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400" spc="300" dirty="0">
                      <a:solidFill>
                        <a:schemeClr val="bg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rPr>
                    <a:t>SPOT THE PENGUIN </a:t>
                  </a:r>
                  <a:endParaRPr lang="en-GB" sz="2400" spc="300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14199" name="Graphic 42088">
                <a:extLst>
                  <a:ext uri="{FF2B5EF4-FFF2-40B4-BE49-F238E27FC236}">
                    <a16:creationId xmlns:a16="http://schemas.microsoft.com/office/drawing/2014/main" id="{0C33A343-56A1-4D43-8810-B083E0A555A2}"/>
                  </a:ext>
                </a:extLst>
              </p:cNvPr>
              <p:cNvGrpSpPr/>
              <p:nvPr/>
            </p:nvGrpSpPr>
            <p:grpSpPr>
              <a:xfrm>
                <a:off x="4767812" y="5560176"/>
                <a:ext cx="747856" cy="1045741"/>
                <a:chOff x="5212098" y="5002647"/>
                <a:chExt cx="877436" cy="1226937"/>
              </a:xfrm>
              <a:solidFill>
                <a:schemeClr val="accent1"/>
              </a:solidFill>
            </p:grpSpPr>
            <p:sp>
              <p:nvSpPr>
                <p:cNvPr id="14200" name="Freeform: Shape 14199">
                  <a:extLst>
                    <a:ext uri="{FF2B5EF4-FFF2-40B4-BE49-F238E27FC236}">
                      <a16:creationId xmlns:a16="http://schemas.microsoft.com/office/drawing/2014/main" id="{FE651AE0-7651-4B65-842F-96E80DE6330E}"/>
                    </a:ext>
                  </a:extLst>
                </p:cNvPr>
                <p:cNvSpPr/>
                <p:nvPr/>
              </p:nvSpPr>
              <p:spPr>
                <a:xfrm>
                  <a:off x="5212098" y="5002647"/>
                  <a:ext cx="877436" cy="1226937"/>
                </a:xfrm>
                <a:custGeom>
                  <a:avLst/>
                  <a:gdLst>
                    <a:gd name="connsiteX0" fmla="*/ 821350 w 877436"/>
                    <a:gd name="connsiteY0" fmla="*/ 1221753 h 1226937"/>
                    <a:gd name="connsiteX1" fmla="*/ 712198 w 877436"/>
                    <a:gd name="connsiteY1" fmla="*/ 1170852 h 1226937"/>
                    <a:gd name="connsiteX2" fmla="*/ 372553 w 877436"/>
                    <a:gd name="connsiteY2" fmla="*/ 239026 h 1226937"/>
                    <a:gd name="connsiteX3" fmla="*/ 238846 w 877436"/>
                    <a:gd name="connsiteY3" fmla="*/ 176653 h 1226937"/>
                    <a:gd name="connsiteX4" fmla="*/ 176474 w 877436"/>
                    <a:gd name="connsiteY4" fmla="*/ 310360 h 1226937"/>
                    <a:gd name="connsiteX5" fmla="*/ 125751 w 877436"/>
                    <a:gd name="connsiteY5" fmla="*/ 419512 h 1226937"/>
                    <a:gd name="connsiteX6" fmla="*/ 16599 w 877436"/>
                    <a:gd name="connsiteY6" fmla="*/ 368610 h 1226937"/>
                    <a:gd name="connsiteX7" fmla="*/ 180596 w 877436"/>
                    <a:gd name="connsiteY7" fmla="*/ 16599 h 1226937"/>
                    <a:gd name="connsiteX8" fmla="*/ 532607 w 877436"/>
                    <a:gd name="connsiteY8" fmla="*/ 180596 h 1226937"/>
                    <a:gd name="connsiteX9" fmla="*/ 872252 w 877436"/>
                    <a:gd name="connsiteY9" fmla="*/ 1112422 h 1226937"/>
                    <a:gd name="connsiteX10" fmla="*/ 821350 w 877436"/>
                    <a:gd name="connsiteY10" fmla="*/ 1221753 h 1226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77436" h="1226937">
                      <a:moveTo>
                        <a:pt x="821350" y="1221753"/>
                      </a:moveTo>
                      <a:cubicBezTo>
                        <a:pt x="777259" y="1237884"/>
                        <a:pt x="728328" y="1215122"/>
                        <a:pt x="712198" y="1170852"/>
                      </a:cubicBezTo>
                      <a:lnTo>
                        <a:pt x="372553" y="239026"/>
                      </a:lnTo>
                      <a:cubicBezTo>
                        <a:pt x="352838" y="184898"/>
                        <a:pt x="292795" y="156938"/>
                        <a:pt x="238846" y="176653"/>
                      </a:cubicBezTo>
                      <a:cubicBezTo>
                        <a:pt x="184718" y="196368"/>
                        <a:pt x="156758" y="256411"/>
                        <a:pt x="176474" y="310360"/>
                      </a:cubicBezTo>
                      <a:cubicBezTo>
                        <a:pt x="192605" y="354451"/>
                        <a:pt x="169842" y="403381"/>
                        <a:pt x="125751" y="419512"/>
                      </a:cubicBezTo>
                      <a:cubicBezTo>
                        <a:pt x="81481" y="435643"/>
                        <a:pt x="32730" y="412880"/>
                        <a:pt x="16599" y="368610"/>
                      </a:cubicBezTo>
                      <a:cubicBezTo>
                        <a:pt x="-35199" y="226300"/>
                        <a:pt x="38286" y="68397"/>
                        <a:pt x="180596" y="16599"/>
                      </a:cubicBezTo>
                      <a:cubicBezTo>
                        <a:pt x="322906" y="-35199"/>
                        <a:pt x="480809" y="38286"/>
                        <a:pt x="532607" y="180596"/>
                      </a:cubicBezTo>
                      <a:lnTo>
                        <a:pt x="872252" y="1112422"/>
                      </a:lnTo>
                      <a:cubicBezTo>
                        <a:pt x="888382" y="1156692"/>
                        <a:pt x="865620" y="1205622"/>
                        <a:pt x="821350" y="12217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178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4201" name="Graphic 42088">
                  <a:extLst>
                    <a:ext uri="{FF2B5EF4-FFF2-40B4-BE49-F238E27FC236}">
                      <a16:creationId xmlns:a16="http://schemas.microsoft.com/office/drawing/2014/main" id="{03EDA4CF-2E70-4ED3-B4A6-647A9CB02ABE}"/>
                    </a:ext>
                  </a:extLst>
                </p:cNvPr>
                <p:cNvGrpSpPr/>
                <p:nvPr/>
              </p:nvGrpSpPr>
              <p:grpSpPr>
                <a:xfrm>
                  <a:off x="5212141" y="5007417"/>
                  <a:ext cx="843710" cy="1185797"/>
                  <a:chOff x="5212141" y="5007417"/>
                  <a:chExt cx="843710" cy="1185797"/>
                </a:xfrm>
                <a:solidFill>
                  <a:srgbClr val="EA242E"/>
                </a:solidFill>
              </p:grpSpPr>
              <p:sp>
                <p:nvSpPr>
                  <p:cNvPr id="14202" name="Freeform: Shape 14201">
                    <a:extLst>
                      <a:ext uri="{FF2B5EF4-FFF2-40B4-BE49-F238E27FC236}">
                        <a16:creationId xmlns:a16="http://schemas.microsoft.com/office/drawing/2014/main" id="{CDC8AB96-2609-479E-954E-86858178CAF4}"/>
                      </a:ext>
                    </a:extLst>
                  </p:cNvPr>
                  <p:cNvSpPr/>
                  <p:nvPr/>
                </p:nvSpPr>
                <p:spPr>
                  <a:xfrm>
                    <a:off x="5888270" y="5916480"/>
                    <a:ext cx="167581" cy="276733"/>
                  </a:xfrm>
                  <a:custGeom>
                    <a:avLst/>
                    <a:gdLst>
                      <a:gd name="connsiteX0" fmla="*/ 36026 w 167581"/>
                      <a:gd name="connsiteY0" fmla="*/ 257019 h 276733"/>
                      <a:gd name="connsiteX1" fmla="*/ 46421 w 167581"/>
                      <a:gd name="connsiteY1" fmla="*/ 276734 h 276733"/>
                      <a:gd name="connsiteX2" fmla="*/ 167582 w 167581"/>
                      <a:gd name="connsiteY2" fmla="*/ 120802 h 276733"/>
                      <a:gd name="connsiteX3" fmla="*/ 123491 w 167581"/>
                      <a:gd name="connsiteY3" fmla="*/ 0 h 276733"/>
                      <a:gd name="connsiteX4" fmla="*/ 0 w 167581"/>
                      <a:gd name="connsiteY4" fmla="*/ 158620 h 276733"/>
                      <a:gd name="connsiteX5" fmla="*/ 36026 w 167581"/>
                      <a:gd name="connsiteY5" fmla="*/ 257019 h 276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7581" h="276733">
                        <a:moveTo>
                          <a:pt x="36026" y="257019"/>
                        </a:moveTo>
                        <a:cubicBezTo>
                          <a:pt x="38714" y="264188"/>
                          <a:pt x="42299" y="270819"/>
                          <a:pt x="46421" y="276734"/>
                        </a:cubicBezTo>
                        <a:lnTo>
                          <a:pt x="167582" y="120802"/>
                        </a:lnTo>
                        <a:lnTo>
                          <a:pt x="123491" y="0"/>
                        </a:lnTo>
                        <a:lnTo>
                          <a:pt x="0" y="158620"/>
                        </a:lnTo>
                        <a:lnTo>
                          <a:pt x="36026" y="257019"/>
                        </a:ln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03" name="Freeform: Shape 14202">
                    <a:extLst>
                      <a:ext uri="{FF2B5EF4-FFF2-40B4-BE49-F238E27FC236}">
                        <a16:creationId xmlns:a16="http://schemas.microsoft.com/office/drawing/2014/main" id="{B487BEC3-1EB5-4E05-B094-50DF9DBF328E}"/>
                      </a:ext>
                    </a:extLst>
                  </p:cNvPr>
                  <p:cNvSpPr/>
                  <p:nvPr/>
                </p:nvSpPr>
                <p:spPr>
                  <a:xfrm>
                    <a:off x="5800805" y="5675772"/>
                    <a:ext cx="167402" cy="279422"/>
                  </a:xfrm>
                  <a:custGeom>
                    <a:avLst/>
                    <a:gdLst>
                      <a:gd name="connsiteX0" fmla="*/ 44091 w 167402"/>
                      <a:gd name="connsiteY0" fmla="*/ 279422 h 279422"/>
                      <a:gd name="connsiteX1" fmla="*/ 167402 w 167402"/>
                      <a:gd name="connsiteY1" fmla="*/ 120802 h 279422"/>
                      <a:gd name="connsiteX2" fmla="*/ 123311 w 167402"/>
                      <a:gd name="connsiteY2" fmla="*/ 0 h 279422"/>
                      <a:gd name="connsiteX3" fmla="*/ 0 w 167402"/>
                      <a:gd name="connsiteY3" fmla="*/ 158620 h 279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402" h="279422">
                        <a:moveTo>
                          <a:pt x="44091" y="279422"/>
                        </a:moveTo>
                        <a:lnTo>
                          <a:pt x="167402" y="120802"/>
                        </a:lnTo>
                        <a:lnTo>
                          <a:pt x="123311" y="0"/>
                        </a:lnTo>
                        <a:lnTo>
                          <a:pt x="0" y="158620"/>
                        </a:ln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04" name="Freeform: Shape 14203">
                    <a:extLst>
                      <a:ext uri="{FF2B5EF4-FFF2-40B4-BE49-F238E27FC236}">
                        <a16:creationId xmlns:a16="http://schemas.microsoft.com/office/drawing/2014/main" id="{5DA5E1ED-3AEA-4BEB-8981-E03702C3E72D}"/>
                      </a:ext>
                    </a:extLst>
                  </p:cNvPr>
                  <p:cNvSpPr/>
                  <p:nvPr/>
                </p:nvSpPr>
                <p:spPr>
                  <a:xfrm>
                    <a:off x="5712981" y="5434884"/>
                    <a:ext cx="167402" cy="279601"/>
                  </a:xfrm>
                  <a:custGeom>
                    <a:avLst/>
                    <a:gdLst>
                      <a:gd name="connsiteX0" fmla="*/ 44091 w 167402"/>
                      <a:gd name="connsiteY0" fmla="*/ 279602 h 279601"/>
                      <a:gd name="connsiteX1" fmla="*/ 167402 w 167402"/>
                      <a:gd name="connsiteY1" fmla="*/ 120802 h 279601"/>
                      <a:gd name="connsiteX2" fmla="*/ 123491 w 167402"/>
                      <a:gd name="connsiteY2" fmla="*/ 0 h 279601"/>
                      <a:gd name="connsiteX3" fmla="*/ 0 w 167402"/>
                      <a:gd name="connsiteY3" fmla="*/ 158799 h 279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402" h="279601">
                        <a:moveTo>
                          <a:pt x="44091" y="279602"/>
                        </a:moveTo>
                        <a:lnTo>
                          <a:pt x="167402" y="120802"/>
                        </a:lnTo>
                        <a:lnTo>
                          <a:pt x="123491" y="0"/>
                        </a:lnTo>
                        <a:lnTo>
                          <a:pt x="0" y="158799"/>
                        </a:ln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05" name="Freeform: Shape 14204">
                    <a:extLst>
                      <a:ext uri="{FF2B5EF4-FFF2-40B4-BE49-F238E27FC236}">
                        <a16:creationId xmlns:a16="http://schemas.microsoft.com/office/drawing/2014/main" id="{27FA632A-0D05-413C-8EA2-EA509FB554E7}"/>
                      </a:ext>
                    </a:extLst>
                  </p:cNvPr>
                  <p:cNvSpPr/>
                  <p:nvPr/>
                </p:nvSpPr>
                <p:spPr>
                  <a:xfrm>
                    <a:off x="5625337" y="5194176"/>
                    <a:ext cx="167402" cy="279422"/>
                  </a:xfrm>
                  <a:custGeom>
                    <a:avLst/>
                    <a:gdLst>
                      <a:gd name="connsiteX0" fmla="*/ 123311 w 167402"/>
                      <a:gd name="connsiteY0" fmla="*/ 0 h 279422"/>
                      <a:gd name="connsiteX1" fmla="*/ 0 w 167402"/>
                      <a:gd name="connsiteY1" fmla="*/ 158620 h 279422"/>
                      <a:gd name="connsiteX2" fmla="*/ 43912 w 167402"/>
                      <a:gd name="connsiteY2" fmla="*/ 279422 h 279422"/>
                      <a:gd name="connsiteX3" fmla="*/ 167402 w 167402"/>
                      <a:gd name="connsiteY3" fmla="*/ 120802 h 279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402" h="279422">
                        <a:moveTo>
                          <a:pt x="123311" y="0"/>
                        </a:moveTo>
                        <a:lnTo>
                          <a:pt x="0" y="158620"/>
                        </a:lnTo>
                        <a:lnTo>
                          <a:pt x="43912" y="279422"/>
                        </a:lnTo>
                        <a:lnTo>
                          <a:pt x="167402" y="120802"/>
                        </a:ln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06" name="Freeform: Shape 14205">
                    <a:extLst>
                      <a:ext uri="{FF2B5EF4-FFF2-40B4-BE49-F238E27FC236}">
                        <a16:creationId xmlns:a16="http://schemas.microsoft.com/office/drawing/2014/main" id="{70DC7097-E1EA-4E9D-AC8C-DFCCDC39214D}"/>
                      </a:ext>
                    </a:extLst>
                  </p:cNvPr>
                  <p:cNvSpPr/>
                  <p:nvPr/>
                </p:nvSpPr>
                <p:spPr>
                  <a:xfrm>
                    <a:off x="5511166" y="5037169"/>
                    <a:ext cx="191419" cy="216153"/>
                  </a:xfrm>
                  <a:custGeom>
                    <a:avLst/>
                    <a:gdLst>
                      <a:gd name="connsiteX0" fmla="*/ 108077 w 191419"/>
                      <a:gd name="connsiteY0" fmla="*/ 0 h 216153"/>
                      <a:gd name="connsiteX1" fmla="*/ 0 w 191419"/>
                      <a:gd name="connsiteY1" fmla="*/ 138905 h 216153"/>
                      <a:gd name="connsiteX2" fmla="*/ 73664 w 191419"/>
                      <a:gd name="connsiteY2" fmla="*/ 204503 h 216153"/>
                      <a:gd name="connsiteX3" fmla="*/ 77966 w 191419"/>
                      <a:gd name="connsiteY3" fmla="*/ 216153 h 216153"/>
                      <a:gd name="connsiteX4" fmla="*/ 191420 w 191419"/>
                      <a:gd name="connsiteY4" fmla="*/ 70259 h 216153"/>
                      <a:gd name="connsiteX5" fmla="*/ 108077 w 191419"/>
                      <a:gd name="connsiteY5" fmla="*/ 0 h 216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1419" h="216153">
                        <a:moveTo>
                          <a:pt x="108077" y="0"/>
                        </a:moveTo>
                        <a:lnTo>
                          <a:pt x="0" y="138905"/>
                        </a:lnTo>
                        <a:cubicBezTo>
                          <a:pt x="32799" y="146791"/>
                          <a:pt x="61297" y="170449"/>
                          <a:pt x="73664" y="204503"/>
                        </a:cubicBezTo>
                        <a:lnTo>
                          <a:pt x="77966" y="216153"/>
                        </a:lnTo>
                        <a:lnTo>
                          <a:pt x="191420" y="70259"/>
                        </a:lnTo>
                        <a:cubicBezTo>
                          <a:pt x="168299" y="41223"/>
                          <a:pt x="139801" y="17386"/>
                          <a:pt x="108077" y="0"/>
                        </a:cubicBez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07" name="Freeform: Shape 14206">
                    <a:extLst>
                      <a:ext uri="{FF2B5EF4-FFF2-40B4-BE49-F238E27FC236}">
                        <a16:creationId xmlns:a16="http://schemas.microsoft.com/office/drawing/2014/main" id="{41D6C542-A898-4206-8E01-542C6C32666E}"/>
                      </a:ext>
                    </a:extLst>
                  </p:cNvPr>
                  <p:cNvSpPr/>
                  <p:nvPr/>
                </p:nvSpPr>
                <p:spPr>
                  <a:xfrm>
                    <a:off x="5212141" y="5213712"/>
                    <a:ext cx="181619" cy="148045"/>
                  </a:xfrm>
                  <a:custGeom>
                    <a:avLst/>
                    <a:gdLst>
                      <a:gd name="connsiteX0" fmla="*/ 174280 w 181619"/>
                      <a:gd name="connsiteY0" fmla="*/ 35667 h 148045"/>
                      <a:gd name="connsiteX1" fmla="*/ 7595 w 181619"/>
                      <a:gd name="connsiteY1" fmla="*/ 0 h 148045"/>
                      <a:gd name="connsiteX2" fmla="*/ 4010 w 181619"/>
                      <a:gd name="connsiteY2" fmla="*/ 110586 h 148045"/>
                      <a:gd name="connsiteX3" fmla="*/ 179299 w 181619"/>
                      <a:gd name="connsiteY3" fmla="*/ 148045 h 148045"/>
                      <a:gd name="connsiteX4" fmla="*/ 176431 w 181619"/>
                      <a:gd name="connsiteY4" fmla="*/ 99294 h 148045"/>
                      <a:gd name="connsiteX5" fmla="*/ 174280 w 181619"/>
                      <a:gd name="connsiteY5" fmla="*/ 35667 h 148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1619" h="148045">
                        <a:moveTo>
                          <a:pt x="174280" y="35667"/>
                        </a:moveTo>
                        <a:lnTo>
                          <a:pt x="7595" y="0"/>
                        </a:lnTo>
                        <a:cubicBezTo>
                          <a:pt x="-1009" y="35667"/>
                          <a:pt x="-2442" y="73306"/>
                          <a:pt x="4010" y="110586"/>
                        </a:cubicBezTo>
                        <a:lnTo>
                          <a:pt x="179299" y="148045"/>
                        </a:lnTo>
                        <a:cubicBezTo>
                          <a:pt x="183062" y="132452"/>
                          <a:pt x="182346" y="115604"/>
                          <a:pt x="176431" y="99294"/>
                        </a:cubicBezTo>
                        <a:cubicBezTo>
                          <a:pt x="168724" y="78145"/>
                          <a:pt x="168545" y="55920"/>
                          <a:pt x="174280" y="35667"/>
                        </a:cubicBez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08" name="Freeform: Shape 14207">
                    <a:extLst>
                      <a:ext uri="{FF2B5EF4-FFF2-40B4-BE49-F238E27FC236}">
                        <a16:creationId xmlns:a16="http://schemas.microsoft.com/office/drawing/2014/main" id="{40C9A2BD-78D3-4DA8-9387-9A3C0CB0763F}"/>
                      </a:ext>
                    </a:extLst>
                  </p:cNvPr>
                  <p:cNvSpPr/>
                  <p:nvPr/>
                </p:nvSpPr>
                <p:spPr>
                  <a:xfrm>
                    <a:off x="5335519" y="5007417"/>
                    <a:ext cx="160950" cy="214898"/>
                  </a:xfrm>
                  <a:custGeom>
                    <a:avLst/>
                    <a:gdLst>
                      <a:gd name="connsiteX0" fmla="*/ 115425 w 160950"/>
                      <a:gd name="connsiteY0" fmla="*/ 171883 h 214898"/>
                      <a:gd name="connsiteX1" fmla="*/ 160950 w 160950"/>
                      <a:gd name="connsiteY1" fmla="*/ 166148 h 214898"/>
                      <a:gd name="connsiteX2" fmla="*/ 101087 w 160950"/>
                      <a:gd name="connsiteY2" fmla="*/ 0 h 214898"/>
                      <a:gd name="connsiteX3" fmla="*/ 57175 w 160950"/>
                      <a:gd name="connsiteY3" fmla="*/ 12008 h 214898"/>
                      <a:gd name="connsiteX4" fmla="*/ 0 w 160950"/>
                      <a:gd name="connsiteY4" fmla="*/ 40865 h 214898"/>
                      <a:gd name="connsiteX5" fmla="*/ 62731 w 160950"/>
                      <a:gd name="connsiteY5" fmla="*/ 214899 h 214898"/>
                      <a:gd name="connsiteX6" fmla="*/ 115425 w 160950"/>
                      <a:gd name="connsiteY6" fmla="*/ 171883 h 214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0950" h="214898">
                        <a:moveTo>
                          <a:pt x="115425" y="171883"/>
                        </a:moveTo>
                        <a:cubicBezTo>
                          <a:pt x="130481" y="166327"/>
                          <a:pt x="145895" y="164714"/>
                          <a:pt x="160950" y="166148"/>
                        </a:cubicBezTo>
                        <a:lnTo>
                          <a:pt x="101087" y="0"/>
                        </a:lnTo>
                        <a:cubicBezTo>
                          <a:pt x="86390" y="2689"/>
                          <a:pt x="71693" y="6631"/>
                          <a:pt x="57175" y="12008"/>
                        </a:cubicBezTo>
                        <a:cubicBezTo>
                          <a:pt x="36563" y="19536"/>
                          <a:pt x="17565" y="29215"/>
                          <a:pt x="0" y="40865"/>
                        </a:cubicBezTo>
                        <a:lnTo>
                          <a:pt x="62731" y="214899"/>
                        </a:lnTo>
                        <a:cubicBezTo>
                          <a:pt x="74740" y="195721"/>
                          <a:pt x="92663" y="180307"/>
                          <a:pt x="115425" y="171883"/>
                        </a:cubicBez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dirty="0"/>
                  </a:p>
                </p:txBody>
              </p:sp>
            </p:grpSp>
          </p:grpSp>
          <p:grpSp>
            <p:nvGrpSpPr>
              <p:cNvPr id="14209" name="Graphic 42088">
                <a:extLst>
                  <a:ext uri="{FF2B5EF4-FFF2-40B4-BE49-F238E27FC236}">
                    <a16:creationId xmlns:a16="http://schemas.microsoft.com/office/drawing/2014/main" id="{A9A80A81-21C9-4220-A95F-77C85E2CEC09}"/>
                  </a:ext>
                </a:extLst>
              </p:cNvPr>
              <p:cNvGrpSpPr/>
              <p:nvPr/>
            </p:nvGrpSpPr>
            <p:grpSpPr>
              <a:xfrm>
                <a:off x="4846137" y="5965107"/>
                <a:ext cx="290055" cy="723164"/>
                <a:chOff x="5303994" y="5477740"/>
                <a:chExt cx="340312" cy="848467"/>
              </a:xfrm>
              <a:solidFill>
                <a:schemeClr val="accent1"/>
              </a:solidFill>
            </p:grpSpPr>
            <p:sp>
              <p:nvSpPr>
                <p:cNvPr id="14210" name="Freeform: Shape 14209">
                  <a:extLst>
                    <a:ext uri="{FF2B5EF4-FFF2-40B4-BE49-F238E27FC236}">
                      <a16:creationId xmlns:a16="http://schemas.microsoft.com/office/drawing/2014/main" id="{639DDAFC-8BFD-42F3-9DB9-BC4201114F97}"/>
                    </a:ext>
                  </a:extLst>
                </p:cNvPr>
                <p:cNvSpPr/>
                <p:nvPr/>
              </p:nvSpPr>
              <p:spPr>
                <a:xfrm>
                  <a:off x="5303994" y="5477740"/>
                  <a:ext cx="340312" cy="848467"/>
                </a:xfrm>
                <a:custGeom>
                  <a:avLst/>
                  <a:gdLst>
                    <a:gd name="connsiteX0" fmla="*/ 127772 w 340312"/>
                    <a:gd name="connsiteY0" fmla="*/ 848105 h 848467"/>
                    <a:gd name="connsiteX1" fmla="*/ 174373 w 340312"/>
                    <a:gd name="connsiteY1" fmla="*/ 789675 h 848467"/>
                    <a:gd name="connsiteX2" fmla="*/ 106265 w 340312"/>
                    <a:gd name="connsiteY2" fmla="*/ 177778 h 848467"/>
                    <a:gd name="connsiteX3" fmla="*/ 163440 w 340312"/>
                    <a:gd name="connsiteY3" fmla="*/ 106264 h 848467"/>
                    <a:gd name="connsiteX4" fmla="*/ 234953 w 340312"/>
                    <a:gd name="connsiteY4" fmla="*/ 163439 h 848467"/>
                    <a:gd name="connsiteX5" fmla="*/ 293383 w 340312"/>
                    <a:gd name="connsiteY5" fmla="*/ 210040 h 848467"/>
                    <a:gd name="connsiteX6" fmla="*/ 339983 w 340312"/>
                    <a:gd name="connsiteY6" fmla="*/ 151610 h 848467"/>
                    <a:gd name="connsiteX7" fmla="*/ 151610 w 340312"/>
                    <a:gd name="connsiteY7" fmla="*/ 1056 h 848467"/>
                    <a:gd name="connsiteX8" fmla="*/ 1056 w 340312"/>
                    <a:gd name="connsiteY8" fmla="*/ 189428 h 848467"/>
                    <a:gd name="connsiteX9" fmla="*/ 69164 w 340312"/>
                    <a:gd name="connsiteY9" fmla="*/ 801325 h 848467"/>
                    <a:gd name="connsiteX10" fmla="*/ 127772 w 340312"/>
                    <a:gd name="connsiteY10" fmla="*/ 848105 h 848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0312" h="848467">
                      <a:moveTo>
                        <a:pt x="127772" y="848105"/>
                      </a:moveTo>
                      <a:cubicBezTo>
                        <a:pt x="156808" y="844879"/>
                        <a:pt x="177599" y="818711"/>
                        <a:pt x="174373" y="789675"/>
                      </a:cubicBezTo>
                      <a:lnTo>
                        <a:pt x="106265" y="177778"/>
                      </a:lnTo>
                      <a:cubicBezTo>
                        <a:pt x="102322" y="142290"/>
                        <a:pt x="127952" y="110208"/>
                        <a:pt x="163440" y="106264"/>
                      </a:cubicBezTo>
                      <a:cubicBezTo>
                        <a:pt x="198927" y="102322"/>
                        <a:pt x="231010" y="127952"/>
                        <a:pt x="234953" y="163439"/>
                      </a:cubicBezTo>
                      <a:cubicBezTo>
                        <a:pt x="238179" y="192475"/>
                        <a:pt x="264347" y="213445"/>
                        <a:pt x="293383" y="210040"/>
                      </a:cubicBezTo>
                      <a:cubicBezTo>
                        <a:pt x="322418" y="206814"/>
                        <a:pt x="343209" y="180646"/>
                        <a:pt x="339983" y="151610"/>
                      </a:cubicBezTo>
                      <a:cubicBezTo>
                        <a:pt x="329587" y="58231"/>
                        <a:pt x="245169" y="-9340"/>
                        <a:pt x="151610" y="1056"/>
                      </a:cubicBezTo>
                      <a:cubicBezTo>
                        <a:pt x="58230" y="11451"/>
                        <a:pt x="-9340" y="95869"/>
                        <a:pt x="1056" y="189428"/>
                      </a:cubicBezTo>
                      <a:lnTo>
                        <a:pt x="69164" y="801325"/>
                      </a:lnTo>
                      <a:cubicBezTo>
                        <a:pt x="72748" y="830540"/>
                        <a:pt x="98737" y="851510"/>
                        <a:pt x="127772" y="84810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178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4211" name="Graphic 42088">
                  <a:extLst>
                    <a:ext uri="{FF2B5EF4-FFF2-40B4-BE49-F238E27FC236}">
                      <a16:creationId xmlns:a16="http://schemas.microsoft.com/office/drawing/2014/main" id="{9179C087-65E3-473E-B045-E247383482FA}"/>
                    </a:ext>
                  </a:extLst>
                </p:cNvPr>
                <p:cNvGrpSpPr/>
                <p:nvPr/>
              </p:nvGrpSpPr>
              <p:grpSpPr>
                <a:xfrm>
                  <a:off x="5305946" y="5477806"/>
                  <a:ext cx="331937" cy="803768"/>
                  <a:chOff x="5305946" y="5477806"/>
                  <a:chExt cx="331937" cy="803768"/>
                </a:xfrm>
                <a:solidFill>
                  <a:srgbClr val="EA242E"/>
                </a:solidFill>
              </p:grpSpPr>
              <p:sp>
                <p:nvSpPr>
                  <p:cNvPr id="14212" name="Freeform: Shape 14211">
                    <a:extLst>
                      <a:ext uri="{FF2B5EF4-FFF2-40B4-BE49-F238E27FC236}">
                        <a16:creationId xmlns:a16="http://schemas.microsoft.com/office/drawing/2014/main" id="{FA7E9FFC-99E2-40DA-97CF-6DC881E92C59}"/>
                      </a:ext>
                    </a:extLst>
                  </p:cNvPr>
                  <p:cNvSpPr/>
                  <p:nvPr/>
                </p:nvSpPr>
                <p:spPr>
                  <a:xfrm>
                    <a:off x="5358998" y="6148943"/>
                    <a:ext cx="119860" cy="132631"/>
                  </a:xfrm>
                  <a:custGeom>
                    <a:avLst/>
                    <a:gdLst>
                      <a:gd name="connsiteX0" fmla="*/ 119548 w 119860"/>
                      <a:gd name="connsiteY0" fmla="*/ 118652 h 132631"/>
                      <a:gd name="connsiteX1" fmla="*/ 119189 w 119860"/>
                      <a:gd name="connsiteY1" fmla="*/ 132632 h 132631"/>
                      <a:gd name="connsiteX2" fmla="*/ 8782 w 119860"/>
                      <a:gd name="connsiteY2" fmla="*/ 79400 h 132631"/>
                      <a:gd name="connsiteX3" fmla="*/ 0 w 119860"/>
                      <a:gd name="connsiteY3" fmla="*/ 0 h 132631"/>
                      <a:gd name="connsiteX4" fmla="*/ 112378 w 119860"/>
                      <a:gd name="connsiteY4" fmla="*/ 54128 h 132631"/>
                      <a:gd name="connsiteX5" fmla="*/ 119548 w 119860"/>
                      <a:gd name="connsiteY5" fmla="*/ 118652 h 132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860" h="132631">
                        <a:moveTo>
                          <a:pt x="119548" y="118652"/>
                        </a:moveTo>
                        <a:cubicBezTo>
                          <a:pt x="120085" y="123312"/>
                          <a:pt x="119906" y="127971"/>
                          <a:pt x="119189" y="132632"/>
                        </a:cubicBezTo>
                        <a:lnTo>
                          <a:pt x="8782" y="79400"/>
                        </a:lnTo>
                        <a:lnTo>
                          <a:pt x="0" y="0"/>
                        </a:lnTo>
                        <a:lnTo>
                          <a:pt x="112378" y="54128"/>
                        </a:lnTo>
                        <a:lnTo>
                          <a:pt x="119548" y="118652"/>
                        </a:ln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13" name="Freeform: Shape 14212">
                    <a:extLst>
                      <a:ext uri="{FF2B5EF4-FFF2-40B4-BE49-F238E27FC236}">
                        <a16:creationId xmlns:a16="http://schemas.microsoft.com/office/drawing/2014/main" id="{439FD093-B38B-439F-93EB-42803D5E638F}"/>
                      </a:ext>
                    </a:extLst>
                  </p:cNvPr>
                  <p:cNvSpPr/>
                  <p:nvPr/>
                </p:nvSpPr>
                <p:spPr>
                  <a:xfrm>
                    <a:off x="5341255" y="5990682"/>
                    <a:ext cx="121160" cy="133527"/>
                  </a:xfrm>
                  <a:custGeom>
                    <a:avLst/>
                    <a:gdLst>
                      <a:gd name="connsiteX0" fmla="*/ 121161 w 121160"/>
                      <a:gd name="connsiteY0" fmla="*/ 133528 h 133527"/>
                      <a:gd name="connsiteX1" fmla="*/ 8782 w 121160"/>
                      <a:gd name="connsiteY1" fmla="*/ 79400 h 133527"/>
                      <a:gd name="connsiteX2" fmla="*/ 0 w 121160"/>
                      <a:gd name="connsiteY2" fmla="*/ 0 h 133527"/>
                      <a:gd name="connsiteX3" fmla="*/ 112378 w 121160"/>
                      <a:gd name="connsiteY3" fmla="*/ 54307 h 133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1160" h="133527">
                        <a:moveTo>
                          <a:pt x="121161" y="133528"/>
                        </a:moveTo>
                        <a:lnTo>
                          <a:pt x="8782" y="79400"/>
                        </a:lnTo>
                        <a:lnTo>
                          <a:pt x="0" y="0"/>
                        </a:lnTo>
                        <a:lnTo>
                          <a:pt x="112378" y="54307"/>
                        </a:ln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14" name="Freeform: Shape 14213">
                    <a:extLst>
                      <a:ext uri="{FF2B5EF4-FFF2-40B4-BE49-F238E27FC236}">
                        <a16:creationId xmlns:a16="http://schemas.microsoft.com/office/drawing/2014/main" id="{5C348310-AC92-401E-8CF1-B40BC4895522}"/>
                      </a:ext>
                    </a:extLst>
                  </p:cNvPr>
                  <p:cNvSpPr/>
                  <p:nvPr/>
                </p:nvSpPr>
                <p:spPr>
                  <a:xfrm>
                    <a:off x="5323690" y="5832420"/>
                    <a:ext cx="121160" cy="133706"/>
                  </a:xfrm>
                  <a:custGeom>
                    <a:avLst/>
                    <a:gdLst>
                      <a:gd name="connsiteX0" fmla="*/ 121161 w 121160"/>
                      <a:gd name="connsiteY0" fmla="*/ 133707 h 133706"/>
                      <a:gd name="connsiteX1" fmla="*/ 8782 w 121160"/>
                      <a:gd name="connsiteY1" fmla="*/ 79400 h 133706"/>
                      <a:gd name="connsiteX2" fmla="*/ 0 w 121160"/>
                      <a:gd name="connsiteY2" fmla="*/ 0 h 133706"/>
                      <a:gd name="connsiteX3" fmla="*/ 112378 w 121160"/>
                      <a:gd name="connsiteY3" fmla="*/ 54307 h 133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1160" h="133706">
                        <a:moveTo>
                          <a:pt x="121161" y="133707"/>
                        </a:moveTo>
                        <a:lnTo>
                          <a:pt x="8782" y="79400"/>
                        </a:lnTo>
                        <a:lnTo>
                          <a:pt x="0" y="0"/>
                        </a:lnTo>
                        <a:lnTo>
                          <a:pt x="112378" y="54307"/>
                        </a:ln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15" name="Freeform: Shape 14214">
                    <a:extLst>
                      <a:ext uri="{FF2B5EF4-FFF2-40B4-BE49-F238E27FC236}">
                        <a16:creationId xmlns:a16="http://schemas.microsoft.com/office/drawing/2014/main" id="{ADD4A306-0C4C-49E7-8A85-8E9F22C75E8B}"/>
                      </a:ext>
                    </a:extLst>
                  </p:cNvPr>
                  <p:cNvSpPr/>
                  <p:nvPr/>
                </p:nvSpPr>
                <p:spPr>
                  <a:xfrm>
                    <a:off x="5305946" y="5674338"/>
                    <a:ext cx="121339" cy="133706"/>
                  </a:xfrm>
                  <a:custGeom>
                    <a:avLst/>
                    <a:gdLst>
                      <a:gd name="connsiteX0" fmla="*/ 0 w 121339"/>
                      <a:gd name="connsiteY0" fmla="*/ 0 h 133706"/>
                      <a:gd name="connsiteX1" fmla="*/ 112558 w 121339"/>
                      <a:gd name="connsiteY1" fmla="*/ 54307 h 133706"/>
                      <a:gd name="connsiteX2" fmla="*/ 121340 w 121339"/>
                      <a:gd name="connsiteY2" fmla="*/ 133707 h 133706"/>
                      <a:gd name="connsiteX3" fmla="*/ 8962 w 121339"/>
                      <a:gd name="connsiteY3" fmla="*/ 79400 h 133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1339" h="133706">
                        <a:moveTo>
                          <a:pt x="0" y="0"/>
                        </a:moveTo>
                        <a:lnTo>
                          <a:pt x="112558" y="54307"/>
                        </a:lnTo>
                        <a:lnTo>
                          <a:pt x="121340" y="133707"/>
                        </a:lnTo>
                        <a:lnTo>
                          <a:pt x="8962" y="79400"/>
                        </a:ln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16" name="Freeform: Shape 14215">
                    <a:extLst>
                      <a:ext uri="{FF2B5EF4-FFF2-40B4-BE49-F238E27FC236}">
                        <a16:creationId xmlns:a16="http://schemas.microsoft.com/office/drawing/2014/main" id="{38DC3C28-77FE-4045-9456-A917DC722A56}"/>
                      </a:ext>
                    </a:extLst>
                  </p:cNvPr>
                  <p:cNvSpPr/>
                  <p:nvPr/>
                </p:nvSpPr>
                <p:spPr>
                  <a:xfrm>
                    <a:off x="5308097" y="5551385"/>
                    <a:ext cx="125103" cy="112019"/>
                  </a:xfrm>
                  <a:custGeom>
                    <a:avLst/>
                    <a:gdLst>
                      <a:gd name="connsiteX0" fmla="*/ 26706 w 125103"/>
                      <a:gd name="connsiteY0" fmla="*/ 0 h 112019"/>
                      <a:gd name="connsiteX1" fmla="*/ 125104 w 125103"/>
                      <a:gd name="connsiteY1" fmla="*/ 47496 h 112019"/>
                      <a:gd name="connsiteX2" fmla="*/ 102341 w 125103"/>
                      <a:gd name="connsiteY2" fmla="*/ 104313 h 112019"/>
                      <a:gd name="connsiteX3" fmla="*/ 103237 w 125103"/>
                      <a:gd name="connsiteY3" fmla="*/ 112020 h 112019"/>
                      <a:gd name="connsiteX4" fmla="*/ 0 w 125103"/>
                      <a:gd name="connsiteY4" fmla="*/ 62193 h 112019"/>
                      <a:gd name="connsiteX5" fmla="*/ 26706 w 125103"/>
                      <a:gd name="connsiteY5" fmla="*/ 0 h 112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5103" h="112019">
                        <a:moveTo>
                          <a:pt x="26706" y="0"/>
                        </a:moveTo>
                        <a:lnTo>
                          <a:pt x="125104" y="47496"/>
                        </a:lnTo>
                        <a:cubicBezTo>
                          <a:pt x="109152" y="60939"/>
                          <a:pt x="99832" y="81909"/>
                          <a:pt x="102341" y="104313"/>
                        </a:cubicBezTo>
                        <a:lnTo>
                          <a:pt x="103237" y="112020"/>
                        </a:lnTo>
                        <a:lnTo>
                          <a:pt x="0" y="62193"/>
                        </a:lnTo>
                        <a:cubicBezTo>
                          <a:pt x="4481" y="39610"/>
                          <a:pt x="13801" y="18461"/>
                          <a:pt x="26706" y="0"/>
                        </a:cubicBez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17" name="Freeform: Shape 14216">
                    <a:extLst>
                      <a:ext uri="{FF2B5EF4-FFF2-40B4-BE49-F238E27FC236}">
                        <a16:creationId xmlns:a16="http://schemas.microsoft.com/office/drawing/2014/main" id="{FC2C5B1E-3907-44BB-9962-502034FE644C}"/>
                      </a:ext>
                    </a:extLst>
                  </p:cNvPr>
                  <p:cNvSpPr/>
                  <p:nvPr/>
                </p:nvSpPr>
                <p:spPr>
                  <a:xfrm>
                    <a:off x="5522637" y="5539376"/>
                    <a:ext cx="115245" cy="129763"/>
                  </a:xfrm>
                  <a:custGeom>
                    <a:avLst/>
                    <a:gdLst>
                      <a:gd name="connsiteX0" fmla="*/ 0 w 115245"/>
                      <a:gd name="connsiteY0" fmla="*/ 65778 h 129763"/>
                      <a:gd name="connsiteX1" fmla="*/ 82805 w 115245"/>
                      <a:gd name="connsiteY1" fmla="*/ 0 h 129763"/>
                      <a:gd name="connsiteX2" fmla="*/ 115246 w 115245"/>
                      <a:gd name="connsiteY2" fmla="*/ 60580 h 129763"/>
                      <a:gd name="connsiteX3" fmla="*/ 28139 w 115245"/>
                      <a:gd name="connsiteY3" fmla="*/ 129764 h 129763"/>
                      <a:gd name="connsiteX4" fmla="*/ 16310 w 115245"/>
                      <a:gd name="connsiteY4" fmla="*/ 101983 h 129763"/>
                      <a:gd name="connsiteX5" fmla="*/ 0 w 115245"/>
                      <a:gd name="connsiteY5" fmla="*/ 65778 h 129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5245" h="129763">
                        <a:moveTo>
                          <a:pt x="0" y="65778"/>
                        </a:moveTo>
                        <a:lnTo>
                          <a:pt x="82805" y="0"/>
                        </a:lnTo>
                        <a:cubicBezTo>
                          <a:pt x="97323" y="17386"/>
                          <a:pt x="108614" y="37997"/>
                          <a:pt x="115246" y="60580"/>
                        </a:cubicBezTo>
                        <a:lnTo>
                          <a:pt x="28139" y="129764"/>
                        </a:lnTo>
                        <a:cubicBezTo>
                          <a:pt x="21687" y="122057"/>
                          <a:pt x="17565" y="112558"/>
                          <a:pt x="16310" y="101983"/>
                        </a:cubicBezTo>
                        <a:cubicBezTo>
                          <a:pt x="14876" y="87823"/>
                          <a:pt x="8962" y="75456"/>
                          <a:pt x="0" y="65778"/>
                        </a:cubicBez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18" name="Freeform: Shape 14217">
                    <a:extLst>
                      <a:ext uri="{FF2B5EF4-FFF2-40B4-BE49-F238E27FC236}">
                        <a16:creationId xmlns:a16="http://schemas.microsoft.com/office/drawing/2014/main" id="{4050B599-BD2A-4CCE-8F25-A1F0FB02BD9C}"/>
                      </a:ext>
                    </a:extLst>
                  </p:cNvPr>
                  <p:cNvSpPr/>
                  <p:nvPr/>
                </p:nvSpPr>
                <p:spPr>
                  <a:xfrm>
                    <a:off x="5428003" y="5477806"/>
                    <a:ext cx="80654" cy="115518"/>
                  </a:xfrm>
                  <a:custGeom>
                    <a:avLst/>
                    <a:gdLst>
                      <a:gd name="connsiteX0" fmla="*/ 39431 w 80654"/>
                      <a:gd name="connsiteY0" fmla="*/ 106199 h 115518"/>
                      <a:gd name="connsiteX1" fmla="*/ 12546 w 80654"/>
                      <a:gd name="connsiteY1" fmla="*/ 115519 h 115518"/>
                      <a:gd name="connsiteX2" fmla="*/ 0 w 80654"/>
                      <a:gd name="connsiteY2" fmla="*/ 6546 h 115518"/>
                      <a:gd name="connsiteX3" fmla="*/ 27781 w 80654"/>
                      <a:gd name="connsiteY3" fmla="*/ 990 h 115518"/>
                      <a:gd name="connsiteX4" fmla="*/ 67570 w 80654"/>
                      <a:gd name="connsiteY4" fmla="*/ 1169 h 115518"/>
                      <a:gd name="connsiteX5" fmla="*/ 80654 w 80654"/>
                      <a:gd name="connsiteY5" fmla="*/ 115340 h 115518"/>
                      <a:gd name="connsiteX6" fmla="*/ 39431 w 80654"/>
                      <a:gd name="connsiteY6" fmla="*/ 106199 h 115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654" h="115518">
                        <a:moveTo>
                          <a:pt x="39431" y="106199"/>
                        </a:moveTo>
                        <a:cubicBezTo>
                          <a:pt x="29573" y="107274"/>
                          <a:pt x="20432" y="110680"/>
                          <a:pt x="12546" y="115519"/>
                        </a:cubicBezTo>
                        <a:lnTo>
                          <a:pt x="0" y="6546"/>
                        </a:lnTo>
                        <a:cubicBezTo>
                          <a:pt x="8962" y="4037"/>
                          <a:pt x="18282" y="2065"/>
                          <a:pt x="27781" y="990"/>
                        </a:cubicBezTo>
                        <a:cubicBezTo>
                          <a:pt x="41223" y="-444"/>
                          <a:pt x="54486" y="-265"/>
                          <a:pt x="67570" y="1169"/>
                        </a:cubicBezTo>
                        <a:lnTo>
                          <a:pt x="80654" y="115340"/>
                        </a:lnTo>
                        <a:cubicBezTo>
                          <a:pt x="68825" y="108170"/>
                          <a:pt x="54486" y="104586"/>
                          <a:pt x="39431" y="106199"/>
                        </a:cubicBez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4219" name="Graphic 42088">
                <a:extLst>
                  <a:ext uri="{FF2B5EF4-FFF2-40B4-BE49-F238E27FC236}">
                    <a16:creationId xmlns:a16="http://schemas.microsoft.com/office/drawing/2014/main" id="{D8126F49-7BD9-49B9-BBA4-8E677A1E8852}"/>
                  </a:ext>
                </a:extLst>
              </p:cNvPr>
              <p:cNvGrpSpPr/>
              <p:nvPr/>
            </p:nvGrpSpPr>
            <p:grpSpPr>
              <a:xfrm>
                <a:off x="5632479" y="5774956"/>
                <a:ext cx="388942" cy="888476"/>
                <a:chOff x="6226584" y="5254642"/>
                <a:chExt cx="456334" cy="1042422"/>
              </a:xfrm>
              <a:solidFill>
                <a:schemeClr val="accent1"/>
              </a:solidFill>
            </p:grpSpPr>
            <p:sp>
              <p:nvSpPr>
                <p:cNvPr id="14220" name="Freeform: Shape 14219">
                  <a:extLst>
                    <a:ext uri="{FF2B5EF4-FFF2-40B4-BE49-F238E27FC236}">
                      <a16:creationId xmlns:a16="http://schemas.microsoft.com/office/drawing/2014/main" id="{EC4D1A30-3D7B-4C32-8AE3-93169ED315F6}"/>
                    </a:ext>
                  </a:extLst>
                </p:cNvPr>
                <p:cNvSpPr/>
                <p:nvPr/>
              </p:nvSpPr>
              <p:spPr>
                <a:xfrm>
                  <a:off x="6226584" y="5254642"/>
                  <a:ext cx="456334" cy="1042422"/>
                </a:xfrm>
                <a:custGeom>
                  <a:avLst/>
                  <a:gdLst>
                    <a:gd name="connsiteX0" fmla="*/ 39327 w 456334"/>
                    <a:gd name="connsiteY0" fmla="*/ 1036790 h 1042422"/>
                    <a:gd name="connsiteX1" fmla="*/ 5631 w 456334"/>
                    <a:gd name="connsiteY1" fmla="*/ 949684 h 1042422"/>
                    <a:gd name="connsiteX2" fmla="*/ 317136 w 456334"/>
                    <a:gd name="connsiteY2" fmla="*/ 245841 h 1042422"/>
                    <a:gd name="connsiteX3" fmla="*/ 275913 w 456334"/>
                    <a:gd name="connsiteY3" fmla="*/ 139019 h 1042422"/>
                    <a:gd name="connsiteX4" fmla="*/ 169091 w 456334"/>
                    <a:gd name="connsiteY4" fmla="*/ 180242 h 1042422"/>
                    <a:gd name="connsiteX5" fmla="*/ 81984 w 456334"/>
                    <a:gd name="connsiteY5" fmla="*/ 213938 h 1042422"/>
                    <a:gd name="connsiteX6" fmla="*/ 48289 w 456334"/>
                    <a:gd name="connsiteY6" fmla="*/ 126831 h 1042422"/>
                    <a:gd name="connsiteX7" fmla="*/ 329503 w 456334"/>
                    <a:gd name="connsiteY7" fmla="*/ 18217 h 1042422"/>
                    <a:gd name="connsiteX8" fmla="*/ 438118 w 456334"/>
                    <a:gd name="connsiteY8" fmla="*/ 299252 h 1042422"/>
                    <a:gd name="connsiteX9" fmla="*/ 126613 w 456334"/>
                    <a:gd name="connsiteY9" fmla="*/ 1003095 h 1042422"/>
                    <a:gd name="connsiteX10" fmla="*/ 39327 w 456334"/>
                    <a:gd name="connsiteY10" fmla="*/ 1036790 h 1042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6334" h="1042422">
                      <a:moveTo>
                        <a:pt x="39327" y="1036790"/>
                      </a:moveTo>
                      <a:cubicBezTo>
                        <a:pt x="5990" y="1022094"/>
                        <a:pt x="-9066" y="983021"/>
                        <a:pt x="5631" y="949684"/>
                      </a:cubicBezTo>
                      <a:lnTo>
                        <a:pt x="317136" y="245841"/>
                      </a:lnTo>
                      <a:cubicBezTo>
                        <a:pt x="335239" y="204976"/>
                        <a:pt x="316778" y="156942"/>
                        <a:pt x="275913" y="139019"/>
                      </a:cubicBezTo>
                      <a:cubicBezTo>
                        <a:pt x="235048" y="120916"/>
                        <a:pt x="187193" y="139377"/>
                        <a:pt x="169091" y="180242"/>
                      </a:cubicBezTo>
                      <a:cubicBezTo>
                        <a:pt x="154394" y="213579"/>
                        <a:pt x="115321" y="228635"/>
                        <a:pt x="81984" y="213938"/>
                      </a:cubicBezTo>
                      <a:cubicBezTo>
                        <a:pt x="48647" y="199241"/>
                        <a:pt x="33592" y="160168"/>
                        <a:pt x="48289" y="126831"/>
                      </a:cubicBezTo>
                      <a:cubicBezTo>
                        <a:pt x="95785" y="19292"/>
                        <a:pt x="221964" y="-29280"/>
                        <a:pt x="329503" y="18217"/>
                      </a:cubicBezTo>
                      <a:cubicBezTo>
                        <a:pt x="437042" y="65892"/>
                        <a:pt x="485614" y="191892"/>
                        <a:pt x="438118" y="299252"/>
                      </a:cubicBezTo>
                      <a:lnTo>
                        <a:pt x="126613" y="1003095"/>
                      </a:lnTo>
                      <a:cubicBezTo>
                        <a:pt x="111737" y="1036432"/>
                        <a:pt x="72843" y="1051488"/>
                        <a:pt x="39327" y="103679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178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grpSp>
              <p:nvGrpSpPr>
                <p:cNvPr id="14221" name="Graphic 42088">
                  <a:extLst>
                    <a:ext uri="{FF2B5EF4-FFF2-40B4-BE49-F238E27FC236}">
                      <a16:creationId xmlns:a16="http://schemas.microsoft.com/office/drawing/2014/main" id="{569798D2-DD45-4B1B-A13C-C81ED834046A}"/>
                    </a:ext>
                  </a:extLst>
                </p:cNvPr>
                <p:cNvGrpSpPr/>
                <p:nvPr/>
              </p:nvGrpSpPr>
              <p:grpSpPr>
                <a:xfrm>
                  <a:off x="6227376" y="5258341"/>
                  <a:ext cx="455385" cy="962653"/>
                  <a:chOff x="6227376" y="5258341"/>
                  <a:chExt cx="455385" cy="962653"/>
                </a:xfrm>
                <a:solidFill>
                  <a:srgbClr val="EA242E"/>
                </a:solidFill>
              </p:grpSpPr>
              <p:sp>
                <p:nvSpPr>
                  <p:cNvPr id="14222" name="Freeform: Shape 14221">
                    <a:extLst>
                      <a:ext uri="{FF2B5EF4-FFF2-40B4-BE49-F238E27FC236}">
                        <a16:creationId xmlns:a16="http://schemas.microsoft.com/office/drawing/2014/main" id="{9F388DFB-AC33-4202-9D3A-4E53A9F0E7BC}"/>
                      </a:ext>
                    </a:extLst>
                  </p:cNvPr>
                  <p:cNvSpPr/>
                  <p:nvPr/>
                </p:nvSpPr>
                <p:spPr>
                  <a:xfrm>
                    <a:off x="6227376" y="6107720"/>
                    <a:ext cx="191957" cy="113274"/>
                  </a:xfrm>
                  <a:custGeom>
                    <a:avLst/>
                    <a:gdLst>
                      <a:gd name="connsiteX0" fmla="*/ 4839 w 191957"/>
                      <a:gd name="connsiteY0" fmla="*/ 96606 h 113274"/>
                      <a:gd name="connsiteX1" fmla="*/ 0 w 191957"/>
                      <a:gd name="connsiteY1" fmla="*/ 113275 h 113274"/>
                      <a:gd name="connsiteX2" fmla="*/ 151630 w 191957"/>
                      <a:gd name="connsiteY2" fmla="*/ 91229 h 113274"/>
                      <a:gd name="connsiteX3" fmla="*/ 191957 w 191957"/>
                      <a:gd name="connsiteY3" fmla="*/ 0 h 113274"/>
                      <a:gd name="connsiteX4" fmla="*/ 37639 w 191957"/>
                      <a:gd name="connsiteY4" fmla="*/ 22404 h 113274"/>
                      <a:gd name="connsiteX5" fmla="*/ 4839 w 191957"/>
                      <a:gd name="connsiteY5" fmla="*/ 96606 h 113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1957" h="113274">
                        <a:moveTo>
                          <a:pt x="4839" y="96606"/>
                        </a:moveTo>
                        <a:cubicBezTo>
                          <a:pt x="2330" y="101983"/>
                          <a:pt x="896" y="107718"/>
                          <a:pt x="0" y="113275"/>
                        </a:cubicBezTo>
                        <a:lnTo>
                          <a:pt x="151630" y="91229"/>
                        </a:lnTo>
                        <a:lnTo>
                          <a:pt x="191957" y="0"/>
                        </a:lnTo>
                        <a:lnTo>
                          <a:pt x="37639" y="22404"/>
                        </a:lnTo>
                        <a:lnTo>
                          <a:pt x="4839" y="96606"/>
                        </a:ln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23" name="Freeform: Shape 14222">
                    <a:extLst>
                      <a:ext uri="{FF2B5EF4-FFF2-40B4-BE49-F238E27FC236}">
                        <a16:creationId xmlns:a16="http://schemas.microsoft.com/office/drawing/2014/main" id="{8996721E-BD13-4A7F-B1E0-528BCA481C57}"/>
                      </a:ext>
                    </a:extLst>
                  </p:cNvPr>
                  <p:cNvSpPr/>
                  <p:nvPr/>
                </p:nvSpPr>
                <p:spPr>
                  <a:xfrm>
                    <a:off x="6305163" y="5925800"/>
                    <a:ext cx="194824" cy="113632"/>
                  </a:xfrm>
                  <a:custGeom>
                    <a:avLst/>
                    <a:gdLst>
                      <a:gd name="connsiteX0" fmla="*/ 0 w 194824"/>
                      <a:gd name="connsiteY0" fmla="*/ 113633 h 113632"/>
                      <a:gd name="connsiteX1" fmla="*/ 154498 w 194824"/>
                      <a:gd name="connsiteY1" fmla="*/ 91229 h 113632"/>
                      <a:gd name="connsiteX2" fmla="*/ 194825 w 194824"/>
                      <a:gd name="connsiteY2" fmla="*/ 0 h 113632"/>
                      <a:gd name="connsiteX3" fmla="*/ 40506 w 194824"/>
                      <a:gd name="connsiteY3" fmla="*/ 22404 h 113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4824" h="113632">
                        <a:moveTo>
                          <a:pt x="0" y="113633"/>
                        </a:moveTo>
                        <a:lnTo>
                          <a:pt x="154498" y="91229"/>
                        </a:lnTo>
                        <a:lnTo>
                          <a:pt x="194825" y="0"/>
                        </a:lnTo>
                        <a:lnTo>
                          <a:pt x="40506" y="22404"/>
                        </a:ln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24" name="Freeform: Shape 14223">
                    <a:extLst>
                      <a:ext uri="{FF2B5EF4-FFF2-40B4-BE49-F238E27FC236}">
                        <a16:creationId xmlns:a16="http://schemas.microsoft.com/office/drawing/2014/main" id="{2DE94440-313E-48E1-8709-1E02EEFA2873}"/>
                      </a:ext>
                    </a:extLst>
                  </p:cNvPr>
                  <p:cNvSpPr/>
                  <p:nvPr/>
                </p:nvSpPr>
                <p:spPr>
                  <a:xfrm>
                    <a:off x="6385638" y="5743880"/>
                    <a:ext cx="194824" cy="113632"/>
                  </a:xfrm>
                  <a:custGeom>
                    <a:avLst/>
                    <a:gdLst>
                      <a:gd name="connsiteX0" fmla="*/ 0 w 194824"/>
                      <a:gd name="connsiteY0" fmla="*/ 113633 h 113632"/>
                      <a:gd name="connsiteX1" fmla="*/ 154498 w 194824"/>
                      <a:gd name="connsiteY1" fmla="*/ 91229 h 113632"/>
                      <a:gd name="connsiteX2" fmla="*/ 194825 w 194824"/>
                      <a:gd name="connsiteY2" fmla="*/ 0 h 113632"/>
                      <a:gd name="connsiteX3" fmla="*/ 40506 w 194824"/>
                      <a:gd name="connsiteY3" fmla="*/ 22404 h 113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4824" h="113632">
                        <a:moveTo>
                          <a:pt x="0" y="113633"/>
                        </a:moveTo>
                        <a:lnTo>
                          <a:pt x="154498" y="91229"/>
                        </a:lnTo>
                        <a:lnTo>
                          <a:pt x="194825" y="0"/>
                        </a:lnTo>
                        <a:lnTo>
                          <a:pt x="40506" y="22404"/>
                        </a:ln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25" name="Freeform: Shape 14224">
                    <a:extLst>
                      <a:ext uri="{FF2B5EF4-FFF2-40B4-BE49-F238E27FC236}">
                        <a16:creationId xmlns:a16="http://schemas.microsoft.com/office/drawing/2014/main" id="{ED7F4153-1DFF-4292-BDDD-F2F96C2131A6}"/>
                      </a:ext>
                    </a:extLst>
                  </p:cNvPr>
                  <p:cNvSpPr/>
                  <p:nvPr/>
                </p:nvSpPr>
                <p:spPr>
                  <a:xfrm>
                    <a:off x="6466113" y="5561959"/>
                    <a:ext cx="194824" cy="113632"/>
                  </a:xfrm>
                  <a:custGeom>
                    <a:avLst/>
                    <a:gdLst>
                      <a:gd name="connsiteX0" fmla="*/ 194825 w 194824"/>
                      <a:gd name="connsiteY0" fmla="*/ 0 h 113632"/>
                      <a:gd name="connsiteX1" fmla="*/ 40506 w 194824"/>
                      <a:gd name="connsiteY1" fmla="*/ 22404 h 113632"/>
                      <a:gd name="connsiteX2" fmla="*/ 0 w 194824"/>
                      <a:gd name="connsiteY2" fmla="*/ 113633 h 113632"/>
                      <a:gd name="connsiteX3" fmla="*/ 154498 w 194824"/>
                      <a:gd name="connsiteY3" fmla="*/ 91229 h 113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4824" h="113632">
                        <a:moveTo>
                          <a:pt x="194825" y="0"/>
                        </a:moveTo>
                        <a:lnTo>
                          <a:pt x="40506" y="22404"/>
                        </a:lnTo>
                        <a:lnTo>
                          <a:pt x="0" y="113633"/>
                        </a:lnTo>
                        <a:lnTo>
                          <a:pt x="154498" y="91229"/>
                        </a:ln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26" name="Freeform: Shape 14225">
                    <a:extLst>
                      <a:ext uri="{FF2B5EF4-FFF2-40B4-BE49-F238E27FC236}">
                        <a16:creationId xmlns:a16="http://schemas.microsoft.com/office/drawing/2014/main" id="{B07C9ABA-351F-417B-9D7B-F9DF830A01CC}"/>
                      </a:ext>
                    </a:extLst>
                  </p:cNvPr>
                  <p:cNvSpPr/>
                  <p:nvPr/>
                </p:nvSpPr>
                <p:spPr>
                  <a:xfrm>
                    <a:off x="6537985" y="5404415"/>
                    <a:ext cx="144777" cy="104671"/>
                  </a:xfrm>
                  <a:custGeom>
                    <a:avLst/>
                    <a:gdLst>
                      <a:gd name="connsiteX0" fmla="*/ 135141 w 144777"/>
                      <a:gd name="connsiteY0" fmla="*/ 0 h 104671"/>
                      <a:gd name="connsiteX1" fmla="*/ 0 w 144777"/>
                      <a:gd name="connsiteY1" fmla="*/ 19536 h 104671"/>
                      <a:gd name="connsiteX2" fmla="*/ 5915 w 144777"/>
                      <a:gd name="connsiteY2" fmla="*/ 95889 h 104671"/>
                      <a:gd name="connsiteX3" fmla="*/ 1971 w 144777"/>
                      <a:gd name="connsiteY3" fmla="*/ 104671 h 104671"/>
                      <a:gd name="connsiteX4" fmla="*/ 143923 w 144777"/>
                      <a:gd name="connsiteY4" fmla="*/ 84239 h 104671"/>
                      <a:gd name="connsiteX5" fmla="*/ 135141 w 144777"/>
                      <a:gd name="connsiteY5" fmla="*/ 0 h 104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4777" h="104671">
                        <a:moveTo>
                          <a:pt x="135141" y="0"/>
                        </a:moveTo>
                        <a:lnTo>
                          <a:pt x="0" y="19536"/>
                        </a:lnTo>
                        <a:cubicBezTo>
                          <a:pt x="14159" y="41582"/>
                          <a:pt x="17206" y="70080"/>
                          <a:pt x="5915" y="95889"/>
                        </a:cubicBezTo>
                        <a:lnTo>
                          <a:pt x="1971" y="104671"/>
                        </a:lnTo>
                        <a:lnTo>
                          <a:pt x="143923" y="84239"/>
                        </a:lnTo>
                        <a:cubicBezTo>
                          <a:pt x="146432" y="55562"/>
                          <a:pt x="143385" y="27064"/>
                          <a:pt x="135141" y="0"/>
                        </a:cubicBez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27" name="Freeform: Shape 14226">
                    <a:extLst>
                      <a:ext uri="{FF2B5EF4-FFF2-40B4-BE49-F238E27FC236}">
                        <a16:creationId xmlns:a16="http://schemas.microsoft.com/office/drawing/2014/main" id="{293E3932-4FDE-4952-9EBA-CBCFE5F8F294}"/>
                      </a:ext>
                    </a:extLst>
                  </p:cNvPr>
                  <p:cNvSpPr/>
                  <p:nvPr/>
                </p:nvSpPr>
                <p:spPr>
                  <a:xfrm>
                    <a:off x="6293154" y="5288273"/>
                    <a:ext cx="135499" cy="175468"/>
                  </a:xfrm>
                  <a:custGeom>
                    <a:avLst/>
                    <a:gdLst>
                      <a:gd name="connsiteX0" fmla="*/ 135499 w 135499"/>
                      <a:gd name="connsiteY0" fmla="*/ 109690 h 175468"/>
                      <a:gd name="connsiteX1" fmla="*/ 61477 w 135499"/>
                      <a:gd name="connsiteY1" fmla="*/ 0 h 175468"/>
                      <a:gd name="connsiteX2" fmla="*/ 0 w 135499"/>
                      <a:gd name="connsiteY2" fmla="*/ 60043 h 175468"/>
                      <a:gd name="connsiteX3" fmla="*/ 77966 w 135499"/>
                      <a:gd name="connsiteY3" fmla="*/ 175468 h 175468"/>
                      <a:gd name="connsiteX4" fmla="*/ 102521 w 135499"/>
                      <a:gd name="connsiteY4" fmla="*/ 146791 h 175468"/>
                      <a:gd name="connsiteX5" fmla="*/ 135499 w 135499"/>
                      <a:gd name="connsiteY5" fmla="*/ 109690 h 175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499" h="175468">
                        <a:moveTo>
                          <a:pt x="135499" y="109690"/>
                        </a:moveTo>
                        <a:lnTo>
                          <a:pt x="61477" y="0"/>
                        </a:lnTo>
                        <a:cubicBezTo>
                          <a:pt x="37459" y="15235"/>
                          <a:pt x="16489" y="35488"/>
                          <a:pt x="0" y="60043"/>
                        </a:cubicBezTo>
                        <a:lnTo>
                          <a:pt x="77966" y="175468"/>
                        </a:lnTo>
                        <a:cubicBezTo>
                          <a:pt x="88361" y="168657"/>
                          <a:pt x="97144" y="158979"/>
                          <a:pt x="102521" y="146791"/>
                        </a:cubicBezTo>
                        <a:cubicBezTo>
                          <a:pt x="109511" y="130481"/>
                          <a:pt x="121340" y="117935"/>
                          <a:pt x="135499" y="109690"/>
                        </a:cubicBez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28" name="Freeform: Shape 14227">
                    <a:extLst>
                      <a:ext uri="{FF2B5EF4-FFF2-40B4-BE49-F238E27FC236}">
                        <a16:creationId xmlns:a16="http://schemas.microsoft.com/office/drawing/2014/main" id="{C7A39D91-0D37-461B-925C-F9AA75873A12}"/>
                      </a:ext>
                    </a:extLst>
                  </p:cNvPr>
                  <p:cNvSpPr/>
                  <p:nvPr/>
                </p:nvSpPr>
                <p:spPr>
                  <a:xfrm>
                    <a:off x="6449624" y="5258341"/>
                    <a:ext cx="137112" cy="156648"/>
                  </a:xfrm>
                  <a:custGeom>
                    <a:avLst/>
                    <a:gdLst>
                      <a:gd name="connsiteX0" fmla="*/ 52694 w 137112"/>
                      <a:gd name="connsiteY0" fmla="*/ 135320 h 156648"/>
                      <a:gd name="connsiteX1" fmla="*/ 81192 w 137112"/>
                      <a:gd name="connsiteY1" fmla="*/ 156649 h 156648"/>
                      <a:gd name="connsiteX2" fmla="*/ 137112 w 137112"/>
                      <a:gd name="connsiteY2" fmla="*/ 31545 h 156648"/>
                      <a:gd name="connsiteX3" fmla="*/ 106105 w 137112"/>
                      <a:gd name="connsiteY3" fmla="*/ 14518 h 156648"/>
                      <a:gd name="connsiteX4" fmla="*/ 58609 w 137112"/>
                      <a:gd name="connsiteY4" fmla="*/ 0 h 156648"/>
                      <a:gd name="connsiteX5" fmla="*/ 0 w 137112"/>
                      <a:gd name="connsiteY5" fmla="*/ 131019 h 156648"/>
                      <a:gd name="connsiteX6" fmla="*/ 52694 w 137112"/>
                      <a:gd name="connsiteY6" fmla="*/ 135320 h 156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7112" h="156648">
                        <a:moveTo>
                          <a:pt x="52694" y="135320"/>
                        </a:moveTo>
                        <a:cubicBezTo>
                          <a:pt x="64165" y="140338"/>
                          <a:pt x="73664" y="147687"/>
                          <a:pt x="81192" y="156649"/>
                        </a:cubicBezTo>
                        <a:lnTo>
                          <a:pt x="137112" y="31545"/>
                        </a:lnTo>
                        <a:cubicBezTo>
                          <a:pt x="127434" y="25093"/>
                          <a:pt x="117038" y="19536"/>
                          <a:pt x="106105" y="14518"/>
                        </a:cubicBezTo>
                        <a:cubicBezTo>
                          <a:pt x="90512" y="7707"/>
                          <a:pt x="74740" y="2868"/>
                          <a:pt x="58609" y="0"/>
                        </a:cubicBezTo>
                        <a:lnTo>
                          <a:pt x="0" y="131019"/>
                        </a:lnTo>
                        <a:cubicBezTo>
                          <a:pt x="17206" y="126538"/>
                          <a:pt x="35667" y="127613"/>
                          <a:pt x="52694" y="135320"/>
                        </a:cubicBezTo>
                        <a:close/>
                      </a:path>
                    </a:pathLst>
                  </a:custGeom>
                  <a:solidFill>
                    <a:srgbClr val="EA242E"/>
                  </a:solidFill>
                  <a:ln w="178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dirty="0"/>
                  </a:p>
                </p:txBody>
              </p:sp>
            </p:grpSp>
          </p:grpSp>
          <p:grpSp>
            <p:nvGrpSpPr>
              <p:cNvPr id="14229" name="Group 14228">
                <a:extLst>
                  <a:ext uri="{FF2B5EF4-FFF2-40B4-BE49-F238E27FC236}">
                    <a16:creationId xmlns:a16="http://schemas.microsoft.com/office/drawing/2014/main" id="{508AE332-9EE9-4C8F-B908-A397762735E9}"/>
                  </a:ext>
                </a:extLst>
              </p:cNvPr>
              <p:cNvGrpSpPr/>
              <p:nvPr/>
            </p:nvGrpSpPr>
            <p:grpSpPr>
              <a:xfrm>
                <a:off x="5633752" y="5522177"/>
                <a:ext cx="1877570" cy="707883"/>
                <a:chOff x="5633752" y="5522177"/>
                <a:chExt cx="1877570" cy="707883"/>
              </a:xfrm>
            </p:grpSpPr>
            <p:grpSp>
              <p:nvGrpSpPr>
                <p:cNvPr id="14230" name="Group 14229">
                  <a:extLst>
                    <a:ext uri="{FF2B5EF4-FFF2-40B4-BE49-F238E27FC236}">
                      <a16:creationId xmlns:a16="http://schemas.microsoft.com/office/drawing/2014/main" id="{8D97916C-5867-491B-ABFD-83CB8734D9B2}"/>
                    </a:ext>
                  </a:extLst>
                </p:cNvPr>
                <p:cNvGrpSpPr/>
                <p:nvPr/>
              </p:nvGrpSpPr>
              <p:grpSpPr>
                <a:xfrm rot="60000">
                  <a:off x="5683066" y="5658270"/>
                  <a:ext cx="1828256" cy="521192"/>
                  <a:chOff x="9838000" y="4019249"/>
                  <a:chExt cx="1828256" cy="521192"/>
                </a:xfrm>
              </p:grpSpPr>
              <p:grpSp>
                <p:nvGrpSpPr>
                  <p:cNvPr id="14232" name="Graphic 42088">
                    <a:extLst>
                      <a:ext uri="{FF2B5EF4-FFF2-40B4-BE49-F238E27FC236}">
                        <a16:creationId xmlns:a16="http://schemas.microsoft.com/office/drawing/2014/main" id="{C1B0E69B-AB50-4586-BF12-06BA79DA81CC}"/>
                      </a:ext>
                    </a:extLst>
                  </p:cNvPr>
                  <p:cNvGrpSpPr/>
                  <p:nvPr/>
                </p:nvGrpSpPr>
                <p:grpSpPr>
                  <a:xfrm>
                    <a:off x="9838000" y="4019249"/>
                    <a:ext cx="1828256" cy="521192"/>
                    <a:chOff x="5029567" y="3640954"/>
                    <a:chExt cx="2124441" cy="605627"/>
                  </a:xfrm>
                  <a:solidFill>
                    <a:schemeClr val="accent1"/>
                  </a:solidFill>
                </p:grpSpPr>
                <p:sp>
                  <p:nvSpPr>
                    <p:cNvPr id="14234" name="Freeform: Shape 14233">
                      <a:extLst>
                        <a:ext uri="{FF2B5EF4-FFF2-40B4-BE49-F238E27FC236}">
                          <a16:creationId xmlns:a16="http://schemas.microsoft.com/office/drawing/2014/main" id="{4807BAA4-2239-4CBF-9070-3694D70B5C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29567" y="3640954"/>
                      <a:ext cx="2124441" cy="605627"/>
                    </a:xfrm>
                    <a:custGeom>
                      <a:avLst/>
                      <a:gdLst>
                        <a:gd name="connsiteX0" fmla="*/ 1788915 w 2124441"/>
                        <a:gd name="connsiteY0" fmla="*/ 565476 h 605627"/>
                        <a:gd name="connsiteX1" fmla="*/ 30114 w 2124441"/>
                        <a:gd name="connsiteY1" fmla="*/ 605624 h 605627"/>
                        <a:gd name="connsiteX2" fmla="*/ 12012 w 2124441"/>
                        <a:gd name="connsiteY2" fmla="*/ 588418 h 605627"/>
                        <a:gd name="connsiteX3" fmla="*/ 3 w 2124441"/>
                        <a:gd name="connsiteY3" fmla="*/ 58071 h 605627"/>
                        <a:gd name="connsiteX4" fmla="*/ 17209 w 2124441"/>
                        <a:gd name="connsiteY4" fmla="*/ 40148 h 605627"/>
                        <a:gd name="connsiteX5" fmla="*/ 1776011 w 2124441"/>
                        <a:gd name="connsiteY5" fmla="*/ 0 h 605627"/>
                        <a:gd name="connsiteX6" fmla="*/ 2124437 w 2124441"/>
                        <a:gd name="connsiteY6" fmla="*/ 274942 h 605627"/>
                        <a:gd name="connsiteX7" fmla="*/ 1788915 w 2124441"/>
                        <a:gd name="connsiteY7" fmla="*/ 565476 h 605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24441" h="605627">
                          <a:moveTo>
                            <a:pt x="1788915" y="565476"/>
                          </a:moveTo>
                          <a:lnTo>
                            <a:pt x="30114" y="605624"/>
                          </a:lnTo>
                          <a:cubicBezTo>
                            <a:pt x="20256" y="605803"/>
                            <a:pt x="12191" y="598096"/>
                            <a:pt x="12012" y="588418"/>
                          </a:cubicBezTo>
                          <a:lnTo>
                            <a:pt x="3" y="58071"/>
                          </a:lnTo>
                          <a:cubicBezTo>
                            <a:pt x="-176" y="48393"/>
                            <a:pt x="7531" y="40327"/>
                            <a:pt x="17209" y="40148"/>
                          </a:cubicBezTo>
                          <a:lnTo>
                            <a:pt x="1776011" y="0"/>
                          </a:lnTo>
                          <a:cubicBezTo>
                            <a:pt x="1785689" y="-179"/>
                            <a:pt x="2123183" y="218125"/>
                            <a:pt x="2124437" y="274942"/>
                          </a:cubicBezTo>
                          <a:cubicBezTo>
                            <a:pt x="2125871" y="331758"/>
                            <a:pt x="1798773" y="565297"/>
                            <a:pt x="1788915" y="565476"/>
                          </a:cubicBezTo>
                          <a:close/>
                        </a:path>
                      </a:pathLst>
                    </a:custGeom>
                    <a:solidFill>
                      <a:srgbClr val="0C6786"/>
                    </a:solidFill>
                    <a:ln w="178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 sz="1400" dirty="0"/>
                    </a:p>
                  </p:txBody>
                </p:sp>
                <p:sp>
                  <p:nvSpPr>
                    <p:cNvPr id="14235" name="Freeform: Shape 14234">
                      <a:extLst>
                        <a:ext uri="{FF2B5EF4-FFF2-40B4-BE49-F238E27FC236}">
                          <a16:creationId xmlns:a16="http://schemas.microsoft.com/office/drawing/2014/main" id="{982854B7-9E1B-4945-81E0-D2C3CDCDA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1616" y="3662999"/>
                      <a:ext cx="2080880" cy="561533"/>
                    </a:xfrm>
                    <a:custGeom>
                      <a:avLst/>
                      <a:gdLst>
                        <a:gd name="connsiteX0" fmla="*/ 11829 w 2080880"/>
                        <a:gd name="connsiteY0" fmla="*/ 561533 h 561533"/>
                        <a:gd name="connsiteX1" fmla="*/ 0 w 2080880"/>
                        <a:gd name="connsiteY1" fmla="*/ 39789 h 561533"/>
                        <a:gd name="connsiteX2" fmla="*/ 9858 w 2080880"/>
                        <a:gd name="connsiteY2" fmla="*/ 39610 h 561533"/>
                        <a:gd name="connsiteX3" fmla="*/ 1750019 w 2080880"/>
                        <a:gd name="connsiteY3" fmla="*/ 0 h 561533"/>
                        <a:gd name="connsiteX4" fmla="*/ 1752349 w 2080880"/>
                        <a:gd name="connsiteY4" fmla="*/ 1255 h 561533"/>
                        <a:gd name="connsiteX5" fmla="*/ 2078551 w 2080880"/>
                        <a:gd name="connsiteY5" fmla="*/ 249132 h 561533"/>
                        <a:gd name="connsiteX6" fmla="*/ 2080881 w 2080880"/>
                        <a:gd name="connsiteY6" fmla="*/ 253613 h 561533"/>
                        <a:gd name="connsiteX7" fmla="*/ 2078730 w 2080880"/>
                        <a:gd name="connsiteY7" fmla="*/ 258094 h 561533"/>
                        <a:gd name="connsiteX8" fmla="*/ 1763999 w 2080880"/>
                        <a:gd name="connsiteY8" fmla="*/ 520668 h 561533"/>
                        <a:gd name="connsiteX9" fmla="*/ 1761848 w 2080880"/>
                        <a:gd name="connsiteY9" fmla="*/ 521923 h 561533"/>
                        <a:gd name="connsiteX10" fmla="*/ 1759339 w 2080880"/>
                        <a:gd name="connsiteY10" fmla="*/ 521923 h 561533"/>
                        <a:gd name="connsiteX11" fmla="*/ 11829 w 2080880"/>
                        <a:gd name="connsiteY11" fmla="*/ 561533 h 561533"/>
                        <a:gd name="connsiteX12" fmla="*/ 20253 w 2080880"/>
                        <a:gd name="connsiteY12" fmla="*/ 59146 h 561533"/>
                        <a:gd name="connsiteX13" fmla="*/ 31186 w 2080880"/>
                        <a:gd name="connsiteY13" fmla="*/ 541280 h 561533"/>
                        <a:gd name="connsiteX14" fmla="*/ 1756292 w 2080880"/>
                        <a:gd name="connsiteY14" fmla="*/ 502028 h 561533"/>
                        <a:gd name="connsiteX15" fmla="*/ 2058298 w 2080880"/>
                        <a:gd name="connsiteY15" fmla="*/ 253971 h 561533"/>
                        <a:gd name="connsiteX16" fmla="*/ 1745180 w 2080880"/>
                        <a:gd name="connsiteY16" fmla="*/ 19715 h 561533"/>
                        <a:gd name="connsiteX17" fmla="*/ 20253 w 2080880"/>
                        <a:gd name="connsiteY17" fmla="*/ 59146 h 561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080880" h="561533">
                          <a:moveTo>
                            <a:pt x="11829" y="561533"/>
                          </a:moveTo>
                          <a:lnTo>
                            <a:pt x="0" y="39789"/>
                          </a:lnTo>
                          <a:lnTo>
                            <a:pt x="9858" y="39610"/>
                          </a:lnTo>
                          <a:lnTo>
                            <a:pt x="1750019" y="0"/>
                          </a:lnTo>
                          <a:lnTo>
                            <a:pt x="1752349" y="1255"/>
                          </a:lnTo>
                          <a:cubicBezTo>
                            <a:pt x="1799308" y="25989"/>
                            <a:pt x="2050411" y="196259"/>
                            <a:pt x="2078551" y="249132"/>
                          </a:cubicBezTo>
                          <a:lnTo>
                            <a:pt x="2080881" y="253613"/>
                          </a:lnTo>
                          <a:lnTo>
                            <a:pt x="2078730" y="258094"/>
                          </a:lnTo>
                          <a:cubicBezTo>
                            <a:pt x="2052921" y="312222"/>
                            <a:pt x="1809882" y="493783"/>
                            <a:pt x="1763999" y="520668"/>
                          </a:cubicBezTo>
                          <a:lnTo>
                            <a:pt x="1761848" y="521923"/>
                          </a:lnTo>
                          <a:lnTo>
                            <a:pt x="1759339" y="521923"/>
                          </a:lnTo>
                          <a:lnTo>
                            <a:pt x="11829" y="561533"/>
                          </a:lnTo>
                          <a:close/>
                          <a:moveTo>
                            <a:pt x="20253" y="59146"/>
                          </a:moveTo>
                          <a:lnTo>
                            <a:pt x="31186" y="541280"/>
                          </a:lnTo>
                          <a:lnTo>
                            <a:pt x="1756292" y="502028"/>
                          </a:lnTo>
                          <a:cubicBezTo>
                            <a:pt x="1809165" y="469946"/>
                            <a:pt x="2025498" y="305769"/>
                            <a:pt x="2058298" y="253971"/>
                          </a:cubicBezTo>
                          <a:cubicBezTo>
                            <a:pt x="2022989" y="203607"/>
                            <a:pt x="1799487" y="49289"/>
                            <a:pt x="1745180" y="19715"/>
                          </a:cubicBezTo>
                          <a:lnTo>
                            <a:pt x="20253" y="59146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78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 sz="1400"/>
                    </a:p>
                  </p:txBody>
                </p:sp>
              </p:grpSp>
              <p:sp>
                <p:nvSpPr>
                  <p:cNvPr id="14233" name="TextBox 14232">
                    <a:extLst>
                      <a:ext uri="{FF2B5EF4-FFF2-40B4-BE49-F238E27FC236}">
                        <a16:creationId xmlns:a16="http://schemas.microsoft.com/office/drawing/2014/main" id="{2BEE4056-693B-47E4-AA06-7D78DC27E4E5}"/>
                      </a:ext>
                    </a:extLst>
                  </p:cNvPr>
                  <p:cNvSpPr txBox="1"/>
                  <p:nvPr/>
                </p:nvSpPr>
                <p:spPr>
                  <a:xfrm rot="21540000">
                    <a:off x="10099933" y="4106521"/>
                    <a:ext cx="1178062" cy="33855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1600" b="1" spc="3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rPr>
                      <a:t>START</a:t>
                    </a:r>
                    <a:endParaRPr lang="en-GB" sz="1600" b="1" spc="300" dirty="0">
                      <a:solidFill>
                        <a:schemeClr val="bg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4231" name="Graphic 26">
                  <a:extLst>
                    <a:ext uri="{FF2B5EF4-FFF2-40B4-BE49-F238E27FC236}">
                      <a16:creationId xmlns:a16="http://schemas.microsoft.com/office/drawing/2014/main" id="{93C10759-706F-49D3-98DA-C53C068D54BB}"/>
                    </a:ext>
                  </a:extLst>
                </p:cNvPr>
                <p:cNvSpPr/>
                <p:nvPr/>
              </p:nvSpPr>
              <p:spPr>
                <a:xfrm flipH="1">
                  <a:off x="5633752" y="5522177"/>
                  <a:ext cx="1007430" cy="707883"/>
                </a:xfrm>
                <a:custGeom>
                  <a:avLst/>
                  <a:gdLst>
                    <a:gd name="connsiteX0" fmla="*/ 126386 w 1180297"/>
                    <a:gd name="connsiteY0" fmla="*/ 230609 h 829350"/>
                    <a:gd name="connsiteX1" fmla="*/ 334412 w 1180297"/>
                    <a:gd name="connsiteY1" fmla="*/ 239753 h 829350"/>
                    <a:gd name="connsiteX2" fmla="*/ 473096 w 1180297"/>
                    <a:gd name="connsiteY2" fmla="*/ 311762 h 829350"/>
                    <a:gd name="connsiteX3" fmla="*/ 585681 w 1180297"/>
                    <a:gd name="connsiteY3" fmla="*/ 258136 h 829350"/>
                    <a:gd name="connsiteX4" fmla="*/ 801994 w 1180297"/>
                    <a:gd name="connsiteY4" fmla="*/ 269185 h 829350"/>
                    <a:gd name="connsiteX5" fmla="*/ 858096 w 1180297"/>
                    <a:gd name="connsiteY5" fmla="*/ 472639 h 829350"/>
                    <a:gd name="connsiteX6" fmla="*/ 872479 w 1180297"/>
                    <a:gd name="connsiteY6" fmla="*/ 625420 h 829350"/>
                    <a:gd name="connsiteX7" fmla="*/ 876099 w 1180297"/>
                    <a:gd name="connsiteY7" fmla="*/ 650471 h 829350"/>
                    <a:gd name="connsiteX8" fmla="*/ 888767 w 1180297"/>
                    <a:gd name="connsiteY8" fmla="*/ 474925 h 829350"/>
                    <a:gd name="connsiteX9" fmla="*/ 931915 w 1180297"/>
                    <a:gd name="connsiteY9" fmla="*/ 314239 h 829350"/>
                    <a:gd name="connsiteX10" fmla="*/ 985255 w 1180297"/>
                    <a:gd name="connsiteY10" fmla="*/ 391963 h 829350"/>
                    <a:gd name="connsiteX11" fmla="*/ 996971 w 1180297"/>
                    <a:gd name="connsiteY11" fmla="*/ 560841 h 829350"/>
                    <a:gd name="connsiteX12" fmla="*/ 1052501 w 1180297"/>
                    <a:gd name="connsiteY12" fmla="*/ 251088 h 829350"/>
                    <a:gd name="connsiteX13" fmla="*/ 1096793 w 1180297"/>
                    <a:gd name="connsiteY13" fmla="*/ 441397 h 829350"/>
                    <a:gd name="connsiteX14" fmla="*/ 1130321 w 1180297"/>
                    <a:gd name="connsiteY14" fmla="*/ 829351 h 829350"/>
                    <a:gd name="connsiteX15" fmla="*/ 1172802 w 1180297"/>
                    <a:gd name="connsiteY15" fmla="*/ 413775 h 829350"/>
                    <a:gd name="connsiteX16" fmla="*/ 1155657 w 1180297"/>
                    <a:gd name="connsiteY16" fmla="*/ 207749 h 829350"/>
                    <a:gd name="connsiteX17" fmla="*/ 1038119 w 1180297"/>
                    <a:gd name="connsiteY17" fmla="*/ 165648 h 829350"/>
                    <a:gd name="connsiteX18" fmla="*/ 880385 w 1180297"/>
                    <a:gd name="connsiteY18" fmla="*/ 132025 h 829350"/>
                    <a:gd name="connsiteX19" fmla="*/ 711411 w 1180297"/>
                    <a:gd name="connsiteY19" fmla="*/ 131358 h 829350"/>
                    <a:gd name="connsiteX20" fmla="*/ 602826 w 1180297"/>
                    <a:gd name="connsiteY20" fmla="*/ 151456 h 829350"/>
                    <a:gd name="connsiteX21" fmla="*/ 497384 w 1180297"/>
                    <a:gd name="connsiteY21" fmla="*/ 100783 h 829350"/>
                    <a:gd name="connsiteX22" fmla="*/ 341746 w 1180297"/>
                    <a:gd name="connsiteY22" fmla="*/ 93639 h 829350"/>
                    <a:gd name="connsiteX23" fmla="*/ 196680 w 1180297"/>
                    <a:gd name="connsiteY23" fmla="*/ 9 h 829350"/>
                    <a:gd name="connsiteX24" fmla="*/ 70283 w 1180297"/>
                    <a:gd name="connsiteY24" fmla="*/ 87734 h 829350"/>
                    <a:gd name="connsiteX25" fmla="*/ 13229 w 1180297"/>
                    <a:gd name="connsiteY25" fmla="*/ 169077 h 829350"/>
                    <a:gd name="connsiteX26" fmla="*/ 126386 w 1180297"/>
                    <a:gd name="connsiteY26" fmla="*/ 230609 h 829350"/>
                    <a:gd name="connsiteX27" fmla="*/ 126386 w 1180297"/>
                    <a:gd name="connsiteY27" fmla="*/ 230609 h 829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180297" h="829350">
                      <a:moveTo>
                        <a:pt x="126386" y="230609"/>
                      </a:moveTo>
                      <a:cubicBezTo>
                        <a:pt x="188393" y="199462"/>
                        <a:pt x="267356" y="221751"/>
                        <a:pt x="334412" y="239753"/>
                      </a:cubicBezTo>
                      <a:cubicBezTo>
                        <a:pt x="384799" y="253183"/>
                        <a:pt x="420994" y="310810"/>
                        <a:pt x="473096" y="311762"/>
                      </a:cubicBezTo>
                      <a:cubicBezTo>
                        <a:pt x="514625" y="312429"/>
                        <a:pt x="544914" y="266328"/>
                        <a:pt x="585681" y="258136"/>
                      </a:cubicBezTo>
                      <a:cubicBezTo>
                        <a:pt x="656547" y="244039"/>
                        <a:pt x="745701" y="224037"/>
                        <a:pt x="801994" y="269185"/>
                      </a:cubicBezTo>
                      <a:cubicBezTo>
                        <a:pt x="856858" y="313191"/>
                        <a:pt x="845428" y="403392"/>
                        <a:pt x="858096" y="472639"/>
                      </a:cubicBezTo>
                      <a:cubicBezTo>
                        <a:pt x="867335" y="522931"/>
                        <a:pt x="877146" y="573509"/>
                        <a:pt x="872479" y="625420"/>
                      </a:cubicBezTo>
                      <a:cubicBezTo>
                        <a:pt x="873146" y="643613"/>
                        <a:pt x="869907" y="697525"/>
                        <a:pt x="876099" y="650471"/>
                      </a:cubicBezTo>
                      <a:cubicBezTo>
                        <a:pt x="885814" y="592464"/>
                        <a:pt x="879051" y="532742"/>
                        <a:pt x="888767" y="474925"/>
                      </a:cubicBezTo>
                      <a:cubicBezTo>
                        <a:pt x="898006" y="420252"/>
                        <a:pt x="897339" y="357577"/>
                        <a:pt x="931915" y="314239"/>
                      </a:cubicBezTo>
                      <a:cubicBezTo>
                        <a:pt x="939916" y="304333"/>
                        <a:pt x="974396" y="327478"/>
                        <a:pt x="985255" y="391963"/>
                      </a:cubicBezTo>
                      <a:cubicBezTo>
                        <a:pt x="996494" y="459114"/>
                        <a:pt x="984207" y="567604"/>
                        <a:pt x="996971" y="560841"/>
                      </a:cubicBezTo>
                      <a:cubicBezTo>
                        <a:pt x="1015544" y="551030"/>
                        <a:pt x="1034880" y="242991"/>
                        <a:pt x="1052501" y="251088"/>
                      </a:cubicBezTo>
                      <a:cubicBezTo>
                        <a:pt x="1111747" y="278234"/>
                        <a:pt x="1086601" y="377103"/>
                        <a:pt x="1096793" y="441397"/>
                      </a:cubicBezTo>
                      <a:cubicBezTo>
                        <a:pt x="1117176" y="569604"/>
                        <a:pt x="1109651" y="716575"/>
                        <a:pt x="1130321" y="829351"/>
                      </a:cubicBezTo>
                      <a:cubicBezTo>
                        <a:pt x="1149371" y="706573"/>
                        <a:pt x="1171469" y="553030"/>
                        <a:pt x="1172802" y="413775"/>
                      </a:cubicBezTo>
                      <a:cubicBezTo>
                        <a:pt x="1173469" y="344909"/>
                        <a:pt x="1197567" y="262422"/>
                        <a:pt x="1155657" y="207749"/>
                      </a:cubicBezTo>
                      <a:cubicBezTo>
                        <a:pt x="1130321" y="174792"/>
                        <a:pt x="1078219" y="176983"/>
                        <a:pt x="1038119" y="165648"/>
                      </a:cubicBezTo>
                      <a:cubicBezTo>
                        <a:pt x="986398" y="150980"/>
                        <a:pt x="933820" y="137740"/>
                        <a:pt x="880385" y="132025"/>
                      </a:cubicBezTo>
                      <a:cubicBezTo>
                        <a:pt x="824378" y="126024"/>
                        <a:pt x="767513" y="126310"/>
                        <a:pt x="711411" y="131358"/>
                      </a:cubicBezTo>
                      <a:cubicBezTo>
                        <a:pt x="674740" y="134692"/>
                        <a:pt x="639307" y="156314"/>
                        <a:pt x="602826" y="151456"/>
                      </a:cubicBezTo>
                      <a:cubicBezTo>
                        <a:pt x="564250" y="146313"/>
                        <a:pt x="535199" y="110308"/>
                        <a:pt x="497384" y="100783"/>
                      </a:cubicBezTo>
                      <a:cubicBezTo>
                        <a:pt x="446997" y="88115"/>
                        <a:pt x="391181" y="109546"/>
                        <a:pt x="341746" y="93639"/>
                      </a:cubicBezTo>
                      <a:cubicBezTo>
                        <a:pt x="286977" y="76304"/>
                        <a:pt x="254306" y="-944"/>
                        <a:pt x="196680" y="9"/>
                      </a:cubicBezTo>
                      <a:cubicBezTo>
                        <a:pt x="145436" y="866"/>
                        <a:pt x="106669" y="51539"/>
                        <a:pt x="70283" y="87734"/>
                      </a:cubicBezTo>
                      <a:cubicBezTo>
                        <a:pt x="46852" y="111070"/>
                        <a:pt x="25897" y="138407"/>
                        <a:pt x="13229" y="169077"/>
                      </a:cubicBezTo>
                      <a:cubicBezTo>
                        <a:pt x="-20585" y="251183"/>
                        <a:pt x="8085" y="290140"/>
                        <a:pt x="126386" y="230609"/>
                      </a:cubicBezTo>
                      <a:lnTo>
                        <a:pt x="126386" y="230609"/>
                      </a:lnTo>
                      <a:close/>
                    </a:path>
                  </a:pathLst>
                </a:custGeom>
                <a:solidFill>
                  <a:srgbClr val="BFE2E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</p:grpSp>
          <p:grpSp>
            <p:nvGrpSpPr>
              <p:cNvPr id="14236" name="Graphic 42088">
                <a:extLst>
                  <a:ext uri="{FF2B5EF4-FFF2-40B4-BE49-F238E27FC236}">
                    <a16:creationId xmlns:a16="http://schemas.microsoft.com/office/drawing/2014/main" id="{B5685534-04C6-463E-B297-260F07F265C6}"/>
                  </a:ext>
                </a:extLst>
              </p:cNvPr>
              <p:cNvGrpSpPr/>
              <p:nvPr/>
            </p:nvGrpSpPr>
            <p:grpSpPr>
              <a:xfrm>
                <a:off x="4680678" y="6474962"/>
                <a:ext cx="1566734" cy="237293"/>
                <a:chOff x="5109866" y="6075935"/>
                <a:chExt cx="1838200" cy="278408"/>
              </a:xfrm>
              <a:solidFill>
                <a:schemeClr val="accent1"/>
              </a:solidFill>
            </p:grpSpPr>
            <p:sp>
              <p:nvSpPr>
                <p:cNvPr id="14237" name="Freeform: Shape 14236">
                  <a:extLst>
                    <a:ext uri="{FF2B5EF4-FFF2-40B4-BE49-F238E27FC236}">
                      <a16:creationId xmlns:a16="http://schemas.microsoft.com/office/drawing/2014/main" id="{5B89F726-34AA-46A8-8DBD-952F383671F7}"/>
                    </a:ext>
                  </a:extLst>
                </p:cNvPr>
                <p:cNvSpPr/>
                <p:nvPr/>
              </p:nvSpPr>
              <p:spPr>
                <a:xfrm>
                  <a:off x="5109866" y="6075935"/>
                  <a:ext cx="1838200" cy="278407"/>
                </a:xfrm>
                <a:custGeom>
                  <a:avLst/>
                  <a:gdLst>
                    <a:gd name="connsiteX0" fmla="*/ 1187231 w 1838200"/>
                    <a:gd name="connsiteY0" fmla="*/ 52217 h 278407"/>
                    <a:gd name="connsiteX1" fmla="*/ 527658 w 1838200"/>
                    <a:gd name="connsiteY1" fmla="*/ 57236 h 278407"/>
                    <a:gd name="connsiteX2" fmla="*/ 0 w 1838200"/>
                    <a:gd name="connsiteY2" fmla="*/ 249910 h 278407"/>
                    <a:gd name="connsiteX3" fmla="*/ 0 w 1838200"/>
                    <a:gd name="connsiteY3" fmla="*/ 278408 h 278407"/>
                    <a:gd name="connsiteX4" fmla="*/ 191778 w 1838200"/>
                    <a:gd name="connsiteY4" fmla="*/ 278408 h 278407"/>
                    <a:gd name="connsiteX5" fmla="*/ 253792 w 1838200"/>
                    <a:gd name="connsiteY5" fmla="*/ 278408 h 278407"/>
                    <a:gd name="connsiteX6" fmla="*/ 1544619 w 1838200"/>
                    <a:gd name="connsiteY6" fmla="*/ 278408 h 278407"/>
                    <a:gd name="connsiteX7" fmla="*/ 1778338 w 1838200"/>
                    <a:gd name="connsiteY7" fmla="*/ 278408 h 278407"/>
                    <a:gd name="connsiteX8" fmla="*/ 1838201 w 1838200"/>
                    <a:gd name="connsiteY8" fmla="*/ 278408 h 278407"/>
                    <a:gd name="connsiteX9" fmla="*/ 1838201 w 1838200"/>
                    <a:gd name="connsiteY9" fmla="*/ 246863 h 278407"/>
                    <a:gd name="connsiteX10" fmla="*/ 1838201 w 1838200"/>
                    <a:gd name="connsiteY10" fmla="*/ 236826 h 278407"/>
                    <a:gd name="connsiteX11" fmla="*/ 1187231 w 1838200"/>
                    <a:gd name="connsiteY11" fmla="*/ 52217 h 278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838200" h="278407">
                      <a:moveTo>
                        <a:pt x="1187231" y="52217"/>
                      </a:moveTo>
                      <a:cubicBezTo>
                        <a:pt x="949749" y="-18221"/>
                        <a:pt x="773923" y="-18221"/>
                        <a:pt x="527658" y="57236"/>
                      </a:cubicBezTo>
                      <a:cubicBezTo>
                        <a:pt x="342870" y="112619"/>
                        <a:pt x="193391" y="214781"/>
                        <a:pt x="0" y="249910"/>
                      </a:cubicBezTo>
                      <a:lnTo>
                        <a:pt x="0" y="278408"/>
                      </a:lnTo>
                      <a:lnTo>
                        <a:pt x="191778" y="278408"/>
                      </a:lnTo>
                      <a:lnTo>
                        <a:pt x="253792" y="278408"/>
                      </a:lnTo>
                      <a:lnTo>
                        <a:pt x="1544619" y="278408"/>
                      </a:lnTo>
                      <a:lnTo>
                        <a:pt x="1778338" y="278408"/>
                      </a:lnTo>
                      <a:lnTo>
                        <a:pt x="1838201" y="278408"/>
                      </a:lnTo>
                      <a:lnTo>
                        <a:pt x="1838201" y="246863"/>
                      </a:lnTo>
                      <a:lnTo>
                        <a:pt x="1838201" y="236826"/>
                      </a:lnTo>
                      <a:cubicBezTo>
                        <a:pt x="1609322" y="191660"/>
                        <a:pt x="1415931" y="122656"/>
                        <a:pt x="1187231" y="52217"/>
                      </a:cubicBezTo>
                      <a:close/>
                    </a:path>
                  </a:pathLst>
                </a:custGeom>
                <a:solidFill>
                  <a:srgbClr val="BFE2EF"/>
                </a:solidFill>
                <a:ln w="178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4238" name="Freeform: Shape 14237">
                  <a:extLst>
                    <a:ext uri="{FF2B5EF4-FFF2-40B4-BE49-F238E27FC236}">
                      <a16:creationId xmlns:a16="http://schemas.microsoft.com/office/drawing/2014/main" id="{1E719CA1-C252-4AB3-9BA7-409A4E0F5EB8}"/>
                    </a:ext>
                  </a:extLst>
                </p:cNvPr>
                <p:cNvSpPr/>
                <p:nvPr/>
              </p:nvSpPr>
              <p:spPr>
                <a:xfrm>
                  <a:off x="5363658" y="6192856"/>
                  <a:ext cx="1502320" cy="161487"/>
                </a:xfrm>
                <a:custGeom>
                  <a:avLst/>
                  <a:gdLst>
                    <a:gd name="connsiteX0" fmla="*/ 1211786 w 1502320"/>
                    <a:gd name="connsiteY0" fmla="*/ 70438 h 161487"/>
                    <a:gd name="connsiteX1" fmla="*/ 1089012 w 1502320"/>
                    <a:gd name="connsiteY1" fmla="*/ 24196 h 161487"/>
                    <a:gd name="connsiteX2" fmla="*/ 958532 w 1502320"/>
                    <a:gd name="connsiteY2" fmla="*/ 40685 h 161487"/>
                    <a:gd name="connsiteX3" fmla="*/ 808873 w 1502320"/>
                    <a:gd name="connsiteY3" fmla="*/ 24196 h 161487"/>
                    <a:gd name="connsiteX4" fmla="*/ 643801 w 1502320"/>
                    <a:gd name="connsiteY4" fmla="*/ 17564 h 161487"/>
                    <a:gd name="connsiteX5" fmla="*/ 413488 w 1502320"/>
                    <a:gd name="connsiteY5" fmla="*/ 1075 h 161487"/>
                    <a:gd name="connsiteX6" fmla="*/ 313656 w 1502320"/>
                    <a:gd name="connsiteY6" fmla="*/ 67032 h 161487"/>
                    <a:gd name="connsiteX7" fmla="*/ 52694 w 1502320"/>
                    <a:gd name="connsiteY7" fmla="*/ 129763 h 161487"/>
                    <a:gd name="connsiteX8" fmla="*/ 0 w 1502320"/>
                    <a:gd name="connsiteY8" fmla="*/ 161487 h 161487"/>
                    <a:gd name="connsiteX9" fmla="*/ 1502321 w 1502320"/>
                    <a:gd name="connsiteY9" fmla="*/ 161487 h 161487"/>
                    <a:gd name="connsiteX10" fmla="*/ 1342446 w 1502320"/>
                    <a:gd name="connsiteY10" fmla="*/ 100011 h 161487"/>
                    <a:gd name="connsiteX11" fmla="*/ 1211786 w 1502320"/>
                    <a:gd name="connsiteY11" fmla="*/ 70438 h 161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02320" h="161487">
                      <a:moveTo>
                        <a:pt x="1211786" y="70438"/>
                      </a:moveTo>
                      <a:cubicBezTo>
                        <a:pt x="1146546" y="67211"/>
                        <a:pt x="1142603" y="44091"/>
                        <a:pt x="1089012" y="24196"/>
                      </a:cubicBezTo>
                      <a:cubicBezTo>
                        <a:pt x="1035243" y="4480"/>
                        <a:pt x="1019829" y="24196"/>
                        <a:pt x="958532" y="40685"/>
                      </a:cubicBezTo>
                      <a:cubicBezTo>
                        <a:pt x="885584" y="60401"/>
                        <a:pt x="874113" y="43911"/>
                        <a:pt x="808873" y="24196"/>
                      </a:cubicBezTo>
                      <a:cubicBezTo>
                        <a:pt x="747397" y="4480"/>
                        <a:pt x="709041" y="14338"/>
                        <a:pt x="643801" y="17564"/>
                      </a:cubicBezTo>
                      <a:cubicBezTo>
                        <a:pt x="567089" y="20790"/>
                        <a:pt x="490199" y="-5557"/>
                        <a:pt x="413488" y="1075"/>
                      </a:cubicBezTo>
                      <a:cubicBezTo>
                        <a:pt x="340540" y="7707"/>
                        <a:pt x="355954" y="30827"/>
                        <a:pt x="313656" y="67032"/>
                      </a:cubicBezTo>
                      <a:cubicBezTo>
                        <a:pt x="248415" y="119726"/>
                        <a:pt x="137112" y="119726"/>
                        <a:pt x="52694" y="129763"/>
                      </a:cubicBezTo>
                      <a:lnTo>
                        <a:pt x="0" y="161487"/>
                      </a:lnTo>
                      <a:lnTo>
                        <a:pt x="1502321" y="161487"/>
                      </a:lnTo>
                      <a:cubicBezTo>
                        <a:pt x="1449447" y="148403"/>
                        <a:pt x="1399083" y="127971"/>
                        <a:pt x="1342446" y="100011"/>
                      </a:cubicBezTo>
                      <a:cubicBezTo>
                        <a:pt x="1288497" y="73664"/>
                        <a:pt x="1273263" y="73664"/>
                        <a:pt x="1211786" y="70438"/>
                      </a:cubicBezTo>
                      <a:close/>
                    </a:path>
                  </a:pathLst>
                </a:custGeom>
                <a:solidFill>
                  <a:srgbClr val="D7EDF5"/>
                </a:solidFill>
                <a:ln w="178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239" name="Rectangle 14238">
                <a:extLst>
                  <a:ext uri="{FF2B5EF4-FFF2-40B4-BE49-F238E27FC236}">
                    <a16:creationId xmlns:a16="http://schemas.microsoft.com/office/drawing/2014/main" id="{5E517A0D-7A3B-4DE9-90D4-E770B520C1F9}"/>
                  </a:ext>
                </a:extLst>
              </p:cNvPr>
              <p:cNvSpPr/>
              <p:nvPr/>
            </p:nvSpPr>
            <p:spPr>
              <a:xfrm>
                <a:off x="4003602" y="6712254"/>
                <a:ext cx="2637580" cy="154130"/>
              </a:xfrm>
              <a:prstGeom prst="rect">
                <a:avLst/>
              </a:prstGeom>
              <a:solidFill>
                <a:srgbClr val="D7EDF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sp>
          <p:nvSpPr>
            <p:cNvPr id="19178" name="TextBox 19177">
              <a:extLst>
                <a:ext uri="{FF2B5EF4-FFF2-40B4-BE49-F238E27FC236}">
                  <a16:creationId xmlns:a16="http://schemas.microsoft.com/office/drawing/2014/main" id="{9DB0AD43-9A78-4B25-B326-44F9351FFDB0}"/>
                </a:ext>
              </a:extLst>
            </p:cNvPr>
            <p:cNvSpPr txBox="1"/>
            <p:nvPr/>
          </p:nvSpPr>
          <p:spPr>
            <a:xfrm>
              <a:off x="4407966" y="4444773"/>
              <a:ext cx="347908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spc="300" dirty="0">
                  <a:solidFill>
                    <a:srgbClr val="B7261F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TO REVEAL MESSAGES</a:t>
              </a:r>
              <a:endParaRPr lang="en-GB" sz="1400" spc="300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19337" name="Rectangle 19336">
            <a:extLst>
              <a:ext uri="{FF2B5EF4-FFF2-40B4-BE49-F238E27FC236}">
                <a16:creationId xmlns:a16="http://schemas.microsoft.com/office/drawing/2014/main" id="{C2DF36B4-3E45-4FC8-9178-F23AA54F52B0}"/>
              </a:ext>
            </a:extLst>
          </p:cNvPr>
          <p:cNvSpPr/>
          <p:nvPr/>
        </p:nvSpPr>
        <p:spPr>
          <a:xfrm rot="17910058">
            <a:off x="15750656" y="4624857"/>
            <a:ext cx="6596751" cy="18358404"/>
          </a:xfrm>
          <a:prstGeom prst="rect">
            <a:avLst/>
          </a:prstGeom>
          <a:solidFill>
            <a:srgbClr val="0C678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+mn-ea"/>
              <a:cs typeface="+mn-cs"/>
            </a:endParaRPr>
          </a:p>
        </p:txBody>
      </p:sp>
      <p:sp>
        <p:nvSpPr>
          <p:cNvPr id="19338" name="Rectangle 19337">
            <a:extLst>
              <a:ext uri="{FF2B5EF4-FFF2-40B4-BE49-F238E27FC236}">
                <a16:creationId xmlns:a16="http://schemas.microsoft.com/office/drawing/2014/main" id="{5B550C6F-88F9-4F47-BC01-1F75F76B77AE}"/>
              </a:ext>
            </a:extLst>
          </p:cNvPr>
          <p:cNvSpPr/>
          <p:nvPr/>
        </p:nvSpPr>
        <p:spPr>
          <a:xfrm rot="17910058">
            <a:off x="-9617550" y="-16236500"/>
            <a:ext cx="6596751" cy="17782397"/>
          </a:xfrm>
          <a:prstGeom prst="rect">
            <a:avLst/>
          </a:prstGeom>
          <a:solidFill>
            <a:srgbClr val="0C678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/>
              <a:ea typeface="+mn-ea"/>
              <a:cs typeface="+mn-cs"/>
            </a:endParaRPr>
          </a:p>
        </p:txBody>
      </p:sp>
      <p:pic>
        <p:nvPicPr>
          <p:cNvPr id="14" name="17966_1464207269">
            <a:hlinkClick r:id="" action="ppaction://media"/>
            <a:extLst>
              <a:ext uri="{FF2B5EF4-FFF2-40B4-BE49-F238E27FC236}">
                <a16:creationId xmlns:a16="http://schemas.microsoft.com/office/drawing/2014/main" id="{220489C2-697B-488C-8BB6-FC1E0603A1EA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1313611" y="-1162902"/>
            <a:ext cx="487363" cy="487363"/>
          </a:xfrm>
          <a:prstGeom prst="rect">
            <a:avLst/>
          </a:prstGeom>
        </p:spPr>
      </p:pic>
      <p:pic>
        <p:nvPicPr>
          <p:cNvPr id="20" name="15262_1460394986">
            <a:hlinkClick r:id="" action="ppaction://media"/>
            <a:extLst>
              <a:ext uri="{FF2B5EF4-FFF2-40B4-BE49-F238E27FC236}">
                <a16:creationId xmlns:a16="http://schemas.microsoft.com/office/drawing/2014/main" id="{CCD13241-A52D-4EE7-B477-52F03AE14BF6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2997650" y="-1213799"/>
            <a:ext cx="487363" cy="487363"/>
          </a:xfrm>
          <a:prstGeom prst="rect">
            <a:avLst/>
          </a:prstGeom>
        </p:spPr>
      </p:pic>
      <p:pic>
        <p:nvPicPr>
          <p:cNvPr id="22" name="19022_ClockTick_CTE01_45.3">
            <a:hlinkClick r:id="" action="ppaction://media"/>
            <a:extLst>
              <a:ext uri="{FF2B5EF4-FFF2-40B4-BE49-F238E27FC236}">
                <a16:creationId xmlns:a16="http://schemas.microsoft.com/office/drawing/2014/main" id="{85F8BA45-D605-487A-8334-8D1AD7F7AD41}"/>
              </a:ext>
            </a:extLst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4533213" y="-1162902"/>
            <a:ext cx="487363" cy="487363"/>
          </a:xfrm>
          <a:prstGeom prst="rect">
            <a:avLst/>
          </a:prstGeom>
        </p:spPr>
      </p:pic>
      <p:pic>
        <p:nvPicPr>
          <p:cNvPr id="23" name="10275_1369687679">
            <a:hlinkClick r:id="" action="ppaction://media"/>
            <a:extLst>
              <a:ext uri="{FF2B5EF4-FFF2-40B4-BE49-F238E27FC236}">
                <a16:creationId xmlns:a16="http://schemas.microsoft.com/office/drawing/2014/main" id="{956A9FD3-DEAC-4883-B544-BE8B7A0AFA98}"/>
              </a:ext>
            </a:extLst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7"/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6046363" y="-1129695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670072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 advClick="0" advTm="15087">
        <p:fade/>
      </p:transition>
    </mc:Choice>
    <mc:Fallback>
      <p:transition spd="med" advClick="0" advTm="15087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64" presetClass="path" presetSubtype="0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7 -1.48148E-6 L -1.1931 -1.13032 " pathEditMode="relative" rAng="0" ptsTypes="AA">
                                          <p:cBhvr>
                                            <p:cTn id="6" dur="1250" fill="hold"/>
                                            <p:tgtEl>
                                              <p:spTgt spid="193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9661" y="-5652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64" presetClass="path" presetSubtype="0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8.33333E-7 4.81481E-6 L 1.10039 1.07037 " pathEditMode="relative" rAng="0" ptsTypes="AA">
                                          <p:cBhvr>
                                            <p:cTn id="8" dur="1250" fill="hold"/>
                                            <p:tgtEl>
                                              <p:spTgt spid="193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5013" y="5351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2" presetClass="exit" presetSubtype="4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 calcmode="lin" valueType="num">
                                          <p:cBhvr additive="base">
                                            <p:cTn id="10" dur="750"/>
                                            <p:tgtEl>
                                              <p:spTgt spid="1933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" dur="750"/>
                                            <p:tgtEl>
                                              <p:spTgt spid="1933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1+ppt_h/2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749"/>
                                              </p:stCondLst>
                                            </p:cTn>
                                            <p:tgtEl>
                                              <p:spTgt spid="193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" presetID="2" presetClass="exit" presetSubtype="1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 calcmode="lin" valueType="num">
                                          <p:cBhvr additive="base">
                                            <p:cTn id="14" dur="750"/>
                                            <p:tgtEl>
                                              <p:spTgt spid="193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750"/>
                                            <p:tgtEl>
                                              <p:spTgt spid="193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0-ppt_h/2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749"/>
                                              </p:stCondLst>
                                            </p:cTn>
                                            <p:tgtEl>
                                              <p:spTgt spid="193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1" presetClass="exit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2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42" presetClass="path" presetSubtype="0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08333E-6 0.03889 L -2.08333E-6 -4.44444E-6 " pathEditMode="relative" rAng="0" ptsTypes="AA">
                                          <p:cBhvr>
                                            <p:cTn id="23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" dur="200" fill="hold"/>
                                            <p:tgtEl>
                                              <p:spTgt spid="8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" dur="200" fill="hold"/>
                                            <p:tgtEl>
                                              <p:spTgt spid="8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9" dur="1000" fill="hold"/>
                                            <p:tgtEl>
                                              <p:spTgt spid="81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0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31" dur="250" fill="hold"/>
                                            <p:tgtEl>
                                              <p:spTgt spid="81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2" presetID="1" presetClass="mediacall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33" dur="1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500"/>
                                            <p:tgtEl>
                                              <p:spTgt spid="8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fill="hold" nodeType="withEffect">
                                      <p:stCondLst>
                                        <p:cond delay="16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250"/>
                                            <p:tgtEl>
                                              <p:spTgt spid="136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42" presetClass="path" presetSubtype="0" decel="100000" fill="hold" nodeType="withEffect">
                                      <p:stCondLst>
                                        <p:cond delay="16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44" dur="500" fill="hold"/>
                                            <p:tgtEl>
                                              <p:spTgt spid="1368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nodeType="withEffect">
                                      <p:stCondLst>
                                        <p:cond delay="17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250"/>
                                            <p:tgtEl>
                                              <p:spTgt spid="136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decel="100000" fill="hold" nodeType="withEffect">
                                      <p:stCondLst>
                                        <p:cond delay="17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49" dur="500" fill="hold"/>
                                            <p:tgtEl>
                                              <p:spTgt spid="136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10" presetClass="entr" presetSubtype="0" fill="hold" nodeType="withEffect">
                                      <p:stCondLst>
                                        <p:cond delay="18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250"/>
                                            <p:tgtEl>
                                              <p:spTgt spid="136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42" presetClass="path" presetSubtype="0" decel="100000" fill="hold" nodeType="withEffect">
                                      <p:stCondLst>
                                        <p:cond delay="18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54" dur="500" fill="hold"/>
                                            <p:tgtEl>
                                              <p:spTgt spid="1368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5" presetID="10" presetClass="entr" presetSubtype="0" fill="hold" nodeType="withEffect">
                                      <p:stCondLst>
                                        <p:cond delay="190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25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42" presetClass="path" presetSubtype="0" decel="100000" fill="hold" nodeType="withEffect">
                                      <p:stCondLst>
                                        <p:cond delay="19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59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0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2" dur="250"/>
                                            <p:tgtEl>
                                              <p:spTgt spid="136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42" presetClass="path" presetSubtype="0" decel="10000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64" dur="500" fill="hold"/>
                                            <p:tgtEl>
                                              <p:spTgt spid="136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5" presetID="10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25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8" presetID="42" presetClass="path" presetSubtype="0" decel="10000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69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0" presetID="10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2" dur="75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3" presetID="10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5" dur="750"/>
                                            <p:tgtEl>
                                              <p:spTgt spid="1369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10" presetClass="entr" presetSubtype="0" fill="hold" grpId="0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8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248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9" presetID="10" presetClass="entr" presetSubtype="0" fill="hold" nodeType="withEffect">
                                      <p:stCondLst>
                                        <p:cond delay="220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8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1" dur="250"/>
                                            <p:tgtEl>
                                              <p:spTgt spid="158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42" presetClass="path" presetSubtype="0" decel="100000" fill="hold" nodeType="withEffect">
                                      <p:stCondLst>
                                        <p:cond delay="22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83" dur="500" fill="hold"/>
                                            <p:tgtEl>
                                              <p:spTgt spid="158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4" presetID="10" presetClass="entr" presetSubtype="0" fill="hold" nodeType="withEffect">
                                      <p:stCondLst>
                                        <p:cond delay="2300"/>
                                      </p:stCondLst>
                                      <p:childTnLst>
                                        <p:set>
                                          <p:cBhvr>
                                            <p:cTn id="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8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6" dur="250"/>
                                            <p:tgtEl>
                                              <p:spTgt spid="158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7" presetID="42" presetClass="path" presetSubtype="0" decel="100000" fill="hold" nodeType="withEffect">
                                      <p:stCondLst>
                                        <p:cond delay="23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88" dur="500" fill="hold"/>
                                            <p:tgtEl>
                                              <p:spTgt spid="158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9" presetID="10" presetClass="entr" presetSubtype="0" fill="hold" grpId="0" nodeType="withEffect">
                                      <p:stCondLst>
                                        <p:cond delay="230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8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1" dur="500"/>
                                            <p:tgtEl>
                                              <p:spTgt spid="278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10" presetClass="entr" presetSubtype="0" fill="hold" nodeType="withEffect">
                                      <p:stCondLst>
                                        <p:cond delay="240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4" dur="2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5" presetID="42" presetClass="path" presetSubtype="0" decel="100000" fill="hold" nodeType="withEffect">
                                      <p:stCondLst>
                                        <p:cond delay="24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96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7" presetID="10" presetClass="entr" presetSubtype="0" fill="hold" nodeType="withEffect">
                                      <p:stCondLst>
                                        <p:cond delay="2400"/>
                                      </p:stCondLst>
                                      <p:childTnLst>
                                        <p:set>
                                          <p:cBhvr>
                                            <p:cTn id="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9" dur="75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10" presetClass="entr" presetSubtype="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0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2" dur="250"/>
                                            <p:tgtEl>
                                              <p:spTgt spid="160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3" presetID="42" presetClass="path" presetSubtype="0" decel="10000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04" dur="500" fill="hold"/>
                                            <p:tgtEl>
                                              <p:spTgt spid="1608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5" presetID="10" presetClass="entr" presetSubtype="0" fill="hold" nodeType="withEffect">
                                      <p:stCondLst>
                                        <p:cond delay="2600"/>
                                      </p:stCondLst>
                                      <p:childTnLst>
                                        <p:set>
                                          <p:cBhvr>
                                            <p:cTn id="1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0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7" dur="250"/>
                                            <p:tgtEl>
                                              <p:spTgt spid="160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8" presetID="42" presetClass="path" presetSubtype="0" decel="100000" fill="hold" nodeType="withEffect">
                                      <p:stCondLst>
                                        <p:cond delay="26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09" dur="500" fill="hold"/>
                                            <p:tgtEl>
                                              <p:spTgt spid="160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0" presetID="10" presetClass="entr" presetSubtype="0" fill="hold" nodeType="withEffect">
                                      <p:stCondLst>
                                        <p:cond delay="270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2" dur="25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3" presetID="42" presetClass="path" presetSubtype="0" decel="100000" fill="hold" nodeType="withEffect">
                                      <p:stCondLst>
                                        <p:cond delay="27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14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5" presetID="10" presetClass="entr" presetSubtype="0" fill="hold" nodeType="withEffect">
                                      <p:stCondLst>
                                        <p:cond delay="2800"/>
                                      </p:stCondLst>
                                      <p:childTnLst>
                                        <p:set>
                                          <p:cBhvr>
                                            <p:cTn id="1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7" dur="250"/>
                                            <p:tgtEl>
                                              <p:spTgt spid="191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42" presetClass="path" presetSubtype="0" decel="100000" fill="hold" nodeType="withEffect">
                                      <p:stCondLst>
                                        <p:cond delay="28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119" dur="500" fill="hold"/>
                                            <p:tgtEl>
                                              <p:spTgt spid="191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0" presetID="10" presetClass="entr" presetSubtype="0" fill="hold" nodeType="withEffect">
                                      <p:stCondLst>
                                        <p:cond delay="2900"/>
                                      </p:stCondLst>
                                      <p:childTnLst>
                                        <p:set>
                                          <p:cBhvr>
                                            <p:cTn id="1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2" dur="250"/>
                                            <p:tgtEl>
                                              <p:spTgt spid="191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3" presetID="42" presetClass="path" presetSubtype="0" decel="100000" fill="hold" nodeType="withEffect">
                                      <p:stCondLst>
                                        <p:cond delay="29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124" dur="500" fill="hold"/>
                                            <p:tgtEl>
                                              <p:spTgt spid="191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5" presetID="10" presetClass="entr" presetSubtype="0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1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7" dur="2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8" presetID="42" presetClass="path" presetSubtype="0" decel="100000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129" dur="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0" presetID="10" presetClass="entr" presetSubtype="0" fill="hold" nodeType="withEffect">
                                      <p:stCondLst>
                                        <p:cond delay="31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2" dur="250"/>
                                            <p:tgtEl>
                                              <p:spTgt spid="191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3" presetID="42" presetClass="path" presetSubtype="0" decel="100000" fill="hold" nodeType="withEffect">
                                      <p:stCondLst>
                                        <p:cond delay="31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134" dur="500" fill="hold"/>
                                            <p:tgtEl>
                                              <p:spTgt spid="191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5" presetID="10" presetClass="entr" presetSubtype="0" fill="hold" nodeType="withEffect">
                                      <p:stCondLst>
                                        <p:cond delay="3200"/>
                                      </p:stCondLst>
                                      <p:childTnLst>
                                        <p:set>
                                          <p:cBhvr>
                                            <p:cTn id="1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7" dur="250"/>
                                            <p:tgtEl>
                                              <p:spTgt spid="191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8" presetID="42" presetClass="path" presetSubtype="0" decel="100000" fill="hold" nodeType="withEffect">
                                      <p:stCondLst>
                                        <p:cond delay="32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139" dur="500" fill="hold"/>
                                            <p:tgtEl>
                                              <p:spTgt spid="191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0" presetID="10" presetClass="entr" presetSubtype="0" fill="hold" nodeType="withEffect">
                                      <p:stCondLst>
                                        <p:cond delay="3300"/>
                                      </p:stCondLst>
                                      <p:childTnLst>
                                        <p:set>
                                          <p:cBhvr>
                                            <p:cTn id="1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2" dur="250"/>
                                            <p:tgtEl>
                                              <p:spTgt spid="191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3" presetID="42" presetClass="path" presetSubtype="0" decel="100000" fill="hold" nodeType="withEffect">
                                      <p:stCondLst>
                                        <p:cond delay="33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144" dur="500" fill="hold"/>
                                            <p:tgtEl>
                                              <p:spTgt spid="191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5" presetID="10" presetClass="entr" presetSubtype="0" fill="hold" nodeType="withEffect">
                                      <p:stCondLst>
                                        <p:cond delay="3400"/>
                                      </p:stCondLst>
                                      <p:childTnLst>
                                        <p:set>
                                          <p:cBhvr>
                                            <p:cTn id="1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7" dur="250"/>
                                            <p:tgtEl>
                                              <p:spTgt spid="191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42" presetClass="path" presetSubtype="0" decel="100000" fill="hold" nodeType="withEffect">
                                      <p:stCondLst>
                                        <p:cond delay="34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49" dur="500" fill="hold"/>
                                            <p:tgtEl>
                                              <p:spTgt spid="191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0" presetID="10" presetClass="entr" presetSubtype="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2" dur="250"/>
                                            <p:tgtEl>
                                              <p:spTgt spid="191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3" presetID="42" presetClass="path" presetSubtype="0" decel="10000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54" dur="500" fill="hold"/>
                                            <p:tgtEl>
                                              <p:spTgt spid="191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5" presetID="10" presetClass="entr" presetSubtype="0" fill="hold" nodeType="withEffect">
                                      <p:stCondLst>
                                        <p:cond delay="3600"/>
                                      </p:stCondLst>
                                      <p:childTnLst>
                                        <p:set>
                                          <p:cBhvr>
                                            <p:cTn id="1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7" dur="250"/>
                                            <p:tgtEl>
                                              <p:spTgt spid="191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8" presetID="42" presetClass="path" presetSubtype="0" decel="100000" fill="hold" nodeType="withEffect">
                                      <p:stCondLst>
                                        <p:cond delay="36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59" dur="500" fill="hold"/>
                                            <p:tgtEl>
                                              <p:spTgt spid="191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0" presetID="10" presetClass="entr" presetSubtype="0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2" dur="25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3" presetID="42" presetClass="path" presetSubtype="0" decel="100000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64" dur="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5" presetID="10" presetClass="entr" presetSubtype="0" fill="hold" nodeType="withEffect">
                                      <p:stCondLst>
                                        <p:cond delay="3800"/>
                                      </p:stCondLst>
                                      <p:childTnLst>
                                        <p:set>
                                          <p:cBhvr>
                                            <p:cTn id="1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7" dur="250"/>
                                            <p:tgtEl>
                                              <p:spTgt spid="191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8" presetID="42" presetClass="path" presetSubtype="0" decel="100000" fill="hold" nodeType="withEffect">
                                      <p:stCondLst>
                                        <p:cond delay="38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69" dur="500" fill="hold"/>
                                            <p:tgtEl>
                                              <p:spTgt spid="191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0" presetID="10" presetClass="entr" presetSubtype="0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1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2" dur="250"/>
                                            <p:tgtEl>
                                              <p:spTgt spid="191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3" presetID="42" presetClass="path" presetSubtype="0" decel="100000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74" dur="500" fill="hold"/>
                                            <p:tgtEl>
                                              <p:spTgt spid="191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5" presetID="10" presetClass="entr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1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7" dur="250"/>
                                            <p:tgtEl>
                                              <p:spTgt spid="191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42" presetClass="path" presetSubtype="0" decel="10000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79" dur="500" fill="hold"/>
                                            <p:tgtEl>
                                              <p:spTgt spid="191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0" presetID="10" presetClass="entr" presetSubtype="0" fill="hold" nodeType="withEffect">
                                      <p:stCondLst>
                                        <p:cond delay="4100"/>
                                      </p:stCondLst>
                                      <p:childTnLst>
                                        <p:set>
                                          <p:cBhvr>
                                            <p:cTn id="1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2" dur="250"/>
                                            <p:tgtEl>
                                              <p:spTgt spid="19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3" presetID="42" presetClass="path" presetSubtype="0" decel="100000" fill="hold" nodeType="withEffect">
                                      <p:stCondLst>
                                        <p:cond delay="41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84" dur="500" fill="hold"/>
                                            <p:tgtEl>
                                              <p:spTgt spid="191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5" presetID="10" presetClass="entr" presetSubtype="0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set>
                                          <p:cBhvr>
                                            <p:cTn id="1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7" dur="250"/>
                                            <p:tgtEl>
                                              <p:spTgt spid="191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8" presetID="42" presetClass="path" presetSubtype="0" decel="100000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89" dur="500" fill="hold"/>
                                            <p:tgtEl>
                                              <p:spTgt spid="191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0" presetID="10" presetClass="entr" presetSubtype="0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2" dur="75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3" presetID="10" presetClass="entr" presetSubtype="0" fill="hold" nodeType="withEffect">
                                      <p:stCondLst>
                                        <p:cond delay="4300"/>
                                      </p:stCondLst>
                                      <p:childTnLst>
                                        <p:set>
                                          <p:cBhvr>
                                            <p:cTn id="1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5" dur="25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42" presetClass="path" presetSubtype="0" decel="100000" fill="hold" nodeType="withEffect">
                                      <p:stCondLst>
                                        <p:cond delay="43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97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8" presetID="10" presetClass="entr" presetSubtype="0" fill="hold" nodeType="withEffect">
                                      <p:stCondLst>
                                        <p:cond delay="4400"/>
                                      </p:stCondLst>
                                      <p:childTnLst>
                                        <p:set>
                                          <p:cBhvr>
                                            <p:cTn id="1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0" dur="25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42" presetClass="path" presetSubtype="0" decel="100000" fill="hold" nodeType="withEffect">
                                      <p:stCondLst>
                                        <p:cond delay="44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202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3" presetID="10" presetClass="entr" presetSubtype="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2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5" dur="25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42" presetClass="path" presetSubtype="0" decel="10000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207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8" presetID="10" presetClass="entr" presetSubtype="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2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0" dur="75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1" fill="hold">
                                <p:stCondLst>
                                  <p:cond delay="5250"/>
                                </p:stCondLst>
                                <p:childTnLst>
                                  <p:par>
                                    <p:cTn id="212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6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17" dur="1" fill="hold"/>
                                            <p:tgtEl>
                                              <p:spTgt spid="2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218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6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0" dur="500"/>
                                            <p:tgtEl>
                                              <p:spTgt spid="476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1" presetID="10" presetClass="entr" presetSubtype="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5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3" dur="250"/>
                                            <p:tgtEl>
                                              <p:spTgt spid="475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4" presetID="42" presetClass="path" presetSubtype="0" decel="10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225" dur="500" fill="hold"/>
                                            <p:tgtEl>
                                              <p:spTgt spid="475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6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6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8" dur="250"/>
                                            <p:tgtEl>
                                              <p:spTgt spid="476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9" presetID="42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230" dur="500" fill="hold"/>
                                            <p:tgtEl>
                                              <p:spTgt spid="476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1" fill="hold">
                                <p:stCondLst>
                                  <p:cond delay="6250"/>
                                </p:stCondLst>
                                <p:childTnLst>
                                  <p:par>
                                    <p:cTn id="232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0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80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80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80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0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0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0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0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21" presetClass="entr" presetSubtype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0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heel(1)">
                                          <p:cBhvr>
                                            <p:cTn id="244" dur="4000"/>
                                            <p:tgtEl>
                                              <p:spTgt spid="480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5" presetID="1" presetClass="mediacall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46" dur="1" fill="hold"/>
                                            <p:tgtEl>
                                              <p:spTgt spid="22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1917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1917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191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1" presetClass="exit" presetSubtype="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0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4" presetID="1" presetClass="exit" presetSubtype="0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6" presetID="53" presetClass="entr" presetSubtype="16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8" dur="500" fill="hold"/>
                                            <p:tgtEl>
                                              <p:spTgt spid="1917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1917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0" dur="500"/>
                                            <p:tgtEl>
                                              <p:spTgt spid="191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1" presetID="1" presetClass="exit" presetSubtype="0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2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63" presetID="53" presetClass="entr" presetSubtype="16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2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1917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6" dur="500" fill="hold"/>
                                            <p:tgtEl>
                                              <p:spTgt spid="1917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7" dur="500"/>
                                            <p:tgtEl>
                                              <p:spTgt spid="191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8" presetID="1" presetClass="exit" presetSubtype="0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2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0" presetID="53" presetClass="entr" presetSubtype="16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500" fill="hold"/>
                                            <p:tgtEl>
                                              <p:spTgt spid="1917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500" fill="hold"/>
                                            <p:tgtEl>
                                              <p:spTgt spid="1917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4" dur="500"/>
                                            <p:tgtEl>
                                              <p:spTgt spid="191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5" presetID="1" presetClass="exit" presetSubtype="0" fill="hold" grpId="1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2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1917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1917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191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1" presetClass="mediacall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83" dur="1" fill="hold"/>
                                            <p:tgtEl>
                                              <p:spTgt spid="23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4" fill="hold">
                                <p:stCondLst>
                                  <p:cond delay="11000"/>
                                </p:stCondLst>
                                <p:childTnLst>
                                  <p:par>
                                    <p:cTn id="285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7" dur="500" fill="hold"/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8" dur="500" fill="hold"/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9" dur="500"/>
                                            <p:tgtEl>
                                              <p:spTgt spid="8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0" presetID="8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91" dur="2000" fill="hold"/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2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4" dur="500"/>
                                            <p:tgtEl>
                                              <p:spTgt spid="8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5" fill="hold">
                                <p:stCondLst>
                                  <p:cond delay="13500"/>
                                </p:stCondLst>
                                <p:childTnLst>
                                  <p:par>
                                    <p:cTn id="296" presetID="10" presetClass="exit" presetSubtype="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97" dur="500"/>
                                            <p:tgtEl>
                                              <p:spTgt spid="84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8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31818" numSld="999">
                    <p:cTn id="299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14"/>
                    </p:tgtEl>
                  </p:cMediaNode>
                </p:audio>
                <p:audio>
                  <p:cMediaNode vol="80000" numSld="999">
                    <p:cTn id="300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20"/>
                    </p:tgtEl>
                  </p:cMediaNode>
                </p:audio>
                <p:audio>
                  <p:cMediaNode vol="80000" numSld="999">
                    <p:cTn id="301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22"/>
                    </p:tgtEl>
                  </p:cMediaNode>
                </p:audio>
                <p:audio>
                  <p:cMediaNode vol="80000" numSld="999">
                    <p:cTn id="30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23"/>
                    </p:tgtEl>
                  </p:cMediaNode>
                </p:audio>
              </p:childTnLst>
            </p:cTn>
          </p:par>
        </p:tnLst>
        <p:bldLst>
          <p:bldP spid="27855" grpId="0" animBg="1"/>
          <p:bldP spid="24863" grpId="0" animBg="1"/>
          <p:bldP spid="819" grpId="0"/>
          <p:bldP spid="819" grpId="1"/>
          <p:bldP spid="819" grpId="2"/>
          <p:bldP spid="842" grpId="0" animBg="1"/>
          <p:bldP spid="842" grpId="1" animBg="1"/>
          <p:bldP spid="47618" grpId="0"/>
          <p:bldP spid="47618" grpId="1"/>
          <p:bldP spid="48027" grpId="0" animBg="1"/>
          <p:bldP spid="48028" grpId="0" animBg="1"/>
          <p:bldP spid="48029" grpId="0"/>
          <p:bldP spid="48029" grpId="1"/>
          <p:bldP spid="19173" grpId="0"/>
          <p:bldP spid="19173" grpId="1"/>
          <p:bldP spid="19174" grpId="0"/>
          <p:bldP spid="19174" grpId="1"/>
          <p:bldP spid="19175" grpId="0"/>
          <p:bldP spid="19175" grpId="1"/>
          <p:bldP spid="19176" grpId="0"/>
          <p:bldP spid="19176" grpId="1"/>
          <p:bldP spid="19177" grpId="0"/>
          <p:bldP spid="19337" grpId="0" animBg="1"/>
          <p:bldP spid="19337" grpId="1" animBg="1"/>
          <p:bldP spid="19338" grpId="0" animBg="1"/>
          <p:bldP spid="19338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64" presetClass="path" presetSubtype="0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7 -1.48148E-6 L -1.1931 -1.13032 " pathEditMode="relative" rAng="0" ptsTypes="AA">
                                          <p:cBhvr>
                                            <p:cTn id="6" dur="1250" fill="hold"/>
                                            <p:tgtEl>
                                              <p:spTgt spid="193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9661" y="-5652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64" presetClass="path" presetSubtype="0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8.33333E-7 4.81481E-6 L 1.10039 1.07037 " pathEditMode="relative" rAng="0" ptsTypes="AA">
                                          <p:cBhvr>
                                            <p:cTn id="8" dur="1250" fill="hold"/>
                                            <p:tgtEl>
                                              <p:spTgt spid="193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5013" y="5351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2" presetClass="exit" presetSubtype="4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 calcmode="lin" valueType="num">
                                          <p:cBhvr additive="base">
                                            <p:cTn id="10" dur="750"/>
                                            <p:tgtEl>
                                              <p:spTgt spid="1933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" dur="750"/>
                                            <p:tgtEl>
                                              <p:spTgt spid="1933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1+ppt_h/2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749"/>
                                              </p:stCondLst>
                                            </p:cTn>
                                            <p:tgtEl>
                                              <p:spTgt spid="193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" presetID="2" presetClass="exit" presetSubtype="1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 calcmode="lin" valueType="num">
                                          <p:cBhvr additive="base">
                                            <p:cTn id="14" dur="750"/>
                                            <p:tgtEl>
                                              <p:spTgt spid="193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750"/>
                                            <p:tgtEl>
                                              <p:spTgt spid="193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0-ppt_h/2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749"/>
                                              </p:stCondLst>
                                            </p:cTn>
                                            <p:tgtEl>
                                              <p:spTgt spid="193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1" presetClass="exit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2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42" presetClass="path" presetSubtype="0" decel="10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08333E-6 0.03889 L -2.08333E-6 -4.44444E-6 " pathEditMode="relative" rAng="0" ptsTypes="AA">
                                          <p:cBhvr>
                                            <p:cTn id="23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" dur="200" fill="hold"/>
                                            <p:tgtEl>
                                              <p:spTgt spid="8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" dur="200" fill="hold"/>
                                            <p:tgtEl>
                                              <p:spTgt spid="8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9" dur="1000" fill="hold"/>
                                            <p:tgtEl>
                                              <p:spTgt spid="81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0" presetID="6" presetClass="emph" presetSubtype="0" accel="50000" decel="50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31" dur="250" fill="hold"/>
                                            <p:tgtEl>
                                              <p:spTgt spid="81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2" presetID="1" presetClass="mediacall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33" dur="1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500"/>
                                            <p:tgtEl>
                                              <p:spTgt spid="8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fill="hold" nodeType="withEffect">
                                      <p:stCondLst>
                                        <p:cond delay="16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250"/>
                                            <p:tgtEl>
                                              <p:spTgt spid="136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42" presetClass="path" presetSubtype="0" decel="100000" fill="hold" nodeType="withEffect">
                                      <p:stCondLst>
                                        <p:cond delay="16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44" dur="500" fill="hold"/>
                                            <p:tgtEl>
                                              <p:spTgt spid="1368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nodeType="withEffect">
                                      <p:stCondLst>
                                        <p:cond delay="17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250"/>
                                            <p:tgtEl>
                                              <p:spTgt spid="136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decel="100000" fill="hold" nodeType="withEffect">
                                      <p:stCondLst>
                                        <p:cond delay="17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49" dur="500" fill="hold"/>
                                            <p:tgtEl>
                                              <p:spTgt spid="136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10" presetClass="entr" presetSubtype="0" fill="hold" nodeType="withEffect">
                                      <p:stCondLst>
                                        <p:cond delay="18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2" dur="250"/>
                                            <p:tgtEl>
                                              <p:spTgt spid="136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42" presetClass="path" presetSubtype="0" decel="100000" fill="hold" nodeType="withEffect">
                                      <p:stCondLst>
                                        <p:cond delay="18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54" dur="500" fill="hold"/>
                                            <p:tgtEl>
                                              <p:spTgt spid="1368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5" presetID="10" presetClass="entr" presetSubtype="0" fill="hold" nodeType="withEffect">
                                      <p:stCondLst>
                                        <p:cond delay="190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25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42" presetClass="path" presetSubtype="0" decel="100000" fill="hold" nodeType="withEffect">
                                      <p:stCondLst>
                                        <p:cond delay="19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59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0" presetID="10" presetClass="entr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2" dur="250"/>
                                            <p:tgtEl>
                                              <p:spTgt spid="136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3" presetID="42" presetClass="path" presetSubtype="0" decel="10000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64" dur="500" fill="hold"/>
                                            <p:tgtEl>
                                              <p:spTgt spid="136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5" presetID="10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25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8" presetID="42" presetClass="path" presetSubtype="0" decel="10000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69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0" presetID="10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2" dur="75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3" presetID="10" presetClass="entr" presetSubtype="0" fill="hold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6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5" dur="750"/>
                                            <p:tgtEl>
                                              <p:spTgt spid="1369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10" presetClass="entr" presetSubtype="0" fill="hold" grpId="0" nodeType="withEffect">
                                      <p:stCondLst>
                                        <p:cond delay="21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8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248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9" presetID="10" presetClass="entr" presetSubtype="0" fill="hold" nodeType="withEffect">
                                      <p:stCondLst>
                                        <p:cond delay="220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8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1" dur="250"/>
                                            <p:tgtEl>
                                              <p:spTgt spid="158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42" presetClass="path" presetSubtype="0" decel="100000" fill="hold" nodeType="withEffect">
                                      <p:stCondLst>
                                        <p:cond delay="22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83" dur="500" fill="hold"/>
                                            <p:tgtEl>
                                              <p:spTgt spid="158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4" presetID="10" presetClass="entr" presetSubtype="0" fill="hold" nodeType="withEffect">
                                      <p:stCondLst>
                                        <p:cond delay="2300"/>
                                      </p:stCondLst>
                                      <p:childTnLst>
                                        <p:set>
                                          <p:cBhvr>
                                            <p:cTn id="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8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6" dur="250"/>
                                            <p:tgtEl>
                                              <p:spTgt spid="158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7" presetID="42" presetClass="path" presetSubtype="0" decel="100000" fill="hold" nodeType="withEffect">
                                      <p:stCondLst>
                                        <p:cond delay="23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88" dur="500" fill="hold"/>
                                            <p:tgtEl>
                                              <p:spTgt spid="158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9" presetID="10" presetClass="entr" presetSubtype="0" fill="hold" grpId="0" nodeType="withEffect">
                                      <p:stCondLst>
                                        <p:cond delay="230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8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1" dur="500"/>
                                            <p:tgtEl>
                                              <p:spTgt spid="278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10" presetClass="entr" presetSubtype="0" fill="hold" nodeType="withEffect">
                                      <p:stCondLst>
                                        <p:cond delay="240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4" dur="2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5" presetID="42" presetClass="path" presetSubtype="0" decel="100000" fill="hold" nodeType="withEffect">
                                      <p:stCondLst>
                                        <p:cond delay="24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96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7" presetID="10" presetClass="entr" presetSubtype="0" fill="hold" nodeType="withEffect">
                                      <p:stCondLst>
                                        <p:cond delay="2400"/>
                                      </p:stCondLst>
                                      <p:childTnLst>
                                        <p:set>
                                          <p:cBhvr>
                                            <p:cTn id="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9" dur="75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10" presetClass="entr" presetSubtype="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0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2" dur="250"/>
                                            <p:tgtEl>
                                              <p:spTgt spid="160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3" presetID="42" presetClass="path" presetSubtype="0" decel="10000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04" dur="500" fill="hold"/>
                                            <p:tgtEl>
                                              <p:spTgt spid="1608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5" presetID="10" presetClass="entr" presetSubtype="0" fill="hold" nodeType="withEffect">
                                      <p:stCondLst>
                                        <p:cond delay="2600"/>
                                      </p:stCondLst>
                                      <p:childTnLst>
                                        <p:set>
                                          <p:cBhvr>
                                            <p:cTn id="1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0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7" dur="250"/>
                                            <p:tgtEl>
                                              <p:spTgt spid="160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8" presetID="42" presetClass="path" presetSubtype="0" decel="100000" fill="hold" nodeType="withEffect">
                                      <p:stCondLst>
                                        <p:cond delay="26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09" dur="500" fill="hold"/>
                                            <p:tgtEl>
                                              <p:spTgt spid="160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0" presetID="10" presetClass="entr" presetSubtype="0" fill="hold" nodeType="withEffect">
                                      <p:stCondLst>
                                        <p:cond delay="270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2" dur="25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3" presetID="42" presetClass="path" presetSubtype="0" decel="100000" fill="hold" nodeType="withEffect">
                                      <p:stCondLst>
                                        <p:cond delay="27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14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5" presetID="10" presetClass="entr" presetSubtype="0" fill="hold" nodeType="withEffect">
                                      <p:stCondLst>
                                        <p:cond delay="2800"/>
                                      </p:stCondLst>
                                      <p:childTnLst>
                                        <p:set>
                                          <p:cBhvr>
                                            <p:cTn id="1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7" dur="250"/>
                                            <p:tgtEl>
                                              <p:spTgt spid="191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42" presetClass="path" presetSubtype="0" decel="100000" fill="hold" nodeType="withEffect">
                                      <p:stCondLst>
                                        <p:cond delay="28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119" dur="500" fill="hold"/>
                                            <p:tgtEl>
                                              <p:spTgt spid="191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0" presetID="10" presetClass="entr" presetSubtype="0" fill="hold" nodeType="withEffect">
                                      <p:stCondLst>
                                        <p:cond delay="2900"/>
                                      </p:stCondLst>
                                      <p:childTnLst>
                                        <p:set>
                                          <p:cBhvr>
                                            <p:cTn id="1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2" dur="250"/>
                                            <p:tgtEl>
                                              <p:spTgt spid="191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3" presetID="42" presetClass="path" presetSubtype="0" decel="100000" fill="hold" nodeType="withEffect">
                                      <p:stCondLst>
                                        <p:cond delay="29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124" dur="500" fill="hold"/>
                                            <p:tgtEl>
                                              <p:spTgt spid="191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5" presetID="10" presetClass="entr" presetSubtype="0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1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7" dur="2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8" presetID="42" presetClass="path" presetSubtype="0" decel="100000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129" dur="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0" presetID="10" presetClass="entr" presetSubtype="0" fill="hold" nodeType="withEffect">
                                      <p:stCondLst>
                                        <p:cond delay="31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2" dur="250"/>
                                            <p:tgtEl>
                                              <p:spTgt spid="191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3" presetID="42" presetClass="path" presetSubtype="0" decel="100000" fill="hold" nodeType="withEffect">
                                      <p:stCondLst>
                                        <p:cond delay="31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134" dur="500" fill="hold"/>
                                            <p:tgtEl>
                                              <p:spTgt spid="191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5" presetID="10" presetClass="entr" presetSubtype="0" fill="hold" nodeType="withEffect">
                                      <p:stCondLst>
                                        <p:cond delay="3200"/>
                                      </p:stCondLst>
                                      <p:childTnLst>
                                        <p:set>
                                          <p:cBhvr>
                                            <p:cTn id="1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7" dur="250"/>
                                            <p:tgtEl>
                                              <p:spTgt spid="191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8" presetID="42" presetClass="path" presetSubtype="0" decel="100000" fill="hold" nodeType="withEffect">
                                      <p:stCondLst>
                                        <p:cond delay="32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139" dur="500" fill="hold"/>
                                            <p:tgtEl>
                                              <p:spTgt spid="191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0" presetID="10" presetClass="entr" presetSubtype="0" fill="hold" nodeType="withEffect">
                                      <p:stCondLst>
                                        <p:cond delay="3300"/>
                                      </p:stCondLst>
                                      <p:childTnLst>
                                        <p:set>
                                          <p:cBhvr>
                                            <p:cTn id="1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2" dur="250"/>
                                            <p:tgtEl>
                                              <p:spTgt spid="191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3" presetID="42" presetClass="path" presetSubtype="0" decel="100000" fill="hold" nodeType="withEffect">
                                      <p:stCondLst>
                                        <p:cond delay="33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144" dur="500" fill="hold"/>
                                            <p:tgtEl>
                                              <p:spTgt spid="191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5" presetID="10" presetClass="entr" presetSubtype="0" fill="hold" nodeType="withEffect">
                                      <p:stCondLst>
                                        <p:cond delay="3400"/>
                                      </p:stCondLst>
                                      <p:childTnLst>
                                        <p:set>
                                          <p:cBhvr>
                                            <p:cTn id="1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7" dur="250"/>
                                            <p:tgtEl>
                                              <p:spTgt spid="191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42" presetClass="path" presetSubtype="0" decel="100000" fill="hold" nodeType="withEffect">
                                      <p:stCondLst>
                                        <p:cond delay="34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49" dur="500" fill="hold"/>
                                            <p:tgtEl>
                                              <p:spTgt spid="191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0" presetID="10" presetClass="entr" presetSubtype="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1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2" dur="250"/>
                                            <p:tgtEl>
                                              <p:spTgt spid="191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3" presetID="42" presetClass="path" presetSubtype="0" decel="100000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54" dur="500" fill="hold"/>
                                            <p:tgtEl>
                                              <p:spTgt spid="191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5" presetID="10" presetClass="entr" presetSubtype="0" fill="hold" nodeType="withEffect">
                                      <p:stCondLst>
                                        <p:cond delay="3600"/>
                                      </p:stCondLst>
                                      <p:childTnLst>
                                        <p:set>
                                          <p:cBhvr>
                                            <p:cTn id="1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7" dur="250"/>
                                            <p:tgtEl>
                                              <p:spTgt spid="191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8" presetID="42" presetClass="path" presetSubtype="0" decel="100000" fill="hold" nodeType="withEffect">
                                      <p:stCondLst>
                                        <p:cond delay="36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59" dur="500" fill="hold"/>
                                            <p:tgtEl>
                                              <p:spTgt spid="191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0" presetID="10" presetClass="entr" presetSubtype="0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2" dur="25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3" presetID="42" presetClass="path" presetSubtype="0" decel="100000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64" dur="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5" presetID="10" presetClass="entr" presetSubtype="0" fill="hold" nodeType="withEffect">
                                      <p:stCondLst>
                                        <p:cond delay="3800"/>
                                      </p:stCondLst>
                                      <p:childTnLst>
                                        <p:set>
                                          <p:cBhvr>
                                            <p:cTn id="1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7" dur="250"/>
                                            <p:tgtEl>
                                              <p:spTgt spid="191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8" presetID="42" presetClass="path" presetSubtype="0" decel="100000" fill="hold" nodeType="withEffect">
                                      <p:stCondLst>
                                        <p:cond delay="38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69" dur="500" fill="hold"/>
                                            <p:tgtEl>
                                              <p:spTgt spid="191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0" presetID="10" presetClass="entr" presetSubtype="0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1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2" dur="250"/>
                                            <p:tgtEl>
                                              <p:spTgt spid="191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3" presetID="42" presetClass="path" presetSubtype="0" decel="100000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74" dur="500" fill="hold"/>
                                            <p:tgtEl>
                                              <p:spTgt spid="191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5" presetID="10" presetClass="entr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1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7" dur="250"/>
                                            <p:tgtEl>
                                              <p:spTgt spid="191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42" presetClass="path" presetSubtype="0" decel="10000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79" dur="500" fill="hold"/>
                                            <p:tgtEl>
                                              <p:spTgt spid="191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0" presetID="10" presetClass="entr" presetSubtype="0" fill="hold" nodeType="withEffect">
                                      <p:stCondLst>
                                        <p:cond delay="4100"/>
                                      </p:stCondLst>
                                      <p:childTnLst>
                                        <p:set>
                                          <p:cBhvr>
                                            <p:cTn id="1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2" dur="250"/>
                                            <p:tgtEl>
                                              <p:spTgt spid="19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3" presetID="42" presetClass="path" presetSubtype="0" decel="100000" fill="hold" nodeType="withEffect">
                                      <p:stCondLst>
                                        <p:cond delay="41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84" dur="500" fill="hold"/>
                                            <p:tgtEl>
                                              <p:spTgt spid="191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5" presetID="10" presetClass="entr" presetSubtype="0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set>
                                          <p:cBhvr>
                                            <p:cTn id="1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7" dur="250"/>
                                            <p:tgtEl>
                                              <p:spTgt spid="191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8" presetID="42" presetClass="path" presetSubtype="0" decel="100000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89" dur="500" fill="hold"/>
                                            <p:tgtEl>
                                              <p:spTgt spid="191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0" presetID="10" presetClass="entr" presetSubtype="0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2" dur="75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3" presetID="10" presetClass="entr" presetSubtype="0" fill="hold" nodeType="withEffect">
                                      <p:stCondLst>
                                        <p:cond delay="4300"/>
                                      </p:stCondLst>
                                      <p:childTnLst>
                                        <p:set>
                                          <p:cBhvr>
                                            <p:cTn id="1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5" dur="25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42" presetClass="path" presetSubtype="0" decel="100000" fill="hold" nodeType="withEffect">
                                      <p:stCondLst>
                                        <p:cond delay="43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197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8" presetID="10" presetClass="entr" presetSubtype="0" fill="hold" nodeType="withEffect">
                                      <p:stCondLst>
                                        <p:cond delay="4400"/>
                                      </p:stCondLst>
                                      <p:childTnLst>
                                        <p:set>
                                          <p:cBhvr>
                                            <p:cTn id="1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0" dur="25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42" presetClass="path" presetSubtype="0" decel="100000" fill="hold" nodeType="withEffect">
                                      <p:stCondLst>
                                        <p:cond delay="44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202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3" presetID="10" presetClass="entr" presetSubtype="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2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5" dur="25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42" presetClass="path" presetSubtype="0" decel="10000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207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8" presetID="10" presetClass="entr" presetSubtype="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2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0" dur="75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1" fill="hold">
                                <p:stCondLst>
                                  <p:cond delay="5250"/>
                                </p:stCondLst>
                                <p:childTnLst>
                                  <p:par>
                                    <p:cTn id="212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6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17" dur="1" fill="hold"/>
                                            <p:tgtEl>
                                              <p:spTgt spid="2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218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6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0" dur="500"/>
                                            <p:tgtEl>
                                              <p:spTgt spid="476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1" presetID="10" presetClass="entr" presetSubtype="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5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3" dur="250"/>
                                            <p:tgtEl>
                                              <p:spTgt spid="475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4" presetID="42" presetClass="path" presetSubtype="0" decel="10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3.54167E-6 0.03889 L 3.54167E-6 -1.85185E-6 " pathEditMode="relative" rAng="0" ptsTypes="AA">
                                          <p:cBhvr>
                                            <p:cTn id="225" dur="500" fill="hold"/>
                                            <p:tgtEl>
                                              <p:spTgt spid="475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6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6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8" dur="250"/>
                                            <p:tgtEl>
                                              <p:spTgt spid="476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9" presetID="42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2.70833E-6 -0.03472 L 2.70833E-6 -2.22222E-6 " pathEditMode="relative" rAng="0" ptsTypes="AA">
                                          <p:cBhvr>
                                            <p:cTn id="230" dur="500" fill="hold"/>
                                            <p:tgtEl>
                                              <p:spTgt spid="476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1" fill="hold">
                                <p:stCondLst>
                                  <p:cond delay="6250"/>
                                </p:stCondLst>
                                <p:childTnLst>
                                  <p:par>
                                    <p:cTn id="232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0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80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80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80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0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0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0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0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21" presetClass="entr" presetSubtype="1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0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heel(1)">
                                          <p:cBhvr>
                                            <p:cTn id="244" dur="4000"/>
                                            <p:tgtEl>
                                              <p:spTgt spid="480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5" presetID="1" presetClass="mediacall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46" dur="1" fill="hold"/>
                                            <p:tgtEl>
                                              <p:spTgt spid="22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1917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1917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191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1" presetClass="exit" presetSubtype="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0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4" presetID="1" presetClass="exit" presetSubtype="0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6" presetID="53" presetClass="entr" presetSubtype="16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8" dur="500" fill="hold"/>
                                            <p:tgtEl>
                                              <p:spTgt spid="1917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1917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0" dur="500"/>
                                            <p:tgtEl>
                                              <p:spTgt spid="191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1" presetID="1" presetClass="exit" presetSubtype="0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2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63" presetID="53" presetClass="entr" presetSubtype="16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2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1917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6" dur="500" fill="hold"/>
                                            <p:tgtEl>
                                              <p:spTgt spid="1917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7" dur="500"/>
                                            <p:tgtEl>
                                              <p:spTgt spid="191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8" presetID="1" presetClass="exit" presetSubtype="0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2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0" presetID="53" presetClass="entr" presetSubtype="16" fill="hold" grpId="0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500" fill="hold"/>
                                            <p:tgtEl>
                                              <p:spTgt spid="1917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500" fill="hold"/>
                                            <p:tgtEl>
                                              <p:spTgt spid="1917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4" dur="500"/>
                                            <p:tgtEl>
                                              <p:spTgt spid="191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5" presetID="1" presetClass="exit" presetSubtype="0" fill="hold" grpId="1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2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1917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1917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191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1" presetClass="mediacall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83" dur="1" fill="hold"/>
                                            <p:tgtEl>
                                              <p:spTgt spid="23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4" fill="hold">
                                <p:stCondLst>
                                  <p:cond delay="11000"/>
                                </p:stCondLst>
                                <p:childTnLst>
                                  <p:par>
                                    <p:cTn id="285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7" dur="500" fill="hold"/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8" dur="500" fill="hold"/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9" dur="500"/>
                                            <p:tgtEl>
                                              <p:spTgt spid="8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0" presetID="8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91" dur="2000" fill="hold"/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92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4" dur="500"/>
                                            <p:tgtEl>
                                              <p:spTgt spid="8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5" fill="hold">
                                <p:stCondLst>
                                  <p:cond delay="13500"/>
                                </p:stCondLst>
                                <p:childTnLst>
                                  <p:par>
                                    <p:cTn id="296" presetID="10" presetClass="exit" presetSubtype="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97" dur="500"/>
                                            <p:tgtEl>
                                              <p:spTgt spid="84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8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31818" numSld="999">
                    <p:cTn id="299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14"/>
                    </p:tgtEl>
                  </p:cMediaNode>
                </p:audio>
                <p:audio>
                  <p:cMediaNode vol="80000" numSld="999">
                    <p:cTn id="300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20"/>
                    </p:tgtEl>
                  </p:cMediaNode>
                </p:audio>
                <p:audio>
                  <p:cMediaNode vol="80000" numSld="999">
                    <p:cTn id="301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22"/>
                    </p:tgtEl>
                  </p:cMediaNode>
                </p:audio>
                <p:audio>
                  <p:cMediaNode vol="80000" numSld="999">
                    <p:cTn id="30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23"/>
                    </p:tgtEl>
                  </p:cMediaNode>
                </p:audio>
              </p:childTnLst>
            </p:cTn>
          </p:par>
        </p:tnLst>
        <p:bldLst>
          <p:bldP spid="27855" grpId="0" animBg="1"/>
          <p:bldP spid="24863" grpId="0" animBg="1"/>
          <p:bldP spid="819" grpId="0"/>
          <p:bldP spid="819" grpId="1"/>
          <p:bldP spid="819" grpId="2"/>
          <p:bldP spid="842" grpId="0" animBg="1"/>
          <p:bldP spid="842" grpId="1" animBg="1"/>
          <p:bldP spid="47618" grpId="0"/>
          <p:bldP spid="47618" grpId="1"/>
          <p:bldP spid="48027" grpId="0" animBg="1"/>
          <p:bldP spid="48028" grpId="0" animBg="1"/>
          <p:bldP spid="48029" grpId="0"/>
          <p:bldP spid="48029" grpId="1"/>
          <p:bldP spid="19173" grpId="0"/>
          <p:bldP spid="19173" grpId="1"/>
          <p:bldP spid="19174" grpId="0"/>
          <p:bldP spid="19174" grpId="1"/>
          <p:bldP spid="19175" grpId="0"/>
          <p:bldP spid="19175" grpId="1"/>
          <p:bldP spid="19176" grpId="0"/>
          <p:bldP spid="19176" grpId="1"/>
          <p:bldP spid="19177" grpId="0"/>
          <p:bldP spid="19337" grpId="0" animBg="1"/>
          <p:bldP spid="19337" grpId="1" animBg="1"/>
          <p:bldP spid="19338" grpId="0" animBg="1"/>
          <p:bldP spid="19338" grpId="1" animBg="1"/>
        </p:bldLst>
      </p:timing>
    </mc:Fallback>
  </mc:AlternateContent>
  <p:extLst>
    <p:ext uri="{E180D4A7-C9FB-4DFB-919C-405C955672EB}">
      <p14:showEvtLst xmlns:p14="http://schemas.microsoft.com/office/powerpoint/2010/main">
        <p14:playEvt time="1519" objId="14"/>
        <p14:playEvt time="5274" objId="20"/>
        <p14:playEvt time="7016" objId="22"/>
        <p14:stopEvt time="7391" objId="14"/>
        <p14:stopEvt time="9143" objId="20"/>
        <p14:playEvt time="10278" objId="23"/>
        <p14:stopEvt time="11095" objId="22"/>
        <p14:stopEvt time="13414" objId="23"/>
      </p14:showEvtLst>
    </p:ext>
  </p:extLs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6FF511B3-19FC-43F9-952F-F6C1A94C3C96}"/>
              </a:ext>
            </a:extLst>
          </p:cNvPr>
          <p:cNvGrpSpPr/>
          <p:nvPr/>
        </p:nvGrpSpPr>
        <p:grpSpPr>
          <a:xfrm>
            <a:off x="-75021" y="6079"/>
            <a:ext cx="13265000" cy="6860387"/>
            <a:chOff x="-75021" y="6079"/>
            <a:chExt cx="13265000" cy="6860387"/>
          </a:xfrm>
        </p:grpSpPr>
        <p:grpSp>
          <p:nvGrpSpPr>
            <p:cNvPr id="38987" name="Group 38986">
              <a:extLst>
                <a:ext uri="{FF2B5EF4-FFF2-40B4-BE49-F238E27FC236}">
                  <a16:creationId xmlns:a16="http://schemas.microsoft.com/office/drawing/2014/main" id="{3C5BE524-070D-4FB2-968B-8CFFB3D686AB}"/>
                </a:ext>
              </a:extLst>
            </p:cNvPr>
            <p:cNvGrpSpPr/>
            <p:nvPr/>
          </p:nvGrpSpPr>
          <p:grpSpPr>
            <a:xfrm>
              <a:off x="-9851" y="6079"/>
              <a:ext cx="12241334" cy="6860387"/>
              <a:chOff x="-5355" y="12032"/>
              <a:chExt cx="12241334" cy="6860387"/>
            </a:xfrm>
          </p:grpSpPr>
          <p:sp>
            <p:nvSpPr>
              <p:cNvPr id="38985" name="Rectangle 38984">
                <a:extLst>
                  <a:ext uri="{FF2B5EF4-FFF2-40B4-BE49-F238E27FC236}">
                    <a16:creationId xmlns:a16="http://schemas.microsoft.com/office/drawing/2014/main" id="{63E3D0C6-2177-4CE8-ABC0-C11509EED8F9}"/>
                  </a:ext>
                </a:extLst>
              </p:cNvPr>
              <p:cNvSpPr/>
              <p:nvPr/>
            </p:nvSpPr>
            <p:spPr>
              <a:xfrm>
                <a:off x="-5355" y="3890679"/>
                <a:ext cx="12241334" cy="2981740"/>
              </a:xfrm>
              <a:prstGeom prst="rect">
                <a:avLst/>
              </a:prstGeom>
              <a:solidFill>
                <a:srgbClr val="D7EDF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8984" name="Rectangle 38983">
                <a:extLst>
                  <a:ext uri="{FF2B5EF4-FFF2-40B4-BE49-F238E27FC236}">
                    <a16:creationId xmlns:a16="http://schemas.microsoft.com/office/drawing/2014/main" id="{DD61C1EB-9A98-43E5-8F2D-DF42FEF81710}"/>
                  </a:ext>
                </a:extLst>
              </p:cNvPr>
              <p:cNvSpPr/>
              <p:nvPr/>
            </p:nvSpPr>
            <p:spPr>
              <a:xfrm>
                <a:off x="0" y="12032"/>
                <a:ext cx="12192000" cy="3889183"/>
              </a:xfrm>
              <a:prstGeom prst="rect">
                <a:avLst/>
              </a:prstGeom>
              <a:gradFill>
                <a:gsLst>
                  <a:gs pos="0">
                    <a:srgbClr val="E2F3FB"/>
                  </a:gs>
                  <a:gs pos="86000">
                    <a:srgbClr val="A2C1DD"/>
                  </a:gs>
                  <a:gs pos="100000">
                    <a:srgbClr val="A2C1DD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38372" name="Freeform: Shape 38371">
              <a:extLst>
                <a:ext uri="{FF2B5EF4-FFF2-40B4-BE49-F238E27FC236}">
                  <a16:creationId xmlns:a16="http://schemas.microsoft.com/office/drawing/2014/main" id="{67785A64-301A-4735-A481-CC0D588D6BB3}"/>
                </a:ext>
              </a:extLst>
            </p:cNvPr>
            <p:cNvSpPr/>
            <p:nvPr/>
          </p:nvSpPr>
          <p:spPr>
            <a:xfrm>
              <a:off x="8219423" y="5402303"/>
              <a:ext cx="39789" cy="42101"/>
            </a:xfrm>
            <a:custGeom>
              <a:avLst/>
              <a:gdLst>
                <a:gd name="connsiteX0" fmla="*/ 0 w 30673"/>
                <a:gd name="connsiteY0" fmla="*/ 18048 h 32455"/>
                <a:gd name="connsiteX1" fmla="*/ 18048 w 30673"/>
                <a:gd name="connsiteY1" fmla="*/ 0 h 32455"/>
                <a:gd name="connsiteX2" fmla="*/ 30674 w 30673"/>
                <a:gd name="connsiteY2" fmla="*/ 18048 h 32455"/>
                <a:gd name="connsiteX3" fmla="*/ 16189 w 30673"/>
                <a:gd name="connsiteY3" fmla="*/ 32455 h 32455"/>
                <a:gd name="connsiteX4" fmla="*/ 0 w 30673"/>
                <a:gd name="connsiteY4" fmla="*/ 18048 h 3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73" h="32455">
                  <a:moveTo>
                    <a:pt x="0" y="18048"/>
                  </a:moveTo>
                  <a:cubicBezTo>
                    <a:pt x="0" y="8056"/>
                    <a:pt x="8056" y="0"/>
                    <a:pt x="18048" y="0"/>
                  </a:cubicBezTo>
                  <a:cubicBezTo>
                    <a:pt x="28040" y="0"/>
                    <a:pt x="30674" y="8056"/>
                    <a:pt x="30674" y="18048"/>
                  </a:cubicBezTo>
                  <a:cubicBezTo>
                    <a:pt x="30674" y="28040"/>
                    <a:pt x="26181" y="32455"/>
                    <a:pt x="16189" y="32455"/>
                  </a:cubicBezTo>
                  <a:cubicBezTo>
                    <a:pt x="6274" y="32455"/>
                    <a:pt x="0" y="28040"/>
                    <a:pt x="0" y="18048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9969" name="Graphic 19965">
              <a:extLst>
                <a:ext uri="{FF2B5EF4-FFF2-40B4-BE49-F238E27FC236}">
                  <a16:creationId xmlns:a16="http://schemas.microsoft.com/office/drawing/2014/main" id="{D086F82E-6755-4B15-8CD2-67073940CEC1}"/>
                </a:ext>
              </a:extLst>
            </p:cNvPr>
            <p:cNvGrpSpPr/>
            <p:nvPr/>
          </p:nvGrpSpPr>
          <p:grpSpPr>
            <a:xfrm>
              <a:off x="4644610" y="1856662"/>
              <a:ext cx="1742460" cy="1742461"/>
              <a:chOff x="3793364" y="1954732"/>
              <a:chExt cx="1343236" cy="1343237"/>
            </a:xfrm>
            <a:solidFill>
              <a:schemeClr val="accent1"/>
            </a:solidFill>
          </p:grpSpPr>
          <p:grpSp>
            <p:nvGrpSpPr>
              <p:cNvPr id="19970" name="Graphic 19965">
                <a:extLst>
                  <a:ext uri="{FF2B5EF4-FFF2-40B4-BE49-F238E27FC236}">
                    <a16:creationId xmlns:a16="http://schemas.microsoft.com/office/drawing/2014/main" id="{D086F82E-6755-4B15-8CD2-67073940CEC1}"/>
                  </a:ext>
                </a:extLst>
              </p:cNvPr>
              <p:cNvGrpSpPr/>
              <p:nvPr/>
            </p:nvGrpSpPr>
            <p:grpSpPr>
              <a:xfrm>
                <a:off x="3793364" y="1954732"/>
                <a:ext cx="1343236" cy="1343237"/>
                <a:chOff x="3793364" y="1954732"/>
                <a:chExt cx="1343236" cy="1343237"/>
              </a:xfrm>
              <a:solidFill>
                <a:schemeClr val="accent1"/>
              </a:solidFill>
            </p:grpSpPr>
            <p:sp>
              <p:nvSpPr>
                <p:cNvPr id="19971" name="Freeform: Shape 19970">
                  <a:extLst>
                    <a:ext uri="{FF2B5EF4-FFF2-40B4-BE49-F238E27FC236}">
                      <a16:creationId xmlns:a16="http://schemas.microsoft.com/office/drawing/2014/main" id="{F80FA6C2-CA68-4A60-A55C-8D171A9D7E93}"/>
                    </a:ext>
                  </a:extLst>
                </p:cNvPr>
                <p:cNvSpPr/>
                <p:nvPr/>
              </p:nvSpPr>
              <p:spPr>
                <a:xfrm rot="-447841">
                  <a:off x="3866088" y="2027456"/>
                  <a:ext cx="1197789" cy="1197789"/>
                </a:xfrm>
                <a:custGeom>
                  <a:avLst/>
                  <a:gdLst>
                    <a:gd name="connsiteX0" fmla="*/ 1197789 w 1197789"/>
                    <a:gd name="connsiteY0" fmla="*/ 598895 h 1197789"/>
                    <a:gd name="connsiteX1" fmla="*/ 598895 w 1197789"/>
                    <a:gd name="connsiteY1" fmla="*/ 1197789 h 1197789"/>
                    <a:gd name="connsiteX2" fmla="*/ 0 w 1197789"/>
                    <a:gd name="connsiteY2" fmla="*/ 598895 h 1197789"/>
                    <a:gd name="connsiteX3" fmla="*/ 598895 w 1197789"/>
                    <a:gd name="connsiteY3" fmla="*/ 0 h 1197789"/>
                    <a:gd name="connsiteX4" fmla="*/ 1197789 w 1197789"/>
                    <a:gd name="connsiteY4" fmla="*/ 598895 h 1197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7789" h="1197789">
                      <a:moveTo>
                        <a:pt x="1197789" y="598895"/>
                      </a:moveTo>
                      <a:cubicBezTo>
                        <a:pt x="1197789" y="929655"/>
                        <a:pt x="929655" y="1197789"/>
                        <a:pt x="598895" y="1197789"/>
                      </a:cubicBezTo>
                      <a:cubicBezTo>
                        <a:pt x="268134" y="1197789"/>
                        <a:pt x="0" y="929655"/>
                        <a:pt x="0" y="598895"/>
                      </a:cubicBezTo>
                      <a:cubicBezTo>
                        <a:pt x="0" y="268134"/>
                        <a:pt x="268134" y="0"/>
                        <a:pt x="598895" y="0"/>
                      </a:cubicBezTo>
                      <a:cubicBezTo>
                        <a:pt x="929655" y="0"/>
                        <a:pt x="1197789" y="268134"/>
                        <a:pt x="1197789" y="598895"/>
                      </a:cubicBezTo>
                      <a:close/>
                    </a:path>
                  </a:pathLst>
                </a:custGeom>
                <a:solidFill>
                  <a:srgbClr val="FCF3D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9972" name="Graphic 19965">
                  <a:extLst>
                    <a:ext uri="{FF2B5EF4-FFF2-40B4-BE49-F238E27FC236}">
                      <a16:creationId xmlns:a16="http://schemas.microsoft.com/office/drawing/2014/main" id="{D086F82E-6755-4B15-8CD2-67073940CEC1}"/>
                    </a:ext>
                  </a:extLst>
                </p:cNvPr>
                <p:cNvGrpSpPr/>
                <p:nvPr/>
              </p:nvGrpSpPr>
              <p:grpSpPr>
                <a:xfrm>
                  <a:off x="3944274" y="2154804"/>
                  <a:ext cx="1052431" cy="995189"/>
                  <a:chOff x="3944274" y="2154804"/>
                  <a:chExt cx="1052431" cy="995189"/>
                </a:xfrm>
                <a:solidFill>
                  <a:srgbClr val="F1E9D4"/>
                </a:solidFill>
              </p:grpSpPr>
              <p:sp>
                <p:nvSpPr>
                  <p:cNvPr id="19973" name="Freeform: Shape 19972">
                    <a:extLst>
                      <a:ext uri="{FF2B5EF4-FFF2-40B4-BE49-F238E27FC236}">
                        <a16:creationId xmlns:a16="http://schemas.microsoft.com/office/drawing/2014/main" id="{7E680976-F32C-4CE3-8223-4DEDD683A190}"/>
                      </a:ext>
                    </a:extLst>
                  </p:cNvPr>
                  <p:cNvSpPr/>
                  <p:nvPr/>
                </p:nvSpPr>
                <p:spPr>
                  <a:xfrm>
                    <a:off x="4860533" y="2625288"/>
                    <a:ext cx="136172" cy="136172"/>
                  </a:xfrm>
                  <a:custGeom>
                    <a:avLst/>
                    <a:gdLst>
                      <a:gd name="connsiteX0" fmla="*/ 0 w 136172"/>
                      <a:gd name="connsiteY0" fmla="*/ 68086 h 136172"/>
                      <a:gd name="connsiteX1" fmla="*/ 68086 w 136172"/>
                      <a:gd name="connsiteY1" fmla="*/ 0 h 136172"/>
                      <a:gd name="connsiteX2" fmla="*/ 136173 w 136172"/>
                      <a:gd name="connsiteY2" fmla="*/ 68086 h 136172"/>
                      <a:gd name="connsiteX3" fmla="*/ 68086 w 136172"/>
                      <a:gd name="connsiteY3" fmla="*/ 136172 h 136172"/>
                      <a:gd name="connsiteX4" fmla="*/ 0 w 136172"/>
                      <a:gd name="connsiteY4" fmla="*/ 68086 h 136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172" h="136172">
                        <a:moveTo>
                          <a:pt x="0" y="68086"/>
                        </a:moveTo>
                        <a:cubicBezTo>
                          <a:pt x="0" y="30441"/>
                          <a:pt x="30519" y="0"/>
                          <a:pt x="68086" y="0"/>
                        </a:cubicBezTo>
                        <a:cubicBezTo>
                          <a:pt x="105731" y="0"/>
                          <a:pt x="136173" y="30519"/>
                          <a:pt x="136173" y="68086"/>
                        </a:cubicBezTo>
                        <a:cubicBezTo>
                          <a:pt x="136173" y="105731"/>
                          <a:pt x="105731" y="136172"/>
                          <a:pt x="68086" y="136172"/>
                        </a:cubicBezTo>
                        <a:cubicBezTo>
                          <a:pt x="30441" y="136250"/>
                          <a:pt x="0" y="105731"/>
                          <a:pt x="0" y="68086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4" name="Freeform: Shape 19973">
                    <a:extLst>
                      <a:ext uri="{FF2B5EF4-FFF2-40B4-BE49-F238E27FC236}">
                        <a16:creationId xmlns:a16="http://schemas.microsoft.com/office/drawing/2014/main" id="{C5134460-769C-4278-9BD5-EE7E4A59343A}"/>
                      </a:ext>
                    </a:extLst>
                  </p:cNvPr>
                  <p:cNvSpPr/>
                  <p:nvPr/>
                </p:nvSpPr>
                <p:spPr>
                  <a:xfrm>
                    <a:off x="3944274" y="2408636"/>
                    <a:ext cx="98992" cy="98992"/>
                  </a:xfrm>
                  <a:custGeom>
                    <a:avLst/>
                    <a:gdLst>
                      <a:gd name="connsiteX0" fmla="*/ 0 w 98992"/>
                      <a:gd name="connsiteY0" fmla="*/ 49496 h 98992"/>
                      <a:gd name="connsiteX1" fmla="*/ 49496 w 98992"/>
                      <a:gd name="connsiteY1" fmla="*/ 0 h 98992"/>
                      <a:gd name="connsiteX2" fmla="*/ 98992 w 98992"/>
                      <a:gd name="connsiteY2" fmla="*/ 49496 h 98992"/>
                      <a:gd name="connsiteX3" fmla="*/ 49496 w 98992"/>
                      <a:gd name="connsiteY3" fmla="*/ 98992 h 98992"/>
                      <a:gd name="connsiteX4" fmla="*/ 0 w 98992"/>
                      <a:gd name="connsiteY4" fmla="*/ 49496 h 98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92" h="98992">
                        <a:moveTo>
                          <a:pt x="0" y="49496"/>
                        </a:moveTo>
                        <a:cubicBezTo>
                          <a:pt x="0" y="22153"/>
                          <a:pt x="22153" y="0"/>
                          <a:pt x="49496" y="0"/>
                        </a:cubicBezTo>
                        <a:cubicBezTo>
                          <a:pt x="76839" y="0"/>
                          <a:pt x="98992" y="22153"/>
                          <a:pt x="98992" y="49496"/>
                        </a:cubicBezTo>
                        <a:cubicBezTo>
                          <a:pt x="98992" y="76839"/>
                          <a:pt x="76839" y="98992"/>
                          <a:pt x="49496" y="98992"/>
                        </a:cubicBezTo>
                        <a:cubicBezTo>
                          <a:pt x="22153" y="99070"/>
                          <a:pt x="0" y="76839"/>
                          <a:pt x="0" y="49496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5" name="Freeform: Shape 19974">
                    <a:extLst>
                      <a:ext uri="{FF2B5EF4-FFF2-40B4-BE49-F238E27FC236}">
                        <a16:creationId xmlns:a16="http://schemas.microsoft.com/office/drawing/2014/main" id="{D9FD3A7F-3E75-4930-A226-67CF99DA2560}"/>
                      </a:ext>
                    </a:extLst>
                  </p:cNvPr>
                  <p:cNvSpPr/>
                  <p:nvPr/>
                </p:nvSpPr>
                <p:spPr>
                  <a:xfrm>
                    <a:off x="4024754" y="2247677"/>
                    <a:ext cx="185746" cy="185745"/>
                  </a:xfrm>
                  <a:custGeom>
                    <a:avLst/>
                    <a:gdLst>
                      <a:gd name="connsiteX0" fmla="*/ 0 w 185746"/>
                      <a:gd name="connsiteY0" fmla="*/ 92873 h 185745"/>
                      <a:gd name="connsiteX1" fmla="*/ 92873 w 185746"/>
                      <a:gd name="connsiteY1" fmla="*/ 0 h 185745"/>
                      <a:gd name="connsiteX2" fmla="*/ 185746 w 185746"/>
                      <a:gd name="connsiteY2" fmla="*/ 92873 h 185745"/>
                      <a:gd name="connsiteX3" fmla="*/ 92873 w 185746"/>
                      <a:gd name="connsiteY3" fmla="*/ 185746 h 185745"/>
                      <a:gd name="connsiteX4" fmla="*/ 0 w 185746"/>
                      <a:gd name="connsiteY4" fmla="*/ 92873 h 185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46" h="185745">
                        <a:moveTo>
                          <a:pt x="0" y="92873"/>
                        </a:moveTo>
                        <a:cubicBezTo>
                          <a:pt x="0" y="41595"/>
                          <a:pt x="41595" y="0"/>
                          <a:pt x="92873" y="0"/>
                        </a:cubicBezTo>
                        <a:cubicBezTo>
                          <a:pt x="144151" y="0"/>
                          <a:pt x="185746" y="41518"/>
                          <a:pt x="185746" y="92873"/>
                        </a:cubicBezTo>
                        <a:cubicBezTo>
                          <a:pt x="185746" y="144151"/>
                          <a:pt x="144151" y="185746"/>
                          <a:pt x="92873" y="185746"/>
                        </a:cubicBezTo>
                        <a:cubicBezTo>
                          <a:pt x="41595" y="185746"/>
                          <a:pt x="0" y="144151"/>
                          <a:pt x="0" y="9287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6" name="Freeform: Shape 19975">
                    <a:extLst>
                      <a:ext uri="{FF2B5EF4-FFF2-40B4-BE49-F238E27FC236}">
                        <a16:creationId xmlns:a16="http://schemas.microsoft.com/office/drawing/2014/main" id="{D6B4241F-B72B-45D2-9247-A21D6FC8E9EF}"/>
                      </a:ext>
                    </a:extLst>
                  </p:cNvPr>
                  <p:cNvSpPr/>
                  <p:nvPr/>
                </p:nvSpPr>
                <p:spPr>
                  <a:xfrm>
                    <a:off x="4643804" y="2996780"/>
                    <a:ext cx="111385" cy="111385"/>
                  </a:xfrm>
                  <a:custGeom>
                    <a:avLst/>
                    <a:gdLst>
                      <a:gd name="connsiteX0" fmla="*/ 0 w 111385"/>
                      <a:gd name="connsiteY0" fmla="*/ 55693 h 111385"/>
                      <a:gd name="connsiteX1" fmla="*/ 55693 w 111385"/>
                      <a:gd name="connsiteY1" fmla="*/ 0 h 111385"/>
                      <a:gd name="connsiteX2" fmla="*/ 111386 w 111385"/>
                      <a:gd name="connsiteY2" fmla="*/ 55693 h 111385"/>
                      <a:gd name="connsiteX3" fmla="*/ 55693 w 111385"/>
                      <a:gd name="connsiteY3" fmla="*/ 111386 h 111385"/>
                      <a:gd name="connsiteX4" fmla="*/ 0 w 111385"/>
                      <a:gd name="connsiteY4" fmla="*/ 55693 h 111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5" h="111385">
                        <a:moveTo>
                          <a:pt x="0" y="55693"/>
                        </a:moveTo>
                        <a:cubicBezTo>
                          <a:pt x="0" y="24942"/>
                          <a:pt x="24941" y="0"/>
                          <a:pt x="55693" y="0"/>
                        </a:cubicBezTo>
                        <a:cubicBezTo>
                          <a:pt x="86444" y="0"/>
                          <a:pt x="111386" y="24942"/>
                          <a:pt x="111386" y="55693"/>
                        </a:cubicBezTo>
                        <a:cubicBezTo>
                          <a:pt x="111386" y="86444"/>
                          <a:pt x="86444" y="111386"/>
                          <a:pt x="55693" y="111386"/>
                        </a:cubicBezTo>
                        <a:cubicBezTo>
                          <a:pt x="24941" y="111386"/>
                          <a:pt x="0" y="86444"/>
                          <a:pt x="0" y="5569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7" name="Freeform: Shape 19976">
                    <a:extLst>
                      <a:ext uri="{FF2B5EF4-FFF2-40B4-BE49-F238E27FC236}">
                        <a16:creationId xmlns:a16="http://schemas.microsoft.com/office/drawing/2014/main" id="{2DBC0E1F-77CE-41E9-AEEB-7079BED2F60D}"/>
                      </a:ext>
                    </a:extLst>
                  </p:cNvPr>
                  <p:cNvSpPr/>
                  <p:nvPr/>
                </p:nvSpPr>
                <p:spPr>
                  <a:xfrm>
                    <a:off x="4520025" y="2978190"/>
                    <a:ext cx="86676" cy="86599"/>
                  </a:xfrm>
                  <a:custGeom>
                    <a:avLst/>
                    <a:gdLst>
                      <a:gd name="connsiteX0" fmla="*/ 0 w 86676"/>
                      <a:gd name="connsiteY0" fmla="*/ 43299 h 86599"/>
                      <a:gd name="connsiteX1" fmla="*/ 43300 w 86676"/>
                      <a:gd name="connsiteY1" fmla="*/ 0 h 86599"/>
                      <a:gd name="connsiteX2" fmla="*/ 86676 w 86676"/>
                      <a:gd name="connsiteY2" fmla="*/ 43299 h 86599"/>
                      <a:gd name="connsiteX3" fmla="*/ 43300 w 86676"/>
                      <a:gd name="connsiteY3" fmla="*/ 86599 h 86599"/>
                      <a:gd name="connsiteX4" fmla="*/ 0 w 86676"/>
                      <a:gd name="connsiteY4" fmla="*/ 43299 h 86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76" h="86599">
                        <a:moveTo>
                          <a:pt x="0" y="43299"/>
                        </a:moveTo>
                        <a:cubicBezTo>
                          <a:pt x="0" y="19365"/>
                          <a:pt x="19442" y="0"/>
                          <a:pt x="43300" y="0"/>
                        </a:cubicBezTo>
                        <a:cubicBezTo>
                          <a:pt x="67234" y="0"/>
                          <a:pt x="86676" y="19365"/>
                          <a:pt x="86676" y="43299"/>
                        </a:cubicBezTo>
                        <a:cubicBezTo>
                          <a:pt x="86676" y="67234"/>
                          <a:pt x="67234" y="86599"/>
                          <a:pt x="43300" y="86599"/>
                        </a:cubicBezTo>
                        <a:cubicBezTo>
                          <a:pt x="19365" y="86676"/>
                          <a:pt x="0" y="67234"/>
                          <a:pt x="0" y="43299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8" name="Freeform: Shape 19977">
                    <a:extLst>
                      <a:ext uri="{FF2B5EF4-FFF2-40B4-BE49-F238E27FC236}">
                        <a16:creationId xmlns:a16="http://schemas.microsoft.com/office/drawing/2014/main" id="{1F083B9D-76F2-4434-9D20-8713BE268D4F}"/>
                      </a:ext>
                    </a:extLst>
                  </p:cNvPr>
                  <p:cNvSpPr/>
                  <p:nvPr/>
                </p:nvSpPr>
                <p:spPr>
                  <a:xfrm>
                    <a:off x="4714988" y="2789345"/>
                    <a:ext cx="216651" cy="216729"/>
                  </a:xfrm>
                  <a:custGeom>
                    <a:avLst/>
                    <a:gdLst>
                      <a:gd name="connsiteX0" fmla="*/ 0 w 216651"/>
                      <a:gd name="connsiteY0" fmla="*/ 108365 h 216729"/>
                      <a:gd name="connsiteX1" fmla="*/ 108365 w 216651"/>
                      <a:gd name="connsiteY1" fmla="*/ 0 h 216729"/>
                      <a:gd name="connsiteX2" fmla="*/ 216652 w 216651"/>
                      <a:gd name="connsiteY2" fmla="*/ 108365 h 216729"/>
                      <a:gd name="connsiteX3" fmla="*/ 108365 w 216651"/>
                      <a:gd name="connsiteY3" fmla="*/ 216729 h 216729"/>
                      <a:gd name="connsiteX4" fmla="*/ 0 w 216651"/>
                      <a:gd name="connsiteY4" fmla="*/ 108365 h 216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51" h="216729">
                        <a:moveTo>
                          <a:pt x="0" y="108365"/>
                        </a:moveTo>
                        <a:cubicBezTo>
                          <a:pt x="0" y="48489"/>
                          <a:pt x="48489" y="0"/>
                          <a:pt x="108365" y="0"/>
                        </a:cubicBezTo>
                        <a:cubicBezTo>
                          <a:pt x="168163" y="0"/>
                          <a:pt x="216652" y="48489"/>
                          <a:pt x="216652" y="108365"/>
                        </a:cubicBezTo>
                        <a:cubicBezTo>
                          <a:pt x="216652" y="168163"/>
                          <a:pt x="168163" y="216729"/>
                          <a:pt x="108365" y="216729"/>
                        </a:cubicBezTo>
                        <a:cubicBezTo>
                          <a:pt x="48566" y="216729"/>
                          <a:pt x="0" y="168163"/>
                          <a:pt x="0" y="108365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9" name="Freeform: Shape 19978">
                    <a:extLst>
                      <a:ext uri="{FF2B5EF4-FFF2-40B4-BE49-F238E27FC236}">
                        <a16:creationId xmlns:a16="http://schemas.microsoft.com/office/drawing/2014/main" id="{FF45F382-BB12-4676-AB86-02DAEFD96C90}"/>
                      </a:ext>
                    </a:extLst>
                  </p:cNvPr>
                  <p:cNvSpPr/>
                  <p:nvPr/>
                </p:nvSpPr>
                <p:spPr>
                  <a:xfrm>
                    <a:off x="4742873" y="2674861"/>
                    <a:ext cx="74205" cy="74205"/>
                  </a:xfrm>
                  <a:custGeom>
                    <a:avLst/>
                    <a:gdLst>
                      <a:gd name="connsiteX0" fmla="*/ 0 w 74205"/>
                      <a:gd name="connsiteY0" fmla="*/ 37103 h 74205"/>
                      <a:gd name="connsiteX1" fmla="*/ 37103 w 74205"/>
                      <a:gd name="connsiteY1" fmla="*/ 0 h 74205"/>
                      <a:gd name="connsiteX2" fmla="*/ 74206 w 74205"/>
                      <a:gd name="connsiteY2" fmla="*/ 37103 h 74205"/>
                      <a:gd name="connsiteX3" fmla="*/ 37103 w 74205"/>
                      <a:gd name="connsiteY3" fmla="*/ 74205 h 74205"/>
                      <a:gd name="connsiteX4" fmla="*/ 0 w 74205"/>
                      <a:gd name="connsiteY4" fmla="*/ 37103 h 74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05" h="74205">
                        <a:moveTo>
                          <a:pt x="0" y="37103"/>
                        </a:moveTo>
                        <a:cubicBezTo>
                          <a:pt x="0" y="16576"/>
                          <a:pt x="16654" y="0"/>
                          <a:pt x="37103" y="0"/>
                        </a:cubicBezTo>
                        <a:cubicBezTo>
                          <a:pt x="57629" y="0"/>
                          <a:pt x="74206" y="16654"/>
                          <a:pt x="74206" y="37103"/>
                        </a:cubicBezTo>
                        <a:cubicBezTo>
                          <a:pt x="74206" y="57629"/>
                          <a:pt x="57552" y="74205"/>
                          <a:pt x="37103" y="74205"/>
                        </a:cubicBezTo>
                        <a:cubicBezTo>
                          <a:pt x="16654" y="74283"/>
                          <a:pt x="0" y="57629"/>
                          <a:pt x="0" y="3710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80" name="Freeform: Shape 19979">
                    <a:extLst>
                      <a:ext uri="{FF2B5EF4-FFF2-40B4-BE49-F238E27FC236}">
                        <a16:creationId xmlns:a16="http://schemas.microsoft.com/office/drawing/2014/main" id="{30163BD9-E660-4AC0-9058-CB14D4D1338E}"/>
                      </a:ext>
                    </a:extLst>
                  </p:cNvPr>
                  <p:cNvSpPr/>
                  <p:nvPr/>
                </p:nvSpPr>
                <p:spPr>
                  <a:xfrm>
                    <a:off x="4167123" y="2154804"/>
                    <a:ext cx="74205" cy="74360"/>
                  </a:xfrm>
                  <a:custGeom>
                    <a:avLst/>
                    <a:gdLst>
                      <a:gd name="connsiteX0" fmla="*/ 0 w 74205"/>
                      <a:gd name="connsiteY0" fmla="*/ 37180 h 74360"/>
                      <a:gd name="connsiteX1" fmla="*/ 37103 w 74205"/>
                      <a:gd name="connsiteY1" fmla="*/ 0 h 74360"/>
                      <a:gd name="connsiteX2" fmla="*/ 74206 w 74205"/>
                      <a:gd name="connsiteY2" fmla="*/ 37180 h 74360"/>
                      <a:gd name="connsiteX3" fmla="*/ 37103 w 74205"/>
                      <a:gd name="connsiteY3" fmla="*/ 74360 h 74360"/>
                      <a:gd name="connsiteX4" fmla="*/ 0 w 74205"/>
                      <a:gd name="connsiteY4" fmla="*/ 37180 h 74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05" h="74360">
                        <a:moveTo>
                          <a:pt x="0" y="37180"/>
                        </a:moveTo>
                        <a:cubicBezTo>
                          <a:pt x="0" y="16654"/>
                          <a:pt x="16654" y="0"/>
                          <a:pt x="37103" y="0"/>
                        </a:cubicBezTo>
                        <a:cubicBezTo>
                          <a:pt x="57629" y="0"/>
                          <a:pt x="74206" y="16654"/>
                          <a:pt x="74206" y="37180"/>
                        </a:cubicBezTo>
                        <a:cubicBezTo>
                          <a:pt x="74206" y="57707"/>
                          <a:pt x="57552" y="74360"/>
                          <a:pt x="37103" y="74360"/>
                        </a:cubicBezTo>
                        <a:cubicBezTo>
                          <a:pt x="16654" y="74283"/>
                          <a:pt x="0" y="57629"/>
                          <a:pt x="0" y="37180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81" name="Freeform: Shape 19980">
                    <a:extLst>
                      <a:ext uri="{FF2B5EF4-FFF2-40B4-BE49-F238E27FC236}">
                        <a16:creationId xmlns:a16="http://schemas.microsoft.com/office/drawing/2014/main" id="{E320EE49-36A5-4FA3-8F48-D8FF92CF3B90}"/>
                      </a:ext>
                    </a:extLst>
                  </p:cNvPr>
                  <p:cNvSpPr/>
                  <p:nvPr/>
                </p:nvSpPr>
                <p:spPr>
                  <a:xfrm>
                    <a:off x="4578816" y="3103518"/>
                    <a:ext cx="46475" cy="46475"/>
                  </a:xfrm>
                  <a:custGeom>
                    <a:avLst/>
                    <a:gdLst>
                      <a:gd name="connsiteX0" fmla="*/ 0 w 46475"/>
                      <a:gd name="connsiteY0" fmla="*/ 23238 h 46475"/>
                      <a:gd name="connsiteX1" fmla="*/ 23238 w 46475"/>
                      <a:gd name="connsiteY1" fmla="*/ 0 h 46475"/>
                      <a:gd name="connsiteX2" fmla="*/ 46475 w 46475"/>
                      <a:gd name="connsiteY2" fmla="*/ 23238 h 46475"/>
                      <a:gd name="connsiteX3" fmla="*/ 23238 w 46475"/>
                      <a:gd name="connsiteY3" fmla="*/ 46475 h 46475"/>
                      <a:gd name="connsiteX4" fmla="*/ 0 w 46475"/>
                      <a:gd name="connsiteY4" fmla="*/ 23238 h 46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75" h="46475">
                        <a:moveTo>
                          <a:pt x="0" y="23238"/>
                        </a:moveTo>
                        <a:cubicBezTo>
                          <a:pt x="0" y="10380"/>
                          <a:pt x="10379" y="0"/>
                          <a:pt x="23238" y="0"/>
                        </a:cubicBezTo>
                        <a:cubicBezTo>
                          <a:pt x="36096" y="0"/>
                          <a:pt x="46475" y="10380"/>
                          <a:pt x="46475" y="23238"/>
                        </a:cubicBezTo>
                        <a:cubicBezTo>
                          <a:pt x="46475" y="36018"/>
                          <a:pt x="36096" y="46475"/>
                          <a:pt x="23238" y="46475"/>
                        </a:cubicBezTo>
                        <a:cubicBezTo>
                          <a:pt x="10379" y="46398"/>
                          <a:pt x="0" y="36018"/>
                          <a:pt x="0" y="23238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9982" name="Freeform: Shape 19981">
                <a:extLst>
                  <a:ext uri="{FF2B5EF4-FFF2-40B4-BE49-F238E27FC236}">
                    <a16:creationId xmlns:a16="http://schemas.microsoft.com/office/drawing/2014/main" id="{FAF8E6C5-783A-4153-80F6-7B9D96B47194}"/>
                  </a:ext>
                </a:extLst>
              </p:cNvPr>
              <p:cNvSpPr/>
              <p:nvPr/>
            </p:nvSpPr>
            <p:spPr>
              <a:xfrm>
                <a:off x="4038309" y="2127771"/>
                <a:ext cx="1032214" cy="1103941"/>
              </a:xfrm>
              <a:custGeom>
                <a:avLst/>
                <a:gdLst>
                  <a:gd name="connsiteX0" fmla="*/ 755533 w 1032214"/>
                  <a:gd name="connsiteY0" fmla="*/ 0 h 1103941"/>
                  <a:gd name="connsiteX1" fmla="*/ 921139 w 1032214"/>
                  <a:gd name="connsiteY1" fmla="*/ 413475 h 1103941"/>
                  <a:gd name="connsiteX2" fmla="*/ 322229 w 1032214"/>
                  <a:gd name="connsiteY2" fmla="*/ 1012385 h 1103941"/>
                  <a:gd name="connsiteX3" fmla="*/ 0 w 1032214"/>
                  <a:gd name="connsiteY3" fmla="*/ 918428 h 1103941"/>
                  <a:gd name="connsiteX4" fmla="*/ 433304 w 1032214"/>
                  <a:gd name="connsiteY4" fmla="*/ 1103942 h 1103941"/>
                  <a:gd name="connsiteX5" fmla="*/ 1032215 w 1032214"/>
                  <a:gd name="connsiteY5" fmla="*/ 505031 h 1103941"/>
                  <a:gd name="connsiteX6" fmla="*/ 755533 w 1032214"/>
                  <a:gd name="connsiteY6" fmla="*/ 0 h 1103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32214" h="1103941">
                    <a:moveTo>
                      <a:pt x="755533" y="0"/>
                    </a:moveTo>
                    <a:cubicBezTo>
                      <a:pt x="858088" y="107513"/>
                      <a:pt x="921139" y="253135"/>
                      <a:pt x="921139" y="413475"/>
                    </a:cubicBezTo>
                    <a:cubicBezTo>
                      <a:pt x="921139" y="744223"/>
                      <a:pt x="652977" y="1012385"/>
                      <a:pt x="322229" y="1012385"/>
                    </a:cubicBezTo>
                    <a:cubicBezTo>
                      <a:pt x="203639" y="1012385"/>
                      <a:pt x="93028" y="977916"/>
                      <a:pt x="0" y="918428"/>
                    </a:cubicBezTo>
                    <a:cubicBezTo>
                      <a:pt x="109062" y="1032680"/>
                      <a:pt x="262895" y="1103942"/>
                      <a:pt x="433304" y="1103942"/>
                    </a:cubicBezTo>
                    <a:cubicBezTo>
                      <a:pt x="764053" y="1103942"/>
                      <a:pt x="1032215" y="835857"/>
                      <a:pt x="1032215" y="505031"/>
                    </a:cubicBezTo>
                    <a:cubicBezTo>
                      <a:pt x="1032215" y="292794"/>
                      <a:pt x="921914" y="106428"/>
                      <a:pt x="755533" y="0"/>
                    </a:cubicBezTo>
                    <a:close/>
                  </a:path>
                </a:pathLst>
              </a:custGeom>
              <a:solidFill>
                <a:srgbClr val="F1E9D4">
                  <a:alpha val="30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983" name="Freeform: Shape 19982">
                <a:extLst>
                  <a:ext uri="{FF2B5EF4-FFF2-40B4-BE49-F238E27FC236}">
                    <a16:creationId xmlns:a16="http://schemas.microsoft.com/office/drawing/2014/main" id="{A5E0EF68-4049-4B77-A906-C348E4EA3037}"/>
                  </a:ext>
                </a:extLst>
              </p:cNvPr>
              <p:cNvSpPr/>
              <p:nvPr/>
            </p:nvSpPr>
            <p:spPr>
              <a:xfrm>
                <a:off x="3947372" y="2101745"/>
                <a:ext cx="734153" cy="734153"/>
              </a:xfrm>
              <a:custGeom>
                <a:avLst/>
                <a:gdLst>
                  <a:gd name="connsiteX0" fmla="*/ 0 w 734153"/>
                  <a:gd name="connsiteY0" fmla="*/ 367077 h 734153"/>
                  <a:gd name="connsiteX1" fmla="*/ 367077 w 734153"/>
                  <a:gd name="connsiteY1" fmla="*/ 0 h 734153"/>
                  <a:gd name="connsiteX2" fmla="*/ 734154 w 734153"/>
                  <a:gd name="connsiteY2" fmla="*/ 367077 h 734153"/>
                  <a:gd name="connsiteX3" fmla="*/ 367077 w 734153"/>
                  <a:gd name="connsiteY3" fmla="*/ 734154 h 734153"/>
                  <a:gd name="connsiteX4" fmla="*/ 0 w 734153"/>
                  <a:gd name="connsiteY4" fmla="*/ 367077 h 73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4153" h="734153">
                    <a:moveTo>
                      <a:pt x="0" y="367077"/>
                    </a:moveTo>
                    <a:cubicBezTo>
                      <a:pt x="0" y="164367"/>
                      <a:pt x="164368" y="0"/>
                      <a:pt x="367077" y="0"/>
                    </a:cubicBezTo>
                    <a:cubicBezTo>
                      <a:pt x="569786" y="0"/>
                      <a:pt x="734154" y="164367"/>
                      <a:pt x="734154" y="367077"/>
                    </a:cubicBezTo>
                    <a:cubicBezTo>
                      <a:pt x="734154" y="569786"/>
                      <a:pt x="569786" y="734154"/>
                      <a:pt x="367077" y="734154"/>
                    </a:cubicBezTo>
                    <a:cubicBezTo>
                      <a:pt x="164368" y="734154"/>
                      <a:pt x="0" y="569864"/>
                      <a:pt x="0" y="3670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9989" name="Freeform: Shape 19988">
              <a:extLst>
                <a:ext uri="{FF2B5EF4-FFF2-40B4-BE49-F238E27FC236}">
                  <a16:creationId xmlns:a16="http://schemas.microsoft.com/office/drawing/2014/main" id="{7A87F04A-3019-4B2C-9616-0DF43668FF74}"/>
                </a:ext>
              </a:extLst>
            </p:cNvPr>
            <p:cNvSpPr/>
            <p:nvPr/>
          </p:nvSpPr>
          <p:spPr>
            <a:xfrm>
              <a:off x="-75021" y="2754906"/>
              <a:ext cx="2063764" cy="1146189"/>
            </a:xfrm>
            <a:custGeom>
              <a:avLst/>
              <a:gdLst>
                <a:gd name="connsiteX0" fmla="*/ 0 w 1590924"/>
                <a:gd name="connsiteY0" fmla="*/ 883580 h 883580"/>
                <a:gd name="connsiteX1" fmla="*/ 1590924 w 1590924"/>
                <a:gd name="connsiteY1" fmla="*/ 883580 h 883580"/>
                <a:gd name="connsiteX2" fmla="*/ 0 w 1590924"/>
                <a:gd name="connsiteY2" fmla="*/ 883580 h 883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24" h="883580">
                  <a:moveTo>
                    <a:pt x="0" y="883580"/>
                  </a:moveTo>
                  <a:cubicBezTo>
                    <a:pt x="0" y="883580"/>
                    <a:pt x="800846" y="-1104475"/>
                    <a:pt x="1590924" y="883580"/>
                  </a:cubicBezTo>
                  <a:lnTo>
                    <a:pt x="0" y="88358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0" scaled="1"/>
              <a:tileRect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0" name="Freeform: Shape 19989">
              <a:extLst>
                <a:ext uri="{FF2B5EF4-FFF2-40B4-BE49-F238E27FC236}">
                  <a16:creationId xmlns:a16="http://schemas.microsoft.com/office/drawing/2014/main" id="{7DF3922E-F28C-442A-943C-4A303563E5E1}"/>
                </a:ext>
              </a:extLst>
            </p:cNvPr>
            <p:cNvSpPr/>
            <p:nvPr/>
          </p:nvSpPr>
          <p:spPr>
            <a:xfrm>
              <a:off x="1411383" y="2408361"/>
              <a:ext cx="2687745" cy="1492734"/>
            </a:xfrm>
            <a:custGeom>
              <a:avLst/>
              <a:gdLst>
                <a:gd name="connsiteX0" fmla="*/ 0 w 2071942"/>
                <a:gd name="connsiteY0" fmla="*/ 1150727 h 1150726"/>
                <a:gd name="connsiteX1" fmla="*/ 2071943 w 2071942"/>
                <a:gd name="connsiteY1" fmla="*/ 1150727 h 1150726"/>
                <a:gd name="connsiteX2" fmla="*/ 0 w 2071942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2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3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19991" name="Freeform: Shape 19990">
              <a:extLst>
                <a:ext uri="{FF2B5EF4-FFF2-40B4-BE49-F238E27FC236}">
                  <a16:creationId xmlns:a16="http://schemas.microsoft.com/office/drawing/2014/main" id="{C56DEBCE-8BBD-4C0E-BA54-E2BE0A066D6D}"/>
                </a:ext>
              </a:extLst>
            </p:cNvPr>
            <p:cNvSpPr/>
            <p:nvPr/>
          </p:nvSpPr>
          <p:spPr>
            <a:xfrm>
              <a:off x="6545322" y="2408361"/>
              <a:ext cx="2687745" cy="1492734"/>
            </a:xfrm>
            <a:custGeom>
              <a:avLst/>
              <a:gdLst>
                <a:gd name="connsiteX0" fmla="*/ 0 w 2071942"/>
                <a:gd name="connsiteY0" fmla="*/ 1150727 h 1150726"/>
                <a:gd name="connsiteX1" fmla="*/ 2071943 w 2071942"/>
                <a:gd name="connsiteY1" fmla="*/ 1150727 h 1150726"/>
                <a:gd name="connsiteX2" fmla="*/ 0 w 2071942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2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3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2" name="Freeform: Shape 19991">
              <a:extLst>
                <a:ext uri="{FF2B5EF4-FFF2-40B4-BE49-F238E27FC236}">
                  <a16:creationId xmlns:a16="http://schemas.microsoft.com/office/drawing/2014/main" id="{CBF72D74-470A-4857-B21D-F748B90B7A52}"/>
                </a:ext>
              </a:extLst>
            </p:cNvPr>
            <p:cNvSpPr/>
            <p:nvPr/>
          </p:nvSpPr>
          <p:spPr>
            <a:xfrm>
              <a:off x="10502233" y="2408361"/>
              <a:ext cx="2687746" cy="1492734"/>
            </a:xfrm>
            <a:custGeom>
              <a:avLst/>
              <a:gdLst>
                <a:gd name="connsiteX0" fmla="*/ 0 w 2071943"/>
                <a:gd name="connsiteY0" fmla="*/ 1150727 h 1150726"/>
                <a:gd name="connsiteX1" fmla="*/ 2071944 w 2071943"/>
                <a:gd name="connsiteY1" fmla="*/ 1150727 h 1150726"/>
                <a:gd name="connsiteX2" fmla="*/ 0 w 2071943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3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4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3" name="Freeform: Shape 19992">
              <a:extLst>
                <a:ext uri="{FF2B5EF4-FFF2-40B4-BE49-F238E27FC236}">
                  <a16:creationId xmlns:a16="http://schemas.microsoft.com/office/drawing/2014/main" id="{1EAFE742-EF7A-4A1A-AF35-C3FABCBD8306}"/>
                </a:ext>
              </a:extLst>
            </p:cNvPr>
            <p:cNvSpPr/>
            <p:nvPr/>
          </p:nvSpPr>
          <p:spPr>
            <a:xfrm>
              <a:off x="8812960" y="2758389"/>
              <a:ext cx="2057533" cy="1142705"/>
            </a:xfrm>
            <a:custGeom>
              <a:avLst/>
              <a:gdLst>
                <a:gd name="connsiteX0" fmla="*/ 0 w 1586121"/>
                <a:gd name="connsiteY0" fmla="*/ 880895 h 880894"/>
                <a:gd name="connsiteX1" fmla="*/ 1586122 w 1586121"/>
                <a:gd name="connsiteY1" fmla="*/ 880895 h 880894"/>
                <a:gd name="connsiteX2" fmla="*/ 0 w 1586121"/>
                <a:gd name="connsiteY2" fmla="*/ 880895 h 88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6121" h="880894">
                  <a:moveTo>
                    <a:pt x="0" y="880895"/>
                  </a:moveTo>
                  <a:cubicBezTo>
                    <a:pt x="0" y="880895"/>
                    <a:pt x="798367" y="-1101119"/>
                    <a:pt x="1586122" y="880895"/>
                  </a:cubicBezTo>
                  <a:lnTo>
                    <a:pt x="0" y="880895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4" name="Freeform: Shape 19993">
              <a:extLst>
                <a:ext uri="{FF2B5EF4-FFF2-40B4-BE49-F238E27FC236}">
                  <a16:creationId xmlns:a16="http://schemas.microsoft.com/office/drawing/2014/main" id="{0C4EFFB2-D44C-4F17-BBB2-CA4DEBBDD94C}"/>
                </a:ext>
              </a:extLst>
            </p:cNvPr>
            <p:cNvSpPr/>
            <p:nvPr/>
          </p:nvSpPr>
          <p:spPr>
            <a:xfrm>
              <a:off x="4034119" y="2971452"/>
              <a:ext cx="1693594" cy="929642"/>
            </a:xfrm>
            <a:custGeom>
              <a:avLst/>
              <a:gdLst>
                <a:gd name="connsiteX0" fmla="*/ 0 w 1305566"/>
                <a:gd name="connsiteY0" fmla="*/ 716648 h 716647"/>
                <a:gd name="connsiteX1" fmla="*/ 1305567 w 1305566"/>
                <a:gd name="connsiteY1" fmla="*/ 716648 h 716647"/>
                <a:gd name="connsiteX2" fmla="*/ 0 w 1305566"/>
                <a:gd name="connsiteY2" fmla="*/ 716648 h 716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05566" h="716647">
                  <a:moveTo>
                    <a:pt x="0" y="716648"/>
                  </a:moveTo>
                  <a:cubicBezTo>
                    <a:pt x="0" y="716648"/>
                    <a:pt x="657160" y="-895810"/>
                    <a:pt x="1305567" y="716648"/>
                  </a:cubicBezTo>
                  <a:lnTo>
                    <a:pt x="0" y="716648"/>
                  </a:lnTo>
                  <a:close/>
                </a:path>
              </a:pathLst>
            </a:custGeom>
            <a:gradFill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29" name="Freeform: Shape 34728">
              <a:extLst>
                <a:ext uri="{FF2B5EF4-FFF2-40B4-BE49-F238E27FC236}">
                  <a16:creationId xmlns:a16="http://schemas.microsoft.com/office/drawing/2014/main" id="{4D5BA0E5-26DB-4615-BE62-545CA62B512F}"/>
                </a:ext>
              </a:extLst>
            </p:cNvPr>
            <p:cNvSpPr/>
            <p:nvPr/>
          </p:nvSpPr>
          <p:spPr>
            <a:xfrm>
              <a:off x="364278" y="2249844"/>
              <a:ext cx="664878" cy="205474"/>
            </a:xfrm>
            <a:custGeom>
              <a:avLst/>
              <a:gdLst>
                <a:gd name="connsiteX0" fmla="*/ 0 w 512544"/>
                <a:gd name="connsiteY0" fmla="*/ 158397 h 158397"/>
                <a:gd name="connsiteX1" fmla="*/ 512544 w 512544"/>
                <a:gd name="connsiteY1" fmla="*/ 158397 h 158397"/>
                <a:gd name="connsiteX2" fmla="*/ 395039 w 512544"/>
                <a:gd name="connsiteY2" fmla="*/ 131674 h 158397"/>
                <a:gd name="connsiteX3" fmla="*/ 138729 w 512544"/>
                <a:gd name="connsiteY3" fmla="*/ 105028 h 158397"/>
                <a:gd name="connsiteX4" fmla="*/ 0 w 512544"/>
                <a:gd name="connsiteY4" fmla="*/ 158397 h 158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544" h="158397">
                  <a:moveTo>
                    <a:pt x="0" y="158397"/>
                  </a:moveTo>
                  <a:lnTo>
                    <a:pt x="512544" y="158397"/>
                  </a:lnTo>
                  <a:cubicBezTo>
                    <a:pt x="512544" y="158397"/>
                    <a:pt x="480476" y="51582"/>
                    <a:pt x="395039" y="131674"/>
                  </a:cubicBezTo>
                  <a:cubicBezTo>
                    <a:pt x="395039" y="131674"/>
                    <a:pt x="272267" y="-145938"/>
                    <a:pt x="138729" y="105028"/>
                  </a:cubicBezTo>
                  <a:cubicBezTo>
                    <a:pt x="138806" y="105028"/>
                    <a:pt x="10689" y="46314"/>
                    <a:pt x="0" y="15839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0" name="Freeform: Shape 34729">
              <a:extLst>
                <a:ext uri="{FF2B5EF4-FFF2-40B4-BE49-F238E27FC236}">
                  <a16:creationId xmlns:a16="http://schemas.microsoft.com/office/drawing/2014/main" id="{2F4F4512-01F9-48BF-B829-3871A9C710D6}"/>
                </a:ext>
              </a:extLst>
            </p:cNvPr>
            <p:cNvSpPr/>
            <p:nvPr/>
          </p:nvSpPr>
          <p:spPr>
            <a:xfrm>
              <a:off x="3346934" y="1971210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1" name="Freeform: Shape 34730">
              <a:extLst>
                <a:ext uri="{FF2B5EF4-FFF2-40B4-BE49-F238E27FC236}">
                  <a16:creationId xmlns:a16="http://schemas.microsoft.com/office/drawing/2014/main" id="{D4A91BEE-C522-4BAF-93EA-33CB1E17C547}"/>
                </a:ext>
              </a:extLst>
            </p:cNvPr>
            <p:cNvSpPr/>
            <p:nvPr/>
          </p:nvSpPr>
          <p:spPr>
            <a:xfrm>
              <a:off x="6782555" y="2395438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280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6" y="38725"/>
                    <a:pt x="296280" y="98755"/>
                  </a:cubicBezTo>
                  <a:cubicBezTo>
                    <a:pt x="296280" y="98755"/>
                    <a:pt x="204181" y="-109454"/>
                    <a:pt x="104105" y="78771"/>
                  </a:cubicBezTo>
                  <a:cubicBezTo>
                    <a:pt x="104105" y="78771"/>
                    <a:pt x="8056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3" name="Freeform: Shape 34732">
              <a:extLst>
                <a:ext uri="{FF2B5EF4-FFF2-40B4-BE49-F238E27FC236}">
                  <a16:creationId xmlns:a16="http://schemas.microsoft.com/office/drawing/2014/main" id="{5E5E61D5-9031-42AB-AA29-B112D9750DDA}"/>
                </a:ext>
              </a:extLst>
            </p:cNvPr>
            <p:cNvSpPr/>
            <p:nvPr/>
          </p:nvSpPr>
          <p:spPr>
            <a:xfrm>
              <a:off x="9055117" y="1971210"/>
              <a:ext cx="661060" cy="204273"/>
            </a:xfrm>
            <a:custGeom>
              <a:avLst/>
              <a:gdLst>
                <a:gd name="connsiteX0" fmla="*/ 0 w 509601"/>
                <a:gd name="connsiteY0" fmla="*/ 157471 h 157471"/>
                <a:gd name="connsiteX1" fmla="*/ 509601 w 509601"/>
                <a:gd name="connsiteY1" fmla="*/ 157471 h 157471"/>
                <a:gd name="connsiteX2" fmla="*/ 392793 w 509601"/>
                <a:gd name="connsiteY2" fmla="*/ 130903 h 157471"/>
                <a:gd name="connsiteX3" fmla="*/ 138031 w 509601"/>
                <a:gd name="connsiteY3" fmla="*/ 104412 h 157471"/>
                <a:gd name="connsiteX4" fmla="*/ 0 w 509601"/>
                <a:gd name="connsiteY4" fmla="*/ 157471 h 15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601" h="157471">
                  <a:moveTo>
                    <a:pt x="0" y="157471"/>
                  </a:moveTo>
                  <a:lnTo>
                    <a:pt x="509601" y="157471"/>
                  </a:lnTo>
                  <a:cubicBezTo>
                    <a:pt x="509601" y="157471"/>
                    <a:pt x="477765" y="51353"/>
                    <a:pt x="392793" y="130903"/>
                  </a:cubicBezTo>
                  <a:cubicBezTo>
                    <a:pt x="392793" y="130903"/>
                    <a:pt x="270718" y="-145083"/>
                    <a:pt x="138031" y="104412"/>
                  </a:cubicBezTo>
                  <a:cubicBezTo>
                    <a:pt x="137954" y="104412"/>
                    <a:pt x="10612" y="46008"/>
                    <a:pt x="0" y="157471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15" name="Freeform: Shape 38914">
              <a:extLst>
                <a:ext uri="{FF2B5EF4-FFF2-40B4-BE49-F238E27FC236}">
                  <a16:creationId xmlns:a16="http://schemas.microsoft.com/office/drawing/2014/main" id="{6EF66188-DE7C-4D19-802B-D9C979625E7D}"/>
                </a:ext>
              </a:extLst>
            </p:cNvPr>
            <p:cNvSpPr/>
            <p:nvPr/>
          </p:nvSpPr>
          <p:spPr>
            <a:xfrm>
              <a:off x="5541323" y="2249635"/>
              <a:ext cx="45417" cy="45417"/>
            </a:xfrm>
            <a:custGeom>
              <a:avLst/>
              <a:gdLst>
                <a:gd name="connsiteX0" fmla="*/ 0 w 35011"/>
                <a:gd name="connsiteY0" fmla="*/ 17506 h 35011"/>
                <a:gd name="connsiteX1" fmla="*/ 17506 w 35011"/>
                <a:gd name="connsiteY1" fmla="*/ 0 h 35011"/>
                <a:gd name="connsiteX2" fmla="*/ 35011 w 35011"/>
                <a:gd name="connsiteY2" fmla="*/ 17506 h 35011"/>
                <a:gd name="connsiteX3" fmla="*/ 17506 w 35011"/>
                <a:gd name="connsiteY3" fmla="*/ 35011 h 35011"/>
                <a:gd name="connsiteX4" fmla="*/ 0 w 35011"/>
                <a:gd name="connsiteY4" fmla="*/ 17506 h 3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11" h="35011">
                  <a:moveTo>
                    <a:pt x="0" y="17506"/>
                  </a:moveTo>
                  <a:cubicBezTo>
                    <a:pt x="0" y="7823"/>
                    <a:pt x="7823" y="0"/>
                    <a:pt x="17506" y="0"/>
                  </a:cubicBezTo>
                  <a:cubicBezTo>
                    <a:pt x="27188" y="0"/>
                    <a:pt x="35011" y="7823"/>
                    <a:pt x="35011" y="17506"/>
                  </a:cubicBezTo>
                  <a:cubicBezTo>
                    <a:pt x="35011" y="27188"/>
                    <a:pt x="27188" y="35011"/>
                    <a:pt x="17506" y="35011"/>
                  </a:cubicBezTo>
                  <a:cubicBezTo>
                    <a:pt x="7823" y="35089"/>
                    <a:pt x="0" y="27188"/>
                    <a:pt x="0" y="17506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21" name="Freeform: Shape 38920">
              <a:extLst>
                <a:ext uri="{FF2B5EF4-FFF2-40B4-BE49-F238E27FC236}">
                  <a16:creationId xmlns:a16="http://schemas.microsoft.com/office/drawing/2014/main" id="{5AACCDDB-579C-4510-8763-43665CA2FD78}"/>
                </a:ext>
              </a:extLst>
            </p:cNvPr>
            <p:cNvSpPr/>
            <p:nvPr/>
          </p:nvSpPr>
          <p:spPr>
            <a:xfrm>
              <a:off x="7811372" y="3738552"/>
              <a:ext cx="45417" cy="45417"/>
            </a:xfrm>
            <a:custGeom>
              <a:avLst/>
              <a:gdLst>
                <a:gd name="connsiteX0" fmla="*/ 0 w 35011"/>
                <a:gd name="connsiteY0" fmla="*/ 17506 h 35011"/>
                <a:gd name="connsiteX1" fmla="*/ 17506 w 35011"/>
                <a:gd name="connsiteY1" fmla="*/ 0 h 35011"/>
                <a:gd name="connsiteX2" fmla="*/ 35011 w 35011"/>
                <a:gd name="connsiteY2" fmla="*/ 17506 h 35011"/>
                <a:gd name="connsiteX3" fmla="*/ 17506 w 35011"/>
                <a:gd name="connsiteY3" fmla="*/ 35011 h 35011"/>
                <a:gd name="connsiteX4" fmla="*/ 0 w 35011"/>
                <a:gd name="connsiteY4" fmla="*/ 17506 h 3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11" h="35011">
                  <a:moveTo>
                    <a:pt x="0" y="17506"/>
                  </a:moveTo>
                  <a:cubicBezTo>
                    <a:pt x="0" y="7823"/>
                    <a:pt x="7823" y="0"/>
                    <a:pt x="17506" y="0"/>
                  </a:cubicBezTo>
                  <a:cubicBezTo>
                    <a:pt x="27188" y="0"/>
                    <a:pt x="35011" y="7823"/>
                    <a:pt x="35011" y="17506"/>
                  </a:cubicBezTo>
                  <a:cubicBezTo>
                    <a:pt x="35011" y="27188"/>
                    <a:pt x="27188" y="35011"/>
                    <a:pt x="17506" y="35011"/>
                  </a:cubicBezTo>
                  <a:cubicBezTo>
                    <a:pt x="7823" y="35011"/>
                    <a:pt x="0" y="27188"/>
                    <a:pt x="0" y="17506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86" name="Freeform: Shape 14085">
              <a:extLst>
                <a:ext uri="{FF2B5EF4-FFF2-40B4-BE49-F238E27FC236}">
                  <a16:creationId xmlns:a16="http://schemas.microsoft.com/office/drawing/2014/main" id="{914F7427-6722-44D1-92AF-ABEF6BA27E3B}"/>
                </a:ext>
              </a:extLst>
            </p:cNvPr>
            <p:cNvSpPr/>
            <p:nvPr/>
          </p:nvSpPr>
          <p:spPr>
            <a:xfrm>
              <a:off x="2315130" y="1723880"/>
              <a:ext cx="664878" cy="205474"/>
            </a:xfrm>
            <a:custGeom>
              <a:avLst/>
              <a:gdLst>
                <a:gd name="connsiteX0" fmla="*/ 0 w 512544"/>
                <a:gd name="connsiteY0" fmla="*/ 158397 h 158397"/>
                <a:gd name="connsiteX1" fmla="*/ 512544 w 512544"/>
                <a:gd name="connsiteY1" fmla="*/ 158397 h 158397"/>
                <a:gd name="connsiteX2" fmla="*/ 395039 w 512544"/>
                <a:gd name="connsiteY2" fmla="*/ 131674 h 158397"/>
                <a:gd name="connsiteX3" fmla="*/ 138729 w 512544"/>
                <a:gd name="connsiteY3" fmla="*/ 105028 h 158397"/>
                <a:gd name="connsiteX4" fmla="*/ 0 w 512544"/>
                <a:gd name="connsiteY4" fmla="*/ 158397 h 158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544" h="158397">
                  <a:moveTo>
                    <a:pt x="0" y="158397"/>
                  </a:moveTo>
                  <a:lnTo>
                    <a:pt x="512544" y="158397"/>
                  </a:lnTo>
                  <a:cubicBezTo>
                    <a:pt x="512544" y="158397"/>
                    <a:pt x="480476" y="51582"/>
                    <a:pt x="395039" y="131674"/>
                  </a:cubicBezTo>
                  <a:cubicBezTo>
                    <a:pt x="395039" y="131674"/>
                    <a:pt x="272267" y="-145938"/>
                    <a:pt x="138729" y="105028"/>
                  </a:cubicBezTo>
                  <a:cubicBezTo>
                    <a:pt x="138806" y="105028"/>
                    <a:pt x="10689" y="46314"/>
                    <a:pt x="0" y="15839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87" name="Freeform: Shape 14086">
              <a:extLst>
                <a:ext uri="{FF2B5EF4-FFF2-40B4-BE49-F238E27FC236}">
                  <a16:creationId xmlns:a16="http://schemas.microsoft.com/office/drawing/2014/main" id="{4AB621C8-31D4-4CC4-9353-3EA95DD24BAD}"/>
                </a:ext>
              </a:extLst>
            </p:cNvPr>
            <p:cNvSpPr/>
            <p:nvPr/>
          </p:nvSpPr>
          <p:spPr>
            <a:xfrm>
              <a:off x="10003550" y="1149312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88" name="Freeform: Shape 14087">
              <a:extLst>
                <a:ext uri="{FF2B5EF4-FFF2-40B4-BE49-F238E27FC236}">
                  <a16:creationId xmlns:a16="http://schemas.microsoft.com/office/drawing/2014/main" id="{318C44F7-04C6-4D62-97FF-C5DBEDFC7D99}"/>
                </a:ext>
              </a:extLst>
            </p:cNvPr>
            <p:cNvSpPr/>
            <p:nvPr/>
          </p:nvSpPr>
          <p:spPr>
            <a:xfrm>
              <a:off x="6248400" y="1523358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089" name="Group 14088">
              <a:extLst>
                <a:ext uri="{FF2B5EF4-FFF2-40B4-BE49-F238E27FC236}">
                  <a16:creationId xmlns:a16="http://schemas.microsoft.com/office/drawing/2014/main" id="{F2868CE9-0AF5-4CE8-898C-3C7317BFC627}"/>
                </a:ext>
              </a:extLst>
            </p:cNvPr>
            <p:cNvGrpSpPr/>
            <p:nvPr/>
          </p:nvGrpSpPr>
          <p:grpSpPr>
            <a:xfrm>
              <a:off x="1548696" y="382779"/>
              <a:ext cx="9162516" cy="3264503"/>
              <a:chOff x="1548696" y="382779"/>
              <a:chExt cx="9162516" cy="3264503"/>
            </a:xfrm>
          </p:grpSpPr>
          <p:grpSp>
            <p:nvGrpSpPr>
              <p:cNvPr id="14090" name="Group 14089">
                <a:extLst>
                  <a:ext uri="{FF2B5EF4-FFF2-40B4-BE49-F238E27FC236}">
                    <a16:creationId xmlns:a16="http://schemas.microsoft.com/office/drawing/2014/main" id="{26E7DDB4-9FEB-4AFA-88F3-307B72D4865D}"/>
                  </a:ext>
                </a:extLst>
              </p:cNvPr>
              <p:cNvGrpSpPr/>
              <p:nvPr/>
            </p:nvGrpSpPr>
            <p:grpSpPr>
              <a:xfrm>
                <a:off x="1548696" y="382779"/>
                <a:ext cx="9162516" cy="1682877"/>
                <a:chOff x="1548696" y="382779"/>
                <a:chExt cx="9162516" cy="1682877"/>
              </a:xfrm>
            </p:grpSpPr>
            <p:sp>
              <p:nvSpPr>
                <p:cNvPr id="14094" name="Freeform: Shape 14093">
                  <a:extLst>
                    <a:ext uri="{FF2B5EF4-FFF2-40B4-BE49-F238E27FC236}">
                      <a16:creationId xmlns:a16="http://schemas.microsoft.com/office/drawing/2014/main" id="{11170A5A-8351-45DA-881E-BDEAC799F42D}"/>
                    </a:ext>
                  </a:extLst>
                </p:cNvPr>
                <p:cNvSpPr/>
                <p:nvPr/>
              </p:nvSpPr>
              <p:spPr>
                <a:xfrm>
                  <a:off x="2061591" y="2004966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5" name="Freeform: Shape 14094">
                  <a:extLst>
                    <a:ext uri="{FF2B5EF4-FFF2-40B4-BE49-F238E27FC236}">
                      <a16:creationId xmlns:a16="http://schemas.microsoft.com/office/drawing/2014/main" id="{07B98E40-9318-4C5F-9169-05B38A973C42}"/>
                    </a:ext>
                  </a:extLst>
                </p:cNvPr>
                <p:cNvSpPr/>
                <p:nvPr/>
              </p:nvSpPr>
              <p:spPr>
                <a:xfrm>
                  <a:off x="3180642" y="1303926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6" name="Freeform: Shape 14095">
                  <a:extLst>
                    <a:ext uri="{FF2B5EF4-FFF2-40B4-BE49-F238E27FC236}">
                      <a16:creationId xmlns:a16="http://schemas.microsoft.com/office/drawing/2014/main" id="{03FFEC8C-6D85-4C6B-8F39-E510BD9E5D5A}"/>
                    </a:ext>
                  </a:extLst>
                </p:cNvPr>
                <p:cNvSpPr/>
                <p:nvPr/>
              </p:nvSpPr>
              <p:spPr>
                <a:xfrm>
                  <a:off x="1548696" y="742437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7" name="Freeform: Shape 14096">
                  <a:extLst>
                    <a:ext uri="{FF2B5EF4-FFF2-40B4-BE49-F238E27FC236}">
                      <a16:creationId xmlns:a16="http://schemas.microsoft.com/office/drawing/2014/main" id="{F065D203-80F2-4FAB-8226-66C8B2971F14}"/>
                    </a:ext>
                  </a:extLst>
                </p:cNvPr>
                <p:cNvSpPr/>
                <p:nvPr/>
              </p:nvSpPr>
              <p:spPr>
                <a:xfrm>
                  <a:off x="5076758" y="1322678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8" name="Freeform: Shape 14097">
                  <a:extLst>
                    <a:ext uri="{FF2B5EF4-FFF2-40B4-BE49-F238E27FC236}">
                      <a16:creationId xmlns:a16="http://schemas.microsoft.com/office/drawing/2014/main" id="{C524538A-D0C0-4FC8-BA13-AB925D7B9527}"/>
                    </a:ext>
                  </a:extLst>
                </p:cNvPr>
                <p:cNvSpPr/>
                <p:nvPr/>
              </p:nvSpPr>
              <p:spPr>
                <a:xfrm>
                  <a:off x="4003602" y="382779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9" name="Freeform: Shape 14098">
                  <a:extLst>
                    <a:ext uri="{FF2B5EF4-FFF2-40B4-BE49-F238E27FC236}">
                      <a16:creationId xmlns:a16="http://schemas.microsoft.com/office/drawing/2014/main" id="{9636010F-D40E-4938-BA18-AD069C0D6AC8}"/>
                    </a:ext>
                  </a:extLst>
                </p:cNvPr>
                <p:cNvSpPr/>
                <p:nvPr/>
              </p:nvSpPr>
              <p:spPr>
                <a:xfrm>
                  <a:off x="6341090" y="1585609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0" name="Freeform: Shape 14099">
                  <a:extLst>
                    <a:ext uri="{FF2B5EF4-FFF2-40B4-BE49-F238E27FC236}">
                      <a16:creationId xmlns:a16="http://schemas.microsoft.com/office/drawing/2014/main" id="{B395BEF1-B044-44CE-A045-FF006E418E02}"/>
                    </a:ext>
                  </a:extLst>
                </p:cNvPr>
                <p:cNvSpPr/>
                <p:nvPr/>
              </p:nvSpPr>
              <p:spPr>
                <a:xfrm>
                  <a:off x="7993841" y="1884238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1" name="Freeform: Shape 14100">
                  <a:extLst>
                    <a:ext uri="{FF2B5EF4-FFF2-40B4-BE49-F238E27FC236}">
                      <a16:creationId xmlns:a16="http://schemas.microsoft.com/office/drawing/2014/main" id="{3298AA43-5B36-4981-8E57-43E1A86E328C}"/>
                    </a:ext>
                  </a:extLst>
                </p:cNvPr>
                <p:cNvSpPr/>
                <p:nvPr/>
              </p:nvSpPr>
              <p:spPr>
                <a:xfrm>
                  <a:off x="9855191" y="588307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2" name="Freeform: Shape 14101">
                  <a:extLst>
                    <a:ext uri="{FF2B5EF4-FFF2-40B4-BE49-F238E27FC236}">
                      <a16:creationId xmlns:a16="http://schemas.microsoft.com/office/drawing/2014/main" id="{FF2F6068-A4DE-48C2-9F40-0003AFABB6D7}"/>
                    </a:ext>
                  </a:extLst>
                </p:cNvPr>
                <p:cNvSpPr/>
                <p:nvPr/>
              </p:nvSpPr>
              <p:spPr>
                <a:xfrm>
                  <a:off x="7355638" y="665372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3" name="Freeform: Shape 14102">
                  <a:extLst>
                    <a:ext uri="{FF2B5EF4-FFF2-40B4-BE49-F238E27FC236}">
                      <a16:creationId xmlns:a16="http://schemas.microsoft.com/office/drawing/2014/main" id="{ACB3D8EF-D9BB-4F48-AC80-A289EF399B39}"/>
                    </a:ext>
                  </a:extLst>
                </p:cNvPr>
                <p:cNvSpPr/>
                <p:nvPr/>
              </p:nvSpPr>
              <p:spPr>
                <a:xfrm>
                  <a:off x="6161253" y="527617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4" name="Freeform: Shape 14103">
                  <a:extLst>
                    <a:ext uri="{FF2B5EF4-FFF2-40B4-BE49-F238E27FC236}">
                      <a16:creationId xmlns:a16="http://schemas.microsoft.com/office/drawing/2014/main" id="{FF2F4DDD-ACC3-4EFB-B97E-36FEDD8FB18B}"/>
                    </a:ext>
                  </a:extLst>
                </p:cNvPr>
                <p:cNvSpPr/>
                <p:nvPr/>
              </p:nvSpPr>
              <p:spPr>
                <a:xfrm>
                  <a:off x="10650522" y="1473295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091" name="Freeform: Shape 14090">
                <a:extLst>
                  <a:ext uri="{FF2B5EF4-FFF2-40B4-BE49-F238E27FC236}">
                    <a16:creationId xmlns:a16="http://schemas.microsoft.com/office/drawing/2014/main" id="{FBE2ABBC-4CE2-43D8-9D92-9FF30AFF43B1}"/>
                  </a:ext>
                </a:extLst>
              </p:cNvPr>
              <p:cNvSpPr/>
              <p:nvPr/>
            </p:nvSpPr>
            <p:spPr>
              <a:xfrm>
                <a:off x="4144100" y="3586592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92" name="Freeform: Shape 14091">
                <a:extLst>
                  <a:ext uri="{FF2B5EF4-FFF2-40B4-BE49-F238E27FC236}">
                    <a16:creationId xmlns:a16="http://schemas.microsoft.com/office/drawing/2014/main" id="{0410F70E-81D9-42A1-89A2-3A3F268C684F}"/>
                  </a:ext>
                </a:extLst>
              </p:cNvPr>
              <p:cNvSpPr/>
              <p:nvPr/>
            </p:nvSpPr>
            <p:spPr>
              <a:xfrm>
                <a:off x="7312267" y="2496080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93" name="Freeform: Shape 14092">
                <a:extLst>
                  <a:ext uri="{FF2B5EF4-FFF2-40B4-BE49-F238E27FC236}">
                    <a16:creationId xmlns:a16="http://schemas.microsoft.com/office/drawing/2014/main" id="{63E9790E-E6EF-47A7-92DB-5BD3A8C4180D}"/>
                  </a:ext>
                </a:extLst>
              </p:cNvPr>
              <p:cNvSpPr/>
              <p:nvPr/>
            </p:nvSpPr>
            <p:spPr>
              <a:xfrm>
                <a:off x="8674476" y="3308288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4105" name="Group 14104">
              <a:extLst>
                <a:ext uri="{FF2B5EF4-FFF2-40B4-BE49-F238E27FC236}">
                  <a16:creationId xmlns:a16="http://schemas.microsoft.com/office/drawing/2014/main" id="{221E23F9-82E9-46FF-B0E1-4681276C68FF}"/>
                </a:ext>
              </a:extLst>
            </p:cNvPr>
            <p:cNvGrpSpPr/>
            <p:nvPr/>
          </p:nvGrpSpPr>
          <p:grpSpPr>
            <a:xfrm>
              <a:off x="960016" y="4191680"/>
              <a:ext cx="10327203" cy="2328668"/>
              <a:chOff x="960016" y="4191680"/>
              <a:chExt cx="10327203" cy="2328668"/>
            </a:xfrm>
          </p:grpSpPr>
          <p:sp>
            <p:nvSpPr>
              <p:cNvPr id="14106" name="Freeform: Shape 14105">
                <a:extLst>
                  <a:ext uri="{FF2B5EF4-FFF2-40B4-BE49-F238E27FC236}">
                    <a16:creationId xmlns:a16="http://schemas.microsoft.com/office/drawing/2014/main" id="{F4FED53C-B491-401A-A9F1-9CA6CA2F23BF}"/>
                  </a:ext>
                </a:extLst>
              </p:cNvPr>
              <p:cNvSpPr/>
              <p:nvPr/>
            </p:nvSpPr>
            <p:spPr>
              <a:xfrm>
                <a:off x="1343134" y="4259233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7" name="Freeform: Shape 14106">
                <a:extLst>
                  <a:ext uri="{FF2B5EF4-FFF2-40B4-BE49-F238E27FC236}">
                    <a16:creationId xmlns:a16="http://schemas.microsoft.com/office/drawing/2014/main" id="{26798181-6F40-412D-B1B9-54E996B80427}"/>
                  </a:ext>
                </a:extLst>
              </p:cNvPr>
              <p:cNvSpPr/>
              <p:nvPr/>
            </p:nvSpPr>
            <p:spPr>
              <a:xfrm>
                <a:off x="2392273" y="5134517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8" name="Freeform: Shape 14107">
                <a:extLst>
                  <a:ext uri="{FF2B5EF4-FFF2-40B4-BE49-F238E27FC236}">
                    <a16:creationId xmlns:a16="http://schemas.microsoft.com/office/drawing/2014/main" id="{D206FF38-5BBB-494D-8F00-3DB73C046630}"/>
                  </a:ext>
                </a:extLst>
              </p:cNvPr>
              <p:cNvSpPr/>
              <p:nvPr/>
            </p:nvSpPr>
            <p:spPr>
              <a:xfrm>
                <a:off x="1177428" y="5945334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9" name="Freeform: Shape 14108">
                <a:extLst>
                  <a:ext uri="{FF2B5EF4-FFF2-40B4-BE49-F238E27FC236}">
                    <a16:creationId xmlns:a16="http://schemas.microsoft.com/office/drawing/2014/main" id="{FA5F34D6-80A0-4146-8EEC-E2C18B03DFCE}"/>
                  </a:ext>
                </a:extLst>
              </p:cNvPr>
              <p:cNvSpPr/>
              <p:nvPr/>
            </p:nvSpPr>
            <p:spPr>
              <a:xfrm>
                <a:off x="3225929" y="5945334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0" name="Freeform: Shape 14109">
                <a:extLst>
                  <a:ext uri="{FF2B5EF4-FFF2-40B4-BE49-F238E27FC236}">
                    <a16:creationId xmlns:a16="http://schemas.microsoft.com/office/drawing/2014/main" id="{3F829B07-5C48-4570-BBE4-4C6DA5779CED}"/>
                  </a:ext>
                </a:extLst>
              </p:cNvPr>
              <p:cNvSpPr/>
              <p:nvPr/>
            </p:nvSpPr>
            <p:spPr>
              <a:xfrm>
                <a:off x="960016" y="5003596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1" name="Freeform: Shape 14110">
                <a:extLst>
                  <a:ext uri="{FF2B5EF4-FFF2-40B4-BE49-F238E27FC236}">
                    <a16:creationId xmlns:a16="http://schemas.microsoft.com/office/drawing/2014/main" id="{0C6F80FF-C4F7-44A9-8D31-C813D63304EA}"/>
                  </a:ext>
                </a:extLst>
              </p:cNvPr>
              <p:cNvSpPr/>
              <p:nvPr/>
            </p:nvSpPr>
            <p:spPr>
              <a:xfrm>
                <a:off x="4395547" y="6305528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2" name="Freeform: Shape 14111">
                <a:extLst>
                  <a:ext uri="{FF2B5EF4-FFF2-40B4-BE49-F238E27FC236}">
                    <a16:creationId xmlns:a16="http://schemas.microsoft.com/office/drawing/2014/main" id="{6155F89F-D4AF-4C2C-8AFB-FB363E785A47}"/>
                  </a:ext>
                </a:extLst>
              </p:cNvPr>
              <p:cNvSpPr/>
              <p:nvPr/>
            </p:nvSpPr>
            <p:spPr>
              <a:xfrm>
                <a:off x="9513598" y="5451289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3" name="Freeform: Shape 14112">
                <a:extLst>
                  <a:ext uri="{FF2B5EF4-FFF2-40B4-BE49-F238E27FC236}">
                    <a16:creationId xmlns:a16="http://schemas.microsoft.com/office/drawing/2014/main" id="{84AF7F3E-8696-4202-9759-7FF6B65900FB}"/>
                  </a:ext>
                </a:extLst>
              </p:cNvPr>
              <p:cNvSpPr/>
              <p:nvPr/>
            </p:nvSpPr>
            <p:spPr>
              <a:xfrm>
                <a:off x="7232620" y="6459658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4" name="Freeform: Shape 14113">
                <a:extLst>
                  <a:ext uri="{FF2B5EF4-FFF2-40B4-BE49-F238E27FC236}">
                    <a16:creationId xmlns:a16="http://schemas.microsoft.com/office/drawing/2014/main" id="{10A104EE-F64C-432B-8C48-58B2B46D7456}"/>
                  </a:ext>
                </a:extLst>
              </p:cNvPr>
              <p:cNvSpPr/>
              <p:nvPr/>
            </p:nvSpPr>
            <p:spPr>
              <a:xfrm>
                <a:off x="8650647" y="5675913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5" name="Freeform: Shape 14114">
                <a:extLst>
                  <a:ext uri="{FF2B5EF4-FFF2-40B4-BE49-F238E27FC236}">
                    <a16:creationId xmlns:a16="http://schemas.microsoft.com/office/drawing/2014/main" id="{D08D688C-8174-4835-8907-034D87586DA4}"/>
                  </a:ext>
                </a:extLst>
              </p:cNvPr>
              <p:cNvSpPr/>
              <p:nvPr/>
            </p:nvSpPr>
            <p:spPr>
              <a:xfrm>
                <a:off x="10809803" y="6287321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6" name="Freeform: Shape 14115">
                <a:extLst>
                  <a:ext uri="{FF2B5EF4-FFF2-40B4-BE49-F238E27FC236}">
                    <a16:creationId xmlns:a16="http://schemas.microsoft.com/office/drawing/2014/main" id="{4F0ECC14-67D4-42EA-8863-8460E4107F37}"/>
                  </a:ext>
                </a:extLst>
              </p:cNvPr>
              <p:cNvSpPr/>
              <p:nvPr/>
            </p:nvSpPr>
            <p:spPr>
              <a:xfrm>
                <a:off x="9978976" y="4291142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7" name="Freeform: Shape 14116">
                <a:extLst>
                  <a:ext uri="{FF2B5EF4-FFF2-40B4-BE49-F238E27FC236}">
                    <a16:creationId xmlns:a16="http://schemas.microsoft.com/office/drawing/2014/main" id="{C2755111-0570-4E48-859B-612480995461}"/>
                  </a:ext>
                </a:extLst>
              </p:cNvPr>
              <p:cNvSpPr/>
              <p:nvPr/>
            </p:nvSpPr>
            <p:spPr>
              <a:xfrm>
                <a:off x="11226529" y="4191680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27855" name="Freeform: Shape 27854">
            <a:extLst>
              <a:ext uri="{FF2B5EF4-FFF2-40B4-BE49-F238E27FC236}">
                <a16:creationId xmlns:a16="http://schemas.microsoft.com/office/drawing/2014/main" id="{89AAFB56-DFFD-4E10-8B6D-8F6DFD58E623}"/>
              </a:ext>
            </a:extLst>
          </p:cNvPr>
          <p:cNvSpPr/>
          <p:nvPr/>
        </p:nvSpPr>
        <p:spPr>
          <a:xfrm>
            <a:off x="7302741" y="3890679"/>
            <a:ext cx="1978364" cy="1699624"/>
          </a:xfrm>
          <a:custGeom>
            <a:avLst/>
            <a:gdLst>
              <a:gd name="connsiteX0" fmla="*/ 0 w 1525091"/>
              <a:gd name="connsiteY0" fmla="*/ 1310214 h 1310214"/>
              <a:gd name="connsiteX1" fmla="*/ 1284110 w 1525091"/>
              <a:gd name="connsiteY1" fmla="*/ 724471 h 1310214"/>
              <a:gd name="connsiteX2" fmla="*/ 812852 w 1525091"/>
              <a:gd name="connsiteY2" fmla="*/ 0 h 1310214"/>
              <a:gd name="connsiteX3" fmla="*/ 459408 w 1525091"/>
              <a:gd name="connsiteY3" fmla="*/ 755222 h 1310214"/>
              <a:gd name="connsiteX4" fmla="*/ 0 w 1525091"/>
              <a:gd name="connsiteY4" fmla="*/ 1310214 h 1310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5091" h="1310214">
                <a:moveTo>
                  <a:pt x="0" y="1310214"/>
                </a:moveTo>
                <a:cubicBezTo>
                  <a:pt x="0" y="1310214"/>
                  <a:pt x="2250098" y="1217728"/>
                  <a:pt x="1284110" y="724471"/>
                </a:cubicBezTo>
                <a:cubicBezTo>
                  <a:pt x="1284110" y="724471"/>
                  <a:pt x="435860" y="369943"/>
                  <a:pt x="812852" y="0"/>
                </a:cubicBezTo>
                <a:cubicBezTo>
                  <a:pt x="812852" y="0"/>
                  <a:pt x="-259177" y="462351"/>
                  <a:pt x="459408" y="755222"/>
                </a:cubicBezTo>
                <a:cubicBezTo>
                  <a:pt x="459485" y="755300"/>
                  <a:pt x="907119" y="909443"/>
                  <a:pt x="0" y="1310214"/>
                </a:cubicBezTo>
                <a:close/>
              </a:path>
            </a:pathLst>
          </a:custGeom>
          <a:solidFill>
            <a:srgbClr val="FFFFFF">
              <a:alpha val="66000"/>
            </a:srgbClr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4863" name="Freeform: Shape 24862">
            <a:extLst>
              <a:ext uri="{FF2B5EF4-FFF2-40B4-BE49-F238E27FC236}">
                <a16:creationId xmlns:a16="http://schemas.microsoft.com/office/drawing/2014/main" id="{AC97FEB2-402B-4BEC-A9D3-DBF0397CEE6E}"/>
              </a:ext>
            </a:extLst>
          </p:cNvPr>
          <p:cNvSpPr/>
          <p:nvPr/>
        </p:nvSpPr>
        <p:spPr>
          <a:xfrm>
            <a:off x="566537" y="4438598"/>
            <a:ext cx="1978364" cy="1151704"/>
          </a:xfrm>
          <a:custGeom>
            <a:avLst/>
            <a:gdLst>
              <a:gd name="connsiteX0" fmla="*/ 1525091 w 1525091"/>
              <a:gd name="connsiteY0" fmla="*/ 0 h 887831"/>
              <a:gd name="connsiteX1" fmla="*/ 240981 w 1525091"/>
              <a:gd name="connsiteY1" fmla="*/ 396898 h 887831"/>
              <a:gd name="connsiteX2" fmla="*/ 712240 w 1525091"/>
              <a:gd name="connsiteY2" fmla="*/ 887832 h 887831"/>
              <a:gd name="connsiteX3" fmla="*/ 1065684 w 1525091"/>
              <a:gd name="connsiteY3" fmla="*/ 376062 h 887831"/>
              <a:gd name="connsiteX4" fmla="*/ 1525091 w 1525091"/>
              <a:gd name="connsiteY4" fmla="*/ 0 h 8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5091" h="887831">
                <a:moveTo>
                  <a:pt x="1525091" y="0"/>
                </a:moveTo>
                <a:cubicBezTo>
                  <a:pt x="1525091" y="0"/>
                  <a:pt x="-725007" y="62664"/>
                  <a:pt x="240981" y="396898"/>
                </a:cubicBezTo>
                <a:cubicBezTo>
                  <a:pt x="240981" y="396898"/>
                  <a:pt x="1089231" y="637175"/>
                  <a:pt x="712240" y="887832"/>
                </a:cubicBezTo>
                <a:cubicBezTo>
                  <a:pt x="712240" y="887832"/>
                  <a:pt x="1784268" y="574511"/>
                  <a:pt x="1065684" y="376062"/>
                </a:cubicBezTo>
                <a:cubicBezTo>
                  <a:pt x="1065606" y="376062"/>
                  <a:pt x="617972" y="271570"/>
                  <a:pt x="1525091" y="0"/>
                </a:cubicBezTo>
                <a:close/>
              </a:path>
            </a:pathLst>
          </a:custGeom>
          <a:solidFill>
            <a:srgbClr val="FFFFFF">
              <a:alpha val="66000"/>
            </a:srgbClr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8022" name="Freeform: Shape 48021">
            <a:extLst>
              <a:ext uri="{FF2B5EF4-FFF2-40B4-BE49-F238E27FC236}">
                <a16:creationId xmlns:a16="http://schemas.microsoft.com/office/drawing/2014/main" id="{9852CECA-E4A5-4946-98F0-2739724829C9}"/>
              </a:ext>
            </a:extLst>
          </p:cNvPr>
          <p:cNvSpPr/>
          <p:nvPr/>
        </p:nvSpPr>
        <p:spPr>
          <a:xfrm>
            <a:off x="-276182" y="1744421"/>
            <a:ext cx="10047" cy="10047"/>
          </a:xfrm>
          <a:custGeom>
            <a:avLst/>
            <a:gdLst/>
            <a:ahLst/>
            <a:cxnLst/>
            <a:rect l="l" t="t" r="r" b="b"/>
            <a:pathLst>
              <a:path w="7745" h="7745"/>
            </a:pathLst>
          </a:custGeom>
          <a:solidFill>
            <a:srgbClr val="839EAD"/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306554F-C8F6-413D-A1C5-66BDBDCB36C6}"/>
              </a:ext>
            </a:extLst>
          </p:cNvPr>
          <p:cNvGrpSpPr/>
          <p:nvPr/>
        </p:nvGrpSpPr>
        <p:grpSpPr>
          <a:xfrm>
            <a:off x="8667163" y="2396236"/>
            <a:ext cx="1429231" cy="1497455"/>
            <a:chOff x="8667163" y="2396236"/>
            <a:chExt cx="1429231" cy="1497455"/>
          </a:xfrm>
        </p:grpSpPr>
        <p:grpSp>
          <p:nvGrpSpPr>
            <p:cNvPr id="47686" name="Group 47685">
              <a:extLst>
                <a:ext uri="{FF2B5EF4-FFF2-40B4-BE49-F238E27FC236}">
                  <a16:creationId xmlns:a16="http://schemas.microsoft.com/office/drawing/2014/main" id="{A23DA027-5931-46B8-AC62-60557F642C5A}"/>
                </a:ext>
              </a:extLst>
            </p:cNvPr>
            <p:cNvGrpSpPr/>
            <p:nvPr/>
          </p:nvGrpSpPr>
          <p:grpSpPr>
            <a:xfrm>
              <a:off x="8667163" y="2396236"/>
              <a:ext cx="1429231" cy="1388636"/>
              <a:chOff x="8667163" y="2491486"/>
              <a:chExt cx="1429231" cy="1388636"/>
            </a:xfrm>
          </p:grpSpPr>
          <p:sp>
            <p:nvSpPr>
              <p:cNvPr id="47687" name="Freeform: Shape 47686">
                <a:extLst>
                  <a:ext uri="{FF2B5EF4-FFF2-40B4-BE49-F238E27FC236}">
                    <a16:creationId xmlns:a16="http://schemas.microsoft.com/office/drawing/2014/main" id="{2CA44115-C72C-485C-8392-6895BDE20657}"/>
                  </a:ext>
                </a:extLst>
              </p:cNvPr>
              <p:cNvSpPr/>
              <p:nvPr/>
            </p:nvSpPr>
            <p:spPr>
              <a:xfrm>
                <a:off x="8711274" y="2511481"/>
                <a:ext cx="1342717" cy="1337392"/>
              </a:xfrm>
              <a:custGeom>
                <a:avLst/>
                <a:gdLst>
                  <a:gd name="connsiteX0" fmla="*/ 0 w 1035080"/>
                  <a:gd name="connsiteY0" fmla="*/ 515488 h 1030975"/>
                  <a:gd name="connsiteX1" fmla="*/ 517579 w 1035080"/>
                  <a:gd name="connsiteY1" fmla="*/ 0 h 1030975"/>
                  <a:gd name="connsiteX2" fmla="*/ 517579 w 1035080"/>
                  <a:gd name="connsiteY2" fmla="*/ 0 h 1030975"/>
                  <a:gd name="connsiteX3" fmla="*/ 1035080 w 1035080"/>
                  <a:gd name="connsiteY3" fmla="*/ 515488 h 1030975"/>
                  <a:gd name="connsiteX4" fmla="*/ 1035080 w 1035080"/>
                  <a:gd name="connsiteY4" fmla="*/ 515488 h 1030975"/>
                  <a:gd name="connsiteX5" fmla="*/ 517579 w 1035080"/>
                  <a:gd name="connsiteY5" fmla="*/ 1030976 h 1030975"/>
                  <a:gd name="connsiteX6" fmla="*/ 517579 w 1035080"/>
                  <a:gd name="connsiteY6" fmla="*/ 1030976 h 1030975"/>
                  <a:gd name="connsiteX7" fmla="*/ 0 w 1035080"/>
                  <a:gd name="connsiteY7" fmla="*/ 515488 h 1030975"/>
                  <a:gd name="connsiteX8" fmla="*/ 0 w 1035080"/>
                  <a:gd name="connsiteY8" fmla="*/ 515488 h 1030975"/>
                  <a:gd name="connsiteX9" fmla="*/ 4493 w 1035080"/>
                  <a:gd name="connsiteY9" fmla="*/ 515488 h 1030975"/>
                  <a:gd name="connsiteX10" fmla="*/ 154762 w 1035080"/>
                  <a:gd name="connsiteY10" fmla="*/ 876833 h 1030975"/>
                  <a:gd name="connsiteX11" fmla="*/ 154762 w 1035080"/>
                  <a:gd name="connsiteY11" fmla="*/ 876833 h 1030975"/>
                  <a:gd name="connsiteX12" fmla="*/ 517579 w 1035080"/>
                  <a:gd name="connsiteY12" fmla="*/ 1026560 h 1030975"/>
                  <a:gd name="connsiteX13" fmla="*/ 517579 w 1035080"/>
                  <a:gd name="connsiteY13" fmla="*/ 1026560 h 1030975"/>
                  <a:gd name="connsiteX14" fmla="*/ 880395 w 1035080"/>
                  <a:gd name="connsiteY14" fmla="*/ 876833 h 1030975"/>
                  <a:gd name="connsiteX15" fmla="*/ 880395 w 1035080"/>
                  <a:gd name="connsiteY15" fmla="*/ 876833 h 1030975"/>
                  <a:gd name="connsiteX16" fmla="*/ 1030666 w 1035080"/>
                  <a:gd name="connsiteY16" fmla="*/ 515488 h 1030975"/>
                  <a:gd name="connsiteX17" fmla="*/ 1030666 w 1035080"/>
                  <a:gd name="connsiteY17" fmla="*/ 515488 h 1030975"/>
                  <a:gd name="connsiteX18" fmla="*/ 880395 w 1035080"/>
                  <a:gd name="connsiteY18" fmla="*/ 154143 h 1030975"/>
                  <a:gd name="connsiteX19" fmla="*/ 880395 w 1035080"/>
                  <a:gd name="connsiteY19" fmla="*/ 154143 h 1030975"/>
                  <a:gd name="connsiteX20" fmla="*/ 517579 w 1035080"/>
                  <a:gd name="connsiteY20" fmla="*/ 4493 h 1030975"/>
                  <a:gd name="connsiteX21" fmla="*/ 517579 w 1035080"/>
                  <a:gd name="connsiteY21" fmla="*/ 4493 h 1030975"/>
                  <a:gd name="connsiteX22" fmla="*/ 154762 w 1035080"/>
                  <a:gd name="connsiteY22" fmla="*/ 154143 h 1030975"/>
                  <a:gd name="connsiteX23" fmla="*/ 154762 w 1035080"/>
                  <a:gd name="connsiteY23" fmla="*/ 154143 h 1030975"/>
                  <a:gd name="connsiteX24" fmla="*/ 4493 w 1035080"/>
                  <a:gd name="connsiteY24" fmla="*/ 515488 h 1030975"/>
                  <a:gd name="connsiteX25" fmla="*/ 4493 w 1035080"/>
                  <a:gd name="connsiteY25" fmla="*/ 515488 h 1030975"/>
                  <a:gd name="connsiteX26" fmla="*/ 4493 w 1035080"/>
                  <a:gd name="connsiteY26" fmla="*/ 515488 h 103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35080" h="1030975">
                    <a:moveTo>
                      <a:pt x="0" y="515488"/>
                    </a:moveTo>
                    <a:cubicBezTo>
                      <a:pt x="0" y="230750"/>
                      <a:pt x="231756" y="0"/>
                      <a:pt x="517579" y="0"/>
                    </a:cubicBezTo>
                    <a:lnTo>
                      <a:pt x="517579" y="0"/>
                    </a:lnTo>
                    <a:cubicBezTo>
                      <a:pt x="803401" y="0"/>
                      <a:pt x="1035080" y="230750"/>
                      <a:pt x="1035080" y="515488"/>
                    </a:cubicBezTo>
                    <a:lnTo>
                      <a:pt x="1035080" y="515488"/>
                    </a:lnTo>
                    <a:cubicBezTo>
                      <a:pt x="1035080" y="800226"/>
                      <a:pt x="803401" y="1030976"/>
                      <a:pt x="517579" y="1030976"/>
                    </a:cubicBezTo>
                    <a:lnTo>
                      <a:pt x="517579" y="1030976"/>
                    </a:lnTo>
                    <a:cubicBezTo>
                      <a:pt x="231756" y="1030976"/>
                      <a:pt x="0" y="800149"/>
                      <a:pt x="0" y="515488"/>
                    </a:cubicBezTo>
                    <a:lnTo>
                      <a:pt x="0" y="515488"/>
                    </a:lnTo>
                    <a:close/>
                    <a:moveTo>
                      <a:pt x="4493" y="515488"/>
                    </a:moveTo>
                    <a:cubicBezTo>
                      <a:pt x="4493" y="656618"/>
                      <a:pt x="61889" y="784347"/>
                      <a:pt x="154762" y="876833"/>
                    </a:cubicBezTo>
                    <a:lnTo>
                      <a:pt x="154762" y="876833"/>
                    </a:lnTo>
                    <a:cubicBezTo>
                      <a:pt x="247635" y="969318"/>
                      <a:pt x="375907" y="1026560"/>
                      <a:pt x="517579" y="1026560"/>
                    </a:cubicBezTo>
                    <a:lnTo>
                      <a:pt x="517579" y="1026560"/>
                    </a:lnTo>
                    <a:cubicBezTo>
                      <a:pt x="659251" y="1026560"/>
                      <a:pt x="787523" y="969396"/>
                      <a:pt x="880395" y="876833"/>
                    </a:cubicBezTo>
                    <a:lnTo>
                      <a:pt x="880395" y="876833"/>
                    </a:lnTo>
                    <a:cubicBezTo>
                      <a:pt x="973268" y="784347"/>
                      <a:pt x="1030666" y="656618"/>
                      <a:pt x="1030666" y="515488"/>
                    </a:cubicBezTo>
                    <a:lnTo>
                      <a:pt x="1030666" y="515488"/>
                    </a:lnTo>
                    <a:cubicBezTo>
                      <a:pt x="1030666" y="374358"/>
                      <a:pt x="973191" y="246629"/>
                      <a:pt x="880395" y="154143"/>
                    </a:cubicBezTo>
                    <a:lnTo>
                      <a:pt x="880395" y="154143"/>
                    </a:lnTo>
                    <a:cubicBezTo>
                      <a:pt x="787523" y="61657"/>
                      <a:pt x="659328" y="4493"/>
                      <a:pt x="517579" y="4493"/>
                    </a:cubicBezTo>
                    <a:lnTo>
                      <a:pt x="517579" y="4493"/>
                    </a:lnTo>
                    <a:cubicBezTo>
                      <a:pt x="375907" y="4493"/>
                      <a:pt x="247635" y="61657"/>
                      <a:pt x="154762" y="154143"/>
                    </a:cubicBezTo>
                    <a:lnTo>
                      <a:pt x="154762" y="154143"/>
                    </a:lnTo>
                    <a:cubicBezTo>
                      <a:pt x="61889" y="246551"/>
                      <a:pt x="4493" y="374358"/>
                      <a:pt x="4493" y="515488"/>
                    </a:cubicBezTo>
                    <a:lnTo>
                      <a:pt x="4493" y="515488"/>
                    </a:lnTo>
                    <a:lnTo>
                      <a:pt x="4493" y="515488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88" name="Freeform: Shape 47687">
                <a:extLst>
                  <a:ext uri="{FF2B5EF4-FFF2-40B4-BE49-F238E27FC236}">
                    <a16:creationId xmlns:a16="http://schemas.microsoft.com/office/drawing/2014/main" id="{8BEBD321-DA41-4329-AB8F-B857850DBAA7}"/>
                  </a:ext>
                </a:extLst>
              </p:cNvPr>
              <p:cNvSpPr/>
              <p:nvPr/>
            </p:nvSpPr>
            <p:spPr>
              <a:xfrm>
                <a:off x="8840190" y="2638992"/>
                <a:ext cx="1085086" cy="1080765"/>
              </a:xfrm>
              <a:custGeom>
                <a:avLst/>
                <a:gdLst>
                  <a:gd name="connsiteX0" fmla="*/ 0 w 836476"/>
                  <a:gd name="connsiteY0" fmla="*/ 416573 h 833145"/>
                  <a:gd name="connsiteX1" fmla="*/ 418277 w 836476"/>
                  <a:gd name="connsiteY1" fmla="*/ 0 h 833145"/>
                  <a:gd name="connsiteX2" fmla="*/ 418277 w 836476"/>
                  <a:gd name="connsiteY2" fmla="*/ 0 h 833145"/>
                  <a:gd name="connsiteX3" fmla="*/ 836476 w 836476"/>
                  <a:gd name="connsiteY3" fmla="*/ 416573 h 833145"/>
                  <a:gd name="connsiteX4" fmla="*/ 836476 w 836476"/>
                  <a:gd name="connsiteY4" fmla="*/ 416573 h 833145"/>
                  <a:gd name="connsiteX5" fmla="*/ 418277 w 836476"/>
                  <a:gd name="connsiteY5" fmla="*/ 833146 h 833145"/>
                  <a:gd name="connsiteX6" fmla="*/ 418277 w 836476"/>
                  <a:gd name="connsiteY6" fmla="*/ 833146 h 833145"/>
                  <a:gd name="connsiteX7" fmla="*/ 0 w 836476"/>
                  <a:gd name="connsiteY7" fmla="*/ 416573 h 833145"/>
                  <a:gd name="connsiteX8" fmla="*/ 0 w 836476"/>
                  <a:gd name="connsiteY8" fmla="*/ 416573 h 833145"/>
                  <a:gd name="connsiteX9" fmla="*/ 4415 w 836476"/>
                  <a:gd name="connsiteY9" fmla="*/ 416573 h 833145"/>
                  <a:gd name="connsiteX10" fmla="*/ 125638 w 836476"/>
                  <a:gd name="connsiteY10" fmla="*/ 707973 h 833145"/>
                  <a:gd name="connsiteX11" fmla="*/ 125638 w 836476"/>
                  <a:gd name="connsiteY11" fmla="*/ 707973 h 833145"/>
                  <a:gd name="connsiteX12" fmla="*/ 418199 w 836476"/>
                  <a:gd name="connsiteY12" fmla="*/ 828653 h 833145"/>
                  <a:gd name="connsiteX13" fmla="*/ 418199 w 836476"/>
                  <a:gd name="connsiteY13" fmla="*/ 828653 h 833145"/>
                  <a:gd name="connsiteX14" fmla="*/ 710761 w 836476"/>
                  <a:gd name="connsiteY14" fmla="*/ 707973 h 833145"/>
                  <a:gd name="connsiteX15" fmla="*/ 710761 w 836476"/>
                  <a:gd name="connsiteY15" fmla="*/ 707973 h 833145"/>
                  <a:gd name="connsiteX16" fmla="*/ 831984 w 836476"/>
                  <a:gd name="connsiteY16" fmla="*/ 416573 h 833145"/>
                  <a:gd name="connsiteX17" fmla="*/ 831984 w 836476"/>
                  <a:gd name="connsiteY17" fmla="*/ 416573 h 833145"/>
                  <a:gd name="connsiteX18" fmla="*/ 710761 w 836476"/>
                  <a:gd name="connsiteY18" fmla="*/ 125173 h 833145"/>
                  <a:gd name="connsiteX19" fmla="*/ 710761 w 836476"/>
                  <a:gd name="connsiteY19" fmla="*/ 125173 h 833145"/>
                  <a:gd name="connsiteX20" fmla="*/ 418199 w 836476"/>
                  <a:gd name="connsiteY20" fmla="*/ 4493 h 833145"/>
                  <a:gd name="connsiteX21" fmla="*/ 418199 w 836476"/>
                  <a:gd name="connsiteY21" fmla="*/ 4493 h 833145"/>
                  <a:gd name="connsiteX22" fmla="*/ 125638 w 836476"/>
                  <a:gd name="connsiteY22" fmla="*/ 125173 h 833145"/>
                  <a:gd name="connsiteX23" fmla="*/ 125638 w 836476"/>
                  <a:gd name="connsiteY23" fmla="*/ 125173 h 833145"/>
                  <a:gd name="connsiteX24" fmla="*/ 4415 w 836476"/>
                  <a:gd name="connsiteY24" fmla="*/ 416573 h 833145"/>
                  <a:gd name="connsiteX25" fmla="*/ 4415 w 836476"/>
                  <a:gd name="connsiteY25" fmla="*/ 416573 h 833145"/>
                  <a:gd name="connsiteX26" fmla="*/ 4415 w 836476"/>
                  <a:gd name="connsiteY26" fmla="*/ 416573 h 83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6476" h="833145">
                    <a:moveTo>
                      <a:pt x="0" y="416573"/>
                    </a:moveTo>
                    <a:cubicBezTo>
                      <a:pt x="0" y="186521"/>
                      <a:pt x="187295" y="0"/>
                      <a:pt x="418277" y="0"/>
                    </a:cubicBezTo>
                    <a:lnTo>
                      <a:pt x="418277" y="0"/>
                    </a:lnTo>
                    <a:cubicBezTo>
                      <a:pt x="649258" y="0"/>
                      <a:pt x="836476" y="186521"/>
                      <a:pt x="836476" y="416573"/>
                    </a:cubicBezTo>
                    <a:lnTo>
                      <a:pt x="836476" y="416573"/>
                    </a:lnTo>
                    <a:cubicBezTo>
                      <a:pt x="836476" y="646625"/>
                      <a:pt x="649181" y="833146"/>
                      <a:pt x="418277" y="833146"/>
                    </a:cubicBezTo>
                    <a:lnTo>
                      <a:pt x="418277" y="833146"/>
                    </a:lnTo>
                    <a:cubicBezTo>
                      <a:pt x="187218" y="833068"/>
                      <a:pt x="0" y="646625"/>
                      <a:pt x="0" y="416573"/>
                    </a:cubicBezTo>
                    <a:lnTo>
                      <a:pt x="0" y="416573"/>
                    </a:lnTo>
                    <a:close/>
                    <a:moveTo>
                      <a:pt x="4415" y="416573"/>
                    </a:moveTo>
                    <a:cubicBezTo>
                      <a:pt x="4415" y="530360"/>
                      <a:pt x="50735" y="633380"/>
                      <a:pt x="125638" y="707973"/>
                    </a:cubicBezTo>
                    <a:lnTo>
                      <a:pt x="125638" y="707973"/>
                    </a:lnTo>
                    <a:cubicBezTo>
                      <a:pt x="200463" y="782565"/>
                      <a:pt x="303948" y="828653"/>
                      <a:pt x="418199" y="828653"/>
                    </a:cubicBezTo>
                    <a:lnTo>
                      <a:pt x="418199" y="828653"/>
                    </a:lnTo>
                    <a:cubicBezTo>
                      <a:pt x="532451" y="828653"/>
                      <a:pt x="635858" y="782565"/>
                      <a:pt x="710761" y="707973"/>
                    </a:cubicBezTo>
                    <a:lnTo>
                      <a:pt x="710761" y="707973"/>
                    </a:lnTo>
                    <a:cubicBezTo>
                      <a:pt x="785664" y="633380"/>
                      <a:pt x="831984" y="530360"/>
                      <a:pt x="831984" y="416573"/>
                    </a:cubicBezTo>
                    <a:lnTo>
                      <a:pt x="831984" y="416573"/>
                    </a:lnTo>
                    <a:cubicBezTo>
                      <a:pt x="831984" y="302786"/>
                      <a:pt x="785664" y="199766"/>
                      <a:pt x="710761" y="125173"/>
                    </a:cubicBezTo>
                    <a:lnTo>
                      <a:pt x="710761" y="125173"/>
                    </a:lnTo>
                    <a:cubicBezTo>
                      <a:pt x="635858" y="50581"/>
                      <a:pt x="532451" y="4493"/>
                      <a:pt x="418199" y="4493"/>
                    </a:cubicBezTo>
                    <a:lnTo>
                      <a:pt x="418199" y="4493"/>
                    </a:lnTo>
                    <a:cubicBezTo>
                      <a:pt x="303948" y="4493"/>
                      <a:pt x="200463" y="50581"/>
                      <a:pt x="125638" y="125173"/>
                    </a:cubicBezTo>
                    <a:lnTo>
                      <a:pt x="125638" y="125173"/>
                    </a:lnTo>
                    <a:cubicBezTo>
                      <a:pt x="50735" y="199689"/>
                      <a:pt x="4415" y="302709"/>
                      <a:pt x="4415" y="416573"/>
                    </a:cubicBezTo>
                    <a:lnTo>
                      <a:pt x="4415" y="416573"/>
                    </a:lnTo>
                    <a:lnTo>
                      <a:pt x="4415" y="416573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89" name="Freeform: Shape 47688">
                <a:extLst>
                  <a:ext uri="{FF2B5EF4-FFF2-40B4-BE49-F238E27FC236}">
                    <a16:creationId xmlns:a16="http://schemas.microsoft.com/office/drawing/2014/main" id="{37806AD7-6FDB-42F7-9AFE-6F633E7DCCA5}"/>
                  </a:ext>
                </a:extLst>
              </p:cNvPr>
              <p:cNvSpPr/>
              <p:nvPr/>
            </p:nvSpPr>
            <p:spPr>
              <a:xfrm>
                <a:off x="9323801" y="3121497"/>
                <a:ext cx="117863" cy="117360"/>
              </a:xfrm>
              <a:custGeom>
                <a:avLst/>
                <a:gdLst>
                  <a:gd name="connsiteX0" fmla="*/ 0 w 90859"/>
                  <a:gd name="connsiteY0" fmla="*/ 45236 h 90471"/>
                  <a:gd name="connsiteX1" fmla="*/ 45469 w 90859"/>
                  <a:gd name="connsiteY1" fmla="*/ 0 h 90471"/>
                  <a:gd name="connsiteX2" fmla="*/ 45469 w 90859"/>
                  <a:gd name="connsiteY2" fmla="*/ 0 h 90471"/>
                  <a:gd name="connsiteX3" fmla="*/ 90859 w 90859"/>
                  <a:gd name="connsiteY3" fmla="*/ 45236 h 90471"/>
                  <a:gd name="connsiteX4" fmla="*/ 90859 w 90859"/>
                  <a:gd name="connsiteY4" fmla="*/ 45236 h 90471"/>
                  <a:gd name="connsiteX5" fmla="*/ 45469 w 90859"/>
                  <a:gd name="connsiteY5" fmla="*/ 90472 h 90471"/>
                  <a:gd name="connsiteX6" fmla="*/ 45469 w 90859"/>
                  <a:gd name="connsiteY6" fmla="*/ 90472 h 90471"/>
                  <a:gd name="connsiteX7" fmla="*/ 0 w 90859"/>
                  <a:gd name="connsiteY7" fmla="*/ 45236 h 90471"/>
                  <a:gd name="connsiteX8" fmla="*/ 0 w 90859"/>
                  <a:gd name="connsiteY8" fmla="*/ 45236 h 90471"/>
                  <a:gd name="connsiteX9" fmla="*/ 1704 w 90859"/>
                  <a:gd name="connsiteY9" fmla="*/ 45236 h 90471"/>
                  <a:gd name="connsiteX10" fmla="*/ 45391 w 90859"/>
                  <a:gd name="connsiteY10" fmla="*/ 88690 h 90471"/>
                  <a:gd name="connsiteX11" fmla="*/ 45391 w 90859"/>
                  <a:gd name="connsiteY11" fmla="*/ 88690 h 90471"/>
                  <a:gd name="connsiteX12" fmla="*/ 89000 w 90859"/>
                  <a:gd name="connsiteY12" fmla="*/ 45236 h 90471"/>
                  <a:gd name="connsiteX13" fmla="*/ 89000 w 90859"/>
                  <a:gd name="connsiteY13" fmla="*/ 45236 h 90471"/>
                  <a:gd name="connsiteX14" fmla="*/ 45391 w 90859"/>
                  <a:gd name="connsiteY14" fmla="*/ 1704 h 90471"/>
                  <a:gd name="connsiteX15" fmla="*/ 45391 w 90859"/>
                  <a:gd name="connsiteY15" fmla="*/ 1704 h 90471"/>
                  <a:gd name="connsiteX16" fmla="*/ 1704 w 90859"/>
                  <a:gd name="connsiteY16" fmla="*/ 45236 h 90471"/>
                  <a:gd name="connsiteX17" fmla="*/ 1704 w 90859"/>
                  <a:gd name="connsiteY17" fmla="*/ 45236 h 90471"/>
                  <a:gd name="connsiteX18" fmla="*/ 1704 w 90859"/>
                  <a:gd name="connsiteY18" fmla="*/ 45236 h 90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0859" h="90471">
                    <a:moveTo>
                      <a:pt x="0" y="45236"/>
                    </a:moveTo>
                    <a:cubicBezTo>
                      <a:pt x="0" y="20217"/>
                      <a:pt x="20372" y="0"/>
                      <a:pt x="45469" y="0"/>
                    </a:cubicBezTo>
                    <a:lnTo>
                      <a:pt x="45469" y="0"/>
                    </a:lnTo>
                    <a:cubicBezTo>
                      <a:pt x="70565" y="0"/>
                      <a:pt x="90859" y="20217"/>
                      <a:pt x="90859" y="45236"/>
                    </a:cubicBezTo>
                    <a:lnTo>
                      <a:pt x="90859" y="45236"/>
                    </a:lnTo>
                    <a:cubicBezTo>
                      <a:pt x="90859" y="70255"/>
                      <a:pt x="70488" y="90472"/>
                      <a:pt x="45469" y="90472"/>
                    </a:cubicBezTo>
                    <a:lnTo>
                      <a:pt x="45469" y="90472"/>
                    </a:lnTo>
                    <a:cubicBezTo>
                      <a:pt x="20295" y="90472"/>
                      <a:pt x="0" y="70178"/>
                      <a:pt x="0" y="45236"/>
                    </a:cubicBezTo>
                    <a:lnTo>
                      <a:pt x="0" y="45236"/>
                    </a:lnTo>
                    <a:close/>
                    <a:moveTo>
                      <a:pt x="1704" y="45236"/>
                    </a:moveTo>
                    <a:cubicBezTo>
                      <a:pt x="1782" y="69248"/>
                      <a:pt x="21224" y="88690"/>
                      <a:pt x="45391" y="88690"/>
                    </a:cubicBezTo>
                    <a:lnTo>
                      <a:pt x="45391" y="88690"/>
                    </a:lnTo>
                    <a:cubicBezTo>
                      <a:pt x="69481" y="88690"/>
                      <a:pt x="89000" y="69248"/>
                      <a:pt x="89000" y="45236"/>
                    </a:cubicBezTo>
                    <a:lnTo>
                      <a:pt x="89000" y="45236"/>
                    </a:lnTo>
                    <a:cubicBezTo>
                      <a:pt x="88923" y="21224"/>
                      <a:pt x="69481" y="1782"/>
                      <a:pt x="45391" y="1704"/>
                    </a:cubicBezTo>
                    <a:lnTo>
                      <a:pt x="45391" y="1704"/>
                    </a:lnTo>
                    <a:cubicBezTo>
                      <a:pt x="21301" y="1782"/>
                      <a:pt x="1782" y="21224"/>
                      <a:pt x="1704" y="45236"/>
                    </a:cubicBezTo>
                    <a:lnTo>
                      <a:pt x="1704" y="45236"/>
                    </a:lnTo>
                    <a:lnTo>
                      <a:pt x="1704" y="45236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7690" name="Graphic 19965">
                <a:extLst>
                  <a:ext uri="{FF2B5EF4-FFF2-40B4-BE49-F238E27FC236}">
                    <a16:creationId xmlns:a16="http://schemas.microsoft.com/office/drawing/2014/main" id="{A400E6DF-C36D-4B3E-B2D7-76CE6F98E8E4}"/>
                  </a:ext>
                </a:extLst>
              </p:cNvPr>
              <p:cNvGrpSpPr/>
              <p:nvPr/>
            </p:nvGrpSpPr>
            <p:grpSpPr>
              <a:xfrm>
                <a:off x="9323801" y="2514697"/>
                <a:ext cx="117863" cy="667389"/>
                <a:chOff x="7400481" y="2388574"/>
                <a:chExt cx="90859" cy="514480"/>
              </a:xfrm>
              <a:solidFill>
                <a:srgbClr val="839EAD"/>
              </a:solidFill>
            </p:grpSpPr>
            <p:sp>
              <p:nvSpPr>
                <p:cNvPr id="48015" name="Freeform: Shape 48014">
                  <a:extLst>
                    <a:ext uri="{FF2B5EF4-FFF2-40B4-BE49-F238E27FC236}">
                      <a16:creationId xmlns:a16="http://schemas.microsoft.com/office/drawing/2014/main" id="{E6A837D5-25B3-44E9-B9CF-FC9097C816BD}"/>
                    </a:ext>
                  </a:extLst>
                </p:cNvPr>
                <p:cNvSpPr/>
                <p:nvPr/>
              </p:nvSpPr>
              <p:spPr>
                <a:xfrm>
                  <a:off x="7400481" y="2388574"/>
                  <a:ext cx="90859" cy="513086"/>
                </a:xfrm>
                <a:custGeom>
                  <a:avLst/>
                  <a:gdLst>
                    <a:gd name="connsiteX0" fmla="*/ 0 w 90859"/>
                    <a:gd name="connsiteY0" fmla="*/ 512854 h 513086"/>
                    <a:gd name="connsiteX1" fmla="*/ 50813 w 90859"/>
                    <a:gd name="connsiteY1" fmla="*/ 0 h 513086"/>
                    <a:gd name="connsiteX2" fmla="*/ 52595 w 90859"/>
                    <a:gd name="connsiteY2" fmla="*/ 0 h 513086"/>
                    <a:gd name="connsiteX3" fmla="*/ 90859 w 90859"/>
                    <a:gd name="connsiteY3" fmla="*/ 512854 h 513086"/>
                    <a:gd name="connsiteX4" fmla="*/ 89078 w 90859"/>
                    <a:gd name="connsiteY4" fmla="*/ 513009 h 513086"/>
                    <a:gd name="connsiteX5" fmla="*/ 51588 w 90859"/>
                    <a:gd name="connsiteY5" fmla="*/ 10302 h 513086"/>
                    <a:gd name="connsiteX6" fmla="*/ 1704 w 90859"/>
                    <a:gd name="connsiteY6" fmla="*/ 513086 h 513086"/>
                    <a:gd name="connsiteX7" fmla="*/ 1704 w 90859"/>
                    <a:gd name="connsiteY7" fmla="*/ 513086 h 513086"/>
                    <a:gd name="connsiteX8" fmla="*/ 0 w 90859"/>
                    <a:gd name="connsiteY8" fmla="*/ 512854 h 513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59" h="513086">
                      <a:moveTo>
                        <a:pt x="0" y="512854"/>
                      </a:moveTo>
                      <a:lnTo>
                        <a:pt x="50813" y="0"/>
                      </a:lnTo>
                      <a:lnTo>
                        <a:pt x="52595" y="0"/>
                      </a:lnTo>
                      <a:lnTo>
                        <a:pt x="90859" y="512854"/>
                      </a:lnTo>
                      <a:lnTo>
                        <a:pt x="89078" y="513009"/>
                      </a:lnTo>
                      <a:lnTo>
                        <a:pt x="51588" y="10302"/>
                      </a:lnTo>
                      <a:lnTo>
                        <a:pt x="1704" y="513086"/>
                      </a:lnTo>
                      <a:lnTo>
                        <a:pt x="1704" y="513086"/>
                      </a:lnTo>
                      <a:lnTo>
                        <a:pt x="0" y="51285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6" name="Freeform: Shape 48015">
                  <a:extLst>
                    <a:ext uri="{FF2B5EF4-FFF2-40B4-BE49-F238E27FC236}">
                      <a16:creationId xmlns:a16="http://schemas.microsoft.com/office/drawing/2014/main" id="{A14B320F-1B20-451B-BBF6-A72EC2C24540}"/>
                    </a:ext>
                  </a:extLst>
                </p:cNvPr>
                <p:cNvSpPr/>
                <p:nvPr/>
              </p:nvSpPr>
              <p:spPr>
                <a:xfrm>
                  <a:off x="7433479" y="2390123"/>
                  <a:ext cx="30828" cy="512931"/>
                </a:xfrm>
                <a:custGeom>
                  <a:avLst/>
                  <a:gdLst>
                    <a:gd name="connsiteX0" fmla="*/ 0 w 30828"/>
                    <a:gd name="connsiteY0" fmla="*/ 512854 h 512931"/>
                    <a:gd name="connsiteX1" fmla="*/ 16576 w 30828"/>
                    <a:gd name="connsiteY1" fmla="*/ 0 h 512931"/>
                    <a:gd name="connsiteX2" fmla="*/ 18358 w 30828"/>
                    <a:gd name="connsiteY2" fmla="*/ 0 h 512931"/>
                    <a:gd name="connsiteX3" fmla="*/ 30829 w 30828"/>
                    <a:gd name="connsiteY3" fmla="*/ 512932 h 512931"/>
                    <a:gd name="connsiteX4" fmla="*/ 29047 w 30828"/>
                    <a:gd name="connsiteY4" fmla="*/ 512932 h 512931"/>
                    <a:gd name="connsiteX5" fmla="*/ 17351 w 30828"/>
                    <a:gd name="connsiteY5" fmla="*/ 31448 h 512931"/>
                    <a:gd name="connsiteX6" fmla="*/ 1704 w 30828"/>
                    <a:gd name="connsiteY6" fmla="*/ 512932 h 512931"/>
                    <a:gd name="connsiteX7" fmla="*/ 1782 w 30828"/>
                    <a:gd name="connsiteY7" fmla="*/ 512932 h 512931"/>
                    <a:gd name="connsiteX8" fmla="*/ 0 w 30828"/>
                    <a:gd name="connsiteY8" fmla="*/ 512854 h 512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828" h="512931">
                      <a:moveTo>
                        <a:pt x="0" y="512854"/>
                      </a:moveTo>
                      <a:lnTo>
                        <a:pt x="16576" y="0"/>
                      </a:lnTo>
                      <a:lnTo>
                        <a:pt x="18358" y="0"/>
                      </a:lnTo>
                      <a:lnTo>
                        <a:pt x="30829" y="512932"/>
                      </a:lnTo>
                      <a:lnTo>
                        <a:pt x="29047" y="512932"/>
                      </a:lnTo>
                      <a:lnTo>
                        <a:pt x="17351" y="31448"/>
                      </a:lnTo>
                      <a:lnTo>
                        <a:pt x="1704" y="512932"/>
                      </a:lnTo>
                      <a:lnTo>
                        <a:pt x="1782" y="512932"/>
                      </a:lnTo>
                      <a:lnTo>
                        <a:pt x="0" y="51285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1" name="Graphic 19965">
                <a:extLst>
                  <a:ext uri="{FF2B5EF4-FFF2-40B4-BE49-F238E27FC236}">
                    <a16:creationId xmlns:a16="http://schemas.microsoft.com/office/drawing/2014/main" id="{E6EE50C3-4843-4DD3-969E-DDFD6BFE7D87}"/>
                  </a:ext>
                </a:extLst>
              </p:cNvPr>
              <p:cNvGrpSpPr/>
              <p:nvPr/>
            </p:nvGrpSpPr>
            <p:grpSpPr>
              <a:xfrm>
                <a:off x="9250250" y="2527357"/>
                <a:ext cx="190209" cy="664977"/>
                <a:chOff x="7343782" y="2398334"/>
                <a:chExt cx="146629" cy="512621"/>
              </a:xfrm>
              <a:solidFill>
                <a:srgbClr val="839EAD"/>
              </a:solidFill>
            </p:grpSpPr>
            <p:sp>
              <p:nvSpPr>
                <p:cNvPr id="48013" name="Freeform: Shape 48012">
                  <a:extLst>
                    <a:ext uri="{FF2B5EF4-FFF2-40B4-BE49-F238E27FC236}">
                      <a16:creationId xmlns:a16="http://schemas.microsoft.com/office/drawing/2014/main" id="{4936D879-1FF7-4DE8-AD3D-A777FC509EF3}"/>
                    </a:ext>
                  </a:extLst>
                </p:cNvPr>
                <p:cNvSpPr/>
                <p:nvPr/>
              </p:nvSpPr>
              <p:spPr>
                <a:xfrm>
                  <a:off x="7344634" y="2398334"/>
                  <a:ext cx="145777" cy="512621"/>
                </a:xfrm>
                <a:custGeom>
                  <a:avLst/>
                  <a:gdLst>
                    <a:gd name="connsiteX0" fmla="*/ 0 w 145777"/>
                    <a:gd name="connsiteY0" fmla="*/ 387 h 512621"/>
                    <a:gd name="connsiteX1" fmla="*/ 1781 w 145777"/>
                    <a:gd name="connsiteY1" fmla="*/ 0 h 512621"/>
                    <a:gd name="connsiteX2" fmla="*/ 145777 w 145777"/>
                    <a:gd name="connsiteY2" fmla="*/ 493722 h 512621"/>
                    <a:gd name="connsiteX3" fmla="*/ 144073 w 145777"/>
                    <a:gd name="connsiteY3" fmla="*/ 494264 h 512621"/>
                    <a:gd name="connsiteX4" fmla="*/ 2943 w 145777"/>
                    <a:gd name="connsiteY4" fmla="*/ 10379 h 512621"/>
                    <a:gd name="connsiteX5" fmla="*/ 58714 w 145777"/>
                    <a:gd name="connsiteY5" fmla="*/ 512389 h 512621"/>
                    <a:gd name="connsiteX6" fmla="*/ 58714 w 145777"/>
                    <a:gd name="connsiteY6" fmla="*/ 512389 h 512621"/>
                    <a:gd name="connsiteX7" fmla="*/ 56932 w 145777"/>
                    <a:gd name="connsiteY7" fmla="*/ 512622 h 512621"/>
                    <a:gd name="connsiteX8" fmla="*/ 0 w 145777"/>
                    <a:gd name="connsiteY8" fmla="*/ 387 h 512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5777" h="512621">
                      <a:moveTo>
                        <a:pt x="0" y="387"/>
                      </a:moveTo>
                      <a:lnTo>
                        <a:pt x="1781" y="0"/>
                      </a:lnTo>
                      <a:lnTo>
                        <a:pt x="145777" y="493722"/>
                      </a:lnTo>
                      <a:lnTo>
                        <a:pt x="144073" y="494264"/>
                      </a:lnTo>
                      <a:lnTo>
                        <a:pt x="2943" y="10379"/>
                      </a:lnTo>
                      <a:lnTo>
                        <a:pt x="58714" y="512389"/>
                      </a:lnTo>
                      <a:lnTo>
                        <a:pt x="58714" y="512389"/>
                      </a:lnTo>
                      <a:lnTo>
                        <a:pt x="56932" y="512622"/>
                      </a:lnTo>
                      <a:lnTo>
                        <a:pt x="0" y="38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4" name="Freeform: Shape 48013">
                  <a:extLst>
                    <a:ext uri="{FF2B5EF4-FFF2-40B4-BE49-F238E27FC236}">
                      <a16:creationId xmlns:a16="http://schemas.microsoft.com/office/drawing/2014/main" id="{7E25FB52-0E8A-4C02-9AD3-405713707027}"/>
                    </a:ext>
                  </a:extLst>
                </p:cNvPr>
                <p:cNvSpPr/>
                <p:nvPr/>
              </p:nvSpPr>
              <p:spPr>
                <a:xfrm>
                  <a:off x="7343782" y="2400115"/>
                  <a:ext cx="120602" cy="505495"/>
                </a:xfrm>
                <a:custGeom>
                  <a:avLst/>
                  <a:gdLst>
                    <a:gd name="connsiteX0" fmla="*/ 0 w 120602"/>
                    <a:gd name="connsiteY0" fmla="*/ 387 h 505495"/>
                    <a:gd name="connsiteX1" fmla="*/ 1704 w 120602"/>
                    <a:gd name="connsiteY1" fmla="*/ 0 h 505495"/>
                    <a:gd name="connsiteX2" fmla="*/ 120603 w 120602"/>
                    <a:gd name="connsiteY2" fmla="*/ 499067 h 505495"/>
                    <a:gd name="connsiteX3" fmla="*/ 118821 w 120602"/>
                    <a:gd name="connsiteY3" fmla="*/ 499531 h 505495"/>
                    <a:gd name="connsiteX4" fmla="*/ 7281 w 120602"/>
                    <a:gd name="connsiteY4" fmla="*/ 30983 h 505495"/>
                    <a:gd name="connsiteX5" fmla="*/ 92176 w 120602"/>
                    <a:gd name="connsiteY5" fmla="*/ 505186 h 505495"/>
                    <a:gd name="connsiteX6" fmla="*/ 90394 w 120602"/>
                    <a:gd name="connsiteY6" fmla="*/ 505496 h 505495"/>
                    <a:gd name="connsiteX7" fmla="*/ 0 w 120602"/>
                    <a:gd name="connsiteY7" fmla="*/ 387 h 505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0602" h="505495">
                      <a:moveTo>
                        <a:pt x="0" y="387"/>
                      </a:moveTo>
                      <a:lnTo>
                        <a:pt x="1704" y="0"/>
                      </a:lnTo>
                      <a:lnTo>
                        <a:pt x="120603" y="499067"/>
                      </a:lnTo>
                      <a:lnTo>
                        <a:pt x="118821" y="499531"/>
                      </a:lnTo>
                      <a:lnTo>
                        <a:pt x="7281" y="30983"/>
                      </a:lnTo>
                      <a:lnTo>
                        <a:pt x="92176" y="505186"/>
                      </a:lnTo>
                      <a:lnTo>
                        <a:pt x="90394" y="505496"/>
                      </a:lnTo>
                      <a:lnTo>
                        <a:pt x="0" y="38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2" name="Graphic 19965">
                <a:extLst>
                  <a:ext uri="{FF2B5EF4-FFF2-40B4-BE49-F238E27FC236}">
                    <a16:creationId xmlns:a16="http://schemas.microsoft.com/office/drawing/2014/main" id="{9FD75516-ACEA-404F-8604-31EB88C72BB2}"/>
                  </a:ext>
                </a:extLst>
              </p:cNvPr>
              <p:cNvGrpSpPr/>
              <p:nvPr/>
            </p:nvGrpSpPr>
            <p:grpSpPr>
              <a:xfrm>
                <a:off x="9118219" y="2568554"/>
                <a:ext cx="318622" cy="635436"/>
                <a:chOff x="7242001" y="2430092"/>
                <a:chExt cx="245621" cy="489848"/>
              </a:xfrm>
              <a:solidFill>
                <a:srgbClr val="839EAD"/>
              </a:solidFill>
            </p:grpSpPr>
            <p:sp>
              <p:nvSpPr>
                <p:cNvPr id="48011" name="Freeform: Shape 48010">
                  <a:extLst>
                    <a:ext uri="{FF2B5EF4-FFF2-40B4-BE49-F238E27FC236}">
                      <a16:creationId xmlns:a16="http://schemas.microsoft.com/office/drawing/2014/main" id="{69741941-990C-44B8-BEAE-A77F96FF9883}"/>
                    </a:ext>
                  </a:extLst>
                </p:cNvPr>
                <p:cNvSpPr/>
                <p:nvPr/>
              </p:nvSpPr>
              <p:spPr>
                <a:xfrm>
                  <a:off x="7242466" y="2430092"/>
                  <a:ext cx="245156" cy="489848"/>
                </a:xfrm>
                <a:custGeom>
                  <a:avLst/>
                  <a:gdLst>
                    <a:gd name="connsiteX0" fmla="*/ 0 w 245156"/>
                    <a:gd name="connsiteY0" fmla="*/ 697 h 489848"/>
                    <a:gd name="connsiteX1" fmla="*/ 1626 w 245156"/>
                    <a:gd name="connsiteY1" fmla="*/ 0 h 489848"/>
                    <a:gd name="connsiteX2" fmla="*/ 245157 w 245156"/>
                    <a:gd name="connsiteY2" fmla="*/ 452979 h 489848"/>
                    <a:gd name="connsiteX3" fmla="*/ 243608 w 245156"/>
                    <a:gd name="connsiteY3" fmla="*/ 453753 h 489848"/>
                    <a:gd name="connsiteX4" fmla="*/ 4880 w 245156"/>
                    <a:gd name="connsiteY4" fmla="*/ 9837 h 489848"/>
                    <a:gd name="connsiteX5" fmla="*/ 163825 w 245156"/>
                    <a:gd name="connsiteY5" fmla="*/ 489307 h 489848"/>
                    <a:gd name="connsiteX6" fmla="*/ 163825 w 245156"/>
                    <a:gd name="connsiteY6" fmla="*/ 489307 h 489848"/>
                    <a:gd name="connsiteX7" fmla="*/ 162121 w 245156"/>
                    <a:gd name="connsiteY7" fmla="*/ 489849 h 489848"/>
                    <a:gd name="connsiteX8" fmla="*/ 0 w 245156"/>
                    <a:gd name="connsiteY8" fmla="*/ 697 h 489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5156" h="489848">
                      <a:moveTo>
                        <a:pt x="0" y="697"/>
                      </a:moveTo>
                      <a:lnTo>
                        <a:pt x="1626" y="0"/>
                      </a:lnTo>
                      <a:lnTo>
                        <a:pt x="245157" y="452979"/>
                      </a:lnTo>
                      <a:lnTo>
                        <a:pt x="243608" y="453753"/>
                      </a:lnTo>
                      <a:lnTo>
                        <a:pt x="4880" y="9837"/>
                      </a:lnTo>
                      <a:lnTo>
                        <a:pt x="163825" y="489307"/>
                      </a:lnTo>
                      <a:lnTo>
                        <a:pt x="163825" y="489307"/>
                      </a:lnTo>
                      <a:lnTo>
                        <a:pt x="162121" y="489849"/>
                      </a:lnTo>
                      <a:lnTo>
                        <a:pt x="0" y="69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2" name="Freeform: Shape 48011">
                  <a:extLst>
                    <a:ext uri="{FF2B5EF4-FFF2-40B4-BE49-F238E27FC236}">
                      <a16:creationId xmlns:a16="http://schemas.microsoft.com/office/drawing/2014/main" id="{65B44DB2-6087-4857-AA9D-5689885A846D}"/>
                    </a:ext>
                  </a:extLst>
                </p:cNvPr>
                <p:cNvSpPr/>
                <p:nvPr/>
              </p:nvSpPr>
              <p:spPr>
                <a:xfrm>
                  <a:off x="7242001" y="2432028"/>
                  <a:ext cx="221609" cy="475983"/>
                </a:xfrm>
                <a:custGeom>
                  <a:avLst/>
                  <a:gdLst>
                    <a:gd name="connsiteX0" fmla="*/ 0 w 221609"/>
                    <a:gd name="connsiteY0" fmla="*/ 697 h 475983"/>
                    <a:gd name="connsiteX1" fmla="*/ 1549 w 221609"/>
                    <a:gd name="connsiteY1" fmla="*/ 0 h 475983"/>
                    <a:gd name="connsiteX2" fmla="*/ 221609 w 221609"/>
                    <a:gd name="connsiteY2" fmla="*/ 463435 h 475983"/>
                    <a:gd name="connsiteX3" fmla="*/ 219982 w 221609"/>
                    <a:gd name="connsiteY3" fmla="*/ 464210 h 475983"/>
                    <a:gd name="connsiteX4" fmla="*/ 13400 w 221609"/>
                    <a:gd name="connsiteY4" fmla="*/ 29047 h 475983"/>
                    <a:gd name="connsiteX5" fmla="*/ 195041 w 221609"/>
                    <a:gd name="connsiteY5" fmla="*/ 475287 h 475983"/>
                    <a:gd name="connsiteX6" fmla="*/ 195041 w 221609"/>
                    <a:gd name="connsiteY6" fmla="*/ 475287 h 475983"/>
                    <a:gd name="connsiteX7" fmla="*/ 193414 w 221609"/>
                    <a:gd name="connsiteY7" fmla="*/ 475984 h 475983"/>
                    <a:gd name="connsiteX8" fmla="*/ 0 w 221609"/>
                    <a:gd name="connsiteY8" fmla="*/ 697 h 475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1609" h="475983">
                      <a:moveTo>
                        <a:pt x="0" y="697"/>
                      </a:moveTo>
                      <a:lnTo>
                        <a:pt x="1549" y="0"/>
                      </a:lnTo>
                      <a:lnTo>
                        <a:pt x="221609" y="463435"/>
                      </a:lnTo>
                      <a:lnTo>
                        <a:pt x="219982" y="464210"/>
                      </a:lnTo>
                      <a:lnTo>
                        <a:pt x="13400" y="29047"/>
                      </a:lnTo>
                      <a:lnTo>
                        <a:pt x="195041" y="475287"/>
                      </a:lnTo>
                      <a:lnTo>
                        <a:pt x="195041" y="475287"/>
                      </a:lnTo>
                      <a:lnTo>
                        <a:pt x="193414" y="475984"/>
                      </a:lnTo>
                      <a:lnTo>
                        <a:pt x="0" y="69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3" name="Graphic 19965">
                <a:extLst>
                  <a:ext uri="{FF2B5EF4-FFF2-40B4-BE49-F238E27FC236}">
                    <a16:creationId xmlns:a16="http://schemas.microsoft.com/office/drawing/2014/main" id="{D597F844-B4E1-422B-8CFE-D9D34B274452}"/>
                  </a:ext>
                </a:extLst>
              </p:cNvPr>
              <p:cNvGrpSpPr/>
              <p:nvPr/>
            </p:nvGrpSpPr>
            <p:grpSpPr>
              <a:xfrm>
                <a:off x="8997643" y="2636379"/>
                <a:ext cx="433170" cy="578364"/>
                <a:chOff x="7149051" y="2482377"/>
                <a:chExt cx="333924" cy="445852"/>
              </a:xfrm>
              <a:solidFill>
                <a:srgbClr val="839EAD"/>
              </a:solidFill>
            </p:grpSpPr>
            <p:sp>
              <p:nvSpPr>
                <p:cNvPr id="48009" name="Freeform: Shape 48008">
                  <a:extLst>
                    <a:ext uri="{FF2B5EF4-FFF2-40B4-BE49-F238E27FC236}">
                      <a16:creationId xmlns:a16="http://schemas.microsoft.com/office/drawing/2014/main" id="{556EAA59-F0A0-414D-8CA3-A66B233B30D4}"/>
                    </a:ext>
                  </a:extLst>
                </p:cNvPr>
                <p:cNvSpPr/>
                <p:nvPr/>
              </p:nvSpPr>
              <p:spPr>
                <a:xfrm>
                  <a:off x="7149128" y="2482377"/>
                  <a:ext cx="333846" cy="445852"/>
                </a:xfrm>
                <a:custGeom>
                  <a:avLst/>
                  <a:gdLst>
                    <a:gd name="connsiteX0" fmla="*/ 0 w 333846"/>
                    <a:gd name="connsiteY0" fmla="*/ 1007 h 445852"/>
                    <a:gd name="connsiteX1" fmla="*/ 1472 w 333846"/>
                    <a:gd name="connsiteY1" fmla="*/ 0 h 445852"/>
                    <a:gd name="connsiteX2" fmla="*/ 333847 w 333846"/>
                    <a:gd name="connsiteY2" fmla="*/ 392406 h 445852"/>
                    <a:gd name="connsiteX3" fmla="*/ 332530 w 333846"/>
                    <a:gd name="connsiteY3" fmla="*/ 393568 h 445852"/>
                    <a:gd name="connsiteX4" fmla="*/ 6739 w 333846"/>
                    <a:gd name="connsiteY4" fmla="*/ 8985 h 445852"/>
                    <a:gd name="connsiteX5" fmla="*/ 261888 w 333846"/>
                    <a:gd name="connsiteY5" fmla="*/ 444923 h 445852"/>
                    <a:gd name="connsiteX6" fmla="*/ 260339 w 333846"/>
                    <a:gd name="connsiteY6" fmla="*/ 445852 h 445852"/>
                    <a:gd name="connsiteX7" fmla="*/ 0 w 333846"/>
                    <a:gd name="connsiteY7" fmla="*/ 1007 h 445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3846" h="445852">
                      <a:moveTo>
                        <a:pt x="0" y="1007"/>
                      </a:moveTo>
                      <a:lnTo>
                        <a:pt x="1472" y="0"/>
                      </a:lnTo>
                      <a:lnTo>
                        <a:pt x="333847" y="392406"/>
                      </a:lnTo>
                      <a:lnTo>
                        <a:pt x="332530" y="393568"/>
                      </a:lnTo>
                      <a:lnTo>
                        <a:pt x="6739" y="8985"/>
                      </a:lnTo>
                      <a:lnTo>
                        <a:pt x="261888" y="444923"/>
                      </a:lnTo>
                      <a:lnTo>
                        <a:pt x="260339" y="445852"/>
                      </a:lnTo>
                      <a:lnTo>
                        <a:pt x="0" y="100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0" name="Freeform: Shape 48009">
                  <a:extLst>
                    <a:ext uri="{FF2B5EF4-FFF2-40B4-BE49-F238E27FC236}">
                      <a16:creationId xmlns:a16="http://schemas.microsoft.com/office/drawing/2014/main" id="{189AAC2A-5CA7-442F-BA63-2DCA82DA9D9C}"/>
                    </a:ext>
                  </a:extLst>
                </p:cNvPr>
                <p:cNvSpPr/>
                <p:nvPr/>
              </p:nvSpPr>
              <p:spPr>
                <a:xfrm>
                  <a:off x="7149051" y="2484391"/>
                  <a:ext cx="313010" cy="425713"/>
                </a:xfrm>
                <a:custGeom>
                  <a:avLst/>
                  <a:gdLst>
                    <a:gd name="connsiteX0" fmla="*/ 0 w 313010"/>
                    <a:gd name="connsiteY0" fmla="*/ 1007 h 425713"/>
                    <a:gd name="connsiteX1" fmla="*/ 1472 w 313010"/>
                    <a:gd name="connsiteY1" fmla="*/ 0 h 425713"/>
                    <a:gd name="connsiteX2" fmla="*/ 313010 w 313010"/>
                    <a:gd name="connsiteY2" fmla="*/ 407588 h 425713"/>
                    <a:gd name="connsiteX3" fmla="*/ 311616 w 313010"/>
                    <a:gd name="connsiteY3" fmla="*/ 408672 h 425713"/>
                    <a:gd name="connsiteX4" fmla="*/ 19055 w 313010"/>
                    <a:gd name="connsiteY4" fmla="*/ 25871 h 425713"/>
                    <a:gd name="connsiteX5" fmla="*/ 289541 w 313010"/>
                    <a:gd name="connsiteY5" fmla="*/ 424706 h 425713"/>
                    <a:gd name="connsiteX6" fmla="*/ 289541 w 313010"/>
                    <a:gd name="connsiteY6" fmla="*/ 424706 h 425713"/>
                    <a:gd name="connsiteX7" fmla="*/ 288069 w 313010"/>
                    <a:gd name="connsiteY7" fmla="*/ 425713 h 425713"/>
                    <a:gd name="connsiteX8" fmla="*/ 0 w 313010"/>
                    <a:gd name="connsiteY8" fmla="*/ 1007 h 425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3010" h="425713">
                      <a:moveTo>
                        <a:pt x="0" y="1007"/>
                      </a:moveTo>
                      <a:lnTo>
                        <a:pt x="1472" y="0"/>
                      </a:lnTo>
                      <a:lnTo>
                        <a:pt x="313010" y="407588"/>
                      </a:lnTo>
                      <a:lnTo>
                        <a:pt x="311616" y="408672"/>
                      </a:lnTo>
                      <a:lnTo>
                        <a:pt x="19055" y="25871"/>
                      </a:lnTo>
                      <a:lnTo>
                        <a:pt x="289541" y="424706"/>
                      </a:lnTo>
                      <a:lnTo>
                        <a:pt x="289541" y="424706"/>
                      </a:lnTo>
                      <a:lnTo>
                        <a:pt x="288069" y="425713"/>
                      </a:lnTo>
                      <a:lnTo>
                        <a:pt x="0" y="100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4" name="Graphic 19965">
                <a:extLst>
                  <a:ext uri="{FF2B5EF4-FFF2-40B4-BE49-F238E27FC236}">
                    <a16:creationId xmlns:a16="http://schemas.microsoft.com/office/drawing/2014/main" id="{D28A6607-6F5F-4C10-98CC-C036958DB410}"/>
                  </a:ext>
                </a:extLst>
              </p:cNvPr>
              <p:cNvGrpSpPr/>
              <p:nvPr/>
            </p:nvGrpSpPr>
            <p:grpSpPr>
              <a:xfrm>
                <a:off x="8893546" y="2727917"/>
                <a:ext cx="529228" cy="495869"/>
                <a:chOff x="7068804" y="2552942"/>
                <a:chExt cx="407974" cy="382258"/>
              </a:xfrm>
              <a:solidFill>
                <a:srgbClr val="839EAD"/>
              </a:solidFill>
            </p:grpSpPr>
            <p:sp>
              <p:nvSpPr>
                <p:cNvPr id="48007" name="Freeform: Shape 48006">
                  <a:extLst>
                    <a:ext uri="{FF2B5EF4-FFF2-40B4-BE49-F238E27FC236}">
                      <a16:creationId xmlns:a16="http://schemas.microsoft.com/office/drawing/2014/main" id="{8A2A376C-E1B1-41FC-8D5B-2DEAD1ADE66E}"/>
                    </a:ext>
                  </a:extLst>
                </p:cNvPr>
                <p:cNvSpPr/>
                <p:nvPr/>
              </p:nvSpPr>
              <p:spPr>
                <a:xfrm>
                  <a:off x="7068804" y="2552942"/>
                  <a:ext cx="407974" cy="382258"/>
                </a:xfrm>
                <a:custGeom>
                  <a:avLst/>
                  <a:gdLst>
                    <a:gd name="connsiteX0" fmla="*/ 0 w 407974"/>
                    <a:gd name="connsiteY0" fmla="*/ 1317 h 382258"/>
                    <a:gd name="connsiteX1" fmla="*/ 1239 w 407974"/>
                    <a:gd name="connsiteY1" fmla="*/ 0 h 382258"/>
                    <a:gd name="connsiteX2" fmla="*/ 407975 w 407974"/>
                    <a:gd name="connsiteY2" fmla="*/ 314792 h 382258"/>
                    <a:gd name="connsiteX3" fmla="*/ 406890 w 407974"/>
                    <a:gd name="connsiteY3" fmla="*/ 316186 h 382258"/>
                    <a:gd name="connsiteX4" fmla="*/ 8211 w 407974"/>
                    <a:gd name="connsiteY4" fmla="*/ 7668 h 382258"/>
                    <a:gd name="connsiteX5" fmla="*/ 348487 w 407974"/>
                    <a:gd name="connsiteY5" fmla="*/ 381097 h 382258"/>
                    <a:gd name="connsiteX6" fmla="*/ 348487 w 407974"/>
                    <a:gd name="connsiteY6" fmla="*/ 381097 h 382258"/>
                    <a:gd name="connsiteX7" fmla="*/ 347170 w 407974"/>
                    <a:gd name="connsiteY7" fmla="*/ 382259 h 382258"/>
                    <a:gd name="connsiteX8" fmla="*/ 0 w 407974"/>
                    <a:gd name="connsiteY8" fmla="*/ 1317 h 382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7974" h="382258">
                      <a:moveTo>
                        <a:pt x="0" y="1317"/>
                      </a:moveTo>
                      <a:lnTo>
                        <a:pt x="1239" y="0"/>
                      </a:lnTo>
                      <a:lnTo>
                        <a:pt x="407975" y="314792"/>
                      </a:lnTo>
                      <a:lnTo>
                        <a:pt x="406890" y="316186"/>
                      </a:lnTo>
                      <a:lnTo>
                        <a:pt x="8211" y="7668"/>
                      </a:lnTo>
                      <a:lnTo>
                        <a:pt x="348487" y="381097"/>
                      </a:lnTo>
                      <a:lnTo>
                        <a:pt x="348487" y="381097"/>
                      </a:lnTo>
                      <a:lnTo>
                        <a:pt x="347170" y="382259"/>
                      </a:lnTo>
                      <a:lnTo>
                        <a:pt x="0" y="13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8" name="Freeform: Shape 48007">
                  <a:extLst>
                    <a:ext uri="{FF2B5EF4-FFF2-40B4-BE49-F238E27FC236}">
                      <a16:creationId xmlns:a16="http://schemas.microsoft.com/office/drawing/2014/main" id="{D92C7846-CB5D-4EB4-91DF-66ADFE9ABC68}"/>
                    </a:ext>
                  </a:extLst>
                </p:cNvPr>
                <p:cNvSpPr/>
                <p:nvPr/>
              </p:nvSpPr>
              <p:spPr>
                <a:xfrm>
                  <a:off x="7069191" y="2554955"/>
                  <a:ext cx="390701" cy="356774"/>
                </a:xfrm>
                <a:custGeom>
                  <a:avLst/>
                  <a:gdLst>
                    <a:gd name="connsiteX0" fmla="*/ 0 w 390701"/>
                    <a:gd name="connsiteY0" fmla="*/ 1317 h 356774"/>
                    <a:gd name="connsiteX1" fmla="*/ 1239 w 390701"/>
                    <a:gd name="connsiteY1" fmla="*/ 0 h 356774"/>
                    <a:gd name="connsiteX2" fmla="*/ 390702 w 390701"/>
                    <a:gd name="connsiteY2" fmla="*/ 333847 h 356774"/>
                    <a:gd name="connsiteX3" fmla="*/ 389540 w 390701"/>
                    <a:gd name="connsiteY3" fmla="*/ 335241 h 356774"/>
                    <a:gd name="connsiteX4" fmla="*/ 23857 w 390701"/>
                    <a:gd name="connsiteY4" fmla="*/ 21688 h 356774"/>
                    <a:gd name="connsiteX5" fmla="*/ 371260 w 390701"/>
                    <a:gd name="connsiteY5" fmla="*/ 355535 h 356774"/>
                    <a:gd name="connsiteX6" fmla="*/ 370020 w 390701"/>
                    <a:gd name="connsiteY6" fmla="*/ 356775 h 356774"/>
                    <a:gd name="connsiteX7" fmla="*/ 0 w 390701"/>
                    <a:gd name="connsiteY7" fmla="*/ 1317 h 356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0701" h="356774">
                      <a:moveTo>
                        <a:pt x="0" y="1317"/>
                      </a:moveTo>
                      <a:lnTo>
                        <a:pt x="1239" y="0"/>
                      </a:lnTo>
                      <a:lnTo>
                        <a:pt x="390702" y="333847"/>
                      </a:lnTo>
                      <a:lnTo>
                        <a:pt x="389540" y="335241"/>
                      </a:lnTo>
                      <a:lnTo>
                        <a:pt x="23857" y="21688"/>
                      </a:lnTo>
                      <a:lnTo>
                        <a:pt x="371260" y="355535"/>
                      </a:lnTo>
                      <a:lnTo>
                        <a:pt x="370020" y="356775"/>
                      </a:lnTo>
                      <a:lnTo>
                        <a:pt x="0" y="13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5" name="Graphic 19965">
                <a:extLst>
                  <a:ext uri="{FF2B5EF4-FFF2-40B4-BE49-F238E27FC236}">
                    <a16:creationId xmlns:a16="http://schemas.microsoft.com/office/drawing/2014/main" id="{EBB8137F-677E-4B8A-99F8-6A009DD587DE}"/>
                  </a:ext>
                </a:extLst>
              </p:cNvPr>
              <p:cNvGrpSpPr/>
              <p:nvPr/>
            </p:nvGrpSpPr>
            <p:grpSpPr>
              <a:xfrm>
                <a:off x="8810749" y="2839248"/>
                <a:ext cx="602178" cy="391772"/>
                <a:chOff x="7004977" y="2638766"/>
                <a:chExt cx="464210" cy="302011"/>
              </a:xfrm>
              <a:solidFill>
                <a:srgbClr val="839EAD"/>
              </a:solidFill>
            </p:grpSpPr>
            <p:sp>
              <p:nvSpPr>
                <p:cNvPr id="48005" name="Freeform: Shape 48004">
                  <a:extLst>
                    <a:ext uri="{FF2B5EF4-FFF2-40B4-BE49-F238E27FC236}">
                      <a16:creationId xmlns:a16="http://schemas.microsoft.com/office/drawing/2014/main" id="{8EBE24BF-2208-4010-AC1C-7EA6D234072C}"/>
                    </a:ext>
                  </a:extLst>
                </p:cNvPr>
                <p:cNvSpPr/>
                <p:nvPr/>
              </p:nvSpPr>
              <p:spPr>
                <a:xfrm>
                  <a:off x="7004977" y="2638766"/>
                  <a:ext cx="464210" cy="302011"/>
                </a:xfrm>
                <a:custGeom>
                  <a:avLst/>
                  <a:gdLst>
                    <a:gd name="connsiteX0" fmla="*/ 0 w 464210"/>
                    <a:gd name="connsiteY0" fmla="*/ 1472 h 302011"/>
                    <a:gd name="connsiteX1" fmla="*/ 929 w 464210"/>
                    <a:gd name="connsiteY1" fmla="*/ 0 h 302011"/>
                    <a:gd name="connsiteX2" fmla="*/ 464210 w 464210"/>
                    <a:gd name="connsiteY2" fmla="*/ 223313 h 302011"/>
                    <a:gd name="connsiteX3" fmla="*/ 463436 w 464210"/>
                    <a:gd name="connsiteY3" fmla="*/ 224940 h 302011"/>
                    <a:gd name="connsiteX4" fmla="*/ 9373 w 464210"/>
                    <a:gd name="connsiteY4" fmla="*/ 6042 h 302011"/>
                    <a:gd name="connsiteX5" fmla="*/ 419749 w 464210"/>
                    <a:gd name="connsiteY5" fmla="*/ 300540 h 302011"/>
                    <a:gd name="connsiteX6" fmla="*/ 418819 w 464210"/>
                    <a:gd name="connsiteY6" fmla="*/ 302012 h 302011"/>
                    <a:gd name="connsiteX7" fmla="*/ 0 w 464210"/>
                    <a:gd name="connsiteY7" fmla="*/ 1472 h 302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4210" h="302011">
                      <a:moveTo>
                        <a:pt x="0" y="1472"/>
                      </a:moveTo>
                      <a:lnTo>
                        <a:pt x="929" y="0"/>
                      </a:lnTo>
                      <a:lnTo>
                        <a:pt x="464210" y="223313"/>
                      </a:lnTo>
                      <a:lnTo>
                        <a:pt x="463436" y="224940"/>
                      </a:lnTo>
                      <a:lnTo>
                        <a:pt x="9373" y="6042"/>
                      </a:lnTo>
                      <a:lnTo>
                        <a:pt x="419749" y="300540"/>
                      </a:lnTo>
                      <a:lnTo>
                        <a:pt x="418819" y="302012"/>
                      </a:lnTo>
                      <a:lnTo>
                        <a:pt x="0" y="14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6" name="Freeform: Shape 48005">
                  <a:extLst>
                    <a:ext uri="{FF2B5EF4-FFF2-40B4-BE49-F238E27FC236}">
                      <a16:creationId xmlns:a16="http://schemas.microsoft.com/office/drawing/2014/main" id="{8024F3CE-D04F-405B-9879-B1C04E112BFD}"/>
                    </a:ext>
                  </a:extLst>
                </p:cNvPr>
                <p:cNvSpPr/>
                <p:nvPr/>
              </p:nvSpPr>
              <p:spPr>
                <a:xfrm>
                  <a:off x="7005752" y="2640625"/>
                  <a:ext cx="451274" cy="272344"/>
                </a:xfrm>
                <a:custGeom>
                  <a:avLst/>
                  <a:gdLst>
                    <a:gd name="connsiteX0" fmla="*/ 0 w 451274"/>
                    <a:gd name="connsiteY0" fmla="*/ 1549 h 272344"/>
                    <a:gd name="connsiteX1" fmla="*/ 929 w 451274"/>
                    <a:gd name="connsiteY1" fmla="*/ 0 h 272344"/>
                    <a:gd name="connsiteX2" fmla="*/ 451275 w 451274"/>
                    <a:gd name="connsiteY2" fmla="*/ 245622 h 272344"/>
                    <a:gd name="connsiteX3" fmla="*/ 450500 w 451274"/>
                    <a:gd name="connsiteY3" fmla="*/ 247171 h 272344"/>
                    <a:gd name="connsiteX4" fmla="*/ 27575 w 451274"/>
                    <a:gd name="connsiteY4" fmla="*/ 16576 h 272344"/>
                    <a:gd name="connsiteX5" fmla="*/ 436790 w 451274"/>
                    <a:gd name="connsiteY5" fmla="*/ 270796 h 272344"/>
                    <a:gd name="connsiteX6" fmla="*/ 436790 w 451274"/>
                    <a:gd name="connsiteY6" fmla="*/ 270796 h 272344"/>
                    <a:gd name="connsiteX7" fmla="*/ 435860 w 451274"/>
                    <a:gd name="connsiteY7" fmla="*/ 272345 h 272344"/>
                    <a:gd name="connsiteX8" fmla="*/ 0 w 451274"/>
                    <a:gd name="connsiteY8" fmla="*/ 1549 h 27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1274" h="272344">
                      <a:moveTo>
                        <a:pt x="0" y="1549"/>
                      </a:moveTo>
                      <a:lnTo>
                        <a:pt x="929" y="0"/>
                      </a:lnTo>
                      <a:lnTo>
                        <a:pt x="451275" y="245622"/>
                      </a:lnTo>
                      <a:lnTo>
                        <a:pt x="450500" y="247171"/>
                      </a:lnTo>
                      <a:lnTo>
                        <a:pt x="27575" y="16576"/>
                      </a:lnTo>
                      <a:lnTo>
                        <a:pt x="436790" y="270796"/>
                      </a:lnTo>
                      <a:lnTo>
                        <a:pt x="436790" y="270796"/>
                      </a:lnTo>
                      <a:lnTo>
                        <a:pt x="435860" y="272345"/>
                      </a:lnTo>
                      <a:lnTo>
                        <a:pt x="0" y="154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6" name="Graphic 19965">
                <a:extLst>
                  <a:ext uri="{FF2B5EF4-FFF2-40B4-BE49-F238E27FC236}">
                    <a16:creationId xmlns:a16="http://schemas.microsoft.com/office/drawing/2014/main" id="{D534D7BE-A60F-46F8-8601-38A3E78B82B7}"/>
                  </a:ext>
                </a:extLst>
              </p:cNvPr>
              <p:cNvGrpSpPr/>
              <p:nvPr/>
            </p:nvGrpSpPr>
            <p:grpSpPr>
              <a:xfrm>
                <a:off x="8753074" y="2965350"/>
                <a:ext cx="648800" cy="270593"/>
                <a:chOff x="6960516" y="2735976"/>
                <a:chExt cx="500150" cy="208596"/>
              </a:xfrm>
              <a:solidFill>
                <a:srgbClr val="839EAD"/>
              </a:solidFill>
            </p:grpSpPr>
            <p:sp>
              <p:nvSpPr>
                <p:cNvPr id="48003" name="Freeform: Shape 48002">
                  <a:extLst>
                    <a:ext uri="{FF2B5EF4-FFF2-40B4-BE49-F238E27FC236}">
                      <a16:creationId xmlns:a16="http://schemas.microsoft.com/office/drawing/2014/main" id="{FCB8D752-32FA-4DFB-AF93-D7EA4DF199A7}"/>
                    </a:ext>
                  </a:extLst>
                </p:cNvPr>
                <p:cNvSpPr/>
                <p:nvPr/>
              </p:nvSpPr>
              <p:spPr>
                <a:xfrm>
                  <a:off x="6960516" y="2735976"/>
                  <a:ext cx="500150" cy="208596"/>
                </a:xfrm>
                <a:custGeom>
                  <a:avLst/>
                  <a:gdLst>
                    <a:gd name="connsiteX0" fmla="*/ 0 w 500150"/>
                    <a:gd name="connsiteY0" fmla="*/ 1704 h 208596"/>
                    <a:gd name="connsiteX1" fmla="*/ 465 w 500150"/>
                    <a:gd name="connsiteY1" fmla="*/ 0 h 208596"/>
                    <a:gd name="connsiteX2" fmla="*/ 500151 w 500150"/>
                    <a:gd name="connsiteY2" fmla="*/ 122152 h 208596"/>
                    <a:gd name="connsiteX3" fmla="*/ 499686 w 500150"/>
                    <a:gd name="connsiteY3" fmla="*/ 123857 h 208596"/>
                    <a:gd name="connsiteX4" fmla="*/ 9992 w 500150"/>
                    <a:gd name="connsiteY4" fmla="*/ 4183 h 208596"/>
                    <a:gd name="connsiteX5" fmla="*/ 472731 w 500150"/>
                    <a:gd name="connsiteY5" fmla="*/ 206892 h 208596"/>
                    <a:gd name="connsiteX6" fmla="*/ 472731 w 500150"/>
                    <a:gd name="connsiteY6" fmla="*/ 206892 h 208596"/>
                    <a:gd name="connsiteX7" fmla="*/ 472033 w 500150"/>
                    <a:gd name="connsiteY7" fmla="*/ 208596 h 208596"/>
                    <a:gd name="connsiteX8" fmla="*/ 0 w 500150"/>
                    <a:gd name="connsiteY8" fmla="*/ 1704 h 208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0150" h="208596">
                      <a:moveTo>
                        <a:pt x="0" y="1704"/>
                      </a:moveTo>
                      <a:lnTo>
                        <a:pt x="465" y="0"/>
                      </a:lnTo>
                      <a:lnTo>
                        <a:pt x="500151" y="122152"/>
                      </a:lnTo>
                      <a:lnTo>
                        <a:pt x="499686" y="123857"/>
                      </a:lnTo>
                      <a:lnTo>
                        <a:pt x="9992" y="4183"/>
                      </a:lnTo>
                      <a:lnTo>
                        <a:pt x="472731" y="206892"/>
                      </a:lnTo>
                      <a:lnTo>
                        <a:pt x="472731" y="206892"/>
                      </a:lnTo>
                      <a:lnTo>
                        <a:pt x="472033" y="208596"/>
                      </a:lnTo>
                      <a:lnTo>
                        <a:pt x="0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4" name="Freeform: Shape 48003">
                  <a:extLst>
                    <a:ext uri="{FF2B5EF4-FFF2-40B4-BE49-F238E27FC236}">
                      <a16:creationId xmlns:a16="http://schemas.microsoft.com/office/drawing/2014/main" id="{8770A9ED-FB89-4446-A1BA-8160095B4EA3}"/>
                    </a:ext>
                  </a:extLst>
                </p:cNvPr>
                <p:cNvSpPr/>
                <p:nvPr/>
              </p:nvSpPr>
              <p:spPr>
                <a:xfrm>
                  <a:off x="6961601" y="2737681"/>
                  <a:ext cx="492172" cy="175908"/>
                </a:xfrm>
                <a:custGeom>
                  <a:avLst/>
                  <a:gdLst>
                    <a:gd name="connsiteX0" fmla="*/ 0 w 492172"/>
                    <a:gd name="connsiteY0" fmla="*/ 1704 h 175908"/>
                    <a:gd name="connsiteX1" fmla="*/ 542 w 492172"/>
                    <a:gd name="connsiteY1" fmla="*/ 0 h 175908"/>
                    <a:gd name="connsiteX2" fmla="*/ 492172 w 492172"/>
                    <a:gd name="connsiteY2" fmla="*/ 146629 h 175908"/>
                    <a:gd name="connsiteX3" fmla="*/ 491708 w 492172"/>
                    <a:gd name="connsiteY3" fmla="*/ 148333 h 175908"/>
                    <a:gd name="connsiteX4" fmla="*/ 30054 w 492172"/>
                    <a:gd name="connsiteY4" fmla="*/ 10689 h 175908"/>
                    <a:gd name="connsiteX5" fmla="*/ 483187 w 492172"/>
                    <a:gd name="connsiteY5" fmla="*/ 174282 h 175908"/>
                    <a:gd name="connsiteX6" fmla="*/ 483187 w 492172"/>
                    <a:gd name="connsiteY6" fmla="*/ 174282 h 175908"/>
                    <a:gd name="connsiteX7" fmla="*/ 482645 w 492172"/>
                    <a:gd name="connsiteY7" fmla="*/ 175909 h 175908"/>
                    <a:gd name="connsiteX8" fmla="*/ 0 w 492172"/>
                    <a:gd name="connsiteY8" fmla="*/ 1704 h 175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2172" h="175908">
                      <a:moveTo>
                        <a:pt x="0" y="1704"/>
                      </a:moveTo>
                      <a:lnTo>
                        <a:pt x="542" y="0"/>
                      </a:lnTo>
                      <a:lnTo>
                        <a:pt x="492172" y="146629"/>
                      </a:lnTo>
                      <a:lnTo>
                        <a:pt x="491708" y="148333"/>
                      </a:lnTo>
                      <a:lnTo>
                        <a:pt x="30054" y="10689"/>
                      </a:lnTo>
                      <a:lnTo>
                        <a:pt x="483187" y="174282"/>
                      </a:lnTo>
                      <a:lnTo>
                        <a:pt x="483187" y="174282"/>
                      </a:lnTo>
                      <a:lnTo>
                        <a:pt x="482645" y="175909"/>
                      </a:lnTo>
                      <a:lnTo>
                        <a:pt x="0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7" name="Graphic 19965">
                <a:extLst>
                  <a:ext uri="{FF2B5EF4-FFF2-40B4-BE49-F238E27FC236}">
                    <a16:creationId xmlns:a16="http://schemas.microsoft.com/office/drawing/2014/main" id="{BFAF34B2-72C9-465E-9D03-9875FDD8E789}"/>
                  </a:ext>
                </a:extLst>
              </p:cNvPr>
              <p:cNvGrpSpPr/>
              <p:nvPr/>
            </p:nvGrpSpPr>
            <p:grpSpPr>
              <a:xfrm>
                <a:off x="8722729" y="3100898"/>
                <a:ext cx="667188" cy="137456"/>
                <a:chOff x="6937124" y="2840468"/>
                <a:chExt cx="514325" cy="105963"/>
              </a:xfrm>
              <a:solidFill>
                <a:srgbClr val="839EAD"/>
              </a:solidFill>
            </p:grpSpPr>
            <p:sp>
              <p:nvSpPr>
                <p:cNvPr id="48001" name="Freeform: Shape 48000">
                  <a:extLst>
                    <a:ext uri="{FF2B5EF4-FFF2-40B4-BE49-F238E27FC236}">
                      <a16:creationId xmlns:a16="http://schemas.microsoft.com/office/drawing/2014/main" id="{B317EA05-5BC2-486D-805D-56B396970B9A}"/>
                    </a:ext>
                  </a:extLst>
                </p:cNvPr>
                <p:cNvSpPr/>
                <p:nvPr/>
              </p:nvSpPr>
              <p:spPr>
                <a:xfrm>
                  <a:off x="6937124" y="2840468"/>
                  <a:ext cx="514325" cy="105963"/>
                </a:xfrm>
                <a:custGeom>
                  <a:avLst/>
                  <a:gdLst>
                    <a:gd name="connsiteX0" fmla="*/ 0 w 514325"/>
                    <a:gd name="connsiteY0" fmla="*/ 1782 h 105963"/>
                    <a:gd name="connsiteX1" fmla="*/ 232 w 514325"/>
                    <a:gd name="connsiteY1" fmla="*/ 0 h 105963"/>
                    <a:gd name="connsiteX2" fmla="*/ 514326 w 514325"/>
                    <a:gd name="connsiteY2" fmla="*/ 15569 h 105963"/>
                    <a:gd name="connsiteX3" fmla="*/ 514248 w 514325"/>
                    <a:gd name="connsiteY3" fmla="*/ 17351 h 105963"/>
                    <a:gd name="connsiteX4" fmla="*/ 10379 w 514325"/>
                    <a:gd name="connsiteY4" fmla="*/ 2091 h 105963"/>
                    <a:gd name="connsiteX5" fmla="*/ 505108 w 514325"/>
                    <a:gd name="connsiteY5" fmla="*/ 104182 h 105963"/>
                    <a:gd name="connsiteX6" fmla="*/ 504798 w 514325"/>
                    <a:gd name="connsiteY6" fmla="*/ 105964 h 105963"/>
                    <a:gd name="connsiteX7" fmla="*/ 0 w 514325"/>
                    <a:gd name="connsiteY7" fmla="*/ 1782 h 105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4325" h="105963">
                      <a:moveTo>
                        <a:pt x="0" y="1782"/>
                      </a:moveTo>
                      <a:lnTo>
                        <a:pt x="232" y="0"/>
                      </a:lnTo>
                      <a:lnTo>
                        <a:pt x="514326" y="15569"/>
                      </a:lnTo>
                      <a:lnTo>
                        <a:pt x="514248" y="17351"/>
                      </a:lnTo>
                      <a:lnTo>
                        <a:pt x="10379" y="2091"/>
                      </a:lnTo>
                      <a:lnTo>
                        <a:pt x="505108" y="104182"/>
                      </a:lnTo>
                      <a:lnTo>
                        <a:pt x="504798" y="105964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2" name="Freeform: Shape 48001">
                  <a:extLst>
                    <a:ext uri="{FF2B5EF4-FFF2-40B4-BE49-F238E27FC236}">
                      <a16:creationId xmlns:a16="http://schemas.microsoft.com/office/drawing/2014/main" id="{7EE620E3-1D38-442C-9CEA-94AD99495DE1}"/>
                    </a:ext>
                  </a:extLst>
                </p:cNvPr>
                <p:cNvSpPr/>
                <p:nvPr/>
              </p:nvSpPr>
              <p:spPr>
                <a:xfrm>
                  <a:off x="6938596" y="2841862"/>
                  <a:ext cx="511537" cy="71881"/>
                </a:xfrm>
                <a:custGeom>
                  <a:avLst/>
                  <a:gdLst>
                    <a:gd name="connsiteX0" fmla="*/ 0 w 511537"/>
                    <a:gd name="connsiteY0" fmla="*/ 1782 h 71881"/>
                    <a:gd name="connsiteX1" fmla="*/ 155 w 511537"/>
                    <a:gd name="connsiteY1" fmla="*/ 0 h 71881"/>
                    <a:gd name="connsiteX2" fmla="*/ 511537 w 511537"/>
                    <a:gd name="connsiteY2" fmla="*/ 41208 h 71881"/>
                    <a:gd name="connsiteX3" fmla="*/ 511382 w 511537"/>
                    <a:gd name="connsiteY3" fmla="*/ 42990 h 71881"/>
                    <a:gd name="connsiteX4" fmla="*/ 31293 w 511537"/>
                    <a:gd name="connsiteY4" fmla="*/ 4260 h 71881"/>
                    <a:gd name="connsiteX5" fmla="*/ 508594 w 511537"/>
                    <a:gd name="connsiteY5" fmla="*/ 70100 h 71881"/>
                    <a:gd name="connsiteX6" fmla="*/ 508594 w 511537"/>
                    <a:gd name="connsiteY6" fmla="*/ 70100 h 71881"/>
                    <a:gd name="connsiteX7" fmla="*/ 508284 w 511537"/>
                    <a:gd name="connsiteY7" fmla="*/ 71882 h 71881"/>
                    <a:gd name="connsiteX8" fmla="*/ 0 w 511537"/>
                    <a:gd name="connsiteY8" fmla="*/ 1782 h 7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1537" h="71881">
                      <a:moveTo>
                        <a:pt x="0" y="1782"/>
                      </a:moveTo>
                      <a:lnTo>
                        <a:pt x="155" y="0"/>
                      </a:lnTo>
                      <a:lnTo>
                        <a:pt x="511537" y="41208"/>
                      </a:lnTo>
                      <a:lnTo>
                        <a:pt x="511382" y="42990"/>
                      </a:lnTo>
                      <a:lnTo>
                        <a:pt x="31293" y="4260"/>
                      </a:lnTo>
                      <a:lnTo>
                        <a:pt x="508594" y="70100"/>
                      </a:lnTo>
                      <a:lnTo>
                        <a:pt x="508594" y="70100"/>
                      </a:lnTo>
                      <a:lnTo>
                        <a:pt x="508284" y="71882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8" name="Graphic 19965">
                <a:extLst>
                  <a:ext uri="{FF2B5EF4-FFF2-40B4-BE49-F238E27FC236}">
                    <a16:creationId xmlns:a16="http://schemas.microsoft.com/office/drawing/2014/main" id="{F2369268-1B5D-4709-B518-27E9AAF261B4}"/>
                  </a:ext>
                </a:extLst>
              </p:cNvPr>
              <p:cNvGrpSpPr/>
              <p:nvPr/>
            </p:nvGrpSpPr>
            <p:grpSpPr>
              <a:xfrm>
                <a:off x="8721121" y="3120995"/>
                <a:ext cx="668796" cy="122585"/>
                <a:chOff x="6935884" y="2855960"/>
                <a:chExt cx="515565" cy="94499"/>
              </a:xfrm>
              <a:solidFill>
                <a:srgbClr val="839EAD"/>
              </a:solidFill>
            </p:grpSpPr>
            <p:sp>
              <p:nvSpPr>
                <p:cNvPr id="47999" name="Freeform: Shape 47998">
                  <a:extLst>
                    <a:ext uri="{FF2B5EF4-FFF2-40B4-BE49-F238E27FC236}">
                      <a16:creationId xmlns:a16="http://schemas.microsoft.com/office/drawing/2014/main" id="{64B20E18-8587-490C-A84C-641F9FA0A51F}"/>
                    </a:ext>
                  </a:extLst>
                </p:cNvPr>
                <p:cNvSpPr/>
                <p:nvPr/>
              </p:nvSpPr>
              <p:spPr>
                <a:xfrm>
                  <a:off x="6935884" y="2855960"/>
                  <a:ext cx="515565" cy="93415"/>
                </a:xfrm>
                <a:custGeom>
                  <a:avLst/>
                  <a:gdLst>
                    <a:gd name="connsiteX0" fmla="*/ 0 w 515565"/>
                    <a:gd name="connsiteY0" fmla="*/ 91634 h 93415"/>
                    <a:gd name="connsiteX1" fmla="*/ 506115 w 515565"/>
                    <a:gd name="connsiteY1" fmla="*/ 0 h 93415"/>
                    <a:gd name="connsiteX2" fmla="*/ 506425 w 515565"/>
                    <a:gd name="connsiteY2" fmla="*/ 1704 h 93415"/>
                    <a:gd name="connsiteX3" fmla="*/ 10380 w 515565"/>
                    <a:gd name="connsiteY3" fmla="*/ 91556 h 93415"/>
                    <a:gd name="connsiteX4" fmla="*/ 515565 w 515565"/>
                    <a:gd name="connsiteY4" fmla="*/ 88535 h 93415"/>
                    <a:gd name="connsiteX5" fmla="*/ 515565 w 515565"/>
                    <a:gd name="connsiteY5" fmla="*/ 88613 h 93415"/>
                    <a:gd name="connsiteX6" fmla="*/ 515565 w 515565"/>
                    <a:gd name="connsiteY6" fmla="*/ 90317 h 93415"/>
                    <a:gd name="connsiteX7" fmla="*/ 155 w 515565"/>
                    <a:gd name="connsiteY7" fmla="*/ 93415 h 93415"/>
                    <a:gd name="connsiteX8" fmla="*/ 0 w 515565"/>
                    <a:gd name="connsiteY8" fmla="*/ 91634 h 93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5565" h="93415">
                      <a:moveTo>
                        <a:pt x="0" y="91634"/>
                      </a:moveTo>
                      <a:lnTo>
                        <a:pt x="506115" y="0"/>
                      </a:lnTo>
                      <a:lnTo>
                        <a:pt x="506425" y="1704"/>
                      </a:lnTo>
                      <a:lnTo>
                        <a:pt x="10380" y="91556"/>
                      </a:lnTo>
                      <a:lnTo>
                        <a:pt x="515565" y="88535"/>
                      </a:lnTo>
                      <a:lnTo>
                        <a:pt x="515565" y="88613"/>
                      </a:lnTo>
                      <a:lnTo>
                        <a:pt x="515565" y="90317"/>
                      </a:lnTo>
                      <a:lnTo>
                        <a:pt x="155" y="93415"/>
                      </a:lnTo>
                      <a:lnTo>
                        <a:pt x="0" y="9163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0" name="Freeform: Shape 47999">
                  <a:extLst>
                    <a:ext uri="{FF2B5EF4-FFF2-40B4-BE49-F238E27FC236}">
                      <a16:creationId xmlns:a16="http://schemas.microsoft.com/office/drawing/2014/main" id="{A6099253-34C2-48B9-91C3-B93643290F51}"/>
                    </a:ext>
                  </a:extLst>
                </p:cNvPr>
                <p:cNvSpPr/>
                <p:nvPr/>
              </p:nvSpPr>
              <p:spPr>
                <a:xfrm>
                  <a:off x="6937589" y="2882606"/>
                  <a:ext cx="512001" cy="67853"/>
                </a:xfrm>
                <a:custGeom>
                  <a:avLst/>
                  <a:gdLst>
                    <a:gd name="connsiteX0" fmla="*/ 0 w 512001"/>
                    <a:gd name="connsiteY0" fmla="*/ 65995 h 67853"/>
                    <a:gd name="connsiteX1" fmla="*/ 508749 w 512001"/>
                    <a:gd name="connsiteY1" fmla="*/ 0 h 67853"/>
                    <a:gd name="connsiteX2" fmla="*/ 508981 w 512001"/>
                    <a:gd name="connsiteY2" fmla="*/ 1782 h 67853"/>
                    <a:gd name="connsiteX3" fmla="*/ 31293 w 512001"/>
                    <a:gd name="connsiteY3" fmla="*/ 63748 h 67853"/>
                    <a:gd name="connsiteX4" fmla="*/ 511847 w 512001"/>
                    <a:gd name="connsiteY4" fmla="*/ 28969 h 67853"/>
                    <a:gd name="connsiteX5" fmla="*/ 511847 w 512001"/>
                    <a:gd name="connsiteY5" fmla="*/ 28969 h 67853"/>
                    <a:gd name="connsiteX6" fmla="*/ 512002 w 512001"/>
                    <a:gd name="connsiteY6" fmla="*/ 30674 h 67853"/>
                    <a:gd name="connsiteX7" fmla="*/ 155 w 512001"/>
                    <a:gd name="connsiteY7" fmla="*/ 67854 h 67853"/>
                    <a:gd name="connsiteX8" fmla="*/ 0 w 512001"/>
                    <a:gd name="connsiteY8" fmla="*/ 65995 h 67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2001" h="67853">
                      <a:moveTo>
                        <a:pt x="0" y="65995"/>
                      </a:moveTo>
                      <a:lnTo>
                        <a:pt x="508749" y="0"/>
                      </a:lnTo>
                      <a:lnTo>
                        <a:pt x="508981" y="1782"/>
                      </a:lnTo>
                      <a:lnTo>
                        <a:pt x="31293" y="63748"/>
                      </a:lnTo>
                      <a:lnTo>
                        <a:pt x="511847" y="28969"/>
                      </a:lnTo>
                      <a:lnTo>
                        <a:pt x="511847" y="28969"/>
                      </a:lnTo>
                      <a:lnTo>
                        <a:pt x="512002" y="30674"/>
                      </a:lnTo>
                      <a:lnTo>
                        <a:pt x="155" y="67854"/>
                      </a:lnTo>
                      <a:lnTo>
                        <a:pt x="0" y="659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9" name="Graphic 19965">
                <a:extLst>
                  <a:ext uri="{FF2B5EF4-FFF2-40B4-BE49-F238E27FC236}">
                    <a16:creationId xmlns:a16="http://schemas.microsoft.com/office/drawing/2014/main" id="{E7D05C1A-6BD4-436D-AF02-44F1F33F9546}"/>
                  </a:ext>
                </a:extLst>
              </p:cNvPr>
              <p:cNvGrpSpPr/>
              <p:nvPr/>
            </p:nvGrpSpPr>
            <p:grpSpPr>
              <a:xfrm>
                <a:off x="8748251" y="3123406"/>
                <a:ext cx="653724" cy="255822"/>
                <a:chOff x="6956798" y="2857819"/>
                <a:chExt cx="503946" cy="197209"/>
              </a:xfrm>
              <a:solidFill>
                <a:srgbClr val="839EAD"/>
              </a:solidFill>
            </p:grpSpPr>
            <p:sp>
              <p:nvSpPr>
                <p:cNvPr id="47997" name="Freeform: Shape 47996">
                  <a:extLst>
                    <a:ext uri="{FF2B5EF4-FFF2-40B4-BE49-F238E27FC236}">
                      <a16:creationId xmlns:a16="http://schemas.microsoft.com/office/drawing/2014/main" id="{A946FAC4-C20A-4EB3-B865-2A6389108115}"/>
                    </a:ext>
                  </a:extLst>
                </p:cNvPr>
                <p:cNvSpPr/>
                <p:nvPr/>
              </p:nvSpPr>
              <p:spPr>
                <a:xfrm>
                  <a:off x="6956798" y="2857819"/>
                  <a:ext cx="503946" cy="196512"/>
                </a:xfrm>
                <a:custGeom>
                  <a:avLst/>
                  <a:gdLst>
                    <a:gd name="connsiteX0" fmla="*/ 0 w 503946"/>
                    <a:gd name="connsiteY0" fmla="*/ 194809 h 196512"/>
                    <a:gd name="connsiteX1" fmla="*/ 475906 w 503946"/>
                    <a:gd name="connsiteY1" fmla="*/ 0 h 196512"/>
                    <a:gd name="connsiteX2" fmla="*/ 476603 w 503946"/>
                    <a:gd name="connsiteY2" fmla="*/ 1627 h 196512"/>
                    <a:gd name="connsiteX3" fmla="*/ 10070 w 503946"/>
                    <a:gd name="connsiteY3" fmla="*/ 192562 h 196512"/>
                    <a:gd name="connsiteX4" fmla="*/ 503559 w 503946"/>
                    <a:gd name="connsiteY4" fmla="*/ 84662 h 196512"/>
                    <a:gd name="connsiteX5" fmla="*/ 503946 w 503946"/>
                    <a:gd name="connsiteY5" fmla="*/ 86366 h 196512"/>
                    <a:gd name="connsiteX6" fmla="*/ 465 w 503946"/>
                    <a:gd name="connsiteY6" fmla="*/ 196513 h 196512"/>
                    <a:gd name="connsiteX7" fmla="*/ 0 w 503946"/>
                    <a:gd name="connsiteY7" fmla="*/ 194809 h 196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3946" h="196512">
                      <a:moveTo>
                        <a:pt x="0" y="194809"/>
                      </a:moveTo>
                      <a:lnTo>
                        <a:pt x="475906" y="0"/>
                      </a:lnTo>
                      <a:lnTo>
                        <a:pt x="476603" y="1627"/>
                      </a:lnTo>
                      <a:lnTo>
                        <a:pt x="10070" y="192562"/>
                      </a:lnTo>
                      <a:lnTo>
                        <a:pt x="503559" y="84662"/>
                      </a:lnTo>
                      <a:lnTo>
                        <a:pt x="503946" y="86366"/>
                      </a:lnTo>
                      <a:lnTo>
                        <a:pt x="465" y="196513"/>
                      </a:lnTo>
                      <a:lnTo>
                        <a:pt x="0" y="19480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8" name="Freeform: Shape 47997">
                  <a:extLst>
                    <a:ext uri="{FF2B5EF4-FFF2-40B4-BE49-F238E27FC236}">
                      <a16:creationId xmlns:a16="http://schemas.microsoft.com/office/drawing/2014/main" id="{7FE68B3B-908E-400B-8641-EE47C60CB72E}"/>
                    </a:ext>
                  </a:extLst>
                </p:cNvPr>
                <p:cNvSpPr/>
                <p:nvPr/>
              </p:nvSpPr>
              <p:spPr>
                <a:xfrm>
                  <a:off x="6958580" y="2882993"/>
                  <a:ext cx="493489" cy="172035"/>
                </a:xfrm>
                <a:custGeom>
                  <a:avLst/>
                  <a:gdLst>
                    <a:gd name="connsiteX0" fmla="*/ 0 w 493489"/>
                    <a:gd name="connsiteY0" fmla="*/ 170332 h 172035"/>
                    <a:gd name="connsiteX1" fmla="*/ 483962 w 493489"/>
                    <a:gd name="connsiteY1" fmla="*/ 0 h 172035"/>
                    <a:gd name="connsiteX2" fmla="*/ 484582 w 493489"/>
                    <a:gd name="connsiteY2" fmla="*/ 1704 h 172035"/>
                    <a:gd name="connsiteX3" fmla="*/ 30209 w 493489"/>
                    <a:gd name="connsiteY3" fmla="*/ 161656 h 172035"/>
                    <a:gd name="connsiteX4" fmla="*/ 492947 w 493489"/>
                    <a:gd name="connsiteY4" fmla="*/ 27653 h 172035"/>
                    <a:gd name="connsiteX5" fmla="*/ 493025 w 493489"/>
                    <a:gd name="connsiteY5" fmla="*/ 27653 h 172035"/>
                    <a:gd name="connsiteX6" fmla="*/ 493490 w 493489"/>
                    <a:gd name="connsiteY6" fmla="*/ 29357 h 172035"/>
                    <a:gd name="connsiteX7" fmla="*/ 620 w 493489"/>
                    <a:gd name="connsiteY7" fmla="*/ 172036 h 172035"/>
                    <a:gd name="connsiteX8" fmla="*/ 0 w 493489"/>
                    <a:gd name="connsiteY8" fmla="*/ 170332 h 172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3489" h="172035">
                      <a:moveTo>
                        <a:pt x="0" y="170332"/>
                      </a:moveTo>
                      <a:lnTo>
                        <a:pt x="483962" y="0"/>
                      </a:lnTo>
                      <a:lnTo>
                        <a:pt x="484582" y="1704"/>
                      </a:lnTo>
                      <a:lnTo>
                        <a:pt x="30209" y="161656"/>
                      </a:lnTo>
                      <a:lnTo>
                        <a:pt x="492947" y="27653"/>
                      </a:lnTo>
                      <a:lnTo>
                        <a:pt x="493025" y="27653"/>
                      </a:lnTo>
                      <a:lnTo>
                        <a:pt x="493490" y="29357"/>
                      </a:lnTo>
                      <a:lnTo>
                        <a:pt x="620" y="172036"/>
                      </a:lnTo>
                      <a:lnTo>
                        <a:pt x="0" y="17033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0" name="Graphic 19965">
                <a:extLst>
                  <a:ext uri="{FF2B5EF4-FFF2-40B4-BE49-F238E27FC236}">
                    <a16:creationId xmlns:a16="http://schemas.microsoft.com/office/drawing/2014/main" id="{384097D1-4F2D-4A31-A18F-ED4C92FB80A1}"/>
                  </a:ext>
                </a:extLst>
              </p:cNvPr>
              <p:cNvGrpSpPr/>
              <p:nvPr/>
            </p:nvGrpSpPr>
            <p:grpSpPr>
              <a:xfrm>
                <a:off x="8803012" y="3128229"/>
                <a:ext cx="610216" cy="378006"/>
                <a:chOff x="6999013" y="2861537"/>
                <a:chExt cx="470406" cy="291399"/>
              </a:xfrm>
              <a:solidFill>
                <a:srgbClr val="839EAD"/>
              </a:solidFill>
            </p:grpSpPr>
            <p:sp>
              <p:nvSpPr>
                <p:cNvPr id="47995" name="Freeform: Shape 47994">
                  <a:extLst>
                    <a:ext uri="{FF2B5EF4-FFF2-40B4-BE49-F238E27FC236}">
                      <a16:creationId xmlns:a16="http://schemas.microsoft.com/office/drawing/2014/main" id="{F469A9BB-7CE5-42B8-9BD5-068105BB756A}"/>
                    </a:ext>
                  </a:extLst>
                </p:cNvPr>
                <p:cNvSpPr/>
                <p:nvPr/>
              </p:nvSpPr>
              <p:spPr>
                <a:xfrm>
                  <a:off x="6999013" y="2861537"/>
                  <a:ext cx="470406" cy="291089"/>
                </a:xfrm>
                <a:custGeom>
                  <a:avLst/>
                  <a:gdLst>
                    <a:gd name="connsiteX0" fmla="*/ 0 w 470406"/>
                    <a:gd name="connsiteY0" fmla="*/ 289541 h 291089"/>
                    <a:gd name="connsiteX1" fmla="*/ 425016 w 470406"/>
                    <a:gd name="connsiteY1" fmla="*/ 0 h 291089"/>
                    <a:gd name="connsiteX2" fmla="*/ 426023 w 470406"/>
                    <a:gd name="connsiteY2" fmla="*/ 1472 h 291089"/>
                    <a:gd name="connsiteX3" fmla="*/ 9450 w 470406"/>
                    <a:gd name="connsiteY3" fmla="*/ 285203 h 291089"/>
                    <a:gd name="connsiteX4" fmla="*/ 469709 w 470406"/>
                    <a:gd name="connsiteY4" fmla="*/ 77071 h 291089"/>
                    <a:gd name="connsiteX5" fmla="*/ 469709 w 470406"/>
                    <a:gd name="connsiteY5" fmla="*/ 77071 h 291089"/>
                    <a:gd name="connsiteX6" fmla="*/ 470407 w 470406"/>
                    <a:gd name="connsiteY6" fmla="*/ 78698 h 291089"/>
                    <a:gd name="connsiteX7" fmla="*/ 852 w 470406"/>
                    <a:gd name="connsiteY7" fmla="*/ 291090 h 291089"/>
                    <a:gd name="connsiteX8" fmla="*/ 0 w 470406"/>
                    <a:gd name="connsiteY8" fmla="*/ 289541 h 291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0406" h="291089">
                      <a:moveTo>
                        <a:pt x="0" y="289541"/>
                      </a:moveTo>
                      <a:lnTo>
                        <a:pt x="425016" y="0"/>
                      </a:lnTo>
                      <a:lnTo>
                        <a:pt x="426023" y="1472"/>
                      </a:lnTo>
                      <a:lnTo>
                        <a:pt x="9450" y="285203"/>
                      </a:lnTo>
                      <a:lnTo>
                        <a:pt x="469709" y="77071"/>
                      </a:lnTo>
                      <a:lnTo>
                        <a:pt x="469709" y="77071"/>
                      </a:lnTo>
                      <a:lnTo>
                        <a:pt x="470407" y="78698"/>
                      </a:lnTo>
                      <a:lnTo>
                        <a:pt x="852" y="291090"/>
                      </a:lnTo>
                      <a:lnTo>
                        <a:pt x="0" y="289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6" name="Freeform: Shape 47995">
                  <a:extLst>
                    <a:ext uri="{FF2B5EF4-FFF2-40B4-BE49-F238E27FC236}">
                      <a16:creationId xmlns:a16="http://schemas.microsoft.com/office/drawing/2014/main" id="{D2E39390-5288-4775-80DE-96B5E53CE94A}"/>
                    </a:ext>
                  </a:extLst>
                </p:cNvPr>
                <p:cNvSpPr/>
                <p:nvPr/>
              </p:nvSpPr>
              <p:spPr>
                <a:xfrm>
                  <a:off x="7000950" y="2884155"/>
                  <a:ext cx="453365" cy="268781"/>
                </a:xfrm>
                <a:custGeom>
                  <a:avLst/>
                  <a:gdLst>
                    <a:gd name="connsiteX0" fmla="*/ 0 w 453365"/>
                    <a:gd name="connsiteY0" fmla="*/ 267233 h 268781"/>
                    <a:gd name="connsiteX1" fmla="*/ 437951 w 453365"/>
                    <a:gd name="connsiteY1" fmla="*/ 0 h 268781"/>
                    <a:gd name="connsiteX2" fmla="*/ 438881 w 453365"/>
                    <a:gd name="connsiteY2" fmla="*/ 1472 h 268781"/>
                    <a:gd name="connsiteX3" fmla="*/ 27730 w 453365"/>
                    <a:gd name="connsiteY3" fmla="*/ 252360 h 268781"/>
                    <a:gd name="connsiteX4" fmla="*/ 452514 w 453365"/>
                    <a:gd name="connsiteY4" fmla="*/ 25097 h 268781"/>
                    <a:gd name="connsiteX5" fmla="*/ 453366 w 453365"/>
                    <a:gd name="connsiteY5" fmla="*/ 26723 h 268781"/>
                    <a:gd name="connsiteX6" fmla="*/ 929 w 453365"/>
                    <a:gd name="connsiteY6" fmla="*/ 268782 h 268781"/>
                    <a:gd name="connsiteX7" fmla="*/ 0 w 453365"/>
                    <a:gd name="connsiteY7" fmla="*/ 267233 h 26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3365" h="268781">
                      <a:moveTo>
                        <a:pt x="0" y="267233"/>
                      </a:moveTo>
                      <a:lnTo>
                        <a:pt x="437951" y="0"/>
                      </a:lnTo>
                      <a:lnTo>
                        <a:pt x="438881" y="1472"/>
                      </a:lnTo>
                      <a:lnTo>
                        <a:pt x="27730" y="252360"/>
                      </a:lnTo>
                      <a:lnTo>
                        <a:pt x="452514" y="25097"/>
                      </a:lnTo>
                      <a:lnTo>
                        <a:pt x="453366" y="26723"/>
                      </a:lnTo>
                      <a:lnTo>
                        <a:pt x="929" y="268782"/>
                      </a:lnTo>
                      <a:lnTo>
                        <a:pt x="0" y="26723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1" name="Graphic 19965">
                <a:extLst>
                  <a:ext uri="{FF2B5EF4-FFF2-40B4-BE49-F238E27FC236}">
                    <a16:creationId xmlns:a16="http://schemas.microsoft.com/office/drawing/2014/main" id="{020011DC-A629-4FB5-A2EC-16D878C1500A}"/>
                  </a:ext>
                </a:extLst>
              </p:cNvPr>
              <p:cNvGrpSpPr/>
              <p:nvPr/>
            </p:nvGrpSpPr>
            <p:grpSpPr>
              <a:xfrm>
                <a:off x="8883096" y="3135263"/>
                <a:ext cx="540081" cy="483812"/>
                <a:chOff x="7060748" y="2866959"/>
                <a:chExt cx="416340" cy="372963"/>
              </a:xfrm>
              <a:solidFill>
                <a:srgbClr val="839EAD"/>
              </a:solidFill>
            </p:grpSpPr>
            <p:sp>
              <p:nvSpPr>
                <p:cNvPr id="47993" name="Freeform: Shape 47992">
                  <a:extLst>
                    <a:ext uri="{FF2B5EF4-FFF2-40B4-BE49-F238E27FC236}">
                      <a16:creationId xmlns:a16="http://schemas.microsoft.com/office/drawing/2014/main" id="{CC33C778-AD43-43DC-956A-322007D59CA7}"/>
                    </a:ext>
                  </a:extLst>
                </p:cNvPr>
                <p:cNvSpPr/>
                <p:nvPr/>
              </p:nvSpPr>
              <p:spPr>
                <a:xfrm>
                  <a:off x="7060748" y="2866959"/>
                  <a:ext cx="416340" cy="372963"/>
                </a:xfrm>
                <a:custGeom>
                  <a:avLst/>
                  <a:gdLst>
                    <a:gd name="connsiteX0" fmla="*/ 0 w 416340"/>
                    <a:gd name="connsiteY0" fmla="*/ 371647 h 372963"/>
                    <a:gd name="connsiteX1" fmla="*/ 355613 w 416340"/>
                    <a:gd name="connsiteY1" fmla="*/ 0 h 372963"/>
                    <a:gd name="connsiteX2" fmla="*/ 356852 w 416340"/>
                    <a:gd name="connsiteY2" fmla="*/ 1239 h 372963"/>
                    <a:gd name="connsiteX3" fmla="*/ 8366 w 416340"/>
                    <a:gd name="connsiteY3" fmla="*/ 365450 h 372963"/>
                    <a:gd name="connsiteX4" fmla="*/ 415334 w 416340"/>
                    <a:gd name="connsiteY4" fmla="*/ 66072 h 372963"/>
                    <a:gd name="connsiteX5" fmla="*/ 415334 w 416340"/>
                    <a:gd name="connsiteY5" fmla="*/ 66072 h 372963"/>
                    <a:gd name="connsiteX6" fmla="*/ 416341 w 416340"/>
                    <a:gd name="connsiteY6" fmla="*/ 67544 h 372963"/>
                    <a:gd name="connsiteX7" fmla="*/ 1162 w 416340"/>
                    <a:gd name="connsiteY7" fmla="*/ 372964 h 372963"/>
                    <a:gd name="connsiteX8" fmla="*/ 0 w 416340"/>
                    <a:gd name="connsiteY8" fmla="*/ 371647 h 372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6340" h="372963">
                      <a:moveTo>
                        <a:pt x="0" y="371647"/>
                      </a:moveTo>
                      <a:lnTo>
                        <a:pt x="355613" y="0"/>
                      </a:lnTo>
                      <a:lnTo>
                        <a:pt x="356852" y="1239"/>
                      </a:lnTo>
                      <a:lnTo>
                        <a:pt x="8366" y="365450"/>
                      </a:lnTo>
                      <a:lnTo>
                        <a:pt x="415334" y="66072"/>
                      </a:lnTo>
                      <a:lnTo>
                        <a:pt x="415334" y="66072"/>
                      </a:lnTo>
                      <a:lnTo>
                        <a:pt x="416341" y="67544"/>
                      </a:lnTo>
                      <a:lnTo>
                        <a:pt x="1162" y="372964"/>
                      </a:lnTo>
                      <a:lnTo>
                        <a:pt x="0" y="37164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4" name="Freeform: Shape 47993">
                  <a:extLst>
                    <a:ext uri="{FF2B5EF4-FFF2-40B4-BE49-F238E27FC236}">
                      <a16:creationId xmlns:a16="http://schemas.microsoft.com/office/drawing/2014/main" id="{299C58A1-3F84-44CC-8794-602954A0312F}"/>
                    </a:ext>
                  </a:extLst>
                </p:cNvPr>
                <p:cNvSpPr/>
                <p:nvPr/>
              </p:nvSpPr>
              <p:spPr>
                <a:xfrm>
                  <a:off x="7062762" y="2886014"/>
                  <a:ext cx="393490" cy="353754"/>
                </a:xfrm>
                <a:custGeom>
                  <a:avLst/>
                  <a:gdLst>
                    <a:gd name="connsiteX0" fmla="*/ 0 w 393490"/>
                    <a:gd name="connsiteY0" fmla="*/ 352437 h 353754"/>
                    <a:gd name="connsiteX1" fmla="*/ 372809 w 393490"/>
                    <a:gd name="connsiteY1" fmla="*/ 0 h 353754"/>
                    <a:gd name="connsiteX2" fmla="*/ 373971 w 393490"/>
                    <a:gd name="connsiteY2" fmla="*/ 1239 h 353754"/>
                    <a:gd name="connsiteX3" fmla="*/ 24012 w 393490"/>
                    <a:gd name="connsiteY3" fmla="*/ 332143 h 353754"/>
                    <a:gd name="connsiteX4" fmla="*/ 392251 w 393490"/>
                    <a:gd name="connsiteY4" fmla="*/ 21534 h 353754"/>
                    <a:gd name="connsiteX5" fmla="*/ 392251 w 393490"/>
                    <a:gd name="connsiteY5" fmla="*/ 21534 h 353754"/>
                    <a:gd name="connsiteX6" fmla="*/ 393490 w 393490"/>
                    <a:gd name="connsiteY6" fmla="*/ 22850 h 353754"/>
                    <a:gd name="connsiteX7" fmla="*/ 1162 w 393490"/>
                    <a:gd name="connsiteY7" fmla="*/ 353754 h 353754"/>
                    <a:gd name="connsiteX8" fmla="*/ 0 w 393490"/>
                    <a:gd name="connsiteY8" fmla="*/ 352437 h 35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3490" h="353754">
                      <a:moveTo>
                        <a:pt x="0" y="352437"/>
                      </a:moveTo>
                      <a:lnTo>
                        <a:pt x="372809" y="0"/>
                      </a:lnTo>
                      <a:lnTo>
                        <a:pt x="373971" y="1239"/>
                      </a:lnTo>
                      <a:lnTo>
                        <a:pt x="24012" y="332143"/>
                      </a:lnTo>
                      <a:lnTo>
                        <a:pt x="392251" y="21534"/>
                      </a:lnTo>
                      <a:lnTo>
                        <a:pt x="392251" y="21534"/>
                      </a:lnTo>
                      <a:lnTo>
                        <a:pt x="393490" y="22850"/>
                      </a:lnTo>
                      <a:lnTo>
                        <a:pt x="1162" y="353754"/>
                      </a:lnTo>
                      <a:lnTo>
                        <a:pt x="0" y="35243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2" name="Graphic 19965">
                <a:extLst>
                  <a:ext uri="{FF2B5EF4-FFF2-40B4-BE49-F238E27FC236}">
                    <a16:creationId xmlns:a16="http://schemas.microsoft.com/office/drawing/2014/main" id="{A347EB42-ADCB-4F86-8BE3-F5993B51866F}"/>
                  </a:ext>
                </a:extLst>
              </p:cNvPr>
              <p:cNvGrpSpPr/>
              <p:nvPr/>
            </p:nvGrpSpPr>
            <p:grpSpPr>
              <a:xfrm>
                <a:off x="8985082" y="3144306"/>
                <a:ext cx="446333" cy="568718"/>
                <a:chOff x="7139368" y="2873930"/>
                <a:chExt cx="344071" cy="438416"/>
              </a:xfrm>
              <a:solidFill>
                <a:srgbClr val="839EAD"/>
              </a:solidFill>
            </p:grpSpPr>
            <p:sp>
              <p:nvSpPr>
                <p:cNvPr id="47991" name="Freeform: Shape 47990">
                  <a:extLst>
                    <a:ext uri="{FF2B5EF4-FFF2-40B4-BE49-F238E27FC236}">
                      <a16:creationId xmlns:a16="http://schemas.microsoft.com/office/drawing/2014/main" id="{69811DF0-ABEC-4EE5-A030-EC9AB2146E43}"/>
                    </a:ext>
                  </a:extLst>
                </p:cNvPr>
                <p:cNvSpPr/>
                <p:nvPr/>
              </p:nvSpPr>
              <p:spPr>
                <a:xfrm>
                  <a:off x="7139368" y="2873930"/>
                  <a:ext cx="344071" cy="438416"/>
                </a:xfrm>
                <a:custGeom>
                  <a:avLst/>
                  <a:gdLst>
                    <a:gd name="connsiteX0" fmla="*/ 0 w 344071"/>
                    <a:gd name="connsiteY0" fmla="*/ 437409 h 438416"/>
                    <a:gd name="connsiteX1" fmla="*/ 270563 w 344071"/>
                    <a:gd name="connsiteY1" fmla="*/ 0 h 438416"/>
                    <a:gd name="connsiteX2" fmla="*/ 272035 w 344071"/>
                    <a:gd name="connsiteY2" fmla="*/ 930 h 438416"/>
                    <a:gd name="connsiteX3" fmla="*/ 6894 w 344071"/>
                    <a:gd name="connsiteY3" fmla="*/ 429663 h 438416"/>
                    <a:gd name="connsiteX4" fmla="*/ 342677 w 344071"/>
                    <a:gd name="connsiteY4" fmla="*/ 52207 h 438416"/>
                    <a:gd name="connsiteX5" fmla="*/ 342677 w 344071"/>
                    <a:gd name="connsiteY5" fmla="*/ 52207 h 438416"/>
                    <a:gd name="connsiteX6" fmla="*/ 344071 w 344071"/>
                    <a:gd name="connsiteY6" fmla="*/ 53447 h 438416"/>
                    <a:gd name="connsiteX7" fmla="*/ 1472 w 344071"/>
                    <a:gd name="connsiteY7" fmla="*/ 438416 h 438416"/>
                    <a:gd name="connsiteX8" fmla="*/ 0 w 344071"/>
                    <a:gd name="connsiteY8" fmla="*/ 437409 h 438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4071" h="438416">
                      <a:moveTo>
                        <a:pt x="0" y="437409"/>
                      </a:moveTo>
                      <a:lnTo>
                        <a:pt x="270563" y="0"/>
                      </a:lnTo>
                      <a:lnTo>
                        <a:pt x="272035" y="930"/>
                      </a:lnTo>
                      <a:lnTo>
                        <a:pt x="6894" y="429663"/>
                      </a:lnTo>
                      <a:lnTo>
                        <a:pt x="342677" y="52207"/>
                      </a:lnTo>
                      <a:lnTo>
                        <a:pt x="342677" y="52207"/>
                      </a:lnTo>
                      <a:lnTo>
                        <a:pt x="344071" y="53447"/>
                      </a:lnTo>
                      <a:lnTo>
                        <a:pt x="1472" y="438416"/>
                      </a:lnTo>
                      <a:lnTo>
                        <a:pt x="0" y="43740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2" name="Freeform: Shape 47991">
                  <a:extLst>
                    <a:ext uri="{FF2B5EF4-FFF2-40B4-BE49-F238E27FC236}">
                      <a16:creationId xmlns:a16="http://schemas.microsoft.com/office/drawing/2014/main" id="{89465110-D345-4747-A0DD-BC964D4E3A15}"/>
                    </a:ext>
                  </a:extLst>
                </p:cNvPr>
                <p:cNvSpPr/>
                <p:nvPr/>
              </p:nvSpPr>
              <p:spPr>
                <a:xfrm>
                  <a:off x="7141382" y="2888493"/>
                  <a:ext cx="316263" cy="423311"/>
                </a:xfrm>
                <a:custGeom>
                  <a:avLst/>
                  <a:gdLst>
                    <a:gd name="connsiteX0" fmla="*/ 0 w 316263"/>
                    <a:gd name="connsiteY0" fmla="*/ 422305 h 423311"/>
                    <a:gd name="connsiteX1" fmla="*/ 291322 w 316263"/>
                    <a:gd name="connsiteY1" fmla="*/ 0 h 423311"/>
                    <a:gd name="connsiteX2" fmla="*/ 292794 w 316263"/>
                    <a:gd name="connsiteY2" fmla="*/ 1007 h 423311"/>
                    <a:gd name="connsiteX3" fmla="*/ 19210 w 316263"/>
                    <a:gd name="connsiteY3" fmla="*/ 397441 h 423311"/>
                    <a:gd name="connsiteX4" fmla="*/ 314869 w 316263"/>
                    <a:gd name="connsiteY4" fmla="*/ 17041 h 423311"/>
                    <a:gd name="connsiteX5" fmla="*/ 314869 w 316263"/>
                    <a:gd name="connsiteY5" fmla="*/ 17041 h 423311"/>
                    <a:gd name="connsiteX6" fmla="*/ 316264 w 316263"/>
                    <a:gd name="connsiteY6" fmla="*/ 18125 h 423311"/>
                    <a:gd name="connsiteX7" fmla="*/ 1394 w 316263"/>
                    <a:gd name="connsiteY7" fmla="*/ 423312 h 423311"/>
                    <a:gd name="connsiteX8" fmla="*/ 0 w 316263"/>
                    <a:gd name="connsiteY8" fmla="*/ 422305 h 42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6263" h="423311">
                      <a:moveTo>
                        <a:pt x="0" y="422305"/>
                      </a:moveTo>
                      <a:lnTo>
                        <a:pt x="291322" y="0"/>
                      </a:lnTo>
                      <a:lnTo>
                        <a:pt x="292794" y="1007"/>
                      </a:lnTo>
                      <a:lnTo>
                        <a:pt x="19210" y="397441"/>
                      </a:lnTo>
                      <a:lnTo>
                        <a:pt x="314869" y="17041"/>
                      </a:lnTo>
                      <a:lnTo>
                        <a:pt x="314869" y="17041"/>
                      </a:lnTo>
                      <a:lnTo>
                        <a:pt x="316264" y="18125"/>
                      </a:lnTo>
                      <a:lnTo>
                        <a:pt x="1394" y="423312"/>
                      </a:lnTo>
                      <a:lnTo>
                        <a:pt x="0" y="42230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3" name="Graphic 19965">
                <a:extLst>
                  <a:ext uri="{FF2B5EF4-FFF2-40B4-BE49-F238E27FC236}">
                    <a16:creationId xmlns:a16="http://schemas.microsoft.com/office/drawing/2014/main" id="{3F1B634B-5A1C-4C33-8847-4CCED9C93589}"/>
                  </a:ext>
                </a:extLst>
              </p:cNvPr>
              <p:cNvGrpSpPr/>
              <p:nvPr/>
            </p:nvGrpSpPr>
            <p:grpSpPr>
              <a:xfrm>
                <a:off x="9104453" y="3154857"/>
                <a:ext cx="332990" cy="628906"/>
                <a:chOff x="7231389" y="2882064"/>
                <a:chExt cx="256697" cy="484814"/>
              </a:xfrm>
              <a:solidFill>
                <a:srgbClr val="839EAD"/>
              </a:solidFill>
            </p:grpSpPr>
            <p:sp>
              <p:nvSpPr>
                <p:cNvPr id="47989" name="Freeform: Shape 47988">
                  <a:extLst>
                    <a:ext uri="{FF2B5EF4-FFF2-40B4-BE49-F238E27FC236}">
                      <a16:creationId xmlns:a16="http://schemas.microsoft.com/office/drawing/2014/main" id="{DE75BB2A-B5BF-4B92-B128-0F094F62DD95}"/>
                    </a:ext>
                  </a:extLst>
                </p:cNvPr>
                <p:cNvSpPr/>
                <p:nvPr/>
              </p:nvSpPr>
              <p:spPr>
                <a:xfrm>
                  <a:off x="7231389" y="2882064"/>
                  <a:ext cx="256697" cy="484814"/>
                </a:xfrm>
                <a:custGeom>
                  <a:avLst/>
                  <a:gdLst>
                    <a:gd name="connsiteX0" fmla="*/ 0 w 256697"/>
                    <a:gd name="connsiteY0" fmla="*/ 484040 h 484814"/>
                    <a:gd name="connsiteX1" fmla="*/ 173662 w 256697"/>
                    <a:gd name="connsiteY1" fmla="*/ 0 h 484814"/>
                    <a:gd name="connsiteX2" fmla="*/ 175366 w 256697"/>
                    <a:gd name="connsiteY2" fmla="*/ 542 h 484814"/>
                    <a:gd name="connsiteX3" fmla="*/ 5190 w 256697"/>
                    <a:gd name="connsiteY3" fmla="*/ 475054 h 484814"/>
                    <a:gd name="connsiteX4" fmla="*/ 255149 w 256697"/>
                    <a:gd name="connsiteY4" fmla="*/ 36018 h 484814"/>
                    <a:gd name="connsiteX5" fmla="*/ 255149 w 256697"/>
                    <a:gd name="connsiteY5" fmla="*/ 36096 h 484814"/>
                    <a:gd name="connsiteX6" fmla="*/ 256698 w 256697"/>
                    <a:gd name="connsiteY6" fmla="*/ 36948 h 484814"/>
                    <a:gd name="connsiteX7" fmla="*/ 1626 w 256697"/>
                    <a:gd name="connsiteY7" fmla="*/ 484814 h 484814"/>
                    <a:gd name="connsiteX8" fmla="*/ 0 w 256697"/>
                    <a:gd name="connsiteY8" fmla="*/ 484040 h 484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6697" h="484814">
                      <a:moveTo>
                        <a:pt x="0" y="484040"/>
                      </a:moveTo>
                      <a:lnTo>
                        <a:pt x="173662" y="0"/>
                      </a:lnTo>
                      <a:lnTo>
                        <a:pt x="175366" y="542"/>
                      </a:lnTo>
                      <a:lnTo>
                        <a:pt x="5190" y="475054"/>
                      </a:lnTo>
                      <a:lnTo>
                        <a:pt x="255149" y="36018"/>
                      </a:lnTo>
                      <a:lnTo>
                        <a:pt x="255149" y="36096"/>
                      </a:lnTo>
                      <a:lnTo>
                        <a:pt x="256698" y="36948"/>
                      </a:lnTo>
                      <a:lnTo>
                        <a:pt x="1626" y="484814"/>
                      </a:lnTo>
                      <a:lnTo>
                        <a:pt x="0" y="48404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0" name="Freeform: Shape 47989">
                  <a:extLst>
                    <a:ext uri="{FF2B5EF4-FFF2-40B4-BE49-F238E27FC236}">
                      <a16:creationId xmlns:a16="http://schemas.microsoft.com/office/drawing/2014/main" id="{348509FC-0E3D-4ECF-B46D-ACD06DBDED06}"/>
                    </a:ext>
                  </a:extLst>
                </p:cNvPr>
                <p:cNvSpPr/>
                <p:nvPr/>
              </p:nvSpPr>
              <p:spPr>
                <a:xfrm>
                  <a:off x="7233248" y="2891591"/>
                  <a:ext cx="225327" cy="474357"/>
                </a:xfrm>
                <a:custGeom>
                  <a:avLst/>
                  <a:gdLst>
                    <a:gd name="connsiteX0" fmla="*/ 0 w 225327"/>
                    <a:gd name="connsiteY0" fmla="*/ 473583 h 474357"/>
                    <a:gd name="connsiteX1" fmla="*/ 197210 w 225327"/>
                    <a:gd name="connsiteY1" fmla="*/ 0 h 474357"/>
                    <a:gd name="connsiteX2" fmla="*/ 198836 w 225327"/>
                    <a:gd name="connsiteY2" fmla="*/ 697 h 474357"/>
                    <a:gd name="connsiteX3" fmla="*/ 13633 w 225327"/>
                    <a:gd name="connsiteY3" fmla="*/ 445310 h 474357"/>
                    <a:gd name="connsiteX4" fmla="*/ 223778 w 225327"/>
                    <a:gd name="connsiteY4" fmla="*/ 11774 h 474357"/>
                    <a:gd name="connsiteX5" fmla="*/ 225327 w 225327"/>
                    <a:gd name="connsiteY5" fmla="*/ 12548 h 474357"/>
                    <a:gd name="connsiteX6" fmla="*/ 1549 w 225327"/>
                    <a:gd name="connsiteY6" fmla="*/ 474357 h 474357"/>
                    <a:gd name="connsiteX7" fmla="*/ 0 w 225327"/>
                    <a:gd name="connsiteY7" fmla="*/ 473583 h 474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5327" h="474357">
                      <a:moveTo>
                        <a:pt x="0" y="473583"/>
                      </a:moveTo>
                      <a:lnTo>
                        <a:pt x="197210" y="0"/>
                      </a:lnTo>
                      <a:lnTo>
                        <a:pt x="198836" y="697"/>
                      </a:lnTo>
                      <a:lnTo>
                        <a:pt x="13633" y="445310"/>
                      </a:lnTo>
                      <a:lnTo>
                        <a:pt x="223778" y="11774"/>
                      </a:lnTo>
                      <a:lnTo>
                        <a:pt x="225327" y="12548"/>
                      </a:lnTo>
                      <a:lnTo>
                        <a:pt x="1549" y="474357"/>
                      </a:lnTo>
                      <a:lnTo>
                        <a:pt x="0" y="4735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4" name="Graphic 19965">
                <a:extLst>
                  <a:ext uri="{FF2B5EF4-FFF2-40B4-BE49-F238E27FC236}">
                    <a16:creationId xmlns:a16="http://schemas.microsoft.com/office/drawing/2014/main" id="{153D2B81-59B8-4C7D-A1F8-F184068E6A58}"/>
                  </a:ext>
                </a:extLst>
              </p:cNvPr>
              <p:cNvGrpSpPr/>
              <p:nvPr/>
            </p:nvGrpSpPr>
            <p:grpSpPr>
              <a:xfrm>
                <a:off x="9236082" y="3166411"/>
                <a:ext cx="205080" cy="661562"/>
                <a:chOff x="7332860" y="2890971"/>
                <a:chExt cx="158093" cy="509988"/>
              </a:xfrm>
              <a:solidFill>
                <a:srgbClr val="839EAD"/>
              </a:solidFill>
            </p:grpSpPr>
            <p:sp>
              <p:nvSpPr>
                <p:cNvPr id="47987" name="Freeform: Shape 47986">
                  <a:extLst>
                    <a:ext uri="{FF2B5EF4-FFF2-40B4-BE49-F238E27FC236}">
                      <a16:creationId xmlns:a16="http://schemas.microsoft.com/office/drawing/2014/main" id="{928533B3-617C-482F-905D-279E7D42FC1A}"/>
                    </a:ext>
                  </a:extLst>
                </p:cNvPr>
                <p:cNvSpPr/>
                <p:nvPr/>
              </p:nvSpPr>
              <p:spPr>
                <a:xfrm>
                  <a:off x="7332860" y="2890971"/>
                  <a:ext cx="158093" cy="509988"/>
                </a:xfrm>
                <a:custGeom>
                  <a:avLst/>
                  <a:gdLst>
                    <a:gd name="connsiteX0" fmla="*/ 0 w 158093"/>
                    <a:gd name="connsiteY0" fmla="*/ 509601 h 509988"/>
                    <a:gd name="connsiteX1" fmla="*/ 69248 w 158093"/>
                    <a:gd name="connsiteY1" fmla="*/ 0 h 509988"/>
                    <a:gd name="connsiteX2" fmla="*/ 70952 w 158093"/>
                    <a:gd name="connsiteY2" fmla="*/ 232 h 509988"/>
                    <a:gd name="connsiteX3" fmla="*/ 3099 w 158093"/>
                    <a:gd name="connsiteY3" fmla="*/ 499686 h 509988"/>
                    <a:gd name="connsiteX4" fmla="*/ 156389 w 158093"/>
                    <a:gd name="connsiteY4" fmla="*/ 18358 h 509988"/>
                    <a:gd name="connsiteX5" fmla="*/ 156389 w 158093"/>
                    <a:gd name="connsiteY5" fmla="*/ 18358 h 509988"/>
                    <a:gd name="connsiteX6" fmla="*/ 158093 w 158093"/>
                    <a:gd name="connsiteY6" fmla="*/ 18900 h 509988"/>
                    <a:gd name="connsiteX7" fmla="*/ 1704 w 158093"/>
                    <a:gd name="connsiteY7" fmla="*/ 509988 h 509988"/>
                    <a:gd name="connsiteX8" fmla="*/ 0 w 158093"/>
                    <a:gd name="connsiteY8" fmla="*/ 509601 h 509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8093" h="509988">
                      <a:moveTo>
                        <a:pt x="0" y="509601"/>
                      </a:moveTo>
                      <a:lnTo>
                        <a:pt x="69248" y="0"/>
                      </a:lnTo>
                      <a:lnTo>
                        <a:pt x="70952" y="232"/>
                      </a:lnTo>
                      <a:lnTo>
                        <a:pt x="3099" y="499686"/>
                      </a:lnTo>
                      <a:lnTo>
                        <a:pt x="156389" y="18358"/>
                      </a:lnTo>
                      <a:lnTo>
                        <a:pt x="156389" y="18358"/>
                      </a:lnTo>
                      <a:lnTo>
                        <a:pt x="158093" y="18900"/>
                      </a:lnTo>
                      <a:lnTo>
                        <a:pt x="1704" y="509988"/>
                      </a:lnTo>
                      <a:lnTo>
                        <a:pt x="0" y="5096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8" name="Freeform: Shape 47987">
                  <a:extLst>
                    <a:ext uri="{FF2B5EF4-FFF2-40B4-BE49-F238E27FC236}">
                      <a16:creationId xmlns:a16="http://schemas.microsoft.com/office/drawing/2014/main" id="{91B2CE1E-145C-4930-B649-05BB46BEC6F6}"/>
                    </a:ext>
                  </a:extLst>
                </p:cNvPr>
                <p:cNvSpPr/>
                <p:nvPr/>
              </p:nvSpPr>
              <p:spPr>
                <a:xfrm>
                  <a:off x="7334409" y="2895077"/>
                  <a:ext cx="124553" cy="504643"/>
                </a:xfrm>
                <a:custGeom>
                  <a:avLst/>
                  <a:gdLst>
                    <a:gd name="connsiteX0" fmla="*/ 0 w 124553"/>
                    <a:gd name="connsiteY0" fmla="*/ 504256 h 504643"/>
                    <a:gd name="connsiteX1" fmla="*/ 94422 w 124553"/>
                    <a:gd name="connsiteY1" fmla="*/ 0 h 504643"/>
                    <a:gd name="connsiteX2" fmla="*/ 96204 w 124553"/>
                    <a:gd name="connsiteY2" fmla="*/ 310 h 504643"/>
                    <a:gd name="connsiteX3" fmla="*/ 7513 w 124553"/>
                    <a:gd name="connsiteY3" fmla="*/ 473737 h 504643"/>
                    <a:gd name="connsiteX4" fmla="*/ 122849 w 124553"/>
                    <a:gd name="connsiteY4" fmla="*/ 5964 h 504643"/>
                    <a:gd name="connsiteX5" fmla="*/ 122849 w 124553"/>
                    <a:gd name="connsiteY5" fmla="*/ 5964 h 504643"/>
                    <a:gd name="connsiteX6" fmla="*/ 124554 w 124553"/>
                    <a:gd name="connsiteY6" fmla="*/ 6429 h 504643"/>
                    <a:gd name="connsiteX7" fmla="*/ 1704 w 124553"/>
                    <a:gd name="connsiteY7" fmla="*/ 504643 h 504643"/>
                    <a:gd name="connsiteX8" fmla="*/ 0 w 124553"/>
                    <a:gd name="connsiteY8" fmla="*/ 504256 h 504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4553" h="504643">
                      <a:moveTo>
                        <a:pt x="0" y="504256"/>
                      </a:moveTo>
                      <a:lnTo>
                        <a:pt x="94422" y="0"/>
                      </a:lnTo>
                      <a:lnTo>
                        <a:pt x="96204" y="310"/>
                      </a:lnTo>
                      <a:lnTo>
                        <a:pt x="7513" y="473737"/>
                      </a:lnTo>
                      <a:lnTo>
                        <a:pt x="122849" y="5964"/>
                      </a:lnTo>
                      <a:lnTo>
                        <a:pt x="122849" y="5964"/>
                      </a:lnTo>
                      <a:lnTo>
                        <a:pt x="124554" y="6429"/>
                      </a:lnTo>
                      <a:lnTo>
                        <a:pt x="1704" y="504643"/>
                      </a:lnTo>
                      <a:lnTo>
                        <a:pt x="0" y="5042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5" name="Graphic 19965">
                <a:extLst>
                  <a:ext uri="{FF2B5EF4-FFF2-40B4-BE49-F238E27FC236}">
                    <a16:creationId xmlns:a16="http://schemas.microsoft.com/office/drawing/2014/main" id="{F9406CE3-ADD8-4CE6-B01D-F155C5F76CAA}"/>
                  </a:ext>
                </a:extLst>
              </p:cNvPr>
              <p:cNvGrpSpPr/>
              <p:nvPr/>
            </p:nvGrpSpPr>
            <p:grpSpPr>
              <a:xfrm>
                <a:off x="9324404" y="3176460"/>
                <a:ext cx="117863" cy="667490"/>
                <a:chOff x="7400946" y="2898717"/>
                <a:chExt cx="90859" cy="514558"/>
              </a:xfrm>
              <a:solidFill>
                <a:srgbClr val="839EAD"/>
              </a:solidFill>
            </p:grpSpPr>
            <p:sp>
              <p:nvSpPr>
                <p:cNvPr id="47985" name="Freeform: Shape 47984">
                  <a:extLst>
                    <a:ext uri="{FF2B5EF4-FFF2-40B4-BE49-F238E27FC236}">
                      <a16:creationId xmlns:a16="http://schemas.microsoft.com/office/drawing/2014/main" id="{A99F5D93-4816-4B1A-A033-DE4D476AF4B5}"/>
                    </a:ext>
                  </a:extLst>
                </p:cNvPr>
                <p:cNvSpPr/>
                <p:nvPr/>
              </p:nvSpPr>
              <p:spPr>
                <a:xfrm>
                  <a:off x="7400946" y="2900189"/>
                  <a:ext cx="90859" cy="513086"/>
                </a:xfrm>
                <a:custGeom>
                  <a:avLst/>
                  <a:gdLst>
                    <a:gd name="connsiteX0" fmla="*/ 38265 w 90859"/>
                    <a:gd name="connsiteY0" fmla="*/ 513009 h 513086"/>
                    <a:gd name="connsiteX1" fmla="*/ 0 w 90859"/>
                    <a:gd name="connsiteY1" fmla="*/ 155 h 513086"/>
                    <a:gd name="connsiteX2" fmla="*/ 1782 w 90859"/>
                    <a:gd name="connsiteY2" fmla="*/ 0 h 513086"/>
                    <a:gd name="connsiteX3" fmla="*/ 39272 w 90859"/>
                    <a:gd name="connsiteY3" fmla="*/ 502707 h 513086"/>
                    <a:gd name="connsiteX4" fmla="*/ 89155 w 90859"/>
                    <a:gd name="connsiteY4" fmla="*/ 0 h 513086"/>
                    <a:gd name="connsiteX5" fmla="*/ 89155 w 90859"/>
                    <a:gd name="connsiteY5" fmla="*/ 0 h 513086"/>
                    <a:gd name="connsiteX6" fmla="*/ 90859 w 90859"/>
                    <a:gd name="connsiteY6" fmla="*/ 232 h 513086"/>
                    <a:gd name="connsiteX7" fmla="*/ 40046 w 90859"/>
                    <a:gd name="connsiteY7" fmla="*/ 513087 h 513086"/>
                    <a:gd name="connsiteX8" fmla="*/ 38265 w 90859"/>
                    <a:gd name="connsiteY8" fmla="*/ 513009 h 513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59" h="513086">
                      <a:moveTo>
                        <a:pt x="38265" y="513009"/>
                      </a:moveTo>
                      <a:lnTo>
                        <a:pt x="0" y="155"/>
                      </a:lnTo>
                      <a:lnTo>
                        <a:pt x="1782" y="0"/>
                      </a:lnTo>
                      <a:lnTo>
                        <a:pt x="39272" y="502707"/>
                      </a:lnTo>
                      <a:lnTo>
                        <a:pt x="89155" y="0"/>
                      </a:lnTo>
                      <a:lnTo>
                        <a:pt x="89155" y="0"/>
                      </a:lnTo>
                      <a:lnTo>
                        <a:pt x="90859" y="232"/>
                      </a:lnTo>
                      <a:lnTo>
                        <a:pt x="40046" y="513087"/>
                      </a:lnTo>
                      <a:lnTo>
                        <a:pt x="38265" y="51300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6" name="Freeform: Shape 47985">
                  <a:extLst>
                    <a:ext uri="{FF2B5EF4-FFF2-40B4-BE49-F238E27FC236}">
                      <a16:creationId xmlns:a16="http://schemas.microsoft.com/office/drawing/2014/main" id="{B97ECEB0-5DC4-4FDC-828F-9D2B8012D245}"/>
                    </a:ext>
                  </a:extLst>
                </p:cNvPr>
                <p:cNvSpPr/>
                <p:nvPr/>
              </p:nvSpPr>
              <p:spPr>
                <a:xfrm>
                  <a:off x="7427980" y="2898717"/>
                  <a:ext cx="30828" cy="512931"/>
                </a:xfrm>
                <a:custGeom>
                  <a:avLst/>
                  <a:gdLst>
                    <a:gd name="connsiteX0" fmla="*/ 12471 w 30828"/>
                    <a:gd name="connsiteY0" fmla="*/ 512932 h 512931"/>
                    <a:gd name="connsiteX1" fmla="*/ 0 w 30828"/>
                    <a:gd name="connsiteY1" fmla="*/ 78 h 512931"/>
                    <a:gd name="connsiteX2" fmla="*/ 1781 w 30828"/>
                    <a:gd name="connsiteY2" fmla="*/ 78 h 512931"/>
                    <a:gd name="connsiteX3" fmla="*/ 13478 w 30828"/>
                    <a:gd name="connsiteY3" fmla="*/ 481561 h 512931"/>
                    <a:gd name="connsiteX4" fmla="*/ 29047 w 30828"/>
                    <a:gd name="connsiteY4" fmla="*/ 0 h 512931"/>
                    <a:gd name="connsiteX5" fmla="*/ 29047 w 30828"/>
                    <a:gd name="connsiteY5" fmla="*/ 78 h 512931"/>
                    <a:gd name="connsiteX6" fmla="*/ 30828 w 30828"/>
                    <a:gd name="connsiteY6" fmla="*/ 78 h 512931"/>
                    <a:gd name="connsiteX7" fmla="*/ 14252 w 30828"/>
                    <a:gd name="connsiteY7" fmla="*/ 512932 h 512931"/>
                    <a:gd name="connsiteX8" fmla="*/ 12471 w 30828"/>
                    <a:gd name="connsiteY8" fmla="*/ 512932 h 512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828" h="512931">
                      <a:moveTo>
                        <a:pt x="12471" y="512932"/>
                      </a:moveTo>
                      <a:lnTo>
                        <a:pt x="0" y="78"/>
                      </a:lnTo>
                      <a:lnTo>
                        <a:pt x="1781" y="78"/>
                      </a:lnTo>
                      <a:lnTo>
                        <a:pt x="13478" y="481561"/>
                      </a:lnTo>
                      <a:lnTo>
                        <a:pt x="29047" y="0"/>
                      </a:lnTo>
                      <a:lnTo>
                        <a:pt x="29047" y="78"/>
                      </a:lnTo>
                      <a:lnTo>
                        <a:pt x="30828" y="78"/>
                      </a:lnTo>
                      <a:lnTo>
                        <a:pt x="14252" y="512932"/>
                      </a:lnTo>
                      <a:lnTo>
                        <a:pt x="12471" y="51293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6" name="Graphic 19965">
                <a:extLst>
                  <a:ext uri="{FF2B5EF4-FFF2-40B4-BE49-F238E27FC236}">
                    <a16:creationId xmlns:a16="http://schemas.microsoft.com/office/drawing/2014/main" id="{E8AA22C5-FE23-470E-8489-25F820A76FAC}"/>
                  </a:ext>
                </a:extLst>
              </p:cNvPr>
              <p:cNvGrpSpPr/>
              <p:nvPr/>
            </p:nvGrpSpPr>
            <p:grpSpPr>
              <a:xfrm>
                <a:off x="9325611" y="3166312"/>
                <a:ext cx="190209" cy="664878"/>
                <a:chOff x="7401876" y="2890894"/>
                <a:chExt cx="146629" cy="512544"/>
              </a:xfrm>
              <a:solidFill>
                <a:srgbClr val="839EAD"/>
              </a:solidFill>
            </p:grpSpPr>
            <p:sp>
              <p:nvSpPr>
                <p:cNvPr id="47983" name="Freeform: Shape 47982">
                  <a:extLst>
                    <a:ext uri="{FF2B5EF4-FFF2-40B4-BE49-F238E27FC236}">
                      <a16:creationId xmlns:a16="http://schemas.microsoft.com/office/drawing/2014/main" id="{1D19FE97-9231-49E5-8E4B-11F93C9D2D61}"/>
                    </a:ext>
                  </a:extLst>
                </p:cNvPr>
                <p:cNvSpPr/>
                <p:nvPr/>
              </p:nvSpPr>
              <p:spPr>
                <a:xfrm>
                  <a:off x="7401876" y="2890894"/>
                  <a:ext cx="145776" cy="512544"/>
                </a:xfrm>
                <a:custGeom>
                  <a:avLst/>
                  <a:gdLst>
                    <a:gd name="connsiteX0" fmla="*/ 0 w 145776"/>
                    <a:gd name="connsiteY0" fmla="*/ 18900 h 512544"/>
                    <a:gd name="connsiteX1" fmla="*/ 1704 w 145776"/>
                    <a:gd name="connsiteY1" fmla="*/ 18358 h 512544"/>
                    <a:gd name="connsiteX2" fmla="*/ 142834 w 145776"/>
                    <a:gd name="connsiteY2" fmla="*/ 502242 h 512544"/>
                    <a:gd name="connsiteX3" fmla="*/ 87064 w 145776"/>
                    <a:gd name="connsiteY3" fmla="*/ 155 h 512544"/>
                    <a:gd name="connsiteX4" fmla="*/ 88845 w 145776"/>
                    <a:gd name="connsiteY4" fmla="*/ 0 h 512544"/>
                    <a:gd name="connsiteX5" fmla="*/ 145777 w 145776"/>
                    <a:gd name="connsiteY5" fmla="*/ 512235 h 512544"/>
                    <a:gd name="connsiteX6" fmla="*/ 143995 w 145776"/>
                    <a:gd name="connsiteY6" fmla="*/ 512544 h 512544"/>
                    <a:gd name="connsiteX7" fmla="*/ 0 w 145776"/>
                    <a:gd name="connsiteY7" fmla="*/ 18900 h 512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5776" h="512544">
                      <a:moveTo>
                        <a:pt x="0" y="18900"/>
                      </a:moveTo>
                      <a:lnTo>
                        <a:pt x="1704" y="18358"/>
                      </a:lnTo>
                      <a:lnTo>
                        <a:pt x="142834" y="502242"/>
                      </a:lnTo>
                      <a:lnTo>
                        <a:pt x="87064" y="155"/>
                      </a:lnTo>
                      <a:lnTo>
                        <a:pt x="88845" y="0"/>
                      </a:lnTo>
                      <a:lnTo>
                        <a:pt x="145777" y="512235"/>
                      </a:lnTo>
                      <a:lnTo>
                        <a:pt x="143995" y="512544"/>
                      </a:lnTo>
                      <a:lnTo>
                        <a:pt x="0" y="1890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4" name="Freeform: Shape 47983">
                  <a:extLst>
                    <a:ext uri="{FF2B5EF4-FFF2-40B4-BE49-F238E27FC236}">
                      <a16:creationId xmlns:a16="http://schemas.microsoft.com/office/drawing/2014/main" id="{A618CE24-6554-45C2-AD81-0150D5AF4D41}"/>
                    </a:ext>
                  </a:extLst>
                </p:cNvPr>
                <p:cNvSpPr/>
                <p:nvPr/>
              </p:nvSpPr>
              <p:spPr>
                <a:xfrm>
                  <a:off x="7427902" y="2896239"/>
                  <a:ext cx="120603" cy="505418"/>
                </a:xfrm>
                <a:custGeom>
                  <a:avLst/>
                  <a:gdLst>
                    <a:gd name="connsiteX0" fmla="*/ 0 w 120603"/>
                    <a:gd name="connsiteY0" fmla="*/ 6352 h 505418"/>
                    <a:gd name="connsiteX1" fmla="*/ 1781 w 120603"/>
                    <a:gd name="connsiteY1" fmla="*/ 5964 h 505418"/>
                    <a:gd name="connsiteX2" fmla="*/ 113322 w 120603"/>
                    <a:gd name="connsiteY2" fmla="*/ 474512 h 505418"/>
                    <a:gd name="connsiteX3" fmla="*/ 28427 w 120603"/>
                    <a:gd name="connsiteY3" fmla="*/ 310 h 505418"/>
                    <a:gd name="connsiteX4" fmla="*/ 30209 w 120603"/>
                    <a:gd name="connsiteY4" fmla="*/ 0 h 505418"/>
                    <a:gd name="connsiteX5" fmla="*/ 120603 w 120603"/>
                    <a:gd name="connsiteY5" fmla="*/ 505108 h 505418"/>
                    <a:gd name="connsiteX6" fmla="*/ 118899 w 120603"/>
                    <a:gd name="connsiteY6" fmla="*/ 505418 h 505418"/>
                    <a:gd name="connsiteX7" fmla="*/ 0 w 120603"/>
                    <a:gd name="connsiteY7" fmla="*/ 6352 h 505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0603" h="505418">
                      <a:moveTo>
                        <a:pt x="0" y="6352"/>
                      </a:moveTo>
                      <a:lnTo>
                        <a:pt x="1781" y="5964"/>
                      </a:lnTo>
                      <a:lnTo>
                        <a:pt x="113322" y="474512"/>
                      </a:lnTo>
                      <a:lnTo>
                        <a:pt x="28427" y="310"/>
                      </a:lnTo>
                      <a:lnTo>
                        <a:pt x="30209" y="0"/>
                      </a:lnTo>
                      <a:lnTo>
                        <a:pt x="120603" y="505108"/>
                      </a:lnTo>
                      <a:lnTo>
                        <a:pt x="118899" y="505418"/>
                      </a:lnTo>
                      <a:lnTo>
                        <a:pt x="0" y="635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7" name="Graphic 19965">
                <a:extLst>
                  <a:ext uri="{FF2B5EF4-FFF2-40B4-BE49-F238E27FC236}">
                    <a16:creationId xmlns:a16="http://schemas.microsoft.com/office/drawing/2014/main" id="{A281069D-A258-472C-AAE0-A9A7129A4651}"/>
                  </a:ext>
                </a:extLst>
              </p:cNvPr>
              <p:cNvGrpSpPr/>
              <p:nvPr/>
            </p:nvGrpSpPr>
            <p:grpSpPr>
              <a:xfrm>
                <a:off x="9329227" y="3154555"/>
                <a:ext cx="318722" cy="635537"/>
                <a:chOff x="7404664" y="2881831"/>
                <a:chExt cx="245698" cy="489926"/>
              </a:xfrm>
              <a:solidFill>
                <a:srgbClr val="839EAD"/>
              </a:solidFill>
            </p:grpSpPr>
            <p:sp>
              <p:nvSpPr>
                <p:cNvPr id="47981" name="Freeform: Shape 47980">
                  <a:extLst>
                    <a:ext uri="{FF2B5EF4-FFF2-40B4-BE49-F238E27FC236}">
                      <a16:creationId xmlns:a16="http://schemas.microsoft.com/office/drawing/2014/main" id="{A969663A-4E2F-4121-9BA5-F85344650830}"/>
                    </a:ext>
                  </a:extLst>
                </p:cNvPr>
                <p:cNvSpPr/>
                <p:nvPr/>
              </p:nvSpPr>
              <p:spPr>
                <a:xfrm>
                  <a:off x="7404664" y="2881831"/>
                  <a:ext cx="245156" cy="489926"/>
                </a:xfrm>
                <a:custGeom>
                  <a:avLst/>
                  <a:gdLst>
                    <a:gd name="connsiteX0" fmla="*/ 0 w 245156"/>
                    <a:gd name="connsiteY0" fmla="*/ 36948 h 489926"/>
                    <a:gd name="connsiteX1" fmla="*/ 1549 w 245156"/>
                    <a:gd name="connsiteY1" fmla="*/ 36096 h 489926"/>
                    <a:gd name="connsiteX2" fmla="*/ 240277 w 245156"/>
                    <a:gd name="connsiteY2" fmla="*/ 480089 h 489926"/>
                    <a:gd name="connsiteX3" fmla="*/ 81332 w 245156"/>
                    <a:gd name="connsiteY3" fmla="*/ 542 h 489926"/>
                    <a:gd name="connsiteX4" fmla="*/ 82958 w 245156"/>
                    <a:gd name="connsiteY4" fmla="*/ 0 h 489926"/>
                    <a:gd name="connsiteX5" fmla="*/ 245157 w 245156"/>
                    <a:gd name="connsiteY5" fmla="*/ 489229 h 489926"/>
                    <a:gd name="connsiteX6" fmla="*/ 243530 w 245156"/>
                    <a:gd name="connsiteY6" fmla="*/ 489926 h 489926"/>
                    <a:gd name="connsiteX7" fmla="*/ 0 w 245156"/>
                    <a:gd name="connsiteY7" fmla="*/ 36948 h 489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5156" h="489926">
                      <a:moveTo>
                        <a:pt x="0" y="36948"/>
                      </a:moveTo>
                      <a:lnTo>
                        <a:pt x="1549" y="36096"/>
                      </a:lnTo>
                      <a:lnTo>
                        <a:pt x="240277" y="480089"/>
                      </a:lnTo>
                      <a:lnTo>
                        <a:pt x="81332" y="542"/>
                      </a:lnTo>
                      <a:lnTo>
                        <a:pt x="82958" y="0"/>
                      </a:lnTo>
                      <a:lnTo>
                        <a:pt x="245157" y="489229"/>
                      </a:lnTo>
                      <a:lnTo>
                        <a:pt x="243530" y="489926"/>
                      </a:lnTo>
                      <a:lnTo>
                        <a:pt x="0" y="3694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2" name="Freeform: Shape 47981">
                  <a:extLst>
                    <a:ext uri="{FF2B5EF4-FFF2-40B4-BE49-F238E27FC236}">
                      <a16:creationId xmlns:a16="http://schemas.microsoft.com/office/drawing/2014/main" id="{62ECB293-2A9B-42FA-9E62-12A01835F5DF}"/>
                    </a:ext>
                  </a:extLst>
                </p:cNvPr>
                <p:cNvSpPr/>
                <p:nvPr/>
              </p:nvSpPr>
              <p:spPr>
                <a:xfrm>
                  <a:off x="7428676" y="2893837"/>
                  <a:ext cx="221686" cy="475983"/>
                </a:xfrm>
                <a:custGeom>
                  <a:avLst/>
                  <a:gdLst>
                    <a:gd name="connsiteX0" fmla="*/ 0 w 221686"/>
                    <a:gd name="connsiteY0" fmla="*/ 12548 h 475983"/>
                    <a:gd name="connsiteX1" fmla="*/ 1627 w 221686"/>
                    <a:gd name="connsiteY1" fmla="*/ 11774 h 475983"/>
                    <a:gd name="connsiteX2" fmla="*/ 208209 w 221686"/>
                    <a:gd name="connsiteY2" fmla="*/ 446859 h 475983"/>
                    <a:gd name="connsiteX3" fmla="*/ 26568 w 221686"/>
                    <a:gd name="connsiteY3" fmla="*/ 620 h 475983"/>
                    <a:gd name="connsiteX4" fmla="*/ 26568 w 221686"/>
                    <a:gd name="connsiteY4" fmla="*/ 620 h 475983"/>
                    <a:gd name="connsiteX5" fmla="*/ 28195 w 221686"/>
                    <a:gd name="connsiteY5" fmla="*/ 0 h 475983"/>
                    <a:gd name="connsiteX6" fmla="*/ 221687 w 221686"/>
                    <a:gd name="connsiteY6" fmla="*/ 475287 h 475983"/>
                    <a:gd name="connsiteX7" fmla="*/ 220060 w 221686"/>
                    <a:gd name="connsiteY7" fmla="*/ 475984 h 475983"/>
                    <a:gd name="connsiteX8" fmla="*/ 0 w 221686"/>
                    <a:gd name="connsiteY8" fmla="*/ 12548 h 475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1686" h="475983">
                      <a:moveTo>
                        <a:pt x="0" y="12548"/>
                      </a:moveTo>
                      <a:lnTo>
                        <a:pt x="1627" y="11774"/>
                      </a:lnTo>
                      <a:lnTo>
                        <a:pt x="208209" y="446859"/>
                      </a:lnTo>
                      <a:lnTo>
                        <a:pt x="26568" y="620"/>
                      </a:lnTo>
                      <a:lnTo>
                        <a:pt x="26568" y="620"/>
                      </a:lnTo>
                      <a:lnTo>
                        <a:pt x="28195" y="0"/>
                      </a:lnTo>
                      <a:lnTo>
                        <a:pt x="221687" y="475287"/>
                      </a:lnTo>
                      <a:lnTo>
                        <a:pt x="220060" y="475984"/>
                      </a:lnTo>
                      <a:lnTo>
                        <a:pt x="0" y="1254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8" name="Graphic 19965">
                <a:extLst>
                  <a:ext uri="{FF2B5EF4-FFF2-40B4-BE49-F238E27FC236}">
                    <a16:creationId xmlns:a16="http://schemas.microsoft.com/office/drawing/2014/main" id="{0B30429E-3D03-447B-B2F2-9C3DB4623C9A}"/>
                  </a:ext>
                </a:extLst>
              </p:cNvPr>
              <p:cNvGrpSpPr/>
              <p:nvPr/>
            </p:nvGrpSpPr>
            <p:grpSpPr>
              <a:xfrm>
                <a:off x="9335155" y="3143804"/>
                <a:ext cx="433170" cy="578364"/>
                <a:chOff x="7409234" y="2873543"/>
                <a:chExt cx="333924" cy="445852"/>
              </a:xfrm>
              <a:solidFill>
                <a:srgbClr val="839EAD"/>
              </a:solidFill>
            </p:grpSpPr>
            <p:sp>
              <p:nvSpPr>
                <p:cNvPr id="47979" name="Freeform: Shape 47978">
                  <a:extLst>
                    <a:ext uri="{FF2B5EF4-FFF2-40B4-BE49-F238E27FC236}">
                      <a16:creationId xmlns:a16="http://schemas.microsoft.com/office/drawing/2014/main" id="{26879CAF-83C4-4286-BF4E-6FCCBC16618E}"/>
                    </a:ext>
                  </a:extLst>
                </p:cNvPr>
                <p:cNvSpPr/>
                <p:nvPr/>
              </p:nvSpPr>
              <p:spPr>
                <a:xfrm>
                  <a:off x="7409234" y="2873543"/>
                  <a:ext cx="333769" cy="445852"/>
                </a:xfrm>
                <a:custGeom>
                  <a:avLst/>
                  <a:gdLst>
                    <a:gd name="connsiteX0" fmla="*/ 0 w 333769"/>
                    <a:gd name="connsiteY0" fmla="*/ 53447 h 445852"/>
                    <a:gd name="connsiteX1" fmla="*/ 1317 w 333769"/>
                    <a:gd name="connsiteY1" fmla="*/ 52285 h 445852"/>
                    <a:gd name="connsiteX2" fmla="*/ 327108 w 333769"/>
                    <a:gd name="connsiteY2" fmla="*/ 436945 h 445852"/>
                    <a:gd name="connsiteX3" fmla="*/ 71959 w 333769"/>
                    <a:gd name="connsiteY3" fmla="*/ 930 h 445852"/>
                    <a:gd name="connsiteX4" fmla="*/ 73431 w 333769"/>
                    <a:gd name="connsiteY4" fmla="*/ 0 h 445852"/>
                    <a:gd name="connsiteX5" fmla="*/ 333770 w 333769"/>
                    <a:gd name="connsiteY5" fmla="*/ 444845 h 445852"/>
                    <a:gd name="connsiteX6" fmla="*/ 332376 w 333769"/>
                    <a:gd name="connsiteY6" fmla="*/ 445852 h 445852"/>
                    <a:gd name="connsiteX7" fmla="*/ 0 w 333769"/>
                    <a:gd name="connsiteY7" fmla="*/ 53447 h 445852"/>
                    <a:gd name="connsiteX8" fmla="*/ 0 w 333769"/>
                    <a:gd name="connsiteY8" fmla="*/ 53447 h 445852"/>
                    <a:gd name="connsiteX9" fmla="*/ 72037 w 333769"/>
                    <a:gd name="connsiteY9" fmla="*/ 1007 h 445852"/>
                    <a:gd name="connsiteX10" fmla="*/ 72037 w 333769"/>
                    <a:gd name="connsiteY10" fmla="*/ 1007 h 445852"/>
                    <a:gd name="connsiteX11" fmla="*/ 72037 w 333769"/>
                    <a:gd name="connsiteY11" fmla="*/ 1007 h 445852"/>
                    <a:gd name="connsiteX12" fmla="*/ 72037 w 333769"/>
                    <a:gd name="connsiteY12" fmla="*/ 1007 h 445852"/>
                    <a:gd name="connsiteX13" fmla="*/ 72037 w 333769"/>
                    <a:gd name="connsiteY13" fmla="*/ 1007 h 445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3769" h="445852">
                      <a:moveTo>
                        <a:pt x="0" y="53447"/>
                      </a:moveTo>
                      <a:lnTo>
                        <a:pt x="1317" y="52285"/>
                      </a:lnTo>
                      <a:lnTo>
                        <a:pt x="327108" y="436945"/>
                      </a:lnTo>
                      <a:lnTo>
                        <a:pt x="71959" y="930"/>
                      </a:lnTo>
                      <a:lnTo>
                        <a:pt x="73431" y="0"/>
                      </a:lnTo>
                      <a:lnTo>
                        <a:pt x="333770" y="444845"/>
                      </a:lnTo>
                      <a:lnTo>
                        <a:pt x="332376" y="445852"/>
                      </a:lnTo>
                      <a:lnTo>
                        <a:pt x="0" y="53447"/>
                      </a:lnTo>
                      <a:lnTo>
                        <a:pt x="0" y="53447"/>
                      </a:lnTo>
                      <a:close/>
                      <a:moveTo>
                        <a:pt x="72037" y="1007"/>
                      </a:moveTo>
                      <a:lnTo>
                        <a:pt x="72037" y="1007"/>
                      </a:lnTo>
                      <a:lnTo>
                        <a:pt x="72037" y="1007"/>
                      </a:lnTo>
                      <a:lnTo>
                        <a:pt x="72037" y="1007"/>
                      </a:lnTo>
                      <a:lnTo>
                        <a:pt x="72037" y="100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0" name="Freeform: Shape 47979">
                  <a:extLst>
                    <a:ext uri="{FF2B5EF4-FFF2-40B4-BE49-F238E27FC236}">
                      <a16:creationId xmlns:a16="http://schemas.microsoft.com/office/drawing/2014/main" id="{5BE1E423-477B-4B89-A6E5-6681F3D2A659}"/>
                    </a:ext>
                  </a:extLst>
                </p:cNvPr>
                <p:cNvSpPr/>
                <p:nvPr/>
              </p:nvSpPr>
              <p:spPr>
                <a:xfrm>
                  <a:off x="7430148" y="2891746"/>
                  <a:ext cx="313010" cy="425713"/>
                </a:xfrm>
                <a:custGeom>
                  <a:avLst/>
                  <a:gdLst>
                    <a:gd name="connsiteX0" fmla="*/ 0 w 313010"/>
                    <a:gd name="connsiteY0" fmla="*/ 18125 h 425713"/>
                    <a:gd name="connsiteX1" fmla="*/ 1472 w 313010"/>
                    <a:gd name="connsiteY1" fmla="*/ 17041 h 425713"/>
                    <a:gd name="connsiteX2" fmla="*/ 294033 w 313010"/>
                    <a:gd name="connsiteY2" fmla="*/ 399764 h 425713"/>
                    <a:gd name="connsiteX3" fmla="*/ 23548 w 313010"/>
                    <a:gd name="connsiteY3" fmla="*/ 1007 h 425713"/>
                    <a:gd name="connsiteX4" fmla="*/ 25019 w 313010"/>
                    <a:gd name="connsiteY4" fmla="*/ 0 h 425713"/>
                    <a:gd name="connsiteX5" fmla="*/ 313011 w 313010"/>
                    <a:gd name="connsiteY5" fmla="*/ 424706 h 425713"/>
                    <a:gd name="connsiteX6" fmla="*/ 311616 w 313010"/>
                    <a:gd name="connsiteY6" fmla="*/ 425713 h 425713"/>
                    <a:gd name="connsiteX7" fmla="*/ 0 w 313010"/>
                    <a:gd name="connsiteY7" fmla="*/ 18125 h 425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3010" h="425713">
                      <a:moveTo>
                        <a:pt x="0" y="18125"/>
                      </a:moveTo>
                      <a:lnTo>
                        <a:pt x="1472" y="17041"/>
                      </a:lnTo>
                      <a:lnTo>
                        <a:pt x="294033" y="399764"/>
                      </a:lnTo>
                      <a:lnTo>
                        <a:pt x="23548" y="1007"/>
                      </a:lnTo>
                      <a:lnTo>
                        <a:pt x="25019" y="0"/>
                      </a:lnTo>
                      <a:lnTo>
                        <a:pt x="313011" y="424706"/>
                      </a:lnTo>
                      <a:lnTo>
                        <a:pt x="311616" y="425713"/>
                      </a:lnTo>
                      <a:lnTo>
                        <a:pt x="0" y="1812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9" name="Graphic 19965">
                <a:extLst>
                  <a:ext uri="{FF2B5EF4-FFF2-40B4-BE49-F238E27FC236}">
                    <a16:creationId xmlns:a16="http://schemas.microsoft.com/office/drawing/2014/main" id="{98423C91-30CA-4F5E-99D3-D1822D5CEFA1}"/>
                  </a:ext>
                </a:extLst>
              </p:cNvPr>
              <p:cNvGrpSpPr/>
              <p:nvPr/>
            </p:nvGrpSpPr>
            <p:grpSpPr>
              <a:xfrm>
                <a:off x="9343294" y="3134761"/>
                <a:ext cx="529230" cy="495869"/>
                <a:chOff x="7415508" y="2866572"/>
                <a:chExt cx="407975" cy="382258"/>
              </a:xfrm>
              <a:solidFill>
                <a:srgbClr val="839EAD"/>
              </a:solidFill>
            </p:grpSpPr>
            <p:sp>
              <p:nvSpPr>
                <p:cNvPr id="47977" name="Freeform: Shape 47976">
                  <a:extLst>
                    <a:ext uri="{FF2B5EF4-FFF2-40B4-BE49-F238E27FC236}">
                      <a16:creationId xmlns:a16="http://schemas.microsoft.com/office/drawing/2014/main" id="{0E138235-2048-40B6-A739-95B09E3758AF}"/>
                    </a:ext>
                  </a:extLst>
                </p:cNvPr>
                <p:cNvSpPr/>
                <p:nvPr/>
              </p:nvSpPr>
              <p:spPr>
                <a:xfrm>
                  <a:off x="7415508" y="2866572"/>
                  <a:ext cx="407975" cy="382258"/>
                </a:xfrm>
                <a:custGeom>
                  <a:avLst/>
                  <a:gdLst>
                    <a:gd name="connsiteX0" fmla="*/ 0 w 407975"/>
                    <a:gd name="connsiteY0" fmla="*/ 67544 h 382258"/>
                    <a:gd name="connsiteX1" fmla="*/ 1085 w 407975"/>
                    <a:gd name="connsiteY1" fmla="*/ 66150 h 382258"/>
                    <a:gd name="connsiteX2" fmla="*/ 399765 w 407975"/>
                    <a:gd name="connsiteY2" fmla="*/ 374668 h 382258"/>
                    <a:gd name="connsiteX3" fmla="*/ 59566 w 407975"/>
                    <a:gd name="connsiteY3" fmla="*/ 1239 h 382258"/>
                    <a:gd name="connsiteX4" fmla="*/ 60883 w 407975"/>
                    <a:gd name="connsiteY4" fmla="*/ 0 h 382258"/>
                    <a:gd name="connsiteX5" fmla="*/ 407975 w 407975"/>
                    <a:gd name="connsiteY5" fmla="*/ 380942 h 382258"/>
                    <a:gd name="connsiteX6" fmla="*/ 406813 w 407975"/>
                    <a:gd name="connsiteY6" fmla="*/ 382259 h 382258"/>
                    <a:gd name="connsiteX7" fmla="*/ 0 w 407975"/>
                    <a:gd name="connsiteY7" fmla="*/ 67544 h 382258"/>
                    <a:gd name="connsiteX8" fmla="*/ 0 w 407975"/>
                    <a:gd name="connsiteY8" fmla="*/ 67544 h 382258"/>
                    <a:gd name="connsiteX9" fmla="*/ 59489 w 407975"/>
                    <a:gd name="connsiteY9" fmla="*/ 1239 h 382258"/>
                    <a:gd name="connsiteX10" fmla="*/ 59489 w 407975"/>
                    <a:gd name="connsiteY10" fmla="*/ 1239 h 382258"/>
                    <a:gd name="connsiteX11" fmla="*/ 59489 w 407975"/>
                    <a:gd name="connsiteY11" fmla="*/ 1239 h 382258"/>
                    <a:gd name="connsiteX12" fmla="*/ 59489 w 407975"/>
                    <a:gd name="connsiteY12" fmla="*/ 1239 h 382258"/>
                    <a:gd name="connsiteX13" fmla="*/ 59489 w 407975"/>
                    <a:gd name="connsiteY13" fmla="*/ 1239 h 382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07975" h="382258">
                      <a:moveTo>
                        <a:pt x="0" y="67544"/>
                      </a:moveTo>
                      <a:lnTo>
                        <a:pt x="1085" y="66150"/>
                      </a:lnTo>
                      <a:lnTo>
                        <a:pt x="399765" y="374668"/>
                      </a:lnTo>
                      <a:lnTo>
                        <a:pt x="59566" y="1239"/>
                      </a:lnTo>
                      <a:lnTo>
                        <a:pt x="60883" y="0"/>
                      </a:lnTo>
                      <a:lnTo>
                        <a:pt x="407975" y="380942"/>
                      </a:lnTo>
                      <a:lnTo>
                        <a:pt x="406813" y="382259"/>
                      </a:lnTo>
                      <a:lnTo>
                        <a:pt x="0" y="67544"/>
                      </a:lnTo>
                      <a:lnTo>
                        <a:pt x="0" y="67544"/>
                      </a:lnTo>
                      <a:close/>
                      <a:moveTo>
                        <a:pt x="59489" y="1239"/>
                      </a:moveTo>
                      <a:lnTo>
                        <a:pt x="59489" y="1239"/>
                      </a:lnTo>
                      <a:lnTo>
                        <a:pt x="59489" y="1239"/>
                      </a:lnTo>
                      <a:lnTo>
                        <a:pt x="59489" y="1239"/>
                      </a:lnTo>
                      <a:lnTo>
                        <a:pt x="59489" y="123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8" name="Freeform: Shape 47977">
                  <a:extLst>
                    <a:ext uri="{FF2B5EF4-FFF2-40B4-BE49-F238E27FC236}">
                      <a16:creationId xmlns:a16="http://schemas.microsoft.com/office/drawing/2014/main" id="{76F3A855-0B7F-4961-8961-8851774C1059}"/>
                    </a:ext>
                  </a:extLst>
                </p:cNvPr>
                <p:cNvSpPr/>
                <p:nvPr/>
              </p:nvSpPr>
              <p:spPr>
                <a:xfrm>
                  <a:off x="7432395" y="2890042"/>
                  <a:ext cx="390701" cy="356852"/>
                </a:xfrm>
                <a:custGeom>
                  <a:avLst/>
                  <a:gdLst>
                    <a:gd name="connsiteX0" fmla="*/ 0 w 390701"/>
                    <a:gd name="connsiteY0" fmla="*/ 22928 h 356852"/>
                    <a:gd name="connsiteX1" fmla="*/ 1162 w 390701"/>
                    <a:gd name="connsiteY1" fmla="*/ 21611 h 356852"/>
                    <a:gd name="connsiteX2" fmla="*/ 366922 w 390701"/>
                    <a:gd name="connsiteY2" fmla="*/ 335086 h 356852"/>
                    <a:gd name="connsiteX3" fmla="*/ 19442 w 390701"/>
                    <a:gd name="connsiteY3" fmla="*/ 1317 h 356852"/>
                    <a:gd name="connsiteX4" fmla="*/ 20681 w 390701"/>
                    <a:gd name="connsiteY4" fmla="*/ 0 h 356852"/>
                    <a:gd name="connsiteX5" fmla="*/ 390701 w 390701"/>
                    <a:gd name="connsiteY5" fmla="*/ 355536 h 356852"/>
                    <a:gd name="connsiteX6" fmla="*/ 389462 w 390701"/>
                    <a:gd name="connsiteY6" fmla="*/ 356852 h 356852"/>
                    <a:gd name="connsiteX7" fmla="*/ 0 w 390701"/>
                    <a:gd name="connsiteY7" fmla="*/ 22928 h 356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0701" h="356852">
                      <a:moveTo>
                        <a:pt x="0" y="22928"/>
                      </a:moveTo>
                      <a:lnTo>
                        <a:pt x="1162" y="21611"/>
                      </a:lnTo>
                      <a:lnTo>
                        <a:pt x="366922" y="335086"/>
                      </a:lnTo>
                      <a:lnTo>
                        <a:pt x="19442" y="1317"/>
                      </a:lnTo>
                      <a:lnTo>
                        <a:pt x="20681" y="0"/>
                      </a:lnTo>
                      <a:lnTo>
                        <a:pt x="390701" y="355536"/>
                      </a:lnTo>
                      <a:lnTo>
                        <a:pt x="389462" y="356852"/>
                      </a:lnTo>
                      <a:lnTo>
                        <a:pt x="0" y="2292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0" name="Graphic 19965">
                <a:extLst>
                  <a:ext uri="{FF2B5EF4-FFF2-40B4-BE49-F238E27FC236}">
                    <a16:creationId xmlns:a16="http://schemas.microsoft.com/office/drawing/2014/main" id="{9CFB0B71-9FBA-4D63-9AB3-7A76058C73C7}"/>
                  </a:ext>
                </a:extLst>
              </p:cNvPr>
              <p:cNvGrpSpPr/>
              <p:nvPr/>
            </p:nvGrpSpPr>
            <p:grpSpPr>
              <a:xfrm>
                <a:off x="9353143" y="3127626"/>
                <a:ext cx="602077" cy="391772"/>
                <a:chOff x="7423100" y="2861072"/>
                <a:chExt cx="464132" cy="302011"/>
              </a:xfrm>
              <a:solidFill>
                <a:srgbClr val="839EAD"/>
              </a:solidFill>
            </p:grpSpPr>
            <p:sp>
              <p:nvSpPr>
                <p:cNvPr id="47975" name="Freeform: Shape 47974">
                  <a:extLst>
                    <a:ext uri="{FF2B5EF4-FFF2-40B4-BE49-F238E27FC236}">
                      <a16:creationId xmlns:a16="http://schemas.microsoft.com/office/drawing/2014/main" id="{D6F7CE98-3B8B-4C1E-B56C-6E9E3D8F5782}"/>
                    </a:ext>
                  </a:extLst>
                </p:cNvPr>
                <p:cNvSpPr/>
                <p:nvPr/>
              </p:nvSpPr>
              <p:spPr>
                <a:xfrm>
                  <a:off x="7423100" y="2861072"/>
                  <a:ext cx="464132" cy="302011"/>
                </a:xfrm>
                <a:custGeom>
                  <a:avLst/>
                  <a:gdLst>
                    <a:gd name="connsiteX0" fmla="*/ 0 w 464132"/>
                    <a:gd name="connsiteY0" fmla="*/ 78698 h 302011"/>
                    <a:gd name="connsiteX1" fmla="*/ 774 w 464132"/>
                    <a:gd name="connsiteY1" fmla="*/ 77072 h 302011"/>
                    <a:gd name="connsiteX2" fmla="*/ 454837 w 464132"/>
                    <a:gd name="connsiteY2" fmla="*/ 295970 h 302011"/>
                    <a:gd name="connsiteX3" fmla="*/ 44384 w 464132"/>
                    <a:gd name="connsiteY3" fmla="*/ 1394 h 302011"/>
                    <a:gd name="connsiteX4" fmla="*/ 44384 w 464132"/>
                    <a:gd name="connsiteY4" fmla="*/ 1394 h 302011"/>
                    <a:gd name="connsiteX5" fmla="*/ 45391 w 464132"/>
                    <a:gd name="connsiteY5" fmla="*/ 0 h 302011"/>
                    <a:gd name="connsiteX6" fmla="*/ 464132 w 464132"/>
                    <a:gd name="connsiteY6" fmla="*/ 300462 h 302011"/>
                    <a:gd name="connsiteX7" fmla="*/ 463281 w 464132"/>
                    <a:gd name="connsiteY7" fmla="*/ 302012 h 302011"/>
                    <a:gd name="connsiteX8" fmla="*/ 0 w 464132"/>
                    <a:gd name="connsiteY8" fmla="*/ 78698 h 302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4132" h="302011">
                      <a:moveTo>
                        <a:pt x="0" y="78698"/>
                      </a:moveTo>
                      <a:lnTo>
                        <a:pt x="774" y="77072"/>
                      </a:lnTo>
                      <a:lnTo>
                        <a:pt x="454837" y="295970"/>
                      </a:lnTo>
                      <a:lnTo>
                        <a:pt x="44384" y="1394"/>
                      </a:lnTo>
                      <a:lnTo>
                        <a:pt x="44384" y="1394"/>
                      </a:lnTo>
                      <a:lnTo>
                        <a:pt x="45391" y="0"/>
                      </a:lnTo>
                      <a:lnTo>
                        <a:pt x="464132" y="300462"/>
                      </a:lnTo>
                      <a:lnTo>
                        <a:pt x="463281" y="302012"/>
                      </a:lnTo>
                      <a:lnTo>
                        <a:pt x="0" y="7869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6" name="Freeform: Shape 47975">
                  <a:extLst>
                    <a:ext uri="{FF2B5EF4-FFF2-40B4-BE49-F238E27FC236}">
                      <a16:creationId xmlns:a16="http://schemas.microsoft.com/office/drawing/2014/main" id="{C1BD5720-417A-457F-BA3D-D9920C96B8B9}"/>
                    </a:ext>
                  </a:extLst>
                </p:cNvPr>
                <p:cNvSpPr/>
                <p:nvPr/>
              </p:nvSpPr>
              <p:spPr>
                <a:xfrm>
                  <a:off x="7435183" y="2888880"/>
                  <a:ext cx="451351" cy="272344"/>
                </a:xfrm>
                <a:custGeom>
                  <a:avLst/>
                  <a:gdLst>
                    <a:gd name="connsiteX0" fmla="*/ 0 w 451351"/>
                    <a:gd name="connsiteY0" fmla="*/ 26723 h 272344"/>
                    <a:gd name="connsiteX1" fmla="*/ 852 w 451351"/>
                    <a:gd name="connsiteY1" fmla="*/ 25174 h 272344"/>
                    <a:gd name="connsiteX2" fmla="*/ 423776 w 451351"/>
                    <a:gd name="connsiteY2" fmla="*/ 255769 h 272344"/>
                    <a:gd name="connsiteX3" fmla="*/ 14562 w 451351"/>
                    <a:gd name="connsiteY3" fmla="*/ 1472 h 272344"/>
                    <a:gd name="connsiteX4" fmla="*/ 15492 w 451351"/>
                    <a:gd name="connsiteY4" fmla="*/ 0 h 272344"/>
                    <a:gd name="connsiteX5" fmla="*/ 451352 w 451351"/>
                    <a:gd name="connsiteY5" fmla="*/ 270796 h 272344"/>
                    <a:gd name="connsiteX6" fmla="*/ 450422 w 451351"/>
                    <a:gd name="connsiteY6" fmla="*/ 272345 h 272344"/>
                    <a:gd name="connsiteX7" fmla="*/ 0 w 451351"/>
                    <a:gd name="connsiteY7" fmla="*/ 26723 h 27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1351" h="272344">
                      <a:moveTo>
                        <a:pt x="0" y="26723"/>
                      </a:moveTo>
                      <a:lnTo>
                        <a:pt x="852" y="25174"/>
                      </a:lnTo>
                      <a:lnTo>
                        <a:pt x="423776" y="255769"/>
                      </a:lnTo>
                      <a:lnTo>
                        <a:pt x="14562" y="1472"/>
                      </a:lnTo>
                      <a:lnTo>
                        <a:pt x="15492" y="0"/>
                      </a:lnTo>
                      <a:lnTo>
                        <a:pt x="451352" y="270796"/>
                      </a:lnTo>
                      <a:lnTo>
                        <a:pt x="450422" y="272345"/>
                      </a:lnTo>
                      <a:lnTo>
                        <a:pt x="0" y="2672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1" name="Graphic 19965">
                <a:extLst>
                  <a:ext uri="{FF2B5EF4-FFF2-40B4-BE49-F238E27FC236}">
                    <a16:creationId xmlns:a16="http://schemas.microsoft.com/office/drawing/2014/main" id="{8FEEE643-24A5-4ACD-A89B-110512EC0E21}"/>
                  </a:ext>
                </a:extLst>
              </p:cNvPr>
              <p:cNvGrpSpPr/>
              <p:nvPr/>
            </p:nvGrpSpPr>
            <p:grpSpPr>
              <a:xfrm>
                <a:off x="9364195" y="3122703"/>
                <a:ext cx="648901" cy="270492"/>
                <a:chOff x="7431620" y="2857277"/>
                <a:chExt cx="500228" cy="208518"/>
              </a:xfrm>
              <a:solidFill>
                <a:srgbClr val="839EAD"/>
              </a:solidFill>
            </p:grpSpPr>
            <p:sp>
              <p:nvSpPr>
                <p:cNvPr id="47973" name="Freeform: Shape 47972">
                  <a:extLst>
                    <a:ext uri="{FF2B5EF4-FFF2-40B4-BE49-F238E27FC236}">
                      <a16:creationId xmlns:a16="http://schemas.microsoft.com/office/drawing/2014/main" id="{78063F1C-74C0-4483-8E31-3B617362B924}"/>
                    </a:ext>
                  </a:extLst>
                </p:cNvPr>
                <p:cNvSpPr/>
                <p:nvPr/>
              </p:nvSpPr>
              <p:spPr>
                <a:xfrm>
                  <a:off x="7431620" y="2857277"/>
                  <a:ext cx="500228" cy="208518"/>
                </a:xfrm>
                <a:custGeom>
                  <a:avLst/>
                  <a:gdLst>
                    <a:gd name="connsiteX0" fmla="*/ 0 w 500228"/>
                    <a:gd name="connsiteY0" fmla="*/ 86444 h 208518"/>
                    <a:gd name="connsiteX1" fmla="*/ 465 w 500228"/>
                    <a:gd name="connsiteY1" fmla="*/ 84662 h 208518"/>
                    <a:gd name="connsiteX2" fmla="*/ 490159 w 500228"/>
                    <a:gd name="connsiteY2" fmla="*/ 204336 h 208518"/>
                    <a:gd name="connsiteX3" fmla="*/ 27420 w 500228"/>
                    <a:gd name="connsiteY3" fmla="*/ 1627 h 208518"/>
                    <a:gd name="connsiteX4" fmla="*/ 28118 w 500228"/>
                    <a:gd name="connsiteY4" fmla="*/ 0 h 208518"/>
                    <a:gd name="connsiteX5" fmla="*/ 500228 w 500228"/>
                    <a:gd name="connsiteY5" fmla="*/ 206892 h 208518"/>
                    <a:gd name="connsiteX6" fmla="*/ 499609 w 500228"/>
                    <a:gd name="connsiteY6" fmla="*/ 208519 h 208518"/>
                    <a:gd name="connsiteX7" fmla="*/ 0 w 500228"/>
                    <a:gd name="connsiteY7" fmla="*/ 86444 h 208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0228" h="208518">
                      <a:moveTo>
                        <a:pt x="0" y="86444"/>
                      </a:moveTo>
                      <a:lnTo>
                        <a:pt x="465" y="84662"/>
                      </a:lnTo>
                      <a:lnTo>
                        <a:pt x="490159" y="204336"/>
                      </a:lnTo>
                      <a:lnTo>
                        <a:pt x="27420" y="1627"/>
                      </a:lnTo>
                      <a:lnTo>
                        <a:pt x="28118" y="0"/>
                      </a:lnTo>
                      <a:lnTo>
                        <a:pt x="500228" y="206892"/>
                      </a:lnTo>
                      <a:lnTo>
                        <a:pt x="499609" y="208519"/>
                      </a:lnTo>
                      <a:lnTo>
                        <a:pt x="0" y="8644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4" name="Freeform: Shape 47973">
                  <a:extLst>
                    <a:ext uri="{FF2B5EF4-FFF2-40B4-BE49-F238E27FC236}">
                      <a16:creationId xmlns:a16="http://schemas.microsoft.com/office/drawing/2014/main" id="{664177F0-3282-4B90-A81F-2D767A29E651}"/>
                    </a:ext>
                  </a:extLst>
                </p:cNvPr>
                <p:cNvSpPr/>
                <p:nvPr/>
              </p:nvSpPr>
              <p:spPr>
                <a:xfrm>
                  <a:off x="7438514" y="2888183"/>
                  <a:ext cx="492172" cy="175986"/>
                </a:xfrm>
                <a:custGeom>
                  <a:avLst/>
                  <a:gdLst>
                    <a:gd name="connsiteX0" fmla="*/ 0 w 492172"/>
                    <a:gd name="connsiteY0" fmla="*/ 29357 h 175986"/>
                    <a:gd name="connsiteX1" fmla="*/ 465 w 492172"/>
                    <a:gd name="connsiteY1" fmla="*/ 27653 h 175986"/>
                    <a:gd name="connsiteX2" fmla="*/ 462041 w 492172"/>
                    <a:gd name="connsiteY2" fmla="*/ 165297 h 175986"/>
                    <a:gd name="connsiteX3" fmla="*/ 8907 w 492172"/>
                    <a:gd name="connsiteY3" fmla="*/ 1704 h 175986"/>
                    <a:gd name="connsiteX4" fmla="*/ 9527 w 492172"/>
                    <a:gd name="connsiteY4" fmla="*/ 0 h 175986"/>
                    <a:gd name="connsiteX5" fmla="*/ 492172 w 492172"/>
                    <a:gd name="connsiteY5" fmla="*/ 174282 h 175986"/>
                    <a:gd name="connsiteX6" fmla="*/ 491630 w 492172"/>
                    <a:gd name="connsiteY6" fmla="*/ 175986 h 175986"/>
                    <a:gd name="connsiteX7" fmla="*/ 0 w 492172"/>
                    <a:gd name="connsiteY7" fmla="*/ 29357 h 175986"/>
                    <a:gd name="connsiteX8" fmla="*/ 0 w 492172"/>
                    <a:gd name="connsiteY8" fmla="*/ 29357 h 175986"/>
                    <a:gd name="connsiteX9" fmla="*/ 8907 w 492172"/>
                    <a:gd name="connsiteY9" fmla="*/ 1704 h 175986"/>
                    <a:gd name="connsiteX10" fmla="*/ 8907 w 492172"/>
                    <a:gd name="connsiteY10" fmla="*/ 1704 h 175986"/>
                    <a:gd name="connsiteX11" fmla="*/ 8907 w 492172"/>
                    <a:gd name="connsiteY11" fmla="*/ 1704 h 175986"/>
                    <a:gd name="connsiteX12" fmla="*/ 8907 w 492172"/>
                    <a:gd name="connsiteY12" fmla="*/ 1704 h 175986"/>
                    <a:gd name="connsiteX13" fmla="*/ 8907 w 492172"/>
                    <a:gd name="connsiteY13" fmla="*/ 1704 h 17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92172" h="175986">
                      <a:moveTo>
                        <a:pt x="0" y="29357"/>
                      </a:moveTo>
                      <a:lnTo>
                        <a:pt x="465" y="27653"/>
                      </a:lnTo>
                      <a:lnTo>
                        <a:pt x="462041" y="165297"/>
                      </a:lnTo>
                      <a:lnTo>
                        <a:pt x="8907" y="1704"/>
                      </a:lnTo>
                      <a:lnTo>
                        <a:pt x="9527" y="0"/>
                      </a:lnTo>
                      <a:lnTo>
                        <a:pt x="492172" y="174282"/>
                      </a:lnTo>
                      <a:lnTo>
                        <a:pt x="491630" y="175986"/>
                      </a:lnTo>
                      <a:lnTo>
                        <a:pt x="0" y="29357"/>
                      </a:lnTo>
                      <a:lnTo>
                        <a:pt x="0" y="29357"/>
                      </a:lnTo>
                      <a:close/>
                      <a:moveTo>
                        <a:pt x="8907" y="1704"/>
                      </a:moveTo>
                      <a:lnTo>
                        <a:pt x="8907" y="1704"/>
                      </a:lnTo>
                      <a:lnTo>
                        <a:pt x="8907" y="1704"/>
                      </a:lnTo>
                      <a:lnTo>
                        <a:pt x="8907" y="1704"/>
                      </a:lnTo>
                      <a:lnTo>
                        <a:pt x="8907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2" name="Graphic 19965">
                <a:extLst>
                  <a:ext uri="{FF2B5EF4-FFF2-40B4-BE49-F238E27FC236}">
                    <a16:creationId xmlns:a16="http://schemas.microsoft.com/office/drawing/2014/main" id="{C2EFBC1B-8A0F-4E0C-905D-ED68CF805BE1}"/>
                  </a:ext>
                </a:extLst>
              </p:cNvPr>
              <p:cNvGrpSpPr/>
              <p:nvPr/>
            </p:nvGrpSpPr>
            <p:grpSpPr>
              <a:xfrm>
                <a:off x="9376151" y="3120392"/>
                <a:ext cx="667088" cy="137456"/>
                <a:chOff x="7440837" y="2855495"/>
                <a:chExt cx="514248" cy="105963"/>
              </a:xfrm>
              <a:solidFill>
                <a:srgbClr val="839EAD"/>
              </a:solidFill>
            </p:grpSpPr>
            <p:sp>
              <p:nvSpPr>
                <p:cNvPr id="47971" name="Freeform: Shape 47970">
                  <a:extLst>
                    <a:ext uri="{FF2B5EF4-FFF2-40B4-BE49-F238E27FC236}">
                      <a16:creationId xmlns:a16="http://schemas.microsoft.com/office/drawing/2014/main" id="{5DE2EDE6-CBC1-4A9B-93DF-1DEF22B6034B}"/>
                    </a:ext>
                  </a:extLst>
                </p:cNvPr>
                <p:cNvSpPr/>
                <p:nvPr/>
              </p:nvSpPr>
              <p:spPr>
                <a:xfrm>
                  <a:off x="7440837" y="2855495"/>
                  <a:ext cx="514248" cy="105963"/>
                </a:xfrm>
                <a:custGeom>
                  <a:avLst/>
                  <a:gdLst>
                    <a:gd name="connsiteX0" fmla="*/ 0 w 514248"/>
                    <a:gd name="connsiteY0" fmla="*/ 90317 h 105963"/>
                    <a:gd name="connsiteX1" fmla="*/ 78 w 514248"/>
                    <a:gd name="connsiteY1" fmla="*/ 88535 h 105963"/>
                    <a:gd name="connsiteX2" fmla="*/ 503869 w 514248"/>
                    <a:gd name="connsiteY2" fmla="*/ 103795 h 105963"/>
                    <a:gd name="connsiteX3" fmla="*/ 9140 w 514248"/>
                    <a:gd name="connsiteY3" fmla="*/ 1704 h 105963"/>
                    <a:gd name="connsiteX4" fmla="*/ 9527 w 514248"/>
                    <a:gd name="connsiteY4" fmla="*/ 0 h 105963"/>
                    <a:gd name="connsiteX5" fmla="*/ 514248 w 514248"/>
                    <a:gd name="connsiteY5" fmla="*/ 104182 h 105963"/>
                    <a:gd name="connsiteX6" fmla="*/ 514093 w 514248"/>
                    <a:gd name="connsiteY6" fmla="*/ 105964 h 105963"/>
                    <a:gd name="connsiteX7" fmla="*/ 0 w 514248"/>
                    <a:gd name="connsiteY7" fmla="*/ 90317 h 105963"/>
                    <a:gd name="connsiteX8" fmla="*/ 0 w 514248"/>
                    <a:gd name="connsiteY8" fmla="*/ 90317 h 105963"/>
                    <a:gd name="connsiteX9" fmla="*/ 9140 w 514248"/>
                    <a:gd name="connsiteY9" fmla="*/ 1627 h 105963"/>
                    <a:gd name="connsiteX10" fmla="*/ 9140 w 514248"/>
                    <a:gd name="connsiteY10" fmla="*/ 1627 h 105963"/>
                    <a:gd name="connsiteX11" fmla="*/ 9140 w 514248"/>
                    <a:gd name="connsiteY11" fmla="*/ 1627 h 105963"/>
                    <a:gd name="connsiteX12" fmla="*/ 9140 w 514248"/>
                    <a:gd name="connsiteY12" fmla="*/ 1627 h 105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14248" h="105963">
                      <a:moveTo>
                        <a:pt x="0" y="90317"/>
                      </a:moveTo>
                      <a:lnTo>
                        <a:pt x="78" y="88535"/>
                      </a:lnTo>
                      <a:lnTo>
                        <a:pt x="503869" y="103795"/>
                      </a:lnTo>
                      <a:lnTo>
                        <a:pt x="9140" y="1704"/>
                      </a:lnTo>
                      <a:lnTo>
                        <a:pt x="9527" y="0"/>
                      </a:lnTo>
                      <a:lnTo>
                        <a:pt x="514248" y="104182"/>
                      </a:lnTo>
                      <a:lnTo>
                        <a:pt x="514093" y="105964"/>
                      </a:lnTo>
                      <a:lnTo>
                        <a:pt x="0" y="90317"/>
                      </a:lnTo>
                      <a:lnTo>
                        <a:pt x="0" y="90317"/>
                      </a:lnTo>
                      <a:close/>
                      <a:moveTo>
                        <a:pt x="9140" y="1627"/>
                      </a:moveTo>
                      <a:lnTo>
                        <a:pt x="9140" y="1627"/>
                      </a:lnTo>
                      <a:lnTo>
                        <a:pt x="9140" y="1627"/>
                      </a:lnTo>
                      <a:lnTo>
                        <a:pt x="9140" y="162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2" name="Freeform: Shape 47971">
                  <a:extLst>
                    <a:ext uri="{FF2B5EF4-FFF2-40B4-BE49-F238E27FC236}">
                      <a16:creationId xmlns:a16="http://schemas.microsoft.com/office/drawing/2014/main" id="{00864AA6-AA6F-4C73-A969-D2BEDDF2F098}"/>
                    </a:ext>
                  </a:extLst>
                </p:cNvPr>
                <p:cNvSpPr/>
                <p:nvPr/>
              </p:nvSpPr>
              <p:spPr>
                <a:xfrm>
                  <a:off x="7442154" y="2888028"/>
                  <a:ext cx="511537" cy="71881"/>
                </a:xfrm>
                <a:custGeom>
                  <a:avLst/>
                  <a:gdLst>
                    <a:gd name="connsiteX0" fmla="*/ 0 w 511537"/>
                    <a:gd name="connsiteY0" fmla="*/ 30751 h 71881"/>
                    <a:gd name="connsiteX1" fmla="*/ 155 w 511537"/>
                    <a:gd name="connsiteY1" fmla="*/ 28969 h 71881"/>
                    <a:gd name="connsiteX2" fmla="*/ 480322 w 511537"/>
                    <a:gd name="connsiteY2" fmla="*/ 67621 h 71881"/>
                    <a:gd name="connsiteX3" fmla="*/ 3021 w 511537"/>
                    <a:gd name="connsiteY3" fmla="*/ 1782 h 71881"/>
                    <a:gd name="connsiteX4" fmla="*/ 3254 w 511537"/>
                    <a:gd name="connsiteY4" fmla="*/ 0 h 71881"/>
                    <a:gd name="connsiteX5" fmla="*/ 511537 w 511537"/>
                    <a:gd name="connsiteY5" fmla="*/ 70100 h 71881"/>
                    <a:gd name="connsiteX6" fmla="*/ 511383 w 511537"/>
                    <a:gd name="connsiteY6" fmla="*/ 71882 h 71881"/>
                    <a:gd name="connsiteX7" fmla="*/ 0 w 511537"/>
                    <a:gd name="connsiteY7" fmla="*/ 30751 h 71881"/>
                    <a:gd name="connsiteX8" fmla="*/ 0 w 511537"/>
                    <a:gd name="connsiteY8" fmla="*/ 30751 h 71881"/>
                    <a:gd name="connsiteX9" fmla="*/ 2943 w 511537"/>
                    <a:gd name="connsiteY9" fmla="*/ 1782 h 71881"/>
                    <a:gd name="connsiteX10" fmla="*/ 2943 w 511537"/>
                    <a:gd name="connsiteY10" fmla="*/ 1782 h 71881"/>
                    <a:gd name="connsiteX11" fmla="*/ 2943 w 511537"/>
                    <a:gd name="connsiteY11" fmla="*/ 1782 h 71881"/>
                    <a:gd name="connsiteX12" fmla="*/ 2943 w 511537"/>
                    <a:gd name="connsiteY12" fmla="*/ 1782 h 71881"/>
                    <a:gd name="connsiteX13" fmla="*/ 2943 w 511537"/>
                    <a:gd name="connsiteY13" fmla="*/ 1782 h 7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11537" h="71881">
                      <a:moveTo>
                        <a:pt x="0" y="30751"/>
                      </a:moveTo>
                      <a:lnTo>
                        <a:pt x="155" y="28969"/>
                      </a:lnTo>
                      <a:lnTo>
                        <a:pt x="480322" y="67621"/>
                      </a:lnTo>
                      <a:lnTo>
                        <a:pt x="3021" y="1782"/>
                      </a:lnTo>
                      <a:lnTo>
                        <a:pt x="3254" y="0"/>
                      </a:lnTo>
                      <a:lnTo>
                        <a:pt x="511537" y="70100"/>
                      </a:lnTo>
                      <a:lnTo>
                        <a:pt x="511383" y="71882"/>
                      </a:lnTo>
                      <a:lnTo>
                        <a:pt x="0" y="30751"/>
                      </a:lnTo>
                      <a:lnTo>
                        <a:pt x="0" y="30751"/>
                      </a:lnTo>
                      <a:close/>
                      <a:moveTo>
                        <a:pt x="2943" y="1782"/>
                      </a:moveTo>
                      <a:lnTo>
                        <a:pt x="2943" y="1782"/>
                      </a:lnTo>
                      <a:lnTo>
                        <a:pt x="2943" y="1782"/>
                      </a:lnTo>
                      <a:lnTo>
                        <a:pt x="2943" y="1782"/>
                      </a:lnTo>
                      <a:lnTo>
                        <a:pt x="2943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3" name="Graphic 19965">
                <a:extLst>
                  <a:ext uri="{FF2B5EF4-FFF2-40B4-BE49-F238E27FC236}">
                    <a16:creationId xmlns:a16="http://schemas.microsoft.com/office/drawing/2014/main" id="{1B9059A5-1B2C-4B57-8D6F-6B9292E74693}"/>
                  </a:ext>
                </a:extLst>
              </p:cNvPr>
              <p:cNvGrpSpPr/>
              <p:nvPr/>
            </p:nvGrpSpPr>
            <p:grpSpPr>
              <a:xfrm>
                <a:off x="9376151" y="3115067"/>
                <a:ext cx="668796" cy="122585"/>
                <a:chOff x="7440837" y="2851390"/>
                <a:chExt cx="515565" cy="94499"/>
              </a:xfrm>
              <a:solidFill>
                <a:srgbClr val="839EAD"/>
              </a:solidFill>
            </p:grpSpPr>
            <p:sp>
              <p:nvSpPr>
                <p:cNvPr id="47969" name="Freeform: Shape 47968">
                  <a:extLst>
                    <a:ext uri="{FF2B5EF4-FFF2-40B4-BE49-F238E27FC236}">
                      <a16:creationId xmlns:a16="http://schemas.microsoft.com/office/drawing/2014/main" id="{377A6960-1516-4732-9724-D04CA531BE16}"/>
                    </a:ext>
                  </a:extLst>
                </p:cNvPr>
                <p:cNvSpPr/>
                <p:nvPr/>
              </p:nvSpPr>
              <p:spPr>
                <a:xfrm>
                  <a:off x="7440837" y="2852474"/>
                  <a:ext cx="515565" cy="93415"/>
                </a:xfrm>
                <a:custGeom>
                  <a:avLst/>
                  <a:gdLst>
                    <a:gd name="connsiteX0" fmla="*/ 9140 w 515565"/>
                    <a:gd name="connsiteY0" fmla="*/ 91634 h 93415"/>
                    <a:gd name="connsiteX1" fmla="*/ 505185 w 515565"/>
                    <a:gd name="connsiteY1" fmla="*/ 1782 h 93415"/>
                    <a:gd name="connsiteX2" fmla="*/ 0 w 515565"/>
                    <a:gd name="connsiteY2" fmla="*/ 4802 h 93415"/>
                    <a:gd name="connsiteX3" fmla="*/ 0 w 515565"/>
                    <a:gd name="connsiteY3" fmla="*/ 3021 h 93415"/>
                    <a:gd name="connsiteX4" fmla="*/ 515411 w 515565"/>
                    <a:gd name="connsiteY4" fmla="*/ 0 h 93415"/>
                    <a:gd name="connsiteX5" fmla="*/ 515566 w 515565"/>
                    <a:gd name="connsiteY5" fmla="*/ 1782 h 93415"/>
                    <a:gd name="connsiteX6" fmla="*/ 9527 w 515565"/>
                    <a:gd name="connsiteY6" fmla="*/ 93415 h 93415"/>
                    <a:gd name="connsiteX7" fmla="*/ 9140 w 515565"/>
                    <a:gd name="connsiteY7" fmla="*/ 91634 h 93415"/>
                    <a:gd name="connsiteX8" fmla="*/ 9140 w 515565"/>
                    <a:gd name="connsiteY8" fmla="*/ 91634 h 93415"/>
                    <a:gd name="connsiteX9" fmla="*/ 0 w 515565"/>
                    <a:gd name="connsiteY9" fmla="*/ 4802 h 93415"/>
                    <a:gd name="connsiteX10" fmla="*/ 0 w 515565"/>
                    <a:gd name="connsiteY10" fmla="*/ 4802 h 93415"/>
                    <a:gd name="connsiteX11" fmla="*/ 0 w 515565"/>
                    <a:gd name="connsiteY11" fmla="*/ 4802 h 93415"/>
                    <a:gd name="connsiteX12" fmla="*/ 0 w 515565"/>
                    <a:gd name="connsiteY12" fmla="*/ 4802 h 93415"/>
                    <a:gd name="connsiteX13" fmla="*/ 0 w 515565"/>
                    <a:gd name="connsiteY13" fmla="*/ 4802 h 93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15565" h="93415">
                      <a:moveTo>
                        <a:pt x="9140" y="91634"/>
                      </a:moveTo>
                      <a:lnTo>
                        <a:pt x="505185" y="1782"/>
                      </a:lnTo>
                      <a:lnTo>
                        <a:pt x="0" y="4802"/>
                      </a:lnTo>
                      <a:lnTo>
                        <a:pt x="0" y="3021"/>
                      </a:lnTo>
                      <a:lnTo>
                        <a:pt x="515411" y="0"/>
                      </a:lnTo>
                      <a:lnTo>
                        <a:pt x="515566" y="1782"/>
                      </a:lnTo>
                      <a:lnTo>
                        <a:pt x="9527" y="93415"/>
                      </a:lnTo>
                      <a:lnTo>
                        <a:pt x="9140" y="91634"/>
                      </a:lnTo>
                      <a:lnTo>
                        <a:pt x="9140" y="91634"/>
                      </a:lnTo>
                      <a:close/>
                      <a:moveTo>
                        <a:pt x="0" y="4802"/>
                      </a:moveTo>
                      <a:lnTo>
                        <a:pt x="0" y="4802"/>
                      </a:lnTo>
                      <a:lnTo>
                        <a:pt x="0" y="4802"/>
                      </a:lnTo>
                      <a:lnTo>
                        <a:pt x="0" y="4802"/>
                      </a:lnTo>
                      <a:lnTo>
                        <a:pt x="0" y="480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0" name="Freeform: Shape 47969">
                  <a:extLst>
                    <a:ext uri="{FF2B5EF4-FFF2-40B4-BE49-F238E27FC236}">
                      <a16:creationId xmlns:a16="http://schemas.microsoft.com/office/drawing/2014/main" id="{5B86E010-3A54-403A-B186-2CB739B8DB39}"/>
                    </a:ext>
                  </a:extLst>
                </p:cNvPr>
                <p:cNvSpPr/>
                <p:nvPr/>
              </p:nvSpPr>
              <p:spPr>
                <a:xfrm>
                  <a:off x="7442696" y="2851390"/>
                  <a:ext cx="512001" cy="67776"/>
                </a:xfrm>
                <a:custGeom>
                  <a:avLst/>
                  <a:gdLst>
                    <a:gd name="connsiteX0" fmla="*/ 3021 w 512001"/>
                    <a:gd name="connsiteY0" fmla="*/ 66072 h 67776"/>
                    <a:gd name="connsiteX1" fmla="*/ 480709 w 512001"/>
                    <a:gd name="connsiteY1" fmla="*/ 4028 h 67776"/>
                    <a:gd name="connsiteX2" fmla="*/ 155 w 512001"/>
                    <a:gd name="connsiteY2" fmla="*/ 38884 h 67776"/>
                    <a:gd name="connsiteX3" fmla="*/ 0 w 512001"/>
                    <a:gd name="connsiteY3" fmla="*/ 37103 h 67776"/>
                    <a:gd name="connsiteX4" fmla="*/ 511770 w 512001"/>
                    <a:gd name="connsiteY4" fmla="*/ 0 h 67776"/>
                    <a:gd name="connsiteX5" fmla="*/ 512002 w 512001"/>
                    <a:gd name="connsiteY5" fmla="*/ 1782 h 67776"/>
                    <a:gd name="connsiteX6" fmla="*/ 3254 w 512001"/>
                    <a:gd name="connsiteY6" fmla="*/ 67776 h 67776"/>
                    <a:gd name="connsiteX7" fmla="*/ 3021 w 512001"/>
                    <a:gd name="connsiteY7" fmla="*/ 66072 h 67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2001" h="67776">
                      <a:moveTo>
                        <a:pt x="3021" y="66072"/>
                      </a:moveTo>
                      <a:lnTo>
                        <a:pt x="480709" y="4028"/>
                      </a:lnTo>
                      <a:lnTo>
                        <a:pt x="155" y="38884"/>
                      </a:lnTo>
                      <a:lnTo>
                        <a:pt x="0" y="37103"/>
                      </a:lnTo>
                      <a:lnTo>
                        <a:pt x="511770" y="0"/>
                      </a:lnTo>
                      <a:lnTo>
                        <a:pt x="512002" y="1782"/>
                      </a:lnTo>
                      <a:lnTo>
                        <a:pt x="3254" y="67776"/>
                      </a:lnTo>
                      <a:lnTo>
                        <a:pt x="3021" y="660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4" name="Graphic 19965">
                <a:extLst>
                  <a:ext uri="{FF2B5EF4-FFF2-40B4-BE49-F238E27FC236}">
                    <a16:creationId xmlns:a16="http://schemas.microsoft.com/office/drawing/2014/main" id="{B89D6C6F-3408-45EE-9986-7875330F6C16}"/>
                  </a:ext>
                </a:extLst>
              </p:cNvPr>
              <p:cNvGrpSpPr/>
              <p:nvPr/>
            </p:nvGrpSpPr>
            <p:grpSpPr>
              <a:xfrm>
                <a:off x="9364094" y="2979317"/>
                <a:ext cx="653824" cy="255923"/>
                <a:chOff x="7431542" y="2746743"/>
                <a:chExt cx="504023" cy="197287"/>
              </a:xfrm>
              <a:solidFill>
                <a:srgbClr val="839EAD"/>
              </a:solidFill>
            </p:grpSpPr>
            <p:sp>
              <p:nvSpPr>
                <p:cNvPr id="47967" name="Freeform: Shape 47966">
                  <a:extLst>
                    <a:ext uri="{FF2B5EF4-FFF2-40B4-BE49-F238E27FC236}">
                      <a16:creationId xmlns:a16="http://schemas.microsoft.com/office/drawing/2014/main" id="{45CE849B-C138-4D9E-8720-7AFC66270205}"/>
                    </a:ext>
                  </a:extLst>
                </p:cNvPr>
                <p:cNvSpPr/>
                <p:nvPr/>
              </p:nvSpPr>
              <p:spPr>
                <a:xfrm>
                  <a:off x="7431542" y="2747440"/>
                  <a:ext cx="504023" cy="196590"/>
                </a:xfrm>
                <a:custGeom>
                  <a:avLst/>
                  <a:gdLst>
                    <a:gd name="connsiteX0" fmla="*/ 27343 w 504023"/>
                    <a:gd name="connsiteY0" fmla="*/ 194964 h 196590"/>
                    <a:gd name="connsiteX1" fmla="*/ 493877 w 504023"/>
                    <a:gd name="connsiteY1" fmla="*/ 3950 h 196590"/>
                    <a:gd name="connsiteX2" fmla="*/ 387 w 504023"/>
                    <a:gd name="connsiteY2" fmla="*/ 111850 h 196590"/>
                    <a:gd name="connsiteX3" fmla="*/ 0 w 504023"/>
                    <a:gd name="connsiteY3" fmla="*/ 110146 h 196590"/>
                    <a:gd name="connsiteX4" fmla="*/ 503482 w 504023"/>
                    <a:gd name="connsiteY4" fmla="*/ 0 h 196590"/>
                    <a:gd name="connsiteX5" fmla="*/ 504024 w 504023"/>
                    <a:gd name="connsiteY5" fmla="*/ 1704 h 196590"/>
                    <a:gd name="connsiteX6" fmla="*/ 28040 w 504023"/>
                    <a:gd name="connsiteY6" fmla="*/ 196590 h 196590"/>
                    <a:gd name="connsiteX7" fmla="*/ 27343 w 504023"/>
                    <a:gd name="connsiteY7" fmla="*/ 194964 h 196590"/>
                    <a:gd name="connsiteX8" fmla="*/ 27343 w 504023"/>
                    <a:gd name="connsiteY8" fmla="*/ 194964 h 196590"/>
                    <a:gd name="connsiteX9" fmla="*/ 387 w 504023"/>
                    <a:gd name="connsiteY9" fmla="*/ 111928 h 196590"/>
                    <a:gd name="connsiteX10" fmla="*/ 387 w 504023"/>
                    <a:gd name="connsiteY10" fmla="*/ 111928 h 196590"/>
                    <a:gd name="connsiteX11" fmla="*/ 387 w 504023"/>
                    <a:gd name="connsiteY11" fmla="*/ 111928 h 196590"/>
                    <a:gd name="connsiteX12" fmla="*/ 387 w 504023"/>
                    <a:gd name="connsiteY12" fmla="*/ 111928 h 196590"/>
                    <a:gd name="connsiteX13" fmla="*/ 387 w 504023"/>
                    <a:gd name="connsiteY13" fmla="*/ 111928 h 196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4023" h="196590">
                      <a:moveTo>
                        <a:pt x="27343" y="194964"/>
                      </a:moveTo>
                      <a:lnTo>
                        <a:pt x="493877" y="3950"/>
                      </a:lnTo>
                      <a:lnTo>
                        <a:pt x="387" y="111850"/>
                      </a:lnTo>
                      <a:lnTo>
                        <a:pt x="0" y="110146"/>
                      </a:lnTo>
                      <a:lnTo>
                        <a:pt x="503482" y="0"/>
                      </a:lnTo>
                      <a:lnTo>
                        <a:pt x="504024" y="1704"/>
                      </a:lnTo>
                      <a:lnTo>
                        <a:pt x="28040" y="196590"/>
                      </a:lnTo>
                      <a:lnTo>
                        <a:pt x="27343" y="194964"/>
                      </a:lnTo>
                      <a:lnTo>
                        <a:pt x="27343" y="194964"/>
                      </a:lnTo>
                      <a:close/>
                      <a:moveTo>
                        <a:pt x="387" y="111928"/>
                      </a:moveTo>
                      <a:lnTo>
                        <a:pt x="387" y="111928"/>
                      </a:lnTo>
                      <a:lnTo>
                        <a:pt x="387" y="111928"/>
                      </a:lnTo>
                      <a:lnTo>
                        <a:pt x="387" y="111928"/>
                      </a:lnTo>
                      <a:lnTo>
                        <a:pt x="387" y="11192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8" name="Freeform: Shape 47967">
                  <a:extLst>
                    <a:ext uri="{FF2B5EF4-FFF2-40B4-BE49-F238E27FC236}">
                      <a16:creationId xmlns:a16="http://schemas.microsoft.com/office/drawing/2014/main" id="{C8E5FD52-BD05-42D7-9DA8-7B42484A6A7D}"/>
                    </a:ext>
                  </a:extLst>
                </p:cNvPr>
                <p:cNvSpPr/>
                <p:nvPr/>
              </p:nvSpPr>
              <p:spPr>
                <a:xfrm>
                  <a:off x="7440141" y="2746743"/>
                  <a:ext cx="493411" cy="172035"/>
                </a:xfrm>
                <a:custGeom>
                  <a:avLst/>
                  <a:gdLst>
                    <a:gd name="connsiteX0" fmla="*/ 8985 w 493411"/>
                    <a:gd name="connsiteY0" fmla="*/ 170409 h 172035"/>
                    <a:gd name="connsiteX1" fmla="*/ 463281 w 493411"/>
                    <a:gd name="connsiteY1" fmla="*/ 10457 h 172035"/>
                    <a:gd name="connsiteX2" fmla="*/ 542 w 493411"/>
                    <a:gd name="connsiteY2" fmla="*/ 144383 h 172035"/>
                    <a:gd name="connsiteX3" fmla="*/ 0 w 493411"/>
                    <a:gd name="connsiteY3" fmla="*/ 142679 h 172035"/>
                    <a:gd name="connsiteX4" fmla="*/ 492870 w 493411"/>
                    <a:gd name="connsiteY4" fmla="*/ 0 h 172035"/>
                    <a:gd name="connsiteX5" fmla="*/ 493412 w 493411"/>
                    <a:gd name="connsiteY5" fmla="*/ 1704 h 172035"/>
                    <a:gd name="connsiteX6" fmla="*/ 9527 w 493411"/>
                    <a:gd name="connsiteY6" fmla="*/ 172036 h 172035"/>
                    <a:gd name="connsiteX7" fmla="*/ 8985 w 493411"/>
                    <a:gd name="connsiteY7" fmla="*/ 170409 h 172035"/>
                    <a:gd name="connsiteX8" fmla="*/ 8985 w 493411"/>
                    <a:gd name="connsiteY8" fmla="*/ 170409 h 172035"/>
                    <a:gd name="connsiteX9" fmla="*/ 542 w 493411"/>
                    <a:gd name="connsiteY9" fmla="*/ 144461 h 172035"/>
                    <a:gd name="connsiteX10" fmla="*/ 542 w 493411"/>
                    <a:gd name="connsiteY10" fmla="*/ 144461 h 172035"/>
                    <a:gd name="connsiteX11" fmla="*/ 542 w 493411"/>
                    <a:gd name="connsiteY11" fmla="*/ 144461 h 172035"/>
                    <a:gd name="connsiteX12" fmla="*/ 542 w 493411"/>
                    <a:gd name="connsiteY12" fmla="*/ 144461 h 172035"/>
                    <a:gd name="connsiteX13" fmla="*/ 542 w 493411"/>
                    <a:gd name="connsiteY13" fmla="*/ 144461 h 172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93411" h="172035">
                      <a:moveTo>
                        <a:pt x="8985" y="170409"/>
                      </a:moveTo>
                      <a:lnTo>
                        <a:pt x="463281" y="10457"/>
                      </a:lnTo>
                      <a:lnTo>
                        <a:pt x="542" y="144383"/>
                      </a:lnTo>
                      <a:lnTo>
                        <a:pt x="0" y="142679"/>
                      </a:lnTo>
                      <a:lnTo>
                        <a:pt x="492870" y="0"/>
                      </a:lnTo>
                      <a:lnTo>
                        <a:pt x="493412" y="1704"/>
                      </a:lnTo>
                      <a:lnTo>
                        <a:pt x="9527" y="172036"/>
                      </a:lnTo>
                      <a:lnTo>
                        <a:pt x="8985" y="170409"/>
                      </a:lnTo>
                      <a:lnTo>
                        <a:pt x="8985" y="170409"/>
                      </a:lnTo>
                      <a:close/>
                      <a:moveTo>
                        <a:pt x="542" y="144461"/>
                      </a:moveTo>
                      <a:lnTo>
                        <a:pt x="542" y="144461"/>
                      </a:lnTo>
                      <a:lnTo>
                        <a:pt x="542" y="144461"/>
                      </a:lnTo>
                      <a:lnTo>
                        <a:pt x="542" y="144461"/>
                      </a:lnTo>
                      <a:lnTo>
                        <a:pt x="542" y="14446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5" name="Graphic 19965">
                <a:extLst>
                  <a:ext uri="{FF2B5EF4-FFF2-40B4-BE49-F238E27FC236}">
                    <a16:creationId xmlns:a16="http://schemas.microsoft.com/office/drawing/2014/main" id="{43799E3F-3BA0-4219-B7C9-2DCA7C64B8E1}"/>
                  </a:ext>
                </a:extLst>
              </p:cNvPr>
              <p:cNvGrpSpPr/>
              <p:nvPr/>
            </p:nvGrpSpPr>
            <p:grpSpPr>
              <a:xfrm>
                <a:off x="9352840" y="2852411"/>
                <a:ext cx="610217" cy="378107"/>
                <a:chOff x="7422867" y="2648913"/>
                <a:chExt cx="470407" cy="291477"/>
              </a:xfrm>
              <a:solidFill>
                <a:srgbClr val="839EAD"/>
              </a:solidFill>
            </p:grpSpPr>
            <p:sp>
              <p:nvSpPr>
                <p:cNvPr id="47965" name="Freeform: Shape 47964">
                  <a:extLst>
                    <a:ext uri="{FF2B5EF4-FFF2-40B4-BE49-F238E27FC236}">
                      <a16:creationId xmlns:a16="http://schemas.microsoft.com/office/drawing/2014/main" id="{39B17765-4527-4F75-BCA6-D2368C7A8A05}"/>
                    </a:ext>
                  </a:extLst>
                </p:cNvPr>
                <p:cNvSpPr/>
                <p:nvPr/>
              </p:nvSpPr>
              <p:spPr>
                <a:xfrm>
                  <a:off x="7422867" y="2649223"/>
                  <a:ext cx="470407" cy="291167"/>
                </a:xfrm>
                <a:custGeom>
                  <a:avLst/>
                  <a:gdLst>
                    <a:gd name="connsiteX0" fmla="*/ 44384 w 470407"/>
                    <a:gd name="connsiteY0" fmla="*/ 289618 h 291167"/>
                    <a:gd name="connsiteX1" fmla="*/ 460957 w 470407"/>
                    <a:gd name="connsiteY1" fmla="*/ 5809 h 291167"/>
                    <a:gd name="connsiteX2" fmla="*/ 697 w 470407"/>
                    <a:gd name="connsiteY2" fmla="*/ 214018 h 291167"/>
                    <a:gd name="connsiteX3" fmla="*/ 0 w 470407"/>
                    <a:gd name="connsiteY3" fmla="*/ 212392 h 291167"/>
                    <a:gd name="connsiteX4" fmla="*/ 469555 w 470407"/>
                    <a:gd name="connsiteY4" fmla="*/ 0 h 291167"/>
                    <a:gd name="connsiteX5" fmla="*/ 470407 w 470407"/>
                    <a:gd name="connsiteY5" fmla="*/ 1549 h 291167"/>
                    <a:gd name="connsiteX6" fmla="*/ 45391 w 470407"/>
                    <a:gd name="connsiteY6" fmla="*/ 291167 h 291167"/>
                    <a:gd name="connsiteX7" fmla="*/ 44384 w 470407"/>
                    <a:gd name="connsiteY7" fmla="*/ 289618 h 291167"/>
                    <a:gd name="connsiteX8" fmla="*/ 44384 w 470407"/>
                    <a:gd name="connsiteY8" fmla="*/ 289618 h 291167"/>
                    <a:gd name="connsiteX9" fmla="*/ 697 w 470407"/>
                    <a:gd name="connsiteY9" fmla="*/ 214018 h 291167"/>
                    <a:gd name="connsiteX10" fmla="*/ 697 w 470407"/>
                    <a:gd name="connsiteY10" fmla="*/ 214018 h 291167"/>
                    <a:gd name="connsiteX11" fmla="*/ 697 w 470407"/>
                    <a:gd name="connsiteY11" fmla="*/ 214018 h 291167"/>
                    <a:gd name="connsiteX12" fmla="*/ 697 w 470407"/>
                    <a:gd name="connsiteY12" fmla="*/ 214018 h 291167"/>
                    <a:gd name="connsiteX13" fmla="*/ 697 w 470407"/>
                    <a:gd name="connsiteY13" fmla="*/ 214018 h 29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0407" h="291167">
                      <a:moveTo>
                        <a:pt x="44384" y="289618"/>
                      </a:moveTo>
                      <a:lnTo>
                        <a:pt x="460957" y="5809"/>
                      </a:lnTo>
                      <a:lnTo>
                        <a:pt x="697" y="214018"/>
                      </a:lnTo>
                      <a:lnTo>
                        <a:pt x="0" y="212392"/>
                      </a:lnTo>
                      <a:lnTo>
                        <a:pt x="469555" y="0"/>
                      </a:lnTo>
                      <a:lnTo>
                        <a:pt x="470407" y="1549"/>
                      </a:lnTo>
                      <a:lnTo>
                        <a:pt x="45391" y="291167"/>
                      </a:lnTo>
                      <a:lnTo>
                        <a:pt x="44384" y="289618"/>
                      </a:lnTo>
                      <a:lnTo>
                        <a:pt x="44384" y="289618"/>
                      </a:lnTo>
                      <a:close/>
                      <a:moveTo>
                        <a:pt x="697" y="214018"/>
                      </a:moveTo>
                      <a:lnTo>
                        <a:pt x="697" y="214018"/>
                      </a:lnTo>
                      <a:lnTo>
                        <a:pt x="697" y="214018"/>
                      </a:lnTo>
                      <a:lnTo>
                        <a:pt x="697" y="214018"/>
                      </a:lnTo>
                      <a:lnTo>
                        <a:pt x="697" y="21401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6" name="Freeform: Shape 47965">
                  <a:extLst>
                    <a:ext uri="{FF2B5EF4-FFF2-40B4-BE49-F238E27FC236}">
                      <a16:creationId xmlns:a16="http://schemas.microsoft.com/office/drawing/2014/main" id="{7C854251-B509-4799-9C2D-13E0F9EC5A12}"/>
                    </a:ext>
                  </a:extLst>
                </p:cNvPr>
                <p:cNvSpPr/>
                <p:nvPr/>
              </p:nvSpPr>
              <p:spPr>
                <a:xfrm>
                  <a:off x="7437972" y="2648913"/>
                  <a:ext cx="453288" cy="268781"/>
                </a:xfrm>
                <a:custGeom>
                  <a:avLst/>
                  <a:gdLst>
                    <a:gd name="connsiteX0" fmla="*/ 14485 w 453288"/>
                    <a:gd name="connsiteY0" fmla="*/ 267233 h 268781"/>
                    <a:gd name="connsiteX1" fmla="*/ 425636 w 453288"/>
                    <a:gd name="connsiteY1" fmla="*/ 16344 h 268781"/>
                    <a:gd name="connsiteX2" fmla="*/ 852 w 453288"/>
                    <a:gd name="connsiteY2" fmla="*/ 243608 h 268781"/>
                    <a:gd name="connsiteX3" fmla="*/ 0 w 453288"/>
                    <a:gd name="connsiteY3" fmla="*/ 242058 h 268781"/>
                    <a:gd name="connsiteX4" fmla="*/ 452436 w 453288"/>
                    <a:gd name="connsiteY4" fmla="*/ 0 h 268781"/>
                    <a:gd name="connsiteX5" fmla="*/ 453289 w 453288"/>
                    <a:gd name="connsiteY5" fmla="*/ 1549 h 268781"/>
                    <a:gd name="connsiteX6" fmla="*/ 15414 w 453288"/>
                    <a:gd name="connsiteY6" fmla="*/ 268782 h 268781"/>
                    <a:gd name="connsiteX7" fmla="*/ 14485 w 453288"/>
                    <a:gd name="connsiteY7" fmla="*/ 267233 h 268781"/>
                    <a:gd name="connsiteX8" fmla="*/ 14485 w 453288"/>
                    <a:gd name="connsiteY8" fmla="*/ 267233 h 268781"/>
                    <a:gd name="connsiteX9" fmla="*/ 852 w 453288"/>
                    <a:gd name="connsiteY9" fmla="*/ 243608 h 268781"/>
                    <a:gd name="connsiteX10" fmla="*/ 852 w 453288"/>
                    <a:gd name="connsiteY10" fmla="*/ 243608 h 268781"/>
                    <a:gd name="connsiteX11" fmla="*/ 852 w 453288"/>
                    <a:gd name="connsiteY11" fmla="*/ 243608 h 268781"/>
                    <a:gd name="connsiteX12" fmla="*/ 852 w 453288"/>
                    <a:gd name="connsiteY12" fmla="*/ 243608 h 268781"/>
                    <a:gd name="connsiteX13" fmla="*/ 852 w 453288"/>
                    <a:gd name="connsiteY13" fmla="*/ 243608 h 26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3288" h="268781">
                      <a:moveTo>
                        <a:pt x="14485" y="267233"/>
                      </a:moveTo>
                      <a:lnTo>
                        <a:pt x="425636" y="16344"/>
                      </a:lnTo>
                      <a:lnTo>
                        <a:pt x="852" y="243608"/>
                      </a:lnTo>
                      <a:lnTo>
                        <a:pt x="0" y="242058"/>
                      </a:lnTo>
                      <a:lnTo>
                        <a:pt x="452436" y="0"/>
                      </a:lnTo>
                      <a:lnTo>
                        <a:pt x="453289" y="1549"/>
                      </a:lnTo>
                      <a:lnTo>
                        <a:pt x="15414" y="268782"/>
                      </a:lnTo>
                      <a:lnTo>
                        <a:pt x="14485" y="267233"/>
                      </a:lnTo>
                      <a:lnTo>
                        <a:pt x="14485" y="267233"/>
                      </a:lnTo>
                      <a:close/>
                      <a:moveTo>
                        <a:pt x="852" y="243608"/>
                      </a:moveTo>
                      <a:lnTo>
                        <a:pt x="852" y="243608"/>
                      </a:lnTo>
                      <a:lnTo>
                        <a:pt x="852" y="243608"/>
                      </a:lnTo>
                      <a:lnTo>
                        <a:pt x="852" y="243608"/>
                      </a:lnTo>
                      <a:lnTo>
                        <a:pt x="852" y="24360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6" name="Graphic 19965">
                <a:extLst>
                  <a:ext uri="{FF2B5EF4-FFF2-40B4-BE49-F238E27FC236}">
                    <a16:creationId xmlns:a16="http://schemas.microsoft.com/office/drawing/2014/main" id="{FD01072B-3DB0-4C8C-8868-30BE418125B5}"/>
                  </a:ext>
                </a:extLst>
              </p:cNvPr>
              <p:cNvGrpSpPr/>
              <p:nvPr/>
            </p:nvGrpSpPr>
            <p:grpSpPr>
              <a:xfrm>
                <a:off x="9342993" y="2739572"/>
                <a:ext cx="539980" cy="483812"/>
                <a:chOff x="7415276" y="2561927"/>
                <a:chExt cx="416262" cy="372963"/>
              </a:xfrm>
              <a:solidFill>
                <a:srgbClr val="839EAD"/>
              </a:solidFill>
            </p:grpSpPr>
            <p:sp>
              <p:nvSpPr>
                <p:cNvPr id="47963" name="Freeform: Shape 47962">
                  <a:extLst>
                    <a:ext uri="{FF2B5EF4-FFF2-40B4-BE49-F238E27FC236}">
                      <a16:creationId xmlns:a16="http://schemas.microsoft.com/office/drawing/2014/main" id="{2CB61A1F-97D5-4AE5-8D33-789234D415E0}"/>
                    </a:ext>
                  </a:extLst>
                </p:cNvPr>
                <p:cNvSpPr/>
                <p:nvPr/>
              </p:nvSpPr>
              <p:spPr>
                <a:xfrm>
                  <a:off x="7415276" y="2561927"/>
                  <a:ext cx="416262" cy="372963"/>
                </a:xfrm>
                <a:custGeom>
                  <a:avLst/>
                  <a:gdLst>
                    <a:gd name="connsiteX0" fmla="*/ 59411 w 416262"/>
                    <a:gd name="connsiteY0" fmla="*/ 371724 h 372963"/>
                    <a:gd name="connsiteX1" fmla="*/ 407897 w 416262"/>
                    <a:gd name="connsiteY1" fmla="*/ 7514 h 372963"/>
                    <a:gd name="connsiteX2" fmla="*/ 1007 w 416262"/>
                    <a:gd name="connsiteY2" fmla="*/ 306814 h 372963"/>
                    <a:gd name="connsiteX3" fmla="*/ 0 w 416262"/>
                    <a:gd name="connsiteY3" fmla="*/ 305420 h 372963"/>
                    <a:gd name="connsiteX4" fmla="*/ 415101 w 416262"/>
                    <a:gd name="connsiteY4" fmla="*/ 0 h 372963"/>
                    <a:gd name="connsiteX5" fmla="*/ 416263 w 416262"/>
                    <a:gd name="connsiteY5" fmla="*/ 1317 h 372963"/>
                    <a:gd name="connsiteX6" fmla="*/ 60727 w 416262"/>
                    <a:gd name="connsiteY6" fmla="*/ 372964 h 372963"/>
                    <a:gd name="connsiteX7" fmla="*/ 59411 w 416262"/>
                    <a:gd name="connsiteY7" fmla="*/ 371724 h 372963"/>
                    <a:gd name="connsiteX8" fmla="*/ 59411 w 416262"/>
                    <a:gd name="connsiteY8" fmla="*/ 371724 h 372963"/>
                    <a:gd name="connsiteX9" fmla="*/ 929 w 416262"/>
                    <a:gd name="connsiteY9" fmla="*/ 306814 h 372963"/>
                    <a:gd name="connsiteX10" fmla="*/ 929 w 416262"/>
                    <a:gd name="connsiteY10" fmla="*/ 306814 h 372963"/>
                    <a:gd name="connsiteX11" fmla="*/ 929 w 416262"/>
                    <a:gd name="connsiteY11" fmla="*/ 306814 h 372963"/>
                    <a:gd name="connsiteX12" fmla="*/ 929 w 416262"/>
                    <a:gd name="connsiteY12" fmla="*/ 306814 h 372963"/>
                    <a:gd name="connsiteX13" fmla="*/ 929 w 416262"/>
                    <a:gd name="connsiteY13" fmla="*/ 306814 h 372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16262" h="372963">
                      <a:moveTo>
                        <a:pt x="59411" y="371724"/>
                      </a:moveTo>
                      <a:lnTo>
                        <a:pt x="407897" y="7514"/>
                      </a:lnTo>
                      <a:lnTo>
                        <a:pt x="1007" y="306814"/>
                      </a:lnTo>
                      <a:lnTo>
                        <a:pt x="0" y="305420"/>
                      </a:lnTo>
                      <a:lnTo>
                        <a:pt x="415101" y="0"/>
                      </a:lnTo>
                      <a:lnTo>
                        <a:pt x="416263" y="1317"/>
                      </a:lnTo>
                      <a:lnTo>
                        <a:pt x="60727" y="372964"/>
                      </a:lnTo>
                      <a:lnTo>
                        <a:pt x="59411" y="371724"/>
                      </a:lnTo>
                      <a:lnTo>
                        <a:pt x="59411" y="371724"/>
                      </a:lnTo>
                      <a:close/>
                      <a:moveTo>
                        <a:pt x="929" y="306814"/>
                      </a:moveTo>
                      <a:lnTo>
                        <a:pt x="929" y="306814"/>
                      </a:lnTo>
                      <a:lnTo>
                        <a:pt x="929" y="306814"/>
                      </a:lnTo>
                      <a:lnTo>
                        <a:pt x="929" y="306814"/>
                      </a:lnTo>
                      <a:lnTo>
                        <a:pt x="929" y="30681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4" name="Freeform: Shape 47963">
                  <a:extLst>
                    <a:ext uri="{FF2B5EF4-FFF2-40B4-BE49-F238E27FC236}">
                      <a16:creationId xmlns:a16="http://schemas.microsoft.com/office/drawing/2014/main" id="{A190D0EA-6CAA-4390-A62C-E3C171D3F452}"/>
                    </a:ext>
                  </a:extLst>
                </p:cNvPr>
                <p:cNvSpPr/>
                <p:nvPr/>
              </p:nvSpPr>
              <p:spPr>
                <a:xfrm>
                  <a:off x="7436035" y="2562004"/>
                  <a:ext cx="393412" cy="353753"/>
                </a:xfrm>
                <a:custGeom>
                  <a:avLst/>
                  <a:gdLst>
                    <a:gd name="connsiteX0" fmla="*/ 19442 w 393412"/>
                    <a:gd name="connsiteY0" fmla="*/ 352515 h 353753"/>
                    <a:gd name="connsiteX1" fmla="*/ 369401 w 393412"/>
                    <a:gd name="connsiteY1" fmla="*/ 21611 h 353753"/>
                    <a:gd name="connsiteX2" fmla="*/ 1162 w 393412"/>
                    <a:gd name="connsiteY2" fmla="*/ 332220 h 353753"/>
                    <a:gd name="connsiteX3" fmla="*/ 0 w 393412"/>
                    <a:gd name="connsiteY3" fmla="*/ 330826 h 353753"/>
                    <a:gd name="connsiteX4" fmla="*/ 392251 w 393412"/>
                    <a:gd name="connsiteY4" fmla="*/ 0 h 353753"/>
                    <a:gd name="connsiteX5" fmla="*/ 393413 w 393412"/>
                    <a:gd name="connsiteY5" fmla="*/ 1317 h 353753"/>
                    <a:gd name="connsiteX6" fmla="*/ 20604 w 393412"/>
                    <a:gd name="connsiteY6" fmla="*/ 353754 h 353753"/>
                    <a:gd name="connsiteX7" fmla="*/ 19442 w 393412"/>
                    <a:gd name="connsiteY7" fmla="*/ 352515 h 353753"/>
                    <a:gd name="connsiteX8" fmla="*/ 19442 w 393412"/>
                    <a:gd name="connsiteY8" fmla="*/ 352515 h 353753"/>
                    <a:gd name="connsiteX9" fmla="*/ 1162 w 393412"/>
                    <a:gd name="connsiteY9" fmla="*/ 332220 h 353753"/>
                    <a:gd name="connsiteX10" fmla="*/ 1162 w 393412"/>
                    <a:gd name="connsiteY10" fmla="*/ 332220 h 353753"/>
                    <a:gd name="connsiteX11" fmla="*/ 1162 w 393412"/>
                    <a:gd name="connsiteY11" fmla="*/ 332220 h 353753"/>
                    <a:gd name="connsiteX12" fmla="*/ 1162 w 393412"/>
                    <a:gd name="connsiteY12" fmla="*/ 332220 h 353753"/>
                    <a:gd name="connsiteX13" fmla="*/ 1162 w 393412"/>
                    <a:gd name="connsiteY13" fmla="*/ 332220 h 353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93412" h="353753">
                      <a:moveTo>
                        <a:pt x="19442" y="352515"/>
                      </a:moveTo>
                      <a:lnTo>
                        <a:pt x="369401" y="21611"/>
                      </a:lnTo>
                      <a:lnTo>
                        <a:pt x="1162" y="332220"/>
                      </a:lnTo>
                      <a:lnTo>
                        <a:pt x="0" y="330826"/>
                      </a:lnTo>
                      <a:lnTo>
                        <a:pt x="392251" y="0"/>
                      </a:lnTo>
                      <a:lnTo>
                        <a:pt x="393413" y="1317"/>
                      </a:lnTo>
                      <a:lnTo>
                        <a:pt x="20604" y="353754"/>
                      </a:lnTo>
                      <a:lnTo>
                        <a:pt x="19442" y="352515"/>
                      </a:lnTo>
                      <a:lnTo>
                        <a:pt x="19442" y="352515"/>
                      </a:lnTo>
                      <a:close/>
                      <a:moveTo>
                        <a:pt x="1162" y="332220"/>
                      </a:moveTo>
                      <a:lnTo>
                        <a:pt x="1162" y="332220"/>
                      </a:lnTo>
                      <a:lnTo>
                        <a:pt x="1162" y="332220"/>
                      </a:lnTo>
                      <a:lnTo>
                        <a:pt x="1162" y="332220"/>
                      </a:lnTo>
                      <a:lnTo>
                        <a:pt x="1162" y="33222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7" name="Graphic 19965">
                <a:extLst>
                  <a:ext uri="{FF2B5EF4-FFF2-40B4-BE49-F238E27FC236}">
                    <a16:creationId xmlns:a16="http://schemas.microsoft.com/office/drawing/2014/main" id="{7FF273F8-FCFE-42C8-A14F-1DBF94647DC0}"/>
                  </a:ext>
                </a:extLst>
              </p:cNvPr>
              <p:cNvGrpSpPr/>
              <p:nvPr/>
            </p:nvGrpSpPr>
            <p:grpSpPr>
              <a:xfrm>
                <a:off x="9334653" y="2645522"/>
                <a:ext cx="446233" cy="568818"/>
                <a:chOff x="7408847" y="2489425"/>
                <a:chExt cx="343994" cy="438493"/>
              </a:xfrm>
              <a:solidFill>
                <a:srgbClr val="839EAD"/>
              </a:solidFill>
            </p:grpSpPr>
            <p:sp>
              <p:nvSpPr>
                <p:cNvPr id="47961" name="Freeform: Shape 47960">
                  <a:extLst>
                    <a:ext uri="{FF2B5EF4-FFF2-40B4-BE49-F238E27FC236}">
                      <a16:creationId xmlns:a16="http://schemas.microsoft.com/office/drawing/2014/main" id="{A53C27D2-668F-4BD9-BAC7-019E61C07047}"/>
                    </a:ext>
                  </a:extLst>
                </p:cNvPr>
                <p:cNvSpPr/>
                <p:nvPr/>
              </p:nvSpPr>
              <p:spPr>
                <a:xfrm>
                  <a:off x="7408847" y="2489425"/>
                  <a:ext cx="343994" cy="438493"/>
                </a:xfrm>
                <a:custGeom>
                  <a:avLst/>
                  <a:gdLst>
                    <a:gd name="connsiteX0" fmla="*/ 72037 w 343994"/>
                    <a:gd name="connsiteY0" fmla="*/ 437564 h 438493"/>
                    <a:gd name="connsiteX1" fmla="*/ 337178 w 343994"/>
                    <a:gd name="connsiteY1" fmla="*/ 8830 h 438493"/>
                    <a:gd name="connsiteX2" fmla="*/ 1317 w 343994"/>
                    <a:gd name="connsiteY2" fmla="*/ 386287 h 438493"/>
                    <a:gd name="connsiteX3" fmla="*/ 1317 w 343994"/>
                    <a:gd name="connsiteY3" fmla="*/ 386287 h 438493"/>
                    <a:gd name="connsiteX4" fmla="*/ 0 w 343994"/>
                    <a:gd name="connsiteY4" fmla="*/ 385047 h 438493"/>
                    <a:gd name="connsiteX5" fmla="*/ 342600 w 343994"/>
                    <a:gd name="connsiteY5" fmla="*/ 0 h 438493"/>
                    <a:gd name="connsiteX6" fmla="*/ 343994 w 343994"/>
                    <a:gd name="connsiteY6" fmla="*/ 1084 h 438493"/>
                    <a:gd name="connsiteX7" fmla="*/ 73508 w 343994"/>
                    <a:gd name="connsiteY7" fmla="*/ 438494 h 438493"/>
                    <a:gd name="connsiteX8" fmla="*/ 72037 w 343994"/>
                    <a:gd name="connsiteY8" fmla="*/ 437564 h 438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3994" h="438493">
                      <a:moveTo>
                        <a:pt x="72037" y="437564"/>
                      </a:moveTo>
                      <a:lnTo>
                        <a:pt x="337178" y="8830"/>
                      </a:lnTo>
                      <a:lnTo>
                        <a:pt x="1317" y="386287"/>
                      </a:lnTo>
                      <a:lnTo>
                        <a:pt x="1317" y="386287"/>
                      </a:lnTo>
                      <a:lnTo>
                        <a:pt x="0" y="385047"/>
                      </a:lnTo>
                      <a:lnTo>
                        <a:pt x="342600" y="0"/>
                      </a:lnTo>
                      <a:lnTo>
                        <a:pt x="343994" y="1084"/>
                      </a:lnTo>
                      <a:lnTo>
                        <a:pt x="73508" y="438494"/>
                      </a:lnTo>
                      <a:lnTo>
                        <a:pt x="72037" y="43756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2" name="Freeform: Shape 47961">
                  <a:extLst>
                    <a:ext uri="{FF2B5EF4-FFF2-40B4-BE49-F238E27FC236}">
                      <a16:creationId xmlns:a16="http://schemas.microsoft.com/office/drawing/2014/main" id="{4535FD17-653A-4228-94EB-C88F1D5245DB}"/>
                    </a:ext>
                  </a:extLst>
                </p:cNvPr>
                <p:cNvSpPr/>
                <p:nvPr/>
              </p:nvSpPr>
              <p:spPr>
                <a:xfrm>
                  <a:off x="7434641" y="2489968"/>
                  <a:ext cx="316264" cy="423311"/>
                </a:xfrm>
                <a:custGeom>
                  <a:avLst/>
                  <a:gdLst>
                    <a:gd name="connsiteX0" fmla="*/ 23470 w 316264"/>
                    <a:gd name="connsiteY0" fmla="*/ 422305 h 423311"/>
                    <a:gd name="connsiteX1" fmla="*/ 297054 w 316264"/>
                    <a:gd name="connsiteY1" fmla="*/ 25871 h 423311"/>
                    <a:gd name="connsiteX2" fmla="*/ 1394 w 316264"/>
                    <a:gd name="connsiteY2" fmla="*/ 406271 h 423311"/>
                    <a:gd name="connsiteX3" fmla="*/ 0 w 316264"/>
                    <a:gd name="connsiteY3" fmla="*/ 405187 h 423311"/>
                    <a:gd name="connsiteX4" fmla="*/ 314869 w 316264"/>
                    <a:gd name="connsiteY4" fmla="*/ 0 h 423311"/>
                    <a:gd name="connsiteX5" fmla="*/ 316264 w 316264"/>
                    <a:gd name="connsiteY5" fmla="*/ 1007 h 423311"/>
                    <a:gd name="connsiteX6" fmla="*/ 24941 w 316264"/>
                    <a:gd name="connsiteY6" fmla="*/ 423312 h 423311"/>
                    <a:gd name="connsiteX7" fmla="*/ 23470 w 316264"/>
                    <a:gd name="connsiteY7" fmla="*/ 422305 h 423311"/>
                    <a:gd name="connsiteX8" fmla="*/ 23470 w 316264"/>
                    <a:gd name="connsiteY8" fmla="*/ 422305 h 423311"/>
                    <a:gd name="connsiteX9" fmla="*/ 1394 w 316264"/>
                    <a:gd name="connsiteY9" fmla="*/ 406271 h 423311"/>
                    <a:gd name="connsiteX10" fmla="*/ 1394 w 316264"/>
                    <a:gd name="connsiteY10" fmla="*/ 406271 h 423311"/>
                    <a:gd name="connsiteX11" fmla="*/ 1394 w 316264"/>
                    <a:gd name="connsiteY11" fmla="*/ 406271 h 423311"/>
                    <a:gd name="connsiteX12" fmla="*/ 1394 w 316264"/>
                    <a:gd name="connsiteY12" fmla="*/ 406271 h 423311"/>
                    <a:gd name="connsiteX13" fmla="*/ 1394 w 316264"/>
                    <a:gd name="connsiteY13" fmla="*/ 406271 h 42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6264" h="423311">
                      <a:moveTo>
                        <a:pt x="23470" y="422305"/>
                      </a:moveTo>
                      <a:lnTo>
                        <a:pt x="297054" y="25871"/>
                      </a:lnTo>
                      <a:lnTo>
                        <a:pt x="1394" y="406271"/>
                      </a:lnTo>
                      <a:lnTo>
                        <a:pt x="0" y="405187"/>
                      </a:lnTo>
                      <a:lnTo>
                        <a:pt x="314869" y="0"/>
                      </a:lnTo>
                      <a:lnTo>
                        <a:pt x="316264" y="1007"/>
                      </a:lnTo>
                      <a:lnTo>
                        <a:pt x="24941" y="423312"/>
                      </a:lnTo>
                      <a:lnTo>
                        <a:pt x="23470" y="422305"/>
                      </a:lnTo>
                      <a:lnTo>
                        <a:pt x="23470" y="422305"/>
                      </a:lnTo>
                      <a:close/>
                      <a:moveTo>
                        <a:pt x="1394" y="406271"/>
                      </a:moveTo>
                      <a:lnTo>
                        <a:pt x="1394" y="406271"/>
                      </a:lnTo>
                      <a:lnTo>
                        <a:pt x="1394" y="406271"/>
                      </a:lnTo>
                      <a:lnTo>
                        <a:pt x="1394" y="406271"/>
                      </a:lnTo>
                      <a:lnTo>
                        <a:pt x="1394" y="40627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8" name="Graphic 19965">
                <a:extLst>
                  <a:ext uri="{FF2B5EF4-FFF2-40B4-BE49-F238E27FC236}">
                    <a16:creationId xmlns:a16="http://schemas.microsoft.com/office/drawing/2014/main" id="{4E951F29-2212-4BAC-8EA3-5CFDC8742546}"/>
                  </a:ext>
                </a:extLst>
              </p:cNvPr>
              <p:cNvGrpSpPr/>
              <p:nvPr/>
            </p:nvGrpSpPr>
            <p:grpSpPr>
              <a:xfrm>
                <a:off x="9328625" y="2574885"/>
                <a:ext cx="332890" cy="628906"/>
                <a:chOff x="7404200" y="2434972"/>
                <a:chExt cx="256620" cy="484814"/>
              </a:xfrm>
              <a:solidFill>
                <a:srgbClr val="839EAD"/>
              </a:solidFill>
            </p:grpSpPr>
            <p:sp>
              <p:nvSpPr>
                <p:cNvPr id="47959" name="Freeform: Shape 47958">
                  <a:extLst>
                    <a:ext uri="{FF2B5EF4-FFF2-40B4-BE49-F238E27FC236}">
                      <a16:creationId xmlns:a16="http://schemas.microsoft.com/office/drawing/2014/main" id="{4AC56847-F119-4E42-A650-D1288B2ADCBD}"/>
                    </a:ext>
                  </a:extLst>
                </p:cNvPr>
                <p:cNvSpPr/>
                <p:nvPr/>
              </p:nvSpPr>
              <p:spPr>
                <a:xfrm>
                  <a:off x="7404200" y="2434972"/>
                  <a:ext cx="256620" cy="484814"/>
                </a:xfrm>
                <a:custGeom>
                  <a:avLst/>
                  <a:gdLst>
                    <a:gd name="connsiteX0" fmla="*/ 81332 w 256620"/>
                    <a:gd name="connsiteY0" fmla="*/ 484194 h 484814"/>
                    <a:gd name="connsiteX1" fmla="*/ 251508 w 256620"/>
                    <a:gd name="connsiteY1" fmla="*/ 9760 h 484814"/>
                    <a:gd name="connsiteX2" fmla="*/ 1472 w 256620"/>
                    <a:gd name="connsiteY2" fmla="*/ 448718 h 484814"/>
                    <a:gd name="connsiteX3" fmla="*/ 1472 w 256620"/>
                    <a:gd name="connsiteY3" fmla="*/ 448718 h 484814"/>
                    <a:gd name="connsiteX4" fmla="*/ 0 w 256620"/>
                    <a:gd name="connsiteY4" fmla="*/ 447866 h 484814"/>
                    <a:gd name="connsiteX5" fmla="*/ 255071 w 256620"/>
                    <a:gd name="connsiteY5" fmla="*/ 0 h 484814"/>
                    <a:gd name="connsiteX6" fmla="*/ 256621 w 256620"/>
                    <a:gd name="connsiteY6" fmla="*/ 697 h 484814"/>
                    <a:gd name="connsiteX7" fmla="*/ 82958 w 256620"/>
                    <a:gd name="connsiteY7" fmla="*/ 484814 h 484814"/>
                    <a:gd name="connsiteX8" fmla="*/ 81332 w 256620"/>
                    <a:gd name="connsiteY8" fmla="*/ 484194 h 484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6620" h="484814">
                      <a:moveTo>
                        <a:pt x="81332" y="484194"/>
                      </a:moveTo>
                      <a:lnTo>
                        <a:pt x="251508" y="9760"/>
                      </a:lnTo>
                      <a:lnTo>
                        <a:pt x="1472" y="448718"/>
                      </a:lnTo>
                      <a:lnTo>
                        <a:pt x="1472" y="448718"/>
                      </a:lnTo>
                      <a:lnTo>
                        <a:pt x="0" y="447866"/>
                      </a:lnTo>
                      <a:lnTo>
                        <a:pt x="255071" y="0"/>
                      </a:lnTo>
                      <a:lnTo>
                        <a:pt x="256621" y="697"/>
                      </a:lnTo>
                      <a:lnTo>
                        <a:pt x="82958" y="484814"/>
                      </a:lnTo>
                      <a:lnTo>
                        <a:pt x="81332" y="48419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0" name="Freeform: Shape 47959">
                  <a:extLst>
                    <a:ext uri="{FF2B5EF4-FFF2-40B4-BE49-F238E27FC236}">
                      <a16:creationId xmlns:a16="http://schemas.microsoft.com/office/drawing/2014/main" id="{9B7A680D-2A1A-4503-AD97-AFB7A0A870D7}"/>
                    </a:ext>
                  </a:extLst>
                </p:cNvPr>
                <p:cNvSpPr/>
                <p:nvPr/>
              </p:nvSpPr>
              <p:spPr>
                <a:xfrm>
                  <a:off x="7433711" y="2435901"/>
                  <a:ext cx="225327" cy="474357"/>
                </a:xfrm>
                <a:custGeom>
                  <a:avLst/>
                  <a:gdLst>
                    <a:gd name="connsiteX0" fmla="*/ 26491 w 225327"/>
                    <a:gd name="connsiteY0" fmla="*/ 473660 h 474357"/>
                    <a:gd name="connsiteX1" fmla="*/ 211695 w 225327"/>
                    <a:gd name="connsiteY1" fmla="*/ 28970 h 474357"/>
                    <a:gd name="connsiteX2" fmla="*/ 1549 w 225327"/>
                    <a:gd name="connsiteY2" fmla="*/ 462583 h 474357"/>
                    <a:gd name="connsiteX3" fmla="*/ 1549 w 225327"/>
                    <a:gd name="connsiteY3" fmla="*/ 462583 h 474357"/>
                    <a:gd name="connsiteX4" fmla="*/ 0 w 225327"/>
                    <a:gd name="connsiteY4" fmla="*/ 461731 h 474357"/>
                    <a:gd name="connsiteX5" fmla="*/ 223778 w 225327"/>
                    <a:gd name="connsiteY5" fmla="*/ 0 h 474357"/>
                    <a:gd name="connsiteX6" fmla="*/ 225327 w 225327"/>
                    <a:gd name="connsiteY6" fmla="*/ 697 h 474357"/>
                    <a:gd name="connsiteX7" fmla="*/ 28195 w 225327"/>
                    <a:gd name="connsiteY7" fmla="*/ 474357 h 474357"/>
                    <a:gd name="connsiteX8" fmla="*/ 26491 w 225327"/>
                    <a:gd name="connsiteY8" fmla="*/ 473660 h 474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5327" h="474357">
                      <a:moveTo>
                        <a:pt x="26491" y="473660"/>
                      </a:moveTo>
                      <a:lnTo>
                        <a:pt x="211695" y="28970"/>
                      </a:lnTo>
                      <a:lnTo>
                        <a:pt x="1549" y="462583"/>
                      </a:lnTo>
                      <a:lnTo>
                        <a:pt x="1549" y="462583"/>
                      </a:lnTo>
                      <a:lnTo>
                        <a:pt x="0" y="461731"/>
                      </a:lnTo>
                      <a:lnTo>
                        <a:pt x="223778" y="0"/>
                      </a:lnTo>
                      <a:lnTo>
                        <a:pt x="225327" y="697"/>
                      </a:lnTo>
                      <a:lnTo>
                        <a:pt x="28195" y="474357"/>
                      </a:lnTo>
                      <a:lnTo>
                        <a:pt x="26491" y="47366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</p:grpSp>
          <p:grpSp>
            <p:nvGrpSpPr>
              <p:cNvPr id="47719" name="Graphic 19965">
                <a:extLst>
                  <a:ext uri="{FF2B5EF4-FFF2-40B4-BE49-F238E27FC236}">
                    <a16:creationId xmlns:a16="http://schemas.microsoft.com/office/drawing/2014/main" id="{398AA5E4-AAC1-44AA-9B7C-7870A782DD32}"/>
                  </a:ext>
                </a:extLst>
              </p:cNvPr>
              <p:cNvGrpSpPr/>
              <p:nvPr/>
            </p:nvGrpSpPr>
            <p:grpSpPr>
              <a:xfrm>
                <a:off x="9324907" y="2530573"/>
                <a:ext cx="205080" cy="661662"/>
                <a:chOff x="7401334" y="2400813"/>
                <a:chExt cx="158093" cy="510065"/>
              </a:xfrm>
              <a:solidFill>
                <a:srgbClr val="839EAD"/>
              </a:solidFill>
            </p:grpSpPr>
            <p:sp>
              <p:nvSpPr>
                <p:cNvPr id="47957" name="Freeform: Shape 47956">
                  <a:extLst>
                    <a:ext uri="{FF2B5EF4-FFF2-40B4-BE49-F238E27FC236}">
                      <a16:creationId xmlns:a16="http://schemas.microsoft.com/office/drawing/2014/main" id="{9A74C5F1-A751-4C76-B299-8FF9AF87FEA9}"/>
                    </a:ext>
                  </a:extLst>
                </p:cNvPr>
                <p:cNvSpPr/>
                <p:nvPr/>
              </p:nvSpPr>
              <p:spPr>
                <a:xfrm>
                  <a:off x="7401334" y="2400813"/>
                  <a:ext cx="158093" cy="510065"/>
                </a:xfrm>
                <a:custGeom>
                  <a:avLst/>
                  <a:gdLst>
                    <a:gd name="connsiteX0" fmla="*/ 87141 w 158093"/>
                    <a:gd name="connsiteY0" fmla="*/ 509756 h 510065"/>
                    <a:gd name="connsiteX1" fmla="*/ 154995 w 158093"/>
                    <a:gd name="connsiteY1" fmla="*/ 10302 h 510065"/>
                    <a:gd name="connsiteX2" fmla="*/ 1704 w 158093"/>
                    <a:gd name="connsiteY2" fmla="*/ 491630 h 510065"/>
                    <a:gd name="connsiteX3" fmla="*/ 1704 w 158093"/>
                    <a:gd name="connsiteY3" fmla="*/ 491630 h 510065"/>
                    <a:gd name="connsiteX4" fmla="*/ 0 w 158093"/>
                    <a:gd name="connsiteY4" fmla="*/ 491166 h 510065"/>
                    <a:gd name="connsiteX5" fmla="*/ 156389 w 158093"/>
                    <a:gd name="connsiteY5" fmla="*/ 0 h 510065"/>
                    <a:gd name="connsiteX6" fmla="*/ 158093 w 158093"/>
                    <a:gd name="connsiteY6" fmla="*/ 387 h 510065"/>
                    <a:gd name="connsiteX7" fmla="*/ 88845 w 158093"/>
                    <a:gd name="connsiteY7" fmla="*/ 510066 h 510065"/>
                    <a:gd name="connsiteX8" fmla="*/ 87141 w 158093"/>
                    <a:gd name="connsiteY8" fmla="*/ 509756 h 510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8093" h="510065">
                      <a:moveTo>
                        <a:pt x="87141" y="509756"/>
                      </a:moveTo>
                      <a:lnTo>
                        <a:pt x="154995" y="10302"/>
                      </a:lnTo>
                      <a:lnTo>
                        <a:pt x="1704" y="491630"/>
                      </a:lnTo>
                      <a:lnTo>
                        <a:pt x="1704" y="491630"/>
                      </a:lnTo>
                      <a:lnTo>
                        <a:pt x="0" y="491166"/>
                      </a:lnTo>
                      <a:lnTo>
                        <a:pt x="156389" y="0"/>
                      </a:lnTo>
                      <a:lnTo>
                        <a:pt x="158093" y="387"/>
                      </a:lnTo>
                      <a:lnTo>
                        <a:pt x="88845" y="510066"/>
                      </a:lnTo>
                      <a:lnTo>
                        <a:pt x="87141" y="5097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8" name="Freeform: Shape 47957">
                  <a:extLst>
                    <a:ext uri="{FF2B5EF4-FFF2-40B4-BE49-F238E27FC236}">
                      <a16:creationId xmlns:a16="http://schemas.microsoft.com/office/drawing/2014/main" id="{CA86BA4A-8D10-4A9F-B4CB-EE0039CB38ED}"/>
                    </a:ext>
                  </a:extLst>
                </p:cNvPr>
                <p:cNvSpPr/>
                <p:nvPr/>
              </p:nvSpPr>
              <p:spPr>
                <a:xfrm>
                  <a:off x="7433324" y="2402207"/>
                  <a:ext cx="124553" cy="504643"/>
                </a:xfrm>
                <a:custGeom>
                  <a:avLst/>
                  <a:gdLst>
                    <a:gd name="connsiteX0" fmla="*/ 28427 w 124553"/>
                    <a:gd name="connsiteY0" fmla="*/ 504256 h 504643"/>
                    <a:gd name="connsiteX1" fmla="*/ 117118 w 124553"/>
                    <a:gd name="connsiteY1" fmla="*/ 30829 h 504643"/>
                    <a:gd name="connsiteX2" fmla="*/ 1704 w 124553"/>
                    <a:gd name="connsiteY2" fmla="*/ 498679 h 504643"/>
                    <a:gd name="connsiteX3" fmla="*/ 0 w 124553"/>
                    <a:gd name="connsiteY3" fmla="*/ 498214 h 504643"/>
                    <a:gd name="connsiteX4" fmla="*/ 122849 w 124553"/>
                    <a:gd name="connsiteY4" fmla="*/ 0 h 504643"/>
                    <a:gd name="connsiteX5" fmla="*/ 124553 w 124553"/>
                    <a:gd name="connsiteY5" fmla="*/ 387 h 504643"/>
                    <a:gd name="connsiteX6" fmla="*/ 30131 w 124553"/>
                    <a:gd name="connsiteY6" fmla="*/ 504643 h 504643"/>
                    <a:gd name="connsiteX7" fmla="*/ 28427 w 124553"/>
                    <a:gd name="connsiteY7" fmla="*/ 504256 h 504643"/>
                    <a:gd name="connsiteX8" fmla="*/ 28427 w 124553"/>
                    <a:gd name="connsiteY8" fmla="*/ 504256 h 504643"/>
                    <a:gd name="connsiteX9" fmla="*/ 1704 w 124553"/>
                    <a:gd name="connsiteY9" fmla="*/ 498602 h 504643"/>
                    <a:gd name="connsiteX10" fmla="*/ 1704 w 124553"/>
                    <a:gd name="connsiteY10" fmla="*/ 498602 h 504643"/>
                    <a:gd name="connsiteX11" fmla="*/ 1704 w 124553"/>
                    <a:gd name="connsiteY11" fmla="*/ 498602 h 504643"/>
                    <a:gd name="connsiteX12" fmla="*/ 1704 w 124553"/>
                    <a:gd name="connsiteY12" fmla="*/ 498602 h 504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4553" h="504643">
                      <a:moveTo>
                        <a:pt x="28427" y="504256"/>
                      </a:moveTo>
                      <a:lnTo>
                        <a:pt x="117118" y="30829"/>
                      </a:lnTo>
                      <a:lnTo>
                        <a:pt x="1704" y="498679"/>
                      </a:lnTo>
                      <a:lnTo>
                        <a:pt x="0" y="498214"/>
                      </a:lnTo>
                      <a:lnTo>
                        <a:pt x="122849" y="0"/>
                      </a:lnTo>
                      <a:lnTo>
                        <a:pt x="124553" y="387"/>
                      </a:lnTo>
                      <a:lnTo>
                        <a:pt x="30131" y="504643"/>
                      </a:lnTo>
                      <a:lnTo>
                        <a:pt x="28427" y="504256"/>
                      </a:lnTo>
                      <a:lnTo>
                        <a:pt x="28427" y="504256"/>
                      </a:lnTo>
                      <a:close/>
                      <a:moveTo>
                        <a:pt x="1704" y="498602"/>
                      </a:moveTo>
                      <a:lnTo>
                        <a:pt x="1704" y="498602"/>
                      </a:lnTo>
                      <a:lnTo>
                        <a:pt x="1704" y="498602"/>
                      </a:lnTo>
                      <a:lnTo>
                        <a:pt x="1704" y="49860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0" name="Graphic 19965">
                <a:extLst>
                  <a:ext uri="{FF2B5EF4-FFF2-40B4-BE49-F238E27FC236}">
                    <a16:creationId xmlns:a16="http://schemas.microsoft.com/office/drawing/2014/main" id="{0DC44F5B-43E7-4F3B-AB01-3C04291AF07D}"/>
                  </a:ext>
                </a:extLst>
              </p:cNvPr>
              <p:cNvGrpSpPr/>
              <p:nvPr/>
            </p:nvGrpSpPr>
            <p:grpSpPr>
              <a:xfrm>
                <a:off x="9249446" y="2511280"/>
                <a:ext cx="279335" cy="142883"/>
                <a:chOff x="7343162" y="2385940"/>
                <a:chExt cx="215335" cy="110146"/>
              </a:xfrm>
              <a:solidFill>
                <a:srgbClr val="839EAD"/>
              </a:solidFill>
            </p:grpSpPr>
            <p:sp>
              <p:nvSpPr>
                <p:cNvPr id="47954" name="Freeform: Shape 47953">
                  <a:extLst>
                    <a:ext uri="{FF2B5EF4-FFF2-40B4-BE49-F238E27FC236}">
                      <a16:creationId xmlns:a16="http://schemas.microsoft.com/office/drawing/2014/main" id="{0CEA6DAC-40E5-401E-B193-9ED103E66552}"/>
                    </a:ext>
                  </a:extLst>
                </p:cNvPr>
                <p:cNvSpPr/>
                <p:nvPr/>
              </p:nvSpPr>
              <p:spPr>
                <a:xfrm>
                  <a:off x="7372364" y="2385940"/>
                  <a:ext cx="157473" cy="110146"/>
                </a:xfrm>
                <a:custGeom>
                  <a:avLst/>
                  <a:gdLst>
                    <a:gd name="connsiteX0" fmla="*/ 79627 w 157473"/>
                    <a:gd name="connsiteY0" fmla="*/ 7436 h 110146"/>
                    <a:gd name="connsiteX1" fmla="*/ 3563 w 157473"/>
                    <a:gd name="connsiteY1" fmla="*/ 107590 h 110146"/>
                    <a:gd name="connsiteX2" fmla="*/ 3563 w 157473"/>
                    <a:gd name="connsiteY2" fmla="*/ 107590 h 110146"/>
                    <a:gd name="connsiteX3" fmla="*/ 0 w 157473"/>
                    <a:gd name="connsiteY3" fmla="*/ 104957 h 110146"/>
                    <a:gd name="connsiteX4" fmla="*/ 79705 w 157473"/>
                    <a:gd name="connsiteY4" fmla="*/ 0 h 110146"/>
                    <a:gd name="connsiteX5" fmla="*/ 157473 w 157473"/>
                    <a:gd name="connsiteY5" fmla="*/ 107513 h 110146"/>
                    <a:gd name="connsiteX6" fmla="*/ 153910 w 157473"/>
                    <a:gd name="connsiteY6" fmla="*/ 110146 h 110146"/>
                    <a:gd name="connsiteX7" fmla="*/ 79627 w 157473"/>
                    <a:gd name="connsiteY7" fmla="*/ 7436 h 110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473" h="110146">
                      <a:moveTo>
                        <a:pt x="79627" y="7436"/>
                      </a:moveTo>
                      <a:lnTo>
                        <a:pt x="3563" y="107590"/>
                      </a:lnTo>
                      <a:lnTo>
                        <a:pt x="3563" y="107590"/>
                      </a:lnTo>
                      <a:lnTo>
                        <a:pt x="0" y="104957"/>
                      </a:lnTo>
                      <a:lnTo>
                        <a:pt x="79705" y="0"/>
                      </a:lnTo>
                      <a:lnTo>
                        <a:pt x="157473" y="107513"/>
                      </a:lnTo>
                      <a:lnTo>
                        <a:pt x="153910" y="110146"/>
                      </a:lnTo>
                      <a:lnTo>
                        <a:pt x="79627" y="743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5" name="Freeform: Shape 47954">
                  <a:extLst>
                    <a:ext uri="{FF2B5EF4-FFF2-40B4-BE49-F238E27FC236}">
                      <a16:creationId xmlns:a16="http://schemas.microsoft.com/office/drawing/2014/main" id="{528982EC-58C4-43BE-99D9-BC783D756012}"/>
                    </a:ext>
                  </a:extLst>
                </p:cNvPr>
                <p:cNvSpPr/>
                <p:nvPr/>
              </p:nvSpPr>
              <p:spPr>
                <a:xfrm>
                  <a:off x="7343162" y="2398721"/>
                  <a:ext cx="99766" cy="90394"/>
                </a:xfrm>
                <a:custGeom>
                  <a:avLst/>
                  <a:gdLst>
                    <a:gd name="connsiteX0" fmla="*/ 0 w 99766"/>
                    <a:gd name="connsiteY0" fmla="*/ 3253 h 90394"/>
                    <a:gd name="connsiteX1" fmla="*/ 2943 w 99766"/>
                    <a:gd name="connsiteY1" fmla="*/ 0 h 90394"/>
                    <a:gd name="connsiteX2" fmla="*/ 99767 w 99766"/>
                    <a:gd name="connsiteY2" fmla="*/ 87141 h 90394"/>
                    <a:gd name="connsiteX3" fmla="*/ 96823 w 99766"/>
                    <a:gd name="connsiteY3" fmla="*/ 90394 h 90394"/>
                    <a:gd name="connsiteX4" fmla="*/ 0 w 99766"/>
                    <a:gd name="connsiteY4" fmla="*/ 3253 h 90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394">
                      <a:moveTo>
                        <a:pt x="0" y="3253"/>
                      </a:moveTo>
                      <a:lnTo>
                        <a:pt x="2943" y="0"/>
                      </a:lnTo>
                      <a:lnTo>
                        <a:pt x="99767" y="87141"/>
                      </a:lnTo>
                      <a:lnTo>
                        <a:pt x="96823" y="90394"/>
                      </a:lnTo>
                      <a:lnTo>
                        <a:pt x="0" y="325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6" name="Freeform: Shape 47955">
                  <a:extLst>
                    <a:ext uri="{FF2B5EF4-FFF2-40B4-BE49-F238E27FC236}">
                      <a16:creationId xmlns:a16="http://schemas.microsoft.com/office/drawing/2014/main" id="{3A893236-4FC8-4CB1-9DAC-7998F96938CC}"/>
                    </a:ext>
                  </a:extLst>
                </p:cNvPr>
                <p:cNvSpPr/>
                <p:nvPr/>
              </p:nvSpPr>
              <p:spPr>
                <a:xfrm>
                  <a:off x="7459195" y="2400658"/>
                  <a:ext cx="99302" cy="87760"/>
                </a:xfrm>
                <a:custGeom>
                  <a:avLst/>
                  <a:gdLst>
                    <a:gd name="connsiteX0" fmla="*/ 0 w 99302"/>
                    <a:gd name="connsiteY0" fmla="*/ 84430 h 87760"/>
                    <a:gd name="connsiteX1" fmla="*/ 96359 w 99302"/>
                    <a:gd name="connsiteY1" fmla="*/ 0 h 87760"/>
                    <a:gd name="connsiteX2" fmla="*/ 99302 w 99302"/>
                    <a:gd name="connsiteY2" fmla="*/ 3331 h 87760"/>
                    <a:gd name="connsiteX3" fmla="*/ 2943 w 99302"/>
                    <a:gd name="connsiteY3" fmla="*/ 87761 h 87760"/>
                    <a:gd name="connsiteX4" fmla="*/ 0 w 99302"/>
                    <a:gd name="connsiteY4" fmla="*/ 84430 h 87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302" h="87760">
                      <a:moveTo>
                        <a:pt x="0" y="84430"/>
                      </a:moveTo>
                      <a:lnTo>
                        <a:pt x="96359" y="0"/>
                      </a:lnTo>
                      <a:lnTo>
                        <a:pt x="99302" y="3331"/>
                      </a:lnTo>
                      <a:lnTo>
                        <a:pt x="2943" y="87761"/>
                      </a:lnTo>
                      <a:lnTo>
                        <a:pt x="0" y="8443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1" name="Graphic 19965">
                <a:extLst>
                  <a:ext uri="{FF2B5EF4-FFF2-40B4-BE49-F238E27FC236}">
                    <a16:creationId xmlns:a16="http://schemas.microsoft.com/office/drawing/2014/main" id="{18F04B95-C561-43D0-908E-072E888B180E}"/>
                  </a:ext>
                </a:extLst>
              </p:cNvPr>
              <p:cNvGrpSpPr/>
              <p:nvPr/>
            </p:nvGrpSpPr>
            <p:grpSpPr>
              <a:xfrm>
                <a:off x="9117817" y="2514898"/>
                <a:ext cx="273807" cy="166295"/>
                <a:chOff x="7241691" y="2388729"/>
                <a:chExt cx="211074" cy="128194"/>
              </a:xfrm>
              <a:solidFill>
                <a:srgbClr val="839EAD"/>
              </a:solidFill>
            </p:grpSpPr>
            <p:sp>
              <p:nvSpPr>
                <p:cNvPr id="47951" name="Freeform: Shape 47950">
                  <a:extLst>
                    <a:ext uri="{FF2B5EF4-FFF2-40B4-BE49-F238E27FC236}">
                      <a16:creationId xmlns:a16="http://schemas.microsoft.com/office/drawing/2014/main" id="{6C971080-AD5F-4734-B74E-56C2851A736B}"/>
                    </a:ext>
                  </a:extLst>
                </p:cNvPr>
                <p:cNvSpPr/>
                <p:nvPr/>
              </p:nvSpPr>
              <p:spPr>
                <a:xfrm>
                  <a:off x="7288786" y="2395778"/>
                  <a:ext cx="154530" cy="121145"/>
                </a:xfrm>
                <a:custGeom>
                  <a:avLst/>
                  <a:gdLst>
                    <a:gd name="connsiteX0" fmla="*/ 0 w 154530"/>
                    <a:gd name="connsiteY0" fmla="*/ 119286 h 121145"/>
                    <a:gd name="connsiteX1" fmla="*/ 56158 w 154530"/>
                    <a:gd name="connsiteY1" fmla="*/ 0 h 121145"/>
                    <a:gd name="connsiteX2" fmla="*/ 154530 w 154530"/>
                    <a:gd name="connsiteY2" fmla="*/ 89078 h 121145"/>
                    <a:gd name="connsiteX3" fmla="*/ 151587 w 154530"/>
                    <a:gd name="connsiteY3" fmla="*/ 92331 h 121145"/>
                    <a:gd name="connsiteX4" fmla="*/ 57629 w 154530"/>
                    <a:gd name="connsiteY4" fmla="*/ 7359 h 121145"/>
                    <a:gd name="connsiteX5" fmla="*/ 4028 w 154530"/>
                    <a:gd name="connsiteY5" fmla="*/ 121145 h 121145"/>
                    <a:gd name="connsiteX6" fmla="*/ 4028 w 154530"/>
                    <a:gd name="connsiteY6" fmla="*/ 121145 h 121145"/>
                    <a:gd name="connsiteX7" fmla="*/ 0 w 154530"/>
                    <a:gd name="connsiteY7" fmla="*/ 119286 h 12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4530" h="121145">
                      <a:moveTo>
                        <a:pt x="0" y="119286"/>
                      </a:moveTo>
                      <a:lnTo>
                        <a:pt x="56158" y="0"/>
                      </a:lnTo>
                      <a:lnTo>
                        <a:pt x="154530" y="89078"/>
                      </a:lnTo>
                      <a:lnTo>
                        <a:pt x="151587" y="92331"/>
                      </a:lnTo>
                      <a:lnTo>
                        <a:pt x="57629" y="7359"/>
                      </a:lnTo>
                      <a:lnTo>
                        <a:pt x="4028" y="121145"/>
                      </a:lnTo>
                      <a:lnTo>
                        <a:pt x="4028" y="121145"/>
                      </a:lnTo>
                      <a:lnTo>
                        <a:pt x="0" y="11928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2" name="Freeform: Shape 47951">
                  <a:extLst>
                    <a:ext uri="{FF2B5EF4-FFF2-40B4-BE49-F238E27FC236}">
                      <a16:creationId xmlns:a16="http://schemas.microsoft.com/office/drawing/2014/main" id="{23061ECA-5868-4AB3-B68E-5E4AB82AD9F1}"/>
                    </a:ext>
                  </a:extLst>
                </p:cNvPr>
                <p:cNvSpPr/>
                <p:nvPr/>
              </p:nvSpPr>
              <p:spPr>
                <a:xfrm>
                  <a:off x="7241691" y="2430324"/>
                  <a:ext cx="115026" cy="69015"/>
                </a:xfrm>
                <a:custGeom>
                  <a:avLst/>
                  <a:gdLst>
                    <a:gd name="connsiteX0" fmla="*/ 0 w 115026"/>
                    <a:gd name="connsiteY0" fmla="*/ 3873 h 69015"/>
                    <a:gd name="connsiteX1" fmla="*/ 2247 w 115026"/>
                    <a:gd name="connsiteY1" fmla="*/ 0 h 69015"/>
                    <a:gd name="connsiteX2" fmla="*/ 115026 w 115026"/>
                    <a:gd name="connsiteY2" fmla="*/ 65143 h 69015"/>
                    <a:gd name="connsiteX3" fmla="*/ 112857 w 115026"/>
                    <a:gd name="connsiteY3" fmla="*/ 69016 h 69015"/>
                    <a:gd name="connsiteX4" fmla="*/ 0 w 115026"/>
                    <a:gd name="connsiteY4" fmla="*/ 3873 h 69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026" h="69015">
                      <a:moveTo>
                        <a:pt x="0" y="3873"/>
                      </a:moveTo>
                      <a:lnTo>
                        <a:pt x="2247" y="0"/>
                      </a:lnTo>
                      <a:lnTo>
                        <a:pt x="115026" y="65143"/>
                      </a:lnTo>
                      <a:lnTo>
                        <a:pt x="112857" y="69016"/>
                      </a:lnTo>
                      <a:lnTo>
                        <a:pt x="0" y="387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3" name="Freeform: Shape 47952">
                  <a:extLst>
                    <a:ext uri="{FF2B5EF4-FFF2-40B4-BE49-F238E27FC236}">
                      <a16:creationId xmlns:a16="http://schemas.microsoft.com/office/drawing/2014/main" id="{7194219C-F27F-437F-B68E-F67CEEC1DE52}"/>
                    </a:ext>
                  </a:extLst>
                </p:cNvPr>
                <p:cNvSpPr/>
                <p:nvPr/>
              </p:nvSpPr>
              <p:spPr>
                <a:xfrm>
                  <a:off x="7372519" y="2388729"/>
                  <a:ext cx="80247" cy="105266"/>
                </a:xfrm>
                <a:custGeom>
                  <a:avLst/>
                  <a:gdLst>
                    <a:gd name="connsiteX0" fmla="*/ 0 w 80247"/>
                    <a:gd name="connsiteY0" fmla="*/ 102555 h 105266"/>
                    <a:gd name="connsiteX1" fmla="*/ 76684 w 80247"/>
                    <a:gd name="connsiteY1" fmla="*/ 0 h 105266"/>
                    <a:gd name="connsiteX2" fmla="*/ 80247 w 80247"/>
                    <a:gd name="connsiteY2" fmla="*/ 2634 h 105266"/>
                    <a:gd name="connsiteX3" fmla="*/ 3563 w 80247"/>
                    <a:gd name="connsiteY3" fmla="*/ 105266 h 105266"/>
                    <a:gd name="connsiteX4" fmla="*/ 0 w 80247"/>
                    <a:gd name="connsiteY4" fmla="*/ 102555 h 10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47" h="105266">
                      <a:moveTo>
                        <a:pt x="0" y="102555"/>
                      </a:moveTo>
                      <a:lnTo>
                        <a:pt x="76684" y="0"/>
                      </a:lnTo>
                      <a:lnTo>
                        <a:pt x="80247" y="2634"/>
                      </a:lnTo>
                      <a:lnTo>
                        <a:pt x="3563" y="105266"/>
                      </a:lnTo>
                      <a:lnTo>
                        <a:pt x="0" y="1025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2" name="Graphic 19965">
                <a:extLst>
                  <a:ext uri="{FF2B5EF4-FFF2-40B4-BE49-F238E27FC236}">
                    <a16:creationId xmlns:a16="http://schemas.microsoft.com/office/drawing/2014/main" id="{E9817D67-5C2E-45C9-9047-DB00E6CCC8D5}"/>
                  </a:ext>
                </a:extLst>
              </p:cNvPr>
              <p:cNvGrpSpPr/>
              <p:nvPr/>
            </p:nvGrpSpPr>
            <p:grpSpPr>
              <a:xfrm>
                <a:off x="8997743" y="2528363"/>
                <a:ext cx="269588" cy="204879"/>
                <a:chOff x="7149128" y="2399109"/>
                <a:chExt cx="207821" cy="157938"/>
              </a:xfrm>
              <a:solidFill>
                <a:srgbClr val="839EAD"/>
              </a:solidFill>
            </p:grpSpPr>
            <p:sp>
              <p:nvSpPr>
                <p:cNvPr id="47948" name="Freeform: Shape 47947">
                  <a:extLst>
                    <a:ext uri="{FF2B5EF4-FFF2-40B4-BE49-F238E27FC236}">
                      <a16:creationId xmlns:a16="http://schemas.microsoft.com/office/drawing/2014/main" id="{CA1DA42D-6F8C-4021-87F1-319146B66F7F}"/>
                    </a:ext>
                  </a:extLst>
                </p:cNvPr>
                <p:cNvSpPr/>
                <p:nvPr/>
              </p:nvSpPr>
              <p:spPr>
                <a:xfrm>
                  <a:off x="7212025" y="2427768"/>
                  <a:ext cx="144924" cy="129278"/>
                </a:xfrm>
                <a:custGeom>
                  <a:avLst/>
                  <a:gdLst>
                    <a:gd name="connsiteX0" fmla="*/ 0 w 144924"/>
                    <a:gd name="connsiteY0" fmla="*/ 128272 h 129278"/>
                    <a:gd name="connsiteX1" fmla="*/ 30131 w 144924"/>
                    <a:gd name="connsiteY1" fmla="*/ 0 h 129278"/>
                    <a:gd name="connsiteX2" fmla="*/ 144925 w 144924"/>
                    <a:gd name="connsiteY2" fmla="*/ 66614 h 129278"/>
                    <a:gd name="connsiteX3" fmla="*/ 142679 w 144924"/>
                    <a:gd name="connsiteY3" fmla="*/ 70410 h 129278"/>
                    <a:gd name="connsiteX4" fmla="*/ 33075 w 144924"/>
                    <a:gd name="connsiteY4" fmla="*/ 6816 h 129278"/>
                    <a:gd name="connsiteX5" fmla="*/ 4338 w 144924"/>
                    <a:gd name="connsiteY5" fmla="*/ 129279 h 129278"/>
                    <a:gd name="connsiteX6" fmla="*/ 4338 w 144924"/>
                    <a:gd name="connsiteY6" fmla="*/ 129279 h 129278"/>
                    <a:gd name="connsiteX7" fmla="*/ 0 w 144924"/>
                    <a:gd name="connsiteY7" fmla="*/ 128272 h 129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924" h="129278">
                      <a:moveTo>
                        <a:pt x="0" y="128272"/>
                      </a:moveTo>
                      <a:lnTo>
                        <a:pt x="30131" y="0"/>
                      </a:lnTo>
                      <a:lnTo>
                        <a:pt x="144925" y="66614"/>
                      </a:lnTo>
                      <a:lnTo>
                        <a:pt x="142679" y="70410"/>
                      </a:lnTo>
                      <a:lnTo>
                        <a:pt x="33075" y="6816"/>
                      </a:lnTo>
                      <a:lnTo>
                        <a:pt x="4338" y="129279"/>
                      </a:lnTo>
                      <a:lnTo>
                        <a:pt x="4338" y="129279"/>
                      </a:lnTo>
                      <a:lnTo>
                        <a:pt x="0" y="1282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9" name="Freeform: Shape 47948">
                  <a:extLst>
                    <a:ext uri="{FF2B5EF4-FFF2-40B4-BE49-F238E27FC236}">
                      <a16:creationId xmlns:a16="http://schemas.microsoft.com/office/drawing/2014/main" id="{229C77C6-E6F9-4549-968B-3AFB25FDDDBF}"/>
                    </a:ext>
                  </a:extLst>
                </p:cNvPr>
                <p:cNvSpPr/>
                <p:nvPr/>
              </p:nvSpPr>
              <p:spPr>
                <a:xfrm>
                  <a:off x="7149128" y="2482532"/>
                  <a:ext cx="125250" cy="44461"/>
                </a:xfrm>
                <a:custGeom>
                  <a:avLst/>
                  <a:gdLst>
                    <a:gd name="connsiteX0" fmla="*/ 0 w 125250"/>
                    <a:gd name="connsiteY0" fmla="*/ 4183 h 44461"/>
                    <a:gd name="connsiteX1" fmla="*/ 1394 w 125250"/>
                    <a:gd name="connsiteY1" fmla="*/ 0 h 44461"/>
                    <a:gd name="connsiteX2" fmla="*/ 125251 w 125250"/>
                    <a:gd name="connsiteY2" fmla="*/ 40201 h 44461"/>
                    <a:gd name="connsiteX3" fmla="*/ 123934 w 125250"/>
                    <a:gd name="connsiteY3" fmla="*/ 44461 h 44461"/>
                    <a:gd name="connsiteX4" fmla="*/ 0 w 125250"/>
                    <a:gd name="connsiteY4" fmla="*/ 4183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250" h="44461">
                      <a:moveTo>
                        <a:pt x="0" y="4183"/>
                      </a:moveTo>
                      <a:lnTo>
                        <a:pt x="1394" y="0"/>
                      </a:lnTo>
                      <a:lnTo>
                        <a:pt x="125251" y="40201"/>
                      </a:lnTo>
                      <a:lnTo>
                        <a:pt x="123934" y="44461"/>
                      </a:lnTo>
                      <a:lnTo>
                        <a:pt x="0" y="41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0" name="Freeform: Shape 47949">
                  <a:extLst>
                    <a:ext uri="{FF2B5EF4-FFF2-40B4-BE49-F238E27FC236}">
                      <a16:creationId xmlns:a16="http://schemas.microsoft.com/office/drawing/2014/main" id="{255B5F6B-3802-4D5D-8B94-13FE177328CA}"/>
                    </a:ext>
                  </a:extLst>
                </p:cNvPr>
                <p:cNvSpPr/>
                <p:nvPr/>
              </p:nvSpPr>
              <p:spPr>
                <a:xfrm>
                  <a:off x="7289019" y="2399109"/>
                  <a:ext cx="57629" cy="118202"/>
                </a:xfrm>
                <a:custGeom>
                  <a:avLst/>
                  <a:gdLst>
                    <a:gd name="connsiteX0" fmla="*/ 0 w 57629"/>
                    <a:gd name="connsiteY0" fmla="*/ 116343 h 118202"/>
                    <a:gd name="connsiteX1" fmla="*/ 53679 w 57629"/>
                    <a:gd name="connsiteY1" fmla="*/ 0 h 118202"/>
                    <a:gd name="connsiteX2" fmla="*/ 57629 w 57629"/>
                    <a:gd name="connsiteY2" fmla="*/ 1859 h 118202"/>
                    <a:gd name="connsiteX3" fmla="*/ 4028 w 57629"/>
                    <a:gd name="connsiteY3" fmla="*/ 118202 h 118202"/>
                    <a:gd name="connsiteX4" fmla="*/ 0 w 57629"/>
                    <a:gd name="connsiteY4" fmla="*/ 116343 h 118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29" h="118202">
                      <a:moveTo>
                        <a:pt x="0" y="116343"/>
                      </a:moveTo>
                      <a:lnTo>
                        <a:pt x="53679" y="0"/>
                      </a:lnTo>
                      <a:lnTo>
                        <a:pt x="57629" y="1859"/>
                      </a:lnTo>
                      <a:lnTo>
                        <a:pt x="4028" y="118202"/>
                      </a:lnTo>
                      <a:lnTo>
                        <a:pt x="0" y="11634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3" name="Graphic 19965">
                <a:extLst>
                  <a:ext uri="{FF2B5EF4-FFF2-40B4-BE49-F238E27FC236}">
                    <a16:creationId xmlns:a16="http://schemas.microsoft.com/office/drawing/2014/main" id="{BC465919-CC45-4001-9C2B-4D7D26F26A9A}"/>
                  </a:ext>
                </a:extLst>
              </p:cNvPr>
              <p:cNvGrpSpPr/>
              <p:nvPr/>
            </p:nvGrpSpPr>
            <p:grpSpPr>
              <a:xfrm>
                <a:off x="8894550" y="2570363"/>
                <a:ext cx="265669" cy="234520"/>
                <a:chOff x="7069578" y="2431486"/>
                <a:chExt cx="204800" cy="180788"/>
              </a:xfrm>
              <a:solidFill>
                <a:srgbClr val="839EAD"/>
              </a:solidFill>
            </p:grpSpPr>
            <p:sp>
              <p:nvSpPr>
                <p:cNvPr id="47945" name="Freeform: Shape 47944">
                  <a:extLst>
                    <a:ext uri="{FF2B5EF4-FFF2-40B4-BE49-F238E27FC236}">
                      <a16:creationId xmlns:a16="http://schemas.microsoft.com/office/drawing/2014/main" id="{252C988D-1980-4F77-887C-DD15BF88942B}"/>
                    </a:ext>
                  </a:extLst>
                </p:cNvPr>
                <p:cNvSpPr/>
                <p:nvPr/>
              </p:nvSpPr>
              <p:spPr>
                <a:xfrm>
                  <a:off x="7145487" y="2480363"/>
                  <a:ext cx="128891" cy="131912"/>
                </a:xfrm>
                <a:custGeom>
                  <a:avLst/>
                  <a:gdLst>
                    <a:gd name="connsiteX0" fmla="*/ 0 w 128891"/>
                    <a:gd name="connsiteY0" fmla="*/ 131757 h 131912"/>
                    <a:gd name="connsiteX1" fmla="*/ 2788 w 128891"/>
                    <a:gd name="connsiteY1" fmla="*/ 0 h 131912"/>
                    <a:gd name="connsiteX2" fmla="*/ 128891 w 128891"/>
                    <a:gd name="connsiteY2" fmla="*/ 41286 h 131912"/>
                    <a:gd name="connsiteX3" fmla="*/ 127497 w 128891"/>
                    <a:gd name="connsiteY3" fmla="*/ 45546 h 131912"/>
                    <a:gd name="connsiteX4" fmla="*/ 7049 w 128891"/>
                    <a:gd name="connsiteY4" fmla="*/ 6119 h 131912"/>
                    <a:gd name="connsiteX5" fmla="*/ 4415 w 128891"/>
                    <a:gd name="connsiteY5" fmla="*/ 131912 h 131912"/>
                    <a:gd name="connsiteX6" fmla="*/ 0 w 128891"/>
                    <a:gd name="connsiteY6" fmla="*/ 131757 h 131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8891" h="131912">
                      <a:moveTo>
                        <a:pt x="0" y="131757"/>
                      </a:moveTo>
                      <a:lnTo>
                        <a:pt x="2788" y="0"/>
                      </a:lnTo>
                      <a:lnTo>
                        <a:pt x="128891" y="41286"/>
                      </a:lnTo>
                      <a:lnTo>
                        <a:pt x="127497" y="45546"/>
                      </a:lnTo>
                      <a:lnTo>
                        <a:pt x="7049" y="6119"/>
                      </a:lnTo>
                      <a:lnTo>
                        <a:pt x="4415" y="131912"/>
                      </a:lnTo>
                      <a:lnTo>
                        <a:pt x="0" y="13175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6" name="Freeform: Shape 47945">
                  <a:extLst>
                    <a:ext uri="{FF2B5EF4-FFF2-40B4-BE49-F238E27FC236}">
                      <a16:creationId xmlns:a16="http://schemas.microsoft.com/office/drawing/2014/main" id="{40581A6C-EFB1-4A3A-B084-3E257AA8AEA0}"/>
                    </a:ext>
                  </a:extLst>
                </p:cNvPr>
                <p:cNvSpPr/>
                <p:nvPr/>
              </p:nvSpPr>
              <p:spPr>
                <a:xfrm>
                  <a:off x="7069578" y="2553019"/>
                  <a:ext cx="129975" cy="17970"/>
                </a:xfrm>
                <a:custGeom>
                  <a:avLst/>
                  <a:gdLst>
                    <a:gd name="connsiteX0" fmla="*/ 0 w 129975"/>
                    <a:gd name="connsiteY0" fmla="*/ 4338 h 17970"/>
                    <a:gd name="connsiteX1" fmla="*/ 465 w 129975"/>
                    <a:gd name="connsiteY1" fmla="*/ 0 h 17970"/>
                    <a:gd name="connsiteX2" fmla="*/ 129975 w 129975"/>
                    <a:gd name="connsiteY2" fmla="*/ 13555 h 17970"/>
                    <a:gd name="connsiteX3" fmla="*/ 129511 w 129975"/>
                    <a:gd name="connsiteY3" fmla="*/ 17970 h 17970"/>
                    <a:gd name="connsiteX4" fmla="*/ 0 w 129975"/>
                    <a:gd name="connsiteY4" fmla="*/ 4338 h 17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975" h="17970">
                      <a:moveTo>
                        <a:pt x="0" y="4338"/>
                      </a:moveTo>
                      <a:lnTo>
                        <a:pt x="465" y="0"/>
                      </a:lnTo>
                      <a:lnTo>
                        <a:pt x="129975" y="13555"/>
                      </a:lnTo>
                      <a:lnTo>
                        <a:pt x="129511" y="17970"/>
                      </a:lnTo>
                      <a:lnTo>
                        <a:pt x="0" y="433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7" name="Freeform: Shape 47946">
                  <a:extLst>
                    <a:ext uri="{FF2B5EF4-FFF2-40B4-BE49-F238E27FC236}">
                      <a16:creationId xmlns:a16="http://schemas.microsoft.com/office/drawing/2014/main" id="{CFA26545-82A4-4BC9-941C-2DFFF7AB660C}"/>
                    </a:ext>
                  </a:extLst>
                </p:cNvPr>
                <p:cNvSpPr/>
                <p:nvPr/>
              </p:nvSpPr>
              <p:spPr>
                <a:xfrm>
                  <a:off x="7212334" y="2431486"/>
                  <a:ext cx="32610" cy="125870"/>
                </a:xfrm>
                <a:custGeom>
                  <a:avLst/>
                  <a:gdLst>
                    <a:gd name="connsiteX0" fmla="*/ 0 w 32610"/>
                    <a:gd name="connsiteY0" fmla="*/ 124941 h 125870"/>
                    <a:gd name="connsiteX1" fmla="*/ 28273 w 32610"/>
                    <a:gd name="connsiteY1" fmla="*/ 0 h 125870"/>
                    <a:gd name="connsiteX2" fmla="*/ 32610 w 32610"/>
                    <a:gd name="connsiteY2" fmla="*/ 1007 h 125870"/>
                    <a:gd name="connsiteX3" fmla="*/ 4338 w 32610"/>
                    <a:gd name="connsiteY3" fmla="*/ 125870 h 125870"/>
                    <a:gd name="connsiteX4" fmla="*/ 0 w 32610"/>
                    <a:gd name="connsiteY4" fmla="*/ 124941 h 125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610" h="125870">
                      <a:moveTo>
                        <a:pt x="0" y="124941"/>
                      </a:moveTo>
                      <a:lnTo>
                        <a:pt x="28273" y="0"/>
                      </a:lnTo>
                      <a:lnTo>
                        <a:pt x="32610" y="1007"/>
                      </a:lnTo>
                      <a:lnTo>
                        <a:pt x="4338" y="125870"/>
                      </a:lnTo>
                      <a:lnTo>
                        <a:pt x="0" y="1249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4" name="Graphic 19965">
                <a:extLst>
                  <a:ext uri="{FF2B5EF4-FFF2-40B4-BE49-F238E27FC236}">
                    <a16:creationId xmlns:a16="http://schemas.microsoft.com/office/drawing/2014/main" id="{A36CE6D4-944D-4F1B-B064-BD950B9E5611}"/>
                  </a:ext>
                </a:extLst>
              </p:cNvPr>
              <p:cNvGrpSpPr/>
              <p:nvPr/>
            </p:nvGrpSpPr>
            <p:grpSpPr>
              <a:xfrm>
                <a:off x="8812055" y="2638890"/>
                <a:ext cx="250799" cy="254917"/>
                <a:chOff x="7005984" y="2484313"/>
                <a:chExt cx="193337" cy="196512"/>
              </a:xfrm>
              <a:solidFill>
                <a:srgbClr val="839EAD"/>
              </a:solidFill>
            </p:grpSpPr>
            <p:sp>
              <p:nvSpPr>
                <p:cNvPr id="47942" name="Freeform: Shape 47941">
                  <a:extLst>
                    <a:ext uri="{FF2B5EF4-FFF2-40B4-BE49-F238E27FC236}">
                      <a16:creationId xmlns:a16="http://schemas.microsoft.com/office/drawing/2014/main" id="{AB1B4790-00F4-46A3-BAD8-1E742B5E2DFE}"/>
                    </a:ext>
                  </a:extLst>
                </p:cNvPr>
                <p:cNvSpPr/>
                <p:nvPr/>
              </p:nvSpPr>
              <p:spPr>
                <a:xfrm>
                  <a:off x="7067332" y="2551315"/>
                  <a:ext cx="131989" cy="129510"/>
                </a:xfrm>
                <a:custGeom>
                  <a:avLst/>
                  <a:gdLst>
                    <a:gd name="connsiteX0" fmla="*/ 0 w 131989"/>
                    <a:gd name="connsiteY0" fmla="*/ 0 h 129510"/>
                    <a:gd name="connsiteX1" fmla="*/ 131989 w 131989"/>
                    <a:gd name="connsiteY1" fmla="*/ 14252 h 129510"/>
                    <a:gd name="connsiteX2" fmla="*/ 131525 w 131989"/>
                    <a:gd name="connsiteY2" fmla="*/ 18668 h 129510"/>
                    <a:gd name="connsiteX3" fmla="*/ 5499 w 131989"/>
                    <a:gd name="connsiteY3" fmla="*/ 5112 h 129510"/>
                    <a:gd name="connsiteX4" fmla="*/ 29047 w 131989"/>
                    <a:gd name="connsiteY4" fmla="*/ 128659 h 129510"/>
                    <a:gd name="connsiteX5" fmla="*/ 29047 w 131989"/>
                    <a:gd name="connsiteY5" fmla="*/ 128659 h 129510"/>
                    <a:gd name="connsiteX6" fmla="*/ 24709 w 131989"/>
                    <a:gd name="connsiteY6" fmla="*/ 129511 h 129510"/>
                    <a:gd name="connsiteX7" fmla="*/ 0 w 131989"/>
                    <a:gd name="connsiteY7" fmla="*/ 0 h 12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1989" h="129510">
                      <a:moveTo>
                        <a:pt x="0" y="0"/>
                      </a:moveTo>
                      <a:lnTo>
                        <a:pt x="131989" y="14252"/>
                      </a:lnTo>
                      <a:lnTo>
                        <a:pt x="131525" y="18668"/>
                      </a:lnTo>
                      <a:lnTo>
                        <a:pt x="5499" y="5112"/>
                      </a:lnTo>
                      <a:lnTo>
                        <a:pt x="29047" y="128659"/>
                      </a:lnTo>
                      <a:lnTo>
                        <a:pt x="29047" y="128659"/>
                      </a:lnTo>
                      <a:lnTo>
                        <a:pt x="24709" y="1295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3" name="Freeform: Shape 47942">
                  <a:extLst>
                    <a:ext uri="{FF2B5EF4-FFF2-40B4-BE49-F238E27FC236}">
                      <a16:creationId xmlns:a16="http://schemas.microsoft.com/office/drawing/2014/main" id="{4AE44A14-D5D0-42A8-AE09-6C81DCE4CC86}"/>
                    </a:ext>
                  </a:extLst>
                </p:cNvPr>
                <p:cNvSpPr/>
                <p:nvPr/>
              </p:nvSpPr>
              <p:spPr>
                <a:xfrm>
                  <a:off x="7005984" y="2625056"/>
                  <a:ext cx="129975" cy="18047"/>
                </a:xfrm>
                <a:custGeom>
                  <a:avLst/>
                  <a:gdLst>
                    <a:gd name="connsiteX0" fmla="*/ 0 w 129975"/>
                    <a:gd name="connsiteY0" fmla="*/ 13633 h 18047"/>
                    <a:gd name="connsiteX1" fmla="*/ 129511 w 129975"/>
                    <a:gd name="connsiteY1" fmla="*/ 0 h 18047"/>
                    <a:gd name="connsiteX2" fmla="*/ 129976 w 129975"/>
                    <a:gd name="connsiteY2" fmla="*/ 4415 h 18047"/>
                    <a:gd name="connsiteX3" fmla="*/ 388 w 129975"/>
                    <a:gd name="connsiteY3" fmla="*/ 18048 h 18047"/>
                    <a:gd name="connsiteX4" fmla="*/ 0 w 129975"/>
                    <a:gd name="connsiteY4" fmla="*/ 13633 h 1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975" h="18047">
                      <a:moveTo>
                        <a:pt x="0" y="13633"/>
                      </a:moveTo>
                      <a:lnTo>
                        <a:pt x="129511" y="0"/>
                      </a:lnTo>
                      <a:lnTo>
                        <a:pt x="129976" y="4415"/>
                      </a:lnTo>
                      <a:lnTo>
                        <a:pt x="388" y="18048"/>
                      </a:lnTo>
                      <a:lnTo>
                        <a:pt x="0" y="1363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4" name="Freeform: Shape 47943">
                  <a:extLst>
                    <a:ext uri="{FF2B5EF4-FFF2-40B4-BE49-F238E27FC236}">
                      <a16:creationId xmlns:a16="http://schemas.microsoft.com/office/drawing/2014/main" id="{C979841A-02B5-4A46-BA14-BDFC324FCAA3}"/>
                    </a:ext>
                  </a:extLst>
                </p:cNvPr>
                <p:cNvSpPr/>
                <p:nvPr/>
              </p:nvSpPr>
              <p:spPr>
                <a:xfrm>
                  <a:off x="7145798" y="2484313"/>
                  <a:ext cx="6196" cy="128116"/>
                </a:xfrm>
                <a:custGeom>
                  <a:avLst/>
                  <a:gdLst>
                    <a:gd name="connsiteX0" fmla="*/ 0 w 6196"/>
                    <a:gd name="connsiteY0" fmla="*/ 128117 h 128116"/>
                    <a:gd name="connsiteX1" fmla="*/ 1781 w 6196"/>
                    <a:gd name="connsiteY1" fmla="*/ 0 h 128116"/>
                    <a:gd name="connsiteX2" fmla="*/ 6197 w 6196"/>
                    <a:gd name="connsiteY2" fmla="*/ 77 h 128116"/>
                    <a:gd name="connsiteX3" fmla="*/ 4492 w 6196"/>
                    <a:gd name="connsiteY3" fmla="*/ 128117 h 128116"/>
                    <a:gd name="connsiteX4" fmla="*/ 0 w 6196"/>
                    <a:gd name="connsiteY4" fmla="*/ 128117 h 128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96" h="128116">
                      <a:moveTo>
                        <a:pt x="0" y="128117"/>
                      </a:moveTo>
                      <a:lnTo>
                        <a:pt x="1781" y="0"/>
                      </a:lnTo>
                      <a:lnTo>
                        <a:pt x="6197" y="77"/>
                      </a:lnTo>
                      <a:lnTo>
                        <a:pt x="4492" y="128117"/>
                      </a:lnTo>
                      <a:lnTo>
                        <a:pt x="0" y="1281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5" name="Graphic 19965">
                <a:extLst>
                  <a:ext uri="{FF2B5EF4-FFF2-40B4-BE49-F238E27FC236}">
                    <a16:creationId xmlns:a16="http://schemas.microsoft.com/office/drawing/2014/main" id="{95D99B5A-FAB1-4F44-BA88-1434DE5CE89B}"/>
                  </a:ext>
                </a:extLst>
              </p:cNvPr>
              <p:cNvGrpSpPr/>
              <p:nvPr/>
            </p:nvGrpSpPr>
            <p:grpSpPr>
              <a:xfrm>
                <a:off x="8753777" y="2730026"/>
                <a:ext cx="226282" cy="265368"/>
                <a:chOff x="6961058" y="2554568"/>
                <a:chExt cx="174437" cy="204568"/>
              </a:xfrm>
              <a:solidFill>
                <a:srgbClr val="839EAD"/>
              </a:solidFill>
            </p:grpSpPr>
            <p:sp>
              <p:nvSpPr>
                <p:cNvPr id="47939" name="Freeform: Shape 47938">
                  <a:extLst>
                    <a:ext uri="{FF2B5EF4-FFF2-40B4-BE49-F238E27FC236}">
                      <a16:creationId xmlns:a16="http://schemas.microsoft.com/office/drawing/2014/main" id="{09F9C22C-E9E9-45F3-B6E0-8FD124AD81FC}"/>
                    </a:ext>
                  </a:extLst>
                </p:cNvPr>
                <p:cNvSpPr/>
                <p:nvPr/>
              </p:nvSpPr>
              <p:spPr>
                <a:xfrm>
                  <a:off x="7002964" y="2624049"/>
                  <a:ext cx="132531" cy="135087"/>
                </a:xfrm>
                <a:custGeom>
                  <a:avLst/>
                  <a:gdLst>
                    <a:gd name="connsiteX0" fmla="*/ 0 w 132531"/>
                    <a:gd name="connsiteY0" fmla="*/ 13555 h 135087"/>
                    <a:gd name="connsiteX1" fmla="*/ 132067 w 132531"/>
                    <a:gd name="connsiteY1" fmla="*/ 0 h 135087"/>
                    <a:gd name="connsiteX2" fmla="*/ 132532 w 132531"/>
                    <a:gd name="connsiteY2" fmla="*/ 4415 h 135087"/>
                    <a:gd name="connsiteX3" fmla="*/ 6429 w 132531"/>
                    <a:gd name="connsiteY3" fmla="*/ 17351 h 135087"/>
                    <a:gd name="connsiteX4" fmla="*/ 55151 w 132531"/>
                    <a:gd name="connsiteY4" fmla="*/ 133384 h 135087"/>
                    <a:gd name="connsiteX5" fmla="*/ 51045 w 132531"/>
                    <a:gd name="connsiteY5" fmla="*/ 135088 h 135087"/>
                    <a:gd name="connsiteX6" fmla="*/ 0 w 132531"/>
                    <a:gd name="connsiteY6" fmla="*/ 13555 h 13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531" h="135087">
                      <a:moveTo>
                        <a:pt x="0" y="13555"/>
                      </a:moveTo>
                      <a:lnTo>
                        <a:pt x="132067" y="0"/>
                      </a:lnTo>
                      <a:lnTo>
                        <a:pt x="132532" y="4415"/>
                      </a:lnTo>
                      <a:lnTo>
                        <a:pt x="6429" y="17351"/>
                      </a:lnTo>
                      <a:lnTo>
                        <a:pt x="55151" y="133384"/>
                      </a:lnTo>
                      <a:lnTo>
                        <a:pt x="51045" y="135088"/>
                      </a:lnTo>
                      <a:lnTo>
                        <a:pt x="0" y="135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0" name="Freeform: Shape 47939">
                  <a:extLst>
                    <a:ext uri="{FF2B5EF4-FFF2-40B4-BE49-F238E27FC236}">
                      <a16:creationId xmlns:a16="http://schemas.microsoft.com/office/drawing/2014/main" id="{D5ED33C4-D01B-4797-BFAF-7ABA8E09B2C8}"/>
                    </a:ext>
                  </a:extLst>
                </p:cNvPr>
                <p:cNvSpPr/>
                <p:nvPr/>
              </p:nvSpPr>
              <p:spPr>
                <a:xfrm>
                  <a:off x="6961058" y="2695543"/>
                  <a:ext cx="125250" cy="44461"/>
                </a:xfrm>
                <a:custGeom>
                  <a:avLst/>
                  <a:gdLst>
                    <a:gd name="connsiteX0" fmla="*/ 0 w 125250"/>
                    <a:gd name="connsiteY0" fmla="*/ 40201 h 44461"/>
                    <a:gd name="connsiteX1" fmla="*/ 123856 w 125250"/>
                    <a:gd name="connsiteY1" fmla="*/ 0 h 44461"/>
                    <a:gd name="connsiteX2" fmla="*/ 125251 w 125250"/>
                    <a:gd name="connsiteY2" fmla="*/ 4183 h 44461"/>
                    <a:gd name="connsiteX3" fmla="*/ 1394 w 125250"/>
                    <a:gd name="connsiteY3" fmla="*/ 44461 h 44461"/>
                    <a:gd name="connsiteX4" fmla="*/ 0 w 125250"/>
                    <a:gd name="connsiteY4" fmla="*/ 40201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250" h="44461">
                      <a:moveTo>
                        <a:pt x="0" y="40201"/>
                      </a:moveTo>
                      <a:lnTo>
                        <a:pt x="123856" y="0"/>
                      </a:lnTo>
                      <a:lnTo>
                        <a:pt x="125251" y="4183"/>
                      </a:lnTo>
                      <a:lnTo>
                        <a:pt x="1394" y="44461"/>
                      </a:lnTo>
                      <a:lnTo>
                        <a:pt x="0" y="402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1" name="Freeform: Shape 47940">
                  <a:extLst>
                    <a:ext uri="{FF2B5EF4-FFF2-40B4-BE49-F238E27FC236}">
                      <a16:creationId xmlns:a16="http://schemas.microsoft.com/office/drawing/2014/main" id="{809B0CB2-D30F-475B-A44C-249A07AA8CB7}"/>
                    </a:ext>
                  </a:extLst>
                </p:cNvPr>
                <p:cNvSpPr/>
                <p:nvPr/>
              </p:nvSpPr>
              <p:spPr>
                <a:xfrm>
                  <a:off x="7067486" y="2554568"/>
                  <a:ext cx="29279" cy="126490"/>
                </a:xfrm>
                <a:custGeom>
                  <a:avLst/>
                  <a:gdLst>
                    <a:gd name="connsiteX0" fmla="*/ 0 w 29279"/>
                    <a:gd name="connsiteY0" fmla="*/ 775 h 126490"/>
                    <a:gd name="connsiteX1" fmla="*/ 4338 w 29279"/>
                    <a:gd name="connsiteY1" fmla="*/ 0 h 126490"/>
                    <a:gd name="connsiteX2" fmla="*/ 29280 w 29279"/>
                    <a:gd name="connsiteY2" fmla="*/ 125561 h 126490"/>
                    <a:gd name="connsiteX3" fmla="*/ 24942 w 29279"/>
                    <a:gd name="connsiteY3" fmla="*/ 126490 h 126490"/>
                    <a:gd name="connsiteX4" fmla="*/ 0 w 29279"/>
                    <a:gd name="connsiteY4" fmla="*/ 775 h 126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279" h="126490">
                      <a:moveTo>
                        <a:pt x="0" y="775"/>
                      </a:moveTo>
                      <a:lnTo>
                        <a:pt x="4338" y="0"/>
                      </a:lnTo>
                      <a:lnTo>
                        <a:pt x="29280" y="125561"/>
                      </a:lnTo>
                      <a:lnTo>
                        <a:pt x="24942" y="126490"/>
                      </a:lnTo>
                      <a:lnTo>
                        <a:pt x="0" y="77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6" name="Graphic 19965">
                <a:extLst>
                  <a:ext uri="{FF2B5EF4-FFF2-40B4-BE49-F238E27FC236}">
                    <a16:creationId xmlns:a16="http://schemas.microsoft.com/office/drawing/2014/main" id="{2E651264-E157-4C97-8336-9B2799F1A543}"/>
                  </a:ext>
                </a:extLst>
              </p:cNvPr>
              <p:cNvGrpSpPr/>
              <p:nvPr/>
            </p:nvGrpSpPr>
            <p:grpSpPr>
              <a:xfrm>
                <a:off x="8723030" y="2840555"/>
                <a:ext cx="192319" cy="264866"/>
                <a:chOff x="6937356" y="2639773"/>
                <a:chExt cx="148256" cy="204181"/>
              </a:xfrm>
              <a:solidFill>
                <a:srgbClr val="839EAD"/>
              </a:solidFill>
            </p:grpSpPr>
            <p:sp>
              <p:nvSpPr>
                <p:cNvPr id="47936" name="Freeform: Shape 47935">
                  <a:extLst>
                    <a:ext uri="{FF2B5EF4-FFF2-40B4-BE49-F238E27FC236}">
                      <a16:creationId xmlns:a16="http://schemas.microsoft.com/office/drawing/2014/main" id="{FD2718AA-E249-4147-9E60-1936EB63117B}"/>
                    </a:ext>
                  </a:extLst>
                </p:cNvPr>
                <p:cNvSpPr/>
                <p:nvPr/>
              </p:nvSpPr>
              <p:spPr>
                <a:xfrm>
                  <a:off x="6957960" y="2694691"/>
                  <a:ext cx="127651" cy="148953"/>
                </a:xfrm>
                <a:custGeom>
                  <a:avLst/>
                  <a:gdLst>
                    <a:gd name="connsiteX0" fmla="*/ 0 w 127651"/>
                    <a:gd name="connsiteY0" fmla="*/ 40666 h 148953"/>
                    <a:gd name="connsiteX1" fmla="*/ 126258 w 127651"/>
                    <a:gd name="connsiteY1" fmla="*/ 0 h 148953"/>
                    <a:gd name="connsiteX2" fmla="*/ 127652 w 127651"/>
                    <a:gd name="connsiteY2" fmla="*/ 4183 h 148953"/>
                    <a:gd name="connsiteX3" fmla="*/ 7049 w 127651"/>
                    <a:gd name="connsiteY3" fmla="*/ 43067 h 148953"/>
                    <a:gd name="connsiteX4" fmla="*/ 78853 w 127651"/>
                    <a:gd name="connsiteY4" fmla="*/ 146397 h 148953"/>
                    <a:gd name="connsiteX5" fmla="*/ 75212 w 127651"/>
                    <a:gd name="connsiteY5" fmla="*/ 148953 h 148953"/>
                    <a:gd name="connsiteX6" fmla="*/ 0 w 127651"/>
                    <a:gd name="connsiteY6" fmla="*/ 40666 h 148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7651" h="148953">
                      <a:moveTo>
                        <a:pt x="0" y="40666"/>
                      </a:moveTo>
                      <a:lnTo>
                        <a:pt x="126258" y="0"/>
                      </a:lnTo>
                      <a:lnTo>
                        <a:pt x="127652" y="4183"/>
                      </a:lnTo>
                      <a:lnTo>
                        <a:pt x="7049" y="43067"/>
                      </a:lnTo>
                      <a:lnTo>
                        <a:pt x="78853" y="146397"/>
                      </a:lnTo>
                      <a:lnTo>
                        <a:pt x="75212" y="148953"/>
                      </a:lnTo>
                      <a:lnTo>
                        <a:pt x="0" y="4066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7" name="Freeform: Shape 47936">
                  <a:extLst>
                    <a:ext uri="{FF2B5EF4-FFF2-40B4-BE49-F238E27FC236}">
                      <a16:creationId xmlns:a16="http://schemas.microsoft.com/office/drawing/2014/main" id="{4DFAF236-2105-471A-A30D-AD3EA9D08665}"/>
                    </a:ext>
                  </a:extLst>
                </p:cNvPr>
                <p:cNvSpPr/>
                <p:nvPr/>
              </p:nvSpPr>
              <p:spPr>
                <a:xfrm>
                  <a:off x="6937356" y="2774938"/>
                  <a:ext cx="115025" cy="69015"/>
                </a:xfrm>
                <a:custGeom>
                  <a:avLst/>
                  <a:gdLst>
                    <a:gd name="connsiteX0" fmla="*/ 0 w 115025"/>
                    <a:gd name="connsiteY0" fmla="*/ 65143 h 69015"/>
                    <a:gd name="connsiteX1" fmla="*/ 112780 w 115025"/>
                    <a:gd name="connsiteY1" fmla="*/ 0 h 69015"/>
                    <a:gd name="connsiteX2" fmla="*/ 115026 w 115025"/>
                    <a:gd name="connsiteY2" fmla="*/ 3873 h 69015"/>
                    <a:gd name="connsiteX3" fmla="*/ 2169 w 115025"/>
                    <a:gd name="connsiteY3" fmla="*/ 69016 h 69015"/>
                    <a:gd name="connsiteX4" fmla="*/ 0 w 115025"/>
                    <a:gd name="connsiteY4" fmla="*/ 65143 h 69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025" h="69015">
                      <a:moveTo>
                        <a:pt x="0" y="65143"/>
                      </a:moveTo>
                      <a:lnTo>
                        <a:pt x="112780" y="0"/>
                      </a:lnTo>
                      <a:lnTo>
                        <a:pt x="115026" y="3873"/>
                      </a:lnTo>
                      <a:lnTo>
                        <a:pt x="2169" y="69016"/>
                      </a:lnTo>
                      <a:lnTo>
                        <a:pt x="0" y="6514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8" name="Freeform: Shape 47937">
                  <a:extLst>
                    <a:ext uri="{FF2B5EF4-FFF2-40B4-BE49-F238E27FC236}">
                      <a16:creationId xmlns:a16="http://schemas.microsoft.com/office/drawing/2014/main" id="{700D029A-DD47-49AF-B69F-ACF766033874}"/>
                    </a:ext>
                  </a:extLst>
                </p:cNvPr>
                <p:cNvSpPr/>
                <p:nvPr/>
              </p:nvSpPr>
              <p:spPr>
                <a:xfrm>
                  <a:off x="7003970" y="2639773"/>
                  <a:ext cx="54608" cy="119441"/>
                </a:xfrm>
                <a:custGeom>
                  <a:avLst/>
                  <a:gdLst>
                    <a:gd name="connsiteX0" fmla="*/ 0 w 54608"/>
                    <a:gd name="connsiteY0" fmla="*/ 1782 h 119441"/>
                    <a:gd name="connsiteX1" fmla="*/ 4106 w 54608"/>
                    <a:gd name="connsiteY1" fmla="*/ 0 h 119441"/>
                    <a:gd name="connsiteX2" fmla="*/ 54609 w 54608"/>
                    <a:gd name="connsiteY2" fmla="*/ 117737 h 119441"/>
                    <a:gd name="connsiteX3" fmla="*/ 50503 w 54608"/>
                    <a:gd name="connsiteY3" fmla="*/ 119441 h 119441"/>
                    <a:gd name="connsiteX4" fmla="*/ 0 w 54608"/>
                    <a:gd name="connsiteY4" fmla="*/ 1782 h 119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608" h="119441">
                      <a:moveTo>
                        <a:pt x="0" y="1782"/>
                      </a:moveTo>
                      <a:lnTo>
                        <a:pt x="4106" y="0"/>
                      </a:lnTo>
                      <a:lnTo>
                        <a:pt x="54609" y="117737"/>
                      </a:lnTo>
                      <a:lnTo>
                        <a:pt x="50503" y="119441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7" name="Graphic 19965">
                <a:extLst>
                  <a:ext uri="{FF2B5EF4-FFF2-40B4-BE49-F238E27FC236}">
                    <a16:creationId xmlns:a16="http://schemas.microsoft.com/office/drawing/2014/main" id="{4DC7622B-1D30-468A-A092-2F590EE67BD9}"/>
                  </a:ext>
                </a:extLst>
              </p:cNvPr>
              <p:cNvGrpSpPr/>
              <p:nvPr/>
            </p:nvGrpSpPr>
            <p:grpSpPr>
              <a:xfrm>
                <a:off x="8718910" y="2965954"/>
                <a:ext cx="152226" cy="277527"/>
                <a:chOff x="6934180" y="2736441"/>
                <a:chExt cx="117349" cy="213941"/>
              </a:xfrm>
              <a:solidFill>
                <a:srgbClr val="839EAD"/>
              </a:solidFill>
            </p:grpSpPr>
            <p:sp>
              <p:nvSpPr>
                <p:cNvPr id="47933" name="Freeform: Shape 47932">
                  <a:extLst>
                    <a:ext uri="{FF2B5EF4-FFF2-40B4-BE49-F238E27FC236}">
                      <a16:creationId xmlns:a16="http://schemas.microsoft.com/office/drawing/2014/main" id="{A1528AC4-F27A-4FB2-83C1-FF82996EA808}"/>
                    </a:ext>
                  </a:extLst>
                </p:cNvPr>
                <p:cNvSpPr/>
                <p:nvPr/>
              </p:nvSpPr>
              <p:spPr>
                <a:xfrm>
                  <a:off x="6934180" y="2774241"/>
                  <a:ext cx="117349" cy="156311"/>
                </a:xfrm>
                <a:custGeom>
                  <a:avLst/>
                  <a:gdLst>
                    <a:gd name="connsiteX0" fmla="*/ 0 w 117349"/>
                    <a:gd name="connsiteY0" fmla="*/ 66072 h 156311"/>
                    <a:gd name="connsiteX1" fmla="*/ 115104 w 117349"/>
                    <a:gd name="connsiteY1" fmla="*/ 0 h 156311"/>
                    <a:gd name="connsiteX2" fmla="*/ 117350 w 117349"/>
                    <a:gd name="connsiteY2" fmla="*/ 3873 h 156311"/>
                    <a:gd name="connsiteX3" fmla="*/ 7436 w 117349"/>
                    <a:gd name="connsiteY3" fmla="*/ 67002 h 156311"/>
                    <a:gd name="connsiteX4" fmla="*/ 99147 w 117349"/>
                    <a:gd name="connsiteY4" fmla="*/ 153136 h 156311"/>
                    <a:gd name="connsiteX5" fmla="*/ 96126 w 117349"/>
                    <a:gd name="connsiteY5" fmla="*/ 156312 h 156311"/>
                    <a:gd name="connsiteX6" fmla="*/ 0 w 117349"/>
                    <a:gd name="connsiteY6" fmla="*/ 66072 h 156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49" h="156311">
                      <a:moveTo>
                        <a:pt x="0" y="66072"/>
                      </a:moveTo>
                      <a:lnTo>
                        <a:pt x="115104" y="0"/>
                      </a:lnTo>
                      <a:lnTo>
                        <a:pt x="117350" y="3873"/>
                      </a:lnTo>
                      <a:lnTo>
                        <a:pt x="7436" y="67002"/>
                      </a:lnTo>
                      <a:lnTo>
                        <a:pt x="99147" y="153136"/>
                      </a:lnTo>
                      <a:lnTo>
                        <a:pt x="96126" y="156312"/>
                      </a:lnTo>
                      <a:lnTo>
                        <a:pt x="0" y="660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4" name="Freeform: Shape 47933">
                  <a:extLst>
                    <a:ext uri="{FF2B5EF4-FFF2-40B4-BE49-F238E27FC236}">
                      <a16:creationId xmlns:a16="http://schemas.microsoft.com/office/drawing/2014/main" id="{CB59A854-F206-4A0A-9DA1-D4FE8254913D}"/>
                    </a:ext>
                  </a:extLst>
                </p:cNvPr>
                <p:cNvSpPr/>
                <p:nvPr/>
              </p:nvSpPr>
              <p:spPr>
                <a:xfrm>
                  <a:off x="6935884" y="2859910"/>
                  <a:ext cx="99766" cy="90471"/>
                </a:xfrm>
                <a:custGeom>
                  <a:avLst/>
                  <a:gdLst>
                    <a:gd name="connsiteX0" fmla="*/ 0 w 99766"/>
                    <a:gd name="connsiteY0" fmla="*/ 87141 h 90471"/>
                    <a:gd name="connsiteX1" fmla="*/ 96746 w 99766"/>
                    <a:gd name="connsiteY1" fmla="*/ 0 h 90471"/>
                    <a:gd name="connsiteX2" fmla="*/ 99767 w 99766"/>
                    <a:gd name="connsiteY2" fmla="*/ 3331 h 90471"/>
                    <a:gd name="connsiteX3" fmla="*/ 2943 w 99766"/>
                    <a:gd name="connsiteY3" fmla="*/ 90472 h 90471"/>
                    <a:gd name="connsiteX4" fmla="*/ 0 w 99766"/>
                    <a:gd name="connsiteY4" fmla="*/ 87141 h 90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471">
                      <a:moveTo>
                        <a:pt x="0" y="87141"/>
                      </a:moveTo>
                      <a:lnTo>
                        <a:pt x="96746" y="0"/>
                      </a:lnTo>
                      <a:lnTo>
                        <a:pt x="99767" y="3331"/>
                      </a:lnTo>
                      <a:lnTo>
                        <a:pt x="2943" y="90472"/>
                      </a:lnTo>
                      <a:lnTo>
                        <a:pt x="0" y="871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5" name="Freeform: Shape 47934">
                  <a:extLst>
                    <a:ext uri="{FF2B5EF4-FFF2-40B4-BE49-F238E27FC236}">
                      <a16:creationId xmlns:a16="http://schemas.microsoft.com/office/drawing/2014/main" id="{B6BCBD84-692E-42EF-8ADF-D6FECEEA24A9}"/>
                    </a:ext>
                  </a:extLst>
                </p:cNvPr>
                <p:cNvSpPr/>
                <p:nvPr/>
              </p:nvSpPr>
              <p:spPr>
                <a:xfrm>
                  <a:off x="6959742" y="2736441"/>
                  <a:ext cx="77458" cy="107202"/>
                </a:xfrm>
                <a:custGeom>
                  <a:avLst/>
                  <a:gdLst>
                    <a:gd name="connsiteX0" fmla="*/ 0 w 77458"/>
                    <a:gd name="connsiteY0" fmla="*/ 2556 h 107202"/>
                    <a:gd name="connsiteX1" fmla="*/ 3563 w 77458"/>
                    <a:gd name="connsiteY1" fmla="*/ 0 h 107202"/>
                    <a:gd name="connsiteX2" fmla="*/ 77459 w 77458"/>
                    <a:gd name="connsiteY2" fmla="*/ 104647 h 107202"/>
                    <a:gd name="connsiteX3" fmla="*/ 73818 w 77458"/>
                    <a:gd name="connsiteY3" fmla="*/ 107203 h 107202"/>
                    <a:gd name="connsiteX4" fmla="*/ 0 w 77458"/>
                    <a:gd name="connsiteY4" fmla="*/ 2556 h 107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58" h="107202">
                      <a:moveTo>
                        <a:pt x="0" y="2556"/>
                      </a:moveTo>
                      <a:lnTo>
                        <a:pt x="3563" y="0"/>
                      </a:lnTo>
                      <a:lnTo>
                        <a:pt x="77459" y="104647"/>
                      </a:lnTo>
                      <a:lnTo>
                        <a:pt x="73818" y="107203"/>
                      </a:lnTo>
                      <a:lnTo>
                        <a:pt x="0" y="25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8" name="Graphic 19965">
                <a:extLst>
                  <a:ext uri="{FF2B5EF4-FFF2-40B4-BE49-F238E27FC236}">
                    <a16:creationId xmlns:a16="http://schemas.microsoft.com/office/drawing/2014/main" id="{28AFB4D0-1980-4FCA-AF93-F4393FF26052}"/>
                  </a:ext>
                </a:extLst>
              </p:cNvPr>
              <p:cNvGrpSpPr/>
              <p:nvPr/>
            </p:nvGrpSpPr>
            <p:grpSpPr>
              <a:xfrm>
                <a:off x="8717202" y="3100697"/>
                <a:ext cx="149213" cy="278029"/>
                <a:chOff x="6932863" y="2840313"/>
                <a:chExt cx="115026" cy="214328"/>
              </a:xfrm>
              <a:solidFill>
                <a:srgbClr val="839EAD"/>
              </a:solidFill>
            </p:grpSpPr>
            <p:sp>
              <p:nvSpPr>
                <p:cNvPr id="47930" name="Freeform: Shape 47929">
                  <a:extLst>
                    <a:ext uri="{FF2B5EF4-FFF2-40B4-BE49-F238E27FC236}">
                      <a16:creationId xmlns:a16="http://schemas.microsoft.com/office/drawing/2014/main" id="{2E3DD8BD-1D99-473D-8C2C-4E09DE904603}"/>
                    </a:ext>
                  </a:extLst>
                </p:cNvPr>
                <p:cNvSpPr/>
                <p:nvPr/>
              </p:nvSpPr>
              <p:spPr>
                <a:xfrm>
                  <a:off x="6932863" y="2859368"/>
                  <a:ext cx="115026" cy="156853"/>
                </a:xfrm>
                <a:custGeom>
                  <a:avLst/>
                  <a:gdLst>
                    <a:gd name="connsiteX0" fmla="*/ 0 w 115026"/>
                    <a:gd name="connsiteY0" fmla="*/ 88613 h 156853"/>
                    <a:gd name="connsiteX1" fmla="*/ 98837 w 115026"/>
                    <a:gd name="connsiteY1" fmla="*/ 0 h 156853"/>
                    <a:gd name="connsiteX2" fmla="*/ 101781 w 115026"/>
                    <a:gd name="connsiteY2" fmla="*/ 3331 h 156853"/>
                    <a:gd name="connsiteX3" fmla="*/ 7436 w 115026"/>
                    <a:gd name="connsiteY3" fmla="*/ 87916 h 156853"/>
                    <a:gd name="connsiteX4" fmla="*/ 115026 w 115026"/>
                    <a:gd name="connsiteY4" fmla="*/ 153058 h 156853"/>
                    <a:gd name="connsiteX5" fmla="*/ 115026 w 115026"/>
                    <a:gd name="connsiteY5" fmla="*/ 153058 h 156853"/>
                    <a:gd name="connsiteX6" fmla="*/ 112703 w 115026"/>
                    <a:gd name="connsiteY6" fmla="*/ 156854 h 156853"/>
                    <a:gd name="connsiteX7" fmla="*/ 0 w 115026"/>
                    <a:gd name="connsiteY7" fmla="*/ 88613 h 156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5026" h="156853">
                      <a:moveTo>
                        <a:pt x="0" y="88613"/>
                      </a:moveTo>
                      <a:lnTo>
                        <a:pt x="98837" y="0"/>
                      </a:lnTo>
                      <a:lnTo>
                        <a:pt x="101781" y="3331"/>
                      </a:lnTo>
                      <a:lnTo>
                        <a:pt x="7436" y="87916"/>
                      </a:lnTo>
                      <a:lnTo>
                        <a:pt x="115026" y="153058"/>
                      </a:lnTo>
                      <a:lnTo>
                        <a:pt x="115026" y="153058"/>
                      </a:lnTo>
                      <a:lnTo>
                        <a:pt x="112703" y="156854"/>
                      </a:lnTo>
                      <a:lnTo>
                        <a:pt x="0" y="8861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1" name="Freeform: Shape 47930">
                  <a:extLst>
                    <a:ext uri="{FF2B5EF4-FFF2-40B4-BE49-F238E27FC236}">
                      <a16:creationId xmlns:a16="http://schemas.microsoft.com/office/drawing/2014/main" id="{1E48C264-94D4-43CD-A40F-5579A934CB36}"/>
                    </a:ext>
                  </a:extLst>
                </p:cNvPr>
                <p:cNvSpPr/>
                <p:nvPr/>
              </p:nvSpPr>
              <p:spPr>
                <a:xfrm>
                  <a:off x="6956643" y="2946664"/>
                  <a:ext cx="80092" cy="107977"/>
                </a:xfrm>
                <a:custGeom>
                  <a:avLst/>
                  <a:gdLst>
                    <a:gd name="connsiteX0" fmla="*/ 0 w 80092"/>
                    <a:gd name="connsiteY0" fmla="*/ 105344 h 107977"/>
                    <a:gd name="connsiteX1" fmla="*/ 76529 w 80092"/>
                    <a:gd name="connsiteY1" fmla="*/ 0 h 107977"/>
                    <a:gd name="connsiteX2" fmla="*/ 80093 w 80092"/>
                    <a:gd name="connsiteY2" fmla="*/ 2634 h 107977"/>
                    <a:gd name="connsiteX3" fmla="*/ 3563 w 80092"/>
                    <a:gd name="connsiteY3" fmla="*/ 107977 h 107977"/>
                    <a:gd name="connsiteX4" fmla="*/ 0 w 80092"/>
                    <a:gd name="connsiteY4" fmla="*/ 105344 h 10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92" h="107977">
                      <a:moveTo>
                        <a:pt x="0" y="105344"/>
                      </a:moveTo>
                      <a:lnTo>
                        <a:pt x="76529" y="0"/>
                      </a:lnTo>
                      <a:lnTo>
                        <a:pt x="80093" y="2634"/>
                      </a:lnTo>
                      <a:lnTo>
                        <a:pt x="3563" y="107977"/>
                      </a:lnTo>
                      <a:lnTo>
                        <a:pt x="0" y="10534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2" name="Freeform: Shape 47931">
                  <a:extLst>
                    <a:ext uri="{FF2B5EF4-FFF2-40B4-BE49-F238E27FC236}">
                      <a16:creationId xmlns:a16="http://schemas.microsoft.com/office/drawing/2014/main" id="{490AB9B3-96FB-4018-A5C1-B36C3D2EA4A1}"/>
                    </a:ext>
                  </a:extLst>
                </p:cNvPr>
                <p:cNvSpPr/>
                <p:nvPr/>
              </p:nvSpPr>
              <p:spPr>
                <a:xfrm>
                  <a:off x="6936659" y="2840313"/>
                  <a:ext cx="97055" cy="90161"/>
                </a:xfrm>
                <a:custGeom>
                  <a:avLst/>
                  <a:gdLst>
                    <a:gd name="connsiteX0" fmla="*/ 0 w 97055"/>
                    <a:gd name="connsiteY0" fmla="*/ 3253 h 90161"/>
                    <a:gd name="connsiteX1" fmla="*/ 3098 w 97055"/>
                    <a:gd name="connsiteY1" fmla="*/ 0 h 90161"/>
                    <a:gd name="connsiteX2" fmla="*/ 97056 w 97055"/>
                    <a:gd name="connsiteY2" fmla="*/ 86986 h 90161"/>
                    <a:gd name="connsiteX3" fmla="*/ 94035 w 97055"/>
                    <a:gd name="connsiteY3" fmla="*/ 90162 h 90161"/>
                    <a:gd name="connsiteX4" fmla="*/ 0 w 97055"/>
                    <a:gd name="connsiteY4" fmla="*/ 3253 h 90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55" h="90161">
                      <a:moveTo>
                        <a:pt x="0" y="3253"/>
                      </a:moveTo>
                      <a:lnTo>
                        <a:pt x="3098" y="0"/>
                      </a:lnTo>
                      <a:lnTo>
                        <a:pt x="97056" y="86986"/>
                      </a:lnTo>
                      <a:lnTo>
                        <a:pt x="94035" y="90162"/>
                      </a:lnTo>
                      <a:lnTo>
                        <a:pt x="0" y="325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9" name="Graphic 19965">
                <a:extLst>
                  <a:ext uri="{FF2B5EF4-FFF2-40B4-BE49-F238E27FC236}">
                    <a16:creationId xmlns:a16="http://schemas.microsoft.com/office/drawing/2014/main" id="{01302336-9847-4874-8F83-4BDBB63B069E}"/>
                  </a:ext>
                </a:extLst>
              </p:cNvPr>
              <p:cNvGrpSpPr/>
              <p:nvPr/>
            </p:nvGrpSpPr>
            <p:grpSpPr>
              <a:xfrm>
                <a:off x="8721222" y="3238255"/>
                <a:ext cx="186591" cy="266975"/>
                <a:chOff x="6935962" y="2946354"/>
                <a:chExt cx="143840" cy="205807"/>
              </a:xfrm>
              <a:solidFill>
                <a:srgbClr val="839EAD"/>
              </a:solidFill>
            </p:grpSpPr>
            <p:sp>
              <p:nvSpPr>
                <p:cNvPr id="47927" name="Freeform: Shape 47926">
                  <a:extLst>
                    <a:ext uri="{FF2B5EF4-FFF2-40B4-BE49-F238E27FC236}">
                      <a16:creationId xmlns:a16="http://schemas.microsoft.com/office/drawing/2014/main" id="{3F695F0E-AFED-40A7-9049-3F84C583CB78}"/>
                    </a:ext>
                  </a:extLst>
                </p:cNvPr>
                <p:cNvSpPr/>
                <p:nvPr/>
              </p:nvSpPr>
              <p:spPr>
                <a:xfrm>
                  <a:off x="6953855" y="2946354"/>
                  <a:ext cx="125947" cy="150502"/>
                </a:xfrm>
                <a:custGeom>
                  <a:avLst/>
                  <a:gdLst>
                    <a:gd name="connsiteX0" fmla="*/ 0 w 125947"/>
                    <a:gd name="connsiteY0" fmla="*/ 107125 h 150502"/>
                    <a:gd name="connsiteX1" fmla="*/ 78311 w 125947"/>
                    <a:gd name="connsiteY1" fmla="*/ 0 h 150502"/>
                    <a:gd name="connsiteX2" fmla="*/ 81874 w 125947"/>
                    <a:gd name="connsiteY2" fmla="*/ 2556 h 150502"/>
                    <a:gd name="connsiteX3" fmla="*/ 7126 w 125947"/>
                    <a:gd name="connsiteY3" fmla="*/ 104957 h 150502"/>
                    <a:gd name="connsiteX4" fmla="*/ 125948 w 125947"/>
                    <a:gd name="connsiteY4" fmla="*/ 146320 h 150502"/>
                    <a:gd name="connsiteX5" fmla="*/ 124476 w 125947"/>
                    <a:gd name="connsiteY5" fmla="*/ 150502 h 150502"/>
                    <a:gd name="connsiteX6" fmla="*/ 0 w 125947"/>
                    <a:gd name="connsiteY6" fmla="*/ 107125 h 150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5947" h="150502">
                      <a:moveTo>
                        <a:pt x="0" y="107125"/>
                      </a:moveTo>
                      <a:lnTo>
                        <a:pt x="78311" y="0"/>
                      </a:lnTo>
                      <a:lnTo>
                        <a:pt x="81874" y="2556"/>
                      </a:lnTo>
                      <a:lnTo>
                        <a:pt x="7126" y="104957"/>
                      </a:lnTo>
                      <a:lnTo>
                        <a:pt x="125948" y="146320"/>
                      </a:lnTo>
                      <a:lnTo>
                        <a:pt x="124476" y="150502"/>
                      </a:lnTo>
                      <a:lnTo>
                        <a:pt x="0" y="10712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8" name="Freeform: Shape 47927">
                  <a:extLst>
                    <a:ext uri="{FF2B5EF4-FFF2-40B4-BE49-F238E27FC236}">
                      <a16:creationId xmlns:a16="http://schemas.microsoft.com/office/drawing/2014/main" id="{CD35347D-57A4-47BF-9266-6297A25EBAA8}"/>
                    </a:ext>
                  </a:extLst>
                </p:cNvPr>
                <p:cNvSpPr/>
                <p:nvPr/>
              </p:nvSpPr>
              <p:spPr>
                <a:xfrm>
                  <a:off x="6998781" y="3031404"/>
                  <a:ext cx="57009" cy="120758"/>
                </a:xfrm>
                <a:custGeom>
                  <a:avLst/>
                  <a:gdLst>
                    <a:gd name="connsiteX0" fmla="*/ 0 w 57009"/>
                    <a:gd name="connsiteY0" fmla="*/ 118977 h 120758"/>
                    <a:gd name="connsiteX1" fmla="*/ 52982 w 57009"/>
                    <a:gd name="connsiteY1" fmla="*/ 0 h 120758"/>
                    <a:gd name="connsiteX2" fmla="*/ 57009 w 57009"/>
                    <a:gd name="connsiteY2" fmla="*/ 1782 h 120758"/>
                    <a:gd name="connsiteX3" fmla="*/ 4028 w 57009"/>
                    <a:gd name="connsiteY3" fmla="*/ 120758 h 120758"/>
                    <a:gd name="connsiteX4" fmla="*/ 0 w 57009"/>
                    <a:gd name="connsiteY4" fmla="*/ 118977 h 120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09" h="120758">
                      <a:moveTo>
                        <a:pt x="0" y="118977"/>
                      </a:moveTo>
                      <a:lnTo>
                        <a:pt x="52982" y="0"/>
                      </a:lnTo>
                      <a:lnTo>
                        <a:pt x="57009" y="1782"/>
                      </a:lnTo>
                      <a:lnTo>
                        <a:pt x="4028" y="120758"/>
                      </a:lnTo>
                      <a:lnTo>
                        <a:pt x="0" y="11897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9" name="Freeform: Shape 47928">
                  <a:extLst>
                    <a:ext uri="{FF2B5EF4-FFF2-40B4-BE49-F238E27FC236}">
                      <a16:creationId xmlns:a16="http://schemas.microsoft.com/office/drawing/2014/main" id="{1A1A39E5-5129-460A-80EE-A835DA479512}"/>
                    </a:ext>
                  </a:extLst>
                </p:cNvPr>
                <p:cNvSpPr/>
                <p:nvPr/>
              </p:nvSpPr>
              <p:spPr>
                <a:xfrm>
                  <a:off x="6935962" y="2946742"/>
                  <a:ext cx="112315" cy="69325"/>
                </a:xfrm>
                <a:custGeom>
                  <a:avLst/>
                  <a:gdLst>
                    <a:gd name="connsiteX0" fmla="*/ 0 w 112315"/>
                    <a:gd name="connsiteY0" fmla="*/ 3795 h 69325"/>
                    <a:gd name="connsiteX1" fmla="*/ 2246 w 112315"/>
                    <a:gd name="connsiteY1" fmla="*/ 0 h 69325"/>
                    <a:gd name="connsiteX2" fmla="*/ 112315 w 112315"/>
                    <a:gd name="connsiteY2" fmla="*/ 65530 h 69325"/>
                    <a:gd name="connsiteX3" fmla="*/ 110069 w 112315"/>
                    <a:gd name="connsiteY3" fmla="*/ 69326 h 69325"/>
                    <a:gd name="connsiteX4" fmla="*/ 0 w 112315"/>
                    <a:gd name="connsiteY4" fmla="*/ 3795 h 69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315" h="69325">
                      <a:moveTo>
                        <a:pt x="0" y="3795"/>
                      </a:moveTo>
                      <a:lnTo>
                        <a:pt x="2246" y="0"/>
                      </a:lnTo>
                      <a:lnTo>
                        <a:pt x="112315" y="65530"/>
                      </a:lnTo>
                      <a:lnTo>
                        <a:pt x="110069" y="69326"/>
                      </a:lnTo>
                      <a:lnTo>
                        <a:pt x="0" y="37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0" name="Graphic 19965">
                <a:extLst>
                  <a:ext uri="{FF2B5EF4-FFF2-40B4-BE49-F238E27FC236}">
                    <a16:creationId xmlns:a16="http://schemas.microsoft.com/office/drawing/2014/main" id="{BC19123D-0820-4E1C-8981-5DD4D9702850}"/>
                  </a:ext>
                </a:extLst>
              </p:cNvPr>
              <p:cNvGrpSpPr/>
              <p:nvPr/>
            </p:nvGrpSpPr>
            <p:grpSpPr>
              <a:xfrm>
                <a:off x="8749055" y="3348382"/>
                <a:ext cx="220955" cy="269086"/>
                <a:chOff x="6957418" y="3031249"/>
                <a:chExt cx="170331" cy="207434"/>
              </a:xfrm>
              <a:solidFill>
                <a:srgbClr val="839EAD"/>
              </a:solidFill>
            </p:grpSpPr>
            <p:sp>
              <p:nvSpPr>
                <p:cNvPr id="47924" name="Freeform: Shape 47923">
                  <a:extLst>
                    <a:ext uri="{FF2B5EF4-FFF2-40B4-BE49-F238E27FC236}">
                      <a16:creationId xmlns:a16="http://schemas.microsoft.com/office/drawing/2014/main" id="{3DFAB54C-39E3-405E-BF44-FE5410393301}"/>
                    </a:ext>
                  </a:extLst>
                </p:cNvPr>
                <p:cNvSpPr/>
                <p:nvPr/>
              </p:nvSpPr>
              <p:spPr>
                <a:xfrm>
                  <a:off x="6996379" y="3031249"/>
                  <a:ext cx="131370" cy="137721"/>
                </a:xfrm>
                <a:custGeom>
                  <a:avLst/>
                  <a:gdLst>
                    <a:gd name="connsiteX0" fmla="*/ 0 w 131370"/>
                    <a:gd name="connsiteY0" fmla="*/ 121145 h 137721"/>
                    <a:gd name="connsiteX1" fmla="*/ 54299 w 131370"/>
                    <a:gd name="connsiteY1" fmla="*/ 0 h 137721"/>
                    <a:gd name="connsiteX2" fmla="*/ 58327 w 131370"/>
                    <a:gd name="connsiteY2" fmla="*/ 1859 h 137721"/>
                    <a:gd name="connsiteX3" fmla="*/ 6507 w 131370"/>
                    <a:gd name="connsiteY3" fmla="*/ 117505 h 137721"/>
                    <a:gd name="connsiteX4" fmla="*/ 131370 w 131370"/>
                    <a:gd name="connsiteY4" fmla="*/ 133306 h 137721"/>
                    <a:gd name="connsiteX5" fmla="*/ 130828 w 131370"/>
                    <a:gd name="connsiteY5" fmla="*/ 137722 h 137721"/>
                    <a:gd name="connsiteX6" fmla="*/ 0 w 131370"/>
                    <a:gd name="connsiteY6" fmla="*/ 121145 h 137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370" h="137721">
                      <a:moveTo>
                        <a:pt x="0" y="121145"/>
                      </a:moveTo>
                      <a:lnTo>
                        <a:pt x="54299" y="0"/>
                      </a:lnTo>
                      <a:lnTo>
                        <a:pt x="58327" y="1859"/>
                      </a:lnTo>
                      <a:lnTo>
                        <a:pt x="6507" y="117505"/>
                      </a:lnTo>
                      <a:lnTo>
                        <a:pt x="131370" y="133306"/>
                      </a:lnTo>
                      <a:lnTo>
                        <a:pt x="130828" y="137722"/>
                      </a:lnTo>
                      <a:lnTo>
                        <a:pt x="0" y="12114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5" name="Freeform: Shape 47924">
                  <a:extLst>
                    <a:ext uri="{FF2B5EF4-FFF2-40B4-BE49-F238E27FC236}">
                      <a16:creationId xmlns:a16="http://schemas.microsoft.com/office/drawing/2014/main" id="{BD85FF02-B004-434A-965E-6DEF3B8B2E86}"/>
                    </a:ext>
                  </a:extLst>
                </p:cNvPr>
                <p:cNvSpPr/>
                <p:nvPr/>
              </p:nvSpPr>
              <p:spPr>
                <a:xfrm>
                  <a:off x="7060438" y="3110412"/>
                  <a:ext cx="31448" cy="128271"/>
                </a:xfrm>
                <a:custGeom>
                  <a:avLst/>
                  <a:gdLst>
                    <a:gd name="connsiteX0" fmla="*/ 0 w 31448"/>
                    <a:gd name="connsiteY0" fmla="*/ 127342 h 128271"/>
                    <a:gd name="connsiteX1" fmla="*/ 27033 w 31448"/>
                    <a:gd name="connsiteY1" fmla="*/ 0 h 128271"/>
                    <a:gd name="connsiteX2" fmla="*/ 31448 w 31448"/>
                    <a:gd name="connsiteY2" fmla="*/ 852 h 128271"/>
                    <a:gd name="connsiteX3" fmla="*/ 4338 w 31448"/>
                    <a:gd name="connsiteY3" fmla="*/ 128272 h 128271"/>
                    <a:gd name="connsiteX4" fmla="*/ 0 w 31448"/>
                    <a:gd name="connsiteY4" fmla="*/ 127342 h 128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48" h="128271">
                      <a:moveTo>
                        <a:pt x="0" y="127342"/>
                      </a:moveTo>
                      <a:lnTo>
                        <a:pt x="27033" y="0"/>
                      </a:lnTo>
                      <a:lnTo>
                        <a:pt x="31448" y="852"/>
                      </a:lnTo>
                      <a:lnTo>
                        <a:pt x="4338" y="128272"/>
                      </a:lnTo>
                      <a:lnTo>
                        <a:pt x="0" y="12734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6" name="Freeform: Shape 47925">
                  <a:extLst>
                    <a:ext uri="{FF2B5EF4-FFF2-40B4-BE49-F238E27FC236}">
                      <a16:creationId xmlns:a16="http://schemas.microsoft.com/office/drawing/2014/main" id="{102F7F3C-6BFF-4ED6-883A-381C2CD0F362}"/>
                    </a:ext>
                  </a:extLst>
                </p:cNvPr>
                <p:cNvSpPr/>
                <p:nvPr/>
              </p:nvSpPr>
              <p:spPr>
                <a:xfrm>
                  <a:off x="6957418" y="3051233"/>
                  <a:ext cx="122694" cy="45390"/>
                </a:xfrm>
                <a:custGeom>
                  <a:avLst/>
                  <a:gdLst>
                    <a:gd name="connsiteX0" fmla="*/ 0 w 122694"/>
                    <a:gd name="connsiteY0" fmla="*/ 4183 h 45390"/>
                    <a:gd name="connsiteX1" fmla="*/ 1472 w 122694"/>
                    <a:gd name="connsiteY1" fmla="*/ 0 h 45390"/>
                    <a:gd name="connsiteX2" fmla="*/ 122694 w 122694"/>
                    <a:gd name="connsiteY2" fmla="*/ 41208 h 45390"/>
                    <a:gd name="connsiteX3" fmla="*/ 121300 w 122694"/>
                    <a:gd name="connsiteY3" fmla="*/ 45391 h 45390"/>
                    <a:gd name="connsiteX4" fmla="*/ 0 w 122694"/>
                    <a:gd name="connsiteY4" fmla="*/ 4183 h 45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694" h="45390">
                      <a:moveTo>
                        <a:pt x="0" y="4183"/>
                      </a:moveTo>
                      <a:lnTo>
                        <a:pt x="1472" y="0"/>
                      </a:lnTo>
                      <a:lnTo>
                        <a:pt x="122694" y="41208"/>
                      </a:lnTo>
                      <a:lnTo>
                        <a:pt x="121300" y="45391"/>
                      </a:lnTo>
                      <a:lnTo>
                        <a:pt x="0" y="41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1" name="Graphic 19965">
                <a:extLst>
                  <a:ext uri="{FF2B5EF4-FFF2-40B4-BE49-F238E27FC236}">
                    <a16:creationId xmlns:a16="http://schemas.microsoft.com/office/drawing/2014/main" id="{81678F3F-B9CC-49CB-B0D5-B4E0BCCD9823}"/>
                  </a:ext>
                </a:extLst>
              </p:cNvPr>
              <p:cNvGrpSpPr/>
              <p:nvPr/>
            </p:nvGrpSpPr>
            <p:grpSpPr>
              <a:xfrm>
                <a:off x="8804620" y="3451173"/>
                <a:ext cx="245974" cy="259440"/>
                <a:chOff x="7000252" y="3110489"/>
                <a:chExt cx="189618" cy="199998"/>
              </a:xfrm>
              <a:solidFill>
                <a:srgbClr val="839EAD"/>
              </a:solidFill>
            </p:grpSpPr>
            <p:sp>
              <p:nvSpPr>
                <p:cNvPr id="47921" name="Freeform: Shape 47920">
                  <a:extLst>
                    <a:ext uri="{FF2B5EF4-FFF2-40B4-BE49-F238E27FC236}">
                      <a16:creationId xmlns:a16="http://schemas.microsoft.com/office/drawing/2014/main" id="{5390F8FF-D3F0-46C5-B93A-E5B11E7D3133}"/>
                    </a:ext>
                  </a:extLst>
                </p:cNvPr>
                <p:cNvSpPr/>
                <p:nvPr/>
              </p:nvSpPr>
              <p:spPr>
                <a:xfrm>
                  <a:off x="7058501" y="3110489"/>
                  <a:ext cx="131369" cy="129743"/>
                </a:xfrm>
                <a:custGeom>
                  <a:avLst/>
                  <a:gdLst>
                    <a:gd name="connsiteX0" fmla="*/ 27962 w 131369"/>
                    <a:gd name="connsiteY0" fmla="*/ 0 h 129743"/>
                    <a:gd name="connsiteX1" fmla="*/ 32300 w 131369"/>
                    <a:gd name="connsiteY1" fmla="*/ 929 h 129743"/>
                    <a:gd name="connsiteX2" fmla="*/ 5654 w 131369"/>
                    <a:gd name="connsiteY2" fmla="*/ 124863 h 129743"/>
                    <a:gd name="connsiteX3" fmla="*/ 130982 w 131369"/>
                    <a:gd name="connsiteY3" fmla="*/ 114329 h 129743"/>
                    <a:gd name="connsiteX4" fmla="*/ 131370 w 131369"/>
                    <a:gd name="connsiteY4" fmla="*/ 118744 h 129743"/>
                    <a:gd name="connsiteX5" fmla="*/ 0 w 131369"/>
                    <a:gd name="connsiteY5" fmla="*/ 129743 h 129743"/>
                    <a:gd name="connsiteX6" fmla="*/ 27962 w 131369"/>
                    <a:gd name="connsiteY6" fmla="*/ 0 h 129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369" h="129743">
                      <a:moveTo>
                        <a:pt x="27962" y="0"/>
                      </a:moveTo>
                      <a:lnTo>
                        <a:pt x="32300" y="929"/>
                      </a:lnTo>
                      <a:lnTo>
                        <a:pt x="5654" y="124863"/>
                      </a:lnTo>
                      <a:lnTo>
                        <a:pt x="130982" y="114329"/>
                      </a:lnTo>
                      <a:lnTo>
                        <a:pt x="131370" y="118744"/>
                      </a:lnTo>
                      <a:lnTo>
                        <a:pt x="0" y="129743"/>
                      </a:lnTo>
                      <a:lnTo>
                        <a:pt x="27962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2" name="Freeform: Shape 47921">
                  <a:extLst>
                    <a:ext uri="{FF2B5EF4-FFF2-40B4-BE49-F238E27FC236}">
                      <a16:creationId xmlns:a16="http://schemas.microsoft.com/office/drawing/2014/main" id="{7DF3F320-70A1-426B-893D-5135991EBD53}"/>
                    </a:ext>
                  </a:extLst>
                </p:cNvPr>
                <p:cNvSpPr/>
                <p:nvPr/>
              </p:nvSpPr>
              <p:spPr>
                <a:xfrm>
                  <a:off x="7138904" y="3180280"/>
                  <a:ext cx="4492" cy="130208"/>
                </a:xfrm>
                <a:custGeom>
                  <a:avLst/>
                  <a:gdLst>
                    <a:gd name="connsiteX0" fmla="*/ 0 w 4492"/>
                    <a:gd name="connsiteY0" fmla="*/ 130208 h 130208"/>
                    <a:gd name="connsiteX1" fmla="*/ 0 w 4492"/>
                    <a:gd name="connsiteY1" fmla="*/ 0 h 130208"/>
                    <a:gd name="connsiteX2" fmla="*/ 4492 w 4492"/>
                    <a:gd name="connsiteY2" fmla="*/ 0 h 130208"/>
                    <a:gd name="connsiteX3" fmla="*/ 4492 w 4492"/>
                    <a:gd name="connsiteY3" fmla="*/ 130208 h 130208"/>
                    <a:gd name="connsiteX4" fmla="*/ 0 w 4492"/>
                    <a:gd name="connsiteY4" fmla="*/ 130208 h 130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92" h="130208">
                      <a:moveTo>
                        <a:pt x="0" y="130208"/>
                      </a:moveTo>
                      <a:lnTo>
                        <a:pt x="0" y="0"/>
                      </a:lnTo>
                      <a:lnTo>
                        <a:pt x="4492" y="0"/>
                      </a:lnTo>
                      <a:lnTo>
                        <a:pt x="4492" y="130208"/>
                      </a:lnTo>
                      <a:lnTo>
                        <a:pt x="0" y="13020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3" name="Freeform: Shape 47922">
                  <a:extLst>
                    <a:ext uri="{FF2B5EF4-FFF2-40B4-BE49-F238E27FC236}">
                      <a16:creationId xmlns:a16="http://schemas.microsoft.com/office/drawing/2014/main" id="{38033A8D-BF56-40BB-89D0-35555E3E3EFB}"/>
                    </a:ext>
                  </a:extLst>
                </p:cNvPr>
                <p:cNvSpPr/>
                <p:nvPr/>
              </p:nvSpPr>
              <p:spPr>
                <a:xfrm>
                  <a:off x="7000252" y="3149064"/>
                  <a:ext cx="127729" cy="19597"/>
                </a:xfrm>
                <a:custGeom>
                  <a:avLst/>
                  <a:gdLst>
                    <a:gd name="connsiteX0" fmla="*/ 0 w 127729"/>
                    <a:gd name="connsiteY0" fmla="*/ 4493 h 19597"/>
                    <a:gd name="connsiteX1" fmla="*/ 542 w 127729"/>
                    <a:gd name="connsiteY1" fmla="*/ 0 h 19597"/>
                    <a:gd name="connsiteX2" fmla="*/ 127729 w 127729"/>
                    <a:gd name="connsiteY2" fmla="*/ 15182 h 19597"/>
                    <a:gd name="connsiteX3" fmla="*/ 127187 w 127729"/>
                    <a:gd name="connsiteY3" fmla="*/ 19597 h 19597"/>
                    <a:gd name="connsiteX4" fmla="*/ 0 w 127729"/>
                    <a:gd name="connsiteY4" fmla="*/ 4493 h 19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729" h="19597">
                      <a:moveTo>
                        <a:pt x="0" y="4493"/>
                      </a:moveTo>
                      <a:lnTo>
                        <a:pt x="542" y="0"/>
                      </a:lnTo>
                      <a:lnTo>
                        <a:pt x="127729" y="15182"/>
                      </a:lnTo>
                      <a:lnTo>
                        <a:pt x="127187" y="19597"/>
                      </a:lnTo>
                      <a:lnTo>
                        <a:pt x="0" y="449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2" name="Graphic 19965">
                <a:extLst>
                  <a:ext uri="{FF2B5EF4-FFF2-40B4-BE49-F238E27FC236}">
                    <a16:creationId xmlns:a16="http://schemas.microsoft.com/office/drawing/2014/main" id="{A0FAA81A-73B8-4E55-B10C-8611F59A6A2E}"/>
                  </a:ext>
                </a:extLst>
              </p:cNvPr>
              <p:cNvGrpSpPr/>
              <p:nvPr/>
            </p:nvGrpSpPr>
            <p:grpSpPr>
              <a:xfrm>
                <a:off x="8884904" y="3542107"/>
                <a:ext cx="261550" cy="239544"/>
                <a:chOff x="7062142" y="3180589"/>
                <a:chExt cx="201625" cy="184661"/>
              </a:xfrm>
              <a:solidFill>
                <a:srgbClr val="839EAD"/>
              </a:solidFill>
            </p:grpSpPr>
            <p:sp>
              <p:nvSpPr>
                <p:cNvPr id="47918" name="Freeform: Shape 47917">
                  <a:extLst>
                    <a:ext uri="{FF2B5EF4-FFF2-40B4-BE49-F238E27FC236}">
                      <a16:creationId xmlns:a16="http://schemas.microsoft.com/office/drawing/2014/main" id="{9948E79E-1633-4076-80A3-7E5B4D9BF07F}"/>
                    </a:ext>
                  </a:extLst>
                </p:cNvPr>
                <p:cNvSpPr/>
                <p:nvPr/>
              </p:nvSpPr>
              <p:spPr>
                <a:xfrm>
                  <a:off x="7137586" y="3180589"/>
                  <a:ext cx="126180" cy="132686"/>
                </a:xfrm>
                <a:custGeom>
                  <a:avLst/>
                  <a:gdLst>
                    <a:gd name="connsiteX0" fmla="*/ 310 w 126180"/>
                    <a:gd name="connsiteY0" fmla="*/ 0 h 132686"/>
                    <a:gd name="connsiteX1" fmla="*/ 4803 w 126180"/>
                    <a:gd name="connsiteY1" fmla="*/ 0 h 132686"/>
                    <a:gd name="connsiteX2" fmla="*/ 4415 w 126180"/>
                    <a:gd name="connsiteY2" fmla="*/ 126722 h 132686"/>
                    <a:gd name="connsiteX3" fmla="*/ 124941 w 126180"/>
                    <a:gd name="connsiteY3" fmla="*/ 90394 h 132686"/>
                    <a:gd name="connsiteX4" fmla="*/ 124941 w 126180"/>
                    <a:gd name="connsiteY4" fmla="*/ 90394 h 132686"/>
                    <a:gd name="connsiteX5" fmla="*/ 126181 w 126180"/>
                    <a:gd name="connsiteY5" fmla="*/ 94655 h 132686"/>
                    <a:gd name="connsiteX6" fmla="*/ 0 w 126180"/>
                    <a:gd name="connsiteY6" fmla="*/ 132687 h 132686"/>
                    <a:gd name="connsiteX7" fmla="*/ 310 w 126180"/>
                    <a:gd name="connsiteY7" fmla="*/ 0 h 13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6180" h="132686">
                      <a:moveTo>
                        <a:pt x="310" y="0"/>
                      </a:moveTo>
                      <a:lnTo>
                        <a:pt x="4803" y="0"/>
                      </a:lnTo>
                      <a:lnTo>
                        <a:pt x="4415" y="126722"/>
                      </a:lnTo>
                      <a:lnTo>
                        <a:pt x="124941" y="90394"/>
                      </a:lnTo>
                      <a:lnTo>
                        <a:pt x="124941" y="90394"/>
                      </a:lnTo>
                      <a:lnTo>
                        <a:pt x="126181" y="94655"/>
                      </a:lnTo>
                      <a:lnTo>
                        <a:pt x="0" y="132687"/>
                      </a:lnTo>
                      <a:lnTo>
                        <a:pt x="31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9" name="Freeform: Shape 47918">
                  <a:extLst>
                    <a:ext uri="{FF2B5EF4-FFF2-40B4-BE49-F238E27FC236}">
                      <a16:creationId xmlns:a16="http://schemas.microsoft.com/office/drawing/2014/main" id="{FC01AE24-31D7-4F5D-89E1-2980853478C2}"/>
                    </a:ext>
                  </a:extLst>
                </p:cNvPr>
                <p:cNvSpPr/>
                <p:nvPr/>
              </p:nvSpPr>
              <p:spPr>
                <a:xfrm>
                  <a:off x="7203737" y="3236979"/>
                  <a:ext cx="31448" cy="128271"/>
                </a:xfrm>
                <a:custGeom>
                  <a:avLst/>
                  <a:gdLst>
                    <a:gd name="connsiteX0" fmla="*/ 0 w 31448"/>
                    <a:gd name="connsiteY0" fmla="*/ 929 h 128271"/>
                    <a:gd name="connsiteX1" fmla="*/ 4338 w 31448"/>
                    <a:gd name="connsiteY1" fmla="*/ 0 h 128271"/>
                    <a:gd name="connsiteX2" fmla="*/ 31448 w 31448"/>
                    <a:gd name="connsiteY2" fmla="*/ 127342 h 128271"/>
                    <a:gd name="connsiteX3" fmla="*/ 27111 w 31448"/>
                    <a:gd name="connsiteY3" fmla="*/ 128272 h 128271"/>
                    <a:gd name="connsiteX4" fmla="*/ 0 w 31448"/>
                    <a:gd name="connsiteY4" fmla="*/ 929 h 128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48" h="128271">
                      <a:moveTo>
                        <a:pt x="0" y="929"/>
                      </a:moveTo>
                      <a:lnTo>
                        <a:pt x="4338" y="0"/>
                      </a:lnTo>
                      <a:lnTo>
                        <a:pt x="31448" y="127342"/>
                      </a:lnTo>
                      <a:lnTo>
                        <a:pt x="27111" y="128272"/>
                      </a:lnTo>
                      <a:lnTo>
                        <a:pt x="0" y="92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0" name="Freeform: Shape 47919">
                  <a:extLst>
                    <a:ext uri="{FF2B5EF4-FFF2-40B4-BE49-F238E27FC236}">
                      <a16:creationId xmlns:a16="http://schemas.microsoft.com/office/drawing/2014/main" id="{F61A1B84-6301-4E62-8CE7-448DB7269E0F}"/>
                    </a:ext>
                  </a:extLst>
                </p:cNvPr>
                <p:cNvSpPr/>
                <p:nvPr/>
              </p:nvSpPr>
              <p:spPr>
                <a:xfrm>
                  <a:off x="7062142" y="3224509"/>
                  <a:ext cx="127961" cy="16033"/>
                </a:xfrm>
                <a:custGeom>
                  <a:avLst/>
                  <a:gdLst>
                    <a:gd name="connsiteX0" fmla="*/ 0 w 127961"/>
                    <a:gd name="connsiteY0" fmla="*/ 11619 h 16033"/>
                    <a:gd name="connsiteX1" fmla="*/ 127575 w 127961"/>
                    <a:gd name="connsiteY1" fmla="*/ 0 h 16033"/>
                    <a:gd name="connsiteX2" fmla="*/ 127962 w 127961"/>
                    <a:gd name="connsiteY2" fmla="*/ 4415 h 16033"/>
                    <a:gd name="connsiteX3" fmla="*/ 465 w 127961"/>
                    <a:gd name="connsiteY3" fmla="*/ 16034 h 16033"/>
                    <a:gd name="connsiteX4" fmla="*/ 0 w 127961"/>
                    <a:gd name="connsiteY4" fmla="*/ 11619 h 16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961" h="16033">
                      <a:moveTo>
                        <a:pt x="0" y="11619"/>
                      </a:moveTo>
                      <a:lnTo>
                        <a:pt x="127575" y="0"/>
                      </a:lnTo>
                      <a:lnTo>
                        <a:pt x="127962" y="4415"/>
                      </a:lnTo>
                      <a:lnTo>
                        <a:pt x="465" y="16034"/>
                      </a:lnTo>
                      <a:lnTo>
                        <a:pt x="0" y="1161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3" name="Graphic 19965">
                <a:extLst>
                  <a:ext uri="{FF2B5EF4-FFF2-40B4-BE49-F238E27FC236}">
                    <a16:creationId xmlns:a16="http://schemas.microsoft.com/office/drawing/2014/main" id="{DD978ECD-3335-47C6-8B9B-52CE49222D70}"/>
                  </a:ext>
                </a:extLst>
              </p:cNvPr>
              <p:cNvGrpSpPr/>
              <p:nvPr/>
            </p:nvGrpSpPr>
            <p:grpSpPr>
              <a:xfrm>
                <a:off x="8986289" y="3615961"/>
                <a:ext cx="266373" cy="210405"/>
                <a:chOff x="7140298" y="3237522"/>
                <a:chExt cx="205343" cy="162198"/>
              </a:xfrm>
              <a:solidFill>
                <a:srgbClr val="839EAD"/>
              </a:solidFill>
            </p:grpSpPr>
            <p:sp>
              <p:nvSpPr>
                <p:cNvPr id="47915" name="Freeform: Shape 47914">
                  <a:extLst>
                    <a:ext uri="{FF2B5EF4-FFF2-40B4-BE49-F238E27FC236}">
                      <a16:creationId xmlns:a16="http://schemas.microsoft.com/office/drawing/2014/main" id="{CA46C25B-3B81-471C-98DC-04B7149E6FEA}"/>
                    </a:ext>
                  </a:extLst>
                </p:cNvPr>
                <p:cNvSpPr/>
                <p:nvPr/>
              </p:nvSpPr>
              <p:spPr>
                <a:xfrm>
                  <a:off x="7202807" y="3237522"/>
                  <a:ext cx="142833" cy="130827"/>
                </a:xfrm>
                <a:custGeom>
                  <a:avLst/>
                  <a:gdLst>
                    <a:gd name="connsiteX0" fmla="*/ 0 w 142833"/>
                    <a:gd name="connsiteY0" fmla="*/ 929 h 130827"/>
                    <a:gd name="connsiteX1" fmla="*/ 4338 w 142833"/>
                    <a:gd name="connsiteY1" fmla="*/ 0 h 130827"/>
                    <a:gd name="connsiteX2" fmla="*/ 30441 w 142833"/>
                    <a:gd name="connsiteY2" fmla="*/ 124011 h 130827"/>
                    <a:gd name="connsiteX3" fmla="*/ 140665 w 142833"/>
                    <a:gd name="connsiteY3" fmla="*/ 63439 h 130827"/>
                    <a:gd name="connsiteX4" fmla="*/ 140665 w 142833"/>
                    <a:gd name="connsiteY4" fmla="*/ 63439 h 130827"/>
                    <a:gd name="connsiteX5" fmla="*/ 142834 w 142833"/>
                    <a:gd name="connsiteY5" fmla="*/ 67312 h 130827"/>
                    <a:gd name="connsiteX6" fmla="*/ 27265 w 142833"/>
                    <a:gd name="connsiteY6" fmla="*/ 130828 h 130827"/>
                    <a:gd name="connsiteX7" fmla="*/ 0 w 142833"/>
                    <a:gd name="connsiteY7" fmla="*/ 929 h 130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833" h="130827">
                      <a:moveTo>
                        <a:pt x="0" y="929"/>
                      </a:moveTo>
                      <a:lnTo>
                        <a:pt x="4338" y="0"/>
                      </a:lnTo>
                      <a:lnTo>
                        <a:pt x="30441" y="124011"/>
                      </a:lnTo>
                      <a:lnTo>
                        <a:pt x="140665" y="63439"/>
                      </a:lnTo>
                      <a:lnTo>
                        <a:pt x="140665" y="63439"/>
                      </a:lnTo>
                      <a:lnTo>
                        <a:pt x="142834" y="67312"/>
                      </a:lnTo>
                      <a:lnTo>
                        <a:pt x="27265" y="130828"/>
                      </a:lnTo>
                      <a:lnTo>
                        <a:pt x="0" y="92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6" name="Freeform: Shape 47915">
                  <a:extLst>
                    <a:ext uri="{FF2B5EF4-FFF2-40B4-BE49-F238E27FC236}">
                      <a16:creationId xmlns:a16="http://schemas.microsoft.com/office/drawing/2014/main" id="{053C58EC-2E10-482D-A43B-7244CB3533D5}"/>
                    </a:ext>
                  </a:extLst>
                </p:cNvPr>
                <p:cNvSpPr/>
                <p:nvPr/>
              </p:nvSpPr>
              <p:spPr>
                <a:xfrm>
                  <a:off x="7279104" y="3278962"/>
                  <a:ext cx="57087" cy="120758"/>
                </a:xfrm>
                <a:custGeom>
                  <a:avLst/>
                  <a:gdLst>
                    <a:gd name="connsiteX0" fmla="*/ 0 w 57087"/>
                    <a:gd name="connsiteY0" fmla="*/ 1782 h 120758"/>
                    <a:gd name="connsiteX1" fmla="*/ 4106 w 57087"/>
                    <a:gd name="connsiteY1" fmla="*/ 0 h 120758"/>
                    <a:gd name="connsiteX2" fmla="*/ 57087 w 57087"/>
                    <a:gd name="connsiteY2" fmla="*/ 118977 h 120758"/>
                    <a:gd name="connsiteX3" fmla="*/ 52982 w 57087"/>
                    <a:gd name="connsiteY3" fmla="*/ 120758 h 120758"/>
                    <a:gd name="connsiteX4" fmla="*/ 0 w 57087"/>
                    <a:gd name="connsiteY4" fmla="*/ 1782 h 120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87" h="120758">
                      <a:moveTo>
                        <a:pt x="0" y="1782"/>
                      </a:moveTo>
                      <a:lnTo>
                        <a:pt x="4106" y="0"/>
                      </a:lnTo>
                      <a:lnTo>
                        <a:pt x="57087" y="118977"/>
                      </a:lnTo>
                      <a:lnTo>
                        <a:pt x="52982" y="120758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7" name="Freeform: Shape 47916">
                  <a:extLst>
                    <a:ext uri="{FF2B5EF4-FFF2-40B4-BE49-F238E27FC236}">
                      <a16:creationId xmlns:a16="http://schemas.microsoft.com/office/drawing/2014/main" id="{B19A9F5A-E39E-4D7D-B203-A9B2D4FFECE5}"/>
                    </a:ext>
                  </a:extLst>
                </p:cNvPr>
                <p:cNvSpPr/>
                <p:nvPr/>
              </p:nvSpPr>
              <p:spPr>
                <a:xfrm>
                  <a:off x="7140298" y="3270596"/>
                  <a:ext cx="123624" cy="42137"/>
                </a:xfrm>
                <a:custGeom>
                  <a:avLst/>
                  <a:gdLst>
                    <a:gd name="connsiteX0" fmla="*/ 0 w 123624"/>
                    <a:gd name="connsiteY0" fmla="*/ 37877 h 42137"/>
                    <a:gd name="connsiteX1" fmla="*/ 122307 w 123624"/>
                    <a:gd name="connsiteY1" fmla="*/ 0 h 42137"/>
                    <a:gd name="connsiteX2" fmla="*/ 123624 w 123624"/>
                    <a:gd name="connsiteY2" fmla="*/ 4183 h 42137"/>
                    <a:gd name="connsiteX3" fmla="*/ 1317 w 123624"/>
                    <a:gd name="connsiteY3" fmla="*/ 42138 h 42137"/>
                    <a:gd name="connsiteX4" fmla="*/ 0 w 123624"/>
                    <a:gd name="connsiteY4" fmla="*/ 37877 h 42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624" h="42137">
                      <a:moveTo>
                        <a:pt x="0" y="37877"/>
                      </a:moveTo>
                      <a:lnTo>
                        <a:pt x="122307" y="0"/>
                      </a:lnTo>
                      <a:lnTo>
                        <a:pt x="123624" y="4183"/>
                      </a:lnTo>
                      <a:lnTo>
                        <a:pt x="1317" y="42138"/>
                      </a:lnTo>
                      <a:lnTo>
                        <a:pt x="0" y="3787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4" name="Graphic 19965">
                <a:extLst>
                  <a:ext uri="{FF2B5EF4-FFF2-40B4-BE49-F238E27FC236}">
                    <a16:creationId xmlns:a16="http://schemas.microsoft.com/office/drawing/2014/main" id="{F0C1CA29-5045-48B9-8473-31DF4AA2CE97}"/>
                  </a:ext>
                </a:extLst>
              </p:cNvPr>
              <p:cNvGrpSpPr/>
              <p:nvPr/>
            </p:nvGrpSpPr>
            <p:grpSpPr>
              <a:xfrm>
                <a:off x="9104855" y="3670723"/>
                <a:ext cx="272704" cy="172122"/>
                <a:chOff x="7231699" y="3279737"/>
                <a:chExt cx="210223" cy="132686"/>
              </a:xfrm>
              <a:solidFill>
                <a:srgbClr val="839EAD"/>
              </a:solidFill>
            </p:grpSpPr>
            <p:sp>
              <p:nvSpPr>
                <p:cNvPr id="47912" name="Freeform: Shape 47911">
                  <a:extLst>
                    <a:ext uri="{FF2B5EF4-FFF2-40B4-BE49-F238E27FC236}">
                      <a16:creationId xmlns:a16="http://schemas.microsoft.com/office/drawing/2014/main" id="{C75F80B7-D84B-4026-9B20-9DFCB7973F0D}"/>
                    </a:ext>
                  </a:extLst>
                </p:cNvPr>
                <p:cNvSpPr/>
                <p:nvPr/>
              </p:nvSpPr>
              <p:spPr>
                <a:xfrm>
                  <a:off x="7278329" y="3279737"/>
                  <a:ext cx="153523" cy="123159"/>
                </a:xfrm>
                <a:custGeom>
                  <a:avLst/>
                  <a:gdLst>
                    <a:gd name="connsiteX0" fmla="*/ 0 w 153523"/>
                    <a:gd name="connsiteY0" fmla="*/ 1782 h 123159"/>
                    <a:gd name="connsiteX1" fmla="*/ 4105 w 153523"/>
                    <a:gd name="connsiteY1" fmla="*/ 0 h 123159"/>
                    <a:gd name="connsiteX2" fmla="*/ 55306 w 153523"/>
                    <a:gd name="connsiteY2" fmla="*/ 115878 h 123159"/>
                    <a:gd name="connsiteX3" fmla="*/ 150580 w 153523"/>
                    <a:gd name="connsiteY3" fmla="*/ 33695 h 123159"/>
                    <a:gd name="connsiteX4" fmla="*/ 150580 w 153523"/>
                    <a:gd name="connsiteY4" fmla="*/ 33695 h 123159"/>
                    <a:gd name="connsiteX5" fmla="*/ 153523 w 153523"/>
                    <a:gd name="connsiteY5" fmla="*/ 37025 h 123159"/>
                    <a:gd name="connsiteX6" fmla="*/ 53679 w 153523"/>
                    <a:gd name="connsiteY6" fmla="*/ 123159 h 123159"/>
                    <a:gd name="connsiteX7" fmla="*/ 0 w 153523"/>
                    <a:gd name="connsiteY7" fmla="*/ 1782 h 123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3523" h="123159">
                      <a:moveTo>
                        <a:pt x="0" y="1782"/>
                      </a:moveTo>
                      <a:lnTo>
                        <a:pt x="4105" y="0"/>
                      </a:lnTo>
                      <a:lnTo>
                        <a:pt x="55306" y="115878"/>
                      </a:lnTo>
                      <a:lnTo>
                        <a:pt x="150580" y="33695"/>
                      </a:lnTo>
                      <a:lnTo>
                        <a:pt x="150580" y="33695"/>
                      </a:lnTo>
                      <a:lnTo>
                        <a:pt x="153523" y="37025"/>
                      </a:lnTo>
                      <a:lnTo>
                        <a:pt x="53679" y="123159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3" name="Freeform: Shape 47912">
                  <a:extLst>
                    <a:ext uri="{FF2B5EF4-FFF2-40B4-BE49-F238E27FC236}">
                      <a16:creationId xmlns:a16="http://schemas.microsoft.com/office/drawing/2014/main" id="{F4C721AC-22C0-4574-8142-2E1BEDE21562}"/>
                    </a:ext>
                  </a:extLst>
                </p:cNvPr>
                <p:cNvSpPr/>
                <p:nvPr/>
              </p:nvSpPr>
              <p:spPr>
                <a:xfrm>
                  <a:off x="7361752" y="3304446"/>
                  <a:ext cx="80170" cy="107977"/>
                </a:xfrm>
                <a:custGeom>
                  <a:avLst/>
                  <a:gdLst>
                    <a:gd name="connsiteX0" fmla="*/ 0 w 80170"/>
                    <a:gd name="connsiteY0" fmla="*/ 2556 h 107977"/>
                    <a:gd name="connsiteX1" fmla="*/ 3641 w 80170"/>
                    <a:gd name="connsiteY1" fmla="*/ 0 h 107977"/>
                    <a:gd name="connsiteX2" fmla="*/ 80170 w 80170"/>
                    <a:gd name="connsiteY2" fmla="*/ 105344 h 107977"/>
                    <a:gd name="connsiteX3" fmla="*/ 76607 w 80170"/>
                    <a:gd name="connsiteY3" fmla="*/ 107977 h 107977"/>
                    <a:gd name="connsiteX4" fmla="*/ 0 w 80170"/>
                    <a:gd name="connsiteY4" fmla="*/ 2556 h 10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170" h="107977">
                      <a:moveTo>
                        <a:pt x="0" y="2556"/>
                      </a:moveTo>
                      <a:lnTo>
                        <a:pt x="3641" y="0"/>
                      </a:lnTo>
                      <a:lnTo>
                        <a:pt x="80170" y="105344"/>
                      </a:lnTo>
                      <a:lnTo>
                        <a:pt x="76607" y="107977"/>
                      </a:lnTo>
                      <a:lnTo>
                        <a:pt x="0" y="25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4" name="Freeform: Shape 47913">
                  <a:extLst>
                    <a:ext uri="{FF2B5EF4-FFF2-40B4-BE49-F238E27FC236}">
                      <a16:creationId xmlns:a16="http://schemas.microsoft.com/office/drawing/2014/main" id="{ED368F32-CADA-4F0A-9541-C261D7EE10AA}"/>
                    </a:ext>
                  </a:extLst>
                </p:cNvPr>
                <p:cNvSpPr/>
                <p:nvPr/>
              </p:nvSpPr>
              <p:spPr>
                <a:xfrm>
                  <a:off x="7231699" y="3300496"/>
                  <a:ext cx="114019" cy="66459"/>
                </a:xfrm>
                <a:custGeom>
                  <a:avLst/>
                  <a:gdLst>
                    <a:gd name="connsiteX0" fmla="*/ 0 w 114019"/>
                    <a:gd name="connsiteY0" fmla="*/ 62587 h 66459"/>
                    <a:gd name="connsiteX1" fmla="*/ 111773 w 114019"/>
                    <a:gd name="connsiteY1" fmla="*/ 0 h 66459"/>
                    <a:gd name="connsiteX2" fmla="*/ 114019 w 114019"/>
                    <a:gd name="connsiteY2" fmla="*/ 3873 h 66459"/>
                    <a:gd name="connsiteX3" fmla="*/ 2169 w 114019"/>
                    <a:gd name="connsiteY3" fmla="*/ 66460 h 66459"/>
                    <a:gd name="connsiteX4" fmla="*/ 0 w 114019"/>
                    <a:gd name="connsiteY4" fmla="*/ 62587 h 6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019" h="66459">
                      <a:moveTo>
                        <a:pt x="0" y="62587"/>
                      </a:moveTo>
                      <a:lnTo>
                        <a:pt x="111773" y="0"/>
                      </a:lnTo>
                      <a:lnTo>
                        <a:pt x="114019" y="3873"/>
                      </a:lnTo>
                      <a:lnTo>
                        <a:pt x="2169" y="66460"/>
                      </a:lnTo>
                      <a:lnTo>
                        <a:pt x="0" y="6258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5" name="Graphic 19965">
                <a:extLst>
                  <a:ext uri="{FF2B5EF4-FFF2-40B4-BE49-F238E27FC236}">
                    <a16:creationId xmlns:a16="http://schemas.microsoft.com/office/drawing/2014/main" id="{FF9E19C0-24E1-4DA5-A2E4-903923E78085}"/>
                  </a:ext>
                </a:extLst>
              </p:cNvPr>
              <p:cNvGrpSpPr/>
              <p:nvPr/>
            </p:nvGrpSpPr>
            <p:grpSpPr>
              <a:xfrm>
                <a:off x="9235680" y="3703981"/>
                <a:ext cx="279335" cy="142883"/>
                <a:chOff x="7332550" y="3305375"/>
                <a:chExt cx="215335" cy="110146"/>
              </a:xfrm>
              <a:solidFill>
                <a:srgbClr val="839EAD"/>
              </a:solidFill>
            </p:grpSpPr>
            <p:sp>
              <p:nvSpPr>
                <p:cNvPr id="47909" name="Freeform: Shape 47908">
                  <a:extLst>
                    <a:ext uri="{FF2B5EF4-FFF2-40B4-BE49-F238E27FC236}">
                      <a16:creationId xmlns:a16="http://schemas.microsoft.com/office/drawing/2014/main" id="{24DFF409-2038-478B-B98E-E62F5C211931}"/>
                    </a:ext>
                  </a:extLst>
                </p:cNvPr>
                <p:cNvSpPr/>
                <p:nvPr/>
              </p:nvSpPr>
              <p:spPr>
                <a:xfrm>
                  <a:off x="7361133" y="3305375"/>
                  <a:ext cx="157473" cy="110146"/>
                </a:xfrm>
                <a:custGeom>
                  <a:avLst/>
                  <a:gdLst>
                    <a:gd name="connsiteX0" fmla="*/ 0 w 157473"/>
                    <a:gd name="connsiteY0" fmla="*/ 2556 h 110146"/>
                    <a:gd name="connsiteX1" fmla="*/ 3640 w 157473"/>
                    <a:gd name="connsiteY1" fmla="*/ 0 h 110146"/>
                    <a:gd name="connsiteX2" fmla="*/ 77846 w 157473"/>
                    <a:gd name="connsiteY2" fmla="*/ 102710 h 110146"/>
                    <a:gd name="connsiteX3" fmla="*/ 153988 w 157473"/>
                    <a:gd name="connsiteY3" fmla="*/ 2479 h 110146"/>
                    <a:gd name="connsiteX4" fmla="*/ 153988 w 157473"/>
                    <a:gd name="connsiteY4" fmla="*/ 2479 h 110146"/>
                    <a:gd name="connsiteX5" fmla="*/ 157473 w 157473"/>
                    <a:gd name="connsiteY5" fmla="*/ 5112 h 110146"/>
                    <a:gd name="connsiteX6" fmla="*/ 77768 w 157473"/>
                    <a:gd name="connsiteY6" fmla="*/ 110146 h 110146"/>
                    <a:gd name="connsiteX7" fmla="*/ 0 w 157473"/>
                    <a:gd name="connsiteY7" fmla="*/ 2556 h 110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473" h="110146">
                      <a:moveTo>
                        <a:pt x="0" y="2556"/>
                      </a:moveTo>
                      <a:lnTo>
                        <a:pt x="3640" y="0"/>
                      </a:lnTo>
                      <a:lnTo>
                        <a:pt x="77846" y="102710"/>
                      </a:lnTo>
                      <a:lnTo>
                        <a:pt x="153988" y="2479"/>
                      </a:lnTo>
                      <a:lnTo>
                        <a:pt x="153988" y="2479"/>
                      </a:lnTo>
                      <a:lnTo>
                        <a:pt x="157473" y="5112"/>
                      </a:lnTo>
                      <a:lnTo>
                        <a:pt x="77768" y="110146"/>
                      </a:lnTo>
                      <a:lnTo>
                        <a:pt x="0" y="25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0" name="Freeform: Shape 47909">
                  <a:extLst>
                    <a:ext uri="{FF2B5EF4-FFF2-40B4-BE49-F238E27FC236}">
                      <a16:creationId xmlns:a16="http://schemas.microsoft.com/office/drawing/2014/main" id="{7EAEAFAA-D98F-411D-A770-02CF6BAF2054}"/>
                    </a:ext>
                  </a:extLst>
                </p:cNvPr>
                <p:cNvSpPr/>
                <p:nvPr/>
              </p:nvSpPr>
              <p:spPr>
                <a:xfrm>
                  <a:off x="7448119" y="3312269"/>
                  <a:ext cx="99766" cy="90471"/>
                </a:xfrm>
                <a:custGeom>
                  <a:avLst/>
                  <a:gdLst>
                    <a:gd name="connsiteX0" fmla="*/ 0 w 99766"/>
                    <a:gd name="connsiteY0" fmla="*/ 3331 h 90471"/>
                    <a:gd name="connsiteX1" fmla="*/ 2943 w 99766"/>
                    <a:gd name="connsiteY1" fmla="*/ 0 h 90471"/>
                    <a:gd name="connsiteX2" fmla="*/ 99767 w 99766"/>
                    <a:gd name="connsiteY2" fmla="*/ 87141 h 90471"/>
                    <a:gd name="connsiteX3" fmla="*/ 96746 w 99766"/>
                    <a:gd name="connsiteY3" fmla="*/ 90472 h 90471"/>
                    <a:gd name="connsiteX4" fmla="*/ 0 w 99766"/>
                    <a:gd name="connsiteY4" fmla="*/ 3331 h 90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471">
                      <a:moveTo>
                        <a:pt x="0" y="3331"/>
                      </a:moveTo>
                      <a:lnTo>
                        <a:pt x="2943" y="0"/>
                      </a:lnTo>
                      <a:lnTo>
                        <a:pt x="99767" y="87141"/>
                      </a:lnTo>
                      <a:lnTo>
                        <a:pt x="96746" y="90472"/>
                      </a:lnTo>
                      <a:lnTo>
                        <a:pt x="0" y="333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1" name="Freeform: Shape 47910">
                  <a:extLst>
                    <a:ext uri="{FF2B5EF4-FFF2-40B4-BE49-F238E27FC236}">
                      <a16:creationId xmlns:a16="http://schemas.microsoft.com/office/drawing/2014/main" id="{72BC2093-D549-4912-9208-1FA029ADCBE0}"/>
                    </a:ext>
                  </a:extLst>
                </p:cNvPr>
                <p:cNvSpPr/>
                <p:nvPr/>
              </p:nvSpPr>
              <p:spPr>
                <a:xfrm>
                  <a:off x="7332550" y="3312966"/>
                  <a:ext cx="99224" cy="87760"/>
                </a:xfrm>
                <a:custGeom>
                  <a:avLst/>
                  <a:gdLst>
                    <a:gd name="connsiteX0" fmla="*/ 0 w 99224"/>
                    <a:gd name="connsiteY0" fmla="*/ 84430 h 87760"/>
                    <a:gd name="connsiteX1" fmla="*/ 96359 w 99224"/>
                    <a:gd name="connsiteY1" fmla="*/ 0 h 87760"/>
                    <a:gd name="connsiteX2" fmla="*/ 99225 w 99224"/>
                    <a:gd name="connsiteY2" fmla="*/ 3408 h 87760"/>
                    <a:gd name="connsiteX3" fmla="*/ 2866 w 99224"/>
                    <a:gd name="connsiteY3" fmla="*/ 87761 h 87760"/>
                    <a:gd name="connsiteX4" fmla="*/ 0 w 99224"/>
                    <a:gd name="connsiteY4" fmla="*/ 84430 h 87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224" h="87760">
                      <a:moveTo>
                        <a:pt x="0" y="84430"/>
                      </a:moveTo>
                      <a:lnTo>
                        <a:pt x="96359" y="0"/>
                      </a:lnTo>
                      <a:lnTo>
                        <a:pt x="99225" y="3408"/>
                      </a:lnTo>
                      <a:lnTo>
                        <a:pt x="2866" y="87761"/>
                      </a:lnTo>
                      <a:lnTo>
                        <a:pt x="0" y="8443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6" name="Graphic 19965">
                <a:extLst>
                  <a:ext uri="{FF2B5EF4-FFF2-40B4-BE49-F238E27FC236}">
                    <a16:creationId xmlns:a16="http://schemas.microsoft.com/office/drawing/2014/main" id="{33A9A79D-3AE2-453E-B055-3A9B8AFFBEA0}"/>
                  </a:ext>
                </a:extLst>
              </p:cNvPr>
              <p:cNvGrpSpPr/>
              <p:nvPr/>
            </p:nvGrpSpPr>
            <p:grpSpPr>
              <a:xfrm>
                <a:off x="9372836" y="3676852"/>
                <a:ext cx="273708" cy="166395"/>
                <a:chOff x="7438281" y="3284462"/>
                <a:chExt cx="210997" cy="128271"/>
              </a:xfrm>
              <a:solidFill>
                <a:srgbClr val="839EAD"/>
              </a:solidFill>
            </p:grpSpPr>
            <p:sp>
              <p:nvSpPr>
                <p:cNvPr id="47906" name="Freeform: Shape 47905">
                  <a:extLst>
                    <a:ext uri="{FF2B5EF4-FFF2-40B4-BE49-F238E27FC236}">
                      <a16:creationId xmlns:a16="http://schemas.microsoft.com/office/drawing/2014/main" id="{317706BB-75F5-4C19-A057-F70F1BA30992}"/>
                    </a:ext>
                  </a:extLst>
                </p:cNvPr>
                <p:cNvSpPr/>
                <p:nvPr/>
              </p:nvSpPr>
              <p:spPr>
                <a:xfrm>
                  <a:off x="7447654" y="3284462"/>
                  <a:ext cx="154607" cy="121145"/>
                </a:xfrm>
                <a:custGeom>
                  <a:avLst/>
                  <a:gdLst>
                    <a:gd name="connsiteX0" fmla="*/ 0 w 154607"/>
                    <a:gd name="connsiteY0" fmla="*/ 32145 h 121145"/>
                    <a:gd name="connsiteX1" fmla="*/ 3021 w 154607"/>
                    <a:gd name="connsiteY1" fmla="*/ 28815 h 121145"/>
                    <a:gd name="connsiteX2" fmla="*/ 96978 w 154607"/>
                    <a:gd name="connsiteY2" fmla="*/ 113864 h 121145"/>
                    <a:gd name="connsiteX3" fmla="*/ 150580 w 154607"/>
                    <a:gd name="connsiteY3" fmla="*/ 0 h 121145"/>
                    <a:gd name="connsiteX4" fmla="*/ 150580 w 154607"/>
                    <a:gd name="connsiteY4" fmla="*/ 0 h 121145"/>
                    <a:gd name="connsiteX5" fmla="*/ 154608 w 154607"/>
                    <a:gd name="connsiteY5" fmla="*/ 1936 h 121145"/>
                    <a:gd name="connsiteX6" fmla="*/ 98450 w 154607"/>
                    <a:gd name="connsiteY6" fmla="*/ 121145 h 121145"/>
                    <a:gd name="connsiteX7" fmla="*/ 0 w 154607"/>
                    <a:gd name="connsiteY7" fmla="*/ 32145 h 12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4607" h="121145">
                      <a:moveTo>
                        <a:pt x="0" y="32145"/>
                      </a:moveTo>
                      <a:lnTo>
                        <a:pt x="3021" y="28815"/>
                      </a:lnTo>
                      <a:lnTo>
                        <a:pt x="96978" y="113864"/>
                      </a:lnTo>
                      <a:lnTo>
                        <a:pt x="150580" y="0"/>
                      </a:lnTo>
                      <a:lnTo>
                        <a:pt x="150580" y="0"/>
                      </a:lnTo>
                      <a:lnTo>
                        <a:pt x="154608" y="1936"/>
                      </a:lnTo>
                      <a:lnTo>
                        <a:pt x="98450" y="121145"/>
                      </a:lnTo>
                      <a:lnTo>
                        <a:pt x="0" y="3214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7" name="Freeform: Shape 47906">
                  <a:extLst>
                    <a:ext uri="{FF2B5EF4-FFF2-40B4-BE49-F238E27FC236}">
                      <a16:creationId xmlns:a16="http://schemas.microsoft.com/office/drawing/2014/main" id="{A533A898-F732-4813-A337-3EACE5E984E1}"/>
                    </a:ext>
                  </a:extLst>
                </p:cNvPr>
                <p:cNvSpPr/>
                <p:nvPr/>
              </p:nvSpPr>
              <p:spPr>
                <a:xfrm>
                  <a:off x="7534330" y="3302122"/>
                  <a:ext cx="114948" cy="68938"/>
                </a:xfrm>
                <a:custGeom>
                  <a:avLst/>
                  <a:gdLst>
                    <a:gd name="connsiteX0" fmla="*/ 0 w 114948"/>
                    <a:gd name="connsiteY0" fmla="*/ 3873 h 68938"/>
                    <a:gd name="connsiteX1" fmla="*/ 2169 w 114948"/>
                    <a:gd name="connsiteY1" fmla="*/ 0 h 68938"/>
                    <a:gd name="connsiteX2" fmla="*/ 114949 w 114948"/>
                    <a:gd name="connsiteY2" fmla="*/ 65143 h 68938"/>
                    <a:gd name="connsiteX3" fmla="*/ 112780 w 114948"/>
                    <a:gd name="connsiteY3" fmla="*/ 68938 h 68938"/>
                    <a:gd name="connsiteX4" fmla="*/ 0 w 114948"/>
                    <a:gd name="connsiteY4" fmla="*/ 3873 h 68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948" h="68938">
                      <a:moveTo>
                        <a:pt x="0" y="3873"/>
                      </a:moveTo>
                      <a:lnTo>
                        <a:pt x="2169" y="0"/>
                      </a:lnTo>
                      <a:lnTo>
                        <a:pt x="114949" y="65143"/>
                      </a:lnTo>
                      <a:lnTo>
                        <a:pt x="112780" y="68938"/>
                      </a:lnTo>
                      <a:lnTo>
                        <a:pt x="0" y="387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8" name="Freeform: Shape 47907">
                  <a:extLst>
                    <a:ext uri="{FF2B5EF4-FFF2-40B4-BE49-F238E27FC236}">
                      <a16:creationId xmlns:a16="http://schemas.microsoft.com/office/drawing/2014/main" id="{7853A359-7201-49D9-B703-B24F4766C6D6}"/>
                    </a:ext>
                  </a:extLst>
                </p:cNvPr>
                <p:cNvSpPr/>
                <p:nvPr/>
              </p:nvSpPr>
              <p:spPr>
                <a:xfrm>
                  <a:off x="7438281" y="3307467"/>
                  <a:ext cx="80247" cy="105266"/>
                </a:xfrm>
                <a:custGeom>
                  <a:avLst/>
                  <a:gdLst>
                    <a:gd name="connsiteX0" fmla="*/ 0 w 80247"/>
                    <a:gd name="connsiteY0" fmla="*/ 102555 h 105266"/>
                    <a:gd name="connsiteX1" fmla="*/ 76684 w 80247"/>
                    <a:gd name="connsiteY1" fmla="*/ 0 h 105266"/>
                    <a:gd name="connsiteX2" fmla="*/ 80248 w 80247"/>
                    <a:gd name="connsiteY2" fmla="*/ 2634 h 105266"/>
                    <a:gd name="connsiteX3" fmla="*/ 3563 w 80247"/>
                    <a:gd name="connsiteY3" fmla="*/ 105266 h 105266"/>
                    <a:gd name="connsiteX4" fmla="*/ 0 w 80247"/>
                    <a:gd name="connsiteY4" fmla="*/ 102555 h 10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47" h="105266">
                      <a:moveTo>
                        <a:pt x="0" y="102555"/>
                      </a:moveTo>
                      <a:lnTo>
                        <a:pt x="76684" y="0"/>
                      </a:lnTo>
                      <a:lnTo>
                        <a:pt x="80248" y="2634"/>
                      </a:lnTo>
                      <a:lnTo>
                        <a:pt x="3563" y="105266"/>
                      </a:lnTo>
                      <a:lnTo>
                        <a:pt x="0" y="1025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7" name="Graphic 19965">
                <a:extLst>
                  <a:ext uri="{FF2B5EF4-FFF2-40B4-BE49-F238E27FC236}">
                    <a16:creationId xmlns:a16="http://schemas.microsoft.com/office/drawing/2014/main" id="{F24B37C9-EAEF-46C0-A041-DD16482C8110}"/>
                  </a:ext>
                </a:extLst>
              </p:cNvPr>
              <p:cNvGrpSpPr/>
              <p:nvPr/>
            </p:nvGrpSpPr>
            <p:grpSpPr>
              <a:xfrm>
                <a:off x="9497130" y="3624803"/>
                <a:ext cx="269488" cy="204879"/>
                <a:chOff x="7534098" y="3244338"/>
                <a:chExt cx="207744" cy="157938"/>
              </a:xfrm>
              <a:solidFill>
                <a:srgbClr val="839EAD"/>
              </a:solidFill>
            </p:grpSpPr>
            <p:sp>
              <p:nvSpPr>
                <p:cNvPr id="47903" name="Freeform: Shape 47902">
                  <a:extLst>
                    <a:ext uri="{FF2B5EF4-FFF2-40B4-BE49-F238E27FC236}">
                      <a16:creationId xmlns:a16="http://schemas.microsoft.com/office/drawing/2014/main" id="{F643E38C-7445-43C9-AACF-F4B5908CDBB7}"/>
                    </a:ext>
                  </a:extLst>
                </p:cNvPr>
                <p:cNvSpPr/>
                <p:nvPr/>
              </p:nvSpPr>
              <p:spPr>
                <a:xfrm>
                  <a:off x="7534098" y="3244338"/>
                  <a:ext cx="144925" cy="129356"/>
                </a:xfrm>
                <a:custGeom>
                  <a:avLst/>
                  <a:gdLst>
                    <a:gd name="connsiteX0" fmla="*/ 0 w 144925"/>
                    <a:gd name="connsiteY0" fmla="*/ 62664 h 129356"/>
                    <a:gd name="connsiteX1" fmla="*/ 2247 w 144925"/>
                    <a:gd name="connsiteY1" fmla="*/ 58869 h 129356"/>
                    <a:gd name="connsiteX2" fmla="*/ 111773 w 144925"/>
                    <a:gd name="connsiteY2" fmla="*/ 122462 h 129356"/>
                    <a:gd name="connsiteX3" fmla="*/ 140588 w 144925"/>
                    <a:gd name="connsiteY3" fmla="*/ 0 h 129356"/>
                    <a:gd name="connsiteX4" fmla="*/ 140588 w 144925"/>
                    <a:gd name="connsiteY4" fmla="*/ 0 h 129356"/>
                    <a:gd name="connsiteX5" fmla="*/ 144925 w 144925"/>
                    <a:gd name="connsiteY5" fmla="*/ 1007 h 129356"/>
                    <a:gd name="connsiteX6" fmla="*/ 114794 w 144925"/>
                    <a:gd name="connsiteY6" fmla="*/ 129356 h 129356"/>
                    <a:gd name="connsiteX7" fmla="*/ 0 w 144925"/>
                    <a:gd name="connsiteY7" fmla="*/ 62664 h 129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925" h="129356">
                      <a:moveTo>
                        <a:pt x="0" y="62664"/>
                      </a:moveTo>
                      <a:lnTo>
                        <a:pt x="2247" y="58869"/>
                      </a:lnTo>
                      <a:lnTo>
                        <a:pt x="111773" y="122462"/>
                      </a:lnTo>
                      <a:lnTo>
                        <a:pt x="140588" y="0"/>
                      </a:lnTo>
                      <a:lnTo>
                        <a:pt x="140588" y="0"/>
                      </a:lnTo>
                      <a:lnTo>
                        <a:pt x="144925" y="1007"/>
                      </a:lnTo>
                      <a:lnTo>
                        <a:pt x="114794" y="129356"/>
                      </a:lnTo>
                      <a:lnTo>
                        <a:pt x="0" y="6266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4" name="Freeform: Shape 47903">
                  <a:extLst>
                    <a:ext uri="{FF2B5EF4-FFF2-40B4-BE49-F238E27FC236}">
                      <a16:creationId xmlns:a16="http://schemas.microsoft.com/office/drawing/2014/main" id="{935A97A8-D845-40E0-A01B-C94B1558A204}"/>
                    </a:ext>
                  </a:extLst>
                </p:cNvPr>
                <p:cNvSpPr/>
                <p:nvPr/>
              </p:nvSpPr>
              <p:spPr>
                <a:xfrm>
                  <a:off x="7616669" y="3274469"/>
                  <a:ext cx="125173" cy="44461"/>
                </a:xfrm>
                <a:custGeom>
                  <a:avLst/>
                  <a:gdLst>
                    <a:gd name="connsiteX0" fmla="*/ 0 w 125173"/>
                    <a:gd name="connsiteY0" fmla="*/ 4183 h 44461"/>
                    <a:gd name="connsiteX1" fmla="*/ 1317 w 125173"/>
                    <a:gd name="connsiteY1" fmla="*/ 0 h 44461"/>
                    <a:gd name="connsiteX2" fmla="*/ 125173 w 125173"/>
                    <a:gd name="connsiteY2" fmla="*/ 40201 h 44461"/>
                    <a:gd name="connsiteX3" fmla="*/ 123779 w 125173"/>
                    <a:gd name="connsiteY3" fmla="*/ 44461 h 44461"/>
                    <a:gd name="connsiteX4" fmla="*/ 0 w 125173"/>
                    <a:gd name="connsiteY4" fmla="*/ 4183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173" h="44461">
                      <a:moveTo>
                        <a:pt x="0" y="4183"/>
                      </a:moveTo>
                      <a:lnTo>
                        <a:pt x="1317" y="0"/>
                      </a:lnTo>
                      <a:lnTo>
                        <a:pt x="125173" y="40201"/>
                      </a:lnTo>
                      <a:lnTo>
                        <a:pt x="123779" y="44461"/>
                      </a:lnTo>
                      <a:lnTo>
                        <a:pt x="0" y="41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5" name="Freeform: Shape 47904">
                  <a:extLst>
                    <a:ext uri="{FF2B5EF4-FFF2-40B4-BE49-F238E27FC236}">
                      <a16:creationId xmlns:a16="http://schemas.microsoft.com/office/drawing/2014/main" id="{24F1BB13-177C-40FA-A6E2-687C7F067540}"/>
                    </a:ext>
                  </a:extLst>
                </p:cNvPr>
                <p:cNvSpPr/>
                <p:nvPr/>
              </p:nvSpPr>
              <p:spPr>
                <a:xfrm>
                  <a:off x="7544322" y="3284152"/>
                  <a:ext cx="57706" cy="118124"/>
                </a:xfrm>
                <a:custGeom>
                  <a:avLst/>
                  <a:gdLst>
                    <a:gd name="connsiteX0" fmla="*/ 0 w 57706"/>
                    <a:gd name="connsiteY0" fmla="*/ 116265 h 118124"/>
                    <a:gd name="connsiteX1" fmla="*/ 53679 w 57706"/>
                    <a:gd name="connsiteY1" fmla="*/ 0 h 118124"/>
                    <a:gd name="connsiteX2" fmla="*/ 57707 w 57706"/>
                    <a:gd name="connsiteY2" fmla="*/ 1859 h 118124"/>
                    <a:gd name="connsiteX3" fmla="*/ 4028 w 57706"/>
                    <a:gd name="connsiteY3" fmla="*/ 118125 h 118124"/>
                    <a:gd name="connsiteX4" fmla="*/ 0 w 57706"/>
                    <a:gd name="connsiteY4" fmla="*/ 116265 h 118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706" h="118124">
                      <a:moveTo>
                        <a:pt x="0" y="116265"/>
                      </a:moveTo>
                      <a:lnTo>
                        <a:pt x="53679" y="0"/>
                      </a:lnTo>
                      <a:lnTo>
                        <a:pt x="57707" y="1859"/>
                      </a:lnTo>
                      <a:lnTo>
                        <a:pt x="4028" y="118125"/>
                      </a:lnTo>
                      <a:lnTo>
                        <a:pt x="0" y="11626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8" name="Graphic 19965">
                <a:extLst>
                  <a:ext uri="{FF2B5EF4-FFF2-40B4-BE49-F238E27FC236}">
                    <a16:creationId xmlns:a16="http://schemas.microsoft.com/office/drawing/2014/main" id="{4C56AB1E-65D5-44A7-94BA-37697A6EE54B}"/>
                  </a:ext>
                </a:extLst>
              </p:cNvPr>
              <p:cNvGrpSpPr/>
              <p:nvPr/>
            </p:nvGrpSpPr>
            <p:grpSpPr>
              <a:xfrm>
                <a:off x="9604242" y="3553260"/>
                <a:ext cx="265669" cy="234520"/>
                <a:chOff x="7616669" y="3189187"/>
                <a:chExt cx="204800" cy="180788"/>
              </a:xfrm>
              <a:solidFill>
                <a:srgbClr val="839EAD"/>
              </a:solidFill>
            </p:grpSpPr>
            <p:sp>
              <p:nvSpPr>
                <p:cNvPr id="47900" name="Freeform: Shape 47899">
                  <a:extLst>
                    <a:ext uri="{FF2B5EF4-FFF2-40B4-BE49-F238E27FC236}">
                      <a16:creationId xmlns:a16="http://schemas.microsoft.com/office/drawing/2014/main" id="{07327666-569E-4987-8540-BB4B27CBA805}"/>
                    </a:ext>
                  </a:extLst>
                </p:cNvPr>
                <p:cNvSpPr/>
                <p:nvPr/>
              </p:nvSpPr>
              <p:spPr>
                <a:xfrm>
                  <a:off x="7616669" y="3189187"/>
                  <a:ext cx="128891" cy="131834"/>
                </a:xfrm>
                <a:custGeom>
                  <a:avLst/>
                  <a:gdLst>
                    <a:gd name="connsiteX0" fmla="*/ 0 w 128891"/>
                    <a:gd name="connsiteY0" fmla="*/ 90549 h 131834"/>
                    <a:gd name="connsiteX1" fmla="*/ 1317 w 128891"/>
                    <a:gd name="connsiteY1" fmla="*/ 86367 h 131834"/>
                    <a:gd name="connsiteX2" fmla="*/ 121765 w 128891"/>
                    <a:gd name="connsiteY2" fmla="*/ 125793 h 131834"/>
                    <a:gd name="connsiteX3" fmla="*/ 124399 w 128891"/>
                    <a:gd name="connsiteY3" fmla="*/ 0 h 131834"/>
                    <a:gd name="connsiteX4" fmla="*/ 128891 w 128891"/>
                    <a:gd name="connsiteY4" fmla="*/ 78 h 131834"/>
                    <a:gd name="connsiteX5" fmla="*/ 126103 w 128891"/>
                    <a:gd name="connsiteY5" fmla="*/ 131835 h 131834"/>
                    <a:gd name="connsiteX6" fmla="*/ 0 w 128891"/>
                    <a:gd name="connsiteY6" fmla="*/ 90549 h 13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8891" h="131834">
                      <a:moveTo>
                        <a:pt x="0" y="90549"/>
                      </a:moveTo>
                      <a:lnTo>
                        <a:pt x="1317" y="86367"/>
                      </a:lnTo>
                      <a:lnTo>
                        <a:pt x="121765" y="125793"/>
                      </a:lnTo>
                      <a:lnTo>
                        <a:pt x="124399" y="0"/>
                      </a:lnTo>
                      <a:lnTo>
                        <a:pt x="128891" y="78"/>
                      </a:lnTo>
                      <a:lnTo>
                        <a:pt x="126103" y="131835"/>
                      </a:lnTo>
                      <a:lnTo>
                        <a:pt x="0" y="9054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1" name="Freeform: Shape 47900">
                  <a:extLst>
                    <a:ext uri="{FF2B5EF4-FFF2-40B4-BE49-F238E27FC236}">
                      <a16:creationId xmlns:a16="http://schemas.microsoft.com/office/drawing/2014/main" id="{8E9B1969-5C30-4E9B-B989-C22B809B9529}"/>
                    </a:ext>
                  </a:extLst>
                </p:cNvPr>
                <p:cNvSpPr/>
                <p:nvPr/>
              </p:nvSpPr>
              <p:spPr>
                <a:xfrm>
                  <a:off x="7691494" y="3230395"/>
                  <a:ext cx="129975" cy="18047"/>
                </a:xfrm>
                <a:custGeom>
                  <a:avLst/>
                  <a:gdLst>
                    <a:gd name="connsiteX0" fmla="*/ 0 w 129975"/>
                    <a:gd name="connsiteY0" fmla="*/ 4415 h 18047"/>
                    <a:gd name="connsiteX1" fmla="*/ 388 w 129975"/>
                    <a:gd name="connsiteY1" fmla="*/ 0 h 18047"/>
                    <a:gd name="connsiteX2" fmla="*/ 129976 w 129975"/>
                    <a:gd name="connsiteY2" fmla="*/ 13633 h 18047"/>
                    <a:gd name="connsiteX3" fmla="*/ 129511 w 129975"/>
                    <a:gd name="connsiteY3" fmla="*/ 18048 h 18047"/>
                    <a:gd name="connsiteX4" fmla="*/ 0 w 129975"/>
                    <a:gd name="connsiteY4" fmla="*/ 4415 h 1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975" h="18047">
                      <a:moveTo>
                        <a:pt x="0" y="4415"/>
                      </a:moveTo>
                      <a:lnTo>
                        <a:pt x="388" y="0"/>
                      </a:lnTo>
                      <a:lnTo>
                        <a:pt x="129976" y="13633"/>
                      </a:lnTo>
                      <a:lnTo>
                        <a:pt x="129511" y="18048"/>
                      </a:lnTo>
                      <a:lnTo>
                        <a:pt x="0" y="441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2" name="Freeform: Shape 47901">
                  <a:extLst>
                    <a:ext uri="{FF2B5EF4-FFF2-40B4-BE49-F238E27FC236}">
                      <a16:creationId xmlns:a16="http://schemas.microsoft.com/office/drawing/2014/main" id="{D81F18A5-6C82-4482-A411-5F6D23455BB0}"/>
                    </a:ext>
                  </a:extLst>
                </p:cNvPr>
                <p:cNvSpPr/>
                <p:nvPr/>
              </p:nvSpPr>
              <p:spPr>
                <a:xfrm>
                  <a:off x="7646103" y="3244028"/>
                  <a:ext cx="32610" cy="125947"/>
                </a:xfrm>
                <a:custGeom>
                  <a:avLst/>
                  <a:gdLst>
                    <a:gd name="connsiteX0" fmla="*/ 0 w 32610"/>
                    <a:gd name="connsiteY0" fmla="*/ 124941 h 125947"/>
                    <a:gd name="connsiteX1" fmla="*/ 28273 w 32610"/>
                    <a:gd name="connsiteY1" fmla="*/ 0 h 125947"/>
                    <a:gd name="connsiteX2" fmla="*/ 32610 w 32610"/>
                    <a:gd name="connsiteY2" fmla="*/ 1007 h 125947"/>
                    <a:gd name="connsiteX3" fmla="*/ 4260 w 32610"/>
                    <a:gd name="connsiteY3" fmla="*/ 125948 h 125947"/>
                    <a:gd name="connsiteX4" fmla="*/ 0 w 32610"/>
                    <a:gd name="connsiteY4" fmla="*/ 124941 h 125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610" h="125947">
                      <a:moveTo>
                        <a:pt x="0" y="124941"/>
                      </a:moveTo>
                      <a:lnTo>
                        <a:pt x="28273" y="0"/>
                      </a:lnTo>
                      <a:lnTo>
                        <a:pt x="32610" y="1007"/>
                      </a:lnTo>
                      <a:lnTo>
                        <a:pt x="4260" y="125948"/>
                      </a:lnTo>
                      <a:lnTo>
                        <a:pt x="0" y="1249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9" name="Graphic 19965">
                <a:extLst>
                  <a:ext uri="{FF2B5EF4-FFF2-40B4-BE49-F238E27FC236}">
                    <a16:creationId xmlns:a16="http://schemas.microsoft.com/office/drawing/2014/main" id="{EFFDF30F-4154-4D33-8D28-A267AD2377AB}"/>
                  </a:ext>
                </a:extLst>
              </p:cNvPr>
              <p:cNvGrpSpPr/>
              <p:nvPr/>
            </p:nvGrpSpPr>
            <p:grpSpPr>
              <a:xfrm>
                <a:off x="9701607" y="3464236"/>
                <a:ext cx="250899" cy="254917"/>
                <a:chOff x="7691726" y="3120559"/>
                <a:chExt cx="193414" cy="196512"/>
              </a:xfrm>
              <a:solidFill>
                <a:srgbClr val="839EAD"/>
              </a:solidFill>
            </p:grpSpPr>
            <p:sp>
              <p:nvSpPr>
                <p:cNvPr id="47897" name="Freeform: Shape 47896">
                  <a:extLst>
                    <a:ext uri="{FF2B5EF4-FFF2-40B4-BE49-F238E27FC236}">
                      <a16:creationId xmlns:a16="http://schemas.microsoft.com/office/drawing/2014/main" id="{71C2326D-986A-4CA9-901C-993F7F53F65C}"/>
                    </a:ext>
                  </a:extLst>
                </p:cNvPr>
                <p:cNvSpPr/>
                <p:nvPr/>
              </p:nvSpPr>
              <p:spPr>
                <a:xfrm>
                  <a:off x="7691726" y="3120559"/>
                  <a:ext cx="131911" cy="129510"/>
                </a:xfrm>
                <a:custGeom>
                  <a:avLst/>
                  <a:gdLst>
                    <a:gd name="connsiteX0" fmla="*/ 0 w 131911"/>
                    <a:gd name="connsiteY0" fmla="*/ 115336 h 129510"/>
                    <a:gd name="connsiteX1" fmla="*/ 465 w 131911"/>
                    <a:gd name="connsiteY1" fmla="*/ 110921 h 129510"/>
                    <a:gd name="connsiteX2" fmla="*/ 126490 w 131911"/>
                    <a:gd name="connsiteY2" fmla="*/ 124476 h 129510"/>
                    <a:gd name="connsiteX3" fmla="*/ 102865 w 131911"/>
                    <a:gd name="connsiteY3" fmla="*/ 852 h 129510"/>
                    <a:gd name="connsiteX4" fmla="*/ 107280 w 131911"/>
                    <a:gd name="connsiteY4" fmla="*/ 0 h 129510"/>
                    <a:gd name="connsiteX5" fmla="*/ 131912 w 131911"/>
                    <a:gd name="connsiteY5" fmla="*/ 129511 h 129510"/>
                    <a:gd name="connsiteX6" fmla="*/ 0 w 131911"/>
                    <a:gd name="connsiteY6" fmla="*/ 115336 h 12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911" h="129510">
                      <a:moveTo>
                        <a:pt x="0" y="115336"/>
                      </a:moveTo>
                      <a:lnTo>
                        <a:pt x="465" y="110921"/>
                      </a:lnTo>
                      <a:lnTo>
                        <a:pt x="126490" y="124476"/>
                      </a:lnTo>
                      <a:lnTo>
                        <a:pt x="102865" y="852"/>
                      </a:lnTo>
                      <a:lnTo>
                        <a:pt x="107280" y="0"/>
                      </a:lnTo>
                      <a:lnTo>
                        <a:pt x="131912" y="129511"/>
                      </a:lnTo>
                      <a:lnTo>
                        <a:pt x="0" y="11533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8" name="Freeform: Shape 47897">
                  <a:extLst>
                    <a:ext uri="{FF2B5EF4-FFF2-40B4-BE49-F238E27FC236}">
                      <a16:creationId xmlns:a16="http://schemas.microsoft.com/office/drawing/2014/main" id="{F782D200-F6EE-4F2B-A692-7EB5B1E8B0B0}"/>
                    </a:ext>
                  </a:extLst>
                </p:cNvPr>
                <p:cNvSpPr/>
                <p:nvPr/>
              </p:nvSpPr>
              <p:spPr>
                <a:xfrm>
                  <a:off x="7755087" y="3158359"/>
                  <a:ext cx="130052" cy="18047"/>
                </a:xfrm>
                <a:custGeom>
                  <a:avLst/>
                  <a:gdLst>
                    <a:gd name="connsiteX0" fmla="*/ 0 w 130052"/>
                    <a:gd name="connsiteY0" fmla="*/ 13633 h 18047"/>
                    <a:gd name="connsiteX1" fmla="*/ 129511 w 130052"/>
                    <a:gd name="connsiteY1" fmla="*/ 0 h 18047"/>
                    <a:gd name="connsiteX2" fmla="*/ 130053 w 130052"/>
                    <a:gd name="connsiteY2" fmla="*/ 4415 h 18047"/>
                    <a:gd name="connsiteX3" fmla="*/ 465 w 130052"/>
                    <a:gd name="connsiteY3" fmla="*/ 18048 h 18047"/>
                    <a:gd name="connsiteX4" fmla="*/ 0 w 130052"/>
                    <a:gd name="connsiteY4" fmla="*/ 13633 h 1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052" h="18047">
                      <a:moveTo>
                        <a:pt x="0" y="13633"/>
                      </a:moveTo>
                      <a:lnTo>
                        <a:pt x="129511" y="0"/>
                      </a:lnTo>
                      <a:lnTo>
                        <a:pt x="130053" y="4415"/>
                      </a:lnTo>
                      <a:lnTo>
                        <a:pt x="465" y="18048"/>
                      </a:lnTo>
                      <a:lnTo>
                        <a:pt x="0" y="1363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9" name="Freeform: Shape 47898">
                  <a:extLst>
                    <a:ext uri="{FF2B5EF4-FFF2-40B4-BE49-F238E27FC236}">
                      <a16:creationId xmlns:a16="http://schemas.microsoft.com/office/drawing/2014/main" id="{813FF8E7-F925-4819-9994-7098085F08EB}"/>
                    </a:ext>
                  </a:extLst>
                </p:cNvPr>
                <p:cNvSpPr/>
                <p:nvPr/>
              </p:nvSpPr>
              <p:spPr>
                <a:xfrm>
                  <a:off x="7739053" y="3188955"/>
                  <a:ext cx="6119" cy="128116"/>
                </a:xfrm>
                <a:custGeom>
                  <a:avLst/>
                  <a:gdLst>
                    <a:gd name="connsiteX0" fmla="*/ 0 w 6119"/>
                    <a:gd name="connsiteY0" fmla="*/ 128039 h 128116"/>
                    <a:gd name="connsiteX1" fmla="*/ 1704 w 6119"/>
                    <a:gd name="connsiteY1" fmla="*/ 0 h 128116"/>
                    <a:gd name="connsiteX2" fmla="*/ 6119 w 6119"/>
                    <a:gd name="connsiteY2" fmla="*/ 0 h 128116"/>
                    <a:gd name="connsiteX3" fmla="*/ 4415 w 6119"/>
                    <a:gd name="connsiteY3" fmla="*/ 128117 h 128116"/>
                    <a:gd name="connsiteX4" fmla="*/ 0 w 6119"/>
                    <a:gd name="connsiteY4" fmla="*/ 128039 h 128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19" h="128116">
                      <a:moveTo>
                        <a:pt x="0" y="128039"/>
                      </a:moveTo>
                      <a:lnTo>
                        <a:pt x="1704" y="0"/>
                      </a:lnTo>
                      <a:lnTo>
                        <a:pt x="6119" y="0"/>
                      </a:lnTo>
                      <a:lnTo>
                        <a:pt x="4415" y="128117"/>
                      </a:lnTo>
                      <a:lnTo>
                        <a:pt x="0" y="12803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0" name="Graphic 19965">
                <a:extLst>
                  <a:ext uri="{FF2B5EF4-FFF2-40B4-BE49-F238E27FC236}">
                    <a16:creationId xmlns:a16="http://schemas.microsoft.com/office/drawing/2014/main" id="{AADB9E1D-C371-4672-A869-8C53EEA9A0E7}"/>
                  </a:ext>
                </a:extLst>
              </p:cNvPr>
              <p:cNvGrpSpPr/>
              <p:nvPr/>
            </p:nvGrpSpPr>
            <p:grpSpPr>
              <a:xfrm>
                <a:off x="9784403" y="3362751"/>
                <a:ext cx="226282" cy="265368"/>
                <a:chOff x="7755552" y="3042326"/>
                <a:chExt cx="174437" cy="204568"/>
              </a:xfrm>
              <a:solidFill>
                <a:srgbClr val="839EAD"/>
              </a:solidFill>
            </p:grpSpPr>
            <p:sp>
              <p:nvSpPr>
                <p:cNvPr id="47894" name="Freeform: Shape 47893">
                  <a:extLst>
                    <a:ext uri="{FF2B5EF4-FFF2-40B4-BE49-F238E27FC236}">
                      <a16:creationId xmlns:a16="http://schemas.microsoft.com/office/drawing/2014/main" id="{DEA163D7-0093-4C0C-9B7F-AA6D96951887}"/>
                    </a:ext>
                  </a:extLst>
                </p:cNvPr>
                <p:cNvSpPr/>
                <p:nvPr/>
              </p:nvSpPr>
              <p:spPr>
                <a:xfrm>
                  <a:off x="7755552" y="3042326"/>
                  <a:ext cx="132531" cy="135088"/>
                </a:xfrm>
                <a:custGeom>
                  <a:avLst/>
                  <a:gdLst>
                    <a:gd name="connsiteX0" fmla="*/ 0 w 132531"/>
                    <a:gd name="connsiteY0" fmla="*/ 130595 h 135088"/>
                    <a:gd name="connsiteX1" fmla="*/ 126103 w 132531"/>
                    <a:gd name="connsiteY1" fmla="*/ 117660 h 135088"/>
                    <a:gd name="connsiteX2" fmla="*/ 77381 w 132531"/>
                    <a:gd name="connsiteY2" fmla="*/ 1704 h 135088"/>
                    <a:gd name="connsiteX3" fmla="*/ 81487 w 132531"/>
                    <a:gd name="connsiteY3" fmla="*/ 0 h 135088"/>
                    <a:gd name="connsiteX4" fmla="*/ 132532 w 132531"/>
                    <a:gd name="connsiteY4" fmla="*/ 121533 h 135088"/>
                    <a:gd name="connsiteX5" fmla="*/ 542 w 132531"/>
                    <a:gd name="connsiteY5" fmla="*/ 135088 h 135088"/>
                    <a:gd name="connsiteX6" fmla="*/ 0 w 132531"/>
                    <a:gd name="connsiteY6" fmla="*/ 130595 h 135088"/>
                    <a:gd name="connsiteX7" fmla="*/ 0 w 132531"/>
                    <a:gd name="connsiteY7" fmla="*/ 130595 h 135088"/>
                    <a:gd name="connsiteX8" fmla="*/ 77304 w 132531"/>
                    <a:gd name="connsiteY8" fmla="*/ 1704 h 135088"/>
                    <a:gd name="connsiteX9" fmla="*/ 77304 w 132531"/>
                    <a:gd name="connsiteY9" fmla="*/ 1704 h 135088"/>
                    <a:gd name="connsiteX10" fmla="*/ 77304 w 132531"/>
                    <a:gd name="connsiteY10" fmla="*/ 1704 h 135088"/>
                    <a:gd name="connsiteX11" fmla="*/ 77304 w 132531"/>
                    <a:gd name="connsiteY11" fmla="*/ 1704 h 135088"/>
                    <a:gd name="connsiteX12" fmla="*/ 77304 w 132531"/>
                    <a:gd name="connsiteY12" fmla="*/ 1704 h 135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531" h="135088">
                      <a:moveTo>
                        <a:pt x="0" y="130595"/>
                      </a:moveTo>
                      <a:lnTo>
                        <a:pt x="126103" y="117660"/>
                      </a:lnTo>
                      <a:lnTo>
                        <a:pt x="77381" y="1704"/>
                      </a:lnTo>
                      <a:lnTo>
                        <a:pt x="81487" y="0"/>
                      </a:lnTo>
                      <a:lnTo>
                        <a:pt x="132532" y="121533"/>
                      </a:lnTo>
                      <a:lnTo>
                        <a:pt x="542" y="135088"/>
                      </a:lnTo>
                      <a:lnTo>
                        <a:pt x="0" y="130595"/>
                      </a:lnTo>
                      <a:lnTo>
                        <a:pt x="0" y="130595"/>
                      </a:lnTo>
                      <a:close/>
                      <a:moveTo>
                        <a:pt x="77304" y="1704"/>
                      </a:moveTo>
                      <a:lnTo>
                        <a:pt x="77304" y="1704"/>
                      </a:lnTo>
                      <a:lnTo>
                        <a:pt x="77304" y="1704"/>
                      </a:lnTo>
                      <a:lnTo>
                        <a:pt x="77304" y="1704"/>
                      </a:lnTo>
                      <a:lnTo>
                        <a:pt x="77304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5" name="Freeform: Shape 47894">
                  <a:extLst>
                    <a:ext uri="{FF2B5EF4-FFF2-40B4-BE49-F238E27FC236}">
                      <a16:creationId xmlns:a16="http://schemas.microsoft.com/office/drawing/2014/main" id="{820FA044-F345-4A11-99F6-C4AAB79DE9F2}"/>
                    </a:ext>
                  </a:extLst>
                </p:cNvPr>
                <p:cNvSpPr/>
                <p:nvPr/>
              </p:nvSpPr>
              <p:spPr>
                <a:xfrm>
                  <a:off x="7804738" y="3061458"/>
                  <a:ext cx="125251" cy="44461"/>
                </a:xfrm>
                <a:custGeom>
                  <a:avLst/>
                  <a:gdLst>
                    <a:gd name="connsiteX0" fmla="*/ 0 w 125251"/>
                    <a:gd name="connsiteY0" fmla="*/ 40201 h 44461"/>
                    <a:gd name="connsiteX1" fmla="*/ 123857 w 125251"/>
                    <a:gd name="connsiteY1" fmla="*/ 0 h 44461"/>
                    <a:gd name="connsiteX2" fmla="*/ 125251 w 125251"/>
                    <a:gd name="connsiteY2" fmla="*/ 4183 h 44461"/>
                    <a:gd name="connsiteX3" fmla="*/ 1395 w 125251"/>
                    <a:gd name="connsiteY3" fmla="*/ 44461 h 44461"/>
                    <a:gd name="connsiteX4" fmla="*/ 0 w 125251"/>
                    <a:gd name="connsiteY4" fmla="*/ 40201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251" h="44461">
                      <a:moveTo>
                        <a:pt x="0" y="40201"/>
                      </a:moveTo>
                      <a:lnTo>
                        <a:pt x="123857" y="0"/>
                      </a:lnTo>
                      <a:lnTo>
                        <a:pt x="125251" y="4183"/>
                      </a:lnTo>
                      <a:lnTo>
                        <a:pt x="1395" y="44461"/>
                      </a:lnTo>
                      <a:lnTo>
                        <a:pt x="0" y="402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6" name="Freeform: Shape 47895">
                  <a:extLst>
                    <a:ext uri="{FF2B5EF4-FFF2-40B4-BE49-F238E27FC236}">
                      <a16:creationId xmlns:a16="http://schemas.microsoft.com/office/drawing/2014/main" id="{4ECBD2FF-F9EC-4716-AAE2-0A3AEFAE58AE}"/>
                    </a:ext>
                  </a:extLst>
                </p:cNvPr>
                <p:cNvSpPr/>
                <p:nvPr/>
              </p:nvSpPr>
              <p:spPr>
                <a:xfrm>
                  <a:off x="7794204" y="3120404"/>
                  <a:ext cx="29357" cy="126490"/>
                </a:xfrm>
                <a:custGeom>
                  <a:avLst/>
                  <a:gdLst>
                    <a:gd name="connsiteX0" fmla="*/ 0 w 29357"/>
                    <a:gd name="connsiteY0" fmla="*/ 852 h 126490"/>
                    <a:gd name="connsiteX1" fmla="*/ 4415 w 29357"/>
                    <a:gd name="connsiteY1" fmla="*/ 0 h 126490"/>
                    <a:gd name="connsiteX2" fmla="*/ 29357 w 29357"/>
                    <a:gd name="connsiteY2" fmla="*/ 125638 h 126490"/>
                    <a:gd name="connsiteX3" fmla="*/ 25019 w 29357"/>
                    <a:gd name="connsiteY3" fmla="*/ 126490 h 126490"/>
                    <a:gd name="connsiteX4" fmla="*/ 0 w 29357"/>
                    <a:gd name="connsiteY4" fmla="*/ 852 h 126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57" h="126490">
                      <a:moveTo>
                        <a:pt x="0" y="852"/>
                      </a:moveTo>
                      <a:lnTo>
                        <a:pt x="4415" y="0"/>
                      </a:lnTo>
                      <a:lnTo>
                        <a:pt x="29357" y="125638"/>
                      </a:lnTo>
                      <a:lnTo>
                        <a:pt x="25019" y="126490"/>
                      </a:lnTo>
                      <a:lnTo>
                        <a:pt x="0" y="85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1" name="Graphic 19965">
                <a:extLst>
                  <a:ext uri="{FF2B5EF4-FFF2-40B4-BE49-F238E27FC236}">
                    <a16:creationId xmlns:a16="http://schemas.microsoft.com/office/drawing/2014/main" id="{2ED4F07A-0A84-41D1-A0DF-9152B5176365}"/>
                  </a:ext>
                </a:extLst>
              </p:cNvPr>
              <p:cNvGrpSpPr/>
              <p:nvPr/>
            </p:nvGrpSpPr>
            <p:grpSpPr>
              <a:xfrm>
                <a:off x="9849012" y="3252724"/>
                <a:ext cx="192419" cy="264765"/>
                <a:chOff x="7805358" y="2957508"/>
                <a:chExt cx="148333" cy="204103"/>
              </a:xfrm>
              <a:solidFill>
                <a:srgbClr val="839EAD"/>
              </a:solidFill>
            </p:grpSpPr>
            <p:sp>
              <p:nvSpPr>
                <p:cNvPr id="47891" name="Freeform: Shape 47890">
                  <a:extLst>
                    <a:ext uri="{FF2B5EF4-FFF2-40B4-BE49-F238E27FC236}">
                      <a16:creationId xmlns:a16="http://schemas.microsoft.com/office/drawing/2014/main" id="{AF9637EB-BDD3-482D-9F1F-6472DFAB725D}"/>
                    </a:ext>
                  </a:extLst>
                </p:cNvPr>
                <p:cNvSpPr/>
                <p:nvPr/>
              </p:nvSpPr>
              <p:spPr>
                <a:xfrm>
                  <a:off x="7805358" y="2957818"/>
                  <a:ext cx="127729" cy="148953"/>
                </a:xfrm>
                <a:custGeom>
                  <a:avLst/>
                  <a:gdLst>
                    <a:gd name="connsiteX0" fmla="*/ 0 w 127729"/>
                    <a:gd name="connsiteY0" fmla="*/ 144693 h 148953"/>
                    <a:gd name="connsiteX1" fmla="*/ 120603 w 127729"/>
                    <a:gd name="connsiteY1" fmla="*/ 105809 h 148953"/>
                    <a:gd name="connsiteX2" fmla="*/ 48876 w 127729"/>
                    <a:gd name="connsiteY2" fmla="*/ 2556 h 148953"/>
                    <a:gd name="connsiteX3" fmla="*/ 52517 w 127729"/>
                    <a:gd name="connsiteY3" fmla="*/ 0 h 148953"/>
                    <a:gd name="connsiteX4" fmla="*/ 127730 w 127729"/>
                    <a:gd name="connsiteY4" fmla="*/ 108210 h 148953"/>
                    <a:gd name="connsiteX5" fmla="*/ 1394 w 127729"/>
                    <a:gd name="connsiteY5" fmla="*/ 148953 h 148953"/>
                    <a:gd name="connsiteX6" fmla="*/ 0 w 127729"/>
                    <a:gd name="connsiteY6" fmla="*/ 144693 h 148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7729" h="148953">
                      <a:moveTo>
                        <a:pt x="0" y="144693"/>
                      </a:moveTo>
                      <a:lnTo>
                        <a:pt x="120603" y="105809"/>
                      </a:lnTo>
                      <a:lnTo>
                        <a:pt x="48876" y="2556"/>
                      </a:lnTo>
                      <a:lnTo>
                        <a:pt x="52517" y="0"/>
                      </a:lnTo>
                      <a:lnTo>
                        <a:pt x="127730" y="108210"/>
                      </a:lnTo>
                      <a:lnTo>
                        <a:pt x="1394" y="148953"/>
                      </a:lnTo>
                      <a:lnTo>
                        <a:pt x="0" y="14469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2" name="Freeform: Shape 47891">
                  <a:extLst>
                    <a:ext uri="{FF2B5EF4-FFF2-40B4-BE49-F238E27FC236}">
                      <a16:creationId xmlns:a16="http://schemas.microsoft.com/office/drawing/2014/main" id="{00B7D0F5-B3CA-4A92-BB38-09A0B85D751B}"/>
                    </a:ext>
                  </a:extLst>
                </p:cNvPr>
                <p:cNvSpPr/>
                <p:nvPr/>
              </p:nvSpPr>
              <p:spPr>
                <a:xfrm>
                  <a:off x="7838665" y="2957508"/>
                  <a:ext cx="115025" cy="68938"/>
                </a:xfrm>
                <a:custGeom>
                  <a:avLst/>
                  <a:gdLst>
                    <a:gd name="connsiteX0" fmla="*/ 0 w 115025"/>
                    <a:gd name="connsiteY0" fmla="*/ 65065 h 68938"/>
                    <a:gd name="connsiteX1" fmla="*/ 112780 w 115025"/>
                    <a:gd name="connsiteY1" fmla="*/ 0 h 68938"/>
                    <a:gd name="connsiteX2" fmla="*/ 115026 w 115025"/>
                    <a:gd name="connsiteY2" fmla="*/ 3795 h 68938"/>
                    <a:gd name="connsiteX3" fmla="*/ 2247 w 115025"/>
                    <a:gd name="connsiteY3" fmla="*/ 68938 h 68938"/>
                    <a:gd name="connsiteX4" fmla="*/ 0 w 115025"/>
                    <a:gd name="connsiteY4" fmla="*/ 65065 h 68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025" h="68938">
                      <a:moveTo>
                        <a:pt x="0" y="65065"/>
                      </a:moveTo>
                      <a:lnTo>
                        <a:pt x="112780" y="0"/>
                      </a:lnTo>
                      <a:lnTo>
                        <a:pt x="115026" y="3795"/>
                      </a:lnTo>
                      <a:lnTo>
                        <a:pt x="2247" y="68938"/>
                      </a:lnTo>
                      <a:lnTo>
                        <a:pt x="0" y="6506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3" name="Freeform: Shape 47892">
                  <a:extLst>
                    <a:ext uri="{FF2B5EF4-FFF2-40B4-BE49-F238E27FC236}">
                      <a16:creationId xmlns:a16="http://schemas.microsoft.com/office/drawing/2014/main" id="{1C3928DF-813B-4702-9BEA-B80330EB71DE}"/>
                    </a:ext>
                  </a:extLst>
                </p:cNvPr>
                <p:cNvSpPr/>
                <p:nvPr/>
              </p:nvSpPr>
              <p:spPr>
                <a:xfrm>
                  <a:off x="7832469" y="3042171"/>
                  <a:ext cx="54608" cy="119441"/>
                </a:xfrm>
                <a:custGeom>
                  <a:avLst/>
                  <a:gdLst>
                    <a:gd name="connsiteX0" fmla="*/ 0 w 54608"/>
                    <a:gd name="connsiteY0" fmla="*/ 1782 h 119441"/>
                    <a:gd name="connsiteX1" fmla="*/ 4106 w 54608"/>
                    <a:gd name="connsiteY1" fmla="*/ 0 h 119441"/>
                    <a:gd name="connsiteX2" fmla="*/ 54608 w 54608"/>
                    <a:gd name="connsiteY2" fmla="*/ 117737 h 119441"/>
                    <a:gd name="connsiteX3" fmla="*/ 50503 w 54608"/>
                    <a:gd name="connsiteY3" fmla="*/ 119441 h 119441"/>
                    <a:gd name="connsiteX4" fmla="*/ 0 w 54608"/>
                    <a:gd name="connsiteY4" fmla="*/ 1782 h 119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608" h="119441">
                      <a:moveTo>
                        <a:pt x="0" y="1782"/>
                      </a:moveTo>
                      <a:lnTo>
                        <a:pt x="4106" y="0"/>
                      </a:lnTo>
                      <a:lnTo>
                        <a:pt x="54608" y="117737"/>
                      </a:lnTo>
                      <a:lnTo>
                        <a:pt x="50503" y="119441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2" name="Graphic 19965">
                <a:extLst>
                  <a:ext uri="{FF2B5EF4-FFF2-40B4-BE49-F238E27FC236}">
                    <a16:creationId xmlns:a16="http://schemas.microsoft.com/office/drawing/2014/main" id="{F6902735-F9E7-4A4B-BF5B-413BA58BA742}"/>
                  </a:ext>
                </a:extLst>
              </p:cNvPr>
              <p:cNvGrpSpPr/>
              <p:nvPr/>
            </p:nvGrpSpPr>
            <p:grpSpPr>
              <a:xfrm>
                <a:off x="9893223" y="3114664"/>
                <a:ext cx="152226" cy="277525"/>
                <a:chOff x="7839440" y="2851080"/>
                <a:chExt cx="117349" cy="213940"/>
              </a:xfrm>
              <a:solidFill>
                <a:srgbClr val="839EAD"/>
              </a:solidFill>
            </p:grpSpPr>
            <p:sp>
              <p:nvSpPr>
                <p:cNvPr id="47888" name="Freeform: Shape 47887">
                  <a:extLst>
                    <a:ext uri="{FF2B5EF4-FFF2-40B4-BE49-F238E27FC236}">
                      <a16:creationId xmlns:a16="http://schemas.microsoft.com/office/drawing/2014/main" id="{666032AC-7B92-4D68-A1BD-89D3B04637FC}"/>
                    </a:ext>
                  </a:extLst>
                </p:cNvPr>
                <p:cNvSpPr/>
                <p:nvPr/>
              </p:nvSpPr>
              <p:spPr>
                <a:xfrm>
                  <a:off x="7839440" y="2870832"/>
                  <a:ext cx="117349" cy="156311"/>
                </a:xfrm>
                <a:custGeom>
                  <a:avLst/>
                  <a:gdLst>
                    <a:gd name="connsiteX0" fmla="*/ 0 w 117349"/>
                    <a:gd name="connsiteY0" fmla="*/ 152439 h 156311"/>
                    <a:gd name="connsiteX1" fmla="*/ 109914 w 117349"/>
                    <a:gd name="connsiteY1" fmla="*/ 89387 h 156311"/>
                    <a:gd name="connsiteX2" fmla="*/ 18203 w 117349"/>
                    <a:gd name="connsiteY2" fmla="*/ 3253 h 156311"/>
                    <a:gd name="connsiteX3" fmla="*/ 18280 w 117349"/>
                    <a:gd name="connsiteY3" fmla="*/ 3253 h 156311"/>
                    <a:gd name="connsiteX4" fmla="*/ 21301 w 117349"/>
                    <a:gd name="connsiteY4" fmla="*/ 0 h 156311"/>
                    <a:gd name="connsiteX5" fmla="*/ 117350 w 117349"/>
                    <a:gd name="connsiteY5" fmla="*/ 90239 h 156311"/>
                    <a:gd name="connsiteX6" fmla="*/ 2246 w 117349"/>
                    <a:gd name="connsiteY6" fmla="*/ 156312 h 156311"/>
                    <a:gd name="connsiteX7" fmla="*/ 0 w 117349"/>
                    <a:gd name="connsiteY7" fmla="*/ 152439 h 156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7349" h="156311">
                      <a:moveTo>
                        <a:pt x="0" y="152439"/>
                      </a:moveTo>
                      <a:lnTo>
                        <a:pt x="109914" y="89387"/>
                      </a:lnTo>
                      <a:lnTo>
                        <a:pt x="18203" y="3253"/>
                      </a:lnTo>
                      <a:lnTo>
                        <a:pt x="18280" y="3253"/>
                      </a:lnTo>
                      <a:lnTo>
                        <a:pt x="21301" y="0"/>
                      </a:lnTo>
                      <a:lnTo>
                        <a:pt x="117350" y="90239"/>
                      </a:lnTo>
                      <a:lnTo>
                        <a:pt x="2246" y="156312"/>
                      </a:lnTo>
                      <a:lnTo>
                        <a:pt x="0" y="15243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9" name="Freeform: Shape 47888">
                  <a:extLst>
                    <a:ext uri="{FF2B5EF4-FFF2-40B4-BE49-F238E27FC236}">
                      <a16:creationId xmlns:a16="http://schemas.microsoft.com/office/drawing/2014/main" id="{B9A6B642-786D-4664-AECD-8C3091785A42}"/>
                    </a:ext>
                  </a:extLst>
                </p:cNvPr>
                <p:cNvSpPr/>
                <p:nvPr/>
              </p:nvSpPr>
              <p:spPr>
                <a:xfrm>
                  <a:off x="7855397" y="2851080"/>
                  <a:ext cx="99766" cy="90394"/>
                </a:xfrm>
                <a:custGeom>
                  <a:avLst/>
                  <a:gdLst>
                    <a:gd name="connsiteX0" fmla="*/ 0 w 99766"/>
                    <a:gd name="connsiteY0" fmla="*/ 87141 h 90394"/>
                    <a:gd name="connsiteX1" fmla="*/ 96823 w 99766"/>
                    <a:gd name="connsiteY1" fmla="*/ 0 h 90394"/>
                    <a:gd name="connsiteX2" fmla="*/ 99767 w 99766"/>
                    <a:gd name="connsiteY2" fmla="*/ 3253 h 90394"/>
                    <a:gd name="connsiteX3" fmla="*/ 3021 w 99766"/>
                    <a:gd name="connsiteY3" fmla="*/ 90394 h 90394"/>
                    <a:gd name="connsiteX4" fmla="*/ 0 w 99766"/>
                    <a:gd name="connsiteY4" fmla="*/ 87141 h 90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394">
                      <a:moveTo>
                        <a:pt x="0" y="87141"/>
                      </a:moveTo>
                      <a:lnTo>
                        <a:pt x="96823" y="0"/>
                      </a:lnTo>
                      <a:lnTo>
                        <a:pt x="99767" y="3253"/>
                      </a:lnTo>
                      <a:lnTo>
                        <a:pt x="3021" y="90394"/>
                      </a:lnTo>
                      <a:lnTo>
                        <a:pt x="0" y="871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0" name="Freeform: Shape 47889">
                  <a:extLst>
                    <a:ext uri="{FF2B5EF4-FFF2-40B4-BE49-F238E27FC236}">
                      <a16:creationId xmlns:a16="http://schemas.microsoft.com/office/drawing/2014/main" id="{949A185A-3858-4865-8E21-58D956FF460E}"/>
                    </a:ext>
                  </a:extLst>
                </p:cNvPr>
                <p:cNvSpPr/>
                <p:nvPr/>
              </p:nvSpPr>
              <p:spPr>
                <a:xfrm>
                  <a:off x="7853770" y="2957741"/>
                  <a:ext cx="77536" cy="107280"/>
                </a:xfrm>
                <a:custGeom>
                  <a:avLst/>
                  <a:gdLst>
                    <a:gd name="connsiteX0" fmla="*/ 0 w 77536"/>
                    <a:gd name="connsiteY0" fmla="*/ 2634 h 107280"/>
                    <a:gd name="connsiteX1" fmla="*/ 3641 w 77536"/>
                    <a:gd name="connsiteY1" fmla="*/ 0 h 107280"/>
                    <a:gd name="connsiteX2" fmla="*/ 77536 w 77536"/>
                    <a:gd name="connsiteY2" fmla="*/ 104647 h 107280"/>
                    <a:gd name="connsiteX3" fmla="*/ 73895 w 77536"/>
                    <a:gd name="connsiteY3" fmla="*/ 107280 h 107280"/>
                    <a:gd name="connsiteX4" fmla="*/ 0 w 77536"/>
                    <a:gd name="connsiteY4" fmla="*/ 2634 h 107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536" h="107280">
                      <a:moveTo>
                        <a:pt x="0" y="2634"/>
                      </a:moveTo>
                      <a:lnTo>
                        <a:pt x="3641" y="0"/>
                      </a:lnTo>
                      <a:lnTo>
                        <a:pt x="77536" y="104647"/>
                      </a:lnTo>
                      <a:lnTo>
                        <a:pt x="73895" y="107280"/>
                      </a:lnTo>
                      <a:lnTo>
                        <a:pt x="0" y="263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3" name="Graphic 19965">
                <a:extLst>
                  <a:ext uri="{FF2B5EF4-FFF2-40B4-BE49-F238E27FC236}">
                    <a16:creationId xmlns:a16="http://schemas.microsoft.com/office/drawing/2014/main" id="{00A9D1F0-FBE0-460C-87C4-3D75A58DC896}"/>
                  </a:ext>
                </a:extLst>
              </p:cNvPr>
              <p:cNvGrpSpPr/>
              <p:nvPr/>
            </p:nvGrpSpPr>
            <p:grpSpPr>
              <a:xfrm>
                <a:off x="9898046" y="2979317"/>
                <a:ext cx="149213" cy="278128"/>
                <a:chOff x="7843158" y="2746743"/>
                <a:chExt cx="115026" cy="214405"/>
              </a:xfrm>
              <a:solidFill>
                <a:srgbClr val="839EAD"/>
              </a:solidFill>
            </p:grpSpPr>
            <p:sp>
              <p:nvSpPr>
                <p:cNvPr id="47885" name="Freeform: Shape 47884">
                  <a:extLst>
                    <a:ext uri="{FF2B5EF4-FFF2-40B4-BE49-F238E27FC236}">
                      <a16:creationId xmlns:a16="http://schemas.microsoft.com/office/drawing/2014/main" id="{76D47B26-8BFE-49AE-8155-257F14117BE3}"/>
                    </a:ext>
                  </a:extLst>
                </p:cNvPr>
                <p:cNvSpPr/>
                <p:nvPr/>
              </p:nvSpPr>
              <p:spPr>
                <a:xfrm>
                  <a:off x="7843158" y="2785163"/>
                  <a:ext cx="115026" cy="156853"/>
                </a:xfrm>
                <a:custGeom>
                  <a:avLst/>
                  <a:gdLst>
                    <a:gd name="connsiteX0" fmla="*/ 13168 w 115026"/>
                    <a:gd name="connsiteY0" fmla="*/ 153601 h 156853"/>
                    <a:gd name="connsiteX1" fmla="*/ 107590 w 115026"/>
                    <a:gd name="connsiteY1" fmla="*/ 69016 h 156853"/>
                    <a:gd name="connsiteX2" fmla="*/ 0 w 115026"/>
                    <a:gd name="connsiteY2" fmla="*/ 3796 h 156853"/>
                    <a:gd name="connsiteX3" fmla="*/ 0 w 115026"/>
                    <a:gd name="connsiteY3" fmla="*/ 3796 h 156853"/>
                    <a:gd name="connsiteX4" fmla="*/ 2246 w 115026"/>
                    <a:gd name="connsiteY4" fmla="*/ 0 h 156853"/>
                    <a:gd name="connsiteX5" fmla="*/ 115026 w 115026"/>
                    <a:gd name="connsiteY5" fmla="*/ 68241 h 156853"/>
                    <a:gd name="connsiteX6" fmla="*/ 16189 w 115026"/>
                    <a:gd name="connsiteY6" fmla="*/ 156854 h 156853"/>
                    <a:gd name="connsiteX7" fmla="*/ 13168 w 115026"/>
                    <a:gd name="connsiteY7" fmla="*/ 153601 h 156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5026" h="156853">
                      <a:moveTo>
                        <a:pt x="13168" y="153601"/>
                      </a:moveTo>
                      <a:lnTo>
                        <a:pt x="107590" y="69016"/>
                      </a:lnTo>
                      <a:lnTo>
                        <a:pt x="0" y="3796"/>
                      </a:lnTo>
                      <a:lnTo>
                        <a:pt x="0" y="3796"/>
                      </a:lnTo>
                      <a:lnTo>
                        <a:pt x="2246" y="0"/>
                      </a:lnTo>
                      <a:lnTo>
                        <a:pt x="115026" y="68241"/>
                      </a:lnTo>
                      <a:lnTo>
                        <a:pt x="16189" y="156854"/>
                      </a:lnTo>
                      <a:lnTo>
                        <a:pt x="13168" y="1536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6" name="Freeform: Shape 47885">
                  <a:extLst>
                    <a:ext uri="{FF2B5EF4-FFF2-40B4-BE49-F238E27FC236}">
                      <a16:creationId xmlns:a16="http://schemas.microsoft.com/office/drawing/2014/main" id="{814988B3-8002-4910-BEAA-FF4B7D05931D}"/>
                    </a:ext>
                  </a:extLst>
                </p:cNvPr>
                <p:cNvSpPr/>
                <p:nvPr/>
              </p:nvSpPr>
              <p:spPr>
                <a:xfrm>
                  <a:off x="7854235" y="2746743"/>
                  <a:ext cx="80169" cy="108054"/>
                </a:xfrm>
                <a:custGeom>
                  <a:avLst/>
                  <a:gdLst>
                    <a:gd name="connsiteX0" fmla="*/ 0 w 80169"/>
                    <a:gd name="connsiteY0" fmla="*/ 105421 h 108054"/>
                    <a:gd name="connsiteX1" fmla="*/ 76607 w 80169"/>
                    <a:gd name="connsiteY1" fmla="*/ 0 h 108054"/>
                    <a:gd name="connsiteX2" fmla="*/ 80170 w 80169"/>
                    <a:gd name="connsiteY2" fmla="*/ 2634 h 108054"/>
                    <a:gd name="connsiteX3" fmla="*/ 3641 w 80169"/>
                    <a:gd name="connsiteY3" fmla="*/ 108055 h 108054"/>
                    <a:gd name="connsiteX4" fmla="*/ 0 w 80169"/>
                    <a:gd name="connsiteY4" fmla="*/ 105421 h 108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169" h="108054">
                      <a:moveTo>
                        <a:pt x="0" y="105421"/>
                      </a:moveTo>
                      <a:lnTo>
                        <a:pt x="76607" y="0"/>
                      </a:lnTo>
                      <a:lnTo>
                        <a:pt x="80170" y="2634"/>
                      </a:lnTo>
                      <a:lnTo>
                        <a:pt x="3641" y="108055"/>
                      </a:lnTo>
                      <a:lnTo>
                        <a:pt x="0" y="10542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7" name="Freeform: Shape 47886">
                  <a:extLst>
                    <a:ext uri="{FF2B5EF4-FFF2-40B4-BE49-F238E27FC236}">
                      <a16:creationId xmlns:a16="http://schemas.microsoft.com/office/drawing/2014/main" id="{A34CBF3B-8E00-4E8B-A2D0-0FF8E52E8BAF}"/>
                    </a:ext>
                  </a:extLst>
                </p:cNvPr>
                <p:cNvSpPr/>
                <p:nvPr/>
              </p:nvSpPr>
              <p:spPr>
                <a:xfrm>
                  <a:off x="7857256" y="2870909"/>
                  <a:ext cx="97055" cy="90239"/>
                </a:xfrm>
                <a:custGeom>
                  <a:avLst/>
                  <a:gdLst>
                    <a:gd name="connsiteX0" fmla="*/ 0 w 97055"/>
                    <a:gd name="connsiteY0" fmla="*/ 3253 h 90239"/>
                    <a:gd name="connsiteX1" fmla="*/ 3021 w 97055"/>
                    <a:gd name="connsiteY1" fmla="*/ 0 h 90239"/>
                    <a:gd name="connsiteX2" fmla="*/ 97056 w 97055"/>
                    <a:gd name="connsiteY2" fmla="*/ 86986 h 90239"/>
                    <a:gd name="connsiteX3" fmla="*/ 94035 w 97055"/>
                    <a:gd name="connsiteY3" fmla="*/ 90239 h 90239"/>
                    <a:gd name="connsiteX4" fmla="*/ 0 w 97055"/>
                    <a:gd name="connsiteY4" fmla="*/ 3253 h 90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55" h="90239">
                      <a:moveTo>
                        <a:pt x="0" y="3253"/>
                      </a:moveTo>
                      <a:lnTo>
                        <a:pt x="3021" y="0"/>
                      </a:lnTo>
                      <a:lnTo>
                        <a:pt x="97056" y="86986"/>
                      </a:lnTo>
                      <a:lnTo>
                        <a:pt x="94035" y="90239"/>
                      </a:lnTo>
                      <a:lnTo>
                        <a:pt x="0" y="325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4" name="Graphic 19965">
                <a:extLst>
                  <a:ext uri="{FF2B5EF4-FFF2-40B4-BE49-F238E27FC236}">
                    <a16:creationId xmlns:a16="http://schemas.microsoft.com/office/drawing/2014/main" id="{4D86EB85-BDAB-40C0-A1C7-8A51B06789F9}"/>
                  </a:ext>
                </a:extLst>
              </p:cNvPr>
              <p:cNvGrpSpPr/>
              <p:nvPr/>
            </p:nvGrpSpPr>
            <p:grpSpPr>
              <a:xfrm>
                <a:off x="9856549" y="2852813"/>
                <a:ext cx="186692" cy="267076"/>
                <a:chOff x="7811168" y="2649223"/>
                <a:chExt cx="143918" cy="205885"/>
              </a:xfrm>
              <a:solidFill>
                <a:srgbClr val="839EAD"/>
              </a:solidFill>
            </p:grpSpPr>
            <p:sp>
              <p:nvSpPr>
                <p:cNvPr id="47882" name="Freeform: Shape 47881">
                  <a:extLst>
                    <a:ext uri="{FF2B5EF4-FFF2-40B4-BE49-F238E27FC236}">
                      <a16:creationId xmlns:a16="http://schemas.microsoft.com/office/drawing/2014/main" id="{3C04E587-9377-4EF2-BA9B-00381BBE2F3B}"/>
                    </a:ext>
                  </a:extLst>
                </p:cNvPr>
                <p:cNvSpPr/>
                <p:nvPr/>
              </p:nvSpPr>
              <p:spPr>
                <a:xfrm>
                  <a:off x="7811168" y="2704606"/>
                  <a:ext cx="125947" cy="150502"/>
                </a:xfrm>
                <a:custGeom>
                  <a:avLst/>
                  <a:gdLst>
                    <a:gd name="connsiteX0" fmla="*/ 44152 w 125947"/>
                    <a:gd name="connsiteY0" fmla="*/ 147869 h 150502"/>
                    <a:gd name="connsiteX1" fmla="*/ 118822 w 125947"/>
                    <a:gd name="connsiteY1" fmla="*/ 45546 h 150502"/>
                    <a:gd name="connsiteX2" fmla="*/ 0 w 125947"/>
                    <a:gd name="connsiteY2" fmla="*/ 4183 h 150502"/>
                    <a:gd name="connsiteX3" fmla="*/ 1394 w 125947"/>
                    <a:gd name="connsiteY3" fmla="*/ 0 h 150502"/>
                    <a:gd name="connsiteX4" fmla="*/ 125947 w 125947"/>
                    <a:gd name="connsiteY4" fmla="*/ 43377 h 150502"/>
                    <a:gd name="connsiteX5" fmla="*/ 47715 w 125947"/>
                    <a:gd name="connsiteY5" fmla="*/ 150502 h 150502"/>
                    <a:gd name="connsiteX6" fmla="*/ 44152 w 125947"/>
                    <a:gd name="connsiteY6" fmla="*/ 147869 h 150502"/>
                    <a:gd name="connsiteX7" fmla="*/ 44152 w 125947"/>
                    <a:gd name="connsiteY7" fmla="*/ 147869 h 150502"/>
                    <a:gd name="connsiteX8" fmla="*/ 78 w 125947"/>
                    <a:gd name="connsiteY8" fmla="*/ 4105 h 150502"/>
                    <a:gd name="connsiteX9" fmla="*/ 78 w 125947"/>
                    <a:gd name="connsiteY9" fmla="*/ 4105 h 150502"/>
                    <a:gd name="connsiteX10" fmla="*/ 78 w 125947"/>
                    <a:gd name="connsiteY10" fmla="*/ 4105 h 150502"/>
                    <a:gd name="connsiteX11" fmla="*/ 78 w 125947"/>
                    <a:gd name="connsiteY11" fmla="*/ 4105 h 150502"/>
                    <a:gd name="connsiteX12" fmla="*/ 78 w 125947"/>
                    <a:gd name="connsiteY12" fmla="*/ 4105 h 150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5947" h="150502">
                      <a:moveTo>
                        <a:pt x="44152" y="147869"/>
                      </a:moveTo>
                      <a:lnTo>
                        <a:pt x="118822" y="45546"/>
                      </a:lnTo>
                      <a:lnTo>
                        <a:pt x="0" y="4183"/>
                      </a:lnTo>
                      <a:lnTo>
                        <a:pt x="1394" y="0"/>
                      </a:lnTo>
                      <a:lnTo>
                        <a:pt x="125947" y="43377"/>
                      </a:lnTo>
                      <a:lnTo>
                        <a:pt x="47715" y="150502"/>
                      </a:lnTo>
                      <a:lnTo>
                        <a:pt x="44152" y="147869"/>
                      </a:lnTo>
                      <a:lnTo>
                        <a:pt x="44152" y="147869"/>
                      </a:lnTo>
                      <a:close/>
                      <a:moveTo>
                        <a:pt x="78" y="4105"/>
                      </a:moveTo>
                      <a:lnTo>
                        <a:pt x="78" y="4105"/>
                      </a:lnTo>
                      <a:lnTo>
                        <a:pt x="78" y="4105"/>
                      </a:lnTo>
                      <a:lnTo>
                        <a:pt x="78" y="4105"/>
                      </a:lnTo>
                      <a:lnTo>
                        <a:pt x="78" y="410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3" name="Freeform: Shape 47882">
                  <a:extLst>
                    <a:ext uri="{FF2B5EF4-FFF2-40B4-BE49-F238E27FC236}">
                      <a16:creationId xmlns:a16="http://schemas.microsoft.com/office/drawing/2014/main" id="{939DF5F9-E9C6-4D45-816C-58208950DB26}"/>
                    </a:ext>
                  </a:extLst>
                </p:cNvPr>
                <p:cNvSpPr/>
                <p:nvPr/>
              </p:nvSpPr>
              <p:spPr>
                <a:xfrm>
                  <a:off x="7835180" y="2649223"/>
                  <a:ext cx="57087" cy="120835"/>
                </a:xfrm>
                <a:custGeom>
                  <a:avLst/>
                  <a:gdLst>
                    <a:gd name="connsiteX0" fmla="*/ 0 w 57087"/>
                    <a:gd name="connsiteY0" fmla="*/ 118977 h 120835"/>
                    <a:gd name="connsiteX1" fmla="*/ 52981 w 57087"/>
                    <a:gd name="connsiteY1" fmla="*/ 0 h 120835"/>
                    <a:gd name="connsiteX2" fmla="*/ 57087 w 57087"/>
                    <a:gd name="connsiteY2" fmla="*/ 1782 h 120835"/>
                    <a:gd name="connsiteX3" fmla="*/ 4105 w 57087"/>
                    <a:gd name="connsiteY3" fmla="*/ 120836 h 120835"/>
                    <a:gd name="connsiteX4" fmla="*/ 0 w 57087"/>
                    <a:gd name="connsiteY4" fmla="*/ 118977 h 120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87" h="120835">
                      <a:moveTo>
                        <a:pt x="0" y="118977"/>
                      </a:moveTo>
                      <a:lnTo>
                        <a:pt x="52981" y="0"/>
                      </a:lnTo>
                      <a:lnTo>
                        <a:pt x="57087" y="1782"/>
                      </a:lnTo>
                      <a:lnTo>
                        <a:pt x="4105" y="120836"/>
                      </a:lnTo>
                      <a:lnTo>
                        <a:pt x="0" y="11897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4" name="Freeform: Shape 47883">
                  <a:extLst>
                    <a:ext uri="{FF2B5EF4-FFF2-40B4-BE49-F238E27FC236}">
                      <a16:creationId xmlns:a16="http://schemas.microsoft.com/office/drawing/2014/main" id="{59B3C5E9-6E9F-4405-8B2C-3DA79BF66ADB}"/>
                    </a:ext>
                  </a:extLst>
                </p:cNvPr>
                <p:cNvSpPr/>
                <p:nvPr/>
              </p:nvSpPr>
              <p:spPr>
                <a:xfrm>
                  <a:off x="7842771" y="2785318"/>
                  <a:ext cx="112315" cy="69325"/>
                </a:xfrm>
                <a:custGeom>
                  <a:avLst/>
                  <a:gdLst>
                    <a:gd name="connsiteX0" fmla="*/ 0 w 112315"/>
                    <a:gd name="connsiteY0" fmla="*/ 3795 h 69325"/>
                    <a:gd name="connsiteX1" fmla="*/ 2246 w 112315"/>
                    <a:gd name="connsiteY1" fmla="*/ 0 h 69325"/>
                    <a:gd name="connsiteX2" fmla="*/ 112315 w 112315"/>
                    <a:gd name="connsiteY2" fmla="*/ 65530 h 69325"/>
                    <a:gd name="connsiteX3" fmla="*/ 110069 w 112315"/>
                    <a:gd name="connsiteY3" fmla="*/ 69326 h 69325"/>
                    <a:gd name="connsiteX4" fmla="*/ 0 w 112315"/>
                    <a:gd name="connsiteY4" fmla="*/ 3795 h 69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315" h="69325">
                      <a:moveTo>
                        <a:pt x="0" y="3795"/>
                      </a:moveTo>
                      <a:lnTo>
                        <a:pt x="2246" y="0"/>
                      </a:lnTo>
                      <a:lnTo>
                        <a:pt x="112315" y="65530"/>
                      </a:lnTo>
                      <a:lnTo>
                        <a:pt x="110069" y="69326"/>
                      </a:lnTo>
                      <a:lnTo>
                        <a:pt x="0" y="37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5" name="Graphic 19965">
                <a:extLst>
                  <a:ext uri="{FF2B5EF4-FFF2-40B4-BE49-F238E27FC236}">
                    <a16:creationId xmlns:a16="http://schemas.microsoft.com/office/drawing/2014/main" id="{DEE566A4-2EB6-45FB-9307-FAF46E89018B}"/>
                  </a:ext>
                </a:extLst>
              </p:cNvPr>
              <p:cNvGrpSpPr/>
              <p:nvPr/>
            </p:nvGrpSpPr>
            <p:grpSpPr>
              <a:xfrm>
                <a:off x="9794451" y="2740576"/>
                <a:ext cx="220855" cy="268984"/>
                <a:chOff x="7763298" y="2562701"/>
                <a:chExt cx="170254" cy="207356"/>
              </a:xfrm>
              <a:solidFill>
                <a:srgbClr val="839EAD"/>
              </a:solidFill>
            </p:grpSpPr>
            <p:sp>
              <p:nvSpPr>
                <p:cNvPr id="47879" name="Freeform: Shape 47878">
                  <a:extLst>
                    <a:ext uri="{FF2B5EF4-FFF2-40B4-BE49-F238E27FC236}">
                      <a16:creationId xmlns:a16="http://schemas.microsoft.com/office/drawing/2014/main" id="{12C8D529-8014-4A20-BD31-8B98A5D82671}"/>
                    </a:ext>
                  </a:extLst>
                </p:cNvPr>
                <p:cNvSpPr/>
                <p:nvPr/>
              </p:nvSpPr>
              <p:spPr>
                <a:xfrm>
                  <a:off x="7763298" y="2632492"/>
                  <a:ext cx="131292" cy="137566"/>
                </a:xfrm>
                <a:custGeom>
                  <a:avLst/>
                  <a:gdLst>
                    <a:gd name="connsiteX0" fmla="*/ 72966 w 131292"/>
                    <a:gd name="connsiteY0" fmla="*/ 135785 h 137566"/>
                    <a:gd name="connsiteX1" fmla="*/ 124786 w 131292"/>
                    <a:gd name="connsiteY1" fmla="*/ 20139 h 137566"/>
                    <a:gd name="connsiteX2" fmla="*/ 0 w 131292"/>
                    <a:gd name="connsiteY2" fmla="*/ 4415 h 137566"/>
                    <a:gd name="connsiteX3" fmla="*/ 542 w 131292"/>
                    <a:gd name="connsiteY3" fmla="*/ 0 h 137566"/>
                    <a:gd name="connsiteX4" fmla="*/ 131293 w 131292"/>
                    <a:gd name="connsiteY4" fmla="*/ 16499 h 137566"/>
                    <a:gd name="connsiteX5" fmla="*/ 77072 w 131292"/>
                    <a:gd name="connsiteY5" fmla="*/ 137567 h 137566"/>
                    <a:gd name="connsiteX6" fmla="*/ 72966 w 131292"/>
                    <a:gd name="connsiteY6" fmla="*/ 135785 h 137566"/>
                    <a:gd name="connsiteX7" fmla="*/ 72966 w 131292"/>
                    <a:gd name="connsiteY7" fmla="*/ 135785 h 137566"/>
                    <a:gd name="connsiteX8" fmla="*/ 0 w 131292"/>
                    <a:gd name="connsiteY8" fmla="*/ 4415 h 137566"/>
                    <a:gd name="connsiteX9" fmla="*/ 0 w 131292"/>
                    <a:gd name="connsiteY9" fmla="*/ 4415 h 137566"/>
                    <a:gd name="connsiteX10" fmla="*/ 0 w 131292"/>
                    <a:gd name="connsiteY10" fmla="*/ 4415 h 137566"/>
                    <a:gd name="connsiteX11" fmla="*/ 0 w 131292"/>
                    <a:gd name="connsiteY11" fmla="*/ 4415 h 137566"/>
                    <a:gd name="connsiteX12" fmla="*/ 0 w 131292"/>
                    <a:gd name="connsiteY12" fmla="*/ 4415 h 137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292" h="137566">
                      <a:moveTo>
                        <a:pt x="72966" y="135785"/>
                      </a:moveTo>
                      <a:lnTo>
                        <a:pt x="124786" y="20139"/>
                      </a:lnTo>
                      <a:lnTo>
                        <a:pt x="0" y="4415"/>
                      </a:lnTo>
                      <a:lnTo>
                        <a:pt x="542" y="0"/>
                      </a:lnTo>
                      <a:lnTo>
                        <a:pt x="131293" y="16499"/>
                      </a:lnTo>
                      <a:lnTo>
                        <a:pt x="77072" y="137567"/>
                      </a:lnTo>
                      <a:lnTo>
                        <a:pt x="72966" y="135785"/>
                      </a:lnTo>
                      <a:lnTo>
                        <a:pt x="72966" y="135785"/>
                      </a:lnTo>
                      <a:close/>
                      <a:moveTo>
                        <a:pt x="0" y="4415"/>
                      </a:moveTo>
                      <a:lnTo>
                        <a:pt x="0" y="4415"/>
                      </a:lnTo>
                      <a:lnTo>
                        <a:pt x="0" y="4415"/>
                      </a:lnTo>
                      <a:lnTo>
                        <a:pt x="0" y="4415"/>
                      </a:lnTo>
                      <a:lnTo>
                        <a:pt x="0" y="441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0" name="Freeform: Shape 47879">
                  <a:extLst>
                    <a:ext uri="{FF2B5EF4-FFF2-40B4-BE49-F238E27FC236}">
                      <a16:creationId xmlns:a16="http://schemas.microsoft.com/office/drawing/2014/main" id="{A43EE720-EDB6-4951-94A8-C2077011AF78}"/>
                    </a:ext>
                  </a:extLst>
                </p:cNvPr>
                <p:cNvSpPr/>
                <p:nvPr/>
              </p:nvSpPr>
              <p:spPr>
                <a:xfrm>
                  <a:off x="7799162" y="2562701"/>
                  <a:ext cx="31448" cy="128349"/>
                </a:xfrm>
                <a:custGeom>
                  <a:avLst/>
                  <a:gdLst>
                    <a:gd name="connsiteX0" fmla="*/ 0 w 31448"/>
                    <a:gd name="connsiteY0" fmla="*/ 127420 h 128349"/>
                    <a:gd name="connsiteX1" fmla="*/ 27111 w 31448"/>
                    <a:gd name="connsiteY1" fmla="*/ 0 h 128349"/>
                    <a:gd name="connsiteX2" fmla="*/ 31448 w 31448"/>
                    <a:gd name="connsiteY2" fmla="*/ 929 h 128349"/>
                    <a:gd name="connsiteX3" fmla="*/ 4338 w 31448"/>
                    <a:gd name="connsiteY3" fmla="*/ 128349 h 128349"/>
                    <a:gd name="connsiteX4" fmla="*/ 0 w 31448"/>
                    <a:gd name="connsiteY4" fmla="*/ 127420 h 128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48" h="128349">
                      <a:moveTo>
                        <a:pt x="0" y="127420"/>
                      </a:moveTo>
                      <a:lnTo>
                        <a:pt x="27111" y="0"/>
                      </a:lnTo>
                      <a:lnTo>
                        <a:pt x="31448" y="929"/>
                      </a:lnTo>
                      <a:lnTo>
                        <a:pt x="4338" y="128349"/>
                      </a:lnTo>
                      <a:lnTo>
                        <a:pt x="0" y="12742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1" name="Freeform: Shape 47880">
                  <a:extLst>
                    <a:ext uri="{FF2B5EF4-FFF2-40B4-BE49-F238E27FC236}">
                      <a16:creationId xmlns:a16="http://schemas.microsoft.com/office/drawing/2014/main" id="{469A4FCB-AA07-49FB-83A5-9F9D571D3794}"/>
                    </a:ext>
                  </a:extLst>
                </p:cNvPr>
                <p:cNvSpPr/>
                <p:nvPr/>
              </p:nvSpPr>
              <p:spPr>
                <a:xfrm>
                  <a:off x="7810858" y="2704761"/>
                  <a:ext cx="122694" cy="45468"/>
                </a:xfrm>
                <a:custGeom>
                  <a:avLst/>
                  <a:gdLst>
                    <a:gd name="connsiteX0" fmla="*/ 0 w 122694"/>
                    <a:gd name="connsiteY0" fmla="*/ 4260 h 45468"/>
                    <a:gd name="connsiteX1" fmla="*/ 1394 w 122694"/>
                    <a:gd name="connsiteY1" fmla="*/ 0 h 45468"/>
                    <a:gd name="connsiteX2" fmla="*/ 122694 w 122694"/>
                    <a:gd name="connsiteY2" fmla="*/ 41208 h 45468"/>
                    <a:gd name="connsiteX3" fmla="*/ 121301 w 122694"/>
                    <a:gd name="connsiteY3" fmla="*/ 45468 h 45468"/>
                    <a:gd name="connsiteX4" fmla="*/ 0 w 122694"/>
                    <a:gd name="connsiteY4" fmla="*/ 4260 h 45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694" h="45468">
                      <a:moveTo>
                        <a:pt x="0" y="4260"/>
                      </a:moveTo>
                      <a:lnTo>
                        <a:pt x="1394" y="0"/>
                      </a:lnTo>
                      <a:lnTo>
                        <a:pt x="122694" y="41208"/>
                      </a:lnTo>
                      <a:lnTo>
                        <a:pt x="121301" y="45468"/>
                      </a:lnTo>
                      <a:lnTo>
                        <a:pt x="0" y="426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6" name="Graphic 19965">
                <a:extLst>
                  <a:ext uri="{FF2B5EF4-FFF2-40B4-BE49-F238E27FC236}">
                    <a16:creationId xmlns:a16="http://schemas.microsoft.com/office/drawing/2014/main" id="{CCD22879-3319-4F40-BACC-31F84ADCE1DF}"/>
                  </a:ext>
                </a:extLst>
              </p:cNvPr>
              <p:cNvGrpSpPr/>
              <p:nvPr/>
            </p:nvGrpSpPr>
            <p:grpSpPr>
              <a:xfrm>
                <a:off x="9713766" y="2647431"/>
                <a:ext cx="245976" cy="259440"/>
                <a:chOff x="7701099" y="2490897"/>
                <a:chExt cx="189619" cy="199998"/>
              </a:xfrm>
              <a:solidFill>
                <a:srgbClr val="839EAD"/>
              </a:solidFill>
            </p:grpSpPr>
            <p:sp>
              <p:nvSpPr>
                <p:cNvPr id="47876" name="Freeform: Shape 47875">
                  <a:extLst>
                    <a:ext uri="{FF2B5EF4-FFF2-40B4-BE49-F238E27FC236}">
                      <a16:creationId xmlns:a16="http://schemas.microsoft.com/office/drawing/2014/main" id="{8AD24D3B-9005-44C9-A27E-551865478705}"/>
                    </a:ext>
                  </a:extLst>
                </p:cNvPr>
                <p:cNvSpPr/>
                <p:nvPr/>
              </p:nvSpPr>
              <p:spPr>
                <a:xfrm>
                  <a:off x="7701099" y="2561152"/>
                  <a:ext cx="131370" cy="129743"/>
                </a:xfrm>
                <a:custGeom>
                  <a:avLst/>
                  <a:gdLst>
                    <a:gd name="connsiteX0" fmla="*/ 99148 w 131370"/>
                    <a:gd name="connsiteY0" fmla="*/ 128814 h 129743"/>
                    <a:gd name="connsiteX1" fmla="*/ 125793 w 131370"/>
                    <a:gd name="connsiteY1" fmla="*/ 4880 h 129743"/>
                    <a:gd name="connsiteX2" fmla="*/ 388 w 131370"/>
                    <a:gd name="connsiteY2" fmla="*/ 15414 h 129743"/>
                    <a:gd name="connsiteX3" fmla="*/ 0 w 131370"/>
                    <a:gd name="connsiteY3" fmla="*/ 10999 h 129743"/>
                    <a:gd name="connsiteX4" fmla="*/ 131370 w 131370"/>
                    <a:gd name="connsiteY4" fmla="*/ 0 h 129743"/>
                    <a:gd name="connsiteX5" fmla="*/ 103485 w 131370"/>
                    <a:gd name="connsiteY5" fmla="*/ 129743 h 129743"/>
                    <a:gd name="connsiteX6" fmla="*/ 99148 w 131370"/>
                    <a:gd name="connsiteY6" fmla="*/ 128814 h 129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370" h="129743">
                      <a:moveTo>
                        <a:pt x="99148" y="128814"/>
                      </a:moveTo>
                      <a:lnTo>
                        <a:pt x="125793" y="4880"/>
                      </a:lnTo>
                      <a:lnTo>
                        <a:pt x="388" y="15414"/>
                      </a:lnTo>
                      <a:lnTo>
                        <a:pt x="0" y="10999"/>
                      </a:lnTo>
                      <a:lnTo>
                        <a:pt x="131370" y="0"/>
                      </a:lnTo>
                      <a:lnTo>
                        <a:pt x="103485" y="129743"/>
                      </a:lnTo>
                      <a:lnTo>
                        <a:pt x="99148" y="12881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7" name="Freeform: Shape 47876">
                  <a:extLst>
                    <a:ext uri="{FF2B5EF4-FFF2-40B4-BE49-F238E27FC236}">
                      <a16:creationId xmlns:a16="http://schemas.microsoft.com/office/drawing/2014/main" id="{800D2372-C6EE-49B7-B0B9-B6DDD6D3348B}"/>
                    </a:ext>
                  </a:extLst>
                </p:cNvPr>
                <p:cNvSpPr/>
                <p:nvPr/>
              </p:nvSpPr>
              <p:spPr>
                <a:xfrm>
                  <a:off x="7747651" y="2490897"/>
                  <a:ext cx="4415" cy="130285"/>
                </a:xfrm>
                <a:custGeom>
                  <a:avLst/>
                  <a:gdLst>
                    <a:gd name="connsiteX0" fmla="*/ 0 w 4415"/>
                    <a:gd name="connsiteY0" fmla="*/ 130286 h 130285"/>
                    <a:gd name="connsiteX1" fmla="*/ 0 w 4415"/>
                    <a:gd name="connsiteY1" fmla="*/ 0 h 130285"/>
                    <a:gd name="connsiteX2" fmla="*/ 4415 w 4415"/>
                    <a:gd name="connsiteY2" fmla="*/ 77 h 130285"/>
                    <a:gd name="connsiteX3" fmla="*/ 4415 w 4415"/>
                    <a:gd name="connsiteY3" fmla="*/ 130286 h 130285"/>
                    <a:gd name="connsiteX4" fmla="*/ 0 w 4415"/>
                    <a:gd name="connsiteY4" fmla="*/ 130286 h 130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15" h="130285">
                      <a:moveTo>
                        <a:pt x="0" y="130286"/>
                      </a:moveTo>
                      <a:lnTo>
                        <a:pt x="0" y="0"/>
                      </a:lnTo>
                      <a:lnTo>
                        <a:pt x="4415" y="77"/>
                      </a:lnTo>
                      <a:lnTo>
                        <a:pt x="4415" y="130286"/>
                      </a:lnTo>
                      <a:lnTo>
                        <a:pt x="0" y="13028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8" name="Freeform: Shape 47877">
                  <a:extLst>
                    <a:ext uri="{FF2B5EF4-FFF2-40B4-BE49-F238E27FC236}">
                      <a16:creationId xmlns:a16="http://schemas.microsoft.com/office/drawing/2014/main" id="{C0C8AEFF-0F61-4FE3-B435-956E9BFF14FE}"/>
                    </a:ext>
                  </a:extLst>
                </p:cNvPr>
                <p:cNvSpPr/>
                <p:nvPr/>
              </p:nvSpPr>
              <p:spPr>
                <a:xfrm>
                  <a:off x="7763065" y="2632801"/>
                  <a:ext cx="127652" cy="19519"/>
                </a:xfrm>
                <a:custGeom>
                  <a:avLst/>
                  <a:gdLst>
                    <a:gd name="connsiteX0" fmla="*/ 0 w 127652"/>
                    <a:gd name="connsiteY0" fmla="*/ 4415 h 19519"/>
                    <a:gd name="connsiteX1" fmla="*/ 542 w 127652"/>
                    <a:gd name="connsiteY1" fmla="*/ 0 h 19519"/>
                    <a:gd name="connsiteX2" fmla="*/ 127652 w 127652"/>
                    <a:gd name="connsiteY2" fmla="*/ 15104 h 19519"/>
                    <a:gd name="connsiteX3" fmla="*/ 127110 w 127652"/>
                    <a:gd name="connsiteY3" fmla="*/ 19520 h 19519"/>
                    <a:gd name="connsiteX4" fmla="*/ 0 w 127652"/>
                    <a:gd name="connsiteY4" fmla="*/ 4415 h 19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652" h="19519">
                      <a:moveTo>
                        <a:pt x="0" y="4415"/>
                      </a:moveTo>
                      <a:lnTo>
                        <a:pt x="542" y="0"/>
                      </a:lnTo>
                      <a:lnTo>
                        <a:pt x="127652" y="15104"/>
                      </a:lnTo>
                      <a:lnTo>
                        <a:pt x="127110" y="19520"/>
                      </a:lnTo>
                      <a:lnTo>
                        <a:pt x="0" y="441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7" name="Graphic 19965">
                <a:extLst>
                  <a:ext uri="{FF2B5EF4-FFF2-40B4-BE49-F238E27FC236}">
                    <a16:creationId xmlns:a16="http://schemas.microsoft.com/office/drawing/2014/main" id="{D20DDD33-2395-432D-93DB-09DFD67552CB}"/>
                  </a:ext>
                </a:extLst>
              </p:cNvPr>
              <p:cNvGrpSpPr/>
              <p:nvPr/>
            </p:nvGrpSpPr>
            <p:grpSpPr>
              <a:xfrm>
                <a:off x="9617907" y="2576392"/>
                <a:ext cx="261550" cy="239544"/>
                <a:chOff x="7627203" y="2436134"/>
                <a:chExt cx="201625" cy="184661"/>
              </a:xfrm>
              <a:solidFill>
                <a:srgbClr val="839EAD"/>
              </a:solidFill>
            </p:grpSpPr>
            <p:sp>
              <p:nvSpPr>
                <p:cNvPr id="47873" name="Freeform: Shape 47872">
                  <a:extLst>
                    <a:ext uri="{FF2B5EF4-FFF2-40B4-BE49-F238E27FC236}">
                      <a16:creationId xmlns:a16="http://schemas.microsoft.com/office/drawing/2014/main" id="{0CD75643-626F-4B53-90B4-FDF4D8E8227F}"/>
                    </a:ext>
                  </a:extLst>
                </p:cNvPr>
                <p:cNvSpPr/>
                <p:nvPr/>
              </p:nvSpPr>
              <p:spPr>
                <a:xfrm>
                  <a:off x="7627203" y="2488031"/>
                  <a:ext cx="126180" cy="132764"/>
                </a:xfrm>
                <a:custGeom>
                  <a:avLst/>
                  <a:gdLst>
                    <a:gd name="connsiteX0" fmla="*/ 121455 w 126180"/>
                    <a:gd name="connsiteY0" fmla="*/ 132764 h 132764"/>
                    <a:gd name="connsiteX1" fmla="*/ 121765 w 126180"/>
                    <a:gd name="connsiteY1" fmla="*/ 6042 h 132764"/>
                    <a:gd name="connsiteX2" fmla="*/ 1317 w 126180"/>
                    <a:gd name="connsiteY2" fmla="*/ 42370 h 132764"/>
                    <a:gd name="connsiteX3" fmla="*/ 0 w 126180"/>
                    <a:gd name="connsiteY3" fmla="*/ 38110 h 132764"/>
                    <a:gd name="connsiteX4" fmla="*/ 126180 w 126180"/>
                    <a:gd name="connsiteY4" fmla="*/ 0 h 132764"/>
                    <a:gd name="connsiteX5" fmla="*/ 125870 w 126180"/>
                    <a:gd name="connsiteY5" fmla="*/ 132764 h 132764"/>
                    <a:gd name="connsiteX6" fmla="*/ 121455 w 126180"/>
                    <a:gd name="connsiteY6" fmla="*/ 132764 h 132764"/>
                    <a:gd name="connsiteX7" fmla="*/ 121455 w 126180"/>
                    <a:gd name="connsiteY7" fmla="*/ 132764 h 132764"/>
                    <a:gd name="connsiteX8" fmla="*/ 1317 w 126180"/>
                    <a:gd name="connsiteY8" fmla="*/ 42447 h 132764"/>
                    <a:gd name="connsiteX9" fmla="*/ 1317 w 126180"/>
                    <a:gd name="connsiteY9" fmla="*/ 42447 h 132764"/>
                    <a:gd name="connsiteX10" fmla="*/ 1317 w 126180"/>
                    <a:gd name="connsiteY10" fmla="*/ 42447 h 132764"/>
                    <a:gd name="connsiteX11" fmla="*/ 1317 w 126180"/>
                    <a:gd name="connsiteY11" fmla="*/ 42447 h 132764"/>
                    <a:gd name="connsiteX12" fmla="*/ 1317 w 126180"/>
                    <a:gd name="connsiteY12" fmla="*/ 42447 h 132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180" h="132764">
                      <a:moveTo>
                        <a:pt x="121455" y="132764"/>
                      </a:moveTo>
                      <a:lnTo>
                        <a:pt x="121765" y="6042"/>
                      </a:lnTo>
                      <a:lnTo>
                        <a:pt x="1317" y="42370"/>
                      </a:lnTo>
                      <a:lnTo>
                        <a:pt x="0" y="38110"/>
                      </a:lnTo>
                      <a:lnTo>
                        <a:pt x="126180" y="0"/>
                      </a:lnTo>
                      <a:lnTo>
                        <a:pt x="125870" y="132764"/>
                      </a:lnTo>
                      <a:lnTo>
                        <a:pt x="121455" y="132764"/>
                      </a:lnTo>
                      <a:lnTo>
                        <a:pt x="121455" y="132764"/>
                      </a:lnTo>
                      <a:close/>
                      <a:moveTo>
                        <a:pt x="1317" y="42447"/>
                      </a:moveTo>
                      <a:lnTo>
                        <a:pt x="1317" y="42447"/>
                      </a:lnTo>
                      <a:lnTo>
                        <a:pt x="1317" y="42447"/>
                      </a:lnTo>
                      <a:lnTo>
                        <a:pt x="1317" y="42447"/>
                      </a:lnTo>
                      <a:lnTo>
                        <a:pt x="1317" y="4244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4" name="Freeform: Shape 47873">
                  <a:extLst>
                    <a:ext uri="{FF2B5EF4-FFF2-40B4-BE49-F238E27FC236}">
                      <a16:creationId xmlns:a16="http://schemas.microsoft.com/office/drawing/2014/main" id="{C1DF3795-3740-449A-993E-C8FD8552D588}"/>
                    </a:ext>
                  </a:extLst>
                </p:cNvPr>
                <p:cNvSpPr/>
                <p:nvPr/>
              </p:nvSpPr>
              <p:spPr>
                <a:xfrm>
                  <a:off x="7655863" y="2436134"/>
                  <a:ext cx="31370" cy="128349"/>
                </a:xfrm>
                <a:custGeom>
                  <a:avLst/>
                  <a:gdLst>
                    <a:gd name="connsiteX0" fmla="*/ 0 w 31370"/>
                    <a:gd name="connsiteY0" fmla="*/ 930 h 128349"/>
                    <a:gd name="connsiteX1" fmla="*/ 4338 w 31370"/>
                    <a:gd name="connsiteY1" fmla="*/ 0 h 128349"/>
                    <a:gd name="connsiteX2" fmla="*/ 31371 w 31370"/>
                    <a:gd name="connsiteY2" fmla="*/ 127420 h 128349"/>
                    <a:gd name="connsiteX3" fmla="*/ 27033 w 31370"/>
                    <a:gd name="connsiteY3" fmla="*/ 128349 h 128349"/>
                    <a:gd name="connsiteX4" fmla="*/ 0 w 31370"/>
                    <a:gd name="connsiteY4" fmla="*/ 930 h 128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370" h="128349">
                      <a:moveTo>
                        <a:pt x="0" y="930"/>
                      </a:moveTo>
                      <a:lnTo>
                        <a:pt x="4338" y="0"/>
                      </a:lnTo>
                      <a:lnTo>
                        <a:pt x="31371" y="127420"/>
                      </a:lnTo>
                      <a:lnTo>
                        <a:pt x="27033" y="128349"/>
                      </a:lnTo>
                      <a:lnTo>
                        <a:pt x="0" y="93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5" name="Freeform: Shape 47874">
                  <a:extLst>
                    <a:ext uri="{FF2B5EF4-FFF2-40B4-BE49-F238E27FC236}">
                      <a16:creationId xmlns:a16="http://schemas.microsoft.com/office/drawing/2014/main" id="{F9E9F85B-074B-4788-B1CD-AD01784C5173}"/>
                    </a:ext>
                  </a:extLst>
                </p:cNvPr>
                <p:cNvSpPr/>
                <p:nvPr/>
              </p:nvSpPr>
              <p:spPr>
                <a:xfrm>
                  <a:off x="7700944" y="2560842"/>
                  <a:ext cx="127884" cy="16111"/>
                </a:xfrm>
                <a:custGeom>
                  <a:avLst/>
                  <a:gdLst>
                    <a:gd name="connsiteX0" fmla="*/ 0 w 127884"/>
                    <a:gd name="connsiteY0" fmla="*/ 11696 h 16111"/>
                    <a:gd name="connsiteX1" fmla="*/ 127497 w 127884"/>
                    <a:gd name="connsiteY1" fmla="*/ 0 h 16111"/>
                    <a:gd name="connsiteX2" fmla="*/ 127884 w 127884"/>
                    <a:gd name="connsiteY2" fmla="*/ 4415 h 16111"/>
                    <a:gd name="connsiteX3" fmla="*/ 387 w 127884"/>
                    <a:gd name="connsiteY3" fmla="*/ 16111 h 16111"/>
                    <a:gd name="connsiteX4" fmla="*/ 0 w 127884"/>
                    <a:gd name="connsiteY4" fmla="*/ 11696 h 16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884" h="16111">
                      <a:moveTo>
                        <a:pt x="0" y="11696"/>
                      </a:moveTo>
                      <a:lnTo>
                        <a:pt x="127497" y="0"/>
                      </a:lnTo>
                      <a:lnTo>
                        <a:pt x="127884" y="4415"/>
                      </a:lnTo>
                      <a:lnTo>
                        <a:pt x="387" y="16111"/>
                      </a:lnTo>
                      <a:lnTo>
                        <a:pt x="0" y="1169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8" name="Graphic 19965">
                <a:extLst>
                  <a:ext uri="{FF2B5EF4-FFF2-40B4-BE49-F238E27FC236}">
                    <a16:creationId xmlns:a16="http://schemas.microsoft.com/office/drawing/2014/main" id="{1CB841E2-1AE0-4D58-BD24-EABE2C42A483}"/>
                  </a:ext>
                </a:extLst>
              </p:cNvPr>
              <p:cNvGrpSpPr/>
              <p:nvPr/>
            </p:nvGrpSpPr>
            <p:grpSpPr>
              <a:xfrm>
                <a:off x="9511699" y="2531678"/>
                <a:ext cx="266473" cy="210505"/>
                <a:chOff x="7545329" y="2401665"/>
                <a:chExt cx="205420" cy="162275"/>
              </a:xfrm>
              <a:solidFill>
                <a:srgbClr val="839EAD"/>
              </a:solidFill>
            </p:grpSpPr>
            <p:sp>
              <p:nvSpPr>
                <p:cNvPr id="47870" name="Freeform: Shape 47869">
                  <a:extLst>
                    <a:ext uri="{FF2B5EF4-FFF2-40B4-BE49-F238E27FC236}">
                      <a16:creationId xmlns:a16="http://schemas.microsoft.com/office/drawing/2014/main" id="{6083EC6D-B60C-4203-8ABC-D2B03278479B}"/>
                    </a:ext>
                  </a:extLst>
                </p:cNvPr>
                <p:cNvSpPr/>
                <p:nvPr/>
              </p:nvSpPr>
              <p:spPr>
                <a:xfrm>
                  <a:off x="7545329" y="2433113"/>
                  <a:ext cx="142756" cy="130827"/>
                </a:xfrm>
                <a:custGeom>
                  <a:avLst/>
                  <a:gdLst>
                    <a:gd name="connsiteX0" fmla="*/ 112470 w 142756"/>
                    <a:gd name="connsiteY0" fmla="*/ 6739 h 130827"/>
                    <a:gd name="connsiteX1" fmla="*/ 2169 w 142756"/>
                    <a:gd name="connsiteY1" fmla="*/ 67312 h 130827"/>
                    <a:gd name="connsiteX2" fmla="*/ 0 w 142756"/>
                    <a:gd name="connsiteY2" fmla="*/ 63439 h 130827"/>
                    <a:gd name="connsiteX3" fmla="*/ 115491 w 142756"/>
                    <a:gd name="connsiteY3" fmla="*/ 0 h 130827"/>
                    <a:gd name="connsiteX4" fmla="*/ 142756 w 142756"/>
                    <a:gd name="connsiteY4" fmla="*/ 129898 h 130827"/>
                    <a:gd name="connsiteX5" fmla="*/ 138419 w 142756"/>
                    <a:gd name="connsiteY5" fmla="*/ 130828 h 130827"/>
                    <a:gd name="connsiteX6" fmla="*/ 112470 w 142756"/>
                    <a:gd name="connsiteY6" fmla="*/ 6739 h 130827"/>
                    <a:gd name="connsiteX7" fmla="*/ 112470 w 142756"/>
                    <a:gd name="connsiteY7" fmla="*/ 6739 h 130827"/>
                    <a:gd name="connsiteX8" fmla="*/ 2247 w 142756"/>
                    <a:gd name="connsiteY8" fmla="*/ 67389 h 130827"/>
                    <a:gd name="connsiteX9" fmla="*/ 2247 w 142756"/>
                    <a:gd name="connsiteY9" fmla="*/ 67389 h 130827"/>
                    <a:gd name="connsiteX10" fmla="*/ 2247 w 142756"/>
                    <a:gd name="connsiteY10" fmla="*/ 67389 h 130827"/>
                    <a:gd name="connsiteX11" fmla="*/ 2247 w 142756"/>
                    <a:gd name="connsiteY11" fmla="*/ 67389 h 130827"/>
                    <a:gd name="connsiteX12" fmla="*/ 2247 w 142756"/>
                    <a:gd name="connsiteY12" fmla="*/ 67389 h 130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2756" h="130827">
                      <a:moveTo>
                        <a:pt x="112470" y="6739"/>
                      </a:moveTo>
                      <a:lnTo>
                        <a:pt x="2169" y="67312"/>
                      </a:lnTo>
                      <a:lnTo>
                        <a:pt x="0" y="63439"/>
                      </a:lnTo>
                      <a:lnTo>
                        <a:pt x="115491" y="0"/>
                      </a:lnTo>
                      <a:lnTo>
                        <a:pt x="142756" y="129898"/>
                      </a:lnTo>
                      <a:lnTo>
                        <a:pt x="138419" y="130828"/>
                      </a:lnTo>
                      <a:lnTo>
                        <a:pt x="112470" y="6739"/>
                      </a:lnTo>
                      <a:lnTo>
                        <a:pt x="112470" y="6739"/>
                      </a:lnTo>
                      <a:close/>
                      <a:moveTo>
                        <a:pt x="2247" y="67389"/>
                      </a:moveTo>
                      <a:lnTo>
                        <a:pt x="2247" y="67389"/>
                      </a:lnTo>
                      <a:lnTo>
                        <a:pt x="2247" y="67389"/>
                      </a:lnTo>
                      <a:lnTo>
                        <a:pt x="2247" y="67389"/>
                      </a:lnTo>
                      <a:lnTo>
                        <a:pt x="2247" y="6738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1" name="Freeform: Shape 47870">
                  <a:extLst>
                    <a:ext uri="{FF2B5EF4-FFF2-40B4-BE49-F238E27FC236}">
                      <a16:creationId xmlns:a16="http://schemas.microsoft.com/office/drawing/2014/main" id="{6E3FE6D6-7F8A-40DB-A948-08408413BA0D}"/>
                    </a:ext>
                  </a:extLst>
                </p:cNvPr>
                <p:cNvSpPr/>
                <p:nvPr/>
              </p:nvSpPr>
              <p:spPr>
                <a:xfrm>
                  <a:off x="7554857" y="2401665"/>
                  <a:ext cx="57087" cy="120758"/>
                </a:xfrm>
                <a:custGeom>
                  <a:avLst/>
                  <a:gdLst>
                    <a:gd name="connsiteX0" fmla="*/ 0 w 57087"/>
                    <a:gd name="connsiteY0" fmla="*/ 1782 h 120758"/>
                    <a:gd name="connsiteX1" fmla="*/ 4028 w 57087"/>
                    <a:gd name="connsiteY1" fmla="*/ 0 h 120758"/>
                    <a:gd name="connsiteX2" fmla="*/ 57087 w 57087"/>
                    <a:gd name="connsiteY2" fmla="*/ 118977 h 120758"/>
                    <a:gd name="connsiteX3" fmla="*/ 52981 w 57087"/>
                    <a:gd name="connsiteY3" fmla="*/ 120758 h 120758"/>
                    <a:gd name="connsiteX4" fmla="*/ 0 w 57087"/>
                    <a:gd name="connsiteY4" fmla="*/ 1782 h 120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87" h="120758">
                      <a:moveTo>
                        <a:pt x="0" y="1782"/>
                      </a:moveTo>
                      <a:lnTo>
                        <a:pt x="4028" y="0"/>
                      </a:lnTo>
                      <a:lnTo>
                        <a:pt x="57087" y="118977"/>
                      </a:lnTo>
                      <a:lnTo>
                        <a:pt x="52981" y="120758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2" name="Freeform: Shape 47871">
                  <a:extLst>
                    <a:ext uri="{FF2B5EF4-FFF2-40B4-BE49-F238E27FC236}">
                      <a16:creationId xmlns:a16="http://schemas.microsoft.com/office/drawing/2014/main" id="{BDDB4753-209D-4BFE-BBC4-6E30276E121C}"/>
                    </a:ext>
                  </a:extLst>
                </p:cNvPr>
                <p:cNvSpPr/>
                <p:nvPr/>
              </p:nvSpPr>
              <p:spPr>
                <a:xfrm>
                  <a:off x="7627048" y="2488651"/>
                  <a:ext cx="123701" cy="42215"/>
                </a:xfrm>
                <a:custGeom>
                  <a:avLst/>
                  <a:gdLst>
                    <a:gd name="connsiteX0" fmla="*/ 0 w 123701"/>
                    <a:gd name="connsiteY0" fmla="*/ 37955 h 42215"/>
                    <a:gd name="connsiteX1" fmla="*/ 122385 w 123701"/>
                    <a:gd name="connsiteY1" fmla="*/ 0 h 42215"/>
                    <a:gd name="connsiteX2" fmla="*/ 123702 w 123701"/>
                    <a:gd name="connsiteY2" fmla="*/ 4260 h 42215"/>
                    <a:gd name="connsiteX3" fmla="*/ 1317 w 123701"/>
                    <a:gd name="connsiteY3" fmla="*/ 42215 h 42215"/>
                    <a:gd name="connsiteX4" fmla="*/ 0 w 123701"/>
                    <a:gd name="connsiteY4" fmla="*/ 37955 h 42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701" h="42215">
                      <a:moveTo>
                        <a:pt x="0" y="37955"/>
                      </a:moveTo>
                      <a:lnTo>
                        <a:pt x="122385" y="0"/>
                      </a:lnTo>
                      <a:lnTo>
                        <a:pt x="123702" y="4260"/>
                      </a:lnTo>
                      <a:lnTo>
                        <a:pt x="1317" y="42215"/>
                      </a:lnTo>
                      <a:lnTo>
                        <a:pt x="0" y="379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9" name="Graphic 19965">
                <a:extLst>
                  <a:ext uri="{FF2B5EF4-FFF2-40B4-BE49-F238E27FC236}">
                    <a16:creationId xmlns:a16="http://schemas.microsoft.com/office/drawing/2014/main" id="{49D4C1D1-50F1-46BC-BD75-C054876DD963}"/>
                  </a:ext>
                </a:extLst>
              </p:cNvPr>
              <p:cNvGrpSpPr/>
              <p:nvPr/>
            </p:nvGrpSpPr>
            <p:grpSpPr>
              <a:xfrm>
                <a:off x="9339879" y="2491486"/>
                <a:ext cx="102389" cy="85307"/>
                <a:chOff x="7412875" y="2370681"/>
                <a:chExt cx="78930" cy="65762"/>
              </a:xfrm>
              <a:solidFill>
                <a:srgbClr val="839EAD"/>
              </a:solidFill>
            </p:grpSpPr>
            <p:sp>
              <p:nvSpPr>
                <p:cNvPr id="47863" name="Freeform: Shape 47862">
                  <a:extLst>
                    <a:ext uri="{FF2B5EF4-FFF2-40B4-BE49-F238E27FC236}">
                      <a16:creationId xmlns:a16="http://schemas.microsoft.com/office/drawing/2014/main" id="{53035BBC-0C18-43A7-841C-C1DF01D4B36F}"/>
                    </a:ext>
                  </a:extLst>
                </p:cNvPr>
                <p:cNvSpPr/>
                <p:nvPr/>
              </p:nvSpPr>
              <p:spPr>
                <a:xfrm>
                  <a:off x="7412953" y="2370681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4" name="Freeform: Shape 47863">
                  <a:extLst>
                    <a:ext uri="{FF2B5EF4-FFF2-40B4-BE49-F238E27FC236}">
                      <a16:creationId xmlns:a16="http://schemas.microsoft.com/office/drawing/2014/main" id="{0157C812-684B-4D5C-B6F5-6D6DA2649786}"/>
                    </a:ext>
                  </a:extLst>
                </p:cNvPr>
                <p:cNvSpPr/>
                <p:nvPr/>
              </p:nvSpPr>
              <p:spPr>
                <a:xfrm>
                  <a:off x="7412875" y="2413283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619 h 23160"/>
                    <a:gd name="connsiteX7" fmla="*/ 78853 w 78930"/>
                    <a:gd name="connsiteY7" fmla="*/ 11619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5" name="Freeform: Shape 47864">
                  <a:extLst>
                    <a:ext uri="{FF2B5EF4-FFF2-40B4-BE49-F238E27FC236}">
                      <a16:creationId xmlns:a16="http://schemas.microsoft.com/office/drawing/2014/main" id="{B069324C-4324-418D-9E86-FD107C29FC1A}"/>
                    </a:ext>
                  </a:extLst>
                </p:cNvPr>
                <p:cNvSpPr/>
                <p:nvPr/>
              </p:nvSpPr>
              <p:spPr>
                <a:xfrm>
                  <a:off x="7486616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6" name="Freeform: Shape 47865">
                  <a:extLst>
                    <a:ext uri="{FF2B5EF4-FFF2-40B4-BE49-F238E27FC236}">
                      <a16:creationId xmlns:a16="http://schemas.microsoft.com/office/drawing/2014/main" id="{186A170D-92B2-47A3-9505-7B208714C63B}"/>
                    </a:ext>
                  </a:extLst>
                </p:cNvPr>
                <p:cNvSpPr/>
                <p:nvPr/>
              </p:nvSpPr>
              <p:spPr>
                <a:xfrm>
                  <a:off x="7415276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7" name="Freeform: Shape 47866">
                  <a:extLst>
                    <a:ext uri="{FF2B5EF4-FFF2-40B4-BE49-F238E27FC236}">
                      <a16:creationId xmlns:a16="http://schemas.microsoft.com/office/drawing/2014/main" id="{06876CF2-7CE6-4D79-B7E2-E1141987F135}"/>
                    </a:ext>
                  </a:extLst>
                </p:cNvPr>
                <p:cNvSpPr/>
                <p:nvPr/>
              </p:nvSpPr>
              <p:spPr>
                <a:xfrm>
                  <a:off x="7425578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8" name="Freeform: Shape 47867">
                  <a:extLst>
                    <a:ext uri="{FF2B5EF4-FFF2-40B4-BE49-F238E27FC236}">
                      <a16:creationId xmlns:a16="http://schemas.microsoft.com/office/drawing/2014/main" id="{A762BCDA-E56F-4197-BA32-55A394D533CA}"/>
                    </a:ext>
                  </a:extLst>
                </p:cNvPr>
                <p:cNvSpPr/>
                <p:nvPr/>
              </p:nvSpPr>
              <p:spPr>
                <a:xfrm>
                  <a:off x="7450752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9" name="Freeform: Shape 47868">
                  <a:extLst>
                    <a:ext uri="{FF2B5EF4-FFF2-40B4-BE49-F238E27FC236}">
                      <a16:creationId xmlns:a16="http://schemas.microsoft.com/office/drawing/2014/main" id="{327711A0-C741-4D8A-92C0-2AE2E411BA7F}"/>
                    </a:ext>
                  </a:extLst>
                </p:cNvPr>
                <p:cNvSpPr/>
                <p:nvPr/>
              </p:nvSpPr>
              <p:spPr>
                <a:xfrm>
                  <a:off x="7475849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0" name="Graphic 19965">
                <a:extLst>
                  <a:ext uri="{FF2B5EF4-FFF2-40B4-BE49-F238E27FC236}">
                    <a16:creationId xmlns:a16="http://schemas.microsoft.com/office/drawing/2014/main" id="{5BDDA0A1-AA3E-4C8F-9ABE-30E98122281D}"/>
                  </a:ext>
                </a:extLst>
              </p:cNvPr>
              <p:cNvGrpSpPr/>
              <p:nvPr/>
            </p:nvGrpSpPr>
            <p:grpSpPr>
              <a:xfrm>
                <a:off x="9070391" y="2541926"/>
                <a:ext cx="102489" cy="85207"/>
                <a:chOff x="7205131" y="2409565"/>
                <a:chExt cx="79007" cy="65685"/>
              </a:xfrm>
              <a:solidFill>
                <a:srgbClr val="839EAD"/>
              </a:solidFill>
            </p:grpSpPr>
            <p:sp>
              <p:nvSpPr>
                <p:cNvPr id="47856" name="Freeform: Shape 47855">
                  <a:extLst>
                    <a:ext uri="{FF2B5EF4-FFF2-40B4-BE49-F238E27FC236}">
                      <a16:creationId xmlns:a16="http://schemas.microsoft.com/office/drawing/2014/main" id="{4F18DC65-B0D5-4C0F-B2CB-857B270CDD81}"/>
                    </a:ext>
                  </a:extLst>
                </p:cNvPr>
                <p:cNvSpPr/>
                <p:nvPr/>
              </p:nvSpPr>
              <p:spPr>
                <a:xfrm>
                  <a:off x="7205131" y="2409565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12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1" y="0"/>
                        <a:pt x="67312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7" name="Freeform: Shape 47856">
                  <a:extLst>
                    <a:ext uri="{FF2B5EF4-FFF2-40B4-BE49-F238E27FC236}">
                      <a16:creationId xmlns:a16="http://schemas.microsoft.com/office/drawing/2014/main" id="{7393694A-CF58-4268-A8A5-28480E427835}"/>
                    </a:ext>
                  </a:extLst>
                </p:cNvPr>
                <p:cNvSpPr/>
                <p:nvPr/>
              </p:nvSpPr>
              <p:spPr>
                <a:xfrm>
                  <a:off x="7205208" y="2452168"/>
                  <a:ext cx="78930" cy="23082"/>
                </a:xfrm>
                <a:custGeom>
                  <a:avLst/>
                  <a:gdLst>
                    <a:gd name="connsiteX0" fmla="*/ 78853 w 78930"/>
                    <a:gd name="connsiteY0" fmla="*/ 0 h 23082"/>
                    <a:gd name="connsiteX1" fmla="*/ 0 w 78930"/>
                    <a:gd name="connsiteY1" fmla="*/ 0 h 23082"/>
                    <a:gd name="connsiteX2" fmla="*/ 0 w 78930"/>
                    <a:gd name="connsiteY2" fmla="*/ 11541 h 23082"/>
                    <a:gd name="connsiteX3" fmla="*/ 0 w 78930"/>
                    <a:gd name="connsiteY3" fmla="*/ 11541 h 23082"/>
                    <a:gd name="connsiteX4" fmla="*/ 11541 w 78930"/>
                    <a:gd name="connsiteY4" fmla="*/ 23083 h 23082"/>
                    <a:gd name="connsiteX5" fmla="*/ 67312 w 78930"/>
                    <a:gd name="connsiteY5" fmla="*/ 23083 h 23082"/>
                    <a:gd name="connsiteX6" fmla="*/ 78930 w 78930"/>
                    <a:gd name="connsiteY6" fmla="*/ 11541 h 23082"/>
                    <a:gd name="connsiteX7" fmla="*/ 78930 w 78930"/>
                    <a:gd name="connsiteY7" fmla="*/ 11541 h 23082"/>
                    <a:gd name="connsiteX8" fmla="*/ 78930 w 78930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082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12" y="23083"/>
                        <a:pt x="11541" y="23083"/>
                      </a:cubicBezTo>
                      <a:lnTo>
                        <a:pt x="67312" y="23083"/>
                      </a:lnTo>
                      <a:cubicBezTo>
                        <a:pt x="73740" y="23083"/>
                        <a:pt x="78853" y="17893"/>
                        <a:pt x="78930" y="11541"/>
                      </a:cubicBezTo>
                      <a:lnTo>
                        <a:pt x="78930" y="11541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8" name="Freeform: Shape 47857">
                  <a:extLst>
                    <a:ext uri="{FF2B5EF4-FFF2-40B4-BE49-F238E27FC236}">
                      <a16:creationId xmlns:a16="http://schemas.microsoft.com/office/drawing/2014/main" id="{BE38B3DE-89F5-4A86-88C2-94CD839B63BA}"/>
                    </a:ext>
                  </a:extLst>
                </p:cNvPr>
                <p:cNvSpPr/>
                <p:nvPr/>
              </p:nvSpPr>
              <p:spPr>
                <a:xfrm>
                  <a:off x="7278949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9" name="Freeform: Shape 47858">
                  <a:extLst>
                    <a:ext uri="{FF2B5EF4-FFF2-40B4-BE49-F238E27FC236}">
                      <a16:creationId xmlns:a16="http://schemas.microsoft.com/office/drawing/2014/main" id="{3B7BF649-57A8-440A-9766-82F7D8CBE338}"/>
                    </a:ext>
                  </a:extLst>
                </p:cNvPr>
                <p:cNvSpPr/>
                <p:nvPr/>
              </p:nvSpPr>
              <p:spPr>
                <a:xfrm>
                  <a:off x="7207532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0" name="Freeform: Shape 47859">
                  <a:extLst>
                    <a:ext uri="{FF2B5EF4-FFF2-40B4-BE49-F238E27FC236}">
                      <a16:creationId xmlns:a16="http://schemas.microsoft.com/office/drawing/2014/main" id="{97A552CC-01D8-47F0-90C7-63E8776762FA}"/>
                    </a:ext>
                  </a:extLst>
                </p:cNvPr>
                <p:cNvSpPr/>
                <p:nvPr/>
              </p:nvSpPr>
              <p:spPr>
                <a:xfrm>
                  <a:off x="7217834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1" name="Freeform: Shape 47860">
                  <a:extLst>
                    <a:ext uri="{FF2B5EF4-FFF2-40B4-BE49-F238E27FC236}">
                      <a16:creationId xmlns:a16="http://schemas.microsoft.com/office/drawing/2014/main" id="{6F14A362-9E8C-42B9-B238-30EDD6AA3FBC}"/>
                    </a:ext>
                  </a:extLst>
                </p:cNvPr>
                <p:cNvSpPr/>
                <p:nvPr/>
              </p:nvSpPr>
              <p:spPr>
                <a:xfrm>
                  <a:off x="7243085" y="2420410"/>
                  <a:ext cx="2478" cy="33617"/>
                </a:xfrm>
                <a:custGeom>
                  <a:avLst/>
                  <a:gdLst>
                    <a:gd name="connsiteX0" fmla="*/ 0 w 2478"/>
                    <a:gd name="connsiteY0" fmla="*/ 0 h 33617"/>
                    <a:gd name="connsiteX1" fmla="*/ 2479 w 2478"/>
                    <a:gd name="connsiteY1" fmla="*/ 0 h 33617"/>
                    <a:gd name="connsiteX2" fmla="*/ 2479 w 2478"/>
                    <a:gd name="connsiteY2" fmla="*/ 33617 h 33617"/>
                    <a:gd name="connsiteX3" fmla="*/ 0 w 2478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17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2" name="Freeform: Shape 47861">
                  <a:extLst>
                    <a:ext uri="{FF2B5EF4-FFF2-40B4-BE49-F238E27FC236}">
                      <a16:creationId xmlns:a16="http://schemas.microsoft.com/office/drawing/2014/main" id="{53C8639F-2D4F-49DA-B069-F0B80F36708F}"/>
                    </a:ext>
                  </a:extLst>
                </p:cNvPr>
                <p:cNvSpPr/>
                <p:nvPr/>
              </p:nvSpPr>
              <p:spPr>
                <a:xfrm>
                  <a:off x="7268105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1" name="Graphic 19965">
                <a:extLst>
                  <a:ext uri="{FF2B5EF4-FFF2-40B4-BE49-F238E27FC236}">
                    <a16:creationId xmlns:a16="http://schemas.microsoft.com/office/drawing/2014/main" id="{71643795-D101-49AA-902D-2AEDDE61480F}"/>
                  </a:ext>
                </a:extLst>
              </p:cNvPr>
              <p:cNvGrpSpPr/>
              <p:nvPr/>
            </p:nvGrpSpPr>
            <p:grpSpPr>
              <a:xfrm>
                <a:off x="9609266" y="2541926"/>
                <a:ext cx="102389" cy="85207"/>
                <a:chOff x="7620542" y="2409565"/>
                <a:chExt cx="78930" cy="65685"/>
              </a:xfrm>
              <a:solidFill>
                <a:srgbClr val="839EAD"/>
              </a:solidFill>
            </p:grpSpPr>
            <p:sp>
              <p:nvSpPr>
                <p:cNvPr id="47849" name="Freeform: Shape 47848">
                  <a:extLst>
                    <a:ext uri="{FF2B5EF4-FFF2-40B4-BE49-F238E27FC236}">
                      <a16:creationId xmlns:a16="http://schemas.microsoft.com/office/drawing/2014/main" id="{F22450AD-922A-4AD0-8A81-015012FA167D}"/>
                    </a:ext>
                  </a:extLst>
                </p:cNvPr>
                <p:cNvSpPr/>
                <p:nvPr/>
              </p:nvSpPr>
              <p:spPr>
                <a:xfrm>
                  <a:off x="7620619" y="2409565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0" name="Freeform: Shape 47849">
                  <a:extLst>
                    <a:ext uri="{FF2B5EF4-FFF2-40B4-BE49-F238E27FC236}">
                      <a16:creationId xmlns:a16="http://schemas.microsoft.com/office/drawing/2014/main" id="{E9DEF05B-2E83-4281-BE5A-65A515574722}"/>
                    </a:ext>
                  </a:extLst>
                </p:cNvPr>
                <p:cNvSpPr/>
                <p:nvPr/>
              </p:nvSpPr>
              <p:spPr>
                <a:xfrm>
                  <a:off x="7620542" y="2452168"/>
                  <a:ext cx="78930" cy="23082"/>
                </a:xfrm>
                <a:custGeom>
                  <a:avLst/>
                  <a:gdLst>
                    <a:gd name="connsiteX0" fmla="*/ 78930 w 78930"/>
                    <a:gd name="connsiteY0" fmla="*/ 0 h 23082"/>
                    <a:gd name="connsiteX1" fmla="*/ 0 w 78930"/>
                    <a:gd name="connsiteY1" fmla="*/ 0 h 23082"/>
                    <a:gd name="connsiteX2" fmla="*/ 0 w 78930"/>
                    <a:gd name="connsiteY2" fmla="*/ 11541 h 23082"/>
                    <a:gd name="connsiteX3" fmla="*/ 0 w 78930"/>
                    <a:gd name="connsiteY3" fmla="*/ 11541 h 23082"/>
                    <a:gd name="connsiteX4" fmla="*/ 11541 w 78930"/>
                    <a:gd name="connsiteY4" fmla="*/ 23083 h 23082"/>
                    <a:gd name="connsiteX5" fmla="*/ 67312 w 78930"/>
                    <a:gd name="connsiteY5" fmla="*/ 23083 h 23082"/>
                    <a:gd name="connsiteX6" fmla="*/ 78853 w 78930"/>
                    <a:gd name="connsiteY6" fmla="*/ 11541 h 23082"/>
                    <a:gd name="connsiteX7" fmla="*/ 78853 w 78930"/>
                    <a:gd name="connsiteY7" fmla="*/ 11541 h 23082"/>
                    <a:gd name="connsiteX8" fmla="*/ 78853 w 78930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082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90" y="23083"/>
                        <a:pt x="11541" y="23083"/>
                      </a:cubicBezTo>
                      <a:lnTo>
                        <a:pt x="67312" y="23083"/>
                      </a:lnTo>
                      <a:cubicBezTo>
                        <a:pt x="73663" y="23083"/>
                        <a:pt x="78853" y="17893"/>
                        <a:pt x="78853" y="11541"/>
                      </a:cubicBezTo>
                      <a:lnTo>
                        <a:pt x="78853" y="11541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1" name="Freeform: Shape 47850">
                  <a:extLst>
                    <a:ext uri="{FF2B5EF4-FFF2-40B4-BE49-F238E27FC236}">
                      <a16:creationId xmlns:a16="http://schemas.microsoft.com/office/drawing/2014/main" id="{E7D0461A-7DF1-496D-A024-49598296A73D}"/>
                    </a:ext>
                  </a:extLst>
                </p:cNvPr>
                <p:cNvSpPr/>
                <p:nvPr/>
              </p:nvSpPr>
              <p:spPr>
                <a:xfrm>
                  <a:off x="7694360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2" name="Freeform: Shape 47851">
                  <a:extLst>
                    <a:ext uri="{FF2B5EF4-FFF2-40B4-BE49-F238E27FC236}">
                      <a16:creationId xmlns:a16="http://schemas.microsoft.com/office/drawing/2014/main" id="{88707478-8656-4A29-9481-C82F8A4C60E1}"/>
                    </a:ext>
                  </a:extLst>
                </p:cNvPr>
                <p:cNvSpPr/>
                <p:nvPr/>
              </p:nvSpPr>
              <p:spPr>
                <a:xfrm>
                  <a:off x="7622943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3" name="Freeform: Shape 47852">
                  <a:extLst>
                    <a:ext uri="{FF2B5EF4-FFF2-40B4-BE49-F238E27FC236}">
                      <a16:creationId xmlns:a16="http://schemas.microsoft.com/office/drawing/2014/main" id="{396AF01A-358B-42F3-8035-91FFED2631C9}"/>
                    </a:ext>
                  </a:extLst>
                </p:cNvPr>
                <p:cNvSpPr/>
                <p:nvPr/>
              </p:nvSpPr>
              <p:spPr>
                <a:xfrm>
                  <a:off x="7633245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4" name="Freeform: Shape 47853">
                  <a:extLst>
                    <a:ext uri="{FF2B5EF4-FFF2-40B4-BE49-F238E27FC236}">
                      <a16:creationId xmlns:a16="http://schemas.microsoft.com/office/drawing/2014/main" id="{A43539B7-E642-4134-9AAD-0E294C77248E}"/>
                    </a:ext>
                  </a:extLst>
                </p:cNvPr>
                <p:cNvSpPr/>
                <p:nvPr/>
              </p:nvSpPr>
              <p:spPr>
                <a:xfrm>
                  <a:off x="7658496" y="2420410"/>
                  <a:ext cx="2478" cy="33617"/>
                </a:xfrm>
                <a:custGeom>
                  <a:avLst/>
                  <a:gdLst>
                    <a:gd name="connsiteX0" fmla="*/ 0 w 2478"/>
                    <a:gd name="connsiteY0" fmla="*/ 0 h 33617"/>
                    <a:gd name="connsiteX1" fmla="*/ 2479 w 2478"/>
                    <a:gd name="connsiteY1" fmla="*/ 0 h 33617"/>
                    <a:gd name="connsiteX2" fmla="*/ 2479 w 2478"/>
                    <a:gd name="connsiteY2" fmla="*/ 33617 h 33617"/>
                    <a:gd name="connsiteX3" fmla="*/ 0 w 2478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17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5" name="Freeform: Shape 47854">
                  <a:extLst>
                    <a:ext uri="{FF2B5EF4-FFF2-40B4-BE49-F238E27FC236}">
                      <a16:creationId xmlns:a16="http://schemas.microsoft.com/office/drawing/2014/main" id="{0D0ABD73-3E0C-4A21-9A78-E5CE390C9F7A}"/>
                    </a:ext>
                  </a:extLst>
                </p:cNvPr>
                <p:cNvSpPr/>
                <p:nvPr/>
              </p:nvSpPr>
              <p:spPr>
                <a:xfrm>
                  <a:off x="7683516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2" name="Graphic 19965">
                <a:extLst>
                  <a:ext uri="{FF2B5EF4-FFF2-40B4-BE49-F238E27FC236}">
                    <a16:creationId xmlns:a16="http://schemas.microsoft.com/office/drawing/2014/main" id="{F9DE25EF-5B76-4BC8-BDF3-57D1ACF45BE1}"/>
                  </a:ext>
                </a:extLst>
              </p:cNvPr>
              <p:cNvGrpSpPr/>
              <p:nvPr/>
            </p:nvGrpSpPr>
            <p:grpSpPr>
              <a:xfrm>
                <a:off x="9828212" y="2707619"/>
                <a:ext cx="102489" cy="85207"/>
                <a:chOff x="7789324" y="2537295"/>
                <a:chExt cx="79007" cy="65685"/>
              </a:xfrm>
              <a:solidFill>
                <a:srgbClr val="839EAD"/>
              </a:solidFill>
            </p:grpSpPr>
            <p:sp>
              <p:nvSpPr>
                <p:cNvPr id="47842" name="Freeform: Shape 47841">
                  <a:extLst>
                    <a:ext uri="{FF2B5EF4-FFF2-40B4-BE49-F238E27FC236}">
                      <a16:creationId xmlns:a16="http://schemas.microsoft.com/office/drawing/2014/main" id="{BC84C439-5C21-4917-8B2F-550162CB4600}"/>
                    </a:ext>
                  </a:extLst>
                </p:cNvPr>
                <p:cNvSpPr/>
                <p:nvPr/>
              </p:nvSpPr>
              <p:spPr>
                <a:xfrm>
                  <a:off x="7789324" y="2537295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12"/>
                        <a:pt x="73741" y="0"/>
                        <a:pt x="67389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3" name="Freeform: Shape 47842">
                  <a:extLst>
                    <a:ext uri="{FF2B5EF4-FFF2-40B4-BE49-F238E27FC236}">
                      <a16:creationId xmlns:a16="http://schemas.microsoft.com/office/drawing/2014/main" id="{56D6B8CE-A534-4140-845C-A8D0A4B228EE}"/>
                    </a:ext>
                  </a:extLst>
                </p:cNvPr>
                <p:cNvSpPr/>
                <p:nvPr/>
              </p:nvSpPr>
              <p:spPr>
                <a:xfrm>
                  <a:off x="7789402" y="2579820"/>
                  <a:ext cx="78930" cy="23160"/>
                </a:xfrm>
                <a:custGeom>
                  <a:avLst/>
                  <a:gdLst>
                    <a:gd name="connsiteX0" fmla="*/ 78853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89 w 78930"/>
                    <a:gd name="connsiteY5" fmla="*/ 23160 h 23160"/>
                    <a:gd name="connsiteX6" fmla="*/ 78930 w 78930"/>
                    <a:gd name="connsiteY6" fmla="*/ 11619 h 23160"/>
                    <a:gd name="connsiteX7" fmla="*/ 78930 w 78930"/>
                    <a:gd name="connsiteY7" fmla="*/ 11619 h 23160"/>
                    <a:gd name="connsiteX8" fmla="*/ 78930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89" y="23160"/>
                      </a:lnTo>
                      <a:cubicBezTo>
                        <a:pt x="73741" y="23160"/>
                        <a:pt x="78930" y="17970"/>
                        <a:pt x="78930" y="11619"/>
                      </a:cubicBezTo>
                      <a:lnTo>
                        <a:pt x="78930" y="11619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4" name="Freeform: Shape 47843">
                  <a:extLst>
                    <a:ext uri="{FF2B5EF4-FFF2-40B4-BE49-F238E27FC236}">
                      <a16:creationId xmlns:a16="http://schemas.microsoft.com/office/drawing/2014/main" id="{AE8D728B-6D44-4605-8583-1E0FF2E30880}"/>
                    </a:ext>
                  </a:extLst>
                </p:cNvPr>
                <p:cNvSpPr/>
                <p:nvPr/>
              </p:nvSpPr>
              <p:spPr>
                <a:xfrm>
                  <a:off x="7863142" y="254813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5" name="Freeform: Shape 47844">
                  <a:extLst>
                    <a:ext uri="{FF2B5EF4-FFF2-40B4-BE49-F238E27FC236}">
                      <a16:creationId xmlns:a16="http://schemas.microsoft.com/office/drawing/2014/main" id="{6DB6DD8F-DDC7-4237-8B65-331AE4586A17}"/>
                    </a:ext>
                  </a:extLst>
                </p:cNvPr>
                <p:cNvSpPr/>
                <p:nvPr/>
              </p:nvSpPr>
              <p:spPr>
                <a:xfrm>
                  <a:off x="7791803" y="2548139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6" name="Freeform: Shape 47845">
                  <a:extLst>
                    <a:ext uri="{FF2B5EF4-FFF2-40B4-BE49-F238E27FC236}">
                      <a16:creationId xmlns:a16="http://schemas.microsoft.com/office/drawing/2014/main" id="{E1BFA8A7-8549-4141-8962-5CC369E782C6}"/>
                    </a:ext>
                  </a:extLst>
                </p:cNvPr>
                <p:cNvSpPr/>
                <p:nvPr/>
              </p:nvSpPr>
              <p:spPr>
                <a:xfrm>
                  <a:off x="7802105" y="254813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7" name="Freeform: Shape 47846">
                  <a:extLst>
                    <a:ext uri="{FF2B5EF4-FFF2-40B4-BE49-F238E27FC236}">
                      <a16:creationId xmlns:a16="http://schemas.microsoft.com/office/drawing/2014/main" id="{F3D0DE11-C2FF-4FC3-99D0-D035B4E36CCB}"/>
                    </a:ext>
                  </a:extLst>
                </p:cNvPr>
                <p:cNvSpPr/>
                <p:nvPr/>
              </p:nvSpPr>
              <p:spPr>
                <a:xfrm>
                  <a:off x="7827279" y="2548139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8" name="Freeform: Shape 47847">
                  <a:extLst>
                    <a:ext uri="{FF2B5EF4-FFF2-40B4-BE49-F238E27FC236}">
                      <a16:creationId xmlns:a16="http://schemas.microsoft.com/office/drawing/2014/main" id="{08C0CE34-7E1C-4C33-80EC-61F99B78FF96}"/>
                    </a:ext>
                  </a:extLst>
                </p:cNvPr>
                <p:cNvSpPr/>
                <p:nvPr/>
              </p:nvSpPr>
              <p:spPr>
                <a:xfrm>
                  <a:off x="7852298" y="254813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3" name="Graphic 19965">
                <a:extLst>
                  <a:ext uri="{FF2B5EF4-FFF2-40B4-BE49-F238E27FC236}">
                    <a16:creationId xmlns:a16="http://schemas.microsoft.com/office/drawing/2014/main" id="{3DBD1D40-24C0-41BF-9A61-8E4236C85C57}"/>
                  </a:ext>
                </a:extLst>
              </p:cNvPr>
              <p:cNvGrpSpPr/>
              <p:nvPr/>
            </p:nvGrpSpPr>
            <p:grpSpPr>
              <a:xfrm>
                <a:off x="9968081" y="2943848"/>
                <a:ext cx="102288" cy="85307"/>
                <a:chOff x="7897147" y="2719400"/>
                <a:chExt cx="78852" cy="65762"/>
              </a:xfrm>
              <a:solidFill>
                <a:srgbClr val="839EAD"/>
              </a:solidFill>
            </p:grpSpPr>
            <p:sp>
              <p:nvSpPr>
                <p:cNvPr id="47835" name="Freeform: Shape 47834">
                  <a:extLst>
                    <a:ext uri="{FF2B5EF4-FFF2-40B4-BE49-F238E27FC236}">
                      <a16:creationId xmlns:a16="http://schemas.microsoft.com/office/drawing/2014/main" id="{4810E1F4-B211-4A68-BEEF-591C011D7C58}"/>
                    </a:ext>
                  </a:extLst>
                </p:cNvPr>
                <p:cNvSpPr/>
                <p:nvPr/>
              </p:nvSpPr>
              <p:spPr>
                <a:xfrm>
                  <a:off x="7897147" y="2719400"/>
                  <a:ext cx="78852" cy="11541"/>
                </a:xfrm>
                <a:custGeom>
                  <a:avLst/>
                  <a:gdLst>
                    <a:gd name="connsiteX0" fmla="*/ 78852 w 78852"/>
                    <a:gd name="connsiteY0" fmla="*/ 11541 h 11541"/>
                    <a:gd name="connsiteX1" fmla="*/ 78852 w 78852"/>
                    <a:gd name="connsiteY1" fmla="*/ 11541 h 11541"/>
                    <a:gd name="connsiteX2" fmla="*/ 67311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2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2" y="11541"/>
                      </a:moveTo>
                      <a:lnTo>
                        <a:pt x="78852" y="11541"/>
                      </a:lnTo>
                      <a:cubicBezTo>
                        <a:pt x="78852" y="5190"/>
                        <a:pt x="73663" y="0"/>
                        <a:pt x="67311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2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6" name="Freeform: Shape 47835">
                  <a:extLst>
                    <a:ext uri="{FF2B5EF4-FFF2-40B4-BE49-F238E27FC236}">
                      <a16:creationId xmlns:a16="http://schemas.microsoft.com/office/drawing/2014/main" id="{FA2AD524-F8CF-4439-B3FA-5D19EEA11E91}"/>
                    </a:ext>
                  </a:extLst>
                </p:cNvPr>
                <p:cNvSpPr/>
                <p:nvPr/>
              </p:nvSpPr>
              <p:spPr>
                <a:xfrm>
                  <a:off x="7897147" y="2762003"/>
                  <a:ext cx="78852" cy="23160"/>
                </a:xfrm>
                <a:custGeom>
                  <a:avLst/>
                  <a:gdLst>
                    <a:gd name="connsiteX0" fmla="*/ 78852 w 78852"/>
                    <a:gd name="connsiteY0" fmla="*/ 0 h 23160"/>
                    <a:gd name="connsiteX1" fmla="*/ 0 w 78852"/>
                    <a:gd name="connsiteY1" fmla="*/ 0 h 23160"/>
                    <a:gd name="connsiteX2" fmla="*/ 0 w 78852"/>
                    <a:gd name="connsiteY2" fmla="*/ 11619 h 23160"/>
                    <a:gd name="connsiteX3" fmla="*/ 0 w 78852"/>
                    <a:gd name="connsiteY3" fmla="*/ 11619 h 23160"/>
                    <a:gd name="connsiteX4" fmla="*/ 11541 w 78852"/>
                    <a:gd name="connsiteY4" fmla="*/ 23160 h 23160"/>
                    <a:gd name="connsiteX5" fmla="*/ 67311 w 78852"/>
                    <a:gd name="connsiteY5" fmla="*/ 23160 h 23160"/>
                    <a:gd name="connsiteX6" fmla="*/ 78852 w 78852"/>
                    <a:gd name="connsiteY6" fmla="*/ 11619 h 23160"/>
                    <a:gd name="connsiteX7" fmla="*/ 78852 w 78852"/>
                    <a:gd name="connsiteY7" fmla="*/ 11619 h 23160"/>
                    <a:gd name="connsiteX8" fmla="*/ 78852 w 78852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160">
                      <a:moveTo>
                        <a:pt x="78852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12" y="23160"/>
                        <a:pt x="11541" y="23160"/>
                      </a:cubicBezTo>
                      <a:lnTo>
                        <a:pt x="67311" y="23160"/>
                      </a:lnTo>
                      <a:cubicBezTo>
                        <a:pt x="73663" y="23160"/>
                        <a:pt x="78852" y="17970"/>
                        <a:pt x="78852" y="11619"/>
                      </a:cubicBezTo>
                      <a:lnTo>
                        <a:pt x="78852" y="11619"/>
                      </a:lnTo>
                      <a:lnTo>
                        <a:pt x="78852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7" name="Freeform: Shape 47836">
                  <a:extLst>
                    <a:ext uri="{FF2B5EF4-FFF2-40B4-BE49-F238E27FC236}">
                      <a16:creationId xmlns:a16="http://schemas.microsoft.com/office/drawing/2014/main" id="{C0C84269-DD81-4134-8DE8-C0283B72F6F2}"/>
                    </a:ext>
                  </a:extLst>
                </p:cNvPr>
                <p:cNvSpPr/>
                <p:nvPr/>
              </p:nvSpPr>
              <p:spPr>
                <a:xfrm>
                  <a:off x="7970887" y="273024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8" name="Freeform: Shape 47837">
                  <a:extLst>
                    <a:ext uri="{FF2B5EF4-FFF2-40B4-BE49-F238E27FC236}">
                      <a16:creationId xmlns:a16="http://schemas.microsoft.com/office/drawing/2014/main" id="{122D0571-0DE4-45A3-95CD-7321336C1CA3}"/>
                    </a:ext>
                  </a:extLst>
                </p:cNvPr>
                <p:cNvSpPr/>
                <p:nvPr/>
              </p:nvSpPr>
              <p:spPr>
                <a:xfrm>
                  <a:off x="7899548" y="2730244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9" name="Freeform: Shape 47838">
                  <a:extLst>
                    <a:ext uri="{FF2B5EF4-FFF2-40B4-BE49-F238E27FC236}">
                      <a16:creationId xmlns:a16="http://schemas.microsoft.com/office/drawing/2014/main" id="{790B2EFD-219E-4F23-B6BE-46EC08649E31}"/>
                    </a:ext>
                  </a:extLst>
                </p:cNvPr>
                <p:cNvSpPr/>
                <p:nvPr/>
              </p:nvSpPr>
              <p:spPr>
                <a:xfrm>
                  <a:off x="7909850" y="273024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0" name="Freeform: Shape 47839">
                  <a:extLst>
                    <a:ext uri="{FF2B5EF4-FFF2-40B4-BE49-F238E27FC236}">
                      <a16:creationId xmlns:a16="http://schemas.microsoft.com/office/drawing/2014/main" id="{05B0E71F-FA30-467A-9F38-BF78CB269ED7}"/>
                    </a:ext>
                  </a:extLst>
                </p:cNvPr>
                <p:cNvSpPr/>
                <p:nvPr/>
              </p:nvSpPr>
              <p:spPr>
                <a:xfrm>
                  <a:off x="7935024" y="2730244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1" name="Freeform: Shape 47840">
                  <a:extLst>
                    <a:ext uri="{FF2B5EF4-FFF2-40B4-BE49-F238E27FC236}">
                      <a16:creationId xmlns:a16="http://schemas.microsoft.com/office/drawing/2014/main" id="{E7568391-D3F2-4B96-BBF1-338F6EFC105F}"/>
                    </a:ext>
                  </a:extLst>
                </p:cNvPr>
                <p:cNvSpPr/>
                <p:nvPr/>
              </p:nvSpPr>
              <p:spPr>
                <a:xfrm>
                  <a:off x="7960043" y="273024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4" name="Graphic 19965">
                <a:extLst>
                  <a:ext uri="{FF2B5EF4-FFF2-40B4-BE49-F238E27FC236}">
                    <a16:creationId xmlns:a16="http://schemas.microsoft.com/office/drawing/2014/main" id="{AED56358-D7EE-45B0-A902-0865F1050A1E}"/>
                  </a:ext>
                </a:extLst>
              </p:cNvPr>
              <p:cNvGrpSpPr/>
              <p:nvPr/>
            </p:nvGrpSpPr>
            <p:grpSpPr>
              <a:xfrm>
                <a:off x="9993904" y="3219064"/>
                <a:ext cx="102490" cy="85206"/>
                <a:chOff x="7917053" y="2931560"/>
                <a:chExt cx="79008" cy="65684"/>
              </a:xfrm>
              <a:solidFill>
                <a:srgbClr val="839EAD"/>
              </a:solidFill>
            </p:grpSpPr>
            <p:sp>
              <p:nvSpPr>
                <p:cNvPr id="47828" name="Freeform: Shape 47827">
                  <a:extLst>
                    <a:ext uri="{FF2B5EF4-FFF2-40B4-BE49-F238E27FC236}">
                      <a16:creationId xmlns:a16="http://schemas.microsoft.com/office/drawing/2014/main" id="{460622E1-F38A-4AA8-9348-56129C994F4B}"/>
                    </a:ext>
                  </a:extLst>
                </p:cNvPr>
                <p:cNvSpPr/>
                <p:nvPr/>
              </p:nvSpPr>
              <p:spPr>
                <a:xfrm>
                  <a:off x="7917053" y="2931560"/>
                  <a:ext cx="78930" cy="11541"/>
                </a:xfrm>
                <a:custGeom>
                  <a:avLst/>
                  <a:gdLst>
                    <a:gd name="connsiteX0" fmla="*/ 78931 w 78930"/>
                    <a:gd name="connsiteY0" fmla="*/ 11541 h 11541"/>
                    <a:gd name="connsiteX1" fmla="*/ 78931 w 78930"/>
                    <a:gd name="connsiteY1" fmla="*/ 11541 h 11541"/>
                    <a:gd name="connsiteX2" fmla="*/ 67390 w 78930"/>
                    <a:gd name="connsiteY2" fmla="*/ 0 h 11541"/>
                    <a:gd name="connsiteX3" fmla="*/ 11542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1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1" y="11541"/>
                      </a:moveTo>
                      <a:lnTo>
                        <a:pt x="78931" y="11541"/>
                      </a:lnTo>
                      <a:cubicBezTo>
                        <a:pt x="78931" y="5190"/>
                        <a:pt x="73818" y="0"/>
                        <a:pt x="67390" y="0"/>
                      </a:cubicBezTo>
                      <a:lnTo>
                        <a:pt x="11542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1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9" name="Freeform: Shape 47828">
                  <a:extLst>
                    <a:ext uri="{FF2B5EF4-FFF2-40B4-BE49-F238E27FC236}">
                      <a16:creationId xmlns:a16="http://schemas.microsoft.com/office/drawing/2014/main" id="{0B8EE461-4B82-4A7E-9384-653E65C37286}"/>
                    </a:ext>
                  </a:extLst>
                </p:cNvPr>
                <p:cNvSpPr/>
                <p:nvPr/>
              </p:nvSpPr>
              <p:spPr>
                <a:xfrm>
                  <a:off x="7917131" y="2974162"/>
                  <a:ext cx="78930" cy="23082"/>
                </a:xfrm>
                <a:custGeom>
                  <a:avLst/>
                  <a:gdLst>
                    <a:gd name="connsiteX0" fmla="*/ 78853 w 78930"/>
                    <a:gd name="connsiteY0" fmla="*/ 0 h 23082"/>
                    <a:gd name="connsiteX1" fmla="*/ 0 w 78930"/>
                    <a:gd name="connsiteY1" fmla="*/ 0 h 23082"/>
                    <a:gd name="connsiteX2" fmla="*/ 0 w 78930"/>
                    <a:gd name="connsiteY2" fmla="*/ 11541 h 23082"/>
                    <a:gd name="connsiteX3" fmla="*/ 0 w 78930"/>
                    <a:gd name="connsiteY3" fmla="*/ 11541 h 23082"/>
                    <a:gd name="connsiteX4" fmla="*/ 11541 w 78930"/>
                    <a:gd name="connsiteY4" fmla="*/ 23083 h 23082"/>
                    <a:gd name="connsiteX5" fmla="*/ 67390 w 78930"/>
                    <a:gd name="connsiteY5" fmla="*/ 23083 h 23082"/>
                    <a:gd name="connsiteX6" fmla="*/ 78931 w 78930"/>
                    <a:gd name="connsiteY6" fmla="*/ 11541 h 23082"/>
                    <a:gd name="connsiteX7" fmla="*/ 78931 w 78930"/>
                    <a:gd name="connsiteY7" fmla="*/ 11541 h 23082"/>
                    <a:gd name="connsiteX8" fmla="*/ 78931 w 78930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082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13" y="23083"/>
                        <a:pt x="11541" y="23083"/>
                      </a:cubicBezTo>
                      <a:lnTo>
                        <a:pt x="67390" y="23083"/>
                      </a:lnTo>
                      <a:cubicBezTo>
                        <a:pt x="73741" y="23083"/>
                        <a:pt x="78931" y="17893"/>
                        <a:pt x="78931" y="11541"/>
                      </a:cubicBezTo>
                      <a:lnTo>
                        <a:pt x="78931" y="11541"/>
                      </a:lnTo>
                      <a:lnTo>
                        <a:pt x="78931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0" name="Freeform: Shape 47829">
                  <a:extLst>
                    <a:ext uri="{FF2B5EF4-FFF2-40B4-BE49-F238E27FC236}">
                      <a16:creationId xmlns:a16="http://schemas.microsoft.com/office/drawing/2014/main" id="{B7EE8300-E267-4AF7-9DCF-1D36673E5709}"/>
                    </a:ext>
                  </a:extLst>
                </p:cNvPr>
                <p:cNvSpPr/>
                <p:nvPr/>
              </p:nvSpPr>
              <p:spPr>
                <a:xfrm>
                  <a:off x="7990872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1" name="Freeform: Shape 47830">
                  <a:extLst>
                    <a:ext uri="{FF2B5EF4-FFF2-40B4-BE49-F238E27FC236}">
                      <a16:creationId xmlns:a16="http://schemas.microsoft.com/office/drawing/2014/main" id="{AE5CEE50-5CEA-4B1F-A710-ED9EB7681594}"/>
                    </a:ext>
                  </a:extLst>
                </p:cNvPr>
                <p:cNvSpPr/>
                <p:nvPr/>
              </p:nvSpPr>
              <p:spPr>
                <a:xfrm>
                  <a:off x="7919532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2" name="Freeform: Shape 47831">
                  <a:extLst>
                    <a:ext uri="{FF2B5EF4-FFF2-40B4-BE49-F238E27FC236}">
                      <a16:creationId xmlns:a16="http://schemas.microsoft.com/office/drawing/2014/main" id="{8BFFD314-D8DC-4652-AB33-8F49F2E6578A}"/>
                    </a:ext>
                  </a:extLst>
                </p:cNvPr>
                <p:cNvSpPr/>
                <p:nvPr/>
              </p:nvSpPr>
              <p:spPr>
                <a:xfrm>
                  <a:off x="7929757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-1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-1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3" name="Freeform: Shape 47832">
                  <a:extLst>
                    <a:ext uri="{FF2B5EF4-FFF2-40B4-BE49-F238E27FC236}">
                      <a16:creationId xmlns:a16="http://schemas.microsoft.com/office/drawing/2014/main" id="{5A2570D2-ABBD-4B7B-85ED-CEEA516E5AFE}"/>
                    </a:ext>
                  </a:extLst>
                </p:cNvPr>
                <p:cNvSpPr/>
                <p:nvPr/>
              </p:nvSpPr>
              <p:spPr>
                <a:xfrm>
                  <a:off x="7955008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4" name="Freeform: Shape 47833">
                  <a:extLst>
                    <a:ext uri="{FF2B5EF4-FFF2-40B4-BE49-F238E27FC236}">
                      <a16:creationId xmlns:a16="http://schemas.microsoft.com/office/drawing/2014/main" id="{D95071C3-BAAC-4A94-852E-601E21DD42E9}"/>
                    </a:ext>
                  </a:extLst>
                </p:cNvPr>
                <p:cNvSpPr/>
                <p:nvPr/>
              </p:nvSpPr>
              <p:spPr>
                <a:xfrm>
                  <a:off x="7980028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5" name="Graphic 19965">
                <a:extLst>
                  <a:ext uri="{FF2B5EF4-FFF2-40B4-BE49-F238E27FC236}">
                    <a16:creationId xmlns:a16="http://schemas.microsoft.com/office/drawing/2014/main" id="{55A9E96E-4C2D-4354-831E-F10F7526AC43}"/>
                  </a:ext>
                </a:extLst>
              </p:cNvPr>
              <p:cNvGrpSpPr/>
              <p:nvPr/>
            </p:nvGrpSpPr>
            <p:grpSpPr>
              <a:xfrm>
                <a:off x="9904678" y="3479810"/>
                <a:ext cx="102289" cy="85307"/>
                <a:chOff x="7848270" y="3132565"/>
                <a:chExt cx="78853" cy="65762"/>
              </a:xfrm>
              <a:solidFill>
                <a:srgbClr val="839EAD"/>
              </a:solidFill>
            </p:grpSpPr>
            <p:sp>
              <p:nvSpPr>
                <p:cNvPr id="47821" name="Freeform: Shape 47820">
                  <a:extLst>
                    <a:ext uri="{FF2B5EF4-FFF2-40B4-BE49-F238E27FC236}">
                      <a16:creationId xmlns:a16="http://schemas.microsoft.com/office/drawing/2014/main" id="{D1AA972A-B321-4C69-8838-1D37C26B6994}"/>
                    </a:ext>
                  </a:extLst>
                </p:cNvPr>
                <p:cNvSpPr/>
                <p:nvPr/>
              </p:nvSpPr>
              <p:spPr>
                <a:xfrm>
                  <a:off x="7848270" y="3132565"/>
                  <a:ext cx="78853" cy="11541"/>
                </a:xfrm>
                <a:custGeom>
                  <a:avLst/>
                  <a:gdLst>
                    <a:gd name="connsiteX0" fmla="*/ 78853 w 78853"/>
                    <a:gd name="connsiteY0" fmla="*/ 11541 h 11541"/>
                    <a:gd name="connsiteX1" fmla="*/ 78853 w 78853"/>
                    <a:gd name="connsiteY1" fmla="*/ 11541 h 11541"/>
                    <a:gd name="connsiteX2" fmla="*/ 67312 w 78853"/>
                    <a:gd name="connsiteY2" fmla="*/ 0 h 11541"/>
                    <a:gd name="connsiteX3" fmla="*/ 11542 w 78853"/>
                    <a:gd name="connsiteY3" fmla="*/ 0 h 11541"/>
                    <a:gd name="connsiteX4" fmla="*/ 0 w 78853"/>
                    <a:gd name="connsiteY4" fmla="*/ 11541 h 11541"/>
                    <a:gd name="connsiteX5" fmla="*/ 0 w 78853"/>
                    <a:gd name="connsiteY5" fmla="*/ 11541 h 11541"/>
                    <a:gd name="connsiteX6" fmla="*/ 78853 w 78853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3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2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2" name="Freeform: Shape 47821">
                  <a:extLst>
                    <a:ext uri="{FF2B5EF4-FFF2-40B4-BE49-F238E27FC236}">
                      <a16:creationId xmlns:a16="http://schemas.microsoft.com/office/drawing/2014/main" id="{DDE45D7C-E453-4A8E-B6C5-665791482197}"/>
                    </a:ext>
                  </a:extLst>
                </p:cNvPr>
                <p:cNvSpPr/>
                <p:nvPr/>
              </p:nvSpPr>
              <p:spPr>
                <a:xfrm>
                  <a:off x="7848270" y="3175167"/>
                  <a:ext cx="78853" cy="23160"/>
                </a:xfrm>
                <a:custGeom>
                  <a:avLst/>
                  <a:gdLst>
                    <a:gd name="connsiteX0" fmla="*/ 78853 w 78853"/>
                    <a:gd name="connsiteY0" fmla="*/ 0 h 23160"/>
                    <a:gd name="connsiteX1" fmla="*/ 0 w 78853"/>
                    <a:gd name="connsiteY1" fmla="*/ 0 h 23160"/>
                    <a:gd name="connsiteX2" fmla="*/ 0 w 78853"/>
                    <a:gd name="connsiteY2" fmla="*/ 11619 h 23160"/>
                    <a:gd name="connsiteX3" fmla="*/ 0 w 78853"/>
                    <a:gd name="connsiteY3" fmla="*/ 11619 h 23160"/>
                    <a:gd name="connsiteX4" fmla="*/ 11542 w 78853"/>
                    <a:gd name="connsiteY4" fmla="*/ 23160 h 23160"/>
                    <a:gd name="connsiteX5" fmla="*/ 67312 w 78853"/>
                    <a:gd name="connsiteY5" fmla="*/ 23160 h 23160"/>
                    <a:gd name="connsiteX6" fmla="*/ 78853 w 78853"/>
                    <a:gd name="connsiteY6" fmla="*/ 11619 h 23160"/>
                    <a:gd name="connsiteX7" fmla="*/ 78853 w 78853"/>
                    <a:gd name="connsiteY7" fmla="*/ 11619 h 23160"/>
                    <a:gd name="connsiteX8" fmla="*/ 78853 w 78853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3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2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3" name="Freeform: Shape 47822">
                  <a:extLst>
                    <a:ext uri="{FF2B5EF4-FFF2-40B4-BE49-F238E27FC236}">
                      <a16:creationId xmlns:a16="http://schemas.microsoft.com/office/drawing/2014/main" id="{6858E29A-E24B-4D0D-B8F4-F55C8E762D29}"/>
                    </a:ext>
                  </a:extLst>
                </p:cNvPr>
                <p:cNvSpPr/>
                <p:nvPr/>
              </p:nvSpPr>
              <p:spPr>
                <a:xfrm>
                  <a:off x="7922011" y="3143409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4" name="Freeform: Shape 47823">
                  <a:extLst>
                    <a:ext uri="{FF2B5EF4-FFF2-40B4-BE49-F238E27FC236}">
                      <a16:creationId xmlns:a16="http://schemas.microsoft.com/office/drawing/2014/main" id="{F1722C34-D7C9-4447-A760-E81861409A89}"/>
                    </a:ext>
                  </a:extLst>
                </p:cNvPr>
                <p:cNvSpPr/>
                <p:nvPr/>
              </p:nvSpPr>
              <p:spPr>
                <a:xfrm>
                  <a:off x="7850594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5" name="Freeform: Shape 47824">
                  <a:extLst>
                    <a:ext uri="{FF2B5EF4-FFF2-40B4-BE49-F238E27FC236}">
                      <a16:creationId xmlns:a16="http://schemas.microsoft.com/office/drawing/2014/main" id="{10DEEF06-4096-41E1-A628-4A4BAD1626B3}"/>
                    </a:ext>
                  </a:extLst>
                </p:cNvPr>
                <p:cNvSpPr/>
                <p:nvPr/>
              </p:nvSpPr>
              <p:spPr>
                <a:xfrm>
                  <a:off x="7860896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6" name="Freeform: Shape 47825">
                  <a:extLst>
                    <a:ext uri="{FF2B5EF4-FFF2-40B4-BE49-F238E27FC236}">
                      <a16:creationId xmlns:a16="http://schemas.microsoft.com/office/drawing/2014/main" id="{18567EAF-1213-4985-B905-EF1AF137A290}"/>
                    </a:ext>
                  </a:extLst>
                </p:cNvPr>
                <p:cNvSpPr/>
                <p:nvPr/>
              </p:nvSpPr>
              <p:spPr>
                <a:xfrm>
                  <a:off x="7886148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7" name="Freeform: Shape 47826">
                  <a:extLst>
                    <a:ext uri="{FF2B5EF4-FFF2-40B4-BE49-F238E27FC236}">
                      <a16:creationId xmlns:a16="http://schemas.microsoft.com/office/drawing/2014/main" id="{59FAAAB2-1BCD-4539-82D3-558622F797A1}"/>
                    </a:ext>
                  </a:extLst>
                </p:cNvPr>
                <p:cNvSpPr/>
                <p:nvPr/>
              </p:nvSpPr>
              <p:spPr>
                <a:xfrm>
                  <a:off x="7911167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6" name="Graphic 19965">
                <a:extLst>
                  <a:ext uri="{FF2B5EF4-FFF2-40B4-BE49-F238E27FC236}">
                    <a16:creationId xmlns:a16="http://schemas.microsoft.com/office/drawing/2014/main" id="{582B41C5-7D2C-46CD-957A-43FA10018BDB}"/>
                  </a:ext>
                </a:extLst>
              </p:cNvPr>
              <p:cNvGrpSpPr/>
              <p:nvPr/>
            </p:nvGrpSpPr>
            <p:grpSpPr>
              <a:xfrm>
                <a:off x="9717283" y="3685895"/>
                <a:ext cx="102389" cy="85206"/>
                <a:chOff x="7703810" y="3291433"/>
                <a:chExt cx="78930" cy="65684"/>
              </a:xfrm>
              <a:solidFill>
                <a:srgbClr val="839EAD"/>
              </a:solidFill>
            </p:grpSpPr>
            <p:sp>
              <p:nvSpPr>
                <p:cNvPr id="47814" name="Freeform: Shape 47813">
                  <a:extLst>
                    <a:ext uri="{FF2B5EF4-FFF2-40B4-BE49-F238E27FC236}">
                      <a16:creationId xmlns:a16="http://schemas.microsoft.com/office/drawing/2014/main" id="{3D39E953-54FE-4A0A-8385-D62BB800976D}"/>
                    </a:ext>
                  </a:extLst>
                </p:cNvPr>
                <p:cNvSpPr/>
                <p:nvPr/>
              </p:nvSpPr>
              <p:spPr>
                <a:xfrm>
                  <a:off x="7703887" y="3291433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740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5" name="Freeform: Shape 47814">
                  <a:extLst>
                    <a:ext uri="{FF2B5EF4-FFF2-40B4-BE49-F238E27FC236}">
                      <a16:creationId xmlns:a16="http://schemas.microsoft.com/office/drawing/2014/main" id="{245F780E-AB60-4D03-9516-FD36CB354D52}"/>
                    </a:ext>
                  </a:extLst>
                </p:cNvPr>
                <p:cNvSpPr/>
                <p:nvPr/>
              </p:nvSpPr>
              <p:spPr>
                <a:xfrm>
                  <a:off x="7703810" y="3333958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541 h 23160"/>
                    <a:gd name="connsiteX3" fmla="*/ 0 w 78930"/>
                    <a:gd name="connsiteY3" fmla="*/ 11541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541 h 23160"/>
                    <a:gd name="connsiteX7" fmla="*/ 78853 w 78930"/>
                    <a:gd name="connsiteY7" fmla="*/ 11541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741" y="23160"/>
                        <a:pt x="78853" y="17970"/>
                        <a:pt x="78853" y="11541"/>
                      </a:cubicBezTo>
                      <a:lnTo>
                        <a:pt x="78853" y="11541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6" name="Freeform: Shape 47815">
                  <a:extLst>
                    <a:ext uri="{FF2B5EF4-FFF2-40B4-BE49-F238E27FC236}">
                      <a16:creationId xmlns:a16="http://schemas.microsoft.com/office/drawing/2014/main" id="{61C7DB6A-CD65-4257-A6A1-9E48E961A968}"/>
                    </a:ext>
                  </a:extLst>
                </p:cNvPr>
                <p:cNvSpPr/>
                <p:nvPr/>
              </p:nvSpPr>
              <p:spPr>
                <a:xfrm>
                  <a:off x="7777628" y="330227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7" name="Freeform: Shape 47816">
                  <a:extLst>
                    <a:ext uri="{FF2B5EF4-FFF2-40B4-BE49-F238E27FC236}">
                      <a16:creationId xmlns:a16="http://schemas.microsoft.com/office/drawing/2014/main" id="{BB61590D-0179-47E0-9B3D-71B73174615A}"/>
                    </a:ext>
                  </a:extLst>
                </p:cNvPr>
                <p:cNvSpPr/>
                <p:nvPr/>
              </p:nvSpPr>
              <p:spPr>
                <a:xfrm>
                  <a:off x="7706211" y="330227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8" name="Freeform: Shape 47817">
                  <a:extLst>
                    <a:ext uri="{FF2B5EF4-FFF2-40B4-BE49-F238E27FC236}">
                      <a16:creationId xmlns:a16="http://schemas.microsoft.com/office/drawing/2014/main" id="{3B367F78-E251-4286-88A1-20FC97DB2B30}"/>
                    </a:ext>
                  </a:extLst>
                </p:cNvPr>
                <p:cNvSpPr/>
                <p:nvPr/>
              </p:nvSpPr>
              <p:spPr>
                <a:xfrm>
                  <a:off x="7716591" y="3302277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9" name="Freeform: Shape 47818">
                  <a:extLst>
                    <a:ext uri="{FF2B5EF4-FFF2-40B4-BE49-F238E27FC236}">
                      <a16:creationId xmlns:a16="http://schemas.microsoft.com/office/drawing/2014/main" id="{55C79AD5-91FF-4A1C-A767-A87C3C74B8A3}"/>
                    </a:ext>
                  </a:extLst>
                </p:cNvPr>
                <p:cNvSpPr/>
                <p:nvPr/>
              </p:nvSpPr>
              <p:spPr>
                <a:xfrm>
                  <a:off x="7741765" y="330227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0" name="Freeform: Shape 47819">
                  <a:extLst>
                    <a:ext uri="{FF2B5EF4-FFF2-40B4-BE49-F238E27FC236}">
                      <a16:creationId xmlns:a16="http://schemas.microsoft.com/office/drawing/2014/main" id="{54D07724-BC8C-44F0-A090-C4B82351816B}"/>
                    </a:ext>
                  </a:extLst>
                </p:cNvPr>
                <p:cNvSpPr/>
                <p:nvPr/>
              </p:nvSpPr>
              <p:spPr>
                <a:xfrm>
                  <a:off x="7766861" y="3302277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7" name="Graphic 19965">
                <a:extLst>
                  <a:ext uri="{FF2B5EF4-FFF2-40B4-BE49-F238E27FC236}">
                    <a16:creationId xmlns:a16="http://schemas.microsoft.com/office/drawing/2014/main" id="{0B4A73E2-F168-4CC3-A441-00ADE2069EC3}"/>
                  </a:ext>
                </a:extLst>
              </p:cNvPr>
              <p:cNvGrpSpPr/>
              <p:nvPr/>
            </p:nvGrpSpPr>
            <p:grpSpPr>
              <a:xfrm>
                <a:off x="9460958" y="3793911"/>
                <a:ext cx="102288" cy="85307"/>
                <a:chOff x="7506213" y="3374701"/>
                <a:chExt cx="78852" cy="65762"/>
              </a:xfrm>
              <a:solidFill>
                <a:srgbClr val="839EAD"/>
              </a:solidFill>
            </p:grpSpPr>
            <p:sp>
              <p:nvSpPr>
                <p:cNvPr id="47807" name="Freeform: Shape 47806">
                  <a:extLst>
                    <a:ext uri="{FF2B5EF4-FFF2-40B4-BE49-F238E27FC236}">
                      <a16:creationId xmlns:a16="http://schemas.microsoft.com/office/drawing/2014/main" id="{DCB8D561-6F96-4552-9BCF-81D1B5961A77}"/>
                    </a:ext>
                  </a:extLst>
                </p:cNvPr>
                <p:cNvSpPr/>
                <p:nvPr/>
              </p:nvSpPr>
              <p:spPr>
                <a:xfrm>
                  <a:off x="7506213" y="3374701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8" name="Freeform: Shape 47807">
                  <a:extLst>
                    <a:ext uri="{FF2B5EF4-FFF2-40B4-BE49-F238E27FC236}">
                      <a16:creationId xmlns:a16="http://schemas.microsoft.com/office/drawing/2014/main" id="{246D6C23-6369-4CC9-A273-9AF053008D5A}"/>
                    </a:ext>
                  </a:extLst>
                </p:cNvPr>
                <p:cNvSpPr/>
                <p:nvPr/>
              </p:nvSpPr>
              <p:spPr>
                <a:xfrm>
                  <a:off x="7506213" y="3417303"/>
                  <a:ext cx="78852" cy="23160"/>
                </a:xfrm>
                <a:custGeom>
                  <a:avLst/>
                  <a:gdLst>
                    <a:gd name="connsiteX0" fmla="*/ 78853 w 78852"/>
                    <a:gd name="connsiteY0" fmla="*/ 0 h 23160"/>
                    <a:gd name="connsiteX1" fmla="*/ 0 w 78852"/>
                    <a:gd name="connsiteY1" fmla="*/ 0 h 23160"/>
                    <a:gd name="connsiteX2" fmla="*/ 0 w 78852"/>
                    <a:gd name="connsiteY2" fmla="*/ 11619 h 23160"/>
                    <a:gd name="connsiteX3" fmla="*/ 0 w 78852"/>
                    <a:gd name="connsiteY3" fmla="*/ 11619 h 23160"/>
                    <a:gd name="connsiteX4" fmla="*/ 11541 w 78852"/>
                    <a:gd name="connsiteY4" fmla="*/ 23160 h 23160"/>
                    <a:gd name="connsiteX5" fmla="*/ 67312 w 78852"/>
                    <a:gd name="connsiteY5" fmla="*/ 23160 h 23160"/>
                    <a:gd name="connsiteX6" fmla="*/ 78853 w 78852"/>
                    <a:gd name="connsiteY6" fmla="*/ 11619 h 23160"/>
                    <a:gd name="connsiteX7" fmla="*/ 78853 w 78852"/>
                    <a:gd name="connsiteY7" fmla="*/ 11619 h 23160"/>
                    <a:gd name="connsiteX8" fmla="*/ 78853 w 78852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9" name="Freeform: Shape 47808">
                  <a:extLst>
                    <a:ext uri="{FF2B5EF4-FFF2-40B4-BE49-F238E27FC236}">
                      <a16:creationId xmlns:a16="http://schemas.microsoft.com/office/drawing/2014/main" id="{6C12BA24-2F0A-4078-B3F3-E5242A237CF8}"/>
                    </a:ext>
                  </a:extLst>
                </p:cNvPr>
                <p:cNvSpPr/>
                <p:nvPr/>
              </p:nvSpPr>
              <p:spPr>
                <a:xfrm>
                  <a:off x="7579953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0" name="Freeform: Shape 47809">
                  <a:extLst>
                    <a:ext uri="{FF2B5EF4-FFF2-40B4-BE49-F238E27FC236}">
                      <a16:creationId xmlns:a16="http://schemas.microsoft.com/office/drawing/2014/main" id="{2C7F9B1D-AD62-438E-94FB-C065A29B0A93}"/>
                    </a:ext>
                  </a:extLst>
                </p:cNvPr>
                <p:cNvSpPr/>
                <p:nvPr/>
              </p:nvSpPr>
              <p:spPr>
                <a:xfrm>
                  <a:off x="7508536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1" name="Freeform: Shape 47810">
                  <a:extLst>
                    <a:ext uri="{FF2B5EF4-FFF2-40B4-BE49-F238E27FC236}">
                      <a16:creationId xmlns:a16="http://schemas.microsoft.com/office/drawing/2014/main" id="{4EA479CE-15CE-4291-9F14-0595FE2EFACF}"/>
                    </a:ext>
                  </a:extLst>
                </p:cNvPr>
                <p:cNvSpPr/>
                <p:nvPr/>
              </p:nvSpPr>
              <p:spPr>
                <a:xfrm>
                  <a:off x="7518838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2" name="Freeform: Shape 47811">
                  <a:extLst>
                    <a:ext uri="{FF2B5EF4-FFF2-40B4-BE49-F238E27FC236}">
                      <a16:creationId xmlns:a16="http://schemas.microsoft.com/office/drawing/2014/main" id="{BDB8EF5E-0303-4FBA-ABDB-89D5A3E08E81}"/>
                    </a:ext>
                  </a:extLst>
                </p:cNvPr>
                <p:cNvSpPr/>
                <p:nvPr/>
              </p:nvSpPr>
              <p:spPr>
                <a:xfrm>
                  <a:off x="7544090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3" name="Freeform: Shape 47812">
                  <a:extLst>
                    <a:ext uri="{FF2B5EF4-FFF2-40B4-BE49-F238E27FC236}">
                      <a16:creationId xmlns:a16="http://schemas.microsoft.com/office/drawing/2014/main" id="{1AEC6753-1C1A-46C5-B2EF-EAA5822400E2}"/>
                    </a:ext>
                  </a:extLst>
                </p:cNvPr>
                <p:cNvSpPr/>
                <p:nvPr/>
              </p:nvSpPr>
              <p:spPr>
                <a:xfrm>
                  <a:off x="7569109" y="3385545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8" name="Graphic 19965">
                <a:extLst>
                  <a:ext uri="{FF2B5EF4-FFF2-40B4-BE49-F238E27FC236}">
                    <a16:creationId xmlns:a16="http://schemas.microsoft.com/office/drawing/2014/main" id="{3A724FA9-3417-4EAF-9C23-8FBC87039E4F}"/>
                  </a:ext>
                </a:extLst>
              </p:cNvPr>
              <p:cNvGrpSpPr/>
              <p:nvPr/>
            </p:nvGrpSpPr>
            <p:grpSpPr>
              <a:xfrm>
                <a:off x="8844410" y="2701389"/>
                <a:ext cx="102288" cy="85307"/>
                <a:chOff x="7030926" y="2532492"/>
                <a:chExt cx="78852" cy="65762"/>
              </a:xfrm>
              <a:solidFill>
                <a:srgbClr val="839EAD"/>
              </a:solidFill>
            </p:grpSpPr>
            <p:sp>
              <p:nvSpPr>
                <p:cNvPr id="47800" name="Freeform: Shape 47799">
                  <a:extLst>
                    <a:ext uri="{FF2B5EF4-FFF2-40B4-BE49-F238E27FC236}">
                      <a16:creationId xmlns:a16="http://schemas.microsoft.com/office/drawing/2014/main" id="{7C12B1E2-F37C-49E5-BB6B-B7BADE06A006}"/>
                    </a:ext>
                  </a:extLst>
                </p:cNvPr>
                <p:cNvSpPr/>
                <p:nvPr/>
              </p:nvSpPr>
              <p:spPr>
                <a:xfrm>
                  <a:off x="7030926" y="2532492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1" name="Freeform: Shape 47800">
                  <a:extLst>
                    <a:ext uri="{FF2B5EF4-FFF2-40B4-BE49-F238E27FC236}">
                      <a16:creationId xmlns:a16="http://schemas.microsoft.com/office/drawing/2014/main" id="{F0E7268F-B12A-45EF-A3AF-624DBD7AA05D}"/>
                    </a:ext>
                  </a:extLst>
                </p:cNvPr>
                <p:cNvSpPr/>
                <p:nvPr/>
              </p:nvSpPr>
              <p:spPr>
                <a:xfrm>
                  <a:off x="7030926" y="2575095"/>
                  <a:ext cx="78852" cy="23160"/>
                </a:xfrm>
                <a:custGeom>
                  <a:avLst/>
                  <a:gdLst>
                    <a:gd name="connsiteX0" fmla="*/ 78853 w 78852"/>
                    <a:gd name="connsiteY0" fmla="*/ 0 h 23160"/>
                    <a:gd name="connsiteX1" fmla="*/ 0 w 78852"/>
                    <a:gd name="connsiteY1" fmla="*/ 0 h 23160"/>
                    <a:gd name="connsiteX2" fmla="*/ 0 w 78852"/>
                    <a:gd name="connsiteY2" fmla="*/ 11619 h 23160"/>
                    <a:gd name="connsiteX3" fmla="*/ 0 w 78852"/>
                    <a:gd name="connsiteY3" fmla="*/ 11619 h 23160"/>
                    <a:gd name="connsiteX4" fmla="*/ 11541 w 78852"/>
                    <a:gd name="connsiteY4" fmla="*/ 23160 h 23160"/>
                    <a:gd name="connsiteX5" fmla="*/ 67312 w 78852"/>
                    <a:gd name="connsiteY5" fmla="*/ 23160 h 23160"/>
                    <a:gd name="connsiteX6" fmla="*/ 78853 w 78852"/>
                    <a:gd name="connsiteY6" fmla="*/ 11619 h 23160"/>
                    <a:gd name="connsiteX7" fmla="*/ 78853 w 78852"/>
                    <a:gd name="connsiteY7" fmla="*/ 11619 h 23160"/>
                    <a:gd name="connsiteX8" fmla="*/ 78853 w 78852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2" name="Freeform: Shape 47801">
                  <a:extLst>
                    <a:ext uri="{FF2B5EF4-FFF2-40B4-BE49-F238E27FC236}">
                      <a16:creationId xmlns:a16="http://schemas.microsoft.com/office/drawing/2014/main" id="{B07C6BBE-A310-40D6-9C4C-0B5108661D6C}"/>
                    </a:ext>
                  </a:extLst>
                </p:cNvPr>
                <p:cNvSpPr/>
                <p:nvPr/>
              </p:nvSpPr>
              <p:spPr>
                <a:xfrm>
                  <a:off x="7104667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3" name="Freeform: Shape 47802">
                  <a:extLst>
                    <a:ext uri="{FF2B5EF4-FFF2-40B4-BE49-F238E27FC236}">
                      <a16:creationId xmlns:a16="http://schemas.microsoft.com/office/drawing/2014/main" id="{3691646F-9C06-4960-B7EF-A925D247EB53}"/>
                    </a:ext>
                  </a:extLst>
                </p:cNvPr>
                <p:cNvSpPr/>
                <p:nvPr/>
              </p:nvSpPr>
              <p:spPr>
                <a:xfrm>
                  <a:off x="7033327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4" name="Freeform: Shape 47803">
                  <a:extLst>
                    <a:ext uri="{FF2B5EF4-FFF2-40B4-BE49-F238E27FC236}">
                      <a16:creationId xmlns:a16="http://schemas.microsoft.com/office/drawing/2014/main" id="{EA00E3D1-1E73-4821-B08C-D83746B2FE5A}"/>
                    </a:ext>
                  </a:extLst>
                </p:cNvPr>
                <p:cNvSpPr/>
                <p:nvPr/>
              </p:nvSpPr>
              <p:spPr>
                <a:xfrm>
                  <a:off x="7043629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5" name="Freeform: Shape 47804">
                  <a:extLst>
                    <a:ext uri="{FF2B5EF4-FFF2-40B4-BE49-F238E27FC236}">
                      <a16:creationId xmlns:a16="http://schemas.microsoft.com/office/drawing/2014/main" id="{C517AC8C-245B-48FD-95DD-9E0ED0D88E95}"/>
                    </a:ext>
                  </a:extLst>
                </p:cNvPr>
                <p:cNvSpPr/>
                <p:nvPr/>
              </p:nvSpPr>
              <p:spPr>
                <a:xfrm>
                  <a:off x="7068803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6" name="Freeform: Shape 47805">
                  <a:extLst>
                    <a:ext uri="{FF2B5EF4-FFF2-40B4-BE49-F238E27FC236}">
                      <a16:creationId xmlns:a16="http://schemas.microsoft.com/office/drawing/2014/main" id="{7A98499F-CAEA-4FE3-BBD7-7CFAAC499230}"/>
                    </a:ext>
                  </a:extLst>
                </p:cNvPr>
                <p:cNvSpPr/>
                <p:nvPr/>
              </p:nvSpPr>
              <p:spPr>
                <a:xfrm>
                  <a:off x="7093823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9" name="Graphic 19965">
                <a:extLst>
                  <a:ext uri="{FF2B5EF4-FFF2-40B4-BE49-F238E27FC236}">
                    <a16:creationId xmlns:a16="http://schemas.microsoft.com/office/drawing/2014/main" id="{83FCED17-DE02-4A8F-AF01-726126CC81BC}"/>
                  </a:ext>
                </a:extLst>
              </p:cNvPr>
              <p:cNvGrpSpPr/>
              <p:nvPr/>
            </p:nvGrpSpPr>
            <p:grpSpPr>
              <a:xfrm>
                <a:off x="8700321" y="2936211"/>
                <a:ext cx="102389" cy="85307"/>
                <a:chOff x="6919850" y="2713513"/>
                <a:chExt cx="78930" cy="65762"/>
              </a:xfrm>
              <a:solidFill>
                <a:srgbClr val="839EAD"/>
              </a:solidFill>
            </p:grpSpPr>
            <p:sp>
              <p:nvSpPr>
                <p:cNvPr id="47793" name="Freeform: Shape 47792">
                  <a:extLst>
                    <a:ext uri="{FF2B5EF4-FFF2-40B4-BE49-F238E27FC236}">
                      <a16:creationId xmlns:a16="http://schemas.microsoft.com/office/drawing/2014/main" id="{32622E95-3E2F-4D5B-96E8-BD0FC4D35F1A}"/>
                    </a:ext>
                  </a:extLst>
                </p:cNvPr>
                <p:cNvSpPr/>
                <p:nvPr/>
              </p:nvSpPr>
              <p:spPr>
                <a:xfrm>
                  <a:off x="6919850" y="2713513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1" y="0"/>
                        <a:pt x="67389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4" name="Freeform: Shape 47793">
                  <a:extLst>
                    <a:ext uri="{FF2B5EF4-FFF2-40B4-BE49-F238E27FC236}">
                      <a16:creationId xmlns:a16="http://schemas.microsoft.com/office/drawing/2014/main" id="{D0EBC2DF-5506-49D5-BD11-F36C961854F9}"/>
                    </a:ext>
                  </a:extLst>
                </p:cNvPr>
                <p:cNvSpPr/>
                <p:nvPr/>
              </p:nvSpPr>
              <p:spPr>
                <a:xfrm>
                  <a:off x="6919850" y="2756116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619 h 23160"/>
                    <a:gd name="connsiteX7" fmla="*/ 78853 w 78930"/>
                    <a:gd name="connsiteY7" fmla="*/ 11619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5" name="Freeform: Shape 47794">
                  <a:extLst>
                    <a:ext uri="{FF2B5EF4-FFF2-40B4-BE49-F238E27FC236}">
                      <a16:creationId xmlns:a16="http://schemas.microsoft.com/office/drawing/2014/main" id="{5E5B2E6A-5CB7-49A0-BBF9-52BE42B01B8B}"/>
                    </a:ext>
                  </a:extLst>
                </p:cNvPr>
                <p:cNvSpPr/>
                <p:nvPr/>
              </p:nvSpPr>
              <p:spPr>
                <a:xfrm>
                  <a:off x="6993591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6" name="Freeform: Shape 47795">
                  <a:extLst>
                    <a:ext uri="{FF2B5EF4-FFF2-40B4-BE49-F238E27FC236}">
                      <a16:creationId xmlns:a16="http://schemas.microsoft.com/office/drawing/2014/main" id="{30BD0930-CE12-4666-90F2-BAE3C85B65D6}"/>
                    </a:ext>
                  </a:extLst>
                </p:cNvPr>
                <p:cNvSpPr/>
                <p:nvPr/>
              </p:nvSpPr>
              <p:spPr>
                <a:xfrm>
                  <a:off x="6922251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7" name="Freeform: Shape 47796">
                  <a:extLst>
                    <a:ext uri="{FF2B5EF4-FFF2-40B4-BE49-F238E27FC236}">
                      <a16:creationId xmlns:a16="http://schemas.microsoft.com/office/drawing/2014/main" id="{E6B75FC2-01ED-44F1-B5EE-1EC149963D5B}"/>
                    </a:ext>
                  </a:extLst>
                </p:cNvPr>
                <p:cNvSpPr/>
                <p:nvPr/>
              </p:nvSpPr>
              <p:spPr>
                <a:xfrm>
                  <a:off x="6932554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8" name="Freeform: Shape 47797">
                  <a:extLst>
                    <a:ext uri="{FF2B5EF4-FFF2-40B4-BE49-F238E27FC236}">
                      <a16:creationId xmlns:a16="http://schemas.microsoft.com/office/drawing/2014/main" id="{77988139-7BAB-49CD-912C-1A26A58FFCF0}"/>
                    </a:ext>
                  </a:extLst>
                </p:cNvPr>
                <p:cNvSpPr/>
                <p:nvPr/>
              </p:nvSpPr>
              <p:spPr>
                <a:xfrm>
                  <a:off x="6957728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9" name="Freeform: Shape 47798">
                  <a:extLst>
                    <a:ext uri="{FF2B5EF4-FFF2-40B4-BE49-F238E27FC236}">
                      <a16:creationId xmlns:a16="http://schemas.microsoft.com/office/drawing/2014/main" id="{F9A55A81-1E89-41D5-8766-750EB48B9B58}"/>
                    </a:ext>
                  </a:extLst>
                </p:cNvPr>
                <p:cNvSpPr/>
                <p:nvPr/>
              </p:nvSpPr>
              <p:spPr>
                <a:xfrm>
                  <a:off x="6982824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0" name="Graphic 19965">
                <a:extLst>
                  <a:ext uri="{FF2B5EF4-FFF2-40B4-BE49-F238E27FC236}">
                    <a16:creationId xmlns:a16="http://schemas.microsoft.com/office/drawing/2014/main" id="{2F00FB37-1AB9-4F25-B93E-F935893819EA}"/>
                  </a:ext>
                </a:extLst>
              </p:cNvPr>
              <p:cNvGrpSpPr/>
              <p:nvPr/>
            </p:nvGrpSpPr>
            <p:grpSpPr>
              <a:xfrm>
                <a:off x="8667163" y="3204193"/>
                <a:ext cx="102489" cy="85307"/>
                <a:chOff x="6894289" y="2920096"/>
                <a:chExt cx="79007" cy="65762"/>
              </a:xfrm>
              <a:solidFill>
                <a:srgbClr val="839EAD"/>
              </a:solidFill>
            </p:grpSpPr>
            <p:sp>
              <p:nvSpPr>
                <p:cNvPr id="47786" name="Freeform: Shape 47785">
                  <a:extLst>
                    <a:ext uri="{FF2B5EF4-FFF2-40B4-BE49-F238E27FC236}">
                      <a16:creationId xmlns:a16="http://schemas.microsoft.com/office/drawing/2014/main" id="{8E80F09C-EDFE-437A-9E7B-D86B9070BF26}"/>
                    </a:ext>
                  </a:extLst>
                </p:cNvPr>
                <p:cNvSpPr/>
                <p:nvPr/>
              </p:nvSpPr>
              <p:spPr>
                <a:xfrm>
                  <a:off x="6894289" y="2920096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1" y="0"/>
                        <a:pt x="67389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7" name="Freeform: Shape 47786">
                  <a:extLst>
                    <a:ext uri="{FF2B5EF4-FFF2-40B4-BE49-F238E27FC236}">
                      <a16:creationId xmlns:a16="http://schemas.microsoft.com/office/drawing/2014/main" id="{C100F4EA-F330-4525-A4AD-BBB8AC160701}"/>
                    </a:ext>
                  </a:extLst>
                </p:cNvPr>
                <p:cNvSpPr/>
                <p:nvPr/>
              </p:nvSpPr>
              <p:spPr>
                <a:xfrm>
                  <a:off x="6894366" y="2962698"/>
                  <a:ext cx="78930" cy="23160"/>
                </a:xfrm>
                <a:custGeom>
                  <a:avLst/>
                  <a:gdLst>
                    <a:gd name="connsiteX0" fmla="*/ 78853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89 w 78930"/>
                    <a:gd name="connsiteY5" fmla="*/ 23160 h 23160"/>
                    <a:gd name="connsiteX6" fmla="*/ 78930 w 78930"/>
                    <a:gd name="connsiteY6" fmla="*/ 11619 h 23160"/>
                    <a:gd name="connsiteX7" fmla="*/ 78930 w 78930"/>
                    <a:gd name="connsiteY7" fmla="*/ 11619 h 23160"/>
                    <a:gd name="connsiteX8" fmla="*/ 78930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89" y="23160"/>
                      </a:lnTo>
                      <a:cubicBezTo>
                        <a:pt x="73741" y="23160"/>
                        <a:pt x="78930" y="18048"/>
                        <a:pt x="78930" y="11619"/>
                      </a:cubicBezTo>
                      <a:lnTo>
                        <a:pt x="78930" y="11619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8" name="Freeform: Shape 47787">
                  <a:extLst>
                    <a:ext uri="{FF2B5EF4-FFF2-40B4-BE49-F238E27FC236}">
                      <a16:creationId xmlns:a16="http://schemas.microsoft.com/office/drawing/2014/main" id="{5DCF0E95-48E0-4455-94B8-33292778228C}"/>
                    </a:ext>
                  </a:extLst>
                </p:cNvPr>
                <p:cNvSpPr/>
                <p:nvPr/>
              </p:nvSpPr>
              <p:spPr>
                <a:xfrm>
                  <a:off x="6968107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9" name="Freeform: Shape 47788">
                  <a:extLst>
                    <a:ext uri="{FF2B5EF4-FFF2-40B4-BE49-F238E27FC236}">
                      <a16:creationId xmlns:a16="http://schemas.microsoft.com/office/drawing/2014/main" id="{8E76CC65-210B-4955-8708-8249E6ABB95E}"/>
                    </a:ext>
                  </a:extLst>
                </p:cNvPr>
                <p:cNvSpPr/>
                <p:nvPr/>
              </p:nvSpPr>
              <p:spPr>
                <a:xfrm>
                  <a:off x="6896690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0" name="Freeform: Shape 47789">
                  <a:extLst>
                    <a:ext uri="{FF2B5EF4-FFF2-40B4-BE49-F238E27FC236}">
                      <a16:creationId xmlns:a16="http://schemas.microsoft.com/office/drawing/2014/main" id="{6135EFC5-6FF9-428A-9689-5B0C2925C976}"/>
                    </a:ext>
                  </a:extLst>
                </p:cNvPr>
                <p:cNvSpPr/>
                <p:nvPr/>
              </p:nvSpPr>
              <p:spPr>
                <a:xfrm>
                  <a:off x="6906992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1" name="Freeform: Shape 47790">
                  <a:extLst>
                    <a:ext uri="{FF2B5EF4-FFF2-40B4-BE49-F238E27FC236}">
                      <a16:creationId xmlns:a16="http://schemas.microsoft.com/office/drawing/2014/main" id="{83219AB3-9C41-4A14-A76C-546E5AA3D57D}"/>
                    </a:ext>
                  </a:extLst>
                </p:cNvPr>
                <p:cNvSpPr/>
                <p:nvPr/>
              </p:nvSpPr>
              <p:spPr>
                <a:xfrm>
                  <a:off x="6932244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2" name="Freeform: Shape 47791">
                  <a:extLst>
                    <a:ext uri="{FF2B5EF4-FFF2-40B4-BE49-F238E27FC236}">
                      <a16:creationId xmlns:a16="http://schemas.microsoft.com/office/drawing/2014/main" id="{6ADDFD03-474E-419E-9D58-345E97DDADA2}"/>
                    </a:ext>
                  </a:extLst>
                </p:cNvPr>
                <p:cNvSpPr/>
                <p:nvPr/>
              </p:nvSpPr>
              <p:spPr>
                <a:xfrm>
                  <a:off x="6957263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1" name="Graphic 19965">
                <a:extLst>
                  <a:ext uri="{FF2B5EF4-FFF2-40B4-BE49-F238E27FC236}">
                    <a16:creationId xmlns:a16="http://schemas.microsoft.com/office/drawing/2014/main" id="{B597137D-DB59-471E-970B-32793D30B3F9}"/>
                  </a:ext>
                </a:extLst>
              </p:cNvPr>
              <p:cNvGrpSpPr/>
              <p:nvPr/>
            </p:nvGrpSpPr>
            <p:grpSpPr>
              <a:xfrm>
                <a:off x="8750763" y="3466346"/>
                <a:ext cx="102288" cy="85206"/>
                <a:chOff x="6958735" y="3122186"/>
                <a:chExt cx="78852" cy="65684"/>
              </a:xfrm>
              <a:solidFill>
                <a:srgbClr val="839EAD"/>
              </a:solidFill>
            </p:grpSpPr>
            <p:sp>
              <p:nvSpPr>
                <p:cNvPr id="47779" name="Freeform: Shape 47778">
                  <a:extLst>
                    <a:ext uri="{FF2B5EF4-FFF2-40B4-BE49-F238E27FC236}">
                      <a16:creationId xmlns:a16="http://schemas.microsoft.com/office/drawing/2014/main" id="{36F8AEF1-5157-404D-8DB3-329B6A047D2D}"/>
                    </a:ext>
                  </a:extLst>
                </p:cNvPr>
                <p:cNvSpPr/>
                <p:nvPr/>
              </p:nvSpPr>
              <p:spPr>
                <a:xfrm>
                  <a:off x="6958735" y="3122186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0" name="Freeform: Shape 47779">
                  <a:extLst>
                    <a:ext uri="{FF2B5EF4-FFF2-40B4-BE49-F238E27FC236}">
                      <a16:creationId xmlns:a16="http://schemas.microsoft.com/office/drawing/2014/main" id="{4E72C593-706E-4BE3-B562-464417364E5B}"/>
                    </a:ext>
                  </a:extLst>
                </p:cNvPr>
                <p:cNvSpPr/>
                <p:nvPr/>
              </p:nvSpPr>
              <p:spPr>
                <a:xfrm>
                  <a:off x="6958735" y="3164788"/>
                  <a:ext cx="78852" cy="23082"/>
                </a:xfrm>
                <a:custGeom>
                  <a:avLst/>
                  <a:gdLst>
                    <a:gd name="connsiteX0" fmla="*/ 78853 w 78852"/>
                    <a:gd name="connsiteY0" fmla="*/ 0 h 23082"/>
                    <a:gd name="connsiteX1" fmla="*/ 0 w 78852"/>
                    <a:gd name="connsiteY1" fmla="*/ 0 h 23082"/>
                    <a:gd name="connsiteX2" fmla="*/ 0 w 78852"/>
                    <a:gd name="connsiteY2" fmla="*/ 11541 h 23082"/>
                    <a:gd name="connsiteX3" fmla="*/ 0 w 78852"/>
                    <a:gd name="connsiteY3" fmla="*/ 11541 h 23082"/>
                    <a:gd name="connsiteX4" fmla="*/ 11541 w 78852"/>
                    <a:gd name="connsiteY4" fmla="*/ 23083 h 23082"/>
                    <a:gd name="connsiteX5" fmla="*/ 67312 w 78852"/>
                    <a:gd name="connsiteY5" fmla="*/ 23083 h 23082"/>
                    <a:gd name="connsiteX6" fmla="*/ 78853 w 78852"/>
                    <a:gd name="connsiteY6" fmla="*/ 11541 h 23082"/>
                    <a:gd name="connsiteX7" fmla="*/ 78853 w 78852"/>
                    <a:gd name="connsiteY7" fmla="*/ 11541 h 23082"/>
                    <a:gd name="connsiteX8" fmla="*/ 78853 w 78852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082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90" y="23083"/>
                        <a:pt x="11541" y="23083"/>
                      </a:cubicBezTo>
                      <a:lnTo>
                        <a:pt x="67312" y="23083"/>
                      </a:lnTo>
                      <a:cubicBezTo>
                        <a:pt x="73663" y="23083"/>
                        <a:pt x="78853" y="17893"/>
                        <a:pt x="78853" y="11541"/>
                      </a:cubicBezTo>
                      <a:lnTo>
                        <a:pt x="78853" y="11541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1" name="Freeform: Shape 47780">
                  <a:extLst>
                    <a:ext uri="{FF2B5EF4-FFF2-40B4-BE49-F238E27FC236}">
                      <a16:creationId xmlns:a16="http://schemas.microsoft.com/office/drawing/2014/main" id="{6910C9C2-CDA3-4CFD-868A-AE7AFE076036}"/>
                    </a:ext>
                  </a:extLst>
                </p:cNvPr>
                <p:cNvSpPr/>
                <p:nvPr/>
              </p:nvSpPr>
              <p:spPr>
                <a:xfrm>
                  <a:off x="7032475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2" name="Freeform: Shape 47781">
                  <a:extLst>
                    <a:ext uri="{FF2B5EF4-FFF2-40B4-BE49-F238E27FC236}">
                      <a16:creationId xmlns:a16="http://schemas.microsoft.com/office/drawing/2014/main" id="{3A1D1303-F76E-4AAC-BD9B-2948A90FB4E9}"/>
                    </a:ext>
                  </a:extLst>
                </p:cNvPr>
                <p:cNvSpPr/>
                <p:nvPr/>
              </p:nvSpPr>
              <p:spPr>
                <a:xfrm>
                  <a:off x="6961136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3" name="Freeform: Shape 47782">
                  <a:extLst>
                    <a:ext uri="{FF2B5EF4-FFF2-40B4-BE49-F238E27FC236}">
                      <a16:creationId xmlns:a16="http://schemas.microsoft.com/office/drawing/2014/main" id="{075F1B22-FA4E-4B5D-857E-5DF302ECFB67}"/>
                    </a:ext>
                  </a:extLst>
                </p:cNvPr>
                <p:cNvSpPr/>
                <p:nvPr/>
              </p:nvSpPr>
              <p:spPr>
                <a:xfrm>
                  <a:off x="6971438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4" name="Freeform: Shape 47783">
                  <a:extLst>
                    <a:ext uri="{FF2B5EF4-FFF2-40B4-BE49-F238E27FC236}">
                      <a16:creationId xmlns:a16="http://schemas.microsoft.com/office/drawing/2014/main" id="{8D38E64F-AD72-4993-9C07-74AADCF9F057}"/>
                    </a:ext>
                  </a:extLst>
                </p:cNvPr>
                <p:cNvSpPr/>
                <p:nvPr/>
              </p:nvSpPr>
              <p:spPr>
                <a:xfrm>
                  <a:off x="6996612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5" name="Freeform: Shape 47784">
                  <a:extLst>
                    <a:ext uri="{FF2B5EF4-FFF2-40B4-BE49-F238E27FC236}">
                      <a16:creationId xmlns:a16="http://schemas.microsoft.com/office/drawing/2014/main" id="{10996DF7-6F7C-457C-9A23-0C394EDDFBF9}"/>
                    </a:ext>
                  </a:extLst>
                </p:cNvPr>
                <p:cNvSpPr/>
                <p:nvPr/>
              </p:nvSpPr>
              <p:spPr>
                <a:xfrm>
                  <a:off x="7021708" y="3133107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2" name="Graphic 19965">
                <a:extLst>
                  <a:ext uri="{FF2B5EF4-FFF2-40B4-BE49-F238E27FC236}">
                    <a16:creationId xmlns:a16="http://schemas.microsoft.com/office/drawing/2014/main" id="{98E98228-A303-4105-AAF8-29F64796ECD0}"/>
                  </a:ext>
                </a:extLst>
              </p:cNvPr>
              <p:cNvGrpSpPr/>
              <p:nvPr/>
            </p:nvGrpSpPr>
            <p:grpSpPr>
              <a:xfrm>
                <a:off x="8935144" y="3676751"/>
                <a:ext cx="102389" cy="85307"/>
                <a:chOff x="7100871" y="3284384"/>
                <a:chExt cx="78930" cy="65762"/>
              </a:xfrm>
              <a:solidFill>
                <a:srgbClr val="839EAD"/>
              </a:solidFill>
            </p:grpSpPr>
            <p:sp>
              <p:nvSpPr>
                <p:cNvPr id="47772" name="Freeform: Shape 47771">
                  <a:extLst>
                    <a:ext uri="{FF2B5EF4-FFF2-40B4-BE49-F238E27FC236}">
                      <a16:creationId xmlns:a16="http://schemas.microsoft.com/office/drawing/2014/main" id="{28E5514A-8540-4C53-87DA-110FD78BA9E4}"/>
                    </a:ext>
                  </a:extLst>
                </p:cNvPr>
                <p:cNvSpPr/>
                <p:nvPr/>
              </p:nvSpPr>
              <p:spPr>
                <a:xfrm>
                  <a:off x="7100949" y="3284384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3" name="Freeform: Shape 47772">
                  <a:extLst>
                    <a:ext uri="{FF2B5EF4-FFF2-40B4-BE49-F238E27FC236}">
                      <a16:creationId xmlns:a16="http://schemas.microsoft.com/office/drawing/2014/main" id="{7128A63B-E0D2-4880-8F0A-7780F3C99BA8}"/>
                    </a:ext>
                  </a:extLst>
                </p:cNvPr>
                <p:cNvSpPr/>
                <p:nvPr/>
              </p:nvSpPr>
              <p:spPr>
                <a:xfrm>
                  <a:off x="7100871" y="3326986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619 h 23160"/>
                    <a:gd name="connsiteX7" fmla="*/ 78853 w 78930"/>
                    <a:gd name="connsiteY7" fmla="*/ 11619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4" name="Freeform: Shape 47773">
                  <a:extLst>
                    <a:ext uri="{FF2B5EF4-FFF2-40B4-BE49-F238E27FC236}">
                      <a16:creationId xmlns:a16="http://schemas.microsoft.com/office/drawing/2014/main" id="{B808403F-DE6D-4B82-865E-3A4346B34547}"/>
                    </a:ext>
                  </a:extLst>
                </p:cNvPr>
                <p:cNvSpPr/>
                <p:nvPr/>
              </p:nvSpPr>
              <p:spPr>
                <a:xfrm>
                  <a:off x="7174689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5" name="Freeform: Shape 47774">
                  <a:extLst>
                    <a:ext uri="{FF2B5EF4-FFF2-40B4-BE49-F238E27FC236}">
                      <a16:creationId xmlns:a16="http://schemas.microsoft.com/office/drawing/2014/main" id="{DB5259FD-1F6C-4A1C-B3B1-6282680C1BB3}"/>
                    </a:ext>
                  </a:extLst>
                </p:cNvPr>
                <p:cNvSpPr/>
                <p:nvPr/>
              </p:nvSpPr>
              <p:spPr>
                <a:xfrm>
                  <a:off x="7103272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6" name="Freeform: Shape 47775">
                  <a:extLst>
                    <a:ext uri="{FF2B5EF4-FFF2-40B4-BE49-F238E27FC236}">
                      <a16:creationId xmlns:a16="http://schemas.microsoft.com/office/drawing/2014/main" id="{C884EFC7-D175-4F5C-906A-770524B559B9}"/>
                    </a:ext>
                  </a:extLst>
                </p:cNvPr>
                <p:cNvSpPr/>
                <p:nvPr/>
              </p:nvSpPr>
              <p:spPr>
                <a:xfrm>
                  <a:off x="7113574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7" name="Freeform: Shape 47776">
                  <a:extLst>
                    <a:ext uri="{FF2B5EF4-FFF2-40B4-BE49-F238E27FC236}">
                      <a16:creationId xmlns:a16="http://schemas.microsoft.com/office/drawing/2014/main" id="{378C2C0F-C36E-4958-8B36-6EF9066AE027}"/>
                    </a:ext>
                  </a:extLst>
                </p:cNvPr>
                <p:cNvSpPr/>
                <p:nvPr/>
              </p:nvSpPr>
              <p:spPr>
                <a:xfrm>
                  <a:off x="7138826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8" name="Freeform: Shape 47777">
                  <a:extLst>
                    <a:ext uri="{FF2B5EF4-FFF2-40B4-BE49-F238E27FC236}">
                      <a16:creationId xmlns:a16="http://schemas.microsoft.com/office/drawing/2014/main" id="{B8AC8554-5F95-4E41-8E21-82089FCAC3CF}"/>
                    </a:ext>
                  </a:extLst>
                </p:cNvPr>
                <p:cNvSpPr/>
                <p:nvPr/>
              </p:nvSpPr>
              <p:spPr>
                <a:xfrm>
                  <a:off x="7163845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3" name="Graphic 19965">
                <a:extLst>
                  <a:ext uri="{FF2B5EF4-FFF2-40B4-BE49-F238E27FC236}">
                    <a16:creationId xmlns:a16="http://schemas.microsoft.com/office/drawing/2014/main" id="{FF859C83-54C4-4382-80D6-E78F9E59A7B0}"/>
                  </a:ext>
                </a:extLst>
              </p:cNvPr>
              <p:cNvGrpSpPr/>
              <p:nvPr/>
            </p:nvGrpSpPr>
            <p:grpSpPr>
              <a:xfrm>
                <a:off x="9182929" y="3794815"/>
                <a:ext cx="102489" cy="85307"/>
                <a:chOff x="7291885" y="3375398"/>
                <a:chExt cx="79007" cy="65762"/>
              </a:xfrm>
              <a:solidFill>
                <a:srgbClr val="839EAD"/>
              </a:solidFill>
            </p:grpSpPr>
            <p:sp>
              <p:nvSpPr>
                <p:cNvPr id="47765" name="Freeform: Shape 47764">
                  <a:extLst>
                    <a:ext uri="{FF2B5EF4-FFF2-40B4-BE49-F238E27FC236}">
                      <a16:creationId xmlns:a16="http://schemas.microsoft.com/office/drawing/2014/main" id="{5651E204-A918-41B9-8790-BDD6F41D86CC}"/>
                    </a:ext>
                  </a:extLst>
                </p:cNvPr>
                <p:cNvSpPr/>
                <p:nvPr/>
              </p:nvSpPr>
              <p:spPr>
                <a:xfrm>
                  <a:off x="7291885" y="3375398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0" y="0"/>
                        <a:pt x="67389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6" name="Freeform: Shape 47765">
                  <a:extLst>
                    <a:ext uri="{FF2B5EF4-FFF2-40B4-BE49-F238E27FC236}">
                      <a16:creationId xmlns:a16="http://schemas.microsoft.com/office/drawing/2014/main" id="{E82DF181-AD22-42F7-B5C9-9AF37F52DF43}"/>
                    </a:ext>
                  </a:extLst>
                </p:cNvPr>
                <p:cNvSpPr/>
                <p:nvPr/>
              </p:nvSpPr>
              <p:spPr>
                <a:xfrm>
                  <a:off x="7291962" y="3418000"/>
                  <a:ext cx="78930" cy="23160"/>
                </a:xfrm>
                <a:custGeom>
                  <a:avLst/>
                  <a:gdLst>
                    <a:gd name="connsiteX0" fmla="*/ 78853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89 w 78930"/>
                    <a:gd name="connsiteY5" fmla="*/ 23160 h 23160"/>
                    <a:gd name="connsiteX6" fmla="*/ 78930 w 78930"/>
                    <a:gd name="connsiteY6" fmla="*/ 11619 h 23160"/>
                    <a:gd name="connsiteX7" fmla="*/ 78930 w 78930"/>
                    <a:gd name="connsiteY7" fmla="*/ 11619 h 23160"/>
                    <a:gd name="connsiteX8" fmla="*/ 78930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12" y="23160"/>
                        <a:pt x="11541" y="23160"/>
                      </a:cubicBezTo>
                      <a:lnTo>
                        <a:pt x="67389" y="23160"/>
                      </a:lnTo>
                      <a:cubicBezTo>
                        <a:pt x="73740" y="23160"/>
                        <a:pt x="78853" y="17970"/>
                        <a:pt x="78930" y="11619"/>
                      </a:cubicBezTo>
                      <a:lnTo>
                        <a:pt x="78930" y="11619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7" name="Freeform: Shape 47766">
                  <a:extLst>
                    <a:ext uri="{FF2B5EF4-FFF2-40B4-BE49-F238E27FC236}">
                      <a16:creationId xmlns:a16="http://schemas.microsoft.com/office/drawing/2014/main" id="{35BBBB1D-FEEA-4ADE-BBBB-44AFE496789B}"/>
                    </a:ext>
                  </a:extLst>
                </p:cNvPr>
                <p:cNvSpPr/>
                <p:nvPr/>
              </p:nvSpPr>
              <p:spPr>
                <a:xfrm>
                  <a:off x="7365703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8" name="Freeform: Shape 47767">
                  <a:extLst>
                    <a:ext uri="{FF2B5EF4-FFF2-40B4-BE49-F238E27FC236}">
                      <a16:creationId xmlns:a16="http://schemas.microsoft.com/office/drawing/2014/main" id="{5F118A87-8B4A-4661-94A7-D4C1EAB6C3CD}"/>
                    </a:ext>
                  </a:extLst>
                </p:cNvPr>
                <p:cNvSpPr/>
                <p:nvPr/>
              </p:nvSpPr>
              <p:spPr>
                <a:xfrm>
                  <a:off x="7294286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9" name="Freeform: Shape 47768">
                  <a:extLst>
                    <a:ext uri="{FF2B5EF4-FFF2-40B4-BE49-F238E27FC236}">
                      <a16:creationId xmlns:a16="http://schemas.microsoft.com/office/drawing/2014/main" id="{DD71592D-F11E-46A2-9FBF-AEB8BC615F18}"/>
                    </a:ext>
                  </a:extLst>
                </p:cNvPr>
                <p:cNvSpPr/>
                <p:nvPr/>
              </p:nvSpPr>
              <p:spPr>
                <a:xfrm>
                  <a:off x="7304588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0" name="Freeform: Shape 47769">
                  <a:extLst>
                    <a:ext uri="{FF2B5EF4-FFF2-40B4-BE49-F238E27FC236}">
                      <a16:creationId xmlns:a16="http://schemas.microsoft.com/office/drawing/2014/main" id="{31CDE0A8-BE07-454E-9883-FA12DAF3A88D}"/>
                    </a:ext>
                  </a:extLst>
                </p:cNvPr>
                <p:cNvSpPr/>
                <p:nvPr/>
              </p:nvSpPr>
              <p:spPr>
                <a:xfrm>
                  <a:off x="7329839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1" name="Freeform: Shape 47770">
                  <a:extLst>
                    <a:ext uri="{FF2B5EF4-FFF2-40B4-BE49-F238E27FC236}">
                      <a16:creationId xmlns:a16="http://schemas.microsoft.com/office/drawing/2014/main" id="{BE7B291B-85D3-4B23-BD99-A82488F524A2}"/>
                    </a:ext>
                  </a:extLst>
                </p:cNvPr>
                <p:cNvSpPr/>
                <p:nvPr/>
              </p:nvSpPr>
              <p:spPr>
                <a:xfrm>
                  <a:off x="7354858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7764" name="Freeform: Shape 47763">
                <a:extLst>
                  <a:ext uri="{FF2B5EF4-FFF2-40B4-BE49-F238E27FC236}">
                    <a16:creationId xmlns:a16="http://schemas.microsoft.com/office/drawing/2014/main" id="{532D1322-CE93-450E-85F1-13C85359BF44}"/>
                  </a:ext>
                </a:extLst>
              </p:cNvPr>
              <p:cNvSpPr/>
              <p:nvPr/>
            </p:nvSpPr>
            <p:spPr>
              <a:xfrm>
                <a:off x="9327017" y="3121698"/>
                <a:ext cx="112839" cy="112839"/>
              </a:xfrm>
              <a:custGeom>
                <a:avLst/>
                <a:gdLst>
                  <a:gd name="connsiteX0" fmla="*/ 0 w 86986"/>
                  <a:gd name="connsiteY0" fmla="*/ 43454 h 86986"/>
                  <a:gd name="connsiteX1" fmla="*/ 43455 w 86986"/>
                  <a:gd name="connsiteY1" fmla="*/ 0 h 86986"/>
                  <a:gd name="connsiteX2" fmla="*/ 86986 w 86986"/>
                  <a:gd name="connsiteY2" fmla="*/ 43454 h 86986"/>
                  <a:gd name="connsiteX3" fmla="*/ 43455 w 86986"/>
                  <a:gd name="connsiteY3" fmla="*/ 86986 h 86986"/>
                  <a:gd name="connsiteX4" fmla="*/ 0 w 86986"/>
                  <a:gd name="connsiteY4" fmla="*/ 43454 h 8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986" h="86986">
                    <a:moveTo>
                      <a:pt x="0" y="43454"/>
                    </a:moveTo>
                    <a:cubicBezTo>
                      <a:pt x="0" y="19442"/>
                      <a:pt x="19442" y="0"/>
                      <a:pt x="43455" y="0"/>
                    </a:cubicBezTo>
                    <a:cubicBezTo>
                      <a:pt x="67467" y="0"/>
                      <a:pt x="86986" y="19442"/>
                      <a:pt x="86986" y="43454"/>
                    </a:cubicBezTo>
                    <a:cubicBezTo>
                      <a:pt x="86986" y="67467"/>
                      <a:pt x="67467" y="86986"/>
                      <a:pt x="43455" y="86986"/>
                    </a:cubicBezTo>
                    <a:cubicBezTo>
                      <a:pt x="19520" y="86986"/>
                      <a:pt x="0" y="67544"/>
                      <a:pt x="0" y="43454"/>
                    </a:cubicBez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4BC788E6-3B8A-46A7-A064-C03FB6EFE6DE}"/>
                </a:ext>
              </a:extLst>
            </p:cNvPr>
            <p:cNvGrpSpPr/>
            <p:nvPr/>
          </p:nvGrpSpPr>
          <p:grpSpPr>
            <a:xfrm>
              <a:off x="8961771" y="3079301"/>
              <a:ext cx="837602" cy="814390"/>
              <a:chOff x="8961771" y="3079301"/>
              <a:chExt cx="837602" cy="814390"/>
            </a:xfrm>
          </p:grpSpPr>
          <p:sp>
            <p:nvSpPr>
              <p:cNvPr id="48018" name="Freeform: Shape 48017">
                <a:extLst>
                  <a:ext uri="{FF2B5EF4-FFF2-40B4-BE49-F238E27FC236}">
                    <a16:creationId xmlns:a16="http://schemas.microsoft.com/office/drawing/2014/main" id="{19611D18-215C-4C59-B6E2-00F9F4AEC3A2}"/>
                  </a:ext>
                </a:extLst>
              </p:cNvPr>
              <p:cNvSpPr/>
              <p:nvPr/>
            </p:nvSpPr>
            <p:spPr>
              <a:xfrm>
                <a:off x="8986490" y="3079301"/>
                <a:ext cx="404833" cy="806655"/>
              </a:xfrm>
              <a:custGeom>
                <a:avLst/>
                <a:gdLst>
                  <a:gd name="connsiteX0" fmla="*/ 0 w 312080"/>
                  <a:gd name="connsiteY0" fmla="*/ 616726 h 621838"/>
                  <a:gd name="connsiteX1" fmla="*/ 299997 w 312080"/>
                  <a:gd name="connsiteY1" fmla="*/ 0 h 621838"/>
                  <a:gd name="connsiteX2" fmla="*/ 312081 w 312080"/>
                  <a:gd name="connsiteY2" fmla="*/ 5035 h 621838"/>
                  <a:gd name="connsiteX3" fmla="*/ 12161 w 312080"/>
                  <a:gd name="connsiteY3" fmla="*/ 621839 h 621838"/>
                  <a:gd name="connsiteX4" fmla="*/ 0 w 312080"/>
                  <a:gd name="connsiteY4" fmla="*/ 616726 h 62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080" h="621838">
                    <a:moveTo>
                      <a:pt x="0" y="616726"/>
                    </a:moveTo>
                    <a:lnTo>
                      <a:pt x="299997" y="0"/>
                    </a:lnTo>
                    <a:lnTo>
                      <a:pt x="312081" y="5035"/>
                    </a:lnTo>
                    <a:lnTo>
                      <a:pt x="12161" y="621839"/>
                    </a:lnTo>
                    <a:lnTo>
                      <a:pt x="0" y="616726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19" name="Freeform: Shape 48018">
                <a:extLst>
                  <a:ext uri="{FF2B5EF4-FFF2-40B4-BE49-F238E27FC236}">
                    <a16:creationId xmlns:a16="http://schemas.microsoft.com/office/drawing/2014/main" id="{7F7001F8-00DF-4004-9DBF-B20AA1591365}"/>
                  </a:ext>
                </a:extLst>
              </p:cNvPr>
              <p:cNvSpPr/>
              <p:nvPr/>
            </p:nvSpPr>
            <p:spPr>
              <a:xfrm>
                <a:off x="9368918" y="3079301"/>
                <a:ext cx="405538" cy="806655"/>
              </a:xfrm>
              <a:custGeom>
                <a:avLst/>
                <a:gdLst>
                  <a:gd name="connsiteX0" fmla="*/ 13323 w 312623"/>
                  <a:gd name="connsiteY0" fmla="*/ 31293 h 621838"/>
                  <a:gd name="connsiteX1" fmla="*/ 13323 w 312623"/>
                  <a:gd name="connsiteY1" fmla="*/ 621374 h 621838"/>
                  <a:gd name="connsiteX2" fmla="*/ 0 w 312623"/>
                  <a:gd name="connsiteY2" fmla="*/ 621374 h 621838"/>
                  <a:gd name="connsiteX3" fmla="*/ 0 w 312623"/>
                  <a:gd name="connsiteY3" fmla="*/ 2556 h 621838"/>
                  <a:gd name="connsiteX4" fmla="*/ 12703 w 312623"/>
                  <a:gd name="connsiteY4" fmla="*/ 0 h 621838"/>
                  <a:gd name="connsiteX5" fmla="*/ 312623 w 312623"/>
                  <a:gd name="connsiteY5" fmla="*/ 616726 h 621838"/>
                  <a:gd name="connsiteX6" fmla="*/ 300462 w 312623"/>
                  <a:gd name="connsiteY6" fmla="*/ 621839 h 621838"/>
                  <a:gd name="connsiteX7" fmla="*/ 13323 w 312623"/>
                  <a:gd name="connsiteY7" fmla="*/ 31293 h 62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2623" h="621838">
                    <a:moveTo>
                      <a:pt x="13323" y="31293"/>
                    </a:moveTo>
                    <a:lnTo>
                      <a:pt x="13323" y="621374"/>
                    </a:lnTo>
                    <a:lnTo>
                      <a:pt x="0" y="621374"/>
                    </a:lnTo>
                    <a:lnTo>
                      <a:pt x="0" y="2556"/>
                    </a:lnTo>
                    <a:lnTo>
                      <a:pt x="12703" y="0"/>
                    </a:lnTo>
                    <a:lnTo>
                      <a:pt x="312623" y="616726"/>
                    </a:lnTo>
                    <a:lnTo>
                      <a:pt x="300462" y="621839"/>
                    </a:lnTo>
                    <a:lnTo>
                      <a:pt x="13323" y="31293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0" name="Freeform: Shape 48019">
                <a:extLst>
                  <a:ext uri="{FF2B5EF4-FFF2-40B4-BE49-F238E27FC236}">
                    <a16:creationId xmlns:a16="http://schemas.microsoft.com/office/drawing/2014/main" id="{0A67FBA2-5924-4E71-8D7D-5BE3D3FC7FE9}"/>
                  </a:ext>
                </a:extLst>
              </p:cNvPr>
              <p:cNvSpPr/>
              <p:nvPr/>
            </p:nvSpPr>
            <p:spPr>
              <a:xfrm>
                <a:off x="9211264" y="3430379"/>
                <a:ext cx="338517" cy="16076"/>
              </a:xfrm>
              <a:custGeom>
                <a:avLst/>
                <a:gdLst>
                  <a:gd name="connsiteX0" fmla="*/ 0 w 260958"/>
                  <a:gd name="connsiteY0" fmla="*/ 12393 h 12393"/>
                  <a:gd name="connsiteX1" fmla="*/ 0 w 260958"/>
                  <a:gd name="connsiteY1" fmla="*/ 0 h 12393"/>
                  <a:gd name="connsiteX2" fmla="*/ 260958 w 260958"/>
                  <a:gd name="connsiteY2" fmla="*/ 0 h 12393"/>
                  <a:gd name="connsiteX3" fmla="*/ 260958 w 260958"/>
                  <a:gd name="connsiteY3" fmla="*/ 12393 h 12393"/>
                  <a:gd name="connsiteX4" fmla="*/ 0 w 260958"/>
                  <a:gd name="connsiteY4" fmla="*/ 12393 h 1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958" h="12393">
                    <a:moveTo>
                      <a:pt x="0" y="12393"/>
                    </a:moveTo>
                    <a:lnTo>
                      <a:pt x="0" y="0"/>
                    </a:lnTo>
                    <a:lnTo>
                      <a:pt x="260958" y="0"/>
                    </a:lnTo>
                    <a:lnTo>
                      <a:pt x="260958" y="12393"/>
                    </a:lnTo>
                    <a:lnTo>
                      <a:pt x="0" y="12393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1" name="Freeform: Shape 48020">
                <a:extLst>
                  <a:ext uri="{FF2B5EF4-FFF2-40B4-BE49-F238E27FC236}">
                    <a16:creationId xmlns:a16="http://schemas.microsoft.com/office/drawing/2014/main" id="{9E81269F-DB52-404B-AF1B-EA4C86D7F66B}"/>
                  </a:ext>
                </a:extLst>
              </p:cNvPr>
              <p:cNvSpPr/>
              <p:nvPr/>
            </p:nvSpPr>
            <p:spPr>
              <a:xfrm>
                <a:off x="9098323" y="3673240"/>
                <a:ext cx="573240" cy="15975"/>
              </a:xfrm>
              <a:custGeom>
                <a:avLst/>
                <a:gdLst>
                  <a:gd name="connsiteX0" fmla="*/ 0 w 441902"/>
                  <a:gd name="connsiteY0" fmla="*/ 12316 h 12315"/>
                  <a:gd name="connsiteX1" fmla="*/ 0 w 441902"/>
                  <a:gd name="connsiteY1" fmla="*/ 0 h 12315"/>
                  <a:gd name="connsiteX2" fmla="*/ 441902 w 441902"/>
                  <a:gd name="connsiteY2" fmla="*/ 0 h 12315"/>
                  <a:gd name="connsiteX3" fmla="*/ 441902 w 441902"/>
                  <a:gd name="connsiteY3" fmla="*/ 12316 h 12315"/>
                  <a:gd name="connsiteX4" fmla="*/ 0 w 441902"/>
                  <a:gd name="connsiteY4" fmla="*/ 12316 h 12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902" h="12315">
                    <a:moveTo>
                      <a:pt x="0" y="12316"/>
                    </a:moveTo>
                    <a:lnTo>
                      <a:pt x="0" y="0"/>
                    </a:lnTo>
                    <a:lnTo>
                      <a:pt x="441902" y="0"/>
                    </a:lnTo>
                    <a:lnTo>
                      <a:pt x="441902" y="12316"/>
                    </a:lnTo>
                    <a:lnTo>
                      <a:pt x="0" y="12316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3" name="Freeform: Shape 48022">
                <a:extLst>
                  <a:ext uri="{FF2B5EF4-FFF2-40B4-BE49-F238E27FC236}">
                    <a16:creationId xmlns:a16="http://schemas.microsoft.com/office/drawing/2014/main" id="{163233D3-854B-468E-A06B-66325274F75F}"/>
                  </a:ext>
                </a:extLst>
              </p:cNvPr>
              <p:cNvSpPr/>
              <p:nvPr/>
            </p:nvSpPr>
            <p:spPr>
              <a:xfrm>
                <a:off x="8990207" y="3242984"/>
                <a:ext cx="393982" cy="641165"/>
              </a:xfrm>
              <a:custGeom>
                <a:avLst/>
                <a:gdLst>
                  <a:gd name="connsiteX0" fmla="*/ 6506 w 303715"/>
                  <a:gd name="connsiteY0" fmla="*/ 494187 h 494264"/>
                  <a:gd name="connsiteX1" fmla="*/ 6506 w 303715"/>
                  <a:gd name="connsiteY1" fmla="*/ 494187 h 494264"/>
                  <a:gd name="connsiteX2" fmla="*/ 6506 w 303715"/>
                  <a:gd name="connsiteY2" fmla="*/ 494187 h 494264"/>
                  <a:gd name="connsiteX3" fmla="*/ 6506 w 303715"/>
                  <a:gd name="connsiteY3" fmla="*/ 494187 h 494264"/>
                  <a:gd name="connsiteX4" fmla="*/ 6506 w 303715"/>
                  <a:gd name="connsiteY4" fmla="*/ 494187 h 494264"/>
                  <a:gd name="connsiteX5" fmla="*/ 0 w 303715"/>
                  <a:gd name="connsiteY5" fmla="*/ 483420 h 494264"/>
                  <a:gd name="connsiteX6" fmla="*/ 282492 w 303715"/>
                  <a:gd name="connsiteY6" fmla="*/ 337643 h 494264"/>
                  <a:gd name="connsiteX7" fmla="*/ 159952 w 303715"/>
                  <a:gd name="connsiteY7" fmla="*/ 147946 h 494264"/>
                  <a:gd name="connsiteX8" fmla="*/ 293491 w 303715"/>
                  <a:gd name="connsiteY8" fmla="*/ 0 h 494264"/>
                  <a:gd name="connsiteX9" fmla="*/ 303715 w 303715"/>
                  <a:gd name="connsiteY9" fmla="*/ 7978 h 494264"/>
                  <a:gd name="connsiteX10" fmla="*/ 176219 w 303715"/>
                  <a:gd name="connsiteY10" fmla="*/ 149185 h 494264"/>
                  <a:gd name="connsiteX11" fmla="*/ 300927 w 303715"/>
                  <a:gd name="connsiteY11" fmla="*/ 342290 h 494264"/>
                  <a:gd name="connsiteX12" fmla="*/ 6429 w 303715"/>
                  <a:gd name="connsiteY12" fmla="*/ 494264 h 494264"/>
                  <a:gd name="connsiteX13" fmla="*/ 0 w 303715"/>
                  <a:gd name="connsiteY13" fmla="*/ 483420 h 494264"/>
                  <a:gd name="connsiteX14" fmla="*/ 0 w 303715"/>
                  <a:gd name="connsiteY14" fmla="*/ 483420 h 49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3715" h="494264">
                    <a:moveTo>
                      <a:pt x="6506" y="494187"/>
                    </a:moveTo>
                    <a:lnTo>
                      <a:pt x="6506" y="494187"/>
                    </a:lnTo>
                    <a:lnTo>
                      <a:pt x="6506" y="494187"/>
                    </a:lnTo>
                    <a:lnTo>
                      <a:pt x="6506" y="494187"/>
                    </a:lnTo>
                    <a:lnTo>
                      <a:pt x="6506" y="494187"/>
                    </a:lnTo>
                    <a:close/>
                    <a:moveTo>
                      <a:pt x="0" y="483420"/>
                    </a:moveTo>
                    <a:lnTo>
                      <a:pt x="282492" y="337643"/>
                    </a:lnTo>
                    <a:lnTo>
                      <a:pt x="159952" y="147946"/>
                    </a:lnTo>
                    <a:lnTo>
                      <a:pt x="293491" y="0"/>
                    </a:lnTo>
                    <a:lnTo>
                      <a:pt x="303715" y="7978"/>
                    </a:lnTo>
                    <a:lnTo>
                      <a:pt x="176219" y="149185"/>
                    </a:lnTo>
                    <a:lnTo>
                      <a:pt x="300927" y="342290"/>
                    </a:lnTo>
                    <a:lnTo>
                      <a:pt x="6429" y="494264"/>
                    </a:lnTo>
                    <a:lnTo>
                      <a:pt x="0" y="483420"/>
                    </a:lnTo>
                    <a:lnTo>
                      <a:pt x="0" y="483420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4" name="Freeform: Shape 48023">
                <a:extLst>
                  <a:ext uri="{FF2B5EF4-FFF2-40B4-BE49-F238E27FC236}">
                    <a16:creationId xmlns:a16="http://schemas.microsoft.com/office/drawing/2014/main" id="{E66FFE4C-C02F-4D38-96DD-8A434362A272}"/>
                  </a:ext>
                </a:extLst>
              </p:cNvPr>
              <p:cNvSpPr/>
              <p:nvPr/>
            </p:nvSpPr>
            <p:spPr>
              <a:xfrm>
                <a:off x="9367912" y="3242984"/>
                <a:ext cx="393982" cy="641165"/>
              </a:xfrm>
              <a:custGeom>
                <a:avLst/>
                <a:gdLst>
                  <a:gd name="connsiteX0" fmla="*/ 2711 w 303715"/>
                  <a:gd name="connsiteY0" fmla="*/ 342290 h 494264"/>
                  <a:gd name="connsiteX1" fmla="*/ 127497 w 303715"/>
                  <a:gd name="connsiteY1" fmla="*/ 149185 h 494264"/>
                  <a:gd name="connsiteX2" fmla="*/ 0 w 303715"/>
                  <a:gd name="connsiteY2" fmla="*/ 7978 h 494264"/>
                  <a:gd name="connsiteX3" fmla="*/ 10225 w 303715"/>
                  <a:gd name="connsiteY3" fmla="*/ 0 h 494264"/>
                  <a:gd name="connsiteX4" fmla="*/ 143841 w 303715"/>
                  <a:gd name="connsiteY4" fmla="*/ 147946 h 494264"/>
                  <a:gd name="connsiteX5" fmla="*/ 21224 w 303715"/>
                  <a:gd name="connsiteY5" fmla="*/ 337643 h 494264"/>
                  <a:gd name="connsiteX6" fmla="*/ 303716 w 303715"/>
                  <a:gd name="connsiteY6" fmla="*/ 483420 h 494264"/>
                  <a:gd name="connsiteX7" fmla="*/ 303716 w 303715"/>
                  <a:gd name="connsiteY7" fmla="*/ 483420 h 494264"/>
                  <a:gd name="connsiteX8" fmla="*/ 297209 w 303715"/>
                  <a:gd name="connsiteY8" fmla="*/ 494264 h 494264"/>
                  <a:gd name="connsiteX9" fmla="*/ 2711 w 303715"/>
                  <a:gd name="connsiteY9" fmla="*/ 342290 h 49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3715" h="494264">
                    <a:moveTo>
                      <a:pt x="2711" y="342290"/>
                    </a:moveTo>
                    <a:lnTo>
                      <a:pt x="127497" y="149185"/>
                    </a:lnTo>
                    <a:lnTo>
                      <a:pt x="0" y="7978"/>
                    </a:lnTo>
                    <a:lnTo>
                      <a:pt x="10225" y="0"/>
                    </a:lnTo>
                    <a:lnTo>
                      <a:pt x="143841" y="147946"/>
                    </a:lnTo>
                    <a:lnTo>
                      <a:pt x="21224" y="337643"/>
                    </a:lnTo>
                    <a:lnTo>
                      <a:pt x="303716" y="483420"/>
                    </a:lnTo>
                    <a:lnTo>
                      <a:pt x="303716" y="483420"/>
                    </a:lnTo>
                    <a:lnTo>
                      <a:pt x="297209" y="494264"/>
                    </a:lnTo>
                    <a:lnTo>
                      <a:pt x="2711" y="342290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5" name="Freeform: Shape 48024">
                <a:extLst>
                  <a:ext uri="{FF2B5EF4-FFF2-40B4-BE49-F238E27FC236}">
                    <a16:creationId xmlns:a16="http://schemas.microsoft.com/office/drawing/2014/main" id="{816D69E6-68AE-4F3D-BE2B-CDD19DFD3095}"/>
                  </a:ext>
                </a:extLst>
              </p:cNvPr>
              <p:cNvSpPr/>
              <p:nvPr/>
            </p:nvSpPr>
            <p:spPr>
              <a:xfrm>
                <a:off x="8961771" y="3871587"/>
                <a:ext cx="837602" cy="22104"/>
              </a:xfrm>
              <a:custGeom>
                <a:avLst/>
                <a:gdLst>
                  <a:gd name="connsiteX0" fmla="*/ 0 w 645695"/>
                  <a:gd name="connsiteY0" fmla="*/ 0 h 17040"/>
                  <a:gd name="connsiteX1" fmla="*/ 645696 w 645695"/>
                  <a:gd name="connsiteY1" fmla="*/ 0 h 17040"/>
                  <a:gd name="connsiteX2" fmla="*/ 645696 w 645695"/>
                  <a:gd name="connsiteY2" fmla="*/ 17041 h 17040"/>
                  <a:gd name="connsiteX3" fmla="*/ 0 w 645695"/>
                  <a:gd name="connsiteY3" fmla="*/ 17041 h 17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5695" h="17040">
                    <a:moveTo>
                      <a:pt x="0" y="0"/>
                    </a:moveTo>
                    <a:lnTo>
                      <a:pt x="645696" y="0"/>
                    </a:lnTo>
                    <a:lnTo>
                      <a:pt x="645696" y="17041"/>
                    </a:lnTo>
                    <a:lnTo>
                      <a:pt x="0" y="17041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AFA7B2C4-4BA2-4730-8619-71A8898D13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35042" y="3301857"/>
            <a:ext cx="816035" cy="1065945"/>
          </a:xfrm>
          <a:prstGeom prst="rect">
            <a:avLst/>
          </a:prstGeom>
        </p:spPr>
      </p:pic>
      <p:pic>
        <p:nvPicPr>
          <p:cNvPr id="13683" name="Picture 13682">
            <a:extLst>
              <a:ext uri="{FF2B5EF4-FFF2-40B4-BE49-F238E27FC236}">
                <a16:creationId xmlns:a16="http://schemas.microsoft.com/office/drawing/2014/main" id="{3238C41C-36C6-4152-ACF9-3CE591DFDBA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21374" y="3274533"/>
            <a:ext cx="532148" cy="695120"/>
          </a:xfrm>
          <a:prstGeom prst="rect">
            <a:avLst/>
          </a:prstGeom>
        </p:spPr>
      </p:pic>
      <p:pic>
        <p:nvPicPr>
          <p:cNvPr id="13686" name="Picture 13685">
            <a:extLst>
              <a:ext uri="{FF2B5EF4-FFF2-40B4-BE49-F238E27FC236}">
                <a16:creationId xmlns:a16="http://schemas.microsoft.com/office/drawing/2014/main" id="{F173E07C-09BD-4304-8174-4E92E78F353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004958" y="3229173"/>
            <a:ext cx="873573" cy="1141103"/>
          </a:xfrm>
          <a:prstGeom prst="rect">
            <a:avLst/>
          </a:prstGeom>
        </p:spPr>
      </p:pic>
      <p:pic>
        <p:nvPicPr>
          <p:cNvPr id="13685" name="Picture 13684">
            <a:extLst>
              <a:ext uri="{FF2B5EF4-FFF2-40B4-BE49-F238E27FC236}">
                <a16:creationId xmlns:a16="http://schemas.microsoft.com/office/drawing/2014/main" id="{1FC5C5A6-5A5E-41FC-A25E-25F78015780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383762" y="3394784"/>
            <a:ext cx="1075143" cy="1404403"/>
          </a:xfrm>
          <a:prstGeom prst="rect">
            <a:avLst/>
          </a:prstGeom>
        </p:spPr>
      </p:pic>
      <p:pic>
        <p:nvPicPr>
          <p:cNvPr id="13687" name="Picture 13686">
            <a:extLst>
              <a:ext uri="{FF2B5EF4-FFF2-40B4-BE49-F238E27FC236}">
                <a16:creationId xmlns:a16="http://schemas.microsoft.com/office/drawing/2014/main" id="{2D5C1618-1A49-4DDA-88E4-C3D48FD7812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8624" y="3307818"/>
            <a:ext cx="741006" cy="967938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C63B0D7-9584-423B-9D15-26DF5D44396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42269" y="2811924"/>
            <a:ext cx="1914138" cy="2242882"/>
          </a:xfrm>
          <a:prstGeom prst="rect">
            <a:avLst/>
          </a:prstGeom>
        </p:spPr>
      </p:pic>
      <p:pic>
        <p:nvPicPr>
          <p:cNvPr id="15820" name="Picture 15819">
            <a:extLst>
              <a:ext uri="{FF2B5EF4-FFF2-40B4-BE49-F238E27FC236}">
                <a16:creationId xmlns:a16="http://schemas.microsoft.com/office/drawing/2014/main" id="{2F24EBD8-7431-4197-9C48-8B9BB212FAB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48404" y="3223394"/>
            <a:ext cx="1005772" cy="1178509"/>
          </a:xfrm>
          <a:prstGeom prst="rect">
            <a:avLst/>
          </a:prstGeom>
        </p:spPr>
      </p:pic>
      <p:pic>
        <p:nvPicPr>
          <p:cNvPr id="15821" name="Picture 15820">
            <a:extLst>
              <a:ext uri="{FF2B5EF4-FFF2-40B4-BE49-F238E27FC236}">
                <a16:creationId xmlns:a16="http://schemas.microsoft.com/office/drawing/2014/main" id="{17D9DD06-F3A8-4514-A75E-E2A3A1FE262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823291" y="1970027"/>
            <a:ext cx="2012171" cy="2357753"/>
          </a:xfrm>
          <a:prstGeom prst="rect">
            <a:avLst/>
          </a:prstGeom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140C9D42-6859-46AF-AE0F-68A29AAC3781}"/>
              </a:ext>
            </a:extLst>
          </p:cNvPr>
          <p:cNvGrpSpPr/>
          <p:nvPr/>
        </p:nvGrpSpPr>
        <p:grpSpPr>
          <a:xfrm>
            <a:off x="4935644" y="2307619"/>
            <a:ext cx="7119428" cy="1239916"/>
            <a:chOff x="4935644" y="2307619"/>
            <a:chExt cx="7119428" cy="1239916"/>
          </a:xfrm>
        </p:grpSpPr>
        <p:pic>
          <p:nvPicPr>
            <p:cNvPr id="15822" name="Picture 15821">
              <a:extLst>
                <a:ext uri="{FF2B5EF4-FFF2-40B4-BE49-F238E27FC236}">
                  <a16:creationId xmlns:a16="http://schemas.microsoft.com/office/drawing/2014/main" id="{A172BE50-D243-41ED-893E-47BCAB8386D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935644" y="3242033"/>
              <a:ext cx="260724" cy="305502"/>
            </a:xfrm>
            <a:prstGeom prst="rect">
              <a:avLst/>
            </a:prstGeom>
          </p:spPr>
        </p:pic>
        <p:pic>
          <p:nvPicPr>
            <p:cNvPr id="15823" name="Picture 15822">
              <a:extLst>
                <a:ext uri="{FF2B5EF4-FFF2-40B4-BE49-F238E27FC236}">
                  <a16:creationId xmlns:a16="http://schemas.microsoft.com/office/drawing/2014/main" id="{07FCBD80-379B-426E-861E-FF96F929B12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156151" y="2907642"/>
              <a:ext cx="260724" cy="305502"/>
            </a:xfrm>
            <a:prstGeom prst="rect">
              <a:avLst/>
            </a:prstGeom>
          </p:spPr>
        </p:pic>
        <p:pic>
          <p:nvPicPr>
            <p:cNvPr id="15824" name="Picture 15823">
              <a:extLst>
                <a:ext uri="{FF2B5EF4-FFF2-40B4-BE49-F238E27FC236}">
                  <a16:creationId xmlns:a16="http://schemas.microsoft.com/office/drawing/2014/main" id="{31BBA2DE-C0BF-4F46-A655-CA9B17A1AF5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041024" y="2555261"/>
              <a:ext cx="260724" cy="305502"/>
            </a:xfrm>
            <a:prstGeom prst="rect">
              <a:avLst/>
            </a:prstGeom>
          </p:spPr>
        </p:pic>
        <p:pic>
          <p:nvPicPr>
            <p:cNvPr id="15825" name="Picture 15824">
              <a:extLst>
                <a:ext uri="{FF2B5EF4-FFF2-40B4-BE49-F238E27FC236}">
                  <a16:creationId xmlns:a16="http://schemas.microsoft.com/office/drawing/2014/main" id="{775EABCF-F1EA-47B6-810C-657C198FFDA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1432894" y="3078405"/>
              <a:ext cx="260724" cy="305502"/>
            </a:xfrm>
            <a:prstGeom prst="rect">
              <a:avLst/>
            </a:prstGeom>
          </p:spPr>
        </p:pic>
        <p:pic>
          <p:nvPicPr>
            <p:cNvPr id="15826" name="Picture 15825">
              <a:extLst>
                <a:ext uri="{FF2B5EF4-FFF2-40B4-BE49-F238E27FC236}">
                  <a16:creationId xmlns:a16="http://schemas.microsoft.com/office/drawing/2014/main" id="{47CF4E65-22C4-49EE-A4CC-11237A8E23B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917977" y="3107011"/>
              <a:ext cx="260724" cy="305502"/>
            </a:xfrm>
            <a:prstGeom prst="rect">
              <a:avLst/>
            </a:prstGeom>
          </p:spPr>
        </p:pic>
        <p:pic>
          <p:nvPicPr>
            <p:cNvPr id="15827" name="Picture 15826">
              <a:extLst>
                <a:ext uri="{FF2B5EF4-FFF2-40B4-BE49-F238E27FC236}">
                  <a16:creationId xmlns:a16="http://schemas.microsoft.com/office/drawing/2014/main" id="{534AD539-72EB-4D63-B6E1-2E494D22D01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1794348" y="2307619"/>
              <a:ext cx="260724" cy="305502"/>
            </a:xfrm>
            <a:prstGeom prst="rect">
              <a:avLst/>
            </a:prstGeom>
          </p:spPr>
        </p:pic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5A9A7242-E753-44BB-B0B9-AE35C73C8D2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2987" y="3734721"/>
            <a:ext cx="439636" cy="920829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C6C6D445-660B-44BF-9A57-EDF943403E9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77690" y="3893053"/>
            <a:ext cx="555092" cy="1166483"/>
          </a:xfrm>
          <a:prstGeom prst="rect">
            <a:avLst/>
          </a:prstGeom>
        </p:spPr>
      </p:pic>
      <p:pic>
        <p:nvPicPr>
          <p:cNvPr id="16084" name="Picture 16083">
            <a:extLst>
              <a:ext uri="{FF2B5EF4-FFF2-40B4-BE49-F238E27FC236}">
                <a16:creationId xmlns:a16="http://schemas.microsoft.com/office/drawing/2014/main" id="{E155066F-BF14-4E32-9304-F47416ACC63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150265" y="4159866"/>
            <a:ext cx="555092" cy="1166483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CDCF6B2-D6E9-49D9-9BBC-C098F8CC76C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6830" y="4464640"/>
            <a:ext cx="468772" cy="441494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BADFF15A-33CB-44DB-8B48-AE4B154D101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512296" y="3804112"/>
            <a:ext cx="1054208" cy="804280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A93D688-D948-45E4-9411-D6A97DDA476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408386" y="3990236"/>
            <a:ext cx="1027832" cy="75458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D0EDBC75-4AAF-4498-B69C-D570E2A53D2E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395626" y="2144495"/>
            <a:ext cx="683061" cy="1078899"/>
          </a:xfrm>
          <a:prstGeom prst="rect">
            <a:avLst/>
          </a:prstGeom>
        </p:spPr>
      </p:pic>
      <p:pic>
        <p:nvPicPr>
          <p:cNvPr id="19112" name="Picture 19111">
            <a:extLst>
              <a:ext uri="{FF2B5EF4-FFF2-40B4-BE49-F238E27FC236}">
                <a16:creationId xmlns:a16="http://schemas.microsoft.com/office/drawing/2014/main" id="{39403E67-5F55-49F6-828B-D6822089147B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466072" y="1803760"/>
            <a:ext cx="232222" cy="366797"/>
          </a:xfrm>
          <a:prstGeom prst="rect">
            <a:avLst/>
          </a:prstGeom>
        </p:spPr>
      </p:pic>
      <p:pic>
        <p:nvPicPr>
          <p:cNvPr id="19113" name="Picture 19112">
            <a:extLst>
              <a:ext uri="{FF2B5EF4-FFF2-40B4-BE49-F238E27FC236}">
                <a16:creationId xmlns:a16="http://schemas.microsoft.com/office/drawing/2014/main" id="{3075BF91-CD12-454E-87E5-7CEA2032D43A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908349" y="1682054"/>
            <a:ext cx="364691" cy="576032"/>
          </a:xfrm>
          <a:prstGeom prst="rect">
            <a:avLst/>
          </a:prstGeom>
        </p:spPr>
      </p:pic>
      <p:pic>
        <p:nvPicPr>
          <p:cNvPr id="19114" name="Picture 19113">
            <a:extLst>
              <a:ext uri="{FF2B5EF4-FFF2-40B4-BE49-F238E27FC236}">
                <a16:creationId xmlns:a16="http://schemas.microsoft.com/office/drawing/2014/main" id="{219B6CD8-4B91-4AE6-AD4E-F1490E63D4F4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241350" y="1857379"/>
            <a:ext cx="542696" cy="857192"/>
          </a:xfrm>
          <a:prstGeom prst="rect">
            <a:avLst/>
          </a:prstGeom>
        </p:spPr>
      </p:pic>
      <p:pic>
        <p:nvPicPr>
          <p:cNvPr id="19115" name="Picture 19114">
            <a:extLst>
              <a:ext uri="{FF2B5EF4-FFF2-40B4-BE49-F238E27FC236}">
                <a16:creationId xmlns:a16="http://schemas.microsoft.com/office/drawing/2014/main" id="{F4960A0E-729F-4DEA-B174-5DD4E690EB83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999932" y="2445070"/>
            <a:ext cx="394934" cy="623801"/>
          </a:xfrm>
          <a:prstGeom prst="rect">
            <a:avLst/>
          </a:prstGeom>
        </p:spPr>
      </p:pic>
      <p:pic>
        <p:nvPicPr>
          <p:cNvPr id="19116" name="Picture 19115">
            <a:extLst>
              <a:ext uri="{FF2B5EF4-FFF2-40B4-BE49-F238E27FC236}">
                <a16:creationId xmlns:a16="http://schemas.microsoft.com/office/drawing/2014/main" id="{1911B1BB-2DB5-4B39-BACF-83AF42D1E2F4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13611" y="2077260"/>
            <a:ext cx="290922" cy="459514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38B0BE35-49CC-496E-AECF-887F72C8D76F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1960" y="4621461"/>
            <a:ext cx="220977" cy="395242"/>
          </a:xfrm>
          <a:prstGeom prst="rect">
            <a:avLst/>
          </a:prstGeom>
        </p:spPr>
      </p:pic>
      <p:pic>
        <p:nvPicPr>
          <p:cNvPr id="19131" name="Picture 19130">
            <a:extLst>
              <a:ext uri="{FF2B5EF4-FFF2-40B4-BE49-F238E27FC236}">
                <a16:creationId xmlns:a16="http://schemas.microsoft.com/office/drawing/2014/main" id="{E357942C-BCEB-44C7-ABED-742D6E2ECA13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642328" y="5107697"/>
            <a:ext cx="220977" cy="395242"/>
          </a:xfrm>
          <a:prstGeom prst="rect">
            <a:avLst/>
          </a:prstGeom>
        </p:spPr>
      </p:pic>
      <p:pic>
        <p:nvPicPr>
          <p:cNvPr id="19132" name="Picture 19131">
            <a:extLst>
              <a:ext uri="{FF2B5EF4-FFF2-40B4-BE49-F238E27FC236}">
                <a16:creationId xmlns:a16="http://schemas.microsoft.com/office/drawing/2014/main" id="{BE88D505-B27C-4AB9-8C82-8280246D4BBB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234176" y="3640703"/>
            <a:ext cx="220977" cy="395242"/>
          </a:xfrm>
          <a:prstGeom prst="rect">
            <a:avLst/>
          </a:prstGeom>
        </p:spPr>
      </p:pic>
      <p:pic>
        <p:nvPicPr>
          <p:cNvPr id="19133" name="Picture 19132">
            <a:extLst>
              <a:ext uri="{FF2B5EF4-FFF2-40B4-BE49-F238E27FC236}">
                <a16:creationId xmlns:a16="http://schemas.microsoft.com/office/drawing/2014/main" id="{44F2C57F-054B-48DA-B9F6-30A19E91F2BB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177350" y="4625966"/>
            <a:ext cx="220977" cy="395242"/>
          </a:xfrm>
          <a:prstGeom prst="rect">
            <a:avLst/>
          </a:prstGeom>
        </p:spPr>
      </p:pic>
      <p:pic>
        <p:nvPicPr>
          <p:cNvPr id="19134" name="Picture 19133">
            <a:extLst>
              <a:ext uri="{FF2B5EF4-FFF2-40B4-BE49-F238E27FC236}">
                <a16:creationId xmlns:a16="http://schemas.microsoft.com/office/drawing/2014/main" id="{1DA4EA90-8EF7-474E-A84E-A6A872A7426B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59551" y="3790678"/>
            <a:ext cx="171607" cy="306938"/>
          </a:xfrm>
          <a:prstGeom prst="rect">
            <a:avLst/>
          </a:prstGeom>
        </p:spPr>
      </p:pic>
      <p:pic>
        <p:nvPicPr>
          <p:cNvPr id="19135" name="Picture 19134">
            <a:extLst>
              <a:ext uri="{FF2B5EF4-FFF2-40B4-BE49-F238E27FC236}">
                <a16:creationId xmlns:a16="http://schemas.microsoft.com/office/drawing/2014/main" id="{E68CBCA5-6FC4-4FD7-BC7A-8EECE87E24ED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52797" y="5139194"/>
            <a:ext cx="220977" cy="395242"/>
          </a:xfrm>
          <a:prstGeom prst="rect">
            <a:avLst/>
          </a:prstGeom>
        </p:spPr>
      </p:pic>
      <p:pic>
        <p:nvPicPr>
          <p:cNvPr id="19136" name="Picture 19135">
            <a:extLst>
              <a:ext uri="{FF2B5EF4-FFF2-40B4-BE49-F238E27FC236}">
                <a16:creationId xmlns:a16="http://schemas.microsoft.com/office/drawing/2014/main" id="{A818D7E6-2C85-4C9F-B756-8E158E8E5B05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413095" y="3752301"/>
            <a:ext cx="115872" cy="207250"/>
          </a:xfrm>
          <a:prstGeom prst="rect">
            <a:avLst/>
          </a:prstGeom>
        </p:spPr>
      </p:pic>
      <p:pic>
        <p:nvPicPr>
          <p:cNvPr id="19137" name="Picture 19136">
            <a:extLst>
              <a:ext uri="{FF2B5EF4-FFF2-40B4-BE49-F238E27FC236}">
                <a16:creationId xmlns:a16="http://schemas.microsoft.com/office/drawing/2014/main" id="{14A70557-D738-48B7-A23B-8C0421FC6872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025716" y="4101155"/>
            <a:ext cx="97249" cy="173941"/>
          </a:xfrm>
          <a:prstGeom prst="rect">
            <a:avLst/>
          </a:prstGeom>
        </p:spPr>
      </p:pic>
      <p:pic>
        <p:nvPicPr>
          <p:cNvPr id="19138" name="Picture 19137">
            <a:extLst>
              <a:ext uri="{FF2B5EF4-FFF2-40B4-BE49-F238E27FC236}">
                <a16:creationId xmlns:a16="http://schemas.microsoft.com/office/drawing/2014/main" id="{6EBCC436-FCA2-4FF8-A897-80011A0DA174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525024" y="5083533"/>
            <a:ext cx="220977" cy="395242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A7E9AA1B-81DE-4172-87EB-2930A052D753}"/>
              </a:ext>
            </a:extLst>
          </p:cNvPr>
          <p:cNvGrpSpPr/>
          <p:nvPr/>
        </p:nvGrpSpPr>
        <p:grpSpPr>
          <a:xfrm>
            <a:off x="327371" y="2303846"/>
            <a:ext cx="7299425" cy="1169786"/>
            <a:chOff x="327371" y="2303846"/>
            <a:chExt cx="7299425" cy="1169786"/>
          </a:xfrm>
        </p:grpSpPr>
        <p:pic>
          <p:nvPicPr>
            <p:cNvPr id="19139" name="Picture 19138">
              <a:extLst>
                <a:ext uri="{FF2B5EF4-FFF2-40B4-BE49-F238E27FC236}">
                  <a16:creationId xmlns:a16="http://schemas.microsoft.com/office/drawing/2014/main" id="{4E6D1DFB-09AA-41C3-B364-87E2F6D86A2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327371" y="3026248"/>
              <a:ext cx="100549" cy="179842"/>
            </a:xfrm>
            <a:prstGeom prst="rect">
              <a:avLst/>
            </a:prstGeom>
          </p:spPr>
        </p:pic>
        <p:pic>
          <p:nvPicPr>
            <p:cNvPr id="19140" name="Picture 19139">
              <a:extLst>
                <a:ext uri="{FF2B5EF4-FFF2-40B4-BE49-F238E27FC236}">
                  <a16:creationId xmlns:a16="http://schemas.microsoft.com/office/drawing/2014/main" id="{E326ECDD-C46E-4AF8-B8F4-4368716F29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721799" y="2677453"/>
              <a:ext cx="100549" cy="179842"/>
            </a:xfrm>
            <a:prstGeom prst="rect">
              <a:avLst/>
            </a:prstGeom>
          </p:spPr>
        </p:pic>
        <p:pic>
          <p:nvPicPr>
            <p:cNvPr id="19141" name="Picture 19140">
              <a:extLst>
                <a:ext uri="{FF2B5EF4-FFF2-40B4-BE49-F238E27FC236}">
                  <a16:creationId xmlns:a16="http://schemas.microsoft.com/office/drawing/2014/main" id="{24E30789-3B19-49CA-91D2-965F612B94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317078" y="2819026"/>
              <a:ext cx="100549" cy="179842"/>
            </a:xfrm>
            <a:prstGeom prst="rect">
              <a:avLst/>
            </a:prstGeom>
          </p:spPr>
        </p:pic>
        <p:pic>
          <p:nvPicPr>
            <p:cNvPr id="19142" name="Picture 19141">
              <a:extLst>
                <a:ext uri="{FF2B5EF4-FFF2-40B4-BE49-F238E27FC236}">
                  <a16:creationId xmlns:a16="http://schemas.microsoft.com/office/drawing/2014/main" id="{9A226C32-7E87-4397-9E6E-C37BAB03EB91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717154" y="2785404"/>
              <a:ext cx="100549" cy="179842"/>
            </a:xfrm>
            <a:prstGeom prst="rect">
              <a:avLst/>
            </a:prstGeom>
          </p:spPr>
        </p:pic>
        <p:pic>
          <p:nvPicPr>
            <p:cNvPr id="19143" name="Picture 19142">
              <a:extLst>
                <a:ext uri="{FF2B5EF4-FFF2-40B4-BE49-F238E27FC236}">
                  <a16:creationId xmlns:a16="http://schemas.microsoft.com/office/drawing/2014/main" id="{A4015209-806E-48F1-9145-FB788DD3A70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915033" y="2303846"/>
              <a:ext cx="100549" cy="179842"/>
            </a:xfrm>
            <a:prstGeom prst="rect">
              <a:avLst/>
            </a:prstGeom>
          </p:spPr>
        </p:pic>
        <p:pic>
          <p:nvPicPr>
            <p:cNvPr id="19144" name="Picture 19143">
              <a:extLst>
                <a:ext uri="{FF2B5EF4-FFF2-40B4-BE49-F238E27FC236}">
                  <a16:creationId xmlns:a16="http://schemas.microsoft.com/office/drawing/2014/main" id="{53EBACED-101B-4919-8F09-10FBAF66A3F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3322634" y="3139974"/>
              <a:ext cx="100549" cy="179842"/>
            </a:xfrm>
            <a:prstGeom prst="rect">
              <a:avLst/>
            </a:prstGeom>
          </p:spPr>
        </p:pic>
        <p:pic>
          <p:nvPicPr>
            <p:cNvPr id="19145" name="Picture 19144">
              <a:extLst>
                <a:ext uri="{FF2B5EF4-FFF2-40B4-BE49-F238E27FC236}">
                  <a16:creationId xmlns:a16="http://schemas.microsoft.com/office/drawing/2014/main" id="{2EF48979-77AF-422F-A07D-801ED240F4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3530761" y="2910316"/>
              <a:ext cx="100549" cy="179842"/>
            </a:xfrm>
            <a:prstGeom prst="rect">
              <a:avLst/>
            </a:prstGeom>
          </p:spPr>
        </p:pic>
        <p:pic>
          <p:nvPicPr>
            <p:cNvPr id="19146" name="Picture 19145">
              <a:extLst>
                <a:ext uri="{FF2B5EF4-FFF2-40B4-BE49-F238E27FC236}">
                  <a16:creationId xmlns:a16="http://schemas.microsoft.com/office/drawing/2014/main" id="{1DD701DC-16D4-4A79-8F44-3B5C9AF20E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5200754" y="3053651"/>
              <a:ext cx="100549" cy="179842"/>
            </a:xfrm>
            <a:prstGeom prst="rect">
              <a:avLst/>
            </a:prstGeom>
          </p:spPr>
        </p:pic>
        <p:pic>
          <p:nvPicPr>
            <p:cNvPr id="19148" name="Picture 19147">
              <a:extLst>
                <a:ext uri="{FF2B5EF4-FFF2-40B4-BE49-F238E27FC236}">
                  <a16:creationId xmlns:a16="http://schemas.microsoft.com/office/drawing/2014/main" id="{979963D8-29F4-4A57-9212-B5892C046FA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7510924" y="3266382"/>
              <a:ext cx="115872" cy="207250"/>
            </a:xfrm>
            <a:prstGeom prst="rect">
              <a:avLst/>
            </a:prstGeom>
          </p:spPr>
        </p:pic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B8FA332-C140-4CA7-B763-17962658E6FC}"/>
              </a:ext>
            </a:extLst>
          </p:cNvPr>
          <p:cNvGrpSpPr/>
          <p:nvPr/>
        </p:nvGrpSpPr>
        <p:grpSpPr>
          <a:xfrm>
            <a:off x="1348424" y="2408180"/>
            <a:ext cx="10584547" cy="1977632"/>
            <a:chOff x="1348424" y="2408180"/>
            <a:chExt cx="10584547" cy="1977632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43DCF2FD-5B6C-4C37-9B7B-3A865D18C67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241862" y="3754386"/>
              <a:ext cx="135781" cy="257766"/>
            </a:xfrm>
            <a:prstGeom prst="rect">
              <a:avLst/>
            </a:prstGeom>
          </p:spPr>
        </p:pic>
        <p:pic>
          <p:nvPicPr>
            <p:cNvPr id="19159" name="Picture 19158">
              <a:extLst>
                <a:ext uri="{FF2B5EF4-FFF2-40B4-BE49-F238E27FC236}">
                  <a16:creationId xmlns:a16="http://schemas.microsoft.com/office/drawing/2014/main" id="{2BB834A6-CDE7-4A12-855C-ED744A6C61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 flipH="1">
              <a:off x="5278276" y="4128046"/>
              <a:ext cx="135781" cy="257766"/>
            </a:xfrm>
            <a:prstGeom prst="rect">
              <a:avLst/>
            </a:prstGeom>
          </p:spPr>
        </p:pic>
        <p:pic>
          <p:nvPicPr>
            <p:cNvPr id="19160" name="Picture 19159">
              <a:extLst>
                <a:ext uri="{FF2B5EF4-FFF2-40B4-BE49-F238E27FC236}">
                  <a16:creationId xmlns:a16="http://schemas.microsoft.com/office/drawing/2014/main" id="{B218565C-5B8D-4E33-922B-F73C6E19D62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 flipH="1">
              <a:off x="7319929" y="3794711"/>
              <a:ext cx="135781" cy="257766"/>
            </a:xfrm>
            <a:prstGeom prst="rect">
              <a:avLst/>
            </a:prstGeom>
          </p:spPr>
        </p:pic>
        <p:pic>
          <p:nvPicPr>
            <p:cNvPr id="19161" name="Picture 19160">
              <a:extLst>
                <a:ext uri="{FF2B5EF4-FFF2-40B4-BE49-F238E27FC236}">
                  <a16:creationId xmlns:a16="http://schemas.microsoft.com/office/drawing/2014/main" id="{50E0817E-D4AB-4030-BACA-312D46D3731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9161747" y="3901714"/>
              <a:ext cx="135781" cy="257766"/>
            </a:xfrm>
            <a:prstGeom prst="rect">
              <a:avLst/>
            </a:prstGeom>
          </p:spPr>
        </p:pic>
        <p:pic>
          <p:nvPicPr>
            <p:cNvPr id="19162" name="Picture 19161">
              <a:extLst>
                <a:ext uri="{FF2B5EF4-FFF2-40B4-BE49-F238E27FC236}">
                  <a16:creationId xmlns:a16="http://schemas.microsoft.com/office/drawing/2014/main" id="{8DE30330-41C3-4883-B6E1-2393051A81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 flipH="1">
              <a:off x="9993912" y="3697692"/>
              <a:ext cx="135781" cy="257766"/>
            </a:xfrm>
            <a:prstGeom prst="rect">
              <a:avLst/>
            </a:prstGeom>
          </p:spPr>
        </p:pic>
        <p:pic>
          <p:nvPicPr>
            <p:cNvPr id="19163" name="Picture 19162">
              <a:extLst>
                <a:ext uri="{FF2B5EF4-FFF2-40B4-BE49-F238E27FC236}">
                  <a16:creationId xmlns:a16="http://schemas.microsoft.com/office/drawing/2014/main" id="{F61F1A83-795E-4AE1-AC35-7617B918C5F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11103097" y="3283240"/>
              <a:ext cx="89536" cy="169975"/>
            </a:xfrm>
            <a:prstGeom prst="rect">
              <a:avLst/>
            </a:prstGeom>
          </p:spPr>
        </p:pic>
        <p:pic>
          <p:nvPicPr>
            <p:cNvPr id="19164" name="Picture 19163">
              <a:extLst>
                <a:ext uri="{FF2B5EF4-FFF2-40B4-BE49-F238E27FC236}">
                  <a16:creationId xmlns:a16="http://schemas.microsoft.com/office/drawing/2014/main" id="{AAA8AB60-B46B-4491-BFA6-926FEB1B3FA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11843435" y="2711581"/>
              <a:ext cx="89536" cy="169975"/>
            </a:xfrm>
            <a:prstGeom prst="rect">
              <a:avLst/>
            </a:prstGeom>
          </p:spPr>
        </p:pic>
        <p:pic>
          <p:nvPicPr>
            <p:cNvPr id="19165" name="Picture 19164">
              <a:extLst>
                <a:ext uri="{FF2B5EF4-FFF2-40B4-BE49-F238E27FC236}">
                  <a16:creationId xmlns:a16="http://schemas.microsoft.com/office/drawing/2014/main" id="{2825F027-0804-4DA6-B345-60A1C63A6CB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8325442" y="2898893"/>
              <a:ext cx="89536" cy="169975"/>
            </a:xfrm>
            <a:prstGeom prst="rect">
              <a:avLst/>
            </a:prstGeom>
          </p:spPr>
        </p:pic>
        <p:pic>
          <p:nvPicPr>
            <p:cNvPr id="19166" name="Picture 19165">
              <a:extLst>
                <a:ext uri="{FF2B5EF4-FFF2-40B4-BE49-F238E27FC236}">
                  <a16:creationId xmlns:a16="http://schemas.microsoft.com/office/drawing/2014/main" id="{897C8055-F76C-4CA0-8D01-B509B2278B1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 flipH="1">
              <a:off x="7533735" y="2408180"/>
              <a:ext cx="89536" cy="169975"/>
            </a:xfrm>
            <a:prstGeom prst="rect">
              <a:avLst/>
            </a:prstGeom>
          </p:spPr>
        </p:pic>
        <p:pic>
          <p:nvPicPr>
            <p:cNvPr id="19167" name="Picture 19166">
              <a:extLst>
                <a:ext uri="{FF2B5EF4-FFF2-40B4-BE49-F238E27FC236}">
                  <a16:creationId xmlns:a16="http://schemas.microsoft.com/office/drawing/2014/main" id="{8C52EE09-F069-4FD3-9DF1-022DF86665A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4845108" y="3131875"/>
              <a:ext cx="89536" cy="169975"/>
            </a:xfrm>
            <a:prstGeom prst="rect">
              <a:avLst/>
            </a:prstGeom>
          </p:spPr>
        </p:pic>
        <p:pic>
          <p:nvPicPr>
            <p:cNvPr id="19168" name="Picture 19167">
              <a:extLst>
                <a:ext uri="{FF2B5EF4-FFF2-40B4-BE49-F238E27FC236}">
                  <a16:creationId xmlns:a16="http://schemas.microsoft.com/office/drawing/2014/main" id="{7DABE60C-8877-43E8-9CA2-DD1CD70453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275085" y="2776516"/>
              <a:ext cx="89536" cy="169975"/>
            </a:xfrm>
            <a:prstGeom prst="rect">
              <a:avLst/>
            </a:prstGeom>
          </p:spPr>
        </p:pic>
        <p:pic>
          <p:nvPicPr>
            <p:cNvPr id="19169" name="Picture 19168">
              <a:extLst>
                <a:ext uri="{FF2B5EF4-FFF2-40B4-BE49-F238E27FC236}">
                  <a16:creationId xmlns:a16="http://schemas.microsoft.com/office/drawing/2014/main" id="{E1664ADA-3AB2-4ECB-841A-9BBCC09E46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 flipH="1">
              <a:off x="2437025" y="2613440"/>
              <a:ext cx="89536" cy="169975"/>
            </a:xfrm>
            <a:prstGeom prst="rect">
              <a:avLst/>
            </a:prstGeom>
          </p:spPr>
        </p:pic>
        <p:pic>
          <p:nvPicPr>
            <p:cNvPr id="19170" name="Picture 19169">
              <a:extLst>
                <a:ext uri="{FF2B5EF4-FFF2-40B4-BE49-F238E27FC236}">
                  <a16:creationId xmlns:a16="http://schemas.microsoft.com/office/drawing/2014/main" id="{7BF3A132-70D0-4B6C-8152-F832CBD95F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1348424" y="3174941"/>
              <a:ext cx="89536" cy="169975"/>
            </a:xfrm>
            <a:prstGeom prst="rect">
              <a:avLst/>
            </a:prstGeom>
          </p:spPr>
        </p:pic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E407CD61-7969-4E02-9091-22D5EAA68093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992704" y="1971889"/>
            <a:ext cx="2696783" cy="3952977"/>
          </a:xfrm>
          <a:prstGeom prst="rect">
            <a:avLst/>
          </a:prstGeom>
        </p:spPr>
      </p:pic>
      <p:pic>
        <p:nvPicPr>
          <p:cNvPr id="16085" name="Picture 16084">
            <a:extLst>
              <a:ext uri="{FF2B5EF4-FFF2-40B4-BE49-F238E27FC236}">
                <a16:creationId xmlns:a16="http://schemas.microsoft.com/office/drawing/2014/main" id="{CFA8AC09-E882-498F-A2CB-9E22414E75C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552452" y="3292609"/>
            <a:ext cx="398663" cy="837759"/>
          </a:xfrm>
          <a:prstGeom prst="rect">
            <a:avLst/>
          </a:prstGeom>
        </p:spPr>
      </p:pic>
      <p:grpSp>
        <p:nvGrpSpPr>
          <p:cNvPr id="14" name="Group 13">
            <a:extLst>
              <a:ext uri="{FF2B5EF4-FFF2-40B4-BE49-F238E27FC236}">
                <a16:creationId xmlns:a16="http://schemas.microsoft.com/office/drawing/2014/main" id="{BBF72236-D7E9-4BEB-97D5-B26ACF8E2726}"/>
              </a:ext>
            </a:extLst>
          </p:cNvPr>
          <p:cNvGrpSpPr/>
          <p:nvPr/>
        </p:nvGrpSpPr>
        <p:grpSpPr>
          <a:xfrm>
            <a:off x="535547" y="2293630"/>
            <a:ext cx="11275969" cy="1149787"/>
            <a:chOff x="535547" y="2293630"/>
            <a:chExt cx="11275969" cy="1149787"/>
          </a:xfrm>
        </p:grpSpPr>
        <p:pic>
          <p:nvPicPr>
            <p:cNvPr id="13688" name="Picture 13687">
              <a:extLst>
                <a:ext uri="{FF2B5EF4-FFF2-40B4-BE49-F238E27FC236}">
                  <a16:creationId xmlns:a16="http://schemas.microsoft.com/office/drawing/2014/main" id="{97471816-89FF-4597-82B9-496005A1D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5547" y="3066378"/>
              <a:ext cx="173323" cy="226403"/>
            </a:xfrm>
            <a:prstGeom prst="rect">
              <a:avLst/>
            </a:prstGeom>
          </p:spPr>
        </p:pic>
        <p:pic>
          <p:nvPicPr>
            <p:cNvPr id="13689" name="Picture 13688">
              <a:extLst>
                <a:ext uri="{FF2B5EF4-FFF2-40B4-BE49-F238E27FC236}">
                  <a16:creationId xmlns:a16="http://schemas.microsoft.com/office/drawing/2014/main" id="{0D2ABF90-9DF3-4499-BA4B-459F227E0AE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66684" y="2960695"/>
              <a:ext cx="173323" cy="226403"/>
            </a:xfrm>
            <a:prstGeom prst="rect">
              <a:avLst/>
            </a:prstGeom>
          </p:spPr>
        </p:pic>
        <p:pic>
          <p:nvPicPr>
            <p:cNvPr id="13690" name="Picture 13689">
              <a:extLst>
                <a:ext uri="{FF2B5EF4-FFF2-40B4-BE49-F238E27FC236}">
                  <a16:creationId xmlns:a16="http://schemas.microsoft.com/office/drawing/2014/main" id="{873AA68B-F226-4EFD-813F-3131F8F14BE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940007" y="2701620"/>
              <a:ext cx="173323" cy="226403"/>
            </a:xfrm>
            <a:prstGeom prst="rect">
              <a:avLst/>
            </a:prstGeom>
          </p:spPr>
        </p:pic>
        <p:pic>
          <p:nvPicPr>
            <p:cNvPr id="13692" name="Picture 13691">
              <a:extLst>
                <a:ext uri="{FF2B5EF4-FFF2-40B4-BE49-F238E27FC236}">
                  <a16:creationId xmlns:a16="http://schemas.microsoft.com/office/drawing/2014/main" id="{C09FB035-B92E-4A04-ABA8-13A7E6150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170508" y="2427282"/>
              <a:ext cx="173323" cy="226403"/>
            </a:xfrm>
            <a:prstGeom prst="rect">
              <a:avLst/>
            </a:prstGeom>
          </p:spPr>
        </p:pic>
        <p:pic>
          <p:nvPicPr>
            <p:cNvPr id="13694" name="Picture 13693">
              <a:extLst>
                <a:ext uri="{FF2B5EF4-FFF2-40B4-BE49-F238E27FC236}">
                  <a16:creationId xmlns:a16="http://schemas.microsoft.com/office/drawing/2014/main" id="{D2294994-1959-43AC-9FBA-2B8FA2227E1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585095" y="2872578"/>
              <a:ext cx="173323" cy="226403"/>
            </a:xfrm>
            <a:prstGeom prst="rect">
              <a:avLst/>
            </a:prstGeom>
          </p:spPr>
        </p:pic>
        <p:pic>
          <p:nvPicPr>
            <p:cNvPr id="13695" name="Picture 13694">
              <a:extLst>
                <a:ext uri="{FF2B5EF4-FFF2-40B4-BE49-F238E27FC236}">
                  <a16:creationId xmlns:a16="http://schemas.microsoft.com/office/drawing/2014/main" id="{106AB610-9A45-46CA-8F8B-7D28B368957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28559" y="3217014"/>
              <a:ext cx="173323" cy="226403"/>
            </a:xfrm>
            <a:prstGeom prst="rect">
              <a:avLst/>
            </a:prstGeom>
          </p:spPr>
        </p:pic>
        <p:pic>
          <p:nvPicPr>
            <p:cNvPr id="13696" name="Picture 13695">
              <a:extLst>
                <a:ext uri="{FF2B5EF4-FFF2-40B4-BE49-F238E27FC236}">
                  <a16:creationId xmlns:a16="http://schemas.microsoft.com/office/drawing/2014/main" id="{37C1BEF7-2583-45DA-9434-61CCFAF2AF4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316177" y="2623061"/>
              <a:ext cx="173323" cy="226403"/>
            </a:xfrm>
            <a:prstGeom prst="rect">
              <a:avLst/>
            </a:prstGeom>
          </p:spPr>
        </p:pic>
        <p:pic>
          <p:nvPicPr>
            <p:cNvPr id="13697" name="Picture 13696">
              <a:extLst>
                <a:ext uri="{FF2B5EF4-FFF2-40B4-BE49-F238E27FC236}">
                  <a16:creationId xmlns:a16="http://schemas.microsoft.com/office/drawing/2014/main" id="{2E6628E0-4AC1-49EE-9B6C-49ECB082CDB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579124" y="2782291"/>
              <a:ext cx="173323" cy="226403"/>
            </a:xfrm>
            <a:prstGeom prst="rect">
              <a:avLst/>
            </a:prstGeom>
          </p:spPr>
        </p:pic>
        <p:pic>
          <p:nvPicPr>
            <p:cNvPr id="13698" name="Picture 13697">
              <a:extLst>
                <a:ext uri="{FF2B5EF4-FFF2-40B4-BE49-F238E27FC236}">
                  <a16:creationId xmlns:a16="http://schemas.microsoft.com/office/drawing/2014/main" id="{F135DF2D-20DB-47C3-ABBB-1A2D3747072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53849" y="2293630"/>
              <a:ext cx="173323" cy="226403"/>
            </a:xfrm>
            <a:prstGeom prst="rect">
              <a:avLst/>
            </a:prstGeom>
          </p:spPr>
        </p:pic>
        <p:pic>
          <p:nvPicPr>
            <p:cNvPr id="13699" name="Picture 13698">
              <a:extLst>
                <a:ext uri="{FF2B5EF4-FFF2-40B4-BE49-F238E27FC236}">
                  <a16:creationId xmlns:a16="http://schemas.microsoft.com/office/drawing/2014/main" id="{89FED8B2-BA35-41F6-96B5-E4579138AAE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8415727" y="3045779"/>
              <a:ext cx="173323" cy="226403"/>
            </a:xfrm>
            <a:prstGeom prst="rect">
              <a:avLst/>
            </a:prstGeom>
          </p:spPr>
        </p:pic>
        <p:pic>
          <p:nvPicPr>
            <p:cNvPr id="13700" name="Picture 13699">
              <a:extLst>
                <a:ext uri="{FF2B5EF4-FFF2-40B4-BE49-F238E27FC236}">
                  <a16:creationId xmlns:a16="http://schemas.microsoft.com/office/drawing/2014/main" id="{74054BBF-AA71-4C9E-9C44-94CEE2663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226262" y="2965545"/>
              <a:ext cx="173323" cy="226403"/>
            </a:xfrm>
            <a:prstGeom prst="rect">
              <a:avLst/>
            </a:prstGeom>
          </p:spPr>
        </p:pic>
        <p:pic>
          <p:nvPicPr>
            <p:cNvPr id="13701" name="Picture 13700">
              <a:extLst>
                <a:ext uri="{FF2B5EF4-FFF2-40B4-BE49-F238E27FC236}">
                  <a16:creationId xmlns:a16="http://schemas.microsoft.com/office/drawing/2014/main" id="{92D8874F-ABAE-41E8-9ECE-19F8B73054F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890944" y="3043423"/>
              <a:ext cx="173323" cy="226403"/>
            </a:xfrm>
            <a:prstGeom prst="rect">
              <a:avLst/>
            </a:prstGeom>
          </p:spPr>
        </p:pic>
        <p:pic>
          <p:nvPicPr>
            <p:cNvPr id="13702" name="Picture 13701">
              <a:extLst>
                <a:ext uri="{FF2B5EF4-FFF2-40B4-BE49-F238E27FC236}">
                  <a16:creationId xmlns:a16="http://schemas.microsoft.com/office/drawing/2014/main" id="{9C0168EA-ECCB-43B6-9953-86FE020327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165160" y="2970718"/>
              <a:ext cx="173323" cy="226403"/>
            </a:xfrm>
            <a:prstGeom prst="rect">
              <a:avLst/>
            </a:prstGeom>
          </p:spPr>
        </p:pic>
        <p:pic>
          <p:nvPicPr>
            <p:cNvPr id="13703" name="Picture 13702">
              <a:extLst>
                <a:ext uri="{FF2B5EF4-FFF2-40B4-BE49-F238E27FC236}">
                  <a16:creationId xmlns:a16="http://schemas.microsoft.com/office/drawing/2014/main" id="{1C6AEA0D-2FB8-4A2D-A194-9C47371A8C8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269153" y="2891378"/>
              <a:ext cx="173323" cy="226403"/>
            </a:xfrm>
            <a:prstGeom prst="rect">
              <a:avLst/>
            </a:prstGeom>
          </p:spPr>
        </p:pic>
        <p:pic>
          <p:nvPicPr>
            <p:cNvPr id="13704" name="Picture 13703">
              <a:extLst>
                <a:ext uri="{FF2B5EF4-FFF2-40B4-BE49-F238E27FC236}">
                  <a16:creationId xmlns:a16="http://schemas.microsoft.com/office/drawing/2014/main" id="{914E1AE2-6E20-4206-8B4A-923E2255502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360730" y="2457965"/>
              <a:ext cx="173323" cy="226403"/>
            </a:xfrm>
            <a:prstGeom prst="rect">
              <a:avLst/>
            </a:prstGeom>
          </p:spPr>
        </p:pic>
        <p:pic>
          <p:nvPicPr>
            <p:cNvPr id="13705" name="Picture 13704">
              <a:extLst>
                <a:ext uri="{FF2B5EF4-FFF2-40B4-BE49-F238E27FC236}">
                  <a16:creationId xmlns:a16="http://schemas.microsoft.com/office/drawing/2014/main" id="{E1C8C588-C600-4F7E-8433-DCDF7FD3BF7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638193" y="2767736"/>
              <a:ext cx="173323" cy="226403"/>
            </a:xfrm>
            <a:prstGeom prst="rect">
              <a:avLst/>
            </a:prstGeom>
          </p:spPr>
        </p:pic>
        <p:pic>
          <p:nvPicPr>
            <p:cNvPr id="13691" name="Picture 13690">
              <a:extLst>
                <a:ext uri="{FF2B5EF4-FFF2-40B4-BE49-F238E27FC236}">
                  <a16:creationId xmlns:a16="http://schemas.microsoft.com/office/drawing/2014/main" id="{B2DA9125-8143-44B1-A1DF-3F251960BE0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36222" y="2759377"/>
              <a:ext cx="173323" cy="226403"/>
            </a:xfrm>
            <a:prstGeom prst="rect">
              <a:avLst/>
            </a:prstGeom>
          </p:spPr>
        </p:pic>
        <p:pic>
          <p:nvPicPr>
            <p:cNvPr id="13693" name="Picture 13692">
              <a:extLst>
                <a:ext uri="{FF2B5EF4-FFF2-40B4-BE49-F238E27FC236}">
                  <a16:creationId xmlns:a16="http://schemas.microsoft.com/office/drawing/2014/main" id="{65242EDE-1DBE-45F2-918B-CFB2D142AD0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109545" y="2928023"/>
              <a:ext cx="173323" cy="226403"/>
            </a:xfrm>
            <a:prstGeom prst="rect">
              <a:avLst/>
            </a:prstGeom>
          </p:spPr>
        </p:pic>
      </p:grpSp>
      <p:grpSp>
        <p:nvGrpSpPr>
          <p:cNvPr id="584" name="Group 583">
            <a:extLst>
              <a:ext uri="{FF2B5EF4-FFF2-40B4-BE49-F238E27FC236}">
                <a16:creationId xmlns:a16="http://schemas.microsoft.com/office/drawing/2014/main" id="{206798BD-8CBF-4711-A26E-495CCC694ADE}"/>
              </a:ext>
            </a:extLst>
          </p:cNvPr>
          <p:cNvGrpSpPr/>
          <p:nvPr/>
        </p:nvGrpSpPr>
        <p:grpSpPr>
          <a:xfrm>
            <a:off x="2958603" y="291603"/>
            <a:ext cx="6274794" cy="6274794"/>
            <a:chOff x="2955584" y="306652"/>
            <a:chExt cx="6274794" cy="6274794"/>
          </a:xfrm>
        </p:grpSpPr>
        <p:sp>
          <p:nvSpPr>
            <p:cNvPr id="585" name="Circle: Hollow 584">
              <a:extLst>
                <a:ext uri="{FF2B5EF4-FFF2-40B4-BE49-F238E27FC236}">
                  <a16:creationId xmlns:a16="http://schemas.microsoft.com/office/drawing/2014/main" id="{BFB05B49-3AF9-44DE-A132-D66A977420F4}"/>
                </a:ext>
              </a:extLst>
            </p:cNvPr>
            <p:cNvSpPr/>
            <p:nvPr/>
          </p:nvSpPr>
          <p:spPr>
            <a:xfrm>
              <a:off x="2955584" y="306652"/>
              <a:ext cx="6274794" cy="6274794"/>
            </a:xfrm>
            <a:prstGeom prst="donut">
              <a:avLst>
                <a:gd name="adj" fmla="val 2731"/>
              </a:avLst>
            </a:prstGeom>
            <a:solidFill>
              <a:srgbClr val="17536F">
                <a:alpha val="44000"/>
              </a:srgb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7BC4B293-A608-459C-B1B1-DF2292B26B58}"/>
                </a:ext>
              </a:extLst>
            </p:cNvPr>
            <p:cNvSpPr/>
            <p:nvPr/>
          </p:nvSpPr>
          <p:spPr>
            <a:xfrm>
              <a:off x="3108762" y="441762"/>
              <a:ext cx="5974476" cy="5974476"/>
            </a:xfrm>
            <a:prstGeom prst="ellipse">
              <a:avLst/>
            </a:prstGeom>
            <a:solidFill>
              <a:schemeClr val="bg1">
                <a:alpha val="90000"/>
              </a:schemeClr>
            </a:solidFill>
            <a:ln w="28575">
              <a:noFill/>
            </a:ln>
            <a:effectLst>
              <a:outerShdw blurRad="63500" sx="102000" sy="102000" algn="ct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587" name="Group 586">
              <a:extLst>
                <a:ext uri="{FF2B5EF4-FFF2-40B4-BE49-F238E27FC236}">
                  <a16:creationId xmlns:a16="http://schemas.microsoft.com/office/drawing/2014/main" id="{F4BD4BDC-F94D-4E64-88E4-BB0191331B0D}"/>
                </a:ext>
              </a:extLst>
            </p:cNvPr>
            <p:cNvGrpSpPr/>
            <p:nvPr/>
          </p:nvGrpSpPr>
          <p:grpSpPr>
            <a:xfrm>
              <a:off x="3102724" y="453794"/>
              <a:ext cx="5980514" cy="5980510"/>
              <a:chOff x="3266391" y="599619"/>
              <a:chExt cx="5980514" cy="5980510"/>
            </a:xfrm>
          </p:grpSpPr>
          <p:sp>
            <p:nvSpPr>
              <p:cNvPr id="588" name="Arc 587">
                <a:extLst>
                  <a:ext uri="{FF2B5EF4-FFF2-40B4-BE49-F238E27FC236}">
                    <a16:creationId xmlns:a16="http://schemas.microsoft.com/office/drawing/2014/main" id="{3E406354-C4A2-4C5C-BA36-A8A73DCE7A89}"/>
                  </a:ext>
                </a:extLst>
              </p:cNvPr>
              <p:cNvSpPr/>
              <p:nvPr/>
            </p:nvSpPr>
            <p:spPr>
              <a:xfrm>
                <a:off x="3266391" y="599619"/>
                <a:ext cx="5980514" cy="5980510"/>
              </a:xfrm>
              <a:prstGeom prst="arc">
                <a:avLst>
                  <a:gd name="adj1" fmla="val 11123130"/>
                  <a:gd name="adj2" fmla="val 21263729"/>
                </a:avLst>
              </a:prstGeom>
              <a:noFill/>
              <a:ln w="28575" cap="rnd">
                <a:solidFill>
                  <a:srgbClr val="0C67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n w="19050"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589" name="Arc 588">
                <a:extLst>
                  <a:ext uri="{FF2B5EF4-FFF2-40B4-BE49-F238E27FC236}">
                    <a16:creationId xmlns:a16="http://schemas.microsoft.com/office/drawing/2014/main" id="{3CB1A290-0359-4CC6-AF3A-6A624BBB9348}"/>
                  </a:ext>
                </a:extLst>
              </p:cNvPr>
              <p:cNvSpPr/>
              <p:nvPr/>
            </p:nvSpPr>
            <p:spPr>
              <a:xfrm>
                <a:off x="3266391" y="599619"/>
                <a:ext cx="5980514" cy="5980510"/>
              </a:xfrm>
              <a:prstGeom prst="arc">
                <a:avLst>
                  <a:gd name="adj1" fmla="val 918320"/>
                  <a:gd name="adj2" fmla="val 9885227"/>
                </a:avLst>
              </a:prstGeom>
              <a:noFill/>
              <a:ln w="28575" cap="rnd">
                <a:solidFill>
                  <a:srgbClr val="0C67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n w="19050">
                    <a:solidFill>
                      <a:schemeClr val="tx1"/>
                    </a:solidFill>
                  </a:ln>
                </a:endParaRPr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46117A38-ECC2-404D-B241-211B6F02BE1D}"/>
              </a:ext>
            </a:extLst>
          </p:cNvPr>
          <p:cNvGrpSpPr/>
          <p:nvPr/>
        </p:nvGrpSpPr>
        <p:grpSpPr>
          <a:xfrm>
            <a:off x="3846026" y="4223796"/>
            <a:ext cx="4499947" cy="1109811"/>
            <a:chOff x="3838011" y="4171949"/>
            <a:chExt cx="4499947" cy="1109811"/>
          </a:xfrm>
        </p:grpSpPr>
        <p:grpSp>
          <p:nvGrpSpPr>
            <p:cNvPr id="851" name="Graphic 18">
              <a:extLst>
                <a:ext uri="{FF2B5EF4-FFF2-40B4-BE49-F238E27FC236}">
                  <a16:creationId xmlns:a16="http://schemas.microsoft.com/office/drawing/2014/main" id="{7839B5E5-C512-4997-92BD-C16FB8427184}"/>
                </a:ext>
              </a:extLst>
            </p:cNvPr>
            <p:cNvGrpSpPr/>
            <p:nvPr/>
          </p:nvGrpSpPr>
          <p:grpSpPr>
            <a:xfrm>
              <a:off x="3838011" y="4171949"/>
              <a:ext cx="4499947" cy="1109811"/>
              <a:chOff x="715750" y="3196595"/>
              <a:chExt cx="4499947" cy="1109811"/>
            </a:xfrm>
            <a:solidFill>
              <a:srgbClr val="C64054"/>
            </a:solidFill>
          </p:grpSpPr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774B6FD9-DC06-4C18-9E07-A9CA2F2AD0EA}"/>
                  </a:ext>
                </a:extLst>
              </p:cNvPr>
              <p:cNvSpPr/>
              <p:nvPr/>
            </p:nvSpPr>
            <p:spPr>
              <a:xfrm>
                <a:off x="1418122" y="3196595"/>
                <a:ext cx="3094810" cy="241187"/>
              </a:xfrm>
              <a:custGeom>
                <a:avLst/>
                <a:gdLst>
                  <a:gd name="connsiteX0" fmla="*/ 0 w 3094810"/>
                  <a:gd name="connsiteY0" fmla="*/ 241188 h 241187"/>
                  <a:gd name="connsiteX1" fmla="*/ 33114 w 3094810"/>
                  <a:gd name="connsiteY1" fmla="*/ 229083 h 241187"/>
                  <a:gd name="connsiteX2" fmla="*/ 127807 w 3094810"/>
                  <a:gd name="connsiteY2" fmla="*/ 197993 h 241187"/>
                  <a:gd name="connsiteX3" fmla="*/ 276933 w 3094810"/>
                  <a:gd name="connsiteY3" fmla="*/ 155935 h 241187"/>
                  <a:gd name="connsiteX4" fmla="*/ 472600 w 3094810"/>
                  <a:gd name="connsiteY4" fmla="*/ 109579 h 241187"/>
                  <a:gd name="connsiteX5" fmla="*/ 706566 w 3094810"/>
                  <a:gd name="connsiteY5" fmla="*/ 65992 h 241187"/>
                  <a:gd name="connsiteX6" fmla="*/ 970051 w 3094810"/>
                  <a:gd name="connsiteY6" fmla="*/ 30895 h 241187"/>
                  <a:gd name="connsiteX7" fmla="*/ 1253409 w 3094810"/>
                  <a:gd name="connsiteY7" fmla="*/ 7718 h 241187"/>
                  <a:gd name="connsiteX8" fmla="*/ 1546868 w 3094810"/>
                  <a:gd name="connsiteY8" fmla="*/ 12 h 241187"/>
                  <a:gd name="connsiteX9" fmla="*/ 1620656 w 3094810"/>
                  <a:gd name="connsiteY9" fmla="*/ 405 h 241187"/>
                  <a:gd name="connsiteX10" fmla="*/ 1694238 w 3094810"/>
                  <a:gd name="connsiteY10" fmla="*/ 2388 h 241187"/>
                  <a:gd name="connsiteX11" fmla="*/ 1767551 w 3094810"/>
                  <a:gd name="connsiteY11" fmla="*/ 4660 h 241187"/>
                  <a:gd name="connsiteX12" fmla="*/ 1840327 w 3094810"/>
                  <a:gd name="connsiteY12" fmla="*/ 8441 h 241187"/>
                  <a:gd name="connsiteX13" fmla="*/ 1912525 w 3094810"/>
                  <a:gd name="connsiteY13" fmla="*/ 12572 h 241187"/>
                  <a:gd name="connsiteX14" fmla="*/ 1983875 w 3094810"/>
                  <a:gd name="connsiteY14" fmla="*/ 18398 h 241187"/>
                  <a:gd name="connsiteX15" fmla="*/ 2123664 w 3094810"/>
                  <a:gd name="connsiteY15" fmla="*/ 31990 h 241187"/>
                  <a:gd name="connsiteX16" fmla="*/ 2258433 w 3094810"/>
                  <a:gd name="connsiteY16" fmla="*/ 48619 h 241187"/>
                  <a:gd name="connsiteX17" fmla="*/ 2323586 w 3094810"/>
                  <a:gd name="connsiteY17" fmla="*/ 57647 h 241187"/>
                  <a:gd name="connsiteX18" fmla="*/ 2386984 w 3094810"/>
                  <a:gd name="connsiteY18" fmla="*/ 68037 h 241187"/>
                  <a:gd name="connsiteX19" fmla="*/ 2508181 w 3094810"/>
                  <a:gd name="connsiteY19" fmla="*/ 89129 h 241187"/>
                  <a:gd name="connsiteX20" fmla="*/ 2620929 w 3094810"/>
                  <a:gd name="connsiteY20" fmla="*/ 111645 h 241187"/>
                  <a:gd name="connsiteX21" fmla="*/ 2816534 w 3094810"/>
                  <a:gd name="connsiteY21" fmla="*/ 158104 h 241187"/>
                  <a:gd name="connsiteX22" fmla="*/ 2965908 w 3094810"/>
                  <a:gd name="connsiteY22" fmla="*/ 198964 h 241187"/>
                  <a:gd name="connsiteX23" fmla="*/ 3061159 w 3094810"/>
                  <a:gd name="connsiteY23" fmla="*/ 228153 h 241187"/>
                  <a:gd name="connsiteX24" fmla="*/ 3094810 w 3094810"/>
                  <a:gd name="connsiteY24" fmla="*/ 238564 h 241187"/>
                  <a:gd name="connsiteX25" fmla="*/ 3060457 w 3094810"/>
                  <a:gd name="connsiteY25" fmla="*/ 230673 h 241187"/>
                  <a:gd name="connsiteX26" fmla="*/ 2963553 w 3094810"/>
                  <a:gd name="connsiteY26" fmla="*/ 208033 h 241187"/>
                  <a:gd name="connsiteX27" fmla="*/ 2812506 w 3094810"/>
                  <a:gd name="connsiteY27" fmla="*/ 175580 h 241187"/>
                  <a:gd name="connsiteX28" fmla="*/ 2719217 w 3094810"/>
                  <a:gd name="connsiteY28" fmla="*/ 157835 h 241187"/>
                  <a:gd name="connsiteX29" fmla="*/ 2615724 w 3094810"/>
                  <a:gd name="connsiteY29" fmla="*/ 138789 h 241187"/>
                  <a:gd name="connsiteX30" fmla="*/ 2381696 w 3094810"/>
                  <a:gd name="connsiteY30" fmla="*/ 103609 h 241187"/>
                  <a:gd name="connsiteX31" fmla="*/ 2318505 w 3094810"/>
                  <a:gd name="connsiteY31" fmla="*/ 95099 h 241187"/>
                  <a:gd name="connsiteX32" fmla="*/ 2253496 w 3094810"/>
                  <a:gd name="connsiteY32" fmla="*/ 87993 h 241187"/>
                  <a:gd name="connsiteX33" fmla="*/ 2187186 w 3094810"/>
                  <a:gd name="connsiteY33" fmla="*/ 80515 h 241187"/>
                  <a:gd name="connsiteX34" fmla="*/ 2119409 w 3094810"/>
                  <a:gd name="connsiteY34" fmla="*/ 74193 h 241187"/>
                  <a:gd name="connsiteX35" fmla="*/ 1980488 w 3094810"/>
                  <a:gd name="connsiteY35" fmla="*/ 63121 h 241187"/>
                  <a:gd name="connsiteX36" fmla="*/ 1837931 w 3094810"/>
                  <a:gd name="connsiteY36" fmla="*/ 54879 h 241187"/>
                  <a:gd name="connsiteX37" fmla="*/ 1765733 w 3094810"/>
                  <a:gd name="connsiteY37" fmla="*/ 51532 h 241187"/>
                  <a:gd name="connsiteX38" fmla="*/ 1692998 w 3094810"/>
                  <a:gd name="connsiteY38" fmla="*/ 49694 h 241187"/>
                  <a:gd name="connsiteX39" fmla="*/ 1620016 w 3094810"/>
                  <a:gd name="connsiteY39" fmla="*/ 48124 h 241187"/>
                  <a:gd name="connsiteX40" fmla="*/ 1546827 w 3094810"/>
                  <a:gd name="connsiteY40" fmla="*/ 48103 h 241187"/>
                  <a:gd name="connsiteX41" fmla="*/ 1255660 w 3094810"/>
                  <a:gd name="connsiteY41" fmla="*/ 54052 h 241187"/>
                  <a:gd name="connsiteX42" fmla="*/ 1113124 w 3094810"/>
                  <a:gd name="connsiteY42" fmla="*/ 62088 h 241187"/>
                  <a:gd name="connsiteX43" fmla="*/ 974183 w 3094810"/>
                  <a:gd name="connsiteY43" fmla="*/ 72954 h 241187"/>
                  <a:gd name="connsiteX44" fmla="*/ 711751 w 3094810"/>
                  <a:gd name="connsiteY44" fmla="*/ 101399 h 241187"/>
                  <a:gd name="connsiteX45" fmla="*/ 477723 w 3094810"/>
                  <a:gd name="connsiteY45" fmla="*/ 136579 h 241187"/>
                  <a:gd name="connsiteX46" fmla="*/ 130266 w 3094810"/>
                  <a:gd name="connsiteY46" fmla="*/ 206917 h 241187"/>
                  <a:gd name="connsiteX47" fmla="*/ 33857 w 3094810"/>
                  <a:gd name="connsiteY47" fmla="*/ 231500 h 241187"/>
                  <a:gd name="connsiteX48" fmla="*/ 0 w 3094810"/>
                  <a:gd name="connsiteY48" fmla="*/ 241188 h 24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094810" h="241187">
                    <a:moveTo>
                      <a:pt x="0" y="241188"/>
                    </a:moveTo>
                    <a:cubicBezTo>
                      <a:pt x="0" y="241188"/>
                      <a:pt x="11527" y="236974"/>
                      <a:pt x="33114" y="229083"/>
                    </a:cubicBezTo>
                    <a:cubicBezTo>
                      <a:pt x="54866" y="221625"/>
                      <a:pt x="86637" y="210222"/>
                      <a:pt x="127807" y="197993"/>
                    </a:cubicBezTo>
                    <a:cubicBezTo>
                      <a:pt x="168916" y="185578"/>
                      <a:pt x="219010" y="170973"/>
                      <a:pt x="276933" y="155935"/>
                    </a:cubicBezTo>
                    <a:cubicBezTo>
                      <a:pt x="334774" y="140545"/>
                      <a:pt x="400464" y="124577"/>
                      <a:pt x="472600" y="109579"/>
                    </a:cubicBezTo>
                    <a:cubicBezTo>
                      <a:pt x="544653" y="93921"/>
                      <a:pt x="623234" y="79668"/>
                      <a:pt x="706566" y="65992"/>
                    </a:cubicBezTo>
                    <a:cubicBezTo>
                      <a:pt x="790084" y="53226"/>
                      <a:pt x="878291" y="39985"/>
                      <a:pt x="970051" y="30895"/>
                    </a:cubicBezTo>
                    <a:cubicBezTo>
                      <a:pt x="1061708" y="20877"/>
                      <a:pt x="1156691" y="13089"/>
                      <a:pt x="1253409" y="7718"/>
                    </a:cubicBezTo>
                    <a:cubicBezTo>
                      <a:pt x="1350127" y="3235"/>
                      <a:pt x="1448477" y="-235"/>
                      <a:pt x="1546868" y="12"/>
                    </a:cubicBezTo>
                    <a:lnTo>
                      <a:pt x="1620656" y="405"/>
                    </a:lnTo>
                    <a:cubicBezTo>
                      <a:pt x="1645218" y="1066"/>
                      <a:pt x="1669759" y="1727"/>
                      <a:pt x="1694238" y="2388"/>
                    </a:cubicBezTo>
                    <a:cubicBezTo>
                      <a:pt x="1718738" y="3152"/>
                      <a:pt x="1743175" y="3917"/>
                      <a:pt x="1767551" y="4660"/>
                    </a:cubicBezTo>
                    <a:cubicBezTo>
                      <a:pt x="1791885" y="5941"/>
                      <a:pt x="1816178" y="7181"/>
                      <a:pt x="1840327" y="8441"/>
                    </a:cubicBezTo>
                    <a:cubicBezTo>
                      <a:pt x="1864517" y="9845"/>
                      <a:pt x="1888624" y="10527"/>
                      <a:pt x="1912525" y="12572"/>
                    </a:cubicBezTo>
                    <a:cubicBezTo>
                      <a:pt x="1936446" y="14514"/>
                      <a:pt x="1960243" y="16456"/>
                      <a:pt x="1983875" y="18398"/>
                    </a:cubicBezTo>
                    <a:cubicBezTo>
                      <a:pt x="2031222" y="21785"/>
                      <a:pt x="2077825" y="27094"/>
                      <a:pt x="2123664" y="31990"/>
                    </a:cubicBezTo>
                    <a:cubicBezTo>
                      <a:pt x="2169524" y="36556"/>
                      <a:pt x="2214515" y="42236"/>
                      <a:pt x="2258433" y="48619"/>
                    </a:cubicBezTo>
                    <a:cubicBezTo>
                      <a:pt x="2280413" y="51656"/>
                      <a:pt x="2302123" y="54693"/>
                      <a:pt x="2323586" y="57647"/>
                    </a:cubicBezTo>
                    <a:cubicBezTo>
                      <a:pt x="2344987" y="61159"/>
                      <a:pt x="2366120" y="64608"/>
                      <a:pt x="2386984" y="68037"/>
                    </a:cubicBezTo>
                    <a:cubicBezTo>
                      <a:pt x="2428567" y="75330"/>
                      <a:pt x="2469304" y="80824"/>
                      <a:pt x="2508181" y="89129"/>
                    </a:cubicBezTo>
                    <a:cubicBezTo>
                      <a:pt x="2547162" y="96896"/>
                      <a:pt x="2584799" y="104415"/>
                      <a:pt x="2620929" y="111645"/>
                    </a:cubicBezTo>
                    <a:cubicBezTo>
                      <a:pt x="2692817" y="127882"/>
                      <a:pt x="2758797" y="142363"/>
                      <a:pt x="2816534" y="158104"/>
                    </a:cubicBezTo>
                    <a:cubicBezTo>
                      <a:pt x="2874251" y="173948"/>
                      <a:pt x="2924924" y="186198"/>
                      <a:pt x="2965908" y="198964"/>
                    </a:cubicBezTo>
                    <a:cubicBezTo>
                      <a:pt x="3007078" y="211131"/>
                      <a:pt x="3039200" y="221460"/>
                      <a:pt x="3061159" y="228153"/>
                    </a:cubicBezTo>
                    <a:cubicBezTo>
                      <a:pt x="3083118" y="234929"/>
                      <a:pt x="3094810" y="238564"/>
                      <a:pt x="3094810" y="238564"/>
                    </a:cubicBezTo>
                    <a:cubicBezTo>
                      <a:pt x="3094810" y="238564"/>
                      <a:pt x="3082870" y="235817"/>
                      <a:pt x="3060457" y="230673"/>
                    </a:cubicBezTo>
                    <a:cubicBezTo>
                      <a:pt x="3038105" y="225405"/>
                      <a:pt x="3005157" y="218196"/>
                      <a:pt x="2963553" y="208033"/>
                    </a:cubicBezTo>
                    <a:cubicBezTo>
                      <a:pt x="2921990" y="197601"/>
                      <a:pt x="2870760" y="188160"/>
                      <a:pt x="2812506" y="175580"/>
                    </a:cubicBezTo>
                    <a:cubicBezTo>
                      <a:pt x="2783420" y="169114"/>
                      <a:pt x="2752124" y="163681"/>
                      <a:pt x="2719217" y="157835"/>
                    </a:cubicBezTo>
                    <a:cubicBezTo>
                      <a:pt x="2686331" y="151762"/>
                      <a:pt x="2651791" y="145441"/>
                      <a:pt x="2615724" y="138789"/>
                    </a:cubicBezTo>
                    <a:cubicBezTo>
                      <a:pt x="2543257" y="127428"/>
                      <a:pt x="2464986" y="114227"/>
                      <a:pt x="2381696" y="103609"/>
                    </a:cubicBezTo>
                    <a:cubicBezTo>
                      <a:pt x="2360894" y="100821"/>
                      <a:pt x="2339823" y="97991"/>
                      <a:pt x="2318505" y="95099"/>
                    </a:cubicBezTo>
                    <a:cubicBezTo>
                      <a:pt x="2297104" y="92764"/>
                      <a:pt x="2275434" y="90389"/>
                      <a:pt x="2253496" y="87993"/>
                    </a:cubicBezTo>
                    <a:cubicBezTo>
                      <a:pt x="2231620" y="85534"/>
                      <a:pt x="2209475" y="83035"/>
                      <a:pt x="2187186" y="80515"/>
                    </a:cubicBezTo>
                    <a:cubicBezTo>
                      <a:pt x="2164814" y="77974"/>
                      <a:pt x="2142173" y="76362"/>
                      <a:pt x="2119409" y="74193"/>
                    </a:cubicBezTo>
                    <a:cubicBezTo>
                      <a:pt x="2073818" y="70124"/>
                      <a:pt x="2027524" y="65662"/>
                      <a:pt x="1980488" y="63121"/>
                    </a:cubicBezTo>
                    <a:cubicBezTo>
                      <a:pt x="1933513" y="60126"/>
                      <a:pt x="1885959" y="56717"/>
                      <a:pt x="1837931" y="54879"/>
                    </a:cubicBezTo>
                    <a:cubicBezTo>
                      <a:pt x="1813968" y="53763"/>
                      <a:pt x="1789882" y="52648"/>
                      <a:pt x="1765733" y="51532"/>
                    </a:cubicBezTo>
                    <a:cubicBezTo>
                      <a:pt x="1741523" y="50912"/>
                      <a:pt x="1717291" y="50313"/>
                      <a:pt x="1692998" y="49694"/>
                    </a:cubicBezTo>
                    <a:cubicBezTo>
                      <a:pt x="1668685" y="49157"/>
                      <a:pt x="1644371" y="48661"/>
                      <a:pt x="1620016" y="48124"/>
                    </a:cubicBezTo>
                    <a:lnTo>
                      <a:pt x="1546827" y="48103"/>
                    </a:lnTo>
                    <a:cubicBezTo>
                      <a:pt x="1449220" y="47297"/>
                      <a:pt x="1351635" y="50169"/>
                      <a:pt x="1255660" y="54052"/>
                    </a:cubicBezTo>
                    <a:cubicBezTo>
                      <a:pt x="1207715" y="56862"/>
                      <a:pt x="1160099" y="58969"/>
                      <a:pt x="1113124" y="62088"/>
                    </a:cubicBezTo>
                    <a:cubicBezTo>
                      <a:pt x="1066149" y="65558"/>
                      <a:pt x="1019712" y="68409"/>
                      <a:pt x="974183" y="72954"/>
                    </a:cubicBezTo>
                    <a:cubicBezTo>
                      <a:pt x="882960" y="80824"/>
                      <a:pt x="795062" y="91050"/>
                      <a:pt x="711751" y="101399"/>
                    </a:cubicBezTo>
                    <a:cubicBezTo>
                      <a:pt x="628605" y="112967"/>
                      <a:pt x="549941" y="123936"/>
                      <a:pt x="477723" y="136579"/>
                    </a:cubicBezTo>
                    <a:cubicBezTo>
                      <a:pt x="333204" y="161161"/>
                      <a:pt x="213391" y="186342"/>
                      <a:pt x="130266" y="206917"/>
                    </a:cubicBezTo>
                    <a:cubicBezTo>
                      <a:pt x="88682" y="217163"/>
                      <a:pt x="56023" y="225467"/>
                      <a:pt x="33857" y="231500"/>
                    </a:cubicBezTo>
                    <a:cubicBezTo>
                      <a:pt x="11775" y="237841"/>
                      <a:pt x="0" y="241188"/>
                      <a:pt x="0" y="241188"/>
                    </a:cubicBezTo>
                    <a:close/>
                  </a:path>
                </a:pathLst>
              </a:custGeom>
              <a:solidFill>
                <a:srgbClr val="B7261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7FBD9D70-A8BA-42DF-82A9-088DEA9FD9DD}"/>
                  </a:ext>
                </a:extLst>
              </p:cNvPr>
              <p:cNvSpPr/>
              <p:nvPr/>
            </p:nvSpPr>
            <p:spPr>
              <a:xfrm>
                <a:off x="1521223" y="3630847"/>
                <a:ext cx="2888731" cy="211676"/>
              </a:xfrm>
              <a:custGeom>
                <a:avLst/>
                <a:gdLst>
                  <a:gd name="connsiteX0" fmla="*/ 0 w 2888731"/>
                  <a:gd name="connsiteY0" fmla="*/ 211676 h 211676"/>
                  <a:gd name="connsiteX1" fmla="*/ 31089 w 2888731"/>
                  <a:gd name="connsiteY1" fmla="*/ 201058 h 211676"/>
                  <a:gd name="connsiteX2" fmla="*/ 119792 w 2888731"/>
                  <a:gd name="connsiteY2" fmla="*/ 173563 h 211676"/>
                  <a:gd name="connsiteX3" fmla="*/ 183706 w 2888731"/>
                  <a:gd name="connsiteY3" fmla="*/ 156108 h 211676"/>
                  <a:gd name="connsiteX4" fmla="*/ 259354 w 2888731"/>
                  <a:gd name="connsiteY4" fmla="*/ 136669 h 211676"/>
                  <a:gd name="connsiteX5" fmla="*/ 345764 w 2888731"/>
                  <a:gd name="connsiteY5" fmla="*/ 115847 h 211676"/>
                  <a:gd name="connsiteX6" fmla="*/ 442234 w 2888731"/>
                  <a:gd name="connsiteY6" fmla="*/ 96016 h 211676"/>
                  <a:gd name="connsiteX7" fmla="*/ 493774 w 2888731"/>
                  <a:gd name="connsiteY7" fmla="*/ 85563 h 211676"/>
                  <a:gd name="connsiteX8" fmla="*/ 547524 w 2888731"/>
                  <a:gd name="connsiteY8" fmla="*/ 76308 h 211676"/>
                  <a:gd name="connsiteX9" fmla="*/ 660644 w 2888731"/>
                  <a:gd name="connsiteY9" fmla="*/ 57407 h 211676"/>
                  <a:gd name="connsiteX10" fmla="*/ 780685 w 2888731"/>
                  <a:gd name="connsiteY10" fmla="*/ 41377 h 211676"/>
                  <a:gd name="connsiteX11" fmla="*/ 842822 w 2888731"/>
                  <a:gd name="connsiteY11" fmla="*/ 33238 h 211676"/>
                  <a:gd name="connsiteX12" fmla="*/ 906385 w 2888731"/>
                  <a:gd name="connsiteY12" fmla="*/ 27144 h 211676"/>
                  <a:gd name="connsiteX13" fmla="*/ 1036651 w 2888731"/>
                  <a:gd name="connsiteY13" fmla="*/ 15100 h 211676"/>
                  <a:gd name="connsiteX14" fmla="*/ 1170490 w 2888731"/>
                  <a:gd name="connsiteY14" fmla="*/ 7333 h 211676"/>
                  <a:gd name="connsiteX15" fmla="*/ 1238308 w 2888731"/>
                  <a:gd name="connsiteY15" fmla="*/ 3987 h 211676"/>
                  <a:gd name="connsiteX16" fmla="*/ 1306602 w 2888731"/>
                  <a:gd name="connsiteY16" fmla="*/ 1714 h 211676"/>
                  <a:gd name="connsiteX17" fmla="*/ 1443911 w 2888731"/>
                  <a:gd name="connsiteY17" fmla="*/ 310 h 211676"/>
                  <a:gd name="connsiteX18" fmla="*/ 1512618 w 2888731"/>
                  <a:gd name="connsiteY18" fmla="*/ 0 h 211676"/>
                  <a:gd name="connsiteX19" fmla="*/ 1581159 w 2888731"/>
                  <a:gd name="connsiteY19" fmla="*/ 2417 h 211676"/>
                  <a:gd name="connsiteX20" fmla="*/ 1717292 w 2888731"/>
                  <a:gd name="connsiteY20" fmla="*/ 7560 h 211676"/>
                  <a:gd name="connsiteX21" fmla="*/ 1784573 w 2888731"/>
                  <a:gd name="connsiteY21" fmla="*/ 10742 h 211676"/>
                  <a:gd name="connsiteX22" fmla="*/ 1851048 w 2888731"/>
                  <a:gd name="connsiteY22" fmla="*/ 16650 h 211676"/>
                  <a:gd name="connsiteX23" fmla="*/ 1981355 w 2888731"/>
                  <a:gd name="connsiteY23" fmla="*/ 28259 h 211676"/>
                  <a:gd name="connsiteX24" fmla="*/ 2044939 w 2888731"/>
                  <a:gd name="connsiteY24" fmla="*/ 34353 h 211676"/>
                  <a:gd name="connsiteX25" fmla="*/ 2106973 w 2888731"/>
                  <a:gd name="connsiteY25" fmla="*/ 43071 h 211676"/>
                  <a:gd name="connsiteX26" fmla="*/ 2226910 w 2888731"/>
                  <a:gd name="connsiteY26" fmla="*/ 60257 h 211676"/>
                  <a:gd name="connsiteX27" fmla="*/ 2284503 w 2888731"/>
                  <a:gd name="connsiteY27" fmla="*/ 68520 h 211676"/>
                  <a:gd name="connsiteX28" fmla="*/ 2312659 w 2888731"/>
                  <a:gd name="connsiteY28" fmla="*/ 72590 h 211676"/>
                  <a:gd name="connsiteX29" fmla="*/ 2340133 w 2888731"/>
                  <a:gd name="connsiteY29" fmla="*/ 78043 h 211676"/>
                  <a:gd name="connsiteX30" fmla="*/ 2445176 w 2888731"/>
                  <a:gd name="connsiteY30" fmla="*/ 99238 h 211676"/>
                  <a:gd name="connsiteX31" fmla="*/ 2541667 w 2888731"/>
                  <a:gd name="connsiteY31" fmla="*/ 118842 h 211676"/>
                  <a:gd name="connsiteX32" fmla="*/ 2628180 w 2888731"/>
                  <a:gd name="connsiteY32" fmla="*/ 138818 h 211676"/>
                  <a:gd name="connsiteX33" fmla="*/ 2767638 w 2888731"/>
                  <a:gd name="connsiteY33" fmla="*/ 176084 h 211676"/>
                  <a:gd name="connsiteX34" fmla="*/ 2857105 w 2888731"/>
                  <a:gd name="connsiteY34" fmla="*/ 200625 h 211676"/>
                  <a:gd name="connsiteX35" fmla="*/ 2888732 w 2888731"/>
                  <a:gd name="connsiteY35" fmla="*/ 209425 h 211676"/>
                  <a:gd name="connsiteX36" fmla="*/ 2856465 w 2888731"/>
                  <a:gd name="connsiteY36" fmla="*/ 203166 h 211676"/>
                  <a:gd name="connsiteX37" fmla="*/ 2765448 w 2888731"/>
                  <a:gd name="connsiteY37" fmla="*/ 185173 h 211676"/>
                  <a:gd name="connsiteX38" fmla="*/ 2624441 w 2888731"/>
                  <a:gd name="connsiteY38" fmla="*/ 156335 h 211676"/>
                  <a:gd name="connsiteX39" fmla="*/ 2537184 w 2888731"/>
                  <a:gd name="connsiteY39" fmla="*/ 141606 h 211676"/>
                  <a:gd name="connsiteX40" fmla="*/ 2440301 w 2888731"/>
                  <a:gd name="connsiteY40" fmla="*/ 126465 h 211676"/>
                  <a:gd name="connsiteX41" fmla="*/ 2221993 w 2888731"/>
                  <a:gd name="connsiteY41" fmla="*/ 95871 h 211676"/>
                  <a:gd name="connsiteX42" fmla="*/ 2102428 w 2888731"/>
                  <a:gd name="connsiteY42" fmla="*/ 82464 h 211676"/>
                  <a:gd name="connsiteX43" fmla="*/ 2040663 w 2888731"/>
                  <a:gd name="connsiteY43" fmla="*/ 75358 h 211676"/>
                  <a:gd name="connsiteX44" fmla="*/ 1977430 w 2888731"/>
                  <a:gd name="connsiteY44" fmla="*/ 70483 h 211676"/>
                  <a:gd name="connsiteX45" fmla="*/ 1847888 w 2888731"/>
                  <a:gd name="connsiteY45" fmla="*/ 61394 h 211676"/>
                  <a:gd name="connsiteX46" fmla="*/ 1715122 w 2888731"/>
                  <a:gd name="connsiteY46" fmla="*/ 53998 h 211676"/>
                  <a:gd name="connsiteX47" fmla="*/ 1580044 w 2888731"/>
                  <a:gd name="connsiteY47" fmla="*/ 49743 h 211676"/>
                  <a:gd name="connsiteX48" fmla="*/ 1512060 w 2888731"/>
                  <a:gd name="connsiteY48" fmla="*/ 47781 h 211676"/>
                  <a:gd name="connsiteX49" fmla="*/ 1443891 w 2888731"/>
                  <a:gd name="connsiteY49" fmla="*/ 48462 h 211676"/>
                  <a:gd name="connsiteX50" fmla="*/ 1307697 w 2888731"/>
                  <a:gd name="connsiteY50" fmla="*/ 49020 h 211676"/>
                  <a:gd name="connsiteX51" fmla="*/ 1239940 w 2888731"/>
                  <a:gd name="connsiteY51" fmla="*/ 50838 h 211676"/>
                  <a:gd name="connsiteX52" fmla="*/ 1172638 w 2888731"/>
                  <a:gd name="connsiteY52" fmla="*/ 53750 h 211676"/>
                  <a:gd name="connsiteX53" fmla="*/ 1039749 w 2888731"/>
                  <a:gd name="connsiteY53" fmla="*/ 59700 h 211676"/>
                  <a:gd name="connsiteX54" fmla="*/ 910227 w 2888731"/>
                  <a:gd name="connsiteY54" fmla="*/ 69264 h 211676"/>
                  <a:gd name="connsiteX55" fmla="*/ 847036 w 2888731"/>
                  <a:gd name="connsiteY55" fmla="*/ 74139 h 211676"/>
                  <a:gd name="connsiteX56" fmla="*/ 785167 w 2888731"/>
                  <a:gd name="connsiteY56" fmla="*/ 80626 h 211676"/>
                  <a:gd name="connsiteX57" fmla="*/ 665458 w 2888731"/>
                  <a:gd name="connsiteY57" fmla="*/ 92855 h 211676"/>
                  <a:gd name="connsiteX58" fmla="*/ 552524 w 2888731"/>
                  <a:gd name="connsiteY58" fmla="*/ 107956 h 211676"/>
                  <a:gd name="connsiteX59" fmla="*/ 498711 w 2888731"/>
                  <a:gd name="connsiteY59" fmla="*/ 114896 h 211676"/>
                  <a:gd name="connsiteX60" fmla="*/ 447109 w 2888731"/>
                  <a:gd name="connsiteY60" fmla="*/ 123097 h 211676"/>
                  <a:gd name="connsiteX61" fmla="*/ 350267 w 2888731"/>
                  <a:gd name="connsiteY61" fmla="*/ 138466 h 211676"/>
                  <a:gd name="connsiteX62" fmla="*/ 263217 w 2888731"/>
                  <a:gd name="connsiteY62" fmla="*/ 154084 h 211676"/>
                  <a:gd name="connsiteX63" fmla="*/ 186846 w 2888731"/>
                  <a:gd name="connsiteY63" fmla="*/ 168936 h 211676"/>
                  <a:gd name="connsiteX64" fmla="*/ 122168 w 2888731"/>
                  <a:gd name="connsiteY64" fmla="*/ 182550 h 211676"/>
                  <a:gd name="connsiteX65" fmla="*/ 31916 w 2888731"/>
                  <a:gd name="connsiteY65" fmla="*/ 203496 h 211676"/>
                  <a:gd name="connsiteX66" fmla="*/ 0 w 2888731"/>
                  <a:gd name="connsiteY66" fmla="*/ 211676 h 211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888731" h="211676">
                    <a:moveTo>
                      <a:pt x="0" y="211676"/>
                    </a:moveTo>
                    <a:cubicBezTo>
                      <a:pt x="0" y="211676"/>
                      <a:pt x="10701" y="207669"/>
                      <a:pt x="31089" y="201058"/>
                    </a:cubicBezTo>
                    <a:cubicBezTo>
                      <a:pt x="51375" y="194180"/>
                      <a:pt x="81369" y="184698"/>
                      <a:pt x="119792" y="173563"/>
                    </a:cubicBezTo>
                    <a:cubicBezTo>
                      <a:pt x="139004" y="167862"/>
                      <a:pt x="160446" y="162491"/>
                      <a:pt x="183706" y="156108"/>
                    </a:cubicBezTo>
                    <a:cubicBezTo>
                      <a:pt x="207008" y="149787"/>
                      <a:pt x="232189" y="142949"/>
                      <a:pt x="259354" y="136669"/>
                    </a:cubicBezTo>
                    <a:cubicBezTo>
                      <a:pt x="286477" y="130162"/>
                      <a:pt x="315315" y="123180"/>
                      <a:pt x="345764" y="115847"/>
                    </a:cubicBezTo>
                    <a:cubicBezTo>
                      <a:pt x="376316" y="109195"/>
                      <a:pt x="408583" y="102956"/>
                      <a:pt x="442234" y="96016"/>
                    </a:cubicBezTo>
                    <a:cubicBezTo>
                      <a:pt x="459070" y="92607"/>
                      <a:pt x="476236" y="89137"/>
                      <a:pt x="493774" y="85563"/>
                    </a:cubicBezTo>
                    <a:cubicBezTo>
                      <a:pt x="511353" y="82547"/>
                      <a:pt x="529263" y="79448"/>
                      <a:pt x="547524" y="76308"/>
                    </a:cubicBezTo>
                    <a:cubicBezTo>
                      <a:pt x="584047" y="70194"/>
                      <a:pt x="621829" y="63893"/>
                      <a:pt x="660644" y="57407"/>
                    </a:cubicBezTo>
                    <a:cubicBezTo>
                      <a:pt x="699625" y="52181"/>
                      <a:pt x="739721" y="46830"/>
                      <a:pt x="780685" y="41377"/>
                    </a:cubicBezTo>
                    <a:cubicBezTo>
                      <a:pt x="801177" y="38671"/>
                      <a:pt x="821896" y="35964"/>
                      <a:pt x="842822" y="33238"/>
                    </a:cubicBezTo>
                    <a:cubicBezTo>
                      <a:pt x="863810" y="31234"/>
                      <a:pt x="884984" y="29210"/>
                      <a:pt x="906385" y="27144"/>
                    </a:cubicBezTo>
                    <a:cubicBezTo>
                      <a:pt x="949125" y="23198"/>
                      <a:pt x="992630" y="19170"/>
                      <a:pt x="1036651" y="15100"/>
                    </a:cubicBezTo>
                    <a:cubicBezTo>
                      <a:pt x="1080692" y="11279"/>
                      <a:pt x="1125436" y="9771"/>
                      <a:pt x="1170490" y="7333"/>
                    </a:cubicBezTo>
                    <a:cubicBezTo>
                      <a:pt x="1193027" y="6218"/>
                      <a:pt x="1215647" y="5102"/>
                      <a:pt x="1238308" y="3987"/>
                    </a:cubicBezTo>
                    <a:cubicBezTo>
                      <a:pt x="1260990" y="2747"/>
                      <a:pt x="1283755" y="1611"/>
                      <a:pt x="1306602" y="1714"/>
                    </a:cubicBezTo>
                    <a:cubicBezTo>
                      <a:pt x="1352234" y="1260"/>
                      <a:pt x="1398052" y="785"/>
                      <a:pt x="1443911" y="310"/>
                    </a:cubicBezTo>
                    <a:lnTo>
                      <a:pt x="1512618" y="0"/>
                    </a:lnTo>
                    <a:cubicBezTo>
                      <a:pt x="1535506" y="785"/>
                      <a:pt x="1558354" y="1611"/>
                      <a:pt x="1581159" y="2417"/>
                    </a:cubicBezTo>
                    <a:cubicBezTo>
                      <a:pt x="1626771" y="4131"/>
                      <a:pt x="1672217" y="5867"/>
                      <a:pt x="1717292" y="7560"/>
                    </a:cubicBezTo>
                    <a:cubicBezTo>
                      <a:pt x="1739808" y="8697"/>
                      <a:pt x="1762325" y="8614"/>
                      <a:pt x="1784573" y="10742"/>
                    </a:cubicBezTo>
                    <a:cubicBezTo>
                      <a:pt x="1806841" y="12725"/>
                      <a:pt x="1829027" y="14687"/>
                      <a:pt x="1851048" y="16650"/>
                    </a:cubicBezTo>
                    <a:cubicBezTo>
                      <a:pt x="1895069" y="20575"/>
                      <a:pt x="1938574" y="24438"/>
                      <a:pt x="1981355" y="28259"/>
                    </a:cubicBezTo>
                    <a:cubicBezTo>
                      <a:pt x="2002715" y="30346"/>
                      <a:pt x="2024013" y="31626"/>
                      <a:pt x="2044939" y="34353"/>
                    </a:cubicBezTo>
                    <a:cubicBezTo>
                      <a:pt x="2065803" y="37286"/>
                      <a:pt x="2086522" y="40179"/>
                      <a:pt x="2106973" y="43071"/>
                    </a:cubicBezTo>
                    <a:cubicBezTo>
                      <a:pt x="2147895" y="48917"/>
                      <a:pt x="2187909" y="54680"/>
                      <a:pt x="2226910" y="60257"/>
                    </a:cubicBezTo>
                    <a:cubicBezTo>
                      <a:pt x="2246348" y="63067"/>
                      <a:pt x="2265581" y="65814"/>
                      <a:pt x="2284503" y="68520"/>
                    </a:cubicBezTo>
                    <a:cubicBezTo>
                      <a:pt x="2293964" y="69905"/>
                      <a:pt x="2303363" y="71247"/>
                      <a:pt x="2312659" y="72590"/>
                    </a:cubicBezTo>
                    <a:cubicBezTo>
                      <a:pt x="2321913" y="74408"/>
                      <a:pt x="2331064" y="76246"/>
                      <a:pt x="2340133" y="78043"/>
                    </a:cubicBezTo>
                    <a:cubicBezTo>
                      <a:pt x="2376428" y="85377"/>
                      <a:pt x="2411484" y="92463"/>
                      <a:pt x="2445176" y="99238"/>
                    </a:cubicBezTo>
                    <a:cubicBezTo>
                      <a:pt x="2478786" y="106076"/>
                      <a:pt x="2511011" y="112624"/>
                      <a:pt x="2541667" y="118842"/>
                    </a:cubicBezTo>
                    <a:cubicBezTo>
                      <a:pt x="2572260" y="125287"/>
                      <a:pt x="2601346" y="130968"/>
                      <a:pt x="2628180" y="138818"/>
                    </a:cubicBezTo>
                    <a:cubicBezTo>
                      <a:pt x="2682034" y="153195"/>
                      <a:pt x="2728967" y="165755"/>
                      <a:pt x="2767638" y="176084"/>
                    </a:cubicBezTo>
                    <a:cubicBezTo>
                      <a:pt x="2806309" y="186247"/>
                      <a:pt x="2836469" y="194985"/>
                      <a:pt x="2857105" y="200625"/>
                    </a:cubicBezTo>
                    <a:cubicBezTo>
                      <a:pt x="2877721" y="206367"/>
                      <a:pt x="2888732" y="209425"/>
                      <a:pt x="2888732" y="209425"/>
                    </a:cubicBezTo>
                    <a:cubicBezTo>
                      <a:pt x="2888732" y="209425"/>
                      <a:pt x="2877515" y="207256"/>
                      <a:pt x="2856465" y="203166"/>
                    </a:cubicBezTo>
                    <a:cubicBezTo>
                      <a:pt x="2835436" y="198972"/>
                      <a:pt x="2804532" y="193333"/>
                      <a:pt x="2765448" y="185173"/>
                    </a:cubicBezTo>
                    <a:cubicBezTo>
                      <a:pt x="2726344" y="177178"/>
                      <a:pt x="2678894" y="167490"/>
                      <a:pt x="2624441" y="156335"/>
                    </a:cubicBezTo>
                    <a:cubicBezTo>
                      <a:pt x="2597359" y="150138"/>
                      <a:pt x="2568025" y="146192"/>
                      <a:pt x="2537184" y="141606"/>
                    </a:cubicBezTo>
                    <a:cubicBezTo>
                      <a:pt x="2506404" y="136793"/>
                      <a:pt x="2474076" y="131753"/>
                      <a:pt x="2440301" y="126465"/>
                    </a:cubicBezTo>
                    <a:cubicBezTo>
                      <a:pt x="2372813" y="115950"/>
                      <a:pt x="2299975" y="103184"/>
                      <a:pt x="2221993" y="95871"/>
                    </a:cubicBezTo>
                    <a:cubicBezTo>
                      <a:pt x="2183157" y="91533"/>
                      <a:pt x="2143227" y="87050"/>
                      <a:pt x="2102428" y="82464"/>
                    </a:cubicBezTo>
                    <a:cubicBezTo>
                      <a:pt x="2082060" y="80130"/>
                      <a:pt x="2061465" y="77755"/>
                      <a:pt x="2040663" y="75358"/>
                    </a:cubicBezTo>
                    <a:cubicBezTo>
                      <a:pt x="2019840" y="73024"/>
                      <a:pt x="1998687" y="72156"/>
                      <a:pt x="1977430" y="70483"/>
                    </a:cubicBezTo>
                    <a:cubicBezTo>
                      <a:pt x="1934897" y="67488"/>
                      <a:pt x="1891640" y="64472"/>
                      <a:pt x="1847888" y="61394"/>
                    </a:cubicBezTo>
                    <a:cubicBezTo>
                      <a:pt x="1804135" y="58316"/>
                      <a:pt x="1759908" y="54701"/>
                      <a:pt x="1715122" y="53998"/>
                    </a:cubicBezTo>
                    <a:cubicBezTo>
                      <a:pt x="1670379" y="52594"/>
                      <a:pt x="1625304" y="51168"/>
                      <a:pt x="1580044" y="49743"/>
                    </a:cubicBezTo>
                    <a:cubicBezTo>
                      <a:pt x="1557424" y="49102"/>
                      <a:pt x="1534721" y="48442"/>
                      <a:pt x="1512060" y="47781"/>
                    </a:cubicBezTo>
                    <a:lnTo>
                      <a:pt x="1443891" y="48462"/>
                    </a:lnTo>
                    <a:cubicBezTo>
                      <a:pt x="1398444" y="48648"/>
                      <a:pt x="1352998" y="48834"/>
                      <a:pt x="1307697" y="49020"/>
                    </a:cubicBezTo>
                    <a:cubicBezTo>
                      <a:pt x="1285015" y="48772"/>
                      <a:pt x="1262457" y="49764"/>
                      <a:pt x="1239940" y="50838"/>
                    </a:cubicBezTo>
                    <a:cubicBezTo>
                      <a:pt x="1217424" y="51809"/>
                      <a:pt x="1195031" y="52800"/>
                      <a:pt x="1172638" y="53750"/>
                    </a:cubicBezTo>
                    <a:cubicBezTo>
                      <a:pt x="1127956" y="56085"/>
                      <a:pt x="1083522" y="56849"/>
                      <a:pt x="1039749" y="59700"/>
                    </a:cubicBezTo>
                    <a:cubicBezTo>
                      <a:pt x="995997" y="62922"/>
                      <a:pt x="952761" y="66145"/>
                      <a:pt x="910227" y="69264"/>
                    </a:cubicBezTo>
                    <a:cubicBezTo>
                      <a:pt x="888992" y="70917"/>
                      <a:pt x="867900" y="72528"/>
                      <a:pt x="847036" y="74139"/>
                    </a:cubicBezTo>
                    <a:cubicBezTo>
                      <a:pt x="826214" y="76308"/>
                      <a:pt x="805556" y="78477"/>
                      <a:pt x="785167" y="80626"/>
                    </a:cubicBezTo>
                    <a:cubicBezTo>
                      <a:pt x="744328" y="84819"/>
                      <a:pt x="704356" y="88889"/>
                      <a:pt x="665458" y="92855"/>
                    </a:cubicBezTo>
                    <a:cubicBezTo>
                      <a:pt x="626684" y="98040"/>
                      <a:pt x="588984" y="103080"/>
                      <a:pt x="552524" y="107956"/>
                    </a:cubicBezTo>
                    <a:cubicBezTo>
                      <a:pt x="534262" y="110310"/>
                      <a:pt x="516311" y="112624"/>
                      <a:pt x="498711" y="114896"/>
                    </a:cubicBezTo>
                    <a:cubicBezTo>
                      <a:pt x="481173" y="117706"/>
                      <a:pt x="463965" y="120433"/>
                      <a:pt x="447109" y="123097"/>
                    </a:cubicBezTo>
                    <a:cubicBezTo>
                      <a:pt x="413375" y="128448"/>
                      <a:pt x="381026" y="133591"/>
                      <a:pt x="350267" y="138466"/>
                    </a:cubicBezTo>
                    <a:cubicBezTo>
                      <a:pt x="319591" y="143941"/>
                      <a:pt x="290526" y="149167"/>
                      <a:pt x="263217" y="154084"/>
                    </a:cubicBezTo>
                    <a:cubicBezTo>
                      <a:pt x="235804" y="158711"/>
                      <a:pt x="210375" y="164040"/>
                      <a:pt x="186846" y="168936"/>
                    </a:cubicBezTo>
                    <a:cubicBezTo>
                      <a:pt x="163338" y="173915"/>
                      <a:pt x="141607" y="178025"/>
                      <a:pt x="122168" y="182550"/>
                    </a:cubicBezTo>
                    <a:cubicBezTo>
                      <a:pt x="83332" y="191680"/>
                      <a:pt x="52552" y="198043"/>
                      <a:pt x="31916" y="203496"/>
                    </a:cubicBezTo>
                    <a:cubicBezTo>
                      <a:pt x="11031" y="208516"/>
                      <a:pt x="0" y="211676"/>
                      <a:pt x="0" y="211676"/>
                    </a:cubicBezTo>
                    <a:close/>
                  </a:path>
                </a:pathLst>
              </a:custGeom>
              <a:solidFill>
                <a:srgbClr val="B7261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70" name="Graphic 18">
                <a:extLst>
                  <a:ext uri="{FF2B5EF4-FFF2-40B4-BE49-F238E27FC236}">
                    <a16:creationId xmlns:a16="http://schemas.microsoft.com/office/drawing/2014/main" id="{629DC28C-9A79-49AD-81FF-DDE718265392}"/>
                  </a:ext>
                </a:extLst>
              </p:cNvPr>
              <p:cNvGrpSpPr/>
              <p:nvPr/>
            </p:nvGrpSpPr>
            <p:grpSpPr>
              <a:xfrm>
                <a:off x="4111393" y="3437783"/>
                <a:ext cx="1104304" cy="868623"/>
                <a:chOff x="4111393" y="3437783"/>
                <a:chExt cx="1104304" cy="868623"/>
              </a:xfrm>
              <a:solidFill>
                <a:srgbClr val="C64054"/>
              </a:solidFill>
            </p:grpSpPr>
            <p:sp>
              <p:nvSpPr>
                <p:cNvPr id="879" name="Freeform: Shape 878">
                  <a:extLst>
                    <a:ext uri="{FF2B5EF4-FFF2-40B4-BE49-F238E27FC236}">
                      <a16:creationId xmlns:a16="http://schemas.microsoft.com/office/drawing/2014/main" id="{33BCD36F-57A0-4A2B-A4EC-E7E3FD2821B8}"/>
                    </a:ext>
                  </a:extLst>
                </p:cNvPr>
                <p:cNvSpPr/>
                <p:nvPr/>
              </p:nvSpPr>
              <p:spPr>
                <a:xfrm>
                  <a:off x="4409852" y="3437783"/>
                  <a:ext cx="103121" cy="402489"/>
                </a:xfrm>
                <a:custGeom>
                  <a:avLst/>
                  <a:gdLst>
                    <a:gd name="connsiteX0" fmla="*/ 103122 w 103121"/>
                    <a:gd name="connsiteY0" fmla="*/ 0 h 402489"/>
                    <a:gd name="connsiteX1" fmla="*/ 89674 w 103121"/>
                    <a:gd name="connsiteY1" fmla="*/ 63563 h 402489"/>
                    <a:gd name="connsiteX2" fmla="*/ 74594 w 103121"/>
                    <a:gd name="connsiteY2" fmla="*/ 128407 h 402489"/>
                    <a:gd name="connsiteX3" fmla="*/ 56291 w 103121"/>
                    <a:gd name="connsiteY3" fmla="*/ 202443 h 402489"/>
                    <a:gd name="connsiteX4" fmla="*/ 36750 w 103121"/>
                    <a:gd name="connsiteY4" fmla="*/ 276190 h 402489"/>
                    <a:gd name="connsiteX5" fmla="*/ 18778 w 103121"/>
                    <a:gd name="connsiteY5" fmla="*/ 340289 h 402489"/>
                    <a:gd name="connsiteX6" fmla="*/ 0 w 103121"/>
                    <a:gd name="connsiteY6" fmla="*/ 402489 h 402489"/>
                    <a:gd name="connsiteX7" fmla="*/ 13448 w 103121"/>
                    <a:gd name="connsiteY7" fmla="*/ 338926 h 402489"/>
                    <a:gd name="connsiteX8" fmla="*/ 28487 w 103121"/>
                    <a:gd name="connsiteY8" fmla="*/ 274083 h 402489"/>
                    <a:gd name="connsiteX9" fmla="*/ 46810 w 103121"/>
                    <a:gd name="connsiteY9" fmla="*/ 200047 h 402489"/>
                    <a:gd name="connsiteX10" fmla="*/ 66352 w 103121"/>
                    <a:gd name="connsiteY10" fmla="*/ 126320 h 402489"/>
                    <a:gd name="connsiteX11" fmla="*/ 84303 w 103121"/>
                    <a:gd name="connsiteY11" fmla="*/ 62241 h 402489"/>
                    <a:gd name="connsiteX12" fmla="*/ 103122 w 103121"/>
                    <a:gd name="connsiteY12" fmla="*/ 0 h 402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3121" h="402489">
                      <a:moveTo>
                        <a:pt x="103122" y="0"/>
                      </a:moveTo>
                      <a:cubicBezTo>
                        <a:pt x="103122" y="0"/>
                        <a:pt x="98205" y="25533"/>
                        <a:pt x="89674" y="63563"/>
                      </a:cubicBezTo>
                      <a:cubicBezTo>
                        <a:pt x="85253" y="82526"/>
                        <a:pt x="80481" y="104775"/>
                        <a:pt x="74594" y="128407"/>
                      </a:cubicBezTo>
                      <a:cubicBezTo>
                        <a:pt x="68769" y="152039"/>
                        <a:pt x="62509" y="177241"/>
                        <a:pt x="56291" y="202443"/>
                      </a:cubicBezTo>
                      <a:cubicBezTo>
                        <a:pt x="49660" y="227562"/>
                        <a:pt x="42967" y="252661"/>
                        <a:pt x="36750" y="276190"/>
                      </a:cubicBezTo>
                      <a:cubicBezTo>
                        <a:pt x="30552" y="299739"/>
                        <a:pt x="24004" y="321512"/>
                        <a:pt x="18778" y="340289"/>
                      </a:cubicBezTo>
                      <a:cubicBezTo>
                        <a:pt x="7953" y="377721"/>
                        <a:pt x="0" y="402489"/>
                        <a:pt x="0" y="402489"/>
                      </a:cubicBezTo>
                      <a:cubicBezTo>
                        <a:pt x="0" y="402489"/>
                        <a:pt x="4916" y="376936"/>
                        <a:pt x="13448" y="338926"/>
                      </a:cubicBezTo>
                      <a:cubicBezTo>
                        <a:pt x="17869" y="319963"/>
                        <a:pt x="22620" y="297715"/>
                        <a:pt x="28487" y="274083"/>
                      </a:cubicBezTo>
                      <a:cubicBezTo>
                        <a:pt x="34333" y="250450"/>
                        <a:pt x="40571" y="225248"/>
                        <a:pt x="46810" y="200047"/>
                      </a:cubicBezTo>
                      <a:cubicBezTo>
                        <a:pt x="53461" y="174948"/>
                        <a:pt x="60113" y="149849"/>
                        <a:pt x="66352" y="126320"/>
                      </a:cubicBezTo>
                      <a:cubicBezTo>
                        <a:pt x="72611" y="102791"/>
                        <a:pt x="79118" y="80998"/>
                        <a:pt x="84303" y="62241"/>
                      </a:cubicBezTo>
                      <a:cubicBezTo>
                        <a:pt x="95148" y="24768"/>
                        <a:pt x="103122" y="0"/>
                        <a:pt x="103122" y="0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0" name="Freeform: Shape 879">
                  <a:extLst>
                    <a:ext uri="{FF2B5EF4-FFF2-40B4-BE49-F238E27FC236}">
                      <a16:creationId xmlns:a16="http://schemas.microsoft.com/office/drawing/2014/main" id="{A4FDEF70-E2E5-48E5-B0EB-603CF810FE5E}"/>
                    </a:ext>
                  </a:extLst>
                </p:cNvPr>
                <p:cNvSpPr/>
                <p:nvPr/>
              </p:nvSpPr>
              <p:spPr>
                <a:xfrm>
                  <a:off x="4517621" y="3528965"/>
                  <a:ext cx="350721" cy="153050"/>
                </a:xfrm>
                <a:custGeom>
                  <a:avLst/>
                  <a:gdLst>
                    <a:gd name="connsiteX0" fmla="*/ 34374 w 350721"/>
                    <a:gd name="connsiteY0" fmla="*/ 7271 h 153050"/>
                    <a:gd name="connsiteX1" fmla="*/ 49185 w 350721"/>
                    <a:gd name="connsiteY1" fmla="*/ 11940 h 153050"/>
                    <a:gd name="connsiteX2" fmla="*/ 86885 w 350721"/>
                    <a:gd name="connsiteY2" fmla="*/ 25202 h 153050"/>
                    <a:gd name="connsiteX3" fmla="*/ 197588 w 350721"/>
                    <a:gd name="connsiteY3" fmla="*/ 71722 h 153050"/>
                    <a:gd name="connsiteX4" fmla="*/ 303891 w 350721"/>
                    <a:gd name="connsiteY4" fmla="*/ 126052 h 153050"/>
                    <a:gd name="connsiteX5" fmla="*/ 337893 w 350721"/>
                    <a:gd name="connsiteY5" fmla="*/ 145552 h 153050"/>
                    <a:gd name="connsiteX6" fmla="*/ 350722 w 350721"/>
                    <a:gd name="connsiteY6" fmla="*/ 153051 h 153050"/>
                    <a:gd name="connsiteX7" fmla="*/ 337005 w 350721"/>
                    <a:gd name="connsiteY7" fmla="*/ 147411 h 153050"/>
                    <a:gd name="connsiteX8" fmla="*/ 300689 w 350721"/>
                    <a:gd name="connsiteY8" fmla="*/ 132869 h 153050"/>
                    <a:gd name="connsiteX9" fmla="*/ 188953 w 350721"/>
                    <a:gd name="connsiteY9" fmla="*/ 94218 h 153050"/>
                    <a:gd name="connsiteX10" fmla="*/ 75338 w 350721"/>
                    <a:gd name="connsiteY10" fmla="*/ 64203 h 153050"/>
                    <a:gd name="connsiteX11" fmla="*/ 37762 w 350721"/>
                    <a:gd name="connsiteY11" fmla="*/ 56601 h 153050"/>
                    <a:gd name="connsiteX12" fmla="*/ 23777 w 350721"/>
                    <a:gd name="connsiteY12" fmla="*/ 54267 h 153050"/>
                    <a:gd name="connsiteX13" fmla="*/ 0 w 350721"/>
                    <a:gd name="connsiteY13" fmla="*/ 50301 h 153050"/>
                    <a:gd name="connsiteX14" fmla="*/ 11341 w 350721"/>
                    <a:gd name="connsiteY14" fmla="*/ 0 h 153050"/>
                    <a:gd name="connsiteX15" fmla="*/ 34374 w 350721"/>
                    <a:gd name="connsiteY15" fmla="*/ 7271 h 153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0721" h="153050">
                      <a:moveTo>
                        <a:pt x="34374" y="7271"/>
                      </a:moveTo>
                      <a:cubicBezTo>
                        <a:pt x="34374" y="7271"/>
                        <a:pt x="39786" y="8965"/>
                        <a:pt x="49185" y="11940"/>
                      </a:cubicBezTo>
                      <a:cubicBezTo>
                        <a:pt x="58399" y="15018"/>
                        <a:pt x="71454" y="19459"/>
                        <a:pt x="86885" y="25202"/>
                      </a:cubicBezTo>
                      <a:cubicBezTo>
                        <a:pt x="117768" y="36646"/>
                        <a:pt x="158153" y="53338"/>
                        <a:pt x="197588" y="71722"/>
                      </a:cubicBezTo>
                      <a:cubicBezTo>
                        <a:pt x="237106" y="90004"/>
                        <a:pt x="275549" y="110145"/>
                        <a:pt x="303891" y="126052"/>
                      </a:cubicBezTo>
                      <a:cubicBezTo>
                        <a:pt x="318145" y="133839"/>
                        <a:pt x="329734" y="140760"/>
                        <a:pt x="337893" y="145552"/>
                      </a:cubicBezTo>
                      <a:cubicBezTo>
                        <a:pt x="346053" y="150324"/>
                        <a:pt x="350722" y="153051"/>
                        <a:pt x="350722" y="153051"/>
                      </a:cubicBezTo>
                      <a:cubicBezTo>
                        <a:pt x="350722" y="153051"/>
                        <a:pt x="345743" y="151006"/>
                        <a:pt x="337005" y="147411"/>
                      </a:cubicBezTo>
                      <a:cubicBezTo>
                        <a:pt x="328267" y="143817"/>
                        <a:pt x="315810" y="138590"/>
                        <a:pt x="300689" y="132869"/>
                      </a:cubicBezTo>
                      <a:cubicBezTo>
                        <a:pt x="270571" y="121135"/>
                        <a:pt x="230000" y="106675"/>
                        <a:pt x="188953" y="94218"/>
                      </a:cubicBezTo>
                      <a:cubicBezTo>
                        <a:pt x="147949" y="81679"/>
                        <a:pt x="106510" y="71020"/>
                        <a:pt x="75338" y="64203"/>
                      </a:cubicBezTo>
                      <a:cubicBezTo>
                        <a:pt x="59762" y="60795"/>
                        <a:pt x="46789" y="58275"/>
                        <a:pt x="37762" y="56601"/>
                      </a:cubicBezTo>
                      <a:cubicBezTo>
                        <a:pt x="28859" y="55114"/>
                        <a:pt x="23777" y="54267"/>
                        <a:pt x="23777" y="54267"/>
                      </a:cubicBezTo>
                      <a:lnTo>
                        <a:pt x="0" y="50301"/>
                      </a:lnTo>
                      <a:lnTo>
                        <a:pt x="11341" y="0"/>
                      </a:lnTo>
                      <a:lnTo>
                        <a:pt x="34374" y="7271"/>
                      </a:ln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1" name="Freeform: Shape 880">
                  <a:extLst>
                    <a:ext uri="{FF2B5EF4-FFF2-40B4-BE49-F238E27FC236}">
                      <a16:creationId xmlns:a16="http://schemas.microsoft.com/office/drawing/2014/main" id="{38E1F57A-1C34-4591-BA4F-79000CC5E7A8}"/>
                    </a:ext>
                  </a:extLst>
                </p:cNvPr>
                <p:cNvSpPr/>
                <p:nvPr/>
              </p:nvSpPr>
              <p:spPr>
                <a:xfrm>
                  <a:off x="4864108" y="3772826"/>
                  <a:ext cx="351589" cy="151522"/>
                </a:xfrm>
                <a:custGeom>
                  <a:avLst/>
                  <a:gdLst>
                    <a:gd name="connsiteX0" fmla="*/ 23983 w 351589"/>
                    <a:gd name="connsiteY0" fmla="*/ 4813 h 151522"/>
                    <a:gd name="connsiteX1" fmla="*/ 77445 w 351589"/>
                    <a:gd name="connsiteY1" fmla="*/ 23549 h 151522"/>
                    <a:gd name="connsiteX2" fmla="*/ 191742 w 351589"/>
                    <a:gd name="connsiteY2" fmla="*/ 70648 h 151522"/>
                    <a:gd name="connsiteX3" fmla="*/ 302487 w 351589"/>
                    <a:gd name="connsiteY3" fmla="*/ 124709 h 151522"/>
                    <a:gd name="connsiteX4" fmla="*/ 338141 w 351589"/>
                    <a:gd name="connsiteY4" fmla="*/ 144044 h 151522"/>
                    <a:gd name="connsiteX5" fmla="*/ 351589 w 351589"/>
                    <a:gd name="connsiteY5" fmla="*/ 151522 h 151522"/>
                    <a:gd name="connsiteX6" fmla="*/ 337521 w 351589"/>
                    <a:gd name="connsiteY6" fmla="*/ 145304 h 151522"/>
                    <a:gd name="connsiteX7" fmla="*/ 300359 w 351589"/>
                    <a:gd name="connsiteY7" fmla="*/ 129274 h 151522"/>
                    <a:gd name="connsiteX8" fmla="*/ 185834 w 351589"/>
                    <a:gd name="connsiteY8" fmla="*/ 85604 h 151522"/>
                    <a:gd name="connsiteX9" fmla="*/ 69120 w 351589"/>
                    <a:gd name="connsiteY9" fmla="*/ 49351 h 151522"/>
                    <a:gd name="connsiteX10" fmla="*/ 15679 w 351589"/>
                    <a:gd name="connsiteY10" fmla="*/ 35861 h 151522"/>
                    <a:gd name="connsiteX11" fmla="*/ 0 w 351589"/>
                    <a:gd name="connsiteY11" fmla="*/ 32453 h 151522"/>
                    <a:gd name="connsiteX12" fmla="*/ 8655 w 351589"/>
                    <a:gd name="connsiteY12" fmla="*/ 0 h 151522"/>
                    <a:gd name="connsiteX13" fmla="*/ 23983 w 351589"/>
                    <a:gd name="connsiteY13" fmla="*/ 4813 h 151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51589" h="151522">
                      <a:moveTo>
                        <a:pt x="23983" y="4813"/>
                      </a:moveTo>
                      <a:cubicBezTo>
                        <a:pt x="23983" y="4813"/>
                        <a:pt x="45859" y="11692"/>
                        <a:pt x="77445" y="23549"/>
                      </a:cubicBezTo>
                      <a:cubicBezTo>
                        <a:pt x="109154" y="35283"/>
                        <a:pt x="150799" y="52242"/>
                        <a:pt x="191742" y="70648"/>
                      </a:cubicBezTo>
                      <a:cubicBezTo>
                        <a:pt x="232706" y="89013"/>
                        <a:pt x="272843" y="108968"/>
                        <a:pt x="302487" y="124709"/>
                      </a:cubicBezTo>
                      <a:cubicBezTo>
                        <a:pt x="317401" y="132476"/>
                        <a:pt x="329609" y="139272"/>
                        <a:pt x="338141" y="144044"/>
                      </a:cubicBezTo>
                      <a:cubicBezTo>
                        <a:pt x="346693" y="148795"/>
                        <a:pt x="351589" y="151522"/>
                        <a:pt x="351589" y="151522"/>
                      </a:cubicBezTo>
                      <a:cubicBezTo>
                        <a:pt x="351589" y="151522"/>
                        <a:pt x="346445" y="149250"/>
                        <a:pt x="337521" y="145304"/>
                      </a:cubicBezTo>
                      <a:cubicBezTo>
                        <a:pt x="328597" y="141338"/>
                        <a:pt x="315831" y="135637"/>
                        <a:pt x="300359" y="129274"/>
                      </a:cubicBezTo>
                      <a:cubicBezTo>
                        <a:pt x="269476" y="116301"/>
                        <a:pt x="227954" y="100064"/>
                        <a:pt x="185834" y="85604"/>
                      </a:cubicBezTo>
                      <a:cubicBezTo>
                        <a:pt x="143713" y="71062"/>
                        <a:pt x="101200" y="58068"/>
                        <a:pt x="69120" y="49351"/>
                      </a:cubicBezTo>
                      <a:cubicBezTo>
                        <a:pt x="36977" y="40509"/>
                        <a:pt x="15679" y="35861"/>
                        <a:pt x="15679" y="35861"/>
                      </a:cubicBezTo>
                      <a:lnTo>
                        <a:pt x="0" y="32453"/>
                      </a:lnTo>
                      <a:lnTo>
                        <a:pt x="8655" y="0"/>
                      </a:lnTo>
                      <a:lnTo>
                        <a:pt x="23983" y="4813"/>
                      </a:ln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882" name="Freeform: Shape 881">
                  <a:extLst>
                    <a:ext uri="{FF2B5EF4-FFF2-40B4-BE49-F238E27FC236}">
                      <a16:creationId xmlns:a16="http://schemas.microsoft.com/office/drawing/2014/main" id="{0D73C94F-4E56-4390-82E3-D3D17463668C}"/>
                    </a:ext>
                  </a:extLst>
                </p:cNvPr>
                <p:cNvSpPr/>
                <p:nvPr/>
              </p:nvSpPr>
              <p:spPr>
                <a:xfrm>
                  <a:off x="4111393" y="3842400"/>
                  <a:ext cx="611707" cy="217977"/>
                </a:xfrm>
                <a:custGeom>
                  <a:avLst/>
                  <a:gdLst>
                    <a:gd name="connsiteX0" fmla="*/ 32184 w 611707"/>
                    <a:gd name="connsiteY0" fmla="*/ 5061 h 217977"/>
                    <a:gd name="connsiteX1" fmla="*/ 126712 w 611707"/>
                    <a:gd name="connsiteY1" fmla="*/ 29065 h 217977"/>
                    <a:gd name="connsiteX2" fmla="*/ 329155 w 611707"/>
                    <a:gd name="connsiteY2" fmla="*/ 94756 h 217977"/>
                    <a:gd name="connsiteX3" fmla="*/ 383029 w 611707"/>
                    <a:gd name="connsiteY3" fmla="*/ 115227 h 217977"/>
                    <a:gd name="connsiteX4" fmla="*/ 434735 w 611707"/>
                    <a:gd name="connsiteY4" fmla="*/ 136153 h 217977"/>
                    <a:gd name="connsiteX5" fmla="*/ 482619 w 611707"/>
                    <a:gd name="connsiteY5" fmla="*/ 156728 h 217977"/>
                    <a:gd name="connsiteX6" fmla="*/ 525132 w 611707"/>
                    <a:gd name="connsiteY6" fmla="*/ 175981 h 217977"/>
                    <a:gd name="connsiteX7" fmla="*/ 588034 w 611707"/>
                    <a:gd name="connsiteY7" fmla="*/ 206223 h 217977"/>
                    <a:gd name="connsiteX8" fmla="*/ 611707 w 611707"/>
                    <a:gd name="connsiteY8" fmla="*/ 217977 h 217977"/>
                    <a:gd name="connsiteX9" fmla="*/ 587187 w 611707"/>
                    <a:gd name="connsiteY9" fmla="*/ 208103 h 217977"/>
                    <a:gd name="connsiteX10" fmla="*/ 522240 w 611707"/>
                    <a:gd name="connsiteY10" fmla="*/ 182921 h 217977"/>
                    <a:gd name="connsiteX11" fmla="*/ 478508 w 611707"/>
                    <a:gd name="connsiteY11" fmla="*/ 167098 h 217977"/>
                    <a:gd name="connsiteX12" fmla="*/ 429426 w 611707"/>
                    <a:gd name="connsiteY12" fmla="*/ 150448 h 217977"/>
                    <a:gd name="connsiteX13" fmla="*/ 376564 w 611707"/>
                    <a:gd name="connsiteY13" fmla="*/ 133736 h 217977"/>
                    <a:gd name="connsiteX14" fmla="*/ 321718 w 611707"/>
                    <a:gd name="connsiteY14" fmla="*/ 117665 h 217977"/>
                    <a:gd name="connsiteX15" fmla="*/ 117334 w 611707"/>
                    <a:gd name="connsiteY15" fmla="*/ 68603 h 217977"/>
                    <a:gd name="connsiteX16" fmla="*/ 23901 w 611707"/>
                    <a:gd name="connsiteY16" fmla="*/ 52532 h 217977"/>
                    <a:gd name="connsiteX17" fmla="*/ 0 w 611707"/>
                    <a:gd name="connsiteY17" fmla="*/ 49351 h 217977"/>
                    <a:gd name="connsiteX18" fmla="*/ 8635 w 611707"/>
                    <a:gd name="connsiteY18" fmla="*/ 0 h 217977"/>
                    <a:gd name="connsiteX19" fmla="*/ 32184 w 611707"/>
                    <a:gd name="connsiteY19" fmla="*/ 5061 h 21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11707" h="217977">
                      <a:moveTo>
                        <a:pt x="32184" y="5061"/>
                      </a:moveTo>
                      <a:cubicBezTo>
                        <a:pt x="32184" y="5061"/>
                        <a:pt x="70855" y="13345"/>
                        <a:pt x="126712" y="29065"/>
                      </a:cubicBezTo>
                      <a:cubicBezTo>
                        <a:pt x="182797" y="44537"/>
                        <a:pt x="256627" y="68046"/>
                        <a:pt x="329155" y="94756"/>
                      </a:cubicBezTo>
                      <a:cubicBezTo>
                        <a:pt x="347354" y="101221"/>
                        <a:pt x="365285" y="108472"/>
                        <a:pt x="383029" y="115227"/>
                      </a:cubicBezTo>
                      <a:cubicBezTo>
                        <a:pt x="400774" y="121961"/>
                        <a:pt x="417961" y="129398"/>
                        <a:pt x="434735" y="136153"/>
                      </a:cubicBezTo>
                      <a:cubicBezTo>
                        <a:pt x="451530" y="142846"/>
                        <a:pt x="467395" y="150221"/>
                        <a:pt x="482619" y="156728"/>
                      </a:cubicBezTo>
                      <a:cubicBezTo>
                        <a:pt x="497885" y="163214"/>
                        <a:pt x="512056" y="169845"/>
                        <a:pt x="525132" y="175981"/>
                      </a:cubicBezTo>
                      <a:cubicBezTo>
                        <a:pt x="551429" y="187921"/>
                        <a:pt x="572974" y="198683"/>
                        <a:pt x="588034" y="206223"/>
                      </a:cubicBezTo>
                      <a:cubicBezTo>
                        <a:pt x="603072" y="213722"/>
                        <a:pt x="611707" y="217977"/>
                        <a:pt x="611707" y="217977"/>
                      </a:cubicBezTo>
                      <a:cubicBezTo>
                        <a:pt x="611707" y="217977"/>
                        <a:pt x="602783" y="214403"/>
                        <a:pt x="587187" y="208103"/>
                      </a:cubicBezTo>
                      <a:cubicBezTo>
                        <a:pt x="571590" y="201782"/>
                        <a:pt x="549322" y="192734"/>
                        <a:pt x="522240" y="182921"/>
                      </a:cubicBezTo>
                      <a:cubicBezTo>
                        <a:pt x="508750" y="177860"/>
                        <a:pt x="494166" y="172386"/>
                        <a:pt x="478508" y="167098"/>
                      </a:cubicBezTo>
                      <a:cubicBezTo>
                        <a:pt x="462870" y="161830"/>
                        <a:pt x="446592" y="155757"/>
                        <a:pt x="429426" y="150448"/>
                      </a:cubicBezTo>
                      <a:cubicBezTo>
                        <a:pt x="412260" y="145036"/>
                        <a:pt x="394701" y="139004"/>
                        <a:pt x="376564" y="133736"/>
                      </a:cubicBezTo>
                      <a:cubicBezTo>
                        <a:pt x="358468" y="128407"/>
                        <a:pt x="340227" y="122643"/>
                        <a:pt x="321718" y="117665"/>
                      </a:cubicBezTo>
                      <a:cubicBezTo>
                        <a:pt x="247971" y="96925"/>
                        <a:pt x="173481" y="79469"/>
                        <a:pt x="117334" y="68603"/>
                      </a:cubicBezTo>
                      <a:cubicBezTo>
                        <a:pt x="61022" y="57448"/>
                        <a:pt x="23901" y="52532"/>
                        <a:pt x="23901" y="52532"/>
                      </a:cubicBezTo>
                      <a:lnTo>
                        <a:pt x="0" y="49351"/>
                      </a:lnTo>
                      <a:lnTo>
                        <a:pt x="8635" y="0"/>
                      </a:lnTo>
                      <a:lnTo>
                        <a:pt x="32184" y="5061"/>
                      </a:ln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3" name="Freeform: Shape 882">
                  <a:extLst>
                    <a:ext uri="{FF2B5EF4-FFF2-40B4-BE49-F238E27FC236}">
                      <a16:creationId xmlns:a16="http://schemas.microsoft.com/office/drawing/2014/main" id="{EE599306-6BD7-49DC-B8CB-DFC91AD235BD}"/>
                    </a:ext>
                  </a:extLst>
                </p:cNvPr>
                <p:cNvSpPr/>
                <p:nvPr/>
              </p:nvSpPr>
              <p:spPr>
                <a:xfrm>
                  <a:off x="4442056" y="4076345"/>
                  <a:ext cx="608897" cy="230061"/>
                </a:xfrm>
                <a:custGeom>
                  <a:avLst/>
                  <a:gdLst>
                    <a:gd name="connsiteX0" fmla="*/ 22207 w 608897"/>
                    <a:gd name="connsiteY0" fmla="*/ 3594 h 230061"/>
                    <a:gd name="connsiteX1" fmla="*/ 117830 w 608897"/>
                    <a:gd name="connsiteY1" fmla="*/ 29540 h 230061"/>
                    <a:gd name="connsiteX2" fmla="*/ 322669 w 608897"/>
                    <a:gd name="connsiteY2" fmla="*/ 100209 h 230061"/>
                    <a:gd name="connsiteX3" fmla="*/ 429509 w 608897"/>
                    <a:gd name="connsiteY3" fmla="*/ 144230 h 230061"/>
                    <a:gd name="connsiteX4" fmla="*/ 477971 w 608897"/>
                    <a:gd name="connsiteY4" fmla="*/ 165982 h 230061"/>
                    <a:gd name="connsiteX5" fmla="*/ 521042 w 608897"/>
                    <a:gd name="connsiteY5" fmla="*/ 186227 h 230061"/>
                    <a:gd name="connsiteX6" fmla="*/ 584853 w 608897"/>
                    <a:gd name="connsiteY6" fmla="*/ 217833 h 230061"/>
                    <a:gd name="connsiteX7" fmla="*/ 608898 w 608897"/>
                    <a:gd name="connsiteY7" fmla="*/ 230062 h 230061"/>
                    <a:gd name="connsiteX8" fmla="*/ 584233 w 608897"/>
                    <a:gd name="connsiteY8" fmla="*/ 219072 h 230061"/>
                    <a:gd name="connsiteX9" fmla="*/ 518997 w 608897"/>
                    <a:gd name="connsiteY9" fmla="*/ 190812 h 230061"/>
                    <a:gd name="connsiteX10" fmla="*/ 475058 w 608897"/>
                    <a:gd name="connsiteY10" fmla="*/ 172820 h 230061"/>
                    <a:gd name="connsiteX11" fmla="*/ 425687 w 608897"/>
                    <a:gd name="connsiteY11" fmla="*/ 153670 h 230061"/>
                    <a:gd name="connsiteX12" fmla="*/ 317256 w 608897"/>
                    <a:gd name="connsiteY12" fmla="*/ 115351 h 230061"/>
                    <a:gd name="connsiteX13" fmla="*/ 110724 w 608897"/>
                    <a:gd name="connsiteY13" fmla="*/ 55734 h 230061"/>
                    <a:gd name="connsiteX14" fmla="*/ 15803 w 608897"/>
                    <a:gd name="connsiteY14" fmla="*/ 35076 h 230061"/>
                    <a:gd name="connsiteX15" fmla="*/ 0 w 608897"/>
                    <a:gd name="connsiteY15" fmla="*/ 32288 h 230061"/>
                    <a:gd name="connsiteX16" fmla="*/ 6569 w 608897"/>
                    <a:gd name="connsiteY16" fmla="*/ 0 h 230061"/>
                    <a:gd name="connsiteX17" fmla="*/ 22207 w 608897"/>
                    <a:gd name="connsiteY17" fmla="*/ 3594 h 230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08897" h="230061">
                      <a:moveTo>
                        <a:pt x="22207" y="3594"/>
                      </a:moveTo>
                      <a:cubicBezTo>
                        <a:pt x="22207" y="3594"/>
                        <a:pt x="61229" y="12539"/>
                        <a:pt x="117830" y="29540"/>
                      </a:cubicBezTo>
                      <a:cubicBezTo>
                        <a:pt x="174617" y="46397"/>
                        <a:pt x="249314" y="71681"/>
                        <a:pt x="322669" y="100209"/>
                      </a:cubicBezTo>
                      <a:cubicBezTo>
                        <a:pt x="359377" y="114463"/>
                        <a:pt x="395713" y="129584"/>
                        <a:pt x="429509" y="144230"/>
                      </a:cubicBezTo>
                      <a:cubicBezTo>
                        <a:pt x="446469" y="151481"/>
                        <a:pt x="462581" y="159083"/>
                        <a:pt x="477971" y="165982"/>
                      </a:cubicBezTo>
                      <a:cubicBezTo>
                        <a:pt x="493443" y="172799"/>
                        <a:pt x="507738" y="179885"/>
                        <a:pt x="521042" y="186227"/>
                      </a:cubicBezTo>
                      <a:cubicBezTo>
                        <a:pt x="547731" y="198745"/>
                        <a:pt x="569546" y="210003"/>
                        <a:pt x="584853" y="217833"/>
                      </a:cubicBezTo>
                      <a:cubicBezTo>
                        <a:pt x="600119" y="225620"/>
                        <a:pt x="608898" y="230062"/>
                        <a:pt x="608898" y="230062"/>
                      </a:cubicBezTo>
                      <a:cubicBezTo>
                        <a:pt x="608898" y="230062"/>
                        <a:pt x="599912" y="226054"/>
                        <a:pt x="584233" y="219072"/>
                      </a:cubicBezTo>
                      <a:cubicBezTo>
                        <a:pt x="568554" y="212048"/>
                        <a:pt x="546244" y="201926"/>
                        <a:pt x="518997" y="190812"/>
                      </a:cubicBezTo>
                      <a:cubicBezTo>
                        <a:pt x="505404" y="185173"/>
                        <a:pt x="490799" y="178831"/>
                        <a:pt x="475058" y="172820"/>
                      </a:cubicBezTo>
                      <a:cubicBezTo>
                        <a:pt x="459338" y="166767"/>
                        <a:pt x="442895" y="160033"/>
                        <a:pt x="425687" y="153670"/>
                      </a:cubicBezTo>
                      <a:cubicBezTo>
                        <a:pt x="391272" y="140801"/>
                        <a:pt x="354378" y="127642"/>
                        <a:pt x="317256" y="115351"/>
                      </a:cubicBezTo>
                      <a:cubicBezTo>
                        <a:pt x="242931" y="90727"/>
                        <a:pt x="167614" y="69471"/>
                        <a:pt x="110724" y="55734"/>
                      </a:cubicBezTo>
                      <a:cubicBezTo>
                        <a:pt x="53771" y="41769"/>
                        <a:pt x="15803" y="35076"/>
                        <a:pt x="15803" y="35076"/>
                      </a:cubicBezTo>
                      <a:lnTo>
                        <a:pt x="0" y="32288"/>
                      </a:lnTo>
                      <a:lnTo>
                        <a:pt x="6569" y="0"/>
                      </a:lnTo>
                      <a:lnTo>
                        <a:pt x="22207" y="3594"/>
                      </a:ln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4" name="Freeform: Shape 883">
                  <a:extLst>
                    <a:ext uri="{FF2B5EF4-FFF2-40B4-BE49-F238E27FC236}">
                      <a16:creationId xmlns:a16="http://schemas.microsoft.com/office/drawing/2014/main" id="{71F5236B-0DD9-4444-94BE-5CE6ACF7A4C1}"/>
                    </a:ext>
                  </a:extLst>
                </p:cNvPr>
                <p:cNvSpPr/>
                <p:nvPr/>
              </p:nvSpPr>
              <p:spPr>
                <a:xfrm>
                  <a:off x="4723100" y="3681975"/>
                  <a:ext cx="145242" cy="378402"/>
                </a:xfrm>
                <a:custGeom>
                  <a:avLst/>
                  <a:gdLst>
                    <a:gd name="connsiteX0" fmla="*/ 145242 w 145242"/>
                    <a:gd name="connsiteY0" fmla="*/ 0 h 378402"/>
                    <a:gd name="connsiteX1" fmla="*/ 125122 w 145242"/>
                    <a:gd name="connsiteY1" fmla="*/ 60113 h 378402"/>
                    <a:gd name="connsiteX2" fmla="*/ 103246 w 145242"/>
                    <a:gd name="connsiteY2" fmla="*/ 121238 h 378402"/>
                    <a:gd name="connsiteX3" fmla="*/ 77176 w 145242"/>
                    <a:gd name="connsiteY3" fmla="*/ 190957 h 378402"/>
                    <a:gd name="connsiteX4" fmla="*/ 49888 w 145242"/>
                    <a:gd name="connsiteY4" fmla="*/ 260201 h 378402"/>
                    <a:gd name="connsiteX5" fmla="*/ 25264 w 145242"/>
                    <a:gd name="connsiteY5" fmla="*/ 320272 h 378402"/>
                    <a:gd name="connsiteX6" fmla="*/ 0 w 145242"/>
                    <a:gd name="connsiteY6" fmla="*/ 378402 h 378402"/>
                    <a:gd name="connsiteX7" fmla="*/ 20141 w 145242"/>
                    <a:gd name="connsiteY7" fmla="*/ 318310 h 378402"/>
                    <a:gd name="connsiteX8" fmla="*/ 42017 w 145242"/>
                    <a:gd name="connsiteY8" fmla="*/ 257143 h 378402"/>
                    <a:gd name="connsiteX9" fmla="*/ 68087 w 145242"/>
                    <a:gd name="connsiteY9" fmla="*/ 187466 h 378402"/>
                    <a:gd name="connsiteX10" fmla="*/ 95375 w 145242"/>
                    <a:gd name="connsiteY10" fmla="*/ 118222 h 378402"/>
                    <a:gd name="connsiteX11" fmla="*/ 119999 w 145242"/>
                    <a:gd name="connsiteY11" fmla="*/ 58150 h 378402"/>
                    <a:gd name="connsiteX12" fmla="*/ 145242 w 145242"/>
                    <a:gd name="connsiteY12" fmla="*/ 0 h 378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5242" h="378402">
                      <a:moveTo>
                        <a:pt x="145242" y="0"/>
                      </a:moveTo>
                      <a:cubicBezTo>
                        <a:pt x="145242" y="0"/>
                        <a:pt x="137620" y="24210"/>
                        <a:pt x="125122" y="60113"/>
                      </a:cubicBezTo>
                      <a:cubicBezTo>
                        <a:pt x="118677" y="77982"/>
                        <a:pt x="111591" y="98990"/>
                        <a:pt x="103246" y="121238"/>
                      </a:cubicBezTo>
                      <a:cubicBezTo>
                        <a:pt x="94921" y="143486"/>
                        <a:pt x="86079" y="167222"/>
                        <a:pt x="77176" y="190957"/>
                      </a:cubicBezTo>
                      <a:cubicBezTo>
                        <a:pt x="67901" y="214527"/>
                        <a:pt x="58646" y="238097"/>
                        <a:pt x="49888" y="260201"/>
                      </a:cubicBezTo>
                      <a:cubicBezTo>
                        <a:pt x="41253" y="282325"/>
                        <a:pt x="32432" y="302672"/>
                        <a:pt x="25264" y="320272"/>
                      </a:cubicBezTo>
                      <a:cubicBezTo>
                        <a:pt x="10535" y="355349"/>
                        <a:pt x="0" y="378402"/>
                        <a:pt x="0" y="378402"/>
                      </a:cubicBezTo>
                      <a:cubicBezTo>
                        <a:pt x="0" y="378402"/>
                        <a:pt x="7602" y="354192"/>
                        <a:pt x="20141" y="318310"/>
                      </a:cubicBezTo>
                      <a:cubicBezTo>
                        <a:pt x="26545" y="300421"/>
                        <a:pt x="33651" y="279391"/>
                        <a:pt x="42017" y="257143"/>
                      </a:cubicBezTo>
                      <a:cubicBezTo>
                        <a:pt x="50342" y="234895"/>
                        <a:pt x="59184" y="211181"/>
                        <a:pt x="68087" y="187466"/>
                      </a:cubicBezTo>
                      <a:cubicBezTo>
                        <a:pt x="77362" y="163896"/>
                        <a:pt x="86658" y="140326"/>
                        <a:pt x="95375" y="118222"/>
                      </a:cubicBezTo>
                      <a:cubicBezTo>
                        <a:pt x="104051" y="96098"/>
                        <a:pt x="112851" y="75730"/>
                        <a:pt x="119999" y="58150"/>
                      </a:cubicBezTo>
                      <a:cubicBezTo>
                        <a:pt x="134707" y="23095"/>
                        <a:pt x="145242" y="0"/>
                        <a:pt x="145242" y="0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5" name="Freeform: Shape 884">
                  <a:extLst>
                    <a:ext uri="{FF2B5EF4-FFF2-40B4-BE49-F238E27FC236}">
                      <a16:creationId xmlns:a16="http://schemas.microsoft.com/office/drawing/2014/main" id="{4D497E5C-51E1-4545-99C8-DA01093286B8}"/>
                    </a:ext>
                  </a:extLst>
                </p:cNvPr>
                <p:cNvSpPr/>
                <p:nvPr/>
              </p:nvSpPr>
              <p:spPr>
                <a:xfrm>
                  <a:off x="4996895" y="3924327"/>
                  <a:ext cx="218781" cy="382079"/>
                </a:xfrm>
                <a:custGeom>
                  <a:avLst/>
                  <a:gdLst>
                    <a:gd name="connsiteX0" fmla="*/ 218781 w 218781"/>
                    <a:gd name="connsiteY0" fmla="*/ 0 h 382079"/>
                    <a:gd name="connsiteX1" fmla="*/ 113821 w 218781"/>
                    <a:gd name="connsiteY1" fmla="*/ 68624 h 382079"/>
                    <a:gd name="connsiteX2" fmla="*/ 60711 w 218781"/>
                    <a:gd name="connsiteY2" fmla="*/ 101924 h 382079"/>
                    <a:gd name="connsiteX3" fmla="*/ 7415 w 218781"/>
                    <a:gd name="connsiteY3" fmla="*/ 134955 h 382079"/>
                    <a:gd name="connsiteX4" fmla="*/ 9666 w 218781"/>
                    <a:gd name="connsiteY4" fmla="*/ 129873 h 382079"/>
                    <a:gd name="connsiteX5" fmla="*/ 33112 w 218781"/>
                    <a:gd name="connsiteY5" fmla="*/ 255739 h 382079"/>
                    <a:gd name="connsiteX6" fmla="*/ 54059 w 218781"/>
                    <a:gd name="connsiteY6" fmla="*/ 382079 h 382079"/>
                    <a:gd name="connsiteX7" fmla="*/ 25820 w 218781"/>
                    <a:gd name="connsiteY7" fmla="*/ 257164 h 382079"/>
                    <a:gd name="connsiteX8" fmla="*/ 102 w 218781"/>
                    <a:gd name="connsiteY8" fmla="*/ 131753 h 382079"/>
                    <a:gd name="connsiteX9" fmla="*/ 2333 w 218781"/>
                    <a:gd name="connsiteY9" fmla="*/ 126671 h 382079"/>
                    <a:gd name="connsiteX10" fmla="*/ 56022 w 218781"/>
                    <a:gd name="connsiteY10" fmla="*/ 94301 h 382079"/>
                    <a:gd name="connsiteX11" fmla="*/ 109834 w 218781"/>
                    <a:gd name="connsiteY11" fmla="*/ 62179 h 382079"/>
                    <a:gd name="connsiteX12" fmla="*/ 218781 w 218781"/>
                    <a:gd name="connsiteY12" fmla="*/ 0 h 382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8781" h="382079">
                      <a:moveTo>
                        <a:pt x="218781" y="0"/>
                      </a:moveTo>
                      <a:cubicBezTo>
                        <a:pt x="184180" y="23549"/>
                        <a:pt x="149042" y="46149"/>
                        <a:pt x="113821" y="68624"/>
                      </a:cubicBezTo>
                      <a:cubicBezTo>
                        <a:pt x="96324" y="80047"/>
                        <a:pt x="78414" y="90789"/>
                        <a:pt x="60711" y="101924"/>
                      </a:cubicBezTo>
                      <a:lnTo>
                        <a:pt x="7415" y="134955"/>
                      </a:lnTo>
                      <a:lnTo>
                        <a:pt x="9666" y="129873"/>
                      </a:lnTo>
                      <a:cubicBezTo>
                        <a:pt x="17412" y="171828"/>
                        <a:pt x="25737" y="213701"/>
                        <a:pt x="33112" y="255739"/>
                      </a:cubicBezTo>
                      <a:cubicBezTo>
                        <a:pt x="40549" y="297756"/>
                        <a:pt x="47800" y="339814"/>
                        <a:pt x="54059" y="382079"/>
                      </a:cubicBezTo>
                      <a:cubicBezTo>
                        <a:pt x="43916" y="340579"/>
                        <a:pt x="34765" y="298892"/>
                        <a:pt x="25820" y="257164"/>
                      </a:cubicBezTo>
                      <a:cubicBezTo>
                        <a:pt x="16793" y="215457"/>
                        <a:pt x="8716" y="173543"/>
                        <a:pt x="102" y="131753"/>
                      </a:cubicBezTo>
                      <a:cubicBezTo>
                        <a:pt x="-332" y="129708"/>
                        <a:pt x="660" y="127684"/>
                        <a:pt x="2333" y="126671"/>
                      </a:cubicBezTo>
                      <a:lnTo>
                        <a:pt x="56022" y="94301"/>
                      </a:lnTo>
                      <a:cubicBezTo>
                        <a:pt x="73973" y="83600"/>
                        <a:pt x="91697" y="72549"/>
                        <a:pt x="109834" y="62179"/>
                      </a:cubicBezTo>
                      <a:cubicBezTo>
                        <a:pt x="145923" y="41026"/>
                        <a:pt x="182052" y="20017"/>
                        <a:pt x="218781" y="0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</p:grpSp>
          <p:grpSp>
            <p:nvGrpSpPr>
              <p:cNvPr id="871" name="Graphic 18">
                <a:extLst>
                  <a:ext uri="{FF2B5EF4-FFF2-40B4-BE49-F238E27FC236}">
                    <a16:creationId xmlns:a16="http://schemas.microsoft.com/office/drawing/2014/main" id="{06143E41-E504-4131-BE13-BA0F3D01B307}"/>
                  </a:ext>
                </a:extLst>
              </p:cNvPr>
              <p:cNvGrpSpPr/>
              <p:nvPr/>
            </p:nvGrpSpPr>
            <p:grpSpPr>
              <a:xfrm>
                <a:off x="715750" y="3437783"/>
                <a:ext cx="1104302" cy="868602"/>
                <a:chOff x="715750" y="3437783"/>
                <a:chExt cx="1104302" cy="868602"/>
              </a:xfrm>
              <a:solidFill>
                <a:srgbClr val="C64054"/>
              </a:solidFill>
            </p:grpSpPr>
            <p:sp>
              <p:nvSpPr>
                <p:cNvPr id="872" name="Freeform: Shape 871">
                  <a:extLst>
                    <a:ext uri="{FF2B5EF4-FFF2-40B4-BE49-F238E27FC236}">
                      <a16:creationId xmlns:a16="http://schemas.microsoft.com/office/drawing/2014/main" id="{10BF173E-179C-42DF-AC40-0905446F3DA5}"/>
                    </a:ext>
                  </a:extLst>
                </p:cNvPr>
                <p:cNvSpPr/>
                <p:nvPr/>
              </p:nvSpPr>
              <p:spPr>
                <a:xfrm>
                  <a:off x="1418432" y="3437783"/>
                  <a:ext cx="103101" cy="402468"/>
                </a:xfrm>
                <a:custGeom>
                  <a:avLst/>
                  <a:gdLst>
                    <a:gd name="connsiteX0" fmla="*/ 0 w 103101"/>
                    <a:gd name="connsiteY0" fmla="*/ 0 h 402468"/>
                    <a:gd name="connsiteX1" fmla="*/ 18778 w 103101"/>
                    <a:gd name="connsiteY1" fmla="*/ 62220 h 402468"/>
                    <a:gd name="connsiteX2" fmla="*/ 36729 w 103101"/>
                    <a:gd name="connsiteY2" fmla="*/ 126299 h 402468"/>
                    <a:gd name="connsiteX3" fmla="*/ 56271 w 103101"/>
                    <a:gd name="connsiteY3" fmla="*/ 200026 h 402468"/>
                    <a:gd name="connsiteX4" fmla="*/ 74594 w 103101"/>
                    <a:gd name="connsiteY4" fmla="*/ 274062 h 402468"/>
                    <a:gd name="connsiteX5" fmla="*/ 89674 w 103101"/>
                    <a:gd name="connsiteY5" fmla="*/ 338906 h 402468"/>
                    <a:gd name="connsiteX6" fmla="*/ 103101 w 103101"/>
                    <a:gd name="connsiteY6" fmla="*/ 402468 h 402468"/>
                    <a:gd name="connsiteX7" fmla="*/ 84344 w 103101"/>
                    <a:gd name="connsiteY7" fmla="*/ 340269 h 402468"/>
                    <a:gd name="connsiteX8" fmla="*/ 66393 w 103101"/>
                    <a:gd name="connsiteY8" fmla="*/ 276169 h 402468"/>
                    <a:gd name="connsiteX9" fmla="*/ 46810 w 103101"/>
                    <a:gd name="connsiteY9" fmla="*/ 202422 h 402468"/>
                    <a:gd name="connsiteX10" fmla="*/ 28507 w 103101"/>
                    <a:gd name="connsiteY10" fmla="*/ 128386 h 402468"/>
                    <a:gd name="connsiteX11" fmla="*/ 13469 w 103101"/>
                    <a:gd name="connsiteY11" fmla="*/ 63542 h 402468"/>
                    <a:gd name="connsiteX12" fmla="*/ 0 w 103101"/>
                    <a:gd name="connsiteY12" fmla="*/ 0 h 402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3101" h="402468">
                      <a:moveTo>
                        <a:pt x="0" y="0"/>
                      </a:moveTo>
                      <a:cubicBezTo>
                        <a:pt x="0" y="0"/>
                        <a:pt x="7974" y="24768"/>
                        <a:pt x="18778" y="62220"/>
                      </a:cubicBezTo>
                      <a:cubicBezTo>
                        <a:pt x="23983" y="80977"/>
                        <a:pt x="30511" y="102771"/>
                        <a:pt x="36729" y="126299"/>
                      </a:cubicBezTo>
                      <a:cubicBezTo>
                        <a:pt x="42967" y="149849"/>
                        <a:pt x="49619" y="174927"/>
                        <a:pt x="56271" y="200026"/>
                      </a:cubicBezTo>
                      <a:cubicBezTo>
                        <a:pt x="62509" y="225207"/>
                        <a:pt x="68769" y="250430"/>
                        <a:pt x="74594" y="274062"/>
                      </a:cubicBezTo>
                      <a:cubicBezTo>
                        <a:pt x="80481" y="297694"/>
                        <a:pt x="85212" y="319942"/>
                        <a:pt x="89674" y="338906"/>
                      </a:cubicBezTo>
                      <a:cubicBezTo>
                        <a:pt x="98205" y="376915"/>
                        <a:pt x="103101" y="402468"/>
                        <a:pt x="103101" y="402468"/>
                      </a:cubicBezTo>
                      <a:cubicBezTo>
                        <a:pt x="103101" y="402468"/>
                        <a:pt x="95148" y="377700"/>
                        <a:pt x="84344" y="340269"/>
                      </a:cubicBezTo>
                      <a:cubicBezTo>
                        <a:pt x="79097" y="321491"/>
                        <a:pt x="72590" y="299719"/>
                        <a:pt x="66393" y="276169"/>
                      </a:cubicBezTo>
                      <a:cubicBezTo>
                        <a:pt x="60154" y="252640"/>
                        <a:pt x="53461" y="227541"/>
                        <a:pt x="46810" y="202422"/>
                      </a:cubicBezTo>
                      <a:cubicBezTo>
                        <a:pt x="40592" y="177241"/>
                        <a:pt x="34333" y="152018"/>
                        <a:pt x="28507" y="128386"/>
                      </a:cubicBezTo>
                      <a:cubicBezTo>
                        <a:pt x="22661" y="104754"/>
                        <a:pt x="17889" y="82506"/>
                        <a:pt x="13469" y="63542"/>
                      </a:cubicBezTo>
                      <a:cubicBezTo>
                        <a:pt x="4958" y="2553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873" name="Freeform: Shape 872">
                  <a:extLst>
                    <a:ext uri="{FF2B5EF4-FFF2-40B4-BE49-F238E27FC236}">
                      <a16:creationId xmlns:a16="http://schemas.microsoft.com/office/drawing/2014/main" id="{F27E3169-70C5-4DCB-B7FC-CB3FC682B8ED}"/>
                    </a:ext>
                  </a:extLst>
                </p:cNvPr>
                <p:cNvSpPr/>
                <p:nvPr/>
              </p:nvSpPr>
              <p:spPr>
                <a:xfrm>
                  <a:off x="1063083" y="3528924"/>
                  <a:ext cx="350762" cy="153071"/>
                </a:xfrm>
                <a:custGeom>
                  <a:avLst/>
                  <a:gdLst>
                    <a:gd name="connsiteX0" fmla="*/ 326924 w 350762"/>
                    <a:gd name="connsiteY0" fmla="*/ 54288 h 153071"/>
                    <a:gd name="connsiteX1" fmla="*/ 312939 w 350762"/>
                    <a:gd name="connsiteY1" fmla="*/ 56622 h 153071"/>
                    <a:gd name="connsiteX2" fmla="*/ 275363 w 350762"/>
                    <a:gd name="connsiteY2" fmla="*/ 64224 h 153071"/>
                    <a:gd name="connsiteX3" fmla="*/ 161768 w 350762"/>
                    <a:gd name="connsiteY3" fmla="*/ 94239 h 153071"/>
                    <a:gd name="connsiteX4" fmla="*/ 50032 w 350762"/>
                    <a:gd name="connsiteY4" fmla="*/ 132889 h 153071"/>
                    <a:gd name="connsiteX5" fmla="*/ 13717 w 350762"/>
                    <a:gd name="connsiteY5" fmla="*/ 147432 h 153071"/>
                    <a:gd name="connsiteX6" fmla="*/ 0 w 350762"/>
                    <a:gd name="connsiteY6" fmla="*/ 153072 h 153071"/>
                    <a:gd name="connsiteX7" fmla="*/ 12808 w 350762"/>
                    <a:gd name="connsiteY7" fmla="*/ 145573 h 153071"/>
                    <a:gd name="connsiteX8" fmla="*/ 46830 w 350762"/>
                    <a:gd name="connsiteY8" fmla="*/ 126072 h 153071"/>
                    <a:gd name="connsiteX9" fmla="*/ 153133 w 350762"/>
                    <a:gd name="connsiteY9" fmla="*/ 71743 h 153071"/>
                    <a:gd name="connsiteX10" fmla="*/ 263857 w 350762"/>
                    <a:gd name="connsiteY10" fmla="*/ 25223 h 153071"/>
                    <a:gd name="connsiteX11" fmla="*/ 301536 w 350762"/>
                    <a:gd name="connsiteY11" fmla="*/ 11961 h 153071"/>
                    <a:gd name="connsiteX12" fmla="*/ 316348 w 350762"/>
                    <a:gd name="connsiteY12" fmla="*/ 7292 h 153071"/>
                    <a:gd name="connsiteX13" fmla="*/ 339422 w 350762"/>
                    <a:gd name="connsiteY13" fmla="*/ 0 h 153071"/>
                    <a:gd name="connsiteX14" fmla="*/ 350763 w 350762"/>
                    <a:gd name="connsiteY14" fmla="*/ 50301 h 153071"/>
                    <a:gd name="connsiteX15" fmla="*/ 326924 w 350762"/>
                    <a:gd name="connsiteY15" fmla="*/ 54288 h 153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0762" h="153071">
                      <a:moveTo>
                        <a:pt x="326924" y="54288"/>
                      </a:moveTo>
                      <a:cubicBezTo>
                        <a:pt x="326924" y="54288"/>
                        <a:pt x="321842" y="55135"/>
                        <a:pt x="312939" y="56622"/>
                      </a:cubicBezTo>
                      <a:cubicBezTo>
                        <a:pt x="303912" y="58295"/>
                        <a:pt x="290960" y="60795"/>
                        <a:pt x="275363" y="64224"/>
                      </a:cubicBezTo>
                      <a:cubicBezTo>
                        <a:pt x="244212" y="71020"/>
                        <a:pt x="202773" y="81700"/>
                        <a:pt x="161768" y="94239"/>
                      </a:cubicBezTo>
                      <a:cubicBezTo>
                        <a:pt x="120722" y="106696"/>
                        <a:pt x="80130" y="121156"/>
                        <a:pt x="50032" y="132889"/>
                      </a:cubicBezTo>
                      <a:cubicBezTo>
                        <a:pt x="34911" y="138611"/>
                        <a:pt x="22475" y="143817"/>
                        <a:pt x="13717" y="147432"/>
                      </a:cubicBezTo>
                      <a:cubicBezTo>
                        <a:pt x="4978" y="151026"/>
                        <a:pt x="0" y="153072"/>
                        <a:pt x="0" y="153072"/>
                      </a:cubicBezTo>
                      <a:cubicBezTo>
                        <a:pt x="0" y="153072"/>
                        <a:pt x="4648" y="150345"/>
                        <a:pt x="12808" y="145573"/>
                      </a:cubicBezTo>
                      <a:cubicBezTo>
                        <a:pt x="20967" y="140780"/>
                        <a:pt x="32577" y="133860"/>
                        <a:pt x="46830" y="126072"/>
                      </a:cubicBezTo>
                      <a:cubicBezTo>
                        <a:pt x="75172" y="110187"/>
                        <a:pt x="113616" y="90025"/>
                        <a:pt x="153133" y="71743"/>
                      </a:cubicBezTo>
                      <a:cubicBezTo>
                        <a:pt x="192589" y="53358"/>
                        <a:pt x="232974" y="36667"/>
                        <a:pt x="263857" y="25223"/>
                      </a:cubicBezTo>
                      <a:cubicBezTo>
                        <a:pt x="279267" y="19480"/>
                        <a:pt x="292344" y="15018"/>
                        <a:pt x="301536" y="11961"/>
                      </a:cubicBezTo>
                      <a:cubicBezTo>
                        <a:pt x="310956" y="8986"/>
                        <a:pt x="316348" y="7292"/>
                        <a:pt x="316348" y="7292"/>
                      </a:cubicBezTo>
                      <a:lnTo>
                        <a:pt x="339422" y="0"/>
                      </a:lnTo>
                      <a:lnTo>
                        <a:pt x="350763" y="50301"/>
                      </a:lnTo>
                      <a:lnTo>
                        <a:pt x="326924" y="54288"/>
                      </a:ln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4" name="Freeform: Shape 873">
                  <a:extLst>
                    <a:ext uri="{FF2B5EF4-FFF2-40B4-BE49-F238E27FC236}">
                      <a16:creationId xmlns:a16="http://schemas.microsoft.com/office/drawing/2014/main" id="{A151ECE1-575A-46C9-AE9B-359B4AA66697}"/>
                    </a:ext>
                  </a:extLst>
                </p:cNvPr>
                <p:cNvSpPr/>
                <p:nvPr/>
              </p:nvSpPr>
              <p:spPr>
                <a:xfrm>
                  <a:off x="715750" y="3772764"/>
                  <a:ext cx="351589" cy="151563"/>
                </a:xfrm>
                <a:custGeom>
                  <a:avLst/>
                  <a:gdLst>
                    <a:gd name="connsiteX0" fmla="*/ 335869 w 351589"/>
                    <a:gd name="connsiteY0" fmla="*/ 35903 h 151563"/>
                    <a:gd name="connsiteX1" fmla="*/ 282449 w 351589"/>
                    <a:gd name="connsiteY1" fmla="*/ 49392 h 151563"/>
                    <a:gd name="connsiteX2" fmla="*/ 165755 w 351589"/>
                    <a:gd name="connsiteY2" fmla="*/ 85646 h 151563"/>
                    <a:gd name="connsiteX3" fmla="*/ 51189 w 351589"/>
                    <a:gd name="connsiteY3" fmla="*/ 129315 h 151563"/>
                    <a:gd name="connsiteX4" fmla="*/ 14068 w 351589"/>
                    <a:gd name="connsiteY4" fmla="*/ 145345 h 151563"/>
                    <a:gd name="connsiteX5" fmla="*/ 0 w 351589"/>
                    <a:gd name="connsiteY5" fmla="*/ 151563 h 151563"/>
                    <a:gd name="connsiteX6" fmla="*/ 13427 w 351589"/>
                    <a:gd name="connsiteY6" fmla="*/ 144085 h 151563"/>
                    <a:gd name="connsiteX7" fmla="*/ 49082 w 351589"/>
                    <a:gd name="connsiteY7" fmla="*/ 124750 h 151563"/>
                    <a:gd name="connsiteX8" fmla="*/ 159826 w 351589"/>
                    <a:gd name="connsiteY8" fmla="*/ 70690 h 151563"/>
                    <a:gd name="connsiteX9" fmla="*/ 274103 w 351589"/>
                    <a:gd name="connsiteY9" fmla="*/ 23591 h 151563"/>
                    <a:gd name="connsiteX10" fmla="*/ 327565 w 351589"/>
                    <a:gd name="connsiteY10" fmla="*/ 4854 h 151563"/>
                    <a:gd name="connsiteX11" fmla="*/ 342913 w 351589"/>
                    <a:gd name="connsiteY11" fmla="*/ 0 h 151563"/>
                    <a:gd name="connsiteX12" fmla="*/ 351589 w 351589"/>
                    <a:gd name="connsiteY12" fmla="*/ 32453 h 151563"/>
                    <a:gd name="connsiteX13" fmla="*/ 335869 w 351589"/>
                    <a:gd name="connsiteY13" fmla="*/ 35903 h 15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51589" h="151563">
                      <a:moveTo>
                        <a:pt x="335869" y="35903"/>
                      </a:moveTo>
                      <a:cubicBezTo>
                        <a:pt x="335869" y="35903"/>
                        <a:pt x="314592" y="40530"/>
                        <a:pt x="282449" y="49392"/>
                      </a:cubicBezTo>
                      <a:cubicBezTo>
                        <a:pt x="250368" y="58109"/>
                        <a:pt x="207834" y="71103"/>
                        <a:pt x="165755" y="85646"/>
                      </a:cubicBezTo>
                      <a:cubicBezTo>
                        <a:pt x="123635" y="100106"/>
                        <a:pt x="82093" y="116342"/>
                        <a:pt x="51189" y="129315"/>
                      </a:cubicBezTo>
                      <a:cubicBezTo>
                        <a:pt x="35717" y="135678"/>
                        <a:pt x="22950" y="141359"/>
                        <a:pt x="14068" y="145345"/>
                      </a:cubicBezTo>
                      <a:cubicBezTo>
                        <a:pt x="5123" y="149291"/>
                        <a:pt x="0" y="151563"/>
                        <a:pt x="0" y="151563"/>
                      </a:cubicBezTo>
                      <a:cubicBezTo>
                        <a:pt x="0" y="151563"/>
                        <a:pt x="4896" y="148837"/>
                        <a:pt x="13427" y="144085"/>
                      </a:cubicBezTo>
                      <a:cubicBezTo>
                        <a:pt x="21979" y="139314"/>
                        <a:pt x="34188" y="132517"/>
                        <a:pt x="49082" y="124750"/>
                      </a:cubicBezTo>
                      <a:cubicBezTo>
                        <a:pt x="78725" y="109009"/>
                        <a:pt x="118842" y="89054"/>
                        <a:pt x="159826" y="70690"/>
                      </a:cubicBezTo>
                      <a:cubicBezTo>
                        <a:pt x="200749" y="52284"/>
                        <a:pt x="242435" y="35324"/>
                        <a:pt x="274103" y="23591"/>
                      </a:cubicBezTo>
                      <a:cubicBezTo>
                        <a:pt x="305688" y="11754"/>
                        <a:pt x="327565" y="4854"/>
                        <a:pt x="327565" y="4854"/>
                      </a:cubicBezTo>
                      <a:lnTo>
                        <a:pt x="342913" y="0"/>
                      </a:lnTo>
                      <a:lnTo>
                        <a:pt x="351589" y="32453"/>
                      </a:lnTo>
                      <a:lnTo>
                        <a:pt x="335869" y="35903"/>
                      </a:ln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5" name="Freeform: Shape 874">
                  <a:extLst>
                    <a:ext uri="{FF2B5EF4-FFF2-40B4-BE49-F238E27FC236}">
                      <a16:creationId xmlns:a16="http://schemas.microsoft.com/office/drawing/2014/main" id="{49D3C608-79BC-4FF7-B943-C3FE72DD0F0C}"/>
                    </a:ext>
                  </a:extLst>
                </p:cNvPr>
                <p:cNvSpPr/>
                <p:nvPr/>
              </p:nvSpPr>
              <p:spPr>
                <a:xfrm>
                  <a:off x="1208325" y="3842400"/>
                  <a:ext cx="611727" cy="217977"/>
                </a:xfrm>
                <a:custGeom>
                  <a:avLst/>
                  <a:gdLst>
                    <a:gd name="connsiteX0" fmla="*/ 587827 w 611727"/>
                    <a:gd name="connsiteY0" fmla="*/ 52532 h 217977"/>
                    <a:gd name="connsiteX1" fmla="*/ 494414 w 611727"/>
                    <a:gd name="connsiteY1" fmla="*/ 68603 h 217977"/>
                    <a:gd name="connsiteX2" fmla="*/ 290009 w 611727"/>
                    <a:gd name="connsiteY2" fmla="*/ 117665 h 217977"/>
                    <a:gd name="connsiteX3" fmla="*/ 235123 w 611727"/>
                    <a:gd name="connsiteY3" fmla="*/ 133736 h 217977"/>
                    <a:gd name="connsiteX4" fmla="*/ 182281 w 611727"/>
                    <a:gd name="connsiteY4" fmla="*/ 150448 h 217977"/>
                    <a:gd name="connsiteX5" fmla="*/ 133199 w 611727"/>
                    <a:gd name="connsiteY5" fmla="*/ 167098 h 217977"/>
                    <a:gd name="connsiteX6" fmla="*/ 89447 w 611727"/>
                    <a:gd name="connsiteY6" fmla="*/ 182921 h 217977"/>
                    <a:gd name="connsiteX7" fmla="*/ 24541 w 611727"/>
                    <a:gd name="connsiteY7" fmla="*/ 208103 h 217977"/>
                    <a:gd name="connsiteX8" fmla="*/ 0 w 611727"/>
                    <a:gd name="connsiteY8" fmla="*/ 217977 h 217977"/>
                    <a:gd name="connsiteX9" fmla="*/ 23715 w 611727"/>
                    <a:gd name="connsiteY9" fmla="*/ 206223 h 217977"/>
                    <a:gd name="connsiteX10" fmla="*/ 86596 w 611727"/>
                    <a:gd name="connsiteY10" fmla="*/ 175981 h 217977"/>
                    <a:gd name="connsiteX11" fmla="*/ 129109 w 611727"/>
                    <a:gd name="connsiteY11" fmla="*/ 156728 h 217977"/>
                    <a:gd name="connsiteX12" fmla="*/ 176993 w 611727"/>
                    <a:gd name="connsiteY12" fmla="*/ 136153 h 217977"/>
                    <a:gd name="connsiteX13" fmla="*/ 228698 w 611727"/>
                    <a:gd name="connsiteY13" fmla="*/ 115227 h 217977"/>
                    <a:gd name="connsiteX14" fmla="*/ 282593 w 611727"/>
                    <a:gd name="connsiteY14" fmla="*/ 94756 h 217977"/>
                    <a:gd name="connsiteX15" fmla="*/ 485015 w 611727"/>
                    <a:gd name="connsiteY15" fmla="*/ 29065 h 217977"/>
                    <a:gd name="connsiteX16" fmla="*/ 579523 w 611727"/>
                    <a:gd name="connsiteY16" fmla="*/ 5061 h 217977"/>
                    <a:gd name="connsiteX17" fmla="*/ 603093 w 611727"/>
                    <a:gd name="connsiteY17" fmla="*/ 0 h 217977"/>
                    <a:gd name="connsiteX18" fmla="*/ 611728 w 611727"/>
                    <a:gd name="connsiteY18" fmla="*/ 49351 h 217977"/>
                    <a:gd name="connsiteX19" fmla="*/ 587827 w 611727"/>
                    <a:gd name="connsiteY19" fmla="*/ 52532 h 21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11727" h="217977">
                      <a:moveTo>
                        <a:pt x="587827" y="52532"/>
                      </a:moveTo>
                      <a:cubicBezTo>
                        <a:pt x="587827" y="52532"/>
                        <a:pt x="550706" y="57448"/>
                        <a:pt x="494414" y="68603"/>
                      </a:cubicBezTo>
                      <a:cubicBezTo>
                        <a:pt x="438226" y="79469"/>
                        <a:pt x="363756" y="96925"/>
                        <a:pt x="290009" y="117665"/>
                      </a:cubicBezTo>
                      <a:cubicBezTo>
                        <a:pt x="271480" y="122643"/>
                        <a:pt x="253260" y="128427"/>
                        <a:pt x="235123" y="133736"/>
                      </a:cubicBezTo>
                      <a:cubicBezTo>
                        <a:pt x="217006" y="139004"/>
                        <a:pt x="199447" y="145036"/>
                        <a:pt x="182281" y="150448"/>
                      </a:cubicBezTo>
                      <a:cubicBezTo>
                        <a:pt x="165094" y="155778"/>
                        <a:pt x="148837" y="161830"/>
                        <a:pt x="133199" y="167098"/>
                      </a:cubicBezTo>
                      <a:cubicBezTo>
                        <a:pt x="117520" y="172366"/>
                        <a:pt x="102957" y="177860"/>
                        <a:pt x="89447" y="182921"/>
                      </a:cubicBezTo>
                      <a:cubicBezTo>
                        <a:pt x="62385" y="192754"/>
                        <a:pt x="40117" y="201782"/>
                        <a:pt x="24541" y="208103"/>
                      </a:cubicBezTo>
                      <a:cubicBezTo>
                        <a:pt x="8945" y="214403"/>
                        <a:pt x="0" y="217977"/>
                        <a:pt x="0" y="217977"/>
                      </a:cubicBezTo>
                      <a:cubicBezTo>
                        <a:pt x="0" y="217977"/>
                        <a:pt x="8635" y="213722"/>
                        <a:pt x="23715" y="206223"/>
                      </a:cubicBezTo>
                      <a:cubicBezTo>
                        <a:pt x="38753" y="198683"/>
                        <a:pt x="60299" y="187921"/>
                        <a:pt x="86596" y="175981"/>
                      </a:cubicBezTo>
                      <a:cubicBezTo>
                        <a:pt x="99713" y="169845"/>
                        <a:pt x="113884" y="163214"/>
                        <a:pt x="129109" y="156728"/>
                      </a:cubicBezTo>
                      <a:cubicBezTo>
                        <a:pt x="144333" y="150221"/>
                        <a:pt x="160198" y="142846"/>
                        <a:pt x="176993" y="136153"/>
                      </a:cubicBezTo>
                      <a:cubicBezTo>
                        <a:pt x="193787" y="129398"/>
                        <a:pt x="210953" y="121961"/>
                        <a:pt x="228698" y="115227"/>
                      </a:cubicBezTo>
                      <a:cubicBezTo>
                        <a:pt x="246484" y="108472"/>
                        <a:pt x="264394" y="101221"/>
                        <a:pt x="282593" y="94756"/>
                      </a:cubicBezTo>
                      <a:cubicBezTo>
                        <a:pt x="355080" y="68066"/>
                        <a:pt x="428889" y="44537"/>
                        <a:pt x="485015" y="29065"/>
                      </a:cubicBezTo>
                      <a:cubicBezTo>
                        <a:pt x="540873" y="13366"/>
                        <a:pt x="579523" y="5061"/>
                        <a:pt x="579523" y="5061"/>
                      </a:cubicBezTo>
                      <a:lnTo>
                        <a:pt x="603093" y="0"/>
                      </a:lnTo>
                      <a:lnTo>
                        <a:pt x="611728" y="49351"/>
                      </a:lnTo>
                      <a:lnTo>
                        <a:pt x="587827" y="52532"/>
                      </a:ln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6" name="Freeform: Shape 875">
                  <a:extLst>
                    <a:ext uri="{FF2B5EF4-FFF2-40B4-BE49-F238E27FC236}">
                      <a16:creationId xmlns:a16="http://schemas.microsoft.com/office/drawing/2014/main" id="{97D43D3B-00C7-45D3-AC9E-4B62D998EFA0}"/>
                    </a:ext>
                  </a:extLst>
                </p:cNvPr>
                <p:cNvSpPr/>
                <p:nvPr/>
              </p:nvSpPr>
              <p:spPr>
                <a:xfrm>
                  <a:off x="880492" y="4076324"/>
                  <a:ext cx="608897" cy="230061"/>
                </a:xfrm>
                <a:custGeom>
                  <a:avLst/>
                  <a:gdLst>
                    <a:gd name="connsiteX0" fmla="*/ 593053 w 608897"/>
                    <a:gd name="connsiteY0" fmla="*/ 35076 h 230061"/>
                    <a:gd name="connsiteX1" fmla="*/ 498133 w 608897"/>
                    <a:gd name="connsiteY1" fmla="*/ 55734 h 230061"/>
                    <a:gd name="connsiteX2" fmla="*/ 291621 w 608897"/>
                    <a:gd name="connsiteY2" fmla="*/ 115351 h 230061"/>
                    <a:gd name="connsiteX3" fmla="*/ 183169 w 608897"/>
                    <a:gd name="connsiteY3" fmla="*/ 153670 h 230061"/>
                    <a:gd name="connsiteX4" fmla="*/ 133798 w 608897"/>
                    <a:gd name="connsiteY4" fmla="*/ 172820 h 230061"/>
                    <a:gd name="connsiteX5" fmla="*/ 89860 w 608897"/>
                    <a:gd name="connsiteY5" fmla="*/ 190812 h 230061"/>
                    <a:gd name="connsiteX6" fmla="*/ 24624 w 608897"/>
                    <a:gd name="connsiteY6" fmla="*/ 219072 h 230061"/>
                    <a:gd name="connsiteX7" fmla="*/ 0 w 608897"/>
                    <a:gd name="connsiteY7" fmla="*/ 230062 h 230061"/>
                    <a:gd name="connsiteX8" fmla="*/ 24045 w 608897"/>
                    <a:gd name="connsiteY8" fmla="*/ 217833 h 230061"/>
                    <a:gd name="connsiteX9" fmla="*/ 87815 w 608897"/>
                    <a:gd name="connsiteY9" fmla="*/ 186227 h 230061"/>
                    <a:gd name="connsiteX10" fmla="*/ 130885 w 608897"/>
                    <a:gd name="connsiteY10" fmla="*/ 165982 h 230061"/>
                    <a:gd name="connsiteX11" fmla="*/ 179368 w 608897"/>
                    <a:gd name="connsiteY11" fmla="*/ 144230 h 230061"/>
                    <a:gd name="connsiteX12" fmla="*/ 286208 w 608897"/>
                    <a:gd name="connsiteY12" fmla="*/ 100209 h 230061"/>
                    <a:gd name="connsiteX13" fmla="*/ 491047 w 608897"/>
                    <a:gd name="connsiteY13" fmla="*/ 29540 h 230061"/>
                    <a:gd name="connsiteX14" fmla="*/ 586670 w 608897"/>
                    <a:gd name="connsiteY14" fmla="*/ 3595 h 230061"/>
                    <a:gd name="connsiteX15" fmla="*/ 602329 w 608897"/>
                    <a:gd name="connsiteY15" fmla="*/ 0 h 230061"/>
                    <a:gd name="connsiteX16" fmla="*/ 608898 w 608897"/>
                    <a:gd name="connsiteY16" fmla="*/ 32288 h 230061"/>
                    <a:gd name="connsiteX17" fmla="*/ 593053 w 608897"/>
                    <a:gd name="connsiteY17" fmla="*/ 35076 h 230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08897" h="230061">
                      <a:moveTo>
                        <a:pt x="593053" y="35076"/>
                      </a:moveTo>
                      <a:cubicBezTo>
                        <a:pt x="593053" y="35076"/>
                        <a:pt x="555106" y="41769"/>
                        <a:pt x="498133" y="55734"/>
                      </a:cubicBezTo>
                      <a:cubicBezTo>
                        <a:pt x="441242" y="69471"/>
                        <a:pt x="365946" y="90727"/>
                        <a:pt x="291621" y="115351"/>
                      </a:cubicBezTo>
                      <a:cubicBezTo>
                        <a:pt x="254458" y="127642"/>
                        <a:pt x="217605" y="140801"/>
                        <a:pt x="183169" y="153670"/>
                      </a:cubicBezTo>
                      <a:cubicBezTo>
                        <a:pt x="165941" y="160033"/>
                        <a:pt x="149518" y="166747"/>
                        <a:pt x="133798" y="172820"/>
                      </a:cubicBezTo>
                      <a:cubicBezTo>
                        <a:pt x="118057" y="178831"/>
                        <a:pt x="103452" y="185173"/>
                        <a:pt x="89860" y="190812"/>
                      </a:cubicBezTo>
                      <a:cubicBezTo>
                        <a:pt x="62633" y="201926"/>
                        <a:pt x="40303" y="212048"/>
                        <a:pt x="24624" y="219072"/>
                      </a:cubicBezTo>
                      <a:cubicBezTo>
                        <a:pt x="8945" y="226054"/>
                        <a:pt x="0" y="230062"/>
                        <a:pt x="0" y="230062"/>
                      </a:cubicBezTo>
                      <a:cubicBezTo>
                        <a:pt x="0" y="230062"/>
                        <a:pt x="8738" y="225620"/>
                        <a:pt x="24045" y="217833"/>
                      </a:cubicBezTo>
                      <a:cubicBezTo>
                        <a:pt x="39352" y="210024"/>
                        <a:pt x="61125" y="198766"/>
                        <a:pt x="87815" y="186227"/>
                      </a:cubicBezTo>
                      <a:cubicBezTo>
                        <a:pt x="101118" y="179906"/>
                        <a:pt x="115413" y="172799"/>
                        <a:pt x="130885" y="165982"/>
                      </a:cubicBezTo>
                      <a:cubicBezTo>
                        <a:pt x="146296" y="159103"/>
                        <a:pt x="162409" y="151502"/>
                        <a:pt x="179368" y="144230"/>
                      </a:cubicBezTo>
                      <a:cubicBezTo>
                        <a:pt x="213184" y="129584"/>
                        <a:pt x="249500" y="114463"/>
                        <a:pt x="286208" y="100209"/>
                      </a:cubicBezTo>
                      <a:cubicBezTo>
                        <a:pt x="359584" y="71681"/>
                        <a:pt x="434260" y="46397"/>
                        <a:pt x="491047" y="29540"/>
                      </a:cubicBezTo>
                      <a:cubicBezTo>
                        <a:pt x="547669" y="12539"/>
                        <a:pt x="586670" y="3595"/>
                        <a:pt x="586670" y="3595"/>
                      </a:cubicBezTo>
                      <a:lnTo>
                        <a:pt x="602329" y="0"/>
                      </a:lnTo>
                      <a:lnTo>
                        <a:pt x="608898" y="32288"/>
                      </a:lnTo>
                      <a:lnTo>
                        <a:pt x="593053" y="35076"/>
                      </a:ln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7" name="Freeform: Shape 876">
                  <a:extLst>
                    <a:ext uri="{FF2B5EF4-FFF2-40B4-BE49-F238E27FC236}">
                      <a16:creationId xmlns:a16="http://schemas.microsoft.com/office/drawing/2014/main" id="{B00D6A00-1A9B-4A2C-B0B0-914E801D217D}"/>
                    </a:ext>
                  </a:extLst>
                </p:cNvPr>
                <p:cNvSpPr/>
                <p:nvPr/>
              </p:nvSpPr>
              <p:spPr>
                <a:xfrm>
                  <a:off x="1063062" y="3681975"/>
                  <a:ext cx="145242" cy="378422"/>
                </a:xfrm>
                <a:custGeom>
                  <a:avLst/>
                  <a:gdLst>
                    <a:gd name="connsiteX0" fmla="*/ 0 w 145242"/>
                    <a:gd name="connsiteY0" fmla="*/ 0 h 378422"/>
                    <a:gd name="connsiteX1" fmla="*/ 25264 w 145242"/>
                    <a:gd name="connsiteY1" fmla="*/ 58171 h 378422"/>
                    <a:gd name="connsiteX2" fmla="*/ 49929 w 145242"/>
                    <a:gd name="connsiteY2" fmla="*/ 118243 h 378422"/>
                    <a:gd name="connsiteX3" fmla="*/ 77176 w 145242"/>
                    <a:gd name="connsiteY3" fmla="*/ 187487 h 378422"/>
                    <a:gd name="connsiteX4" fmla="*/ 103266 w 145242"/>
                    <a:gd name="connsiteY4" fmla="*/ 257164 h 378422"/>
                    <a:gd name="connsiteX5" fmla="*/ 125122 w 145242"/>
                    <a:gd name="connsiteY5" fmla="*/ 318331 h 378422"/>
                    <a:gd name="connsiteX6" fmla="*/ 145242 w 145242"/>
                    <a:gd name="connsiteY6" fmla="*/ 378423 h 378422"/>
                    <a:gd name="connsiteX7" fmla="*/ 119978 w 145242"/>
                    <a:gd name="connsiteY7" fmla="*/ 320293 h 378422"/>
                    <a:gd name="connsiteX8" fmla="*/ 95355 w 145242"/>
                    <a:gd name="connsiteY8" fmla="*/ 260221 h 378422"/>
                    <a:gd name="connsiteX9" fmla="*/ 68066 w 145242"/>
                    <a:gd name="connsiteY9" fmla="*/ 190978 h 378422"/>
                    <a:gd name="connsiteX10" fmla="*/ 42017 w 145242"/>
                    <a:gd name="connsiteY10" fmla="*/ 121259 h 378422"/>
                    <a:gd name="connsiteX11" fmla="*/ 20141 w 145242"/>
                    <a:gd name="connsiteY11" fmla="*/ 60134 h 378422"/>
                    <a:gd name="connsiteX12" fmla="*/ 0 w 145242"/>
                    <a:gd name="connsiteY12" fmla="*/ 0 h 378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5242" h="378422">
                      <a:moveTo>
                        <a:pt x="0" y="0"/>
                      </a:moveTo>
                      <a:cubicBezTo>
                        <a:pt x="0" y="0"/>
                        <a:pt x="10535" y="23095"/>
                        <a:pt x="25264" y="58171"/>
                      </a:cubicBezTo>
                      <a:cubicBezTo>
                        <a:pt x="32453" y="75751"/>
                        <a:pt x="41232" y="96119"/>
                        <a:pt x="49929" y="118243"/>
                      </a:cubicBezTo>
                      <a:cubicBezTo>
                        <a:pt x="58646" y="140326"/>
                        <a:pt x="67922" y="163896"/>
                        <a:pt x="77176" y="187487"/>
                      </a:cubicBezTo>
                      <a:cubicBezTo>
                        <a:pt x="86079" y="211222"/>
                        <a:pt x="94921" y="234916"/>
                        <a:pt x="103266" y="257164"/>
                      </a:cubicBezTo>
                      <a:cubicBezTo>
                        <a:pt x="111612" y="279412"/>
                        <a:pt x="118697" y="300441"/>
                        <a:pt x="125122" y="318331"/>
                      </a:cubicBezTo>
                      <a:cubicBezTo>
                        <a:pt x="137682" y="354213"/>
                        <a:pt x="145242" y="378423"/>
                        <a:pt x="145242" y="378423"/>
                      </a:cubicBezTo>
                      <a:cubicBezTo>
                        <a:pt x="145242" y="378423"/>
                        <a:pt x="134707" y="355349"/>
                        <a:pt x="119978" y="320293"/>
                      </a:cubicBezTo>
                      <a:cubicBezTo>
                        <a:pt x="112831" y="302713"/>
                        <a:pt x="103989" y="282345"/>
                        <a:pt x="95355" y="260221"/>
                      </a:cubicBezTo>
                      <a:cubicBezTo>
                        <a:pt x="86637" y="238138"/>
                        <a:pt x="77341" y="214548"/>
                        <a:pt x="68066" y="190978"/>
                      </a:cubicBezTo>
                      <a:cubicBezTo>
                        <a:pt x="59204" y="167242"/>
                        <a:pt x="50321" y="143507"/>
                        <a:pt x="42017" y="121259"/>
                      </a:cubicBezTo>
                      <a:cubicBezTo>
                        <a:pt x="33692" y="99011"/>
                        <a:pt x="26565" y="78002"/>
                        <a:pt x="20141" y="60134"/>
                      </a:cubicBezTo>
                      <a:cubicBezTo>
                        <a:pt x="7623" y="2421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878" name="Freeform: Shape 877">
                  <a:extLst>
                    <a:ext uri="{FF2B5EF4-FFF2-40B4-BE49-F238E27FC236}">
                      <a16:creationId xmlns:a16="http://schemas.microsoft.com/office/drawing/2014/main" id="{BEC1E804-5CE5-4CA9-A013-F4B5845B87AB}"/>
                    </a:ext>
                  </a:extLst>
                </p:cNvPr>
                <p:cNvSpPr/>
                <p:nvPr/>
              </p:nvSpPr>
              <p:spPr>
                <a:xfrm>
                  <a:off x="715750" y="3924327"/>
                  <a:ext cx="218746" cy="382058"/>
                </a:xfrm>
                <a:custGeom>
                  <a:avLst/>
                  <a:gdLst>
                    <a:gd name="connsiteX0" fmla="*/ 0 w 218746"/>
                    <a:gd name="connsiteY0" fmla="*/ 0 h 382058"/>
                    <a:gd name="connsiteX1" fmla="*/ 108927 w 218746"/>
                    <a:gd name="connsiteY1" fmla="*/ 62158 h 382058"/>
                    <a:gd name="connsiteX2" fmla="*/ 162739 w 218746"/>
                    <a:gd name="connsiteY2" fmla="*/ 94280 h 382058"/>
                    <a:gd name="connsiteX3" fmla="*/ 216428 w 218746"/>
                    <a:gd name="connsiteY3" fmla="*/ 126651 h 382058"/>
                    <a:gd name="connsiteX4" fmla="*/ 218659 w 218746"/>
                    <a:gd name="connsiteY4" fmla="*/ 131732 h 382058"/>
                    <a:gd name="connsiteX5" fmla="*/ 192940 w 218746"/>
                    <a:gd name="connsiteY5" fmla="*/ 257143 h 382058"/>
                    <a:gd name="connsiteX6" fmla="*/ 164743 w 218746"/>
                    <a:gd name="connsiteY6" fmla="*/ 382059 h 382058"/>
                    <a:gd name="connsiteX7" fmla="*/ 185669 w 218746"/>
                    <a:gd name="connsiteY7" fmla="*/ 255718 h 382058"/>
                    <a:gd name="connsiteX8" fmla="*/ 209136 w 218746"/>
                    <a:gd name="connsiteY8" fmla="*/ 129852 h 382058"/>
                    <a:gd name="connsiteX9" fmla="*/ 211367 w 218746"/>
                    <a:gd name="connsiteY9" fmla="*/ 134934 h 382058"/>
                    <a:gd name="connsiteX10" fmla="*/ 158112 w 218746"/>
                    <a:gd name="connsiteY10" fmla="*/ 101903 h 382058"/>
                    <a:gd name="connsiteX11" fmla="*/ 105002 w 218746"/>
                    <a:gd name="connsiteY11" fmla="*/ 68603 h 382058"/>
                    <a:gd name="connsiteX12" fmla="*/ 0 w 218746"/>
                    <a:gd name="connsiteY12" fmla="*/ 0 h 382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8746" h="382058">
                      <a:moveTo>
                        <a:pt x="0" y="0"/>
                      </a:moveTo>
                      <a:cubicBezTo>
                        <a:pt x="36708" y="20017"/>
                        <a:pt x="72879" y="41026"/>
                        <a:pt x="108927" y="62158"/>
                      </a:cubicBezTo>
                      <a:cubicBezTo>
                        <a:pt x="127064" y="72549"/>
                        <a:pt x="144808" y="83580"/>
                        <a:pt x="162739" y="94280"/>
                      </a:cubicBezTo>
                      <a:lnTo>
                        <a:pt x="216428" y="126651"/>
                      </a:lnTo>
                      <a:cubicBezTo>
                        <a:pt x="218204" y="127704"/>
                        <a:pt x="219030" y="129811"/>
                        <a:pt x="218659" y="131732"/>
                      </a:cubicBezTo>
                      <a:cubicBezTo>
                        <a:pt x="210086" y="173522"/>
                        <a:pt x="201967" y="215436"/>
                        <a:pt x="192940" y="257143"/>
                      </a:cubicBezTo>
                      <a:cubicBezTo>
                        <a:pt x="184016" y="298851"/>
                        <a:pt x="174844" y="340558"/>
                        <a:pt x="164743" y="382059"/>
                      </a:cubicBezTo>
                      <a:cubicBezTo>
                        <a:pt x="170981" y="339794"/>
                        <a:pt x="178253" y="297735"/>
                        <a:pt x="185669" y="255718"/>
                      </a:cubicBezTo>
                      <a:cubicBezTo>
                        <a:pt x="193023" y="213680"/>
                        <a:pt x="201348" y="171808"/>
                        <a:pt x="209136" y="129852"/>
                      </a:cubicBezTo>
                      <a:lnTo>
                        <a:pt x="211367" y="134934"/>
                      </a:lnTo>
                      <a:lnTo>
                        <a:pt x="158112" y="101903"/>
                      </a:lnTo>
                      <a:cubicBezTo>
                        <a:pt x="140408" y="90769"/>
                        <a:pt x="122478" y="80027"/>
                        <a:pt x="105002" y="68603"/>
                      </a:cubicBezTo>
                      <a:cubicBezTo>
                        <a:pt x="69739" y="46149"/>
                        <a:pt x="34560" y="23549"/>
                        <a:pt x="0" y="0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852" name="Graphic 18">
              <a:extLst>
                <a:ext uri="{FF2B5EF4-FFF2-40B4-BE49-F238E27FC236}">
                  <a16:creationId xmlns:a16="http://schemas.microsoft.com/office/drawing/2014/main" id="{3859182D-E724-429B-853F-BBFEA1917436}"/>
                </a:ext>
              </a:extLst>
            </p:cNvPr>
            <p:cNvGrpSpPr/>
            <p:nvPr/>
          </p:nvGrpSpPr>
          <p:grpSpPr>
            <a:xfrm>
              <a:off x="4724316" y="4305116"/>
              <a:ext cx="2771465" cy="390779"/>
              <a:chOff x="1602055" y="3329762"/>
              <a:chExt cx="2771465" cy="390779"/>
            </a:xfrm>
            <a:solidFill>
              <a:srgbClr val="FFFFFF"/>
            </a:solidFill>
          </p:grpSpPr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5911A870-E880-4744-9CBD-CBC2F902F1EE}"/>
                  </a:ext>
                </a:extLst>
              </p:cNvPr>
              <p:cNvSpPr/>
              <p:nvPr/>
            </p:nvSpPr>
            <p:spPr>
              <a:xfrm>
                <a:off x="1602055" y="3482217"/>
                <a:ext cx="188416" cy="238324"/>
              </a:xfrm>
              <a:custGeom>
                <a:avLst/>
                <a:gdLst>
                  <a:gd name="connsiteX0" fmla="*/ 49846 w 188416"/>
                  <a:gd name="connsiteY0" fmla="*/ 225662 h 238324"/>
                  <a:gd name="connsiteX1" fmla="*/ 578 w 188416"/>
                  <a:gd name="connsiteY1" fmla="*/ 238325 h 238324"/>
                  <a:gd name="connsiteX2" fmla="*/ 0 w 188416"/>
                  <a:gd name="connsiteY2" fmla="*/ 237540 h 238324"/>
                  <a:gd name="connsiteX3" fmla="*/ 10535 w 188416"/>
                  <a:gd name="connsiteY3" fmla="*/ 217275 h 238324"/>
                  <a:gd name="connsiteX4" fmla="*/ 26999 w 188416"/>
                  <a:gd name="connsiteY4" fmla="*/ 28879 h 238324"/>
                  <a:gd name="connsiteX5" fmla="*/ 19273 w 188416"/>
                  <a:gd name="connsiteY5" fmla="*/ 13655 h 238324"/>
                  <a:gd name="connsiteX6" fmla="*/ 19852 w 188416"/>
                  <a:gd name="connsiteY6" fmla="*/ 12560 h 238324"/>
                  <a:gd name="connsiteX7" fmla="*/ 71454 w 188416"/>
                  <a:gd name="connsiteY7" fmla="*/ 0 h 238324"/>
                  <a:gd name="connsiteX8" fmla="*/ 72446 w 188416"/>
                  <a:gd name="connsiteY8" fmla="*/ 723 h 238324"/>
                  <a:gd name="connsiteX9" fmla="*/ 72239 w 188416"/>
                  <a:gd name="connsiteY9" fmla="*/ 17889 h 238324"/>
                  <a:gd name="connsiteX10" fmla="*/ 169659 w 188416"/>
                  <a:gd name="connsiteY10" fmla="*/ 178583 h 238324"/>
                  <a:gd name="connsiteX11" fmla="*/ 188416 w 188416"/>
                  <a:gd name="connsiteY11" fmla="*/ 191742 h 238324"/>
                  <a:gd name="connsiteX12" fmla="*/ 188210 w 188416"/>
                  <a:gd name="connsiteY12" fmla="*/ 192713 h 238324"/>
                  <a:gd name="connsiteX13" fmla="*/ 138363 w 188416"/>
                  <a:gd name="connsiteY13" fmla="*/ 204137 h 238324"/>
                  <a:gd name="connsiteX14" fmla="*/ 137413 w 188416"/>
                  <a:gd name="connsiteY14" fmla="*/ 203455 h 238324"/>
                  <a:gd name="connsiteX15" fmla="*/ 137103 w 188416"/>
                  <a:gd name="connsiteY15" fmla="*/ 186103 h 238324"/>
                  <a:gd name="connsiteX16" fmla="*/ 101552 w 188416"/>
                  <a:gd name="connsiteY16" fmla="*/ 128221 h 238324"/>
                  <a:gd name="connsiteX17" fmla="*/ 49185 w 188416"/>
                  <a:gd name="connsiteY17" fmla="*/ 140966 h 238324"/>
                  <a:gd name="connsiteX18" fmla="*/ 43381 w 188416"/>
                  <a:gd name="connsiteY18" fmla="*/ 208867 h 238324"/>
                  <a:gd name="connsiteX19" fmla="*/ 50755 w 188416"/>
                  <a:gd name="connsiteY19" fmla="*/ 224505 h 238324"/>
                  <a:gd name="connsiteX20" fmla="*/ 49846 w 188416"/>
                  <a:gd name="connsiteY20" fmla="*/ 225662 h 238324"/>
                  <a:gd name="connsiteX21" fmla="*/ 87195 w 188416"/>
                  <a:gd name="connsiteY21" fmla="*/ 104258 h 238324"/>
                  <a:gd name="connsiteX22" fmla="*/ 57262 w 188416"/>
                  <a:gd name="connsiteY22" fmla="*/ 56044 h 238324"/>
                  <a:gd name="connsiteX23" fmla="*/ 51850 w 188416"/>
                  <a:gd name="connsiteY23" fmla="*/ 112851 h 238324"/>
                  <a:gd name="connsiteX24" fmla="*/ 87195 w 188416"/>
                  <a:gd name="connsiteY24" fmla="*/ 104258 h 238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88416" h="238324">
                    <a:moveTo>
                      <a:pt x="49846" y="225662"/>
                    </a:moveTo>
                    <a:cubicBezTo>
                      <a:pt x="33424" y="229793"/>
                      <a:pt x="17001" y="234007"/>
                      <a:pt x="578" y="238325"/>
                    </a:cubicBezTo>
                    <a:cubicBezTo>
                      <a:pt x="289" y="238159"/>
                      <a:pt x="103" y="237932"/>
                      <a:pt x="0" y="237540"/>
                    </a:cubicBezTo>
                    <a:cubicBezTo>
                      <a:pt x="6239" y="232768"/>
                      <a:pt x="9792" y="226033"/>
                      <a:pt x="10535" y="217275"/>
                    </a:cubicBezTo>
                    <a:cubicBezTo>
                      <a:pt x="15410" y="154538"/>
                      <a:pt x="20905" y="91698"/>
                      <a:pt x="26999" y="28879"/>
                    </a:cubicBezTo>
                    <a:cubicBezTo>
                      <a:pt x="28073" y="20492"/>
                      <a:pt x="25491" y="15431"/>
                      <a:pt x="19273" y="13655"/>
                    </a:cubicBezTo>
                    <a:cubicBezTo>
                      <a:pt x="19232" y="13448"/>
                      <a:pt x="19397" y="13097"/>
                      <a:pt x="19852" y="12560"/>
                    </a:cubicBezTo>
                    <a:cubicBezTo>
                      <a:pt x="37018" y="8304"/>
                      <a:pt x="54226" y="4111"/>
                      <a:pt x="71454" y="0"/>
                    </a:cubicBezTo>
                    <a:cubicBezTo>
                      <a:pt x="71495" y="207"/>
                      <a:pt x="71826" y="434"/>
                      <a:pt x="72446" y="723"/>
                    </a:cubicBezTo>
                    <a:cubicBezTo>
                      <a:pt x="67632" y="4958"/>
                      <a:pt x="67570" y="10680"/>
                      <a:pt x="72239" y="17889"/>
                    </a:cubicBezTo>
                    <a:cubicBezTo>
                      <a:pt x="105291" y="71206"/>
                      <a:pt x="137764" y="124771"/>
                      <a:pt x="169659" y="178583"/>
                    </a:cubicBezTo>
                    <a:cubicBezTo>
                      <a:pt x="173894" y="185896"/>
                      <a:pt x="180153" y="190296"/>
                      <a:pt x="188416" y="191742"/>
                    </a:cubicBezTo>
                    <a:cubicBezTo>
                      <a:pt x="188168" y="191969"/>
                      <a:pt x="188127" y="192320"/>
                      <a:pt x="188210" y="192713"/>
                    </a:cubicBezTo>
                    <a:cubicBezTo>
                      <a:pt x="171580" y="196431"/>
                      <a:pt x="154972" y="200232"/>
                      <a:pt x="138363" y="204137"/>
                    </a:cubicBezTo>
                    <a:cubicBezTo>
                      <a:pt x="138322" y="203930"/>
                      <a:pt x="137992" y="203703"/>
                      <a:pt x="137413" y="203455"/>
                    </a:cubicBezTo>
                    <a:cubicBezTo>
                      <a:pt x="141792" y="199303"/>
                      <a:pt x="141710" y="193519"/>
                      <a:pt x="137103" y="186103"/>
                    </a:cubicBezTo>
                    <a:cubicBezTo>
                      <a:pt x="125349" y="166767"/>
                      <a:pt x="113512" y="147494"/>
                      <a:pt x="101552" y="128221"/>
                    </a:cubicBezTo>
                    <a:cubicBezTo>
                      <a:pt x="84096" y="132373"/>
                      <a:pt x="66641" y="136607"/>
                      <a:pt x="49185" y="140966"/>
                    </a:cubicBezTo>
                    <a:cubicBezTo>
                      <a:pt x="47182" y="163607"/>
                      <a:pt x="45240" y="186227"/>
                      <a:pt x="43381" y="208867"/>
                    </a:cubicBezTo>
                    <a:cubicBezTo>
                      <a:pt x="42534" y="217605"/>
                      <a:pt x="45013" y="222790"/>
                      <a:pt x="50755" y="224505"/>
                    </a:cubicBezTo>
                    <a:cubicBezTo>
                      <a:pt x="50445" y="224877"/>
                      <a:pt x="50136" y="225269"/>
                      <a:pt x="49846" y="225662"/>
                    </a:cubicBezTo>
                    <a:close/>
                    <a:moveTo>
                      <a:pt x="87195" y="104258"/>
                    </a:moveTo>
                    <a:cubicBezTo>
                      <a:pt x="77300" y="88187"/>
                      <a:pt x="67302" y="72094"/>
                      <a:pt x="57262" y="56044"/>
                    </a:cubicBezTo>
                    <a:cubicBezTo>
                      <a:pt x="55403" y="74986"/>
                      <a:pt x="53606" y="93929"/>
                      <a:pt x="51850" y="112851"/>
                    </a:cubicBezTo>
                    <a:cubicBezTo>
                      <a:pt x="63625" y="109959"/>
                      <a:pt x="75420" y="107088"/>
                      <a:pt x="87195" y="104258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C3918C19-2C9D-4A31-AD90-DC6E36BE9CD2}"/>
                  </a:ext>
                </a:extLst>
              </p:cNvPr>
              <p:cNvSpPr/>
              <p:nvPr/>
            </p:nvSpPr>
            <p:spPr>
              <a:xfrm>
                <a:off x="1753681" y="3430429"/>
                <a:ext cx="199695" cy="242641"/>
              </a:xfrm>
              <a:custGeom>
                <a:avLst/>
                <a:gdLst>
                  <a:gd name="connsiteX0" fmla="*/ 149270 w 199695"/>
                  <a:gd name="connsiteY0" fmla="*/ 220476 h 242641"/>
                  <a:gd name="connsiteX1" fmla="*/ 148795 w 199695"/>
                  <a:gd name="connsiteY1" fmla="*/ 220105 h 242641"/>
                  <a:gd name="connsiteX2" fmla="*/ 148382 w 199695"/>
                  <a:gd name="connsiteY2" fmla="*/ 219733 h 242641"/>
                  <a:gd name="connsiteX3" fmla="*/ 146668 w 199695"/>
                  <a:gd name="connsiteY3" fmla="*/ 202773 h 242641"/>
                  <a:gd name="connsiteX4" fmla="*/ 55259 w 199695"/>
                  <a:gd name="connsiteY4" fmla="*/ 79510 h 242641"/>
                  <a:gd name="connsiteX5" fmla="*/ 83311 w 199695"/>
                  <a:gd name="connsiteY5" fmla="*/ 215973 h 242641"/>
                  <a:gd name="connsiteX6" fmla="*/ 95541 w 199695"/>
                  <a:gd name="connsiteY6" fmla="*/ 230702 h 242641"/>
                  <a:gd name="connsiteX7" fmla="*/ 94983 w 199695"/>
                  <a:gd name="connsiteY7" fmla="*/ 231735 h 242641"/>
                  <a:gd name="connsiteX8" fmla="*/ 44930 w 199695"/>
                  <a:gd name="connsiteY8" fmla="*/ 242642 h 242641"/>
                  <a:gd name="connsiteX9" fmla="*/ 44331 w 199695"/>
                  <a:gd name="connsiteY9" fmla="*/ 241815 h 242641"/>
                  <a:gd name="connsiteX10" fmla="*/ 50301 w 199695"/>
                  <a:gd name="connsiteY10" fmla="*/ 223141 h 242641"/>
                  <a:gd name="connsiteX11" fmla="*/ 13262 w 199695"/>
                  <a:gd name="connsiteY11" fmla="*/ 48359 h 242641"/>
                  <a:gd name="connsiteX12" fmla="*/ 0 w 199695"/>
                  <a:gd name="connsiteY12" fmla="*/ 34271 h 242641"/>
                  <a:gd name="connsiteX13" fmla="*/ 207 w 199695"/>
                  <a:gd name="connsiteY13" fmla="*/ 33258 h 242641"/>
                  <a:gd name="connsiteX14" fmla="*/ 59245 w 199695"/>
                  <a:gd name="connsiteY14" fmla="*/ 20472 h 242641"/>
                  <a:gd name="connsiteX15" fmla="*/ 60629 w 199695"/>
                  <a:gd name="connsiteY15" fmla="*/ 21112 h 242641"/>
                  <a:gd name="connsiteX16" fmla="*/ 62737 w 199695"/>
                  <a:gd name="connsiteY16" fmla="*/ 37700 h 242641"/>
                  <a:gd name="connsiteX17" fmla="*/ 144437 w 199695"/>
                  <a:gd name="connsiteY17" fmla="*/ 147618 h 242641"/>
                  <a:gd name="connsiteX18" fmla="*/ 121032 w 199695"/>
                  <a:gd name="connsiteY18" fmla="*/ 25698 h 242641"/>
                  <a:gd name="connsiteX19" fmla="*/ 108327 w 199695"/>
                  <a:gd name="connsiteY19" fmla="*/ 11258 h 242641"/>
                  <a:gd name="connsiteX20" fmla="*/ 108534 w 199695"/>
                  <a:gd name="connsiteY20" fmla="*/ 10287 h 242641"/>
                  <a:gd name="connsiteX21" fmla="*/ 160653 w 199695"/>
                  <a:gd name="connsiteY21" fmla="*/ 0 h 242641"/>
                  <a:gd name="connsiteX22" fmla="*/ 161210 w 199695"/>
                  <a:gd name="connsiteY22" fmla="*/ 847 h 242641"/>
                  <a:gd name="connsiteX23" fmla="*/ 155199 w 199695"/>
                  <a:gd name="connsiteY23" fmla="*/ 18963 h 242641"/>
                  <a:gd name="connsiteX24" fmla="*/ 187858 w 199695"/>
                  <a:gd name="connsiteY24" fmla="*/ 194613 h 242641"/>
                  <a:gd name="connsiteX25" fmla="*/ 199695 w 199695"/>
                  <a:gd name="connsiteY25" fmla="*/ 209611 h 242641"/>
                  <a:gd name="connsiteX26" fmla="*/ 199489 w 199695"/>
                  <a:gd name="connsiteY26" fmla="*/ 210561 h 242641"/>
                  <a:gd name="connsiteX27" fmla="*/ 149270 w 199695"/>
                  <a:gd name="connsiteY27" fmla="*/ 220476 h 242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99695" h="242641">
                    <a:moveTo>
                      <a:pt x="149270" y="220476"/>
                    </a:moveTo>
                    <a:cubicBezTo>
                      <a:pt x="148981" y="220311"/>
                      <a:pt x="148857" y="220208"/>
                      <a:pt x="148795" y="220105"/>
                    </a:cubicBezTo>
                    <a:cubicBezTo>
                      <a:pt x="148795" y="220001"/>
                      <a:pt x="148630" y="219857"/>
                      <a:pt x="148382" y="219733"/>
                    </a:cubicBezTo>
                    <a:cubicBezTo>
                      <a:pt x="152534" y="215601"/>
                      <a:pt x="151977" y="209941"/>
                      <a:pt x="146668" y="202773"/>
                    </a:cubicBezTo>
                    <a:cubicBezTo>
                      <a:pt x="116714" y="161458"/>
                      <a:pt x="86245" y="120350"/>
                      <a:pt x="55259" y="79510"/>
                    </a:cubicBezTo>
                    <a:cubicBezTo>
                      <a:pt x="64616" y="124977"/>
                      <a:pt x="73953" y="170465"/>
                      <a:pt x="83311" y="215973"/>
                    </a:cubicBezTo>
                    <a:cubicBezTo>
                      <a:pt x="84985" y="224071"/>
                      <a:pt x="89054" y="228946"/>
                      <a:pt x="95541" y="230702"/>
                    </a:cubicBezTo>
                    <a:cubicBezTo>
                      <a:pt x="95355" y="231053"/>
                      <a:pt x="95148" y="231384"/>
                      <a:pt x="94983" y="231735"/>
                    </a:cubicBezTo>
                    <a:cubicBezTo>
                      <a:pt x="78271" y="235288"/>
                      <a:pt x="61580" y="238924"/>
                      <a:pt x="44930" y="242642"/>
                    </a:cubicBezTo>
                    <a:cubicBezTo>
                      <a:pt x="44723" y="242353"/>
                      <a:pt x="44558" y="242084"/>
                      <a:pt x="44331" y="241815"/>
                    </a:cubicBezTo>
                    <a:cubicBezTo>
                      <a:pt x="49950" y="237250"/>
                      <a:pt x="51974" y="231032"/>
                      <a:pt x="50301" y="223141"/>
                    </a:cubicBezTo>
                    <a:cubicBezTo>
                      <a:pt x="37968" y="164867"/>
                      <a:pt x="25615" y="106634"/>
                      <a:pt x="13262" y="48359"/>
                    </a:cubicBezTo>
                    <a:cubicBezTo>
                      <a:pt x="11651" y="40654"/>
                      <a:pt x="7209" y="35965"/>
                      <a:pt x="0" y="34271"/>
                    </a:cubicBezTo>
                    <a:cubicBezTo>
                      <a:pt x="83" y="33919"/>
                      <a:pt x="124" y="33610"/>
                      <a:pt x="207" y="33258"/>
                    </a:cubicBezTo>
                    <a:cubicBezTo>
                      <a:pt x="19852" y="28879"/>
                      <a:pt x="39559" y="24623"/>
                      <a:pt x="59245" y="20472"/>
                    </a:cubicBezTo>
                    <a:cubicBezTo>
                      <a:pt x="59700" y="20678"/>
                      <a:pt x="60175" y="20885"/>
                      <a:pt x="60629" y="21112"/>
                    </a:cubicBezTo>
                    <a:cubicBezTo>
                      <a:pt x="56519" y="25057"/>
                      <a:pt x="57221" y="30593"/>
                      <a:pt x="62737" y="37700"/>
                    </a:cubicBezTo>
                    <a:cubicBezTo>
                      <a:pt x="90355" y="74139"/>
                      <a:pt x="117623" y="110786"/>
                      <a:pt x="144437" y="147618"/>
                    </a:cubicBezTo>
                    <a:cubicBezTo>
                      <a:pt x="136649" y="106985"/>
                      <a:pt x="128840" y="66331"/>
                      <a:pt x="121032" y="25698"/>
                    </a:cubicBezTo>
                    <a:cubicBezTo>
                      <a:pt x="119544" y="17930"/>
                      <a:pt x="115310" y="13138"/>
                      <a:pt x="108327" y="11258"/>
                    </a:cubicBezTo>
                    <a:cubicBezTo>
                      <a:pt x="108410" y="10948"/>
                      <a:pt x="108493" y="10597"/>
                      <a:pt x="108534" y="10287"/>
                    </a:cubicBezTo>
                    <a:cubicBezTo>
                      <a:pt x="125907" y="6755"/>
                      <a:pt x="143280" y="3346"/>
                      <a:pt x="160653" y="0"/>
                    </a:cubicBezTo>
                    <a:cubicBezTo>
                      <a:pt x="160839" y="289"/>
                      <a:pt x="161025" y="558"/>
                      <a:pt x="161210" y="847"/>
                    </a:cubicBezTo>
                    <a:cubicBezTo>
                      <a:pt x="155736" y="4979"/>
                      <a:pt x="153712" y="11010"/>
                      <a:pt x="155199" y="18963"/>
                    </a:cubicBezTo>
                    <a:cubicBezTo>
                      <a:pt x="166085" y="77527"/>
                      <a:pt x="176972" y="136070"/>
                      <a:pt x="187858" y="194613"/>
                    </a:cubicBezTo>
                    <a:cubicBezTo>
                      <a:pt x="189366" y="202773"/>
                      <a:pt x="193312" y="207731"/>
                      <a:pt x="199695" y="209611"/>
                    </a:cubicBezTo>
                    <a:cubicBezTo>
                      <a:pt x="199613" y="209921"/>
                      <a:pt x="199530" y="210251"/>
                      <a:pt x="199489" y="210561"/>
                    </a:cubicBezTo>
                    <a:cubicBezTo>
                      <a:pt x="182735" y="213804"/>
                      <a:pt x="166003" y="217089"/>
                      <a:pt x="149270" y="220476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B971173E-8607-4D7E-98EB-FA5F0CB17943}"/>
                  </a:ext>
                </a:extLst>
              </p:cNvPr>
              <p:cNvSpPr/>
              <p:nvPr/>
            </p:nvSpPr>
            <p:spPr>
              <a:xfrm>
                <a:off x="1930281" y="3413422"/>
                <a:ext cx="172219" cy="224613"/>
              </a:xfrm>
              <a:custGeom>
                <a:avLst/>
                <a:gdLst>
                  <a:gd name="connsiteX0" fmla="*/ 68087 w 172219"/>
                  <a:gd name="connsiteY0" fmla="*/ 1534 h 224613"/>
                  <a:gd name="connsiteX1" fmla="*/ 143714 w 172219"/>
                  <a:gd name="connsiteY1" fmla="*/ 28348 h 224613"/>
                  <a:gd name="connsiteX2" fmla="*/ 160777 w 172219"/>
                  <a:gd name="connsiteY2" fmla="*/ 57950 h 224613"/>
                  <a:gd name="connsiteX3" fmla="*/ 170630 w 172219"/>
                  <a:gd name="connsiteY3" fmla="*/ 94555 h 224613"/>
                  <a:gd name="connsiteX4" fmla="*/ 171415 w 172219"/>
                  <a:gd name="connsiteY4" fmla="*/ 133246 h 224613"/>
                  <a:gd name="connsiteX5" fmla="*/ 161830 w 172219"/>
                  <a:gd name="connsiteY5" fmla="*/ 169004 h 224613"/>
                  <a:gd name="connsiteX6" fmla="*/ 140037 w 172219"/>
                  <a:gd name="connsiteY6" fmla="*/ 197057 h 224613"/>
                  <a:gd name="connsiteX7" fmla="*/ 103824 w 172219"/>
                  <a:gd name="connsiteY7" fmla="*/ 212674 h 224613"/>
                  <a:gd name="connsiteX8" fmla="*/ 38464 w 172219"/>
                  <a:gd name="connsiteY8" fmla="*/ 224614 h 224613"/>
                  <a:gd name="connsiteX9" fmla="*/ 37906 w 172219"/>
                  <a:gd name="connsiteY9" fmla="*/ 223829 h 224613"/>
                  <a:gd name="connsiteX10" fmla="*/ 44393 w 172219"/>
                  <a:gd name="connsiteY10" fmla="*/ 205340 h 224613"/>
                  <a:gd name="connsiteX11" fmla="*/ 12808 w 172219"/>
                  <a:gd name="connsiteY11" fmla="*/ 29443 h 224613"/>
                  <a:gd name="connsiteX12" fmla="*/ 0 w 172219"/>
                  <a:gd name="connsiteY12" fmla="*/ 14920 h 224613"/>
                  <a:gd name="connsiteX13" fmla="*/ 207 w 172219"/>
                  <a:gd name="connsiteY13" fmla="*/ 13950 h 224613"/>
                  <a:gd name="connsiteX14" fmla="*/ 68087 w 172219"/>
                  <a:gd name="connsiteY14" fmla="*/ 1534 h 224613"/>
                  <a:gd name="connsiteX15" fmla="*/ 76061 w 172219"/>
                  <a:gd name="connsiteY15" fmla="*/ 190550 h 224613"/>
                  <a:gd name="connsiteX16" fmla="*/ 101676 w 172219"/>
                  <a:gd name="connsiteY16" fmla="*/ 185964 h 224613"/>
                  <a:gd name="connsiteX17" fmla="*/ 123511 w 172219"/>
                  <a:gd name="connsiteY17" fmla="*/ 172991 h 224613"/>
                  <a:gd name="connsiteX18" fmla="*/ 134872 w 172219"/>
                  <a:gd name="connsiteY18" fmla="*/ 150826 h 224613"/>
                  <a:gd name="connsiteX19" fmla="*/ 138611 w 172219"/>
                  <a:gd name="connsiteY19" fmla="*/ 126119 h 224613"/>
                  <a:gd name="connsiteX20" fmla="*/ 137868 w 172219"/>
                  <a:gd name="connsiteY20" fmla="*/ 105276 h 224613"/>
                  <a:gd name="connsiteX21" fmla="*/ 130555 w 172219"/>
                  <a:gd name="connsiteY21" fmla="*/ 73360 h 224613"/>
                  <a:gd name="connsiteX22" fmla="*/ 114731 w 172219"/>
                  <a:gd name="connsiteY22" fmla="*/ 43861 h 224613"/>
                  <a:gd name="connsiteX23" fmla="*/ 97544 w 172219"/>
                  <a:gd name="connsiteY23" fmla="*/ 29938 h 224613"/>
                  <a:gd name="connsiteX24" fmla="*/ 72797 w 172219"/>
                  <a:gd name="connsiteY24" fmla="*/ 27150 h 224613"/>
                  <a:gd name="connsiteX25" fmla="*/ 48421 w 172219"/>
                  <a:gd name="connsiteY25" fmla="*/ 31529 h 224613"/>
                  <a:gd name="connsiteX26" fmla="*/ 76061 w 172219"/>
                  <a:gd name="connsiteY26" fmla="*/ 190550 h 224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2219" h="224613">
                    <a:moveTo>
                      <a:pt x="68087" y="1534"/>
                    </a:moveTo>
                    <a:cubicBezTo>
                      <a:pt x="98887" y="-3898"/>
                      <a:pt x="124213" y="5108"/>
                      <a:pt x="143714" y="28348"/>
                    </a:cubicBezTo>
                    <a:cubicBezTo>
                      <a:pt x="150324" y="36487"/>
                      <a:pt x="156025" y="46340"/>
                      <a:pt x="160777" y="57950"/>
                    </a:cubicBezTo>
                    <a:cubicBezTo>
                      <a:pt x="165486" y="69559"/>
                      <a:pt x="168771" y="81768"/>
                      <a:pt x="170630" y="94555"/>
                    </a:cubicBezTo>
                    <a:cubicBezTo>
                      <a:pt x="172427" y="107342"/>
                      <a:pt x="172717" y="120253"/>
                      <a:pt x="171415" y="133246"/>
                    </a:cubicBezTo>
                    <a:cubicBezTo>
                      <a:pt x="170134" y="146219"/>
                      <a:pt x="166933" y="158138"/>
                      <a:pt x="161830" y="169004"/>
                    </a:cubicBezTo>
                    <a:cubicBezTo>
                      <a:pt x="156748" y="179870"/>
                      <a:pt x="149456" y="189207"/>
                      <a:pt x="140037" y="197057"/>
                    </a:cubicBezTo>
                    <a:cubicBezTo>
                      <a:pt x="130576" y="204927"/>
                      <a:pt x="118532" y="210092"/>
                      <a:pt x="103824" y="212674"/>
                    </a:cubicBezTo>
                    <a:cubicBezTo>
                      <a:pt x="82010" y="216516"/>
                      <a:pt x="60237" y="220524"/>
                      <a:pt x="38464" y="224614"/>
                    </a:cubicBezTo>
                    <a:cubicBezTo>
                      <a:pt x="38258" y="224345"/>
                      <a:pt x="38092" y="224077"/>
                      <a:pt x="37906" y="223829"/>
                    </a:cubicBezTo>
                    <a:cubicBezTo>
                      <a:pt x="43649" y="219429"/>
                      <a:pt x="45818" y="213294"/>
                      <a:pt x="44393" y="205340"/>
                    </a:cubicBezTo>
                    <a:cubicBezTo>
                      <a:pt x="33878" y="146694"/>
                      <a:pt x="23343" y="88089"/>
                      <a:pt x="12808" y="29443"/>
                    </a:cubicBezTo>
                    <a:cubicBezTo>
                      <a:pt x="11403" y="21717"/>
                      <a:pt x="7148" y="16862"/>
                      <a:pt x="0" y="14920"/>
                    </a:cubicBezTo>
                    <a:cubicBezTo>
                      <a:pt x="41" y="14569"/>
                      <a:pt x="165" y="14259"/>
                      <a:pt x="207" y="13950"/>
                    </a:cubicBezTo>
                    <a:cubicBezTo>
                      <a:pt x="22826" y="9653"/>
                      <a:pt x="45446" y="5521"/>
                      <a:pt x="68087" y="1534"/>
                    </a:cubicBezTo>
                    <a:close/>
                    <a:moveTo>
                      <a:pt x="76061" y="190550"/>
                    </a:moveTo>
                    <a:cubicBezTo>
                      <a:pt x="84592" y="189021"/>
                      <a:pt x="93124" y="187472"/>
                      <a:pt x="101676" y="185964"/>
                    </a:cubicBezTo>
                    <a:cubicBezTo>
                      <a:pt x="111013" y="183919"/>
                      <a:pt x="118305" y="179601"/>
                      <a:pt x="123511" y="172991"/>
                    </a:cubicBezTo>
                    <a:cubicBezTo>
                      <a:pt x="128716" y="166380"/>
                      <a:pt x="132517" y="158985"/>
                      <a:pt x="134872" y="150826"/>
                    </a:cubicBezTo>
                    <a:cubicBezTo>
                      <a:pt x="137227" y="142645"/>
                      <a:pt x="138508" y="134424"/>
                      <a:pt x="138611" y="126119"/>
                    </a:cubicBezTo>
                    <a:cubicBezTo>
                      <a:pt x="138735" y="117836"/>
                      <a:pt x="138508" y="110853"/>
                      <a:pt x="137868" y="105276"/>
                    </a:cubicBezTo>
                    <a:cubicBezTo>
                      <a:pt x="136752" y="95216"/>
                      <a:pt x="134376" y="84598"/>
                      <a:pt x="130555" y="73360"/>
                    </a:cubicBezTo>
                    <a:cubicBezTo>
                      <a:pt x="126754" y="62164"/>
                      <a:pt x="121486" y="52310"/>
                      <a:pt x="114731" y="43861"/>
                    </a:cubicBezTo>
                    <a:cubicBezTo>
                      <a:pt x="109753" y="37954"/>
                      <a:pt x="104010" y="33326"/>
                      <a:pt x="97544" y="29938"/>
                    </a:cubicBezTo>
                    <a:cubicBezTo>
                      <a:pt x="91058" y="26551"/>
                      <a:pt x="82816" y="25621"/>
                      <a:pt x="72797" y="27150"/>
                    </a:cubicBezTo>
                    <a:cubicBezTo>
                      <a:pt x="64658" y="28596"/>
                      <a:pt x="56539" y="30042"/>
                      <a:pt x="48421" y="31529"/>
                    </a:cubicBezTo>
                    <a:cubicBezTo>
                      <a:pt x="57655" y="84536"/>
                      <a:pt x="66847" y="137522"/>
                      <a:pt x="76061" y="190550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CE0BF7C5-E65F-4180-8551-EA3B6C281883}"/>
                  </a:ext>
                </a:extLst>
              </p:cNvPr>
              <p:cNvSpPr/>
              <p:nvPr/>
            </p:nvSpPr>
            <p:spPr>
              <a:xfrm>
                <a:off x="2183665" y="3365896"/>
                <a:ext cx="176682" cy="231755"/>
              </a:xfrm>
              <a:custGeom>
                <a:avLst/>
                <a:gdLst>
                  <a:gd name="connsiteX0" fmla="*/ 146337 w 176682"/>
                  <a:gd name="connsiteY0" fmla="*/ 18426 h 231755"/>
                  <a:gd name="connsiteX1" fmla="*/ 166044 w 176682"/>
                  <a:gd name="connsiteY1" fmla="*/ 196101 h 231755"/>
                  <a:gd name="connsiteX2" fmla="*/ 176683 w 176682"/>
                  <a:gd name="connsiteY2" fmla="*/ 211966 h 231755"/>
                  <a:gd name="connsiteX3" fmla="*/ 176042 w 176682"/>
                  <a:gd name="connsiteY3" fmla="*/ 212936 h 231755"/>
                  <a:gd name="connsiteX4" fmla="*/ 125886 w 176682"/>
                  <a:gd name="connsiteY4" fmla="*/ 218886 h 231755"/>
                  <a:gd name="connsiteX5" fmla="*/ 125039 w 176682"/>
                  <a:gd name="connsiteY5" fmla="*/ 218101 h 231755"/>
                  <a:gd name="connsiteX6" fmla="*/ 131877 w 176682"/>
                  <a:gd name="connsiteY6" fmla="*/ 200150 h 231755"/>
                  <a:gd name="connsiteX7" fmla="*/ 119792 w 176682"/>
                  <a:gd name="connsiteY7" fmla="*/ 97255 h 231755"/>
                  <a:gd name="connsiteX8" fmla="*/ 56126 w 176682"/>
                  <a:gd name="connsiteY8" fmla="*/ 105415 h 231755"/>
                  <a:gd name="connsiteX9" fmla="*/ 69306 w 176682"/>
                  <a:gd name="connsiteY9" fmla="*/ 208185 h 231755"/>
                  <a:gd name="connsiteX10" fmla="*/ 80275 w 176682"/>
                  <a:gd name="connsiteY10" fmla="*/ 223844 h 231755"/>
                  <a:gd name="connsiteX11" fmla="*/ 79634 w 176682"/>
                  <a:gd name="connsiteY11" fmla="*/ 224814 h 231755"/>
                  <a:gd name="connsiteX12" fmla="*/ 29210 w 176682"/>
                  <a:gd name="connsiteY12" fmla="*/ 231755 h 231755"/>
                  <a:gd name="connsiteX13" fmla="*/ 28672 w 176682"/>
                  <a:gd name="connsiteY13" fmla="*/ 230908 h 231755"/>
                  <a:gd name="connsiteX14" fmla="*/ 35985 w 176682"/>
                  <a:gd name="connsiteY14" fmla="*/ 212730 h 231755"/>
                  <a:gd name="connsiteX15" fmla="*/ 12147 w 176682"/>
                  <a:gd name="connsiteY15" fmla="*/ 35593 h 231755"/>
                  <a:gd name="connsiteX16" fmla="*/ 0 w 176682"/>
                  <a:gd name="connsiteY16" fmla="*/ 20492 h 231755"/>
                  <a:gd name="connsiteX17" fmla="*/ 269 w 176682"/>
                  <a:gd name="connsiteY17" fmla="*/ 19521 h 231755"/>
                  <a:gd name="connsiteX18" fmla="*/ 52594 w 176682"/>
                  <a:gd name="connsiteY18" fmla="*/ 12332 h 231755"/>
                  <a:gd name="connsiteX19" fmla="*/ 53523 w 176682"/>
                  <a:gd name="connsiteY19" fmla="*/ 13138 h 231755"/>
                  <a:gd name="connsiteX20" fmla="*/ 46500 w 176682"/>
                  <a:gd name="connsiteY20" fmla="*/ 30883 h 231755"/>
                  <a:gd name="connsiteX21" fmla="*/ 52697 w 176682"/>
                  <a:gd name="connsiteY21" fmla="*/ 78953 h 231755"/>
                  <a:gd name="connsiteX22" fmla="*/ 116673 w 176682"/>
                  <a:gd name="connsiteY22" fmla="*/ 70772 h 231755"/>
                  <a:gd name="connsiteX23" fmla="*/ 111034 w 176682"/>
                  <a:gd name="connsiteY23" fmla="*/ 22620 h 231755"/>
                  <a:gd name="connsiteX24" fmla="*/ 99961 w 176682"/>
                  <a:gd name="connsiteY24" fmla="*/ 7209 h 231755"/>
                  <a:gd name="connsiteX25" fmla="*/ 100643 w 176682"/>
                  <a:gd name="connsiteY25" fmla="*/ 6177 h 231755"/>
                  <a:gd name="connsiteX26" fmla="*/ 152720 w 176682"/>
                  <a:gd name="connsiteY26" fmla="*/ 0 h 231755"/>
                  <a:gd name="connsiteX27" fmla="*/ 153567 w 176682"/>
                  <a:gd name="connsiteY27" fmla="*/ 826 h 231755"/>
                  <a:gd name="connsiteX28" fmla="*/ 146337 w 176682"/>
                  <a:gd name="connsiteY28" fmla="*/ 18426 h 231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76682" h="231755">
                    <a:moveTo>
                      <a:pt x="146337" y="18426"/>
                    </a:moveTo>
                    <a:cubicBezTo>
                      <a:pt x="152906" y="77651"/>
                      <a:pt x="159475" y="136876"/>
                      <a:pt x="166044" y="196101"/>
                    </a:cubicBezTo>
                    <a:cubicBezTo>
                      <a:pt x="166974" y="204529"/>
                      <a:pt x="170548" y="209817"/>
                      <a:pt x="176683" y="211966"/>
                    </a:cubicBezTo>
                    <a:cubicBezTo>
                      <a:pt x="176476" y="212276"/>
                      <a:pt x="176270" y="212606"/>
                      <a:pt x="176042" y="212936"/>
                    </a:cubicBezTo>
                    <a:cubicBezTo>
                      <a:pt x="159310" y="214837"/>
                      <a:pt x="142619" y="216820"/>
                      <a:pt x="125886" y="218886"/>
                    </a:cubicBezTo>
                    <a:cubicBezTo>
                      <a:pt x="125618" y="218617"/>
                      <a:pt x="125308" y="218349"/>
                      <a:pt x="125039" y="218101"/>
                    </a:cubicBezTo>
                    <a:cubicBezTo>
                      <a:pt x="130555" y="214548"/>
                      <a:pt x="132827" y="208557"/>
                      <a:pt x="131877" y="200150"/>
                    </a:cubicBezTo>
                    <a:cubicBezTo>
                      <a:pt x="127849" y="165858"/>
                      <a:pt x="123821" y="131546"/>
                      <a:pt x="119792" y="97255"/>
                    </a:cubicBezTo>
                    <a:cubicBezTo>
                      <a:pt x="98536" y="99858"/>
                      <a:pt x="77341" y="102585"/>
                      <a:pt x="56126" y="105415"/>
                    </a:cubicBezTo>
                    <a:cubicBezTo>
                      <a:pt x="60526" y="139665"/>
                      <a:pt x="64926" y="173915"/>
                      <a:pt x="69306" y="208185"/>
                    </a:cubicBezTo>
                    <a:cubicBezTo>
                      <a:pt x="70380" y="216386"/>
                      <a:pt x="74016" y="221592"/>
                      <a:pt x="80275" y="223844"/>
                    </a:cubicBezTo>
                    <a:cubicBezTo>
                      <a:pt x="80068" y="224154"/>
                      <a:pt x="79841" y="224505"/>
                      <a:pt x="79634" y="224814"/>
                    </a:cubicBezTo>
                    <a:cubicBezTo>
                      <a:pt x="62799" y="227045"/>
                      <a:pt x="46004" y="229359"/>
                      <a:pt x="29210" y="231755"/>
                    </a:cubicBezTo>
                    <a:cubicBezTo>
                      <a:pt x="29024" y="231466"/>
                      <a:pt x="28858" y="231198"/>
                      <a:pt x="28672" y="230908"/>
                    </a:cubicBezTo>
                    <a:cubicBezTo>
                      <a:pt x="34601" y="226798"/>
                      <a:pt x="37039" y="220745"/>
                      <a:pt x="35985" y="212730"/>
                    </a:cubicBezTo>
                    <a:cubicBezTo>
                      <a:pt x="28032" y="153691"/>
                      <a:pt x="20100" y="94631"/>
                      <a:pt x="12147" y="35593"/>
                    </a:cubicBezTo>
                    <a:cubicBezTo>
                      <a:pt x="11072" y="27784"/>
                      <a:pt x="7024" y="22744"/>
                      <a:pt x="0" y="20492"/>
                    </a:cubicBezTo>
                    <a:cubicBezTo>
                      <a:pt x="83" y="20182"/>
                      <a:pt x="165" y="19831"/>
                      <a:pt x="269" y="19521"/>
                    </a:cubicBezTo>
                    <a:cubicBezTo>
                      <a:pt x="17703" y="17022"/>
                      <a:pt x="35159" y="14646"/>
                      <a:pt x="52594" y="12332"/>
                    </a:cubicBezTo>
                    <a:cubicBezTo>
                      <a:pt x="52904" y="12601"/>
                      <a:pt x="53234" y="12870"/>
                      <a:pt x="53523" y="13138"/>
                    </a:cubicBezTo>
                    <a:cubicBezTo>
                      <a:pt x="47843" y="16960"/>
                      <a:pt x="45508" y="22888"/>
                      <a:pt x="46500" y="30883"/>
                    </a:cubicBezTo>
                    <a:cubicBezTo>
                      <a:pt x="48566" y="46913"/>
                      <a:pt x="50631" y="62922"/>
                      <a:pt x="52697" y="78953"/>
                    </a:cubicBezTo>
                    <a:cubicBezTo>
                      <a:pt x="73995" y="76123"/>
                      <a:pt x="95355" y="73375"/>
                      <a:pt x="116673" y="70772"/>
                    </a:cubicBezTo>
                    <a:cubicBezTo>
                      <a:pt x="114793" y="54721"/>
                      <a:pt x="112913" y="38671"/>
                      <a:pt x="111034" y="22620"/>
                    </a:cubicBezTo>
                    <a:cubicBezTo>
                      <a:pt x="110083" y="14377"/>
                      <a:pt x="106386" y="9275"/>
                      <a:pt x="99961" y="7209"/>
                    </a:cubicBezTo>
                    <a:cubicBezTo>
                      <a:pt x="100168" y="6858"/>
                      <a:pt x="100436" y="6528"/>
                      <a:pt x="100643" y="6177"/>
                    </a:cubicBezTo>
                    <a:cubicBezTo>
                      <a:pt x="117954" y="4028"/>
                      <a:pt x="135327" y="1983"/>
                      <a:pt x="152720" y="0"/>
                    </a:cubicBezTo>
                    <a:cubicBezTo>
                      <a:pt x="152989" y="269"/>
                      <a:pt x="153299" y="558"/>
                      <a:pt x="153567" y="826"/>
                    </a:cubicBezTo>
                    <a:cubicBezTo>
                      <a:pt x="147824" y="4338"/>
                      <a:pt x="145428" y="10205"/>
                      <a:pt x="146337" y="18426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5E16F9C7-6498-4D5A-B41A-F4DE9A59E45C}"/>
                  </a:ext>
                </a:extLst>
              </p:cNvPr>
              <p:cNvSpPr/>
              <p:nvPr/>
            </p:nvSpPr>
            <p:spPr>
              <a:xfrm>
                <a:off x="2368032" y="3352200"/>
                <a:ext cx="191721" cy="225640"/>
              </a:xfrm>
              <a:custGeom>
                <a:avLst/>
                <a:gdLst>
                  <a:gd name="connsiteX0" fmla="*/ 50673 w 191721"/>
                  <a:gd name="connsiteY0" fmla="*/ 220229 h 225640"/>
                  <a:gd name="connsiteX1" fmla="*/ 475 w 191721"/>
                  <a:gd name="connsiteY1" fmla="*/ 225641 h 225640"/>
                  <a:gd name="connsiteX2" fmla="*/ 0 w 191721"/>
                  <a:gd name="connsiteY2" fmla="*/ 224794 h 225640"/>
                  <a:gd name="connsiteX3" fmla="*/ 13138 w 191721"/>
                  <a:gd name="connsiteY3" fmla="*/ 206264 h 225640"/>
                  <a:gd name="connsiteX4" fmla="*/ 55114 w 191721"/>
                  <a:gd name="connsiteY4" fmla="*/ 22165 h 225640"/>
                  <a:gd name="connsiteX5" fmla="*/ 49578 w 191721"/>
                  <a:gd name="connsiteY5" fmla="*/ 5991 h 225640"/>
                  <a:gd name="connsiteX6" fmla="*/ 50260 w 191721"/>
                  <a:gd name="connsiteY6" fmla="*/ 4978 h 225640"/>
                  <a:gd name="connsiteX7" fmla="*/ 102812 w 191721"/>
                  <a:gd name="connsiteY7" fmla="*/ 0 h 225640"/>
                  <a:gd name="connsiteX8" fmla="*/ 103680 w 191721"/>
                  <a:gd name="connsiteY8" fmla="*/ 847 h 225640"/>
                  <a:gd name="connsiteX9" fmla="*/ 101139 w 191721"/>
                  <a:gd name="connsiteY9" fmla="*/ 17786 h 225640"/>
                  <a:gd name="connsiteX10" fmla="*/ 175072 w 191721"/>
                  <a:gd name="connsiteY10" fmla="*/ 190957 h 225640"/>
                  <a:gd name="connsiteX11" fmla="*/ 191721 w 191721"/>
                  <a:gd name="connsiteY11" fmla="*/ 206698 h 225640"/>
                  <a:gd name="connsiteX12" fmla="*/ 191432 w 191721"/>
                  <a:gd name="connsiteY12" fmla="*/ 207607 h 225640"/>
                  <a:gd name="connsiteX13" fmla="*/ 140739 w 191721"/>
                  <a:gd name="connsiteY13" fmla="*/ 211738 h 225640"/>
                  <a:gd name="connsiteX14" fmla="*/ 139913 w 191721"/>
                  <a:gd name="connsiteY14" fmla="*/ 210912 h 225640"/>
                  <a:gd name="connsiteX15" fmla="*/ 141978 w 191721"/>
                  <a:gd name="connsiteY15" fmla="*/ 193705 h 225640"/>
                  <a:gd name="connsiteX16" fmla="*/ 114876 w 191721"/>
                  <a:gd name="connsiteY16" fmla="*/ 131278 h 225640"/>
                  <a:gd name="connsiteX17" fmla="*/ 61580 w 191721"/>
                  <a:gd name="connsiteY17" fmla="*/ 136339 h 225640"/>
                  <a:gd name="connsiteX18" fmla="*/ 46562 w 191721"/>
                  <a:gd name="connsiteY18" fmla="*/ 202711 h 225640"/>
                  <a:gd name="connsiteX19" fmla="*/ 51706 w 191721"/>
                  <a:gd name="connsiteY19" fmla="*/ 219258 h 225640"/>
                  <a:gd name="connsiteX20" fmla="*/ 50673 w 191721"/>
                  <a:gd name="connsiteY20" fmla="*/ 220229 h 225640"/>
                  <a:gd name="connsiteX21" fmla="*/ 104051 w 191721"/>
                  <a:gd name="connsiteY21" fmla="*/ 105477 h 225640"/>
                  <a:gd name="connsiteX22" fmla="*/ 81204 w 191721"/>
                  <a:gd name="connsiteY22" fmla="*/ 53399 h 225640"/>
                  <a:gd name="connsiteX23" fmla="*/ 68087 w 191721"/>
                  <a:gd name="connsiteY23" fmla="*/ 108864 h 225640"/>
                  <a:gd name="connsiteX24" fmla="*/ 104051 w 191721"/>
                  <a:gd name="connsiteY24" fmla="*/ 105477 h 225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91721" h="225640">
                    <a:moveTo>
                      <a:pt x="50673" y="220229"/>
                    </a:moveTo>
                    <a:cubicBezTo>
                      <a:pt x="33920" y="221943"/>
                      <a:pt x="17228" y="223761"/>
                      <a:pt x="475" y="225641"/>
                    </a:cubicBezTo>
                    <a:cubicBezTo>
                      <a:pt x="207" y="225455"/>
                      <a:pt x="62" y="225186"/>
                      <a:pt x="0" y="224794"/>
                    </a:cubicBezTo>
                    <a:cubicBezTo>
                      <a:pt x="6838" y="220952"/>
                      <a:pt x="11217" y="214816"/>
                      <a:pt x="13138" y="206264"/>
                    </a:cubicBezTo>
                    <a:cubicBezTo>
                      <a:pt x="26524" y="144850"/>
                      <a:pt x="40509" y="83476"/>
                      <a:pt x="55114" y="22165"/>
                    </a:cubicBezTo>
                    <a:cubicBezTo>
                      <a:pt x="57283" y="14006"/>
                      <a:pt x="55465" y="8635"/>
                      <a:pt x="49578" y="5991"/>
                    </a:cubicBezTo>
                    <a:cubicBezTo>
                      <a:pt x="49557" y="5784"/>
                      <a:pt x="49784" y="5454"/>
                      <a:pt x="50260" y="4978"/>
                    </a:cubicBezTo>
                    <a:cubicBezTo>
                      <a:pt x="67798" y="3222"/>
                      <a:pt x="85274" y="1591"/>
                      <a:pt x="102812" y="0"/>
                    </a:cubicBezTo>
                    <a:cubicBezTo>
                      <a:pt x="102812" y="207"/>
                      <a:pt x="103122" y="475"/>
                      <a:pt x="103680" y="847"/>
                    </a:cubicBezTo>
                    <a:cubicBezTo>
                      <a:pt x="98350" y="4359"/>
                      <a:pt x="97524" y="10039"/>
                      <a:pt x="101139" y="17786"/>
                    </a:cubicBezTo>
                    <a:cubicBezTo>
                      <a:pt x="126382" y="75338"/>
                      <a:pt x="151047" y="133075"/>
                      <a:pt x="175072" y="190957"/>
                    </a:cubicBezTo>
                    <a:cubicBezTo>
                      <a:pt x="178253" y="198807"/>
                      <a:pt x="183810" y="204033"/>
                      <a:pt x="191721" y="206698"/>
                    </a:cubicBezTo>
                    <a:cubicBezTo>
                      <a:pt x="191474" y="206884"/>
                      <a:pt x="191370" y="207235"/>
                      <a:pt x="191432" y="207607"/>
                    </a:cubicBezTo>
                    <a:cubicBezTo>
                      <a:pt x="174535" y="208908"/>
                      <a:pt x="157637" y="210272"/>
                      <a:pt x="140739" y="211738"/>
                    </a:cubicBezTo>
                    <a:cubicBezTo>
                      <a:pt x="140739" y="211532"/>
                      <a:pt x="140470" y="211263"/>
                      <a:pt x="139913" y="210912"/>
                    </a:cubicBezTo>
                    <a:cubicBezTo>
                      <a:pt x="144767" y="207442"/>
                      <a:pt x="145449" y="201699"/>
                      <a:pt x="141978" y="193705"/>
                    </a:cubicBezTo>
                    <a:cubicBezTo>
                      <a:pt x="133034" y="172861"/>
                      <a:pt x="123986" y="152059"/>
                      <a:pt x="114876" y="131278"/>
                    </a:cubicBezTo>
                    <a:cubicBezTo>
                      <a:pt x="97131" y="132889"/>
                      <a:pt x="79324" y="134562"/>
                      <a:pt x="61580" y="136339"/>
                    </a:cubicBezTo>
                    <a:cubicBezTo>
                      <a:pt x="56498" y="158463"/>
                      <a:pt x="51478" y="180566"/>
                      <a:pt x="46562" y="202711"/>
                    </a:cubicBezTo>
                    <a:cubicBezTo>
                      <a:pt x="44579" y="211263"/>
                      <a:pt x="46273" y="216758"/>
                      <a:pt x="51706" y="219258"/>
                    </a:cubicBezTo>
                    <a:cubicBezTo>
                      <a:pt x="51396" y="219547"/>
                      <a:pt x="51024" y="219898"/>
                      <a:pt x="50673" y="220229"/>
                    </a:cubicBezTo>
                    <a:close/>
                    <a:moveTo>
                      <a:pt x="104051" y="105477"/>
                    </a:moveTo>
                    <a:cubicBezTo>
                      <a:pt x="96491" y="88104"/>
                      <a:pt x="88848" y="70752"/>
                      <a:pt x="81204" y="53399"/>
                    </a:cubicBezTo>
                    <a:cubicBezTo>
                      <a:pt x="76784" y="71888"/>
                      <a:pt x="72384" y="90376"/>
                      <a:pt x="68087" y="108864"/>
                    </a:cubicBezTo>
                    <a:cubicBezTo>
                      <a:pt x="80047" y="107687"/>
                      <a:pt x="92049" y="106551"/>
                      <a:pt x="104051" y="105477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7EADFC3D-F1D7-4F95-8FB5-A1F482EC4BFC}"/>
                  </a:ext>
                </a:extLst>
              </p:cNvPr>
              <p:cNvSpPr/>
              <p:nvPr/>
            </p:nvSpPr>
            <p:spPr>
              <a:xfrm>
                <a:off x="2556159" y="3340569"/>
                <a:ext cx="136166" cy="218266"/>
              </a:xfrm>
              <a:custGeom>
                <a:avLst/>
                <a:gdLst>
                  <a:gd name="connsiteX0" fmla="*/ 64534 w 136166"/>
                  <a:gd name="connsiteY0" fmla="*/ 186 h 218266"/>
                  <a:gd name="connsiteX1" fmla="*/ 106200 w 136166"/>
                  <a:gd name="connsiteY1" fmla="*/ 8656 h 218266"/>
                  <a:gd name="connsiteX2" fmla="*/ 126217 w 136166"/>
                  <a:gd name="connsiteY2" fmla="*/ 26090 h 218266"/>
                  <a:gd name="connsiteX3" fmla="*/ 135451 w 136166"/>
                  <a:gd name="connsiteY3" fmla="*/ 48524 h 218266"/>
                  <a:gd name="connsiteX4" fmla="*/ 134046 w 136166"/>
                  <a:gd name="connsiteY4" fmla="*/ 72280 h 218266"/>
                  <a:gd name="connsiteX5" fmla="*/ 122705 w 136166"/>
                  <a:gd name="connsiteY5" fmla="*/ 93950 h 218266"/>
                  <a:gd name="connsiteX6" fmla="*/ 101779 w 136166"/>
                  <a:gd name="connsiteY6" fmla="*/ 110290 h 218266"/>
                  <a:gd name="connsiteX7" fmla="*/ 71578 w 136166"/>
                  <a:gd name="connsiteY7" fmla="*/ 117830 h 218266"/>
                  <a:gd name="connsiteX8" fmla="*/ 52057 w 136166"/>
                  <a:gd name="connsiteY8" fmla="*/ 119111 h 218266"/>
                  <a:gd name="connsiteX9" fmla="*/ 57035 w 136166"/>
                  <a:gd name="connsiteY9" fmla="*/ 197464 h 218266"/>
                  <a:gd name="connsiteX10" fmla="*/ 67343 w 136166"/>
                  <a:gd name="connsiteY10" fmla="*/ 213804 h 218266"/>
                  <a:gd name="connsiteX11" fmla="*/ 66661 w 136166"/>
                  <a:gd name="connsiteY11" fmla="*/ 214734 h 218266"/>
                  <a:gd name="connsiteX12" fmla="*/ 15968 w 136166"/>
                  <a:gd name="connsiteY12" fmla="*/ 218266 h 218266"/>
                  <a:gd name="connsiteX13" fmla="*/ 15121 w 136166"/>
                  <a:gd name="connsiteY13" fmla="*/ 217440 h 218266"/>
                  <a:gd name="connsiteX14" fmla="*/ 23549 w 136166"/>
                  <a:gd name="connsiteY14" fmla="*/ 199799 h 218266"/>
                  <a:gd name="connsiteX15" fmla="*/ 11155 w 136166"/>
                  <a:gd name="connsiteY15" fmla="*/ 21443 h 218266"/>
                  <a:gd name="connsiteX16" fmla="*/ 0 w 136166"/>
                  <a:gd name="connsiteY16" fmla="*/ 5557 h 218266"/>
                  <a:gd name="connsiteX17" fmla="*/ 744 w 136166"/>
                  <a:gd name="connsiteY17" fmla="*/ 4586 h 218266"/>
                  <a:gd name="connsiteX18" fmla="*/ 64534 w 136166"/>
                  <a:gd name="connsiteY18" fmla="*/ 186 h 218266"/>
                  <a:gd name="connsiteX19" fmla="*/ 50383 w 136166"/>
                  <a:gd name="connsiteY19" fmla="*/ 92504 h 218266"/>
                  <a:gd name="connsiteX20" fmla="*/ 70008 w 136166"/>
                  <a:gd name="connsiteY20" fmla="*/ 91244 h 218266"/>
                  <a:gd name="connsiteX21" fmla="*/ 88186 w 136166"/>
                  <a:gd name="connsiteY21" fmla="*/ 85315 h 218266"/>
                  <a:gd name="connsiteX22" fmla="*/ 98722 w 136166"/>
                  <a:gd name="connsiteY22" fmla="*/ 72632 h 218266"/>
                  <a:gd name="connsiteX23" fmla="*/ 101800 w 136166"/>
                  <a:gd name="connsiteY23" fmla="*/ 56705 h 218266"/>
                  <a:gd name="connsiteX24" fmla="*/ 97400 w 136166"/>
                  <a:gd name="connsiteY24" fmla="*/ 41274 h 218266"/>
                  <a:gd name="connsiteX25" fmla="*/ 85418 w 136166"/>
                  <a:gd name="connsiteY25" fmla="*/ 29912 h 218266"/>
                  <a:gd name="connsiteX26" fmla="*/ 66083 w 136166"/>
                  <a:gd name="connsiteY26" fmla="*/ 26235 h 218266"/>
                  <a:gd name="connsiteX27" fmla="*/ 46231 w 136166"/>
                  <a:gd name="connsiteY27" fmla="*/ 27516 h 218266"/>
                  <a:gd name="connsiteX28" fmla="*/ 50383 w 136166"/>
                  <a:gd name="connsiteY28" fmla="*/ 92504 h 21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36166" h="218266">
                    <a:moveTo>
                      <a:pt x="64534" y="186"/>
                    </a:moveTo>
                    <a:cubicBezTo>
                      <a:pt x="80213" y="-785"/>
                      <a:pt x="94115" y="2045"/>
                      <a:pt x="106200" y="8656"/>
                    </a:cubicBezTo>
                    <a:cubicBezTo>
                      <a:pt x="114669" y="13242"/>
                      <a:pt x="121362" y="19067"/>
                      <a:pt x="126217" y="26090"/>
                    </a:cubicBezTo>
                    <a:cubicBezTo>
                      <a:pt x="131092" y="33134"/>
                      <a:pt x="134170" y="40613"/>
                      <a:pt x="135451" y="48524"/>
                    </a:cubicBezTo>
                    <a:cubicBezTo>
                      <a:pt x="136752" y="56477"/>
                      <a:pt x="136277" y="64369"/>
                      <a:pt x="134046" y="72280"/>
                    </a:cubicBezTo>
                    <a:cubicBezTo>
                      <a:pt x="131794" y="80151"/>
                      <a:pt x="128014" y="87402"/>
                      <a:pt x="122705" y="93950"/>
                    </a:cubicBezTo>
                    <a:cubicBezTo>
                      <a:pt x="117417" y="100499"/>
                      <a:pt x="110414" y="105952"/>
                      <a:pt x="101779" y="110290"/>
                    </a:cubicBezTo>
                    <a:cubicBezTo>
                      <a:pt x="93082" y="114628"/>
                      <a:pt x="83043" y="117128"/>
                      <a:pt x="71578" y="117830"/>
                    </a:cubicBezTo>
                    <a:cubicBezTo>
                      <a:pt x="65071" y="118243"/>
                      <a:pt x="58564" y="118677"/>
                      <a:pt x="52057" y="119111"/>
                    </a:cubicBezTo>
                    <a:cubicBezTo>
                      <a:pt x="53730" y="145222"/>
                      <a:pt x="55362" y="171333"/>
                      <a:pt x="57035" y="197464"/>
                    </a:cubicBezTo>
                    <a:cubicBezTo>
                      <a:pt x="57572" y="205727"/>
                      <a:pt x="61001" y="211160"/>
                      <a:pt x="67343" y="213804"/>
                    </a:cubicBezTo>
                    <a:cubicBezTo>
                      <a:pt x="67095" y="214094"/>
                      <a:pt x="66868" y="214403"/>
                      <a:pt x="66661" y="214734"/>
                    </a:cubicBezTo>
                    <a:cubicBezTo>
                      <a:pt x="49764" y="215849"/>
                      <a:pt x="32866" y="217006"/>
                      <a:pt x="15968" y="218266"/>
                    </a:cubicBezTo>
                    <a:cubicBezTo>
                      <a:pt x="15679" y="217998"/>
                      <a:pt x="15390" y="217709"/>
                      <a:pt x="15121" y="217440"/>
                    </a:cubicBezTo>
                    <a:cubicBezTo>
                      <a:pt x="21277" y="213722"/>
                      <a:pt x="24128" y="207855"/>
                      <a:pt x="23549" y="199799"/>
                    </a:cubicBezTo>
                    <a:cubicBezTo>
                      <a:pt x="19418" y="140346"/>
                      <a:pt x="15287" y="80874"/>
                      <a:pt x="11155" y="21443"/>
                    </a:cubicBezTo>
                    <a:cubicBezTo>
                      <a:pt x="10577" y="13551"/>
                      <a:pt x="6858" y="8284"/>
                      <a:pt x="0" y="5557"/>
                    </a:cubicBezTo>
                    <a:cubicBezTo>
                      <a:pt x="248" y="5206"/>
                      <a:pt x="516" y="4896"/>
                      <a:pt x="744" y="4586"/>
                    </a:cubicBezTo>
                    <a:cubicBezTo>
                      <a:pt x="22021" y="2975"/>
                      <a:pt x="43277" y="1508"/>
                      <a:pt x="64534" y="186"/>
                    </a:cubicBezTo>
                    <a:close/>
                    <a:moveTo>
                      <a:pt x="50383" y="92504"/>
                    </a:moveTo>
                    <a:cubicBezTo>
                      <a:pt x="56932" y="92070"/>
                      <a:pt x="63460" y="91657"/>
                      <a:pt x="70008" y="91244"/>
                    </a:cubicBezTo>
                    <a:cubicBezTo>
                      <a:pt x="77321" y="90789"/>
                      <a:pt x="83394" y="88827"/>
                      <a:pt x="88186" y="85315"/>
                    </a:cubicBezTo>
                    <a:cubicBezTo>
                      <a:pt x="93000" y="81824"/>
                      <a:pt x="96511" y="77589"/>
                      <a:pt x="98722" y="72632"/>
                    </a:cubicBezTo>
                    <a:cubicBezTo>
                      <a:pt x="100953" y="67674"/>
                      <a:pt x="101986" y="62385"/>
                      <a:pt x="101800" y="56705"/>
                    </a:cubicBezTo>
                    <a:cubicBezTo>
                      <a:pt x="101634" y="51107"/>
                      <a:pt x="100147" y="45922"/>
                      <a:pt x="97400" y="41274"/>
                    </a:cubicBezTo>
                    <a:cubicBezTo>
                      <a:pt x="94652" y="36605"/>
                      <a:pt x="90624" y="32804"/>
                      <a:pt x="85418" y="29912"/>
                    </a:cubicBezTo>
                    <a:cubicBezTo>
                      <a:pt x="80233" y="26979"/>
                      <a:pt x="73768" y="25760"/>
                      <a:pt x="66083" y="26235"/>
                    </a:cubicBezTo>
                    <a:cubicBezTo>
                      <a:pt x="59473" y="26648"/>
                      <a:pt x="52842" y="27082"/>
                      <a:pt x="46231" y="27516"/>
                    </a:cubicBezTo>
                    <a:cubicBezTo>
                      <a:pt x="47636" y="49144"/>
                      <a:pt x="49020" y="70834"/>
                      <a:pt x="50383" y="92504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FAC52B22-9139-4408-8B74-B289CE21497A}"/>
                  </a:ext>
                </a:extLst>
              </p:cNvPr>
              <p:cNvSpPr/>
              <p:nvPr/>
            </p:nvSpPr>
            <p:spPr>
              <a:xfrm>
                <a:off x="2701277" y="3333459"/>
                <a:ext cx="134807" cy="216824"/>
              </a:xfrm>
              <a:custGeom>
                <a:avLst/>
                <a:gdLst>
                  <a:gd name="connsiteX0" fmla="*/ 64637 w 134807"/>
                  <a:gd name="connsiteY0" fmla="*/ 66 h 216824"/>
                  <a:gd name="connsiteX1" fmla="*/ 106055 w 134807"/>
                  <a:gd name="connsiteY1" fmla="*/ 9610 h 216824"/>
                  <a:gd name="connsiteX2" fmla="*/ 125618 w 134807"/>
                  <a:gd name="connsiteY2" fmla="*/ 27562 h 216824"/>
                  <a:gd name="connsiteX3" fmla="*/ 134273 w 134807"/>
                  <a:gd name="connsiteY3" fmla="*/ 50243 h 216824"/>
                  <a:gd name="connsiteX4" fmla="*/ 132290 w 134807"/>
                  <a:gd name="connsiteY4" fmla="*/ 73958 h 216824"/>
                  <a:gd name="connsiteX5" fmla="*/ 120433 w 134807"/>
                  <a:gd name="connsiteY5" fmla="*/ 95338 h 216824"/>
                  <a:gd name="connsiteX6" fmla="*/ 99114 w 134807"/>
                  <a:gd name="connsiteY6" fmla="*/ 111121 h 216824"/>
                  <a:gd name="connsiteX7" fmla="*/ 68769 w 134807"/>
                  <a:gd name="connsiteY7" fmla="*/ 117896 h 216824"/>
                  <a:gd name="connsiteX8" fmla="*/ 49227 w 134807"/>
                  <a:gd name="connsiteY8" fmla="*/ 118640 h 216824"/>
                  <a:gd name="connsiteX9" fmla="*/ 52243 w 134807"/>
                  <a:gd name="connsiteY9" fmla="*/ 197097 h 216824"/>
                  <a:gd name="connsiteX10" fmla="*/ 62158 w 134807"/>
                  <a:gd name="connsiteY10" fmla="*/ 213705 h 216824"/>
                  <a:gd name="connsiteX11" fmla="*/ 61415 w 134807"/>
                  <a:gd name="connsiteY11" fmla="*/ 214635 h 216824"/>
                  <a:gd name="connsiteX12" fmla="*/ 10659 w 134807"/>
                  <a:gd name="connsiteY12" fmla="*/ 216825 h 216824"/>
                  <a:gd name="connsiteX13" fmla="*/ 9854 w 134807"/>
                  <a:gd name="connsiteY13" fmla="*/ 215978 h 216824"/>
                  <a:gd name="connsiteX14" fmla="*/ 18695 w 134807"/>
                  <a:gd name="connsiteY14" fmla="*/ 198543 h 216824"/>
                  <a:gd name="connsiteX15" fmla="*/ 10721 w 134807"/>
                  <a:gd name="connsiteY15" fmla="*/ 19918 h 216824"/>
                  <a:gd name="connsiteX16" fmla="*/ 0 w 134807"/>
                  <a:gd name="connsiteY16" fmla="*/ 3764 h 216824"/>
                  <a:gd name="connsiteX17" fmla="*/ 764 w 134807"/>
                  <a:gd name="connsiteY17" fmla="*/ 2793 h 216824"/>
                  <a:gd name="connsiteX18" fmla="*/ 64637 w 134807"/>
                  <a:gd name="connsiteY18" fmla="*/ 66 h 216824"/>
                  <a:gd name="connsiteX19" fmla="*/ 48194 w 134807"/>
                  <a:gd name="connsiteY19" fmla="*/ 91971 h 216824"/>
                  <a:gd name="connsiteX20" fmla="*/ 67839 w 134807"/>
                  <a:gd name="connsiteY20" fmla="*/ 91228 h 216824"/>
                  <a:gd name="connsiteX21" fmla="*/ 86141 w 134807"/>
                  <a:gd name="connsiteY21" fmla="*/ 85753 h 216824"/>
                  <a:gd name="connsiteX22" fmla="*/ 97007 w 134807"/>
                  <a:gd name="connsiteY22" fmla="*/ 73359 h 216824"/>
                  <a:gd name="connsiteX23" fmla="*/ 100478 w 134807"/>
                  <a:gd name="connsiteY23" fmla="*/ 57515 h 216824"/>
                  <a:gd name="connsiteX24" fmla="*/ 96449 w 134807"/>
                  <a:gd name="connsiteY24" fmla="*/ 41960 h 216824"/>
                  <a:gd name="connsiteX25" fmla="*/ 84778 w 134807"/>
                  <a:gd name="connsiteY25" fmla="*/ 30288 h 216824"/>
                  <a:gd name="connsiteX26" fmla="*/ 65546 w 134807"/>
                  <a:gd name="connsiteY26" fmla="*/ 26095 h 216824"/>
                  <a:gd name="connsiteX27" fmla="*/ 45674 w 134807"/>
                  <a:gd name="connsiteY27" fmla="*/ 26859 h 216824"/>
                  <a:gd name="connsiteX28" fmla="*/ 48194 w 134807"/>
                  <a:gd name="connsiteY28" fmla="*/ 91971 h 21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34807" h="216824">
                    <a:moveTo>
                      <a:pt x="64637" y="66"/>
                    </a:moveTo>
                    <a:cubicBezTo>
                      <a:pt x="80316" y="-512"/>
                      <a:pt x="94136" y="2690"/>
                      <a:pt x="106055" y="9610"/>
                    </a:cubicBezTo>
                    <a:cubicBezTo>
                      <a:pt x="114421" y="14423"/>
                      <a:pt x="120929" y="20435"/>
                      <a:pt x="125618" y="27562"/>
                    </a:cubicBezTo>
                    <a:cubicBezTo>
                      <a:pt x="130307" y="34730"/>
                      <a:pt x="133178" y="42290"/>
                      <a:pt x="134273" y="50243"/>
                    </a:cubicBezTo>
                    <a:cubicBezTo>
                      <a:pt x="135409" y="58217"/>
                      <a:pt x="134728" y="66108"/>
                      <a:pt x="132290" y="73958"/>
                    </a:cubicBezTo>
                    <a:cubicBezTo>
                      <a:pt x="129853" y="81787"/>
                      <a:pt x="125907" y="88914"/>
                      <a:pt x="120433" y="95338"/>
                    </a:cubicBezTo>
                    <a:cubicBezTo>
                      <a:pt x="114938" y="101742"/>
                      <a:pt x="107852" y="107010"/>
                      <a:pt x="99114" y="111121"/>
                    </a:cubicBezTo>
                    <a:cubicBezTo>
                      <a:pt x="90335" y="115231"/>
                      <a:pt x="80254" y="117483"/>
                      <a:pt x="68769" y="117896"/>
                    </a:cubicBezTo>
                    <a:cubicBezTo>
                      <a:pt x="62241" y="118144"/>
                      <a:pt x="55734" y="118392"/>
                      <a:pt x="49227" y="118640"/>
                    </a:cubicBezTo>
                    <a:cubicBezTo>
                      <a:pt x="50239" y="144813"/>
                      <a:pt x="51230" y="170944"/>
                      <a:pt x="52243" y="197097"/>
                    </a:cubicBezTo>
                    <a:cubicBezTo>
                      <a:pt x="52594" y="205380"/>
                      <a:pt x="55899" y="210896"/>
                      <a:pt x="62158" y="213705"/>
                    </a:cubicBezTo>
                    <a:cubicBezTo>
                      <a:pt x="61890" y="214015"/>
                      <a:pt x="61683" y="214304"/>
                      <a:pt x="61415" y="214635"/>
                    </a:cubicBezTo>
                    <a:cubicBezTo>
                      <a:pt x="44517" y="215296"/>
                      <a:pt x="27598" y="216019"/>
                      <a:pt x="10659" y="216825"/>
                    </a:cubicBezTo>
                    <a:cubicBezTo>
                      <a:pt x="10391" y="216535"/>
                      <a:pt x="10122" y="216267"/>
                      <a:pt x="9854" y="215978"/>
                    </a:cubicBezTo>
                    <a:cubicBezTo>
                      <a:pt x="16092" y="212425"/>
                      <a:pt x="19067" y="206620"/>
                      <a:pt x="18695" y="198543"/>
                    </a:cubicBezTo>
                    <a:cubicBezTo>
                      <a:pt x="16051" y="139008"/>
                      <a:pt x="13386" y="79453"/>
                      <a:pt x="10721" y="19918"/>
                    </a:cubicBezTo>
                    <a:cubicBezTo>
                      <a:pt x="10370" y="12027"/>
                      <a:pt x="6796" y="6677"/>
                      <a:pt x="0" y="3764"/>
                    </a:cubicBezTo>
                    <a:cubicBezTo>
                      <a:pt x="269" y="3454"/>
                      <a:pt x="537" y="3103"/>
                      <a:pt x="764" y="2793"/>
                    </a:cubicBezTo>
                    <a:cubicBezTo>
                      <a:pt x="22062" y="1760"/>
                      <a:pt x="43339" y="831"/>
                      <a:pt x="64637" y="66"/>
                    </a:cubicBezTo>
                    <a:close/>
                    <a:moveTo>
                      <a:pt x="48194" y="91971"/>
                    </a:moveTo>
                    <a:cubicBezTo>
                      <a:pt x="54742" y="91703"/>
                      <a:pt x="61311" y="91475"/>
                      <a:pt x="67839" y="91228"/>
                    </a:cubicBezTo>
                    <a:cubicBezTo>
                      <a:pt x="75172" y="90959"/>
                      <a:pt x="81266" y="89141"/>
                      <a:pt x="86141" y="85753"/>
                    </a:cubicBezTo>
                    <a:cubicBezTo>
                      <a:pt x="91017" y="82386"/>
                      <a:pt x="94652" y="78255"/>
                      <a:pt x="97007" y="73359"/>
                    </a:cubicBezTo>
                    <a:cubicBezTo>
                      <a:pt x="99342" y="68463"/>
                      <a:pt x="100498" y="63154"/>
                      <a:pt x="100478" y="57515"/>
                    </a:cubicBezTo>
                    <a:cubicBezTo>
                      <a:pt x="100457" y="51896"/>
                      <a:pt x="99094" y="46711"/>
                      <a:pt x="96449" y="41960"/>
                    </a:cubicBezTo>
                    <a:cubicBezTo>
                      <a:pt x="93805" y="37208"/>
                      <a:pt x="89901" y="33325"/>
                      <a:pt x="84778" y="30288"/>
                    </a:cubicBezTo>
                    <a:cubicBezTo>
                      <a:pt x="79634" y="27252"/>
                      <a:pt x="73231" y="25847"/>
                      <a:pt x="65546" y="26095"/>
                    </a:cubicBezTo>
                    <a:cubicBezTo>
                      <a:pt x="58915" y="26343"/>
                      <a:pt x="52305" y="26590"/>
                      <a:pt x="45674" y="26859"/>
                    </a:cubicBezTo>
                    <a:cubicBezTo>
                      <a:pt x="46521" y="48591"/>
                      <a:pt x="47367" y="70281"/>
                      <a:pt x="48194" y="91971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96B58D69-A251-43BB-A439-7061471557C9}"/>
                  </a:ext>
                </a:extLst>
              </p:cNvPr>
              <p:cNvSpPr/>
              <p:nvPr/>
            </p:nvSpPr>
            <p:spPr>
              <a:xfrm>
                <a:off x="2826585" y="3329762"/>
                <a:ext cx="159351" cy="215006"/>
              </a:xfrm>
              <a:custGeom>
                <a:avLst/>
                <a:gdLst>
                  <a:gd name="connsiteX0" fmla="*/ 97937 w 159351"/>
                  <a:gd name="connsiteY0" fmla="*/ 107774 h 215006"/>
                  <a:gd name="connsiteX1" fmla="*/ 98660 w 159351"/>
                  <a:gd name="connsiteY1" fmla="*/ 196580 h 215006"/>
                  <a:gd name="connsiteX2" fmla="*/ 107646 w 159351"/>
                  <a:gd name="connsiteY2" fmla="*/ 213478 h 215006"/>
                  <a:gd name="connsiteX3" fmla="*/ 106881 w 159351"/>
                  <a:gd name="connsiteY3" fmla="*/ 214386 h 215006"/>
                  <a:gd name="connsiteX4" fmla="*/ 56498 w 159351"/>
                  <a:gd name="connsiteY4" fmla="*/ 215006 h 215006"/>
                  <a:gd name="connsiteX5" fmla="*/ 55713 w 159351"/>
                  <a:gd name="connsiteY5" fmla="*/ 214097 h 215006"/>
                  <a:gd name="connsiteX6" fmla="*/ 65112 w 159351"/>
                  <a:gd name="connsiteY6" fmla="*/ 196952 h 215006"/>
                  <a:gd name="connsiteX7" fmla="*/ 63831 w 159351"/>
                  <a:gd name="connsiteY7" fmla="*/ 108166 h 215006"/>
                  <a:gd name="connsiteX8" fmla="*/ 17951 w 159351"/>
                  <a:gd name="connsiteY8" fmla="*/ 19009 h 215006"/>
                  <a:gd name="connsiteX9" fmla="*/ 41 w 159351"/>
                  <a:gd name="connsiteY9" fmla="*/ 2772 h 215006"/>
                  <a:gd name="connsiteX10" fmla="*/ 0 w 159351"/>
                  <a:gd name="connsiteY10" fmla="*/ 1843 h 215006"/>
                  <a:gd name="connsiteX11" fmla="*/ 52697 w 159351"/>
                  <a:gd name="connsiteY11" fmla="*/ 727 h 215006"/>
                  <a:gd name="connsiteX12" fmla="*/ 53916 w 159351"/>
                  <a:gd name="connsiteY12" fmla="*/ 1636 h 215006"/>
                  <a:gd name="connsiteX13" fmla="*/ 52594 w 159351"/>
                  <a:gd name="connsiteY13" fmla="*/ 18327 h 215006"/>
                  <a:gd name="connsiteX14" fmla="*/ 80295 w 159351"/>
                  <a:gd name="connsiteY14" fmla="*/ 73111 h 215006"/>
                  <a:gd name="connsiteX15" fmla="*/ 107129 w 159351"/>
                  <a:gd name="connsiteY15" fmla="*/ 17707 h 215006"/>
                  <a:gd name="connsiteX16" fmla="*/ 105415 w 159351"/>
                  <a:gd name="connsiteY16" fmla="*/ 1078 h 215006"/>
                  <a:gd name="connsiteX17" fmla="*/ 106633 w 159351"/>
                  <a:gd name="connsiteY17" fmla="*/ 128 h 215006"/>
                  <a:gd name="connsiteX18" fmla="*/ 158938 w 159351"/>
                  <a:gd name="connsiteY18" fmla="*/ 25 h 215006"/>
                  <a:gd name="connsiteX19" fmla="*/ 159351 w 159351"/>
                  <a:gd name="connsiteY19" fmla="*/ 954 h 215006"/>
                  <a:gd name="connsiteX20" fmla="*/ 141400 w 159351"/>
                  <a:gd name="connsiteY20" fmla="*/ 17584 h 215006"/>
                  <a:gd name="connsiteX21" fmla="*/ 97937 w 159351"/>
                  <a:gd name="connsiteY21" fmla="*/ 107774 h 21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59351" h="215006">
                    <a:moveTo>
                      <a:pt x="97937" y="107774"/>
                    </a:moveTo>
                    <a:cubicBezTo>
                      <a:pt x="98143" y="137376"/>
                      <a:pt x="98412" y="166978"/>
                      <a:pt x="98660" y="196580"/>
                    </a:cubicBezTo>
                    <a:cubicBezTo>
                      <a:pt x="98742" y="205050"/>
                      <a:pt x="101717" y="210689"/>
                      <a:pt x="107646" y="213478"/>
                    </a:cubicBezTo>
                    <a:cubicBezTo>
                      <a:pt x="107377" y="213767"/>
                      <a:pt x="107150" y="214077"/>
                      <a:pt x="106881" y="214386"/>
                    </a:cubicBezTo>
                    <a:cubicBezTo>
                      <a:pt x="90087" y="214511"/>
                      <a:pt x="73293" y="214696"/>
                      <a:pt x="56498" y="215006"/>
                    </a:cubicBezTo>
                    <a:cubicBezTo>
                      <a:pt x="56230" y="214696"/>
                      <a:pt x="55961" y="214386"/>
                      <a:pt x="55713" y="214097"/>
                    </a:cubicBezTo>
                    <a:cubicBezTo>
                      <a:pt x="62075" y="210958"/>
                      <a:pt x="65215" y="205277"/>
                      <a:pt x="65112" y="196952"/>
                    </a:cubicBezTo>
                    <a:cubicBezTo>
                      <a:pt x="64678" y="167370"/>
                      <a:pt x="64265" y="137748"/>
                      <a:pt x="63831" y="108166"/>
                    </a:cubicBezTo>
                    <a:cubicBezTo>
                      <a:pt x="48793" y="78378"/>
                      <a:pt x="33486" y="48652"/>
                      <a:pt x="17951" y="19009"/>
                    </a:cubicBezTo>
                    <a:cubicBezTo>
                      <a:pt x="13799" y="11014"/>
                      <a:pt x="7829" y="5602"/>
                      <a:pt x="41" y="2772"/>
                    </a:cubicBezTo>
                    <a:cubicBezTo>
                      <a:pt x="41" y="2483"/>
                      <a:pt x="21" y="2173"/>
                      <a:pt x="0" y="1843"/>
                    </a:cubicBezTo>
                    <a:cubicBezTo>
                      <a:pt x="17579" y="1388"/>
                      <a:pt x="35179" y="1016"/>
                      <a:pt x="52697" y="727"/>
                    </a:cubicBezTo>
                    <a:cubicBezTo>
                      <a:pt x="53131" y="1016"/>
                      <a:pt x="53523" y="1347"/>
                      <a:pt x="53916" y="1636"/>
                    </a:cubicBezTo>
                    <a:cubicBezTo>
                      <a:pt x="48917" y="4734"/>
                      <a:pt x="48483" y="10333"/>
                      <a:pt x="52594" y="18327"/>
                    </a:cubicBezTo>
                    <a:cubicBezTo>
                      <a:pt x="61910" y="36547"/>
                      <a:pt x="71123" y="54829"/>
                      <a:pt x="80295" y="73111"/>
                    </a:cubicBezTo>
                    <a:cubicBezTo>
                      <a:pt x="89137" y="54622"/>
                      <a:pt x="98102" y="36134"/>
                      <a:pt x="107129" y="17707"/>
                    </a:cubicBezTo>
                    <a:cubicBezTo>
                      <a:pt x="111075" y="9796"/>
                      <a:pt x="110496" y="4259"/>
                      <a:pt x="105415" y="1078"/>
                    </a:cubicBezTo>
                    <a:cubicBezTo>
                      <a:pt x="105848" y="768"/>
                      <a:pt x="106241" y="438"/>
                      <a:pt x="106633" y="128"/>
                    </a:cubicBezTo>
                    <a:cubicBezTo>
                      <a:pt x="124048" y="25"/>
                      <a:pt x="141482" y="-37"/>
                      <a:pt x="158938" y="25"/>
                    </a:cubicBezTo>
                    <a:cubicBezTo>
                      <a:pt x="159062" y="334"/>
                      <a:pt x="159186" y="644"/>
                      <a:pt x="159351" y="954"/>
                    </a:cubicBezTo>
                    <a:cubicBezTo>
                      <a:pt x="151336" y="3949"/>
                      <a:pt x="145366" y="9506"/>
                      <a:pt x="141400" y="17584"/>
                    </a:cubicBezTo>
                    <a:cubicBezTo>
                      <a:pt x="126651" y="47578"/>
                      <a:pt x="112190" y="77655"/>
                      <a:pt x="97937" y="107774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CDAFE489-ABC1-45C2-8E87-77F51728DC8B}"/>
                  </a:ext>
                </a:extLst>
              </p:cNvPr>
              <p:cNvSpPr/>
              <p:nvPr/>
            </p:nvSpPr>
            <p:spPr>
              <a:xfrm>
                <a:off x="3081539" y="3330881"/>
                <a:ext cx="167779" cy="219650"/>
              </a:xfrm>
              <a:custGeom>
                <a:avLst/>
                <a:gdLst>
                  <a:gd name="connsiteX0" fmla="*/ 106406 w 167779"/>
                  <a:gd name="connsiteY0" fmla="*/ 217481 h 219650"/>
                  <a:gd name="connsiteX1" fmla="*/ 106014 w 167779"/>
                  <a:gd name="connsiteY1" fmla="*/ 217027 h 219650"/>
                  <a:gd name="connsiteX2" fmla="*/ 105663 w 167779"/>
                  <a:gd name="connsiteY2" fmla="*/ 216552 h 219650"/>
                  <a:gd name="connsiteX3" fmla="*/ 107832 w 167779"/>
                  <a:gd name="connsiteY3" fmla="*/ 199654 h 219650"/>
                  <a:gd name="connsiteX4" fmla="*/ 47326 w 167779"/>
                  <a:gd name="connsiteY4" fmla="*/ 58089 h 219650"/>
                  <a:gd name="connsiteX5" fmla="*/ 43505 w 167779"/>
                  <a:gd name="connsiteY5" fmla="*/ 197464 h 219650"/>
                  <a:gd name="connsiteX6" fmla="*/ 52036 w 167779"/>
                  <a:gd name="connsiteY6" fmla="*/ 214672 h 219650"/>
                  <a:gd name="connsiteX7" fmla="*/ 51251 w 167779"/>
                  <a:gd name="connsiteY7" fmla="*/ 215540 h 219650"/>
                  <a:gd name="connsiteX8" fmla="*/ 351 w 167779"/>
                  <a:gd name="connsiteY8" fmla="*/ 214259 h 219650"/>
                  <a:gd name="connsiteX9" fmla="*/ 0 w 167779"/>
                  <a:gd name="connsiteY9" fmla="*/ 213350 h 219650"/>
                  <a:gd name="connsiteX10" fmla="*/ 9977 w 167779"/>
                  <a:gd name="connsiteY10" fmla="*/ 196576 h 219650"/>
                  <a:gd name="connsiteX11" fmla="*/ 13799 w 167779"/>
                  <a:gd name="connsiteY11" fmla="*/ 17786 h 219650"/>
                  <a:gd name="connsiteX12" fmla="*/ 4152 w 167779"/>
                  <a:gd name="connsiteY12" fmla="*/ 909 h 219650"/>
                  <a:gd name="connsiteX13" fmla="*/ 4586 w 167779"/>
                  <a:gd name="connsiteY13" fmla="*/ 0 h 219650"/>
                  <a:gd name="connsiteX14" fmla="*/ 64596 w 167779"/>
                  <a:gd name="connsiteY14" fmla="*/ 1529 h 219650"/>
                  <a:gd name="connsiteX15" fmla="*/ 65752 w 167779"/>
                  <a:gd name="connsiteY15" fmla="*/ 2500 h 219650"/>
                  <a:gd name="connsiteX16" fmla="*/ 64059 w 167779"/>
                  <a:gd name="connsiteY16" fmla="*/ 19108 h 219650"/>
                  <a:gd name="connsiteX17" fmla="*/ 118243 w 167779"/>
                  <a:gd name="connsiteY17" fmla="*/ 145387 h 219650"/>
                  <a:gd name="connsiteX18" fmla="*/ 123221 w 167779"/>
                  <a:gd name="connsiteY18" fmla="*/ 21236 h 219650"/>
                  <a:gd name="connsiteX19" fmla="*/ 114153 w 167779"/>
                  <a:gd name="connsiteY19" fmla="*/ 4214 h 219650"/>
                  <a:gd name="connsiteX20" fmla="*/ 114587 w 167779"/>
                  <a:gd name="connsiteY20" fmla="*/ 3305 h 219650"/>
                  <a:gd name="connsiteX21" fmla="*/ 167408 w 167779"/>
                  <a:gd name="connsiteY21" fmla="*/ 5660 h 219650"/>
                  <a:gd name="connsiteX22" fmla="*/ 167779 w 167779"/>
                  <a:gd name="connsiteY22" fmla="*/ 6611 h 219650"/>
                  <a:gd name="connsiteX23" fmla="*/ 157823 w 167779"/>
                  <a:gd name="connsiteY23" fmla="*/ 22785 h 219650"/>
                  <a:gd name="connsiteX24" fmla="*/ 149580 w 167779"/>
                  <a:gd name="connsiteY24" fmla="*/ 201410 h 219650"/>
                  <a:gd name="connsiteX25" fmla="*/ 157657 w 167779"/>
                  <a:gd name="connsiteY25" fmla="*/ 218783 h 219650"/>
                  <a:gd name="connsiteX26" fmla="*/ 157223 w 167779"/>
                  <a:gd name="connsiteY26" fmla="*/ 219650 h 219650"/>
                  <a:gd name="connsiteX27" fmla="*/ 106406 w 167779"/>
                  <a:gd name="connsiteY27" fmla="*/ 217481 h 21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67779" h="219650">
                    <a:moveTo>
                      <a:pt x="106406" y="217481"/>
                    </a:moveTo>
                    <a:cubicBezTo>
                      <a:pt x="106138" y="217275"/>
                      <a:pt x="106014" y="217130"/>
                      <a:pt x="106014" y="217027"/>
                    </a:cubicBezTo>
                    <a:cubicBezTo>
                      <a:pt x="106014" y="216923"/>
                      <a:pt x="105890" y="216758"/>
                      <a:pt x="105663" y="216552"/>
                    </a:cubicBezTo>
                    <a:cubicBezTo>
                      <a:pt x="110641" y="213536"/>
                      <a:pt x="111385" y="207896"/>
                      <a:pt x="107832" y="199654"/>
                    </a:cubicBezTo>
                    <a:cubicBezTo>
                      <a:pt x="88207" y="152348"/>
                      <a:pt x="68045" y="105146"/>
                      <a:pt x="47326" y="58089"/>
                    </a:cubicBezTo>
                    <a:cubicBezTo>
                      <a:pt x="46045" y="104547"/>
                      <a:pt x="44785" y="151006"/>
                      <a:pt x="43505" y="197464"/>
                    </a:cubicBezTo>
                    <a:cubicBezTo>
                      <a:pt x="43298" y="205727"/>
                      <a:pt x="46149" y="211449"/>
                      <a:pt x="52036" y="214672"/>
                    </a:cubicBezTo>
                    <a:cubicBezTo>
                      <a:pt x="51768" y="214961"/>
                      <a:pt x="51519" y="215250"/>
                      <a:pt x="51251" y="215540"/>
                    </a:cubicBezTo>
                    <a:cubicBezTo>
                      <a:pt x="34312" y="215044"/>
                      <a:pt x="17311" y="214610"/>
                      <a:pt x="351" y="214259"/>
                    </a:cubicBezTo>
                    <a:cubicBezTo>
                      <a:pt x="248" y="213949"/>
                      <a:pt x="144" y="213660"/>
                      <a:pt x="0" y="213350"/>
                    </a:cubicBezTo>
                    <a:cubicBezTo>
                      <a:pt x="6466" y="210251"/>
                      <a:pt x="9792" y="204632"/>
                      <a:pt x="9977" y="196576"/>
                    </a:cubicBezTo>
                    <a:cubicBezTo>
                      <a:pt x="11258" y="136979"/>
                      <a:pt x="12519" y="77383"/>
                      <a:pt x="13799" y="17786"/>
                    </a:cubicBezTo>
                    <a:cubicBezTo>
                      <a:pt x="13964" y="9895"/>
                      <a:pt x="10721" y="4276"/>
                      <a:pt x="4152" y="909"/>
                    </a:cubicBezTo>
                    <a:cubicBezTo>
                      <a:pt x="4276" y="620"/>
                      <a:pt x="4421" y="310"/>
                      <a:pt x="4586" y="0"/>
                    </a:cubicBezTo>
                    <a:cubicBezTo>
                      <a:pt x="24582" y="393"/>
                      <a:pt x="44579" y="930"/>
                      <a:pt x="64596" y="1529"/>
                    </a:cubicBezTo>
                    <a:cubicBezTo>
                      <a:pt x="64967" y="1839"/>
                      <a:pt x="65401" y="2169"/>
                      <a:pt x="65752" y="2500"/>
                    </a:cubicBezTo>
                    <a:cubicBezTo>
                      <a:pt x="60877" y="5371"/>
                      <a:pt x="60320" y="10886"/>
                      <a:pt x="64059" y="19108"/>
                    </a:cubicBezTo>
                    <a:cubicBezTo>
                      <a:pt x="82547" y="61105"/>
                      <a:pt x="100601" y="103225"/>
                      <a:pt x="118243" y="145387"/>
                    </a:cubicBezTo>
                    <a:cubicBezTo>
                      <a:pt x="119875" y="104010"/>
                      <a:pt x="121527" y="62633"/>
                      <a:pt x="123221" y="21236"/>
                    </a:cubicBezTo>
                    <a:cubicBezTo>
                      <a:pt x="123531" y="13366"/>
                      <a:pt x="120515" y="7705"/>
                      <a:pt x="114153" y="4214"/>
                    </a:cubicBezTo>
                    <a:cubicBezTo>
                      <a:pt x="114318" y="3904"/>
                      <a:pt x="114442" y="3615"/>
                      <a:pt x="114587" y="3305"/>
                    </a:cubicBezTo>
                    <a:cubicBezTo>
                      <a:pt x="132207" y="3987"/>
                      <a:pt x="149808" y="4793"/>
                      <a:pt x="167408" y="5660"/>
                    </a:cubicBezTo>
                    <a:cubicBezTo>
                      <a:pt x="167511" y="5970"/>
                      <a:pt x="167656" y="6301"/>
                      <a:pt x="167779" y="6611"/>
                    </a:cubicBezTo>
                    <a:cubicBezTo>
                      <a:pt x="161500" y="9317"/>
                      <a:pt x="158194" y="14749"/>
                      <a:pt x="157823" y="22785"/>
                    </a:cubicBezTo>
                    <a:cubicBezTo>
                      <a:pt x="155075" y="82320"/>
                      <a:pt x="152328" y="141875"/>
                      <a:pt x="149580" y="201410"/>
                    </a:cubicBezTo>
                    <a:cubicBezTo>
                      <a:pt x="149188" y="209673"/>
                      <a:pt x="151894" y="215436"/>
                      <a:pt x="157657" y="218783"/>
                    </a:cubicBezTo>
                    <a:cubicBezTo>
                      <a:pt x="157492" y="219072"/>
                      <a:pt x="157368" y="219361"/>
                      <a:pt x="157223" y="219650"/>
                    </a:cubicBezTo>
                    <a:cubicBezTo>
                      <a:pt x="140305" y="218927"/>
                      <a:pt x="123366" y="218163"/>
                      <a:pt x="106406" y="217481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A6DD3FCF-7B3D-40F3-AD8C-DFB550DC9ADA}"/>
                  </a:ext>
                </a:extLst>
              </p:cNvPr>
              <p:cNvSpPr/>
              <p:nvPr/>
            </p:nvSpPr>
            <p:spPr>
              <a:xfrm>
                <a:off x="3254193" y="3337409"/>
                <a:ext cx="127559" cy="221633"/>
              </a:xfrm>
              <a:custGeom>
                <a:avLst/>
                <a:gdLst>
                  <a:gd name="connsiteX0" fmla="*/ 124668 w 127559"/>
                  <a:gd name="connsiteY0" fmla="*/ 48504 h 221633"/>
                  <a:gd name="connsiteX1" fmla="*/ 123449 w 127559"/>
                  <a:gd name="connsiteY1" fmla="*/ 48710 h 221633"/>
                  <a:gd name="connsiteX2" fmla="*/ 114855 w 127559"/>
                  <a:gd name="connsiteY2" fmla="*/ 38072 h 221633"/>
                  <a:gd name="connsiteX3" fmla="*/ 97916 w 127559"/>
                  <a:gd name="connsiteY3" fmla="*/ 32040 h 221633"/>
                  <a:gd name="connsiteX4" fmla="*/ 53875 w 127559"/>
                  <a:gd name="connsiteY4" fmla="*/ 29168 h 221633"/>
                  <a:gd name="connsiteX5" fmla="*/ 51582 w 127559"/>
                  <a:gd name="connsiteY5" fmla="*/ 68521 h 221633"/>
                  <a:gd name="connsiteX6" fmla="*/ 83704 w 127559"/>
                  <a:gd name="connsiteY6" fmla="*/ 70524 h 221633"/>
                  <a:gd name="connsiteX7" fmla="*/ 106881 w 127559"/>
                  <a:gd name="connsiteY7" fmla="*/ 64823 h 221633"/>
                  <a:gd name="connsiteX8" fmla="*/ 107253 w 127559"/>
                  <a:gd name="connsiteY8" fmla="*/ 65463 h 221633"/>
                  <a:gd name="connsiteX9" fmla="*/ 104547 w 127559"/>
                  <a:gd name="connsiteY9" fmla="*/ 105064 h 221633"/>
                  <a:gd name="connsiteX10" fmla="*/ 103349 w 127559"/>
                  <a:gd name="connsiteY10" fmla="*/ 105601 h 221633"/>
                  <a:gd name="connsiteX11" fmla="*/ 82010 w 127559"/>
                  <a:gd name="connsiteY11" fmla="*/ 97152 h 221633"/>
                  <a:gd name="connsiteX12" fmla="*/ 50032 w 127559"/>
                  <a:gd name="connsiteY12" fmla="*/ 95148 h 221633"/>
                  <a:gd name="connsiteX13" fmla="*/ 44600 w 127559"/>
                  <a:gd name="connsiteY13" fmla="*/ 188933 h 221633"/>
                  <a:gd name="connsiteX14" fmla="*/ 94384 w 127559"/>
                  <a:gd name="connsiteY14" fmla="*/ 192155 h 221633"/>
                  <a:gd name="connsiteX15" fmla="*/ 111901 w 127559"/>
                  <a:gd name="connsiteY15" fmla="*/ 188561 h 221633"/>
                  <a:gd name="connsiteX16" fmla="*/ 121672 w 127559"/>
                  <a:gd name="connsiteY16" fmla="*/ 179244 h 221633"/>
                  <a:gd name="connsiteX17" fmla="*/ 122808 w 127559"/>
                  <a:gd name="connsiteY17" fmla="*/ 179637 h 221633"/>
                  <a:gd name="connsiteX18" fmla="*/ 119792 w 127559"/>
                  <a:gd name="connsiteY18" fmla="*/ 221633 h 221633"/>
                  <a:gd name="connsiteX19" fmla="*/ 331 w 127559"/>
                  <a:gd name="connsiteY19" fmla="*/ 214031 h 221633"/>
                  <a:gd name="connsiteX20" fmla="*/ 0 w 127559"/>
                  <a:gd name="connsiteY20" fmla="*/ 213102 h 221633"/>
                  <a:gd name="connsiteX21" fmla="*/ 7333 w 127559"/>
                  <a:gd name="connsiteY21" fmla="*/ 208784 h 221633"/>
                  <a:gd name="connsiteX22" fmla="*/ 10329 w 127559"/>
                  <a:gd name="connsiteY22" fmla="*/ 199984 h 221633"/>
                  <a:gd name="connsiteX23" fmla="*/ 19955 w 127559"/>
                  <a:gd name="connsiteY23" fmla="*/ 15080 h 221633"/>
                  <a:gd name="connsiteX24" fmla="*/ 17807 w 127559"/>
                  <a:gd name="connsiteY24" fmla="*/ 5991 h 221633"/>
                  <a:gd name="connsiteX25" fmla="*/ 10680 w 127559"/>
                  <a:gd name="connsiteY25" fmla="*/ 929 h 221633"/>
                  <a:gd name="connsiteX26" fmla="*/ 11134 w 127559"/>
                  <a:gd name="connsiteY26" fmla="*/ 0 h 221633"/>
                  <a:gd name="connsiteX27" fmla="*/ 127559 w 127559"/>
                  <a:gd name="connsiteY27" fmla="*/ 7354 h 221633"/>
                  <a:gd name="connsiteX28" fmla="*/ 124668 w 127559"/>
                  <a:gd name="connsiteY28" fmla="*/ 48504 h 22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27559" h="221633">
                    <a:moveTo>
                      <a:pt x="124668" y="48504"/>
                    </a:moveTo>
                    <a:cubicBezTo>
                      <a:pt x="124296" y="48566"/>
                      <a:pt x="123883" y="48628"/>
                      <a:pt x="123449" y="48710"/>
                    </a:cubicBezTo>
                    <a:cubicBezTo>
                      <a:pt x="121858" y="45136"/>
                      <a:pt x="118987" y="41583"/>
                      <a:pt x="114855" y="38072"/>
                    </a:cubicBezTo>
                    <a:cubicBezTo>
                      <a:pt x="110703" y="34518"/>
                      <a:pt x="105064" y="32515"/>
                      <a:pt x="97916" y="32040"/>
                    </a:cubicBezTo>
                    <a:cubicBezTo>
                      <a:pt x="83249" y="31027"/>
                      <a:pt x="68562" y="30077"/>
                      <a:pt x="53875" y="29168"/>
                    </a:cubicBezTo>
                    <a:cubicBezTo>
                      <a:pt x="53110" y="42286"/>
                      <a:pt x="52367" y="55383"/>
                      <a:pt x="51582" y="68521"/>
                    </a:cubicBezTo>
                    <a:cubicBezTo>
                      <a:pt x="62282" y="69161"/>
                      <a:pt x="73003" y="69843"/>
                      <a:pt x="83704" y="70524"/>
                    </a:cubicBezTo>
                    <a:cubicBezTo>
                      <a:pt x="94384" y="71247"/>
                      <a:pt x="102110" y="69367"/>
                      <a:pt x="106881" y="64823"/>
                    </a:cubicBezTo>
                    <a:cubicBezTo>
                      <a:pt x="106985" y="65029"/>
                      <a:pt x="107129" y="65257"/>
                      <a:pt x="107253" y="65463"/>
                    </a:cubicBezTo>
                    <a:cubicBezTo>
                      <a:pt x="106345" y="78663"/>
                      <a:pt x="105456" y="91863"/>
                      <a:pt x="104547" y="105064"/>
                    </a:cubicBezTo>
                    <a:cubicBezTo>
                      <a:pt x="104155" y="105249"/>
                      <a:pt x="103762" y="105415"/>
                      <a:pt x="103349" y="105601"/>
                    </a:cubicBezTo>
                    <a:cubicBezTo>
                      <a:pt x="100044" y="100705"/>
                      <a:pt x="92917" y="97895"/>
                      <a:pt x="82010" y="97152"/>
                    </a:cubicBezTo>
                    <a:cubicBezTo>
                      <a:pt x="71330" y="96470"/>
                      <a:pt x="60691" y="95768"/>
                      <a:pt x="50032" y="95148"/>
                    </a:cubicBezTo>
                    <a:cubicBezTo>
                      <a:pt x="48235" y="126403"/>
                      <a:pt x="46438" y="157657"/>
                      <a:pt x="44600" y="188933"/>
                    </a:cubicBezTo>
                    <a:cubicBezTo>
                      <a:pt x="61208" y="189945"/>
                      <a:pt x="77775" y="190998"/>
                      <a:pt x="94384" y="192155"/>
                    </a:cubicBezTo>
                    <a:cubicBezTo>
                      <a:pt x="101593" y="192651"/>
                      <a:pt x="107419" y="191474"/>
                      <a:pt x="111901" y="188561"/>
                    </a:cubicBezTo>
                    <a:cubicBezTo>
                      <a:pt x="116384" y="185648"/>
                      <a:pt x="119627" y="182550"/>
                      <a:pt x="121672" y="179244"/>
                    </a:cubicBezTo>
                    <a:cubicBezTo>
                      <a:pt x="122065" y="179368"/>
                      <a:pt x="122436" y="179513"/>
                      <a:pt x="122808" y="179637"/>
                    </a:cubicBezTo>
                    <a:cubicBezTo>
                      <a:pt x="121817" y="193643"/>
                      <a:pt x="120805" y="207669"/>
                      <a:pt x="119792" y="221633"/>
                    </a:cubicBezTo>
                    <a:cubicBezTo>
                      <a:pt x="80006" y="218659"/>
                      <a:pt x="40179" y="216118"/>
                      <a:pt x="331" y="214031"/>
                    </a:cubicBezTo>
                    <a:cubicBezTo>
                      <a:pt x="227" y="213721"/>
                      <a:pt x="124" y="213412"/>
                      <a:pt x="0" y="213102"/>
                    </a:cubicBezTo>
                    <a:cubicBezTo>
                      <a:pt x="3140" y="211821"/>
                      <a:pt x="5598" y="210396"/>
                      <a:pt x="7333" y="208784"/>
                    </a:cubicBezTo>
                    <a:cubicBezTo>
                      <a:pt x="9110" y="207173"/>
                      <a:pt x="10081" y="204219"/>
                      <a:pt x="10329" y="199984"/>
                    </a:cubicBezTo>
                    <a:cubicBezTo>
                      <a:pt x="13510" y="138343"/>
                      <a:pt x="16733" y="76722"/>
                      <a:pt x="19955" y="15080"/>
                    </a:cubicBezTo>
                    <a:cubicBezTo>
                      <a:pt x="20182" y="10824"/>
                      <a:pt x="19439" y="7829"/>
                      <a:pt x="17807" y="5991"/>
                    </a:cubicBezTo>
                    <a:cubicBezTo>
                      <a:pt x="16175" y="4194"/>
                      <a:pt x="13779" y="2499"/>
                      <a:pt x="10680" y="929"/>
                    </a:cubicBezTo>
                    <a:cubicBezTo>
                      <a:pt x="10804" y="620"/>
                      <a:pt x="10969" y="331"/>
                      <a:pt x="11134" y="0"/>
                    </a:cubicBezTo>
                    <a:cubicBezTo>
                      <a:pt x="49950" y="2066"/>
                      <a:pt x="88786" y="4503"/>
                      <a:pt x="127559" y="7354"/>
                    </a:cubicBezTo>
                    <a:cubicBezTo>
                      <a:pt x="126630" y="21091"/>
                      <a:pt x="125659" y="34787"/>
                      <a:pt x="124668" y="48504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81A5E86E-1C53-44F2-9C4D-BF328E3CA00D}"/>
                  </a:ext>
                </a:extLst>
              </p:cNvPr>
              <p:cNvSpPr/>
              <p:nvPr/>
            </p:nvSpPr>
            <p:spPr>
              <a:xfrm>
                <a:off x="3396812" y="3345961"/>
                <a:ext cx="246708" cy="231135"/>
              </a:xfrm>
              <a:custGeom>
                <a:avLst/>
                <a:gdLst>
                  <a:gd name="connsiteX0" fmla="*/ 86513 w 246708"/>
                  <a:gd name="connsiteY0" fmla="*/ 222398 h 231135"/>
                  <a:gd name="connsiteX1" fmla="*/ 35923 w 246708"/>
                  <a:gd name="connsiteY1" fmla="*/ 217812 h 231135"/>
                  <a:gd name="connsiteX2" fmla="*/ 35551 w 246708"/>
                  <a:gd name="connsiteY2" fmla="*/ 217337 h 231135"/>
                  <a:gd name="connsiteX3" fmla="*/ 35200 w 246708"/>
                  <a:gd name="connsiteY3" fmla="*/ 216861 h 231135"/>
                  <a:gd name="connsiteX4" fmla="*/ 41976 w 246708"/>
                  <a:gd name="connsiteY4" fmla="*/ 200418 h 231135"/>
                  <a:gd name="connsiteX5" fmla="*/ 12704 w 246708"/>
                  <a:gd name="connsiteY5" fmla="*/ 18592 h 231135"/>
                  <a:gd name="connsiteX6" fmla="*/ 0 w 246708"/>
                  <a:gd name="connsiteY6" fmla="*/ 909 h 231135"/>
                  <a:gd name="connsiteX7" fmla="*/ 269 w 246708"/>
                  <a:gd name="connsiteY7" fmla="*/ 454 h 231135"/>
                  <a:gd name="connsiteX8" fmla="*/ 475 w 246708"/>
                  <a:gd name="connsiteY8" fmla="*/ 0 h 231135"/>
                  <a:gd name="connsiteX9" fmla="*/ 52676 w 246708"/>
                  <a:gd name="connsiteY9" fmla="*/ 4235 h 231135"/>
                  <a:gd name="connsiteX10" fmla="*/ 53792 w 246708"/>
                  <a:gd name="connsiteY10" fmla="*/ 5268 h 231135"/>
                  <a:gd name="connsiteX11" fmla="*/ 47243 w 246708"/>
                  <a:gd name="connsiteY11" fmla="*/ 21422 h 231135"/>
                  <a:gd name="connsiteX12" fmla="*/ 67322 w 246708"/>
                  <a:gd name="connsiteY12" fmla="*/ 149436 h 231135"/>
                  <a:gd name="connsiteX13" fmla="*/ 103163 w 246708"/>
                  <a:gd name="connsiteY13" fmla="*/ 44703 h 231135"/>
                  <a:gd name="connsiteX14" fmla="*/ 94818 w 246708"/>
                  <a:gd name="connsiteY14" fmla="*/ 31151 h 231135"/>
                  <a:gd name="connsiteX15" fmla="*/ 95293 w 246708"/>
                  <a:gd name="connsiteY15" fmla="*/ 30305 h 231135"/>
                  <a:gd name="connsiteX16" fmla="*/ 147618 w 246708"/>
                  <a:gd name="connsiteY16" fmla="*/ 35448 h 231135"/>
                  <a:gd name="connsiteX17" fmla="*/ 147886 w 246708"/>
                  <a:gd name="connsiteY17" fmla="*/ 36378 h 231135"/>
                  <a:gd name="connsiteX18" fmla="*/ 137826 w 246708"/>
                  <a:gd name="connsiteY18" fmla="*/ 49681 h 231135"/>
                  <a:gd name="connsiteX19" fmla="*/ 152720 w 246708"/>
                  <a:gd name="connsiteY19" fmla="*/ 157843 h 231135"/>
                  <a:gd name="connsiteX20" fmla="*/ 196431 w 246708"/>
                  <a:gd name="connsiteY20" fmla="*/ 36150 h 231135"/>
                  <a:gd name="connsiteX21" fmla="*/ 193457 w 246708"/>
                  <a:gd name="connsiteY21" fmla="*/ 19046 h 231135"/>
                  <a:gd name="connsiteX22" fmla="*/ 194324 w 246708"/>
                  <a:gd name="connsiteY22" fmla="*/ 18220 h 231135"/>
                  <a:gd name="connsiteX23" fmla="*/ 246381 w 246708"/>
                  <a:gd name="connsiteY23" fmla="*/ 24252 h 231135"/>
                  <a:gd name="connsiteX24" fmla="*/ 246691 w 246708"/>
                  <a:gd name="connsiteY24" fmla="*/ 25223 h 231135"/>
                  <a:gd name="connsiteX25" fmla="*/ 230909 w 246708"/>
                  <a:gd name="connsiteY25" fmla="*/ 40075 h 231135"/>
                  <a:gd name="connsiteX26" fmla="*/ 168110 w 246708"/>
                  <a:gd name="connsiteY26" fmla="*/ 212854 h 231135"/>
                  <a:gd name="connsiteX27" fmla="*/ 171684 w 246708"/>
                  <a:gd name="connsiteY27" fmla="*/ 230309 h 231135"/>
                  <a:gd name="connsiteX28" fmla="*/ 170816 w 246708"/>
                  <a:gd name="connsiteY28" fmla="*/ 231136 h 231135"/>
                  <a:gd name="connsiteX29" fmla="*/ 120619 w 246708"/>
                  <a:gd name="connsiteY29" fmla="*/ 225786 h 231135"/>
                  <a:gd name="connsiteX30" fmla="*/ 119565 w 246708"/>
                  <a:gd name="connsiteY30" fmla="*/ 224773 h 231135"/>
                  <a:gd name="connsiteX31" fmla="*/ 126981 w 246708"/>
                  <a:gd name="connsiteY31" fmla="*/ 208454 h 231135"/>
                  <a:gd name="connsiteX32" fmla="*/ 113636 w 246708"/>
                  <a:gd name="connsiteY32" fmla="*/ 115744 h 231135"/>
                  <a:gd name="connsiteX33" fmla="*/ 83146 w 246708"/>
                  <a:gd name="connsiteY33" fmla="*/ 204136 h 231135"/>
                  <a:gd name="connsiteX34" fmla="*/ 87360 w 246708"/>
                  <a:gd name="connsiteY34" fmla="*/ 221592 h 231135"/>
                  <a:gd name="connsiteX35" fmla="*/ 86513 w 246708"/>
                  <a:gd name="connsiteY35" fmla="*/ 222398 h 231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246708" h="231135">
                    <a:moveTo>
                      <a:pt x="86513" y="222398"/>
                    </a:moveTo>
                    <a:cubicBezTo>
                      <a:pt x="69677" y="220807"/>
                      <a:pt x="52780" y="219278"/>
                      <a:pt x="35923" y="217812"/>
                    </a:cubicBezTo>
                    <a:cubicBezTo>
                      <a:pt x="35655" y="217564"/>
                      <a:pt x="35551" y="217440"/>
                      <a:pt x="35551" y="217337"/>
                    </a:cubicBezTo>
                    <a:cubicBezTo>
                      <a:pt x="35551" y="217233"/>
                      <a:pt x="35448" y="217047"/>
                      <a:pt x="35200" y="216861"/>
                    </a:cubicBezTo>
                    <a:cubicBezTo>
                      <a:pt x="41046" y="214300"/>
                      <a:pt x="43319" y="208846"/>
                      <a:pt x="41976" y="200418"/>
                    </a:cubicBezTo>
                    <a:cubicBezTo>
                      <a:pt x="32680" y="139789"/>
                      <a:pt x="22930" y="79159"/>
                      <a:pt x="12704" y="18592"/>
                    </a:cubicBezTo>
                    <a:cubicBezTo>
                      <a:pt x="11196" y="10349"/>
                      <a:pt x="6982" y="4441"/>
                      <a:pt x="0" y="909"/>
                    </a:cubicBezTo>
                    <a:cubicBezTo>
                      <a:pt x="21" y="702"/>
                      <a:pt x="103" y="537"/>
                      <a:pt x="269" y="454"/>
                    </a:cubicBezTo>
                    <a:cubicBezTo>
                      <a:pt x="372" y="372"/>
                      <a:pt x="475" y="207"/>
                      <a:pt x="475" y="0"/>
                    </a:cubicBezTo>
                    <a:cubicBezTo>
                      <a:pt x="17869" y="1343"/>
                      <a:pt x="35283" y="2747"/>
                      <a:pt x="52676" y="4235"/>
                    </a:cubicBezTo>
                    <a:cubicBezTo>
                      <a:pt x="53048" y="4586"/>
                      <a:pt x="53420" y="4916"/>
                      <a:pt x="53792" y="5268"/>
                    </a:cubicBezTo>
                    <a:cubicBezTo>
                      <a:pt x="47966" y="7788"/>
                      <a:pt x="45798" y="13179"/>
                      <a:pt x="47243" y="21422"/>
                    </a:cubicBezTo>
                    <a:cubicBezTo>
                      <a:pt x="54184" y="64100"/>
                      <a:pt x="60857" y="106757"/>
                      <a:pt x="67322" y="149436"/>
                    </a:cubicBezTo>
                    <a:cubicBezTo>
                      <a:pt x="79097" y="114504"/>
                      <a:pt x="91058" y="79593"/>
                      <a:pt x="103163" y="44703"/>
                    </a:cubicBezTo>
                    <a:cubicBezTo>
                      <a:pt x="102337" y="38960"/>
                      <a:pt x="99589" y="34436"/>
                      <a:pt x="94818" y="31151"/>
                    </a:cubicBezTo>
                    <a:cubicBezTo>
                      <a:pt x="94983" y="30862"/>
                      <a:pt x="95127" y="30573"/>
                      <a:pt x="95293" y="30305"/>
                    </a:cubicBezTo>
                    <a:cubicBezTo>
                      <a:pt x="112707" y="31916"/>
                      <a:pt x="130162" y="33651"/>
                      <a:pt x="147618" y="35448"/>
                    </a:cubicBezTo>
                    <a:cubicBezTo>
                      <a:pt x="147700" y="35758"/>
                      <a:pt x="147804" y="36088"/>
                      <a:pt x="147886" y="36378"/>
                    </a:cubicBezTo>
                    <a:cubicBezTo>
                      <a:pt x="142061" y="38629"/>
                      <a:pt x="138715" y="43050"/>
                      <a:pt x="137826" y="49681"/>
                    </a:cubicBezTo>
                    <a:cubicBezTo>
                      <a:pt x="142949" y="85728"/>
                      <a:pt x="147907" y="121796"/>
                      <a:pt x="152720" y="157843"/>
                    </a:cubicBezTo>
                    <a:cubicBezTo>
                      <a:pt x="167077" y="117210"/>
                      <a:pt x="181641" y="76639"/>
                      <a:pt x="196431" y="36150"/>
                    </a:cubicBezTo>
                    <a:cubicBezTo>
                      <a:pt x="199385" y="28342"/>
                      <a:pt x="198414" y="22640"/>
                      <a:pt x="193457" y="19046"/>
                    </a:cubicBezTo>
                    <a:cubicBezTo>
                      <a:pt x="193457" y="18840"/>
                      <a:pt x="193746" y="18571"/>
                      <a:pt x="194324" y="18220"/>
                    </a:cubicBezTo>
                    <a:cubicBezTo>
                      <a:pt x="211676" y="20162"/>
                      <a:pt x="229049" y="22165"/>
                      <a:pt x="246381" y="24252"/>
                    </a:cubicBezTo>
                    <a:cubicBezTo>
                      <a:pt x="246649" y="24500"/>
                      <a:pt x="246753" y="24789"/>
                      <a:pt x="246691" y="25223"/>
                    </a:cubicBezTo>
                    <a:cubicBezTo>
                      <a:pt x="239172" y="27350"/>
                      <a:pt x="233924" y="32329"/>
                      <a:pt x="230909" y="40075"/>
                    </a:cubicBezTo>
                    <a:cubicBezTo>
                      <a:pt x="209508" y="97544"/>
                      <a:pt x="188582" y="155137"/>
                      <a:pt x="168110" y="212854"/>
                    </a:cubicBezTo>
                    <a:cubicBezTo>
                      <a:pt x="165177" y="220848"/>
                      <a:pt x="166396" y="226653"/>
                      <a:pt x="171684" y="230309"/>
                    </a:cubicBezTo>
                    <a:cubicBezTo>
                      <a:pt x="171642" y="230495"/>
                      <a:pt x="171374" y="230785"/>
                      <a:pt x="170816" y="231136"/>
                    </a:cubicBezTo>
                    <a:cubicBezTo>
                      <a:pt x="154104" y="229277"/>
                      <a:pt x="137372" y="227479"/>
                      <a:pt x="120619" y="225786"/>
                    </a:cubicBezTo>
                    <a:cubicBezTo>
                      <a:pt x="120267" y="225434"/>
                      <a:pt x="119937" y="225124"/>
                      <a:pt x="119565" y="224773"/>
                    </a:cubicBezTo>
                    <a:cubicBezTo>
                      <a:pt x="125762" y="222336"/>
                      <a:pt x="128220" y="216923"/>
                      <a:pt x="126981" y="208454"/>
                    </a:cubicBezTo>
                    <a:cubicBezTo>
                      <a:pt x="122643" y="177550"/>
                      <a:pt x="118181" y="146668"/>
                      <a:pt x="113636" y="115744"/>
                    </a:cubicBezTo>
                    <a:cubicBezTo>
                      <a:pt x="103370" y="145160"/>
                      <a:pt x="93186" y="174658"/>
                      <a:pt x="83146" y="204136"/>
                    </a:cubicBezTo>
                    <a:cubicBezTo>
                      <a:pt x="80378" y="212214"/>
                      <a:pt x="81762" y="218018"/>
                      <a:pt x="87360" y="221592"/>
                    </a:cubicBezTo>
                    <a:cubicBezTo>
                      <a:pt x="86823" y="221922"/>
                      <a:pt x="86534" y="222191"/>
                      <a:pt x="86513" y="222398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73D9BEDA-C0F5-463A-AD87-EBF27C1305A8}"/>
                  </a:ext>
                </a:extLst>
              </p:cNvPr>
              <p:cNvSpPr/>
              <p:nvPr/>
            </p:nvSpPr>
            <p:spPr>
              <a:xfrm>
                <a:off x="3742720" y="3383103"/>
                <a:ext cx="157946" cy="227293"/>
              </a:xfrm>
              <a:custGeom>
                <a:avLst/>
                <a:gdLst>
                  <a:gd name="connsiteX0" fmla="*/ 80399 w 157946"/>
                  <a:gd name="connsiteY0" fmla="*/ 120598 h 227293"/>
                  <a:gd name="connsiteX1" fmla="*/ 67219 w 157946"/>
                  <a:gd name="connsiteY1" fmla="*/ 208371 h 227293"/>
                  <a:gd name="connsiteX2" fmla="*/ 73437 w 157946"/>
                  <a:gd name="connsiteY2" fmla="*/ 226529 h 227293"/>
                  <a:gd name="connsiteX3" fmla="*/ 72528 w 157946"/>
                  <a:gd name="connsiteY3" fmla="*/ 227294 h 227293"/>
                  <a:gd name="connsiteX4" fmla="*/ 22579 w 157946"/>
                  <a:gd name="connsiteY4" fmla="*/ 219609 h 227293"/>
                  <a:gd name="connsiteX5" fmla="*/ 21938 w 157946"/>
                  <a:gd name="connsiteY5" fmla="*/ 218597 h 227293"/>
                  <a:gd name="connsiteX6" fmla="*/ 33899 w 157946"/>
                  <a:gd name="connsiteY6" fmla="*/ 203228 h 227293"/>
                  <a:gd name="connsiteX7" fmla="*/ 46562 w 157946"/>
                  <a:gd name="connsiteY7" fmla="*/ 115372 h 227293"/>
                  <a:gd name="connsiteX8" fmla="*/ 15183 w 157946"/>
                  <a:gd name="connsiteY8" fmla="*/ 19872 h 227293"/>
                  <a:gd name="connsiteX9" fmla="*/ 0 w 157946"/>
                  <a:gd name="connsiteY9" fmla="*/ 909 h 227293"/>
                  <a:gd name="connsiteX10" fmla="*/ 103 w 157946"/>
                  <a:gd name="connsiteY10" fmla="*/ 0 h 227293"/>
                  <a:gd name="connsiteX11" fmla="*/ 52429 w 157946"/>
                  <a:gd name="connsiteY11" fmla="*/ 7519 h 227293"/>
                  <a:gd name="connsiteX12" fmla="*/ 53461 w 157946"/>
                  <a:gd name="connsiteY12" fmla="*/ 8614 h 227293"/>
                  <a:gd name="connsiteX13" fmla="*/ 49516 w 157946"/>
                  <a:gd name="connsiteY13" fmla="*/ 24872 h 227293"/>
                  <a:gd name="connsiteX14" fmla="*/ 68356 w 157946"/>
                  <a:gd name="connsiteY14" fmla="*/ 83456 h 227293"/>
                  <a:gd name="connsiteX15" fmla="*/ 103618 w 157946"/>
                  <a:gd name="connsiteY15" fmla="*/ 33155 h 227293"/>
                  <a:gd name="connsiteX16" fmla="*/ 104568 w 157946"/>
                  <a:gd name="connsiteY16" fmla="*/ 16443 h 227293"/>
                  <a:gd name="connsiteX17" fmla="*/ 105890 w 157946"/>
                  <a:gd name="connsiteY17" fmla="*/ 15720 h 227293"/>
                  <a:gd name="connsiteX18" fmla="*/ 157699 w 157946"/>
                  <a:gd name="connsiteY18" fmla="*/ 24169 h 227293"/>
                  <a:gd name="connsiteX19" fmla="*/ 157947 w 157946"/>
                  <a:gd name="connsiteY19" fmla="*/ 25140 h 227293"/>
                  <a:gd name="connsiteX20" fmla="*/ 137558 w 157946"/>
                  <a:gd name="connsiteY20" fmla="*/ 38629 h 227293"/>
                  <a:gd name="connsiteX21" fmla="*/ 80399 w 157946"/>
                  <a:gd name="connsiteY21" fmla="*/ 120598 h 22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57946" h="227293">
                    <a:moveTo>
                      <a:pt x="80399" y="120598"/>
                    </a:moveTo>
                    <a:cubicBezTo>
                      <a:pt x="75999" y="149870"/>
                      <a:pt x="71619" y="179141"/>
                      <a:pt x="67219" y="208371"/>
                    </a:cubicBezTo>
                    <a:cubicBezTo>
                      <a:pt x="65959" y="216758"/>
                      <a:pt x="68046" y="222831"/>
                      <a:pt x="73437" y="226529"/>
                    </a:cubicBezTo>
                    <a:cubicBezTo>
                      <a:pt x="73148" y="226798"/>
                      <a:pt x="72859" y="227025"/>
                      <a:pt x="72528" y="227294"/>
                    </a:cubicBezTo>
                    <a:cubicBezTo>
                      <a:pt x="55899" y="224670"/>
                      <a:pt x="39229" y="222108"/>
                      <a:pt x="22579" y="219609"/>
                    </a:cubicBezTo>
                    <a:cubicBezTo>
                      <a:pt x="22372" y="219299"/>
                      <a:pt x="22145" y="218948"/>
                      <a:pt x="21938" y="218597"/>
                    </a:cubicBezTo>
                    <a:cubicBezTo>
                      <a:pt x="28714" y="216531"/>
                      <a:pt x="32722" y="211449"/>
                      <a:pt x="33899" y="203228"/>
                    </a:cubicBezTo>
                    <a:cubicBezTo>
                      <a:pt x="38134" y="173956"/>
                      <a:pt x="42348" y="144664"/>
                      <a:pt x="46562" y="115372"/>
                    </a:cubicBezTo>
                    <a:cubicBezTo>
                      <a:pt x="36337" y="83518"/>
                      <a:pt x="25884" y="51664"/>
                      <a:pt x="15183" y="19872"/>
                    </a:cubicBezTo>
                    <a:cubicBezTo>
                      <a:pt x="12291" y="11320"/>
                      <a:pt x="7251" y="4979"/>
                      <a:pt x="0" y="909"/>
                    </a:cubicBezTo>
                    <a:cubicBezTo>
                      <a:pt x="21" y="620"/>
                      <a:pt x="41" y="310"/>
                      <a:pt x="103" y="0"/>
                    </a:cubicBezTo>
                    <a:cubicBezTo>
                      <a:pt x="17518" y="2417"/>
                      <a:pt x="35014" y="4916"/>
                      <a:pt x="52429" y="7519"/>
                    </a:cubicBezTo>
                    <a:cubicBezTo>
                      <a:pt x="52759" y="7891"/>
                      <a:pt x="53110" y="8242"/>
                      <a:pt x="53461" y="8614"/>
                    </a:cubicBezTo>
                    <a:cubicBezTo>
                      <a:pt x="48028" y="10866"/>
                      <a:pt x="46707" y="16299"/>
                      <a:pt x="49516" y="24872"/>
                    </a:cubicBezTo>
                    <a:cubicBezTo>
                      <a:pt x="55899" y="44393"/>
                      <a:pt x="62179" y="63914"/>
                      <a:pt x="68356" y="83456"/>
                    </a:cubicBezTo>
                    <a:cubicBezTo>
                      <a:pt x="80027" y="66661"/>
                      <a:pt x="91781" y="49888"/>
                      <a:pt x="103618" y="33155"/>
                    </a:cubicBezTo>
                    <a:cubicBezTo>
                      <a:pt x="108761" y="26008"/>
                      <a:pt x="109071" y="20451"/>
                      <a:pt x="104568" y="16443"/>
                    </a:cubicBezTo>
                    <a:cubicBezTo>
                      <a:pt x="105002" y="16216"/>
                      <a:pt x="105435" y="15968"/>
                      <a:pt x="105890" y="15720"/>
                    </a:cubicBezTo>
                    <a:cubicBezTo>
                      <a:pt x="123159" y="18447"/>
                      <a:pt x="140429" y="21277"/>
                      <a:pt x="157699" y="24169"/>
                    </a:cubicBezTo>
                    <a:cubicBezTo>
                      <a:pt x="157781" y="24520"/>
                      <a:pt x="157864" y="24830"/>
                      <a:pt x="157947" y="25140"/>
                    </a:cubicBezTo>
                    <a:cubicBezTo>
                      <a:pt x="149560" y="26813"/>
                      <a:pt x="142764" y="31317"/>
                      <a:pt x="137558" y="38629"/>
                    </a:cubicBezTo>
                    <a:cubicBezTo>
                      <a:pt x="118305" y="65897"/>
                      <a:pt x="99238" y="93206"/>
                      <a:pt x="80399" y="120598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8E2792DE-78DD-41F1-8403-FAF3C7C58EB0}"/>
                  </a:ext>
                </a:extLst>
              </p:cNvPr>
              <p:cNvSpPr/>
              <p:nvPr/>
            </p:nvSpPr>
            <p:spPr>
              <a:xfrm>
                <a:off x="3878274" y="3409483"/>
                <a:ext cx="150034" cy="232870"/>
              </a:xfrm>
              <a:custGeom>
                <a:avLst/>
                <a:gdLst>
                  <a:gd name="connsiteX0" fmla="*/ 142619 w 150034"/>
                  <a:gd name="connsiteY0" fmla="*/ 61373 h 232870"/>
                  <a:gd name="connsiteX1" fmla="*/ 141338 w 150034"/>
                  <a:gd name="connsiteY1" fmla="*/ 61476 h 232870"/>
                  <a:gd name="connsiteX2" fmla="*/ 133984 w 150034"/>
                  <a:gd name="connsiteY2" fmla="*/ 49867 h 232870"/>
                  <a:gd name="connsiteX3" fmla="*/ 117768 w 150034"/>
                  <a:gd name="connsiteY3" fmla="*/ 41873 h 232870"/>
                  <a:gd name="connsiteX4" fmla="*/ 74139 w 150034"/>
                  <a:gd name="connsiteY4" fmla="*/ 33899 h 232870"/>
                  <a:gd name="connsiteX5" fmla="*/ 67488 w 150034"/>
                  <a:gd name="connsiteY5" fmla="*/ 72735 h 232870"/>
                  <a:gd name="connsiteX6" fmla="*/ 99259 w 150034"/>
                  <a:gd name="connsiteY6" fmla="*/ 78519 h 232870"/>
                  <a:gd name="connsiteX7" fmla="*/ 122994 w 150034"/>
                  <a:gd name="connsiteY7" fmla="*/ 75544 h 232870"/>
                  <a:gd name="connsiteX8" fmla="*/ 123263 w 150034"/>
                  <a:gd name="connsiteY8" fmla="*/ 76205 h 232870"/>
                  <a:gd name="connsiteX9" fmla="*/ 116219 w 150034"/>
                  <a:gd name="connsiteY9" fmla="*/ 115248 h 232870"/>
                  <a:gd name="connsiteX10" fmla="*/ 114938 w 150034"/>
                  <a:gd name="connsiteY10" fmla="*/ 115640 h 232870"/>
                  <a:gd name="connsiteX11" fmla="*/ 94590 w 150034"/>
                  <a:gd name="connsiteY11" fmla="*/ 104754 h 232870"/>
                  <a:gd name="connsiteX12" fmla="*/ 62964 w 150034"/>
                  <a:gd name="connsiteY12" fmla="*/ 99011 h 232870"/>
                  <a:gd name="connsiteX13" fmla="*/ 47099 w 150034"/>
                  <a:gd name="connsiteY13" fmla="*/ 191556 h 232870"/>
                  <a:gd name="connsiteX14" fmla="*/ 96388 w 150034"/>
                  <a:gd name="connsiteY14" fmla="*/ 200583 h 232870"/>
                  <a:gd name="connsiteX15" fmla="*/ 114236 w 150034"/>
                  <a:gd name="connsiteY15" fmla="*/ 199055 h 232870"/>
                  <a:gd name="connsiteX16" fmla="*/ 125019 w 150034"/>
                  <a:gd name="connsiteY16" fmla="*/ 190957 h 232870"/>
                  <a:gd name="connsiteX17" fmla="*/ 126114 w 150034"/>
                  <a:gd name="connsiteY17" fmla="*/ 191494 h 232870"/>
                  <a:gd name="connsiteX18" fmla="*/ 118429 w 150034"/>
                  <a:gd name="connsiteY18" fmla="*/ 232871 h 232870"/>
                  <a:gd name="connsiteX19" fmla="*/ 207 w 150034"/>
                  <a:gd name="connsiteY19" fmla="*/ 211366 h 232870"/>
                  <a:gd name="connsiteX20" fmla="*/ 0 w 150034"/>
                  <a:gd name="connsiteY20" fmla="*/ 210416 h 232870"/>
                  <a:gd name="connsiteX21" fmla="*/ 7788 w 150034"/>
                  <a:gd name="connsiteY21" fmla="*/ 206966 h 232870"/>
                  <a:gd name="connsiteX22" fmla="*/ 11734 w 150034"/>
                  <a:gd name="connsiteY22" fmla="*/ 198600 h 232870"/>
                  <a:gd name="connsiteX23" fmla="*/ 41893 w 150034"/>
                  <a:gd name="connsiteY23" fmla="*/ 16009 h 232870"/>
                  <a:gd name="connsiteX24" fmla="*/ 40778 w 150034"/>
                  <a:gd name="connsiteY24" fmla="*/ 6734 h 232870"/>
                  <a:gd name="connsiteX25" fmla="*/ 34271 w 150034"/>
                  <a:gd name="connsiteY25" fmla="*/ 847 h 232870"/>
                  <a:gd name="connsiteX26" fmla="*/ 34787 w 150034"/>
                  <a:gd name="connsiteY26" fmla="*/ 0 h 232870"/>
                  <a:gd name="connsiteX27" fmla="*/ 150035 w 150034"/>
                  <a:gd name="connsiteY27" fmla="*/ 20905 h 232870"/>
                  <a:gd name="connsiteX28" fmla="*/ 142619 w 150034"/>
                  <a:gd name="connsiteY28" fmla="*/ 61373 h 232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50034" h="232870">
                    <a:moveTo>
                      <a:pt x="142619" y="61373"/>
                    </a:moveTo>
                    <a:cubicBezTo>
                      <a:pt x="142185" y="61394"/>
                      <a:pt x="141772" y="61456"/>
                      <a:pt x="141338" y="61476"/>
                    </a:cubicBezTo>
                    <a:cubicBezTo>
                      <a:pt x="140181" y="57737"/>
                      <a:pt x="137682" y="53854"/>
                      <a:pt x="133984" y="49867"/>
                    </a:cubicBezTo>
                    <a:cubicBezTo>
                      <a:pt x="130224" y="45859"/>
                      <a:pt x="124812" y="43195"/>
                      <a:pt x="117768" y="41873"/>
                    </a:cubicBezTo>
                    <a:cubicBezTo>
                      <a:pt x="103225" y="39166"/>
                      <a:pt x="88682" y="36502"/>
                      <a:pt x="74139" y="33899"/>
                    </a:cubicBezTo>
                    <a:cubicBezTo>
                      <a:pt x="71929" y="46851"/>
                      <a:pt x="69719" y="59782"/>
                      <a:pt x="67488" y="72735"/>
                    </a:cubicBezTo>
                    <a:cubicBezTo>
                      <a:pt x="78085" y="74615"/>
                      <a:pt x="88682" y="76556"/>
                      <a:pt x="99259" y="78519"/>
                    </a:cubicBezTo>
                    <a:cubicBezTo>
                      <a:pt x="109836" y="80481"/>
                      <a:pt x="117747" y="79490"/>
                      <a:pt x="122994" y="75544"/>
                    </a:cubicBezTo>
                    <a:cubicBezTo>
                      <a:pt x="123098" y="75751"/>
                      <a:pt x="123180" y="75999"/>
                      <a:pt x="123263" y="76205"/>
                    </a:cubicBezTo>
                    <a:cubicBezTo>
                      <a:pt x="120929" y="89240"/>
                      <a:pt x="118553" y="102233"/>
                      <a:pt x="116219" y="115248"/>
                    </a:cubicBezTo>
                    <a:cubicBezTo>
                      <a:pt x="115785" y="115372"/>
                      <a:pt x="115372" y="115516"/>
                      <a:pt x="114938" y="115640"/>
                    </a:cubicBezTo>
                    <a:cubicBezTo>
                      <a:pt x="112190" y="110372"/>
                      <a:pt x="105394" y="106737"/>
                      <a:pt x="94590" y="104754"/>
                    </a:cubicBezTo>
                    <a:cubicBezTo>
                      <a:pt x="84055" y="102791"/>
                      <a:pt x="73499" y="100891"/>
                      <a:pt x="62964" y="99011"/>
                    </a:cubicBezTo>
                    <a:cubicBezTo>
                      <a:pt x="57676" y="129873"/>
                      <a:pt x="52367" y="160694"/>
                      <a:pt x="47099" y="191556"/>
                    </a:cubicBezTo>
                    <a:cubicBezTo>
                      <a:pt x="63542" y="194490"/>
                      <a:pt x="79965" y="197485"/>
                      <a:pt x="96388" y="200583"/>
                    </a:cubicBezTo>
                    <a:cubicBezTo>
                      <a:pt x="103473" y="201926"/>
                      <a:pt x="109422" y="201410"/>
                      <a:pt x="114236" y="199055"/>
                    </a:cubicBezTo>
                    <a:cubicBezTo>
                      <a:pt x="119008" y="196679"/>
                      <a:pt x="122602" y="193994"/>
                      <a:pt x="125019" y="190957"/>
                    </a:cubicBezTo>
                    <a:cubicBezTo>
                      <a:pt x="125391" y="191143"/>
                      <a:pt x="125742" y="191308"/>
                      <a:pt x="126114" y="191494"/>
                    </a:cubicBezTo>
                    <a:cubicBezTo>
                      <a:pt x="123573" y="205293"/>
                      <a:pt x="120991" y="219072"/>
                      <a:pt x="118429" y="232871"/>
                    </a:cubicBezTo>
                    <a:cubicBezTo>
                      <a:pt x="79077" y="225269"/>
                      <a:pt x="39662" y="218101"/>
                      <a:pt x="207" y="211366"/>
                    </a:cubicBezTo>
                    <a:cubicBezTo>
                      <a:pt x="145" y="211057"/>
                      <a:pt x="41" y="210726"/>
                      <a:pt x="0" y="210416"/>
                    </a:cubicBezTo>
                    <a:cubicBezTo>
                      <a:pt x="3285" y="209508"/>
                      <a:pt x="5888" y="208371"/>
                      <a:pt x="7788" y="206966"/>
                    </a:cubicBezTo>
                    <a:cubicBezTo>
                      <a:pt x="9750" y="205562"/>
                      <a:pt x="11052" y="202753"/>
                      <a:pt x="11734" y="198600"/>
                    </a:cubicBezTo>
                    <a:cubicBezTo>
                      <a:pt x="21794" y="137743"/>
                      <a:pt x="31854" y="76866"/>
                      <a:pt x="41893" y="16009"/>
                    </a:cubicBezTo>
                    <a:cubicBezTo>
                      <a:pt x="42575" y="11795"/>
                      <a:pt x="42224" y="8717"/>
                      <a:pt x="40778" y="6734"/>
                    </a:cubicBezTo>
                    <a:cubicBezTo>
                      <a:pt x="39352" y="4751"/>
                      <a:pt x="37183" y="2789"/>
                      <a:pt x="34271" y="847"/>
                    </a:cubicBezTo>
                    <a:cubicBezTo>
                      <a:pt x="34436" y="578"/>
                      <a:pt x="34622" y="289"/>
                      <a:pt x="34787" y="0"/>
                    </a:cubicBezTo>
                    <a:cubicBezTo>
                      <a:pt x="73251" y="6569"/>
                      <a:pt x="111653" y="13531"/>
                      <a:pt x="150035" y="20905"/>
                    </a:cubicBezTo>
                    <a:cubicBezTo>
                      <a:pt x="147577" y="34395"/>
                      <a:pt x="145118" y="47904"/>
                      <a:pt x="142619" y="61373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2A68ED1F-F681-4E4C-ACB7-61D789AF3582}"/>
                  </a:ext>
                </a:extLst>
              </p:cNvPr>
              <p:cNvSpPr/>
              <p:nvPr/>
            </p:nvSpPr>
            <p:spPr>
              <a:xfrm>
                <a:off x="4007897" y="3448690"/>
                <a:ext cx="189306" cy="236300"/>
              </a:xfrm>
              <a:custGeom>
                <a:avLst/>
                <a:gdLst>
                  <a:gd name="connsiteX0" fmla="*/ 49911 w 189306"/>
                  <a:gd name="connsiteY0" fmla="*/ 205830 h 236300"/>
                  <a:gd name="connsiteX1" fmla="*/ 230 w 189306"/>
                  <a:gd name="connsiteY1" fmla="*/ 195874 h 236300"/>
                  <a:gd name="connsiteX2" fmla="*/ 23 w 189306"/>
                  <a:gd name="connsiteY2" fmla="*/ 194923 h 236300"/>
                  <a:gd name="connsiteX3" fmla="*/ 17974 w 189306"/>
                  <a:gd name="connsiteY3" fmla="*/ 181145 h 236300"/>
                  <a:gd name="connsiteX4" fmla="*/ 111449 w 189306"/>
                  <a:gd name="connsiteY4" fmla="*/ 17889 h 236300"/>
                  <a:gd name="connsiteX5" fmla="*/ 110788 w 189306"/>
                  <a:gd name="connsiteY5" fmla="*/ 744 h 236300"/>
                  <a:gd name="connsiteX6" fmla="*/ 111800 w 189306"/>
                  <a:gd name="connsiteY6" fmla="*/ 0 h 236300"/>
                  <a:gd name="connsiteX7" fmla="*/ 163630 w 189306"/>
                  <a:gd name="connsiteY7" fmla="*/ 11134 h 236300"/>
                  <a:gd name="connsiteX8" fmla="*/ 164229 w 189306"/>
                  <a:gd name="connsiteY8" fmla="*/ 12229 h 236300"/>
                  <a:gd name="connsiteX9" fmla="*/ 156875 w 189306"/>
                  <a:gd name="connsiteY9" fmla="*/ 27640 h 236300"/>
                  <a:gd name="connsiteX10" fmla="*/ 177863 w 189306"/>
                  <a:gd name="connsiteY10" fmla="*/ 215436 h 236300"/>
                  <a:gd name="connsiteX11" fmla="*/ 189307 w 189306"/>
                  <a:gd name="connsiteY11" fmla="*/ 235494 h 236300"/>
                  <a:gd name="connsiteX12" fmla="*/ 188728 w 189306"/>
                  <a:gd name="connsiteY12" fmla="*/ 236300 h 236300"/>
                  <a:gd name="connsiteX13" fmla="*/ 138882 w 189306"/>
                  <a:gd name="connsiteY13" fmla="*/ 224939 h 236300"/>
                  <a:gd name="connsiteX14" fmla="*/ 138304 w 189306"/>
                  <a:gd name="connsiteY14" fmla="*/ 223885 h 236300"/>
                  <a:gd name="connsiteX15" fmla="*/ 145265 w 189306"/>
                  <a:gd name="connsiteY15" fmla="*/ 208082 h 236300"/>
                  <a:gd name="connsiteX16" fmla="*/ 137291 w 189306"/>
                  <a:gd name="connsiteY16" fmla="*/ 140243 h 236300"/>
                  <a:gd name="connsiteX17" fmla="*/ 84698 w 189306"/>
                  <a:gd name="connsiteY17" fmla="*/ 128985 h 236300"/>
                  <a:gd name="connsiteX18" fmla="*/ 51109 w 189306"/>
                  <a:gd name="connsiteY18" fmla="*/ 187900 h 236300"/>
                  <a:gd name="connsiteX19" fmla="*/ 51274 w 189306"/>
                  <a:gd name="connsiteY19" fmla="*/ 205231 h 236300"/>
                  <a:gd name="connsiteX20" fmla="*/ 49911 w 189306"/>
                  <a:gd name="connsiteY20" fmla="*/ 205830 h 236300"/>
                  <a:gd name="connsiteX21" fmla="*/ 134296 w 189306"/>
                  <a:gd name="connsiteY21" fmla="*/ 112273 h 236300"/>
                  <a:gd name="connsiteX22" fmla="*/ 127417 w 189306"/>
                  <a:gd name="connsiteY22" fmla="*/ 55631 h 236300"/>
                  <a:gd name="connsiteX23" fmla="*/ 98827 w 189306"/>
                  <a:gd name="connsiteY23" fmla="*/ 104692 h 236300"/>
                  <a:gd name="connsiteX24" fmla="*/ 134296 w 189306"/>
                  <a:gd name="connsiteY24" fmla="*/ 112273 h 23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89306" h="236300">
                    <a:moveTo>
                      <a:pt x="49911" y="205830"/>
                    </a:moveTo>
                    <a:cubicBezTo>
                      <a:pt x="33364" y="202443"/>
                      <a:pt x="16797" y="199096"/>
                      <a:pt x="230" y="195874"/>
                    </a:cubicBezTo>
                    <a:cubicBezTo>
                      <a:pt x="23" y="195605"/>
                      <a:pt x="-39" y="195295"/>
                      <a:pt x="23" y="194923"/>
                    </a:cubicBezTo>
                    <a:cubicBezTo>
                      <a:pt x="7646" y="193312"/>
                      <a:pt x="13636" y="188747"/>
                      <a:pt x="17974" y="181145"/>
                    </a:cubicBezTo>
                    <a:cubicBezTo>
                      <a:pt x="48547" y="126506"/>
                      <a:pt x="79699" y="72074"/>
                      <a:pt x="111449" y="17889"/>
                    </a:cubicBezTo>
                    <a:cubicBezTo>
                      <a:pt x="115870" y="10762"/>
                      <a:pt x="115663" y="5061"/>
                      <a:pt x="110788" y="744"/>
                    </a:cubicBezTo>
                    <a:cubicBezTo>
                      <a:pt x="110829" y="558"/>
                      <a:pt x="111160" y="310"/>
                      <a:pt x="111800" y="0"/>
                    </a:cubicBezTo>
                    <a:cubicBezTo>
                      <a:pt x="129070" y="3636"/>
                      <a:pt x="146360" y="7333"/>
                      <a:pt x="163630" y="11134"/>
                    </a:cubicBezTo>
                    <a:cubicBezTo>
                      <a:pt x="163609" y="11341"/>
                      <a:pt x="163816" y="11692"/>
                      <a:pt x="164229" y="12229"/>
                    </a:cubicBezTo>
                    <a:cubicBezTo>
                      <a:pt x="158093" y="13944"/>
                      <a:pt x="155656" y="19108"/>
                      <a:pt x="156875" y="27640"/>
                    </a:cubicBezTo>
                    <a:cubicBezTo>
                      <a:pt x="164518" y="90252"/>
                      <a:pt x="171500" y="152865"/>
                      <a:pt x="177863" y="215436"/>
                    </a:cubicBezTo>
                    <a:cubicBezTo>
                      <a:pt x="178627" y="223885"/>
                      <a:pt x="182469" y="230578"/>
                      <a:pt x="189307" y="235494"/>
                    </a:cubicBezTo>
                    <a:cubicBezTo>
                      <a:pt x="188976" y="235619"/>
                      <a:pt x="188832" y="235887"/>
                      <a:pt x="188728" y="236300"/>
                    </a:cubicBezTo>
                    <a:cubicBezTo>
                      <a:pt x="172120" y="232437"/>
                      <a:pt x="155511" y="228636"/>
                      <a:pt x="138882" y="224939"/>
                    </a:cubicBezTo>
                    <a:cubicBezTo>
                      <a:pt x="138923" y="224732"/>
                      <a:pt x="138717" y="224381"/>
                      <a:pt x="138304" y="223885"/>
                    </a:cubicBezTo>
                    <a:cubicBezTo>
                      <a:pt x="143964" y="222026"/>
                      <a:pt x="146298" y="216779"/>
                      <a:pt x="145265" y="208082"/>
                    </a:cubicBezTo>
                    <a:cubicBezTo>
                      <a:pt x="142704" y="185462"/>
                      <a:pt x="140039" y="162863"/>
                      <a:pt x="137291" y="140243"/>
                    </a:cubicBezTo>
                    <a:cubicBezTo>
                      <a:pt x="119795" y="136401"/>
                      <a:pt x="102215" y="132641"/>
                      <a:pt x="84698" y="128985"/>
                    </a:cubicBezTo>
                    <a:cubicBezTo>
                      <a:pt x="73419" y="148589"/>
                      <a:pt x="62243" y="168213"/>
                      <a:pt x="51109" y="187900"/>
                    </a:cubicBezTo>
                    <a:cubicBezTo>
                      <a:pt x="46709" y="195440"/>
                      <a:pt x="46771" y="201224"/>
                      <a:pt x="51274" y="205231"/>
                    </a:cubicBezTo>
                    <a:cubicBezTo>
                      <a:pt x="50778" y="205397"/>
                      <a:pt x="50324" y="205624"/>
                      <a:pt x="49911" y="205830"/>
                    </a:cubicBezTo>
                    <a:close/>
                    <a:moveTo>
                      <a:pt x="134296" y="112273"/>
                    </a:moveTo>
                    <a:cubicBezTo>
                      <a:pt x="132044" y="93392"/>
                      <a:pt x="129751" y="74511"/>
                      <a:pt x="127417" y="55631"/>
                    </a:cubicBezTo>
                    <a:cubicBezTo>
                      <a:pt x="117832" y="71970"/>
                      <a:pt x="108288" y="88310"/>
                      <a:pt x="98827" y="104692"/>
                    </a:cubicBezTo>
                    <a:cubicBezTo>
                      <a:pt x="110623" y="107171"/>
                      <a:pt x="122459" y="109711"/>
                      <a:pt x="134296" y="112273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050CAC28-C7B8-470D-A037-D514E7928EEE}"/>
                  </a:ext>
                </a:extLst>
              </p:cNvPr>
              <p:cNvSpPr/>
              <p:nvPr/>
            </p:nvSpPr>
            <p:spPr>
              <a:xfrm>
                <a:off x="4208525" y="3479077"/>
                <a:ext cx="164995" cy="241464"/>
              </a:xfrm>
              <a:custGeom>
                <a:avLst/>
                <a:gdLst>
                  <a:gd name="connsiteX0" fmla="*/ 110290 w 164995"/>
                  <a:gd name="connsiteY0" fmla="*/ 15121 h 241464"/>
                  <a:gd name="connsiteX1" fmla="*/ 147928 w 164995"/>
                  <a:gd name="connsiteY1" fmla="*/ 35841 h 241464"/>
                  <a:gd name="connsiteX2" fmla="*/ 164040 w 164995"/>
                  <a:gd name="connsiteY2" fmla="*/ 65133 h 241464"/>
                  <a:gd name="connsiteX3" fmla="*/ 161314 w 164995"/>
                  <a:gd name="connsiteY3" fmla="*/ 95086 h 241464"/>
                  <a:gd name="connsiteX4" fmla="*/ 142970 w 164995"/>
                  <a:gd name="connsiteY4" fmla="*/ 119400 h 241464"/>
                  <a:gd name="connsiteX5" fmla="*/ 111798 w 164995"/>
                  <a:gd name="connsiteY5" fmla="*/ 131877 h 241464"/>
                  <a:gd name="connsiteX6" fmla="*/ 121940 w 164995"/>
                  <a:gd name="connsiteY6" fmla="*/ 220415 h 241464"/>
                  <a:gd name="connsiteX7" fmla="*/ 132517 w 164995"/>
                  <a:gd name="connsiteY7" fmla="*/ 240679 h 241464"/>
                  <a:gd name="connsiteX8" fmla="*/ 131939 w 164995"/>
                  <a:gd name="connsiteY8" fmla="*/ 241464 h 241464"/>
                  <a:gd name="connsiteX9" fmla="*/ 82299 w 164995"/>
                  <a:gd name="connsiteY9" fmla="*/ 228698 h 241464"/>
                  <a:gd name="connsiteX10" fmla="*/ 81762 w 164995"/>
                  <a:gd name="connsiteY10" fmla="*/ 227645 h 241464"/>
                  <a:gd name="connsiteX11" fmla="*/ 89137 w 164995"/>
                  <a:gd name="connsiteY11" fmla="*/ 212007 h 241464"/>
                  <a:gd name="connsiteX12" fmla="*/ 79283 w 164995"/>
                  <a:gd name="connsiteY12" fmla="*/ 128737 h 241464"/>
                  <a:gd name="connsiteX13" fmla="*/ 63955 w 164995"/>
                  <a:gd name="connsiteY13" fmla="*/ 124977 h 241464"/>
                  <a:gd name="connsiteX14" fmla="*/ 46087 w 164995"/>
                  <a:gd name="connsiteY14" fmla="*/ 201307 h 241464"/>
                  <a:gd name="connsiteX15" fmla="*/ 51272 w 164995"/>
                  <a:gd name="connsiteY15" fmla="*/ 220022 h 241464"/>
                  <a:gd name="connsiteX16" fmla="*/ 50321 w 164995"/>
                  <a:gd name="connsiteY16" fmla="*/ 220745 h 241464"/>
                  <a:gd name="connsiteX17" fmla="*/ 578 w 164995"/>
                  <a:gd name="connsiteY17" fmla="*/ 208785 h 241464"/>
                  <a:gd name="connsiteX18" fmla="*/ 0 w 164995"/>
                  <a:gd name="connsiteY18" fmla="*/ 207731 h 241464"/>
                  <a:gd name="connsiteX19" fmla="*/ 13221 w 164995"/>
                  <a:gd name="connsiteY19" fmla="*/ 193436 h 241464"/>
                  <a:gd name="connsiteX20" fmla="*/ 52862 w 164995"/>
                  <a:gd name="connsiteY20" fmla="*/ 19274 h 241464"/>
                  <a:gd name="connsiteX21" fmla="*/ 46789 w 164995"/>
                  <a:gd name="connsiteY21" fmla="*/ 723 h 241464"/>
                  <a:gd name="connsiteX22" fmla="*/ 47739 w 164995"/>
                  <a:gd name="connsiteY22" fmla="*/ 0 h 241464"/>
                  <a:gd name="connsiteX23" fmla="*/ 110290 w 164995"/>
                  <a:gd name="connsiteY23" fmla="*/ 15121 h 241464"/>
                  <a:gd name="connsiteX24" fmla="*/ 69925 w 164995"/>
                  <a:gd name="connsiteY24" fmla="*/ 99342 h 241464"/>
                  <a:gd name="connsiteX25" fmla="*/ 89157 w 164995"/>
                  <a:gd name="connsiteY25" fmla="*/ 104051 h 241464"/>
                  <a:gd name="connsiteX26" fmla="*/ 108369 w 164995"/>
                  <a:gd name="connsiteY26" fmla="*/ 103866 h 241464"/>
                  <a:gd name="connsiteX27" fmla="*/ 122230 w 164995"/>
                  <a:gd name="connsiteY27" fmla="*/ 94859 h 241464"/>
                  <a:gd name="connsiteX28" fmla="*/ 129790 w 164995"/>
                  <a:gd name="connsiteY28" fmla="*/ 80523 h 241464"/>
                  <a:gd name="connsiteX29" fmla="*/ 129997 w 164995"/>
                  <a:gd name="connsiteY29" fmla="*/ 64369 h 241464"/>
                  <a:gd name="connsiteX30" fmla="*/ 121817 w 164995"/>
                  <a:gd name="connsiteY30" fmla="*/ 49805 h 241464"/>
                  <a:gd name="connsiteX31" fmla="*/ 104258 w 164995"/>
                  <a:gd name="connsiteY31" fmla="*/ 40427 h 241464"/>
                  <a:gd name="connsiteX32" fmla="*/ 84819 w 164995"/>
                  <a:gd name="connsiteY32" fmla="*/ 35634 h 241464"/>
                  <a:gd name="connsiteX33" fmla="*/ 69925 w 164995"/>
                  <a:gd name="connsiteY33" fmla="*/ 99342 h 241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4995" h="241464">
                    <a:moveTo>
                      <a:pt x="110290" y="15121"/>
                    </a:moveTo>
                    <a:cubicBezTo>
                      <a:pt x="125659" y="18902"/>
                      <a:pt x="138219" y="25884"/>
                      <a:pt x="147928" y="35841"/>
                    </a:cubicBezTo>
                    <a:cubicBezTo>
                      <a:pt x="156769" y="44744"/>
                      <a:pt x="162161" y="54536"/>
                      <a:pt x="164040" y="65133"/>
                    </a:cubicBezTo>
                    <a:cubicBezTo>
                      <a:pt x="165941" y="75751"/>
                      <a:pt x="164991" y="85708"/>
                      <a:pt x="161314" y="95086"/>
                    </a:cubicBezTo>
                    <a:cubicBezTo>
                      <a:pt x="157616" y="104444"/>
                      <a:pt x="151460" y="112542"/>
                      <a:pt x="142970" y="119400"/>
                    </a:cubicBezTo>
                    <a:cubicBezTo>
                      <a:pt x="134459" y="126258"/>
                      <a:pt x="124089" y="130452"/>
                      <a:pt x="111798" y="131877"/>
                    </a:cubicBezTo>
                    <a:cubicBezTo>
                      <a:pt x="115351" y="161417"/>
                      <a:pt x="118718" y="190916"/>
                      <a:pt x="121940" y="220415"/>
                    </a:cubicBezTo>
                    <a:cubicBezTo>
                      <a:pt x="122705" y="229153"/>
                      <a:pt x="126237" y="235887"/>
                      <a:pt x="132517" y="240679"/>
                    </a:cubicBezTo>
                    <a:cubicBezTo>
                      <a:pt x="132311" y="240948"/>
                      <a:pt x="132125" y="241217"/>
                      <a:pt x="131939" y="241464"/>
                    </a:cubicBezTo>
                    <a:cubicBezTo>
                      <a:pt x="115413" y="237126"/>
                      <a:pt x="98846" y="232892"/>
                      <a:pt x="82299" y="228698"/>
                    </a:cubicBezTo>
                    <a:cubicBezTo>
                      <a:pt x="82113" y="228347"/>
                      <a:pt x="81927" y="227975"/>
                      <a:pt x="81762" y="227645"/>
                    </a:cubicBezTo>
                    <a:cubicBezTo>
                      <a:pt x="87484" y="225951"/>
                      <a:pt x="89942" y="220766"/>
                      <a:pt x="89137" y="212007"/>
                    </a:cubicBezTo>
                    <a:cubicBezTo>
                      <a:pt x="85976" y="184244"/>
                      <a:pt x="82691" y="156501"/>
                      <a:pt x="79283" y="128737"/>
                    </a:cubicBezTo>
                    <a:cubicBezTo>
                      <a:pt x="74181" y="127456"/>
                      <a:pt x="69058" y="126217"/>
                      <a:pt x="63955" y="124977"/>
                    </a:cubicBezTo>
                    <a:cubicBezTo>
                      <a:pt x="57985" y="150427"/>
                      <a:pt x="52077" y="175877"/>
                      <a:pt x="46087" y="201307"/>
                    </a:cubicBezTo>
                    <a:cubicBezTo>
                      <a:pt x="44227" y="209384"/>
                      <a:pt x="45983" y="215601"/>
                      <a:pt x="51272" y="220022"/>
                    </a:cubicBezTo>
                    <a:cubicBezTo>
                      <a:pt x="50941" y="220270"/>
                      <a:pt x="50631" y="220497"/>
                      <a:pt x="50321" y="220745"/>
                    </a:cubicBezTo>
                    <a:cubicBezTo>
                      <a:pt x="33733" y="216676"/>
                      <a:pt x="17166" y="212668"/>
                      <a:pt x="578" y="208785"/>
                    </a:cubicBezTo>
                    <a:cubicBezTo>
                      <a:pt x="392" y="208433"/>
                      <a:pt x="207" y="208062"/>
                      <a:pt x="0" y="207731"/>
                    </a:cubicBezTo>
                    <a:cubicBezTo>
                      <a:pt x="6982" y="206058"/>
                      <a:pt x="11444" y="201307"/>
                      <a:pt x="13221" y="193436"/>
                    </a:cubicBezTo>
                    <a:cubicBezTo>
                      <a:pt x="26441" y="135389"/>
                      <a:pt x="39662" y="77321"/>
                      <a:pt x="52862" y="19274"/>
                    </a:cubicBezTo>
                    <a:cubicBezTo>
                      <a:pt x="54618" y="11589"/>
                      <a:pt x="52573" y="5412"/>
                      <a:pt x="46789" y="723"/>
                    </a:cubicBezTo>
                    <a:cubicBezTo>
                      <a:pt x="47099" y="475"/>
                      <a:pt x="47429" y="248"/>
                      <a:pt x="47739" y="0"/>
                    </a:cubicBezTo>
                    <a:cubicBezTo>
                      <a:pt x="68562" y="4896"/>
                      <a:pt x="89446" y="9957"/>
                      <a:pt x="110290" y="15121"/>
                    </a:cubicBezTo>
                    <a:close/>
                    <a:moveTo>
                      <a:pt x="69925" y="99342"/>
                    </a:moveTo>
                    <a:cubicBezTo>
                      <a:pt x="76329" y="100912"/>
                      <a:pt x="82753" y="102461"/>
                      <a:pt x="89157" y="104051"/>
                    </a:cubicBezTo>
                    <a:cubicBezTo>
                      <a:pt x="96346" y="105849"/>
                      <a:pt x="102729" y="105766"/>
                      <a:pt x="108369" y="103866"/>
                    </a:cubicBezTo>
                    <a:cubicBezTo>
                      <a:pt x="114008" y="101965"/>
                      <a:pt x="118615" y="98949"/>
                      <a:pt x="122230" y="94859"/>
                    </a:cubicBezTo>
                    <a:cubicBezTo>
                      <a:pt x="125762" y="90748"/>
                      <a:pt x="128324" y="86017"/>
                      <a:pt x="129790" y="80523"/>
                    </a:cubicBezTo>
                    <a:cubicBezTo>
                      <a:pt x="131257" y="75090"/>
                      <a:pt x="131340" y="69657"/>
                      <a:pt x="129997" y="64369"/>
                    </a:cubicBezTo>
                    <a:cubicBezTo>
                      <a:pt x="128716" y="59018"/>
                      <a:pt x="125969" y="54205"/>
                      <a:pt x="121817" y="49805"/>
                    </a:cubicBezTo>
                    <a:cubicBezTo>
                      <a:pt x="117665" y="45405"/>
                      <a:pt x="111777" y="42286"/>
                      <a:pt x="104258" y="40427"/>
                    </a:cubicBezTo>
                    <a:cubicBezTo>
                      <a:pt x="97792" y="38815"/>
                      <a:pt x="91306" y="37225"/>
                      <a:pt x="84819" y="35634"/>
                    </a:cubicBezTo>
                    <a:cubicBezTo>
                      <a:pt x="79820" y="56891"/>
                      <a:pt x="74862" y="78106"/>
                      <a:pt x="69925" y="99342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809" name="Group 808">
            <a:extLst>
              <a:ext uri="{FF2B5EF4-FFF2-40B4-BE49-F238E27FC236}">
                <a16:creationId xmlns:a16="http://schemas.microsoft.com/office/drawing/2014/main" id="{215FF722-B176-4719-8BB0-597343A8E47A}"/>
              </a:ext>
            </a:extLst>
          </p:cNvPr>
          <p:cNvGrpSpPr/>
          <p:nvPr/>
        </p:nvGrpSpPr>
        <p:grpSpPr>
          <a:xfrm>
            <a:off x="4062833" y="3202934"/>
            <a:ext cx="4066333" cy="1140912"/>
            <a:chOff x="4007747" y="3265387"/>
            <a:chExt cx="4066333" cy="1140912"/>
          </a:xfrm>
        </p:grpSpPr>
        <p:grpSp>
          <p:nvGrpSpPr>
            <p:cNvPr id="831" name="Graphic 18">
              <a:extLst>
                <a:ext uri="{FF2B5EF4-FFF2-40B4-BE49-F238E27FC236}">
                  <a16:creationId xmlns:a16="http://schemas.microsoft.com/office/drawing/2014/main" id="{69E70EB1-4BE8-4EBE-B902-2C02DDA00ECD}"/>
                </a:ext>
              </a:extLst>
            </p:cNvPr>
            <p:cNvGrpSpPr/>
            <p:nvPr/>
          </p:nvGrpSpPr>
          <p:grpSpPr>
            <a:xfrm>
              <a:off x="4179023" y="4016572"/>
              <a:ext cx="3848908" cy="389727"/>
              <a:chOff x="1056762" y="3041218"/>
              <a:chExt cx="3848908" cy="389727"/>
            </a:xfrm>
            <a:solidFill>
              <a:srgbClr val="5F7B88"/>
            </a:solidFill>
          </p:grpSpPr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5554B9A4-039E-4912-A546-993A86251D8B}"/>
                  </a:ext>
                </a:extLst>
              </p:cNvPr>
              <p:cNvSpPr/>
              <p:nvPr/>
            </p:nvSpPr>
            <p:spPr>
              <a:xfrm>
                <a:off x="2467621" y="3041218"/>
                <a:ext cx="2438049" cy="385864"/>
              </a:xfrm>
              <a:custGeom>
                <a:avLst/>
                <a:gdLst>
                  <a:gd name="connsiteX0" fmla="*/ 2426667 w 2438049"/>
                  <a:gd name="connsiteY0" fmla="*/ 385865 h 385864"/>
                  <a:gd name="connsiteX1" fmla="*/ 2954 w 2438049"/>
                  <a:gd name="connsiteY1" fmla="*/ 56007 h 385864"/>
                  <a:gd name="connsiteX2" fmla="*/ 0 w 2438049"/>
                  <a:gd name="connsiteY2" fmla="*/ 24029 h 385864"/>
                  <a:gd name="connsiteX3" fmla="*/ 2438049 w 2438049"/>
                  <a:gd name="connsiteY3" fmla="*/ 355849 h 385864"/>
                  <a:gd name="connsiteX4" fmla="*/ 2426667 w 2438049"/>
                  <a:gd name="connsiteY4" fmla="*/ 385865 h 385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8049" h="385864">
                    <a:moveTo>
                      <a:pt x="2426667" y="385865"/>
                    </a:moveTo>
                    <a:cubicBezTo>
                      <a:pt x="1647449" y="89555"/>
                      <a:pt x="832039" y="-21437"/>
                      <a:pt x="2954" y="56007"/>
                    </a:cubicBezTo>
                    <a:lnTo>
                      <a:pt x="0" y="24029"/>
                    </a:lnTo>
                    <a:cubicBezTo>
                      <a:pt x="834002" y="-53849"/>
                      <a:pt x="1654224" y="57784"/>
                      <a:pt x="2438049" y="355849"/>
                    </a:cubicBezTo>
                    <a:lnTo>
                      <a:pt x="2426667" y="385865"/>
                    </a:ln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D3F5C449-36BD-4B5A-BCD8-61AD713BD92E}"/>
                  </a:ext>
                </a:extLst>
              </p:cNvPr>
              <p:cNvSpPr/>
              <p:nvPr/>
            </p:nvSpPr>
            <p:spPr>
              <a:xfrm>
                <a:off x="1056762" y="3106975"/>
                <a:ext cx="1081063" cy="323970"/>
              </a:xfrm>
              <a:custGeom>
                <a:avLst/>
                <a:gdLst>
                  <a:gd name="connsiteX0" fmla="*/ 13510 w 1081063"/>
                  <a:gd name="connsiteY0" fmla="*/ 323970 h 323970"/>
                  <a:gd name="connsiteX1" fmla="*/ 0 w 1081063"/>
                  <a:gd name="connsiteY1" fmla="*/ 294864 h 323970"/>
                  <a:gd name="connsiteX2" fmla="*/ 1076106 w 1081063"/>
                  <a:gd name="connsiteY2" fmla="*/ 0 h 323970"/>
                  <a:gd name="connsiteX3" fmla="*/ 1081064 w 1081063"/>
                  <a:gd name="connsiteY3" fmla="*/ 31730 h 323970"/>
                  <a:gd name="connsiteX4" fmla="*/ 13510 w 1081063"/>
                  <a:gd name="connsiteY4" fmla="*/ 323970 h 323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1063" h="323970">
                    <a:moveTo>
                      <a:pt x="13510" y="323970"/>
                    </a:moveTo>
                    <a:lnTo>
                      <a:pt x="0" y="294864"/>
                    </a:lnTo>
                    <a:cubicBezTo>
                      <a:pt x="4131" y="292964"/>
                      <a:pt x="419015" y="102605"/>
                      <a:pt x="1076106" y="0"/>
                    </a:cubicBezTo>
                    <a:lnTo>
                      <a:pt x="1081064" y="31730"/>
                    </a:lnTo>
                    <a:cubicBezTo>
                      <a:pt x="428393" y="133674"/>
                      <a:pt x="17600" y="322090"/>
                      <a:pt x="13510" y="323970"/>
                    </a:cubicBezTo>
                    <a:close/>
                  </a:path>
                </a:pathLst>
              </a:custGeom>
              <a:solidFill>
                <a:srgbClr val="17536F"/>
              </a:solidFill>
              <a:ln w="2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32" name="Graphic 18">
              <a:extLst>
                <a:ext uri="{FF2B5EF4-FFF2-40B4-BE49-F238E27FC236}">
                  <a16:creationId xmlns:a16="http://schemas.microsoft.com/office/drawing/2014/main" id="{739F2751-CA49-4ADB-BC1A-CE1A95791DA3}"/>
                </a:ext>
              </a:extLst>
            </p:cNvPr>
            <p:cNvGrpSpPr/>
            <p:nvPr/>
          </p:nvGrpSpPr>
          <p:grpSpPr>
            <a:xfrm>
              <a:off x="4007747" y="3265387"/>
              <a:ext cx="4066333" cy="1124861"/>
              <a:chOff x="885486" y="2290033"/>
              <a:chExt cx="4066333" cy="1124861"/>
            </a:xfrm>
            <a:solidFill>
              <a:srgbClr val="FFFFFF"/>
            </a:solidFill>
          </p:grpSpPr>
          <p:grpSp>
            <p:nvGrpSpPr>
              <p:cNvPr id="833" name="Graphic 18">
                <a:extLst>
                  <a:ext uri="{FF2B5EF4-FFF2-40B4-BE49-F238E27FC236}">
                    <a16:creationId xmlns:a16="http://schemas.microsoft.com/office/drawing/2014/main" id="{90F51572-520B-4F2A-A804-07696B19267A}"/>
                  </a:ext>
                </a:extLst>
              </p:cNvPr>
              <p:cNvGrpSpPr/>
              <p:nvPr/>
            </p:nvGrpSpPr>
            <p:grpSpPr>
              <a:xfrm>
                <a:off x="885486" y="2290033"/>
                <a:ext cx="4066333" cy="929883"/>
                <a:chOff x="885486" y="2290033"/>
                <a:chExt cx="4066333" cy="929883"/>
              </a:xfrm>
              <a:solidFill>
                <a:srgbClr val="FFFFFF"/>
              </a:solidFill>
            </p:grpSpPr>
            <p:sp>
              <p:nvSpPr>
                <p:cNvPr id="837" name="Freeform: Shape 836">
                  <a:extLst>
                    <a:ext uri="{FF2B5EF4-FFF2-40B4-BE49-F238E27FC236}">
                      <a16:creationId xmlns:a16="http://schemas.microsoft.com/office/drawing/2014/main" id="{C5BEA74F-A577-429C-A1D0-042F451CACC2}"/>
                    </a:ext>
                  </a:extLst>
                </p:cNvPr>
                <p:cNvSpPr/>
                <p:nvPr/>
              </p:nvSpPr>
              <p:spPr>
                <a:xfrm>
                  <a:off x="885486" y="2483414"/>
                  <a:ext cx="663845" cy="736502"/>
                </a:xfrm>
                <a:custGeom>
                  <a:avLst/>
                  <a:gdLst>
                    <a:gd name="connsiteX0" fmla="*/ 172143 w 663845"/>
                    <a:gd name="connsiteY0" fmla="*/ 201923 h 736502"/>
                    <a:gd name="connsiteX1" fmla="*/ 170284 w 663845"/>
                    <a:gd name="connsiteY1" fmla="*/ 193639 h 736502"/>
                    <a:gd name="connsiteX2" fmla="*/ 147540 w 663845"/>
                    <a:gd name="connsiteY2" fmla="*/ 152159 h 736502"/>
                    <a:gd name="connsiteX3" fmla="*/ 110770 w 663845"/>
                    <a:gd name="connsiteY3" fmla="*/ 162282 h 736502"/>
                    <a:gd name="connsiteX4" fmla="*/ 88047 w 663845"/>
                    <a:gd name="connsiteY4" fmla="*/ 186719 h 736502"/>
                    <a:gd name="connsiteX5" fmla="*/ 68650 w 663845"/>
                    <a:gd name="connsiteY5" fmla="*/ 216197 h 736502"/>
                    <a:gd name="connsiteX6" fmla="*/ 56049 w 663845"/>
                    <a:gd name="connsiteY6" fmla="*/ 248898 h 736502"/>
                    <a:gd name="connsiteX7" fmla="*/ 53053 w 663845"/>
                    <a:gd name="connsiteY7" fmla="*/ 283169 h 736502"/>
                    <a:gd name="connsiteX8" fmla="*/ 59726 w 663845"/>
                    <a:gd name="connsiteY8" fmla="*/ 307730 h 736502"/>
                    <a:gd name="connsiteX9" fmla="*/ 73174 w 663845"/>
                    <a:gd name="connsiteY9" fmla="*/ 326239 h 736502"/>
                    <a:gd name="connsiteX10" fmla="*/ 94616 w 663845"/>
                    <a:gd name="connsiteY10" fmla="*/ 337539 h 736502"/>
                    <a:gd name="connsiteX11" fmla="*/ 116823 w 663845"/>
                    <a:gd name="connsiteY11" fmla="*/ 334977 h 736502"/>
                    <a:gd name="connsiteX12" fmla="*/ 140641 w 663845"/>
                    <a:gd name="connsiteY12" fmla="*/ 314217 h 736502"/>
                    <a:gd name="connsiteX13" fmla="*/ 155473 w 663845"/>
                    <a:gd name="connsiteY13" fmla="*/ 281661 h 736502"/>
                    <a:gd name="connsiteX14" fmla="*/ 156650 w 663845"/>
                    <a:gd name="connsiteY14" fmla="*/ 357721 h 736502"/>
                    <a:gd name="connsiteX15" fmla="*/ 136385 w 663845"/>
                    <a:gd name="connsiteY15" fmla="*/ 405956 h 736502"/>
                    <a:gd name="connsiteX16" fmla="*/ 103003 w 663845"/>
                    <a:gd name="connsiteY16" fmla="*/ 427543 h 736502"/>
                    <a:gd name="connsiteX17" fmla="*/ 64436 w 663845"/>
                    <a:gd name="connsiteY17" fmla="*/ 423329 h 736502"/>
                    <a:gd name="connsiteX18" fmla="*/ 28925 w 663845"/>
                    <a:gd name="connsiteY18" fmla="*/ 394450 h 736502"/>
                    <a:gd name="connsiteX19" fmla="*/ 4942 w 663845"/>
                    <a:gd name="connsiteY19" fmla="*/ 341670 h 736502"/>
                    <a:gd name="connsiteX20" fmla="*/ 3042 w 663845"/>
                    <a:gd name="connsiteY20" fmla="*/ 270258 h 736502"/>
                    <a:gd name="connsiteX21" fmla="*/ 27459 w 663845"/>
                    <a:gd name="connsiteY21" fmla="*/ 203121 h 736502"/>
                    <a:gd name="connsiteX22" fmla="*/ 70468 w 663845"/>
                    <a:gd name="connsiteY22" fmla="*/ 146107 h 736502"/>
                    <a:gd name="connsiteX23" fmla="*/ 123846 w 663845"/>
                    <a:gd name="connsiteY23" fmla="*/ 105308 h 736502"/>
                    <a:gd name="connsiteX24" fmla="*/ 179229 w 663845"/>
                    <a:gd name="connsiteY24" fmla="*/ 85622 h 736502"/>
                    <a:gd name="connsiteX25" fmla="*/ 228807 w 663845"/>
                    <a:gd name="connsiteY25" fmla="*/ 91798 h 736502"/>
                    <a:gd name="connsiteX26" fmla="*/ 258367 w 663845"/>
                    <a:gd name="connsiteY26" fmla="*/ 121194 h 736502"/>
                    <a:gd name="connsiteX27" fmla="*/ 290407 w 663845"/>
                    <a:gd name="connsiteY27" fmla="*/ 175605 h 736502"/>
                    <a:gd name="connsiteX28" fmla="*/ 322199 w 663845"/>
                    <a:gd name="connsiteY28" fmla="*/ 243362 h 736502"/>
                    <a:gd name="connsiteX29" fmla="*/ 351284 w 663845"/>
                    <a:gd name="connsiteY29" fmla="*/ 314341 h 736502"/>
                    <a:gd name="connsiteX30" fmla="*/ 374958 w 663845"/>
                    <a:gd name="connsiteY30" fmla="*/ 377676 h 736502"/>
                    <a:gd name="connsiteX31" fmla="*/ 391071 w 663845"/>
                    <a:gd name="connsiteY31" fmla="*/ 421532 h 736502"/>
                    <a:gd name="connsiteX32" fmla="*/ 389232 w 663845"/>
                    <a:gd name="connsiteY32" fmla="*/ 361770 h 736502"/>
                    <a:gd name="connsiteX33" fmla="*/ 388674 w 663845"/>
                    <a:gd name="connsiteY33" fmla="*/ 284718 h 736502"/>
                    <a:gd name="connsiteX34" fmla="*/ 391649 w 663845"/>
                    <a:gd name="connsiteY34" fmla="*/ 200993 h 736502"/>
                    <a:gd name="connsiteX35" fmla="*/ 400924 w 663845"/>
                    <a:gd name="connsiteY35" fmla="*/ 121029 h 736502"/>
                    <a:gd name="connsiteX36" fmla="*/ 418875 w 663845"/>
                    <a:gd name="connsiteY36" fmla="*/ 55792 h 736502"/>
                    <a:gd name="connsiteX37" fmla="*/ 448663 w 663845"/>
                    <a:gd name="connsiteY37" fmla="*/ 15986 h 736502"/>
                    <a:gd name="connsiteX38" fmla="*/ 456740 w 663845"/>
                    <a:gd name="connsiteY38" fmla="*/ 11173 h 736502"/>
                    <a:gd name="connsiteX39" fmla="*/ 469713 w 663845"/>
                    <a:gd name="connsiteY39" fmla="*/ 4500 h 736502"/>
                    <a:gd name="connsiteX40" fmla="*/ 482831 w 663845"/>
                    <a:gd name="connsiteY40" fmla="*/ 203 h 736502"/>
                    <a:gd name="connsiteX41" fmla="*/ 491424 w 663845"/>
                    <a:gd name="connsiteY41" fmla="*/ 3281 h 736502"/>
                    <a:gd name="connsiteX42" fmla="*/ 492994 w 663845"/>
                    <a:gd name="connsiteY42" fmla="*/ 11648 h 736502"/>
                    <a:gd name="connsiteX43" fmla="*/ 493986 w 663845"/>
                    <a:gd name="connsiteY43" fmla="*/ 20200 h 736502"/>
                    <a:gd name="connsiteX44" fmla="*/ 501298 w 663845"/>
                    <a:gd name="connsiteY44" fmla="*/ 62258 h 736502"/>
                    <a:gd name="connsiteX45" fmla="*/ 513755 w 663845"/>
                    <a:gd name="connsiteY45" fmla="*/ 132948 h 736502"/>
                    <a:gd name="connsiteX46" fmla="*/ 530343 w 663845"/>
                    <a:gd name="connsiteY46" fmla="*/ 221713 h 736502"/>
                    <a:gd name="connsiteX47" fmla="*/ 549843 w 663845"/>
                    <a:gd name="connsiteY47" fmla="*/ 317253 h 736502"/>
                    <a:gd name="connsiteX48" fmla="*/ 571451 w 663845"/>
                    <a:gd name="connsiteY48" fmla="*/ 408518 h 736502"/>
                    <a:gd name="connsiteX49" fmla="*/ 594092 w 663845"/>
                    <a:gd name="connsiteY49" fmla="*/ 484640 h 736502"/>
                    <a:gd name="connsiteX50" fmla="*/ 616897 w 663845"/>
                    <a:gd name="connsiteY50" fmla="*/ 534549 h 736502"/>
                    <a:gd name="connsiteX51" fmla="*/ 639042 w 663845"/>
                    <a:gd name="connsiteY51" fmla="*/ 547253 h 736502"/>
                    <a:gd name="connsiteX52" fmla="*/ 646871 w 663845"/>
                    <a:gd name="connsiteY52" fmla="*/ 541717 h 736502"/>
                    <a:gd name="connsiteX53" fmla="*/ 650321 w 663845"/>
                    <a:gd name="connsiteY53" fmla="*/ 535871 h 736502"/>
                    <a:gd name="connsiteX54" fmla="*/ 652036 w 663845"/>
                    <a:gd name="connsiteY54" fmla="*/ 531347 h 736502"/>
                    <a:gd name="connsiteX55" fmla="*/ 655527 w 663845"/>
                    <a:gd name="connsiteY55" fmla="*/ 528703 h 736502"/>
                    <a:gd name="connsiteX56" fmla="*/ 661125 w 663845"/>
                    <a:gd name="connsiteY56" fmla="*/ 531058 h 736502"/>
                    <a:gd name="connsiteX57" fmla="*/ 663666 w 663845"/>
                    <a:gd name="connsiteY57" fmla="*/ 537544 h 736502"/>
                    <a:gd name="connsiteX58" fmla="*/ 663769 w 663845"/>
                    <a:gd name="connsiteY58" fmla="*/ 543948 h 736502"/>
                    <a:gd name="connsiteX59" fmla="*/ 659741 w 663845"/>
                    <a:gd name="connsiteY59" fmla="*/ 571670 h 736502"/>
                    <a:gd name="connsiteX60" fmla="*/ 648090 w 663845"/>
                    <a:gd name="connsiteY60" fmla="*/ 595240 h 736502"/>
                    <a:gd name="connsiteX61" fmla="*/ 630738 w 663845"/>
                    <a:gd name="connsiteY61" fmla="*/ 612035 h 736502"/>
                    <a:gd name="connsiteX62" fmla="*/ 609894 w 663845"/>
                    <a:gd name="connsiteY62" fmla="*/ 620236 h 736502"/>
                    <a:gd name="connsiteX63" fmla="*/ 571678 w 663845"/>
                    <a:gd name="connsiteY63" fmla="*/ 603875 h 736502"/>
                    <a:gd name="connsiteX64" fmla="*/ 539742 w 663845"/>
                    <a:gd name="connsiteY64" fmla="*/ 555062 h 736502"/>
                    <a:gd name="connsiteX65" fmla="*/ 513652 w 663845"/>
                    <a:gd name="connsiteY65" fmla="*/ 486809 h 736502"/>
                    <a:gd name="connsiteX66" fmla="*/ 493159 w 663845"/>
                    <a:gd name="connsiteY66" fmla="*/ 411699 h 736502"/>
                    <a:gd name="connsiteX67" fmla="*/ 477852 w 663845"/>
                    <a:gd name="connsiteY67" fmla="*/ 342683 h 736502"/>
                    <a:gd name="connsiteX68" fmla="*/ 467255 w 663845"/>
                    <a:gd name="connsiteY68" fmla="*/ 292733 h 736502"/>
                    <a:gd name="connsiteX69" fmla="*/ 462215 w 663845"/>
                    <a:gd name="connsiteY69" fmla="*/ 650519 h 736502"/>
                    <a:gd name="connsiteX70" fmla="*/ 452526 w 663845"/>
                    <a:gd name="connsiteY70" fmla="*/ 662232 h 736502"/>
                    <a:gd name="connsiteX71" fmla="*/ 437715 w 663845"/>
                    <a:gd name="connsiteY71" fmla="*/ 667025 h 736502"/>
                    <a:gd name="connsiteX72" fmla="*/ 423503 w 663845"/>
                    <a:gd name="connsiteY72" fmla="*/ 666446 h 736502"/>
                    <a:gd name="connsiteX73" fmla="*/ 415426 w 663845"/>
                    <a:gd name="connsiteY73" fmla="*/ 662005 h 736502"/>
                    <a:gd name="connsiteX74" fmla="*/ 275120 w 663845"/>
                    <a:gd name="connsiteY74" fmla="*/ 332147 h 736502"/>
                    <a:gd name="connsiteX75" fmla="*/ 288630 w 663845"/>
                    <a:gd name="connsiteY75" fmla="*/ 410563 h 736502"/>
                    <a:gd name="connsiteX76" fmla="*/ 302430 w 663845"/>
                    <a:gd name="connsiteY76" fmla="*/ 494101 h 736502"/>
                    <a:gd name="connsiteX77" fmla="*/ 317055 w 663845"/>
                    <a:gd name="connsiteY77" fmla="*/ 578218 h 736502"/>
                    <a:gd name="connsiteX78" fmla="*/ 332114 w 663845"/>
                    <a:gd name="connsiteY78" fmla="*/ 657791 h 736502"/>
                    <a:gd name="connsiteX79" fmla="*/ 346554 w 663845"/>
                    <a:gd name="connsiteY79" fmla="*/ 665145 h 736502"/>
                    <a:gd name="connsiteX80" fmla="*/ 359960 w 663845"/>
                    <a:gd name="connsiteY80" fmla="*/ 675246 h 736502"/>
                    <a:gd name="connsiteX81" fmla="*/ 361179 w 663845"/>
                    <a:gd name="connsiteY81" fmla="*/ 679316 h 736502"/>
                    <a:gd name="connsiteX82" fmla="*/ 358700 w 663845"/>
                    <a:gd name="connsiteY82" fmla="*/ 681258 h 736502"/>
                    <a:gd name="connsiteX83" fmla="*/ 320815 w 663845"/>
                    <a:gd name="connsiteY83" fmla="*/ 680473 h 736502"/>
                    <a:gd name="connsiteX84" fmla="*/ 291605 w 663845"/>
                    <a:gd name="connsiteY84" fmla="*/ 692371 h 736502"/>
                    <a:gd name="connsiteX85" fmla="*/ 264730 w 663845"/>
                    <a:gd name="connsiteY85" fmla="*/ 710013 h 736502"/>
                    <a:gd name="connsiteX86" fmla="*/ 234591 w 663845"/>
                    <a:gd name="connsiteY86" fmla="*/ 727014 h 736502"/>
                    <a:gd name="connsiteX87" fmla="*/ 218044 w 663845"/>
                    <a:gd name="connsiteY87" fmla="*/ 733128 h 736502"/>
                    <a:gd name="connsiteX88" fmla="*/ 201167 w 663845"/>
                    <a:gd name="connsiteY88" fmla="*/ 736124 h 736502"/>
                    <a:gd name="connsiteX89" fmla="*/ 171606 w 663845"/>
                    <a:gd name="connsiteY89" fmla="*/ 734450 h 736502"/>
                    <a:gd name="connsiteX90" fmla="*/ 142211 w 663845"/>
                    <a:gd name="connsiteY90" fmla="*/ 723089 h 736502"/>
                    <a:gd name="connsiteX91" fmla="*/ 102383 w 663845"/>
                    <a:gd name="connsiteY91" fmla="*/ 687889 h 736502"/>
                    <a:gd name="connsiteX92" fmla="*/ 83234 w 663845"/>
                    <a:gd name="connsiteY92" fmla="*/ 646140 h 736502"/>
                    <a:gd name="connsiteX93" fmla="*/ 83688 w 663845"/>
                    <a:gd name="connsiteY93" fmla="*/ 603359 h 736502"/>
                    <a:gd name="connsiteX94" fmla="*/ 102073 w 663845"/>
                    <a:gd name="connsiteY94" fmla="*/ 565349 h 736502"/>
                    <a:gd name="connsiteX95" fmla="*/ 136137 w 663845"/>
                    <a:gd name="connsiteY95" fmla="*/ 537916 h 736502"/>
                    <a:gd name="connsiteX96" fmla="*/ 184744 w 663845"/>
                    <a:gd name="connsiteY96" fmla="*/ 526286 h 736502"/>
                    <a:gd name="connsiteX97" fmla="*/ 194247 w 663845"/>
                    <a:gd name="connsiteY97" fmla="*/ 531512 h 736502"/>
                    <a:gd name="connsiteX98" fmla="*/ 193978 w 663845"/>
                    <a:gd name="connsiteY98" fmla="*/ 538846 h 736502"/>
                    <a:gd name="connsiteX99" fmla="*/ 193627 w 663845"/>
                    <a:gd name="connsiteY99" fmla="*/ 539754 h 736502"/>
                    <a:gd name="connsiteX100" fmla="*/ 164314 w 663845"/>
                    <a:gd name="connsiteY100" fmla="*/ 563717 h 736502"/>
                    <a:gd name="connsiteX101" fmla="*/ 154626 w 663845"/>
                    <a:gd name="connsiteY101" fmla="*/ 597967 h 736502"/>
                    <a:gd name="connsiteX102" fmla="*/ 160307 w 663845"/>
                    <a:gd name="connsiteY102" fmla="*/ 635687 h 736502"/>
                    <a:gd name="connsiteX103" fmla="*/ 177225 w 663845"/>
                    <a:gd name="connsiteY103" fmla="*/ 670061 h 736502"/>
                    <a:gd name="connsiteX104" fmla="*/ 201167 w 663845"/>
                    <a:gd name="connsiteY104" fmla="*/ 693900 h 736502"/>
                    <a:gd name="connsiteX105" fmla="*/ 228352 w 663845"/>
                    <a:gd name="connsiteY105" fmla="*/ 699911 h 736502"/>
                    <a:gd name="connsiteX106" fmla="*/ 247997 w 663845"/>
                    <a:gd name="connsiteY106" fmla="*/ 683592 h 736502"/>
                    <a:gd name="connsiteX107" fmla="*/ 251468 w 663845"/>
                    <a:gd name="connsiteY107" fmla="*/ 652027 h 736502"/>
                    <a:gd name="connsiteX108" fmla="*/ 250063 w 663845"/>
                    <a:gd name="connsiteY108" fmla="*/ 635956 h 736502"/>
                    <a:gd name="connsiteX109" fmla="*/ 248101 w 663845"/>
                    <a:gd name="connsiteY109" fmla="*/ 620070 h 736502"/>
                    <a:gd name="connsiteX110" fmla="*/ 172040 w 663845"/>
                    <a:gd name="connsiteY110" fmla="*/ 203596 h 736502"/>
                    <a:gd name="connsiteX111" fmla="*/ 172143 w 663845"/>
                    <a:gd name="connsiteY111" fmla="*/ 201923 h 73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</a:cxnLst>
                  <a:rect l="l" t="t" r="r" b="b"/>
                  <a:pathLst>
                    <a:path w="663845" h="736502">
                      <a:moveTo>
                        <a:pt x="172143" y="201923"/>
                      </a:moveTo>
                      <a:lnTo>
                        <a:pt x="170284" y="193639"/>
                      </a:lnTo>
                      <a:cubicBezTo>
                        <a:pt x="165595" y="170916"/>
                        <a:pt x="157993" y="157096"/>
                        <a:pt x="147540" y="152159"/>
                      </a:cubicBezTo>
                      <a:cubicBezTo>
                        <a:pt x="137108" y="147202"/>
                        <a:pt x="124838" y="150589"/>
                        <a:pt x="110770" y="162282"/>
                      </a:cubicBezTo>
                      <a:cubicBezTo>
                        <a:pt x="103086" y="169408"/>
                        <a:pt x="95525" y="177547"/>
                        <a:pt x="88047" y="186719"/>
                      </a:cubicBezTo>
                      <a:cubicBezTo>
                        <a:pt x="80569" y="195912"/>
                        <a:pt x="74124" y="205745"/>
                        <a:pt x="68650" y="216197"/>
                      </a:cubicBezTo>
                      <a:cubicBezTo>
                        <a:pt x="63196" y="226691"/>
                        <a:pt x="58961" y="237578"/>
                        <a:pt x="56049" y="248898"/>
                      </a:cubicBezTo>
                      <a:cubicBezTo>
                        <a:pt x="53074" y="260239"/>
                        <a:pt x="52082" y="271642"/>
                        <a:pt x="53053" y="283169"/>
                      </a:cubicBezTo>
                      <a:cubicBezTo>
                        <a:pt x="54334" y="292960"/>
                        <a:pt x="56544" y="301161"/>
                        <a:pt x="59726" y="307730"/>
                      </a:cubicBezTo>
                      <a:cubicBezTo>
                        <a:pt x="63031" y="314775"/>
                        <a:pt x="67534" y="320951"/>
                        <a:pt x="73174" y="326239"/>
                      </a:cubicBezTo>
                      <a:cubicBezTo>
                        <a:pt x="79887" y="332271"/>
                        <a:pt x="87035" y="336072"/>
                        <a:pt x="94616" y="337539"/>
                      </a:cubicBezTo>
                      <a:cubicBezTo>
                        <a:pt x="102197" y="339047"/>
                        <a:pt x="109613" y="338200"/>
                        <a:pt x="116823" y="334977"/>
                      </a:cubicBezTo>
                      <a:cubicBezTo>
                        <a:pt x="126284" y="331094"/>
                        <a:pt x="134196" y="324174"/>
                        <a:pt x="140641" y="314217"/>
                      </a:cubicBezTo>
                      <a:cubicBezTo>
                        <a:pt x="147065" y="304281"/>
                        <a:pt x="152002" y="293435"/>
                        <a:pt x="155473" y="281661"/>
                      </a:cubicBezTo>
                      <a:cubicBezTo>
                        <a:pt x="160348" y="311862"/>
                        <a:pt x="160740" y="337208"/>
                        <a:pt x="156650" y="357721"/>
                      </a:cubicBezTo>
                      <a:cubicBezTo>
                        <a:pt x="152539" y="378213"/>
                        <a:pt x="145805" y="394326"/>
                        <a:pt x="136385" y="405956"/>
                      </a:cubicBezTo>
                      <a:cubicBezTo>
                        <a:pt x="127007" y="417586"/>
                        <a:pt x="115893" y="424796"/>
                        <a:pt x="103003" y="427543"/>
                      </a:cubicBezTo>
                      <a:cubicBezTo>
                        <a:pt x="90154" y="430291"/>
                        <a:pt x="77305" y="428886"/>
                        <a:pt x="64436" y="423329"/>
                      </a:cubicBezTo>
                      <a:cubicBezTo>
                        <a:pt x="51566" y="417772"/>
                        <a:pt x="39688" y="408146"/>
                        <a:pt x="28925" y="394450"/>
                      </a:cubicBezTo>
                      <a:cubicBezTo>
                        <a:pt x="18122" y="380775"/>
                        <a:pt x="10148" y="363196"/>
                        <a:pt x="4942" y="341670"/>
                      </a:cubicBezTo>
                      <a:cubicBezTo>
                        <a:pt x="-945" y="317708"/>
                        <a:pt x="-1565" y="293910"/>
                        <a:pt x="3042" y="270258"/>
                      </a:cubicBezTo>
                      <a:cubicBezTo>
                        <a:pt x="7648" y="246667"/>
                        <a:pt x="15746" y="224274"/>
                        <a:pt x="27459" y="203121"/>
                      </a:cubicBezTo>
                      <a:cubicBezTo>
                        <a:pt x="39089" y="181968"/>
                        <a:pt x="53446" y="162943"/>
                        <a:pt x="70468" y="146107"/>
                      </a:cubicBezTo>
                      <a:cubicBezTo>
                        <a:pt x="87489" y="129271"/>
                        <a:pt x="105275" y="115637"/>
                        <a:pt x="123846" y="105308"/>
                      </a:cubicBezTo>
                      <a:cubicBezTo>
                        <a:pt x="142417" y="94959"/>
                        <a:pt x="160844" y="88411"/>
                        <a:pt x="179229" y="85622"/>
                      </a:cubicBezTo>
                      <a:cubicBezTo>
                        <a:pt x="197552" y="82833"/>
                        <a:pt x="214078" y="84899"/>
                        <a:pt x="228807" y="91798"/>
                      </a:cubicBezTo>
                      <a:cubicBezTo>
                        <a:pt x="237813" y="96095"/>
                        <a:pt x="247667" y="105887"/>
                        <a:pt x="258367" y="121194"/>
                      </a:cubicBezTo>
                      <a:cubicBezTo>
                        <a:pt x="269006" y="136522"/>
                        <a:pt x="279706" y="154680"/>
                        <a:pt x="290407" y="175605"/>
                      </a:cubicBezTo>
                      <a:cubicBezTo>
                        <a:pt x="301128" y="196552"/>
                        <a:pt x="311705" y="219151"/>
                        <a:pt x="322199" y="243362"/>
                      </a:cubicBezTo>
                      <a:cubicBezTo>
                        <a:pt x="332672" y="267593"/>
                        <a:pt x="342360" y="291246"/>
                        <a:pt x="351284" y="314341"/>
                      </a:cubicBezTo>
                      <a:cubicBezTo>
                        <a:pt x="360146" y="337436"/>
                        <a:pt x="368079" y="358548"/>
                        <a:pt x="374958" y="377676"/>
                      </a:cubicBezTo>
                      <a:cubicBezTo>
                        <a:pt x="381899" y="396805"/>
                        <a:pt x="387249" y="411410"/>
                        <a:pt x="391071" y="421532"/>
                      </a:cubicBezTo>
                      <a:cubicBezTo>
                        <a:pt x="390430" y="405646"/>
                        <a:pt x="389831" y="385712"/>
                        <a:pt x="389232" y="361770"/>
                      </a:cubicBezTo>
                      <a:cubicBezTo>
                        <a:pt x="388633" y="337807"/>
                        <a:pt x="388468" y="312130"/>
                        <a:pt x="388674" y="284718"/>
                      </a:cubicBezTo>
                      <a:cubicBezTo>
                        <a:pt x="388881" y="257306"/>
                        <a:pt x="389872" y="229418"/>
                        <a:pt x="391649" y="200993"/>
                      </a:cubicBezTo>
                      <a:cubicBezTo>
                        <a:pt x="393405" y="172590"/>
                        <a:pt x="396503" y="145962"/>
                        <a:pt x="400924" y="121029"/>
                      </a:cubicBezTo>
                      <a:cubicBezTo>
                        <a:pt x="405386" y="96136"/>
                        <a:pt x="411356" y="74384"/>
                        <a:pt x="418875" y="55792"/>
                      </a:cubicBezTo>
                      <a:cubicBezTo>
                        <a:pt x="426436" y="37201"/>
                        <a:pt x="436351" y="23939"/>
                        <a:pt x="448663" y="15986"/>
                      </a:cubicBezTo>
                      <a:cubicBezTo>
                        <a:pt x="450006" y="15056"/>
                        <a:pt x="452712" y="13445"/>
                        <a:pt x="456740" y="11173"/>
                      </a:cubicBezTo>
                      <a:cubicBezTo>
                        <a:pt x="460727" y="8921"/>
                        <a:pt x="465045" y="6690"/>
                        <a:pt x="469713" y="4500"/>
                      </a:cubicBezTo>
                      <a:cubicBezTo>
                        <a:pt x="474382" y="2331"/>
                        <a:pt x="478782" y="906"/>
                        <a:pt x="482831" y="203"/>
                      </a:cubicBezTo>
                      <a:cubicBezTo>
                        <a:pt x="486942" y="-478"/>
                        <a:pt x="489772" y="555"/>
                        <a:pt x="491424" y="3281"/>
                      </a:cubicBezTo>
                      <a:cubicBezTo>
                        <a:pt x="491713" y="4294"/>
                        <a:pt x="492250" y="7062"/>
                        <a:pt x="492994" y="11648"/>
                      </a:cubicBezTo>
                      <a:cubicBezTo>
                        <a:pt x="493758" y="16254"/>
                        <a:pt x="494068" y="19126"/>
                        <a:pt x="493986" y="20200"/>
                      </a:cubicBezTo>
                      <a:cubicBezTo>
                        <a:pt x="495576" y="28297"/>
                        <a:pt x="498014" y="42324"/>
                        <a:pt x="501298" y="62258"/>
                      </a:cubicBezTo>
                      <a:cubicBezTo>
                        <a:pt x="504583" y="82193"/>
                        <a:pt x="508714" y="105783"/>
                        <a:pt x="513755" y="132948"/>
                      </a:cubicBezTo>
                      <a:cubicBezTo>
                        <a:pt x="518754" y="160154"/>
                        <a:pt x="524290" y="189735"/>
                        <a:pt x="530343" y="221713"/>
                      </a:cubicBezTo>
                      <a:cubicBezTo>
                        <a:pt x="536395" y="253711"/>
                        <a:pt x="542882" y="285544"/>
                        <a:pt x="549843" y="317253"/>
                      </a:cubicBezTo>
                      <a:cubicBezTo>
                        <a:pt x="556846" y="348963"/>
                        <a:pt x="564056" y="379391"/>
                        <a:pt x="571451" y="408518"/>
                      </a:cubicBezTo>
                      <a:cubicBezTo>
                        <a:pt x="578929" y="437686"/>
                        <a:pt x="586469" y="463053"/>
                        <a:pt x="594092" y="484640"/>
                      </a:cubicBezTo>
                      <a:cubicBezTo>
                        <a:pt x="601755" y="506227"/>
                        <a:pt x="609316" y="522856"/>
                        <a:pt x="616897" y="534549"/>
                      </a:cubicBezTo>
                      <a:cubicBezTo>
                        <a:pt x="624458" y="546261"/>
                        <a:pt x="631833" y="550496"/>
                        <a:pt x="639042" y="547253"/>
                      </a:cubicBezTo>
                      <a:cubicBezTo>
                        <a:pt x="642636" y="545662"/>
                        <a:pt x="645239" y="543803"/>
                        <a:pt x="646871" y="541717"/>
                      </a:cubicBezTo>
                      <a:cubicBezTo>
                        <a:pt x="648462" y="539630"/>
                        <a:pt x="649619" y="537668"/>
                        <a:pt x="650321" y="535871"/>
                      </a:cubicBezTo>
                      <a:cubicBezTo>
                        <a:pt x="651003" y="534074"/>
                        <a:pt x="651602" y="532566"/>
                        <a:pt x="652036" y="531347"/>
                      </a:cubicBezTo>
                      <a:cubicBezTo>
                        <a:pt x="652490" y="530149"/>
                        <a:pt x="653647" y="529260"/>
                        <a:pt x="655527" y="528703"/>
                      </a:cubicBezTo>
                      <a:cubicBezTo>
                        <a:pt x="658088" y="529013"/>
                        <a:pt x="659947" y="529798"/>
                        <a:pt x="661125" y="531058"/>
                      </a:cubicBezTo>
                      <a:cubicBezTo>
                        <a:pt x="662612" y="533309"/>
                        <a:pt x="663459" y="535478"/>
                        <a:pt x="663666" y="537544"/>
                      </a:cubicBezTo>
                      <a:cubicBezTo>
                        <a:pt x="663872" y="539630"/>
                        <a:pt x="663893" y="541758"/>
                        <a:pt x="663769" y="543948"/>
                      </a:cubicBezTo>
                      <a:cubicBezTo>
                        <a:pt x="663769" y="553595"/>
                        <a:pt x="662405" y="562829"/>
                        <a:pt x="659741" y="571670"/>
                      </a:cubicBezTo>
                      <a:cubicBezTo>
                        <a:pt x="657035" y="580491"/>
                        <a:pt x="653172" y="588361"/>
                        <a:pt x="648090" y="595240"/>
                      </a:cubicBezTo>
                      <a:cubicBezTo>
                        <a:pt x="643008" y="602098"/>
                        <a:pt x="637203" y="607717"/>
                        <a:pt x="630738" y="612035"/>
                      </a:cubicBezTo>
                      <a:cubicBezTo>
                        <a:pt x="624251" y="616373"/>
                        <a:pt x="617310" y="619099"/>
                        <a:pt x="609894" y="620236"/>
                      </a:cubicBezTo>
                      <a:cubicBezTo>
                        <a:pt x="596054" y="621661"/>
                        <a:pt x="583308" y="616207"/>
                        <a:pt x="571678" y="603875"/>
                      </a:cubicBezTo>
                      <a:cubicBezTo>
                        <a:pt x="560048" y="591501"/>
                        <a:pt x="549410" y="575244"/>
                        <a:pt x="539742" y="555062"/>
                      </a:cubicBezTo>
                      <a:cubicBezTo>
                        <a:pt x="530074" y="534879"/>
                        <a:pt x="521377" y="512156"/>
                        <a:pt x="513652" y="486809"/>
                      </a:cubicBezTo>
                      <a:cubicBezTo>
                        <a:pt x="505926" y="461525"/>
                        <a:pt x="499088" y="436467"/>
                        <a:pt x="493159" y="411699"/>
                      </a:cubicBezTo>
                      <a:cubicBezTo>
                        <a:pt x="487231" y="386931"/>
                        <a:pt x="482108" y="363918"/>
                        <a:pt x="477852" y="342683"/>
                      </a:cubicBezTo>
                      <a:cubicBezTo>
                        <a:pt x="473556" y="321447"/>
                        <a:pt x="470044" y="304776"/>
                        <a:pt x="467255" y="292733"/>
                      </a:cubicBezTo>
                      <a:lnTo>
                        <a:pt x="462215" y="650519"/>
                      </a:lnTo>
                      <a:cubicBezTo>
                        <a:pt x="460521" y="655849"/>
                        <a:pt x="457277" y="659732"/>
                        <a:pt x="452526" y="662232"/>
                      </a:cubicBezTo>
                      <a:cubicBezTo>
                        <a:pt x="447754" y="664711"/>
                        <a:pt x="442838" y="666343"/>
                        <a:pt x="437715" y="667025"/>
                      </a:cubicBezTo>
                      <a:cubicBezTo>
                        <a:pt x="432613" y="667748"/>
                        <a:pt x="427882" y="667562"/>
                        <a:pt x="423503" y="666446"/>
                      </a:cubicBezTo>
                      <a:cubicBezTo>
                        <a:pt x="419041" y="665351"/>
                        <a:pt x="416396" y="663885"/>
                        <a:pt x="415426" y="662005"/>
                      </a:cubicBezTo>
                      <a:lnTo>
                        <a:pt x="275120" y="332147"/>
                      </a:lnTo>
                      <a:cubicBezTo>
                        <a:pt x="279686" y="357081"/>
                        <a:pt x="284189" y="383212"/>
                        <a:pt x="288630" y="410563"/>
                      </a:cubicBezTo>
                      <a:cubicBezTo>
                        <a:pt x="293113" y="437913"/>
                        <a:pt x="297720" y="465759"/>
                        <a:pt x="302430" y="494101"/>
                      </a:cubicBezTo>
                      <a:cubicBezTo>
                        <a:pt x="307201" y="522443"/>
                        <a:pt x="312056" y="550496"/>
                        <a:pt x="317055" y="578218"/>
                      </a:cubicBezTo>
                      <a:cubicBezTo>
                        <a:pt x="322033" y="605982"/>
                        <a:pt x="327074" y="632485"/>
                        <a:pt x="332114" y="657791"/>
                      </a:cubicBezTo>
                      <a:cubicBezTo>
                        <a:pt x="337113" y="659505"/>
                        <a:pt x="341947" y="661984"/>
                        <a:pt x="346554" y="665145"/>
                      </a:cubicBezTo>
                      <a:cubicBezTo>
                        <a:pt x="351160" y="668347"/>
                        <a:pt x="355643" y="671693"/>
                        <a:pt x="359960" y="675246"/>
                      </a:cubicBezTo>
                      <a:cubicBezTo>
                        <a:pt x="361014" y="676011"/>
                        <a:pt x="361386" y="677353"/>
                        <a:pt x="361179" y="679316"/>
                      </a:cubicBezTo>
                      <a:cubicBezTo>
                        <a:pt x="360911" y="681278"/>
                        <a:pt x="360126" y="681918"/>
                        <a:pt x="358700" y="681258"/>
                      </a:cubicBezTo>
                      <a:cubicBezTo>
                        <a:pt x="343889" y="678159"/>
                        <a:pt x="331247" y="677890"/>
                        <a:pt x="320815" y="680473"/>
                      </a:cubicBezTo>
                      <a:cubicBezTo>
                        <a:pt x="310321" y="683034"/>
                        <a:pt x="300612" y="687021"/>
                        <a:pt x="291605" y="692371"/>
                      </a:cubicBezTo>
                      <a:cubicBezTo>
                        <a:pt x="282578" y="697742"/>
                        <a:pt x="273633" y="703629"/>
                        <a:pt x="264730" y="710013"/>
                      </a:cubicBezTo>
                      <a:cubicBezTo>
                        <a:pt x="255785" y="716417"/>
                        <a:pt x="245766" y="722097"/>
                        <a:pt x="234591" y="727014"/>
                      </a:cubicBezTo>
                      <a:cubicBezTo>
                        <a:pt x="229240" y="729658"/>
                        <a:pt x="223725" y="731703"/>
                        <a:pt x="218044" y="733128"/>
                      </a:cubicBezTo>
                      <a:cubicBezTo>
                        <a:pt x="212322" y="734554"/>
                        <a:pt x="206744" y="735545"/>
                        <a:pt x="201167" y="736124"/>
                      </a:cubicBezTo>
                      <a:cubicBezTo>
                        <a:pt x="191210" y="736971"/>
                        <a:pt x="181356" y="736392"/>
                        <a:pt x="171606" y="734450"/>
                      </a:cubicBezTo>
                      <a:cubicBezTo>
                        <a:pt x="161835" y="732550"/>
                        <a:pt x="152023" y="728749"/>
                        <a:pt x="142211" y="723089"/>
                      </a:cubicBezTo>
                      <a:cubicBezTo>
                        <a:pt x="125375" y="713111"/>
                        <a:pt x="112072" y="701378"/>
                        <a:pt x="102383" y="687889"/>
                      </a:cubicBezTo>
                      <a:cubicBezTo>
                        <a:pt x="92654" y="674441"/>
                        <a:pt x="86270" y="660538"/>
                        <a:pt x="83234" y="646140"/>
                      </a:cubicBezTo>
                      <a:cubicBezTo>
                        <a:pt x="80197" y="631762"/>
                        <a:pt x="80342" y="617509"/>
                        <a:pt x="83688" y="603359"/>
                      </a:cubicBezTo>
                      <a:cubicBezTo>
                        <a:pt x="87035" y="589249"/>
                        <a:pt x="93170" y="576545"/>
                        <a:pt x="102073" y="565349"/>
                      </a:cubicBezTo>
                      <a:cubicBezTo>
                        <a:pt x="110977" y="554111"/>
                        <a:pt x="122338" y="544981"/>
                        <a:pt x="136137" y="537916"/>
                      </a:cubicBezTo>
                      <a:cubicBezTo>
                        <a:pt x="149957" y="530872"/>
                        <a:pt x="166173" y="526968"/>
                        <a:pt x="184744" y="526286"/>
                      </a:cubicBezTo>
                      <a:cubicBezTo>
                        <a:pt x="188793" y="526183"/>
                        <a:pt x="191974" y="527897"/>
                        <a:pt x="194247" y="531512"/>
                      </a:cubicBezTo>
                      <a:cubicBezTo>
                        <a:pt x="196023" y="534734"/>
                        <a:pt x="195941" y="537172"/>
                        <a:pt x="193978" y="538846"/>
                      </a:cubicBezTo>
                      <a:lnTo>
                        <a:pt x="193627" y="539754"/>
                      </a:lnTo>
                      <a:cubicBezTo>
                        <a:pt x="180200" y="545352"/>
                        <a:pt x="170387" y="553347"/>
                        <a:pt x="164314" y="563717"/>
                      </a:cubicBezTo>
                      <a:cubicBezTo>
                        <a:pt x="158220" y="574128"/>
                        <a:pt x="154998" y="585531"/>
                        <a:pt x="154626" y="597967"/>
                      </a:cubicBezTo>
                      <a:cubicBezTo>
                        <a:pt x="154254" y="610444"/>
                        <a:pt x="156134" y="623004"/>
                        <a:pt x="160307" y="635687"/>
                      </a:cubicBezTo>
                      <a:cubicBezTo>
                        <a:pt x="164459" y="648392"/>
                        <a:pt x="170140" y="659836"/>
                        <a:pt x="177225" y="670061"/>
                      </a:cubicBezTo>
                      <a:cubicBezTo>
                        <a:pt x="184372" y="680287"/>
                        <a:pt x="192346" y="688240"/>
                        <a:pt x="201167" y="693900"/>
                      </a:cubicBezTo>
                      <a:cubicBezTo>
                        <a:pt x="210008" y="699601"/>
                        <a:pt x="219077" y="701605"/>
                        <a:pt x="228352" y="699911"/>
                      </a:cubicBezTo>
                      <a:cubicBezTo>
                        <a:pt x="238784" y="697908"/>
                        <a:pt x="245332" y="692433"/>
                        <a:pt x="247997" y="683592"/>
                      </a:cubicBezTo>
                      <a:cubicBezTo>
                        <a:pt x="250683" y="674771"/>
                        <a:pt x="251840" y="664257"/>
                        <a:pt x="251468" y="652027"/>
                      </a:cubicBezTo>
                      <a:cubicBezTo>
                        <a:pt x="250993" y="646284"/>
                        <a:pt x="250517" y="640934"/>
                        <a:pt x="250063" y="635956"/>
                      </a:cubicBezTo>
                      <a:cubicBezTo>
                        <a:pt x="249588" y="630998"/>
                        <a:pt x="248948" y="625710"/>
                        <a:pt x="248101" y="620070"/>
                      </a:cubicBezTo>
                      <a:lnTo>
                        <a:pt x="172040" y="203596"/>
                      </a:lnTo>
                      <a:cubicBezTo>
                        <a:pt x="171854" y="203080"/>
                        <a:pt x="171916" y="202522"/>
                        <a:pt x="172143" y="201923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8" name="Freeform: Shape 837">
                  <a:extLst>
                    <a:ext uri="{FF2B5EF4-FFF2-40B4-BE49-F238E27FC236}">
                      <a16:creationId xmlns:a16="http://schemas.microsoft.com/office/drawing/2014/main" id="{E213A94B-65AC-49D9-8EC8-343CCB16A89F}"/>
                    </a:ext>
                  </a:extLst>
                </p:cNvPr>
                <p:cNvSpPr/>
                <p:nvPr/>
              </p:nvSpPr>
              <p:spPr>
                <a:xfrm>
                  <a:off x="1527275" y="2598099"/>
                  <a:ext cx="471065" cy="422243"/>
                </a:xfrm>
                <a:custGeom>
                  <a:avLst/>
                  <a:gdLst>
                    <a:gd name="connsiteX0" fmla="*/ 68749 w 471065"/>
                    <a:gd name="connsiteY0" fmla="*/ 262537 h 422243"/>
                    <a:gd name="connsiteX1" fmla="*/ 80936 w 471065"/>
                    <a:gd name="connsiteY1" fmla="*/ 326534 h 422243"/>
                    <a:gd name="connsiteX2" fmla="*/ 107213 w 471065"/>
                    <a:gd name="connsiteY2" fmla="*/ 358532 h 422243"/>
                    <a:gd name="connsiteX3" fmla="*/ 142227 w 471065"/>
                    <a:gd name="connsiteY3" fmla="*/ 362829 h 422243"/>
                    <a:gd name="connsiteX4" fmla="*/ 179741 w 471065"/>
                    <a:gd name="connsiteY4" fmla="*/ 344155 h 422243"/>
                    <a:gd name="connsiteX5" fmla="*/ 213950 w 471065"/>
                    <a:gd name="connsiteY5" fmla="*/ 306496 h 422243"/>
                    <a:gd name="connsiteX6" fmla="*/ 239585 w 471065"/>
                    <a:gd name="connsiteY6" fmla="*/ 254440 h 422243"/>
                    <a:gd name="connsiteX7" fmla="*/ 250472 w 471065"/>
                    <a:gd name="connsiteY7" fmla="*/ 183006 h 422243"/>
                    <a:gd name="connsiteX8" fmla="*/ 252620 w 471065"/>
                    <a:gd name="connsiteY8" fmla="*/ 103889 h 422243"/>
                    <a:gd name="connsiteX9" fmla="*/ 253178 w 471065"/>
                    <a:gd name="connsiteY9" fmla="*/ 103785 h 422243"/>
                    <a:gd name="connsiteX10" fmla="*/ 221407 w 471065"/>
                    <a:gd name="connsiteY10" fmla="*/ 87445 h 422243"/>
                    <a:gd name="connsiteX11" fmla="*/ 208537 w 471065"/>
                    <a:gd name="connsiteY11" fmla="*/ 60962 h 422243"/>
                    <a:gd name="connsiteX12" fmla="*/ 211057 w 471065"/>
                    <a:gd name="connsiteY12" fmla="*/ 32125 h 422243"/>
                    <a:gd name="connsiteX13" fmla="*/ 225228 w 471065"/>
                    <a:gd name="connsiteY13" fmla="*/ 9195 h 422243"/>
                    <a:gd name="connsiteX14" fmla="*/ 247022 w 471065"/>
                    <a:gd name="connsiteY14" fmla="*/ 23 h 422243"/>
                    <a:gd name="connsiteX15" fmla="*/ 272906 w 471065"/>
                    <a:gd name="connsiteY15" fmla="*/ 12438 h 422243"/>
                    <a:gd name="connsiteX16" fmla="*/ 280673 w 471065"/>
                    <a:gd name="connsiteY16" fmla="*/ 32889 h 422243"/>
                    <a:gd name="connsiteX17" fmla="*/ 279392 w 471065"/>
                    <a:gd name="connsiteY17" fmla="*/ 55963 h 422243"/>
                    <a:gd name="connsiteX18" fmla="*/ 304140 w 471065"/>
                    <a:gd name="connsiteY18" fmla="*/ 43837 h 422243"/>
                    <a:gd name="connsiteX19" fmla="*/ 326284 w 471065"/>
                    <a:gd name="connsiteY19" fmla="*/ 27518 h 422243"/>
                    <a:gd name="connsiteX20" fmla="*/ 353821 w 471065"/>
                    <a:gd name="connsiteY20" fmla="*/ 15619 h 422243"/>
                    <a:gd name="connsiteX21" fmla="*/ 378279 w 471065"/>
                    <a:gd name="connsiteY21" fmla="*/ 24006 h 422243"/>
                    <a:gd name="connsiteX22" fmla="*/ 394413 w 471065"/>
                    <a:gd name="connsiteY22" fmla="*/ 45882 h 422243"/>
                    <a:gd name="connsiteX23" fmla="*/ 396953 w 471065"/>
                    <a:gd name="connsiteY23" fmla="*/ 74452 h 422243"/>
                    <a:gd name="connsiteX24" fmla="*/ 385674 w 471065"/>
                    <a:gd name="connsiteY24" fmla="*/ 210088 h 422243"/>
                    <a:gd name="connsiteX25" fmla="*/ 395569 w 471065"/>
                    <a:gd name="connsiteY25" fmla="*/ 285178 h 422243"/>
                    <a:gd name="connsiteX26" fmla="*/ 419801 w 471065"/>
                    <a:gd name="connsiteY26" fmla="*/ 279063 h 422243"/>
                    <a:gd name="connsiteX27" fmla="*/ 451985 w 471065"/>
                    <a:gd name="connsiteY27" fmla="*/ 171025 h 422243"/>
                    <a:gd name="connsiteX28" fmla="*/ 462210 w 471065"/>
                    <a:gd name="connsiteY28" fmla="*/ 171294 h 422243"/>
                    <a:gd name="connsiteX29" fmla="*/ 471052 w 471065"/>
                    <a:gd name="connsiteY29" fmla="*/ 176561 h 422243"/>
                    <a:gd name="connsiteX30" fmla="*/ 467230 w 471065"/>
                    <a:gd name="connsiteY30" fmla="*/ 231221 h 422243"/>
                    <a:gd name="connsiteX31" fmla="*/ 454732 w 471065"/>
                    <a:gd name="connsiteY31" fmla="*/ 282947 h 422243"/>
                    <a:gd name="connsiteX32" fmla="*/ 433125 w 471065"/>
                    <a:gd name="connsiteY32" fmla="*/ 328269 h 422243"/>
                    <a:gd name="connsiteX33" fmla="*/ 401705 w 471065"/>
                    <a:gd name="connsiteY33" fmla="*/ 362209 h 422243"/>
                    <a:gd name="connsiteX34" fmla="*/ 400651 w 471065"/>
                    <a:gd name="connsiteY34" fmla="*/ 362808 h 422243"/>
                    <a:gd name="connsiteX35" fmla="*/ 399577 w 471065"/>
                    <a:gd name="connsiteY35" fmla="*/ 363408 h 422243"/>
                    <a:gd name="connsiteX36" fmla="*/ 369872 w 471065"/>
                    <a:gd name="connsiteY36" fmla="*/ 361610 h 422243"/>
                    <a:gd name="connsiteX37" fmla="*/ 349028 w 471065"/>
                    <a:gd name="connsiteY37" fmla="*/ 319469 h 422243"/>
                    <a:gd name="connsiteX38" fmla="*/ 335684 w 471065"/>
                    <a:gd name="connsiteY38" fmla="*/ 254130 h 422243"/>
                    <a:gd name="connsiteX39" fmla="*/ 328185 w 471065"/>
                    <a:gd name="connsiteY39" fmla="*/ 182097 h 422243"/>
                    <a:gd name="connsiteX40" fmla="*/ 325520 w 471065"/>
                    <a:gd name="connsiteY40" fmla="*/ 120497 h 422243"/>
                    <a:gd name="connsiteX41" fmla="*/ 326946 w 471065"/>
                    <a:gd name="connsiteY41" fmla="*/ 86392 h 422243"/>
                    <a:gd name="connsiteX42" fmla="*/ 315130 w 471065"/>
                    <a:gd name="connsiteY42" fmla="*/ 91556 h 422243"/>
                    <a:gd name="connsiteX43" fmla="*/ 301991 w 471065"/>
                    <a:gd name="connsiteY43" fmla="*/ 96225 h 422243"/>
                    <a:gd name="connsiteX44" fmla="*/ 284061 w 471065"/>
                    <a:gd name="connsiteY44" fmla="*/ 102236 h 422243"/>
                    <a:gd name="connsiteX45" fmla="*/ 275984 w 471065"/>
                    <a:gd name="connsiteY45" fmla="*/ 103847 h 422243"/>
                    <a:gd name="connsiteX46" fmla="*/ 276562 w 471065"/>
                    <a:gd name="connsiteY46" fmla="*/ 103744 h 422243"/>
                    <a:gd name="connsiteX47" fmla="*/ 277781 w 471065"/>
                    <a:gd name="connsiteY47" fmla="*/ 174310 h 422243"/>
                    <a:gd name="connsiteX48" fmla="*/ 270096 w 471065"/>
                    <a:gd name="connsiteY48" fmla="*/ 256919 h 422243"/>
                    <a:gd name="connsiteX49" fmla="*/ 243448 w 471065"/>
                    <a:gd name="connsiteY49" fmla="*/ 331946 h 422243"/>
                    <a:gd name="connsiteX50" fmla="*/ 197919 w 471065"/>
                    <a:gd name="connsiteY50" fmla="*/ 387639 h 422243"/>
                    <a:gd name="connsiteX51" fmla="*/ 142475 w 471065"/>
                    <a:gd name="connsiteY51" fmla="*/ 418232 h 422243"/>
                    <a:gd name="connsiteX52" fmla="*/ 86060 w 471065"/>
                    <a:gd name="connsiteY52" fmla="*/ 417551 h 422243"/>
                    <a:gd name="connsiteX53" fmla="*/ 37432 w 471065"/>
                    <a:gd name="connsiteY53" fmla="*/ 380264 h 422243"/>
                    <a:gd name="connsiteX54" fmla="*/ 6467 w 471065"/>
                    <a:gd name="connsiteY54" fmla="*/ 300444 h 422243"/>
                    <a:gd name="connsiteX55" fmla="*/ 1240 w 471065"/>
                    <a:gd name="connsiteY55" fmla="*/ 266090 h 422243"/>
                    <a:gd name="connsiteX56" fmla="*/ 1 w 471065"/>
                    <a:gd name="connsiteY56" fmla="*/ 230539 h 422243"/>
                    <a:gd name="connsiteX57" fmla="*/ 1199 w 471065"/>
                    <a:gd name="connsiteY57" fmla="*/ 195318 h 422243"/>
                    <a:gd name="connsiteX58" fmla="*/ 11837 w 471065"/>
                    <a:gd name="connsiteY58" fmla="*/ 132933 h 422243"/>
                    <a:gd name="connsiteX59" fmla="*/ 32846 w 471065"/>
                    <a:gd name="connsiteY59" fmla="*/ 80277 h 422243"/>
                    <a:gd name="connsiteX60" fmla="*/ 65712 w 471065"/>
                    <a:gd name="connsiteY60" fmla="*/ 41710 h 422243"/>
                    <a:gd name="connsiteX61" fmla="*/ 112501 w 471065"/>
                    <a:gd name="connsiteY61" fmla="*/ 21548 h 422243"/>
                    <a:gd name="connsiteX62" fmla="*/ 168379 w 471065"/>
                    <a:gd name="connsiteY62" fmla="*/ 29811 h 422243"/>
                    <a:gd name="connsiteX63" fmla="*/ 197940 w 471065"/>
                    <a:gd name="connsiteY63" fmla="*/ 69039 h 422243"/>
                    <a:gd name="connsiteX64" fmla="*/ 202278 w 471065"/>
                    <a:gd name="connsiteY64" fmla="*/ 125579 h 422243"/>
                    <a:gd name="connsiteX65" fmla="*/ 181559 w 471065"/>
                    <a:gd name="connsiteY65" fmla="*/ 185650 h 422243"/>
                    <a:gd name="connsiteX66" fmla="*/ 136753 w 471065"/>
                    <a:gd name="connsiteY66" fmla="*/ 236075 h 422243"/>
                    <a:gd name="connsiteX67" fmla="*/ 68749 w 471065"/>
                    <a:gd name="connsiteY67" fmla="*/ 262537 h 422243"/>
                    <a:gd name="connsiteX68" fmla="*/ 78871 w 471065"/>
                    <a:gd name="connsiteY68" fmla="*/ 129875 h 422243"/>
                    <a:gd name="connsiteX69" fmla="*/ 73996 w 471065"/>
                    <a:gd name="connsiteY69" fmla="*/ 150140 h 422243"/>
                    <a:gd name="connsiteX70" fmla="*/ 70381 w 471065"/>
                    <a:gd name="connsiteY70" fmla="*/ 176437 h 422243"/>
                    <a:gd name="connsiteX71" fmla="*/ 68315 w 471065"/>
                    <a:gd name="connsiteY71" fmla="*/ 203209 h 422243"/>
                    <a:gd name="connsiteX72" fmla="*/ 68273 w 471065"/>
                    <a:gd name="connsiteY72" fmla="*/ 224879 h 422243"/>
                    <a:gd name="connsiteX73" fmla="*/ 119752 w 471065"/>
                    <a:gd name="connsiteY73" fmla="*/ 205709 h 422243"/>
                    <a:gd name="connsiteX74" fmla="*/ 149374 w 471065"/>
                    <a:gd name="connsiteY74" fmla="*/ 173318 h 422243"/>
                    <a:gd name="connsiteX75" fmla="*/ 161129 w 471065"/>
                    <a:gd name="connsiteY75" fmla="*/ 135515 h 422243"/>
                    <a:gd name="connsiteX76" fmla="*/ 158629 w 471065"/>
                    <a:gd name="connsiteY76" fmla="*/ 99840 h 422243"/>
                    <a:gd name="connsiteX77" fmla="*/ 145553 w 471065"/>
                    <a:gd name="connsiteY77" fmla="*/ 73811 h 422243"/>
                    <a:gd name="connsiteX78" fmla="*/ 125474 w 471065"/>
                    <a:gd name="connsiteY78" fmla="*/ 64908 h 422243"/>
                    <a:gd name="connsiteX79" fmla="*/ 102110 w 471065"/>
                    <a:gd name="connsiteY79" fmla="*/ 81062 h 422243"/>
                    <a:gd name="connsiteX80" fmla="*/ 78871 w 471065"/>
                    <a:gd name="connsiteY80" fmla="*/ 129875 h 42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471065" h="422243">
                      <a:moveTo>
                        <a:pt x="68749" y="262537"/>
                      </a:moveTo>
                      <a:cubicBezTo>
                        <a:pt x="69885" y="289578"/>
                        <a:pt x="73934" y="310896"/>
                        <a:pt x="80936" y="326534"/>
                      </a:cubicBezTo>
                      <a:cubicBezTo>
                        <a:pt x="87877" y="342172"/>
                        <a:pt x="96677" y="352810"/>
                        <a:pt x="107213" y="358532"/>
                      </a:cubicBezTo>
                      <a:cubicBezTo>
                        <a:pt x="117748" y="364254"/>
                        <a:pt x="129419" y="365680"/>
                        <a:pt x="142227" y="362829"/>
                      </a:cubicBezTo>
                      <a:cubicBezTo>
                        <a:pt x="154993" y="359937"/>
                        <a:pt x="167491" y="353719"/>
                        <a:pt x="179741" y="344155"/>
                      </a:cubicBezTo>
                      <a:cubicBezTo>
                        <a:pt x="191949" y="334570"/>
                        <a:pt x="203373" y="322010"/>
                        <a:pt x="213950" y="306496"/>
                      </a:cubicBezTo>
                      <a:cubicBezTo>
                        <a:pt x="224567" y="290941"/>
                        <a:pt x="233099" y="273630"/>
                        <a:pt x="239585" y="254440"/>
                      </a:cubicBezTo>
                      <a:cubicBezTo>
                        <a:pt x="245824" y="232192"/>
                        <a:pt x="249439" y="208374"/>
                        <a:pt x="250472" y="183006"/>
                      </a:cubicBezTo>
                      <a:cubicBezTo>
                        <a:pt x="251484" y="157639"/>
                        <a:pt x="252186" y="131260"/>
                        <a:pt x="252620" y="103889"/>
                      </a:cubicBezTo>
                      <a:lnTo>
                        <a:pt x="253178" y="103785"/>
                      </a:lnTo>
                      <a:cubicBezTo>
                        <a:pt x="239007" y="100893"/>
                        <a:pt x="228410" y="95440"/>
                        <a:pt x="221407" y="87445"/>
                      </a:cubicBezTo>
                      <a:cubicBezTo>
                        <a:pt x="214383" y="79451"/>
                        <a:pt x="210087" y="70630"/>
                        <a:pt x="208537" y="60962"/>
                      </a:cubicBezTo>
                      <a:cubicBezTo>
                        <a:pt x="206967" y="51315"/>
                        <a:pt x="207794" y="41710"/>
                        <a:pt x="211057" y="32125"/>
                      </a:cubicBezTo>
                      <a:cubicBezTo>
                        <a:pt x="214280" y="22560"/>
                        <a:pt x="219011" y="14917"/>
                        <a:pt x="225228" y="9195"/>
                      </a:cubicBezTo>
                      <a:cubicBezTo>
                        <a:pt x="231446" y="3473"/>
                        <a:pt x="238718" y="436"/>
                        <a:pt x="247022" y="23"/>
                      </a:cubicBezTo>
                      <a:cubicBezTo>
                        <a:pt x="255326" y="-349"/>
                        <a:pt x="263940" y="3783"/>
                        <a:pt x="272906" y="12438"/>
                      </a:cubicBezTo>
                      <a:cubicBezTo>
                        <a:pt x="278173" y="18718"/>
                        <a:pt x="280735" y="25514"/>
                        <a:pt x="280673" y="32889"/>
                      </a:cubicBezTo>
                      <a:cubicBezTo>
                        <a:pt x="280570" y="40243"/>
                        <a:pt x="280136" y="47928"/>
                        <a:pt x="279392" y="55963"/>
                      </a:cubicBezTo>
                      <a:cubicBezTo>
                        <a:pt x="289142" y="52947"/>
                        <a:pt x="297405" y="48899"/>
                        <a:pt x="304140" y="43837"/>
                      </a:cubicBezTo>
                      <a:cubicBezTo>
                        <a:pt x="310915" y="38797"/>
                        <a:pt x="318290" y="33364"/>
                        <a:pt x="326284" y="27518"/>
                      </a:cubicBezTo>
                      <a:cubicBezTo>
                        <a:pt x="335394" y="19358"/>
                        <a:pt x="344566" y="15413"/>
                        <a:pt x="353821" y="15619"/>
                      </a:cubicBezTo>
                      <a:cubicBezTo>
                        <a:pt x="363034" y="15826"/>
                        <a:pt x="371194" y="18635"/>
                        <a:pt x="378279" y="24006"/>
                      </a:cubicBezTo>
                      <a:cubicBezTo>
                        <a:pt x="385344" y="29377"/>
                        <a:pt x="390736" y="36669"/>
                        <a:pt x="394413" y="45882"/>
                      </a:cubicBezTo>
                      <a:cubicBezTo>
                        <a:pt x="398090" y="55096"/>
                        <a:pt x="398937" y="64639"/>
                        <a:pt x="396953" y="74452"/>
                      </a:cubicBezTo>
                      <a:cubicBezTo>
                        <a:pt x="389000" y="127479"/>
                        <a:pt x="385241" y="172698"/>
                        <a:pt x="385674" y="210088"/>
                      </a:cubicBezTo>
                      <a:cubicBezTo>
                        <a:pt x="386129" y="247519"/>
                        <a:pt x="389434" y="272536"/>
                        <a:pt x="395569" y="285178"/>
                      </a:cubicBezTo>
                      <a:cubicBezTo>
                        <a:pt x="401767" y="297820"/>
                        <a:pt x="409823" y="295775"/>
                        <a:pt x="419801" y="279063"/>
                      </a:cubicBezTo>
                      <a:cubicBezTo>
                        <a:pt x="429757" y="262351"/>
                        <a:pt x="440479" y="226366"/>
                        <a:pt x="451985" y="171025"/>
                      </a:cubicBezTo>
                      <a:cubicBezTo>
                        <a:pt x="455435" y="170302"/>
                        <a:pt x="458822" y="170426"/>
                        <a:pt x="462210" y="171294"/>
                      </a:cubicBezTo>
                      <a:cubicBezTo>
                        <a:pt x="465557" y="172203"/>
                        <a:pt x="468511" y="173938"/>
                        <a:pt x="471052" y="176561"/>
                      </a:cubicBezTo>
                      <a:cubicBezTo>
                        <a:pt x="471217" y="194926"/>
                        <a:pt x="469936" y="213104"/>
                        <a:pt x="467230" y="231221"/>
                      </a:cubicBezTo>
                      <a:cubicBezTo>
                        <a:pt x="464524" y="249358"/>
                        <a:pt x="460351" y="266586"/>
                        <a:pt x="454732" y="282947"/>
                      </a:cubicBezTo>
                      <a:cubicBezTo>
                        <a:pt x="449072" y="299308"/>
                        <a:pt x="441863" y="314408"/>
                        <a:pt x="433125" y="328269"/>
                      </a:cubicBezTo>
                      <a:cubicBezTo>
                        <a:pt x="424386" y="342130"/>
                        <a:pt x="413893" y="353430"/>
                        <a:pt x="401705" y="362209"/>
                      </a:cubicBezTo>
                      <a:cubicBezTo>
                        <a:pt x="401333" y="362292"/>
                        <a:pt x="400961" y="362499"/>
                        <a:pt x="400651" y="362808"/>
                      </a:cubicBezTo>
                      <a:cubicBezTo>
                        <a:pt x="400300" y="363160"/>
                        <a:pt x="399928" y="363366"/>
                        <a:pt x="399577" y="363408"/>
                      </a:cubicBezTo>
                      <a:cubicBezTo>
                        <a:pt x="388050" y="371547"/>
                        <a:pt x="378155" y="370927"/>
                        <a:pt x="369872" y="361610"/>
                      </a:cubicBezTo>
                      <a:cubicBezTo>
                        <a:pt x="361567" y="352294"/>
                        <a:pt x="354626" y="338247"/>
                        <a:pt x="349028" y="319469"/>
                      </a:cubicBezTo>
                      <a:cubicBezTo>
                        <a:pt x="343389" y="300671"/>
                        <a:pt x="338968" y="278898"/>
                        <a:pt x="335684" y="254130"/>
                      </a:cubicBezTo>
                      <a:cubicBezTo>
                        <a:pt x="332461" y="229362"/>
                        <a:pt x="329941" y="205337"/>
                        <a:pt x="328185" y="182097"/>
                      </a:cubicBezTo>
                      <a:cubicBezTo>
                        <a:pt x="326470" y="158879"/>
                        <a:pt x="325561" y="138345"/>
                        <a:pt x="325520" y="120497"/>
                      </a:cubicBezTo>
                      <a:cubicBezTo>
                        <a:pt x="325479" y="102690"/>
                        <a:pt x="325954" y="91308"/>
                        <a:pt x="326946" y="86392"/>
                      </a:cubicBezTo>
                      <a:cubicBezTo>
                        <a:pt x="323330" y="88189"/>
                        <a:pt x="319385" y="89924"/>
                        <a:pt x="315130" y="91556"/>
                      </a:cubicBezTo>
                      <a:cubicBezTo>
                        <a:pt x="310874" y="93188"/>
                        <a:pt x="306495" y="94758"/>
                        <a:pt x="301991" y="96225"/>
                      </a:cubicBezTo>
                      <a:cubicBezTo>
                        <a:pt x="295753" y="99055"/>
                        <a:pt x="289804" y="101038"/>
                        <a:pt x="284061" y="102236"/>
                      </a:cubicBezTo>
                      <a:lnTo>
                        <a:pt x="275984" y="103847"/>
                      </a:lnTo>
                      <a:lnTo>
                        <a:pt x="276562" y="103744"/>
                      </a:lnTo>
                      <a:cubicBezTo>
                        <a:pt x="277409" y="123492"/>
                        <a:pt x="277802" y="147021"/>
                        <a:pt x="277781" y="174310"/>
                      </a:cubicBezTo>
                      <a:cubicBezTo>
                        <a:pt x="277760" y="201598"/>
                        <a:pt x="275199" y="229134"/>
                        <a:pt x="270096" y="256919"/>
                      </a:cubicBezTo>
                      <a:cubicBezTo>
                        <a:pt x="265324" y="284620"/>
                        <a:pt x="256483" y="309657"/>
                        <a:pt x="243448" y="331946"/>
                      </a:cubicBezTo>
                      <a:cubicBezTo>
                        <a:pt x="230413" y="354277"/>
                        <a:pt x="215272" y="372848"/>
                        <a:pt x="197919" y="387639"/>
                      </a:cubicBezTo>
                      <a:cubicBezTo>
                        <a:pt x="180567" y="402471"/>
                        <a:pt x="162079" y="412634"/>
                        <a:pt x="142475" y="418232"/>
                      </a:cubicBezTo>
                      <a:cubicBezTo>
                        <a:pt x="122830" y="423789"/>
                        <a:pt x="104011" y="423583"/>
                        <a:pt x="86060" y="417551"/>
                      </a:cubicBezTo>
                      <a:cubicBezTo>
                        <a:pt x="68046" y="411518"/>
                        <a:pt x="51851" y="399083"/>
                        <a:pt x="37432" y="380264"/>
                      </a:cubicBezTo>
                      <a:cubicBezTo>
                        <a:pt x="22992" y="361424"/>
                        <a:pt x="12684" y="334838"/>
                        <a:pt x="6467" y="300444"/>
                      </a:cubicBezTo>
                      <a:cubicBezTo>
                        <a:pt x="4215" y="289371"/>
                        <a:pt x="2459" y="277927"/>
                        <a:pt x="1240" y="266090"/>
                      </a:cubicBezTo>
                      <a:cubicBezTo>
                        <a:pt x="414" y="254192"/>
                        <a:pt x="1" y="242355"/>
                        <a:pt x="1" y="230539"/>
                      </a:cubicBezTo>
                      <a:cubicBezTo>
                        <a:pt x="-20" y="218744"/>
                        <a:pt x="393" y="207010"/>
                        <a:pt x="1199" y="195318"/>
                      </a:cubicBezTo>
                      <a:cubicBezTo>
                        <a:pt x="3099" y="173421"/>
                        <a:pt x="6652" y="152619"/>
                        <a:pt x="11837" y="132933"/>
                      </a:cubicBezTo>
                      <a:cubicBezTo>
                        <a:pt x="17002" y="113288"/>
                        <a:pt x="24025" y="95729"/>
                        <a:pt x="32846" y="80277"/>
                      </a:cubicBezTo>
                      <a:cubicBezTo>
                        <a:pt x="41667" y="64825"/>
                        <a:pt x="52636" y="51997"/>
                        <a:pt x="65712" y="41710"/>
                      </a:cubicBezTo>
                      <a:cubicBezTo>
                        <a:pt x="78747" y="31464"/>
                        <a:pt x="94364" y="24729"/>
                        <a:pt x="112501" y="21548"/>
                      </a:cubicBezTo>
                      <a:cubicBezTo>
                        <a:pt x="135699" y="17871"/>
                        <a:pt x="154312" y="20619"/>
                        <a:pt x="168379" y="29811"/>
                      </a:cubicBezTo>
                      <a:cubicBezTo>
                        <a:pt x="182426" y="39024"/>
                        <a:pt x="192259" y="52080"/>
                        <a:pt x="197940" y="69039"/>
                      </a:cubicBezTo>
                      <a:cubicBezTo>
                        <a:pt x="203579" y="85999"/>
                        <a:pt x="205026" y="104818"/>
                        <a:pt x="202278" y="125579"/>
                      </a:cubicBezTo>
                      <a:cubicBezTo>
                        <a:pt x="199531" y="146319"/>
                        <a:pt x="192610" y="166336"/>
                        <a:pt x="181559" y="185650"/>
                      </a:cubicBezTo>
                      <a:cubicBezTo>
                        <a:pt x="170548" y="204924"/>
                        <a:pt x="155613" y="221760"/>
                        <a:pt x="136753" y="236075"/>
                      </a:cubicBezTo>
                      <a:cubicBezTo>
                        <a:pt x="117913" y="250412"/>
                        <a:pt x="95231" y="259232"/>
                        <a:pt x="68749" y="262537"/>
                      </a:cubicBezTo>
                      <a:close/>
                      <a:moveTo>
                        <a:pt x="78871" y="129875"/>
                      </a:moveTo>
                      <a:cubicBezTo>
                        <a:pt x="77074" y="134957"/>
                        <a:pt x="75483" y="141712"/>
                        <a:pt x="73996" y="150140"/>
                      </a:cubicBezTo>
                      <a:cubicBezTo>
                        <a:pt x="72508" y="158589"/>
                        <a:pt x="71289" y="167348"/>
                        <a:pt x="70381" y="176437"/>
                      </a:cubicBezTo>
                      <a:cubicBezTo>
                        <a:pt x="69430" y="185568"/>
                        <a:pt x="68749" y="194471"/>
                        <a:pt x="68315" y="203209"/>
                      </a:cubicBezTo>
                      <a:cubicBezTo>
                        <a:pt x="67943" y="211947"/>
                        <a:pt x="67902" y="219178"/>
                        <a:pt x="68273" y="224879"/>
                      </a:cubicBezTo>
                      <a:cubicBezTo>
                        <a:pt x="89571" y="221594"/>
                        <a:pt x="106738" y="215191"/>
                        <a:pt x="119752" y="205709"/>
                      </a:cubicBezTo>
                      <a:cubicBezTo>
                        <a:pt x="132787" y="196248"/>
                        <a:pt x="142661" y="185444"/>
                        <a:pt x="149374" y="173318"/>
                      </a:cubicBezTo>
                      <a:cubicBezTo>
                        <a:pt x="156109" y="161213"/>
                        <a:pt x="160013" y="148612"/>
                        <a:pt x="161129" y="135515"/>
                      </a:cubicBezTo>
                      <a:cubicBezTo>
                        <a:pt x="162265" y="122439"/>
                        <a:pt x="161438" y="110561"/>
                        <a:pt x="158629" y="99840"/>
                      </a:cubicBezTo>
                      <a:cubicBezTo>
                        <a:pt x="155882" y="89139"/>
                        <a:pt x="151481" y="80442"/>
                        <a:pt x="145553" y="73811"/>
                      </a:cubicBezTo>
                      <a:cubicBezTo>
                        <a:pt x="139624" y="67139"/>
                        <a:pt x="132890" y="64206"/>
                        <a:pt x="125474" y="64908"/>
                      </a:cubicBezTo>
                      <a:cubicBezTo>
                        <a:pt x="118037" y="65652"/>
                        <a:pt x="110270" y="71043"/>
                        <a:pt x="102110" y="81062"/>
                      </a:cubicBezTo>
                      <a:cubicBezTo>
                        <a:pt x="94013" y="91122"/>
                        <a:pt x="86225" y="107421"/>
                        <a:pt x="78871" y="129875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F670D951-0565-465D-B046-55F56640AA32}"/>
                    </a:ext>
                  </a:extLst>
                </p:cNvPr>
                <p:cNvSpPr/>
                <p:nvPr/>
              </p:nvSpPr>
              <p:spPr>
                <a:xfrm>
                  <a:off x="1957611" y="2553373"/>
                  <a:ext cx="256359" cy="375279"/>
                </a:xfrm>
                <a:custGeom>
                  <a:avLst/>
                  <a:gdLst>
                    <a:gd name="connsiteX0" fmla="*/ 13861 w 256359"/>
                    <a:gd name="connsiteY0" fmla="*/ 264791 h 375279"/>
                    <a:gd name="connsiteX1" fmla="*/ 31027 w 256359"/>
                    <a:gd name="connsiteY1" fmla="*/ 188586 h 375279"/>
                    <a:gd name="connsiteX2" fmla="*/ 39187 w 256359"/>
                    <a:gd name="connsiteY2" fmla="*/ 103622 h 375279"/>
                    <a:gd name="connsiteX3" fmla="*/ 10824 w 256359"/>
                    <a:gd name="connsiteY3" fmla="*/ 88336 h 375279"/>
                    <a:gd name="connsiteX4" fmla="*/ 372 w 256359"/>
                    <a:gd name="connsiteY4" fmla="*/ 61853 h 375279"/>
                    <a:gd name="connsiteX5" fmla="*/ 3780 w 256359"/>
                    <a:gd name="connsiteY5" fmla="*/ 32870 h 375279"/>
                    <a:gd name="connsiteX6" fmla="*/ 17786 w 256359"/>
                    <a:gd name="connsiteY6" fmla="*/ 9383 h 375279"/>
                    <a:gd name="connsiteX7" fmla="*/ 38960 w 256359"/>
                    <a:gd name="connsiteY7" fmla="*/ 4 h 375279"/>
                    <a:gd name="connsiteX8" fmla="*/ 63811 w 256359"/>
                    <a:gd name="connsiteY8" fmla="*/ 13452 h 375279"/>
                    <a:gd name="connsiteX9" fmla="*/ 69326 w 256359"/>
                    <a:gd name="connsiteY9" fmla="*/ 34833 h 375279"/>
                    <a:gd name="connsiteX10" fmla="*/ 65608 w 256359"/>
                    <a:gd name="connsiteY10" fmla="*/ 57618 h 375279"/>
                    <a:gd name="connsiteX11" fmla="*/ 92194 w 256359"/>
                    <a:gd name="connsiteY11" fmla="*/ 47041 h 375279"/>
                    <a:gd name="connsiteX12" fmla="*/ 116838 w 256359"/>
                    <a:gd name="connsiteY12" fmla="*/ 31300 h 375279"/>
                    <a:gd name="connsiteX13" fmla="*/ 144973 w 256359"/>
                    <a:gd name="connsiteY13" fmla="*/ 20889 h 375279"/>
                    <a:gd name="connsiteX14" fmla="*/ 168688 w 256359"/>
                    <a:gd name="connsiteY14" fmla="*/ 30639 h 375279"/>
                    <a:gd name="connsiteX15" fmla="*/ 183334 w 256359"/>
                    <a:gd name="connsiteY15" fmla="*/ 53383 h 375279"/>
                    <a:gd name="connsiteX16" fmla="*/ 184904 w 256359"/>
                    <a:gd name="connsiteY16" fmla="*/ 81994 h 375279"/>
                    <a:gd name="connsiteX17" fmla="*/ 166375 w 256359"/>
                    <a:gd name="connsiteY17" fmla="*/ 216824 h 375279"/>
                    <a:gd name="connsiteX18" fmla="*/ 172221 w 256359"/>
                    <a:gd name="connsiteY18" fmla="*/ 292307 h 375279"/>
                    <a:gd name="connsiteX19" fmla="*/ 196720 w 256359"/>
                    <a:gd name="connsiteY19" fmla="*/ 287514 h 375279"/>
                    <a:gd name="connsiteX20" fmla="*/ 234668 w 256359"/>
                    <a:gd name="connsiteY20" fmla="*/ 181356 h 375279"/>
                    <a:gd name="connsiteX21" fmla="*/ 240824 w 256359"/>
                    <a:gd name="connsiteY21" fmla="*/ 180819 h 375279"/>
                    <a:gd name="connsiteX22" fmla="*/ 248302 w 256359"/>
                    <a:gd name="connsiteY22" fmla="*/ 181273 h 375279"/>
                    <a:gd name="connsiteX23" fmla="*/ 254230 w 256359"/>
                    <a:gd name="connsiteY23" fmla="*/ 183132 h 375279"/>
                    <a:gd name="connsiteX24" fmla="*/ 256358 w 256359"/>
                    <a:gd name="connsiteY24" fmla="*/ 187470 h 375279"/>
                    <a:gd name="connsiteX25" fmla="*/ 231900 w 256359"/>
                    <a:gd name="connsiteY25" fmla="*/ 296707 h 375279"/>
                    <a:gd name="connsiteX26" fmla="*/ 173625 w 256359"/>
                    <a:gd name="connsiteY26" fmla="*/ 369648 h 375279"/>
                    <a:gd name="connsiteX27" fmla="*/ 172799 w 256359"/>
                    <a:gd name="connsiteY27" fmla="*/ 370144 h 375279"/>
                    <a:gd name="connsiteX28" fmla="*/ 171415 w 256359"/>
                    <a:gd name="connsiteY28" fmla="*/ 370743 h 375279"/>
                    <a:gd name="connsiteX29" fmla="*/ 148196 w 256359"/>
                    <a:gd name="connsiteY29" fmla="*/ 372230 h 375279"/>
                    <a:gd name="connsiteX30" fmla="*/ 131484 w 256359"/>
                    <a:gd name="connsiteY30" fmla="*/ 349404 h 375279"/>
                    <a:gd name="connsiteX31" fmla="*/ 120123 w 256359"/>
                    <a:gd name="connsiteY31" fmla="*/ 308977 h 375279"/>
                    <a:gd name="connsiteX32" fmla="*/ 113430 w 256359"/>
                    <a:gd name="connsiteY32" fmla="*/ 257788 h 375279"/>
                    <a:gd name="connsiteX33" fmla="*/ 110372 w 256359"/>
                    <a:gd name="connsiteY33" fmla="*/ 203315 h 375279"/>
                    <a:gd name="connsiteX34" fmla="*/ 110290 w 256359"/>
                    <a:gd name="connsiteY34" fmla="*/ 152683 h 375279"/>
                    <a:gd name="connsiteX35" fmla="*/ 111777 w 256359"/>
                    <a:gd name="connsiteY35" fmla="*/ 112711 h 375279"/>
                    <a:gd name="connsiteX36" fmla="*/ 113760 w 256359"/>
                    <a:gd name="connsiteY36" fmla="*/ 90195 h 375279"/>
                    <a:gd name="connsiteX37" fmla="*/ 95458 w 256359"/>
                    <a:gd name="connsiteY37" fmla="*/ 96826 h 375279"/>
                    <a:gd name="connsiteX38" fmla="*/ 61951 w 256359"/>
                    <a:gd name="connsiteY38" fmla="*/ 104903 h 375279"/>
                    <a:gd name="connsiteX39" fmla="*/ 62530 w 256359"/>
                    <a:gd name="connsiteY39" fmla="*/ 104820 h 375279"/>
                    <a:gd name="connsiteX40" fmla="*/ 56994 w 256359"/>
                    <a:gd name="connsiteY40" fmla="*/ 189412 h 375279"/>
                    <a:gd name="connsiteX41" fmla="*/ 37142 w 256359"/>
                    <a:gd name="connsiteY41" fmla="*/ 289373 h 375279"/>
                    <a:gd name="connsiteX42" fmla="*/ 31378 w 256359"/>
                    <a:gd name="connsiteY42" fmla="*/ 282432 h 375279"/>
                    <a:gd name="connsiteX43" fmla="*/ 24272 w 256359"/>
                    <a:gd name="connsiteY43" fmla="*/ 274541 h 375279"/>
                    <a:gd name="connsiteX44" fmla="*/ 13861 w 256359"/>
                    <a:gd name="connsiteY44" fmla="*/ 264791 h 375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256359" h="375279">
                      <a:moveTo>
                        <a:pt x="13861" y="264791"/>
                      </a:moveTo>
                      <a:cubicBezTo>
                        <a:pt x="22145" y="240725"/>
                        <a:pt x="27867" y="215317"/>
                        <a:pt x="31027" y="188586"/>
                      </a:cubicBezTo>
                      <a:cubicBezTo>
                        <a:pt x="34167" y="161917"/>
                        <a:pt x="36873" y="133575"/>
                        <a:pt x="39187" y="103622"/>
                      </a:cubicBezTo>
                      <a:cubicBezTo>
                        <a:pt x="26173" y="101391"/>
                        <a:pt x="16753" y="96309"/>
                        <a:pt x="10824" y="88336"/>
                      </a:cubicBezTo>
                      <a:cubicBezTo>
                        <a:pt x="4896" y="80382"/>
                        <a:pt x="1404" y="71562"/>
                        <a:pt x="372" y="61853"/>
                      </a:cubicBezTo>
                      <a:cubicBezTo>
                        <a:pt x="-661" y="52123"/>
                        <a:pt x="454" y="42497"/>
                        <a:pt x="3780" y="32870"/>
                      </a:cubicBezTo>
                      <a:cubicBezTo>
                        <a:pt x="7127" y="23306"/>
                        <a:pt x="11774" y="15477"/>
                        <a:pt x="17786" y="9383"/>
                      </a:cubicBezTo>
                      <a:cubicBezTo>
                        <a:pt x="23797" y="3289"/>
                        <a:pt x="30841" y="170"/>
                        <a:pt x="38960" y="4"/>
                      </a:cubicBezTo>
                      <a:cubicBezTo>
                        <a:pt x="47016" y="-161"/>
                        <a:pt x="55300" y="4322"/>
                        <a:pt x="63811" y="13452"/>
                      </a:cubicBezTo>
                      <a:cubicBezTo>
                        <a:pt x="68706" y="20021"/>
                        <a:pt x="70586" y="27148"/>
                        <a:pt x="69326" y="34833"/>
                      </a:cubicBezTo>
                      <a:cubicBezTo>
                        <a:pt x="68107" y="42559"/>
                        <a:pt x="66868" y="50161"/>
                        <a:pt x="65608" y="57618"/>
                      </a:cubicBezTo>
                      <a:cubicBezTo>
                        <a:pt x="75565" y="55635"/>
                        <a:pt x="84468" y="52082"/>
                        <a:pt x="92194" y="47041"/>
                      </a:cubicBezTo>
                      <a:cubicBezTo>
                        <a:pt x="99940" y="41980"/>
                        <a:pt x="108183" y="36775"/>
                        <a:pt x="116838" y="31300"/>
                      </a:cubicBezTo>
                      <a:cubicBezTo>
                        <a:pt x="126423" y="23636"/>
                        <a:pt x="135781" y="20187"/>
                        <a:pt x="144973" y="20889"/>
                      </a:cubicBezTo>
                      <a:cubicBezTo>
                        <a:pt x="154187" y="21612"/>
                        <a:pt x="162078" y="24855"/>
                        <a:pt x="168688" y="30639"/>
                      </a:cubicBezTo>
                      <a:cubicBezTo>
                        <a:pt x="175278" y="36423"/>
                        <a:pt x="180153" y="43984"/>
                        <a:pt x="183334" y="53383"/>
                      </a:cubicBezTo>
                      <a:cubicBezTo>
                        <a:pt x="186516" y="62782"/>
                        <a:pt x="187011" y="72326"/>
                        <a:pt x="184904" y="81994"/>
                      </a:cubicBezTo>
                      <a:cubicBezTo>
                        <a:pt x="174121" y="134505"/>
                        <a:pt x="167924" y="179455"/>
                        <a:pt x="166375" y="216824"/>
                      </a:cubicBezTo>
                      <a:cubicBezTo>
                        <a:pt x="164805" y="254194"/>
                        <a:pt x="166767" y="279355"/>
                        <a:pt x="172221" y="292307"/>
                      </a:cubicBezTo>
                      <a:cubicBezTo>
                        <a:pt x="177715" y="305280"/>
                        <a:pt x="185875" y="303668"/>
                        <a:pt x="196720" y="287514"/>
                      </a:cubicBezTo>
                      <a:cubicBezTo>
                        <a:pt x="207586" y="271360"/>
                        <a:pt x="220208" y="235974"/>
                        <a:pt x="234668" y="181356"/>
                      </a:cubicBezTo>
                      <a:cubicBezTo>
                        <a:pt x="236217" y="181129"/>
                        <a:pt x="238242" y="180963"/>
                        <a:pt x="240824" y="180819"/>
                      </a:cubicBezTo>
                      <a:cubicBezTo>
                        <a:pt x="243365" y="180715"/>
                        <a:pt x="245844" y="180839"/>
                        <a:pt x="248302" y="181273"/>
                      </a:cubicBezTo>
                      <a:cubicBezTo>
                        <a:pt x="250739" y="181707"/>
                        <a:pt x="252702" y="182306"/>
                        <a:pt x="254230" y="183132"/>
                      </a:cubicBezTo>
                      <a:cubicBezTo>
                        <a:pt x="255718" y="183959"/>
                        <a:pt x="256399" y="185405"/>
                        <a:pt x="256358" y="187470"/>
                      </a:cubicBezTo>
                      <a:cubicBezTo>
                        <a:pt x="253342" y="228434"/>
                        <a:pt x="245183" y="264853"/>
                        <a:pt x="231900" y="296707"/>
                      </a:cubicBezTo>
                      <a:cubicBezTo>
                        <a:pt x="218638" y="328560"/>
                        <a:pt x="199199" y="352874"/>
                        <a:pt x="173625" y="369648"/>
                      </a:cubicBezTo>
                      <a:cubicBezTo>
                        <a:pt x="173233" y="369710"/>
                        <a:pt x="172964" y="369896"/>
                        <a:pt x="172799" y="370144"/>
                      </a:cubicBezTo>
                      <a:cubicBezTo>
                        <a:pt x="172634" y="370433"/>
                        <a:pt x="172159" y="370619"/>
                        <a:pt x="171415" y="370743"/>
                      </a:cubicBezTo>
                      <a:cubicBezTo>
                        <a:pt x="162326" y="376258"/>
                        <a:pt x="154558" y="376734"/>
                        <a:pt x="148196" y="372230"/>
                      </a:cubicBezTo>
                      <a:cubicBezTo>
                        <a:pt x="141813" y="367727"/>
                        <a:pt x="136215" y="360125"/>
                        <a:pt x="131484" y="349404"/>
                      </a:cubicBezTo>
                      <a:cubicBezTo>
                        <a:pt x="126712" y="338683"/>
                        <a:pt x="122932" y="325214"/>
                        <a:pt x="120123" y="308977"/>
                      </a:cubicBezTo>
                      <a:cubicBezTo>
                        <a:pt x="117334" y="292761"/>
                        <a:pt x="115082" y="275719"/>
                        <a:pt x="113430" y="257788"/>
                      </a:cubicBezTo>
                      <a:cubicBezTo>
                        <a:pt x="111736" y="239858"/>
                        <a:pt x="110724" y="221679"/>
                        <a:pt x="110372" y="203315"/>
                      </a:cubicBezTo>
                      <a:cubicBezTo>
                        <a:pt x="110021" y="184909"/>
                        <a:pt x="109980" y="168032"/>
                        <a:pt x="110290" y="152683"/>
                      </a:cubicBezTo>
                      <a:cubicBezTo>
                        <a:pt x="110558" y="137314"/>
                        <a:pt x="111054" y="123990"/>
                        <a:pt x="111777" y="112711"/>
                      </a:cubicBezTo>
                      <a:cubicBezTo>
                        <a:pt x="112459" y="101432"/>
                        <a:pt x="113140" y="93934"/>
                        <a:pt x="113760" y="90195"/>
                      </a:cubicBezTo>
                      <a:cubicBezTo>
                        <a:pt x="111880" y="91000"/>
                        <a:pt x="105786" y="93211"/>
                        <a:pt x="95458" y="96826"/>
                      </a:cubicBezTo>
                      <a:cubicBezTo>
                        <a:pt x="85129" y="100420"/>
                        <a:pt x="73953" y="103126"/>
                        <a:pt x="61951" y="104903"/>
                      </a:cubicBezTo>
                      <a:lnTo>
                        <a:pt x="62530" y="104820"/>
                      </a:lnTo>
                      <a:cubicBezTo>
                        <a:pt x="62530" y="128721"/>
                        <a:pt x="60671" y="156918"/>
                        <a:pt x="56994" y="189412"/>
                      </a:cubicBezTo>
                      <a:cubicBezTo>
                        <a:pt x="53317" y="221906"/>
                        <a:pt x="46706" y="255227"/>
                        <a:pt x="37142" y="289373"/>
                      </a:cubicBezTo>
                      <a:cubicBezTo>
                        <a:pt x="35283" y="287576"/>
                        <a:pt x="33362" y="285262"/>
                        <a:pt x="31378" y="282432"/>
                      </a:cubicBezTo>
                      <a:cubicBezTo>
                        <a:pt x="29437" y="280119"/>
                        <a:pt x="27082" y="277516"/>
                        <a:pt x="24272" y="274541"/>
                      </a:cubicBezTo>
                      <a:cubicBezTo>
                        <a:pt x="21401" y="271587"/>
                        <a:pt x="17972" y="268344"/>
                        <a:pt x="13861" y="264791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1A40AD68-A9E5-438E-AFED-072A461AA73B}"/>
                    </a:ext>
                  </a:extLst>
                </p:cNvPr>
                <p:cNvSpPr/>
                <p:nvPr/>
              </p:nvSpPr>
              <p:spPr>
                <a:xfrm>
                  <a:off x="2163792" y="2511826"/>
                  <a:ext cx="319673" cy="658007"/>
                </a:xfrm>
                <a:custGeom>
                  <a:avLst/>
                  <a:gdLst>
                    <a:gd name="connsiteX0" fmla="*/ 227872 w 319673"/>
                    <a:gd name="connsiteY0" fmla="*/ 328029 h 658007"/>
                    <a:gd name="connsiteX1" fmla="*/ 247724 w 319673"/>
                    <a:gd name="connsiteY1" fmla="*/ 301443 h 658007"/>
                    <a:gd name="connsiteX2" fmla="*/ 267493 w 319673"/>
                    <a:gd name="connsiteY2" fmla="*/ 268680 h 658007"/>
                    <a:gd name="connsiteX3" fmla="*/ 284288 w 319673"/>
                    <a:gd name="connsiteY3" fmla="*/ 233129 h 658007"/>
                    <a:gd name="connsiteX4" fmla="*/ 295092 w 319673"/>
                    <a:gd name="connsiteY4" fmla="*/ 196668 h 658007"/>
                    <a:gd name="connsiteX5" fmla="*/ 319674 w 319673"/>
                    <a:gd name="connsiteY5" fmla="*/ 205654 h 658007"/>
                    <a:gd name="connsiteX6" fmla="*/ 303954 w 319673"/>
                    <a:gd name="connsiteY6" fmla="*/ 267441 h 658007"/>
                    <a:gd name="connsiteX7" fmla="*/ 282449 w 319673"/>
                    <a:gd name="connsiteY7" fmla="*/ 316688 h 658007"/>
                    <a:gd name="connsiteX8" fmla="*/ 256152 w 319673"/>
                    <a:gd name="connsiteY8" fmla="*/ 357156 h 658007"/>
                    <a:gd name="connsiteX9" fmla="*/ 225972 w 319673"/>
                    <a:gd name="connsiteY9" fmla="*/ 391819 h 658007"/>
                    <a:gd name="connsiteX10" fmla="*/ 204137 w 319673"/>
                    <a:gd name="connsiteY10" fmla="*/ 544229 h 658007"/>
                    <a:gd name="connsiteX11" fmla="*/ 165177 w 319673"/>
                    <a:gd name="connsiteY11" fmla="*/ 628698 h 658007"/>
                    <a:gd name="connsiteX12" fmla="*/ 118492 w 319673"/>
                    <a:gd name="connsiteY12" fmla="*/ 657804 h 658007"/>
                    <a:gd name="connsiteX13" fmla="*/ 73066 w 319673"/>
                    <a:gd name="connsiteY13" fmla="*/ 644500 h 658007"/>
                    <a:gd name="connsiteX14" fmla="*/ 38878 w 319673"/>
                    <a:gd name="connsiteY14" fmla="*/ 601306 h 658007"/>
                    <a:gd name="connsiteX15" fmla="*/ 25223 w 319673"/>
                    <a:gd name="connsiteY15" fmla="*/ 540759 h 658007"/>
                    <a:gd name="connsiteX16" fmla="*/ 41501 w 319673"/>
                    <a:gd name="connsiteY16" fmla="*/ 475812 h 658007"/>
                    <a:gd name="connsiteX17" fmla="*/ 97380 w 319673"/>
                    <a:gd name="connsiteY17" fmla="*/ 419706 h 658007"/>
                    <a:gd name="connsiteX18" fmla="*/ 126403 w 319673"/>
                    <a:gd name="connsiteY18" fmla="*/ 404151 h 658007"/>
                    <a:gd name="connsiteX19" fmla="*/ 143570 w 319673"/>
                    <a:gd name="connsiteY19" fmla="*/ 396488 h 658007"/>
                    <a:gd name="connsiteX20" fmla="*/ 153423 w 319673"/>
                    <a:gd name="connsiteY20" fmla="*/ 392294 h 658007"/>
                    <a:gd name="connsiteX21" fmla="*/ 159889 w 319673"/>
                    <a:gd name="connsiteY21" fmla="*/ 386551 h 658007"/>
                    <a:gd name="connsiteX22" fmla="*/ 163132 w 319673"/>
                    <a:gd name="connsiteY22" fmla="*/ 334639 h 658007"/>
                    <a:gd name="connsiteX23" fmla="*/ 166045 w 319673"/>
                    <a:gd name="connsiteY23" fmla="*/ 285082 h 658007"/>
                    <a:gd name="connsiteX24" fmla="*/ 141772 w 319673"/>
                    <a:gd name="connsiteY24" fmla="*/ 341993 h 658007"/>
                    <a:gd name="connsiteX25" fmla="*/ 112212 w 319673"/>
                    <a:gd name="connsiteY25" fmla="*/ 382007 h 658007"/>
                    <a:gd name="connsiteX26" fmla="*/ 81597 w 319673"/>
                    <a:gd name="connsiteY26" fmla="*/ 402003 h 658007"/>
                    <a:gd name="connsiteX27" fmla="*/ 54660 w 319673"/>
                    <a:gd name="connsiteY27" fmla="*/ 398347 h 658007"/>
                    <a:gd name="connsiteX28" fmla="*/ 35676 w 319673"/>
                    <a:gd name="connsiteY28" fmla="*/ 367443 h 658007"/>
                    <a:gd name="connsiteX29" fmla="*/ 29582 w 319673"/>
                    <a:gd name="connsiteY29" fmla="*/ 306070 h 658007"/>
                    <a:gd name="connsiteX30" fmla="*/ 30801 w 319673"/>
                    <a:gd name="connsiteY30" fmla="*/ 210963 h 658007"/>
                    <a:gd name="connsiteX31" fmla="*/ 31214 w 319673"/>
                    <a:gd name="connsiteY31" fmla="*/ 146946 h 658007"/>
                    <a:gd name="connsiteX32" fmla="*/ 30822 w 319673"/>
                    <a:gd name="connsiteY32" fmla="*/ 99702 h 658007"/>
                    <a:gd name="connsiteX33" fmla="*/ 17642 w 319673"/>
                    <a:gd name="connsiteY33" fmla="*/ 76318 h 658007"/>
                    <a:gd name="connsiteX34" fmla="*/ 909 w 319673"/>
                    <a:gd name="connsiteY34" fmla="*/ 63428 h 658007"/>
                    <a:gd name="connsiteX35" fmla="*/ 4917 w 319673"/>
                    <a:gd name="connsiteY35" fmla="*/ 40498 h 658007"/>
                    <a:gd name="connsiteX36" fmla="*/ 27620 w 319673"/>
                    <a:gd name="connsiteY36" fmla="*/ 21370 h 658007"/>
                    <a:gd name="connsiteX37" fmla="*/ 66931 w 319673"/>
                    <a:gd name="connsiteY37" fmla="*/ 19035 h 658007"/>
                    <a:gd name="connsiteX38" fmla="*/ 96595 w 319673"/>
                    <a:gd name="connsiteY38" fmla="*/ 63903 h 658007"/>
                    <a:gd name="connsiteX39" fmla="*/ 93248 w 319673"/>
                    <a:gd name="connsiteY39" fmla="*/ 136762 h 658007"/>
                    <a:gd name="connsiteX40" fmla="*/ 92401 w 319673"/>
                    <a:gd name="connsiteY40" fmla="*/ 194210 h 658007"/>
                    <a:gd name="connsiteX41" fmla="*/ 91947 w 319673"/>
                    <a:gd name="connsiteY41" fmla="*/ 246990 h 658007"/>
                    <a:gd name="connsiteX42" fmla="*/ 90335 w 319673"/>
                    <a:gd name="connsiteY42" fmla="*/ 305719 h 658007"/>
                    <a:gd name="connsiteX43" fmla="*/ 97380 w 319673"/>
                    <a:gd name="connsiteY43" fmla="*/ 321604 h 658007"/>
                    <a:gd name="connsiteX44" fmla="*/ 113906 w 319673"/>
                    <a:gd name="connsiteY44" fmla="*/ 302744 h 658007"/>
                    <a:gd name="connsiteX45" fmla="*/ 134646 w 319673"/>
                    <a:gd name="connsiteY45" fmla="*/ 259818 h 658007"/>
                    <a:gd name="connsiteX46" fmla="*/ 154373 w 319673"/>
                    <a:gd name="connsiteY46" fmla="*/ 202246 h 658007"/>
                    <a:gd name="connsiteX47" fmla="*/ 167718 w 319673"/>
                    <a:gd name="connsiteY47" fmla="*/ 140315 h 658007"/>
                    <a:gd name="connsiteX48" fmla="*/ 169577 w 319673"/>
                    <a:gd name="connsiteY48" fmla="*/ 83900 h 658007"/>
                    <a:gd name="connsiteX49" fmla="*/ 166396 w 319673"/>
                    <a:gd name="connsiteY49" fmla="*/ 68345 h 658007"/>
                    <a:gd name="connsiteX50" fmla="*/ 156501 w 319673"/>
                    <a:gd name="connsiteY50" fmla="*/ 61280 h 658007"/>
                    <a:gd name="connsiteX51" fmla="*/ 142764 w 319673"/>
                    <a:gd name="connsiteY51" fmla="*/ 48803 h 658007"/>
                    <a:gd name="connsiteX52" fmla="*/ 147061 w 319673"/>
                    <a:gd name="connsiteY52" fmla="*/ 25873 h 658007"/>
                    <a:gd name="connsiteX53" fmla="*/ 168772 w 319673"/>
                    <a:gd name="connsiteY53" fmla="*/ 5670 h 658007"/>
                    <a:gd name="connsiteX54" fmla="*/ 207277 w 319673"/>
                    <a:gd name="connsiteY54" fmla="*/ 1518 h 658007"/>
                    <a:gd name="connsiteX55" fmla="*/ 238015 w 319673"/>
                    <a:gd name="connsiteY55" fmla="*/ 45477 h 658007"/>
                    <a:gd name="connsiteX56" fmla="*/ 235640 w 319673"/>
                    <a:gd name="connsiteY56" fmla="*/ 118997 h 658007"/>
                    <a:gd name="connsiteX57" fmla="*/ 233305 w 319673"/>
                    <a:gd name="connsiteY57" fmla="*/ 187083 h 658007"/>
                    <a:gd name="connsiteX58" fmla="*/ 230909 w 319673"/>
                    <a:gd name="connsiteY58" fmla="*/ 254819 h 658007"/>
                    <a:gd name="connsiteX59" fmla="*/ 227872 w 319673"/>
                    <a:gd name="connsiteY59" fmla="*/ 328029 h 658007"/>
                    <a:gd name="connsiteX60" fmla="*/ 158691 w 319673"/>
                    <a:gd name="connsiteY60" fmla="*/ 440963 h 658007"/>
                    <a:gd name="connsiteX61" fmla="*/ 106655 w 319673"/>
                    <a:gd name="connsiteY61" fmla="*/ 467156 h 658007"/>
                    <a:gd name="connsiteX62" fmla="*/ 80854 w 319673"/>
                    <a:gd name="connsiteY62" fmla="*/ 501345 h 658007"/>
                    <a:gd name="connsiteX63" fmla="*/ 75152 w 319673"/>
                    <a:gd name="connsiteY63" fmla="*/ 536090 h 658007"/>
                    <a:gd name="connsiteX64" fmla="*/ 84613 w 319673"/>
                    <a:gd name="connsiteY64" fmla="*/ 563379 h 658007"/>
                    <a:gd name="connsiteX65" fmla="*/ 103370 w 319673"/>
                    <a:gd name="connsiteY65" fmla="*/ 575670 h 658007"/>
                    <a:gd name="connsiteX66" fmla="*/ 125804 w 319673"/>
                    <a:gd name="connsiteY66" fmla="*/ 564721 h 658007"/>
                    <a:gd name="connsiteX67" fmla="*/ 146255 w 319673"/>
                    <a:gd name="connsiteY67" fmla="*/ 522167 h 658007"/>
                    <a:gd name="connsiteX68" fmla="*/ 158691 w 319673"/>
                    <a:gd name="connsiteY68" fmla="*/ 440963 h 658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</a:cxnLst>
                  <a:rect l="l" t="t" r="r" b="b"/>
                  <a:pathLst>
                    <a:path w="319673" h="658007">
                      <a:moveTo>
                        <a:pt x="227872" y="328029"/>
                      </a:moveTo>
                      <a:cubicBezTo>
                        <a:pt x="234173" y="320633"/>
                        <a:pt x="240804" y="311771"/>
                        <a:pt x="247724" y="301443"/>
                      </a:cubicBezTo>
                      <a:cubicBezTo>
                        <a:pt x="254665" y="291135"/>
                        <a:pt x="261234" y="280207"/>
                        <a:pt x="267493" y="268680"/>
                      </a:cubicBezTo>
                      <a:cubicBezTo>
                        <a:pt x="273691" y="257153"/>
                        <a:pt x="279309" y="245296"/>
                        <a:pt x="284288" y="233129"/>
                      </a:cubicBezTo>
                      <a:cubicBezTo>
                        <a:pt x="289266" y="220941"/>
                        <a:pt x="292861" y="208815"/>
                        <a:pt x="295092" y="196668"/>
                      </a:cubicBezTo>
                      <a:cubicBezTo>
                        <a:pt x="304801" y="195635"/>
                        <a:pt x="312981" y="198631"/>
                        <a:pt x="319674" y="205654"/>
                      </a:cubicBezTo>
                      <a:cubicBezTo>
                        <a:pt x="315501" y="228853"/>
                        <a:pt x="310254" y="249469"/>
                        <a:pt x="303954" y="267441"/>
                      </a:cubicBezTo>
                      <a:cubicBezTo>
                        <a:pt x="297653" y="285454"/>
                        <a:pt x="290464" y="301856"/>
                        <a:pt x="282449" y="316688"/>
                      </a:cubicBezTo>
                      <a:cubicBezTo>
                        <a:pt x="274393" y="331520"/>
                        <a:pt x="265655" y="345009"/>
                        <a:pt x="256152" y="357156"/>
                      </a:cubicBezTo>
                      <a:cubicBezTo>
                        <a:pt x="246650" y="369323"/>
                        <a:pt x="236590" y="380871"/>
                        <a:pt x="225972" y="391819"/>
                      </a:cubicBezTo>
                      <a:cubicBezTo>
                        <a:pt x="222605" y="455258"/>
                        <a:pt x="215354" y="506054"/>
                        <a:pt x="204137" y="544229"/>
                      </a:cubicBezTo>
                      <a:cubicBezTo>
                        <a:pt x="192941" y="582404"/>
                        <a:pt x="179947" y="610560"/>
                        <a:pt x="165177" y="628698"/>
                      </a:cubicBezTo>
                      <a:cubicBezTo>
                        <a:pt x="150448" y="646835"/>
                        <a:pt x="134873" y="656544"/>
                        <a:pt x="118492" y="657804"/>
                      </a:cubicBezTo>
                      <a:cubicBezTo>
                        <a:pt x="102090" y="659043"/>
                        <a:pt x="86948" y="654622"/>
                        <a:pt x="73066" y="644500"/>
                      </a:cubicBezTo>
                      <a:cubicBezTo>
                        <a:pt x="59184" y="634378"/>
                        <a:pt x="47802" y="619980"/>
                        <a:pt x="38878" y="601306"/>
                      </a:cubicBezTo>
                      <a:cubicBezTo>
                        <a:pt x="30016" y="582631"/>
                        <a:pt x="25430" y="562449"/>
                        <a:pt x="25223" y="540759"/>
                      </a:cubicBezTo>
                      <a:cubicBezTo>
                        <a:pt x="25037" y="519068"/>
                        <a:pt x="30470" y="497399"/>
                        <a:pt x="41501" y="475812"/>
                      </a:cubicBezTo>
                      <a:cubicBezTo>
                        <a:pt x="52553" y="454163"/>
                        <a:pt x="71165" y="435509"/>
                        <a:pt x="97380" y="419706"/>
                      </a:cubicBezTo>
                      <a:cubicBezTo>
                        <a:pt x="109629" y="412724"/>
                        <a:pt x="119297" y="407518"/>
                        <a:pt x="126403" y="404151"/>
                      </a:cubicBezTo>
                      <a:cubicBezTo>
                        <a:pt x="133489" y="400805"/>
                        <a:pt x="139211" y="398243"/>
                        <a:pt x="143570" y="396488"/>
                      </a:cubicBezTo>
                      <a:cubicBezTo>
                        <a:pt x="147887" y="394711"/>
                        <a:pt x="151192" y="393306"/>
                        <a:pt x="153423" y="392294"/>
                      </a:cubicBezTo>
                      <a:cubicBezTo>
                        <a:pt x="155695" y="391261"/>
                        <a:pt x="157844" y="389361"/>
                        <a:pt x="159889" y="386551"/>
                      </a:cubicBezTo>
                      <a:cubicBezTo>
                        <a:pt x="161066" y="368331"/>
                        <a:pt x="162161" y="351041"/>
                        <a:pt x="163132" y="334639"/>
                      </a:cubicBezTo>
                      <a:cubicBezTo>
                        <a:pt x="164082" y="318237"/>
                        <a:pt x="165095" y="301753"/>
                        <a:pt x="166045" y="285082"/>
                      </a:cubicBezTo>
                      <a:cubicBezTo>
                        <a:pt x="159290" y="306504"/>
                        <a:pt x="151213" y="325467"/>
                        <a:pt x="141772" y="341993"/>
                      </a:cubicBezTo>
                      <a:cubicBezTo>
                        <a:pt x="132373" y="358519"/>
                        <a:pt x="122478" y="371864"/>
                        <a:pt x="112212" y="382007"/>
                      </a:cubicBezTo>
                      <a:cubicBezTo>
                        <a:pt x="101883" y="392170"/>
                        <a:pt x="91678" y="398842"/>
                        <a:pt x="81597" y="402003"/>
                      </a:cubicBezTo>
                      <a:cubicBezTo>
                        <a:pt x="71537" y="405184"/>
                        <a:pt x="62531" y="403965"/>
                        <a:pt x="54660" y="398347"/>
                      </a:cubicBezTo>
                      <a:cubicBezTo>
                        <a:pt x="46748" y="392728"/>
                        <a:pt x="40427" y="382420"/>
                        <a:pt x="35676" y="367443"/>
                      </a:cubicBezTo>
                      <a:cubicBezTo>
                        <a:pt x="30883" y="352446"/>
                        <a:pt x="28900" y="331995"/>
                        <a:pt x="29582" y="306070"/>
                      </a:cubicBezTo>
                      <a:cubicBezTo>
                        <a:pt x="30264" y="268783"/>
                        <a:pt x="30698" y="237095"/>
                        <a:pt x="30801" y="210963"/>
                      </a:cubicBezTo>
                      <a:cubicBezTo>
                        <a:pt x="30904" y="184852"/>
                        <a:pt x="31069" y="163534"/>
                        <a:pt x="31214" y="146946"/>
                      </a:cubicBezTo>
                      <a:cubicBezTo>
                        <a:pt x="31111" y="127858"/>
                        <a:pt x="31007" y="112097"/>
                        <a:pt x="30822" y="99702"/>
                      </a:cubicBezTo>
                      <a:cubicBezTo>
                        <a:pt x="30553" y="86296"/>
                        <a:pt x="26153" y="78508"/>
                        <a:pt x="17642" y="76318"/>
                      </a:cubicBezTo>
                      <a:cubicBezTo>
                        <a:pt x="8491" y="75265"/>
                        <a:pt x="2913" y="70947"/>
                        <a:pt x="909" y="63428"/>
                      </a:cubicBezTo>
                      <a:cubicBezTo>
                        <a:pt x="-1115" y="55888"/>
                        <a:pt x="248" y="48245"/>
                        <a:pt x="4917" y="40498"/>
                      </a:cubicBezTo>
                      <a:cubicBezTo>
                        <a:pt x="9565" y="32773"/>
                        <a:pt x="17146" y="26389"/>
                        <a:pt x="27620" y="21370"/>
                      </a:cubicBezTo>
                      <a:cubicBezTo>
                        <a:pt x="38114" y="16371"/>
                        <a:pt x="51190" y="15606"/>
                        <a:pt x="66931" y="19035"/>
                      </a:cubicBezTo>
                      <a:cubicBezTo>
                        <a:pt x="88745" y="24448"/>
                        <a:pt x="98660" y="39383"/>
                        <a:pt x="96595" y="63903"/>
                      </a:cubicBezTo>
                      <a:cubicBezTo>
                        <a:pt x="94901" y="91997"/>
                        <a:pt x="93806" y="116270"/>
                        <a:pt x="93248" y="136762"/>
                      </a:cubicBezTo>
                      <a:cubicBezTo>
                        <a:pt x="92732" y="157233"/>
                        <a:pt x="92442" y="176383"/>
                        <a:pt x="92401" y="194210"/>
                      </a:cubicBezTo>
                      <a:cubicBezTo>
                        <a:pt x="92381" y="212058"/>
                        <a:pt x="92215" y="229658"/>
                        <a:pt x="91947" y="246990"/>
                      </a:cubicBezTo>
                      <a:cubicBezTo>
                        <a:pt x="91657" y="264342"/>
                        <a:pt x="91120" y="283905"/>
                        <a:pt x="90335" y="305719"/>
                      </a:cubicBezTo>
                      <a:cubicBezTo>
                        <a:pt x="90501" y="318113"/>
                        <a:pt x="92876" y="323402"/>
                        <a:pt x="97380" y="321604"/>
                      </a:cubicBezTo>
                      <a:cubicBezTo>
                        <a:pt x="101904" y="319828"/>
                        <a:pt x="107440" y="313548"/>
                        <a:pt x="113906" y="302744"/>
                      </a:cubicBezTo>
                      <a:cubicBezTo>
                        <a:pt x="120433" y="291961"/>
                        <a:pt x="127333" y="277666"/>
                        <a:pt x="134646" y="259818"/>
                      </a:cubicBezTo>
                      <a:cubicBezTo>
                        <a:pt x="141917" y="241970"/>
                        <a:pt x="148548" y="222759"/>
                        <a:pt x="154373" y="202246"/>
                      </a:cubicBezTo>
                      <a:cubicBezTo>
                        <a:pt x="160199" y="181712"/>
                        <a:pt x="164640" y="161096"/>
                        <a:pt x="167718" y="140315"/>
                      </a:cubicBezTo>
                      <a:cubicBezTo>
                        <a:pt x="170775" y="119575"/>
                        <a:pt x="171374" y="100735"/>
                        <a:pt x="169577" y="83900"/>
                      </a:cubicBezTo>
                      <a:cubicBezTo>
                        <a:pt x="169681" y="77682"/>
                        <a:pt x="168627" y="72517"/>
                        <a:pt x="166396" y="68345"/>
                      </a:cubicBezTo>
                      <a:cubicBezTo>
                        <a:pt x="164165" y="64192"/>
                        <a:pt x="160860" y="61837"/>
                        <a:pt x="156501" y="61280"/>
                      </a:cubicBezTo>
                      <a:cubicBezTo>
                        <a:pt x="148920" y="60536"/>
                        <a:pt x="144375" y="56405"/>
                        <a:pt x="142764" y="48803"/>
                      </a:cubicBezTo>
                      <a:cubicBezTo>
                        <a:pt x="141132" y="41221"/>
                        <a:pt x="142578" y="33599"/>
                        <a:pt x="147061" y="25873"/>
                      </a:cubicBezTo>
                      <a:cubicBezTo>
                        <a:pt x="151543" y="18147"/>
                        <a:pt x="158794" y="11413"/>
                        <a:pt x="168772" y="5670"/>
                      </a:cubicBezTo>
                      <a:cubicBezTo>
                        <a:pt x="178791" y="-52"/>
                        <a:pt x="191598" y="-1457"/>
                        <a:pt x="207277" y="1518"/>
                      </a:cubicBezTo>
                      <a:cubicBezTo>
                        <a:pt x="229112" y="6889"/>
                        <a:pt x="239358" y="21576"/>
                        <a:pt x="238015" y="45477"/>
                      </a:cubicBezTo>
                      <a:cubicBezTo>
                        <a:pt x="237272" y="71402"/>
                        <a:pt x="236487" y="95902"/>
                        <a:pt x="235640" y="118997"/>
                      </a:cubicBezTo>
                      <a:cubicBezTo>
                        <a:pt x="234793" y="142091"/>
                        <a:pt x="234028" y="164794"/>
                        <a:pt x="233305" y="187083"/>
                      </a:cubicBezTo>
                      <a:cubicBezTo>
                        <a:pt x="232562" y="209393"/>
                        <a:pt x="231777" y="231972"/>
                        <a:pt x="230909" y="254819"/>
                      </a:cubicBezTo>
                      <a:cubicBezTo>
                        <a:pt x="230000" y="277645"/>
                        <a:pt x="228988" y="302042"/>
                        <a:pt x="227872" y="328029"/>
                      </a:cubicBezTo>
                      <a:close/>
                      <a:moveTo>
                        <a:pt x="158691" y="440963"/>
                      </a:moveTo>
                      <a:cubicBezTo>
                        <a:pt x="136174" y="447532"/>
                        <a:pt x="118822" y="456270"/>
                        <a:pt x="106655" y="467156"/>
                      </a:cubicBezTo>
                      <a:cubicBezTo>
                        <a:pt x="94446" y="478043"/>
                        <a:pt x="85832" y="489425"/>
                        <a:pt x="80854" y="501345"/>
                      </a:cubicBezTo>
                      <a:cubicBezTo>
                        <a:pt x="75834" y="513264"/>
                        <a:pt x="73933" y="524832"/>
                        <a:pt x="75152" y="536090"/>
                      </a:cubicBezTo>
                      <a:cubicBezTo>
                        <a:pt x="76371" y="547328"/>
                        <a:pt x="79532" y="556397"/>
                        <a:pt x="84613" y="563379"/>
                      </a:cubicBezTo>
                      <a:cubicBezTo>
                        <a:pt x="89695" y="570299"/>
                        <a:pt x="95913" y="574389"/>
                        <a:pt x="103370" y="575670"/>
                      </a:cubicBezTo>
                      <a:cubicBezTo>
                        <a:pt x="110766" y="576951"/>
                        <a:pt x="118244" y="573294"/>
                        <a:pt x="125804" y="564721"/>
                      </a:cubicBezTo>
                      <a:cubicBezTo>
                        <a:pt x="133324" y="556148"/>
                        <a:pt x="140140" y="541936"/>
                        <a:pt x="146255" y="522167"/>
                      </a:cubicBezTo>
                      <a:cubicBezTo>
                        <a:pt x="152370" y="502377"/>
                        <a:pt x="156522" y="475316"/>
                        <a:pt x="158691" y="440963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id="{C7473540-BD1C-4806-95E9-99A19CDF383A}"/>
                    </a:ext>
                  </a:extLst>
                </p:cNvPr>
                <p:cNvSpPr/>
                <p:nvPr/>
              </p:nvSpPr>
              <p:spPr>
                <a:xfrm>
                  <a:off x="2613483" y="2290033"/>
                  <a:ext cx="371891" cy="629043"/>
                </a:xfrm>
                <a:custGeom>
                  <a:avLst/>
                  <a:gdLst>
                    <a:gd name="connsiteX0" fmla="*/ 100746 w 371891"/>
                    <a:gd name="connsiteY0" fmla="*/ 296934 h 629043"/>
                    <a:gd name="connsiteX1" fmla="*/ 95706 w 371891"/>
                    <a:gd name="connsiteY1" fmla="*/ 410053 h 629043"/>
                    <a:gd name="connsiteX2" fmla="*/ 116446 w 371891"/>
                    <a:gd name="connsiteY2" fmla="*/ 485060 h 629043"/>
                    <a:gd name="connsiteX3" fmla="*/ 156480 w 371891"/>
                    <a:gd name="connsiteY3" fmla="*/ 523752 h 629043"/>
                    <a:gd name="connsiteX4" fmla="*/ 209384 w 371891"/>
                    <a:gd name="connsiteY4" fmla="*/ 526644 h 629043"/>
                    <a:gd name="connsiteX5" fmla="*/ 269022 w 371891"/>
                    <a:gd name="connsiteY5" fmla="*/ 495017 h 629043"/>
                    <a:gd name="connsiteX6" fmla="*/ 329589 w 371891"/>
                    <a:gd name="connsiteY6" fmla="*/ 430608 h 629043"/>
                    <a:gd name="connsiteX7" fmla="*/ 311349 w 371891"/>
                    <a:gd name="connsiteY7" fmla="*/ 508982 h 629043"/>
                    <a:gd name="connsiteX8" fmla="*/ 265799 w 371891"/>
                    <a:gd name="connsiteY8" fmla="*/ 574528 h 629043"/>
                    <a:gd name="connsiteX9" fmla="*/ 204963 w 371891"/>
                    <a:gd name="connsiteY9" fmla="*/ 617351 h 629043"/>
                    <a:gd name="connsiteX10" fmla="*/ 140388 w 371891"/>
                    <a:gd name="connsiteY10" fmla="*/ 628258 h 629043"/>
                    <a:gd name="connsiteX11" fmla="*/ 60774 w 371891"/>
                    <a:gd name="connsiteY11" fmla="*/ 590207 h 629043"/>
                    <a:gd name="connsiteX12" fmla="*/ 14997 w 371891"/>
                    <a:gd name="connsiteY12" fmla="*/ 511605 h 629043"/>
                    <a:gd name="connsiteX13" fmla="*/ 0 w 371891"/>
                    <a:gd name="connsiteY13" fmla="*/ 407120 h 629043"/>
                    <a:gd name="connsiteX14" fmla="*/ 12808 w 371891"/>
                    <a:gd name="connsiteY14" fmla="*/ 291108 h 629043"/>
                    <a:gd name="connsiteX15" fmla="*/ 50115 w 371891"/>
                    <a:gd name="connsiteY15" fmla="*/ 177967 h 629043"/>
                    <a:gd name="connsiteX16" fmla="*/ 109009 w 371891"/>
                    <a:gd name="connsiteY16" fmla="*/ 82386 h 629043"/>
                    <a:gd name="connsiteX17" fmla="*/ 186598 w 371891"/>
                    <a:gd name="connsiteY17" fmla="*/ 18678 h 629043"/>
                    <a:gd name="connsiteX18" fmla="*/ 279743 w 371891"/>
                    <a:gd name="connsiteY18" fmla="*/ 851 h 629043"/>
                    <a:gd name="connsiteX19" fmla="*/ 336261 w 371891"/>
                    <a:gd name="connsiteY19" fmla="*/ 29482 h 629043"/>
                    <a:gd name="connsiteX20" fmla="*/ 365987 w 371891"/>
                    <a:gd name="connsiteY20" fmla="*/ 88872 h 629043"/>
                    <a:gd name="connsiteX21" fmla="*/ 370759 w 371891"/>
                    <a:gd name="connsiteY21" fmla="*/ 161235 h 629043"/>
                    <a:gd name="connsiteX22" fmla="*/ 353428 w 371891"/>
                    <a:gd name="connsiteY22" fmla="*/ 228785 h 629043"/>
                    <a:gd name="connsiteX23" fmla="*/ 316451 w 371891"/>
                    <a:gd name="connsiteY23" fmla="*/ 273673 h 629043"/>
                    <a:gd name="connsiteX24" fmla="*/ 261626 w 371891"/>
                    <a:gd name="connsiteY24" fmla="*/ 277392 h 629043"/>
                    <a:gd name="connsiteX25" fmla="*/ 237023 w 371891"/>
                    <a:gd name="connsiteY25" fmla="*/ 255681 h 629043"/>
                    <a:gd name="connsiteX26" fmla="*/ 226405 w 371891"/>
                    <a:gd name="connsiteY26" fmla="*/ 208933 h 629043"/>
                    <a:gd name="connsiteX27" fmla="*/ 238738 w 371891"/>
                    <a:gd name="connsiteY27" fmla="*/ 163115 h 629043"/>
                    <a:gd name="connsiteX28" fmla="*/ 252619 w 371891"/>
                    <a:gd name="connsiteY28" fmla="*/ 190135 h 629043"/>
                    <a:gd name="connsiteX29" fmla="*/ 276520 w 371891"/>
                    <a:gd name="connsiteY29" fmla="*/ 194535 h 629043"/>
                    <a:gd name="connsiteX30" fmla="*/ 299884 w 371891"/>
                    <a:gd name="connsiteY30" fmla="*/ 177348 h 629043"/>
                    <a:gd name="connsiteX31" fmla="*/ 312691 w 371891"/>
                    <a:gd name="connsiteY31" fmla="*/ 140392 h 629043"/>
                    <a:gd name="connsiteX32" fmla="*/ 303953 w 371891"/>
                    <a:gd name="connsiteY32" fmla="*/ 85092 h 629043"/>
                    <a:gd name="connsiteX33" fmla="*/ 271356 w 371891"/>
                    <a:gd name="connsiteY33" fmla="*/ 62059 h 629043"/>
                    <a:gd name="connsiteX34" fmla="*/ 224959 w 371891"/>
                    <a:gd name="connsiteY34" fmla="*/ 71726 h 629043"/>
                    <a:gd name="connsiteX35" fmla="*/ 174720 w 371891"/>
                    <a:gd name="connsiteY35" fmla="*/ 114260 h 629043"/>
                    <a:gd name="connsiteX36" fmla="*/ 129956 w 371891"/>
                    <a:gd name="connsiteY36" fmla="*/ 189453 h 629043"/>
                    <a:gd name="connsiteX37" fmla="*/ 100746 w 371891"/>
                    <a:gd name="connsiteY37" fmla="*/ 296934 h 629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371891" h="629043">
                      <a:moveTo>
                        <a:pt x="100746" y="296934"/>
                      </a:moveTo>
                      <a:cubicBezTo>
                        <a:pt x="94074" y="341326"/>
                        <a:pt x="92380" y="379047"/>
                        <a:pt x="95706" y="410053"/>
                      </a:cubicBezTo>
                      <a:cubicBezTo>
                        <a:pt x="99052" y="441060"/>
                        <a:pt x="105952" y="466076"/>
                        <a:pt x="116446" y="485060"/>
                      </a:cubicBezTo>
                      <a:cubicBezTo>
                        <a:pt x="126919" y="504086"/>
                        <a:pt x="140264" y="516976"/>
                        <a:pt x="156480" y="523752"/>
                      </a:cubicBezTo>
                      <a:cubicBezTo>
                        <a:pt x="172696" y="530527"/>
                        <a:pt x="190337" y="531478"/>
                        <a:pt x="209384" y="526644"/>
                      </a:cubicBezTo>
                      <a:cubicBezTo>
                        <a:pt x="228430" y="521769"/>
                        <a:pt x="248343" y="511233"/>
                        <a:pt x="269022" y="495017"/>
                      </a:cubicBezTo>
                      <a:cubicBezTo>
                        <a:pt x="289741" y="478801"/>
                        <a:pt x="309923" y="457318"/>
                        <a:pt x="329589" y="430608"/>
                      </a:cubicBezTo>
                      <a:cubicBezTo>
                        <a:pt x="329486" y="457855"/>
                        <a:pt x="323433" y="483986"/>
                        <a:pt x="311349" y="508982"/>
                      </a:cubicBezTo>
                      <a:cubicBezTo>
                        <a:pt x="299264" y="533957"/>
                        <a:pt x="284101" y="555812"/>
                        <a:pt x="265799" y="574528"/>
                      </a:cubicBezTo>
                      <a:cubicBezTo>
                        <a:pt x="247496" y="593264"/>
                        <a:pt x="227211" y="607497"/>
                        <a:pt x="204963" y="617351"/>
                      </a:cubicBezTo>
                      <a:cubicBezTo>
                        <a:pt x="182715" y="627184"/>
                        <a:pt x="161211" y="630799"/>
                        <a:pt x="140388" y="628258"/>
                      </a:cubicBezTo>
                      <a:cubicBezTo>
                        <a:pt x="107811" y="623940"/>
                        <a:pt x="81266" y="611257"/>
                        <a:pt x="60774" y="590207"/>
                      </a:cubicBezTo>
                      <a:cubicBezTo>
                        <a:pt x="40282" y="569157"/>
                        <a:pt x="25016" y="542963"/>
                        <a:pt x="14997" y="511605"/>
                      </a:cubicBezTo>
                      <a:cubicBezTo>
                        <a:pt x="4979" y="480247"/>
                        <a:pt x="0" y="445419"/>
                        <a:pt x="0" y="407120"/>
                      </a:cubicBezTo>
                      <a:cubicBezTo>
                        <a:pt x="-21" y="368821"/>
                        <a:pt x="4255" y="330151"/>
                        <a:pt x="12808" y="291108"/>
                      </a:cubicBezTo>
                      <a:cubicBezTo>
                        <a:pt x="21401" y="252086"/>
                        <a:pt x="33837" y="214386"/>
                        <a:pt x="50115" y="177967"/>
                      </a:cubicBezTo>
                      <a:cubicBezTo>
                        <a:pt x="66434" y="141569"/>
                        <a:pt x="86038" y="109715"/>
                        <a:pt x="109009" y="82386"/>
                      </a:cubicBezTo>
                      <a:cubicBezTo>
                        <a:pt x="131980" y="55077"/>
                        <a:pt x="157843" y="33841"/>
                        <a:pt x="186598" y="18678"/>
                      </a:cubicBezTo>
                      <a:cubicBezTo>
                        <a:pt x="215354" y="3557"/>
                        <a:pt x="246422" y="-2372"/>
                        <a:pt x="279743" y="851"/>
                      </a:cubicBezTo>
                      <a:cubicBezTo>
                        <a:pt x="303292" y="3350"/>
                        <a:pt x="322111" y="12874"/>
                        <a:pt x="336261" y="29482"/>
                      </a:cubicBezTo>
                      <a:cubicBezTo>
                        <a:pt x="350391" y="46091"/>
                        <a:pt x="360265" y="65880"/>
                        <a:pt x="365987" y="88872"/>
                      </a:cubicBezTo>
                      <a:cubicBezTo>
                        <a:pt x="371647" y="111864"/>
                        <a:pt x="373238" y="135992"/>
                        <a:pt x="370759" y="161235"/>
                      </a:cubicBezTo>
                      <a:cubicBezTo>
                        <a:pt x="368260" y="186478"/>
                        <a:pt x="362496" y="208995"/>
                        <a:pt x="353428" y="228785"/>
                      </a:cubicBezTo>
                      <a:cubicBezTo>
                        <a:pt x="344338" y="248533"/>
                        <a:pt x="332027" y="263510"/>
                        <a:pt x="316451" y="273673"/>
                      </a:cubicBezTo>
                      <a:cubicBezTo>
                        <a:pt x="300855" y="283837"/>
                        <a:pt x="282573" y="285097"/>
                        <a:pt x="261626" y="277392"/>
                      </a:cubicBezTo>
                      <a:cubicBezTo>
                        <a:pt x="251773" y="273549"/>
                        <a:pt x="243530" y="266299"/>
                        <a:pt x="237023" y="255681"/>
                      </a:cubicBezTo>
                      <a:cubicBezTo>
                        <a:pt x="228037" y="241014"/>
                        <a:pt x="224484" y="225438"/>
                        <a:pt x="226405" y="208933"/>
                      </a:cubicBezTo>
                      <a:cubicBezTo>
                        <a:pt x="228368" y="192428"/>
                        <a:pt x="232437" y="177141"/>
                        <a:pt x="238738" y="163115"/>
                      </a:cubicBezTo>
                      <a:cubicBezTo>
                        <a:pt x="240618" y="175943"/>
                        <a:pt x="245245" y="184908"/>
                        <a:pt x="252619" y="190135"/>
                      </a:cubicBezTo>
                      <a:cubicBezTo>
                        <a:pt x="260015" y="195361"/>
                        <a:pt x="267989" y="196807"/>
                        <a:pt x="276520" y="194535"/>
                      </a:cubicBezTo>
                      <a:cubicBezTo>
                        <a:pt x="285072" y="192262"/>
                        <a:pt x="292860" y="186540"/>
                        <a:pt x="299884" y="177348"/>
                      </a:cubicBezTo>
                      <a:cubicBezTo>
                        <a:pt x="306887" y="168176"/>
                        <a:pt x="311142" y="155864"/>
                        <a:pt x="312691" y="140392"/>
                      </a:cubicBezTo>
                      <a:cubicBezTo>
                        <a:pt x="314819" y="116677"/>
                        <a:pt x="311906" y="98250"/>
                        <a:pt x="303953" y="85092"/>
                      </a:cubicBezTo>
                      <a:cubicBezTo>
                        <a:pt x="295959" y="71954"/>
                        <a:pt x="285093" y="64248"/>
                        <a:pt x="271356" y="62059"/>
                      </a:cubicBezTo>
                      <a:cubicBezTo>
                        <a:pt x="257619" y="59828"/>
                        <a:pt x="242146" y="63071"/>
                        <a:pt x="224959" y="71726"/>
                      </a:cubicBezTo>
                      <a:cubicBezTo>
                        <a:pt x="207772" y="80382"/>
                        <a:pt x="190999" y="94594"/>
                        <a:pt x="174720" y="114260"/>
                      </a:cubicBezTo>
                      <a:cubicBezTo>
                        <a:pt x="158381" y="133967"/>
                        <a:pt x="143466" y="159025"/>
                        <a:pt x="129956" y="189453"/>
                      </a:cubicBezTo>
                      <a:cubicBezTo>
                        <a:pt x="116446" y="219799"/>
                        <a:pt x="106716" y="255660"/>
                        <a:pt x="100746" y="296934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2" name="Freeform: Shape 841">
                  <a:extLst>
                    <a:ext uri="{FF2B5EF4-FFF2-40B4-BE49-F238E27FC236}">
                      <a16:creationId xmlns:a16="http://schemas.microsoft.com/office/drawing/2014/main" id="{57AF4AFE-21EE-4E69-AC80-FE4E49AC8739}"/>
                    </a:ext>
                  </a:extLst>
                </p:cNvPr>
                <p:cNvSpPr/>
                <p:nvPr/>
              </p:nvSpPr>
              <p:spPr>
                <a:xfrm>
                  <a:off x="2991308" y="2337749"/>
                  <a:ext cx="521516" cy="550440"/>
                </a:xfrm>
                <a:custGeom>
                  <a:avLst/>
                  <a:gdLst>
                    <a:gd name="connsiteX0" fmla="*/ 56085 w 521516"/>
                    <a:gd name="connsiteY0" fmla="*/ 55079 h 550440"/>
                    <a:gd name="connsiteX1" fmla="*/ 42099 w 521516"/>
                    <a:gd name="connsiteY1" fmla="*/ 39772 h 550440"/>
                    <a:gd name="connsiteX2" fmla="*/ 51602 w 521516"/>
                    <a:gd name="connsiteY2" fmla="*/ 17834 h 550440"/>
                    <a:gd name="connsiteX3" fmla="*/ 79365 w 521516"/>
                    <a:gd name="connsiteY3" fmla="*/ 2134 h 550440"/>
                    <a:gd name="connsiteX4" fmla="*/ 120060 w 521516"/>
                    <a:gd name="connsiteY4" fmla="*/ 4758 h 550440"/>
                    <a:gd name="connsiteX5" fmla="*/ 141937 w 521516"/>
                    <a:gd name="connsiteY5" fmla="*/ 52848 h 550440"/>
                    <a:gd name="connsiteX6" fmla="*/ 120722 w 521516"/>
                    <a:gd name="connsiteY6" fmla="*/ 163366 h 550440"/>
                    <a:gd name="connsiteX7" fmla="*/ 101510 w 521516"/>
                    <a:gd name="connsiteY7" fmla="*/ 268574 h 550440"/>
                    <a:gd name="connsiteX8" fmla="*/ 139809 w 521516"/>
                    <a:gd name="connsiteY8" fmla="*/ 207841 h 550440"/>
                    <a:gd name="connsiteX9" fmla="*/ 179430 w 521516"/>
                    <a:gd name="connsiteY9" fmla="*/ 170306 h 550440"/>
                    <a:gd name="connsiteX10" fmla="*/ 215374 w 521516"/>
                    <a:gd name="connsiteY10" fmla="*/ 154979 h 550440"/>
                    <a:gd name="connsiteX11" fmla="*/ 242724 w 521516"/>
                    <a:gd name="connsiteY11" fmla="*/ 160081 h 550440"/>
                    <a:gd name="connsiteX12" fmla="*/ 256338 w 521516"/>
                    <a:gd name="connsiteY12" fmla="*/ 183465 h 550440"/>
                    <a:gd name="connsiteX13" fmla="*/ 251008 w 521516"/>
                    <a:gd name="connsiteY13" fmla="*/ 222962 h 550440"/>
                    <a:gd name="connsiteX14" fmla="*/ 218968 w 521516"/>
                    <a:gd name="connsiteY14" fmla="*/ 364631 h 550440"/>
                    <a:gd name="connsiteX15" fmla="*/ 214258 w 521516"/>
                    <a:gd name="connsiteY15" fmla="*/ 441972 h 550440"/>
                    <a:gd name="connsiteX16" fmla="*/ 229751 w 521516"/>
                    <a:gd name="connsiteY16" fmla="*/ 463146 h 550440"/>
                    <a:gd name="connsiteX17" fmla="*/ 258341 w 521516"/>
                    <a:gd name="connsiteY17" fmla="*/ 435114 h 550440"/>
                    <a:gd name="connsiteX18" fmla="*/ 293273 w 521516"/>
                    <a:gd name="connsiteY18" fmla="*/ 364961 h 550440"/>
                    <a:gd name="connsiteX19" fmla="*/ 328019 w 521516"/>
                    <a:gd name="connsiteY19" fmla="*/ 260455 h 550440"/>
                    <a:gd name="connsiteX20" fmla="*/ 302569 w 521516"/>
                    <a:gd name="connsiteY20" fmla="*/ 238848 h 550440"/>
                    <a:gd name="connsiteX21" fmla="*/ 296557 w 521516"/>
                    <a:gd name="connsiteY21" fmla="*/ 210402 h 550440"/>
                    <a:gd name="connsiteX22" fmla="*/ 305130 w 521516"/>
                    <a:gd name="connsiteY22" fmla="*/ 182639 h 550440"/>
                    <a:gd name="connsiteX23" fmla="*/ 323391 w 521516"/>
                    <a:gd name="connsiteY23" fmla="*/ 163014 h 550440"/>
                    <a:gd name="connsiteX24" fmla="*/ 346466 w 521516"/>
                    <a:gd name="connsiteY24" fmla="*/ 159069 h 550440"/>
                    <a:gd name="connsiteX25" fmla="*/ 370015 w 521516"/>
                    <a:gd name="connsiteY25" fmla="*/ 177495 h 550440"/>
                    <a:gd name="connsiteX26" fmla="*/ 373465 w 521516"/>
                    <a:gd name="connsiteY26" fmla="*/ 198504 h 550440"/>
                    <a:gd name="connsiteX27" fmla="*/ 367454 w 521516"/>
                    <a:gd name="connsiteY27" fmla="*/ 220587 h 550440"/>
                    <a:gd name="connsiteX28" fmla="*/ 393275 w 521516"/>
                    <a:gd name="connsiteY28" fmla="*/ 214844 h 550440"/>
                    <a:gd name="connsiteX29" fmla="*/ 418147 w 521516"/>
                    <a:gd name="connsiteY29" fmla="*/ 204412 h 550440"/>
                    <a:gd name="connsiteX30" fmla="*/ 447708 w 521516"/>
                    <a:gd name="connsiteY30" fmla="*/ 199599 h 550440"/>
                    <a:gd name="connsiteX31" fmla="*/ 469377 w 521516"/>
                    <a:gd name="connsiteY31" fmla="*/ 213708 h 550440"/>
                    <a:gd name="connsiteX32" fmla="*/ 479706 w 521516"/>
                    <a:gd name="connsiteY32" fmla="*/ 238868 h 550440"/>
                    <a:gd name="connsiteX33" fmla="*/ 475161 w 521516"/>
                    <a:gd name="connsiteY33" fmla="*/ 267210 h 550440"/>
                    <a:gd name="connsiteX34" fmla="*/ 431099 w 521516"/>
                    <a:gd name="connsiteY34" fmla="*/ 395989 h 550440"/>
                    <a:gd name="connsiteX35" fmla="*/ 422361 w 521516"/>
                    <a:gd name="connsiteY35" fmla="*/ 471202 h 550440"/>
                    <a:gd name="connsiteX36" fmla="*/ 447295 w 521516"/>
                    <a:gd name="connsiteY36" fmla="*/ 471202 h 550440"/>
                    <a:gd name="connsiteX37" fmla="*/ 504929 w 521516"/>
                    <a:gd name="connsiteY37" fmla="*/ 374298 h 550440"/>
                    <a:gd name="connsiteX38" fmla="*/ 521517 w 521516"/>
                    <a:gd name="connsiteY38" fmla="*/ 384317 h 550440"/>
                    <a:gd name="connsiteX39" fmla="*/ 504412 w 521516"/>
                    <a:gd name="connsiteY39" fmla="*/ 436395 h 550440"/>
                    <a:gd name="connsiteX40" fmla="*/ 479644 w 521516"/>
                    <a:gd name="connsiteY40" fmla="*/ 483886 h 550440"/>
                    <a:gd name="connsiteX41" fmla="*/ 447894 w 521516"/>
                    <a:gd name="connsiteY41" fmla="*/ 522557 h 550440"/>
                    <a:gd name="connsiteX42" fmla="*/ 409492 w 521516"/>
                    <a:gd name="connsiteY42" fmla="*/ 547407 h 550440"/>
                    <a:gd name="connsiteX43" fmla="*/ 408004 w 521516"/>
                    <a:gd name="connsiteY43" fmla="*/ 547759 h 550440"/>
                    <a:gd name="connsiteX44" fmla="*/ 406517 w 521516"/>
                    <a:gd name="connsiteY44" fmla="*/ 548048 h 550440"/>
                    <a:gd name="connsiteX45" fmla="*/ 378154 w 521516"/>
                    <a:gd name="connsiteY45" fmla="*/ 539041 h 550440"/>
                    <a:gd name="connsiteX46" fmla="*/ 368218 w 521516"/>
                    <a:gd name="connsiteY46" fmla="*/ 493058 h 550440"/>
                    <a:gd name="connsiteX47" fmla="*/ 371275 w 521516"/>
                    <a:gd name="connsiteY47" fmla="*/ 426438 h 550440"/>
                    <a:gd name="connsiteX48" fmla="*/ 381873 w 521516"/>
                    <a:gd name="connsiteY48" fmla="*/ 355170 h 550440"/>
                    <a:gd name="connsiteX49" fmla="*/ 394350 w 521516"/>
                    <a:gd name="connsiteY49" fmla="*/ 294788 h 550440"/>
                    <a:gd name="connsiteX50" fmla="*/ 403769 w 521516"/>
                    <a:gd name="connsiteY50" fmla="*/ 261653 h 550440"/>
                    <a:gd name="connsiteX51" fmla="*/ 377183 w 521516"/>
                    <a:gd name="connsiteY51" fmla="*/ 265847 h 550440"/>
                    <a:gd name="connsiteX52" fmla="*/ 350143 w 521516"/>
                    <a:gd name="connsiteY52" fmla="*/ 266136 h 550440"/>
                    <a:gd name="connsiteX53" fmla="*/ 350700 w 521516"/>
                    <a:gd name="connsiteY53" fmla="*/ 266157 h 550440"/>
                    <a:gd name="connsiteX54" fmla="*/ 307630 w 521516"/>
                    <a:gd name="connsiteY54" fmla="*/ 405388 h 550440"/>
                    <a:gd name="connsiteX55" fmla="*/ 253136 w 521516"/>
                    <a:gd name="connsiteY55" fmla="*/ 498966 h 550440"/>
                    <a:gd name="connsiteX56" fmla="*/ 199963 w 521516"/>
                    <a:gd name="connsiteY56" fmla="*/ 538194 h 550440"/>
                    <a:gd name="connsiteX57" fmla="*/ 160466 w 521516"/>
                    <a:gd name="connsiteY57" fmla="*/ 515182 h 550440"/>
                    <a:gd name="connsiteX58" fmla="*/ 147721 w 521516"/>
                    <a:gd name="connsiteY58" fmla="*/ 421604 h 550440"/>
                    <a:gd name="connsiteX59" fmla="*/ 174679 w 521516"/>
                    <a:gd name="connsiteY59" fmla="*/ 249610 h 550440"/>
                    <a:gd name="connsiteX60" fmla="*/ 176538 w 521516"/>
                    <a:gd name="connsiteY60" fmla="*/ 241616 h 550440"/>
                    <a:gd name="connsiteX61" fmla="*/ 175960 w 521516"/>
                    <a:gd name="connsiteY61" fmla="*/ 235026 h 550440"/>
                    <a:gd name="connsiteX62" fmla="*/ 163999 w 521516"/>
                    <a:gd name="connsiteY62" fmla="*/ 239467 h 550440"/>
                    <a:gd name="connsiteX63" fmla="*/ 147163 w 521516"/>
                    <a:gd name="connsiteY63" fmla="*/ 261468 h 550440"/>
                    <a:gd name="connsiteX64" fmla="*/ 127435 w 521516"/>
                    <a:gd name="connsiteY64" fmla="*/ 294499 h 550440"/>
                    <a:gd name="connsiteX65" fmla="*/ 107769 w 521516"/>
                    <a:gd name="connsiteY65" fmla="*/ 332591 h 550440"/>
                    <a:gd name="connsiteX66" fmla="*/ 90521 w 521516"/>
                    <a:gd name="connsiteY66" fmla="*/ 369217 h 550440"/>
                    <a:gd name="connsiteX67" fmla="*/ 78023 w 521516"/>
                    <a:gd name="connsiteY67" fmla="*/ 397972 h 550440"/>
                    <a:gd name="connsiteX68" fmla="*/ 68954 w 521516"/>
                    <a:gd name="connsiteY68" fmla="*/ 448087 h 550440"/>
                    <a:gd name="connsiteX69" fmla="*/ 62240 w 521516"/>
                    <a:gd name="connsiteY69" fmla="*/ 485972 h 550440"/>
                    <a:gd name="connsiteX70" fmla="*/ 56622 w 521516"/>
                    <a:gd name="connsiteY70" fmla="*/ 518921 h 550440"/>
                    <a:gd name="connsiteX71" fmla="*/ 45012 w 521516"/>
                    <a:gd name="connsiteY71" fmla="*/ 528403 h 550440"/>
                    <a:gd name="connsiteX72" fmla="*/ 24933 w 521516"/>
                    <a:gd name="connsiteY72" fmla="*/ 530964 h 550440"/>
                    <a:gd name="connsiteX73" fmla="*/ 6465 w 521516"/>
                    <a:gd name="connsiteY73" fmla="*/ 523548 h 550440"/>
                    <a:gd name="connsiteX74" fmla="*/ 330 w 521516"/>
                    <a:gd name="connsiteY74" fmla="*/ 503986 h 550440"/>
                    <a:gd name="connsiteX75" fmla="*/ 23508 w 521516"/>
                    <a:gd name="connsiteY75" fmla="*/ 350336 h 550440"/>
                    <a:gd name="connsiteX76" fmla="*/ 44764 w 521516"/>
                    <a:gd name="connsiteY76" fmla="*/ 214327 h 550440"/>
                    <a:gd name="connsiteX77" fmla="*/ 66207 w 521516"/>
                    <a:gd name="connsiteY77" fmla="*/ 79517 h 550440"/>
                    <a:gd name="connsiteX78" fmla="*/ 65174 w 521516"/>
                    <a:gd name="connsiteY78" fmla="*/ 63652 h 550440"/>
                    <a:gd name="connsiteX79" fmla="*/ 56085 w 521516"/>
                    <a:gd name="connsiteY79" fmla="*/ 55079 h 550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521516" h="550440">
                      <a:moveTo>
                        <a:pt x="56085" y="55079"/>
                      </a:moveTo>
                      <a:cubicBezTo>
                        <a:pt x="46789" y="52621"/>
                        <a:pt x="42120" y="47498"/>
                        <a:pt x="42099" y="39772"/>
                      </a:cubicBezTo>
                      <a:cubicBezTo>
                        <a:pt x="42058" y="32067"/>
                        <a:pt x="45198" y="24754"/>
                        <a:pt x="51602" y="17834"/>
                      </a:cubicBezTo>
                      <a:cubicBezTo>
                        <a:pt x="57985" y="10914"/>
                        <a:pt x="67240" y="5708"/>
                        <a:pt x="79365" y="2134"/>
                      </a:cubicBezTo>
                      <a:cubicBezTo>
                        <a:pt x="91471" y="-1419"/>
                        <a:pt x="105022" y="-530"/>
                        <a:pt x="120060" y="4758"/>
                      </a:cubicBezTo>
                      <a:cubicBezTo>
                        <a:pt x="140450" y="12422"/>
                        <a:pt x="147762" y="28411"/>
                        <a:pt x="141937" y="52848"/>
                      </a:cubicBezTo>
                      <a:cubicBezTo>
                        <a:pt x="134727" y="90052"/>
                        <a:pt x="127683" y="126905"/>
                        <a:pt x="120722" y="163366"/>
                      </a:cubicBezTo>
                      <a:cubicBezTo>
                        <a:pt x="113760" y="199805"/>
                        <a:pt x="107336" y="234902"/>
                        <a:pt x="101510" y="268574"/>
                      </a:cubicBezTo>
                      <a:cubicBezTo>
                        <a:pt x="113554" y="244446"/>
                        <a:pt x="126361" y="224202"/>
                        <a:pt x="139809" y="207841"/>
                      </a:cubicBezTo>
                      <a:cubicBezTo>
                        <a:pt x="153298" y="191480"/>
                        <a:pt x="166499" y="178962"/>
                        <a:pt x="179430" y="170306"/>
                      </a:cubicBezTo>
                      <a:cubicBezTo>
                        <a:pt x="192361" y="161610"/>
                        <a:pt x="204322" y="156528"/>
                        <a:pt x="215374" y="154979"/>
                      </a:cubicBezTo>
                      <a:cubicBezTo>
                        <a:pt x="226426" y="153450"/>
                        <a:pt x="235535" y="155144"/>
                        <a:pt x="242724" y="160081"/>
                      </a:cubicBezTo>
                      <a:cubicBezTo>
                        <a:pt x="249934" y="165039"/>
                        <a:pt x="254478" y="172847"/>
                        <a:pt x="256338" y="183465"/>
                      </a:cubicBezTo>
                      <a:cubicBezTo>
                        <a:pt x="258217" y="194083"/>
                        <a:pt x="256441" y="207283"/>
                        <a:pt x="251008" y="222962"/>
                      </a:cubicBezTo>
                      <a:cubicBezTo>
                        <a:pt x="234978" y="281918"/>
                        <a:pt x="224319" y="329141"/>
                        <a:pt x="218968" y="364631"/>
                      </a:cubicBezTo>
                      <a:cubicBezTo>
                        <a:pt x="213618" y="400141"/>
                        <a:pt x="212048" y="425921"/>
                        <a:pt x="214258" y="441972"/>
                      </a:cubicBezTo>
                      <a:cubicBezTo>
                        <a:pt x="216448" y="458023"/>
                        <a:pt x="221612" y="465067"/>
                        <a:pt x="229751" y="463146"/>
                      </a:cubicBezTo>
                      <a:cubicBezTo>
                        <a:pt x="237849" y="461183"/>
                        <a:pt x="247393" y="451867"/>
                        <a:pt x="258341" y="435114"/>
                      </a:cubicBezTo>
                      <a:cubicBezTo>
                        <a:pt x="269269" y="418402"/>
                        <a:pt x="280940" y="395018"/>
                        <a:pt x="293273" y="364961"/>
                      </a:cubicBezTo>
                      <a:cubicBezTo>
                        <a:pt x="305605" y="334925"/>
                        <a:pt x="317194" y="300097"/>
                        <a:pt x="328019" y="260455"/>
                      </a:cubicBezTo>
                      <a:cubicBezTo>
                        <a:pt x="315728" y="255270"/>
                        <a:pt x="307217" y="248061"/>
                        <a:pt x="302569" y="238848"/>
                      </a:cubicBezTo>
                      <a:cubicBezTo>
                        <a:pt x="297900" y="229655"/>
                        <a:pt x="295897" y="220153"/>
                        <a:pt x="296557" y="210402"/>
                      </a:cubicBezTo>
                      <a:cubicBezTo>
                        <a:pt x="297177" y="200673"/>
                        <a:pt x="300048" y="191418"/>
                        <a:pt x="305130" y="182639"/>
                      </a:cubicBezTo>
                      <a:cubicBezTo>
                        <a:pt x="310274" y="173880"/>
                        <a:pt x="316306" y="167332"/>
                        <a:pt x="323391" y="163014"/>
                      </a:cubicBezTo>
                      <a:cubicBezTo>
                        <a:pt x="330436" y="158718"/>
                        <a:pt x="338120" y="157396"/>
                        <a:pt x="346466" y="159069"/>
                      </a:cubicBezTo>
                      <a:cubicBezTo>
                        <a:pt x="354832" y="160742"/>
                        <a:pt x="362682" y="166877"/>
                        <a:pt x="370015" y="177495"/>
                      </a:cubicBezTo>
                      <a:cubicBezTo>
                        <a:pt x="373589" y="184354"/>
                        <a:pt x="374746" y="191356"/>
                        <a:pt x="373465" y="198504"/>
                      </a:cubicBezTo>
                      <a:cubicBezTo>
                        <a:pt x="372164" y="205651"/>
                        <a:pt x="370160" y="213026"/>
                        <a:pt x="367454" y="220587"/>
                      </a:cubicBezTo>
                      <a:cubicBezTo>
                        <a:pt x="377638" y="220029"/>
                        <a:pt x="386252" y="218128"/>
                        <a:pt x="393275" y="214844"/>
                      </a:cubicBezTo>
                      <a:cubicBezTo>
                        <a:pt x="400258" y="211559"/>
                        <a:pt x="408562" y="208089"/>
                        <a:pt x="418147" y="204412"/>
                      </a:cubicBezTo>
                      <a:cubicBezTo>
                        <a:pt x="428951" y="198752"/>
                        <a:pt x="438804" y="197120"/>
                        <a:pt x="447708" y="199599"/>
                      </a:cubicBezTo>
                      <a:cubicBezTo>
                        <a:pt x="456611" y="202057"/>
                        <a:pt x="463841" y="206767"/>
                        <a:pt x="469377" y="213708"/>
                      </a:cubicBezTo>
                      <a:cubicBezTo>
                        <a:pt x="474955" y="220649"/>
                        <a:pt x="478384" y="229035"/>
                        <a:pt x="479706" y="238868"/>
                      </a:cubicBezTo>
                      <a:cubicBezTo>
                        <a:pt x="481008" y="248701"/>
                        <a:pt x="479499" y="258142"/>
                        <a:pt x="475161" y="267210"/>
                      </a:cubicBezTo>
                      <a:cubicBezTo>
                        <a:pt x="454504" y="316685"/>
                        <a:pt x="439796" y="359611"/>
                        <a:pt x="431099" y="395989"/>
                      </a:cubicBezTo>
                      <a:cubicBezTo>
                        <a:pt x="422382" y="432387"/>
                        <a:pt x="419469" y="457465"/>
                        <a:pt x="422361" y="471202"/>
                      </a:cubicBezTo>
                      <a:cubicBezTo>
                        <a:pt x="425274" y="484981"/>
                        <a:pt x="433578" y="484981"/>
                        <a:pt x="447295" y="471202"/>
                      </a:cubicBezTo>
                      <a:cubicBezTo>
                        <a:pt x="461073" y="457424"/>
                        <a:pt x="480243" y="425116"/>
                        <a:pt x="504929" y="374298"/>
                      </a:cubicBezTo>
                      <a:cubicBezTo>
                        <a:pt x="512345" y="374650"/>
                        <a:pt x="517860" y="377975"/>
                        <a:pt x="521517" y="384317"/>
                      </a:cubicBezTo>
                      <a:cubicBezTo>
                        <a:pt x="517179" y="402145"/>
                        <a:pt x="511457" y="419497"/>
                        <a:pt x="504412" y="436395"/>
                      </a:cubicBezTo>
                      <a:cubicBezTo>
                        <a:pt x="497389" y="453313"/>
                        <a:pt x="489126" y="469157"/>
                        <a:pt x="479644" y="483886"/>
                      </a:cubicBezTo>
                      <a:cubicBezTo>
                        <a:pt x="470162" y="498635"/>
                        <a:pt x="459565" y="511505"/>
                        <a:pt x="447894" y="522557"/>
                      </a:cubicBezTo>
                      <a:cubicBezTo>
                        <a:pt x="436243" y="533608"/>
                        <a:pt x="423415" y="541892"/>
                        <a:pt x="409492" y="547407"/>
                      </a:cubicBezTo>
                      <a:cubicBezTo>
                        <a:pt x="408707" y="547387"/>
                        <a:pt x="408231" y="547490"/>
                        <a:pt x="408004" y="547759"/>
                      </a:cubicBezTo>
                      <a:cubicBezTo>
                        <a:pt x="407798" y="548006"/>
                        <a:pt x="407302" y="548110"/>
                        <a:pt x="406517" y="548048"/>
                      </a:cubicBezTo>
                      <a:cubicBezTo>
                        <a:pt x="393358" y="553130"/>
                        <a:pt x="383897" y="550114"/>
                        <a:pt x="378154" y="539041"/>
                      </a:cubicBezTo>
                      <a:cubicBezTo>
                        <a:pt x="372391" y="527969"/>
                        <a:pt x="369065" y="512662"/>
                        <a:pt x="368218" y="493058"/>
                      </a:cubicBezTo>
                      <a:cubicBezTo>
                        <a:pt x="367330" y="473475"/>
                        <a:pt x="368383" y="451268"/>
                        <a:pt x="371275" y="426438"/>
                      </a:cubicBezTo>
                      <a:cubicBezTo>
                        <a:pt x="374167" y="401628"/>
                        <a:pt x="377700" y="377851"/>
                        <a:pt x="381873" y="355170"/>
                      </a:cubicBezTo>
                      <a:cubicBezTo>
                        <a:pt x="386025" y="332467"/>
                        <a:pt x="390218" y="312347"/>
                        <a:pt x="394350" y="294788"/>
                      </a:cubicBezTo>
                      <a:cubicBezTo>
                        <a:pt x="398481" y="277229"/>
                        <a:pt x="401600" y="266177"/>
                        <a:pt x="403769" y="261653"/>
                      </a:cubicBezTo>
                      <a:cubicBezTo>
                        <a:pt x="395878" y="263347"/>
                        <a:pt x="386996" y="264752"/>
                        <a:pt x="377183" y="265847"/>
                      </a:cubicBezTo>
                      <a:cubicBezTo>
                        <a:pt x="367330" y="266942"/>
                        <a:pt x="358323" y="267045"/>
                        <a:pt x="350143" y="266136"/>
                      </a:cubicBezTo>
                      <a:lnTo>
                        <a:pt x="350700" y="266157"/>
                      </a:lnTo>
                      <a:cubicBezTo>
                        <a:pt x="339690" y="319164"/>
                        <a:pt x="325313" y="365581"/>
                        <a:pt x="307630" y="405388"/>
                      </a:cubicBezTo>
                      <a:cubicBezTo>
                        <a:pt x="289947" y="445215"/>
                        <a:pt x="271769" y="476429"/>
                        <a:pt x="253136" y="498966"/>
                      </a:cubicBezTo>
                      <a:cubicBezTo>
                        <a:pt x="234482" y="521524"/>
                        <a:pt x="216737" y="534621"/>
                        <a:pt x="199963" y="538194"/>
                      </a:cubicBezTo>
                      <a:cubicBezTo>
                        <a:pt x="183128" y="541789"/>
                        <a:pt x="169969" y="534145"/>
                        <a:pt x="160466" y="515182"/>
                      </a:cubicBezTo>
                      <a:cubicBezTo>
                        <a:pt x="150964" y="496218"/>
                        <a:pt x="146688" y="465046"/>
                        <a:pt x="147721" y="421604"/>
                      </a:cubicBezTo>
                      <a:cubicBezTo>
                        <a:pt x="148713" y="378203"/>
                        <a:pt x="157740" y="320858"/>
                        <a:pt x="174679" y="249610"/>
                      </a:cubicBezTo>
                      <a:cubicBezTo>
                        <a:pt x="175175" y="247069"/>
                        <a:pt x="175815" y="244384"/>
                        <a:pt x="176538" y="241616"/>
                      </a:cubicBezTo>
                      <a:cubicBezTo>
                        <a:pt x="177220" y="238806"/>
                        <a:pt x="177075" y="236617"/>
                        <a:pt x="175960" y="235026"/>
                      </a:cubicBezTo>
                      <a:cubicBezTo>
                        <a:pt x="172923" y="232836"/>
                        <a:pt x="168936" y="234303"/>
                        <a:pt x="163999" y="239467"/>
                      </a:cubicBezTo>
                      <a:cubicBezTo>
                        <a:pt x="159062" y="244652"/>
                        <a:pt x="153464" y="251986"/>
                        <a:pt x="147163" y="261468"/>
                      </a:cubicBezTo>
                      <a:cubicBezTo>
                        <a:pt x="140863" y="270949"/>
                        <a:pt x="134252" y="281960"/>
                        <a:pt x="127435" y="294499"/>
                      </a:cubicBezTo>
                      <a:cubicBezTo>
                        <a:pt x="120598" y="307059"/>
                        <a:pt x="114070" y="319742"/>
                        <a:pt x="107769" y="332591"/>
                      </a:cubicBezTo>
                      <a:cubicBezTo>
                        <a:pt x="101489" y="345419"/>
                        <a:pt x="95747" y="357628"/>
                        <a:pt x="90521" y="369217"/>
                      </a:cubicBezTo>
                      <a:cubicBezTo>
                        <a:pt x="85273" y="380826"/>
                        <a:pt x="81121" y="390370"/>
                        <a:pt x="78023" y="397972"/>
                      </a:cubicBezTo>
                      <a:cubicBezTo>
                        <a:pt x="74470" y="416295"/>
                        <a:pt x="71433" y="433048"/>
                        <a:pt x="68954" y="448087"/>
                      </a:cubicBezTo>
                      <a:cubicBezTo>
                        <a:pt x="66517" y="463166"/>
                        <a:pt x="64265" y="475788"/>
                        <a:pt x="62240" y="485972"/>
                      </a:cubicBezTo>
                      <a:cubicBezTo>
                        <a:pt x="60113" y="498739"/>
                        <a:pt x="58212" y="509728"/>
                        <a:pt x="56622" y="518921"/>
                      </a:cubicBezTo>
                      <a:cubicBezTo>
                        <a:pt x="55258" y="522970"/>
                        <a:pt x="51416" y="526130"/>
                        <a:pt x="45012" y="528403"/>
                      </a:cubicBezTo>
                      <a:cubicBezTo>
                        <a:pt x="38650" y="530716"/>
                        <a:pt x="31977" y="531543"/>
                        <a:pt x="24933" y="530964"/>
                      </a:cubicBezTo>
                      <a:cubicBezTo>
                        <a:pt x="17930" y="530386"/>
                        <a:pt x="11733" y="527928"/>
                        <a:pt x="6465" y="523548"/>
                      </a:cubicBezTo>
                      <a:cubicBezTo>
                        <a:pt x="1198" y="519210"/>
                        <a:pt x="-868" y="512682"/>
                        <a:pt x="330" y="503986"/>
                      </a:cubicBezTo>
                      <a:cubicBezTo>
                        <a:pt x="7829" y="451867"/>
                        <a:pt x="15555" y="400637"/>
                        <a:pt x="23508" y="350336"/>
                      </a:cubicBezTo>
                      <a:cubicBezTo>
                        <a:pt x="31502" y="300035"/>
                        <a:pt x="38588" y="254692"/>
                        <a:pt x="44764" y="214327"/>
                      </a:cubicBezTo>
                      <a:cubicBezTo>
                        <a:pt x="52015" y="167332"/>
                        <a:pt x="59162" y="122402"/>
                        <a:pt x="66207" y="79517"/>
                      </a:cubicBezTo>
                      <a:cubicBezTo>
                        <a:pt x="66868" y="73361"/>
                        <a:pt x="66537" y="68073"/>
                        <a:pt x="65174" y="63652"/>
                      </a:cubicBezTo>
                      <a:cubicBezTo>
                        <a:pt x="63728" y="59170"/>
                        <a:pt x="60712" y="56319"/>
                        <a:pt x="56085" y="55079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3" name="Freeform: Shape 842">
                  <a:extLst>
                    <a:ext uri="{FF2B5EF4-FFF2-40B4-BE49-F238E27FC236}">
                      <a16:creationId xmlns:a16="http://schemas.microsoft.com/office/drawing/2014/main" id="{676C9AA5-30BA-4CAB-A330-559DD7EB684F}"/>
                    </a:ext>
                  </a:extLst>
                </p:cNvPr>
                <p:cNvSpPr/>
                <p:nvPr/>
              </p:nvSpPr>
              <p:spPr>
                <a:xfrm>
                  <a:off x="3472204" y="2336578"/>
                  <a:ext cx="159399" cy="556604"/>
                </a:xfrm>
                <a:custGeom>
                  <a:avLst/>
                  <a:gdLst>
                    <a:gd name="connsiteX0" fmla="*/ 36488 w 159399"/>
                    <a:gd name="connsiteY0" fmla="*/ 224277 h 556604"/>
                    <a:gd name="connsiteX1" fmla="*/ 23040 w 159399"/>
                    <a:gd name="connsiteY1" fmla="*/ 207876 h 556604"/>
                    <a:gd name="connsiteX2" fmla="*/ 30146 w 159399"/>
                    <a:gd name="connsiteY2" fmla="*/ 186474 h 556604"/>
                    <a:gd name="connsiteX3" fmla="*/ 54543 w 159399"/>
                    <a:gd name="connsiteY3" fmla="*/ 171766 h 556604"/>
                    <a:gd name="connsiteX4" fmla="*/ 93028 w 159399"/>
                    <a:gd name="connsiteY4" fmla="*/ 176249 h 556604"/>
                    <a:gd name="connsiteX5" fmla="*/ 113644 w 159399"/>
                    <a:gd name="connsiteY5" fmla="*/ 225476 h 556604"/>
                    <a:gd name="connsiteX6" fmla="*/ 65574 w 159399"/>
                    <a:gd name="connsiteY6" fmla="*/ 461672 h 556604"/>
                    <a:gd name="connsiteX7" fmla="*/ 69313 w 159399"/>
                    <a:gd name="connsiteY7" fmla="*/ 477909 h 556604"/>
                    <a:gd name="connsiteX8" fmla="*/ 87223 w 159399"/>
                    <a:gd name="connsiteY8" fmla="*/ 466465 h 556604"/>
                    <a:gd name="connsiteX9" fmla="*/ 113231 w 159399"/>
                    <a:gd name="connsiteY9" fmla="*/ 432194 h 556604"/>
                    <a:gd name="connsiteX10" fmla="*/ 141304 w 159399"/>
                    <a:gd name="connsiteY10" fmla="*/ 379125 h 556604"/>
                    <a:gd name="connsiteX11" fmla="*/ 152748 w 159399"/>
                    <a:gd name="connsiteY11" fmla="*/ 386046 h 556604"/>
                    <a:gd name="connsiteX12" fmla="*/ 159400 w 159399"/>
                    <a:gd name="connsiteY12" fmla="*/ 399473 h 556604"/>
                    <a:gd name="connsiteX13" fmla="*/ 139775 w 159399"/>
                    <a:gd name="connsiteY13" fmla="*/ 447150 h 556604"/>
                    <a:gd name="connsiteX14" fmla="*/ 113189 w 159399"/>
                    <a:gd name="connsiteY14" fmla="*/ 491068 h 556604"/>
                    <a:gd name="connsiteX15" fmla="*/ 81997 w 159399"/>
                    <a:gd name="connsiteY15" fmla="*/ 527177 h 556604"/>
                    <a:gd name="connsiteX16" fmla="*/ 48160 w 159399"/>
                    <a:gd name="connsiteY16" fmla="*/ 551408 h 556604"/>
                    <a:gd name="connsiteX17" fmla="*/ 46941 w 159399"/>
                    <a:gd name="connsiteY17" fmla="*/ 551677 h 556604"/>
                    <a:gd name="connsiteX18" fmla="*/ 45743 w 159399"/>
                    <a:gd name="connsiteY18" fmla="*/ 551945 h 556604"/>
                    <a:gd name="connsiteX19" fmla="*/ 16203 w 159399"/>
                    <a:gd name="connsiteY19" fmla="*/ 552606 h 556604"/>
                    <a:gd name="connsiteX20" fmla="*/ 2693 w 159399"/>
                    <a:gd name="connsiteY20" fmla="*/ 527673 h 556604"/>
                    <a:gd name="connsiteX21" fmla="*/ 420 w 159399"/>
                    <a:gd name="connsiteY21" fmla="*/ 489911 h 556604"/>
                    <a:gd name="connsiteX22" fmla="*/ 5234 w 159399"/>
                    <a:gd name="connsiteY22" fmla="*/ 452046 h 556604"/>
                    <a:gd name="connsiteX23" fmla="*/ 24280 w 159399"/>
                    <a:gd name="connsiteY23" fmla="*/ 358241 h 556604"/>
                    <a:gd name="connsiteX24" fmla="*/ 36778 w 159399"/>
                    <a:gd name="connsiteY24" fmla="*/ 295566 h 556604"/>
                    <a:gd name="connsiteX25" fmla="*/ 45392 w 159399"/>
                    <a:gd name="connsiteY25" fmla="*/ 249128 h 556604"/>
                    <a:gd name="connsiteX26" fmla="*/ 44854 w 159399"/>
                    <a:gd name="connsiteY26" fmla="*/ 233202 h 556604"/>
                    <a:gd name="connsiteX27" fmla="*/ 36488 w 159399"/>
                    <a:gd name="connsiteY27" fmla="*/ 224277 h 556604"/>
                    <a:gd name="connsiteX28" fmla="*/ 87326 w 159399"/>
                    <a:gd name="connsiteY28" fmla="*/ 155592 h 556604"/>
                    <a:gd name="connsiteX29" fmla="*/ 65657 w 159399"/>
                    <a:gd name="connsiteY29" fmla="*/ 151171 h 556604"/>
                    <a:gd name="connsiteX30" fmla="*/ 52890 w 159399"/>
                    <a:gd name="connsiteY30" fmla="*/ 127497 h 556604"/>
                    <a:gd name="connsiteX31" fmla="*/ 57228 w 159399"/>
                    <a:gd name="connsiteY31" fmla="*/ 94632 h 556604"/>
                    <a:gd name="connsiteX32" fmla="*/ 74622 w 159399"/>
                    <a:gd name="connsiteY32" fmla="*/ 63769 h 556604"/>
                    <a:gd name="connsiteX33" fmla="*/ 93833 w 159399"/>
                    <a:gd name="connsiteY33" fmla="*/ 32701 h 556604"/>
                    <a:gd name="connsiteX34" fmla="*/ 104059 w 159399"/>
                    <a:gd name="connsiteY34" fmla="*/ 0 h 556604"/>
                    <a:gd name="connsiteX35" fmla="*/ 119552 w 159399"/>
                    <a:gd name="connsiteY35" fmla="*/ 38278 h 556604"/>
                    <a:gd name="connsiteX36" fmla="*/ 122258 w 159399"/>
                    <a:gd name="connsiteY36" fmla="*/ 86555 h 556604"/>
                    <a:gd name="connsiteX37" fmla="*/ 111557 w 159399"/>
                    <a:gd name="connsiteY37" fmla="*/ 130452 h 556604"/>
                    <a:gd name="connsiteX38" fmla="*/ 87326 w 159399"/>
                    <a:gd name="connsiteY38" fmla="*/ 155592 h 556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59399" h="556604">
                      <a:moveTo>
                        <a:pt x="36488" y="224277"/>
                      </a:moveTo>
                      <a:cubicBezTo>
                        <a:pt x="28163" y="220890"/>
                        <a:pt x="23701" y="215436"/>
                        <a:pt x="23040" y="207876"/>
                      </a:cubicBezTo>
                      <a:cubicBezTo>
                        <a:pt x="22400" y="200336"/>
                        <a:pt x="24755" y="193209"/>
                        <a:pt x="30146" y="186474"/>
                      </a:cubicBezTo>
                      <a:cubicBezTo>
                        <a:pt x="35497" y="179781"/>
                        <a:pt x="43636" y="174865"/>
                        <a:pt x="54543" y="171766"/>
                      </a:cubicBezTo>
                      <a:cubicBezTo>
                        <a:pt x="65429" y="168688"/>
                        <a:pt x="78278" y="170176"/>
                        <a:pt x="93028" y="176249"/>
                      </a:cubicBezTo>
                      <a:cubicBezTo>
                        <a:pt x="113788" y="184966"/>
                        <a:pt x="120667" y="201389"/>
                        <a:pt x="113644" y="225476"/>
                      </a:cubicBezTo>
                      <a:lnTo>
                        <a:pt x="65574" y="461672"/>
                      </a:lnTo>
                      <a:cubicBezTo>
                        <a:pt x="63756" y="472352"/>
                        <a:pt x="65016" y="477785"/>
                        <a:pt x="69313" y="477909"/>
                      </a:cubicBezTo>
                      <a:cubicBezTo>
                        <a:pt x="73630" y="478074"/>
                        <a:pt x="79580" y="474253"/>
                        <a:pt x="87223" y="466465"/>
                      </a:cubicBezTo>
                      <a:cubicBezTo>
                        <a:pt x="94866" y="458677"/>
                        <a:pt x="103542" y="447254"/>
                        <a:pt x="113231" y="432194"/>
                      </a:cubicBezTo>
                      <a:cubicBezTo>
                        <a:pt x="122940" y="417114"/>
                        <a:pt x="132297" y="399432"/>
                        <a:pt x="141304" y="379125"/>
                      </a:cubicBezTo>
                      <a:cubicBezTo>
                        <a:pt x="144774" y="379993"/>
                        <a:pt x="148596" y="382307"/>
                        <a:pt x="152748" y="386046"/>
                      </a:cubicBezTo>
                      <a:cubicBezTo>
                        <a:pt x="156880" y="389805"/>
                        <a:pt x="159111" y="394288"/>
                        <a:pt x="159400" y="399473"/>
                      </a:cubicBezTo>
                      <a:cubicBezTo>
                        <a:pt x="154339" y="415524"/>
                        <a:pt x="147770" y="431389"/>
                        <a:pt x="139775" y="447150"/>
                      </a:cubicBezTo>
                      <a:cubicBezTo>
                        <a:pt x="131781" y="462912"/>
                        <a:pt x="122940" y="477537"/>
                        <a:pt x="113189" y="491068"/>
                      </a:cubicBezTo>
                      <a:cubicBezTo>
                        <a:pt x="103439" y="504578"/>
                        <a:pt x="93048" y="516601"/>
                        <a:pt x="81997" y="527177"/>
                      </a:cubicBezTo>
                      <a:cubicBezTo>
                        <a:pt x="70986" y="537754"/>
                        <a:pt x="59687" y="545831"/>
                        <a:pt x="48160" y="551408"/>
                      </a:cubicBezTo>
                      <a:cubicBezTo>
                        <a:pt x="47788" y="551367"/>
                        <a:pt x="47354" y="551470"/>
                        <a:pt x="46941" y="551677"/>
                      </a:cubicBezTo>
                      <a:cubicBezTo>
                        <a:pt x="46507" y="551925"/>
                        <a:pt x="46135" y="551987"/>
                        <a:pt x="45743" y="551945"/>
                      </a:cubicBezTo>
                      <a:cubicBezTo>
                        <a:pt x="32584" y="557936"/>
                        <a:pt x="22751" y="558143"/>
                        <a:pt x="16203" y="552606"/>
                      </a:cubicBezTo>
                      <a:cubicBezTo>
                        <a:pt x="9654" y="547070"/>
                        <a:pt x="5130" y="538745"/>
                        <a:pt x="2693" y="527673"/>
                      </a:cubicBezTo>
                      <a:cubicBezTo>
                        <a:pt x="193" y="516601"/>
                        <a:pt x="-571" y="504020"/>
                        <a:pt x="420" y="489911"/>
                      </a:cubicBezTo>
                      <a:cubicBezTo>
                        <a:pt x="1371" y="475802"/>
                        <a:pt x="2982" y="463180"/>
                        <a:pt x="5234" y="452046"/>
                      </a:cubicBezTo>
                      <a:cubicBezTo>
                        <a:pt x="12712" y="415069"/>
                        <a:pt x="19053" y="383815"/>
                        <a:pt x="24280" y="358241"/>
                      </a:cubicBezTo>
                      <a:cubicBezTo>
                        <a:pt x="29465" y="332688"/>
                        <a:pt x="33638" y="311782"/>
                        <a:pt x="36778" y="295566"/>
                      </a:cubicBezTo>
                      <a:cubicBezTo>
                        <a:pt x="40145" y="276789"/>
                        <a:pt x="42996" y="261296"/>
                        <a:pt x="45392" y="249128"/>
                      </a:cubicBezTo>
                      <a:cubicBezTo>
                        <a:pt x="46342" y="243034"/>
                        <a:pt x="46177" y="237705"/>
                        <a:pt x="44854" y="233202"/>
                      </a:cubicBezTo>
                      <a:cubicBezTo>
                        <a:pt x="43450" y="228698"/>
                        <a:pt x="40682" y="225703"/>
                        <a:pt x="36488" y="224277"/>
                      </a:cubicBezTo>
                      <a:close/>
                      <a:moveTo>
                        <a:pt x="87326" y="155592"/>
                      </a:moveTo>
                      <a:cubicBezTo>
                        <a:pt x="79559" y="158442"/>
                        <a:pt x="72370" y="156976"/>
                        <a:pt x="65657" y="151171"/>
                      </a:cubicBezTo>
                      <a:cubicBezTo>
                        <a:pt x="58922" y="145366"/>
                        <a:pt x="54667" y="137475"/>
                        <a:pt x="52890" y="127497"/>
                      </a:cubicBezTo>
                      <a:cubicBezTo>
                        <a:pt x="50866" y="115950"/>
                        <a:pt x="52312" y="104981"/>
                        <a:pt x="57228" y="94632"/>
                      </a:cubicBezTo>
                      <a:cubicBezTo>
                        <a:pt x="62124" y="84241"/>
                        <a:pt x="67950" y="73974"/>
                        <a:pt x="74622" y="63769"/>
                      </a:cubicBezTo>
                      <a:cubicBezTo>
                        <a:pt x="81294" y="53544"/>
                        <a:pt x="87698" y="43215"/>
                        <a:pt x="93833" y="32701"/>
                      </a:cubicBezTo>
                      <a:cubicBezTo>
                        <a:pt x="99948" y="22186"/>
                        <a:pt x="103336" y="11279"/>
                        <a:pt x="104059" y="0"/>
                      </a:cubicBezTo>
                      <a:cubicBezTo>
                        <a:pt x="111392" y="9482"/>
                        <a:pt x="116536" y="22248"/>
                        <a:pt x="119552" y="38278"/>
                      </a:cubicBezTo>
                      <a:cubicBezTo>
                        <a:pt x="122485" y="54329"/>
                        <a:pt x="123415" y="70400"/>
                        <a:pt x="122258" y="86555"/>
                      </a:cubicBezTo>
                      <a:cubicBezTo>
                        <a:pt x="121101" y="102688"/>
                        <a:pt x="117548" y="117334"/>
                        <a:pt x="111557" y="130452"/>
                      </a:cubicBezTo>
                      <a:cubicBezTo>
                        <a:pt x="105567" y="143507"/>
                        <a:pt x="97510" y="151915"/>
                        <a:pt x="87326" y="155592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4" name="Freeform: Shape 843">
                  <a:extLst>
                    <a:ext uri="{FF2B5EF4-FFF2-40B4-BE49-F238E27FC236}">
                      <a16:creationId xmlns:a16="http://schemas.microsoft.com/office/drawing/2014/main" id="{B148D0FE-6163-4147-97D7-E02331E42DCF}"/>
                    </a:ext>
                  </a:extLst>
                </p:cNvPr>
                <p:cNvSpPr/>
                <p:nvPr/>
              </p:nvSpPr>
              <p:spPr>
                <a:xfrm>
                  <a:off x="3594091" y="2530087"/>
                  <a:ext cx="256854" cy="382508"/>
                </a:xfrm>
                <a:custGeom>
                  <a:avLst/>
                  <a:gdLst>
                    <a:gd name="connsiteX0" fmla="*/ 159289 w 256854"/>
                    <a:gd name="connsiteY0" fmla="*/ 306876 h 382508"/>
                    <a:gd name="connsiteX1" fmla="*/ 203600 w 256854"/>
                    <a:gd name="connsiteY1" fmla="*/ 271200 h 382508"/>
                    <a:gd name="connsiteX2" fmla="*/ 234668 w 256854"/>
                    <a:gd name="connsiteY2" fmla="*/ 222986 h 382508"/>
                    <a:gd name="connsiteX3" fmla="*/ 244894 w 256854"/>
                    <a:gd name="connsiteY3" fmla="*/ 226580 h 382508"/>
                    <a:gd name="connsiteX4" fmla="*/ 251525 w 256854"/>
                    <a:gd name="connsiteY4" fmla="*/ 230505 h 382508"/>
                    <a:gd name="connsiteX5" fmla="*/ 256854 w 256854"/>
                    <a:gd name="connsiteY5" fmla="*/ 235029 h 382508"/>
                    <a:gd name="connsiteX6" fmla="*/ 225228 w 256854"/>
                    <a:gd name="connsiteY6" fmla="*/ 297167 h 382508"/>
                    <a:gd name="connsiteX7" fmla="*/ 179389 w 256854"/>
                    <a:gd name="connsiteY7" fmla="*/ 340423 h 382508"/>
                    <a:gd name="connsiteX8" fmla="*/ 178707 w 256854"/>
                    <a:gd name="connsiteY8" fmla="*/ 341105 h 382508"/>
                    <a:gd name="connsiteX9" fmla="*/ 111054 w 256854"/>
                    <a:gd name="connsiteY9" fmla="*/ 376615 h 382508"/>
                    <a:gd name="connsiteX10" fmla="*/ 59328 w 256854"/>
                    <a:gd name="connsiteY10" fmla="*/ 381490 h 382508"/>
                    <a:gd name="connsiteX11" fmla="*/ 24397 w 256854"/>
                    <a:gd name="connsiteY11" fmla="*/ 365129 h 382508"/>
                    <a:gd name="connsiteX12" fmla="*/ 7871 w 256854"/>
                    <a:gd name="connsiteY12" fmla="*/ 336292 h 382508"/>
                    <a:gd name="connsiteX13" fmla="*/ 11217 w 256854"/>
                    <a:gd name="connsiteY13" fmla="*/ 304479 h 382508"/>
                    <a:gd name="connsiteX14" fmla="*/ 36212 w 256854"/>
                    <a:gd name="connsiteY14" fmla="*/ 279215 h 382508"/>
                    <a:gd name="connsiteX15" fmla="*/ 34828 w 256854"/>
                    <a:gd name="connsiteY15" fmla="*/ 307020 h 382508"/>
                    <a:gd name="connsiteX16" fmla="*/ 43938 w 256854"/>
                    <a:gd name="connsiteY16" fmla="*/ 321728 h 382508"/>
                    <a:gd name="connsiteX17" fmla="*/ 59886 w 256854"/>
                    <a:gd name="connsiteY17" fmla="*/ 324476 h 382508"/>
                    <a:gd name="connsiteX18" fmla="*/ 78911 w 256854"/>
                    <a:gd name="connsiteY18" fmla="*/ 316337 h 382508"/>
                    <a:gd name="connsiteX19" fmla="*/ 102275 w 256854"/>
                    <a:gd name="connsiteY19" fmla="*/ 280393 h 382508"/>
                    <a:gd name="connsiteX20" fmla="*/ 99775 w 256854"/>
                    <a:gd name="connsiteY20" fmla="*/ 233852 h 382508"/>
                    <a:gd name="connsiteX21" fmla="*/ 83745 w 256854"/>
                    <a:gd name="connsiteY21" fmla="*/ 186443 h 382508"/>
                    <a:gd name="connsiteX22" fmla="*/ 67322 w 256854"/>
                    <a:gd name="connsiteY22" fmla="*/ 147132 h 382508"/>
                    <a:gd name="connsiteX23" fmla="*/ 44413 w 256854"/>
                    <a:gd name="connsiteY23" fmla="*/ 200986 h 382508"/>
                    <a:gd name="connsiteX24" fmla="*/ 14254 w 256854"/>
                    <a:gd name="connsiteY24" fmla="*/ 256286 h 382508"/>
                    <a:gd name="connsiteX25" fmla="*/ 11609 w 256854"/>
                    <a:gd name="connsiteY25" fmla="*/ 248973 h 382508"/>
                    <a:gd name="connsiteX26" fmla="*/ 6796 w 256854"/>
                    <a:gd name="connsiteY26" fmla="*/ 239842 h 382508"/>
                    <a:gd name="connsiteX27" fmla="*/ 0 w 256854"/>
                    <a:gd name="connsiteY27" fmla="*/ 228130 h 382508"/>
                    <a:gd name="connsiteX28" fmla="*/ 22537 w 256854"/>
                    <a:gd name="connsiteY28" fmla="*/ 184295 h 382508"/>
                    <a:gd name="connsiteX29" fmla="*/ 37927 w 256854"/>
                    <a:gd name="connsiteY29" fmla="*/ 148537 h 382508"/>
                    <a:gd name="connsiteX30" fmla="*/ 50714 w 256854"/>
                    <a:gd name="connsiteY30" fmla="*/ 112056 h 382508"/>
                    <a:gd name="connsiteX31" fmla="*/ 65443 w 256854"/>
                    <a:gd name="connsiteY31" fmla="*/ 66878 h 382508"/>
                    <a:gd name="connsiteX32" fmla="*/ 93619 w 256854"/>
                    <a:gd name="connsiteY32" fmla="*/ 22981 h 382508"/>
                    <a:gd name="connsiteX33" fmla="*/ 133240 w 256854"/>
                    <a:gd name="connsiteY33" fmla="*/ 1476 h 382508"/>
                    <a:gd name="connsiteX34" fmla="*/ 168730 w 256854"/>
                    <a:gd name="connsiteY34" fmla="*/ 6248 h 382508"/>
                    <a:gd name="connsiteX35" fmla="*/ 184987 w 256854"/>
                    <a:gd name="connsiteY35" fmla="*/ 42068 h 382508"/>
                    <a:gd name="connsiteX36" fmla="*/ 143776 w 256854"/>
                    <a:gd name="connsiteY36" fmla="*/ 66857 h 382508"/>
                    <a:gd name="connsiteX37" fmla="*/ 133819 w 256854"/>
                    <a:gd name="connsiteY37" fmla="*/ 104474 h 382508"/>
                    <a:gd name="connsiteX38" fmla="*/ 142825 w 256854"/>
                    <a:gd name="connsiteY38" fmla="*/ 151036 h 382508"/>
                    <a:gd name="connsiteX39" fmla="*/ 158608 w 256854"/>
                    <a:gd name="connsiteY39" fmla="*/ 202680 h 382508"/>
                    <a:gd name="connsiteX40" fmla="*/ 168296 w 256854"/>
                    <a:gd name="connsiteY40" fmla="*/ 255914 h 382508"/>
                    <a:gd name="connsiteX41" fmla="*/ 159289 w 256854"/>
                    <a:gd name="connsiteY41" fmla="*/ 306876 h 382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56854" h="382508">
                      <a:moveTo>
                        <a:pt x="159289" y="306876"/>
                      </a:moveTo>
                      <a:cubicBezTo>
                        <a:pt x="177468" y="296712"/>
                        <a:pt x="192238" y="284813"/>
                        <a:pt x="203600" y="271200"/>
                      </a:cubicBezTo>
                      <a:cubicBezTo>
                        <a:pt x="214940" y="257587"/>
                        <a:pt x="225290" y="241515"/>
                        <a:pt x="234668" y="222986"/>
                      </a:cubicBezTo>
                      <a:cubicBezTo>
                        <a:pt x="238903" y="224019"/>
                        <a:pt x="242311" y="225238"/>
                        <a:pt x="244894" y="226580"/>
                      </a:cubicBezTo>
                      <a:cubicBezTo>
                        <a:pt x="247455" y="227923"/>
                        <a:pt x="249665" y="229224"/>
                        <a:pt x="251525" y="230505"/>
                      </a:cubicBezTo>
                      <a:lnTo>
                        <a:pt x="256854" y="235029"/>
                      </a:lnTo>
                      <a:cubicBezTo>
                        <a:pt x="249170" y="258950"/>
                        <a:pt x="238634" y="279649"/>
                        <a:pt x="225228" y="297167"/>
                      </a:cubicBezTo>
                      <a:cubicBezTo>
                        <a:pt x="211821" y="314663"/>
                        <a:pt x="196555" y="329082"/>
                        <a:pt x="179389" y="340423"/>
                      </a:cubicBezTo>
                      <a:lnTo>
                        <a:pt x="178707" y="341105"/>
                      </a:lnTo>
                      <a:cubicBezTo>
                        <a:pt x="153588" y="359242"/>
                        <a:pt x="131051" y="371079"/>
                        <a:pt x="111054" y="376615"/>
                      </a:cubicBezTo>
                      <a:cubicBezTo>
                        <a:pt x="91078" y="382172"/>
                        <a:pt x="73809" y="383804"/>
                        <a:pt x="59328" y="381490"/>
                      </a:cubicBezTo>
                      <a:cubicBezTo>
                        <a:pt x="44806" y="379176"/>
                        <a:pt x="33196" y="373723"/>
                        <a:pt x="24397" y="365129"/>
                      </a:cubicBezTo>
                      <a:cubicBezTo>
                        <a:pt x="15596" y="356557"/>
                        <a:pt x="10081" y="346930"/>
                        <a:pt x="7871" y="336292"/>
                      </a:cubicBezTo>
                      <a:cubicBezTo>
                        <a:pt x="5639" y="325674"/>
                        <a:pt x="6734" y="315077"/>
                        <a:pt x="11217" y="304479"/>
                      </a:cubicBezTo>
                      <a:cubicBezTo>
                        <a:pt x="15679" y="293903"/>
                        <a:pt x="24004" y="285495"/>
                        <a:pt x="36212" y="279215"/>
                      </a:cubicBezTo>
                      <a:cubicBezTo>
                        <a:pt x="33630" y="290825"/>
                        <a:pt x="33135" y="300079"/>
                        <a:pt x="34828" y="307020"/>
                      </a:cubicBezTo>
                      <a:cubicBezTo>
                        <a:pt x="36522" y="313961"/>
                        <a:pt x="39600" y="318857"/>
                        <a:pt x="43938" y="321728"/>
                      </a:cubicBezTo>
                      <a:cubicBezTo>
                        <a:pt x="48338" y="324620"/>
                        <a:pt x="53627" y="325550"/>
                        <a:pt x="59886" y="324476"/>
                      </a:cubicBezTo>
                      <a:cubicBezTo>
                        <a:pt x="66083" y="323443"/>
                        <a:pt x="72445" y="320737"/>
                        <a:pt x="78911" y="316337"/>
                      </a:cubicBezTo>
                      <a:cubicBezTo>
                        <a:pt x="92256" y="307123"/>
                        <a:pt x="100044" y="295142"/>
                        <a:pt x="102275" y="280393"/>
                      </a:cubicBezTo>
                      <a:cubicBezTo>
                        <a:pt x="104506" y="265643"/>
                        <a:pt x="103659" y="250150"/>
                        <a:pt x="99775" y="233852"/>
                      </a:cubicBezTo>
                      <a:cubicBezTo>
                        <a:pt x="95892" y="217594"/>
                        <a:pt x="90521" y="201771"/>
                        <a:pt x="83745" y="186443"/>
                      </a:cubicBezTo>
                      <a:cubicBezTo>
                        <a:pt x="76970" y="171115"/>
                        <a:pt x="71516" y="157998"/>
                        <a:pt x="67322" y="147132"/>
                      </a:cubicBezTo>
                      <a:cubicBezTo>
                        <a:pt x="60857" y="164463"/>
                        <a:pt x="53234" y="182415"/>
                        <a:pt x="44413" y="200986"/>
                      </a:cubicBezTo>
                      <a:cubicBezTo>
                        <a:pt x="35593" y="219598"/>
                        <a:pt x="25553" y="238004"/>
                        <a:pt x="14254" y="256286"/>
                      </a:cubicBezTo>
                      <a:cubicBezTo>
                        <a:pt x="13696" y="254158"/>
                        <a:pt x="12828" y="251720"/>
                        <a:pt x="11609" y="248973"/>
                      </a:cubicBezTo>
                      <a:cubicBezTo>
                        <a:pt x="10349" y="246246"/>
                        <a:pt x="8779" y="243168"/>
                        <a:pt x="6796" y="239842"/>
                      </a:cubicBezTo>
                      <a:cubicBezTo>
                        <a:pt x="4896" y="236496"/>
                        <a:pt x="2582" y="232592"/>
                        <a:pt x="0" y="228130"/>
                      </a:cubicBezTo>
                      <a:cubicBezTo>
                        <a:pt x="9192" y="211129"/>
                        <a:pt x="16712" y="196524"/>
                        <a:pt x="22537" y="184295"/>
                      </a:cubicBezTo>
                      <a:cubicBezTo>
                        <a:pt x="28425" y="172086"/>
                        <a:pt x="33527" y="160167"/>
                        <a:pt x="37927" y="148537"/>
                      </a:cubicBezTo>
                      <a:cubicBezTo>
                        <a:pt x="42327" y="136906"/>
                        <a:pt x="46562" y="124760"/>
                        <a:pt x="50714" y="112056"/>
                      </a:cubicBezTo>
                      <a:cubicBezTo>
                        <a:pt x="54825" y="99351"/>
                        <a:pt x="59741" y="84292"/>
                        <a:pt x="65443" y="66878"/>
                      </a:cubicBezTo>
                      <a:cubicBezTo>
                        <a:pt x="71206" y="48947"/>
                        <a:pt x="80585" y="34322"/>
                        <a:pt x="93619" y="22981"/>
                      </a:cubicBezTo>
                      <a:cubicBezTo>
                        <a:pt x="106654" y="11640"/>
                        <a:pt x="119896" y="4472"/>
                        <a:pt x="133240" y="1476"/>
                      </a:cubicBezTo>
                      <a:cubicBezTo>
                        <a:pt x="146647" y="-1540"/>
                        <a:pt x="158463" y="72"/>
                        <a:pt x="168730" y="6248"/>
                      </a:cubicBezTo>
                      <a:cubicBezTo>
                        <a:pt x="178976" y="12446"/>
                        <a:pt x="184409" y="24365"/>
                        <a:pt x="184987" y="42068"/>
                      </a:cubicBezTo>
                      <a:cubicBezTo>
                        <a:pt x="164578" y="47811"/>
                        <a:pt x="150820" y="56074"/>
                        <a:pt x="143776" y="66857"/>
                      </a:cubicBezTo>
                      <a:cubicBezTo>
                        <a:pt x="136732" y="77640"/>
                        <a:pt x="133385" y="90200"/>
                        <a:pt x="133819" y="104474"/>
                      </a:cubicBezTo>
                      <a:cubicBezTo>
                        <a:pt x="134190" y="118769"/>
                        <a:pt x="137227" y="134304"/>
                        <a:pt x="142825" y="151036"/>
                      </a:cubicBezTo>
                      <a:cubicBezTo>
                        <a:pt x="148465" y="167769"/>
                        <a:pt x="153712" y="184997"/>
                        <a:pt x="158608" y="202680"/>
                      </a:cubicBezTo>
                      <a:cubicBezTo>
                        <a:pt x="163524" y="220362"/>
                        <a:pt x="166726" y="238148"/>
                        <a:pt x="168296" y="255914"/>
                      </a:cubicBezTo>
                      <a:cubicBezTo>
                        <a:pt x="169763" y="273741"/>
                        <a:pt x="166809" y="290721"/>
                        <a:pt x="159289" y="306876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5" name="Freeform: Shape 844">
                  <a:extLst>
                    <a:ext uri="{FF2B5EF4-FFF2-40B4-BE49-F238E27FC236}">
                      <a16:creationId xmlns:a16="http://schemas.microsoft.com/office/drawing/2014/main" id="{FD8B3864-818A-46D6-ACA2-5DFD6D00293C}"/>
                    </a:ext>
                  </a:extLst>
                </p:cNvPr>
                <p:cNvSpPr/>
                <p:nvPr/>
              </p:nvSpPr>
              <p:spPr>
                <a:xfrm>
                  <a:off x="3782719" y="2399378"/>
                  <a:ext cx="182482" cy="534280"/>
                </a:xfrm>
                <a:custGeom>
                  <a:avLst/>
                  <a:gdLst>
                    <a:gd name="connsiteX0" fmla="*/ 88037 w 182482"/>
                    <a:gd name="connsiteY0" fmla="*/ 52716 h 534280"/>
                    <a:gd name="connsiteX1" fmla="*/ 75105 w 182482"/>
                    <a:gd name="connsiteY1" fmla="*/ 32059 h 534280"/>
                    <a:gd name="connsiteX2" fmla="*/ 84421 w 182482"/>
                    <a:gd name="connsiteY2" fmla="*/ 11649 h 534280"/>
                    <a:gd name="connsiteX3" fmla="*/ 111069 w 182482"/>
                    <a:gd name="connsiteY3" fmla="*/ 474 h 534280"/>
                    <a:gd name="connsiteX4" fmla="*/ 149926 w 182482"/>
                    <a:gd name="connsiteY4" fmla="*/ 8282 h 534280"/>
                    <a:gd name="connsiteX5" fmla="*/ 167857 w 182482"/>
                    <a:gd name="connsiteY5" fmla="*/ 58562 h 534280"/>
                    <a:gd name="connsiteX6" fmla="*/ 159697 w 182482"/>
                    <a:gd name="connsiteY6" fmla="*/ 86966 h 534280"/>
                    <a:gd name="connsiteX7" fmla="*/ 151331 w 182482"/>
                    <a:gd name="connsiteY7" fmla="*/ 116899 h 534280"/>
                    <a:gd name="connsiteX8" fmla="*/ 178144 w 182482"/>
                    <a:gd name="connsiteY8" fmla="*/ 124046 h 534280"/>
                    <a:gd name="connsiteX9" fmla="*/ 182255 w 182482"/>
                    <a:gd name="connsiteY9" fmla="*/ 130140 h 534280"/>
                    <a:gd name="connsiteX10" fmla="*/ 181697 w 182482"/>
                    <a:gd name="connsiteY10" fmla="*/ 141750 h 534280"/>
                    <a:gd name="connsiteX11" fmla="*/ 177359 w 182482"/>
                    <a:gd name="connsiteY11" fmla="*/ 152801 h 534280"/>
                    <a:gd name="connsiteX12" fmla="*/ 169468 w 182482"/>
                    <a:gd name="connsiteY12" fmla="*/ 157842 h 534280"/>
                    <a:gd name="connsiteX13" fmla="*/ 140816 w 182482"/>
                    <a:gd name="connsiteY13" fmla="*/ 155094 h 534280"/>
                    <a:gd name="connsiteX14" fmla="*/ 120531 w 182482"/>
                    <a:gd name="connsiteY14" fmla="*/ 234253 h 534280"/>
                    <a:gd name="connsiteX15" fmla="*/ 101712 w 182482"/>
                    <a:gd name="connsiteY15" fmla="*/ 313661 h 534280"/>
                    <a:gd name="connsiteX16" fmla="*/ 84256 w 182482"/>
                    <a:gd name="connsiteY16" fmla="*/ 385858 h 534280"/>
                    <a:gd name="connsiteX17" fmla="*/ 69404 w 182482"/>
                    <a:gd name="connsiteY17" fmla="*/ 442852 h 534280"/>
                    <a:gd name="connsiteX18" fmla="*/ 70643 w 182482"/>
                    <a:gd name="connsiteY18" fmla="*/ 460204 h 534280"/>
                    <a:gd name="connsiteX19" fmla="*/ 86467 w 182482"/>
                    <a:gd name="connsiteY19" fmla="*/ 451673 h 534280"/>
                    <a:gd name="connsiteX20" fmla="*/ 112784 w 182482"/>
                    <a:gd name="connsiteY20" fmla="*/ 420976 h 534280"/>
                    <a:gd name="connsiteX21" fmla="*/ 145671 w 182482"/>
                    <a:gd name="connsiteY21" fmla="*/ 370200 h 534280"/>
                    <a:gd name="connsiteX22" fmla="*/ 156061 w 182482"/>
                    <a:gd name="connsiteY22" fmla="*/ 374083 h 534280"/>
                    <a:gd name="connsiteX23" fmla="*/ 163312 w 182482"/>
                    <a:gd name="connsiteY23" fmla="*/ 382987 h 534280"/>
                    <a:gd name="connsiteX24" fmla="*/ 140754 w 182482"/>
                    <a:gd name="connsiteY24" fmla="*/ 430272 h 534280"/>
                    <a:gd name="connsiteX25" fmla="*/ 113817 w 182482"/>
                    <a:gd name="connsiteY25" fmla="*/ 472970 h 534280"/>
                    <a:gd name="connsiteX26" fmla="*/ 82480 w 182482"/>
                    <a:gd name="connsiteY26" fmla="*/ 507592 h 534280"/>
                    <a:gd name="connsiteX27" fmla="*/ 47341 w 182482"/>
                    <a:gd name="connsiteY27" fmla="*/ 529964 h 534280"/>
                    <a:gd name="connsiteX28" fmla="*/ 44759 w 182482"/>
                    <a:gd name="connsiteY28" fmla="*/ 531121 h 534280"/>
                    <a:gd name="connsiteX29" fmla="*/ 15074 w 182482"/>
                    <a:gd name="connsiteY29" fmla="*/ 529365 h 534280"/>
                    <a:gd name="connsiteX30" fmla="*/ 2060 w 182482"/>
                    <a:gd name="connsiteY30" fmla="*/ 503626 h 534280"/>
                    <a:gd name="connsiteX31" fmla="*/ 841 w 182482"/>
                    <a:gd name="connsiteY31" fmla="*/ 466422 h 534280"/>
                    <a:gd name="connsiteX32" fmla="*/ 7307 w 182482"/>
                    <a:gd name="connsiteY32" fmla="*/ 429569 h 534280"/>
                    <a:gd name="connsiteX33" fmla="*/ 25527 w 182482"/>
                    <a:gd name="connsiteY33" fmla="*/ 356318 h 534280"/>
                    <a:gd name="connsiteX34" fmla="*/ 44119 w 182482"/>
                    <a:gd name="connsiteY34" fmla="*/ 280381 h 534280"/>
                    <a:gd name="connsiteX35" fmla="*/ 61781 w 182482"/>
                    <a:gd name="connsiteY35" fmla="*/ 208597 h 534280"/>
                    <a:gd name="connsiteX36" fmla="*/ 77336 w 182482"/>
                    <a:gd name="connsiteY36" fmla="*/ 147017 h 534280"/>
                    <a:gd name="connsiteX37" fmla="*/ 39037 w 182482"/>
                    <a:gd name="connsiteY37" fmla="*/ 141254 h 534280"/>
                    <a:gd name="connsiteX38" fmla="*/ 33997 w 182482"/>
                    <a:gd name="connsiteY38" fmla="*/ 133466 h 534280"/>
                    <a:gd name="connsiteX39" fmla="*/ 34472 w 182482"/>
                    <a:gd name="connsiteY39" fmla="*/ 118345 h 534280"/>
                    <a:gd name="connsiteX40" fmla="*/ 39058 w 182482"/>
                    <a:gd name="connsiteY40" fmla="*/ 103823 h 534280"/>
                    <a:gd name="connsiteX41" fmla="*/ 46185 w 182482"/>
                    <a:gd name="connsiteY41" fmla="*/ 97894 h 534280"/>
                    <a:gd name="connsiteX42" fmla="*/ 87706 w 182482"/>
                    <a:gd name="connsiteY42" fmla="*/ 105744 h 534280"/>
                    <a:gd name="connsiteX43" fmla="*/ 95576 w 182482"/>
                    <a:gd name="connsiteY43" fmla="*/ 77298 h 534280"/>
                    <a:gd name="connsiteX44" fmla="*/ 88037 w 182482"/>
                    <a:gd name="connsiteY44" fmla="*/ 52716 h 534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82482" h="534280">
                      <a:moveTo>
                        <a:pt x="88037" y="52716"/>
                      </a:moveTo>
                      <a:cubicBezTo>
                        <a:pt x="79443" y="46726"/>
                        <a:pt x="75146" y="39847"/>
                        <a:pt x="75105" y="32059"/>
                      </a:cubicBezTo>
                      <a:cubicBezTo>
                        <a:pt x="75105" y="24250"/>
                        <a:pt x="78224" y="17475"/>
                        <a:pt x="84421" y="11649"/>
                      </a:cubicBezTo>
                      <a:cubicBezTo>
                        <a:pt x="90639" y="5824"/>
                        <a:pt x="99522" y="2105"/>
                        <a:pt x="111069" y="474"/>
                      </a:cubicBezTo>
                      <a:cubicBezTo>
                        <a:pt x="122555" y="-1158"/>
                        <a:pt x="135528" y="1424"/>
                        <a:pt x="149926" y="8282"/>
                      </a:cubicBezTo>
                      <a:cubicBezTo>
                        <a:pt x="170026" y="19107"/>
                        <a:pt x="176016" y="35880"/>
                        <a:pt x="167857" y="58562"/>
                      </a:cubicBezTo>
                      <a:cubicBezTo>
                        <a:pt x="165357" y="67032"/>
                        <a:pt x="162672" y="76493"/>
                        <a:pt x="159697" y="86966"/>
                      </a:cubicBezTo>
                      <a:cubicBezTo>
                        <a:pt x="156722" y="97419"/>
                        <a:pt x="153933" y="107417"/>
                        <a:pt x="151331" y="116899"/>
                      </a:cubicBezTo>
                      <a:lnTo>
                        <a:pt x="178144" y="124046"/>
                      </a:lnTo>
                      <a:cubicBezTo>
                        <a:pt x="180437" y="124418"/>
                        <a:pt x="181800" y="126422"/>
                        <a:pt x="182255" y="130140"/>
                      </a:cubicBezTo>
                      <a:cubicBezTo>
                        <a:pt x="182689" y="133838"/>
                        <a:pt x="182503" y="137721"/>
                        <a:pt x="181697" y="141750"/>
                      </a:cubicBezTo>
                      <a:cubicBezTo>
                        <a:pt x="180871" y="145798"/>
                        <a:pt x="179425" y="149475"/>
                        <a:pt x="177359" y="152801"/>
                      </a:cubicBezTo>
                      <a:cubicBezTo>
                        <a:pt x="175273" y="156148"/>
                        <a:pt x="172649" y="157800"/>
                        <a:pt x="169468" y="157842"/>
                      </a:cubicBezTo>
                      <a:lnTo>
                        <a:pt x="140816" y="155094"/>
                      </a:lnTo>
                      <a:cubicBezTo>
                        <a:pt x="133813" y="180523"/>
                        <a:pt x="127038" y="206924"/>
                        <a:pt x="120531" y="234253"/>
                      </a:cubicBezTo>
                      <a:cubicBezTo>
                        <a:pt x="114044" y="261604"/>
                        <a:pt x="107764" y="288066"/>
                        <a:pt x="101712" y="313661"/>
                      </a:cubicBezTo>
                      <a:cubicBezTo>
                        <a:pt x="95680" y="339255"/>
                        <a:pt x="89854" y="363321"/>
                        <a:pt x="84256" y="385858"/>
                      </a:cubicBezTo>
                      <a:cubicBezTo>
                        <a:pt x="78679" y="408395"/>
                        <a:pt x="73721" y="427421"/>
                        <a:pt x="69404" y="442852"/>
                      </a:cubicBezTo>
                      <a:cubicBezTo>
                        <a:pt x="67028" y="453429"/>
                        <a:pt x="67441" y="459213"/>
                        <a:pt x="70643" y="460204"/>
                      </a:cubicBezTo>
                      <a:cubicBezTo>
                        <a:pt x="73845" y="461216"/>
                        <a:pt x="79154" y="458386"/>
                        <a:pt x="86467" y="451673"/>
                      </a:cubicBezTo>
                      <a:cubicBezTo>
                        <a:pt x="93820" y="445000"/>
                        <a:pt x="102559" y="434754"/>
                        <a:pt x="112784" y="420976"/>
                      </a:cubicBezTo>
                      <a:cubicBezTo>
                        <a:pt x="122968" y="407177"/>
                        <a:pt x="133937" y="390258"/>
                        <a:pt x="145671" y="370200"/>
                      </a:cubicBezTo>
                      <a:cubicBezTo>
                        <a:pt x="149224" y="370221"/>
                        <a:pt x="152673" y="371522"/>
                        <a:pt x="156061" y="374083"/>
                      </a:cubicBezTo>
                      <a:cubicBezTo>
                        <a:pt x="159428" y="376686"/>
                        <a:pt x="161845" y="379640"/>
                        <a:pt x="163312" y="382987"/>
                      </a:cubicBezTo>
                      <a:cubicBezTo>
                        <a:pt x="156536" y="399120"/>
                        <a:pt x="149017" y="414882"/>
                        <a:pt x="140754" y="430272"/>
                      </a:cubicBezTo>
                      <a:cubicBezTo>
                        <a:pt x="132491" y="445661"/>
                        <a:pt x="123526" y="459874"/>
                        <a:pt x="113817" y="472970"/>
                      </a:cubicBezTo>
                      <a:cubicBezTo>
                        <a:pt x="104128" y="486047"/>
                        <a:pt x="93655" y="497594"/>
                        <a:pt x="82480" y="507592"/>
                      </a:cubicBezTo>
                      <a:cubicBezTo>
                        <a:pt x="71242" y="517611"/>
                        <a:pt x="59550" y="525068"/>
                        <a:pt x="47341" y="529964"/>
                      </a:cubicBezTo>
                      <a:cubicBezTo>
                        <a:pt x="46577" y="529840"/>
                        <a:pt x="45730" y="530233"/>
                        <a:pt x="44759" y="531121"/>
                      </a:cubicBezTo>
                      <a:cubicBezTo>
                        <a:pt x="31415" y="535852"/>
                        <a:pt x="21499" y="535273"/>
                        <a:pt x="15074" y="529365"/>
                      </a:cubicBezTo>
                      <a:cubicBezTo>
                        <a:pt x="8629" y="523457"/>
                        <a:pt x="4333" y="514843"/>
                        <a:pt x="2060" y="503626"/>
                      </a:cubicBezTo>
                      <a:cubicBezTo>
                        <a:pt x="-212" y="492368"/>
                        <a:pt x="-584" y="479953"/>
                        <a:pt x="841" y="466422"/>
                      </a:cubicBezTo>
                      <a:cubicBezTo>
                        <a:pt x="2308" y="452850"/>
                        <a:pt x="4456" y="440600"/>
                        <a:pt x="7307" y="429569"/>
                      </a:cubicBezTo>
                      <a:cubicBezTo>
                        <a:pt x="13195" y="406557"/>
                        <a:pt x="19227" y="382140"/>
                        <a:pt x="25527" y="356318"/>
                      </a:cubicBezTo>
                      <a:cubicBezTo>
                        <a:pt x="31766" y="330496"/>
                        <a:pt x="38004" y="305191"/>
                        <a:pt x="44119" y="280381"/>
                      </a:cubicBezTo>
                      <a:cubicBezTo>
                        <a:pt x="50213" y="255593"/>
                        <a:pt x="56141" y="231671"/>
                        <a:pt x="61781" y="208597"/>
                      </a:cubicBezTo>
                      <a:cubicBezTo>
                        <a:pt x="67441" y="185543"/>
                        <a:pt x="72605" y="165030"/>
                        <a:pt x="77336" y="147017"/>
                      </a:cubicBezTo>
                      <a:lnTo>
                        <a:pt x="39037" y="141254"/>
                      </a:lnTo>
                      <a:cubicBezTo>
                        <a:pt x="36331" y="140820"/>
                        <a:pt x="34637" y="138238"/>
                        <a:pt x="33997" y="133466"/>
                      </a:cubicBezTo>
                      <a:cubicBezTo>
                        <a:pt x="33315" y="128694"/>
                        <a:pt x="33480" y="123633"/>
                        <a:pt x="34472" y="118345"/>
                      </a:cubicBezTo>
                      <a:cubicBezTo>
                        <a:pt x="35484" y="113015"/>
                        <a:pt x="37013" y="108202"/>
                        <a:pt x="39058" y="103823"/>
                      </a:cubicBezTo>
                      <a:cubicBezTo>
                        <a:pt x="41082" y="99443"/>
                        <a:pt x="43478" y="97460"/>
                        <a:pt x="46185" y="97894"/>
                      </a:cubicBezTo>
                      <a:lnTo>
                        <a:pt x="87706" y="105744"/>
                      </a:lnTo>
                      <a:lnTo>
                        <a:pt x="95576" y="77298"/>
                      </a:lnTo>
                      <a:cubicBezTo>
                        <a:pt x="98530" y="65751"/>
                        <a:pt x="95990" y="57571"/>
                        <a:pt x="88037" y="52716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6" name="Freeform: Shape 845">
                  <a:extLst>
                    <a:ext uri="{FF2B5EF4-FFF2-40B4-BE49-F238E27FC236}">
                      <a16:creationId xmlns:a16="http://schemas.microsoft.com/office/drawing/2014/main" id="{7F7816F0-9809-43A5-9F93-C2A55B27504F}"/>
                    </a:ext>
                  </a:extLst>
                </p:cNvPr>
                <p:cNvSpPr/>
                <p:nvPr/>
              </p:nvSpPr>
              <p:spPr>
                <a:xfrm>
                  <a:off x="3883776" y="2568421"/>
                  <a:ext cx="412397" cy="420515"/>
                </a:xfrm>
                <a:custGeom>
                  <a:avLst/>
                  <a:gdLst>
                    <a:gd name="connsiteX0" fmla="*/ 78532 w 412397"/>
                    <a:gd name="connsiteY0" fmla="*/ 49635 h 420515"/>
                    <a:gd name="connsiteX1" fmla="*/ 67729 w 412397"/>
                    <a:gd name="connsiteY1" fmla="*/ 29536 h 420515"/>
                    <a:gd name="connsiteX2" fmla="*/ 79214 w 412397"/>
                    <a:gd name="connsiteY2" fmla="*/ 9746 h 420515"/>
                    <a:gd name="connsiteX3" fmla="*/ 107060 w 412397"/>
                    <a:gd name="connsiteY3" fmla="*/ 140 h 420515"/>
                    <a:gd name="connsiteX4" fmla="*/ 145648 w 412397"/>
                    <a:gd name="connsiteY4" fmla="*/ 10634 h 420515"/>
                    <a:gd name="connsiteX5" fmla="*/ 160212 w 412397"/>
                    <a:gd name="connsiteY5" fmla="*/ 62836 h 420515"/>
                    <a:gd name="connsiteX6" fmla="*/ 142033 w 412397"/>
                    <a:gd name="connsiteY6" fmla="*/ 111174 h 420515"/>
                    <a:gd name="connsiteX7" fmla="*/ 125879 w 412397"/>
                    <a:gd name="connsiteY7" fmla="*/ 155174 h 420515"/>
                    <a:gd name="connsiteX8" fmla="*/ 159778 w 412397"/>
                    <a:gd name="connsiteY8" fmla="*/ 96507 h 420515"/>
                    <a:gd name="connsiteX9" fmla="*/ 194379 w 412397"/>
                    <a:gd name="connsiteY9" fmla="*/ 40340 h 420515"/>
                    <a:gd name="connsiteX10" fmla="*/ 221668 w 412397"/>
                    <a:gd name="connsiteY10" fmla="*/ 22388 h 420515"/>
                    <a:gd name="connsiteX11" fmla="*/ 248894 w 412397"/>
                    <a:gd name="connsiteY11" fmla="*/ 31498 h 420515"/>
                    <a:gd name="connsiteX12" fmla="*/ 266432 w 412397"/>
                    <a:gd name="connsiteY12" fmla="*/ 58745 h 420515"/>
                    <a:gd name="connsiteX13" fmla="*/ 263974 w 412397"/>
                    <a:gd name="connsiteY13" fmla="*/ 95164 h 420515"/>
                    <a:gd name="connsiteX14" fmla="*/ 233484 w 412397"/>
                    <a:gd name="connsiteY14" fmla="*/ 167445 h 420515"/>
                    <a:gd name="connsiteX15" fmla="*/ 207910 w 412397"/>
                    <a:gd name="connsiteY15" fmla="*/ 242224 h 420515"/>
                    <a:gd name="connsiteX16" fmla="*/ 250918 w 412397"/>
                    <a:gd name="connsiteY16" fmla="*/ 155856 h 420515"/>
                    <a:gd name="connsiteX17" fmla="*/ 300000 w 412397"/>
                    <a:gd name="connsiteY17" fmla="*/ 75374 h 420515"/>
                    <a:gd name="connsiteX18" fmla="*/ 335036 w 412397"/>
                    <a:gd name="connsiteY18" fmla="*/ 46723 h 420515"/>
                    <a:gd name="connsiteX19" fmla="*/ 363563 w 412397"/>
                    <a:gd name="connsiteY19" fmla="*/ 56865 h 420515"/>
                    <a:gd name="connsiteX20" fmla="*/ 379531 w 412397"/>
                    <a:gd name="connsiteY20" fmla="*/ 90537 h 420515"/>
                    <a:gd name="connsiteX21" fmla="*/ 377528 w 412397"/>
                    <a:gd name="connsiteY21" fmla="*/ 132513 h 420515"/>
                    <a:gd name="connsiteX22" fmla="*/ 310949 w 412397"/>
                    <a:gd name="connsiteY22" fmla="*/ 334832 h 420515"/>
                    <a:gd name="connsiteX23" fmla="*/ 311321 w 412397"/>
                    <a:gd name="connsiteY23" fmla="*/ 351791 h 420515"/>
                    <a:gd name="connsiteX24" fmla="*/ 328218 w 412397"/>
                    <a:gd name="connsiteY24" fmla="*/ 344396 h 420515"/>
                    <a:gd name="connsiteX25" fmla="*/ 357490 w 412397"/>
                    <a:gd name="connsiteY25" fmla="*/ 314649 h 420515"/>
                    <a:gd name="connsiteX26" fmla="*/ 394673 w 412397"/>
                    <a:gd name="connsiteY26" fmla="*/ 265257 h 420515"/>
                    <a:gd name="connsiteX27" fmla="*/ 404981 w 412397"/>
                    <a:gd name="connsiteY27" fmla="*/ 269182 h 420515"/>
                    <a:gd name="connsiteX28" fmla="*/ 412397 w 412397"/>
                    <a:gd name="connsiteY28" fmla="*/ 278829 h 420515"/>
                    <a:gd name="connsiteX29" fmla="*/ 387175 w 412397"/>
                    <a:gd name="connsiteY29" fmla="*/ 325040 h 420515"/>
                    <a:gd name="connsiteX30" fmla="*/ 356354 w 412397"/>
                    <a:gd name="connsiteY30" fmla="*/ 366251 h 420515"/>
                    <a:gd name="connsiteX31" fmla="*/ 320968 w 412397"/>
                    <a:gd name="connsiteY31" fmla="*/ 398353 h 420515"/>
                    <a:gd name="connsiteX32" fmla="*/ 282566 w 412397"/>
                    <a:gd name="connsiteY32" fmla="*/ 418102 h 420515"/>
                    <a:gd name="connsiteX33" fmla="*/ 281347 w 412397"/>
                    <a:gd name="connsiteY33" fmla="*/ 418267 h 420515"/>
                    <a:gd name="connsiteX34" fmla="*/ 280107 w 412397"/>
                    <a:gd name="connsiteY34" fmla="*/ 418391 h 420515"/>
                    <a:gd name="connsiteX35" fmla="*/ 250918 w 412397"/>
                    <a:gd name="connsiteY35" fmla="*/ 414817 h 420515"/>
                    <a:gd name="connsiteX36" fmla="*/ 240115 w 412397"/>
                    <a:gd name="connsiteY36" fmla="*/ 390007 h 420515"/>
                    <a:gd name="connsiteX37" fmla="*/ 241994 w 412397"/>
                    <a:gd name="connsiteY37" fmla="*/ 355055 h 420515"/>
                    <a:gd name="connsiteX38" fmla="*/ 250278 w 412397"/>
                    <a:gd name="connsiteY38" fmla="*/ 320950 h 420515"/>
                    <a:gd name="connsiteX39" fmla="*/ 277443 w 412397"/>
                    <a:gd name="connsiteY39" fmla="*/ 237845 h 420515"/>
                    <a:gd name="connsiteX40" fmla="*/ 305764 w 412397"/>
                    <a:gd name="connsiteY40" fmla="*/ 154968 h 420515"/>
                    <a:gd name="connsiteX41" fmla="*/ 311486 w 412397"/>
                    <a:gd name="connsiteY41" fmla="*/ 136025 h 420515"/>
                    <a:gd name="connsiteX42" fmla="*/ 313118 w 412397"/>
                    <a:gd name="connsiteY42" fmla="*/ 125758 h 420515"/>
                    <a:gd name="connsiteX43" fmla="*/ 288618 w 412397"/>
                    <a:gd name="connsiteY43" fmla="*/ 152489 h 420515"/>
                    <a:gd name="connsiteX44" fmla="*/ 260896 w 412397"/>
                    <a:gd name="connsiteY44" fmla="*/ 197832 h 420515"/>
                    <a:gd name="connsiteX45" fmla="*/ 232554 w 412397"/>
                    <a:gd name="connsiteY45" fmla="*/ 254040 h 420515"/>
                    <a:gd name="connsiteX46" fmla="*/ 206712 w 412397"/>
                    <a:gd name="connsiteY46" fmla="*/ 313059 h 420515"/>
                    <a:gd name="connsiteX47" fmla="*/ 186385 w 412397"/>
                    <a:gd name="connsiteY47" fmla="*/ 366479 h 420515"/>
                    <a:gd name="connsiteX48" fmla="*/ 174775 w 412397"/>
                    <a:gd name="connsiteY48" fmla="*/ 407029 h 420515"/>
                    <a:gd name="connsiteX49" fmla="*/ 147673 w 412397"/>
                    <a:gd name="connsiteY49" fmla="*/ 395585 h 420515"/>
                    <a:gd name="connsiteX50" fmla="*/ 128668 w 412397"/>
                    <a:gd name="connsiteY50" fmla="*/ 366851 h 420515"/>
                    <a:gd name="connsiteX51" fmla="*/ 126313 w 412397"/>
                    <a:gd name="connsiteY51" fmla="*/ 330700 h 420515"/>
                    <a:gd name="connsiteX52" fmla="*/ 133729 w 412397"/>
                    <a:gd name="connsiteY52" fmla="*/ 293269 h 420515"/>
                    <a:gd name="connsiteX53" fmla="*/ 140277 w 412397"/>
                    <a:gd name="connsiteY53" fmla="*/ 269802 h 420515"/>
                    <a:gd name="connsiteX54" fmla="*/ 152176 w 412397"/>
                    <a:gd name="connsiteY54" fmla="*/ 232453 h 420515"/>
                    <a:gd name="connsiteX55" fmla="*/ 165789 w 412397"/>
                    <a:gd name="connsiteY55" fmla="*/ 189114 h 420515"/>
                    <a:gd name="connsiteX56" fmla="*/ 178845 w 412397"/>
                    <a:gd name="connsiteY56" fmla="*/ 147262 h 420515"/>
                    <a:gd name="connsiteX57" fmla="*/ 188678 w 412397"/>
                    <a:gd name="connsiteY57" fmla="*/ 114603 h 420515"/>
                    <a:gd name="connsiteX58" fmla="*/ 191694 w 412397"/>
                    <a:gd name="connsiteY58" fmla="*/ 98717 h 420515"/>
                    <a:gd name="connsiteX59" fmla="*/ 163889 w 412397"/>
                    <a:gd name="connsiteY59" fmla="*/ 130282 h 420515"/>
                    <a:gd name="connsiteX60" fmla="*/ 130155 w 412397"/>
                    <a:gd name="connsiteY60" fmla="*/ 186635 h 420515"/>
                    <a:gd name="connsiteX61" fmla="*/ 96091 w 412397"/>
                    <a:gd name="connsiteY61" fmla="*/ 254288 h 420515"/>
                    <a:gd name="connsiteX62" fmla="*/ 67914 w 412397"/>
                    <a:gd name="connsiteY62" fmla="*/ 319153 h 420515"/>
                    <a:gd name="connsiteX63" fmla="*/ 60189 w 412397"/>
                    <a:gd name="connsiteY63" fmla="*/ 342413 h 420515"/>
                    <a:gd name="connsiteX64" fmla="*/ 55066 w 412397"/>
                    <a:gd name="connsiteY64" fmla="*/ 358340 h 420515"/>
                    <a:gd name="connsiteX65" fmla="*/ 51017 w 412397"/>
                    <a:gd name="connsiteY65" fmla="*/ 370135 h 420515"/>
                    <a:gd name="connsiteX66" fmla="*/ 38705 w 412397"/>
                    <a:gd name="connsiteY66" fmla="*/ 378377 h 420515"/>
                    <a:gd name="connsiteX67" fmla="*/ 19824 w 412397"/>
                    <a:gd name="connsiteY67" fmla="*/ 377138 h 420515"/>
                    <a:gd name="connsiteX68" fmla="*/ 3980 w 412397"/>
                    <a:gd name="connsiteY68" fmla="*/ 366272 h 420515"/>
                    <a:gd name="connsiteX69" fmla="*/ 1336 w 412397"/>
                    <a:gd name="connsiteY69" fmla="*/ 345739 h 420515"/>
                    <a:gd name="connsiteX70" fmla="*/ 41122 w 412397"/>
                    <a:gd name="connsiteY70" fmla="*/ 219935 h 420515"/>
                    <a:gd name="connsiteX71" fmla="*/ 66344 w 412397"/>
                    <a:gd name="connsiteY71" fmla="*/ 136045 h 420515"/>
                    <a:gd name="connsiteX72" fmla="*/ 83924 w 412397"/>
                    <a:gd name="connsiteY72" fmla="*/ 75044 h 420515"/>
                    <a:gd name="connsiteX73" fmla="*/ 85680 w 412397"/>
                    <a:gd name="connsiteY73" fmla="*/ 59675 h 420515"/>
                    <a:gd name="connsiteX74" fmla="*/ 78532 w 412397"/>
                    <a:gd name="connsiteY74" fmla="*/ 49635 h 420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412397" h="420515">
                      <a:moveTo>
                        <a:pt x="78532" y="49635"/>
                      </a:moveTo>
                      <a:cubicBezTo>
                        <a:pt x="70414" y="43913"/>
                        <a:pt x="66840" y="37179"/>
                        <a:pt x="67729" y="29536"/>
                      </a:cubicBezTo>
                      <a:cubicBezTo>
                        <a:pt x="68576" y="21830"/>
                        <a:pt x="72418" y="15261"/>
                        <a:pt x="79214" y="9746"/>
                      </a:cubicBezTo>
                      <a:cubicBezTo>
                        <a:pt x="86052" y="4230"/>
                        <a:pt x="95327" y="1028"/>
                        <a:pt x="107060" y="140"/>
                      </a:cubicBezTo>
                      <a:cubicBezTo>
                        <a:pt x="118752" y="-769"/>
                        <a:pt x="131663" y="2743"/>
                        <a:pt x="145648" y="10634"/>
                      </a:cubicBezTo>
                      <a:cubicBezTo>
                        <a:pt x="164509" y="22615"/>
                        <a:pt x="169363" y="40009"/>
                        <a:pt x="160212" y="62836"/>
                      </a:cubicBezTo>
                      <a:cubicBezTo>
                        <a:pt x="153767" y="79919"/>
                        <a:pt x="147714" y="96053"/>
                        <a:pt x="142033" y="111174"/>
                      </a:cubicBezTo>
                      <a:cubicBezTo>
                        <a:pt x="136373" y="126316"/>
                        <a:pt x="130982" y="140962"/>
                        <a:pt x="125879" y="155174"/>
                      </a:cubicBezTo>
                      <a:cubicBezTo>
                        <a:pt x="136848" y="135302"/>
                        <a:pt x="148127" y="115739"/>
                        <a:pt x="159778" y="96507"/>
                      </a:cubicBezTo>
                      <a:cubicBezTo>
                        <a:pt x="171387" y="77275"/>
                        <a:pt x="182935" y="58559"/>
                        <a:pt x="194379" y="40340"/>
                      </a:cubicBezTo>
                      <a:cubicBezTo>
                        <a:pt x="202539" y="28813"/>
                        <a:pt x="211649" y="22822"/>
                        <a:pt x="221668" y="22388"/>
                      </a:cubicBezTo>
                      <a:cubicBezTo>
                        <a:pt x="231728" y="21934"/>
                        <a:pt x="240796" y="24991"/>
                        <a:pt x="248894" y="31498"/>
                      </a:cubicBezTo>
                      <a:cubicBezTo>
                        <a:pt x="257054" y="38005"/>
                        <a:pt x="262879" y="47094"/>
                        <a:pt x="266432" y="58745"/>
                      </a:cubicBezTo>
                      <a:cubicBezTo>
                        <a:pt x="269985" y="70417"/>
                        <a:pt x="269159" y="82563"/>
                        <a:pt x="263974" y="95164"/>
                      </a:cubicBezTo>
                      <a:cubicBezTo>
                        <a:pt x="253521" y="116731"/>
                        <a:pt x="243337" y="140797"/>
                        <a:pt x="233484" y="167445"/>
                      </a:cubicBezTo>
                      <a:cubicBezTo>
                        <a:pt x="223630" y="194093"/>
                        <a:pt x="215099" y="219005"/>
                        <a:pt x="207910" y="242224"/>
                      </a:cubicBezTo>
                      <a:cubicBezTo>
                        <a:pt x="219912" y="214709"/>
                        <a:pt x="234269" y="185912"/>
                        <a:pt x="250918" y="155856"/>
                      </a:cubicBezTo>
                      <a:cubicBezTo>
                        <a:pt x="267610" y="125820"/>
                        <a:pt x="283970" y="98986"/>
                        <a:pt x="300000" y="75374"/>
                      </a:cubicBezTo>
                      <a:cubicBezTo>
                        <a:pt x="312106" y="57795"/>
                        <a:pt x="323777" y="48251"/>
                        <a:pt x="335036" y="46723"/>
                      </a:cubicBezTo>
                      <a:cubicBezTo>
                        <a:pt x="346252" y="45215"/>
                        <a:pt x="355755" y="48603"/>
                        <a:pt x="363563" y="56865"/>
                      </a:cubicBezTo>
                      <a:cubicBezTo>
                        <a:pt x="371310" y="65149"/>
                        <a:pt x="376681" y="76387"/>
                        <a:pt x="379531" y="90537"/>
                      </a:cubicBezTo>
                      <a:cubicBezTo>
                        <a:pt x="382444" y="104687"/>
                        <a:pt x="381763" y="118693"/>
                        <a:pt x="377528" y="132513"/>
                      </a:cubicBezTo>
                      <a:lnTo>
                        <a:pt x="310949" y="334832"/>
                      </a:lnTo>
                      <a:cubicBezTo>
                        <a:pt x="307850" y="344706"/>
                        <a:pt x="307995" y="350345"/>
                        <a:pt x="311321" y="351791"/>
                      </a:cubicBezTo>
                      <a:cubicBezTo>
                        <a:pt x="314605" y="353196"/>
                        <a:pt x="320245" y="350738"/>
                        <a:pt x="328218" y="344396"/>
                      </a:cubicBezTo>
                      <a:cubicBezTo>
                        <a:pt x="336213" y="338075"/>
                        <a:pt x="345963" y="328159"/>
                        <a:pt x="357490" y="314649"/>
                      </a:cubicBezTo>
                      <a:cubicBezTo>
                        <a:pt x="369017" y="301160"/>
                        <a:pt x="381411" y="284696"/>
                        <a:pt x="394673" y="265257"/>
                      </a:cubicBezTo>
                      <a:cubicBezTo>
                        <a:pt x="397813" y="265340"/>
                        <a:pt x="401263" y="266641"/>
                        <a:pt x="404981" y="269182"/>
                      </a:cubicBezTo>
                      <a:cubicBezTo>
                        <a:pt x="408700" y="271723"/>
                        <a:pt x="411158" y="274925"/>
                        <a:pt x="412397" y="278829"/>
                      </a:cubicBezTo>
                      <a:cubicBezTo>
                        <a:pt x="405002" y="294694"/>
                        <a:pt x="396615" y="310084"/>
                        <a:pt x="387175" y="325040"/>
                      </a:cubicBezTo>
                      <a:cubicBezTo>
                        <a:pt x="377755" y="339975"/>
                        <a:pt x="367468" y="353733"/>
                        <a:pt x="356354" y="366251"/>
                      </a:cubicBezTo>
                      <a:cubicBezTo>
                        <a:pt x="345178" y="378749"/>
                        <a:pt x="333383" y="389450"/>
                        <a:pt x="320968" y="398353"/>
                      </a:cubicBezTo>
                      <a:cubicBezTo>
                        <a:pt x="308532" y="407236"/>
                        <a:pt x="295704" y="413825"/>
                        <a:pt x="282566" y="418102"/>
                      </a:cubicBezTo>
                      <a:cubicBezTo>
                        <a:pt x="282132" y="418019"/>
                        <a:pt x="281781" y="418081"/>
                        <a:pt x="281347" y="418267"/>
                      </a:cubicBezTo>
                      <a:cubicBezTo>
                        <a:pt x="280872" y="418453"/>
                        <a:pt x="280500" y="418473"/>
                        <a:pt x="280107" y="418391"/>
                      </a:cubicBezTo>
                      <a:cubicBezTo>
                        <a:pt x="266659" y="422130"/>
                        <a:pt x="256930" y="420932"/>
                        <a:pt x="250918" y="414817"/>
                      </a:cubicBezTo>
                      <a:cubicBezTo>
                        <a:pt x="244907" y="408702"/>
                        <a:pt x="241292" y="400440"/>
                        <a:pt x="240115" y="390007"/>
                      </a:cubicBezTo>
                      <a:cubicBezTo>
                        <a:pt x="238917" y="379575"/>
                        <a:pt x="239557" y="367925"/>
                        <a:pt x="241994" y="355055"/>
                      </a:cubicBezTo>
                      <a:cubicBezTo>
                        <a:pt x="244432" y="342186"/>
                        <a:pt x="247200" y="330824"/>
                        <a:pt x="250278" y="320950"/>
                      </a:cubicBezTo>
                      <a:cubicBezTo>
                        <a:pt x="259574" y="292897"/>
                        <a:pt x="268663" y="265195"/>
                        <a:pt x="277443" y="237845"/>
                      </a:cubicBezTo>
                      <a:cubicBezTo>
                        <a:pt x="286263" y="210495"/>
                        <a:pt x="295704" y="182855"/>
                        <a:pt x="305764" y="154968"/>
                      </a:cubicBezTo>
                      <a:cubicBezTo>
                        <a:pt x="307995" y="147551"/>
                        <a:pt x="309895" y="141230"/>
                        <a:pt x="311486" y="136025"/>
                      </a:cubicBezTo>
                      <a:cubicBezTo>
                        <a:pt x="313077" y="130840"/>
                        <a:pt x="313593" y="127410"/>
                        <a:pt x="313118" y="125758"/>
                      </a:cubicBezTo>
                      <a:cubicBezTo>
                        <a:pt x="305805" y="130654"/>
                        <a:pt x="297645" y="139578"/>
                        <a:pt x="288618" y="152489"/>
                      </a:cubicBezTo>
                      <a:cubicBezTo>
                        <a:pt x="279591" y="165441"/>
                        <a:pt x="270336" y="180541"/>
                        <a:pt x="260896" y="197832"/>
                      </a:cubicBezTo>
                      <a:cubicBezTo>
                        <a:pt x="251414" y="215122"/>
                        <a:pt x="241994" y="233858"/>
                        <a:pt x="232554" y="254040"/>
                      </a:cubicBezTo>
                      <a:cubicBezTo>
                        <a:pt x="223134" y="274223"/>
                        <a:pt x="214520" y="293909"/>
                        <a:pt x="206712" y="313059"/>
                      </a:cubicBezTo>
                      <a:cubicBezTo>
                        <a:pt x="198882" y="332229"/>
                        <a:pt x="192086" y="350035"/>
                        <a:pt x="186385" y="366479"/>
                      </a:cubicBezTo>
                      <a:cubicBezTo>
                        <a:pt x="180663" y="382922"/>
                        <a:pt x="176800" y="396432"/>
                        <a:pt x="174775" y="407029"/>
                      </a:cubicBezTo>
                      <a:cubicBezTo>
                        <a:pt x="165562" y="405273"/>
                        <a:pt x="156493" y="401472"/>
                        <a:pt x="147673" y="395585"/>
                      </a:cubicBezTo>
                      <a:cubicBezTo>
                        <a:pt x="138852" y="389739"/>
                        <a:pt x="132490" y="380133"/>
                        <a:pt x="128668" y="366851"/>
                      </a:cubicBezTo>
                      <a:cubicBezTo>
                        <a:pt x="124826" y="355675"/>
                        <a:pt x="124041" y="343632"/>
                        <a:pt x="126313" y="330700"/>
                      </a:cubicBezTo>
                      <a:cubicBezTo>
                        <a:pt x="128544" y="317810"/>
                        <a:pt x="131023" y="305333"/>
                        <a:pt x="133729" y="293269"/>
                      </a:cubicBezTo>
                      <a:cubicBezTo>
                        <a:pt x="134576" y="288745"/>
                        <a:pt x="136745" y="280895"/>
                        <a:pt x="140277" y="269802"/>
                      </a:cubicBezTo>
                      <a:cubicBezTo>
                        <a:pt x="143789" y="258709"/>
                        <a:pt x="147776" y="246253"/>
                        <a:pt x="152176" y="232453"/>
                      </a:cubicBezTo>
                      <a:cubicBezTo>
                        <a:pt x="156597" y="218654"/>
                        <a:pt x="161162" y="204215"/>
                        <a:pt x="165789" y="189114"/>
                      </a:cubicBezTo>
                      <a:cubicBezTo>
                        <a:pt x="170479" y="174076"/>
                        <a:pt x="174817" y="160111"/>
                        <a:pt x="178845" y="147262"/>
                      </a:cubicBezTo>
                      <a:cubicBezTo>
                        <a:pt x="182894" y="134455"/>
                        <a:pt x="186157" y="123568"/>
                        <a:pt x="188678" y="114603"/>
                      </a:cubicBezTo>
                      <a:cubicBezTo>
                        <a:pt x="191177" y="105679"/>
                        <a:pt x="192169" y="100391"/>
                        <a:pt x="191694" y="98717"/>
                      </a:cubicBezTo>
                      <a:cubicBezTo>
                        <a:pt x="184009" y="103531"/>
                        <a:pt x="174734" y="114045"/>
                        <a:pt x="163889" y="130282"/>
                      </a:cubicBezTo>
                      <a:cubicBezTo>
                        <a:pt x="153044" y="146539"/>
                        <a:pt x="141765" y="165317"/>
                        <a:pt x="130155" y="186635"/>
                      </a:cubicBezTo>
                      <a:cubicBezTo>
                        <a:pt x="118546" y="207954"/>
                        <a:pt x="107164" y="230532"/>
                        <a:pt x="96091" y="254288"/>
                      </a:cubicBezTo>
                      <a:cubicBezTo>
                        <a:pt x="84957" y="278065"/>
                        <a:pt x="75558" y="299714"/>
                        <a:pt x="67914" y="319153"/>
                      </a:cubicBezTo>
                      <a:cubicBezTo>
                        <a:pt x="64630" y="327973"/>
                        <a:pt x="62027" y="335699"/>
                        <a:pt x="60189" y="342413"/>
                      </a:cubicBezTo>
                      <a:cubicBezTo>
                        <a:pt x="58309" y="349106"/>
                        <a:pt x="56574" y="354435"/>
                        <a:pt x="55066" y="358340"/>
                      </a:cubicBezTo>
                      <a:cubicBezTo>
                        <a:pt x="53351" y="363236"/>
                        <a:pt x="51967" y="367160"/>
                        <a:pt x="51017" y="370135"/>
                      </a:cubicBezTo>
                      <a:cubicBezTo>
                        <a:pt x="48992" y="374452"/>
                        <a:pt x="44923" y="377200"/>
                        <a:pt x="38705" y="378377"/>
                      </a:cubicBezTo>
                      <a:cubicBezTo>
                        <a:pt x="32508" y="379534"/>
                        <a:pt x="26228" y="379142"/>
                        <a:pt x="19824" y="377138"/>
                      </a:cubicBezTo>
                      <a:cubicBezTo>
                        <a:pt x="13441" y="375134"/>
                        <a:pt x="8173" y="371519"/>
                        <a:pt x="3980" y="366272"/>
                      </a:cubicBezTo>
                      <a:cubicBezTo>
                        <a:pt x="-193" y="361025"/>
                        <a:pt x="-1102" y="354188"/>
                        <a:pt x="1336" y="345739"/>
                      </a:cubicBezTo>
                      <a:cubicBezTo>
                        <a:pt x="17572" y="295996"/>
                        <a:pt x="30814" y="254061"/>
                        <a:pt x="41122" y="219935"/>
                      </a:cubicBezTo>
                      <a:cubicBezTo>
                        <a:pt x="51389" y="185788"/>
                        <a:pt x="59817" y="157860"/>
                        <a:pt x="66344" y="136045"/>
                      </a:cubicBezTo>
                      <a:cubicBezTo>
                        <a:pt x="73554" y="110761"/>
                        <a:pt x="79441" y="90413"/>
                        <a:pt x="83924" y="75044"/>
                      </a:cubicBezTo>
                      <a:cubicBezTo>
                        <a:pt x="85763" y="69632"/>
                        <a:pt x="86320" y="64529"/>
                        <a:pt x="85680" y="59675"/>
                      </a:cubicBezTo>
                      <a:cubicBezTo>
                        <a:pt x="84874" y="54779"/>
                        <a:pt x="82561" y="51433"/>
                        <a:pt x="78532" y="49635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7" name="Freeform: Shape 846">
                  <a:extLst>
                    <a:ext uri="{FF2B5EF4-FFF2-40B4-BE49-F238E27FC236}">
                      <a16:creationId xmlns:a16="http://schemas.microsoft.com/office/drawing/2014/main" id="{B77E1E9A-92CD-48FB-8474-056AB00D3623}"/>
                    </a:ext>
                  </a:extLst>
                </p:cNvPr>
                <p:cNvSpPr/>
                <p:nvPr/>
              </p:nvSpPr>
              <p:spPr>
                <a:xfrm>
                  <a:off x="4251980" y="2654219"/>
                  <a:ext cx="321622" cy="396253"/>
                </a:xfrm>
                <a:custGeom>
                  <a:avLst/>
                  <a:gdLst>
                    <a:gd name="connsiteX0" fmla="*/ 236845 w 321622"/>
                    <a:gd name="connsiteY0" fmla="*/ 26552 h 396253"/>
                    <a:gd name="connsiteX1" fmla="*/ 258411 w 321622"/>
                    <a:gd name="connsiteY1" fmla="*/ 19963 h 396253"/>
                    <a:gd name="connsiteX2" fmla="*/ 284439 w 321622"/>
                    <a:gd name="connsiteY2" fmla="*/ 25953 h 396253"/>
                    <a:gd name="connsiteX3" fmla="*/ 302866 w 321622"/>
                    <a:gd name="connsiteY3" fmla="*/ 45578 h 396253"/>
                    <a:gd name="connsiteX4" fmla="*/ 301853 w 321622"/>
                    <a:gd name="connsiteY4" fmla="*/ 79064 h 396253"/>
                    <a:gd name="connsiteX5" fmla="*/ 222260 w 321622"/>
                    <a:gd name="connsiteY5" fmla="*/ 307163 h 396253"/>
                    <a:gd name="connsiteX6" fmla="*/ 222550 w 321622"/>
                    <a:gd name="connsiteY6" fmla="*/ 324308 h 396253"/>
                    <a:gd name="connsiteX7" fmla="*/ 239303 w 321622"/>
                    <a:gd name="connsiteY7" fmla="*/ 317719 h 396253"/>
                    <a:gd name="connsiteX8" fmla="*/ 268306 w 321622"/>
                    <a:gd name="connsiteY8" fmla="*/ 289501 h 396253"/>
                    <a:gd name="connsiteX9" fmla="*/ 305200 w 321622"/>
                    <a:gd name="connsiteY9" fmla="*/ 242629 h 396253"/>
                    <a:gd name="connsiteX10" fmla="*/ 321623 w 321622"/>
                    <a:gd name="connsiteY10" fmla="*/ 256965 h 396253"/>
                    <a:gd name="connsiteX11" fmla="*/ 285183 w 321622"/>
                    <a:gd name="connsiteY11" fmla="*/ 315508 h 396253"/>
                    <a:gd name="connsiteX12" fmla="*/ 245521 w 321622"/>
                    <a:gd name="connsiteY12" fmla="*/ 361327 h 396253"/>
                    <a:gd name="connsiteX13" fmla="*/ 207532 w 321622"/>
                    <a:gd name="connsiteY13" fmla="*/ 389296 h 396253"/>
                    <a:gd name="connsiteX14" fmla="*/ 176669 w 321622"/>
                    <a:gd name="connsiteY14" fmla="*/ 395597 h 396253"/>
                    <a:gd name="connsiteX15" fmla="*/ 157376 w 321622"/>
                    <a:gd name="connsiteY15" fmla="*/ 375766 h 396253"/>
                    <a:gd name="connsiteX16" fmla="*/ 154545 w 321622"/>
                    <a:gd name="connsiteY16" fmla="*/ 324680 h 396253"/>
                    <a:gd name="connsiteX17" fmla="*/ 122609 w 321622"/>
                    <a:gd name="connsiteY17" fmla="*/ 350151 h 396253"/>
                    <a:gd name="connsiteX18" fmla="*/ 87161 w 321622"/>
                    <a:gd name="connsiteY18" fmla="*/ 365272 h 396253"/>
                    <a:gd name="connsiteX19" fmla="*/ 65574 w 321622"/>
                    <a:gd name="connsiteY19" fmla="*/ 367090 h 396253"/>
                    <a:gd name="connsiteX20" fmla="*/ 27915 w 321622"/>
                    <a:gd name="connsiteY20" fmla="*/ 350688 h 396253"/>
                    <a:gd name="connsiteX21" fmla="*/ 2879 w 321622"/>
                    <a:gd name="connsiteY21" fmla="*/ 300077 h 396253"/>
                    <a:gd name="connsiteX22" fmla="*/ 2445 w 321622"/>
                    <a:gd name="connsiteY22" fmla="*/ 231722 h 396253"/>
                    <a:gd name="connsiteX23" fmla="*/ 22359 w 321622"/>
                    <a:gd name="connsiteY23" fmla="*/ 156839 h 396253"/>
                    <a:gd name="connsiteX24" fmla="*/ 58406 w 321622"/>
                    <a:gd name="connsiteY24" fmla="*/ 86314 h 396253"/>
                    <a:gd name="connsiteX25" fmla="*/ 106166 w 321622"/>
                    <a:gd name="connsiteY25" fmla="*/ 30973 h 396253"/>
                    <a:gd name="connsiteX26" fmla="*/ 161982 w 321622"/>
                    <a:gd name="connsiteY26" fmla="*/ 1805 h 396253"/>
                    <a:gd name="connsiteX27" fmla="*/ 202553 w 321622"/>
                    <a:gd name="connsiteY27" fmla="*/ 2652 h 396253"/>
                    <a:gd name="connsiteX28" fmla="*/ 236845 w 321622"/>
                    <a:gd name="connsiteY28" fmla="*/ 26552 h 396253"/>
                    <a:gd name="connsiteX29" fmla="*/ 168799 w 321622"/>
                    <a:gd name="connsiteY29" fmla="*/ 52705 h 396253"/>
                    <a:gd name="connsiteX30" fmla="*/ 131925 w 321622"/>
                    <a:gd name="connsiteY30" fmla="*/ 90880 h 396253"/>
                    <a:gd name="connsiteX31" fmla="*/ 100671 w 321622"/>
                    <a:gd name="connsiteY31" fmla="*/ 147894 h 396253"/>
                    <a:gd name="connsiteX32" fmla="*/ 78299 w 321622"/>
                    <a:gd name="connsiteY32" fmla="*/ 209453 h 396253"/>
                    <a:gd name="connsiteX33" fmla="*/ 67412 w 321622"/>
                    <a:gd name="connsiteY33" fmla="*/ 261159 h 396253"/>
                    <a:gd name="connsiteX34" fmla="*/ 66504 w 321622"/>
                    <a:gd name="connsiteY34" fmla="*/ 279585 h 396253"/>
                    <a:gd name="connsiteX35" fmla="*/ 68549 w 321622"/>
                    <a:gd name="connsiteY35" fmla="*/ 298342 h 396253"/>
                    <a:gd name="connsiteX36" fmla="*/ 75200 w 321622"/>
                    <a:gd name="connsiteY36" fmla="*/ 313091 h 396253"/>
                    <a:gd name="connsiteX37" fmla="*/ 88710 w 321622"/>
                    <a:gd name="connsiteY37" fmla="*/ 319578 h 396253"/>
                    <a:gd name="connsiteX38" fmla="*/ 121762 w 321622"/>
                    <a:gd name="connsiteY38" fmla="*/ 304271 h 396253"/>
                    <a:gd name="connsiteX39" fmla="*/ 156611 w 321622"/>
                    <a:gd name="connsiteY39" fmla="*/ 260869 h 396253"/>
                    <a:gd name="connsiteX40" fmla="*/ 188403 w 321622"/>
                    <a:gd name="connsiteY40" fmla="*/ 201603 h 396253"/>
                    <a:gd name="connsiteX41" fmla="*/ 211932 w 321622"/>
                    <a:gd name="connsiteY41" fmla="*/ 139115 h 396253"/>
                    <a:gd name="connsiteX42" fmla="*/ 222116 w 321622"/>
                    <a:gd name="connsiteY42" fmla="*/ 85261 h 396253"/>
                    <a:gd name="connsiteX43" fmla="*/ 214307 w 321622"/>
                    <a:gd name="connsiteY43" fmla="*/ 51961 h 396253"/>
                    <a:gd name="connsiteX44" fmla="*/ 192328 w 321622"/>
                    <a:gd name="connsiteY44" fmla="*/ 44194 h 396253"/>
                    <a:gd name="connsiteX45" fmla="*/ 168799 w 321622"/>
                    <a:gd name="connsiteY45" fmla="*/ 52705 h 396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321622" h="396253">
                      <a:moveTo>
                        <a:pt x="236845" y="26552"/>
                      </a:moveTo>
                      <a:cubicBezTo>
                        <a:pt x="241844" y="22504"/>
                        <a:pt x="249053" y="20293"/>
                        <a:pt x="258411" y="19963"/>
                      </a:cubicBezTo>
                      <a:cubicBezTo>
                        <a:pt x="267769" y="19632"/>
                        <a:pt x="276445" y="21595"/>
                        <a:pt x="284439" y="25953"/>
                      </a:cubicBezTo>
                      <a:cubicBezTo>
                        <a:pt x="292454" y="30291"/>
                        <a:pt x="298590" y="36840"/>
                        <a:pt x="302866" y="45578"/>
                      </a:cubicBezTo>
                      <a:cubicBezTo>
                        <a:pt x="307162" y="54295"/>
                        <a:pt x="306853" y="65471"/>
                        <a:pt x="301853" y="79064"/>
                      </a:cubicBezTo>
                      <a:lnTo>
                        <a:pt x="222260" y="307163"/>
                      </a:lnTo>
                      <a:cubicBezTo>
                        <a:pt x="219038" y="316954"/>
                        <a:pt x="219141" y="322656"/>
                        <a:pt x="222550" y="324308"/>
                      </a:cubicBezTo>
                      <a:cubicBezTo>
                        <a:pt x="225999" y="325961"/>
                        <a:pt x="231556" y="323751"/>
                        <a:pt x="239303" y="317719"/>
                      </a:cubicBezTo>
                      <a:cubicBezTo>
                        <a:pt x="247029" y="311687"/>
                        <a:pt x="256676" y="302267"/>
                        <a:pt x="268306" y="289501"/>
                      </a:cubicBezTo>
                      <a:cubicBezTo>
                        <a:pt x="279874" y="276755"/>
                        <a:pt x="292165" y="261117"/>
                        <a:pt x="305200" y="242629"/>
                      </a:cubicBezTo>
                      <a:cubicBezTo>
                        <a:pt x="312533" y="245480"/>
                        <a:pt x="318028" y="250251"/>
                        <a:pt x="321623" y="256965"/>
                      </a:cubicBezTo>
                      <a:cubicBezTo>
                        <a:pt x="310406" y="278056"/>
                        <a:pt x="298238" y="297536"/>
                        <a:pt x="285183" y="315508"/>
                      </a:cubicBezTo>
                      <a:cubicBezTo>
                        <a:pt x="272107" y="333459"/>
                        <a:pt x="258886" y="348725"/>
                        <a:pt x="245521" y="361327"/>
                      </a:cubicBezTo>
                      <a:cubicBezTo>
                        <a:pt x="232176" y="373907"/>
                        <a:pt x="219513" y="383223"/>
                        <a:pt x="207532" y="389296"/>
                      </a:cubicBezTo>
                      <a:cubicBezTo>
                        <a:pt x="195571" y="395370"/>
                        <a:pt x="185284" y="397456"/>
                        <a:pt x="176669" y="395597"/>
                      </a:cubicBezTo>
                      <a:cubicBezTo>
                        <a:pt x="168055" y="393759"/>
                        <a:pt x="161631" y="387148"/>
                        <a:pt x="157376" y="375766"/>
                      </a:cubicBezTo>
                      <a:cubicBezTo>
                        <a:pt x="153141" y="364404"/>
                        <a:pt x="152191" y="347403"/>
                        <a:pt x="154545" y="324680"/>
                      </a:cubicBezTo>
                      <a:cubicBezTo>
                        <a:pt x="144506" y="334410"/>
                        <a:pt x="133867" y="342879"/>
                        <a:pt x="122609" y="350151"/>
                      </a:cubicBezTo>
                      <a:cubicBezTo>
                        <a:pt x="111351" y="357443"/>
                        <a:pt x="99535" y="362504"/>
                        <a:pt x="87161" y="365272"/>
                      </a:cubicBezTo>
                      <a:cubicBezTo>
                        <a:pt x="80344" y="366759"/>
                        <a:pt x="73155" y="367358"/>
                        <a:pt x="65574" y="367090"/>
                      </a:cubicBezTo>
                      <a:cubicBezTo>
                        <a:pt x="51548" y="366801"/>
                        <a:pt x="38988" y="361347"/>
                        <a:pt x="27915" y="350688"/>
                      </a:cubicBezTo>
                      <a:cubicBezTo>
                        <a:pt x="14943" y="337984"/>
                        <a:pt x="6556" y="321106"/>
                        <a:pt x="2879" y="300077"/>
                      </a:cubicBezTo>
                      <a:cubicBezTo>
                        <a:pt x="-798" y="279069"/>
                        <a:pt x="-964" y="256263"/>
                        <a:pt x="2445" y="231722"/>
                      </a:cubicBezTo>
                      <a:cubicBezTo>
                        <a:pt x="5874" y="207160"/>
                        <a:pt x="12484" y="182185"/>
                        <a:pt x="22359" y="156839"/>
                      </a:cubicBezTo>
                      <a:cubicBezTo>
                        <a:pt x="32212" y="131471"/>
                        <a:pt x="44235" y="107963"/>
                        <a:pt x="58406" y="86314"/>
                      </a:cubicBezTo>
                      <a:cubicBezTo>
                        <a:pt x="72597" y="64665"/>
                        <a:pt x="88524" y="46218"/>
                        <a:pt x="106166" y="30973"/>
                      </a:cubicBezTo>
                      <a:cubicBezTo>
                        <a:pt x="123807" y="15749"/>
                        <a:pt x="142399" y="6019"/>
                        <a:pt x="161982" y="1805"/>
                      </a:cubicBezTo>
                      <a:cubicBezTo>
                        <a:pt x="174707" y="-860"/>
                        <a:pt x="188258" y="-571"/>
                        <a:pt x="202553" y="2652"/>
                      </a:cubicBezTo>
                      <a:cubicBezTo>
                        <a:pt x="216848" y="5895"/>
                        <a:pt x="228292" y="13869"/>
                        <a:pt x="236845" y="26552"/>
                      </a:cubicBezTo>
                      <a:close/>
                      <a:moveTo>
                        <a:pt x="168799" y="52705"/>
                      </a:moveTo>
                      <a:cubicBezTo>
                        <a:pt x="155991" y="60658"/>
                        <a:pt x="143659" y="73383"/>
                        <a:pt x="131925" y="90880"/>
                      </a:cubicBezTo>
                      <a:cubicBezTo>
                        <a:pt x="120172" y="108356"/>
                        <a:pt x="109739" y="127381"/>
                        <a:pt x="100671" y="147894"/>
                      </a:cubicBezTo>
                      <a:cubicBezTo>
                        <a:pt x="91623" y="168427"/>
                        <a:pt x="84145" y="188940"/>
                        <a:pt x="78299" y="209453"/>
                      </a:cubicBezTo>
                      <a:cubicBezTo>
                        <a:pt x="72453" y="230007"/>
                        <a:pt x="68817" y="247215"/>
                        <a:pt x="67412" y="261159"/>
                      </a:cubicBezTo>
                      <a:cubicBezTo>
                        <a:pt x="66793" y="266860"/>
                        <a:pt x="66504" y="272975"/>
                        <a:pt x="66504" y="279585"/>
                      </a:cubicBezTo>
                      <a:cubicBezTo>
                        <a:pt x="66483" y="286216"/>
                        <a:pt x="67165" y="292455"/>
                        <a:pt x="68549" y="298342"/>
                      </a:cubicBezTo>
                      <a:cubicBezTo>
                        <a:pt x="69912" y="304250"/>
                        <a:pt x="72122" y="309146"/>
                        <a:pt x="75200" y="313091"/>
                      </a:cubicBezTo>
                      <a:cubicBezTo>
                        <a:pt x="78278" y="317016"/>
                        <a:pt x="82782" y="319185"/>
                        <a:pt x="88710" y="319578"/>
                      </a:cubicBezTo>
                      <a:cubicBezTo>
                        <a:pt x="98936" y="320507"/>
                        <a:pt x="109987" y="315384"/>
                        <a:pt x="121762" y="304271"/>
                      </a:cubicBezTo>
                      <a:cubicBezTo>
                        <a:pt x="133578" y="293178"/>
                        <a:pt x="145188" y="278676"/>
                        <a:pt x="156611" y="260869"/>
                      </a:cubicBezTo>
                      <a:cubicBezTo>
                        <a:pt x="167993" y="243042"/>
                        <a:pt x="178632" y="223294"/>
                        <a:pt x="188403" y="201603"/>
                      </a:cubicBezTo>
                      <a:cubicBezTo>
                        <a:pt x="198153" y="179934"/>
                        <a:pt x="205982" y="159090"/>
                        <a:pt x="211932" y="139115"/>
                      </a:cubicBezTo>
                      <a:cubicBezTo>
                        <a:pt x="217819" y="119139"/>
                        <a:pt x="221227" y="101188"/>
                        <a:pt x="222116" y="85261"/>
                      </a:cubicBezTo>
                      <a:cubicBezTo>
                        <a:pt x="222983" y="69334"/>
                        <a:pt x="220401" y="58241"/>
                        <a:pt x="214307" y="51961"/>
                      </a:cubicBezTo>
                      <a:cubicBezTo>
                        <a:pt x="208151" y="45702"/>
                        <a:pt x="200859" y="43120"/>
                        <a:pt x="192328" y="44194"/>
                      </a:cubicBezTo>
                      <a:cubicBezTo>
                        <a:pt x="183776" y="45289"/>
                        <a:pt x="175947" y="48119"/>
                        <a:pt x="168799" y="52705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8" name="Freeform: Shape 847">
                  <a:extLst>
                    <a:ext uri="{FF2B5EF4-FFF2-40B4-BE49-F238E27FC236}">
                      <a16:creationId xmlns:a16="http://schemas.microsoft.com/office/drawing/2014/main" id="{E81BD0B8-48FA-4D15-BEAE-C1E47211F7EE}"/>
                    </a:ext>
                  </a:extLst>
                </p:cNvPr>
                <p:cNvSpPr/>
                <p:nvPr/>
              </p:nvSpPr>
              <p:spPr>
                <a:xfrm>
                  <a:off x="4521542" y="2566884"/>
                  <a:ext cx="430277" cy="597928"/>
                </a:xfrm>
                <a:custGeom>
                  <a:avLst/>
                  <a:gdLst>
                    <a:gd name="connsiteX0" fmla="*/ 369792 w 430277"/>
                    <a:gd name="connsiteY0" fmla="*/ 225356 h 597928"/>
                    <a:gd name="connsiteX1" fmla="*/ 337319 w 430277"/>
                    <a:gd name="connsiteY1" fmla="*/ 228434 h 597928"/>
                    <a:gd name="connsiteX2" fmla="*/ 316124 w 430277"/>
                    <a:gd name="connsiteY2" fmla="*/ 210338 h 597928"/>
                    <a:gd name="connsiteX3" fmla="*/ 312778 w 430277"/>
                    <a:gd name="connsiteY3" fmla="*/ 178732 h 597928"/>
                    <a:gd name="connsiteX4" fmla="*/ 333910 w 430277"/>
                    <a:gd name="connsiteY4" fmla="*/ 141218 h 597928"/>
                    <a:gd name="connsiteX5" fmla="*/ 335294 w 430277"/>
                    <a:gd name="connsiteY5" fmla="*/ 158963 h 597928"/>
                    <a:gd name="connsiteX6" fmla="*/ 343640 w 430277"/>
                    <a:gd name="connsiteY6" fmla="*/ 167907 h 597928"/>
                    <a:gd name="connsiteX7" fmla="*/ 356385 w 430277"/>
                    <a:gd name="connsiteY7" fmla="*/ 167329 h 597928"/>
                    <a:gd name="connsiteX8" fmla="*/ 370453 w 430277"/>
                    <a:gd name="connsiteY8" fmla="*/ 156277 h 597928"/>
                    <a:gd name="connsiteX9" fmla="*/ 381980 w 430277"/>
                    <a:gd name="connsiteY9" fmla="*/ 136405 h 597928"/>
                    <a:gd name="connsiteX10" fmla="*/ 386772 w 430277"/>
                    <a:gd name="connsiteY10" fmla="*/ 114508 h 597928"/>
                    <a:gd name="connsiteX11" fmla="*/ 372601 w 430277"/>
                    <a:gd name="connsiteY11" fmla="*/ 71148 h 597928"/>
                    <a:gd name="connsiteX12" fmla="*/ 336864 w 430277"/>
                    <a:gd name="connsiteY12" fmla="*/ 53507 h 597928"/>
                    <a:gd name="connsiteX13" fmla="*/ 298834 w 430277"/>
                    <a:gd name="connsiteY13" fmla="*/ 67781 h 597928"/>
                    <a:gd name="connsiteX14" fmla="*/ 277991 w 430277"/>
                    <a:gd name="connsiteY14" fmla="*/ 119445 h 597928"/>
                    <a:gd name="connsiteX15" fmla="*/ 283940 w 430277"/>
                    <a:gd name="connsiteY15" fmla="*/ 178835 h 597928"/>
                    <a:gd name="connsiteX16" fmla="*/ 301871 w 430277"/>
                    <a:gd name="connsiteY16" fmla="*/ 232978 h 597928"/>
                    <a:gd name="connsiteX17" fmla="*/ 328643 w 430277"/>
                    <a:gd name="connsiteY17" fmla="*/ 318789 h 597928"/>
                    <a:gd name="connsiteX18" fmla="*/ 333539 w 430277"/>
                    <a:gd name="connsiteY18" fmla="*/ 414082 h 597928"/>
                    <a:gd name="connsiteX19" fmla="*/ 317384 w 430277"/>
                    <a:gd name="connsiteY19" fmla="*/ 479669 h 597928"/>
                    <a:gd name="connsiteX20" fmla="*/ 282680 w 430277"/>
                    <a:gd name="connsiteY20" fmla="*/ 535609 h 597928"/>
                    <a:gd name="connsiteX21" fmla="*/ 214242 w 430277"/>
                    <a:gd name="connsiteY21" fmla="*/ 584588 h 597928"/>
                    <a:gd name="connsiteX22" fmla="*/ 138884 w 430277"/>
                    <a:gd name="connsiteY22" fmla="*/ 597643 h 597928"/>
                    <a:gd name="connsiteX23" fmla="*/ 113661 w 430277"/>
                    <a:gd name="connsiteY23" fmla="*/ 594834 h 597928"/>
                    <a:gd name="connsiteX24" fmla="*/ 89471 w 430277"/>
                    <a:gd name="connsiteY24" fmla="*/ 586695 h 597928"/>
                    <a:gd name="connsiteX25" fmla="*/ 46834 w 430277"/>
                    <a:gd name="connsiteY25" fmla="*/ 559345 h 597928"/>
                    <a:gd name="connsiteX26" fmla="*/ 1409 w 430277"/>
                    <a:gd name="connsiteY26" fmla="*/ 460230 h 597928"/>
                    <a:gd name="connsiteX27" fmla="*/ 107 w 430277"/>
                    <a:gd name="connsiteY27" fmla="*/ 432054 h 597928"/>
                    <a:gd name="connsiteX28" fmla="*/ 2999 w 430277"/>
                    <a:gd name="connsiteY28" fmla="*/ 404352 h 597928"/>
                    <a:gd name="connsiteX29" fmla="*/ 19959 w 430277"/>
                    <a:gd name="connsiteY29" fmla="*/ 348288 h 597928"/>
                    <a:gd name="connsiteX30" fmla="*/ 57018 w 430277"/>
                    <a:gd name="connsiteY30" fmla="*/ 292637 h 597928"/>
                    <a:gd name="connsiteX31" fmla="*/ 106286 w 430277"/>
                    <a:gd name="connsiteY31" fmla="*/ 256404 h 597928"/>
                    <a:gd name="connsiteX32" fmla="*/ 157413 w 430277"/>
                    <a:gd name="connsiteY32" fmla="*/ 248512 h 597928"/>
                    <a:gd name="connsiteX33" fmla="*/ 200587 w 430277"/>
                    <a:gd name="connsiteY33" fmla="*/ 278073 h 597928"/>
                    <a:gd name="connsiteX34" fmla="*/ 215151 w 430277"/>
                    <a:gd name="connsiteY34" fmla="*/ 323127 h 597928"/>
                    <a:gd name="connsiteX35" fmla="*/ 205938 w 430277"/>
                    <a:gd name="connsiteY35" fmla="*/ 369875 h 597928"/>
                    <a:gd name="connsiteX36" fmla="*/ 177658 w 430277"/>
                    <a:gd name="connsiteY36" fmla="*/ 407616 h 597928"/>
                    <a:gd name="connsiteX37" fmla="*/ 134215 w 430277"/>
                    <a:gd name="connsiteY37" fmla="*/ 424679 h 597928"/>
                    <a:gd name="connsiteX38" fmla="*/ 109467 w 430277"/>
                    <a:gd name="connsiteY38" fmla="*/ 421229 h 597928"/>
                    <a:gd name="connsiteX39" fmla="*/ 105749 w 430277"/>
                    <a:gd name="connsiteY39" fmla="*/ 419329 h 597928"/>
                    <a:gd name="connsiteX40" fmla="*/ 109798 w 430277"/>
                    <a:gd name="connsiteY40" fmla="*/ 418131 h 597928"/>
                    <a:gd name="connsiteX41" fmla="*/ 128679 w 430277"/>
                    <a:gd name="connsiteY41" fmla="*/ 397266 h 597928"/>
                    <a:gd name="connsiteX42" fmla="*/ 129629 w 430277"/>
                    <a:gd name="connsiteY42" fmla="*/ 371796 h 597928"/>
                    <a:gd name="connsiteX43" fmla="*/ 115066 w 430277"/>
                    <a:gd name="connsiteY43" fmla="*/ 356117 h 597928"/>
                    <a:gd name="connsiteX44" fmla="*/ 87116 w 430277"/>
                    <a:gd name="connsiteY44" fmla="*/ 365392 h 597928"/>
                    <a:gd name="connsiteX45" fmla="*/ 74639 w 430277"/>
                    <a:gd name="connsiteY45" fmla="*/ 379315 h 597928"/>
                    <a:gd name="connsiteX46" fmla="*/ 65157 w 430277"/>
                    <a:gd name="connsiteY46" fmla="*/ 397411 h 597928"/>
                    <a:gd name="connsiteX47" fmla="*/ 57721 w 430277"/>
                    <a:gd name="connsiteY47" fmla="*/ 426146 h 597928"/>
                    <a:gd name="connsiteX48" fmla="*/ 56109 w 430277"/>
                    <a:gd name="connsiteY48" fmla="*/ 455872 h 597928"/>
                    <a:gd name="connsiteX49" fmla="*/ 63298 w 430277"/>
                    <a:gd name="connsiteY49" fmla="*/ 497909 h 597928"/>
                    <a:gd name="connsiteX50" fmla="*/ 85381 w 430277"/>
                    <a:gd name="connsiteY50" fmla="*/ 529164 h 597928"/>
                    <a:gd name="connsiteX51" fmla="*/ 130683 w 430277"/>
                    <a:gd name="connsiteY51" fmla="*/ 545669 h 597928"/>
                    <a:gd name="connsiteX52" fmla="*/ 179723 w 430277"/>
                    <a:gd name="connsiteY52" fmla="*/ 533543 h 597928"/>
                    <a:gd name="connsiteX53" fmla="*/ 220460 w 430277"/>
                    <a:gd name="connsiteY53" fmla="*/ 499128 h 597928"/>
                    <a:gd name="connsiteX54" fmla="*/ 243988 w 430277"/>
                    <a:gd name="connsiteY54" fmla="*/ 452690 h 597928"/>
                    <a:gd name="connsiteX55" fmla="*/ 252190 w 430277"/>
                    <a:gd name="connsiteY55" fmla="*/ 399208 h 597928"/>
                    <a:gd name="connsiteX56" fmla="*/ 247480 w 430277"/>
                    <a:gd name="connsiteY56" fmla="*/ 343826 h 597928"/>
                    <a:gd name="connsiteX57" fmla="*/ 225748 w 430277"/>
                    <a:gd name="connsiteY57" fmla="*/ 266774 h 597928"/>
                    <a:gd name="connsiteX58" fmla="*/ 202178 w 430277"/>
                    <a:gd name="connsiteY58" fmla="*/ 191601 h 597928"/>
                    <a:gd name="connsiteX59" fmla="*/ 195423 w 430277"/>
                    <a:gd name="connsiteY59" fmla="*/ 150101 h 597928"/>
                    <a:gd name="connsiteX60" fmla="*/ 196724 w 430277"/>
                    <a:gd name="connsiteY60" fmla="*/ 106183 h 597928"/>
                    <a:gd name="connsiteX61" fmla="*/ 216803 w 430277"/>
                    <a:gd name="connsiteY61" fmla="*/ 55097 h 597928"/>
                    <a:gd name="connsiteX62" fmla="*/ 251384 w 430277"/>
                    <a:gd name="connsiteY62" fmla="*/ 20847 h 597928"/>
                    <a:gd name="connsiteX63" fmla="*/ 293566 w 430277"/>
                    <a:gd name="connsiteY63" fmla="*/ 2999 h 597928"/>
                    <a:gd name="connsiteX64" fmla="*/ 337009 w 430277"/>
                    <a:gd name="connsiteY64" fmla="*/ 1223 h 597928"/>
                    <a:gd name="connsiteX65" fmla="*/ 386649 w 430277"/>
                    <a:gd name="connsiteY65" fmla="*/ 19463 h 597928"/>
                    <a:gd name="connsiteX66" fmla="*/ 422675 w 430277"/>
                    <a:gd name="connsiteY66" fmla="*/ 62555 h 597928"/>
                    <a:gd name="connsiteX67" fmla="*/ 430277 w 430277"/>
                    <a:gd name="connsiteY67" fmla="*/ 106328 h 597928"/>
                    <a:gd name="connsiteX68" fmla="*/ 423068 w 430277"/>
                    <a:gd name="connsiteY68" fmla="*/ 154480 h 597928"/>
                    <a:gd name="connsiteX69" fmla="*/ 402431 w 430277"/>
                    <a:gd name="connsiteY69" fmla="*/ 197365 h 597928"/>
                    <a:gd name="connsiteX70" fmla="*/ 369792 w 430277"/>
                    <a:gd name="connsiteY70" fmla="*/ 225356 h 597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30277" h="597928">
                      <a:moveTo>
                        <a:pt x="369792" y="225356"/>
                      </a:moveTo>
                      <a:cubicBezTo>
                        <a:pt x="357935" y="230892"/>
                        <a:pt x="347069" y="231925"/>
                        <a:pt x="337319" y="228434"/>
                      </a:cubicBezTo>
                      <a:cubicBezTo>
                        <a:pt x="327527" y="224942"/>
                        <a:pt x="320483" y="218890"/>
                        <a:pt x="316124" y="210338"/>
                      </a:cubicBezTo>
                      <a:cubicBezTo>
                        <a:pt x="311745" y="201765"/>
                        <a:pt x="310650" y="191230"/>
                        <a:pt x="312778" y="178732"/>
                      </a:cubicBezTo>
                      <a:cubicBezTo>
                        <a:pt x="314926" y="166234"/>
                        <a:pt x="321970" y="153736"/>
                        <a:pt x="333910" y="141218"/>
                      </a:cubicBezTo>
                      <a:cubicBezTo>
                        <a:pt x="332960" y="148448"/>
                        <a:pt x="333435" y="154356"/>
                        <a:pt x="335294" y="158963"/>
                      </a:cubicBezTo>
                      <a:cubicBezTo>
                        <a:pt x="337174" y="163549"/>
                        <a:pt x="339942" y="166544"/>
                        <a:pt x="343640" y="167907"/>
                      </a:cubicBezTo>
                      <a:cubicBezTo>
                        <a:pt x="347296" y="169291"/>
                        <a:pt x="351552" y="169064"/>
                        <a:pt x="356385" y="167329"/>
                      </a:cubicBezTo>
                      <a:cubicBezTo>
                        <a:pt x="361199" y="165552"/>
                        <a:pt x="365888" y="161896"/>
                        <a:pt x="370453" y="156277"/>
                      </a:cubicBezTo>
                      <a:cubicBezTo>
                        <a:pt x="375535" y="150287"/>
                        <a:pt x="379377" y="143676"/>
                        <a:pt x="381980" y="136405"/>
                      </a:cubicBezTo>
                      <a:cubicBezTo>
                        <a:pt x="384583" y="129113"/>
                        <a:pt x="386174" y="121841"/>
                        <a:pt x="386772" y="114508"/>
                      </a:cubicBezTo>
                      <a:cubicBezTo>
                        <a:pt x="387702" y="96515"/>
                        <a:pt x="382992" y="82096"/>
                        <a:pt x="372601" y="71148"/>
                      </a:cubicBezTo>
                      <a:cubicBezTo>
                        <a:pt x="362211" y="60241"/>
                        <a:pt x="350292" y="54333"/>
                        <a:pt x="336864" y="53507"/>
                      </a:cubicBezTo>
                      <a:cubicBezTo>
                        <a:pt x="323437" y="52660"/>
                        <a:pt x="310753" y="57431"/>
                        <a:pt x="298834" y="67781"/>
                      </a:cubicBezTo>
                      <a:cubicBezTo>
                        <a:pt x="286915" y="78130"/>
                        <a:pt x="279953" y="95359"/>
                        <a:pt x="277991" y="119445"/>
                      </a:cubicBezTo>
                      <a:cubicBezTo>
                        <a:pt x="276607" y="138884"/>
                        <a:pt x="278569" y="158673"/>
                        <a:pt x="283940" y="178835"/>
                      </a:cubicBezTo>
                      <a:cubicBezTo>
                        <a:pt x="289290" y="198955"/>
                        <a:pt x="295260" y="217031"/>
                        <a:pt x="301871" y="232978"/>
                      </a:cubicBezTo>
                      <a:cubicBezTo>
                        <a:pt x="312695" y="259358"/>
                        <a:pt x="321640" y="287968"/>
                        <a:pt x="328643" y="318789"/>
                      </a:cubicBezTo>
                      <a:cubicBezTo>
                        <a:pt x="335666" y="349651"/>
                        <a:pt x="337298" y="381402"/>
                        <a:pt x="333539" y="414082"/>
                      </a:cubicBezTo>
                      <a:cubicBezTo>
                        <a:pt x="330977" y="437466"/>
                        <a:pt x="325585" y="459321"/>
                        <a:pt x="317384" y="479669"/>
                      </a:cubicBezTo>
                      <a:cubicBezTo>
                        <a:pt x="309183" y="500017"/>
                        <a:pt x="297615" y="518649"/>
                        <a:pt x="282680" y="535609"/>
                      </a:cubicBezTo>
                      <a:cubicBezTo>
                        <a:pt x="262808" y="558064"/>
                        <a:pt x="240002" y="574383"/>
                        <a:pt x="214242" y="584588"/>
                      </a:cubicBezTo>
                      <a:cubicBezTo>
                        <a:pt x="188503" y="594793"/>
                        <a:pt x="163321" y="599131"/>
                        <a:pt x="138884" y="597643"/>
                      </a:cubicBezTo>
                      <a:cubicBezTo>
                        <a:pt x="130270" y="597726"/>
                        <a:pt x="121841" y="596796"/>
                        <a:pt x="113661" y="594834"/>
                      </a:cubicBezTo>
                      <a:cubicBezTo>
                        <a:pt x="105481" y="592892"/>
                        <a:pt x="97362" y="590207"/>
                        <a:pt x="89471" y="586695"/>
                      </a:cubicBezTo>
                      <a:cubicBezTo>
                        <a:pt x="73792" y="580374"/>
                        <a:pt x="59600" y="571223"/>
                        <a:pt x="46834" y="559345"/>
                      </a:cubicBezTo>
                      <a:cubicBezTo>
                        <a:pt x="21302" y="534411"/>
                        <a:pt x="6160" y="501400"/>
                        <a:pt x="1409" y="460230"/>
                      </a:cubicBezTo>
                      <a:cubicBezTo>
                        <a:pt x="210" y="450748"/>
                        <a:pt x="-223" y="441349"/>
                        <a:pt x="107" y="432054"/>
                      </a:cubicBezTo>
                      <a:cubicBezTo>
                        <a:pt x="479" y="422778"/>
                        <a:pt x="1429" y="413545"/>
                        <a:pt x="2999" y="404352"/>
                      </a:cubicBezTo>
                      <a:cubicBezTo>
                        <a:pt x="6428" y="384955"/>
                        <a:pt x="12088" y="366301"/>
                        <a:pt x="19959" y="348288"/>
                      </a:cubicBezTo>
                      <a:cubicBezTo>
                        <a:pt x="29131" y="327424"/>
                        <a:pt x="41505" y="308873"/>
                        <a:pt x="57018" y="292637"/>
                      </a:cubicBezTo>
                      <a:cubicBezTo>
                        <a:pt x="72573" y="276400"/>
                        <a:pt x="88955" y="264315"/>
                        <a:pt x="106286" y="256404"/>
                      </a:cubicBezTo>
                      <a:cubicBezTo>
                        <a:pt x="123597" y="248492"/>
                        <a:pt x="140660" y="245827"/>
                        <a:pt x="157413" y="248512"/>
                      </a:cubicBezTo>
                      <a:cubicBezTo>
                        <a:pt x="174208" y="251157"/>
                        <a:pt x="188585" y="261010"/>
                        <a:pt x="200587" y="278073"/>
                      </a:cubicBezTo>
                      <a:cubicBezTo>
                        <a:pt x="209966" y="291666"/>
                        <a:pt x="214841" y="306684"/>
                        <a:pt x="215151" y="323127"/>
                      </a:cubicBezTo>
                      <a:cubicBezTo>
                        <a:pt x="215461" y="339632"/>
                        <a:pt x="212403" y="355208"/>
                        <a:pt x="205938" y="369875"/>
                      </a:cubicBezTo>
                      <a:cubicBezTo>
                        <a:pt x="199410" y="384542"/>
                        <a:pt x="190031" y="397163"/>
                        <a:pt x="177658" y="407616"/>
                      </a:cubicBezTo>
                      <a:cubicBezTo>
                        <a:pt x="165304" y="418131"/>
                        <a:pt x="150803" y="423791"/>
                        <a:pt x="134215" y="424679"/>
                      </a:cubicBezTo>
                      <a:cubicBezTo>
                        <a:pt x="124837" y="424555"/>
                        <a:pt x="116574" y="423398"/>
                        <a:pt x="109467" y="421229"/>
                      </a:cubicBezTo>
                      <a:lnTo>
                        <a:pt x="105749" y="419329"/>
                      </a:lnTo>
                      <a:lnTo>
                        <a:pt x="109798" y="418131"/>
                      </a:lnTo>
                      <a:cubicBezTo>
                        <a:pt x="119362" y="413503"/>
                        <a:pt x="125663" y="406562"/>
                        <a:pt x="128679" y="397266"/>
                      </a:cubicBezTo>
                      <a:cubicBezTo>
                        <a:pt x="131695" y="387971"/>
                        <a:pt x="131984" y="379460"/>
                        <a:pt x="129629" y="371796"/>
                      </a:cubicBezTo>
                      <a:cubicBezTo>
                        <a:pt x="127233" y="364111"/>
                        <a:pt x="122399" y="358864"/>
                        <a:pt x="115066" y="356117"/>
                      </a:cubicBezTo>
                      <a:cubicBezTo>
                        <a:pt x="107712" y="353370"/>
                        <a:pt x="98436" y="356468"/>
                        <a:pt x="87116" y="365392"/>
                      </a:cubicBezTo>
                      <a:cubicBezTo>
                        <a:pt x="82262" y="369276"/>
                        <a:pt x="78089" y="373924"/>
                        <a:pt x="74639" y="379315"/>
                      </a:cubicBezTo>
                      <a:cubicBezTo>
                        <a:pt x="71127" y="384727"/>
                        <a:pt x="68008" y="390739"/>
                        <a:pt x="65157" y="397411"/>
                      </a:cubicBezTo>
                      <a:cubicBezTo>
                        <a:pt x="61625" y="406521"/>
                        <a:pt x="59125" y="416106"/>
                        <a:pt x="57721" y="426146"/>
                      </a:cubicBezTo>
                      <a:cubicBezTo>
                        <a:pt x="56316" y="436185"/>
                        <a:pt x="55758" y="446080"/>
                        <a:pt x="56109" y="455872"/>
                      </a:cubicBezTo>
                      <a:cubicBezTo>
                        <a:pt x="55903" y="471385"/>
                        <a:pt x="58279" y="485412"/>
                        <a:pt x="63298" y="497909"/>
                      </a:cubicBezTo>
                      <a:cubicBezTo>
                        <a:pt x="68277" y="510428"/>
                        <a:pt x="75672" y="520839"/>
                        <a:pt x="85381" y="529164"/>
                      </a:cubicBezTo>
                      <a:cubicBezTo>
                        <a:pt x="98416" y="540071"/>
                        <a:pt x="113537" y="545587"/>
                        <a:pt x="130683" y="545669"/>
                      </a:cubicBezTo>
                      <a:cubicBezTo>
                        <a:pt x="147828" y="545752"/>
                        <a:pt x="164168" y="541703"/>
                        <a:pt x="179723" y="533543"/>
                      </a:cubicBezTo>
                      <a:cubicBezTo>
                        <a:pt x="196311" y="524599"/>
                        <a:pt x="209863" y="513113"/>
                        <a:pt x="220460" y="499128"/>
                      </a:cubicBezTo>
                      <a:cubicBezTo>
                        <a:pt x="230995" y="485143"/>
                        <a:pt x="238865" y="469671"/>
                        <a:pt x="243988" y="452690"/>
                      </a:cubicBezTo>
                      <a:cubicBezTo>
                        <a:pt x="249112" y="435710"/>
                        <a:pt x="251880" y="417883"/>
                        <a:pt x="252190" y="399208"/>
                      </a:cubicBezTo>
                      <a:cubicBezTo>
                        <a:pt x="252541" y="380513"/>
                        <a:pt x="250971" y="362046"/>
                        <a:pt x="247480" y="343826"/>
                      </a:cubicBezTo>
                      <a:cubicBezTo>
                        <a:pt x="242129" y="316971"/>
                        <a:pt x="234858" y="291273"/>
                        <a:pt x="225748" y="266774"/>
                      </a:cubicBezTo>
                      <a:cubicBezTo>
                        <a:pt x="216597" y="242274"/>
                        <a:pt x="208747" y="217217"/>
                        <a:pt x="202178" y="191601"/>
                      </a:cubicBezTo>
                      <a:cubicBezTo>
                        <a:pt x="199224" y="178360"/>
                        <a:pt x="196993" y="164540"/>
                        <a:pt x="195423" y="150101"/>
                      </a:cubicBezTo>
                      <a:cubicBezTo>
                        <a:pt x="193853" y="135661"/>
                        <a:pt x="194287" y="121036"/>
                        <a:pt x="196724" y="106183"/>
                      </a:cubicBezTo>
                      <a:cubicBezTo>
                        <a:pt x="200298" y="86352"/>
                        <a:pt x="206991" y="69289"/>
                        <a:pt x="216803" y="55097"/>
                      </a:cubicBezTo>
                      <a:cubicBezTo>
                        <a:pt x="226616" y="40864"/>
                        <a:pt x="238122" y="29461"/>
                        <a:pt x="251384" y="20847"/>
                      </a:cubicBezTo>
                      <a:cubicBezTo>
                        <a:pt x="264605" y="12233"/>
                        <a:pt x="278672" y="6284"/>
                        <a:pt x="293566" y="2999"/>
                      </a:cubicBezTo>
                      <a:cubicBezTo>
                        <a:pt x="308440" y="-285"/>
                        <a:pt x="322921" y="-864"/>
                        <a:pt x="337009" y="1223"/>
                      </a:cubicBezTo>
                      <a:cubicBezTo>
                        <a:pt x="354382" y="3268"/>
                        <a:pt x="370908" y="9362"/>
                        <a:pt x="386649" y="19463"/>
                      </a:cubicBezTo>
                      <a:cubicBezTo>
                        <a:pt x="402390" y="29606"/>
                        <a:pt x="414412" y="43963"/>
                        <a:pt x="422675" y="62555"/>
                      </a:cubicBezTo>
                      <a:cubicBezTo>
                        <a:pt x="427757" y="75383"/>
                        <a:pt x="430318" y="89967"/>
                        <a:pt x="430277" y="106328"/>
                      </a:cubicBezTo>
                      <a:cubicBezTo>
                        <a:pt x="430257" y="122688"/>
                        <a:pt x="427839" y="138739"/>
                        <a:pt x="423068" y="154480"/>
                      </a:cubicBezTo>
                      <a:cubicBezTo>
                        <a:pt x="418296" y="170242"/>
                        <a:pt x="411438" y="184516"/>
                        <a:pt x="402431" y="197365"/>
                      </a:cubicBezTo>
                      <a:cubicBezTo>
                        <a:pt x="393466" y="210214"/>
                        <a:pt x="382600" y="219571"/>
                        <a:pt x="369792" y="225356"/>
                      </a:cubicBezTo>
                      <a:close/>
                    </a:path>
                  </a:pathLst>
                </a:custGeom>
                <a:solidFill>
                  <a:srgbClr val="B7261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34" name="Graphic 18">
                <a:extLst>
                  <a:ext uri="{FF2B5EF4-FFF2-40B4-BE49-F238E27FC236}">
                    <a16:creationId xmlns:a16="http://schemas.microsoft.com/office/drawing/2014/main" id="{E41607B1-A0A1-4779-AC16-815DC2714FAC}"/>
                  </a:ext>
                </a:extLst>
              </p:cNvPr>
              <p:cNvGrpSpPr/>
              <p:nvPr/>
            </p:nvGrpSpPr>
            <p:grpSpPr>
              <a:xfrm>
                <a:off x="1040711" y="3025165"/>
                <a:ext cx="3848929" cy="389729"/>
                <a:chOff x="1040711" y="3025165"/>
                <a:chExt cx="3848929" cy="389729"/>
              </a:xfrm>
              <a:solidFill>
                <a:srgbClr val="FFFFFF"/>
              </a:solidFill>
            </p:grpSpPr>
            <p:sp>
              <p:nvSpPr>
                <p:cNvPr id="835" name="Freeform: Shape 834">
                  <a:extLst>
                    <a:ext uri="{FF2B5EF4-FFF2-40B4-BE49-F238E27FC236}">
                      <a16:creationId xmlns:a16="http://schemas.microsoft.com/office/drawing/2014/main" id="{6A139075-4EC9-4542-975D-D492C531D129}"/>
                    </a:ext>
                  </a:extLst>
                </p:cNvPr>
                <p:cNvSpPr/>
                <p:nvPr/>
              </p:nvSpPr>
              <p:spPr>
                <a:xfrm>
                  <a:off x="2451571" y="3025165"/>
                  <a:ext cx="2438069" cy="385867"/>
                </a:xfrm>
                <a:custGeom>
                  <a:avLst/>
                  <a:gdLst>
                    <a:gd name="connsiteX0" fmla="*/ 2426646 w 2438069"/>
                    <a:gd name="connsiteY0" fmla="*/ 385867 h 385867"/>
                    <a:gd name="connsiteX1" fmla="*/ 2975 w 2438069"/>
                    <a:gd name="connsiteY1" fmla="*/ 56009 h 385867"/>
                    <a:gd name="connsiteX2" fmla="*/ 0 w 2438069"/>
                    <a:gd name="connsiteY2" fmla="*/ 24011 h 385867"/>
                    <a:gd name="connsiteX3" fmla="*/ 2438070 w 2438069"/>
                    <a:gd name="connsiteY3" fmla="*/ 355852 h 385867"/>
                    <a:gd name="connsiteX4" fmla="*/ 2426646 w 2438069"/>
                    <a:gd name="connsiteY4" fmla="*/ 385867 h 385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38069" h="385867">
                      <a:moveTo>
                        <a:pt x="2426646" y="385867"/>
                      </a:moveTo>
                      <a:cubicBezTo>
                        <a:pt x="1647449" y="89557"/>
                        <a:pt x="832039" y="-21435"/>
                        <a:pt x="2975" y="56009"/>
                      </a:cubicBezTo>
                      <a:lnTo>
                        <a:pt x="0" y="24011"/>
                      </a:lnTo>
                      <a:cubicBezTo>
                        <a:pt x="834002" y="-53826"/>
                        <a:pt x="1654224" y="57786"/>
                        <a:pt x="2438070" y="355852"/>
                      </a:cubicBezTo>
                      <a:lnTo>
                        <a:pt x="2426646" y="3858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6" name="Freeform: Shape 835">
                  <a:extLst>
                    <a:ext uri="{FF2B5EF4-FFF2-40B4-BE49-F238E27FC236}">
                      <a16:creationId xmlns:a16="http://schemas.microsoft.com/office/drawing/2014/main" id="{9A38D2F4-D460-4FAD-B888-CE9B553ED693}"/>
                    </a:ext>
                  </a:extLst>
                </p:cNvPr>
                <p:cNvSpPr/>
                <p:nvPr/>
              </p:nvSpPr>
              <p:spPr>
                <a:xfrm>
                  <a:off x="1040711" y="3090925"/>
                  <a:ext cx="1081064" cy="323970"/>
                </a:xfrm>
                <a:custGeom>
                  <a:avLst/>
                  <a:gdLst>
                    <a:gd name="connsiteX0" fmla="*/ 13510 w 1081064"/>
                    <a:gd name="connsiteY0" fmla="*/ 323970 h 323970"/>
                    <a:gd name="connsiteX1" fmla="*/ 0 w 1081064"/>
                    <a:gd name="connsiteY1" fmla="*/ 294864 h 323970"/>
                    <a:gd name="connsiteX2" fmla="*/ 1076086 w 1081064"/>
                    <a:gd name="connsiteY2" fmla="*/ 0 h 323970"/>
                    <a:gd name="connsiteX3" fmla="*/ 1081064 w 1081064"/>
                    <a:gd name="connsiteY3" fmla="*/ 31709 h 323970"/>
                    <a:gd name="connsiteX4" fmla="*/ 13510 w 1081064"/>
                    <a:gd name="connsiteY4" fmla="*/ 323970 h 323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1064" h="323970">
                      <a:moveTo>
                        <a:pt x="13510" y="323970"/>
                      </a:moveTo>
                      <a:lnTo>
                        <a:pt x="0" y="294864"/>
                      </a:lnTo>
                      <a:cubicBezTo>
                        <a:pt x="4111" y="292922"/>
                        <a:pt x="419015" y="102605"/>
                        <a:pt x="1076086" y="0"/>
                      </a:cubicBezTo>
                      <a:lnTo>
                        <a:pt x="1081064" y="31709"/>
                      </a:lnTo>
                      <a:cubicBezTo>
                        <a:pt x="428393" y="133633"/>
                        <a:pt x="17579" y="322090"/>
                        <a:pt x="13510" y="323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810" name="Graphic 18">
            <a:extLst>
              <a:ext uri="{FF2B5EF4-FFF2-40B4-BE49-F238E27FC236}">
                <a16:creationId xmlns:a16="http://schemas.microsoft.com/office/drawing/2014/main" id="{CC6E0839-3F6C-40C9-BB51-CC106B6DA676}"/>
              </a:ext>
            </a:extLst>
          </p:cNvPr>
          <p:cNvGrpSpPr/>
          <p:nvPr/>
        </p:nvGrpSpPr>
        <p:grpSpPr>
          <a:xfrm>
            <a:off x="4676454" y="2746103"/>
            <a:ext cx="2839091" cy="406408"/>
            <a:chOff x="1543637" y="1947502"/>
            <a:chExt cx="2839091" cy="406408"/>
          </a:xfrm>
          <a:solidFill>
            <a:srgbClr val="C64054"/>
          </a:solidFill>
        </p:grpSpPr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1D7CABC3-FC85-4C87-9102-7C902B4F41F1}"/>
                </a:ext>
              </a:extLst>
            </p:cNvPr>
            <p:cNvSpPr/>
            <p:nvPr/>
          </p:nvSpPr>
          <p:spPr>
            <a:xfrm>
              <a:off x="1543637" y="2062785"/>
              <a:ext cx="278874" cy="291124"/>
            </a:xfrm>
            <a:custGeom>
              <a:avLst/>
              <a:gdLst>
                <a:gd name="connsiteX0" fmla="*/ 175918 w 278874"/>
                <a:gd name="connsiteY0" fmla="*/ 277532 h 291124"/>
                <a:gd name="connsiteX1" fmla="*/ 119213 w 278874"/>
                <a:gd name="connsiteY1" fmla="*/ 291125 h 291124"/>
                <a:gd name="connsiteX2" fmla="*/ 118655 w 278874"/>
                <a:gd name="connsiteY2" fmla="*/ 290732 h 291124"/>
                <a:gd name="connsiteX3" fmla="*/ 118118 w 278874"/>
                <a:gd name="connsiteY3" fmla="*/ 290298 h 291124"/>
                <a:gd name="connsiteX4" fmla="*/ 119440 w 278874"/>
                <a:gd name="connsiteY4" fmla="*/ 269662 h 291124"/>
                <a:gd name="connsiteX5" fmla="*/ 20471 w 278874"/>
                <a:gd name="connsiteY5" fmla="*/ 79944 h 291124"/>
                <a:gd name="connsiteX6" fmla="*/ 20 w 278874"/>
                <a:gd name="connsiteY6" fmla="*/ 65112 h 291124"/>
                <a:gd name="connsiteX7" fmla="*/ 103 w 278874"/>
                <a:gd name="connsiteY7" fmla="*/ 64554 h 291124"/>
                <a:gd name="connsiteX8" fmla="*/ 206 w 278874"/>
                <a:gd name="connsiteY8" fmla="*/ 63976 h 291124"/>
                <a:gd name="connsiteX9" fmla="*/ 58956 w 278874"/>
                <a:gd name="connsiteY9" fmla="*/ 49227 h 291124"/>
                <a:gd name="connsiteX10" fmla="*/ 60546 w 278874"/>
                <a:gd name="connsiteY10" fmla="*/ 49950 h 291124"/>
                <a:gd name="connsiteX11" fmla="*/ 59348 w 278874"/>
                <a:gd name="connsiteY11" fmla="*/ 70235 h 291124"/>
                <a:gd name="connsiteX12" fmla="*/ 128344 w 278874"/>
                <a:gd name="connsiteY12" fmla="*/ 204033 h 291124"/>
                <a:gd name="connsiteX13" fmla="*/ 129087 w 278874"/>
                <a:gd name="connsiteY13" fmla="*/ 75234 h 291124"/>
                <a:gd name="connsiteX14" fmla="*/ 114937 w 278874"/>
                <a:gd name="connsiteY14" fmla="*/ 63336 h 291124"/>
                <a:gd name="connsiteX15" fmla="*/ 115144 w 278874"/>
                <a:gd name="connsiteY15" fmla="*/ 62199 h 291124"/>
                <a:gd name="connsiteX16" fmla="*/ 174245 w 278874"/>
                <a:gd name="connsiteY16" fmla="*/ 48586 h 291124"/>
                <a:gd name="connsiteX17" fmla="*/ 174926 w 278874"/>
                <a:gd name="connsiteY17" fmla="*/ 49516 h 291124"/>
                <a:gd name="connsiteX18" fmla="*/ 168729 w 278874"/>
                <a:gd name="connsiteY18" fmla="*/ 67901 h 291124"/>
                <a:gd name="connsiteX19" fmla="*/ 224401 w 278874"/>
                <a:gd name="connsiteY19" fmla="*/ 181930 h 291124"/>
                <a:gd name="connsiteX20" fmla="*/ 227871 w 278874"/>
                <a:gd name="connsiteY20" fmla="*/ 31441 h 291124"/>
                <a:gd name="connsiteX21" fmla="*/ 218410 w 278874"/>
                <a:gd name="connsiteY21" fmla="*/ 13613 h 291124"/>
                <a:gd name="connsiteX22" fmla="*/ 219071 w 278874"/>
                <a:gd name="connsiteY22" fmla="*/ 12394 h 291124"/>
                <a:gd name="connsiteX23" fmla="*/ 278213 w 278874"/>
                <a:gd name="connsiteY23" fmla="*/ 0 h 291124"/>
                <a:gd name="connsiteX24" fmla="*/ 278874 w 278874"/>
                <a:gd name="connsiteY24" fmla="*/ 929 h 291124"/>
                <a:gd name="connsiteX25" fmla="*/ 266976 w 278874"/>
                <a:gd name="connsiteY25" fmla="*/ 23198 h 291124"/>
                <a:gd name="connsiteX26" fmla="*/ 261047 w 278874"/>
                <a:gd name="connsiteY26" fmla="*/ 237064 h 291124"/>
                <a:gd name="connsiteX27" fmla="*/ 271272 w 278874"/>
                <a:gd name="connsiteY27" fmla="*/ 255057 h 291124"/>
                <a:gd name="connsiteX28" fmla="*/ 270632 w 278874"/>
                <a:gd name="connsiteY28" fmla="*/ 256276 h 291124"/>
                <a:gd name="connsiteX29" fmla="*/ 214175 w 278874"/>
                <a:gd name="connsiteY29" fmla="*/ 268753 h 291124"/>
                <a:gd name="connsiteX30" fmla="*/ 212626 w 278874"/>
                <a:gd name="connsiteY30" fmla="*/ 268009 h 291124"/>
                <a:gd name="connsiteX31" fmla="*/ 214754 w 278874"/>
                <a:gd name="connsiteY31" fmla="*/ 247290 h 291124"/>
                <a:gd name="connsiteX32" fmla="*/ 166415 w 278874"/>
                <a:gd name="connsiteY32" fmla="*/ 149787 h 291124"/>
                <a:gd name="connsiteX33" fmla="*/ 165548 w 278874"/>
                <a:gd name="connsiteY33" fmla="*/ 258610 h 291124"/>
                <a:gd name="connsiteX34" fmla="*/ 176517 w 278874"/>
                <a:gd name="connsiteY34" fmla="*/ 276293 h 291124"/>
                <a:gd name="connsiteX35" fmla="*/ 175918 w 278874"/>
                <a:gd name="connsiteY35" fmla="*/ 277532 h 29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78874" h="291124">
                  <a:moveTo>
                    <a:pt x="175918" y="277532"/>
                  </a:moveTo>
                  <a:cubicBezTo>
                    <a:pt x="156996" y="281974"/>
                    <a:pt x="138094" y="286518"/>
                    <a:pt x="119213" y="291125"/>
                  </a:cubicBezTo>
                  <a:cubicBezTo>
                    <a:pt x="118862" y="290960"/>
                    <a:pt x="118676" y="290856"/>
                    <a:pt x="118655" y="290732"/>
                  </a:cubicBezTo>
                  <a:cubicBezTo>
                    <a:pt x="118635" y="290629"/>
                    <a:pt x="118449" y="290484"/>
                    <a:pt x="118118" y="290298"/>
                  </a:cubicBezTo>
                  <a:cubicBezTo>
                    <a:pt x="123551" y="285341"/>
                    <a:pt x="124006" y="278483"/>
                    <a:pt x="119440" y="269662"/>
                  </a:cubicBezTo>
                  <a:cubicBezTo>
                    <a:pt x="87029" y="206202"/>
                    <a:pt x="54039" y="142949"/>
                    <a:pt x="20471" y="79944"/>
                  </a:cubicBezTo>
                  <a:cubicBezTo>
                    <a:pt x="15782" y="71413"/>
                    <a:pt x="8985" y="66455"/>
                    <a:pt x="20" y="65112"/>
                  </a:cubicBezTo>
                  <a:cubicBezTo>
                    <a:pt x="-21" y="64906"/>
                    <a:pt x="-1" y="64720"/>
                    <a:pt x="103" y="64554"/>
                  </a:cubicBezTo>
                  <a:cubicBezTo>
                    <a:pt x="227" y="64389"/>
                    <a:pt x="268" y="64203"/>
                    <a:pt x="206" y="63976"/>
                  </a:cubicBezTo>
                  <a:cubicBezTo>
                    <a:pt x="19748" y="58977"/>
                    <a:pt x="39352" y="54040"/>
                    <a:pt x="58956" y="49227"/>
                  </a:cubicBezTo>
                  <a:cubicBezTo>
                    <a:pt x="59493" y="49474"/>
                    <a:pt x="60009" y="49702"/>
                    <a:pt x="60546" y="49950"/>
                  </a:cubicBezTo>
                  <a:cubicBezTo>
                    <a:pt x="55093" y="54907"/>
                    <a:pt x="54721" y="61683"/>
                    <a:pt x="59348" y="70235"/>
                  </a:cubicBezTo>
                  <a:cubicBezTo>
                    <a:pt x="82629" y="114711"/>
                    <a:pt x="105621" y="159330"/>
                    <a:pt x="128344" y="204033"/>
                  </a:cubicBezTo>
                  <a:cubicBezTo>
                    <a:pt x="128344" y="161128"/>
                    <a:pt x="128612" y="118181"/>
                    <a:pt x="129087" y="75234"/>
                  </a:cubicBezTo>
                  <a:cubicBezTo>
                    <a:pt x="126071" y="69161"/>
                    <a:pt x="121382" y="65215"/>
                    <a:pt x="114937" y="63336"/>
                  </a:cubicBezTo>
                  <a:cubicBezTo>
                    <a:pt x="115020" y="62943"/>
                    <a:pt x="115102" y="62571"/>
                    <a:pt x="115144" y="62199"/>
                  </a:cubicBezTo>
                  <a:cubicBezTo>
                    <a:pt x="134851" y="57531"/>
                    <a:pt x="154558" y="53007"/>
                    <a:pt x="174245" y="48586"/>
                  </a:cubicBezTo>
                  <a:cubicBezTo>
                    <a:pt x="174451" y="48896"/>
                    <a:pt x="174720" y="49206"/>
                    <a:pt x="174926" y="49516"/>
                  </a:cubicBezTo>
                  <a:cubicBezTo>
                    <a:pt x="169369" y="54143"/>
                    <a:pt x="167304" y="60278"/>
                    <a:pt x="168729" y="67901"/>
                  </a:cubicBezTo>
                  <a:cubicBezTo>
                    <a:pt x="187465" y="105828"/>
                    <a:pt x="206016" y="143837"/>
                    <a:pt x="224401" y="181930"/>
                  </a:cubicBezTo>
                  <a:cubicBezTo>
                    <a:pt x="225248" y="131794"/>
                    <a:pt x="226425" y="81617"/>
                    <a:pt x="227871" y="31441"/>
                  </a:cubicBezTo>
                  <a:cubicBezTo>
                    <a:pt x="228305" y="21711"/>
                    <a:pt x="225144" y="15761"/>
                    <a:pt x="218410" y="13613"/>
                  </a:cubicBezTo>
                  <a:cubicBezTo>
                    <a:pt x="218369" y="13407"/>
                    <a:pt x="218575" y="12973"/>
                    <a:pt x="219071" y="12394"/>
                  </a:cubicBezTo>
                  <a:cubicBezTo>
                    <a:pt x="238758" y="8160"/>
                    <a:pt x="258444" y="4028"/>
                    <a:pt x="278213" y="0"/>
                  </a:cubicBezTo>
                  <a:cubicBezTo>
                    <a:pt x="278564" y="165"/>
                    <a:pt x="278792" y="475"/>
                    <a:pt x="278874" y="929"/>
                  </a:cubicBezTo>
                  <a:cubicBezTo>
                    <a:pt x="271438" y="6053"/>
                    <a:pt x="267492" y="13489"/>
                    <a:pt x="266976" y="23198"/>
                  </a:cubicBezTo>
                  <a:cubicBezTo>
                    <a:pt x="264393" y="94528"/>
                    <a:pt x="262431" y="165817"/>
                    <a:pt x="261047" y="237064"/>
                  </a:cubicBezTo>
                  <a:cubicBezTo>
                    <a:pt x="260778" y="247001"/>
                    <a:pt x="264166" y="252991"/>
                    <a:pt x="271272" y="255057"/>
                  </a:cubicBezTo>
                  <a:cubicBezTo>
                    <a:pt x="271314" y="255305"/>
                    <a:pt x="271086" y="255697"/>
                    <a:pt x="270632" y="256276"/>
                  </a:cubicBezTo>
                  <a:cubicBezTo>
                    <a:pt x="251772" y="260325"/>
                    <a:pt x="232973" y="264477"/>
                    <a:pt x="214175" y="268753"/>
                  </a:cubicBezTo>
                  <a:cubicBezTo>
                    <a:pt x="213659" y="268484"/>
                    <a:pt x="213163" y="268257"/>
                    <a:pt x="212626" y="268009"/>
                  </a:cubicBezTo>
                  <a:cubicBezTo>
                    <a:pt x="218451" y="263072"/>
                    <a:pt x="219195" y="256172"/>
                    <a:pt x="214754" y="247290"/>
                  </a:cubicBezTo>
                  <a:cubicBezTo>
                    <a:pt x="198806" y="214734"/>
                    <a:pt x="182673" y="182240"/>
                    <a:pt x="166415" y="149787"/>
                  </a:cubicBezTo>
                  <a:cubicBezTo>
                    <a:pt x="165982" y="186082"/>
                    <a:pt x="165651" y="222356"/>
                    <a:pt x="165548" y="258610"/>
                  </a:cubicBezTo>
                  <a:cubicBezTo>
                    <a:pt x="165444" y="268546"/>
                    <a:pt x="169101" y="274413"/>
                    <a:pt x="176517" y="276293"/>
                  </a:cubicBezTo>
                  <a:cubicBezTo>
                    <a:pt x="176083" y="276892"/>
                    <a:pt x="175856" y="277326"/>
                    <a:pt x="175918" y="277532"/>
                  </a:cubicBezTo>
                  <a:close/>
                </a:path>
              </a:pathLst>
            </a:custGeom>
            <a:solidFill>
              <a:srgbClr val="17536F"/>
            </a:solidFill>
            <a:ln w="20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EC50978E-B152-4455-8DD0-C0A3C05A1734}"/>
                </a:ext>
              </a:extLst>
            </p:cNvPr>
            <p:cNvSpPr/>
            <p:nvPr/>
          </p:nvSpPr>
          <p:spPr>
            <a:xfrm>
              <a:off x="1844264" y="2046527"/>
              <a:ext cx="107273" cy="256131"/>
            </a:xfrm>
            <a:custGeom>
              <a:avLst/>
              <a:gdLst>
                <a:gd name="connsiteX0" fmla="*/ 106613 w 107273"/>
                <a:gd name="connsiteY0" fmla="*/ 244956 h 256131"/>
                <a:gd name="connsiteX1" fmla="*/ 49082 w 107273"/>
                <a:gd name="connsiteY1" fmla="*/ 256131 h 256131"/>
                <a:gd name="connsiteX2" fmla="*/ 48421 w 107273"/>
                <a:gd name="connsiteY2" fmla="*/ 255181 h 256131"/>
                <a:gd name="connsiteX3" fmla="*/ 55424 w 107273"/>
                <a:gd name="connsiteY3" fmla="*/ 233677 h 256131"/>
                <a:gd name="connsiteX4" fmla="*/ 15059 w 107273"/>
                <a:gd name="connsiteY4" fmla="*/ 29602 h 256131"/>
                <a:gd name="connsiteX5" fmla="*/ 0 w 107273"/>
                <a:gd name="connsiteY5" fmla="*/ 12808 h 256131"/>
                <a:gd name="connsiteX6" fmla="*/ 227 w 107273"/>
                <a:gd name="connsiteY6" fmla="*/ 11671 h 256131"/>
                <a:gd name="connsiteX7" fmla="*/ 60382 w 107273"/>
                <a:gd name="connsiteY7" fmla="*/ 0 h 256131"/>
                <a:gd name="connsiteX8" fmla="*/ 61497 w 107273"/>
                <a:gd name="connsiteY8" fmla="*/ 868 h 256131"/>
                <a:gd name="connsiteX9" fmla="*/ 54288 w 107273"/>
                <a:gd name="connsiteY9" fmla="*/ 22000 h 256131"/>
                <a:gd name="connsiteX10" fmla="*/ 93186 w 107273"/>
                <a:gd name="connsiteY10" fmla="*/ 226343 h 256131"/>
                <a:gd name="connsiteX11" fmla="*/ 107274 w 107273"/>
                <a:gd name="connsiteY11" fmla="*/ 243737 h 256131"/>
                <a:gd name="connsiteX12" fmla="*/ 106613 w 107273"/>
                <a:gd name="connsiteY12" fmla="*/ 244956 h 256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273" h="256131">
                  <a:moveTo>
                    <a:pt x="106613" y="244956"/>
                  </a:moveTo>
                  <a:cubicBezTo>
                    <a:pt x="87401" y="248591"/>
                    <a:pt x="68231" y="252289"/>
                    <a:pt x="49082" y="256131"/>
                  </a:cubicBezTo>
                  <a:cubicBezTo>
                    <a:pt x="48875" y="255821"/>
                    <a:pt x="48628" y="255491"/>
                    <a:pt x="48421" y="255181"/>
                  </a:cubicBezTo>
                  <a:cubicBezTo>
                    <a:pt x="54887" y="250079"/>
                    <a:pt x="57242" y="242890"/>
                    <a:pt x="55424" y="233677"/>
                  </a:cubicBezTo>
                  <a:cubicBezTo>
                    <a:pt x="41976" y="165652"/>
                    <a:pt x="28507" y="97627"/>
                    <a:pt x="15059" y="29602"/>
                  </a:cubicBezTo>
                  <a:cubicBezTo>
                    <a:pt x="13283" y="20596"/>
                    <a:pt x="8263" y="14977"/>
                    <a:pt x="0" y="12808"/>
                  </a:cubicBezTo>
                  <a:cubicBezTo>
                    <a:pt x="83" y="12436"/>
                    <a:pt x="165" y="12064"/>
                    <a:pt x="227" y="11671"/>
                  </a:cubicBezTo>
                  <a:cubicBezTo>
                    <a:pt x="20286" y="7664"/>
                    <a:pt x="40323" y="3780"/>
                    <a:pt x="60382" y="0"/>
                  </a:cubicBezTo>
                  <a:cubicBezTo>
                    <a:pt x="60754" y="289"/>
                    <a:pt x="61125" y="578"/>
                    <a:pt x="61497" y="868"/>
                  </a:cubicBezTo>
                  <a:cubicBezTo>
                    <a:pt x="54928" y="5681"/>
                    <a:pt x="52511" y="12766"/>
                    <a:pt x="54288" y="22000"/>
                  </a:cubicBezTo>
                  <a:cubicBezTo>
                    <a:pt x="67261" y="90087"/>
                    <a:pt x="80254" y="158215"/>
                    <a:pt x="93186" y="226343"/>
                  </a:cubicBezTo>
                  <a:cubicBezTo>
                    <a:pt x="95003" y="235804"/>
                    <a:pt x="99713" y="241609"/>
                    <a:pt x="107274" y="243737"/>
                  </a:cubicBezTo>
                  <a:cubicBezTo>
                    <a:pt x="107047" y="244150"/>
                    <a:pt x="106840" y="244563"/>
                    <a:pt x="106613" y="244956"/>
                  </a:cubicBezTo>
                  <a:close/>
                </a:path>
              </a:pathLst>
            </a:custGeom>
            <a:solidFill>
              <a:srgbClr val="17536F"/>
            </a:solidFill>
            <a:ln w="20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2059A6C8-312D-4A5C-AE6F-A7D4F1D10FAE}"/>
                </a:ext>
              </a:extLst>
            </p:cNvPr>
            <p:cNvSpPr/>
            <p:nvPr/>
          </p:nvSpPr>
          <p:spPr>
            <a:xfrm>
              <a:off x="1938761" y="2028862"/>
              <a:ext cx="166155" cy="248490"/>
            </a:xfrm>
            <a:custGeom>
              <a:avLst/>
              <a:gdLst>
                <a:gd name="connsiteX0" fmla="*/ 55640 w 166155"/>
                <a:gd name="connsiteY0" fmla="*/ 1470 h 248490"/>
                <a:gd name="connsiteX1" fmla="*/ 95881 w 166155"/>
                <a:gd name="connsiteY1" fmla="*/ 3618 h 248490"/>
                <a:gd name="connsiteX2" fmla="*/ 125586 w 166155"/>
                <a:gd name="connsiteY2" fmla="*/ 22003 h 248490"/>
                <a:gd name="connsiteX3" fmla="*/ 132465 w 166155"/>
                <a:gd name="connsiteY3" fmla="*/ 21632 h 248490"/>
                <a:gd name="connsiteX4" fmla="*/ 133436 w 166155"/>
                <a:gd name="connsiteY4" fmla="*/ 21818 h 248490"/>
                <a:gd name="connsiteX5" fmla="*/ 98443 w 166155"/>
                <a:gd name="connsiteY5" fmla="*/ 59683 h 248490"/>
                <a:gd name="connsiteX6" fmla="*/ 96955 w 166155"/>
                <a:gd name="connsiteY6" fmla="*/ 59208 h 248490"/>
                <a:gd name="connsiteX7" fmla="*/ 94993 w 166155"/>
                <a:gd name="connsiteY7" fmla="*/ 45945 h 248490"/>
                <a:gd name="connsiteX8" fmla="*/ 86089 w 166155"/>
                <a:gd name="connsiteY8" fmla="*/ 35637 h 248490"/>
                <a:gd name="connsiteX9" fmla="*/ 60763 w 166155"/>
                <a:gd name="connsiteY9" fmla="*/ 31341 h 248490"/>
                <a:gd name="connsiteX10" fmla="*/ 44341 w 166155"/>
                <a:gd name="connsiteY10" fmla="*/ 39913 h 248490"/>
                <a:gd name="connsiteX11" fmla="*/ 39775 w 166155"/>
                <a:gd name="connsiteY11" fmla="*/ 54663 h 248490"/>
                <a:gd name="connsiteX12" fmla="*/ 51116 w 166155"/>
                <a:gd name="connsiteY12" fmla="*/ 75775 h 248490"/>
                <a:gd name="connsiteX13" fmla="*/ 72332 w 166155"/>
                <a:gd name="connsiteY13" fmla="*/ 90338 h 248490"/>
                <a:gd name="connsiteX14" fmla="*/ 97699 w 166155"/>
                <a:gd name="connsiteY14" fmla="*/ 101948 h 248490"/>
                <a:gd name="connsiteX15" fmla="*/ 121641 w 166155"/>
                <a:gd name="connsiteY15" fmla="*/ 114053 h 248490"/>
                <a:gd name="connsiteX16" fmla="*/ 150458 w 166155"/>
                <a:gd name="connsiteY16" fmla="*/ 138904 h 248490"/>
                <a:gd name="connsiteX17" fmla="*/ 165496 w 166155"/>
                <a:gd name="connsiteY17" fmla="*/ 172761 h 248490"/>
                <a:gd name="connsiteX18" fmla="*/ 163162 w 166155"/>
                <a:gd name="connsiteY18" fmla="*/ 197736 h 248490"/>
                <a:gd name="connsiteX19" fmla="*/ 149714 w 166155"/>
                <a:gd name="connsiteY19" fmla="*/ 219901 h 248490"/>
                <a:gd name="connsiteX20" fmla="*/ 127260 w 166155"/>
                <a:gd name="connsiteY20" fmla="*/ 237171 h 248490"/>
                <a:gd name="connsiteX21" fmla="*/ 97905 w 166155"/>
                <a:gd name="connsiteY21" fmla="*/ 247128 h 248490"/>
                <a:gd name="connsiteX22" fmla="*/ 59441 w 166155"/>
                <a:gd name="connsiteY22" fmla="*/ 244773 h 248490"/>
                <a:gd name="connsiteX23" fmla="*/ 30149 w 166155"/>
                <a:gd name="connsiteY23" fmla="*/ 226966 h 248490"/>
                <a:gd name="connsiteX24" fmla="*/ 23477 w 166155"/>
                <a:gd name="connsiteY24" fmla="*/ 227462 h 248490"/>
                <a:gd name="connsiteX25" fmla="*/ 22940 w 166155"/>
                <a:gd name="connsiteY25" fmla="*/ 226884 h 248490"/>
                <a:gd name="connsiteX26" fmla="*/ 56239 w 166155"/>
                <a:gd name="connsiteY26" fmla="*/ 188936 h 248490"/>
                <a:gd name="connsiteX27" fmla="*/ 57623 w 166155"/>
                <a:gd name="connsiteY27" fmla="*/ 189019 h 248490"/>
                <a:gd name="connsiteX28" fmla="*/ 59586 w 166155"/>
                <a:gd name="connsiteY28" fmla="*/ 202632 h 248490"/>
                <a:gd name="connsiteX29" fmla="*/ 68613 w 166155"/>
                <a:gd name="connsiteY29" fmla="*/ 212878 h 248490"/>
                <a:gd name="connsiteX30" fmla="*/ 80161 w 166155"/>
                <a:gd name="connsiteY30" fmla="*/ 217113 h 248490"/>
                <a:gd name="connsiteX31" fmla="*/ 92762 w 166155"/>
                <a:gd name="connsiteY31" fmla="*/ 217237 h 248490"/>
                <a:gd name="connsiteX32" fmla="*/ 107862 w 166155"/>
                <a:gd name="connsiteY32" fmla="*/ 212155 h 248490"/>
                <a:gd name="connsiteX33" fmla="*/ 119389 w 166155"/>
                <a:gd name="connsiteY33" fmla="*/ 203231 h 248490"/>
                <a:gd name="connsiteX34" fmla="*/ 126247 w 166155"/>
                <a:gd name="connsiteY34" fmla="*/ 191745 h 248490"/>
                <a:gd name="connsiteX35" fmla="*/ 127280 w 166155"/>
                <a:gd name="connsiteY35" fmla="*/ 178897 h 248490"/>
                <a:gd name="connsiteX36" fmla="*/ 118563 w 166155"/>
                <a:gd name="connsiteY36" fmla="*/ 158900 h 248490"/>
                <a:gd name="connsiteX37" fmla="*/ 101355 w 166155"/>
                <a:gd name="connsiteY37" fmla="*/ 142849 h 248490"/>
                <a:gd name="connsiteX38" fmla="*/ 70844 w 166155"/>
                <a:gd name="connsiteY38" fmla="*/ 125848 h 248490"/>
                <a:gd name="connsiteX39" fmla="*/ 40375 w 166155"/>
                <a:gd name="connsiteY39" fmla="*/ 111512 h 248490"/>
                <a:gd name="connsiteX40" fmla="*/ 15110 w 166155"/>
                <a:gd name="connsiteY40" fmla="*/ 92610 h 248490"/>
                <a:gd name="connsiteX41" fmla="*/ 671 w 166155"/>
                <a:gd name="connsiteY41" fmla="*/ 61728 h 248490"/>
                <a:gd name="connsiteX42" fmla="*/ 2117 w 166155"/>
                <a:gd name="connsiteY42" fmla="*/ 41752 h 248490"/>
                <a:gd name="connsiteX43" fmla="*/ 12818 w 166155"/>
                <a:gd name="connsiteY43" fmla="*/ 23697 h 248490"/>
                <a:gd name="connsiteX44" fmla="*/ 31306 w 166155"/>
                <a:gd name="connsiteY44" fmla="*/ 9650 h 248490"/>
                <a:gd name="connsiteX45" fmla="*/ 55640 w 166155"/>
                <a:gd name="connsiteY45" fmla="*/ 1470 h 24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66155" h="248490">
                  <a:moveTo>
                    <a:pt x="55640" y="1470"/>
                  </a:moveTo>
                  <a:cubicBezTo>
                    <a:pt x="70183" y="-1050"/>
                    <a:pt x="83590" y="-327"/>
                    <a:pt x="95881" y="3618"/>
                  </a:cubicBezTo>
                  <a:cubicBezTo>
                    <a:pt x="108193" y="7543"/>
                    <a:pt x="118067" y="13720"/>
                    <a:pt x="125586" y="22003"/>
                  </a:cubicBezTo>
                  <a:cubicBezTo>
                    <a:pt x="128127" y="22313"/>
                    <a:pt x="130399" y="22189"/>
                    <a:pt x="132465" y="21632"/>
                  </a:cubicBezTo>
                  <a:cubicBezTo>
                    <a:pt x="132796" y="21694"/>
                    <a:pt x="133106" y="21756"/>
                    <a:pt x="133436" y="21818"/>
                  </a:cubicBezTo>
                  <a:cubicBezTo>
                    <a:pt x="121703" y="34398"/>
                    <a:pt x="110031" y="47040"/>
                    <a:pt x="98443" y="59683"/>
                  </a:cubicBezTo>
                  <a:cubicBezTo>
                    <a:pt x="97967" y="59517"/>
                    <a:pt x="97472" y="59373"/>
                    <a:pt x="96955" y="59208"/>
                  </a:cubicBezTo>
                  <a:cubicBezTo>
                    <a:pt x="96811" y="54436"/>
                    <a:pt x="96129" y="50036"/>
                    <a:pt x="94993" y="45945"/>
                  </a:cubicBezTo>
                  <a:cubicBezTo>
                    <a:pt x="93836" y="41835"/>
                    <a:pt x="90903" y="38426"/>
                    <a:pt x="86089" y="35637"/>
                  </a:cubicBezTo>
                  <a:cubicBezTo>
                    <a:pt x="78549" y="31196"/>
                    <a:pt x="70101" y="29729"/>
                    <a:pt x="60763" y="31341"/>
                  </a:cubicBezTo>
                  <a:cubicBezTo>
                    <a:pt x="53822" y="32539"/>
                    <a:pt x="48369" y="35389"/>
                    <a:pt x="44341" y="39913"/>
                  </a:cubicBezTo>
                  <a:cubicBezTo>
                    <a:pt x="40354" y="44417"/>
                    <a:pt x="38825" y="49375"/>
                    <a:pt x="39775" y="54663"/>
                  </a:cubicBezTo>
                  <a:cubicBezTo>
                    <a:pt x="41284" y="63236"/>
                    <a:pt x="45064" y="70259"/>
                    <a:pt x="51116" y="75775"/>
                  </a:cubicBezTo>
                  <a:cubicBezTo>
                    <a:pt x="57190" y="81290"/>
                    <a:pt x="64234" y="86165"/>
                    <a:pt x="72332" y="90338"/>
                  </a:cubicBezTo>
                  <a:cubicBezTo>
                    <a:pt x="80388" y="94573"/>
                    <a:pt x="88857" y="98415"/>
                    <a:pt x="97699" y="101948"/>
                  </a:cubicBezTo>
                  <a:cubicBezTo>
                    <a:pt x="106520" y="105501"/>
                    <a:pt x="114493" y="109529"/>
                    <a:pt x="121641" y="114053"/>
                  </a:cubicBezTo>
                  <a:cubicBezTo>
                    <a:pt x="132878" y="121283"/>
                    <a:pt x="142463" y="129567"/>
                    <a:pt x="150458" y="138904"/>
                  </a:cubicBezTo>
                  <a:cubicBezTo>
                    <a:pt x="158432" y="148220"/>
                    <a:pt x="163431" y="159499"/>
                    <a:pt x="165496" y="172761"/>
                  </a:cubicBezTo>
                  <a:cubicBezTo>
                    <a:pt x="166881" y="181334"/>
                    <a:pt x="166075" y="189659"/>
                    <a:pt x="163162" y="197736"/>
                  </a:cubicBezTo>
                  <a:cubicBezTo>
                    <a:pt x="160249" y="205813"/>
                    <a:pt x="155746" y="213208"/>
                    <a:pt x="149714" y="219901"/>
                  </a:cubicBezTo>
                  <a:cubicBezTo>
                    <a:pt x="143620" y="226594"/>
                    <a:pt x="136163" y="232317"/>
                    <a:pt x="127260" y="237171"/>
                  </a:cubicBezTo>
                  <a:cubicBezTo>
                    <a:pt x="118418" y="241964"/>
                    <a:pt x="108606" y="245310"/>
                    <a:pt x="97905" y="247128"/>
                  </a:cubicBezTo>
                  <a:cubicBezTo>
                    <a:pt x="84024" y="249545"/>
                    <a:pt x="71237" y="248739"/>
                    <a:pt x="59441" y="244773"/>
                  </a:cubicBezTo>
                  <a:cubicBezTo>
                    <a:pt x="47667" y="240765"/>
                    <a:pt x="37937" y="234857"/>
                    <a:pt x="30149" y="226966"/>
                  </a:cubicBezTo>
                  <a:cubicBezTo>
                    <a:pt x="27980" y="226656"/>
                    <a:pt x="25770" y="226842"/>
                    <a:pt x="23477" y="227462"/>
                  </a:cubicBezTo>
                  <a:cubicBezTo>
                    <a:pt x="23312" y="227255"/>
                    <a:pt x="23105" y="227070"/>
                    <a:pt x="22940" y="226884"/>
                  </a:cubicBezTo>
                  <a:cubicBezTo>
                    <a:pt x="33950" y="214200"/>
                    <a:pt x="45023" y="201537"/>
                    <a:pt x="56239" y="188936"/>
                  </a:cubicBezTo>
                  <a:cubicBezTo>
                    <a:pt x="56694" y="188957"/>
                    <a:pt x="57169" y="188998"/>
                    <a:pt x="57623" y="189019"/>
                  </a:cubicBezTo>
                  <a:cubicBezTo>
                    <a:pt x="57582" y="194080"/>
                    <a:pt x="58285" y="198604"/>
                    <a:pt x="59586" y="202632"/>
                  </a:cubicBezTo>
                  <a:cubicBezTo>
                    <a:pt x="60929" y="206722"/>
                    <a:pt x="63924" y="210131"/>
                    <a:pt x="68613" y="212878"/>
                  </a:cubicBezTo>
                  <a:cubicBezTo>
                    <a:pt x="72270" y="214840"/>
                    <a:pt x="76133" y="216266"/>
                    <a:pt x="80161" y="217113"/>
                  </a:cubicBezTo>
                  <a:cubicBezTo>
                    <a:pt x="84189" y="217939"/>
                    <a:pt x="88403" y="217980"/>
                    <a:pt x="92762" y="217237"/>
                  </a:cubicBezTo>
                  <a:cubicBezTo>
                    <a:pt x="98277" y="216286"/>
                    <a:pt x="103297" y="214592"/>
                    <a:pt x="107862" y="212155"/>
                  </a:cubicBezTo>
                  <a:cubicBezTo>
                    <a:pt x="112366" y="209717"/>
                    <a:pt x="116229" y="206743"/>
                    <a:pt x="119389" y="203231"/>
                  </a:cubicBezTo>
                  <a:cubicBezTo>
                    <a:pt x="122550" y="199760"/>
                    <a:pt x="124822" y="195918"/>
                    <a:pt x="126247" y="191745"/>
                  </a:cubicBezTo>
                  <a:cubicBezTo>
                    <a:pt x="127652" y="187593"/>
                    <a:pt x="128003" y="183297"/>
                    <a:pt x="127280" y="178897"/>
                  </a:cubicBezTo>
                  <a:cubicBezTo>
                    <a:pt x="126061" y="171480"/>
                    <a:pt x="123149" y="164808"/>
                    <a:pt x="118563" y="158900"/>
                  </a:cubicBezTo>
                  <a:cubicBezTo>
                    <a:pt x="113956" y="152992"/>
                    <a:pt x="108213" y="147621"/>
                    <a:pt x="101355" y="142849"/>
                  </a:cubicBezTo>
                  <a:cubicBezTo>
                    <a:pt x="91688" y="135867"/>
                    <a:pt x="81503" y="130207"/>
                    <a:pt x="70844" y="125848"/>
                  </a:cubicBezTo>
                  <a:cubicBezTo>
                    <a:pt x="60185" y="121531"/>
                    <a:pt x="50083" y="116738"/>
                    <a:pt x="40375" y="111512"/>
                  </a:cubicBezTo>
                  <a:cubicBezTo>
                    <a:pt x="30727" y="106327"/>
                    <a:pt x="22320" y="100027"/>
                    <a:pt x="15110" y="92610"/>
                  </a:cubicBezTo>
                  <a:cubicBezTo>
                    <a:pt x="7942" y="85215"/>
                    <a:pt x="3109" y="74928"/>
                    <a:pt x="671" y="61728"/>
                  </a:cubicBezTo>
                  <a:cubicBezTo>
                    <a:pt x="-568" y="55055"/>
                    <a:pt x="-93" y="48383"/>
                    <a:pt x="2117" y="41752"/>
                  </a:cubicBezTo>
                  <a:cubicBezTo>
                    <a:pt x="4327" y="35162"/>
                    <a:pt x="7901" y="29110"/>
                    <a:pt x="12818" y="23697"/>
                  </a:cubicBezTo>
                  <a:cubicBezTo>
                    <a:pt x="17755" y="18285"/>
                    <a:pt x="23911" y="13596"/>
                    <a:pt x="31306" y="9650"/>
                  </a:cubicBezTo>
                  <a:cubicBezTo>
                    <a:pt x="38763" y="5705"/>
                    <a:pt x="46882" y="2978"/>
                    <a:pt x="55640" y="1470"/>
                  </a:cubicBezTo>
                  <a:close/>
                </a:path>
              </a:pathLst>
            </a:custGeom>
            <a:solidFill>
              <a:srgbClr val="17536F"/>
            </a:solidFill>
            <a:ln w="20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38944D88-D176-4A2B-A9D8-AFFB30CEC916}"/>
                </a:ext>
              </a:extLst>
            </p:cNvPr>
            <p:cNvSpPr/>
            <p:nvPr/>
          </p:nvSpPr>
          <p:spPr>
            <a:xfrm>
              <a:off x="2097234" y="1989472"/>
              <a:ext cx="206140" cy="270446"/>
            </a:xfrm>
            <a:custGeom>
              <a:avLst/>
              <a:gdLst>
                <a:gd name="connsiteX0" fmla="*/ 168151 w 206140"/>
                <a:gd name="connsiteY0" fmla="*/ 21484 h 270446"/>
                <a:gd name="connsiteX1" fmla="*/ 193684 w 206140"/>
                <a:gd name="connsiteY1" fmla="*/ 227913 h 270446"/>
                <a:gd name="connsiteX2" fmla="*/ 206140 w 206140"/>
                <a:gd name="connsiteY2" fmla="*/ 246278 h 270446"/>
                <a:gd name="connsiteX3" fmla="*/ 205397 w 206140"/>
                <a:gd name="connsiteY3" fmla="*/ 247434 h 270446"/>
                <a:gd name="connsiteX4" fmla="*/ 148238 w 206140"/>
                <a:gd name="connsiteY4" fmla="*/ 254685 h 270446"/>
                <a:gd name="connsiteX5" fmla="*/ 147225 w 206140"/>
                <a:gd name="connsiteY5" fmla="*/ 253756 h 270446"/>
                <a:gd name="connsiteX6" fmla="*/ 154703 w 206140"/>
                <a:gd name="connsiteY6" fmla="*/ 232850 h 270446"/>
                <a:gd name="connsiteX7" fmla="*/ 139066 w 206140"/>
                <a:gd name="connsiteY7" fmla="*/ 113285 h 270446"/>
                <a:gd name="connsiteX8" fmla="*/ 66207 w 206140"/>
                <a:gd name="connsiteY8" fmla="*/ 123304 h 270446"/>
                <a:gd name="connsiteX9" fmla="*/ 83435 w 206140"/>
                <a:gd name="connsiteY9" fmla="*/ 242683 h 270446"/>
                <a:gd name="connsiteX10" fmla="*/ 96284 w 206140"/>
                <a:gd name="connsiteY10" fmla="*/ 260779 h 270446"/>
                <a:gd name="connsiteX11" fmla="*/ 95541 w 206140"/>
                <a:gd name="connsiteY11" fmla="*/ 261936 h 270446"/>
                <a:gd name="connsiteX12" fmla="*/ 38113 w 206140"/>
                <a:gd name="connsiteY12" fmla="*/ 270447 h 270446"/>
                <a:gd name="connsiteX13" fmla="*/ 37514 w 206140"/>
                <a:gd name="connsiteY13" fmla="*/ 269476 h 270446"/>
                <a:gd name="connsiteX14" fmla="*/ 45426 w 206140"/>
                <a:gd name="connsiteY14" fmla="*/ 248323 h 270446"/>
                <a:gd name="connsiteX15" fmla="*/ 14274 w 206140"/>
                <a:gd name="connsiteY15" fmla="*/ 42637 h 270446"/>
                <a:gd name="connsiteX16" fmla="*/ 0 w 206140"/>
                <a:gd name="connsiteY16" fmla="*/ 25181 h 270446"/>
                <a:gd name="connsiteX17" fmla="*/ 289 w 206140"/>
                <a:gd name="connsiteY17" fmla="*/ 24066 h 270446"/>
                <a:gd name="connsiteX18" fmla="*/ 60361 w 206140"/>
                <a:gd name="connsiteY18" fmla="*/ 15163 h 270446"/>
                <a:gd name="connsiteX19" fmla="*/ 61414 w 206140"/>
                <a:gd name="connsiteY19" fmla="*/ 16092 h 270446"/>
                <a:gd name="connsiteX20" fmla="*/ 53730 w 206140"/>
                <a:gd name="connsiteY20" fmla="*/ 36812 h 270446"/>
                <a:gd name="connsiteX21" fmla="*/ 61786 w 206140"/>
                <a:gd name="connsiteY21" fmla="*/ 92607 h 270446"/>
                <a:gd name="connsiteX22" fmla="*/ 135037 w 206140"/>
                <a:gd name="connsiteY22" fmla="*/ 82547 h 270446"/>
                <a:gd name="connsiteX23" fmla="*/ 127704 w 206140"/>
                <a:gd name="connsiteY23" fmla="*/ 26627 h 270446"/>
                <a:gd name="connsiteX24" fmla="*/ 114690 w 206140"/>
                <a:gd name="connsiteY24" fmla="*/ 8759 h 270446"/>
                <a:gd name="connsiteX25" fmla="*/ 115454 w 206140"/>
                <a:gd name="connsiteY25" fmla="*/ 7602 h 270446"/>
                <a:gd name="connsiteX26" fmla="*/ 175175 w 206140"/>
                <a:gd name="connsiteY26" fmla="*/ 0 h 270446"/>
                <a:gd name="connsiteX27" fmla="*/ 176249 w 206140"/>
                <a:gd name="connsiteY27" fmla="*/ 950 h 270446"/>
                <a:gd name="connsiteX28" fmla="*/ 168151 w 206140"/>
                <a:gd name="connsiteY28" fmla="*/ 21484 h 27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06140" h="270446">
                  <a:moveTo>
                    <a:pt x="168151" y="21484"/>
                  </a:moveTo>
                  <a:cubicBezTo>
                    <a:pt x="176662" y="90294"/>
                    <a:pt x="185152" y="159103"/>
                    <a:pt x="193684" y="227913"/>
                  </a:cubicBezTo>
                  <a:cubicBezTo>
                    <a:pt x="194882" y="237684"/>
                    <a:pt x="199034" y="243840"/>
                    <a:pt x="206140" y="246278"/>
                  </a:cubicBezTo>
                  <a:cubicBezTo>
                    <a:pt x="205872" y="246670"/>
                    <a:pt x="205644" y="247042"/>
                    <a:pt x="205397" y="247434"/>
                  </a:cubicBezTo>
                  <a:cubicBezTo>
                    <a:pt x="186330" y="249769"/>
                    <a:pt x="167284" y="252186"/>
                    <a:pt x="148238" y="254685"/>
                  </a:cubicBezTo>
                  <a:cubicBezTo>
                    <a:pt x="147907" y="254396"/>
                    <a:pt x="147577" y="254086"/>
                    <a:pt x="147225" y="253756"/>
                  </a:cubicBezTo>
                  <a:cubicBezTo>
                    <a:pt x="153485" y="249624"/>
                    <a:pt x="155963" y="242621"/>
                    <a:pt x="154703" y="232850"/>
                  </a:cubicBezTo>
                  <a:cubicBezTo>
                    <a:pt x="149518" y="193023"/>
                    <a:pt x="144271" y="153154"/>
                    <a:pt x="139066" y="113285"/>
                  </a:cubicBezTo>
                  <a:cubicBezTo>
                    <a:pt x="114752" y="116466"/>
                    <a:pt x="90459" y="119792"/>
                    <a:pt x="66207" y="123304"/>
                  </a:cubicBezTo>
                  <a:cubicBezTo>
                    <a:pt x="71950" y="163090"/>
                    <a:pt x="77672" y="202897"/>
                    <a:pt x="83435" y="242683"/>
                  </a:cubicBezTo>
                  <a:cubicBezTo>
                    <a:pt x="84819" y="252227"/>
                    <a:pt x="89075" y="258238"/>
                    <a:pt x="96284" y="260779"/>
                  </a:cubicBezTo>
                  <a:cubicBezTo>
                    <a:pt x="96016" y="261172"/>
                    <a:pt x="95788" y="261544"/>
                    <a:pt x="95541" y="261936"/>
                  </a:cubicBezTo>
                  <a:cubicBezTo>
                    <a:pt x="76391" y="264663"/>
                    <a:pt x="57242" y="267493"/>
                    <a:pt x="38113" y="270447"/>
                  </a:cubicBezTo>
                  <a:cubicBezTo>
                    <a:pt x="37906" y="270137"/>
                    <a:pt x="37679" y="269786"/>
                    <a:pt x="37514" y="269476"/>
                  </a:cubicBezTo>
                  <a:cubicBezTo>
                    <a:pt x="44186" y="264663"/>
                    <a:pt x="46851" y="257619"/>
                    <a:pt x="45426" y="248323"/>
                  </a:cubicBezTo>
                  <a:cubicBezTo>
                    <a:pt x="35035" y="179740"/>
                    <a:pt x="24665" y="111199"/>
                    <a:pt x="14274" y="42637"/>
                  </a:cubicBezTo>
                  <a:cubicBezTo>
                    <a:pt x="12890" y="33548"/>
                    <a:pt x="8118" y="27743"/>
                    <a:pt x="0" y="25181"/>
                  </a:cubicBezTo>
                  <a:cubicBezTo>
                    <a:pt x="103" y="24810"/>
                    <a:pt x="186" y="24438"/>
                    <a:pt x="289" y="24066"/>
                  </a:cubicBezTo>
                  <a:cubicBezTo>
                    <a:pt x="20306" y="20988"/>
                    <a:pt x="40344" y="18034"/>
                    <a:pt x="60361" y="15163"/>
                  </a:cubicBezTo>
                  <a:cubicBezTo>
                    <a:pt x="60733" y="15473"/>
                    <a:pt x="61084" y="15762"/>
                    <a:pt x="61414" y="16092"/>
                  </a:cubicBezTo>
                  <a:cubicBezTo>
                    <a:pt x="54928" y="20575"/>
                    <a:pt x="52366" y="27516"/>
                    <a:pt x="53730" y="36812"/>
                  </a:cubicBezTo>
                  <a:cubicBezTo>
                    <a:pt x="56374" y="55424"/>
                    <a:pt x="59080" y="74016"/>
                    <a:pt x="61786" y="92607"/>
                  </a:cubicBezTo>
                  <a:cubicBezTo>
                    <a:pt x="86183" y="89095"/>
                    <a:pt x="110600" y="85749"/>
                    <a:pt x="135037" y="82547"/>
                  </a:cubicBezTo>
                  <a:cubicBezTo>
                    <a:pt x="132600" y="63893"/>
                    <a:pt x="130162" y="45281"/>
                    <a:pt x="127704" y="26627"/>
                  </a:cubicBezTo>
                  <a:cubicBezTo>
                    <a:pt x="126465" y="17063"/>
                    <a:pt x="122106" y="11114"/>
                    <a:pt x="114690" y="8759"/>
                  </a:cubicBezTo>
                  <a:cubicBezTo>
                    <a:pt x="114958" y="8366"/>
                    <a:pt x="115206" y="7994"/>
                    <a:pt x="115454" y="7602"/>
                  </a:cubicBezTo>
                  <a:cubicBezTo>
                    <a:pt x="135347" y="4958"/>
                    <a:pt x="155261" y="2438"/>
                    <a:pt x="175175" y="0"/>
                  </a:cubicBezTo>
                  <a:cubicBezTo>
                    <a:pt x="175547" y="310"/>
                    <a:pt x="175898" y="640"/>
                    <a:pt x="176249" y="950"/>
                  </a:cubicBezTo>
                  <a:cubicBezTo>
                    <a:pt x="169659" y="5082"/>
                    <a:pt x="166953" y="11899"/>
                    <a:pt x="168151" y="21484"/>
                  </a:cubicBezTo>
                  <a:close/>
                </a:path>
              </a:pathLst>
            </a:custGeom>
            <a:solidFill>
              <a:srgbClr val="17536F"/>
            </a:solidFill>
            <a:ln w="20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0300A0A3-7908-4811-AC4E-9805F755D1B4}"/>
                </a:ext>
              </a:extLst>
            </p:cNvPr>
            <p:cNvSpPr/>
            <p:nvPr/>
          </p:nvSpPr>
          <p:spPr>
            <a:xfrm>
              <a:off x="2403935" y="1959973"/>
              <a:ext cx="182673" cy="257680"/>
            </a:xfrm>
            <a:custGeom>
              <a:avLst/>
              <a:gdLst>
                <a:gd name="connsiteX0" fmla="*/ 121011 w 182673"/>
                <a:gd name="connsiteY0" fmla="*/ 129956 h 257680"/>
                <a:gd name="connsiteX1" fmla="*/ 129109 w 182673"/>
                <a:gd name="connsiteY1" fmla="*/ 232954 h 257680"/>
                <a:gd name="connsiteX2" fmla="*/ 140739 w 182673"/>
                <a:gd name="connsiteY2" fmla="*/ 251834 h 257680"/>
                <a:gd name="connsiteX3" fmla="*/ 139933 w 182673"/>
                <a:gd name="connsiteY3" fmla="*/ 252950 h 257680"/>
                <a:gd name="connsiteX4" fmla="*/ 82588 w 182673"/>
                <a:gd name="connsiteY4" fmla="*/ 257680 h 257680"/>
                <a:gd name="connsiteX5" fmla="*/ 81638 w 182673"/>
                <a:gd name="connsiteY5" fmla="*/ 256710 h 257680"/>
                <a:gd name="connsiteX6" fmla="*/ 90872 w 182673"/>
                <a:gd name="connsiteY6" fmla="*/ 236073 h 257680"/>
                <a:gd name="connsiteX7" fmla="*/ 82051 w 182673"/>
                <a:gd name="connsiteY7" fmla="*/ 133137 h 257680"/>
                <a:gd name="connsiteX8" fmla="*/ 22062 w 182673"/>
                <a:gd name="connsiteY8" fmla="*/ 33424 h 257680"/>
                <a:gd name="connsiteX9" fmla="*/ 103 w 182673"/>
                <a:gd name="connsiteY9" fmla="*/ 16051 h 257680"/>
                <a:gd name="connsiteX10" fmla="*/ 0 w 182673"/>
                <a:gd name="connsiteY10" fmla="*/ 14997 h 257680"/>
                <a:gd name="connsiteX11" fmla="*/ 60382 w 182673"/>
                <a:gd name="connsiteY11" fmla="*/ 9378 h 257680"/>
                <a:gd name="connsiteX12" fmla="*/ 61828 w 182673"/>
                <a:gd name="connsiteY12" fmla="*/ 10308 h 257680"/>
                <a:gd name="connsiteX13" fmla="*/ 61724 w 182673"/>
                <a:gd name="connsiteY13" fmla="*/ 29829 h 257680"/>
                <a:gd name="connsiteX14" fmla="*/ 97978 w 182673"/>
                <a:gd name="connsiteY14" fmla="*/ 91120 h 257680"/>
                <a:gd name="connsiteX15" fmla="*/ 124172 w 182673"/>
                <a:gd name="connsiteY15" fmla="*/ 24686 h 257680"/>
                <a:gd name="connsiteX16" fmla="*/ 120867 w 182673"/>
                <a:gd name="connsiteY16" fmla="*/ 5454 h 257680"/>
                <a:gd name="connsiteX17" fmla="*/ 122168 w 182673"/>
                <a:gd name="connsiteY17" fmla="*/ 4297 h 257680"/>
                <a:gd name="connsiteX18" fmla="*/ 182136 w 182673"/>
                <a:gd name="connsiteY18" fmla="*/ 0 h 257680"/>
                <a:gd name="connsiteX19" fmla="*/ 182673 w 182673"/>
                <a:gd name="connsiteY19" fmla="*/ 1033 h 257680"/>
                <a:gd name="connsiteX20" fmla="*/ 163441 w 182673"/>
                <a:gd name="connsiteY20" fmla="*/ 21794 h 257680"/>
                <a:gd name="connsiteX21" fmla="*/ 121011 w 182673"/>
                <a:gd name="connsiteY21" fmla="*/ 129956 h 25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2673" h="257680">
                  <a:moveTo>
                    <a:pt x="121011" y="129956"/>
                  </a:moveTo>
                  <a:cubicBezTo>
                    <a:pt x="123717" y="164288"/>
                    <a:pt x="126423" y="198600"/>
                    <a:pt x="129109" y="232954"/>
                  </a:cubicBezTo>
                  <a:cubicBezTo>
                    <a:pt x="129914" y="242786"/>
                    <a:pt x="133777" y="249087"/>
                    <a:pt x="140739" y="251834"/>
                  </a:cubicBezTo>
                  <a:cubicBezTo>
                    <a:pt x="140470" y="252206"/>
                    <a:pt x="140222" y="252578"/>
                    <a:pt x="139933" y="252950"/>
                  </a:cubicBezTo>
                  <a:cubicBezTo>
                    <a:pt x="120805" y="254437"/>
                    <a:pt x="101717" y="256007"/>
                    <a:pt x="82588" y="257680"/>
                  </a:cubicBezTo>
                  <a:cubicBezTo>
                    <a:pt x="82258" y="257329"/>
                    <a:pt x="81948" y="257019"/>
                    <a:pt x="81638" y="256710"/>
                  </a:cubicBezTo>
                  <a:cubicBezTo>
                    <a:pt x="88600" y="252557"/>
                    <a:pt x="91698" y="245699"/>
                    <a:pt x="90872" y="236073"/>
                  </a:cubicBezTo>
                  <a:cubicBezTo>
                    <a:pt x="87939" y="201782"/>
                    <a:pt x="84964" y="167449"/>
                    <a:pt x="82051" y="133137"/>
                  </a:cubicBezTo>
                  <a:cubicBezTo>
                    <a:pt x="62344" y="99796"/>
                    <a:pt x="42389" y="66558"/>
                    <a:pt x="22062" y="33424"/>
                  </a:cubicBezTo>
                  <a:cubicBezTo>
                    <a:pt x="16629" y="24500"/>
                    <a:pt x="9296" y="18674"/>
                    <a:pt x="103" y="16051"/>
                  </a:cubicBezTo>
                  <a:cubicBezTo>
                    <a:pt x="83" y="15700"/>
                    <a:pt x="62" y="15328"/>
                    <a:pt x="0" y="14997"/>
                  </a:cubicBezTo>
                  <a:cubicBezTo>
                    <a:pt x="20141" y="13014"/>
                    <a:pt x="40261" y="11155"/>
                    <a:pt x="60382" y="9378"/>
                  </a:cubicBezTo>
                  <a:cubicBezTo>
                    <a:pt x="60857" y="9688"/>
                    <a:pt x="61332" y="10019"/>
                    <a:pt x="61828" y="10308"/>
                  </a:cubicBezTo>
                  <a:cubicBezTo>
                    <a:pt x="56374" y="14336"/>
                    <a:pt x="56312" y="20843"/>
                    <a:pt x="61724" y="29829"/>
                  </a:cubicBezTo>
                  <a:cubicBezTo>
                    <a:pt x="73912" y="50197"/>
                    <a:pt x="86017" y="70648"/>
                    <a:pt x="97978" y="91120"/>
                  </a:cubicBezTo>
                  <a:cubicBezTo>
                    <a:pt x="106592" y="68954"/>
                    <a:pt x="115330" y="46810"/>
                    <a:pt x="124172" y="24686"/>
                  </a:cubicBezTo>
                  <a:cubicBezTo>
                    <a:pt x="128035" y="15142"/>
                    <a:pt x="126919" y="8759"/>
                    <a:pt x="120867" y="5454"/>
                  </a:cubicBezTo>
                  <a:cubicBezTo>
                    <a:pt x="121321" y="5061"/>
                    <a:pt x="121734" y="4689"/>
                    <a:pt x="122168" y="4297"/>
                  </a:cubicBezTo>
                  <a:cubicBezTo>
                    <a:pt x="142144" y="2768"/>
                    <a:pt x="162161" y="1322"/>
                    <a:pt x="182136" y="0"/>
                  </a:cubicBezTo>
                  <a:cubicBezTo>
                    <a:pt x="182322" y="351"/>
                    <a:pt x="182508" y="682"/>
                    <a:pt x="182673" y="1033"/>
                  </a:cubicBezTo>
                  <a:cubicBezTo>
                    <a:pt x="173770" y="5164"/>
                    <a:pt x="167325" y="12105"/>
                    <a:pt x="163441" y="21794"/>
                  </a:cubicBezTo>
                  <a:cubicBezTo>
                    <a:pt x="148981" y="57799"/>
                    <a:pt x="134831" y="93847"/>
                    <a:pt x="121011" y="129956"/>
                  </a:cubicBezTo>
                  <a:close/>
                </a:path>
              </a:pathLst>
            </a:custGeom>
            <a:solidFill>
              <a:srgbClr val="17536F"/>
            </a:solidFill>
            <a:ln w="20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0FF372EC-F807-4995-8750-05CB5585C8C8}"/>
                </a:ext>
              </a:extLst>
            </p:cNvPr>
            <p:cNvSpPr/>
            <p:nvPr/>
          </p:nvSpPr>
          <p:spPr>
            <a:xfrm>
              <a:off x="2593641" y="1954104"/>
              <a:ext cx="196227" cy="249318"/>
            </a:xfrm>
            <a:custGeom>
              <a:avLst/>
              <a:gdLst>
                <a:gd name="connsiteX0" fmla="*/ 162317 w 196227"/>
                <a:gd name="connsiteY0" fmla="*/ 223329 h 249318"/>
                <a:gd name="connsiteX1" fmla="*/ 104435 w 196227"/>
                <a:gd name="connsiteY1" fmla="*/ 249151 h 249318"/>
                <a:gd name="connsiteX2" fmla="*/ 104001 w 196227"/>
                <a:gd name="connsiteY2" fmla="*/ 249151 h 249318"/>
                <a:gd name="connsiteX3" fmla="*/ 103567 w 196227"/>
                <a:gd name="connsiteY3" fmla="*/ 249172 h 249318"/>
                <a:gd name="connsiteX4" fmla="*/ 59773 w 196227"/>
                <a:gd name="connsiteY4" fmla="*/ 240723 h 249318"/>
                <a:gd name="connsiteX5" fmla="*/ 28622 w 196227"/>
                <a:gd name="connsiteY5" fmla="*/ 214508 h 249318"/>
                <a:gd name="connsiteX6" fmla="*/ 9080 w 196227"/>
                <a:gd name="connsiteY6" fmla="*/ 176334 h 249318"/>
                <a:gd name="connsiteX7" fmla="*/ 569 w 196227"/>
                <a:gd name="connsiteY7" fmla="*/ 132189 h 249318"/>
                <a:gd name="connsiteX8" fmla="*/ 2429 w 196227"/>
                <a:gd name="connsiteY8" fmla="*/ 88085 h 249318"/>
                <a:gd name="connsiteX9" fmla="*/ 14079 w 196227"/>
                <a:gd name="connsiteY9" fmla="*/ 50075 h 249318"/>
                <a:gd name="connsiteX10" fmla="*/ 92330 w 196227"/>
                <a:gd name="connsiteY10" fmla="*/ 146 h 249318"/>
                <a:gd name="connsiteX11" fmla="*/ 126745 w 196227"/>
                <a:gd name="connsiteY11" fmla="*/ 4402 h 249318"/>
                <a:gd name="connsiteX12" fmla="*/ 153207 w 196227"/>
                <a:gd name="connsiteY12" fmla="*/ 18676 h 249318"/>
                <a:gd name="connsiteX13" fmla="*/ 172707 w 196227"/>
                <a:gd name="connsiteY13" fmla="*/ 40015 h 249318"/>
                <a:gd name="connsiteX14" fmla="*/ 185846 w 196227"/>
                <a:gd name="connsiteY14" fmla="*/ 65837 h 249318"/>
                <a:gd name="connsiteX15" fmla="*/ 193282 w 196227"/>
                <a:gd name="connsiteY15" fmla="*/ 93125 h 249318"/>
                <a:gd name="connsiteX16" fmla="*/ 196112 w 196227"/>
                <a:gd name="connsiteY16" fmla="*/ 118782 h 249318"/>
                <a:gd name="connsiteX17" fmla="*/ 162317 w 196227"/>
                <a:gd name="connsiteY17" fmla="*/ 223329 h 249318"/>
                <a:gd name="connsiteX18" fmla="*/ 102989 w 196227"/>
                <a:gd name="connsiteY18" fmla="*/ 218846 h 249318"/>
                <a:gd name="connsiteX19" fmla="*/ 119515 w 196227"/>
                <a:gd name="connsiteY19" fmla="*/ 213806 h 249318"/>
                <a:gd name="connsiteX20" fmla="*/ 132818 w 196227"/>
                <a:gd name="connsiteY20" fmla="*/ 204056 h 249318"/>
                <a:gd name="connsiteX21" fmla="*/ 146018 w 196227"/>
                <a:gd name="connsiteY21" fmla="*/ 185485 h 249318"/>
                <a:gd name="connsiteX22" fmla="*/ 153620 w 196227"/>
                <a:gd name="connsiteY22" fmla="*/ 163836 h 249318"/>
                <a:gd name="connsiteX23" fmla="*/ 156760 w 196227"/>
                <a:gd name="connsiteY23" fmla="*/ 141319 h 249318"/>
                <a:gd name="connsiteX24" fmla="*/ 157070 w 196227"/>
                <a:gd name="connsiteY24" fmla="*/ 120125 h 249318"/>
                <a:gd name="connsiteX25" fmla="*/ 155314 w 196227"/>
                <a:gd name="connsiteY25" fmla="*/ 103971 h 249318"/>
                <a:gd name="connsiteX26" fmla="*/ 150935 w 196227"/>
                <a:gd name="connsiteY26" fmla="*/ 84201 h 249318"/>
                <a:gd name="connsiteX27" fmla="*/ 143333 w 196227"/>
                <a:gd name="connsiteY27" fmla="*/ 64019 h 249318"/>
                <a:gd name="connsiteX28" fmla="*/ 131703 w 196227"/>
                <a:gd name="connsiteY28" fmla="*/ 46502 h 249318"/>
                <a:gd name="connsiteX29" fmla="*/ 115466 w 196227"/>
                <a:gd name="connsiteY29" fmla="*/ 34314 h 249318"/>
                <a:gd name="connsiteX30" fmla="*/ 93796 w 196227"/>
                <a:gd name="connsiteY30" fmla="*/ 30368 h 249318"/>
                <a:gd name="connsiteX31" fmla="*/ 66405 w 196227"/>
                <a:gd name="connsiteY31" fmla="*/ 39747 h 249318"/>
                <a:gd name="connsiteX32" fmla="*/ 50188 w 196227"/>
                <a:gd name="connsiteY32" fmla="*/ 60218 h 249318"/>
                <a:gd name="connsiteX33" fmla="*/ 39922 w 196227"/>
                <a:gd name="connsiteY33" fmla="*/ 97877 h 249318"/>
                <a:gd name="connsiteX34" fmla="*/ 39715 w 196227"/>
                <a:gd name="connsiteY34" fmla="*/ 136382 h 249318"/>
                <a:gd name="connsiteX35" fmla="*/ 44053 w 196227"/>
                <a:gd name="connsiteY35" fmla="*/ 160696 h 249318"/>
                <a:gd name="connsiteX36" fmla="*/ 54568 w 196227"/>
                <a:gd name="connsiteY36" fmla="*/ 188315 h 249318"/>
                <a:gd name="connsiteX37" fmla="*/ 73345 w 196227"/>
                <a:gd name="connsiteY37" fmla="*/ 210583 h 249318"/>
                <a:gd name="connsiteX38" fmla="*/ 102059 w 196227"/>
                <a:gd name="connsiteY38" fmla="*/ 218826 h 249318"/>
                <a:gd name="connsiteX39" fmla="*/ 102989 w 196227"/>
                <a:gd name="connsiteY39" fmla="*/ 218846 h 249318"/>
                <a:gd name="connsiteX40" fmla="*/ 75081 w 196227"/>
                <a:gd name="connsiteY40" fmla="*/ 125682 h 249318"/>
                <a:gd name="connsiteX41" fmla="*/ 96378 w 196227"/>
                <a:gd name="connsiteY41" fmla="*/ 92464 h 249318"/>
                <a:gd name="connsiteX42" fmla="*/ 121271 w 196227"/>
                <a:gd name="connsiteY42" fmla="*/ 123430 h 249318"/>
                <a:gd name="connsiteX43" fmla="*/ 99498 w 196227"/>
                <a:gd name="connsiteY43" fmla="*/ 156564 h 249318"/>
                <a:gd name="connsiteX44" fmla="*/ 75081 w 196227"/>
                <a:gd name="connsiteY44" fmla="*/ 125682 h 249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6227" h="249318">
                  <a:moveTo>
                    <a:pt x="162317" y="223329"/>
                  </a:moveTo>
                  <a:cubicBezTo>
                    <a:pt x="145006" y="239545"/>
                    <a:pt x="125774" y="248118"/>
                    <a:pt x="104435" y="249151"/>
                  </a:cubicBezTo>
                  <a:cubicBezTo>
                    <a:pt x="104311" y="249151"/>
                    <a:pt x="104146" y="249151"/>
                    <a:pt x="104001" y="249151"/>
                  </a:cubicBezTo>
                  <a:cubicBezTo>
                    <a:pt x="103856" y="249172"/>
                    <a:pt x="103733" y="249172"/>
                    <a:pt x="103567" y="249172"/>
                  </a:cubicBezTo>
                  <a:cubicBezTo>
                    <a:pt x="86628" y="250019"/>
                    <a:pt x="72044" y="247209"/>
                    <a:pt x="59773" y="240723"/>
                  </a:cubicBezTo>
                  <a:cubicBezTo>
                    <a:pt x="47524" y="234236"/>
                    <a:pt x="37133" y="225519"/>
                    <a:pt x="28622" y="214508"/>
                  </a:cubicBezTo>
                  <a:cubicBezTo>
                    <a:pt x="20111" y="203498"/>
                    <a:pt x="13584" y="190773"/>
                    <a:pt x="9080" y="176334"/>
                  </a:cubicBezTo>
                  <a:cubicBezTo>
                    <a:pt x="4536" y="161935"/>
                    <a:pt x="1726" y="147207"/>
                    <a:pt x="569" y="132189"/>
                  </a:cubicBezTo>
                  <a:cubicBezTo>
                    <a:pt x="-587" y="117233"/>
                    <a:pt x="12" y="102504"/>
                    <a:pt x="2429" y="88085"/>
                  </a:cubicBezTo>
                  <a:cubicBezTo>
                    <a:pt x="4783" y="73666"/>
                    <a:pt x="8667" y="61024"/>
                    <a:pt x="14079" y="50075"/>
                  </a:cubicBezTo>
                  <a:cubicBezTo>
                    <a:pt x="29717" y="18717"/>
                    <a:pt x="55931" y="1923"/>
                    <a:pt x="92330" y="146"/>
                  </a:cubicBezTo>
                  <a:cubicBezTo>
                    <a:pt x="105158" y="-494"/>
                    <a:pt x="116643" y="973"/>
                    <a:pt x="126745" y="4402"/>
                  </a:cubicBezTo>
                  <a:cubicBezTo>
                    <a:pt x="136846" y="7852"/>
                    <a:pt x="145667" y="12644"/>
                    <a:pt x="153207" y="18676"/>
                  </a:cubicBezTo>
                  <a:cubicBezTo>
                    <a:pt x="160768" y="24750"/>
                    <a:pt x="167233" y="31856"/>
                    <a:pt x="172707" y="40015"/>
                  </a:cubicBezTo>
                  <a:cubicBezTo>
                    <a:pt x="178161" y="48175"/>
                    <a:pt x="182499" y="56789"/>
                    <a:pt x="185846" y="65837"/>
                  </a:cubicBezTo>
                  <a:cubicBezTo>
                    <a:pt x="189192" y="74926"/>
                    <a:pt x="191650" y="84016"/>
                    <a:pt x="193282" y="93125"/>
                  </a:cubicBezTo>
                  <a:cubicBezTo>
                    <a:pt x="194935" y="102235"/>
                    <a:pt x="195864" y="110788"/>
                    <a:pt x="196112" y="118782"/>
                  </a:cubicBezTo>
                  <a:cubicBezTo>
                    <a:pt x="197517" y="165117"/>
                    <a:pt x="186114" y="199862"/>
                    <a:pt x="162317" y="223329"/>
                  </a:cubicBezTo>
                  <a:close/>
                  <a:moveTo>
                    <a:pt x="102989" y="218846"/>
                  </a:moveTo>
                  <a:cubicBezTo>
                    <a:pt x="109124" y="218309"/>
                    <a:pt x="114640" y="216657"/>
                    <a:pt x="119515" y="213806"/>
                  </a:cubicBezTo>
                  <a:cubicBezTo>
                    <a:pt x="124410" y="211017"/>
                    <a:pt x="128831" y="207733"/>
                    <a:pt x="132818" y="204056"/>
                  </a:cubicBezTo>
                  <a:cubicBezTo>
                    <a:pt x="138189" y="198644"/>
                    <a:pt x="142589" y="192488"/>
                    <a:pt x="146018" y="185485"/>
                  </a:cubicBezTo>
                  <a:cubicBezTo>
                    <a:pt x="149447" y="178544"/>
                    <a:pt x="151968" y="171334"/>
                    <a:pt x="153620" y="163836"/>
                  </a:cubicBezTo>
                  <a:cubicBezTo>
                    <a:pt x="155252" y="156358"/>
                    <a:pt x="156326" y="148880"/>
                    <a:pt x="156760" y="141319"/>
                  </a:cubicBezTo>
                  <a:cubicBezTo>
                    <a:pt x="157214" y="133779"/>
                    <a:pt x="157338" y="126735"/>
                    <a:pt x="157070" y="120125"/>
                  </a:cubicBezTo>
                  <a:cubicBezTo>
                    <a:pt x="156905" y="115683"/>
                    <a:pt x="156326" y="110271"/>
                    <a:pt x="155314" y="103971"/>
                  </a:cubicBezTo>
                  <a:cubicBezTo>
                    <a:pt x="154302" y="97670"/>
                    <a:pt x="152876" y="91080"/>
                    <a:pt x="150935" y="84201"/>
                  </a:cubicBezTo>
                  <a:cubicBezTo>
                    <a:pt x="148993" y="77343"/>
                    <a:pt x="146493" y="70588"/>
                    <a:pt x="143333" y="64019"/>
                  </a:cubicBezTo>
                  <a:cubicBezTo>
                    <a:pt x="140193" y="57430"/>
                    <a:pt x="136309" y="51604"/>
                    <a:pt x="131703" y="46502"/>
                  </a:cubicBezTo>
                  <a:cubicBezTo>
                    <a:pt x="127096" y="41399"/>
                    <a:pt x="121663" y="37330"/>
                    <a:pt x="115466" y="34314"/>
                  </a:cubicBezTo>
                  <a:cubicBezTo>
                    <a:pt x="109227" y="31298"/>
                    <a:pt x="102018" y="29976"/>
                    <a:pt x="93796" y="30368"/>
                  </a:cubicBezTo>
                  <a:cubicBezTo>
                    <a:pt x="81939" y="30947"/>
                    <a:pt x="72808" y="34066"/>
                    <a:pt x="66405" y="39747"/>
                  </a:cubicBezTo>
                  <a:cubicBezTo>
                    <a:pt x="60001" y="45366"/>
                    <a:pt x="54588" y="52224"/>
                    <a:pt x="50188" y="60218"/>
                  </a:cubicBezTo>
                  <a:cubicBezTo>
                    <a:pt x="44776" y="71601"/>
                    <a:pt x="41347" y="84160"/>
                    <a:pt x="39922" y="97877"/>
                  </a:cubicBezTo>
                  <a:cubicBezTo>
                    <a:pt x="38455" y="111614"/>
                    <a:pt x="38393" y="124463"/>
                    <a:pt x="39715" y="136382"/>
                  </a:cubicBezTo>
                  <a:cubicBezTo>
                    <a:pt x="40397" y="142951"/>
                    <a:pt x="41843" y="151028"/>
                    <a:pt x="44053" y="160696"/>
                  </a:cubicBezTo>
                  <a:cubicBezTo>
                    <a:pt x="46243" y="170343"/>
                    <a:pt x="49775" y="179556"/>
                    <a:pt x="54568" y="188315"/>
                  </a:cubicBezTo>
                  <a:cubicBezTo>
                    <a:pt x="59360" y="197115"/>
                    <a:pt x="65620" y="204531"/>
                    <a:pt x="73345" y="210583"/>
                  </a:cubicBezTo>
                  <a:cubicBezTo>
                    <a:pt x="81030" y="216657"/>
                    <a:pt x="90615" y="219384"/>
                    <a:pt x="102059" y="218826"/>
                  </a:cubicBezTo>
                  <a:cubicBezTo>
                    <a:pt x="102369" y="218867"/>
                    <a:pt x="102679" y="218867"/>
                    <a:pt x="102989" y="218846"/>
                  </a:cubicBezTo>
                  <a:close/>
                  <a:moveTo>
                    <a:pt x="75081" y="125682"/>
                  </a:moveTo>
                  <a:cubicBezTo>
                    <a:pt x="82125" y="114589"/>
                    <a:pt x="89231" y="103516"/>
                    <a:pt x="96378" y="92464"/>
                  </a:cubicBezTo>
                  <a:cubicBezTo>
                    <a:pt x="104724" y="102772"/>
                    <a:pt x="113008" y="113080"/>
                    <a:pt x="121271" y="123430"/>
                  </a:cubicBezTo>
                  <a:cubicBezTo>
                    <a:pt x="113958" y="134440"/>
                    <a:pt x="106707" y="145492"/>
                    <a:pt x="99498" y="156564"/>
                  </a:cubicBezTo>
                  <a:cubicBezTo>
                    <a:pt x="91379" y="146236"/>
                    <a:pt x="83261" y="135948"/>
                    <a:pt x="75081" y="125682"/>
                  </a:cubicBezTo>
                  <a:close/>
                </a:path>
              </a:pathLst>
            </a:custGeom>
            <a:solidFill>
              <a:srgbClr val="17536F"/>
            </a:solidFill>
            <a:ln w="20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8397C634-1C54-4D29-A515-DE316716D735}"/>
                </a:ext>
              </a:extLst>
            </p:cNvPr>
            <p:cNvSpPr/>
            <p:nvPr/>
          </p:nvSpPr>
          <p:spPr>
            <a:xfrm>
              <a:off x="2807973" y="1947502"/>
              <a:ext cx="172468" cy="249726"/>
            </a:xfrm>
            <a:custGeom>
              <a:avLst/>
              <a:gdLst>
                <a:gd name="connsiteX0" fmla="*/ 161665 w 172468"/>
                <a:gd name="connsiteY0" fmla="*/ 186923 h 249726"/>
                <a:gd name="connsiteX1" fmla="*/ 156108 w 172468"/>
                <a:gd name="connsiteY1" fmla="*/ 210328 h 249726"/>
                <a:gd name="connsiteX2" fmla="*/ 141111 w 172468"/>
                <a:gd name="connsiteY2" fmla="*/ 230262 h 249726"/>
                <a:gd name="connsiteX3" fmla="*/ 118450 w 172468"/>
                <a:gd name="connsiteY3" fmla="*/ 244309 h 249726"/>
                <a:gd name="connsiteX4" fmla="*/ 89467 w 172468"/>
                <a:gd name="connsiteY4" fmla="*/ 249722 h 249726"/>
                <a:gd name="connsiteX5" fmla="*/ 60072 w 172468"/>
                <a:gd name="connsiteY5" fmla="*/ 245032 h 249726"/>
                <a:gd name="connsiteX6" fmla="*/ 36894 w 172468"/>
                <a:gd name="connsiteY6" fmla="*/ 231543 h 249726"/>
                <a:gd name="connsiteX7" fmla="*/ 21401 w 172468"/>
                <a:gd name="connsiteY7" fmla="*/ 211960 h 249726"/>
                <a:gd name="connsiteX8" fmla="*/ 15266 w 172468"/>
                <a:gd name="connsiteY8" fmla="*/ 188679 h 249726"/>
                <a:gd name="connsiteX9" fmla="*/ 11052 w 172468"/>
                <a:gd name="connsiteY9" fmla="*/ 22284 h 249726"/>
                <a:gd name="connsiteX10" fmla="*/ 0 w 172468"/>
                <a:gd name="connsiteY10" fmla="*/ 3155 h 249726"/>
                <a:gd name="connsiteX11" fmla="*/ 434 w 172468"/>
                <a:gd name="connsiteY11" fmla="*/ 2101 h 249726"/>
                <a:gd name="connsiteX12" fmla="*/ 61146 w 172468"/>
                <a:gd name="connsiteY12" fmla="*/ 779 h 249726"/>
                <a:gd name="connsiteX13" fmla="*/ 62096 w 172468"/>
                <a:gd name="connsiteY13" fmla="*/ 1812 h 249726"/>
                <a:gd name="connsiteX14" fmla="*/ 50817 w 172468"/>
                <a:gd name="connsiteY14" fmla="*/ 21437 h 249726"/>
                <a:gd name="connsiteX15" fmla="*/ 53895 w 172468"/>
                <a:gd name="connsiteY15" fmla="*/ 187832 h 249726"/>
                <a:gd name="connsiteX16" fmla="*/ 56746 w 172468"/>
                <a:gd name="connsiteY16" fmla="*/ 200288 h 249726"/>
                <a:gd name="connsiteX17" fmla="*/ 64224 w 172468"/>
                <a:gd name="connsiteY17" fmla="*/ 210369 h 249726"/>
                <a:gd name="connsiteX18" fmla="*/ 75399 w 172468"/>
                <a:gd name="connsiteY18" fmla="*/ 217062 h 249726"/>
                <a:gd name="connsiteX19" fmla="*/ 88889 w 172468"/>
                <a:gd name="connsiteY19" fmla="*/ 219376 h 249726"/>
                <a:gd name="connsiteX20" fmla="*/ 113058 w 172468"/>
                <a:gd name="connsiteY20" fmla="*/ 209791 h 249726"/>
                <a:gd name="connsiteX21" fmla="*/ 123098 w 172468"/>
                <a:gd name="connsiteY21" fmla="*/ 186985 h 249726"/>
                <a:gd name="connsiteX22" fmla="*/ 122126 w 172468"/>
                <a:gd name="connsiteY22" fmla="*/ 20569 h 249726"/>
                <a:gd name="connsiteX23" fmla="*/ 110868 w 172468"/>
                <a:gd name="connsiteY23" fmla="*/ 1234 h 249726"/>
                <a:gd name="connsiteX24" fmla="*/ 111323 w 172468"/>
                <a:gd name="connsiteY24" fmla="*/ 180 h 249726"/>
                <a:gd name="connsiteX25" fmla="*/ 172014 w 172468"/>
                <a:gd name="connsiteY25" fmla="*/ 15 h 249726"/>
                <a:gd name="connsiteX26" fmla="*/ 172469 w 172468"/>
                <a:gd name="connsiteY26" fmla="*/ 1068 h 249726"/>
                <a:gd name="connsiteX27" fmla="*/ 161892 w 172468"/>
                <a:gd name="connsiteY27" fmla="*/ 20486 h 249726"/>
                <a:gd name="connsiteX28" fmla="*/ 161665 w 172468"/>
                <a:gd name="connsiteY28" fmla="*/ 186923 h 249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72468" h="249726">
                  <a:moveTo>
                    <a:pt x="161665" y="186923"/>
                  </a:moveTo>
                  <a:cubicBezTo>
                    <a:pt x="161665" y="195165"/>
                    <a:pt x="159806" y="202953"/>
                    <a:pt x="156108" y="210328"/>
                  </a:cubicBezTo>
                  <a:cubicBezTo>
                    <a:pt x="152431" y="217744"/>
                    <a:pt x="147432" y="224396"/>
                    <a:pt x="141111" y="230262"/>
                  </a:cubicBezTo>
                  <a:cubicBezTo>
                    <a:pt x="134789" y="236170"/>
                    <a:pt x="127229" y="240839"/>
                    <a:pt x="118450" y="244309"/>
                  </a:cubicBezTo>
                  <a:cubicBezTo>
                    <a:pt x="109650" y="247780"/>
                    <a:pt x="100023" y="249577"/>
                    <a:pt x="89467" y="249722"/>
                  </a:cubicBezTo>
                  <a:cubicBezTo>
                    <a:pt x="78870" y="249825"/>
                    <a:pt x="69099" y="248296"/>
                    <a:pt x="60072" y="245032"/>
                  </a:cubicBezTo>
                  <a:cubicBezTo>
                    <a:pt x="51065" y="241769"/>
                    <a:pt x="43339" y="237307"/>
                    <a:pt x="36894" y="231543"/>
                  </a:cubicBezTo>
                  <a:cubicBezTo>
                    <a:pt x="30428" y="225800"/>
                    <a:pt x="25264" y="219314"/>
                    <a:pt x="21401" y="211960"/>
                  </a:cubicBezTo>
                  <a:cubicBezTo>
                    <a:pt x="17538" y="204647"/>
                    <a:pt x="15472" y="196901"/>
                    <a:pt x="15266" y="188679"/>
                  </a:cubicBezTo>
                  <a:cubicBezTo>
                    <a:pt x="13861" y="133214"/>
                    <a:pt x="12456" y="77749"/>
                    <a:pt x="11052" y="22284"/>
                  </a:cubicBezTo>
                  <a:cubicBezTo>
                    <a:pt x="10804" y="12905"/>
                    <a:pt x="7168" y="6501"/>
                    <a:pt x="0" y="3155"/>
                  </a:cubicBezTo>
                  <a:cubicBezTo>
                    <a:pt x="165" y="2804"/>
                    <a:pt x="289" y="2432"/>
                    <a:pt x="434" y="2101"/>
                  </a:cubicBezTo>
                  <a:cubicBezTo>
                    <a:pt x="20657" y="1544"/>
                    <a:pt x="40902" y="1089"/>
                    <a:pt x="61146" y="779"/>
                  </a:cubicBezTo>
                  <a:cubicBezTo>
                    <a:pt x="61456" y="1130"/>
                    <a:pt x="61766" y="1461"/>
                    <a:pt x="62096" y="1812"/>
                  </a:cubicBezTo>
                  <a:cubicBezTo>
                    <a:pt x="54391" y="5468"/>
                    <a:pt x="50652" y="12037"/>
                    <a:pt x="50817" y="21437"/>
                  </a:cubicBezTo>
                  <a:cubicBezTo>
                    <a:pt x="51829" y="76902"/>
                    <a:pt x="52862" y="132367"/>
                    <a:pt x="53895" y="187832"/>
                  </a:cubicBezTo>
                  <a:cubicBezTo>
                    <a:pt x="53937" y="192273"/>
                    <a:pt x="54928" y="196446"/>
                    <a:pt x="56746" y="200288"/>
                  </a:cubicBezTo>
                  <a:cubicBezTo>
                    <a:pt x="58605" y="204151"/>
                    <a:pt x="61084" y="207519"/>
                    <a:pt x="64224" y="210369"/>
                  </a:cubicBezTo>
                  <a:cubicBezTo>
                    <a:pt x="67405" y="213261"/>
                    <a:pt x="71103" y="215513"/>
                    <a:pt x="75399" y="217062"/>
                  </a:cubicBezTo>
                  <a:cubicBezTo>
                    <a:pt x="79696" y="218653"/>
                    <a:pt x="84179" y="219417"/>
                    <a:pt x="88889" y="219376"/>
                  </a:cubicBezTo>
                  <a:cubicBezTo>
                    <a:pt x="98288" y="219252"/>
                    <a:pt x="106344" y="216091"/>
                    <a:pt x="113058" y="209791"/>
                  </a:cubicBezTo>
                  <a:cubicBezTo>
                    <a:pt x="119792" y="203511"/>
                    <a:pt x="123139" y="195909"/>
                    <a:pt x="123098" y="186985"/>
                  </a:cubicBezTo>
                  <a:cubicBezTo>
                    <a:pt x="122788" y="131520"/>
                    <a:pt x="122457" y="76034"/>
                    <a:pt x="122126" y="20569"/>
                  </a:cubicBezTo>
                  <a:cubicBezTo>
                    <a:pt x="122065" y="11376"/>
                    <a:pt x="118346" y="4952"/>
                    <a:pt x="110868" y="1234"/>
                  </a:cubicBezTo>
                  <a:cubicBezTo>
                    <a:pt x="110992" y="883"/>
                    <a:pt x="111158" y="511"/>
                    <a:pt x="111323" y="180"/>
                  </a:cubicBezTo>
                  <a:cubicBezTo>
                    <a:pt x="131546" y="15"/>
                    <a:pt x="151791" y="-26"/>
                    <a:pt x="172014" y="15"/>
                  </a:cubicBezTo>
                  <a:cubicBezTo>
                    <a:pt x="172180" y="387"/>
                    <a:pt x="172345" y="738"/>
                    <a:pt x="172469" y="1068"/>
                  </a:cubicBezTo>
                  <a:cubicBezTo>
                    <a:pt x="165425" y="4601"/>
                    <a:pt x="161892" y="11087"/>
                    <a:pt x="161892" y="20486"/>
                  </a:cubicBezTo>
                  <a:cubicBezTo>
                    <a:pt x="161851" y="75972"/>
                    <a:pt x="161768" y="131437"/>
                    <a:pt x="161665" y="186923"/>
                  </a:cubicBezTo>
                  <a:close/>
                </a:path>
              </a:pathLst>
            </a:custGeom>
            <a:solidFill>
              <a:srgbClr val="17536F"/>
            </a:solidFill>
            <a:ln w="20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C79363C1-BC9A-4A1C-8A05-D1EB34A00516}"/>
                </a:ext>
              </a:extLst>
            </p:cNvPr>
            <p:cNvSpPr/>
            <p:nvPr/>
          </p:nvSpPr>
          <p:spPr>
            <a:xfrm>
              <a:off x="3104716" y="1952247"/>
              <a:ext cx="219257" cy="256482"/>
            </a:xfrm>
            <a:custGeom>
              <a:avLst/>
              <a:gdLst>
                <a:gd name="connsiteX0" fmla="*/ 57903 w 219257"/>
                <a:gd name="connsiteY0" fmla="*/ 248199 h 256482"/>
                <a:gd name="connsiteX1" fmla="*/ 434 w 219257"/>
                <a:gd name="connsiteY1" fmla="*/ 246402 h 256482"/>
                <a:gd name="connsiteX2" fmla="*/ 0 w 219257"/>
                <a:gd name="connsiteY2" fmla="*/ 245348 h 256482"/>
                <a:gd name="connsiteX3" fmla="*/ 17704 w 219257"/>
                <a:gd name="connsiteY3" fmla="*/ 226095 h 256482"/>
                <a:gd name="connsiteX4" fmla="*/ 93661 w 219257"/>
                <a:gd name="connsiteY4" fmla="*/ 20616 h 256482"/>
                <a:gd name="connsiteX5" fmla="*/ 89880 w 219257"/>
                <a:gd name="connsiteY5" fmla="*/ 1033 h 256482"/>
                <a:gd name="connsiteX6" fmla="*/ 90831 w 219257"/>
                <a:gd name="connsiteY6" fmla="*/ 0 h 256482"/>
                <a:gd name="connsiteX7" fmla="*/ 151336 w 219257"/>
                <a:gd name="connsiteY7" fmla="*/ 2789 h 256482"/>
                <a:gd name="connsiteX8" fmla="*/ 152183 w 219257"/>
                <a:gd name="connsiteY8" fmla="*/ 3904 h 256482"/>
                <a:gd name="connsiteX9" fmla="*/ 146626 w 219257"/>
                <a:gd name="connsiteY9" fmla="*/ 23054 h 256482"/>
                <a:gd name="connsiteX10" fmla="*/ 202938 w 219257"/>
                <a:gd name="connsiteY10" fmla="*/ 234627 h 256482"/>
                <a:gd name="connsiteX11" fmla="*/ 219258 w 219257"/>
                <a:gd name="connsiteY11" fmla="*/ 255449 h 256482"/>
                <a:gd name="connsiteX12" fmla="*/ 218721 w 219257"/>
                <a:gd name="connsiteY12" fmla="*/ 256482 h 256482"/>
                <a:gd name="connsiteX13" fmla="*/ 160880 w 219257"/>
                <a:gd name="connsiteY13" fmla="*/ 252971 h 256482"/>
                <a:gd name="connsiteX14" fmla="*/ 160095 w 219257"/>
                <a:gd name="connsiteY14" fmla="*/ 251855 h 256482"/>
                <a:gd name="connsiteX15" fmla="*/ 165135 w 219257"/>
                <a:gd name="connsiteY15" fmla="*/ 232396 h 256482"/>
                <a:gd name="connsiteX16" fmla="*/ 144375 w 219257"/>
                <a:gd name="connsiteY16" fmla="*/ 156046 h 256482"/>
                <a:gd name="connsiteX17" fmla="*/ 83229 w 219257"/>
                <a:gd name="connsiteY17" fmla="*/ 153237 h 256482"/>
                <a:gd name="connsiteX18" fmla="*/ 56002 w 219257"/>
                <a:gd name="connsiteY18" fmla="*/ 227376 h 256482"/>
                <a:gd name="connsiteX19" fmla="*/ 59225 w 219257"/>
                <a:gd name="connsiteY19" fmla="*/ 247249 h 256482"/>
                <a:gd name="connsiteX20" fmla="*/ 57903 w 219257"/>
                <a:gd name="connsiteY20" fmla="*/ 248199 h 256482"/>
                <a:gd name="connsiteX21" fmla="*/ 136091 w 219257"/>
                <a:gd name="connsiteY21" fmla="*/ 124543 h 256482"/>
                <a:gd name="connsiteX22" fmla="*/ 118346 w 219257"/>
                <a:gd name="connsiteY22" fmla="*/ 60836 h 256482"/>
                <a:gd name="connsiteX23" fmla="*/ 94818 w 219257"/>
                <a:gd name="connsiteY23" fmla="*/ 122622 h 256482"/>
                <a:gd name="connsiteX24" fmla="*/ 136091 w 219257"/>
                <a:gd name="connsiteY24" fmla="*/ 124543 h 256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9257" h="256482">
                  <a:moveTo>
                    <a:pt x="57903" y="248199"/>
                  </a:moveTo>
                  <a:cubicBezTo>
                    <a:pt x="38733" y="247517"/>
                    <a:pt x="19583" y="246897"/>
                    <a:pt x="434" y="246402"/>
                  </a:cubicBezTo>
                  <a:cubicBezTo>
                    <a:pt x="145" y="246154"/>
                    <a:pt x="0" y="245823"/>
                    <a:pt x="0" y="245348"/>
                  </a:cubicBezTo>
                  <a:cubicBezTo>
                    <a:pt x="8263" y="242043"/>
                    <a:pt x="14171" y="235618"/>
                    <a:pt x="17704" y="226095"/>
                  </a:cubicBezTo>
                  <a:cubicBezTo>
                    <a:pt x="42183" y="157451"/>
                    <a:pt x="67509" y="88930"/>
                    <a:pt x="93661" y="20616"/>
                  </a:cubicBezTo>
                  <a:cubicBezTo>
                    <a:pt x="97358" y="11589"/>
                    <a:pt x="96160" y="5061"/>
                    <a:pt x="89880" y="1033"/>
                  </a:cubicBezTo>
                  <a:cubicBezTo>
                    <a:pt x="89880" y="826"/>
                    <a:pt x="90190" y="454"/>
                    <a:pt x="90831" y="0"/>
                  </a:cubicBezTo>
                  <a:cubicBezTo>
                    <a:pt x="110992" y="826"/>
                    <a:pt x="131175" y="1756"/>
                    <a:pt x="151336" y="2789"/>
                  </a:cubicBezTo>
                  <a:cubicBezTo>
                    <a:pt x="151316" y="3037"/>
                    <a:pt x="151605" y="3429"/>
                    <a:pt x="152183" y="3904"/>
                  </a:cubicBezTo>
                  <a:cubicBezTo>
                    <a:pt x="145593" y="7085"/>
                    <a:pt x="143734" y="13489"/>
                    <a:pt x="146626" y="23054"/>
                  </a:cubicBezTo>
                  <a:cubicBezTo>
                    <a:pt x="166251" y="93475"/>
                    <a:pt x="185029" y="164020"/>
                    <a:pt x="202938" y="234627"/>
                  </a:cubicBezTo>
                  <a:cubicBezTo>
                    <a:pt x="205273" y="244191"/>
                    <a:pt x="210726" y="251091"/>
                    <a:pt x="219258" y="255449"/>
                  </a:cubicBezTo>
                  <a:cubicBezTo>
                    <a:pt x="218948" y="255656"/>
                    <a:pt x="218783" y="256007"/>
                    <a:pt x="218721" y="256482"/>
                  </a:cubicBezTo>
                  <a:cubicBezTo>
                    <a:pt x="199427" y="255202"/>
                    <a:pt x="180153" y="254024"/>
                    <a:pt x="160880" y="252971"/>
                  </a:cubicBezTo>
                  <a:cubicBezTo>
                    <a:pt x="160921" y="252723"/>
                    <a:pt x="160611" y="252392"/>
                    <a:pt x="160095" y="251855"/>
                  </a:cubicBezTo>
                  <a:cubicBezTo>
                    <a:pt x="166148" y="248653"/>
                    <a:pt x="167841" y="242187"/>
                    <a:pt x="165135" y="232396"/>
                  </a:cubicBezTo>
                  <a:cubicBezTo>
                    <a:pt x="158360" y="206925"/>
                    <a:pt x="151419" y="181496"/>
                    <a:pt x="144375" y="156046"/>
                  </a:cubicBezTo>
                  <a:cubicBezTo>
                    <a:pt x="124006" y="155013"/>
                    <a:pt x="103638" y="154063"/>
                    <a:pt x="83229" y="153237"/>
                  </a:cubicBezTo>
                  <a:cubicBezTo>
                    <a:pt x="74077" y="177922"/>
                    <a:pt x="64968" y="202628"/>
                    <a:pt x="56002" y="227376"/>
                  </a:cubicBezTo>
                  <a:cubicBezTo>
                    <a:pt x="52429" y="236878"/>
                    <a:pt x="53503" y="243510"/>
                    <a:pt x="59225" y="247249"/>
                  </a:cubicBezTo>
                  <a:cubicBezTo>
                    <a:pt x="58791" y="247538"/>
                    <a:pt x="58336" y="247848"/>
                    <a:pt x="57903" y="248199"/>
                  </a:cubicBezTo>
                  <a:close/>
                  <a:moveTo>
                    <a:pt x="136091" y="124543"/>
                  </a:moveTo>
                  <a:cubicBezTo>
                    <a:pt x="130266" y="103308"/>
                    <a:pt x="124337" y="82093"/>
                    <a:pt x="118346" y="60836"/>
                  </a:cubicBezTo>
                  <a:cubicBezTo>
                    <a:pt x="110435" y="81411"/>
                    <a:pt x="102585" y="102027"/>
                    <a:pt x="94818" y="122622"/>
                  </a:cubicBezTo>
                  <a:cubicBezTo>
                    <a:pt x="108575" y="123221"/>
                    <a:pt x="122333" y="123841"/>
                    <a:pt x="136091" y="124543"/>
                  </a:cubicBezTo>
                  <a:close/>
                </a:path>
              </a:pathLst>
            </a:custGeom>
            <a:solidFill>
              <a:srgbClr val="17536F"/>
            </a:solidFill>
            <a:ln w="20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00E98168-F693-492C-A044-D56962ECBC88}"/>
                </a:ext>
              </a:extLst>
            </p:cNvPr>
            <p:cNvSpPr/>
            <p:nvPr/>
          </p:nvSpPr>
          <p:spPr>
            <a:xfrm>
              <a:off x="3449158" y="1970157"/>
              <a:ext cx="221571" cy="268690"/>
            </a:xfrm>
            <a:custGeom>
              <a:avLst/>
              <a:gdLst>
                <a:gd name="connsiteX0" fmla="*/ 91140 w 221571"/>
                <a:gd name="connsiteY0" fmla="*/ 6590 h 268690"/>
                <a:gd name="connsiteX1" fmla="*/ 92421 w 221571"/>
                <a:gd name="connsiteY1" fmla="*/ 7788 h 268690"/>
                <a:gd name="connsiteX2" fmla="*/ 88641 w 221571"/>
                <a:gd name="connsiteY2" fmla="*/ 26937 h 268690"/>
                <a:gd name="connsiteX3" fmla="*/ 113223 w 221571"/>
                <a:gd name="connsiteY3" fmla="*/ 93991 h 268690"/>
                <a:gd name="connsiteX4" fmla="*/ 150985 w 221571"/>
                <a:gd name="connsiteY4" fmla="*/ 33610 h 268690"/>
                <a:gd name="connsiteX5" fmla="*/ 151357 w 221571"/>
                <a:gd name="connsiteY5" fmla="*/ 14109 h 268690"/>
                <a:gd name="connsiteX6" fmla="*/ 152803 w 221571"/>
                <a:gd name="connsiteY6" fmla="*/ 13200 h 268690"/>
                <a:gd name="connsiteX7" fmla="*/ 221261 w 221571"/>
                <a:gd name="connsiteY7" fmla="*/ 21298 h 268690"/>
                <a:gd name="connsiteX8" fmla="*/ 221571 w 221571"/>
                <a:gd name="connsiteY8" fmla="*/ 22413 h 268690"/>
                <a:gd name="connsiteX9" fmla="*/ 208702 w 221571"/>
                <a:gd name="connsiteY9" fmla="*/ 40406 h 268690"/>
                <a:gd name="connsiteX10" fmla="*/ 183334 w 221571"/>
                <a:gd name="connsiteY10" fmla="*/ 246856 h 268690"/>
                <a:gd name="connsiteX11" fmla="*/ 190957 w 221571"/>
                <a:gd name="connsiteY11" fmla="*/ 267679 h 268690"/>
                <a:gd name="connsiteX12" fmla="*/ 190379 w 221571"/>
                <a:gd name="connsiteY12" fmla="*/ 268691 h 268690"/>
                <a:gd name="connsiteX13" fmla="*/ 132765 w 221571"/>
                <a:gd name="connsiteY13" fmla="*/ 261812 h 268690"/>
                <a:gd name="connsiteX14" fmla="*/ 132455 w 221571"/>
                <a:gd name="connsiteY14" fmla="*/ 260717 h 268690"/>
                <a:gd name="connsiteX15" fmla="*/ 145180 w 221571"/>
                <a:gd name="connsiteY15" fmla="*/ 242311 h 268690"/>
                <a:gd name="connsiteX16" fmla="*/ 164144 w 221571"/>
                <a:gd name="connsiteY16" fmla="*/ 78725 h 268690"/>
                <a:gd name="connsiteX17" fmla="*/ 104547 w 221571"/>
                <a:gd name="connsiteY17" fmla="*/ 174596 h 268690"/>
                <a:gd name="connsiteX18" fmla="*/ 66889 w 221571"/>
                <a:gd name="connsiteY18" fmla="*/ 70049 h 268690"/>
                <a:gd name="connsiteX19" fmla="*/ 50921 w 221571"/>
                <a:gd name="connsiteY19" fmla="*/ 232189 h 268690"/>
                <a:gd name="connsiteX20" fmla="*/ 59060 w 221571"/>
                <a:gd name="connsiteY20" fmla="*/ 252826 h 268690"/>
                <a:gd name="connsiteX21" fmla="*/ 58048 w 221571"/>
                <a:gd name="connsiteY21" fmla="*/ 253776 h 268690"/>
                <a:gd name="connsiteX22" fmla="*/ 372 w 221571"/>
                <a:gd name="connsiteY22" fmla="*/ 248323 h 268690"/>
                <a:gd name="connsiteX23" fmla="*/ 0 w 221571"/>
                <a:gd name="connsiteY23" fmla="*/ 247207 h 268690"/>
                <a:gd name="connsiteX24" fmla="*/ 12766 w 221571"/>
                <a:gd name="connsiteY24" fmla="*/ 228554 h 268690"/>
                <a:gd name="connsiteX25" fmla="*/ 31689 w 221571"/>
                <a:gd name="connsiteY25" fmla="*/ 21380 h 268690"/>
                <a:gd name="connsiteX26" fmla="*/ 22021 w 221571"/>
                <a:gd name="connsiteY26" fmla="*/ 1012 h 268690"/>
                <a:gd name="connsiteX27" fmla="*/ 22579 w 221571"/>
                <a:gd name="connsiteY27" fmla="*/ 0 h 268690"/>
                <a:gd name="connsiteX28" fmla="*/ 91140 w 221571"/>
                <a:gd name="connsiteY28" fmla="*/ 6590 h 268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21571" h="268690">
                  <a:moveTo>
                    <a:pt x="91140" y="6590"/>
                  </a:moveTo>
                  <a:cubicBezTo>
                    <a:pt x="91574" y="6982"/>
                    <a:pt x="91987" y="7375"/>
                    <a:pt x="92421" y="7788"/>
                  </a:cubicBezTo>
                  <a:cubicBezTo>
                    <a:pt x="86245" y="10721"/>
                    <a:pt x="85026" y="17104"/>
                    <a:pt x="88641" y="26937"/>
                  </a:cubicBezTo>
                  <a:cubicBezTo>
                    <a:pt x="96945" y="49268"/>
                    <a:pt x="105146" y="71619"/>
                    <a:pt x="113223" y="93991"/>
                  </a:cubicBezTo>
                  <a:cubicBezTo>
                    <a:pt x="125701" y="73809"/>
                    <a:pt x="138281" y="53689"/>
                    <a:pt x="150985" y="33610"/>
                  </a:cubicBezTo>
                  <a:cubicBezTo>
                    <a:pt x="156604" y="24768"/>
                    <a:pt x="156728" y="18282"/>
                    <a:pt x="151357" y="14109"/>
                  </a:cubicBezTo>
                  <a:cubicBezTo>
                    <a:pt x="151832" y="13799"/>
                    <a:pt x="152307" y="13510"/>
                    <a:pt x="152803" y="13200"/>
                  </a:cubicBezTo>
                  <a:cubicBezTo>
                    <a:pt x="175629" y="15762"/>
                    <a:pt x="198435" y="18468"/>
                    <a:pt x="221261" y="21298"/>
                  </a:cubicBezTo>
                  <a:cubicBezTo>
                    <a:pt x="221365" y="21670"/>
                    <a:pt x="221468" y="22041"/>
                    <a:pt x="221571" y="22413"/>
                  </a:cubicBezTo>
                  <a:cubicBezTo>
                    <a:pt x="214155" y="25037"/>
                    <a:pt x="209859" y="31048"/>
                    <a:pt x="208702" y="40406"/>
                  </a:cubicBezTo>
                  <a:cubicBezTo>
                    <a:pt x="200232" y="109216"/>
                    <a:pt x="191784" y="178046"/>
                    <a:pt x="183334" y="246856"/>
                  </a:cubicBezTo>
                  <a:cubicBezTo>
                    <a:pt x="182136" y="256420"/>
                    <a:pt x="184719" y="263361"/>
                    <a:pt x="190957" y="267679"/>
                  </a:cubicBezTo>
                  <a:cubicBezTo>
                    <a:pt x="190751" y="268030"/>
                    <a:pt x="190565" y="268340"/>
                    <a:pt x="190379" y="268691"/>
                  </a:cubicBezTo>
                  <a:cubicBezTo>
                    <a:pt x="171209" y="266315"/>
                    <a:pt x="151977" y="264002"/>
                    <a:pt x="132765" y="261812"/>
                  </a:cubicBezTo>
                  <a:cubicBezTo>
                    <a:pt x="132662" y="261440"/>
                    <a:pt x="132559" y="261089"/>
                    <a:pt x="132455" y="260717"/>
                  </a:cubicBezTo>
                  <a:cubicBezTo>
                    <a:pt x="139851" y="258011"/>
                    <a:pt x="144085" y="251896"/>
                    <a:pt x="145180" y="242311"/>
                  </a:cubicBezTo>
                  <a:cubicBezTo>
                    <a:pt x="151543" y="187796"/>
                    <a:pt x="157843" y="133261"/>
                    <a:pt x="164144" y="78725"/>
                  </a:cubicBezTo>
                  <a:cubicBezTo>
                    <a:pt x="144003" y="110579"/>
                    <a:pt x="124110" y="142557"/>
                    <a:pt x="104547" y="174596"/>
                  </a:cubicBezTo>
                  <a:cubicBezTo>
                    <a:pt x="92256" y="139706"/>
                    <a:pt x="79696" y="104857"/>
                    <a:pt x="66889" y="70049"/>
                  </a:cubicBezTo>
                  <a:cubicBezTo>
                    <a:pt x="61538" y="124110"/>
                    <a:pt x="56230" y="178149"/>
                    <a:pt x="50921" y="232189"/>
                  </a:cubicBezTo>
                  <a:cubicBezTo>
                    <a:pt x="49970" y="241774"/>
                    <a:pt x="52697" y="248633"/>
                    <a:pt x="59060" y="252826"/>
                  </a:cubicBezTo>
                  <a:cubicBezTo>
                    <a:pt x="58708" y="253136"/>
                    <a:pt x="58399" y="253466"/>
                    <a:pt x="58048" y="253776"/>
                  </a:cubicBezTo>
                  <a:cubicBezTo>
                    <a:pt x="38815" y="251876"/>
                    <a:pt x="19583" y="250037"/>
                    <a:pt x="372" y="248323"/>
                  </a:cubicBezTo>
                  <a:cubicBezTo>
                    <a:pt x="248" y="247951"/>
                    <a:pt x="124" y="247579"/>
                    <a:pt x="0" y="247207"/>
                  </a:cubicBezTo>
                  <a:cubicBezTo>
                    <a:pt x="7643" y="244129"/>
                    <a:pt x="11899" y="237911"/>
                    <a:pt x="12766" y="228554"/>
                  </a:cubicBezTo>
                  <a:cubicBezTo>
                    <a:pt x="19067" y="159496"/>
                    <a:pt x="25367" y="90459"/>
                    <a:pt x="31689" y="21380"/>
                  </a:cubicBezTo>
                  <a:cubicBezTo>
                    <a:pt x="32535" y="12250"/>
                    <a:pt x="29292" y="5454"/>
                    <a:pt x="22021" y="1012"/>
                  </a:cubicBezTo>
                  <a:cubicBezTo>
                    <a:pt x="22207" y="702"/>
                    <a:pt x="22393" y="351"/>
                    <a:pt x="22579" y="0"/>
                  </a:cubicBezTo>
                  <a:cubicBezTo>
                    <a:pt x="45426" y="2086"/>
                    <a:pt x="68273" y="4276"/>
                    <a:pt x="91140" y="6590"/>
                  </a:cubicBezTo>
                  <a:close/>
                </a:path>
              </a:pathLst>
            </a:custGeom>
            <a:solidFill>
              <a:srgbClr val="17536F"/>
            </a:solidFill>
            <a:ln w="20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11C68077-2674-41F2-A06C-B87CC0BD42D1}"/>
                </a:ext>
              </a:extLst>
            </p:cNvPr>
            <p:cNvSpPr/>
            <p:nvPr/>
          </p:nvSpPr>
          <p:spPr>
            <a:xfrm>
              <a:off x="3665441" y="1994967"/>
              <a:ext cx="165321" cy="266480"/>
            </a:xfrm>
            <a:custGeom>
              <a:avLst/>
              <a:gdLst>
                <a:gd name="connsiteX0" fmla="*/ 158008 w 165321"/>
                <a:gd name="connsiteY0" fmla="*/ 66248 h 266480"/>
                <a:gd name="connsiteX1" fmla="*/ 156604 w 165321"/>
                <a:gd name="connsiteY1" fmla="*/ 66372 h 266480"/>
                <a:gd name="connsiteX2" fmla="*/ 147742 w 165321"/>
                <a:gd name="connsiteY2" fmla="*/ 53255 h 266480"/>
                <a:gd name="connsiteX3" fmla="*/ 128943 w 165321"/>
                <a:gd name="connsiteY3" fmla="*/ 44744 h 266480"/>
                <a:gd name="connsiteX4" fmla="*/ 78663 w 165321"/>
                <a:gd name="connsiteY4" fmla="*/ 37514 h 266480"/>
                <a:gd name="connsiteX5" fmla="*/ 72363 w 165321"/>
                <a:gd name="connsiteY5" fmla="*/ 82919 h 266480"/>
                <a:gd name="connsiteX6" fmla="*/ 108926 w 165321"/>
                <a:gd name="connsiteY6" fmla="*/ 88104 h 266480"/>
                <a:gd name="connsiteX7" fmla="*/ 136050 w 165321"/>
                <a:gd name="connsiteY7" fmla="*/ 83580 h 266480"/>
                <a:gd name="connsiteX8" fmla="*/ 136401 w 165321"/>
                <a:gd name="connsiteY8" fmla="*/ 84344 h 266480"/>
                <a:gd name="connsiteX9" fmla="*/ 129543 w 165321"/>
                <a:gd name="connsiteY9" fmla="*/ 129997 h 266480"/>
                <a:gd name="connsiteX10" fmla="*/ 128097 w 165321"/>
                <a:gd name="connsiteY10" fmla="*/ 130493 h 266480"/>
                <a:gd name="connsiteX11" fmla="*/ 104485 w 165321"/>
                <a:gd name="connsiteY11" fmla="*/ 118821 h 266480"/>
                <a:gd name="connsiteX12" fmla="*/ 68087 w 165321"/>
                <a:gd name="connsiteY12" fmla="*/ 113657 h 266480"/>
                <a:gd name="connsiteX13" fmla="*/ 53069 w 165321"/>
                <a:gd name="connsiteY13" fmla="*/ 221923 h 266480"/>
                <a:gd name="connsiteX14" fmla="*/ 109567 w 165321"/>
                <a:gd name="connsiteY14" fmla="*/ 230062 h 266480"/>
                <a:gd name="connsiteX15" fmla="*/ 129914 w 165321"/>
                <a:gd name="connsiteY15" fmla="*/ 227438 h 266480"/>
                <a:gd name="connsiteX16" fmla="*/ 141958 w 165321"/>
                <a:gd name="connsiteY16" fmla="*/ 217502 h 266480"/>
                <a:gd name="connsiteX17" fmla="*/ 143238 w 165321"/>
                <a:gd name="connsiteY17" fmla="*/ 218060 h 266480"/>
                <a:gd name="connsiteX18" fmla="*/ 135719 w 165321"/>
                <a:gd name="connsiteY18" fmla="*/ 266481 h 266480"/>
                <a:gd name="connsiteX19" fmla="*/ 289 w 165321"/>
                <a:gd name="connsiteY19" fmla="*/ 247207 h 266480"/>
                <a:gd name="connsiteX20" fmla="*/ 0 w 165321"/>
                <a:gd name="connsiteY20" fmla="*/ 246092 h 266480"/>
                <a:gd name="connsiteX21" fmla="*/ 8759 w 165321"/>
                <a:gd name="connsiteY21" fmla="*/ 241754 h 266480"/>
                <a:gd name="connsiteX22" fmla="*/ 12932 w 165321"/>
                <a:gd name="connsiteY22" fmla="*/ 231797 h 266480"/>
                <a:gd name="connsiteX23" fmla="*/ 41088 w 165321"/>
                <a:gd name="connsiteY23" fmla="*/ 18220 h 266480"/>
                <a:gd name="connsiteX24" fmla="*/ 39476 w 165321"/>
                <a:gd name="connsiteY24" fmla="*/ 7519 h 266480"/>
                <a:gd name="connsiteX25" fmla="*/ 31750 w 165321"/>
                <a:gd name="connsiteY25" fmla="*/ 1012 h 266480"/>
                <a:gd name="connsiteX26" fmla="*/ 32349 w 165321"/>
                <a:gd name="connsiteY26" fmla="*/ 0 h 266480"/>
                <a:gd name="connsiteX27" fmla="*/ 165321 w 165321"/>
                <a:gd name="connsiteY27" fmla="*/ 18840 h 266480"/>
                <a:gd name="connsiteX28" fmla="*/ 158008 w 165321"/>
                <a:gd name="connsiteY28" fmla="*/ 66248 h 266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65321" h="266480">
                  <a:moveTo>
                    <a:pt x="158008" y="66248"/>
                  </a:moveTo>
                  <a:cubicBezTo>
                    <a:pt x="157533" y="66310"/>
                    <a:pt x="157058" y="66352"/>
                    <a:pt x="156604" y="66372"/>
                  </a:cubicBezTo>
                  <a:cubicBezTo>
                    <a:pt x="155096" y="62117"/>
                    <a:pt x="152162" y="57737"/>
                    <a:pt x="147742" y="53255"/>
                  </a:cubicBezTo>
                  <a:cubicBezTo>
                    <a:pt x="143342" y="48813"/>
                    <a:pt x="137041" y="45942"/>
                    <a:pt x="128943" y="44744"/>
                  </a:cubicBezTo>
                  <a:cubicBezTo>
                    <a:pt x="112170" y="42244"/>
                    <a:pt x="95416" y="39848"/>
                    <a:pt x="78663" y="37514"/>
                  </a:cubicBezTo>
                  <a:cubicBezTo>
                    <a:pt x="76536" y="52656"/>
                    <a:pt x="74449" y="67798"/>
                    <a:pt x="72363" y="82919"/>
                  </a:cubicBezTo>
                  <a:cubicBezTo>
                    <a:pt x="84551" y="84613"/>
                    <a:pt x="96739" y="86327"/>
                    <a:pt x="108926" y="88104"/>
                  </a:cubicBezTo>
                  <a:cubicBezTo>
                    <a:pt x="121094" y="89880"/>
                    <a:pt x="130162" y="88393"/>
                    <a:pt x="136050" y="83580"/>
                  </a:cubicBezTo>
                  <a:cubicBezTo>
                    <a:pt x="136153" y="83848"/>
                    <a:pt x="136256" y="84117"/>
                    <a:pt x="136401" y="84344"/>
                  </a:cubicBezTo>
                  <a:cubicBezTo>
                    <a:pt x="134108" y="99569"/>
                    <a:pt x="131815" y="114814"/>
                    <a:pt x="129543" y="129997"/>
                  </a:cubicBezTo>
                  <a:cubicBezTo>
                    <a:pt x="129067" y="130162"/>
                    <a:pt x="128592" y="130348"/>
                    <a:pt x="128097" y="130493"/>
                  </a:cubicBezTo>
                  <a:cubicBezTo>
                    <a:pt x="124771" y="124543"/>
                    <a:pt x="116880" y="120639"/>
                    <a:pt x="104485" y="118821"/>
                  </a:cubicBezTo>
                  <a:cubicBezTo>
                    <a:pt x="92339" y="117045"/>
                    <a:pt x="80213" y="115330"/>
                    <a:pt x="68087" y="113657"/>
                  </a:cubicBezTo>
                  <a:cubicBezTo>
                    <a:pt x="63088" y="149725"/>
                    <a:pt x="58068" y="185834"/>
                    <a:pt x="53069" y="221923"/>
                  </a:cubicBezTo>
                  <a:cubicBezTo>
                    <a:pt x="71908" y="224525"/>
                    <a:pt x="90727" y="227252"/>
                    <a:pt x="109567" y="230062"/>
                  </a:cubicBezTo>
                  <a:cubicBezTo>
                    <a:pt x="117727" y="231280"/>
                    <a:pt x="124502" y="230413"/>
                    <a:pt x="129914" y="227438"/>
                  </a:cubicBezTo>
                  <a:cubicBezTo>
                    <a:pt x="135265" y="224443"/>
                    <a:pt x="139313" y="221138"/>
                    <a:pt x="141958" y="217502"/>
                  </a:cubicBezTo>
                  <a:cubicBezTo>
                    <a:pt x="142371" y="217688"/>
                    <a:pt x="142805" y="217874"/>
                    <a:pt x="143238" y="218060"/>
                  </a:cubicBezTo>
                  <a:cubicBezTo>
                    <a:pt x="140718" y="234214"/>
                    <a:pt x="138219" y="250347"/>
                    <a:pt x="135719" y="266481"/>
                  </a:cubicBezTo>
                  <a:cubicBezTo>
                    <a:pt x="90645" y="259498"/>
                    <a:pt x="45488" y="253053"/>
                    <a:pt x="289" y="247207"/>
                  </a:cubicBezTo>
                  <a:cubicBezTo>
                    <a:pt x="186" y="246835"/>
                    <a:pt x="82" y="246464"/>
                    <a:pt x="0" y="246092"/>
                  </a:cubicBezTo>
                  <a:cubicBezTo>
                    <a:pt x="3677" y="244935"/>
                    <a:pt x="6590" y="243448"/>
                    <a:pt x="8759" y="241754"/>
                  </a:cubicBezTo>
                  <a:cubicBezTo>
                    <a:pt x="10907" y="239977"/>
                    <a:pt x="12312" y="236672"/>
                    <a:pt x="12932" y="231797"/>
                  </a:cubicBezTo>
                  <a:cubicBezTo>
                    <a:pt x="22331" y="160611"/>
                    <a:pt x="31709" y="89405"/>
                    <a:pt x="41088" y="18220"/>
                  </a:cubicBezTo>
                  <a:cubicBezTo>
                    <a:pt x="41728" y="13324"/>
                    <a:pt x="41170" y="9750"/>
                    <a:pt x="39476" y="7519"/>
                  </a:cubicBezTo>
                  <a:cubicBezTo>
                    <a:pt x="37762" y="5268"/>
                    <a:pt x="35179" y="3119"/>
                    <a:pt x="31750" y="1012"/>
                  </a:cubicBezTo>
                  <a:cubicBezTo>
                    <a:pt x="31957" y="661"/>
                    <a:pt x="32163" y="351"/>
                    <a:pt x="32349" y="0"/>
                  </a:cubicBezTo>
                  <a:cubicBezTo>
                    <a:pt x="76722" y="5743"/>
                    <a:pt x="121052" y="12043"/>
                    <a:pt x="165321" y="18840"/>
                  </a:cubicBezTo>
                  <a:cubicBezTo>
                    <a:pt x="162863" y="34643"/>
                    <a:pt x="160446" y="50466"/>
                    <a:pt x="158008" y="66248"/>
                  </a:cubicBezTo>
                  <a:close/>
                </a:path>
              </a:pathLst>
            </a:custGeom>
            <a:solidFill>
              <a:srgbClr val="17536F"/>
            </a:solidFill>
            <a:ln w="20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A25671AF-61B6-4B94-84B0-74E632F4169A}"/>
                </a:ext>
              </a:extLst>
            </p:cNvPr>
            <p:cNvSpPr/>
            <p:nvPr/>
          </p:nvSpPr>
          <p:spPr>
            <a:xfrm>
              <a:off x="3826094" y="2019322"/>
              <a:ext cx="179392" cy="272636"/>
            </a:xfrm>
            <a:custGeom>
              <a:avLst/>
              <a:gdLst>
                <a:gd name="connsiteX0" fmla="*/ 112748 w 179392"/>
                <a:gd name="connsiteY0" fmla="*/ 12167 h 272636"/>
                <a:gd name="connsiteX1" fmla="*/ 157182 w 179392"/>
                <a:gd name="connsiteY1" fmla="*/ 32990 h 272636"/>
                <a:gd name="connsiteX2" fmla="*/ 177530 w 179392"/>
                <a:gd name="connsiteY2" fmla="*/ 65567 h 272636"/>
                <a:gd name="connsiteX3" fmla="*/ 176311 w 179392"/>
                <a:gd name="connsiteY3" fmla="*/ 100498 h 272636"/>
                <a:gd name="connsiteX4" fmla="*/ 156934 w 179392"/>
                <a:gd name="connsiteY4" fmla="*/ 130245 h 272636"/>
                <a:gd name="connsiteX5" fmla="*/ 122188 w 179392"/>
                <a:gd name="connsiteY5" fmla="*/ 147411 h 272636"/>
                <a:gd name="connsiteX6" fmla="*/ 139437 w 179392"/>
                <a:gd name="connsiteY6" fmla="*/ 249108 h 272636"/>
                <a:gd name="connsiteX7" fmla="*/ 152699 w 179392"/>
                <a:gd name="connsiteY7" fmla="*/ 271666 h 272636"/>
                <a:gd name="connsiteX8" fmla="*/ 152100 w 179392"/>
                <a:gd name="connsiteY8" fmla="*/ 272637 h 272636"/>
                <a:gd name="connsiteX9" fmla="*/ 94921 w 179392"/>
                <a:gd name="connsiteY9" fmla="*/ 262122 h 272636"/>
                <a:gd name="connsiteX10" fmla="*/ 94239 w 179392"/>
                <a:gd name="connsiteY10" fmla="*/ 260924 h 272636"/>
                <a:gd name="connsiteX11" fmla="*/ 101593 w 179392"/>
                <a:gd name="connsiteY11" fmla="*/ 242167 h 272636"/>
                <a:gd name="connsiteX12" fmla="*/ 84902 w 179392"/>
                <a:gd name="connsiteY12" fmla="*/ 146523 h 272636"/>
                <a:gd name="connsiteX13" fmla="*/ 67178 w 179392"/>
                <a:gd name="connsiteY13" fmla="*/ 143507 h 272636"/>
                <a:gd name="connsiteX14" fmla="*/ 51953 w 179392"/>
                <a:gd name="connsiteY14" fmla="*/ 233532 h 272636"/>
                <a:gd name="connsiteX15" fmla="*/ 59080 w 179392"/>
                <a:gd name="connsiteY15" fmla="*/ 254768 h 272636"/>
                <a:gd name="connsiteX16" fmla="*/ 58027 w 179392"/>
                <a:gd name="connsiteY16" fmla="*/ 255677 h 272636"/>
                <a:gd name="connsiteX17" fmla="*/ 702 w 179392"/>
                <a:gd name="connsiteY17" fmla="*/ 246174 h 272636"/>
                <a:gd name="connsiteX18" fmla="*/ 0 w 179392"/>
                <a:gd name="connsiteY18" fmla="*/ 244976 h 272636"/>
                <a:gd name="connsiteX19" fmla="*/ 14047 w 179392"/>
                <a:gd name="connsiteY19" fmla="*/ 227252 h 272636"/>
                <a:gd name="connsiteX20" fmla="*/ 47305 w 179392"/>
                <a:gd name="connsiteY20" fmla="*/ 21897 h 272636"/>
                <a:gd name="connsiteX21" fmla="*/ 39063 w 179392"/>
                <a:gd name="connsiteY21" fmla="*/ 909 h 272636"/>
                <a:gd name="connsiteX22" fmla="*/ 40158 w 179392"/>
                <a:gd name="connsiteY22" fmla="*/ 0 h 272636"/>
                <a:gd name="connsiteX23" fmla="*/ 112748 w 179392"/>
                <a:gd name="connsiteY23" fmla="*/ 12167 h 272636"/>
                <a:gd name="connsiteX24" fmla="*/ 72260 w 179392"/>
                <a:gd name="connsiteY24" fmla="*/ 113306 h 272636"/>
                <a:gd name="connsiteX25" fmla="*/ 94569 w 179392"/>
                <a:gd name="connsiteY25" fmla="*/ 117128 h 272636"/>
                <a:gd name="connsiteX26" fmla="*/ 116446 w 179392"/>
                <a:gd name="connsiteY26" fmla="*/ 115248 h 272636"/>
                <a:gd name="connsiteX27" fmla="*/ 131650 w 179392"/>
                <a:gd name="connsiteY27" fmla="*/ 103618 h 272636"/>
                <a:gd name="connsiteX28" fmla="*/ 139375 w 179392"/>
                <a:gd name="connsiteY28" fmla="*/ 86369 h 272636"/>
                <a:gd name="connsiteX29" fmla="*/ 138590 w 179392"/>
                <a:gd name="connsiteY29" fmla="*/ 67612 h 272636"/>
                <a:gd name="connsiteX30" fmla="*/ 128241 w 179392"/>
                <a:gd name="connsiteY30" fmla="*/ 51396 h 272636"/>
                <a:gd name="connsiteX31" fmla="*/ 107584 w 179392"/>
                <a:gd name="connsiteY31" fmla="*/ 42038 h 272636"/>
                <a:gd name="connsiteX32" fmla="*/ 85005 w 179392"/>
                <a:gd name="connsiteY32" fmla="*/ 38175 h 272636"/>
                <a:gd name="connsiteX33" fmla="*/ 72260 w 179392"/>
                <a:gd name="connsiteY33" fmla="*/ 113306 h 27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9392" h="272636">
                  <a:moveTo>
                    <a:pt x="112748" y="12167"/>
                  </a:moveTo>
                  <a:cubicBezTo>
                    <a:pt x="130596" y="15266"/>
                    <a:pt x="145428" y="22227"/>
                    <a:pt x="157182" y="32990"/>
                  </a:cubicBezTo>
                  <a:cubicBezTo>
                    <a:pt x="167883" y="42575"/>
                    <a:pt x="174658" y="53461"/>
                    <a:pt x="177530" y="65567"/>
                  </a:cubicBezTo>
                  <a:cubicBezTo>
                    <a:pt x="180380" y="77713"/>
                    <a:pt x="179947" y="89385"/>
                    <a:pt x="176311" y="100498"/>
                  </a:cubicBezTo>
                  <a:cubicBezTo>
                    <a:pt x="172655" y="111653"/>
                    <a:pt x="166189" y="121548"/>
                    <a:pt x="156934" y="130245"/>
                  </a:cubicBezTo>
                  <a:cubicBezTo>
                    <a:pt x="147659" y="138942"/>
                    <a:pt x="136091" y="144623"/>
                    <a:pt x="122188" y="147411"/>
                  </a:cubicBezTo>
                  <a:cubicBezTo>
                    <a:pt x="128158" y="181310"/>
                    <a:pt x="133901" y="215209"/>
                    <a:pt x="139437" y="249108"/>
                  </a:cubicBezTo>
                  <a:cubicBezTo>
                    <a:pt x="140842" y="259168"/>
                    <a:pt x="145304" y="266687"/>
                    <a:pt x="152699" y="271666"/>
                  </a:cubicBezTo>
                  <a:cubicBezTo>
                    <a:pt x="152493" y="271976"/>
                    <a:pt x="152307" y="272306"/>
                    <a:pt x="152100" y="272637"/>
                  </a:cubicBezTo>
                  <a:cubicBezTo>
                    <a:pt x="133054" y="269001"/>
                    <a:pt x="113987" y="265510"/>
                    <a:pt x="94921" y="262122"/>
                  </a:cubicBezTo>
                  <a:cubicBezTo>
                    <a:pt x="94673" y="261729"/>
                    <a:pt x="94446" y="261337"/>
                    <a:pt x="94239" y="260924"/>
                  </a:cubicBezTo>
                  <a:cubicBezTo>
                    <a:pt x="100622" y="258486"/>
                    <a:pt x="103080" y="252227"/>
                    <a:pt x="101593" y="242167"/>
                  </a:cubicBezTo>
                  <a:cubicBezTo>
                    <a:pt x="96222" y="210313"/>
                    <a:pt x="90665" y="178418"/>
                    <a:pt x="84902" y="146523"/>
                  </a:cubicBezTo>
                  <a:cubicBezTo>
                    <a:pt x="79015" y="145490"/>
                    <a:pt x="73086" y="144478"/>
                    <a:pt x="67178" y="143507"/>
                  </a:cubicBezTo>
                  <a:cubicBezTo>
                    <a:pt x="62117" y="173522"/>
                    <a:pt x="57035" y="203517"/>
                    <a:pt x="51953" y="233532"/>
                  </a:cubicBezTo>
                  <a:cubicBezTo>
                    <a:pt x="50342" y="243034"/>
                    <a:pt x="52717" y="250120"/>
                    <a:pt x="59080" y="254768"/>
                  </a:cubicBezTo>
                  <a:cubicBezTo>
                    <a:pt x="58729" y="255057"/>
                    <a:pt x="58378" y="255346"/>
                    <a:pt x="58027" y="255677"/>
                  </a:cubicBezTo>
                  <a:cubicBezTo>
                    <a:pt x="38939" y="252392"/>
                    <a:pt x="19831" y="249232"/>
                    <a:pt x="702" y="246174"/>
                  </a:cubicBezTo>
                  <a:cubicBezTo>
                    <a:pt x="475" y="245782"/>
                    <a:pt x="248" y="245389"/>
                    <a:pt x="0" y="244976"/>
                  </a:cubicBezTo>
                  <a:cubicBezTo>
                    <a:pt x="7829" y="242435"/>
                    <a:pt x="12518" y="236548"/>
                    <a:pt x="14047" y="227252"/>
                  </a:cubicBezTo>
                  <a:cubicBezTo>
                    <a:pt x="25140" y="158814"/>
                    <a:pt x="36254" y="90335"/>
                    <a:pt x="47305" y="21897"/>
                  </a:cubicBezTo>
                  <a:cubicBezTo>
                    <a:pt x="48793" y="12849"/>
                    <a:pt x="46025" y="5846"/>
                    <a:pt x="39063" y="909"/>
                  </a:cubicBezTo>
                  <a:cubicBezTo>
                    <a:pt x="39414" y="599"/>
                    <a:pt x="39786" y="310"/>
                    <a:pt x="40158" y="0"/>
                  </a:cubicBezTo>
                  <a:cubicBezTo>
                    <a:pt x="64327" y="3925"/>
                    <a:pt x="88558" y="7994"/>
                    <a:pt x="112748" y="12167"/>
                  </a:cubicBezTo>
                  <a:close/>
                  <a:moveTo>
                    <a:pt x="72260" y="113306"/>
                  </a:moveTo>
                  <a:cubicBezTo>
                    <a:pt x="79696" y="114545"/>
                    <a:pt x="87153" y="115826"/>
                    <a:pt x="94569" y="117128"/>
                  </a:cubicBezTo>
                  <a:cubicBezTo>
                    <a:pt x="102853" y="118553"/>
                    <a:pt x="110145" y="117954"/>
                    <a:pt x="116446" y="115248"/>
                  </a:cubicBezTo>
                  <a:cubicBezTo>
                    <a:pt x="122746" y="112542"/>
                    <a:pt x="127828" y="108658"/>
                    <a:pt x="131650" y="103618"/>
                  </a:cubicBezTo>
                  <a:cubicBezTo>
                    <a:pt x="135451" y="98557"/>
                    <a:pt x="138033" y="92834"/>
                    <a:pt x="139375" y="86369"/>
                  </a:cubicBezTo>
                  <a:cubicBezTo>
                    <a:pt x="140677" y="79924"/>
                    <a:pt x="140408" y="73685"/>
                    <a:pt x="138590" y="67612"/>
                  </a:cubicBezTo>
                  <a:cubicBezTo>
                    <a:pt x="136731" y="61538"/>
                    <a:pt x="133281" y="56126"/>
                    <a:pt x="128241" y="51396"/>
                  </a:cubicBezTo>
                  <a:cubicBezTo>
                    <a:pt x="123180" y="46686"/>
                    <a:pt x="116301" y="43567"/>
                    <a:pt x="107584" y="42038"/>
                  </a:cubicBezTo>
                  <a:cubicBezTo>
                    <a:pt x="100064" y="40736"/>
                    <a:pt x="92545" y="39435"/>
                    <a:pt x="85005" y="38175"/>
                  </a:cubicBezTo>
                  <a:cubicBezTo>
                    <a:pt x="80750" y="63212"/>
                    <a:pt x="76515" y="88269"/>
                    <a:pt x="72260" y="113306"/>
                  </a:cubicBezTo>
                  <a:close/>
                </a:path>
              </a:pathLst>
            </a:custGeom>
            <a:solidFill>
              <a:srgbClr val="17536F"/>
            </a:solidFill>
            <a:ln w="20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F939D192-42AB-4029-B4B6-9A1AA819FE26}"/>
                </a:ext>
              </a:extLst>
            </p:cNvPr>
            <p:cNvSpPr/>
            <p:nvPr/>
          </p:nvSpPr>
          <p:spPr>
            <a:xfrm>
              <a:off x="3999182" y="2051341"/>
              <a:ext cx="184800" cy="276106"/>
            </a:xfrm>
            <a:custGeom>
              <a:avLst/>
              <a:gdLst>
                <a:gd name="connsiteX0" fmla="*/ 120288 w 184800"/>
                <a:gd name="connsiteY0" fmla="*/ 14481 h 276106"/>
                <a:gd name="connsiteX1" fmla="*/ 164082 w 184800"/>
                <a:gd name="connsiteY1" fmla="*/ 36729 h 276106"/>
                <a:gd name="connsiteX2" fmla="*/ 183376 w 184800"/>
                <a:gd name="connsiteY2" fmla="*/ 69967 h 276106"/>
                <a:gd name="connsiteX3" fmla="*/ 181083 w 184800"/>
                <a:gd name="connsiteY3" fmla="*/ 104857 h 276106"/>
                <a:gd name="connsiteX4" fmla="*/ 160715 w 184800"/>
                <a:gd name="connsiteY4" fmla="*/ 133963 h 276106"/>
                <a:gd name="connsiteX5" fmla="*/ 125391 w 184800"/>
                <a:gd name="connsiteY5" fmla="*/ 149952 h 276106"/>
                <a:gd name="connsiteX6" fmla="*/ 139437 w 184800"/>
                <a:gd name="connsiteY6" fmla="*/ 252186 h 276106"/>
                <a:gd name="connsiteX7" fmla="*/ 151997 w 184800"/>
                <a:gd name="connsiteY7" fmla="*/ 275177 h 276106"/>
                <a:gd name="connsiteX8" fmla="*/ 151357 w 184800"/>
                <a:gd name="connsiteY8" fmla="*/ 276107 h 276106"/>
                <a:gd name="connsiteX9" fmla="*/ 94425 w 184800"/>
                <a:gd name="connsiteY9" fmla="*/ 263754 h 276106"/>
                <a:gd name="connsiteX10" fmla="*/ 93785 w 184800"/>
                <a:gd name="connsiteY10" fmla="*/ 262535 h 276106"/>
                <a:gd name="connsiteX11" fmla="*/ 101758 w 184800"/>
                <a:gd name="connsiteY11" fmla="*/ 244047 h 276106"/>
                <a:gd name="connsiteX12" fmla="*/ 88125 w 184800"/>
                <a:gd name="connsiteY12" fmla="*/ 147866 h 276106"/>
                <a:gd name="connsiteX13" fmla="*/ 70483 w 184800"/>
                <a:gd name="connsiteY13" fmla="*/ 144292 h 276106"/>
                <a:gd name="connsiteX14" fmla="*/ 52366 w 184800"/>
                <a:gd name="connsiteY14" fmla="*/ 233780 h 276106"/>
                <a:gd name="connsiteX15" fmla="*/ 58812 w 184800"/>
                <a:gd name="connsiteY15" fmla="*/ 255243 h 276106"/>
                <a:gd name="connsiteX16" fmla="*/ 57738 w 184800"/>
                <a:gd name="connsiteY16" fmla="*/ 256090 h 276106"/>
                <a:gd name="connsiteX17" fmla="*/ 682 w 184800"/>
                <a:gd name="connsiteY17" fmla="*/ 244749 h 276106"/>
                <a:gd name="connsiteX18" fmla="*/ 0 w 184800"/>
                <a:gd name="connsiteY18" fmla="*/ 243530 h 276106"/>
                <a:gd name="connsiteX19" fmla="*/ 14626 w 184800"/>
                <a:gd name="connsiteY19" fmla="*/ 226261 h 276106"/>
                <a:gd name="connsiteX20" fmla="*/ 54515 w 184800"/>
                <a:gd name="connsiteY20" fmla="*/ 22103 h 276106"/>
                <a:gd name="connsiteX21" fmla="*/ 46913 w 184800"/>
                <a:gd name="connsiteY21" fmla="*/ 868 h 276106"/>
                <a:gd name="connsiteX22" fmla="*/ 48028 w 184800"/>
                <a:gd name="connsiteY22" fmla="*/ 0 h 276106"/>
                <a:gd name="connsiteX23" fmla="*/ 120288 w 184800"/>
                <a:gd name="connsiteY23" fmla="*/ 14481 h 276106"/>
                <a:gd name="connsiteX24" fmla="*/ 76536 w 184800"/>
                <a:gd name="connsiteY24" fmla="*/ 114256 h 276106"/>
                <a:gd name="connsiteX25" fmla="*/ 98743 w 184800"/>
                <a:gd name="connsiteY25" fmla="*/ 118780 h 276106"/>
                <a:gd name="connsiteX26" fmla="*/ 120701 w 184800"/>
                <a:gd name="connsiteY26" fmla="*/ 117623 h 276106"/>
                <a:gd name="connsiteX27" fmla="*/ 136277 w 184800"/>
                <a:gd name="connsiteY27" fmla="*/ 106468 h 276106"/>
                <a:gd name="connsiteX28" fmla="*/ 144560 w 184800"/>
                <a:gd name="connsiteY28" fmla="*/ 89509 h 276106"/>
                <a:gd name="connsiteX29" fmla="*/ 144354 w 184800"/>
                <a:gd name="connsiteY29" fmla="*/ 70710 h 276106"/>
                <a:gd name="connsiteX30" fmla="*/ 134542 w 184800"/>
                <a:gd name="connsiteY30" fmla="*/ 54205 h 276106"/>
                <a:gd name="connsiteX31" fmla="*/ 114153 w 184800"/>
                <a:gd name="connsiteY31" fmla="*/ 44186 h 276106"/>
                <a:gd name="connsiteX32" fmla="*/ 91678 w 184800"/>
                <a:gd name="connsiteY32" fmla="*/ 39580 h 276106"/>
                <a:gd name="connsiteX33" fmla="*/ 76536 w 184800"/>
                <a:gd name="connsiteY33" fmla="*/ 114256 h 276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4800" h="276106">
                  <a:moveTo>
                    <a:pt x="120288" y="14481"/>
                  </a:moveTo>
                  <a:cubicBezTo>
                    <a:pt x="138033" y="18158"/>
                    <a:pt x="152658" y="25615"/>
                    <a:pt x="164082" y="36729"/>
                  </a:cubicBezTo>
                  <a:cubicBezTo>
                    <a:pt x="174473" y="46665"/>
                    <a:pt x="180918" y="57758"/>
                    <a:pt x="183376" y="69967"/>
                  </a:cubicBezTo>
                  <a:cubicBezTo>
                    <a:pt x="185875" y="82196"/>
                    <a:pt x="185070" y="93826"/>
                    <a:pt x="181083" y="104857"/>
                  </a:cubicBezTo>
                  <a:cubicBezTo>
                    <a:pt x="177075" y="115867"/>
                    <a:pt x="170279" y="125597"/>
                    <a:pt x="160715" y="133963"/>
                  </a:cubicBezTo>
                  <a:cubicBezTo>
                    <a:pt x="151171" y="142330"/>
                    <a:pt x="139396" y="147659"/>
                    <a:pt x="125391" y="149952"/>
                  </a:cubicBezTo>
                  <a:cubicBezTo>
                    <a:pt x="130266" y="184037"/>
                    <a:pt x="134955" y="218101"/>
                    <a:pt x="139437" y="252186"/>
                  </a:cubicBezTo>
                  <a:cubicBezTo>
                    <a:pt x="140512" y="262308"/>
                    <a:pt x="144726" y="269930"/>
                    <a:pt x="151997" y="275177"/>
                  </a:cubicBezTo>
                  <a:cubicBezTo>
                    <a:pt x="151791" y="275487"/>
                    <a:pt x="151563" y="275818"/>
                    <a:pt x="151357" y="276107"/>
                  </a:cubicBezTo>
                  <a:cubicBezTo>
                    <a:pt x="132394" y="271893"/>
                    <a:pt x="113430" y="267761"/>
                    <a:pt x="94425" y="263754"/>
                  </a:cubicBezTo>
                  <a:cubicBezTo>
                    <a:pt x="94218" y="263320"/>
                    <a:pt x="93991" y="262928"/>
                    <a:pt x="93785" y="262535"/>
                  </a:cubicBezTo>
                  <a:cubicBezTo>
                    <a:pt x="100250" y="260283"/>
                    <a:pt x="102957" y="254148"/>
                    <a:pt x="101758" y="244047"/>
                  </a:cubicBezTo>
                  <a:cubicBezTo>
                    <a:pt x="97379" y="212007"/>
                    <a:pt x="92855" y="179947"/>
                    <a:pt x="88125" y="147866"/>
                  </a:cubicBezTo>
                  <a:cubicBezTo>
                    <a:pt x="82237" y="146668"/>
                    <a:pt x="76370" y="145449"/>
                    <a:pt x="70483" y="144292"/>
                  </a:cubicBezTo>
                  <a:cubicBezTo>
                    <a:pt x="64451" y="174121"/>
                    <a:pt x="58419" y="203930"/>
                    <a:pt x="52366" y="233780"/>
                  </a:cubicBezTo>
                  <a:cubicBezTo>
                    <a:pt x="50466" y="243241"/>
                    <a:pt x="52614" y="250368"/>
                    <a:pt x="58812" y="255243"/>
                  </a:cubicBezTo>
                  <a:cubicBezTo>
                    <a:pt x="58461" y="255532"/>
                    <a:pt x="58089" y="255801"/>
                    <a:pt x="57738" y="256090"/>
                  </a:cubicBezTo>
                  <a:cubicBezTo>
                    <a:pt x="38733" y="252227"/>
                    <a:pt x="19707" y="248426"/>
                    <a:pt x="682" y="244749"/>
                  </a:cubicBezTo>
                  <a:cubicBezTo>
                    <a:pt x="475" y="244336"/>
                    <a:pt x="227" y="243923"/>
                    <a:pt x="0" y="243530"/>
                  </a:cubicBezTo>
                  <a:cubicBezTo>
                    <a:pt x="7953" y="241217"/>
                    <a:pt x="12808" y="235515"/>
                    <a:pt x="14626" y="226261"/>
                  </a:cubicBezTo>
                  <a:cubicBezTo>
                    <a:pt x="27908" y="158215"/>
                    <a:pt x="41212" y="90149"/>
                    <a:pt x="54515" y="22103"/>
                  </a:cubicBezTo>
                  <a:cubicBezTo>
                    <a:pt x="56271" y="13076"/>
                    <a:pt x="53730" y="5991"/>
                    <a:pt x="46913" y="868"/>
                  </a:cubicBezTo>
                  <a:cubicBezTo>
                    <a:pt x="47285" y="578"/>
                    <a:pt x="47657" y="289"/>
                    <a:pt x="48028" y="0"/>
                  </a:cubicBezTo>
                  <a:cubicBezTo>
                    <a:pt x="72094" y="4669"/>
                    <a:pt x="96181" y="9502"/>
                    <a:pt x="120288" y="14481"/>
                  </a:cubicBezTo>
                  <a:close/>
                  <a:moveTo>
                    <a:pt x="76536" y="114256"/>
                  </a:moveTo>
                  <a:cubicBezTo>
                    <a:pt x="83931" y="115744"/>
                    <a:pt x="91327" y="117251"/>
                    <a:pt x="98743" y="118780"/>
                  </a:cubicBezTo>
                  <a:cubicBezTo>
                    <a:pt x="107005" y="120474"/>
                    <a:pt x="114318" y="120102"/>
                    <a:pt x="120701" y="117623"/>
                  </a:cubicBezTo>
                  <a:cubicBezTo>
                    <a:pt x="127084" y="115103"/>
                    <a:pt x="132290" y="111405"/>
                    <a:pt x="136277" y="106468"/>
                  </a:cubicBezTo>
                  <a:cubicBezTo>
                    <a:pt x="140285" y="101572"/>
                    <a:pt x="143032" y="95933"/>
                    <a:pt x="144560" y="89509"/>
                  </a:cubicBezTo>
                  <a:cubicBezTo>
                    <a:pt x="146110" y="83105"/>
                    <a:pt x="146027" y="76846"/>
                    <a:pt x="144354" y="70710"/>
                  </a:cubicBezTo>
                  <a:cubicBezTo>
                    <a:pt x="142702" y="64596"/>
                    <a:pt x="139417" y="59080"/>
                    <a:pt x="134542" y="54205"/>
                  </a:cubicBezTo>
                  <a:cubicBezTo>
                    <a:pt x="129625" y="49330"/>
                    <a:pt x="122850" y="45963"/>
                    <a:pt x="114153" y="44186"/>
                  </a:cubicBezTo>
                  <a:cubicBezTo>
                    <a:pt x="106654" y="42616"/>
                    <a:pt x="99156" y="41088"/>
                    <a:pt x="91678" y="39580"/>
                  </a:cubicBezTo>
                  <a:cubicBezTo>
                    <a:pt x="86617" y="64451"/>
                    <a:pt x="81555" y="89364"/>
                    <a:pt x="76536" y="114256"/>
                  </a:cubicBezTo>
                  <a:close/>
                </a:path>
              </a:pathLst>
            </a:custGeom>
            <a:solidFill>
              <a:srgbClr val="17536F"/>
            </a:solidFill>
            <a:ln w="20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58F397C-2AC4-45F1-B5AF-F14F32C99B8A}"/>
                </a:ext>
              </a:extLst>
            </p:cNvPr>
            <p:cNvSpPr/>
            <p:nvPr/>
          </p:nvSpPr>
          <p:spPr>
            <a:xfrm>
              <a:off x="4203587" y="2083959"/>
              <a:ext cx="179140" cy="269868"/>
            </a:xfrm>
            <a:custGeom>
              <a:avLst/>
              <a:gdLst>
                <a:gd name="connsiteX0" fmla="*/ 79882 w 179140"/>
                <a:gd name="connsiteY0" fmla="*/ 147060 h 269868"/>
                <a:gd name="connsiteX1" fmla="*/ 55465 w 179140"/>
                <a:gd name="connsiteY1" fmla="*/ 247476 h 269868"/>
                <a:gd name="connsiteX2" fmla="*/ 60671 w 179140"/>
                <a:gd name="connsiteY2" fmla="*/ 269063 h 269868"/>
                <a:gd name="connsiteX3" fmla="*/ 59555 w 179140"/>
                <a:gd name="connsiteY3" fmla="*/ 269868 h 269868"/>
                <a:gd name="connsiteX4" fmla="*/ 3264 w 179140"/>
                <a:gd name="connsiteY4" fmla="*/ 256379 h 269868"/>
                <a:gd name="connsiteX5" fmla="*/ 2665 w 179140"/>
                <a:gd name="connsiteY5" fmla="*/ 255160 h 269868"/>
                <a:gd name="connsiteX6" fmla="*/ 17951 w 179140"/>
                <a:gd name="connsiteY6" fmla="*/ 238469 h 269868"/>
                <a:gd name="connsiteX7" fmla="*/ 41687 w 179140"/>
                <a:gd name="connsiteY7" fmla="*/ 137909 h 269868"/>
                <a:gd name="connsiteX8" fmla="*/ 15514 w 179140"/>
                <a:gd name="connsiteY8" fmla="*/ 24417 h 269868"/>
                <a:gd name="connsiteX9" fmla="*/ 0 w 179140"/>
                <a:gd name="connsiteY9" fmla="*/ 1033 h 269868"/>
                <a:gd name="connsiteX10" fmla="*/ 207 w 179140"/>
                <a:gd name="connsiteY10" fmla="*/ 0 h 269868"/>
                <a:gd name="connsiteX11" fmla="*/ 59638 w 179140"/>
                <a:gd name="connsiteY11" fmla="*/ 13551 h 269868"/>
                <a:gd name="connsiteX12" fmla="*/ 60712 w 179140"/>
                <a:gd name="connsiteY12" fmla="*/ 14894 h 269868"/>
                <a:gd name="connsiteX13" fmla="*/ 54494 w 179140"/>
                <a:gd name="connsiteY13" fmla="*/ 33382 h 269868"/>
                <a:gd name="connsiteX14" fmla="*/ 70008 w 179140"/>
                <a:gd name="connsiteY14" fmla="*/ 102956 h 269868"/>
                <a:gd name="connsiteX15" fmla="*/ 115826 w 179140"/>
                <a:gd name="connsiteY15" fmla="*/ 48049 h 269868"/>
                <a:gd name="connsiteX16" fmla="*/ 118635 w 179140"/>
                <a:gd name="connsiteY16" fmla="*/ 28776 h 269868"/>
                <a:gd name="connsiteX17" fmla="*/ 120247 w 179140"/>
                <a:gd name="connsiteY17" fmla="*/ 28094 h 269868"/>
                <a:gd name="connsiteX18" fmla="*/ 178955 w 179140"/>
                <a:gd name="connsiteY18" fmla="*/ 42823 h 269868"/>
                <a:gd name="connsiteX19" fmla="*/ 179141 w 179140"/>
                <a:gd name="connsiteY19" fmla="*/ 43959 h 269868"/>
                <a:gd name="connsiteX20" fmla="*/ 154207 w 179140"/>
                <a:gd name="connsiteY20" fmla="*/ 57655 h 269868"/>
                <a:gd name="connsiteX21" fmla="*/ 79882 w 179140"/>
                <a:gd name="connsiteY21" fmla="*/ 147060 h 26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9140" h="269868">
                  <a:moveTo>
                    <a:pt x="79882" y="147060"/>
                  </a:moveTo>
                  <a:cubicBezTo>
                    <a:pt x="71764" y="180546"/>
                    <a:pt x="63625" y="213990"/>
                    <a:pt x="55465" y="247476"/>
                  </a:cubicBezTo>
                  <a:cubicBezTo>
                    <a:pt x="53131" y="257040"/>
                    <a:pt x="54887" y="264250"/>
                    <a:pt x="60671" y="269063"/>
                  </a:cubicBezTo>
                  <a:cubicBezTo>
                    <a:pt x="60299" y="269331"/>
                    <a:pt x="59927" y="269600"/>
                    <a:pt x="59555" y="269868"/>
                  </a:cubicBezTo>
                  <a:cubicBezTo>
                    <a:pt x="40839" y="265282"/>
                    <a:pt x="22041" y="260779"/>
                    <a:pt x="3264" y="256379"/>
                  </a:cubicBezTo>
                  <a:cubicBezTo>
                    <a:pt x="3057" y="255987"/>
                    <a:pt x="2851" y="255553"/>
                    <a:pt x="2665" y="255160"/>
                  </a:cubicBezTo>
                  <a:cubicBezTo>
                    <a:pt x="10638" y="253384"/>
                    <a:pt x="15720" y="247868"/>
                    <a:pt x="17951" y="238469"/>
                  </a:cubicBezTo>
                  <a:cubicBezTo>
                    <a:pt x="25842" y="204963"/>
                    <a:pt x="33733" y="171436"/>
                    <a:pt x="41687" y="137909"/>
                  </a:cubicBezTo>
                  <a:cubicBezTo>
                    <a:pt x="33258" y="100085"/>
                    <a:pt x="24541" y="62241"/>
                    <a:pt x="15514" y="24417"/>
                  </a:cubicBezTo>
                  <a:cubicBezTo>
                    <a:pt x="13097" y="14212"/>
                    <a:pt x="7912" y="6404"/>
                    <a:pt x="0" y="1033"/>
                  </a:cubicBezTo>
                  <a:cubicBezTo>
                    <a:pt x="41" y="682"/>
                    <a:pt x="124" y="351"/>
                    <a:pt x="207" y="0"/>
                  </a:cubicBezTo>
                  <a:cubicBezTo>
                    <a:pt x="20017" y="4421"/>
                    <a:pt x="39827" y="8924"/>
                    <a:pt x="59638" y="13551"/>
                  </a:cubicBezTo>
                  <a:cubicBezTo>
                    <a:pt x="59989" y="14006"/>
                    <a:pt x="60361" y="14460"/>
                    <a:pt x="60712" y="14894"/>
                  </a:cubicBezTo>
                  <a:cubicBezTo>
                    <a:pt x="54226" y="16980"/>
                    <a:pt x="52160" y="23157"/>
                    <a:pt x="54494" y="33382"/>
                  </a:cubicBezTo>
                  <a:cubicBezTo>
                    <a:pt x="59782" y="56560"/>
                    <a:pt x="64947" y="79758"/>
                    <a:pt x="70008" y="102956"/>
                  </a:cubicBezTo>
                  <a:cubicBezTo>
                    <a:pt x="85150" y="84613"/>
                    <a:pt x="100436" y="66290"/>
                    <a:pt x="115826" y="48049"/>
                  </a:cubicBezTo>
                  <a:cubicBezTo>
                    <a:pt x="122478" y="40241"/>
                    <a:pt x="123428" y="33816"/>
                    <a:pt x="118635" y="28776"/>
                  </a:cubicBezTo>
                  <a:cubicBezTo>
                    <a:pt x="119152" y="28528"/>
                    <a:pt x="119710" y="28301"/>
                    <a:pt x="120247" y="28094"/>
                  </a:cubicBezTo>
                  <a:cubicBezTo>
                    <a:pt x="139809" y="32887"/>
                    <a:pt x="159413" y="37824"/>
                    <a:pt x="178955" y="42823"/>
                  </a:cubicBezTo>
                  <a:cubicBezTo>
                    <a:pt x="179017" y="43195"/>
                    <a:pt x="179079" y="43587"/>
                    <a:pt x="179141" y="43959"/>
                  </a:cubicBezTo>
                  <a:cubicBezTo>
                    <a:pt x="169308" y="45074"/>
                    <a:pt x="161004" y="49660"/>
                    <a:pt x="154207" y="57655"/>
                  </a:cubicBezTo>
                  <a:cubicBezTo>
                    <a:pt x="129191" y="87298"/>
                    <a:pt x="104402" y="117107"/>
                    <a:pt x="79882" y="147060"/>
                  </a:cubicBezTo>
                  <a:close/>
                </a:path>
              </a:pathLst>
            </a:custGeom>
            <a:solidFill>
              <a:srgbClr val="17536F"/>
            </a:solidFill>
            <a:ln w="20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812" name="Freeform: Shape 811">
            <a:extLst>
              <a:ext uri="{FF2B5EF4-FFF2-40B4-BE49-F238E27FC236}">
                <a16:creationId xmlns:a16="http://schemas.microsoft.com/office/drawing/2014/main" id="{4AD3EAE6-C6FE-4EA2-89D4-69F9B898F207}"/>
              </a:ext>
            </a:extLst>
          </p:cNvPr>
          <p:cNvSpPr/>
          <p:nvPr/>
        </p:nvSpPr>
        <p:spPr>
          <a:xfrm>
            <a:off x="5373063" y="1540031"/>
            <a:ext cx="1445873" cy="1023264"/>
          </a:xfrm>
          <a:custGeom>
            <a:avLst/>
            <a:gdLst>
              <a:gd name="connsiteX0" fmla="*/ 1035122 w 1445873"/>
              <a:gd name="connsiteY0" fmla="*/ 675972 h 1023264"/>
              <a:gd name="connsiteX1" fmla="*/ 1290551 w 1445873"/>
              <a:gd name="connsiteY1" fmla="*/ 704397 h 1023264"/>
              <a:gd name="connsiteX2" fmla="*/ 907934 w 1445873"/>
              <a:gd name="connsiteY2" fmla="*/ 400237 h 1023264"/>
              <a:gd name="connsiteX3" fmla="*/ 1119239 w 1445873"/>
              <a:gd name="connsiteY3" fmla="*/ 415462 h 1023264"/>
              <a:gd name="connsiteX4" fmla="*/ 722947 w 1445873"/>
              <a:gd name="connsiteY4" fmla="*/ 0 h 1023264"/>
              <a:gd name="connsiteX5" fmla="*/ 326635 w 1445873"/>
              <a:gd name="connsiteY5" fmla="*/ 415441 h 1023264"/>
              <a:gd name="connsiteX6" fmla="*/ 537939 w 1445873"/>
              <a:gd name="connsiteY6" fmla="*/ 400217 h 1023264"/>
              <a:gd name="connsiteX7" fmla="*/ 155323 w 1445873"/>
              <a:gd name="connsiteY7" fmla="*/ 704376 h 1023264"/>
              <a:gd name="connsiteX8" fmla="*/ 410752 w 1445873"/>
              <a:gd name="connsiteY8" fmla="*/ 675952 h 1023264"/>
              <a:gd name="connsiteX9" fmla="*/ 0 w 1445873"/>
              <a:gd name="connsiteY9" fmla="*/ 1023265 h 1023264"/>
              <a:gd name="connsiteX10" fmla="*/ 722927 w 1445873"/>
              <a:gd name="connsiteY10" fmla="*/ 956314 h 1023264"/>
              <a:gd name="connsiteX11" fmla="*/ 1445874 w 1445873"/>
              <a:gd name="connsiteY11" fmla="*/ 1023265 h 1023264"/>
              <a:gd name="connsiteX12" fmla="*/ 1035122 w 1445873"/>
              <a:gd name="connsiteY12" fmla="*/ 675972 h 1023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45873" h="1023264">
                <a:moveTo>
                  <a:pt x="1035122" y="675972"/>
                </a:moveTo>
                <a:cubicBezTo>
                  <a:pt x="1120561" y="682665"/>
                  <a:pt x="1205794" y="692147"/>
                  <a:pt x="1290551" y="704397"/>
                </a:cubicBezTo>
                <a:cubicBezTo>
                  <a:pt x="1164479" y="596834"/>
                  <a:pt x="1036712" y="495406"/>
                  <a:pt x="907934" y="400237"/>
                </a:cubicBezTo>
                <a:cubicBezTo>
                  <a:pt x="978500" y="403419"/>
                  <a:pt x="1048983" y="408521"/>
                  <a:pt x="1119239" y="415462"/>
                </a:cubicBezTo>
                <a:cubicBezTo>
                  <a:pt x="988664" y="270447"/>
                  <a:pt x="856353" y="131918"/>
                  <a:pt x="722947" y="0"/>
                </a:cubicBezTo>
                <a:cubicBezTo>
                  <a:pt x="589542" y="131918"/>
                  <a:pt x="457210" y="270447"/>
                  <a:pt x="326635" y="415441"/>
                </a:cubicBezTo>
                <a:cubicBezTo>
                  <a:pt x="396932" y="408500"/>
                  <a:pt x="467374" y="403419"/>
                  <a:pt x="537939" y="400217"/>
                </a:cubicBezTo>
                <a:cubicBezTo>
                  <a:pt x="409161" y="495406"/>
                  <a:pt x="281395" y="596834"/>
                  <a:pt x="155323" y="704376"/>
                </a:cubicBezTo>
                <a:cubicBezTo>
                  <a:pt x="240080" y="692126"/>
                  <a:pt x="325313" y="682645"/>
                  <a:pt x="410752" y="675952"/>
                </a:cubicBezTo>
                <a:cubicBezTo>
                  <a:pt x="272120" y="784465"/>
                  <a:pt x="134934" y="900271"/>
                  <a:pt x="0" y="1023265"/>
                </a:cubicBezTo>
                <a:cubicBezTo>
                  <a:pt x="238056" y="978645"/>
                  <a:pt x="480512" y="956314"/>
                  <a:pt x="722927" y="956314"/>
                </a:cubicBezTo>
                <a:cubicBezTo>
                  <a:pt x="965383" y="956314"/>
                  <a:pt x="1207818" y="978624"/>
                  <a:pt x="1445874" y="1023265"/>
                </a:cubicBezTo>
                <a:cubicBezTo>
                  <a:pt x="1310960" y="900291"/>
                  <a:pt x="1173795" y="784486"/>
                  <a:pt x="1035122" y="675972"/>
                </a:cubicBezTo>
                <a:close/>
              </a:path>
            </a:pathLst>
          </a:custGeom>
          <a:solidFill>
            <a:srgbClr val="17536F"/>
          </a:solidFill>
          <a:ln w="2065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14" name="TextBox 813">
            <a:extLst>
              <a:ext uri="{FF2B5EF4-FFF2-40B4-BE49-F238E27FC236}">
                <a16:creationId xmlns:a16="http://schemas.microsoft.com/office/drawing/2014/main" id="{D09D52F6-20AF-4530-BDA2-7B3CF70DD877}"/>
              </a:ext>
            </a:extLst>
          </p:cNvPr>
          <p:cNvSpPr txBox="1"/>
          <p:nvPr/>
        </p:nvSpPr>
        <p:spPr>
          <a:xfrm>
            <a:off x="4338261" y="1143393"/>
            <a:ext cx="351547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spc="300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(INSERT NAME HERE) WE</a:t>
            </a:r>
            <a:endParaRPr lang="en-GB" sz="1400" b="1" spc="300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D4EC3AA9-A239-4E7A-91A4-49409FE3F998}"/>
              </a:ext>
            </a:extLst>
          </p:cNvPr>
          <p:cNvGrpSpPr/>
          <p:nvPr/>
        </p:nvGrpSpPr>
        <p:grpSpPr>
          <a:xfrm>
            <a:off x="4612793" y="1518920"/>
            <a:ext cx="2966413" cy="0"/>
            <a:chOff x="4705350" y="1600423"/>
            <a:chExt cx="2966413" cy="0"/>
          </a:xfrm>
        </p:grpSpPr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79B76014-00C7-4AE9-8D3C-105CFC941DB2}"/>
                </a:ext>
              </a:extLst>
            </p:cNvPr>
            <p:cNvCxnSpPr>
              <a:cxnSpLocks/>
            </p:cNvCxnSpPr>
            <p:nvPr/>
          </p:nvCxnSpPr>
          <p:spPr>
            <a:xfrm>
              <a:off x="4705350" y="1600423"/>
              <a:ext cx="1228725" cy="0"/>
            </a:xfrm>
            <a:prstGeom prst="line">
              <a:avLst/>
            </a:prstGeom>
            <a:ln w="28575">
              <a:solidFill>
                <a:srgbClr val="B7261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7" name="Straight Connector 816">
              <a:extLst>
                <a:ext uri="{FF2B5EF4-FFF2-40B4-BE49-F238E27FC236}">
                  <a16:creationId xmlns:a16="http://schemas.microsoft.com/office/drawing/2014/main" id="{F0F61D40-9C8B-4D57-A8A1-203CC2AA3229}"/>
                </a:ext>
              </a:extLst>
            </p:cNvPr>
            <p:cNvCxnSpPr>
              <a:cxnSpLocks/>
            </p:cNvCxnSpPr>
            <p:nvPr/>
          </p:nvCxnSpPr>
          <p:spPr>
            <a:xfrm>
              <a:off x="6443038" y="1600423"/>
              <a:ext cx="1228725" cy="0"/>
            </a:xfrm>
            <a:prstGeom prst="line">
              <a:avLst/>
            </a:prstGeom>
            <a:ln w="28575">
              <a:solidFill>
                <a:srgbClr val="B7261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35313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slow" advClick="0" advTm="4726">
        <p159:morph option="byObject"/>
      </p:transition>
    </mc:Choice>
    <mc:Fallback>
      <p:transition spd="slow" advClick="0" advTm="4726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6" dur="3750" fill="hold"/>
                                            <p:tgtEl>
                                              <p:spTgt spid="58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8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16" presetClass="entr" presetSubtype="2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2" dur="500"/>
                                            <p:tgtEl>
                                              <p:spTgt spid="8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8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8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8" dur="1000" fill="hold"/>
                                            <p:tgtEl>
                                              <p:spTgt spid="8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accel="50000" decel="5000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250" fill="hold"/>
                                            <p:tgtEl>
                                              <p:spTgt spid="8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200" fill="hold"/>
                                            <p:tgtEl>
                                              <p:spTgt spid="8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200" fill="hold"/>
                                            <p:tgtEl>
                                              <p:spTgt spid="8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6" presetClass="emph" presetSubtype="0" fill="hold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6" dur="1000" fill="hold"/>
                                            <p:tgtEl>
                                              <p:spTgt spid="81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7" presetID="6" presetClass="emp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8" dur="250" fill="hold"/>
                                            <p:tgtEl>
                                              <p:spTgt spid="81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9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200" fill="hold"/>
                                            <p:tgtEl>
                                              <p:spTgt spid="80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200" fill="hold"/>
                                            <p:tgtEl>
                                              <p:spTgt spid="80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fill="hold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4" dur="1000" fill="hold"/>
                                            <p:tgtEl>
                                              <p:spTgt spid="80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250" fill="hold"/>
                                            <p:tgtEl>
                                              <p:spTgt spid="80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200" fill="hold"/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200" fill="hold"/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2" dur="1000" fill="hold"/>
                                            <p:tgtEl>
                                              <p:spTgt spid="8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ccel="50000" decel="5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250" fill="hold"/>
                                            <p:tgtEl>
                                              <p:spTgt spid="8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2" grpId="0" animBg="1"/>
          <p:bldP spid="812" grpId="1" animBg="1"/>
          <p:bldP spid="812" grpId="2" animBg="1"/>
          <p:bldP spid="814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6" dur="3750" fill="hold"/>
                                            <p:tgtEl>
                                              <p:spTgt spid="58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8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16" presetClass="entr" presetSubtype="2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2" dur="500"/>
                                            <p:tgtEl>
                                              <p:spTgt spid="8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8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8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8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accel="50000" decel="5000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250" fill="hold"/>
                                            <p:tgtEl>
                                              <p:spTgt spid="8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200" fill="hold"/>
                                            <p:tgtEl>
                                              <p:spTgt spid="8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200" fill="hold"/>
                                            <p:tgtEl>
                                              <p:spTgt spid="8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6" presetClass="emph" presetSubtype="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6" dur="1000" fill="hold"/>
                                            <p:tgtEl>
                                              <p:spTgt spid="81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7" presetID="6" presetClass="emp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8" dur="250" fill="hold"/>
                                            <p:tgtEl>
                                              <p:spTgt spid="81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9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200" fill="hold"/>
                                            <p:tgtEl>
                                              <p:spTgt spid="80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200" fill="hold"/>
                                            <p:tgtEl>
                                              <p:spTgt spid="80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4" dur="1000" fill="hold"/>
                                            <p:tgtEl>
                                              <p:spTgt spid="80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250" fill="hold"/>
                                            <p:tgtEl>
                                              <p:spTgt spid="80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200" fill="hold"/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200" fill="hold"/>
                                            <p:tgtEl>
                                              <p:spTgt spid="8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1000" fill="hold"/>
                                            <p:tgtEl>
                                              <p:spTgt spid="8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ccel="50000" decel="5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250" fill="hold"/>
                                            <p:tgtEl>
                                              <p:spTgt spid="8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12" grpId="0" animBg="1"/>
          <p:bldP spid="812" grpId="1" animBg="1"/>
          <p:bldP spid="812" grpId="2" animBg="1"/>
          <p:bldP spid="814" grpId="0"/>
        </p:bldLst>
      </p:timing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6FF511B3-19FC-43F9-952F-F6C1A94C3C96}"/>
              </a:ext>
            </a:extLst>
          </p:cNvPr>
          <p:cNvGrpSpPr/>
          <p:nvPr/>
        </p:nvGrpSpPr>
        <p:grpSpPr>
          <a:xfrm>
            <a:off x="-75021" y="6079"/>
            <a:ext cx="13265000" cy="6860387"/>
            <a:chOff x="-75021" y="6079"/>
            <a:chExt cx="13265000" cy="6860387"/>
          </a:xfrm>
        </p:grpSpPr>
        <p:grpSp>
          <p:nvGrpSpPr>
            <p:cNvPr id="38987" name="Group 38986">
              <a:extLst>
                <a:ext uri="{FF2B5EF4-FFF2-40B4-BE49-F238E27FC236}">
                  <a16:creationId xmlns:a16="http://schemas.microsoft.com/office/drawing/2014/main" id="{3C5BE524-070D-4FB2-968B-8CFFB3D686AB}"/>
                </a:ext>
              </a:extLst>
            </p:cNvPr>
            <p:cNvGrpSpPr/>
            <p:nvPr/>
          </p:nvGrpSpPr>
          <p:grpSpPr>
            <a:xfrm>
              <a:off x="-9851" y="6079"/>
              <a:ext cx="12241334" cy="6860387"/>
              <a:chOff x="-5355" y="12032"/>
              <a:chExt cx="12241334" cy="6860387"/>
            </a:xfrm>
          </p:grpSpPr>
          <p:sp>
            <p:nvSpPr>
              <p:cNvPr id="38985" name="Rectangle 38984">
                <a:extLst>
                  <a:ext uri="{FF2B5EF4-FFF2-40B4-BE49-F238E27FC236}">
                    <a16:creationId xmlns:a16="http://schemas.microsoft.com/office/drawing/2014/main" id="{63E3D0C6-2177-4CE8-ABC0-C11509EED8F9}"/>
                  </a:ext>
                </a:extLst>
              </p:cNvPr>
              <p:cNvSpPr/>
              <p:nvPr/>
            </p:nvSpPr>
            <p:spPr>
              <a:xfrm>
                <a:off x="-5355" y="3890679"/>
                <a:ext cx="12241334" cy="2981740"/>
              </a:xfrm>
              <a:prstGeom prst="rect">
                <a:avLst/>
              </a:prstGeom>
              <a:solidFill>
                <a:srgbClr val="D7EDF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8984" name="Rectangle 38983">
                <a:extLst>
                  <a:ext uri="{FF2B5EF4-FFF2-40B4-BE49-F238E27FC236}">
                    <a16:creationId xmlns:a16="http://schemas.microsoft.com/office/drawing/2014/main" id="{DD61C1EB-9A98-43E5-8F2D-DF42FEF81710}"/>
                  </a:ext>
                </a:extLst>
              </p:cNvPr>
              <p:cNvSpPr/>
              <p:nvPr/>
            </p:nvSpPr>
            <p:spPr>
              <a:xfrm>
                <a:off x="0" y="12032"/>
                <a:ext cx="12192000" cy="3889183"/>
              </a:xfrm>
              <a:prstGeom prst="rect">
                <a:avLst/>
              </a:prstGeom>
              <a:gradFill>
                <a:gsLst>
                  <a:gs pos="0">
                    <a:srgbClr val="E2F3FB"/>
                  </a:gs>
                  <a:gs pos="86000">
                    <a:srgbClr val="A2C1DD"/>
                  </a:gs>
                  <a:gs pos="100000">
                    <a:srgbClr val="A2C1DD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38372" name="Freeform: Shape 38371">
              <a:extLst>
                <a:ext uri="{FF2B5EF4-FFF2-40B4-BE49-F238E27FC236}">
                  <a16:creationId xmlns:a16="http://schemas.microsoft.com/office/drawing/2014/main" id="{67785A64-301A-4735-A481-CC0D588D6BB3}"/>
                </a:ext>
              </a:extLst>
            </p:cNvPr>
            <p:cNvSpPr/>
            <p:nvPr/>
          </p:nvSpPr>
          <p:spPr>
            <a:xfrm>
              <a:off x="8219423" y="5402303"/>
              <a:ext cx="39789" cy="42101"/>
            </a:xfrm>
            <a:custGeom>
              <a:avLst/>
              <a:gdLst>
                <a:gd name="connsiteX0" fmla="*/ 0 w 30673"/>
                <a:gd name="connsiteY0" fmla="*/ 18048 h 32455"/>
                <a:gd name="connsiteX1" fmla="*/ 18048 w 30673"/>
                <a:gd name="connsiteY1" fmla="*/ 0 h 32455"/>
                <a:gd name="connsiteX2" fmla="*/ 30674 w 30673"/>
                <a:gd name="connsiteY2" fmla="*/ 18048 h 32455"/>
                <a:gd name="connsiteX3" fmla="*/ 16189 w 30673"/>
                <a:gd name="connsiteY3" fmla="*/ 32455 h 32455"/>
                <a:gd name="connsiteX4" fmla="*/ 0 w 30673"/>
                <a:gd name="connsiteY4" fmla="*/ 18048 h 3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73" h="32455">
                  <a:moveTo>
                    <a:pt x="0" y="18048"/>
                  </a:moveTo>
                  <a:cubicBezTo>
                    <a:pt x="0" y="8056"/>
                    <a:pt x="8056" y="0"/>
                    <a:pt x="18048" y="0"/>
                  </a:cubicBezTo>
                  <a:cubicBezTo>
                    <a:pt x="28040" y="0"/>
                    <a:pt x="30674" y="8056"/>
                    <a:pt x="30674" y="18048"/>
                  </a:cubicBezTo>
                  <a:cubicBezTo>
                    <a:pt x="30674" y="28040"/>
                    <a:pt x="26181" y="32455"/>
                    <a:pt x="16189" y="32455"/>
                  </a:cubicBezTo>
                  <a:cubicBezTo>
                    <a:pt x="6274" y="32455"/>
                    <a:pt x="0" y="28040"/>
                    <a:pt x="0" y="18048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9969" name="Graphic 19965">
              <a:extLst>
                <a:ext uri="{FF2B5EF4-FFF2-40B4-BE49-F238E27FC236}">
                  <a16:creationId xmlns:a16="http://schemas.microsoft.com/office/drawing/2014/main" id="{D086F82E-6755-4B15-8CD2-67073940CEC1}"/>
                </a:ext>
              </a:extLst>
            </p:cNvPr>
            <p:cNvGrpSpPr/>
            <p:nvPr/>
          </p:nvGrpSpPr>
          <p:grpSpPr>
            <a:xfrm>
              <a:off x="4644610" y="1856662"/>
              <a:ext cx="1742460" cy="1742461"/>
              <a:chOff x="3793364" y="1954732"/>
              <a:chExt cx="1343236" cy="1343237"/>
            </a:xfrm>
            <a:solidFill>
              <a:schemeClr val="accent1"/>
            </a:solidFill>
          </p:grpSpPr>
          <p:grpSp>
            <p:nvGrpSpPr>
              <p:cNvPr id="19970" name="Graphic 19965">
                <a:extLst>
                  <a:ext uri="{FF2B5EF4-FFF2-40B4-BE49-F238E27FC236}">
                    <a16:creationId xmlns:a16="http://schemas.microsoft.com/office/drawing/2014/main" id="{D086F82E-6755-4B15-8CD2-67073940CEC1}"/>
                  </a:ext>
                </a:extLst>
              </p:cNvPr>
              <p:cNvGrpSpPr/>
              <p:nvPr/>
            </p:nvGrpSpPr>
            <p:grpSpPr>
              <a:xfrm>
                <a:off x="3793364" y="1954732"/>
                <a:ext cx="1343236" cy="1343237"/>
                <a:chOff x="3793364" y="1954732"/>
                <a:chExt cx="1343236" cy="1343237"/>
              </a:xfrm>
              <a:solidFill>
                <a:schemeClr val="accent1"/>
              </a:solidFill>
            </p:grpSpPr>
            <p:sp>
              <p:nvSpPr>
                <p:cNvPr id="19971" name="Freeform: Shape 19970">
                  <a:extLst>
                    <a:ext uri="{FF2B5EF4-FFF2-40B4-BE49-F238E27FC236}">
                      <a16:creationId xmlns:a16="http://schemas.microsoft.com/office/drawing/2014/main" id="{F80FA6C2-CA68-4A60-A55C-8D171A9D7E93}"/>
                    </a:ext>
                  </a:extLst>
                </p:cNvPr>
                <p:cNvSpPr/>
                <p:nvPr/>
              </p:nvSpPr>
              <p:spPr>
                <a:xfrm rot="-447841">
                  <a:off x="3866088" y="2027456"/>
                  <a:ext cx="1197789" cy="1197789"/>
                </a:xfrm>
                <a:custGeom>
                  <a:avLst/>
                  <a:gdLst>
                    <a:gd name="connsiteX0" fmla="*/ 1197789 w 1197789"/>
                    <a:gd name="connsiteY0" fmla="*/ 598895 h 1197789"/>
                    <a:gd name="connsiteX1" fmla="*/ 598895 w 1197789"/>
                    <a:gd name="connsiteY1" fmla="*/ 1197789 h 1197789"/>
                    <a:gd name="connsiteX2" fmla="*/ 0 w 1197789"/>
                    <a:gd name="connsiteY2" fmla="*/ 598895 h 1197789"/>
                    <a:gd name="connsiteX3" fmla="*/ 598895 w 1197789"/>
                    <a:gd name="connsiteY3" fmla="*/ 0 h 1197789"/>
                    <a:gd name="connsiteX4" fmla="*/ 1197789 w 1197789"/>
                    <a:gd name="connsiteY4" fmla="*/ 598895 h 1197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7789" h="1197789">
                      <a:moveTo>
                        <a:pt x="1197789" y="598895"/>
                      </a:moveTo>
                      <a:cubicBezTo>
                        <a:pt x="1197789" y="929655"/>
                        <a:pt x="929655" y="1197789"/>
                        <a:pt x="598895" y="1197789"/>
                      </a:cubicBezTo>
                      <a:cubicBezTo>
                        <a:pt x="268134" y="1197789"/>
                        <a:pt x="0" y="929655"/>
                        <a:pt x="0" y="598895"/>
                      </a:cubicBezTo>
                      <a:cubicBezTo>
                        <a:pt x="0" y="268134"/>
                        <a:pt x="268134" y="0"/>
                        <a:pt x="598895" y="0"/>
                      </a:cubicBezTo>
                      <a:cubicBezTo>
                        <a:pt x="929655" y="0"/>
                        <a:pt x="1197789" y="268134"/>
                        <a:pt x="1197789" y="598895"/>
                      </a:cubicBezTo>
                      <a:close/>
                    </a:path>
                  </a:pathLst>
                </a:custGeom>
                <a:solidFill>
                  <a:srgbClr val="FCF3D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9972" name="Graphic 19965">
                  <a:extLst>
                    <a:ext uri="{FF2B5EF4-FFF2-40B4-BE49-F238E27FC236}">
                      <a16:creationId xmlns:a16="http://schemas.microsoft.com/office/drawing/2014/main" id="{D086F82E-6755-4B15-8CD2-67073940CEC1}"/>
                    </a:ext>
                  </a:extLst>
                </p:cNvPr>
                <p:cNvGrpSpPr/>
                <p:nvPr/>
              </p:nvGrpSpPr>
              <p:grpSpPr>
                <a:xfrm>
                  <a:off x="3944274" y="2154804"/>
                  <a:ext cx="1052431" cy="995189"/>
                  <a:chOff x="3944274" y="2154804"/>
                  <a:chExt cx="1052431" cy="995189"/>
                </a:xfrm>
                <a:solidFill>
                  <a:srgbClr val="F1E9D4"/>
                </a:solidFill>
              </p:grpSpPr>
              <p:sp>
                <p:nvSpPr>
                  <p:cNvPr id="19973" name="Freeform: Shape 19972">
                    <a:extLst>
                      <a:ext uri="{FF2B5EF4-FFF2-40B4-BE49-F238E27FC236}">
                        <a16:creationId xmlns:a16="http://schemas.microsoft.com/office/drawing/2014/main" id="{7E680976-F32C-4CE3-8223-4DEDD683A190}"/>
                      </a:ext>
                    </a:extLst>
                  </p:cNvPr>
                  <p:cNvSpPr/>
                  <p:nvPr/>
                </p:nvSpPr>
                <p:spPr>
                  <a:xfrm>
                    <a:off x="4860533" y="2625288"/>
                    <a:ext cx="136172" cy="136172"/>
                  </a:xfrm>
                  <a:custGeom>
                    <a:avLst/>
                    <a:gdLst>
                      <a:gd name="connsiteX0" fmla="*/ 0 w 136172"/>
                      <a:gd name="connsiteY0" fmla="*/ 68086 h 136172"/>
                      <a:gd name="connsiteX1" fmla="*/ 68086 w 136172"/>
                      <a:gd name="connsiteY1" fmla="*/ 0 h 136172"/>
                      <a:gd name="connsiteX2" fmla="*/ 136173 w 136172"/>
                      <a:gd name="connsiteY2" fmla="*/ 68086 h 136172"/>
                      <a:gd name="connsiteX3" fmla="*/ 68086 w 136172"/>
                      <a:gd name="connsiteY3" fmla="*/ 136172 h 136172"/>
                      <a:gd name="connsiteX4" fmla="*/ 0 w 136172"/>
                      <a:gd name="connsiteY4" fmla="*/ 68086 h 136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172" h="136172">
                        <a:moveTo>
                          <a:pt x="0" y="68086"/>
                        </a:moveTo>
                        <a:cubicBezTo>
                          <a:pt x="0" y="30441"/>
                          <a:pt x="30519" y="0"/>
                          <a:pt x="68086" y="0"/>
                        </a:cubicBezTo>
                        <a:cubicBezTo>
                          <a:pt x="105731" y="0"/>
                          <a:pt x="136173" y="30519"/>
                          <a:pt x="136173" y="68086"/>
                        </a:cubicBezTo>
                        <a:cubicBezTo>
                          <a:pt x="136173" y="105731"/>
                          <a:pt x="105731" y="136172"/>
                          <a:pt x="68086" y="136172"/>
                        </a:cubicBezTo>
                        <a:cubicBezTo>
                          <a:pt x="30441" y="136250"/>
                          <a:pt x="0" y="105731"/>
                          <a:pt x="0" y="68086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4" name="Freeform: Shape 19973">
                    <a:extLst>
                      <a:ext uri="{FF2B5EF4-FFF2-40B4-BE49-F238E27FC236}">
                        <a16:creationId xmlns:a16="http://schemas.microsoft.com/office/drawing/2014/main" id="{C5134460-769C-4278-9BD5-EE7E4A59343A}"/>
                      </a:ext>
                    </a:extLst>
                  </p:cNvPr>
                  <p:cNvSpPr/>
                  <p:nvPr/>
                </p:nvSpPr>
                <p:spPr>
                  <a:xfrm>
                    <a:off x="3944274" y="2408636"/>
                    <a:ext cx="98992" cy="98992"/>
                  </a:xfrm>
                  <a:custGeom>
                    <a:avLst/>
                    <a:gdLst>
                      <a:gd name="connsiteX0" fmla="*/ 0 w 98992"/>
                      <a:gd name="connsiteY0" fmla="*/ 49496 h 98992"/>
                      <a:gd name="connsiteX1" fmla="*/ 49496 w 98992"/>
                      <a:gd name="connsiteY1" fmla="*/ 0 h 98992"/>
                      <a:gd name="connsiteX2" fmla="*/ 98992 w 98992"/>
                      <a:gd name="connsiteY2" fmla="*/ 49496 h 98992"/>
                      <a:gd name="connsiteX3" fmla="*/ 49496 w 98992"/>
                      <a:gd name="connsiteY3" fmla="*/ 98992 h 98992"/>
                      <a:gd name="connsiteX4" fmla="*/ 0 w 98992"/>
                      <a:gd name="connsiteY4" fmla="*/ 49496 h 98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92" h="98992">
                        <a:moveTo>
                          <a:pt x="0" y="49496"/>
                        </a:moveTo>
                        <a:cubicBezTo>
                          <a:pt x="0" y="22153"/>
                          <a:pt x="22153" y="0"/>
                          <a:pt x="49496" y="0"/>
                        </a:cubicBezTo>
                        <a:cubicBezTo>
                          <a:pt x="76839" y="0"/>
                          <a:pt x="98992" y="22153"/>
                          <a:pt x="98992" y="49496"/>
                        </a:cubicBezTo>
                        <a:cubicBezTo>
                          <a:pt x="98992" y="76839"/>
                          <a:pt x="76839" y="98992"/>
                          <a:pt x="49496" y="98992"/>
                        </a:cubicBezTo>
                        <a:cubicBezTo>
                          <a:pt x="22153" y="99070"/>
                          <a:pt x="0" y="76839"/>
                          <a:pt x="0" y="49496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5" name="Freeform: Shape 19974">
                    <a:extLst>
                      <a:ext uri="{FF2B5EF4-FFF2-40B4-BE49-F238E27FC236}">
                        <a16:creationId xmlns:a16="http://schemas.microsoft.com/office/drawing/2014/main" id="{D9FD3A7F-3E75-4930-A226-67CF99DA2560}"/>
                      </a:ext>
                    </a:extLst>
                  </p:cNvPr>
                  <p:cNvSpPr/>
                  <p:nvPr/>
                </p:nvSpPr>
                <p:spPr>
                  <a:xfrm>
                    <a:off x="4024754" y="2247677"/>
                    <a:ext cx="185746" cy="185745"/>
                  </a:xfrm>
                  <a:custGeom>
                    <a:avLst/>
                    <a:gdLst>
                      <a:gd name="connsiteX0" fmla="*/ 0 w 185746"/>
                      <a:gd name="connsiteY0" fmla="*/ 92873 h 185745"/>
                      <a:gd name="connsiteX1" fmla="*/ 92873 w 185746"/>
                      <a:gd name="connsiteY1" fmla="*/ 0 h 185745"/>
                      <a:gd name="connsiteX2" fmla="*/ 185746 w 185746"/>
                      <a:gd name="connsiteY2" fmla="*/ 92873 h 185745"/>
                      <a:gd name="connsiteX3" fmla="*/ 92873 w 185746"/>
                      <a:gd name="connsiteY3" fmla="*/ 185746 h 185745"/>
                      <a:gd name="connsiteX4" fmla="*/ 0 w 185746"/>
                      <a:gd name="connsiteY4" fmla="*/ 92873 h 185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46" h="185745">
                        <a:moveTo>
                          <a:pt x="0" y="92873"/>
                        </a:moveTo>
                        <a:cubicBezTo>
                          <a:pt x="0" y="41595"/>
                          <a:pt x="41595" y="0"/>
                          <a:pt x="92873" y="0"/>
                        </a:cubicBezTo>
                        <a:cubicBezTo>
                          <a:pt x="144151" y="0"/>
                          <a:pt x="185746" y="41518"/>
                          <a:pt x="185746" y="92873"/>
                        </a:cubicBezTo>
                        <a:cubicBezTo>
                          <a:pt x="185746" y="144151"/>
                          <a:pt x="144151" y="185746"/>
                          <a:pt x="92873" y="185746"/>
                        </a:cubicBezTo>
                        <a:cubicBezTo>
                          <a:pt x="41595" y="185746"/>
                          <a:pt x="0" y="144151"/>
                          <a:pt x="0" y="9287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6" name="Freeform: Shape 19975">
                    <a:extLst>
                      <a:ext uri="{FF2B5EF4-FFF2-40B4-BE49-F238E27FC236}">
                        <a16:creationId xmlns:a16="http://schemas.microsoft.com/office/drawing/2014/main" id="{D6B4241F-B72B-45D2-9247-A21D6FC8E9EF}"/>
                      </a:ext>
                    </a:extLst>
                  </p:cNvPr>
                  <p:cNvSpPr/>
                  <p:nvPr/>
                </p:nvSpPr>
                <p:spPr>
                  <a:xfrm>
                    <a:off x="4643804" y="2996780"/>
                    <a:ext cx="111385" cy="111385"/>
                  </a:xfrm>
                  <a:custGeom>
                    <a:avLst/>
                    <a:gdLst>
                      <a:gd name="connsiteX0" fmla="*/ 0 w 111385"/>
                      <a:gd name="connsiteY0" fmla="*/ 55693 h 111385"/>
                      <a:gd name="connsiteX1" fmla="*/ 55693 w 111385"/>
                      <a:gd name="connsiteY1" fmla="*/ 0 h 111385"/>
                      <a:gd name="connsiteX2" fmla="*/ 111386 w 111385"/>
                      <a:gd name="connsiteY2" fmla="*/ 55693 h 111385"/>
                      <a:gd name="connsiteX3" fmla="*/ 55693 w 111385"/>
                      <a:gd name="connsiteY3" fmla="*/ 111386 h 111385"/>
                      <a:gd name="connsiteX4" fmla="*/ 0 w 111385"/>
                      <a:gd name="connsiteY4" fmla="*/ 55693 h 111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5" h="111385">
                        <a:moveTo>
                          <a:pt x="0" y="55693"/>
                        </a:moveTo>
                        <a:cubicBezTo>
                          <a:pt x="0" y="24942"/>
                          <a:pt x="24941" y="0"/>
                          <a:pt x="55693" y="0"/>
                        </a:cubicBezTo>
                        <a:cubicBezTo>
                          <a:pt x="86444" y="0"/>
                          <a:pt x="111386" y="24942"/>
                          <a:pt x="111386" y="55693"/>
                        </a:cubicBezTo>
                        <a:cubicBezTo>
                          <a:pt x="111386" y="86444"/>
                          <a:pt x="86444" y="111386"/>
                          <a:pt x="55693" y="111386"/>
                        </a:cubicBezTo>
                        <a:cubicBezTo>
                          <a:pt x="24941" y="111386"/>
                          <a:pt x="0" y="86444"/>
                          <a:pt x="0" y="5569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7" name="Freeform: Shape 19976">
                    <a:extLst>
                      <a:ext uri="{FF2B5EF4-FFF2-40B4-BE49-F238E27FC236}">
                        <a16:creationId xmlns:a16="http://schemas.microsoft.com/office/drawing/2014/main" id="{2DBC0E1F-77CE-41E9-AEEB-7079BED2F60D}"/>
                      </a:ext>
                    </a:extLst>
                  </p:cNvPr>
                  <p:cNvSpPr/>
                  <p:nvPr/>
                </p:nvSpPr>
                <p:spPr>
                  <a:xfrm>
                    <a:off x="4520025" y="2978190"/>
                    <a:ext cx="86676" cy="86599"/>
                  </a:xfrm>
                  <a:custGeom>
                    <a:avLst/>
                    <a:gdLst>
                      <a:gd name="connsiteX0" fmla="*/ 0 w 86676"/>
                      <a:gd name="connsiteY0" fmla="*/ 43299 h 86599"/>
                      <a:gd name="connsiteX1" fmla="*/ 43300 w 86676"/>
                      <a:gd name="connsiteY1" fmla="*/ 0 h 86599"/>
                      <a:gd name="connsiteX2" fmla="*/ 86676 w 86676"/>
                      <a:gd name="connsiteY2" fmla="*/ 43299 h 86599"/>
                      <a:gd name="connsiteX3" fmla="*/ 43300 w 86676"/>
                      <a:gd name="connsiteY3" fmla="*/ 86599 h 86599"/>
                      <a:gd name="connsiteX4" fmla="*/ 0 w 86676"/>
                      <a:gd name="connsiteY4" fmla="*/ 43299 h 86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76" h="86599">
                        <a:moveTo>
                          <a:pt x="0" y="43299"/>
                        </a:moveTo>
                        <a:cubicBezTo>
                          <a:pt x="0" y="19365"/>
                          <a:pt x="19442" y="0"/>
                          <a:pt x="43300" y="0"/>
                        </a:cubicBezTo>
                        <a:cubicBezTo>
                          <a:pt x="67234" y="0"/>
                          <a:pt x="86676" y="19365"/>
                          <a:pt x="86676" y="43299"/>
                        </a:cubicBezTo>
                        <a:cubicBezTo>
                          <a:pt x="86676" y="67234"/>
                          <a:pt x="67234" y="86599"/>
                          <a:pt x="43300" y="86599"/>
                        </a:cubicBezTo>
                        <a:cubicBezTo>
                          <a:pt x="19365" y="86676"/>
                          <a:pt x="0" y="67234"/>
                          <a:pt x="0" y="43299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8" name="Freeform: Shape 19977">
                    <a:extLst>
                      <a:ext uri="{FF2B5EF4-FFF2-40B4-BE49-F238E27FC236}">
                        <a16:creationId xmlns:a16="http://schemas.microsoft.com/office/drawing/2014/main" id="{1F083B9D-76F2-4434-9D20-8713BE268D4F}"/>
                      </a:ext>
                    </a:extLst>
                  </p:cNvPr>
                  <p:cNvSpPr/>
                  <p:nvPr/>
                </p:nvSpPr>
                <p:spPr>
                  <a:xfrm>
                    <a:off x="4714988" y="2789345"/>
                    <a:ext cx="216651" cy="216729"/>
                  </a:xfrm>
                  <a:custGeom>
                    <a:avLst/>
                    <a:gdLst>
                      <a:gd name="connsiteX0" fmla="*/ 0 w 216651"/>
                      <a:gd name="connsiteY0" fmla="*/ 108365 h 216729"/>
                      <a:gd name="connsiteX1" fmla="*/ 108365 w 216651"/>
                      <a:gd name="connsiteY1" fmla="*/ 0 h 216729"/>
                      <a:gd name="connsiteX2" fmla="*/ 216652 w 216651"/>
                      <a:gd name="connsiteY2" fmla="*/ 108365 h 216729"/>
                      <a:gd name="connsiteX3" fmla="*/ 108365 w 216651"/>
                      <a:gd name="connsiteY3" fmla="*/ 216729 h 216729"/>
                      <a:gd name="connsiteX4" fmla="*/ 0 w 216651"/>
                      <a:gd name="connsiteY4" fmla="*/ 108365 h 216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51" h="216729">
                        <a:moveTo>
                          <a:pt x="0" y="108365"/>
                        </a:moveTo>
                        <a:cubicBezTo>
                          <a:pt x="0" y="48489"/>
                          <a:pt x="48489" y="0"/>
                          <a:pt x="108365" y="0"/>
                        </a:cubicBezTo>
                        <a:cubicBezTo>
                          <a:pt x="168163" y="0"/>
                          <a:pt x="216652" y="48489"/>
                          <a:pt x="216652" y="108365"/>
                        </a:cubicBezTo>
                        <a:cubicBezTo>
                          <a:pt x="216652" y="168163"/>
                          <a:pt x="168163" y="216729"/>
                          <a:pt x="108365" y="216729"/>
                        </a:cubicBezTo>
                        <a:cubicBezTo>
                          <a:pt x="48566" y="216729"/>
                          <a:pt x="0" y="168163"/>
                          <a:pt x="0" y="108365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9" name="Freeform: Shape 19978">
                    <a:extLst>
                      <a:ext uri="{FF2B5EF4-FFF2-40B4-BE49-F238E27FC236}">
                        <a16:creationId xmlns:a16="http://schemas.microsoft.com/office/drawing/2014/main" id="{FF45F382-BB12-4676-AB86-02DAEFD96C90}"/>
                      </a:ext>
                    </a:extLst>
                  </p:cNvPr>
                  <p:cNvSpPr/>
                  <p:nvPr/>
                </p:nvSpPr>
                <p:spPr>
                  <a:xfrm>
                    <a:off x="4742873" y="2674861"/>
                    <a:ext cx="74205" cy="74205"/>
                  </a:xfrm>
                  <a:custGeom>
                    <a:avLst/>
                    <a:gdLst>
                      <a:gd name="connsiteX0" fmla="*/ 0 w 74205"/>
                      <a:gd name="connsiteY0" fmla="*/ 37103 h 74205"/>
                      <a:gd name="connsiteX1" fmla="*/ 37103 w 74205"/>
                      <a:gd name="connsiteY1" fmla="*/ 0 h 74205"/>
                      <a:gd name="connsiteX2" fmla="*/ 74206 w 74205"/>
                      <a:gd name="connsiteY2" fmla="*/ 37103 h 74205"/>
                      <a:gd name="connsiteX3" fmla="*/ 37103 w 74205"/>
                      <a:gd name="connsiteY3" fmla="*/ 74205 h 74205"/>
                      <a:gd name="connsiteX4" fmla="*/ 0 w 74205"/>
                      <a:gd name="connsiteY4" fmla="*/ 37103 h 74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05" h="74205">
                        <a:moveTo>
                          <a:pt x="0" y="37103"/>
                        </a:moveTo>
                        <a:cubicBezTo>
                          <a:pt x="0" y="16576"/>
                          <a:pt x="16654" y="0"/>
                          <a:pt x="37103" y="0"/>
                        </a:cubicBezTo>
                        <a:cubicBezTo>
                          <a:pt x="57629" y="0"/>
                          <a:pt x="74206" y="16654"/>
                          <a:pt x="74206" y="37103"/>
                        </a:cubicBezTo>
                        <a:cubicBezTo>
                          <a:pt x="74206" y="57629"/>
                          <a:pt x="57552" y="74205"/>
                          <a:pt x="37103" y="74205"/>
                        </a:cubicBezTo>
                        <a:cubicBezTo>
                          <a:pt x="16654" y="74283"/>
                          <a:pt x="0" y="57629"/>
                          <a:pt x="0" y="3710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80" name="Freeform: Shape 19979">
                    <a:extLst>
                      <a:ext uri="{FF2B5EF4-FFF2-40B4-BE49-F238E27FC236}">
                        <a16:creationId xmlns:a16="http://schemas.microsoft.com/office/drawing/2014/main" id="{30163BD9-E660-4AC0-9058-CB14D4D1338E}"/>
                      </a:ext>
                    </a:extLst>
                  </p:cNvPr>
                  <p:cNvSpPr/>
                  <p:nvPr/>
                </p:nvSpPr>
                <p:spPr>
                  <a:xfrm>
                    <a:off x="4167123" y="2154804"/>
                    <a:ext cx="74205" cy="74360"/>
                  </a:xfrm>
                  <a:custGeom>
                    <a:avLst/>
                    <a:gdLst>
                      <a:gd name="connsiteX0" fmla="*/ 0 w 74205"/>
                      <a:gd name="connsiteY0" fmla="*/ 37180 h 74360"/>
                      <a:gd name="connsiteX1" fmla="*/ 37103 w 74205"/>
                      <a:gd name="connsiteY1" fmla="*/ 0 h 74360"/>
                      <a:gd name="connsiteX2" fmla="*/ 74206 w 74205"/>
                      <a:gd name="connsiteY2" fmla="*/ 37180 h 74360"/>
                      <a:gd name="connsiteX3" fmla="*/ 37103 w 74205"/>
                      <a:gd name="connsiteY3" fmla="*/ 74360 h 74360"/>
                      <a:gd name="connsiteX4" fmla="*/ 0 w 74205"/>
                      <a:gd name="connsiteY4" fmla="*/ 37180 h 74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05" h="74360">
                        <a:moveTo>
                          <a:pt x="0" y="37180"/>
                        </a:moveTo>
                        <a:cubicBezTo>
                          <a:pt x="0" y="16654"/>
                          <a:pt x="16654" y="0"/>
                          <a:pt x="37103" y="0"/>
                        </a:cubicBezTo>
                        <a:cubicBezTo>
                          <a:pt x="57629" y="0"/>
                          <a:pt x="74206" y="16654"/>
                          <a:pt x="74206" y="37180"/>
                        </a:cubicBezTo>
                        <a:cubicBezTo>
                          <a:pt x="74206" y="57707"/>
                          <a:pt x="57552" y="74360"/>
                          <a:pt x="37103" y="74360"/>
                        </a:cubicBezTo>
                        <a:cubicBezTo>
                          <a:pt x="16654" y="74283"/>
                          <a:pt x="0" y="57629"/>
                          <a:pt x="0" y="37180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81" name="Freeform: Shape 19980">
                    <a:extLst>
                      <a:ext uri="{FF2B5EF4-FFF2-40B4-BE49-F238E27FC236}">
                        <a16:creationId xmlns:a16="http://schemas.microsoft.com/office/drawing/2014/main" id="{E320EE49-36A5-4FA3-8F48-D8FF92CF3B90}"/>
                      </a:ext>
                    </a:extLst>
                  </p:cNvPr>
                  <p:cNvSpPr/>
                  <p:nvPr/>
                </p:nvSpPr>
                <p:spPr>
                  <a:xfrm>
                    <a:off x="4578816" y="3103518"/>
                    <a:ext cx="46475" cy="46475"/>
                  </a:xfrm>
                  <a:custGeom>
                    <a:avLst/>
                    <a:gdLst>
                      <a:gd name="connsiteX0" fmla="*/ 0 w 46475"/>
                      <a:gd name="connsiteY0" fmla="*/ 23238 h 46475"/>
                      <a:gd name="connsiteX1" fmla="*/ 23238 w 46475"/>
                      <a:gd name="connsiteY1" fmla="*/ 0 h 46475"/>
                      <a:gd name="connsiteX2" fmla="*/ 46475 w 46475"/>
                      <a:gd name="connsiteY2" fmla="*/ 23238 h 46475"/>
                      <a:gd name="connsiteX3" fmla="*/ 23238 w 46475"/>
                      <a:gd name="connsiteY3" fmla="*/ 46475 h 46475"/>
                      <a:gd name="connsiteX4" fmla="*/ 0 w 46475"/>
                      <a:gd name="connsiteY4" fmla="*/ 23238 h 46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75" h="46475">
                        <a:moveTo>
                          <a:pt x="0" y="23238"/>
                        </a:moveTo>
                        <a:cubicBezTo>
                          <a:pt x="0" y="10380"/>
                          <a:pt x="10379" y="0"/>
                          <a:pt x="23238" y="0"/>
                        </a:cubicBezTo>
                        <a:cubicBezTo>
                          <a:pt x="36096" y="0"/>
                          <a:pt x="46475" y="10380"/>
                          <a:pt x="46475" y="23238"/>
                        </a:cubicBezTo>
                        <a:cubicBezTo>
                          <a:pt x="46475" y="36018"/>
                          <a:pt x="36096" y="46475"/>
                          <a:pt x="23238" y="46475"/>
                        </a:cubicBezTo>
                        <a:cubicBezTo>
                          <a:pt x="10379" y="46398"/>
                          <a:pt x="0" y="36018"/>
                          <a:pt x="0" y="23238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9982" name="Freeform: Shape 19981">
                <a:extLst>
                  <a:ext uri="{FF2B5EF4-FFF2-40B4-BE49-F238E27FC236}">
                    <a16:creationId xmlns:a16="http://schemas.microsoft.com/office/drawing/2014/main" id="{FAF8E6C5-783A-4153-80F6-7B9D96B47194}"/>
                  </a:ext>
                </a:extLst>
              </p:cNvPr>
              <p:cNvSpPr/>
              <p:nvPr/>
            </p:nvSpPr>
            <p:spPr>
              <a:xfrm>
                <a:off x="4038309" y="2127771"/>
                <a:ext cx="1032214" cy="1103941"/>
              </a:xfrm>
              <a:custGeom>
                <a:avLst/>
                <a:gdLst>
                  <a:gd name="connsiteX0" fmla="*/ 755533 w 1032214"/>
                  <a:gd name="connsiteY0" fmla="*/ 0 h 1103941"/>
                  <a:gd name="connsiteX1" fmla="*/ 921139 w 1032214"/>
                  <a:gd name="connsiteY1" fmla="*/ 413475 h 1103941"/>
                  <a:gd name="connsiteX2" fmla="*/ 322229 w 1032214"/>
                  <a:gd name="connsiteY2" fmla="*/ 1012385 h 1103941"/>
                  <a:gd name="connsiteX3" fmla="*/ 0 w 1032214"/>
                  <a:gd name="connsiteY3" fmla="*/ 918428 h 1103941"/>
                  <a:gd name="connsiteX4" fmla="*/ 433304 w 1032214"/>
                  <a:gd name="connsiteY4" fmla="*/ 1103942 h 1103941"/>
                  <a:gd name="connsiteX5" fmla="*/ 1032215 w 1032214"/>
                  <a:gd name="connsiteY5" fmla="*/ 505031 h 1103941"/>
                  <a:gd name="connsiteX6" fmla="*/ 755533 w 1032214"/>
                  <a:gd name="connsiteY6" fmla="*/ 0 h 1103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32214" h="1103941">
                    <a:moveTo>
                      <a:pt x="755533" y="0"/>
                    </a:moveTo>
                    <a:cubicBezTo>
                      <a:pt x="858088" y="107513"/>
                      <a:pt x="921139" y="253135"/>
                      <a:pt x="921139" y="413475"/>
                    </a:cubicBezTo>
                    <a:cubicBezTo>
                      <a:pt x="921139" y="744223"/>
                      <a:pt x="652977" y="1012385"/>
                      <a:pt x="322229" y="1012385"/>
                    </a:cubicBezTo>
                    <a:cubicBezTo>
                      <a:pt x="203639" y="1012385"/>
                      <a:pt x="93028" y="977916"/>
                      <a:pt x="0" y="918428"/>
                    </a:cubicBezTo>
                    <a:cubicBezTo>
                      <a:pt x="109062" y="1032680"/>
                      <a:pt x="262895" y="1103942"/>
                      <a:pt x="433304" y="1103942"/>
                    </a:cubicBezTo>
                    <a:cubicBezTo>
                      <a:pt x="764053" y="1103942"/>
                      <a:pt x="1032215" y="835857"/>
                      <a:pt x="1032215" y="505031"/>
                    </a:cubicBezTo>
                    <a:cubicBezTo>
                      <a:pt x="1032215" y="292794"/>
                      <a:pt x="921914" y="106428"/>
                      <a:pt x="755533" y="0"/>
                    </a:cubicBezTo>
                    <a:close/>
                  </a:path>
                </a:pathLst>
              </a:custGeom>
              <a:solidFill>
                <a:srgbClr val="F1E9D4">
                  <a:alpha val="30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983" name="Freeform: Shape 19982">
                <a:extLst>
                  <a:ext uri="{FF2B5EF4-FFF2-40B4-BE49-F238E27FC236}">
                    <a16:creationId xmlns:a16="http://schemas.microsoft.com/office/drawing/2014/main" id="{A5E0EF68-4049-4B77-A906-C348E4EA3037}"/>
                  </a:ext>
                </a:extLst>
              </p:cNvPr>
              <p:cNvSpPr/>
              <p:nvPr/>
            </p:nvSpPr>
            <p:spPr>
              <a:xfrm>
                <a:off x="3947372" y="2101745"/>
                <a:ext cx="734153" cy="734153"/>
              </a:xfrm>
              <a:custGeom>
                <a:avLst/>
                <a:gdLst>
                  <a:gd name="connsiteX0" fmla="*/ 0 w 734153"/>
                  <a:gd name="connsiteY0" fmla="*/ 367077 h 734153"/>
                  <a:gd name="connsiteX1" fmla="*/ 367077 w 734153"/>
                  <a:gd name="connsiteY1" fmla="*/ 0 h 734153"/>
                  <a:gd name="connsiteX2" fmla="*/ 734154 w 734153"/>
                  <a:gd name="connsiteY2" fmla="*/ 367077 h 734153"/>
                  <a:gd name="connsiteX3" fmla="*/ 367077 w 734153"/>
                  <a:gd name="connsiteY3" fmla="*/ 734154 h 734153"/>
                  <a:gd name="connsiteX4" fmla="*/ 0 w 734153"/>
                  <a:gd name="connsiteY4" fmla="*/ 367077 h 73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4153" h="734153">
                    <a:moveTo>
                      <a:pt x="0" y="367077"/>
                    </a:moveTo>
                    <a:cubicBezTo>
                      <a:pt x="0" y="164367"/>
                      <a:pt x="164368" y="0"/>
                      <a:pt x="367077" y="0"/>
                    </a:cubicBezTo>
                    <a:cubicBezTo>
                      <a:pt x="569786" y="0"/>
                      <a:pt x="734154" y="164367"/>
                      <a:pt x="734154" y="367077"/>
                    </a:cubicBezTo>
                    <a:cubicBezTo>
                      <a:pt x="734154" y="569786"/>
                      <a:pt x="569786" y="734154"/>
                      <a:pt x="367077" y="734154"/>
                    </a:cubicBezTo>
                    <a:cubicBezTo>
                      <a:pt x="164368" y="734154"/>
                      <a:pt x="0" y="569864"/>
                      <a:pt x="0" y="3670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9989" name="Freeform: Shape 19988">
              <a:extLst>
                <a:ext uri="{FF2B5EF4-FFF2-40B4-BE49-F238E27FC236}">
                  <a16:creationId xmlns:a16="http://schemas.microsoft.com/office/drawing/2014/main" id="{7A87F04A-3019-4B2C-9616-0DF43668FF74}"/>
                </a:ext>
              </a:extLst>
            </p:cNvPr>
            <p:cNvSpPr/>
            <p:nvPr/>
          </p:nvSpPr>
          <p:spPr>
            <a:xfrm>
              <a:off x="-75021" y="2754906"/>
              <a:ext cx="2063764" cy="1146189"/>
            </a:xfrm>
            <a:custGeom>
              <a:avLst/>
              <a:gdLst>
                <a:gd name="connsiteX0" fmla="*/ 0 w 1590924"/>
                <a:gd name="connsiteY0" fmla="*/ 883580 h 883580"/>
                <a:gd name="connsiteX1" fmla="*/ 1590924 w 1590924"/>
                <a:gd name="connsiteY1" fmla="*/ 883580 h 883580"/>
                <a:gd name="connsiteX2" fmla="*/ 0 w 1590924"/>
                <a:gd name="connsiteY2" fmla="*/ 883580 h 883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24" h="883580">
                  <a:moveTo>
                    <a:pt x="0" y="883580"/>
                  </a:moveTo>
                  <a:cubicBezTo>
                    <a:pt x="0" y="883580"/>
                    <a:pt x="800846" y="-1104475"/>
                    <a:pt x="1590924" y="883580"/>
                  </a:cubicBezTo>
                  <a:lnTo>
                    <a:pt x="0" y="88358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0" scaled="1"/>
              <a:tileRect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0" name="Freeform: Shape 19989">
              <a:extLst>
                <a:ext uri="{FF2B5EF4-FFF2-40B4-BE49-F238E27FC236}">
                  <a16:creationId xmlns:a16="http://schemas.microsoft.com/office/drawing/2014/main" id="{7DF3922E-F28C-442A-943C-4A303563E5E1}"/>
                </a:ext>
              </a:extLst>
            </p:cNvPr>
            <p:cNvSpPr/>
            <p:nvPr/>
          </p:nvSpPr>
          <p:spPr>
            <a:xfrm>
              <a:off x="1411383" y="2408361"/>
              <a:ext cx="2687745" cy="1492734"/>
            </a:xfrm>
            <a:custGeom>
              <a:avLst/>
              <a:gdLst>
                <a:gd name="connsiteX0" fmla="*/ 0 w 2071942"/>
                <a:gd name="connsiteY0" fmla="*/ 1150727 h 1150726"/>
                <a:gd name="connsiteX1" fmla="*/ 2071943 w 2071942"/>
                <a:gd name="connsiteY1" fmla="*/ 1150727 h 1150726"/>
                <a:gd name="connsiteX2" fmla="*/ 0 w 2071942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2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3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19991" name="Freeform: Shape 19990">
              <a:extLst>
                <a:ext uri="{FF2B5EF4-FFF2-40B4-BE49-F238E27FC236}">
                  <a16:creationId xmlns:a16="http://schemas.microsoft.com/office/drawing/2014/main" id="{C56DEBCE-8BBD-4C0E-BA54-E2BE0A066D6D}"/>
                </a:ext>
              </a:extLst>
            </p:cNvPr>
            <p:cNvSpPr/>
            <p:nvPr/>
          </p:nvSpPr>
          <p:spPr>
            <a:xfrm>
              <a:off x="6545322" y="2408361"/>
              <a:ext cx="2687745" cy="1492734"/>
            </a:xfrm>
            <a:custGeom>
              <a:avLst/>
              <a:gdLst>
                <a:gd name="connsiteX0" fmla="*/ 0 w 2071942"/>
                <a:gd name="connsiteY0" fmla="*/ 1150727 h 1150726"/>
                <a:gd name="connsiteX1" fmla="*/ 2071943 w 2071942"/>
                <a:gd name="connsiteY1" fmla="*/ 1150727 h 1150726"/>
                <a:gd name="connsiteX2" fmla="*/ 0 w 2071942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2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3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2" name="Freeform: Shape 19991">
              <a:extLst>
                <a:ext uri="{FF2B5EF4-FFF2-40B4-BE49-F238E27FC236}">
                  <a16:creationId xmlns:a16="http://schemas.microsoft.com/office/drawing/2014/main" id="{CBF72D74-470A-4857-B21D-F748B90B7A52}"/>
                </a:ext>
              </a:extLst>
            </p:cNvPr>
            <p:cNvSpPr/>
            <p:nvPr/>
          </p:nvSpPr>
          <p:spPr>
            <a:xfrm>
              <a:off x="10502233" y="2408361"/>
              <a:ext cx="2687746" cy="1492734"/>
            </a:xfrm>
            <a:custGeom>
              <a:avLst/>
              <a:gdLst>
                <a:gd name="connsiteX0" fmla="*/ 0 w 2071943"/>
                <a:gd name="connsiteY0" fmla="*/ 1150727 h 1150726"/>
                <a:gd name="connsiteX1" fmla="*/ 2071944 w 2071943"/>
                <a:gd name="connsiteY1" fmla="*/ 1150727 h 1150726"/>
                <a:gd name="connsiteX2" fmla="*/ 0 w 2071943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3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4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3" name="Freeform: Shape 19992">
              <a:extLst>
                <a:ext uri="{FF2B5EF4-FFF2-40B4-BE49-F238E27FC236}">
                  <a16:creationId xmlns:a16="http://schemas.microsoft.com/office/drawing/2014/main" id="{1EAFE742-EF7A-4A1A-AF35-C3FABCBD8306}"/>
                </a:ext>
              </a:extLst>
            </p:cNvPr>
            <p:cNvSpPr/>
            <p:nvPr/>
          </p:nvSpPr>
          <p:spPr>
            <a:xfrm>
              <a:off x="8812960" y="2758389"/>
              <a:ext cx="2057533" cy="1142705"/>
            </a:xfrm>
            <a:custGeom>
              <a:avLst/>
              <a:gdLst>
                <a:gd name="connsiteX0" fmla="*/ 0 w 1586121"/>
                <a:gd name="connsiteY0" fmla="*/ 880895 h 880894"/>
                <a:gd name="connsiteX1" fmla="*/ 1586122 w 1586121"/>
                <a:gd name="connsiteY1" fmla="*/ 880895 h 880894"/>
                <a:gd name="connsiteX2" fmla="*/ 0 w 1586121"/>
                <a:gd name="connsiteY2" fmla="*/ 880895 h 88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6121" h="880894">
                  <a:moveTo>
                    <a:pt x="0" y="880895"/>
                  </a:moveTo>
                  <a:cubicBezTo>
                    <a:pt x="0" y="880895"/>
                    <a:pt x="798367" y="-1101119"/>
                    <a:pt x="1586122" y="880895"/>
                  </a:cubicBezTo>
                  <a:lnTo>
                    <a:pt x="0" y="880895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4" name="Freeform: Shape 19993">
              <a:extLst>
                <a:ext uri="{FF2B5EF4-FFF2-40B4-BE49-F238E27FC236}">
                  <a16:creationId xmlns:a16="http://schemas.microsoft.com/office/drawing/2014/main" id="{0C4EFFB2-D44C-4F17-BBB2-CA4DEBBDD94C}"/>
                </a:ext>
              </a:extLst>
            </p:cNvPr>
            <p:cNvSpPr/>
            <p:nvPr/>
          </p:nvSpPr>
          <p:spPr>
            <a:xfrm>
              <a:off x="4034119" y="2971452"/>
              <a:ext cx="1693594" cy="929642"/>
            </a:xfrm>
            <a:custGeom>
              <a:avLst/>
              <a:gdLst>
                <a:gd name="connsiteX0" fmla="*/ 0 w 1305566"/>
                <a:gd name="connsiteY0" fmla="*/ 716648 h 716647"/>
                <a:gd name="connsiteX1" fmla="*/ 1305567 w 1305566"/>
                <a:gd name="connsiteY1" fmla="*/ 716648 h 716647"/>
                <a:gd name="connsiteX2" fmla="*/ 0 w 1305566"/>
                <a:gd name="connsiteY2" fmla="*/ 716648 h 716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05566" h="716647">
                  <a:moveTo>
                    <a:pt x="0" y="716648"/>
                  </a:moveTo>
                  <a:cubicBezTo>
                    <a:pt x="0" y="716648"/>
                    <a:pt x="657160" y="-895810"/>
                    <a:pt x="1305567" y="716648"/>
                  </a:cubicBezTo>
                  <a:lnTo>
                    <a:pt x="0" y="716648"/>
                  </a:lnTo>
                  <a:close/>
                </a:path>
              </a:pathLst>
            </a:custGeom>
            <a:gradFill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29" name="Freeform: Shape 34728">
              <a:extLst>
                <a:ext uri="{FF2B5EF4-FFF2-40B4-BE49-F238E27FC236}">
                  <a16:creationId xmlns:a16="http://schemas.microsoft.com/office/drawing/2014/main" id="{4D5BA0E5-26DB-4615-BE62-545CA62B512F}"/>
                </a:ext>
              </a:extLst>
            </p:cNvPr>
            <p:cNvSpPr/>
            <p:nvPr/>
          </p:nvSpPr>
          <p:spPr>
            <a:xfrm>
              <a:off x="364278" y="2249844"/>
              <a:ext cx="664878" cy="205474"/>
            </a:xfrm>
            <a:custGeom>
              <a:avLst/>
              <a:gdLst>
                <a:gd name="connsiteX0" fmla="*/ 0 w 512544"/>
                <a:gd name="connsiteY0" fmla="*/ 158397 h 158397"/>
                <a:gd name="connsiteX1" fmla="*/ 512544 w 512544"/>
                <a:gd name="connsiteY1" fmla="*/ 158397 h 158397"/>
                <a:gd name="connsiteX2" fmla="*/ 395039 w 512544"/>
                <a:gd name="connsiteY2" fmla="*/ 131674 h 158397"/>
                <a:gd name="connsiteX3" fmla="*/ 138729 w 512544"/>
                <a:gd name="connsiteY3" fmla="*/ 105028 h 158397"/>
                <a:gd name="connsiteX4" fmla="*/ 0 w 512544"/>
                <a:gd name="connsiteY4" fmla="*/ 158397 h 158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544" h="158397">
                  <a:moveTo>
                    <a:pt x="0" y="158397"/>
                  </a:moveTo>
                  <a:lnTo>
                    <a:pt x="512544" y="158397"/>
                  </a:lnTo>
                  <a:cubicBezTo>
                    <a:pt x="512544" y="158397"/>
                    <a:pt x="480476" y="51582"/>
                    <a:pt x="395039" y="131674"/>
                  </a:cubicBezTo>
                  <a:cubicBezTo>
                    <a:pt x="395039" y="131674"/>
                    <a:pt x="272267" y="-145938"/>
                    <a:pt x="138729" y="105028"/>
                  </a:cubicBezTo>
                  <a:cubicBezTo>
                    <a:pt x="138806" y="105028"/>
                    <a:pt x="10689" y="46314"/>
                    <a:pt x="0" y="15839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0" name="Freeform: Shape 34729">
              <a:extLst>
                <a:ext uri="{FF2B5EF4-FFF2-40B4-BE49-F238E27FC236}">
                  <a16:creationId xmlns:a16="http://schemas.microsoft.com/office/drawing/2014/main" id="{2F4F4512-01F9-48BF-B829-3871A9C710D6}"/>
                </a:ext>
              </a:extLst>
            </p:cNvPr>
            <p:cNvSpPr/>
            <p:nvPr/>
          </p:nvSpPr>
          <p:spPr>
            <a:xfrm>
              <a:off x="3346934" y="1971210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1" name="Freeform: Shape 34730">
              <a:extLst>
                <a:ext uri="{FF2B5EF4-FFF2-40B4-BE49-F238E27FC236}">
                  <a16:creationId xmlns:a16="http://schemas.microsoft.com/office/drawing/2014/main" id="{D4A91BEE-C522-4BAF-93EA-33CB1E17C547}"/>
                </a:ext>
              </a:extLst>
            </p:cNvPr>
            <p:cNvSpPr/>
            <p:nvPr/>
          </p:nvSpPr>
          <p:spPr>
            <a:xfrm>
              <a:off x="6782555" y="2395438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280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6" y="38725"/>
                    <a:pt x="296280" y="98755"/>
                  </a:cubicBezTo>
                  <a:cubicBezTo>
                    <a:pt x="296280" y="98755"/>
                    <a:pt x="204181" y="-109454"/>
                    <a:pt x="104105" y="78771"/>
                  </a:cubicBezTo>
                  <a:cubicBezTo>
                    <a:pt x="104105" y="78771"/>
                    <a:pt x="8056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3" name="Freeform: Shape 34732">
              <a:extLst>
                <a:ext uri="{FF2B5EF4-FFF2-40B4-BE49-F238E27FC236}">
                  <a16:creationId xmlns:a16="http://schemas.microsoft.com/office/drawing/2014/main" id="{5E5E61D5-9031-42AB-AA29-B112D9750DDA}"/>
                </a:ext>
              </a:extLst>
            </p:cNvPr>
            <p:cNvSpPr/>
            <p:nvPr/>
          </p:nvSpPr>
          <p:spPr>
            <a:xfrm>
              <a:off x="9055117" y="1971210"/>
              <a:ext cx="661060" cy="204273"/>
            </a:xfrm>
            <a:custGeom>
              <a:avLst/>
              <a:gdLst>
                <a:gd name="connsiteX0" fmla="*/ 0 w 509601"/>
                <a:gd name="connsiteY0" fmla="*/ 157471 h 157471"/>
                <a:gd name="connsiteX1" fmla="*/ 509601 w 509601"/>
                <a:gd name="connsiteY1" fmla="*/ 157471 h 157471"/>
                <a:gd name="connsiteX2" fmla="*/ 392793 w 509601"/>
                <a:gd name="connsiteY2" fmla="*/ 130903 h 157471"/>
                <a:gd name="connsiteX3" fmla="*/ 138031 w 509601"/>
                <a:gd name="connsiteY3" fmla="*/ 104412 h 157471"/>
                <a:gd name="connsiteX4" fmla="*/ 0 w 509601"/>
                <a:gd name="connsiteY4" fmla="*/ 157471 h 15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601" h="157471">
                  <a:moveTo>
                    <a:pt x="0" y="157471"/>
                  </a:moveTo>
                  <a:lnTo>
                    <a:pt x="509601" y="157471"/>
                  </a:lnTo>
                  <a:cubicBezTo>
                    <a:pt x="509601" y="157471"/>
                    <a:pt x="477765" y="51353"/>
                    <a:pt x="392793" y="130903"/>
                  </a:cubicBezTo>
                  <a:cubicBezTo>
                    <a:pt x="392793" y="130903"/>
                    <a:pt x="270718" y="-145083"/>
                    <a:pt x="138031" y="104412"/>
                  </a:cubicBezTo>
                  <a:cubicBezTo>
                    <a:pt x="137954" y="104412"/>
                    <a:pt x="10612" y="46008"/>
                    <a:pt x="0" y="157471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15" name="Freeform: Shape 38914">
              <a:extLst>
                <a:ext uri="{FF2B5EF4-FFF2-40B4-BE49-F238E27FC236}">
                  <a16:creationId xmlns:a16="http://schemas.microsoft.com/office/drawing/2014/main" id="{6EF66188-DE7C-4D19-802B-D9C979625E7D}"/>
                </a:ext>
              </a:extLst>
            </p:cNvPr>
            <p:cNvSpPr/>
            <p:nvPr/>
          </p:nvSpPr>
          <p:spPr>
            <a:xfrm>
              <a:off x="5541323" y="2249635"/>
              <a:ext cx="45417" cy="45417"/>
            </a:xfrm>
            <a:custGeom>
              <a:avLst/>
              <a:gdLst>
                <a:gd name="connsiteX0" fmla="*/ 0 w 35011"/>
                <a:gd name="connsiteY0" fmla="*/ 17506 h 35011"/>
                <a:gd name="connsiteX1" fmla="*/ 17506 w 35011"/>
                <a:gd name="connsiteY1" fmla="*/ 0 h 35011"/>
                <a:gd name="connsiteX2" fmla="*/ 35011 w 35011"/>
                <a:gd name="connsiteY2" fmla="*/ 17506 h 35011"/>
                <a:gd name="connsiteX3" fmla="*/ 17506 w 35011"/>
                <a:gd name="connsiteY3" fmla="*/ 35011 h 35011"/>
                <a:gd name="connsiteX4" fmla="*/ 0 w 35011"/>
                <a:gd name="connsiteY4" fmla="*/ 17506 h 3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11" h="35011">
                  <a:moveTo>
                    <a:pt x="0" y="17506"/>
                  </a:moveTo>
                  <a:cubicBezTo>
                    <a:pt x="0" y="7823"/>
                    <a:pt x="7823" y="0"/>
                    <a:pt x="17506" y="0"/>
                  </a:cubicBezTo>
                  <a:cubicBezTo>
                    <a:pt x="27188" y="0"/>
                    <a:pt x="35011" y="7823"/>
                    <a:pt x="35011" y="17506"/>
                  </a:cubicBezTo>
                  <a:cubicBezTo>
                    <a:pt x="35011" y="27188"/>
                    <a:pt x="27188" y="35011"/>
                    <a:pt x="17506" y="35011"/>
                  </a:cubicBezTo>
                  <a:cubicBezTo>
                    <a:pt x="7823" y="35089"/>
                    <a:pt x="0" y="27188"/>
                    <a:pt x="0" y="17506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21" name="Freeform: Shape 38920">
              <a:extLst>
                <a:ext uri="{FF2B5EF4-FFF2-40B4-BE49-F238E27FC236}">
                  <a16:creationId xmlns:a16="http://schemas.microsoft.com/office/drawing/2014/main" id="{5AACCDDB-579C-4510-8763-43665CA2FD78}"/>
                </a:ext>
              </a:extLst>
            </p:cNvPr>
            <p:cNvSpPr/>
            <p:nvPr/>
          </p:nvSpPr>
          <p:spPr>
            <a:xfrm>
              <a:off x="7811372" y="3738552"/>
              <a:ext cx="45417" cy="45417"/>
            </a:xfrm>
            <a:custGeom>
              <a:avLst/>
              <a:gdLst>
                <a:gd name="connsiteX0" fmla="*/ 0 w 35011"/>
                <a:gd name="connsiteY0" fmla="*/ 17506 h 35011"/>
                <a:gd name="connsiteX1" fmla="*/ 17506 w 35011"/>
                <a:gd name="connsiteY1" fmla="*/ 0 h 35011"/>
                <a:gd name="connsiteX2" fmla="*/ 35011 w 35011"/>
                <a:gd name="connsiteY2" fmla="*/ 17506 h 35011"/>
                <a:gd name="connsiteX3" fmla="*/ 17506 w 35011"/>
                <a:gd name="connsiteY3" fmla="*/ 35011 h 35011"/>
                <a:gd name="connsiteX4" fmla="*/ 0 w 35011"/>
                <a:gd name="connsiteY4" fmla="*/ 17506 h 3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11" h="35011">
                  <a:moveTo>
                    <a:pt x="0" y="17506"/>
                  </a:moveTo>
                  <a:cubicBezTo>
                    <a:pt x="0" y="7823"/>
                    <a:pt x="7823" y="0"/>
                    <a:pt x="17506" y="0"/>
                  </a:cubicBezTo>
                  <a:cubicBezTo>
                    <a:pt x="27188" y="0"/>
                    <a:pt x="35011" y="7823"/>
                    <a:pt x="35011" y="17506"/>
                  </a:cubicBezTo>
                  <a:cubicBezTo>
                    <a:pt x="35011" y="27188"/>
                    <a:pt x="27188" y="35011"/>
                    <a:pt x="17506" y="35011"/>
                  </a:cubicBezTo>
                  <a:cubicBezTo>
                    <a:pt x="7823" y="35011"/>
                    <a:pt x="0" y="27188"/>
                    <a:pt x="0" y="17506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86" name="Freeform: Shape 14085">
              <a:extLst>
                <a:ext uri="{FF2B5EF4-FFF2-40B4-BE49-F238E27FC236}">
                  <a16:creationId xmlns:a16="http://schemas.microsoft.com/office/drawing/2014/main" id="{914F7427-6722-44D1-92AF-ABEF6BA27E3B}"/>
                </a:ext>
              </a:extLst>
            </p:cNvPr>
            <p:cNvSpPr/>
            <p:nvPr/>
          </p:nvSpPr>
          <p:spPr>
            <a:xfrm>
              <a:off x="2315130" y="1723880"/>
              <a:ext cx="664878" cy="205474"/>
            </a:xfrm>
            <a:custGeom>
              <a:avLst/>
              <a:gdLst>
                <a:gd name="connsiteX0" fmla="*/ 0 w 512544"/>
                <a:gd name="connsiteY0" fmla="*/ 158397 h 158397"/>
                <a:gd name="connsiteX1" fmla="*/ 512544 w 512544"/>
                <a:gd name="connsiteY1" fmla="*/ 158397 h 158397"/>
                <a:gd name="connsiteX2" fmla="*/ 395039 w 512544"/>
                <a:gd name="connsiteY2" fmla="*/ 131674 h 158397"/>
                <a:gd name="connsiteX3" fmla="*/ 138729 w 512544"/>
                <a:gd name="connsiteY3" fmla="*/ 105028 h 158397"/>
                <a:gd name="connsiteX4" fmla="*/ 0 w 512544"/>
                <a:gd name="connsiteY4" fmla="*/ 158397 h 158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544" h="158397">
                  <a:moveTo>
                    <a:pt x="0" y="158397"/>
                  </a:moveTo>
                  <a:lnTo>
                    <a:pt x="512544" y="158397"/>
                  </a:lnTo>
                  <a:cubicBezTo>
                    <a:pt x="512544" y="158397"/>
                    <a:pt x="480476" y="51582"/>
                    <a:pt x="395039" y="131674"/>
                  </a:cubicBezTo>
                  <a:cubicBezTo>
                    <a:pt x="395039" y="131674"/>
                    <a:pt x="272267" y="-145938"/>
                    <a:pt x="138729" y="105028"/>
                  </a:cubicBezTo>
                  <a:cubicBezTo>
                    <a:pt x="138806" y="105028"/>
                    <a:pt x="10689" y="46314"/>
                    <a:pt x="0" y="15839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87" name="Freeform: Shape 14086">
              <a:extLst>
                <a:ext uri="{FF2B5EF4-FFF2-40B4-BE49-F238E27FC236}">
                  <a16:creationId xmlns:a16="http://schemas.microsoft.com/office/drawing/2014/main" id="{4AB621C8-31D4-4CC4-9353-3EA95DD24BAD}"/>
                </a:ext>
              </a:extLst>
            </p:cNvPr>
            <p:cNvSpPr/>
            <p:nvPr/>
          </p:nvSpPr>
          <p:spPr>
            <a:xfrm>
              <a:off x="10003550" y="1149312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88" name="Freeform: Shape 14087">
              <a:extLst>
                <a:ext uri="{FF2B5EF4-FFF2-40B4-BE49-F238E27FC236}">
                  <a16:creationId xmlns:a16="http://schemas.microsoft.com/office/drawing/2014/main" id="{318C44F7-04C6-4D62-97FF-C5DBEDFC7D99}"/>
                </a:ext>
              </a:extLst>
            </p:cNvPr>
            <p:cNvSpPr/>
            <p:nvPr/>
          </p:nvSpPr>
          <p:spPr>
            <a:xfrm>
              <a:off x="6248400" y="1523358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089" name="Group 14088">
              <a:extLst>
                <a:ext uri="{FF2B5EF4-FFF2-40B4-BE49-F238E27FC236}">
                  <a16:creationId xmlns:a16="http://schemas.microsoft.com/office/drawing/2014/main" id="{F2868CE9-0AF5-4CE8-898C-3C7317BFC627}"/>
                </a:ext>
              </a:extLst>
            </p:cNvPr>
            <p:cNvGrpSpPr/>
            <p:nvPr/>
          </p:nvGrpSpPr>
          <p:grpSpPr>
            <a:xfrm>
              <a:off x="1548696" y="382779"/>
              <a:ext cx="9162516" cy="3264503"/>
              <a:chOff x="1548696" y="382779"/>
              <a:chExt cx="9162516" cy="3264503"/>
            </a:xfrm>
          </p:grpSpPr>
          <p:grpSp>
            <p:nvGrpSpPr>
              <p:cNvPr id="14090" name="Group 14089">
                <a:extLst>
                  <a:ext uri="{FF2B5EF4-FFF2-40B4-BE49-F238E27FC236}">
                    <a16:creationId xmlns:a16="http://schemas.microsoft.com/office/drawing/2014/main" id="{26E7DDB4-9FEB-4AFA-88F3-307B72D4865D}"/>
                  </a:ext>
                </a:extLst>
              </p:cNvPr>
              <p:cNvGrpSpPr/>
              <p:nvPr/>
            </p:nvGrpSpPr>
            <p:grpSpPr>
              <a:xfrm>
                <a:off x="1548696" y="382779"/>
                <a:ext cx="9162516" cy="1682877"/>
                <a:chOff x="1548696" y="382779"/>
                <a:chExt cx="9162516" cy="1682877"/>
              </a:xfrm>
            </p:grpSpPr>
            <p:sp>
              <p:nvSpPr>
                <p:cNvPr id="14094" name="Freeform: Shape 14093">
                  <a:extLst>
                    <a:ext uri="{FF2B5EF4-FFF2-40B4-BE49-F238E27FC236}">
                      <a16:creationId xmlns:a16="http://schemas.microsoft.com/office/drawing/2014/main" id="{11170A5A-8351-45DA-881E-BDEAC799F42D}"/>
                    </a:ext>
                  </a:extLst>
                </p:cNvPr>
                <p:cNvSpPr/>
                <p:nvPr/>
              </p:nvSpPr>
              <p:spPr>
                <a:xfrm>
                  <a:off x="2061591" y="2004966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5" name="Freeform: Shape 14094">
                  <a:extLst>
                    <a:ext uri="{FF2B5EF4-FFF2-40B4-BE49-F238E27FC236}">
                      <a16:creationId xmlns:a16="http://schemas.microsoft.com/office/drawing/2014/main" id="{07B98E40-9318-4C5F-9169-05B38A973C42}"/>
                    </a:ext>
                  </a:extLst>
                </p:cNvPr>
                <p:cNvSpPr/>
                <p:nvPr/>
              </p:nvSpPr>
              <p:spPr>
                <a:xfrm>
                  <a:off x="3180642" y="1303926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6" name="Freeform: Shape 14095">
                  <a:extLst>
                    <a:ext uri="{FF2B5EF4-FFF2-40B4-BE49-F238E27FC236}">
                      <a16:creationId xmlns:a16="http://schemas.microsoft.com/office/drawing/2014/main" id="{03FFEC8C-6D85-4C6B-8F39-E510BD9E5D5A}"/>
                    </a:ext>
                  </a:extLst>
                </p:cNvPr>
                <p:cNvSpPr/>
                <p:nvPr/>
              </p:nvSpPr>
              <p:spPr>
                <a:xfrm>
                  <a:off x="1548696" y="742437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7" name="Freeform: Shape 14096">
                  <a:extLst>
                    <a:ext uri="{FF2B5EF4-FFF2-40B4-BE49-F238E27FC236}">
                      <a16:creationId xmlns:a16="http://schemas.microsoft.com/office/drawing/2014/main" id="{F065D203-80F2-4FAB-8226-66C8B2971F14}"/>
                    </a:ext>
                  </a:extLst>
                </p:cNvPr>
                <p:cNvSpPr/>
                <p:nvPr/>
              </p:nvSpPr>
              <p:spPr>
                <a:xfrm>
                  <a:off x="5076758" y="1322678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8" name="Freeform: Shape 14097">
                  <a:extLst>
                    <a:ext uri="{FF2B5EF4-FFF2-40B4-BE49-F238E27FC236}">
                      <a16:creationId xmlns:a16="http://schemas.microsoft.com/office/drawing/2014/main" id="{C524538A-D0C0-4FC8-BA13-AB925D7B9527}"/>
                    </a:ext>
                  </a:extLst>
                </p:cNvPr>
                <p:cNvSpPr/>
                <p:nvPr/>
              </p:nvSpPr>
              <p:spPr>
                <a:xfrm>
                  <a:off x="4003602" y="382779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9" name="Freeform: Shape 14098">
                  <a:extLst>
                    <a:ext uri="{FF2B5EF4-FFF2-40B4-BE49-F238E27FC236}">
                      <a16:creationId xmlns:a16="http://schemas.microsoft.com/office/drawing/2014/main" id="{9636010F-D40E-4938-BA18-AD069C0D6AC8}"/>
                    </a:ext>
                  </a:extLst>
                </p:cNvPr>
                <p:cNvSpPr/>
                <p:nvPr/>
              </p:nvSpPr>
              <p:spPr>
                <a:xfrm>
                  <a:off x="6341090" y="1585609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0" name="Freeform: Shape 14099">
                  <a:extLst>
                    <a:ext uri="{FF2B5EF4-FFF2-40B4-BE49-F238E27FC236}">
                      <a16:creationId xmlns:a16="http://schemas.microsoft.com/office/drawing/2014/main" id="{B395BEF1-B044-44CE-A045-FF006E418E02}"/>
                    </a:ext>
                  </a:extLst>
                </p:cNvPr>
                <p:cNvSpPr/>
                <p:nvPr/>
              </p:nvSpPr>
              <p:spPr>
                <a:xfrm>
                  <a:off x="7993841" y="1884238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1" name="Freeform: Shape 14100">
                  <a:extLst>
                    <a:ext uri="{FF2B5EF4-FFF2-40B4-BE49-F238E27FC236}">
                      <a16:creationId xmlns:a16="http://schemas.microsoft.com/office/drawing/2014/main" id="{3298AA43-5B36-4981-8E57-43E1A86E328C}"/>
                    </a:ext>
                  </a:extLst>
                </p:cNvPr>
                <p:cNvSpPr/>
                <p:nvPr/>
              </p:nvSpPr>
              <p:spPr>
                <a:xfrm>
                  <a:off x="9855191" y="588307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2" name="Freeform: Shape 14101">
                  <a:extLst>
                    <a:ext uri="{FF2B5EF4-FFF2-40B4-BE49-F238E27FC236}">
                      <a16:creationId xmlns:a16="http://schemas.microsoft.com/office/drawing/2014/main" id="{FF2F6068-A4DE-48C2-9F40-0003AFABB6D7}"/>
                    </a:ext>
                  </a:extLst>
                </p:cNvPr>
                <p:cNvSpPr/>
                <p:nvPr/>
              </p:nvSpPr>
              <p:spPr>
                <a:xfrm>
                  <a:off x="7355638" y="665372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3" name="Freeform: Shape 14102">
                  <a:extLst>
                    <a:ext uri="{FF2B5EF4-FFF2-40B4-BE49-F238E27FC236}">
                      <a16:creationId xmlns:a16="http://schemas.microsoft.com/office/drawing/2014/main" id="{ACB3D8EF-D9BB-4F48-AC80-A289EF399B39}"/>
                    </a:ext>
                  </a:extLst>
                </p:cNvPr>
                <p:cNvSpPr/>
                <p:nvPr/>
              </p:nvSpPr>
              <p:spPr>
                <a:xfrm>
                  <a:off x="6161253" y="527617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4" name="Freeform: Shape 14103">
                  <a:extLst>
                    <a:ext uri="{FF2B5EF4-FFF2-40B4-BE49-F238E27FC236}">
                      <a16:creationId xmlns:a16="http://schemas.microsoft.com/office/drawing/2014/main" id="{FF2F4DDD-ACC3-4EFB-B97E-36FEDD8FB18B}"/>
                    </a:ext>
                  </a:extLst>
                </p:cNvPr>
                <p:cNvSpPr/>
                <p:nvPr/>
              </p:nvSpPr>
              <p:spPr>
                <a:xfrm>
                  <a:off x="10650522" y="1473295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091" name="Freeform: Shape 14090">
                <a:extLst>
                  <a:ext uri="{FF2B5EF4-FFF2-40B4-BE49-F238E27FC236}">
                    <a16:creationId xmlns:a16="http://schemas.microsoft.com/office/drawing/2014/main" id="{FBE2ABBC-4CE2-43D8-9D92-9FF30AFF43B1}"/>
                  </a:ext>
                </a:extLst>
              </p:cNvPr>
              <p:cNvSpPr/>
              <p:nvPr/>
            </p:nvSpPr>
            <p:spPr>
              <a:xfrm>
                <a:off x="4144100" y="3586592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92" name="Freeform: Shape 14091">
                <a:extLst>
                  <a:ext uri="{FF2B5EF4-FFF2-40B4-BE49-F238E27FC236}">
                    <a16:creationId xmlns:a16="http://schemas.microsoft.com/office/drawing/2014/main" id="{0410F70E-81D9-42A1-89A2-3A3F268C684F}"/>
                  </a:ext>
                </a:extLst>
              </p:cNvPr>
              <p:cNvSpPr/>
              <p:nvPr/>
            </p:nvSpPr>
            <p:spPr>
              <a:xfrm>
                <a:off x="7312267" y="2496080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93" name="Freeform: Shape 14092">
                <a:extLst>
                  <a:ext uri="{FF2B5EF4-FFF2-40B4-BE49-F238E27FC236}">
                    <a16:creationId xmlns:a16="http://schemas.microsoft.com/office/drawing/2014/main" id="{63E9790E-E6EF-47A7-92DB-5BD3A8C4180D}"/>
                  </a:ext>
                </a:extLst>
              </p:cNvPr>
              <p:cNvSpPr/>
              <p:nvPr/>
            </p:nvSpPr>
            <p:spPr>
              <a:xfrm>
                <a:off x="8674476" y="3308288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4105" name="Group 14104">
              <a:extLst>
                <a:ext uri="{FF2B5EF4-FFF2-40B4-BE49-F238E27FC236}">
                  <a16:creationId xmlns:a16="http://schemas.microsoft.com/office/drawing/2014/main" id="{221E23F9-82E9-46FF-B0E1-4681276C68FF}"/>
                </a:ext>
              </a:extLst>
            </p:cNvPr>
            <p:cNvGrpSpPr/>
            <p:nvPr/>
          </p:nvGrpSpPr>
          <p:grpSpPr>
            <a:xfrm>
              <a:off x="960016" y="4191680"/>
              <a:ext cx="10327203" cy="2328668"/>
              <a:chOff x="960016" y="4191680"/>
              <a:chExt cx="10327203" cy="2328668"/>
            </a:xfrm>
          </p:grpSpPr>
          <p:sp>
            <p:nvSpPr>
              <p:cNvPr id="14106" name="Freeform: Shape 14105">
                <a:extLst>
                  <a:ext uri="{FF2B5EF4-FFF2-40B4-BE49-F238E27FC236}">
                    <a16:creationId xmlns:a16="http://schemas.microsoft.com/office/drawing/2014/main" id="{F4FED53C-B491-401A-A9F1-9CA6CA2F23BF}"/>
                  </a:ext>
                </a:extLst>
              </p:cNvPr>
              <p:cNvSpPr/>
              <p:nvPr/>
            </p:nvSpPr>
            <p:spPr>
              <a:xfrm>
                <a:off x="1343134" y="4259233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7" name="Freeform: Shape 14106">
                <a:extLst>
                  <a:ext uri="{FF2B5EF4-FFF2-40B4-BE49-F238E27FC236}">
                    <a16:creationId xmlns:a16="http://schemas.microsoft.com/office/drawing/2014/main" id="{26798181-6F40-412D-B1B9-54E996B80427}"/>
                  </a:ext>
                </a:extLst>
              </p:cNvPr>
              <p:cNvSpPr/>
              <p:nvPr/>
            </p:nvSpPr>
            <p:spPr>
              <a:xfrm>
                <a:off x="2392273" y="5134517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8" name="Freeform: Shape 14107">
                <a:extLst>
                  <a:ext uri="{FF2B5EF4-FFF2-40B4-BE49-F238E27FC236}">
                    <a16:creationId xmlns:a16="http://schemas.microsoft.com/office/drawing/2014/main" id="{D206FF38-5BBB-494D-8F00-3DB73C046630}"/>
                  </a:ext>
                </a:extLst>
              </p:cNvPr>
              <p:cNvSpPr/>
              <p:nvPr/>
            </p:nvSpPr>
            <p:spPr>
              <a:xfrm>
                <a:off x="1177428" y="5945334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9" name="Freeform: Shape 14108">
                <a:extLst>
                  <a:ext uri="{FF2B5EF4-FFF2-40B4-BE49-F238E27FC236}">
                    <a16:creationId xmlns:a16="http://schemas.microsoft.com/office/drawing/2014/main" id="{FA5F34D6-80A0-4146-8EEC-E2C18B03DFCE}"/>
                  </a:ext>
                </a:extLst>
              </p:cNvPr>
              <p:cNvSpPr/>
              <p:nvPr/>
            </p:nvSpPr>
            <p:spPr>
              <a:xfrm>
                <a:off x="3225929" y="5945334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0" name="Freeform: Shape 14109">
                <a:extLst>
                  <a:ext uri="{FF2B5EF4-FFF2-40B4-BE49-F238E27FC236}">
                    <a16:creationId xmlns:a16="http://schemas.microsoft.com/office/drawing/2014/main" id="{3F829B07-5C48-4570-BBE4-4C6DA5779CED}"/>
                  </a:ext>
                </a:extLst>
              </p:cNvPr>
              <p:cNvSpPr/>
              <p:nvPr/>
            </p:nvSpPr>
            <p:spPr>
              <a:xfrm>
                <a:off x="960016" y="5003596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1" name="Freeform: Shape 14110">
                <a:extLst>
                  <a:ext uri="{FF2B5EF4-FFF2-40B4-BE49-F238E27FC236}">
                    <a16:creationId xmlns:a16="http://schemas.microsoft.com/office/drawing/2014/main" id="{0C6F80FF-C4F7-44A9-8D31-C813D63304EA}"/>
                  </a:ext>
                </a:extLst>
              </p:cNvPr>
              <p:cNvSpPr/>
              <p:nvPr/>
            </p:nvSpPr>
            <p:spPr>
              <a:xfrm>
                <a:off x="4395547" y="6305528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2" name="Freeform: Shape 14111">
                <a:extLst>
                  <a:ext uri="{FF2B5EF4-FFF2-40B4-BE49-F238E27FC236}">
                    <a16:creationId xmlns:a16="http://schemas.microsoft.com/office/drawing/2014/main" id="{6155F89F-D4AF-4C2C-8AFB-FB363E785A47}"/>
                  </a:ext>
                </a:extLst>
              </p:cNvPr>
              <p:cNvSpPr/>
              <p:nvPr/>
            </p:nvSpPr>
            <p:spPr>
              <a:xfrm>
                <a:off x="9513598" y="5451289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3" name="Freeform: Shape 14112">
                <a:extLst>
                  <a:ext uri="{FF2B5EF4-FFF2-40B4-BE49-F238E27FC236}">
                    <a16:creationId xmlns:a16="http://schemas.microsoft.com/office/drawing/2014/main" id="{84AF7F3E-8696-4202-9759-7FF6B65900FB}"/>
                  </a:ext>
                </a:extLst>
              </p:cNvPr>
              <p:cNvSpPr/>
              <p:nvPr/>
            </p:nvSpPr>
            <p:spPr>
              <a:xfrm>
                <a:off x="7232620" y="6459658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4" name="Freeform: Shape 14113">
                <a:extLst>
                  <a:ext uri="{FF2B5EF4-FFF2-40B4-BE49-F238E27FC236}">
                    <a16:creationId xmlns:a16="http://schemas.microsoft.com/office/drawing/2014/main" id="{10A104EE-F64C-432B-8C48-58B2B46D7456}"/>
                  </a:ext>
                </a:extLst>
              </p:cNvPr>
              <p:cNvSpPr/>
              <p:nvPr/>
            </p:nvSpPr>
            <p:spPr>
              <a:xfrm>
                <a:off x="8650647" y="5675913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5" name="Freeform: Shape 14114">
                <a:extLst>
                  <a:ext uri="{FF2B5EF4-FFF2-40B4-BE49-F238E27FC236}">
                    <a16:creationId xmlns:a16="http://schemas.microsoft.com/office/drawing/2014/main" id="{D08D688C-8174-4835-8907-034D87586DA4}"/>
                  </a:ext>
                </a:extLst>
              </p:cNvPr>
              <p:cNvSpPr/>
              <p:nvPr/>
            </p:nvSpPr>
            <p:spPr>
              <a:xfrm>
                <a:off x="10809803" y="6287321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6" name="Freeform: Shape 14115">
                <a:extLst>
                  <a:ext uri="{FF2B5EF4-FFF2-40B4-BE49-F238E27FC236}">
                    <a16:creationId xmlns:a16="http://schemas.microsoft.com/office/drawing/2014/main" id="{4F0ECC14-67D4-42EA-8863-8460E4107F37}"/>
                  </a:ext>
                </a:extLst>
              </p:cNvPr>
              <p:cNvSpPr/>
              <p:nvPr/>
            </p:nvSpPr>
            <p:spPr>
              <a:xfrm>
                <a:off x="9978976" y="4291142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7" name="Freeform: Shape 14116">
                <a:extLst>
                  <a:ext uri="{FF2B5EF4-FFF2-40B4-BE49-F238E27FC236}">
                    <a16:creationId xmlns:a16="http://schemas.microsoft.com/office/drawing/2014/main" id="{C2755111-0570-4E48-859B-612480995461}"/>
                  </a:ext>
                </a:extLst>
              </p:cNvPr>
              <p:cNvSpPr/>
              <p:nvPr/>
            </p:nvSpPr>
            <p:spPr>
              <a:xfrm>
                <a:off x="11226529" y="4191680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27855" name="Freeform: Shape 27854">
            <a:extLst>
              <a:ext uri="{FF2B5EF4-FFF2-40B4-BE49-F238E27FC236}">
                <a16:creationId xmlns:a16="http://schemas.microsoft.com/office/drawing/2014/main" id="{89AAFB56-DFFD-4E10-8B6D-8F6DFD58E623}"/>
              </a:ext>
            </a:extLst>
          </p:cNvPr>
          <p:cNvSpPr/>
          <p:nvPr/>
        </p:nvSpPr>
        <p:spPr>
          <a:xfrm>
            <a:off x="7302741" y="3890679"/>
            <a:ext cx="1978364" cy="1699624"/>
          </a:xfrm>
          <a:custGeom>
            <a:avLst/>
            <a:gdLst>
              <a:gd name="connsiteX0" fmla="*/ 0 w 1525091"/>
              <a:gd name="connsiteY0" fmla="*/ 1310214 h 1310214"/>
              <a:gd name="connsiteX1" fmla="*/ 1284110 w 1525091"/>
              <a:gd name="connsiteY1" fmla="*/ 724471 h 1310214"/>
              <a:gd name="connsiteX2" fmla="*/ 812852 w 1525091"/>
              <a:gd name="connsiteY2" fmla="*/ 0 h 1310214"/>
              <a:gd name="connsiteX3" fmla="*/ 459408 w 1525091"/>
              <a:gd name="connsiteY3" fmla="*/ 755222 h 1310214"/>
              <a:gd name="connsiteX4" fmla="*/ 0 w 1525091"/>
              <a:gd name="connsiteY4" fmla="*/ 1310214 h 1310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5091" h="1310214">
                <a:moveTo>
                  <a:pt x="0" y="1310214"/>
                </a:moveTo>
                <a:cubicBezTo>
                  <a:pt x="0" y="1310214"/>
                  <a:pt x="2250098" y="1217728"/>
                  <a:pt x="1284110" y="724471"/>
                </a:cubicBezTo>
                <a:cubicBezTo>
                  <a:pt x="1284110" y="724471"/>
                  <a:pt x="435860" y="369943"/>
                  <a:pt x="812852" y="0"/>
                </a:cubicBezTo>
                <a:cubicBezTo>
                  <a:pt x="812852" y="0"/>
                  <a:pt x="-259177" y="462351"/>
                  <a:pt x="459408" y="755222"/>
                </a:cubicBezTo>
                <a:cubicBezTo>
                  <a:pt x="459485" y="755300"/>
                  <a:pt x="907119" y="909443"/>
                  <a:pt x="0" y="1310214"/>
                </a:cubicBezTo>
                <a:close/>
              </a:path>
            </a:pathLst>
          </a:custGeom>
          <a:solidFill>
            <a:srgbClr val="FFFFFF">
              <a:alpha val="66000"/>
            </a:srgbClr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4863" name="Freeform: Shape 24862">
            <a:extLst>
              <a:ext uri="{FF2B5EF4-FFF2-40B4-BE49-F238E27FC236}">
                <a16:creationId xmlns:a16="http://schemas.microsoft.com/office/drawing/2014/main" id="{AC97FEB2-402B-4BEC-A9D3-DBF0397CEE6E}"/>
              </a:ext>
            </a:extLst>
          </p:cNvPr>
          <p:cNvSpPr/>
          <p:nvPr/>
        </p:nvSpPr>
        <p:spPr>
          <a:xfrm>
            <a:off x="566537" y="4438598"/>
            <a:ext cx="1978364" cy="1151704"/>
          </a:xfrm>
          <a:custGeom>
            <a:avLst/>
            <a:gdLst>
              <a:gd name="connsiteX0" fmla="*/ 1525091 w 1525091"/>
              <a:gd name="connsiteY0" fmla="*/ 0 h 887831"/>
              <a:gd name="connsiteX1" fmla="*/ 240981 w 1525091"/>
              <a:gd name="connsiteY1" fmla="*/ 396898 h 887831"/>
              <a:gd name="connsiteX2" fmla="*/ 712240 w 1525091"/>
              <a:gd name="connsiteY2" fmla="*/ 887832 h 887831"/>
              <a:gd name="connsiteX3" fmla="*/ 1065684 w 1525091"/>
              <a:gd name="connsiteY3" fmla="*/ 376062 h 887831"/>
              <a:gd name="connsiteX4" fmla="*/ 1525091 w 1525091"/>
              <a:gd name="connsiteY4" fmla="*/ 0 h 8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5091" h="887831">
                <a:moveTo>
                  <a:pt x="1525091" y="0"/>
                </a:moveTo>
                <a:cubicBezTo>
                  <a:pt x="1525091" y="0"/>
                  <a:pt x="-725007" y="62664"/>
                  <a:pt x="240981" y="396898"/>
                </a:cubicBezTo>
                <a:cubicBezTo>
                  <a:pt x="240981" y="396898"/>
                  <a:pt x="1089231" y="637175"/>
                  <a:pt x="712240" y="887832"/>
                </a:cubicBezTo>
                <a:cubicBezTo>
                  <a:pt x="712240" y="887832"/>
                  <a:pt x="1784268" y="574511"/>
                  <a:pt x="1065684" y="376062"/>
                </a:cubicBezTo>
                <a:cubicBezTo>
                  <a:pt x="1065606" y="376062"/>
                  <a:pt x="617972" y="271570"/>
                  <a:pt x="1525091" y="0"/>
                </a:cubicBezTo>
                <a:close/>
              </a:path>
            </a:pathLst>
          </a:custGeom>
          <a:solidFill>
            <a:srgbClr val="FFFFFF">
              <a:alpha val="66000"/>
            </a:srgbClr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8022" name="Freeform: Shape 48021">
            <a:extLst>
              <a:ext uri="{FF2B5EF4-FFF2-40B4-BE49-F238E27FC236}">
                <a16:creationId xmlns:a16="http://schemas.microsoft.com/office/drawing/2014/main" id="{9852CECA-E4A5-4946-98F0-2739724829C9}"/>
              </a:ext>
            </a:extLst>
          </p:cNvPr>
          <p:cNvSpPr/>
          <p:nvPr/>
        </p:nvSpPr>
        <p:spPr>
          <a:xfrm>
            <a:off x="-276182" y="1744421"/>
            <a:ext cx="10047" cy="10047"/>
          </a:xfrm>
          <a:custGeom>
            <a:avLst/>
            <a:gdLst/>
            <a:ahLst/>
            <a:cxnLst/>
            <a:rect l="l" t="t" r="r" b="b"/>
            <a:pathLst>
              <a:path w="7745" h="7745"/>
            </a:pathLst>
          </a:custGeom>
          <a:solidFill>
            <a:srgbClr val="839EAD"/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306554F-C8F6-413D-A1C5-66BDBDCB36C6}"/>
              </a:ext>
            </a:extLst>
          </p:cNvPr>
          <p:cNvGrpSpPr/>
          <p:nvPr/>
        </p:nvGrpSpPr>
        <p:grpSpPr>
          <a:xfrm>
            <a:off x="8667163" y="2396236"/>
            <a:ext cx="1429231" cy="1497455"/>
            <a:chOff x="8667163" y="2396236"/>
            <a:chExt cx="1429231" cy="1497455"/>
          </a:xfrm>
        </p:grpSpPr>
        <p:grpSp>
          <p:nvGrpSpPr>
            <p:cNvPr id="47686" name="Group 47685">
              <a:extLst>
                <a:ext uri="{FF2B5EF4-FFF2-40B4-BE49-F238E27FC236}">
                  <a16:creationId xmlns:a16="http://schemas.microsoft.com/office/drawing/2014/main" id="{A23DA027-5931-46B8-AC62-60557F642C5A}"/>
                </a:ext>
              </a:extLst>
            </p:cNvPr>
            <p:cNvGrpSpPr/>
            <p:nvPr/>
          </p:nvGrpSpPr>
          <p:grpSpPr>
            <a:xfrm>
              <a:off x="8667163" y="2396236"/>
              <a:ext cx="1429231" cy="1388636"/>
              <a:chOff x="8667163" y="2491486"/>
              <a:chExt cx="1429231" cy="1388636"/>
            </a:xfrm>
          </p:grpSpPr>
          <p:sp>
            <p:nvSpPr>
              <p:cNvPr id="47687" name="Freeform: Shape 47686">
                <a:extLst>
                  <a:ext uri="{FF2B5EF4-FFF2-40B4-BE49-F238E27FC236}">
                    <a16:creationId xmlns:a16="http://schemas.microsoft.com/office/drawing/2014/main" id="{2CA44115-C72C-485C-8392-6895BDE20657}"/>
                  </a:ext>
                </a:extLst>
              </p:cNvPr>
              <p:cNvSpPr/>
              <p:nvPr/>
            </p:nvSpPr>
            <p:spPr>
              <a:xfrm>
                <a:off x="8711274" y="2511481"/>
                <a:ext cx="1342717" cy="1337392"/>
              </a:xfrm>
              <a:custGeom>
                <a:avLst/>
                <a:gdLst>
                  <a:gd name="connsiteX0" fmla="*/ 0 w 1035080"/>
                  <a:gd name="connsiteY0" fmla="*/ 515488 h 1030975"/>
                  <a:gd name="connsiteX1" fmla="*/ 517579 w 1035080"/>
                  <a:gd name="connsiteY1" fmla="*/ 0 h 1030975"/>
                  <a:gd name="connsiteX2" fmla="*/ 517579 w 1035080"/>
                  <a:gd name="connsiteY2" fmla="*/ 0 h 1030975"/>
                  <a:gd name="connsiteX3" fmla="*/ 1035080 w 1035080"/>
                  <a:gd name="connsiteY3" fmla="*/ 515488 h 1030975"/>
                  <a:gd name="connsiteX4" fmla="*/ 1035080 w 1035080"/>
                  <a:gd name="connsiteY4" fmla="*/ 515488 h 1030975"/>
                  <a:gd name="connsiteX5" fmla="*/ 517579 w 1035080"/>
                  <a:gd name="connsiteY5" fmla="*/ 1030976 h 1030975"/>
                  <a:gd name="connsiteX6" fmla="*/ 517579 w 1035080"/>
                  <a:gd name="connsiteY6" fmla="*/ 1030976 h 1030975"/>
                  <a:gd name="connsiteX7" fmla="*/ 0 w 1035080"/>
                  <a:gd name="connsiteY7" fmla="*/ 515488 h 1030975"/>
                  <a:gd name="connsiteX8" fmla="*/ 0 w 1035080"/>
                  <a:gd name="connsiteY8" fmla="*/ 515488 h 1030975"/>
                  <a:gd name="connsiteX9" fmla="*/ 4493 w 1035080"/>
                  <a:gd name="connsiteY9" fmla="*/ 515488 h 1030975"/>
                  <a:gd name="connsiteX10" fmla="*/ 154762 w 1035080"/>
                  <a:gd name="connsiteY10" fmla="*/ 876833 h 1030975"/>
                  <a:gd name="connsiteX11" fmla="*/ 154762 w 1035080"/>
                  <a:gd name="connsiteY11" fmla="*/ 876833 h 1030975"/>
                  <a:gd name="connsiteX12" fmla="*/ 517579 w 1035080"/>
                  <a:gd name="connsiteY12" fmla="*/ 1026560 h 1030975"/>
                  <a:gd name="connsiteX13" fmla="*/ 517579 w 1035080"/>
                  <a:gd name="connsiteY13" fmla="*/ 1026560 h 1030975"/>
                  <a:gd name="connsiteX14" fmla="*/ 880395 w 1035080"/>
                  <a:gd name="connsiteY14" fmla="*/ 876833 h 1030975"/>
                  <a:gd name="connsiteX15" fmla="*/ 880395 w 1035080"/>
                  <a:gd name="connsiteY15" fmla="*/ 876833 h 1030975"/>
                  <a:gd name="connsiteX16" fmla="*/ 1030666 w 1035080"/>
                  <a:gd name="connsiteY16" fmla="*/ 515488 h 1030975"/>
                  <a:gd name="connsiteX17" fmla="*/ 1030666 w 1035080"/>
                  <a:gd name="connsiteY17" fmla="*/ 515488 h 1030975"/>
                  <a:gd name="connsiteX18" fmla="*/ 880395 w 1035080"/>
                  <a:gd name="connsiteY18" fmla="*/ 154143 h 1030975"/>
                  <a:gd name="connsiteX19" fmla="*/ 880395 w 1035080"/>
                  <a:gd name="connsiteY19" fmla="*/ 154143 h 1030975"/>
                  <a:gd name="connsiteX20" fmla="*/ 517579 w 1035080"/>
                  <a:gd name="connsiteY20" fmla="*/ 4493 h 1030975"/>
                  <a:gd name="connsiteX21" fmla="*/ 517579 w 1035080"/>
                  <a:gd name="connsiteY21" fmla="*/ 4493 h 1030975"/>
                  <a:gd name="connsiteX22" fmla="*/ 154762 w 1035080"/>
                  <a:gd name="connsiteY22" fmla="*/ 154143 h 1030975"/>
                  <a:gd name="connsiteX23" fmla="*/ 154762 w 1035080"/>
                  <a:gd name="connsiteY23" fmla="*/ 154143 h 1030975"/>
                  <a:gd name="connsiteX24" fmla="*/ 4493 w 1035080"/>
                  <a:gd name="connsiteY24" fmla="*/ 515488 h 1030975"/>
                  <a:gd name="connsiteX25" fmla="*/ 4493 w 1035080"/>
                  <a:gd name="connsiteY25" fmla="*/ 515488 h 1030975"/>
                  <a:gd name="connsiteX26" fmla="*/ 4493 w 1035080"/>
                  <a:gd name="connsiteY26" fmla="*/ 515488 h 103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35080" h="1030975">
                    <a:moveTo>
                      <a:pt x="0" y="515488"/>
                    </a:moveTo>
                    <a:cubicBezTo>
                      <a:pt x="0" y="230750"/>
                      <a:pt x="231756" y="0"/>
                      <a:pt x="517579" y="0"/>
                    </a:cubicBezTo>
                    <a:lnTo>
                      <a:pt x="517579" y="0"/>
                    </a:lnTo>
                    <a:cubicBezTo>
                      <a:pt x="803401" y="0"/>
                      <a:pt x="1035080" y="230750"/>
                      <a:pt x="1035080" y="515488"/>
                    </a:cubicBezTo>
                    <a:lnTo>
                      <a:pt x="1035080" y="515488"/>
                    </a:lnTo>
                    <a:cubicBezTo>
                      <a:pt x="1035080" y="800226"/>
                      <a:pt x="803401" y="1030976"/>
                      <a:pt x="517579" y="1030976"/>
                    </a:cubicBezTo>
                    <a:lnTo>
                      <a:pt x="517579" y="1030976"/>
                    </a:lnTo>
                    <a:cubicBezTo>
                      <a:pt x="231756" y="1030976"/>
                      <a:pt x="0" y="800149"/>
                      <a:pt x="0" y="515488"/>
                    </a:cubicBezTo>
                    <a:lnTo>
                      <a:pt x="0" y="515488"/>
                    </a:lnTo>
                    <a:close/>
                    <a:moveTo>
                      <a:pt x="4493" y="515488"/>
                    </a:moveTo>
                    <a:cubicBezTo>
                      <a:pt x="4493" y="656618"/>
                      <a:pt x="61889" y="784347"/>
                      <a:pt x="154762" y="876833"/>
                    </a:cubicBezTo>
                    <a:lnTo>
                      <a:pt x="154762" y="876833"/>
                    </a:lnTo>
                    <a:cubicBezTo>
                      <a:pt x="247635" y="969318"/>
                      <a:pt x="375907" y="1026560"/>
                      <a:pt x="517579" y="1026560"/>
                    </a:cubicBezTo>
                    <a:lnTo>
                      <a:pt x="517579" y="1026560"/>
                    </a:lnTo>
                    <a:cubicBezTo>
                      <a:pt x="659251" y="1026560"/>
                      <a:pt x="787523" y="969396"/>
                      <a:pt x="880395" y="876833"/>
                    </a:cubicBezTo>
                    <a:lnTo>
                      <a:pt x="880395" y="876833"/>
                    </a:lnTo>
                    <a:cubicBezTo>
                      <a:pt x="973268" y="784347"/>
                      <a:pt x="1030666" y="656618"/>
                      <a:pt x="1030666" y="515488"/>
                    </a:cubicBezTo>
                    <a:lnTo>
                      <a:pt x="1030666" y="515488"/>
                    </a:lnTo>
                    <a:cubicBezTo>
                      <a:pt x="1030666" y="374358"/>
                      <a:pt x="973191" y="246629"/>
                      <a:pt x="880395" y="154143"/>
                    </a:cubicBezTo>
                    <a:lnTo>
                      <a:pt x="880395" y="154143"/>
                    </a:lnTo>
                    <a:cubicBezTo>
                      <a:pt x="787523" y="61657"/>
                      <a:pt x="659328" y="4493"/>
                      <a:pt x="517579" y="4493"/>
                    </a:cubicBezTo>
                    <a:lnTo>
                      <a:pt x="517579" y="4493"/>
                    </a:lnTo>
                    <a:cubicBezTo>
                      <a:pt x="375907" y="4493"/>
                      <a:pt x="247635" y="61657"/>
                      <a:pt x="154762" y="154143"/>
                    </a:cubicBezTo>
                    <a:lnTo>
                      <a:pt x="154762" y="154143"/>
                    </a:lnTo>
                    <a:cubicBezTo>
                      <a:pt x="61889" y="246551"/>
                      <a:pt x="4493" y="374358"/>
                      <a:pt x="4493" y="515488"/>
                    </a:cubicBezTo>
                    <a:lnTo>
                      <a:pt x="4493" y="515488"/>
                    </a:lnTo>
                    <a:lnTo>
                      <a:pt x="4493" y="515488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88" name="Freeform: Shape 47687">
                <a:extLst>
                  <a:ext uri="{FF2B5EF4-FFF2-40B4-BE49-F238E27FC236}">
                    <a16:creationId xmlns:a16="http://schemas.microsoft.com/office/drawing/2014/main" id="{8BEBD321-DA41-4329-AB8F-B857850DBAA7}"/>
                  </a:ext>
                </a:extLst>
              </p:cNvPr>
              <p:cNvSpPr/>
              <p:nvPr/>
            </p:nvSpPr>
            <p:spPr>
              <a:xfrm>
                <a:off x="8840190" y="2638992"/>
                <a:ext cx="1085086" cy="1080765"/>
              </a:xfrm>
              <a:custGeom>
                <a:avLst/>
                <a:gdLst>
                  <a:gd name="connsiteX0" fmla="*/ 0 w 836476"/>
                  <a:gd name="connsiteY0" fmla="*/ 416573 h 833145"/>
                  <a:gd name="connsiteX1" fmla="*/ 418277 w 836476"/>
                  <a:gd name="connsiteY1" fmla="*/ 0 h 833145"/>
                  <a:gd name="connsiteX2" fmla="*/ 418277 w 836476"/>
                  <a:gd name="connsiteY2" fmla="*/ 0 h 833145"/>
                  <a:gd name="connsiteX3" fmla="*/ 836476 w 836476"/>
                  <a:gd name="connsiteY3" fmla="*/ 416573 h 833145"/>
                  <a:gd name="connsiteX4" fmla="*/ 836476 w 836476"/>
                  <a:gd name="connsiteY4" fmla="*/ 416573 h 833145"/>
                  <a:gd name="connsiteX5" fmla="*/ 418277 w 836476"/>
                  <a:gd name="connsiteY5" fmla="*/ 833146 h 833145"/>
                  <a:gd name="connsiteX6" fmla="*/ 418277 w 836476"/>
                  <a:gd name="connsiteY6" fmla="*/ 833146 h 833145"/>
                  <a:gd name="connsiteX7" fmla="*/ 0 w 836476"/>
                  <a:gd name="connsiteY7" fmla="*/ 416573 h 833145"/>
                  <a:gd name="connsiteX8" fmla="*/ 0 w 836476"/>
                  <a:gd name="connsiteY8" fmla="*/ 416573 h 833145"/>
                  <a:gd name="connsiteX9" fmla="*/ 4415 w 836476"/>
                  <a:gd name="connsiteY9" fmla="*/ 416573 h 833145"/>
                  <a:gd name="connsiteX10" fmla="*/ 125638 w 836476"/>
                  <a:gd name="connsiteY10" fmla="*/ 707973 h 833145"/>
                  <a:gd name="connsiteX11" fmla="*/ 125638 w 836476"/>
                  <a:gd name="connsiteY11" fmla="*/ 707973 h 833145"/>
                  <a:gd name="connsiteX12" fmla="*/ 418199 w 836476"/>
                  <a:gd name="connsiteY12" fmla="*/ 828653 h 833145"/>
                  <a:gd name="connsiteX13" fmla="*/ 418199 w 836476"/>
                  <a:gd name="connsiteY13" fmla="*/ 828653 h 833145"/>
                  <a:gd name="connsiteX14" fmla="*/ 710761 w 836476"/>
                  <a:gd name="connsiteY14" fmla="*/ 707973 h 833145"/>
                  <a:gd name="connsiteX15" fmla="*/ 710761 w 836476"/>
                  <a:gd name="connsiteY15" fmla="*/ 707973 h 833145"/>
                  <a:gd name="connsiteX16" fmla="*/ 831984 w 836476"/>
                  <a:gd name="connsiteY16" fmla="*/ 416573 h 833145"/>
                  <a:gd name="connsiteX17" fmla="*/ 831984 w 836476"/>
                  <a:gd name="connsiteY17" fmla="*/ 416573 h 833145"/>
                  <a:gd name="connsiteX18" fmla="*/ 710761 w 836476"/>
                  <a:gd name="connsiteY18" fmla="*/ 125173 h 833145"/>
                  <a:gd name="connsiteX19" fmla="*/ 710761 w 836476"/>
                  <a:gd name="connsiteY19" fmla="*/ 125173 h 833145"/>
                  <a:gd name="connsiteX20" fmla="*/ 418199 w 836476"/>
                  <a:gd name="connsiteY20" fmla="*/ 4493 h 833145"/>
                  <a:gd name="connsiteX21" fmla="*/ 418199 w 836476"/>
                  <a:gd name="connsiteY21" fmla="*/ 4493 h 833145"/>
                  <a:gd name="connsiteX22" fmla="*/ 125638 w 836476"/>
                  <a:gd name="connsiteY22" fmla="*/ 125173 h 833145"/>
                  <a:gd name="connsiteX23" fmla="*/ 125638 w 836476"/>
                  <a:gd name="connsiteY23" fmla="*/ 125173 h 833145"/>
                  <a:gd name="connsiteX24" fmla="*/ 4415 w 836476"/>
                  <a:gd name="connsiteY24" fmla="*/ 416573 h 833145"/>
                  <a:gd name="connsiteX25" fmla="*/ 4415 w 836476"/>
                  <a:gd name="connsiteY25" fmla="*/ 416573 h 833145"/>
                  <a:gd name="connsiteX26" fmla="*/ 4415 w 836476"/>
                  <a:gd name="connsiteY26" fmla="*/ 416573 h 83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6476" h="833145">
                    <a:moveTo>
                      <a:pt x="0" y="416573"/>
                    </a:moveTo>
                    <a:cubicBezTo>
                      <a:pt x="0" y="186521"/>
                      <a:pt x="187295" y="0"/>
                      <a:pt x="418277" y="0"/>
                    </a:cubicBezTo>
                    <a:lnTo>
                      <a:pt x="418277" y="0"/>
                    </a:lnTo>
                    <a:cubicBezTo>
                      <a:pt x="649258" y="0"/>
                      <a:pt x="836476" y="186521"/>
                      <a:pt x="836476" y="416573"/>
                    </a:cubicBezTo>
                    <a:lnTo>
                      <a:pt x="836476" y="416573"/>
                    </a:lnTo>
                    <a:cubicBezTo>
                      <a:pt x="836476" y="646625"/>
                      <a:pt x="649181" y="833146"/>
                      <a:pt x="418277" y="833146"/>
                    </a:cubicBezTo>
                    <a:lnTo>
                      <a:pt x="418277" y="833146"/>
                    </a:lnTo>
                    <a:cubicBezTo>
                      <a:pt x="187218" y="833068"/>
                      <a:pt x="0" y="646625"/>
                      <a:pt x="0" y="416573"/>
                    </a:cubicBezTo>
                    <a:lnTo>
                      <a:pt x="0" y="416573"/>
                    </a:lnTo>
                    <a:close/>
                    <a:moveTo>
                      <a:pt x="4415" y="416573"/>
                    </a:moveTo>
                    <a:cubicBezTo>
                      <a:pt x="4415" y="530360"/>
                      <a:pt x="50735" y="633380"/>
                      <a:pt x="125638" y="707973"/>
                    </a:cubicBezTo>
                    <a:lnTo>
                      <a:pt x="125638" y="707973"/>
                    </a:lnTo>
                    <a:cubicBezTo>
                      <a:pt x="200463" y="782565"/>
                      <a:pt x="303948" y="828653"/>
                      <a:pt x="418199" y="828653"/>
                    </a:cubicBezTo>
                    <a:lnTo>
                      <a:pt x="418199" y="828653"/>
                    </a:lnTo>
                    <a:cubicBezTo>
                      <a:pt x="532451" y="828653"/>
                      <a:pt x="635858" y="782565"/>
                      <a:pt x="710761" y="707973"/>
                    </a:cubicBezTo>
                    <a:lnTo>
                      <a:pt x="710761" y="707973"/>
                    </a:lnTo>
                    <a:cubicBezTo>
                      <a:pt x="785664" y="633380"/>
                      <a:pt x="831984" y="530360"/>
                      <a:pt x="831984" y="416573"/>
                    </a:cubicBezTo>
                    <a:lnTo>
                      <a:pt x="831984" y="416573"/>
                    </a:lnTo>
                    <a:cubicBezTo>
                      <a:pt x="831984" y="302786"/>
                      <a:pt x="785664" y="199766"/>
                      <a:pt x="710761" y="125173"/>
                    </a:cubicBezTo>
                    <a:lnTo>
                      <a:pt x="710761" y="125173"/>
                    </a:lnTo>
                    <a:cubicBezTo>
                      <a:pt x="635858" y="50581"/>
                      <a:pt x="532451" y="4493"/>
                      <a:pt x="418199" y="4493"/>
                    </a:cubicBezTo>
                    <a:lnTo>
                      <a:pt x="418199" y="4493"/>
                    </a:lnTo>
                    <a:cubicBezTo>
                      <a:pt x="303948" y="4493"/>
                      <a:pt x="200463" y="50581"/>
                      <a:pt x="125638" y="125173"/>
                    </a:cubicBezTo>
                    <a:lnTo>
                      <a:pt x="125638" y="125173"/>
                    </a:lnTo>
                    <a:cubicBezTo>
                      <a:pt x="50735" y="199689"/>
                      <a:pt x="4415" y="302709"/>
                      <a:pt x="4415" y="416573"/>
                    </a:cubicBezTo>
                    <a:lnTo>
                      <a:pt x="4415" y="416573"/>
                    </a:lnTo>
                    <a:lnTo>
                      <a:pt x="4415" y="416573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89" name="Freeform: Shape 47688">
                <a:extLst>
                  <a:ext uri="{FF2B5EF4-FFF2-40B4-BE49-F238E27FC236}">
                    <a16:creationId xmlns:a16="http://schemas.microsoft.com/office/drawing/2014/main" id="{37806AD7-6FDB-42F7-9AFE-6F633E7DCCA5}"/>
                  </a:ext>
                </a:extLst>
              </p:cNvPr>
              <p:cNvSpPr/>
              <p:nvPr/>
            </p:nvSpPr>
            <p:spPr>
              <a:xfrm>
                <a:off x="9323801" y="3121497"/>
                <a:ext cx="117863" cy="117360"/>
              </a:xfrm>
              <a:custGeom>
                <a:avLst/>
                <a:gdLst>
                  <a:gd name="connsiteX0" fmla="*/ 0 w 90859"/>
                  <a:gd name="connsiteY0" fmla="*/ 45236 h 90471"/>
                  <a:gd name="connsiteX1" fmla="*/ 45469 w 90859"/>
                  <a:gd name="connsiteY1" fmla="*/ 0 h 90471"/>
                  <a:gd name="connsiteX2" fmla="*/ 45469 w 90859"/>
                  <a:gd name="connsiteY2" fmla="*/ 0 h 90471"/>
                  <a:gd name="connsiteX3" fmla="*/ 90859 w 90859"/>
                  <a:gd name="connsiteY3" fmla="*/ 45236 h 90471"/>
                  <a:gd name="connsiteX4" fmla="*/ 90859 w 90859"/>
                  <a:gd name="connsiteY4" fmla="*/ 45236 h 90471"/>
                  <a:gd name="connsiteX5" fmla="*/ 45469 w 90859"/>
                  <a:gd name="connsiteY5" fmla="*/ 90472 h 90471"/>
                  <a:gd name="connsiteX6" fmla="*/ 45469 w 90859"/>
                  <a:gd name="connsiteY6" fmla="*/ 90472 h 90471"/>
                  <a:gd name="connsiteX7" fmla="*/ 0 w 90859"/>
                  <a:gd name="connsiteY7" fmla="*/ 45236 h 90471"/>
                  <a:gd name="connsiteX8" fmla="*/ 0 w 90859"/>
                  <a:gd name="connsiteY8" fmla="*/ 45236 h 90471"/>
                  <a:gd name="connsiteX9" fmla="*/ 1704 w 90859"/>
                  <a:gd name="connsiteY9" fmla="*/ 45236 h 90471"/>
                  <a:gd name="connsiteX10" fmla="*/ 45391 w 90859"/>
                  <a:gd name="connsiteY10" fmla="*/ 88690 h 90471"/>
                  <a:gd name="connsiteX11" fmla="*/ 45391 w 90859"/>
                  <a:gd name="connsiteY11" fmla="*/ 88690 h 90471"/>
                  <a:gd name="connsiteX12" fmla="*/ 89000 w 90859"/>
                  <a:gd name="connsiteY12" fmla="*/ 45236 h 90471"/>
                  <a:gd name="connsiteX13" fmla="*/ 89000 w 90859"/>
                  <a:gd name="connsiteY13" fmla="*/ 45236 h 90471"/>
                  <a:gd name="connsiteX14" fmla="*/ 45391 w 90859"/>
                  <a:gd name="connsiteY14" fmla="*/ 1704 h 90471"/>
                  <a:gd name="connsiteX15" fmla="*/ 45391 w 90859"/>
                  <a:gd name="connsiteY15" fmla="*/ 1704 h 90471"/>
                  <a:gd name="connsiteX16" fmla="*/ 1704 w 90859"/>
                  <a:gd name="connsiteY16" fmla="*/ 45236 h 90471"/>
                  <a:gd name="connsiteX17" fmla="*/ 1704 w 90859"/>
                  <a:gd name="connsiteY17" fmla="*/ 45236 h 90471"/>
                  <a:gd name="connsiteX18" fmla="*/ 1704 w 90859"/>
                  <a:gd name="connsiteY18" fmla="*/ 45236 h 90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0859" h="90471">
                    <a:moveTo>
                      <a:pt x="0" y="45236"/>
                    </a:moveTo>
                    <a:cubicBezTo>
                      <a:pt x="0" y="20217"/>
                      <a:pt x="20372" y="0"/>
                      <a:pt x="45469" y="0"/>
                    </a:cubicBezTo>
                    <a:lnTo>
                      <a:pt x="45469" y="0"/>
                    </a:lnTo>
                    <a:cubicBezTo>
                      <a:pt x="70565" y="0"/>
                      <a:pt x="90859" y="20217"/>
                      <a:pt x="90859" y="45236"/>
                    </a:cubicBezTo>
                    <a:lnTo>
                      <a:pt x="90859" y="45236"/>
                    </a:lnTo>
                    <a:cubicBezTo>
                      <a:pt x="90859" y="70255"/>
                      <a:pt x="70488" y="90472"/>
                      <a:pt x="45469" y="90472"/>
                    </a:cubicBezTo>
                    <a:lnTo>
                      <a:pt x="45469" y="90472"/>
                    </a:lnTo>
                    <a:cubicBezTo>
                      <a:pt x="20295" y="90472"/>
                      <a:pt x="0" y="70178"/>
                      <a:pt x="0" y="45236"/>
                    </a:cubicBezTo>
                    <a:lnTo>
                      <a:pt x="0" y="45236"/>
                    </a:lnTo>
                    <a:close/>
                    <a:moveTo>
                      <a:pt x="1704" y="45236"/>
                    </a:moveTo>
                    <a:cubicBezTo>
                      <a:pt x="1782" y="69248"/>
                      <a:pt x="21224" y="88690"/>
                      <a:pt x="45391" y="88690"/>
                    </a:cubicBezTo>
                    <a:lnTo>
                      <a:pt x="45391" y="88690"/>
                    </a:lnTo>
                    <a:cubicBezTo>
                      <a:pt x="69481" y="88690"/>
                      <a:pt x="89000" y="69248"/>
                      <a:pt x="89000" y="45236"/>
                    </a:cubicBezTo>
                    <a:lnTo>
                      <a:pt x="89000" y="45236"/>
                    </a:lnTo>
                    <a:cubicBezTo>
                      <a:pt x="88923" y="21224"/>
                      <a:pt x="69481" y="1782"/>
                      <a:pt x="45391" y="1704"/>
                    </a:cubicBezTo>
                    <a:lnTo>
                      <a:pt x="45391" y="1704"/>
                    </a:lnTo>
                    <a:cubicBezTo>
                      <a:pt x="21301" y="1782"/>
                      <a:pt x="1782" y="21224"/>
                      <a:pt x="1704" y="45236"/>
                    </a:cubicBezTo>
                    <a:lnTo>
                      <a:pt x="1704" y="45236"/>
                    </a:lnTo>
                    <a:lnTo>
                      <a:pt x="1704" y="45236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7690" name="Graphic 19965">
                <a:extLst>
                  <a:ext uri="{FF2B5EF4-FFF2-40B4-BE49-F238E27FC236}">
                    <a16:creationId xmlns:a16="http://schemas.microsoft.com/office/drawing/2014/main" id="{A400E6DF-C36D-4B3E-B2D7-76CE6F98E8E4}"/>
                  </a:ext>
                </a:extLst>
              </p:cNvPr>
              <p:cNvGrpSpPr/>
              <p:nvPr/>
            </p:nvGrpSpPr>
            <p:grpSpPr>
              <a:xfrm>
                <a:off x="9323801" y="2514697"/>
                <a:ext cx="117863" cy="667389"/>
                <a:chOff x="7400481" y="2388574"/>
                <a:chExt cx="90859" cy="514480"/>
              </a:xfrm>
              <a:solidFill>
                <a:srgbClr val="839EAD"/>
              </a:solidFill>
            </p:grpSpPr>
            <p:sp>
              <p:nvSpPr>
                <p:cNvPr id="48015" name="Freeform: Shape 48014">
                  <a:extLst>
                    <a:ext uri="{FF2B5EF4-FFF2-40B4-BE49-F238E27FC236}">
                      <a16:creationId xmlns:a16="http://schemas.microsoft.com/office/drawing/2014/main" id="{E6A837D5-25B3-44E9-B9CF-FC9097C816BD}"/>
                    </a:ext>
                  </a:extLst>
                </p:cNvPr>
                <p:cNvSpPr/>
                <p:nvPr/>
              </p:nvSpPr>
              <p:spPr>
                <a:xfrm>
                  <a:off x="7400481" y="2388574"/>
                  <a:ext cx="90859" cy="513086"/>
                </a:xfrm>
                <a:custGeom>
                  <a:avLst/>
                  <a:gdLst>
                    <a:gd name="connsiteX0" fmla="*/ 0 w 90859"/>
                    <a:gd name="connsiteY0" fmla="*/ 512854 h 513086"/>
                    <a:gd name="connsiteX1" fmla="*/ 50813 w 90859"/>
                    <a:gd name="connsiteY1" fmla="*/ 0 h 513086"/>
                    <a:gd name="connsiteX2" fmla="*/ 52595 w 90859"/>
                    <a:gd name="connsiteY2" fmla="*/ 0 h 513086"/>
                    <a:gd name="connsiteX3" fmla="*/ 90859 w 90859"/>
                    <a:gd name="connsiteY3" fmla="*/ 512854 h 513086"/>
                    <a:gd name="connsiteX4" fmla="*/ 89078 w 90859"/>
                    <a:gd name="connsiteY4" fmla="*/ 513009 h 513086"/>
                    <a:gd name="connsiteX5" fmla="*/ 51588 w 90859"/>
                    <a:gd name="connsiteY5" fmla="*/ 10302 h 513086"/>
                    <a:gd name="connsiteX6" fmla="*/ 1704 w 90859"/>
                    <a:gd name="connsiteY6" fmla="*/ 513086 h 513086"/>
                    <a:gd name="connsiteX7" fmla="*/ 1704 w 90859"/>
                    <a:gd name="connsiteY7" fmla="*/ 513086 h 513086"/>
                    <a:gd name="connsiteX8" fmla="*/ 0 w 90859"/>
                    <a:gd name="connsiteY8" fmla="*/ 512854 h 513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59" h="513086">
                      <a:moveTo>
                        <a:pt x="0" y="512854"/>
                      </a:moveTo>
                      <a:lnTo>
                        <a:pt x="50813" y="0"/>
                      </a:lnTo>
                      <a:lnTo>
                        <a:pt x="52595" y="0"/>
                      </a:lnTo>
                      <a:lnTo>
                        <a:pt x="90859" y="512854"/>
                      </a:lnTo>
                      <a:lnTo>
                        <a:pt x="89078" y="513009"/>
                      </a:lnTo>
                      <a:lnTo>
                        <a:pt x="51588" y="10302"/>
                      </a:lnTo>
                      <a:lnTo>
                        <a:pt x="1704" y="513086"/>
                      </a:lnTo>
                      <a:lnTo>
                        <a:pt x="1704" y="513086"/>
                      </a:lnTo>
                      <a:lnTo>
                        <a:pt x="0" y="51285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6" name="Freeform: Shape 48015">
                  <a:extLst>
                    <a:ext uri="{FF2B5EF4-FFF2-40B4-BE49-F238E27FC236}">
                      <a16:creationId xmlns:a16="http://schemas.microsoft.com/office/drawing/2014/main" id="{A14B320F-1B20-451B-BBF6-A72EC2C24540}"/>
                    </a:ext>
                  </a:extLst>
                </p:cNvPr>
                <p:cNvSpPr/>
                <p:nvPr/>
              </p:nvSpPr>
              <p:spPr>
                <a:xfrm>
                  <a:off x="7433479" y="2390123"/>
                  <a:ext cx="30828" cy="512931"/>
                </a:xfrm>
                <a:custGeom>
                  <a:avLst/>
                  <a:gdLst>
                    <a:gd name="connsiteX0" fmla="*/ 0 w 30828"/>
                    <a:gd name="connsiteY0" fmla="*/ 512854 h 512931"/>
                    <a:gd name="connsiteX1" fmla="*/ 16576 w 30828"/>
                    <a:gd name="connsiteY1" fmla="*/ 0 h 512931"/>
                    <a:gd name="connsiteX2" fmla="*/ 18358 w 30828"/>
                    <a:gd name="connsiteY2" fmla="*/ 0 h 512931"/>
                    <a:gd name="connsiteX3" fmla="*/ 30829 w 30828"/>
                    <a:gd name="connsiteY3" fmla="*/ 512932 h 512931"/>
                    <a:gd name="connsiteX4" fmla="*/ 29047 w 30828"/>
                    <a:gd name="connsiteY4" fmla="*/ 512932 h 512931"/>
                    <a:gd name="connsiteX5" fmla="*/ 17351 w 30828"/>
                    <a:gd name="connsiteY5" fmla="*/ 31448 h 512931"/>
                    <a:gd name="connsiteX6" fmla="*/ 1704 w 30828"/>
                    <a:gd name="connsiteY6" fmla="*/ 512932 h 512931"/>
                    <a:gd name="connsiteX7" fmla="*/ 1782 w 30828"/>
                    <a:gd name="connsiteY7" fmla="*/ 512932 h 512931"/>
                    <a:gd name="connsiteX8" fmla="*/ 0 w 30828"/>
                    <a:gd name="connsiteY8" fmla="*/ 512854 h 512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828" h="512931">
                      <a:moveTo>
                        <a:pt x="0" y="512854"/>
                      </a:moveTo>
                      <a:lnTo>
                        <a:pt x="16576" y="0"/>
                      </a:lnTo>
                      <a:lnTo>
                        <a:pt x="18358" y="0"/>
                      </a:lnTo>
                      <a:lnTo>
                        <a:pt x="30829" y="512932"/>
                      </a:lnTo>
                      <a:lnTo>
                        <a:pt x="29047" y="512932"/>
                      </a:lnTo>
                      <a:lnTo>
                        <a:pt x="17351" y="31448"/>
                      </a:lnTo>
                      <a:lnTo>
                        <a:pt x="1704" y="512932"/>
                      </a:lnTo>
                      <a:lnTo>
                        <a:pt x="1782" y="512932"/>
                      </a:lnTo>
                      <a:lnTo>
                        <a:pt x="0" y="51285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1" name="Graphic 19965">
                <a:extLst>
                  <a:ext uri="{FF2B5EF4-FFF2-40B4-BE49-F238E27FC236}">
                    <a16:creationId xmlns:a16="http://schemas.microsoft.com/office/drawing/2014/main" id="{E6EE50C3-4843-4DD3-969E-DDFD6BFE7D87}"/>
                  </a:ext>
                </a:extLst>
              </p:cNvPr>
              <p:cNvGrpSpPr/>
              <p:nvPr/>
            </p:nvGrpSpPr>
            <p:grpSpPr>
              <a:xfrm>
                <a:off x="9250250" y="2527357"/>
                <a:ext cx="190209" cy="664977"/>
                <a:chOff x="7343782" y="2398334"/>
                <a:chExt cx="146629" cy="512621"/>
              </a:xfrm>
              <a:solidFill>
                <a:srgbClr val="839EAD"/>
              </a:solidFill>
            </p:grpSpPr>
            <p:sp>
              <p:nvSpPr>
                <p:cNvPr id="48013" name="Freeform: Shape 48012">
                  <a:extLst>
                    <a:ext uri="{FF2B5EF4-FFF2-40B4-BE49-F238E27FC236}">
                      <a16:creationId xmlns:a16="http://schemas.microsoft.com/office/drawing/2014/main" id="{4936D879-1FF7-4DE8-AD3D-A777FC509EF3}"/>
                    </a:ext>
                  </a:extLst>
                </p:cNvPr>
                <p:cNvSpPr/>
                <p:nvPr/>
              </p:nvSpPr>
              <p:spPr>
                <a:xfrm>
                  <a:off x="7344634" y="2398334"/>
                  <a:ext cx="145777" cy="512621"/>
                </a:xfrm>
                <a:custGeom>
                  <a:avLst/>
                  <a:gdLst>
                    <a:gd name="connsiteX0" fmla="*/ 0 w 145777"/>
                    <a:gd name="connsiteY0" fmla="*/ 387 h 512621"/>
                    <a:gd name="connsiteX1" fmla="*/ 1781 w 145777"/>
                    <a:gd name="connsiteY1" fmla="*/ 0 h 512621"/>
                    <a:gd name="connsiteX2" fmla="*/ 145777 w 145777"/>
                    <a:gd name="connsiteY2" fmla="*/ 493722 h 512621"/>
                    <a:gd name="connsiteX3" fmla="*/ 144073 w 145777"/>
                    <a:gd name="connsiteY3" fmla="*/ 494264 h 512621"/>
                    <a:gd name="connsiteX4" fmla="*/ 2943 w 145777"/>
                    <a:gd name="connsiteY4" fmla="*/ 10379 h 512621"/>
                    <a:gd name="connsiteX5" fmla="*/ 58714 w 145777"/>
                    <a:gd name="connsiteY5" fmla="*/ 512389 h 512621"/>
                    <a:gd name="connsiteX6" fmla="*/ 58714 w 145777"/>
                    <a:gd name="connsiteY6" fmla="*/ 512389 h 512621"/>
                    <a:gd name="connsiteX7" fmla="*/ 56932 w 145777"/>
                    <a:gd name="connsiteY7" fmla="*/ 512622 h 512621"/>
                    <a:gd name="connsiteX8" fmla="*/ 0 w 145777"/>
                    <a:gd name="connsiteY8" fmla="*/ 387 h 512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5777" h="512621">
                      <a:moveTo>
                        <a:pt x="0" y="387"/>
                      </a:moveTo>
                      <a:lnTo>
                        <a:pt x="1781" y="0"/>
                      </a:lnTo>
                      <a:lnTo>
                        <a:pt x="145777" y="493722"/>
                      </a:lnTo>
                      <a:lnTo>
                        <a:pt x="144073" y="494264"/>
                      </a:lnTo>
                      <a:lnTo>
                        <a:pt x="2943" y="10379"/>
                      </a:lnTo>
                      <a:lnTo>
                        <a:pt x="58714" y="512389"/>
                      </a:lnTo>
                      <a:lnTo>
                        <a:pt x="58714" y="512389"/>
                      </a:lnTo>
                      <a:lnTo>
                        <a:pt x="56932" y="512622"/>
                      </a:lnTo>
                      <a:lnTo>
                        <a:pt x="0" y="38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4" name="Freeform: Shape 48013">
                  <a:extLst>
                    <a:ext uri="{FF2B5EF4-FFF2-40B4-BE49-F238E27FC236}">
                      <a16:creationId xmlns:a16="http://schemas.microsoft.com/office/drawing/2014/main" id="{7E25FB52-0E8A-4C02-9AD3-405713707027}"/>
                    </a:ext>
                  </a:extLst>
                </p:cNvPr>
                <p:cNvSpPr/>
                <p:nvPr/>
              </p:nvSpPr>
              <p:spPr>
                <a:xfrm>
                  <a:off x="7343782" y="2400115"/>
                  <a:ext cx="120602" cy="505495"/>
                </a:xfrm>
                <a:custGeom>
                  <a:avLst/>
                  <a:gdLst>
                    <a:gd name="connsiteX0" fmla="*/ 0 w 120602"/>
                    <a:gd name="connsiteY0" fmla="*/ 387 h 505495"/>
                    <a:gd name="connsiteX1" fmla="*/ 1704 w 120602"/>
                    <a:gd name="connsiteY1" fmla="*/ 0 h 505495"/>
                    <a:gd name="connsiteX2" fmla="*/ 120603 w 120602"/>
                    <a:gd name="connsiteY2" fmla="*/ 499067 h 505495"/>
                    <a:gd name="connsiteX3" fmla="*/ 118821 w 120602"/>
                    <a:gd name="connsiteY3" fmla="*/ 499531 h 505495"/>
                    <a:gd name="connsiteX4" fmla="*/ 7281 w 120602"/>
                    <a:gd name="connsiteY4" fmla="*/ 30983 h 505495"/>
                    <a:gd name="connsiteX5" fmla="*/ 92176 w 120602"/>
                    <a:gd name="connsiteY5" fmla="*/ 505186 h 505495"/>
                    <a:gd name="connsiteX6" fmla="*/ 90394 w 120602"/>
                    <a:gd name="connsiteY6" fmla="*/ 505496 h 505495"/>
                    <a:gd name="connsiteX7" fmla="*/ 0 w 120602"/>
                    <a:gd name="connsiteY7" fmla="*/ 387 h 505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0602" h="505495">
                      <a:moveTo>
                        <a:pt x="0" y="387"/>
                      </a:moveTo>
                      <a:lnTo>
                        <a:pt x="1704" y="0"/>
                      </a:lnTo>
                      <a:lnTo>
                        <a:pt x="120603" y="499067"/>
                      </a:lnTo>
                      <a:lnTo>
                        <a:pt x="118821" y="499531"/>
                      </a:lnTo>
                      <a:lnTo>
                        <a:pt x="7281" y="30983"/>
                      </a:lnTo>
                      <a:lnTo>
                        <a:pt x="92176" y="505186"/>
                      </a:lnTo>
                      <a:lnTo>
                        <a:pt x="90394" y="505496"/>
                      </a:lnTo>
                      <a:lnTo>
                        <a:pt x="0" y="38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2" name="Graphic 19965">
                <a:extLst>
                  <a:ext uri="{FF2B5EF4-FFF2-40B4-BE49-F238E27FC236}">
                    <a16:creationId xmlns:a16="http://schemas.microsoft.com/office/drawing/2014/main" id="{9FD75516-ACEA-404F-8604-31EB88C72BB2}"/>
                  </a:ext>
                </a:extLst>
              </p:cNvPr>
              <p:cNvGrpSpPr/>
              <p:nvPr/>
            </p:nvGrpSpPr>
            <p:grpSpPr>
              <a:xfrm>
                <a:off x="9118219" y="2568554"/>
                <a:ext cx="318622" cy="635436"/>
                <a:chOff x="7242001" y="2430092"/>
                <a:chExt cx="245621" cy="489848"/>
              </a:xfrm>
              <a:solidFill>
                <a:srgbClr val="839EAD"/>
              </a:solidFill>
            </p:grpSpPr>
            <p:sp>
              <p:nvSpPr>
                <p:cNvPr id="48011" name="Freeform: Shape 48010">
                  <a:extLst>
                    <a:ext uri="{FF2B5EF4-FFF2-40B4-BE49-F238E27FC236}">
                      <a16:creationId xmlns:a16="http://schemas.microsoft.com/office/drawing/2014/main" id="{69741941-990C-44B8-BEAE-A77F96FF9883}"/>
                    </a:ext>
                  </a:extLst>
                </p:cNvPr>
                <p:cNvSpPr/>
                <p:nvPr/>
              </p:nvSpPr>
              <p:spPr>
                <a:xfrm>
                  <a:off x="7242466" y="2430092"/>
                  <a:ext cx="245156" cy="489848"/>
                </a:xfrm>
                <a:custGeom>
                  <a:avLst/>
                  <a:gdLst>
                    <a:gd name="connsiteX0" fmla="*/ 0 w 245156"/>
                    <a:gd name="connsiteY0" fmla="*/ 697 h 489848"/>
                    <a:gd name="connsiteX1" fmla="*/ 1626 w 245156"/>
                    <a:gd name="connsiteY1" fmla="*/ 0 h 489848"/>
                    <a:gd name="connsiteX2" fmla="*/ 245157 w 245156"/>
                    <a:gd name="connsiteY2" fmla="*/ 452979 h 489848"/>
                    <a:gd name="connsiteX3" fmla="*/ 243608 w 245156"/>
                    <a:gd name="connsiteY3" fmla="*/ 453753 h 489848"/>
                    <a:gd name="connsiteX4" fmla="*/ 4880 w 245156"/>
                    <a:gd name="connsiteY4" fmla="*/ 9837 h 489848"/>
                    <a:gd name="connsiteX5" fmla="*/ 163825 w 245156"/>
                    <a:gd name="connsiteY5" fmla="*/ 489307 h 489848"/>
                    <a:gd name="connsiteX6" fmla="*/ 163825 w 245156"/>
                    <a:gd name="connsiteY6" fmla="*/ 489307 h 489848"/>
                    <a:gd name="connsiteX7" fmla="*/ 162121 w 245156"/>
                    <a:gd name="connsiteY7" fmla="*/ 489849 h 489848"/>
                    <a:gd name="connsiteX8" fmla="*/ 0 w 245156"/>
                    <a:gd name="connsiteY8" fmla="*/ 697 h 489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5156" h="489848">
                      <a:moveTo>
                        <a:pt x="0" y="697"/>
                      </a:moveTo>
                      <a:lnTo>
                        <a:pt x="1626" y="0"/>
                      </a:lnTo>
                      <a:lnTo>
                        <a:pt x="245157" y="452979"/>
                      </a:lnTo>
                      <a:lnTo>
                        <a:pt x="243608" y="453753"/>
                      </a:lnTo>
                      <a:lnTo>
                        <a:pt x="4880" y="9837"/>
                      </a:lnTo>
                      <a:lnTo>
                        <a:pt x="163825" y="489307"/>
                      </a:lnTo>
                      <a:lnTo>
                        <a:pt x="163825" y="489307"/>
                      </a:lnTo>
                      <a:lnTo>
                        <a:pt x="162121" y="489849"/>
                      </a:lnTo>
                      <a:lnTo>
                        <a:pt x="0" y="69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2" name="Freeform: Shape 48011">
                  <a:extLst>
                    <a:ext uri="{FF2B5EF4-FFF2-40B4-BE49-F238E27FC236}">
                      <a16:creationId xmlns:a16="http://schemas.microsoft.com/office/drawing/2014/main" id="{65B44DB2-6087-4857-AA9D-5689885A846D}"/>
                    </a:ext>
                  </a:extLst>
                </p:cNvPr>
                <p:cNvSpPr/>
                <p:nvPr/>
              </p:nvSpPr>
              <p:spPr>
                <a:xfrm>
                  <a:off x="7242001" y="2432028"/>
                  <a:ext cx="221609" cy="475983"/>
                </a:xfrm>
                <a:custGeom>
                  <a:avLst/>
                  <a:gdLst>
                    <a:gd name="connsiteX0" fmla="*/ 0 w 221609"/>
                    <a:gd name="connsiteY0" fmla="*/ 697 h 475983"/>
                    <a:gd name="connsiteX1" fmla="*/ 1549 w 221609"/>
                    <a:gd name="connsiteY1" fmla="*/ 0 h 475983"/>
                    <a:gd name="connsiteX2" fmla="*/ 221609 w 221609"/>
                    <a:gd name="connsiteY2" fmla="*/ 463435 h 475983"/>
                    <a:gd name="connsiteX3" fmla="*/ 219982 w 221609"/>
                    <a:gd name="connsiteY3" fmla="*/ 464210 h 475983"/>
                    <a:gd name="connsiteX4" fmla="*/ 13400 w 221609"/>
                    <a:gd name="connsiteY4" fmla="*/ 29047 h 475983"/>
                    <a:gd name="connsiteX5" fmla="*/ 195041 w 221609"/>
                    <a:gd name="connsiteY5" fmla="*/ 475287 h 475983"/>
                    <a:gd name="connsiteX6" fmla="*/ 195041 w 221609"/>
                    <a:gd name="connsiteY6" fmla="*/ 475287 h 475983"/>
                    <a:gd name="connsiteX7" fmla="*/ 193414 w 221609"/>
                    <a:gd name="connsiteY7" fmla="*/ 475984 h 475983"/>
                    <a:gd name="connsiteX8" fmla="*/ 0 w 221609"/>
                    <a:gd name="connsiteY8" fmla="*/ 697 h 475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1609" h="475983">
                      <a:moveTo>
                        <a:pt x="0" y="697"/>
                      </a:moveTo>
                      <a:lnTo>
                        <a:pt x="1549" y="0"/>
                      </a:lnTo>
                      <a:lnTo>
                        <a:pt x="221609" y="463435"/>
                      </a:lnTo>
                      <a:lnTo>
                        <a:pt x="219982" y="464210"/>
                      </a:lnTo>
                      <a:lnTo>
                        <a:pt x="13400" y="29047"/>
                      </a:lnTo>
                      <a:lnTo>
                        <a:pt x="195041" y="475287"/>
                      </a:lnTo>
                      <a:lnTo>
                        <a:pt x="195041" y="475287"/>
                      </a:lnTo>
                      <a:lnTo>
                        <a:pt x="193414" y="475984"/>
                      </a:lnTo>
                      <a:lnTo>
                        <a:pt x="0" y="69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3" name="Graphic 19965">
                <a:extLst>
                  <a:ext uri="{FF2B5EF4-FFF2-40B4-BE49-F238E27FC236}">
                    <a16:creationId xmlns:a16="http://schemas.microsoft.com/office/drawing/2014/main" id="{D597F844-B4E1-422B-8CFE-D9D34B274452}"/>
                  </a:ext>
                </a:extLst>
              </p:cNvPr>
              <p:cNvGrpSpPr/>
              <p:nvPr/>
            </p:nvGrpSpPr>
            <p:grpSpPr>
              <a:xfrm>
                <a:off x="8997643" y="2636379"/>
                <a:ext cx="433170" cy="578364"/>
                <a:chOff x="7149051" y="2482377"/>
                <a:chExt cx="333924" cy="445852"/>
              </a:xfrm>
              <a:solidFill>
                <a:srgbClr val="839EAD"/>
              </a:solidFill>
            </p:grpSpPr>
            <p:sp>
              <p:nvSpPr>
                <p:cNvPr id="48009" name="Freeform: Shape 48008">
                  <a:extLst>
                    <a:ext uri="{FF2B5EF4-FFF2-40B4-BE49-F238E27FC236}">
                      <a16:creationId xmlns:a16="http://schemas.microsoft.com/office/drawing/2014/main" id="{556EAA59-F0A0-414D-8CA3-A66B233B30D4}"/>
                    </a:ext>
                  </a:extLst>
                </p:cNvPr>
                <p:cNvSpPr/>
                <p:nvPr/>
              </p:nvSpPr>
              <p:spPr>
                <a:xfrm>
                  <a:off x="7149128" y="2482377"/>
                  <a:ext cx="333846" cy="445852"/>
                </a:xfrm>
                <a:custGeom>
                  <a:avLst/>
                  <a:gdLst>
                    <a:gd name="connsiteX0" fmla="*/ 0 w 333846"/>
                    <a:gd name="connsiteY0" fmla="*/ 1007 h 445852"/>
                    <a:gd name="connsiteX1" fmla="*/ 1472 w 333846"/>
                    <a:gd name="connsiteY1" fmla="*/ 0 h 445852"/>
                    <a:gd name="connsiteX2" fmla="*/ 333847 w 333846"/>
                    <a:gd name="connsiteY2" fmla="*/ 392406 h 445852"/>
                    <a:gd name="connsiteX3" fmla="*/ 332530 w 333846"/>
                    <a:gd name="connsiteY3" fmla="*/ 393568 h 445852"/>
                    <a:gd name="connsiteX4" fmla="*/ 6739 w 333846"/>
                    <a:gd name="connsiteY4" fmla="*/ 8985 h 445852"/>
                    <a:gd name="connsiteX5" fmla="*/ 261888 w 333846"/>
                    <a:gd name="connsiteY5" fmla="*/ 444923 h 445852"/>
                    <a:gd name="connsiteX6" fmla="*/ 260339 w 333846"/>
                    <a:gd name="connsiteY6" fmla="*/ 445852 h 445852"/>
                    <a:gd name="connsiteX7" fmla="*/ 0 w 333846"/>
                    <a:gd name="connsiteY7" fmla="*/ 1007 h 445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3846" h="445852">
                      <a:moveTo>
                        <a:pt x="0" y="1007"/>
                      </a:moveTo>
                      <a:lnTo>
                        <a:pt x="1472" y="0"/>
                      </a:lnTo>
                      <a:lnTo>
                        <a:pt x="333847" y="392406"/>
                      </a:lnTo>
                      <a:lnTo>
                        <a:pt x="332530" y="393568"/>
                      </a:lnTo>
                      <a:lnTo>
                        <a:pt x="6739" y="8985"/>
                      </a:lnTo>
                      <a:lnTo>
                        <a:pt x="261888" y="444923"/>
                      </a:lnTo>
                      <a:lnTo>
                        <a:pt x="260339" y="445852"/>
                      </a:lnTo>
                      <a:lnTo>
                        <a:pt x="0" y="100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0" name="Freeform: Shape 48009">
                  <a:extLst>
                    <a:ext uri="{FF2B5EF4-FFF2-40B4-BE49-F238E27FC236}">
                      <a16:creationId xmlns:a16="http://schemas.microsoft.com/office/drawing/2014/main" id="{189AAC2A-5CA7-442F-BA63-2DCA82DA9D9C}"/>
                    </a:ext>
                  </a:extLst>
                </p:cNvPr>
                <p:cNvSpPr/>
                <p:nvPr/>
              </p:nvSpPr>
              <p:spPr>
                <a:xfrm>
                  <a:off x="7149051" y="2484391"/>
                  <a:ext cx="313010" cy="425713"/>
                </a:xfrm>
                <a:custGeom>
                  <a:avLst/>
                  <a:gdLst>
                    <a:gd name="connsiteX0" fmla="*/ 0 w 313010"/>
                    <a:gd name="connsiteY0" fmla="*/ 1007 h 425713"/>
                    <a:gd name="connsiteX1" fmla="*/ 1472 w 313010"/>
                    <a:gd name="connsiteY1" fmla="*/ 0 h 425713"/>
                    <a:gd name="connsiteX2" fmla="*/ 313010 w 313010"/>
                    <a:gd name="connsiteY2" fmla="*/ 407588 h 425713"/>
                    <a:gd name="connsiteX3" fmla="*/ 311616 w 313010"/>
                    <a:gd name="connsiteY3" fmla="*/ 408672 h 425713"/>
                    <a:gd name="connsiteX4" fmla="*/ 19055 w 313010"/>
                    <a:gd name="connsiteY4" fmla="*/ 25871 h 425713"/>
                    <a:gd name="connsiteX5" fmla="*/ 289541 w 313010"/>
                    <a:gd name="connsiteY5" fmla="*/ 424706 h 425713"/>
                    <a:gd name="connsiteX6" fmla="*/ 289541 w 313010"/>
                    <a:gd name="connsiteY6" fmla="*/ 424706 h 425713"/>
                    <a:gd name="connsiteX7" fmla="*/ 288069 w 313010"/>
                    <a:gd name="connsiteY7" fmla="*/ 425713 h 425713"/>
                    <a:gd name="connsiteX8" fmla="*/ 0 w 313010"/>
                    <a:gd name="connsiteY8" fmla="*/ 1007 h 425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3010" h="425713">
                      <a:moveTo>
                        <a:pt x="0" y="1007"/>
                      </a:moveTo>
                      <a:lnTo>
                        <a:pt x="1472" y="0"/>
                      </a:lnTo>
                      <a:lnTo>
                        <a:pt x="313010" y="407588"/>
                      </a:lnTo>
                      <a:lnTo>
                        <a:pt x="311616" y="408672"/>
                      </a:lnTo>
                      <a:lnTo>
                        <a:pt x="19055" y="25871"/>
                      </a:lnTo>
                      <a:lnTo>
                        <a:pt x="289541" y="424706"/>
                      </a:lnTo>
                      <a:lnTo>
                        <a:pt x="289541" y="424706"/>
                      </a:lnTo>
                      <a:lnTo>
                        <a:pt x="288069" y="425713"/>
                      </a:lnTo>
                      <a:lnTo>
                        <a:pt x="0" y="100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4" name="Graphic 19965">
                <a:extLst>
                  <a:ext uri="{FF2B5EF4-FFF2-40B4-BE49-F238E27FC236}">
                    <a16:creationId xmlns:a16="http://schemas.microsoft.com/office/drawing/2014/main" id="{D28A6607-6F5F-4C10-98CC-C036958DB410}"/>
                  </a:ext>
                </a:extLst>
              </p:cNvPr>
              <p:cNvGrpSpPr/>
              <p:nvPr/>
            </p:nvGrpSpPr>
            <p:grpSpPr>
              <a:xfrm>
                <a:off x="8893546" y="2727917"/>
                <a:ext cx="529228" cy="495869"/>
                <a:chOff x="7068804" y="2552942"/>
                <a:chExt cx="407974" cy="382258"/>
              </a:xfrm>
              <a:solidFill>
                <a:srgbClr val="839EAD"/>
              </a:solidFill>
            </p:grpSpPr>
            <p:sp>
              <p:nvSpPr>
                <p:cNvPr id="48007" name="Freeform: Shape 48006">
                  <a:extLst>
                    <a:ext uri="{FF2B5EF4-FFF2-40B4-BE49-F238E27FC236}">
                      <a16:creationId xmlns:a16="http://schemas.microsoft.com/office/drawing/2014/main" id="{8A2A376C-E1B1-41FC-8D5B-2DEAD1ADE66E}"/>
                    </a:ext>
                  </a:extLst>
                </p:cNvPr>
                <p:cNvSpPr/>
                <p:nvPr/>
              </p:nvSpPr>
              <p:spPr>
                <a:xfrm>
                  <a:off x="7068804" y="2552942"/>
                  <a:ext cx="407974" cy="382258"/>
                </a:xfrm>
                <a:custGeom>
                  <a:avLst/>
                  <a:gdLst>
                    <a:gd name="connsiteX0" fmla="*/ 0 w 407974"/>
                    <a:gd name="connsiteY0" fmla="*/ 1317 h 382258"/>
                    <a:gd name="connsiteX1" fmla="*/ 1239 w 407974"/>
                    <a:gd name="connsiteY1" fmla="*/ 0 h 382258"/>
                    <a:gd name="connsiteX2" fmla="*/ 407975 w 407974"/>
                    <a:gd name="connsiteY2" fmla="*/ 314792 h 382258"/>
                    <a:gd name="connsiteX3" fmla="*/ 406890 w 407974"/>
                    <a:gd name="connsiteY3" fmla="*/ 316186 h 382258"/>
                    <a:gd name="connsiteX4" fmla="*/ 8211 w 407974"/>
                    <a:gd name="connsiteY4" fmla="*/ 7668 h 382258"/>
                    <a:gd name="connsiteX5" fmla="*/ 348487 w 407974"/>
                    <a:gd name="connsiteY5" fmla="*/ 381097 h 382258"/>
                    <a:gd name="connsiteX6" fmla="*/ 348487 w 407974"/>
                    <a:gd name="connsiteY6" fmla="*/ 381097 h 382258"/>
                    <a:gd name="connsiteX7" fmla="*/ 347170 w 407974"/>
                    <a:gd name="connsiteY7" fmla="*/ 382259 h 382258"/>
                    <a:gd name="connsiteX8" fmla="*/ 0 w 407974"/>
                    <a:gd name="connsiteY8" fmla="*/ 1317 h 382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7974" h="382258">
                      <a:moveTo>
                        <a:pt x="0" y="1317"/>
                      </a:moveTo>
                      <a:lnTo>
                        <a:pt x="1239" y="0"/>
                      </a:lnTo>
                      <a:lnTo>
                        <a:pt x="407975" y="314792"/>
                      </a:lnTo>
                      <a:lnTo>
                        <a:pt x="406890" y="316186"/>
                      </a:lnTo>
                      <a:lnTo>
                        <a:pt x="8211" y="7668"/>
                      </a:lnTo>
                      <a:lnTo>
                        <a:pt x="348487" y="381097"/>
                      </a:lnTo>
                      <a:lnTo>
                        <a:pt x="348487" y="381097"/>
                      </a:lnTo>
                      <a:lnTo>
                        <a:pt x="347170" y="382259"/>
                      </a:lnTo>
                      <a:lnTo>
                        <a:pt x="0" y="13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8" name="Freeform: Shape 48007">
                  <a:extLst>
                    <a:ext uri="{FF2B5EF4-FFF2-40B4-BE49-F238E27FC236}">
                      <a16:creationId xmlns:a16="http://schemas.microsoft.com/office/drawing/2014/main" id="{D92C7846-CB5D-4EB4-91DF-66ADFE9ABC68}"/>
                    </a:ext>
                  </a:extLst>
                </p:cNvPr>
                <p:cNvSpPr/>
                <p:nvPr/>
              </p:nvSpPr>
              <p:spPr>
                <a:xfrm>
                  <a:off x="7069191" y="2554955"/>
                  <a:ext cx="390701" cy="356774"/>
                </a:xfrm>
                <a:custGeom>
                  <a:avLst/>
                  <a:gdLst>
                    <a:gd name="connsiteX0" fmla="*/ 0 w 390701"/>
                    <a:gd name="connsiteY0" fmla="*/ 1317 h 356774"/>
                    <a:gd name="connsiteX1" fmla="*/ 1239 w 390701"/>
                    <a:gd name="connsiteY1" fmla="*/ 0 h 356774"/>
                    <a:gd name="connsiteX2" fmla="*/ 390702 w 390701"/>
                    <a:gd name="connsiteY2" fmla="*/ 333847 h 356774"/>
                    <a:gd name="connsiteX3" fmla="*/ 389540 w 390701"/>
                    <a:gd name="connsiteY3" fmla="*/ 335241 h 356774"/>
                    <a:gd name="connsiteX4" fmla="*/ 23857 w 390701"/>
                    <a:gd name="connsiteY4" fmla="*/ 21688 h 356774"/>
                    <a:gd name="connsiteX5" fmla="*/ 371260 w 390701"/>
                    <a:gd name="connsiteY5" fmla="*/ 355535 h 356774"/>
                    <a:gd name="connsiteX6" fmla="*/ 370020 w 390701"/>
                    <a:gd name="connsiteY6" fmla="*/ 356775 h 356774"/>
                    <a:gd name="connsiteX7" fmla="*/ 0 w 390701"/>
                    <a:gd name="connsiteY7" fmla="*/ 1317 h 356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0701" h="356774">
                      <a:moveTo>
                        <a:pt x="0" y="1317"/>
                      </a:moveTo>
                      <a:lnTo>
                        <a:pt x="1239" y="0"/>
                      </a:lnTo>
                      <a:lnTo>
                        <a:pt x="390702" y="333847"/>
                      </a:lnTo>
                      <a:lnTo>
                        <a:pt x="389540" y="335241"/>
                      </a:lnTo>
                      <a:lnTo>
                        <a:pt x="23857" y="21688"/>
                      </a:lnTo>
                      <a:lnTo>
                        <a:pt x="371260" y="355535"/>
                      </a:lnTo>
                      <a:lnTo>
                        <a:pt x="370020" y="356775"/>
                      </a:lnTo>
                      <a:lnTo>
                        <a:pt x="0" y="13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5" name="Graphic 19965">
                <a:extLst>
                  <a:ext uri="{FF2B5EF4-FFF2-40B4-BE49-F238E27FC236}">
                    <a16:creationId xmlns:a16="http://schemas.microsoft.com/office/drawing/2014/main" id="{EBB8137F-677E-4B8A-99F8-6A009DD587DE}"/>
                  </a:ext>
                </a:extLst>
              </p:cNvPr>
              <p:cNvGrpSpPr/>
              <p:nvPr/>
            </p:nvGrpSpPr>
            <p:grpSpPr>
              <a:xfrm>
                <a:off x="8810749" y="2839248"/>
                <a:ext cx="602178" cy="391772"/>
                <a:chOff x="7004977" y="2638766"/>
                <a:chExt cx="464210" cy="302011"/>
              </a:xfrm>
              <a:solidFill>
                <a:srgbClr val="839EAD"/>
              </a:solidFill>
            </p:grpSpPr>
            <p:sp>
              <p:nvSpPr>
                <p:cNvPr id="48005" name="Freeform: Shape 48004">
                  <a:extLst>
                    <a:ext uri="{FF2B5EF4-FFF2-40B4-BE49-F238E27FC236}">
                      <a16:creationId xmlns:a16="http://schemas.microsoft.com/office/drawing/2014/main" id="{8EBE24BF-2208-4010-AC1C-7EA6D234072C}"/>
                    </a:ext>
                  </a:extLst>
                </p:cNvPr>
                <p:cNvSpPr/>
                <p:nvPr/>
              </p:nvSpPr>
              <p:spPr>
                <a:xfrm>
                  <a:off x="7004977" y="2638766"/>
                  <a:ext cx="464210" cy="302011"/>
                </a:xfrm>
                <a:custGeom>
                  <a:avLst/>
                  <a:gdLst>
                    <a:gd name="connsiteX0" fmla="*/ 0 w 464210"/>
                    <a:gd name="connsiteY0" fmla="*/ 1472 h 302011"/>
                    <a:gd name="connsiteX1" fmla="*/ 929 w 464210"/>
                    <a:gd name="connsiteY1" fmla="*/ 0 h 302011"/>
                    <a:gd name="connsiteX2" fmla="*/ 464210 w 464210"/>
                    <a:gd name="connsiteY2" fmla="*/ 223313 h 302011"/>
                    <a:gd name="connsiteX3" fmla="*/ 463436 w 464210"/>
                    <a:gd name="connsiteY3" fmla="*/ 224940 h 302011"/>
                    <a:gd name="connsiteX4" fmla="*/ 9373 w 464210"/>
                    <a:gd name="connsiteY4" fmla="*/ 6042 h 302011"/>
                    <a:gd name="connsiteX5" fmla="*/ 419749 w 464210"/>
                    <a:gd name="connsiteY5" fmla="*/ 300540 h 302011"/>
                    <a:gd name="connsiteX6" fmla="*/ 418819 w 464210"/>
                    <a:gd name="connsiteY6" fmla="*/ 302012 h 302011"/>
                    <a:gd name="connsiteX7" fmla="*/ 0 w 464210"/>
                    <a:gd name="connsiteY7" fmla="*/ 1472 h 302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4210" h="302011">
                      <a:moveTo>
                        <a:pt x="0" y="1472"/>
                      </a:moveTo>
                      <a:lnTo>
                        <a:pt x="929" y="0"/>
                      </a:lnTo>
                      <a:lnTo>
                        <a:pt x="464210" y="223313"/>
                      </a:lnTo>
                      <a:lnTo>
                        <a:pt x="463436" y="224940"/>
                      </a:lnTo>
                      <a:lnTo>
                        <a:pt x="9373" y="6042"/>
                      </a:lnTo>
                      <a:lnTo>
                        <a:pt x="419749" y="300540"/>
                      </a:lnTo>
                      <a:lnTo>
                        <a:pt x="418819" y="302012"/>
                      </a:lnTo>
                      <a:lnTo>
                        <a:pt x="0" y="14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6" name="Freeform: Shape 48005">
                  <a:extLst>
                    <a:ext uri="{FF2B5EF4-FFF2-40B4-BE49-F238E27FC236}">
                      <a16:creationId xmlns:a16="http://schemas.microsoft.com/office/drawing/2014/main" id="{8024F3CE-D04F-405B-9879-B1C04E112BFD}"/>
                    </a:ext>
                  </a:extLst>
                </p:cNvPr>
                <p:cNvSpPr/>
                <p:nvPr/>
              </p:nvSpPr>
              <p:spPr>
                <a:xfrm>
                  <a:off x="7005752" y="2640625"/>
                  <a:ext cx="451274" cy="272344"/>
                </a:xfrm>
                <a:custGeom>
                  <a:avLst/>
                  <a:gdLst>
                    <a:gd name="connsiteX0" fmla="*/ 0 w 451274"/>
                    <a:gd name="connsiteY0" fmla="*/ 1549 h 272344"/>
                    <a:gd name="connsiteX1" fmla="*/ 929 w 451274"/>
                    <a:gd name="connsiteY1" fmla="*/ 0 h 272344"/>
                    <a:gd name="connsiteX2" fmla="*/ 451275 w 451274"/>
                    <a:gd name="connsiteY2" fmla="*/ 245622 h 272344"/>
                    <a:gd name="connsiteX3" fmla="*/ 450500 w 451274"/>
                    <a:gd name="connsiteY3" fmla="*/ 247171 h 272344"/>
                    <a:gd name="connsiteX4" fmla="*/ 27575 w 451274"/>
                    <a:gd name="connsiteY4" fmla="*/ 16576 h 272344"/>
                    <a:gd name="connsiteX5" fmla="*/ 436790 w 451274"/>
                    <a:gd name="connsiteY5" fmla="*/ 270796 h 272344"/>
                    <a:gd name="connsiteX6" fmla="*/ 436790 w 451274"/>
                    <a:gd name="connsiteY6" fmla="*/ 270796 h 272344"/>
                    <a:gd name="connsiteX7" fmla="*/ 435860 w 451274"/>
                    <a:gd name="connsiteY7" fmla="*/ 272345 h 272344"/>
                    <a:gd name="connsiteX8" fmla="*/ 0 w 451274"/>
                    <a:gd name="connsiteY8" fmla="*/ 1549 h 27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1274" h="272344">
                      <a:moveTo>
                        <a:pt x="0" y="1549"/>
                      </a:moveTo>
                      <a:lnTo>
                        <a:pt x="929" y="0"/>
                      </a:lnTo>
                      <a:lnTo>
                        <a:pt x="451275" y="245622"/>
                      </a:lnTo>
                      <a:lnTo>
                        <a:pt x="450500" y="247171"/>
                      </a:lnTo>
                      <a:lnTo>
                        <a:pt x="27575" y="16576"/>
                      </a:lnTo>
                      <a:lnTo>
                        <a:pt x="436790" y="270796"/>
                      </a:lnTo>
                      <a:lnTo>
                        <a:pt x="436790" y="270796"/>
                      </a:lnTo>
                      <a:lnTo>
                        <a:pt x="435860" y="272345"/>
                      </a:lnTo>
                      <a:lnTo>
                        <a:pt x="0" y="154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6" name="Graphic 19965">
                <a:extLst>
                  <a:ext uri="{FF2B5EF4-FFF2-40B4-BE49-F238E27FC236}">
                    <a16:creationId xmlns:a16="http://schemas.microsoft.com/office/drawing/2014/main" id="{D534D7BE-A60F-46F8-8601-38A3E78B82B7}"/>
                  </a:ext>
                </a:extLst>
              </p:cNvPr>
              <p:cNvGrpSpPr/>
              <p:nvPr/>
            </p:nvGrpSpPr>
            <p:grpSpPr>
              <a:xfrm>
                <a:off x="8753074" y="2965350"/>
                <a:ext cx="648800" cy="270593"/>
                <a:chOff x="6960516" y="2735976"/>
                <a:chExt cx="500150" cy="208596"/>
              </a:xfrm>
              <a:solidFill>
                <a:srgbClr val="839EAD"/>
              </a:solidFill>
            </p:grpSpPr>
            <p:sp>
              <p:nvSpPr>
                <p:cNvPr id="48003" name="Freeform: Shape 48002">
                  <a:extLst>
                    <a:ext uri="{FF2B5EF4-FFF2-40B4-BE49-F238E27FC236}">
                      <a16:creationId xmlns:a16="http://schemas.microsoft.com/office/drawing/2014/main" id="{FCB8D752-32FA-4DFB-AF93-D7EA4DF199A7}"/>
                    </a:ext>
                  </a:extLst>
                </p:cNvPr>
                <p:cNvSpPr/>
                <p:nvPr/>
              </p:nvSpPr>
              <p:spPr>
                <a:xfrm>
                  <a:off x="6960516" y="2735976"/>
                  <a:ext cx="500150" cy="208596"/>
                </a:xfrm>
                <a:custGeom>
                  <a:avLst/>
                  <a:gdLst>
                    <a:gd name="connsiteX0" fmla="*/ 0 w 500150"/>
                    <a:gd name="connsiteY0" fmla="*/ 1704 h 208596"/>
                    <a:gd name="connsiteX1" fmla="*/ 465 w 500150"/>
                    <a:gd name="connsiteY1" fmla="*/ 0 h 208596"/>
                    <a:gd name="connsiteX2" fmla="*/ 500151 w 500150"/>
                    <a:gd name="connsiteY2" fmla="*/ 122152 h 208596"/>
                    <a:gd name="connsiteX3" fmla="*/ 499686 w 500150"/>
                    <a:gd name="connsiteY3" fmla="*/ 123857 h 208596"/>
                    <a:gd name="connsiteX4" fmla="*/ 9992 w 500150"/>
                    <a:gd name="connsiteY4" fmla="*/ 4183 h 208596"/>
                    <a:gd name="connsiteX5" fmla="*/ 472731 w 500150"/>
                    <a:gd name="connsiteY5" fmla="*/ 206892 h 208596"/>
                    <a:gd name="connsiteX6" fmla="*/ 472731 w 500150"/>
                    <a:gd name="connsiteY6" fmla="*/ 206892 h 208596"/>
                    <a:gd name="connsiteX7" fmla="*/ 472033 w 500150"/>
                    <a:gd name="connsiteY7" fmla="*/ 208596 h 208596"/>
                    <a:gd name="connsiteX8" fmla="*/ 0 w 500150"/>
                    <a:gd name="connsiteY8" fmla="*/ 1704 h 208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0150" h="208596">
                      <a:moveTo>
                        <a:pt x="0" y="1704"/>
                      </a:moveTo>
                      <a:lnTo>
                        <a:pt x="465" y="0"/>
                      </a:lnTo>
                      <a:lnTo>
                        <a:pt x="500151" y="122152"/>
                      </a:lnTo>
                      <a:lnTo>
                        <a:pt x="499686" y="123857"/>
                      </a:lnTo>
                      <a:lnTo>
                        <a:pt x="9992" y="4183"/>
                      </a:lnTo>
                      <a:lnTo>
                        <a:pt x="472731" y="206892"/>
                      </a:lnTo>
                      <a:lnTo>
                        <a:pt x="472731" y="206892"/>
                      </a:lnTo>
                      <a:lnTo>
                        <a:pt x="472033" y="208596"/>
                      </a:lnTo>
                      <a:lnTo>
                        <a:pt x="0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4" name="Freeform: Shape 48003">
                  <a:extLst>
                    <a:ext uri="{FF2B5EF4-FFF2-40B4-BE49-F238E27FC236}">
                      <a16:creationId xmlns:a16="http://schemas.microsoft.com/office/drawing/2014/main" id="{8770A9ED-FB89-4446-A1BA-8160095B4EA3}"/>
                    </a:ext>
                  </a:extLst>
                </p:cNvPr>
                <p:cNvSpPr/>
                <p:nvPr/>
              </p:nvSpPr>
              <p:spPr>
                <a:xfrm>
                  <a:off x="6961601" y="2737681"/>
                  <a:ext cx="492172" cy="175908"/>
                </a:xfrm>
                <a:custGeom>
                  <a:avLst/>
                  <a:gdLst>
                    <a:gd name="connsiteX0" fmla="*/ 0 w 492172"/>
                    <a:gd name="connsiteY0" fmla="*/ 1704 h 175908"/>
                    <a:gd name="connsiteX1" fmla="*/ 542 w 492172"/>
                    <a:gd name="connsiteY1" fmla="*/ 0 h 175908"/>
                    <a:gd name="connsiteX2" fmla="*/ 492172 w 492172"/>
                    <a:gd name="connsiteY2" fmla="*/ 146629 h 175908"/>
                    <a:gd name="connsiteX3" fmla="*/ 491708 w 492172"/>
                    <a:gd name="connsiteY3" fmla="*/ 148333 h 175908"/>
                    <a:gd name="connsiteX4" fmla="*/ 30054 w 492172"/>
                    <a:gd name="connsiteY4" fmla="*/ 10689 h 175908"/>
                    <a:gd name="connsiteX5" fmla="*/ 483187 w 492172"/>
                    <a:gd name="connsiteY5" fmla="*/ 174282 h 175908"/>
                    <a:gd name="connsiteX6" fmla="*/ 483187 w 492172"/>
                    <a:gd name="connsiteY6" fmla="*/ 174282 h 175908"/>
                    <a:gd name="connsiteX7" fmla="*/ 482645 w 492172"/>
                    <a:gd name="connsiteY7" fmla="*/ 175909 h 175908"/>
                    <a:gd name="connsiteX8" fmla="*/ 0 w 492172"/>
                    <a:gd name="connsiteY8" fmla="*/ 1704 h 175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2172" h="175908">
                      <a:moveTo>
                        <a:pt x="0" y="1704"/>
                      </a:moveTo>
                      <a:lnTo>
                        <a:pt x="542" y="0"/>
                      </a:lnTo>
                      <a:lnTo>
                        <a:pt x="492172" y="146629"/>
                      </a:lnTo>
                      <a:lnTo>
                        <a:pt x="491708" y="148333"/>
                      </a:lnTo>
                      <a:lnTo>
                        <a:pt x="30054" y="10689"/>
                      </a:lnTo>
                      <a:lnTo>
                        <a:pt x="483187" y="174282"/>
                      </a:lnTo>
                      <a:lnTo>
                        <a:pt x="483187" y="174282"/>
                      </a:lnTo>
                      <a:lnTo>
                        <a:pt x="482645" y="175909"/>
                      </a:lnTo>
                      <a:lnTo>
                        <a:pt x="0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7" name="Graphic 19965">
                <a:extLst>
                  <a:ext uri="{FF2B5EF4-FFF2-40B4-BE49-F238E27FC236}">
                    <a16:creationId xmlns:a16="http://schemas.microsoft.com/office/drawing/2014/main" id="{BFAF34B2-72C9-465E-9D03-9875FDD8E789}"/>
                  </a:ext>
                </a:extLst>
              </p:cNvPr>
              <p:cNvGrpSpPr/>
              <p:nvPr/>
            </p:nvGrpSpPr>
            <p:grpSpPr>
              <a:xfrm>
                <a:off x="8722729" y="3100898"/>
                <a:ext cx="667188" cy="137456"/>
                <a:chOff x="6937124" y="2840468"/>
                <a:chExt cx="514325" cy="105963"/>
              </a:xfrm>
              <a:solidFill>
                <a:srgbClr val="839EAD"/>
              </a:solidFill>
            </p:grpSpPr>
            <p:sp>
              <p:nvSpPr>
                <p:cNvPr id="48001" name="Freeform: Shape 48000">
                  <a:extLst>
                    <a:ext uri="{FF2B5EF4-FFF2-40B4-BE49-F238E27FC236}">
                      <a16:creationId xmlns:a16="http://schemas.microsoft.com/office/drawing/2014/main" id="{B317EA05-5BC2-486D-805D-56B396970B9A}"/>
                    </a:ext>
                  </a:extLst>
                </p:cNvPr>
                <p:cNvSpPr/>
                <p:nvPr/>
              </p:nvSpPr>
              <p:spPr>
                <a:xfrm>
                  <a:off x="6937124" y="2840468"/>
                  <a:ext cx="514325" cy="105963"/>
                </a:xfrm>
                <a:custGeom>
                  <a:avLst/>
                  <a:gdLst>
                    <a:gd name="connsiteX0" fmla="*/ 0 w 514325"/>
                    <a:gd name="connsiteY0" fmla="*/ 1782 h 105963"/>
                    <a:gd name="connsiteX1" fmla="*/ 232 w 514325"/>
                    <a:gd name="connsiteY1" fmla="*/ 0 h 105963"/>
                    <a:gd name="connsiteX2" fmla="*/ 514326 w 514325"/>
                    <a:gd name="connsiteY2" fmla="*/ 15569 h 105963"/>
                    <a:gd name="connsiteX3" fmla="*/ 514248 w 514325"/>
                    <a:gd name="connsiteY3" fmla="*/ 17351 h 105963"/>
                    <a:gd name="connsiteX4" fmla="*/ 10379 w 514325"/>
                    <a:gd name="connsiteY4" fmla="*/ 2091 h 105963"/>
                    <a:gd name="connsiteX5" fmla="*/ 505108 w 514325"/>
                    <a:gd name="connsiteY5" fmla="*/ 104182 h 105963"/>
                    <a:gd name="connsiteX6" fmla="*/ 504798 w 514325"/>
                    <a:gd name="connsiteY6" fmla="*/ 105964 h 105963"/>
                    <a:gd name="connsiteX7" fmla="*/ 0 w 514325"/>
                    <a:gd name="connsiteY7" fmla="*/ 1782 h 105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4325" h="105963">
                      <a:moveTo>
                        <a:pt x="0" y="1782"/>
                      </a:moveTo>
                      <a:lnTo>
                        <a:pt x="232" y="0"/>
                      </a:lnTo>
                      <a:lnTo>
                        <a:pt x="514326" y="15569"/>
                      </a:lnTo>
                      <a:lnTo>
                        <a:pt x="514248" y="17351"/>
                      </a:lnTo>
                      <a:lnTo>
                        <a:pt x="10379" y="2091"/>
                      </a:lnTo>
                      <a:lnTo>
                        <a:pt x="505108" y="104182"/>
                      </a:lnTo>
                      <a:lnTo>
                        <a:pt x="504798" y="105964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2" name="Freeform: Shape 48001">
                  <a:extLst>
                    <a:ext uri="{FF2B5EF4-FFF2-40B4-BE49-F238E27FC236}">
                      <a16:creationId xmlns:a16="http://schemas.microsoft.com/office/drawing/2014/main" id="{7EE620E3-1D38-442C-9CEA-94AD99495DE1}"/>
                    </a:ext>
                  </a:extLst>
                </p:cNvPr>
                <p:cNvSpPr/>
                <p:nvPr/>
              </p:nvSpPr>
              <p:spPr>
                <a:xfrm>
                  <a:off x="6938596" y="2841862"/>
                  <a:ext cx="511537" cy="71881"/>
                </a:xfrm>
                <a:custGeom>
                  <a:avLst/>
                  <a:gdLst>
                    <a:gd name="connsiteX0" fmla="*/ 0 w 511537"/>
                    <a:gd name="connsiteY0" fmla="*/ 1782 h 71881"/>
                    <a:gd name="connsiteX1" fmla="*/ 155 w 511537"/>
                    <a:gd name="connsiteY1" fmla="*/ 0 h 71881"/>
                    <a:gd name="connsiteX2" fmla="*/ 511537 w 511537"/>
                    <a:gd name="connsiteY2" fmla="*/ 41208 h 71881"/>
                    <a:gd name="connsiteX3" fmla="*/ 511382 w 511537"/>
                    <a:gd name="connsiteY3" fmla="*/ 42990 h 71881"/>
                    <a:gd name="connsiteX4" fmla="*/ 31293 w 511537"/>
                    <a:gd name="connsiteY4" fmla="*/ 4260 h 71881"/>
                    <a:gd name="connsiteX5" fmla="*/ 508594 w 511537"/>
                    <a:gd name="connsiteY5" fmla="*/ 70100 h 71881"/>
                    <a:gd name="connsiteX6" fmla="*/ 508594 w 511537"/>
                    <a:gd name="connsiteY6" fmla="*/ 70100 h 71881"/>
                    <a:gd name="connsiteX7" fmla="*/ 508284 w 511537"/>
                    <a:gd name="connsiteY7" fmla="*/ 71882 h 71881"/>
                    <a:gd name="connsiteX8" fmla="*/ 0 w 511537"/>
                    <a:gd name="connsiteY8" fmla="*/ 1782 h 7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1537" h="71881">
                      <a:moveTo>
                        <a:pt x="0" y="1782"/>
                      </a:moveTo>
                      <a:lnTo>
                        <a:pt x="155" y="0"/>
                      </a:lnTo>
                      <a:lnTo>
                        <a:pt x="511537" y="41208"/>
                      </a:lnTo>
                      <a:lnTo>
                        <a:pt x="511382" y="42990"/>
                      </a:lnTo>
                      <a:lnTo>
                        <a:pt x="31293" y="4260"/>
                      </a:lnTo>
                      <a:lnTo>
                        <a:pt x="508594" y="70100"/>
                      </a:lnTo>
                      <a:lnTo>
                        <a:pt x="508594" y="70100"/>
                      </a:lnTo>
                      <a:lnTo>
                        <a:pt x="508284" y="71882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8" name="Graphic 19965">
                <a:extLst>
                  <a:ext uri="{FF2B5EF4-FFF2-40B4-BE49-F238E27FC236}">
                    <a16:creationId xmlns:a16="http://schemas.microsoft.com/office/drawing/2014/main" id="{F2369268-1B5D-4709-B518-27E9AAF261B4}"/>
                  </a:ext>
                </a:extLst>
              </p:cNvPr>
              <p:cNvGrpSpPr/>
              <p:nvPr/>
            </p:nvGrpSpPr>
            <p:grpSpPr>
              <a:xfrm>
                <a:off x="8721121" y="3120995"/>
                <a:ext cx="668796" cy="122585"/>
                <a:chOff x="6935884" y="2855960"/>
                <a:chExt cx="515565" cy="94499"/>
              </a:xfrm>
              <a:solidFill>
                <a:srgbClr val="839EAD"/>
              </a:solidFill>
            </p:grpSpPr>
            <p:sp>
              <p:nvSpPr>
                <p:cNvPr id="47999" name="Freeform: Shape 47998">
                  <a:extLst>
                    <a:ext uri="{FF2B5EF4-FFF2-40B4-BE49-F238E27FC236}">
                      <a16:creationId xmlns:a16="http://schemas.microsoft.com/office/drawing/2014/main" id="{64B20E18-8587-490C-A84C-641F9FA0A51F}"/>
                    </a:ext>
                  </a:extLst>
                </p:cNvPr>
                <p:cNvSpPr/>
                <p:nvPr/>
              </p:nvSpPr>
              <p:spPr>
                <a:xfrm>
                  <a:off x="6935884" y="2855960"/>
                  <a:ext cx="515565" cy="93415"/>
                </a:xfrm>
                <a:custGeom>
                  <a:avLst/>
                  <a:gdLst>
                    <a:gd name="connsiteX0" fmla="*/ 0 w 515565"/>
                    <a:gd name="connsiteY0" fmla="*/ 91634 h 93415"/>
                    <a:gd name="connsiteX1" fmla="*/ 506115 w 515565"/>
                    <a:gd name="connsiteY1" fmla="*/ 0 h 93415"/>
                    <a:gd name="connsiteX2" fmla="*/ 506425 w 515565"/>
                    <a:gd name="connsiteY2" fmla="*/ 1704 h 93415"/>
                    <a:gd name="connsiteX3" fmla="*/ 10380 w 515565"/>
                    <a:gd name="connsiteY3" fmla="*/ 91556 h 93415"/>
                    <a:gd name="connsiteX4" fmla="*/ 515565 w 515565"/>
                    <a:gd name="connsiteY4" fmla="*/ 88535 h 93415"/>
                    <a:gd name="connsiteX5" fmla="*/ 515565 w 515565"/>
                    <a:gd name="connsiteY5" fmla="*/ 88613 h 93415"/>
                    <a:gd name="connsiteX6" fmla="*/ 515565 w 515565"/>
                    <a:gd name="connsiteY6" fmla="*/ 90317 h 93415"/>
                    <a:gd name="connsiteX7" fmla="*/ 155 w 515565"/>
                    <a:gd name="connsiteY7" fmla="*/ 93415 h 93415"/>
                    <a:gd name="connsiteX8" fmla="*/ 0 w 515565"/>
                    <a:gd name="connsiteY8" fmla="*/ 91634 h 93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5565" h="93415">
                      <a:moveTo>
                        <a:pt x="0" y="91634"/>
                      </a:moveTo>
                      <a:lnTo>
                        <a:pt x="506115" y="0"/>
                      </a:lnTo>
                      <a:lnTo>
                        <a:pt x="506425" y="1704"/>
                      </a:lnTo>
                      <a:lnTo>
                        <a:pt x="10380" y="91556"/>
                      </a:lnTo>
                      <a:lnTo>
                        <a:pt x="515565" y="88535"/>
                      </a:lnTo>
                      <a:lnTo>
                        <a:pt x="515565" y="88613"/>
                      </a:lnTo>
                      <a:lnTo>
                        <a:pt x="515565" y="90317"/>
                      </a:lnTo>
                      <a:lnTo>
                        <a:pt x="155" y="93415"/>
                      </a:lnTo>
                      <a:lnTo>
                        <a:pt x="0" y="9163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0" name="Freeform: Shape 47999">
                  <a:extLst>
                    <a:ext uri="{FF2B5EF4-FFF2-40B4-BE49-F238E27FC236}">
                      <a16:creationId xmlns:a16="http://schemas.microsoft.com/office/drawing/2014/main" id="{A6099253-34C2-48B9-91C3-B93643290F51}"/>
                    </a:ext>
                  </a:extLst>
                </p:cNvPr>
                <p:cNvSpPr/>
                <p:nvPr/>
              </p:nvSpPr>
              <p:spPr>
                <a:xfrm>
                  <a:off x="6937589" y="2882606"/>
                  <a:ext cx="512001" cy="67853"/>
                </a:xfrm>
                <a:custGeom>
                  <a:avLst/>
                  <a:gdLst>
                    <a:gd name="connsiteX0" fmla="*/ 0 w 512001"/>
                    <a:gd name="connsiteY0" fmla="*/ 65995 h 67853"/>
                    <a:gd name="connsiteX1" fmla="*/ 508749 w 512001"/>
                    <a:gd name="connsiteY1" fmla="*/ 0 h 67853"/>
                    <a:gd name="connsiteX2" fmla="*/ 508981 w 512001"/>
                    <a:gd name="connsiteY2" fmla="*/ 1782 h 67853"/>
                    <a:gd name="connsiteX3" fmla="*/ 31293 w 512001"/>
                    <a:gd name="connsiteY3" fmla="*/ 63748 h 67853"/>
                    <a:gd name="connsiteX4" fmla="*/ 511847 w 512001"/>
                    <a:gd name="connsiteY4" fmla="*/ 28969 h 67853"/>
                    <a:gd name="connsiteX5" fmla="*/ 511847 w 512001"/>
                    <a:gd name="connsiteY5" fmla="*/ 28969 h 67853"/>
                    <a:gd name="connsiteX6" fmla="*/ 512002 w 512001"/>
                    <a:gd name="connsiteY6" fmla="*/ 30674 h 67853"/>
                    <a:gd name="connsiteX7" fmla="*/ 155 w 512001"/>
                    <a:gd name="connsiteY7" fmla="*/ 67854 h 67853"/>
                    <a:gd name="connsiteX8" fmla="*/ 0 w 512001"/>
                    <a:gd name="connsiteY8" fmla="*/ 65995 h 67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2001" h="67853">
                      <a:moveTo>
                        <a:pt x="0" y="65995"/>
                      </a:moveTo>
                      <a:lnTo>
                        <a:pt x="508749" y="0"/>
                      </a:lnTo>
                      <a:lnTo>
                        <a:pt x="508981" y="1782"/>
                      </a:lnTo>
                      <a:lnTo>
                        <a:pt x="31293" y="63748"/>
                      </a:lnTo>
                      <a:lnTo>
                        <a:pt x="511847" y="28969"/>
                      </a:lnTo>
                      <a:lnTo>
                        <a:pt x="511847" y="28969"/>
                      </a:lnTo>
                      <a:lnTo>
                        <a:pt x="512002" y="30674"/>
                      </a:lnTo>
                      <a:lnTo>
                        <a:pt x="155" y="67854"/>
                      </a:lnTo>
                      <a:lnTo>
                        <a:pt x="0" y="659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9" name="Graphic 19965">
                <a:extLst>
                  <a:ext uri="{FF2B5EF4-FFF2-40B4-BE49-F238E27FC236}">
                    <a16:creationId xmlns:a16="http://schemas.microsoft.com/office/drawing/2014/main" id="{E7D05C1A-6BD4-436D-AF02-44F1F33F9546}"/>
                  </a:ext>
                </a:extLst>
              </p:cNvPr>
              <p:cNvGrpSpPr/>
              <p:nvPr/>
            </p:nvGrpSpPr>
            <p:grpSpPr>
              <a:xfrm>
                <a:off x="8748251" y="3123406"/>
                <a:ext cx="653724" cy="255822"/>
                <a:chOff x="6956798" y="2857819"/>
                <a:chExt cx="503946" cy="197209"/>
              </a:xfrm>
              <a:solidFill>
                <a:srgbClr val="839EAD"/>
              </a:solidFill>
            </p:grpSpPr>
            <p:sp>
              <p:nvSpPr>
                <p:cNvPr id="47997" name="Freeform: Shape 47996">
                  <a:extLst>
                    <a:ext uri="{FF2B5EF4-FFF2-40B4-BE49-F238E27FC236}">
                      <a16:creationId xmlns:a16="http://schemas.microsoft.com/office/drawing/2014/main" id="{A946FAC4-C20A-4EB3-B865-2A6389108115}"/>
                    </a:ext>
                  </a:extLst>
                </p:cNvPr>
                <p:cNvSpPr/>
                <p:nvPr/>
              </p:nvSpPr>
              <p:spPr>
                <a:xfrm>
                  <a:off x="6956798" y="2857819"/>
                  <a:ext cx="503946" cy="196512"/>
                </a:xfrm>
                <a:custGeom>
                  <a:avLst/>
                  <a:gdLst>
                    <a:gd name="connsiteX0" fmla="*/ 0 w 503946"/>
                    <a:gd name="connsiteY0" fmla="*/ 194809 h 196512"/>
                    <a:gd name="connsiteX1" fmla="*/ 475906 w 503946"/>
                    <a:gd name="connsiteY1" fmla="*/ 0 h 196512"/>
                    <a:gd name="connsiteX2" fmla="*/ 476603 w 503946"/>
                    <a:gd name="connsiteY2" fmla="*/ 1627 h 196512"/>
                    <a:gd name="connsiteX3" fmla="*/ 10070 w 503946"/>
                    <a:gd name="connsiteY3" fmla="*/ 192562 h 196512"/>
                    <a:gd name="connsiteX4" fmla="*/ 503559 w 503946"/>
                    <a:gd name="connsiteY4" fmla="*/ 84662 h 196512"/>
                    <a:gd name="connsiteX5" fmla="*/ 503946 w 503946"/>
                    <a:gd name="connsiteY5" fmla="*/ 86366 h 196512"/>
                    <a:gd name="connsiteX6" fmla="*/ 465 w 503946"/>
                    <a:gd name="connsiteY6" fmla="*/ 196513 h 196512"/>
                    <a:gd name="connsiteX7" fmla="*/ 0 w 503946"/>
                    <a:gd name="connsiteY7" fmla="*/ 194809 h 196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3946" h="196512">
                      <a:moveTo>
                        <a:pt x="0" y="194809"/>
                      </a:moveTo>
                      <a:lnTo>
                        <a:pt x="475906" y="0"/>
                      </a:lnTo>
                      <a:lnTo>
                        <a:pt x="476603" y="1627"/>
                      </a:lnTo>
                      <a:lnTo>
                        <a:pt x="10070" y="192562"/>
                      </a:lnTo>
                      <a:lnTo>
                        <a:pt x="503559" y="84662"/>
                      </a:lnTo>
                      <a:lnTo>
                        <a:pt x="503946" y="86366"/>
                      </a:lnTo>
                      <a:lnTo>
                        <a:pt x="465" y="196513"/>
                      </a:lnTo>
                      <a:lnTo>
                        <a:pt x="0" y="19480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8" name="Freeform: Shape 47997">
                  <a:extLst>
                    <a:ext uri="{FF2B5EF4-FFF2-40B4-BE49-F238E27FC236}">
                      <a16:creationId xmlns:a16="http://schemas.microsoft.com/office/drawing/2014/main" id="{7FE68B3B-908E-400B-8641-EE47C60CB72E}"/>
                    </a:ext>
                  </a:extLst>
                </p:cNvPr>
                <p:cNvSpPr/>
                <p:nvPr/>
              </p:nvSpPr>
              <p:spPr>
                <a:xfrm>
                  <a:off x="6958580" y="2882993"/>
                  <a:ext cx="493489" cy="172035"/>
                </a:xfrm>
                <a:custGeom>
                  <a:avLst/>
                  <a:gdLst>
                    <a:gd name="connsiteX0" fmla="*/ 0 w 493489"/>
                    <a:gd name="connsiteY0" fmla="*/ 170332 h 172035"/>
                    <a:gd name="connsiteX1" fmla="*/ 483962 w 493489"/>
                    <a:gd name="connsiteY1" fmla="*/ 0 h 172035"/>
                    <a:gd name="connsiteX2" fmla="*/ 484582 w 493489"/>
                    <a:gd name="connsiteY2" fmla="*/ 1704 h 172035"/>
                    <a:gd name="connsiteX3" fmla="*/ 30209 w 493489"/>
                    <a:gd name="connsiteY3" fmla="*/ 161656 h 172035"/>
                    <a:gd name="connsiteX4" fmla="*/ 492947 w 493489"/>
                    <a:gd name="connsiteY4" fmla="*/ 27653 h 172035"/>
                    <a:gd name="connsiteX5" fmla="*/ 493025 w 493489"/>
                    <a:gd name="connsiteY5" fmla="*/ 27653 h 172035"/>
                    <a:gd name="connsiteX6" fmla="*/ 493490 w 493489"/>
                    <a:gd name="connsiteY6" fmla="*/ 29357 h 172035"/>
                    <a:gd name="connsiteX7" fmla="*/ 620 w 493489"/>
                    <a:gd name="connsiteY7" fmla="*/ 172036 h 172035"/>
                    <a:gd name="connsiteX8" fmla="*/ 0 w 493489"/>
                    <a:gd name="connsiteY8" fmla="*/ 170332 h 172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3489" h="172035">
                      <a:moveTo>
                        <a:pt x="0" y="170332"/>
                      </a:moveTo>
                      <a:lnTo>
                        <a:pt x="483962" y="0"/>
                      </a:lnTo>
                      <a:lnTo>
                        <a:pt x="484582" y="1704"/>
                      </a:lnTo>
                      <a:lnTo>
                        <a:pt x="30209" y="161656"/>
                      </a:lnTo>
                      <a:lnTo>
                        <a:pt x="492947" y="27653"/>
                      </a:lnTo>
                      <a:lnTo>
                        <a:pt x="493025" y="27653"/>
                      </a:lnTo>
                      <a:lnTo>
                        <a:pt x="493490" y="29357"/>
                      </a:lnTo>
                      <a:lnTo>
                        <a:pt x="620" y="172036"/>
                      </a:lnTo>
                      <a:lnTo>
                        <a:pt x="0" y="17033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0" name="Graphic 19965">
                <a:extLst>
                  <a:ext uri="{FF2B5EF4-FFF2-40B4-BE49-F238E27FC236}">
                    <a16:creationId xmlns:a16="http://schemas.microsoft.com/office/drawing/2014/main" id="{384097D1-4F2D-4A31-A18F-ED4C92FB80A1}"/>
                  </a:ext>
                </a:extLst>
              </p:cNvPr>
              <p:cNvGrpSpPr/>
              <p:nvPr/>
            </p:nvGrpSpPr>
            <p:grpSpPr>
              <a:xfrm>
                <a:off x="8803012" y="3128229"/>
                <a:ext cx="610216" cy="378006"/>
                <a:chOff x="6999013" y="2861537"/>
                <a:chExt cx="470406" cy="291399"/>
              </a:xfrm>
              <a:solidFill>
                <a:srgbClr val="839EAD"/>
              </a:solidFill>
            </p:grpSpPr>
            <p:sp>
              <p:nvSpPr>
                <p:cNvPr id="47995" name="Freeform: Shape 47994">
                  <a:extLst>
                    <a:ext uri="{FF2B5EF4-FFF2-40B4-BE49-F238E27FC236}">
                      <a16:creationId xmlns:a16="http://schemas.microsoft.com/office/drawing/2014/main" id="{F469A9BB-7CE5-42B8-9BD5-068105BB756A}"/>
                    </a:ext>
                  </a:extLst>
                </p:cNvPr>
                <p:cNvSpPr/>
                <p:nvPr/>
              </p:nvSpPr>
              <p:spPr>
                <a:xfrm>
                  <a:off x="6999013" y="2861537"/>
                  <a:ext cx="470406" cy="291089"/>
                </a:xfrm>
                <a:custGeom>
                  <a:avLst/>
                  <a:gdLst>
                    <a:gd name="connsiteX0" fmla="*/ 0 w 470406"/>
                    <a:gd name="connsiteY0" fmla="*/ 289541 h 291089"/>
                    <a:gd name="connsiteX1" fmla="*/ 425016 w 470406"/>
                    <a:gd name="connsiteY1" fmla="*/ 0 h 291089"/>
                    <a:gd name="connsiteX2" fmla="*/ 426023 w 470406"/>
                    <a:gd name="connsiteY2" fmla="*/ 1472 h 291089"/>
                    <a:gd name="connsiteX3" fmla="*/ 9450 w 470406"/>
                    <a:gd name="connsiteY3" fmla="*/ 285203 h 291089"/>
                    <a:gd name="connsiteX4" fmla="*/ 469709 w 470406"/>
                    <a:gd name="connsiteY4" fmla="*/ 77071 h 291089"/>
                    <a:gd name="connsiteX5" fmla="*/ 469709 w 470406"/>
                    <a:gd name="connsiteY5" fmla="*/ 77071 h 291089"/>
                    <a:gd name="connsiteX6" fmla="*/ 470407 w 470406"/>
                    <a:gd name="connsiteY6" fmla="*/ 78698 h 291089"/>
                    <a:gd name="connsiteX7" fmla="*/ 852 w 470406"/>
                    <a:gd name="connsiteY7" fmla="*/ 291090 h 291089"/>
                    <a:gd name="connsiteX8" fmla="*/ 0 w 470406"/>
                    <a:gd name="connsiteY8" fmla="*/ 289541 h 291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0406" h="291089">
                      <a:moveTo>
                        <a:pt x="0" y="289541"/>
                      </a:moveTo>
                      <a:lnTo>
                        <a:pt x="425016" y="0"/>
                      </a:lnTo>
                      <a:lnTo>
                        <a:pt x="426023" y="1472"/>
                      </a:lnTo>
                      <a:lnTo>
                        <a:pt x="9450" y="285203"/>
                      </a:lnTo>
                      <a:lnTo>
                        <a:pt x="469709" y="77071"/>
                      </a:lnTo>
                      <a:lnTo>
                        <a:pt x="469709" y="77071"/>
                      </a:lnTo>
                      <a:lnTo>
                        <a:pt x="470407" y="78698"/>
                      </a:lnTo>
                      <a:lnTo>
                        <a:pt x="852" y="291090"/>
                      </a:lnTo>
                      <a:lnTo>
                        <a:pt x="0" y="289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6" name="Freeform: Shape 47995">
                  <a:extLst>
                    <a:ext uri="{FF2B5EF4-FFF2-40B4-BE49-F238E27FC236}">
                      <a16:creationId xmlns:a16="http://schemas.microsoft.com/office/drawing/2014/main" id="{D2E39390-5288-4775-80DE-96B5E53CE94A}"/>
                    </a:ext>
                  </a:extLst>
                </p:cNvPr>
                <p:cNvSpPr/>
                <p:nvPr/>
              </p:nvSpPr>
              <p:spPr>
                <a:xfrm>
                  <a:off x="7000950" y="2884155"/>
                  <a:ext cx="453365" cy="268781"/>
                </a:xfrm>
                <a:custGeom>
                  <a:avLst/>
                  <a:gdLst>
                    <a:gd name="connsiteX0" fmla="*/ 0 w 453365"/>
                    <a:gd name="connsiteY0" fmla="*/ 267233 h 268781"/>
                    <a:gd name="connsiteX1" fmla="*/ 437951 w 453365"/>
                    <a:gd name="connsiteY1" fmla="*/ 0 h 268781"/>
                    <a:gd name="connsiteX2" fmla="*/ 438881 w 453365"/>
                    <a:gd name="connsiteY2" fmla="*/ 1472 h 268781"/>
                    <a:gd name="connsiteX3" fmla="*/ 27730 w 453365"/>
                    <a:gd name="connsiteY3" fmla="*/ 252360 h 268781"/>
                    <a:gd name="connsiteX4" fmla="*/ 452514 w 453365"/>
                    <a:gd name="connsiteY4" fmla="*/ 25097 h 268781"/>
                    <a:gd name="connsiteX5" fmla="*/ 453366 w 453365"/>
                    <a:gd name="connsiteY5" fmla="*/ 26723 h 268781"/>
                    <a:gd name="connsiteX6" fmla="*/ 929 w 453365"/>
                    <a:gd name="connsiteY6" fmla="*/ 268782 h 268781"/>
                    <a:gd name="connsiteX7" fmla="*/ 0 w 453365"/>
                    <a:gd name="connsiteY7" fmla="*/ 267233 h 26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3365" h="268781">
                      <a:moveTo>
                        <a:pt x="0" y="267233"/>
                      </a:moveTo>
                      <a:lnTo>
                        <a:pt x="437951" y="0"/>
                      </a:lnTo>
                      <a:lnTo>
                        <a:pt x="438881" y="1472"/>
                      </a:lnTo>
                      <a:lnTo>
                        <a:pt x="27730" y="252360"/>
                      </a:lnTo>
                      <a:lnTo>
                        <a:pt x="452514" y="25097"/>
                      </a:lnTo>
                      <a:lnTo>
                        <a:pt x="453366" y="26723"/>
                      </a:lnTo>
                      <a:lnTo>
                        <a:pt x="929" y="268782"/>
                      </a:lnTo>
                      <a:lnTo>
                        <a:pt x="0" y="26723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1" name="Graphic 19965">
                <a:extLst>
                  <a:ext uri="{FF2B5EF4-FFF2-40B4-BE49-F238E27FC236}">
                    <a16:creationId xmlns:a16="http://schemas.microsoft.com/office/drawing/2014/main" id="{020011DC-A629-4FB5-A2EC-16D878C1500A}"/>
                  </a:ext>
                </a:extLst>
              </p:cNvPr>
              <p:cNvGrpSpPr/>
              <p:nvPr/>
            </p:nvGrpSpPr>
            <p:grpSpPr>
              <a:xfrm>
                <a:off x="8883096" y="3135263"/>
                <a:ext cx="540081" cy="483812"/>
                <a:chOff x="7060748" y="2866959"/>
                <a:chExt cx="416340" cy="372963"/>
              </a:xfrm>
              <a:solidFill>
                <a:srgbClr val="839EAD"/>
              </a:solidFill>
            </p:grpSpPr>
            <p:sp>
              <p:nvSpPr>
                <p:cNvPr id="47993" name="Freeform: Shape 47992">
                  <a:extLst>
                    <a:ext uri="{FF2B5EF4-FFF2-40B4-BE49-F238E27FC236}">
                      <a16:creationId xmlns:a16="http://schemas.microsoft.com/office/drawing/2014/main" id="{CC33C778-AD43-43DC-956A-322007D59CA7}"/>
                    </a:ext>
                  </a:extLst>
                </p:cNvPr>
                <p:cNvSpPr/>
                <p:nvPr/>
              </p:nvSpPr>
              <p:spPr>
                <a:xfrm>
                  <a:off x="7060748" y="2866959"/>
                  <a:ext cx="416340" cy="372963"/>
                </a:xfrm>
                <a:custGeom>
                  <a:avLst/>
                  <a:gdLst>
                    <a:gd name="connsiteX0" fmla="*/ 0 w 416340"/>
                    <a:gd name="connsiteY0" fmla="*/ 371647 h 372963"/>
                    <a:gd name="connsiteX1" fmla="*/ 355613 w 416340"/>
                    <a:gd name="connsiteY1" fmla="*/ 0 h 372963"/>
                    <a:gd name="connsiteX2" fmla="*/ 356852 w 416340"/>
                    <a:gd name="connsiteY2" fmla="*/ 1239 h 372963"/>
                    <a:gd name="connsiteX3" fmla="*/ 8366 w 416340"/>
                    <a:gd name="connsiteY3" fmla="*/ 365450 h 372963"/>
                    <a:gd name="connsiteX4" fmla="*/ 415334 w 416340"/>
                    <a:gd name="connsiteY4" fmla="*/ 66072 h 372963"/>
                    <a:gd name="connsiteX5" fmla="*/ 415334 w 416340"/>
                    <a:gd name="connsiteY5" fmla="*/ 66072 h 372963"/>
                    <a:gd name="connsiteX6" fmla="*/ 416341 w 416340"/>
                    <a:gd name="connsiteY6" fmla="*/ 67544 h 372963"/>
                    <a:gd name="connsiteX7" fmla="*/ 1162 w 416340"/>
                    <a:gd name="connsiteY7" fmla="*/ 372964 h 372963"/>
                    <a:gd name="connsiteX8" fmla="*/ 0 w 416340"/>
                    <a:gd name="connsiteY8" fmla="*/ 371647 h 372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6340" h="372963">
                      <a:moveTo>
                        <a:pt x="0" y="371647"/>
                      </a:moveTo>
                      <a:lnTo>
                        <a:pt x="355613" y="0"/>
                      </a:lnTo>
                      <a:lnTo>
                        <a:pt x="356852" y="1239"/>
                      </a:lnTo>
                      <a:lnTo>
                        <a:pt x="8366" y="365450"/>
                      </a:lnTo>
                      <a:lnTo>
                        <a:pt x="415334" y="66072"/>
                      </a:lnTo>
                      <a:lnTo>
                        <a:pt x="415334" y="66072"/>
                      </a:lnTo>
                      <a:lnTo>
                        <a:pt x="416341" y="67544"/>
                      </a:lnTo>
                      <a:lnTo>
                        <a:pt x="1162" y="372964"/>
                      </a:lnTo>
                      <a:lnTo>
                        <a:pt x="0" y="37164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4" name="Freeform: Shape 47993">
                  <a:extLst>
                    <a:ext uri="{FF2B5EF4-FFF2-40B4-BE49-F238E27FC236}">
                      <a16:creationId xmlns:a16="http://schemas.microsoft.com/office/drawing/2014/main" id="{299C58A1-3F84-44CC-8794-602954A0312F}"/>
                    </a:ext>
                  </a:extLst>
                </p:cNvPr>
                <p:cNvSpPr/>
                <p:nvPr/>
              </p:nvSpPr>
              <p:spPr>
                <a:xfrm>
                  <a:off x="7062762" y="2886014"/>
                  <a:ext cx="393490" cy="353754"/>
                </a:xfrm>
                <a:custGeom>
                  <a:avLst/>
                  <a:gdLst>
                    <a:gd name="connsiteX0" fmla="*/ 0 w 393490"/>
                    <a:gd name="connsiteY0" fmla="*/ 352437 h 353754"/>
                    <a:gd name="connsiteX1" fmla="*/ 372809 w 393490"/>
                    <a:gd name="connsiteY1" fmla="*/ 0 h 353754"/>
                    <a:gd name="connsiteX2" fmla="*/ 373971 w 393490"/>
                    <a:gd name="connsiteY2" fmla="*/ 1239 h 353754"/>
                    <a:gd name="connsiteX3" fmla="*/ 24012 w 393490"/>
                    <a:gd name="connsiteY3" fmla="*/ 332143 h 353754"/>
                    <a:gd name="connsiteX4" fmla="*/ 392251 w 393490"/>
                    <a:gd name="connsiteY4" fmla="*/ 21534 h 353754"/>
                    <a:gd name="connsiteX5" fmla="*/ 392251 w 393490"/>
                    <a:gd name="connsiteY5" fmla="*/ 21534 h 353754"/>
                    <a:gd name="connsiteX6" fmla="*/ 393490 w 393490"/>
                    <a:gd name="connsiteY6" fmla="*/ 22850 h 353754"/>
                    <a:gd name="connsiteX7" fmla="*/ 1162 w 393490"/>
                    <a:gd name="connsiteY7" fmla="*/ 353754 h 353754"/>
                    <a:gd name="connsiteX8" fmla="*/ 0 w 393490"/>
                    <a:gd name="connsiteY8" fmla="*/ 352437 h 35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3490" h="353754">
                      <a:moveTo>
                        <a:pt x="0" y="352437"/>
                      </a:moveTo>
                      <a:lnTo>
                        <a:pt x="372809" y="0"/>
                      </a:lnTo>
                      <a:lnTo>
                        <a:pt x="373971" y="1239"/>
                      </a:lnTo>
                      <a:lnTo>
                        <a:pt x="24012" y="332143"/>
                      </a:lnTo>
                      <a:lnTo>
                        <a:pt x="392251" y="21534"/>
                      </a:lnTo>
                      <a:lnTo>
                        <a:pt x="392251" y="21534"/>
                      </a:lnTo>
                      <a:lnTo>
                        <a:pt x="393490" y="22850"/>
                      </a:lnTo>
                      <a:lnTo>
                        <a:pt x="1162" y="353754"/>
                      </a:lnTo>
                      <a:lnTo>
                        <a:pt x="0" y="35243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2" name="Graphic 19965">
                <a:extLst>
                  <a:ext uri="{FF2B5EF4-FFF2-40B4-BE49-F238E27FC236}">
                    <a16:creationId xmlns:a16="http://schemas.microsoft.com/office/drawing/2014/main" id="{A347EB42-ADCB-4F86-8BE3-F5993B51866F}"/>
                  </a:ext>
                </a:extLst>
              </p:cNvPr>
              <p:cNvGrpSpPr/>
              <p:nvPr/>
            </p:nvGrpSpPr>
            <p:grpSpPr>
              <a:xfrm>
                <a:off x="8985082" y="3144306"/>
                <a:ext cx="446333" cy="568718"/>
                <a:chOff x="7139368" y="2873930"/>
                <a:chExt cx="344071" cy="438416"/>
              </a:xfrm>
              <a:solidFill>
                <a:srgbClr val="839EAD"/>
              </a:solidFill>
            </p:grpSpPr>
            <p:sp>
              <p:nvSpPr>
                <p:cNvPr id="47991" name="Freeform: Shape 47990">
                  <a:extLst>
                    <a:ext uri="{FF2B5EF4-FFF2-40B4-BE49-F238E27FC236}">
                      <a16:creationId xmlns:a16="http://schemas.microsoft.com/office/drawing/2014/main" id="{69811DF0-ABEC-4EE5-A030-EC9AB2146E43}"/>
                    </a:ext>
                  </a:extLst>
                </p:cNvPr>
                <p:cNvSpPr/>
                <p:nvPr/>
              </p:nvSpPr>
              <p:spPr>
                <a:xfrm>
                  <a:off x="7139368" y="2873930"/>
                  <a:ext cx="344071" cy="438416"/>
                </a:xfrm>
                <a:custGeom>
                  <a:avLst/>
                  <a:gdLst>
                    <a:gd name="connsiteX0" fmla="*/ 0 w 344071"/>
                    <a:gd name="connsiteY0" fmla="*/ 437409 h 438416"/>
                    <a:gd name="connsiteX1" fmla="*/ 270563 w 344071"/>
                    <a:gd name="connsiteY1" fmla="*/ 0 h 438416"/>
                    <a:gd name="connsiteX2" fmla="*/ 272035 w 344071"/>
                    <a:gd name="connsiteY2" fmla="*/ 930 h 438416"/>
                    <a:gd name="connsiteX3" fmla="*/ 6894 w 344071"/>
                    <a:gd name="connsiteY3" fmla="*/ 429663 h 438416"/>
                    <a:gd name="connsiteX4" fmla="*/ 342677 w 344071"/>
                    <a:gd name="connsiteY4" fmla="*/ 52207 h 438416"/>
                    <a:gd name="connsiteX5" fmla="*/ 342677 w 344071"/>
                    <a:gd name="connsiteY5" fmla="*/ 52207 h 438416"/>
                    <a:gd name="connsiteX6" fmla="*/ 344071 w 344071"/>
                    <a:gd name="connsiteY6" fmla="*/ 53447 h 438416"/>
                    <a:gd name="connsiteX7" fmla="*/ 1472 w 344071"/>
                    <a:gd name="connsiteY7" fmla="*/ 438416 h 438416"/>
                    <a:gd name="connsiteX8" fmla="*/ 0 w 344071"/>
                    <a:gd name="connsiteY8" fmla="*/ 437409 h 438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4071" h="438416">
                      <a:moveTo>
                        <a:pt x="0" y="437409"/>
                      </a:moveTo>
                      <a:lnTo>
                        <a:pt x="270563" y="0"/>
                      </a:lnTo>
                      <a:lnTo>
                        <a:pt x="272035" y="930"/>
                      </a:lnTo>
                      <a:lnTo>
                        <a:pt x="6894" y="429663"/>
                      </a:lnTo>
                      <a:lnTo>
                        <a:pt x="342677" y="52207"/>
                      </a:lnTo>
                      <a:lnTo>
                        <a:pt x="342677" y="52207"/>
                      </a:lnTo>
                      <a:lnTo>
                        <a:pt x="344071" y="53447"/>
                      </a:lnTo>
                      <a:lnTo>
                        <a:pt x="1472" y="438416"/>
                      </a:lnTo>
                      <a:lnTo>
                        <a:pt x="0" y="43740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2" name="Freeform: Shape 47991">
                  <a:extLst>
                    <a:ext uri="{FF2B5EF4-FFF2-40B4-BE49-F238E27FC236}">
                      <a16:creationId xmlns:a16="http://schemas.microsoft.com/office/drawing/2014/main" id="{89465110-D345-4747-A0DD-BC964D4E3A15}"/>
                    </a:ext>
                  </a:extLst>
                </p:cNvPr>
                <p:cNvSpPr/>
                <p:nvPr/>
              </p:nvSpPr>
              <p:spPr>
                <a:xfrm>
                  <a:off x="7141382" y="2888493"/>
                  <a:ext cx="316263" cy="423311"/>
                </a:xfrm>
                <a:custGeom>
                  <a:avLst/>
                  <a:gdLst>
                    <a:gd name="connsiteX0" fmla="*/ 0 w 316263"/>
                    <a:gd name="connsiteY0" fmla="*/ 422305 h 423311"/>
                    <a:gd name="connsiteX1" fmla="*/ 291322 w 316263"/>
                    <a:gd name="connsiteY1" fmla="*/ 0 h 423311"/>
                    <a:gd name="connsiteX2" fmla="*/ 292794 w 316263"/>
                    <a:gd name="connsiteY2" fmla="*/ 1007 h 423311"/>
                    <a:gd name="connsiteX3" fmla="*/ 19210 w 316263"/>
                    <a:gd name="connsiteY3" fmla="*/ 397441 h 423311"/>
                    <a:gd name="connsiteX4" fmla="*/ 314869 w 316263"/>
                    <a:gd name="connsiteY4" fmla="*/ 17041 h 423311"/>
                    <a:gd name="connsiteX5" fmla="*/ 314869 w 316263"/>
                    <a:gd name="connsiteY5" fmla="*/ 17041 h 423311"/>
                    <a:gd name="connsiteX6" fmla="*/ 316264 w 316263"/>
                    <a:gd name="connsiteY6" fmla="*/ 18125 h 423311"/>
                    <a:gd name="connsiteX7" fmla="*/ 1394 w 316263"/>
                    <a:gd name="connsiteY7" fmla="*/ 423312 h 423311"/>
                    <a:gd name="connsiteX8" fmla="*/ 0 w 316263"/>
                    <a:gd name="connsiteY8" fmla="*/ 422305 h 42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6263" h="423311">
                      <a:moveTo>
                        <a:pt x="0" y="422305"/>
                      </a:moveTo>
                      <a:lnTo>
                        <a:pt x="291322" y="0"/>
                      </a:lnTo>
                      <a:lnTo>
                        <a:pt x="292794" y="1007"/>
                      </a:lnTo>
                      <a:lnTo>
                        <a:pt x="19210" y="397441"/>
                      </a:lnTo>
                      <a:lnTo>
                        <a:pt x="314869" y="17041"/>
                      </a:lnTo>
                      <a:lnTo>
                        <a:pt x="314869" y="17041"/>
                      </a:lnTo>
                      <a:lnTo>
                        <a:pt x="316264" y="18125"/>
                      </a:lnTo>
                      <a:lnTo>
                        <a:pt x="1394" y="423312"/>
                      </a:lnTo>
                      <a:lnTo>
                        <a:pt x="0" y="42230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3" name="Graphic 19965">
                <a:extLst>
                  <a:ext uri="{FF2B5EF4-FFF2-40B4-BE49-F238E27FC236}">
                    <a16:creationId xmlns:a16="http://schemas.microsoft.com/office/drawing/2014/main" id="{3F1B634B-5A1C-4C33-8847-4CCED9C93589}"/>
                  </a:ext>
                </a:extLst>
              </p:cNvPr>
              <p:cNvGrpSpPr/>
              <p:nvPr/>
            </p:nvGrpSpPr>
            <p:grpSpPr>
              <a:xfrm>
                <a:off x="9104453" y="3154857"/>
                <a:ext cx="332990" cy="628906"/>
                <a:chOff x="7231389" y="2882064"/>
                <a:chExt cx="256697" cy="484814"/>
              </a:xfrm>
              <a:solidFill>
                <a:srgbClr val="839EAD"/>
              </a:solidFill>
            </p:grpSpPr>
            <p:sp>
              <p:nvSpPr>
                <p:cNvPr id="47989" name="Freeform: Shape 47988">
                  <a:extLst>
                    <a:ext uri="{FF2B5EF4-FFF2-40B4-BE49-F238E27FC236}">
                      <a16:creationId xmlns:a16="http://schemas.microsoft.com/office/drawing/2014/main" id="{DE75BB2A-B5BF-4B92-B128-0F094F62DD95}"/>
                    </a:ext>
                  </a:extLst>
                </p:cNvPr>
                <p:cNvSpPr/>
                <p:nvPr/>
              </p:nvSpPr>
              <p:spPr>
                <a:xfrm>
                  <a:off x="7231389" y="2882064"/>
                  <a:ext cx="256697" cy="484814"/>
                </a:xfrm>
                <a:custGeom>
                  <a:avLst/>
                  <a:gdLst>
                    <a:gd name="connsiteX0" fmla="*/ 0 w 256697"/>
                    <a:gd name="connsiteY0" fmla="*/ 484040 h 484814"/>
                    <a:gd name="connsiteX1" fmla="*/ 173662 w 256697"/>
                    <a:gd name="connsiteY1" fmla="*/ 0 h 484814"/>
                    <a:gd name="connsiteX2" fmla="*/ 175366 w 256697"/>
                    <a:gd name="connsiteY2" fmla="*/ 542 h 484814"/>
                    <a:gd name="connsiteX3" fmla="*/ 5190 w 256697"/>
                    <a:gd name="connsiteY3" fmla="*/ 475054 h 484814"/>
                    <a:gd name="connsiteX4" fmla="*/ 255149 w 256697"/>
                    <a:gd name="connsiteY4" fmla="*/ 36018 h 484814"/>
                    <a:gd name="connsiteX5" fmla="*/ 255149 w 256697"/>
                    <a:gd name="connsiteY5" fmla="*/ 36096 h 484814"/>
                    <a:gd name="connsiteX6" fmla="*/ 256698 w 256697"/>
                    <a:gd name="connsiteY6" fmla="*/ 36948 h 484814"/>
                    <a:gd name="connsiteX7" fmla="*/ 1626 w 256697"/>
                    <a:gd name="connsiteY7" fmla="*/ 484814 h 484814"/>
                    <a:gd name="connsiteX8" fmla="*/ 0 w 256697"/>
                    <a:gd name="connsiteY8" fmla="*/ 484040 h 484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6697" h="484814">
                      <a:moveTo>
                        <a:pt x="0" y="484040"/>
                      </a:moveTo>
                      <a:lnTo>
                        <a:pt x="173662" y="0"/>
                      </a:lnTo>
                      <a:lnTo>
                        <a:pt x="175366" y="542"/>
                      </a:lnTo>
                      <a:lnTo>
                        <a:pt x="5190" y="475054"/>
                      </a:lnTo>
                      <a:lnTo>
                        <a:pt x="255149" y="36018"/>
                      </a:lnTo>
                      <a:lnTo>
                        <a:pt x="255149" y="36096"/>
                      </a:lnTo>
                      <a:lnTo>
                        <a:pt x="256698" y="36948"/>
                      </a:lnTo>
                      <a:lnTo>
                        <a:pt x="1626" y="484814"/>
                      </a:lnTo>
                      <a:lnTo>
                        <a:pt x="0" y="48404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0" name="Freeform: Shape 47989">
                  <a:extLst>
                    <a:ext uri="{FF2B5EF4-FFF2-40B4-BE49-F238E27FC236}">
                      <a16:creationId xmlns:a16="http://schemas.microsoft.com/office/drawing/2014/main" id="{348509FC-0E3D-4ECF-B46D-ACD06DBDED06}"/>
                    </a:ext>
                  </a:extLst>
                </p:cNvPr>
                <p:cNvSpPr/>
                <p:nvPr/>
              </p:nvSpPr>
              <p:spPr>
                <a:xfrm>
                  <a:off x="7233248" y="2891591"/>
                  <a:ext cx="225327" cy="474357"/>
                </a:xfrm>
                <a:custGeom>
                  <a:avLst/>
                  <a:gdLst>
                    <a:gd name="connsiteX0" fmla="*/ 0 w 225327"/>
                    <a:gd name="connsiteY0" fmla="*/ 473583 h 474357"/>
                    <a:gd name="connsiteX1" fmla="*/ 197210 w 225327"/>
                    <a:gd name="connsiteY1" fmla="*/ 0 h 474357"/>
                    <a:gd name="connsiteX2" fmla="*/ 198836 w 225327"/>
                    <a:gd name="connsiteY2" fmla="*/ 697 h 474357"/>
                    <a:gd name="connsiteX3" fmla="*/ 13633 w 225327"/>
                    <a:gd name="connsiteY3" fmla="*/ 445310 h 474357"/>
                    <a:gd name="connsiteX4" fmla="*/ 223778 w 225327"/>
                    <a:gd name="connsiteY4" fmla="*/ 11774 h 474357"/>
                    <a:gd name="connsiteX5" fmla="*/ 225327 w 225327"/>
                    <a:gd name="connsiteY5" fmla="*/ 12548 h 474357"/>
                    <a:gd name="connsiteX6" fmla="*/ 1549 w 225327"/>
                    <a:gd name="connsiteY6" fmla="*/ 474357 h 474357"/>
                    <a:gd name="connsiteX7" fmla="*/ 0 w 225327"/>
                    <a:gd name="connsiteY7" fmla="*/ 473583 h 474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5327" h="474357">
                      <a:moveTo>
                        <a:pt x="0" y="473583"/>
                      </a:moveTo>
                      <a:lnTo>
                        <a:pt x="197210" y="0"/>
                      </a:lnTo>
                      <a:lnTo>
                        <a:pt x="198836" y="697"/>
                      </a:lnTo>
                      <a:lnTo>
                        <a:pt x="13633" y="445310"/>
                      </a:lnTo>
                      <a:lnTo>
                        <a:pt x="223778" y="11774"/>
                      </a:lnTo>
                      <a:lnTo>
                        <a:pt x="225327" y="12548"/>
                      </a:lnTo>
                      <a:lnTo>
                        <a:pt x="1549" y="474357"/>
                      </a:lnTo>
                      <a:lnTo>
                        <a:pt x="0" y="4735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4" name="Graphic 19965">
                <a:extLst>
                  <a:ext uri="{FF2B5EF4-FFF2-40B4-BE49-F238E27FC236}">
                    <a16:creationId xmlns:a16="http://schemas.microsoft.com/office/drawing/2014/main" id="{153D2B81-59B8-4C7D-A1F8-F184068E6A58}"/>
                  </a:ext>
                </a:extLst>
              </p:cNvPr>
              <p:cNvGrpSpPr/>
              <p:nvPr/>
            </p:nvGrpSpPr>
            <p:grpSpPr>
              <a:xfrm>
                <a:off x="9236082" y="3166411"/>
                <a:ext cx="205080" cy="661562"/>
                <a:chOff x="7332860" y="2890971"/>
                <a:chExt cx="158093" cy="509988"/>
              </a:xfrm>
              <a:solidFill>
                <a:srgbClr val="839EAD"/>
              </a:solidFill>
            </p:grpSpPr>
            <p:sp>
              <p:nvSpPr>
                <p:cNvPr id="47987" name="Freeform: Shape 47986">
                  <a:extLst>
                    <a:ext uri="{FF2B5EF4-FFF2-40B4-BE49-F238E27FC236}">
                      <a16:creationId xmlns:a16="http://schemas.microsoft.com/office/drawing/2014/main" id="{928533B3-617C-482F-905D-279E7D42FC1A}"/>
                    </a:ext>
                  </a:extLst>
                </p:cNvPr>
                <p:cNvSpPr/>
                <p:nvPr/>
              </p:nvSpPr>
              <p:spPr>
                <a:xfrm>
                  <a:off x="7332860" y="2890971"/>
                  <a:ext cx="158093" cy="509988"/>
                </a:xfrm>
                <a:custGeom>
                  <a:avLst/>
                  <a:gdLst>
                    <a:gd name="connsiteX0" fmla="*/ 0 w 158093"/>
                    <a:gd name="connsiteY0" fmla="*/ 509601 h 509988"/>
                    <a:gd name="connsiteX1" fmla="*/ 69248 w 158093"/>
                    <a:gd name="connsiteY1" fmla="*/ 0 h 509988"/>
                    <a:gd name="connsiteX2" fmla="*/ 70952 w 158093"/>
                    <a:gd name="connsiteY2" fmla="*/ 232 h 509988"/>
                    <a:gd name="connsiteX3" fmla="*/ 3099 w 158093"/>
                    <a:gd name="connsiteY3" fmla="*/ 499686 h 509988"/>
                    <a:gd name="connsiteX4" fmla="*/ 156389 w 158093"/>
                    <a:gd name="connsiteY4" fmla="*/ 18358 h 509988"/>
                    <a:gd name="connsiteX5" fmla="*/ 156389 w 158093"/>
                    <a:gd name="connsiteY5" fmla="*/ 18358 h 509988"/>
                    <a:gd name="connsiteX6" fmla="*/ 158093 w 158093"/>
                    <a:gd name="connsiteY6" fmla="*/ 18900 h 509988"/>
                    <a:gd name="connsiteX7" fmla="*/ 1704 w 158093"/>
                    <a:gd name="connsiteY7" fmla="*/ 509988 h 509988"/>
                    <a:gd name="connsiteX8" fmla="*/ 0 w 158093"/>
                    <a:gd name="connsiteY8" fmla="*/ 509601 h 509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8093" h="509988">
                      <a:moveTo>
                        <a:pt x="0" y="509601"/>
                      </a:moveTo>
                      <a:lnTo>
                        <a:pt x="69248" y="0"/>
                      </a:lnTo>
                      <a:lnTo>
                        <a:pt x="70952" y="232"/>
                      </a:lnTo>
                      <a:lnTo>
                        <a:pt x="3099" y="499686"/>
                      </a:lnTo>
                      <a:lnTo>
                        <a:pt x="156389" y="18358"/>
                      </a:lnTo>
                      <a:lnTo>
                        <a:pt x="156389" y="18358"/>
                      </a:lnTo>
                      <a:lnTo>
                        <a:pt x="158093" y="18900"/>
                      </a:lnTo>
                      <a:lnTo>
                        <a:pt x="1704" y="509988"/>
                      </a:lnTo>
                      <a:lnTo>
                        <a:pt x="0" y="5096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8" name="Freeform: Shape 47987">
                  <a:extLst>
                    <a:ext uri="{FF2B5EF4-FFF2-40B4-BE49-F238E27FC236}">
                      <a16:creationId xmlns:a16="http://schemas.microsoft.com/office/drawing/2014/main" id="{91B2CE1E-145C-4930-B649-05BB46BEC6F6}"/>
                    </a:ext>
                  </a:extLst>
                </p:cNvPr>
                <p:cNvSpPr/>
                <p:nvPr/>
              </p:nvSpPr>
              <p:spPr>
                <a:xfrm>
                  <a:off x="7334409" y="2895077"/>
                  <a:ext cx="124553" cy="504643"/>
                </a:xfrm>
                <a:custGeom>
                  <a:avLst/>
                  <a:gdLst>
                    <a:gd name="connsiteX0" fmla="*/ 0 w 124553"/>
                    <a:gd name="connsiteY0" fmla="*/ 504256 h 504643"/>
                    <a:gd name="connsiteX1" fmla="*/ 94422 w 124553"/>
                    <a:gd name="connsiteY1" fmla="*/ 0 h 504643"/>
                    <a:gd name="connsiteX2" fmla="*/ 96204 w 124553"/>
                    <a:gd name="connsiteY2" fmla="*/ 310 h 504643"/>
                    <a:gd name="connsiteX3" fmla="*/ 7513 w 124553"/>
                    <a:gd name="connsiteY3" fmla="*/ 473737 h 504643"/>
                    <a:gd name="connsiteX4" fmla="*/ 122849 w 124553"/>
                    <a:gd name="connsiteY4" fmla="*/ 5964 h 504643"/>
                    <a:gd name="connsiteX5" fmla="*/ 122849 w 124553"/>
                    <a:gd name="connsiteY5" fmla="*/ 5964 h 504643"/>
                    <a:gd name="connsiteX6" fmla="*/ 124554 w 124553"/>
                    <a:gd name="connsiteY6" fmla="*/ 6429 h 504643"/>
                    <a:gd name="connsiteX7" fmla="*/ 1704 w 124553"/>
                    <a:gd name="connsiteY7" fmla="*/ 504643 h 504643"/>
                    <a:gd name="connsiteX8" fmla="*/ 0 w 124553"/>
                    <a:gd name="connsiteY8" fmla="*/ 504256 h 504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4553" h="504643">
                      <a:moveTo>
                        <a:pt x="0" y="504256"/>
                      </a:moveTo>
                      <a:lnTo>
                        <a:pt x="94422" y="0"/>
                      </a:lnTo>
                      <a:lnTo>
                        <a:pt x="96204" y="310"/>
                      </a:lnTo>
                      <a:lnTo>
                        <a:pt x="7513" y="473737"/>
                      </a:lnTo>
                      <a:lnTo>
                        <a:pt x="122849" y="5964"/>
                      </a:lnTo>
                      <a:lnTo>
                        <a:pt x="122849" y="5964"/>
                      </a:lnTo>
                      <a:lnTo>
                        <a:pt x="124554" y="6429"/>
                      </a:lnTo>
                      <a:lnTo>
                        <a:pt x="1704" y="504643"/>
                      </a:lnTo>
                      <a:lnTo>
                        <a:pt x="0" y="5042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5" name="Graphic 19965">
                <a:extLst>
                  <a:ext uri="{FF2B5EF4-FFF2-40B4-BE49-F238E27FC236}">
                    <a16:creationId xmlns:a16="http://schemas.microsoft.com/office/drawing/2014/main" id="{F9406CE3-ADD8-4CE6-B01D-F155C5F76CAA}"/>
                  </a:ext>
                </a:extLst>
              </p:cNvPr>
              <p:cNvGrpSpPr/>
              <p:nvPr/>
            </p:nvGrpSpPr>
            <p:grpSpPr>
              <a:xfrm>
                <a:off x="9324404" y="3176460"/>
                <a:ext cx="117863" cy="667490"/>
                <a:chOff x="7400946" y="2898717"/>
                <a:chExt cx="90859" cy="514558"/>
              </a:xfrm>
              <a:solidFill>
                <a:srgbClr val="839EAD"/>
              </a:solidFill>
            </p:grpSpPr>
            <p:sp>
              <p:nvSpPr>
                <p:cNvPr id="47985" name="Freeform: Shape 47984">
                  <a:extLst>
                    <a:ext uri="{FF2B5EF4-FFF2-40B4-BE49-F238E27FC236}">
                      <a16:creationId xmlns:a16="http://schemas.microsoft.com/office/drawing/2014/main" id="{A99F5D93-4816-4B1A-A033-DE4D476AF4B5}"/>
                    </a:ext>
                  </a:extLst>
                </p:cNvPr>
                <p:cNvSpPr/>
                <p:nvPr/>
              </p:nvSpPr>
              <p:spPr>
                <a:xfrm>
                  <a:off x="7400946" y="2900189"/>
                  <a:ext cx="90859" cy="513086"/>
                </a:xfrm>
                <a:custGeom>
                  <a:avLst/>
                  <a:gdLst>
                    <a:gd name="connsiteX0" fmla="*/ 38265 w 90859"/>
                    <a:gd name="connsiteY0" fmla="*/ 513009 h 513086"/>
                    <a:gd name="connsiteX1" fmla="*/ 0 w 90859"/>
                    <a:gd name="connsiteY1" fmla="*/ 155 h 513086"/>
                    <a:gd name="connsiteX2" fmla="*/ 1782 w 90859"/>
                    <a:gd name="connsiteY2" fmla="*/ 0 h 513086"/>
                    <a:gd name="connsiteX3" fmla="*/ 39272 w 90859"/>
                    <a:gd name="connsiteY3" fmla="*/ 502707 h 513086"/>
                    <a:gd name="connsiteX4" fmla="*/ 89155 w 90859"/>
                    <a:gd name="connsiteY4" fmla="*/ 0 h 513086"/>
                    <a:gd name="connsiteX5" fmla="*/ 89155 w 90859"/>
                    <a:gd name="connsiteY5" fmla="*/ 0 h 513086"/>
                    <a:gd name="connsiteX6" fmla="*/ 90859 w 90859"/>
                    <a:gd name="connsiteY6" fmla="*/ 232 h 513086"/>
                    <a:gd name="connsiteX7" fmla="*/ 40046 w 90859"/>
                    <a:gd name="connsiteY7" fmla="*/ 513087 h 513086"/>
                    <a:gd name="connsiteX8" fmla="*/ 38265 w 90859"/>
                    <a:gd name="connsiteY8" fmla="*/ 513009 h 513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59" h="513086">
                      <a:moveTo>
                        <a:pt x="38265" y="513009"/>
                      </a:moveTo>
                      <a:lnTo>
                        <a:pt x="0" y="155"/>
                      </a:lnTo>
                      <a:lnTo>
                        <a:pt x="1782" y="0"/>
                      </a:lnTo>
                      <a:lnTo>
                        <a:pt x="39272" y="502707"/>
                      </a:lnTo>
                      <a:lnTo>
                        <a:pt x="89155" y="0"/>
                      </a:lnTo>
                      <a:lnTo>
                        <a:pt x="89155" y="0"/>
                      </a:lnTo>
                      <a:lnTo>
                        <a:pt x="90859" y="232"/>
                      </a:lnTo>
                      <a:lnTo>
                        <a:pt x="40046" y="513087"/>
                      </a:lnTo>
                      <a:lnTo>
                        <a:pt x="38265" y="51300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6" name="Freeform: Shape 47985">
                  <a:extLst>
                    <a:ext uri="{FF2B5EF4-FFF2-40B4-BE49-F238E27FC236}">
                      <a16:creationId xmlns:a16="http://schemas.microsoft.com/office/drawing/2014/main" id="{B97ECEB0-5DC4-4FDC-828F-9D2B8012D245}"/>
                    </a:ext>
                  </a:extLst>
                </p:cNvPr>
                <p:cNvSpPr/>
                <p:nvPr/>
              </p:nvSpPr>
              <p:spPr>
                <a:xfrm>
                  <a:off x="7427980" y="2898717"/>
                  <a:ext cx="30828" cy="512931"/>
                </a:xfrm>
                <a:custGeom>
                  <a:avLst/>
                  <a:gdLst>
                    <a:gd name="connsiteX0" fmla="*/ 12471 w 30828"/>
                    <a:gd name="connsiteY0" fmla="*/ 512932 h 512931"/>
                    <a:gd name="connsiteX1" fmla="*/ 0 w 30828"/>
                    <a:gd name="connsiteY1" fmla="*/ 78 h 512931"/>
                    <a:gd name="connsiteX2" fmla="*/ 1781 w 30828"/>
                    <a:gd name="connsiteY2" fmla="*/ 78 h 512931"/>
                    <a:gd name="connsiteX3" fmla="*/ 13478 w 30828"/>
                    <a:gd name="connsiteY3" fmla="*/ 481561 h 512931"/>
                    <a:gd name="connsiteX4" fmla="*/ 29047 w 30828"/>
                    <a:gd name="connsiteY4" fmla="*/ 0 h 512931"/>
                    <a:gd name="connsiteX5" fmla="*/ 29047 w 30828"/>
                    <a:gd name="connsiteY5" fmla="*/ 78 h 512931"/>
                    <a:gd name="connsiteX6" fmla="*/ 30828 w 30828"/>
                    <a:gd name="connsiteY6" fmla="*/ 78 h 512931"/>
                    <a:gd name="connsiteX7" fmla="*/ 14252 w 30828"/>
                    <a:gd name="connsiteY7" fmla="*/ 512932 h 512931"/>
                    <a:gd name="connsiteX8" fmla="*/ 12471 w 30828"/>
                    <a:gd name="connsiteY8" fmla="*/ 512932 h 512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828" h="512931">
                      <a:moveTo>
                        <a:pt x="12471" y="512932"/>
                      </a:moveTo>
                      <a:lnTo>
                        <a:pt x="0" y="78"/>
                      </a:lnTo>
                      <a:lnTo>
                        <a:pt x="1781" y="78"/>
                      </a:lnTo>
                      <a:lnTo>
                        <a:pt x="13478" y="481561"/>
                      </a:lnTo>
                      <a:lnTo>
                        <a:pt x="29047" y="0"/>
                      </a:lnTo>
                      <a:lnTo>
                        <a:pt x="29047" y="78"/>
                      </a:lnTo>
                      <a:lnTo>
                        <a:pt x="30828" y="78"/>
                      </a:lnTo>
                      <a:lnTo>
                        <a:pt x="14252" y="512932"/>
                      </a:lnTo>
                      <a:lnTo>
                        <a:pt x="12471" y="51293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6" name="Graphic 19965">
                <a:extLst>
                  <a:ext uri="{FF2B5EF4-FFF2-40B4-BE49-F238E27FC236}">
                    <a16:creationId xmlns:a16="http://schemas.microsoft.com/office/drawing/2014/main" id="{E8AA22C5-FE23-470E-8489-25F820A76FAC}"/>
                  </a:ext>
                </a:extLst>
              </p:cNvPr>
              <p:cNvGrpSpPr/>
              <p:nvPr/>
            </p:nvGrpSpPr>
            <p:grpSpPr>
              <a:xfrm>
                <a:off x="9325611" y="3166312"/>
                <a:ext cx="190209" cy="664878"/>
                <a:chOff x="7401876" y="2890894"/>
                <a:chExt cx="146629" cy="512544"/>
              </a:xfrm>
              <a:solidFill>
                <a:srgbClr val="839EAD"/>
              </a:solidFill>
            </p:grpSpPr>
            <p:sp>
              <p:nvSpPr>
                <p:cNvPr id="47983" name="Freeform: Shape 47982">
                  <a:extLst>
                    <a:ext uri="{FF2B5EF4-FFF2-40B4-BE49-F238E27FC236}">
                      <a16:creationId xmlns:a16="http://schemas.microsoft.com/office/drawing/2014/main" id="{1D19FE97-9231-49E5-8E4B-11F93C9D2D61}"/>
                    </a:ext>
                  </a:extLst>
                </p:cNvPr>
                <p:cNvSpPr/>
                <p:nvPr/>
              </p:nvSpPr>
              <p:spPr>
                <a:xfrm>
                  <a:off x="7401876" y="2890894"/>
                  <a:ext cx="145776" cy="512544"/>
                </a:xfrm>
                <a:custGeom>
                  <a:avLst/>
                  <a:gdLst>
                    <a:gd name="connsiteX0" fmla="*/ 0 w 145776"/>
                    <a:gd name="connsiteY0" fmla="*/ 18900 h 512544"/>
                    <a:gd name="connsiteX1" fmla="*/ 1704 w 145776"/>
                    <a:gd name="connsiteY1" fmla="*/ 18358 h 512544"/>
                    <a:gd name="connsiteX2" fmla="*/ 142834 w 145776"/>
                    <a:gd name="connsiteY2" fmla="*/ 502242 h 512544"/>
                    <a:gd name="connsiteX3" fmla="*/ 87064 w 145776"/>
                    <a:gd name="connsiteY3" fmla="*/ 155 h 512544"/>
                    <a:gd name="connsiteX4" fmla="*/ 88845 w 145776"/>
                    <a:gd name="connsiteY4" fmla="*/ 0 h 512544"/>
                    <a:gd name="connsiteX5" fmla="*/ 145777 w 145776"/>
                    <a:gd name="connsiteY5" fmla="*/ 512235 h 512544"/>
                    <a:gd name="connsiteX6" fmla="*/ 143995 w 145776"/>
                    <a:gd name="connsiteY6" fmla="*/ 512544 h 512544"/>
                    <a:gd name="connsiteX7" fmla="*/ 0 w 145776"/>
                    <a:gd name="connsiteY7" fmla="*/ 18900 h 512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5776" h="512544">
                      <a:moveTo>
                        <a:pt x="0" y="18900"/>
                      </a:moveTo>
                      <a:lnTo>
                        <a:pt x="1704" y="18358"/>
                      </a:lnTo>
                      <a:lnTo>
                        <a:pt x="142834" y="502242"/>
                      </a:lnTo>
                      <a:lnTo>
                        <a:pt x="87064" y="155"/>
                      </a:lnTo>
                      <a:lnTo>
                        <a:pt x="88845" y="0"/>
                      </a:lnTo>
                      <a:lnTo>
                        <a:pt x="145777" y="512235"/>
                      </a:lnTo>
                      <a:lnTo>
                        <a:pt x="143995" y="512544"/>
                      </a:lnTo>
                      <a:lnTo>
                        <a:pt x="0" y="1890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4" name="Freeform: Shape 47983">
                  <a:extLst>
                    <a:ext uri="{FF2B5EF4-FFF2-40B4-BE49-F238E27FC236}">
                      <a16:creationId xmlns:a16="http://schemas.microsoft.com/office/drawing/2014/main" id="{A618CE24-6554-45C2-AD81-0150D5AF4D41}"/>
                    </a:ext>
                  </a:extLst>
                </p:cNvPr>
                <p:cNvSpPr/>
                <p:nvPr/>
              </p:nvSpPr>
              <p:spPr>
                <a:xfrm>
                  <a:off x="7427902" y="2896239"/>
                  <a:ext cx="120603" cy="505418"/>
                </a:xfrm>
                <a:custGeom>
                  <a:avLst/>
                  <a:gdLst>
                    <a:gd name="connsiteX0" fmla="*/ 0 w 120603"/>
                    <a:gd name="connsiteY0" fmla="*/ 6352 h 505418"/>
                    <a:gd name="connsiteX1" fmla="*/ 1781 w 120603"/>
                    <a:gd name="connsiteY1" fmla="*/ 5964 h 505418"/>
                    <a:gd name="connsiteX2" fmla="*/ 113322 w 120603"/>
                    <a:gd name="connsiteY2" fmla="*/ 474512 h 505418"/>
                    <a:gd name="connsiteX3" fmla="*/ 28427 w 120603"/>
                    <a:gd name="connsiteY3" fmla="*/ 310 h 505418"/>
                    <a:gd name="connsiteX4" fmla="*/ 30209 w 120603"/>
                    <a:gd name="connsiteY4" fmla="*/ 0 h 505418"/>
                    <a:gd name="connsiteX5" fmla="*/ 120603 w 120603"/>
                    <a:gd name="connsiteY5" fmla="*/ 505108 h 505418"/>
                    <a:gd name="connsiteX6" fmla="*/ 118899 w 120603"/>
                    <a:gd name="connsiteY6" fmla="*/ 505418 h 505418"/>
                    <a:gd name="connsiteX7" fmla="*/ 0 w 120603"/>
                    <a:gd name="connsiteY7" fmla="*/ 6352 h 505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0603" h="505418">
                      <a:moveTo>
                        <a:pt x="0" y="6352"/>
                      </a:moveTo>
                      <a:lnTo>
                        <a:pt x="1781" y="5964"/>
                      </a:lnTo>
                      <a:lnTo>
                        <a:pt x="113322" y="474512"/>
                      </a:lnTo>
                      <a:lnTo>
                        <a:pt x="28427" y="310"/>
                      </a:lnTo>
                      <a:lnTo>
                        <a:pt x="30209" y="0"/>
                      </a:lnTo>
                      <a:lnTo>
                        <a:pt x="120603" y="505108"/>
                      </a:lnTo>
                      <a:lnTo>
                        <a:pt x="118899" y="505418"/>
                      </a:lnTo>
                      <a:lnTo>
                        <a:pt x="0" y="635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7" name="Graphic 19965">
                <a:extLst>
                  <a:ext uri="{FF2B5EF4-FFF2-40B4-BE49-F238E27FC236}">
                    <a16:creationId xmlns:a16="http://schemas.microsoft.com/office/drawing/2014/main" id="{A281069D-A258-472C-AAE0-A9A7129A4651}"/>
                  </a:ext>
                </a:extLst>
              </p:cNvPr>
              <p:cNvGrpSpPr/>
              <p:nvPr/>
            </p:nvGrpSpPr>
            <p:grpSpPr>
              <a:xfrm>
                <a:off x="9329227" y="3154555"/>
                <a:ext cx="318722" cy="635537"/>
                <a:chOff x="7404664" y="2881831"/>
                <a:chExt cx="245698" cy="489926"/>
              </a:xfrm>
              <a:solidFill>
                <a:srgbClr val="839EAD"/>
              </a:solidFill>
            </p:grpSpPr>
            <p:sp>
              <p:nvSpPr>
                <p:cNvPr id="47981" name="Freeform: Shape 47980">
                  <a:extLst>
                    <a:ext uri="{FF2B5EF4-FFF2-40B4-BE49-F238E27FC236}">
                      <a16:creationId xmlns:a16="http://schemas.microsoft.com/office/drawing/2014/main" id="{A969663A-4E2F-4121-9BA5-F85344650830}"/>
                    </a:ext>
                  </a:extLst>
                </p:cNvPr>
                <p:cNvSpPr/>
                <p:nvPr/>
              </p:nvSpPr>
              <p:spPr>
                <a:xfrm>
                  <a:off x="7404664" y="2881831"/>
                  <a:ext cx="245156" cy="489926"/>
                </a:xfrm>
                <a:custGeom>
                  <a:avLst/>
                  <a:gdLst>
                    <a:gd name="connsiteX0" fmla="*/ 0 w 245156"/>
                    <a:gd name="connsiteY0" fmla="*/ 36948 h 489926"/>
                    <a:gd name="connsiteX1" fmla="*/ 1549 w 245156"/>
                    <a:gd name="connsiteY1" fmla="*/ 36096 h 489926"/>
                    <a:gd name="connsiteX2" fmla="*/ 240277 w 245156"/>
                    <a:gd name="connsiteY2" fmla="*/ 480089 h 489926"/>
                    <a:gd name="connsiteX3" fmla="*/ 81332 w 245156"/>
                    <a:gd name="connsiteY3" fmla="*/ 542 h 489926"/>
                    <a:gd name="connsiteX4" fmla="*/ 82958 w 245156"/>
                    <a:gd name="connsiteY4" fmla="*/ 0 h 489926"/>
                    <a:gd name="connsiteX5" fmla="*/ 245157 w 245156"/>
                    <a:gd name="connsiteY5" fmla="*/ 489229 h 489926"/>
                    <a:gd name="connsiteX6" fmla="*/ 243530 w 245156"/>
                    <a:gd name="connsiteY6" fmla="*/ 489926 h 489926"/>
                    <a:gd name="connsiteX7" fmla="*/ 0 w 245156"/>
                    <a:gd name="connsiteY7" fmla="*/ 36948 h 489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5156" h="489926">
                      <a:moveTo>
                        <a:pt x="0" y="36948"/>
                      </a:moveTo>
                      <a:lnTo>
                        <a:pt x="1549" y="36096"/>
                      </a:lnTo>
                      <a:lnTo>
                        <a:pt x="240277" y="480089"/>
                      </a:lnTo>
                      <a:lnTo>
                        <a:pt x="81332" y="542"/>
                      </a:lnTo>
                      <a:lnTo>
                        <a:pt x="82958" y="0"/>
                      </a:lnTo>
                      <a:lnTo>
                        <a:pt x="245157" y="489229"/>
                      </a:lnTo>
                      <a:lnTo>
                        <a:pt x="243530" y="489926"/>
                      </a:lnTo>
                      <a:lnTo>
                        <a:pt x="0" y="3694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2" name="Freeform: Shape 47981">
                  <a:extLst>
                    <a:ext uri="{FF2B5EF4-FFF2-40B4-BE49-F238E27FC236}">
                      <a16:creationId xmlns:a16="http://schemas.microsoft.com/office/drawing/2014/main" id="{62ECB293-2A9B-42FA-9E62-12A01835F5DF}"/>
                    </a:ext>
                  </a:extLst>
                </p:cNvPr>
                <p:cNvSpPr/>
                <p:nvPr/>
              </p:nvSpPr>
              <p:spPr>
                <a:xfrm>
                  <a:off x="7428676" y="2893837"/>
                  <a:ext cx="221686" cy="475983"/>
                </a:xfrm>
                <a:custGeom>
                  <a:avLst/>
                  <a:gdLst>
                    <a:gd name="connsiteX0" fmla="*/ 0 w 221686"/>
                    <a:gd name="connsiteY0" fmla="*/ 12548 h 475983"/>
                    <a:gd name="connsiteX1" fmla="*/ 1627 w 221686"/>
                    <a:gd name="connsiteY1" fmla="*/ 11774 h 475983"/>
                    <a:gd name="connsiteX2" fmla="*/ 208209 w 221686"/>
                    <a:gd name="connsiteY2" fmla="*/ 446859 h 475983"/>
                    <a:gd name="connsiteX3" fmla="*/ 26568 w 221686"/>
                    <a:gd name="connsiteY3" fmla="*/ 620 h 475983"/>
                    <a:gd name="connsiteX4" fmla="*/ 26568 w 221686"/>
                    <a:gd name="connsiteY4" fmla="*/ 620 h 475983"/>
                    <a:gd name="connsiteX5" fmla="*/ 28195 w 221686"/>
                    <a:gd name="connsiteY5" fmla="*/ 0 h 475983"/>
                    <a:gd name="connsiteX6" fmla="*/ 221687 w 221686"/>
                    <a:gd name="connsiteY6" fmla="*/ 475287 h 475983"/>
                    <a:gd name="connsiteX7" fmla="*/ 220060 w 221686"/>
                    <a:gd name="connsiteY7" fmla="*/ 475984 h 475983"/>
                    <a:gd name="connsiteX8" fmla="*/ 0 w 221686"/>
                    <a:gd name="connsiteY8" fmla="*/ 12548 h 475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1686" h="475983">
                      <a:moveTo>
                        <a:pt x="0" y="12548"/>
                      </a:moveTo>
                      <a:lnTo>
                        <a:pt x="1627" y="11774"/>
                      </a:lnTo>
                      <a:lnTo>
                        <a:pt x="208209" y="446859"/>
                      </a:lnTo>
                      <a:lnTo>
                        <a:pt x="26568" y="620"/>
                      </a:lnTo>
                      <a:lnTo>
                        <a:pt x="26568" y="620"/>
                      </a:lnTo>
                      <a:lnTo>
                        <a:pt x="28195" y="0"/>
                      </a:lnTo>
                      <a:lnTo>
                        <a:pt x="221687" y="475287"/>
                      </a:lnTo>
                      <a:lnTo>
                        <a:pt x="220060" y="475984"/>
                      </a:lnTo>
                      <a:lnTo>
                        <a:pt x="0" y="1254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8" name="Graphic 19965">
                <a:extLst>
                  <a:ext uri="{FF2B5EF4-FFF2-40B4-BE49-F238E27FC236}">
                    <a16:creationId xmlns:a16="http://schemas.microsoft.com/office/drawing/2014/main" id="{0B30429E-3D03-447B-B2F2-9C3DB4623C9A}"/>
                  </a:ext>
                </a:extLst>
              </p:cNvPr>
              <p:cNvGrpSpPr/>
              <p:nvPr/>
            </p:nvGrpSpPr>
            <p:grpSpPr>
              <a:xfrm>
                <a:off x="9335155" y="3143804"/>
                <a:ext cx="433170" cy="578364"/>
                <a:chOff x="7409234" y="2873543"/>
                <a:chExt cx="333924" cy="445852"/>
              </a:xfrm>
              <a:solidFill>
                <a:srgbClr val="839EAD"/>
              </a:solidFill>
            </p:grpSpPr>
            <p:sp>
              <p:nvSpPr>
                <p:cNvPr id="47979" name="Freeform: Shape 47978">
                  <a:extLst>
                    <a:ext uri="{FF2B5EF4-FFF2-40B4-BE49-F238E27FC236}">
                      <a16:creationId xmlns:a16="http://schemas.microsoft.com/office/drawing/2014/main" id="{26879CAF-83C4-4286-BF4E-6FCCBC16618E}"/>
                    </a:ext>
                  </a:extLst>
                </p:cNvPr>
                <p:cNvSpPr/>
                <p:nvPr/>
              </p:nvSpPr>
              <p:spPr>
                <a:xfrm>
                  <a:off x="7409234" y="2873543"/>
                  <a:ext cx="333769" cy="445852"/>
                </a:xfrm>
                <a:custGeom>
                  <a:avLst/>
                  <a:gdLst>
                    <a:gd name="connsiteX0" fmla="*/ 0 w 333769"/>
                    <a:gd name="connsiteY0" fmla="*/ 53447 h 445852"/>
                    <a:gd name="connsiteX1" fmla="*/ 1317 w 333769"/>
                    <a:gd name="connsiteY1" fmla="*/ 52285 h 445852"/>
                    <a:gd name="connsiteX2" fmla="*/ 327108 w 333769"/>
                    <a:gd name="connsiteY2" fmla="*/ 436945 h 445852"/>
                    <a:gd name="connsiteX3" fmla="*/ 71959 w 333769"/>
                    <a:gd name="connsiteY3" fmla="*/ 930 h 445852"/>
                    <a:gd name="connsiteX4" fmla="*/ 73431 w 333769"/>
                    <a:gd name="connsiteY4" fmla="*/ 0 h 445852"/>
                    <a:gd name="connsiteX5" fmla="*/ 333770 w 333769"/>
                    <a:gd name="connsiteY5" fmla="*/ 444845 h 445852"/>
                    <a:gd name="connsiteX6" fmla="*/ 332376 w 333769"/>
                    <a:gd name="connsiteY6" fmla="*/ 445852 h 445852"/>
                    <a:gd name="connsiteX7" fmla="*/ 0 w 333769"/>
                    <a:gd name="connsiteY7" fmla="*/ 53447 h 445852"/>
                    <a:gd name="connsiteX8" fmla="*/ 0 w 333769"/>
                    <a:gd name="connsiteY8" fmla="*/ 53447 h 445852"/>
                    <a:gd name="connsiteX9" fmla="*/ 72037 w 333769"/>
                    <a:gd name="connsiteY9" fmla="*/ 1007 h 445852"/>
                    <a:gd name="connsiteX10" fmla="*/ 72037 w 333769"/>
                    <a:gd name="connsiteY10" fmla="*/ 1007 h 445852"/>
                    <a:gd name="connsiteX11" fmla="*/ 72037 w 333769"/>
                    <a:gd name="connsiteY11" fmla="*/ 1007 h 445852"/>
                    <a:gd name="connsiteX12" fmla="*/ 72037 w 333769"/>
                    <a:gd name="connsiteY12" fmla="*/ 1007 h 445852"/>
                    <a:gd name="connsiteX13" fmla="*/ 72037 w 333769"/>
                    <a:gd name="connsiteY13" fmla="*/ 1007 h 445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3769" h="445852">
                      <a:moveTo>
                        <a:pt x="0" y="53447"/>
                      </a:moveTo>
                      <a:lnTo>
                        <a:pt x="1317" y="52285"/>
                      </a:lnTo>
                      <a:lnTo>
                        <a:pt x="327108" y="436945"/>
                      </a:lnTo>
                      <a:lnTo>
                        <a:pt x="71959" y="930"/>
                      </a:lnTo>
                      <a:lnTo>
                        <a:pt x="73431" y="0"/>
                      </a:lnTo>
                      <a:lnTo>
                        <a:pt x="333770" y="444845"/>
                      </a:lnTo>
                      <a:lnTo>
                        <a:pt x="332376" y="445852"/>
                      </a:lnTo>
                      <a:lnTo>
                        <a:pt x="0" y="53447"/>
                      </a:lnTo>
                      <a:lnTo>
                        <a:pt x="0" y="53447"/>
                      </a:lnTo>
                      <a:close/>
                      <a:moveTo>
                        <a:pt x="72037" y="1007"/>
                      </a:moveTo>
                      <a:lnTo>
                        <a:pt x="72037" y="1007"/>
                      </a:lnTo>
                      <a:lnTo>
                        <a:pt x="72037" y="1007"/>
                      </a:lnTo>
                      <a:lnTo>
                        <a:pt x="72037" y="1007"/>
                      </a:lnTo>
                      <a:lnTo>
                        <a:pt x="72037" y="100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0" name="Freeform: Shape 47979">
                  <a:extLst>
                    <a:ext uri="{FF2B5EF4-FFF2-40B4-BE49-F238E27FC236}">
                      <a16:creationId xmlns:a16="http://schemas.microsoft.com/office/drawing/2014/main" id="{5BE1E423-477B-4B89-A6E5-6681F3D2A659}"/>
                    </a:ext>
                  </a:extLst>
                </p:cNvPr>
                <p:cNvSpPr/>
                <p:nvPr/>
              </p:nvSpPr>
              <p:spPr>
                <a:xfrm>
                  <a:off x="7430148" y="2891746"/>
                  <a:ext cx="313010" cy="425713"/>
                </a:xfrm>
                <a:custGeom>
                  <a:avLst/>
                  <a:gdLst>
                    <a:gd name="connsiteX0" fmla="*/ 0 w 313010"/>
                    <a:gd name="connsiteY0" fmla="*/ 18125 h 425713"/>
                    <a:gd name="connsiteX1" fmla="*/ 1472 w 313010"/>
                    <a:gd name="connsiteY1" fmla="*/ 17041 h 425713"/>
                    <a:gd name="connsiteX2" fmla="*/ 294033 w 313010"/>
                    <a:gd name="connsiteY2" fmla="*/ 399764 h 425713"/>
                    <a:gd name="connsiteX3" fmla="*/ 23548 w 313010"/>
                    <a:gd name="connsiteY3" fmla="*/ 1007 h 425713"/>
                    <a:gd name="connsiteX4" fmla="*/ 25019 w 313010"/>
                    <a:gd name="connsiteY4" fmla="*/ 0 h 425713"/>
                    <a:gd name="connsiteX5" fmla="*/ 313011 w 313010"/>
                    <a:gd name="connsiteY5" fmla="*/ 424706 h 425713"/>
                    <a:gd name="connsiteX6" fmla="*/ 311616 w 313010"/>
                    <a:gd name="connsiteY6" fmla="*/ 425713 h 425713"/>
                    <a:gd name="connsiteX7" fmla="*/ 0 w 313010"/>
                    <a:gd name="connsiteY7" fmla="*/ 18125 h 425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3010" h="425713">
                      <a:moveTo>
                        <a:pt x="0" y="18125"/>
                      </a:moveTo>
                      <a:lnTo>
                        <a:pt x="1472" y="17041"/>
                      </a:lnTo>
                      <a:lnTo>
                        <a:pt x="294033" y="399764"/>
                      </a:lnTo>
                      <a:lnTo>
                        <a:pt x="23548" y="1007"/>
                      </a:lnTo>
                      <a:lnTo>
                        <a:pt x="25019" y="0"/>
                      </a:lnTo>
                      <a:lnTo>
                        <a:pt x="313011" y="424706"/>
                      </a:lnTo>
                      <a:lnTo>
                        <a:pt x="311616" y="425713"/>
                      </a:lnTo>
                      <a:lnTo>
                        <a:pt x="0" y="1812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9" name="Graphic 19965">
                <a:extLst>
                  <a:ext uri="{FF2B5EF4-FFF2-40B4-BE49-F238E27FC236}">
                    <a16:creationId xmlns:a16="http://schemas.microsoft.com/office/drawing/2014/main" id="{98423C91-30CA-4F5E-99D3-D1822D5CEFA1}"/>
                  </a:ext>
                </a:extLst>
              </p:cNvPr>
              <p:cNvGrpSpPr/>
              <p:nvPr/>
            </p:nvGrpSpPr>
            <p:grpSpPr>
              <a:xfrm>
                <a:off x="9343294" y="3134761"/>
                <a:ext cx="529230" cy="495869"/>
                <a:chOff x="7415508" y="2866572"/>
                <a:chExt cx="407975" cy="382258"/>
              </a:xfrm>
              <a:solidFill>
                <a:srgbClr val="839EAD"/>
              </a:solidFill>
            </p:grpSpPr>
            <p:sp>
              <p:nvSpPr>
                <p:cNvPr id="47977" name="Freeform: Shape 47976">
                  <a:extLst>
                    <a:ext uri="{FF2B5EF4-FFF2-40B4-BE49-F238E27FC236}">
                      <a16:creationId xmlns:a16="http://schemas.microsoft.com/office/drawing/2014/main" id="{0E138235-2048-40B6-A739-95B09E3758AF}"/>
                    </a:ext>
                  </a:extLst>
                </p:cNvPr>
                <p:cNvSpPr/>
                <p:nvPr/>
              </p:nvSpPr>
              <p:spPr>
                <a:xfrm>
                  <a:off x="7415508" y="2866572"/>
                  <a:ext cx="407975" cy="382258"/>
                </a:xfrm>
                <a:custGeom>
                  <a:avLst/>
                  <a:gdLst>
                    <a:gd name="connsiteX0" fmla="*/ 0 w 407975"/>
                    <a:gd name="connsiteY0" fmla="*/ 67544 h 382258"/>
                    <a:gd name="connsiteX1" fmla="*/ 1085 w 407975"/>
                    <a:gd name="connsiteY1" fmla="*/ 66150 h 382258"/>
                    <a:gd name="connsiteX2" fmla="*/ 399765 w 407975"/>
                    <a:gd name="connsiteY2" fmla="*/ 374668 h 382258"/>
                    <a:gd name="connsiteX3" fmla="*/ 59566 w 407975"/>
                    <a:gd name="connsiteY3" fmla="*/ 1239 h 382258"/>
                    <a:gd name="connsiteX4" fmla="*/ 60883 w 407975"/>
                    <a:gd name="connsiteY4" fmla="*/ 0 h 382258"/>
                    <a:gd name="connsiteX5" fmla="*/ 407975 w 407975"/>
                    <a:gd name="connsiteY5" fmla="*/ 380942 h 382258"/>
                    <a:gd name="connsiteX6" fmla="*/ 406813 w 407975"/>
                    <a:gd name="connsiteY6" fmla="*/ 382259 h 382258"/>
                    <a:gd name="connsiteX7" fmla="*/ 0 w 407975"/>
                    <a:gd name="connsiteY7" fmla="*/ 67544 h 382258"/>
                    <a:gd name="connsiteX8" fmla="*/ 0 w 407975"/>
                    <a:gd name="connsiteY8" fmla="*/ 67544 h 382258"/>
                    <a:gd name="connsiteX9" fmla="*/ 59489 w 407975"/>
                    <a:gd name="connsiteY9" fmla="*/ 1239 h 382258"/>
                    <a:gd name="connsiteX10" fmla="*/ 59489 w 407975"/>
                    <a:gd name="connsiteY10" fmla="*/ 1239 h 382258"/>
                    <a:gd name="connsiteX11" fmla="*/ 59489 w 407975"/>
                    <a:gd name="connsiteY11" fmla="*/ 1239 h 382258"/>
                    <a:gd name="connsiteX12" fmla="*/ 59489 w 407975"/>
                    <a:gd name="connsiteY12" fmla="*/ 1239 h 382258"/>
                    <a:gd name="connsiteX13" fmla="*/ 59489 w 407975"/>
                    <a:gd name="connsiteY13" fmla="*/ 1239 h 382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07975" h="382258">
                      <a:moveTo>
                        <a:pt x="0" y="67544"/>
                      </a:moveTo>
                      <a:lnTo>
                        <a:pt x="1085" y="66150"/>
                      </a:lnTo>
                      <a:lnTo>
                        <a:pt x="399765" y="374668"/>
                      </a:lnTo>
                      <a:lnTo>
                        <a:pt x="59566" y="1239"/>
                      </a:lnTo>
                      <a:lnTo>
                        <a:pt x="60883" y="0"/>
                      </a:lnTo>
                      <a:lnTo>
                        <a:pt x="407975" y="380942"/>
                      </a:lnTo>
                      <a:lnTo>
                        <a:pt x="406813" y="382259"/>
                      </a:lnTo>
                      <a:lnTo>
                        <a:pt x="0" y="67544"/>
                      </a:lnTo>
                      <a:lnTo>
                        <a:pt x="0" y="67544"/>
                      </a:lnTo>
                      <a:close/>
                      <a:moveTo>
                        <a:pt x="59489" y="1239"/>
                      </a:moveTo>
                      <a:lnTo>
                        <a:pt x="59489" y="1239"/>
                      </a:lnTo>
                      <a:lnTo>
                        <a:pt x="59489" y="1239"/>
                      </a:lnTo>
                      <a:lnTo>
                        <a:pt x="59489" y="1239"/>
                      </a:lnTo>
                      <a:lnTo>
                        <a:pt x="59489" y="123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8" name="Freeform: Shape 47977">
                  <a:extLst>
                    <a:ext uri="{FF2B5EF4-FFF2-40B4-BE49-F238E27FC236}">
                      <a16:creationId xmlns:a16="http://schemas.microsoft.com/office/drawing/2014/main" id="{76F3A855-0B7F-4961-8961-8851774C1059}"/>
                    </a:ext>
                  </a:extLst>
                </p:cNvPr>
                <p:cNvSpPr/>
                <p:nvPr/>
              </p:nvSpPr>
              <p:spPr>
                <a:xfrm>
                  <a:off x="7432395" y="2890042"/>
                  <a:ext cx="390701" cy="356852"/>
                </a:xfrm>
                <a:custGeom>
                  <a:avLst/>
                  <a:gdLst>
                    <a:gd name="connsiteX0" fmla="*/ 0 w 390701"/>
                    <a:gd name="connsiteY0" fmla="*/ 22928 h 356852"/>
                    <a:gd name="connsiteX1" fmla="*/ 1162 w 390701"/>
                    <a:gd name="connsiteY1" fmla="*/ 21611 h 356852"/>
                    <a:gd name="connsiteX2" fmla="*/ 366922 w 390701"/>
                    <a:gd name="connsiteY2" fmla="*/ 335086 h 356852"/>
                    <a:gd name="connsiteX3" fmla="*/ 19442 w 390701"/>
                    <a:gd name="connsiteY3" fmla="*/ 1317 h 356852"/>
                    <a:gd name="connsiteX4" fmla="*/ 20681 w 390701"/>
                    <a:gd name="connsiteY4" fmla="*/ 0 h 356852"/>
                    <a:gd name="connsiteX5" fmla="*/ 390701 w 390701"/>
                    <a:gd name="connsiteY5" fmla="*/ 355536 h 356852"/>
                    <a:gd name="connsiteX6" fmla="*/ 389462 w 390701"/>
                    <a:gd name="connsiteY6" fmla="*/ 356852 h 356852"/>
                    <a:gd name="connsiteX7" fmla="*/ 0 w 390701"/>
                    <a:gd name="connsiteY7" fmla="*/ 22928 h 356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0701" h="356852">
                      <a:moveTo>
                        <a:pt x="0" y="22928"/>
                      </a:moveTo>
                      <a:lnTo>
                        <a:pt x="1162" y="21611"/>
                      </a:lnTo>
                      <a:lnTo>
                        <a:pt x="366922" y="335086"/>
                      </a:lnTo>
                      <a:lnTo>
                        <a:pt x="19442" y="1317"/>
                      </a:lnTo>
                      <a:lnTo>
                        <a:pt x="20681" y="0"/>
                      </a:lnTo>
                      <a:lnTo>
                        <a:pt x="390701" y="355536"/>
                      </a:lnTo>
                      <a:lnTo>
                        <a:pt x="389462" y="356852"/>
                      </a:lnTo>
                      <a:lnTo>
                        <a:pt x="0" y="2292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0" name="Graphic 19965">
                <a:extLst>
                  <a:ext uri="{FF2B5EF4-FFF2-40B4-BE49-F238E27FC236}">
                    <a16:creationId xmlns:a16="http://schemas.microsoft.com/office/drawing/2014/main" id="{9CFB0B71-9FBA-4D63-9AB3-7A76058C73C7}"/>
                  </a:ext>
                </a:extLst>
              </p:cNvPr>
              <p:cNvGrpSpPr/>
              <p:nvPr/>
            </p:nvGrpSpPr>
            <p:grpSpPr>
              <a:xfrm>
                <a:off x="9353143" y="3127626"/>
                <a:ext cx="602077" cy="391772"/>
                <a:chOff x="7423100" y="2861072"/>
                <a:chExt cx="464132" cy="302011"/>
              </a:xfrm>
              <a:solidFill>
                <a:srgbClr val="839EAD"/>
              </a:solidFill>
            </p:grpSpPr>
            <p:sp>
              <p:nvSpPr>
                <p:cNvPr id="47975" name="Freeform: Shape 47974">
                  <a:extLst>
                    <a:ext uri="{FF2B5EF4-FFF2-40B4-BE49-F238E27FC236}">
                      <a16:creationId xmlns:a16="http://schemas.microsoft.com/office/drawing/2014/main" id="{D6F7CE98-3B8B-4C1E-B56C-6E9E3D8F5782}"/>
                    </a:ext>
                  </a:extLst>
                </p:cNvPr>
                <p:cNvSpPr/>
                <p:nvPr/>
              </p:nvSpPr>
              <p:spPr>
                <a:xfrm>
                  <a:off x="7423100" y="2861072"/>
                  <a:ext cx="464132" cy="302011"/>
                </a:xfrm>
                <a:custGeom>
                  <a:avLst/>
                  <a:gdLst>
                    <a:gd name="connsiteX0" fmla="*/ 0 w 464132"/>
                    <a:gd name="connsiteY0" fmla="*/ 78698 h 302011"/>
                    <a:gd name="connsiteX1" fmla="*/ 774 w 464132"/>
                    <a:gd name="connsiteY1" fmla="*/ 77072 h 302011"/>
                    <a:gd name="connsiteX2" fmla="*/ 454837 w 464132"/>
                    <a:gd name="connsiteY2" fmla="*/ 295970 h 302011"/>
                    <a:gd name="connsiteX3" fmla="*/ 44384 w 464132"/>
                    <a:gd name="connsiteY3" fmla="*/ 1394 h 302011"/>
                    <a:gd name="connsiteX4" fmla="*/ 44384 w 464132"/>
                    <a:gd name="connsiteY4" fmla="*/ 1394 h 302011"/>
                    <a:gd name="connsiteX5" fmla="*/ 45391 w 464132"/>
                    <a:gd name="connsiteY5" fmla="*/ 0 h 302011"/>
                    <a:gd name="connsiteX6" fmla="*/ 464132 w 464132"/>
                    <a:gd name="connsiteY6" fmla="*/ 300462 h 302011"/>
                    <a:gd name="connsiteX7" fmla="*/ 463281 w 464132"/>
                    <a:gd name="connsiteY7" fmla="*/ 302012 h 302011"/>
                    <a:gd name="connsiteX8" fmla="*/ 0 w 464132"/>
                    <a:gd name="connsiteY8" fmla="*/ 78698 h 302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4132" h="302011">
                      <a:moveTo>
                        <a:pt x="0" y="78698"/>
                      </a:moveTo>
                      <a:lnTo>
                        <a:pt x="774" y="77072"/>
                      </a:lnTo>
                      <a:lnTo>
                        <a:pt x="454837" y="295970"/>
                      </a:lnTo>
                      <a:lnTo>
                        <a:pt x="44384" y="1394"/>
                      </a:lnTo>
                      <a:lnTo>
                        <a:pt x="44384" y="1394"/>
                      </a:lnTo>
                      <a:lnTo>
                        <a:pt x="45391" y="0"/>
                      </a:lnTo>
                      <a:lnTo>
                        <a:pt x="464132" y="300462"/>
                      </a:lnTo>
                      <a:lnTo>
                        <a:pt x="463281" y="302012"/>
                      </a:lnTo>
                      <a:lnTo>
                        <a:pt x="0" y="7869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6" name="Freeform: Shape 47975">
                  <a:extLst>
                    <a:ext uri="{FF2B5EF4-FFF2-40B4-BE49-F238E27FC236}">
                      <a16:creationId xmlns:a16="http://schemas.microsoft.com/office/drawing/2014/main" id="{C1BD5720-417A-457F-BA3D-D9920C96B8B9}"/>
                    </a:ext>
                  </a:extLst>
                </p:cNvPr>
                <p:cNvSpPr/>
                <p:nvPr/>
              </p:nvSpPr>
              <p:spPr>
                <a:xfrm>
                  <a:off x="7435183" y="2888880"/>
                  <a:ext cx="451351" cy="272344"/>
                </a:xfrm>
                <a:custGeom>
                  <a:avLst/>
                  <a:gdLst>
                    <a:gd name="connsiteX0" fmla="*/ 0 w 451351"/>
                    <a:gd name="connsiteY0" fmla="*/ 26723 h 272344"/>
                    <a:gd name="connsiteX1" fmla="*/ 852 w 451351"/>
                    <a:gd name="connsiteY1" fmla="*/ 25174 h 272344"/>
                    <a:gd name="connsiteX2" fmla="*/ 423776 w 451351"/>
                    <a:gd name="connsiteY2" fmla="*/ 255769 h 272344"/>
                    <a:gd name="connsiteX3" fmla="*/ 14562 w 451351"/>
                    <a:gd name="connsiteY3" fmla="*/ 1472 h 272344"/>
                    <a:gd name="connsiteX4" fmla="*/ 15492 w 451351"/>
                    <a:gd name="connsiteY4" fmla="*/ 0 h 272344"/>
                    <a:gd name="connsiteX5" fmla="*/ 451352 w 451351"/>
                    <a:gd name="connsiteY5" fmla="*/ 270796 h 272344"/>
                    <a:gd name="connsiteX6" fmla="*/ 450422 w 451351"/>
                    <a:gd name="connsiteY6" fmla="*/ 272345 h 272344"/>
                    <a:gd name="connsiteX7" fmla="*/ 0 w 451351"/>
                    <a:gd name="connsiteY7" fmla="*/ 26723 h 27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1351" h="272344">
                      <a:moveTo>
                        <a:pt x="0" y="26723"/>
                      </a:moveTo>
                      <a:lnTo>
                        <a:pt x="852" y="25174"/>
                      </a:lnTo>
                      <a:lnTo>
                        <a:pt x="423776" y="255769"/>
                      </a:lnTo>
                      <a:lnTo>
                        <a:pt x="14562" y="1472"/>
                      </a:lnTo>
                      <a:lnTo>
                        <a:pt x="15492" y="0"/>
                      </a:lnTo>
                      <a:lnTo>
                        <a:pt x="451352" y="270796"/>
                      </a:lnTo>
                      <a:lnTo>
                        <a:pt x="450422" y="272345"/>
                      </a:lnTo>
                      <a:lnTo>
                        <a:pt x="0" y="2672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1" name="Graphic 19965">
                <a:extLst>
                  <a:ext uri="{FF2B5EF4-FFF2-40B4-BE49-F238E27FC236}">
                    <a16:creationId xmlns:a16="http://schemas.microsoft.com/office/drawing/2014/main" id="{8FEEE643-24A5-4ACD-A89B-110512EC0E21}"/>
                  </a:ext>
                </a:extLst>
              </p:cNvPr>
              <p:cNvGrpSpPr/>
              <p:nvPr/>
            </p:nvGrpSpPr>
            <p:grpSpPr>
              <a:xfrm>
                <a:off x="9364195" y="3122703"/>
                <a:ext cx="648901" cy="270492"/>
                <a:chOff x="7431620" y="2857277"/>
                <a:chExt cx="500228" cy="208518"/>
              </a:xfrm>
              <a:solidFill>
                <a:srgbClr val="839EAD"/>
              </a:solidFill>
            </p:grpSpPr>
            <p:sp>
              <p:nvSpPr>
                <p:cNvPr id="47973" name="Freeform: Shape 47972">
                  <a:extLst>
                    <a:ext uri="{FF2B5EF4-FFF2-40B4-BE49-F238E27FC236}">
                      <a16:creationId xmlns:a16="http://schemas.microsoft.com/office/drawing/2014/main" id="{78063F1C-74C0-4483-8E31-3B617362B924}"/>
                    </a:ext>
                  </a:extLst>
                </p:cNvPr>
                <p:cNvSpPr/>
                <p:nvPr/>
              </p:nvSpPr>
              <p:spPr>
                <a:xfrm>
                  <a:off x="7431620" y="2857277"/>
                  <a:ext cx="500228" cy="208518"/>
                </a:xfrm>
                <a:custGeom>
                  <a:avLst/>
                  <a:gdLst>
                    <a:gd name="connsiteX0" fmla="*/ 0 w 500228"/>
                    <a:gd name="connsiteY0" fmla="*/ 86444 h 208518"/>
                    <a:gd name="connsiteX1" fmla="*/ 465 w 500228"/>
                    <a:gd name="connsiteY1" fmla="*/ 84662 h 208518"/>
                    <a:gd name="connsiteX2" fmla="*/ 490159 w 500228"/>
                    <a:gd name="connsiteY2" fmla="*/ 204336 h 208518"/>
                    <a:gd name="connsiteX3" fmla="*/ 27420 w 500228"/>
                    <a:gd name="connsiteY3" fmla="*/ 1627 h 208518"/>
                    <a:gd name="connsiteX4" fmla="*/ 28118 w 500228"/>
                    <a:gd name="connsiteY4" fmla="*/ 0 h 208518"/>
                    <a:gd name="connsiteX5" fmla="*/ 500228 w 500228"/>
                    <a:gd name="connsiteY5" fmla="*/ 206892 h 208518"/>
                    <a:gd name="connsiteX6" fmla="*/ 499609 w 500228"/>
                    <a:gd name="connsiteY6" fmla="*/ 208519 h 208518"/>
                    <a:gd name="connsiteX7" fmla="*/ 0 w 500228"/>
                    <a:gd name="connsiteY7" fmla="*/ 86444 h 208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0228" h="208518">
                      <a:moveTo>
                        <a:pt x="0" y="86444"/>
                      </a:moveTo>
                      <a:lnTo>
                        <a:pt x="465" y="84662"/>
                      </a:lnTo>
                      <a:lnTo>
                        <a:pt x="490159" y="204336"/>
                      </a:lnTo>
                      <a:lnTo>
                        <a:pt x="27420" y="1627"/>
                      </a:lnTo>
                      <a:lnTo>
                        <a:pt x="28118" y="0"/>
                      </a:lnTo>
                      <a:lnTo>
                        <a:pt x="500228" y="206892"/>
                      </a:lnTo>
                      <a:lnTo>
                        <a:pt x="499609" y="208519"/>
                      </a:lnTo>
                      <a:lnTo>
                        <a:pt x="0" y="8644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4" name="Freeform: Shape 47973">
                  <a:extLst>
                    <a:ext uri="{FF2B5EF4-FFF2-40B4-BE49-F238E27FC236}">
                      <a16:creationId xmlns:a16="http://schemas.microsoft.com/office/drawing/2014/main" id="{664177F0-3282-4B90-A81F-2D767A29E651}"/>
                    </a:ext>
                  </a:extLst>
                </p:cNvPr>
                <p:cNvSpPr/>
                <p:nvPr/>
              </p:nvSpPr>
              <p:spPr>
                <a:xfrm>
                  <a:off x="7438514" y="2888183"/>
                  <a:ext cx="492172" cy="175986"/>
                </a:xfrm>
                <a:custGeom>
                  <a:avLst/>
                  <a:gdLst>
                    <a:gd name="connsiteX0" fmla="*/ 0 w 492172"/>
                    <a:gd name="connsiteY0" fmla="*/ 29357 h 175986"/>
                    <a:gd name="connsiteX1" fmla="*/ 465 w 492172"/>
                    <a:gd name="connsiteY1" fmla="*/ 27653 h 175986"/>
                    <a:gd name="connsiteX2" fmla="*/ 462041 w 492172"/>
                    <a:gd name="connsiteY2" fmla="*/ 165297 h 175986"/>
                    <a:gd name="connsiteX3" fmla="*/ 8907 w 492172"/>
                    <a:gd name="connsiteY3" fmla="*/ 1704 h 175986"/>
                    <a:gd name="connsiteX4" fmla="*/ 9527 w 492172"/>
                    <a:gd name="connsiteY4" fmla="*/ 0 h 175986"/>
                    <a:gd name="connsiteX5" fmla="*/ 492172 w 492172"/>
                    <a:gd name="connsiteY5" fmla="*/ 174282 h 175986"/>
                    <a:gd name="connsiteX6" fmla="*/ 491630 w 492172"/>
                    <a:gd name="connsiteY6" fmla="*/ 175986 h 175986"/>
                    <a:gd name="connsiteX7" fmla="*/ 0 w 492172"/>
                    <a:gd name="connsiteY7" fmla="*/ 29357 h 175986"/>
                    <a:gd name="connsiteX8" fmla="*/ 0 w 492172"/>
                    <a:gd name="connsiteY8" fmla="*/ 29357 h 175986"/>
                    <a:gd name="connsiteX9" fmla="*/ 8907 w 492172"/>
                    <a:gd name="connsiteY9" fmla="*/ 1704 h 175986"/>
                    <a:gd name="connsiteX10" fmla="*/ 8907 w 492172"/>
                    <a:gd name="connsiteY10" fmla="*/ 1704 h 175986"/>
                    <a:gd name="connsiteX11" fmla="*/ 8907 w 492172"/>
                    <a:gd name="connsiteY11" fmla="*/ 1704 h 175986"/>
                    <a:gd name="connsiteX12" fmla="*/ 8907 w 492172"/>
                    <a:gd name="connsiteY12" fmla="*/ 1704 h 175986"/>
                    <a:gd name="connsiteX13" fmla="*/ 8907 w 492172"/>
                    <a:gd name="connsiteY13" fmla="*/ 1704 h 17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92172" h="175986">
                      <a:moveTo>
                        <a:pt x="0" y="29357"/>
                      </a:moveTo>
                      <a:lnTo>
                        <a:pt x="465" y="27653"/>
                      </a:lnTo>
                      <a:lnTo>
                        <a:pt x="462041" y="165297"/>
                      </a:lnTo>
                      <a:lnTo>
                        <a:pt x="8907" y="1704"/>
                      </a:lnTo>
                      <a:lnTo>
                        <a:pt x="9527" y="0"/>
                      </a:lnTo>
                      <a:lnTo>
                        <a:pt x="492172" y="174282"/>
                      </a:lnTo>
                      <a:lnTo>
                        <a:pt x="491630" y="175986"/>
                      </a:lnTo>
                      <a:lnTo>
                        <a:pt x="0" y="29357"/>
                      </a:lnTo>
                      <a:lnTo>
                        <a:pt x="0" y="29357"/>
                      </a:lnTo>
                      <a:close/>
                      <a:moveTo>
                        <a:pt x="8907" y="1704"/>
                      </a:moveTo>
                      <a:lnTo>
                        <a:pt x="8907" y="1704"/>
                      </a:lnTo>
                      <a:lnTo>
                        <a:pt x="8907" y="1704"/>
                      </a:lnTo>
                      <a:lnTo>
                        <a:pt x="8907" y="1704"/>
                      </a:lnTo>
                      <a:lnTo>
                        <a:pt x="8907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2" name="Graphic 19965">
                <a:extLst>
                  <a:ext uri="{FF2B5EF4-FFF2-40B4-BE49-F238E27FC236}">
                    <a16:creationId xmlns:a16="http://schemas.microsoft.com/office/drawing/2014/main" id="{C2EFBC1B-8A0F-4E0C-905D-ED68CF805BE1}"/>
                  </a:ext>
                </a:extLst>
              </p:cNvPr>
              <p:cNvGrpSpPr/>
              <p:nvPr/>
            </p:nvGrpSpPr>
            <p:grpSpPr>
              <a:xfrm>
                <a:off x="9376151" y="3120392"/>
                <a:ext cx="667088" cy="137456"/>
                <a:chOff x="7440837" y="2855495"/>
                <a:chExt cx="514248" cy="105963"/>
              </a:xfrm>
              <a:solidFill>
                <a:srgbClr val="839EAD"/>
              </a:solidFill>
            </p:grpSpPr>
            <p:sp>
              <p:nvSpPr>
                <p:cNvPr id="47971" name="Freeform: Shape 47970">
                  <a:extLst>
                    <a:ext uri="{FF2B5EF4-FFF2-40B4-BE49-F238E27FC236}">
                      <a16:creationId xmlns:a16="http://schemas.microsoft.com/office/drawing/2014/main" id="{5DE2EDE6-CBC1-4A9B-93DF-1DEF22B6034B}"/>
                    </a:ext>
                  </a:extLst>
                </p:cNvPr>
                <p:cNvSpPr/>
                <p:nvPr/>
              </p:nvSpPr>
              <p:spPr>
                <a:xfrm>
                  <a:off x="7440837" y="2855495"/>
                  <a:ext cx="514248" cy="105963"/>
                </a:xfrm>
                <a:custGeom>
                  <a:avLst/>
                  <a:gdLst>
                    <a:gd name="connsiteX0" fmla="*/ 0 w 514248"/>
                    <a:gd name="connsiteY0" fmla="*/ 90317 h 105963"/>
                    <a:gd name="connsiteX1" fmla="*/ 78 w 514248"/>
                    <a:gd name="connsiteY1" fmla="*/ 88535 h 105963"/>
                    <a:gd name="connsiteX2" fmla="*/ 503869 w 514248"/>
                    <a:gd name="connsiteY2" fmla="*/ 103795 h 105963"/>
                    <a:gd name="connsiteX3" fmla="*/ 9140 w 514248"/>
                    <a:gd name="connsiteY3" fmla="*/ 1704 h 105963"/>
                    <a:gd name="connsiteX4" fmla="*/ 9527 w 514248"/>
                    <a:gd name="connsiteY4" fmla="*/ 0 h 105963"/>
                    <a:gd name="connsiteX5" fmla="*/ 514248 w 514248"/>
                    <a:gd name="connsiteY5" fmla="*/ 104182 h 105963"/>
                    <a:gd name="connsiteX6" fmla="*/ 514093 w 514248"/>
                    <a:gd name="connsiteY6" fmla="*/ 105964 h 105963"/>
                    <a:gd name="connsiteX7" fmla="*/ 0 w 514248"/>
                    <a:gd name="connsiteY7" fmla="*/ 90317 h 105963"/>
                    <a:gd name="connsiteX8" fmla="*/ 0 w 514248"/>
                    <a:gd name="connsiteY8" fmla="*/ 90317 h 105963"/>
                    <a:gd name="connsiteX9" fmla="*/ 9140 w 514248"/>
                    <a:gd name="connsiteY9" fmla="*/ 1627 h 105963"/>
                    <a:gd name="connsiteX10" fmla="*/ 9140 w 514248"/>
                    <a:gd name="connsiteY10" fmla="*/ 1627 h 105963"/>
                    <a:gd name="connsiteX11" fmla="*/ 9140 w 514248"/>
                    <a:gd name="connsiteY11" fmla="*/ 1627 h 105963"/>
                    <a:gd name="connsiteX12" fmla="*/ 9140 w 514248"/>
                    <a:gd name="connsiteY12" fmla="*/ 1627 h 105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14248" h="105963">
                      <a:moveTo>
                        <a:pt x="0" y="90317"/>
                      </a:moveTo>
                      <a:lnTo>
                        <a:pt x="78" y="88535"/>
                      </a:lnTo>
                      <a:lnTo>
                        <a:pt x="503869" y="103795"/>
                      </a:lnTo>
                      <a:lnTo>
                        <a:pt x="9140" y="1704"/>
                      </a:lnTo>
                      <a:lnTo>
                        <a:pt x="9527" y="0"/>
                      </a:lnTo>
                      <a:lnTo>
                        <a:pt x="514248" y="104182"/>
                      </a:lnTo>
                      <a:lnTo>
                        <a:pt x="514093" y="105964"/>
                      </a:lnTo>
                      <a:lnTo>
                        <a:pt x="0" y="90317"/>
                      </a:lnTo>
                      <a:lnTo>
                        <a:pt x="0" y="90317"/>
                      </a:lnTo>
                      <a:close/>
                      <a:moveTo>
                        <a:pt x="9140" y="1627"/>
                      </a:moveTo>
                      <a:lnTo>
                        <a:pt x="9140" y="1627"/>
                      </a:lnTo>
                      <a:lnTo>
                        <a:pt x="9140" y="1627"/>
                      </a:lnTo>
                      <a:lnTo>
                        <a:pt x="9140" y="162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2" name="Freeform: Shape 47971">
                  <a:extLst>
                    <a:ext uri="{FF2B5EF4-FFF2-40B4-BE49-F238E27FC236}">
                      <a16:creationId xmlns:a16="http://schemas.microsoft.com/office/drawing/2014/main" id="{00864AA6-AA6F-4C73-A969-D2BEDDF2F098}"/>
                    </a:ext>
                  </a:extLst>
                </p:cNvPr>
                <p:cNvSpPr/>
                <p:nvPr/>
              </p:nvSpPr>
              <p:spPr>
                <a:xfrm>
                  <a:off x="7442154" y="2888028"/>
                  <a:ext cx="511537" cy="71881"/>
                </a:xfrm>
                <a:custGeom>
                  <a:avLst/>
                  <a:gdLst>
                    <a:gd name="connsiteX0" fmla="*/ 0 w 511537"/>
                    <a:gd name="connsiteY0" fmla="*/ 30751 h 71881"/>
                    <a:gd name="connsiteX1" fmla="*/ 155 w 511537"/>
                    <a:gd name="connsiteY1" fmla="*/ 28969 h 71881"/>
                    <a:gd name="connsiteX2" fmla="*/ 480322 w 511537"/>
                    <a:gd name="connsiteY2" fmla="*/ 67621 h 71881"/>
                    <a:gd name="connsiteX3" fmla="*/ 3021 w 511537"/>
                    <a:gd name="connsiteY3" fmla="*/ 1782 h 71881"/>
                    <a:gd name="connsiteX4" fmla="*/ 3254 w 511537"/>
                    <a:gd name="connsiteY4" fmla="*/ 0 h 71881"/>
                    <a:gd name="connsiteX5" fmla="*/ 511537 w 511537"/>
                    <a:gd name="connsiteY5" fmla="*/ 70100 h 71881"/>
                    <a:gd name="connsiteX6" fmla="*/ 511383 w 511537"/>
                    <a:gd name="connsiteY6" fmla="*/ 71882 h 71881"/>
                    <a:gd name="connsiteX7" fmla="*/ 0 w 511537"/>
                    <a:gd name="connsiteY7" fmla="*/ 30751 h 71881"/>
                    <a:gd name="connsiteX8" fmla="*/ 0 w 511537"/>
                    <a:gd name="connsiteY8" fmla="*/ 30751 h 71881"/>
                    <a:gd name="connsiteX9" fmla="*/ 2943 w 511537"/>
                    <a:gd name="connsiteY9" fmla="*/ 1782 h 71881"/>
                    <a:gd name="connsiteX10" fmla="*/ 2943 w 511537"/>
                    <a:gd name="connsiteY10" fmla="*/ 1782 h 71881"/>
                    <a:gd name="connsiteX11" fmla="*/ 2943 w 511537"/>
                    <a:gd name="connsiteY11" fmla="*/ 1782 h 71881"/>
                    <a:gd name="connsiteX12" fmla="*/ 2943 w 511537"/>
                    <a:gd name="connsiteY12" fmla="*/ 1782 h 71881"/>
                    <a:gd name="connsiteX13" fmla="*/ 2943 w 511537"/>
                    <a:gd name="connsiteY13" fmla="*/ 1782 h 7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11537" h="71881">
                      <a:moveTo>
                        <a:pt x="0" y="30751"/>
                      </a:moveTo>
                      <a:lnTo>
                        <a:pt x="155" y="28969"/>
                      </a:lnTo>
                      <a:lnTo>
                        <a:pt x="480322" y="67621"/>
                      </a:lnTo>
                      <a:lnTo>
                        <a:pt x="3021" y="1782"/>
                      </a:lnTo>
                      <a:lnTo>
                        <a:pt x="3254" y="0"/>
                      </a:lnTo>
                      <a:lnTo>
                        <a:pt x="511537" y="70100"/>
                      </a:lnTo>
                      <a:lnTo>
                        <a:pt x="511383" y="71882"/>
                      </a:lnTo>
                      <a:lnTo>
                        <a:pt x="0" y="30751"/>
                      </a:lnTo>
                      <a:lnTo>
                        <a:pt x="0" y="30751"/>
                      </a:lnTo>
                      <a:close/>
                      <a:moveTo>
                        <a:pt x="2943" y="1782"/>
                      </a:moveTo>
                      <a:lnTo>
                        <a:pt x="2943" y="1782"/>
                      </a:lnTo>
                      <a:lnTo>
                        <a:pt x="2943" y="1782"/>
                      </a:lnTo>
                      <a:lnTo>
                        <a:pt x="2943" y="1782"/>
                      </a:lnTo>
                      <a:lnTo>
                        <a:pt x="2943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3" name="Graphic 19965">
                <a:extLst>
                  <a:ext uri="{FF2B5EF4-FFF2-40B4-BE49-F238E27FC236}">
                    <a16:creationId xmlns:a16="http://schemas.microsoft.com/office/drawing/2014/main" id="{1B9059A5-1B2C-4B57-8D6F-6B9292E74693}"/>
                  </a:ext>
                </a:extLst>
              </p:cNvPr>
              <p:cNvGrpSpPr/>
              <p:nvPr/>
            </p:nvGrpSpPr>
            <p:grpSpPr>
              <a:xfrm>
                <a:off x="9376151" y="3115067"/>
                <a:ext cx="668796" cy="122585"/>
                <a:chOff x="7440837" y="2851390"/>
                <a:chExt cx="515565" cy="94499"/>
              </a:xfrm>
              <a:solidFill>
                <a:srgbClr val="839EAD"/>
              </a:solidFill>
            </p:grpSpPr>
            <p:sp>
              <p:nvSpPr>
                <p:cNvPr id="47969" name="Freeform: Shape 47968">
                  <a:extLst>
                    <a:ext uri="{FF2B5EF4-FFF2-40B4-BE49-F238E27FC236}">
                      <a16:creationId xmlns:a16="http://schemas.microsoft.com/office/drawing/2014/main" id="{377A6960-1516-4732-9724-D04CA531BE16}"/>
                    </a:ext>
                  </a:extLst>
                </p:cNvPr>
                <p:cNvSpPr/>
                <p:nvPr/>
              </p:nvSpPr>
              <p:spPr>
                <a:xfrm>
                  <a:off x="7440837" y="2852474"/>
                  <a:ext cx="515565" cy="93415"/>
                </a:xfrm>
                <a:custGeom>
                  <a:avLst/>
                  <a:gdLst>
                    <a:gd name="connsiteX0" fmla="*/ 9140 w 515565"/>
                    <a:gd name="connsiteY0" fmla="*/ 91634 h 93415"/>
                    <a:gd name="connsiteX1" fmla="*/ 505185 w 515565"/>
                    <a:gd name="connsiteY1" fmla="*/ 1782 h 93415"/>
                    <a:gd name="connsiteX2" fmla="*/ 0 w 515565"/>
                    <a:gd name="connsiteY2" fmla="*/ 4802 h 93415"/>
                    <a:gd name="connsiteX3" fmla="*/ 0 w 515565"/>
                    <a:gd name="connsiteY3" fmla="*/ 3021 h 93415"/>
                    <a:gd name="connsiteX4" fmla="*/ 515411 w 515565"/>
                    <a:gd name="connsiteY4" fmla="*/ 0 h 93415"/>
                    <a:gd name="connsiteX5" fmla="*/ 515566 w 515565"/>
                    <a:gd name="connsiteY5" fmla="*/ 1782 h 93415"/>
                    <a:gd name="connsiteX6" fmla="*/ 9527 w 515565"/>
                    <a:gd name="connsiteY6" fmla="*/ 93415 h 93415"/>
                    <a:gd name="connsiteX7" fmla="*/ 9140 w 515565"/>
                    <a:gd name="connsiteY7" fmla="*/ 91634 h 93415"/>
                    <a:gd name="connsiteX8" fmla="*/ 9140 w 515565"/>
                    <a:gd name="connsiteY8" fmla="*/ 91634 h 93415"/>
                    <a:gd name="connsiteX9" fmla="*/ 0 w 515565"/>
                    <a:gd name="connsiteY9" fmla="*/ 4802 h 93415"/>
                    <a:gd name="connsiteX10" fmla="*/ 0 w 515565"/>
                    <a:gd name="connsiteY10" fmla="*/ 4802 h 93415"/>
                    <a:gd name="connsiteX11" fmla="*/ 0 w 515565"/>
                    <a:gd name="connsiteY11" fmla="*/ 4802 h 93415"/>
                    <a:gd name="connsiteX12" fmla="*/ 0 w 515565"/>
                    <a:gd name="connsiteY12" fmla="*/ 4802 h 93415"/>
                    <a:gd name="connsiteX13" fmla="*/ 0 w 515565"/>
                    <a:gd name="connsiteY13" fmla="*/ 4802 h 93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15565" h="93415">
                      <a:moveTo>
                        <a:pt x="9140" y="91634"/>
                      </a:moveTo>
                      <a:lnTo>
                        <a:pt x="505185" y="1782"/>
                      </a:lnTo>
                      <a:lnTo>
                        <a:pt x="0" y="4802"/>
                      </a:lnTo>
                      <a:lnTo>
                        <a:pt x="0" y="3021"/>
                      </a:lnTo>
                      <a:lnTo>
                        <a:pt x="515411" y="0"/>
                      </a:lnTo>
                      <a:lnTo>
                        <a:pt x="515566" y="1782"/>
                      </a:lnTo>
                      <a:lnTo>
                        <a:pt x="9527" y="93415"/>
                      </a:lnTo>
                      <a:lnTo>
                        <a:pt x="9140" y="91634"/>
                      </a:lnTo>
                      <a:lnTo>
                        <a:pt x="9140" y="91634"/>
                      </a:lnTo>
                      <a:close/>
                      <a:moveTo>
                        <a:pt x="0" y="4802"/>
                      </a:moveTo>
                      <a:lnTo>
                        <a:pt x="0" y="4802"/>
                      </a:lnTo>
                      <a:lnTo>
                        <a:pt x="0" y="4802"/>
                      </a:lnTo>
                      <a:lnTo>
                        <a:pt x="0" y="4802"/>
                      </a:lnTo>
                      <a:lnTo>
                        <a:pt x="0" y="480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0" name="Freeform: Shape 47969">
                  <a:extLst>
                    <a:ext uri="{FF2B5EF4-FFF2-40B4-BE49-F238E27FC236}">
                      <a16:creationId xmlns:a16="http://schemas.microsoft.com/office/drawing/2014/main" id="{5B86E010-3A54-403A-B186-2CB739B8DB39}"/>
                    </a:ext>
                  </a:extLst>
                </p:cNvPr>
                <p:cNvSpPr/>
                <p:nvPr/>
              </p:nvSpPr>
              <p:spPr>
                <a:xfrm>
                  <a:off x="7442696" y="2851390"/>
                  <a:ext cx="512001" cy="67776"/>
                </a:xfrm>
                <a:custGeom>
                  <a:avLst/>
                  <a:gdLst>
                    <a:gd name="connsiteX0" fmla="*/ 3021 w 512001"/>
                    <a:gd name="connsiteY0" fmla="*/ 66072 h 67776"/>
                    <a:gd name="connsiteX1" fmla="*/ 480709 w 512001"/>
                    <a:gd name="connsiteY1" fmla="*/ 4028 h 67776"/>
                    <a:gd name="connsiteX2" fmla="*/ 155 w 512001"/>
                    <a:gd name="connsiteY2" fmla="*/ 38884 h 67776"/>
                    <a:gd name="connsiteX3" fmla="*/ 0 w 512001"/>
                    <a:gd name="connsiteY3" fmla="*/ 37103 h 67776"/>
                    <a:gd name="connsiteX4" fmla="*/ 511770 w 512001"/>
                    <a:gd name="connsiteY4" fmla="*/ 0 h 67776"/>
                    <a:gd name="connsiteX5" fmla="*/ 512002 w 512001"/>
                    <a:gd name="connsiteY5" fmla="*/ 1782 h 67776"/>
                    <a:gd name="connsiteX6" fmla="*/ 3254 w 512001"/>
                    <a:gd name="connsiteY6" fmla="*/ 67776 h 67776"/>
                    <a:gd name="connsiteX7" fmla="*/ 3021 w 512001"/>
                    <a:gd name="connsiteY7" fmla="*/ 66072 h 67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2001" h="67776">
                      <a:moveTo>
                        <a:pt x="3021" y="66072"/>
                      </a:moveTo>
                      <a:lnTo>
                        <a:pt x="480709" y="4028"/>
                      </a:lnTo>
                      <a:lnTo>
                        <a:pt x="155" y="38884"/>
                      </a:lnTo>
                      <a:lnTo>
                        <a:pt x="0" y="37103"/>
                      </a:lnTo>
                      <a:lnTo>
                        <a:pt x="511770" y="0"/>
                      </a:lnTo>
                      <a:lnTo>
                        <a:pt x="512002" y="1782"/>
                      </a:lnTo>
                      <a:lnTo>
                        <a:pt x="3254" y="67776"/>
                      </a:lnTo>
                      <a:lnTo>
                        <a:pt x="3021" y="660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4" name="Graphic 19965">
                <a:extLst>
                  <a:ext uri="{FF2B5EF4-FFF2-40B4-BE49-F238E27FC236}">
                    <a16:creationId xmlns:a16="http://schemas.microsoft.com/office/drawing/2014/main" id="{B89D6C6F-3408-45EE-9986-7875330F6C16}"/>
                  </a:ext>
                </a:extLst>
              </p:cNvPr>
              <p:cNvGrpSpPr/>
              <p:nvPr/>
            </p:nvGrpSpPr>
            <p:grpSpPr>
              <a:xfrm>
                <a:off x="9364094" y="2979317"/>
                <a:ext cx="653824" cy="255923"/>
                <a:chOff x="7431542" y="2746743"/>
                <a:chExt cx="504023" cy="197287"/>
              </a:xfrm>
              <a:solidFill>
                <a:srgbClr val="839EAD"/>
              </a:solidFill>
            </p:grpSpPr>
            <p:sp>
              <p:nvSpPr>
                <p:cNvPr id="47967" name="Freeform: Shape 47966">
                  <a:extLst>
                    <a:ext uri="{FF2B5EF4-FFF2-40B4-BE49-F238E27FC236}">
                      <a16:creationId xmlns:a16="http://schemas.microsoft.com/office/drawing/2014/main" id="{45CE849B-C138-4D9E-8720-7AFC66270205}"/>
                    </a:ext>
                  </a:extLst>
                </p:cNvPr>
                <p:cNvSpPr/>
                <p:nvPr/>
              </p:nvSpPr>
              <p:spPr>
                <a:xfrm>
                  <a:off x="7431542" y="2747440"/>
                  <a:ext cx="504023" cy="196590"/>
                </a:xfrm>
                <a:custGeom>
                  <a:avLst/>
                  <a:gdLst>
                    <a:gd name="connsiteX0" fmla="*/ 27343 w 504023"/>
                    <a:gd name="connsiteY0" fmla="*/ 194964 h 196590"/>
                    <a:gd name="connsiteX1" fmla="*/ 493877 w 504023"/>
                    <a:gd name="connsiteY1" fmla="*/ 3950 h 196590"/>
                    <a:gd name="connsiteX2" fmla="*/ 387 w 504023"/>
                    <a:gd name="connsiteY2" fmla="*/ 111850 h 196590"/>
                    <a:gd name="connsiteX3" fmla="*/ 0 w 504023"/>
                    <a:gd name="connsiteY3" fmla="*/ 110146 h 196590"/>
                    <a:gd name="connsiteX4" fmla="*/ 503482 w 504023"/>
                    <a:gd name="connsiteY4" fmla="*/ 0 h 196590"/>
                    <a:gd name="connsiteX5" fmla="*/ 504024 w 504023"/>
                    <a:gd name="connsiteY5" fmla="*/ 1704 h 196590"/>
                    <a:gd name="connsiteX6" fmla="*/ 28040 w 504023"/>
                    <a:gd name="connsiteY6" fmla="*/ 196590 h 196590"/>
                    <a:gd name="connsiteX7" fmla="*/ 27343 w 504023"/>
                    <a:gd name="connsiteY7" fmla="*/ 194964 h 196590"/>
                    <a:gd name="connsiteX8" fmla="*/ 27343 w 504023"/>
                    <a:gd name="connsiteY8" fmla="*/ 194964 h 196590"/>
                    <a:gd name="connsiteX9" fmla="*/ 387 w 504023"/>
                    <a:gd name="connsiteY9" fmla="*/ 111928 h 196590"/>
                    <a:gd name="connsiteX10" fmla="*/ 387 w 504023"/>
                    <a:gd name="connsiteY10" fmla="*/ 111928 h 196590"/>
                    <a:gd name="connsiteX11" fmla="*/ 387 w 504023"/>
                    <a:gd name="connsiteY11" fmla="*/ 111928 h 196590"/>
                    <a:gd name="connsiteX12" fmla="*/ 387 w 504023"/>
                    <a:gd name="connsiteY12" fmla="*/ 111928 h 196590"/>
                    <a:gd name="connsiteX13" fmla="*/ 387 w 504023"/>
                    <a:gd name="connsiteY13" fmla="*/ 111928 h 196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4023" h="196590">
                      <a:moveTo>
                        <a:pt x="27343" y="194964"/>
                      </a:moveTo>
                      <a:lnTo>
                        <a:pt x="493877" y="3950"/>
                      </a:lnTo>
                      <a:lnTo>
                        <a:pt x="387" y="111850"/>
                      </a:lnTo>
                      <a:lnTo>
                        <a:pt x="0" y="110146"/>
                      </a:lnTo>
                      <a:lnTo>
                        <a:pt x="503482" y="0"/>
                      </a:lnTo>
                      <a:lnTo>
                        <a:pt x="504024" y="1704"/>
                      </a:lnTo>
                      <a:lnTo>
                        <a:pt x="28040" y="196590"/>
                      </a:lnTo>
                      <a:lnTo>
                        <a:pt x="27343" y="194964"/>
                      </a:lnTo>
                      <a:lnTo>
                        <a:pt x="27343" y="194964"/>
                      </a:lnTo>
                      <a:close/>
                      <a:moveTo>
                        <a:pt x="387" y="111928"/>
                      </a:moveTo>
                      <a:lnTo>
                        <a:pt x="387" y="111928"/>
                      </a:lnTo>
                      <a:lnTo>
                        <a:pt x="387" y="111928"/>
                      </a:lnTo>
                      <a:lnTo>
                        <a:pt x="387" y="111928"/>
                      </a:lnTo>
                      <a:lnTo>
                        <a:pt x="387" y="11192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8" name="Freeform: Shape 47967">
                  <a:extLst>
                    <a:ext uri="{FF2B5EF4-FFF2-40B4-BE49-F238E27FC236}">
                      <a16:creationId xmlns:a16="http://schemas.microsoft.com/office/drawing/2014/main" id="{C8E5FD52-BD05-42D7-9DA8-7B42484A6A7D}"/>
                    </a:ext>
                  </a:extLst>
                </p:cNvPr>
                <p:cNvSpPr/>
                <p:nvPr/>
              </p:nvSpPr>
              <p:spPr>
                <a:xfrm>
                  <a:off x="7440141" y="2746743"/>
                  <a:ext cx="493411" cy="172035"/>
                </a:xfrm>
                <a:custGeom>
                  <a:avLst/>
                  <a:gdLst>
                    <a:gd name="connsiteX0" fmla="*/ 8985 w 493411"/>
                    <a:gd name="connsiteY0" fmla="*/ 170409 h 172035"/>
                    <a:gd name="connsiteX1" fmla="*/ 463281 w 493411"/>
                    <a:gd name="connsiteY1" fmla="*/ 10457 h 172035"/>
                    <a:gd name="connsiteX2" fmla="*/ 542 w 493411"/>
                    <a:gd name="connsiteY2" fmla="*/ 144383 h 172035"/>
                    <a:gd name="connsiteX3" fmla="*/ 0 w 493411"/>
                    <a:gd name="connsiteY3" fmla="*/ 142679 h 172035"/>
                    <a:gd name="connsiteX4" fmla="*/ 492870 w 493411"/>
                    <a:gd name="connsiteY4" fmla="*/ 0 h 172035"/>
                    <a:gd name="connsiteX5" fmla="*/ 493412 w 493411"/>
                    <a:gd name="connsiteY5" fmla="*/ 1704 h 172035"/>
                    <a:gd name="connsiteX6" fmla="*/ 9527 w 493411"/>
                    <a:gd name="connsiteY6" fmla="*/ 172036 h 172035"/>
                    <a:gd name="connsiteX7" fmla="*/ 8985 w 493411"/>
                    <a:gd name="connsiteY7" fmla="*/ 170409 h 172035"/>
                    <a:gd name="connsiteX8" fmla="*/ 8985 w 493411"/>
                    <a:gd name="connsiteY8" fmla="*/ 170409 h 172035"/>
                    <a:gd name="connsiteX9" fmla="*/ 542 w 493411"/>
                    <a:gd name="connsiteY9" fmla="*/ 144461 h 172035"/>
                    <a:gd name="connsiteX10" fmla="*/ 542 w 493411"/>
                    <a:gd name="connsiteY10" fmla="*/ 144461 h 172035"/>
                    <a:gd name="connsiteX11" fmla="*/ 542 w 493411"/>
                    <a:gd name="connsiteY11" fmla="*/ 144461 h 172035"/>
                    <a:gd name="connsiteX12" fmla="*/ 542 w 493411"/>
                    <a:gd name="connsiteY12" fmla="*/ 144461 h 172035"/>
                    <a:gd name="connsiteX13" fmla="*/ 542 w 493411"/>
                    <a:gd name="connsiteY13" fmla="*/ 144461 h 172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93411" h="172035">
                      <a:moveTo>
                        <a:pt x="8985" y="170409"/>
                      </a:moveTo>
                      <a:lnTo>
                        <a:pt x="463281" y="10457"/>
                      </a:lnTo>
                      <a:lnTo>
                        <a:pt x="542" y="144383"/>
                      </a:lnTo>
                      <a:lnTo>
                        <a:pt x="0" y="142679"/>
                      </a:lnTo>
                      <a:lnTo>
                        <a:pt x="492870" y="0"/>
                      </a:lnTo>
                      <a:lnTo>
                        <a:pt x="493412" y="1704"/>
                      </a:lnTo>
                      <a:lnTo>
                        <a:pt x="9527" y="172036"/>
                      </a:lnTo>
                      <a:lnTo>
                        <a:pt x="8985" y="170409"/>
                      </a:lnTo>
                      <a:lnTo>
                        <a:pt x="8985" y="170409"/>
                      </a:lnTo>
                      <a:close/>
                      <a:moveTo>
                        <a:pt x="542" y="144461"/>
                      </a:moveTo>
                      <a:lnTo>
                        <a:pt x="542" y="144461"/>
                      </a:lnTo>
                      <a:lnTo>
                        <a:pt x="542" y="144461"/>
                      </a:lnTo>
                      <a:lnTo>
                        <a:pt x="542" y="144461"/>
                      </a:lnTo>
                      <a:lnTo>
                        <a:pt x="542" y="14446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5" name="Graphic 19965">
                <a:extLst>
                  <a:ext uri="{FF2B5EF4-FFF2-40B4-BE49-F238E27FC236}">
                    <a16:creationId xmlns:a16="http://schemas.microsoft.com/office/drawing/2014/main" id="{43799E3F-3BA0-4219-B7C9-2DCA7C64B8E1}"/>
                  </a:ext>
                </a:extLst>
              </p:cNvPr>
              <p:cNvGrpSpPr/>
              <p:nvPr/>
            </p:nvGrpSpPr>
            <p:grpSpPr>
              <a:xfrm>
                <a:off x="9352840" y="2852411"/>
                <a:ext cx="610217" cy="378107"/>
                <a:chOff x="7422867" y="2648913"/>
                <a:chExt cx="470407" cy="291477"/>
              </a:xfrm>
              <a:solidFill>
                <a:srgbClr val="839EAD"/>
              </a:solidFill>
            </p:grpSpPr>
            <p:sp>
              <p:nvSpPr>
                <p:cNvPr id="47965" name="Freeform: Shape 47964">
                  <a:extLst>
                    <a:ext uri="{FF2B5EF4-FFF2-40B4-BE49-F238E27FC236}">
                      <a16:creationId xmlns:a16="http://schemas.microsoft.com/office/drawing/2014/main" id="{39B17765-4527-4F75-BCA6-D2368C7A8A05}"/>
                    </a:ext>
                  </a:extLst>
                </p:cNvPr>
                <p:cNvSpPr/>
                <p:nvPr/>
              </p:nvSpPr>
              <p:spPr>
                <a:xfrm>
                  <a:off x="7422867" y="2649223"/>
                  <a:ext cx="470407" cy="291167"/>
                </a:xfrm>
                <a:custGeom>
                  <a:avLst/>
                  <a:gdLst>
                    <a:gd name="connsiteX0" fmla="*/ 44384 w 470407"/>
                    <a:gd name="connsiteY0" fmla="*/ 289618 h 291167"/>
                    <a:gd name="connsiteX1" fmla="*/ 460957 w 470407"/>
                    <a:gd name="connsiteY1" fmla="*/ 5809 h 291167"/>
                    <a:gd name="connsiteX2" fmla="*/ 697 w 470407"/>
                    <a:gd name="connsiteY2" fmla="*/ 214018 h 291167"/>
                    <a:gd name="connsiteX3" fmla="*/ 0 w 470407"/>
                    <a:gd name="connsiteY3" fmla="*/ 212392 h 291167"/>
                    <a:gd name="connsiteX4" fmla="*/ 469555 w 470407"/>
                    <a:gd name="connsiteY4" fmla="*/ 0 h 291167"/>
                    <a:gd name="connsiteX5" fmla="*/ 470407 w 470407"/>
                    <a:gd name="connsiteY5" fmla="*/ 1549 h 291167"/>
                    <a:gd name="connsiteX6" fmla="*/ 45391 w 470407"/>
                    <a:gd name="connsiteY6" fmla="*/ 291167 h 291167"/>
                    <a:gd name="connsiteX7" fmla="*/ 44384 w 470407"/>
                    <a:gd name="connsiteY7" fmla="*/ 289618 h 291167"/>
                    <a:gd name="connsiteX8" fmla="*/ 44384 w 470407"/>
                    <a:gd name="connsiteY8" fmla="*/ 289618 h 291167"/>
                    <a:gd name="connsiteX9" fmla="*/ 697 w 470407"/>
                    <a:gd name="connsiteY9" fmla="*/ 214018 h 291167"/>
                    <a:gd name="connsiteX10" fmla="*/ 697 w 470407"/>
                    <a:gd name="connsiteY10" fmla="*/ 214018 h 291167"/>
                    <a:gd name="connsiteX11" fmla="*/ 697 w 470407"/>
                    <a:gd name="connsiteY11" fmla="*/ 214018 h 291167"/>
                    <a:gd name="connsiteX12" fmla="*/ 697 w 470407"/>
                    <a:gd name="connsiteY12" fmla="*/ 214018 h 291167"/>
                    <a:gd name="connsiteX13" fmla="*/ 697 w 470407"/>
                    <a:gd name="connsiteY13" fmla="*/ 214018 h 29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0407" h="291167">
                      <a:moveTo>
                        <a:pt x="44384" y="289618"/>
                      </a:moveTo>
                      <a:lnTo>
                        <a:pt x="460957" y="5809"/>
                      </a:lnTo>
                      <a:lnTo>
                        <a:pt x="697" y="214018"/>
                      </a:lnTo>
                      <a:lnTo>
                        <a:pt x="0" y="212392"/>
                      </a:lnTo>
                      <a:lnTo>
                        <a:pt x="469555" y="0"/>
                      </a:lnTo>
                      <a:lnTo>
                        <a:pt x="470407" y="1549"/>
                      </a:lnTo>
                      <a:lnTo>
                        <a:pt x="45391" y="291167"/>
                      </a:lnTo>
                      <a:lnTo>
                        <a:pt x="44384" y="289618"/>
                      </a:lnTo>
                      <a:lnTo>
                        <a:pt x="44384" y="289618"/>
                      </a:lnTo>
                      <a:close/>
                      <a:moveTo>
                        <a:pt x="697" y="214018"/>
                      </a:moveTo>
                      <a:lnTo>
                        <a:pt x="697" y="214018"/>
                      </a:lnTo>
                      <a:lnTo>
                        <a:pt x="697" y="214018"/>
                      </a:lnTo>
                      <a:lnTo>
                        <a:pt x="697" y="214018"/>
                      </a:lnTo>
                      <a:lnTo>
                        <a:pt x="697" y="21401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6" name="Freeform: Shape 47965">
                  <a:extLst>
                    <a:ext uri="{FF2B5EF4-FFF2-40B4-BE49-F238E27FC236}">
                      <a16:creationId xmlns:a16="http://schemas.microsoft.com/office/drawing/2014/main" id="{7C854251-B509-4799-9C2D-13E0F9EC5A12}"/>
                    </a:ext>
                  </a:extLst>
                </p:cNvPr>
                <p:cNvSpPr/>
                <p:nvPr/>
              </p:nvSpPr>
              <p:spPr>
                <a:xfrm>
                  <a:off x="7437972" y="2648913"/>
                  <a:ext cx="453288" cy="268781"/>
                </a:xfrm>
                <a:custGeom>
                  <a:avLst/>
                  <a:gdLst>
                    <a:gd name="connsiteX0" fmla="*/ 14485 w 453288"/>
                    <a:gd name="connsiteY0" fmla="*/ 267233 h 268781"/>
                    <a:gd name="connsiteX1" fmla="*/ 425636 w 453288"/>
                    <a:gd name="connsiteY1" fmla="*/ 16344 h 268781"/>
                    <a:gd name="connsiteX2" fmla="*/ 852 w 453288"/>
                    <a:gd name="connsiteY2" fmla="*/ 243608 h 268781"/>
                    <a:gd name="connsiteX3" fmla="*/ 0 w 453288"/>
                    <a:gd name="connsiteY3" fmla="*/ 242058 h 268781"/>
                    <a:gd name="connsiteX4" fmla="*/ 452436 w 453288"/>
                    <a:gd name="connsiteY4" fmla="*/ 0 h 268781"/>
                    <a:gd name="connsiteX5" fmla="*/ 453289 w 453288"/>
                    <a:gd name="connsiteY5" fmla="*/ 1549 h 268781"/>
                    <a:gd name="connsiteX6" fmla="*/ 15414 w 453288"/>
                    <a:gd name="connsiteY6" fmla="*/ 268782 h 268781"/>
                    <a:gd name="connsiteX7" fmla="*/ 14485 w 453288"/>
                    <a:gd name="connsiteY7" fmla="*/ 267233 h 268781"/>
                    <a:gd name="connsiteX8" fmla="*/ 14485 w 453288"/>
                    <a:gd name="connsiteY8" fmla="*/ 267233 h 268781"/>
                    <a:gd name="connsiteX9" fmla="*/ 852 w 453288"/>
                    <a:gd name="connsiteY9" fmla="*/ 243608 h 268781"/>
                    <a:gd name="connsiteX10" fmla="*/ 852 w 453288"/>
                    <a:gd name="connsiteY10" fmla="*/ 243608 h 268781"/>
                    <a:gd name="connsiteX11" fmla="*/ 852 w 453288"/>
                    <a:gd name="connsiteY11" fmla="*/ 243608 h 268781"/>
                    <a:gd name="connsiteX12" fmla="*/ 852 w 453288"/>
                    <a:gd name="connsiteY12" fmla="*/ 243608 h 268781"/>
                    <a:gd name="connsiteX13" fmla="*/ 852 w 453288"/>
                    <a:gd name="connsiteY13" fmla="*/ 243608 h 26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3288" h="268781">
                      <a:moveTo>
                        <a:pt x="14485" y="267233"/>
                      </a:moveTo>
                      <a:lnTo>
                        <a:pt x="425636" y="16344"/>
                      </a:lnTo>
                      <a:lnTo>
                        <a:pt x="852" y="243608"/>
                      </a:lnTo>
                      <a:lnTo>
                        <a:pt x="0" y="242058"/>
                      </a:lnTo>
                      <a:lnTo>
                        <a:pt x="452436" y="0"/>
                      </a:lnTo>
                      <a:lnTo>
                        <a:pt x="453289" y="1549"/>
                      </a:lnTo>
                      <a:lnTo>
                        <a:pt x="15414" y="268782"/>
                      </a:lnTo>
                      <a:lnTo>
                        <a:pt x="14485" y="267233"/>
                      </a:lnTo>
                      <a:lnTo>
                        <a:pt x="14485" y="267233"/>
                      </a:lnTo>
                      <a:close/>
                      <a:moveTo>
                        <a:pt x="852" y="243608"/>
                      </a:moveTo>
                      <a:lnTo>
                        <a:pt x="852" y="243608"/>
                      </a:lnTo>
                      <a:lnTo>
                        <a:pt x="852" y="243608"/>
                      </a:lnTo>
                      <a:lnTo>
                        <a:pt x="852" y="243608"/>
                      </a:lnTo>
                      <a:lnTo>
                        <a:pt x="852" y="24360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6" name="Graphic 19965">
                <a:extLst>
                  <a:ext uri="{FF2B5EF4-FFF2-40B4-BE49-F238E27FC236}">
                    <a16:creationId xmlns:a16="http://schemas.microsoft.com/office/drawing/2014/main" id="{FD01072B-3DB0-4C8C-8868-30BE418125B5}"/>
                  </a:ext>
                </a:extLst>
              </p:cNvPr>
              <p:cNvGrpSpPr/>
              <p:nvPr/>
            </p:nvGrpSpPr>
            <p:grpSpPr>
              <a:xfrm>
                <a:off x="9342993" y="2739572"/>
                <a:ext cx="539980" cy="483812"/>
                <a:chOff x="7415276" y="2561927"/>
                <a:chExt cx="416262" cy="372963"/>
              </a:xfrm>
              <a:solidFill>
                <a:srgbClr val="839EAD"/>
              </a:solidFill>
            </p:grpSpPr>
            <p:sp>
              <p:nvSpPr>
                <p:cNvPr id="47963" name="Freeform: Shape 47962">
                  <a:extLst>
                    <a:ext uri="{FF2B5EF4-FFF2-40B4-BE49-F238E27FC236}">
                      <a16:creationId xmlns:a16="http://schemas.microsoft.com/office/drawing/2014/main" id="{2CB61A1F-97D5-4AE5-8D33-789234D415E0}"/>
                    </a:ext>
                  </a:extLst>
                </p:cNvPr>
                <p:cNvSpPr/>
                <p:nvPr/>
              </p:nvSpPr>
              <p:spPr>
                <a:xfrm>
                  <a:off x="7415276" y="2561927"/>
                  <a:ext cx="416262" cy="372963"/>
                </a:xfrm>
                <a:custGeom>
                  <a:avLst/>
                  <a:gdLst>
                    <a:gd name="connsiteX0" fmla="*/ 59411 w 416262"/>
                    <a:gd name="connsiteY0" fmla="*/ 371724 h 372963"/>
                    <a:gd name="connsiteX1" fmla="*/ 407897 w 416262"/>
                    <a:gd name="connsiteY1" fmla="*/ 7514 h 372963"/>
                    <a:gd name="connsiteX2" fmla="*/ 1007 w 416262"/>
                    <a:gd name="connsiteY2" fmla="*/ 306814 h 372963"/>
                    <a:gd name="connsiteX3" fmla="*/ 0 w 416262"/>
                    <a:gd name="connsiteY3" fmla="*/ 305420 h 372963"/>
                    <a:gd name="connsiteX4" fmla="*/ 415101 w 416262"/>
                    <a:gd name="connsiteY4" fmla="*/ 0 h 372963"/>
                    <a:gd name="connsiteX5" fmla="*/ 416263 w 416262"/>
                    <a:gd name="connsiteY5" fmla="*/ 1317 h 372963"/>
                    <a:gd name="connsiteX6" fmla="*/ 60727 w 416262"/>
                    <a:gd name="connsiteY6" fmla="*/ 372964 h 372963"/>
                    <a:gd name="connsiteX7" fmla="*/ 59411 w 416262"/>
                    <a:gd name="connsiteY7" fmla="*/ 371724 h 372963"/>
                    <a:gd name="connsiteX8" fmla="*/ 59411 w 416262"/>
                    <a:gd name="connsiteY8" fmla="*/ 371724 h 372963"/>
                    <a:gd name="connsiteX9" fmla="*/ 929 w 416262"/>
                    <a:gd name="connsiteY9" fmla="*/ 306814 h 372963"/>
                    <a:gd name="connsiteX10" fmla="*/ 929 w 416262"/>
                    <a:gd name="connsiteY10" fmla="*/ 306814 h 372963"/>
                    <a:gd name="connsiteX11" fmla="*/ 929 w 416262"/>
                    <a:gd name="connsiteY11" fmla="*/ 306814 h 372963"/>
                    <a:gd name="connsiteX12" fmla="*/ 929 w 416262"/>
                    <a:gd name="connsiteY12" fmla="*/ 306814 h 372963"/>
                    <a:gd name="connsiteX13" fmla="*/ 929 w 416262"/>
                    <a:gd name="connsiteY13" fmla="*/ 306814 h 372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16262" h="372963">
                      <a:moveTo>
                        <a:pt x="59411" y="371724"/>
                      </a:moveTo>
                      <a:lnTo>
                        <a:pt x="407897" y="7514"/>
                      </a:lnTo>
                      <a:lnTo>
                        <a:pt x="1007" y="306814"/>
                      </a:lnTo>
                      <a:lnTo>
                        <a:pt x="0" y="305420"/>
                      </a:lnTo>
                      <a:lnTo>
                        <a:pt x="415101" y="0"/>
                      </a:lnTo>
                      <a:lnTo>
                        <a:pt x="416263" y="1317"/>
                      </a:lnTo>
                      <a:lnTo>
                        <a:pt x="60727" y="372964"/>
                      </a:lnTo>
                      <a:lnTo>
                        <a:pt x="59411" y="371724"/>
                      </a:lnTo>
                      <a:lnTo>
                        <a:pt x="59411" y="371724"/>
                      </a:lnTo>
                      <a:close/>
                      <a:moveTo>
                        <a:pt x="929" y="306814"/>
                      </a:moveTo>
                      <a:lnTo>
                        <a:pt x="929" y="306814"/>
                      </a:lnTo>
                      <a:lnTo>
                        <a:pt x="929" y="306814"/>
                      </a:lnTo>
                      <a:lnTo>
                        <a:pt x="929" y="306814"/>
                      </a:lnTo>
                      <a:lnTo>
                        <a:pt x="929" y="30681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4" name="Freeform: Shape 47963">
                  <a:extLst>
                    <a:ext uri="{FF2B5EF4-FFF2-40B4-BE49-F238E27FC236}">
                      <a16:creationId xmlns:a16="http://schemas.microsoft.com/office/drawing/2014/main" id="{A190D0EA-6CAA-4390-A62C-E3C171D3F452}"/>
                    </a:ext>
                  </a:extLst>
                </p:cNvPr>
                <p:cNvSpPr/>
                <p:nvPr/>
              </p:nvSpPr>
              <p:spPr>
                <a:xfrm>
                  <a:off x="7436035" y="2562004"/>
                  <a:ext cx="393412" cy="353753"/>
                </a:xfrm>
                <a:custGeom>
                  <a:avLst/>
                  <a:gdLst>
                    <a:gd name="connsiteX0" fmla="*/ 19442 w 393412"/>
                    <a:gd name="connsiteY0" fmla="*/ 352515 h 353753"/>
                    <a:gd name="connsiteX1" fmla="*/ 369401 w 393412"/>
                    <a:gd name="connsiteY1" fmla="*/ 21611 h 353753"/>
                    <a:gd name="connsiteX2" fmla="*/ 1162 w 393412"/>
                    <a:gd name="connsiteY2" fmla="*/ 332220 h 353753"/>
                    <a:gd name="connsiteX3" fmla="*/ 0 w 393412"/>
                    <a:gd name="connsiteY3" fmla="*/ 330826 h 353753"/>
                    <a:gd name="connsiteX4" fmla="*/ 392251 w 393412"/>
                    <a:gd name="connsiteY4" fmla="*/ 0 h 353753"/>
                    <a:gd name="connsiteX5" fmla="*/ 393413 w 393412"/>
                    <a:gd name="connsiteY5" fmla="*/ 1317 h 353753"/>
                    <a:gd name="connsiteX6" fmla="*/ 20604 w 393412"/>
                    <a:gd name="connsiteY6" fmla="*/ 353754 h 353753"/>
                    <a:gd name="connsiteX7" fmla="*/ 19442 w 393412"/>
                    <a:gd name="connsiteY7" fmla="*/ 352515 h 353753"/>
                    <a:gd name="connsiteX8" fmla="*/ 19442 w 393412"/>
                    <a:gd name="connsiteY8" fmla="*/ 352515 h 353753"/>
                    <a:gd name="connsiteX9" fmla="*/ 1162 w 393412"/>
                    <a:gd name="connsiteY9" fmla="*/ 332220 h 353753"/>
                    <a:gd name="connsiteX10" fmla="*/ 1162 w 393412"/>
                    <a:gd name="connsiteY10" fmla="*/ 332220 h 353753"/>
                    <a:gd name="connsiteX11" fmla="*/ 1162 w 393412"/>
                    <a:gd name="connsiteY11" fmla="*/ 332220 h 353753"/>
                    <a:gd name="connsiteX12" fmla="*/ 1162 w 393412"/>
                    <a:gd name="connsiteY12" fmla="*/ 332220 h 353753"/>
                    <a:gd name="connsiteX13" fmla="*/ 1162 w 393412"/>
                    <a:gd name="connsiteY13" fmla="*/ 332220 h 353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93412" h="353753">
                      <a:moveTo>
                        <a:pt x="19442" y="352515"/>
                      </a:moveTo>
                      <a:lnTo>
                        <a:pt x="369401" y="21611"/>
                      </a:lnTo>
                      <a:lnTo>
                        <a:pt x="1162" y="332220"/>
                      </a:lnTo>
                      <a:lnTo>
                        <a:pt x="0" y="330826"/>
                      </a:lnTo>
                      <a:lnTo>
                        <a:pt x="392251" y="0"/>
                      </a:lnTo>
                      <a:lnTo>
                        <a:pt x="393413" y="1317"/>
                      </a:lnTo>
                      <a:lnTo>
                        <a:pt x="20604" y="353754"/>
                      </a:lnTo>
                      <a:lnTo>
                        <a:pt x="19442" y="352515"/>
                      </a:lnTo>
                      <a:lnTo>
                        <a:pt x="19442" y="352515"/>
                      </a:lnTo>
                      <a:close/>
                      <a:moveTo>
                        <a:pt x="1162" y="332220"/>
                      </a:moveTo>
                      <a:lnTo>
                        <a:pt x="1162" y="332220"/>
                      </a:lnTo>
                      <a:lnTo>
                        <a:pt x="1162" y="332220"/>
                      </a:lnTo>
                      <a:lnTo>
                        <a:pt x="1162" y="332220"/>
                      </a:lnTo>
                      <a:lnTo>
                        <a:pt x="1162" y="33222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7" name="Graphic 19965">
                <a:extLst>
                  <a:ext uri="{FF2B5EF4-FFF2-40B4-BE49-F238E27FC236}">
                    <a16:creationId xmlns:a16="http://schemas.microsoft.com/office/drawing/2014/main" id="{7FF273F8-FCFE-42C8-A14F-1DBF94647DC0}"/>
                  </a:ext>
                </a:extLst>
              </p:cNvPr>
              <p:cNvGrpSpPr/>
              <p:nvPr/>
            </p:nvGrpSpPr>
            <p:grpSpPr>
              <a:xfrm>
                <a:off x="9334653" y="2645522"/>
                <a:ext cx="446233" cy="568818"/>
                <a:chOff x="7408847" y="2489425"/>
                <a:chExt cx="343994" cy="438493"/>
              </a:xfrm>
              <a:solidFill>
                <a:srgbClr val="839EAD"/>
              </a:solidFill>
            </p:grpSpPr>
            <p:sp>
              <p:nvSpPr>
                <p:cNvPr id="47961" name="Freeform: Shape 47960">
                  <a:extLst>
                    <a:ext uri="{FF2B5EF4-FFF2-40B4-BE49-F238E27FC236}">
                      <a16:creationId xmlns:a16="http://schemas.microsoft.com/office/drawing/2014/main" id="{A53C27D2-668F-4BD9-BAC7-019E61C07047}"/>
                    </a:ext>
                  </a:extLst>
                </p:cNvPr>
                <p:cNvSpPr/>
                <p:nvPr/>
              </p:nvSpPr>
              <p:spPr>
                <a:xfrm>
                  <a:off x="7408847" y="2489425"/>
                  <a:ext cx="343994" cy="438493"/>
                </a:xfrm>
                <a:custGeom>
                  <a:avLst/>
                  <a:gdLst>
                    <a:gd name="connsiteX0" fmla="*/ 72037 w 343994"/>
                    <a:gd name="connsiteY0" fmla="*/ 437564 h 438493"/>
                    <a:gd name="connsiteX1" fmla="*/ 337178 w 343994"/>
                    <a:gd name="connsiteY1" fmla="*/ 8830 h 438493"/>
                    <a:gd name="connsiteX2" fmla="*/ 1317 w 343994"/>
                    <a:gd name="connsiteY2" fmla="*/ 386287 h 438493"/>
                    <a:gd name="connsiteX3" fmla="*/ 1317 w 343994"/>
                    <a:gd name="connsiteY3" fmla="*/ 386287 h 438493"/>
                    <a:gd name="connsiteX4" fmla="*/ 0 w 343994"/>
                    <a:gd name="connsiteY4" fmla="*/ 385047 h 438493"/>
                    <a:gd name="connsiteX5" fmla="*/ 342600 w 343994"/>
                    <a:gd name="connsiteY5" fmla="*/ 0 h 438493"/>
                    <a:gd name="connsiteX6" fmla="*/ 343994 w 343994"/>
                    <a:gd name="connsiteY6" fmla="*/ 1084 h 438493"/>
                    <a:gd name="connsiteX7" fmla="*/ 73508 w 343994"/>
                    <a:gd name="connsiteY7" fmla="*/ 438494 h 438493"/>
                    <a:gd name="connsiteX8" fmla="*/ 72037 w 343994"/>
                    <a:gd name="connsiteY8" fmla="*/ 437564 h 438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3994" h="438493">
                      <a:moveTo>
                        <a:pt x="72037" y="437564"/>
                      </a:moveTo>
                      <a:lnTo>
                        <a:pt x="337178" y="8830"/>
                      </a:lnTo>
                      <a:lnTo>
                        <a:pt x="1317" y="386287"/>
                      </a:lnTo>
                      <a:lnTo>
                        <a:pt x="1317" y="386287"/>
                      </a:lnTo>
                      <a:lnTo>
                        <a:pt x="0" y="385047"/>
                      </a:lnTo>
                      <a:lnTo>
                        <a:pt x="342600" y="0"/>
                      </a:lnTo>
                      <a:lnTo>
                        <a:pt x="343994" y="1084"/>
                      </a:lnTo>
                      <a:lnTo>
                        <a:pt x="73508" y="438494"/>
                      </a:lnTo>
                      <a:lnTo>
                        <a:pt x="72037" y="43756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2" name="Freeform: Shape 47961">
                  <a:extLst>
                    <a:ext uri="{FF2B5EF4-FFF2-40B4-BE49-F238E27FC236}">
                      <a16:creationId xmlns:a16="http://schemas.microsoft.com/office/drawing/2014/main" id="{4535FD17-653A-4228-94EB-C88F1D5245DB}"/>
                    </a:ext>
                  </a:extLst>
                </p:cNvPr>
                <p:cNvSpPr/>
                <p:nvPr/>
              </p:nvSpPr>
              <p:spPr>
                <a:xfrm>
                  <a:off x="7434641" y="2489968"/>
                  <a:ext cx="316264" cy="423311"/>
                </a:xfrm>
                <a:custGeom>
                  <a:avLst/>
                  <a:gdLst>
                    <a:gd name="connsiteX0" fmla="*/ 23470 w 316264"/>
                    <a:gd name="connsiteY0" fmla="*/ 422305 h 423311"/>
                    <a:gd name="connsiteX1" fmla="*/ 297054 w 316264"/>
                    <a:gd name="connsiteY1" fmla="*/ 25871 h 423311"/>
                    <a:gd name="connsiteX2" fmla="*/ 1394 w 316264"/>
                    <a:gd name="connsiteY2" fmla="*/ 406271 h 423311"/>
                    <a:gd name="connsiteX3" fmla="*/ 0 w 316264"/>
                    <a:gd name="connsiteY3" fmla="*/ 405187 h 423311"/>
                    <a:gd name="connsiteX4" fmla="*/ 314869 w 316264"/>
                    <a:gd name="connsiteY4" fmla="*/ 0 h 423311"/>
                    <a:gd name="connsiteX5" fmla="*/ 316264 w 316264"/>
                    <a:gd name="connsiteY5" fmla="*/ 1007 h 423311"/>
                    <a:gd name="connsiteX6" fmla="*/ 24941 w 316264"/>
                    <a:gd name="connsiteY6" fmla="*/ 423312 h 423311"/>
                    <a:gd name="connsiteX7" fmla="*/ 23470 w 316264"/>
                    <a:gd name="connsiteY7" fmla="*/ 422305 h 423311"/>
                    <a:gd name="connsiteX8" fmla="*/ 23470 w 316264"/>
                    <a:gd name="connsiteY8" fmla="*/ 422305 h 423311"/>
                    <a:gd name="connsiteX9" fmla="*/ 1394 w 316264"/>
                    <a:gd name="connsiteY9" fmla="*/ 406271 h 423311"/>
                    <a:gd name="connsiteX10" fmla="*/ 1394 w 316264"/>
                    <a:gd name="connsiteY10" fmla="*/ 406271 h 423311"/>
                    <a:gd name="connsiteX11" fmla="*/ 1394 w 316264"/>
                    <a:gd name="connsiteY11" fmla="*/ 406271 h 423311"/>
                    <a:gd name="connsiteX12" fmla="*/ 1394 w 316264"/>
                    <a:gd name="connsiteY12" fmla="*/ 406271 h 423311"/>
                    <a:gd name="connsiteX13" fmla="*/ 1394 w 316264"/>
                    <a:gd name="connsiteY13" fmla="*/ 406271 h 42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6264" h="423311">
                      <a:moveTo>
                        <a:pt x="23470" y="422305"/>
                      </a:moveTo>
                      <a:lnTo>
                        <a:pt x="297054" y="25871"/>
                      </a:lnTo>
                      <a:lnTo>
                        <a:pt x="1394" y="406271"/>
                      </a:lnTo>
                      <a:lnTo>
                        <a:pt x="0" y="405187"/>
                      </a:lnTo>
                      <a:lnTo>
                        <a:pt x="314869" y="0"/>
                      </a:lnTo>
                      <a:lnTo>
                        <a:pt x="316264" y="1007"/>
                      </a:lnTo>
                      <a:lnTo>
                        <a:pt x="24941" y="423312"/>
                      </a:lnTo>
                      <a:lnTo>
                        <a:pt x="23470" y="422305"/>
                      </a:lnTo>
                      <a:lnTo>
                        <a:pt x="23470" y="422305"/>
                      </a:lnTo>
                      <a:close/>
                      <a:moveTo>
                        <a:pt x="1394" y="406271"/>
                      </a:moveTo>
                      <a:lnTo>
                        <a:pt x="1394" y="406271"/>
                      </a:lnTo>
                      <a:lnTo>
                        <a:pt x="1394" y="406271"/>
                      </a:lnTo>
                      <a:lnTo>
                        <a:pt x="1394" y="406271"/>
                      </a:lnTo>
                      <a:lnTo>
                        <a:pt x="1394" y="40627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8" name="Graphic 19965">
                <a:extLst>
                  <a:ext uri="{FF2B5EF4-FFF2-40B4-BE49-F238E27FC236}">
                    <a16:creationId xmlns:a16="http://schemas.microsoft.com/office/drawing/2014/main" id="{4E951F29-2212-4BAC-8EA3-5CFDC8742546}"/>
                  </a:ext>
                </a:extLst>
              </p:cNvPr>
              <p:cNvGrpSpPr/>
              <p:nvPr/>
            </p:nvGrpSpPr>
            <p:grpSpPr>
              <a:xfrm>
                <a:off x="9328625" y="2574885"/>
                <a:ext cx="332890" cy="628906"/>
                <a:chOff x="7404200" y="2434972"/>
                <a:chExt cx="256620" cy="484814"/>
              </a:xfrm>
              <a:solidFill>
                <a:srgbClr val="839EAD"/>
              </a:solidFill>
            </p:grpSpPr>
            <p:sp>
              <p:nvSpPr>
                <p:cNvPr id="47959" name="Freeform: Shape 47958">
                  <a:extLst>
                    <a:ext uri="{FF2B5EF4-FFF2-40B4-BE49-F238E27FC236}">
                      <a16:creationId xmlns:a16="http://schemas.microsoft.com/office/drawing/2014/main" id="{4AC56847-F119-4E42-A650-D1288B2ADCBD}"/>
                    </a:ext>
                  </a:extLst>
                </p:cNvPr>
                <p:cNvSpPr/>
                <p:nvPr/>
              </p:nvSpPr>
              <p:spPr>
                <a:xfrm>
                  <a:off x="7404200" y="2434972"/>
                  <a:ext cx="256620" cy="484814"/>
                </a:xfrm>
                <a:custGeom>
                  <a:avLst/>
                  <a:gdLst>
                    <a:gd name="connsiteX0" fmla="*/ 81332 w 256620"/>
                    <a:gd name="connsiteY0" fmla="*/ 484194 h 484814"/>
                    <a:gd name="connsiteX1" fmla="*/ 251508 w 256620"/>
                    <a:gd name="connsiteY1" fmla="*/ 9760 h 484814"/>
                    <a:gd name="connsiteX2" fmla="*/ 1472 w 256620"/>
                    <a:gd name="connsiteY2" fmla="*/ 448718 h 484814"/>
                    <a:gd name="connsiteX3" fmla="*/ 1472 w 256620"/>
                    <a:gd name="connsiteY3" fmla="*/ 448718 h 484814"/>
                    <a:gd name="connsiteX4" fmla="*/ 0 w 256620"/>
                    <a:gd name="connsiteY4" fmla="*/ 447866 h 484814"/>
                    <a:gd name="connsiteX5" fmla="*/ 255071 w 256620"/>
                    <a:gd name="connsiteY5" fmla="*/ 0 h 484814"/>
                    <a:gd name="connsiteX6" fmla="*/ 256621 w 256620"/>
                    <a:gd name="connsiteY6" fmla="*/ 697 h 484814"/>
                    <a:gd name="connsiteX7" fmla="*/ 82958 w 256620"/>
                    <a:gd name="connsiteY7" fmla="*/ 484814 h 484814"/>
                    <a:gd name="connsiteX8" fmla="*/ 81332 w 256620"/>
                    <a:gd name="connsiteY8" fmla="*/ 484194 h 484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6620" h="484814">
                      <a:moveTo>
                        <a:pt x="81332" y="484194"/>
                      </a:moveTo>
                      <a:lnTo>
                        <a:pt x="251508" y="9760"/>
                      </a:lnTo>
                      <a:lnTo>
                        <a:pt x="1472" y="448718"/>
                      </a:lnTo>
                      <a:lnTo>
                        <a:pt x="1472" y="448718"/>
                      </a:lnTo>
                      <a:lnTo>
                        <a:pt x="0" y="447866"/>
                      </a:lnTo>
                      <a:lnTo>
                        <a:pt x="255071" y="0"/>
                      </a:lnTo>
                      <a:lnTo>
                        <a:pt x="256621" y="697"/>
                      </a:lnTo>
                      <a:lnTo>
                        <a:pt x="82958" y="484814"/>
                      </a:lnTo>
                      <a:lnTo>
                        <a:pt x="81332" y="48419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0" name="Freeform: Shape 47959">
                  <a:extLst>
                    <a:ext uri="{FF2B5EF4-FFF2-40B4-BE49-F238E27FC236}">
                      <a16:creationId xmlns:a16="http://schemas.microsoft.com/office/drawing/2014/main" id="{9B7A680D-2A1A-4503-AD97-AFB7A0A870D7}"/>
                    </a:ext>
                  </a:extLst>
                </p:cNvPr>
                <p:cNvSpPr/>
                <p:nvPr/>
              </p:nvSpPr>
              <p:spPr>
                <a:xfrm>
                  <a:off x="7433711" y="2435901"/>
                  <a:ext cx="225327" cy="474357"/>
                </a:xfrm>
                <a:custGeom>
                  <a:avLst/>
                  <a:gdLst>
                    <a:gd name="connsiteX0" fmla="*/ 26491 w 225327"/>
                    <a:gd name="connsiteY0" fmla="*/ 473660 h 474357"/>
                    <a:gd name="connsiteX1" fmla="*/ 211695 w 225327"/>
                    <a:gd name="connsiteY1" fmla="*/ 28970 h 474357"/>
                    <a:gd name="connsiteX2" fmla="*/ 1549 w 225327"/>
                    <a:gd name="connsiteY2" fmla="*/ 462583 h 474357"/>
                    <a:gd name="connsiteX3" fmla="*/ 1549 w 225327"/>
                    <a:gd name="connsiteY3" fmla="*/ 462583 h 474357"/>
                    <a:gd name="connsiteX4" fmla="*/ 0 w 225327"/>
                    <a:gd name="connsiteY4" fmla="*/ 461731 h 474357"/>
                    <a:gd name="connsiteX5" fmla="*/ 223778 w 225327"/>
                    <a:gd name="connsiteY5" fmla="*/ 0 h 474357"/>
                    <a:gd name="connsiteX6" fmla="*/ 225327 w 225327"/>
                    <a:gd name="connsiteY6" fmla="*/ 697 h 474357"/>
                    <a:gd name="connsiteX7" fmla="*/ 28195 w 225327"/>
                    <a:gd name="connsiteY7" fmla="*/ 474357 h 474357"/>
                    <a:gd name="connsiteX8" fmla="*/ 26491 w 225327"/>
                    <a:gd name="connsiteY8" fmla="*/ 473660 h 474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5327" h="474357">
                      <a:moveTo>
                        <a:pt x="26491" y="473660"/>
                      </a:moveTo>
                      <a:lnTo>
                        <a:pt x="211695" y="28970"/>
                      </a:lnTo>
                      <a:lnTo>
                        <a:pt x="1549" y="462583"/>
                      </a:lnTo>
                      <a:lnTo>
                        <a:pt x="1549" y="462583"/>
                      </a:lnTo>
                      <a:lnTo>
                        <a:pt x="0" y="461731"/>
                      </a:lnTo>
                      <a:lnTo>
                        <a:pt x="223778" y="0"/>
                      </a:lnTo>
                      <a:lnTo>
                        <a:pt x="225327" y="697"/>
                      </a:lnTo>
                      <a:lnTo>
                        <a:pt x="28195" y="474357"/>
                      </a:lnTo>
                      <a:lnTo>
                        <a:pt x="26491" y="47366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</p:grpSp>
          <p:grpSp>
            <p:nvGrpSpPr>
              <p:cNvPr id="47719" name="Graphic 19965">
                <a:extLst>
                  <a:ext uri="{FF2B5EF4-FFF2-40B4-BE49-F238E27FC236}">
                    <a16:creationId xmlns:a16="http://schemas.microsoft.com/office/drawing/2014/main" id="{398AA5E4-AAC1-44AA-9B7C-7870A782DD32}"/>
                  </a:ext>
                </a:extLst>
              </p:cNvPr>
              <p:cNvGrpSpPr/>
              <p:nvPr/>
            </p:nvGrpSpPr>
            <p:grpSpPr>
              <a:xfrm>
                <a:off x="9324907" y="2530573"/>
                <a:ext cx="205080" cy="661662"/>
                <a:chOff x="7401334" y="2400813"/>
                <a:chExt cx="158093" cy="510065"/>
              </a:xfrm>
              <a:solidFill>
                <a:srgbClr val="839EAD"/>
              </a:solidFill>
            </p:grpSpPr>
            <p:sp>
              <p:nvSpPr>
                <p:cNvPr id="47957" name="Freeform: Shape 47956">
                  <a:extLst>
                    <a:ext uri="{FF2B5EF4-FFF2-40B4-BE49-F238E27FC236}">
                      <a16:creationId xmlns:a16="http://schemas.microsoft.com/office/drawing/2014/main" id="{9A74C5F1-A751-4C76-B299-8FF9AF87FEA9}"/>
                    </a:ext>
                  </a:extLst>
                </p:cNvPr>
                <p:cNvSpPr/>
                <p:nvPr/>
              </p:nvSpPr>
              <p:spPr>
                <a:xfrm>
                  <a:off x="7401334" y="2400813"/>
                  <a:ext cx="158093" cy="510065"/>
                </a:xfrm>
                <a:custGeom>
                  <a:avLst/>
                  <a:gdLst>
                    <a:gd name="connsiteX0" fmla="*/ 87141 w 158093"/>
                    <a:gd name="connsiteY0" fmla="*/ 509756 h 510065"/>
                    <a:gd name="connsiteX1" fmla="*/ 154995 w 158093"/>
                    <a:gd name="connsiteY1" fmla="*/ 10302 h 510065"/>
                    <a:gd name="connsiteX2" fmla="*/ 1704 w 158093"/>
                    <a:gd name="connsiteY2" fmla="*/ 491630 h 510065"/>
                    <a:gd name="connsiteX3" fmla="*/ 1704 w 158093"/>
                    <a:gd name="connsiteY3" fmla="*/ 491630 h 510065"/>
                    <a:gd name="connsiteX4" fmla="*/ 0 w 158093"/>
                    <a:gd name="connsiteY4" fmla="*/ 491166 h 510065"/>
                    <a:gd name="connsiteX5" fmla="*/ 156389 w 158093"/>
                    <a:gd name="connsiteY5" fmla="*/ 0 h 510065"/>
                    <a:gd name="connsiteX6" fmla="*/ 158093 w 158093"/>
                    <a:gd name="connsiteY6" fmla="*/ 387 h 510065"/>
                    <a:gd name="connsiteX7" fmla="*/ 88845 w 158093"/>
                    <a:gd name="connsiteY7" fmla="*/ 510066 h 510065"/>
                    <a:gd name="connsiteX8" fmla="*/ 87141 w 158093"/>
                    <a:gd name="connsiteY8" fmla="*/ 509756 h 510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8093" h="510065">
                      <a:moveTo>
                        <a:pt x="87141" y="509756"/>
                      </a:moveTo>
                      <a:lnTo>
                        <a:pt x="154995" y="10302"/>
                      </a:lnTo>
                      <a:lnTo>
                        <a:pt x="1704" y="491630"/>
                      </a:lnTo>
                      <a:lnTo>
                        <a:pt x="1704" y="491630"/>
                      </a:lnTo>
                      <a:lnTo>
                        <a:pt x="0" y="491166"/>
                      </a:lnTo>
                      <a:lnTo>
                        <a:pt x="156389" y="0"/>
                      </a:lnTo>
                      <a:lnTo>
                        <a:pt x="158093" y="387"/>
                      </a:lnTo>
                      <a:lnTo>
                        <a:pt x="88845" y="510066"/>
                      </a:lnTo>
                      <a:lnTo>
                        <a:pt x="87141" y="5097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8" name="Freeform: Shape 47957">
                  <a:extLst>
                    <a:ext uri="{FF2B5EF4-FFF2-40B4-BE49-F238E27FC236}">
                      <a16:creationId xmlns:a16="http://schemas.microsoft.com/office/drawing/2014/main" id="{CA86BA4A-8D10-4A9F-B4CB-EE0039CB38ED}"/>
                    </a:ext>
                  </a:extLst>
                </p:cNvPr>
                <p:cNvSpPr/>
                <p:nvPr/>
              </p:nvSpPr>
              <p:spPr>
                <a:xfrm>
                  <a:off x="7433324" y="2402207"/>
                  <a:ext cx="124553" cy="504643"/>
                </a:xfrm>
                <a:custGeom>
                  <a:avLst/>
                  <a:gdLst>
                    <a:gd name="connsiteX0" fmla="*/ 28427 w 124553"/>
                    <a:gd name="connsiteY0" fmla="*/ 504256 h 504643"/>
                    <a:gd name="connsiteX1" fmla="*/ 117118 w 124553"/>
                    <a:gd name="connsiteY1" fmla="*/ 30829 h 504643"/>
                    <a:gd name="connsiteX2" fmla="*/ 1704 w 124553"/>
                    <a:gd name="connsiteY2" fmla="*/ 498679 h 504643"/>
                    <a:gd name="connsiteX3" fmla="*/ 0 w 124553"/>
                    <a:gd name="connsiteY3" fmla="*/ 498214 h 504643"/>
                    <a:gd name="connsiteX4" fmla="*/ 122849 w 124553"/>
                    <a:gd name="connsiteY4" fmla="*/ 0 h 504643"/>
                    <a:gd name="connsiteX5" fmla="*/ 124553 w 124553"/>
                    <a:gd name="connsiteY5" fmla="*/ 387 h 504643"/>
                    <a:gd name="connsiteX6" fmla="*/ 30131 w 124553"/>
                    <a:gd name="connsiteY6" fmla="*/ 504643 h 504643"/>
                    <a:gd name="connsiteX7" fmla="*/ 28427 w 124553"/>
                    <a:gd name="connsiteY7" fmla="*/ 504256 h 504643"/>
                    <a:gd name="connsiteX8" fmla="*/ 28427 w 124553"/>
                    <a:gd name="connsiteY8" fmla="*/ 504256 h 504643"/>
                    <a:gd name="connsiteX9" fmla="*/ 1704 w 124553"/>
                    <a:gd name="connsiteY9" fmla="*/ 498602 h 504643"/>
                    <a:gd name="connsiteX10" fmla="*/ 1704 w 124553"/>
                    <a:gd name="connsiteY10" fmla="*/ 498602 h 504643"/>
                    <a:gd name="connsiteX11" fmla="*/ 1704 w 124553"/>
                    <a:gd name="connsiteY11" fmla="*/ 498602 h 504643"/>
                    <a:gd name="connsiteX12" fmla="*/ 1704 w 124553"/>
                    <a:gd name="connsiteY12" fmla="*/ 498602 h 504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4553" h="504643">
                      <a:moveTo>
                        <a:pt x="28427" y="504256"/>
                      </a:moveTo>
                      <a:lnTo>
                        <a:pt x="117118" y="30829"/>
                      </a:lnTo>
                      <a:lnTo>
                        <a:pt x="1704" y="498679"/>
                      </a:lnTo>
                      <a:lnTo>
                        <a:pt x="0" y="498214"/>
                      </a:lnTo>
                      <a:lnTo>
                        <a:pt x="122849" y="0"/>
                      </a:lnTo>
                      <a:lnTo>
                        <a:pt x="124553" y="387"/>
                      </a:lnTo>
                      <a:lnTo>
                        <a:pt x="30131" y="504643"/>
                      </a:lnTo>
                      <a:lnTo>
                        <a:pt x="28427" y="504256"/>
                      </a:lnTo>
                      <a:lnTo>
                        <a:pt x="28427" y="504256"/>
                      </a:lnTo>
                      <a:close/>
                      <a:moveTo>
                        <a:pt x="1704" y="498602"/>
                      </a:moveTo>
                      <a:lnTo>
                        <a:pt x="1704" y="498602"/>
                      </a:lnTo>
                      <a:lnTo>
                        <a:pt x="1704" y="498602"/>
                      </a:lnTo>
                      <a:lnTo>
                        <a:pt x="1704" y="49860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0" name="Graphic 19965">
                <a:extLst>
                  <a:ext uri="{FF2B5EF4-FFF2-40B4-BE49-F238E27FC236}">
                    <a16:creationId xmlns:a16="http://schemas.microsoft.com/office/drawing/2014/main" id="{0DC44F5B-43E7-4F3B-AB01-3C04291AF07D}"/>
                  </a:ext>
                </a:extLst>
              </p:cNvPr>
              <p:cNvGrpSpPr/>
              <p:nvPr/>
            </p:nvGrpSpPr>
            <p:grpSpPr>
              <a:xfrm>
                <a:off x="9249446" y="2511280"/>
                <a:ext cx="279335" cy="142883"/>
                <a:chOff x="7343162" y="2385940"/>
                <a:chExt cx="215335" cy="110146"/>
              </a:xfrm>
              <a:solidFill>
                <a:srgbClr val="839EAD"/>
              </a:solidFill>
            </p:grpSpPr>
            <p:sp>
              <p:nvSpPr>
                <p:cNvPr id="47954" name="Freeform: Shape 47953">
                  <a:extLst>
                    <a:ext uri="{FF2B5EF4-FFF2-40B4-BE49-F238E27FC236}">
                      <a16:creationId xmlns:a16="http://schemas.microsoft.com/office/drawing/2014/main" id="{0CEA6DAC-40E5-401E-B193-9ED103E66552}"/>
                    </a:ext>
                  </a:extLst>
                </p:cNvPr>
                <p:cNvSpPr/>
                <p:nvPr/>
              </p:nvSpPr>
              <p:spPr>
                <a:xfrm>
                  <a:off x="7372364" y="2385940"/>
                  <a:ext cx="157473" cy="110146"/>
                </a:xfrm>
                <a:custGeom>
                  <a:avLst/>
                  <a:gdLst>
                    <a:gd name="connsiteX0" fmla="*/ 79627 w 157473"/>
                    <a:gd name="connsiteY0" fmla="*/ 7436 h 110146"/>
                    <a:gd name="connsiteX1" fmla="*/ 3563 w 157473"/>
                    <a:gd name="connsiteY1" fmla="*/ 107590 h 110146"/>
                    <a:gd name="connsiteX2" fmla="*/ 3563 w 157473"/>
                    <a:gd name="connsiteY2" fmla="*/ 107590 h 110146"/>
                    <a:gd name="connsiteX3" fmla="*/ 0 w 157473"/>
                    <a:gd name="connsiteY3" fmla="*/ 104957 h 110146"/>
                    <a:gd name="connsiteX4" fmla="*/ 79705 w 157473"/>
                    <a:gd name="connsiteY4" fmla="*/ 0 h 110146"/>
                    <a:gd name="connsiteX5" fmla="*/ 157473 w 157473"/>
                    <a:gd name="connsiteY5" fmla="*/ 107513 h 110146"/>
                    <a:gd name="connsiteX6" fmla="*/ 153910 w 157473"/>
                    <a:gd name="connsiteY6" fmla="*/ 110146 h 110146"/>
                    <a:gd name="connsiteX7" fmla="*/ 79627 w 157473"/>
                    <a:gd name="connsiteY7" fmla="*/ 7436 h 110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473" h="110146">
                      <a:moveTo>
                        <a:pt x="79627" y="7436"/>
                      </a:moveTo>
                      <a:lnTo>
                        <a:pt x="3563" y="107590"/>
                      </a:lnTo>
                      <a:lnTo>
                        <a:pt x="3563" y="107590"/>
                      </a:lnTo>
                      <a:lnTo>
                        <a:pt x="0" y="104957"/>
                      </a:lnTo>
                      <a:lnTo>
                        <a:pt x="79705" y="0"/>
                      </a:lnTo>
                      <a:lnTo>
                        <a:pt x="157473" y="107513"/>
                      </a:lnTo>
                      <a:lnTo>
                        <a:pt x="153910" y="110146"/>
                      </a:lnTo>
                      <a:lnTo>
                        <a:pt x="79627" y="743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5" name="Freeform: Shape 47954">
                  <a:extLst>
                    <a:ext uri="{FF2B5EF4-FFF2-40B4-BE49-F238E27FC236}">
                      <a16:creationId xmlns:a16="http://schemas.microsoft.com/office/drawing/2014/main" id="{528982EC-58C4-43BE-99D9-BC783D756012}"/>
                    </a:ext>
                  </a:extLst>
                </p:cNvPr>
                <p:cNvSpPr/>
                <p:nvPr/>
              </p:nvSpPr>
              <p:spPr>
                <a:xfrm>
                  <a:off x="7343162" y="2398721"/>
                  <a:ext cx="99766" cy="90394"/>
                </a:xfrm>
                <a:custGeom>
                  <a:avLst/>
                  <a:gdLst>
                    <a:gd name="connsiteX0" fmla="*/ 0 w 99766"/>
                    <a:gd name="connsiteY0" fmla="*/ 3253 h 90394"/>
                    <a:gd name="connsiteX1" fmla="*/ 2943 w 99766"/>
                    <a:gd name="connsiteY1" fmla="*/ 0 h 90394"/>
                    <a:gd name="connsiteX2" fmla="*/ 99767 w 99766"/>
                    <a:gd name="connsiteY2" fmla="*/ 87141 h 90394"/>
                    <a:gd name="connsiteX3" fmla="*/ 96823 w 99766"/>
                    <a:gd name="connsiteY3" fmla="*/ 90394 h 90394"/>
                    <a:gd name="connsiteX4" fmla="*/ 0 w 99766"/>
                    <a:gd name="connsiteY4" fmla="*/ 3253 h 90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394">
                      <a:moveTo>
                        <a:pt x="0" y="3253"/>
                      </a:moveTo>
                      <a:lnTo>
                        <a:pt x="2943" y="0"/>
                      </a:lnTo>
                      <a:lnTo>
                        <a:pt x="99767" y="87141"/>
                      </a:lnTo>
                      <a:lnTo>
                        <a:pt x="96823" y="90394"/>
                      </a:lnTo>
                      <a:lnTo>
                        <a:pt x="0" y="325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6" name="Freeform: Shape 47955">
                  <a:extLst>
                    <a:ext uri="{FF2B5EF4-FFF2-40B4-BE49-F238E27FC236}">
                      <a16:creationId xmlns:a16="http://schemas.microsoft.com/office/drawing/2014/main" id="{3A893236-4FC8-4CB1-9DAC-7998F96938CC}"/>
                    </a:ext>
                  </a:extLst>
                </p:cNvPr>
                <p:cNvSpPr/>
                <p:nvPr/>
              </p:nvSpPr>
              <p:spPr>
                <a:xfrm>
                  <a:off x="7459195" y="2400658"/>
                  <a:ext cx="99302" cy="87760"/>
                </a:xfrm>
                <a:custGeom>
                  <a:avLst/>
                  <a:gdLst>
                    <a:gd name="connsiteX0" fmla="*/ 0 w 99302"/>
                    <a:gd name="connsiteY0" fmla="*/ 84430 h 87760"/>
                    <a:gd name="connsiteX1" fmla="*/ 96359 w 99302"/>
                    <a:gd name="connsiteY1" fmla="*/ 0 h 87760"/>
                    <a:gd name="connsiteX2" fmla="*/ 99302 w 99302"/>
                    <a:gd name="connsiteY2" fmla="*/ 3331 h 87760"/>
                    <a:gd name="connsiteX3" fmla="*/ 2943 w 99302"/>
                    <a:gd name="connsiteY3" fmla="*/ 87761 h 87760"/>
                    <a:gd name="connsiteX4" fmla="*/ 0 w 99302"/>
                    <a:gd name="connsiteY4" fmla="*/ 84430 h 87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302" h="87760">
                      <a:moveTo>
                        <a:pt x="0" y="84430"/>
                      </a:moveTo>
                      <a:lnTo>
                        <a:pt x="96359" y="0"/>
                      </a:lnTo>
                      <a:lnTo>
                        <a:pt x="99302" y="3331"/>
                      </a:lnTo>
                      <a:lnTo>
                        <a:pt x="2943" y="87761"/>
                      </a:lnTo>
                      <a:lnTo>
                        <a:pt x="0" y="8443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1" name="Graphic 19965">
                <a:extLst>
                  <a:ext uri="{FF2B5EF4-FFF2-40B4-BE49-F238E27FC236}">
                    <a16:creationId xmlns:a16="http://schemas.microsoft.com/office/drawing/2014/main" id="{18F04B95-C561-43D0-908E-072E888B180E}"/>
                  </a:ext>
                </a:extLst>
              </p:cNvPr>
              <p:cNvGrpSpPr/>
              <p:nvPr/>
            </p:nvGrpSpPr>
            <p:grpSpPr>
              <a:xfrm>
                <a:off x="9117817" y="2514898"/>
                <a:ext cx="273807" cy="166295"/>
                <a:chOff x="7241691" y="2388729"/>
                <a:chExt cx="211074" cy="128194"/>
              </a:xfrm>
              <a:solidFill>
                <a:srgbClr val="839EAD"/>
              </a:solidFill>
            </p:grpSpPr>
            <p:sp>
              <p:nvSpPr>
                <p:cNvPr id="47951" name="Freeform: Shape 47950">
                  <a:extLst>
                    <a:ext uri="{FF2B5EF4-FFF2-40B4-BE49-F238E27FC236}">
                      <a16:creationId xmlns:a16="http://schemas.microsoft.com/office/drawing/2014/main" id="{6C971080-AD5F-4734-B74E-56C2851A736B}"/>
                    </a:ext>
                  </a:extLst>
                </p:cNvPr>
                <p:cNvSpPr/>
                <p:nvPr/>
              </p:nvSpPr>
              <p:spPr>
                <a:xfrm>
                  <a:off x="7288786" y="2395778"/>
                  <a:ext cx="154530" cy="121145"/>
                </a:xfrm>
                <a:custGeom>
                  <a:avLst/>
                  <a:gdLst>
                    <a:gd name="connsiteX0" fmla="*/ 0 w 154530"/>
                    <a:gd name="connsiteY0" fmla="*/ 119286 h 121145"/>
                    <a:gd name="connsiteX1" fmla="*/ 56158 w 154530"/>
                    <a:gd name="connsiteY1" fmla="*/ 0 h 121145"/>
                    <a:gd name="connsiteX2" fmla="*/ 154530 w 154530"/>
                    <a:gd name="connsiteY2" fmla="*/ 89078 h 121145"/>
                    <a:gd name="connsiteX3" fmla="*/ 151587 w 154530"/>
                    <a:gd name="connsiteY3" fmla="*/ 92331 h 121145"/>
                    <a:gd name="connsiteX4" fmla="*/ 57629 w 154530"/>
                    <a:gd name="connsiteY4" fmla="*/ 7359 h 121145"/>
                    <a:gd name="connsiteX5" fmla="*/ 4028 w 154530"/>
                    <a:gd name="connsiteY5" fmla="*/ 121145 h 121145"/>
                    <a:gd name="connsiteX6" fmla="*/ 4028 w 154530"/>
                    <a:gd name="connsiteY6" fmla="*/ 121145 h 121145"/>
                    <a:gd name="connsiteX7" fmla="*/ 0 w 154530"/>
                    <a:gd name="connsiteY7" fmla="*/ 119286 h 12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4530" h="121145">
                      <a:moveTo>
                        <a:pt x="0" y="119286"/>
                      </a:moveTo>
                      <a:lnTo>
                        <a:pt x="56158" y="0"/>
                      </a:lnTo>
                      <a:lnTo>
                        <a:pt x="154530" y="89078"/>
                      </a:lnTo>
                      <a:lnTo>
                        <a:pt x="151587" y="92331"/>
                      </a:lnTo>
                      <a:lnTo>
                        <a:pt x="57629" y="7359"/>
                      </a:lnTo>
                      <a:lnTo>
                        <a:pt x="4028" y="121145"/>
                      </a:lnTo>
                      <a:lnTo>
                        <a:pt x="4028" y="121145"/>
                      </a:lnTo>
                      <a:lnTo>
                        <a:pt x="0" y="11928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2" name="Freeform: Shape 47951">
                  <a:extLst>
                    <a:ext uri="{FF2B5EF4-FFF2-40B4-BE49-F238E27FC236}">
                      <a16:creationId xmlns:a16="http://schemas.microsoft.com/office/drawing/2014/main" id="{23061ECA-5868-4AB3-B68E-5E4AB82AD9F1}"/>
                    </a:ext>
                  </a:extLst>
                </p:cNvPr>
                <p:cNvSpPr/>
                <p:nvPr/>
              </p:nvSpPr>
              <p:spPr>
                <a:xfrm>
                  <a:off x="7241691" y="2430324"/>
                  <a:ext cx="115026" cy="69015"/>
                </a:xfrm>
                <a:custGeom>
                  <a:avLst/>
                  <a:gdLst>
                    <a:gd name="connsiteX0" fmla="*/ 0 w 115026"/>
                    <a:gd name="connsiteY0" fmla="*/ 3873 h 69015"/>
                    <a:gd name="connsiteX1" fmla="*/ 2247 w 115026"/>
                    <a:gd name="connsiteY1" fmla="*/ 0 h 69015"/>
                    <a:gd name="connsiteX2" fmla="*/ 115026 w 115026"/>
                    <a:gd name="connsiteY2" fmla="*/ 65143 h 69015"/>
                    <a:gd name="connsiteX3" fmla="*/ 112857 w 115026"/>
                    <a:gd name="connsiteY3" fmla="*/ 69016 h 69015"/>
                    <a:gd name="connsiteX4" fmla="*/ 0 w 115026"/>
                    <a:gd name="connsiteY4" fmla="*/ 3873 h 69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026" h="69015">
                      <a:moveTo>
                        <a:pt x="0" y="3873"/>
                      </a:moveTo>
                      <a:lnTo>
                        <a:pt x="2247" y="0"/>
                      </a:lnTo>
                      <a:lnTo>
                        <a:pt x="115026" y="65143"/>
                      </a:lnTo>
                      <a:lnTo>
                        <a:pt x="112857" y="69016"/>
                      </a:lnTo>
                      <a:lnTo>
                        <a:pt x="0" y="387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3" name="Freeform: Shape 47952">
                  <a:extLst>
                    <a:ext uri="{FF2B5EF4-FFF2-40B4-BE49-F238E27FC236}">
                      <a16:creationId xmlns:a16="http://schemas.microsoft.com/office/drawing/2014/main" id="{7194219C-F27F-437F-B68E-F67CEEC1DE52}"/>
                    </a:ext>
                  </a:extLst>
                </p:cNvPr>
                <p:cNvSpPr/>
                <p:nvPr/>
              </p:nvSpPr>
              <p:spPr>
                <a:xfrm>
                  <a:off x="7372519" y="2388729"/>
                  <a:ext cx="80247" cy="105266"/>
                </a:xfrm>
                <a:custGeom>
                  <a:avLst/>
                  <a:gdLst>
                    <a:gd name="connsiteX0" fmla="*/ 0 w 80247"/>
                    <a:gd name="connsiteY0" fmla="*/ 102555 h 105266"/>
                    <a:gd name="connsiteX1" fmla="*/ 76684 w 80247"/>
                    <a:gd name="connsiteY1" fmla="*/ 0 h 105266"/>
                    <a:gd name="connsiteX2" fmla="*/ 80247 w 80247"/>
                    <a:gd name="connsiteY2" fmla="*/ 2634 h 105266"/>
                    <a:gd name="connsiteX3" fmla="*/ 3563 w 80247"/>
                    <a:gd name="connsiteY3" fmla="*/ 105266 h 105266"/>
                    <a:gd name="connsiteX4" fmla="*/ 0 w 80247"/>
                    <a:gd name="connsiteY4" fmla="*/ 102555 h 10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47" h="105266">
                      <a:moveTo>
                        <a:pt x="0" y="102555"/>
                      </a:moveTo>
                      <a:lnTo>
                        <a:pt x="76684" y="0"/>
                      </a:lnTo>
                      <a:lnTo>
                        <a:pt x="80247" y="2634"/>
                      </a:lnTo>
                      <a:lnTo>
                        <a:pt x="3563" y="105266"/>
                      </a:lnTo>
                      <a:lnTo>
                        <a:pt x="0" y="1025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2" name="Graphic 19965">
                <a:extLst>
                  <a:ext uri="{FF2B5EF4-FFF2-40B4-BE49-F238E27FC236}">
                    <a16:creationId xmlns:a16="http://schemas.microsoft.com/office/drawing/2014/main" id="{E9817D67-5C2E-45C9-9047-DB00E6CCC8D5}"/>
                  </a:ext>
                </a:extLst>
              </p:cNvPr>
              <p:cNvGrpSpPr/>
              <p:nvPr/>
            </p:nvGrpSpPr>
            <p:grpSpPr>
              <a:xfrm>
                <a:off x="8997743" y="2528363"/>
                <a:ext cx="269588" cy="204879"/>
                <a:chOff x="7149128" y="2399109"/>
                <a:chExt cx="207821" cy="157938"/>
              </a:xfrm>
              <a:solidFill>
                <a:srgbClr val="839EAD"/>
              </a:solidFill>
            </p:grpSpPr>
            <p:sp>
              <p:nvSpPr>
                <p:cNvPr id="47948" name="Freeform: Shape 47947">
                  <a:extLst>
                    <a:ext uri="{FF2B5EF4-FFF2-40B4-BE49-F238E27FC236}">
                      <a16:creationId xmlns:a16="http://schemas.microsoft.com/office/drawing/2014/main" id="{CA1DA42D-6F8C-4021-87F1-319146B66F7F}"/>
                    </a:ext>
                  </a:extLst>
                </p:cNvPr>
                <p:cNvSpPr/>
                <p:nvPr/>
              </p:nvSpPr>
              <p:spPr>
                <a:xfrm>
                  <a:off x="7212025" y="2427768"/>
                  <a:ext cx="144924" cy="129278"/>
                </a:xfrm>
                <a:custGeom>
                  <a:avLst/>
                  <a:gdLst>
                    <a:gd name="connsiteX0" fmla="*/ 0 w 144924"/>
                    <a:gd name="connsiteY0" fmla="*/ 128272 h 129278"/>
                    <a:gd name="connsiteX1" fmla="*/ 30131 w 144924"/>
                    <a:gd name="connsiteY1" fmla="*/ 0 h 129278"/>
                    <a:gd name="connsiteX2" fmla="*/ 144925 w 144924"/>
                    <a:gd name="connsiteY2" fmla="*/ 66614 h 129278"/>
                    <a:gd name="connsiteX3" fmla="*/ 142679 w 144924"/>
                    <a:gd name="connsiteY3" fmla="*/ 70410 h 129278"/>
                    <a:gd name="connsiteX4" fmla="*/ 33075 w 144924"/>
                    <a:gd name="connsiteY4" fmla="*/ 6816 h 129278"/>
                    <a:gd name="connsiteX5" fmla="*/ 4338 w 144924"/>
                    <a:gd name="connsiteY5" fmla="*/ 129279 h 129278"/>
                    <a:gd name="connsiteX6" fmla="*/ 4338 w 144924"/>
                    <a:gd name="connsiteY6" fmla="*/ 129279 h 129278"/>
                    <a:gd name="connsiteX7" fmla="*/ 0 w 144924"/>
                    <a:gd name="connsiteY7" fmla="*/ 128272 h 129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924" h="129278">
                      <a:moveTo>
                        <a:pt x="0" y="128272"/>
                      </a:moveTo>
                      <a:lnTo>
                        <a:pt x="30131" y="0"/>
                      </a:lnTo>
                      <a:lnTo>
                        <a:pt x="144925" y="66614"/>
                      </a:lnTo>
                      <a:lnTo>
                        <a:pt x="142679" y="70410"/>
                      </a:lnTo>
                      <a:lnTo>
                        <a:pt x="33075" y="6816"/>
                      </a:lnTo>
                      <a:lnTo>
                        <a:pt x="4338" y="129279"/>
                      </a:lnTo>
                      <a:lnTo>
                        <a:pt x="4338" y="129279"/>
                      </a:lnTo>
                      <a:lnTo>
                        <a:pt x="0" y="1282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9" name="Freeform: Shape 47948">
                  <a:extLst>
                    <a:ext uri="{FF2B5EF4-FFF2-40B4-BE49-F238E27FC236}">
                      <a16:creationId xmlns:a16="http://schemas.microsoft.com/office/drawing/2014/main" id="{229C77C6-E6F9-4549-968B-3AFB25FDDDBF}"/>
                    </a:ext>
                  </a:extLst>
                </p:cNvPr>
                <p:cNvSpPr/>
                <p:nvPr/>
              </p:nvSpPr>
              <p:spPr>
                <a:xfrm>
                  <a:off x="7149128" y="2482532"/>
                  <a:ext cx="125250" cy="44461"/>
                </a:xfrm>
                <a:custGeom>
                  <a:avLst/>
                  <a:gdLst>
                    <a:gd name="connsiteX0" fmla="*/ 0 w 125250"/>
                    <a:gd name="connsiteY0" fmla="*/ 4183 h 44461"/>
                    <a:gd name="connsiteX1" fmla="*/ 1394 w 125250"/>
                    <a:gd name="connsiteY1" fmla="*/ 0 h 44461"/>
                    <a:gd name="connsiteX2" fmla="*/ 125251 w 125250"/>
                    <a:gd name="connsiteY2" fmla="*/ 40201 h 44461"/>
                    <a:gd name="connsiteX3" fmla="*/ 123934 w 125250"/>
                    <a:gd name="connsiteY3" fmla="*/ 44461 h 44461"/>
                    <a:gd name="connsiteX4" fmla="*/ 0 w 125250"/>
                    <a:gd name="connsiteY4" fmla="*/ 4183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250" h="44461">
                      <a:moveTo>
                        <a:pt x="0" y="4183"/>
                      </a:moveTo>
                      <a:lnTo>
                        <a:pt x="1394" y="0"/>
                      </a:lnTo>
                      <a:lnTo>
                        <a:pt x="125251" y="40201"/>
                      </a:lnTo>
                      <a:lnTo>
                        <a:pt x="123934" y="44461"/>
                      </a:lnTo>
                      <a:lnTo>
                        <a:pt x="0" y="41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0" name="Freeform: Shape 47949">
                  <a:extLst>
                    <a:ext uri="{FF2B5EF4-FFF2-40B4-BE49-F238E27FC236}">
                      <a16:creationId xmlns:a16="http://schemas.microsoft.com/office/drawing/2014/main" id="{255B5F6B-3802-4D5D-8B94-13FE177328CA}"/>
                    </a:ext>
                  </a:extLst>
                </p:cNvPr>
                <p:cNvSpPr/>
                <p:nvPr/>
              </p:nvSpPr>
              <p:spPr>
                <a:xfrm>
                  <a:off x="7289019" y="2399109"/>
                  <a:ext cx="57629" cy="118202"/>
                </a:xfrm>
                <a:custGeom>
                  <a:avLst/>
                  <a:gdLst>
                    <a:gd name="connsiteX0" fmla="*/ 0 w 57629"/>
                    <a:gd name="connsiteY0" fmla="*/ 116343 h 118202"/>
                    <a:gd name="connsiteX1" fmla="*/ 53679 w 57629"/>
                    <a:gd name="connsiteY1" fmla="*/ 0 h 118202"/>
                    <a:gd name="connsiteX2" fmla="*/ 57629 w 57629"/>
                    <a:gd name="connsiteY2" fmla="*/ 1859 h 118202"/>
                    <a:gd name="connsiteX3" fmla="*/ 4028 w 57629"/>
                    <a:gd name="connsiteY3" fmla="*/ 118202 h 118202"/>
                    <a:gd name="connsiteX4" fmla="*/ 0 w 57629"/>
                    <a:gd name="connsiteY4" fmla="*/ 116343 h 118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29" h="118202">
                      <a:moveTo>
                        <a:pt x="0" y="116343"/>
                      </a:moveTo>
                      <a:lnTo>
                        <a:pt x="53679" y="0"/>
                      </a:lnTo>
                      <a:lnTo>
                        <a:pt x="57629" y="1859"/>
                      </a:lnTo>
                      <a:lnTo>
                        <a:pt x="4028" y="118202"/>
                      </a:lnTo>
                      <a:lnTo>
                        <a:pt x="0" y="11634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3" name="Graphic 19965">
                <a:extLst>
                  <a:ext uri="{FF2B5EF4-FFF2-40B4-BE49-F238E27FC236}">
                    <a16:creationId xmlns:a16="http://schemas.microsoft.com/office/drawing/2014/main" id="{BC465919-CC45-4001-9C2B-4D7D26F26A9A}"/>
                  </a:ext>
                </a:extLst>
              </p:cNvPr>
              <p:cNvGrpSpPr/>
              <p:nvPr/>
            </p:nvGrpSpPr>
            <p:grpSpPr>
              <a:xfrm>
                <a:off x="8894550" y="2570363"/>
                <a:ext cx="265669" cy="234520"/>
                <a:chOff x="7069578" y="2431486"/>
                <a:chExt cx="204800" cy="180788"/>
              </a:xfrm>
              <a:solidFill>
                <a:srgbClr val="839EAD"/>
              </a:solidFill>
            </p:grpSpPr>
            <p:sp>
              <p:nvSpPr>
                <p:cNvPr id="47945" name="Freeform: Shape 47944">
                  <a:extLst>
                    <a:ext uri="{FF2B5EF4-FFF2-40B4-BE49-F238E27FC236}">
                      <a16:creationId xmlns:a16="http://schemas.microsoft.com/office/drawing/2014/main" id="{252C988D-1980-4F77-887C-DD15BF88942B}"/>
                    </a:ext>
                  </a:extLst>
                </p:cNvPr>
                <p:cNvSpPr/>
                <p:nvPr/>
              </p:nvSpPr>
              <p:spPr>
                <a:xfrm>
                  <a:off x="7145487" y="2480363"/>
                  <a:ext cx="128891" cy="131912"/>
                </a:xfrm>
                <a:custGeom>
                  <a:avLst/>
                  <a:gdLst>
                    <a:gd name="connsiteX0" fmla="*/ 0 w 128891"/>
                    <a:gd name="connsiteY0" fmla="*/ 131757 h 131912"/>
                    <a:gd name="connsiteX1" fmla="*/ 2788 w 128891"/>
                    <a:gd name="connsiteY1" fmla="*/ 0 h 131912"/>
                    <a:gd name="connsiteX2" fmla="*/ 128891 w 128891"/>
                    <a:gd name="connsiteY2" fmla="*/ 41286 h 131912"/>
                    <a:gd name="connsiteX3" fmla="*/ 127497 w 128891"/>
                    <a:gd name="connsiteY3" fmla="*/ 45546 h 131912"/>
                    <a:gd name="connsiteX4" fmla="*/ 7049 w 128891"/>
                    <a:gd name="connsiteY4" fmla="*/ 6119 h 131912"/>
                    <a:gd name="connsiteX5" fmla="*/ 4415 w 128891"/>
                    <a:gd name="connsiteY5" fmla="*/ 131912 h 131912"/>
                    <a:gd name="connsiteX6" fmla="*/ 0 w 128891"/>
                    <a:gd name="connsiteY6" fmla="*/ 131757 h 131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8891" h="131912">
                      <a:moveTo>
                        <a:pt x="0" y="131757"/>
                      </a:moveTo>
                      <a:lnTo>
                        <a:pt x="2788" y="0"/>
                      </a:lnTo>
                      <a:lnTo>
                        <a:pt x="128891" y="41286"/>
                      </a:lnTo>
                      <a:lnTo>
                        <a:pt x="127497" y="45546"/>
                      </a:lnTo>
                      <a:lnTo>
                        <a:pt x="7049" y="6119"/>
                      </a:lnTo>
                      <a:lnTo>
                        <a:pt x="4415" y="131912"/>
                      </a:lnTo>
                      <a:lnTo>
                        <a:pt x="0" y="13175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6" name="Freeform: Shape 47945">
                  <a:extLst>
                    <a:ext uri="{FF2B5EF4-FFF2-40B4-BE49-F238E27FC236}">
                      <a16:creationId xmlns:a16="http://schemas.microsoft.com/office/drawing/2014/main" id="{40581A6C-EFB1-4A3A-B084-3E257AA8AEA0}"/>
                    </a:ext>
                  </a:extLst>
                </p:cNvPr>
                <p:cNvSpPr/>
                <p:nvPr/>
              </p:nvSpPr>
              <p:spPr>
                <a:xfrm>
                  <a:off x="7069578" y="2553019"/>
                  <a:ext cx="129975" cy="17970"/>
                </a:xfrm>
                <a:custGeom>
                  <a:avLst/>
                  <a:gdLst>
                    <a:gd name="connsiteX0" fmla="*/ 0 w 129975"/>
                    <a:gd name="connsiteY0" fmla="*/ 4338 h 17970"/>
                    <a:gd name="connsiteX1" fmla="*/ 465 w 129975"/>
                    <a:gd name="connsiteY1" fmla="*/ 0 h 17970"/>
                    <a:gd name="connsiteX2" fmla="*/ 129975 w 129975"/>
                    <a:gd name="connsiteY2" fmla="*/ 13555 h 17970"/>
                    <a:gd name="connsiteX3" fmla="*/ 129511 w 129975"/>
                    <a:gd name="connsiteY3" fmla="*/ 17970 h 17970"/>
                    <a:gd name="connsiteX4" fmla="*/ 0 w 129975"/>
                    <a:gd name="connsiteY4" fmla="*/ 4338 h 17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975" h="17970">
                      <a:moveTo>
                        <a:pt x="0" y="4338"/>
                      </a:moveTo>
                      <a:lnTo>
                        <a:pt x="465" y="0"/>
                      </a:lnTo>
                      <a:lnTo>
                        <a:pt x="129975" y="13555"/>
                      </a:lnTo>
                      <a:lnTo>
                        <a:pt x="129511" y="17970"/>
                      </a:lnTo>
                      <a:lnTo>
                        <a:pt x="0" y="433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7" name="Freeform: Shape 47946">
                  <a:extLst>
                    <a:ext uri="{FF2B5EF4-FFF2-40B4-BE49-F238E27FC236}">
                      <a16:creationId xmlns:a16="http://schemas.microsoft.com/office/drawing/2014/main" id="{CFA26545-82A4-4BC9-941C-2DFFF7AB660C}"/>
                    </a:ext>
                  </a:extLst>
                </p:cNvPr>
                <p:cNvSpPr/>
                <p:nvPr/>
              </p:nvSpPr>
              <p:spPr>
                <a:xfrm>
                  <a:off x="7212334" y="2431486"/>
                  <a:ext cx="32610" cy="125870"/>
                </a:xfrm>
                <a:custGeom>
                  <a:avLst/>
                  <a:gdLst>
                    <a:gd name="connsiteX0" fmla="*/ 0 w 32610"/>
                    <a:gd name="connsiteY0" fmla="*/ 124941 h 125870"/>
                    <a:gd name="connsiteX1" fmla="*/ 28273 w 32610"/>
                    <a:gd name="connsiteY1" fmla="*/ 0 h 125870"/>
                    <a:gd name="connsiteX2" fmla="*/ 32610 w 32610"/>
                    <a:gd name="connsiteY2" fmla="*/ 1007 h 125870"/>
                    <a:gd name="connsiteX3" fmla="*/ 4338 w 32610"/>
                    <a:gd name="connsiteY3" fmla="*/ 125870 h 125870"/>
                    <a:gd name="connsiteX4" fmla="*/ 0 w 32610"/>
                    <a:gd name="connsiteY4" fmla="*/ 124941 h 125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610" h="125870">
                      <a:moveTo>
                        <a:pt x="0" y="124941"/>
                      </a:moveTo>
                      <a:lnTo>
                        <a:pt x="28273" y="0"/>
                      </a:lnTo>
                      <a:lnTo>
                        <a:pt x="32610" y="1007"/>
                      </a:lnTo>
                      <a:lnTo>
                        <a:pt x="4338" y="125870"/>
                      </a:lnTo>
                      <a:lnTo>
                        <a:pt x="0" y="1249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4" name="Graphic 19965">
                <a:extLst>
                  <a:ext uri="{FF2B5EF4-FFF2-40B4-BE49-F238E27FC236}">
                    <a16:creationId xmlns:a16="http://schemas.microsoft.com/office/drawing/2014/main" id="{A36CE6D4-944D-4F1B-B064-BD950B9E5611}"/>
                  </a:ext>
                </a:extLst>
              </p:cNvPr>
              <p:cNvGrpSpPr/>
              <p:nvPr/>
            </p:nvGrpSpPr>
            <p:grpSpPr>
              <a:xfrm>
                <a:off x="8812055" y="2638890"/>
                <a:ext cx="250799" cy="254917"/>
                <a:chOff x="7005984" y="2484313"/>
                <a:chExt cx="193337" cy="196512"/>
              </a:xfrm>
              <a:solidFill>
                <a:srgbClr val="839EAD"/>
              </a:solidFill>
            </p:grpSpPr>
            <p:sp>
              <p:nvSpPr>
                <p:cNvPr id="47942" name="Freeform: Shape 47941">
                  <a:extLst>
                    <a:ext uri="{FF2B5EF4-FFF2-40B4-BE49-F238E27FC236}">
                      <a16:creationId xmlns:a16="http://schemas.microsoft.com/office/drawing/2014/main" id="{AB1B4790-00F4-46A3-BAD8-1E742B5E2DFE}"/>
                    </a:ext>
                  </a:extLst>
                </p:cNvPr>
                <p:cNvSpPr/>
                <p:nvPr/>
              </p:nvSpPr>
              <p:spPr>
                <a:xfrm>
                  <a:off x="7067332" y="2551315"/>
                  <a:ext cx="131989" cy="129510"/>
                </a:xfrm>
                <a:custGeom>
                  <a:avLst/>
                  <a:gdLst>
                    <a:gd name="connsiteX0" fmla="*/ 0 w 131989"/>
                    <a:gd name="connsiteY0" fmla="*/ 0 h 129510"/>
                    <a:gd name="connsiteX1" fmla="*/ 131989 w 131989"/>
                    <a:gd name="connsiteY1" fmla="*/ 14252 h 129510"/>
                    <a:gd name="connsiteX2" fmla="*/ 131525 w 131989"/>
                    <a:gd name="connsiteY2" fmla="*/ 18668 h 129510"/>
                    <a:gd name="connsiteX3" fmla="*/ 5499 w 131989"/>
                    <a:gd name="connsiteY3" fmla="*/ 5112 h 129510"/>
                    <a:gd name="connsiteX4" fmla="*/ 29047 w 131989"/>
                    <a:gd name="connsiteY4" fmla="*/ 128659 h 129510"/>
                    <a:gd name="connsiteX5" fmla="*/ 29047 w 131989"/>
                    <a:gd name="connsiteY5" fmla="*/ 128659 h 129510"/>
                    <a:gd name="connsiteX6" fmla="*/ 24709 w 131989"/>
                    <a:gd name="connsiteY6" fmla="*/ 129511 h 129510"/>
                    <a:gd name="connsiteX7" fmla="*/ 0 w 131989"/>
                    <a:gd name="connsiteY7" fmla="*/ 0 h 12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1989" h="129510">
                      <a:moveTo>
                        <a:pt x="0" y="0"/>
                      </a:moveTo>
                      <a:lnTo>
                        <a:pt x="131989" y="14252"/>
                      </a:lnTo>
                      <a:lnTo>
                        <a:pt x="131525" y="18668"/>
                      </a:lnTo>
                      <a:lnTo>
                        <a:pt x="5499" y="5112"/>
                      </a:lnTo>
                      <a:lnTo>
                        <a:pt x="29047" y="128659"/>
                      </a:lnTo>
                      <a:lnTo>
                        <a:pt x="29047" y="128659"/>
                      </a:lnTo>
                      <a:lnTo>
                        <a:pt x="24709" y="1295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3" name="Freeform: Shape 47942">
                  <a:extLst>
                    <a:ext uri="{FF2B5EF4-FFF2-40B4-BE49-F238E27FC236}">
                      <a16:creationId xmlns:a16="http://schemas.microsoft.com/office/drawing/2014/main" id="{4AE44A14-D5D0-42A8-AE09-6C81DCE4CC86}"/>
                    </a:ext>
                  </a:extLst>
                </p:cNvPr>
                <p:cNvSpPr/>
                <p:nvPr/>
              </p:nvSpPr>
              <p:spPr>
                <a:xfrm>
                  <a:off x="7005984" y="2625056"/>
                  <a:ext cx="129975" cy="18047"/>
                </a:xfrm>
                <a:custGeom>
                  <a:avLst/>
                  <a:gdLst>
                    <a:gd name="connsiteX0" fmla="*/ 0 w 129975"/>
                    <a:gd name="connsiteY0" fmla="*/ 13633 h 18047"/>
                    <a:gd name="connsiteX1" fmla="*/ 129511 w 129975"/>
                    <a:gd name="connsiteY1" fmla="*/ 0 h 18047"/>
                    <a:gd name="connsiteX2" fmla="*/ 129976 w 129975"/>
                    <a:gd name="connsiteY2" fmla="*/ 4415 h 18047"/>
                    <a:gd name="connsiteX3" fmla="*/ 388 w 129975"/>
                    <a:gd name="connsiteY3" fmla="*/ 18048 h 18047"/>
                    <a:gd name="connsiteX4" fmla="*/ 0 w 129975"/>
                    <a:gd name="connsiteY4" fmla="*/ 13633 h 1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975" h="18047">
                      <a:moveTo>
                        <a:pt x="0" y="13633"/>
                      </a:moveTo>
                      <a:lnTo>
                        <a:pt x="129511" y="0"/>
                      </a:lnTo>
                      <a:lnTo>
                        <a:pt x="129976" y="4415"/>
                      </a:lnTo>
                      <a:lnTo>
                        <a:pt x="388" y="18048"/>
                      </a:lnTo>
                      <a:lnTo>
                        <a:pt x="0" y="1363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4" name="Freeform: Shape 47943">
                  <a:extLst>
                    <a:ext uri="{FF2B5EF4-FFF2-40B4-BE49-F238E27FC236}">
                      <a16:creationId xmlns:a16="http://schemas.microsoft.com/office/drawing/2014/main" id="{C979841A-02B5-4A46-BA14-BDFC324FCAA3}"/>
                    </a:ext>
                  </a:extLst>
                </p:cNvPr>
                <p:cNvSpPr/>
                <p:nvPr/>
              </p:nvSpPr>
              <p:spPr>
                <a:xfrm>
                  <a:off x="7145798" y="2484313"/>
                  <a:ext cx="6196" cy="128116"/>
                </a:xfrm>
                <a:custGeom>
                  <a:avLst/>
                  <a:gdLst>
                    <a:gd name="connsiteX0" fmla="*/ 0 w 6196"/>
                    <a:gd name="connsiteY0" fmla="*/ 128117 h 128116"/>
                    <a:gd name="connsiteX1" fmla="*/ 1781 w 6196"/>
                    <a:gd name="connsiteY1" fmla="*/ 0 h 128116"/>
                    <a:gd name="connsiteX2" fmla="*/ 6197 w 6196"/>
                    <a:gd name="connsiteY2" fmla="*/ 77 h 128116"/>
                    <a:gd name="connsiteX3" fmla="*/ 4492 w 6196"/>
                    <a:gd name="connsiteY3" fmla="*/ 128117 h 128116"/>
                    <a:gd name="connsiteX4" fmla="*/ 0 w 6196"/>
                    <a:gd name="connsiteY4" fmla="*/ 128117 h 128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96" h="128116">
                      <a:moveTo>
                        <a:pt x="0" y="128117"/>
                      </a:moveTo>
                      <a:lnTo>
                        <a:pt x="1781" y="0"/>
                      </a:lnTo>
                      <a:lnTo>
                        <a:pt x="6197" y="77"/>
                      </a:lnTo>
                      <a:lnTo>
                        <a:pt x="4492" y="128117"/>
                      </a:lnTo>
                      <a:lnTo>
                        <a:pt x="0" y="1281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5" name="Graphic 19965">
                <a:extLst>
                  <a:ext uri="{FF2B5EF4-FFF2-40B4-BE49-F238E27FC236}">
                    <a16:creationId xmlns:a16="http://schemas.microsoft.com/office/drawing/2014/main" id="{95D99B5A-FAB1-4F44-BA88-1434DE5CE89B}"/>
                  </a:ext>
                </a:extLst>
              </p:cNvPr>
              <p:cNvGrpSpPr/>
              <p:nvPr/>
            </p:nvGrpSpPr>
            <p:grpSpPr>
              <a:xfrm>
                <a:off x="8753777" y="2730026"/>
                <a:ext cx="226282" cy="265368"/>
                <a:chOff x="6961058" y="2554568"/>
                <a:chExt cx="174437" cy="204568"/>
              </a:xfrm>
              <a:solidFill>
                <a:srgbClr val="839EAD"/>
              </a:solidFill>
            </p:grpSpPr>
            <p:sp>
              <p:nvSpPr>
                <p:cNvPr id="47939" name="Freeform: Shape 47938">
                  <a:extLst>
                    <a:ext uri="{FF2B5EF4-FFF2-40B4-BE49-F238E27FC236}">
                      <a16:creationId xmlns:a16="http://schemas.microsoft.com/office/drawing/2014/main" id="{09F9C22C-E9E9-45F3-B6E0-8FD124AD81FC}"/>
                    </a:ext>
                  </a:extLst>
                </p:cNvPr>
                <p:cNvSpPr/>
                <p:nvPr/>
              </p:nvSpPr>
              <p:spPr>
                <a:xfrm>
                  <a:off x="7002964" y="2624049"/>
                  <a:ext cx="132531" cy="135087"/>
                </a:xfrm>
                <a:custGeom>
                  <a:avLst/>
                  <a:gdLst>
                    <a:gd name="connsiteX0" fmla="*/ 0 w 132531"/>
                    <a:gd name="connsiteY0" fmla="*/ 13555 h 135087"/>
                    <a:gd name="connsiteX1" fmla="*/ 132067 w 132531"/>
                    <a:gd name="connsiteY1" fmla="*/ 0 h 135087"/>
                    <a:gd name="connsiteX2" fmla="*/ 132532 w 132531"/>
                    <a:gd name="connsiteY2" fmla="*/ 4415 h 135087"/>
                    <a:gd name="connsiteX3" fmla="*/ 6429 w 132531"/>
                    <a:gd name="connsiteY3" fmla="*/ 17351 h 135087"/>
                    <a:gd name="connsiteX4" fmla="*/ 55151 w 132531"/>
                    <a:gd name="connsiteY4" fmla="*/ 133384 h 135087"/>
                    <a:gd name="connsiteX5" fmla="*/ 51045 w 132531"/>
                    <a:gd name="connsiteY5" fmla="*/ 135088 h 135087"/>
                    <a:gd name="connsiteX6" fmla="*/ 0 w 132531"/>
                    <a:gd name="connsiteY6" fmla="*/ 13555 h 13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531" h="135087">
                      <a:moveTo>
                        <a:pt x="0" y="13555"/>
                      </a:moveTo>
                      <a:lnTo>
                        <a:pt x="132067" y="0"/>
                      </a:lnTo>
                      <a:lnTo>
                        <a:pt x="132532" y="4415"/>
                      </a:lnTo>
                      <a:lnTo>
                        <a:pt x="6429" y="17351"/>
                      </a:lnTo>
                      <a:lnTo>
                        <a:pt x="55151" y="133384"/>
                      </a:lnTo>
                      <a:lnTo>
                        <a:pt x="51045" y="135088"/>
                      </a:lnTo>
                      <a:lnTo>
                        <a:pt x="0" y="135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0" name="Freeform: Shape 47939">
                  <a:extLst>
                    <a:ext uri="{FF2B5EF4-FFF2-40B4-BE49-F238E27FC236}">
                      <a16:creationId xmlns:a16="http://schemas.microsoft.com/office/drawing/2014/main" id="{D5ED33C4-D01B-4797-BFAF-7ABA8E09B2C8}"/>
                    </a:ext>
                  </a:extLst>
                </p:cNvPr>
                <p:cNvSpPr/>
                <p:nvPr/>
              </p:nvSpPr>
              <p:spPr>
                <a:xfrm>
                  <a:off x="6961058" y="2695543"/>
                  <a:ext cx="125250" cy="44461"/>
                </a:xfrm>
                <a:custGeom>
                  <a:avLst/>
                  <a:gdLst>
                    <a:gd name="connsiteX0" fmla="*/ 0 w 125250"/>
                    <a:gd name="connsiteY0" fmla="*/ 40201 h 44461"/>
                    <a:gd name="connsiteX1" fmla="*/ 123856 w 125250"/>
                    <a:gd name="connsiteY1" fmla="*/ 0 h 44461"/>
                    <a:gd name="connsiteX2" fmla="*/ 125251 w 125250"/>
                    <a:gd name="connsiteY2" fmla="*/ 4183 h 44461"/>
                    <a:gd name="connsiteX3" fmla="*/ 1394 w 125250"/>
                    <a:gd name="connsiteY3" fmla="*/ 44461 h 44461"/>
                    <a:gd name="connsiteX4" fmla="*/ 0 w 125250"/>
                    <a:gd name="connsiteY4" fmla="*/ 40201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250" h="44461">
                      <a:moveTo>
                        <a:pt x="0" y="40201"/>
                      </a:moveTo>
                      <a:lnTo>
                        <a:pt x="123856" y="0"/>
                      </a:lnTo>
                      <a:lnTo>
                        <a:pt x="125251" y="4183"/>
                      </a:lnTo>
                      <a:lnTo>
                        <a:pt x="1394" y="44461"/>
                      </a:lnTo>
                      <a:lnTo>
                        <a:pt x="0" y="402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1" name="Freeform: Shape 47940">
                  <a:extLst>
                    <a:ext uri="{FF2B5EF4-FFF2-40B4-BE49-F238E27FC236}">
                      <a16:creationId xmlns:a16="http://schemas.microsoft.com/office/drawing/2014/main" id="{809B0CB2-D30F-475B-A44C-249A07AA8CB7}"/>
                    </a:ext>
                  </a:extLst>
                </p:cNvPr>
                <p:cNvSpPr/>
                <p:nvPr/>
              </p:nvSpPr>
              <p:spPr>
                <a:xfrm>
                  <a:off x="7067486" y="2554568"/>
                  <a:ext cx="29279" cy="126490"/>
                </a:xfrm>
                <a:custGeom>
                  <a:avLst/>
                  <a:gdLst>
                    <a:gd name="connsiteX0" fmla="*/ 0 w 29279"/>
                    <a:gd name="connsiteY0" fmla="*/ 775 h 126490"/>
                    <a:gd name="connsiteX1" fmla="*/ 4338 w 29279"/>
                    <a:gd name="connsiteY1" fmla="*/ 0 h 126490"/>
                    <a:gd name="connsiteX2" fmla="*/ 29280 w 29279"/>
                    <a:gd name="connsiteY2" fmla="*/ 125561 h 126490"/>
                    <a:gd name="connsiteX3" fmla="*/ 24942 w 29279"/>
                    <a:gd name="connsiteY3" fmla="*/ 126490 h 126490"/>
                    <a:gd name="connsiteX4" fmla="*/ 0 w 29279"/>
                    <a:gd name="connsiteY4" fmla="*/ 775 h 126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279" h="126490">
                      <a:moveTo>
                        <a:pt x="0" y="775"/>
                      </a:moveTo>
                      <a:lnTo>
                        <a:pt x="4338" y="0"/>
                      </a:lnTo>
                      <a:lnTo>
                        <a:pt x="29280" y="125561"/>
                      </a:lnTo>
                      <a:lnTo>
                        <a:pt x="24942" y="126490"/>
                      </a:lnTo>
                      <a:lnTo>
                        <a:pt x="0" y="77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6" name="Graphic 19965">
                <a:extLst>
                  <a:ext uri="{FF2B5EF4-FFF2-40B4-BE49-F238E27FC236}">
                    <a16:creationId xmlns:a16="http://schemas.microsoft.com/office/drawing/2014/main" id="{2E651264-E157-4C97-8336-9B2799F1A543}"/>
                  </a:ext>
                </a:extLst>
              </p:cNvPr>
              <p:cNvGrpSpPr/>
              <p:nvPr/>
            </p:nvGrpSpPr>
            <p:grpSpPr>
              <a:xfrm>
                <a:off x="8723030" y="2840555"/>
                <a:ext cx="192319" cy="264866"/>
                <a:chOff x="6937356" y="2639773"/>
                <a:chExt cx="148256" cy="204181"/>
              </a:xfrm>
              <a:solidFill>
                <a:srgbClr val="839EAD"/>
              </a:solidFill>
            </p:grpSpPr>
            <p:sp>
              <p:nvSpPr>
                <p:cNvPr id="47936" name="Freeform: Shape 47935">
                  <a:extLst>
                    <a:ext uri="{FF2B5EF4-FFF2-40B4-BE49-F238E27FC236}">
                      <a16:creationId xmlns:a16="http://schemas.microsoft.com/office/drawing/2014/main" id="{FD2718AA-E249-4147-9E60-1936EB63117B}"/>
                    </a:ext>
                  </a:extLst>
                </p:cNvPr>
                <p:cNvSpPr/>
                <p:nvPr/>
              </p:nvSpPr>
              <p:spPr>
                <a:xfrm>
                  <a:off x="6957960" y="2694691"/>
                  <a:ext cx="127651" cy="148953"/>
                </a:xfrm>
                <a:custGeom>
                  <a:avLst/>
                  <a:gdLst>
                    <a:gd name="connsiteX0" fmla="*/ 0 w 127651"/>
                    <a:gd name="connsiteY0" fmla="*/ 40666 h 148953"/>
                    <a:gd name="connsiteX1" fmla="*/ 126258 w 127651"/>
                    <a:gd name="connsiteY1" fmla="*/ 0 h 148953"/>
                    <a:gd name="connsiteX2" fmla="*/ 127652 w 127651"/>
                    <a:gd name="connsiteY2" fmla="*/ 4183 h 148953"/>
                    <a:gd name="connsiteX3" fmla="*/ 7049 w 127651"/>
                    <a:gd name="connsiteY3" fmla="*/ 43067 h 148953"/>
                    <a:gd name="connsiteX4" fmla="*/ 78853 w 127651"/>
                    <a:gd name="connsiteY4" fmla="*/ 146397 h 148953"/>
                    <a:gd name="connsiteX5" fmla="*/ 75212 w 127651"/>
                    <a:gd name="connsiteY5" fmla="*/ 148953 h 148953"/>
                    <a:gd name="connsiteX6" fmla="*/ 0 w 127651"/>
                    <a:gd name="connsiteY6" fmla="*/ 40666 h 148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7651" h="148953">
                      <a:moveTo>
                        <a:pt x="0" y="40666"/>
                      </a:moveTo>
                      <a:lnTo>
                        <a:pt x="126258" y="0"/>
                      </a:lnTo>
                      <a:lnTo>
                        <a:pt x="127652" y="4183"/>
                      </a:lnTo>
                      <a:lnTo>
                        <a:pt x="7049" y="43067"/>
                      </a:lnTo>
                      <a:lnTo>
                        <a:pt x="78853" y="146397"/>
                      </a:lnTo>
                      <a:lnTo>
                        <a:pt x="75212" y="148953"/>
                      </a:lnTo>
                      <a:lnTo>
                        <a:pt x="0" y="4066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7" name="Freeform: Shape 47936">
                  <a:extLst>
                    <a:ext uri="{FF2B5EF4-FFF2-40B4-BE49-F238E27FC236}">
                      <a16:creationId xmlns:a16="http://schemas.microsoft.com/office/drawing/2014/main" id="{4DFAF236-2105-471A-A30D-AD3EA9D08665}"/>
                    </a:ext>
                  </a:extLst>
                </p:cNvPr>
                <p:cNvSpPr/>
                <p:nvPr/>
              </p:nvSpPr>
              <p:spPr>
                <a:xfrm>
                  <a:off x="6937356" y="2774938"/>
                  <a:ext cx="115025" cy="69015"/>
                </a:xfrm>
                <a:custGeom>
                  <a:avLst/>
                  <a:gdLst>
                    <a:gd name="connsiteX0" fmla="*/ 0 w 115025"/>
                    <a:gd name="connsiteY0" fmla="*/ 65143 h 69015"/>
                    <a:gd name="connsiteX1" fmla="*/ 112780 w 115025"/>
                    <a:gd name="connsiteY1" fmla="*/ 0 h 69015"/>
                    <a:gd name="connsiteX2" fmla="*/ 115026 w 115025"/>
                    <a:gd name="connsiteY2" fmla="*/ 3873 h 69015"/>
                    <a:gd name="connsiteX3" fmla="*/ 2169 w 115025"/>
                    <a:gd name="connsiteY3" fmla="*/ 69016 h 69015"/>
                    <a:gd name="connsiteX4" fmla="*/ 0 w 115025"/>
                    <a:gd name="connsiteY4" fmla="*/ 65143 h 69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025" h="69015">
                      <a:moveTo>
                        <a:pt x="0" y="65143"/>
                      </a:moveTo>
                      <a:lnTo>
                        <a:pt x="112780" y="0"/>
                      </a:lnTo>
                      <a:lnTo>
                        <a:pt x="115026" y="3873"/>
                      </a:lnTo>
                      <a:lnTo>
                        <a:pt x="2169" y="69016"/>
                      </a:lnTo>
                      <a:lnTo>
                        <a:pt x="0" y="6514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8" name="Freeform: Shape 47937">
                  <a:extLst>
                    <a:ext uri="{FF2B5EF4-FFF2-40B4-BE49-F238E27FC236}">
                      <a16:creationId xmlns:a16="http://schemas.microsoft.com/office/drawing/2014/main" id="{700D029A-DD47-49AF-B69F-ACF766033874}"/>
                    </a:ext>
                  </a:extLst>
                </p:cNvPr>
                <p:cNvSpPr/>
                <p:nvPr/>
              </p:nvSpPr>
              <p:spPr>
                <a:xfrm>
                  <a:off x="7003970" y="2639773"/>
                  <a:ext cx="54608" cy="119441"/>
                </a:xfrm>
                <a:custGeom>
                  <a:avLst/>
                  <a:gdLst>
                    <a:gd name="connsiteX0" fmla="*/ 0 w 54608"/>
                    <a:gd name="connsiteY0" fmla="*/ 1782 h 119441"/>
                    <a:gd name="connsiteX1" fmla="*/ 4106 w 54608"/>
                    <a:gd name="connsiteY1" fmla="*/ 0 h 119441"/>
                    <a:gd name="connsiteX2" fmla="*/ 54609 w 54608"/>
                    <a:gd name="connsiteY2" fmla="*/ 117737 h 119441"/>
                    <a:gd name="connsiteX3" fmla="*/ 50503 w 54608"/>
                    <a:gd name="connsiteY3" fmla="*/ 119441 h 119441"/>
                    <a:gd name="connsiteX4" fmla="*/ 0 w 54608"/>
                    <a:gd name="connsiteY4" fmla="*/ 1782 h 119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608" h="119441">
                      <a:moveTo>
                        <a:pt x="0" y="1782"/>
                      </a:moveTo>
                      <a:lnTo>
                        <a:pt x="4106" y="0"/>
                      </a:lnTo>
                      <a:lnTo>
                        <a:pt x="54609" y="117737"/>
                      </a:lnTo>
                      <a:lnTo>
                        <a:pt x="50503" y="119441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7" name="Graphic 19965">
                <a:extLst>
                  <a:ext uri="{FF2B5EF4-FFF2-40B4-BE49-F238E27FC236}">
                    <a16:creationId xmlns:a16="http://schemas.microsoft.com/office/drawing/2014/main" id="{4DC7622B-1D30-468A-A092-2F590EE67BD9}"/>
                  </a:ext>
                </a:extLst>
              </p:cNvPr>
              <p:cNvGrpSpPr/>
              <p:nvPr/>
            </p:nvGrpSpPr>
            <p:grpSpPr>
              <a:xfrm>
                <a:off x="8718910" y="2965954"/>
                <a:ext cx="152226" cy="277527"/>
                <a:chOff x="6934180" y="2736441"/>
                <a:chExt cx="117349" cy="213941"/>
              </a:xfrm>
              <a:solidFill>
                <a:srgbClr val="839EAD"/>
              </a:solidFill>
            </p:grpSpPr>
            <p:sp>
              <p:nvSpPr>
                <p:cNvPr id="47933" name="Freeform: Shape 47932">
                  <a:extLst>
                    <a:ext uri="{FF2B5EF4-FFF2-40B4-BE49-F238E27FC236}">
                      <a16:creationId xmlns:a16="http://schemas.microsoft.com/office/drawing/2014/main" id="{A1528AC4-F27A-4FB2-83C1-FF82996EA808}"/>
                    </a:ext>
                  </a:extLst>
                </p:cNvPr>
                <p:cNvSpPr/>
                <p:nvPr/>
              </p:nvSpPr>
              <p:spPr>
                <a:xfrm>
                  <a:off x="6934180" y="2774241"/>
                  <a:ext cx="117349" cy="156311"/>
                </a:xfrm>
                <a:custGeom>
                  <a:avLst/>
                  <a:gdLst>
                    <a:gd name="connsiteX0" fmla="*/ 0 w 117349"/>
                    <a:gd name="connsiteY0" fmla="*/ 66072 h 156311"/>
                    <a:gd name="connsiteX1" fmla="*/ 115104 w 117349"/>
                    <a:gd name="connsiteY1" fmla="*/ 0 h 156311"/>
                    <a:gd name="connsiteX2" fmla="*/ 117350 w 117349"/>
                    <a:gd name="connsiteY2" fmla="*/ 3873 h 156311"/>
                    <a:gd name="connsiteX3" fmla="*/ 7436 w 117349"/>
                    <a:gd name="connsiteY3" fmla="*/ 67002 h 156311"/>
                    <a:gd name="connsiteX4" fmla="*/ 99147 w 117349"/>
                    <a:gd name="connsiteY4" fmla="*/ 153136 h 156311"/>
                    <a:gd name="connsiteX5" fmla="*/ 96126 w 117349"/>
                    <a:gd name="connsiteY5" fmla="*/ 156312 h 156311"/>
                    <a:gd name="connsiteX6" fmla="*/ 0 w 117349"/>
                    <a:gd name="connsiteY6" fmla="*/ 66072 h 156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49" h="156311">
                      <a:moveTo>
                        <a:pt x="0" y="66072"/>
                      </a:moveTo>
                      <a:lnTo>
                        <a:pt x="115104" y="0"/>
                      </a:lnTo>
                      <a:lnTo>
                        <a:pt x="117350" y="3873"/>
                      </a:lnTo>
                      <a:lnTo>
                        <a:pt x="7436" y="67002"/>
                      </a:lnTo>
                      <a:lnTo>
                        <a:pt x="99147" y="153136"/>
                      </a:lnTo>
                      <a:lnTo>
                        <a:pt x="96126" y="156312"/>
                      </a:lnTo>
                      <a:lnTo>
                        <a:pt x="0" y="660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4" name="Freeform: Shape 47933">
                  <a:extLst>
                    <a:ext uri="{FF2B5EF4-FFF2-40B4-BE49-F238E27FC236}">
                      <a16:creationId xmlns:a16="http://schemas.microsoft.com/office/drawing/2014/main" id="{CB59A854-F206-4A0A-9DA1-D4FE8254913D}"/>
                    </a:ext>
                  </a:extLst>
                </p:cNvPr>
                <p:cNvSpPr/>
                <p:nvPr/>
              </p:nvSpPr>
              <p:spPr>
                <a:xfrm>
                  <a:off x="6935884" y="2859910"/>
                  <a:ext cx="99766" cy="90471"/>
                </a:xfrm>
                <a:custGeom>
                  <a:avLst/>
                  <a:gdLst>
                    <a:gd name="connsiteX0" fmla="*/ 0 w 99766"/>
                    <a:gd name="connsiteY0" fmla="*/ 87141 h 90471"/>
                    <a:gd name="connsiteX1" fmla="*/ 96746 w 99766"/>
                    <a:gd name="connsiteY1" fmla="*/ 0 h 90471"/>
                    <a:gd name="connsiteX2" fmla="*/ 99767 w 99766"/>
                    <a:gd name="connsiteY2" fmla="*/ 3331 h 90471"/>
                    <a:gd name="connsiteX3" fmla="*/ 2943 w 99766"/>
                    <a:gd name="connsiteY3" fmla="*/ 90472 h 90471"/>
                    <a:gd name="connsiteX4" fmla="*/ 0 w 99766"/>
                    <a:gd name="connsiteY4" fmla="*/ 87141 h 90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471">
                      <a:moveTo>
                        <a:pt x="0" y="87141"/>
                      </a:moveTo>
                      <a:lnTo>
                        <a:pt x="96746" y="0"/>
                      </a:lnTo>
                      <a:lnTo>
                        <a:pt x="99767" y="3331"/>
                      </a:lnTo>
                      <a:lnTo>
                        <a:pt x="2943" y="90472"/>
                      </a:lnTo>
                      <a:lnTo>
                        <a:pt x="0" y="871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5" name="Freeform: Shape 47934">
                  <a:extLst>
                    <a:ext uri="{FF2B5EF4-FFF2-40B4-BE49-F238E27FC236}">
                      <a16:creationId xmlns:a16="http://schemas.microsoft.com/office/drawing/2014/main" id="{B6BCBD84-692E-42EF-8ADF-D6FECEEA24A9}"/>
                    </a:ext>
                  </a:extLst>
                </p:cNvPr>
                <p:cNvSpPr/>
                <p:nvPr/>
              </p:nvSpPr>
              <p:spPr>
                <a:xfrm>
                  <a:off x="6959742" y="2736441"/>
                  <a:ext cx="77458" cy="107202"/>
                </a:xfrm>
                <a:custGeom>
                  <a:avLst/>
                  <a:gdLst>
                    <a:gd name="connsiteX0" fmla="*/ 0 w 77458"/>
                    <a:gd name="connsiteY0" fmla="*/ 2556 h 107202"/>
                    <a:gd name="connsiteX1" fmla="*/ 3563 w 77458"/>
                    <a:gd name="connsiteY1" fmla="*/ 0 h 107202"/>
                    <a:gd name="connsiteX2" fmla="*/ 77459 w 77458"/>
                    <a:gd name="connsiteY2" fmla="*/ 104647 h 107202"/>
                    <a:gd name="connsiteX3" fmla="*/ 73818 w 77458"/>
                    <a:gd name="connsiteY3" fmla="*/ 107203 h 107202"/>
                    <a:gd name="connsiteX4" fmla="*/ 0 w 77458"/>
                    <a:gd name="connsiteY4" fmla="*/ 2556 h 107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58" h="107202">
                      <a:moveTo>
                        <a:pt x="0" y="2556"/>
                      </a:moveTo>
                      <a:lnTo>
                        <a:pt x="3563" y="0"/>
                      </a:lnTo>
                      <a:lnTo>
                        <a:pt x="77459" y="104647"/>
                      </a:lnTo>
                      <a:lnTo>
                        <a:pt x="73818" y="107203"/>
                      </a:lnTo>
                      <a:lnTo>
                        <a:pt x="0" y="25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8" name="Graphic 19965">
                <a:extLst>
                  <a:ext uri="{FF2B5EF4-FFF2-40B4-BE49-F238E27FC236}">
                    <a16:creationId xmlns:a16="http://schemas.microsoft.com/office/drawing/2014/main" id="{28AFB4D0-1980-4FCA-AF93-F4393FF26052}"/>
                  </a:ext>
                </a:extLst>
              </p:cNvPr>
              <p:cNvGrpSpPr/>
              <p:nvPr/>
            </p:nvGrpSpPr>
            <p:grpSpPr>
              <a:xfrm>
                <a:off x="8717202" y="3100697"/>
                <a:ext cx="149213" cy="278029"/>
                <a:chOff x="6932863" y="2840313"/>
                <a:chExt cx="115026" cy="214328"/>
              </a:xfrm>
              <a:solidFill>
                <a:srgbClr val="839EAD"/>
              </a:solidFill>
            </p:grpSpPr>
            <p:sp>
              <p:nvSpPr>
                <p:cNvPr id="47930" name="Freeform: Shape 47929">
                  <a:extLst>
                    <a:ext uri="{FF2B5EF4-FFF2-40B4-BE49-F238E27FC236}">
                      <a16:creationId xmlns:a16="http://schemas.microsoft.com/office/drawing/2014/main" id="{2E3DD8BD-1D99-473D-8C2C-4E09DE904603}"/>
                    </a:ext>
                  </a:extLst>
                </p:cNvPr>
                <p:cNvSpPr/>
                <p:nvPr/>
              </p:nvSpPr>
              <p:spPr>
                <a:xfrm>
                  <a:off x="6932863" y="2859368"/>
                  <a:ext cx="115026" cy="156853"/>
                </a:xfrm>
                <a:custGeom>
                  <a:avLst/>
                  <a:gdLst>
                    <a:gd name="connsiteX0" fmla="*/ 0 w 115026"/>
                    <a:gd name="connsiteY0" fmla="*/ 88613 h 156853"/>
                    <a:gd name="connsiteX1" fmla="*/ 98837 w 115026"/>
                    <a:gd name="connsiteY1" fmla="*/ 0 h 156853"/>
                    <a:gd name="connsiteX2" fmla="*/ 101781 w 115026"/>
                    <a:gd name="connsiteY2" fmla="*/ 3331 h 156853"/>
                    <a:gd name="connsiteX3" fmla="*/ 7436 w 115026"/>
                    <a:gd name="connsiteY3" fmla="*/ 87916 h 156853"/>
                    <a:gd name="connsiteX4" fmla="*/ 115026 w 115026"/>
                    <a:gd name="connsiteY4" fmla="*/ 153058 h 156853"/>
                    <a:gd name="connsiteX5" fmla="*/ 115026 w 115026"/>
                    <a:gd name="connsiteY5" fmla="*/ 153058 h 156853"/>
                    <a:gd name="connsiteX6" fmla="*/ 112703 w 115026"/>
                    <a:gd name="connsiteY6" fmla="*/ 156854 h 156853"/>
                    <a:gd name="connsiteX7" fmla="*/ 0 w 115026"/>
                    <a:gd name="connsiteY7" fmla="*/ 88613 h 156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5026" h="156853">
                      <a:moveTo>
                        <a:pt x="0" y="88613"/>
                      </a:moveTo>
                      <a:lnTo>
                        <a:pt x="98837" y="0"/>
                      </a:lnTo>
                      <a:lnTo>
                        <a:pt x="101781" y="3331"/>
                      </a:lnTo>
                      <a:lnTo>
                        <a:pt x="7436" y="87916"/>
                      </a:lnTo>
                      <a:lnTo>
                        <a:pt x="115026" y="153058"/>
                      </a:lnTo>
                      <a:lnTo>
                        <a:pt x="115026" y="153058"/>
                      </a:lnTo>
                      <a:lnTo>
                        <a:pt x="112703" y="156854"/>
                      </a:lnTo>
                      <a:lnTo>
                        <a:pt x="0" y="8861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1" name="Freeform: Shape 47930">
                  <a:extLst>
                    <a:ext uri="{FF2B5EF4-FFF2-40B4-BE49-F238E27FC236}">
                      <a16:creationId xmlns:a16="http://schemas.microsoft.com/office/drawing/2014/main" id="{1E48C264-94D4-43CD-A40F-5579A934CB36}"/>
                    </a:ext>
                  </a:extLst>
                </p:cNvPr>
                <p:cNvSpPr/>
                <p:nvPr/>
              </p:nvSpPr>
              <p:spPr>
                <a:xfrm>
                  <a:off x="6956643" y="2946664"/>
                  <a:ext cx="80092" cy="107977"/>
                </a:xfrm>
                <a:custGeom>
                  <a:avLst/>
                  <a:gdLst>
                    <a:gd name="connsiteX0" fmla="*/ 0 w 80092"/>
                    <a:gd name="connsiteY0" fmla="*/ 105344 h 107977"/>
                    <a:gd name="connsiteX1" fmla="*/ 76529 w 80092"/>
                    <a:gd name="connsiteY1" fmla="*/ 0 h 107977"/>
                    <a:gd name="connsiteX2" fmla="*/ 80093 w 80092"/>
                    <a:gd name="connsiteY2" fmla="*/ 2634 h 107977"/>
                    <a:gd name="connsiteX3" fmla="*/ 3563 w 80092"/>
                    <a:gd name="connsiteY3" fmla="*/ 107977 h 107977"/>
                    <a:gd name="connsiteX4" fmla="*/ 0 w 80092"/>
                    <a:gd name="connsiteY4" fmla="*/ 105344 h 10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92" h="107977">
                      <a:moveTo>
                        <a:pt x="0" y="105344"/>
                      </a:moveTo>
                      <a:lnTo>
                        <a:pt x="76529" y="0"/>
                      </a:lnTo>
                      <a:lnTo>
                        <a:pt x="80093" y="2634"/>
                      </a:lnTo>
                      <a:lnTo>
                        <a:pt x="3563" y="107977"/>
                      </a:lnTo>
                      <a:lnTo>
                        <a:pt x="0" y="10534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2" name="Freeform: Shape 47931">
                  <a:extLst>
                    <a:ext uri="{FF2B5EF4-FFF2-40B4-BE49-F238E27FC236}">
                      <a16:creationId xmlns:a16="http://schemas.microsoft.com/office/drawing/2014/main" id="{490AB9B3-96FB-4018-A5C1-B36C3D2EA4A1}"/>
                    </a:ext>
                  </a:extLst>
                </p:cNvPr>
                <p:cNvSpPr/>
                <p:nvPr/>
              </p:nvSpPr>
              <p:spPr>
                <a:xfrm>
                  <a:off x="6936659" y="2840313"/>
                  <a:ext cx="97055" cy="90161"/>
                </a:xfrm>
                <a:custGeom>
                  <a:avLst/>
                  <a:gdLst>
                    <a:gd name="connsiteX0" fmla="*/ 0 w 97055"/>
                    <a:gd name="connsiteY0" fmla="*/ 3253 h 90161"/>
                    <a:gd name="connsiteX1" fmla="*/ 3098 w 97055"/>
                    <a:gd name="connsiteY1" fmla="*/ 0 h 90161"/>
                    <a:gd name="connsiteX2" fmla="*/ 97056 w 97055"/>
                    <a:gd name="connsiteY2" fmla="*/ 86986 h 90161"/>
                    <a:gd name="connsiteX3" fmla="*/ 94035 w 97055"/>
                    <a:gd name="connsiteY3" fmla="*/ 90162 h 90161"/>
                    <a:gd name="connsiteX4" fmla="*/ 0 w 97055"/>
                    <a:gd name="connsiteY4" fmla="*/ 3253 h 90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55" h="90161">
                      <a:moveTo>
                        <a:pt x="0" y="3253"/>
                      </a:moveTo>
                      <a:lnTo>
                        <a:pt x="3098" y="0"/>
                      </a:lnTo>
                      <a:lnTo>
                        <a:pt x="97056" y="86986"/>
                      </a:lnTo>
                      <a:lnTo>
                        <a:pt x="94035" y="90162"/>
                      </a:lnTo>
                      <a:lnTo>
                        <a:pt x="0" y="325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9" name="Graphic 19965">
                <a:extLst>
                  <a:ext uri="{FF2B5EF4-FFF2-40B4-BE49-F238E27FC236}">
                    <a16:creationId xmlns:a16="http://schemas.microsoft.com/office/drawing/2014/main" id="{01302336-9847-4874-8F83-4BDBB63B069E}"/>
                  </a:ext>
                </a:extLst>
              </p:cNvPr>
              <p:cNvGrpSpPr/>
              <p:nvPr/>
            </p:nvGrpSpPr>
            <p:grpSpPr>
              <a:xfrm>
                <a:off x="8721222" y="3238255"/>
                <a:ext cx="186591" cy="266975"/>
                <a:chOff x="6935962" y="2946354"/>
                <a:chExt cx="143840" cy="205807"/>
              </a:xfrm>
              <a:solidFill>
                <a:srgbClr val="839EAD"/>
              </a:solidFill>
            </p:grpSpPr>
            <p:sp>
              <p:nvSpPr>
                <p:cNvPr id="47927" name="Freeform: Shape 47926">
                  <a:extLst>
                    <a:ext uri="{FF2B5EF4-FFF2-40B4-BE49-F238E27FC236}">
                      <a16:creationId xmlns:a16="http://schemas.microsoft.com/office/drawing/2014/main" id="{3F695F0E-AFED-40A7-9049-3F84C583CB78}"/>
                    </a:ext>
                  </a:extLst>
                </p:cNvPr>
                <p:cNvSpPr/>
                <p:nvPr/>
              </p:nvSpPr>
              <p:spPr>
                <a:xfrm>
                  <a:off x="6953855" y="2946354"/>
                  <a:ext cx="125947" cy="150502"/>
                </a:xfrm>
                <a:custGeom>
                  <a:avLst/>
                  <a:gdLst>
                    <a:gd name="connsiteX0" fmla="*/ 0 w 125947"/>
                    <a:gd name="connsiteY0" fmla="*/ 107125 h 150502"/>
                    <a:gd name="connsiteX1" fmla="*/ 78311 w 125947"/>
                    <a:gd name="connsiteY1" fmla="*/ 0 h 150502"/>
                    <a:gd name="connsiteX2" fmla="*/ 81874 w 125947"/>
                    <a:gd name="connsiteY2" fmla="*/ 2556 h 150502"/>
                    <a:gd name="connsiteX3" fmla="*/ 7126 w 125947"/>
                    <a:gd name="connsiteY3" fmla="*/ 104957 h 150502"/>
                    <a:gd name="connsiteX4" fmla="*/ 125948 w 125947"/>
                    <a:gd name="connsiteY4" fmla="*/ 146320 h 150502"/>
                    <a:gd name="connsiteX5" fmla="*/ 124476 w 125947"/>
                    <a:gd name="connsiteY5" fmla="*/ 150502 h 150502"/>
                    <a:gd name="connsiteX6" fmla="*/ 0 w 125947"/>
                    <a:gd name="connsiteY6" fmla="*/ 107125 h 150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5947" h="150502">
                      <a:moveTo>
                        <a:pt x="0" y="107125"/>
                      </a:moveTo>
                      <a:lnTo>
                        <a:pt x="78311" y="0"/>
                      </a:lnTo>
                      <a:lnTo>
                        <a:pt x="81874" y="2556"/>
                      </a:lnTo>
                      <a:lnTo>
                        <a:pt x="7126" y="104957"/>
                      </a:lnTo>
                      <a:lnTo>
                        <a:pt x="125948" y="146320"/>
                      </a:lnTo>
                      <a:lnTo>
                        <a:pt x="124476" y="150502"/>
                      </a:lnTo>
                      <a:lnTo>
                        <a:pt x="0" y="10712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8" name="Freeform: Shape 47927">
                  <a:extLst>
                    <a:ext uri="{FF2B5EF4-FFF2-40B4-BE49-F238E27FC236}">
                      <a16:creationId xmlns:a16="http://schemas.microsoft.com/office/drawing/2014/main" id="{CD35347D-57A4-47BF-9266-6297A25EBAA8}"/>
                    </a:ext>
                  </a:extLst>
                </p:cNvPr>
                <p:cNvSpPr/>
                <p:nvPr/>
              </p:nvSpPr>
              <p:spPr>
                <a:xfrm>
                  <a:off x="6998781" y="3031404"/>
                  <a:ext cx="57009" cy="120758"/>
                </a:xfrm>
                <a:custGeom>
                  <a:avLst/>
                  <a:gdLst>
                    <a:gd name="connsiteX0" fmla="*/ 0 w 57009"/>
                    <a:gd name="connsiteY0" fmla="*/ 118977 h 120758"/>
                    <a:gd name="connsiteX1" fmla="*/ 52982 w 57009"/>
                    <a:gd name="connsiteY1" fmla="*/ 0 h 120758"/>
                    <a:gd name="connsiteX2" fmla="*/ 57009 w 57009"/>
                    <a:gd name="connsiteY2" fmla="*/ 1782 h 120758"/>
                    <a:gd name="connsiteX3" fmla="*/ 4028 w 57009"/>
                    <a:gd name="connsiteY3" fmla="*/ 120758 h 120758"/>
                    <a:gd name="connsiteX4" fmla="*/ 0 w 57009"/>
                    <a:gd name="connsiteY4" fmla="*/ 118977 h 120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09" h="120758">
                      <a:moveTo>
                        <a:pt x="0" y="118977"/>
                      </a:moveTo>
                      <a:lnTo>
                        <a:pt x="52982" y="0"/>
                      </a:lnTo>
                      <a:lnTo>
                        <a:pt x="57009" y="1782"/>
                      </a:lnTo>
                      <a:lnTo>
                        <a:pt x="4028" y="120758"/>
                      </a:lnTo>
                      <a:lnTo>
                        <a:pt x="0" y="11897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9" name="Freeform: Shape 47928">
                  <a:extLst>
                    <a:ext uri="{FF2B5EF4-FFF2-40B4-BE49-F238E27FC236}">
                      <a16:creationId xmlns:a16="http://schemas.microsoft.com/office/drawing/2014/main" id="{1A1A39E5-5129-460A-80EE-A835DA479512}"/>
                    </a:ext>
                  </a:extLst>
                </p:cNvPr>
                <p:cNvSpPr/>
                <p:nvPr/>
              </p:nvSpPr>
              <p:spPr>
                <a:xfrm>
                  <a:off x="6935962" y="2946742"/>
                  <a:ext cx="112315" cy="69325"/>
                </a:xfrm>
                <a:custGeom>
                  <a:avLst/>
                  <a:gdLst>
                    <a:gd name="connsiteX0" fmla="*/ 0 w 112315"/>
                    <a:gd name="connsiteY0" fmla="*/ 3795 h 69325"/>
                    <a:gd name="connsiteX1" fmla="*/ 2246 w 112315"/>
                    <a:gd name="connsiteY1" fmla="*/ 0 h 69325"/>
                    <a:gd name="connsiteX2" fmla="*/ 112315 w 112315"/>
                    <a:gd name="connsiteY2" fmla="*/ 65530 h 69325"/>
                    <a:gd name="connsiteX3" fmla="*/ 110069 w 112315"/>
                    <a:gd name="connsiteY3" fmla="*/ 69326 h 69325"/>
                    <a:gd name="connsiteX4" fmla="*/ 0 w 112315"/>
                    <a:gd name="connsiteY4" fmla="*/ 3795 h 69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315" h="69325">
                      <a:moveTo>
                        <a:pt x="0" y="3795"/>
                      </a:moveTo>
                      <a:lnTo>
                        <a:pt x="2246" y="0"/>
                      </a:lnTo>
                      <a:lnTo>
                        <a:pt x="112315" y="65530"/>
                      </a:lnTo>
                      <a:lnTo>
                        <a:pt x="110069" y="69326"/>
                      </a:lnTo>
                      <a:lnTo>
                        <a:pt x="0" y="37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0" name="Graphic 19965">
                <a:extLst>
                  <a:ext uri="{FF2B5EF4-FFF2-40B4-BE49-F238E27FC236}">
                    <a16:creationId xmlns:a16="http://schemas.microsoft.com/office/drawing/2014/main" id="{BC19123D-0820-4E1C-8981-5DD4D9702850}"/>
                  </a:ext>
                </a:extLst>
              </p:cNvPr>
              <p:cNvGrpSpPr/>
              <p:nvPr/>
            </p:nvGrpSpPr>
            <p:grpSpPr>
              <a:xfrm>
                <a:off x="8749055" y="3348382"/>
                <a:ext cx="220955" cy="269086"/>
                <a:chOff x="6957418" y="3031249"/>
                <a:chExt cx="170331" cy="207434"/>
              </a:xfrm>
              <a:solidFill>
                <a:srgbClr val="839EAD"/>
              </a:solidFill>
            </p:grpSpPr>
            <p:sp>
              <p:nvSpPr>
                <p:cNvPr id="47924" name="Freeform: Shape 47923">
                  <a:extLst>
                    <a:ext uri="{FF2B5EF4-FFF2-40B4-BE49-F238E27FC236}">
                      <a16:creationId xmlns:a16="http://schemas.microsoft.com/office/drawing/2014/main" id="{3DFAB54C-39E3-405E-BF44-FE5410393301}"/>
                    </a:ext>
                  </a:extLst>
                </p:cNvPr>
                <p:cNvSpPr/>
                <p:nvPr/>
              </p:nvSpPr>
              <p:spPr>
                <a:xfrm>
                  <a:off x="6996379" y="3031249"/>
                  <a:ext cx="131370" cy="137721"/>
                </a:xfrm>
                <a:custGeom>
                  <a:avLst/>
                  <a:gdLst>
                    <a:gd name="connsiteX0" fmla="*/ 0 w 131370"/>
                    <a:gd name="connsiteY0" fmla="*/ 121145 h 137721"/>
                    <a:gd name="connsiteX1" fmla="*/ 54299 w 131370"/>
                    <a:gd name="connsiteY1" fmla="*/ 0 h 137721"/>
                    <a:gd name="connsiteX2" fmla="*/ 58327 w 131370"/>
                    <a:gd name="connsiteY2" fmla="*/ 1859 h 137721"/>
                    <a:gd name="connsiteX3" fmla="*/ 6507 w 131370"/>
                    <a:gd name="connsiteY3" fmla="*/ 117505 h 137721"/>
                    <a:gd name="connsiteX4" fmla="*/ 131370 w 131370"/>
                    <a:gd name="connsiteY4" fmla="*/ 133306 h 137721"/>
                    <a:gd name="connsiteX5" fmla="*/ 130828 w 131370"/>
                    <a:gd name="connsiteY5" fmla="*/ 137722 h 137721"/>
                    <a:gd name="connsiteX6" fmla="*/ 0 w 131370"/>
                    <a:gd name="connsiteY6" fmla="*/ 121145 h 137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370" h="137721">
                      <a:moveTo>
                        <a:pt x="0" y="121145"/>
                      </a:moveTo>
                      <a:lnTo>
                        <a:pt x="54299" y="0"/>
                      </a:lnTo>
                      <a:lnTo>
                        <a:pt x="58327" y="1859"/>
                      </a:lnTo>
                      <a:lnTo>
                        <a:pt x="6507" y="117505"/>
                      </a:lnTo>
                      <a:lnTo>
                        <a:pt x="131370" y="133306"/>
                      </a:lnTo>
                      <a:lnTo>
                        <a:pt x="130828" y="137722"/>
                      </a:lnTo>
                      <a:lnTo>
                        <a:pt x="0" y="12114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5" name="Freeform: Shape 47924">
                  <a:extLst>
                    <a:ext uri="{FF2B5EF4-FFF2-40B4-BE49-F238E27FC236}">
                      <a16:creationId xmlns:a16="http://schemas.microsoft.com/office/drawing/2014/main" id="{BD85FF02-B004-434A-965E-6DEF3B8B2E86}"/>
                    </a:ext>
                  </a:extLst>
                </p:cNvPr>
                <p:cNvSpPr/>
                <p:nvPr/>
              </p:nvSpPr>
              <p:spPr>
                <a:xfrm>
                  <a:off x="7060438" y="3110412"/>
                  <a:ext cx="31448" cy="128271"/>
                </a:xfrm>
                <a:custGeom>
                  <a:avLst/>
                  <a:gdLst>
                    <a:gd name="connsiteX0" fmla="*/ 0 w 31448"/>
                    <a:gd name="connsiteY0" fmla="*/ 127342 h 128271"/>
                    <a:gd name="connsiteX1" fmla="*/ 27033 w 31448"/>
                    <a:gd name="connsiteY1" fmla="*/ 0 h 128271"/>
                    <a:gd name="connsiteX2" fmla="*/ 31448 w 31448"/>
                    <a:gd name="connsiteY2" fmla="*/ 852 h 128271"/>
                    <a:gd name="connsiteX3" fmla="*/ 4338 w 31448"/>
                    <a:gd name="connsiteY3" fmla="*/ 128272 h 128271"/>
                    <a:gd name="connsiteX4" fmla="*/ 0 w 31448"/>
                    <a:gd name="connsiteY4" fmla="*/ 127342 h 128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48" h="128271">
                      <a:moveTo>
                        <a:pt x="0" y="127342"/>
                      </a:moveTo>
                      <a:lnTo>
                        <a:pt x="27033" y="0"/>
                      </a:lnTo>
                      <a:lnTo>
                        <a:pt x="31448" y="852"/>
                      </a:lnTo>
                      <a:lnTo>
                        <a:pt x="4338" y="128272"/>
                      </a:lnTo>
                      <a:lnTo>
                        <a:pt x="0" y="12734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6" name="Freeform: Shape 47925">
                  <a:extLst>
                    <a:ext uri="{FF2B5EF4-FFF2-40B4-BE49-F238E27FC236}">
                      <a16:creationId xmlns:a16="http://schemas.microsoft.com/office/drawing/2014/main" id="{102F7F3C-6BFF-4ED6-883A-381C2CD0F362}"/>
                    </a:ext>
                  </a:extLst>
                </p:cNvPr>
                <p:cNvSpPr/>
                <p:nvPr/>
              </p:nvSpPr>
              <p:spPr>
                <a:xfrm>
                  <a:off x="6957418" y="3051233"/>
                  <a:ext cx="122694" cy="45390"/>
                </a:xfrm>
                <a:custGeom>
                  <a:avLst/>
                  <a:gdLst>
                    <a:gd name="connsiteX0" fmla="*/ 0 w 122694"/>
                    <a:gd name="connsiteY0" fmla="*/ 4183 h 45390"/>
                    <a:gd name="connsiteX1" fmla="*/ 1472 w 122694"/>
                    <a:gd name="connsiteY1" fmla="*/ 0 h 45390"/>
                    <a:gd name="connsiteX2" fmla="*/ 122694 w 122694"/>
                    <a:gd name="connsiteY2" fmla="*/ 41208 h 45390"/>
                    <a:gd name="connsiteX3" fmla="*/ 121300 w 122694"/>
                    <a:gd name="connsiteY3" fmla="*/ 45391 h 45390"/>
                    <a:gd name="connsiteX4" fmla="*/ 0 w 122694"/>
                    <a:gd name="connsiteY4" fmla="*/ 4183 h 45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694" h="45390">
                      <a:moveTo>
                        <a:pt x="0" y="4183"/>
                      </a:moveTo>
                      <a:lnTo>
                        <a:pt x="1472" y="0"/>
                      </a:lnTo>
                      <a:lnTo>
                        <a:pt x="122694" y="41208"/>
                      </a:lnTo>
                      <a:lnTo>
                        <a:pt x="121300" y="45391"/>
                      </a:lnTo>
                      <a:lnTo>
                        <a:pt x="0" y="41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1" name="Graphic 19965">
                <a:extLst>
                  <a:ext uri="{FF2B5EF4-FFF2-40B4-BE49-F238E27FC236}">
                    <a16:creationId xmlns:a16="http://schemas.microsoft.com/office/drawing/2014/main" id="{81678F3F-B9CC-49CB-B0D5-B4E0BCCD9823}"/>
                  </a:ext>
                </a:extLst>
              </p:cNvPr>
              <p:cNvGrpSpPr/>
              <p:nvPr/>
            </p:nvGrpSpPr>
            <p:grpSpPr>
              <a:xfrm>
                <a:off x="8804620" y="3451173"/>
                <a:ext cx="245974" cy="259440"/>
                <a:chOff x="7000252" y="3110489"/>
                <a:chExt cx="189618" cy="199998"/>
              </a:xfrm>
              <a:solidFill>
                <a:srgbClr val="839EAD"/>
              </a:solidFill>
            </p:grpSpPr>
            <p:sp>
              <p:nvSpPr>
                <p:cNvPr id="47921" name="Freeform: Shape 47920">
                  <a:extLst>
                    <a:ext uri="{FF2B5EF4-FFF2-40B4-BE49-F238E27FC236}">
                      <a16:creationId xmlns:a16="http://schemas.microsoft.com/office/drawing/2014/main" id="{5390F8FF-D3F0-46C5-B93A-E5B11E7D3133}"/>
                    </a:ext>
                  </a:extLst>
                </p:cNvPr>
                <p:cNvSpPr/>
                <p:nvPr/>
              </p:nvSpPr>
              <p:spPr>
                <a:xfrm>
                  <a:off x="7058501" y="3110489"/>
                  <a:ext cx="131369" cy="129743"/>
                </a:xfrm>
                <a:custGeom>
                  <a:avLst/>
                  <a:gdLst>
                    <a:gd name="connsiteX0" fmla="*/ 27962 w 131369"/>
                    <a:gd name="connsiteY0" fmla="*/ 0 h 129743"/>
                    <a:gd name="connsiteX1" fmla="*/ 32300 w 131369"/>
                    <a:gd name="connsiteY1" fmla="*/ 929 h 129743"/>
                    <a:gd name="connsiteX2" fmla="*/ 5654 w 131369"/>
                    <a:gd name="connsiteY2" fmla="*/ 124863 h 129743"/>
                    <a:gd name="connsiteX3" fmla="*/ 130982 w 131369"/>
                    <a:gd name="connsiteY3" fmla="*/ 114329 h 129743"/>
                    <a:gd name="connsiteX4" fmla="*/ 131370 w 131369"/>
                    <a:gd name="connsiteY4" fmla="*/ 118744 h 129743"/>
                    <a:gd name="connsiteX5" fmla="*/ 0 w 131369"/>
                    <a:gd name="connsiteY5" fmla="*/ 129743 h 129743"/>
                    <a:gd name="connsiteX6" fmla="*/ 27962 w 131369"/>
                    <a:gd name="connsiteY6" fmla="*/ 0 h 129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369" h="129743">
                      <a:moveTo>
                        <a:pt x="27962" y="0"/>
                      </a:moveTo>
                      <a:lnTo>
                        <a:pt x="32300" y="929"/>
                      </a:lnTo>
                      <a:lnTo>
                        <a:pt x="5654" y="124863"/>
                      </a:lnTo>
                      <a:lnTo>
                        <a:pt x="130982" y="114329"/>
                      </a:lnTo>
                      <a:lnTo>
                        <a:pt x="131370" y="118744"/>
                      </a:lnTo>
                      <a:lnTo>
                        <a:pt x="0" y="129743"/>
                      </a:lnTo>
                      <a:lnTo>
                        <a:pt x="27962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2" name="Freeform: Shape 47921">
                  <a:extLst>
                    <a:ext uri="{FF2B5EF4-FFF2-40B4-BE49-F238E27FC236}">
                      <a16:creationId xmlns:a16="http://schemas.microsoft.com/office/drawing/2014/main" id="{7DF3F320-70A1-426B-893D-5135991EBD53}"/>
                    </a:ext>
                  </a:extLst>
                </p:cNvPr>
                <p:cNvSpPr/>
                <p:nvPr/>
              </p:nvSpPr>
              <p:spPr>
                <a:xfrm>
                  <a:off x="7138904" y="3180280"/>
                  <a:ext cx="4492" cy="130208"/>
                </a:xfrm>
                <a:custGeom>
                  <a:avLst/>
                  <a:gdLst>
                    <a:gd name="connsiteX0" fmla="*/ 0 w 4492"/>
                    <a:gd name="connsiteY0" fmla="*/ 130208 h 130208"/>
                    <a:gd name="connsiteX1" fmla="*/ 0 w 4492"/>
                    <a:gd name="connsiteY1" fmla="*/ 0 h 130208"/>
                    <a:gd name="connsiteX2" fmla="*/ 4492 w 4492"/>
                    <a:gd name="connsiteY2" fmla="*/ 0 h 130208"/>
                    <a:gd name="connsiteX3" fmla="*/ 4492 w 4492"/>
                    <a:gd name="connsiteY3" fmla="*/ 130208 h 130208"/>
                    <a:gd name="connsiteX4" fmla="*/ 0 w 4492"/>
                    <a:gd name="connsiteY4" fmla="*/ 130208 h 130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92" h="130208">
                      <a:moveTo>
                        <a:pt x="0" y="130208"/>
                      </a:moveTo>
                      <a:lnTo>
                        <a:pt x="0" y="0"/>
                      </a:lnTo>
                      <a:lnTo>
                        <a:pt x="4492" y="0"/>
                      </a:lnTo>
                      <a:lnTo>
                        <a:pt x="4492" y="130208"/>
                      </a:lnTo>
                      <a:lnTo>
                        <a:pt x="0" y="13020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3" name="Freeform: Shape 47922">
                  <a:extLst>
                    <a:ext uri="{FF2B5EF4-FFF2-40B4-BE49-F238E27FC236}">
                      <a16:creationId xmlns:a16="http://schemas.microsoft.com/office/drawing/2014/main" id="{38033A8D-BF56-40BB-89D0-35555E3E3EFB}"/>
                    </a:ext>
                  </a:extLst>
                </p:cNvPr>
                <p:cNvSpPr/>
                <p:nvPr/>
              </p:nvSpPr>
              <p:spPr>
                <a:xfrm>
                  <a:off x="7000252" y="3149064"/>
                  <a:ext cx="127729" cy="19597"/>
                </a:xfrm>
                <a:custGeom>
                  <a:avLst/>
                  <a:gdLst>
                    <a:gd name="connsiteX0" fmla="*/ 0 w 127729"/>
                    <a:gd name="connsiteY0" fmla="*/ 4493 h 19597"/>
                    <a:gd name="connsiteX1" fmla="*/ 542 w 127729"/>
                    <a:gd name="connsiteY1" fmla="*/ 0 h 19597"/>
                    <a:gd name="connsiteX2" fmla="*/ 127729 w 127729"/>
                    <a:gd name="connsiteY2" fmla="*/ 15182 h 19597"/>
                    <a:gd name="connsiteX3" fmla="*/ 127187 w 127729"/>
                    <a:gd name="connsiteY3" fmla="*/ 19597 h 19597"/>
                    <a:gd name="connsiteX4" fmla="*/ 0 w 127729"/>
                    <a:gd name="connsiteY4" fmla="*/ 4493 h 19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729" h="19597">
                      <a:moveTo>
                        <a:pt x="0" y="4493"/>
                      </a:moveTo>
                      <a:lnTo>
                        <a:pt x="542" y="0"/>
                      </a:lnTo>
                      <a:lnTo>
                        <a:pt x="127729" y="15182"/>
                      </a:lnTo>
                      <a:lnTo>
                        <a:pt x="127187" y="19597"/>
                      </a:lnTo>
                      <a:lnTo>
                        <a:pt x="0" y="449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2" name="Graphic 19965">
                <a:extLst>
                  <a:ext uri="{FF2B5EF4-FFF2-40B4-BE49-F238E27FC236}">
                    <a16:creationId xmlns:a16="http://schemas.microsoft.com/office/drawing/2014/main" id="{A0FAA81A-73B8-4E55-B10C-8611F59A6A2E}"/>
                  </a:ext>
                </a:extLst>
              </p:cNvPr>
              <p:cNvGrpSpPr/>
              <p:nvPr/>
            </p:nvGrpSpPr>
            <p:grpSpPr>
              <a:xfrm>
                <a:off x="8884904" y="3542107"/>
                <a:ext cx="261550" cy="239544"/>
                <a:chOff x="7062142" y="3180589"/>
                <a:chExt cx="201625" cy="184661"/>
              </a:xfrm>
              <a:solidFill>
                <a:srgbClr val="839EAD"/>
              </a:solidFill>
            </p:grpSpPr>
            <p:sp>
              <p:nvSpPr>
                <p:cNvPr id="47918" name="Freeform: Shape 47917">
                  <a:extLst>
                    <a:ext uri="{FF2B5EF4-FFF2-40B4-BE49-F238E27FC236}">
                      <a16:creationId xmlns:a16="http://schemas.microsoft.com/office/drawing/2014/main" id="{9948E79E-1633-4076-80A3-7E5B4D9BF07F}"/>
                    </a:ext>
                  </a:extLst>
                </p:cNvPr>
                <p:cNvSpPr/>
                <p:nvPr/>
              </p:nvSpPr>
              <p:spPr>
                <a:xfrm>
                  <a:off x="7137586" y="3180589"/>
                  <a:ext cx="126180" cy="132686"/>
                </a:xfrm>
                <a:custGeom>
                  <a:avLst/>
                  <a:gdLst>
                    <a:gd name="connsiteX0" fmla="*/ 310 w 126180"/>
                    <a:gd name="connsiteY0" fmla="*/ 0 h 132686"/>
                    <a:gd name="connsiteX1" fmla="*/ 4803 w 126180"/>
                    <a:gd name="connsiteY1" fmla="*/ 0 h 132686"/>
                    <a:gd name="connsiteX2" fmla="*/ 4415 w 126180"/>
                    <a:gd name="connsiteY2" fmla="*/ 126722 h 132686"/>
                    <a:gd name="connsiteX3" fmla="*/ 124941 w 126180"/>
                    <a:gd name="connsiteY3" fmla="*/ 90394 h 132686"/>
                    <a:gd name="connsiteX4" fmla="*/ 124941 w 126180"/>
                    <a:gd name="connsiteY4" fmla="*/ 90394 h 132686"/>
                    <a:gd name="connsiteX5" fmla="*/ 126181 w 126180"/>
                    <a:gd name="connsiteY5" fmla="*/ 94655 h 132686"/>
                    <a:gd name="connsiteX6" fmla="*/ 0 w 126180"/>
                    <a:gd name="connsiteY6" fmla="*/ 132687 h 132686"/>
                    <a:gd name="connsiteX7" fmla="*/ 310 w 126180"/>
                    <a:gd name="connsiteY7" fmla="*/ 0 h 13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6180" h="132686">
                      <a:moveTo>
                        <a:pt x="310" y="0"/>
                      </a:moveTo>
                      <a:lnTo>
                        <a:pt x="4803" y="0"/>
                      </a:lnTo>
                      <a:lnTo>
                        <a:pt x="4415" y="126722"/>
                      </a:lnTo>
                      <a:lnTo>
                        <a:pt x="124941" y="90394"/>
                      </a:lnTo>
                      <a:lnTo>
                        <a:pt x="124941" y="90394"/>
                      </a:lnTo>
                      <a:lnTo>
                        <a:pt x="126181" y="94655"/>
                      </a:lnTo>
                      <a:lnTo>
                        <a:pt x="0" y="132687"/>
                      </a:lnTo>
                      <a:lnTo>
                        <a:pt x="31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9" name="Freeform: Shape 47918">
                  <a:extLst>
                    <a:ext uri="{FF2B5EF4-FFF2-40B4-BE49-F238E27FC236}">
                      <a16:creationId xmlns:a16="http://schemas.microsoft.com/office/drawing/2014/main" id="{FC01AE24-31D7-4F5D-89E1-2980853478C2}"/>
                    </a:ext>
                  </a:extLst>
                </p:cNvPr>
                <p:cNvSpPr/>
                <p:nvPr/>
              </p:nvSpPr>
              <p:spPr>
                <a:xfrm>
                  <a:off x="7203737" y="3236979"/>
                  <a:ext cx="31448" cy="128271"/>
                </a:xfrm>
                <a:custGeom>
                  <a:avLst/>
                  <a:gdLst>
                    <a:gd name="connsiteX0" fmla="*/ 0 w 31448"/>
                    <a:gd name="connsiteY0" fmla="*/ 929 h 128271"/>
                    <a:gd name="connsiteX1" fmla="*/ 4338 w 31448"/>
                    <a:gd name="connsiteY1" fmla="*/ 0 h 128271"/>
                    <a:gd name="connsiteX2" fmla="*/ 31448 w 31448"/>
                    <a:gd name="connsiteY2" fmla="*/ 127342 h 128271"/>
                    <a:gd name="connsiteX3" fmla="*/ 27111 w 31448"/>
                    <a:gd name="connsiteY3" fmla="*/ 128272 h 128271"/>
                    <a:gd name="connsiteX4" fmla="*/ 0 w 31448"/>
                    <a:gd name="connsiteY4" fmla="*/ 929 h 128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48" h="128271">
                      <a:moveTo>
                        <a:pt x="0" y="929"/>
                      </a:moveTo>
                      <a:lnTo>
                        <a:pt x="4338" y="0"/>
                      </a:lnTo>
                      <a:lnTo>
                        <a:pt x="31448" y="127342"/>
                      </a:lnTo>
                      <a:lnTo>
                        <a:pt x="27111" y="128272"/>
                      </a:lnTo>
                      <a:lnTo>
                        <a:pt x="0" y="92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0" name="Freeform: Shape 47919">
                  <a:extLst>
                    <a:ext uri="{FF2B5EF4-FFF2-40B4-BE49-F238E27FC236}">
                      <a16:creationId xmlns:a16="http://schemas.microsoft.com/office/drawing/2014/main" id="{F61A1B84-6301-4E62-8CE7-448DB7269E0F}"/>
                    </a:ext>
                  </a:extLst>
                </p:cNvPr>
                <p:cNvSpPr/>
                <p:nvPr/>
              </p:nvSpPr>
              <p:spPr>
                <a:xfrm>
                  <a:off x="7062142" y="3224509"/>
                  <a:ext cx="127961" cy="16033"/>
                </a:xfrm>
                <a:custGeom>
                  <a:avLst/>
                  <a:gdLst>
                    <a:gd name="connsiteX0" fmla="*/ 0 w 127961"/>
                    <a:gd name="connsiteY0" fmla="*/ 11619 h 16033"/>
                    <a:gd name="connsiteX1" fmla="*/ 127575 w 127961"/>
                    <a:gd name="connsiteY1" fmla="*/ 0 h 16033"/>
                    <a:gd name="connsiteX2" fmla="*/ 127962 w 127961"/>
                    <a:gd name="connsiteY2" fmla="*/ 4415 h 16033"/>
                    <a:gd name="connsiteX3" fmla="*/ 465 w 127961"/>
                    <a:gd name="connsiteY3" fmla="*/ 16034 h 16033"/>
                    <a:gd name="connsiteX4" fmla="*/ 0 w 127961"/>
                    <a:gd name="connsiteY4" fmla="*/ 11619 h 16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961" h="16033">
                      <a:moveTo>
                        <a:pt x="0" y="11619"/>
                      </a:moveTo>
                      <a:lnTo>
                        <a:pt x="127575" y="0"/>
                      </a:lnTo>
                      <a:lnTo>
                        <a:pt x="127962" y="4415"/>
                      </a:lnTo>
                      <a:lnTo>
                        <a:pt x="465" y="16034"/>
                      </a:lnTo>
                      <a:lnTo>
                        <a:pt x="0" y="1161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3" name="Graphic 19965">
                <a:extLst>
                  <a:ext uri="{FF2B5EF4-FFF2-40B4-BE49-F238E27FC236}">
                    <a16:creationId xmlns:a16="http://schemas.microsoft.com/office/drawing/2014/main" id="{DD978ECD-3335-47C6-8B9B-52CE49222D70}"/>
                  </a:ext>
                </a:extLst>
              </p:cNvPr>
              <p:cNvGrpSpPr/>
              <p:nvPr/>
            </p:nvGrpSpPr>
            <p:grpSpPr>
              <a:xfrm>
                <a:off x="8986289" y="3615961"/>
                <a:ext cx="266373" cy="210405"/>
                <a:chOff x="7140298" y="3237522"/>
                <a:chExt cx="205343" cy="162198"/>
              </a:xfrm>
              <a:solidFill>
                <a:srgbClr val="839EAD"/>
              </a:solidFill>
            </p:grpSpPr>
            <p:sp>
              <p:nvSpPr>
                <p:cNvPr id="47915" name="Freeform: Shape 47914">
                  <a:extLst>
                    <a:ext uri="{FF2B5EF4-FFF2-40B4-BE49-F238E27FC236}">
                      <a16:creationId xmlns:a16="http://schemas.microsoft.com/office/drawing/2014/main" id="{CA46C25B-3B81-471C-98DC-04B7149E6FEA}"/>
                    </a:ext>
                  </a:extLst>
                </p:cNvPr>
                <p:cNvSpPr/>
                <p:nvPr/>
              </p:nvSpPr>
              <p:spPr>
                <a:xfrm>
                  <a:off x="7202807" y="3237522"/>
                  <a:ext cx="142833" cy="130827"/>
                </a:xfrm>
                <a:custGeom>
                  <a:avLst/>
                  <a:gdLst>
                    <a:gd name="connsiteX0" fmla="*/ 0 w 142833"/>
                    <a:gd name="connsiteY0" fmla="*/ 929 h 130827"/>
                    <a:gd name="connsiteX1" fmla="*/ 4338 w 142833"/>
                    <a:gd name="connsiteY1" fmla="*/ 0 h 130827"/>
                    <a:gd name="connsiteX2" fmla="*/ 30441 w 142833"/>
                    <a:gd name="connsiteY2" fmla="*/ 124011 h 130827"/>
                    <a:gd name="connsiteX3" fmla="*/ 140665 w 142833"/>
                    <a:gd name="connsiteY3" fmla="*/ 63439 h 130827"/>
                    <a:gd name="connsiteX4" fmla="*/ 140665 w 142833"/>
                    <a:gd name="connsiteY4" fmla="*/ 63439 h 130827"/>
                    <a:gd name="connsiteX5" fmla="*/ 142834 w 142833"/>
                    <a:gd name="connsiteY5" fmla="*/ 67312 h 130827"/>
                    <a:gd name="connsiteX6" fmla="*/ 27265 w 142833"/>
                    <a:gd name="connsiteY6" fmla="*/ 130828 h 130827"/>
                    <a:gd name="connsiteX7" fmla="*/ 0 w 142833"/>
                    <a:gd name="connsiteY7" fmla="*/ 929 h 130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833" h="130827">
                      <a:moveTo>
                        <a:pt x="0" y="929"/>
                      </a:moveTo>
                      <a:lnTo>
                        <a:pt x="4338" y="0"/>
                      </a:lnTo>
                      <a:lnTo>
                        <a:pt x="30441" y="124011"/>
                      </a:lnTo>
                      <a:lnTo>
                        <a:pt x="140665" y="63439"/>
                      </a:lnTo>
                      <a:lnTo>
                        <a:pt x="140665" y="63439"/>
                      </a:lnTo>
                      <a:lnTo>
                        <a:pt x="142834" y="67312"/>
                      </a:lnTo>
                      <a:lnTo>
                        <a:pt x="27265" y="130828"/>
                      </a:lnTo>
                      <a:lnTo>
                        <a:pt x="0" y="92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6" name="Freeform: Shape 47915">
                  <a:extLst>
                    <a:ext uri="{FF2B5EF4-FFF2-40B4-BE49-F238E27FC236}">
                      <a16:creationId xmlns:a16="http://schemas.microsoft.com/office/drawing/2014/main" id="{053C58EC-2E10-482D-A43B-7244CB3533D5}"/>
                    </a:ext>
                  </a:extLst>
                </p:cNvPr>
                <p:cNvSpPr/>
                <p:nvPr/>
              </p:nvSpPr>
              <p:spPr>
                <a:xfrm>
                  <a:off x="7279104" y="3278962"/>
                  <a:ext cx="57087" cy="120758"/>
                </a:xfrm>
                <a:custGeom>
                  <a:avLst/>
                  <a:gdLst>
                    <a:gd name="connsiteX0" fmla="*/ 0 w 57087"/>
                    <a:gd name="connsiteY0" fmla="*/ 1782 h 120758"/>
                    <a:gd name="connsiteX1" fmla="*/ 4106 w 57087"/>
                    <a:gd name="connsiteY1" fmla="*/ 0 h 120758"/>
                    <a:gd name="connsiteX2" fmla="*/ 57087 w 57087"/>
                    <a:gd name="connsiteY2" fmla="*/ 118977 h 120758"/>
                    <a:gd name="connsiteX3" fmla="*/ 52982 w 57087"/>
                    <a:gd name="connsiteY3" fmla="*/ 120758 h 120758"/>
                    <a:gd name="connsiteX4" fmla="*/ 0 w 57087"/>
                    <a:gd name="connsiteY4" fmla="*/ 1782 h 120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87" h="120758">
                      <a:moveTo>
                        <a:pt x="0" y="1782"/>
                      </a:moveTo>
                      <a:lnTo>
                        <a:pt x="4106" y="0"/>
                      </a:lnTo>
                      <a:lnTo>
                        <a:pt x="57087" y="118977"/>
                      </a:lnTo>
                      <a:lnTo>
                        <a:pt x="52982" y="120758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7" name="Freeform: Shape 47916">
                  <a:extLst>
                    <a:ext uri="{FF2B5EF4-FFF2-40B4-BE49-F238E27FC236}">
                      <a16:creationId xmlns:a16="http://schemas.microsoft.com/office/drawing/2014/main" id="{B19A9F5A-E39E-4D7D-B203-A9B2D4FFECE5}"/>
                    </a:ext>
                  </a:extLst>
                </p:cNvPr>
                <p:cNvSpPr/>
                <p:nvPr/>
              </p:nvSpPr>
              <p:spPr>
                <a:xfrm>
                  <a:off x="7140298" y="3270596"/>
                  <a:ext cx="123624" cy="42137"/>
                </a:xfrm>
                <a:custGeom>
                  <a:avLst/>
                  <a:gdLst>
                    <a:gd name="connsiteX0" fmla="*/ 0 w 123624"/>
                    <a:gd name="connsiteY0" fmla="*/ 37877 h 42137"/>
                    <a:gd name="connsiteX1" fmla="*/ 122307 w 123624"/>
                    <a:gd name="connsiteY1" fmla="*/ 0 h 42137"/>
                    <a:gd name="connsiteX2" fmla="*/ 123624 w 123624"/>
                    <a:gd name="connsiteY2" fmla="*/ 4183 h 42137"/>
                    <a:gd name="connsiteX3" fmla="*/ 1317 w 123624"/>
                    <a:gd name="connsiteY3" fmla="*/ 42138 h 42137"/>
                    <a:gd name="connsiteX4" fmla="*/ 0 w 123624"/>
                    <a:gd name="connsiteY4" fmla="*/ 37877 h 42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624" h="42137">
                      <a:moveTo>
                        <a:pt x="0" y="37877"/>
                      </a:moveTo>
                      <a:lnTo>
                        <a:pt x="122307" y="0"/>
                      </a:lnTo>
                      <a:lnTo>
                        <a:pt x="123624" y="4183"/>
                      </a:lnTo>
                      <a:lnTo>
                        <a:pt x="1317" y="42138"/>
                      </a:lnTo>
                      <a:lnTo>
                        <a:pt x="0" y="3787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4" name="Graphic 19965">
                <a:extLst>
                  <a:ext uri="{FF2B5EF4-FFF2-40B4-BE49-F238E27FC236}">
                    <a16:creationId xmlns:a16="http://schemas.microsoft.com/office/drawing/2014/main" id="{F0C1CA29-5045-48B9-8473-31DF4AA2CE97}"/>
                  </a:ext>
                </a:extLst>
              </p:cNvPr>
              <p:cNvGrpSpPr/>
              <p:nvPr/>
            </p:nvGrpSpPr>
            <p:grpSpPr>
              <a:xfrm>
                <a:off x="9104855" y="3670723"/>
                <a:ext cx="272704" cy="172122"/>
                <a:chOff x="7231699" y="3279737"/>
                <a:chExt cx="210223" cy="132686"/>
              </a:xfrm>
              <a:solidFill>
                <a:srgbClr val="839EAD"/>
              </a:solidFill>
            </p:grpSpPr>
            <p:sp>
              <p:nvSpPr>
                <p:cNvPr id="47912" name="Freeform: Shape 47911">
                  <a:extLst>
                    <a:ext uri="{FF2B5EF4-FFF2-40B4-BE49-F238E27FC236}">
                      <a16:creationId xmlns:a16="http://schemas.microsoft.com/office/drawing/2014/main" id="{C75F80B7-D84B-4026-9B20-9DFCB7973F0D}"/>
                    </a:ext>
                  </a:extLst>
                </p:cNvPr>
                <p:cNvSpPr/>
                <p:nvPr/>
              </p:nvSpPr>
              <p:spPr>
                <a:xfrm>
                  <a:off x="7278329" y="3279737"/>
                  <a:ext cx="153523" cy="123159"/>
                </a:xfrm>
                <a:custGeom>
                  <a:avLst/>
                  <a:gdLst>
                    <a:gd name="connsiteX0" fmla="*/ 0 w 153523"/>
                    <a:gd name="connsiteY0" fmla="*/ 1782 h 123159"/>
                    <a:gd name="connsiteX1" fmla="*/ 4105 w 153523"/>
                    <a:gd name="connsiteY1" fmla="*/ 0 h 123159"/>
                    <a:gd name="connsiteX2" fmla="*/ 55306 w 153523"/>
                    <a:gd name="connsiteY2" fmla="*/ 115878 h 123159"/>
                    <a:gd name="connsiteX3" fmla="*/ 150580 w 153523"/>
                    <a:gd name="connsiteY3" fmla="*/ 33695 h 123159"/>
                    <a:gd name="connsiteX4" fmla="*/ 150580 w 153523"/>
                    <a:gd name="connsiteY4" fmla="*/ 33695 h 123159"/>
                    <a:gd name="connsiteX5" fmla="*/ 153523 w 153523"/>
                    <a:gd name="connsiteY5" fmla="*/ 37025 h 123159"/>
                    <a:gd name="connsiteX6" fmla="*/ 53679 w 153523"/>
                    <a:gd name="connsiteY6" fmla="*/ 123159 h 123159"/>
                    <a:gd name="connsiteX7" fmla="*/ 0 w 153523"/>
                    <a:gd name="connsiteY7" fmla="*/ 1782 h 123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3523" h="123159">
                      <a:moveTo>
                        <a:pt x="0" y="1782"/>
                      </a:moveTo>
                      <a:lnTo>
                        <a:pt x="4105" y="0"/>
                      </a:lnTo>
                      <a:lnTo>
                        <a:pt x="55306" y="115878"/>
                      </a:lnTo>
                      <a:lnTo>
                        <a:pt x="150580" y="33695"/>
                      </a:lnTo>
                      <a:lnTo>
                        <a:pt x="150580" y="33695"/>
                      </a:lnTo>
                      <a:lnTo>
                        <a:pt x="153523" y="37025"/>
                      </a:lnTo>
                      <a:lnTo>
                        <a:pt x="53679" y="123159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3" name="Freeform: Shape 47912">
                  <a:extLst>
                    <a:ext uri="{FF2B5EF4-FFF2-40B4-BE49-F238E27FC236}">
                      <a16:creationId xmlns:a16="http://schemas.microsoft.com/office/drawing/2014/main" id="{F4C721AC-22C0-4574-8142-2E1BEDE21562}"/>
                    </a:ext>
                  </a:extLst>
                </p:cNvPr>
                <p:cNvSpPr/>
                <p:nvPr/>
              </p:nvSpPr>
              <p:spPr>
                <a:xfrm>
                  <a:off x="7361752" y="3304446"/>
                  <a:ext cx="80170" cy="107977"/>
                </a:xfrm>
                <a:custGeom>
                  <a:avLst/>
                  <a:gdLst>
                    <a:gd name="connsiteX0" fmla="*/ 0 w 80170"/>
                    <a:gd name="connsiteY0" fmla="*/ 2556 h 107977"/>
                    <a:gd name="connsiteX1" fmla="*/ 3641 w 80170"/>
                    <a:gd name="connsiteY1" fmla="*/ 0 h 107977"/>
                    <a:gd name="connsiteX2" fmla="*/ 80170 w 80170"/>
                    <a:gd name="connsiteY2" fmla="*/ 105344 h 107977"/>
                    <a:gd name="connsiteX3" fmla="*/ 76607 w 80170"/>
                    <a:gd name="connsiteY3" fmla="*/ 107977 h 107977"/>
                    <a:gd name="connsiteX4" fmla="*/ 0 w 80170"/>
                    <a:gd name="connsiteY4" fmla="*/ 2556 h 10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170" h="107977">
                      <a:moveTo>
                        <a:pt x="0" y="2556"/>
                      </a:moveTo>
                      <a:lnTo>
                        <a:pt x="3641" y="0"/>
                      </a:lnTo>
                      <a:lnTo>
                        <a:pt x="80170" y="105344"/>
                      </a:lnTo>
                      <a:lnTo>
                        <a:pt x="76607" y="107977"/>
                      </a:lnTo>
                      <a:lnTo>
                        <a:pt x="0" y="25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4" name="Freeform: Shape 47913">
                  <a:extLst>
                    <a:ext uri="{FF2B5EF4-FFF2-40B4-BE49-F238E27FC236}">
                      <a16:creationId xmlns:a16="http://schemas.microsoft.com/office/drawing/2014/main" id="{ED368F32-CADA-4F0A-9541-C261D7EE10AA}"/>
                    </a:ext>
                  </a:extLst>
                </p:cNvPr>
                <p:cNvSpPr/>
                <p:nvPr/>
              </p:nvSpPr>
              <p:spPr>
                <a:xfrm>
                  <a:off x="7231699" y="3300496"/>
                  <a:ext cx="114019" cy="66459"/>
                </a:xfrm>
                <a:custGeom>
                  <a:avLst/>
                  <a:gdLst>
                    <a:gd name="connsiteX0" fmla="*/ 0 w 114019"/>
                    <a:gd name="connsiteY0" fmla="*/ 62587 h 66459"/>
                    <a:gd name="connsiteX1" fmla="*/ 111773 w 114019"/>
                    <a:gd name="connsiteY1" fmla="*/ 0 h 66459"/>
                    <a:gd name="connsiteX2" fmla="*/ 114019 w 114019"/>
                    <a:gd name="connsiteY2" fmla="*/ 3873 h 66459"/>
                    <a:gd name="connsiteX3" fmla="*/ 2169 w 114019"/>
                    <a:gd name="connsiteY3" fmla="*/ 66460 h 66459"/>
                    <a:gd name="connsiteX4" fmla="*/ 0 w 114019"/>
                    <a:gd name="connsiteY4" fmla="*/ 62587 h 6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019" h="66459">
                      <a:moveTo>
                        <a:pt x="0" y="62587"/>
                      </a:moveTo>
                      <a:lnTo>
                        <a:pt x="111773" y="0"/>
                      </a:lnTo>
                      <a:lnTo>
                        <a:pt x="114019" y="3873"/>
                      </a:lnTo>
                      <a:lnTo>
                        <a:pt x="2169" y="66460"/>
                      </a:lnTo>
                      <a:lnTo>
                        <a:pt x="0" y="6258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5" name="Graphic 19965">
                <a:extLst>
                  <a:ext uri="{FF2B5EF4-FFF2-40B4-BE49-F238E27FC236}">
                    <a16:creationId xmlns:a16="http://schemas.microsoft.com/office/drawing/2014/main" id="{FF9E19C0-24E1-4DA5-A2E4-903923E78085}"/>
                  </a:ext>
                </a:extLst>
              </p:cNvPr>
              <p:cNvGrpSpPr/>
              <p:nvPr/>
            </p:nvGrpSpPr>
            <p:grpSpPr>
              <a:xfrm>
                <a:off x="9235680" y="3703981"/>
                <a:ext cx="279335" cy="142883"/>
                <a:chOff x="7332550" y="3305375"/>
                <a:chExt cx="215335" cy="110146"/>
              </a:xfrm>
              <a:solidFill>
                <a:srgbClr val="839EAD"/>
              </a:solidFill>
            </p:grpSpPr>
            <p:sp>
              <p:nvSpPr>
                <p:cNvPr id="47909" name="Freeform: Shape 47908">
                  <a:extLst>
                    <a:ext uri="{FF2B5EF4-FFF2-40B4-BE49-F238E27FC236}">
                      <a16:creationId xmlns:a16="http://schemas.microsoft.com/office/drawing/2014/main" id="{24DFF409-2038-478B-B98E-E62F5C211931}"/>
                    </a:ext>
                  </a:extLst>
                </p:cNvPr>
                <p:cNvSpPr/>
                <p:nvPr/>
              </p:nvSpPr>
              <p:spPr>
                <a:xfrm>
                  <a:off x="7361133" y="3305375"/>
                  <a:ext cx="157473" cy="110146"/>
                </a:xfrm>
                <a:custGeom>
                  <a:avLst/>
                  <a:gdLst>
                    <a:gd name="connsiteX0" fmla="*/ 0 w 157473"/>
                    <a:gd name="connsiteY0" fmla="*/ 2556 h 110146"/>
                    <a:gd name="connsiteX1" fmla="*/ 3640 w 157473"/>
                    <a:gd name="connsiteY1" fmla="*/ 0 h 110146"/>
                    <a:gd name="connsiteX2" fmla="*/ 77846 w 157473"/>
                    <a:gd name="connsiteY2" fmla="*/ 102710 h 110146"/>
                    <a:gd name="connsiteX3" fmla="*/ 153988 w 157473"/>
                    <a:gd name="connsiteY3" fmla="*/ 2479 h 110146"/>
                    <a:gd name="connsiteX4" fmla="*/ 153988 w 157473"/>
                    <a:gd name="connsiteY4" fmla="*/ 2479 h 110146"/>
                    <a:gd name="connsiteX5" fmla="*/ 157473 w 157473"/>
                    <a:gd name="connsiteY5" fmla="*/ 5112 h 110146"/>
                    <a:gd name="connsiteX6" fmla="*/ 77768 w 157473"/>
                    <a:gd name="connsiteY6" fmla="*/ 110146 h 110146"/>
                    <a:gd name="connsiteX7" fmla="*/ 0 w 157473"/>
                    <a:gd name="connsiteY7" fmla="*/ 2556 h 110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473" h="110146">
                      <a:moveTo>
                        <a:pt x="0" y="2556"/>
                      </a:moveTo>
                      <a:lnTo>
                        <a:pt x="3640" y="0"/>
                      </a:lnTo>
                      <a:lnTo>
                        <a:pt x="77846" y="102710"/>
                      </a:lnTo>
                      <a:lnTo>
                        <a:pt x="153988" y="2479"/>
                      </a:lnTo>
                      <a:lnTo>
                        <a:pt x="153988" y="2479"/>
                      </a:lnTo>
                      <a:lnTo>
                        <a:pt x="157473" y="5112"/>
                      </a:lnTo>
                      <a:lnTo>
                        <a:pt x="77768" y="110146"/>
                      </a:lnTo>
                      <a:lnTo>
                        <a:pt x="0" y="25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0" name="Freeform: Shape 47909">
                  <a:extLst>
                    <a:ext uri="{FF2B5EF4-FFF2-40B4-BE49-F238E27FC236}">
                      <a16:creationId xmlns:a16="http://schemas.microsoft.com/office/drawing/2014/main" id="{7EAEAFAA-D98F-411D-A770-02CF6BAF2054}"/>
                    </a:ext>
                  </a:extLst>
                </p:cNvPr>
                <p:cNvSpPr/>
                <p:nvPr/>
              </p:nvSpPr>
              <p:spPr>
                <a:xfrm>
                  <a:off x="7448119" y="3312269"/>
                  <a:ext cx="99766" cy="90471"/>
                </a:xfrm>
                <a:custGeom>
                  <a:avLst/>
                  <a:gdLst>
                    <a:gd name="connsiteX0" fmla="*/ 0 w 99766"/>
                    <a:gd name="connsiteY0" fmla="*/ 3331 h 90471"/>
                    <a:gd name="connsiteX1" fmla="*/ 2943 w 99766"/>
                    <a:gd name="connsiteY1" fmla="*/ 0 h 90471"/>
                    <a:gd name="connsiteX2" fmla="*/ 99767 w 99766"/>
                    <a:gd name="connsiteY2" fmla="*/ 87141 h 90471"/>
                    <a:gd name="connsiteX3" fmla="*/ 96746 w 99766"/>
                    <a:gd name="connsiteY3" fmla="*/ 90472 h 90471"/>
                    <a:gd name="connsiteX4" fmla="*/ 0 w 99766"/>
                    <a:gd name="connsiteY4" fmla="*/ 3331 h 90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471">
                      <a:moveTo>
                        <a:pt x="0" y="3331"/>
                      </a:moveTo>
                      <a:lnTo>
                        <a:pt x="2943" y="0"/>
                      </a:lnTo>
                      <a:lnTo>
                        <a:pt x="99767" y="87141"/>
                      </a:lnTo>
                      <a:lnTo>
                        <a:pt x="96746" y="90472"/>
                      </a:lnTo>
                      <a:lnTo>
                        <a:pt x="0" y="333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1" name="Freeform: Shape 47910">
                  <a:extLst>
                    <a:ext uri="{FF2B5EF4-FFF2-40B4-BE49-F238E27FC236}">
                      <a16:creationId xmlns:a16="http://schemas.microsoft.com/office/drawing/2014/main" id="{72BC2093-D549-4912-9208-1FA029ADCBE0}"/>
                    </a:ext>
                  </a:extLst>
                </p:cNvPr>
                <p:cNvSpPr/>
                <p:nvPr/>
              </p:nvSpPr>
              <p:spPr>
                <a:xfrm>
                  <a:off x="7332550" y="3312966"/>
                  <a:ext cx="99224" cy="87760"/>
                </a:xfrm>
                <a:custGeom>
                  <a:avLst/>
                  <a:gdLst>
                    <a:gd name="connsiteX0" fmla="*/ 0 w 99224"/>
                    <a:gd name="connsiteY0" fmla="*/ 84430 h 87760"/>
                    <a:gd name="connsiteX1" fmla="*/ 96359 w 99224"/>
                    <a:gd name="connsiteY1" fmla="*/ 0 h 87760"/>
                    <a:gd name="connsiteX2" fmla="*/ 99225 w 99224"/>
                    <a:gd name="connsiteY2" fmla="*/ 3408 h 87760"/>
                    <a:gd name="connsiteX3" fmla="*/ 2866 w 99224"/>
                    <a:gd name="connsiteY3" fmla="*/ 87761 h 87760"/>
                    <a:gd name="connsiteX4" fmla="*/ 0 w 99224"/>
                    <a:gd name="connsiteY4" fmla="*/ 84430 h 87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224" h="87760">
                      <a:moveTo>
                        <a:pt x="0" y="84430"/>
                      </a:moveTo>
                      <a:lnTo>
                        <a:pt x="96359" y="0"/>
                      </a:lnTo>
                      <a:lnTo>
                        <a:pt x="99225" y="3408"/>
                      </a:lnTo>
                      <a:lnTo>
                        <a:pt x="2866" y="87761"/>
                      </a:lnTo>
                      <a:lnTo>
                        <a:pt x="0" y="8443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6" name="Graphic 19965">
                <a:extLst>
                  <a:ext uri="{FF2B5EF4-FFF2-40B4-BE49-F238E27FC236}">
                    <a16:creationId xmlns:a16="http://schemas.microsoft.com/office/drawing/2014/main" id="{33A9A79D-3AE2-453E-B055-3A9B8AFFBEA0}"/>
                  </a:ext>
                </a:extLst>
              </p:cNvPr>
              <p:cNvGrpSpPr/>
              <p:nvPr/>
            </p:nvGrpSpPr>
            <p:grpSpPr>
              <a:xfrm>
                <a:off x="9372836" y="3676852"/>
                <a:ext cx="273708" cy="166395"/>
                <a:chOff x="7438281" y="3284462"/>
                <a:chExt cx="210997" cy="128271"/>
              </a:xfrm>
              <a:solidFill>
                <a:srgbClr val="839EAD"/>
              </a:solidFill>
            </p:grpSpPr>
            <p:sp>
              <p:nvSpPr>
                <p:cNvPr id="47906" name="Freeform: Shape 47905">
                  <a:extLst>
                    <a:ext uri="{FF2B5EF4-FFF2-40B4-BE49-F238E27FC236}">
                      <a16:creationId xmlns:a16="http://schemas.microsoft.com/office/drawing/2014/main" id="{317706BB-75F5-4C19-A057-F70F1BA30992}"/>
                    </a:ext>
                  </a:extLst>
                </p:cNvPr>
                <p:cNvSpPr/>
                <p:nvPr/>
              </p:nvSpPr>
              <p:spPr>
                <a:xfrm>
                  <a:off x="7447654" y="3284462"/>
                  <a:ext cx="154607" cy="121145"/>
                </a:xfrm>
                <a:custGeom>
                  <a:avLst/>
                  <a:gdLst>
                    <a:gd name="connsiteX0" fmla="*/ 0 w 154607"/>
                    <a:gd name="connsiteY0" fmla="*/ 32145 h 121145"/>
                    <a:gd name="connsiteX1" fmla="*/ 3021 w 154607"/>
                    <a:gd name="connsiteY1" fmla="*/ 28815 h 121145"/>
                    <a:gd name="connsiteX2" fmla="*/ 96978 w 154607"/>
                    <a:gd name="connsiteY2" fmla="*/ 113864 h 121145"/>
                    <a:gd name="connsiteX3" fmla="*/ 150580 w 154607"/>
                    <a:gd name="connsiteY3" fmla="*/ 0 h 121145"/>
                    <a:gd name="connsiteX4" fmla="*/ 150580 w 154607"/>
                    <a:gd name="connsiteY4" fmla="*/ 0 h 121145"/>
                    <a:gd name="connsiteX5" fmla="*/ 154608 w 154607"/>
                    <a:gd name="connsiteY5" fmla="*/ 1936 h 121145"/>
                    <a:gd name="connsiteX6" fmla="*/ 98450 w 154607"/>
                    <a:gd name="connsiteY6" fmla="*/ 121145 h 121145"/>
                    <a:gd name="connsiteX7" fmla="*/ 0 w 154607"/>
                    <a:gd name="connsiteY7" fmla="*/ 32145 h 12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4607" h="121145">
                      <a:moveTo>
                        <a:pt x="0" y="32145"/>
                      </a:moveTo>
                      <a:lnTo>
                        <a:pt x="3021" y="28815"/>
                      </a:lnTo>
                      <a:lnTo>
                        <a:pt x="96978" y="113864"/>
                      </a:lnTo>
                      <a:lnTo>
                        <a:pt x="150580" y="0"/>
                      </a:lnTo>
                      <a:lnTo>
                        <a:pt x="150580" y="0"/>
                      </a:lnTo>
                      <a:lnTo>
                        <a:pt x="154608" y="1936"/>
                      </a:lnTo>
                      <a:lnTo>
                        <a:pt x="98450" y="121145"/>
                      </a:lnTo>
                      <a:lnTo>
                        <a:pt x="0" y="3214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7" name="Freeform: Shape 47906">
                  <a:extLst>
                    <a:ext uri="{FF2B5EF4-FFF2-40B4-BE49-F238E27FC236}">
                      <a16:creationId xmlns:a16="http://schemas.microsoft.com/office/drawing/2014/main" id="{A533A898-F732-4813-A337-3EACE5E984E1}"/>
                    </a:ext>
                  </a:extLst>
                </p:cNvPr>
                <p:cNvSpPr/>
                <p:nvPr/>
              </p:nvSpPr>
              <p:spPr>
                <a:xfrm>
                  <a:off x="7534330" y="3302122"/>
                  <a:ext cx="114948" cy="68938"/>
                </a:xfrm>
                <a:custGeom>
                  <a:avLst/>
                  <a:gdLst>
                    <a:gd name="connsiteX0" fmla="*/ 0 w 114948"/>
                    <a:gd name="connsiteY0" fmla="*/ 3873 h 68938"/>
                    <a:gd name="connsiteX1" fmla="*/ 2169 w 114948"/>
                    <a:gd name="connsiteY1" fmla="*/ 0 h 68938"/>
                    <a:gd name="connsiteX2" fmla="*/ 114949 w 114948"/>
                    <a:gd name="connsiteY2" fmla="*/ 65143 h 68938"/>
                    <a:gd name="connsiteX3" fmla="*/ 112780 w 114948"/>
                    <a:gd name="connsiteY3" fmla="*/ 68938 h 68938"/>
                    <a:gd name="connsiteX4" fmla="*/ 0 w 114948"/>
                    <a:gd name="connsiteY4" fmla="*/ 3873 h 68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948" h="68938">
                      <a:moveTo>
                        <a:pt x="0" y="3873"/>
                      </a:moveTo>
                      <a:lnTo>
                        <a:pt x="2169" y="0"/>
                      </a:lnTo>
                      <a:lnTo>
                        <a:pt x="114949" y="65143"/>
                      </a:lnTo>
                      <a:lnTo>
                        <a:pt x="112780" y="68938"/>
                      </a:lnTo>
                      <a:lnTo>
                        <a:pt x="0" y="387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8" name="Freeform: Shape 47907">
                  <a:extLst>
                    <a:ext uri="{FF2B5EF4-FFF2-40B4-BE49-F238E27FC236}">
                      <a16:creationId xmlns:a16="http://schemas.microsoft.com/office/drawing/2014/main" id="{7853A359-7201-49D9-B703-B24F4766C6D6}"/>
                    </a:ext>
                  </a:extLst>
                </p:cNvPr>
                <p:cNvSpPr/>
                <p:nvPr/>
              </p:nvSpPr>
              <p:spPr>
                <a:xfrm>
                  <a:off x="7438281" y="3307467"/>
                  <a:ext cx="80247" cy="105266"/>
                </a:xfrm>
                <a:custGeom>
                  <a:avLst/>
                  <a:gdLst>
                    <a:gd name="connsiteX0" fmla="*/ 0 w 80247"/>
                    <a:gd name="connsiteY0" fmla="*/ 102555 h 105266"/>
                    <a:gd name="connsiteX1" fmla="*/ 76684 w 80247"/>
                    <a:gd name="connsiteY1" fmla="*/ 0 h 105266"/>
                    <a:gd name="connsiteX2" fmla="*/ 80248 w 80247"/>
                    <a:gd name="connsiteY2" fmla="*/ 2634 h 105266"/>
                    <a:gd name="connsiteX3" fmla="*/ 3563 w 80247"/>
                    <a:gd name="connsiteY3" fmla="*/ 105266 h 105266"/>
                    <a:gd name="connsiteX4" fmla="*/ 0 w 80247"/>
                    <a:gd name="connsiteY4" fmla="*/ 102555 h 10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47" h="105266">
                      <a:moveTo>
                        <a:pt x="0" y="102555"/>
                      </a:moveTo>
                      <a:lnTo>
                        <a:pt x="76684" y="0"/>
                      </a:lnTo>
                      <a:lnTo>
                        <a:pt x="80248" y="2634"/>
                      </a:lnTo>
                      <a:lnTo>
                        <a:pt x="3563" y="105266"/>
                      </a:lnTo>
                      <a:lnTo>
                        <a:pt x="0" y="1025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7" name="Graphic 19965">
                <a:extLst>
                  <a:ext uri="{FF2B5EF4-FFF2-40B4-BE49-F238E27FC236}">
                    <a16:creationId xmlns:a16="http://schemas.microsoft.com/office/drawing/2014/main" id="{F24B37C9-EAEF-46C0-A041-DD16482C8110}"/>
                  </a:ext>
                </a:extLst>
              </p:cNvPr>
              <p:cNvGrpSpPr/>
              <p:nvPr/>
            </p:nvGrpSpPr>
            <p:grpSpPr>
              <a:xfrm>
                <a:off x="9497130" y="3624803"/>
                <a:ext cx="269488" cy="204879"/>
                <a:chOff x="7534098" y="3244338"/>
                <a:chExt cx="207744" cy="157938"/>
              </a:xfrm>
              <a:solidFill>
                <a:srgbClr val="839EAD"/>
              </a:solidFill>
            </p:grpSpPr>
            <p:sp>
              <p:nvSpPr>
                <p:cNvPr id="47903" name="Freeform: Shape 47902">
                  <a:extLst>
                    <a:ext uri="{FF2B5EF4-FFF2-40B4-BE49-F238E27FC236}">
                      <a16:creationId xmlns:a16="http://schemas.microsoft.com/office/drawing/2014/main" id="{F643E38C-7445-43C9-AACF-F4B5908CDBB7}"/>
                    </a:ext>
                  </a:extLst>
                </p:cNvPr>
                <p:cNvSpPr/>
                <p:nvPr/>
              </p:nvSpPr>
              <p:spPr>
                <a:xfrm>
                  <a:off x="7534098" y="3244338"/>
                  <a:ext cx="144925" cy="129356"/>
                </a:xfrm>
                <a:custGeom>
                  <a:avLst/>
                  <a:gdLst>
                    <a:gd name="connsiteX0" fmla="*/ 0 w 144925"/>
                    <a:gd name="connsiteY0" fmla="*/ 62664 h 129356"/>
                    <a:gd name="connsiteX1" fmla="*/ 2247 w 144925"/>
                    <a:gd name="connsiteY1" fmla="*/ 58869 h 129356"/>
                    <a:gd name="connsiteX2" fmla="*/ 111773 w 144925"/>
                    <a:gd name="connsiteY2" fmla="*/ 122462 h 129356"/>
                    <a:gd name="connsiteX3" fmla="*/ 140588 w 144925"/>
                    <a:gd name="connsiteY3" fmla="*/ 0 h 129356"/>
                    <a:gd name="connsiteX4" fmla="*/ 140588 w 144925"/>
                    <a:gd name="connsiteY4" fmla="*/ 0 h 129356"/>
                    <a:gd name="connsiteX5" fmla="*/ 144925 w 144925"/>
                    <a:gd name="connsiteY5" fmla="*/ 1007 h 129356"/>
                    <a:gd name="connsiteX6" fmla="*/ 114794 w 144925"/>
                    <a:gd name="connsiteY6" fmla="*/ 129356 h 129356"/>
                    <a:gd name="connsiteX7" fmla="*/ 0 w 144925"/>
                    <a:gd name="connsiteY7" fmla="*/ 62664 h 129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925" h="129356">
                      <a:moveTo>
                        <a:pt x="0" y="62664"/>
                      </a:moveTo>
                      <a:lnTo>
                        <a:pt x="2247" y="58869"/>
                      </a:lnTo>
                      <a:lnTo>
                        <a:pt x="111773" y="122462"/>
                      </a:lnTo>
                      <a:lnTo>
                        <a:pt x="140588" y="0"/>
                      </a:lnTo>
                      <a:lnTo>
                        <a:pt x="140588" y="0"/>
                      </a:lnTo>
                      <a:lnTo>
                        <a:pt x="144925" y="1007"/>
                      </a:lnTo>
                      <a:lnTo>
                        <a:pt x="114794" y="129356"/>
                      </a:lnTo>
                      <a:lnTo>
                        <a:pt x="0" y="6266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4" name="Freeform: Shape 47903">
                  <a:extLst>
                    <a:ext uri="{FF2B5EF4-FFF2-40B4-BE49-F238E27FC236}">
                      <a16:creationId xmlns:a16="http://schemas.microsoft.com/office/drawing/2014/main" id="{935A97A8-D845-40E0-A01B-C94B1558A204}"/>
                    </a:ext>
                  </a:extLst>
                </p:cNvPr>
                <p:cNvSpPr/>
                <p:nvPr/>
              </p:nvSpPr>
              <p:spPr>
                <a:xfrm>
                  <a:off x="7616669" y="3274469"/>
                  <a:ext cx="125173" cy="44461"/>
                </a:xfrm>
                <a:custGeom>
                  <a:avLst/>
                  <a:gdLst>
                    <a:gd name="connsiteX0" fmla="*/ 0 w 125173"/>
                    <a:gd name="connsiteY0" fmla="*/ 4183 h 44461"/>
                    <a:gd name="connsiteX1" fmla="*/ 1317 w 125173"/>
                    <a:gd name="connsiteY1" fmla="*/ 0 h 44461"/>
                    <a:gd name="connsiteX2" fmla="*/ 125173 w 125173"/>
                    <a:gd name="connsiteY2" fmla="*/ 40201 h 44461"/>
                    <a:gd name="connsiteX3" fmla="*/ 123779 w 125173"/>
                    <a:gd name="connsiteY3" fmla="*/ 44461 h 44461"/>
                    <a:gd name="connsiteX4" fmla="*/ 0 w 125173"/>
                    <a:gd name="connsiteY4" fmla="*/ 4183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173" h="44461">
                      <a:moveTo>
                        <a:pt x="0" y="4183"/>
                      </a:moveTo>
                      <a:lnTo>
                        <a:pt x="1317" y="0"/>
                      </a:lnTo>
                      <a:lnTo>
                        <a:pt x="125173" y="40201"/>
                      </a:lnTo>
                      <a:lnTo>
                        <a:pt x="123779" y="44461"/>
                      </a:lnTo>
                      <a:lnTo>
                        <a:pt x="0" y="41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5" name="Freeform: Shape 47904">
                  <a:extLst>
                    <a:ext uri="{FF2B5EF4-FFF2-40B4-BE49-F238E27FC236}">
                      <a16:creationId xmlns:a16="http://schemas.microsoft.com/office/drawing/2014/main" id="{24F1BB13-177C-40FA-A6E2-687C7F067540}"/>
                    </a:ext>
                  </a:extLst>
                </p:cNvPr>
                <p:cNvSpPr/>
                <p:nvPr/>
              </p:nvSpPr>
              <p:spPr>
                <a:xfrm>
                  <a:off x="7544322" y="3284152"/>
                  <a:ext cx="57706" cy="118124"/>
                </a:xfrm>
                <a:custGeom>
                  <a:avLst/>
                  <a:gdLst>
                    <a:gd name="connsiteX0" fmla="*/ 0 w 57706"/>
                    <a:gd name="connsiteY0" fmla="*/ 116265 h 118124"/>
                    <a:gd name="connsiteX1" fmla="*/ 53679 w 57706"/>
                    <a:gd name="connsiteY1" fmla="*/ 0 h 118124"/>
                    <a:gd name="connsiteX2" fmla="*/ 57707 w 57706"/>
                    <a:gd name="connsiteY2" fmla="*/ 1859 h 118124"/>
                    <a:gd name="connsiteX3" fmla="*/ 4028 w 57706"/>
                    <a:gd name="connsiteY3" fmla="*/ 118125 h 118124"/>
                    <a:gd name="connsiteX4" fmla="*/ 0 w 57706"/>
                    <a:gd name="connsiteY4" fmla="*/ 116265 h 118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706" h="118124">
                      <a:moveTo>
                        <a:pt x="0" y="116265"/>
                      </a:moveTo>
                      <a:lnTo>
                        <a:pt x="53679" y="0"/>
                      </a:lnTo>
                      <a:lnTo>
                        <a:pt x="57707" y="1859"/>
                      </a:lnTo>
                      <a:lnTo>
                        <a:pt x="4028" y="118125"/>
                      </a:lnTo>
                      <a:lnTo>
                        <a:pt x="0" y="11626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8" name="Graphic 19965">
                <a:extLst>
                  <a:ext uri="{FF2B5EF4-FFF2-40B4-BE49-F238E27FC236}">
                    <a16:creationId xmlns:a16="http://schemas.microsoft.com/office/drawing/2014/main" id="{4C56AB1E-65D5-44A7-94BA-37697A6EE54B}"/>
                  </a:ext>
                </a:extLst>
              </p:cNvPr>
              <p:cNvGrpSpPr/>
              <p:nvPr/>
            </p:nvGrpSpPr>
            <p:grpSpPr>
              <a:xfrm>
                <a:off x="9604242" y="3553260"/>
                <a:ext cx="265669" cy="234520"/>
                <a:chOff x="7616669" y="3189187"/>
                <a:chExt cx="204800" cy="180788"/>
              </a:xfrm>
              <a:solidFill>
                <a:srgbClr val="839EAD"/>
              </a:solidFill>
            </p:grpSpPr>
            <p:sp>
              <p:nvSpPr>
                <p:cNvPr id="47900" name="Freeform: Shape 47899">
                  <a:extLst>
                    <a:ext uri="{FF2B5EF4-FFF2-40B4-BE49-F238E27FC236}">
                      <a16:creationId xmlns:a16="http://schemas.microsoft.com/office/drawing/2014/main" id="{07327666-569E-4987-8540-BB4B27CBA805}"/>
                    </a:ext>
                  </a:extLst>
                </p:cNvPr>
                <p:cNvSpPr/>
                <p:nvPr/>
              </p:nvSpPr>
              <p:spPr>
                <a:xfrm>
                  <a:off x="7616669" y="3189187"/>
                  <a:ext cx="128891" cy="131834"/>
                </a:xfrm>
                <a:custGeom>
                  <a:avLst/>
                  <a:gdLst>
                    <a:gd name="connsiteX0" fmla="*/ 0 w 128891"/>
                    <a:gd name="connsiteY0" fmla="*/ 90549 h 131834"/>
                    <a:gd name="connsiteX1" fmla="*/ 1317 w 128891"/>
                    <a:gd name="connsiteY1" fmla="*/ 86367 h 131834"/>
                    <a:gd name="connsiteX2" fmla="*/ 121765 w 128891"/>
                    <a:gd name="connsiteY2" fmla="*/ 125793 h 131834"/>
                    <a:gd name="connsiteX3" fmla="*/ 124399 w 128891"/>
                    <a:gd name="connsiteY3" fmla="*/ 0 h 131834"/>
                    <a:gd name="connsiteX4" fmla="*/ 128891 w 128891"/>
                    <a:gd name="connsiteY4" fmla="*/ 78 h 131834"/>
                    <a:gd name="connsiteX5" fmla="*/ 126103 w 128891"/>
                    <a:gd name="connsiteY5" fmla="*/ 131835 h 131834"/>
                    <a:gd name="connsiteX6" fmla="*/ 0 w 128891"/>
                    <a:gd name="connsiteY6" fmla="*/ 90549 h 13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8891" h="131834">
                      <a:moveTo>
                        <a:pt x="0" y="90549"/>
                      </a:moveTo>
                      <a:lnTo>
                        <a:pt x="1317" y="86367"/>
                      </a:lnTo>
                      <a:lnTo>
                        <a:pt x="121765" y="125793"/>
                      </a:lnTo>
                      <a:lnTo>
                        <a:pt x="124399" y="0"/>
                      </a:lnTo>
                      <a:lnTo>
                        <a:pt x="128891" y="78"/>
                      </a:lnTo>
                      <a:lnTo>
                        <a:pt x="126103" y="131835"/>
                      </a:lnTo>
                      <a:lnTo>
                        <a:pt x="0" y="9054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1" name="Freeform: Shape 47900">
                  <a:extLst>
                    <a:ext uri="{FF2B5EF4-FFF2-40B4-BE49-F238E27FC236}">
                      <a16:creationId xmlns:a16="http://schemas.microsoft.com/office/drawing/2014/main" id="{8E9B1969-5C30-4E9B-B989-C22B809B9529}"/>
                    </a:ext>
                  </a:extLst>
                </p:cNvPr>
                <p:cNvSpPr/>
                <p:nvPr/>
              </p:nvSpPr>
              <p:spPr>
                <a:xfrm>
                  <a:off x="7691494" y="3230395"/>
                  <a:ext cx="129975" cy="18047"/>
                </a:xfrm>
                <a:custGeom>
                  <a:avLst/>
                  <a:gdLst>
                    <a:gd name="connsiteX0" fmla="*/ 0 w 129975"/>
                    <a:gd name="connsiteY0" fmla="*/ 4415 h 18047"/>
                    <a:gd name="connsiteX1" fmla="*/ 388 w 129975"/>
                    <a:gd name="connsiteY1" fmla="*/ 0 h 18047"/>
                    <a:gd name="connsiteX2" fmla="*/ 129976 w 129975"/>
                    <a:gd name="connsiteY2" fmla="*/ 13633 h 18047"/>
                    <a:gd name="connsiteX3" fmla="*/ 129511 w 129975"/>
                    <a:gd name="connsiteY3" fmla="*/ 18048 h 18047"/>
                    <a:gd name="connsiteX4" fmla="*/ 0 w 129975"/>
                    <a:gd name="connsiteY4" fmla="*/ 4415 h 1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975" h="18047">
                      <a:moveTo>
                        <a:pt x="0" y="4415"/>
                      </a:moveTo>
                      <a:lnTo>
                        <a:pt x="388" y="0"/>
                      </a:lnTo>
                      <a:lnTo>
                        <a:pt x="129976" y="13633"/>
                      </a:lnTo>
                      <a:lnTo>
                        <a:pt x="129511" y="18048"/>
                      </a:lnTo>
                      <a:lnTo>
                        <a:pt x="0" y="441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2" name="Freeform: Shape 47901">
                  <a:extLst>
                    <a:ext uri="{FF2B5EF4-FFF2-40B4-BE49-F238E27FC236}">
                      <a16:creationId xmlns:a16="http://schemas.microsoft.com/office/drawing/2014/main" id="{D81F18A5-6C82-4482-A411-5F6D23455BB0}"/>
                    </a:ext>
                  </a:extLst>
                </p:cNvPr>
                <p:cNvSpPr/>
                <p:nvPr/>
              </p:nvSpPr>
              <p:spPr>
                <a:xfrm>
                  <a:off x="7646103" y="3244028"/>
                  <a:ext cx="32610" cy="125947"/>
                </a:xfrm>
                <a:custGeom>
                  <a:avLst/>
                  <a:gdLst>
                    <a:gd name="connsiteX0" fmla="*/ 0 w 32610"/>
                    <a:gd name="connsiteY0" fmla="*/ 124941 h 125947"/>
                    <a:gd name="connsiteX1" fmla="*/ 28273 w 32610"/>
                    <a:gd name="connsiteY1" fmla="*/ 0 h 125947"/>
                    <a:gd name="connsiteX2" fmla="*/ 32610 w 32610"/>
                    <a:gd name="connsiteY2" fmla="*/ 1007 h 125947"/>
                    <a:gd name="connsiteX3" fmla="*/ 4260 w 32610"/>
                    <a:gd name="connsiteY3" fmla="*/ 125948 h 125947"/>
                    <a:gd name="connsiteX4" fmla="*/ 0 w 32610"/>
                    <a:gd name="connsiteY4" fmla="*/ 124941 h 125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610" h="125947">
                      <a:moveTo>
                        <a:pt x="0" y="124941"/>
                      </a:moveTo>
                      <a:lnTo>
                        <a:pt x="28273" y="0"/>
                      </a:lnTo>
                      <a:lnTo>
                        <a:pt x="32610" y="1007"/>
                      </a:lnTo>
                      <a:lnTo>
                        <a:pt x="4260" y="125948"/>
                      </a:lnTo>
                      <a:lnTo>
                        <a:pt x="0" y="1249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9" name="Graphic 19965">
                <a:extLst>
                  <a:ext uri="{FF2B5EF4-FFF2-40B4-BE49-F238E27FC236}">
                    <a16:creationId xmlns:a16="http://schemas.microsoft.com/office/drawing/2014/main" id="{EFFDF30F-4154-4D33-8D28-A267AD2377AB}"/>
                  </a:ext>
                </a:extLst>
              </p:cNvPr>
              <p:cNvGrpSpPr/>
              <p:nvPr/>
            </p:nvGrpSpPr>
            <p:grpSpPr>
              <a:xfrm>
                <a:off x="9701607" y="3464236"/>
                <a:ext cx="250899" cy="254917"/>
                <a:chOff x="7691726" y="3120559"/>
                <a:chExt cx="193414" cy="196512"/>
              </a:xfrm>
              <a:solidFill>
                <a:srgbClr val="839EAD"/>
              </a:solidFill>
            </p:grpSpPr>
            <p:sp>
              <p:nvSpPr>
                <p:cNvPr id="47897" name="Freeform: Shape 47896">
                  <a:extLst>
                    <a:ext uri="{FF2B5EF4-FFF2-40B4-BE49-F238E27FC236}">
                      <a16:creationId xmlns:a16="http://schemas.microsoft.com/office/drawing/2014/main" id="{71C2326D-986A-4CA9-901C-993F7F53F65C}"/>
                    </a:ext>
                  </a:extLst>
                </p:cNvPr>
                <p:cNvSpPr/>
                <p:nvPr/>
              </p:nvSpPr>
              <p:spPr>
                <a:xfrm>
                  <a:off x="7691726" y="3120559"/>
                  <a:ext cx="131911" cy="129510"/>
                </a:xfrm>
                <a:custGeom>
                  <a:avLst/>
                  <a:gdLst>
                    <a:gd name="connsiteX0" fmla="*/ 0 w 131911"/>
                    <a:gd name="connsiteY0" fmla="*/ 115336 h 129510"/>
                    <a:gd name="connsiteX1" fmla="*/ 465 w 131911"/>
                    <a:gd name="connsiteY1" fmla="*/ 110921 h 129510"/>
                    <a:gd name="connsiteX2" fmla="*/ 126490 w 131911"/>
                    <a:gd name="connsiteY2" fmla="*/ 124476 h 129510"/>
                    <a:gd name="connsiteX3" fmla="*/ 102865 w 131911"/>
                    <a:gd name="connsiteY3" fmla="*/ 852 h 129510"/>
                    <a:gd name="connsiteX4" fmla="*/ 107280 w 131911"/>
                    <a:gd name="connsiteY4" fmla="*/ 0 h 129510"/>
                    <a:gd name="connsiteX5" fmla="*/ 131912 w 131911"/>
                    <a:gd name="connsiteY5" fmla="*/ 129511 h 129510"/>
                    <a:gd name="connsiteX6" fmla="*/ 0 w 131911"/>
                    <a:gd name="connsiteY6" fmla="*/ 115336 h 12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911" h="129510">
                      <a:moveTo>
                        <a:pt x="0" y="115336"/>
                      </a:moveTo>
                      <a:lnTo>
                        <a:pt x="465" y="110921"/>
                      </a:lnTo>
                      <a:lnTo>
                        <a:pt x="126490" y="124476"/>
                      </a:lnTo>
                      <a:lnTo>
                        <a:pt x="102865" y="852"/>
                      </a:lnTo>
                      <a:lnTo>
                        <a:pt x="107280" y="0"/>
                      </a:lnTo>
                      <a:lnTo>
                        <a:pt x="131912" y="129511"/>
                      </a:lnTo>
                      <a:lnTo>
                        <a:pt x="0" y="11533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8" name="Freeform: Shape 47897">
                  <a:extLst>
                    <a:ext uri="{FF2B5EF4-FFF2-40B4-BE49-F238E27FC236}">
                      <a16:creationId xmlns:a16="http://schemas.microsoft.com/office/drawing/2014/main" id="{F782D200-F6EE-4F2B-A692-7EB5B1E8B0B0}"/>
                    </a:ext>
                  </a:extLst>
                </p:cNvPr>
                <p:cNvSpPr/>
                <p:nvPr/>
              </p:nvSpPr>
              <p:spPr>
                <a:xfrm>
                  <a:off x="7755087" y="3158359"/>
                  <a:ext cx="130052" cy="18047"/>
                </a:xfrm>
                <a:custGeom>
                  <a:avLst/>
                  <a:gdLst>
                    <a:gd name="connsiteX0" fmla="*/ 0 w 130052"/>
                    <a:gd name="connsiteY0" fmla="*/ 13633 h 18047"/>
                    <a:gd name="connsiteX1" fmla="*/ 129511 w 130052"/>
                    <a:gd name="connsiteY1" fmla="*/ 0 h 18047"/>
                    <a:gd name="connsiteX2" fmla="*/ 130053 w 130052"/>
                    <a:gd name="connsiteY2" fmla="*/ 4415 h 18047"/>
                    <a:gd name="connsiteX3" fmla="*/ 465 w 130052"/>
                    <a:gd name="connsiteY3" fmla="*/ 18048 h 18047"/>
                    <a:gd name="connsiteX4" fmla="*/ 0 w 130052"/>
                    <a:gd name="connsiteY4" fmla="*/ 13633 h 1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052" h="18047">
                      <a:moveTo>
                        <a:pt x="0" y="13633"/>
                      </a:moveTo>
                      <a:lnTo>
                        <a:pt x="129511" y="0"/>
                      </a:lnTo>
                      <a:lnTo>
                        <a:pt x="130053" y="4415"/>
                      </a:lnTo>
                      <a:lnTo>
                        <a:pt x="465" y="18048"/>
                      </a:lnTo>
                      <a:lnTo>
                        <a:pt x="0" y="1363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9" name="Freeform: Shape 47898">
                  <a:extLst>
                    <a:ext uri="{FF2B5EF4-FFF2-40B4-BE49-F238E27FC236}">
                      <a16:creationId xmlns:a16="http://schemas.microsoft.com/office/drawing/2014/main" id="{813FF8E7-F925-4819-9994-7098085F08EB}"/>
                    </a:ext>
                  </a:extLst>
                </p:cNvPr>
                <p:cNvSpPr/>
                <p:nvPr/>
              </p:nvSpPr>
              <p:spPr>
                <a:xfrm>
                  <a:off x="7739053" y="3188955"/>
                  <a:ext cx="6119" cy="128116"/>
                </a:xfrm>
                <a:custGeom>
                  <a:avLst/>
                  <a:gdLst>
                    <a:gd name="connsiteX0" fmla="*/ 0 w 6119"/>
                    <a:gd name="connsiteY0" fmla="*/ 128039 h 128116"/>
                    <a:gd name="connsiteX1" fmla="*/ 1704 w 6119"/>
                    <a:gd name="connsiteY1" fmla="*/ 0 h 128116"/>
                    <a:gd name="connsiteX2" fmla="*/ 6119 w 6119"/>
                    <a:gd name="connsiteY2" fmla="*/ 0 h 128116"/>
                    <a:gd name="connsiteX3" fmla="*/ 4415 w 6119"/>
                    <a:gd name="connsiteY3" fmla="*/ 128117 h 128116"/>
                    <a:gd name="connsiteX4" fmla="*/ 0 w 6119"/>
                    <a:gd name="connsiteY4" fmla="*/ 128039 h 128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19" h="128116">
                      <a:moveTo>
                        <a:pt x="0" y="128039"/>
                      </a:moveTo>
                      <a:lnTo>
                        <a:pt x="1704" y="0"/>
                      </a:lnTo>
                      <a:lnTo>
                        <a:pt x="6119" y="0"/>
                      </a:lnTo>
                      <a:lnTo>
                        <a:pt x="4415" y="128117"/>
                      </a:lnTo>
                      <a:lnTo>
                        <a:pt x="0" y="12803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0" name="Graphic 19965">
                <a:extLst>
                  <a:ext uri="{FF2B5EF4-FFF2-40B4-BE49-F238E27FC236}">
                    <a16:creationId xmlns:a16="http://schemas.microsoft.com/office/drawing/2014/main" id="{AADB9E1D-C371-4672-A869-8C53EEA9A0E7}"/>
                  </a:ext>
                </a:extLst>
              </p:cNvPr>
              <p:cNvGrpSpPr/>
              <p:nvPr/>
            </p:nvGrpSpPr>
            <p:grpSpPr>
              <a:xfrm>
                <a:off x="9784403" y="3362751"/>
                <a:ext cx="226282" cy="265368"/>
                <a:chOff x="7755552" y="3042326"/>
                <a:chExt cx="174437" cy="204568"/>
              </a:xfrm>
              <a:solidFill>
                <a:srgbClr val="839EAD"/>
              </a:solidFill>
            </p:grpSpPr>
            <p:sp>
              <p:nvSpPr>
                <p:cNvPr id="47894" name="Freeform: Shape 47893">
                  <a:extLst>
                    <a:ext uri="{FF2B5EF4-FFF2-40B4-BE49-F238E27FC236}">
                      <a16:creationId xmlns:a16="http://schemas.microsoft.com/office/drawing/2014/main" id="{DEA163D7-0093-4C0C-9B7F-AA6D96951887}"/>
                    </a:ext>
                  </a:extLst>
                </p:cNvPr>
                <p:cNvSpPr/>
                <p:nvPr/>
              </p:nvSpPr>
              <p:spPr>
                <a:xfrm>
                  <a:off x="7755552" y="3042326"/>
                  <a:ext cx="132531" cy="135088"/>
                </a:xfrm>
                <a:custGeom>
                  <a:avLst/>
                  <a:gdLst>
                    <a:gd name="connsiteX0" fmla="*/ 0 w 132531"/>
                    <a:gd name="connsiteY0" fmla="*/ 130595 h 135088"/>
                    <a:gd name="connsiteX1" fmla="*/ 126103 w 132531"/>
                    <a:gd name="connsiteY1" fmla="*/ 117660 h 135088"/>
                    <a:gd name="connsiteX2" fmla="*/ 77381 w 132531"/>
                    <a:gd name="connsiteY2" fmla="*/ 1704 h 135088"/>
                    <a:gd name="connsiteX3" fmla="*/ 81487 w 132531"/>
                    <a:gd name="connsiteY3" fmla="*/ 0 h 135088"/>
                    <a:gd name="connsiteX4" fmla="*/ 132532 w 132531"/>
                    <a:gd name="connsiteY4" fmla="*/ 121533 h 135088"/>
                    <a:gd name="connsiteX5" fmla="*/ 542 w 132531"/>
                    <a:gd name="connsiteY5" fmla="*/ 135088 h 135088"/>
                    <a:gd name="connsiteX6" fmla="*/ 0 w 132531"/>
                    <a:gd name="connsiteY6" fmla="*/ 130595 h 135088"/>
                    <a:gd name="connsiteX7" fmla="*/ 0 w 132531"/>
                    <a:gd name="connsiteY7" fmla="*/ 130595 h 135088"/>
                    <a:gd name="connsiteX8" fmla="*/ 77304 w 132531"/>
                    <a:gd name="connsiteY8" fmla="*/ 1704 h 135088"/>
                    <a:gd name="connsiteX9" fmla="*/ 77304 w 132531"/>
                    <a:gd name="connsiteY9" fmla="*/ 1704 h 135088"/>
                    <a:gd name="connsiteX10" fmla="*/ 77304 w 132531"/>
                    <a:gd name="connsiteY10" fmla="*/ 1704 h 135088"/>
                    <a:gd name="connsiteX11" fmla="*/ 77304 w 132531"/>
                    <a:gd name="connsiteY11" fmla="*/ 1704 h 135088"/>
                    <a:gd name="connsiteX12" fmla="*/ 77304 w 132531"/>
                    <a:gd name="connsiteY12" fmla="*/ 1704 h 135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531" h="135088">
                      <a:moveTo>
                        <a:pt x="0" y="130595"/>
                      </a:moveTo>
                      <a:lnTo>
                        <a:pt x="126103" y="117660"/>
                      </a:lnTo>
                      <a:lnTo>
                        <a:pt x="77381" y="1704"/>
                      </a:lnTo>
                      <a:lnTo>
                        <a:pt x="81487" y="0"/>
                      </a:lnTo>
                      <a:lnTo>
                        <a:pt x="132532" y="121533"/>
                      </a:lnTo>
                      <a:lnTo>
                        <a:pt x="542" y="135088"/>
                      </a:lnTo>
                      <a:lnTo>
                        <a:pt x="0" y="130595"/>
                      </a:lnTo>
                      <a:lnTo>
                        <a:pt x="0" y="130595"/>
                      </a:lnTo>
                      <a:close/>
                      <a:moveTo>
                        <a:pt x="77304" y="1704"/>
                      </a:moveTo>
                      <a:lnTo>
                        <a:pt x="77304" y="1704"/>
                      </a:lnTo>
                      <a:lnTo>
                        <a:pt x="77304" y="1704"/>
                      </a:lnTo>
                      <a:lnTo>
                        <a:pt x="77304" y="1704"/>
                      </a:lnTo>
                      <a:lnTo>
                        <a:pt x="77304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5" name="Freeform: Shape 47894">
                  <a:extLst>
                    <a:ext uri="{FF2B5EF4-FFF2-40B4-BE49-F238E27FC236}">
                      <a16:creationId xmlns:a16="http://schemas.microsoft.com/office/drawing/2014/main" id="{820FA044-F345-4A11-99F6-C4AAB79DE9F2}"/>
                    </a:ext>
                  </a:extLst>
                </p:cNvPr>
                <p:cNvSpPr/>
                <p:nvPr/>
              </p:nvSpPr>
              <p:spPr>
                <a:xfrm>
                  <a:off x="7804738" y="3061458"/>
                  <a:ext cx="125251" cy="44461"/>
                </a:xfrm>
                <a:custGeom>
                  <a:avLst/>
                  <a:gdLst>
                    <a:gd name="connsiteX0" fmla="*/ 0 w 125251"/>
                    <a:gd name="connsiteY0" fmla="*/ 40201 h 44461"/>
                    <a:gd name="connsiteX1" fmla="*/ 123857 w 125251"/>
                    <a:gd name="connsiteY1" fmla="*/ 0 h 44461"/>
                    <a:gd name="connsiteX2" fmla="*/ 125251 w 125251"/>
                    <a:gd name="connsiteY2" fmla="*/ 4183 h 44461"/>
                    <a:gd name="connsiteX3" fmla="*/ 1395 w 125251"/>
                    <a:gd name="connsiteY3" fmla="*/ 44461 h 44461"/>
                    <a:gd name="connsiteX4" fmla="*/ 0 w 125251"/>
                    <a:gd name="connsiteY4" fmla="*/ 40201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251" h="44461">
                      <a:moveTo>
                        <a:pt x="0" y="40201"/>
                      </a:moveTo>
                      <a:lnTo>
                        <a:pt x="123857" y="0"/>
                      </a:lnTo>
                      <a:lnTo>
                        <a:pt x="125251" y="4183"/>
                      </a:lnTo>
                      <a:lnTo>
                        <a:pt x="1395" y="44461"/>
                      </a:lnTo>
                      <a:lnTo>
                        <a:pt x="0" y="402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6" name="Freeform: Shape 47895">
                  <a:extLst>
                    <a:ext uri="{FF2B5EF4-FFF2-40B4-BE49-F238E27FC236}">
                      <a16:creationId xmlns:a16="http://schemas.microsoft.com/office/drawing/2014/main" id="{4ECBD2FF-F9EC-4716-AAE2-0A3AEFAE58AE}"/>
                    </a:ext>
                  </a:extLst>
                </p:cNvPr>
                <p:cNvSpPr/>
                <p:nvPr/>
              </p:nvSpPr>
              <p:spPr>
                <a:xfrm>
                  <a:off x="7794204" y="3120404"/>
                  <a:ext cx="29357" cy="126490"/>
                </a:xfrm>
                <a:custGeom>
                  <a:avLst/>
                  <a:gdLst>
                    <a:gd name="connsiteX0" fmla="*/ 0 w 29357"/>
                    <a:gd name="connsiteY0" fmla="*/ 852 h 126490"/>
                    <a:gd name="connsiteX1" fmla="*/ 4415 w 29357"/>
                    <a:gd name="connsiteY1" fmla="*/ 0 h 126490"/>
                    <a:gd name="connsiteX2" fmla="*/ 29357 w 29357"/>
                    <a:gd name="connsiteY2" fmla="*/ 125638 h 126490"/>
                    <a:gd name="connsiteX3" fmla="*/ 25019 w 29357"/>
                    <a:gd name="connsiteY3" fmla="*/ 126490 h 126490"/>
                    <a:gd name="connsiteX4" fmla="*/ 0 w 29357"/>
                    <a:gd name="connsiteY4" fmla="*/ 852 h 126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57" h="126490">
                      <a:moveTo>
                        <a:pt x="0" y="852"/>
                      </a:moveTo>
                      <a:lnTo>
                        <a:pt x="4415" y="0"/>
                      </a:lnTo>
                      <a:lnTo>
                        <a:pt x="29357" y="125638"/>
                      </a:lnTo>
                      <a:lnTo>
                        <a:pt x="25019" y="126490"/>
                      </a:lnTo>
                      <a:lnTo>
                        <a:pt x="0" y="85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1" name="Graphic 19965">
                <a:extLst>
                  <a:ext uri="{FF2B5EF4-FFF2-40B4-BE49-F238E27FC236}">
                    <a16:creationId xmlns:a16="http://schemas.microsoft.com/office/drawing/2014/main" id="{2ED4F07A-0A84-41D1-A0DF-9152B5176365}"/>
                  </a:ext>
                </a:extLst>
              </p:cNvPr>
              <p:cNvGrpSpPr/>
              <p:nvPr/>
            </p:nvGrpSpPr>
            <p:grpSpPr>
              <a:xfrm>
                <a:off x="9849012" y="3252724"/>
                <a:ext cx="192419" cy="264765"/>
                <a:chOff x="7805358" y="2957508"/>
                <a:chExt cx="148333" cy="204103"/>
              </a:xfrm>
              <a:solidFill>
                <a:srgbClr val="839EAD"/>
              </a:solidFill>
            </p:grpSpPr>
            <p:sp>
              <p:nvSpPr>
                <p:cNvPr id="47891" name="Freeform: Shape 47890">
                  <a:extLst>
                    <a:ext uri="{FF2B5EF4-FFF2-40B4-BE49-F238E27FC236}">
                      <a16:creationId xmlns:a16="http://schemas.microsoft.com/office/drawing/2014/main" id="{AF9637EB-BDD3-482D-9F1F-6472DFAB725D}"/>
                    </a:ext>
                  </a:extLst>
                </p:cNvPr>
                <p:cNvSpPr/>
                <p:nvPr/>
              </p:nvSpPr>
              <p:spPr>
                <a:xfrm>
                  <a:off x="7805358" y="2957818"/>
                  <a:ext cx="127729" cy="148953"/>
                </a:xfrm>
                <a:custGeom>
                  <a:avLst/>
                  <a:gdLst>
                    <a:gd name="connsiteX0" fmla="*/ 0 w 127729"/>
                    <a:gd name="connsiteY0" fmla="*/ 144693 h 148953"/>
                    <a:gd name="connsiteX1" fmla="*/ 120603 w 127729"/>
                    <a:gd name="connsiteY1" fmla="*/ 105809 h 148953"/>
                    <a:gd name="connsiteX2" fmla="*/ 48876 w 127729"/>
                    <a:gd name="connsiteY2" fmla="*/ 2556 h 148953"/>
                    <a:gd name="connsiteX3" fmla="*/ 52517 w 127729"/>
                    <a:gd name="connsiteY3" fmla="*/ 0 h 148953"/>
                    <a:gd name="connsiteX4" fmla="*/ 127730 w 127729"/>
                    <a:gd name="connsiteY4" fmla="*/ 108210 h 148953"/>
                    <a:gd name="connsiteX5" fmla="*/ 1394 w 127729"/>
                    <a:gd name="connsiteY5" fmla="*/ 148953 h 148953"/>
                    <a:gd name="connsiteX6" fmla="*/ 0 w 127729"/>
                    <a:gd name="connsiteY6" fmla="*/ 144693 h 148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7729" h="148953">
                      <a:moveTo>
                        <a:pt x="0" y="144693"/>
                      </a:moveTo>
                      <a:lnTo>
                        <a:pt x="120603" y="105809"/>
                      </a:lnTo>
                      <a:lnTo>
                        <a:pt x="48876" y="2556"/>
                      </a:lnTo>
                      <a:lnTo>
                        <a:pt x="52517" y="0"/>
                      </a:lnTo>
                      <a:lnTo>
                        <a:pt x="127730" y="108210"/>
                      </a:lnTo>
                      <a:lnTo>
                        <a:pt x="1394" y="148953"/>
                      </a:lnTo>
                      <a:lnTo>
                        <a:pt x="0" y="14469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2" name="Freeform: Shape 47891">
                  <a:extLst>
                    <a:ext uri="{FF2B5EF4-FFF2-40B4-BE49-F238E27FC236}">
                      <a16:creationId xmlns:a16="http://schemas.microsoft.com/office/drawing/2014/main" id="{00B7D0F5-B3CA-4A92-BB38-09A0B85D751B}"/>
                    </a:ext>
                  </a:extLst>
                </p:cNvPr>
                <p:cNvSpPr/>
                <p:nvPr/>
              </p:nvSpPr>
              <p:spPr>
                <a:xfrm>
                  <a:off x="7838665" y="2957508"/>
                  <a:ext cx="115025" cy="68938"/>
                </a:xfrm>
                <a:custGeom>
                  <a:avLst/>
                  <a:gdLst>
                    <a:gd name="connsiteX0" fmla="*/ 0 w 115025"/>
                    <a:gd name="connsiteY0" fmla="*/ 65065 h 68938"/>
                    <a:gd name="connsiteX1" fmla="*/ 112780 w 115025"/>
                    <a:gd name="connsiteY1" fmla="*/ 0 h 68938"/>
                    <a:gd name="connsiteX2" fmla="*/ 115026 w 115025"/>
                    <a:gd name="connsiteY2" fmla="*/ 3795 h 68938"/>
                    <a:gd name="connsiteX3" fmla="*/ 2247 w 115025"/>
                    <a:gd name="connsiteY3" fmla="*/ 68938 h 68938"/>
                    <a:gd name="connsiteX4" fmla="*/ 0 w 115025"/>
                    <a:gd name="connsiteY4" fmla="*/ 65065 h 68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025" h="68938">
                      <a:moveTo>
                        <a:pt x="0" y="65065"/>
                      </a:moveTo>
                      <a:lnTo>
                        <a:pt x="112780" y="0"/>
                      </a:lnTo>
                      <a:lnTo>
                        <a:pt x="115026" y="3795"/>
                      </a:lnTo>
                      <a:lnTo>
                        <a:pt x="2247" y="68938"/>
                      </a:lnTo>
                      <a:lnTo>
                        <a:pt x="0" y="6506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3" name="Freeform: Shape 47892">
                  <a:extLst>
                    <a:ext uri="{FF2B5EF4-FFF2-40B4-BE49-F238E27FC236}">
                      <a16:creationId xmlns:a16="http://schemas.microsoft.com/office/drawing/2014/main" id="{1C3928DF-813B-4702-9BEA-B80330EB71DE}"/>
                    </a:ext>
                  </a:extLst>
                </p:cNvPr>
                <p:cNvSpPr/>
                <p:nvPr/>
              </p:nvSpPr>
              <p:spPr>
                <a:xfrm>
                  <a:off x="7832469" y="3042171"/>
                  <a:ext cx="54608" cy="119441"/>
                </a:xfrm>
                <a:custGeom>
                  <a:avLst/>
                  <a:gdLst>
                    <a:gd name="connsiteX0" fmla="*/ 0 w 54608"/>
                    <a:gd name="connsiteY0" fmla="*/ 1782 h 119441"/>
                    <a:gd name="connsiteX1" fmla="*/ 4106 w 54608"/>
                    <a:gd name="connsiteY1" fmla="*/ 0 h 119441"/>
                    <a:gd name="connsiteX2" fmla="*/ 54608 w 54608"/>
                    <a:gd name="connsiteY2" fmla="*/ 117737 h 119441"/>
                    <a:gd name="connsiteX3" fmla="*/ 50503 w 54608"/>
                    <a:gd name="connsiteY3" fmla="*/ 119441 h 119441"/>
                    <a:gd name="connsiteX4" fmla="*/ 0 w 54608"/>
                    <a:gd name="connsiteY4" fmla="*/ 1782 h 119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608" h="119441">
                      <a:moveTo>
                        <a:pt x="0" y="1782"/>
                      </a:moveTo>
                      <a:lnTo>
                        <a:pt x="4106" y="0"/>
                      </a:lnTo>
                      <a:lnTo>
                        <a:pt x="54608" y="117737"/>
                      </a:lnTo>
                      <a:lnTo>
                        <a:pt x="50503" y="119441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2" name="Graphic 19965">
                <a:extLst>
                  <a:ext uri="{FF2B5EF4-FFF2-40B4-BE49-F238E27FC236}">
                    <a16:creationId xmlns:a16="http://schemas.microsoft.com/office/drawing/2014/main" id="{F6902735-F9E7-4A4B-BF5B-413BA58BA742}"/>
                  </a:ext>
                </a:extLst>
              </p:cNvPr>
              <p:cNvGrpSpPr/>
              <p:nvPr/>
            </p:nvGrpSpPr>
            <p:grpSpPr>
              <a:xfrm>
                <a:off x="9893223" y="3114664"/>
                <a:ext cx="152226" cy="277525"/>
                <a:chOff x="7839440" y="2851080"/>
                <a:chExt cx="117349" cy="213940"/>
              </a:xfrm>
              <a:solidFill>
                <a:srgbClr val="839EAD"/>
              </a:solidFill>
            </p:grpSpPr>
            <p:sp>
              <p:nvSpPr>
                <p:cNvPr id="47888" name="Freeform: Shape 47887">
                  <a:extLst>
                    <a:ext uri="{FF2B5EF4-FFF2-40B4-BE49-F238E27FC236}">
                      <a16:creationId xmlns:a16="http://schemas.microsoft.com/office/drawing/2014/main" id="{666032AC-7B92-4D68-A1BD-89D3B04637FC}"/>
                    </a:ext>
                  </a:extLst>
                </p:cNvPr>
                <p:cNvSpPr/>
                <p:nvPr/>
              </p:nvSpPr>
              <p:spPr>
                <a:xfrm>
                  <a:off x="7839440" y="2870832"/>
                  <a:ext cx="117349" cy="156311"/>
                </a:xfrm>
                <a:custGeom>
                  <a:avLst/>
                  <a:gdLst>
                    <a:gd name="connsiteX0" fmla="*/ 0 w 117349"/>
                    <a:gd name="connsiteY0" fmla="*/ 152439 h 156311"/>
                    <a:gd name="connsiteX1" fmla="*/ 109914 w 117349"/>
                    <a:gd name="connsiteY1" fmla="*/ 89387 h 156311"/>
                    <a:gd name="connsiteX2" fmla="*/ 18203 w 117349"/>
                    <a:gd name="connsiteY2" fmla="*/ 3253 h 156311"/>
                    <a:gd name="connsiteX3" fmla="*/ 18280 w 117349"/>
                    <a:gd name="connsiteY3" fmla="*/ 3253 h 156311"/>
                    <a:gd name="connsiteX4" fmla="*/ 21301 w 117349"/>
                    <a:gd name="connsiteY4" fmla="*/ 0 h 156311"/>
                    <a:gd name="connsiteX5" fmla="*/ 117350 w 117349"/>
                    <a:gd name="connsiteY5" fmla="*/ 90239 h 156311"/>
                    <a:gd name="connsiteX6" fmla="*/ 2246 w 117349"/>
                    <a:gd name="connsiteY6" fmla="*/ 156312 h 156311"/>
                    <a:gd name="connsiteX7" fmla="*/ 0 w 117349"/>
                    <a:gd name="connsiteY7" fmla="*/ 152439 h 156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7349" h="156311">
                      <a:moveTo>
                        <a:pt x="0" y="152439"/>
                      </a:moveTo>
                      <a:lnTo>
                        <a:pt x="109914" y="89387"/>
                      </a:lnTo>
                      <a:lnTo>
                        <a:pt x="18203" y="3253"/>
                      </a:lnTo>
                      <a:lnTo>
                        <a:pt x="18280" y="3253"/>
                      </a:lnTo>
                      <a:lnTo>
                        <a:pt x="21301" y="0"/>
                      </a:lnTo>
                      <a:lnTo>
                        <a:pt x="117350" y="90239"/>
                      </a:lnTo>
                      <a:lnTo>
                        <a:pt x="2246" y="156312"/>
                      </a:lnTo>
                      <a:lnTo>
                        <a:pt x="0" y="15243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9" name="Freeform: Shape 47888">
                  <a:extLst>
                    <a:ext uri="{FF2B5EF4-FFF2-40B4-BE49-F238E27FC236}">
                      <a16:creationId xmlns:a16="http://schemas.microsoft.com/office/drawing/2014/main" id="{B9A6B642-786D-4664-AECD-8C3091785A42}"/>
                    </a:ext>
                  </a:extLst>
                </p:cNvPr>
                <p:cNvSpPr/>
                <p:nvPr/>
              </p:nvSpPr>
              <p:spPr>
                <a:xfrm>
                  <a:off x="7855397" y="2851080"/>
                  <a:ext cx="99766" cy="90394"/>
                </a:xfrm>
                <a:custGeom>
                  <a:avLst/>
                  <a:gdLst>
                    <a:gd name="connsiteX0" fmla="*/ 0 w 99766"/>
                    <a:gd name="connsiteY0" fmla="*/ 87141 h 90394"/>
                    <a:gd name="connsiteX1" fmla="*/ 96823 w 99766"/>
                    <a:gd name="connsiteY1" fmla="*/ 0 h 90394"/>
                    <a:gd name="connsiteX2" fmla="*/ 99767 w 99766"/>
                    <a:gd name="connsiteY2" fmla="*/ 3253 h 90394"/>
                    <a:gd name="connsiteX3" fmla="*/ 3021 w 99766"/>
                    <a:gd name="connsiteY3" fmla="*/ 90394 h 90394"/>
                    <a:gd name="connsiteX4" fmla="*/ 0 w 99766"/>
                    <a:gd name="connsiteY4" fmla="*/ 87141 h 90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394">
                      <a:moveTo>
                        <a:pt x="0" y="87141"/>
                      </a:moveTo>
                      <a:lnTo>
                        <a:pt x="96823" y="0"/>
                      </a:lnTo>
                      <a:lnTo>
                        <a:pt x="99767" y="3253"/>
                      </a:lnTo>
                      <a:lnTo>
                        <a:pt x="3021" y="90394"/>
                      </a:lnTo>
                      <a:lnTo>
                        <a:pt x="0" y="871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0" name="Freeform: Shape 47889">
                  <a:extLst>
                    <a:ext uri="{FF2B5EF4-FFF2-40B4-BE49-F238E27FC236}">
                      <a16:creationId xmlns:a16="http://schemas.microsoft.com/office/drawing/2014/main" id="{949A185A-3858-4865-8E21-58D956FF460E}"/>
                    </a:ext>
                  </a:extLst>
                </p:cNvPr>
                <p:cNvSpPr/>
                <p:nvPr/>
              </p:nvSpPr>
              <p:spPr>
                <a:xfrm>
                  <a:off x="7853770" y="2957741"/>
                  <a:ext cx="77536" cy="107280"/>
                </a:xfrm>
                <a:custGeom>
                  <a:avLst/>
                  <a:gdLst>
                    <a:gd name="connsiteX0" fmla="*/ 0 w 77536"/>
                    <a:gd name="connsiteY0" fmla="*/ 2634 h 107280"/>
                    <a:gd name="connsiteX1" fmla="*/ 3641 w 77536"/>
                    <a:gd name="connsiteY1" fmla="*/ 0 h 107280"/>
                    <a:gd name="connsiteX2" fmla="*/ 77536 w 77536"/>
                    <a:gd name="connsiteY2" fmla="*/ 104647 h 107280"/>
                    <a:gd name="connsiteX3" fmla="*/ 73895 w 77536"/>
                    <a:gd name="connsiteY3" fmla="*/ 107280 h 107280"/>
                    <a:gd name="connsiteX4" fmla="*/ 0 w 77536"/>
                    <a:gd name="connsiteY4" fmla="*/ 2634 h 107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536" h="107280">
                      <a:moveTo>
                        <a:pt x="0" y="2634"/>
                      </a:moveTo>
                      <a:lnTo>
                        <a:pt x="3641" y="0"/>
                      </a:lnTo>
                      <a:lnTo>
                        <a:pt x="77536" y="104647"/>
                      </a:lnTo>
                      <a:lnTo>
                        <a:pt x="73895" y="107280"/>
                      </a:lnTo>
                      <a:lnTo>
                        <a:pt x="0" y="263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3" name="Graphic 19965">
                <a:extLst>
                  <a:ext uri="{FF2B5EF4-FFF2-40B4-BE49-F238E27FC236}">
                    <a16:creationId xmlns:a16="http://schemas.microsoft.com/office/drawing/2014/main" id="{00A9D1F0-FBE0-460C-87C4-3D75A58DC896}"/>
                  </a:ext>
                </a:extLst>
              </p:cNvPr>
              <p:cNvGrpSpPr/>
              <p:nvPr/>
            </p:nvGrpSpPr>
            <p:grpSpPr>
              <a:xfrm>
                <a:off x="9898046" y="2979317"/>
                <a:ext cx="149213" cy="278128"/>
                <a:chOff x="7843158" y="2746743"/>
                <a:chExt cx="115026" cy="214405"/>
              </a:xfrm>
              <a:solidFill>
                <a:srgbClr val="839EAD"/>
              </a:solidFill>
            </p:grpSpPr>
            <p:sp>
              <p:nvSpPr>
                <p:cNvPr id="47885" name="Freeform: Shape 47884">
                  <a:extLst>
                    <a:ext uri="{FF2B5EF4-FFF2-40B4-BE49-F238E27FC236}">
                      <a16:creationId xmlns:a16="http://schemas.microsoft.com/office/drawing/2014/main" id="{76D47B26-8BFE-49AE-8155-257F14117BE3}"/>
                    </a:ext>
                  </a:extLst>
                </p:cNvPr>
                <p:cNvSpPr/>
                <p:nvPr/>
              </p:nvSpPr>
              <p:spPr>
                <a:xfrm>
                  <a:off x="7843158" y="2785163"/>
                  <a:ext cx="115026" cy="156853"/>
                </a:xfrm>
                <a:custGeom>
                  <a:avLst/>
                  <a:gdLst>
                    <a:gd name="connsiteX0" fmla="*/ 13168 w 115026"/>
                    <a:gd name="connsiteY0" fmla="*/ 153601 h 156853"/>
                    <a:gd name="connsiteX1" fmla="*/ 107590 w 115026"/>
                    <a:gd name="connsiteY1" fmla="*/ 69016 h 156853"/>
                    <a:gd name="connsiteX2" fmla="*/ 0 w 115026"/>
                    <a:gd name="connsiteY2" fmla="*/ 3796 h 156853"/>
                    <a:gd name="connsiteX3" fmla="*/ 0 w 115026"/>
                    <a:gd name="connsiteY3" fmla="*/ 3796 h 156853"/>
                    <a:gd name="connsiteX4" fmla="*/ 2246 w 115026"/>
                    <a:gd name="connsiteY4" fmla="*/ 0 h 156853"/>
                    <a:gd name="connsiteX5" fmla="*/ 115026 w 115026"/>
                    <a:gd name="connsiteY5" fmla="*/ 68241 h 156853"/>
                    <a:gd name="connsiteX6" fmla="*/ 16189 w 115026"/>
                    <a:gd name="connsiteY6" fmla="*/ 156854 h 156853"/>
                    <a:gd name="connsiteX7" fmla="*/ 13168 w 115026"/>
                    <a:gd name="connsiteY7" fmla="*/ 153601 h 156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5026" h="156853">
                      <a:moveTo>
                        <a:pt x="13168" y="153601"/>
                      </a:moveTo>
                      <a:lnTo>
                        <a:pt x="107590" y="69016"/>
                      </a:lnTo>
                      <a:lnTo>
                        <a:pt x="0" y="3796"/>
                      </a:lnTo>
                      <a:lnTo>
                        <a:pt x="0" y="3796"/>
                      </a:lnTo>
                      <a:lnTo>
                        <a:pt x="2246" y="0"/>
                      </a:lnTo>
                      <a:lnTo>
                        <a:pt x="115026" y="68241"/>
                      </a:lnTo>
                      <a:lnTo>
                        <a:pt x="16189" y="156854"/>
                      </a:lnTo>
                      <a:lnTo>
                        <a:pt x="13168" y="1536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6" name="Freeform: Shape 47885">
                  <a:extLst>
                    <a:ext uri="{FF2B5EF4-FFF2-40B4-BE49-F238E27FC236}">
                      <a16:creationId xmlns:a16="http://schemas.microsoft.com/office/drawing/2014/main" id="{814988B3-8002-4910-BEAA-FF4B7D05931D}"/>
                    </a:ext>
                  </a:extLst>
                </p:cNvPr>
                <p:cNvSpPr/>
                <p:nvPr/>
              </p:nvSpPr>
              <p:spPr>
                <a:xfrm>
                  <a:off x="7854235" y="2746743"/>
                  <a:ext cx="80169" cy="108054"/>
                </a:xfrm>
                <a:custGeom>
                  <a:avLst/>
                  <a:gdLst>
                    <a:gd name="connsiteX0" fmla="*/ 0 w 80169"/>
                    <a:gd name="connsiteY0" fmla="*/ 105421 h 108054"/>
                    <a:gd name="connsiteX1" fmla="*/ 76607 w 80169"/>
                    <a:gd name="connsiteY1" fmla="*/ 0 h 108054"/>
                    <a:gd name="connsiteX2" fmla="*/ 80170 w 80169"/>
                    <a:gd name="connsiteY2" fmla="*/ 2634 h 108054"/>
                    <a:gd name="connsiteX3" fmla="*/ 3641 w 80169"/>
                    <a:gd name="connsiteY3" fmla="*/ 108055 h 108054"/>
                    <a:gd name="connsiteX4" fmla="*/ 0 w 80169"/>
                    <a:gd name="connsiteY4" fmla="*/ 105421 h 108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169" h="108054">
                      <a:moveTo>
                        <a:pt x="0" y="105421"/>
                      </a:moveTo>
                      <a:lnTo>
                        <a:pt x="76607" y="0"/>
                      </a:lnTo>
                      <a:lnTo>
                        <a:pt x="80170" y="2634"/>
                      </a:lnTo>
                      <a:lnTo>
                        <a:pt x="3641" y="108055"/>
                      </a:lnTo>
                      <a:lnTo>
                        <a:pt x="0" y="10542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7" name="Freeform: Shape 47886">
                  <a:extLst>
                    <a:ext uri="{FF2B5EF4-FFF2-40B4-BE49-F238E27FC236}">
                      <a16:creationId xmlns:a16="http://schemas.microsoft.com/office/drawing/2014/main" id="{A34CBF3B-8E00-4E8B-A2D0-0FF8E52E8BAF}"/>
                    </a:ext>
                  </a:extLst>
                </p:cNvPr>
                <p:cNvSpPr/>
                <p:nvPr/>
              </p:nvSpPr>
              <p:spPr>
                <a:xfrm>
                  <a:off x="7857256" y="2870909"/>
                  <a:ext cx="97055" cy="90239"/>
                </a:xfrm>
                <a:custGeom>
                  <a:avLst/>
                  <a:gdLst>
                    <a:gd name="connsiteX0" fmla="*/ 0 w 97055"/>
                    <a:gd name="connsiteY0" fmla="*/ 3253 h 90239"/>
                    <a:gd name="connsiteX1" fmla="*/ 3021 w 97055"/>
                    <a:gd name="connsiteY1" fmla="*/ 0 h 90239"/>
                    <a:gd name="connsiteX2" fmla="*/ 97056 w 97055"/>
                    <a:gd name="connsiteY2" fmla="*/ 86986 h 90239"/>
                    <a:gd name="connsiteX3" fmla="*/ 94035 w 97055"/>
                    <a:gd name="connsiteY3" fmla="*/ 90239 h 90239"/>
                    <a:gd name="connsiteX4" fmla="*/ 0 w 97055"/>
                    <a:gd name="connsiteY4" fmla="*/ 3253 h 90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55" h="90239">
                      <a:moveTo>
                        <a:pt x="0" y="3253"/>
                      </a:moveTo>
                      <a:lnTo>
                        <a:pt x="3021" y="0"/>
                      </a:lnTo>
                      <a:lnTo>
                        <a:pt x="97056" y="86986"/>
                      </a:lnTo>
                      <a:lnTo>
                        <a:pt x="94035" y="90239"/>
                      </a:lnTo>
                      <a:lnTo>
                        <a:pt x="0" y="325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4" name="Graphic 19965">
                <a:extLst>
                  <a:ext uri="{FF2B5EF4-FFF2-40B4-BE49-F238E27FC236}">
                    <a16:creationId xmlns:a16="http://schemas.microsoft.com/office/drawing/2014/main" id="{4D86EB85-BDAB-40C0-A1C7-8A51B06789F9}"/>
                  </a:ext>
                </a:extLst>
              </p:cNvPr>
              <p:cNvGrpSpPr/>
              <p:nvPr/>
            </p:nvGrpSpPr>
            <p:grpSpPr>
              <a:xfrm>
                <a:off x="9856549" y="2852813"/>
                <a:ext cx="186692" cy="267076"/>
                <a:chOff x="7811168" y="2649223"/>
                <a:chExt cx="143918" cy="205885"/>
              </a:xfrm>
              <a:solidFill>
                <a:srgbClr val="839EAD"/>
              </a:solidFill>
            </p:grpSpPr>
            <p:sp>
              <p:nvSpPr>
                <p:cNvPr id="47882" name="Freeform: Shape 47881">
                  <a:extLst>
                    <a:ext uri="{FF2B5EF4-FFF2-40B4-BE49-F238E27FC236}">
                      <a16:creationId xmlns:a16="http://schemas.microsoft.com/office/drawing/2014/main" id="{3C04E587-9377-4EF2-BA9B-00381BBE2F3B}"/>
                    </a:ext>
                  </a:extLst>
                </p:cNvPr>
                <p:cNvSpPr/>
                <p:nvPr/>
              </p:nvSpPr>
              <p:spPr>
                <a:xfrm>
                  <a:off x="7811168" y="2704606"/>
                  <a:ext cx="125947" cy="150502"/>
                </a:xfrm>
                <a:custGeom>
                  <a:avLst/>
                  <a:gdLst>
                    <a:gd name="connsiteX0" fmla="*/ 44152 w 125947"/>
                    <a:gd name="connsiteY0" fmla="*/ 147869 h 150502"/>
                    <a:gd name="connsiteX1" fmla="*/ 118822 w 125947"/>
                    <a:gd name="connsiteY1" fmla="*/ 45546 h 150502"/>
                    <a:gd name="connsiteX2" fmla="*/ 0 w 125947"/>
                    <a:gd name="connsiteY2" fmla="*/ 4183 h 150502"/>
                    <a:gd name="connsiteX3" fmla="*/ 1394 w 125947"/>
                    <a:gd name="connsiteY3" fmla="*/ 0 h 150502"/>
                    <a:gd name="connsiteX4" fmla="*/ 125947 w 125947"/>
                    <a:gd name="connsiteY4" fmla="*/ 43377 h 150502"/>
                    <a:gd name="connsiteX5" fmla="*/ 47715 w 125947"/>
                    <a:gd name="connsiteY5" fmla="*/ 150502 h 150502"/>
                    <a:gd name="connsiteX6" fmla="*/ 44152 w 125947"/>
                    <a:gd name="connsiteY6" fmla="*/ 147869 h 150502"/>
                    <a:gd name="connsiteX7" fmla="*/ 44152 w 125947"/>
                    <a:gd name="connsiteY7" fmla="*/ 147869 h 150502"/>
                    <a:gd name="connsiteX8" fmla="*/ 78 w 125947"/>
                    <a:gd name="connsiteY8" fmla="*/ 4105 h 150502"/>
                    <a:gd name="connsiteX9" fmla="*/ 78 w 125947"/>
                    <a:gd name="connsiteY9" fmla="*/ 4105 h 150502"/>
                    <a:gd name="connsiteX10" fmla="*/ 78 w 125947"/>
                    <a:gd name="connsiteY10" fmla="*/ 4105 h 150502"/>
                    <a:gd name="connsiteX11" fmla="*/ 78 w 125947"/>
                    <a:gd name="connsiteY11" fmla="*/ 4105 h 150502"/>
                    <a:gd name="connsiteX12" fmla="*/ 78 w 125947"/>
                    <a:gd name="connsiteY12" fmla="*/ 4105 h 150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5947" h="150502">
                      <a:moveTo>
                        <a:pt x="44152" y="147869"/>
                      </a:moveTo>
                      <a:lnTo>
                        <a:pt x="118822" y="45546"/>
                      </a:lnTo>
                      <a:lnTo>
                        <a:pt x="0" y="4183"/>
                      </a:lnTo>
                      <a:lnTo>
                        <a:pt x="1394" y="0"/>
                      </a:lnTo>
                      <a:lnTo>
                        <a:pt x="125947" y="43377"/>
                      </a:lnTo>
                      <a:lnTo>
                        <a:pt x="47715" y="150502"/>
                      </a:lnTo>
                      <a:lnTo>
                        <a:pt x="44152" y="147869"/>
                      </a:lnTo>
                      <a:lnTo>
                        <a:pt x="44152" y="147869"/>
                      </a:lnTo>
                      <a:close/>
                      <a:moveTo>
                        <a:pt x="78" y="4105"/>
                      </a:moveTo>
                      <a:lnTo>
                        <a:pt x="78" y="4105"/>
                      </a:lnTo>
                      <a:lnTo>
                        <a:pt x="78" y="4105"/>
                      </a:lnTo>
                      <a:lnTo>
                        <a:pt x="78" y="4105"/>
                      </a:lnTo>
                      <a:lnTo>
                        <a:pt x="78" y="410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3" name="Freeform: Shape 47882">
                  <a:extLst>
                    <a:ext uri="{FF2B5EF4-FFF2-40B4-BE49-F238E27FC236}">
                      <a16:creationId xmlns:a16="http://schemas.microsoft.com/office/drawing/2014/main" id="{939DF5F9-E9C6-4D45-816C-58208950DB26}"/>
                    </a:ext>
                  </a:extLst>
                </p:cNvPr>
                <p:cNvSpPr/>
                <p:nvPr/>
              </p:nvSpPr>
              <p:spPr>
                <a:xfrm>
                  <a:off x="7835180" y="2649223"/>
                  <a:ext cx="57087" cy="120835"/>
                </a:xfrm>
                <a:custGeom>
                  <a:avLst/>
                  <a:gdLst>
                    <a:gd name="connsiteX0" fmla="*/ 0 w 57087"/>
                    <a:gd name="connsiteY0" fmla="*/ 118977 h 120835"/>
                    <a:gd name="connsiteX1" fmla="*/ 52981 w 57087"/>
                    <a:gd name="connsiteY1" fmla="*/ 0 h 120835"/>
                    <a:gd name="connsiteX2" fmla="*/ 57087 w 57087"/>
                    <a:gd name="connsiteY2" fmla="*/ 1782 h 120835"/>
                    <a:gd name="connsiteX3" fmla="*/ 4105 w 57087"/>
                    <a:gd name="connsiteY3" fmla="*/ 120836 h 120835"/>
                    <a:gd name="connsiteX4" fmla="*/ 0 w 57087"/>
                    <a:gd name="connsiteY4" fmla="*/ 118977 h 120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87" h="120835">
                      <a:moveTo>
                        <a:pt x="0" y="118977"/>
                      </a:moveTo>
                      <a:lnTo>
                        <a:pt x="52981" y="0"/>
                      </a:lnTo>
                      <a:lnTo>
                        <a:pt x="57087" y="1782"/>
                      </a:lnTo>
                      <a:lnTo>
                        <a:pt x="4105" y="120836"/>
                      </a:lnTo>
                      <a:lnTo>
                        <a:pt x="0" y="11897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4" name="Freeform: Shape 47883">
                  <a:extLst>
                    <a:ext uri="{FF2B5EF4-FFF2-40B4-BE49-F238E27FC236}">
                      <a16:creationId xmlns:a16="http://schemas.microsoft.com/office/drawing/2014/main" id="{59B3C5E9-6E9F-4405-8B2C-3DA79BF66ADB}"/>
                    </a:ext>
                  </a:extLst>
                </p:cNvPr>
                <p:cNvSpPr/>
                <p:nvPr/>
              </p:nvSpPr>
              <p:spPr>
                <a:xfrm>
                  <a:off x="7842771" y="2785318"/>
                  <a:ext cx="112315" cy="69325"/>
                </a:xfrm>
                <a:custGeom>
                  <a:avLst/>
                  <a:gdLst>
                    <a:gd name="connsiteX0" fmla="*/ 0 w 112315"/>
                    <a:gd name="connsiteY0" fmla="*/ 3795 h 69325"/>
                    <a:gd name="connsiteX1" fmla="*/ 2246 w 112315"/>
                    <a:gd name="connsiteY1" fmla="*/ 0 h 69325"/>
                    <a:gd name="connsiteX2" fmla="*/ 112315 w 112315"/>
                    <a:gd name="connsiteY2" fmla="*/ 65530 h 69325"/>
                    <a:gd name="connsiteX3" fmla="*/ 110069 w 112315"/>
                    <a:gd name="connsiteY3" fmla="*/ 69326 h 69325"/>
                    <a:gd name="connsiteX4" fmla="*/ 0 w 112315"/>
                    <a:gd name="connsiteY4" fmla="*/ 3795 h 69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315" h="69325">
                      <a:moveTo>
                        <a:pt x="0" y="3795"/>
                      </a:moveTo>
                      <a:lnTo>
                        <a:pt x="2246" y="0"/>
                      </a:lnTo>
                      <a:lnTo>
                        <a:pt x="112315" y="65530"/>
                      </a:lnTo>
                      <a:lnTo>
                        <a:pt x="110069" y="69326"/>
                      </a:lnTo>
                      <a:lnTo>
                        <a:pt x="0" y="37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5" name="Graphic 19965">
                <a:extLst>
                  <a:ext uri="{FF2B5EF4-FFF2-40B4-BE49-F238E27FC236}">
                    <a16:creationId xmlns:a16="http://schemas.microsoft.com/office/drawing/2014/main" id="{DEE566A4-2EB6-45FB-9307-FAF46E89018B}"/>
                  </a:ext>
                </a:extLst>
              </p:cNvPr>
              <p:cNvGrpSpPr/>
              <p:nvPr/>
            </p:nvGrpSpPr>
            <p:grpSpPr>
              <a:xfrm>
                <a:off x="9794451" y="2740576"/>
                <a:ext cx="220855" cy="268984"/>
                <a:chOff x="7763298" y="2562701"/>
                <a:chExt cx="170254" cy="207356"/>
              </a:xfrm>
              <a:solidFill>
                <a:srgbClr val="839EAD"/>
              </a:solidFill>
            </p:grpSpPr>
            <p:sp>
              <p:nvSpPr>
                <p:cNvPr id="47879" name="Freeform: Shape 47878">
                  <a:extLst>
                    <a:ext uri="{FF2B5EF4-FFF2-40B4-BE49-F238E27FC236}">
                      <a16:creationId xmlns:a16="http://schemas.microsoft.com/office/drawing/2014/main" id="{12C8D529-8014-4A20-BD31-8B98A5D82671}"/>
                    </a:ext>
                  </a:extLst>
                </p:cNvPr>
                <p:cNvSpPr/>
                <p:nvPr/>
              </p:nvSpPr>
              <p:spPr>
                <a:xfrm>
                  <a:off x="7763298" y="2632492"/>
                  <a:ext cx="131292" cy="137566"/>
                </a:xfrm>
                <a:custGeom>
                  <a:avLst/>
                  <a:gdLst>
                    <a:gd name="connsiteX0" fmla="*/ 72966 w 131292"/>
                    <a:gd name="connsiteY0" fmla="*/ 135785 h 137566"/>
                    <a:gd name="connsiteX1" fmla="*/ 124786 w 131292"/>
                    <a:gd name="connsiteY1" fmla="*/ 20139 h 137566"/>
                    <a:gd name="connsiteX2" fmla="*/ 0 w 131292"/>
                    <a:gd name="connsiteY2" fmla="*/ 4415 h 137566"/>
                    <a:gd name="connsiteX3" fmla="*/ 542 w 131292"/>
                    <a:gd name="connsiteY3" fmla="*/ 0 h 137566"/>
                    <a:gd name="connsiteX4" fmla="*/ 131293 w 131292"/>
                    <a:gd name="connsiteY4" fmla="*/ 16499 h 137566"/>
                    <a:gd name="connsiteX5" fmla="*/ 77072 w 131292"/>
                    <a:gd name="connsiteY5" fmla="*/ 137567 h 137566"/>
                    <a:gd name="connsiteX6" fmla="*/ 72966 w 131292"/>
                    <a:gd name="connsiteY6" fmla="*/ 135785 h 137566"/>
                    <a:gd name="connsiteX7" fmla="*/ 72966 w 131292"/>
                    <a:gd name="connsiteY7" fmla="*/ 135785 h 137566"/>
                    <a:gd name="connsiteX8" fmla="*/ 0 w 131292"/>
                    <a:gd name="connsiteY8" fmla="*/ 4415 h 137566"/>
                    <a:gd name="connsiteX9" fmla="*/ 0 w 131292"/>
                    <a:gd name="connsiteY9" fmla="*/ 4415 h 137566"/>
                    <a:gd name="connsiteX10" fmla="*/ 0 w 131292"/>
                    <a:gd name="connsiteY10" fmla="*/ 4415 h 137566"/>
                    <a:gd name="connsiteX11" fmla="*/ 0 w 131292"/>
                    <a:gd name="connsiteY11" fmla="*/ 4415 h 137566"/>
                    <a:gd name="connsiteX12" fmla="*/ 0 w 131292"/>
                    <a:gd name="connsiteY12" fmla="*/ 4415 h 137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292" h="137566">
                      <a:moveTo>
                        <a:pt x="72966" y="135785"/>
                      </a:moveTo>
                      <a:lnTo>
                        <a:pt x="124786" y="20139"/>
                      </a:lnTo>
                      <a:lnTo>
                        <a:pt x="0" y="4415"/>
                      </a:lnTo>
                      <a:lnTo>
                        <a:pt x="542" y="0"/>
                      </a:lnTo>
                      <a:lnTo>
                        <a:pt x="131293" y="16499"/>
                      </a:lnTo>
                      <a:lnTo>
                        <a:pt x="77072" y="137567"/>
                      </a:lnTo>
                      <a:lnTo>
                        <a:pt x="72966" y="135785"/>
                      </a:lnTo>
                      <a:lnTo>
                        <a:pt x="72966" y="135785"/>
                      </a:lnTo>
                      <a:close/>
                      <a:moveTo>
                        <a:pt x="0" y="4415"/>
                      </a:moveTo>
                      <a:lnTo>
                        <a:pt x="0" y="4415"/>
                      </a:lnTo>
                      <a:lnTo>
                        <a:pt x="0" y="4415"/>
                      </a:lnTo>
                      <a:lnTo>
                        <a:pt x="0" y="4415"/>
                      </a:lnTo>
                      <a:lnTo>
                        <a:pt x="0" y="441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0" name="Freeform: Shape 47879">
                  <a:extLst>
                    <a:ext uri="{FF2B5EF4-FFF2-40B4-BE49-F238E27FC236}">
                      <a16:creationId xmlns:a16="http://schemas.microsoft.com/office/drawing/2014/main" id="{A43EE720-EDB6-4951-94A8-C2077011AF78}"/>
                    </a:ext>
                  </a:extLst>
                </p:cNvPr>
                <p:cNvSpPr/>
                <p:nvPr/>
              </p:nvSpPr>
              <p:spPr>
                <a:xfrm>
                  <a:off x="7799162" y="2562701"/>
                  <a:ext cx="31448" cy="128349"/>
                </a:xfrm>
                <a:custGeom>
                  <a:avLst/>
                  <a:gdLst>
                    <a:gd name="connsiteX0" fmla="*/ 0 w 31448"/>
                    <a:gd name="connsiteY0" fmla="*/ 127420 h 128349"/>
                    <a:gd name="connsiteX1" fmla="*/ 27111 w 31448"/>
                    <a:gd name="connsiteY1" fmla="*/ 0 h 128349"/>
                    <a:gd name="connsiteX2" fmla="*/ 31448 w 31448"/>
                    <a:gd name="connsiteY2" fmla="*/ 929 h 128349"/>
                    <a:gd name="connsiteX3" fmla="*/ 4338 w 31448"/>
                    <a:gd name="connsiteY3" fmla="*/ 128349 h 128349"/>
                    <a:gd name="connsiteX4" fmla="*/ 0 w 31448"/>
                    <a:gd name="connsiteY4" fmla="*/ 127420 h 128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48" h="128349">
                      <a:moveTo>
                        <a:pt x="0" y="127420"/>
                      </a:moveTo>
                      <a:lnTo>
                        <a:pt x="27111" y="0"/>
                      </a:lnTo>
                      <a:lnTo>
                        <a:pt x="31448" y="929"/>
                      </a:lnTo>
                      <a:lnTo>
                        <a:pt x="4338" y="128349"/>
                      </a:lnTo>
                      <a:lnTo>
                        <a:pt x="0" y="12742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1" name="Freeform: Shape 47880">
                  <a:extLst>
                    <a:ext uri="{FF2B5EF4-FFF2-40B4-BE49-F238E27FC236}">
                      <a16:creationId xmlns:a16="http://schemas.microsoft.com/office/drawing/2014/main" id="{469A4FCB-AA07-49FB-83A5-9F9D571D3794}"/>
                    </a:ext>
                  </a:extLst>
                </p:cNvPr>
                <p:cNvSpPr/>
                <p:nvPr/>
              </p:nvSpPr>
              <p:spPr>
                <a:xfrm>
                  <a:off x="7810858" y="2704761"/>
                  <a:ext cx="122694" cy="45468"/>
                </a:xfrm>
                <a:custGeom>
                  <a:avLst/>
                  <a:gdLst>
                    <a:gd name="connsiteX0" fmla="*/ 0 w 122694"/>
                    <a:gd name="connsiteY0" fmla="*/ 4260 h 45468"/>
                    <a:gd name="connsiteX1" fmla="*/ 1394 w 122694"/>
                    <a:gd name="connsiteY1" fmla="*/ 0 h 45468"/>
                    <a:gd name="connsiteX2" fmla="*/ 122694 w 122694"/>
                    <a:gd name="connsiteY2" fmla="*/ 41208 h 45468"/>
                    <a:gd name="connsiteX3" fmla="*/ 121301 w 122694"/>
                    <a:gd name="connsiteY3" fmla="*/ 45468 h 45468"/>
                    <a:gd name="connsiteX4" fmla="*/ 0 w 122694"/>
                    <a:gd name="connsiteY4" fmla="*/ 4260 h 45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694" h="45468">
                      <a:moveTo>
                        <a:pt x="0" y="4260"/>
                      </a:moveTo>
                      <a:lnTo>
                        <a:pt x="1394" y="0"/>
                      </a:lnTo>
                      <a:lnTo>
                        <a:pt x="122694" y="41208"/>
                      </a:lnTo>
                      <a:lnTo>
                        <a:pt x="121301" y="45468"/>
                      </a:lnTo>
                      <a:lnTo>
                        <a:pt x="0" y="426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6" name="Graphic 19965">
                <a:extLst>
                  <a:ext uri="{FF2B5EF4-FFF2-40B4-BE49-F238E27FC236}">
                    <a16:creationId xmlns:a16="http://schemas.microsoft.com/office/drawing/2014/main" id="{CCD22879-3319-4F40-BACC-31F84ADCE1DF}"/>
                  </a:ext>
                </a:extLst>
              </p:cNvPr>
              <p:cNvGrpSpPr/>
              <p:nvPr/>
            </p:nvGrpSpPr>
            <p:grpSpPr>
              <a:xfrm>
                <a:off x="9713766" y="2647431"/>
                <a:ext cx="245976" cy="259440"/>
                <a:chOff x="7701099" y="2490897"/>
                <a:chExt cx="189619" cy="199998"/>
              </a:xfrm>
              <a:solidFill>
                <a:srgbClr val="839EAD"/>
              </a:solidFill>
            </p:grpSpPr>
            <p:sp>
              <p:nvSpPr>
                <p:cNvPr id="47876" name="Freeform: Shape 47875">
                  <a:extLst>
                    <a:ext uri="{FF2B5EF4-FFF2-40B4-BE49-F238E27FC236}">
                      <a16:creationId xmlns:a16="http://schemas.microsoft.com/office/drawing/2014/main" id="{8AD24D3B-9005-44C9-A27E-551865478705}"/>
                    </a:ext>
                  </a:extLst>
                </p:cNvPr>
                <p:cNvSpPr/>
                <p:nvPr/>
              </p:nvSpPr>
              <p:spPr>
                <a:xfrm>
                  <a:off x="7701099" y="2561152"/>
                  <a:ext cx="131370" cy="129743"/>
                </a:xfrm>
                <a:custGeom>
                  <a:avLst/>
                  <a:gdLst>
                    <a:gd name="connsiteX0" fmla="*/ 99148 w 131370"/>
                    <a:gd name="connsiteY0" fmla="*/ 128814 h 129743"/>
                    <a:gd name="connsiteX1" fmla="*/ 125793 w 131370"/>
                    <a:gd name="connsiteY1" fmla="*/ 4880 h 129743"/>
                    <a:gd name="connsiteX2" fmla="*/ 388 w 131370"/>
                    <a:gd name="connsiteY2" fmla="*/ 15414 h 129743"/>
                    <a:gd name="connsiteX3" fmla="*/ 0 w 131370"/>
                    <a:gd name="connsiteY3" fmla="*/ 10999 h 129743"/>
                    <a:gd name="connsiteX4" fmla="*/ 131370 w 131370"/>
                    <a:gd name="connsiteY4" fmla="*/ 0 h 129743"/>
                    <a:gd name="connsiteX5" fmla="*/ 103485 w 131370"/>
                    <a:gd name="connsiteY5" fmla="*/ 129743 h 129743"/>
                    <a:gd name="connsiteX6" fmla="*/ 99148 w 131370"/>
                    <a:gd name="connsiteY6" fmla="*/ 128814 h 129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370" h="129743">
                      <a:moveTo>
                        <a:pt x="99148" y="128814"/>
                      </a:moveTo>
                      <a:lnTo>
                        <a:pt x="125793" y="4880"/>
                      </a:lnTo>
                      <a:lnTo>
                        <a:pt x="388" y="15414"/>
                      </a:lnTo>
                      <a:lnTo>
                        <a:pt x="0" y="10999"/>
                      </a:lnTo>
                      <a:lnTo>
                        <a:pt x="131370" y="0"/>
                      </a:lnTo>
                      <a:lnTo>
                        <a:pt x="103485" y="129743"/>
                      </a:lnTo>
                      <a:lnTo>
                        <a:pt x="99148" y="12881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7" name="Freeform: Shape 47876">
                  <a:extLst>
                    <a:ext uri="{FF2B5EF4-FFF2-40B4-BE49-F238E27FC236}">
                      <a16:creationId xmlns:a16="http://schemas.microsoft.com/office/drawing/2014/main" id="{800D2372-C6EE-49B7-B0B9-B6DDD6D3348B}"/>
                    </a:ext>
                  </a:extLst>
                </p:cNvPr>
                <p:cNvSpPr/>
                <p:nvPr/>
              </p:nvSpPr>
              <p:spPr>
                <a:xfrm>
                  <a:off x="7747651" y="2490897"/>
                  <a:ext cx="4415" cy="130285"/>
                </a:xfrm>
                <a:custGeom>
                  <a:avLst/>
                  <a:gdLst>
                    <a:gd name="connsiteX0" fmla="*/ 0 w 4415"/>
                    <a:gd name="connsiteY0" fmla="*/ 130286 h 130285"/>
                    <a:gd name="connsiteX1" fmla="*/ 0 w 4415"/>
                    <a:gd name="connsiteY1" fmla="*/ 0 h 130285"/>
                    <a:gd name="connsiteX2" fmla="*/ 4415 w 4415"/>
                    <a:gd name="connsiteY2" fmla="*/ 77 h 130285"/>
                    <a:gd name="connsiteX3" fmla="*/ 4415 w 4415"/>
                    <a:gd name="connsiteY3" fmla="*/ 130286 h 130285"/>
                    <a:gd name="connsiteX4" fmla="*/ 0 w 4415"/>
                    <a:gd name="connsiteY4" fmla="*/ 130286 h 130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15" h="130285">
                      <a:moveTo>
                        <a:pt x="0" y="130286"/>
                      </a:moveTo>
                      <a:lnTo>
                        <a:pt x="0" y="0"/>
                      </a:lnTo>
                      <a:lnTo>
                        <a:pt x="4415" y="77"/>
                      </a:lnTo>
                      <a:lnTo>
                        <a:pt x="4415" y="130286"/>
                      </a:lnTo>
                      <a:lnTo>
                        <a:pt x="0" y="13028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8" name="Freeform: Shape 47877">
                  <a:extLst>
                    <a:ext uri="{FF2B5EF4-FFF2-40B4-BE49-F238E27FC236}">
                      <a16:creationId xmlns:a16="http://schemas.microsoft.com/office/drawing/2014/main" id="{C0C8AEFF-0F61-4FE3-B435-956E9BFF14FE}"/>
                    </a:ext>
                  </a:extLst>
                </p:cNvPr>
                <p:cNvSpPr/>
                <p:nvPr/>
              </p:nvSpPr>
              <p:spPr>
                <a:xfrm>
                  <a:off x="7763065" y="2632801"/>
                  <a:ext cx="127652" cy="19519"/>
                </a:xfrm>
                <a:custGeom>
                  <a:avLst/>
                  <a:gdLst>
                    <a:gd name="connsiteX0" fmla="*/ 0 w 127652"/>
                    <a:gd name="connsiteY0" fmla="*/ 4415 h 19519"/>
                    <a:gd name="connsiteX1" fmla="*/ 542 w 127652"/>
                    <a:gd name="connsiteY1" fmla="*/ 0 h 19519"/>
                    <a:gd name="connsiteX2" fmla="*/ 127652 w 127652"/>
                    <a:gd name="connsiteY2" fmla="*/ 15104 h 19519"/>
                    <a:gd name="connsiteX3" fmla="*/ 127110 w 127652"/>
                    <a:gd name="connsiteY3" fmla="*/ 19520 h 19519"/>
                    <a:gd name="connsiteX4" fmla="*/ 0 w 127652"/>
                    <a:gd name="connsiteY4" fmla="*/ 4415 h 19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652" h="19519">
                      <a:moveTo>
                        <a:pt x="0" y="4415"/>
                      </a:moveTo>
                      <a:lnTo>
                        <a:pt x="542" y="0"/>
                      </a:lnTo>
                      <a:lnTo>
                        <a:pt x="127652" y="15104"/>
                      </a:lnTo>
                      <a:lnTo>
                        <a:pt x="127110" y="19520"/>
                      </a:lnTo>
                      <a:lnTo>
                        <a:pt x="0" y="441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7" name="Graphic 19965">
                <a:extLst>
                  <a:ext uri="{FF2B5EF4-FFF2-40B4-BE49-F238E27FC236}">
                    <a16:creationId xmlns:a16="http://schemas.microsoft.com/office/drawing/2014/main" id="{D20DDD33-2395-432D-93DB-09DFD67552CB}"/>
                  </a:ext>
                </a:extLst>
              </p:cNvPr>
              <p:cNvGrpSpPr/>
              <p:nvPr/>
            </p:nvGrpSpPr>
            <p:grpSpPr>
              <a:xfrm>
                <a:off x="9617907" y="2576392"/>
                <a:ext cx="261550" cy="239544"/>
                <a:chOff x="7627203" y="2436134"/>
                <a:chExt cx="201625" cy="184661"/>
              </a:xfrm>
              <a:solidFill>
                <a:srgbClr val="839EAD"/>
              </a:solidFill>
            </p:grpSpPr>
            <p:sp>
              <p:nvSpPr>
                <p:cNvPr id="47873" name="Freeform: Shape 47872">
                  <a:extLst>
                    <a:ext uri="{FF2B5EF4-FFF2-40B4-BE49-F238E27FC236}">
                      <a16:creationId xmlns:a16="http://schemas.microsoft.com/office/drawing/2014/main" id="{0CD75643-626F-4B53-90B4-FDF4D8E8227F}"/>
                    </a:ext>
                  </a:extLst>
                </p:cNvPr>
                <p:cNvSpPr/>
                <p:nvPr/>
              </p:nvSpPr>
              <p:spPr>
                <a:xfrm>
                  <a:off x="7627203" y="2488031"/>
                  <a:ext cx="126180" cy="132764"/>
                </a:xfrm>
                <a:custGeom>
                  <a:avLst/>
                  <a:gdLst>
                    <a:gd name="connsiteX0" fmla="*/ 121455 w 126180"/>
                    <a:gd name="connsiteY0" fmla="*/ 132764 h 132764"/>
                    <a:gd name="connsiteX1" fmla="*/ 121765 w 126180"/>
                    <a:gd name="connsiteY1" fmla="*/ 6042 h 132764"/>
                    <a:gd name="connsiteX2" fmla="*/ 1317 w 126180"/>
                    <a:gd name="connsiteY2" fmla="*/ 42370 h 132764"/>
                    <a:gd name="connsiteX3" fmla="*/ 0 w 126180"/>
                    <a:gd name="connsiteY3" fmla="*/ 38110 h 132764"/>
                    <a:gd name="connsiteX4" fmla="*/ 126180 w 126180"/>
                    <a:gd name="connsiteY4" fmla="*/ 0 h 132764"/>
                    <a:gd name="connsiteX5" fmla="*/ 125870 w 126180"/>
                    <a:gd name="connsiteY5" fmla="*/ 132764 h 132764"/>
                    <a:gd name="connsiteX6" fmla="*/ 121455 w 126180"/>
                    <a:gd name="connsiteY6" fmla="*/ 132764 h 132764"/>
                    <a:gd name="connsiteX7" fmla="*/ 121455 w 126180"/>
                    <a:gd name="connsiteY7" fmla="*/ 132764 h 132764"/>
                    <a:gd name="connsiteX8" fmla="*/ 1317 w 126180"/>
                    <a:gd name="connsiteY8" fmla="*/ 42447 h 132764"/>
                    <a:gd name="connsiteX9" fmla="*/ 1317 w 126180"/>
                    <a:gd name="connsiteY9" fmla="*/ 42447 h 132764"/>
                    <a:gd name="connsiteX10" fmla="*/ 1317 w 126180"/>
                    <a:gd name="connsiteY10" fmla="*/ 42447 h 132764"/>
                    <a:gd name="connsiteX11" fmla="*/ 1317 w 126180"/>
                    <a:gd name="connsiteY11" fmla="*/ 42447 h 132764"/>
                    <a:gd name="connsiteX12" fmla="*/ 1317 w 126180"/>
                    <a:gd name="connsiteY12" fmla="*/ 42447 h 132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180" h="132764">
                      <a:moveTo>
                        <a:pt x="121455" y="132764"/>
                      </a:moveTo>
                      <a:lnTo>
                        <a:pt x="121765" y="6042"/>
                      </a:lnTo>
                      <a:lnTo>
                        <a:pt x="1317" y="42370"/>
                      </a:lnTo>
                      <a:lnTo>
                        <a:pt x="0" y="38110"/>
                      </a:lnTo>
                      <a:lnTo>
                        <a:pt x="126180" y="0"/>
                      </a:lnTo>
                      <a:lnTo>
                        <a:pt x="125870" y="132764"/>
                      </a:lnTo>
                      <a:lnTo>
                        <a:pt x="121455" y="132764"/>
                      </a:lnTo>
                      <a:lnTo>
                        <a:pt x="121455" y="132764"/>
                      </a:lnTo>
                      <a:close/>
                      <a:moveTo>
                        <a:pt x="1317" y="42447"/>
                      </a:moveTo>
                      <a:lnTo>
                        <a:pt x="1317" y="42447"/>
                      </a:lnTo>
                      <a:lnTo>
                        <a:pt x="1317" y="42447"/>
                      </a:lnTo>
                      <a:lnTo>
                        <a:pt x="1317" y="42447"/>
                      </a:lnTo>
                      <a:lnTo>
                        <a:pt x="1317" y="4244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4" name="Freeform: Shape 47873">
                  <a:extLst>
                    <a:ext uri="{FF2B5EF4-FFF2-40B4-BE49-F238E27FC236}">
                      <a16:creationId xmlns:a16="http://schemas.microsoft.com/office/drawing/2014/main" id="{C1DF3795-3740-449A-993E-C8FD8552D588}"/>
                    </a:ext>
                  </a:extLst>
                </p:cNvPr>
                <p:cNvSpPr/>
                <p:nvPr/>
              </p:nvSpPr>
              <p:spPr>
                <a:xfrm>
                  <a:off x="7655863" y="2436134"/>
                  <a:ext cx="31370" cy="128349"/>
                </a:xfrm>
                <a:custGeom>
                  <a:avLst/>
                  <a:gdLst>
                    <a:gd name="connsiteX0" fmla="*/ 0 w 31370"/>
                    <a:gd name="connsiteY0" fmla="*/ 930 h 128349"/>
                    <a:gd name="connsiteX1" fmla="*/ 4338 w 31370"/>
                    <a:gd name="connsiteY1" fmla="*/ 0 h 128349"/>
                    <a:gd name="connsiteX2" fmla="*/ 31371 w 31370"/>
                    <a:gd name="connsiteY2" fmla="*/ 127420 h 128349"/>
                    <a:gd name="connsiteX3" fmla="*/ 27033 w 31370"/>
                    <a:gd name="connsiteY3" fmla="*/ 128349 h 128349"/>
                    <a:gd name="connsiteX4" fmla="*/ 0 w 31370"/>
                    <a:gd name="connsiteY4" fmla="*/ 930 h 128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370" h="128349">
                      <a:moveTo>
                        <a:pt x="0" y="930"/>
                      </a:moveTo>
                      <a:lnTo>
                        <a:pt x="4338" y="0"/>
                      </a:lnTo>
                      <a:lnTo>
                        <a:pt x="31371" y="127420"/>
                      </a:lnTo>
                      <a:lnTo>
                        <a:pt x="27033" y="128349"/>
                      </a:lnTo>
                      <a:lnTo>
                        <a:pt x="0" y="93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5" name="Freeform: Shape 47874">
                  <a:extLst>
                    <a:ext uri="{FF2B5EF4-FFF2-40B4-BE49-F238E27FC236}">
                      <a16:creationId xmlns:a16="http://schemas.microsoft.com/office/drawing/2014/main" id="{F9E9F85B-074B-4788-B1CD-AD01784C5173}"/>
                    </a:ext>
                  </a:extLst>
                </p:cNvPr>
                <p:cNvSpPr/>
                <p:nvPr/>
              </p:nvSpPr>
              <p:spPr>
                <a:xfrm>
                  <a:off x="7700944" y="2560842"/>
                  <a:ext cx="127884" cy="16111"/>
                </a:xfrm>
                <a:custGeom>
                  <a:avLst/>
                  <a:gdLst>
                    <a:gd name="connsiteX0" fmla="*/ 0 w 127884"/>
                    <a:gd name="connsiteY0" fmla="*/ 11696 h 16111"/>
                    <a:gd name="connsiteX1" fmla="*/ 127497 w 127884"/>
                    <a:gd name="connsiteY1" fmla="*/ 0 h 16111"/>
                    <a:gd name="connsiteX2" fmla="*/ 127884 w 127884"/>
                    <a:gd name="connsiteY2" fmla="*/ 4415 h 16111"/>
                    <a:gd name="connsiteX3" fmla="*/ 387 w 127884"/>
                    <a:gd name="connsiteY3" fmla="*/ 16111 h 16111"/>
                    <a:gd name="connsiteX4" fmla="*/ 0 w 127884"/>
                    <a:gd name="connsiteY4" fmla="*/ 11696 h 16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884" h="16111">
                      <a:moveTo>
                        <a:pt x="0" y="11696"/>
                      </a:moveTo>
                      <a:lnTo>
                        <a:pt x="127497" y="0"/>
                      </a:lnTo>
                      <a:lnTo>
                        <a:pt x="127884" y="4415"/>
                      </a:lnTo>
                      <a:lnTo>
                        <a:pt x="387" y="16111"/>
                      </a:lnTo>
                      <a:lnTo>
                        <a:pt x="0" y="1169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8" name="Graphic 19965">
                <a:extLst>
                  <a:ext uri="{FF2B5EF4-FFF2-40B4-BE49-F238E27FC236}">
                    <a16:creationId xmlns:a16="http://schemas.microsoft.com/office/drawing/2014/main" id="{1CB841E2-1AE0-4D58-BD24-EABE2C42A483}"/>
                  </a:ext>
                </a:extLst>
              </p:cNvPr>
              <p:cNvGrpSpPr/>
              <p:nvPr/>
            </p:nvGrpSpPr>
            <p:grpSpPr>
              <a:xfrm>
                <a:off x="9511699" y="2531678"/>
                <a:ext cx="266473" cy="210505"/>
                <a:chOff x="7545329" y="2401665"/>
                <a:chExt cx="205420" cy="162275"/>
              </a:xfrm>
              <a:solidFill>
                <a:srgbClr val="839EAD"/>
              </a:solidFill>
            </p:grpSpPr>
            <p:sp>
              <p:nvSpPr>
                <p:cNvPr id="47870" name="Freeform: Shape 47869">
                  <a:extLst>
                    <a:ext uri="{FF2B5EF4-FFF2-40B4-BE49-F238E27FC236}">
                      <a16:creationId xmlns:a16="http://schemas.microsoft.com/office/drawing/2014/main" id="{6083EC6D-B60C-4203-8ABC-D2B03278479B}"/>
                    </a:ext>
                  </a:extLst>
                </p:cNvPr>
                <p:cNvSpPr/>
                <p:nvPr/>
              </p:nvSpPr>
              <p:spPr>
                <a:xfrm>
                  <a:off x="7545329" y="2433113"/>
                  <a:ext cx="142756" cy="130827"/>
                </a:xfrm>
                <a:custGeom>
                  <a:avLst/>
                  <a:gdLst>
                    <a:gd name="connsiteX0" fmla="*/ 112470 w 142756"/>
                    <a:gd name="connsiteY0" fmla="*/ 6739 h 130827"/>
                    <a:gd name="connsiteX1" fmla="*/ 2169 w 142756"/>
                    <a:gd name="connsiteY1" fmla="*/ 67312 h 130827"/>
                    <a:gd name="connsiteX2" fmla="*/ 0 w 142756"/>
                    <a:gd name="connsiteY2" fmla="*/ 63439 h 130827"/>
                    <a:gd name="connsiteX3" fmla="*/ 115491 w 142756"/>
                    <a:gd name="connsiteY3" fmla="*/ 0 h 130827"/>
                    <a:gd name="connsiteX4" fmla="*/ 142756 w 142756"/>
                    <a:gd name="connsiteY4" fmla="*/ 129898 h 130827"/>
                    <a:gd name="connsiteX5" fmla="*/ 138419 w 142756"/>
                    <a:gd name="connsiteY5" fmla="*/ 130828 h 130827"/>
                    <a:gd name="connsiteX6" fmla="*/ 112470 w 142756"/>
                    <a:gd name="connsiteY6" fmla="*/ 6739 h 130827"/>
                    <a:gd name="connsiteX7" fmla="*/ 112470 w 142756"/>
                    <a:gd name="connsiteY7" fmla="*/ 6739 h 130827"/>
                    <a:gd name="connsiteX8" fmla="*/ 2247 w 142756"/>
                    <a:gd name="connsiteY8" fmla="*/ 67389 h 130827"/>
                    <a:gd name="connsiteX9" fmla="*/ 2247 w 142756"/>
                    <a:gd name="connsiteY9" fmla="*/ 67389 h 130827"/>
                    <a:gd name="connsiteX10" fmla="*/ 2247 w 142756"/>
                    <a:gd name="connsiteY10" fmla="*/ 67389 h 130827"/>
                    <a:gd name="connsiteX11" fmla="*/ 2247 w 142756"/>
                    <a:gd name="connsiteY11" fmla="*/ 67389 h 130827"/>
                    <a:gd name="connsiteX12" fmla="*/ 2247 w 142756"/>
                    <a:gd name="connsiteY12" fmla="*/ 67389 h 130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2756" h="130827">
                      <a:moveTo>
                        <a:pt x="112470" y="6739"/>
                      </a:moveTo>
                      <a:lnTo>
                        <a:pt x="2169" y="67312"/>
                      </a:lnTo>
                      <a:lnTo>
                        <a:pt x="0" y="63439"/>
                      </a:lnTo>
                      <a:lnTo>
                        <a:pt x="115491" y="0"/>
                      </a:lnTo>
                      <a:lnTo>
                        <a:pt x="142756" y="129898"/>
                      </a:lnTo>
                      <a:lnTo>
                        <a:pt x="138419" y="130828"/>
                      </a:lnTo>
                      <a:lnTo>
                        <a:pt x="112470" y="6739"/>
                      </a:lnTo>
                      <a:lnTo>
                        <a:pt x="112470" y="6739"/>
                      </a:lnTo>
                      <a:close/>
                      <a:moveTo>
                        <a:pt x="2247" y="67389"/>
                      </a:moveTo>
                      <a:lnTo>
                        <a:pt x="2247" y="67389"/>
                      </a:lnTo>
                      <a:lnTo>
                        <a:pt x="2247" y="67389"/>
                      </a:lnTo>
                      <a:lnTo>
                        <a:pt x="2247" y="67389"/>
                      </a:lnTo>
                      <a:lnTo>
                        <a:pt x="2247" y="6738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1" name="Freeform: Shape 47870">
                  <a:extLst>
                    <a:ext uri="{FF2B5EF4-FFF2-40B4-BE49-F238E27FC236}">
                      <a16:creationId xmlns:a16="http://schemas.microsoft.com/office/drawing/2014/main" id="{6E3FE6D6-7F8A-40DB-A948-08408413BA0D}"/>
                    </a:ext>
                  </a:extLst>
                </p:cNvPr>
                <p:cNvSpPr/>
                <p:nvPr/>
              </p:nvSpPr>
              <p:spPr>
                <a:xfrm>
                  <a:off x="7554857" y="2401665"/>
                  <a:ext cx="57087" cy="120758"/>
                </a:xfrm>
                <a:custGeom>
                  <a:avLst/>
                  <a:gdLst>
                    <a:gd name="connsiteX0" fmla="*/ 0 w 57087"/>
                    <a:gd name="connsiteY0" fmla="*/ 1782 h 120758"/>
                    <a:gd name="connsiteX1" fmla="*/ 4028 w 57087"/>
                    <a:gd name="connsiteY1" fmla="*/ 0 h 120758"/>
                    <a:gd name="connsiteX2" fmla="*/ 57087 w 57087"/>
                    <a:gd name="connsiteY2" fmla="*/ 118977 h 120758"/>
                    <a:gd name="connsiteX3" fmla="*/ 52981 w 57087"/>
                    <a:gd name="connsiteY3" fmla="*/ 120758 h 120758"/>
                    <a:gd name="connsiteX4" fmla="*/ 0 w 57087"/>
                    <a:gd name="connsiteY4" fmla="*/ 1782 h 120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87" h="120758">
                      <a:moveTo>
                        <a:pt x="0" y="1782"/>
                      </a:moveTo>
                      <a:lnTo>
                        <a:pt x="4028" y="0"/>
                      </a:lnTo>
                      <a:lnTo>
                        <a:pt x="57087" y="118977"/>
                      </a:lnTo>
                      <a:lnTo>
                        <a:pt x="52981" y="120758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2" name="Freeform: Shape 47871">
                  <a:extLst>
                    <a:ext uri="{FF2B5EF4-FFF2-40B4-BE49-F238E27FC236}">
                      <a16:creationId xmlns:a16="http://schemas.microsoft.com/office/drawing/2014/main" id="{BDDB4753-209D-4BFE-BBC4-6E30276E121C}"/>
                    </a:ext>
                  </a:extLst>
                </p:cNvPr>
                <p:cNvSpPr/>
                <p:nvPr/>
              </p:nvSpPr>
              <p:spPr>
                <a:xfrm>
                  <a:off x="7627048" y="2488651"/>
                  <a:ext cx="123701" cy="42215"/>
                </a:xfrm>
                <a:custGeom>
                  <a:avLst/>
                  <a:gdLst>
                    <a:gd name="connsiteX0" fmla="*/ 0 w 123701"/>
                    <a:gd name="connsiteY0" fmla="*/ 37955 h 42215"/>
                    <a:gd name="connsiteX1" fmla="*/ 122385 w 123701"/>
                    <a:gd name="connsiteY1" fmla="*/ 0 h 42215"/>
                    <a:gd name="connsiteX2" fmla="*/ 123702 w 123701"/>
                    <a:gd name="connsiteY2" fmla="*/ 4260 h 42215"/>
                    <a:gd name="connsiteX3" fmla="*/ 1317 w 123701"/>
                    <a:gd name="connsiteY3" fmla="*/ 42215 h 42215"/>
                    <a:gd name="connsiteX4" fmla="*/ 0 w 123701"/>
                    <a:gd name="connsiteY4" fmla="*/ 37955 h 42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701" h="42215">
                      <a:moveTo>
                        <a:pt x="0" y="37955"/>
                      </a:moveTo>
                      <a:lnTo>
                        <a:pt x="122385" y="0"/>
                      </a:lnTo>
                      <a:lnTo>
                        <a:pt x="123702" y="4260"/>
                      </a:lnTo>
                      <a:lnTo>
                        <a:pt x="1317" y="42215"/>
                      </a:lnTo>
                      <a:lnTo>
                        <a:pt x="0" y="379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9" name="Graphic 19965">
                <a:extLst>
                  <a:ext uri="{FF2B5EF4-FFF2-40B4-BE49-F238E27FC236}">
                    <a16:creationId xmlns:a16="http://schemas.microsoft.com/office/drawing/2014/main" id="{49D4C1D1-50F1-46BC-BD75-C054876DD963}"/>
                  </a:ext>
                </a:extLst>
              </p:cNvPr>
              <p:cNvGrpSpPr/>
              <p:nvPr/>
            </p:nvGrpSpPr>
            <p:grpSpPr>
              <a:xfrm>
                <a:off x="9339879" y="2491486"/>
                <a:ext cx="102389" cy="85307"/>
                <a:chOff x="7412875" y="2370681"/>
                <a:chExt cx="78930" cy="65762"/>
              </a:xfrm>
              <a:solidFill>
                <a:srgbClr val="839EAD"/>
              </a:solidFill>
            </p:grpSpPr>
            <p:sp>
              <p:nvSpPr>
                <p:cNvPr id="47863" name="Freeform: Shape 47862">
                  <a:extLst>
                    <a:ext uri="{FF2B5EF4-FFF2-40B4-BE49-F238E27FC236}">
                      <a16:creationId xmlns:a16="http://schemas.microsoft.com/office/drawing/2014/main" id="{53035BBC-0C18-43A7-841C-C1DF01D4B36F}"/>
                    </a:ext>
                  </a:extLst>
                </p:cNvPr>
                <p:cNvSpPr/>
                <p:nvPr/>
              </p:nvSpPr>
              <p:spPr>
                <a:xfrm>
                  <a:off x="7412953" y="2370681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4" name="Freeform: Shape 47863">
                  <a:extLst>
                    <a:ext uri="{FF2B5EF4-FFF2-40B4-BE49-F238E27FC236}">
                      <a16:creationId xmlns:a16="http://schemas.microsoft.com/office/drawing/2014/main" id="{0157C812-684B-4D5C-B6F5-6D6DA2649786}"/>
                    </a:ext>
                  </a:extLst>
                </p:cNvPr>
                <p:cNvSpPr/>
                <p:nvPr/>
              </p:nvSpPr>
              <p:spPr>
                <a:xfrm>
                  <a:off x="7412875" y="2413283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619 h 23160"/>
                    <a:gd name="connsiteX7" fmla="*/ 78853 w 78930"/>
                    <a:gd name="connsiteY7" fmla="*/ 11619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5" name="Freeform: Shape 47864">
                  <a:extLst>
                    <a:ext uri="{FF2B5EF4-FFF2-40B4-BE49-F238E27FC236}">
                      <a16:creationId xmlns:a16="http://schemas.microsoft.com/office/drawing/2014/main" id="{B069324C-4324-418D-9E86-FD107C29FC1A}"/>
                    </a:ext>
                  </a:extLst>
                </p:cNvPr>
                <p:cNvSpPr/>
                <p:nvPr/>
              </p:nvSpPr>
              <p:spPr>
                <a:xfrm>
                  <a:off x="7486616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6" name="Freeform: Shape 47865">
                  <a:extLst>
                    <a:ext uri="{FF2B5EF4-FFF2-40B4-BE49-F238E27FC236}">
                      <a16:creationId xmlns:a16="http://schemas.microsoft.com/office/drawing/2014/main" id="{186A170D-92B2-47A3-9505-7B208714C63B}"/>
                    </a:ext>
                  </a:extLst>
                </p:cNvPr>
                <p:cNvSpPr/>
                <p:nvPr/>
              </p:nvSpPr>
              <p:spPr>
                <a:xfrm>
                  <a:off x="7415276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7" name="Freeform: Shape 47866">
                  <a:extLst>
                    <a:ext uri="{FF2B5EF4-FFF2-40B4-BE49-F238E27FC236}">
                      <a16:creationId xmlns:a16="http://schemas.microsoft.com/office/drawing/2014/main" id="{06876CF2-7CE6-4D79-B7E2-E1141987F135}"/>
                    </a:ext>
                  </a:extLst>
                </p:cNvPr>
                <p:cNvSpPr/>
                <p:nvPr/>
              </p:nvSpPr>
              <p:spPr>
                <a:xfrm>
                  <a:off x="7425578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8" name="Freeform: Shape 47867">
                  <a:extLst>
                    <a:ext uri="{FF2B5EF4-FFF2-40B4-BE49-F238E27FC236}">
                      <a16:creationId xmlns:a16="http://schemas.microsoft.com/office/drawing/2014/main" id="{A762BCDA-E56F-4197-BA32-55A394D533CA}"/>
                    </a:ext>
                  </a:extLst>
                </p:cNvPr>
                <p:cNvSpPr/>
                <p:nvPr/>
              </p:nvSpPr>
              <p:spPr>
                <a:xfrm>
                  <a:off x="7450752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9" name="Freeform: Shape 47868">
                  <a:extLst>
                    <a:ext uri="{FF2B5EF4-FFF2-40B4-BE49-F238E27FC236}">
                      <a16:creationId xmlns:a16="http://schemas.microsoft.com/office/drawing/2014/main" id="{327711A0-C741-4D8A-92C0-2AE2E411BA7F}"/>
                    </a:ext>
                  </a:extLst>
                </p:cNvPr>
                <p:cNvSpPr/>
                <p:nvPr/>
              </p:nvSpPr>
              <p:spPr>
                <a:xfrm>
                  <a:off x="7475849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0" name="Graphic 19965">
                <a:extLst>
                  <a:ext uri="{FF2B5EF4-FFF2-40B4-BE49-F238E27FC236}">
                    <a16:creationId xmlns:a16="http://schemas.microsoft.com/office/drawing/2014/main" id="{5BDDA0A1-AA3E-4C8F-9ABE-30E98122281D}"/>
                  </a:ext>
                </a:extLst>
              </p:cNvPr>
              <p:cNvGrpSpPr/>
              <p:nvPr/>
            </p:nvGrpSpPr>
            <p:grpSpPr>
              <a:xfrm>
                <a:off x="9070391" y="2541926"/>
                <a:ext cx="102489" cy="85207"/>
                <a:chOff x="7205131" y="2409565"/>
                <a:chExt cx="79007" cy="65685"/>
              </a:xfrm>
              <a:solidFill>
                <a:srgbClr val="839EAD"/>
              </a:solidFill>
            </p:grpSpPr>
            <p:sp>
              <p:nvSpPr>
                <p:cNvPr id="47856" name="Freeform: Shape 47855">
                  <a:extLst>
                    <a:ext uri="{FF2B5EF4-FFF2-40B4-BE49-F238E27FC236}">
                      <a16:creationId xmlns:a16="http://schemas.microsoft.com/office/drawing/2014/main" id="{4F18DC65-B0D5-4C0F-B2CB-857B270CDD81}"/>
                    </a:ext>
                  </a:extLst>
                </p:cNvPr>
                <p:cNvSpPr/>
                <p:nvPr/>
              </p:nvSpPr>
              <p:spPr>
                <a:xfrm>
                  <a:off x="7205131" y="2409565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12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1" y="0"/>
                        <a:pt x="67312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7" name="Freeform: Shape 47856">
                  <a:extLst>
                    <a:ext uri="{FF2B5EF4-FFF2-40B4-BE49-F238E27FC236}">
                      <a16:creationId xmlns:a16="http://schemas.microsoft.com/office/drawing/2014/main" id="{7393694A-CF58-4268-A8A5-28480E427835}"/>
                    </a:ext>
                  </a:extLst>
                </p:cNvPr>
                <p:cNvSpPr/>
                <p:nvPr/>
              </p:nvSpPr>
              <p:spPr>
                <a:xfrm>
                  <a:off x="7205208" y="2452168"/>
                  <a:ext cx="78930" cy="23082"/>
                </a:xfrm>
                <a:custGeom>
                  <a:avLst/>
                  <a:gdLst>
                    <a:gd name="connsiteX0" fmla="*/ 78853 w 78930"/>
                    <a:gd name="connsiteY0" fmla="*/ 0 h 23082"/>
                    <a:gd name="connsiteX1" fmla="*/ 0 w 78930"/>
                    <a:gd name="connsiteY1" fmla="*/ 0 h 23082"/>
                    <a:gd name="connsiteX2" fmla="*/ 0 w 78930"/>
                    <a:gd name="connsiteY2" fmla="*/ 11541 h 23082"/>
                    <a:gd name="connsiteX3" fmla="*/ 0 w 78930"/>
                    <a:gd name="connsiteY3" fmla="*/ 11541 h 23082"/>
                    <a:gd name="connsiteX4" fmla="*/ 11541 w 78930"/>
                    <a:gd name="connsiteY4" fmla="*/ 23083 h 23082"/>
                    <a:gd name="connsiteX5" fmla="*/ 67312 w 78930"/>
                    <a:gd name="connsiteY5" fmla="*/ 23083 h 23082"/>
                    <a:gd name="connsiteX6" fmla="*/ 78930 w 78930"/>
                    <a:gd name="connsiteY6" fmla="*/ 11541 h 23082"/>
                    <a:gd name="connsiteX7" fmla="*/ 78930 w 78930"/>
                    <a:gd name="connsiteY7" fmla="*/ 11541 h 23082"/>
                    <a:gd name="connsiteX8" fmla="*/ 78930 w 78930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082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12" y="23083"/>
                        <a:pt x="11541" y="23083"/>
                      </a:cubicBezTo>
                      <a:lnTo>
                        <a:pt x="67312" y="23083"/>
                      </a:lnTo>
                      <a:cubicBezTo>
                        <a:pt x="73740" y="23083"/>
                        <a:pt x="78853" y="17893"/>
                        <a:pt x="78930" y="11541"/>
                      </a:cubicBezTo>
                      <a:lnTo>
                        <a:pt x="78930" y="11541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8" name="Freeform: Shape 47857">
                  <a:extLst>
                    <a:ext uri="{FF2B5EF4-FFF2-40B4-BE49-F238E27FC236}">
                      <a16:creationId xmlns:a16="http://schemas.microsoft.com/office/drawing/2014/main" id="{BE38B3DE-89F5-4A86-88C2-94CD839B63BA}"/>
                    </a:ext>
                  </a:extLst>
                </p:cNvPr>
                <p:cNvSpPr/>
                <p:nvPr/>
              </p:nvSpPr>
              <p:spPr>
                <a:xfrm>
                  <a:off x="7278949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9" name="Freeform: Shape 47858">
                  <a:extLst>
                    <a:ext uri="{FF2B5EF4-FFF2-40B4-BE49-F238E27FC236}">
                      <a16:creationId xmlns:a16="http://schemas.microsoft.com/office/drawing/2014/main" id="{3B7BF649-57A8-440A-9766-82F7D8CBE338}"/>
                    </a:ext>
                  </a:extLst>
                </p:cNvPr>
                <p:cNvSpPr/>
                <p:nvPr/>
              </p:nvSpPr>
              <p:spPr>
                <a:xfrm>
                  <a:off x="7207532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0" name="Freeform: Shape 47859">
                  <a:extLst>
                    <a:ext uri="{FF2B5EF4-FFF2-40B4-BE49-F238E27FC236}">
                      <a16:creationId xmlns:a16="http://schemas.microsoft.com/office/drawing/2014/main" id="{97A552CC-01D8-47F0-90C7-63E8776762FA}"/>
                    </a:ext>
                  </a:extLst>
                </p:cNvPr>
                <p:cNvSpPr/>
                <p:nvPr/>
              </p:nvSpPr>
              <p:spPr>
                <a:xfrm>
                  <a:off x="7217834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1" name="Freeform: Shape 47860">
                  <a:extLst>
                    <a:ext uri="{FF2B5EF4-FFF2-40B4-BE49-F238E27FC236}">
                      <a16:creationId xmlns:a16="http://schemas.microsoft.com/office/drawing/2014/main" id="{6F14A362-9E8C-42B9-B238-30EDD6AA3FBC}"/>
                    </a:ext>
                  </a:extLst>
                </p:cNvPr>
                <p:cNvSpPr/>
                <p:nvPr/>
              </p:nvSpPr>
              <p:spPr>
                <a:xfrm>
                  <a:off x="7243085" y="2420410"/>
                  <a:ext cx="2478" cy="33617"/>
                </a:xfrm>
                <a:custGeom>
                  <a:avLst/>
                  <a:gdLst>
                    <a:gd name="connsiteX0" fmla="*/ 0 w 2478"/>
                    <a:gd name="connsiteY0" fmla="*/ 0 h 33617"/>
                    <a:gd name="connsiteX1" fmla="*/ 2479 w 2478"/>
                    <a:gd name="connsiteY1" fmla="*/ 0 h 33617"/>
                    <a:gd name="connsiteX2" fmla="*/ 2479 w 2478"/>
                    <a:gd name="connsiteY2" fmla="*/ 33617 h 33617"/>
                    <a:gd name="connsiteX3" fmla="*/ 0 w 2478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17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2" name="Freeform: Shape 47861">
                  <a:extLst>
                    <a:ext uri="{FF2B5EF4-FFF2-40B4-BE49-F238E27FC236}">
                      <a16:creationId xmlns:a16="http://schemas.microsoft.com/office/drawing/2014/main" id="{53C8639F-2D4F-49DA-B069-F0B80F36708F}"/>
                    </a:ext>
                  </a:extLst>
                </p:cNvPr>
                <p:cNvSpPr/>
                <p:nvPr/>
              </p:nvSpPr>
              <p:spPr>
                <a:xfrm>
                  <a:off x="7268105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1" name="Graphic 19965">
                <a:extLst>
                  <a:ext uri="{FF2B5EF4-FFF2-40B4-BE49-F238E27FC236}">
                    <a16:creationId xmlns:a16="http://schemas.microsoft.com/office/drawing/2014/main" id="{71643795-D101-49AA-902D-2AEDDE61480F}"/>
                  </a:ext>
                </a:extLst>
              </p:cNvPr>
              <p:cNvGrpSpPr/>
              <p:nvPr/>
            </p:nvGrpSpPr>
            <p:grpSpPr>
              <a:xfrm>
                <a:off x="9609266" y="2541926"/>
                <a:ext cx="102389" cy="85207"/>
                <a:chOff x="7620542" y="2409565"/>
                <a:chExt cx="78930" cy="65685"/>
              </a:xfrm>
              <a:solidFill>
                <a:srgbClr val="839EAD"/>
              </a:solidFill>
            </p:grpSpPr>
            <p:sp>
              <p:nvSpPr>
                <p:cNvPr id="47849" name="Freeform: Shape 47848">
                  <a:extLst>
                    <a:ext uri="{FF2B5EF4-FFF2-40B4-BE49-F238E27FC236}">
                      <a16:creationId xmlns:a16="http://schemas.microsoft.com/office/drawing/2014/main" id="{F22450AD-922A-4AD0-8A81-015012FA167D}"/>
                    </a:ext>
                  </a:extLst>
                </p:cNvPr>
                <p:cNvSpPr/>
                <p:nvPr/>
              </p:nvSpPr>
              <p:spPr>
                <a:xfrm>
                  <a:off x="7620619" y="2409565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0" name="Freeform: Shape 47849">
                  <a:extLst>
                    <a:ext uri="{FF2B5EF4-FFF2-40B4-BE49-F238E27FC236}">
                      <a16:creationId xmlns:a16="http://schemas.microsoft.com/office/drawing/2014/main" id="{E9DEF05B-2E83-4281-BE5A-65A515574722}"/>
                    </a:ext>
                  </a:extLst>
                </p:cNvPr>
                <p:cNvSpPr/>
                <p:nvPr/>
              </p:nvSpPr>
              <p:spPr>
                <a:xfrm>
                  <a:off x="7620542" y="2452168"/>
                  <a:ext cx="78930" cy="23082"/>
                </a:xfrm>
                <a:custGeom>
                  <a:avLst/>
                  <a:gdLst>
                    <a:gd name="connsiteX0" fmla="*/ 78930 w 78930"/>
                    <a:gd name="connsiteY0" fmla="*/ 0 h 23082"/>
                    <a:gd name="connsiteX1" fmla="*/ 0 w 78930"/>
                    <a:gd name="connsiteY1" fmla="*/ 0 h 23082"/>
                    <a:gd name="connsiteX2" fmla="*/ 0 w 78930"/>
                    <a:gd name="connsiteY2" fmla="*/ 11541 h 23082"/>
                    <a:gd name="connsiteX3" fmla="*/ 0 w 78930"/>
                    <a:gd name="connsiteY3" fmla="*/ 11541 h 23082"/>
                    <a:gd name="connsiteX4" fmla="*/ 11541 w 78930"/>
                    <a:gd name="connsiteY4" fmla="*/ 23083 h 23082"/>
                    <a:gd name="connsiteX5" fmla="*/ 67312 w 78930"/>
                    <a:gd name="connsiteY5" fmla="*/ 23083 h 23082"/>
                    <a:gd name="connsiteX6" fmla="*/ 78853 w 78930"/>
                    <a:gd name="connsiteY6" fmla="*/ 11541 h 23082"/>
                    <a:gd name="connsiteX7" fmla="*/ 78853 w 78930"/>
                    <a:gd name="connsiteY7" fmla="*/ 11541 h 23082"/>
                    <a:gd name="connsiteX8" fmla="*/ 78853 w 78930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082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90" y="23083"/>
                        <a:pt x="11541" y="23083"/>
                      </a:cubicBezTo>
                      <a:lnTo>
                        <a:pt x="67312" y="23083"/>
                      </a:lnTo>
                      <a:cubicBezTo>
                        <a:pt x="73663" y="23083"/>
                        <a:pt x="78853" y="17893"/>
                        <a:pt x="78853" y="11541"/>
                      </a:cubicBezTo>
                      <a:lnTo>
                        <a:pt x="78853" y="11541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1" name="Freeform: Shape 47850">
                  <a:extLst>
                    <a:ext uri="{FF2B5EF4-FFF2-40B4-BE49-F238E27FC236}">
                      <a16:creationId xmlns:a16="http://schemas.microsoft.com/office/drawing/2014/main" id="{E7D0461A-7DF1-496D-A024-49598296A73D}"/>
                    </a:ext>
                  </a:extLst>
                </p:cNvPr>
                <p:cNvSpPr/>
                <p:nvPr/>
              </p:nvSpPr>
              <p:spPr>
                <a:xfrm>
                  <a:off x="7694360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2" name="Freeform: Shape 47851">
                  <a:extLst>
                    <a:ext uri="{FF2B5EF4-FFF2-40B4-BE49-F238E27FC236}">
                      <a16:creationId xmlns:a16="http://schemas.microsoft.com/office/drawing/2014/main" id="{88707478-8656-4A29-9481-C82F8A4C60E1}"/>
                    </a:ext>
                  </a:extLst>
                </p:cNvPr>
                <p:cNvSpPr/>
                <p:nvPr/>
              </p:nvSpPr>
              <p:spPr>
                <a:xfrm>
                  <a:off x="7622943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3" name="Freeform: Shape 47852">
                  <a:extLst>
                    <a:ext uri="{FF2B5EF4-FFF2-40B4-BE49-F238E27FC236}">
                      <a16:creationId xmlns:a16="http://schemas.microsoft.com/office/drawing/2014/main" id="{396AF01A-358B-42F3-8035-91FFED2631C9}"/>
                    </a:ext>
                  </a:extLst>
                </p:cNvPr>
                <p:cNvSpPr/>
                <p:nvPr/>
              </p:nvSpPr>
              <p:spPr>
                <a:xfrm>
                  <a:off x="7633245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4" name="Freeform: Shape 47853">
                  <a:extLst>
                    <a:ext uri="{FF2B5EF4-FFF2-40B4-BE49-F238E27FC236}">
                      <a16:creationId xmlns:a16="http://schemas.microsoft.com/office/drawing/2014/main" id="{A43539B7-E642-4134-9AAD-0E294C77248E}"/>
                    </a:ext>
                  </a:extLst>
                </p:cNvPr>
                <p:cNvSpPr/>
                <p:nvPr/>
              </p:nvSpPr>
              <p:spPr>
                <a:xfrm>
                  <a:off x="7658496" y="2420410"/>
                  <a:ext cx="2478" cy="33617"/>
                </a:xfrm>
                <a:custGeom>
                  <a:avLst/>
                  <a:gdLst>
                    <a:gd name="connsiteX0" fmla="*/ 0 w 2478"/>
                    <a:gd name="connsiteY0" fmla="*/ 0 h 33617"/>
                    <a:gd name="connsiteX1" fmla="*/ 2479 w 2478"/>
                    <a:gd name="connsiteY1" fmla="*/ 0 h 33617"/>
                    <a:gd name="connsiteX2" fmla="*/ 2479 w 2478"/>
                    <a:gd name="connsiteY2" fmla="*/ 33617 h 33617"/>
                    <a:gd name="connsiteX3" fmla="*/ 0 w 2478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17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5" name="Freeform: Shape 47854">
                  <a:extLst>
                    <a:ext uri="{FF2B5EF4-FFF2-40B4-BE49-F238E27FC236}">
                      <a16:creationId xmlns:a16="http://schemas.microsoft.com/office/drawing/2014/main" id="{0D0ABD73-3E0C-4A21-9A78-E5CE390C9F7A}"/>
                    </a:ext>
                  </a:extLst>
                </p:cNvPr>
                <p:cNvSpPr/>
                <p:nvPr/>
              </p:nvSpPr>
              <p:spPr>
                <a:xfrm>
                  <a:off x="7683516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2" name="Graphic 19965">
                <a:extLst>
                  <a:ext uri="{FF2B5EF4-FFF2-40B4-BE49-F238E27FC236}">
                    <a16:creationId xmlns:a16="http://schemas.microsoft.com/office/drawing/2014/main" id="{F9DE25EF-5B76-4BC8-BDF3-57D1ACF45BE1}"/>
                  </a:ext>
                </a:extLst>
              </p:cNvPr>
              <p:cNvGrpSpPr/>
              <p:nvPr/>
            </p:nvGrpSpPr>
            <p:grpSpPr>
              <a:xfrm>
                <a:off x="9828212" y="2707619"/>
                <a:ext cx="102489" cy="85207"/>
                <a:chOff x="7789324" y="2537295"/>
                <a:chExt cx="79007" cy="65685"/>
              </a:xfrm>
              <a:solidFill>
                <a:srgbClr val="839EAD"/>
              </a:solidFill>
            </p:grpSpPr>
            <p:sp>
              <p:nvSpPr>
                <p:cNvPr id="47842" name="Freeform: Shape 47841">
                  <a:extLst>
                    <a:ext uri="{FF2B5EF4-FFF2-40B4-BE49-F238E27FC236}">
                      <a16:creationId xmlns:a16="http://schemas.microsoft.com/office/drawing/2014/main" id="{BC84C439-5C21-4917-8B2F-550162CB4600}"/>
                    </a:ext>
                  </a:extLst>
                </p:cNvPr>
                <p:cNvSpPr/>
                <p:nvPr/>
              </p:nvSpPr>
              <p:spPr>
                <a:xfrm>
                  <a:off x="7789324" y="2537295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12"/>
                        <a:pt x="73741" y="0"/>
                        <a:pt x="67389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3" name="Freeform: Shape 47842">
                  <a:extLst>
                    <a:ext uri="{FF2B5EF4-FFF2-40B4-BE49-F238E27FC236}">
                      <a16:creationId xmlns:a16="http://schemas.microsoft.com/office/drawing/2014/main" id="{56D6B8CE-A534-4140-845C-A8D0A4B228EE}"/>
                    </a:ext>
                  </a:extLst>
                </p:cNvPr>
                <p:cNvSpPr/>
                <p:nvPr/>
              </p:nvSpPr>
              <p:spPr>
                <a:xfrm>
                  <a:off x="7789402" y="2579820"/>
                  <a:ext cx="78930" cy="23160"/>
                </a:xfrm>
                <a:custGeom>
                  <a:avLst/>
                  <a:gdLst>
                    <a:gd name="connsiteX0" fmla="*/ 78853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89 w 78930"/>
                    <a:gd name="connsiteY5" fmla="*/ 23160 h 23160"/>
                    <a:gd name="connsiteX6" fmla="*/ 78930 w 78930"/>
                    <a:gd name="connsiteY6" fmla="*/ 11619 h 23160"/>
                    <a:gd name="connsiteX7" fmla="*/ 78930 w 78930"/>
                    <a:gd name="connsiteY7" fmla="*/ 11619 h 23160"/>
                    <a:gd name="connsiteX8" fmla="*/ 78930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89" y="23160"/>
                      </a:lnTo>
                      <a:cubicBezTo>
                        <a:pt x="73741" y="23160"/>
                        <a:pt x="78930" y="17970"/>
                        <a:pt x="78930" y="11619"/>
                      </a:cubicBezTo>
                      <a:lnTo>
                        <a:pt x="78930" y="11619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4" name="Freeform: Shape 47843">
                  <a:extLst>
                    <a:ext uri="{FF2B5EF4-FFF2-40B4-BE49-F238E27FC236}">
                      <a16:creationId xmlns:a16="http://schemas.microsoft.com/office/drawing/2014/main" id="{AE8D728B-6D44-4605-8583-1E0FF2E30880}"/>
                    </a:ext>
                  </a:extLst>
                </p:cNvPr>
                <p:cNvSpPr/>
                <p:nvPr/>
              </p:nvSpPr>
              <p:spPr>
                <a:xfrm>
                  <a:off x="7863142" y="254813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5" name="Freeform: Shape 47844">
                  <a:extLst>
                    <a:ext uri="{FF2B5EF4-FFF2-40B4-BE49-F238E27FC236}">
                      <a16:creationId xmlns:a16="http://schemas.microsoft.com/office/drawing/2014/main" id="{6DB6DD8F-DDC7-4237-8B65-331AE4586A17}"/>
                    </a:ext>
                  </a:extLst>
                </p:cNvPr>
                <p:cNvSpPr/>
                <p:nvPr/>
              </p:nvSpPr>
              <p:spPr>
                <a:xfrm>
                  <a:off x="7791803" y="2548139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6" name="Freeform: Shape 47845">
                  <a:extLst>
                    <a:ext uri="{FF2B5EF4-FFF2-40B4-BE49-F238E27FC236}">
                      <a16:creationId xmlns:a16="http://schemas.microsoft.com/office/drawing/2014/main" id="{E1BFA8A7-8549-4141-8962-5CC369E782C6}"/>
                    </a:ext>
                  </a:extLst>
                </p:cNvPr>
                <p:cNvSpPr/>
                <p:nvPr/>
              </p:nvSpPr>
              <p:spPr>
                <a:xfrm>
                  <a:off x="7802105" y="254813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7" name="Freeform: Shape 47846">
                  <a:extLst>
                    <a:ext uri="{FF2B5EF4-FFF2-40B4-BE49-F238E27FC236}">
                      <a16:creationId xmlns:a16="http://schemas.microsoft.com/office/drawing/2014/main" id="{F3D0DE11-C2FF-4FC3-99D0-D035B4E36CCB}"/>
                    </a:ext>
                  </a:extLst>
                </p:cNvPr>
                <p:cNvSpPr/>
                <p:nvPr/>
              </p:nvSpPr>
              <p:spPr>
                <a:xfrm>
                  <a:off x="7827279" y="2548139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8" name="Freeform: Shape 47847">
                  <a:extLst>
                    <a:ext uri="{FF2B5EF4-FFF2-40B4-BE49-F238E27FC236}">
                      <a16:creationId xmlns:a16="http://schemas.microsoft.com/office/drawing/2014/main" id="{08C0CE34-7E1C-4C33-80EC-61F99B78FF96}"/>
                    </a:ext>
                  </a:extLst>
                </p:cNvPr>
                <p:cNvSpPr/>
                <p:nvPr/>
              </p:nvSpPr>
              <p:spPr>
                <a:xfrm>
                  <a:off x="7852298" y="254813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3" name="Graphic 19965">
                <a:extLst>
                  <a:ext uri="{FF2B5EF4-FFF2-40B4-BE49-F238E27FC236}">
                    <a16:creationId xmlns:a16="http://schemas.microsoft.com/office/drawing/2014/main" id="{3DBD1D40-24C0-41BF-9A61-8E4236C85C57}"/>
                  </a:ext>
                </a:extLst>
              </p:cNvPr>
              <p:cNvGrpSpPr/>
              <p:nvPr/>
            </p:nvGrpSpPr>
            <p:grpSpPr>
              <a:xfrm>
                <a:off x="9968081" y="2943848"/>
                <a:ext cx="102288" cy="85307"/>
                <a:chOff x="7897147" y="2719400"/>
                <a:chExt cx="78852" cy="65762"/>
              </a:xfrm>
              <a:solidFill>
                <a:srgbClr val="839EAD"/>
              </a:solidFill>
            </p:grpSpPr>
            <p:sp>
              <p:nvSpPr>
                <p:cNvPr id="47835" name="Freeform: Shape 47834">
                  <a:extLst>
                    <a:ext uri="{FF2B5EF4-FFF2-40B4-BE49-F238E27FC236}">
                      <a16:creationId xmlns:a16="http://schemas.microsoft.com/office/drawing/2014/main" id="{4810E1F4-B211-4A68-BEEF-591C011D7C58}"/>
                    </a:ext>
                  </a:extLst>
                </p:cNvPr>
                <p:cNvSpPr/>
                <p:nvPr/>
              </p:nvSpPr>
              <p:spPr>
                <a:xfrm>
                  <a:off x="7897147" y="2719400"/>
                  <a:ext cx="78852" cy="11541"/>
                </a:xfrm>
                <a:custGeom>
                  <a:avLst/>
                  <a:gdLst>
                    <a:gd name="connsiteX0" fmla="*/ 78852 w 78852"/>
                    <a:gd name="connsiteY0" fmla="*/ 11541 h 11541"/>
                    <a:gd name="connsiteX1" fmla="*/ 78852 w 78852"/>
                    <a:gd name="connsiteY1" fmla="*/ 11541 h 11541"/>
                    <a:gd name="connsiteX2" fmla="*/ 67311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2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2" y="11541"/>
                      </a:moveTo>
                      <a:lnTo>
                        <a:pt x="78852" y="11541"/>
                      </a:lnTo>
                      <a:cubicBezTo>
                        <a:pt x="78852" y="5190"/>
                        <a:pt x="73663" y="0"/>
                        <a:pt x="67311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2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6" name="Freeform: Shape 47835">
                  <a:extLst>
                    <a:ext uri="{FF2B5EF4-FFF2-40B4-BE49-F238E27FC236}">
                      <a16:creationId xmlns:a16="http://schemas.microsoft.com/office/drawing/2014/main" id="{FA2AD524-F8CF-4439-B3FA-5D19EEA11E91}"/>
                    </a:ext>
                  </a:extLst>
                </p:cNvPr>
                <p:cNvSpPr/>
                <p:nvPr/>
              </p:nvSpPr>
              <p:spPr>
                <a:xfrm>
                  <a:off x="7897147" y="2762003"/>
                  <a:ext cx="78852" cy="23160"/>
                </a:xfrm>
                <a:custGeom>
                  <a:avLst/>
                  <a:gdLst>
                    <a:gd name="connsiteX0" fmla="*/ 78852 w 78852"/>
                    <a:gd name="connsiteY0" fmla="*/ 0 h 23160"/>
                    <a:gd name="connsiteX1" fmla="*/ 0 w 78852"/>
                    <a:gd name="connsiteY1" fmla="*/ 0 h 23160"/>
                    <a:gd name="connsiteX2" fmla="*/ 0 w 78852"/>
                    <a:gd name="connsiteY2" fmla="*/ 11619 h 23160"/>
                    <a:gd name="connsiteX3" fmla="*/ 0 w 78852"/>
                    <a:gd name="connsiteY3" fmla="*/ 11619 h 23160"/>
                    <a:gd name="connsiteX4" fmla="*/ 11541 w 78852"/>
                    <a:gd name="connsiteY4" fmla="*/ 23160 h 23160"/>
                    <a:gd name="connsiteX5" fmla="*/ 67311 w 78852"/>
                    <a:gd name="connsiteY5" fmla="*/ 23160 h 23160"/>
                    <a:gd name="connsiteX6" fmla="*/ 78852 w 78852"/>
                    <a:gd name="connsiteY6" fmla="*/ 11619 h 23160"/>
                    <a:gd name="connsiteX7" fmla="*/ 78852 w 78852"/>
                    <a:gd name="connsiteY7" fmla="*/ 11619 h 23160"/>
                    <a:gd name="connsiteX8" fmla="*/ 78852 w 78852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160">
                      <a:moveTo>
                        <a:pt x="78852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12" y="23160"/>
                        <a:pt x="11541" y="23160"/>
                      </a:cubicBezTo>
                      <a:lnTo>
                        <a:pt x="67311" y="23160"/>
                      </a:lnTo>
                      <a:cubicBezTo>
                        <a:pt x="73663" y="23160"/>
                        <a:pt x="78852" y="17970"/>
                        <a:pt x="78852" y="11619"/>
                      </a:cubicBezTo>
                      <a:lnTo>
                        <a:pt x="78852" y="11619"/>
                      </a:lnTo>
                      <a:lnTo>
                        <a:pt x="78852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7" name="Freeform: Shape 47836">
                  <a:extLst>
                    <a:ext uri="{FF2B5EF4-FFF2-40B4-BE49-F238E27FC236}">
                      <a16:creationId xmlns:a16="http://schemas.microsoft.com/office/drawing/2014/main" id="{C0C84269-DD81-4134-8DE8-C0283B72F6F2}"/>
                    </a:ext>
                  </a:extLst>
                </p:cNvPr>
                <p:cNvSpPr/>
                <p:nvPr/>
              </p:nvSpPr>
              <p:spPr>
                <a:xfrm>
                  <a:off x="7970887" y="273024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8" name="Freeform: Shape 47837">
                  <a:extLst>
                    <a:ext uri="{FF2B5EF4-FFF2-40B4-BE49-F238E27FC236}">
                      <a16:creationId xmlns:a16="http://schemas.microsoft.com/office/drawing/2014/main" id="{122D0571-0DE4-45A3-95CD-7321336C1CA3}"/>
                    </a:ext>
                  </a:extLst>
                </p:cNvPr>
                <p:cNvSpPr/>
                <p:nvPr/>
              </p:nvSpPr>
              <p:spPr>
                <a:xfrm>
                  <a:off x="7899548" y="2730244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9" name="Freeform: Shape 47838">
                  <a:extLst>
                    <a:ext uri="{FF2B5EF4-FFF2-40B4-BE49-F238E27FC236}">
                      <a16:creationId xmlns:a16="http://schemas.microsoft.com/office/drawing/2014/main" id="{790B2EFD-219E-4F23-B6BE-46EC08649E31}"/>
                    </a:ext>
                  </a:extLst>
                </p:cNvPr>
                <p:cNvSpPr/>
                <p:nvPr/>
              </p:nvSpPr>
              <p:spPr>
                <a:xfrm>
                  <a:off x="7909850" y="273024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0" name="Freeform: Shape 47839">
                  <a:extLst>
                    <a:ext uri="{FF2B5EF4-FFF2-40B4-BE49-F238E27FC236}">
                      <a16:creationId xmlns:a16="http://schemas.microsoft.com/office/drawing/2014/main" id="{05B0E71F-FA30-467A-9F38-BF78CB269ED7}"/>
                    </a:ext>
                  </a:extLst>
                </p:cNvPr>
                <p:cNvSpPr/>
                <p:nvPr/>
              </p:nvSpPr>
              <p:spPr>
                <a:xfrm>
                  <a:off x="7935024" y="2730244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1" name="Freeform: Shape 47840">
                  <a:extLst>
                    <a:ext uri="{FF2B5EF4-FFF2-40B4-BE49-F238E27FC236}">
                      <a16:creationId xmlns:a16="http://schemas.microsoft.com/office/drawing/2014/main" id="{E7568391-D3F2-4B96-BBF1-338F6EFC105F}"/>
                    </a:ext>
                  </a:extLst>
                </p:cNvPr>
                <p:cNvSpPr/>
                <p:nvPr/>
              </p:nvSpPr>
              <p:spPr>
                <a:xfrm>
                  <a:off x="7960043" y="273024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4" name="Graphic 19965">
                <a:extLst>
                  <a:ext uri="{FF2B5EF4-FFF2-40B4-BE49-F238E27FC236}">
                    <a16:creationId xmlns:a16="http://schemas.microsoft.com/office/drawing/2014/main" id="{AED56358-D7EE-45B0-A902-0865F1050A1E}"/>
                  </a:ext>
                </a:extLst>
              </p:cNvPr>
              <p:cNvGrpSpPr/>
              <p:nvPr/>
            </p:nvGrpSpPr>
            <p:grpSpPr>
              <a:xfrm>
                <a:off x="9993904" y="3219064"/>
                <a:ext cx="102490" cy="85206"/>
                <a:chOff x="7917053" y="2931560"/>
                <a:chExt cx="79008" cy="65684"/>
              </a:xfrm>
              <a:solidFill>
                <a:srgbClr val="839EAD"/>
              </a:solidFill>
            </p:grpSpPr>
            <p:sp>
              <p:nvSpPr>
                <p:cNvPr id="47828" name="Freeform: Shape 47827">
                  <a:extLst>
                    <a:ext uri="{FF2B5EF4-FFF2-40B4-BE49-F238E27FC236}">
                      <a16:creationId xmlns:a16="http://schemas.microsoft.com/office/drawing/2014/main" id="{460622E1-F38A-4AA8-9348-56129C994F4B}"/>
                    </a:ext>
                  </a:extLst>
                </p:cNvPr>
                <p:cNvSpPr/>
                <p:nvPr/>
              </p:nvSpPr>
              <p:spPr>
                <a:xfrm>
                  <a:off x="7917053" y="2931560"/>
                  <a:ext cx="78930" cy="11541"/>
                </a:xfrm>
                <a:custGeom>
                  <a:avLst/>
                  <a:gdLst>
                    <a:gd name="connsiteX0" fmla="*/ 78931 w 78930"/>
                    <a:gd name="connsiteY0" fmla="*/ 11541 h 11541"/>
                    <a:gd name="connsiteX1" fmla="*/ 78931 w 78930"/>
                    <a:gd name="connsiteY1" fmla="*/ 11541 h 11541"/>
                    <a:gd name="connsiteX2" fmla="*/ 67390 w 78930"/>
                    <a:gd name="connsiteY2" fmla="*/ 0 h 11541"/>
                    <a:gd name="connsiteX3" fmla="*/ 11542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1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1" y="11541"/>
                      </a:moveTo>
                      <a:lnTo>
                        <a:pt x="78931" y="11541"/>
                      </a:lnTo>
                      <a:cubicBezTo>
                        <a:pt x="78931" y="5190"/>
                        <a:pt x="73818" y="0"/>
                        <a:pt x="67390" y="0"/>
                      </a:cubicBezTo>
                      <a:lnTo>
                        <a:pt x="11542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1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9" name="Freeform: Shape 47828">
                  <a:extLst>
                    <a:ext uri="{FF2B5EF4-FFF2-40B4-BE49-F238E27FC236}">
                      <a16:creationId xmlns:a16="http://schemas.microsoft.com/office/drawing/2014/main" id="{0B8EE461-4B82-4A7E-9384-653E65C37286}"/>
                    </a:ext>
                  </a:extLst>
                </p:cNvPr>
                <p:cNvSpPr/>
                <p:nvPr/>
              </p:nvSpPr>
              <p:spPr>
                <a:xfrm>
                  <a:off x="7917131" y="2974162"/>
                  <a:ext cx="78930" cy="23082"/>
                </a:xfrm>
                <a:custGeom>
                  <a:avLst/>
                  <a:gdLst>
                    <a:gd name="connsiteX0" fmla="*/ 78853 w 78930"/>
                    <a:gd name="connsiteY0" fmla="*/ 0 h 23082"/>
                    <a:gd name="connsiteX1" fmla="*/ 0 w 78930"/>
                    <a:gd name="connsiteY1" fmla="*/ 0 h 23082"/>
                    <a:gd name="connsiteX2" fmla="*/ 0 w 78930"/>
                    <a:gd name="connsiteY2" fmla="*/ 11541 h 23082"/>
                    <a:gd name="connsiteX3" fmla="*/ 0 w 78930"/>
                    <a:gd name="connsiteY3" fmla="*/ 11541 h 23082"/>
                    <a:gd name="connsiteX4" fmla="*/ 11541 w 78930"/>
                    <a:gd name="connsiteY4" fmla="*/ 23083 h 23082"/>
                    <a:gd name="connsiteX5" fmla="*/ 67390 w 78930"/>
                    <a:gd name="connsiteY5" fmla="*/ 23083 h 23082"/>
                    <a:gd name="connsiteX6" fmla="*/ 78931 w 78930"/>
                    <a:gd name="connsiteY6" fmla="*/ 11541 h 23082"/>
                    <a:gd name="connsiteX7" fmla="*/ 78931 w 78930"/>
                    <a:gd name="connsiteY7" fmla="*/ 11541 h 23082"/>
                    <a:gd name="connsiteX8" fmla="*/ 78931 w 78930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082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13" y="23083"/>
                        <a:pt x="11541" y="23083"/>
                      </a:cubicBezTo>
                      <a:lnTo>
                        <a:pt x="67390" y="23083"/>
                      </a:lnTo>
                      <a:cubicBezTo>
                        <a:pt x="73741" y="23083"/>
                        <a:pt x="78931" y="17893"/>
                        <a:pt x="78931" y="11541"/>
                      </a:cubicBezTo>
                      <a:lnTo>
                        <a:pt x="78931" y="11541"/>
                      </a:lnTo>
                      <a:lnTo>
                        <a:pt x="78931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0" name="Freeform: Shape 47829">
                  <a:extLst>
                    <a:ext uri="{FF2B5EF4-FFF2-40B4-BE49-F238E27FC236}">
                      <a16:creationId xmlns:a16="http://schemas.microsoft.com/office/drawing/2014/main" id="{B7EE8300-E267-4AF7-9DCF-1D36673E5709}"/>
                    </a:ext>
                  </a:extLst>
                </p:cNvPr>
                <p:cNvSpPr/>
                <p:nvPr/>
              </p:nvSpPr>
              <p:spPr>
                <a:xfrm>
                  <a:off x="7990872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1" name="Freeform: Shape 47830">
                  <a:extLst>
                    <a:ext uri="{FF2B5EF4-FFF2-40B4-BE49-F238E27FC236}">
                      <a16:creationId xmlns:a16="http://schemas.microsoft.com/office/drawing/2014/main" id="{AE5CEE50-5CEA-4B1F-A710-ED9EB7681594}"/>
                    </a:ext>
                  </a:extLst>
                </p:cNvPr>
                <p:cNvSpPr/>
                <p:nvPr/>
              </p:nvSpPr>
              <p:spPr>
                <a:xfrm>
                  <a:off x="7919532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2" name="Freeform: Shape 47831">
                  <a:extLst>
                    <a:ext uri="{FF2B5EF4-FFF2-40B4-BE49-F238E27FC236}">
                      <a16:creationId xmlns:a16="http://schemas.microsoft.com/office/drawing/2014/main" id="{8BFFD314-D8DC-4652-AB33-8F49F2E6578A}"/>
                    </a:ext>
                  </a:extLst>
                </p:cNvPr>
                <p:cNvSpPr/>
                <p:nvPr/>
              </p:nvSpPr>
              <p:spPr>
                <a:xfrm>
                  <a:off x="7929757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-1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-1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3" name="Freeform: Shape 47832">
                  <a:extLst>
                    <a:ext uri="{FF2B5EF4-FFF2-40B4-BE49-F238E27FC236}">
                      <a16:creationId xmlns:a16="http://schemas.microsoft.com/office/drawing/2014/main" id="{5A2570D2-ABBD-4B7B-85ED-CEEA516E5AFE}"/>
                    </a:ext>
                  </a:extLst>
                </p:cNvPr>
                <p:cNvSpPr/>
                <p:nvPr/>
              </p:nvSpPr>
              <p:spPr>
                <a:xfrm>
                  <a:off x="7955008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4" name="Freeform: Shape 47833">
                  <a:extLst>
                    <a:ext uri="{FF2B5EF4-FFF2-40B4-BE49-F238E27FC236}">
                      <a16:creationId xmlns:a16="http://schemas.microsoft.com/office/drawing/2014/main" id="{D95071C3-BAAC-4A94-852E-601E21DD42E9}"/>
                    </a:ext>
                  </a:extLst>
                </p:cNvPr>
                <p:cNvSpPr/>
                <p:nvPr/>
              </p:nvSpPr>
              <p:spPr>
                <a:xfrm>
                  <a:off x="7980028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5" name="Graphic 19965">
                <a:extLst>
                  <a:ext uri="{FF2B5EF4-FFF2-40B4-BE49-F238E27FC236}">
                    <a16:creationId xmlns:a16="http://schemas.microsoft.com/office/drawing/2014/main" id="{55A9E96E-4C2D-4354-831E-F10F7526AC43}"/>
                  </a:ext>
                </a:extLst>
              </p:cNvPr>
              <p:cNvGrpSpPr/>
              <p:nvPr/>
            </p:nvGrpSpPr>
            <p:grpSpPr>
              <a:xfrm>
                <a:off x="9904678" y="3479810"/>
                <a:ext cx="102289" cy="85307"/>
                <a:chOff x="7848270" y="3132565"/>
                <a:chExt cx="78853" cy="65762"/>
              </a:xfrm>
              <a:solidFill>
                <a:srgbClr val="839EAD"/>
              </a:solidFill>
            </p:grpSpPr>
            <p:sp>
              <p:nvSpPr>
                <p:cNvPr id="47821" name="Freeform: Shape 47820">
                  <a:extLst>
                    <a:ext uri="{FF2B5EF4-FFF2-40B4-BE49-F238E27FC236}">
                      <a16:creationId xmlns:a16="http://schemas.microsoft.com/office/drawing/2014/main" id="{D1AA972A-B321-4C69-8838-1D37C26B6994}"/>
                    </a:ext>
                  </a:extLst>
                </p:cNvPr>
                <p:cNvSpPr/>
                <p:nvPr/>
              </p:nvSpPr>
              <p:spPr>
                <a:xfrm>
                  <a:off x="7848270" y="3132565"/>
                  <a:ext cx="78853" cy="11541"/>
                </a:xfrm>
                <a:custGeom>
                  <a:avLst/>
                  <a:gdLst>
                    <a:gd name="connsiteX0" fmla="*/ 78853 w 78853"/>
                    <a:gd name="connsiteY0" fmla="*/ 11541 h 11541"/>
                    <a:gd name="connsiteX1" fmla="*/ 78853 w 78853"/>
                    <a:gd name="connsiteY1" fmla="*/ 11541 h 11541"/>
                    <a:gd name="connsiteX2" fmla="*/ 67312 w 78853"/>
                    <a:gd name="connsiteY2" fmla="*/ 0 h 11541"/>
                    <a:gd name="connsiteX3" fmla="*/ 11542 w 78853"/>
                    <a:gd name="connsiteY3" fmla="*/ 0 h 11541"/>
                    <a:gd name="connsiteX4" fmla="*/ 0 w 78853"/>
                    <a:gd name="connsiteY4" fmla="*/ 11541 h 11541"/>
                    <a:gd name="connsiteX5" fmla="*/ 0 w 78853"/>
                    <a:gd name="connsiteY5" fmla="*/ 11541 h 11541"/>
                    <a:gd name="connsiteX6" fmla="*/ 78853 w 78853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3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2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2" name="Freeform: Shape 47821">
                  <a:extLst>
                    <a:ext uri="{FF2B5EF4-FFF2-40B4-BE49-F238E27FC236}">
                      <a16:creationId xmlns:a16="http://schemas.microsoft.com/office/drawing/2014/main" id="{DDE45D7C-E453-4A8E-B6C5-665791482197}"/>
                    </a:ext>
                  </a:extLst>
                </p:cNvPr>
                <p:cNvSpPr/>
                <p:nvPr/>
              </p:nvSpPr>
              <p:spPr>
                <a:xfrm>
                  <a:off x="7848270" y="3175167"/>
                  <a:ext cx="78853" cy="23160"/>
                </a:xfrm>
                <a:custGeom>
                  <a:avLst/>
                  <a:gdLst>
                    <a:gd name="connsiteX0" fmla="*/ 78853 w 78853"/>
                    <a:gd name="connsiteY0" fmla="*/ 0 h 23160"/>
                    <a:gd name="connsiteX1" fmla="*/ 0 w 78853"/>
                    <a:gd name="connsiteY1" fmla="*/ 0 h 23160"/>
                    <a:gd name="connsiteX2" fmla="*/ 0 w 78853"/>
                    <a:gd name="connsiteY2" fmla="*/ 11619 h 23160"/>
                    <a:gd name="connsiteX3" fmla="*/ 0 w 78853"/>
                    <a:gd name="connsiteY3" fmla="*/ 11619 h 23160"/>
                    <a:gd name="connsiteX4" fmla="*/ 11542 w 78853"/>
                    <a:gd name="connsiteY4" fmla="*/ 23160 h 23160"/>
                    <a:gd name="connsiteX5" fmla="*/ 67312 w 78853"/>
                    <a:gd name="connsiteY5" fmla="*/ 23160 h 23160"/>
                    <a:gd name="connsiteX6" fmla="*/ 78853 w 78853"/>
                    <a:gd name="connsiteY6" fmla="*/ 11619 h 23160"/>
                    <a:gd name="connsiteX7" fmla="*/ 78853 w 78853"/>
                    <a:gd name="connsiteY7" fmla="*/ 11619 h 23160"/>
                    <a:gd name="connsiteX8" fmla="*/ 78853 w 78853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3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2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3" name="Freeform: Shape 47822">
                  <a:extLst>
                    <a:ext uri="{FF2B5EF4-FFF2-40B4-BE49-F238E27FC236}">
                      <a16:creationId xmlns:a16="http://schemas.microsoft.com/office/drawing/2014/main" id="{6858E29A-E24B-4D0D-B8F4-F55C8E762D29}"/>
                    </a:ext>
                  </a:extLst>
                </p:cNvPr>
                <p:cNvSpPr/>
                <p:nvPr/>
              </p:nvSpPr>
              <p:spPr>
                <a:xfrm>
                  <a:off x="7922011" y="3143409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4" name="Freeform: Shape 47823">
                  <a:extLst>
                    <a:ext uri="{FF2B5EF4-FFF2-40B4-BE49-F238E27FC236}">
                      <a16:creationId xmlns:a16="http://schemas.microsoft.com/office/drawing/2014/main" id="{F1722C34-D7C9-4447-A760-E81861409A89}"/>
                    </a:ext>
                  </a:extLst>
                </p:cNvPr>
                <p:cNvSpPr/>
                <p:nvPr/>
              </p:nvSpPr>
              <p:spPr>
                <a:xfrm>
                  <a:off x="7850594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5" name="Freeform: Shape 47824">
                  <a:extLst>
                    <a:ext uri="{FF2B5EF4-FFF2-40B4-BE49-F238E27FC236}">
                      <a16:creationId xmlns:a16="http://schemas.microsoft.com/office/drawing/2014/main" id="{10DEEF06-4096-41E1-A628-4A4BAD1626B3}"/>
                    </a:ext>
                  </a:extLst>
                </p:cNvPr>
                <p:cNvSpPr/>
                <p:nvPr/>
              </p:nvSpPr>
              <p:spPr>
                <a:xfrm>
                  <a:off x="7860896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6" name="Freeform: Shape 47825">
                  <a:extLst>
                    <a:ext uri="{FF2B5EF4-FFF2-40B4-BE49-F238E27FC236}">
                      <a16:creationId xmlns:a16="http://schemas.microsoft.com/office/drawing/2014/main" id="{18567EAF-1213-4985-B905-EF1AF137A290}"/>
                    </a:ext>
                  </a:extLst>
                </p:cNvPr>
                <p:cNvSpPr/>
                <p:nvPr/>
              </p:nvSpPr>
              <p:spPr>
                <a:xfrm>
                  <a:off x="7886148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7" name="Freeform: Shape 47826">
                  <a:extLst>
                    <a:ext uri="{FF2B5EF4-FFF2-40B4-BE49-F238E27FC236}">
                      <a16:creationId xmlns:a16="http://schemas.microsoft.com/office/drawing/2014/main" id="{59FAAAB2-1BCD-4539-82D3-558622F797A1}"/>
                    </a:ext>
                  </a:extLst>
                </p:cNvPr>
                <p:cNvSpPr/>
                <p:nvPr/>
              </p:nvSpPr>
              <p:spPr>
                <a:xfrm>
                  <a:off x="7911167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6" name="Graphic 19965">
                <a:extLst>
                  <a:ext uri="{FF2B5EF4-FFF2-40B4-BE49-F238E27FC236}">
                    <a16:creationId xmlns:a16="http://schemas.microsoft.com/office/drawing/2014/main" id="{582B41C5-7D2C-46CD-957A-43FA10018BDB}"/>
                  </a:ext>
                </a:extLst>
              </p:cNvPr>
              <p:cNvGrpSpPr/>
              <p:nvPr/>
            </p:nvGrpSpPr>
            <p:grpSpPr>
              <a:xfrm>
                <a:off x="9717283" y="3685895"/>
                <a:ext cx="102389" cy="85206"/>
                <a:chOff x="7703810" y="3291433"/>
                <a:chExt cx="78930" cy="65684"/>
              </a:xfrm>
              <a:solidFill>
                <a:srgbClr val="839EAD"/>
              </a:solidFill>
            </p:grpSpPr>
            <p:sp>
              <p:nvSpPr>
                <p:cNvPr id="47814" name="Freeform: Shape 47813">
                  <a:extLst>
                    <a:ext uri="{FF2B5EF4-FFF2-40B4-BE49-F238E27FC236}">
                      <a16:creationId xmlns:a16="http://schemas.microsoft.com/office/drawing/2014/main" id="{3D39E953-54FE-4A0A-8385-D62BB800976D}"/>
                    </a:ext>
                  </a:extLst>
                </p:cNvPr>
                <p:cNvSpPr/>
                <p:nvPr/>
              </p:nvSpPr>
              <p:spPr>
                <a:xfrm>
                  <a:off x="7703887" y="3291433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740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5" name="Freeform: Shape 47814">
                  <a:extLst>
                    <a:ext uri="{FF2B5EF4-FFF2-40B4-BE49-F238E27FC236}">
                      <a16:creationId xmlns:a16="http://schemas.microsoft.com/office/drawing/2014/main" id="{245F780E-AB60-4D03-9516-FD36CB354D52}"/>
                    </a:ext>
                  </a:extLst>
                </p:cNvPr>
                <p:cNvSpPr/>
                <p:nvPr/>
              </p:nvSpPr>
              <p:spPr>
                <a:xfrm>
                  <a:off x="7703810" y="3333958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541 h 23160"/>
                    <a:gd name="connsiteX3" fmla="*/ 0 w 78930"/>
                    <a:gd name="connsiteY3" fmla="*/ 11541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541 h 23160"/>
                    <a:gd name="connsiteX7" fmla="*/ 78853 w 78930"/>
                    <a:gd name="connsiteY7" fmla="*/ 11541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741" y="23160"/>
                        <a:pt x="78853" y="17970"/>
                        <a:pt x="78853" y="11541"/>
                      </a:cubicBezTo>
                      <a:lnTo>
                        <a:pt x="78853" y="11541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6" name="Freeform: Shape 47815">
                  <a:extLst>
                    <a:ext uri="{FF2B5EF4-FFF2-40B4-BE49-F238E27FC236}">
                      <a16:creationId xmlns:a16="http://schemas.microsoft.com/office/drawing/2014/main" id="{61C7DB6A-CD65-4257-A6A1-9E48E961A968}"/>
                    </a:ext>
                  </a:extLst>
                </p:cNvPr>
                <p:cNvSpPr/>
                <p:nvPr/>
              </p:nvSpPr>
              <p:spPr>
                <a:xfrm>
                  <a:off x="7777628" y="330227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7" name="Freeform: Shape 47816">
                  <a:extLst>
                    <a:ext uri="{FF2B5EF4-FFF2-40B4-BE49-F238E27FC236}">
                      <a16:creationId xmlns:a16="http://schemas.microsoft.com/office/drawing/2014/main" id="{BB61590D-0179-47E0-9B3D-71B73174615A}"/>
                    </a:ext>
                  </a:extLst>
                </p:cNvPr>
                <p:cNvSpPr/>
                <p:nvPr/>
              </p:nvSpPr>
              <p:spPr>
                <a:xfrm>
                  <a:off x="7706211" y="330227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8" name="Freeform: Shape 47817">
                  <a:extLst>
                    <a:ext uri="{FF2B5EF4-FFF2-40B4-BE49-F238E27FC236}">
                      <a16:creationId xmlns:a16="http://schemas.microsoft.com/office/drawing/2014/main" id="{3B367F78-E251-4286-88A1-20FC97DB2B30}"/>
                    </a:ext>
                  </a:extLst>
                </p:cNvPr>
                <p:cNvSpPr/>
                <p:nvPr/>
              </p:nvSpPr>
              <p:spPr>
                <a:xfrm>
                  <a:off x="7716591" y="3302277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9" name="Freeform: Shape 47818">
                  <a:extLst>
                    <a:ext uri="{FF2B5EF4-FFF2-40B4-BE49-F238E27FC236}">
                      <a16:creationId xmlns:a16="http://schemas.microsoft.com/office/drawing/2014/main" id="{55C79AD5-91FF-4A1C-A767-A87C3C74B8A3}"/>
                    </a:ext>
                  </a:extLst>
                </p:cNvPr>
                <p:cNvSpPr/>
                <p:nvPr/>
              </p:nvSpPr>
              <p:spPr>
                <a:xfrm>
                  <a:off x="7741765" y="330227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0" name="Freeform: Shape 47819">
                  <a:extLst>
                    <a:ext uri="{FF2B5EF4-FFF2-40B4-BE49-F238E27FC236}">
                      <a16:creationId xmlns:a16="http://schemas.microsoft.com/office/drawing/2014/main" id="{54D07724-BC8C-44F0-A090-C4B82351816B}"/>
                    </a:ext>
                  </a:extLst>
                </p:cNvPr>
                <p:cNvSpPr/>
                <p:nvPr/>
              </p:nvSpPr>
              <p:spPr>
                <a:xfrm>
                  <a:off x="7766861" y="3302277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7" name="Graphic 19965">
                <a:extLst>
                  <a:ext uri="{FF2B5EF4-FFF2-40B4-BE49-F238E27FC236}">
                    <a16:creationId xmlns:a16="http://schemas.microsoft.com/office/drawing/2014/main" id="{0B4A73E2-F168-4CC3-A441-00ADE2069EC3}"/>
                  </a:ext>
                </a:extLst>
              </p:cNvPr>
              <p:cNvGrpSpPr/>
              <p:nvPr/>
            </p:nvGrpSpPr>
            <p:grpSpPr>
              <a:xfrm>
                <a:off x="9460958" y="3793911"/>
                <a:ext cx="102288" cy="85307"/>
                <a:chOff x="7506213" y="3374701"/>
                <a:chExt cx="78852" cy="65762"/>
              </a:xfrm>
              <a:solidFill>
                <a:srgbClr val="839EAD"/>
              </a:solidFill>
            </p:grpSpPr>
            <p:sp>
              <p:nvSpPr>
                <p:cNvPr id="47807" name="Freeform: Shape 47806">
                  <a:extLst>
                    <a:ext uri="{FF2B5EF4-FFF2-40B4-BE49-F238E27FC236}">
                      <a16:creationId xmlns:a16="http://schemas.microsoft.com/office/drawing/2014/main" id="{DCB8D561-6F96-4552-9BCF-81D1B5961A77}"/>
                    </a:ext>
                  </a:extLst>
                </p:cNvPr>
                <p:cNvSpPr/>
                <p:nvPr/>
              </p:nvSpPr>
              <p:spPr>
                <a:xfrm>
                  <a:off x="7506213" y="3374701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8" name="Freeform: Shape 47807">
                  <a:extLst>
                    <a:ext uri="{FF2B5EF4-FFF2-40B4-BE49-F238E27FC236}">
                      <a16:creationId xmlns:a16="http://schemas.microsoft.com/office/drawing/2014/main" id="{246D6C23-6369-4CC9-A273-9AF053008D5A}"/>
                    </a:ext>
                  </a:extLst>
                </p:cNvPr>
                <p:cNvSpPr/>
                <p:nvPr/>
              </p:nvSpPr>
              <p:spPr>
                <a:xfrm>
                  <a:off x="7506213" y="3417303"/>
                  <a:ext cx="78852" cy="23160"/>
                </a:xfrm>
                <a:custGeom>
                  <a:avLst/>
                  <a:gdLst>
                    <a:gd name="connsiteX0" fmla="*/ 78853 w 78852"/>
                    <a:gd name="connsiteY0" fmla="*/ 0 h 23160"/>
                    <a:gd name="connsiteX1" fmla="*/ 0 w 78852"/>
                    <a:gd name="connsiteY1" fmla="*/ 0 h 23160"/>
                    <a:gd name="connsiteX2" fmla="*/ 0 w 78852"/>
                    <a:gd name="connsiteY2" fmla="*/ 11619 h 23160"/>
                    <a:gd name="connsiteX3" fmla="*/ 0 w 78852"/>
                    <a:gd name="connsiteY3" fmla="*/ 11619 h 23160"/>
                    <a:gd name="connsiteX4" fmla="*/ 11541 w 78852"/>
                    <a:gd name="connsiteY4" fmla="*/ 23160 h 23160"/>
                    <a:gd name="connsiteX5" fmla="*/ 67312 w 78852"/>
                    <a:gd name="connsiteY5" fmla="*/ 23160 h 23160"/>
                    <a:gd name="connsiteX6" fmla="*/ 78853 w 78852"/>
                    <a:gd name="connsiteY6" fmla="*/ 11619 h 23160"/>
                    <a:gd name="connsiteX7" fmla="*/ 78853 w 78852"/>
                    <a:gd name="connsiteY7" fmla="*/ 11619 h 23160"/>
                    <a:gd name="connsiteX8" fmla="*/ 78853 w 78852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9" name="Freeform: Shape 47808">
                  <a:extLst>
                    <a:ext uri="{FF2B5EF4-FFF2-40B4-BE49-F238E27FC236}">
                      <a16:creationId xmlns:a16="http://schemas.microsoft.com/office/drawing/2014/main" id="{6C12BA24-2F0A-4078-B3F3-E5242A237CF8}"/>
                    </a:ext>
                  </a:extLst>
                </p:cNvPr>
                <p:cNvSpPr/>
                <p:nvPr/>
              </p:nvSpPr>
              <p:spPr>
                <a:xfrm>
                  <a:off x="7579953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0" name="Freeform: Shape 47809">
                  <a:extLst>
                    <a:ext uri="{FF2B5EF4-FFF2-40B4-BE49-F238E27FC236}">
                      <a16:creationId xmlns:a16="http://schemas.microsoft.com/office/drawing/2014/main" id="{2C7F9B1D-AD62-438E-94FB-C065A29B0A93}"/>
                    </a:ext>
                  </a:extLst>
                </p:cNvPr>
                <p:cNvSpPr/>
                <p:nvPr/>
              </p:nvSpPr>
              <p:spPr>
                <a:xfrm>
                  <a:off x="7508536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1" name="Freeform: Shape 47810">
                  <a:extLst>
                    <a:ext uri="{FF2B5EF4-FFF2-40B4-BE49-F238E27FC236}">
                      <a16:creationId xmlns:a16="http://schemas.microsoft.com/office/drawing/2014/main" id="{4EA479CE-15CE-4291-9F14-0595FE2EFACF}"/>
                    </a:ext>
                  </a:extLst>
                </p:cNvPr>
                <p:cNvSpPr/>
                <p:nvPr/>
              </p:nvSpPr>
              <p:spPr>
                <a:xfrm>
                  <a:off x="7518838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2" name="Freeform: Shape 47811">
                  <a:extLst>
                    <a:ext uri="{FF2B5EF4-FFF2-40B4-BE49-F238E27FC236}">
                      <a16:creationId xmlns:a16="http://schemas.microsoft.com/office/drawing/2014/main" id="{BDB8EF5E-0303-4FBA-ABDB-89D5A3E08E81}"/>
                    </a:ext>
                  </a:extLst>
                </p:cNvPr>
                <p:cNvSpPr/>
                <p:nvPr/>
              </p:nvSpPr>
              <p:spPr>
                <a:xfrm>
                  <a:off x="7544090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3" name="Freeform: Shape 47812">
                  <a:extLst>
                    <a:ext uri="{FF2B5EF4-FFF2-40B4-BE49-F238E27FC236}">
                      <a16:creationId xmlns:a16="http://schemas.microsoft.com/office/drawing/2014/main" id="{1AEC6753-1C1A-46C5-B2EF-EAA5822400E2}"/>
                    </a:ext>
                  </a:extLst>
                </p:cNvPr>
                <p:cNvSpPr/>
                <p:nvPr/>
              </p:nvSpPr>
              <p:spPr>
                <a:xfrm>
                  <a:off x="7569109" y="3385545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8" name="Graphic 19965">
                <a:extLst>
                  <a:ext uri="{FF2B5EF4-FFF2-40B4-BE49-F238E27FC236}">
                    <a16:creationId xmlns:a16="http://schemas.microsoft.com/office/drawing/2014/main" id="{3A724FA9-3417-4EAF-9C23-8FBC87039E4F}"/>
                  </a:ext>
                </a:extLst>
              </p:cNvPr>
              <p:cNvGrpSpPr/>
              <p:nvPr/>
            </p:nvGrpSpPr>
            <p:grpSpPr>
              <a:xfrm>
                <a:off x="8844410" y="2701389"/>
                <a:ext cx="102288" cy="85307"/>
                <a:chOff x="7030926" y="2532492"/>
                <a:chExt cx="78852" cy="65762"/>
              </a:xfrm>
              <a:solidFill>
                <a:srgbClr val="839EAD"/>
              </a:solidFill>
            </p:grpSpPr>
            <p:sp>
              <p:nvSpPr>
                <p:cNvPr id="47800" name="Freeform: Shape 47799">
                  <a:extLst>
                    <a:ext uri="{FF2B5EF4-FFF2-40B4-BE49-F238E27FC236}">
                      <a16:creationId xmlns:a16="http://schemas.microsoft.com/office/drawing/2014/main" id="{7C12B1E2-F37C-49E5-BB6B-B7BADE06A006}"/>
                    </a:ext>
                  </a:extLst>
                </p:cNvPr>
                <p:cNvSpPr/>
                <p:nvPr/>
              </p:nvSpPr>
              <p:spPr>
                <a:xfrm>
                  <a:off x="7030926" y="2532492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1" name="Freeform: Shape 47800">
                  <a:extLst>
                    <a:ext uri="{FF2B5EF4-FFF2-40B4-BE49-F238E27FC236}">
                      <a16:creationId xmlns:a16="http://schemas.microsoft.com/office/drawing/2014/main" id="{F0E7268F-B12A-45EF-A3AF-624DBD7AA05D}"/>
                    </a:ext>
                  </a:extLst>
                </p:cNvPr>
                <p:cNvSpPr/>
                <p:nvPr/>
              </p:nvSpPr>
              <p:spPr>
                <a:xfrm>
                  <a:off x="7030926" y="2575095"/>
                  <a:ext cx="78852" cy="23160"/>
                </a:xfrm>
                <a:custGeom>
                  <a:avLst/>
                  <a:gdLst>
                    <a:gd name="connsiteX0" fmla="*/ 78853 w 78852"/>
                    <a:gd name="connsiteY0" fmla="*/ 0 h 23160"/>
                    <a:gd name="connsiteX1" fmla="*/ 0 w 78852"/>
                    <a:gd name="connsiteY1" fmla="*/ 0 h 23160"/>
                    <a:gd name="connsiteX2" fmla="*/ 0 w 78852"/>
                    <a:gd name="connsiteY2" fmla="*/ 11619 h 23160"/>
                    <a:gd name="connsiteX3" fmla="*/ 0 w 78852"/>
                    <a:gd name="connsiteY3" fmla="*/ 11619 h 23160"/>
                    <a:gd name="connsiteX4" fmla="*/ 11541 w 78852"/>
                    <a:gd name="connsiteY4" fmla="*/ 23160 h 23160"/>
                    <a:gd name="connsiteX5" fmla="*/ 67312 w 78852"/>
                    <a:gd name="connsiteY5" fmla="*/ 23160 h 23160"/>
                    <a:gd name="connsiteX6" fmla="*/ 78853 w 78852"/>
                    <a:gd name="connsiteY6" fmla="*/ 11619 h 23160"/>
                    <a:gd name="connsiteX7" fmla="*/ 78853 w 78852"/>
                    <a:gd name="connsiteY7" fmla="*/ 11619 h 23160"/>
                    <a:gd name="connsiteX8" fmla="*/ 78853 w 78852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2" name="Freeform: Shape 47801">
                  <a:extLst>
                    <a:ext uri="{FF2B5EF4-FFF2-40B4-BE49-F238E27FC236}">
                      <a16:creationId xmlns:a16="http://schemas.microsoft.com/office/drawing/2014/main" id="{B07C6BBE-A310-40D6-9C4C-0B5108661D6C}"/>
                    </a:ext>
                  </a:extLst>
                </p:cNvPr>
                <p:cNvSpPr/>
                <p:nvPr/>
              </p:nvSpPr>
              <p:spPr>
                <a:xfrm>
                  <a:off x="7104667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3" name="Freeform: Shape 47802">
                  <a:extLst>
                    <a:ext uri="{FF2B5EF4-FFF2-40B4-BE49-F238E27FC236}">
                      <a16:creationId xmlns:a16="http://schemas.microsoft.com/office/drawing/2014/main" id="{3691646F-9C06-4960-B7EF-A925D247EB53}"/>
                    </a:ext>
                  </a:extLst>
                </p:cNvPr>
                <p:cNvSpPr/>
                <p:nvPr/>
              </p:nvSpPr>
              <p:spPr>
                <a:xfrm>
                  <a:off x="7033327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4" name="Freeform: Shape 47803">
                  <a:extLst>
                    <a:ext uri="{FF2B5EF4-FFF2-40B4-BE49-F238E27FC236}">
                      <a16:creationId xmlns:a16="http://schemas.microsoft.com/office/drawing/2014/main" id="{EA00E3D1-1E73-4821-B08C-D83746B2FE5A}"/>
                    </a:ext>
                  </a:extLst>
                </p:cNvPr>
                <p:cNvSpPr/>
                <p:nvPr/>
              </p:nvSpPr>
              <p:spPr>
                <a:xfrm>
                  <a:off x="7043629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5" name="Freeform: Shape 47804">
                  <a:extLst>
                    <a:ext uri="{FF2B5EF4-FFF2-40B4-BE49-F238E27FC236}">
                      <a16:creationId xmlns:a16="http://schemas.microsoft.com/office/drawing/2014/main" id="{C517AC8C-245B-48FD-95DD-9E0ED0D88E95}"/>
                    </a:ext>
                  </a:extLst>
                </p:cNvPr>
                <p:cNvSpPr/>
                <p:nvPr/>
              </p:nvSpPr>
              <p:spPr>
                <a:xfrm>
                  <a:off x="7068803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6" name="Freeform: Shape 47805">
                  <a:extLst>
                    <a:ext uri="{FF2B5EF4-FFF2-40B4-BE49-F238E27FC236}">
                      <a16:creationId xmlns:a16="http://schemas.microsoft.com/office/drawing/2014/main" id="{7A98499F-CAEA-4FE3-BBD7-7CFAAC499230}"/>
                    </a:ext>
                  </a:extLst>
                </p:cNvPr>
                <p:cNvSpPr/>
                <p:nvPr/>
              </p:nvSpPr>
              <p:spPr>
                <a:xfrm>
                  <a:off x="7093823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9" name="Graphic 19965">
                <a:extLst>
                  <a:ext uri="{FF2B5EF4-FFF2-40B4-BE49-F238E27FC236}">
                    <a16:creationId xmlns:a16="http://schemas.microsoft.com/office/drawing/2014/main" id="{83FCED17-DE02-4A8F-AF01-726126CC81BC}"/>
                  </a:ext>
                </a:extLst>
              </p:cNvPr>
              <p:cNvGrpSpPr/>
              <p:nvPr/>
            </p:nvGrpSpPr>
            <p:grpSpPr>
              <a:xfrm>
                <a:off x="8700321" y="2936211"/>
                <a:ext cx="102389" cy="85307"/>
                <a:chOff x="6919850" y="2713513"/>
                <a:chExt cx="78930" cy="65762"/>
              </a:xfrm>
              <a:solidFill>
                <a:srgbClr val="839EAD"/>
              </a:solidFill>
            </p:grpSpPr>
            <p:sp>
              <p:nvSpPr>
                <p:cNvPr id="47793" name="Freeform: Shape 47792">
                  <a:extLst>
                    <a:ext uri="{FF2B5EF4-FFF2-40B4-BE49-F238E27FC236}">
                      <a16:creationId xmlns:a16="http://schemas.microsoft.com/office/drawing/2014/main" id="{32622E95-3E2F-4D5B-96E8-BD0FC4D35F1A}"/>
                    </a:ext>
                  </a:extLst>
                </p:cNvPr>
                <p:cNvSpPr/>
                <p:nvPr/>
              </p:nvSpPr>
              <p:spPr>
                <a:xfrm>
                  <a:off x="6919850" y="2713513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1" y="0"/>
                        <a:pt x="67389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4" name="Freeform: Shape 47793">
                  <a:extLst>
                    <a:ext uri="{FF2B5EF4-FFF2-40B4-BE49-F238E27FC236}">
                      <a16:creationId xmlns:a16="http://schemas.microsoft.com/office/drawing/2014/main" id="{D0EBC2DF-5506-49D5-BD11-F36C961854F9}"/>
                    </a:ext>
                  </a:extLst>
                </p:cNvPr>
                <p:cNvSpPr/>
                <p:nvPr/>
              </p:nvSpPr>
              <p:spPr>
                <a:xfrm>
                  <a:off x="6919850" y="2756116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619 h 23160"/>
                    <a:gd name="connsiteX7" fmla="*/ 78853 w 78930"/>
                    <a:gd name="connsiteY7" fmla="*/ 11619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5" name="Freeform: Shape 47794">
                  <a:extLst>
                    <a:ext uri="{FF2B5EF4-FFF2-40B4-BE49-F238E27FC236}">
                      <a16:creationId xmlns:a16="http://schemas.microsoft.com/office/drawing/2014/main" id="{5E5B2E6A-5CB7-49A0-BBF9-52BE42B01B8B}"/>
                    </a:ext>
                  </a:extLst>
                </p:cNvPr>
                <p:cNvSpPr/>
                <p:nvPr/>
              </p:nvSpPr>
              <p:spPr>
                <a:xfrm>
                  <a:off x="6993591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6" name="Freeform: Shape 47795">
                  <a:extLst>
                    <a:ext uri="{FF2B5EF4-FFF2-40B4-BE49-F238E27FC236}">
                      <a16:creationId xmlns:a16="http://schemas.microsoft.com/office/drawing/2014/main" id="{30BD0930-CE12-4666-90F2-BAE3C85B65D6}"/>
                    </a:ext>
                  </a:extLst>
                </p:cNvPr>
                <p:cNvSpPr/>
                <p:nvPr/>
              </p:nvSpPr>
              <p:spPr>
                <a:xfrm>
                  <a:off x="6922251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7" name="Freeform: Shape 47796">
                  <a:extLst>
                    <a:ext uri="{FF2B5EF4-FFF2-40B4-BE49-F238E27FC236}">
                      <a16:creationId xmlns:a16="http://schemas.microsoft.com/office/drawing/2014/main" id="{E6B75FC2-01ED-44F1-B5EE-1EC149963D5B}"/>
                    </a:ext>
                  </a:extLst>
                </p:cNvPr>
                <p:cNvSpPr/>
                <p:nvPr/>
              </p:nvSpPr>
              <p:spPr>
                <a:xfrm>
                  <a:off x="6932554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8" name="Freeform: Shape 47797">
                  <a:extLst>
                    <a:ext uri="{FF2B5EF4-FFF2-40B4-BE49-F238E27FC236}">
                      <a16:creationId xmlns:a16="http://schemas.microsoft.com/office/drawing/2014/main" id="{77988139-7BAB-49CD-912C-1A26A58FFCF0}"/>
                    </a:ext>
                  </a:extLst>
                </p:cNvPr>
                <p:cNvSpPr/>
                <p:nvPr/>
              </p:nvSpPr>
              <p:spPr>
                <a:xfrm>
                  <a:off x="6957728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9" name="Freeform: Shape 47798">
                  <a:extLst>
                    <a:ext uri="{FF2B5EF4-FFF2-40B4-BE49-F238E27FC236}">
                      <a16:creationId xmlns:a16="http://schemas.microsoft.com/office/drawing/2014/main" id="{F9A55A81-1E89-41D5-8766-750EB48B9B58}"/>
                    </a:ext>
                  </a:extLst>
                </p:cNvPr>
                <p:cNvSpPr/>
                <p:nvPr/>
              </p:nvSpPr>
              <p:spPr>
                <a:xfrm>
                  <a:off x="6982824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0" name="Graphic 19965">
                <a:extLst>
                  <a:ext uri="{FF2B5EF4-FFF2-40B4-BE49-F238E27FC236}">
                    <a16:creationId xmlns:a16="http://schemas.microsoft.com/office/drawing/2014/main" id="{2F00FB37-1AB9-4F25-B93E-F935893819EA}"/>
                  </a:ext>
                </a:extLst>
              </p:cNvPr>
              <p:cNvGrpSpPr/>
              <p:nvPr/>
            </p:nvGrpSpPr>
            <p:grpSpPr>
              <a:xfrm>
                <a:off x="8667163" y="3204193"/>
                <a:ext cx="102489" cy="85307"/>
                <a:chOff x="6894289" y="2920096"/>
                <a:chExt cx="79007" cy="65762"/>
              </a:xfrm>
              <a:solidFill>
                <a:srgbClr val="839EAD"/>
              </a:solidFill>
            </p:grpSpPr>
            <p:sp>
              <p:nvSpPr>
                <p:cNvPr id="47786" name="Freeform: Shape 47785">
                  <a:extLst>
                    <a:ext uri="{FF2B5EF4-FFF2-40B4-BE49-F238E27FC236}">
                      <a16:creationId xmlns:a16="http://schemas.microsoft.com/office/drawing/2014/main" id="{8E80F09C-EDFE-437A-9E7B-D86B9070BF26}"/>
                    </a:ext>
                  </a:extLst>
                </p:cNvPr>
                <p:cNvSpPr/>
                <p:nvPr/>
              </p:nvSpPr>
              <p:spPr>
                <a:xfrm>
                  <a:off x="6894289" y="2920096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1" y="0"/>
                        <a:pt x="67389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7" name="Freeform: Shape 47786">
                  <a:extLst>
                    <a:ext uri="{FF2B5EF4-FFF2-40B4-BE49-F238E27FC236}">
                      <a16:creationId xmlns:a16="http://schemas.microsoft.com/office/drawing/2014/main" id="{C100F4EA-F330-4525-A4AD-BBB8AC160701}"/>
                    </a:ext>
                  </a:extLst>
                </p:cNvPr>
                <p:cNvSpPr/>
                <p:nvPr/>
              </p:nvSpPr>
              <p:spPr>
                <a:xfrm>
                  <a:off x="6894366" y="2962698"/>
                  <a:ext cx="78930" cy="23160"/>
                </a:xfrm>
                <a:custGeom>
                  <a:avLst/>
                  <a:gdLst>
                    <a:gd name="connsiteX0" fmla="*/ 78853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89 w 78930"/>
                    <a:gd name="connsiteY5" fmla="*/ 23160 h 23160"/>
                    <a:gd name="connsiteX6" fmla="*/ 78930 w 78930"/>
                    <a:gd name="connsiteY6" fmla="*/ 11619 h 23160"/>
                    <a:gd name="connsiteX7" fmla="*/ 78930 w 78930"/>
                    <a:gd name="connsiteY7" fmla="*/ 11619 h 23160"/>
                    <a:gd name="connsiteX8" fmla="*/ 78930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89" y="23160"/>
                      </a:lnTo>
                      <a:cubicBezTo>
                        <a:pt x="73741" y="23160"/>
                        <a:pt x="78930" y="18048"/>
                        <a:pt x="78930" y="11619"/>
                      </a:cubicBezTo>
                      <a:lnTo>
                        <a:pt x="78930" y="11619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8" name="Freeform: Shape 47787">
                  <a:extLst>
                    <a:ext uri="{FF2B5EF4-FFF2-40B4-BE49-F238E27FC236}">
                      <a16:creationId xmlns:a16="http://schemas.microsoft.com/office/drawing/2014/main" id="{5DCF0E95-48E0-4455-94B8-33292778228C}"/>
                    </a:ext>
                  </a:extLst>
                </p:cNvPr>
                <p:cNvSpPr/>
                <p:nvPr/>
              </p:nvSpPr>
              <p:spPr>
                <a:xfrm>
                  <a:off x="6968107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9" name="Freeform: Shape 47788">
                  <a:extLst>
                    <a:ext uri="{FF2B5EF4-FFF2-40B4-BE49-F238E27FC236}">
                      <a16:creationId xmlns:a16="http://schemas.microsoft.com/office/drawing/2014/main" id="{8E76CC65-210B-4955-8708-8249E6ABB95E}"/>
                    </a:ext>
                  </a:extLst>
                </p:cNvPr>
                <p:cNvSpPr/>
                <p:nvPr/>
              </p:nvSpPr>
              <p:spPr>
                <a:xfrm>
                  <a:off x="6896690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0" name="Freeform: Shape 47789">
                  <a:extLst>
                    <a:ext uri="{FF2B5EF4-FFF2-40B4-BE49-F238E27FC236}">
                      <a16:creationId xmlns:a16="http://schemas.microsoft.com/office/drawing/2014/main" id="{6135EFC5-6FF9-428A-9689-5B0C2925C976}"/>
                    </a:ext>
                  </a:extLst>
                </p:cNvPr>
                <p:cNvSpPr/>
                <p:nvPr/>
              </p:nvSpPr>
              <p:spPr>
                <a:xfrm>
                  <a:off x="6906992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1" name="Freeform: Shape 47790">
                  <a:extLst>
                    <a:ext uri="{FF2B5EF4-FFF2-40B4-BE49-F238E27FC236}">
                      <a16:creationId xmlns:a16="http://schemas.microsoft.com/office/drawing/2014/main" id="{83219AB3-9C41-4A14-A76C-546E5AA3D57D}"/>
                    </a:ext>
                  </a:extLst>
                </p:cNvPr>
                <p:cNvSpPr/>
                <p:nvPr/>
              </p:nvSpPr>
              <p:spPr>
                <a:xfrm>
                  <a:off x="6932244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2" name="Freeform: Shape 47791">
                  <a:extLst>
                    <a:ext uri="{FF2B5EF4-FFF2-40B4-BE49-F238E27FC236}">
                      <a16:creationId xmlns:a16="http://schemas.microsoft.com/office/drawing/2014/main" id="{6ADDFD03-474E-419E-9D58-345E97DDADA2}"/>
                    </a:ext>
                  </a:extLst>
                </p:cNvPr>
                <p:cNvSpPr/>
                <p:nvPr/>
              </p:nvSpPr>
              <p:spPr>
                <a:xfrm>
                  <a:off x="6957263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1" name="Graphic 19965">
                <a:extLst>
                  <a:ext uri="{FF2B5EF4-FFF2-40B4-BE49-F238E27FC236}">
                    <a16:creationId xmlns:a16="http://schemas.microsoft.com/office/drawing/2014/main" id="{B597137D-DB59-471E-970B-32793D30B3F9}"/>
                  </a:ext>
                </a:extLst>
              </p:cNvPr>
              <p:cNvGrpSpPr/>
              <p:nvPr/>
            </p:nvGrpSpPr>
            <p:grpSpPr>
              <a:xfrm>
                <a:off x="8750763" y="3466346"/>
                <a:ext cx="102288" cy="85206"/>
                <a:chOff x="6958735" y="3122186"/>
                <a:chExt cx="78852" cy="65684"/>
              </a:xfrm>
              <a:solidFill>
                <a:srgbClr val="839EAD"/>
              </a:solidFill>
            </p:grpSpPr>
            <p:sp>
              <p:nvSpPr>
                <p:cNvPr id="47779" name="Freeform: Shape 47778">
                  <a:extLst>
                    <a:ext uri="{FF2B5EF4-FFF2-40B4-BE49-F238E27FC236}">
                      <a16:creationId xmlns:a16="http://schemas.microsoft.com/office/drawing/2014/main" id="{36F8AEF1-5157-404D-8DB3-329B6A047D2D}"/>
                    </a:ext>
                  </a:extLst>
                </p:cNvPr>
                <p:cNvSpPr/>
                <p:nvPr/>
              </p:nvSpPr>
              <p:spPr>
                <a:xfrm>
                  <a:off x="6958735" y="3122186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0" name="Freeform: Shape 47779">
                  <a:extLst>
                    <a:ext uri="{FF2B5EF4-FFF2-40B4-BE49-F238E27FC236}">
                      <a16:creationId xmlns:a16="http://schemas.microsoft.com/office/drawing/2014/main" id="{4E72C593-706E-4BE3-B562-464417364E5B}"/>
                    </a:ext>
                  </a:extLst>
                </p:cNvPr>
                <p:cNvSpPr/>
                <p:nvPr/>
              </p:nvSpPr>
              <p:spPr>
                <a:xfrm>
                  <a:off x="6958735" y="3164788"/>
                  <a:ext cx="78852" cy="23082"/>
                </a:xfrm>
                <a:custGeom>
                  <a:avLst/>
                  <a:gdLst>
                    <a:gd name="connsiteX0" fmla="*/ 78853 w 78852"/>
                    <a:gd name="connsiteY0" fmla="*/ 0 h 23082"/>
                    <a:gd name="connsiteX1" fmla="*/ 0 w 78852"/>
                    <a:gd name="connsiteY1" fmla="*/ 0 h 23082"/>
                    <a:gd name="connsiteX2" fmla="*/ 0 w 78852"/>
                    <a:gd name="connsiteY2" fmla="*/ 11541 h 23082"/>
                    <a:gd name="connsiteX3" fmla="*/ 0 w 78852"/>
                    <a:gd name="connsiteY3" fmla="*/ 11541 h 23082"/>
                    <a:gd name="connsiteX4" fmla="*/ 11541 w 78852"/>
                    <a:gd name="connsiteY4" fmla="*/ 23083 h 23082"/>
                    <a:gd name="connsiteX5" fmla="*/ 67312 w 78852"/>
                    <a:gd name="connsiteY5" fmla="*/ 23083 h 23082"/>
                    <a:gd name="connsiteX6" fmla="*/ 78853 w 78852"/>
                    <a:gd name="connsiteY6" fmla="*/ 11541 h 23082"/>
                    <a:gd name="connsiteX7" fmla="*/ 78853 w 78852"/>
                    <a:gd name="connsiteY7" fmla="*/ 11541 h 23082"/>
                    <a:gd name="connsiteX8" fmla="*/ 78853 w 78852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082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90" y="23083"/>
                        <a:pt x="11541" y="23083"/>
                      </a:cubicBezTo>
                      <a:lnTo>
                        <a:pt x="67312" y="23083"/>
                      </a:lnTo>
                      <a:cubicBezTo>
                        <a:pt x="73663" y="23083"/>
                        <a:pt x="78853" y="17893"/>
                        <a:pt x="78853" y="11541"/>
                      </a:cubicBezTo>
                      <a:lnTo>
                        <a:pt x="78853" y="11541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1" name="Freeform: Shape 47780">
                  <a:extLst>
                    <a:ext uri="{FF2B5EF4-FFF2-40B4-BE49-F238E27FC236}">
                      <a16:creationId xmlns:a16="http://schemas.microsoft.com/office/drawing/2014/main" id="{6910C9C2-CDA3-4CFD-868A-AE7AFE076036}"/>
                    </a:ext>
                  </a:extLst>
                </p:cNvPr>
                <p:cNvSpPr/>
                <p:nvPr/>
              </p:nvSpPr>
              <p:spPr>
                <a:xfrm>
                  <a:off x="7032475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2" name="Freeform: Shape 47781">
                  <a:extLst>
                    <a:ext uri="{FF2B5EF4-FFF2-40B4-BE49-F238E27FC236}">
                      <a16:creationId xmlns:a16="http://schemas.microsoft.com/office/drawing/2014/main" id="{3A1D1303-F76E-4AAC-BD9B-2948A90FB4E9}"/>
                    </a:ext>
                  </a:extLst>
                </p:cNvPr>
                <p:cNvSpPr/>
                <p:nvPr/>
              </p:nvSpPr>
              <p:spPr>
                <a:xfrm>
                  <a:off x="6961136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3" name="Freeform: Shape 47782">
                  <a:extLst>
                    <a:ext uri="{FF2B5EF4-FFF2-40B4-BE49-F238E27FC236}">
                      <a16:creationId xmlns:a16="http://schemas.microsoft.com/office/drawing/2014/main" id="{075F1B22-FA4E-4B5D-857E-5DF302ECFB67}"/>
                    </a:ext>
                  </a:extLst>
                </p:cNvPr>
                <p:cNvSpPr/>
                <p:nvPr/>
              </p:nvSpPr>
              <p:spPr>
                <a:xfrm>
                  <a:off x="6971438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4" name="Freeform: Shape 47783">
                  <a:extLst>
                    <a:ext uri="{FF2B5EF4-FFF2-40B4-BE49-F238E27FC236}">
                      <a16:creationId xmlns:a16="http://schemas.microsoft.com/office/drawing/2014/main" id="{8D38E64F-AD72-4993-9C07-74AADCF9F057}"/>
                    </a:ext>
                  </a:extLst>
                </p:cNvPr>
                <p:cNvSpPr/>
                <p:nvPr/>
              </p:nvSpPr>
              <p:spPr>
                <a:xfrm>
                  <a:off x="6996612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5" name="Freeform: Shape 47784">
                  <a:extLst>
                    <a:ext uri="{FF2B5EF4-FFF2-40B4-BE49-F238E27FC236}">
                      <a16:creationId xmlns:a16="http://schemas.microsoft.com/office/drawing/2014/main" id="{10996DF7-6F7C-457C-9A23-0C394EDDFBF9}"/>
                    </a:ext>
                  </a:extLst>
                </p:cNvPr>
                <p:cNvSpPr/>
                <p:nvPr/>
              </p:nvSpPr>
              <p:spPr>
                <a:xfrm>
                  <a:off x="7021708" y="3133107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2" name="Graphic 19965">
                <a:extLst>
                  <a:ext uri="{FF2B5EF4-FFF2-40B4-BE49-F238E27FC236}">
                    <a16:creationId xmlns:a16="http://schemas.microsoft.com/office/drawing/2014/main" id="{98E98228-A303-4105-AAF8-29F64796ECD0}"/>
                  </a:ext>
                </a:extLst>
              </p:cNvPr>
              <p:cNvGrpSpPr/>
              <p:nvPr/>
            </p:nvGrpSpPr>
            <p:grpSpPr>
              <a:xfrm>
                <a:off x="8935144" y="3676751"/>
                <a:ext cx="102389" cy="85307"/>
                <a:chOff x="7100871" y="3284384"/>
                <a:chExt cx="78930" cy="65762"/>
              </a:xfrm>
              <a:solidFill>
                <a:srgbClr val="839EAD"/>
              </a:solidFill>
            </p:grpSpPr>
            <p:sp>
              <p:nvSpPr>
                <p:cNvPr id="47772" name="Freeform: Shape 47771">
                  <a:extLst>
                    <a:ext uri="{FF2B5EF4-FFF2-40B4-BE49-F238E27FC236}">
                      <a16:creationId xmlns:a16="http://schemas.microsoft.com/office/drawing/2014/main" id="{28E5514A-8540-4C53-87DA-110FD78BA9E4}"/>
                    </a:ext>
                  </a:extLst>
                </p:cNvPr>
                <p:cNvSpPr/>
                <p:nvPr/>
              </p:nvSpPr>
              <p:spPr>
                <a:xfrm>
                  <a:off x="7100949" y="3284384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3" name="Freeform: Shape 47772">
                  <a:extLst>
                    <a:ext uri="{FF2B5EF4-FFF2-40B4-BE49-F238E27FC236}">
                      <a16:creationId xmlns:a16="http://schemas.microsoft.com/office/drawing/2014/main" id="{7128A63B-E0D2-4880-8F0A-7780F3C99BA8}"/>
                    </a:ext>
                  </a:extLst>
                </p:cNvPr>
                <p:cNvSpPr/>
                <p:nvPr/>
              </p:nvSpPr>
              <p:spPr>
                <a:xfrm>
                  <a:off x="7100871" y="3326986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619 h 23160"/>
                    <a:gd name="connsiteX7" fmla="*/ 78853 w 78930"/>
                    <a:gd name="connsiteY7" fmla="*/ 11619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4" name="Freeform: Shape 47773">
                  <a:extLst>
                    <a:ext uri="{FF2B5EF4-FFF2-40B4-BE49-F238E27FC236}">
                      <a16:creationId xmlns:a16="http://schemas.microsoft.com/office/drawing/2014/main" id="{B808403F-DE6D-4B82-865E-3A4346B34547}"/>
                    </a:ext>
                  </a:extLst>
                </p:cNvPr>
                <p:cNvSpPr/>
                <p:nvPr/>
              </p:nvSpPr>
              <p:spPr>
                <a:xfrm>
                  <a:off x="7174689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5" name="Freeform: Shape 47774">
                  <a:extLst>
                    <a:ext uri="{FF2B5EF4-FFF2-40B4-BE49-F238E27FC236}">
                      <a16:creationId xmlns:a16="http://schemas.microsoft.com/office/drawing/2014/main" id="{DB5259FD-1F6C-4A1C-B3B1-6282680C1BB3}"/>
                    </a:ext>
                  </a:extLst>
                </p:cNvPr>
                <p:cNvSpPr/>
                <p:nvPr/>
              </p:nvSpPr>
              <p:spPr>
                <a:xfrm>
                  <a:off x="7103272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6" name="Freeform: Shape 47775">
                  <a:extLst>
                    <a:ext uri="{FF2B5EF4-FFF2-40B4-BE49-F238E27FC236}">
                      <a16:creationId xmlns:a16="http://schemas.microsoft.com/office/drawing/2014/main" id="{C884EFC7-D175-4F5C-906A-770524B559B9}"/>
                    </a:ext>
                  </a:extLst>
                </p:cNvPr>
                <p:cNvSpPr/>
                <p:nvPr/>
              </p:nvSpPr>
              <p:spPr>
                <a:xfrm>
                  <a:off x="7113574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7" name="Freeform: Shape 47776">
                  <a:extLst>
                    <a:ext uri="{FF2B5EF4-FFF2-40B4-BE49-F238E27FC236}">
                      <a16:creationId xmlns:a16="http://schemas.microsoft.com/office/drawing/2014/main" id="{378C2C0F-C36E-4958-8B36-6EF9066AE027}"/>
                    </a:ext>
                  </a:extLst>
                </p:cNvPr>
                <p:cNvSpPr/>
                <p:nvPr/>
              </p:nvSpPr>
              <p:spPr>
                <a:xfrm>
                  <a:off x="7138826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8" name="Freeform: Shape 47777">
                  <a:extLst>
                    <a:ext uri="{FF2B5EF4-FFF2-40B4-BE49-F238E27FC236}">
                      <a16:creationId xmlns:a16="http://schemas.microsoft.com/office/drawing/2014/main" id="{B8AC8554-5F95-4E41-8E21-82089FCAC3CF}"/>
                    </a:ext>
                  </a:extLst>
                </p:cNvPr>
                <p:cNvSpPr/>
                <p:nvPr/>
              </p:nvSpPr>
              <p:spPr>
                <a:xfrm>
                  <a:off x="7163845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3" name="Graphic 19965">
                <a:extLst>
                  <a:ext uri="{FF2B5EF4-FFF2-40B4-BE49-F238E27FC236}">
                    <a16:creationId xmlns:a16="http://schemas.microsoft.com/office/drawing/2014/main" id="{FF859C83-54C4-4382-80D6-E78F9E59A7B0}"/>
                  </a:ext>
                </a:extLst>
              </p:cNvPr>
              <p:cNvGrpSpPr/>
              <p:nvPr/>
            </p:nvGrpSpPr>
            <p:grpSpPr>
              <a:xfrm>
                <a:off x="9182929" y="3794815"/>
                <a:ext cx="102489" cy="85307"/>
                <a:chOff x="7291885" y="3375398"/>
                <a:chExt cx="79007" cy="65762"/>
              </a:xfrm>
              <a:solidFill>
                <a:srgbClr val="839EAD"/>
              </a:solidFill>
            </p:grpSpPr>
            <p:sp>
              <p:nvSpPr>
                <p:cNvPr id="47765" name="Freeform: Shape 47764">
                  <a:extLst>
                    <a:ext uri="{FF2B5EF4-FFF2-40B4-BE49-F238E27FC236}">
                      <a16:creationId xmlns:a16="http://schemas.microsoft.com/office/drawing/2014/main" id="{5651E204-A918-41B9-8790-BDD6F41D86CC}"/>
                    </a:ext>
                  </a:extLst>
                </p:cNvPr>
                <p:cNvSpPr/>
                <p:nvPr/>
              </p:nvSpPr>
              <p:spPr>
                <a:xfrm>
                  <a:off x="7291885" y="3375398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0" y="0"/>
                        <a:pt x="67389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6" name="Freeform: Shape 47765">
                  <a:extLst>
                    <a:ext uri="{FF2B5EF4-FFF2-40B4-BE49-F238E27FC236}">
                      <a16:creationId xmlns:a16="http://schemas.microsoft.com/office/drawing/2014/main" id="{E82DF181-AD22-42F7-B5C9-9AF37F52DF43}"/>
                    </a:ext>
                  </a:extLst>
                </p:cNvPr>
                <p:cNvSpPr/>
                <p:nvPr/>
              </p:nvSpPr>
              <p:spPr>
                <a:xfrm>
                  <a:off x="7291962" y="3418000"/>
                  <a:ext cx="78930" cy="23160"/>
                </a:xfrm>
                <a:custGeom>
                  <a:avLst/>
                  <a:gdLst>
                    <a:gd name="connsiteX0" fmla="*/ 78853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89 w 78930"/>
                    <a:gd name="connsiteY5" fmla="*/ 23160 h 23160"/>
                    <a:gd name="connsiteX6" fmla="*/ 78930 w 78930"/>
                    <a:gd name="connsiteY6" fmla="*/ 11619 h 23160"/>
                    <a:gd name="connsiteX7" fmla="*/ 78930 w 78930"/>
                    <a:gd name="connsiteY7" fmla="*/ 11619 h 23160"/>
                    <a:gd name="connsiteX8" fmla="*/ 78930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12" y="23160"/>
                        <a:pt x="11541" y="23160"/>
                      </a:cubicBezTo>
                      <a:lnTo>
                        <a:pt x="67389" y="23160"/>
                      </a:lnTo>
                      <a:cubicBezTo>
                        <a:pt x="73740" y="23160"/>
                        <a:pt x="78853" y="17970"/>
                        <a:pt x="78930" y="11619"/>
                      </a:cubicBezTo>
                      <a:lnTo>
                        <a:pt x="78930" y="11619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7" name="Freeform: Shape 47766">
                  <a:extLst>
                    <a:ext uri="{FF2B5EF4-FFF2-40B4-BE49-F238E27FC236}">
                      <a16:creationId xmlns:a16="http://schemas.microsoft.com/office/drawing/2014/main" id="{35BBBB1D-FEEA-4ADE-BBBB-44AFE496789B}"/>
                    </a:ext>
                  </a:extLst>
                </p:cNvPr>
                <p:cNvSpPr/>
                <p:nvPr/>
              </p:nvSpPr>
              <p:spPr>
                <a:xfrm>
                  <a:off x="7365703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8" name="Freeform: Shape 47767">
                  <a:extLst>
                    <a:ext uri="{FF2B5EF4-FFF2-40B4-BE49-F238E27FC236}">
                      <a16:creationId xmlns:a16="http://schemas.microsoft.com/office/drawing/2014/main" id="{5F118A87-8B4A-4661-94A7-D4C1EAB6C3CD}"/>
                    </a:ext>
                  </a:extLst>
                </p:cNvPr>
                <p:cNvSpPr/>
                <p:nvPr/>
              </p:nvSpPr>
              <p:spPr>
                <a:xfrm>
                  <a:off x="7294286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9" name="Freeform: Shape 47768">
                  <a:extLst>
                    <a:ext uri="{FF2B5EF4-FFF2-40B4-BE49-F238E27FC236}">
                      <a16:creationId xmlns:a16="http://schemas.microsoft.com/office/drawing/2014/main" id="{DD71592D-F11E-46A2-9FBF-AEB8BC615F18}"/>
                    </a:ext>
                  </a:extLst>
                </p:cNvPr>
                <p:cNvSpPr/>
                <p:nvPr/>
              </p:nvSpPr>
              <p:spPr>
                <a:xfrm>
                  <a:off x="7304588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0" name="Freeform: Shape 47769">
                  <a:extLst>
                    <a:ext uri="{FF2B5EF4-FFF2-40B4-BE49-F238E27FC236}">
                      <a16:creationId xmlns:a16="http://schemas.microsoft.com/office/drawing/2014/main" id="{31CDE0A8-BE07-454E-9883-FA12DAF3A88D}"/>
                    </a:ext>
                  </a:extLst>
                </p:cNvPr>
                <p:cNvSpPr/>
                <p:nvPr/>
              </p:nvSpPr>
              <p:spPr>
                <a:xfrm>
                  <a:off x="7329839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1" name="Freeform: Shape 47770">
                  <a:extLst>
                    <a:ext uri="{FF2B5EF4-FFF2-40B4-BE49-F238E27FC236}">
                      <a16:creationId xmlns:a16="http://schemas.microsoft.com/office/drawing/2014/main" id="{BE7B291B-85D3-4B23-BD99-A82488F524A2}"/>
                    </a:ext>
                  </a:extLst>
                </p:cNvPr>
                <p:cNvSpPr/>
                <p:nvPr/>
              </p:nvSpPr>
              <p:spPr>
                <a:xfrm>
                  <a:off x="7354858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7764" name="Freeform: Shape 47763">
                <a:extLst>
                  <a:ext uri="{FF2B5EF4-FFF2-40B4-BE49-F238E27FC236}">
                    <a16:creationId xmlns:a16="http://schemas.microsoft.com/office/drawing/2014/main" id="{532D1322-CE93-450E-85F1-13C85359BF44}"/>
                  </a:ext>
                </a:extLst>
              </p:cNvPr>
              <p:cNvSpPr/>
              <p:nvPr/>
            </p:nvSpPr>
            <p:spPr>
              <a:xfrm>
                <a:off x="9327017" y="3121698"/>
                <a:ext cx="112839" cy="112839"/>
              </a:xfrm>
              <a:custGeom>
                <a:avLst/>
                <a:gdLst>
                  <a:gd name="connsiteX0" fmla="*/ 0 w 86986"/>
                  <a:gd name="connsiteY0" fmla="*/ 43454 h 86986"/>
                  <a:gd name="connsiteX1" fmla="*/ 43455 w 86986"/>
                  <a:gd name="connsiteY1" fmla="*/ 0 h 86986"/>
                  <a:gd name="connsiteX2" fmla="*/ 86986 w 86986"/>
                  <a:gd name="connsiteY2" fmla="*/ 43454 h 86986"/>
                  <a:gd name="connsiteX3" fmla="*/ 43455 w 86986"/>
                  <a:gd name="connsiteY3" fmla="*/ 86986 h 86986"/>
                  <a:gd name="connsiteX4" fmla="*/ 0 w 86986"/>
                  <a:gd name="connsiteY4" fmla="*/ 43454 h 8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986" h="86986">
                    <a:moveTo>
                      <a:pt x="0" y="43454"/>
                    </a:moveTo>
                    <a:cubicBezTo>
                      <a:pt x="0" y="19442"/>
                      <a:pt x="19442" y="0"/>
                      <a:pt x="43455" y="0"/>
                    </a:cubicBezTo>
                    <a:cubicBezTo>
                      <a:pt x="67467" y="0"/>
                      <a:pt x="86986" y="19442"/>
                      <a:pt x="86986" y="43454"/>
                    </a:cubicBezTo>
                    <a:cubicBezTo>
                      <a:pt x="86986" y="67467"/>
                      <a:pt x="67467" y="86986"/>
                      <a:pt x="43455" y="86986"/>
                    </a:cubicBezTo>
                    <a:cubicBezTo>
                      <a:pt x="19520" y="86986"/>
                      <a:pt x="0" y="67544"/>
                      <a:pt x="0" y="43454"/>
                    </a:cubicBez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4BC788E6-3B8A-46A7-A064-C03FB6EFE6DE}"/>
                </a:ext>
              </a:extLst>
            </p:cNvPr>
            <p:cNvGrpSpPr/>
            <p:nvPr/>
          </p:nvGrpSpPr>
          <p:grpSpPr>
            <a:xfrm>
              <a:off x="8961771" y="3079301"/>
              <a:ext cx="837602" cy="814390"/>
              <a:chOff x="8961771" y="3079301"/>
              <a:chExt cx="837602" cy="814390"/>
            </a:xfrm>
          </p:grpSpPr>
          <p:sp>
            <p:nvSpPr>
              <p:cNvPr id="48018" name="Freeform: Shape 48017">
                <a:extLst>
                  <a:ext uri="{FF2B5EF4-FFF2-40B4-BE49-F238E27FC236}">
                    <a16:creationId xmlns:a16="http://schemas.microsoft.com/office/drawing/2014/main" id="{19611D18-215C-4C59-B6E2-00F9F4AEC3A2}"/>
                  </a:ext>
                </a:extLst>
              </p:cNvPr>
              <p:cNvSpPr/>
              <p:nvPr/>
            </p:nvSpPr>
            <p:spPr>
              <a:xfrm>
                <a:off x="8986490" y="3079301"/>
                <a:ext cx="404833" cy="806655"/>
              </a:xfrm>
              <a:custGeom>
                <a:avLst/>
                <a:gdLst>
                  <a:gd name="connsiteX0" fmla="*/ 0 w 312080"/>
                  <a:gd name="connsiteY0" fmla="*/ 616726 h 621838"/>
                  <a:gd name="connsiteX1" fmla="*/ 299997 w 312080"/>
                  <a:gd name="connsiteY1" fmla="*/ 0 h 621838"/>
                  <a:gd name="connsiteX2" fmla="*/ 312081 w 312080"/>
                  <a:gd name="connsiteY2" fmla="*/ 5035 h 621838"/>
                  <a:gd name="connsiteX3" fmla="*/ 12161 w 312080"/>
                  <a:gd name="connsiteY3" fmla="*/ 621839 h 621838"/>
                  <a:gd name="connsiteX4" fmla="*/ 0 w 312080"/>
                  <a:gd name="connsiteY4" fmla="*/ 616726 h 62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080" h="621838">
                    <a:moveTo>
                      <a:pt x="0" y="616726"/>
                    </a:moveTo>
                    <a:lnTo>
                      <a:pt x="299997" y="0"/>
                    </a:lnTo>
                    <a:lnTo>
                      <a:pt x="312081" y="5035"/>
                    </a:lnTo>
                    <a:lnTo>
                      <a:pt x="12161" y="621839"/>
                    </a:lnTo>
                    <a:lnTo>
                      <a:pt x="0" y="616726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19" name="Freeform: Shape 48018">
                <a:extLst>
                  <a:ext uri="{FF2B5EF4-FFF2-40B4-BE49-F238E27FC236}">
                    <a16:creationId xmlns:a16="http://schemas.microsoft.com/office/drawing/2014/main" id="{7F7001F8-00DF-4004-9DBF-B20AA1591365}"/>
                  </a:ext>
                </a:extLst>
              </p:cNvPr>
              <p:cNvSpPr/>
              <p:nvPr/>
            </p:nvSpPr>
            <p:spPr>
              <a:xfrm>
                <a:off x="9368918" y="3079301"/>
                <a:ext cx="405538" cy="806655"/>
              </a:xfrm>
              <a:custGeom>
                <a:avLst/>
                <a:gdLst>
                  <a:gd name="connsiteX0" fmla="*/ 13323 w 312623"/>
                  <a:gd name="connsiteY0" fmla="*/ 31293 h 621838"/>
                  <a:gd name="connsiteX1" fmla="*/ 13323 w 312623"/>
                  <a:gd name="connsiteY1" fmla="*/ 621374 h 621838"/>
                  <a:gd name="connsiteX2" fmla="*/ 0 w 312623"/>
                  <a:gd name="connsiteY2" fmla="*/ 621374 h 621838"/>
                  <a:gd name="connsiteX3" fmla="*/ 0 w 312623"/>
                  <a:gd name="connsiteY3" fmla="*/ 2556 h 621838"/>
                  <a:gd name="connsiteX4" fmla="*/ 12703 w 312623"/>
                  <a:gd name="connsiteY4" fmla="*/ 0 h 621838"/>
                  <a:gd name="connsiteX5" fmla="*/ 312623 w 312623"/>
                  <a:gd name="connsiteY5" fmla="*/ 616726 h 621838"/>
                  <a:gd name="connsiteX6" fmla="*/ 300462 w 312623"/>
                  <a:gd name="connsiteY6" fmla="*/ 621839 h 621838"/>
                  <a:gd name="connsiteX7" fmla="*/ 13323 w 312623"/>
                  <a:gd name="connsiteY7" fmla="*/ 31293 h 62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2623" h="621838">
                    <a:moveTo>
                      <a:pt x="13323" y="31293"/>
                    </a:moveTo>
                    <a:lnTo>
                      <a:pt x="13323" y="621374"/>
                    </a:lnTo>
                    <a:lnTo>
                      <a:pt x="0" y="621374"/>
                    </a:lnTo>
                    <a:lnTo>
                      <a:pt x="0" y="2556"/>
                    </a:lnTo>
                    <a:lnTo>
                      <a:pt x="12703" y="0"/>
                    </a:lnTo>
                    <a:lnTo>
                      <a:pt x="312623" y="616726"/>
                    </a:lnTo>
                    <a:lnTo>
                      <a:pt x="300462" y="621839"/>
                    </a:lnTo>
                    <a:lnTo>
                      <a:pt x="13323" y="31293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0" name="Freeform: Shape 48019">
                <a:extLst>
                  <a:ext uri="{FF2B5EF4-FFF2-40B4-BE49-F238E27FC236}">
                    <a16:creationId xmlns:a16="http://schemas.microsoft.com/office/drawing/2014/main" id="{0A67FBA2-5924-4E71-8D7D-5BE3D3FC7FE9}"/>
                  </a:ext>
                </a:extLst>
              </p:cNvPr>
              <p:cNvSpPr/>
              <p:nvPr/>
            </p:nvSpPr>
            <p:spPr>
              <a:xfrm>
                <a:off x="9211264" y="3430379"/>
                <a:ext cx="338517" cy="16076"/>
              </a:xfrm>
              <a:custGeom>
                <a:avLst/>
                <a:gdLst>
                  <a:gd name="connsiteX0" fmla="*/ 0 w 260958"/>
                  <a:gd name="connsiteY0" fmla="*/ 12393 h 12393"/>
                  <a:gd name="connsiteX1" fmla="*/ 0 w 260958"/>
                  <a:gd name="connsiteY1" fmla="*/ 0 h 12393"/>
                  <a:gd name="connsiteX2" fmla="*/ 260958 w 260958"/>
                  <a:gd name="connsiteY2" fmla="*/ 0 h 12393"/>
                  <a:gd name="connsiteX3" fmla="*/ 260958 w 260958"/>
                  <a:gd name="connsiteY3" fmla="*/ 12393 h 12393"/>
                  <a:gd name="connsiteX4" fmla="*/ 0 w 260958"/>
                  <a:gd name="connsiteY4" fmla="*/ 12393 h 1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958" h="12393">
                    <a:moveTo>
                      <a:pt x="0" y="12393"/>
                    </a:moveTo>
                    <a:lnTo>
                      <a:pt x="0" y="0"/>
                    </a:lnTo>
                    <a:lnTo>
                      <a:pt x="260958" y="0"/>
                    </a:lnTo>
                    <a:lnTo>
                      <a:pt x="260958" y="12393"/>
                    </a:lnTo>
                    <a:lnTo>
                      <a:pt x="0" y="12393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1" name="Freeform: Shape 48020">
                <a:extLst>
                  <a:ext uri="{FF2B5EF4-FFF2-40B4-BE49-F238E27FC236}">
                    <a16:creationId xmlns:a16="http://schemas.microsoft.com/office/drawing/2014/main" id="{9E81269F-DB52-404B-AF1B-EA4C86D7F66B}"/>
                  </a:ext>
                </a:extLst>
              </p:cNvPr>
              <p:cNvSpPr/>
              <p:nvPr/>
            </p:nvSpPr>
            <p:spPr>
              <a:xfrm>
                <a:off x="9098323" y="3673240"/>
                <a:ext cx="573240" cy="15975"/>
              </a:xfrm>
              <a:custGeom>
                <a:avLst/>
                <a:gdLst>
                  <a:gd name="connsiteX0" fmla="*/ 0 w 441902"/>
                  <a:gd name="connsiteY0" fmla="*/ 12316 h 12315"/>
                  <a:gd name="connsiteX1" fmla="*/ 0 w 441902"/>
                  <a:gd name="connsiteY1" fmla="*/ 0 h 12315"/>
                  <a:gd name="connsiteX2" fmla="*/ 441902 w 441902"/>
                  <a:gd name="connsiteY2" fmla="*/ 0 h 12315"/>
                  <a:gd name="connsiteX3" fmla="*/ 441902 w 441902"/>
                  <a:gd name="connsiteY3" fmla="*/ 12316 h 12315"/>
                  <a:gd name="connsiteX4" fmla="*/ 0 w 441902"/>
                  <a:gd name="connsiteY4" fmla="*/ 12316 h 12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902" h="12315">
                    <a:moveTo>
                      <a:pt x="0" y="12316"/>
                    </a:moveTo>
                    <a:lnTo>
                      <a:pt x="0" y="0"/>
                    </a:lnTo>
                    <a:lnTo>
                      <a:pt x="441902" y="0"/>
                    </a:lnTo>
                    <a:lnTo>
                      <a:pt x="441902" y="12316"/>
                    </a:lnTo>
                    <a:lnTo>
                      <a:pt x="0" y="12316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3" name="Freeform: Shape 48022">
                <a:extLst>
                  <a:ext uri="{FF2B5EF4-FFF2-40B4-BE49-F238E27FC236}">
                    <a16:creationId xmlns:a16="http://schemas.microsoft.com/office/drawing/2014/main" id="{163233D3-854B-468E-A06B-66325274F75F}"/>
                  </a:ext>
                </a:extLst>
              </p:cNvPr>
              <p:cNvSpPr/>
              <p:nvPr/>
            </p:nvSpPr>
            <p:spPr>
              <a:xfrm>
                <a:off x="8990207" y="3242984"/>
                <a:ext cx="393982" cy="641165"/>
              </a:xfrm>
              <a:custGeom>
                <a:avLst/>
                <a:gdLst>
                  <a:gd name="connsiteX0" fmla="*/ 6506 w 303715"/>
                  <a:gd name="connsiteY0" fmla="*/ 494187 h 494264"/>
                  <a:gd name="connsiteX1" fmla="*/ 6506 w 303715"/>
                  <a:gd name="connsiteY1" fmla="*/ 494187 h 494264"/>
                  <a:gd name="connsiteX2" fmla="*/ 6506 w 303715"/>
                  <a:gd name="connsiteY2" fmla="*/ 494187 h 494264"/>
                  <a:gd name="connsiteX3" fmla="*/ 6506 w 303715"/>
                  <a:gd name="connsiteY3" fmla="*/ 494187 h 494264"/>
                  <a:gd name="connsiteX4" fmla="*/ 6506 w 303715"/>
                  <a:gd name="connsiteY4" fmla="*/ 494187 h 494264"/>
                  <a:gd name="connsiteX5" fmla="*/ 0 w 303715"/>
                  <a:gd name="connsiteY5" fmla="*/ 483420 h 494264"/>
                  <a:gd name="connsiteX6" fmla="*/ 282492 w 303715"/>
                  <a:gd name="connsiteY6" fmla="*/ 337643 h 494264"/>
                  <a:gd name="connsiteX7" fmla="*/ 159952 w 303715"/>
                  <a:gd name="connsiteY7" fmla="*/ 147946 h 494264"/>
                  <a:gd name="connsiteX8" fmla="*/ 293491 w 303715"/>
                  <a:gd name="connsiteY8" fmla="*/ 0 h 494264"/>
                  <a:gd name="connsiteX9" fmla="*/ 303715 w 303715"/>
                  <a:gd name="connsiteY9" fmla="*/ 7978 h 494264"/>
                  <a:gd name="connsiteX10" fmla="*/ 176219 w 303715"/>
                  <a:gd name="connsiteY10" fmla="*/ 149185 h 494264"/>
                  <a:gd name="connsiteX11" fmla="*/ 300927 w 303715"/>
                  <a:gd name="connsiteY11" fmla="*/ 342290 h 494264"/>
                  <a:gd name="connsiteX12" fmla="*/ 6429 w 303715"/>
                  <a:gd name="connsiteY12" fmla="*/ 494264 h 494264"/>
                  <a:gd name="connsiteX13" fmla="*/ 0 w 303715"/>
                  <a:gd name="connsiteY13" fmla="*/ 483420 h 494264"/>
                  <a:gd name="connsiteX14" fmla="*/ 0 w 303715"/>
                  <a:gd name="connsiteY14" fmla="*/ 483420 h 49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3715" h="494264">
                    <a:moveTo>
                      <a:pt x="6506" y="494187"/>
                    </a:moveTo>
                    <a:lnTo>
                      <a:pt x="6506" y="494187"/>
                    </a:lnTo>
                    <a:lnTo>
                      <a:pt x="6506" y="494187"/>
                    </a:lnTo>
                    <a:lnTo>
                      <a:pt x="6506" y="494187"/>
                    </a:lnTo>
                    <a:lnTo>
                      <a:pt x="6506" y="494187"/>
                    </a:lnTo>
                    <a:close/>
                    <a:moveTo>
                      <a:pt x="0" y="483420"/>
                    </a:moveTo>
                    <a:lnTo>
                      <a:pt x="282492" y="337643"/>
                    </a:lnTo>
                    <a:lnTo>
                      <a:pt x="159952" y="147946"/>
                    </a:lnTo>
                    <a:lnTo>
                      <a:pt x="293491" y="0"/>
                    </a:lnTo>
                    <a:lnTo>
                      <a:pt x="303715" y="7978"/>
                    </a:lnTo>
                    <a:lnTo>
                      <a:pt x="176219" y="149185"/>
                    </a:lnTo>
                    <a:lnTo>
                      <a:pt x="300927" y="342290"/>
                    </a:lnTo>
                    <a:lnTo>
                      <a:pt x="6429" y="494264"/>
                    </a:lnTo>
                    <a:lnTo>
                      <a:pt x="0" y="483420"/>
                    </a:lnTo>
                    <a:lnTo>
                      <a:pt x="0" y="483420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4" name="Freeform: Shape 48023">
                <a:extLst>
                  <a:ext uri="{FF2B5EF4-FFF2-40B4-BE49-F238E27FC236}">
                    <a16:creationId xmlns:a16="http://schemas.microsoft.com/office/drawing/2014/main" id="{E66FFE4C-C02F-4D38-96DD-8A434362A272}"/>
                  </a:ext>
                </a:extLst>
              </p:cNvPr>
              <p:cNvSpPr/>
              <p:nvPr/>
            </p:nvSpPr>
            <p:spPr>
              <a:xfrm>
                <a:off x="9367912" y="3242984"/>
                <a:ext cx="393982" cy="641165"/>
              </a:xfrm>
              <a:custGeom>
                <a:avLst/>
                <a:gdLst>
                  <a:gd name="connsiteX0" fmla="*/ 2711 w 303715"/>
                  <a:gd name="connsiteY0" fmla="*/ 342290 h 494264"/>
                  <a:gd name="connsiteX1" fmla="*/ 127497 w 303715"/>
                  <a:gd name="connsiteY1" fmla="*/ 149185 h 494264"/>
                  <a:gd name="connsiteX2" fmla="*/ 0 w 303715"/>
                  <a:gd name="connsiteY2" fmla="*/ 7978 h 494264"/>
                  <a:gd name="connsiteX3" fmla="*/ 10225 w 303715"/>
                  <a:gd name="connsiteY3" fmla="*/ 0 h 494264"/>
                  <a:gd name="connsiteX4" fmla="*/ 143841 w 303715"/>
                  <a:gd name="connsiteY4" fmla="*/ 147946 h 494264"/>
                  <a:gd name="connsiteX5" fmla="*/ 21224 w 303715"/>
                  <a:gd name="connsiteY5" fmla="*/ 337643 h 494264"/>
                  <a:gd name="connsiteX6" fmla="*/ 303716 w 303715"/>
                  <a:gd name="connsiteY6" fmla="*/ 483420 h 494264"/>
                  <a:gd name="connsiteX7" fmla="*/ 303716 w 303715"/>
                  <a:gd name="connsiteY7" fmla="*/ 483420 h 494264"/>
                  <a:gd name="connsiteX8" fmla="*/ 297209 w 303715"/>
                  <a:gd name="connsiteY8" fmla="*/ 494264 h 494264"/>
                  <a:gd name="connsiteX9" fmla="*/ 2711 w 303715"/>
                  <a:gd name="connsiteY9" fmla="*/ 342290 h 49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3715" h="494264">
                    <a:moveTo>
                      <a:pt x="2711" y="342290"/>
                    </a:moveTo>
                    <a:lnTo>
                      <a:pt x="127497" y="149185"/>
                    </a:lnTo>
                    <a:lnTo>
                      <a:pt x="0" y="7978"/>
                    </a:lnTo>
                    <a:lnTo>
                      <a:pt x="10225" y="0"/>
                    </a:lnTo>
                    <a:lnTo>
                      <a:pt x="143841" y="147946"/>
                    </a:lnTo>
                    <a:lnTo>
                      <a:pt x="21224" y="337643"/>
                    </a:lnTo>
                    <a:lnTo>
                      <a:pt x="303716" y="483420"/>
                    </a:lnTo>
                    <a:lnTo>
                      <a:pt x="303716" y="483420"/>
                    </a:lnTo>
                    <a:lnTo>
                      <a:pt x="297209" y="494264"/>
                    </a:lnTo>
                    <a:lnTo>
                      <a:pt x="2711" y="342290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5" name="Freeform: Shape 48024">
                <a:extLst>
                  <a:ext uri="{FF2B5EF4-FFF2-40B4-BE49-F238E27FC236}">
                    <a16:creationId xmlns:a16="http://schemas.microsoft.com/office/drawing/2014/main" id="{816D69E6-68AE-4F3D-BE2B-CDD19DFD3095}"/>
                  </a:ext>
                </a:extLst>
              </p:cNvPr>
              <p:cNvSpPr/>
              <p:nvPr/>
            </p:nvSpPr>
            <p:spPr>
              <a:xfrm>
                <a:off x="8961771" y="3871587"/>
                <a:ext cx="837602" cy="22104"/>
              </a:xfrm>
              <a:custGeom>
                <a:avLst/>
                <a:gdLst>
                  <a:gd name="connsiteX0" fmla="*/ 0 w 645695"/>
                  <a:gd name="connsiteY0" fmla="*/ 0 h 17040"/>
                  <a:gd name="connsiteX1" fmla="*/ 645696 w 645695"/>
                  <a:gd name="connsiteY1" fmla="*/ 0 h 17040"/>
                  <a:gd name="connsiteX2" fmla="*/ 645696 w 645695"/>
                  <a:gd name="connsiteY2" fmla="*/ 17041 h 17040"/>
                  <a:gd name="connsiteX3" fmla="*/ 0 w 645695"/>
                  <a:gd name="connsiteY3" fmla="*/ 17041 h 17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5695" h="17040">
                    <a:moveTo>
                      <a:pt x="0" y="0"/>
                    </a:moveTo>
                    <a:lnTo>
                      <a:pt x="645696" y="0"/>
                    </a:lnTo>
                    <a:lnTo>
                      <a:pt x="645696" y="17041"/>
                    </a:lnTo>
                    <a:lnTo>
                      <a:pt x="0" y="17041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AFA7B2C4-4BA2-4730-8619-71A8898D130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335042" y="3301857"/>
            <a:ext cx="816035" cy="1065945"/>
          </a:xfrm>
          <a:prstGeom prst="rect">
            <a:avLst/>
          </a:prstGeom>
        </p:spPr>
      </p:pic>
      <p:pic>
        <p:nvPicPr>
          <p:cNvPr id="13683" name="Picture 13682">
            <a:extLst>
              <a:ext uri="{FF2B5EF4-FFF2-40B4-BE49-F238E27FC236}">
                <a16:creationId xmlns:a16="http://schemas.microsoft.com/office/drawing/2014/main" id="{3238C41C-36C6-4152-ACF9-3CE591DFDBA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21374" y="3274533"/>
            <a:ext cx="532148" cy="695120"/>
          </a:xfrm>
          <a:prstGeom prst="rect">
            <a:avLst/>
          </a:prstGeom>
        </p:spPr>
      </p:pic>
      <p:pic>
        <p:nvPicPr>
          <p:cNvPr id="13686" name="Picture 13685">
            <a:extLst>
              <a:ext uri="{FF2B5EF4-FFF2-40B4-BE49-F238E27FC236}">
                <a16:creationId xmlns:a16="http://schemas.microsoft.com/office/drawing/2014/main" id="{F173E07C-09BD-4304-8174-4E92E78F353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004958" y="3229173"/>
            <a:ext cx="873573" cy="1141103"/>
          </a:xfrm>
          <a:prstGeom prst="rect">
            <a:avLst/>
          </a:prstGeom>
        </p:spPr>
      </p:pic>
      <p:pic>
        <p:nvPicPr>
          <p:cNvPr id="13685" name="Picture 13684">
            <a:extLst>
              <a:ext uri="{FF2B5EF4-FFF2-40B4-BE49-F238E27FC236}">
                <a16:creationId xmlns:a16="http://schemas.microsoft.com/office/drawing/2014/main" id="{1FC5C5A6-5A5E-41FC-A25E-25F78015780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383762" y="3394784"/>
            <a:ext cx="1075143" cy="1404403"/>
          </a:xfrm>
          <a:prstGeom prst="rect">
            <a:avLst/>
          </a:prstGeom>
        </p:spPr>
      </p:pic>
      <p:pic>
        <p:nvPicPr>
          <p:cNvPr id="13687" name="Picture 13686">
            <a:extLst>
              <a:ext uri="{FF2B5EF4-FFF2-40B4-BE49-F238E27FC236}">
                <a16:creationId xmlns:a16="http://schemas.microsoft.com/office/drawing/2014/main" id="{2D5C1618-1A49-4DDA-88E4-C3D48FD7812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8624" y="3307818"/>
            <a:ext cx="741006" cy="967938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C63B0D7-9584-423B-9D15-26DF5D44396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342269" y="2811924"/>
            <a:ext cx="1914138" cy="2242882"/>
          </a:xfrm>
          <a:prstGeom prst="rect">
            <a:avLst/>
          </a:prstGeom>
        </p:spPr>
      </p:pic>
      <p:pic>
        <p:nvPicPr>
          <p:cNvPr id="15820" name="Picture 15819">
            <a:extLst>
              <a:ext uri="{FF2B5EF4-FFF2-40B4-BE49-F238E27FC236}">
                <a16:creationId xmlns:a16="http://schemas.microsoft.com/office/drawing/2014/main" id="{2F24EBD8-7431-4197-9C48-8B9BB212FAB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448404" y="3223394"/>
            <a:ext cx="1005772" cy="1178509"/>
          </a:xfrm>
          <a:prstGeom prst="rect">
            <a:avLst/>
          </a:prstGeom>
        </p:spPr>
      </p:pic>
      <p:pic>
        <p:nvPicPr>
          <p:cNvPr id="15821" name="Picture 15820">
            <a:extLst>
              <a:ext uri="{FF2B5EF4-FFF2-40B4-BE49-F238E27FC236}">
                <a16:creationId xmlns:a16="http://schemas.microsoft.com/office/drawing/2014/main" id="{17D9DD06-F3A8-4514-A75E-E2A3A1FE262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823291" y="1970027"/>
            <a:ext cx="2012171" cy="2357753"/>
          </a:xfrm>
          <a:prstGeom prst="rect">
            <a:avLst/>
          </a:prstGeom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140C9D42-6859-46AF-AE0F-68A29AAC3781}"/>
              </a:ext>
            </a:extLst>
          </p:cNvPr>
          <p:cNvGrpSpPr/>
          <p:nvPr/>
        </p:nvGrpSpPr>
        <p:grpSpPr>
          <a:xfrm>
            <a:off x="4935644" y="2307619"/>
            <a:ext cx="7119428" cy="1239916"/>
            <a:chOff x="4935644" y="2307619"/>
            <a:chExt cx="7119428" cy="1239916"/>
          </a:xfrm>
        </p:grpSpPr>
        <p:pic>
          <p:nvPicPr>
            <p:cNvPr id="15822" name="Picture 15821">
              <a:extLst>
                <a:ext uri="{FF2B5EF4-FFF2-40B4-BE49-F238E27FC236}">
                  <a16:creationId xmlns:a16="http://schemas.microsoft.com/office/drawing/2014/main" id="{A172BE50-D243-41ED-893E-47BCAB8386D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935644" y="3242033"/>
              <a:ext cx="260724" cy="305502"/>
            </a:xfrm>
            <a:prstGeom prst="rect">
              <a:avLst/>
            </a:prstGeom>
          </p:spPr>
        </p:pic>
        <p:pic>
          <p:nvPicPr>
            <p:cNvPr id="15823" name="Picture 15822">
              <a:extLst>
                <a:ext uri="{FF2B5EF4-FFF2-40B4-BE49-F238E27FC236}">
                  <a16:creationId xmlns:a16="http://schemas.microsoft.com/office/drawing/2014/main" id="{07FCBD80-379B-426E-861E-FF96F929B12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7156151" y="2907642"/>
              <a:ext cx="260724" cy="305502"/>
            </a:xfrm>
            <a:prstGeom prst="rect">
              <a:avLst/>
            </a:prstGeom>
          </p:spPr>
        </p:pic>
        <p:pic>
          <p:nvPicPr>
            <p:cNvPr id="15824" name="Picture 15823">
              <a:extLst>
                <a:ext uri="{FF2B5EF4-FFF2-40B4-BE49-F238E27FC236}">
                  <a16:creationId xmlns:a16="http://schemas.microsoft.com/office/drawing/2014/main" id="{31BBA2DE-C0BF-4F46-A655-CA9B17A1AF5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8041024" y="2555261"/>
              <a:ext cx="260724" cy="305502"/>
            </a:xfrm>
            <a:prstGeom prst="rect">
              <a:avLst/>
            </a:prstGeom>
          </p:spPr>
        </p:pic>
        <p:pic>
          <p:nvPicPr>
            <p:cNvPr id="15825" name="Picture 15824">
              <a:extLst>
                <a:ext uri="{FF2B5EF4-FFF2-40B4-BE49-F238E27FC236}">
                  <a16:creationId xmlns:a16="http://schemas.microsoft.com/office/drawing/2014/main" id="{775EABCF-F1EA-47B6-810C-657C198FFDA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1432894" y="3078405"/>
              <a:ext cx="260724" cy="305502"/>
            </a:xfrm>
            <a:prstGeom prst="rect">
              <a:avLst/>
            </a:prstGeom>
          </p:spPr>
        </p:pic>
        <p:pic>
          <p:nvPicPr>
            <p:cNvPr id="15826" name="Picture 15825">
              <a:extLst>
                <a:ext uri="{FF2B5EF4-FFF2-40B4-BE49-F238E27FC236}">
                  <a16:creationId xmlns:a16="http://schemas.microsoft.com/office/drawing/2014/main" id="{47CF4E65-22C4-49EE-A4CC-11237A8E23BD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9917977" y="3107011"/>
              <a:ext cx="260724" cy="305502"/>
            </a:xfrm>
            <a:prstGeom prst="rect">
              <a:avLst/>
            </a:prstGeom>
          </p:spPr>
        </p:pic>
        <p:pic>
          <p:nvPicPr>
            <p:cNvPr id="15827" name="Picture 15826">
              <a:extLst>
                <a:ext uri="{FF2B5EF4-FFF2-40B4-BE49-F238E27FC236}">
                  <a16:creationId xmlns:a16="http://schemas.microsoft.com/office/drawing/2014/main" id="{534AD539-72EB-4D63-B6E1-2E494D22D01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1794348" y="2307619"/>
              <a:ext cx="260724" cy="305502"/>
            </a:xfrm>
            <a:prstGeom prst="rect">
              <a:avLst/>
            </a:prstGeom>
          </p:spPr>
        </p:pic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5A9A7242-E753-44BB-B0B9-AE35C73C8D2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02987" y="3734721"/>
            <a:ext cx="439636" cy="920829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C6C6D445-660B-44BF-9A57-EDF943403E91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677690" y="3893053"/>
            <a:ext cx="555092" cy="1166483"/>
          </a:xfrm>
          <a:prstGeom prst="rect">
            <a:avLst/>
          </a:prstGeom>
        </p:spPr>
      </p:pic>
      <p:pic>
        <p:nvPicPr>
          <p:cNvPr id="16084" name="Picture 16083">
            <a:extLst>
              <a:ext uri="{FF2B5EF4-FFF2-40B4-BE49-F238E27FC236}">
                <a16:creationId xmlns:a16="http://schemas.microsoft.com/office/drawing/2014/main" id="{E155066F-BF14-4E32-9304-F47416ACC63B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150265" y="4159866"/>
            <a:ext cx="555092" cy="1166483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CDCF6B2-D6E9-49D9-9BBC-C098F8CC76C0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46830" y="4464640"/>
            <a:ext cx="468772" cy="441494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BADFF15A-33CB-44DB-8B48-AE4B154D1017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512296" y="3804112"/>
            <a:ext cx="1054208" cy="804280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A93D688-D948-45E4-9411-D6A97DDA476D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408386" y="3990236"/>
            <a:ext cx="1027832" cy="75458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D0EDBC75-4AAF-4498-B69C-D570E2A53D2E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395626" y="2144495"/>
            <a:ext cx="683061" cy="1078899"/>
          </a:xfrm>
          <a:prstGeom prst="rect">
            <a:avLst/>
          </a:prstGeom>
        </p:spPr>
      </p:pic>
      <p:pic>
        <p:nvPicPr>
          <p:cNvPr id="19112" name="Picture 19111">
            <a:extLst>
              <a:ext uri="{FF2B5EF4-FFF2-40B4-BE49-F238E27FC236}">
                <a16:creationId xmlns:a16="http://schemas.microsoft.com/office/drawing/2014/main" id="{39403E67-5F55-49F6-828B-D6822089147B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466072" y="1803760"/>
            <a:ext cx="232222" cy="366797"/>
          </a:xfrm>
          <a:prstGeom prst="rect">
            <a:avLst/>
          </a:prstGeom>
        </p:spPr>
      </p:pic>
      <p:pic>
        <p:nvPicPr>
          <p:cNvPr id="19113" name="Picture 19112">
            <a:extLst>
              <a:ext uri="{FF2B5EF4-FFF2-40B4-BE49-F238E27FC236}">
                <a16:creationId xmlns:a16="http://schemas.microsoft.com/office/drawing/2014/main" id="{3075BF91-CD12-454E-87E5-7CEA2032D43A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908349" y="1682054"/>
            <a:ext cx="364691" cy="576032"/>
          </a:xfrm>
          <a:prstGeom prst="rect">
            <a:avLst/>
          </a:prstGeom>
        </p:spPr>
      </p:pic>
      <p:pic>
        <p:nvPicPr>
          <p:cNvPr id="19114" name="Picture 19113">
            <a:extLst>
              <a:ext uri="{FF2B5EF4-FFF2-40B4-BE49-F238E27FC236}">
                <a16:creationId xmlns:a16="http://schemas.microsoft.com/office/drawing/2014/main" id="{219B6CD8-4B91-4AE6-AD4E-F1490E63D4F4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241350" y="1857379"/>
            <a:ext cx="542696" cy="857192"/>
          </a:xfrm>
          <a:prstGeom prst="rect">
            <a:avLst/>
          </a:prstGeom>
        </p:spPr>
      </p:pic>
      <p:pic>
        <p:nvPicPr>
          <p:cNvPr id="19115" name="Picture 19114">
            <a:extLst>
              <a:ext uri="{FF2B5EF4-FFF2-40B4-BE49-F238E27FC236}">
                <a16:creationId xmlns:a16="http://schemas.microsoft.com/office/drawing/2014/main" id="{F4960A0E-729F-4DEA-B174-5DD4E690EB83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3999932" y="2445070"/>
            <a:ext cx="394934" cy="623801"/>
          </a:xfrm>
          <a:prstGeom prst="rect">
            <a:avLst/>
          </a:prstGeom>
        </p:spPr>
      </p:pic>
      <p:pic>
        <p:nvPicPr>
          <p:cNvPr id="19116" name="Picture 19115">
            <a:extLst>
              <a:ext uri="{FF2B5EF4-FFF2-40B4-BE49-F238E27FC236}">
                <a16:creationId xmlns:a16="http://schemas.microsoft.com/office/drawing/2014/main" id="{1911B1BB-2DB5-4B39-BACF-83AF42D1E2F4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313611" y="2077260"/>
            <a:ext cx="290922" cy="459514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38B0BE35-49CC-496E-AECF-887F72C8D76F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1960" y="4621461"/>
            <a:ext cx="220977" cy="395242"/>
          </a:xfrm>
          <a:prstGeom prst="rect">
            <a:avLst/>
          </a:prstGeom>
        </p:spPr>
      </p:pic>
      <p:pic>
        <p:nvPicPr>
          <p:cNvPr id="19131" name="Picture 19130">
            <a:extLst>
              <a:ext uri="{FF2B5EF4-FFF2-40B4-BE49-F238E27FC236}">
                <a16:creationId xmlns:a16="http://schemas.microsoft.com/office/drawing/2014/main" id="{E357942C-BCEB-44C7-ABED-742D6E2ECA13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642328" y="5107697"/>
            <a:ext cx="220977" cy="395242"/>
          </a:xfrm>
          <a:prstGeom prst="rect">
            <a:avLst/>
          </a:prstGeom>
        </p:spPr>
      </p:pic>
      <p:pic>
        <p:nvPicPr>
          <p:cNvPr id="19132" name="Picture 19131">
            <a:extLst>
              <a:ext uri="{FF2B5EF4-FFF2-40B4-BE49-F238E27FC236}">
                <a16:creationId xmlns:a16="http://schemas.microsoft.com/office/drawing/2014/main" id="{BE88D505-B27C-4AB9-8C82-8280246D4BBB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234176" y="3640703"/>
            <a:ext cx="220977" cy="395242"/>
          </a:xfrm>
          <a:prstGeom prst="rect">
            <a:avLst/>
          </a:prstGeom>
        </p:spPr>
      </p:pic>
      <p:pic>
        <p:nvPicPr>
          <p:cNvPr id="19133" name="Picture 19132">
            <a:extLst>
              <a:ext uri="{FF2B5EF4-FFF2-40B4-BE49-F238E27FC236}">
                <a16:creationId xmlns:a16="http://schemas.microsoft.com/office/drawing/2014/main" id="{44F2C57F-054B-48DA-B9F6-30A19E91F2BB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4177350" y="4625966"/>
            <a:ext cx="220977" cy="395242"/>
          </a:xfrm>
          <a:prstGeom prst="rect">
            <a:avLst/>
          </a:prstGeom>
        </p:spPr>
      </p:pic>
      <p:pic>
        <p:nvPicPr>
          <p:cNvPr id="19134" name="Picture 19133">
            <a:extLst>
              <a:ext uri="{FF2B5EF4-FFF2-40B4-BE49-F238E27FC236}">
                <a16:creationId xmlns:a16="http://schemas.microsoft.com/office/drawing/2014/main" id="{1DA4EA90-8EF7-474E-A84E-A6A872A7426B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459551" y="3790678"/>
            <a:ext cx="171607" cy="306938"/>
          </a:xfrm>
          <a:prstGeom prst="rect">
            <a:avLst/>
          </a:prstGeom>
        </p:spPr>
      </p:pic>
      <p:pic>
        <p:nvPicPr>
          <p:cNvPr id="19135" name="Picture 19134">
            <a:extLst>
              <a:ext uri="{FF2B5EF4-FFF2-40B4-BE49-F238E27FC236}">
                <a16:creationId xmlns:a16="http://schemas.microsoft.com/office/drawing/2014/main" id="{E68CBCA5-6FC4-4FD7-BC7A-8EECE87E24ED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552797" y="5139194"/>
            <a:ext cx="220977" cy="395242"/>
          </a:xfrm>
          <a:prstGeom prst="rect">
            <a:avLst/>
          </a:prstGeom>
        </p:spPr>
      </p:pic>
      <p:pic>
        <p:nvPicPr>
          <p:cNvPr id="19136" name="Picture 19135">
            <a:extLst>
              <a:ext uri="{FF2B5EF4-FFF2-40B4-BE49-F238E27FC236}">
                <a16:creationId xmlns:a16="http://schemas.microsoft.com/office/drawing/2014/main" id="{A818D7E6-2C85-4C9F-B756-8E158E8E5B05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413095" y="3752301"/>
            <a:ext cx="115872" cy="207250"/>
          </a:xfrm>
          <a:prstGeom prst="rect">
            <a:avLst/>
          </a:prstGeom>
        </p:spPr>
      </p:pic>
      <p:pic>
        <p:nvPicPr>
          <p:cNvPr id="19137" name="Picture 19136">
            <a:extLst>
              <a:ext uri="{FF2B5EF4-FFF2-40B4-BE49-F238E27FC236}">
                <a16:creationId xmlns:a16="http://schemas.microsoft.com/office/drawing/2014/main" id="{14A70557-D738-48B7-A23B-8C0421FC6872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025716" y="4101155"/>
            <a:ext cx="97249" cy="173941"/>
          </a:xfrm>
          <a:prstGeom prst="rect">
            <a:avLst/>
          </a:prstGeom>
        </p:spPr>
      </p:pic>
      <p:pic>
        <p:nvPicPr>
          <p:cNvPr id="19138" name="Picture 19137">
            <a:extLst>
              <a:ext uri="{FF2B5EF4-FFF2-40B4-BE49-F238E27FC236}">
                <a16:creationId xmlns:a16="http://schemas.microsoft.com/office/drawing/2014/main" id="{6EBCC436-FCA2-4FF8-A897-80011A0DA174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525024" y="5083533"/>
            <a:ext cx="220977" cy="395242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A7E9AA1B-81DE-4172-87EB-2930A052D753}"/>
              </a:ext>
            </a:extLst>
          </p:cNvPr>
          <p:cNvGrpSpPr/>
          <p:nvPr/>
        </p:nvGrpSpPr>
        <p:grpSpPr>
          <a:xfrm>
            <a:off x="327371" y="2303846"/>
            <a:ext cx="7299425" cy="1169786"/>
            <a:chOff x="327371" y="2303846"/>
            <a:chExt cx="7299425" cy="1169786"/>
          </a:xfrm>
        </p:grpSpPr>
        <p:pic>
          <p:nvPicPr>
            <p:cNvPr id="19139" name="Picture 19138">
              <a:extLst>
                <a:ext uri="{FF2B5EF4-FFF2-40B4-BE49-F238E27FC236}">
                  <a16:creationId xmlns:a16="http://schemas.microsoft.com/office/drawing/2014/main" id="{4E6D1DFB-09AA-41C3-B364-87E2F6D86A2E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327371" y="3026248"/>
              <a:ext cx="100549" cy="179842"/>
            </a:xfrm>
            <a:prstGeom prst="rect">
              <a:avLst/>
            </a:prstGeom>
          </p:spPr>
        </p:pic>
        <p:pic>
          <p:nvPicPr>
            <p:cNvPr id="19140" name="Picture 19139">
              <a:extLst>
                <a:ext uri="{FF2B5EF4-FFF2-40B4-BE49-F238E27FC236}">
                  <a16:creationId xmlns:a16="http://schemas.microsoft.com/office/drawing/2014/main" id="{E326ECDD-C46E-4AF8-B8F4-4368716F29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721799" y="2677453"/>
              <a:ext cx="100549" cy="179842"/>
            </a:xfrm>
            <a:prstGeom prst="rect">
              <a:avLst/>
            </a:prstGeom>
          </p:spPr>
        </p:pic>
        <p:pic>
          <p:nvPicPr>
            <p:cNvPr id="19141" name="Picture 19140">
              <a:extLst>
                <a:ext uri="{FF2B5EF4-FFF2-40B4-BE49-F238E27FC236}">
                  <a16:creationId xmlns:a16="http://schemas.microsoft.com/office/drawing/2014/main" id="{24E30789-3B19-49CA-91D2-965F612B94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1317078" y="2819026"/>
              <a:ext cx="100549" cy="179842"/>
            </a:xfrm>
            <a:prstGeom prst="rect">
              <a:avLst/>
            </a:prstGeom>
          </p:spPr>
        </p:pic>
        <p:pic>
          <p:nvPicPr>
            <p:cNvPr id="19142" name="Picture 19141">
              <a:extLst>
                <a:ext uri="{FF2B5EF4-FFF2-40B4-BE49-F238E27FC236}">
                  <a16:creationId xmlns:a16="http://schemas.microsoft.com/office/drawing/2014/main" id="{9A226C32-7E87-4397-9E6E-C37BAB03EB91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2717154" y="2785404"/>
              <a:ext cx="100549" cy="179842"/>
            </a:xfrm>
            <a:prstGeom prst="rect">
              <a:avLst/>
            </a:prstGeom>
          </p:spPr>
        </p:pic>
        <p:pic>
          <p:nvPicPr>
            <p:cNvPr id="19143" name="Picture 19142">
              <a:extLst>
                <a:ext uri="{FF2B5EF4-FFF2-40B4-BE49-F238E27FC236}">
                  <a16:creationId xmlns:a16="http://schemas.microsoft.com/office/drawing/2014/main" id="{A4015209-806E-48F1-9145-FB788DD3A70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2915033" y="2303846"/>
              <a:ext cx="100549" cy="179842"/>
            </a:xfrm>
            <a:prstGeom prst="rect">
              <a:avLst/>
            </a:prstGeom>
          </p:spPr>
        </p:pic>
        <p:pic>
          <p:nvPicPr>
            <p:cNvPr id="19144" name="Picture 19143">
              <a:extLst>
                <a:ext uri="{FF2B5EF4-FFF2-40B4-BE49-F238E27FC236}">
                  <a16:creationId xmlns:a16="http://schemas.microsoft.com/office/drawing/2014/main" id="{53EBACED-101B-4919-8F09-10FBAF66A3FB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3322634" y="3139974"/>
              <a:ext cx="100549" cy="179842"/>
            </a:xfrm>
            <a:prstGeom prst="rect">
              <a:avLst/>
            </a:prstGeom>
          </p:spPr>
        </p:pic>
        <p:pic>
          <p:nvPicPr>
            <p:cNvPr id="19145" name="Picture 19144">
              <a:extLst>
                <a:ext uri="{FF2B5EF4-FFF2-40B4-BE49-F238E27FC236}">
                  <a16:creationId xmlns:a16="http://schemas.microsoft.com/office/drawing/2014/main" id="{2EF48979-77AF-422F-A07D-801ED240F4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3530761" y="2910316"/>
              <a:ext cx="100549" cy="179842"/>
            </a:xfrm>
            <a:prstGeom prst="rect">
              <a:avLst/>
            </a:prstGeom>
          </p:spPr>
        </p:pic>
        <p:pic>
          <p:nvPicPr>
            <p:cNvPr id="19146" name="Picture 19145">
              <a:extLst>
                <a:ext uri="{FF2B5EF4-FFF2-40B4-BE49-F238E27FC236}">
                  <a16:creationId xmlns:a16="http://schemas.microsoft.com/office/drawing/2014/main" id="{1DD701DC-16D4-4A79-8F44-3B5C9AF20E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5200754" y="3053651"/>
              <a:ext cx="100549" cy="179842"/>
            </a:xfrm>
            <a:prstGeom prst="rect">
              <a:avLst/>
            </a:prstGeom>
          </p:spPr>
        </p:pic>
        <p:pic>
          <p:nvPicPr>
            <p:cNvPr id="19148" name="Picture 19147">
              <a:extLst>
                <a:ext uri="{FF2B5EF4-FFF2-40B4-BE49-F238E27FC236}">
                  <a16:creationId xmlns:a16="http://schemas.microsoft.com/office/drawing/2014/main" id="{979963D8-29F4-4A57-9212-B5892C046FA7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7510924" y="3266382"/>
              <a:ext cx="115872" cy="207250"/>
            </a:xfrm>
            <a:prstGeom prst="rect">
              <a:avLst/>
            </a:prstGeom>
          </p:spPr>
        </p:pic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B8FA332-C140-4CA7-B763-17962658E6FC}"/>
              </a:ext>
            </a:extLst>
          </p:cNvPr>
          <p:cNvGrpSpPr/>
          <p:nvPr/>
        </p:nvGrpSpPr>
        <p:grpSpPr>
          <a:xfrm>
            <a:off x="1348424" y="2408180"/>
            <a:ext cx="10584547" cy="1977632"/>
            <a:chOff x="1348424" y="2408180"/>
            <a:chExt cx="10584547" cy="1977632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43DCF2FD-5B6C-4C37-9B7B-3A865D18C670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3241862" y="3754386"/>
              <a:ext cx="135781" cy="257766"/>
            </a:xfrm>
            <a:prstGeom prst="rect">
              <a:avLst/>
            </a:prstGeom>
          </p:spPr>
        </p:pic>
        <p:pic>
          <p:nvPicPr>
            <p:cNvPr id="19159" name="Picture 19158">
              <a:extLst>
                <a:ext uri="{FF2B5EF4-FFF2-40B4-BE49-F238E27FC236}">
                  <a16:creationId xmlns:a16="http://schemas.microsoft.com/office/drawing/2014/main" id="{2BB834A6-CDE7-4A12-855C-ED744A6C61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 flipH="1">
              <a:off x="5278276" y="4128046"/>
              <a:ext cx="135781" cy="257766"/>
            </a:xfrm>
            <a:prstGeom prst="rect">
              <a:avLst/>
            </a:prstGeom>
          </p:spPr>
        </p:pic>
        <p:pic>
          <p:nvPicPr>
            <p:cNvPr id="19160" name="Picture 19159">
              <a:extLst>
                <a:ext uri="{FF2B5EF4-FFF2-40B4-BE49-F238E27FC236}">
                  <a16:creationId xmlns:a16="http://schemas.microsoft.com/office/drawing/2014/main" id="{B218565C-5B8D-4E33-922B-F73C6E19D62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 flipH="1">
              <a:off x="7319929" y="3794711"/>
              <a:ext cx="135781" cy="257766"/>
            </a:xfrm>
            <a:prstGeom prst="rect">
              <a:avLst/>
            </a:prstGeom>
          </p:spPr>
        </p:pic>
        <p:pic>
          <p:nvPicPr>
            <p:cNvPr id="19161" name="Picture 19160">
              <a:extLst>
                <a:ext uri="{FF2B5EF4-FFF2-40B4-BE49-F238E27FC236}">
                  <a16:creationId xmlns:a16="http://schemas.microsoft.com/office/drawing/2014/main" id="{50E0817E-D4AB-4030-BACA-312D46D3731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9161747" y="3901714"/>
              <a:ext cx="135781" cy="257766"/>
            </a:xfrm>
            <a:prstGeom prst="rect">
              <a:avLst/>
            </a:prstGeom>
          </p:spPr>
        </p:pic>
        <p:pic>
          <p:nvPicPr>
            <p:cNvPr id="19162" name="Picture 19161">
              <a:extLst>
                <a:ext uri="{FF2B5EF4-FFF2-40B4-BE49-F238E27FC236}">
                  <a16:creationId xmlns:a16="http://schemas.microsoft.com/office/drawing/2014/main" id="{8DE30330-41C3-4883-B6E1-2393051A81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 flipH="1">
              <a:off x="9993912" y="3697692"/>
              <a:ext cx="135781" cy="257766"/>
            </a:xfrm>
            <a:prstGeom prst="rect">
              <a:avLst/>
            </a:prstGeom>
          </p:spPr>
        </p:pic>
        <p:pic>
          <p:nvPicPr>
            <p:cNvPr id="19163" name="Picture 19162">
              <a:extLst>
                <a:ext uri="{FF2B5EF4-FFF2-40B4-BE49-F238E27FC236}">
                  <a16:creationId xmlns:a16="http://schemas.microsoft.com/office/drawing/2014/main" id="{F61F1A83-795E-4AE1-AC35-7617B918C5F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11103097" y="3283240"/>
              <a:ext cx="89536" cy="169975"/>
            </a:xfrm>
            <a:prstGeom prst="rect">
              <a:avLst/>
            </a:prstGeom>
          </p:spPr>
        </p:pic>
        <p:pic>
          <p:nvPicPr>
            <p:cNvPr id="19164" name="Picture 19163">
              <a:extLst>
                <a:ext uri="{FF2B5EF4-FFF2-40B4-BE49-F238E27FC236}">
                  <a16:creationId xmlns:a16="http://schemas.microsoft.com/office/drawing/2014/main" id="{AAA8AB60-B46B-4491-BFA6-926FEB1B3FA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11843435" y="2711581"/>
              <a:ext cx="89536" cy="169975"/>
            </a:xfrm>
            <a:prstGeom prst="rect">
              <a:avLst/>
            </a:prstGeom>
          </p:spPr>
        </p:pic>
        <p:pic>
          <p:nvPicPr>
            <p:cNvPr id="19165" name="Picture 19164">
              <a:extLst>
                <a:ext uri="{FF2B5EF4-FFF2-40B4-BE49-F238E27FC236}">
                  <a16:creationId xmlns:a16="http://schemas.microsoft.com/office/drawing/2014/main" id="{2825F027-0804-4DA6-B345-60A1C63A6CBF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8325442" y="2898893"/>
              <a:ext cx="89536" cy="169975"/>
            </a:xfrm>
            <a:prstGeom prst="rect">
              <a:avLst/>
            </a:prstGeom>
          </p:spPr>
        </p:pic>
        <p:pic>
          <p:nvPicPr>
            <p:cNvPr id="19166" name="Picture 19165">
              <a:extLst>
                <a:ext uri="{FF2B5EF4-FFF2-40B4-BE49-F238E27FC236}">
                  <a16:creationId xmlns:a16="http://schemas.microsoft.com/office/drawing/2014/main" id="{897C8055-F76C-4CA0-8D01-B509B2278B1A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 flipH="1">
              <a:off x="7533735" y="2408180"/>
              <a:ext cx="89536" cy="169975"/>
            </a:xfrm>
            <a:prstGeom prst="rect">
              <a:avLst/>
            </a:prstGeom>
          </p:spPr>
        </p:pic>
        <p:pic>
          <p:nvPicPr>
            <p:cNvPr id="19167" name="Picture 19166">
              <a:extLst>
                <a:ext uri="{FF2B5EF4-FFF2-40B4-BE49-F238E27FC236}">
                  <a16:creationId xmlns:a16="http://schemas.microsoft.com/office/drawing/2014/main" id="{8C52EE09-F069-4FD3-9DF1-022DF86665AF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4845108" y="3131875"/>
              <a:ext cx="89536" cy="169975"/>
            </a:xfrm>
            <a:prstGeom prst="rect">
              <a:avLst/>
            </a:prstGeom>
          </p:spPr>
        </p:pic>
        <p:pic>
          <p:nvPicPr>
            <p:cNvPr id="19168" name="Picture 19167">
              <a:extLst>
                <a:ext uri="{FF2B5EF4-FFF2-40B4-BE49-F238E27FC236}">
                  <a16:creationId xmlns:a16="http://schemas.microsoft.com/office/drawing/2014/main" id="{7DABE60C-8877-43E8-9CA2-DD1CD70453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3275085" y="2776516"/>
              <a:ext cx="89536" cy="169975"/>
            </a:xfrm>
            <a:prstGeom prst="rect">
              <a:avLst/>
            </a:prstGeom>
          </p:spPr>
        </p:pic>
        <p:pic>
          <p:nvPicPr>
            <p:cNvPr id="19169" name="Picture 19168">
              <a:extLst>
                <a:ext uri="{FF2B5EF4-FFF2-40B4-BE49-F238E27FC236}">
                  <a16:creationId xmlns:a16="http://schemas.microsoft.com/office/drawing/2014/main" id="{E1664ADA-3AB2-4ECB-841A-9BBCC09E46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 flipH="1">
              <a:off x="2437025" y="2613440"/>
              <a:ext cx="89536" cy="169975"/>
            </a:xfrm>
            <a:prstGeom prst="rect">
              <a:avLst/>
            </a:prstGeom>
          </p:spPr>
        </p:pic>
        <p:pic>
          <p:nvPicPr>
            <p:cNvPr id="19170" name="Picture 19169">
              <a:extLst>
                <a:ext uri="{FF2B5EF4-FFF2-40B4-BE49-F238E27FC236}">
                  <a16:creationId xmlns:a16="http://schemas.microsoft.com/office/drawing/2014/main" id="{7BF3A132-70D0-4B6C-8152-F832CBD95F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1348424" y="3174941"/>
              <a:ext cx="89536" cy="169975"/>
            </a:xfrm>
            <a:prstGeom prst="rect">
              <a:avLst/>
            </a:prstGeom>
          </p:spPr>
        </p:pic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E407CD61-7969-4E02-9091-22D5EAA68093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992704" y="1971889"/>
            <a:ext cx="2696783" cy="3952977"/>
          </a:xfrm>
          <a:prstGeom prst="rect">
            <a:avLst/>
          </a:prstGeom>
        </p:spPr>
      </p:pic>
      <p:pic>
        <p:nvPicPr>
          <p:cNvPr id="16085" name="Picture 16084">
            <a:extLst>
              <a:ext uri="{FF2B5EF4-FFF2-40B4-BE49-F238E27FC236}">
                <a16:creationId xmlns:a16="http://schemas.microsoft.com/office/drawing/2014/main" id="{CFA8AC09-E882-498F-A2CB-9E22414E75C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552452" y="3292609"/>
            <a:ext cx="398663" cy="837759"/>
          </a:xfrm>
          <a:prstGeom prst="rect">
            <a:avLst/>
          </a:prstGeom>
        </p:spPr>
      </p:pic>
      <p:grpSp>
        <p:nvGrpSpPr>
          <p:cNvPr id="21" name="Group 20">
            <a:extLst>
              <a:ext uri="{FF2B5EF4-FFF2-40B4-BE49-F238E27FC236}">
                <a16:creationId xmlns:a16="http://schemas.microsoft.com/office/drawing/2014/main" id="{57008BE2-1D09-46CF-B714-293D13C3D96C}"/>
              </a:ext>
            </a:extLst>
          </p:cNvPr>
          <p:cNvGrpSpPr/>
          <p:nvPr/>
        </p:nvGrpSpPr>
        <p:grpSpPr>
          <a:xfrm>
            <a:off x="535547" y="2293630"/>
            <a:ext cx="11275969" cy="1149787"/>
            <a:chOff x="535547" y="2293630"/>
            <a:chExt cx="11275969" cy="1149787"/>
          </a:xfrm>
        </p:grpSpPr>
        <p:pic>
          <p:nvPicPr>
            <p:cNvPr id="13688" name="Picture 13687">
              <a:extLst>
                <a:ext uri="{FF2B5EF4-FFF2-40B4-BE49-F238E27FC236}">
                  <a16:creationId xmlns:a16="http://schemas.microsoft.com/office/drawing/2014/main" id="{97471816-89FF-4597-82B9-496005A1D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535547" y="3066378"/>
              <a:ext cx="173323" cy="226403"/>
            </a:xfrm>
            <a:prstGeom prst="rect">
              <a:avLst/>
            </a:prstGeom>
          </p:spPr>
        </p:pic>
        <p:pic>
          <p:nvPicPr>
            <p:cNvPr id="13689" name="Picture 13688">
              <a:extLst>
                <a:ext uri="{FF2B5EF4-FFF2-40B4-BE49-F238E27FC236}">
                  <a16:creationId xmlns:a16="http://schemas.microsoft.com/office/drawing/2014/main" id="{0D2ABF90-9DF3-4499-BA4B-459F227E0AEC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766684" y="2960695"/>
              <a:ext cx="173323" cy="226403"/>
            </a:xfrm>
            <a:prstGeom prst="rect">
              <a:avLst/>
            </a:prstGeom>
          </p:spPr>
        </p:pic>
        <p:pic>
          <p:nvPicPr>
            <p:cNvPr id="13690" name="Picture 13689">
              <a:extLst>
                <a:ext uri="{FF2B5EF4-FFF2-40B4-BE49-F238E27FC236}">
                  <a16:creationId xmlns:a16="http://schemas.microsoft.com/office/drawing/2014/main" id="{873AA68B-F226-4EFD-813F-3131F8F14BE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940007" y="2701620"/>
              <a:ext cx="173323" cy="226403"/>
            </a:xfrm>
            <a:prstGeom prst="rect">
              <a:avLst/>
            </a:prstGeom>
          </p:spPr>
        </p:pic>
        <p:pic>
          <p:nvPicPr>
            <p:cNvPr id="13692" name="Picture 13691">
              <a:extLst>
                <a:ext uri="{FF2B5EF4-FFF2-40B4-BE49-F238E27FC236}">
                  <a16:creationId xmlns:a16="http://schemas.microsoft.com/office/drawing/2014/main" id="{C09FB035-B92E-4A04-ABA8-13A7E6150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170508" y="2427282"/>
              <a:ext cx="173323" cy="226403"/>
            </a:xfrm>
            <a:prstGeom prst="rect">
              <a:avLst/>
            </a:prstGeom>
          </p:spPr>
        </p:pic>
        <p:pic>
          <p:nvPicPr>
            <p:cNvPr id="13694" name="Picture 13693">
              <a:extLst>
                <a:ext uri="{FF2B5EF4-FFF2-40B4-BE49-F238E27FC236}">
                  <a16:creationId xmlns:a16="http://schemas.microsoft.com/office/drawing/2014/main" id="{D2294994-1959-43AC-9FBA-2B8FA2227E1C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585095" y="2872578"/>
              <a:ext cx="173323" cy="226403"/>
            </a:xfrm>
            <a:prstGeom prst="rect">
              <a:avLst/>
            </a:prstGeom>
          </p:spPr>
        </p:pic>
        <p:pic>
          <p:nvPicPr>
            <p:cNvPr id="13695" name="Picture 13694">
              <a:extLst>
                <a:ext uri="{FF2B5EF4-FFF2-40B4-BE49-F238E27FC236}">
                  <a16:creationId xmlns:a16="http://schemas.microsoft.com/office/drawing/2014/main" id="{106AB610-9A45-46CA-8F8B-7D28B368957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5228559" y="3217014"/>
              <a:ext cx="173323" cy="226403"/>
            </a:xfrm>
            <a:prstGeom prst="rect">
              <a:avLst/>
            </a:prstGeom>
          </p:spPr>
        </p:pic>
        <p:pic>
          <p:nvPicPr>
            <p:cNvPr id="13696" name="Picture 13695">
              <a:extLst>
                <a:ext uri="{FF2B5EF4-FFF2-40B4-BE49-F238E27FC236}">
                  <a16:creationId xmlns:a16="http://schemas.microsoft.com/office/drawing/2014/main" id="{37C1BEF7-2583-45DA-9434-61CCFAF2AF4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7316177" y="2623061"/>
              <a:ext cx="173323" cy="226403"/>
            </a:xfrm>
            <a:prstGeom prst="rect">
              <a:avLst/>
            </a:prstGeom>
          </p:spPr>
        </p:pic>
        <p:pic>
          <p:nvPicPr>
            <p:cNvPr id="13698" name="Picture 13697">
              <a:extLst>
                <a:ext uri="{FF2B5EF4-FFF2-40B4-BE49-F238E27FC236}">
                  <a16:creationId xmlns:a16="http://schemas.microsoft.com/office/drawing/2014/main" id="{F135DF2D-20DB-47C3-ABBB-1A2D3747072C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7853849" y="2293630"/>
              <a:ext cx="173323" cy="226403"/>
            </a:xfrm>
            <a:prstGeom prst="rect">
              <a:avLst/>
            </a:prstGeom>
          </p:spPr>
        </p:pic>
        <p:pic>
          <p:nvPicPr>
            <p:cNvPr id="13699" name="Picture 13698">
              <a:extLst>
                <a:ext uri="{FF2B5EF4-FFF2-40B4-BE49-F238E27FC236}">
                  <a16:creationId xmlns:a16="http://schemas.microsoft.com/office/drawing/2014/main" id="{89FED8B2-BA35-41F6-96B5-E4579138AAE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8415727" y="3045779"/>
              <a:ext cx="173323" cy="226403"/>
            </a:xfrm>
            <a:prstGeom prst="rect">
              <a:avLst/>
            </a:prstGeom>
          </p:spPr>
        </p:pic>
        <p:pic>
          <p:nvPicPr>
            <p:cNvPr id="13700" name="Picture 13699">
              <a:extLst>
                <a:ext uri="{FF2B5EF4-FFF2-40B4-BE49-F238E27FC236}">
                  <a16:creationId xmlns:a16="http://schemas.microsoft.com/office/drawing/2014/main" id="{74054BBF-AA71-4C9E-9C44-94CEE2663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0226262" y="2965545"/>
              <a:ext cx="173323" cy="226403"/>
            </a:xfrm>
            <a:prstGeom prst="rect">
              <a:avLst/>
            </a:prstGeom>
          </p:spPr>
        </p:pic>
        <p:pic>
          <p:nvPicPr>
            <p:cNvPr id="13701" name="Picture 13700">
              <a:extLst>
                <a:ext uri="{FF2B5EF4-FFF2-40B4-BE49-F238E27FC236}">
                  <a16:creationId xmlns:a16="http://schemas.microsoft.com/office/drawing/2014/main" id="{92D8874F-ABAE-41E8-9ECE-19F8B73054F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0890944" y="3043423"/>
              <a:ext cx="173323" cy="226403"/>
            </a:xfrm>
            <a:prstGeom prst="rect">
              <a:avLst/>
            </a:prstGeom>
          </p:spPr>
        </p:pic>
        <p:pic>
          <p:nvPicPr>
            <p:cNvPr id="13702" name="Picture 13701">
              <a:extLst>
                <a:ext uri="{FF2B5EF4-FFF2-40B4-BE49-F238E27FC236}">
                  <a16:creationId xmlns:a16="http://schemas.microsoft.com/office/drawing/2014/main" id="{9C0168EA-ECCB-43B6-9953-86FE020327A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165160" y="2970718"/>
              <a:ext cx="173323" cy="226403"/>
            </a:xfrm>
            <a:prstGeom prst="rect">
              <a:avLst/>
            </a:prstGeom>
          </p:spPr>
        </p:pic>
        <p:pic>
          <p:nvPicPr>
            <p:cNvPr id="13703" name="Picture 13702">
              <a:extLst>
                <a:ext uri="{FF2B5EF4-FFF2-40B4-BE49-F238E27FC236}">
                  <a16:creationId xmlns:a16="http://schemas.microsoft.com/office/drawing/2014/main" id="{1C6AEA0D-2FB8-4A2D-A194-9C47371A8C8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269153" y="2891378"/>
              <a:ext cx="173323" cy="226403"/>
            </a:xfrm>
            <a:prstGeom prst="rect">
              <a:avLst/>
            </a:prstGeom>
          </p:spPr>
        </p:pic>
        <p:pic>
          <p:nvPicPr>
            <p:cNvPr id="13704" name="Picture 13703">
              <a:extLst>
                <a:ext uri="{FF2B5EF4-FFF2-40B4-BE49-F238E27FC236}">
                  <a16:creationId xmlns:a16="http://schemas.microsoft.com/office/drawing/2014/main" id="{914E1AE2-6E20-4206-8B4A-923E2255502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360730" y="2457965"/>
              <a:ext cx="173323" cy="226403"/>
            </a:xfrm>
            <a:prstGeom prst="rect">
              <a:avLst/>
            </a:prstGeom>
          </p:spPr>
        </p:pic>
        <p:pic>
          <p:nvPicPr>
            <p:cNvPr id="13705" name="Picture 13704">
              <a:extLst>
                <a:ext uri="{FF2B5EF4-FFF2-40B4-BE49-F238E27FC236}">
                  <a16:creationId xmlns:a16="http://schemas.microsoft.com/office/drawing/2014/main" id="{E1C8C588-C600-4F7E-8433-DCDF7FD3BF7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638193" y="2767736"/>
              <a:ext cx="173323" cy="226403"/>
            </a:xfrm>
            <a:prstGeom prst="rect">
              <a:avLst/>
            </a:prstGeom>
          </p:spPr>
        </p:pic>
        <p:pic>
          <p:nvPicPr>
            <p:cNvPr id="13691" name="Picture 13690">
              <a:extLst>
                <a:ext uri="{FF2B5EF4-FFF2-40B4-BE49-F238E27FC236}">
                  <a16:creationId xmlns:a16="http://schemas.microsoft.com/office/drawing/2014/main" id="{B2DA9125-8143-44B1-A1DF-3F251960BE0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2936222" y="2759377"/>
              <a:ext cx="173323" cy="226403"/>
            </a:xfrm>
            <a:prstGeom prst="rect">
              <a:avLst/>
            </a:prstGeom>
          </p:spPr>
        </p:pic>
        <p:pic>
          <p:nvPicPr>
            <p:cNvPr id="13693" name="Picture 13692">
              <a:extLst>
                <a:ext uri="{FF2B5EF4-FFF2-40B4-BE49-F238E27FC236}">
                  <a16:creationId xmlns:a16="http://schemas.microsoft.com/office/drawing/2014/main" id="{65242EDE-1DBE-45F2-918B-CFB2D142AD0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109545" y="2928023"/>
              <a:ext cx="173323" cy="226403"/>
            </a:xfrm>
            <a:prstGeom prst="rect">
              <a:avLst/>
            </a:prstGeom>
          </p:spPr>
        </p:pic>
      </p:grpSp>
      <p:sp>
        <p:nvSpPr>
          <p:cNvPr id="819" name="TextBox 818">
            <a:extLst>
              <a:ext uri="{FF2B5EF4-FFF2-40B4-BE49-F238E27FC236}">
                <a16:creationId xmlns:a16="http://schemas.microsoft.com/office/drawing/2014/main" id="{46940640-B731-493B-A05C-C797B6C82E62}"/>
              </a:ext>
            </a:extLst>
          </p:cNvPr>
          <p:cNvSpPr txBox="1"/>
          <p:nvPr/>
        </p:nvSpPr>
        <p:spPr>
          <a:xfrm>
            <a:off x="4614847" y="6097127"/>
            <a:ext cx="347908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spc="300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ROUND 2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5BADAC5-EA1C-4DE1-9271-E9FF62D46D65}"/>
              </a:ext>
            </a:extLst>
          </p:cNvPr>
          <p:cNvGrpSpPr/>
          <p:nvPr/>
        </p:nvGrpSpPr>
        <p:grpSpPr>
          <a:xfrm>
            <a:off x="327371" y="6297182"/>
            <a:ext cx="11564022" cy="0"/>
            <a:chOff x="327371" y="6297182"/>
            <a:chExt cx="11564022" cy="0"/>
          </a:xfrm>
        </p:grpSpPr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C19F510-B385-4DE8-BCD8-D3194F4E7A3B}"/>
                </a:ext>
              </a:extLst>
            </p:cNvPr>
            <p:cNvCxnSpPr>
              <a:cxnSpLocks/>
            </p:cNvCxnSpPr>
            <p:nvPr/>
          </p:nvCxnSpPr>
          <p:spPr>
            <a:xfrm>
              <a:off x="327371" y="6297182"/>
              <a:ext cx="5116939" cy="0"/>
            </a:xfrm>
            <a:prstGeom prst="line">
              <a:avLst/>
            </a:prstGeom>
            <a:ln w="19050">
              <a:solidFill>
                <a:srgbClr val="B7261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0" name="Straight Connector 819">
              <a:extLst>
                <a:ext uri="{FF2B5EF4-FFF2-40B4-BE49-F238E27FC236}">
                  <a16:creationId xmlns:a16="http://schemas.microsoft.com/office/drawing/2014/main" id="{19E8565A-5FE4-4837-91A5-6ACD9EE9385A}"/>
                </a:ext>
              </a:extLst>
            </p:cNvPr>
            <p:cNvCxnSpPr>
              <a:cxnSpLocks/>
            </p:cNvCxnSpPr>
            <p:nvPr/>
          </p:nvCxnSpPr>
          <p:spPr>
            <a:xfrm>
              <a:off x="7175393" y="6297182"/>
              <a:ext cx="4716000" cy="0"/>
            </a:xfrm>
            <a:prstGeom prst="line">
              <a:avLst/>
            </a:prstGeom>
            <a:ln w="19050">
              <a:solidFill>
                <a:srgbClr val="B7261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01" name="Group 4300">
            <a:extLst>
              <a:ext uri="{FF2B5EF4-FFF2-40B4-BE49-F238E27FC236}">
                <a16:creationId xmlns:a16="http://schemas.microsoft.com/office/drawing/2014/main" id="{C3A118E8-B0E2-4561-BE8C-20DDC990CEE1}"/>
              </a:ext>
            </a:extLst>
          </p:cNvPr>
          <p:cNvGrpSpPr/>
          <p:nvPr/>
        </p:nvGrpSpPr>
        <p:grpSpPr>
          <a:xfrm>
            <a:off x="7491685" y="2705847"/>
            <a:ext cx="394834" cy="394834"/>
            <a:chOff x="2955584" y="306652"/>
            <a:chExt cx="6274794" cy="6274794"/>
          </a:xfrm>
        </p:grpSpPr>
        <p:sp>
          <p:nvSpPr>
            <p:cNvPr id="4302" name="Circle: Hollow 4301">
              <a:extLst>
                <a:ext uri="{FF2B5EF4-FFF2-40B4-BE49-F238E27FC236}">
                  <a16:creationId xmlns:a16="http://schemas.microsoft.com/office/drawing/2014/main" id="{4E5A2BB5-AE7A-4987-9EF9-8F4BB3816FDD}"/>
                </a:ext>
              </a:extLst>
            </p:cNvPr>
            <p:cNvSpPr/>
            <p:nvPr/>
          </p:nvSpPr>
          <p:spPr>
            <a:xfrm>
              <a:off x="2955584" y="306652"/>
              <a:ext cx="6274794" cy="6274794"/>
            </a:xfrm>
            <a:prstGeom prst="donut">
              <a:avLst>
                <a:gd name="adj" fmla="val 2731"/>
              </a:avLst>
            </a:prstGeom>
            <a:solidFill>
              <a:srgbClr val="17536F">
                <a:alpha val="44000"/>
              </a:srgb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4303" name="Oval 4302">
              <a:extLst>
                <a:ext uri="{FF2B5EF4-FFF2-40B4-BE49-F238E27FC236}">
                  <a16:creationId xmlns:a16="http://schemas.microsoft.com/office/drawing/2014/main" id="{A2A2D0CF-E9C2-4624-B204-64AB9D799D9B}"/>
                </a:ext>
              </a:extLst>
            </p:cNvPr>
            <p:cNvSpPr/>
            <p:nvPr/>
          </p:nvSpPr>
          <p:spPr>
            <a:xfrm>
              <a:off x="3108762" y="441762"/>
              <a:ext cx="5974476" cy="5974476"/>
            </a:xfrm>
            <a:prstGeom prst="ellipse">
              <a:avLst/>
            </a:prstGeom>
            <a:solidFill>
              <a:schemeClr val="bg1">
                <a:alpha val="90000"/>
              </a:schemeClr>
            </a:solidFill>
            <a:ln w="28575">
              <a:noFill/>
            </a:ln>
            <a:effectLst>
              <a:outerShdw blurRad="63500" sx="102000" sy="102000" algn="ct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4304" name="Group 4303">
              <a:extLst>
                <a:ext uri="{FF2B5EF4-FFF2-40B4-BE49-F238E27FC236}">
                  <a16:creationId xmlns:a16="http://schemas.microsoft.com/office/drawing/2014/main" id="{A0B3D13D-20C1-4A1A-97CE-CB93317EDEF7}"/>
                </a:ext>
              </a:extLst>
            </p:cNvPr>
            <p:cNvGrpSpPr/>
            <p:nvPr/>
          </p:nvGrpSpPr>
          <p:grpSpPr>
            <a:xfrm>
              <a:off x="3102724" y="453794"/>
              <a:ext cx="5980514" cy="5980510"/>
              <a:chOff x="3266391" y="599619"/>
              <a:chExt cx="5980514" cy="5980510"/>
            </a:xfrm>
          </p:grpSpPr>
          <p:sp>
            <p:nvSpPr>
              <p:cNvPr id="4305" name="Arc 4304">
                <a:extLst>
                  <a:ext uri="{FF2B5EF4-FFF2-40B4-BE49-F238E27FC236}">
                    <a16:creationId xmlns:a16="http://schemas.microsoft.com/office/drawing/2014/main" id="{9B61FCEA-E896-414A-8404-50CC183DBAD0}"/>
                  </a:ext>
                </a:extLst>
              </p:cNvPr>
              <p:cNvSpPr/>
              <p:nvPr/>
            </p:nvSpPr>
            <p:spPr>
              <a:xfrm>
                <a:off x="3266391" y="599619"/>
                <a:ext cx="5980514" cy="5980510"/>
              </a:xfrm>
              <a:prstGeom prst="arc">
                <a:avLst>
                  <a:gd name="adj1" fmla="val 11123130"/>
                  <a:gd name="adj2" fmla="val 21263729"/>
                </a:avLst>
              </a:prstGeom>
              <a:noFill/>
              <a:ln w="28575" cap="rnd">
                <a:solidFill>
                  <a:srgbClr val="0C67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n w="19050"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4306" name="Arc 4305">
                <a:extLst>
                  <a:ext uri="{FF2B5EF4-FFF2-40B4-BE49-F238E27FC236}">
                    <a16:creationId xmlns:a16="http://schemas.microsoft.com/office/drawing/2014/main" id="{0FADFBFF-BDE8-487D-A0E0-DC6E9465D23E}"/>
                  </a:ext>
                </a:extLst>
              </p:cNvPr>
              <p:cNvSpPr/>
              <p:nvPr/>
            </p:nvSpPr>
            <p:spPr>
              <a:xfrm>
                <a:off x="3266391" y="599619"/>
                <a:ext cx="5980514" cy="5980510"/>
              </a:xfrm>
              <a:prstGeom prst="arc">
                <a:avLst>
                  <a:gd name="adj1" fmla="val 918320"/>
                  <a:gd name="adj2" fmla="val 9885227"/>
                </a:avLst>
              </a:prstGeom>
              <a:noFill/>
              <a:ln w="28575" cap="rnd">
                <a:solidFill>
                  <a:srgbClr val="0C67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n w="19050">
                    <a:solidFill>
                      <a:schemeClr val="tx1"/>
                    </a:solidFill>
                  </a:ln>
                </a:endParaRPr>
              </a:p>
            </p:txBody>
          </p:sp>
        </p:grpSp>
      </p:grpSp>
      <p:grpSp>
        <p:nvGrpSpPr>
          <p:cNvPr id="4391" name="Group 4390">
            <a:extLst>
              <a:ext uri="{FF2B5EF4-FFF2-40B4-BE49-F238E27FC236}">
                <a16:creationId xmlns:a16="http://schemas.microsoft.com/office/drawing/2014/main" id="{655085D6-4744-4444-B117-14F5FB2C19F1}"/>
              </a:ext>
            </a:extLst>
          </p:cNvPr>
          <p:cNvGrpSpPr/>
          <p:nvPr/>
        </p:nvGrpSpPr>
        <p:grpSpPr>
          <a:xfrm>
            <a:off x="7640844" y="2828498"/>
            <a:ext cx="179331" cy="185378"/>
            <a:chOff x="12534819" y="4461764"/>
            <a:chExt cx="276482" cy="285804"/>
          </a:xfrm>
        </p:grpSpPr>
        <p:sp>
          <p:nvSpPr>
            <p:cNvPr id="4392" name="Freeform: Shape 4391">
              <a:extLst>
                <a:ext uri="{FF2B5EF4-FFF2-40B4-BE49-F238E27FC236}">
                  <a16:creationId xmlns:a16="http://schemas.microsoft.com/office/drawing/2014/main" id="{AA633124-722D-4955-949F-0B5EE357417D}"/>
                </a:ext>
              </a:extLst>
            </p:cNvPr>
            <p:cNvSpPr/>
            <p:nvPr/>
          </p:nvSpPr>
          <p:spPr>
            <a:xfrm>
              <a:off x="12555548" y="4704764"/>
              <a:ext cx="236330" cy="42804"/>
            </a:xfrm>
            <a:custGeom>
              <a:avLst/>
              <a:gdLst>
                <a:gd name="connsiteX0" fmla="*/ 182183 w 182183"/>
                <a:gd name="connsiteY0" fmla="*/ 16499 h 32997"/>
                <a:gd name="connsiteX1" fmla="*/ 91092 w 182183"/>
                <a:gd name="connsiteY1" fmla="*/ 32997 h 32997"/>
                <a:gd name="connsiteX2" fmla="*/ 0 w 182183"/>
                <a:gd name="connsiteY2" fmla="*/ 16499 h 32997"/>
                <a:gd name="connsiteX3" fmla="*/ 91092 w 182183"/>
                <a:gd name="connsiteY3" fmla="*/ 0 h 32997"/>
                <a:gd name="connsiteX4" fmla="*/ 182183 w 182183"/>
                <a:gd name="connsiteY4" fmla="*/ 16499 h 32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183" h="32997">
                  <a:moveTo>
                    <a:pt x="182183" y="16499"/>
                  </a:moveTo>
                  <a:cubicBezTo>
                    <a:pt x="182183" y="25639"/>
                    <a:pt x="141440" y="32997"/>
                    <a:pt x="91092" y="32997"/>
                  </a:cubicBezTo>
                  <a:cubicBezTo>
                    <a:pt x="40821" y="32997"/>
                    <a:pt x="0" y="25639"/>
                    <a:pt x="0" y="16499"/>
                  </a:cubicBezTo>
                  <a:cubicBezTo>
                    <a:pt x="0" y="7358"/>
                    <a:pt x="40743" y="0"/>
                    <a:pt x="91092" y="0"/>
                  </a:cubicBezTo>
                  <a:cubicBezTo>
                    <a:pt x="141362" y="0"/>
                    <a:pt x="182183" y="7358"/>
                    <a:pt x="182183" y="16499"/>
                  </a:cubicBezTo>
                  <a:close/>
                </a:path>
              </a:pathLst>
            </a:custGeom>
            <a:solidFill>
              <a:srgbClr val="A9CDE6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3" name="Freeform: Shape 4392">
              <a:extLst>
                <a:ext uri="{FF2B5EF4-FFF2-40B4-BE49-F238E27FC236}">
                  <a16:creationId xmlns:a16="http://schemas.microsoft.com/office/drawing/2014/main" id="{265D57C2-4603-4E13-AEE0-986397454D2E}"/>
                </a:ext>
              </a:extLst>
            </p:cNvPr>
            <p:cNvSpPr/>
            <p:nvPr/>
          </p:nvSpPr>
          <p:spPr>
            <a:xfrm>
              <a:off x="12648090" y="4677835"/>
              <a:ext cx="7133" cy="33660"/>
            </a:xfrm>
            <a:custGeom>
              <a:avLst/>
              <a:gdLst>
                <a:gd name="connsiteX0" fmla="*/ 0 w 5499"/>
                <a:gd name="connsiteY0" fmla="*/ 0 h 25948"/>
                <a:gd name="connsiteX1" fmla="*/ 5499 w 5499"/>
                <a:gd name="connsiteY1" fmla="*/ 0 h 25948"/>
                <a:gd name="connsiteX2" fmla="*/ 5499 w 5499"/>
                <a:gd name="connsiteY2" fmla="*/ 25949 h 25948"/>
                <a:gd name="connsiteX3" fmla="*/ 0 w 5499"/>
                <a:gd name="connsiteY3" fmla="*/ 25949 h 2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99" h="25948">
                  <a:moveTo>
                    <a:pt x="0" y="0"/>
                  </a:moveTo>
                  <a:lnTo>
                    <a:pt x="5499" y="0"/>
                  </a:lnTo>
                  <a:lnTo>
                    <a:pt x="5499" y="25949"/>
                  </a:lnTo>
                  <a:lnTo>
                    <a:pt x="0" y="25949"/>
                  </a:ln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4" name="Freeform: Shape 4393">
              <a:extLst>
                <a:ext uri="{FF2B5EF4-FFF2-40B4-BE49-F238E27FC236}">
                  <a16:creationId xmlns:a16="http://schemas.microsoft.com/office/drawing/2014/main" id="{AB0A2D34-E840-43D8-B2D2-C65FDEE97CEC}"/>
                </a:ext>
              </a:extLst>
            </p:cNvPr>
            <p:cNvSpPr/>
            <p:nvPr/>
          </p:nvSpPr>
          <p:spPr>
            <a:xfrm>
              <a:off x="12693809" y="4677835"/>
              <a:ext cx="7033" cy="33660"/>
            </a:xfrm>
            <a:custGeom>
              <a:avLst/>
              <a:gdLst>
                <a:gd name="connsiteX0" fmla="*/ 0 w 5422"/>
                <a:gd name="connsiteY0" fmla="*/ 0 h 25948"/>
                <a:gd name="connsiteX1" fmla="*/ 5422 w 5422"/>
                <a:gd name="connsiteY1" fmla="*/ 0 h 25948"/>
                <a:gd name="connsiteX2" fmla="*/ 5422 w 5422"/>
                <a:gd name="connsiteY2" fmla="*/ 25949 h 25948"/>
                <a:gd name="connsiteX3" fmla="*/ 0 w 5422"/>
                <a:gd name="connsiteY3" fmla="*/ 25949 h 2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22" h="25948">
                  <a:moveTo>
                    <a:pt x="0" y="0"/>
                  </a:moveTo>
                  <a:lnTo>
                    <a:pt x="5422" y="0"/>
                  </a:lnTo>
                  <a:lnTo>
                    <a:pt x="5422" y="25949"/>
                  </a:lnTo>
                  <a:lnTo>
                    <a:pt x="0" y="25949"/>
                  </a:ln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5" name="Freeform: Shape 4394">
              <a:extLst>
                <a:ext uri="{FF2B5EF4-FFF2-40B4-BE49-F238E27FC236}">
                  <a16:creationId xmlns:a16="http://schemas.microsoft.com/office/drawing/2014/main" id="{D9227BC2-8CC2-4B2C-9C7A-F293DDE5C1A2}"/>
                </a:ext>
              </a:extLst>
            </p:cNvPr>
            <p:cNvSpPr/>
            <p:nvPr/>
          </p:nvSpPr>
          <p:spPr>
            <a:xfrm>
              <a:off x="12555749" y="4461764"/>
              <a:ext cx="234118" cy="218884"/>
            </a:xfrm>
            <a:custGeom>
              <a:avLst/>
              <a:gdLst>
                <a:gd name="connsiteX0" fmla="*/ 138186 w 180478"/>
                <a:gd name="connsiteY0" fmla="*/ 93290 h 168734"/>
                <a:gd name="connsiteX1" fmla="*/ 146861 w 180478"/>
                <a:gd name="connsiteY1" fmla="*/ 88410 h 168734"/>
                <a:gd name="connsiteX2" fmla="*/ 89232 w 180478"/>
                <a:gd name="connsiteY2" fmla="*/ 29 h 168734"/>
                <a:gd name="connsiteX3" fmla="*/ 31060 w 180478"/>
                <a:gd name="connsiteY3" fmla="*/ 88410 h 168734"/>
                <a:gd name="connsiteX4" fmla="*/ 42215 w 180478"/>
                <a:gd name="connsiteY4" fmla="*/ 93290 h 168734"/>
                <a:gd name="connsiteX5" fmla="*/ 0 w 180478"/>
                <a:gd name="connsiteY5" fmla="*/ 168735 h 168734"/>
                <a:gd name="connsiteX6" fmla="*/ 180478 w 180478"/>
                <a:gd name="connsiteY6" fmla="*/ 168735 h 168734"/>
                <a:gd name="connsiteX7" fmla="*/ 138186 w 180478"/>
                <a:gd name="connsiteY7" fmla="*/ 93290 h 168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478" h="168734">
                  <a:moveTo>
                    <a:pt x="138186" y="93290"/>
                  </a:moveTo>
                  <a:lnTo>
                    <a:pt x="146861" y="88410"/>
                  </a:lnTo>
                  <a:cubicBezTo>
                    <a:pt x="126025" y="70982"/>
                    <a:pt x="119441" y="-1675"/>
                    <a:pt x="89232" y="29"/>
                  </a:cubicBezTo>
                  <a:cubicBezTo>
                    <a:pt x="57784" y="1811"/>
                    <a:pt x="53214" y="73228"/>
                    <a:pt x="31060" y="88410"/>
                  </a:cubicBezTo>
                  <a:lnTo>
                    <a:pt x="42215" y="93290"/>
                  </a:lnTo>
                  <a:cubicBezTo>
                    <a:pt x="42215" y="93290"/>
                    <a:pt x="35553" y="146349"/>
                    <a:pt x="0" y="168735"/>
                  </a:cubicBezTo>
                  <a:lnTo>
                    <a:pt x="180478" y="168735"/>
                  </a:lnTo>
                  <a:cubicBezTo>
                    <a:pt x="144847" y="146349"/>
                    <a:pt x="138186" y="93290"/>
                    <a:pt x="138186" y="93290"/>
                  </a:cubicBez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6" name="Freeform: Shape 4395">
              <a:extLst>
                <a:ext uri="{FF2B5EF4-FFF2-40B4-BE49-F238E27FC236}">
                  <a16:creationId xmlns:a16="http://schemas.microsoft.com/office/drawing/2014/main" id="{4D9BA2A2-B1A3-44C7-9026-6EC2DBE271B6}"/>
                </a:ext>
              </a:extLst>
            </p:cNvPr>
            <p:cNvSpPr/>
            <p:nvPr/>
          </p:nvSpPr>
          <p:spPr>
            <a:xfrm>
              <a:off x="12597850" y="4568937"/>
              <a:ext cx="148711" cy="112716"/>
            </a:xfrm>
            <a:custGeom>
              <a:avLst/>
              <a:gdLst>
                <a:gd name="connsiteX0" fmla="*/ 0 w 114639"/>
                <a:gd name="connsiteY0" fmla="*/ 86891 h 86891"/>
                <a:gd name="connsiteX1" fmla="*/ 114639 w 114639"/>
                <a:gd name="connsiteY1" fmla="*/ 86891 h 86891"/>
                <a:gd name="connsiteX2" fmla="*/ 0 w 114639"/>
                <a:gd name="connsiteY2" fmla="*/ 86891 h 8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639" h="86891">
                  <a:moveTo>
                    <a:pt x="0" y="86891"/>
                  </a:moveTo>
                  <a:cubicBezTo>
                    <a:pt x="0" y="86891"/>
                    <a:pt x="56158" y="-108614"/>
                    <a:pt x="114639" y="86891"/>
                  </a:cubicBezTo>
                  <a:lnTo>
                    <a:pt x="0" y="86891"/>
                  </a:lnTo>
                  <a:close/>
                </a:path>
              </a:pathLst>
            </a:custGeom>
            <a:solidFill>
              <a:srgbClr val="F3FA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7" name="Freeform: Shape 4396">
              <a:extLst>
                <a:ext uri="{FF2B5EF4-FFF2-40B4-BE49-F238E27FC236}">
                  <a16:creationId xmlns:a16="http://schemas.microsoft.com/office/drawing/2014/main" id="{AA78545E-620F-4966-BA04-A2A950FD1D2A}"/>
                </a:ext>
              </a:extLst>
            </p:cNvPr>
            <p:cNvSpPr/>
            <p:nvPr/>
          </p:nvSpPr>
          <p:spPr>
            <a:xfrm>
              <a:off x="12534819" y="4537665"/>
              <a:ext cx="101415" cy="72676"/>
            </a:xfrm>
            <a:custGeom>
              <a:avLst/>
              <a:gdLst>
                <a:gd name="connsiteX0" fmla="*/ 78179 w 78179"/>
                <a:gd name="connsiteY0" fmla="*/ 0 h 56025"/>
                <a:gd name="connsiteX1" fmla="*/ 2193 w 78179"/>
                <a:gd name="connsiteY1" fmla="*/ 45313 h 56025"/>
                <a:gd name="connsiteX2" fmla="*/ 3974 w 78179"/>
                <a:gd name="connsiteY2" fmla="*/ 52594 h 56025"/>
                <a:gd name="connsiteX3" fmla="*/ 74694 w 78179"/>
                <a:gd name="connsiteY3" fmla="*/ 31371 h 56025"/>
                <a:gd name="connsiteX4" fmla="*/ 78179 w 78179"/>
                <a:gd name="connsiteY4" fmla="*/ 0 h 5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79" h="56025">
                  <a:moveTo>
                    <a:pt x="78179" y="0"/>
                  </a:moveTo>
                  <a:cubicBezTo>
                    <a:pt x="78179" y="0"/>
                    <a:pt x="35345" y="52749"/>
                    <a:pt x="2193" y="45313"/>
                  </a:cubicBezTo>
                  <a:cubicBezTo>
                    <a:pt x="2193" y="45313"/>
                    <a:pt x="-3772" y="47327"/>
                    <a:pt x="3974" y="52594"/>
                  </a:cubicBezTo>
                  <a:cubicBezTo>
                    <a:pt x="3974" y="52594"/>
                    <a:pt x="38211" y="68628"/>
                    <a:pt x="74694" y="31371"/>
                  </a:cubicBezTo>
                  <a:lnTo>
                    <a:pt x="78179" y="0"/>
                  </a:ln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8" name="Freeform: Shape 4397">
              <a:extLst>
                <a:ext uri="{FF2B5EF4-FFF2-40B4-BE49-F238E27FC236}">
                  <a16:creationId xmlns:a16="http://schemas.microsoft.com/office/drawing/2014/main" id="{8DAE1952-0977-4696-829F-8E7153BC2387}"/>
                </a:ext>
              </a:extLst>
            </p:cNvPr>
            <p:cNvSpPr/>
            <p:nvPr/>
          </p:nvSpPr>
          <p:spPr>
            <a:xfrm>
              <a:off x="12709886" y="4539173"/>
              <a:ext cx="101415" cy="72676"/>
            </a:xfrm>
            <a:custGeom>
              <a:avLst/>
              <a:gdLst>
                <a:gd name="connsiteX0" fmla="*/ 0 w 78179"/>
                <a:gd name="connsiteY0" fmla="*/ 0 h 56025"/>
                <a:gd name="connsiteX1" fmla="*/ 75987 w 78179"/>
                <a:gd name="connsiteY1" fmla="*/ 45313 h 56025"/>
                <a:gd name="connsiteX2" fmla="*/ 74205 w 78179"/>
                <a:gd name="connsiteY2" fmla="*/ 52595 h 56025"/>
                <a:gd name="connsiteX3" fmla="*/ 3485 w 78179"/>
                <a:gd name="connsiteY3" fmla="*/ 31371 h 56025"/>
                <a:gd name="connsiteX4" fmla="*/ 0 w 78179"/>
                <a:gd name="connsiteY4" fmla="*/ 0 h 5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79" h="56025">
                  <a:moveTo>
                    <a:pt x="0" y="0"/>
                  </a:moveTo>
                  <a:cubicBezTo>
                    <a:pt x="0" y="0"/>
                    <a:pt x="42911" y="52749"/>
                    <a:pt x="75987" y="45313"/>
                  </a:cubicBezTo>
                  <a:cubicBezTo>
                    <a:pt x="75987" y="45313"/>
                    <a:pt x="81951" y="47327"/>
                    <a:pt x="74205" y="52595"/>
                  </a:cubicBezTo>
                  <a:cubicBezTo>
                    <a:pt x="74205" y="52595"/>
                    <a:pt x="39969" y="68628"/>
                    <a:pt x="3485" y="3137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9" name="Freeform: Shape 4398">
              <a:extLst>
                <a:ext uri="{FF2B5EF4-FFF2-40B4-BE49-F238E27FC236}">
                  <a16:creationId xmlns:a16="http://schemas.microsoft.com/office/drawing/2014/main" id="{6BA7EA47-5882-4B5D-887E-C6DB358AE240}"/>
                </a:ext>
              </a:extLst>
            </p:cNvPr>
            <p:cNvSpPr/>
            <p:nvPr/>
          </p:nvSpPr>
          <p:spPr>
            <a:xfrm>
              <a:off x="12659444" y="4523598"/>
              <a:ext cx="21100" cy="8440"/>
            </a:xfrm>
            <a:custGeom>
              <a:avLst/>
              <a:gdLst>
                <a:gd name="connsiteX0" fmla="*/ 8056 w 16266"/>
                <a:gd name="connsiteY0" fmla="*/ 6507 h 6506"/>
                <a:gd name="connsiteX1" fmla="*/ 16266 w 16266"/>
                <a:gd name="connsiteY1" fmla="*/ 0 h 6506"/>
                <a:gd name="connsiteX2" fmla="*/ 0 w 16266"/>
                <a:gd name="connsiteY2" fmla="*/ 0 h 6506"/>
                <a:gd name="connsiteX3" fmla="*/ 8056 w 16266"/>
                <a:gd name="connsiteY3" fmla="*/ 6507 h 6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66" h="6506">
                  <a:moveTo>
                    <a:pt x="8056" y="6507"/>
                  </a:moveTo>
                  <a:cubicBezTo>
                    <a:pt x="12083" y="6507"/>
                    <a:pt x="15414" y="3718"/>
                    <a:pt x="16266" y="0"/>
                  </a:cubicBezTo>
                  <a:lnTo>
                    <a:pt x="0" y="0"/>
                  </a:lnTo>
                  <a:cubicBezTo>
                    <a:pt x="774" y="3718"/>
                    <a:pt x="4106" y="6507"/>
                    <a:pt x="8056" y="6507"/>
                  </a:cubicBez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0" name="Freeform: Shape 4399">
              <a:extLst>
                <a:ext uri="{FF2B5EF4-FFF2-40B4-BE49-F238E27FC236}">
                  <a16:creationId xmlns:a16="http://schemas.microsoft.com/office/drawing/2014/main" id="{4804E394-A736-4CC5-BD9D-3CEE18752AE9}"/>
                </a:ext>
              </a:extLst>
            </p:cNvPr>
            <p:cNvSpPr/>
            <p:nvPr/>
          </p:nvSpPr>
          <p:spPr>
            <a:xfrm>
              <a:off x="12647588" y="4502196"/>
              <a:ext cx="7838" cy="7836"/>
            </a:xfrm>
            <a:custGeom>
              <a:avLst/>
              <a:gdLst>
                <a:gd name="connsiteX0" fmla="*/ 0 w 6042"/>
                <a:gd name="connsiteY0" fmla="*/ 3021 h 6041"/>
                <a:gd name="connsiteX1" fmla="*/ 3021 w 6042"/>
                <a:gd name="connsiteY1" fmla="*/ 0 h 6041"/>
                <a:gd name="connsiteX2" fmla="*/ 6042 w 6042"/>
                <a:gd name="connsiteY2" fmla="*/ 3021 h 6041"/>
                <a:gd name="connsiteX3" fmla="*/ 3021 w 6042"/>
                <a:gd name="connsiteY3" fmla="*/ 6042 h 6041"/>
                <a:gd name="connsiteX4" fmla="*/ 0 w 6042"/>
                <a:gd name="connsiteY4" fmla="*/ 3021 h 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42" h="6041">
                  <a:moveTo>
                    <a:pt x="0" y="3021"/>
                  </a:moveTo>
                  <a:cubicBezTo>
                    <a:pt x="0" y="1317"/>
                    <a:pt x="1395" y="0"/>
                    <a:pt x="3021" y="0"/>
                  </a:cubicBezTo>
                  <a:cubicBezTo>
                    <a:pt x="4726" y="0"/>
                    <a:pt x="6042" y="1317"/>
                    <a:pt x="6042" y="3021"/>
                  </a:cubicBezTo>
                  <a:cubicBezTo>
                    <a:pt x="6042" y="4647"/>
                    <a:pt x="4726" y="6042"/>
                    <a:pt x="3021" y="6042"/>
                  </a:cubicBezTo>
                  <a:cubicBezTo>
                    <a:pt x="1395" y="6042"/>
                    <a:pt x="0" y="4647"/>
                    <a:pt x="0" y="3021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1" name="Freeform: Shape 4400">
              <a:extLst>
                <a:ext uri="{FF2B5EF4-FFF2-40B4-BE49-F238E27FC236}">
                  <a16:creationId xmlns:a16="http://schemas.microsoft.com/office/drawing/2014/main" id="{7B565604-B26D-4F9E-80BF-FDD1A4AA8A33}"/>
                </a:ext>
              </a:extLst>
            </p:cNvPr>
            <p:cNvSpPr/>
            <p:nvPr/>
          </p:nvSpPr>
          <p:spPr>
            <a:xfrm>
              <a:off x="12650401" y="4505513"/>
              <a:ext cx="4321" cy="4320"/>
            </a:xfrm>
            <a:custGeom>
              <a:avLst/>
              <a:gdLst>
                <a:gd name="connsiteX0" fmla="*/ 0 w 3331"/>
                <a:gd name="connsiteY0" fmla="*/ 1627 h 3330"/>
                <a:gd name="connsiteX1" fmla="*/ 1704 w 3331"/>
                <a:gd name="connsiteY1" fmla="*/ 0 h 3330"/>
                <a:gd name="connsiteX2" fmla="*/ 3331 w 3331"/>
                <a:gd name="connsiteY2" fmla="*/ 1627 h 3330"/>
                <a:gd name="connsiteX3" fmla="*/ 1704 w 3331"/>
                <a:gd name="connsiteY3" fmla="*/ 3331 h 3330"/>
                <a:gd name="connsiteX4" fmla="*/ 0 w 3331"/>
                <a:gd name="connsiteY4" fmla="*/ 1627 h 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1" h="3330">
                  <a:moveTo>
                    <a:pt x="0" y="1627"/>
                  </a:moveTo>
                  <a:cubicBezTo>
                    <a:pt x="0" y="697"/>
                    <a:pt x="774" y="0"/>
                    <a:pt x="1704" y="0"/>
                  </a:cubicBezTo>
                  <a:cubicBezTo>
                    <a:pt x="2633" y="0"/>
                    <a:pt x="3331" y="775"/>
                    <a:pt x="3331" y="1627"/>
                  </a:cubicBezTo>
                  <a:cubicBezTo>
                    <a:pt x="3331" y="2556"/>
                    <a:pt x="2557" y="3331"/>
                    <a:pt x="1704" y="3331"/>
                  </a:cubicBezTo>
                  <a:cubicBezTo>
                    <a:pt x="697" y="3331"/>
                    <a:pt x="0" y="2556"/>
                    <a:pt x="0" y="1627"/>
                  </a:cubicBezTo>
                  <a:close/>
                </a:path>
              </a:pathLst>
            </a:custGeom>
            <a:solidFill>
              <a:srgbClr val="0D4C64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2" name="Freeform: Shape 4401">
              <a:extLst>
                <a:ext uri="{FF2B5EF4-FFF2-40B4-BE49-F238E27FC236}">
                  <a16:creationId xmlns:a16="http://schemas.microsoft.com/office/drawing/2014/main" id="{433F6BB5-D982-4B9B-93BB-7D45980B296C}"/>
                </a:ext>
              </a:extLst>
            </p:cNvPr>
            <p:cNvSpPr/>
            <p:nvPr/>
          </p:nvSpPr>
          <p:spPr>
            <a:xfrm>
              <a:off x="12657535" y="4508727"/>
              <a:ext cx="24617" cy="14971"/>
            </a:xfrm>
            <a:custGeom>
              <a:avLst/>
              <a:gdLst>
                <a:gd name="connsiteX0" fmla="*/ 9528 w 18977"/>
                <a:gd name="connsiteY0" fmla="*/ 0 h 11541"/>
                <a:gd name="connsiteX1" fmla="*/ 0 w 18977"/>
                <a:gd name="connsiteY1" fmla="*/ 11541 h 11541"/>
                <a:gd name="connsiteX2" fmla="*/ 18978 w 18977"/>
                <a:gd name="connsiteY2" fmla="*/ 11541 h 11541"/>
                <a:gd name="connsiteX3" fmla="*/ 9528 w 18977"/>
                <a:gd name="connsiteY3" fmla="*/ 0 h 1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977" h="11541">
                  <a:moveTo>
                    <a:pt x="9528" y="0"/>
                  </a:moveTo>
                  <a:cubicBezTo>
                    <a:pt x="4183" y="232"/>
                    <a:pt x="233" y="6971"/>
                    <a:pt x="0" y="11541"/>
                  </a:cubicBezTo>
                  <a:cubicBezTo>
                    <a:pt x="6352" y="11541"/>
                    <a:pt x="12703" y="11541"/>
                    <a:pt x="18978" y="11541"/>
                  </a:cubicBezTo>
                  <a:cubicBezTo>
                    <a:pt x="18745" y="6971"/>
                    <a:pt x="14872" y="232"/>
                    <a:pt x="9528" y="0"/>
                  </a:cubicBez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3" name="Freeform: Shape 4402">
              <a:extLst>
                <a:ext uri="{FF2B5EF4-FFF2-40B4-BE49-F238E27FC236}">
                  <a16:creationId xmlns:a16="http://schemas.microsoft.com/office/drawing/2014/main" id="{B6176801-C8EB-452F-8171-22B960C461C4}"/>
                </a:ext>
              </a:extLst>
            </p:cNvPr>
            <p:cNvSpPr/>
            <p:nvPr/>
          </p:nvSpPr>
          <p:spPr>
            <a:xfrm>
              <a:off x="12668889" y="4508828"/>
              <a:ext cx="12659" cy="14870"/>
            </a:xfrm>
            <a:custGeom>
              <a:avLst/>
              <a:gdLst>
                <a:gd name="connsiteX0" fmla="*/ 929 w 9759"/>
                <a:gd name="connsiteY0" fmla="*/ 0 h 11463"/>
                <a:gd name="connsiteX1" fmla="*/ 0 w 9759"/>
                <a:gd name="connsiteY1" fmla="*/ 232 h 11463"/>
                <a:gd name="connsiteX2" fmla="*/ 7901 w 9759"/>
                <a:gd name="connsiteY2" fmla="*/ 11464 h 11463"/>
                <a:gd name="connsiteX3" fmla="*/ 9760 w 9759"/>
                <a:gd name="connsiteY3" fmla="*/ 11464 h 11463"/>
                <a:gd name="connsiteX4" fmla="*/ 929 w 9759"/>
                <a:gd name="connsiteY4" fmla="*/ 0 h 1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59" h="11463">
                  <a:moveTo>
                    <a:pt x="929" y="0"/>
                  </a:moveTo>
                  <a:cubicBezTo>
                    <a:pt x="620" y="77"/>
                    <a:pt x="310" y="155"/>
                    <a:pt x="0" y="232"/>
                  </a:cubicBezTo>
                  <a:cubicBezTo>
                    <a:pt x="4493" y="1549"/>
                    <a:pt x="7669" y="7436"/>
                    <a:pt x="7901" y="11464"/>
                  </a:cubicBezTo>
                  <a:lnTo>
                    <a:pt x="9760" y="11464"/>
                  </a:lnTo>
                  <a:cubicBezTo>
                    <a:pt x="9528" y="7126"/>
                    <a:pt x="5887" y="697"/>
                    <a:pt x="929" y="0"/>
                  </a:cubicBezTo>
                  <a:close/>
                </a:path>
              </a:pathLst>
            </a:custGeom>
            <a:solidFill>
              <a:srgbClr val="F6A758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4" name="Freeform: Shape 4403">
              <a:extLst>
                <a:ext uri="{FF2B5EF4-FFF2-40B4-BE49-F238E27FC236}">
                  <a16:creationId xmlns:a16="http://schemas.microsoft.com/office/drawing/2014/main" id="{E1805BEE-0F8A-4C31-98C7-63D461FA68BF}"/>
                </a:ext>
              </a:extLst>
            </p:cNvPr>
            <p:cNvSpPr/>
            <p:nvPr/>
          </p:nvSpPr>
          <p:spPr>
            <a:xfrm>
              <a:off x="12659444" y="4523598"/>
              <a:ext cx="21100" cy="1651"/>
            </a:xfrm>
            <a:custGeom>
              <a:avLst/>
              <a:gdLst>
                <a:gd name="connsiteX0" fmla="*/ 0 w 16266"/>
                <a:gd name="connsiteY0" fmla="*/ 0 h 1273"/>
                <a:gd name="connsiteX1" fmla="*/ 16266 w 16266"/>
                <a:gd name="connsiteY1" fmla="*/ 0 h 1273"/>
                <a:gd name="connsiteX2" fmla="*/ 0 w 16266"/>
                <a:gd name="connsiteY2" fmla="*/ 0 h 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66" h="1273">
                  <a:moveTo>
                    <a:pt x="0" y="0"/>
                  </a:moveTo>
                  <a:lnTo>
                    <a:pt x="16266" y="0"/>
                  </a:lnTo>
                  <a:cubicBezTo>
                    <a:pt x="16266" y="0"/>
                    <a:pt x="9295" y="2866"/>
                    <a:pt x="0" y="0"/>
                  </a:cubicBezTo>
                  <a:close/>
                </a:path>
              </a:pathLst>
            </a:custGeom>
            <a:solidFill>
              <a:srgbClr val="D74E0B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5" name="Freeform: Shape 4404">
              <a:extLst>
                <a:ext uri="{FF2B5EF4-FFF2-40B4-BE49-F238E27FC236}">
                  <a16:creationId xmlns:a16="http://schemas.microsoft.com/office/drawing/2014/main" id="{2E0E8883-03E1-4744-BCB6-9E5C37A3B19F}"/>
                </a:ext>
              </a:extLst>
            </p:cNvPr>
            <p:cNvSpPr/>
            <p:nvPr/>
          </p:nvSpPr>
          <p:spPr>
            <a:xfrm>
              <a:off x="12652411" y="4506316"/>
              <a:ext cx="1004" cy="1004"/>
            </a:xfrm>
            <a:custGeom>
              <a:avLst/>
              <a:gdLst>
                <a:gd name="connsiteX0" fmla="*/ 0 w 774"/>
                <a:gd name="connsiteY0" fmla="*/ 387 h 774"/>
                <a:gd name="connsiteX1" fmla="*/ 387 w 774"/>
                <a:gd name="connsiteY1" fmla="*/ 0 h 774"/>
                <a:gd name="connsiteX2" fmla="*/ 774 w 774"/>
                <a:gd name="connsiteY2" fmla="*/ 387 h 774"/>
                <a:gd name="connsiteX3" fmla="*/ 387 w 774"/>
                <a:gd name="connsiteY3" fmla="*/ 774 h 774"/>
                <a:gd name="connsiteX4" fmla="*/ 0 w 774"/>
                <a:gd name="connsiteY4" fmla="*/ 387 h 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" h="774">
                  <a:moveTo>
                    <a:pt x="0" y="387"/>
                  </a:moveTo>
                  <a:cubicBezTo>
                    <a:pt x="0" y="155"/>
                    <a:pt x="154" y="0"/>
                    <a:pt x="387" y="0"/>
                  </a:cubicBezTo>
                  <a:cubicBezTo>
                    <a:pt x="619" y="0"/>
                    <a:pt x="774" y="155"/>
                    <a:pt x="774" y="387"/>
                  </a:cubicBezTo>
                  <a:cubicBezTo>
                    <a:pt x="774" y="620"/>
                    <a:pt x="619" y="774"/>
                    <a:pt x="387" y="774"/>
                  </a:cubicBezTo>
                  <a:cubicBezTo>
                    <a:pt x="232" y="774"/>
                    <a:pt x="0" y="620"/>
                    <a:pt x="0" y="38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406" name="Graphic 19965">
              <a:extLst>
                <a:ext uri="{FF2B5EF4-FFF2-40B4-BE49-F238E27FC236}">
                  <a16:creationId xmlns:a16="http://schemas.microsoft.com/office/drawing/2014/main" id="{1B5CF7EE-B52C-4643-9FA6-7A435817E618}"/>
                </a:ext>
              </a:extLst>
            </p:cNvPr>
            <p:cNvGrpSpPr/>
            <p:nvPr/>
          </p:nvGrpSpPr>
          <p:grpSpPr>
            <a:xfrm>
              <a:off x="12685068" y="4502196"/>
              <a:ext cx="7836" cy="7836"/>
              <a:chOff x="9991631" y="3920707"/>
              <a:chExt cx="6041" cy="6041"/>
            </a:xfrm>
            <a:solidFill>
              <a:schemeClr val="accent1"/>
            </a:solidFill>
          </p:grpSpPr>
          <p:sp>
            <p:nvSpPr>
              <p:cNvPr id="4455" name="Freeform: Shape 4454">
                <a:extLst>
                  <a:ext uri="{FF2B5EF4-FFF2-40B4-BE49-F238E27FC236}">
                    <a16:creationId xmlns:a16="http://schemas.microsoft.com/office/drawing/2014/main" id="{492678F7-17E3-4D65-848A-C9811FF68A93}"/>
                  </a:ext>
                </a:extLst>
              </p:cNvPr>
              <p:cNvSpPr/>
              <p:nvPr/>
            </p:nvSpPr>
            <p:spPr>
              <a:xfrm>
                <a:off x="9991631" y="3920707"/>
                <a:ext cx="6041" cy="6041"/>
              </a:xfrm>
              <a:custGeom>
                <a:avLst/>
                <a:gdLst>
                  <a:gd name="connsiteX0" fmla="*/ 6041 w 6041"/>
                  <a:gd name="connsiteY0" fmla="*/ 3021 h 6041"/>
                  <a:gd name="connsiteX1" fmla="*/ 3020 w 6041"/>
                  <a:gd name="connsiteY1" fmla="*/ 0 h 6041"/>
                  <a:gd name="connsiteX2" fmla="*/ 0 w 6041"/>
                  <a:gd name="connsiteY2" fmla="*/ 3021 h 6041"/>
                  <a:gd name="connsiteX3" fmla="*/ 3020 w 6041"/>
                  <a:gd name="connsiteY3" fmla="*/ 6042 h 6041"/>
                  <a:gd name="connsiteX4" fmla="*/ 6041 w 6041"/>
                  <a:gd name="connsiteY4" fmla="*/ 3021 h 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1" h="6041">
                    <a:moveTo>
                      <a:pt x="6041" y="3021"/>
                    </a:moveTo>
                    <a:cubicBezTo>
                      <a:pt x="6041" y="1317"/>
                      <a:pt x="4647" y="0"/>
                      <a:pt x="3020" y="0"/>
                    </a:cubicBezTo>
                    <a:cubicBezTo>
                      <a:pt x="1394" y="0"/>
                      <a:pt x="0" y="1317"/>
                      <a:pt x="0" y="3021"/>
                    </a:cubicBezTo>
                    <a:cubicBezTo>
                      <a:pt x="0" y="4647"/>
                      <a:pt x="1394" y="6042"/>
                      <a:pt x="3020" y="6042"/>
                    </a:cubicBezTo>
                    <a:cubicBezTo>
                      <a:pt x="4647" y="6042"/>
                      <a:pt x="6041" y="4647"/>
                      <a:pt x="6041" y="30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56" name="Freeform: Shape 4455">
                <a:extLst>
                  <a:ext uri="{FF2B5EF4-FFF2-40B4-BE49-F238E27FC236}">
                    <a16:creationId xmlns:a16="http://schemas.microsoft.com/office/drawing/2014/main" id="{2EED3B6F-D5C8-4766-BA12-E077BC9EB00F}"/>
                  </a:ext>
                </a:extLst>
              </p:cNvPr>
              <p:cNvSpPr/>
              <p:nvPr/>
            </p:nvSpPr>
            <p:spPr>
              <a:xfrm>
                <a:off x="9992172" y="3923264"/>
                <a:ext cx="3407" cy="3330"/>
              </a:xfrm>
              <a:custGeom>
                <a:avLst/>
                <a:gdLst>
                  <a:gd name="connsiteX0" fmla="*/ 3408 w 3407"/>
                  <a:gd name="connsiteY0" fmla="*/ 1627 h 3330"/>
                  <a:gd name="connsiteX1" fmla="*/ 1704 w 3407"/>
                  <a:gd name="connsiteY1" fmla="*/ 0 h 3330"/>
                  <a:gd name="connsiteX2" fmla="*/ 0 w 3407"/>
                  <a:gd name="connsiteY2" fmla="*/ 1627 h 3330"/>
                  <a:gd name="connsiteX3" fmla="*/ 1704 w 3407"/>
                  <a:gd name="connsiteY3" fmla="*/ 3331 h 3330"/>
                  <a:gd name="connsiteX4" fmla="*/ 3408 w 3407"/>
                  <a:gd name="connsiteY4" fmla="*/ 1627 h 3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7" h="3330">
                    <a:moveTo>
                      <a:pt x="3408" y="1627"/>
                    </a:moveTo>
                    <a:cubicBezTo>
                      <a:pt x="3408" y="697"/>
                      <a:pt x="2711" y="0"/>
                      <a:pt x="1704" y="0"/>
                    </a:cubicBezTo>
                    <a:cubicBezTo>
                      <a:pt x="774" y="0"/>
                      <a:pt x="0" y="775"/>
                      <a:pt x="0" y="1627"/>
                    </a:cubicBezTo>
                    <a:cubicBezTo>
                      <a:pt x="0" y="2556"/>
                      <a:pt x="774" y="3331"/>
                      <a:pt x="1704" y="3331"/>
                    </a:cubicBezTo>
                    <a:cubicBezTo>
                      <a:pt x="2633" y="3331"/>
                      <a:pt x="3408" y="2556"/>
                      <a:pt x="3408" y="1627"/>
                    </a:cubicBezTo>
                    <a:close/>
                  </a:path>
                </a:pathLst>
              </a:custGeom>
              <a:solidFill>
                <a:srgbClr val="0D4C64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57" name="Freeform: Shape 4456">
                <a:extLst>
                  <a:ext uri="{FF2B5EF4-FFF2-40B4-BE49-F238E27FC236}">
                    <a16:creationId xmlns:a16="http://schemas.microsoft.com/office/drawing/2014/main" id="{E39BB1F0-590C-48AF-960C-B1B4426AD0A5}"/>
                  </a:ext>
                </a:extLst>
              </p:cNvPr>
              <p:cNvSpPr/>
              <p:nvPr/>
            </p:nvSpPr>
            <p:spPr>
              <a:xfrm>
                <a:off x="9993179" y="3923883"/>
                <a:ext cx="774" cy="774"/>
              </a:xfrm>
              <a:custGeom>
                <a:avLst/>
                <a:gdLst>
                  <a:gd name="connsiteX0" fmla="*/ 774 w 774"/>
                  <a:gd name="connsiteY0" fmla="*/ 387 h 774"/>
                  <a:gd name="connsiteX1" fmla="*/ 388 w 774"/>
                  <a:gd name="connsiteY1" fmla="*/ 0 h 774"/>
                  <a:gd name="connsiteX2" fmla="*/ 0 w 774"/>
                  <a:gd name="connsiteY2" fmla="*/ 387 h 774"/>
                  <a:gd name="connsiteX3" fmla="*/ 388 w 774"/>
                  <a:gd name="connsiteY3" fmla="*/ 774 h 774"/>
                  <a:gd name="connsiteX4" fmla="*/ 774 w 774"/>
                  <a:gd name="connsiteY4" fmla="*/ 387 h 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" h="774">
                    <a:moveTo>
                      <a:pt x="774" y="387"/>
                    </a:moveTo>
                    <a:cubicBezTo>
                      <a:pt x="774" y="155"/>
                      <a:pt x="619" y="0"/>
                      <a:pt x="388" y="0"/>
                    </a:cubicBezTo>
                    <a:cubicBezTo>
                      <a:pt x="155" y="0"/>
                      <a:pt x="0" y="155"/>
                      <a:pt x="0" y="387"/>
                    </a:cubicBezTo>
                    <a:cubicBezTo>
                      <a:pt x="0" y="620"/>
                      <a:pt x="155" y="774"/>
                      <a:pt x="388" y="774"/>
                    </a:cubicBezTo>
                    <a:cubicBezTo>
                      <a:pt x="619" y="774"/>
                      <a:pt x="774" y="620"/>
                      <a:pt x="774" y="3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407" name="Graphic 19965">
              <a:extLst>
                <a:ext uri="{FF2B5EF4-FFF2-40B4-BE49-F238E27FC236}">
                  <a16:creationId xmlns:a16="http://schemas.microsoft.com/office/drawing/2014/main" id="{124C90D7-86B8-41CF-8C54-2FCC1EC5BD68}"/>
                </a:ext>
              </a:extLst>
            </p:cNvPr>
            <p:cNvGrpSpPr/>
            <p:nvPr/>
          </p:nvGrpSpPr>
          <p:grpSpPr>
            <a:xfrm>
              <a:off x="12685268" y="4706674"/>
              <a:ext cx="22809" cy="18990"/>
              <a:chOff x="9991785" y="4078336"/>
              <a:chExt cx="17583" cy="14639"/>
            </a:xfrm>
            <a:solidFill>
              <a:schemeClr val="accent1"/>
            </a:solidFill>
          </p:grpSpPr>
          <p:sp>
            <p:nvSpPr>
              <p:cNvPr id="4446" name="Freeform: Shape 4445">
                <a:extLst>
                  <a:ext uri="{FF2B5EF4-FFF2-40B4-BE49-F238E27FC236}">
                    <a16:creationId xmlns:a16="http://schemas.microsoft.com/office/drawing/2014/main" id="{C12C0820-DA00-4314-92BD-1F933A0F8944}"/>
                  </a:ext>
                </a:extLst>
              </p:cNvPr>
              <p:cNvSpPr/>
              <p:nvPr/>
            </p:nvSpPr>
            <p:spPr>
              <a:xfrm>
                <a:off x="999178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47" name="Freeform: Shape 4446">
                <a:extLst>
                  <a:ext uri="{FF2B5EF4-FFF2-40B4-BE49-F238E27FC236}">
                    <a16:creationId xmlns:a16="http://schemas.microsoft.com/office/drawing/2014/main" id="{99E668DE-546F-49E9-9F19-5C6C41FA8C02}"/>
                  </a:ext>
                </a:extLst>
              </p:cNvPr>
              <p:cNvSpPr/>
              <p:nvPr/>
            </p:nvSpPr>
            <p:spPr>
              <a:xfrm>
                <a:off x="9997594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48" name="Freeform: Shape 4447">
                <a:extLst>
                  <a:ext uri="{FF2B5EF4-FFF2-40B4-BE49-F238E27FC236}">
                    <a16:creationId xmlns:a16="http://schemas.microsoft.com/office/drawing/2014/main" id="{420D60F0-9449-40E1-87EF-938A994A7357}"/>
                  </a:ext>
                </a:extLst>
              </p:cNvPr>
              <p:cNvSpPr/>
              <p:nvPr/>
            </p:nvSpPr>
            <p:spPr>
              <a:xfrm>
                <a:off x="10003481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49" name="Freeform: Shape 4448">
                <a:extLst>
                  <a:ext uri="{FF2B5EF4-FFF2-40B4-BE49-F238E27FC236}">
                    <a16:creationId xmlns:a16="http://schemas.microsoft.com/office/drawing/2014/main" id="{2A197DCA-FF32-4724-B67B-CC609242CC1E}"/>
                  </a:ext>
                </a:extLst>
              </p:cNvPr>
              <p:cNvSpPr/>
              <p:nvPr/>
            </p:nvSpPr>
            <p:spPr>
              <a:xfrm>
                <a:off x="10003481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331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409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50" name="Freeform: Shape 4449">
                <a:extLst>
                  <a:ext uri="{FF2B5EF4-FFF2-40B4-BE49-F238E27FC236}">
                    <a16:creationId xmlns:a16="http://schemas.microsoft.com/office/drawing/2014/main" id="{1E882B1E-A1E1-4BD6-94FB-5CAEB98DC2D0}"/>
                  </a:ext>
                </a:extLst>
              </p:cNvPr>
              <p:cNvSpPr/>
              <p:nvPr/>
            </p:nvSpPr>
            <p:spPr>
              <a:xfrm>
                <a:off x="9997517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51" name="Freeform: Shape 4450">
                <a:extLst>
                  <a:ext uri="{FF2B5EF4-FFF2-40B4-BE49-F238E27FC236}">
                    <a16:creationId xmlns:a16="http://schemas.microsoft.com/office/drawing/2014/main" id="{17060650-FF0C-463D-8120-BC28D71AAFF4}"/>
                  </a:ext>
                </a:extLst>
              </p:cNvPr>
              <p:cNvSpPr/>
              <p:nvPr/>
            </p:nvSpPr>
            <p:spPr>
              <a:xfrm>
                <a:off x="9991785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52" name="Freeform: Shape 4451">
                <a:extLst>
                  <a:ext uri="{FF2B5EF4-FFF2-40B4-BE49-F238E27FC236}">
                    <a16:creationId xmlns:a16="http://schemas.microsoft.com/office/drawing/2014/main" id="{DAF7352C-CFF8-4167-A45C-32F79F8B9C0A}"/>
                  </a:ext>
                </a:extLst>
              </p:cNvPr>
              <p:cNvSpPr/>
              <p:nvPr/>
            </p:nvSpPr>
            <p:spPr>
              <a:xfrm>
                <a:off x="9995116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53" name="Freeform: Shape 4452">
                <a:extLst>
                  <a:ext uri="{FF2B5EF4-FFF2-40B4-BE49-F238E27FC236}">
                    <a16:creationId xmlns:a16="http://schemas.microsoft.com/office/drawing/2014/main" id="{FD7F679F-3BC7-4783-B5CA-27B884B27B45}"/>
                  </a:ext>
                </a:extLst>
              </p:cNvPr>
              <p:cNvSpPr/>
              <p:nvPr/>
            </p:nvSpPr>
            <p:spPr>
              <a:xfrm>
                <a:off x="10001080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6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6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54" name="Freeform: Shape 4453">
                <a:extLst>
                  <a:ext uri="{FF2B5EF4-FFF2-40B4-BE49-F238E27FC236}">
                    <a16:creationId xmlns:a16="http://schemas.microsoft.com/office/drawing/2014/main" id="{BA344811-6E51-433B-A4BE-005E6095BB56}"/>
                  </a:ext>
                </a:extLst>
              </p:cNvPr>
              <p:cNvSpPr/>
              <p:nvPr/>
            </p:nvSpPr>
            <p:spPr>
              <a:xfrm>
                <a:off x="10006735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408" name="Graphic 19965">
              <a:extLst>
                <a:ext uri="{FF2B5EF4-FFF2-40B4-BE49-F238E27FC236}">
                  <a16:creationId xmlns:a16="http://schemas.microsoft.com/office/drawing/2014/main" id="{009C74EA-8995-4D78-B150-939730F2B7FF}"/>
                </a:ext>
              </a:extLst>
            </p:cNvPr>
            <p:cNvGrpSpPr/>
            <p:nvPr/>
          </p:nvGrpSpPr>
          <p:grpSpPr>
            <a:xfrm>
              <a:off x="12640051" y="4706674"/>
              <a:ext cx="22809" cy="18990"/>
              <a:chOff x="9956928" y="4078336"/>
              <a:chExt cx="17583" cy="14639"/>
            </a:xfrm>
            <a:solidFill>
              <a:schemeClr val="accent1"/>
            </a:solidFill>
          </p:grpSpPr>
          <p:sp>
            <p:nvSpPr>
              <p:cNvPr id="4437" name="Freeform: Shape 4436">
                <a:extLst>
                  <a:ext uri="{FF2B5EF4-FFF2-40B4-BE49-F238E27FC236}">
                    <a16:creationId xmlns:a16="http://schemas.microsoft.com/office/drawing/2014/main" id="{0BC5300A-206A-4ED2-8708-D15E7F626C55}"/>
                  </a:ext>
                </a:extLst>
              </p:cNvPr>
              <p:cNvSpPr/>
              <p:nvPr/>
            </p:nvSpPr>
            <p:spPr>
              <a:xfrm>
                <a:off x="9956928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38" name="Freeform: Shape 4437">
                <a:extLst>
                  <a:ext uri="{FF2B5EF4-FFF2-40B4-BE49-F238E27FC236}">
                    <a16:creationId xmlns:a16="http://schemas.microsoft.com/office/drawing/2014/main" id="{3F79B582-EF82-4692-AD41-7E44DDC826CA}"/>
                  </a:ext>
                </a:extLst>
              </p:cNvPr>
              <p:cNvSpPr/>
              <p:nvPr/>
            </p:nvSpPr>
            <p:spPr>
              <a:xfrm>
                <a:off x="996281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39" name="Freeform: Shape 4438">
                <a:extLst>
                  <a:ext uri="{FF2B5EF4-FFF2-40B4-BE49-F238E27FC236}">
                    <a16:creationId xmlns:a16="http://schemas.microsoft.com/office/drawing/2014/main" id="{95B3766F-8CA5-4A67-8A16-57644B4D3B7D}"/>
                  </a:ext>
                </a:extLst>
              </p:cNvPr>
              <p:cNvSpPr/>
              <p:nvPr/>
            </p:nvSpPr>
            <p:spPr>
              <a:xfrm>
                <a:off x="996862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40" name="Freeform: Shape 4439">
                <a:extLst>
                  <a:ext uri="{FF2B5EF4-FFF2-40B4-BE49-F238E27FC236}">
                    <a16:creationId xmlns:a16="http://schemas.microsoft.com/office/drawing/2014/main" id="{C3A182CC-A638-46E2-BFDB-FDD6CF44D3F9}"/>
                  </a:ext>
                </a:extLst>
              </p:cNvPr>
              <p:cNvSpPr/>
              <p:nvPr/>
            </p:nvSpPr>
            <p:spPr>
              <a:xfrm>
                <a:off x="9968702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169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41" name="Freeform: Shape 4440">
                <a:extLst>
                  <a:ext uri="{FF2B5EF4-FFF2-40B4-BE49-F238E27FC236}">
                    <a16:creationId xmlns:a16="http://schemas.microsoft.com/office/drawing/2014/main" id="{27431E00-82FD-49BA-8014-F90EA3222881}"/>
                  </a:ext>
                </a:extLst>
              </p:cNvPr>
              <p:cNvSpPr/>
              <p:nvPr/>
            </p:nvSpPr>
            <p:spPr>
              <a:xfrm>
                <a:off x="9962738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331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169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42" name="Freeform: Shape 4441">
                <a:extLst>
                  <a:ext uri="{FF2B5EF4-FFF2-40B4-BE49-F238E27FC236}">
                    <a16:creationId xmlns:a16="http://schemas.microsoft.com/office/drawing/2014/main" id="{CD19B521-09FA-4F1D-A5CF-C966B58A5312}"/>
                  </a:ext>
                </a:extLst>
              </p:cNvPr>
              <p:cNvSpPr/>
              <p:nvPr/>
            </p:nvSpPr>
            <p:spPr>
              <a:xfrm>
                <a:off x="9956928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099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43" name="Freeform: Shape 4442">
                <a:extLst>
                  <a:ext uri="{FF2B5EF4-FFF2-40B4-BE49-F238E27FC236}">
                    <a16:creationId xmlns:a16="http://schemas.microsoft.com/office/drawing/2014/main" id="{61C88CEB-C2BF-4E86-9F49-DE4567CF520D}"/>
                  </a:ext>
                </a:extLst>
              </p:cNvPr>
              <p:cNvSpPr/>
              <p:nvPr/>
            </p:nvSpPr>
            <p:spPr>
              <a:xfrm>
                <a:off x="9960259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44" name="Freeform: Shape 4443">
                <a:extLst>
                  <a:ext uri="{FF2B5EF4-FFF2-40B4-BE49-F238E27FC236}">
                    <a16:creationId xmlns:a16="http://schemas.microsoft.com/office/drawing/2014/main" id="{6EDE01A7-D3F6-4906-B863-BBDD385F7811}"/>
                  </a:ext>
                </a:extLst>
              </p:cNvPr>
              <p:cNvSpPr/>
              <p:nvPr/>
            </p:nvSpPr>
            <p:spPr>
              <a:xfrm>
                <a:off x="9966301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6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6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45" name="Freeform: Shape 4444">
                <a:extLst>
                  <a:ext uri="{FF2B5EF4-FFF2-40B4-BE49-F238E27FC236}">
                    <a16:creationId xmlns:a16="http://schemas.microsoft.com/office/drawing/2014/main" id="{9B7D971F-E01C-4F4F-829B-2CE456C642A5}"/>
                  </a:ext>
                </a:extLst>
              </p:cNvPr>
              <p:cNvSpPr/>
              <p:nvPr/>
            </p:nvSpPr>
            <p:spPr>
              <a:xfrm>
                <a:off x="9971956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409" name="Freeform: Shape 4408">
              <a:extLst>
                <a:ext uri="{FF2B5EF4-FFF2-40B4-BE49-F238E27FC236}">
                  <a16:creationId xmlns:a16="http://schemas.microsoft.com/office/drawing/2014/main" id="{E4046689-0D8C-4E03-AEF1-9F9603716755}"/>
                </a:ext>
              </a:extLst>
            </p:cNvPr>
            <p:cNvSpPr/>
            <p:nvPr/>
          </p:nvSpPr>
          <p:spPr>
            <a:xfrm>
              <a:off x="12680947" y="4550728"/>
              <a:ext cx="19794" cy="80082"/>
            </a:xfrm>
            <a:custGeom>
              <a:avLst/>
              <a:gdLst>
                <a:gd name="connsiteX0" fmla="*/ 0 w 15259"/>
                <a:gd name="connsiteY0" fmla="*/ 155 h 61734"/>
                <a:gd name="connsiteX1" fmla="*/ 0 w 15259"/>
                <a:gd name="connsiteY1" fmla="*/ 7978 h 61734"/>
                <a:gd name="connsiteX2" fmla="*/ 0 w 15259"/>
                <a:gd name="connsiteY2" fmla="*/ 7978 h 61734"/>
                <a:gd name="connsiteX3" fmla="*/ 0 w 15259"/>
                <a:gd name="connsiteY3" fmla="*/ 13555 h 61734"/>
                <a:gd name="connsiteX4" fmla="*/ 0 w 15259"/>
                <a:gd name="connsiteY4" fmla="*/ 13555 h 61734"/>
                <a:gd name="connsiteX5" fmla="*/ 0 w 15259"/>
                <a:gd name="connsiteY5" fmla="*/ 18977 h 61734"/>
                <a:gd name="connsiteX6" fmla="*/ 0 w 15259"/>
                <a:gd name="connsiteY6" fmla="*/ 18977 h 61734"/>
                <a:gd name="connsiteX7" fmla="*/ 0 w 15259"/>
                <a:gd name="connsiteY7" fmla="*/ 24477 h 61734"/>
                <a:gd name="connsiteX8" fmla="*/ 0 w 15259"/>
                <a:gd name="connsiteY8" fmla="*/ 24477 h 61734"/>
                <a:gd name="connsiteX9" fmla="*/ 0 w 15259"/>
                <a:gd name="connsiteY9" fmla="*/ 29899 h 61734"/>
                <a:gd name="connsiteX10" fmla="*/ 0 w 15259"/>
                <a:gd name="connsiteY10" fmla="*/ 29899 h 61734"/>
                <a:gd name="connsiteX11" fmla="*/ 0 w 15259"/>
                <a:gd name="connsiteY11" fmla="*/ 35399 h 61734"/>
                <a:gd name="connsiteX12" fmla="*/ 0 w 15259"/>
                <a:gd name="connsiteY12" fmla="*/ 35399 h 61734"/>
                <a:gd name="connsiteX13" fmla="*/ 0 w 15259"/>
                <a:gd name="connsiteY13" fmla="*/ 40821 h 61734"/>
                <a:gd name="connsiteX14" fmla="*/ 0 w 15259"/>
                <a:gd name="connsiteY14" fmla="*/ 40821 h 61734"/>
                <a:gd name="connsiteX15" fmla="*/ 0 w 15259"/>
                <a:gd name="connsiteY15" fmla="*/ 46320 h 61734"/>
                <a:gd name="connsiteX16" fmla="*/ 0 w 15259"/>
                <a:gd name="connsiteY16" fmla="*/ 46320 h 61734"/>
                <a:gd name="connsiteX17" fmla="*/ 0 w 15259"/>
                <a:gd name="connsiteY17" fmla="*/ 49574 h 61734"/>
                <a:gd name="connsiteX18" fmla="*/ 0 w 15259"/>
                <a:gd name="connsiteY18" fmla="*/ 49574 h 61734"/>
                <a:gd name="connsiteX19" fmla="*/ 0 w 15259"/>
                <a:gd name="connsiteY19" fmla="*/ 61270 h 61734"/>
                <a:gd name="connsiteX20" fmla="*/ 464 w 15259"/>
                <a:gd name="connsiteY20" fmla="*/ 61735 h 61734"/>
                <a:gd name="connsiteX21" fmla="*/ 929 w 15259"/>
                <a:gd name="connsiteY21" fmla="*/ 61270 h 61734"/>
                <a:gd name="connsiteX22" fmla="*/ 929 w 15259"/>
                <a:gd name="connsiteY22" fmla="*/ 52052 h 61734"/>
                <a:gd name="connsiteX23" fmla="*/ 2014 w 15259"/>
                <a:gd name="connsiteY23" fmla="*/ 52052 h 61734"/>
                <a:gd name="connsiteX24" fmla="*/ 2014 w 15259"/>
                <a:gd name="connsiteY24" fmla="*/ 61270 h 61734"/>
                <a:gd name="connsiteX25" fmla="*/ 2478 w 15259"/>
                <a:gd name="connsiteY25" fmla="*/ 61735 h 61734"/>
                <a:gd name="connsiteX26" fmla="*/ 2943 w 15259"/>
                <a:gd name="connsiteY26" fmla="*/ 61270 h 61734"/>
                <a:gd name="connsiteX27" fmla="*/ 2943 w 15259"/>
                <a:gd name="connsiteY27" fmla="*/ 52052 h 61734"/>
                <a:gd name="connsiteX28" fmla="*/ 4028 w 15259"/>
                <a:gd name="connsiteY28" fmla="*/ 52052 h 61734"/>
                <a:gd name="connsiteX29" fmla="*/ 4028 w 15259"/>
                <a:gd name="connsiteY29" fmla="*/ 61270 h 61734"/>
                <a:gd name="connsiteX30" fmla="*/ 4492 w 15259"/>
                <a:gd name="connsiteY30" fmla="*/ 61735 h 61734"/>
                <a:gd name="connsiteX31" fmla="*/ 4957 w 15259"/>
                <a:gd name="connsiteY31" fmla="*/ 61270 h 61734"/>
                <a:gd name="connsiteX32" fmla="*/ 4957 w 15259"/>
                <a:gd name="connsiteY32" fmla="*/ 52052 h 61734"/>
                <a:gd name="connsiteX33" fmla="*/ 6042 w 15259"/>
                <a:gd name="connsiteY33" fmla="*/ 52052 h 61734"/>
                <a:gd name="connsiteX34" fmla="*/ 6042 w 15259"/>
                <a:gd name="connsiteY34" fmla="*/ 61270 h 61734"/>
                <a:gd name="connsiteX35" fmla="*/ 6506 w 15259"/>
                <a:gd name="connsiteY35" fmla="*/ 61735 h 61734"/>
                <a:gd name="connsiteX36" fmla="*/ 7049 w 15259"/>
                <a:gd name="connsiteY36" fmla="*/ 61270 h 61734"/>
                <a:gd name="connsiteX37" fmla="*/ 7049 w 15259"/>
                <a:gd name="connsiteY37" fmla="*/ 52052 h 61734"/>
                <a:gd name="connsiteX38" fmla="*/ 8133 w 15259"/>
                <a:gd name="connsiteY38" fmla="*/ 52052 h 61734"/>
                <a:gd name="connsiteX39" fmla="*/ 8133 w 15259"/>
                <a:gd name="connsiteY39" fmla="*/ 61270 h 61734"/>
                <a:gd name="connsiteX40" fmla="*/ 8598 w 15259"/>
                <a:gd name="connsiteY40" fmla="*/ 61735 h 61734"/>
                <a:gd name="connsiteX41" fmla="*/ 9062 w 15259"/>
                <a:gd name="connsiteY41" fmla="*/ 61270 h 61734"/>
                <a:gd name="connsiteX42" fmla="*/ 9062 w 15259"/>
                <a:gd name="connsiteY42" fmla="*/ 52052 h 61734"/>
                <a:gd name="connsiteX43" fmla="*/ 10147 w 15259"/>
                <a:gd name="connsiteY43" fmla="*/ 52052 h 61734"/>
                <a:gd name="connsiteX44" fmla="*/ 10147 w 15259"/>
                <a:gd name="connsiteY44" fmla="*/ 61270 h 61734"/>
                <a:gd name="connsiteX45" fmla="*/ 10612 w 15259"/>
                <a:gd name="connsiteY45" fmla="*/ 61735 h 61734"/>
                <a:gd name="connsiteX46" fmla="*/ 11076 w 15259"/>
                <a:gd name="connsiteY46" fmla="*/ 61270 h 61734"/>
                <a:gd name="connsiteX47" fmla="*/ 11076 w 15259"/>
                <a:gd name="connsiteY47" fmla="*/ 52052 h 61734"/>
                <a:gd name="connsiteX48" fmla="*/ 12161 w 15259"/>
                <a:gd name="connsiteY48" fmla="*/ 52052 h 61734"/>
                <a:gd name="connsiteX49" fmla="*/ 12161 w 15259"/>
                <a:gd name="connsiteY49" fmla="*/ 61270 h 61734"/>
                <a:gd name="connsiteX50" fmla="*/ 12626 w 15259"/>
                <a:gd name="connsiteY50" fmla="*/ 61735 h 61734"/>
                <a:gd name="connsiteX51" fmla="*/ 13090 w 15259"/>
                <a:gd name="connsiteY51" fmla="*/ 61270 h 61734"/>
                <a:gd name="connsiteX52" fmla="*/ 13090 w 15259"/>
                <a:gd name="connsiteY52" fmla="*/ 52052 h 61734"/>
                <a:gd name="connsiteX53" fmla="*/ 14175 w 15259"/>
                <a:gd name="connsiteY53" fmla="*/ 52052 h 61734"/>
                <a:gd name="connsiteX54" fmla="*/ 14175 w 15259"/>
                <a:gd name="connsiteY54" fmla="*/ 61270 h 61734"/>
                <a:gd name="connsiteX55" fmla="*/ 14717 w 15259"/>
                <a:gd name="connsiteY55" fmla="*/ 61735 h 61734"/>
                <a:gd name="connsiteX56" fmla="*/ 15182 w 15259"/>
                <a:gd name="connsiteY56" fmla="*/ 61270 h 61734"/>
                <a:gd name="connsiteX57" fmla="*/ 15182 w 15259"/>
                <a:gd name="connsiteY57" fmla="*/ 52052 h 61734"/>
                <a:gd name="connsiteX58" fmla="*/ 15259 w 15259"/>
                <a:gd name="connsiteY58" fmla="*/ 52052 h 61734"/>
                <a:gd name="connsiteX59" fmla="*/ 15259 w 15259"/>
                <a:gd name="connsiteY59" fmla="*/ 0 h 61734"/>
                <a:gd name="connsiteX60" fmla="*/ 0 w 15259"/>
                <a:gd name="connsiteY60" fmla="*/ 0 h 6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259" h="61734">
                  <a:moveTo>
                    <a:pt x="0" y="155"/>
                  </a:moveTo>
                  <a:lnTo>
                    <a:pt x="0" y="7978"/>
                  </a:lnTo>
                  <a:lnTo>
                    <a:pt x="0" y="7978"/>
                  </a:lnTo>
                  <a:lnTo>
                    <a:pt x="0" y="13555"/>
                  </a:lnTo>
                  <a:lnTo>
                    <a:pt x="0" y="13555"/>
                  </a:lnTo>
                  <a:lnTo>
                    <a:pt x="0" y="18977"/>
                  </a:lnTo>
                  <a:lnTo>
                    <a:pt x="0" y="18977"/>
                  </a:lnTo>
                  <a:lnTo>
                    <a:pt x="0" y="24477"/>
                  </a:lnTo>
                  <a:lnTo>
                    <a:pt x="0" y="24477"/>
                  </a:lnTo>
                  <a:lnTo>
                    <a:pt x="0" y="29899"/>
                  </a:lnTo>
                  <a:lnTo>
                    <a:pt x="0" y="29899"/>
                  </a:lnTo>
                  <a:lnTo>
                    <a:pt x="0" y="35399"/>
                  </a:lnTo>
                  <a:lnTo>
                    <a:pt x="0" y="35399"/>
                  </a:lnTo>
                  <a:lnTo>
                    <a:pt x="0" y="40821"/>
                  </a:lnTo>
                  <a:lnTo>
                    <a:pt x="0" y="40821"/>
                  </a:lnTo>
                  <a:lnTo>
                    <a:pt x="0" y="46320"/>
                  </a:lnTo>
                  <a:lnTo>
                    <a:pt x="0" y="46320"/>
                  </a:lnTo>
                  <a:lnTo>
                    <a:pt x="0" y="49574"/>
                  </a:lnTo>
                  <a:lnTo>
                    <a:pt x="0" y="49574"/>
                  </a:lnTo>
                  <a:lnTo>
                    <a:pt x="0" y="61270"/>
                  </a:lnTo>
                  <a:cubicBezTo>
                    <a:pt x="0" y="61502"/>
                    <a:pt x="233" y="61735"/>
                    <a:pt x="464" y="61735"/>
                  </a:cubicBezTo>
                  <a:cubicBezTo>
                    <a:pt x="697" y="61735"/>
                    <a:pt x="929" y="61502"/>
                    <a:pt x="929" y="61270"/>
                  </a:cubicBezTo>
                  <a:lnTo>
                    <a:pt x="929" y="52052"/>
                  </a:lnTo>
                  <a:lnTo>
                    <a:pt x="2014" y="52052"/>
                  </a:lnTo>
                  <a:lnTo>
                    <a:pt x="2014" y="61270"/>
                  </a:lnTo>
                  <a:cubicBezTo>
                    <a:pt x="2014" y="61502"/>
                    <a:pt x="2247" y="61735"/>
                    <a:pt x="2478" y="61735"/>
                  </a:cubicBezTo>
                  <a:cubicBezTo>
                    <a:pt x="2711" y="61735"/>
                    <a:pt x="2943" y="61502"/>
                    <a:pt x="2943" y="61270"/>
                  </a:cubicBezTo>
                  <a:lnTo>
                    <a:pt x="2943" y="52052"/>
                  </a:lnTo>
                  <a:lnTo>
                    <a:pt x="4028" y="52052"/>
                  </a:lnTo>
                  <a:lnTo>
                    <a:pt x="4028" y="61270"/>
                  </a:lnTo>
                  <a:cubicBezTo>
                    <a:pt x="4028" y="61502"/>
                    <a:pt x="4260" y="61735"/>
                    <a:pt x="4492" y="61735"/>
                  </a:cubicBezTo>
                  <a:cubicBezTo>
                    <a:pt x="4725" y="61735"/>
                    <a:pt x="4957" y="61502"/>
                    <a:pt x="4957" y="61270"/>
                  </a:cubicBezTo>
                  <a:lnTo>
                    <a:pt x="4957" y="52052"/>
                  </a:lnTo>
                  <a:lnTo>
                    <a:pt x="6042" y="52052"/>
                  </a:lnTo>
                  <a:lnTo>
                    <a:pt x="6042" y="61270"/>
                  </a:lnTo>
                  <a:cubicBezTo>
                    <a:pt x="6042" y="61502"/>
                    <a:pt x="6274" y="61735"/>
                    <a:pt x="6506" y="61735"/>
                  </a:cubicBezTo>
                  <a:cubicBezTo>
                    <a:pt x="6816" y="61735"/>
                    <a:pt x="7049" y="61502"/>
                    <a:pt x="7049" y="61270"/>
                  </a:cubicBezTo>
                  <a:lnTo>
                    <a:pt x="7049" y="52052"/>
                  </a:lnTo>
                  <a:lnTo>
                    <a:pt x="8133" y="52052"/>
                  </a:lnTo>
                  <a:lnTo>
                    <a:pt x="8133" y="61270"/>
                  </a:lnTo>
                  <a:cubicBezTo>
                    <a:pt x="8133" y="61502"/>
                    <a:pt x="8365" y="61735"/>
                    <a:pt x="8598" y="61735"/>
                  </a:cubicBezTo>
                  <a:cubicBezTo>
                    <a:pt x="8908" y="61735"/>
                    <a:pt x="9062" y="61502"/>
                    <a:pt x="9062" y="61270"/>
                  </a:cubicBezTo>
                  <a:lnTo>
                    <a:pt x="9062" y="52052"/>
                  </a:lnTo>
                  <a:lnTo>
                    <a:pt x="10147" y="52052"/>
                  </a:lnTo>
                  <a:lnTo>
                    <a:pt x="10147" y="61270"/>
                  </a:lnTo>
                  <a:cubicBezTo>
                    <a:pt x="10147" y="61502"/>
                    <a:pt x="10379" y="61735"/>
                    <a:pt x="10612" y="61735"/>
                  </a:cubicBezTo>
                  <a:cubicBezTo>
                    <a:pt x="10922" y="61735"/>
                    <a:pt x="11076" y="61502"/>
                    <a:pt x="11076" y="61270"/>
                  </a:cubicBezTo>
                  <a:lnTo>
                    <a:pt x="11076" y="52052"/>
                  </a:lnTo>
                  <a:lnTo>
                    <a:pt x="12161" y="52052"/>
                  </a:lnTo>
                  <a:lnTo>
                    <a:pt x="12161" y="61270"/>
                  </a:lnTo>
                  <a:cubicBezTo>
                    <a:pt x="12161" y="61502"/>
                    <a:pt x="12316" y="61735"/>
                    <a:pt x="12626" y="61735"/>
                  </a:cubicBezTo>
                  <a:cubicBezTo>
                    <a:pt x="12935" y="61735"/>
                    <a:pt x="13090" y="61502"/>
                    <a:pt x="13090" y="61270"/>
                  </a:cubicBezTo>
                  <a:lnTo>
                    <a:pt x="13090" y="52052"/>
                  </a:lnTo>
                  <a:lnTo>
                    <a:pt x="14175" y="52052"/>
                  </a:lnTo>
                  <a:lnTo>
                    <a:pt x="14175" y="61270"/>
                  </a:lnTo>
                  <a:cubicBezTo>
                    <a:pt x="14175" y="61502"/>
                    <a:pt x="14407" y="61735"/>
                    <a:pt x="14717" y="61735"/>
                  </a:cubicBezTo>
                  <a:cubicBezTo>
                    <a:pt x="14949" y="61735"/>
                    <a:pt x="15182" y="61502"/>
                    <a:pt x="15182" y="61270"/>
                  </a:cubicBezTo>
                  <a:lnTo>
                    <a:pt x="15182" y="52052"/>
                  </a:lnTo>
                  <a:lnTo>
                    <a:pt x="15259" y="52052"/>
                  </a:lnTo>
                  <a:lnTo>
                    <a:pt x="152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D9C">
                <a:alpha val="54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410" name="Graphic 19965">
              <a:extLst>
                <a:ext uri="{FF2B5EF4-FFF2-40B4-BE49-F238E27FC236}">
                  <a16:creationId xmlns:a16="http://schemas.microsoft.com/office/drawing/2014/main" id="{6FF48138-FAE8-430E-8551-193CA59D0EE1}"/>
                </a:ext>
              </a:extLst>
            </p:cNvPr>
            <p:cNvGrpSpPr/>
            <p:nvPr/>
          </p:nvGrpSpPr>
          <p:grpSpPr>
            <a:xfrm>
              <a:off x="12613969" y="4535804"/>
              <a:ext cx="116471" cy="85862"/>
              <a:chOff x="9936822" y="3946615"/>
              <a:chExt cx="89786" cy="66190"/>
            </a:xfrm>
            <a:solidFill>
              <a:schemeClr val="accent1"/>
            </a:solidFill>
          </p:grpSpPr>
          <p:grpSp>
            <p:nvGrpSpPr>
              <p:cNvPr id="4422" name="Graphic 19965">
                <a:extLst>
                  <a:ext uri="{FF2B5EF4-FFF2-40B4-BE49-F238E27FC236}">
                    <a16:creationId xmlns:a16="http://schemas.microsoft.com/office/drawing/2014/main" id="{451AF5D4-2976-46C6-9DB5-6D96938141C8}"/>
                  </a:ext>
                </a:extLst>
              </p:cNvPr>
              <p:cNvGrpSpPr/>
              <p:nvPr/>
            </p:nvGrpSpPr>
            <p:grpSpPr>
              <a:xfrm>
                <a:off x="9994031" y="3960754"/>
                <a:ext cx="15569" cy="52052"/>
                <a:chOff x="9994031" y="3960754"/>
                <a:chExt cx="15569" cy="52052"/>
              </a:xfrm>
              <a:solidFill>
                <a:schemeClr val="accent1"/>
              </a:solidFill>
            </p:grpSpPr>
            <p:sp>
              <p:nvSpPr>
                <p:cNvPr id="4432" name="Freeform: Shape 4431">
                  <a:extLst>
                    <a:ext uri="{FF2B5EF4-FFF2-40B4-BE49-F238E27FC236}">
                      <a16:creationId xmlns:a16="http://schemas.microsoft.com/office/drawing/2014/main" id="{E2660055-CEEF-4C68-8799-CE533423BE5D}"/>
                    </a:ext>
                  </a:extLst>
                </p:cNvPr>
                <p:cNvSpPr/>
                <p:nvPr/>
              </p:nvSpPr>
              <p:spPr>
                <a:xfrm>
                  <a:off x="9994109" y="3960754"/>
                  <a:ext cx="15491" cy="52052"/>
                </a:xfrm>
                <a:custGeom>
                  <a:avLst/>
                  <a:gdLst>
                    <a:gd name="connsiteX0" fmla="*/ 0 w 15491"/>
                    <a:gd name="connsiteY0" fmla="*/ 0 h 52052"/>
                    <a:gd name="connsiteX1" fmla="*/ 15492 w 15491"/>
                    <a:gd name="connsiteY1" fmla="*/ 0 h 52052"/>
                    <a:gd name="connsiteX2" fmla="*/ 15492 w 15491"/>
                    <a:gd name="connsiteY2" fmla="*/ 52052 h 52052"/>
                    <a:gd name="connsiteX3" fmla="*/ 0 w 15491"/>
                    <a:gd name="connsiteY3" fmla="*/ 52052 h 52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2052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2052"/>
                      </a:lnTo>
                      <a:lnTo>
                        <a:pt x="0" y="52052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33" name="Freeform: Shape 4432">
                  <a:extLst>
                    <a:ext uri="{FF2B5EF4-FFF2-40B4-BE49-F238E27FC236}">
                      <a16:creationId xmlns:a16="http://schemas.microsoft.com/office/drawing/2014/main" id="{D9D5823D-A895-4BA5-B034-4588E889C574}"/>
                    </a:ext>
                  </a:extLst>
                </p:cNvPr>
                <p:cNvSpPr/>
                <p:nvPr/>
              </p:nvSpPr>
              <p:spPr>
                <a:xfrm>
                  <a:off x="9994031" y="3968654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34" name="Freeform: Shape 4433">
                  <a:extLst>
                    <a:ext uri="{FF2B5EF4-FFF2-40B4-BE49-F238E27FC236}">
                      <a16:creationId xmlns:a16="http://schemas.microsoft.com/office/drawing/2014/main" id="{F46147FA-A63A-4BF5-86EB-0F5FFC5911D7}"/>
                    </a:ext>
                  </a:extLst>
                </p:cNvPr>
                <p:cNvSpPr/>
                <p:nvPr/>
              </p:nvSpPr>
              <p:spPr>
                <a:xfrm>
                  <a:off x="9994031" y="3979576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35" name="Freeform: Shape 4434">
                  <a:extLst>
                    <a:ext uri="{FF2B5EF4-FFF2-40B4-BE49-F238E27FC236}">
                      <a16:creationId xmlns:a16="http://schemas.microsoft.com/office/drawing/2014/main" id="{A2ADEC38-E4AF-4269-8552-238ACEACFC7F}"/>
                    </a:ext>
                  </a:extLst>
                </p:cNvPr>
                <p:cNvSpPr/>
                <p:nvPr/>
              </p:nvSpPr>
              <p:spPr>
                <a:xfrm>
                  <a:off x="9994031" y="3990575"/>
                  <a:ext cx="15491" cy="5499"/>
                </a:xfrm>
                <a:custGeom>
                  <a:avLst/>
                  <a:gdLst>
                    <a:gd name="connsiteX0" fmla="*/ 0 w 15491"/>
                    <a:gd name="connsiteY0" fmla="*/ 0 h 5499"/>
                    <a:gd name="connsiteX1" fmla="*/ 15492 w 15491"/>
                    <a:gd name="connsiteY1" fmla="*/ 0 h 5499"/>
                    <a:gd name="connsiteX2" fmla="*/ 15492 w 15491"/>
                    <a:gd name="connsiteY2" fmla="*/ 5500 h 5499"/>
                    <a:gd name="connsiteX3" fmla="*/ 0 w 15491"/>
                    <a:gd name="connsiteY3" fmla="*/ 5500 h 5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499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00"/>
                      </a:lnTo>
                      <a:lnTo>
                        <a:pt x="0" y="5500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36" name="Freeform: Shape 4435">
                  <a:extLst>
                    <a:ext uri="{FF2B5EF4-FFF2-40B4-BE49-F238E27FC236}">
                      <a16:creationId xmlns:a16="http://schemas.microsoft.com/office/drawing/2014/main" id="{47AFA251-4BB2-4F31-9CA5-83F54BA69C24}"/>
                    </a:ext>
                  </a:extLst>
                </p:cNvPr>
                <p:cNvSpPr/>
                <p:nvPr/>
              </p:nvSpPr>
              <p:spPr>
                <a:xfrm>
                  <a:off x="9994031" y="4001574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423" name="Graphic 19965">
                <a:extLst>
                  <a:ext uri="{FF2B5EF4-FFF2-40B4-BE49-F238E27FC236}">
                    <a16:creationId xmlns:a16="http://schemas.microsoft.com/office/drawing/2014/main" id="{A0020DE4-AC6E-4B42-9FBF-1E9588A54A54}"/>
                  </a:ext>
                </a:extLst>
              </p:cNvPr>
              <p:cNvGrpSpPr/>
              <p:nvPr/>
            </p:nvGrpSpPr>
            <p:grpSpPr>
              <a:xfrm>
                <a:off x="9936822" y="3946615"/>
                <a:ext cx="89786" cy="20335"/>
                <a:chOff x="9936822" y="3946615"/>
                <a:chExt cx="89786" cy="20335"/>
              </a:xfrm>
              <a:solidFill>
                <a:schemeClr val="accent1"/>
              </a:solidFill>
            </p:grpSpPr>
            <p:sp>
              <p:nvSpPr>
                <p:cNvPr id="4424" name="Freeform: Shape 4423">
                  <a:extLst>
                    <a:ext uri="{FF2B5EF4-FFF2-40B4-BE49-F238E27FC236}">
                      <a16:creationId xmlns:a16="http://schemas.microsoft.com/office/drawing/2014/main" id="{6212B29C-EC69-4FE8-B158-E0E7DAE90DD9}"/>
                    </a:ext>
                  </a:extLst>
                </p:cNvPr>
                <p:cNvSpPr/>
                <p:nvPr/>
              </p:nvSpPr>
              <p:spPr>
                <a:xfrm>
                  <a:off x="9936822" y="3946615"/>
                  <a:ext cx="89786" cy="20335"/>
                </a:xfrm>
                <a:custGeom>
                  <a:avLst/>
                  <a:gdLst>
                    <a:gd name="connsiteX0" fmla="*/ 89355 w 89786"/>
                    <a:gd name="connsiteY0" fmla="*/ 4844 h 20335"/>
                    <a:gd name="connsiteX1" fmla="*/ 83855 w 89786"/>
                    <a:gd name="connsiteY1" fmla="*/ 14526 h 20335"/>
                    <a:gd name="connsiteX2" fmla="*/ 5931 w 89786"/>
                    <a:gd name="connsiteY2" fmla="*/ 14526 h 20335"/>
                    <a:gd name="connsiteX3" fmla="*/ 432 w 89786"/>
                    <a:gd name="connsiteY3" fmla="*/ 4844 h 20335"/>
                    <a:gd name="connsiteX4" fmla="*/ 432 w 89786"/>
                    <a:gd name="connsiteY4" fmla="*/ 4844 h 20335"/>
                    <a:gd name="connsiteX5" fmla="*/ 10192 w 89786"/>
                    <a:gd name="connsiteY5" fmla="*/ 351 h 20335"/>
                    <a:gd name="connsiteX6" fmla="*/ 79440 w 89786"/>
                    <a:gd name="connsiteY6" fmla="*/ 351 h 20335"/>
                    <a:gd name="connsiteX7" fmla="*/ 89355 w 89786"/>
                    <a:gd name="connsiteY7" fmla="*/ 4844 h 20335"/>
                    <a:gd name="connsiteX8" fmla="*/ 89355 w 89786"/>
                    <a:gd name="connsiteY8" fmla="*/ 4844 h 2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786" h="20335">
                      <a:moveTo>
                        <a:pt x="89355" y="4844"/>
                      </a:moveTo>
                      <a:cubicBezTo>
                        <a:pt x="90826" y="8639"/>
                        <a:pt x="88425" y="13131"/>
                        <a:pt x="83855" y="14526"/>
                      </a:cubicBezTo>
                      <a:cubicBezTo>
                        <a:pt x="58449" y="22272"/>
                        <a:pt x="31338" y="22272"/>
                        <a:pt x="5931" y="14526"/>
                      </a:cubicBezTo>
                      <a:cubicBezTo>
                        <a:pt x="1362" y="13131"/>
                        <a:pt x="-1040" y="8639"/>
                        <a:pt x="432" y="4844"/>
                      </a:cubicBezTo>
                      <a:lnTo>
                        <a:pt x="432" y="4844"/>
                      </a:lnTo>
                      <a:cubicBezTo>
                        <a:pt x="1903" y="1048"/>
                        <a:pt x="6242" y="-811"/>
                        <a:pt x="10192" y="351"/>
                      </a:cubicBezTo>
                      <a:cubicBezTo>
                        <a:pt x="32732" y="7245"/>
                        <a:pt x="56899" y="7245"/>
                        <a:pt x="79440" y="351"/>
                      </a:cubicBezTo>
                      <a:cubicBezTo>
                        <a:pt x="83468" y="-811"/>
                        <a:pt x="87805" y="971"/>
                        <a:pt x="89355" y="4844"/>
                      </a:cubicBezTo>
                      <a:lnTo>
                        <a:pt x="89355" y="4844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425" name="Graphic 19965">
                  <a:extLst>
                    <a:ext uri="{FF2B5EF4-FFF2-40B4-BE49-F238E27FC236}">
                      <a16:creationId xmlns:a16="http://schemas.microsoft.com/office/drawing/2014/main" id="{0E38E1A6-F82D-4AAE-BB16-9DB5660864C7}"/>
                    </a:ext>
                  </a:extLst>
                </p:cNvPr>
                <p:cNvGrpSpPr/>
                <p:nvPr/>
              </p:nvGrpSpPr>
              <p:grpSpPr>
                <a:xfrm>
                  <a:off x="9942521" y="3946888"/>
                  <a:ext cx="78543" cy="20062"/>
                  <a:chOff x="9942521" y="3946888"/>
                  <a:chExt cx="78543" cy="20062"/>
                </a:xfrm>
                <a:solidFill>
                  <a:srgbClr val="0E6384"/>
                </a:solidFill>
              </p:grpSpPr>
              <p:sp>
                <p:nvSpPr>
                  <p:cNvPr id="4426" name="Freeform: Shape 4425">
                    <a:extLst>
                      <a:ext uri="{FF2B5EF4-FFF2-40B4-BE49-F238E27FC236}">
                        <a16:creationId xmlns:a16="http://schemas.microsoft.com/office/drawing/2014/main" id="{E3EB4885-C7E2-4CF2-B5D3-FA81ED7EE9A6}"/>
                      </a:ext>
                    </a:extLst>
                  </p:cNvPr>
                  <p:cNvSpPr/>
                  <p:nvPr/>
                </p:nvSpPr>
                <p:spPr>
                  <a:xfrm>
                    <a:off x="9942521" y="3946888"/>
                    <a:ext cx="10611" cy="16111"/>
                  </a:xfrm>
                  <a:custGeom>
                    <a:avLst/>
                    <a:gdLst>
                      <a:gd name="connsiteX0" fmla="*/ 7049 w 10611"/>
                      <a:gd name="connsiteY0" fmla="*/ 16112 h 16111"/>
                      <a:gd name="connsiteX1" fmla="*/ 0 w 10611"/>
                      <a:gd name="connsiteY1" fmla="*/ 14175 h 16111"/>
                      <a:gd name="connsiteX2" fmla="*/ 4338 w 10611"/>
                      <a:gd name="connsiteY2" fmla="*/ 0 h 16111"/>
                      <a:gd name="connsiteX3" fmla="*/ 10612 w 10611"/>
                      <a:gd name="connsiteY3" fmla="*/ 1782 h 16111"/>
                      <a:gd name="connsiteX4" fmla="*/ 7049 w 10611"/>
                      <a:gd name="connsiteY4" fmla="*/ 16112 h 16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1" h="16111">
                        <a:moveTo>
                          <a:pt x="7049" y="16112"/>
                        </a:moveTo>
                        <a:cubicBezTo>
                          <a:pt x="4647" y="15492"/>
                          <a:pt x="2324" y="14872"/>
                          <a:pt x="0" y="14175"/>
                        </a:cubicBezTo>
                        <a:cubicBezTo>
                          <a:pt x="1472" y="9450"/>
                          <a:pt x="2866" y="4803"/>
                          <a:pt x="4338" y="0"/>
                        </a:cubicBezTo>
                        <a:cubicBezTo>
                          <a:pt x="6430" y="620"/>
                          <a:pt x="8520" y="1239"/>
                          <a:pt x="10612" y="1782"/>
                        </a:cubicBezTo>
                        <a:cubicBezTo>
                          <a:pt x="9451" y="6584"/>
                          <a:pt x="8211" y="11386"/>
                          <a:pt x="7049" y="16112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27" name="Freeform: Shape 4426">
                    <a:extLst>
                      <a:ext uri="{FF2B5EF4-FFF2-40B4-BE49-F238E27FC236}">
                        <a16:creationId xmlns:a16="http://schemas.microsoft.com/office/drawing/2014/main" id="{A4FA2E2F-3FCC-4A4B-8D79-CB3CF3BC418F}"/>
                      </a:ext>
                    </a:extLst>
                  </p:cNvPr>
                  <p:cNvSpPr/>
                  <p:nvPr/>
                </p:nvSpPr>
                <p:spPr>
                  <a:xfrm>
                    <a:off x="9956697" y="3950064"/>
                    <a:ext cx="9139" cy="15724"/>
                  </a:xfrm>
                  <a:custGeom>
                    <a:avLst/>
                    <a:gdLst>
                      <a:gd name="connsiteX0" fmla="*/ 7126 w 9139"/>
                      <a:gd name="connsiteY0" fmla="*/ 15724 h 15724"/>
                      <a:gd name="connsiteX1" fmla="*/ 0 w 9139"/>
                      <a:gd name="connsiteY1" fmla="*/ 14562 h 15724"/>
                      <a:gd name="connsiteX2" fmla="*/ 2788 w 9139"/>
                      <a:gd name="connsiteY2" fmla="*/ 0 h 15724"/>
                      <a:gd name="connsiteX3" fmla="*/ 9140 w 9139"/>
                      <a:gd name="connsiteY3" fmla="*/ 1007 h 15724"/>
                      <a:gd name="connsiteX4" fmla="*/ 7126 w 9139"/>
                      <a:gd name="connsiteY4" fmla="*/ 15724 h 15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" h="15724">
                        <a:moveTo>
                          <a:pt x="7126" y="15724"/>
                        </a:moveTo>
                        <a:cubicBezTo>
                          <a:pt x="4725" y="15414"/>
                          <a:pt x="2323" y="15027"/>
                          <a:pt x="0" y="14562"/>
                        </a:cubicBezTo>
                        <a:cubicBezTo>
                          <a:pt x="929" y="9682"/>
                          <a:pt x="1859" y="4880"/>
                          <a:pt x="2788" y="0"/>
                        </a:cubicBezTo>
                        <a:cubicBezTo>
                          <a:pt x="4880" y="387"/>
                          <a:pt x="7048" y="775"/>
                          <a:pt x="9140" y="1007"/>
                        </a:cubicBezTo>
                        <a:cubicBezTo>
                          <a:pt x="8443" y="5887"/>
                          <a:pt x="7746" y="10844"/>
                          <a:pt x="7126" y="15724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28" name="Freeform: Shape 4427">
                    <a:extLst>
                      <a:ext uri="{FF2B5EF4-FFF2-40B4-BE49-F238E27FC236}">
                        <a16:creationId xmlns:a16="http://schemas.microsoft.com/office/drawing/2014/main" id="{5645E877-004D-4C1F-8394-FD7ED3F69078}"/>
                      </a:ext>
                    </a:extLst>
                  </p:cNvPr>
                  <p:cNvSpPr/>
                  <p:nvPr/>
                </p:nvSpPr>
                <p:spPr>
                  <a:xfrm>
                    <a:off x="9971026" y="3951846"/>
                    <a:ext cx="7590" cy="15104"/>
                  </a:xfrm>
                  <a:custGeom>
                    <a:avLst/>
                    <a:gdLst>
                      <a:gd name="connsiteX0" fmla="*/ 7203 w 7590"/>
                      <a:gd name="connsiteY0" fmla="*/ 15105 h 15104"/>
                      <a:gd name="connsiteX1" fmla="*/ 0 w 7590"/>
                      <a:gd name="connsiteY1" fmla="*/ 14717 h 15104"/>
                      <a:gd name="connsiteX2" fmla="*/ 1162 w 7590"/>
                      <a:gd name="connsiteY2" fmla="*/ 0 h 15104"/>
                      <a:gd name="connsiteX3" fmla="*/ 7591 w 7590"/>
                      <a:gd name="connsiteY3" fmla="*/ 310 h 15104"/>
                      <a:gd name="connsiteX4" fmla="*/ 7203 w 7590"/>
                      <a:gd name="connsiteY4" fmla="*/ 15105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0" h="15104">
                        <a:moveTo>
                          <a:pt x="7203" y="15105"/>
                        </a:moveTo>
                        <a:cubicBezTo>
                          <a:pt x="4802" y="15027"/>
                          <a:pt x="2401" y="14949"/>
                          <a:pt x="0" y="14717"/>
                        </a:cubicBezTo>
                        <a:cubicBezTo>
                          <a:pt x="387" y="9837"/>
                          <a:pt x="774" y="4880"/>
                          <a:pt x="1162" y="0"/>
                        </a:cubicBezTo>
                        <a:cubicBezTo>
                          <a:pt x="3253" y="155"/>
                          <a:pt x="5422" y="310"/>
                          <a:pt x="7591" y="310"/>
                        </a:cubicBezTo>
                        <a:cubicBezTo>
                          <a:pt x="7436" y="5190"/>
                          <a:pt x="7281" y="10147"/>
                          <a:pt x="7203" y="15105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29" name="Freeform: Shape 4428">
                    <a:extLst>
                      <a:ext uri="{FF2B5EF4-FFF2-40B4-BE49-F238E27FC236}">
                        <a16:creationId xmlns:a16="http://schemas.microsoft.com/office/drawing/2014/main" id="{D36798D6-5F12-4D98-BDD5-636BA12465DB}"/>
                      </a:ext>
                    </a:extLst>
                  </p:cNvPr>
                  <p:cNvSpPr/>
                  <p:nvPr/>
                </p:nvSpPr>
                <p:spPr>
                  <a:xfrm>
                    <a:off x="9985046" y="3951768"/>
                    <a:ext cx="7591" cy="15104"/>
                  </a:xfrm>
                  <a:custGeom>
                    <a:avLst/>
                    <a:gdLst>
                      <a:gd name="connsiteX0" fmla="*/ 7592 w 7591"/>
                      <a:gd name="connsiteY0" fmla="*/ 14717 h 15104"/>
                      <a:gd name="connsiteX1" fmla="*/ 388 w 7591"/>
                      <a:gd name="connsiteY1" fmla="*/ 15105 h 15104"/>
                      <a:gd name="connsiteX2" fmla="*/ 0 w 7591"/>
                      <a:gd name="connsiteY2" fmla="*/ 310 h 15104"/>
                      <a:gd name="connsiteX3" fmla="*/ 6430 w 7591"/>
                      <a:gd name="connsiteY3" fmla="*/ 0 h 15104"/>
                      <a:gd name="connsiteX4" fmla="*/ 7592 w 7591"/>
                      <a:gd name="connsiteY4" fmla="*/ 14717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1" h="15104">
                        <a:moveTo>
                          <a:pt x="7592" y="14717"/>
                        </a:moveTo>
                        <a:cubicBezTo>
                          <a:pt x="5190" y="14950"/>
                          <a:pt x="2788" y="15027"/>
                          <a:pt x="388" y="15105"/>
                        </a:cubicBezTo>
                        <a:cubicBezTo>
                          <a:pt x="233" y="10147"/>
                          <a:pt x="78" y="5267"/>
                          <a:pt x="0" y="310"/>
                        </a:cubicBezTo>
                        <a:cubicBezTo>
                          <a:pt x="2169" y="232"/>
                          <a:pt x="4261" y="155"/>
                          <a:pt x="6430" y="0"/>
                        </a:cubicBezTo>
                        <a:cubicBezTo>
                          <a:pt x="6739" y="4880"/>
                          <a:pt x="7204" y="9837"/>
                          <a:pt x="7592" y="14717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30" name="Freeform: Shape 4429">
                    <a:extLst>
                      <a:ext uri="{FF2B5EF4-FFF2-40B4-BE49-F238E27FC236}">
                        <a16:creationId xmlns:a16="http://schemas.microsoft.com/office/drawing/2014/main" id="{192E4FC7-A058-48FD-BB4A-57565DBE4012}"/>
                      </a:ext>
                    </a:extLst>
                  </p:cNvPr>
                  <p:cNvSpPr/>
                  <p:nvPr/>
                </p:nvSpPr>
                <p:spPr>
                  <a:xfrm>
                    <a:off x="9997827" y="3950064"/>
                    <a:ext cx="9140" cy="15646"/>
                  </a:xfrm>
                  <a:custGeom>
                    <a:avLst/>
                    <a:gdLst>
                      <a:gd name="connsiteX0" fmla="*/ 9141 w 9140"/>
                      <a:gd name="connsiteY0" fmla="*/ 14485 h 15646"/>
                      <a:gd name="connsiteX1" fmla="*/ 2014 w 9140"/>
                      <a:gd name="connsiteY1" fmla="*/ 15647 h 15646"/>
                      <a:gd name="connsiteX2" fmla="*/ 0 w 9140"/>
                      <a:gd name="connsiteY2" fmla="*/ 1007 h 15646"/>
                      <a:gd name="connsiteX3" fmla="*/ 6352 w 9140"/>
                      <a:gd name="connsiteY3" fmla="*/ 0 h 15646"/>
                      <a:gd name="connsiteX4" fmla="*/ 9141 w 9140"/>
                      <a:gd name="connsiteY4" fmla="*/ 14485 h 15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0" h="15646">
                        <a:moveTo>
                          <a:pt x="9141" y="14485"/>
                        </a:moveTo>
                        <a:cubicBezTo>
                          <a:pt x="6739" y="14950"/>
                          <a:pt x="4338" y="15337"/>
                          <a:pt x="2014" y="15647"/>
                        </a:cubicBezTo>
                        <a:cubicBezTo>
                          <a:pt x="1317" y="10767"/>
                          <a:pt x="697" y="5887"/>
                          <a:pt x="0" y="1007"/>
                        </a:cubicBezTo>
                        <a:cubicBezTo>
                          <a:pt x="2092" y="697"/>
                          <a:pt x="4261" y="387"/>
                          <a:pt x="6352" y="0"/>
                        </a:cubicBezTo>
                        <a:cubicBezTo>
                          <a:pt x="7282" y="4803"/>
                          <a:pt x="8211" y="9682"/>
                          <a:pt x="9141" y="14485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31" name="Freeform: Shape 4430">
                    <a:extLst>
                      <a:ext uri="{FF2B5EF4-FFF2-40B4-BE49-F238E27FC236}">
                        <a16:creationId xmlns:a16="http://schemas.microsoft.com/office/drawing/2014/main" id="{25BB4DCA-69FA-4AA0-B5A4-9AB7FE2431D6}"/>
                      </a:ext>
                    </a:extLst>
                  </p:cNvPr>
                  <p:cNvSpPr/>
                  <p:nvPr/>
                </p:nvSpPr>
                <p:spPr>
                  <a:xfrm>
                    <a:off x="10010452" y="3946966"/>
                    <a:ext cx="10611" cy="16034"/>
                  </a:xfrm>
                  <a:custGeom>
                    <a:avLst/>
                    <a:gdLst>
                      <a:gd name="connsiteX0" fmla="*/ 10612 w 10611"/>
                      <a:gd name="connsiteY0" fmla="*/ 14098 h 16034"/>
                      <a:gd name="connsiteX1" fmla="*/ 3563 w 10611"/>
                      <a:gd name="connsiteY1" fmla="*/ 16034 h 16034"/>
                      <a:gd name="connsiteX2" fmla="*/ 0 w 10611"/>
                      <a:gd name="connsiteY2" fmla="*/ 1704 h 16034"/>
                      <a:gd name="connsiteX3" fmla="*/ 6275 w 10611"/>
                      <a:gd name="connsiteY3" fmla="*/ 0 h 16034"/>
                      <a:gd name="connsiteX4" fmla="*/ 10612 w 10611"/>
                      <a:gd name="connsiteY4" fmla="*/ 14098 h 16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1" h="16034">
                        <a:moveTo>
                          <a:pt x="10612" y="14098"/>
                        </a:moveTo>
                        <a:cubicBezTo>
                          <a:pt x="8289" y="14795"/>
                          <a:pt x="5964" y="15492"/>
                          <a:pt x="3563" y="16034"/>
                        </a:cubicBezTo>
                        <a:cubicBezTo>
                          <a:pt x="2402" y="11232"/>
                          <a:pt x="1162" y="6429"/>
                          <a:pt x="0" y="1704"/>
                        </a:cubicBezTo>
                        <a:cubicBezTo>
                          <a:pt x="2092" y="1162"/>
                          <a:pt x="4183" y="620"/>
                          <a:pt x="6275" y="0"/>
                        </a:cubicBezTo>
                        <a:cubicBezTo>
                          <a:pt x="7668" y="4648"/>
                          <a:pt x="9141" y="9372"/>
                          <a:pt x="10612" y="14098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sp>
          <p:nvSpPr>
            <p:cNvPr id="4411" name="Freeform: Shape 4410">
              <a:extLst>
                <a:ext uri="{FF2B5EF4-FFF2-40B4-BE49-F238E27FC236}">
                  <a16:creationId xmlns:a16="http://schemas.microsoft.com/office/drawing/2014/main" id="{CF0F19BE-CE75-4494-A4B6-CC7B6A0AD760}"/>
                </a:ext>
              </a:extLst>
            </p:cNvPr>
            <p:cNvSpPr/>
            <p:nvPr/>
          </p:nvSpPr>
          <p:spPr>
            <a:xfrm>
              <a:off x="12688081" y="4558465"/>
              <a:ext cx="20497" cy="9545"/>
            </a:xfrm>
            <a:custGeom>
              <a:avLst/>
              <a:gdLst>
                <a:gd name="connsiteX0" fmla="*/ 0 w 15801"/>
                <a:gd name="connsiteY0" fmla="*/ 2246 h 7358"/>
                <a:gd name="connsiteX1" fmla="*/ 15492 w 15801"/>
                <a:gd name="connsiteY1" fmla="*/ 0 h 7358"/>
                <a:gd name="connsiteX2" fmla="*/ 15802 w 15801"/>
                <a:gd name="connsiteY2" fmla="*/ 7359 h 7358"/>
                <a:gd name="connsiteX3" fmla="*/ 78 w 15801"/>
                <a:gd name="connsiteY3" fmla="*/ 4338 h 7358"/>
                <a:gd name="connsiteX4" fmla="*/ 78 w 15801"/>
                <a:gd name="connsiteY4" fmla="*/ 2246 h 7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01" h="7358">
                  <a:moveTo>
                    <a:pt x="0" y="2246"/>
                  </a:moveTo>
                  <a:cubicBezTo>
                    <a:pt x="0" y="2246"/>
                    <a:pt x="8520" y="1704"/>
                    <a:pt x="15492" y="0"/>
                  </a:cubicBezTo>
                  <a:lnTo>
                    <a:pt x="15802" y="7359"/>
                  </a:lnTo>
                  <a:cubicBezTo>
                    <a:pt x="15802" y="7359"/>
                    <a:pt x="4261" y="6197"/>
                    <a:pt x="78" y="4338"/>
                  </a:cubicBezTo>
                  <a:lnTo>
                    <a:pt x="78" y="2246"/>
                  </a:lnTo>
                  <a:close/>
                </a:path>
              </a:pathLst>
            </a:custGeom>
            <a:solidFill>
              <a:srgbClr val="9D9D9C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12" name="Freeform: Shape 4411">
              <a:extLst>
                <a:ext uri="{FF2B5EF4-FFF2-40B4-BE49-F238E27FC236}">
                  <a16:creationId xmlns:a16="http://schemas.microsoft.com/office/drawing/2014/main" id="{98E76FE8-3FAD-4105-9F60-6AE93177EDED}"/>
                </a:ext>
              </a:extLst>
            </p:cNvPr>
            <p:cNvSpPr/>
            <p:nvPr/>
          </p:nvSpPr>
          <p:spPr>
            <a:xfrm>
              <a:off x="12622567" y="4535821"/>
              <a:ext cx="96261" cy="11004"/>
            </a:xfrm>
            <a:custGeom>
              <a:avLst/>
              <a:gdLst>
                <a:gd name="connsiteX0" fmla="*/ 74206 w 74206"/>
                <a:gd name="connsiteY0" fmla="*/ 28 h 8483"/>
                <a:gd name="connsiteX1" fmla="*/ 72811 w 74206"/>
                <a:gd name="connsiteY1" fmla="*/ 338 h 8483"/>
                <a:gd name="connsiteX2" fmla="*/ 3564 w 74206"/>
                <a:gd name="connsiteY2" fmla="*/ 338 h 8483"/>
                <a:gd name="connsiteX3" fmla="*/ 0 w 74206"/>
                <a:gd name="connsiteY3" fmla="*/ 28 h 8483"/>
                <a:gd name="connsiteX4" fmla="*/ 74206 w 74206"/>
                <a:gd name="connsiteY4" fmla="*/ 28 h 8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06" h="8483">
                  <a:moveTo>
                    <a:pt x="74206" y="28"/>
                  </a:moveTo>
                  <a:cubicBezTo>
                    <a:pt x="73741" y="105"/>
                    <a:pt x="73277" y="183"/>
                    <a:pt x="72811" y="338"/>
                  </a:cubicBezTo>
                  <a:cubicBezTo>
                    <a:pt x="50271" y="7232"/>
                    <a:pt x="26104" y="7232"/>
                    <a:pt x="3564" y="338"/>
                  </a:cubicBezTo>
                  <a:cubicBezTo>
                    <a:pt x="2402" y="28"/>
                    <a:pt x="1162" y="-49"/>
                    <a:pt x="0" y="28"/>
                  </a:cubicBezTo>
                  <a:cubicBezTo>
                    <a:pt x="6661" y="3824"/>
                    <a:pt x="41131" y="16991"/>
                    <a:pt x="74206" y="28"/>
                  </a:cubicBezTo>
                  <a:close/>
                </a:path>
              </a:pathLst>
            </a:custGeom>
            <a:solidFill>
              <a:srgbClr val="9D9D9C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413" name="Graphic 19965">
              <a:extLst>
                <a:ext uri="{FF2B5EF4-FFF2-40B4-BE49-F238E27FC236}">
                  <a16:creationId xmlns:a16="http://schemas.microsoft.com/office/drawing/2014/main" id="{24164ACD-94BB-41EC-A801-525E4E1C88C2}"/>
                </a:ext>
              </a:extLst>
            </p:cNvPr>
            <p:cNvGrpSpPr/>
            <p:nvPr/>
          </p:nvGrpSpPr>
          <p:grpSpPr>
            <a:xfrm>
              <a:off x="12688282" y="4617950"/>
              <a:ext cx="19995" cy="16377"/>
              <a:chOff x="9994109" y="4009940"/>
              <a:chExt cx="15414" cy="12625"/>
            </a:xfrm>
            <a:solidFill>
              <a:srgbClr val="C20D0E"/>
            </a:solidFill>
          </p:grpSpPr>
          <p:sp>
            <p:nvSpPr>
              <p:cNvPr id="4414" name="Freeform: Shape 4413">
                <a:extLst>
                  <a:ext uri="{FF2B5EF4-FFF2-40B4-BE49-F238E27FC236}">
                    <a16:creationId xmlns:a16="http://schemas.microsoft.com/office/drawing/2014/main" id="{44BD85FD-9BC8-431C-B682-9C12B927ACF0}"/>
                  </a:ext>
                </a:extLst>
              </p:cNvPr>
              <p:cNvSpPr/>
              <p:nvPr/>
            </p:nvSpPr>
            <p:spPr>
              <a:xfrm>
                <a:off x="9994109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5" y="12626"/>
                    </a:cubicBezTo>
                    <a:lnTo>
                      <a:pt x="465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15" name="Freeform: Shape 4414">
                <a:extLst>
                  <a:ext uri="{FF2B5EF4-FFF2-40B4-BE49-F238E27FC236}">
                    <a16:creationId xmlns:a16="http://schemas.microsoft.com/office/drawing/2014/main" id="{C176EE5C-C7D0-4142-8059-177E3C9BFA79}"/>
                  </a:ext>
                </a:extLst>
              </p:cNvPr>
              <p:cNvSpPr/>
              <p:nvPr/>
            </p:nvSpPr>
            <p:spPr>
              <a:xfrm>
                <a:off x="9996200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16" name="Freeform: Shape 4415">
                <a:extLst>
                  <a:ext uri="{FF2B5EF4-FFF2-40B4-BE49-F238E27FC236}">
                    <a16:creationId xmlns:a16="http://schemas.microsoft.com/office/drawing/2014/main" id="{DB026144-0596-4BC5-B107-C3B5A9FACF91}"/>
                  </a:ext>
                </a:extLst>
              </p:cNvPr>
              <p:cNvSpPr/>
              <p:nvPr/>
            </p:nvSpPr>
            <p:spPr>
              <a:xfrm>
                <a:off x="9998214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17" name="Freeform: Shape 4416">
                <a:extLst>
                  <a:ext uri="{FF2B5EF4-FFF2-40B4-BE49-F238E27FC236}">
                    <a16:creationId xmlns:a16="http://schemas.microsoft.com/office/drawing/2014/main" id="{58F63C9A-3F36-429B-9AB5-4DBA22B5AC8E}"/>
                  </a:ext>
                </a:extLst>
              </p:cNvPr>
              <p:cNvSpPr/>
              <p:nvPr/>
            </p:nvSpPr>
            <p:spPr>
              <a:xfrm>
                <a:off x="10000306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4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2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18" name="Freeform: Shape 4417">
                <a:extLst>
                  <a:ext uri="{FF2B5EF4-FFF2-40B4-BE49-F238E27FC236}">
                    <a16:creationId xmlns:a16="http://schemas.microsoft.com/office/drawing/2014/main" id="{6F535F5F-7ED0-4BC6-990C-FDF5AA8F92E0}"/>
                  </a:ext>
                </a:extLst>
              </p:cNvPr>
              <p:cNvSpPr/>
              <p:nvPr/>
            </p:nvSpPr>
            <p:spPr>
              <a:xfrm>
                <a:off x="10002320" y="4009940"/>
                <a:ext cx="1006" cy="12625"/>
              </a:xfrm>
              <a:custGeom>
                <a:avLst/>
                <a:gdLst>
                  <a:gd name="connsiteX0" fmla="*/ 1006 w 1006"/>
                  <a:gd name="connsiteY0" fmla="*/ 12161 h 12625"/>
                  <a:gd name="connsiteX1" fmla="*/ 464 w 1006"/>
                  <a:gd name="connsiteY1" fmla="*/ 12626 h 12625"/>
                  <a:gd name="connsiteX2" fmla="*/ 464 w 1006"/>
                  <a:gd name="connsiteY2" fmla="*/ 12626 h 12625"/>
                  <a:gd name="connsiteX3" fmla="*/ 0 w 1006"/>
                  <a:gd name="connsiteY3" fmla="*/ 12161 h 12625"/>
                  <a:gd name="connsiteX4" fmla="*/ 0 w 1006"/>
                  <a:gd name="connsiteY4" fmla="*/ 465 h 12625"/>
                  <a:gd name="connsiteX5" fmla="*/ 464 w 1006"/>
                  <a:gd name="connsiteY5" fmla="*/ 0 h 12625"/>
                  <a:gd name="connsiteX6" fmla="*/ 464 w 1006"/>
                  <a:gd name="connsiteY6" fmla="*/ 0 h 12625"/>
                  <a:gd name="connsiteX7" fmla="*/ 1006 w 1006"/>
                  <a:gd name="connsiteY7" fmla="*/ 465 h 12625"/>
                  <a:gd name="connsiteX8" fmla="*/ 1006 w 1006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6" h="12625">
                    <a:moveTo>
                      <a:pt x="1006" y="12161"/>
                    </a:moveTo>
                    <a:cubicBezTo>
                      <a:pt x="1006" y="12393"/>
                      <a:pt x="774" y="12626"/>
                      <a:pt x="464" y="12626"/>
                    </a:cubicBezTo>
                    <a:lnTo>
                      <a:pt x="464" y="12626"/>
                    </a:lnTo>
                    <a:cubicBezTo>
                      <a:pt x="232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2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1006" y="232"/>
                      <a:pt x="1006" y="465"/>
                    </a:cubicBezTo>
                    <a:lnTo>
                      <a:pt x="1006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19" name="Freeform: Shape 4418">
                <a:extLst>
                  <a:ext uri="{FF2B5EF4-FFF2-40B4-BE49-F238E27FC236}">
                    <a16:creationId xmlns:a16="http://schemas.microsoft.com/office/drawing/2014/main" id="{3971A6BF-ED67-40EE-8D04-65821CFBDD13}"/>
                  </a:ext>
                </a:extLst>
              </p:cNvPr>
              <p:cNvSpPr/>
              <p:nvPr/>
            </p:nvSpPr>
            <p:spPr>
              <a:xfrm>
                <a:off x="10004410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8" y="12626"/>
                      <a:pt x="465" y="12626"/>
                    </a:cubicBezTo>
                    <a:lnTo>
                      <a:pt x="465" y="12626"/>
                    </a:lnTo>
                    <a:cubicBezTo>
                      <a:pt x="233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5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20" name="Freeform: Shape 4419">
                <a:extLst>
                  <a:ext uri="{FF2B5EF4-FFF2-40B4-BE49-F238E27FC236}">
                    <a16:creationId xmlns:a16="http://schemas.microsoft.com/office/drawing/2014/main" id="{C4BD780D-0975-49C7-A5F5-CE3172645A7E}"/>
                  </a:ext>
                </a:extLst>
              </p:cNvPr>
              <p:cNvSpPr/>
              <p:nvPr/>
            </p:nvSpPr>
            <p:spPr>
              <a:xfrm>
                <a:off x="10006424" y="4009940"/>
                <a:ext cx="1007" cy="12625"/>
              </a:xfrm>
              <a:custGeom>
                <a:avLst/>
                <a:gdLst>
                  <a:gd name="connsiteX0" fmla="*/ 1007 w 1007"/>
                  <a:gd name="connsiteY0" fmla="*/ 12161 h 12625"/>
                  <a:gd name="connsiteX1" fmla="*/ 465 w 1007"/>
                  <a:gd name="connsiteY1" fmla="*/ 12626 h 12625"/>
                  <a:gd name="connsiteX2" fmla="*/ 465 w 1007"/>
                  <a:gd name="connsiteY2" fmla="*/ 12626 h 12625"/>
                  <a:gd name="connsiteX3" fmla="*/ 0 w 1007"/>
                  <a:gd name="connsiteY3" fmla="*/ 12161 h 12625"/>
                  <a:gd name="connsiteX4" fmla="*/ 0 w 1007"/>
                  <a:gd name="connsiteY4" fmla="*/ 465 h 12625"/>
                  <a:gd name="connsiteX5" fmla="*/ 465 w 1007"/>
                  <a:gd name="connsiteY5" fmla="*/ 0 h 12625"/>
                  <a:gd name="connsiteX6" fmla="*/ 465 w 1007"/>
                  <a:gd name="connsiteY6" fmla="*/ 0 h 12625"/>
                  <a:gd name="connsiteX7" fmla="*/ 1007 w 1007"/>
                  <a:gd name="connsiteY7" fmla="*/ 465 h 12625"/>
                  <a:gd name="connsiteX8" fmla="*/ 1007 w 1007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7" h="12625">
                    <a:moveTo>
                      <a:pt x="1007" y="12161"/>
                    </a:moveTo>
                    <a:cubicBezTo>
                      <a:pt x="1007" y="12393"/>
                      <a:pt x="774" y="12626"/>
                      <a:pt x="465" y="12626"/>
                    </a:cubicBezTo>
                    <a:lnTo>
                      <a:pt x="465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4" y="0"/>
                      <a:pt x="1007" y="232"/>
                      <a:pt x="1007" y="465"/>
                    </a:cubicBezTo>
                    <a:lnTo>
                      <a:pt x="1007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21" name="Freeform: Shape 4420">
                <a:extLst>
                  <a:ext uri="{FF2B5EF4-FFF2-40B4-BE49-F238E27FC236}">
                    <a16:creationId xmlns:a16="http://schemas.microsoft.com/office/drawing/2014/main" id="{C6992CD9-38F6-4279-9E10-594A744E42E2}"/>
                  </a:ext>
                </a:extLst>
              </p:cNvPr>
              <p:cNvSpPr/>
              <p:nvPr/>
            </p:nvSpPr>
            <p:spPr>
              <a:xfrm>
                <a:off x="10008594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5" y="12626"/>
                    </a:cubicBezTo>
                    <a:lnTo>
                      <a:pt x="465" y="12626"/>
                    </a:lnTo>
                    <a:cubicBezTo>
                      <a:pt x="233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697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4458" name="Picture 4457">
            <a:extLst>
              <a:ext uri="{FF2B5EF4-FFF2-40B4-BE49-F238E27FC236}">
                <a16:creationId xmlns:a16="http://schemas.microsoft.com/office/drawing/2014/main" id="{AF844DD5-9988-467B-A11A-7CAC6D37340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579124" y="2782291"/>
            <a:ext cx="173323" cy="226403"/>
          </a:xfrm>
          <a:prstGeom prst="rect">
            <a:avLst/>
          </a:prstGeom>
        </p:spPr>
      </p:pic>
      <p:grpSp>
        <p:nvGrpSpPr>
          <p:cNvPr id="14868" name="Group 14867">
            <a:extLst>
              <a:ext uri="{FF2B5EF4-FFF2-40B4-BE49-F238E27FC236}">
                <a16:creationId xmlns:a16="http://schemas.microsoft.com/office/drawing/2014/main" id="{BCF096D2-2E8D-4FBB-BDC1-52D4B82FE51E}"/>
              </a:ext>
            </a:extLst>
          </p:cNvPr>
          <p:cNvGrpSpPr/>
          <p:nvPr/>
        </p:nvGrpSpPr>
        <p:grpSpPr>
          <a:xfrm>
            <a:off x="12415535" y="6258517"/>
            <a:ext cx="18488756" cy="112957"/>
            <a:chOff x="-99086" y="6201367"/>
            <a:chExt cx="18488756" cy="112957"/>
          </a:xfrm>
        </p:grpSpPr>
        <p:sp>
          <p:nvSpPr>
            <p:cNvPr id="14869" name="Freeform: Shape 14868">
              <a:extLst>
                <a:ext uri="{FF2B5EF4-FFF2-40B4-BE49-F238E27FC236}">
                  <a16:creationId xmlns:a16="http://schemas.microsoft.com/office/drawing/2014/main" id="{A296CAE0-B39C-4785-8CC7-FF435F1F0E7F}"/>
                </a:ext>
              </a:extLst>
            </p:cNvPr>
            <p:cNvSpPr/>
            <p:nvPr/>
          </p:nvSpPr>
          <p:spPr>
            <a:xfrm>
              <a:off x="-99086" y="6283475"/>
              <a:ext cx="18412964" cy="30849"/>
            </a:xfrm>
            <a:custGeom>
              <a:avLst/>
              <a:gdLst>
                <a:gd name="connsiteX0" fmla="*/ 0 w 27942740"/>
                <a:gd name="connsiteY0" fmla="*/ 0 h 46815"/>
                <a:gd name="connsiteX1" fmla="*/ 27942742 w 27942740"/>
                <a:gd name="connsiteY1" fmla="*/ 0 h 46815"/>
                <a:gd name="connsiteX2" fmla="*/ 27942742 w 27942740"/>
                <a:gd name="connsiteY2" fmla="*/ 46816 h 46815"/>
                <a:gd name="connsiteX3" fmla="*/ 0 w 27942740"/>
                <a:gd name="connsiteY3" fmla="*/ 46816 h 4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42740" h="46815">
                  <a:moveTo>
                    <a:pt x="0" y="0"/>
                  </a:moveTo>
                  <a:lnTo>
                    <a:pt x="27942742" y="0"/>
                  </a:lnTo>
                  <a:lnTo>
                    <a:pt x="27942742" y="46816"/>
                  </a:lnTo>
                  <a:lnTo>
                    <a:pt x="0" y="46816"/>
                  </a:lnTo>
                  <a:close/>
                </a:path>
              </a:pathLst>
            </a:custGeom>
            <a:solidFill>
              <a:srgbClr val="A8A8A7"/>
            </a:solidFill>
            <a:ln w="177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70" name="Freeform: Shape 14869">
              <a:extLst>
                <a:ext uri="{FF2B5EF4-FFF2-40B4-BE49-F238E27FC236}">
                  <a16:creationId xmlns:a16="http://schemas.microsoft.com/office/drawing/2014/main" id="{F4D5B470-1544-45EF-A32F-0FD6382B382F}"/>
                </a:ext>
              </a:extLst>
            </p:cNvPr>
            <p:cNvSpPr/>
            <p:nvPr/>
          </p:nvSpPr>
          <p:spPr>
            <a:xfrm>
              <a:off x="-75022" y="6201367"/>
              <a:ext cx="18412964" cy="30849"/>
            </a:xfrm>
            <a:custGeom>
              <a:avLst/>
              <a:gdLst>
                <a:gd name="connsiteX0" fmla="*/ 0 w 27942740"/>
                <a:gd name="connsiteY0" fmla="*/ 0 h 46815"/>
                <a:gd name="connsiteX1" fmla="*/ 27942742 w 27942740"/>
                <a:gd name="connsiteY1" fmla="*/ 0 h 46815"/>
                <a:gd name="connsiteX2" fmla="*/ 27942742 w 27942740"/>
                <a:gd name="connsiteY2" fmla="*/ 46816 h 46815"/>
                <a:gd name="connsiteX3" fmla="*/ 0 w 27942740"/>
                <a:gd name="connsiteY3" fmla="*/ 46816 h 4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42740" h="46815">
                  <a:moveTo>
                    <a:pt x="0" y="0"/>
                  </a:moveTo>
                  <a:lnTo>
                    <a:pt x="27942742" y="0"/>
                  </a:lnTo>
                  <a:lnTo>
                    <a:pt x="27942742" y="46816"/>
                  </a:lnTo>
                  <a:lnTo>
                    <a:pt x="0" y="46816"/>
                  </a:lnTo>
                  <a:close/>
                </a:path>
              </a:pathLst>
            </a:custGeom>
            <a:solidFill>
              <a:srgbClr val="A8A8A7"/>
            </a:solidFill>
            <a:ln w="177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871" name="Group 14870">
              <a:extLst>
                <a:ext uri="{FF2B5EF4-FFF2-40B4-BE49-F238E27FC236}">
                  <a16:creationId xmlns:a16="http://schemas.microsoft.com/office/drawing/2014/main" id="{F4B881F2-E905-4F0E-A7CE-320DFDEFF9C1}"/>
                </a:ext>
              </a:extLst>
            </p:cNvPr>
            <p:cNvGrpSpPr/>
            <p:nvPr/>
          </p:nvGrpSpPr>
          <p:grpSpPr>
            <a:xfrm>
              <a:off x="-54612" y="6202775"/>
              <a:ext cx="18444282" cy="107679"/>
              <a:chOff x="-54612" y="6202775"/>
              <a:chExt cx="18444282" cy="107679"/>
            </a:xfrm>
          </p:grpSpPr>
          <p:sp>
            <p:nvSpPr>
              <p:cNvPr id="14872" name="Freeform: Shape 14871">
                <a:extLst>
                  <a:ext uri="{FF2B5EF4-FFF2-40B4-BE49-F238E27FC236}">
                    <a16:creationId xmlns:a16="http://schemas.microsoft.com/office/drawing/2014/main" id="{BBE23815-7AC8-4354-BAF3-4D54D78774D5}"/>
                  </a:ext>
                </a:extLst>
              </p:cNvPr>
              <p:cNvSpPr/>
              <p:nvPr/>
            </p:nvSpPr>
            <p:spPr>
              <a:xfrm>
                <a:off x="10354261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73" name="Freeform: Shape 14872">
                <a:extLst>
                  <a:ext uri="{FF2B5EF4-FFF2-40B4-BE49-F238E27FC236}">
                    <a16:creationId xmlns:a16="http://schemas.microsoft.com/office/drawing/2014/main" id="{72520ED5-DE16-4935-BAB3-4B150C557495}"/>
                  </a:ext>
                </a:extLst>
              </p:cNvPr>
              <p:cNvSpPr/>
              <p:nvPr/>
            </p:nvSpPr>
            <p:spPr>
              <a:xfrm>
                <a:off x="10165055" y="6202775"/>
                <a:ext cx="87621" cy="107679"/>
              </a:xfrm>
              <a:custGeom>
                <a:avLst/>
                <a:gdLst>
                  <a:gd name="connsiteX0" fmla="*/ 46815 w 132970"/>
                  <a:gd name="connsiteY0" fmla="*/ 163410 h 163409"/>
                  <a:gd name="connsiteX1" fmla="*/ 0 w 132970"/>
                  <a:gd name="connsiteY1" fmla="*/ 163410 h 163409"/>
                  <a:gd name="connsiteX2" fmla="*/ 86333 w 132970"/>
                  <a:gd name="connsiteY2" fmla="*/ 0 h 163409"/>
                  <a:gd name="connsiteX3" fmla="*/ 132971 w 132970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70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1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74" name="Freeform: Shape 14873">
                <a:extLst>
                  <a:ext uri="{FF2B5EF4-FFF2-40B4-BE49-F238E27FC236}">
                    <a16:creationId xmlns:a16="http://schemas.microsoft.com/office/drawing/2014/main" id="{F7A61970-F601-403D-8EC8-D21966B9FF20}"/>
                  </a:ext>
                </a:extLst>
              </p:cNvPr>
              <p:cNvSpPr/>
              <p:nvPr/>
            </p:nvSpPr>
            <p:spPr>
              <a:xfrm>
                <a:off x="10732907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75" name="Freeform: Shape 14874">
                <a:extLst>
                  <a:ext uri="{FF2B5EF4-FFF2-40B4-BE49-F238E27FC236}">
                    <a16:creationId xmlns:a16="http://schemas.microsoft.com/office/drawing/2014/main" id="{250AFA6B-BD0F-4E48-90C6-71DAF9CE133A}"/>
                  </a:ext>
                </a:extLst>
              </p:cNvPr>
              <p:cNvSpPr/>
              <p:nvPr/>
            </p:nvSpPr>
            <p:spPr>
              <a:xfrm>
                <a:off x="11111435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76" name="Freeform: Shape 14875">
                <a:extLst>
                  <a:ext uri="{FF2B5EF4-FFF2-40B4-BE49-F238E27FC236}">
                    <a16:creationId xmlns:a16="http://schemas.microsoft.com/office/drawing/2014/main" id="{D9B742EA-3C34-4C7E-B70E-A1902421414B}"/>
                  </a:ext>
                </a:extLst>
              </p:cNvPr>
              <p:cNvSpPr/>
              <p:nvPr/>
            </p:nvSpPr>
            <p:spPr>
              <a:xfrm>
                <a:off x="11868491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77" name="Freeform: Shape 14876">
                <a:extLst>
                  <a:ext uri="{FF2B5EF4-FFF2-40B4-BE49-F238E27FC236}">
                    <a16:creationId xmlns:a16="http://schemas.microsoft.com/office/drawing/2014/main" id="{1F007552-1CBE-471E-8AE5-95C291294D36}"/>
                  </a:ext>
                </a:extLst>
              </p:cNvPr>
              <p:cNvSpPr/>
              <p:nvPr/>
            </p:nvSpPr>
            <p:spPr>
              <a:xfrm>
                <a:off x="11679286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78" name="Freeform: Shape 14877">
                <a:extLst>
                  <a:ext uri="{FF2B5EF4-FFF2-40B4-BE49-F238E27FC236}">
                    <a16:creationId xmlns:a16="http://schemas.microsoft.com/office/drawing/2014/main" id="{39B8A086-E1D1-4256-B12C-41AC71D14EB7}"/>
                  </a:ext>
                </a:extLst>
              </p:cNvPr>
              <p:cNvSpPr/>
              <p:nvPr/>
            </p:nvSpPr>
            <p:spPr>
              <a:xfrm>
                <a:off x="12436106" y="6202775"/>
                <a:ext cx="87622" cy="107679"/>
              </a:xfrm>
              <a:custGeom>
                <a:avLst/>
                <a:gdLst>
                  <a:gd name="connsiteX0" fmla="*/ 46815 w 132971"/>
                  <a:gd name="connsiteY0" fmla="*/ 163410 h 163409"/>
                  <a:gd name="connsiteX1" fmla="*/ 0 w 132971"/>
                  <a:gd name="connsiteY1" fmla="*/ 163410 h 163409"/>
                  <a:gd name="connsiteX2" fmla="*/ 86334 w 132971"/>
                  <a:gd name="connsiteY2" fmla="*/ 0 h 163409"/>
                  <a:gd name="connsiteX3" fmla="*/ 132972 w 132971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71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4" y="0"/>
                    </a:lnTo>
                    <a:lnTo>
                      <a:pt x="132972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79" name="Freeform: Shape 14878">
                <a:extLst>
                  <a:ext uri="{FF2B5EF4-FFF2-40B4-BE49-F238E27FC236}">
                    <a16:creationId xmlns:a16="http://schemas.microsoft.com/office/drawing/2014/main" id="{6A4FBAF3-99F1-4A2D-8962-C4F392E6248A}"/>
                  </a:ext>
                </a:extLst>
              </p:cNvPr>
              <p:cNvSpPr/>
              <p:nvPr/>
            </p:nvSpPr>
            <p:spPr>
              <a:xfrm>
                <a:off x="13382252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80" name="Freeform: Shape 14879">
                <a:extLst>
                  <a:ext uri="{FF2B5EF4-FFF2-40B4-BE49-F238E27FC236}">
                    <a16:creationId xmlns:a16="http://schemas.microsoft.com/office/drawing/2014/main" id="{0481BAC1-500C-48C6-A72A-46BB08E7171A}"/>
                  </a:ext>
                </a:extLst>
              </p:cNvPr>
              <p:cNvSpPr/>
              <p:nvPr/>
            </p:nvSpPr>
            <p:spPr>
              <a:xfrm>
                <a:off x="13192928" y="6202775"/>
                <a:ext cx="87739" cy="107679"/>
              </a:xfrm>
              <a:custGeom>
                <a:avLst/>
                <a:gdLst>
                  <a:gd name="connsiteX0" fmla="*/ 46815 w 133149"/>
                  <a:gd name="connsiteY0" fmla="*/ 163410 h 163409"/>
                  <a:gd name="connsiteX1" fmla="*/ 0 w 133149"/>
                  <a:gd name="connsiteY1" fmla="*/ 163410 h 163409"/>
                  <a:gd name="connsiteX2" fmla="*/ 86334 w 133149"/>
                  <a:gd name="connsiteY2" fmla="*/ 0 h 163409"/>
                  <a:gd name="connsiteX3" fmla="*/ 133150 w 13314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4" y="0"/>
                    </a:lnTo>
                    <a:lnTo>
                      <a:pt x="13315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81" name="Freeform: Shape 14880">
                <a:extLst>
                  <a:ext uri="{FF2B5EF4-FFF2-40B4-BE49-F238E27FC236}">
                    <a16:creationId xmlns:a16="http://schemas.microsoft.com/office/drawing/2014/main" id="{CDADA122-C176-4D55-928C-8129DE4A95C0}"/>
                  </a:ext>
                </a:extLst>
              </p:cNvPr>
              <p:cNvSpPr/>
              <p:nvPr/>
            </p:nvSpPr>
            <p:spPr>
              <a:xfrm>
                <a:off x="13949867" y="6202775"/>
                <a:ext cx="87622" cy="107679"/>
              </a:xfrm>
              <a:custGeom>
                <a:avLst/>
                <a:gdLst>
                  <a:gd name="connsiteX0" fmla="*/ 46639 w 132971"/>
                  <a:gd name="connsiteY0" fmla="*/ 163410 h 163409"/>
                  <a:gd name="connsiteX1" fmla="*/ 0 w 132971"/>
                  <a:gd name="connsiteY1" fmla="*/ 163410 h 163409"/>
                  <a:gd name="connsiteX2" fmla="*/ 86156 w 132971"/>
                  <a:gd name="connsiteY2" fmla="*/ 0 h 163409"/>
                  <a:gd name="connsiteX3" fmla="*/ 132972 w 132971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71" h="163409">
                    <a:moveTo>
                      <a:pt x="46639" y="163410"/>
                    </a:moveTo>
                    <a:lnTo>
                      <a:pt x="0" y="163410"/>
                    </a:lnTo>
                    <a:lnTo>
                      <a:pt x="86156" y="0"/>
                    </a:lnTo>
                    <a:lnTo>
                      <a:pt x="132972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82" name="Freeform: Shape 14881">
                <a:extLst>
                  <a:ext uri="{FF2B5EF4-FFF2-40B4-BE49-F238E27FC236}">
                    <a16:creationId xmlns:a16="http://schemas.microsoft.com/office/drawing/2014/main" id="{151362FB-FB38-49ED-A350-2524EF7BA81C}"/>
                  </a:ext>
                </a:extLst>
              </p:cNvPr>
              <p:cNvSpPr/>
              <p:nvPr/>
            </p:nvSpPr>
            <p:spPr>
              <a:xfrm>
                <a:off x="1451748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83" name="Freeform: Shape 14882">
                <a:extLst>
                  <a:ext uri="{FF2B5EF4-FFF2-40B4-BE49-F238E27FC236}">
                    <a16:creationId xmlns:a16="http://schemas.microsoft.com/office/drawing/2014/main" id="{6FFF1C44-B4FD-4A71-BC80-C86E9459EDC9}"/>
                  </a:ext>
                </a:extLst>
              </p:cNvPr>
              <p:cNvSpPr/>
              <p:nvPr/>
            </p:nvSpPr>
            <p:spPr>
              <a:xfrm>
                <a:off x="1470668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84" name="Freeform: Shape 14883">
                <a:extLst>
                  <a:ext uri="{FF2B5EF4-FFF2-40B4-BE49-F238E27FC236}">
                    <a16:creationId xmlns:a16="http://schemas.microsoft.com/office/drawing/2014/main" id="{6A3D0F4E-3555-4E2F-89B5-A166FAB195E6}"/>
                  </a:ext>
                </a:extLst>
              </p:cNvPr>
              <p:cNvSpPr/>
              <p:nvPr/>
            </p:nvSpPr>
            <p:spPr>
              <a:xfrm>
                <a:off x="15085099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85" name="Freeform: Shape 14884">
                <a:extLst>
                  <a:ext uri="{FF2B5EF4-FFF2-40B4-BE49-F238E27FC236}">
                    <a16:creationId xmlns:a16="http://schemas.microsoft.com/office/drawing/2014/main" id="{A48E13BB-207B-4602-B9DB-F4AE04AE9A69}"/>
                  </a:ext>
                </a:extLst>
              </p:cNvPr>
              <p:cNvSpPr/>
              <p:nvPr/>
            </p:nvSpPr>
            <p:spPr>
              <a:xfrm>
                <a:off x="1546350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86" name="Freeform: Shape 14885">
                <a:extLst>
                  <a:ext uri="{FF2B5EF4-FFF2-40B4-BE49-F238E27FC236}">
                    <a16:creationId xmlns:a16="http://schemas.microsoft.com/office/drawing/2014/main" id="{74C2F2F5-6050-4B55-832C-6C4A926BCB79}"/>
                  </a:ext>
                </a:extLst>
              </p:cNvPr>
              <p:cNvSpPr/>
              <p:nvPr/>
            </p:nvSpPr>
            <p:spPr>
              <a:xfrm>
                <a:off x="16031124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87" name="Freeform: Shape 14886">
                <a:extLst>
                  <a:ext uri="{FF2B5EF4-FFF2-40B4-BE49-F238E27FC236}">
                    <a16:creationId xmlns:a16="http://schemas.microsoft.com/office/drawing/2014/main" id="{97FA568E-3F3B-4F69-877C-1957472E839F}"/>
                  </a:ext>
                </a:extLst>
              </p:cNvPr>
              <p:cNvSpPr/>
              <p:nvPr/>
            </p:nvSpPr>
            <p:spPr>
              <a:xfrm>
                <a:off x="16220447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88" name="Freeform: Shape 14887">
                <a:extLst>
                  <a:ext uri="{FF2B5EF4-FFF2-40B4-BE49-F238E27FC236}">
                    <a16:creationId xmlns:a16="http://schemas.microsoft.com/office/drawing/2014/main" id="{E7F3BB82-9AA5-42AF-B2D7-0DB1C9727979}"/>
                  </a:ext>
                </a:extLst>
              </p:cNvPr>
              <p:cNvSpPr/>
              <p:nvPr/>
            </p:nvSpPr>
            <p:spPr>
              <a:xfrm>
                <a:off x="16788180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89" name="Freeform: Shape 14888">
                <a:extLst>
                  <a:ext uri="{FF2B5EF4-FFF2-40B4-BE49-F238E27FC236}">
                    <a16:creationId xmlns:a16="http://schemas.microsoft.com/office/drawing/2014/main" id="{06C7308A-E964-4FE2-A00F-A096D007C0C7}"/>
                  </a:ext>
                </a:extLst>
              </p:cNvPr>
              <p:cNvSpPr/>
              <p:nvPr/>
            </p:nvSpPr>
            <p:spPr>
              <a:xfrm>
                <a:off x="16598975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90" name="Freeform: Shape 14889">
                <a:extLst>
                  <a:ext uri="{FF2B5EF4-FFF2-40B4-BE49-F238E27FC236}">
                    <a16:creationId xmlns:a16="http://schemas.microsoft.com/office/drawing/2014/main" id="{05CA04AF-E283-4BAF-BDB8-1F392E9912D7}"/>
                  </a:ext>
                </a:extLst>
              </p:cNvPr>
              <p:cNvSpPr/>
              <p:nvPr/>
            </p:nvSpPr>
            <p:spPr>
              <a:xfrm>
                <a:off x="17166590" y="6202775"/>
                <a:ext cx="87622" cy="107679"/>
              </a:xfrm>
              <a:custGeom>
                <a:avLst/>
                <a:gdLst>
                  <a:gd name="connsiteX0" fmla="*/ 46637 w 132971"/>
                  <a:gd name="connsiteY0" fmla="*/ 163410 h 163409"/>
                  <a:gd name="connsiteX1" fmla="*/ 0 w 132971"/>
                  <a:gd name="connsiteY1" fmla="*/ 163410 h 163409"/>
                  <a:gd name="connsiteX2" fmla="*/ 86332 w 132971"/>
                  <a:gd name="connsiteY2" fmla="*/ 0 h 163409"/>
                  <a:gd name="connsiteX3" fmla="*/ 132972 w 132971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71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72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91" name="Freeform: Shape 14890">
                <a:extLst>
                  <a:ext uri="{FF2B5EF4-FFF2-40B4-BE49-F238E27FC236}">
                    <a16:creationId xmlns:a16="http://schemas.microsoft.com/office/drawing/2014/main" id="{CFD95F8B-E786-4B0C-BBE8-0EB9915ADD1C}"/>
                  </a:ext>
                </a:extLst>
              </p:cNvPr>
              <p:cNvSpPr/>
              <p:nvPr/>
            </p:nvSpPr>
            <p:spPr>
              <a:xfrm>
                <a:off x="16977385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92" name="Freeform: Shape 14891">
                <a:extLst>
                  <a:ext uri="{FF2B5EF4-FFF2-40B4-BE49-F238E27FC236}">
                    <a16:creationId xmlns:a16="http://schemas.microsoft.com/office/drawing/2014/main" id="{C806E2F7-1340-4CA0-80EE-BF2FC3465266}"/>
                  </a:ext>
                </a:extLst>
              </p:cNvPr>
              <p:cNvSpPr/>
              <p:nvPr/>
            </p:nvSpPr>
            <p:spPr>
              <a:xfrm>
                <a:off x="17545002" y="6202775"/>
                <a:ext cx="87622" cy="107679"/>
              </a:xfrm>
              <a:custGeom>
                <a:avLst/>
                <a:gdLst>
                  <a:gd name="connsiteX0" fmla="*/ 46637 w 132971"/>
                  <a:gd name="connsiteY0" fmla="*/ 163410 h 163409"/>
                  <a:gd name="connsiteX1" fmla="*/ 0 w 132971"/>
                  <a:gd name="connsiteY1" fmla="*/ 163410 h 163409"/>
                  <a:gd name="connsiteX2" fmla="*/ 86334 w 132971"/>
                  <a:gd name="connsiteY2" fmla="*/ 0 h 163409"/>
                  <a:gd name="connsiteX3" fmla="*/ 132972 w 132971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71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4" y="0"/>
                    </a:lnTo>
                    <a:lnTo>
                      <a:pt x="132972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93" name="Freeform: Shape 14892">
                <a:extLst>
                  <a:ext uri="{FF2B5EF4-FFF2-40B4-BE49-F238E27FC236}">
                    <a16:creationId xmlns:a16="http://schemas.microsoft.com/office/drawing/2014/main" id="{C2D6D3A1-FB70-43BE-85BA-14C259EB3244}"/>
                  </a:ext>
                </a:extLst>
              </p:cNvPr>
              <p:cNvSpPr/>
              <p:nvPr/>
            </p:nvSpPr>
            <p:spPr>
              <a:xfrm>
                <a:off x="17923414" y="6202775"/>
                <a:ext cx="87739" cy="107679"/>
              </a:xfrm>
              <a:custGeom>
                <a:avLst/>
                <a:gdLst>
                  <a:gd name="connsiteX0" fmla="*/ 46815 w 133149"/>
                  <a:gd name="connsiteY0" fmla="*/ 163410 h 163409"/>
                  <a:gd name="connsiteX1" fmla="*/ 0 w 133149"/>
                  <a:gd name="connsiteY1" fmla="*/ 163410 h 163409"/>
                  <a:gd name="connsiteX2" fmla="*/ 86334 w 133149"/>
                  <a:gd name="connsiteY2" fmla="*/ 0 h 163409"/>
                  <a:gd name="connsiteX3" fmla="*/ 133150 w 13314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4" y="0"/>
                    </a:lnTo>
                    <a:lnTo>
                      <a:pt x="13315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94" name="Freeform: Shape 14893">
                <a:extLst>
                  <a:ext uri="{FF2B5EF4-FFF2-40B4-BE49-F238E27FC236}">
                    <a16:creationId xmlns:a16="http://schemas.microsoft.com/office/drawing/2014/main" id="{DFDAF3CE-7BBB-4656-B8F9-72CFA4408142}"/>
                  </a:ext>
                </a:extLst>
              </p:cNvPr>
              <p:cNvSpPr/>
              <p:nvPr/>
            </p:nvSpPr>
            <p:spPr>
              <a:xfrm>
                <a:off x="1773420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95" name="Freeform: Shape 14894">
                <a:extLst>
                  <a:ext uri="{FF2B5EF4-FFF2-40B4-BE49-F238E27FC236}">
                    <a16:creationId xmlns:a16="http://schemas.microsoft.com/office/drawing/2014/main" id="{34A44DB3-E2A5-430F-99C7-363DFE9C9D0E}"/>
                  </a:ext>
                </a:extLst>
              </p:cNvPr>
              <p:cNvSpPr/>
              <p:nvPr/>
            </p:nvSpPr>
            <p:spPr>
              <a:xfrm>
                <a:off x="18301931" y="6202775"/>
                <a:ext cx="87739" cy="107679"/>
              </a:xfrm>
              <a:custGeom>
                <a:avLst/>
                <a:gdLst>
                  <a:gd name="connsiteX0" fmla="*/ 46815 w 133149"/>
                  <a:gd name="connsiteY0" fmla="*/ 163410 h 163409"/>
                  <a:gd name="connsiteX1" fmla="*/ 0 w 133149"/>
                  <a:gd name="connsiteY1" fmla="*/ 163410 h 163409"/>
                  <a:gd name="connsiteX2" fmla="*/ 86334 w 133149"/>
                  <a:gd name="connsiteY2" fmla="*/ 0 h 163409"/>
                  <a:gd name="connsiteX3" fmla="*/ 133150 w 13314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4" y="0"/>
                    </a:lnTo>
                    <a:lnTo>
                      <a:pt x="13315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96" name="Freeform: Shape 14895">
                <a:extLst>
                  <a:ext uri="{FF2B5EF4-FFF2-40B4-BE49-F238E27FC236}">
                    <a16:creationId xmlns:a16="http://schemas.microsoft.com/office/drawing/2014/main" id="{E71BE187-7190-4D15-BF31-0153B9DEB069}"/>
                  </a:ext>
                </a:extLst>
              </p:cNvPr>
              <p:cNvSpPr/>
              <p:nvPr/>
            </p:nvSpPr>
            <p:spPr>
              <a:xfrm>
                <a:off x="18112738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97" name="Freeform: Shape 14896">
                <a:extLst>
                  <a:ext uri="{FF2B5EF4-FFF2-40B4-BE49-F238E27FC236}">
                    <a16:creationId xmlns:a16="http://schemas.microsoft.com/office/drawing/2014/main" id="{20930D24-935E-467D-B312-403F89FEA3DF}"/>
                  </a:ext>
                </a:extLst>
              </p:cNvPr>
              <p:cNvSpPr/>
              <p:nvPr/>
            </p:nvSpPr>
            <p:spPr>
              <a:xfrm>
                <a:off x="9597086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9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98" name="Freeform: Shape 14897">
                <a:extLst>
                  <a:ext uri="{FF2B5EF4-FFF2-40B4-BE49-F238E27FC236}">
                    <a16:creationId xmlns:a16="http://schemas.microsoft.com/office/drawing/2014/main" id="{2F15583B-847A-47CD-AC9D-C665BF3C4894}"/>
                  </a:ext>
                </a:extLst>
              </p:cNvPr>
              <p:cNvSpPr/>
              <p:nvPr/>
            </p:nvSpPr>
            <p:spPr>
              <a:xfrm>
                <a:off x="9029117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99" name="Freeform: Shape 14898">
                <a:extLst>
                  <a:ext uri="{FF2B5EF4-FFF2-40B4-BE49-F238E27FC236}">
                    <a16:creationId xmlns:a16="http://schemas.microsoft.com/office/drawing/2014/main" id="{68C3CCF7-8EE0-41F5-8587-921F19DC5996}"/>
                  </a:ext>
                </a:extLst>
              </p:cNvPr>
              <p:cNvSpPr/>
              <p:nvPr/>
            </p:nvSpPr>
            <p:spPr>
              <a:xfrm>
                <a:off x="8839912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00" name="Freeform: Shape 14899">
                <a:extLst>
                  <a:ext uri="{FF2B5EF4-FFF2-40B4-BE49-F238E27FC236}">
                    <a16:creationId xmlns:a16="http://schemas.microsoft.com/office/drawing/2014/main" id="{F0BDBD9A-76B2-4734-84F2-45C5786B1067}"/>
                  </a:ext>
                </a:extLst>
              </p:cNvPr>
              <p:cNvSpPr/>
              <p:nvPr/>
            </p:nvSpPr>
            <p:spPr>
              <a:xfrm>
                <a:off x="8461266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01" name="Freeform: Shape 14900">
                <a:extLst>
                  <a:ext uri="{FF2B5EF4-FFF2-40B4-BE49-F238E27FC236}">
                    <a16:creationId xmlns:a16="http://schemas.microsoft.com/office/drawing/2014/main" id="{1CA44E06-6729-4579-A4E0-D970E23404ED}"/>
                  </a:ext>
                </a:extLst>
              </p:cNvPr>
              <p:cNvSpPr/>
              <p:nvPr/>
            </p:nvSpPr>
            <p:spPr>
              <a:xfrm>
                <a:off x="8272061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02" name="Freeform: Shape 14901">
                <a:extLst>
                  <a:ext uri="{FF2B5EF4-FFF2-40B4-BE49-F238E27FC236}">
                    <a16:creationId xmlns:a16="http://schemas.microsoft.com/office/drawing/2014/main" id="{D59250D6-2517-48AC-8DBA-443A060B6F4A}"/>
                  </a:ext>
                </a:extLst>
              </p:cNvPr>
              <p:cNvSpPr/>
              <p:nvPr/>
            </p:nvSpPr>
            <p:spPr>
              <a:xfrm>
                <a:off x="8082856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03" name="Freeform: Shape 14902">
                <a:extLst>
                  <a:ext uri="{FF2B5EF4-FFF2-40B4-BE49-F238E27FC236}">
                    <a16:creationId xmlns:a16="http://schemas.microsoft.com/office/drawing/2014/main" id="{742D9C86-CC81-4E95-AA74-A3F8C5041B40}"/>
                  </a:ext>
                </a:extLst>
              </p:cNvPr>
              <p:cNvSpPr/>
              <p:nvPr/>
            </p:nvSpPr>
            <p:spPr>
              <a:xfrm>
                <a:off x="7893533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04" name="Freeform: Shape 14903">
                <a:extLst>
                  <a:ext uri="{FF2B5EF4-FFF2-40B4-BE49-F238E27FC236}">
                    <a16:creationId xmlns:a16="http://schemas.microsoft.com/office/drawing/2014/main" id="{D82DE311-5A4E-4ABD-8D04-3A0F94185C22}"/>
                  </a:ext>
                </a:extLst>
              </p:cNvPr>
              <p:cNvSpPr/>
              <p:nvPr/>
            </p:nvSpPr>
            <p:spPr>
              <a:xfrm>
                <a:off x="7515122" y="6202775"/>
                <a:ext cx="87621" cy="107679"/>
              </a:xfrm>
              <a:custGeom>
                <a:avLst/>
                <a:gdLst>
                  <a:gd name="connsiteX0" fmla="*/ 46638 w 132970"/>
                  <a:gd name="connsiteY0" fmla="*/ 163410 h 163409"/>
                  <a:gd name="connsiteX1" fmla="*/ 0 w 132970"/>
                  <a:gd name="connsiteY1" fmla="*/ 163410 h 163409"/>
                  <a:gd name="connsiteX2" fmla="*/ 86333 w 132970"/>
                  <a:gd name="connsiteY2" fmla="*/ 0 h 163409"/>
                  <a:gd name="connsiteX3" fmla="*/ 132971 w 132970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70" h="163409">
                    <a:moveTo>
                      <a:pt x="46638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1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05" name="Freeform: Shape 14904">
                <a:extLst>
                  <a:ext uri="{FF2B5EF4-FFF2-40B4-BE49-F238E27FC236}">
                    <a16:creationId xmlns:a16="http://schemas.microsoft.com/office/drawing/2014/main" id="{8BE8F503-AAAE-4BDF-A4C6-C3CE6B787919}"/>
                  </a:ext>
                </a:extLst>
              </p:cNvPr>
              <p:cNvSpPr/>
              <p:nvPr/>
            </p:nvSpPr>
            <p:spPr>
              <a:xfrm>
                <a:off x="7325799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9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06" name="Freeform: Shape 14905">
                <a:extLst>
                  <a:ext uri="{FF2B5EF4-FFF2-40B4-BE49-F238E27FC236}">
                    <a16:creationId xmlns:a16="http://schemas.microsoft.com/office/drawing/2014/main" id="{9D90F45E-7EB3-4D0B-8AEB-D7A1F1A82317}"/>
                  </a:ext>
                </a:extLst>
              </p:cNvPr>
              <p:cNvSpPr/>
              <p:nvPr/>
            </p:nvSpPr>
            <p:spPr>
              <a:xfrm>
                <a:off x="6758066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9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07" name="Freeform: Shape 14906">
                <a:extLst>
                  <a:ext uri="{FF2B5EF4-FFF2-40B4-BE49-F238E27FC236}">
                    <a16:creationId xmlns:a16="http://schemas.microsoft.com/office/drawing/2014/main" id="{D8C981D0-FEFD-4E25-AE3A-6B3019D418D7}"/>
                  </a:ext>
                </a:extLst>
              </p:cNvPr>
              <p:cNvSpPr/>
              <p:nvPr/>
            </p:nvSpPr>
            <p:spPr>
              <a:xfrm>
                <a:off x="6379656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08" name="Freeform: Shape 14907">
                <a:extLst>
                  <a:ext uri="{FF2B5EF4-FFF2-40B4-BE49-F238E27FC236}">
                    <a16:creationId xmlns:a16="http://schemas.microsoft.com/office/drawing/2014/main" id="{B3BBF91A-045A-4877-B9DE-59989BE6606E}"/>
                  </a:ext>
                </a:extLst>
              </p:cNvPr>
              <p:cNvSpPr/>
              <p:nvPr/>
            </p:nvSpPr>
            <p:spPr>
              <a:xfrm>
                <a:off x="6190333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09" name="Freeform: Shape 14908">
                <a:extLst>
                  <a:ext uri="{FF2B5EF4-FFF2-40B4-BE49-F238E27FC236}">
                    <a16:creationId xmlns:a16="http://schemas.microsoft.com/office/drawing/2014/main" id="{4BDED82E-D790-481B-B3FA-866488F65F9D}"/>
                  </a:ext>
                </a:extLst>
              </p:cNvPr>
              <p:cNvSpPr/>
              <p:nvPr/>
            </p:nvSpPr>
            <p:spPr>
              <a:xfrm>
                <a:off x="6001128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10" name="Freeform: Shape 14909">
                <a:extLst>
                  <a:ext uri="{FF2B5EF4-FFF2-40B4-BE49-F238E27FC236}">
                    <a16:creationId xmlns:a16="http://schemas.microsoft.com/office/drawing/2014/main" id="{F3CA5888-47E6-48D5-9672-DCA638EFB3AB}"/>
                  </a:ext>
                </a:extLst>
              </p:cNvPr>
              <p:cNvSpPr/>
              <p:nvPr/>
            </p:nvSpPr>
            <p:spPr>
              <a:xfrm>
                <a:off x="5811923" y="6202775"/>
                <a:ext cx="87620" cy="107679"/>
              </a:xfrm>
              <a:custGeom>
                <a:avLst/>
                <a:gdLst>
                  <a:gd name="connsiteX0" fmla="*/ 46638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8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11" name="Freeform: Shape 14910">
                <a:extLst>
                  <a:ext uri="{FF2B5EF4-FFF2-40B4-BE49-F238E27FC236}">
                    <a16:creationId xmlns:a16="http://schemas.microsoft.com/office/drawing/2014/main" id="{1D5B7449-7661-4D96-A9BE-69E7E4F12A1A}"/>
                  </a:ext>
                </a:extLst>
              </p:cNvPr>
              <p:cNvSpPr/>
              <p:nvPr/>
            </p:nvSpPr>
            <p:spPr>
              <a:xfrm>
                <a:off x="5622600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12" name="Freeform: Shape 14911">
                <a:extLst>
                  <a:ext uri="{FF2B5EF4-FFF2-40B4-BE49-F238E27FC236}">
                    <a16:creationId xmlns:a16="http://schemas.microsoft.com/office/drawing/2014/main" id="{386E289D-3457-4ED7-8D50-9B7461F513CB}"/>
                  </a:ext>
                </a:extLst>
              </p:cNvPr>
              <p:cNvSpPr/>
              <p:nvPr/>
            </p:nvSpPr>
            <p:spPr>
              <a:xfrm>
                <a:off x="5433395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13" name="Freeform: Shape 14912">
                <a:extLst>
                  <a:ext uri="{FF2B5EF4-FFF2-40B4-BE49-F238E27FC236}">
                    <a16:creationId xmlns:a16="http://schemas.microsoft.com/office/drawing/2014/main" id="{64CDCC53-F5D5-4F84-8C72-182FBB0C010B}"/>
                  </a:ext>
                </a:extLst>
              </p:cNvPr>
              <p:cNvSpPr/>
              <p:nvPr/>
            </p:nvSpPr>
            <p:spPr>
              <a:xfrm>
                <a:off x="5244190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14" name="Freeform: Shape 14913">
                <a:extLst>
                  <a:ext uri="{FF2B5EF4-FFF2-40B4-BE49-F238E27FC236}">
                    <a16:creationId xmlns:a16="http://schemas.microsoft.com/office/drawing/2014/main" id="{80676D09-6E4E-4E93-ACC2-E5477AA96CD7}"/>
                  </a:ext>
                </a:extLst>
              </p:cNvPr>
              <p:cNvSpPr/>
              <p:nvPr/>
            </p:nvSpPr>
            <p:spPr>
              <a:xfrm>
                <a:off x="5054867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8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15" name="Freeform: Shape 14914">
                <a:extLst>
                  <a:ext uri="{FF2B5EF4-FFF2-40B4-BE49-F238E27FC236}">
                    <a16:creationId xmlns:a16="http://schemas.microsoft.com/office/drawing/2014/main" id="{485FE4F3-719C-478A-9F87-38B0F612DDCD}"/>
                  </a:ext>
                </a:extLst>
              </p:cNvPr>
              <p:cNvSpPr/>
              <p:nvPr/>
            </p:nvSpPr>
            <p:spPr>
              <a:xfrm>
                <a:off x="4865662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16" name="Freeform: Shape 14915">
                <a:extLst>
                  <a:ext uri="{FF2B5EF4-FFF2-40B4-BE49-F238E27FC236}">
                    <a16:creationId xmlns:a16="http://schemas.microsoft.com/office/drawing/2014/main" id="{DB31F173-B642-4C83-B12C-C2FC126ED000}"/>
                  </a:ext>
                </a:extLst>
              </p:cNvPr>
              <p:cNvSpPr/>
              <p:nvPr/>
            </p:nvSpPr>
            <p:spPr>
              <a:xfrm>
                <a:off x="4676457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17" name="Freeform: Shape 14916">
                <a:extLst>
                  <a:ext uri="{FF2B5EF4-FFF2-40B4-BE49-F238E27FC236}">
                    <a16:creationId xmlns:a16="http://schemas.microsoft.com/office/drawing/2014/main" id="{7E18A9C4-8712-4E8D-BDEE-23EDA6C8C852}"/>
                  </a:ext>
                </a:extLst>
              </p:cNvPr>
              <p:cNvSpPr/>
              <p:nvPr/>
            </p:nvSpPr>
            <p:spPr>
              <a:xfrm>
                <a:off x="4487134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3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18" name="Freeform: Shape 14917">
                <a:extLst>
                  <a:ext uri="{FF2B5EF4-FFF2-40B4-BE49-F238E27FC236}">
                    <a16:creationId xmlns:a16="http://schemas.microsoft.com/office/drawing/2014/main" id="{5BCCE98B-F34A-42F7-8D4B-90FCC3BF9BFA}"/>
                  </a:ext>
                </a:extLst>
              </p:cNvPr>
              <p:cNvSpPr/>
              <p:nvPr/>
            </p:nvSpPr>
            <p:spPr>
              <a:xfrm>
                <a:off x="4297929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19" name="Freeform: Shape 14918">
                <a:extLst>
                  <a:ext uri="{FF2B5EF4-FFF2-40B4-BE49-F238E27FC236}">
                    <a16:creationId xmlns:a16="http://schemas.microsoft.com/office/drawing/2014/main" id="{77980DD3-DC99-43FA-B1DE-AF210194B56E}"/>
                  </a:ext>
                </a:extLst>
              </p:cNvPr>
              <p:cNvSpPr/>
              <p:nvPr/>
            </p:nvSpPr>
            <p:spPr>
              <a:xfrm>
                <a:off x="410872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20" name="Freeform: Shape 14919">
                <a:extLst>
                  <a:ext uri="{FF2B5EF4-FFF2-40B4-BE49-F238E27FC236}">
                    <a16:creationId xmlns:a16="http://schemas.microsoft.com/office/drawing/2014/main" id="{1DE31498-3EE5-45F5-B3F1-3CD5F4015CF5}"/>
                  </a:ext>
                </a:extLst>
              </p:cNvPr>
              <p:cNvSpPr/>
              <p:nvPr/>
            </p:nvSpPr>
            <p:spPr>
              <a:xfrm>
                <a:off x="391951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5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5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21" name="Freeform: Shape 14920">
                <a:extLst>
                  <a:ext uri="{FF2B5EF4-FFF2-40B4-BE49-F238E27FC236}">
                    <a16:creationId xmlns:a16="http://schemas.microsoft.com/office/drawing/2014/main" id="{346311AD-934E-45A8-856A-E7B2EB71460E}"/>
                  </a:ext>
                </a:extLst>
              </p:cNvPr>
              <p:cNvSpPr/>
              <p:nvPr/>
            </p:nvSpPr>
            <p:spPr>
              <a:xfrm>
                <a:off x="3730314" y="6202775"/>
                <a:ext cx="87620" cy="107679"/>
              </a:xfrm>
              <a:custGeom>
                <a:avLst/>
                <a:gdLst>
                  <a:gd name="connsiteX0" fmla="*/ 46638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8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22" name="Freeform: Shape 14921">
                <a:extLst>
                  <a:ext uri="{FF2B5EF4-FFF2-40B4-BE49-F238E27FC236}">
                    <a16:creationId xmlns:a16="http://schemas.microsoft.com/office/drawing/2014/main" id="{14B863DF-9CA8-4BD2-BE3F-27B7AFFFCC49}"/>
                  </a:ext>
                </a:extLst>
              </p:cNvPr>
              <p:cNvSpPr/>
              <p:nvPr/>
            </p:nvSpPr>
            <p:spPr>
              <a:xfrm>
                <a:off x="354110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23" name="Freeform: Shape 14922">
                <a:extLst>
                  <a:ext uri="{FF2B5EF4-FFF2-40B4-BE49-F238E27FC236}">
                    <a16:creationId xmlns:a16="http://schemas.microsoft.com/office/drawing/2014/main" id="{FC06AC5D-BEEC-495D-A570-B32F97BF4BD6}"/>
                  </a:ext>
                </a:extLst>
              </p:cNvPr>
              <p:cNvSpPr/>
              <p:nvPr/>
            </p:nvSpPr>
            <p:spPr>
              <a:xfrm>
                <a:off x="3351786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8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24" name="Freeform: Shape 14923">
                <a:extLst>
                  <a:ext uri="{FF2B5EF4-FFF2-40B4-BE49-F238E27FC236}">
                    <a16:creationId xmlns:a16="http://schemas.microsoft.com/office/drawing/2014/main" id="{DC4B8390-6B35-43E9-980E-E9239BF4F741}"/>
                  </a:ext>
                </a:extLst>
              </p:cNvPr>
              <p:cNvSpPr/>
              <p:nvPr/>
            </p:nvSpPr>
            <p:spPr>
              <a:xfrm>
                <a:off x="3162581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25" name="Freeform: Shape 14924">
                <a:extLst>
                  <a:ext uri="{FF2B5EF4-FFF2-40B4-BE49-F238E27FC236}">
                    <a16:creationId xmlns:a16="http://schemas.microsoft.com/office/drawing/2014/main" id="{3E0E163C-76BF-4D85-8A63-8D50EB28DE86}"/>
                  </a:ext>
                </a:extLst>
              </p:cNvPr>
              <p:cNvSpPr/>
              <p:nvPr/>
            </p:nvSpPr>
            <p:spPr>
              <a:xfrm>
                <a:off x="2973376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26" name="Freeform: Shape 14925">
                <a:extLst>
                  <a:ext uri="{FF2B5EF4-FFF2-40B4-BE49-F238E27FC236}">
                    <a16:creationId xmlns:a16="http://schemas.microsoft.com/office/drawing/2014/main" id="{57309C7E-BEEA-4C52-A9E4-9BFC9ADBBBF2}"/>
                  </a:ext>
                </a:extLst>
              </p:cNvPr>
              <p:cNvSpPr/>
              <p:nvPr/>
            </p:nvSpPr>
            <p:spPr>
              <a:xfrm>
                <a:off x="2784053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3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27" name="Freeform: Shape 14926">
                <a:extLst>
                  <a:ext uri="{FF2B5EF4-FFF2-40B4-BE49-F238E27FC236}">
                    <a16:creationId xmlns:a16="http://schemas.microsoft.com/office/drawing/2014/main" id="{B765EED2-4A2D-4231-9495-C4DFD15E85C4}"/>
                  </a:ext>
                </a:extLst>
              </p:cNvPr>
              <p:cNvSpPr/>
              <p:nvPr/>
            </p:nvSpPr>
            <p:spPr>
              <a:xfrm>
                <a:off x="2594848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28" name="Freeform: Shape 14927">
                <a:extLst>
                  <a:ext uri="{FF2B5EF4-FFF2-40B4-BE49-F238E27FC236}">
                    <a16:creationId xmlns:a16="http://schemas.microsoft.com/office/drawing/2014/main" id="{E31AD4B2-0F85-4B4B-8A1B-FABAA6D25747}"/>
                  </a:ext>
                </a:extLst>
              </p:cNvPr>
              <p:cNvSpPr/>
              <p:nvPr/>
            </p:nvSpPr>
            <p:spPr>
              <a:xfrm>
                <a:off x="2405643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29" name="Freeform: Shape 14928">
                <a:extLst>
                  <a:ext uri="{FF2B5EF4-FFF2-40B4-BE49-F238E27FC236}">
                    <a16:creationId xmlns:a16="http://schemas.microsoft.com/office/drawing/2014/main" id="{C6A62FE3-7C5A-40C1-AA0F-3FD8E7E05693}"/>
                  </a:ext>
                </a:extLst>
              </p:cNvPr>
              <p:cNvSpPr/>
              <p:nvPr/>
            </p:nvSpPr>
            <p:spPr>
              <a:xfrm>
                <a:off x="2216438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5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5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30" name="Freeform: Shape 14929">
                <a:extLst>
                  <a:ext uri="{FF2B5EF4-FFF2-40B4-BE49-F238E27FC236}">
                    <a16:creationId xmlns:a16="http://schemas.microsoft.com/office/drawing/2014/main" id="{33BFFE5E-C32A-4DE2-A83B-9F87810481E2}"/>
                  </a:ext>
                </a:extLst>
              </p:cNvPr>
              <p:cNvSpPr/>
              <p:nvPr/>
            </p:nvSpPr>
            <p:spPr>
              <a:xfrm>
                <a:off x="2027115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31" name="Freeform: Shape 14930">
                <a:extLst>
                  <a:ext uri="{FF2B5EF4-FFF2-40B4-BE49-F238E27FC236}">
                    <a16:creationId xmlns:a16="http://schemas.microsoft.com/office/drawing/2014/main" id="{241F267D-94B7-4E9F-B467-2775B608AF5F}"/>
                  </a:ext>
                </a:extLst>
              </p:cNvPr>
              <p:cNvSpPr/>
              <p:nvPr/>
            </p:nvSpPr>
            <p:spPr>
              <a:xfrm>
                <a:off x="1837910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32" name="Freeform: Shape 14931">
                <a:extLst>
                  <a:ext uri="{FF2B5EF4-FFF2-40B4-BE49-F238E27FC236}">
                    <a16:creationId xmlns:a16="http://schemas.microsoft.com/office/drawing/2014/main" id="{124376A6-0C6A-4136-AA02-A8302ADBB04B}"/>
                  </a:ext>
                </a:extLst>
              </p:cNvPr>
              <p:cNvSpPr/>
              <p:nvPr/>
            </p:nvSpPr>
            <p:spPr>
              <a:xfrm>
                <a:off x="1648705" y="6202775"/>
                <a:ext cx="87620" cy="107679"/>
              </a:xfrm>
              <a:custGeom>
                <a:avLst/>
                <a:gdLst>
                  <a:gd name="connsiteX0" fmla="*/ 46638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8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33" name="Freeform: Shape 14932">
                <a:extLst>
                  <a:ext uri="{FF2B5EF4-FFF2-40B4-BE49-F238E27FC236}">
                    <a16:creationId xmlns:a16="http://schemas.microsoft.com/office/drawing/2014/main" id="{09FE0973-AC36-4B21-AF59-E7ADA07D50A0}"/>
                  </a:ext>
                </a:extLst>
              </p:cNvPr>
              <p:cNvSpPr/>
              <p:nvPr/>
            </p:nvSpPr>
            <p:spPr>
              <a:xfrm>
                <a:off x="1459382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8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34" name="Freeform: Shape 14933">
                <a:extLst>
                  <a:ext uri="{FF2B5EF4-FFF2-40B4-BE49-F238E27FC236}">
                    <a16:creationId xmlns:a16="http://schemas.microsoft.com/office/drawing/2014/main" id="{37C901BA-8FF0-4263-8EA4-6BFC37C6EF93}"/>
                  </a:ext>
                </a:extLst>
              </p:cNvPr>
              <p:cNvSpPr/>
              <p:nvPr/>
            </p:nvSpPr>
            <p:spPr>
              <a:xfrm>
                <a:off x="1270177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35" name="Freeform: Shape 14934">
                <a:extLst>
                  <a:ext uri="{FF2B5EF4-FFF2-40B4-BE49-F238E27FC236}">
                    <a16:creationId xmlns:a16="http://schemas.microsoft.com/office/drawing/2014/main" id="{76027E3D-C65A-458F-8CDD-631CB62DDB38}"/>
                  </a:ext>
                </a:extLst>
              </p:cNvPr>
              <p:cNvSpPr/>
              <p:nvPr/>
            </p:nvSpPr>
            <p:spPr>
              <a:xfrm>
                <a:off x="1080972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36" name="Freeform: Shape 14935">
                <a:extLst>
                  <a:ext uri="{FF2B5EF4-FFF2-40B4-BE49-F238E27FC236}">
                    <a16:creationId xmlns:a16="http://schemas.microsoft.com/office/drawing/2014/main" id="{E2C0AF67-0404-497A-AA7A-980CEBDB27F7}"/>
                  </a:ext>
                </a:extLst>
              </p:cNvPr>
              <p:cNvSpPr/>
              <p:nvPr/>
            </p:nvSpPr>
            <p:spPr>
              <a:xfrm>
                <a:off x="891649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8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37" name="Freeform: Shape 14936">
                <a:extLst>
                  <a:ext uri="{FF2B5EF4-FFF2-40B4-BE49-F238E27FC236}">
                    <a16:creationId xmlns:a16="http://schemas.microsoft.com/office/drawing/2014/main" id="{607CAF66-6444-4B45-A8F0-5E4F530E460B}"/>
                  </a:ext>
                </a:extLst>
              </p:cNvPr>
              <p:cNvSpPr/>
              <p:nvPr/>
            </p:nvSpPr>
            <p:spPr>
              <a:xfrm>
                <a:off x="70244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38" name="Freeform: Shape 14937">
                <a:extLst>
                  <a:ext uri="{FF2B5EF4-FFF2-40B4-BE49-F238E27FC236}">
                    <a16:creationId xmlns:a16="http://schemas.microsoft.com/office/drawing/2014/main" id="{D4A5B69B-D09B-4EC1-A974-428E0D8C34DF}"/>
                  </a:ext>
                </a:extLst>
              </p:cNvPr>
              <p:cNvSpPr/>
              <p:nvPr/>
            </p:nvSpPr>
            <p:spPr>
              <a:xfrm>
                <a:off x="51323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39" name="Freeform: Shape 14938">
                <a:extLst>
                  <a:ext uri="{FF2B5EF4-FFF2-40B4-BE49-F238E27FC236}">
                    <a16:creationId xmlns:a16="http://schemas.microsoft.com/office/drawing/2014/main" id="{028DF096-76F6-4062-8A05-B12EE24B0F0C}"/>
                  </a:ext>
                </a:extLst>
              </p:cNvPr>
              <p:cNvSpPr/>
              <p:nvPr/>
            </p:nvSpPr>
            <p:spPr>
              <a:xfrm>
                <a:off x="323916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3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40" name="Freeform: Shape 14939">
                <a:extLst>
                  <a:ext uri="{FF2B5EF4-FFF2-40B4-BE49-F238E27FC236}">
                    <a16:creationId xmlns:a16="http://schemas.microsoft.com/office/drawing/2014/main" id="{437E8A1C-8FAF-41EE-9C4F-EAF713FD8CE4}"/>
                  </a:ext>
                </a:extLst>
              </p:cNvPr>
              <p:cNvSpPr/>
              <p:nvPr/>
            </p:nvSpPr>
            <p:spPr>
              <a:xfrm>
                <a:off x="134593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3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41" name="Freeform: Shape 14940">
                <a:extLst>
                  <a:ext uri="{FF2B5EF4-FFF2-40B4-BE49-F238E27FC236}">
                    <a16:creationId xmlns:a16="http://schemas.microsoft.com/office/drawing/2014/main" id="{C24E85AD-D913-4D6A-9E66-8ED75B7F788D}"/>
                  </a:ext>
                </a:extLst>
              </p:cNvPr>
              <p:cNvSpPr/>
              <p:nvPr/>
            </p:nvSpPr>
            <p:spPr>
              <a:xfrm>
                <a:off x="-54612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42" name="Freeform: Shape 14941">
                <a:extLst>
                  <a:ext uri="{FF2B5EF4-FFF2-40B4-BE49-F238E27FC236}">
                    <a16:creationId xmlns:a16="http://schemas.microsoft.com/office/drawing/2014/main" id="{A25D0FEB-CD97-4218-98FE-3ED76ABA24F9}"/>
                  </a:ext>
                </a:extLst>
              </p:cNvPr>
              <p:cNvSpPr/>
              <p:nvPr/>
            </p:nvSpPr>
            <p:spPr>
              <a:xfrm>
                <a:off x="6568861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43" name="Freeform: Shape 14942">
                <a:extLst>
                  <a:ext uri="{FF2B5EF4-FFF2-40B4-BE49-F238E27FC236}">
                    <a16:creationId xmlns:a16="http://schemas.microsoft.com/office/drawing/2014/main" id="{9D533424-F959-46A1-8631-B0734E60F445}"/>
                  </a:ext>
                </a:extLst>
              </p:cNvPr>
              <p:cNvSpPr/>
              <p:nvPr/>
            </p:nvSpPr>
            <p:spPr>
              <a:xfrm>
                <a:off x="713659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44" name="Freeform: Shape 14943">
                <a:extLst>
                  <a:ext uri="{FF2B5EF4-FFF2-40B4-BE49-F238E27FC236}">
                    <a16:creationId xmlns:a16="http://schemas.microsoft.com/office/drawing/2014/main" id="{0F1033E1-DE1A-4466-A346-53868EA0E97C}"/>
                  </a:ext>
                </a:extLst>
              </p:cNvPr>
              <p:cNvSpPr/>
              <p:nvPr/>
            </p:nvSpPr>
            <p:spPr>
              <a:xfrm>
                <a:off x="7704328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45" name="Freeform: Shape 14944">
                <a:extLst>
                  <a:ext uri="{FF2B5EF4-FFF2-40B4-BE49-F238E27FC236}">
                    <a16:creationId xmlns:a16="http://schemas.microsoft.com/office/drawing/2014/main" id="{A91D2E1B-4AEF-4C0B-B732-4E066945FAEC}"/>
                  </a:ext>
                </a:extLst>
              </p:cNvPr>
              <p:cNvSpPr/>
              <p:nvPr/>
            </p:nvSpPr>
            <p:spPr>
              <a:xfrm>
                <a:off x="694738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46" name="Freeform: Shape 14945">
                <a:extLst>
                  <a:ext uri="{FF2B5EF4-FFF2-40B4-BE49-F238E27FC236}">
                    <a16:creationId xmlns:a16="http://schemas.microsoft.com/office/drawing/2014/main" id="{0AE2A100-D1C9-4CFF-A9E2-12E691D9405B}"/>
                  </a:ext>
                </a:extLst>
              </p:cNvPr>
              <p:cNvSpPr/>
              <p:nvPr/>
            </p:nvSpPr>
            <p:spPr>
              <a:xfrm>
                <a:off x="8650589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47" name="Freeform: Shape 14946">
                <a:extLst>
                  <a:ext uri="{FF2B5EF4-FFF2-40B4-BE49-F238E27FC236}">
                    <a16:creationId xmlns:a16="http://schemas.microsoft.com/office/drawing/2014/main" id="{E52006EE-CE4E-4F0A-9EBD-E216C80D34CE}"/>
                  </a:ext>
                </a:extLst>
              </p:cNvPr>
              <p:cNvSpPr/>
              <p:nvPr/>
            </p:nvSpPr>
            <p:spPr>
              <a:xfrm>
                <a:off x="9218440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48" name="Freeform: Shape 14947">
                <a:extLst>
                  <a:ext uri="{FF2B5EF4-FFF2-40B4-BE49-F238E27FC236}">
                    <a16:creationId xmlns:a16="http://schemas.microsoft.com/office/drawing/2014/main" id="{DC133D71-4ACF-47DC-BD4B-9CAE6BA4B62B}"/>
                  </a:ext>
                </a:extLst>
              </p:cNvPr>
              <p:cNvSpPr/>
              <p:nvPr/>
            </p:nvSpPr>
            <p:spPr>
              <a:xfrm>
                <a:off x="9407763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49" name="Freeform: Shape 14948">
                <a:extLst>
                  <a:ext uri="{FF2B5EF4-FFF2-40B4-BE49-F238E27FC236}">
                    <a16:creationId xmlns:a16="http://schemas.microsoft.com/office/drawing/2014/main" id="{FAB4272F-A655-403A-976D-7C60F51D3F17}"/>
                  </a:ext>
                </a:extLst>
              </p:cNvPr>
              <p:cNvSpPr/>
              <p:nvPr/>
            </p:nvSpPr>
            <p:spPr>
              <a:xfrm>
                <a:off x="9975732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50" name="Freeform: Shape 14949">
                <a:extLst>
                  <a:ext uri="{FF2B5EF4-FFF2-40B4-BE49-F238E27FC236}">
                    <a16:creationId xmlns:a16="http://schemas.microsoft.com/office/drawing/2014/main" id="{14DFB754-123A-438C-A7A2-779F28A2B614}"/>
                  </a:ext>
                </a:extLst>
              </p:cNvPr>
              <p:cNvSpPr/>
              <p:nvPr/>
            </p:nvSpPr>
            <p:spPr>
              <a:xfrm>
                <a:off x="9786409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51" name="Freeform: Shape 14950">
                <a:extLst>
                  <a:ext uri="{FF2B5EF4-FFF2-40B4-BE49-F238E27FC236}">
                    <a16:creationId xmlns:a16="http://schemas.microsoft.com/office/drawing/2014/main" id="{344F4F6B-634E-4367-8240-A0ADD38D0500}"/>
                  </a:ext>
                </a:extLst>
              </p:cNvPr>
              <p:cNvSpPr/>
              <p:nvPr/>
            </p:nvSpPr>
            <p:spPr>
              <a:xfrm>
                <a:off x="10543584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52" name="Freeform: Shape 14951">
                <a:extLst>
                  <a:ext uri="{FF2B5EF4-FFF2-40B4-BE49-F238E27FC236}">
                    <a16:creationId xmlns:a16="http://schemas.microsoft.com/office/drawing/2014/main" id="{4728D7EE-FC74-4B32-B090-4909AE887B4D}"/>
                  </a:ext>
                </a:extLst>
              </p:cNvPr>
              <p:cNvSpPr/>
              <p:nvPr/>
            </p:nvSpPr>
            <p:spPr>
              <a:xfrm>
                <a:off x="10922112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53" name="Freeform: Shape 14952">
                <a:extLst>
                  <a:ext uri="{FF2B5EF4-FFF2-40B4-BE49-F238E27FC236}">
                    <a16:creationId xmlns:a16="http://schemas.microsoft.com/office/drawing/2014/main" id="{D51E82A7-BF5A-4386-8EFC-25AD8B4721A2}"/>
                  </a:ext>
                </a:extLst>
              </p:cNvPr>
              <p:cNvSpPr/>
              <p:nvPr/>
            </p:nvSpPr>
            <p:spPr>
              <a:xfrm>
                <a:off x="11300640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54" name="Freeform: Shape 14953">
                <a:extLst>
                  <a:ext uri="{FF2B5EF4-FFF2-40B4-BE49-F238E27FC236}">
                    <a16:creationId xmlns:a16="http://schemas.microsoft.com/office/drawing/2014/main" id="{9A3BAE61-E9BE-4081-990C-5E2E7EA53E6B}"/>
                  </a:ext>
                </a:extLst>
              </p:cNvPr>
              <p:cNvSpPr/>
              <p:nvPr/>
            </p:nvSpPr>
            <p:spPr>
              <a:xfrm>
                <a:off x="11489963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55" name="Freeform: Shape 14954">
                <a:extLst>
                  <a:ext uri="{FF2B5EF4-FFF2-40B4-BE49-F238E27FC236}">
                    <a16:creationId xmlns:a16="http://schemas.microsoft.com/office/drawing/2014/main" id="{498C0D51-88FD-46DD-BCCA-0F517D2CEEB8}"/>
                  </a:ext>
                </a:extLst>
              </p:cNvPr>
              <p:cNvSpPr/>
              <p:nvPr/>
            </p:nvSpPr>
            <p:spPr>
              <a:xfrm>
                <a:off x="12057696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56" name="Freeform: Shape 14955">
                <a:extLst>
                  <a:ext uri="{FF2B5EF4-FFF2-40B4-BE49-F238E27FC236}">
                    <a16:creationId xmlns:a16="http://schemas.microsoft.com/office/drawing/2014/main" id="{3CA6EED3-F87E-4773-817B-D8258C4C7069}"/>
                  </a:ext>
                </a:extLst>
              </p:cNvPr>
              <p:cNvSpPr/>
              <p:nvPr/>
            </p:nvSpPr>
            <p:spPr>
              <a:xfrm>
                <a:off x="12246901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57" name="Freeform: Shape 14956">
                <a:extLst>
                  <a:ext uri="{FF2B5EF4-FFF2-40B4-BE49-F238E27FC236}">
                    <a16:creationId xmlns:a16="http://schemas.microsoft.com/office/drawing/2014/main" id="{E7455C43-995F-4CD0-B8CA-E77257AB941C}"/>
                  </a:ext>
                </a:extLst>
              </p:cNvPr>
              <p:cNvSpPr/>
              <p:nvPr/>
            </p:nvSpPr>
            <p:spPr>
              <a:xfrm>
                <a:off x="12625313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58" name="Freeform: Shape 14957">
                <a:extLst>
                  <a:ext uri="{FF2B5EF4-FFF2-40B4-BE49-F238E27FC236}">
                    <a16:creationId xmlns:a16="http://schemas.microsoft.com/office/drawing/2014/main" id="{31FBB087-B9D8-417E-B9C4-77C29F36879E}"/>
                  </a:ext>
                </a:extLst>
              </p:cNvPr>
              <p:cNvSpPr/>
              <p:nvPr/>
            </p:nvSpPr>
            <p:spPr>
              <a:xfrm>
                <a:off x="12814518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59" name="Freeform: Shape 14958">
                <a:extLst>
                  <a:ext uri="{FF2B5EF4-FFF2-40B4-BE49-F238E27FC236}">
                    <a16:creationId xmlns:a16="http://schemas.microsoft.com/office/drawing/2014/main" id="{CF455807-4566-4063-AA0B-1E9DAC3EB12A}"/>
                  </a:ext>
                </a:extLst>
              </p:cNvPr>
              <p:cNvSpPr/>
              <p:nvPr/>
            </p:nvSpPr>
            <p:spPr>
              <a:xfrm>
                <a:off x="13003723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60" name="Freeform: Shape 14959">
                <a:extLst>
                  <a:ext uri="{FF2B5EF4-FFF2-40B4-BE49-F238E27FC236}">
                    <a16:creationId xmlns:a16="http://schemas.microsoft.com/office/drawing/2014/main" id="{3DD37A6D-073D-4B81-B783-BC757ABD90AE}"/>
                  </a:ext>
                </a:extLst>
              </p:cNvPr>
              <p:cNvSpPr/>
              <p:nvPr/>
            </p:nvSpPr>
            <p:spPr>
              <a:xfrm>
                <a:off x="13571457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61" name="Freeform: Shape 14960">
                <a:extLst>
                  <a:ext uri="{FF2B5EF4-FFF2-40B4-BE49-F238E27FC236}">
                    <a16:creationId xmlns:a16="http://schemas.microsoft.com/office/drawing/2014/main" id="{F9B2BB8B-DBE2-4EFA-818B-2CAA0233F867}"/>
                  </a:ext>
                </a:extLst>
              </p:cNvPr>
              <p:cNvSpPr/>
              <p:nvPr/>
            </p:nvSpPr>
            <p:spPr>
              <a:xfrm>
                <a:off x="13760662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62" name="Freeform: Shape 14961">
                <a:extLst>
                  <a:ext uri="{FF2B5EF4-FFF2-40B4-BE49-F238E27FC236}">
                    <a16:creationId xmlns:a16="http://schemas.microsoft.com/office/drawing/2014/main" id="{D61D90E2-A080-403A-BD0E-80B2657B7152}"/>
                  </a:ext>
                </a:extLst>
              </p:cNvPr>
              <p:cNvSpPr/>
              <p:nvPr/>
            </p:nvSpPr>
            <p:spPr>
              <a:xfrm>
                <a:off x="1413907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63" name="Freeform: Shape 14962">
                <a:extLst>
                  <a:ext uri="{FF2B5EF4-FFF2-40B4-BE49-F238E27FC236}">
                    <a16:creationId xmlns:a16="http://schemas.microsoft.com/office/drawing/2014/main" id="{C9D49AF9-A170-4542-8BBC-606092796F66}"/>
                  </a:ext>
                </a:extLst>
              </p:cNvPr>
              <p:cNvSpPr/>
              <p:nvPr/>
            </p:nvSpPr>
            <p:spPr>
              <a:xfrm>
                <a:off x="1432827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64" name="Freeform: Shape 14963">
                <a:extLst>
                  <a:ext uri="{FF2B5EF4-FFF2-40B4-BE49-F238E27FC236}">
                    <a16:creationId xmlns:a16="http://schemas.microsoft.com/office/drawing/2014/main" id="{B44BDA5B-AE45-4268-84F9-25024E9FE35A}"/>
                  </a:ext>
                </a:extLst>
              </p:cNvPr>
              <p:cNvSpPr/>
              <p:nvPr/>
            </p:nvSpPr>
            <p:spPr>
              <a:xfrm>
                <a:off x="1489589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65" name="Freeform: Shape 14964">
                <a:extLst>
                  <a:ext uri="{FF2B5EF4-FFF2-40B4-BE49-F238E27FC236}">
                    <a16:creationId xmlns:a16="http://schemas.microsoft.com/office/drawing/2014/main" id="{1A61AF8D-080F-4E98-BCCB-2CC6B3EBAED5}"/>
                  </a:ext>
                </a:extLst>
              </p:cNvPr>
              <p:cNvSpPr/>
              <p:nvPr/>
            </p:nvSpPr>
            <p:spPr>
              <a:xfrm>
                <a:off x="1527430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66" name="Freeform: Shape 14965">
                <a:extLst>
                  <a:ext uri="{FF2B5EF4-FFF2-40B4-BE49-F238E27FC236}">
                    <a16:creationId xmlns:a16="http://schemas.microsoft.com/office/drawing/2014/main" id="{ABC9904E-D858-4D9D-BC91-FB25B4765DEA}"/>
                  </a:ext>
                </a:extLst>
              </p:cNvPr>
              <p:cNvSpPr/>
              <p:nvPr/>
            </p:nvSpPr>
            <p:spPr>
              <a:xfrm>
                <a:off x="1565271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67" name="Freeform: Shape 14966">
                <a:extLst>
                  <a:ext uri="{FF2B5EF4-FFF2-40B4-BE49-F238E27FC236}">
                    <a16:creationId xmlns:a16="http://schemas.microsoft.com/office/drawing/2014/main" id="{48592A01-9DC7-4D3C-AAE1-3B43135BB256}"/>
                  </a:ext>
                </a:extLst>
              </p:cNvPr>
              <p:cNvSpPr/>
              <p:nvPr/>
            </p:nvSpPr>
            <p:spPr>
              <a:xfrm>
                <a:off x="1584191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68" name="Freeform: Shape 14967">
                <a:extLst>
                  <a:ext uri="{FF2B5EF4-FFF2-40B4-BE49-F238E27FC236}">
                    <a16:creationId xmlns:a16="http://schemas.microsoft.com/office/drawing/2014/main" id="{86754A8E-78FF-447A-9FBD-5806D053E245}"/>
                  </a:ext>
                </a:extLst>
              </p:cNvPr>
              <p:cNvSpPr/>
              <p:nvPr/>
            </p:nvSpPr>
            <p:spPr>
              <a:xfrm>
                <a:off x="16409770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69" name="Freeform: Shape 14968">
                <a:extLst>
                  <a:ext uri="{FF2B5EF4-FFF2-40B4-BE49-F238E27FC236}">
                    <a16:creationId xmlns:a16="http://schemas.microsoft.com/office/drawing/2014/main" id="{A960FCF7-7884-4BA2-88C0-2D54DB193ED0}"/>
                  </a:ext>
                </a:extLst>
              </p:cNvPr>
              <p:cNvSpPr/>
              <p:nvPr/>
            </p:nvSpPr>
            <p:spPr>
              <a:xfrm>
                <a:off x="17355797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4970" name="Group 14969">
            <a:extLst>
              <a:ext uri="{FF2B5EF4-FFF2-40B4-BE49-F238E27FC236}">
                <a16:creationId xmlns:a16="http://schemas.microsoft.com/office/drawing/2014/main" id="{528B56B8-79D0-4B27-A872-FD6C26456342}"/>
              </a:ext>
            </a:extLst>
          </p:cNvPr>
          <p:cNvGrpSpPr/>
          <p:nvPr/>
        </p:nvGrpSpPr>
        <p:grpSpPr>
          <a:xfrm>
            <a:off x="17195134" y="4879528"/>
            <a:ext cx="1184824" cy="744514"/>
            <a:chOff x="4680513" y="4879528"/>
            <a:chExt cx="1184824" cy="744514"/>
          </a:xfrm>
        </p:grpSpPr>
        <p:sp>
          <p:nvSpPr>
            <p:cNvPr id="14971" name="Freeform: Shape 14970">
              <a:extLst>
                <a:ext uri="{FF2B5EF4-FFF2-40B4-BE49-F238E27FC236}">
                  <a16:creationId xmlns:a16="http://schemas.microsoft.com/office/drawing/2014/main" id="{91DAC420-4B35-4A7E-AAF1-F18E01C42B71}"/>
                </a:ext>
              </a:extLst>
            </p:cNvPr>
            <p:cNvSpPr/>
            <p:nvPr/>
          </p:nvSpPr>
          <p:spPr>
            <a:xfrm>
              <a:off x="4917559" y="5226242"/>
              <a:ext cx="430090" cy="314971"/>
            </a:xfrm>
            <a:custGeom>
              <a:avLst/>
              <a:gdLst>
                <a:gd name="connsiteX0" fmla="*/ 0 w 300704"/>
                <a:gd name="connsiteY0" fmla="*/ 0 h 220217"/>
                <a:gd name="connsiteX1" fmla="*/ 300704 w 300704"/>
                <a:gd name="connsiteY1" fmla="*/ 0 h 220217"/>
                <a:gd name="connsiteX2" fmla="*/ 300704 w 300704"/>
                <a:gd name="connsiteY2" fmla="*/ 220218 h 220217"/>
                <a:gd name="connsiteX3" fmla="*/ 0 w 300704"/>
                <a:gd name="connsiteY3" fmla="*/ 220218 h 22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0704" h="220217">
                  <a:moveTo>
                    <a:pt x="0" y="0"/>
                  </a:moveTo>
                  <a:lnTo>
                    <a:pt x="300704" y="0"/>
                  </a:lnTo>
                  <a:lnTo>
                    <a:pt x="300704" y="220218"/>
                  </a:lnTo>
                  <a:lnTo>
                    <a:pt x="0" y="220218"/>
                  </a:lnTo>
                  <a:close/>
                </a:path>
              </a:pathLst>
            </a:custGeom>
            <a:solidFill>
              <a:srgbClr val="0096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972" name="Group 14971">
              <a:extLst>
                <a:ext uri="{FF2B5EF4-FFF2-40B4-BE49-F238E27FC236}">
                  <a16:creationId xmlns:a16="http://schemas.microsoft.com/office/drawing/2014/main" id="{443277DB-E626-4D40-915F-4EEF8533501D}"/>
                </a:ext>
              </a:extLst>
            </p:cNvPr>
            <p:cNvGrpSpPr/>
            <p:nvPr/>
          </p:nvGrpSpPr>
          <p:grpSpPr>
            <a:xfrm>
              <a:off x="4680513" y="4879528"/>
              <a:ext cx="1184824" cy="744514"/>
              <a:chOff x="4680513" y="4879528"/>
              <a:chExt cx="1184824" cy="744514"/>
            </a:xfrm>
          </p:grpSpPr>
          <p:grpSp>
            <p:nvGrpSpPr>
              <p:cNvPr id="14973" name="Group 14972">
                <a:extLst>
                  <a:ext uri="{FF2B5EF4-FFF2-40B4-BE49-F238E27FC236}">
                    <a16:creationId xmlns:a16="http://schemas.microsoft.com/office/drawing/2014/main" id="{AF5731DE-E493-4A4B-883B-CBBA0D21D8CC}"/>
                  </a:ext>
                </a:extLst>
              </p:cNvPr>
              <p:cNvGrpSpPr/>
              <p:nvPr/>
            </p:nvGrpSpPr>
            <p:grpSpPr>
              <a:xfrm>
                <a:off x="5057608" y="4879528"/>
                <a:ext cx="807729" cy="666180"/>
                <a:chOff x="5057608" y="4879528"/>
                <a:chExt cx="807729" cy="666180"/>
              </a:xfrm>
            </p:grpSpPr>
            <p:grpSp>
              <p:nvGrpSpPr>
                <p:cNvPr id="14980" name="Graphic 1">
                  <a:extLst>
                    <a:ext uri="{FF2B5EF4-FFF2-40B4-BE49-F238E27FC236}">
                      <a16:creationId xmlns:a16="http://schemas.microsoft.com/office/drawing/2014/main" id="{D36A37A3-8FB2-4256-AFBE-2477EC234648}"/>
                    </a:ext>
                  </a:extLst>
                </p:cNvPr>
                <p:cNvGrpSpPr/>
                <p:nvPr/>
              </p:nvGrpSpPr>
              <p:grpSpPr>
                <a:xfrm>
                  <a:off x="5058833" y="5008677"/>
                  <a:ext cx="287726" cy="223014"/>
                  <a:chOff x="2751962" y="5087151"/>
                  <a:chExt cx="201168" cy="155924"/>
                </a:xfrm>
                <a:solidFill>
                  <a:schemeClr val="accent1"/>
                </a:solidFill>
              </p:grpSpPr>
              <p:sp>
                <p:nvSpPr>
                  <p:cNvPr id="15003" name="Freeform: Shape 15002">
                    <a:extLst>
                      <a:ext uri="{FF2B5EF4-FFF2-40B4-BE49-F238E27FC236}">
                        <a16:creationId xmlns:a16="http://schemas.microsoft.com/office/drawing/2014/main" id="{19859931-13AA-4F9D-9B8F-B8AD506339C8}"/>
                      </a:ext>
                    </a:extLst>
                  </p:cNvPr>
                  <p:cNvSpPr/>
                  <p:nvPr/>
                </p:nvSpPr>
                <p:spPr>
                  <a:xfrm>
                    <a:off x="2752629" y="5087151"/>
                    <a:ext cx="200501" cy="153924"/>
                  </a:xfrm>
                  <a:custGeom>
                    <a:avLst/>
                    <a:gdLst>
                      <a:gd name="connsiteX0" fmla="*/ 0 w 200501"/>
                      <a:gd name="connsiteY0" fmla="*/ 0 h 153924"/>
                      <a:gd name="connsiteX1" fmla="*/ 200501 w 200501"/>
                      <a:gd name="connsiteY1" fmla="*/ 0 h 153924"/>
                      <a:gd name="connsiteX2" fmla="*/ 200501 w 200501"/>
                      <a:gd name="connsiteY2" fmla="*/ 153924 h 153924"/>
                      <a:gd name="connsiteX3" fmla="*/ 0 w 200501"/>
                      <a:gd name="connsiteY3" fmla="*/ 153924 h 153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0501" h="153924">
                        <a:moveTo>
                          <a:pt x="0" y="0"/>
                        </a:moveTo>
                        <a:lnTo>
                          <a:pt x="200501" y="0"/>
                        </a:lnTo>
                        <a:lnTo>
                          <a:pt x="200501" y="153924"/>
                        </a:lnTo>
                        <a:lnTo>
                          <a:pt x="0" y="153924"/>
                        </a:lnTo>
                        <a:close/>
                      </a:path>
                    </a:pathLst>
                  </a:custGeom>
                  <a:solidFill>
                    <a:srgbClr val="E84E0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04" name="Freeform: Shape 15003">
                    <a:extLst>
                      <a:ext uri="{FF2B5EF4-FFF2-40B4-BE49-F238E27FC236}">
                        <a16:creationId xmlns:a16="http://schemas.microsoft.com/office/drawing/2014/main" id="{0023A4C4-C1A3-4848-BA70-158A53DEA764}"/>
                      </a:ext>
                    </a:extLst>
                  </p:cNvPr>
                  <p:cNvSpPr/>
                  <p:nvPr/>
                </p:nvSpPr>
                <p:spPr>
                  <a:xfrm>
                    <a:off x="2849688" y="5087341"/>
                    <a:ext cx="6381" cy="155733"/>
                  </a:xfrm>
                  <a:custGeom>
                    <a:avLst/>
                    <a:gdLst>
                      <a:gd name="connsiteX0" fmla="*/ 6382 w 6381"/>
                      <a:gd name="connsiteY0" fmla="*/ 155734 h 155733"/>
                      <a:gd name="connsiteX1" fmla="*/ 0 w 6381"/>
                      <a:gd name="connsiteY1" fmla="*/ 155734 h 155733"/>
                      <a:gd name="connsiteX2" fmla="*/ 0 w 6381"/>
                      <a:gd name="connsiteY2" fmla="*/ 0 h 155733"/>
                      <a:gd name="connsiteX3" fmla="*/ 6382 w 6381"/>
                      <a:gd name="connsiteY3" fmla="*/ 0 h 155733"/>
                      <a:gd name="connsiteX4" fmla="*/ 6382 w 6381"/>
                      <a:gd name="connsiteY4" fmla="*/ 155734 h 155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155733">
                        <a:moveTo>
                          <a:pt x="6382" y="155734"/>
                        </a:moveTo>
                        <a:lnTo>
                          <a:pt x="0" y="155734"/>
                        </a:lnTo>
                        <a:lnTo>
                          <a:pt x="0" y="0"/>
                        </a:lnTo>
                        <a:lnTo>
                          <a:pt x="6382" y="0"/>
                        </a:lnTo>
                        <a:lnTo>
                          <a:pt x="6382" y="15573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05" name="Freeform: Shape 15004">
                    <a:extLst>
                      <a:ext uri="{FF2B5EF4-FFF2-40B4-BE49-F238E27FC236}">
                        <a16:creationId xmlns:a16="http://schemas.microsoft.com/office/drawing/2014/main" id="{2C31E8AC-462B-46FC-AA10-5283A950B4C5}"/>
                      </a:ext>
                    </a:extLst>
                  </p:cNvPr>
                  <p:cNvSpPr/>
                  <p:nvPr/>
                </p:nvSpPr>
                <p:spPr>
                  <a:xfrm>
                    <a:off x="2751962" y="5162017"/>
                    <a:ext cx="200691" cy="6381"/>
                  </a:xfrm>
                  <a:custGeom>
                    <a:avLst/>
                    <a:gdLst>
                      <a:gd name="connsiteX0" fmla="*/ 200692 w 200691"/>
                      <a:gd name="connsiteY0" fmla="*/ 6382 h 6381"/>
                      <a:gd name="connsiteX1" fmla="*/ 0 w 200691"/>
                      <a:gd name="connsiteY1" fmla="*/ 6382 h 6381"/>
                      <a:gd name="connsiteX2" fmla="*/ 0 w 200691"/>
                      <a:gd name="connsiteY2" fmla="*/ 0 h 6381"/>
                      <a:gd name="connsiteX3" fmla="*/ 200692 w 200691"/>
                      <a:gd name="connsiteY3" fmla="*/ 0 h 6381"/>
                      <a:gd name="connsiteX4" fmla="*/ 200692 w 200691"/>
                      <a:gd name="connsiteY4" fmla="*/ 6382 h 6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691" h="6381">
                        <a:moveTo>
                          <a:pt x="200692" y="6382"/>
                        </a:moveTo>
                        <a:lnTo>
                          <a:pt x="0" y="6382"/>
                        </a:lnTo>
                        <a:lnTo>
                          <a:pt x="0" y="0"/>
                        </a:lnTo>
                        <a:lnTo>
                          <a:pt x="200692" y="0"/>
                        </a:lnTo>
                        <a:lnTo>
                          <a:pt x="200692" y="638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06" name="Freeform: Shape 15005">
                    <a:extLst>
                      <a:ext uri="{FF2B5EF4-FFF2-40B4-BE49-F238E27FC236}">
                        <a16:creationId xmlns:a16="http://schemas.microsoft.com/office/drawing/2014/main" id="{11A2D94D-B48B-4104-A259-1BF6E72CE3EE}"/>
                      </a:ext>
                    </a:extLst>
                  </p:cNvPr>
                  <p:cNvSpPr/>
                  <p:nvPr/>
                </p:nvSpPr>
                <p:spPr>
                  <a:xfrm>
                    <a:off x="2801397" y="5146770"/>
                    <a:ext cx="50782" cy="27344"/>
                  </a:xfrm>
                  <a:custGeom>
                    <a:avLst/>
                    <a:gdLst>
                      <a:gd name="connsiteX0" fmla="*/ 3048 w 50782"/>
                      <a:gd name="connsiteY0" fmla="*/ 22963 h 27344"/>
                      <a:gd name="connsiteX1" fmla="*/ 0 w 50782"/>
                      <a:gd name="connsiteY1" fmla="*/ 14676 h 27344"/>
                      <a:gd name="connsiteX2" fmla="*/ 0 w 50782"/>
                      <a:gd name="connsiteY2" fmla="*/ 14676 h 27344"/>
                      <a:gd name="connsiteX3" fmla="*/ 476 w 50782"/>
                      <a:gd name="connsiteY3" fmla="*/ 11057 h 27344"/>
                      <a:gd name="connsiteX4" fmla="*/ 476 w 50782"/>
                      <a:gd name="connsiteY4" fmla="*/ 11057 h 27344"/>
                      <a:gd name="connsiteX5" fmla="*/ 15145 w 50782"/>
                      <a:gd name="connsiteY5" fmla="*/ 8 h 27344"/>
                      <a:gd name="connsiteX6" fmla="*/ 15145 w 50782"/>
                      <a:gd name="connsiteY6" fmla="*/ 8 h 27344"/>
                      <a:gd name="connsiteX7" fmla="*/ 49911 w 50782"/>
                      <a:gd name="connsiteY7" fmla="*/ 15629 h 27344"/>
                      <a:gd name="connsiteX8" fmla="*/ 49911 w 50782"/>
                      <a:gd name="connsiteY8" fmla="*/ 15629 h 27344"/>
                      <a:gd name="connsiteX9" fmla="*/ 48578 w 50782"/>
                      <a:gd name="connsiteY9" fmla="*/ 17343 h 27344"/>
                      <a:gd name="connsiteX10" fmla="*/ 49911 w 50782"/>
                      <a:gd name="connsiteY10" fmla="*/ 15629 h 27344"/>
                      <a:gd name="connsiteX11" fmla="*/ 50768 w 50782"/>
                      <a:gd name="connsiteY11" fmla="*/ 17629 h 27344"/>
                      <a:gd name="connsiteX12" fmla="*/ 50768 w 50782"/>
                      <a:gd name="connsiteY12" fmla="*/ 17629 h 27344"/>
                      <a:gd name="connsiteX13" fmla="*/ 49435 w 50782"/>
                      <a:gd name="connsiteY13" fmla="*/ 19343 h 27344"/>
                      <a:gd name="connsiteX14" fmla="*/ 49435 w 50782"/>
                      <a:gd name="connsiteY14" fmla="*/ 19343 h 27344"/>
                      <a:gd name="connsiteX15" fmla="*/ 16383 w 50782"/>
                      <a:gd name="connsiteY15" fmla="*/ 27344 h 27344"/>
                      <a:gd name="connsiteX16" fmla="*/ 16383 w 50782"/>
                      <a:gd name="connsiteY16" fmla="*/ 27344 h 27344"/>
                      <a:gd name="connsiteX17" fmla="*/ 16288 w 50782"/>
                      <a:gd name="connsiteY17" fmla="*/ 27344 h 27344"/>
                      <a:gd name="connsiteX18" fmla="*/ 16288 w 50782"/>
                      <a:gd name="connsiteY18" fmla="*/ 27344 h 27344"/>
                      <a:gd name="connsiteX19" fmla="*/ 3048 w 50782"/>
                      <a:gd name="connsiteY19" fmla="*/ 22963 h 27344"/>
                      <a:gd name="connsiteX20" fmla="*/ 3048 w 50782"/>
                      <a:gd name="connsiteY20" fmla="*/ 22963 h 27344"/>
                      <a:gd name="connsiteX21" fmla="*/ 15145 w 50782"/>
                      <a:gd name="connsiteY21" fmla="*/ 4199 h 27344"/>
                      <a:gd name="connsiteX22" fmla="*/ 4572 w 50782"/>
                      <a:gd name="connsiteY22" fmla="*/ 12295 h 27344"/>
                      <a:gd name="connsiteX23" fmla="*/ 4572 w 50782"/>
                      <a:gd name="connsiteY23" fmla="*/ 12295 h 27344"/>
                      <a:gd name="connsiteX24" fmla="*/ 4382 w 50782"/>
                      <a:gd name="connsiteY24" fmla="*/ 12962 h 27344"/>
                      <a:gd name="connsiteX25" fmla="*/ 4382 w 50782"/>
                      <a:gd name="connsiteY25" fmla="*/ 12962 h 27344"/>
                      <a:gd name="connsiteX26" fmla="*/ 4191 w 50782"/>
                      <a:gd name="connsiteY26" fmla="*/ 14771 h 27344"/>
                      <a:gd name="connsiteX27" fmla="*/ 4191 w 50782"/>
                      <a:gd name="connsiteY27" fmla="*/ 14771 h 27344"/>
                      <a:gd name="connsiteX28" fmla="*/ 6096 w 50782"/>
                      <a:gd name="connsiteY28" fmla="*/ 20105 h 27344"/>
                      <a:gd name="connsiteX29" fmla="*/ 6096 w 50782"/>
                      <a:gd name="connsiteY29" fmla="*/ 20105 h 27344"/>
                      <a:gd name="connsiteX30" fmla="*/ 16288 w 50782"/>
                      <a:gd name="connsiteY30" fmla="*/ 23249 h 27344"/>
                      <a:gd name="connsiteX31" fmla="*/ 16288 w 50782"/>
                      <a:gd name="connsiteY31" fmla="*/ 23249 h 27344"/>
                      <a:gd name="connsiteX32" fmla="*/ 44196 w 50782"/>
                      <a:gd name="connsiteY32" fmla="*/ 16867 h 27344"/>
                      <a:gd name="connsiteX33" fmla="*/ 44196 w 50782"/>
                      <a:gd name="connsiteY33" fmla="*/ 16867 h 27344"/>
                      <a:gd name="connsiteX34" fmla="*/ 36100 w 50782"/>
                      <a:gd name="connsiteY34" fmla="*/ 11628 h 27344"/>
                      <a:gd name="connsiteX35" fmla="*/ 36100 w 50782"/>
                      <a:gd name="connsiteY35" fmla="*/ 11628 h 27344"/>
                      <a:gd name="connsiteX36" fmla="*/ 15240 w 50782"/>
                      <a:gd name="connsiteY36" fmla="*/ 4294 h 27344"/>
                      <a:gd name="connsiteX37" fmla="*/ 15240 w 50782"/>
                      <a:gd name="connsiteY37" fmla="*/ 4294 h 27344"/>
                      <a:gd name="connsiteX38" fmla="*/ 15145 w 50782"/>
                      <a:gd name="connsiteY38" fmla="*/ 4199 h 27344"/>
                      <a:gd name="connsiteX39" fmla="*/ 15145 w 50782"/>
                      <a:gd name="connsiteY39" fmla="*/ 4199 h 27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50782" h="27344">
                        <a:moveTo>
                          <a:pt x="3048" y="22963"/>
                        </a:moveTo>
                        <a:cubicBezTo>
                          <a:pt x="571" y="20296"/>
                          <a:pt x="0" y="17057"/>
                          <a:pt x="0" y="14676"/>
                        </a:cubicBezTo>
                        <a:lnTo>
                          <a:pt x="0" y="14676"/>
                        </a:lnTo>
                        <a:cubicBezTo>
                          <a:pt x="0" y="12676"/>
                          <a:pt x="476" y="11247"/>
                          <a:pt x="476" y="11057"/>
                        </a:cubicBezTo>
                        <a:lnTo>
                          <a:pt x="476" y="11057"/>
                        </a:lnTo>
                        <a:cubicBezTo>
                          <a:pt x="2762" y="3151"/>
                          <a:pt x="8858" y="-183"/>
                          <a:pt x="15145" y="8"/>
                        </a:cubicBezTo>
                        <a:lnTo>
                          <a:pt x="15145" y="8"/>
                        </a:lnTo>
                        <a:cubicBezTo>
                          <a:pt x="30480" y="198"/>
                          <a:pt x="49721" y="15629"/>
                          <a:pt x="49911" y="15629"/>
                        </a:cubicBezTo>
                        <a:lnTo>
                          <a:pt x="49911" y="15629"/>
                        </a:lnTo>
                        <a:lnTo>
                          <a:pt x="48578" y="17343"/>
                        </a:lnTo>
                        <a:lnTo>
                          <a:pt x="49911" y="15629"/>
                        </a:lnTo>
                        <a:cubicBezTo>
                          <a:pt x="50483" y="16105"/>
                          <a:pt x="50863" y="16867"/>
                          <a:pt x="50768" y="17629"/>
                        </a:cubicBezTo>
                        <a:lnTo>
                          <a:pt x="50768" y="17629"/>
                        </a:lnTo>
                        <a:cubicBezTo>
                          <a:pt x="50673" y="18391"/>
                          <a:pt x="50197" y="19058"/>
                          <a:pt x="49435" y="19343"/>
                        </a:cubicBezTo>
                        <a:lnTo>
                          <a:pt x="49435" y="19343"/>
                        </a:lnTo>
                        <a:cubicBezTo>
                          <a:pt x="34100" y="25249"/>
                          <a:pt x="23717" y="27344"/>
                          <a:pt x="16383" y="27344"/>
                        </a:cubicBezTo>
                        <a:lnTo>
                          <a:pt x="16383" y="27344"/>
                        </a:lnTo>
                        <a:cubicBezTo>
                          <a:pt x="16288" y="27344"/>
                          <a:pt x="16288" y="27344"/>
                          <a:pt x="16288" y="27344"/>
                        </a:cubicBezTo>
                        <a:lnTo>
                          <a:pt x="16288" y="27344"/>
                        </a:lnTo>
                        <a:cubicBezTo>
                          <a:pt x="9811" y="27344"/>
                          <a:pt x="5525" y="25630"/>
                          <a:pt x="3048" y="22963"/>
                        </a:cubicBezTo>
                        <a:lnTo>
                          <a:pt x="3048" y="22963"/>
                        </a:lnTo>
                        <a:close/>
                        <a:moveTo>
                          <a:pt x="15145" y="4199"/>
                        </a:moveTo>
                        <a:cubicBezTo>
                          <a:pt x="10096" y="4389"/>
                          <a:pt x="6572" y="6008"/>
                          <a:pt x="4572" y="12295"/>
                        </a:cubicBezTo>
                        <a:lnTo>
                          <a:pt x="4572" y="12295"/>
                        </a:lnTo>
                        <a:cubicBezTo>
                          <a:pt x="4572" y="12295"/>
                          <a:pt x="4477" y="12485"/>
                          <a:pt x="4382" y="12962"/>
                        </a:cubicBezTo>
                        <a:lnTo>
                          <a:pt x="4382" y="12962"/>
                        </a:lnTo>
                        <a:cubicBezTo>
                          <a:pt x="4382" y="13438"/>
                          <a:pt x="4191" y="14009"/>
                          <a:pt x="4191" y="14771"/>
                        </a:cubicBezTo>
                        <a:lnTo>
                          <a:pt x="4191" y="14771"/>
                        </a:lnTo>
                        <a:cubicBezTo>
                          <a:pt x="4191" y="16486"/>
                          <a:pt x="4572" y="18486"/>
                          <a:pt x="6096" y="20105"/>
                        </a:cubicBezTo>
                        <a:lnTo>
                          <a:pt x="6096" y="20105"/>
                        </a:lnTo>
                        <a:cubicBezTo>
                          <a:pt x="7620" y="21725"/>
                          <a:pt x="10478" y="23249"/>
                          <a:pt x="16288" y="23249"/>
                        </a:cubicBezTo>
                        <a:lnTo>
                          <a:pt x="16288" y="23249"/>
                        </a:lnTo>
                        <a:cubicBezTo>
                          <a:pt x="22288" y="23249"/>
                          <a:pt x="31242" y="21534"/>
                          <a:pt x="44196" y="16867"/>
                        </a:cubicBezTo>
                        <a:lnTo>
                          <a:pt x="44196" y="16867"/>
                        </a:lnTo>
                        <a:cubicBezTo>
                          <a:pt x="42196" y="15438"/>
                          <a:pt x="39338" y="13533"/>
                          <a:pt x="36100" y="11628"/>
                        </a:cubicBezTo>
                        <a:lnTo>
                          <a:pt x="36100" y="11628"/>
                        </a:lnTo>
                        <a:cubicBezTo>
                          <a:pt x="29623" y="7913"/>
                          <a:pt x="21526" y="4294"/>
                          <a:pt x="15240" y="4294"/>
                        </a:cubicBezTo>
                        <a:lnTo>
                          <a:pt x="15240" y="4294"/>
                        </a:lnTo>
                        <a:cubicBezTo>
                          <a:pt x="15240" y="4199"/>
                          <a:pt x="15240" y="4199"/>
                          <a:pt x="15145" y="4199"/>
                        </a:cubicBezTo>
                        <a:lnTo>
                          <a:pt x="15145" y="419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07" name="Freeform: Shape 15006">
                    <a:extLst>
                      <a:ext uri="{FF2B5EF4-FFF2-40B4-BE49-F238E27FC236}">
                        <a16:creationId xmlns:a16="http://schemas.microsoft.com/office/drawing/2014/main" id="{E60F3D3B-3C71-45AB-A968-3F48B918489B}"/>
                      </a:ext>
                    </a:extLst>
                  </p:cNvPr>
                  <p:cNvSpPr/>
                  <p:nvPr/>
                </p:nvSpPr>
                <p:spPr>
                  <a:xfrm>
                    <a:off x="2812089" y="5161028"/>
                    <a:ext cx="43767" cy="42898"/>
                  </a:xfrm>
                  <a:custGeom>
                    <a:avLst/>
                    <a:gdLst>
                      <a:gd name="connsiteX0" fmla="*/ 643 w 43767"/>
                      <a:gd name="connsiteY0" fmla="*/ 42232 h 42898"/>
                      <a:gd name="connsiteX1" fmla="*/ 643 w 43767"/>
                      <a:gd name="connsiteY1" fmla="*/ 39184 h 42898"/>
                      <a:gd name="connsiteX2" fmla="*/ 643 w 43767"/>
                      <a:gd name="connsiteY2" fmla="*/ 39184 h 42898"/>
                      <a:gd name="connsiteX3" fmla="*/ 40172 w 43767"/>
                      <a:gd name="connsiteY3" fmla="*/ 608 h 42898"/>
                      <a:gd name="connsiteX4" fmla="*/ 43124 w 43767"/>
                      <a:gd name="connsiteY4" fmla="*/ 608 h 42898"/>
                      <a:gd name="connsiteX5" fmla="*/ 43124 w 43767"/>
                      <a:gd name="connsiteY5" fmla="*/ 608 h 42898"/>
                      <a:gd name="connsiteX6" fmla="*/ 43124 w 43767"/>
                      <a:gd name="connsiteY6" fmla="*/ 3656 h 42898"/>
                      <a:gd name="connsiteX7" fmla="*/ 43124 w 43767"/>
                      <a:gd name="connsiteY7" fmla="*/ 3656 h 42898"/>
                      <a:gd name="connsiteX8" fmla="*/ 3596 w 43767"/>
                      <a:gd name="connsiteY8" fmla="*/ 42327 h 42898"/>
                      <a:gd name="connsiteX9" fmla="*/ 2167 w 43767"/>
                      <a:gd name="connsiteY9" fmla="*/ 42899 h 42898"/>
                      <a:gd name="connsiteX10" fmla="*/ 2167 w 43767"/>
                      <a:gd name="connsiteY10" fmla="*/ 42899 h 42898"/>
                      <a:gd name="connsiteX11" fmla="*/ 643 w 43767"/>
                      <a:gd name="connsiteY11" fmla="*/ 42232 h 42898"/>
                      <a:gd name="connsiteX12" fmla="*/ 643 w 43767"/>
                      <a:gd name="connsiteY12" fmla="*/ 42232 h 42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767" h="42898">
                        <a:moveTo>
                          <a:pt x="643" y="42232"/>
                        </a:moveTo>
                        <a:cubicBezTo>
                          <a:pt x="-214" y="41375"/>
                          <a:pt x="-214" y="40041"/>
                          <a:pt x="643" y="39184"/>
                        </a:cubicBezTo>
                        <a:lnTo>
                          <a:pt x="643" y="39184"/>
                        </a:lnTo>
                        <a:lnTo>
                          <a:pt x="40172" y="608"/>
                        </a:lnTo>
                        <a:cubicBezTo>
                          <a:pt x="41029" y="-250"/>
                          <a:pt x="42362" y="-154"/>
                          <a:pt x="43124" y="608"/>
                        </a:cubicBezTo>
                        <a:lnTo>
                          <a:pt x="43124" y="608"/>
                        </a:lnTo>
                        <a:cubicBezTo>
                          <a:pt x="43982" y="1465"/>
                          <a:pt x="43982" y="2798"/>
                          <a:pt x="43124" y="3656"/>
                        </a:cubicBezTo>
                        <a:lnTo>
                          <a:pt x="43124" y="3656"/>
                        </a:lnTo>
                        <a:lnTo>
                          <a:pt x="3596" y="42327"/>
                        </a:lnTo>
                        <a:cubicBezTo>
                          <a:pt x="3215" y="42708"/>
                          <a:pt x="2643" y="42899"/>
                          <a:pt x="2167" y="42899"/>
                        </a:cubicBezTo>
                        <a:lnTo>
                          <a:pt x="2167" y="42899"/>
                        </a:lnTo>
                        <a:cubicBezTo>
                          <a:pt x="1595" y="42899"/>
                          <a:pt x="1119" y="42613"/>
                          <a:pt x="643" y="42232"/>
                        </a:cubicBezTo>
                        <a:lnTo>
                          <a:pt x="643" y="4223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08" name="Freeform: Shape 15007">
                    <a:extLst>
                      <a:ext uri="{FF2B5EF4-FFF2-40B4-BE49-F238E27FC236}">
                        <a16:creationId xmlns:a16="http://schemas.microsoft.com/office/drawing/2014/main" id="{12A2C9A8-1E51-4E0E-920A-6EF9FA089D57}"/>
                      </a:ext>
                    </a:extLst>
                  </p:cNvPr>
                  <p:cNvSpPr/>
                  <p:nvPr/>
                </p:nvSpPr>
                <p:spPr>
                  <a:xfrm>
                    <a:off x="2854147" y="5146775"/>
                    <a:ext cx="50786" cy="27338"/>
                  </a:xfrm>
                  <a:custGeom>
                    <a:avLst/>
                    <a:gdLst>
                      <a:gd name="connsiteX0" fmla="*/ 34499 w 50786"/>
                      <a:gd name="connsiteY0" fmla="*/ 27339 h 27338"/>
                      <a:gd name="connsiteX1" fmla="*/ 1352 w 50786"/>
                      <a:gd name="connsiteY1" fmla="*/ 19338 h 27338"/>
                      <a:gd name="connsiteX2" fmla="*/ 1352 w 50786"/>
                      <a:gd name="connsiteY2" fmla="*/ 19338 h 27338"/>
                      <a:gd name="connsiteX3" fmla="*/ 2114 w 50786"/>
                      <a:gd name="connsiteY3" fmla="*/ 17337 h 27338"/>
                      <a:gd name="connsiteX4" fmla="*/ 3447 w 50786"/>
                      <a:gd name="connsiteY4" fmla="*/ 18957 h 27338"/>
                      <a:gd name="connsiteX5" fmla="*/ 2114 w 50786"/>
                      <a:gd name="connsiteY5" fmla="*/ 17337 h 27338"/>
                      <a:gd name="connsiteX6" fmla="*/ 1352 w 50786"/>
                      <a:gd name="connsiteY6" fmla="*/ 19338 h 27338"/>
                      <a:gd name="connsiteX7" fmla="*/ 18 w 50786"/>
                      <a:gd name="connsiteY7" fmla="*/ 17623 h 27338"/>
                      <a:gd name="connsiteX8" fmla="*/ 18 w 50786"/>
                      <a:gd name="connsiteY8" fmla="*/ 17623 h 27338"/>
                      <a:gd name="connsiteX9" fmla="*/ 780 w 50786"/>
                      <a:gd name="connsiteY9" fmla="*/ 15623 h 27338"/>
                      <a:gd name="connsiteX10" fmla="*/ 780 w 50786"/>
                      <a:gd name="connsiteY10" fmla="*/ 15623 h 27338"/>
                      <a:gd name="connsiteX11" fmla="*/ 35642 w 50786"/>
                      <a:gd name="connsiteY11" fmla="*/ 2 h 27338"/>
                      <a:gd name="connsiteX12" fmla="*/ 35642 w 50786"/>
                      <a:gd name="connsiteY12" fmla="*/ 2 h 27338"/>
                      <a:gd name="connsiteX13" fmla="*/ 50310 w 50786"/>
                      <a:gd name="connsiteY13" fmla="*/ 11051 h 27338"/>
                      <a:gd name="connsiteX14" fmla="*/ 50310 w 50786"/>
                      <a:gd name="connsiteY14" fmla="*/ 11051 h 27338"/>
                      <a:gd name="connsiteX15" fmla="*/ 50786 w 50786"/>
                      <a:gd name="connsiteY15" fmla="*/ 14670 h 27338"/>
                      <a:gd name="connsiteX16" fmla="*/ 50786 w 50786"/>
                      <a:gd name="connsiteY16" fmla="*/ 14670 h 27338"/>
                      <a:gd name="connsiteX17" fmla="*/ 47738 w 50786"/>
                      <a:gd name="connsiteY17" fmla="*/ 22862 h 27338"/>
                      <a:gd name="connsiteX18" fmla="*/ 47738 w 50786"/>
                      <a:gd name="connsiteY18" fmla="*/ 22862 h 27338"/>
                      <a:gd name="connsiteX19" fmla="*/ 34499 w 50786"/>
                      <a:gd name="connsiteY19" fmla="*/ 27339 h 27338"/>
                      <a:gd name="connsiteX20" fmla="*/ 34499 w 50786"/>
                      <a:gd name="connsiteY20" fmla="*/ 27339 h 27338"/>
                      <a:gd name="connsiteX21" fmla="*/ 34499 w 50786"/>
                      <a:gd name="connsiteY21" fmla="*/ 27339 h 27338"/>
                      <a:gd name="connsiteX22" fmla="*/ 34499 w 50786"/>
                      <a:gd name="connsiteY22" fmla="*/ 27339 h 27338"/>
                      <a:gd name="connsiteX23" fmla="*/ 34499 w 50786"/>
                      <a:gd name="connsiteY23" fmla="*/ 23148 h 27338"/>
                      <a:gd name="connsiteX24" fmla="*/ 44595 w 50786"/>
                      <a:gd name="connsiteY24" fmla="*/ 20005 h 27338"/>
                      <a:gd name="connsiteX25" fmla="*/ 44595 w 50786"/>
                      <a:gd name="connsiteY25" fmla="*/ 20005 h 27338"/>
                      <a:gd name="connsiteX26" fmla="*/ 46500 w 50786"/>
                      <a:gd name="connsiteY26" fmla="*/ 14766 h 27338"/>
                      <a:gd name="connsiteX27" fmla="*/ 46500 w 50786"/>
                      <a:gd name="connsiteY27" fmla="*/ 14766 h 27338"/>
                      <a:gd name="connsiteX28" fmla="*/ 46405 w 50786"/>
                      <a:gd name="connsiteY28" fmla="*/ 12956 h 27338"/>
                      <a:gd name="connsiteX29" fmla="*/ 46405 w 50786"/>
                      <a:gd name="connsiteY29" fmla="*/ 12956 h 27338"/>
                      <a:gd name="connsiteX30" fmla="*/ 46310 w 50786"/>
                      <a:gd name="connsiteY30" fmla="*/ 12385 h 27338"/>
                      <a:gd name="connsiteX31" fmla="*/ 46310 w 50786"/>
                      <a:gd name="connsiteY31" fmla="*/ 12385 h 27338"/>
                      <a:gd name="connsiteX32" fmla="*/ 35737 w 50786"/>
                      <a:gd name="connsiteY32" fmla="*/ 4288 h 27338"/>
                      <a:gd name="connsiteX33" fmla="*/ 35737 w 50786"/>
                      <a:gd name="connsiteY33" fmla="*/ 4288 h 27338"/>
                      <a:gd name="connsiteX34" fmla="*/ 14782 w 50786"/>
                      <a:gd name="connsiteY34" fmla="*/ 11622 h 27338"/>
                      <a:gd name="connsiteX35" fmla="*/ 14782 w 50786"/>
                      <a:gd name="connsiteY35" fmla="*/ 11622 h 27338"/>
                      <a:gd name="connsiteX36" fmla="*/ 6686 w 50786"/>
                      <a:gd name="connsiteY36" fmla="*/ 16861 h 27338"/>
                      <a:gd name="connsiteX37" fmla="*/ 6686 w 50786"/>
                      <a:gd name="connsiteY37" fmla="*/ 16861 h 27338"/>
                      <a:gd name="connsiteX38" fmla="*/ 34499 w 50786"/>
                      <a:gd name="connsiteY38" fmla="*/ 23148 h 27338"/>
                      <a:gd name="connsiteX39" fmla="*/ 34499 w 50786"/>
                      <a:gd name="connsiteY39" fmla="*/ 23148 h 27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50786" h="27338">
                        <a:moveTo>
                          <a:pt x="34499" y="27339"/>
                        </a:moveTo>
                        <a:cubicBezTo>
                          <a:pt x="27069" y="27339"/>
                          <a:pt x="16687" y="25148"/>
                          <a:pt x="1352" y="19338"/>
                        </a:cubicBezTo>
                        <a:lnTo>
                          <a:pt x="1352" y="19338"/>
                        </a:lnTo>
                        <a:lnTo>
                          <a:pt x="2114" y="17337"/>
                        </a:lnTo>
                        <a:lnTo>
                          <a:pt x="3447" y="18957"/>
                        </a:lnTo>
                        <a:lnTo>
                          <a:pt x="2114" y="17337"/>
                        </a:lnTo>
                        <a:lnTo>
                          <a:pt x="1352" y="19338"/>
                        </a:lnTo>
                        <a:cubicBezTo>
                          <a:pt x="590" y="19052"/>
                          <a:pt x="113" y="18385"/>
                          <a:pt x="18" y="17623"/>
                        </a:cubicBezTo>
                        <a:lnTo>
                          <a:pt x="18" y="17623"/>
                        </a:lnTo>
                        <a:cubicBezTo>
                          <a:pt x="-77" y="16861"/>
                          <a:pt x="209" y="16099"/>
                          <a:pt x="780" y="15623"/>
                        </a:cubicBezTo>
                        <a:lnTo>
                          <a:pt x="780" y="15623"/>
                        </a:lnTo>
                        <a:cubicBezTo>
                          <a:pt x="971" y="15623"/>
                          <a:pt x="20306" y="97"/>
                          <a:pt x="35642" y="2"/>
                        </a:cubicBezTo>
                        <a:lnTo>
                          <a:pt x="35642" y="2"/>
                        </a:lnTo>
                        <a:cubicBezTo>
                          <a:pt x="41928" y="-93"/>
                          <a:pt x="47929" y="3240"/>
                          <a:pt x="50310" y="11051"/>
                        </a:cubicBezTo>
                        <a:lnTo>
                          <a:pt x="50310" y="11051"/>
                        </a:lnTo>
                        <a:cubicBezTo>
                          <a:pt x="50310" y="11241"/>
                          <a:pt x="50786" y="12575"/>
                          <a:pt x="50786" y="14670"/>
                        </a:cubicBezTo>
                        <a:lnTo>
                          <a:pt x="50786" y="14670"/>
                        </a:lnTo>
                        <a:cubicBezTo>
                          <a:pt x="50786" y="16957"/>
                          <a:pt x="50215" y="20195"/>
                          <a:pt x="47738" y="22862"/>
                        </a:cubicBezTo>
                        <a:lnTo>
                          <a:pt x="47738" y="22862"/>
                        </a:lnTo>
                        <a:cubicBezTo>
                          <a:pt x="45167" y="25624"/>
                          <a:pt x="40976" y="27339"/>
                          <a:pt x="34499" y="27339"/>
                        </a:cubicBezTo>
                        <a:lnTo>
                          <a:pt x="34499" y="27339"/>
                        </a:lnTo>
                        <a:lnTo>
                          <a:pt x="34499" y="27339"/>
                        </a:lnTo>
                        <a:lnTo>
                          <a:pt x="34499" y="27339"/>
                        </a:lnTo>
                        <a:close/>
                        <a:moveTo>
                          <a:pt x="34499" y="23148"/>
                        </a:moveTo>
                        <a:cubicBezTo>
                          <a:pt x="40214" y="23148"/>
                          <a:pt x="43071" y="21624"/>
                          <a:pt x="44595" y="20005"/>
                        </a:cubicBezTo>
                        <a:lnTo>
                          <a:pt x="44595" y="20005"/>
                        </a:lnTo>
                        <a:cubicBezTo>
                          <a:pt x="46119" y="18481"/>
                          <a:pt x="46500" y="16385"/>
                          <a:pt x="46500" y="14766"/>
                        </a:cubicBezTo>
                        <a:lnTo>
                          <a:pt x="46500" y="14766"/>
                        </a:lnTo>
                        <a:cubicBezTo>
                          <a:pt x="46500" y="14004"/>
                          <a:pt x="46500" y="13337"/>
                          <a:pt x="46405" y="12956"/>
                        </a:cubicBezTo>
                        <a:lnTo>
                          <a:pt x="46405" y="12956"/>
                        </a:lnTo>
                        <a:cubicBezTo>
                          <a:pt x="46405" y="12480"/>
                          <a:pt x="46310" y="12385"/>
                          <a:pt x="46310" y="12385"/>
                        </a:cubicBezTo>
                        <a:lnTo>
                          <a:pt x="46310" y="12385"/>
                        </a:lnTo>
                        <a:cubicBezTo>
                          <a:pt x="44214" y="6098"/>
                          <a:pt x="40785" y="4479"/>
                          <a:pt x="35737" y="4288"/>
                        </a:cubicBezTo>
                        <a:lnTo>
                          <a:pt x="35737" y="4288"/>
                        </a:lnTo>
                        <a:cubicBezTo>
                          <a:pt x="29450" y="4288"/>
                          <a:pt x="21259" y="7908"/>
                          <a:pt x="14782" y="11622"/>
                        </a:cubicBezTo>
                        <a:lnTo>
                          <a:pt x="14782" y="11622"/>
                        </a:lnTo>
                        <a:cubicBezTo>
                          <a:pt x="11448" y="13528"/>
                          <a:pt x="8686" y="15433"/>
                          <a:pt x="6686" y="16861"/>
                        </a:cubicBezTo>
                        <a:lnTo>
                          <a:pt x="6686" y="16861"/>
                        </a:lnTo>
                        <a:cubicBezTo>
                          <a:pt x="19544" y="21433"/>
                          <a:pt x="28498" y="23148"/>
                          <a:pt x="34499" y="23148"/>
                        </a:cubicBezTo>
                        <a:lnTo>
                          <a:pt x="34499" y="231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09" name="Freeform: Shape 15008">
                    <a:extLst>
                      <a:ext uri="{FF2B5EF4-FFF2-40B4-BE49-F238E27FC236}">
                        <a16:creationId xmlns:a16="http://schemas.microsoft.com/office/drawing/2014/main" id="{E1D137C1-3968-4C1F-A58F-2516D3A6EF08}"/>
                      </a:ext>
                    </a:extLst>
                  </p:cNvPr>
                  <p:cNvSpPr/>
                  <p:nvPr/>
                </p:nvSpPr>
                <p:spPr>
                  <a:xfrm>
                    <a:off x="2850379" y="5161039"/>
                    <a:ext cx="43767" cy="42888"/>
                  </a:xfrm>
                  <a:custGeom>
                    <a:avLst/>
                    <a:gdLst>
                      <a:gd name="connsiteX0" fmla="*/ 40172 w 43767"/>
                      <a:gd name="connsiteY0" fmla="*/ 42317 h 42888"/>
                      <a:gd name="connsiteX1" fmla="*/ 643 w 43767"/>
                      <a:gd name="connsiteY1" fmla="*/ 3645 h 42888"/>
                      <a:gd name="connsiteX2" fmla="*/ 643 w 43767"/>
                      <a:gd name="connsiteY2" fmla="*/ 693 h 42888"/>
                      <a:gd name="connsiteX3" fmla="*/ 643 w 43767"/>
                      <a:gd name="connsiteY3" fmla="*/ 693 h 42888"/>
                      <a:gd name="connsiteX4" fmla="*/ 3596 w 43767"/>
                      <a:gd name="connsiteY4" fmla="*/ 597 h 42888"/>
                      <a:gd name="connsiteX5" fmla="*/ 3596 w 43767"/>
                      <a:gd name="connsiteY5" fmla="*/ 597 h 42888"/>
                      <a:gd name="connsiteX6" fmla="*/ 43124 w 43767"/>
                      <a:gd name="connsiteY6" fmla="*/ 39174 h 42888"/>
                      <a:gd name="connsiteX7" fmla="*/ 43124 w 43767"/>
                      <a:gd name="connsiteY7" fmla="*/ 42222 h 42888"/>
                      <a:gd name="connsiteX8" fmla="*/ 43124 w 43767"/>
                      <a:gd name="connsiteY8" fmla="*/ 42222 h 42888"/>
                      <a:gd name="connsiteX9" fmla="*/ 41600 w 43767"/>
                      <a:gd name="connsiteY9" fmla="*/ 42888 h 42888"/>
                      <a:gd name="connsiteX10" fmla="*/ 41600 w 43767"/>
                      <a:gd name="connsiteY10" fmla="*/ 42888 h 42888"/>
                      <a:gd name="connsiteX11" fmla="*/ 40172 w 43767"/>
                      <a:gd name="connsiteY11" fmla="*/ 42317 h 42888"/>
                      <a:gd name="connsiteX12" fmla="*/ 40172 w 43767"/>
                      <a:gd name="connsiteY12" fmla="*/ 42317 h 42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767" h="42888">
                        <a:moveTo>
                          <a:pt x="40172" y="42317"/>
                        </a:moveTo>
                        <a:lnTo>
                          <a:pt x="643" y="3645"/>
                        </a:lnTo>
                        <a:cubicBezTo>
                          <a:pt x="-214" y="2883"/>
                          <a:pt x="-214" y="1455"/>
                          <a:pt x="643" y="693"/>
                        </a:cubicBezTo>
                        <a:lnTo>
                          <a:pt x="643" y="693"/>
                        </a:lnTo>
                        <a:cubicBezTo>
                          <a:pt x="1500" y="-165"/>
                          <a:pt x="2834" y="-260"/>
                          <a:pt x="3596" y="597"/>
                        </a:cubicBezTo>
                        <a:lnTo>
                          <a:pt x="3596" y="597"/>
                        </a:lnTo>
                        <a:lnTo>
                          <a:pt x="43124" y="39174"/>
                        </a:lnTo>
                        <a:cubicBezTo>
                          <a:pt x="43982" y="40031"/>
                          <a:pt x="43982" y="41364"/>
                          <a:pt x="43124" y="42222"/>
                        </a:cubicBezTo>
                        <a:lnTo>
                          <a:pt x="43124" y="42222"/>
                        </a:lnTo>
                        <a:cubicBezTo>
                          <a:pt x="42744" y="42603"/>
                          <a:pt x="42172" y="42888"/>
                          <a:pt x="41600" y="42888"/>
                        </a:cubicBezTo>
                        <a:lnTo>
                          <a:pt x="41600" y="42888"/>
                        </a:lnTo>
                        <a:cubicBezTo>
                          <a:pt x="41124" y="42888"/>
                          <a:pt x="40648" y="42603"/>
                          <a:pt x="40172" y="42317"/>
                        </a:cubicBezTo>
                        <a:lnTo>
                          <a:pt x="40172" y="4231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4981" name="Freeform: Shape 14980">
                  <a:extLst>
                    <a:ext uri="{FF2B5EF4-FFF2-40B4-BE49-F238E27FC236}">
                      <a16:creationId xmlns:a16="http://schemas.microsoft.com/office/drawing/2014/main" id="{ECDDA051-3600-40F5-87A5-0C9BE4B23807}"/>
                    </a:ext>
                  </a:extLst>
                </p:cNvPr>
                <p:cNvSpPr/>
                <p:nvPr/>
              </p:nvSpPr>
              <p:spPr>
                <a:xfrm>
                  <a:off x="5126541" y="5227196"/>
                  <a:ext cx="18255" cy="315380"/>
                </a:xfrm>
                <a:custGeom>
                  <a:avLst/>
                  <a:gdLst>
                    <a:gd name="connsiteX0" fmla="*/ 12763 w 12763"/>
                    <a:gd name="connsiteY0" fmla="*/ 220504 h 220503"/>
                    <a:gd name="connsiteX1" fmla="*/ 0 w 12763"/>
                    <a:gd name="connsiteY1" fmla="*/ 220504 h 220503"/>
                    <a:gd name="connsiteX2" fmla="*/ 0 w 12763"/>
                    <a:gd name="connsiteY2" fmla="*/ 0 h 220503"/>
                    <a:gd name="connsiteX3" fmla="*/ 7429 w 12763"/>
                    <a:gd name="connsiteY3" fmla="*/ 0 h 220503"/>
                    <a:gd name="connsiteX4" fmla="*/ 7429 w 12763"/>
                    <a:gd name="connsiteY4" fmla="*/ 220504 h 220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63" h="220503">
                      <a:moveTo>
                        <a:pt x="12763" y="220504"/>
                      </a:moveTo>
                      <a:lnTo>
                        <a:pt x="0" y="220504"/>
                      </a:lnTo>
                      <a:lnTo>
                        <a:pt x="0" y="0"/>
                      </a:lnTo>
                      <a:lnTo>
                        <a:pt x="7429" y="0"/>
                      </a:lnTo>
                      <a:lnTo>
                        <a:pt x="7429" y="2205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4982" name="Graphic 1">
                  <a:extLst>
                    <a:ext uri="{FF2B5EF4-FFF2-40B4-BE49-F238E27FC236}">
                      <a16:creationId xmlns:a16="http://schemas.microsoft.com/office/drawing/2014/main" id="{7A21F90A-B0CD-40B0-A297-0922C14AE04C}"/>
                    </a:ext>
                  </a:extLst>
                </p:cNvPr>
                <p:cNvGrpSpPr/>
                <p:nvPr/>
              </p:nvGrpSpPr>
              <p:grpSpPr>
                <a:xfrm>
                  <a:off x="5057608" y="5359877"/>
                  <a:ext cx="147949" cy="81750"/>
                  <a:chOff x="2751105" y="5332698"/>
                  <a:chExt cx="103441" cy="57157"/>
                </a:xfrm>
                <a:solidFill>
                  <a:srgbClr val="FFFFFF"/>
                </a:solidFill>
              </p:grpSpPr>
              <p:sp>
                <p:nvSpPr>
                  <p:cNvPr id="14999" name="Freeform: Shape 14998">
                    <a:extLst>
                      <a:ext uri="{FF2B5EF4-FFF2-40B4-BE49-F238E27FC236}">
                        <a16:creationId xmlns:a16="http://schemas.microsoft.com/office/drawing/2014/main" id="{45CDDEA7-6196-4555-A818-AF67C917E0BE}"/>
                      </a:ext>
                    </a:extLst>
                  </p:cNvPr>
                  <p:cNvSpPr/>
                  <p:nvPr/>
                </p:nvSpPr>
                <p:spPr>
                  <a:xfrm>
                    <a:off x="2751105" y="5332698"/>
                    <a:ext cx="50691" cy="27439"/>
                  </a:xfrm>
                  <a:custGeom>
                    <a:avLst/>
                    <a:gdLst>
                      <a:gd name="connsiteX0" fmla="*/ 3048 w 50691"/>
                      <a:gd name="connsiteY0" fmla="*/ 22963 h 27439"/>
                      <a:gd name="connsiteX1" fmla="*/ 0 w 50691"/>
                      <a:gd name="connsiteY1" fmla="*/ 14676 h 27439"/>
                      <a:gd name="connsiteX2" fmla="*/ 0 w 50691"/>
                      <a:gd name="connsiteY2" fmla="*/ 14676 h 27439"/>
                      <a:gd name="connsiteX3" fmla="*/ 476 w 50691"/>
                      <a:gd name="connsiteY3" fmla="*/ 11057 h 27439"/>
                      <a:gd name="connsiteX4" fmla="*/ 476 w 50691"/>
                      <a:gd name="connsiteY4" fmla="*/ 11057 h 27439"/>
                      <a:gd name="connsiteX5" fmla="*/ 15145 w 50691"/>
                      <a:gd name="connsiteY5" fmla="*/ 8 h 27439"/>
                      <a:gd name="connsiteX6" fmla="*/ 15145 w 50691"/>
                      <a:gd name="connsiteY6" fmla="*/ 8 h 27439"/>
                      <a:gd name="connsiteX7" fmla="*/ 49911 w 50691"/>
                      <a:gd name="connsiteY7" fmla="*/ 15724 h 27439"/>
                      <a:gd name="connsiteX8" fmla="*/ 49911 w 50691"/>
                      <a:gd name="connsiteY8" fmla="*/ 15724 h 27439"/>
                      <a:gd name="connsiteX9" fmla="*/ 48577 w 50691"/>
                      <a:gd name="connsiteY9" fmla="*/ 17343 h 27439"/>
                      <a:gd name="connsiteX10" fmla="*/ 49911 w 50691"/>
                      <a:gd name="connsiteY10" fmla="*/ 15724 h 27439"/>
                      <a:gd name="connsiteX11" fmla="*/ 50673 w 50691"/>
                      <a:gd name="connsiteY11" fmla="*/ 17724 h 27439"/>
                      <a:gd name="connsiteX12" fmla="*/ 50673 w 50691"/>
                      <a:gd name="connsiteY12" fmla="*/ 17724 h 27439"/>
                      <a:gd name="connsiteX13" fmla="*/ 49339 w 50691"/>
                      <a:gd name="connsiteY13" fmla="*/ 19343 h 27439"/>
                      <a:gd name="connsiteX14" fmla="*/ 49339 w 50691"/>
                      <a:gd name="connsiteY14" fmla="*/ 19343 h 27439"/>
                      <a:gd name="connsiteX15" fmla="*/ 16288 w 50691"/>
                      <a:gd name="connsiteY15" fmla="*/ 27440 h 27439"/>
                      <a:gd name="connsiteX16" fmla="*/ 16288 w 50691"/>
                      <a:gd name="connsiteY16" fmla="*/ 27440 h 27439"/>
                      <a:gd name="connsiteX17" fmla="*/ 16192 w 50691"/>
                      <a:gd name="connsiteY17" fmla="*/ 27440 h 27439"/>
                      <a:gd name="connsiteX18" fmla="*/ 16192 w 50691"/>
                      <a:gd name="connsiteY18" fmla="*/ 27440 h 27439"/>
                      <a:gd name="connsiteX19" fmla="*/ 3048 w 50691"/>
                      <a:gd name="connsiteY19" fmla="*/ 22963 h 27439"/>
                      <a:gd name="connsiteX20" fmla="*/ 3048 w 50691"/>
                      <a:gd name="connsiteY20" fmla="*/ 22963 h 27439"/>
                      <a:gd name="connsiteX21" fmla="*/ 15145 w 50691"/>
                      <a:gd name="connsiteY21" fmla="*/ 4294 h 27439"/>
                      <a:gd name="connsiteX22" fmla="*/ 4572 w 50691"/>
                      <a:gd name="connsiteY22" fmla="*/ 12295 h 27439"/>
                      <a:gd name="connsiteX23" fmla="*/ 4572 w 50691"/>
                      <a:gd name="connsiteY23" fmla="*/ 12295 h 27439"/>
                      <a:gd name="connsiteX24" fmla="*/ 4381 w 50691"/>
                      <a:gd name="connsiteY24" fmla="*/ 12866 h 27439"/>
                      <a:gd name="connsiteX25" fmla="*/ 4381 w 50691"/>
                      <a:gd name="connsiteY25" fmla="*/ 12866 h 27439"/>
                      <a:gd name="connsiteX26" fmla="*/ 4286 w 50691"/>
                      <a:gd name="connsiteY26" fmla="*/ 14676 h 27439"/>
                      <a:gd name="connsiteX27" fmla="*/ 4286 w 50691"/>
                      <a:gd name="connsiteY27" fmla="*/ 14676 h 27439"/>
                      <a:gd name="connsiteX28" fmla="*/ 6191 w 50691"/>
                      <a:gd name="connsiteY28" fmla="*/ 20010 h 27439"/>
                      <a:gd name="connsiteX29" fmla="*/ 6191 w 50691"/>
                      <a:gd name="connsiteY29" fmla="*/ 20010 h 27439"/>
                      <a:gd name="connsiteX30" fmla="*/ 16383 w 50691"/>
                      <a:gd name="connsiteY30" fmla="*/ 23153 h 27439"/>
                      <a:gd name="connsiteX31" fmla="*/ 16383 w 50691"/>
                      <a:gd name="connsiteY31" fmla="*/ 23153 h 27439"/>
                      <a:gd name="connsiteX32" fmla="*/ 44196 w 50691"/>
                      <a:gd name="connsiteY32" fmla="*/ 16772 h 27439"/>
                      <a:gd name="connsiteX33" fmla="*/ 44196 w 50691"/>
                      <a:gd name="connsiteY33" fmla="*/ 16772 h 27439"/>
                      <a:gd name="connsiteX34" fmla="*/ 36100 w 50691"/>
                      <a:gd name="connsiteY34" fmla="*/ 11628 h 27439"/>
                      <a:gd name="connsiteX35" fmla="*/ 36100 w 50691"/>
                      <a:gd name="connsiteY35" fmla="*/ 11628 h 27439"/>
                      <a:gd name="connsiteX36" fmla="*/ 15145 w 50691"/>
                      <a:gd name="connsiteY36" fmla="*/ 4294 h 27439"/>
                      <a:gd name="connsiteX37" fmla="*/ 15145 w 50691"/>
                      <a:gd name="connsiteY37" fmla="*/ 4294 h 27439"/>
                      <a:gd name="connsiteX38" fmla="*/ 15145 w 50691"/>
                      <a:gd name="connsiteY38" fmla="*/ 4294 h 27439"/>
                      <a:gd name="connsiteX39" fmla="*/ 15145 w 50691"/>
                      <a:gd name="connsiteY39" fmla="*/ 4294 h 27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50691" h="27439">
                        <a:moveTo>
                          <a:pt x="3048" y="22963"/>
                        </a:moveTo>
                        <a:cubicBezTo>
                          <a:pt x="571" y="20296"/>
                          <a:pt x="0" y="17057"/>
                          <a:pt x="0" y="14676"/>
                        </a:cubicBezTo>
                        <a:lnTo>
                          <a:pt x="0" y="14676"/>
                        </a:lnTo>
                        <a:cubicBezTo>
                          <a:pt x="0" y="12676"/>
                          <a:pt x="381" y="11247"/>
                          <a:pt x="476" y="11057"/>
                        </a:cubicBezTo>
                        <a:lnTo>
                          <a:pt x="476" y="11057"/>
                        </a:lnTo>
                        <a:cubicBezTo>
                          <a:pt x="2667" y="3246"/>
                          <a:pt x="8763" y="-183"/>
                          <a:pt x="15145" y="8"/>
                        </a:cubicBezTo>
                        <a:lnTo>
                          <a:pt x="15145" y="8"/>
                        </a:lnTo>
                        <a:cubicBezTo>
                          <a:pt x="30385" y="198"/>
                          <a:pt x="49721" y="15724"/>
                          <a:pt x="49911" y="15724"/>
                        </a:cubicBezTo>
                        <a:lnTo>
                          <a:pt x="49911" y="15724"/>
                        </a:lnTo>
                        <a:lnTo>
                          <a:pt x="48577" y="17343"/>
                        </a:lnTo>
                        <a:lnTo>
                          <a:pt x="49911" y="15724"/>
                        </a:lnTo>
                        <a:cubicBezTo>
                          <a:pt x="50483" y="16105"/>
                          <a:pt x="50768" y="16962"/>
                          <a:pt x="50673" y="17724"/>
                        </a:cubicBezTo>
                        <a:lnTo>
                          <a:pt x="50673" y="17724"/>
                        </a:lnTo>
                        <a:cubicBezTo>
                          <a:pt x="50578" y="18486"/>
                          <a:pt x="50101" y="19153"/>
                          <a:pt x="49339" y="19343"/>
                        </a:cubicBezTo>
                        <a:lnTo>
                          <a:pt x="49339" y="19343"/>
                        </a:lnTo>
                        <a:cubicBezTo>
                          <a:pt x="34100" y="25249"/>
                          <a:pt x="23622" y="27440"/>
                          <a:pt x="16288" y="27440"/>
                        </a:cubicBezTo>
                        <a:lnTo>
                          <a:pt x="16288" y="27440"/>
                        </a:lnTo>
                        <a:cubicBezTo>
                          <a:pt x="16192" y="27440"/>
                          <a:pt x="16192" y="27440"/>
                          <a:pt x="16192" y="27440"/>
                        </a:cubicBezTo>
                        <a:lnTo>
                          <a:pt x="16192" y="27440"/>
                        </a:lnTo>
                        <a:cubicBezTo>
                          <a:pt x="9716" y="27440"/>
                          <a:pt x="5525" y="25630"/>
                          <a:pt x="3048" y="22963"/>
                        </a:cubicBezTo>
                        <a:lnTo>
                          <a:pt x="3048" y="22963"/>
                        </a:lnTo>
                        <a:close/>
                        <a:moveTo>
                          <a:pt x="15145" y="4294"/>
                        </a:moveTo>
                        <a:cubicBezTo>
                          <a:pt x="10096" y="4389"/>
                          <a:pt x="6572" y="6104"/>
                          <a:pt x="4572" y="12295"/>
                        </a:cubicBezTo>
                        <a:lnTo>
                          <a:pt x="4572" y="12295"/>
                        </a:lnTo>
                        <a:cubicBezTo>
                          <a:pt x="4572" y="12295"/>
                          <a:pt x="4477" y="12485"/>
                          <a:pt x="4381" y="12866"/>
                        </a:cubicBezTo>
                        <a:lnTo>
                          <a:pt x="4381" y="12866"/>
                        </a:lnTo>
                        <a:cubicBezTo>
                          <a:pt x="4381" y="13343"/>
                          <a:pt x="4286" y="14009"/>
                          <a:pt x="4286" y="14676"/>
                        </a:cubicBezTo>
                        <a:lnTo>
                          <a:pt x="4286" y="14676"/>
                        </a:lnTo>
                        <a:cubicBezTo>
                          <a:pt x="4286" y="16391"/>
                          <a:pt x="4667" y="18391"/>
                          <a:pt x="6191" y="20010"/>
                        </a:cubicBezTo>
                        <a:lnTo>
                          <a:pt x="6191" y="20010"/>
                        </a:lnTo>
                        <a:cubicBezTo>
                          <a:pt x="7715" y="21629"/>
                          <a:pt x="10573" y="23058"/>
                          <a:pt x="16383" y="23153"/>
                        </a:cubicBezTo>
                        <a:lnTo>
                          <a:pt x="16383" y="23153"/>
                        </a:lnTo>
                        <a:cubicBezTo>
                          <a:pt x="22384" y="23153"/>
                          <a:pt x="31337" y="21534"/>
                          <a:pt x="44196" y="16772"/>
                        </a:cubicBezTo>
                        <a:lnTo>
                          <a:pt x="44196" y="16772"/>
                        </a:lnTo>
                        <a:cubicBezTo>
                          <a:pt x="42196" y="15438"/>
                          <a:pt x="39433" y="13533"/>
                          <a:pt x="36100" y="11628"/>
                        </a:cubicBezTo>
                        <a:lnTo>
                          <a:pt x="36100" y="11628"/>
                        </a:lnTo>
                        <a:cubicBezTo>
                          <a:pt x="29623" y="7913"/>
                          <a:pt x="21431" y="4294"/>
                          <a:pt x="15145" y="4294"/>
                        </a:cubicBezTo>
                        <a:lnTo>
                          <a:pt x="15145" y="4294"/>
                        </a:lnTo>
                        <a:lnTo>
                          <a:pt x="15145" y="4294"/>
                        </a:lnTo>
                        <a:lnTo>
                          <a:pt x="15145" y="429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00" name="Freeform: Shape 14999">
                    <a:extLst>
                      <a:ext uri="{FF2B5EF4-FFF2-40B4-BE49-F238E27FC236}">
                        <a16:creationId xmlns:a16="http://schemas.microsoft.com/office/drawing/2014/main" id="{15B124EA-6903-42EE-A96B-A4A90D127163}"/>
                      </a:ext>
                    </a:extLst>
                  </p:cNvPr>
                  <p:cNvSpPr/>
                  <p:nvPr/>
                </p:nvSpPr>
                <p:spPr>
                  <a:xfrm>
                    <a:off x="2761797" y="5346967"/>
                    <a:ext cx="43851" cy="42888"/>
                  </a:xfrm>
                  <a:custGeom>
                    <a:avLst/>
                    <a:gdLst>
                      <a:gd name="connsiteX0" fmla="*/ 643 w 43851"/>
                      <a:gd name="connsiteY0" fmla="*/ 42222 h 42888"/>
                      <a:gd name="connsiteX1" fmla="*/ 643 w 43851"/>
                      <a:gd name="connsiteY1" fmla="*/ 39174 h 42888"/>
                      <a:gd name="connsiteX2" fmla="*/ 643 w 43851"/>
                      <a:gd name="connsiteY2" fmla="*/ 39174 h 42888"/>
                      <a:gd name="connsiteX3" fmla="*/ 40172 w 43851"/>
                      <a:gd name="connsiteY3" fmla="*/ 597 h 42888"/>
                      <a:gd name="connsiteX4" fmla="*/ 43220 w 43851"/>
                      <a:gd name="connsiteY4" fmla="*/ 693 h 42888"/>
                      <a:gd name="connsiteX5" fmla="*/ 43220 w 43851"/>
                      <a:gd name="connsiteY5" fmla="*/ 693 h 42888"/>
                      <a:gd name="connsiteX6" fmla="*/ 43124 w 43851"/>
                      <a:gd name="connsiteY6" fmla="*/ 3741 h 42888"/>
                      <a:gd name="connsiteX7" fmla="*/ 43124 w 43851"/>
                      <a:gd name="connsiteY7" fmla="*/ 3741 h 42888"/>
                      <a:gd name="connsiteX8" fmla="*/ 3596 w 43851"/>
                      <a:gd name="connsiteY8" fmla="*/ 42317 h 42888"/>
                      <a:gd name="connsiteX9" fmla="*/ 2072 w 43851"/>
                      <a:gd name="connsiteY9" fmla="*/ 42888 h 42888"/>
                      <a:gd name="connsiteX10" fmla="*/ 2072 w 43851"/>
                      <a:gd name="connsiteY10" fmla="*/ 42888 h 42888"/>
                      <a:gd name="connsiteX11" fmla="*/ 643 w 43851"/>
                      <a:gd name="connsiteY11" fmla="*/ 42222 h 42888"/>
                      <a:gd name="connsiteX12" fmla="*/ 643 w 43851"/>
                      <a:gd name="connsiteY12" fmla="*/ 42222 h 42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851" h="42888">
                        <a:moveTo>
                          <a:pt x="643" y="42222"/>
                        </a:moveTo>
                        <a:cubicBezTo>
                          <a:pt x="-214" y="41364"/>
                          <a:pt x="-214" y="40031"/>
                          <a:pt x="643" y="39174"/>
                        </a:cubicBezTo>
                        <a:lnTo>
                          <a:pt x="643" y="39174"/>
                        </a:lnTo>
                        <a:lnTo>
                          <a:pt x="40172" y="597"/>
                        </a:lnTo>
                        <a:cubicBezTo>
                          <a:pt x="40934" y="-260"/>
                          <a:pt x="42362" y="-165"/>
                          <a:pt x="43220" y="693"/>
                        </a:cubicBezTo>
                        <a:lnTo>
                          <a:pt x="43220" y="693"/>
                        </a:lnTo>
                        <a:cubicBezTo>
                          <a:pt x="44077" y="1550"/>
                          <a:pt x="44077" y="2883"/>
                          <a:pt x="43124" y="3741"/>
                        </a:cubicBezTo>
                        <a:lnTo>
                          <a:pt x="43124" y="3741"/>
                        </a:lnTo>
                        <a:lnTo>
                          <a:pt x="3596" y="42317"/>
                        </a:lnTo>
                        <a:cubicBezTo>
                          <a:pt x="3215" y="42698"/>
                          <a:pt x="2643" y="42888"/>
                          <a:pt x="2072" y="42888"/>
                        </a:cubicBezTo>
                        <a:lnTo>
                          <a:pt x="2072" y="42888"/>
                        </a:lnTo>
                        <a:cubicBezTo>
                          <a:pt x="1595" y="42888"/>
                          <a:pt x="1024" y="42698"/>
                          <a:pt x="643" y="42222"/>
                        </a:cubicBezTo>
                        <a:lnTo>
                          <a:pt x="643" y="422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01" name="Freeform: Shape 15000">
                    <a:extLst>
                      <a:ext uri="{FF2B5EF4-FFF2-40B4-BE49-F238E27FC236}">
                        <a16:creationId xmlns:a16="http://schemas.microsoft.com/office/drawing/2014/main" id="{90C3EECD-BF2A-4A82-9702-F7A763E5955A}"/>
                      </a:ext>
                    </a:extLst>
                  </p:cNvPr>
                  <p:cNvSpPr/>
                  <p:nvPr/>
                </p:nvSpPr>
                <p:spPr>
                  <a:xfrm>
                    <a:off x="2803760" y="5332698"/>
                    <a:ext cx="50786" cy="27439"/>
                  </a:xfrm>
                  <a:custGeom>
                    <a:avLst/>
                    <a:gdLst>
                      <a:gd name="connsiteX0" fmla="*/ 34498 w 50786"/>
                      <a:gd name="connsiteY0" fmla="*/ 27440 h 27439"/>
                      <a:gd name="connsiteX1" fmla="*/ 1352 w 50786"/>
                      <a:gd name="connsiteY1" fmla="*/ 19343 h 27439"/>
                      <a:gd name="connsiteX2" fmla="*/ 1352 w 50786"/>
                      <a:gd name="connsiteY2" fmla="*/ 19343 h 27439"/>
                      <a:gd name="connsiteX3" fmla="*/ 2114 w 50786"/>
                      <a:gd name="connsiteY3" fmla="*/ 17343 h 27439"/>
                      <a:gd name="connsiteX4" fmla="*/ 3447 w 50786"/>
                      <a:gd name="connsiteY4" fmla="*/ 18962 h 27439"/>
                      <a:gd name="connsiteX5" fmla="*/ 2114 w 50786"/>
                      <a:gd name="connsiteY5" fmla="*/ 17343 h 27439"/>
                      <a:gd name="connsiteX6" fmla="*/ 1352 w 50786"/>
                      <a:gd name="connsiteY6" fmla="*/ 19343 h 27439"/>
                      <a:gd name="connsiteX7" fmla="*/ 18 w 50786"/>
                      <a:gd name="connsiteY7" fmla="*/ 17724 h 27439"/>
                      <a:gd name="connsiteX8" fmla="*/ 18 w 50786"/>
                      <a:gd name="connsiteY8" fmla="*/ 17724 h 27439"/>
                      <a:gd name="connsiteX9" fmla="*/ 780 w 50786"/>
                      <a:gd name="connsiteY9" fmla="*/ 15724 h 27439"/>
                      <a:gd name="connsiteX10" fmla="*/ 780 w 50786"/>
                      <a:gd name="connsiteY10" fmla="*/ 15724 h 27439"/>
                      <a:gd name="connsiteX11" fmla="*/ 35642 w 50786"/>
                      <a:gd name="connsiteY11" fmla="*/ 8 h 27439"/>
                      <a:gd name="connsiteX12" fmla="*/ 35642 w 50786"/>
                      <a:gd name="connsiteY12" fmla="*/ 8 h 27439"/>
                      <a:gd name="connsiteX13" fmla="*/ 50310 w 50786"/>
                      <a:gd name="connsiteY13" fmla="*/ 11152 h 27439"/>
                      <a:gd name="connsiteX14" fmla="*/ 50310 w 50786"/>
                      <a:gd name="connsiteY14" fmla="*/ 11152 h 27439"/>
                      <a:gd name="connsiteX15" fmla="*/ 50786 w 50786"/>
                      <a:gd name="connsiteY15" fmla="*/ 14771 h 27439"/>
                      <a:gd name="connsiteX16" fmla="*/ 50786 w 50786"/>
                      <a:gd name="connsiteY16" fmla="*/ 14771 h 27439"/>
                      <a:gd name="connsiteX17" fmla="*/ 47738 w 50786"/>
                      <a:gd name="connsiteY17" fmla="*/ 22963 h 27439"/>
                      <a:gd name="connsiteX18" fmla="*/ 47738 w 50786"/>
                      <a:gd name="connsiteY18" fmla="*/ 22963 h 27439"/>
                      <a:gd name="connsiteX19" fmla="*/ 34498 w 50786"/>
                      <a:gd name="connsiteY19" fmla="*/ 27440 h 27439"/>
                      <a:gd name="connsiteX20" fmla="*/ 34498 w 50786"/>
                      <a:gd name="connsiteY20" fmla="*/ 27440 h 27439"/>
                      <a:gd name="connsiteX21" fmla="*/ 34498 w 50786"/>
                      <a:gd name="connsiteY21" fmla="*/ 27440 h 27439"/>
                      <a:gd name="connsiteX22" fmla="*/ 34498 w 50786"/>
                      <a:gd name="connsiteY22" fmla="*/ 27440 h 27439"/>
                      <a:gd name="connsiteX23" fmla="*/ 34498 w 50786"/>
                      <a:gd name="connsiteY23" fmla="*/ 23153 h 27439"/>
                      <a:gd name="connsiteX24" fmla="*/ 44595 w 50786"/>
                      <a:gd name="connsiteY24" fmla="*/ 20010 h 27439"/>
                      <a:gd name="connsiteX25" fmla="*/ 44595 w 50786"/>
                      <a:gd name="connsiteY25" fmla="*/ 20010 h 27439"/>
                      <a:gd name="connsiteX26" fmla="*/ 46500 w 50786"/>
                      <a:gd name="connsiteY26" fmla="*/ 14676 h 27439"/>
                      <a:gd name="connsiteX27" fmla="*/ 46500 w 50786"/>
                      <a:gd name="connsiteY27" fmla="*/ 14676 h 27439"/>
                      <a:gd name="connsiteX28" fmla="*/ 46310 w 50786"/>
                      <a:gd name="connsiteY28" fmla="*/ 12771 h 27439"/>
                      <a:gd name="connsiteX29" fmla="*/ 46310 w 50786"/>
                      <a:gd name="connsiteY29" fmla="*/ 12771 h 27439"/>
                      <a:gd name="connsiteX30" fmla="*/ 46214 w 50786"/>
                      <a:gd name="connsiteY30" fmla="*/ 12200 h 27439"/>
                      <a:gd name="connsiteX31" fmla="*/ 46214 w 50786"/>
                      <a:gd name="connsiteY31" fmla="*/ 12200 h 27439"/>
                      <a:gd name="connsiteX32" fmla="*/ 35642 w 50786"/>
                      <a:gd name="connsiteY32" fmla="*/ 4103 h 27439"/>
                      <a:gd name="connsiteX33" fmla="*/ 35642 w 50786"/>
                      <a:gd name="connsiteY33" fmla="*/ 4103 h 27439"/>
                      <a:gd name="connsiteX34" fmla="*/ 14686 w 50786"/>
                      <a:gd name="connsiteY34" fmla="*/ 11438 h 27439"/>
                      <a:gd name="connsiteX35" fmla="*/ 14686 w 50786"/>
                      <a:gd name="connsiteY35" fmla="*/ 11438 h 27439"/>
                      <a:gd name="connsiteX36" fmla="*/ 6590 w 50786"/>
                      <a:gd name="connsiteY36" fmla="*/ 16581 h 27439"/>
                      <a:gd name="connsiteX37" fmla="*/ 6590 w 50786"/>
                      <a:gd name="connsiteY37" fmla="*/ 16581 h 27439"/>
                      <a:gd name="connsiteX38" fmla="*/ 34498 w 50786"/>
                      <a:gd name="connsiteY38" fmla="*/ 23153 h 27439"/>
                      <a:gd name="connsiteX39" fmla="*/ 34498 w 50786"/>
                      <a:gd name="connsiteY39" fmla="*/ 23153 h 27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50786" h="27439">
                        <a:moveTo>
                          <a:pt x="34498" y="27440"/>
                        </a:moveTo>
                        <a:cubicBezTo>
                          <a:pt x="27164" y="27440"/>
                          <a:pt x="16592" y="25249"/>
                          <a:pt x="1352" y="19343"/>
                        </a:cubicBezTo>
                        <a:lnTo>
                          <a:pt x="1352" y="19343"/>
                        </a:lnTo>
                        <a:lnTo>
                          <a:pt x="2114" y="17343"/>
                        </a:lnTo>
                        <a:lnTo>
                          <a:pt x="3447" y="18962"/>
                        </a:lnTo>
                        <a:lnTo>
                          <a:pt x="2114" y="17343"/>
                        </a:lnTo>
                        <a:lnTo>
                          <a:pt x="1352" y="19343"/>
                        </a:lnTo>
                        <a:cubicBezTo>
                          <a:pt x="590" y="19058"/>
                          <a:pt x="113" y="18486"/>
                          <a:pt x="18" y="17724"/>
                        </a:cubicBezTo>
                        <a:lnTo>
                          <a:pt x="18" y="17724"/>
                        </a:lnTo>
                        <a:cubicBezTo>
                          <a:pt x="-77" y="16962"/>
                          <a:pt x="209" y="16200"/>
                          <a:pt x="780" y="15724"/>
                        </a:cubicBezTo>
                        <a:lnTo>
                          <a:pt x="780" y="15724"/>
                        </a:lnTo>
                        <a:cubicBezTo>
                          <a:pt x="971" y="15724"/>
                          <a:pt x="20306" y="198"/>
                          <a:pt x="35642" y="8"/>
                        </a:cubicBezTo>
                        <a:lnTo>
                          <a:pt x="35642" y="8"/>
                        </a:lnTo>
                        <a:cubicBezTo>
                          <a:pt x="41928" y="-183"/>
                          <a:pt x="47929" y="3246"/>
                          <a:pt x="50310" y="11152"/>
                        </a:cubicBezTo>
                        <a:lnTo>
                          <a:pt x="50310" y="11152"/>
                        </a:lnTo>
                        <a:cubicBezTo>
                          <a:pt x="50310" y="11247"/>
                          <a:pt x="50786" y="12676"/>
                          <a:pt x="50786" y="14771"/>
                        </a:cubicBezTo>
                        <a:lnTo>
                          <a:pt x="50786" y="14771"/>
                        </a:lnTo>
                        <a:cubicBezTo>
                          <a:pt x="50786" y="17057"/>
                          <a:pt x="50215" y="20296"/>
                          <a:pt x="47738" y="22963"/>
                        </a:cubicBezTo>
                        <a:lnTo>
                          <a:pt x="47738" y="22963"/>
                        </a:lnTo>
                        <a:cubicBezTo>
                          <a:pt x="45262" y="25630"/>
                          <a:pt x="41071" y="27440"/>
                          <a:pt x="34498" y="27440"/>
                        </a:cubicBezTo>
                        <a:lnTo>
                          <a:pt x="34498" y="27440"/>
                        </a:lnTo>
                        <a:lnTo>
                          <a:pt x="34498" y="27440"/>
                        </a:lnTo>
                        <a:lnTo>
                          <a:pt x="34498" y="27440"/>
                        </a:lnTo>
                        <a:close/>
                        <a:moveTo>
                          <a:pt x="34498" y="23153"/>
                        </a:moveTo>
                        <a:cubicBezTo>
                          <a:pt x="40309" y="23153"/>
                          <a:pt x="43071" y="21629"/>
                          <a:pt x="44595" y="20010"/>
                        </a:cubicBezTo>
                        <a:lnTo>
                          <a:pt x="44595" y="20010"/>
                        </a:lnTo>
                        <a:cubicBezTo>
                          <a:pt x="46119" y="18391"/>
                          <a:pt x="46500" y="16391"/>
                          <a:pt x="46500" y="14676"/>
                        </a:cubicBezTo>
                        <a:lnTo>
                          <a:pt x="46500" y="14676"/>
                        </a:lnTo>
                        <a:cubicBezTo>
                          <a:pt x="46500" y="13914"/>
                          <a:pt x="46405" y="13247"/>
                          <a:pt x="46310" y="12771"/>
                        </a:cubicBezTo>
                        <a:lnTo>
                          <a:pt x="46310" y="12771"/>
                        </a:lnTo>
                        <a:cubicBezTo>
                          <a:pt x="46214" y="12390"/>
                          <a:pt x="46214" y="12200"/>
                          <a:pt x="46214" y="12200"/>
                        </a:cubicBezTo>
                        <a:lnTo>
                          <a:pt x="46214" y="12200"/>
                        </a:lnTo>
                        <a:cubicBezTo>
                          <a:pt x="44119" y="5913"/>
                          <a:pt x="40690" y="4294"/>
                          <a:pt x="35642" y="4103"/>
                        </a:cubicBezTo>
                        <a:lnTo>
                          <a:pt x="35642" y="4103"/>
                        </a:lnTo>
                        <a:cubicBezTo>
                          <a:pt x="29355" y="4008"/>
                          <a:pt x="21164" y="7723"/>
                          <a:pt x="14686" y="11438"/>
                        </a:cubicBezTo>
                        <a:lnTo>
                          <a:pt x="14686" y="11438"/>
                        </a:lnTo>
                        <a:cubicBezTo>
                          <a:pt x="11448" y="13247"/>
                          <a:pt x="8495" y="15152"/>
                          <a:pt x="6590" y="16581"/>
                        </a:cubicBezTo>
                        <a:lnTo>
                          <a:pt x="6590" y="16581"/>
                        </a:lnTo>
                        <a:cubicBezTo>
                          <a:pt x="19544" y="21534"/>
                          <a:pt x="28593" y="23249"/>
                          <a:pt x="34498" y="23153"/>
                        </a:cubicBezTo>
                        <a:lnTo>
                          <a:pt x="34498" y="2315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02" name="Freeform: Shape 15001">
                    <a:extLst>
                      <a:ext uri="{FF2B5EF4-FFF2-40B4-BE49-F238E27FC236}">
                        <a16:creationId xmlns:a16="http://schemas.microsoft.com/office/drawing/2014/main" id="{19B6AEC3-626A-4276-87BC-87E831182653}"/>
                      </a:ext>
                    </a:extLst>
                  </p:cNvPr>
                  <p:cNvSpPr/>
                  <p:nvPr/>
                </p:nvSpPr>
                <p:spPr>
                  <a:xfrm>
                    <a:off x="2799979" y="5347004"/>
                    <a:ext cx="43792" cy="42780"/>
                  </a:xfrm>
                  <a:custGeom>
                    <a:avLst/>
                    <a:gdLst>
                      <a:gd name="connsiteX0" fmla="*/ 40184 w 43792"/>
                      <a:gd name="connsiteY0" fmla="*/ 42280 h 42780"/>
                      <a:gd name="connsiteX1" fmla="*/ 655 w 43792"/>
                      <a:gd name="connsiteY1" fmla="*/ 3703 h 42780"/>
                      <a:gd name="connsiteX2" fmla="*/ 560 w 43792"/>
                      <a:gd name="connsiteY2" fmla="*/ 655 h 42780"/>
                      <a:gd name="connsiteX3" fmla="*/ 560 w 43792"/>
                      <a:gd name="connsiteY3" fmla="*/ 655 h 42780"/>
                      <a:gd name="connsiteX4" fmla="*/ 3608 w 43792"/>
                      <a:gd name="connsiteY4" fmla="*/ 560 h 42780"/>
                      <a:gd name="connsiteX5" fmla="*/ 3608 w 43792"/>
                      <a:gd name="connsiteY5" fmla="*/ 560 h 42780"/>
                      <a:gd name="connsiteX6" fmla="*/ 43137 w 43792"/>
                      <a:gd name="connsiteY6" fmla="*/ 39136 h 42780"/>
                      <a:gd name="connsiteX7" fmla="*/ 43232 w 43792"/>
                      <a:gd name="connsiteY7" fmla="*/ 42184 h 42780"/>
                      <a:gd name="connsiteX8" fmla="*/ 43232 w 43792"/>
                      <a:gd name="connsiteY8" fmla="*/ 42184 h 42780"/>
                      <a:gd name="connsiteX9" fmla="*/ 41708 w 43792"/>
                      <a:gd name="connsiteY9" fmla="*/ 42756 h 42780"/>
                      <a:gd name="connsiteX10" fmla="*/ 41708 w 43792"/>
                      <a:gd name="connsiteY10" fmla="*/ 42756 h 42780"/>
                      <a:gd name="connsiteX11" fmla="*/ 40184 w 43792"/>
                      <a:gd name="connsiteY11" fmla="*/ 42280 h 42780"/>
                      <a:gd name="connsiteX12" fmla="*/ 40184 w 43792"/>
                      <a:gd name="connsiteY12" fmla="*/ 42280 h 42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792" h="42780">
                        <a:moveTo>
                          <a:pt x="40184" y="42280"/>
                        </a:moveTo>
                        <a:lnTo>
                          <a:pt x="655" y="3703"/>
                        </a:lnTo>
                        <a:cubicBezTo>
                          <a:pt x="-202" y="2846"/>
                          <a:pt x="-202" y="1513"/>
                          <a:pt x="560" y="655"/>
                        </a:cubicBezTo>
                        <a:lnTo>
                          <a:pt x="560" y="655"/>
                        </a:lnTo>
                        <a:cubicBezTo>
                          <a:pt x="1322" y="-202"/>
                          <a:pt x="2751" y="-202"/>
                          <a:pt x="3608" y="560"/>
                        </a:cubicBezTo>
                        <a:lnTo>
                          <a:pt x="3608" y="560"/>
                        </a:lnTo>
                        <a:lnTo>
                          <a:pt x="43137" y="39136"/>
                        </a:lnTo>
                        <a:cubicBezTo>
                          <a:pt x="43994" y="39994"/>
                          <a:pt x="43994" y="41327"/>
                          <a:pt x="43232" y="42184"/>
                        </a:cubicBezTo>
                        <a:lnTo>
                          <a:pt x="43232" y="42184"/>
                        </a:lnTo>
                        <a:cubicBezTo>
                          <a:pt x="42756" y="42565"/>
                          <a:pt x="42280" y="42756"/>
                          <a:pt x="41708" y="42756"/>
                        </a:cubicBezTo>
                        <a:lnTo>
                          <a:pt x="41708" y="42756"/>
                        </a:lnTo>
                        <a:cubicBezTo>
                          <a:pt x="41232" y="42851"/>
                          <a:pt x="40660" y="42661"/>
                          <a:pt x="40184" y="42280"/>
                        </a:cubicBezTo>
                        <a:lnTo>
                          <a:pt x="40184" y="4228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983" name="Graphic 1">
                  <a:extLst>
                    <a:ext uri="{FF2B5EF4-FFF2-40B4-BE49-F238E27FC236}">
                      <a16:creationId xmlns:a16="http://schemas.microsoft.com/office/drawing/2014/main" id="{87543B48-1D6F-4937-A193-DC50368991E5}"/>
                    </a:ext>
                  </a:extLst>
                </p:cNvPr>
                <p:cNvGrpSpPr/>
                <p:nvPr/>
              </p:nvGrpSpPr>
              <p:grpSpPr>
                <a:xfrm>
                  <a:off x="5339339" y="4879528"/>
                  <a:ext cx="358975" cy="278324"/>
                  <a:chOff x="2948082" y="4996854"/>
                  <a:chExt cx="250983" cy="194595"/>
                </a:xfrm>
                <a:solidFill>
                  <a:schemeClr val="accent1"/>
                </a:solidFill>
              </p:grpSpPr>
              <p:sp>
                <p:nvSpPr>
                  <p:cNvPr id="14992" name="Freeform: Shape 14991">
                    <a:extLst>
                      <a:ext uri="{FF2B5EF4-FFF2-40B4-BE49-F238E27FC236}">
                        <a16:creationId xmlns:a16="http://schemas.microsoft.com/office/drawing/2014/main" id="{02CE6A6A-0EF3-4FFF-96A8-5002BD32EAC3}"/>
                      </a:ext>
                    </a:extLst>
                  </p:cNvPr>
                  <p:cNvSpPr/>
                  <p:nvPr/>
                </p:nvSpPr>
                <p:spPr>
                  <a:xfrm>
                    <a:off x="2948844" y="4996854"/>
                    <a:ext cx="250221" cy="192119"/>
                  </a:xfrm>
                  <a:custGeom>
                    <a:avLst/>
                    <a:gdLst>
                      <a:gd name="connsiteX0" fmla="*/ 0 w 250221"/>
                      <a:gd name="connsiteY0" fmla="*/ 0 h 192119"/>
                      <a:gd name="connsiteX1" fmla="*/ 250222 w 250221"/>
                      <a:gd name="connsiteY1" fmla="*/ 0 h 192119"/>
                      <a:gd name="connsiteX2" fmla="*/ 250222 w 250221"/>
                      <a:gd name="connsiteY2" fmla="*/ 192119 h 192119"/>
                      <a:gd name="connsiteX3" fmla="*/ 0 w 250221"/>
                      <a:gd name="connsiteY3" fmla="*/ 192119 h 192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0221" h="192119">
                        <a:moveTo>
                          <a:pt x="0" y="0"/>
                        </a:moveTo>
                        <a:lnTo>
                          <a:pt x="250222" y="0"/>
                        </a:lnTo>
                        <a:lnTo>
                          <a:pt x="250222" y="192119"/>
                        </a:lnTo>
                        <a:lnTo>
                          <a:pt x="0" y="192119"/>
                        </a:lnTo>
                        <a:close/>
                      </a:path>
                    </a:pathLst>
                  </a:custGeom>
                  <a:solidFill>
                    <a:srgbClr val="B03D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93" name="Freeform: Shape 14992">
                    <a:extLst>
                      <a:ext uri="{FF2B5EF4-FFF2-40B4-BE49-F238E27FC236}">
                        <a16:creationId xmlns:a16="http://schemas.microsoft.com/office/drawing/2014/main" id="{C9C277FE-3396-4B4D-8D02-CB6B112AB697}"/>
                      </a:ext>
                    </a:extLst>
                  </p:cNvPr>
                  <p:cNvSpPr/>
                  <p:nvPr/>
                </p:nvSpPr>
                <p:spPr>
                  <a:xfrm>
                    <a:off x="3070002" y="4997139"/>
                    <a:ext cx="8000" cy="194310"/>
                  </a:xfrm>
                  <a:custGeom>
                    <a:avLst/>
                    <a:gdLst>
                      <a:gd name="connsiteX0" fmla="*/ 8001 w 8000"/>
                      <a:gd name="connsiteY0" fmla="*/ 194310 h 194310"/>
                      <a:gd name="connsiteX1" fmla="*/ 0 w 8000"/>
                      <a:gd name="connsiteY1" fmla="*/ 194310 h 194310"/>
                      <a:gd name="connsiteX2" fmla="*/ 0 w 8000"/>
                      <a:gd name="connsiteY2" fmla="*/ 0 h 194310"/>
                      <a:gd name="connsiteX3" fmla="*/ 8001 w 8000"/>
                      <a:gd name="connsiteY3" fmla="*/ 0 h 194310"/>
                      <a:gd name="connsiteX4" fmla="*/ 8001 w 8000"/>
                      <a:gd name="connsiteY4" fmla="*/ 194310 h 194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00" h="194310">
                        <a:moveTo>
                          <a:pt x="8001" y="194310"/>
                        </a:moveTo>
                        <a:lnTo>
                          <a:pt x="0" y="194310"/>
                        </a:lnTo>
                        <a:lnTo>
                          <a:pt x="0" y="0"/>
                        </a:lnTo>
                        <a:lnTo>
                          <a:pt x="8001" y="0"/>
                        </a:lnTo>
                        <a:lnTo>
                          <a:pt x="8001" y="1943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94" name="Freeform: Shape 14993">
                    <a:extLst>
                      <a:ext uri="{FF2B5EF4-FFF2-40B4-BE49-F238E27FC236}">
                        <a16:creationId xmlns:a16="http://schemas.microsoft.com/office/drawing/2014/main" id="{C4F914DD-667A-4E3B-9738-1C2E704F5FFD}"/>
                      </a:ext>
                    </a:extLst>
                  </p:cNvPr>
                  <p:cNvSpPr/>
                  <p:nvPr/>
                </p:nvSpPr>
                <p:spPr>
                  <a:xfrm>
                    <a:off x="2948082" y="5090294"/>
                    <a:ext cx="250412" cy="8001"/>
                  </a:xfrm>
                  <a:custGeom>
                    <a:avLst/>
                    <a:gdLst>
                      <a:gd name="connsiteX0" fmla="*/ 250412 w 250412"/>
                      <a:gd name="connsiteY0" fmla="*/ 8001 h 8001"/>
                      <a:gd name="connsiteX1" fmla="*/ 0 w 250412"/>
                      <a:gd name="connsiteY1" fmla="*/ 8001 h 8001"/>
                      <a:gd name="connsiteX2" fmla="*/ 0 w 250412"/>
                      <a:gd name="connsiteY2" fmla="*/ 0 h 8001"/>
                      <a:gd name="connsiteX3" fmla="*/ 250412 w 250412"/>
                      <a:gd name="connsiteY3" fmla="*/ 0 h 8001"/>
                      <a:gd name="connsiteX4" fmla="*/ 250412 w 250412"/>
                      <a:gd name="connsiteY4" fmla="*/ 8001 h 8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0412" h="8001">
                        <a:moveTo>
                          <a:pt x="250412" y="8001"/>
                        </a:moveTo>
                        <a:lnTo>
                          <a:pt x="0" y="8001"/>
                        </a:lnTo>
                        <a:lnTo>
                          <a:pt x="0" y="0"/>
                        </a:lnTo>
                        <a:lnTo>
                          <a:pt x="250412" y="0"/>
                        </a:lnTo>
                        <a:lnTo>
                          <a:pt x="250412" y="800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95" name="Freeform: Shape 14994">
                    <a:extLst>
                      <a:ext uri="{FF2B5EF4-FFF2-40B4-BE49-F238E27FC236}">
                        <a16:creationId xmlns:a16="http://schemas.microsoft.com/office/drawing/2014/main" id="{D9308AA9-C464-45F4-B120-FDD4AC2E02C2}"/>
                      </a:ext>
                    </a:extLst>
                  </p:cNvPr>
                  <p:cNvSpPr/>
                  <p:nvPr/>
                </p:nvSpPr>
                <p:spPr>
                  <a:xfrm>
                    <a:off x="3009804" y="5071242"/>
                    <a:ext cx="63263" cy="34104"/>
                  </a:xfrm>
                  <a:custGeom>
                    <a:avLst/>
                    <a:gdLst>
                      <a:gd name="connsiteX0" fmla="*/ 3810 w 63263"/>
                      <a:gd name="connsiteY0" fmla="*/ 28672 h 34104"/>
                      <a:gd name="connsiteX1" fmla="*/ 0 w 63263"/>
                      <a:gd name="connsiteY1" fmla="*/ 18385 h 34104"/>
                      <a:gd name="connsiteX2" fmla="*/ 0 w 63263"/>
                      <a:gd name="connsiteY2" fmla="*/ 18385 h 34104"/>
                      <a:gd name="connsiteX3" fmla="*/ 571 w 63263"/>
                      <a:gd name="connsiteY3" fmla="*/ 13908 h 34104"/>
                      <a:gd name="connsiteX4" fmla="*/ 571 w 63263"/>
                      <a:gd name="connsiteY4" fmla="*/ 13908 h 34104"/>
                      <a:gd name="connsiteX5" fmla="*/ 18859 w 63263"/>
                      <a:gd name="connsiteY5" fmla="*/ 2 h 34104"/>
                      <a:gd name="connsiteX6" fmla="*/ 18859 w 63263"/>
                      <a:gd name="connsiteY6" fmla="*/ 2 h 34104"/>
                      <a:gd name="connsiteX7" fmla="*/ 62293 w 63263"/>
                      <a:gd name="connsiteY7" fmla="*/ 19528 h 34104"/>
                      <a:gd name="connsiteX8" fmla="*/ 62293 w 63263"/>
                      <a:gd name="connsiteY8" fmla="*/ 19528 h 34104"/>
                      <a:gd name="connsiteX9" fmla="*/ 60674 w 63263"/>
                      <a:gd name="connsiteY9" fmla="*/ 21623 h 34104"/>
                      <a:gd name="connsiteX10" fmla="*/ 62293 w 63263"/>
                      <a:gd name="connsiteY10" fmla="*/ 19528 h 34104"/>
                      <a:gd name="connsiteX11" fmla="*/ 63246 w 63263"/>
                      <a:gd name="connsiteY11" fmla="*/ 22004 h 34104"/>
                      <a:gd name="connsiteX12" fmla="*/ 63246 w 63263"/>
                      <a:gd name="connsiteY12" fmla="*/ 22004 h 34104"/>
                      <a:gd name="connsiteX13" fmla="*/ 61532 w 63263"/>
                      <a:gd name="connsiteY13" fmla="*/ 24100 h 34104"/>
                      <a:gd name="connsiteX14" fmla="*/ 61532 w 63263"/>
                      <a:gd name="connsiteY14" fmla="*/ 24100 h 34104"/>
                      <a:gd name="connsiteX15" fmla="*/ 20288 w 63263"/>
                      <a:gd name="connsiteY15" fmla="*/ 34101 h 34104"/>
                      <a:gd name="connsiteX16" fmla="*/ 20288 w 63263"/>
                      <a:gd name="connsiteY16" fmla="*/ 34101 h 34104"/>
                      <a:gd name="connsiteX17" fmla="*/ 20193 w 63263"/>
                      <a:gd name="connsiteY17" fmla="*/ 34101 h 34104"/>
                      <a:gd name="connsiteX18" fmla="*/ 20193 w 63263"/>
                      <a:gd name="connsiteY18" fmla="*/ 34101 h 34104"/>
                      <a:gd name="connsiteX19" fmla="*/ 3810 w 63263"/>
                      <a:gd name="connsiteY19" fmla="*/ 28672 h 34104"/>
                      <a:gd name="connsiteX20" fmla="*/ 3810 w 63263"/>
                      <a:gd name="connsiteY20" fmla="*/ 28672 h 34104"/>
                      <a:gd name="connsiteX21" fmla="*/ 18859 w 63263"/>
                      <a:gd name="connsiteY21" fmla="*/ 5240 h 34104"/>
                      <a:gd name="connsiteX22" fmla="*/ 5620 w 63263"/>
                      <a:gd name="connsiteY22" fmla="*/ 15337 h 34104"/>
                      <a:gd name="connsiteX23" fmla="*/ 5620 w 63263"/>
                      <a:gd name="connsiteY23" fmla="*/ 15337 h 34104"/>
                      <a:gd name="connsiteX24" fmla="*/ 5429 w 63263"/>
                      <a:gd name="connsiteY24" fmla="*/ 16099 h 34104"/>
                      <a:gd name="connsiteX25" fmla="*/ 5429 w 63263"/>
                      <a:gd name="connsiteY25" fmla="*/ 16099 h 34104"/>
                      <a:gd name="connsiteX26" fmla="*/ 5239 w 63263"/>
                      <a:gd name="connsiteY26" fmla="*/ 18385 h 34104"/>
                      <a:gd name="connsiteX27" fmla="*/ 5239 w 63263"/>
                      <a:gd name="connsiteY27" fmla="*/ 18385 h 34104"/>
                      <a:gd name="connsiteX28" fmla="*/ 7620 w 63263"/>
                      <a:gd name="connsiteY28" fmla="*/ 25052 h 34104"/>
                      <a:gd name="connsiteX29" fmla="*/ 7620 w 63263"/>
                      <a:gd name="connsiteY29" fmla="*/ 25052 h 34104"/>
                      <a:gd name="connsiteX30" fmla="*/ 20288 w 63263"/>
                      <a:gd name="connsiteY30" fmla="*/ 28862 h 34104"/>
                      <a:gd name="connsiteX31" fmla="*/ 20288 w 63263"/>
                      <a:gd name="connsiteY31" fmla="*/ 28862 h 34104"/>
                      <a:gd name="connsiteX32" fmla="*/ 55054 w 63263"/>
                      <a:gd name="connsiteY32" fmla="*/ 20957 h 34104"/>
                      <a:gd name="connsiteX33" fmla="*/ 55054 w 63263"/>
                      <a:gd name="connsiteY33" fmla="*/ 20957 h 34104"/>
                      <a:gd name="connsiteX34" fmla="*/ 44958 w 63263"/>
                      <a:gd name="connsiteY34" fmla="*/ 14480 h 34104"/>
                      <a:gd name="connsiteX35" fmla="*/ 44958 w 63263"/>
                      <a:gd name="connsiteY35" fmla="*/ 14480 h 34104"/>
                      <a:gd name="connsiteX36" fmla="*/ 18955 w 63263"/>
                      <a:gd name="connsiteY36" fmla="*/ 5336 h 34104"/>
                      <a:gd name="connsiteX37" fmla="*/ 18955 w 63263"/>
                      <a:gd name="connsiteY37" fmla="*/ 5336 h 34104"/>
                      <a:gd name="connsiteX38" fmla="*/ 18859 w 63263"/>
                      <a:gd name="connsiteY38" fmla="*/ 5240 h 34104"/>
                      <a:gd name="connsiteX39" fmla="*/ 18859 w 63263"/>
                      <a:gd name="connsiteY39" fmla="*/ 5240 h 34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63263" h="34104">
                        <a:moveTo>
                          <a:pt x="3810" y="28672"/>
                        </a:moveTo>
                        <a:cubicBezTo>
                          <a:pt x="667" y="25338"/>
                          <a:pt x="0" y="21338"/>
                          <a:pt x="0" y="18385"/>
                        </a:cubicBezTo>
                        <a:lnTo>
                          <a:pt x="0" y="18385"/>
                        </a:lnTo>
                        <a:cubicBezTo>
                          <a:pt x="0" y="15813"/>
                          <a:pt x="476" y="14099"/>
                          <a:pt x="571" y="13908"/>
                        </a:cubicBezTo>
                        <a:lnTo>
                          <a:pt x="571" y="13908"/>
                        </a:lnTo>
                        <a:cubicBezTo>
                          <a:pt x="3429" y="4097"/>
                          <a:pt x="11049" y="-94"/>
                          <a:pt x="18859" y="2"/>
                        </a:cubicBezTo>
                        <a:lnTo>
                          <a:pt x="18859" y="2"/>
                        </a:lnTo>
                        <a:cubicBezTo>
                          <a:pt x="37909" y="287"/>
                          <a:pt x="62008" y="19528"/>
                          <a:pt x="62293" y="19528"/>
                        </a:cubicBezTo>
                        <a:lnTo>
                          <a:pt x="62293" y="19528"/>
                        </a:lnTo>
                        <a:lnTo>
                          <a:pt x="60674" y="21623"/>
                        </a:lnTo>
                        <a:lnTo>
                          <a:pt x="62293" y="19528"/>
                        </a:lnTo>
                        <a:cubicBezTo>
                          <a:pt x="63055" y="20195"/>
                          <a:pt x="63341" y="21052"/>
                          <a:pt x="63246" y="22004"/>
                        </a:cubicBezTo>
                        <a:lnTo>
                          <a:pt x="63246" y="22004"/>
                        </a:lnTo>
                        <a:cubicBezTo>
                          <a:pt x="63151" y="22957"/>
                          <a:pt x="62484" y="23814"/>
                          <a:pt x="61532" y="24100"/>
                        </a:cubicBezTo>
                        <a:lnTo>
                          <a:pt x="61532" y="24100"/>
                        </a:lnTo>
                        <a:cubicBezTo>
                          <a:pt x="42482" y="31434"/>
                          <a:pt x="29432" y="34101"/>
                          <a:pt x="20288" y="34101"/>
                        </a:cubicBezTo>
                        <a:lnTo>
                          <a:pt x="20288" y="34101"/>
                        </a:lnTo>
                        <a:cubicBezTo>
                          <a:pt x="20193" y="34101"/>
                          <a:pt x="20193" y="34101"/>
                          <a:pt x="20193" y="34101"/>
                        </a:cubicBezTo>
                        <a:lnTo>
                          <a:pt x="20193" y="34101"/>
                        </a:lnTo>
                        <a:cubicBezTo>
                          <a:pt x="12192" y="34196"/>
                          <a:pt x="6953" y="32006"/>
                          <a:pt x="3810" y="28672"/>
                        </a:cubicBezTo>
                        <a:lnTo>
                          <a:pt x="3810" y="28672"/>
                        </a:lnTo>
                        <a:close/>
                        <a:moveTo>
                          <a:pt x="18859" y="5240"/>
                        </a:moveTo>
                        <a:cubicBezTo>
                          <a:pt x="12573" y="5431"/>
                          <a:pt x="8192" y="7526"/>
                          <a:pt x="5620" y="15337"/>
                        </a:cubicBezTo>
                        <a:lnTo>
                          <a:pt x="5620" y="15337"/>
                        </a:lnTo>
                        <a:cubicBezTo>
                          <a:pt x="5620" y="15337"/>
                          <a:pt x="5525" y="15527"/>
                          <a:pt x="5429" y="16099"/>
                        </a:cubicBezTo>
                        <a:lnTo>
                          <a:pt x="5429" y="16099"/>
                        </a:lnTo>
                        <a:cubicBezTo>
                          <a:pt x="5334" y="16670"/>
                          <a:pt x="5239" y="17432"/>
                          <a:pt x="5239" y="18385"/>
                        </a:cubicBezTo>
                        <a:lnTo>
                          <a:pt x="5239" y="18385"/>
                        </a:lnTo>
                        <a:cubicBezTo>
                          <a:pt x="5239" y="20576"/>
                          <a:pt x="5715" y="23052"/>
                          <a:pt x="7620" y="25052"/>
                        </a:cubicBezTo>
                        <a:lnTo>
                          <a:pt x="7620" y="25052"/>
                        </a:lnTo>
                        <a:cubicBezTo>
                          <a:pt x="9525" y="27053"/>
                          <a:pt x="13049" y="28862"/>
                          <a:pt x="20288" y="28862"/>
                        </a:cubicBezTo>
                        <a:lnTo>
                          <a:pt x="20288" y="28862"/>
                        </a:lnTo>
                        <a:cubicBezTo>
                          <a:pt x="27718" y="28958"/>
                          <a:pt x="38862" y="26767"/>
                          <a:pt x="55054" y="20957"/>
                        </a:cubicBezTo>
                        <a:lnTo>
                          <a:pt x="55054" y="20957"/>
                        </a:lnTo>
                        <a:cubicBezTo>
                          <a:pt x="52578" y="19147"/>
                          <a:pt x="49054" y="16766"/>
                          <a:pt x="44958" y="14480"/>
                        </a:cubicBezTo>
                        <a:lnTo>
                          <a:pt x="44958" y="14480"/>
                        </a:lnTo>
                        <a:cubicBezTo>
                          <a:pt x="36957" y="9812"/>
                          <a:pt x="26765" y="5336"/>
                          <a:pt x="18955" y="5336"/>
                        </a:cubicBezTo>
                        <a:lnTo>
                          <a:pt x="18955" y="5336"/>
                        </a:lnTo>
                        <a:cubicBezTo>
                          <a:pt x="19050" y="5240"/>
                          <a:pt x="18955" y="5240"/>
                          <a:pt x="18859" y="5240"/>
                        </a:cubicBezTo>
                        <a:lnTo>
                          <a:pt x="18859" y="52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96" name="Freeform: Shape 14995">
                    <a:extLst>
                      <a:ext uri="{FF2B5EF4-FFF2-40B4-BE49-F238E27FC236}">
                        <a16:creationId xmlns:a16="http://schemas.microsoft.com/office/drawing/2014/main" id="{D37BA804-77F3-4BC0-B3EA-4E291AB4B450}"/>
                      </a:ext>
                    </a:extLst>
                  </p:cNvPr>
                  <p:cNvSpPr/>
                  <p:nvPr/>
                </p:nvSpPr>
                <p:spPr>
                  <a:xfrm>
                    <a:off x="3023210" y="5089032"/>
                    <a:ext cx="54614" cy="53554"/>
                  </a:xfrm>
                  <a:custGeom>
                    <a:avLst/>
                    <a:gdLst>
                      <a:gd name="connsiteX0" fmla="*/ 786 w 54614"/>
                      <a:gd name="connsiteY0" fmla="*/ 52697 h 53554"/>
                      <a:gd name="connsiteX1" fmla="*/ 786 w 54614"/>
                      <a:gd name="connsiteY1" fmla="*/ 48887 h 53554"/>
                      <a:gd name="connsiteX2" fmla="*/ 786 w 54614"/>
                      <a:gd name="connsiteY2" fmla="*/ 48887 h 53554"/>
                      <a:gd name="connsiteX3" fmla="*/ 50125 w 54614"/>
                      <a:gd name="connsiteY3" fmla="*/ 786 h 53554"/>
                      <a:gd name="connsiteX4" fmla="*/ 53840 w 54614"/>
                      <a:gd name="connsiteY4" fmla="*/ 786 h 53554"/>
                      <a:gd name="connsiteX5" fmla="*/ 53840 w 54614"/>
                      <a:gd name="connsiteY5" fmla="*/ 786 h 53554"/>
                      <a:gd name="connsiteX6" fmla="*/ 53745 w 54614"/>
                      <a:gd name="connsiteY6" fmla="*/ 4596 h 53554"/>
                      <a:gd name="connsiteX7" fmla="*/ 53745 w 54614"/>
                      <a:gd name="connsiteY7" fmla="*/ 4596 h 53554"/>
                      <a:gd name="connsiteX8" fmla="*/ 4405 w 54614"/>
                      <a:gd name="connsiteY8" fmla="*/ 52792 h 53554"/>
                      <a:gd name="connsiteX9" fmla="*/ 2596 w 54614"/>
                      <a:gd name="connsiteY9" fmla="*/ 53554 h 53554"/>
                      <a:gd name="connsiteX10" fmla="*/ 2596 w 54614"/>
                      <a:gd name="connsiteY10" fmla="*/ 53554 h 53554"/>
                      <a:gd name="connsiteX11" fmla="*/ 786 w 54614"/>
                      <a:gd name="connsiteY11" fmla="*/ 52697 h 53554"/>
                      <a:gd name="connsiteX12" fmla="*/ 786 w 54614"/>
                      <a:gd name="connsiteY12" fmla="*/ 52697 h 53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4614" h="53554">
                        <a:moveTo>
                          <a:pt x="786" y="52697"/>
                        </a:moveTo>
                        <a:cubicBezTo>
                          <a:pt x="-262" y="51649"/>
                          <a:pt x="-262" y="49935"/>
                          <a:pt x="786" y="48887"/>
                        </a:cubicBezTo>
                        <a:lnTo>
                          <a:pt x="786" y="48887"/>
                        </a:lnTo>
                        <a:lnTo>
                          <a:pt x="50125" y="786"/>
                        </a:lnTo>
                        <a:cubicBezTo>
                          <a:pt x="51078" y="-262"/>
                          <a:pt x="52888" y="-262"/>
                          <a:pt x="53840" y="786"/>
                        </a:cubicBezTo>
                        <a:lnTo>
                          <a:pt x="53840" y="786"/>
                        </a:lnTo>
                        <a:cubicBezTo>
                          <a:pt x="54888" y="1834"/>
                          <a:pt x="54888" y="3548"/>
                          <a:pt x="53745" y="4596"/>
                        </a:cubicBezTo>
                        <a:lnTo>
                          <a:pt x="53745" y="4596"/>
                        </a:lnTo>
                        <a:lnTo>
                          <a:pt x="4405" y="52792"/>
                        </a:lnTo>
                        <a:cubicBezTo>
                          <a:pt x="3929" y="53269"/>
                          <a:pt x="3262" y="53554"/>
                          <a:pt x="2596" y="53554"/>
                        </a:cubicBezTo>
                        <a:lnTo>
                          <a:pt x="2596" y="53554"/>
                        </a:lnTo>
                        <a:cubicBezTo>
                          <a:pt x="1929" y="53459"/>
                          <a:pt x="1262" y="53269"/>
                          <a:pt x="786" y="52697"/>
                        </a:cubicBezTo>
                        <a:lnTo>
                          <a:pt x="786" y="5269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97" name="Freeform: Shape 14996">
                    <a:extLst>
                      <a:ext uri="{FF2B5EF4-FFF2-40B4-BE49-F238E27FC236}">
                        <a16:creationId xmlns:a16="http://schemas.microsoft.com/office/drawing/2014/main" id="{75EFB4E1-923D-4657-932B-AC0D82029C17}"/>
                      </a:ext>
                    </a:extLst>
                  </p:cNvPr>
                  <p:cNvSpPr/>
                  <p:nvPr/>
                </p:nvSpPr>
                <p:spPr>
                  <a:xfrm>
                    <a:off x="3075607" y="5071333"/>
                    <a:ext cx="63260" cy="34105"/>
                  </a:xfrm>
                  <a:custGeom>
                    <a:avLst/>
                    <a:gdLst>
                      <a:gd name="connsiteX0" fmla="*/ 43068 w 63260"/>
                      <a:gd name="connsiteY0" fmla="*/ 34106 h 34105"/>
                      <a:gd name="connsiteX1" fmla="*/ 1729 w 63260"/>
                      <a:gd name="connsiteY1" fmla="*/ 24104 h 34105"/>
                      <a:gd name="connsiteX2" fmla="*/ 1729 w 63260"/>
                      <a:gd name="connsiteY2" fmla="*/ 24104 h 34105"/>
                      <a:gd name="connsiteX3" fmla="*/ 2681 w 63260"/>
                      <a:gd name="connsiteY3" fmla="*/ 21628 h 34105"/>
                      <a:gd name="connsiteX4" fmla="*/ 4301 w 63260"/>
                      <a:gd name="connsiteY4" fmla="*/ 23723 h 34105"/>
                      <a:gd name="connsiteX5" fmla="*/ 2681 w 63260"/>
                      <a:gd name="connsiteY5" fmla="*/ 21628 h 34105"/>
                      <a:gd name="connsiteX6" fmla="*/ 1729 w 63260"/>
                      <a:gd name="connsiteY6" fmla="*/ 24104 h 34105"/>
                      <a:gd name="connsiteX7" fmla="*/ 14 w 63260"/>
                      <a:gd name="connsiteY7" fmla="*/ 22009 h 34105"/>
                      <a:gd name="connsiteX8" fmla="*/ 14 w 63260"/>
                      <a:gd name="connsiteY8" fmla="*/ 22009 h 34105"/>
                      <a:gd name="connsiteX9" fmla="*/ 967 w 63260"/>
                      <a:gd name="connsiteY9" fmla="*/ 19532 h 34105"/>
                      <a:gd name="connsiteX10" fmla="*/ 967 w 63260"/>
                      <a:gd name="connsiteY10" fmla="*/ 19532 h 34105"/>
                      <a:gd name="connsiteX11" fmla="*/ 44401 w 63260"/>
                      <a:gd name="connsiteY11" fmla="*/ 6 h 34105"/>
                      <a:gd name="connsiteX12" fmla="*/ 44401 w 63260"/>
                      <a:gd name="connsiteY12" fmla="*/ 6 h 34105"/>
                      <a:gd name="connsiteX13" fmla="*/ 62689 w 63260"/>
                      <a:gd name="connsiteY13" fmla="*/ 13913 h 34105"/>
                      <a:gd name="connsiteX14" fmla="*/ 62689 w 63260"/>
                      <a:gd name="connsiteY14" fmla="*/ 13913 h 34105"/>
                      <a:gd name="connsiteX15" fmla="*/ 63261 w 63260"/>
                      <a:gd name="connsiteY15" fmla="*/ 18485 h 34105"/>
                      <a:gd name="connsiteX16" fmla="*/ 63261 w 63260"/>
                      <a:gd name="connsiteY16" fmla="*/ 18485 h 34105"/>
                      <a:gd name="connsiteX17" fmla="*/ 59451 w 63260"/>
                      <a:gd name="connsiteY17" fmla="*/ 28772 h 34105"/>
                      <a:gd name="connsiteX18" fmla="*/ 59451 w 63260"/>
                      <a:gd name="connsiteY18" fmla="*/ 28772 h 34105"/>
                      <a:gd name="connsiteX19" fmla="*/ 43068 w 63260"/>
                      <a:gd name="connsiteY19" fmla="*/ 34106 h 34105"/>
                      <a:gd name="connsiteX20" fmla="*/ 43068 w 63260"/>
                      <a:gd name="connsiteY20" fmla="*/ 34106 h 34105"/>
                      <a:gd name="connsiteX21" fmla="*/ 43068 w 63260"/>
                      <a:gd name="connsiteY21" fmla="*/ 34106 h 34105"/>
                      <a:gd name="connsiteX22" fmla="*/ 43068 w 63260"/>
                      <a:gd name="connsiteY22" fmla="*/ 34106 h 34105"/>
                      <a:gd name="connsiteX23" fmla="*/ 43068 w 63260"/>
                      <a:gd name="connsiteY23" fmla="*/ 28867 h 34105"/>
                      <a:gd name="connsiteX24" fmla="*/ 55640 w 63260"/>
                      <a:gd name="connsiteY24" fmla="*/ 24962 h 34105"/>
                      <a:gd name="connsiteX25" fmla="*/ 55640 w 63260"/>
                      <a:gd name="connsiteY25" fmla="*/ 24962 h 34105"/>
                      <a:gd name="connsiteX26" fmla="*/ 58022 w 63260"/>
                      <a:gd name="connsiteY26" fmla="*/ 18294 h 34105"/>
                      <a:gd name="connsiteX27" fmla="*/ 58022 w 63260"/>
                      <a:gd name="connsiteY27" fmla="*/ 18294 h 34105"/>
                      <a:gd name="connsiteX28" fmla="*/ 57831 w 63260"/>
                      <a:gd name="connsiteY28" fmla="*/ 15913 h 34105"/>
                      <a:gd name="connsiteX29" fmla="*/ 57831 w 63260"/>
                      <a:gd name="connsiteY29" fmla="*/ 15913 h 34105"/>
                      <a:gd name="connsiteX30" fmla="*/ 57736 w 63260"/>
                      <a:gd name="connsiteY30" fmla="*/ 15246 h 34105"/>
                      <a:gd name="connsiteX31" fmla="*/ 57736 w 63260"/>
                      <a:gd name="connsiteY31" fmla="*/ 15246 h 34105"/>
                      <a:gd name="connsiteX32" fmla="*/ 44496 w 63260"/>
                      <a:gd name="connsiteY32" fmla="*/ 5150 h 34105"/>
                      <a:gd name="connsiteX33" fmla="*/ 44496 w 63260"/>
                      <a:gd name="connsiteY33" fmla="*/ 5150 h 34105"/>
                      <a:gd name="connsiteX34" fmla="*/ 18303 w 63260"/>
                      <a:gd name="connsiteY34" fmla="*/ 14294 h 34105"/>
                      <a:gd name="connsiteX35" fmla="*/ 18303 w 63260"/>
                      <a:gd name="connsiteY35" fmla="*/ 14294 h 34105"/>
                      <a:gd name="connsiteX36" fmla="*/ 8206 w 63260"/>
                      <a:gd name="connsiteY36" fmla="*/ 20771 h 34105"/>
                      <a:gd name="connsiteX37" fmla="*/ 8206 w 63260"/>
                      <a:gd name="connsiteY37" fmla="*/ 20771 h 34105"/>
                      <a:gd name="connsiteX38" fmla="*/ 43068 w 63260"/>
                      <a:gd name="connsiteY38" fmla="*/ 28867 h 34105"/>
                      <a:gd name="connsiteX39" fmla="*/ 43068 w 63260"/>
                      <a:gd name="connsiteY39" fmla="*/ 28867 h 34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63260" h="34105">
                        <a:moveTo>
                          <a:pt x="43068" y="34106"/>
                        </a:moveTo>
                        <a:cubicBezTo>
                          <a:pt x="33828" y="34106"/>
                          <a:pt x="20779" y="31439"/>
                          <a:pt x="1729" y="24104"/>
                        </a:cubicBezTo>
                        <a:lnTo>
                          <a:pt x="1729" y="24104"/>
                        </a:lnTo>
                        <a:lnTo>
                          <a:pt x="2681" y="21628"/>
                        </a:lnTo>
                        <a:lnTo>
                          <a:pt x="4301" y="23723"/>
                        </a:lnTo>
                        <a:lnTo>
                          <a:pt x="2681" y="21628"/>
                        </a:lnTo>
                        <a:lnTo>
                          <a:pt x="1729" y="24104"/>
                        </a:lnTo>
                        <a:cubicBezTo>
                          <a:pt x="777" y="23723"/>
                          <a:pt x="205" y="22961"/>
                          <a:pt x="14" y="22009"/>
                        </a:cubicBezTo>
                        <a:lnTo>
                          <a:pt x="14" y="22009"/>
                        </a:lnTo>
                        <a:cubicBezTo>
                          <a:pt x="-81" y="21056"/>
                          <a:pt x="300" y="20104"/>
                          <a:pt x="967" y="19532"/>
                        </a:cubicBezTo>
                        <a:lnTo>
                          <a:pt x="967" y="19532"/>
                        </a:lnTo>
                        <a:cubicBezTo>
                          <a:pt x="1253" y="19532"/>
                          <a:pt x="25256" y="197"/>
                          <a:pt x="44401" y="6"/>
                        </a:cubicBezTo>
                        <a:lnTo>
                          <a:pt x="44401" y="6"/>
                        </a:lnTo>
                        <a:cubicBezTo>
                          <a:pt x="52212" y="-184"/>
                          <a:pt x="59831" y="4102"/>
                          <a:pt x="62689" y="13913"/>
                        </a:cubicBezTo>
                        <a:lnTo>
                          <a:pt x="62689" y="13913"/>
                        </a:lnTo>
                        <a:cubicBezTo>
                          <a:pt x="62689" y="14103"/>
                          <a:pt x="63261" y="15818"/>
                          <a:pt x="63261" y="18485"/>
                        </a:cubicBezTo>
                        <a:lnTo>
                          <a:pt x="63261" y="18485"/>
                        </a:lnTo>
                        <a:cubicBezTo>
                          <a:pt x="63261" y="21342"/>
                          <a:pt x="62594" y="25343"/>
                          <a:pt x="59451" y="28772"/>
                        </a:cubicBezTo>
                        <a:lnTo>
                          <a:pt x="59451" y="28772"/>
                        </a:lnTo>
                        <a:cubicBezTo>
                          <a:pt x="56403" y="31915"/>
                          <a:pt x="51164" y="34106"/>
                          <a:pt x="43068" y="34106"/>
                        </a:cubicBezTo>
                        <a:lnTo>
                          <a:pt x="43068" y="34106"/>
                        </a:lnTo>
                        <a:lnTo>
                          <a:pt x="43068" y="34106"/>
                        </a:lnTo>
                        <a:lnTo>
                          <a:pt x="43068" y="34106"/>
                        </a:lnTo>
                        <a:close/>
                        <a:moveTo>
                          <a:pt x="43068" y="28867"/>
                        </a:moveTo>
                        <a:cubicBezTo>
                          <a:pt x="50306" y="28772"/>
                          <a:pt x="53831" y="26962"/>
                          <a:pt x="55640" y="24962"/>
                        </a:cubicBezTo>
                        <a:lnTo>
                          <a:pt x="55640" y="24962"/>
                        </a:lnTo>
                        <a:cubicBezTo>
                          <a:pt x="57450" y="22961"/>
                          <a:pt x="58022" y="20390"/>
                          <a:pt x="58022" y="18294"/>
                        </a:cubicBezTo>
                        <a:lnTo>
                          <a:pt x="58022" y="18294"/>
                        </a:lnTo>
                        <a:cubicBezTo>
                          <a:pt x="58022" y="17342"/>
                          <a:pt x="57927" y="16580"/>
                          <a:pt x="57831" y="15913"/>
                        </a:cubicBezTo>
                        <a:lnTo>
                          <a:pt x="57831" y="15913"/>
                        </a:lnTo>
                        <a:cubicBezTo>
                          <a:pt x="57736" y="15437"/>
                          <a:pt x="57736" y="15246"/>
                          <a:pt x="57736" y="15246"/>
                        </a:cubicBezTo>
                        <a:lnTo>
                          <a:pt x="57736" y="15246"/>
                        </a:lnTo>
                        <a:cubicBezTo>
                          <a:pt x="55164" y="7436"/>
                          <a:pt x="50783" y="5340"/>
                          <a:pt x="44496" y="5150"/>
                        </a:cubicBezTo>
                        <a:lnTo>
                          <a:pt x="44496" y="5150"/>
                        </a:lnTo>
                        <a:cubicBezTo>
                          <a:pt x="36686" y="5150"/>
                          <a:pt x="26399" y="9722"/>
                          <a:pt x="18303" y="14294"/>
                        </a:cubicBezTo>
                        <a:lnTo>
                          <a:pt x="18303" y="14294"/>
                        </a:lnTo>
                        <a:cubicBezTo>
                          <a:pt x="14207" y="16675"/>
                          <a:pt x="10682" y="19056"/>
                          <a:pt x="8206" y="20771"/>
                        </a:cubicBezTo>
                        <a:lnTo>
                          <a:pt x="8206" y="20771"/>
                        </a:lnTo>
                        <a:cubicBezTo>
                          <a:pt x="24398" y="26676"/>
                          <a:pt x="35543" y="28867"/>
                          <a:pt x="43068" y="28867"/>
                        </a:cubicBezTo>
                        <a:lnTo>
                          <a:pt x="43068" y="288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98" name="Freeform: Shape 14997">
                    <a:extLst>
                      <a:ext uri="{FF2B5EF4-FFF2-40B4-BE49-F238E27FC236}">
                        <a16:creationId xmlns:a16="http://schemas.microsoft.com/office/drawing/2014/main" id="{38EA80F6-4510-48A1-A6C0-6A0264071142}"/>
                      </a:ext>
                    </a:extLst>
                  </p:cNvPr>
                  <p:cNvSpPr/>
                  <p:nvPr/>
                </p:nvSpPr>
                <p:spPr>
                  <a:xfrm>
                    <a:off x="3070930" y="5089091"/>
                    <a:ext cx="54733" cy="53495"/>
                  </a:xfrm>
                  <a:custGeom>
                    <a:avLst/>
                    <a:gdLst>
                      <a:gd name="connsiteX0" fmla="*/ 50125 w 54733"/>
                      <a:gd name="connsiteY0" fmla="*/ 52733 h 53495"/>
                      <a:gd name="connsiteX1" fmla="*/ 786 w 54733"/>
                      <a:gd name="connsiteY1" fmla="*/ 4537 h 53495"/>
                      <a:gd name="connsiteX2" fmla="*/ 786 w 54733"/>
                      <a:gd name="connsiteY2" fmla="*/ 822 h 53495"/>
                      <a:gd name="connsiteX3" fmla="*/ 786 w 54733"/>
                      <a:gd name="connsiteY3" fmla="*/ 822 h 53495"/>
                      <a:gd name="connsiteX4" fmla="*/ 4596 w 54733"/>
                      <a:gd name="connsiteY4" fmla="*/ 822 h 53495"/>
                      <a:gd name="connsiteX5" fmla="*/ 4596 w 54733"/>
                      <a:gd name="connsiteY5" fmla="*/ 822 h 53495"/>
                      <a:gd name="connsiteX6" fmla="*/ 53935 w 54733"/>
                      <a:gd name="connsiteY6" fmla="*/ 48923 h 53495"/>
                      <a:gd name="connsiteX7" fmla="*/ 54030 w 54733"/>
                      <a:gd name="connsiteY7" fmla="*/ 52733 h 53495"/>
                      <a:gd name="connsiteX8" fmla="*/ 54030 w 54733"/>
                      <a:gd name="connsiteY8" fmla="*/ 52733 h 53495"/>
                      <a:gd name="connsiteX9" fmla="*/ 52126 w 54733"/>
                      <a:gd name="connsiteY9" fmla="*/ 53495 h 53495"/>
                      <a:gd name="connsiteX10" fmla="*/ 52126 w 54733"/>
                      <a:gd name="connsiteY10" fmla="*/ 53495 h 53495"/>
                      <a:gd name="connsiteX11" fmla="*/ 50125 w 54733"/>
                      <a:gd name="connsiteY11" fmla="*/ 52733 h 53495"/>
                      <a:gd name="connsiteX12" fmla="*/ 50125 w 54733"/>
                      <a:gd name="connsiteY12" fmla="*/ 52733 h 53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4733" h="53495">
                        <a:moveTo>
                          <a:pt x="50125" y="52733"/>
                        </a:moveTo>
                        <a:lnTo>
                          <a:pt x="786" y="4537"/>
                        </a:lnTo>
                        <a:cubicBezTo>
                          <a:pt x="-262" y="3489"/>
                          <a:pt x="-262" y="1774"/>
                          <a:pt x="786" y="822"/>
                        </a:cubicBezTo>
                        <a:lnTo>
                          <a:pt x="786" y="822"/>
                        </a:lnTo>
                        <a:cubicBezTo>
                          <a:pt x="1834" y="-226"/>
                          <a:pt x="3453" y="-321"/>
                          <a:pt x="4596" y="822"/>
                        </a:cubicBezTo>
                        <a:lnTo>
                          <a:pt x="4596" y="822"/>
                        </a:lnTo>
                        <a:lnTo>
                          <a:pt x="53935" y="48923"/>
                        </a:lnTo>
                        <a:cubicBezTo>
                          <a:pt x="54983" y="49971"/>
                          <a:pt x="54983" y="51685"/>
                          <a:pt x="54030" y="52733"/>
                        </a:cubicBezTo>
                        <a:lnTo>
                          <a:pt x="54030" y="52733"/>
                        </a:lnTo>
                        <a:cubicBezTo>
                          <a:pt x="53459" y="53305"/>
                          <a:pt x="52792" y="53495"/>
                          <a:pt x="52126" y="53495"/>
                        </a:cubicBezTo>
                        <a:lnTo>
                          <a:pt x="52126" y="53495"/>
                        </a:lnTo>
                        <a:cubicBezTo>
                          <a:pt x="51268" y="53400"/>
                          <a:pt x="50602" y="53209"/>
                          <a:pt x="50125" y="52733"/>
                        </a:cubicBezTo>
                        <a:lnTo>
                          <a:pt x="50125" y="5273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4984" name="Freeform: Shape 14983">
                  <a:extLst>
                    <a:ext uri="{FF2B5EF4-FFF2-40B4-BE49-F238E27FC236}">
                      <a16:creationId xmlns:a16="http://schemas.microsoft.com/office/drawing/2014/main" id="{66AA2E76-565E-4C2C-AA5E-DBA8A8C6E318}"/>
                    </a:ext>
                  </a:extLst>
                </p:cNvPr>
                <p:cNvSpPr/>
                <p:nvPr/>
              </p:nvSpPr>
              <p:spPr>
                <a:xfrm>
                  <a:off x="5321083" y="5151041"/>
                  <a:ext cx="536624" cy="393033"/>
                </a:xfrm>
                <a:custGeom>
                  <a:avLst/>
                  <a:gdLst>
                    <a:gd name="connsiteX0" fmla="*/ 0 w 375189"/>
                    <a:gd name="connsiteY0" fmla="*/ 0 h 274796"/>
                    <a:gd name="connsiteX1" fmla="*/ 375190 w 375189"/>
                    <a:gd name="connsiteY1" fmla="*/ 0 h 274796"/>
                    <a:gd name="connsiteX2" fmla="*/ 375190 w 375189"/>
                    <a:gd name="connsiteY2" fmla="*/ 274796 h 274796"/>
                    <a:gd name="connsiteX3" fmla="*/ 0 w 375189"/>
                    <a:gd name="connsiteY3" fmla="*/ 274796 h 274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5189" h="274796">
                      <a:moveTo>
                        <a:pt x="0" y="0"/>
                      </a:moveTo>
                      <a:lnTo>
                        <a:pt x="375190" y="0"/>
                      </a:lnTo>
                      <a:lnTo>
                        <a:pt x="375190" y="274796"/>
                      </a:lnTo>
                      <a:lnTo>
                        <a:pt x="0" y="274796"/>
                      </a:lnTo>
                      <a:close/>
                    </a:path>
                  </a:pathLst>
                </a:custGeom>
                <a:solidFill>
                  <a:srgbClr val="7A28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85" name="Freeform: Shape 14984">
                  <a:extLst>
                    <a:ext uri="{FF2B5EF4-FFF2-40B4-BE49-F238E27FC236}">
                      <a16:creationId xmlns:a16="http://schemas.microsoft.com/office/drawing/2014/main" id="{5A05529D-DEC8-45BD-B261-0F3AA4678305}"/>
                    </a:ext>
                  </a:extLst>
                </p:cNvPr>
                <p:cNvSpPr/>
                <p:nvPr/>
              </p:nvSpPr>
              <p:spPr>
                <a:xfrm>
                  <a:off x="5581698" y="5152267"/>
                  <a:ext cx="22750" cy="393441"/>
                </a:xfrm>
                <a:custGeom>
                  <a:avLst/>
                  <a:gdLst>
                    <a:gd name="connsiteX0" fmla="*/ 15907 w 15906"/>
                    <a:gd name="connsiteY0" fmla="*/ 275082 h 275081"/>
                    <a:gd name="connsiteX1" fmla="*/ 0 w 15906"/>
                    <a:gd name="connsiteY1" fmla="*/ 275082 h 275081"/>
                    <a:gd name="connsiteX2" fmla="*/ 0 w 15906"/>
                    <a:gd name="connsiteY2" fmla="*/ 0 h 275081"/>
                    <a:gd name="connsiteX3" fmla="*/ 9239 w 15906"/>
                    <a:gd name="connsiteY3" fmla="*/ 0 h 275081"/>
                    <a:gd name="connsiteX4" fmla="*/ 9239 w 15906"/>
                    <a:gd name="connsiteY4" fmla="*/ 275082 h 275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6" h="275081">
                      <a:moveTo>
                        <a:pt x="15907" y="275082"/>
                      </a:moveTo>
                      <a:lnTo>
                        <a:pt x="0" y="275082"/>
                      </a:lnTo>
                      <a:lnTo>
                        <a:pt x="0" y="0"/>
                      </a:lnTo>
                      <a:lnTo>
                        <a:pt x="9239" y="0"/>
                      </a:lnTo>
                      <a:lnTo>
                        <a:pt x="9239" y="2750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86" name="Freeform: Shape 14985">
                  <a:extLst>
                    <a:ext uri="{FF2B5EF4-FFF2-40B4-BE49-F238E27FC236}">
                      <a16:creationId xmlns:a16="http://schemas.microsoft.com/office/drawing/2014/main" id="{75B02CDF-A4A6-4056-9FDD-DA0276E76628}"/>
                    </a:ext>
                  </a:extLst>
                </p:cNvPr>
                <p:cNvSpPr/>
                <p:nvPr/>
              </p:nvSpPr>
              <p:spPr>
                <a:xfrm>
                  <a:off x="5330075" y="5342313"/>
                  <a:ext cx="535262" cy="11444"/>
                </a:xfrm>
                <a:custGeom>
                  <a:avLst/>
                  <a:gdLst>
                    <a:gd name="connsiteX0" fmla="*/ 374237 w 374237"/>
                    <a:gd name="connsiteY0" fmla="*/ 8001 h 8001"/>
                    <a:gd name="connsiteX1" fmla="*/ 0 w 374237"/>
                    <a:gd name="connsiteY1" fmla="*/ 8001 h 8001"/>
                    <a:gd name="connsiteX2" fmla="*/ 0 w 374237"/>
                    <a:gd name="connsiteY2" fmla="*/ 0 h 8001"/>
                    <a:gd name="connsiteX3" fmla="*/ 374237 w 374237"/>
                    <a:gd name="connsiteY3" fmla="*/ 0 h 8001"/>
                    <a:gd name="connsiteX4" fmla="*/ 374237 w 374237"/>
                    <a:gd name="connsiteY4" fmla="*/ 8001 h 8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4237" h="8001">
                      <a:moveTo>
                        <a:pt x="374237" y="8001"/>
                      </a:moveTo>
                      <a:lnTo>
                        <a:pt x="0" y="8001"/>
                      </a:lnTo>
                      <a:lnTo>
                        <a:pt x="0" y="0"/>
                      </a:lnTo>
                      <a:lnTo>
                        <a:pt x="374237" y="0"/>
                      </a:lnTo>
                      <a:lnTo>
                        <a:pt x="374237" y="800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4987" name="Graphic 1">
                  <a:extLst>
                    <a:ext uri="{FF2B5EF4-FFF2-40B4-BE49-F238E27FC236}">
                      <a16:creationId xmlns:a16="http://schemas.microsoft.com/office/drawing/2014/main" id="{6595876A-CA13-4772-983B-C1175B5B1CD1}"/>
                    </a:ext>
                  </a:extLst>
                </p:cNvPr>
                <p:cNvGrpSpPr/>
                <p:nvPr/>
              </p:nvGrpSpPr>
              <p:grpSpPr>
                <a:xfrm>
                  <a:off x="5495600" y="5317647"/>
                  <a:ext cx="184732" cy="102183"/>
                  <a:chOff x="3057334" y="5303172"/>
                  <a:chExt cx="129158" cy="71443"/>
                </a:xfrm>
                <a:solidFill>
                  <a:srgbClr val="FFFFFF"/>
                </a:solidFill>
              </p:grpSpPr>
              <p:sp>
                <p:nvSpPr>
                  <p:cNvPr id="14988" name="Freeform: Shape 14987">
                    <a:extLst>
                      <a:ext uri="{FF2B5EF4-FFF2-40B4-BE49-F238E27FC236}">
                        <a16:creationId xmlns:a16="http://schemas.microsoft.com/office/drawing/2014/main" id="{E0FE2E30-3A4D-412F-904F-752E5B60BEE0}"/>
                      </a:ext>
                    </a:extLst>
                  </p:cNvPr>
                  <p:cNvSpPr/>
                  <p:nvPr/>
                </p:nvSpPr>
                <p:spPr>
                  <a:xfrm>
                    <a:off x="3057334" y="5303267"/>
                    <a:ext cx="63294" cy="34203"/>
                  </a:xfrm>
                  <a:custGeom>
                    <a:avLst/>
                    <a:gdLst>
                      <a:gd name="connsiteX0" fmla="*/ 3810 w 63294"/>
                      <a:gd name="connsiteY0" fmla="*/ 28676 h 34203"/>
                      <a:gd name="connsiteX1" fmla="*/ 0 w 63294"/>
                      <a:gd name="connsiteY1" fmla="*/ 18389 h 34203"/>
                      <a:gd name="connsiteX2" fmla="*/ 0 w 63294"/>
                      <a:gd name="connsiteY2" fmla="*/ 18389 h 34203"/>
                      <a:gd name="connsiteX3" fmla="*/ 571 w 63294"/>
                      <a:gd name="connsiteY3" fmla="*/ 13817 h 34203"/>
                      <a:gd name="connsiteX4" fmla="*/ 571 w 63294"/>
                      <a:gd name="connsiteY4" fmla="*/ 13817 h 34203"/>
                      <a:gd name="connsiteX5" fmla="*/ 18859 w 63294"/>
                      <a:gd name="connsiteY5" fmla="*/ 6 h 34203"/>
                      <a:gd name="connsiteX6" fmla="*/ 18859 w 63294"/>
                      <a:gd name="connsiteY6" fmla="*/ 6 h 34203"/>
                      <a:gd name="connsiteX7" fmla="*/ 62293 w 63294"/>
                      <a:gd name="connsiteY7" fmla="*/ 19532 h 34203"/>
                      <a:gd name="connsiteX8" fmla="*/ 62293 w 63294"/>
                      <a:gd name="connsiteY8" fmla="*/ 19532 h 34203"/>
                      <a:gd name="connsiteX9" fmla="*/ 60674 w 63294"/>
                      <a:gd name="connsiteY9" fmla="*/ 21628 h 34203"/>
                      <a:gd name="connsiteX10" fmla="*/ 62293 w 63294"/>
                      <a:gd name="connsiteY10" fmla="*/ 19532 h 34203"/>
                      <a:gd name="connsiteX11" fmla="*/ 63246 w 63294"/>
                      <a:gd name="connsiteY11" fmla="*/ 22009 h 34203"/>
                      <a:gd name="connsiteX12" fmla="*/ 63246 w 63294"/>
                      <a:gd name="connsiteY12" fmla="*/ 22009 h 34203"/>
                      <a:gd name="connsiteX13" fmla="*/ 61627 w 63294"/>
                      <a:gd name="connsiteY13" fmla="*/ 24104 h 34203"/>
                      <a:gd name="connsiteX14" fmla="*/ 61627 w 63294"/>
                      <a:gd name="connsiteY14" fmla="*/ 24104 h 34203"/>
                      <a:gd name="connsiteX15" fmla="*/ 20288 w 63294"/>
                      <a:gd name="connsiteY15" fmla="*/ 34201 h 34203"/>
                      <a:gd name="connsiteX16" fmla="*/ 20288 w 63294"/>
                      <a:gd name="connsiteY16" fmla="*/ 34201 h 34203"/>
                      <a:gd name="connsiteX17" fmla="*/ 20193 w 63294"/>
                      <a:gd name="connsiteY17" fmla="*/ 34201 h 34203"/>
                      <a:gd name="connsiteX18" fmla="*/ 20193 w 63294"/>
                      <a:gd name="connsiteY18" fmla="*/ 34201 h 34203"/>
                      <a:gd name="connsiteX19" fmla="*/ 3810 w 63294"/>
                      <a:gd name="connsiteY19" fmla="*/ 28676 h 34203"/>
                      <a:gd name="connsiteX20" fmla="*/ 3810 w 63294"/>
                      <a:gd name="connsiteY20" fmla="*/ 28676 h 34203"/>
                      <a:gd name="connsiteX21" fmla="*/ 18859 w 63294"/>
                      <a:gd name="connsiteY21" fmla="*/ 5340 h 34203"/>
                      <a:gd name="connsiteX22" fmla="*/ 5620 w 63294"/>
                      <a:gd name="connsiteY22" fmla="*/ 15341 h 34203"/>
                      <a:gd name="connsiteX23" fmla="*/ 5620 w 63294"/>
                      <a:gd name="connsiteY23" fmla="*/ 15341 h 34203"/>
                      <a:gd name="connsiteX24" fmla="*/ 5429 w 63294"/>
                      <a:gd name="connsiteY24" fmla="*/ 16103 h 34203"/>
                      <a:gd name="connsiteX25" fmla="*/ 5429 w 63294"/>
                      <a:gd name="connsiteY25" fmla="*/ 16103 h 34203"/>
                      <a:gd name="connsiteX26" fmla="*/ 5239 w 63294"/>
                      <a:gd name="connsiteY26" fmla="*/ 18389 h 34203"/>
                      <a:gd name="connsiteX27" fmla="*/ 5239 w 63294"/>
                      <a:gd name="connsiteY27" fmla="*/ 18389 h 34203"/>
                      <a:gd name="connsiteX28" fmla="*/ 7620 w 63294"/>
                      <a:gd name="connsiteY28" fmla="*/ 25057 h 34203"/>
                      <a:gd name="connsiteX29" fmla="*/ 7620 w 63294"/>
                      <a:gd name="connsiteY29" fmla="*/ 25057 h 34203"/>
                      <a:gd name="connsiteX30" fmla="*/ 20288 w 63294"/>
                      <a:gd name="connsiteY30" fmla="*/ 28962 h 34203"/>
                      <a:gd name="connsiteX31" fmla="*/ 20288 w 63294"/>
                      <a:gd name="connsiteY31" fmla="*/ 28962 h 34203"/>
                      <a:gd name="connsiteX32" fmla="*/ 55054 w 63294"/>
                      <a:gd name="connsiteY32" fmla="*/ 20961 h 34203"/>
                      <a:gd name="connsiteX33" fmla="*/ 55054 w 63294"/>
                      <a:gd name="connsiteY33" fmla="*/ 20961 h 34203"/>
                      <a:gd name="connsiteX34" fmla="*/ 44958 w 63294"/>
                      <a:gd name="connsiteY34" fmla="*/ 14579 h 34203"/>
                      <a:gd name="connsiteX35" fmla="*/ 44958 w 63294"/>
                      <a:gd name="connsiteY35" fmla="*/ 14579 h 34203"/>
                      <a:gd name="connsiteX36" fmla="*/ 19050 w 63294"/>
                      <a:gd name="connsiteY36" fmla="*/ 5435 h 34203"/>
                      <a:gd name="connsiteX37" fmla="*/ 19050 w 63294"/>
                      <a:gd name="connsiteY37" fmla="*/ 5435 h 34203"/>
                      <a:gd name="connsiteX38" fmla="*/ 18859 w 63294"/>
                      <a:gd name="connsiteY38" fmla="*/ 5340 h 34203"/>
                      <a:gd name="connsiteX39" fmla="*/ 18859 w 63294"/>
                      <a:gd name="connsiteY39" fmla="*/ 5340 h 34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63294" h="34203">
                        <a:moveTo>
                          <a:pt x="3810" y="28676"/>
                        </a:moveTo>
                        <a:cubicBezTo>
                          <a:pt x="667" y="25343"/>
                          <a:pt x="0" y="21247"/>
                          <a:pt x="0" y="18389"/>
                        </a:cubicBezTo>
                        <a:lnTo>
                          <a:pt x="0" y="18389"/>
                        </a:lnTo>
                        <a:cubicBezTo>
                          <a:pt x="0" y="15818"/>
                          <a:pt x="571" y="14008"/>
                          <a:pt x="571" y="13817"/>
                        </a:cubicBezTo>
                        <a:lnTo>
                          <a:pt x="571" y="13817"/>
                        </a:lnTo>
                        <a:cubicBezTo>
                          <a:pt x="3429" y="4102"/>
                          <a:pt x="10954" y="-184"/>
                          <a:pt x="18859" y="6"/>
                        </a:cubicBezTo>
                        <a:lnTo>
                          <a:pt x="18859" y="6"/>
                        </a:lnTo>
                        <a:cubicBezTo>
                          <a:pt x="38005" y="197"/>
                          <a:pt x="62008" y="19532"/>
                          <a:pt x="62293" y="19532"/>
                        </a:cubicBezTo>
                        <a:lnTo>
                          <a:pt x="62293" y="19532"/>
                        </a:lnTo>
                        <a:lnTo>
                          <a:pt x="60674" y="21628"/>
                        </a:lnTo>
                        <a:lnTo>
                          <a:pt x="62293" y="19532"/>
                        </a:lnTo>
                        <a:cubicBezTo>
                          <a:pt x="63055" y="20104"/>
                          <a:pt x="63437" y="21152"/>
                          <a:pt x="63246" y="22009"/>
                        </a:cubicBezTo>
                        <a:lnTo>
                          <a:pt x="63246" y="22009"/>
                        </a:lnTo>
                        <a:cubicBezTo>
                          <a:pt x="63151" y="22961"/>
                          <a:pt x="62484" y="23723"/>
                          <a:pt x="61627" y="24104"/>
                        </a:cubicBezTo>
                        <a:lnTo>
                          <a:pt x="61627" y="24104"/>
                        </a:lnTo>
                        <a:cubicBezTo>
                          <a:pt x="42577" y="31439"/>
                          <a:pt x="29527" y="34201"/>
                          <a:pt x="20288" y="34201"/>
                        </a:cubicBezTo>
                        <a:lnTo>
                          <a:pt x="20288" y="34201"/>
                        </a:lnTo>
                        <a:cubicBezTo>
                          <a:pt x="20288" y="34201"/>
                          <a:pt x="20193" y="34201"/>
                          <a:pt x="20193" y="34201"/>
                        </a:cubicBezTo>
                        <a:lnTo>
                          <a:pt x="20193" y="34201"/>
                        </a:lnTo>
                        <a:cubicBezTo>
                          <a:pt x="12192" y="34296"/>
                          <a:pt x="6953" y="32010"/>
                          <a:pt x="3810" y="28676"/>
                        </a:cubicBezTo>
                        <a:lnTo>
                          <a:pt x="3810" y="28676"/>
                        </a:lnTo>
                        <a:close/>
                        <a:moveTo>
                          <a:pt x="18859" y="5340"/>
                        </a:moveTo>
                        <a:cubicBezTo>
                          <a:pt x="12478" y="5531"/>
                          <a:pt x="8191" y="7531"/>
                          <a:pt x="5620" y="15341"/>
                        </a:cubicBezTo>
                        <a:lnTo>
                          <a:pt x="5620" y="15341"/>
                        </a:lnTo>
                        <a:cubicBezTo>
                          <a:pt x="5620" y="15341"/>
                          <a:pt x="5524" y="15532"/>
                          <a:pt x="5429" y="16103"/>
                        </a:cubicBezTo>
                        <a:lnTo>
                          <a:pt x="5429" y="16103"/>
                        </a:lnTo>
                        <a:cubicBezTo>
                          <a:pt x="5334" y="16675"/>
                          <a:pt x="5239" y="17437"/>
                          <a:pt x="5239" y="18389"/>
                        </a:cubicBezTo>
                        <a:lnTo>
                          <a:pt x="5239" y="18389"/>
                        </a:lnTo>
                        <a:cubicBezTo>
                          <a:pt x="5239" y="20485"/>
                          <a:pt x="5810" y="22961"/>
                          <a:pt x="7620" y="25057"/>
                        </a:cubicBezTo>
                        <a:lnTo>
                          <a:pt x="7620" y="25057"/>
                        </a:lnTo>
                        <a:cubicBezTo>
                          <a:pt x="9430" y="27057"/>
                          <a:pt x="13049" y="28867"/>
                          <a:pt x="20288" y="28962"/>
                        </a:cubicBezTo>
                        <a:lnTo>
                          <a:pt x="20288" y="28962"/>
                        </a:lnTo>
                        <a:cubicBezTo>
                          <a:pt x="27718" y="28962"/>
                          <a:pt x="38957" y="26867"/>
                          <a:pt x="55054" y="20961"/>
                        </a:cubicBezTo>
                        <a:lnTo>
                          <a:pt x="55054" y="20961"/>
                        </a:lnTo>
                        <a:cubicBezTo>
                          <a:pt x="52578" y="19247"/>
                          <a:pt x="49054" y="16865"/>
                          <a:pt x="44958" y="14579"/>
                        </a:cubicBezTo>
                        <a:lnTo>
                          <a:pt x="44958" y="14579"/>
                        </a:lnTo>
                        <a:cubicBezTo>
                          <a:pt x="36957" y="9912"/>
                          <a:pt x="26765" y="5435"/>
                          <a:pt x="19050" y="5435"/>
                        </a:cubicBezTo>
                        <a:lnTo>
                          <a:pt x="19050" y="5435"/>
                        </a:lnTo>
                        <a:cubicBezTo>
                          <a:pt x="19050" y="5340"/>
                          <a:pt x="18955" y="5340"/>
                          <a:pt x="18859" y="5340"/>
                        </a:cubicBezTo>
                        <a:lnTo>
                          <a:pt x="18859" y="53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89" name="Freeform: Shape 14988">
                    <a:extLst>
                      <a:ext uri="{FF2B5EF4-FFF2-40B4-BE49-F238E27FC236}">
                        <a16:creationId xmlns:a16="http://schemas.microsoft.com/office/drawing/2014/main" id="{574C16AD-142E-4F0F-A5CF-BD647281A163}"/>
                      </a:ext>
                    </a:extLst>
                  </p:cNvPr>
                  <p:cNvSpPr/>
                  <p:nvPr/>
                </p:nvSpPr>
                <p:spPr>
                  <a:xfrm>
                    <a:off x="3070740" y="5321107"/>
                    <a:ext cx="54614" cy="53508"/>
                  </a:xfrm>
                  <a:custGeom>
                    <a:avLst/>
                    <a:gdLst>
                      <a:gd name="connsiteX0" fmla="*/ 786 w 54614"/>
                      <a:gd name="connsiteY0" fmla="*/ 52651 h 53508"/>
                      <a:gd name="connsiteX1" fmla="*/ 786 w 54614"/>
                      <a:gd name="connsiteY1" fmla="*/ 48936 h 53508"/>
                      <a:gd name="connsiteX2" fmla="*/ 786 w 54614"/>
                      <a:gd name="connsiteY2" fmla="*/ 48936 h 53508"/>
                      <a:gd name="connsiteX3" fmla="*/ 50125 w 54614"/>
                      <a:gd name="connsiteY3" fmla="*/ 740 h 53508"/>
                      <a:gd name="connsiteX4" fmla="*/ 53840 w 54614"/>
                      <a:gd name="connsiteY4" fmla="*/ 835 h 53508"/>
                      <a:gd name="connsiteX5" fmla="*/ 53840 w 54614"/>
                      <a:gd name="connsiteY5" fmla="*/ 835 h 53508"/>
                      <a:gd name="connsiteX6" fmla="*/ 53745 w 54614"/>
                      <a:gd name="connsiteY6" fmla="*/ 4645 h 53508"/>
                      <a:gd name="connsiteX7" fmla="*/ 53745 w 54614"/>
                      <a:gd name="connsiteY7" fmla="*/ 4645 h 53508"/>
                      <a:gd name="connsiteX8" fmla="*/ 4405 w 54614"/>
                      <a:gd name="connsiteY8" fmla="*/ 52746 h 53508"/>
                      <a:gd name="connsiteX9" fmla="*/ 2500 w 54614"/>
                      <a:gd name="connsiteY9" fmla="*/ 53508 h 53508"/>
                      <a:gd name="connsiteX10" fmla="*/ 2500 w 54614"/>
                      <a:gd name="connsiteY10" fmla="*/ 53508 h 53508"/>
                      <a:gd name="connsiteX11" fmla="*/ 786 w 54614"/>
                      <a:gd name="connsiteY11" fmla="*/ 52651 h 53508"/>
                      <a:gd name="connsiteX12" fmla="*/ 786 w 54614"/>
                      <a:gd name="connsiteY12" fmla="*/ 52651 h 53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4614" h="53508">
                        <a:moveTo>
                          <a:pt x="786" y="52651"/>
                        </a:moveTo>
                        <a:cubicBezTo>
                          <a:pt x="-262" y="51603"/>
                          <a:pt x="-262" y="49984"/>
                          <a:pt x="786" y="48936"/>
                        </a:cubicBezTo>
                        <a:lnTo>
                          <a:pt x="786" y="48936"/>
                        </a:lnTo>
                        <a:lnTo>
                          <a:pt x="50125" y="740"/>
                        </a:lnTo>
                        <a:cubicBezTo>
                          <a:pt x="51078" y="-308"/>
                          <a:pt x="52888" y="-213"/>
                          <a:pt x="53840" y="835"/>
                        </a:cubicBezTo>
                        <a:lnTo>
                          <a:pt x="53840" y="835"/>
                        </a:lnTo>
                        <a:cubicBezTo>
                          <a:pt x="54888" y="1883"/>
                          <a:pt x="54888" y="3597"/>
                          <a:pt x="53745" y="4645"/>
                        </a:cubicBezTo>
                        <a:lnTo>
                          <a:pt x="53745" y="4645"/>
                        </a:lnTo>
                        <a:lnTo>
                          <a:pt x="4405" y="52746"/>
                        </a:lnTo>
                        <a:cubicBezTo>
                          <a:pt x="3929" y="53318"/>
                          <a:pt x="3263" y="53508"/>
                          <a:pt x="2500" y="53508"/>
                        </a:cubicBezTo>
                        <a:lnTo>
                          <a:pt x="2500" y="53508"/>
                        </a:lnTo>
                        <a:cubicBezTo>
                          <a:pt x="1929" y="53413"/>
                          <a:pt x="1262" y="53223"/>
                          <a:pt x="786" y="52651"/>
                        </a:cubicBezTo>
                        <a:lnTo>
                          <a:pt x="786" y="5265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90" name="Freeform: Shape 14989">
                    <a:extLst>
                      <a:ext uri="{FF2B5EF4-FFF2-40B4-BE49-F238E27FC236}">
                        <a16:creationId xmlns:a16="http://schemas.microsoft.com/office/drawing/2014/main" id="{E5F09ABF-0050-4BD9-892A-F7482C85BF31}"/>
                      </a:ext>
                    </a:extLst>
                  </p:cNvPr>
                  <p:cNvSpPr/>
                  <p:nvPr/>
                </p:nvSpPr>
                <p:spPr>
                  <a:xfrm>
                    <a:off x="3123198" y="5303172"/>
                    <a:ext cx="63294" cy="34296"/>
                  </a:xfrm>
                  <a:custGeom>
                    <a:avLst/>
                    <a:gdLst>
                      <a:gd name="connsiteX0" fmla="*/ 43006 w 63294"/>
                      <a:gd name="connsiteY0" fmla="*/ 34296 h 34296"/>
                      <a:gd name="connsiteX1" fmla="*/ 1668 w 63294"/>
                      <a:gd name="connsiteY1" fmla="*/ 24200 h 34296"/>
                      <a:gd name="connsiteX2" fmla="*/ 1668 w 63294"/>
                      <a:gd name="connsiteY2" fmla="*/ 24200 h 34296"/>
                      <a:gd name="connsiteX3" fmla="*/ 2620 w 63294"/>
                      <a:gd name="connsiteY3" fmla="*/ 21723 h 34296"/>
                      <a:gd name="connsiteX4" fmla="*/ 4240 w 63294"/>
                      <a:gd name="connsiteY4" fmla="*/ 23819 h 34296"/>
                      <a:gd name="connsiteX5" fmla="*/ 2620 w 63294"/>
                      <a:gd name="connsiteY5" fmla="*/ 21723 h 34296"/>
                      <a:gd name="connsiteX6" fmla="*/ 1668 w 63294"/>
                      <a:gd name="connsiteY6" fmla="*/ 24200 h 34296"/>
                      <a:gd name="connsiteX7" fmla="*/ 48 w 63294"/>
                      <a:gd name="connsiteY7" fmla="*/ 22104 h 34296"/>
                      <a:gd name="connsiteX8" fmla="*/ 48 w 63294"/>
                      <a:gd name="connsiteY8" fmla="*/ 22104 h 34296"/>
                      <a:gd name="connsiteX9" fmla="*/ 1001 w 63294"/>
                      <a:gd name="connsiteY9" fmla="*/ 19628 h 34296"/>
                      <a:gd name="connsiteX10" fmla="*/ 1001 w 63294"/>
                      <a:gd name="connsiteY10" fmla="*/ 19628 h 34296"/>
                      <a:gd name="connsiteX11" fmla="*/ 44435 w 63294"/>
                      <a:gd name="connsiteY11" fmla="*/ 6 h 34296"/>
                      <a:gd name="connsiteX12" fmla="*/ 44435 w 63294"/>
                      <a:gd name="connsiteY12" fmla="*/ 6 h 34296"/>
                      <a:gd name="connsiteX13" fmla="*/ 62723 w 63294"/>
                      <a:gd name="connsiteY13" fmla="*/ 13913 h 34296"/>
                      <a:gd name="connsiteX14" fmla="*/ 62723 w 63294"/>
                      <a:gd name="connsiteY14" fmla="*/ 13913 h 34296"/>
                      <a:gd name="connsiteX15" fmla="*/ 63295 w 63294"/>
                      <a:gd name="connsiteY15" fmla="*/ 18485 h 34296"/>
                      <a:gd name="connsiteX16" fmla="*/ 63295 w 63294"/>
                      <a:gd name="connsiteY16" fmla="*/ 18485 h 34296"/>
                      <a:gd name="connsiteX17" fmla="*/ 59485 w 63294"/>
                      <a:gd name="connsiteY17" fmla="*/ 28772 h 34296"/>
                      <a:gd name="connsiteX18" fmla="*/ 59485 w 63294"/>
                      <a:gd name="connsiteY18" fmla="*/ 28772 h 34296"/>
                      <a:gd name="connsiteX19" fmla="*/ 43006 w 63294"/>
                      <a:gd name="connsiteY19" fmla="*/ 34296 h 34296"/>
                      <a:gd name="connsiteX20" fmla="*/ 43006 w 63294"/>
                      <a:gd name="connsiteY20" fmla="*/ 34296 h 34296"/>
                      <a:gd name="connsiteX21" fmla="*/ 43006 w 63294"/>
                      <a:gd name="connsiteY21" fmla="*/ 34296 h 34296"/>
                      <a:gd name="connsiteX22" fmla="*/ 43006 w 63294"/>
                      <a:gd name="connsiteY22" fmla="*/ 34296 h 34296"/>
                      <a:gd name="connsiteX23" fmla="*/ 43006 w 63294"/>
                      <a:gd name="connsiteY23" fmla="*/ 28962 h 34296"/>
                      <a:gd name="connsiteX24" fmla="*/ 55579 w 63294"/>
                      <a:gd name="connsiteY24" fmla="*/ 25057 h 34296"/>
                      <a:gd name="connsiteX25" fmla="*/ 55579 w 63294"/>
                      <a:gd name="connsiteY25" fmla="*/ 25057 h 34296"/>
                      <a:gd name="connsiteX26" fmla="*/ 57961 w 63294"/>
                      <a:gd name="connsiteY26" fmla="*/ 18389 h 34296"/>
                      <a:gd name="connsiteX27" fmla="*/ 57961 w 63294"/>
                      <a:gd name="connsiteY27" fmla="*/ 18389 h 34296"/>
                      <a:gd name="connsiteX28" fmla="*/ 57770 w 63294"/>
                      <a:gd name="connsiteY28" fmla="*/ 16103 h 34296"/>
                      <a:gd name="connsiteX29" fmla="*/ 57770 w 63294"/>
                      <a:gd name="connsiteY29" fmla="*/ 16103 h 34296"/>
                      <a:gd name="connsiteX30" fmla="*/ 57580 w 63294"/>
                      <a:gd name="connsiteY30" fmla="*/ 15341 h 34296"/>
                      <a:gd name="connsiteX31" fmla="*/ 57580 w 63294"/>
                      <a:gd name="connsiteY31" fmla="*/ 15341 h 34296"/>
                      <a:gd name="connsiteX32" fmla="*/ 44340 w 63294"/>
                      <a:gd name="connsiteY32" fmla="*/ 5245 h 34296"/>
                      <a:gd name="connsiteX33" fmla="*/ 44340 w 63294"/>
                      <a:gd name="connsiteY33" fmla="*/ 5245 h 34296"/>
                      <a:gd name="connsiteX34" fmla="*/ 18241 w 63294"/>
                      <a:gd name="connsiteY34" fmla="*/ 14389 h 34296"/>
                      <a:gd name="connsiteX35" fmla="*/ 18241 w 63294"/>
                      <a:gd name="connsiteY35" fmla="*/ 14389 h 34296"/>
                      <a:gd name="connsiteX36" fmla="*/ 8145 w 63294"/>
                      <a:gd name="connsiteY36" fmla="*/ 20771 h 34296"/>
                      <a:gd name="connsiteX37" fmla="*/ 8145 w 63294"/>
                      <a:gd name="connsiteY37" fmla="*/ 20771 h 34296"/>
                      <a:gd name="connsiteX38" fmla="*/ 43006 w 63294"/>
                      <a:gd name="connsiteY38" fmla="*/ 28962 h 34296"/>
                      <a:gd name="connsiteX39" fmla="*/ 43006 w 63294"/>
                      <a:gd name="connsiteY39" fmla="*/ 28962 h 34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63294" h="34296">
                        <a:moveTo>
                          <a:pt x="43006" y="34296"/>
                        </a:moveTo>
                        <a:cubicBezTo>
                          <a:pt x="33767" y="34296"/>
                          <a:pt x="20718" y="31534"/>
                          <a:pt x="1668" y="24200"/>
                        </a:cubicBezTo>
                        <a:lnTo>
                          <a:pt x="1668" y="24200"/>
                        </a:lnTo>
                        <a:lnTo>
                          <a:pt x="2620" y="21723"/>
                        </a:lnTo>
                        <a:lnTo>
                          <a:pt x="4240" y="23819"/>
                        </a:lnTo>
                        <a:lnTo>
                          <a:pt x="2620" y="21723"/>
                        </a:lnTo>
                        <a:lnTo>
                          <a:pt x="1668" y="24200"/>
                        </a:lnTo>
                        <a:cubicBezTo>
                          <a:pt x="811" y="23819"/>
                          <a:pt x="144" y="23057"/>
                          <a:pt x="48" y="22104"/>
                        </a:cubicBezTo>
                        <a:lnTo>
                          <a:pt x="48" y="22104"/>
                        </a:lnTo>
                        <a:cubicBezTo>
                          <a:pt x="-142" y="21152"/>
                          <a:pt x="239" y="20199"/>
                          <a:pt x="1001" y="19628"/>
                        </a:cubicBezTo>
                        <a:lnTo>
                          <a:pt x="1001" y="19628"/>
                        </a:lnTo>
                        <a:cubicBezTo>
                          <a:pt x="1287" y="19628"/>
                          <a:pt x="25290" y="197"/>
                          <a:pt x="44435" y="6"/>
                        </a:cubicBezTo>
                        <a:lnTo>
                          <a:pt x="44435" y="6"/>
                        </a:lnTo>
                        <a:cubicBezTo>
                          <a:pt x="52341" y="-184"/>
                          <a:pt x="59865" y="4007"/>
                          <a:pt x="62723" y="13913"/>
                        </a:cubicBezTo>
                        <a:lnTo>
                          <a:pt x="62723" y="13913"/>
                        </a:lnTo>
                        <a:cubicBezTo>
                          <a:pt x="62723" y="14103"/>
                          <a:pt x="63295" y="15913"/>
                          <a:pt x="63295" y="18485"/>
                        </a:cubicBezTo>
                        <a:lnTo>
                          <a:pt x="63295" y="18485"/>
                        </a:lnTo>
                        <a:cubicBezTo>
                          <a:pt x="63295" y="21342"/>
                          <a:pt x="62628" y="25343"/>
                          <a:pt x="59485" y="28772"/>
                        </a:cubicBezTo>
                        <a:lnTo>
                          <a:pt x="59485" y="28772"/>
                        </a:lnTo>
                        <a:cubicBezTo>
                          <a:pt x="56341" y="32105"/>
                          <a:pt x="51103" y="34296"/>
                          <a:pt x="43006" y="34296"/>
                        </a:cubicBezTo>
                        <a:lnTo>
                          <a:pt x="43006" y="34296"/>
                        </a:lnTo>
                        <a:lnTo>
                          <a:pt x="43006" y="34296"/>
                        </a:lnTo>
                        <a:lnTo>
                          <a:pt x="43006" y="34296"/>
                        </a:lnTo>
                        <a:close/>
                        <a:moveTo>
                          <a:pt x="43006" y="28962"/>
                        </a:moveTo>
                        <a:cubicBezTo>
                          <a:pt x="50245" y="28867"/>
                          <a:pt x="53770" y="27057"/>
                          <a:pt x="55579" y="25057"/>
                        </a:cubicBezTo>
                        <a:lnTo>
                          <a:pt x="55579" y="25057"/>
                        </a:lnTo>
                        <a:cubicBezTo>
                          <a:pt x="57484" y="23057"/>
                          <a:pt x="57961" y="20580"/>
                          <a:pt x="57961" y="18389"/>
                        </a:cubicBezTo>
                        <a:lnTo>
                          <a:pt x="57961" y="18389"/>
                        </a:lnTo>
                        <a:cubicBezTo>
                          <a:pt x="57961" y="17437"/>
                          <a:pt x="57865" y="16580"/>
                          <a:pt x="57770" y="16103"/>
                        </a:cubicBezTo>
                        <a:lnTo>
                          <a:pt x="57770" y="16103"/>
                        </a:lnTo>
                        <a:cubicBezTo>
                          <a:pt x="57675" y="15627"/>
                          <a:pt x="57580" y="15341"/>
                          <a:pt x="57580" y="15341"/>
                        </a:cubicBezTo>
                        <a:lnTo>
                          <a:pt x="57580" y="15341"/>
                        </a:lnTo>
                        <a:cubicBezTo>
                          <a:pt x="55008" y="7531"/>
                          <a:pt x="50626" y="5435"/>
                          <a:pt x="44340" y="5245"/>
                        </a:cubicBezTo>
                        <a:lnTo>
                          <a:pt x="44340" y="5245"/>
                        </a:lnTo>
                        <a:cubicBezTo>
                          <a:pt x="36529" y="5150"/>
                          <a:pt x="26338" y="9722"/>
                          <a:pt x="18241" y="14389"/>
                        </a:cubicBezTo>
                        <a:lnTo>
                          <a:pt x="18241" y="14389"/>
                        </a:lnTo>
                        <a:cubicBezTo>
                          <a:pt x="14146" y="16770"/>
                          <a:pt x="10621" y="19056"/>
                          <a:pt x="8145" y="20771"/>
                        </a:cubicBezTo>
                        <a:lnTo>
                          <a:pt x="8145" y="20771"/>
                        </a:lnTo>
                        <a:cubicBezTo>
                          <a:pt x="24337" y="26962"/>
                          <a:pt x="35482" y="28962"/>
                          <a:pt x="43006" y="28962"/>
                        </a:cubicBezTo>
                        <a:lnTo>
                          <a:pt x="43006" y="2896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91" name="Freeform: Shape 14990">
                    <a:extLst>
                      <a:ext uri="{FF2B5EF4-FFF2-40B4-BE49-F238E27FC236}">
                        <a16:creationId xmlns:a16="http://schemas.microsoft.com/office/drawing/2014/main" id="{6E97B257-65A8-403B-B982-0DDAA4C8380A}"/>
                      </a:ext>
                    </a:extLst>
                  </p:cNvPr>
                  <p:cNvSpPr/>
                  <p:nvPr/>
                </p:nvSpPr>
                <p:spPr>
                  <a:xfrm>
                    <a:off x="3118460" y="5321049"/>
                    <a:ext cx="54638" cy="53399"/>
                  </a:xfrm>
                  <a:custGeom>
                    <a:avLst/>
                    <a:gdLst>
                      <a:gd name="connsiteX0" fmla="*/ 50125 w 54638"/>
                      <a:gd name="connsiteY0" fmla="*/ 52709 h 53399"/>
                      <a:gd name="connsiteX1" fmla="*/ 786 w 54638"/>
                      <a:gd name="connsiteY1" fmla="*/ 4608 h 53399"/>
                      <a:gd name="connsiteX2" fmla="*/ 786 w 54638"/>
                      <a:gd name="connsiteY2" fmla="*/ 798 h 53399"/>
                      <a:gd name="connsiteX3" fmla="*/ 786 w 54638"/>
                      <a:gd name="connsiteY3" fmla="*/ 798 h 53399"/>
                      <a:gd name="connsiteX4" fmla="*/ 4501 w 54638"/>
                      <a:gd name="connsiteY4" fmla="*/ 703 h 53399"/>
                      <a:gd name="connsiteX5" fmla="*/ 4501 w 54638"/>
                      <a:gd name="connsiteY5" fmla="*/ 703 h 53399"/>
                      <a:gd name="connsiteX6" fmla="*/ 53840 w 54638"/>
                      <a:gd name="connsiteY6" fmla="*/ 48899 h 53399"/>
                      <a:gd name="connsiteX7" fmla="*/ 53935 w 54638"/>
                      <a:gd name="connsiteY7" fmla="*/ 52614 h 53399"/>
                      <a:gd name="connsiteX8" fmla="*/ 53935 w 54638"/>
                      <a:gd name="connsiteY8" fmla="*/ 52614 h 53399"/>
                      <a:gd name="connsiteX9" fmla="*/ 52030 w 54638"/>
                      <a:gd name="connsiteY9" fmla="*/ 53376 h 53399"/>
                      <a:gd name="connsiteX10" fmla="*/ 52030 w 54638"/>
                      <a:gd name="connsiteY10" fmla="*/ 53376 h 53399"/>
                      <a:gd name="connsiteX11" fmla="*/ 50125 w 54638"/>
                      <a:gd name="connsiteY11" fmla="*/ 52709 h 53399"/>
                      <a:gd name="connsiteX12" fmla="*/ 50125 w 54638"/>
                      <a:gd name="connsiteY12" fmla="*/ 52709 h 53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4638" h="53399">
                        <a:moveTo>
                          <a:pt x="50125" y="52709"/>
                        </a:moveTo>
                        <a:lnTo>
                          <a:pt x="786" y="4608"/>
                        </a:lnTo>
                        <a:cubicBezTo>
                          <a:pt x="-262" y="3560"/>
                          <a:pt x="-262" y="1846"/>
                          <a:pt x="786" y="798"/>
                        </a:cubicBezTo>
                        <a:lnTo>
                          <a:pt x="786" y="798"/>
                        </a:lnTo>
                        <a:cubicBezTo>
                          <a:pt x="1738" y="-250"/>
                          <a:pt x="3453" y="-250"/>
                          <a:pt x="4501" y="703"/>
                        </a:cubicBezTo>
                        <a:lnTo>
                          <a:pt x="4501" y="703"/>
                        </a:lnTo>
                        <a:lnTo>
                          <a:pt x="53840" y="48899"/>
                        </a:lnTo>
                        <a:cubicBezTo>
                          <a:pt x="54888" y="49947"/>
                          <a:pt x="54888" y="51566"/>
                          <a:pt x="53935" y="52614"/>
                        </a:cubicBezTo>
                        <a:lnTo>
                          <a:pt x="53935" y="52614"/>
                        </a:lnTo>
                        <a:cubicBezTo>
                          <a:pt x="53364" y="53186"/>
                          <a:pt x="52697" y="53376"/>
                          <a:pt x="52030" y="53376"/>
                        </a:cubicBezTo>
                        <a:lnTo>
                          <a:pt x="52030" y="53376"/>
                        </a:lnTo>
                        <a:cubicBezTo>
                          <a:pt x="51268" y="53471"/>
                          <a:pt x="50601" y="53281"/>
                          <a:pt x="50125" y="52709"/>
                        </a:cubicBezTo>
                        <a:lnTo>
                          <a:pt x="50125" y="5270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4974" name="Graphic 1">
                <a:extLst>
                  <a:ext uri="{FF2B5EF4-FFF2-40B4-BE49-F238E27FC236}">
                    <a16:creationId xmlns:a16="http://schemas.microsoft.com/office/drawing/2014/main" id="{3D423248-2D55-47C6-A0FA-B0FA9669DB17}"/>
                  </a:ext>
                </a:extLst>
              </p:cNvPr>
              <p:cNvGrpSpPr/>
              <p:nvPr/>
            </p:nvGrpSpPr>
            <p:grpSpPr>
              <a:xfrm>
                <a:off x="4905435" y="5157580"/>
                <a:ext cx="180917" cy="367148"/>
                <a:chOff x="2644711" y="5191259"/>
                <a:chExt cx="126491" cy="256698"/>
              </a:xfrm>
              <a:solidFill>
                <a:schemeClr val="accent1"/>
              </a:solidFill>
            </p:grpSpPr>
            <p:sp>
              <p:nvSpPr>
                <p:cNvPr id="14978" name="Freeform: Shape 14977">
                  <a:extLst>
                    <a:ext uri="{FF2B5EF4-FFF2-40B4-BE49-F238E27FC236}">
                      <a16:creationId xmlns:a16="http://schemas.microsoft.com/office/drawing/2014/main" id="{4C01D13A-0AD7-49AE-A611-DB22C9B95F8C}"/>
                    </a:ext>
                  </a:extLst>
                </p:cNvPr>
                <p:cNvSpPr/>
                <p:nvPr/>
              </p:nvSpPr>
              <p:spPr>
                <a:xfrm>
                  <a:off x="2644711" y="5191354"/>
                  <a:ext cx="126491" cy="256508"/>
                </a:xfrm>
                <a:custGeom>
                  <a:avLst/>
                  <a:gdLst>
                    <a:gd name="connsiteX0" fmla="*/ 63055 w 126491"/>
                    <a:gd name="connsiteY0" fmla="*/ 0 h 256508"/>
                    <a:gd name="connsiteX1" fmla="*/ 126111 w 126491"/>
                    <a:gd name="connsiteY1" fmla="*/ 63056 h 256508"/>
                    <a:gd name="connsiteX2" fmla="*/ 126111 w 126491"/>
                    <a:gd name="connsiteY2" fmla="*/ 77915 h 256508"/>
                    <a:gd name="connsiteX3" fmla="*/ 126492 w 126491"/>
                    <a:gd name="connsiteY3" fmla="*/ 81344 h 256508"/>
                    <a:gd name="connsiteX4" fmla="*/ 109156 w 126491"/>
                    <a:gd name="connsiteY4" fmla="*/ 98679 h 256508"/>
                    <a:gd name="connsiteX5" fmla="*/ 91821 w 126491"/>
                    <a:gd name="connsiteY5" fmla="*/ 82010 h 256508"/>
                    <a:gd name="connsiteX6" fmla="*/ 91345 w 126491"/>
                    <a:gd name="connsiteY6" fmla="*/ 82010 h 256508"/>
                    <a:gd name="connsiteX7" fmla="*/ 91345 w 126491"/>
                    <a:gd name="connsiteY7" fmla="*/ 62960 h 256508"/>
                    <a:gd name="connsiteX8" fmla="*/ 63055 w 126491"/>
                    <a:gd name="connsiteY8" fmla="*/ 34671 h 256508"/>
                    <a:gd name="connsiteX9" fmla="*/ 34766 w 126491"/>
                    <a:gd name="connsiteY9" fmla="*/ 62960 h 256508"/>
                    <a:gd name="connsiteX10" fmla="*/ 34766 w 126491"/>
                    <a:gd name="connsiteY10" fmla="*/ 256508 h 256508"/>
                    <a:gd name="connsiteX11" fmla="*/ 0 w 126491"/>
                    <a:gd name="connsiteY11" fmla="*/ 256508 h 256508"/>
                    <a:gd name="connsiteX12" fmla="*/ 0 w 126491"/>
                    <a:gd name="connsiteY12" fmla="*/ 63056 h 256508"/>
                    <a:gd name="connsiteX13" fmla="*/ 63055 w 126491"/>
                    <a:gd name="connsiteY13" fmla="*/ 0 h 256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6491" h="256508">
                      <a:moveTo>
                        <a:pt x="63055" y="0"/>
                      </a:moveTo>
                      <a:cubicBezTo>
                        <a:pt x="97822" y="0"/>
                        <a:pt x="126111" y="28194"/>
                        <a:pt x="126111" y="63056"/>
                      </a:cubicBezTo>
                      <a:lnTo>
                        <a:pt x="126111" y="77915"/>
                      </a:lnTo>
                      <a:cubicBezTo>
                        <a:pt x="126301" y="79057"/>
                        <a:pt x="126492" y="80201"/>
                        <a:pt x="126492" y="81344"/>
                      </a:cubicBezTo>
                      <a:cubicBezTo>
                        <a:pt x="126492" y="90964"/>
                        <a:pt x="118681" y="98679"/>
                        <a:pt x="109156" y="98679"/>
                      </a:cubicBezTo>
                      <a:cubicBezTo>
                        <a:pt x="99822" y="98679"/>
                        <a:pt x="92202" y="91345"/>
                        <a:pt x="91821" y="82010"/>
                      </a:cubicBezTo>
                      <a:lnTo>
                        <a:pt x="91345" y="82010"/>
                      </a:lnTo>
                      <a:lnTo>
                        <a:pt x="91345" y="62960"/>
                      </a:lnTo>
                      <a:cubicBezTo>
                        <a:pt x="91345" y="47339"/>
                        <a:pt x="78676" y="34766"/>
                        <a:pt x="63055" y="34671"/>
                      </a:cubicBezTo>
                      <a:cubicBezTo>
                        <a:pt x="47434" y="34671"/>
                        <a:pt x="34862" y="47339"/>
                        <a:pt x="34766" y="62960"/>
                      </a:cubicBezTo>
                      <a:lnTo>
                        <a:pt x="34766" y="256508"/>
                      </a:lnTo>
                      <a:lnTo>
                        <a:pt x="0" y="256508"/>
                      </a:lnTo>
                      <a:lnTo>
                        <a:pt x="0" y="63056"/>
                      </a:lnTo>
                      <a:cubicBezTo>
                        <a:pt x="95" y="28194"/>
                        <a:pt x="28289" y="0"/>
                        <a:pt x="630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79" name="Freeform: Shape 14978">
                  <a:extLst>
                    <a:ext uri="{FF2B5EF4-FFF2-40B4-BE49-F238E27FC236}">
                      <a16:creationId xmlns:a16="http://schemas.microsoft.com/office/drawing/2014/main" id="{00F4B3AE-3153-4C21-9FC4-6245B60E8FB9}"/>
                    </a:ext>
                  </a:extLst>
                </p:cNvPr>
                <p:cNvSpPr/>
                <p:nvPr/>
              </p:nvSpPr>
              <p:spPr>
                <a:xfrm>
                  <a:off x="2644806" y="5191259"/>
                  <a:ext cx="126015" cy="256698"/>
                </a:xfrm>
                <a:custGeom>
                  <a:avLst/>
                  <a:gdLst>
                    <a:gd name="connsiteX0" fmla="*/ 34766 w 126015"/>
                    <a:gd name="connsiteY0" fmla="*/ 236982 h 256698"/>
                    <a:gd name="connsiteX1" fmla="*/ 0 w 126015"/>
                    <a:gd name="connsiteY1" fmla="*/ 207264 h 256698"/>
                    <a:gd name="connsiteX2" fmla="*/ 0 w 126015"/>
                    <a:gd name="connsiteY2" fmla="*/ 238601 h 256698"/>
                    <a:gd name="connsiteX3" fmla="*/ 21146 w 126015"/>
                    <a:gd name="connsiteY3" fmla="*/ 256699 h 256698"/>
                    <a:gd name="connsiteX4" fmla="*/ 34766 w 126015"/>
                    <a:gd name="connsiteY4" fmla="*/ 256699 h 256698"/>
                    <a:gd name="connsiteX5" fmla="*/ 34766 w 126015"/>
                    <a:gd name="connsiteY5" fmla="*/ 236982 h 256698"/>
                    <a:gd name="connsiteX6" fmla="*/ 41338 w 126015"/>
                    <a:gd name="connsiteY6" fmla="*/ 3905 h 256698"/>
                    <a:gd name="connsiteX7" fmla="*/ 126016 w 126015"/>
                    <a:gd name="connsiteY7" fmla="*/ 76295 h 256698"/>
                    <a:gd name="connsiteX8" fmla="*/ 126016 w 126015"/>
                    <a:gd name="connsiteY8" fmla="*/ 63055 h 256698"/>
                    <a:gd name="connsiteX9" fmla="*/ 122301 w 126015"/>
                    <a:gd name="connsiteY9" fmla="*/ 41720 h 256698"/>
                    <a:gd name="connsiteX10" fmla="*/ 74867 w 126015"/>
                    <a:gd name="connsiteY10" fmla="*/ 1143 h 256698"/>
                    <a:gd name="connsiteX11" fmla="*/ 63055 w 126015"/>
                    <a:gd name="connsiteY11" fmla="*/ 0 h 256698"/>
                    <a:gd name="connsiteX12" fmla="*/ 41338 w 126015"/>
                    <a:gd name="connsiteY12" fmla="*/ 3905 h 256698"/>
                    <a:gd name="connsiteX13" fmla="*/ 34766 w 126015"/>
                    <a:gd name="connsiteY13" fmla="*/ 63151 h 256698"/>
                    <a:gd name="connsiteX14" fmla="*/ 42291 w 126015"/>
                    <a:gd name="connsiteY14" fmla="*/ 44005 h 256698"/>
                    <a:gd name="connsiteX15" fmla="*/ 15812 w 126015"/>
                    <a:gd name="connsiteY15" fmla="*/ 21336 h 256698"/>
                    <a:gd name="connsiteX16" fmla="*/ 3524 w 126015"/>
                    <a:gd name="connsiteY16" fmla="*/ 42196 h 256698"/>
                    <a:gd name="connsiteX17" fmla="*/ 34671 w 126015"/>
                    <a:gd name="connsiteY17" fmla="*/ 68866 h 256698"/>
                    <a:gd name="connsiteX18" fmla="*/ 34671 w 126015"/>
                    <a:gd name="connsiteY18" fmla="*/ 63151 h 256698"/>
                    <a:gd name="connsiteX19" fmla="*/ 0 w 126015"/>
                    <a:gd name="connsiteY19" fmla="*/ 74200 h 256698"/>
                    <a:gd name="connsiteX20" fmla="*/ 0 w 126015"/>
                    <a:gd name="connsiteY20" fmla="*/ 105537 h 256698"/>
                    <a:gd name="connsiteX21" fmla="*/ 34766 w 126015"/>
                    <a:gd name="connsiteY21" fmla="*/ 135255 h 256698"/>
                    <a:gd name="connsiteX22" fmla="*/ 34766 w 126015"/>
                    <a:gd name="connsiteY22" fmla="*/ 103918 h 256698"/>
                    <a:gd name="connsiteX23" fmla="*/ 0 w 126015"/>
                    <a:gd name="connsiteY23" fmla="*/ 74200 h 256698"/>
                    <a:gd name="connsiteX24" fmla="*/ 34766 w 126015"/>
                    <a:gd name="connsiteY24" fmla="*/ 170497 h 256698"/>
                    <a:gd name="connsiteX25" fmla="*/ 0 w 126015"/>
                    <a:gd name="connsiteY25" fmla="*/ 140779 h 256698"/>
                    <a:gd name="connsiteX26" fmla="*/ 0 w 126015"/>
                    <a:gd name="connsiteY26" fmla="*/ 172117 h 256698"/>
                    <a:gd name="connsiteX27" fmla="*/ 34766 w 126015"/>
                    <a:gd name="connsiteY27" fmla="*/ 201835 h 256698"/>
                    <a:gd name="connsiteX28" fmla="*/ 34766 w 126015"/>
                    <a:gd name="connsiteY28" fmla="*/ 170497 h 256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26015" h="256698">
                      <a:moveTo>
                        <a:pt x="34766" y="236982"/>
                      </a:moveTo>
                      <a:lnTo>
                        <a:pt x="0" y="207264"/>
                      </a:lnTo>
                      <a:lnTo>
                        <a:pt x="0" y="238601"/>
                      </a:lnTo>
                      <a:lnTo>
                        <a:pt x="21146" y="256699"/>
                      </a:lnTo>
                      <a:lnTo>
                        <a:pt x="34766" y="256699"/>
                      </a:lnTo>
                      <a:lnTo>
                        <a:pt x="34766" y="236982"/>
                      </a:lnTo>
                      <a:close/>
                      <a:moveTo>
                        <a:pt x="41338" y="3905"/>
                      </a:moveTo>
                      <a:lnTo>
                        <a:pt x="126016" y="76295"/>
                      </a:lnTo>
                      <a:lnTo>
                        <a:pt x="126016" y="63055"/>
                      </a:lnTo>
                      <a:cubicBezTo>
                        <a:pt x="126016" y="55531"/>
                        <a:pt x="124682" y="48387"/>
                        <a:pt x="122301" y="41720"/>
                      </a:cubicBezTo>
                      <a:lnTo>
                        <a:pt x="74867" y="1143"/>
                      </a:lnTo>
                      <a:cubicBezTo>
                        <a:pt x="71057" y="381"/>
                        <a:pt x="67056" y="0"/>
                        <a:pt x="63055" y="0"/>
                      </a:cubicBezTo>
                      <a:cubicBezTo>
                        <a:pt x="55340" y="95"/>
                        <a:pt x="48101" y="1429"/>
                        <a:pt x="41338" y="3905"/>
                      </a:cubicBezTo>
                      <a:close/>
                      <a:moveTo>
                        <a:pt x="34766" y="63151"/>
                      </a:moveTo>
                      <a:cubicBezTo>
                        <a:pt x="34766" y="55721"/>
                        <a:pt x="37719" y="49054"/>
                        <a:pt x="42291" y="44005"/>
                      </a:cubicBezTo>
                      <a:lnTo>
                        <a:pt x="15812" y="21336"/>
                      </a:lnTo>
                      <a:cubicBezTo>
                        <a:pt x="10478" y="27337"/>
                        <a:pt x="6287" y="34480"/>
                        <a:pt x="3524" y="42196"/>
                      </a:cubicBezTo>
                      <a:lnTo>
                        <a:pt x="34671" y="68866"/>
                      </a:lnTo>
                      <a:lnTo>
                        <a:pt x="34671" y="63151"/>
                      </a:lnTo>
                      <a:close/>
                      <a:moveTo>
                        <a:pt x="0" y="74200"/>
                      </a:moveTo>
                      <a:lnTo>
                        <a:pt x="0" y="105537"/>
                      </a:lnTo>
                      <a:lnTo>
                        <a:pt x="34766" y="135255"/>
                      </a:lnTo>
                      <a:lnTo>
                        <a:pt x="34766" y="103918"/>
                      </a:lnTo>
                      <a:lnTo>
                        <a:pt x="0" y="74200"/>
                      </a:lnTo>
                      <a:close/>
                      <a:moveTo>
                        <a:pt x="34766" y="170497"/>
                      </a:moveTo>
                      <a:lnTo>
                        <a:pt x="0" y="140779"/>
                      </a:lnTo>
                      <a:lnTo>
                        <a:pt x="0" y="172117"/>
                      </a:lnTo>
                      <a:lnTo>
                        <a:pt x="34766" y="201835"/>
                      </a:lnTo>
                      <a:lnTo>
                        <a:pt x="34766" y="170497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975" name="Graphic 1">
                <a:extLst>
                  <a:ext uri="{FF2B5EF4-FFF2-40B4-BE49-F238E27FC236}">
                    <a16:creationId xmlns:a16="http://schemas.microsoft.com/office/drawing/2014/main" id="{1832CDA4-5D18-4840-AF5D-0292109FBBEC}"/>
                  </a:ext>
                </a:extLst>
              </p:cNvPr>
              <p:cNvGrpSpPr/>
              <p:nvPr/>
            </p:nvGrpSpPr>
            <p:grpSpPr>
              <a:xfrm>
                <a:off x="4680513" y="5224198"/>
                <a:ext cx="196993" cy="399844"/>
                <a:chOff x="2487453" y="5237836"/>
                <a:chExt cx="137731" cy="279558"/>
              </a:xfrm>
              <a:solidFill>
                <a:schemeClr val="accent1"/>
              </a:solidFill>
            </p:grpSpPr>
            <p:sp>
              <p:nvSpPr>
                <p:cNvPr id="14976" name="Freeform: Shape 14975">
                  <a:extLst>
                    <a:ext uri="{FF2B5EF4-FFF2-40B4-BE49-F238E27FC236}">
                      <a16:creationId xmlns:a16="http://schemas.microsoft.com/office/drawing/2014/main" id="{4C97CAD1-BC4F-4A9E-9FAC-01640742F137}"/>
                    </a:ext>
                  </a:extLst>
                </p:cNvPr>
                <p:cNvSpPr/>
                <p:nvPr/>
              </p:nvSpPr>
              <p:spPr>
                <a:xfrm>
                  <a:off x="2487453" y="5237836"/>
                  <a:ext cx="137636" cy="279558"/>
                </a:xfrm>
                <a:custGeom>
                  <a:avLst/>
                  <a:gdLst>
                    <a:gd name="connsiteX0" fmla="*/ 69056 w 137636"/>
                    <a:gd name="connsiteY0" fmla="*/ 0 h 279558"/>
                    <a:gd name="connsiteX1" fmla="*/ 381 w 137636"/>
                    <a:gd name="connsiteY1" fmla="*/ 68675 h 279558"/>
                    <a:gd name="connsiteX2" fmla="*/ 381 w 137636"/>
                    <a:gd name="connsiteY2" fmla="*/ 84868 h 279558"/>
                    <a:gd name="connsiteX3" fmla="*/ 0 w 137636"/>
                    <a:gd name="connsiteY3" fmla="*/ 88678 h 279558"/>
                    <a:gd name="connsiteX4" fmla="*/ 18860 w 137636"/>
                    <a:gd name="connsiteY4" fmla="*/ 107632 h 279558"/>
                    <a:gd name="connsiteX5" fmla="*/ 37719 w 137636"/>
                    <a:gd name="connsiteY5" fmla="*/ 89535 h 279558"/>
                    <a:gd name="connsiteX6" fmla="*/ 38195 w 137636"/>
                    <a:gd name="connsiteY6" fmla="*/ 89535 h 279558"/>
                    <a:gd name="connsiteX7" fmla="*/ 38195 w 137636"/>
                    <a:gd name="connsiteY7" fmla="*/ 68771 h 279558"/>
                    <a:gd name="connsiteX8" fmla="*/ 68961 w 137636"/>
                    <a:gd name="connsiteY8" fmla="*/ 38005 h 279558"/>
                    <a:gd name="connsiteX9" fmla="*/ 99727 w 137636"/>
                    <a:gd name="connsiteY9" fmla="*/ 68771 h 279558"/>
                    <a:gd name="connsiteX10" fmla="*/ 99727 w 137636"/>
                    <a:gd name="connsiteY10" fmla="*/ 279559 h 279558"/>
                    <a:gd name="connsiteX11" fmla="*/ 137636 w 137636"/>
                    <a:gd name="connsiteY11" fmla="*/ 279559 h 279558"/>
                    <a:gd name="connsiteX12" fmla="*/ 137636 w 137636"/>
                    <a:gd name="connsiteY12" fmla="*/ 68675 h 279558"/>
                    <a:gd name="connsiteX13" fmla="*/ 69056 w 137636"/>
                    <a:gd name="connsiteY13" fmla="*/ 0 h 279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7636" h="279558">
                      <a:moveTo>
                        <a:pt x="69056" y="0"/>
                      </a:moveTo>
                      <a:cubicBezTo>
                        <a:pt x="31147" y="0"/>
                        <a:pt x="381" y="30671"/>
                        <a:pt x="381" y="68675"/>
                      </a:cubicBezTo>
                      <a:lnTo>
                        <a:pt x="381" y="84868"/>
                      </a:lnTo>
                      <a:cubicBezTo>
                        <a:pt x="95" y="86106"/>
                        <a:pt x="0" y="87344"/>
                        <a:pt x="0" y="88678"/>
                      </a:cubicBezTo>
                      <a:cubicBezTo>
                        <a:pt x="0" y="99155"/>
                        <a:pt x="8477" y="107632"/>
                        <a:pt x="18860" y="107632"/>
                      </a:cubicBezTo>
                      <a:cubicBezTo>
                        <a:pt x="29051" y="107632"/>
                        <a:pt x="37338" y="99631"/>
                        <a:pt x="37719" y="89535"/>
                      </a:cubicBezTo>
                      <a:lnTo>
                        <a:pt x="38195" y="89535"/>
                      </a:lnTo>
                      <a:lnTo>
                        <a:pt x="38195" y="68771"/>
                      </a:lnTo>
                      <a:cubicBezTo>
                        <a:pt x="38195" y="51816"/>
                        <a:pt x="52007" y="38005"/>
                        <a:pt x="68961" y="38005"/>
                      </a:cubicBezTo>
                      <a:cubicBezTo>
                        <a:pt x="85916" y="38005"/>
                        <a:pt x="99727" y="51816"/>
                        <a:pt x="99727" y="68771"/>
                      </a:cubicBezTo>
                      <a:lnTo>
                        <a:pt x="99727" y="279559"/>
                      </a:lnTo>
                      <a:lnTo>
                        <a:pt x="137636" y="279559"/>
                      </a:lnTo>
                      <a:lnTo>
                        <a:pt x="137636" y="68675"/>
                      </a:lnTo>
                      <a:cubicBezTo>
                        <a:pt x="137636" y="30766"/>
                        <a:pt x="106966" y="0"/>
                        <a:pt x="690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77" name="Freeform: Shape 14976">
                  <a:extLst>
                    <a:ext uri="{FF2B5EF4-FFF2-40B4-BE49-F238E27FC236}">
                      <a16:creationId xmlns:a16="http://schemas.microsoft.com/office/drawing/2014/main" id="{242D0A36-F9DF-474B-891A-7251D0DF48C7}"/>
                    </a:ext>
                  </a:extLst>
                </p:cNvPr>
                <p:cNvSpPr/>
                <p:nvPr/>
              </p:nvSpPr>
              <p:spPr>
                <a:xfrm>
                  <a:off x="2487834" y="5237836"/>
                  <a:ext cx="137350" cy="279463"/>
                </a:xfrm>
                <a:custGeom>
                  <a:avLst/>
                  <a:gdLst>
                    <a:gd name="connsiteX0" fmla="*/ 99441 w 137350"/>
                    <a:gd name="connsiteY0" fmla="*/ 279463 h 279463"/>
                    <a:gd name="connsiteX1" fmla="*/ 114300 w 137350"/>
                    <a:gd name="connsiteY1" fmla="*/ 279463 h 279463"/>
                    <a:gd name="connsiteX2" fmla="*/ 137255 w 137350"/>
                    <a:gd name="connsiteY2" fmla="*/ 259747 h 279463"/>
                    <a:gd name="connsiteX3" fmla="*/ 137255 w 137350"/>
                    <a:gd name="connsiteY3" fmla="*/ 225647 h 279463"/>
                    <a:gd name="connsiteX4" fmla="*/ 99346 w 137350"/>
                    <a:gd name="connsiteY4" fmla="*/ 258032 h 279463"/>
                    <a:gd name="connsiteX5" fmla="*/ 99346 w 137350"/>
                    <a:gd name="connsiteY5" fmla="*/ 279463 h 279463"/>
                    <a:gd name="connsiteX6" fmla="*/ 68675 w 137350"/>
                    <a:gd name="connsiteY6" fmla="*/ 0 h 279463"/>
                    <a:gd name="connsiteX7" fmla="*/ 55721 w 137350"/>
                    <a:gd name="connsiteY7" fmla="*/ 1238 h 279463"/>
                    <a:gd name="connsiteX8" fmla="*/ 4000 w 137350"/>
                    <a:gd name="connsiteY8" fmla="*/ 45434 h 279463"/>
                    <a:gd name="connsiteX9" fmla="*/ 0 w 137350"/>
                    <a:gd name="connsiteY9" fmla="*/ 68675 h 279463"/>
                    <a:gd name="connsiteX10" fmla="*/ 0 w 137350"/>
                    <a:gd name="connsiteY10" fmla="*/ 83058 h 279463"/>
                    <a:gd name="connsiteX11" fmla="*/ 92297 w 137350"/>
                    <a:gd name="connsiteY11" fmla="*/ 4191 h 279463"/>
                    <a:gd name="connsiteX12" fmla="*/ 68675 w 137350"/>
                    <a:gd name="connsiteY12" fmla="*/ 0 h 279463"/>
                    <a:gd name="connsiteX13" fmla="*/ 99441 w 137350"/>
                    <a:gd name="connsiteY13" fmla="*/ 74962 h 279463"/>
                    <a:gd name="connsiteX14" fmla="*/ 133445 w 137350"/>
                    <a:gd name="connsiteY14" fmla="*/ 45910 h 279463"/>
                    <a:gd name="connsiteX15" fmla="*/ 120015 w 137350"/>
                    <a:gd name="connsiteY15" fmla="*/ 23241 h 279463"/>
                    <a:gd name="connsiteX16" fmla="*/ 91154 w 137350"/>
                    <a:gd name="connsiteY16" fmla="*/ 47911 h 279463"/>
                    <a:gd name="connsiteX17" fmla="*/ 99346 w 137350"/>
                    <a:gd name="connsiteY17" fmla="*/ 68771 h 279463"/>
                    <a:gd name="connsiteX18" fmla="*/ 99346 w 137350"/>
                    <a:gd name="connsiteY18" fmla="*/ 74962 h 279463"/>
                    <a:gd name="connsiteX19" fmla="*/ 99441 w 137350"/>
                    <a:gd name="connsiteY19" fmla="*/ 113157 h 279463"/>
                    <a:gd name="connsiteX20" fmla="*/ 99441 w 137350"/>
                    <a:gd name="connsiteY20" fmla="*/ 147256 h 279463"/>
                    <a:gd name="connsiteX21" fmla="*/ 137350 w 137350"/>
                    <a:gd name="connsiteY21" fmla="*/ 114872 h 279463"/>
                    <a:gd name="connsiteX22" fmla="*/ 137350 w 137350"/>
                    <a:gd name="connsiteY22" fmla="*/ 80772 h 279463"/>
                    <a:gd name="connsiteX23" fmla="*/ 99441 w 137350"/>
                    <a:gd name="connsiteY23" fmla="*/ 113157 h 279463"/>
                    <a:gd name="connsiteX24" fmla="*/ 99441 w 137350"/>
                    <a:gd name="connsiteY24" fmla="*/ 219742 h 279463"/>
                    <a:gd name="connsiteX25" fmla="*/ 137350 w 137350"/>
                    <a:gd name="connsiteY25" fmla="*/ 187357 h 279463"/>
                    <a:gd name="connsiteX26" fmla="*/ 137350 w 137350"/>
                    <a:gd name="connsiteY26" fmla="*/ 153162 h 279463"/>
                    <a:gd name="connsiteX27" fmla="*/ 99441 w 137350"/>
                    <a:gd name="connsiteY27" fmla="*/ 185547 h 279463"/>
                    <a:gd name="connsiteX28" fmla="*/ 99441 w 137350"/>
                    <a:gd name="connsiteY28" fmla="*/ 219742 h 279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37350" h="279463">
                      <a:moveTo>
                        <a:pt x="99441" y="279463"/>
                      </a:moveTo>
                      <a:lnTo>
                        <a:pt x="114300" y="279463"/>
                      </a:lnTo>
                      <a:lnTo>
                        <a:pt x="137255" y="259747"/>
                      </a:lnTo>
                      <a:lnTo>
                        <a:pt x="137255" y="225647"/>
                      </a:lnTo>
                      <a:lnTo>
                        <a:pt x="99346" y="258032"/>
                      </a:lnTo>
                      <a:lnTo>
                        <a:pt x="99346" y="279463"/>
                      </a:lnTo>
                      <a:close/>
                      <a:moveTo>
                        <a:pt x="68675" y="0"/>
                      </a:moveTo>
                      <a:cubicBezTo>
                        <a:pt x="64294" y="0"/>
                        <a:pt x="59912" y="381"/>
                        <a:pt x="55721" y="1238"/>
                      </a:cubicBezTo>
                      <a:lnTo>
                        <a:pt x="4000" y="45434"/>
                      </a:lnTo>
                      <a:cubicBezTo>
                        <a:pt x="1429" y="52673"/>
                        <a:pt x="0" y="60484"/>
                        <a:pt x="0" y="68675"/>
                      </a:cubicBezTo>
                      <a:lnTo>
                        <a:pt x="0" y="83058"/>
                      </a:lnTo>
                      <a:lnTo>
                        <a:pt x="92297" y="4191"/>
                      </a:lnTo>
                      <a:cubicBezTo>
                        <a:pt x="84868" y="1524"/>
                        <a:pt x="76962" y="0"/>
                        <a:pt x="68675" y="0"/>
                      </a:cubicBezTo>
                      <a:close/>
                      <a:moveTo>
                        <a:pt x="99441" y="74962"/>
                      </a:moveTo>
                      <a:lnTo>
                        <a:pt x="133445" y="45910"/>
                      </a:lnTo>
                      <a:cubicBezTo>
                        <a:pt x="130492" y="37528"/>
                        <a:pt x="125921" y="29813"/>
                        <a:pt x="120015" y="23241"/>
                      </a:cubicBezTo>
                      <a:lnTo>
                        <a:pt x="91154" y="47911"/>
                      </a:lnTo>
                      <a:cubicBezTo>
                        <a:pt x="96202" y="53340"/>
                        <a:pt x="99346" y="60674"/>
                        <a:pt x="99346" y="68771"/>
                      </a:cubicBezTo>
                      <a:lnTo>
                        <a:pt x="99346" y="74962"/>
                      </a:lnTo>
                      <a:close/>
                      <a:moveTo>
                        <a:pt x="99441" y="113157"/>
                      </a:moveTo>
                      <a:lnTo>
                        <a:pt x="99441" y="147256"/>
                      </a:lnTo>
                      <a:lnTo>
                        <a:pt x="137350" y="114872"/>
                      </a:lnTo>
                      <a:lnTo>
                        <a:pt x="137350" y="80772"/>
                      </a:lnTo>
                      <a:lnTo>
                        <a:pt x="99441" y="113157"/>
                      </a:lnTo>
                      <a:close/>
                      <a:moveTo>
                        <a:pt x="99441" y="219742"/>
                      </a:moveTo>
                      <a:lnTo>
                        <a:pt x="137350" y="187357"/>
                      </a:lnTo>
                      <a:lnTo>
                        <a:pt x="137350" y="153162"/>
                      </a:lnTo>
                      <a:lnTo>
                        <a:pt x="99441" y="185547"/>
                      </a:lnTo>
                      <a:lnTo>
                        <a:pt x="99441" y="219742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5010" name="Group 15009">
            <a:extLst>
              <a:ext uri="{FF2B5EF4-FFF2-40B4-BE49-F238E27FC236}">
                <a16:creationId xmlns:a16="http://schemas.microsoft.com/office/drawing/2014/main" id="{D799EECC-C252-479D-A5D5-74B6DFDF35ED}"/>
              </a:ext>
            </a:extLst>
          </p:cNvPr>
          <p:cNvGrpSpPr/>
          <p:nvPr/>
        </p:nvGrpSpPr>
        <p:grpSpPr>
          <a:xfrm>
            <a:off x="14475228" y="4600929"/>
            <a:ext cx="15760060" cy="1783024"/>
            <a:chOff x="1960607" y="4600929"/>
            <a:chExt cx="15760060" cy="1783024"/>
          </a:xfrm>
        </p:grpSpPr>
        <p:grpSp>
          <p:nvGrpSpPr>
            <p:cNvPr id="15011" name="Graphic 1">
              <a:extLst>
                <a:ext uri="{FF2B5EF4-FFF2-40B4-BE49-F238E27FC236}">
                  <a16:creationId xmlns:a16="http://schemas.microsoft.com/office/drawing/2014/main" id="{0BFD27C1-7624-46FD-83EC-0439B9756784}"/>
                </a:ext>
              </a:extLst>
            </p:cNvPr>
            <p:cNvGrpSpPr/>
            <p:nvPr/>
          </p:nvGrpSpPr>
          <p:grpSpPr>
            <a:xfrm>
              <a:off x="1960607" y="4872989"/>
              <a:ext cx="2751509" cy="1474728"/>
              <a:chOff x="585787" y="4992282"/>
              <a:chExt cx="1923763" cy="1031081"/>
            </a:xfrm>
            <a:solidFill>
              <a:schemeClr val="accent1"/>
            </a:solidFill>
          </p:grpSpPr>
          <p:sp>
            <p:nvSpPr>
              <p:cNvPr id="17955" name="Freeform: Shape 17954">
                <a:extLst>
                  <a:ext uri="{FF2B5EF4-FFF2-40B4-BE49-F238E27FC236}">
                    <a16:creationId xmlns:a16="http://schemas.microsoft.com/office/drawing/2014/main" id="{C247E466-984A-4ED9-A9EC-9D49365AEFAA}"/>
                  </a:ext>
                </a:extLst>
              </p:cNvPr>
              <p:cNvSpPr/>
              <p:nvPr/>
            </p:nvSpPr>
            <p:spPr>
              <a:xfrm>
                <a:off x="1577149" y="5197260"/>
                <a:ext cx="154495" cy="257556"/>
              </a:xfrm>
              <a:custGeom>
                <a:avLst/>
                <a:gdLst>
                  <a:gd name="connsiteX0" fmla="*/ 0 w 154495"/>
                  <a:gd name="connsiteY0" fmla="*/ 0 h 257556"/>
                  <a:gd name="connsiteX1" fmla="*/ 154496 w 154495"/>
                  <a:gd name="connsiteY1" fmla="*/ 0 h 257556"/>
                  <a:gd name="connsiteX2" fmla="*/ 154496 w 154495"/>
                  <a:gd name="connsiteY2" fmla="*/ 257556 h 257556"/>
                  <a:gd name="connsiteX3" fmla="*/ 0 w 154495"/>
                  <a:gd name="connsiteY3" fmla="*/ 257556 h 257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4495" h="257556">
                    <a:moveTo>
                      <a:pt x="0" y="0"/>
                    </a:moveTo>
                    <a:lnTo>
                      <a:pt x="154496" y="0"/>
                    </a:lnTo>
                    <a:lnTo>
                      <a:pt x="154496" y="257556"/>
                    </a:lnTo>
                    <a:lnTo>
                      <a:pt x="0" y="257556"/>
                    </a:lnTo>
                    <a:close/>
                  </a:path>
                </a:pathLst>
              </a:custGeom>
              <a:solidFill>
                <a:srgbClr val="C52E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56" name="Freeform: Shape 17955">
                <a:extLst>
                  <a:ext uri="{FF2B5EF4-FFF2-40B4-BE49-F238E27FC236}">
                    <a16:creationId xmlns:a16="http://schemas.microsoft.com/office/drawing/2014/main" id="{5EB63DCE-BF24-4BF3-9176-D0DA9AB98B43}"/>
                  </a:ext>
                </a:extLst>
              </p:cNvPr>
              <p:cNvSpPr/>
              <p:nvPr/>
            </p:nvSpPr>
            <p:spPr>
              <a:xfrm>
                <a:off x="1670113" y="5197260"/>
                <a:ext cx="40767" cy="257556"/>
              </a:xfrm>
              <a:custGeom>
                <a:avLst/>
                <a:gdLst>
                  <a:gd name="connsiteX0" fmla="*/ 0 w 40767"/>
                  <a:gd name="connsiteY0" fmla="*/ 0 h 257556"/>
                  <a:gd name="connsiteX1" fmla="*/ 40767 w 40767"/>
                  <a:gd name="connsiteY1" fmla="*/ 0 h 257556"/>
                  <a:gd name="connsiteX2" fmla="*/ 40767 w 40767"/>
                  <a:gd name="connsiteY2" fmla="*/ 257556 h 257556"/>
                  <a:gd name="connsiteX3" fmla="*/ 0 w 40767"/>
                  <a:gd name="connsiteY3" fmla="*/ 257556 h 257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67" h="257556">
                    <a:moveTo>
                      <a:pt x="0" y="0"/>
                    </a:moveTo>
                    <a:lnTo>
                      <a:pt x="40767" y="0"/>
                    </a:lnTo>
                    <a:lnTo>
                      <a:pt x="40767" y="257556"/>
                    </a:lnTo>
                    <a:lnTo>
                      <a:pt x="0" y="257556"/>
                    </a:lnTo>
                    <a:close/>
                  </a:path>
                </a:pathLst>
              </a:custGeom>
              <a:solidFill>
                <a:schemeClr val="tx1">
                  <a:alpha val="21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57" name="Freeform: Shape 17956">
                <a:extLst>
                  <a:ext uri="{FF2B5EF4-FFF2-40B4-BE49-F238E27FC236}">
                    <a16:creationId xmlns:a16="http://schemas.microsoft.com/office/drawing/2014/main" id="{21C09718-4B14-4D72-9DA9-FCEBD8C7B0D6}"/>
                  </a:ext>
                </a:extLst>
              </p:cNvPr>
              <p:cNvSpPr/>
              <p:nvPr/>
            </p:nvSpPr>
            <p:spPr>
              <a:xfrm>
                <a:off x="585787" y="5718849"/>
                <a:ext cx="369855" cy="229171"/>
              </a:xfrm>
              <a:custGeom>
                <a:avLst/>
                <a:gdLst>
                  <a:gd name="connsiteX0" fmla="*/ 369856 w 369855"/>
                  <a:gd name="connsiteY0" fmla="*/ 229171 h 229171"/>
                  <a:gd name="connsiteX1" fmla="*/ 0 w 369855"/>
                  <a:gd name="connsiteY1" fmla="*/ 229171 h 229171"/>
                  <a:gd name="connsiteX2" fmla="*/ 369856 w 369855"/>
                  <a:gd name="connsiteY2" fmla="*/ 0 h 229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9855" h="229171">
                    <a:moveTo>
                      <a:pt x="369856" y="229171"/>
                    </a:moveTo>
                    <a:lnTo>
                      <a:pt x="0" y="229171"/>
                    </a:lnTo>
                    <a:lnTo>
                      <a:pt x="369856" y="0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58" name="Freeform: Shape 17957">
                <a:extLst>
                  <a:ext uri="{FF2B5EF4-FFF2-40B4-BE49-F238E27FC236}">
                    <a16:creationId xmlns:a16="http://schemas.microsoft.com/office/drawing/2014/main" id="{76A9651D-DF76-4EA2-AD30-FD6AC88F971C}"/>
                  </a:ext>
                </a:extLst>
              </p:cNvPr>
              <p:cNvSpPr/>
              <p:nvPr/>
            </p:nvSpPr>
            <p:spPr>
              <a:xfrm>
                <a:off x="585787" y="5718849"/>
                <a:ext cx="369855" cy="229171"/>
              </a:xfrm>
              <a:custGeom>
                <a:avLst/>
                <a:gdLst>
                  <a:gd name="connsiteX0" fmla="*/ 290417 w 369855"/>
                  <a:gd name="connsiteY0" fmla="*/ 49244 h 229171"/>
                  <a:gd name="connsiteX1" fmla="*/ 290417 w 369855"/>
                  <a:gd name="connsiteY1" fmla="*/ 212027 h 229171"/>
                  <a:gd name="connsiteX2" fmla="*/ 27718 w 369855"/>
                  <a:gd name="connsiteY2" fmla="*/ 212027 h 229171"/>
                  <a:gd name="connsiteX3" fmla="*/ 0 w 369855"/>
                  <a:gd name="connsiteY3" fmla="*/ 229171 h 229171"/>
                  <a:gd name="connsiteX4" fmla="*/ 369856 w 369855"/>
                  <a:gd name="connsiteY4" fmla="*/ 229171 h 229171"/>
                  <a:gd name="connsiteX5" fmla="*/ 369856 w 369855"/>
                  <a:gd name="connsiteY5" fmla="*/ 0 h 229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9855" h="229171">
                    <a:moveTo>
                      <a:pt x="290417" y="49244"/>
                    </a:moveTo>
                    <a:lnTo>
                      <a:pt x="290417" y="212027"/>
                    </a:lnTo>
                    <a:lnTo>
                      <a:pt x="27718" y="212027"/>
                    </a:lnTo>
                    <a:lnTo>
                      <a:pt x="0" y="229171"/>
                    </a:lnTo>
                    <a:lnTo>
                      <a:pt x="369856" y="229171"/>
                    </a:lnTo>
                    <a:lnTo>
                      <a:pt x="369856" y="0"/>
                    </a:ln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59" name="Freeform: Shape 17958">
                <a:extLst>
                  <a:ext uri="{FF2B5EF4-FFF2-40B4-BE49-F238E27FC236}">
                    <a16:creationId xmlns:a16="http://schemas.microsoft.com/office/drawing/2014/main" id="{1EF4DC03-827B-4BFB-A310-0741385E0EE0}"/>
                  </a:ext>
                </a:extLst>
              </p:cNvPr>
              <p:cNvSpPr/>
              <p:nvPr/>
            </p:nvSpPr>
            <p:spPr>
              <a:xfrm>
                <a:off x="918780" y="5756663"/>
                <a:ext cx="12954" cy="178212"/>
              </a:xfrm>
              <a:custGeom>
                <a:avLst/>
                <a:gdLst>
                  <a:gd name="connsiteX0" fmla="*/ 12954 w 12954"/>
                  <a:gd name="connsiteY0" fmla="*/ 171736 h 178212"/>
                  <a:gd name="connsiteX1" fmla="*/ 6477 w 12954"/>
                  <a:gd name="connsiteY1" fmla="*/ 178213 h 178212"/>
                  <a:gd name="connsiteX2" fmla="*/ 6477 w 12954"/>
                  <a:gd name="connsiteY2" fmla="*/ 178213 h 178212"/>
                  <a:gd name="connsiteX3" fmla="*/ 0 w 12954"/>
                  <a:gd name="connsiteY3" fmla="*/ 171736 h 178212"/>
                  <a:gd name="connsiteX4" fmla="*/ 0 w 12954"/>
                  <a:gd name="connsiteY4" fmla="*/ 6477 h 178212"/>
                  <a:gd name="connsiteX5" fmla="*/ 6477 w 12954"/>
                  <a:gd name="connsiteY5" fmla="*/ 0 h 178212"/>
                  <a:gd name="connsiteX6" fmla="*/ 6477 w 12954"/>
                  <a:gd name="connsiteY6" fmla="*/ 0 h 178212"/>
                  <a:gd name="connsiteX7" fmla="*/ 12954 w 12954"/>
                  <a:gd name="connsiteY7" fmla="*/ 6477 h 178212"/>
                  <a:gd name="connsiteX8" fmla="*/ 12954 w 12954"/>
                  <a:gd name="connsiteY8" fmla="*/ 171736 h 178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954" h="178212">
                    <a:moveTo>
                      <a:pt x="12954" y="171736"/>
                    </a:moveTo>
                    <a:cubicBezTo>
                      <a:pt x="12954" y="175260"/>
                      <a:pt x="10097" y="178213"/>
                      <a:pt x="6477" y="178213"/>
                    </a:cubicBezTo>
                    <a:lnTo>
                      <a:pt x="6477" y="178213"/>
                    </a:lnTo>
                    <a:cubicBezTo>
                      <a:pt x="2953" y="178213"/>
                      <a:pt x="0" y="175355"/>
                      <a:pt x="0" y="171736"/>
                    </a:cubicBezTo>
                    <a:lnTo>
                      <a:pt x="0" y="6477"/>
                    </a:lnTo>
                    <a:cubicBezTo>
                      <a:pt x="0" y="2953"/>
                      <a:pt x="2857" y="0"/>
                      <a:pt x="6477" y="0"/>
                    </a:cubicBezTo>
                    <a:lnTo>
                      <a:pt x="6477" y="0"/>
                    </a:lnTo>
                    <a:cubicBezTo>
                      <a:pt x="10001" y="0"/>
                      <a:pt x="12954" y="2857"/>
                      <a:pt x="12954" y="6477"/>
                    </a:cubicBezTo>
                    <a:lnTo>
                      <a:pt x="12954" y="171736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60" name="Freeform: Shape 17959">
                <a:extLst>
                  <a:ext uri="{FF2B5EF4-FFF2-40B4-BE49-F238E27FC236}">
                    <a16:creationId xmlns:a16="http://schemas.microsoft.com/office/drawing/2014/main" id="{DBF7D6B5-9677-447C-AB81-FE78F683946F}"/>
                  </a:ext>
                </a:extLst>
              </p:cNvPr>
              <p:cNvSpPr/>
              <p:nvPr/>
            </p:nvSpPr>
            <p:spPr>
              <a:xfrm>
                <a:off x="889634" y="5784571"/>
                <a:ext cx="11239" cy="148113"/>
              </a:xfrm>
              <a:custGeom>
                <a:avLst/>
                <a:gdLst>
                  <a:gd name="connsiteX0" fmla="*/ 11240 w 11239"/>
                  <a:gd name="connsiteY0" fmla="*/ 140589 h 148113"/>
                  <a:gd name="connsiteX1" fmla="*/ 5620 w 11239"/>
                  <a:gd name="connsiteY1" fmla="*/ 148114 h 148113"/>
                  <a:gd name="connsiteX2" fmla="*/ 5620 w 11239"/>
                  <a:gd name="connsiteY2" fmla="*/ 148114 h 148113"/>
                  <a:gd name="connsiteX3" fmla="*/ 0 w 11239"/>
                  <a:gd name="connsiteY3" fmla="*/ 140589 h 148113"/>
                  <a:gd name="connsiteX4" fmla="*/ 0 w 11239"/>
                  <a:gd name="connsiteY4" fmla="*/ 7525 h 148113"/>
                  <a:gd name="connsiteX5" fmla="*/ 5620 w 11239"/>
                  <a:gd name="connsiteY5" fmla="*/ 0 h 148113"/>
                  <a:gd name="connsiteX6" fmla="*/ 5620 w 11239"/>
                  <a:gd name="connsiteY6" fmla="*/ 0 h 148113"/>
                  <a:gd name="connsiteX7" fmla="*/ 11240 w 11239"/>
                  <a:gd name="connsiteY7" fmla="*/ 7525 h 148113"/>
                  <a:gd name="connsiteX8" fmla="*/ 11240 w 11239"/>
                  <a:gd name="connsiteY8" fmla="*/ 140589 h 148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148113">
                    <a:moveTo>
                      <a:pt x="11240" y="140589"/>
                    </a:moveTo>
                    <a:cubicBezTo>
                      <a:pt x="11240" y="144780"/>
                      <a:pt x="8763" y="148114"/>
                      <a:pt x="5620" y="148114"/>
                    </a:cubicBezTo>
                    <a:lnTo>
                      <a:pt x="5620" y="148114"/>
                    </a:lnTo>
                    <a:cubicBezTo>
                      <a:pt x="2477" y="148114"/>
                      <a:pt x="0" y="144780"/>
                      <a:pt x="0" y="140589"/>
                    </a:cubicBezTo>
                    <a:lnTo>
                      <a:pt x="0" y="7525"/>
                    </a:lnTo>
                    <a:cubicBezTo>
                      <a:pt x="0" y="3334"/>
                      <a:pt x="2477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3334"/>
                      <a:pt x="11240" y="7525"/>
                    </a:cubicBezTo>
                    <a:lnTo>
                      <a:pt x="11240" y="140589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61" name="Freeform: Shape 17960">
                <a:extLst>
                  <a:ext uri="{FF2B5EF4-FFF2-40B4-BE49-F238E27FC236}">
                    <a16:creationId xmlns:a16="http://schemas.microsoft.com/office/drawing/2014/main" id="{7D261A36-6CCF-44E1-9EDD-969AB9FED7F5}"/>
                  </a:ext>
                </a:extLst>
              </p:cNvPr>
              <p:cNvSpPr/>
              <p:nvPr/>
            </p:nvSpPr>
            <p:spPr>
              <a:xfrm>
                <a:off x="860678" y="5797430"/>
                <a:ext cx="11239" cy="135254"/>
              </a:xfrm>
              <a:custGeom>
                <a:avLst/>
                <a:gdLst>
                  <a:gd name="connsiteX0" fmla="*/ 11240 w 11239"/>
                  <a:gd name="connsiteY0" fmla="*/ 128397 h 135254"/>
                  <a:gd name="connsiteX1" fmla="*/ 5620 w 11239"/>
                  <a:gd name="connsiteY1" fmla="*/ 135255 h 135254"/>
                  <a:gd name="connsiteX2" fmla="*/ 5620 w 11239"/>
                  <a:gd name="connsiteY2" fmla="*/ 135255 h 135254"/>
                  <a:gd name="connsiteX3" fmla="*/ 0 w 11239"/>
                  <a:gd name="connsiteY3" fmla="*/ 128397 h 135254"/>
                  <a:gd name="connsiteX4" fmla="*/ 0 w 11239"/>
                  <a:gd name="connsiteY4" fmla="*/ 6858 h 135254"/>
                  <a:gd name="connsiteX5" fmla="*/ 5620 w 11239"/>
                  <a:gd name="connsiteY5" fmla="*/ 0 h 135254"/>
                  <a:gd name="connsiteX6" fmla="*/ 5620 w 11239"/>
                  <a:gd name="connsiteY6" fmla="*/ 0 h 135254"/>
                  <a:gd name="connsiteX7" fmla="*/ 11240 w 11239"/>
                  <a:gd name="connsiteY7" fmla="*/ 6858 h 135254"/>
                  <a:gd name="connsiteX8" fmla="*/ 11240 w 11239"/>
                  <a:gd name="connsiteY8" fmla="*/ 128397 h 13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135254">
                    <a:moveTo>
                      <a:pt x="11240" y="128397"/>
                    </a:moveTo>
                    <a:cubicBezTo>
                      <a:pt x="11240" y="132207"/>
                      <a:pt x="8668" y="135255"/>
                      <a:pt x="5620" y="135255"/>
                    </a:cubicBezTo>
                    <a:lnTo>
                      <a:pt x="5620" y="135255"/>
                    </a:lnTo>
                    <a:cubicBezTo>
                      <a:pt x="2477" y="135255"/>
                      <a:pt x="0" y="132207"/>
                      <a:pt x="0" y="128397"/>
                    </a:cubicBezTo>
                    <a:lnTo>
                      <a:pt x="0" y="6858"/>
                    </a:lnTo>
                    <a:cubicBezTo>
                      <a:pt x="0" y="3048"/>
                      <a:pt x="2477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3048"/>
                      <a:pt x="11240" y="6858"/>
                    </a:cubicBezTo>
                    <a:lnTo>
                      <a:pt x="11240" y="128397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62" name="Freeform: Shape 17961">
                <a:extLst>
                  <a:ext uri="{FF2B5EF4-FFF2-40B4-BE49-F238E27FC236}">
                    <a16:creationId xmlns:a16="http://schemas.microsoft.com/office/drawing/2014/main" id="{1DFC7482-137B-44F2-892F-EE3784C98E60}"/>
                  </a:ext>
                </a:extLst>
              </p:cNvPr>
              <p:cNvSpPr/>
              <p:nvPr/>
            </p:nvSpPr>
            <p:spPr>
              <a:xfrm>
                <a:off x="831722" y="5818861"/>
                <a:ext cx="11239" cy="113823"/>
              </a:xfrm>
              <a:custGeom>
                <a:avLst/>
                <a:gdLst>
                  <a:gd name="connsiteX0" fmla="*/ 11240 w 11239"/>
                  <a:gd name="connsiteY0" fmla="*/ 108013 h 113823"/>
                  <a:gd name="connsiteX1" fmla="*/ 5620 w 11239"/>
                  <a:gd name="connsiteY1" fmla="*/ 113824 h 113823"/>
                  <a:gd name="connsiteX2" fmla="*/ 5620 w 11239"/>
                  <a:gd name="connsiteY2" fmla="*/ 113824 h 113823"/>
                  <a:gd name="connsiteX3" fmla="*/ 0 w 11239"/>
                  <a:gd name="connsiteY3" fmla="*/ 108013 h 113823"/>
                  <a:gd name="connsiteX4" fmla="*/ 0 w 11239"/>
                  <a:gd name="connsiteY4" fmla="*/ 5810 h 113823"/>
                  <a:gd name="connsiteX5" fmla="*/ 5620 w 11239"/>
                  <a:gd name="connsiteY5" fmla="*/ 0 h 113823"/>
                  <a:gd name="connsiteX6" fmla="*/ 5620 w 11239"/>
                  <a:gd name="connsiteY6" fmla="*/ 0 h 113823"/>
                  <a:gd name="connsiteX7" fmla="*/ 11240 w 11239"/>
                  <a:gd name="connsiteY7" fmla="*/ 5810 h 113823"/>
                  <a:gd name="connsiteX8" fmla="*/ 11240 w 11239"/>
                  <a:gd name="connsiteY8" fmla="*/ 108013 h 11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113823">
                    <a:moveTo>
                      <a:pt x="11240" y="108013"/>
                    </a:moveTo>
                    <a:cubicBezTo>
                      <a:pt x="11240" y="111157"/>
                      <a:pt x="8763" y="113824"/>
                      <a:pt x="5620" y="113824"/>
                    </a:cubicBezTo>
                    <a:lnTo>
                      <a:pt x="5620" y="113824"/>
                    </a:lnTo>
                    <a:cubicBezTo>
                      <a:pt x="2477" y="113824"/>
                      <a:pt x="0" y="111252"/>
                      <a:pt x="0" y="108013"/>
                    </a:cubicBezTo>
                    <a:lnTo>
                      <a:pt x="0" y="5810"/>
                    </a:lnTo>
                    <a:cubicBezTo>
                      <a:pt x="0" y="2667"/>
                      <a:pt x="2477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2572"/>
                      <a:pt x="11240" y="5810"/>
                    </a:cubicBezTo>
                    <a:lnTo>
                      <a:pt x="11240" y="108013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63" name="Freeform: Shape 17962">
                <a:extLst>
                  <a:ext uri="{FF2B5EF4-FFF2-40B4-BE49-F238E27FC236}">
                    <a16:creationId xmlns:a16="http://schemas.microsoft.com/office/drawing/2014/main" id="{4B2B91D3-58A3-4CDC-AE4F-0614CE880F62}"/>
                  </a:ext>
                </a:extLst>
              </p:cNvPr>
              <p:cNvSpPr/>
              <p:nvPr/>
            </p:nvSpPr>
            <p:spPr>
              <a:xfrm>
                <a:off x="802671" y="5832768"/>
                <a:ext cx="11239" cy="99822"/>
              </a:xfrm>
              <a:custGeom>
                <a:avLst/>
                <a:gdLst>
                  <a:gd name="connsiteX0" fmla="*/ 11240 w 11239"/>
                  <a:gd name="connsiteY0" fmla="*/ 94774 h 99822"/>
                  <a:gd name="connsiteX1" fmla="*/ 5620 w 11239"/>
                  <a:gd name="connsiteY1" fmla="*/ 99822 h 99822"/>
                  <a:gd name="connsiteX2" fmla="*/ 5620 w 11239"/>
                  <a:gd name="connsiteY2" fmla="*/ 99822 h 99822"/>
                  <a:gd name="connsiteX3" fmla="*/ 0 w 11239"/>
                  <a:gd name="connsiteY3" fmla="*/ 94774 h 99822"/>
                  <a:gd name="connsiteX4" fmla="*/ 0 w 11239"/>
                  <a:gd name="connsiteY4" fmla="*/ 5048 h 99822"/>
                  <a:gd name="connsiteX5" fmla="*/ 5620 w 11239"/>
                  <a:gd name="connsiteY5" fmla="*/ 0 h 99822"/>
                  <a:gd name="connsiteX6" fmla="*/ 5620 w 11239"/>
                  <a:gd name="connsiteY6" fmla="*/ 0 h 99822"/>
                  <a:gd name="connsiteX7" fmla="*/ 11240 w 11239"/>
                  <a:gd name="connsiteY7" fmla="*/ 5048 h 99822"/>
                  <a:gd name="connsiteX8" fmla="*/ 11240 w 11239"/>
                  <a:gd name="connsiteY8" fmla="*/ 94774 h 99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99822">
                    <a:moveTo>
                      <a:pt x="11240" y="94774"/>
                    </a:moveTo>
                    <a:cubicBezTo>
                      <a:pt x="11240" y="97536"/>
                      <a:pt x="8668" y="99822"/>
                      <a:pt x="5620" y="99822"/>
                    </a:cubicBezTo>
                    <a:lnTo>
                      <a:pt x="5620" y="99822"/>
                    </a:lnTo>
                    <a:cubicBezTo>
                      <a:pt x="2477" y="99822"/>
                      <a:pt x="0" y="97536"/>
                      <a:pt x="0" y="94774"/>
                    </a:cubicBezTo>
                    <a:lnTo>
                      <a:pt x="0" y="5048"/>
                    </a:lnTo>
                    <a:cubicBezTo>
                      <a:pt x="0" y="2286"/>
                      <a:pt x="2572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2286"/>
                      <a:pt x="11240" y="5048"/>
                    </a:cubicBezTo>
                    <a:lnTo>
                      <a:pt x="11240" y="94774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64" name="Freeform: Shape 17963">
                <a:extLst>
                  <a:ext uri="{FF2B5EF4-FFF2-40B4-BE49-F238E27FC236}">
                    <a16:creationId xmlns:a16="http://schemas.microsoft.com/office/drawing/2014/main" id="{35FE9CD2-A743-42A8-9E42-8188DE4B6131}"/>
                  </a:ext>
                </a:extLst>
              </p:cNvPr>
              <p:cNvSpPr/>
              <p:nvPr/>
            </p:nvSpPr>
            <p:spPr>
              <a:xfrm>
                <a:off x="773715" y="5847913"/>
                <a:ext cx="11239" cy="84772"/>
              </a:xfrm>
              <a:custGeom>
                <a:avLst/>
                <a:gdLst>
                  <a:gd name="connsiteX0" fmla="*/ 11240 w 11239"/>
                  <a:gd name="connsiteY0" fmla="*/ 80486 h 84772"/>
                  <a:gd name="connsiteX1" fmla="*/ 5620 w 11239"/>
                  <a:gd name="connsiteY1" fmla="*/ 84772 h 84772"/>
                  <a:gd name="connsiteX2" fmla="*/ 5620 w 11239"/>
                  <a:gd name="connsiteY2" fmla="*/ 84772 h 84772"/>
                  <a:gd name="connsiteX3" fmla="*/ 0 w 11239"/>
                  <a:gd name="connsiteY3" fmla="*/ 80486 h 84772"/>
                  <a:gd name="connsiteX4" fmla="*/ 0 w 11239"/>
                  <a:gd name="connsiteY4" fmla="*/ 4286 h 84772"/>
                  <a:gd name="connsiteX5" fmla="*/ 5620 w 11239"/>
                  <a:gd name="connsiteY5" fmla="*/ 0 h 84772"/>
                  <a:gd name="connsiteX6" fmla="*/ 5620 w 11239"/>
                  <a:gd name="connsiteY6" fmla="*/ 0 h 84772"/>
                  <a:gd name="connsiteX7" fmla="*/ 11240 w 11239"/>
                  <a:gd name="connsiteY7" fmla="*/ 4286 h 84772"/>
                  <a:gd name="connsiteX8" fmla="*/ 11240 w 11239"/>
                  <a:gd name="connsiteY8" fmla="*/ 80486 h 8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84772">
                    <a:moveTo>
                      <a:pt x="11240" y="80486"/>
                    </a:moveTo>
                    <a:cubicBezTo>
                      <a:pt x="11240" y="82867"/>
                      <a:pt x="8763" y="84772"/>
                      <a:pt x="5620" y="84772"/>
                    </a:cubicBezTo>
                    <a:lnTo>
                      <a:pt x="5620" y="84772"/>
                    </a:lnTo>
                    <a:cubicBezTo>
                      <a:pt x="2477" y="84772"/>
                      <a:pt x="0" y="82867"/>
                      <a:pt x="0" y="80486"/>
                    </a:cubicBezTo>
                    <a:lnTo>
                      <a:pt x="0" y="4286"/>
                    </a:lnTo>
                    <a:cubicBezTo>
                      <a:pt x="0" y="1905"/>
                      <a:pt x="2572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1905"/>
                      <a:pt x="11240" y="4286"/>
                    </a:cubicBezTo>
                    <a:lnTo>
                      <a:pt x="11240" y="80486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65" name="Freeform: Shape 17964">
                <a:extLst>
                  <a:ext uri="{FF2B5EF4-FFF2-40B4-BE49-F238E27FC236}">
                    <a16:creationId xmlns:a16="http://schemas.microsoft.com/office/drawing/2014/main" id="{09366153-AF20-4BB6-96E8-EC21435F388E}"/>
                  </a:ext>
                </a:extLst>
              </p:cNvPr>
              <p:cNvSpPr/>
              <p:nvPr/>
            </p:nvSpPr>
            <p:spPr>
              <a:xfrm>
                <a:off x="744759" y="5865057"/>
                <a:ext cx="11239" cy="67627"/>
              </a:xfrm>
              <a:custGeom>
                <a:avLst/>
                <a:gdLst>
                  <a:gd name="connsiteX0" fmla="*/ 11240 w 11239"/>
                  <a:gd name="connsiteY0" fmla="*/ 64198 h 67627"/>
                  <a:gd name="connsiteX1" fmla="*/ 5620 w 11239"/>
                  <a:gd name="connsiteY1" fmla="*/ 67627 h 67627"/>
                  <a:gd name="connsiteX2" fmla="*/ 5620 w 11239"/>
                  <a:gd name="connsiteY2" fmla="*/ 67627 h 67627"/>
                  <a:gd name="connsiteX3" fmla="*/ 0 w 11239"/>
                  <a:gd name="connsiteY3" fmla="*/ 64198 h 67627"/>
                  <a:gd name="connsiteX4" fmla="*/ 0 w 11239"/>
                  <a:gd name="connsiteY4" fmla="*/ 3429 h 67627"/>
                  <a:gd name="connsiteX5" fmla="*/ 5620 w 11239"/>
                  <a:gd name="connsiteY5" fmla="*/ 0 h 67627"/>
                  <a:gd name="connsiteX6" fmla="*/ 5620 w 11239"/>
                  <a:gd name="connsiteY6" fmla="*/ 0 h 67627"/>
                  <a:gd name="connsiteX7" fmla="*/ 11240 w 11239"/>
                  <a:gd name="connsiteY7" fmla="*/ 3429 h 67627"/>
                  <a:gd name="connsiteX8" fmla="*/ 11240 w 11239"/>
                  <a:gd name="connsiteY8" fmla="*/ 64198 h 67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67627">
                    <a:moveTo>
                      <a:pt x="11240" y="64198"/>
                    </a:moveTo>
                    <a:cubicBezTo>
                      <a:pt x="11240" y="66104"/>
                      <a:pt x="8763" y="67627"/>
                      <a:pt x="5620" y="67627"/>
                    </a:cubicBezTo>
                    <a:lnTo>
                      <a:pt x="5620" y="67627"/>
                    </a:lnTo>
                    <a:cubicBezTo>
                      <a:pt x="2477" y="67627"/>
                      <a:pt x="0" y="66104"/>
                      <a:pt x="0" y="64198"/>
                    </a:cubicBezTo>
                    <a:lnTo>
                      <a:pt x="0" y="3429"/>
                    </a:lnTo>
                    <a:cubicBezTo>
                      <a:pt x="0" y="1524"/>
                      <a:pt x="2477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1524"/>
                      <a:pt x="11240" y="3429"/>
                    </a:cubicBezTo>
                    <a:lnTo>
                      <a:pt x="11240" y="64198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66" name="Freeform: Shape 17965">
                <a:extLst>
                  <a:ext uri="{FF2B5EF4-FFF2-40B4-BE49-F238E27FC236}">
                    <a16:creationId xmlns:a16="http://schemas.microsoft.com/office/drawing/2014/main" id="{5D2F1C1E-15DB-4B2E-AF71-CCAEF38B944B}"/>
                  </a:ext>
                </a:extLst>
              </p:cNvPr>
              <p:cNvSpPr/>
              <p:nvPr/>
            </p:nvSpPr>
            <p:spPr>
              <a:xfrm>
                <a:off x="715803" y="5885536"/>
                <a:ext cx="11239" cy="47148"/>
              </a:xfrm>
              <a:custGeom>
                <a:avLst/>
                <a:gdLst>
                  <a:gd name="connsiteX0" fmla="*/ 11240 w 11239"/>
                  <a:gd name="connsiteY0" fmla="*/ 44767 h 47148"/>
                  <a:gd name="connsiteX1" fmla="*/ 5620 w 11239"/>
                  <a:gd name="connsiteY1" fmla="*/ 47149 h 47148"/>
                  <a:gd name="connsiteX2" fmla="*/ 5620 w 11239"/>
                  <a:gd name="connsiteY2" fmla="*/ 47149 h 47148"/>
                  <a:gd name="connsiteX3" fmla="*/ 0 w 11239"/>
                  <a:gd name="connsiteY3" fmla="*/ 44767 h 47148"/>
                  <a:gd name="connsiteX4" fmla="*/ 0 w 11239"/>
                  <a:gd name="connsiteY4" fmla="*/ 2381 h 47148"/>
                  <a:gd name="connsiteX5" fmla="*/ 5620 w 11239"/>
                  <a:gd name="connsiteY5" fmla="*/ 0 h 47148"/>
                  <a:gd name="connsiteX6" fmla="*/ 5620 w 11239"/>
                  <a:gd name="connsiteY6" fmla="*/ 0 h 47148"/>
                  <a:gd name="connsiteX7" fmla="*/ 11240 w 11239"/>
                  <a:gd name="connsiteY7" fmla="*/ 2381 h 47148"/>
                  <a:gd name="connsiteX8" fmla="*/ 11240 w 11239"/>
                  <a:gd name="connsiteY8" fmla="*/ 44767 h 47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47148">
                    <a:moveTo>
                      <a:pt x="11240" y="44767"/>
                    </a:moveTo>
                    <a:cubicBezTo>
                      <a:pt x="11240" y="46101"/>
                      <a:pt x="8763" y="47149"/>
                      <a:pt x="5620" y="47149"/>
                    </a:cubicBezTo>
                    <a:lnTo>
                      <a:pt x="5620" y="47149"/>
                    </a:lnTo>
                    <a:cubicBezTo>
                      <a:pt x="2477" y="47149"/>
                      <a:pt x="0" y="46101"/>
                      <a:pt x="0" y="44767"/>
                    </a:cubicBezTo>
                    <a:lnTo>
                      <a:pt x="0" y="2381"/>
                    </a:lnTo>
                    <a:cubicBezTo>
                      <a:pt x="0" y="1048"/>
                      <a:pt x="2477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1048"/>
                      <a:pt x="11240" y="2381"/>
                    </a:cubicBezTo>
                    <a:lnTo>
                      <a:pt x="11240" y="44767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67" name="Freeform: Shape 17966">
                <a:extLst>
                  <a:ext uri="{FF2B5EF4-FFF2-40B4-BE49-F238E27FC236}">
                    <a16:creationId xmlns:a16="http://schemas.microsoft.com/office/drawing/2014/main" id="{9FDB4F9F-1259-40A1-ABDA-07B04561D546}"/>
                  </a:ext>
                </a:extLst>
              </p:cNvPr>
              <p:cNvSpPr/>
              <p:nvPr/>
            </p:nvSpPr>
            <p:spPr>
              <a:xfrm>
                <a:off x="686752" y="5901538"/>
                <a:ext cx="11239" cy="31146"/>
              </a:xfrm>
              <a:custGeom>
                <a:avLst/>
                <a:gdLst>
                  <a:gd name="connsiteX0" fmla="*/ 11239 w 11239"/>
                  <a:gd name="connsiteY0" fmla="*/ 29527 h 31146"/>
                  <a:gd name="connsiteX1" fmla="*/ 5620 w 11239"/>
                  <a:gd name="connsiteY1" fmla="*/ 31147 h 31146"/>
                  <a:gd name="connsiteX2" fmla="*/ 5620 w 11239"/>
                  <a:gd name="connsiteY2" fmla="*/ 31147 h 31146"/>
                  <a:gd name="connsiteX3" fmla="*/ 0 w 11239"/>
                  <a:gd name="connsiteY3" fmla="*/ 29527 h 31146"/>
                  <a:gd name="connsiteX4" fmla="*/ 0 w 11239"/>
                  <a:gd name="connsiteY4" fmla="*/ 1524 h 31146"/>
                  <a:gd name="connsiteX5" fmla="*/ 5620 w 11239"/>
                  <a:gd name="connsiteY5" fmla="*/ 0 h 31146"/>
                  <a:gd name="connsiteX6" fmla="*/ 5620 w 11239"/>
                  <a:gd name="connsiteY6" fmla="*/ 0 h 31146"/>
                  <a:gd name="connsiteX7" fmla="*/ 11239 w 11239"/>
                  <a:gd name="connsiteY7" fmla="*/ 1524 h 31146"/>
                  <a:gd name="connsiteX8" fmla="*/ 11239 w 11239"/>
                  <a:gd name="connsiteY8" fmla="*/ 29527 h 31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31146">
                    <a:moveTo>
                      <a:pt x="11239" y="29527"/>
                    </a:moveTo>
                    <a:cubicBezTo>
                      <a:pt x="11239" y="30385"/>
                      <a:pt x="8668" y="31147"/>
                      <a:pt x="5620" y="31147"/>
                    </a:cubicBezTo>
                    <a:lnTo>
                      <a:pt x="5620" y="31147"/>
                    </a:lnTo>
                    <a:cubicBezTo>
                      <a:pt x="2476" y="31147"/>
                      <a:pt x="0" y="30480"/>
                      <a:pt x="0" y="29527"/>
                    </a:cubicBezTo>
                    <a:lnTo>
                      <a:pt x="0" y="1524"/>
                    </a:lnTo>
                    <a:cubicBezTo>
                      <a:pt x="0" y="667"/>
                      <a:pt x="2572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39" y="667"/>
                      <a:pt x="11239" y="1524"/>
                    </a:cubicBezTo>
                    <a:lnTo>
                      <a:pt x="11239" y="29527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68" name="Freeform: Shape 17967">
                <a:extLst>
                  <a:ext uri="{FF2B5EF4-FFF2-40B4-BE49-F238E27FC236}">
                    <a16:creationId xmlns:a16="http://schemas.microsoft.com/office/drawing/2014/main" id="{EC9A502F-6539-487D-80ED-191A9BD25F71}"/>
                  </a:ext>
                </a:extLst>
              </p:cNvPr>
              <p:cNvSpPr/>
              <p:nvPr/>
            </p:nvSpPr>
            <p:spPr>
              <a:xfrm>
                <a:off x="657795" y="5913349"/>
                <a:ext cx="11239" cy="19240"/>
              </a:xfrm>
              <a:custGeom>
                <a:avLst/>
                <a:gdLst>
                  <a:gd name="connsiteX0" fmla="*/ 11239 w 11239"/>
                  <a:gd name="connsiteY0" fmla="*/ 18288 h 19240"/>
                  <a:gd name="connsiteX1" fmla="*/ 5620 w 11239"/>
                  <a:gd name="connsiteY1" fmla="*/ 19241 h 19240"/>
                  <a:gd name="connsiteX2" fmla="*/ 5620 w 11239"/>
                  <a:gd name="connsiteY2" fmla="*/ 19241 h 19240"/>
                  <a:gd name="connsiteX3" fmla="*/ 0 w 11239"/>
                  <a:gd name="connsiteY3" fmla="*/ 18288 h 19240"/>
                  <a:gd name="connsiteX4" fmla="*/ 0 w 11239"/>
                  <a:gd name="connsiteY4" fmla="*/ 952 h 19240"/>
                  <a:gd name="connsiteX5" fmla="*/ 5620 w 11239"/>
                  <a:gd name="connsiteY5" fmla="*/ 0 h 19240"/>
                  <a:gd name="connsiteX6" fmla="*/ 5620 w 11239"/>
                  <a:gd name="connsiteY6" fmla="*/ 0 h 19240"/>
                  <a:gd name="connsiteX7" fmla="*/ 11239 w 11239"/>
                  <a:gd name="connsiteY7" fmla="*/ 952 h 19240"/>
                  <a:gd name="connsiteX8" fmla="*/ 11239 w 11239"/>
                  <a:gd name="connsiteY8" fmla="*/ 18288 h 1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19240">
                    <a:moveTo>
                      <a:pt x="11239" y="18288"/>
                    </a:moveTo>
                    <a:cubicBezTo>
                      <a:pt x="11239" y="18860"/>
                      <a:pt x="8668" y="19241"/>
                      <a:pt x="5620" y="19241"/>
                    </a:cubicBezTo>
                    <a:lnTo>
                      <a:pt x="5620" y="19241"/>
                    </a:lnTo>
                    <a:cubicBezTo>
                      <a:pt x="2477" y="19241"/>
                      <a:pt x="0" y="18764"/>
                      <a:pt x="0" y="18288"/>
                    </a:cubicBezTo>
                    <a:lnTo>
                      <a:pt x="0" y="952"/>
                    </a:lnTo>
                    <a:cubicBezTo>
                      <a:pt x="0" y="381"/>
                      <a:pt x="2572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39" y="476"/>
                      <a:pt x="11239" y="952"/>
                    </a:cubicBezTo>
                    <a:lnTo>
                      <a:pt x="11239" y="18288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69" name="Freeform: Shape 17968">
                <a:extLst>
                  <a:ext uri="{FF2B5EF4-FFF2-40B4-BE49-F238E27FC236}">
                    <a16:creationId xmlns:a16="http://schemas.microsoft.com/office/drawing/2014/main" id="{418BD2FA-5FE3-46F3-9D83-1391D5B19E24}"/>
                  </a:ext>
                </a:extLst>
              </p:cNvPr>
              <p:cNvSpPr/>
              <p:nvPr/>
            </p:nvSpPr>
            <p:spPr>
              <a:xfrm>
                <a:off x="1493710" y="5406905"/>
                <a:ext cx="321659" cy="276891"/>
              </a:xfrm>
              <a:custGeom>
                <a:avLst/>
                <a:gdLst>
                  <a:gd name="connsiteX0" fmla="*/ 0 w 321659"/>
                  <a:gd name="connsiteY0" fmla="*/ 0 h 276891"/>
                  <a:gd name="connsiteX1" fmla="*/ 321659 w 321659"/>
                  <a:gd name="connsiteY1" fmla="*/ 0 h 276891"/>
                  <a:gd name="connsiteX2" fmla="*/ 321659 w 321659"/>
                  <a:gd name="connsiteY2" fmla="*/ 276892 h 276891"/>
                  <a:gd name="connsiteX3" fmla="*/ 0 w 321659"/>
                  <a:gd name="connsiteY3" fmla="*/ 276892 h 276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1659" h="276891">
                    <a:moveTo>
                      <a:pt x="0" y="0"/>
                    </a:moveTo>
                    <a:lnTo>
                      <a:pt x="321659" y="0"/>
                    </a:lnTo>
                    <a:lnTo>
                      <a:pt x="321659" y="276892"/>
                    </a:lnTo>
                    <a:lnTo>
                      <a:pt x="0" y="276892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70" name="Freeform: Shape 17969">
                <a:extLst>
                  <a:ext uri="{FF2B5EF4-FFF2-40B4-BE49-F238E27FC236}">
                    <a16:creationId xmlns:a16="http://schemas.microsoft.com/office/drawing/2014/main" id="{C1E397D5-A0D7-441A-93BF-4B979E88E83C}"/>
                  </a:ext>
                </a:extLst>
              </p:cNvPr>
              <p:cNvSpPr/>
              <p:nvPr/>
            </p:nvSpPr>
            <p:spPr>
              <a:xfrm>
                <a:off x="2290571" y="5847913"/>
                <a:ext cx="218979" cy="27812"/>
              </a:xfrm>
              <a:custGeom>
                <a:avLst/>
                <a:gdLst>
                  <a:gd name="connsiteX0" fmla="*/ 0 w 218979"/>
                  <a:gd name="connsiteY0" fmla="*/ 27813 h 27812"/>
                  <a:gd name="connsiteX1" fmla="*/ 0 w 218979"/>
                  <a:gd name="connsiteY1" fmla="*/ 0 h 27812"/>
                  <a:gd name="connsiteX2" fmla="*/ 218980 w 218979"/>
                  <a:gd name="connsiteY2" fmla="*/ 0 h 27812"/>
                  <a:gd name="connsiteX3" fmla="*/ 218980 w 218979"/>
                  <a:gd name="connsiteY3" fmla="*/ 27813 h 27812"/>
                  <a:gd name="connsiteX4" fmla="*/ 0 w 218979"/>
                  <a:gd name="connsiteY4" fmla="*/ 27813 h 27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979" h="27812">
                    <a:moveTo>
                      <a:pt x="0" y="27813"/>
                    </a:moveTo>
                    <a:lnTo>
                      <a:pt x="0" y="0"/>
                    </a:lnTo>
                    <a:lnTo>
                      <a:pt x="218980" y="0"/>
                    </a:lnTo>
                    <a:lnTo>
                      <a:pt x="218980" y="27813"/>
                    </a:lnTo>
                    <a:lnTo>
                      <a:pt x="0" y="27813"/>
                    </a:lnTo>
                    <a:close/>
                  </a:path>
                </a:pathLst>
              </a:custGeom>
              <a:solidFill>
                <a:srgbClr val="B0B0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71" name="Freeform: Shape 17970">
                <a:extLst>
                  <a:ext uri="{FF2B5EF4-FFF2-40B4-BE49-F238E27FC236}">
                    <a16:creationId xmlns:a16="http://schemas.microsoft.com/office/drawing/2014/main" id="{FA0B81B7-04B7-44ED-8962-04288F8E6C4B}"/>
                  </a:ext>
                </a:extLst>
              </p:cNvPr>
              <p:cNvSpPr/>
              <p:nvPr/>
            </p:nvSpPr>
            <p:spPr>
              <a:xfrm>
                <a:off x="1305115" y="5197260"/>
                <a:ext cx="154590" cy="257556"/>
              </a:xfrm>
              <a:custGeom>
                <a:avLst/>
                <a:gdLst>
                  <a:gd name="connsiteX0" fmla="*/ 0 w 154590"/>
                  <a:gd name="connsiteY0" fmla="*/ 0 h 257556"/>
                  <a:gd name="connsiteX1" fmla="*/ 154591 w 154590"/>
                  <a:gd name="connsiteY1" fmla="*/ 0 h 257556"/>
                  <a:gd name="connsiteX2" fmla="*/ 154591 w 154590"/>
                  <a:gd name="connsiteY2" fmla="*/ 257556 h 257556"/>
                  <a:gd name="connsiteX3" fmla="*/ 0 w 154590"/>
                  <a:gd name="connsiteY3" fmla="*/ 257556 h 257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4590" h="257556">
                    <a:moveTo>
                      <a:pt x="0" y="0"/>
                    </a:moveTo>
                    <a:lnTo>
                      <a:pt x="154591" y="0"/>
                    </a:lnTo>
                    <a:lnTo>
                      <a:pt x="154591" y="257556"/>
                    </a:lnTo>
                    <a:lnTo>
                      <a:pt x="0" y="257556"/>
                    </a:lnTo>
                    <a:close/>
                  </a:path>
                </a:pathLst>
              </a:custGeom>
              <a:solidFill>
                <a:srgbClr val="C52E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72" name="Freeform: Shape 17971">
                <a:extLst>
                  <a:ext uri="{FF2B5EF4-FFF2-40B4-BE49-F238E27FC236}">
                    <a16:creationId xmlns:a16="http://schemas.microsoft.com/office/drawing/2014/main" id="{BA3EFBA0-8383-40DE-8488-6E7E82409F70}"/>
                  </a:ext>
                </a:extLst>
              </p:cNvPr>
              <p:cNvSpPr/>
              <p:nvPr/>
            </p:nvSpPr>
            <p:spPr>
              <a:xfrm>
                <a:off x="1401698" y="5197260"/>
                <a:ext cx="40767" cy="257556"/>
              </a:xfrm>
              <a:custGeom>
                <a:avLst/>
                <a:gdLst>
                  <a:gd name="connsiteX0" fmla="*/ 0 w 40767"/>
                  <a:gd name="connsiteY0" fmla="*/ 0 h 257556"/>
                  <a:gd name="connsiteX1" fmla="*/ 40767 w 40767"/>
                  <a:gd name="connsiteY1" fmla="*/ 0 h 257556"/>
                  <a:gd name="connsiteX2" fmla="*/ 40767 w 40767"/>
                  <a:gd name="connsiteY2" fmla="*/ 257556 h 257556"/>
                  <a:gd name="connsiteX3" fmla="*/ 0 w 40767"/>
                  <a:gd name="connsiteY3" fmla="*/ 257556 h 257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67" h="257556">
                    <a:moveTo>
                      <a:pt x="0" y="0"/>
                    </a:moveTo>
                    <a:lnTo>
                      <a:pt x="40767" y="0"/>
                    </a:lnTo>
                    <a:lnTo>
                      <a:pt x="40767" y="257556"/>
                    </a:lnTo>
                    <a:lnTo>
                      <a:pt x="0" y="257556"/>
                    </a:lnTo>
                    <a:close/>
                  </a:path>
                </a:pathLst>
              </a:custGeom>
              <a:solidFill>
                <a:schemeClr val="tx1">
                  <a:alpha val="21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73" name="Freeform: Shape 17972">
                <a:extLst>
                  <a:ext uri="{FF2B5EF4-FFF2-40B4-BE49-F238E27FC236}">
                    <a16:creationId xmlns:a16="http://schemas.microsoft.com/office/drawing/2014/main" id="{AF84BA5A-DD55-41D5-9D90-D5D6F2C11F5E}"/>
                  </a:ext>
                </a:extLst>
              </p:cNvPr>
              <p:cNvSpPr/>
              <p:nvPr/>
            </p:nvSpPr>
            <p:spPr>
              <a:xfrm>
                <a:off x="1859946" y="5433384"/>
                <a:ext cx="392048" cy="97083"/>
              </a:xfrm>
              <a:custGeom>
                <a:avLst/>
                <a:gdLst>
                  <a:gd name="connsiteX0" fmla="*/ 0 w 392048"/>
                  <a:gd name="connsiteY0" fmla="*/ 0 h 97083"/>
                  <a:gd name="connsiteX1" fmla="*/ 392049 w 392048"/>
                  <a:gd name="connsiteY1" fmla="*/ 57817 h 97083"/>
                  <a:gd name="connsiteX2" fmla="*/ 205168 w 392048"/>
                  <a:gd name="connsiteY2" fmla="*/ 4477 h 97083"/>
                  <a:gd name="connsiteX3" fmla="*/ 2381 w 392048"/>
                  <a:gd name="connsiteY3" fmla="*/ 191 h 9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2048" h="97083">
                    <a:moveTo>
                      <a:pt x="0" y="0"/>
                    </a:moveTo>
                    <a:cubicBezTo>
                      <a:pt x="0" y="0"/>
                      <a:pt x="140970" y="172307"/>
                      <a:pt x="392049" y="57817"/>
                    </a:cubicBezTo>
                    <a:lnTo>
                      <a:pt x="205168" y="4477"/>
                    </a:lnTo>
                    <a:lnTo>
                      <a:pt x="2381" y="191"/>
                    </a:lnTo>
                  </a:path>
                </a:pathLst>
              </a:custGeom>
              <a:solidFill>
                <a:srgbClr val="7D1F0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974" name="Graphic 1">
                <a:extLst>
                  <a:ext uri="{FF2B5EF4-FFF2-40B4-BE49-F238E27FC236}">
                    <a16:creationId xmlns:a16="http://schemas.microsoft.com/office/drawing/2014/main" id="{45073DE8-935B-45DB-8B68-0C74DE4B4DD7}"/>
                  </a:ext>
                </a:extLst>
              </p:cNvPr>
              <p:cNvGrpSpPr/>
              <p:nvPr/>
            </p:nvGrpSpPr>
            <p:grpSpPr>
              <a:xfrm>
                <a:off x="1963292" y="5487868"/>
                <a:ext cx="81724" cy="164115"/>
                <a:chOff x="1963292" y="5487868"/>
                <a:chExt cx="81724" cy="164115"/>
              </a:xfrm>
              <a:solidFill>
                <a:schemeClr val="accent1"/>
              </a:solidFill>
            </p:grpSpPr>
            <p:sp>
              <p:nvSpPr>
                <p:cNvPr id="18189" name="Freeform: Shape 18188">
                  <a:extLst>
                    <a:ext uri="{FF2B5EF4-FFF2-40B4-BE49-F238E27FC236}">
                      <a16:creationId xmlns:a16="http://schemas.microsoft.com/office/drawing/2014/main" id="{A98BA24A-D7D5-453C-883E-51B8D62C70D4}"/>
                    </a:ext>
                  </a:extLst>
                </p:cNvPr>
                <p:cNvSpPr/>
                <p:nvPr/>
              </p:nvSpPr>
              <p:spPr>
                <a:xfrm>
                  <a:off x="1963292" y="5487868"/>
                  <a:ext cx="81724" cy="164115"/>
                </a:xfrm>
                <a:custGeom>
                  <a:avLst/>
                  <a:gdLst>
                    <a:gd name="connsiteX0" fmla="*/ 81725 w 81724"/>
                    <a:gd name="connsiteY0" fmla="*/ 5715 h 164115"/>
                    <a:gd name="connsiteX1" fmla="*/ 5239 w 81724"/>
                    <a:gd name="connsiteY1" fmla="*/ 164116 h 164115"/>
                    <a:gd name="connsiteX2" fmla="*/ 0 w 81724"/>
                    <a:gd name="connsiteY2" fmla="*/ 162687 h 164115"/>
                    <a:gd name="connsiteX3" fmla="*/ 69914 w 81724"/>
                    <a:gd name="connsiteY3" fmla="*/ 0 h 164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724" h="164115">
                      <a:moveTo>
                        <a:pt x="81725" y="5715"/>
                      </a:moveTo>
                      <a:lnTo>
                        <a:pt x="5239" y="164116"/>
                      </a:lnTo>
                      <a:lnTo>
                        <a:pt x="0" y="162687"/>
                      </a:lnTo>
                      <a:lnTo>
                        <a:pt x="69914" y="0"/>
                      </a:lnTo>
                      <a:close/>
                    </a:path>
                  </a:pathLst>
                </a:custGeom>
                <a:solidFill>
                  <a:srgbClr val="C117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190" name="Graphic 1">
                  <a:extLst>
                    <a:ext uri="{FF2B5EF4-FFF2-40B4-BE49-F238E27FC236}">
                      <a16:creationId xmlns:a16="http://schemas.microsoft.com/office/drawing/2014/main" id="{B14C6EF4-C742-45BD-AF07-E2EB600D6475}"/>
                    </a:ext>
                  </a:extLst>
                </p:cNvPr>
                <p:cNvGrpSpPr/>
                <p:nvPr/>
              </p:nvGrpSpPr>
              <p:grpSpPr>
                <a:xfrm>
                  <a:off x="1970245" y="5499583"/>
                  <a:ext cx="70104" cy="136493"/>
                  <a:chOff x="1970245" y="5499583"/>
                  <a:chExt cx="70104" cy="136493"/>
                </a:xfrm>
                <a:solidFill>
                  <a:srgbClr val="FFFFFF"/>
                </a:solidFill>
              </p:grpSpPr>
              <p:sp>
                <p:nvSpPr>
                  <p:cNvPr id="18191" name="Freeform: Shape 18190">
                    <a:extLst>
                      <a:ext uri="{FF2B5EF4-FFF2-40B4-BE49-F238E27FC236}">
                        <a16:creationId xmlns:a16="http://schemas.microsoft.com/office/drawing/2014/main" id="{9531A328-BF4A-460B-9609-D001AD1CFC7D}"/>
                      </a:ext>
                    </a:extLst>
                  </p:cNvPr>
                  <p:cNvSpPr/>
                  <p:nvPr/>
                </p:nvSpPr>
                <p:spPr>
                  <a:xfrm>
                    <a:off x="1997677" y="5563210"/>
                    <a:ext cx="12382" cy="9905"/>
                  </a:xfrm>
                  <a:custGeom>
                    <a:avLst/>
                    <a:gdLst>
                      <a:gd name="connsiteX0" fmla="*/ 3143 w 12382"/>
                      <a:gd name="connsiteY0" fmla="*/ 0 h 9905"/>
                      <a:gd name="connsiteX1" fmla="*/ 0 w 12382"/>
                      <a:gd name="connsiteY1" fmla="*/ 7429 h 9905"/>
                      <a:gd name="connsiteX2" fmla="*/ 8858 w 12382"/>
                      <a:gd name="connsiteY2" fmla="*/ 9906 h 9905"/>
                      <a:gd name="connsiteX3" fmla="*/ 12383 w 12382"/>
                      <a:gd name="connsiteY3" fmla="*/ 2667 h 9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382" h="9905">
                        <a:moveTo>
                          <a:pt x="3143" y="0"/>
                        </a:moveTo>
                        <a:lnTo>
                          <a:pt x="0" y="7429"/>
                        </a:lnTo>
                        <a:lnTo>
                          <a:pt x="8858" y="9906"/>
                        </a:lnTo>
                        <a:lnTo>
                          <a:pt x="12383" y="26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92" name="Freeform: Shape 18191">
                    <a:extLst>
                      <a:ext uri="{FF2B5EF4-FFF2-40B4-BE49-F238E27FC236}">
                        <a16:creationId xmlns:a16="http://schemas.microsoft.com/office/drawing/2014/main" id="{7AA40417-C11B-4B46-9024-910D08455B14}"/>
                      </a:ext>
                    </a:extLst>
                  </p:cNvPr>
                  <p:cNvSpPr/>
                  <p:nvPr/>
                </p:nvSpPr>
                <p:spPr>
                  <a:xfrm>
                    <a:off x="1988533" y="5584451"/>
                    <a:ext cx="11429" cy="9715"/>
                  </a:xfrm>
                  <a:custGeom>
                    <a:avLst/>
                    <a:gdLst>
                      <a:gd name="connsiteX0" fmla="*/ 3143 w 11429"/>
                      <a:gd name="connsiteY0" fmla="*/ 0 h 9715"/>
                      <a:gd name="connsiteX1" fmla="*/ 0 w 11429"/>
                      <a:gd name="connsiteY1" fmla="*/ 7429 h 9715"/>
                      <a:gd name="connsiteX2" fmla="*/ 7906 w 11429"/>
                      <a:gd name="connsiteY2" fmla="*/ 9716 h 9715"/>
                      <a:gd name="connsiteX3" fmla="*/ 11430 w 11429"/>
                      <a:gd name="connsiteY3" fmla="*/ 2477 h 9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429" h="9715">
                        <a:moveTo>
                          <a:pt x="3143" y="0"/>
                        </a:moveTo>
                        <a:lnTo>
                          <a:pt x="0" y="7429"/>
                        </a:lnTo>
                        <a:lnTo>
                          <a:pt x="7906" y="9716"/>
                        </a:lnTo>
                        <a:lnTo>
                          <a:pt x="11430" y="247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93" name="Freeform: Shape 18192">
                    <a:extLst>
                      <a:ext uri="{FF2B5EF4-FFF2-40B4-BE49-F238E27FC236}">
                        <a16:creationId xmlns:a16="http://schemas.microsoft.com/office/drawing/2014/main" id="{911B688B-D693-4CB3-A5E1-98A42A184B94}"/>
                      </a:ext>
                    </a:extLst>
                  </p:cNvPr>
                  <p:cNvSpPr/>
                  <p:nvPr/>
                </p:nvSpPr>
                <p:spPr>
                  <a:xfrm>
                    <a:off x="1979389" y="5605692"/>
                    <a:ext cx="10477" cy="9334"/>
                  </a:xfrm>
                  <a:custGeom>
                    <a:avLst/>
                    <a:gdLst>
                      <a:gd name="connsiteX0" fmla="*/ 3143 w 10477"/>
                      <a:gd name="connsiteY0" fmla="*/ 0 h 9334"/>
                      <a:gd name="connsiteX1" fmla="*/ 0 w 10477"/>
                      <a:gd name="connsiteY1" fmla="*/ 7429 h 9334"/>
                      <a:gd name="connsiteX2" fmla="*/ 6953 w 10477"/>
                      <a:gd name="connsiteY2" fmla="*/ 9334 h 9334"/>
                      <a:gd name="connsiteX3" fmla="*/ 10478 w 10477"/>
                      <a:gd name="connsiteY3" fmla="*/ 2095 h 9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7" h="9334">
                        <a:moveTo>
                          <a:pt x="3143" y="0"/>
                        </a:moveTo>
                        <a:lnTo>
                          <a:pt x="0" y="7429"/>
                        </a:lnTo>
                        <a:lnTo>
                          <a:pt x="6953" y="9334"/>
                        </a:lnTo>
                        <a:lnTo>
                          <a:pt x="10478" y="20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94" name="Freeform: Shape 18193">
                    <a:extLst>
                      <a:ext uri="{FF2B5EF4-FFF2-40B4-BE49-F238E27FC236}">
                        <a16:creationId xmlns:a16="http://schemas.microsoft.com/office/drawing/2014/main" id="{F89B0616-E483-460D-878D-9321CB1A021D}"/>
                      </a:ext>
                    </a:extLst>
                  </p:cNvPr>
                  <p:cNvSpPr/>
                  <p:nvPr/>
                </p:nvSpPr>
                <p:spPr>
                  <a:xfrm>
                    <a:off x="1970245" y="5626932"/>
                    <a:ext cx="9429" cy="9143"/>
                  </a:xfrm>
                  <a:custGeom>
                    <a:avLst/>
                    <a:gdLst>
                      <a:gd name="connsiteX0" fmla="*/ 6001 w 9429"/>
                      <a:gd name="connsiteY0" fmla="*/ 9144 h 9143"/>
                      <a:gd name="connsiteX1" fmla="*/ 9430 w 9429"/>
                      <a:gd name="connsiteY1" fmla="*/ 1810 h 9143"/>
                      <a:gd name="connsiteX2" fmla="*/ 3143 w 9429"/>
                      <a:gd name="connsiteY2" fmla="*/ 0 h 9143"/>
                      <a:gd name="connsiteX3" fmla="*/ 0 w 9429"/>
                      <a:gd name="connsiteY3" fmla="*/ 7429 h 9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429" h="9143">
                        <a:moveTo>
                          <a:pt x="6001" y="9144"/>
                        </a:moveTo>
                        <a:lnTo>
                          <a:pt x="9430" y="1810"/>
                        </a:lnTo>
                        <a:lnTo>
                          <a:pt x="3143" y="0"/>
                        </a:lnTo>
                        <a:lnTo>
                          <a:pt x="0" y="742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95" name="Freeform: Shape 18194">
                    <a:extLst>
                      <a:ext uri="{FF2B5EF4-FFF2-40B4-BE49-F238E27FC236}">
                        <a16:creationId xmlns:a16="http://schemas.microsoft.com/office/drawing/2014/main" id="{B33A51A5-BF2E-46D4-82FD-ED2C3D4249BB}"/>
                      </a:ext>
                    </a:extLst>
                  </p:cNvPr>
                  <p:cNvSpPr/>
                  <p:nvPr/>
                </p:nvSpPr>
                <p:spPr>
                  <a:xfrm>
                    <a:off x="2025014" y="5499583"/>
                    <a:ext cx="15335" cy="10763"/>
                  </a:xfrm>
                  <a:custGeom>
                    <a:avLst/>
                    <a:gdLst>
                      <a:gd name="connsiteX0" fmla="*/ 3143 w 15335"/>
                      <a:gd name="connsiteY0" fmla="*/ 0 h 10763"/>
                      <a:gd name="connsiteX1" fmla="*/ 0 w 15335"/>
                      <a:gd name="connsiteY1" fmla="*/ 7334 h 10763"/>
                      <a:gd name="connsiteX2" fmla="*/ 11906 w 15335"/>
                      <a:gd name="connsiteY2" fmla="*/ 10763 h 10763"/>
                      <a:gd name="connsiteX3" fmla="*/ 15335 w 15335"/>
                      <a:gd name="connsiteY3" fmla="*/ 3524 h 10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335" h="10763">
                        <a:moveTo>
                          <a:pt x="3143" y="0"/>
                        </a:moveTo>
                        <a:lnTo>
                          <a:pt x="0" y="7334"/>
                        </a:lnTo>
                        <a:lnTo>
                          <a:pt x="11906" y="10763"/>
                        </a:lnTo>
                        <a:lnTo>
                          <a:pt x="15335" y="352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96" name="Freeform: Shape 18195">
                    <a:extLst>
                      <a:ext uri="{FF2B5EF4-FFF2-40B4-BE49-F238E27FC236}">
                        <a16:creationId xmlns:a16="http://schemas.microsoft.com/office/drawing/2014/main" id="{7DF2FBA2-40B5-40DD-9FD7-EE7B2CE05656}"/>
                      </a:ext>
                    </a:extLst>
                  </p:cNvPr>
                  <p:cNvSpPr/>
                  <p:nvPr/>
                </p:nvSpPr>
                <p:spPr>
                  <a:xfrm>
                    <a:off x="2015870" y="5520824"/>
                    <a:ext cx="14382" cy="10477"/>
                  </a:xfrm>
                  <a:custGeom>
                    <a:avLst/>
                    <a:gdLst>
                      <a:gd name="connsiteX0" fmla="*/ 3143 w 14382"/>
                      <a:gd name="connsiteY0" fmla="*/ 0 h 10477"/>
                      <a:gd name="connsiteX1" fmla="*/ 0 w 14382"/>
                      <a:gd name="connsiteY1" fmla="*/ 7334 h 10477"/>
                      <a:gd name="connsiteX2" fmla="*/ 10858 w 14382"/>
                      <a:gd name="connsiteY2" fmla="*/ 10477 h 10477"/>
                      <a:gd name="connsiteX3" fmla="*/ 14383 w 14382"/>
                      <a:gd name="connsiteY3" fmla="*/ 3143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382" h="10477">
                        <a:moveTo>
                          <a:pt x="3143" y="0"/>
                        </a:moveTo>
                        <a:lnTo>
                          <a:pt x="0" y="7334"/>
                        </a:lnTo>
                        <a:lnTo>
                          <a:pt x="10858" y="10477"/>
                        </a:lnTo>
                        <a:lnTo>
                          <a:pt x="14383" y="314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97" name="Freeform: Shape 18196">
                    <a:extLst>
                      <a:ext uri="{FF2B5EF4-FFF2-40B4-BE49-F238E27FC236}">
                        <a16:creationId xmlns:a16="http://schemas.microsoft.com/office/drawing/2014/main" id="{CDD4807A-07AD-4649-9096-7D36823C11AA}"/>
                      </a:ext>
                    </a:extLst>
                  </p:cNvPr>
                  <p:cNvSpPr/>
                  <p:nvPr/>
                </p:nvSpPr>
                <p:spPr>
                  <a:xfrm>
                    <a:off x="2006726" y="5541970"/>
                    <a:ext cx="13430" cy="10287"/>
                  </a:xfrm>
                  <a:custGeom>
                    <a:avLst/>
                    <a:gdLst>
                      <a:gd name="connsiteX0" fmla="*/ 3239 w 13430"/>
                      <a:gd name="connsiteY0" fmla="*/ 0 h 10287"/>
                      <a:gd name="connsiteX1" fmla="*/ 0 w 13430"/>
                      <a:gd name="connsiteY1" fmla="*/ 7429 h 10287"/>
                      <a:gd name="connsiteX2" fmla="*/ 9906 w 13430"/>
                      <a:gd name="connsiteY2" fmla="*/ 10287 h 10287"/>
                      <a:gd name="connsiteX3" fmla="*/ 13430 w 13430"/>
                      <a:gd name="connsiteY3" fmla="*/ 2953 h 10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30" h="10287">
                        <a:moveTo>
                          <a:pt x="3239" y="0"/>
                        </a:moveTo>
                        <a:lnTo>
                          <a:pt x="0" y="7429"/>
                        </a:lnTo>
                        <a:lnTo>
                          <a:pt x="9906" y="10287"/>
                        </a:lnTo>
                        <a:lnTo>
                          <a:pt x="13430" y="295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7975" name="Freeform: Shape 17974">
                <a:extLst>
                  <a:ext uri="{FF2B5EF4-FFF2-40B4-BE49-F238E27FC236}">
                    <a16:creationId xmlns:a16="http://schemas.microsoft.com/office/drawing/2014/main" id="{C46C9691-11A2-420F-8374-680290BD46F7}"/>
                  </a:ext>
                </a:extLst>
              </p:cNvPr>
              <p:cNvSpPr/>
              <p:nvPr/>
            </p:nvSpPr>
            <p:spPr>
              <a:xfrm>
                <a:off x="1948491" y="5644649"/>
                <a:ext cx="37522" cy="43814"/>
              </a:xfrm>
              <a:custGeom>
                <a:avLst/>
                <a:gdLst>
                  <a:gd name="connsiteX0" fmla="*/ 18420 w 37522"/>
                  <a:gd name="connsiteY0" fmla="*/ 0 h 43814"/>
                  <a:gd name="connsiteX1" fmla="*/ 23754 w 37522"/>
                  <a:gd name="connsiteY1" fmla="*/ 4572 h 43814"/>
                  <a:gd name="connsiteX2" fmla="*/ 32136 w 37522"/>
                  <a:gd name="connsiteY2" fmla="*/ 26860 h 43814"/>
                  <a:gd name="connsiteX3" fmla="*/ 33946 w 37522"/>
                  <a:gd name="connsiteY3" fmla="*/ 43815 h 43814"/>
                  <a:gd name="connsiteX4" fmla="*/ 894 w 37522"/>
                  <a:gd name="connsiteY4" fmla="*/ 16573 h 43814"/>
                  <a:gd name="connsiteX5" fmla="*/ 13181 w 37522"/>
                  <a:gd name="connsiteY5" fmla="*/ 2477 h 43814"/>
                  <a:gd name="connsiteX6" fmla="*/ 18420 w 37522"/>
                  <a:gd name="connsiteY6" fmla="*/ 0 h 43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522" h="43814">
                    <a:moveTo>
                      <a:pt x="18420" y="0"/>
                    </a:moveTo>
                    <a:lnTo>
                      <a:pt x="23754" y="4572"/>
                    </a:lnTo>
                    <a:cubicBezTo>
                      <a:pt x="13277" y="8763"/>
                      <a:pt x="32136" y="26860"/>
                      <a:pt x="32136" y="26860"/>
                    </a:cubicBezTo>
                    <a:cubicBezTo>
                      <a:pt x="43090" y="37148"/>
                      <a:pt x="33946" y="43815"/>
                      <a:pt x="33946" y="43815"/>
                    </a:cubicBezTo>
                    <a:lnTo>
                      <a:pt x="894" y="16573"/>
                    </a:lnTo>
                    <a:cubicBezTo>
                      <a:pt x="-4059" y="9906"/>
                      <a:pt x="13181" y="2477"/>
                      <a:pt x="13181" y="2477"/>
                    </a:cubicBezTo>
                    <a:lnTo>
                      <a:pt x="18420" y="0"/>
                    </a:lnTo>
                    <a:close/>
                  </a:path>
                </a:pathLst>
              </a:custGeom>
              <a:solidFill>
                <a:srgbClr val="59393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76" name="Freeform: Shape 17975">
                <a:extLst>
                  <a:ext uri="{FF2B5EF4-FFF2-40B4-BE49-F238E27FC236}">
                    <a16:creationId xmlns:a16="http://schemas.microsoft.com/office/drawing/2014/main" id="{5131A59C-175E-42BE-BFEB-74429D8E4C1B}"/>
                  </a:ext>
                </a:extLst>
              </p:cNvPr>
              <p:cNvSpPr/>
              <p:nvPr/>
            </p:nvSpPr>
            <p:spPr>
              <a:xfrm>
                <a:off x="2040540" y="5499488"/>
                <a:ext cx="27527" cy="170592"/>
              </a:xfrm>
              <a:custGeom>
                <a:avLst/>
                <a:gdLst>
                  <a:gd name="connsiteX0" fmla="*/ 13811 w 27527"/>
                  <a:gd name="connsiteY0" fmla="*/ 1429 h 170592"/>
                  <a:gd name="connsiteX1" fmla="*/ 0 w 27527"/>
                  <a:gd name="connsiteY1" fmla="*/ 170307 h 170592"/>
                  <a:gd name="connsiteX2" fmla="*/ 5525 w 27527"/>
                  <a:gd name="connsiteY2" fmla="*/ 170593 h 170592"/>
                  <a:gd name="connsiteX3" fmla="*/ 27527 w 27527"/>
                  <a:gd name="connsiteY3" fmla="*/ 0 h 170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527" h="170592">
                    <a:moveTo>
                      <a:pt x="13811" y="1429"/>
                    </a:moveTo>
                    <a:lnTo>
                      <a:pt x="0" y="170307"/>
                    </a:lnTo>
                    <a:lnTo>
                      <a:pt x="5525" y="170593"/>
                    </a:lnTo>
                    <a:lnTo>
                      <a:pt x="27527" y="0"/>
                    </a:lnTo>
                    <a:close/>
                  </a:path>
                </a:pathLst>
              </a:custGeom>
              <a:solidFill>
                <a:srgbClr val="C117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77" name="Freeform: Shape 17976">
                <a:extLst>
                  <a:ext uri="{FF2B5EF4-FFF2-40B4-BE49-F238E27FC236}">
                    <a16:creationId xmlns:a16="http://schemas.microsoft.com/office/drawing/2014/main" id="{FC6BD57F-B7D5-4867-9D99-1FE0B7982A02}"/>
                  </a:ext>
                </a:extLst>
              </p:cNvPr>
              <p:cNvSpPr/>
              <p:nvPr/>
            </p:nvSpPr>
            <p:spPr>
              <a:xfrm>
                <a:off x="2036333" y="5664747"/>
                <a:ext cx="53551" cy="23622"/>
              </a:xfrm>
              <a:custGeom>
                <a:avLst/>
                <a:gdLst>
                  <a:gd name="connsiteX0" fmla="*/ 3445 w 53551"/>
                  <a:gd name="connsiteY0" fmla="*/ 0 h 23622"/>
                  <a:gd name="connsiteX1" fmla="*/ 11351 w 53551"/>
                  <a:gd name="connsiteY1" fmla="*/ 476 h 23622"/>
                  <a:gd name="connsiteX2" fmla="*/ 37259 w 53551"/>
                  <a:gd name="connsiteY2" fmla="*/ 12287 h 23622"/>
                  <a:gd name="connsiteX3" fmla="*/ 53547 w 53551"/>
                  <a:gd name="connsiteY3" fmla="*/ 23622 h 23622"/>
                  <a:gd name="connsiteX4" fmla="*/ 5350 w 53551"/>
                  <a:gd name="connsiteY4" fmla="*/ 21241 h 23622"/>
                  <a:gd name="connsiteX5" fmla="*/ 1921 w 53551"/>
                  <a:gd name="connsiteY5" fmla="*/ 4477 h 23622"/>
                  <a:gd name="connsiteX6" fmla="*/ 3445 w 53551"/>
                  <a:gd name="connsiteY6" fmla="*/ 0 h 23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551" h="23622">
                    <a:moveTo>
                      <a:pt x="3445" y="0"/>
                    </a:moveTo>
                    <a:lnTo>
                      <a:pt x="11351" y="476"/>
                    </a:lnTo>
                    <a:cubicBezTo>
                      <a:pt x="7446" y="9144"/>
                      <a:pt x="37259" y="12287"/>
                      <a:pt x="37259" y="12287"/>
                    </a:cubicBezTo>
                    <a:cubicBezTo>
                      <a:pt x="54309" y="14002"/>
                      <a:pt x="53547" y="23622"/>
                      <a:pt x="53547" y="23622"/>
                    </a:cubicBezTo>
                    <a:lnTo>
                      <a:pt x="5350" y="21241"/>
                    </a:lnTo>
                    <a:cubicBezTo>
                      <a:pt x="-4175" y="19050"/>
                      <a:pt x="1921" y="4477"/>
                      <a:pt x="1921" y="4477"/>
                    </a:cubicBezTo>
                    <a:lnTo>
                      <a:pt x="3445" y="0"/>
                    </a:lnTo>
                    <a:close/>
                  </a:path>
                </a:pathLst>
              </a:custGeom>
              <a:solidFill>
                <a:srgbClr val="59393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978" name="Graphic 1">
                <a:extLst>
                  <a:ext uri="{FF2B5EF4-FFF2-40B4-BE49-F238E27FC236}">
                    <a16:creationId xmlns:a16="http://schemas.microsoft.com/office/drawing/2014/main" id="{94177DEE-AF0A-4D6E-A441-089DE34B0DD3}"/>
                  </a:ext>
                </a:extLst>
              </p:cNvPr>
              <p:cNvGrpSpPr/>
              <p:nvPr/>
            </p:nvGrpSpPr>
            <p:grpSpPr>
              <a:xfrm>
                <a:off x="2041969" y="5511109"/>
                <a:ext cx="24574" cy="141922"/>
                <a:chOff x="2041969" y="5511109"/>
                <a:chExt cx="24574" cy="141922"/>
              </a:xfrm>
              <a:solidFill>
                <a:srgbClr val="FFFFFF"/>
              </a:solidFill>
            </p:grpSpPr>
            <p:sp>
              <p:nvSpPr>
                <p:cNvPr id="18182" name="Freeform: Shape 18181">
                  <a:extLst>
                    <a:ext uri="{FF2B5EF4-FFF2-40B4-BE49-F238E27FC236}">
                      <a16:creationId xmlns:a16="http://schemas.microsoft.com/office/drawing/2014/main" id="{984B6AD6-8EE0-4A7F-9CCB-F6D800C784CE}"/>
                    </a:ext>
                  </a:extLst>
                </p:cNvPr>
                <p:cNvSpPr/>
                <p:nvPr/>
              </p:nvSpPr>
              <p:spPr>
                <a:xfrm>
                  <a:off x="2047398" y="5578069"/>
                  <a:ext cx="10477" cy="8191"/>
                </a:xfrm>
                <a:custGeom>
                  <a:avLst/>
                  <a:gdLst>
                    <a:gd name="connsiteX0" fmla="*/ 10478 w 10477"/>
                    <a:gd name="connsiteY0" fmla="*/ 476 h 8191"/>
                    <a:gd name="connsiteX1" fmla="*/ 9525 w 10477"/>
                    <a:gd name="connsiteY1" fmla="*/ 8192 h 8191"/>
                    <a:gd name="connsiteX2" fmla="*/ 0 w 10477"/>
                    <a:gd name="connsiteY2" fmla="*/ 7715 h 8191"/>
                    <a:gd name="connsiteX3" fmla="*/ 667 w 10477"/>
                    <a:gd name="connsiteY3" fmla="*/ 0 h 8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77" h="8191">
                      <a:moveTo>
                        <a:pt x="10478" y="476"/>
                      </a:moveTo>
                      <a:lnTo>
                        <a:pt x="9525" y="8192"/>
                      </a:lnTo>
                      <a:lnTo>
                        <a:pt x="0" y="7715"/>
                      </a:lnTo>
                      <a:lnTo>
                        <a:pt x="6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83" name="Freeform: Shape 18182">
                  <a:extLst>
                    <a:ext uri="{FF2B5EF4-FFF2-40B4-BE49-F238E27FC236}">
                      <a16:creationId xmlns:a16="http://schemas.microsoft.com/office/drawing/2014/main" id="{3A9D19B0-5124-4059-8F47-8D73526A81AA}"/>
                    </a:ext>
                  </a:extLst>
                </p:cNvPr>
                <p:cNvSpPr/>
                <p:nvPr/>
              </p:nvSpPr>
              <p:spPr>
                <a:xfrm>
                  <a:off x="2045588" y="5600358"/>
                  <a:ext cx="9429" cy="8191"/>
                </a:xfrm>
                <a:custGeom>
                  <a:avLst/>
                  <a:gdLst>
                    <a:gd name="connsiteX0" fmla="*/ 9430 w 9429"/>
                    <a:gd name="connsiteY0" fmla="*/ 476 h 8191"/>
                    <a:gd name="connsiteX1" fmla="*/ 8477 w 9429"/>
                    <a:gd name="connsiteY1" fmla="*/ 8192 h 8191"/>
                    <a:gd name="connsiteX2" fmla="*/ 0 w 9429"/>
                    <a:gd name="connsiteY2" fmla="*/ 7810 h 8191"/>
                    <a:gd name="connsiteX3" fmla="*/ 667 w 9429"/>
                    <a:gd name="connsiteY3" fmla="*/ 0 h 8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29" h="8191">
                      <a:moveTo>
                        <a:pt x="9430" y="476"/>
                      </a:moveTo>
                      <a:lnTo>
                        <a:pt x="8477" y="8192"/>
                      </a:lnTo>
                      <a:lnTo>
                        <a:pt x="0" y="7810"/>
                      </a:lnTo>
                      <a:lnTo>
                        <a:pt x="6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84" name="Freeform: Shape 18183">
                  <a:extLst>
                    <a:ext uri="{FF2B5EF4-FFF2-40B4-BE49-F238E27FC236}">
                      <a16:creationId xmlns:a16="http://schemas.microsoft.com/office/drawing/2014/main" id="{8791193F-933F-44FC-9F3F-42CA8FA88BDD}"/>
                    </a:ext>
                  </a:extLst>
                </p:cNvPr>
                <p:cNvSpPr/>
                <p:nvPr/>
              </p:nvSpPr>
              <p:spPr>
                <a:xfrm>
                  <a:off x="2043778" y="5622742"/>
                  <a:ext cx="8381" cy="8096"/>
                </a:xfrm>
                <a:custGeom>
                  <a:avLst/>
                  <a:gdLst>
                    <a:gd name="connsiteX0" fmla="*/ 8382 w 8381"/>
                    <a:gd name="connsiteY0" fmla="*/ 381 h 8096"/>
                    <a:gd name="connsiteX1" fmla="*/ 7334 w 8381"/>
                    <a:gd name="connsiteY1" fmla="*/ 8096 h 8096"/>
                    <a:gd name="connsiteX2" fmla="*/ 0 w 8381"/>
                    <a:gd name="connsiteY2" fmla="*/ 7715 h 8096"/>
                    <a:gd name="connsiteX3" fmla="*/ 571 w 8381"/>
                    <a:gd name="connsiteY3" fmla="*/ 0 h 8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81" h="8096">
                      <a:moveTo>
                        <a:pt x="8382" y="381"/>
                      </a:moveTo>
                      <a:lnTo>
                        <a:pt x="7334" y="8096"/>
                      </a:lnTo>
                      <a:lnTo>
                        <a:pt x="0" y="7715"/>
                      </a:lnTo>
                      <a:lnTo>
                        <a:pt x="5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85" name="Freeform: Shape 18184">
                  <a:extLst>
                    <a:ext uri="{FF2B5EF4-FFF2-40B4-BE49-F238E27FC236}">
                      <a16:creationId xmlns:a16="http://schemas.microsoft.com/office/drawing/2014/main" id="{F03FEE41-BED2-4DF2-AE7F-CDBA7763703E}"/>
                    </a:ext>
                  </a:extLst>
                </p:cNvPr>
                <p:cNvSpPr/>
                <p:nvPr/>
              </p:nvSpPr>
              <p:spPr>
                <a:xfrm>
                  <a:off x="2041969" y="5645030"/>
                  <a:ext cx="7334" cy="8000"/>
                </a:xfrm>
                <a:custGeom>
                  <a:avLst/>
                  <a:gdLst>
                    <a:gd name="connsiteX0" fmla="*/ 0 w 7334"/>
                    <a:gd name="connsiteY0" fmla="*/ 7715 h 8000"/>
                    <a:gd name="connsiteX1" fmla="*/ 571 w 7334"/>
                    <a:gd name="connsiteY1" fmla="*/ 0 h 8000"/>
                    <a:gd name="connsiteX2" fmla="*/ 7334 w 7334"/>
                    <a:gd name="connsiteY2" fmla="*/ 286 h 8000"/>
                    <a:gd name="connsiteX3" fmla="*/ 6286 w 7334"/>
                    <a:gd name="connsiteY3" fmla="*/ 8001 h 8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4" h="8000">
                      <a:moveTo>
                        <a:pt x="0" y="7715"/>
                      </a:moveTo>
                      <a:lnTo>
                        <a:pt x="571" y="0"/>
                      </a:lnTo>
                      <a:lnTo>
                        <a:pt x="7334" y="286"/>
                      </a:lnTo>
                      <a:lnTo>
                        <a:pt x="6286" y="800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86" name="Freeform: Shape 18185">
                  <a:extLst>
                    <a:ext uri="{FF2B5EF4-FFF2-40B4-BE49-F238E27FC236}">
                      <a16:creationId xmlns:a16="http://schemas.microsoft.com/office/drawing/2014/main" id="{24B45F81-34AD-4C35-ABE8-4B15AFC95402}"/>
                    </a:ext>
                  </a:extLst>
                </p:cNvPr>
                <p:cNvSpPr/>
                <p:nvPr/>
              </p:nvSpPr>
              <p:spPr>
                <a:xfrm>
                  <a:off x="2052922" y="5511109"/>
                  <a:ext cx="13620" cy="8381"/>
                </a:xfrm>
                <a:custGeom>
                  <a:avLst/>
                  <a:gdLst>
                    <a:gd name="connsiteX0" fmla="*/ 13621 w 13620"/>
                    <a:gd name="connsiteY0" fmla="*/ 667 h 8381"/>
                    <a:gd name="connsiteX1" fmla="*/ 12573 w 13620"/>
                    <a:gd name="connsiteY1" fmla="*/ 8382 h 8381"/>
                    <a:gd name="connsiteX2" fmla="*/ 0 w 13620"/>
                    <a:gd name="connsiteY2" fmla="*/ 7715 h 8381"/>
                    <a:gd name="connsiteX3" fmla="*/ 571 w 13620"/>
                    <a:gd name="connsiteY3" fmla="*/ 0 h 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620" h="8381">
                      <a:moveTo>
                        <a:pt x="13621" y="667"/>
                      </a:moveTo>
                      <a:lnTo>
                        <a:pt x="12573" y="8382"/>
                      </a:lnTo>
                      <a:lnTo>
                        <a:pt x="0" y="7715"/>
                      </a:lnTo>
                      <a:lnTo>
                        <a:pt x="5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87" name="Freeform: Shape 18186">
                  <a:extLst>
                    <a:ext uri="{FF2B5EF4-FFF2-40B4-BE49-F238E27FC236}">
                      <a16:creationId xmlns:a16="http://schemas.microsoft.com/office/drawing/2014/main" id="{9CCBBEB9-234B-4B9F-A74B-6AC2E09B7272}"/>
                    </a:ext>
                  </a:extLst>
                </p:cNvPr>
                <p:cNvSpPr/>
                <p:nvPr/>
              </p:nvSpPr>
              <p:spPr>
                <a:xfrm>
                  <a:off x="2051017" y="5533397"/>
                  <a:ext cx="12572" cy="8286"/>
                </a:xfrm>
                <a:custGeom>
                  <a:avLst/>
                  <a:gdLst>
                    <a:gd name="connsiteX0" fmla="*/ 12573 w 12572"/>
                    <a:gd name="connsiteY0" fmla="*/ 667 h 8286"/>
                    <a:gd name="connsiteX1" fmla="*/ 11621 w 12572"/>
                    <a:gd name="connsiteY1" fmla="*/ 8287 h 8286"/>
                    <a:gd name="connsiteX2" fmla="*/ 0 w 12572"/>
                    <a:gd name="connsiteY2" fmla="*/ 7715 h 8286"/>
                    <a:gd name="connsiteX3" fmla="*/ 667 w 12572"/>
                    <a:gd name="connsiteY3" fmla="*/ 0 h 8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572" h="8286">
                      <a:moveTo>
                        <a:pt x="12573" y="667"/>
                      </a:moveTo>
                      <a:lnTo>
                        <a:pt x="11621" y="8287"/>
                      </a:lnTo>
                      <a:lnTo>
                        <a:pt x="0" y="7715"/>
                      </a:lnTo>
                      <a:lnTo>
                        <a:pt x="6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88" name="Freeform: Shape 18187">
                  <a:extLst>
                    <a:ext uri="{FF2B5EF4-FFF2-40B4-BE49-F238E27FC236}">
                      <a16:creationId xmlns:a16="http://schemas.microsoft.com/office/drawing/2014/main" id="{B72069E7-4384-46E5-8407-D56FCB3A1B7C}"/>
                    </a:ext>
                  </a:extLst>
                </p:cNvPr>
                <p:cNvSpPr/>
                <p:nvPr/>
              </p:nvSpPr>
              <p:spPr>
                <a:xfrm>
                  <a:off x="2049207" y="5555781"/>
                  <a:ext cx="11525" cy="8191"/>
                </a:xfrm>
                <a:custGeom>
                  <a:avLst/>
                  <a:gdLst>
                    <a:gd name="connsiteX0" fmla="*/ 11525 w 11525"/>
                    <a:gd name="connsiteY0" fmla="*/ 476 h 8191"/>
                    <a:gd name="connsiteX1" fmla="*/ 10573 w 11525"/>
                    <a:gd name="connsiteY1" fmla="*/ 8192 h 8191"/>
                    <a:gd name="connsiteX2" fmla="*/ 0 w 11525"/>
                    <a:gd name="connsiteY2" fmla="*/ 7715 h 8191"/>
                    <a:gd name="connsiteX3" fmla="*/ 667 w 11525"/>
                    <a:gd name="connsiteY3" fmla="*/ 0 h 8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525" h="8191">
                      <a:moveTo>
                        <a:pt x="11525" y="476"/>
                      </a:moveTo>
                      <a:lnTo>
                        <a:pt x="10573" y="8192"/>
                      </a:lnTo>
                      <a:lnTo>
                        <a:pt x="0" y="7715"/>
                      </a:lnTo>
                      <a:lnTo>
                        <a:pt x="6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7979" name="Freeform: Shape 17978">
                <a:extLst>
                  <a:ext uri="{FF2B5EF4-FFF2-40B4-BE49-F238E27FC236}">
                    <a16:creationId xmlns:a16="http://schemas.microsoft.com/office/drawing/2014/main" id="{B08EF5F3-C7C3-480E-A707-8F1321E323BD}"/>
                  </a:ext>
                </a:extLst>
              </p:cNvPr>
              <p:cNvSpPr/>
              <p:nvPr/>
            </p:nvSpPr>
            <p:spPr>
              <a:xfrm>
                <a:off x="2040540" y="5499488"/>
                <a:ext cx="27527" cy="170592"/>
              </a:xfrm>
              <a:custGeom>
                <a:avLst/>
                <a:gdLst>
                  <a:gd name="connsiteX0" fmla="*/ 13811 w 27527"/>
                  <a:gd name="connsiteY0" fmla="*/ 1429 h 170592"/>
                  <a:gd name="connsiteX1" fmla="*/ 0 w 27527"/>
                  <a:gd name="connsiteY1" fmla="*/ 170307 h 170592"/>
                  <a:gd name="connsiteX2" fmla="*/ 5525 w 27527"/>
                  <a:gd name="connsiteY2" fmla="*/ 170593 h 170592"/>
                  <a:gd name="connsiteX3" fmla="*/ 27527 w 27527"/>
                  <a:gd name="connsiteY3" fmla="*/ 0 h 170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527" h="170592">
                    <a:moveTo>
                      <a:pt x="13811" y="1429"/>
                    </a:moveTo>
                    <a:lnTo>
                      <a:pt x="0" y="170307"/>
                    </a:lnTo>
                    <a:lnTo>
                      <a:pt x="5525" y="170593"/>
                    </a:lnTo>
                    <a:lnTo>
                      <a:pt x="27527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80" name="Freeform: Shape 17979">
                <a:extLst>
                  <a:ext uri="{FF2B5EF4-FFF2-40B4-BE49-F238E27FC236}">
                    <a16:creationId xmlns:a16="http://schemas.microsoft.com/office/drawing/2014/main" id="{24AD3A19-53F4-48D8-B395-68DFD5E7F9A8}"/>
                  </a:ext>
                </a:extLst>
              </p:cNvPr>
              <p:cNvSpPr/>
              <p:nvPr/>
            </p:nvSpPr>
            <p:spPr>
              <a:xfrm>
                <a:off x="1859946" y="5331657"/>
                <a:ext cx="391953" cy="179082"/>
              </a:xfrm>
              <a:custGeom>
                <a:avLst/>
                <a:gdLst>
                  <a:gd name="connsiteX0" fmla="*/ 311182 w 391953"/>
                  <a:gd name="connsiteY0" fmla="*/ 175927 h 179082"/>
                  <a:gd name="connsiteX1" fmla="*/ 391954 w 391953"/>
                  <a:gd name="connsiteY1" fmla="*/ 159544 h 179082"/>
                  <a:gd name="connsiteX2" fmla="*/ 337280 w 391953"/>
                  <a:gd name="connsiteY2" fmla="*/ 39338 h 179082"/>
                  <a:gd name="connsiteX3" fmla="*/ 212408 w 391953"/>
                  <a:gd name="connsiteY3" fmla="*/ 26480 h 179082"/>
                  <a:gd name="connsiteX4" fmla="*/ 212408 w 391953"/>
                  <a:gd name="connsiteY4" fmla="*/ 26384 h 179082"/>
                  <a:gd name="connsiteX5" fmla="*/ 211360 w 391953"/>
                  <a:gd name="connsiteY5" fmla="*/ 26289 h 179082"/>
                  <a:gd name="connsiteX6" fmla="*/ 210312 w 391953"/>
                  <a:gd name="connsiteY6" fmla="*/ 26099 h 179082"/>
                  <a:gd name="connsiteX7" fmla="*/ 210312 w 391953"/>
                  <a:gd name="connsiteY7" fmla="*/ 26194 h 179082"/>
                  <a:gd name="connsiteX8" fmla="*/ 88011 w 391953"/>
                  <a:gd name="connsiteY8" fmla="*/ 0 h 179082"/>
                  <a:gd name="connsiteX9" fmla="*/ 0 w 391953"/>
                  <a:gd name="connsiteY9" fmla="*/ 101727 h 179082"/>
                  <a:gd name="connsiteX10" fmla="*/ 57245 w 391953"/>
                  <a:gd name="connsiteY10" fmla="*/ 134493 h 179082"/>
                  <a:gd name="connsiteX11" fmla="*/ 311182 w 391953"/>
                  <a:gd name="connsiteY11" fmla="*/ 175927 h 179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91953" h="179082">
                    <a:moveTo>
                      <a:pt x="311182" y="175927"/>
                    </a:moveTo>
                    <a:cubicBezTo>
                      <a:pt x="362807" y="172117"/>
                      <a:pt x="391954" y="159544"/>
                      <a:pt x="391954" y="159544"/>
                    </a:cubicBezTo>
                    <a:cubicBezTo>
                      <a:pt x="355568" y="132398"/>
                      <a:pt x="337280" y="39338"/>
                      <a:pt x="337280" y="39338"/>
                    </a:cubicBezTo>
                    <a:lnTo>
                      <a:pt x="212408" y="26480"/>
                    </a:lnTo>
                    <a:lnTo>
                      <a:pt x="212408" y="26384"/>
                    </a:lnTo>
                    <a:lnTo>
                      <a:pt x="211360" y="26289"/>
                    </a:lnTo>
                    <a:lnTo>
                      <a:pt x="210312" y="26099"/>
                    </a:lnTo>
                    <a:lnTo>
                      <a:pt x="210312" y="26194"/>
                    </a:lnTo>
                    <a:lnTo>
                      <a:pt x="88011" y="0"/>
                    </a:lnTo>
                    <a:cubicBezTo>
                      <a:pt x="88011" y="0"/>
                      <a:pt x="42672" y="86201"/>
                      <a:pt x="0" y="101727"/>
                    </a:cubicBezTo>
                    <a:cubicBezTo>
                      <a:pt x="0" y="101727"/>
                      <a:pt x="19145" y="117920"/>
                      <a:pt x="57245" y="134493"/>
                    </a:cubicBezTo>
                    <a:cubicBezTo>
                      <a:pt x="111442" y="159829"/>
                      <a:pt x="200882" y="188786"/>
                      <a:pt x="311182" y="175927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81" name="Freeform: Shape 17980">
                <a:extLst>
                  <a:ext uri="{FF2B5EF4-FFF2-40B4-BE49-F238E27FC236}">
                    <a16:creationId xmlns:a16="http://schemas.microsoft.com/office/drawing/2014/main" id="{C28865F5-4575-4937-A343-9B3BA20DE576}"/>
                  </a:ext>
                </a:extLst>
              </p:cNvPr>
              <p:cNvSpPr/>
              <p:nvPr/>
            </p:nvSpPr>
            <p:spPr>
              <a:xfrm>
                <a:off x="2009774" y="5351565"/>
                <a:ext cx="242030" cy="159297"/>
              </a:xfrm>
              <a:custGeom>
                <a:avLst/>
                <a:gdLst>
                  <a:gd name="connsiteX0" fmla="*/ 186595 w 242030"/>
                  <a:gd name="connsiteY0" fmla="*/ 16288 h 159297"/>
                  <a:gd name="connsiteX1" fmla="*/ 62579 w 242030"/>
                  <a:gd name="connsiteY1" fmla="*/ 6572 h 159297"/>
                  <a:gd name="connsiteX2" fmla="*/ 62579 w 242030"/>
                  <a:gd name="connsiteY2" fmla="*/ 6477 h 159297"/>
                  <a:gd name="connsiteX3" fmla="*/ 61532 w 242030"/>
                  <a:gd name="connsiteY3" fmla="*/ 6382 h 159297"/>
                  <a:gd name="connsiteX4" fmla="*/ 60484 w 242030"/>
                  <a:gd name="connsiteY4" fmla="*/ 6191 h 159297"/>
                  <a:gd name="connsiteX5" fmla="*/ 60484 w 242030"/>
                  <a:gd name="connsiteY5" fmla="*/ 6286 h 159297"/>
                  <a:gd name="connsiteX6" fmla="*/ 0 w 242030"/>
                  <a:gd name="connsiteY6" fmla="*/ 0 h 159297"/>
                  <a:gd name="connsiteX7" fmla="*/ 121253 w 242030"/>
                  <a:gd name="connsiteY7" fmla="*/ 23241 h 159297"/>
                  <a:gd name="connsiteX8" fmla="*/ 172117 w 242030"/>
                  <a:gd name="connsiteY8" fmla="*/ 131731 h 159297"/>
                  <a:gd name="connsiteX9" fmla="*/ 91345 w 242030"/>
                  <a:gd name="connsiteY9" fmla="*/ 148114 h 159297"/>
                  <a:gd name="connsiteX10" fmla="*/ 19145 w 242030"/>
                  <a:gd name="connsiteY10" fmla="*/ 150876 h 159297"/>
                  <a:gd name="connsiteX11" fmla="*/ 161258 w 242030"/>
                  <a:gd name="connsiteY11" fmla="*/ 156115 h 159297"/>
                  <a:gd name="connsiteX12" fmla="*/ 242030 w 242030"/>
                  <a:gd name="connsiteY12" fmla="*/ 139732 h 159297"/>
                  <a:gd name="connsiteX13" fmla="*/ 186595 w 242030"/>
                  <a:gd name="connsiteY13" fmla="*/ 16288 h 159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42030" h="159297">
                    <a:moveTo>
                      <a:pt x="186595" y="16288"/>
                    </a:moveTo>
                    <a:lnTo>
                      <a:pt x="62579" y="6572"/>
                    </a:lnTo>
                    <a:lnTo>
                      <a:pt x="62579" y="6477"/>
                    </a:lnTo>
                    <a:lnTo>
                      <a:pt x="61532" y="6382"/>
                    </a:lnTo>
                    <a:lnTo>
                      <a:pt x="60484" y="6191"/>
                    </a:lnTo>
                    <a:lnTo>
                      <a:pt x="60484" y="6286"/>
                    </a:lnTo>
                    <a:lnTo>
                      <a:pt x="0" y="0"/>
                    </a:lnTo>
                    <a:lnTo>
                      <a:pt x="121253" y="23241"/>
                    </a:lnTo>
                    <a:cubicBezTo>
                      <a:pt x="121253" y="23241"/>
                      <a:pt x="135731" y="104489"/>
                      <a:pt x="172117" y="131731"/>
                    </a:cubicBezTo>
                    <a:cubicBezTo>
                      <a:pt x="172117" y="131731"/>
                      <a:pt x="142875" y="144304"/>
                      <a:pt x="91345" y="148114"/>
                    </a:cubicBezTo>
                    <a:cubicBezTo>
                      <a:pt x="66104" y="151067"/>
                      <a:pt x="42005" y="151733"/>
                      <a:pt x="19145" y="150876"/>
                    </a:cubicBezTo>
                    <a:cubicBezTo>
                      <a:pt x="60674" y="158877"/>
                      <a:pt x="108585" y="162306"/>
                      <a:pt x="161258" y="156115"/>
                    </a:cubicBezTo>
                    <a:cubicBezTo>
                      <a:pt x="212884" y="152305"/>
                      <a:pt x="242030" y="139732"/>
                      <a:pt x="242030" y="139732"/>
                    </a:cubicBezTo>
                    <a:cubicBezTo>
                      <a:pt x="205740" y="112490"/>
                      <a:pt x="186595" y="16288"/>
                      <a:pt x="186595" y="16288"/>
                    </a:cubicBez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82" name="Freeform: Shape 17981">
                <a:extLst>
                  <a:ext uri="{FF2B5EF4-FFF2-40B4-BE49-F238E27FC236}">
                    <a16:creationId xmlns:a16="http://schemas.microsoft.com/office/drawing/2014/main" id="{1DA095B5-4D1B-44A2-98FB-F6103D744EF0}"/>
                  </a:ext>
                </a:extLst>
              </p:cNvPr>
              <p:cNvSpPr/>
              <p:nvPr/>
            </p:nvSpPr>
            <p:spPr>
              <a:xfrm>
                <a:off x="1911857" y="5364328"/>
                <a:ext cx="303657" cy="74363"/>
              </a:xfrm>
              <a:custGeom>
                <a:avLst/>
                <a:gdLst>
                  <a:gd name="connsiteX0" fmla="*/ 0 w 303657"/>
                  <a:gd name="connsiteY0" fmla="*/ 24194 h 74363"/>
                  <a:gd name="connsiteX1" fmla="*/ 303657 w 303657"/>
                  <a:gd name="connsiteY1" fmla="*/ 70009 h 74363"/>
                  <a:gd name="connsiteX2" fmla="*/ 294704 w 303657"/>
                  <a:gd name="connsiteY2" fmla="*/ 42101 h 74363"/>
                  <a:gd name="connsiteX3" fmla="*/ 16574 w 303657"/>
                  <a:gd name="connsiteY3" fmla="*/ 0 h 74363"/>
                  <a:gd name="connsiteX4" fmla="*/ 0 w 303657"/>
                  <a:gd name="connsiteY4" fmla="*/ 24194 h 74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657" h="74363">
                    <a:moveTo>
                      <a:pt x="0" y="24194"/>
                    </a:moveTo>
                    <a:cubicBezTo>
                      <a:pt x="95250" y="67151"/>
                      <a:pt x="199930" y="82868"/>
                      <a:pt x="303657" y="70009"/>
                    </a:cubicBezTo>
                    <a:cubicBezTo>
                      <a:pt x="299942" y="60008"/>
                      <a:pt x="296894" y="50292"/>
                      <a:pt x="294704" y="42101"/>
                    </a:cubicBezTo>
                    <a:cubicBezTo>
                      <a:pt x="199834" y="52864"/>
                      <a:pt x="104204" y="38386"/>
                      <a:pt x="16574" y="0"/>
                    </a:cubicBezTo>
                    <a:cubicBezTo>
                      <a:pt x="12097" y="7144"/>
                      <a:pt x="6477" y="15621"/>
                      <a:pt x="0" y="24194"/>
                    </a:cubicBezTo>
                    <a:close/>
                  </a:path>
                </a:pathLst>
              </a:custGeom>
              <a:solidFill>
                <a:srgbClr val="59393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83" name="Freeform: Shape 17982">
                <a:extLst>
                  <a:ext uri="{FF2B5EF4-FFF2-40B4-BE49-F238E27FC236}">
                    <a16:creationId xmlns:a16="http://schemas.microsoft.com/office/drawing/2014/main" id="{8BD7BCF1-E374-40A3-AFA1-9D64D120F965}"/>
                  </a:ext>
                </a:extLst>
              </p:cNvPr>
              <p:cNvSpPr/>
              <p:nvPr/>
            </p:nvSpPr>
            <p:spPr>
              <a:xfrm>
                <a:off x="2020632" y="5383759"/>
                <a:ext cx="82010" cy="69913"/>
              </a:xfrm>
              <a:custGeom>
                <a:avLst/>
                <a:gdLst>
                  <a:gd name="connsiteX0" fmla="*/ 77343 w 82010"/>
                  <a:gd name="connsiteY0" fmla="*/ 69914 h 69913"/>
                  <a:gd name="connsiteX1" fmla="*/ 0 w 82010"/>
                  <a:gd name="connsiteY1" fmla="*/ 58388 h 69913"/>
                  <a:gd name="connsiteX2" fmla="*/ 12954 w 82010"/>
                  <a:gd name="connsiteY2" fmla="*/ 0 h 69913"/>
                  <a:gd name="connsiteX3" fmla="*/ 82010 w 82010"/>
                  <a:gd name="connsiteY3" fmla="*/ 10287 h 69913"/>
                  <a:gd name="connsiteX4" fmla="*/ 77343 w 82010"/>
                  <a:gd name="connsiteY4" fmla="*/ 69914 h 69913"/>
                  <a:gd name="connsiteX5" fmla="*/ 12668 w 82010"/>
                  <a:gd name="connsiteY5" fmla="*/ 50673 h 69913"/>
                  <a:gd name="connsiteX6" fmla="*/ 67342 w 82010"/>
                  <a:gd name="connsiteY6" fmla="*/ 58865 h 69913"/>
                  <a:gd name="connsiteX7" fmla="*/ 71152 w 82010"/>
                  <a:gd name="connsiteY7" fmla="*/ 19622 h 69913"/>
                  <a:gd name="connsiteX8" fmla="*/ 20383 w 82010"/>
                  <a:gd name="connsiteY8" fmla="*/ 12097 h 69913"/>
                  <a:gd name="connsiteX9" fmla="*/ 12668 w 82010"/>
                  <a:gd name="connsiteY9" fmla="*/ 50673 h 69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010" h="69913">
                    <a:moveTo>
                      <a:pt x="77343" y="69914"/>
                    </a:moveTo>
                    <a:cubicBezTo>
                      <a:pt x="51245" y="68104"/>
                      <a:pt x="25432" y="64198"/>
                      <a:pt x="0" y="58388"/>
                    </a:cubicBezTo>
                    <a:cubicBezTo>
                      <a:pt x="4286" y="38957"/>
                      <a:pt x="8572" y="19526"/>
                      <a:pt x="12954" y="0"/>
                    </a:cubicBezTo>
                    <a:cubicBezTo>
                      <a:pt x="35719" y="5239"/>
                      <a:pt x="58769" y="8668"/>
                      <a:pt x="82010" y="10287"/>
                    </a:cubicBezTo>
                    <a:cubicBezTo>
                      <a:pt x="80391" y="30099"/>
                      <a:pt x="78867" y="50006"/>
                      <a:pt x="77343" y="69914"/>
                    </a:cubicBezTo>
                    <a:close/>
                    <a:moveTo>
                      <a:pt x="12668" y="50673"/>
                    </a:moveTo>
                    <a:cubicBezTo>
                      <a:pt x="30766" y="54388"/>
                      <a:pt x="48958" y="57150"/>
                      <a:pt x="67342" y="58865"/>
                    </a:cubicBezTo>
                    <a:cubicBezTo>
                      <a:pt x="68580" y="45815"/>
                      <a:pt x="69913" y="32766"/>
                      <a:pt x="71152" y="19622"/>
                    </a:cubicBezTo>
                    <a:cubicBezTo>
                      <a:pt x="54102" y="18098"/>
                      <a:pt x="37147" y="15526"/>
                      <a:pt x="20383" y="12097"/>
                    </a:cubicBezTo>
                    <a:cubicBezTo>
                      <a:pt x="17812" y="24955"/>
                      <a:pt x="15240" y="37814"/>
                      <a:pt x="12668" y="50673"/>
                    </a:cubicBezTo>
                    <a:close/>
                  </a:path>
                </a:pathLst>
              </a:custGeom>
              <a:solidFill>
                <a:srgbClr val="F392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84" name="Freeform: Shape 17983">
                <a:extLst>
                  <a:ext uri="{FF2B5EF4-FFF2-40B4-BE49-F238E27FC236}">
                    <a16:creationId xmlns:a16="http://schemas.microsoft.com/office/drawing/2014/main" id="{48E74C68-E5AA-4FF2-814D-7D447B690ECC}"/>
                  </a:ext>
                </a:extLst>
              </p:cNvPr>
              <p:cNvSpPr/>
              <p:nvPr/>
            </p:nvSpPr>
            <p:spPr>
              <a:xfrm>
                <a:off x="1943373" y="5337277"/>
                <a:ext cx="256318" cy="100140"/>
              </a:xfrm>
              <a:custGeom>
                <a:avLst/>
                <a:gdLst>
                  <a:gd name="connsiteX0" fmla="*/ 221849 w 256318"/>
                  <a:gd name="connsiteY0" fmla="*/ 57150 h 100140"/>
                  <a:gd name="connsiteX1" fmla="*/ 203085 w 256318"/>
                  <a:gd name="connsiteY1" fmla="*/ 46863 h 100140"/>
                  <a:gd name="connsiteX2" fmla="*/ 202990 w 256318"/>
                  <a:gd name="connsiteY2" fmla="*/ 47720 h 100140"/>
                  <a:gd name="connsiteX3" fmla="*/ 166033 w 256318"/>
                  <a:gd name="connsiteY3" fmla="*/ 76772 h 100140"/>
                  <a:gd name="connsiteX4" fmla="*/ 150221 w 256318"/>
                  <a:gd name="connsiteY4" fmla="*/ 69342 h 100140"/>
                  <a:gd name="connsiteX5" fmla="*/ 121170 w 256318"/>
                  <a:gd name="connsiteY5" fmla="*/ 80772 h 100140"/>
                  <a:gd name="connsiteX6" fmla="*/ 96310 w 256318"/>
                  <a:gd name="connsiteY6" fmla="*/ 60579 h 100140"/>
                  <a:gd name="connsiteX7" fmla="*/ 77831 w 256318"/>
                  <a:gd name="connsiteY7" fmla="*/ 63627 h 100140"/>
                  <a:gd name="connsiteX8" fmla="*/ 50875 w 256318"/>
                  <a:gd name="connsiteY8" fmla="*/ 25146 h 100140"/>
                  <a:gd name="connsiteX9" fmla="*/ 51066 w 256318"/>
                  <a:gd name="connsiteY9" fmla="*/ 24289 h 100140"/>
                  <a:gd name="connsiteX10" fmla="*/ 30206 w 256318"/>
                  <a:gd name="connsiteY10" fmla="*/ 28670 h 100140"/>
                  <a:gd name="connsiteX11" fmla="*/ 3155 w 256318"/>
                  <a:gd name="connsiteY11" fmla="*/ 0 h 100140"/>
                  <a:gd name="connsiteX12" fmla="*/ 393 w 256318"/>
                  <a:gd name="connsiteY12" fmla="*/ 9239 h 100140"/>
                  <a:gd name="connsiteX13" fmla="*/ 27349 w 256318"/>
                  <a:gd name="connsiteY13" fmla="*/ 47720 h 100140"/>
                  <a:gd name="connsiteX14" fmla="*/ 48208 w 256318"/>
                  <a:gd name="connsiteY14" fmla="*/ 43339 h 100140"/>
                  <a:gd name="connsiteX15" fmla="*/ 48018 w 256318"/>
                  <a:gd name="connsiteY15" fmla="*/ 44196 h 100140"/>
                  <a:gd name="connsiteX16" fmla="*/ 74974 w 256318"/>
                  <a:gd name="connsiteY16" fmla="*/ 82677 h 100140"/>
                  <a:gd name="connsiteX17" fmla="*/ 93452 w 256318"/>
                  <a:gd name="connsiteY17" fmla="*/ 79629 h 100140"/>
                  <a:gd name="connsiteX18" fmla="*/ 118312 w 256318"/>
                  <a:gd name="connsiteY18" fmla="*/ 99822 h 100140"/>
                  <a:gd name="connsiteX19" fmla="*/ 147364 w 256318"/>
                  <a:gd name="connsiteY19" fmla="*/ 88392 h 100140"/>
                  <a:gd name="connsiteX20" fmla="*/ 163175 w 256318"/>
                  <a:gd name="connsiteY20" fmla="*/ 95822 h 100140"/>
                  <a:gd name="connsiteX21" fmla="*/ 200132 w 256318"/>
                  <a:gd name="connsiteY21" fmla="*/ 66675 h 100140"/>
                  <a:gd name="connsiteX22" fmla="*/ 200227 w 256318"/>
                  <a:gd name="connsiteY22" fmla="*/ 65818 h 100140"/>
                  <a:gd name="connsiteX23" fmla="*/ 218992 w 256318"/>
                  <a:gd name="connsiteY23" fmla="*/ 76105 h 100140"/>
                  <a:gd name="connsiteX24" fmla="*/ 255949 w 256318"/>
                  <a:gd name="connsiteY24" fmla="*/ 47054 h 100140"/>
                  <a:gd name="connsiteX25" fmla="*/ 256044 w 256318"/>
                  <a:gd name="connsiteY25" fmla="*/ 37433 h 100140"/>
                  <a:gd name="connsiteX26" fmla="*/ 221849 w 256318"/>
                  <a:gd name="connsiteY26" fmla="*/ 57150 h 100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56318" h="100140">
                    <a:moveTo>
                      <a:pt x="221849" y="57150"/>
                    </a:moveTo>
                    <a:cubicBezTo>
                      <a:pt x="214324" y="56007"/>
                      <a:pt x="207847" y="52292"/>
                      <a:pt x="203085" y="46863"/>
                    </a:cubicBezTo>
                    <a:cubicBezTo>
                      <a:pt x="203085" y="47149"/>
                      <a:pt x="203085" y="47434"/>
                      <a:pt x="202990" y="47720"/>
                    </a:cubicBezTo>
                    <a:cubicBezTo>
                      <a:pt x="200227" y="66389"/>
                      <a:pt x="183749" y="79439"/>
                      <a:pt x="166033" y="76772"/>
                    </a:cubicBezTo>
                    <a:cubicBezTo>
                      <a:pt x="159937" y="75914"/>
                      <a:pt x="154603" y="73247"/>
                      <a:pt x="150221" y="69342"/>
                    </a:cubicBezTo>
                    <a:cubicBezTo>
                      <a:pt x="143173" y="77724"/>
                      <a:pt x="132409" y="82487"/>
                      <a:pt x="121170" y="80772"/>
                    </a:cubicBezTo>
                    <a:cubicBezTo>
                      <a:pt x="109645" y="79057"/>
                      <a:pt x="100501" y="71152"/>
                      <a:pt x="96310" y="60579"/>
                    </a:cubicBezTo>
                    <a:cubicBezTo>
                      <a:pt x="90690" y="63437"/>
                      <a:pt x="84308" y="64580"/>
                      <a:pt x="77831" y="63627"/>
                    </a:cubicBezTo>
                    <a:cubicBezTo>
                      <a:pt x="60210" y="61055"/>
                      <a:pt x="48113" y="43815"/>
                      <a:pt x="50875" y="25146"/>
                    </a:cubicBezTo>
                    <a:cubicBezTo>
                      <a:pt x="50875" y="24860"/>
                      <a:pt x="50971" y="24575"/>
                      <a:pt x="51066" y="24289"/>
                    </a:cubicBezTo>
                    <a:cubicBezTo>
                      <a:pt x="44970" y="28099"/>
                      <a:pt x="37636" y="29813"/>
                      <a:pt x="30206" y="28670"/>
                    </a:cubicBezTo>
                    <a:cubicBezTo>
                      <a:pt x="15728" y="26480"/>
                      <a:pt x="4965" y="14478"/>
                      <a:pt x="3155" y="0"/>
                    </a:cubicBezTo>
                    <a:cubicBezTo>
                      <a:pt x="1917" y="2858"/>
                      <a:pt x="869" y="6001"/>
                      <a:pt x="393" y="9239"/>
                    </a:cubicBezTo>
                    <a:cubicBezTo>
                      <a:pt x="-2369" y="27908"/>
                      <a:pt x="9727" y="45149"/>
                      <a:pt x="27349" y="47720"/>
                    </a:cubicBezTo>
                    <a:cubicBezTo>
                      <a:pt x="34873" y="48863"/>
                      <a:pt x="42112" y="47054"/>
                      <a:pt x="48208" y="43339"/>
                    </a:cubicBezTo>
                    <a:cubicBezTo>
                      <a:pt x="48208" y="43625"/>
                      <a:pt x="48113" y="43910"/>
                      <a:pt x="48018" y="44196"/>
                    </a:cubicBezTo>
                    <a:cubicBezTo>
                      <a:pt x="45256" y="62865"/>
                      <a:pt x="57352" y="80105"/>
                      <a:pt x="74974" y="82677"/>
                    </a:cubicBezTo>
                    <a:cubicBezTo>
                      <a:pt x="81546" y="83630"/>
                      <a:pt x="87928" y="82487"/>
                      <a:pt x="93452" y="79629"/>
                    </a:cubicBezTo>
                    <a:cubicBezTo>
                      <a:pt x="97643" y="90107"/>
                      <a:pt x="106787" y="98012"/>
                      <a:pt x="118312" y="99822"/>
                    </a:cubicBezTo>
                    <a:cubicBezTo>
                      <a:pt x="129552" y="101441"/>
                      <a:pt x="140315" y="96774"/>
                      <a:pt x="147364" y="88392"/>
                    </a:cubicBezTo>
                    <a:cubicBezTo>
                      <a:pt x="151745" y="92202"/>
                      <a:pt x="157174" y="94869"/>
                      <a:pt x="163175" y="95822"/>
                    </a:cubicBezTo>
                    <a:cubicBezTo>
                      <a:pt x="180796" y="98393"/>
                      <a:pt x="197370" y="85439"/>
                      <a:pt x="200132" y="66675"/>
                    </a:cubicBezTo>
                    <a:cubicBezTo>
                      <a:pt x="200227" y="66389"/>
                      <a:pt x="200227" y="66104"/>
                      <a:pt x="200227" y="65818"/>
                    </a:cubicBezTo>
                    <a:cubicBezTo>
                      <a:pt x="204990" y="71247"/>
                      <a:pt x="211467" y="74962"/>
                      <a:pt x="218992" y="76105"/>
                    </a:cubicBezTo>
                    <a:cubicBezTo>
                      <a:pt x="236613" y="78676"/>
                      <a:pt x="253186" y="65723"/>
                      <a:pt x="255949" y="47054"/>
                    </a:cubicBezTo>
                    <a:cubicBezTo>
                      <a:pt x="256425" y="43720"/>
                      <a:pt x="256425" y="40481"/>
                      <a:pt x="256044" y="37433"/>
                    </a:cubicBezTo>
                    <a:cubicBezTo>
                      <a:pt x="250043" y="50864"/>
                      <a:pt x="236327" y="59341"/>
                      <a:pt x="221849" y="57150"/>
                    </a:cubicBez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85" name="Freeform: Shape 17984">
                <a:extLst>
                  <a:ext uri="{FF2B5EF4-FFF2-40B4-BE49-F238E27FC236}">
                    <a16:creationId xmlns:a16="http://schemas.microsoft.com/office/drawing/2014/main" id="{6F327C12-B0EC-4E7E-A65A-A8CF9BB3A84D}"/>
                  </a:ext>
                </a:extLst>
              </p:cNvPr>
              <p:cNvSpPr/>
              <p:nvPr/>
            </p:nvSpPr>
            <p:spPr>
              <a:xfrm>
                <a:off x="1808892" y="5071625"/>
                <a:ext cx="500729" cy="611790"/>
              </a:xfrm>
              <a:custGeom>
                <a:avLst/>
                <a:gdLst>
                  <a:gd name="connsiteX0" fmla="*/ 0 w 500729"/>
                  <a:gd name="connsiteY0" fmla="*/ 0 h 611790"/>
                  <a:gd name="connsiteX1" fmla="*/ 0 w 500729"/>
                  <a:gd name="connsiteY1" fmla="*/ 611791 h 611790"/>
                  <a:gd name="connsiteX2" fmla="*/ 500729 w 500729"/>
                  <a:gd name="connsiteY2" fmla="*/ 611791 h 611790"/>
                  <a:gd name="connsiteX3" fmla="*/ 500729 w 500729"/>
                  <a:gd name="connsiteY3" fmla="*/ 0 h 611790"/>
                  <a:gd name="connsiteX4" fmla="*/ 0 w 500729"/>
                  <a:gd name="connsiteY4" fmla="*/ 0 h 611790"/>
                  <a:gd name="connsiteX5" fmla="*/ 476059 w 500729"/>
                  <a:gd name="connsiteY5" fmla="*/ 338138 h 611790"/>
                  <a:gd name="connsiteX6" fmla="*/ 27908 w 500729"/>
                  <a:gd name="connsiteY6" fmla="*/ 338138 h 611790"/>
                  <a:gd name="connsiteX7" fmla="*/ 27908 w 500729"/>
                  <a:gd name="connsiteY7" fmla="*/ 22574 h 611790"/>
                  <a:gd name="connsiteX8" fmla="*/ 476059 w 500729"/>
                  <a:gd name="connsiteY8" fmla="*/ 22574 h 611790"/>
                  <a:gd name="connsiteX9" fmla="*/ 476059 w 500729"/>
                  <a:gd name="connsiteY9" fmla="*/ 338138 h 61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0729" h="611790">
                    <a:moveTo>
                      <a:pt x="0" y="0"/>
                    </a:moveTo>
                    <a:lnTo>
                      <a:pt x="0" y="611791"/>
                    </a:lnTo>
                    <a:lnTo>
                      <a:pt x="500729" y="611791"/>
                    </a:lnTo>
                    <a:lnTo>
                      <a:pt x="500729" y="0"/>
                    </a:lnTo>
                    <a:lnTo>
                      <a:pt x="0" y="0"/>
                    </a:lnTo>
                    <a:close/>
                    <a:moveTo>
                      <a:pt x="476059" y="338138"/>
                    </a:moveTo>
                    <a:lnTo>
                      <a:pt x="27908" y="338138"/>
                    </a:lnTo>
                    <a:lnTo>
                      <a:pt x="27908" y="22574"/>
                    </a:lnTo>
                    <a:lnTo>
                      <a:pt x="476059" y="22574"/>
                    </a:lnTo>
                    <a:lnTo>
                      <a:pt x="476059" y="338138"/>
                    </a:lnTo>
                    <a:close/>
                  </a:path>
                </a:pathLst>
              </a:custGeom>
              <a:solidFill>
                <a:srgbClr val="C52E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86" name="Freeform: Shape 17985">
                <a:extLst>
                  <a:ext uri="{FF2B5EF4-FFF2-40B4-BE49-F238E27FC236}">
                    <a16:creationId xmlns:a16="http://schemas.microsoft.com/office/drawing/2014/main" id="{F8F2B385-6043-409A-B711-B9A70C90260C}"/>
                  </a:ext>
                </a:extLst>
              </p:cNvPr>
              <p:cNvSpPr/>
              <p:nvPr/>
            </p:nvSpPr>
            <p:spPr>
              <a:xfrm>
                <a:off x="1240916" y="5449768"/>
                <a:ext cx="253460" cy="233934"/>
              </a:xfrm>
              <a:custGeom>
                <a:avLst/>
                <a:gdLst>
                  <a:gd name="connsiteX0" fmla="*/ 0 w 253460"/>
                  <a:gd name="connsiteY0" fmla="*/ 0 h 233934"/>
                  <a:gd name="connsiteX1" fmla="*/ 253460 w 253460"/>
                  <a:gd name="connsiteY1" fmla="*/ 0 h 233934"/>
                  <a:gd name="connsiteX2" fmla="*/ 253460 w 253460"/>
                  <a:gd name="connsiteY2" fmla="*/ 233934 h 233934"/>
                  <a:gd name="connsiteX3" fmla="*/ 0 w 253460"/>
                  <a:gd name="connsiteY3" fmla="*/ 233934 h 233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460" h="233934">
                    <a:moveTo>
                      <a:pt x="0" y="0"/>
                    </a:moveTo>
                    <a:lnTo>
                      <a:pt x="253460" y="0"/>
                    </a:lnTo>
                    <a:lnTo>
                      <a:pt x="253460" y="233934"/>
                    </a:lnTo>
                    <a:lnTo>
                      <a:pt x="0" y="233934"/>
                    </a:lnTo>
                    <a:close/>
                  </a:path>
                </a:pathLst>
              </a:custGeom>
              <a:solidFill>
                <a:srgbClr val="00716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87" name="Freeform: Shape 17986">
                <a:extLst>
                  <a:ext uri="{FF2B5EF4-FFF2-40B4-BE49-F238E27FC236}">
                    <a16:creationId xmlns:a16="http://schemas.microsoft.com/office/drawing/2014/main" id="{7C421369-14E1-4A83-9A85-E25C8E668BFD}"/>
                  </a:ext>
                </a:extLst>
              </p:cNvPr>
              <p:cNvSpPr/>
              <p:nvPr/>
            </p:nvSpPr>
            <p:spPr>
              <a:xfrm>
                <a:off x="1240059" y="5682940"/>
                <a:ext cx="1068800" cy="247554"/>
              </a:xfrm>
              <a:custGeom>
                <a:avLst/>
                <a:gdLst>
                  <a:gd name="connsiteX0" fmla="*/ 0 w 1068800"/>
                  <a:gd name="connsiteY0" fmla="*/ 0 h 247554"/>
                  <a:gd name="connsiteX1" fmla="*/ 1068800 w 1068800"/>
                  <a:gd name="connsiteY1" fmla="*/ 0 h 247554"/>
                  <a:gd name="connsiteX2" fmla="*/ 1068800 w 1068800"/>
                  <a:gd name="connsiteY2" fmla="*/ 247555 h 247554"/>
                  <a:gd name="connsiteX3" fmla="*/ 0 w 1068800"/>
                  <a:gd name="connsiteY3" fmla="*/ 247555 h 24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8800" h="247554">
                    <a:moveTo>
                      <a:pt x="0" y="0"/>
                    </a:moveTo>
                    <a:lnTo>
                      <a:pt x="1068800" y="0"/>
                    </a:lnTo>
                    <a:lnTo>
                      <a:pt x="1068800" y="247555"/>
                    </a:lnTo>
                    <a:lnTo>
                      <a:pt x="0" y="247555"/>
                    </a:ln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88" name="Freeform: Shape 17987">
                <a:extLst>
                  <a:ext uri="{FF2B5EF4-FFF2-40B4-BE49-F238E27FC236}">
                    <a16:creationId xmlns:a16="http://schemas.microsoft.com/office/drawing/2014/main" id="{CF95CE07-117B-4111-AA68-2895872BE7A2}"/>
                  </a:ext>
                </a:extLst>
              </p:cNvPr>
              <p:cNvSpPr/>
              <p:nvPr/>
            </p:nvSpPr>
            <p:spPr>
              <a:xfrm>
                <a:off x="963929" y="5449672"/>
                <a:ext cx="278892" cy="480822"/>
              </a:xfrm>
              <a:custGeom>
                <a:avLst/>
                <a:gdLst>
                  <a:gd name="connsiteX0" fmla="*/ 0 w 278892"/>
                  <a:gd name="connsiteY0" fmla="*/ 0 h 480822"/>
                  <a:gd name="connsiteX1" fmla="*/ 278892 w 278892"/>
                  <a:gd name="connsiteY1" fmla="*/ 0 h 480822"/>
                  <a:gd name="connsiteX2" fmla="*/ 278892 w 278892"/>
                  <a:gd name="connsiteY2" fmla="*/ 480822 h 480822"/>
                  <a:gd name="connsiteX3" fmla="*/ 0 w 278892"/>
                  <a:gd name="connsiteY3" fmla="*/ 480822 h 480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8892" h="480822">
                    <a:moveTo>
                      <a:pt x="0" y="0"/>
                    </a:moveTo>
                    <a:lnTo>
                      <a:pt x="278892" y="0"/>
                    </a:lnTo>
                    <a:lnTo>
                      <a:pt x="278892" y="480822"/>
                    </a:lnTo>
                    <a:lnTo>
                      <a:pt x="0" y="480822"/>
                    </a:lnTo>
                    <a:close/>
                  </a:path>
                </a:pathLst>
              </a:custGeom>
              <a:solidFill>
                <a:srgbClr val="C52E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89" name="Freeform: Shape 17988">
                <a:extLst>
                  <a:ext uri="{FF2B5EF4-FFF2-40B4-BE49-F238E27FC236}">
                    <a16:creationId xmlns:a16="http://schemas.microsoft.com/office/drawing/2014/main" id="{9CFBC4BC-59B3-4E86-B041-387B8D4E5520}"/>
                  </a:ext>
                </a:extLst>
              </p:cNvPr>
              <p:cNvSpPr/>
              <p:nvPr/>
            </p:nvSpPr>
            <p:spPr>
              <a:xfrm>
                <a:off x="1169955" y="5449672"/>
                <a:ext cx="72771" cy="480822"/>
              </a:xfrm>
              <a:custGeom>
                <a:avLst/>
                <a:gdLst>
                  <a:gd name="connsiteX0" fmla="*/ 0 w 72771"/>
                  <a:gd name="connsiteY0" fmla="*/ 0 h 480822"/>
                  <a:gd name="connsiteX1" fmla="*/ 72771 w 72771"/>
                  <a:gd name="connsiteY1" fmla="*/ 0 h 480822"/>
                  <a:gd name="connsiteX2" fmla="*/ 72771 w 72771"/>
                  <a:gd name="connsiteY2" fmla="*/ 480822 h 480822"/>
                  <a:gd name="connsiteX3" fmla="*/ 0 w 72771"/>
                  <a:gd name="connsiteY3" fmla="*/ 480822 h 480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771" h="480822">
                    <a:moveTo>
                      <a:pt x="0" y="0"/>
                    </a:moveTo>
                    <a:lnTo>
                      <a:pt x="72771" y="0"/>
                    </a:lnTo>
                    <a:lnTo>
                      <a:pt x="72771" y="480822"/>
                    </a:lnTo>
                    <a:lnTo>
                      <a:pt x="0" y="480822"/>
                    </a:lnTo>
                    <a:close/>
                  </a:path>
                </a:pathLst>
              </a:custGeom>
              <a:solidFill>
                <a:srgbClr val="AF2A1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90" name="Freeform: Shape 17989">
                <a:extLst>
                  <a:ext uri="{FF2B5EF4-FFF2-40B4-BE49-F238E27FC236}">
                    <a16:creationId xmlns:a16="http://schemas.microsoft.com/office/drawing/2014/main" id="{4A8C4825-3565-4797-880A-56A7B3BC4255}"/>
                  </a:ext>
                </a:extLst>
              </p:cNvPr>
              <p:cNvSpPr/>
              <p:nvPr/>
            </p:nvSpPr>
            <p:spPr>
              <a:xfrm>
                <a:off x="1030223" y="5300797"/>
                <a:ext cx="129825" cy="150304"/>
              </a:xfrm>
              <a:custGeom>
                <a:avLst/>
                <a:gdLst>
                  <a:gd name="connsiteX0" fmla="*/ 0 w 129825"/>
                  <a:gd name="connsiteY0" fmla="*/ 0 h 150304"/>
                  <a:gd name="connsiteX1" fmla="*/ 129826 w 129825"/>
                  <a:gd name="connsiteY1" fmla="*/ 0 h 150304"/>
                  <a:gd name="connsiteX2" fmla="*/ 129826 w 129825"/>
                  <a:gd name="connsiteY2" fmla="*/ 150305 h 150304"/>
                  <a:gd name="connsiteX3" fmla="*/ 0 w 129825"/>
                  <a:gd name="connsiteY3" fmla="*/ 150305 h 150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9825" h="150304">
                    <a:moveTo>
                      <a:pt x="0" y="0"/>
                    </a:moveTo>
                    <a:lnTo>
                      <a:pt x="129826" y="0"/>
                    </a:lnTo>
                    <a:lnTo>
                      <a:pt x="129826" y="150305"/>
                    </a:lnTo>
                    <a:lnTo>
                      <a:pt x="0" y="150305"/>
                    </a:lnTo>
                    <a:close/>
                  </a:path>
                </a:pathLst>
              </a:custGeom>
              <a:solidFill>
                <a:srgbClr val="A7291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91" name="Freeform: Shape 17990">
                <a:extLst>
                  <a:ext uri="{FF2B5EF4-FFF2-40B4-BE49-F238E27FC236}">
                    <a16:creationId xmlns:a16="http://schemas.microsoft.com/office/drawing/2014/main" id="{8736495D-60FE-476C-A620-ECFFA52A45D8}"/>
                  </a:ext>
                </a:extLst>
              </p:cNvPr>
              <p:cNvSpPr/>
              <p:nvPr/>
            </p:nvSpPr>
            <p:spPr>
              <a:xfrm>
                <a:off x="924591" y="5126965"/>
                <a:ext cx="340995" cy="286607"/>
              </a:xfrm>
              <a:custGeom>
                <a:avLst/>
                <a:gdLst>
                  <a:gd name="connsiteX0" fmla="*/ 170498 w 340995"/>
                  <a:gd name="connsiteY0" fmla="*/ 286607 h 286607"/>
                  <a:gd name="connsiteX1" fmla="*/ 85249 w 340995"/>
                  <a:gd name="connsiteY1" fmla="*/ 143256 h 286607"/>
                  <a:gd name="connsiteX2" fmla="*/ 0 w 340995"/>
                  <a:gd name="connsiteY2" fmla="*/ 0 h 286607"/>
                  <a:gd name="connsiteX3" fmla="*/ 170498 w 340995"/>
                  <a:gd name="connsiteY3" fmla="*/ 0 h 286607"/>
                  <a:gd name="connsiteX4" fmla="*/ 340995 w 340995"/>
                  <a:gd name="connsiteY4" fmla="*/ 0 h 286607"/>
                  <a:gd name="connsiteX5" fmla="*/ 255746 w 340995"/>
                  <a:gd name="connsiteY5" fmla="*/ 143256 h 286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0995" h="286607">
                    <a:moveTo>
                      <a:pt x="170498" y="286607"/>
                    </a:moveTo>
                    <a:lnTo>
                      <a:pt x="85249" y="143256"/>
                    </a:lnTo>
                    <a:lnTo>
                      <a:pt x="0" y="0"/>
                    </a:lnTo>
                    <a:lnTo>
                      <a:pt x="170498" y="0"/>
                    </a:lnTo>
                    <a:lnTo>
                      <a:pt x="340995" y="0"/>
                    </a:lnTo>
                    <a:lnTo>
                      <a:pt x="255746" y="143256"/>
                    </a:lnTo>
                    <a:close/>
                  </a:path>
                </a:pathLst>
              </a:custGeom>
              <a:solidFill>
                <a:srgbClr val="A7291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92" name="Freeform: Shape 17991">
                <a:extLst>
                  <a:ext uri="{FF2B5EF4-FFF2-40B4-BE49-F238E27FC236}">
                    <a16:creationId xmlns:a16="http://schemas.microsoft.com/office/drawing/2014/main" id="{37B68533-C936-4366-B5A6-208A31D044BA}"/>
                  </a:ext>
                </a:extLst>
              </p:cNvPr>
              <p:cNvSpPr/>
              <p:nvPr/>
            </p:nvSpPr>
            <p:spPr>
              <a:xfrm>
                <a:off x="1108423" y="5126965"/>
                <a:ext cx="134683" cy="324135"/>
              </a:xfrm>
              <a:custGeom>
                <a:avLst/>
                <a:gdLst>
                  <a:gd name="connsiteX0" fmla="*/ 105632 w 134683"/>
                  <a:gd name="connsiteY0" fmla="*/ 0 h 324135"/>
                  <a:gd name="connsiteX1" fmla="*/ 20383 w 134683"/>
                  <a:gd name="connsiteY1" fmla="*/ 143256 h 324135"/>
                  <a:gd name="connsiteX2" fmla="*/ 0 w 134683"/>
                  <a:gd name="connsiteY2" fmla="*/ 177546 h 324135"/>
                  <a:gd name="connsiteX3" fmla="*/ 0 w 134683"/>
                  <a:gd name="connsiteY3" fmla="*/ 324136 h 324135"/>
                  <a:gd name="connsiteX4" fmla="*/ 29051 w 134683"/>
                  <a:gd name="connsiteY4" fmla="*/ 324136 h 324135"/>
                  <a:gd name="connsiteX5" fmla="*/ 29051 w 134683"/>
                  <a:gd name="connsiteY5" fmla="*/ 177546 h 324135"/>
                  <a:gd name="connsiteX6" fmla="*/ 49435 w 134683"/>
                  <a:gd name="connsiteY6" fmla="*/ 143256 h 324135"/>
                  <a:gd name="connsiteX7" fmla="*/ 134684 w 134683"/>
                  <a:gd name="connsiteY7" fmla="*/ 0 h 324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4683" h="324135">
                    <a:moveTo>
                      <a:pt x="105632" y="0"/>
                    </a:moveTo>
                    <a:lnTo>
                      <a:pt x="20383" y="143256"/>
                    </a:lnTo>
                    <a:lnTo>
                      <a:pt x="0" y="177546"/>
                    </a:lnTo>
                    <a:lnTo>
                      <a:pt x="0" y="324136"/>
                    </a:lnTo>
                    <a:lnTo>
                      <a:pt x="29051" y="324136"/>
                    </a:lnTo>
                    <a:lnTo>
                      <a:pt x="29051" y="177546"/>
                    </a:lnTo>
                    <a:lnTo>
                      <a:pt x="49435" y="143256"/>
                    </a:lnTo>
                    <a:lnTo>
                      <a:pt x="134684" y="0"/>
                    </a:lnTo>
                    <a:close/>
                  </a:path>
                </a:pathLst>
              </a:custGeom>
              <a:solidFill>
                <a:schemeClr val="tx1">
                  <a:alpha val="1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93" name="Freeform: Shape 17992">
                <a:extLst>
                  <a:ext uri="{FF2B5EF4-FFF2-40B4-BE49-F238E27FC236}">
                    <a16:creationId xmlns:a16="http://schemas.microsoft.com/office/drawing/2014/main" id="{03141921-2BB5-480C-807C-9034B11268A6}"/>
                  </a:ext>
                </a:extLst>
              </p:cNvPr>
              <p:cNvSpPr/>
              <p:nvPr/>
            </p:nvSpPr>
            <p:spPr>
              <a:xfrm>
                <a:off x="1029842" y="5325181"/>
                <a:ext cx="130492" cy="94488"/>
              </a:xfrm>
              <a:custGeom>
                <a:avLst/>
                <a:gdLst>
                  <a:gd name="connsiteX0" fmla="*/ 0 w 130492"/>
                  <a:gd name="connsiteY0" fmla="*/ 0 h 94488"/>
                  <a:gd name="connsiteX1" fmla="*/ 130493 w 130492"/>
                  <a:gd name="connsiteY1" fmla="*/ 0 h 94488"/>
                  <a:gd name="connsiteX2" fmla="*/ 130493 w 130492"/>
                  <a:gd name="connsiteY2" fmla="*/ 94488 h 94488"/>
                  <a:gd name="connsiteX3" fmla="*/ 0 w 130492"/>
                  <a:gd name="connsiteY3" fmla="*/ 94488 h 94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492" h="94488">
                    <a:moveTo>
                      <a:pt x="0" y="0"/>
                    </a:moveTo>
                    <a:lnTo>
                      <a:pt x="130493" y="0"/>
                    </a:lnTo>
                    <a:lnTo>
                      <a:pt x="130493" y="94488"/>
                    </a:lnTo>
                    <a:lnTo>
                      <a:pt x="0" y="94488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94" name="Freeform: Shape 17993">
                <a:extLst>
                  <a:ext uri="{FF2B5EF4-FFF2-40B4-BE49-F238E27FC236}">
                    <a16:creationId xmlns:a16="http://schemas.microsoft.com/office/drawing/2014/main" id="{3DCE941C-65E6-4D27-9882-CFC67C0621BA}"/>
                  </a:ext>
                </a:extLst>
              </p:cNvPr>
              <p:cNvSpPr/>
              <p:nvPr/>
            </p:nvSpPr>
            <p:spPr>
              <a:xfrm>
                <a:off x="914494" y="5103343"/>
                <a:ext cx="359949" cy="24288"/>
              </a:xfrm>
              <a:custGeom>
                <a:avLst/>
                <a:gdLst>
                  <a:gd name="connsiteX0" fmla="*/ 0 w 359949"/>
                  <a:gd name="connsiteY0" fmla="*/ 0 h 24288"/>
                  <a:gd name="connsiteX1" fmla="*/ 359950 w 359949"/>
                  <a:gd name="connsiteY1" fmla="*/ 0 h 24288"/>
                  <a:gd name="connsiteX2" fmla="*/ 359950 w 359949"/>
                  <a:gd name="connsiteY2" fmla="*/ 24289 h 24288"/>
                  <a:gd name="connsiteX3" fmla="*/ 0 w 359949"/>
                  <a:gd name="connsiteY3" fmla="*/ 24289 h 2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949" h="24288">
                    <a:moveTo>
                      <a:pt x="0" y="0"/>
                    </a:moveTo>
                    <a:lnTo>
                      <a:pt x="359950" y="0"/>
                    </a:lnTo>
                    <a:lnTo>
                      <a:pt x="359950" y="24289"/>
                    </a:lnTo>
                    <a:lnTo>
                      <a:pt x="0" y="24289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95" name="Freeform: Shape 17994">
                <a:extLst>
                  <a:ext uri="{FF2B5EF4-FFF2-40B4-BE49-F238E27FC236}">
                    <a16:creationId xmlns:a16="http://schemas.microsoft.com/office/drawing/2014/main" id="{E9E2414B-3BF8-4E7F-BF8F-23201D7F3C96}"/>
                  </a:ext>
                </a:extLst>
              </p:cNvPr>
              <p:cNvSpPr/>
              <p:nvPr/>
            </p:nvSpPr>
            <p:spPr>
              <a:xfrm>
                <a:off x="1777745" y="4992282"/>
                <a:ext cx="556641" cy="83915"/>
              </a:xfrm>
              <a:custGeom>
                <a:avLst/>
                <a:gdLst>
                  <a:gd name="connsiteX0" fmla="*/ 556641 w 556641"/>
                  <a:gd name="connsiteY0" fmla="*/ 83915 h 83915"/>
                  <a:gd name="connsiteX1" fmla="*/ 556641 w 556641"/>
                  <a:gd name="connsiteY1" fmla="*/ 83915 h 83915"/>
                  <a:gd name="connsiteX2" fmla="*/ 476059 w 556641"/>
                  <a:gd name="connsiteY2" fmla="*/ 0 h 83915"/>
                  <a:gd name="connsiteX3" fmla="*/ 80582 w 556641"/>
                  <a:gd name="connsiteY3" fmla="*/ 0 h 83915"/>
                  <a:gd name="connsiteX4" fmla="*/ 0 w 556641"/>
                  <a:gd name="connsiteY4" fmla="*/ 83915 h 83915"/>
                  <a:gd name="connsiteX5" fmla="*/ 0 w 556641"/>
                  <a:gd name="connsiteY5" fmla="*/ 83915 h 83915"/>
                  <a:gd name="connsiteX6" fmla="*/ 556641 w 556641"/>
                  <a:gd name="connsiteY6" fmla="*/ 83915 h 83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6641" h="83915">
                    <a:moveTo>
                      <a:pt x="556641" y="83915"/>
                    </a:moveTo>
                    <a:lnTo>
                      <a:pt x="556641" y="83915"/>
                    </a:lnTo>
                    <a:cubicBezTo>
                      <a:pt x="556641" y="37624"/>
                      <a:pt x="520541" y="0"/>
                      <a:pt x="476059" y="0"/>
                    </a:cubicBezTo>
                    <a:lnTo>
                      <a:pt x="80582" y="0"/>
                    </a:lnTo>
                    <a:cubicBezTo>
                      <a:pt x="36100" y="0"/>
                      <a:pt x="0" y="37624"/>
                      <a:pt x="0" y="83915"/>
                    </a:cubicBezTo>
                    <a:lnTo>
                      <a:pt x="0" y="83915"/>
                    </a:lnTo>
                    <a:lnTo>
                      <a:pt x="556641" y="83915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96" name="Freeform: Shape 17995">
                <a:extLst>
                  <a:ext uri="{FF2B5EF4-FFF2-40B4-BE49-F238E27FC236}">
                    <a16:creationId xmlns:a16="http://schemas.microsoft.com/office/drawing/2014/main" id="{EDF2DAF9-AFB2-4AA3-8658-E9AC52788284}"/>
                  </a:ext>
                </a:extLst>
              </p:cNvPr>
              <p:cNvSpPr/>
              <p:nvPr/>
            </p:nvSpPr>
            <p:spPr>
              <a:xfrm>
                <a:off x="1297876" y="5114773"/>
                <a:ext cx="169259" cy="90201"/>
              </a:xfrm>
              <a:custGeom>
                <a:avLst/>
                <a:gdLst>
                  <a:gd name="connsiteX0" fmla="*/ 84677 w 169259"/>
                  <a:gd name="connsiteY0" fmla="*/ 0 h 90201"/>
                  <a:gd name="connsiteX1" fmla="*/ 0 w 169259"/>
                  <a:gd name="connsiteY1" fmla="*/ 88201 h 90201"/>
                  <a:gd name="connsiteX2" fmla="*/ 0 w 169259"/>
                  <a:gd name="connsiteY2" fmla="*/ 90202 h 90201"/>
                  <a:gd name="connsiteX3" fmla="*/ 169259 w 169259"/>
                  <a:gd name="connsiteY3" fmla="*/ 90202 h 90201"/>
                  <a:gd name="connsiteX4" fmla="*/ 169259 w 169259"/>
                  <a:gd name="connsiteY4" fmla="*/ 88201 h 90201"/>
                  <a:gd name="connsiteX5" fmla="*/ 84677 w 169259"/>
                  <a:gd name="connsiteY5" fmla="*/ 0 h 90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259" h="90201">
                    <a:moveTo>
                      <a:pt x="84677" y="0"/>
                    </a:moveTo>
                    <a:cubicBezTo>
                      <a:pt x="37909" y="0"/>
                      <a:pt x="0" y="39433"/>
                      <a:pt x="0" y="88201"/>
                    </a:cubicBezTo>
                    <a:lnTo>
                      <a:pt x="0" y="90202"/>
                    </a:lnTo>
                    <a:lnTo>
                      <a:pt x="169259" y="90202"/>
                    </a:lnTo>
                    <a:lnTo>
                      <a:pt x="169259" y="88201"/>
                    </a:lnTo>
                    <a:cubicBezTo>
                      <a:pt x="169354" y="39433"/>
                      <a:pt x="131445" y="0"/>
                      <a:pt x="84677" y="0"/>
                    </a:cubicBez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97" name="Freeform: Shape 17996">
                <a:extLst>
                  <a:ext uri="{FF2B5EF4-FFF2-40B4-BE49-F238E27FC236}">
                    <a16:creationId xmlns:a16="http://schemas.microsoft.com/office/drawing/2014/main" id="{5CF4E68D-0FF7-41A6-BC74-B769E099C736}"/>
                  </a:ext>
                </a:extLst>
              </p:cNvPr>
              <p:cNvSpPr/>
              <p:nvPr/>
            </p:nvSpPr>
            <p:spPr>
              <a:xfrm>
                <a:off x="1569909" y="5115821"/>
                <a:ext cx="169259" cy="90201"/>
              </a:xfrm>
              <a:custGeom>
                <a:avLst/>
                <a:gdLst>
                  <a:gd name="connsiteX0" fmla="*/ 84677 w 169259"/>
                  <a:gd name="connsiteY0" fmla="*/ 0 h 90201"/>
                  <a:gd name="connsiteX1" fmla="*/ 0 w 169259"/>
                  <a:gd name="connsiteY1" fmla="*/ 88202 h 90201"/>
                  <a:gd name="connsiteX2" fmla="*/ 0 w 169259"/>
                  <a:gd name="connsiteY2" fmla="*/ 90202 h 90201"/>
                  <a:gd name="connsiteX3" fmla="*/ 169259 w 169259"/>
                  <a:gd name="connsiteY3" fmla="*/ 90202 h 90201"/>
                  <a:gd name="connsiteX4" fmla="*/ 169259 w 169259"/>
                  <a:gd name="connsiteY4" fmla="*/ 88202 h 90201"/>
                  <a:gd name="connsiteX5" fmla="*/ 84677 w 169259"/>
                  <a:gd name="connsiteY5" fmla="*/ 0 h 90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259" h="90201">
                    <a:moveTo>
                      <a:pt x="84677" y="0"/>
                    </a:moveTo>
                    <a:cubicBezTo>
                      <a:pt x="37910" y="0"/>
                      <a:pt x="0" y="39529"/>
                      <a:pt x="0" y="88202"/>
                    </a:cubicBezTo>
                    <a:lnTo>
                      <a:pt x="0" y="90202"/>
                    </a:lnTo>
                    <a:lnTo>
                      <a:pt x="169259" y="90202"/>
                    </a:lnTo>
                    <a:lnTo>
                      <a:pt x="169259" y="88202"/>
                    </a:lnTo>
                    <a:cubicBezTo>
                      <a:pt x="169259" y="39529"/>
                      <a:pt x="131350" y="0"/>
                      <a:pt x="84677" y="0"/>
                    </a:cubicBez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98" name="Freeform: Shape 17997">
                <a:extLst>
                  <a:ext uri="{FF2B5EF4-FFF2-40B4-BE49-F238E27FC236}">
                    <a16:creationId xmlns:a16="http://schemas.microsoft.com/office/drawing/2014/main" id="{888F0993-E832-448D-860F-00E7BC824221}"/>
                  </a:ext>
                </a:extLst>
              </p:cNvPr>
              <p:cNvSpPr/>
              <p:nvPr/>
            </p:nvSpPr>
            <p:spPr>
              <a:xfrm>
                <a:off x="1038986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857 w 5619"/>
                  <a:gd name="connsiteY1" fmla="*/ 82105 h 82105"/>
                  <a:gd name="connsiteX2" fmla="*/ 2857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857 w 5619"/>
                  <a:gd name="connsiteY5" fmla="*/ 0 h 82105"/>
                  <a:gd name="connsiteX6" fmla="*/ 2857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857" y="82105"/>
                    </a:cubicBezTo>
                    <a:lnTo>
                      <a:pt x="2857" y="82105"/>
                    </a:lnTo>
                    <a:cubicBezTo>
                      <a:pt x="1333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857" y="0"/>
                    </a:cubicBezTo>
                    <a:lnTo>
                      <a:pt x="2857" y="0"/>
                    </a:lnTo>
                    <a:cubicBezTo>
                      <a:pt x="4381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99" name="Freeform: Shape 17998">
                <a:extLst>
                  <a:ext uri="{FF2B5EF4-FFF2-40B4-BE49-F238E27FC236}">
                    <a16:creationId xmlns:a16="http://schemas.microsoft.com/office/drawing/2014/main" id="{8C7692BB-6D42-4A02-97DC-C7058458E834}"/>
                  </a:ext>
                </a:extLst>
              </p:cNvPr>
              <p:cNvSpPr/>
              <p:nvPr/>
            </p:nvSpPr>
            <p:spPr>
              <a:xfrm>
                <a:off x="1052416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762 w 5619"/>
                  <a:gd name="connsiteY1" fmla="*/ 82105 h 82105"/>
                  <a:gd name="connsiteX2" fmla="*/ 2762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762 w 5619"/>
                  <a:gd name="connsiteY5" fmla="*/ 0 h 82105"/>
                  <a:gd name="connsiteX6" fmla="*/ 2762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762" y="82105"/>
                    </a:cubicBezTo>
                    <a:lnTo>
                      <a:pt x="2762" y="82105"/>
                    </a:lnTo>
                    <a:cubicBezTo>
                      <a:pt x="1238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762" y="0"/>
                    </a:cubicBezTo>
                    <a:lnTo>
                      <a:pt x="2762" y="0"/>
                    </a:lnTo>
                    <a:cubicBezTo>
                      <a:pt x="4286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00" name="Freeform: Shape 17999">
                <a:extLst>
                  <a:ext uri="{FF2B5EF4-FFF2-40B4-BE49-F238E27FC236}">
                    <a16:creationId xmlns:a16="http://schemas.microsoft.com/office/drawing/2014/main" id="{63329C2C-F350-47FC-8DA7-6F722F191B0E}"/>
                  </a:ext>
                </a:extLst>
              </p:cNvPr>
              <p:cNvSpPr/>
              <p:nvPr/>
            </p:nvSpPr>
            <p:spPr>
              <a:xfrm>
                <a:off x="1065942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857 w 5619"/>
                  <a:gd name="connsiteY1" fmla="*/ 82105 h 82105"/>
                  <a:gd name="connsiteX2" fmla="*/ 2857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857 w 5619"/>
                  <a:gd name="connsiteY5" fmla="*/ 0 h 82105"/>
                  <a:gd name="connsiteX6" fmla="*/ 2857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857" y="82105"/>
                    </a:cubicBezTo>
                    <a:lnTo>
                      <a:pt x="2857" y="82105"/>
                    </a:lnTo>
                    <a:cubicBezTo>
                      <a:pt x="1333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857" y="0"/>
                    </a:cubicBezTo>
                    <a:lnTo>
                      <a:pt x="2857" y="0"/>
                    </a:lnTo>
                    <a:cubicBezTo>
                      <a:pt x="4381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01" name="Freeform: Shape 18000">
                <a:extLst>
                  <a:ext uri="{FF2B5EF4-FFF2-40B4-BE49-F238E27FC236}">
                    <a16:creationId xmlns:a16="http://schemas.microsoft.com/office/drawing/2014/main" id="{F4CE83D8-8DE4-4466-9682-3CF8918078E1}"/>
                  </a:ext>
                </a:extLst>
              </p:cNvPr>
              <p:cNvSpPr/>
              <p:nvPr/>
            </p:nvSpPr>
            <p:spPr>
              <a:xfrm>
                <a:off x="1079467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857 w 5619"/>
                  <a:gd name="connsiteY1" fmla="*/ 82105 h 82105"/>
                  <a:gd name="connsiteX2" fmla="*/ 2857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857 w 5619"/>
                  <a:gd name="connsiteY5" fmla="*/ 0 h 82105"/>
                  <a:gd name="connsiteX6" fmla="*/ 2857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857" y="82105"/>
                    </a:cubicBezTo>
                    <a:lnTo>
                      <a:pt x="2857" y="82105"/>
                    </a:lnTo>
                    <a:cubicBezTo>
                      <a:pt x="1333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857" y="0"/>
                    </a:cubicBezTo>
                    <a:lnTo>
                      <a:pt x="2857" y="0"/>
                    </a:lnTo>
                    <a:cubicBezTo>
                      <a:pt x="4381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02" name="Freeform: Shape 18001">
                <a:extLst>
                  <a:ext uri="{FF2B5EF4-FFF2-40B4-BE49-F238E27FC236}">
                    <a16:creationId xmlns:a16="http://schemas.microsoft.com/office/drawing/2014/main" id="{3A2828FC-FDEF-4B93-AB31-C81E4EF866D8}"/>
                  </a:ext>
                </a:extLst>
              </p:cNvPr>
              <p:cNvSpPr/>
              <p:nvPr/>
            </p:nvSpPr>
            <p:spPr>
              <a:xfrm>
                <a:off x="1092898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762 w 5619"/>
                  <a:gd name="connsiteY1" fmla="*/ 82105 h 82105"/>
                  <a:gd name="connsiteX2" fmla="*/ 2762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762 w 5619"/>
                  <a:gd name="connsiteY5" fmla="*/ 0 h 82105"/>
                  <a:gd name="connsiteX6" fmla="*/ 2762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762" y="82105"/>
                    </a:cubicBezTo>
                    <a:lnTo>
                      <a:pt x="2762" y="82105"/>
                    </a:lnTo>
                    <a:cubicBezTo>
                      <a:pt x="1238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762" y="0"/>
                    </a:cubicBezTo>
                    <a:lnTo>
                      <a:pt x="2762" y="0"/>
                    </a:lnTo>
                    <a:cubicBezTo>
                      <a:pt x="4286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03" name="Freeform: Shape 18002">
                <a:extLst>
                  <a:ext uri="{FF2B5EF4-FFF2-40B4-BE49-F238E27FC236}">
                    <a16:creationId xmlns:a16="http://schemas.microsoft.com/office/drawing/2014/main" id="{21497AC1-6FB2-4384-9098-C4A3DC7C0BD7}"/>
                  </a:ext>
                </a:extLst>
              </p:cNvPr>
              <p:cNvSpPr/>
              <p:nvPr/>
            </p:nvSpPr>
            <p:spPr>
              <a:xfrm>
                <a:off x="1106423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857 w 5619"/>
                  <a:gd name="connsiteY1" fmla="*/ 82105 h 82105"/>
                  <a:gd name="connsiteX2" fmla="*/ 2857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857 w 5619"/>
                  <a:gd name="connsiteY5" fmla="*/ 0 h 82105"/>
                  <a:gd name="connsiteX6" fmla="*/ 2857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857" y="82105"/>
                    </a:cubicBezTo>
                    <a:lnTo>
                      <a:pt x="2857" y="82105"/>
                    </a:lnTo>
                    <a:cubicBezTo>
                      <a:pt x="1333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857" y="0"/>
                    </a:cubicBezTo>
                    <a:lnTo>
                      <a:pt x="2857" y="0"/>
                    </a:lnTo>
                    <a:cubicBezTo>
                      <a:pt x="4381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04" name="Freeform: Shape 18003">
                <a:extLst>
                  <a:ext uri="{FF2B5EF4-FFF2-40B4-BE49-F238E27FC236}">
                    <a16:creationId xmlns:a16="http://schemas.microsoft.com/office/drawing/2014/main" id="{67A6F08E-08E6-42F9-BF34-2BE79B761553}"/>
                  </a:ext>
                </a:extLst>
              </p:cNvPr>
              <p:cNvSpPr/>
              <p:nvPr/>
            </p:nvSpPr>
            <p:spPr>
              <a:xfrm>
                <a:off x="1119949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857 w 5619"/>
                  <a:gd name="connsiteY1" fmla="*/ 82105 h 82105"/>
                  <a:gd name="connsiteX2" fmla="*/ 2857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857 w 5619"/>
                  <a:gd name="connsiteY5" fmla="*/ 0 h 82105"/>
                  <a:gd name="connsiteX6" fmla="*/ 2857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857" y="82105"/>
                    </a:cubicBezTo>
                    <a:lnTo>
                      <a:pt x="2857" y="82105"/>
                    </a:lnTo>
                    <a:cubicBezTo>
                      <a:pt x="1333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857" y="0"/>
                    </a:cubicBezTo>
                    <a:lnTo>
                      <a:pt x="2857" y="0"/>
                    </a:lnTo>
                    <a:cubicBezTo>
                      <a:pt x="4381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05" name="Freeform: Shape 18004">
                <a:extLst>
                  <a:ext uri="{FF2B5EF4-FFF2-40B4-BE49-F238E27FC236}">
                    <a16:creationId xmlns:a16="http://schemas.microsoft.com/office/drawing/2014/main" id="{3B681C65-5C69-4B24-A296-32B7981876B8}"/>
                  </a:ext>
                </a:extLst>
              </p:cNvPr>
              <p:cNvSpPr/>
              <p:nvPr/>
            </p:nvSpPr>
            <p:spPr>
              <a:xfrm>
                <a:off x="1133474" y="5332134"/>
                <a:ext cx="5524" cy="82105"/>
              </a:xfrm>
              <a:custGeom>
                <a:avLst/>
                <a:gdLst>
                  <a:gd name="connsiteX0" fmla="*/ 5525 w 5524"/>
                  <a:gd name="connsiteY0" fmla="*/ 79343 h 82105"/>
                  <a:gd name="connsiteX1" fmla="*/ 2762 w 5524"/>
                  <a:gd name="connsiteY1" fmla="*/ 82105 h 82105"/>
                  <a:gd name="connsiteX2" fmla="*/ 2762 w 5524"/>
                  <a:gd name="connsiteY2" fmla="*/ 82105 h 82105"/>
                  <a:gd name="connsiteX3" fmla="*/ 0 w 5524"/>
                  <a:gd name="connsiteY3" fmla="*/ 79343 h 82105"/>
                  <a:gd name="connsiteX4" fmla="*/ 0 w 5524"/>
                  <a:gd name="connsiteY4" fmla="*/ 2857 h 82105"/>
                  <a:gd name="connsiteX5" fmla="*/ 2762 w 5524"/>
                  <a:gd name="connsiteY5" fmla="*/ 0 h 82105"/>
                  <a:gd name="connsiteX6" fmla="*/ 2762 w 5524"/>
                  <a:gd name="connsiteY6" fmla="*/ 0 h 82105"/>
                  <a:gd name="connsiteX7" fmla="*/ 5525 w 5524"/>
                  <a:gd name="connsiteY7" fmla="*/ 2857 h 82105"/>
                  <a:gd name="connsiteX8" fmla="*/ 5525 w 5524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24" h="82105">
                    <a:moveTo>
                      <a:pt x="5525" y="79343"/>
                    </a:moveTo>
                    <a:cubicBezTo>
                      <a:pt x="5525" y="80867"/>
                      <a:pt x="4286" y="82105"/>
                      <a:pt x="2762" y="82105"/>
                    </a:cubicBezTo>
                    <a:lnTo>
                      <a:pt x="2762" y="82105"/>
                    </a:lnTo>
                    <a:cubicBezTo>
                      <a:pt x="1238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762" y="0"/>
                    </a:cubicBezTo>
                    <a:lnTo>
                      <a:pt x="2762" y="0"/>
                    </a:lnTo>
                    <a:cubicBezTo>
                      <a:pt x="4286" y="0"/>
                      <a:pt x="5525" y="1238"/>
                      <a:pt x="5525" y="2857"/>
                    </a:cubicBezTo>
                    <a:lnTo>
                      <a:pt x="5525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06" name="Freeform: Shape 18005">
                <a:extLst>
                  <a:ext uri="{FF2B5EF4-FFF2-40B4-BE49-F238E27FC236}">
                    <a16:creationId xmlns:a16="http://schemas.microsoft.com/office/drawing/2014/main" id="{98B676D5-1A9C-477A-86C0-F90C01E49E4F}"/>
                  </a:ext>
                </a:extLst>
              </p:cNvPr>
              <p:cNvSpPr/>
              <p:nvPr/>
            </p:nvSpPr>
            <p:spPr>
              <a:xfrm>
                <a:off x="1146904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857 w 5619"/>
                  <a:gd name="connsiteY1" fmla="*/ 82105 h 82105"/>
                  <a:gd name="connsiteX2" fmla="*/ 2857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857 w 5619"/>
                  <a:gd name="connsiteY5" fmla="*/ 0 h 82105"/>
                  <a:gd name="connsiteX6" fmla="*/ 2857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857" y="82105"/>
                    </a:cubicBezTo>
                    <a:lnTo>
                      <a:pt x="2857" y="82105"/>
                    </a:lnTo>
                    <a:cubicBezTo>
                      <a:pt x="1333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857" y="0"/>
                    </a:cubicBezTo>
                    <a:lnTo>
                      <a:pt x="2857" y="0"/>
                    </a:lnTo>
                    <a:cubicBezTo>
                      <a:pt x="4381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07" name="Freeform: Shape 18006">
                <a:extLst>
                  <a:ext uri="{FF2B5EF4-FFF2-40B4-BE49-F238E27FC236}">
                    <a16:creationId xmlns:a16="http://schemas.microsoft.com/office/drawing/2014/main" id="{AB041055-7F62-40FE-AAA2-CC721CE0A26B}"/>
                  </a:ext>
                </a:extLst>
              </p:cNvPr>
              <p:cNvSpPr/>
              <p:nvPr/>
            </p:nvSpPr>
            <p:spPr>
              <a:xfrm>
                <a:off x="883062" y="5749138"/>
                <a:ext cx="26574" cy="97535"/>
              </a:xfrm>
              <a:custGeom>
                <a:avLst/>
                <a:gdLst>
                  <a:gd name="connsiteX0" fmla="*/ 0 w 26574"/>
                  <a:gd name="connsiteY0" fmla="*/ 0 h 97535"/>
                  <a:gd name="connsiteX1" fmla="*/ 26575 w 26574"/>
                  <a:gd name="connsiteY1" fmla="*/ 0 h 97535"/>
                  <a:gd name="connsiteX2" fmla="*/ 26575 w 26574"/>
                  <a:gd name="connsiteY2" fmla="*/ 97536 h 97535"/>
                  <a:gd name="connsiteX3" fmla="*/ 0 w 26574"/>
                  <a:gd name="connsiteY3" fmla="*/ 97536 h 97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574" h="97535">
                    <a:moveTo>
                      <a:pt x="0" y="0"/>
                    </a:moveTo>
                    <a:lnTo>
                      <a:pt x="26575" y="0"/>
                    </a:lnTo>
                    <a:lnTo>
                      <a:pt x="26575" y="97536"/>
                    </a:lnTo>
                    <a:lnTo>
                      <a:pt x="0" y="97536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08" name="Freeform: Shape 18007">
                <a:extLst>
                  <a:ext uri="{FF2B5EF4-FFF2-40B4-BE49-F238E27FC236}">
                    <a16:creationId xmlns:a16="http://schemas.microsoft.com/office/drawing/2014/main" id="{4F654093-37D4-4ADF-B782-CEC1737AF72E}"/>
                  </a:ext>
                </a:extLst>
              </p:cNvPr>
              <p:cNvSpPr/>
              <p:nvPr/>
            </p:nvSpPr>
            <p:spPr>
              <a:xfrm>
                <a:off x="906398" y="5741423"/>
                <a:ext cx="58769" cy="112680"/>
              </a:xfrm>
              <a:custGeom>
                <a:avLst/>
                <a:gdLst>
                  <a:gd name="connsiteX0" fmla="*/ 0 w 58769"/>
                  <a:gd name="connsiteY0" fmla="*/ 0 h 112680"/>
                  <a:gd name="connsiteX1" fmla="*/ 58769 w 58769"/>
                  <a:gd name="connsiteY1" fmla="*/ 0 h 112680"/>
                  <a:gd name="connsiteX2" fmla="*/ 58769 w 58769"/>
                  <a:gd name="connsiteY2" fmla="*/ 112681 h 112680"/>
                  <a:gd name="connsiteX3" fmla="*/ 0 w 58769"/>
                  <a:gd name="connsiteY3" fmla="*/ 112681 h 11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769" h="112680">
                    <a:moveTo>
                      <a:pt x="0" y="0"/>
                    </a:moveTo>
                    <a:lnTo>
                      <a:pt x="58769" y="0"/>
                    </a:lnTo>
                    <a:lnTo>
                      <a:pt x="58769" y="112681"/>
                    </a:lnTo>
                    <a:lnTo>
                      <a:pt x="0" y="112681"/>
                    </a:lnTo>
                    <a:close/>
                  </a:path>
                </a:pathLst>
              </a:custGeom>
              <a:solidFill>
                <a:srgbClr val="00716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09" name="Freeform: Shape 18008">
                <a:extLst>
                  <a:ext uri="{FF2B5EF4-FFF2-40B4-BE49-F238E27FC236}">
                    <a16:creationId xmlns:a16="http://schemas.microsoft.com/office/drawing/2014/main" id="{17936387-2D7C-46D6-BBDA-8FAB1BE35359}"/>
                  </a:ext>
                </a:extLst>
              </p:cNvPr>
              <p:cNvSpPr/>
              <p:nvPr/>
            </p:nvSpPr>
            <p:spPr>
              <a:xfrm>
                <a:off x="1002220" y="5790953"/>
                <a:ext cx="247269" cy="78676"/>
              </a:xfrm>
              <a:custGeom>
                <a:avLst/>
                <a:gdLst>
                  <a:gd name="connsiteX0" fmla="*/ 0 w 247269"/>
                  <a:gd name="connsiteY0" fmla="*/ 0 h 78676"/>
                  <a:gd name="connsiteX1" fmla="*/ 247269 w 247269"/>
                  <a:gd name="connsiteY1" fmla="*/ 0 h 78676"/>
                  <a:gd name="connsiteX2" fmla="*/ 247269 w 247269"/>
                  <a:gd name="connsiteY2" fmla="*/ 78677 h 78676"/>
                  <a:gd name="connsiteX3" fmla="*/ 0 w 247269"/>
                  <a:gd name="connsiteY3" fmla="*/ 78677 h 78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269" h="78676">
                    <a:moveTo>
                      <a:pt x="0" y="0"/>
                    </a:moveTo>
                    <a:lnTo>
                      <a:pt x="247269" y="0"/>
                    </a:lnTo>
                    <a:lnTo>
                      <a:pt x="247269" y="78677"/>
                    </a:lnTo>
                    <a:lnTo>
                      <a:pt x="0" y="78677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10" name="Freeform: Shape 18009">
                <a:extLst>
                  <a:ext uri="{FF2B5EF4-FFF2-40B4-BE49-F238E27FC236}">
                    <a16:creationId xmlns:a16="http://schemas.microsoft.com/office/drawing/2014/main" id="{385F220B-E34E-4862-9F27-68AEEC839088}"/>
                  </a:ext>
                </a:extLst>
              </p:cNvPr>
              <p:cNvSpPr/>
              <p:nvPr/>
            </p:nvSpPr>
            <p:spPr>
              <a:xfrm>
                <a:off x="1546478" y="5453959"/>
                <a:ext cx="210312" cy="128777"/>
              </a:xfrm>
              <a:custGeom>
                <a:avLst/>
                <a:gdLst>
                  <a:gd name="connsiteX0" fmla="*/ 0 w 210312"/>
                  <a:gd name="connsiteY0" fmla="*/ 128778 h 128777"/>
                  <a:gd name="connsiteX1" fmla="*/ 0 w 210312"/>
                  <a:gd name="connsiteY1" fmla="*/ 0 h 128777"/>
                  <a:gd name="connsiteX2" fmla="*/ 210312 w 210312"/>
                  <a:gd name="connsiteY2" fmla="*/ 0 h 128777"/>
                  <a:gd name="connsiteX3" fmla="*/ 210312 w 210312"/>
                  <a:gd name="connsiteY3" fmla="*/ 127349 h 128777"/>
                  <a:gd name="connsiteX4" fmla="*/ 210312 w 210312"/>
                  <a:gd name="connsiteY4" fmla="*/ 128778 h 128777"/>
                  <a:gd name="connsiteX5" fmla="*/ 0 w 210312"/>
                  <a:gd name="connsiteY5" fmla="*/ 128778 h 128777"/>
                  <a:gd name="connsiteX6" fmla="*/ 0 w 210312"/>
                  <a:gd name="connsiteY6" fmla="*/ 128778 h 128777"/>
                  <a:gd name="connsiteX7" fmla="*/ 208883 w 210312"/>
                  <a:gd name="connsiteY7" fmla="*/ 127349 h 128777"/>
                  <a:gd name="connsiteX8" fmla="*/ 208883 w 210312"/>
                  <a:gd name="connsiteY8" fmla="*/ 125921 h 128777"/>
                  <a:gd name="connsiteX9" fmla="*/ 208883 w 210312"/>
                  <a:gd name="connsiteY9" fmla="*/ 127349 h 128777"/>
                  <a:gd name="connsiteX10" fmla="*/ 208883 w 210312"/>
                  <a:gd name="connsiteY10" fmla="*/ 127349 h 128777"/>
                  <a:gd name="connsiteX11" fmla="*/ 2762 w 210312"/>
                  <a:gd name="connsiteY11" fmla="*/ 126016 h 128777"/>
                  <a:gd name="connsiteX12" fmla="*/ 207454 w 210312"/>
                  <a:gd name="connsiteY12" fmla="*/ 126016 h 128777"/>
                  <a:gd name="connsiteX13" fmla="*/ 207454 w 210312"/>
                  <a:gd name="connsiteY13" fmla="*/ 2857 h 128777"/>
                  <a:gd name="connsiteX14" fmla="*/ 2762 w 210312"/>
                  <a:gd name="connsiteY14" fmla="*/ 2857 h 128777"/>
                  <a:gd name="connsiteX15" fmla="*/ 2762 w 210312"/>
                  <a:gd name="connsiteY15" fmla="*/ 126016 h 128777"/>
                  <a:gd name="connsiteX16" fmla="*/ 2762 w 210312"/>
                  <a:gd name="connsiteY16" fmla="*/ 126016 h 128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0312" h="128777">
                    <a:moveTo>
                      <a:pt x="0" y="128778"/>
                    </a:moveTo>
                    <a:lnTo>
                      <a:pt x="0" y="0"/>
                    </a:lnTo>
                    <a:lnTo>
                      <a:pt x="210312" y="0"/>
                    </a:lnTo>
                    <a:lnTo>
                      <a:pt x="210312" y="127349"/>
                    </a:lnTo>
                    <a:lnTo>
                      <a:pt x="210312" y="128778"/>
                    </a:lnTo>
                    <a:lnTo>
                      <a:pt x="0" y="128778"/>
                    </a:lnTo>
                    <a:lnTo>
                      <a:pt x="0" y="128778"/>
                    </a:lnTo>
                    <a:close/>
                    <a:moveTo>
                      <a:pt x="208883" y="127349"/>
                    </a:moveTo>
                    <a:lnTo>
                      <a:pt x="208883" y="125921"/>
                    </a:lnTo>
                    <a:lnTo>
                      <a:pt x="208883" y="127349"/>
                    </a:lnTo>
                    <a:lnTo>
                      <a:pt x="208883" y="127349"/>
                    </a:lnTo>
                    <a:close/>
                    <a:moveTo>
                      <a:pt x="2762" y="126016"/>
                    </a:moveTo>
                    <a:lnTo>
                      <a:pt x="207454" y="126016"/>
                    </a:lnTo>
                    <a:lnTo>
                      <a:pt x="207454" y="2857"/>
                    </a:lnTo>
                    <a:lnTo>
                      <a:pt x="2762" y="2857"/>
                    </a:lnTo>
                    <a:lnTo>
                      <a:pt x="2762" y="126016"/>
                    </a:lnTo>
                    <a:lnTo>
                      <a:pt x="2762" y="126016"/>
                    </a:lnTo>
                    <a:close/>
                  </a:path>
                </a:pathLst>
              </a:custGeom>
              <a:solidFill>
                <a:srgbClr val="20692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11" name="Freeform: Shape 18010">
                <a:extLst>
                  <a:ext uri="{FF2B5EF4-FFF2-40B4-BE49-F238E27FC236}">
                    <a16:creationId xmlns:a16="http://schemas.microsoft.com/office/drawing/2014/main" id="{F1ACA005-0BAD-47EC-9CA7-186F5332AF97}"/>
                  </a:ext>
                </a:extLst>
              </p:cNvPr>
              <p:cNvSpPr/>
              <p:nvPr/>
            </p:nvSpPr>
            <p:spPr>
              <a:xfrm>
                <a:off x="1685257" y="5472532"/>
                <a:ext cx="51530" cy="15716"/>
              </a:xfrm>
              <a:custGeom>
                <a:avLst/>
                <a:gdLst>
                  <a:gd name="connsiteX0" fmla="*/ 0 w 51530"/>
                  <a:gd name="connsiteY0" fmla="*/ 0 h 15716"/>
                  <a:gd name="connsiteX1" fmla="*/ 51530 w 51530"/>
                  <a:gd name="connsiteY1" fmla="*/ 0 h 15716"/>
                  <a:gd name="connsiteX2" fmla="*/ 51530 w 51530"/>
                  <a:gd name="connsiteY2" fmla="*/ 15716 h 15716"/>
                  <a:gd name="connsiteX3" fmla="*/ 0 w 51530"/>
                  <a:gd name="connsiteY3" fmla="*/ 15716 h 15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530" h="15716">
                    <a:moveTo>
                      <a:pt x="0" y="0"/>
                    </a:moveTo>
                    <a:lnTo>
                      <a:pt x="51530" y="0"/>
                    </a:lnTo>
                    <a:lnTo>
                      <a:pt x="51530" y="15716"/>
                    </a:lnTo>
                    <a:lnTo>
                      <a:pt x="0" y="15716"/>
                    </a:lnTo>
                    <a:close/>
                  </a:path>
                </a:pathLst>
              </a:custGeom>
              <a:solidFill>
                <a:srgbClr val="20692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12" name="Freeform: Shape 18011">
                <a:extLst>
                  <a:ext uri="{FF2B5EF4-FFF2-40B4-BE49-F238E27FC236}">
                    <a16:creationId xmlns:a16="http://schemas.microsoft.com/office/drawing/2014/main" id="{A8A01454-C32A-4B63-A69B-5C47DE28AB76}"/>
                  </a:ext>
                </a:extLst>
              </p:cNvPr>
              <p:cNvSpPr/>
              <p:nvPr/>
            </p:nvSpPr>
            <p:spPr>
              <a:xfrm>
                <a:off x="1328451" y="5248028"/>
                <a:ext cx="110489" cy="128778"/>
              </a:xfrm>
              <a:custGeom>
                <a:avLst/>
                <a:gdLst>
                  <a:gd name="connsiteX0" fmla="*/ 0 w 110489"/>
                  <a:gd name="connsiteY0" fmla="*/ 128778 h 128778"/>
                  <a:gd name="connsiteX1" fmla="*/ 0 w 110489"/>
                  <a:gd name="connsiteY1" fmla="*/ 0 h 128778"/>
                  <a:gd name="connsiteX2" fmla="*/ 110490 w 110489"/>
                  <a:gd name="connsiteY2" fmla="*/ 0 h 128778"/>
                  <a:gd name="connsiteX3" fmla="*/ 110490 w 110489"/>
                  <a:gd name="connsiteY3" fmla="*/ 127349 h 128778"/>
                  <a:gd name="connsiteX4" fmla="*/ 110490 w 110489"/>
                  <a:gd name="connsiteY4" fmla="*/ 128778 h 128778"/>
                  <a:gd name="connsiteX5" fmla="*/ 0 w 110489"/>
                  <a:gd name="connsiteY5" fmla="*/ 128778 h 128778"/>
                  <a:gd name="connsiteX6" fmla="*/ 0 w 110489"/>
                  <a:gd name="connsiteY6" fmla="*/ 128778 h 128778"/>
                  <a:gd name="connsiteX7" fmla="*/ 109061 w 110489"/>
                  <a:gd name="connsiteY7" fmla="*/ 127349 h 128778"/>
                  <a:gd name="connsiteX8" fmla="*/ 109061 w 110489"/>
                  <a:gd name="connsiteY8" fmla="*/ 125921 h 128778"/>
                  <a:gd name="connsiteX9" fmla="*/ 109061 w 110489"/>
                  <a:gd name="connsiteY9" fmla="*/ 127349 h 128778"/>
                  <a:gd name="connsiteX10" fmla="*/ 109061 w 110489"/>
                  <a:gd name="connsiteY10" fmla="*/ 127349 h 128778"/>
                  <a:gd name="connsiteX11" fmla="*/ 2762 w 110489"/>
                  <a:gd name="connsiteY11" fmla="*/ 126016 h 128778"/>
                  <a:gd name="connsiteX12" fmla="*/ 107632 w 110489"/>
                  <a:gd name="connsiteY12" fmla="*/ 126016 h 128778"/>
                  <a:gd name="connsiteX13" fmla="*/ 107632 w 110489"/>
                  <a:gd name="connsiteY13" fmla="*/ 2857 h 128778"/>
                  <a:gd name="connsiteX14" fmla="*/ 2762 w 110489"/>
                  <a:gd name="connsiteY14" fmla="*/ 2857 h 128778"/>
                  <a:gd name="connsiteX15" fmla="*/ 2762 w 110489"/>
                  <a:gd name="connsiteY15" fmla="*/ 126016 h 128778"/>
                  <a:gd name="connsiteX16" fmla="*/ 2762 w 110489"/>
                  <a:gd name="connsiteY16" fmla="*/ 126016 h 128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489" h="128778">
                    <a:moveTo>
                      <a:pt x="0" y="128778"/>
                    </a:moveTo>
                    <a:lnTo>
                      <a:pt x="0" y="0"/>
                    </a:lnTo>
                    <a:lnTo>
                      <a:pt x="110490" y="0"/>
                    </a:lnTo>
                    <a:lnTo>
                      <a:pt x="110490" y="127349"/>
                    </a:lnTo>
                    <a:lnTo>
                      <a:pt x="110490" y="128778"/>
                    </a:lnTo>
                    <a:lnTo>
                      <a:pt x="0" y="128778"/>
                    </a:lnTo>
                    <a:lnTo>
                      <a:pt x="0" y="128778"/>
                    </a:lnTo>
                    <a:close/>
                    <a:moveTo>
                      <a:pt x="109061" y="127349"/>
                    </a:moveTo>
                    <a:lnTo>
                      <a:pt x="109061" y="125921"/>
                    </a:lnTo>
                    <a:lnTo>
                      <a:pt x="109061" y="127349"/>
                    </a:lnTo>
                    <a:lnTo>
                      <a:pt x="109061" y="127349"/>
                    </a:lnTo>
                    <a:close/>
                    <a:moveTo>
                      <a:pt x="2762" y="126016"/>
                    </a:moveTo>
                    <a:lnTo>
                      <a:pt x="107632" y="126016"/>
                    </a:lnTo>
                    <a:lnTo>
                      <a:pt x="107632" y="2857"/>
                    </a:lnTo>
                    <a:lnTo>
                      <a:pt x="2762" y="2857"/>
                    </a:lnTo>
                    <a:lnTo>
                      <a:pt x="2762" y="126016"/>
                    </a:lnTo>
                    <a:lnTo>
                      <a:pt x="2762" y="126016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13" name="Freeform: Shape 18012">
                <a:extLst>
                  <a:ext uri="{FF2B5EF4-FFF2-40B4-BE49-F238E27FC236}">
                    <a16:creationId xmlns:a16="http://schemas.microsoft.com/office/drawing/2014/main" id="{FB200C6D-003D-48BD-ADB8-1E34FA07B3E1}"/>
                  </a:ext>
                </a:extLst>
              </p:cNvPr>
              <p:cNvSpPr/>
              <p:nvPr/>
            </p:nvSpPr>
            <p:spPr>
              <a:xfrm>
                <a:off x="1403222" y="5266602"/>
                <a:ext cx="26765" cy="15716"/>
              </a:xfrm>
              <a:custGeom>
                <a:avLst/>
                <a:gdLst>
                  <a:gd name="connsiteX0" fmla="*/ 0 w 26765"/>
                  <a:gd name="connsiteY0" fmla="*/ 0 h 15716"/>
                  <a:gd name="connsiteX1" fmla="*/ 26765 w 26765"/>
                  <a:gd name="connsiteY1" fmla="*/ 0 h 15716"/>
                  <a:gd name="connsiteX2" fmla="*/ 26765 w 26765"/>
                  <a:gd name="connsiteY2" fmla="*/ 15716 h 15716"/>
                  <a:gd name="connsiteX3" fmla="*/ 0 w 26765"/>
                  <a:gd name="connsiteY3" fmla="*/ 15716 h 15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65" h="15716">
                    <a:moveTo>
                      <a:pt x="0" y="0"/>
                    </a:moveTo>
                    <a:lnTo>
                      <a:pt x="26765" y="0"/>
                    </a:lnTo>
                    <a:lnTo>
                      <a:pt x="26765" y="15716"/>
                    </a:lnTo>
                    <a:lnTo>
                      <a:pt x="0" y="15716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14" name="Freeform: Shape 18013">
                <a:extLst>
                  <a:ext uri="{FF2B5EF4-FFF2-40B4-BE49-F238E27FC236}">
                    <a16:creationId xmlns:a16="http://schemas.microsoft.com/office/drawing/2014/main" id="{212B3E9C-1478-48E5-A8B0-C936FA1E5FEC}"/>
                  </a:ext>
                </a:extLst>
              </p:cNvPr>
              <p:cNvSpPr/>
              <p:nvPr/>
            </p:nvSpPr>
            <p:spPr>
              <a:xfrm>
                <a:off x="2184653" y="5472628"/>
                <a:ext cx="51530" cy="15716"/>
              </a:xfrm>
              <a:custGeom>
                <a:avLst/>
                <a:gdLst>
                  <a:gd name="connsiteX0" fmla="*/ 0 w 51530"/>
                  <a:gd name="connsiteY0" fmla="*/ 0 h 15716"/>
                  <a:gd name="connsiteX1" fmla="*/ 51530 w 51530"/>
                  <a:gd name="connsiteY1" fmla="*/ 0 h 15716"/>
                  <a:gd name="connsiteX2" fmla="*/ 51530 w 51530"/>
                  <a:gd name="connsiteY2" fmla="*/ 15716 h 15716"/>
                  <a:gd name="connsiteX3" fmla="*/ 0 w 51530"/>
                  <a:gd name="connsiteY3" fmla="*/ 15716 h 15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530" h="15716">
                    <a:moveTo>
                      <a:pt x="0" y="0"/>
                    </a:moveTo>
                    <a:lnTo>
                      <a:pt x="51530" y="0"/>
                    </a:lnTo>
                    <a:lnTo>
                      <a:pt x="51530" y="15716"/>
                    </a:lnTo>
                    <a:lnTo>
                      <a:pt x="0" y="15716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15" name="Freeform: Shape 18014">
                <a:extLst>
                  <a:ext uri="{FF2B5EF4-FFF2-40B4-BE49-F238E27FC236}">
                    <a16:creationId xmlns:a16="http://schemas.microsoft.com/office/drawing/2014/main" id="{0B94F36F-FBE0-4BBB-A547-67C2F560570F}"/>
                  </a:ext>
                </a:extLst>
              </p:cNvPr>
              <p:cNvSpPr/>
              <p:nvPr/>
            </p:nvSpPr>
            <p:spPr>
              <a:xfrm>
                <a:off x="1861470" y="5438338"/>
                <a:ext cx="398907" cy="215360"/>
              </a:xfrm>
              <a:custGeom>
                <a:avLst/>
                <a:gdLst>
                  <a:gd name="connsiteX0" fmla="*/ 0 w 398907"/>
                  <a:gd name="connsiteY0" fmla="*/ 215360 h 215360"/>
                  <a:gd name="connsiteX1" fmla="*/ 0 w 398907"/>
                  <a:gd name="connsiteY1" fmla="*/ 0 h 215360"/>
                  <a:gd name="connsiteX2" fmla="*/ 398907 w 398907"/>
                  <a:gd name="connsiteY2" fmla="*/ 0 h 215360"/>
                  <a:gd name="connsiteX3" fmla="*/ 398907 w 398907"/>
                  <a:gd name="connsiteY3" fmla="*/ 212503 h 215360"/>
                  <a:gd name="connsiteX4" fmla="*/ 398907 w 398907"/>
                  <a:gd name="connsiteY4" fmla="*/ 215265 h 215360"/>
                  <a:gd name="connsiteX5" fmla="*/ 0 w 398907"/>
                  <a:gd name="connsiteY5" fmla="*/ 215265 h 215360"/>
                  <a:gd name="connsiteX6" fmla="*/ 0 w 398907"/>
                  <a:gd name="connsiteY6" fmla="*/ 215360 h 215360"/>
                  <a:gd name="connsiteX7" fmla="*/ 396145 w 398907"/>
                  <a:gd name="connsiteY7" fmla="*/ 212598 h 215360"/>
                  <a:gd name="connsiteX8" fmla="*/ 396145 w 398907"/>
                  <a:gd name="connsiteY8" fmla="*/ 209836 h 215360"/>
                  <a:gd name="connsiteX9" fmla="*/ 396145 w 398907"/>
                  <a:gd name="connsiteY9" fmla="*/ 212598 h 215360"/>
                  <a:gd name="connsiteX10" fmla="*/ 396145 w 398907"/>
                  <a:gd name="connsiteY10" fmla="*/ 212598 h 215360"/>
                  <a:gd name="connsiteX11" fmla="*/ 5525 w 398907"/>
                  <a:gd name="connsiteY11" fmla="*/ 209740 h 215360"/>
                  <a:gd name="connsiteX12" fmla="*/ 393287 w 398907"/>
                  <a:gd name="connsiteY12" fmla="*/ 209740 h 215360"/>
                  <a:gd name="connsiteX13" fmla="*/ 393287 w 398907"/>
                  <a:gd name="connsiteY13" fmla="*/ 5620 h 215360"/>
                  <a:gd name="connsiteX14" fmla="*/ 5525 w 398907"/>
                  <a:gd name="connsiteY14" fmla="*/ 5620 h 215360"/>
                  <a:gd name="connsiteX15" fmla="*/ 5525 w 398907"/>
                  <a:gd name="connsiteY15" fmla="*/ 209740 h 215360"/>
                  <a:gd name="connsiteX16" fmla="*/ 5525 w 398907"/>
                  <a:gd name="connsiteY16" fmla="*/ 209740 h 215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98907" h="215360">
                    <a:moveTo>
                      <a:pt x="0" y="215360"/>
                    </a:moveTo>
                    <a:lnTo>
                      <a:pt x="0" y="0"/>
                    </a:lnTo>
                    <a:lnTo>
                      <a:pt x="398907" y="0"/>
                    </a:lnTo>
                    <a:lnTo>
                      <a:pt x="398907" y="212503"/>
                    </a:lnTo>
                    <a:lnTo>
                      <a:pt x="398907" y="215265"/>
                    </a:lnTo>
                    <a:lnTo>
                      <a:pt x="0" y="215265"/>
                    </a:lnTo>
                    <a:lnTo>
                      <a:pt x="0" y="215360"/>
                    </a:lnTo>
                    <a:close/>
                    <a:moveTo>
                      <a:pt x="396145" y="212598"/>
                    </a:moveTo>
                    <a:lnTo>
                      <a:pt x="396145" y="209836"/>
                    </a:lnTo>
                    <a:lnTo>
                      <a:pt x="396145" y="212598"/>
                    </a:lnTo>
                    <a:lnTo>
                      <a:pt x="396145" y="212598"/>
                    </a:lnTo>
                    <a:close/>
                    <a:moveTo>
                      <a:pt x="5525" y="209740"/>
                    </a:moveTo>
                    <a:lnTo>
                      <a:pt x="393287" y="209740"/>
                    </a:lnTo>
                    <a:lnTo>
                      <a:pt x="393287" y="5620"/>
                    </a:lnTo>
                    <a:lnTo>
                      <a:pt x="5525" y="5620"/>
                    </a:lnTo>
                    <a:lnTo>
                      <a:pt x="5525" y="209740"/>
                    </a:lnTo>
                    <a:lnTo>
                      <a:pt x="5525" y="209740"/>
                    </a:lnTo>
                    <a:close/>
                  </a:path>
                </a:pathLst>
              </a:custGeom>
              <a:solidFill>
                <a:srgbClr val="9B261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16" name="Freeform: Shape 18015">
                <a:extLst>
                  <a:ext uri="{FF2B5EF4-FFF2-40B4-BE49-F238E27FC236}">
                    <a16:creationId xmlns:a16="http://schemas.microsoft.com/office/drawing/2014/main" id="{4E547395-908A-4E04-AF64-F476DC734652}"/>
                  </a:ext>
                </a:extLst>
              </p:cNvPr>
              <p:cNvSpPr/>
              <p:nvPr/>
            </p:nvSpPr>
            <p:spPr>
              <a:xfrm>
                <a:off x="1002601" y="5486153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3 h 8572"/>
                  <a:gd name="connsiteX3" fmla="*/ 0 w 100869"/>
                  <a:gd name="connsiteY3" fmla="*/ 8573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3"/>
                    </a:lnTo>
                    <a:lnTo>
                      <a:pt x="0" y="8573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17" name="Freeform: Shape 18016">
                <a:extLst>
                  <a:ext uri="{FF2B5EF4-FFF2-40B4-BE49-F238E27FC236}">
                    <a16:creationId xmlns:a16="http://schemas.microsoft.com/office/drawing/2014/main" id="{5F9DF173-BD8F-4242-96F4-55FE04C7304B}"/>
                  </a:ext>
                </a:extLst>
              </p:cNvPr>
              <p:cNvSpPr/>
              <p:nvPr/>
            </p:nvSpPr>
            <p:spPr>
              <a:xfrm>
                <a:off x="1002601" y="5503298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3 h 8572"/>
                  <a:gd name="connsiteX3" fmla="*/ 0 w 100869"/>
                  <a:gd name="connsiteY3" fmla="*/ 8573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3"/>
                    </a:lnTo>
                    <a:lnTo>
                      <a:pt x="0" y="8573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18" name="Freeform: Shape 18017">
                <a:extLst>
                  <a:ext uri="{FF2B5EF4-FFF2-40B4-BE49-F238E27FC236}">
                    <a16:creationId xmlns:a16="http://schemas.microsoft.com/office/drawing/2014/main" id="{31CF29CA-61BC-4928-9112-73F95C031297}"/>
                  </a:ext>
                </a:extLst>
              </p:cNvPr>
              <p:cNvSpPr/>
              <p:nvPr/>
            </p:nvSpPr>
            <p:spPr>
              <a:xfrm>
                <a:off x="1002601" y="5520443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2 h 8572"/>
                  <a:gd name="connsiteX3" fmla="*/ 0 w 100869"/>
                  <a:gd name="connsiteY3" fmla="*/ 8572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2"/>
                    </a:lnTo>
                    <a:lnTo>
                      <a:pt x="0" y="8572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19" name="Freeform: Shape 18018">
                <a:extLst>
                  <a:ext uri="{FF2B5EF4-FFF2-40B4-BE49-F238E27FC236}">
                    <a16:creationId xmlns:a16="http://schemas.microsoft.com/office/drawing/2014/main" id="{7854D940-52FC-42E8-9A54-07C810EEC08A}"/>
                  </a:ext>
                </a:extLst>
              </p:cNvPr>
              <p:cNvSpPr/>
              <p:nvPr/>
            </p:nvSpPr>
            <p:spPr>
              <a:xfrm>
                <a:off x="1002601" y="5537683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3 h 8572"/>
                  <a:gd name="connsiteX3" fmla="*/ 0 w 100869"/>
                  <a:gd name="connsiteY3" fmla="*/ 8573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3"/>
                    </a:lnTo>
                    <a:lnTo>
                      <a:pt x="0" y="8573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20" name="Freeform: Shape 18019">
                <a:extLst>
                  <a:ext uri="{FF2B5EF4-FFF2-40B4-BE49-F238E27FC236}">
                    <a16:creationId xmlns:a16="http://schemas.microsoft.com/office/drawing/2014/main" id="{2ACD4605-FECE-451C-8CFE-55868A85B8E5}"/>
                  </a:ext>
                </a:extLst>
              </p:cNvPr>
              <p:cNvSpPr/>
              <p:nvPr/>
            </p:nvSpPr>
            <p:spPr>
              <a:xfrm>
                <a:off x="1002601" y="5554828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3 h 8572"/>
                  <a:gd name="connsiteX3" fmla="*/ 0 w 100869"/>
                  <a:gd name="connsiteY3" fmla="*/ 8573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3"/>
                    </a:lnTo>
                    <a:lnTo>
                      <a:pt x="0" y="8573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21" name="Freeform: Shape 18020">
                <a:extLst>
                  <a:ext uri="{FF2B5EF4-FFF2-40B4-BE49-F238E27FC236}">
                    <a16:creationId xmlns:a16="http://schemas.microsoft.com/office/drawing/2014/main" id="{46651739-18EF-42E1-B50E-6DF5138F8D56}"/>
                  </a:ext>
                </a:extLst>
              </p:cNvPr>
              <p:cNvSpPr/>
              <p:nvPr/>
            </p:nvSpPr>
            <p:spPr>
              <a:xfrm>
                <a:off x="1002601" y="5572069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2 h 8572"/>
                  <a:gd name="connsiteX3" fmla="*/ 0 w 100869"/>
                  <a:gd name="connsiteY3" fmla="*/ 8572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2"/>
                    </a:lnTo>
                    <a:lnTo>
                      <a:pt x="0" y="8572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22" name="Freeform: Shape 18021">
                <a:extLst>
                  <a:ext uri="{FF2B5EF4-FFF2-40B4-BE49-F238E27FC236}">
                    <a16:creationId xmlns:a16="http://schemas.microsoft.com/office/drawing/2014/main" id="{F65231BC-3E50-4E69-A6D9-EE778D48FDDE}"/>
                  </a:ext>
                </a:extLst>
              </p:cNvPr>
              <p:cNvSpPr/>
              <p:nvPr/>
            </p:nvSpPr>
            <p:spPr>
              <a:xfrm>
                <a:off x="1002601" y="5589214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3 h 8572"/>
                  <a:gd name="connsiteX3" fmla="*/ 0 w 100869"/>
                  <a:gd name="connsiteY3" fmla="*/ 8573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3"/>
                    </a:lnTo>
                    <a:lnTo>
                      <a:pt x="0" y="8573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23" name="Freeform: Shape 18022">
                <a:extLst>
                  <a:ext uri="{FF2B5EF4-FFF2-40B4-BE49-F238E27FC236}">
                    <a16:creationId xmlns:a16="http://schemas.microsoft.com/office/drawing/2014/main" id="{CADC5734-CD7A-4DBF-8D33-AFEA9741A133}"/>
                  </a:ext>
                </a:extLst>
              </p:cNvPr>
              <p:cNvSpPr/>
              <p:nvPr/>
            </p:nvSpPr>
            <p:spPr>
              <a:xfrm>
                <a:off x="1839086" y="5343087"/>
                <a:ext cx="102298" cy="150399"/>
              </a:xfrm>
              <a:custGeom>
                <a:avLst/>
                <a:gdLst>
                  <a:gd name="connsiteX0" fmla="*/ 4858 w 102298"/>
                  <a:gd name="connsiteY0" fmla="*/ 150400 h 150399"/>
                  <a:gd name="connsiteX1" fmla="*/ 0 w 102298"/>
                  <a:gd name="connsiteY1" fmla="*/ 147161 h 150399"/>
                  <a:gd name="connsiteX2" fmla="*/ 91059 w 102298"/>
                  <a:gd name="connsiteY2" fmla="*/ 0 h 150399"/>
                  <a:gd name="connsiteX3" fmla="*/ 102299 w 102298"/>
                  <a:gd name="connsiteY3" fmla="*/ 7334 h 150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2298" h="150399">
                    <a:moveTo>
                      <a:pt x="4858" y="150400"/>
                    </a:moveTo>
                    <a:lnTo>
                      <a:pt x="0" y="147161"/>
                    </a:lnTo>
                    <a:lnTo>
                      <a:pt x="91059" y="0"/>
                    </a:lnTo>
                    <a:lnTo>
                      <a:pt x="102299" y="7334"/>
                    </a:lnTo>
                    <a:close/>
                  </a:path>
                </a:pathLst>
              </a:custGeom>
              <a:solidFill>
                <a:srgbClr val="AE16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24" name="Freeform: Shape 18023">
                <a:extLst>
                  <a:ext uri="{FF2B5EF4-FFF2-40B4-BE49-F238E27FC236}">
                    <a16:creationId xmlns:a16="http://schemas.microsoft.com/office/drawing/2014/main" id="{5EEA55C5-0418-4746-877B-A3CB0A9A6D79}"/>
                  </a:ext>
                </a:extLst>
              </p:cNvPr>
              <p:cNvSpPr/>
              <p:nvPr/>
            </p:nvSpPr>
            <p:spPr>
              <a:xfrm>
                <a:off x="1831704" y="5487526"/>
                <a:ext cx="14478" cy="16970"/>
              </a:xfrm>
              <a:custGeom>
                <a:avLst/>
                <a:gdLst>
                  <a:gd name="connsiteX0" fmla="*/ 12335 w 14478"/>
                  <a:gd name="connsiteY0" fmla="*/ 11867 h 16970"/>
                  <a:gd name="connsiteX1" fmla="*/ 2143 w 14478"/>
                  <a:gd name="connsiteY1" fmla="*/ 16248 h 16970"/>
                  <a:gd name="connsiteX2" fmla="*/ 2143 w 14478"/>
                  <a:gd name="connsiteY2" fmla="*/ 5104 h 16970"/>
                  <a:gd name="connsiteX3" fmla="*/ 12335 w 14478"/>
                  <a:gd name="connsiteY3" fmla="*/ 722 h 16970"/>
                  <a:gd name="connsiteX4" fmla="*/ 12335 w 14478"/>
                  <a:gd name="connsiteY4" fmla="*/ 11867 h 16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78" h="16970">
                    <a:moveTo>
                      <a:pt x="12335" y="11867"/>
                    </a:moveTo>
                    <a:cubicBezTo>
                      <a:pt x="9477" y="16153"/>
                      <a:pt x="4905" y="18153"/>
                      <a:pt x="2143" y="16248"/>
                    </a:cubicBezTo>
                    <a:cubicBezTo>
                      <a:pt x="-714" y="14343"/>
                      <a:pt x="-714" y="9390"/>
                      <a:pt x="2143" y="5104"/>
                    </a:cubicBezTo>
                    <a:cubicBezTo>
                      <a:pt x="5001" y="818"/>
                      <a:pt x="9573" y="-1183"/>
                      <a:pt x="12335" y="722"/>
                    </a:cubicBezTo>
                    <a:cubicBezTo>
                      <a:pt x="15192" y="2627"/>
                      <a:pt x="15192" y="7580"/>
                      <a:pt x="12335" y="11867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25" name="Freeform: Shape 18024">
                <a:extLst>
                  <a:ext uri="{FF2B5EF4-FFF2-40B4-BE49-F238E27FC236}">
                    <a16:creationId xmlns:a16="http://schemas.microsoft.com/office/drawing/2014/main" id="{D7AB7F0A-CCC3-4713-8043-67683155922C}"/>
                  </a:ext>
                </a:extLst>
              </p:cNvPr>
              <p:cNvSpPr/>
              <p:nvPr/>
            </p:nvSpPr>
            <p:spPr>
              <a:xfrm>
                <a:off x="1847897" y="5409762"/>
                <a:ext cx="356872" cy="108200"/>
              </a:xfrm>
              <a:custGeom>
                <a:avLst/>
                <a:gdLst>
                  <a:gd name="connsiteX0" fmla="*/ 111490 w 356872"/>
                  <a:gd name="connsiteY0" fmla="*/ 6953 h 108200"/>
                  <a:gd name="connsiteX1" fmla="*/ 124349 w 356872"/>
                  <a:gd name="connsiteY1" fmla="*/ 12382 h 108200"/>
                  <a:gd name="connsiteX2" fmla="*/ 145209 w 356872"/>
                  <a:gd name="connsiteY2" fmla="*/ 7715 h 108200"/>
                  <a:gd name="connsiteX3" fmla="*/ 145018 w 356872"/>
                  <a:gd name="connsiteY3" fmla="*/ 8668 h 108200"/>
                  <a:gd name="connsiteX4" fmla="*/ 169783 w 356872"/>
                  <a:gd name="connsiteY4" fmla="*/ 48959 h 108200"/>
                  <a:gd name="connsiteX5" fmla="*/ 171022 w 356872"/>
                  <a:gd name="connsiteY5" fmla="*/ 49244 h 108200"/>
                  <a:gd name="connsiteX6" fmla="*/ 171879 w 356872"/>
                  <a:gd name="connsiteY6" fmla="*/ 49435 h 108200"/>
                  <a:gd name="connsiteX7" fmla="*/ 172069 w 356872"/>
                  <a:gd name="connsiteY7" fmla="*/ 49435 h 108200"/>
                  <a:gd name="connsiteX8" fmla="*/ 172355 w 356872"/>
                  <a:gd name="connsiteY8" fmla="*/ 49530 h 108200"/>
                  <a:gd name="connsiteX9" fmla="*/ 190548 w 356872"/>
                  <a:gd name="connsiteY9" fmla="*/ 46482 h 108200"/>
                  <a:gd name="connsiteX10" fmla="*/ 215313 w 356872"/>
                  <a:gd name="connsiteY10" fmla="*/ 67532 h 108200"/>
                  <a:gd name="connsiteX11" fmla="*/ 215598 w 356872"/>
                  <a:gd name="connsiteY11" fmla="*/ 67532 h 108200"/>
                  <a:gd name="connsiteX12" fmla="*/ 215694 w 356872"/>
                  <a:gd name="connsiteY12" fmla="*/ 67532 h 108200"/>
                  <a:gd name="connsiteX13" fmla="*/ 244650 w 356872"/>
                  <a:gd name="connsiteY13" fmla="*/ 55531 h 108200"/>
                  <a:gd name="connsiteX14" fmla="*/ 260271 w 356872"/>
                  <a:gd name="connsiteY14" fmla="*/ 63151 h 108200"/>
                  <a:gd name="connsiteX15" fmla="*/ 260556 w 356872"/>
                  <a:gd name="connsiteY15" fmla="*/ 63151 h 108200"/>
                  <a:gd name="connsiteX16" fmla="*/ 260747 w 356872"/>
                  <a:gd name="connsiteY16" fmla="*/ 63151 h 108200"/>
                  <a:gd name="connsiteX17" fmla="*/ 297704 w 356872"/>
                  <a:gd name="connsiteY17" fmla="*/ 32385 h 108200"/>
                  <a:gd name="connsiteX18" fmla="*/ 297799 w 356872"/>
                  <a:gd name="connsiteY18" fmla="*/ 31814 h 108200"/>
                  <a:gd name="connsiteX19" fmla="*/ 316182 w 356872"/>
                  <a:gd name="connsiteY19" fmla="*/ 42196 h 108200"/>
                  <a:gd name="connsiteX20" fmla="*/ 316373 w 356872"/>
                  <a:gd name="connsiteY20" fmla="*/ 42196 h 108200"/>
                  <a:gd name="connsiteX21" fmla="*/ 316659 w 356872"/>
                  <a:gd name="connsiteY21" fmla="*/ 42196 h 108200"/>
                  <a:gd name="connsiteX22" fmla="*/ 356854 w 356872"/>
                  <a:gd name="connsiteY22" fmla="*/ 1143 h 108200"/>
                  <a:gd name="connsiteX23" fmla="*/ 355806 w 356872"/>
                  <a:gd name="connsiteY23" fmla="*/ 0 h 108200"/>
                  <a:gd name="connsiteX24" fmla="*/ 111490 w 356872"/>
                  <a:gd name="connsiteY24" fmla="*/ 6953 h 108200"/>
                  <a:gd name="connsiteX25" fmla="*/ 61674 w 356872"/>
                  <a:gd name="connsiteY25" fmla="*/ 1333 h 108200"/>
                  <a:gd name="connsiteX26" fmla="*/ 9001 w 356872"/>
                  <a:gd name="connsiteY26" fmla="*/ 90392 h 108200"/>
                  <a:gd name="connsiteX27" fmla="*/ 2143 w 356872"/>
                  <a:gd name="connsiteY27" fmla="*/ 95631 h 108200"/>
                  <a:gd name="connsiteX28" fmla="*/ 2143 w 356872"/>
                  <a:gd name="connsiteY28" fmla="*/ 107442 h 108200"/>
                  <a:gd name="connsiteX29" fmla="*/ 12335 w 356872"/>
                  <a:gd name="connsiteY29" fmla="*/ 102775 h 108200"/>
                  <a:gd name="connsiteX30" fmla="*/ 14049 w 356872"/>
                  <a:gd name="connsiteY30" fmla="*/ 93536 h 108200"/>
                  <a:gd name="connsiteX31" fmla="*/ 74533 w 356872"/>
                  <a:gd name="connsiteY31" fmla="*/ 95 h 108200"/>
                  <a:gd name="connsiteX32" fmla="*/ 61674 w 356872"/>
                  <a:gd name="connsiteY32" fmla="*/ 1333 h 108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56872" h="108200">
                    <a:moveTo>
                      <a:pt x="111490" y="6953"/>
                    </a:moveTo>
                    <a:cubicBezTo>
                      <a:pt x="115300" y="9716"/>
                      <a:pt x="119586" y="11620"/>
                      <a:pt x="124349" y="12382"/>
                    </a:cubicBezTo>
                    <a:cubicBezTo>
                      <a:pt x="131874" y="13526"/>
                      <a:pt x="139113" y="11716"/>
                      <a:pt x="145209" y="7715"/>
                    </a:cubicBezTo>
                    <a:cubicBezTo>
                      <a:pt x="145113" y="8001"/>
                      <a:pt x="145113" y="8287"/>
                      <a:pt x="145018" y="8668"/>
                    </a:cubicBezTo>
                    <a:cubicBezTo>
                      <a:pt x="142351" y="27622"/>
                      <a:pt x="153400" y="45053"/>
                      <a:pt x="169783" y="48959"/>
                    </a:cubicBezTo>
                    <a:cubicBezTo>
                      <a:pt x="170164" y="49054"/>
                      <a:pt x="170640" y="49149"/>
                      <a:pt x="171022" y="49244"/>
                    </a:cubicBezTo>
                    <a:cubicBezTo>
                      <a:pt x="171307" y="49244"/>
                      <a:pt x="171593" y="49435"/>
                      <a:pt x="171879" y="49435"/>
                    </a:cubicBezTo>
                    <a:cubicBezTo>
                      <a:pt x="171879" y="49435"/>
                      <a:pt x="171974" y="49435"/>
                      <a:pt x="172069" y="49435"/>
                    </a:cubicBezTo>
                    <a:cubicBezTo>
                      <a:pt x="172164" y="49435"/>
                      <a:pt x="172260" y="49435"/>
                      <a:pt x="172355" y="49530"/>
                    </a:cubicBezTo>
                    <a:cubicBezTo>
                      <a:pt x="178737" y="50482"/>
                      <a:pt x="185023" y="49340"/>
                      <a:pt x="190548" y="46482"/>
                    </a:cubicBezTo>
                    <a:cubicBezTo>
                      <a:pt x="194739" y="57436"/>
                      <a:pt x="203787" y="65818"/>
                      <a:pt x="215313" y="67532"/>
                    </a:cubicBezTo>
                    <a:cubicBezTo>
                      <a:pt x="215408" y="67532"/>
                      <a:pt x="215503" y="67532"/>
                      <a:pt x="215598" y="67532"/>
                    </a:cubicBezTo>
                    <a:cubicBezTo>
                      <a:pt x="215598" y="67532"/>
                      <a:pt x="215694" y="67532"/>
                      <a:pt x="215694" y="67532"/>
                    </a:cubicBezTo>
                    <a:cubicBezTo>
                      <a:pt x="226838" y="69247"/>
                      <a:pt x="237601" y="64389"/>
                      <a:pt x="244650" y="55531"/>
                    </a:cubicBezTo>
                    <a:cubicBezTo>
                      <a:pt x="248936" y="59436"/>
                      <a:pt x="254270" y="62198"/>
                      <a:pt x="260271" y="63151"/>
                    </a:cubicBezTo>
                    <a:cubicBezTo>
                      <a:pt x="260366" y="63151"/>
                      <a:pt x="260461" y="63151"/>
                      <a:pt x="260556" y="63151"/>
                    </a:cubicBezTo>
                    <a:cubicBezTo>
                      <a:pt x="260652" y="63151"/>
                      <a:pt x="260652" y="63151"/>
                      <a:pt x="260747" y="63151"/>
                    </a:cubicBezTo>
                    <a:cubicBezTo>
                      <a:pt x="278368" y="65913"/>
                      <a:pt x="294942" y="52102"/>
                      <a:pt x="297704" y="32385"/>
                    </a:cubicBezTo>
                    <a:cubicBezTo>
                      <a:pt x="297704" y="32195"/>
                      <a:pt x="297704" y="32004"/>
                      <a:pt x="297799" y="31814"/>
                    </a:cubicBezTo>
                    <a:cubicBezTo>
                      <a:pt x="302562" y="37243"/>
                      <a:pt x="308848" y="41053"/>
                      <a:pt x="316182" y="42196"/>
                    </a:cubicBezTo>
                    <a:cubicBezTo>
                      <a:pt x="316278" y="42196"/>
                      <a:pt x="316278" y="42196"/>
                      <a:pt x="316373" y="42196"/>
                    </a:cubicBezTo>
                    <a:cubicBezTo>
                      <a:pt x="316468" y="42196"/>
                      <a:pt x="316564" y="42196"/>
                      <a:pt x="316659" y="42196"/>
                    </a:cubicBezTo>
                    <a:cubicBezTo>
                      <a:pt x="334280" y="44958"/>
                      <a:pt x="354092" y="20860"/>
                      <a:pt x="356854" y="1143"/>
                    </a:cubicBezTo>
                    <a:cubicBezTo>
                      <a:pt x="357045" y="-381"/>
                      <a:pt x="355711" y="1524"/>
                      <a:pt x="355806" y="0"/>
                    </a:cubicBezTo>
                    <a:lnTo>
                      <a:pt x="111490" y="6953"/>
                    </a:lnTo>
                    <a:close/>
                    <a:moveTo>
                      <a:pt x="61674" y="1333"/>
                    </a:moveTo>
                    <a:lnTo>
                      <a:pt x="9001" y="90392"/>
                    </a:lnTo>
                    <a:cubicBezTo>
                      <a:pt x="6620" y="90773"/>
                      <a:pt x="3953" y="92678"/>
                      <a:pt x="2143" y="95631"/>
                    </a:cubicBezTo>
                    <a:cubicBezTo>
                      <a:pt x="-714" y="100108"/>
                      <a:pt x="-714" y="105442"/>
                      <a:pt x="2143" y="107442"/>
                    </a:cubicBezTo>
                    <a:cubicBezTo>
                      <a:pt x="5001" y="109442"/>
                      <a:pt x="9573" y="107347"/>
                      <a:pt x="12335" y="102775"/>
                    </a:cubicBezTo>
                    <a:cubicBezTo>
                      <a:pt x="14335" y="99632"/>
                      <a:pt x="14907" y="96107"/>
                      <a:pt x="14049" y="93536"/>
                    </a:cubicBezTo>
                    <a:lnTo>
                      <a:pt x="74533" y="95"/>
                    </a:lnTo>
                    <a:lnTo>
                      <a:pt x="61674" y="1333"/>
                    </a:lnTo>
                    <a:close/>
                  </a:path>
                </a:pathLst>
              </a:custGeom>
              <a:solidFill>
                <a:schemeClr val="tx1">
                  <a:alpha val="2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26" name="Freeform: Shape 18025">
                <a:extLst>
                  <a:ext uri="{FF2B5EF4-FFF2-40B4-BE49-F238E27FC236}">
                    <a16:creationId xmlns:a16="http://schemas.microsoft.com/office/drawing/2014/main" id="{FFE0F1DA-62B6-42E5-95E9-C6F805D09687}"/>
                  </a:ext>
                </a:extLst>
              </p:cNvPr>
              <p:cNvSpPr/>
              <p:nvPr/>
            </p:nvSpPr>
            <p:spPr>
              <a:xfrm>
                <a:off x="1929097" y="5100209"/>
                <a:ext cx="253460" cy="151978"/>
              </a:xfrm>
              <a:custGeom>
                <a:avLst/>
                <a:gdLst>
                  <a:gd name="connsiteX0" fmla="*/ 251174 w 253460"/>
                  <a:gd name="connsiteY0" fmla="*/ 97718 h 151978"/>
                  <a:gd name="connsiteX1" fmla="*/ 253460 w 253460"/>
                  <a:gd name="connsiteY1" fmla="*/ 99623 h 151978"/>
                  <a:gd name="connsiteX2" fmla="*/ 172593 w 253460"/>
                  <a:gd name="connsiteY2" fmla="*/ 2849 h 151978"/>
                  <a:gd name="connsiteX3" fmla="*/ 30385 w 253460"/>
                  <a:gd name="connsiteY3" fmla="*/ 87812 h 151978"/>
                  <a:gd name="connsiteX4" fmla="*/ 0 w 253460"/>
                  <a:gd name="connsiteY4" fmla="*/ 149915 h 151978"/>
                  <a:gd name="connsiteX5" fmla="*/ 38291 w 253460"/>
                  <a:gd name="connsiteY5" fmla="*/ 123435 h 151978"/>
                  <a:gd name="connsiteX6" fmla="*/ 71057 w 253460"/>
                  <a:gd name="connsiteY6" fmla="*/ 83716 h 151978"/>
                  <a:gd name="connsiteX7" fmla="*/ 75057 w 253460"/>
                  <a:gd name="connsiteY7" fmla="*/ 68476 h 151978"/>
                  <a:gd name="connsiteX8" fmla="*/ 80677 w 253460"/>
                  <a:gd name="connsiteY8" fmla="*/ 68762 h 151978"/>
                  <a:gd name="connsiteX9" fmla="*/ 84106 w 253460"/>
                  <a:gd name="connsiteY9" fmla="*/ 79430 h 151978"/>
                  <a:gd name="connsiteX10" fmla="*/ 249746 w 253460"/>
                  <a:gd name="connsiteY10" fmla="*/ 97527 h 151978"/>
                  <a:gd name="connsiteX11" fmla="*/ 251174 w 253460"/>
                  <a:gd name="connsiteY11" fmla="*/ 97718 h 151978"/>
                  <a:gd name="connsiteX12" fmla="*/ 251174 w 253460"/>
                  <a:gd name="connsiteY12" fmla="*/ 97718 h 15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3460" h="151978">
                    <a:moveTo>
                      <a:pt x="251174" y="97718"/>
                    </a:moveTo>
                    <a:lnTo>
                      <a:pt x="253460" y="99623"/>
                    </a:lnTo>
                    <a:cubicBezTo>
                      <a:pt x="253460" y="99623"/>
                      <a:pt x="247174" y="21042"/>
                      <a:pt x="172593" y="2849"/>
                    </a:cubicBezTo>
                    <a:cubicBezTo>
                      <a:pt x="172593" y="2849"/>
                      <a:pt x="66008" y="-24107"/>
                      <a:pt x="30385" y="87812"/>
                    </a:cubicBezTo>
                    <a:cubicBezTo>
                      <a:pt x="30385" y="87812"/>
                      <a:pt x="24003" y="133913"/>
                      <a:pt x="0" y="149915"/>
                    </a:cubicBezTo>
                    <a:cubicBezTo>
                      <a:pt x="0" y="149915"/>
                      <a:pt x="19812" y="162964"/>
                      <a:pt x="38291" y="123435"/>
                    </a:cubicBezTo>
                    <a:cubicBezTo>
                      <a:pt x="38291" y="123435"/>
                      <a:pt x="64865" y="71524"/>
                      <a:pt x="71057" y="83716"/>
                    </a:cubicBezTo>
                    <a:lnTo>
                      <a:pt x="75057" y="68476"/>
                    </a:lnTo>
                    <a:cubicBezTo>
                      <a:pt x="75057" y="68476"/>
                      <a:pt x="77248" y="68571"/>
                      <a:pt x="80677" y="68762"/>
                    </a:cubicBezTo>
                    <a:lnTo>
                      <a:pt x="84106" y="79430"/>
                    </a:lnTo>
                    <a:lnTo>
                      <a:pt x="249746" y="97527"/>
                    </a:lnTo>
                    <a:lnTo>
                      <a:pt x="251174" y="97718"/>
                    </a:lnTo>
                    <a:cubicBezTo>
                      <a:pt x="251174" y="97813"/>
                      <a:pt x="251174" y="97718"/>
                      <a:pt x="251174" y="97718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27" name="Freeform: Shape 18026">
                <a:extLst>
                  <a:ext uri="{FF2B5EF4-FFF2-40B4-BE49-F238E27FC236}">
                    <a16:creationId xmlns:a16="http://schemas.microsoft.com/office/drawing/2014/main" id="{40C7D536-D007-4680-A510-599D85F09C32}"/>
                  </a:ext>
                </a:extLst>
              </p:cNvPr>
              <p:cNvSpPr/>
              <p:nvPr/>
            </p:nvSpPr>
            <p:spPr>
              <a:xfrm>
                <a:off x="2016632" y="5100223"/>
                <a:ext cx="166020" cy="99608"/>
              </a:xfrm>
              <a:custGeom>
                <a:avLst/>
                <a:gdLst>
                  <a:gd name="connsiteX0" fmla="*/ 166021 w 166020"/>
                  <a:gd name="connsiteY0" fmla="*/ 99608 h 99608"/>
                  <a:gd name="connsiteX1" fmla="*/ 85154 w 166020"/>
                  <a:gd name="connsiteY1" fmla="*/ 2834 h 99608"/>
                  <a:gd name="connsiteX2" fmla="*/ 0 w 166020"/>
                  <a:gd name="connsiteY2" fmla="*/ 13598 h 99608"/>
                  <a:gd name="connsiteX3" fmla="*/ 63151 w 166020"/>
                  <a:gd name="connsiteY3" fmla="*/ 11597 h 99608"/>
                  <a:gd name="connsiteX4" fmla="*/ 117158 w 166020"/>
                  <a:gd name="connsiteY4" fmla="*/ 91703 h 99608"/>
                  <a:gd name="connsiteX5" fmla="*/ 162116 w 166020"/>
                  <a:gd name="connsiteY5" fmla="*/ 97608 h 99608"/>
                  <a:gd name="connsiteX6" fmla="*/ 163544 w 166020"/>
                  <a:gd name="connsiteY6" fmla="*/ 97894 h 99608"/>
                  <a:gd name="connsiteX7" fmla="*/ 163544 w 166020"/>
                  <a:gd name="connsiteY7" fmla="*/ 97799 h 99608"/>
                  <a:gd name="connsiteX8" fmla="*/ 166021 w 166020"/>
                  <a:gd name="connsiteY8" fmla="*/ 99608 h 99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6020" h="99608">
                    <a:moveTo>
                      <a:pt x="166021" y="99608"/>
                    </a:moveTo>
                    <a:cubicBezTo>
                      <a:pt x="166021" y="99608"/>
                      <a:pt x="159734" y="21027"/>
                      <a:pt x="85154" y="2834"/>
                    </a:cubicBezTo>
                    <a:cubicBezTo>
                      <a:pt x="85154" y="2834"/>
                      <a:pt x="40958" y="-8310"/>
                      <a:pt x="0" y="13598"/>
                    </a:cubicBezTo>
                    <a:cubicBezTo>
                      <a:pt x="33338" y="4168"/>
                      <a:pt x="63151" y="11597"/>
                      <a:pt x="63151" y="11597"/>
                    </a:cubicBezTo>
                    <a:cubicBezTo>
                      <a:pt x="118586" y="25123"/>
                      <a:pt x="111824" y="68462"/>
                      <a:pt x="117158" y="91703"/>
                    </a:cubicBezTo>
                    <a:lnTo>
                      <a:pt x="162116" y="97608"/>
                    </a:lnTo>
                    <a:lnTo>
                      <a:pt x="163544" y="97894"/>
                    </a:lnTo>
                    <a:cubicBezTo>
                      <a:pt x="163544" y="97894"/>
                      <a:pt x="163544" y="97894"/>
                      <a:pt x="163544" y="97799"/>
                    </a:cubicBezTo>
                    <a:lnTo>
                      <a:pt x="166021" y="99608"/>
                    </a:lnTo>
                    <a:close/>
                  </a:path>
                </a:pathLst>
              </a:custGeom>
              <a:solidFill>
                <a:schemeClr val="tx1">
                  <a:alpha val="36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18028" name="Freeform: Shape 18027">
                <a:extLst>
                  <a:ext uri="{FF2B5EF4-FFF2-40B4-BE49-F238E27FC236}">
                    <a16:creationId xmlns:a16="http://schemas.microsoft.com/office/drawing/2014/main" id="{B5E61D79-2581-46EE-8AC6-379D960E6045}"/>
                  </a:ext>
                </a:extLst>
              </p:cNvPr>
              <p:cNvSpPr/>
              <p:nvPr/>
            </p:nvSpPr>
            <p:spPr>
              <a:xfrm>
                <a:off x="1982720" y="5145711"/>
                <a:ext cx="33273" cy="26022"/>
              </a:xfrm>
              <a:custGeom>
                <a:avLst/>
                <a:gdLst>
                  <a:gd name="connsiteX0" fmla="*/ 33245 w 33273"/>
                  <a:gd name="connsiteY0" fmla="*/ 6019 h 26022"/>
                  <a:gd name="connsiteX1" fmla="*/ 30102 w 33273"/>
                  <a:gd name="connsiteY1" fmla="*/ 2019 h 26022"/>
                  <a:gd name="connsiteX2" fmla="*/ 24197 w 33273"/>
                  <a:gd name="connsiteY2" fmla="*/ 11258 h 26022"/>
                  <a:gd name="connsiteX3" fmla="*/ 23244 w 33273"/>
                  <a:gd name="connsiteY3" fmla="*/ 14497 h 26022"/>
                  <a:gd name="connsiteX4" fmla="*/ 23530 w 33273"/>
                  <a:gd name="connsiteY4" fmla="*/ 7448 h 26022"/>
                  <a:gd name="connsiteX5" fmla="*/ 17815 w 33273"/>
                  <a:gd name="connsiteY5" fmla="*/ 19 h 26022"/>
                  <a:gd name="connsiteX6" fmla="*/ 19910 w 33273"/>
                  <a:gd name="connsiteY6" fmla="*/ 22117 h 26022"/>
                  <a:gd name="connsiteX7" fmla="*/ 11338 w 33273"/>
                  <a:gd name="connsiteY7" fmla="*/ 12020 h 26022"/>
                  <a:gd name="connsiteX8" fmla="*/ 1813 w 33273"/>
                  <a:gd name="connsiteY8" fmla="*/ 6591 h 26022"/>
                  <a:gd name="connsiteX9" fmla="*/ 670 w 33273"/>
                  <a:gd name="connsiteY9" fmla="*/ 12211 h 26022"/>
                  <a:gd name="connsiteX10" fmla="*/ 19625 w 33273"/>
                  <a:gd name="connsiteY10" fmla="*/ 23545 h 26022"/>
                  <a:gd name="connsiteX11" fmla="*/ 22958 w 33273"/>
                  <a:gd name="connsiteY11" fmla="*/ 26022 h 26022"/>
                  <a:gd name="connsiteX12" fmla="*/ 33245 w 33273"/>
                  <a:gd name="connsiteY12" fmla="*/ 6019 h 26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273" h="26022">
                    <a:moveTo>
                      <a:pt x="33245" y="6019"/>
                    </a:moveTo>
                    <a:cubicBezTo>
                      <a:pt x="33436" y="3733"/>
                      <a:pt x="32674" y="1257"/>
                      <a:pt x="30102" y="2019"/>
                    </a:cubicBezTo>
                    <a:cubicBezTo>
                      <a:pt x="28007" y="2686"/>
                      <a:pt x="24863" y="9544"/>
                      <a:pt x="24197" y="11258"/>
                    </a:cubicBezTo>
                    <a:cubicBezTo>
                      <a:pt x="23816" y="12306"/>
                      <a:pt x="23530" y="13354"/>
                      <a:pt x="23244" y="14497"/>
                    </a:cubicBezTo>
                    <a:cubicBezTo>
                      <a:pt x="23530" y="12020"/>
                      <a:pt x="23720" y="9639"/>
                      <a:pt x="23530" y="7448"/>
                    </a:cubicBezTo>
                    <a:cubicBezTo>
                      <a:pt x="23339" y="5162"/>
                      <a:pt x="20768" y="-362"/>
                      <a:pt x="17815" y="19"/>
                    </a:cubicBezTo>
                    <a:cubicBezTo>
                      <a:pt x="13338" y="495"/>
                      <a:pt x="19434" y="18783"/>
                      <a:pt x="19910" y="22117"/>
                    </a:cubicBezTo>
                    <a:cubicBezTo>
                      <a:pt x="19244" y="18021"/>
                      <a:pt x="14291" y="14592"/>
                      <a:pt x="11338" y="12020"/>
                    </a:cubicBezTo>
                    <a:cubicBezTo>
                      <a:pt x="9242" y="10115"/>
                      <a:pt x="4956" y="5448"/>
                      <a:pt x="1813" y="6591"/>
                    </a:cubicBezTo>
                    <a:cubicBezTo>
                      <a:pt x="-473" y="7448"/>
                      <a:pt x="-283" y="9925"/>
                      <a:pt x="670" y="12211"/>
                    </a:cubicBezTo>
                    <a:cubicBezTo>
                      <a:pt x="3146" y="17830"/>
                      <a:pt x="13814" y="23260"/>
                      <a:pt x="19625" y="23545"/>
                    </a:cubicBezTo>
                    <a:lnTo>
                      <a:pt x="22958" y="26022"/>
                    </a:lnTo>
                    <a:cubicBezTo>
                      <a:pt x="26197" y="19926"/>
                      <a:pt x="32579" y="12973"/>
                      <a:pt x="33245" y="6019"/>
                    </a:cubicBezTo>
                    <a:close/>
                  </a:path>
                </a:pathLst>
              </a:custGeom>
              <a:solidFill>
                <a:srgbClr val="E3E3E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29" name="Freeform: Shape 18028">
                <a:extLst>
                  <a:ext uri="{FF2B5EF4-FFF2-40B4-BE49-F238E27FC236}">
                    <a16:creationId xmlns:a16="http://schemas.microsoft.com/office/drawing/2014/main" id="{8969AB5A-09FE-4021-AB56-71A051ADC3C5}"/>
                  </a:ext>
                </a:extLst>
              </p:cNvPr>
              <p:cNvSpPr/>
              <p:nvPr/>
            </p:nvSpPr>
            <p:spPr>
              <a:xfrm>
                <a:off x="2183891" y="5230883"/>
                <a:ext cx="112109" cy="143732"/>
              </a:xfrm>
              <a:custGeom>
                <a:avLst/>
                <a:gdLst>
                  <a:gd name="connsiteX0" fmla="*/ 107537 w 112109"/>
                  <a:gd name="connsiteY0" fmla="*/ 0 h 143732"/>
                  <a:gd name="connsiteX1" fmla="*/ 112109 w 112109"/>
                  <a:gd name="connsiteY1" fmla="*/ 3429 h 143732"/>
                  <a:gd name="connsiteX2" fmla="*/ 10573 w 112109"/>
                  <a:gd name="connsiteY2" fmla="*/ 143732 h 143732"/>
                  <a:gd name="connsiteX3" fmla="*/ 0 w 112109"/>
                  <a:gd name="connsiteY3" fmla="*/ 135541 h 143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2109" h="143732">
                    <a:moveTo>
                      <a:pt x="107537" y="0"/>
                    </a:moveTo>
                    <a:lnTo>
                      <a:pt x="112109" y="3429"/>
                    </a:lnTo>
                    <a:lnTo>
                      <a:pt x="10573" y="143732"/>
                    </a:lnTo>
                    <a:lnTo>
                      <a:pt x="0" y="135541"/>
                    </a:lnTo>
                    <a:close/>
                  </a:path>
                </a:pathLst>
              </a:custGeom>
              <a:solidFill>
                <a:srgbClr val="88131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30" name="Freeform: Shape 18029">
                <a:extLst>
                  <a:ext uri="{FF2B5EF4-FFF2-40B4-BE49-F238E27FC236}">
                    <a16:creationId xmlns:a16="http://schemas.microsoft.com/office/drawing/2014/main" id="{1C984D44-276B-43D7-AB0A-730D358AD45C}"/>
                  </a:ext>
                </a:extLst>
              </p:cNvPr>
              <p:cNvSpPr/>
              <p:nvPr/>
            </p:nvSpPr>
            <p:spPr>
              <a:xfrm>
                <a:off x="2289177" y="5220441"/>
                <a:ext cx="14884" cy="16501"/>
              </a:xfrm>
              <a:custGeom>
                <a:avLst/>
                <a:gdLst>
                  <a:gd name="connsiteX0" fmla="*/ 2632 w 14884"/>
                  <a:gd name="connsiteY0" fmla="*/ 4536 h 16501"/>
                  <a:gd name="connsiteX1" fmla="*/ 13110 w 14884"/>
                  <a:gd name="connsiteY1" fmla="*/ 917 h 16501"/>
                  <a:gd name="connsiteX2" fmla="*/ 12252 w 14884"/>
                  <a:gd name="connsiteY2" fmla="*/ 11966 h 16501"/>
                  <a:gd name="connsiteX3" fmla="*/ 1775 w 14884"/>
                  <a:gd name="connsiteY3" fmla="*/ 15585 h 16501"/>
                  <a:gd name="connsiteX4" fmla="*/ 2632 w 14884"/>
                  <a:gd name="connsiteY4" fmla="*/ 4536 h 16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84" h="16501">
                    <a:moveTo>
                      <a:pt x="2632" y="4536"/>
                    </a:moveTo>
                    <a:cubicBezTo>
                      <a:pt x="5775" y="440"/>
                      <a:pt x="10443" y="-1179"/>
                      <a:pt x="13110" y="917"/>
                    </a:cubicBezTo>
                    <a:cubicBezTo>
                      <a:pt x="15777" y="3012"/>
                      <a:pt x="15396" y="7965"/>
                      <a:pt x="12252" y="11966"/>
                    </a:cubicBezTo>
                    <a:cubicBezTo>
                      <a:pt x="9109" y="16061"/>
                      <a:pt x="4442" y="17680"/>
                      <a:pt x="1775" y="15585"/>
                    </a:cubicBezTo>
                    <a:cubicBezTo>
                      <a:pt x="-892" y="13490"/>
                      <a:pt x="-511" y="8537"/>
                      <a:pt x="2632" y="4536"/>
                    </a:cubicBezTo>
                    <a:close/>
                  </a:path>
                </a:pathLst>
              </a:custGeom>
              <a:solidFill>
                <a:srgbClr val="F4CE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31" name="Freeform: Shape 18030">
                <a:extLst>
                  <a:ext uri="{FF2B5EF4-FFF2-40B4-BE49-F238E27FC236}">
                    <a16:creationId xmlns:a16="http://schemas.microsoft.com/office/drawing/2014/main" id="{ECCDD411-2FBF-4D2E-97ED-2906B815A340}"/>
                  </a:ext>
                </a:extLst>
              </p:cNvPr>
              <p:cNvSpPr/>
              <p:nvPr/>
            </p:nvSpPr>
            <p:spPr>
              <a:xfrm>
                <a:off x="1961254" y="5211444"/>
                <a:ext cx="22555" cy="23828"/>
              </a:xfrm>
              <a:custGeom>
                <a:avLst/>
                <a:gdLst>
                  <a:gd name="connsiteX0" fmla="*/ 133 w 22555"/>
                  <a:gd name="connsiteY0" fmla="*/ 10295 h 23828"/>
                  <a:gd name="connsiteX1" fmla="*/ 12991 w 22555"/>
                  <a:gd name="connsiteY1" fmla="*/ 103 h 23828"/>
                  <a:gd name="connsiteX2" fmla="*/ 22421 w 22555"/>
                  <a:gd name="connsiteY2" fmla="*/ 13534 h 23828"/>
                  <a:gd name="connsiteX3" fmla="*/ 9562 w 22555"/>
                  <a:gd name="connsiteY3" fmla="*/ 23725 h 23828"/>
                  <a:gd name="connsiteX4" fmla="*/ 133 w 22555"/>
                  <a:gd name="connsiteY4" fmla="*/ 10295 h 23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55" h="23828">
                    <a:moveTo>
                      <a:pt x="133" y="10295"/>
                    </a:moveTo>
                    <a:cubicBezTo>
                      <a:pt x="1085" y="3818"/>
                      <a:pt x="6895" y="-754"/>
                      <a:pt x="12991" y="103"/>
                    </a:cubicBezTo>
                    <a:cubicBezTo>
                      <a:pt x="19183" y="1056"/>
                      <a:pt x="23374" y="7057"/>
                      <a:pt x="22421" y="13534"/>
                    </a:cubicBezTo>
                    <a:cubicBezTo>
                      <a:pt x="21469" y="20011"/>
                      <a:pt x="15658" y="24583"/>
                      <a:pt x="9562" y="23725"/>
                    </a:cubicBezTo>
                    <a:cubicBezTo>
                      <a:pt x="3466" y="22773"/>
                      <a:pt x="-820" y="16772"/>
                      <a:pt x="133" y="102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32" name="Freeform: Shape 18031">
                <a:extLst>
                  <a:ext uri="{FF2B5EF4-FFF2-40B4-BE49-F238E27FC236}">
                    <a16:creationId xmlns:a16="http://schemas.microsoft.com/office/drawing/2014/main" id="{EC671152-1701-4CEF-9E2E-2B4FDC03F8C2}"/>
                  </a:ext>
                </a:extLst>
              </p:cNvPr>
              <p:cNvSpPr/>
              <p:nvPr/>
            </p:nvSpPr>
            <p:spPr>
              <a:xfrm>
                <a:off x="1994332" y="5215738"/>
                <a:ext cx="159841" cy="88487"/>
              </a:xfrm>
              <a:custGeom>
                <a:avLst/>
                <a:gdLst>
                  <a:gd name="connsiteX0" fmla="*/ 156031 w 159841"/>
                  <a:gd name="connsiteY0" fmla="*/ 64770 h 88487"/>
                  <a:gd name="connsiteX1" fmla="*/ 159175 w 159841"/>
                  <a:gd name="connsiteY1" fmla="*/ 43720 h 88487"/>
                  <a:gd name="connsiteX2" fmla="*/ 159842 w 159841"/>
                  <a:gd name="connsiteY2" fmla="*/ 33528 h 88487"/>
                  <a:gd name="connsiteX3" fmla="*/ 145649 w 159841"/>
                  <a:gd name="connsiteY3" fmla="*/ 19431 h 88487"/>
                  <a:gd name="connsiteX4" fmla="*/ 71354 w 159841"/>
                  <a:gd name="connsiteY4" fmla="*/ 5048 h 88487"/>
                  <a:gd name="connsiteX5" fmla="*/ 31444 w 159841"/>
                  <a:gd name="connsiteY5" fmla="*/ 0 h 88487"/>
                  <a:gd name="connsiteX6" fmla="*/ 15062 w 159841"/>
                  <a:gd name="connsiteY6" fmla="*/ 6191 h 88487"/>
                  <a:gd name="connsiteX7" fmla="*/ 3727 w 159841"/>
                  <a:gd name="connsiteY7" fmla="*/ 22574 h 88487"/>
                  <a:gd name="connsiteX8" fmla="*/ 4013 w 159841"/>
                  <a:gd name="connsiteY8" fmla="*/ 59626 h 88487"/>
                  <a:gd name="connsiteX9" fmla="*/ 68401 w 159841"/>
                  <a:gd name="connsiteY9" fmla="*/ 75152 h 88487"/>
                  <a:gd name="connsiteX10" fmla="*/ 68116 w 159841"/>
                  <a:gd name="connsiteY10" fmla="*/ 76867 h 88487"/>
                  <a:gd name="connsiteX11" fmla="*/ 76212 w 159841"/>
                  <a:gd name="connsiteY11" fmla="*/ 88392 h 88487"/>
                  <a:gd name="connsiteX12" fmla="*/ 87261 w 159841"/>
                  <a:gd name="connsiteY12" fmla="*/ 79724 h 88487"/>
                  <a:gd name="connsiteX13" fmla="*/ 87547 w 159841"/>
                  <a:gd name="connsiteY13" fmla="*/ 78010 h 88487"/>
                  <a:gd name="connsiteX14" fmla="*/ 149555 w 159841"/>
                  <a:gd name="connsiteY14" fmla="*/ 82010 h 88487"/>
                  <a:gd name="connsiteX15" fmla="*/ 156031 w 159841"/>
                  <a:gd name="connsiteY15" fmla="*/ 64770 h 88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9841" h="88487">
                    <a:moveTo>
                      <a:pt x="156031" y="64770"/>
                    </a:moveTo>
                    <a:lnTo>
                      <a:pt x="159175" y="43720"/>
                    </a:lnTo>
                    <a:lnTo>
                      <a:pt x="159842" y="33528"/>
                    </a:lnTo>
                    <a:lnTo>
                      <a:pt x="145649" y="19431"/>
                    </a:lnTo>
                    <a:lnTo>
                      <a:pt x="71354" y="5048"/>
                    </a:lnTo>
                    <a:lnTo>
                      <a:pt x="31444" y="0"/>
                    </a:lnTo>
                    <a:lnTo>
                      <a:pt x="15062" y="6191"/>
                    </a:lnTo>
                    <a:lnTo>
                      <a:pt x="3727" y="22574"/>
                    </a:lnTo>
                    <a:cubicBezTo>
                      <a:pt x="3727" y="22574"/>
                      <a:pt x="-4846" y="53149"/>
                      <a:pt x="4013" y="59626"/>
                    </a:cubicBezTo>
                    <a:cubicBezTo>
                      <a:pt x="4013" y="59626"/>
                      <a:pt x="40017" y="58102"/>
                      <a:pt x="68401" y="75152"/>
                    </a:cubicBezTo>
                    <a:lnTo>
                      <a:pt x="68116" y="76867"/>
                    </a:lnTo>
                    <a:cubicBezTo>
                      <a:pt x="67259" y="82391"/>
                      <a:pt x="70878" y="87630"/>
                      <a:pt x="76212" y="88392"/>
                    </a:cubicBezTo>
                    <a:cubicBezTo>
                      <a:pt x="81451" y="89154"/>
                      <a:pt x="86404" y="85249"/>
                      <a:pt x="87261" y="79724"/>
                    </a:cubicBezTo>
                    <a:lnTo>
                      <a:pt x="87547" y="78010"/>
                    </a:lnTo>
                    <a:cubicBezTo>
                      <a:pt x="87547" y="78010"/>
                      <a:pt x="107168" y="66294"/>
                      <a:pt x="149555" y="82010"/>
                    </a:cubicBezTo>
                    <a:cubicBezTo>
                      <a:pt x="149459" y="81915"/>
                      <a:pt x="159746" y="78200"/>
                      <a:pt x="156031" y="64770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33" name="Freeform: Shape 18032">
                <a:extLst>
                  <a:ext uri="{FF2B5EF4-FFF2-40B4-BE49-F238E27FC236}">
                    <a16:creationId xmlns:a16="http://schemas.microsoft.com/office/drawing/2014/main" id="{896A4D27-632D-42B0-B501-C151438FBE08}"/>
                  </a:ext>
                </a:extLst>
              </p:cNvPr>
              <p:cNvSpPr/>
              <p:nvPr/>
            </p:nvSpPr>
            <p:spPr>
              <a:xfrm>
                <a:off x="2021291" y="5249457"/>
                <a:ext cx="31345" cy="26003"/>
              </a:xfrm>
              <a:custGeom>
                <a:avLst/>
                <a:gdLst>
                  <a:gd name="connsiteX0" fmla="*/ 25821 w 31345"/>
                  <a:gd name="connsiteY0" fmla="*/ 23146 h 26003"/>
                  <a:gd name="connsiteX1" fmla="*/ 18868 w 31345"/>
                  <a:gd name="connsiteY1" fmla="*/ 5524 h 26003"/>
                  <a:gd name="connsiteX2" fmla="*/ 18868 w 31345"/>
                  <a:gd name="connsiteY2" fmla="*/ 5524 h 26003"/>
                  <a:gd name="connsiteX3" fmla="*/ 5533 w 31345"/>
                  <a:gd name="connsiteY3" fmla="*/ 21812 h 26003"/>
                  <a:gd name="connsiteX4" fmla="*/ 5533 w 31345"/>
                  <a:gd name="connsiteY4" fmla="*/ 21812 h 26003"/>
                  <a:gd name="connsiteX5" fmla="*/ 3438 w 31345"/>
                  <a:gd name="connsiteY5" fmla="*/ 24574 h 26003"/>
                  <a:gd name="connsiteX6" fmla="*/ 3438 w 31345"/>
                  <a:gd name="connsiteY6" fmla="*/ 24574 h 26003"/>
                  <a:gd name="connsiteX7" fmla="*/ 104 w 31345"/>
                  <a:gd name="connsiteY7" fmla="*/ 22574 h 26003"/>
                  <a:gd name="connsiteX8" fmla="*/ 104 w 31345"/>
                  <a:gd name="connsiteY8" fmla="*/ 22574 h 26003"/>
                  <a:gd name="connsiteX9" fmla="*/ 9 w 31345"/>
                  <a:gd name="connsiteY9" fmla="*/ 21907 h 26003"/>
                  <a:gd name="connsiteX10" fmla="*/ 9 w 31345"/>
                  <a:gd name="connsiteY10" fmla="*/ 21907 h 26003"/>
                  <a:gd name="connsiteX11" fmla="*/ 18201 w 31345"/>
                  <a:gd name="connsiteY11" fmla="*/ 0 h 26003"/>
                  <a:gd name="connsiteX12" fmla="*/ 18201 w 31345"/>
                  <a:gd name="connsiteY12" fmla="*/ 0 h 26003"/>
                  <a:gd name="connsiteX13" fmla="*/ 18868 w 31345"/>
                  <a:gd name="connsiteY13" fmla="*/ 0 h 26003"/>
                  <a:gd name="connsiteX14" fmla="*/ 18868 w 31345"/>
                  <a:gd name="connsiteY14" fmla="*/ 0 h 26003"/>
                  <a:gd name="connsiteX15" fmla="*/ 26393 w 31345"/>
                  <a:gd name="connsiteY15" fmla="*/ 3905 h 26003"/>
                  <a:gd name="connsiteX16" fmla="*/ 26393 w 31345"/>
                  <a:gd name="connsiteY16" fmla="*/ 3905 h 26003"/>
                  <a:gd name="connsiteX17" fmla="*/ 31346 w 31345"/>
                  <a:gd name="connsiteY17" fmla="*/ 23241 h 26003"/>
                  <a:gd name="connsiteX18" fmla="*/ 31346 w 31345"/>
                  <a:gd name="connsiteY18" fmla="*/ 23241 h 26003"/>
                  <a:gd name="connsiteX19" fmla="*/ 28584 w 31345"/>
                  <a:gd name="connsiteY19" fmla="*/ 26003 h 26003"/>
                  <a:gd name="connsiteX20" fmla="*/ 28584 w 31345"/>
                  <a:gd name="connsiteY20" fmla="*/ 26003 h 26003"/>
                  <a:gd name="connsiteX21" fmla="*/ 28584 w 31345"/>
                  <a:gd name="connsiteY21" fmla="*/ 26003 h 26003"/>
                  <a:gd name="connsiteX22" fmla="*/ 28584 w 31345"/>
                  <a:gd name="connsiteY22" fmla="*/ 26003 h 26003"/>
                  <a:gd name="connsiteX23" fmla="*/ 25821 w 31345"/>
                  <a:gd name="connsiteY23" fmla="*/ 23146 h 26003"/>
                  <a:gd name="connsiteX24" fmla="*/ 25821 w 31345"/>
                  <a:gd name="connsiteY24" fmla="*/ 23146 h 26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1345" h="26003">
                    <a:moveTo>
                      <a:pt x="25821" y="23146"/>
                    </a:moveTo>
                    <a:cubicBezTo>
                      <a:pt x="25345" y="4858"/>
                      <a:pt x="19344" y="5810"/>
                      <a:pt x="18868" y="5524"/>
                    </a:cubicBezTo>
                    <a:lnTo>
                      <a:pt x="18868" y="5524"/>
                    </a:lnTo>
                    <a:cubicBezTo>
                      <a:pt x="5819" y="8572"/>
                      <a:pt x="5628" y="20955"/>
                      <a:pt x="5533" y="21812"/>
                    </a:cubicBezTo>
                    <a:lnTo>
                      <a:pt x="5533" y="21812"/>
                    </a:lnTo>
                    <a:cubicBezTo>
                      <a:pt x="5533" y="23050"/>
                      <a:pt x="4676" y="24193"/>
                      <a:pt x="3438" y="24574"/>
                    </a:cubicBezTo>
                    <a:lnTo>
                      <a:pt x="3438" y="24574"/>
                    </a:lnTo>
                    <a:cubicBezTo>
                      <a:pt x="1914" y="24955"/>
                      <a:pt x="485" y="24003"/>
                      <a:pt x="104" y="22574"/>
                    </a:cubicBezTo>
                    <a:lnTo>
                      <a:pt x="104" y="22574"/>
                    </a:lnTo>
                    <a:cubicBezTo>
                      <a:pt x="104" y="22479"/>
                      <a:pt x="9" y="22384"/>
                      <a:pt x="9" y="21907"/>
                    </a:cubicBezTo>
                    <a:lnTo>
                      <a:pt x="9" y="21907"/>
                    </a:lnTo>
                    <a:cubicBezTo>
                      <a:pt x="-87" y="21145"/>
                      <a:pt x="294" y="4191"/>
                      <a:pt x="18201" y="0"/>
                    </a:cubicBezTo>
                    <a:lnTo>
                      <a:pt x="18201" y="0"/>
                    </a:lnTo>
                    <a:cubicBezTo>
                      <a:pt x="18297" y="0"/>
                      <a:pt x="18582" y="0"/>
                      <a:pt x="18868" y="0"/>
                    </a:cubicBezTo>
                    <a:lnTo>
                      <a:pt x="18868" y="0"/>
                    </a:lnTo>
                    <a:cubicBezTo>
                      <a:pt x="20106" y="0"/>
                      <a:pt x="23535" y="476"/>
                      <a:pt x="26393" y="3905"/>
                    </a:cubicBezTo>
                    <a:lnTo>
                      <a:pt x="26393" y="3905"/>
                    </a:lnTo>
                    <a:cubicBezTo>
                      <a:pt x="29250" y="7334"/>
                      <a:pt x="31346" y="13049"/>
                      <a:pt x="31346" y="23241"/>
                    </a:cubicBezTo>
                    <a:lnTo>
                      <a:pt x="31346" y="23241"/>
                    </a:lnTo>
                    <a:cubicBezTo>
                      <a:pt x="31346" y="24765"/>
                      <a:pt x="30108" y="26003"/>
                      <a:pt x="28584" y="26003"/>
                    </a:cubicBezTo>
                    <a:lnTo>
                      <a:pt x="28584" y="26003"/>
                    </a:lnTo>
                    <a:cubicBezTo>
                      <a:pt x="28584" y="26003"/>
                      <a:pt x="28584" y="26003"/>
                      <a:pt x="28584" y="26003"/>
                    </a:cubicBezTo>
                    <a:lnTo>
                      <a:pt x="28584" y="26003"/>
                    </a:lnTo>
                    <a:cubicBezTo>
                      <a:pt x="27060" y="25908"/>
                      <a:pt x="25821" y="24670"/>
                      <a:pt x="25821" y="23146"/>
                    </a:cubicBezTo>
                    <a:lnTo>
                      <a:pt x="25821" y="23146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34" name="Freeform: Shape 18033">
                <a:extLst>
                  <a:ext uri="{FF2B5EF4-FFF2-40B4-BE49-F238E27FC236}">
                    <a16:creationId xmlns:a16="http://schemas.microsoft.com/office/drawing/2014/main" id="{E0B07B72-1B40-4B5F-8DF2-3F8DF18F3498}"/>
                  </a:ext>
                </a:extLst>
              </p:cNvPr>
              <p:cNvSpPr/>
              <p:nvPr/>
            </p:nvSpPr>
            <p:spPr>
              <a:xfrm>
                <a:off x="2105002" y="5258601"/>
                <a:ext cx="26787" cy="30575"/>
              </a:xfrm>
              <a:custGeom>
                <a:avLst/>
                <a:gdLst>
                  <a:gd name="connsiteX0" fmla="*/ 18787 w 26787"/>
                  <a:gd name="connsiteY0" fmla="*/ 30099 h 30575"/>
                  <a:gd name="connsiteX1" fmla="*/ 17644 w 26787"/>
                  <a:gd name="connsiteY1" fmla="*/ 26384 h 30575"/>
                  <a:gd name="connsiteX2" fmla="*/ 17644 w 26787"/>
                  <a:gd name="connsiteY2" fmla="*/ 26384 h 30575"/>
                  <a:gd name="connsiteX3" fmla="*/ 21358 w 26787"/>
                  <a:gd name="connsiteY3" fmla="*/ 14192 h 30575"/>
                  <a:gd name="connsiteX4" fmla="*/ 21358 w 26787"/>
                  <a:gd name="connsiteY4" fmla="*/ 14192 h 30575"/>
                  <a:gd name="connsiteX5" fmla="*/ 17453 w 26787"/>
                  <a:gd name="connsiteY5" fmla="*/ 6096 h 30575"/>
                  <a:gd name="connsiteX6" fmla="*/ 17453 w 26787"/>
                  <a:gd name="connsiteY6" fmla="*/ 6096 h 30575"/>
                  <a:gd name="connsiteX7" fmla="*/ 16977 w 26787"/>
                  <a:gd name="connsiteY7" fmla="*/ 5810 h 30575"/>
                  <a:gd name="connsiteX8" fmla="*/ 16977 w 26787"/>
                  <a:gd name="connsiteY8" fmla="*/ 5810 h 30575"/>
                  <a:gd name="connsiteX9" fmla="*/ 15358 w 26787"/>
                  <a:gd name="connsiteY9" fmla="*/ 5524 h 30575"/>
                  <a:gd name="connsiteX10" fmla="*/ 15358 w 26787"/>
                  <a:gd name="connsiteY10" fmla="*/ 5524 h 30575"/>
                  <a:gd name="connsiteX11" fmla="*/ 8119 w 26787"/>
                  <a:gd name="connsiteY11" fmla="*/ 14097 h 30575"/>
                  <a:gd name="connsiteX12" fmla="*/ 8119 w 26787"/>
                  <a:gd name="connsiteY12" fmla="*/ 14097 h 30575"/>
                  <a:gd name="connsiteX13" fmla="*/ 5547 w 26787"/>
                  <a:gd name="connsiteY13" fmla="*/ 23813 h 30575"/>
                  <a:gd name="connsiteX14" fmla="*/ 5547 w 26787"/>
                  <a:gd name="connsiteY14" fmla="*/ 23813 h 30575"/>
                  <a:gd name="connsiteX15" fmla="*/ 5547 w 26787"/>
                  <a:gd name="connsiteY15" fmla="*/ 23813 h 30575"/>
                  <a:gd name="connsiteX16" fmla="*/ 2404 w 26787"/>
                  <a:gd name="connsiteY16" fmla="*/ 26194 h 30575"/>
                  <a:gd name="connsiteX17" fmla="*/ 2404 w 26787"/>
                  <a:gd name="connsiteY17" fmla="*/ 26194 h 30575"/>
                  <a:gd name="connsiteX18" fmla="*/ 22 w 26787"/>
                  <a:gd name="connsiteY18" fmla="*/ 23050 h 30575"/>
                  <a:gd name="connsiteX19" fmla="*/ 22 w 26787"/>
                  <a:gd name="connsiteY19" fmla="*/ 23050 h 30575"/>
                  <a:gd name="connsiteX20" fmla="*/ 2880 w 26787"/>
                  <a:gd name="connsiteY20" fmla="*/ 12097 h 30575"/>
                  <a:gd name="connsiteX21" fmla="*/ 2880 w 26787"/>
                  <a:gd name="connsiteY21" fmla="*/ 12097 h 30575"/>
                  <a:gd name="connsiteX22" fmla="*/ 15262 w 26787"/>
                  <a:gd name="connsiteY22" fmla="*/ 0 h 30575"/>
                  <a:gd name="connsiteX23" fmla="*/ 15262 w 26787"/>
                  <a:gd name="connsiteY23" fmla="*/ 0 h 30575"/>
                  <a:gd name="connsiteX24" fmla="*/ 18977 w 26787"/>
                  <a:gd name="connsiteY24" fmla="*/ 762 h 30575"/>
                  <a:gd name="connsiteX25" fmla="*/ 18977 w 26787"/>
                  <a:gd name="connsiteY25" fmla="*/ 762 h 30575"/>
                  <a:gd name="connsiteX26" fmla="*/ 26788 w 26787"/>
                  <a:gd name="connsiteY26" fmla="*/ 14288 h 30575"/>
                  <a:gd name="connsiteX27" fmla="*/ 26788 w 26787"/>
                  <a:gd name="connsiteY27" fmla="*/ 14288 h 30575"/>
                  <a:gd name="connsiteX28" fmla="*/ 22406 w 26787"/>
                  <a:gd name="connsiteY28" fmla="*/ 29051 h 30575"/>
                  <a:gd name="connsiteX29" fmla="*/ 22406 w 26787"/>
                  <a:gd name="connsiteY29" fmla="*/ 29051 h 30575"/>
                  <a:gd name="connsiteX30" fmla="*/ 19930 w 26787"/>
                  <a:gd name="connsiteY30" fmla="*/ 30575 h 30575"/>
                  <a:gd name="connsiteX31" fmla="*/ 19930 w 26787"/>
                  <a:gd name="connsiteY31" fmla="*/ 30575 h 30575"/>
                  <a:gd name="connsiteX32" fmla="*/ 18787 w 26787"/>
                  <a:gd name="connsiteY32" fmla="*/ 30099 h 30575"/>
                  <a:gd name="connsiteX33" fmla="*/ 18787 w 26787"/>
                  <a:gd name="connsiteY33" fmla="*/ 30099 h 3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6787" h="30575">
                    <a:moveTo>
                      <a:pt x="18787" y="30099"/>
                    </a:moveTo>
                    <a:cubicBezTo>
                      <a:pt x="17453" y="29337"/>
                      <a:pt x="16882" y="27718"/>
                      <a:pt x="17644" y="26384"/>
                    </a:cubicBezTo>
                    <a:lnTo>
                      <a:pt x="17644" y="26384"/>
                    </a:lnTo>
                    <a:cubicBezTo>
                      <a:pt x="20501" y="21050"/>
                      <a:pt x="21358" y="17050"/>
                      <a:pt x="21358" y="14192"/>
                    </a:cubicBezTo>
                    <a:lnTo>
                      <a:pt x="21358" y="14192"/>
                    </a:lnTo>
                    <a:cubicBezTo>
                      <a:pt x="21358" y="9049"/>
                      <a:pt x="18691" y="6953"/>
                      <a:pt x="17453" y="6096"/>
                    </a:cubicBezTo>
                    <a:lnTo>
                      <a:pt x="17453" y="6096"/>
                    </a:lnTo>
                    <a:cubicBezTo>
                      <a:pt x="17072" y="5905"/>
                      <a:pt x="16977" y="5810"/>
                      <a:pt x="16977" y="5810"/>
                    </a:cubicBezTo>
                    <a:lnTo>
                      <a:pt x="16977" y="5810"/>
                    </a:lnTo>
                    <a:cubicBezTo>
                      <a:pt x="16310" y="5620"/>
                      <a:pt x="15834" y="5524"/>
                      <a:pt x="15358" y="5524"/>
                    </a:cubicBezTo>
                    <a:lnTo>
                      <a:pt x="15358" y="5524"/>
                    </a:lnTo>
                    <a:cubicBezTo>
                      <a:pt x="12976" y="5239"/>
                      <a:pt x="9928" y="9049"/>
                      <a:pt x="8119" y="14097"/>
                    </a:cubicBezTo>
                    <a:lnTo>
                      <a:pt x="8119" y="14097"/>
                    </a:lnTo>
                    <a:cubicBezTo>
                      <a:pt x="6309" y="18859"/>
                      <a:pt x="5547" y="23813"/>
                      <a:pt x="5547" y="23813"/>
                    </a:cubicBezTo>
                    <a:lnTo>
                      <a:pt x="5547" y="23813"/>
                    </a:lnTo>
                    <a:lnTo>
                      <a:pt x="5547" y="23813"/>
                    </a:lnTo>
                    <a:cubicBezTo>
                      <a:pt x="5356" y="25336"/>
                      <a:pt x="3928" y="26384"/>
                      <a:pt x="2404" y="26194"/>
                    </a:cubicBezTo>
                    <a:lnTo>
                      <a:pt x="2404" y="26194"/>
                    </a:lnTo>
                    <a:cubicBezTo>
                      <a:pt x="880" y="26003"/>
                      <a:pt x="-168" y="24574"/>
                      <a:pt x="22" y="23050"/>
                    </a:cubicBezTo>
                    <a:lnTo>
                      <a:pt x="22" y="23050"/>
                    </a:lnTo>
                    <a:cubicBezTo>
                      <a:pt x="22" y="22955"/>
                      <a:pt x="784" y="17621"/>
                      <a:pt x="2880" y="12097"/>
                    </a:cubicBezTo>
                    <a:lnTo>
                      <a:pt x="2880" y="12097"/>
                    </a:lnTo>
                    <a:cubicBezTo>
                      <a:pt x="4975" y="6763"/>
                      <a:pt x="8214" y="286"/>
                      <a:pt x="15262" y="0"/>
                    </a:cubicBezTo>
                    <a:lnTo>
                      <a:pt x="15262" y="0"/>
                    </a:lnTo>
                    <a:cubicBezTo>
                      <a:pt x="16405" y="0"/>
                      <a:pt x="17644" y="191"/>
                      <a:pt x="18977" y="762"/>
                    </a:cubicBezTo>
                    <a:lnTo>
                      <a:pt x="18977" y="762"/>
                    </a:lnTo>
                    <a:cubicBezTo>
                      <a:pt x="19358" y="857"/>
                      <a:pt x="26788" y="4381"/>
                      <a:pt x="26788" y="14288"/>
                    </a:cubicBezTo>
                    <a:lnTo>
                      <a:pt x="26788" y="14288"/>
                    </a:lnTo>
                    <a:cubicBezTo>
                      <a:pt x="26788" y="18288"/>
                      <a:pt x="25549" y="23146"/>
                      <a:pt x="22406" y="29051"/>
                    </a:cubicBezTo>
                    <a:lnTo>
                      <a:pt x="22406" y="29051"/>
                    </a:lnTo>
                    <a:cubicBezTo>
                      <a:pt x="21930" y="30004"/>
                      <a:pt x="20977" y="30575"/>
                      <a:pt x="19930" y="30575"/>
                    </a:cubicBezTo>
                    <a:lnTo>
                      <a:pt x="19930" y="30575"/>
                    </a:lnTo>
                    <a:cubicBezTo>
                      <a:pt x="19644" y="30480"/>
                      <a:pt x="19263" y="30385"/>
                      <a:pt x="18787" y="30099"/>
                    </a:cubicBezTo>
                    <a:lnTo>
                      <a:pt x="18787" y="30099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35" name="Freeform: Shape 18034">
                <a:extLst>
                  <a:ext uri="{FF2B5EF4-FFF2-40B4-BE49-F238E27FC236}">
                    <a16:creationId xmlns:a16="http://schemas.microsoft.com/office/drawing/2014/main" id="{9569A167-01E5-4334-AEE1-777E1A033700}"/>
                  </a:ext>
                </a:extLst>
              </p:cNvPr>
              <p:cNvSpPr/>
              <p:nvPr/>
            </p:nvSpPr>
            <p:spPr>
              <a:xfrm>
                <a:off x="1887408" y="5227333"/>
                <a:ext cx="42897" cy="45295"/>
              </a:xfrm>
              <a:custGeom>
                <a:avLst/>
                <a:gdLst>
                  <a:gd name="connsiteX0" fmla="*/ 255 w 42897"/>
                  <a:gd name="connsiteY0" fmla="*/ 19552 h 45295"/>
                  <a:gd name="connsiteX1" fmla="*/ 24735 w 42897"/>
                  <a:gd name="connsiteY1" fmla="*/ 216 h 45295"/>
                  <a:gd name="connsiteX2" fmla="*/ 42642 w 42897"/>
                  <a:gd name="connsiteY2" fmla="*/ 25743 h 45295"/>
                  <a:gd name="connsiteX3" fmla="*/ 18067 w 42897"/>
                  <a:gd name="connsiteY3" fmla="*/ 45079 h 45295"/>
                  <a:gd name="connsiteX4" fmla="*/ 255 w 42897"/>
                  <a:gd name="connsiteY4" fmla="*/ 19552 h 45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7" h="45295">
                    <a:moveTo>
                      <a:pt x="255" y="19552"/>
                    </a:moveTo>
                    <a:cubicBezTo>
                      <a:pt x="2065" y="7170"/>
                      <a:pt x="13019" y="-1498"/>
                      <a:pt x="24735" y="216"/>
                    </a:cubicBezTo>
                    <a:cubicBezTo>
                      <a:pt x="36450" y="1931"/>
                      <a:pt x="44452" y="13361"/>
                      <a:pt x="42642" y="25743"/>
                    </a:cubicBezTo>
                    <a:cubicBezTo>
                      <a:pt x="40832" y="38126"/>
                      <a:pt x="29878" y="46794"/>
                      <a:pt x="18067" y="45079"/>
                    </a:cubicBezTo>
                    <a:cubicBezTo>
                      <a:pt x="6447" y="43460"/>
                      <a:pt x="-1554" y="32030"/>
                      <a:pt x="255" y="19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36" name="Freeform: Shape 18035">
                <a:extLst>
                  <a:ext uri="{FF2B5EF4-FFF2-40B4-BE49-F238E27FC236}">
                    <a16:creationId xmlns:a16="http://schemas.microsoft.com/office/drawing/2014/main" id="{187449EA-A0B4-4F58-A29B-2FD45E7DD61E}"/>
                  </a:ext>
                </a:extLst>
              </p:cNvPr>
              <p:cNvSpPr/>
              <p:nvPr/>
            </p:nvSpPr>
            <p:spPr>
              <a:xfrm>
                <a:off x="1892521" y="5230216"/>
                <a:ext cx="38741" cy="42697"/>
              </a:xfrm>
              <a:custGeom>
                <a:avLst/>
                <a:gdLst>
                  <a:gd name="connsiteX0" fmla="*/ 27622 w 38741"/>
                  <a:gd name="connsiteY0" fmla="*/ 0 h 42697"/>
                  <a:gd name="connsiteX1" fmla="*/ 31623 w 38741"/>
                  <a:gd name="connsiteY1" fmla="*/ 16954 h 42697"/>
                  <a:gd name="connsiteX2" fmla="*/ 7048 w 38741"/>
                  <a:gd name="connsiteY2" fmla="*/ 36290 h 42697"/>
                  <a:gd name="connsiteX3" fmla="*/ 0 w 38741"/>
                  <a:gd name="connsiteY3" fmla="*/ 33814 h 42697"/>
                  <a:gd name="connsiteX4" fmla="*/ 13906 w 38741"/>
                  <a:gd name="connsiteY4" fmla="*/ 42481 h 42697"/>
                  <a:gd name="connsiteX5" fmla="*/ 38481 w 38741"/>
                  <a:gd name="connsiteY5" fmla="*/ 23146 h 42697"/>
                  <a:gd name="connsiteX6" fmla="*/ 27622 w 38741"/>
                  <a:gd name="connsiteY6" fmla="*/ 0 h 42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741" h="42697">
                    <a:moveTo>
                      <a:pt x="27622" y="0"/>
                    </a:moveTo>
                    <a:cubicBezTo>
                      <a:pt x="30956" y="4667"/>
                      <a:pt x="32575" y="10668"/>
                      <a:pt x="31623" y="16954"/>
                    </a:cubicBezTo>
                    <a:cubicBezTo>
                      <a:pt x="29813" y="29337"/>
                      <a:pt x="18859" y="38005"/>
                      <a:pt x="7048" y="36290"/>
                    </a:cubicBezTo>
                    <a:cubicBezTo>
                      <a:pt x="4477" y="35909"/>
                      <a:pt x="2096" y="35052"/>
                      <a:pt x="0" y="33814"/>
                    </a:cubicBezTo>
                    <a:cubicBezTo>
                      <a:pt x="3238" y="38386"/>
                      <a:pt x="8096" y="41624"/>
                      <a:pt x="13906" y="42481"/>
                    </a:cubicBezTo>
                    <a:cubicBezTo>
                      <a:pt x="25622" y="44196"/>
                      <a:pt x="36576" y="35528"/>
                      <a:pt x="38481" y="23146"/>
                    </a:cubicBezTo>
                    <a:cubicBezTo>
                      <a:pt x="39910" y="13430"/>
                      <a:pt x="35338" y="4381"/>
                      <a:pt x="27622" y="0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37" name="Freeform: Shape 18036">
                <a:extLst>
                  <a:ext uri="{FF2B5EF4-FFF2-40B4-BE49-F238E27FC236}">
                    <a16:creationId xmlns:a16="http://schemas.microsoft.com/office/drawing/2014/main" id="{D271CD4C-1B9F-4EAC-B2AE-B3B6767EE215}"/>
                  </a:ext>
                </a:extLst>
              </p:cNvPr>
              <p:cNvSpPr/>
              <p:nvPr/>
            </p:nvSpPr>
            <p:spPr>
              <a:xfrm>
                <a:off x="1908786" y="5219839"/>
                <a:ext cx="307932" cy="246535"/>
              </a:xfrm>
              <a:custGeom>
                <a:avLst/>
                <a:gdLst>
                  <a:gd name="connsiteX0" fmla="*/ 288725 w 307932"/>
                  <a:gd name="connsiteY0" fmla="*/ 127916 h 246535"/>
                  <a:gd name="connsiteX1" fmla="*/ 298536 w 307932"/>
                  <a:gd name="connsiteY1" fmla="*/ 110295 h 246535"/>
                  <a:gd name="connsiteX2" fmla="*/ 278438 w 307932"/>
                  <a:gd name="connsiteY2" fmla="*/ 79434 h 246535"/>
                  <a:gd name="connsiteX3" fmla="*/ 289487 w 307932"/>
                  <a:gd name="connsiteY3" fmla="*/ 60479 h 246535"/>
                  <a:gd name="connsiteX4" fmla="*/ 267008 w 307932"/>
                  <a:gd name="connsiteY4" fmla="*/ 28380 h 246535"/>
                  <a:gd name="connsiteX5" fmla="*/ 236243 w 307932"/>
                  <a:gd name="connsiteY5" fmla="*/ 52573 h 246535"/>
                  <a:gd name="connsiteX6" fmla="*/ 237957 w 307932"/>
                  <a:gd name="connsiteY6" fmla="*/ 67623 h 246535"/>
                  <a:gd name="connsiteX7" fmla="*/ 93272 w 307932"/>
                  <a:gd name="connsiteY7" fmla="*/ 46287 h 246535"/>
                  <a:gd name="connsiteX8" fmla="*/ 99178 w 307932"/>
                  <a:gd name="connsiteY8" fmla="*/ 32380 h 246535"/>
                  <a:gd name="connsiteX9" fmla="*/ 76699 w 307932"/>
                  <a:gd name="connsiteY9" fmla="*/ 281 h 246535"/>
                  <a:gd name="connsiteX10" fmla="*/ 45933 w 307932"/>
                  <a:gd name="connsiteY10" fmla="*/ 24475 h 246535"/>
                  <a:gd name="connsiteX11" fmla="*/ 51077 w 307932"/>
                  <a:gd name="connsiteY11" fmla="*/ 45906 h 246535"/>
                  <a:gd name="connsiteX12" fmla="*/ 22978 w 307932"/>
                  <a:gd name="connsiteY12" fmla="*/ 69623 h 246535"/>
                  <a:gd name="connsiteX13" fmla="*/ 27264 w 307932"/>
                  <a:gd name="connsiteY13" fmla="*/ 89340 h 246535"/>
                  <a:gd name="connsiteX14" fmla="*/ 308 w 307932"/>
                  <a:gd name="connsiteY14" fmla="*/ 113152 h 246535"/>
                  <a:gd name="connsiteX15" fmla="*/ 22121 w 307932"/>
                  <a:gd name="connsiteY15" fmla="*/ 144299 h 246535"/>
                  <a:gd name="connsiteX16" fmla="*/ 24026 w 307932"/>
                  <a:gd name="connsiteY16" fmla="*/ 144490 h 246535"/>
                  <a:gd name="connsiteX17" fmla="*/ 20406 w 307932"/>
                  <a:gd name="connsiteY17" fmla="*/ 155539 h 246535"/>
                  <a:gd name="connsiteX18" fmla="*/ 47362 w 307932"/>
                  <a:gd name="connsiteY18" fmla="*/ 194115 h 246535"/>
                  <a:gd name="connsiteX19" fmla="*/ 68222 w 307932"/>
                  <a:gd name="connsiteY19" fmla="*/ 189733 h 246535"/>
                  <a:gd name="connsiteX20" fmla="*/ 68031 w 307932"/>
                  <a:gd name="connsiteY20" fmla="*/ 190591 h 246535"/>
                  <a:gd name="connsiteX21" fmla="*/ 94987 w 307932"/>
                  <a:gd name="connsiteY21" fmla="*/ 229072 h 246535"/>
                  <a:gd name="connsiteX22" fmla="*/ 113561 w 307932"/>
                  <a:gd name="connsiteY22" fmla="*/ 226023 h 246535"/>
                  <a:gd name="connsiteX23" fmla="*/ 138326 w 307932"/>
                  <a:gd name="connsiteY23" fmla="*/ 246217 h 246535"/>
                  <a:gd name="connsiteX24" fmla="*/ 167377 w 307932"/>
                  <a:gd name="connsiteY24" fmla="*/ 234787 h 246535"/>
                  <a:gd name="connsiteX25" fmla="*/ 183188 w 307932"/>
                  <a:gd name="connsiteY25" fmla="*/ 242216 h 246535"/>
                  <a:gd name="connsiteX26" fmla="*/ 220145 w 307932"/>
                  <a:gd name="connsiteY26" fmla="*/ 213165 h 246535"/>
                  <a:gd name="connsiteX27" fmla="*/ 220241 w 307932"/>
                  <a:gd name="connsiteY27" fmla="*/ 212308 h 246535"/>
                  <a:gd name="connsiteX28" fmla="*/ 239005 w 307932"/>
                  <a:gd name="connsiteY28" fmla="*/ 222499 h 246535"/>
                  <a:gd name="connsiteX29" fmla="*/ 275962 w 307932"/>
                  <a:gd name="connsiteY29" fmla="*/ 193448 h 246535"/>
                  <a:gd name="connsiteX30" fmla="*/ 275771 w 307932"/>
                  <a:gd name="connsiteY30" fmla="*/ 181828 h 246535"/>
                  <a:gd name="connsiteX31" fmla="*/ 277676 w 307932"/>
                  <a:gd name="connsiteY31" fmla="*/ 182209 h 246535"/>
                  <a:gd name="connsiteX32" fmla="*/ 307585 w 307932"/>
                  <a:gd name="connsiteY32" fmla="*/ 158682 h 246535"/>
                  <a:gd name="connsiteX33" fmla="*/ 288725 w 307932"/>
                  <a:gd name="connsiteY33" fmla="*/ 127916 h 24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07932" h="246535">
                    <a:moveTo>
                      <a:pt x="288725" y="127916"/>
                    </a:moveTo>
                    <a:cubicBezTo>
                      <a:pt x="293774" y="123630"/>
                      <a:pt x="297393" y="117534"/>
                      <a:pt x="298536" y="110295"/>
                    </a:cubicBezTo>
                    <a:cubicBezTo>
                      <a:pt x="300632" y="95817"/>
                      <a:pt x="291773" y="82482"/>
                      <a:pt x="278438" y="79434"/>
                    </a:cubicBezTo>
                    <a:cubicBezTo>
                      <a:pt x="284153" y="75052"/>
                      <a:pt x="288344" y="68385"/>
                      <a:pt x="289487" y="60479"/>
                    </a:cubicBezTo>
                    <a:cubicBezTo>
                      <a:pt x="291773" y="44953"/>
                      <a:pt x="281677" y="30571"/>
                      <a:pt x="267008" y="28380"/>
                    </a:cubicBezTo>
                    <a:cubicBezTo>
                      <a:pt x="252340" y="26189"/>
                      <a:pt x="238529" y="37048"/>
                      <a:pt x="236243" y="52573"/>
                    </a:cubicBezTo>
                    <a:cubicBezTo>
                      <a:pt x="235481" y="57907"/>
                      <a:pt x="236147" y="63051"/>
                      <a:pt x="237957" y="67623"/>
                    </a:cubicBezTo>
                    <a:lnTo>
                      <a:pt x="93272" y="46287"/>
                    </a:lnTo>
                    <a:cubicBezTo>
                      <a:pt x="96320" y="42382"/>
                      <a:pt x="98416" y="37714"/>
                      <a:pt x="99178" y="32380"/>
                    </a:cubicBezTo>
                    <a:cubicBezTo>
                      <a:pt x="101464" y="16855"/>
                      <a:pt x="91463" y="2472"/>
                      <a:pt x="76699" y="281"/>
                    </a:cubicBezTo>
                    <a:cubicBezTo>
                      <a:pt x="62030" y="-1910"/>
                      <a:pt x="48219" y="8949"/>
                      <a:pt x="45933" y="24475"/>
                    </a:cubicBezTo>
                    <a:cubicBezTo>
                      <a:pt x="44790" y="32380"/>
                      <a:pt x="46790" y="40000"/>
                      <a:pt x="51077" y="45906"/>
                    </a:cubicBezTo>
                    <a:cubicBezTo>
                      <a:pt x="37456" y="44858"/>
                      <a:pt x="25073" y="55145"/>
                      <a:pt x="22978" y="69623"/>
                    </a:cubicBezTo>
                    <a:cubicBezTo>
                      <a:pt x="21930" y="76862"/>
                      <a:pt x="23645" y="83815"/>
                      <a:pt x="27264" y="89340"/>
                    </a:cubicBezTo>
                    <a:cubicBezTo>
                      <a:pt x="14120" y="88959"/>
                      <a:pt x="2309" y="99055"/>
                      <a:pt x="308" y="113152"/>
                    </a:cubicBezTo>
                    <a:cubicBezTo>
                      <a:pt x="-1882" y="128297"/>
                      <a:pt x="7833" y="142204"/>
                      <a:pt x="22121" y="144299"/>
                    </a:cubicBezTo>
                    <a:cubicBezTo>
                      <a:pt x="22787" y="144394"/>
                      <a:pt x="23359" y="144394"/>
                      <a:pt x="24026" y="144490"/>
                    </a:cubicBezTo>
                    <a:cubicBezTo>
                      <a:pt x="22311" y="147823"/>
                      <a:pt x="21073" y="151538"/>
                      <a:pt x="20406" y="155539"/>
                    </a:cubicBezTo>
                    <a:cubicBezTo>
                      <a:pt x="17644" y="174208"/>
                      <a:pt x="29741" y="191448"/>
                      <a:pt x="47362" y="194115"/>
                    </a:cubicBezTo>
                    <a:cubicBezTo>
                      <a:pt x="54887" y="195258"/>
                      <a:pt x="62126" y="193448"/>
                      <a:pt x="68222" y="189733"/>
                    </a:cubicBezTo>
                    <a:cubicBezTo>
                      <a:pt x="68126" y="190019"/>
                      <a:pt x="68126" y="190305"/>
                      <a:pt x="68031" y="190591"/>
                    </a:cubicBezTo>
                    <a:cubicBezTo>
                      <a:pt x="65269" y="209260"/>
                      <a:pt x="77366" y="226500"/>
                      <a:pt x="94987" y="229072"/>
                    </a:cubicBezTo>
                    <a:cubicBezTo>
                      <a:pt x="101559" y="230024"/>
                      <a:pt x="107941" y="228881"/>
                      <a:pt x="113561" y="226023"/>
                    </a:cubicBezTo>
                    <a:cubicBezTo>
                      <a:pt x="117752" y="236501"/>
                      <a:pt x="126896" y="244502"/>
                      <a:pt x="138326" y="246217"/>
                    </a:cubicBezTo>
                    <a:cubicBezTo>
                      <a:pt x="149565" y="247836"/>
                      <a:pt x="160328" y="243169"/>
                      <a:pt x="167377" y="234787"/>
                    </a:cubicBezTo>
                    <a:cubicBezTo>
                      <a:pt x="171758" y="238597"/>
                      <a:pt x="177188" y="241264"/>
                      <a:pt x="183188" y="242216"/>
                    </a:cubicBezTo>
                    <a:cubicBezTo>
                      <a:pt x="200810" y="244788"/>
                      <a:pt x="217383" y="231834"/>
                      <a:pt x="220145" y="213165"/>
                    </a:cubicBezTo>
                    <a:cubicBezTo>
                      <a:pt x="220241" y="212879"/>
                      <a:pt x="220241" y="212593"/>
                      <a:pt x="220241" y="212308"/>
                    </a:cubicBezTo>
                    <a:cubicBezTo>
                      <a:pt x="225003" y="217737"/>
                      <a:pt x="231480" y="221452"/>
                      <a:pt x="239005" y="222499"/>
                    </a:cubicBezTo>
                    <a:cubicBezTo>
                      <a:pt x="256626" y="225071"/>
                      <a:pt x="273200" y="212117"/>
                      <a:pt x="275962" y="193448"/>
                    </a:cubicBezTo>
                    <a:cubicBezTo>
                      <a:pt x="276533" y="189448"/>
                      <a:pt x="276438" y="185542"/>
                      <a:pt x="275771" y="181828"/>
                    </a:cubicBezTo>
                    <a:cubicBezTo>
                      <a:pt x="276343" y="181923"/>
                      <a:pt x="277010" y="182113"/>
                      <a:pt x="277676" y="182209"/>
                    </a:cubicBezTo>
                    <a:cubicBezTo>
                      <a:pt x="291964" y="184304"/>
                      <a:pt x="305299" y="173731"/>
                      <a:pt x="307585" y="158682"/>
                    </a:cubicBezTo>
                    <a:cubicBezTo>
                      <a:pt x="309776" y="144394"/>
                      <a:pt x="301394" y="131345"/>
                      <a:pt x="288725" y="1279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38" name="Freeform: Shape 18037">
                <a:extLst>
                  <a:ext uri="{FF2B5EF4-FFF2-40B4-BE49-F238E27FC236}">
                    <a16:creationId xmlns:a16="http://schemas.microsoft.com/office/drawing/2014/main" id="{D349C1CD-697E-4814-8045-38C1779B3C9E}"/>
                  </a:ext>
                </a:extLst>
              </p:cNvPr>
              <p:cNvSpPr/>
              <p:nvPr/>
            </p:nvSpPr>
            <p:spPr>
              <a:xfrm>
                <a:off x="1978151" y="5247842"/>
                <a:ext cx="239086" cy="218531"/>
              </a:xfrm>
              <a:custGeom>
                <a:avLst/>
                <a:gdLst>
                  <a:gd name="connsiteX0" fmla="*/ 219742 w 239086"/>
                  <a:gd name="connsiteY0" fmla="*/ 100008 h 218531"/>
                  <a:gd name="connsiteX1" fmla="*/ 229553 w 239086"/>
                  <a:gd name="connsiteY1" fmla="*/ 82291 h 218531"/>
                  <a:gd name="connsiteX2" fmla="*/ 209455 w 239086"/>
                  <a:gd name="connsiteY2" fmla="*/ 51430 h 218531"/>
                  <a:gd name="connsiteX3" fmla="*/ 220599 w 239086"/>
                  <a:gd name="connsiteY3" fmla="*/ 32380 h 218531"/>
                  <a:gd name="connsiteX4" fmla="*/ 198120 w 239086"/>
                  <a:gd name="connsiteY4" fmla="*/ 281 h 218531"/>
                  <a:gd name="connsiteX5" fmla="*/ 167354 w 239086"/>
                  <a:gd name="connsiteY5" fmla="*/ 24474 h 218531"/>
                  <a:gd name="connsiteX6" fmla="*/ 169069 w 239086"/>
                  <a:gd name="connsiteY6" fmla="*/ 39524 h 218531"/>
                  <a:gd name="connsiteX7" fmla="*/ 150686 w 239086"/>
                  <a:gd name="connsiteY7" fmla="*/ 36952 h 218531"/>
                  <a:gd name="connsiteX8" fmla="*/ 150400 w 239086"/>
                  <a:gd name="connsiteY8" fmla="*/ 41429 h 218531"/>
                  <a:gd name="connsiteX9" fmla="*/ 140589 w 239086"/>
                  <a:gd name="connsiteY9" fmla="*/ 59050 h 218531"/>
                  <a:gd name="connsiteX10" fmla="*/ 159544 w 239086"/>
                  <a:gd name="connsiteY10" fmla="*/ 89625 h 218531"/>
                  <a:gd name="connsiteX11" fmla="*/ 129635 w 239086"/>
                  <a:gd name="connsiteY11" fmla="*/ 113152 h 218531"/>
                  <a:gd name="connsiteX12" fmla="*/ 127730 w 239086"/>
                  <a:gd name="connsiteY12" fmla="*/ 112771 h 218531"/>
                  <a:gd name="connsiteX13" fmla="*/ 127921 w 239086"/>
                  <a:gd name="connsiteY13" fmla="*/ 124392 h 218531"/>
                  <a:gd name="connsiteX14" fmla="*/ 90964 w 239086"/>
                  <a:gd name="connsiteY14" fmla="*/ 153443 h 218531"/>
                  <a:gd name="connsiteX15" fmla="*/ 72200 w 239086"/>
                  <a:gd name="connsiteY15" fmla="*/ 143251 h 218531"/>
                  <a:gd name="connsiteX16" fmla="*/ 72104 w 239086"/>
                  <a:gd name="connsiteY16" fmla="*/ 144109 h 218531"/>
                  <a:gd name="connsiteX17" fmla="*/ 35147 w 239086"/>
                  <a:gd name="connsiteY17" fmla="*/ 173255 h 218531"/>
                  <a:gd name="connsiteX18" fmla="*/ 19336 w 239086"/>
                  <a:gd name="connsiteY18" fmla="*/ 165826 h 218531"/>
                  <a:gd name="connsiteX19" fmla="*/ 0 w 239086"/>
                  <a:gd name="connsiteY19" fmla="*/ 177160 h 218531"/>
                  <a:gd name="connsiteX20" fmla="*/ 26099 w 239086"/>
                  <a:gd name="connsiteY20" fmla="*/ 201163 h 218531"/>
                  <a:gd name="connsiteX21" fmla="*/ 44577 w 239086"/>
                  <a:gd name="connsiteY21" fmla="*/ 198115 h 218531"/>
                  <a:gd name="connsiteX22" fmla="*/ 69437 w 239086"/>
                  <a:gd name="connsiteY22" fmla="*/ 218213 h 218531"/>
                  <a:gd name="connsiteX23" fmla="*/ 98489 w 239086"/>
                  <a:gd name="connsiteY23" fmla="*/ 206783 h 218531"/>
                  <a:gd name="connsiteX24" fmla="*/ 114395 w 239086"/>
                  <a:gd name="connsiteY24" fmla="*/ 214213 h 218531"/>
                  <a:gd name="connsiteX25" fmla="*/ 151352 w 239086"/>
                  <a:gd name="connsiteY25" fmla="*/ 185161 h 218531"/>
                  <a:gd name="connsiteX26" fmla="*/ 151448 w 239086"/>
                  <a:gd name="connsiteY26" fmla="*/ 184209 h 218531"/>
                  <a:gd name="connsiteX27" fmla="*/ 170212 w 239086"/>
                  <a:gd name="connsiteY27" fmla="*/ 194496 h 218531"/>
                  <a:gd name="connsiteX28" fmla="*/ 207169 w 239086"/>
                  <a:gd name="connsiteY28" fmla="*/ 165349 h 218531"/>
                  <a:gd name="connsiteX29" fmla="*/ 206978 w 239086"/>
                  <a:gd name="connsiteY29" fmla="*/ 153729 h 218531"/>
                  <a:gd name="connsiteX30" fmla="*/ 208883 w 239086"/>
                  <a:gd name="connsiteY30" fmla="*/ 154110 h 218531"/>
                  <a:gd name="connsiteX31" fmla="*/ 238792 w 239086"/>
                  <a:gd name="connsiteY31" fmla="*/ 130583 h 218531"/>
                  <a:gd name="connsiteX32" fmla="*/ 219742 w 239086"/>
                  <a:gd name="connsiteY32" fmla="*/ 100008 h 218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39086" h="218531">
                    <a:moveTo>
                      <a:pt x="219742" y="100008"/>
                    </a:moveTo>
                    <a:cubicBezTo>
                      <a:pt x="224790" y="95721"/>
                      <a:pt x="228410" y="89530"/>
                      <a:pt x="229553" y="82291"/>
                    </a:cubicBezTo>
                    <a:cubicBezTo>
                      <a:pt x="231648" y="67813"/>
                      <a:pt x="222790" y="54478"/>
                      <a:pt x="209455" y="51430"/>
                    </a:cubicBezTo>
                    <a:cubicBezTo>
                      <a:pt x="215170" y="47049"/>
                      <a:pt x="219361" y="40381"/>
                      <a:pt x="220599" y="32380"/>
                    </a:cubicBezTo>
                    <a:cubicBezTo>
                      <a:pt x="222885" y="16854"/>
                      <a:pt x="212789" y="2472"/>
                      <a:pt x="198120" y="281"/>
                    </a:cubicBezTo>
                    <a:cubicBezTo>
                      <a:pt x="183452" y="-1910"/>
                      <a:pt x="169640" y="8949"/>
                      <a:pt x="167354" y="24474"/>
                    </a:cubicBezTo>
                    <a:cubicBezTo>
                      <a:pt x="166592" y="29809"/>
                      <a:pt x="167259" y="34952"/>
                      <a:pt x="169069" y="39524"/>
                    </a:cubicBezTo>
                    <a:lnTo>
                      <a:pt x="150686" y="36952"/>
                    </a:lnTo>
                    <a:cubicBezTo>
                      <a:pt x="150686" y="38476"/>
                      <a:pt x="150590" y="39905"/>
                      <a:pt x="150400" y="41429"/>
                    </a:cubicBezTo>
                    <a:cubicBezTo>
                      <a:pt x="149352" y="48668"/>
                      <a:pt x="145733" y="54859"/>
                      <a:pt x="140589" y="59050"/>
                    </a:cubicBezTo>
                    <a:cubicBezTo>
                      <a:pt x="153257" y="62479"/>
                      <a:pt x="161639" y="75529"/>
                      <a:pt x="159544" y="89625"/>
                    </a:cubicBezTo>
                    <a:cubicBezTo>
                      <a:pt x="157353" y="104675"/>
                      <a:pt x="143923" y="115248"/>
                      <a:pt x="129635" y="113152"/>
                    </a:cubicBezTo>
                    <a:cubicBezTo>
                      <a:pt x="129064" y="113057"/>
                      <a:pt x="128397" y="112867"/>
                      <a:pt x="127730" y="112771"/>
                    </a:cubicBezTo>
                    <a:cubicBezTo>
                      <a:pt x="128397" y="116486"/>
                      <a:pt x="128588" y="120391"/>
                      <a:pt x="127921" y="124392"/>
                    </a:cubicBezTo>
                    <a:cubicBezTo>
                      <a:pt x="125159" y="143061"/>
                      <a:pt x="108585" y="156110"/>
                      <a:pt x="90964" y="153443"/>
                    </a:cubicBezTo>
                    <a:cubicBezTo>
                      <a:pt x="83439" y="152395"/>
                      <a:pt x="76962" y="148585"/>
                      <a:pt x="72200" y="143251"/>
                    </a:cubicBezTo>
                    <a:cubicBezTo>
                      <a:pt x="72200" y="143537"/>
                      <a:pt x="72200" y="143823"/>
                      <a:pt x="72104" y="144109"/>
                    </a:cubicBezTo>
                    <a:cubicBezTo>
                      <a:pt x="69342" y="162778"/>
                      <a:pt x="52769" y="175827"/>
                      <a:pt x="35147" y="173255"/>
                    </a:cubicBezTo>
                    <a:cubicBezTo>
                      <a:pt x="29051" y="172398"/>
                      <a:pt x="23622" y="169731"/>
                      <a:pt x="19336" y="165826"/>
                    </a:cubicBezTo>
                    <a:cubicBezTo>
                      <a:pt x="14383" y="171826"/>
                      <a:pt x="7525" y="175827"/>
                      <a:pt x="0" y="177160"/>
                    </a:cubicBezTo>
                    <a:cubicBezTo>
                      <a:pt x="3334" y="189543"/>
                      <a:pt x="13240" y="199258"/>
                      <a:pt x="26099" y="201163"/>
                    </a:cubicBezTo>
                    <a:cubicBezTo>
                      <a:pt x="32671" y="202116"/>
                      <a:pt x="39053" y="200878"/>
                      <a:pt x="44577" y="198115"/>
                    </a:cubicBezTo>
                    <a:cubicBezTo>
                      <a:pt x="48768" y="208593"/>
                      <a:pt x="57912" y="216594"/>
                      <a:pt x="69437" y="218213"/>
                    </a:cubicBezTo>
                    <a:cubicBezTo>
                      <a:pt x="80677" y="219832"/>
                      <a:pt x="91440" y="215165"/>
                      <a:pt x="98489" y="206783"/>
                    </a:cubicBezTo>
                    <a:cubicBezTo>
                      <a:pt x="102870" y="210593"/>
                      <a:pt x="108299" y="213260"/>
                      <a:pt x="114395" y="214213"/>
                    </a:cubicBezTo>
                    <a:cubicBezTo>
                      <a:pt x="132017" y="216784"/>
                      <a:pt x="148590" y="203830"/>
                      <a:pt x="151352" y="185161"/>
                    </a:cubicBezTo>
                    <a:cubicBezTo>
                      <a:pt x="151448" y="184876"/>
                      <a:pt x="151448" y="184590"/>
                      <a:pt x="151448" y="184209"/>
                    </a:cubicBezTo>
                    <a:cubicBezTo>
                      <a:pt x="156210" y="189638"/>
                      <a:pt x="162687" y="193353"/>
                      <a:pt x="170212" y="194496"/>
                    </a:cubicBezTo>
                    <a:cubicBezTo>
                      <a:pt x="187833" y="197067"/>
                      <a:pt x="204407" y="184113"/>
                      <a:pt x="207169" y="165349"/>
                    </a:cubicBezTo>
                    <a:cubicBezTo>
                      <a:pt x="207740" y="161349"/>
                      <a:pt x="207645" y="157444"/>
                      <a:pt x="206978" y="153729"/>
                    </a:cubicBezTo>
                    <a:cubicBezTo>
                      <a:pt x="207645" y="153824"/>
                      <a:pt x="208217" y="154015"/>
                      <a:pt x="208883" y="154110"/>
                    </a:cubicBezTo>
                    <a:cubicBezTo>
                      <a:pt x="223171" y="156205"/>
                      <a:pt x="236601" y="145633"/>
                      <a:pt x="238792" y="130583"/>
                    </a:cubicBezTo>
                    <a:cubicBezTo>
                      <a:pt x="240792" y="116486"/>
                      <a:pt x="232410" y="103437"/>
                      <a:pt x="219742" y="100008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39" name="Freeform: Shape 18038">
                <a:extLst>
                  <a:ext uri="{FF2B5EF4-FFF2-40B4-BE49-F238E27FC236}">
                    <a16:creationId xmlns:a16="http://schemas.microsoft.com/office/drawing/2014/main" id="{18B0118D-5CC6-4849-BDF9-0BBB6A2029BB}"/>
                  </a:ext>
                </a:extLst>
              </p:cNvPr>
              <p:cNvSpPr/>
              <p:nvPr/>
            </p:nvSpPr>
            <p:spPr>
              <a:xfrm>
                <a:off x="1990467" y="5229685"/>
                <a:ext cx="174938" cy="79357"/>
              </a:xfrm>
              <a:custGeom>
                <a:avLst/>
                <a:gdLst>
                  <a:gd name="connsiteX0" fmla="*/ 163420 w 174938"/>
                  <a:gd name="connsiteY0" fmla="*/ 21295 h 79357"/>
                  <a:gd name="connsiteX1" fmla="*/ 20164 w 174938"/>
                  <a:gd name="connsiteY1" fmla="*/ 150 h 79357"/>
                  <a:gd name="connsiteX2" fmla="*/ 4543 w 174938"/>
                  <a:gd name="connsiteY2" fmla="*/ 12437 h 79357"/>
                  <a:gd name="connsiteX3" fmla="*/ 161 w 174938"/>
                  <a:gd name="connsiteY3" fmla="*/ 41869 h 79357"/>
                  <a:gd name="connsiteX4" fmla="*/ 11591 w 174938"/>
                  <a:gd name="connsiteY4" fmla="*/ 58157 h 79357"/>
                  <a:gd name="connsiteX5" fmla="*/ 72075 w 174938"/>
                  <a:gd name="connsiteY5" fmla="*/ 67111 h 79357"/>
                  <a:gd name="connsiteX6" fmla="*/ 80171 w 174938"/>
                  <a:gd name="connsiteY6" fmla="*/ 77779 h 79357"/>
                  <a:gd name="connsiteX7" fmla="*/ 91030 w 174938"/>
                  <a:gd name="connsiteY7" fmla="*/ 69873 h 79357"/>
                  <a:gd name="connsiteX8" fmla="*/ 154752 w 174938"/>
                  <a:gd name="connsiteY8" fmla="*/ 79207 h 79357"/>
                  <a:gd name="connsiteX9" fmla="*/ 170373 w 174938"/>
                  <a:gd name="connsiteY9" fmla="*/ 66920 h 79357"/>
                  <a:gd name="connsiteX10" fmla="*/ 174755 w 174938"/>
                  <a:gd name="connsiteY10" fmla="*/ 37488 h 79357"/>
                  <a:gd name="connsiteX11" fmla="*/ 163420 w 174938"/>
                  <a:gd name="connsiteY11" fmla="*/ 21295 h 79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4938" h="79357">
                    <a:moveTo>
                      <a:pt x="163420" y="21295"/>
                    </a:moveTo>
                    <a:lnTo>
                      <a:pt x="20164" y="150"/>
                    </a:lnTo>
                    <a:cubicBezTo>
                      <a:pt x="12734" y="-993"/>
                      <a:pt x="5686" y="4531"/>
                      <a:pt x="4543" y="12437"/>
                    </a:cubicBezTo>
                    <a:lnTo>
                      <a:pt x="161" y="41869"/>
                    </a:lnTo>
                    <a:cubicBezTo>
                      <a:pt x="-982" y="49775"/>
                      <a:pt x="4066" y="57109"/>
                      <a:pt x="11591" y="58157"/>
                    </a:cubicBezTo>
                    <a:lnTo>
                      <a:pt x="72075" y="67111"/>
                    </a:lnTo>
                    <a:cubicBezTo>
                      <a:pt x="71694" y="72349"/>
                      <a:pt x="75218" y="77017"/>
                      <a:pt x="80171" y="77779"/>
                    </a:cubicBezTo>
                    <a:cubicBezTo>
                      <a:pt x="85220" y="78541"/>
                      <a:pt x="89887" y="75016"/>
                      <a:pt x="91030" y="69873"/>
                    </a:cubicBezTo>
                    <a:lnTo>
                      <a:pt x="154752" y="79207"/>
                    </a:lnTo>
                    <a:cubicBezTo>
                      <a:pt x="162182" y="80350"/>
                      <a:pt x="169230" y="74826"/>
                      <a:pt x="170373" y="66920"/>
                    </a:cubicBezTo>
                    <a:lnTo>
                      <a:pt x="174755" y="37488"/>
                    </a:lnTo>
                    <a:cubicBezTo>
                      <a:pt x="175993" y="29677"/>
                      <a:pt x="170849" y="22343"/>
                      <a:pt x="163420" y="21295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40" name="Freeform: Shape 18039">
                <a:extLst>
                  <a:ext uri="{FF2B5EF4-FFF2-40B4-BE49-F238E27FC236}">
                    <a16:creationId xmlns:a16="http://schemas.microsoft.com/office/drawing/2014/main" id="{309F385B-8F43-42A6-B0D0-37E62EAFCA21}"/>
                  </a:ext>
                </a:extLst>
              </p:cNvPr>
              <p:cNvSpPr/>
              <p:nvPr/>
            </p:nvSpPr>
            <p:spPr>
              <a:xfrm>
                <a:off x="2021013" y="5255419"/>
                <a:ext cx="32148" cy="24422"/>
              </a:xfrm>
              <a:custGeom>
                <a:avLst/>
                <a:gdLst>
                  <a:gd name="connsiteX0" fmla="*/ 18574 w 32148"/>
                  <a:gd name="connsiteY0" fmla="*/ 4039 h 24422"/>
                  <a:gd name="connsiteX1" fmla="*/ 31528 w 32148"/>
                  <a:gd name="connsiteY1" fmla="*/ 24423 h 24422"/>
                  <a:gd name="connsiteX2" fmla="*/ 31814 w 32148"/>
                  <a:gd name="connsiteY2" fmla="*/ 24423 h 24422"/>
                  <a:gd name="connsiteX3" fmla="*/ 19145 w 32148"/>
                  <a:gd name="connsiteY3" fmla="*/ 134 h 24422"/>
                  <a:gd name="connsiteX4" fmla="*/ 0 w 32148"/>
                  <a:gd name="connsiteY4" fmla="*/ 19660 h 24422"/>
                  <a:gd name="connsiteX5" fmla="*/ 286 w 32148"/>
                  <a:gd name="connsiteY5" fmla="*/ 19756 h 24422"/>
                  <a:gd name="connsiteX6" fmla="*/ 18574 w 32148"/>
                  <a:gd name="connsiteY6" fmla="*/ 4039 h 24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148" h="24422">
                    <a:moveTo>
                      <a:pt x="18574" y="4039"/>
                    </a:moveTo>
                    <a:cubicBezTo>
                      <a:pt x="26384" y="5182"/>
                      <a:pt x="31814" y="13945"/>
                      <a:pt x="31528" y="24423"/>
                    </a:cubicBezTo>
                    <a:lnTo>
                      <a:pt x="31814" y="24423"/>
                    </a:lnTo>
                    <a:cubicBezTo>
                      <a:pt x="33623" y="12326"/>
                      <a:pt x="27908" y="1468"/>
                      <a:pt x="19145" y="134"/>
                    </a:cubicBezTo>
                    <a:cubicBezTo>
                      <a:pt x="10382" y="-1199"/>
                      <a:pt x="1810" y="7564"/>
                      <a:pt x="0" y="19660"/>
                    </a:cubicBezTo>
                    <a:lnTo>
                      <a:pt x="286" y="19756"/>
                    </a:lnTo>
                    <a:cubicBezTo>
                      <a:pt x="3048" y="9754"/>
                      <a:pt x="10763" y="2896"/>
                      <a:pt x="18574" y="4039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41" name="Freeform: Shape 18040">
                <a:extLst>
                  <a:ext uri="{FF2B5EF4-FFF2-40B4-BE49-F238E27FC236}">
                    <a16:creationId xmlns:a16="http://schemas.microsoft.com/office/drawing/2014/main" id="{8D0DB031-6FAD-4EC2-93CE-F8EB51C1DD11}"/>
                  </a:ext>
                </a:extLst>
              </p:cNvPr>
              <p:cNvSpPr/>
              <p:nvPr/>
            </p:nvSpPr>
            <p:spPr>
              <a:xfrm>
                <a:off x="2099309" y="5267039"/>
                <a:ext cx="32148" cy="24327"/>
              </a:xfrm>
              <a:custGeom>
                <a:avLst/>
                <a:gdLst>
                  <a:gd name="connsiteX0" fmla="*/ 18574 w 32148"/>
                  <a:gd name="connsiteY0" fmla="*/ 3944 h 24327"/>
                  <a:gd name="connsiteX1" fmla="*/ 31528 w 32148"/>
                  <a:gd name="connsiteY1" fmla="*/ 24328 h 24327"/>
                  <a:gd name="connsiteX2" fmla="*/ 31814 w 32148"/>
                  <a:gd name="connsiteY2" fmla="*/ 24328 h 24327"/>
                  <a:gd name="connsiteX3" fmla="*/ 19145 w 32148"/>
                  <a:gd name="connsiteY3" fmla="*/ 134 h 24327"/>
                  <a:gd name="connsiteX4" fmla="*/ 0 w 32148"/>
                  <a:gd name="connsiteY4" fmla="*/ 19660 h 24327"/>
                  <a:gd name="connsiteX5" fmla="*/ 286 w 32148"/>
                  <a:gd name="connsiteY5" fmla="*/ 19756 h 24327"/>
                  <a:gd name="connsiteX6" fmla="*/ 18574 w 32148"/>
                  <a:gd name="connsiteY6" fmla="*/ 3944 h 24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148" h="24327">
                    <a:moveTo>
                      <a:pt x="18574" y="3944"/>
                    </a:moveTo>
                    <a:cubicBezTo>
                      <a:pt x="26384" y="5087"/>
                      <a:pt x="31814" y="13850"/>
                      <a:pt x="31528" y="24328"/>
                    </a:cubicBezTo>
                    <a:lnTo>
                      <a:pt x="31814" y="24328"/>
                    </a:lnTo>
                    <a:cubicBezTo>
                      <a:pt x="33623" y="12231"/>
                      <a:pt x="27908" y="1372"/>
                      <a:pt x="19145" y="134"/>
                    </a:cubicBezTo>
                    <a:cubicBezTo>
                      <a:pt x="10382" y="-1199"/>
                      <a:pt x="1810" y="7564"/>
                      <a:pt x="0" y="19660"/>
                    </a:cubicBezTo>
                    <a:lnTo>
                      <a:pt x="286" y="19756"/>
                    </a:lnTo>
                    <a:cubicBezTo>
                      <a:pt x="3048" y="9659"/>
                      <a:pt x="10763" y="2801"/>
                      <a:pt x="18574" y="3944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42" name="Freeform: Shape 18041">
                <a:extLst>
                  <a:ext uri="{FF2B5EF4-FFF2-40B4-BE49-F238E27FC236}">
                    <a16:creationId xmlns:a16="http://schemas.microsoft.com/office/drawing/2014/main" id="{EFB97ABF-C483-4572-94B7-CDDA1387124E}"/>
                  </a:ext>
                </a:extLst>
              </p:cNvPr>
              <p:cNvSpPr/>
              <p:nvPr/>
            </p:nvSpPr>
            <p:spPr>
              <a:xfrm>
                <a:off x="2161221" y="5254696"/>
                <a:ext cx="3619" cy="6191"/>
              </a:xfrm>
              <a:custGeom>
                <a:avLst/>
                <a:gdLst>
                  <a:gd name="connsiteX0" fmla="*/ 3620 w 3619"/>
                  <a:gd name="connsiteY0" fmla="*/ 6191 h 6191"/>
                  <a:gd name="connsiteX1" fmla="*/ 0 w 3619"/>
                  <a:gd name="connsiteY1" fmla="*/ 0 h 6191"/>
                  <a:gd name="connsiteX2" fmla="*/ 3620 w 3619"/>
                  <a:gd name="connsiteY2" fmla="*/ 6191 h 6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19" h="6191">
                    <a:moveTo>
                      <a:pt x="3620" y="6191"/>
                    </a:moveTo>
                    <a:cubicBezTo>
                      <a:pt x="2953" y="3810"/>
                      <a:pt x="1715" y="1715"/>
                      <a:pt x="0" y="0"/>
                    </a:cubicBezTo>
                    <a:cubicBezTo>
                      <a:pt x="762" y="2286"/>
                      <a:pt x="2000" y="4381"/>
                      <a:pt x="3620" y="6191"/>
                    </a:cubicBezTo>
                    <a:close/>
                  </a:path>
                </a:pathLst>
              </a:custGeom>
              <a:solidFill>
                <a:srgbClr val="F4CE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43" name="Freeform: Shape 18042">
                <a:extLst>
                  <a:ext uri="{FF2B5EF4-FFF2-40B4-BE49-F238E27FC236}">
                    <a16:creationId xmlns:a16="http://schemas.microsoft.com/office/drawing/2014/main" id="{BDD36F78-1B23-4755-9041-E8F4F4B0B94C}"/>
                  </a:ext>
                </a:extLst>
              </p:cNvPr>
              <p:cNvSpPr/>
              <p:nvPr/>
            </p:nvSpPr>
            <p:spPr>
              <a:xfrm>
                <a:off x="1995848" y="5234503"/>
                <a:ext cx="165087" cy="30656"/>
              </a:xfrm>
              <a:custGeom>
                <a:avLst/>
                <a:gdLst>
                  <a:gd name="connsiteX0" fmla="*/ 165088 w 165087"/>
                  <a:gd name="connsiteY0" fmla="*/ 19907 h 30656"/>
                  <a:gd name="connsiteX1" fmla="*/ 163754 w 165087"/>
                  <a:gd name="connsiteY1" fmla="*/ 18764 h 30656"/>
                  <a:gd name="connsiteX2" fmla="*/ 148705 w 165087"/>
                  <a:gd name="connsiteY2" fmla="*/ 24098 h 30656"/>
                  <a:gd name="connsiteX3" fmla="*/ 135179 w 165087"/>
                  <a:gd name="connsiteY3" fmla="*/ 13049 h 30656"/>
                  <a:gd name="connsiteX4" fmla="*/ 133846 w 165087"/>
                  <a:gd name="connsiteY4" fmla="*/ 12859 h 30656"/>
                  <a:gd name="connsiteX5" fmla="*/ 117654 w 165087"/>
                  <a:gd name="connsiteY5" fmla="*/ 19526 h 30656"/>
                  <a:gd name="connsiteX6" fmla="*/ 103271 w 165087"/>
                  <a:gd name="connsiteY6" fmla="*/ 5810 h 30656"/>
                  <a:gd name="connsiteX7" fmla="*/ 101652 w 165087"/>
                  <a:gd name="connsiteY7" fmla="*/ 8191 h 30656"/>
                  <a:gd name="connsiteX8" fmla="*/ 84887 w 165087"/>
                  <a:gd name="connsiteY8" fmla="*/ 15621 h 30656"/>
                  <a:gd name="connsiteX9" fmla="*/ 70981 w 165087"/>
                  <a:gd name="connsiteY9" fmla="*/ 3715 h 30656"/>
                  <a:gd name="connsiteX10" fmla="*/ 70600 w 165087"/>
                  <a:gd name="connsiteY10" fmla="*/ 3715 h 30656"/>
                  <a:gd name="connsiteX11" fmla="*/ 52788 w 165087"/>
                  <a:gd name="connsiteY11" fmla="*/ 12668 h 30656"/>
                  <a:gd name="connsiteX12" fmla="*/ 39929 w 165087"/>
                  <a:gd name="connsiteY12" fmla="*/ 3239 h 30656"/>
                  <a:gd name="connsiteX13" fmla="*/ 22975 w 165087"/>
                  <a:gd name="connsiteY13" fmla="*/ 10858 h 30656"/>
                  <a:gd name="connsiteX14" fmla="*/ 9450 w 165087"/>
                  <a:gd name="connsiteY14" fmla="*/ 0 h 30656"/>
                  <a:gd name="connsiteX15" fmla="*/ 2020 w 165087"/>
                  <a:gd name="connsiteY15" fmla="*/ 762 h 30656"/>
                  <a:gd name="connsiteX16" fmla="*/ 115 w 165087"/>
                  <a:gd name="connsiteY16" fmla="*/ 4000 h 30656"/>
                  <a:gd name="connsiteX17" fmla="*/ 20 w 165087"/>
                  <a:gd name="connsiteY17" fmla="*/ 6572 h 30656"/>
                  <a:gd name="connsiteX18" fmla="*/ 8973 w 165087"/>
                  <a:gd name="connsiteY18" fmla="*/ 3334 h 30656"/>
                  <a:gd name="connsiteX19" fmla="*/ 22213 w 165087"/>
                  <a:gd name="connsiteY19" fmla="*/ 16288 h 30656"/>
                  <a:gd name="connsiteX20" fmla="*/ 39453 w 165087"/>
                  <a:gd name="connsiteY20" fmla="*/ 6572 h 30656"/>
                  <a:gd name="connsiteX21" fmla="*/ 52026 w 165087"/>
                  <a:gd name="connsiteY21" fmla="*/ 17716 h 30656"/>
                  <a:gd name="connsiteX22" fmla="*/ 70314 w 165087"/>
                  <a:gd name="connsiteY22" fmla="*/ 6763 h 30656"/>
                  <a:gd name="connsiteX23" fmla="*/ 84507 w 165087"/>
                  <a:gd name="connsiteY23" fmla="*/ 22098 h 30656"/>
                  <a:gd name="connsiteX24" fmla="*/ 102604 w 165087"/>
                  <a:gd name="connsiteY24" fmla="*/ 9239 h 30656"/>
                  <a:gd name="connsiteX25" fmla="*/ 117177 w 165087"/>
                  <a:gd name="connsiteY25" fmla="*/ 25146 h 30656"/>
                  <a:gd name="connsiteX26" fmla="*/ 134132 w 165087"/>
                  <a:gd name="connsiteY26" fmla="*/ 15335 h 30656"/>
                  <a:gd name="connsiteX27" fmla="*/ 147753 w 165087"/>
                  <a:gd name="connsiteY27" fmla="*/ 30575 h 30656"/>
                  <a:gd name="connsiteX28" fmla="*/ 165088 w 165087"/>
                  <a:gd name="connsiteY28" fmla="*/ 19907 h 30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65087" h="30656">
                    <a:moveTo>
                      <a:pt x="165088" y="19907"/>
                    </a:moveTo>
                    <a:cubicBezTo>
                      <a:pt x="164707" y="19526"/>
                      <a:pt x="164231" y="19145"/>
                      <a:pt x="163754" y="18764"/>
                    </a:cubicBezTo>
                    <a:cubicBezTo>
                      <a:pt x="159945" y="22765"/>
                      <a:pt x="154420" y="24955"/>
                      <a:pt x="148705" y="24098"/>
                    </a:cubicBezTo>
                    <a:cubicBezTo>
                      <a:pt x="142419" y="23146"/>
                      <a:pt x="137466" y="18859"/>
                      <a:pt x="135179" y="13049"/>
                    </a:cubicBezTo>
                    <a:lnTo>
                      <a:pt x="133846" y="12859"/>
                    </a:lnTo>
                    <a:cubicBezTo>
                      <a:pt x="129941" y="17716"/>
                      <a:pt x="124035" y="20098"/>
                      <a:pt x="117654" y="19526"/>
                    </a:cubicBezTo>
                    <a:cubicBezTo>
                      <a:pt x="110224" y="18859"/>
                      <a:pt x="105557" y="11525"/>
                      <a:pt x="103271" y="5810"/>
                    </a:cubicBezTo>
                    <a:lnTo>
                      <a:pt x="101652" y="8191"/>
                    </a:lnTo>
                    <a:cubicBezTo>
                      <a:pt x="97842" y="13525"/>
                      <a:pt x="91460" y="16573"/>
                      <a:pt x="84887" y="15621"/>
                    </a:cubicBezTo>
                    <a:cubicBezTo>
                      <a:pt x="78220" y="14668"/>
                      <a:pt x="73077" y="9906"/>
                      <a:pt x="70981" y="3715"/>
                    </a:cubicBezTo>
                    <a:lnTo>
                      <a:pt x="70600" y="3715"/>
                    </a:lnTo>
                    <a:cubicBezTo>
                      <a:pt x="66981" y="10001"/>
                      <a:pt x="60027" y="13811"/>
                      <a:pt x="52788" y="12668"/>
                    </a:cubicBezTo>
                    <a:cubicBezTo>
                      <a:pt x="47073" y="11811"/>
                      <a:pt x="42406" y="8191"/>
                      <a:pt x="39929" y="3239"/>
                    </a:cubicBezTo>
                    <a:cubicBezTo>
                      <a:pt x="36120" y="8668"/>
                      <a:pt x="29738" y="11811"/>
                      <a:pt x="22975" y="10858"/>
                    </a:cubicBezTo>
                    <a:cubicBezTo>
                      <a:pt x="16784" y="9906"/>
                      <a:pt x="11736" y="5715"/>
                      <a:pt x="9450" y="0"/>
                    </a:cubicBezTo>
                    <a:cubicBezTo>
                      <a:pt x="7068" y="762"/>
                      <a:pt x="4592" y="1048"/>
                      <a:pt x="2020" y="762"/>
                    </a:cubicBezTo>
                    <a:cubicBezTo>
                      <a:pt x="1258" y="1715"/>
                      <a:pt x="687" y="2762"/>
                      <a:pt x="115" y="4000"/>
                    </a:cubicBezTo>
                    <a:cubicBezTo>
                      <a:pt x="210" y="4000"/>
                      <a:pt x="-75" y="6572"/>
                      <a:pt x="20" y="6572"/>
                    </a:cubicBezTo>
                    <a:cubicBezTo>
                      <a:pt x="2973" y="7048"/>
                      <a:pt x="6211" y="4191"/>
                      <a:pt x="8973" y="3334"/>
                    </a:cubicBezTo>
                    <a:cubicBezTo>
                      <a:pt x="11259" y="8953"/>
                      <a:pt x="15927" y="15335"/>
                      <a:pt x="22213" y="16288"/>
                    </a:cubicBezTo>
                    <a:cubicBezTo>
                      <a:pt x="28976" y="17240"/>
                      <a:pt x="35643" y="12001"/>
                      <a:pt x="39453" y="6572"/>
                    </a:cubicBezTo>
                    <a:cubicBezTo>
                      <a:pt x="42025" y="11525"/>
                      <a:pt x="46407" y="16859"/>
                      <a:pt x="52026" y="17716"/>
                    </a:cubicBezTo>
                    <a:cubicBezTo>
                      <a:pt x="59456" y="18859"/>
                      <a:pt x="66695" y="13240"/>
                      <a:pt x="70314" y="6763"/>
                    </a:cubicBezTo>
                    <a:cubicBezTo>
                      <a:pt x="72315" y="13144"/>
                      <a:pt x="77744" y="21145"/>
                      <a:pt x="84507" y="22098"/>
                    </a:cubicBezTo>
                    <a:cubicBezTo>
                      <a:pt x="92127" y="23241"/>
                      <a:pt x="99175" y="16002"/>
                      <a:pt x="102604" y="9239"/>
                    </a:cubicBezTo>
                    <a:cubicBezTo>
                      <a:pt x="104223" y="16383"/>
                      <a:pt x="109843" y="24098"/>
                      <a:pt x="117177" y="25146"/>
                    </a:cubicBezTo>
                    <a:cubicBezTo>
                      <a:pt x="123940" y="26194"/>
                      <a:pt x="130322" y="20860"/>
                      <a:pt x="134132" y="15335"/>
                    </a:cubicBezTo>
                    <a:cubicBezTo>
                      <a:pt x="136227" y="21717"/>
                      <a:pt x="140990" y="29527"/>
                      <a:pt x="147753" y="30575"/>
                    </a:cubicBezTo>
                    <a:cubicBezTo>
                      <a:pt x="154515" y="31432"/>
                      <a:pt x="161278" y="25336"/>
                      <a:pt x="165088" y="19907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44" name="Freeform: Shape 18043">
                <a:extLst>
                  <a:ext uri="{FF2B5EF4-FFF2-40B4-BE49-F238E27FC236}">
                    <a16:creationId xmlns:a16="http://schemas.microsoft.com/office/drawing/2014/main" id="{9EA3FF6D-873B-4435-9F91-9D6E1BDC1A21}"/>
                  </a:ext>
                </a:extLst>
              </p:cNvPr>
              <p:cNvSpPr/>
              <p:nvPr/>
            </p:nvSpPr>
            <p:spPr>
              <a:xfrm>
                <a:off x="2120359" y="5247647"/>
                <a:ext cx="45690" cy="61586"/>
              </a:xfrm>
              <a:custGeom>
                <a:avLst/>
                <a:gdLst>
                  <a:gd name="connsiteX0" fmla="*/ 41148 w 45690"/>
                  <a:gd name="connsiteY0" fmla="*/ 49149 h 61586"/>
                  <a:gd name="connsiteX1" fmla="*/ 45529 w 45690"/>
                  <a:gd name="connsiteY1" fmla="*/ 19717 h 61586"/>
                  <a:gd name="connsiteX2" fmla="*/ 34100 w 45690"/>
                  <a:gd name="connsiteY2" fmla="*/ 3429 h 61586"/>
                  <a:gd name="connsiteX3" fmla="*/ 10858 w 45690"/>
                  <a:gd name="connsiteY3" fmla="*/ 0 h 61586"/>
                  <a:gd name="connsiteX4" fmla="*/ 0 w 45690"/>
                  <a:gd name="connsiteY4" fmla="*/ 56007 h 61586"/>
                  <a:gd name="connsiteX5" fmla="*/ 95 w 45690"/>
                  <a:gd name="connsiteY5" fmla="*/ 57722 h 61586"/>
                  <a:gd name="connsiteX6" fmla="*/ 25527 w 45690"/>
                  <a:gd name="connsiteY6" fmla="*/ 61436 h 61586"/>
                  <a:gd name="connsiteX7" fmla="*/ 41148 w 45690"/>
                  <a:gd name="connsiteY7" fmla="*/ 49149 h 6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690" h="61586">
                    <a:moveTo>
                      <a:pt x="41148" y="49149"/>
                    </a:moveTo>
                    <a:lnTo>
                      <a:pt x="45529" y="19717"/>
                    </a:lnTo>
                    <a:cubicBezTo>
                      <a:pt x="46672" y="11811"/>
                      <a:pt x="41624" y="4477"/>
                      <a:pt x="34100" y="3429"/>
                    </a:cubicBezTo>
                    <a:lnTo>
                      <a:pt x="10858" y="0"/>
                    </a:lnTo>
                    <a:cubicBezTo>
                      <a:pt x="11811" y="2191"/>
                      <a:pt x="24860" y="33719"/>
                      <a:pt x="0" y="56007"/>
                    </a:cubicBezTo>
                    <a:lnTo>
                      <a:pt x="95" y="57722"/>
                    </a:lnTo>
                    <a:lnTo>
                      <a:pt x="25527" y="61436"/>
                    </a:lnTo>
                    <a:cubicBezTo>
                      <a:pt x="32957" y="62579"/>
                      <a:pt x="40005" y="57055"/>
                      <a:pt x="41148" y="49149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45" name="Freeform: Shape 18044">
                <a:extLst>
                  <a:ext uri="{FF2B5EF4-FFF2-40B4-BE49-F238E27FC236}">
                    <a16:creationId xmlns:a16="http://schemas.microsoft.com/office/drawing/2014/main" id="{2459C32B-EDCF-4929-B950-72607204A749}"/>
                  </a:ext>
                </a:extLst>
              </p:cNvPr>
              <p:cNvSpPr/>
              <p:nvPr/>
            </p:nvSpPr>
            <p:spPr>
              <a:xfrm>
                <a:off x="1970165" y="5181876"/>
                <a:ext cx="226173" cy="81097"/>
              </a:xfrm>
              <a:custGeom>
                <a:avLst/>
                <a:gdLst>
                  <a:gd name="connsiteX0" fmla="*/ 222489 w 226173"/>
                  <a:gd name="connsiteY0" fmla="*/ 51007 h 81097"/>
                  <a:gd name="connsiteX1" fmla="*/ 224680 w 226173"/>
                  <a:gd name="connsiteY1" fmla="*/ 45006 h 81097"/>
                  <a:gd name="connsiteX2" fmla="*/ 212584 w 226173"/>
                  <a:gd name="connsiteY2" fmla="*/ 27671 h 81097"/>
                  <a:gd name="connsiteX3" fmla="*/ 202963 w 226173"/>
                  <a:gd name="connsiteY3" fmla="*/ 29861 h 81097"/>
                  <a:gd name="connsiteX4" fmla="*/ 189533 w 226173"/>
                  <a:gd name="connsiteY4" fmla="*/ 19098 h 81097"/>
                  <a:gd name="connsiteX5" fmla="*/ 173722 w 226173"/>
                  <a:gd name="connsiteY5" fmla="*/ 25289 h 81097"/>
                  <a:gd name="connsiteX6" fmla="*/ 160768 w 226173"/>
                  <a:gd name="connsiteY6" fmla="*/ 15764 h 81097"/>
                  <a:gd name="connsiteX7" fmla="*/ 152862 w 226173"/>
                  <a:gd name="connsiteY7" fmla="*/ 16526 h 81097"/>
                  <a:gd name="connsiteX8" fmla="*/ 144194 w 226173"/>
                  <a:gd name="connsiteY8" fmla="*/ 12431 h 81097"/>
                  <a:gd name="connsiteX9" fmla="*/ 126668 w 226173"/>
                  <a:gd name="connsiteY9" fmla="*/ 21003 h 81097"/>
                  <a:gd name="connsiteX10" fmla="*/ 112952 w 226173"/>
                  <a:gd name="connsiteY10" fmla="*/ 9573 h 81097"/>
                  <a:gd name="connsiteX11" fmla="*/ 96664 w 226173"/>
                  <a:gd name="connsiteY11" fmla="*/ 16336 h 81097"/>
                  <a:gd name="connsiteX12" fmla="*/ 83425 w 226173"/>
                  <a:gd name="connsiteY12" fmla="*/ 6049 h 81097"/>
                  <a:gd name="connsiteX13" fmla="*/ 76471 w 226173"/>
                  <a:gd name="connsiteY13" fmla="*/ 6525 h 81097"/>
                  <a:gd name="connsiteX14" fmla="*/ 72185 w 226173"/>
                  <a:gd name="connsiteY14" fmla="*/ 5287 h 81097"/>
                  <a:gd name="connsiteX15" fmla="*/ 59517 w 226173"/>
                  <a:gd name="connsiteY15" fmla="*/ 8525 h 81097"/>
                  <a:gd name="connsiteX16" fmla="*/ 49039 w 226173"/>
                  <a:gd name="connsiteY16" fmla="*/ 2715 h 81097"/>
                  <a:gd name="connsiteX17" fmla="*/ 35609 w 226173"/>
                  <a:gd name="connsiteY17" fmla="*/ 6525 h 81097"/>
                  <a:gd name="connsiteX18" fmla="*/ 25798 w 226173"/>
                  <a:gd name="connsiteY18" fmla="*/ 143 h 81097"/>
                  <a:gd name="connsiteX19" fmla="*/ 9225 w 226173"/>
                  <a:gd name="connsiteY19" fmla="*/ 13193 h 81097"/>
                  <a:gd name="connsiteX20" fmla="*/ 9415 w 226173"/>
                  <a:gd name="connsiteY20" fmla="*/ 18622 h 81097"/>
                  <a:gd name="connsiteX21" fmla="*/ 176 w 226173"/>
                  <a:gd name="connsiteY21" fmla="*/ 30719 h 81097"/>
                  <a:gd name="connsiteX22" fmla="*/ 12273 w 226173"/>
                  <a:gd name="connsiteY22" fmla="*/ 47959 h 81097"/>
                  <a:gd name="connsiteX23" fmla="*/ 16845 w 226173"/>
                  <a:gd name="connsiteY23" fmla="*/ 47864 h 81097"/>
                  <a:gd name="connsiteX24" fmla="*/ 27036 w 226173"/>
                  <a:gd name="connsiteY24" fmla="*/ 52721 h 81097"/>
                  <a:gd name="connsiteX25" fmla="*/ 35609 w 226173"/>
                  <a:gd name="connsiteY25" fmla="*/ 52055 h 81097"/>
                  <a:gd name="connsiteX26" fmla="*/ 49134 w 226173"/>
                  <a:gd name="connsiteY26" fmla="*/ 62913 h 81097"/>
                  <a:gd name="connsiteX27" fmla="*/ 66089 w 226173"/>
                  <a:gd name="connsiteY27" fmla="*/ 55293 h 81097"/>
                  <a:gd name="connsiteX28" fmla="*/ 78948 w 226173"/>
                  <a:gd name="connsiteY28" fmla="*/ 64723 h 81097"/>
                  <a:gd name="connsiteX29" fmla="*/ 96950 w 226173"/>
                  <a:gd name="connsiteY29" fmla="*/ 55388 h 81097"/>
                  <a:gd name="connsiteX30" fmla="*/ 111047 w 226173"/>
                  <a:gd name="connsiteY30" fmla="*/ 67771 h 81097"/>
                  <a:gd name="connsiteX31" fmla="*/ 129335 w 226173"/>
                  <a:gd name="connsiteY31" fmla="*/ 57960 h 81097"/>
                  <a:gd name="connsiteX32" fmla="*/ 143813 w 226173"/>
                  <a:gd name="connsiteY32" fmla="*/ 71771 h 81097"/>
                  <a:gd name="connsiteX33" fmla="*/ 160768 w 226173"/>
                  <a:gd name="connsiteY33" fmla="*/ 64056 h 81097"/>
                  <a:gd name="connsiteX34" fmla="*/ 174864 w 226173"/>
                  <a:gd name="connsiteY34" fmla="*/ 76343 h 81097"/>
                  <a:gd name="connsiteX35" fmla="*/ 191819 w 226173"/>
                  <a:gd name="connsiteY35" fmla="*/ 68628 h 81097"/>
                  <a:gd name="connsiteX36" fmla="*/ 205821 w 226173"/>
                  <a:gd name="connsiteY36" fmla="*/ 80915 h 81097"/>
                  <a:gd name="connsiteX37" fmla="*/ 226109 w 226173"/>
                  <a:gd name="connsiteY37" fmla="*/ 65009 h 81097"/>
                  <a:gd name="connsiteX38" fmla="*/ 222489 w 226173"/>
                  <a:gd name="connsiteY38" fmla="*/ 51007 h 81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26173" h="81097">
                    <a:moveTo>
                      <a:pt x="222489" y="51007"/>
                    </a:moveTo>
                    <a:cubicBezTo>
                      <a:pt x="223537" y="49197"/>
                      <a:pt x="224299" y="47197"/>
                      <a:pt x="224680" y="45006"/>
                    </a:cubicBezTo>
                    <a:cubicBezTo>
                      <a:pt x="225918" y="36624"/>
                      <a:pt x="220489" y="28909"/>
                      <a:pt x="212584" y="27671"/>
                    </a:cubicBezTo>
                    <a:cubicBezTo>
                      <a:pt x="209155" y="27194"/>
                      <a:pt x="205726" y="28052"/>
                      <a:pt x="202963" y="29861"/>
                    </a:cubicBezTo>
                    <a:cubicBezTo>
                      <a:pt x="200582" y="24242"/>
                      <a:pt x="195724" y="20051"/>
                      <a:pt x="189533" y="19098"/>
                    </a:cubicBezTo>
                    <a:cubicBezTo>
                      <a:pt x="183437" y="18241"/>
                      <a:pt x="177531" y="20717"/>
                      <a:pt x="173722" y="25289"/>
                    </a:cubicBezTo>
                    <a:cubicBezTo>
                      <a:pt x="171150" y="20241"/>
                      <a:pt x="166578" y="16622"/>
                      <a:pt x="160768" y="15764"/>
                    </a:cubicBezTo>
                    <a:cubicBezTo>
                      <a:pt x="158005" y="15383"/>
                      <a:pt x="155338" y="15669"/>
                      <a:pt x="152862" y="16526"/>
                    </a:cubicBezTo>
                    <a:cubicBezTo>
                      <a:pt x="150480" y="14431"/>
                      <a:pt x="147528" y="13002"/>
                      <a:pt x="144194" y="12431"/>
                    </a:cubicBezTo>
                    <a:cubicBezTo>
                      <a:pt x="137146" y="11383"/>
                      <a:pt x="130383" y="15002"/>
                      <a:pt x="126668" y="21003"/>
                    </a:cubicBezTo>
                    <a:cubicBezTo>
                      <a:pt x="124477" y="15098"/>
                      <a:pt x="119334" y="10526"/>
                      <a:pt x="112952" y="9573"/>
                    </a:cubicBezTo>
                    <a:cubicBezTo>
                      <a:pt x="106570" y="8621"/>
                      <a:pt x="100569" y="11383"/>
                      <a:pt x="96664" y="16336"/>
                    </a:cubicBezTo>
                    <a:cubicBezTo>
                      <a:pt x="94188" y="11002"/>
                      <a:pt x="89425" y="7001"/>
                      <a:pt x="83425" y="6049"/>
                    </a:cubicBezTo>
                    <a:cubicBezTo>
                      <a:pt x="81043" y="5668"/>
                      <a:pt x="78662" y="5858"/>
                      <a:pt x="76471" y="6525"/>
                    </a:cubicBezTo>
                    <a:cubicBezTo>
                      <a:pt x="75138" y="5954"/>
                      <a:pt x="73709" y="5477"/>
                      <a:pt x="72185" y="5287"/>
                    </a:cubicBezTo>
                    <a:cubicBezTo>
                      <a:pt x="67518" y="4620"/>
                      <a:pt x="63041" y="5858"/>
                      <a:pt x="59517" y="8525"/>
                    </a:cubicBezTo>
                    <a:cubicBezTo>
                      <a:pt x="56850" y="5477"/>
                      <a:pt x="53230" y="3287"/>
                      <a:pt x="49039" y="2715"/>
                    </a:cubicBezTo>
                    <a:cubicBezTo>
                      <a:pt x="44086" y="1953"/>
                      <a:pt x="39324" y="3477"/>
                      <a:pt x="35609" y="6525"/>
                    </a:cubicBezTo>
                    <a:cubicBezTo>
                      <a:pt x="33418" y="3191"/>
                      <a:pt x="29989" y="715"/>
                      <a:pt x="25798" y="143"/>
                    </a:cubicBezTo>
                    <a:cubicBezTo>
                      <a:pt x="17892" y="-1000"/>
                      <a:pt x="10463" y="4811"/>
                      <a:pt x="9225" y="13193"/>
                    </a:cubicBezTo>
                    <a:cubicBezTo>
                      <a:pt x="8939" y="15098"/>
                      <a:pt x="9034" y="16907"/>
                      <a:pt x="9415" y="18622"/>
                    </a:cubicBezTo>
                    <a:cubicBezTo>
                      <a:pt x="4653" y="20622"/>
                      <a:pt x="1033" y="25099"/>
                      <a:pt x="176" y="30719"/>
                    </a:cubicBezTo>
                    <a:cubicBezTo>
                      <a:pt x="-1062" y="39101"/>
                      <a:pt x="4367" y="46816"/>
                      <a:pt x="12273" y="47959"/>
                    </a:cubicBezTo>
                    <a:cubicBezTo>
                      <a:pt x="13797" y="48149"/>
                      <a:pt x="15416" y="48149"/>
                      <a:pt x="16845" y="47864"/>
                    </a:cubicBezTo>
                    <a:cubicBezTo>
                      <a:pt x="19607" y="50340"/>
                      <a:pt x="23131" y="52150"/>
                      <a:pt x="27036" y="52721"/>
                    </a:cubicBezTo>
                    <a:cubicBezTo>
                      <a:pt x="29989" y="53198"/>
                      <a:pt x="32847" y="52912"/>
                      <a:pt x="35609" y="52055"/>
                    </a:cubicBezTo>
                    <a:cubicBezTo>
                      <a:pt x="37990" y="57674"/>
                      <a:pt x="42943" y="61961"/>
                      <a:pt x="49134" y="62913"/>
                    </a:cubicBezTo>
                    <a:cubicBezTo>
                      <a:pt x="55897" y="63866"/>
                      <a:pt x="62279" y="60722"/>
                      <a:pt x="66089" y="55293"/>
                    </a:cubicBezTo>
                    <a:cubicBezTo>
                      <a:pt x="68661" y="60246"/>
                      <a:pt x="73233" y="63866"/>
                      <a:pt x="78948" y="64723"/>
                    </a:cubicBezTo>
                    <a:cubicBezTo>
                      <a:pt x="86377" y="65866"/>
                      <a:pt x="93426" y="61865"/>
                      <a:pt x="96950" y="55388"/>
                    </a:cubicBezTo>
                    <a:cubicBezTo>
                      <a:pt x="98950" y="61770"/>
                      <a:pt x="104284" y="66723"/>
                      <a:pt x="111047" y="67771"/>
                    </a:cubicBezTo>
                    <a:cubicBezTo>
                      <a:pt x="118667" y="68819"/>
                      <a:pt x="125811" y="64723"/>
                      <a:pt x="129335" y="57960"/>
                    </a:cubicBezTo>
                    <a:cubicBezTo>
                      <a:pt x="130954" y="65009"/>
                      <a:pt x="136574" y="70724"/>
                      <a:pt x="143813" y="71771"/>
                    </a:cubicBezTo>
                    <a:cubicBezTo>
                      <a:pt x="150576" y="72724"/>
                      <a:pt x="156958" y="69581"/>
                      <a:pt x="160768" y="64056"/>
                    </a:cubicBezTo>
                    <a:cubicBezTo>
                      <a:pt x="162863" y="70438"/>
                      <a:pt x="168102" y="75296"/>
                      <a:pt x="174864" y="76343"/>
                    </a:cubicBezTo>
                    <a:cubicBezTo>
                      <a:pt x="181627" y="77296"/>
                      <a:pt x="188009" y="74153"/>
                      <a:pt x="191819" y="68628"/>
                    </a:cubicBezTo>
                    <a:cubicBezTo>
                      <a:pt x="193819" y="75010"/>
                      <a:pt x="199153" y="79868"/>
                      <a:pt x="205821" y="80915"/>
                    </a:cubicBezTo>
                    <a:cubicBezTo>
                      <a:pt x="215536" y="82344"/>
                      <a:pt x="224585" y="75200"/>
                      <a:pt x="226109" y="65009"/>
                    </a:cubicBezTo>
                    <a:cubicBezTo>
                      <a:pt x="226490" y="59770"/>
                      <a:pt x="225156" y="54817"/>
                      <a:pt x="222489" y="510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46" name="Freeform: Shape 18045">
                <a:extLst>
                  <a:ext uri="{FF2B5EF4-FFF2-40B4-BE49-F238E27FC236}">
                    <a16:creationId xmlns:a16="http://schemas.microsoft.com/office/drawing/2014/main" id="{446A5051-C1D6-4774-BAFD-1CE9D37B8C31}"/>
                  </a:ext>
                </a:extLst>
              </p:cNvPr>
              <p:cNvSpPr/>
              <p:nvPr/>
            </p:nvSpPr>
            <p:spPr>
              <a:xfrm>
                <a:off x="2131218" y="5198879"/>
                <a:ext cx="64939" cy="64285"/>
              </a:xfrm>
              <a:custGeom>
                <a:avLst/>
                <a:gdLst>
                  <a:gd name="connsiteX0" fmla="*/ 61436 w 64939"/>
                  <a:gd name="connsiteY0" fmla="*/ 34195 h 64285"/>
                  <a:gd name="connsiteX1" fmla="*/ 63627 w 64939"/>
                  <a:gd name="connsiteY1" fmla="*/ 28194 h 64285"/>
                  <a:gd name="connsiteX2" fmla="*/ 51530 w 64939"/>
                  <a:gd name="connsiteY2" fmla="*/ 10954 h 64285"/>
                  <a:gd name="connsiteX3" fmla="*/ 41910 w 64939"/>
                  <a:gd name="connsiteY3" fmla="*/ 13049 h 64285"/>
                  <a:gd name="connsiteX4" fmla="*/ 28480 w 64939"/>
                  <a:gd name="connsiteY4" fmla="*/ 2286 h 64285"/>
                  <a:gd name="connsiteX5" fmla="*/ 12668 w 64939"/>
                  <a:gd name="connsiteY5" fmla="*/ 8477 h 64285"/>
                  <a:gd name="connsiteX6" fmla="*/ 3620 w 64939"/>
                  <a:gd name="connsiteY6" fmla="*/ 0 h 64285"/>
                  <a:gd name="connsiteX7" fmla="*/ 5239 w 64939"/>
                  <a:gd name="connsiteY7" fmla="*/ 9144 h 64285"/>
                  <a:gd name="connsiteX8" fmla="*/ 9334 w 64939"/>
                  <a:gd name="connsiteY8" fmla="*/ 30290 h 64285"/>
                  <a:gd name="connsiteX9" fmla="*/ 0 w 64939"/>
                  <a:gd name="connsiteY9" fmla="*/ 48577 h 64285"/>
                  <a:gd name="connsiteX10" fmla="*/ 13525 w 64939"/>
                  <a:gd name="connsiteY10" fmla="*/ 59531 h 64285"/>
                  <a:gd name="connsiteX11" fmla="*/ 30480 w 64939"/>
                  <a:gd name="connsiteY11" fmla="*/ 51816 h 64285"/>
                  <a:gd name="connsiteX12" fmla="*/ 44482 w 64939"/>
                  <a:gd name="connsiteY12" fmla="*/ 64103 h 64285"/>
                  <a:gd name="connsiteX13" fmla="*/ 64770 w 64939"/>
                  <a:gd name="connsiteY13" fmla="*/ 48197 h 64285"/>
                  <a:gd name="connsiteX14" fmla="*/ 61436 w 64939"/>
                  <a:gd name="connsiteY14" fmla="*/ 34195 h 64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4939" h="64285">
                    <a:moveTo>
                      <a:pt x="61436" y="34195"/>
                    </a:moveTo>
                    <a:cubicBezTo>
                      <a:pt x="62484" y="32385"/>
                      <a:pt x="63246" y="30385"/>
                      <a:pt x="63627" y="28194"/>
                    </a:cubicBezTo>
                    <a:cubicBezTo>
                      <a:pt x="64865" y="19812"/>
                      <a:pt x="59436" y="12097"/>
                      <a:pt x="51530" y="10954"/>
                    </a:cubicBezTo>
                    <a:cubicBezTo>
                      <a:pt x="48006" y="10477"/>
                      <a:pt x="44672" y="11240"/>
                      <a:pt x="41910" y="13049"/>
                    </a:cubicBezTo>
                    <a:cubicBezTo>
                      <a:pt x="39529" y="7429"/>
                      <a:pt x="34576" y="3239"/>
                      <a:pt x="28480" y="2286"/>
                    </a:cubicBezTo>
                    <a:cubicBezTo>
                      <a:pt x="22384" y="1333"/>
                      <a:pt x="16478" y="3905"/>
                      <a:pt x="12668" y="8477"/>
                    </a:cubicBezTo>
                    <a:cubicBezTo>
                      <a:pt x="10763" y="4667"/>
                      <a:pt x="7525" y="1619"/>
                      <a:pt x="3620" y="0"/>
                    </a:cubicBezTo>
                    <a:cubicBezTo>
                      <a:pt x="4382" y="2953"/>
                      <a:pt x="4953" y="6096"/>
                      <a:pt x="5239" y="9144"/>
                    </a:cubicBezTo>
                    <a:cubicBezTo>
                      <a:pt x="8858" y="15240"/>
                      <a:pt x="10478" y="22670"/>
                      <a:pt x="9334" y="30290"/>
                    </a:cubicBezTo>
                    <a:cubicBezTo>
                      <a:pt x="8287" y="37528"/>
                      <a:pt x="4858" y="43815"/>
                      <a:pt x="0" y="48577"/>
                    </a:cubicBezTo>
                    <a:cubicBezTo>
                      <a:pt x="2286" y="54293"/>
                      <a:pt x="7239" y="58579"/>
                      <a:pt x="13525" y="59531"/>
                    </a:cubicBezTo>
                    <a:cubicBezTo>
                      <a:pt x="20288" y="60579"/>
                      <a:pt x="26765" y="57341"/>
                      <a:pt x="30480" y="51816"/>
                    </a:cubicBezTo>
                    <a:cubicBezTo>
                      <a:pt x="32480" y="58198"/>
                      <a:pt x="37814" y="63055"/>
                      <a:pt x="44482" y="64103"/>
                    </a:cubicBezTo>
                    <a:cubicBezTo>
                      <a:pt x="54197" y="65532"/>
                      <a:pt x="63246" y="58388"/>
                      <a:pt x="64770" y="48197"/>
                    </a:cubicBezTo>
                    <a:cubicBezTo>
                      <a:pt x="65437" y="42958"/>
                      <a:pt x="64103" y="38005"/>
                      <a:pt x="61436" y="34195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47" name="Freeform: Shape 18046">
                <a:extLst>
                  <a:ext uri="{FF2B5EF4-FFF2-40B4-BE49-F238E27FC236}">
                    <a16:creationId xmlns:a16="http://schemas.microsoft.com/office/drawing/2014/main" id="{460B5322-D055-401F-96CC-44ACAD8B4183}"/>
                  </a:ext>
                </a:extLst>
              </p:cNvPr>
              <p:cNvSpPr/>
              <p:nvPr/>
            </p:nvSpPr>
            <p:spPr>
              <a:xfrm>
                <a:off x="1994185" y="5164172"/>
                <a:ext cx="191960" cy="52366"/>
              </a:xfrm>
              <a:custGeom>
                <a:avLst/>
                <a:gdLst>
                  <a:gd name="connsiteX0" fmla="*/ 191802 w 191960"/>
                  <a:gd name="connsiteY0" fmla="*/ 40327 h 52366"/>
                  <a:gd name="connsiteX1" fmla="*/ 176181 w 191960"/>
                  <a:gd name="connsiteY1" fmla="*/ 52233 h 52366"/>
                  <a:gd name="connsiteX2" fmla="*/ 11589 w 191960"/>
                  <a:gd name="connsiteY2" fmla="*/ 27944 h 52366"/>
                  <a:gd name="connsiteX3" fmla="*/ 159 w 191960"/>
                  <a:gd name="connsiteY3" fmla="*/ 12038 h 52366"/>
                  <a:gd name="connsiteX4" fmla="*/ 159 w 191960"/>
                  <a:gd name="connsiteY4" fmla="*/ 12038 h 52366"/>
                  <a:gd name="connsiteX5" fmla="*/ 15685 w 191960"/>
                  <a:gd name="connsiteY5" fmla="*/ 131 h 52366"/>
                  <a:gd name="connsiteX6" fmla="*/ 180277 w 191960"/>
                  <a:gd name="connsiteY6" fmla="*/ 24420 h 52366"/>
                  <a:gd name="connsiteX7" fmla="*/ 191802 w 191960"/>
                  <a:gd name="connsiteY7" fmla="*/ 40327 h 52366"/>
                  <a:gd name="connsiteX8" fmla="*/ 191802 w 191960"/>
                  <a:gd name="connsiteY8" fmla="*/ 40327 h 52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1960" h="52366">
                    <a:moveTo>
                      <a:pt x="191802" y="40327"/>
                    </a:moveTo>
                    <a:cubicBezTo>
                      <a:pt x="190659" y="48042"/>
                      <a:pt x="183706" y="53281"/>
                      <a:pt x="176181" y="52233"/>
                    </a:cubicBezTo>
                    <a:lnTo>
                      <a:pt x="11589" y="27944"/>
                    </a:lnTo>
                    <a:cubicBezTo>
                      <a:pt x="4160" y="26801"/>
                      <a:pt x="-984" y="19753"/>
                      <a:pt x="159" y="12038"/>
                    </a:cubicBezTo>
                    <a:lnTo>
                      <a:pt x="159" y="12038"/>
                    </a:lnTo>
                    <a:cubicBezTo>
                      <a:pt x="1302" y="4418"/>
                      <a:pt x="8255" y="-916"/>
                      <a:pt x="15685" y="131"/>
                    </a:cubicBezTo>
                    <a:lnTo>
                      <a:pt x="180277" y="24420"/>
                    </a:lnTo>
                    <a:cubicBezTo>
                      <a:pt x="187802" y="25563"/>
                      <a:pt x="192945" y="32612"/>
                      <a:pt x="191802" y="40327"/>
                    </a:cubicBezTo>
                    <a:lnTo>
                      <a:pt x="191802" y="40327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48" name="Freeform: Shape 18047">
                <a:extLst>
                  <a:ext uri="{FF2B5EF4-FFF2-40B4-BE49-F238E27FC236}">
                    <a16:creationId xmlns:a16="http://schemas.microsoft.com/office/drawing/2014/main" id="{B422CC77-46B8-4072-9852-2809AB3CD592}"/>
                  </a:ext>
                </a:extLst>
              </p:cNvPr>
              <p:cNvSpPr/>
              <p:nvPr/>
            </p:nvSpPr>
            <p:spPr>
              <a:xfrm>
                <a:off x="1994439" y="5180305"/>
                <a:ext cx="191820" cy="36253"/>
              </a:xfrm>
              <a:custGeom>
                <a:avLst/>
                <a:gdLst>
                  <a:gd name="connsiteX0" fmla="*/ 187642 w 191820"/>
                  <a:gd name="connsiteY0" fmla="*/ 12097 h 36253"/>
                  <a:gd name="connsiteX1" fmla="*/ 187642 w 191820"/>
                  <a:gd name="connsiteY1" fmla="*/ 16193 h 36253"/>
                  <a:gd name="connsiteX2" fmla="*/ 172117 w 191820"/>
                  <a:gd name="connsiteY2" fmla="*/ 28099 h 36253"/>
                  <a:gd name="connsiteX3" fmla="*/ 7525 w 191820"/>
                  <a:gd name="connsiteY3" fmla="*/ 3810 h 36253"/>
                  <a:gd name="connsiteX4" fmla="*/ 0 w 191820"/>
                  <a:gd name="connsiteY4" fmla="*/ 0 h 36253"/>
                  <a:gd name="connsiteX5" fmla="*/ 11525 w 191820"/>
                  <a:gd name="connsiteY5" fmla="*/ 11811 h 36253"/>
                  <a:gd name="connsiteX6" fmla="*/ 176117 w 191820"/>
                  <a:gd name="connsiteY6" fmla="*/ 36100 h 36253"/>
                  <a:gd name="connsiteX7" fmla="*/ 191738 w 191820"/>
                  <a:gd name="connsiteY7" fmla="*/ 24194 h 36253"/>
                  <a:gd name="connsiteX8" fmla="*/ 187642 w 191820"/>
                  <a:gd name="connsiteY8" fmla="*/ 12097 h 3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1820" h="36253">
                    <a:moveTo>
                      <a:pt x="187642" y="12097"/>
                    </a:moveTo>
                    <a:cubicBezTo>
                      <a:pt x="187833" y="13430"/>
                      <a:pt x="187833" y="14764"/>
                      <a:pt x="187642" y="16193"/>
                    </a:cubicBezTo>
                    <a:cubicBezTo>
                      <a:pt x="186500" y="23813"/>
                      <a:pt x="179546" y="29147"/>
                      <a:pt x="172117" y="28099"/>
                    </a:cubicBezTo>
                    <a:lnTo>
                      <a:pt x="7525" y="3810"/>
                    </a:lnTo>
                    <a:cubicBezTo>
                      <a:pt x="4572" y="3334"/>
                      <a:pt x="2000" y="2000"/>
                      <a:pt x="0" y="0"/>
                    </a:cubicBezTo>
                    <a:cubicBezTo>
                      <a:pt x="857" y="6001"/>
                      <a:pt x="5334" y="10954"/>
                      <a:pt x="11525" y="11811"/>
                    </a:cubicBezTo>
                    <a:lnTo>
                      <a:pt x="176117" y="36100"/>
                    </a:lnTo>
                    <a:cubicBezTo>
                      <a:pt x="183642" y="37243"/>
                      <a:pt x="190595" y="31909"/>
                      <a:pt x="191738" y="24194"/>
                    </a:cubicBezTo>
                    <a:cubicBezTo>
                      <a:pt x="192215" y="19526"/>
                      <a:pt x="190595" y="15145"/>
                      <a:pt x="187642" y="12097"/>
                    </a:cubicBezTo>
                    <a:close/>
                  </a:path>
                </a:pathLst>
              </a:custGeom>
              <a:solidFill>
                <a:srgbClr val="E5E5E5">
                  <a:alpha val="7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49" name="Freeform: Shape 18048">
                <a:extLst>
                  <a:ext uri="{FF2B5EF4-FFF2-40B4-BE49-F238E27FC236}">
                    <a16:creationId xmlns:a16="http://schemas.microsoft.com/office/drawing/2014/main" id="{808644D9-AA99-4BB1-9430-4C92490805A6}"/>
                  </a:ext>
                </a:extLst>
              </p:cNvPr>
              <p:cNvSpPr/>
              <p:nvPr/>
            </p:nvSpPr>
            <p:spPr>
              <a:xfrm>
                <a:off x="2047345" y="5307940"/>
                <a:ext cx="23389" cy="20130"/>
              </a:xfrm>
              <a:custGeom>
                <a:avLst/>
                <a:gdLst>
                  <a:gd name="connsiteX0" fmla="*/ 6816 w 23389"/>
                  <a:gd name="connsiteY0" fmla="*/ 16383 h 20130"/>
                  <a:gd name="connsiteX1" fmla="*/ 2530 w 23389"/>
                  <a:gd name="connsiteY1" fmla="*/ 95 h 20130"/>
                  <a:gd name="connsiteX2" fmla="*/ 2339 w 23389"/>
                  <a:gd name="connsiteY2" fmla="*/ 0 h 20130"/>
                  <a:gd name="connsiteX3" fmla="*/ 5483 w 23389"/>
                  <a:gd name="connsiteY3" fmla="*/ 18574 h 20130"/>
                  <a:gd name="connsiteX4" fmla="*/ 23389 w 23389"/>
                  <a:gd name="connsiteY4" fmla="*/ 12668 h 20130"/>
                  <a:gd name="connsiteX5" fmla="*/ 23199 w 23389"/>
                  <a:gd name="connsiteY5" fmla="*/ 12573 h 20130"/>
                  <a:gd name="connsiteX6" fmla="*/ 6816 w 23389"/>
                  <a:gd name="connsiteY6" fmla="*/ 16383 h 20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389" h="20130">
                    <a:moveTo>
                      <a:pt x="6816" y="16383"/>
                    </a:moveTo>
                    <a:cubicBezTo>
                      <a:pt x="1672" y="13240"/>
                      <a:pt x="-42" y="6286"/>
                      <a:pt x="2530" y="95"/>
                    </a:cubicBezTo>
                    <a:lnTo>
                      <a:pt x="2339" y="0"/>
                    </a:lnTo>
                    <a:cubicBezTo>
                      <a:pt x="-1757" y="6763"/>
                      <a:pt x="-328" y="15049"/>
                      <a:pt x="5483" y="18574"/>
                    </a:cubicBezTo>
                    <a:cubicBezTo>
                      <a:pt x="11293" y="22098"/>
                      <a:pt x="19294" y="19431"/>
                      <a:pt x="23389" y="12668"/>
                    </a:cubicBezTo>
                    <a:lnTo>
                      <a:pt x="23199" y="12573"/>
                    </a:lnTo>
                    <a:cubicBezTo>
                      <a:pt x="18913" y="17717"/>
                      <a:pt x="11959" y="19526"/>
                      <a:pt x="6816" y="16383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50" name="Freeform: Shape 18049">
                <a:extLst>
                  <a:ext uri="{FF2B5EF4-FFF2-40B4-BE49-F238E27FC236}">
                    <a16:creationId xmlns:a16="http://schemas.microsoft.com/office/drawing/2014/main" id="{9A8EF304-86ED-4060-9B31-72794350CE7D}"/>
                  </a:ext>
                </a:extLst>
              </p:cNvPr>
              <p:cNvSpPr/>
              <p:nvPr/>
            </p:nvSpPr>
            <p:spPr>
              <a:xfrm>
                <a:off x="985170" y="5801050"/>
                <a:ext cx="247269" cy="78676"/>
              </a:xfrm>
              <a:custGeom>
                <a:avLst/>
                <a:gdLst>
                  <a:gd name="connsiteX0" fmla="*/ 0 w 247269"/>
                  <a:gd name="connsiteY0" fmla="*/ 0 h 78676"/>
                  <a:gd name="connsiteX1" fmla="*/ 247269 w 247269"/>
                  <a:gd name="connsiteY1" fmla="*/ 0 h 78676"/>
                  <a:gd name="connsiteX2" fmla="*/ 247269 w 247269"/>
                  <a:gd name="connsiteY2" fmla="*/ 78676 h 78676"/>
                  <a:gd name="connsiteX3" fmla="*/ 0 w 247269"/>
                  <a:gd name="connsiteY3" fmla="*/ 78676 h 78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269" h="78676">
                    <a:moveTo>
                      <a:pt x="0" y="0"/>
                    </a:moveTo>
                    <a:lnTo>
                      <a:pt x="247269" y="0"/>
                    </a:lnTo>
                    <a:lnTo>
                      <a:pt x="247269" y="78676"/>
                    </a:lnTo>
                    <a:lnTo>
                      <a:pt x="0" y="78676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51" name="Freeform: Shape 18050">
                <a:extLst>
                  <a:ext uri="{FF2B5EF4-FFF2-40B4-BE49-F238E27FC236}">
                    <a16:creationId xmlns:a16="http://schemas.microsoft.com/office/drawing/2014/main" id="{734DA21F-F415-4D61-8D8C-A1D08434BCF4}"/>
                  </a:ext>
                </a:extLst>
              </p:cNvPr>
              <p:cNvSpPr/>
              <p:nvPr/>
            </p:nvSpPr>
            <p:spPr>
              <a:xfrm>
                <a:off x="994409" y="5818671"/>
                <a:ext cx="222218" cy="35432"/>
              </a:xfrm>
              <a:custGeom>
                <a:avLst/>
                <a:gdLst>
                  <a:gd name="connsiteX0" fmla="*/ 0 w 222218"/>
                  <a:gd name="connsiteY0" fmla="*/ 0 h 35432"/>
                  <a:gd name="connsiteX1" fmla="*/ 222218 w 222218"/>
                  <a:gd name="connsiteY1" fmla="*/ 0 h 35432"/>
                  <a:gd name="connsiteX2" fmla="*/ 222218 w 222218"/>
                  <a:gd name="connsiteY2" fmla="*/ 35433 h 35432"/>
                  <a:gd name="connsiteX3" fmla="*/ 0 w 222218"/>
                  <a:gd name="connsiteY3" fmla="*/ 35433 h 35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218" h="35432">
                    <a:moveTo>
                      <a:pt x="0" y="0"/>
                    </a:moveTo>
                    <a:lnTo>
                      <a:pt x="222218" y="0"/>
                    </a:lnTo>
                    <a:lnTo>
                      <a:pt x="222218" y="35433"/>
                    </a:lnTo>
                    <a:lnTo>
                      <a:pt x="0" y="35433"/>
                    </a:lnTo>
                    <a:close/>
                  </a:path>
                </a:pathLst>
              </a:custGeom>
              <a:solidFill>
                <a:srgbClr val="FFFFFF">
                  <a:alpha val="41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52" name="Freeform: Shape 18051">
                <a:extLst>
                  <a:ext uri="{FF2B5EF4-FFF2-40B4-BE49-F238E27FC236}">
                    <a16:creationId xmlns:a16="http://schemas.microsoft.com/office/drawing/2014/main" id="{884FDA23-B4CD-46D4-B427-2E636E1A49ED}"/>
                  </a:ext>
                </a:extLst>
              </p:cNvPr>
              <p:cNvSpPr/>
              <p:nvPr/>
            </p:nvSpPr>
            <p:spPr>
              <a:xfrm>
                <a:off x="1979294" y="5498821"/>
                <a:ext cx="62864" cy="91725"/>
              </a:xfrm>
              <a:custGeom>
                <a:avLst/>
                <a:gdLst>
                  <a:gd name="connsiteX0" fmla="*/ 19526 w 62864"/>
                  <a:gd name="connsiteY0" fmla="*/ 50768 h 91725"/>
                  <a:gd name="connsiteX1" fmla="*/ 37338 w 62864"/>
                  <a:gd name="connsiteY1" fmla="*/ 22765 h 91725"/>
                  <a:gd name="connsiteX2" fmla="*/ 22765 w 62864"/>
                  <a:gd name="connsiteY2" fmla="*/ 1715 h 91725"/>
                  <a:gd name="connsiteX3" fmla="*/ 12668 w 62864"/>
                  <a:gd name="connsiteY3" fmla="*/ 5239 h 91725"/>
                  <a:gd name="connsiteX4" fmla="*/ 6763 w 62864"/>
                  <a:gd name="connsiteY4" fmla="*/ 18193 h 91725"/>
                  <a:gd name="connsiteX5" fmla="*/ 15526 w 62864"/>
                  <a:gd name="connsiteY5" fmla="*/ 14383 h 91725"/>
                  <a:gd name="connsiteX6" fmla="*/ 26670 w 62864"/>
                  <a:gd name="connsiteY6" fmla="*/ 25717 h 91725"/>
                  <a:gd name="connsiteX7" fmla="*/ 14573 w 62864"/>
                  <a:gd name="connsiteY7" fmla="*/ 37052 h 91725"/>
                  <a:gd name="connsiteX8" fmla="*/ 2000 w 62864"/>
                  <a:gd name="connsiteY8" fmla="*/ 23336 h 91725"/>
                  <a:gd name="connsiteX9" fmla="*/ 4763 w 62864"/>
                  <a:gd name="connsiteY9" fmla="*/ 12859 h 91725"/>
                  <a:gd name="connsiteX10" fmla="*/ 28670 w 62864"/>
                  <a:gd name="connsiteY10" fmla="*/ 0 h 91725"/>
                  <a:gd name="connsiteX11" fmla="*/ 61246 w 62864"/>
                  <a:gd name="connsiteY11" fmla="*/ 23431 h 91725"/>
                  <a:gd name="connsiteX12" fmla="*/ 35528 w 62864"/>
                  <a:gd name="connsiteY12" fmla="*/ 47244 h 91725"/>
                  <a:gd name="connsiteX13" fmla="*/ 25146 w 62864"/>
                  <a:gd name="connsiteY13" fmla="*/ 50578 h 91725"/>
                  <a:gd name="connsiteX14" fmla="*/ 2286 w 62864"/>
                  <a:gd name="connsiteY14" fmla="*/ 69628 h 91725"/>
                  <a:gd name="connsiteX15" fmla="*/ 762 w 62864"/>
                  <a:gd name="connsiteY15" fmla="*/ 80486 h 91725"/>
                  <a:gd name="connsiteX16" fmla="*/ 762 w 62864"/>
                  <a:gd name="connsiteY16" fmla="*/ 82010 h 91725"/>
                  <a:gd name="connsiteX17" fmla="*/ 27622 w 62864"/>
                  <a:gd name="connsiteY17" fmla="*/ 67246 h 91725"/>
                  <a:gd name="connsiteX18" fmla="*/ 50101 w 62864"/>
                  <a:gd name="connsiteY18" fmla="*/ 68485 h 91725"/>
                  <a:gd name="connsiteX19" fmla="*/ 62103 w 62864"/>
                  <a:gd name="connsiteY19" fmla="*/ 55626 h 91725"/>
                  <a:gd name="connsiteX20" fmla="*/ 62865 w 62864"/>
                  <a:gd name="connsiteY20" fmla="*/ 55626 h 91725"/>
                  <a:gd name="connsiteX21" fmla="*/ 62865 w 62864"/>
                  <a:gd name="connsiteY21" fmla="*/ 60007 h 91725"/>
                  <a:gd name="connsiteX22" fmla="*/ 46958 w 62864"/>
                  <a:gd name="connsiteY22" fmla="*/ 90488 h 91725"/>
                  <a:gd name="connsiteX23" fmla="*/ 40291 w 62864"/>
                  <a:gd name="connsiteY23" fmla="*/ 91726 h 91725"/>
                  <a:gd name="connsiteX24" fmla="*/ 10382 w 62864"/>
                  <a:gd name="connsiteY24" fmla="*/ 76867 h 91725"/>
                  <a:gd name="connsiteX25" fmla="*/ 1619 w 62864"/>
                  <a:gd name="connsiteY25" fmla="*/ 86106 h 91725"/>
                  <a:gd name="connsiteX26" fmla="*/ 1905 w 62864"/>
                  <a:gd name="connsiteY26" fmla="*/ 89725 h 91725"/>
                  <a:gd name="connsiteX27" fmla="*/ 952 w 62864"/>
                  <a:gd name="connsiteY27" fmla="*/ 89821 h 91725"/>
                  <a:gd name="connsiteX28" fmla="*/ 0 w 62864"/>
                  <a:gd name="connsiteY28" fmla="*/ 79724 h 91725"/>
                  <a:gd name="connsiteX29" fmla="*/ 2191 w 62864"/>
                  <a:gd name="connsiteY29" fmla="*/ 67246 h 91725"/>
                  <a:gd name="connsiteX30" fmla="*/ 15526 w 62864"/>
                  <a:gd name="connsiteY30" fmla="*/ 52959 h 91725"/>
                  <a:gd name="connsiteX31" fmla="*/ 19717 w 62864"/>
                  <a:gd name="connsiteY31" fmla="*/ 50863 h 91725"/>
                  <a:gd name="connsiteX32" fmla="*/ 19526 w 62864"/>
                  <a:gd name="connsiteY32" fmla="*/ 50863 h 91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2864" h="91725">
                    <a:moveTo>
                      <a:pt x="19526" y="50768"/>
                    </a:moveTo>
                    <a:cubicBezTo>
                      <a:pt x="33242" y="44005"/>
                      <a:pt x="37338" y="41529"/>
                      <a:pt x="37338" y="22765"/>
                    </a:cubicBezTo>
                    <a:cubicBezTo>
                      <a:pt x="37338" y="4572"/>
                      <a:pt x="28575" y="1715"/>
                      <a:pt x="22765" y="1715"/>
                    </a:cubicBezTo>
                    <a:cubicBezTo>
                      <a:pt x="19526" y="1715"/>
                      <a:pt x="15716" y="2857"/>
                      <a:pt x="12668" y="5239"/>
                    </a:cubicBezTo>
                    <a:cubicBezTo>
                      <a:pt x="9334" y="7810"/>
                      <a:pt x="6763" y="10668"/>
                      <a:pt x="6763" y="18193"/>
                    </a:cubicBezTo>
                    <a:cubicBezTo>
                      <a:pt x="8858" y="15811"/>
                      <a:pt x="12097" y="14383"/>
                      <a:pt x="15526" y="14383"/>
                    </a:cubicBezTo>
                    <a:cubicBezTo>
                      <a:pt x="23336" y="14383"/>
                      <a:pt x="26670" y="20574"/>
                      <a:pt x="26670" y="25717"/>
                    </a:cubicBezTo>
                    <a:cubicBezTo>
                      <a:pt x="26670" y="34004"/>
                      <a:pt x="19241" y="37052"/>
                      <a:pt x="14573" y="37052"/>
                    </a:cubicBezTo>
                    <a:cubicBezTo>
                      <a:pt x="8572" y="37052"/>
                      <a:pt x="2000" y="32671"/>
                      <a:pt x="2000" y="23336"/>
                    </a:cubicBezTo>
                    <a:cubicBezTo>
                      <a:pt x="2000" y="19907"/>
                      <a:pt x="2953" y="16192"/>
                      <a:pt x="4763" y="12859"/>
                    </a:cubicBezTo>
                    <a:cubicBezTo>
                      <a:pt x="8192" y="6572"/>
                      <a:pt x="14383" y="0"/>
                      <a:pt x="28670" y="0"/>
                    </a:cubicBezTo>
                    <a:cubicBezTo>
                      <a:pt x="46672" y="0"/>
                      <a:pt x="61246" y="9334"/>
                      <a:pt x="61246" y="23431"/>
                    </a:cubicBezTo>
                    <a:cubicBezTo>
                      <a:pt x="61246" y="40767"/>
                      <a:pt x="43720" y="44672"/>
                      <a:pt x="35528" y="47244"/>
                    </a:cubicBezTo>
                    <a:lnTo>
                      <a:pt x="25146" y="50578"/>
                    </a:lnTo>
                    <a:cubicBezTo>
                      <a:pt x="16954" y="53150"/>
                      <a:pt x="7620" y="56102"/>
                      <a:pt x="2286" y="69628"/>
                    </a:cubicBezTo>
                    <a:cubicBezTo>
                      <a:pt x="1429" y="71914"/>
                      <a:pt x="762" y="75343"/>
                      <a:pt x="762" y="80486"/>
                    </a:cubicBezTo>
                    <a:lnTo>
                      <a:pt x="762" y="82010"/>
                    </a:lnTo>
                    <a:cubicBezTo>
                      <a:pt x="5239" y="69532"/>
                      <a:pt x="18002" y="67246"/>
                      <a:pt x="27622" y="67246"/>
                    </a:cubicBezTo>
                    <a:cubicBezTo>
                      <a:pt x="31718" y="67246"/>
                      <a:pt x="47530" y="68485"/>
                      <a:pt x="50101" y="68485"/>
                    </a:cubicBezTo>
                    <a:cubicBezTo>
                      <a:pt x="59626" y="68485"/>
                      <a:pt x="61722" y="62960"/>
                      <a:pt x="62103" y="55626"/>
                    </a:cubicBezTo>
                    <a:lnTo>
                      <a:pt x="62865" y="55626"/>
                    </a:lnTo>
                    <a:lnTo>
                      <a:pt x="62865" y="60007"/>
                    </a:lnTo>
                    <a:cubicBezTo>
                      <a:pt x="62579" y="70771"/>
                      <a:pt x="60865" y="85725"/>
                      <a:pt x="46958" y="90488"/>
                    </a:cubicBezTo>
                    <a:cubicBezTo>
                      <a:pt x="44577" y="91345"/>
                      <a:pt x="42386" y="91726"/>
                      <a:pt x="40291" y="91726"/>
                    </a:cubicBezTo>
                    <a:cubicBezTo>
                      <a:pt x="27051" y="91726"/>
                      <a:pt x="20764" y="76867"/>
                      <a:pt x="10382" y="76867"/>
                    </a:cubicBezTo>
                    <a:cubicBezTo>
                      <a:pt x="5715" y="76867"/>
                      <a:pt x="1619" y="80772"/>
                      <a:pt x="1619" y="86106"/>
                    </a:cubicBezTo>
                    <a:cubicBezTo>
                      <a:pt x="1619" y="87821"/>
                      <a:pt x="1905" y="89725"/>
                      <a:pt x="1905" y="89725"/>
                    </a:cubicBezTo>
                    <a:lnTo>
                      <a:pt x="952" y="89821"/>
                    </a:lnTo>
                    <a:cubicBezTo>
                      <a:pt x="191" y="86487"/>
                      <a:pt x="0" y="83058"/>
                      <a:pt x="0" y="79724"/>
                    </a:cubicBezTo>
                    <a:cubicBezTo>
                      <a:pt x="0" y="76009"/>
                      <a:pt x="95" y="71723"/>
                      <a:pt x="2191" y="67246"/>
                    </a:cubicBezTo>
                    <a:cubicBezTo>
                      <a:pt x="4667" y="61913"/>
                      <a:pt x="8858" y="56293"/>
                      <a:pt x="15526" y="52959"/>
                    </a:cubicBezTo>
                    <a:lnTo>
                      <a:pt x="19717" y="50863"/>
                    </a:lnTo>
                    <a:lnTo>
                      <a:pt x="19526" y="5086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53" name="Freeform: Shape 18052">
                <a:extLst>
                  <a:ext uri="{FF2B5EF4-FFF2-40B4-BE49-F238E27FC236}">
                    <a16:creationId xmlns:a16="http://schemas.microsoft.com/office/drawing/2014/main" id="{B9C53F56-C046-49B4-8B3F-3941BA89938A}"/>
                  </a:ext>
                </a:extLst>
              </p:cNvPr>
              <p:cNvSpPr/>
              <p:nvPr/>
            </p:nvSpPr>
            <p:spPr>
              <a:xfrm>
                <a:off x="2055589" y="5499774"/>
                <a:ext cx="63912" cy="90011"/>
              </a:xfrm>
              <a:custGeom>
                <a:avLst/>
                <a:gdLst>
                  <a:gd name="connsiteX0" fmla="*/ 31909 w 63912"/>
                  <a:gd name="connsiteY0" fmla="*/ 32290 h 90011"/>
                  <a:gd name="connsiteX1" fmla="*/ 63913 w 63912"/>
                  <a:gd name="connsiteY1" fmla="*/ 59436 h 90011"/>
                  <a:gd name="connsiteX2" fmla="*/ 27146 w 63912"/>
                  <a:gd name="connsiteY2" fmla="*/ 90011 h 90011"/>
                  <a:gd name="connsiteX3" fmla="*/ 3810 w 63912"/>
                  <a:gd name="connsiteY3" fmla="*/ 79724 h 90011"/>
                  <a:gd name="connsiteX4" fmla="*/ 0 w 63912"/>
                  <a:gd name="connsiteY4" fmla="*/ 68675 h 90011"/>
                  <a:gd name="connsiteX5" fmla="*/ 12954 w 63912"/>
                  <a:gd name="connsiteY5" fmla="*/ 53816 h 90011"/>
                  <a:gd name="connsiteX6" fmla="*/ 24670 w 63912"/>
                  <a:gd name="connsiteY6" fmla="*/ 65532 h 90011"/>
                  <a:gd name="connsiteX7" fmla="*/ 12478 w 63912"/>
                  <a:gd name="connsiteY7" fmla="*/ 77438 h 90011"/>
                  <a:gd name="connsiteX8" fmla="*/ 4477 w 63912"/>
                  <a:gd name="connsiteY8" fmla="*/ 74200 h 90011"/>
                  <a:gd name="connsiteX9" fmla="*/ 26099 w 63912"/>
                  <a:gd name="connsiteY9" fmla="*/ 89154 h 90011"/>
                  <a:gd name="connsiteX10" fmla="*/ 39338 w 63912"/>
                  <a:gd name="connsiteY10" fmla="*/ 60769 h 90011"/>
                  <a:gd name="connsiteX11" fmla="*/ 36862 w 63912"/>
                  <a:gd name="connsiteY11" fmla="*/ 42291 h 90011"/>
                  <a:gd name="connsiteX12" fmla="*/ 24289 w 63912"/>
                  <a:gd name="connsiteY12" fmla="*/ 34671 h 90011"/>
                  <a:gd name="connsiteX13" fmla="*/ 7239 w 63912"/>
                  <a:gd name="connsiteY13" fmla="*/ 47339 h 90011"/>
                  <a:gd name="connsiteX14" fmla="*/ 6477 w 63912"/>
                  <a:gd name="connsiteY14" fmla="*/ 47054 h 90011"/>
                  <a:gd name="connsiteX15" fmla="*/ 15526 w 63912"/>
                  <a:gd name="connsiteY15" fmla="*/ 286 h 90011"/>
                  <a:gd name="connsiteX16" fmla="*/ 35242 w 63912"/>
                  <a:gd name="connsiteY16" fmla="*/ 2000 h 90011"/>
                  <a:gd name="connsiteX17" fmla="*/ 58483 w 63912"/>
                  <a:gd name="connsiteY17" fmla="*/ 0 h 90011"/>
                  <a:gd name="connsiteX18" fmla="*/ 30575 w 63912"/>
                  <a:gd name="connsiteY18" fmla="*/ 19717 h 90011"/>
                  <a:gd name="connsiteX19" fmla="*/ 13621 w 63912"/>
                  <a:gd name="connsiteY19" fmla="*/ 17907 h 90011"/>
                  <a:gd name="connsiteX20" fmla="*/ 8477 w 63912"/>
                  <a:gd name="connsiteY20" fmla="*/ 43244 h 90011"/>
                  <a:gd name="connsiteX21" fmla="*/ 31909 w 63912"/>
                  <a:gd name="connsiteY21" fmla="*/ 32290 h 90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3912" h="90011">
                    <a:moveTo>
                      <a:pt x="31909" y="32290"/>
                    </a:moveTo>
                    <a:cubicBezTo>
                      <a:pt x="48292" y="32290"/>
                      <a:pt x="63913" y="43053"/>
                      <a:pt x="63913" y="59436"/>
                    </a:cubicBezTo>
                    <a:cubicBezTo>
                      <a:pt x="63913" y="78105"/>
                      <a:pt x="45720" y="90011"/>
                      <a:pt x="27146" y="90011"/>
                    </a:cubicBezTo>
                    <a:cubicBezTo>
                      <a:pt x="17145" y="90011"/>
                      <a:pt x="10573" y="87821"/>
                      <a:pt x="3810" y="79724"/>
                    </a:cubicBezTo>
                    <a:cubicBezTo>
                      <a:pt x="1238" y="76676"/>
                      <a:pt x="0" y="72485"/>
                      <a:pt x="0" y="68675"/>
                    </a:cubicBezTo>
                    <a:cubicBezTo>
                      <a:pt x="0" y="59055"/>
                      <a:pt x="6667" y="53816"/>
                      <a:pt x="12954" y="53816"/>
                    </a:cubicBezTo>
                    <a:cubicBezTo>
                      <a:pt x="19336" y="53816"/>
                      <a:pt x="24670" y="57912"/>
                      <a:pt x="24670" y="65532"/>
                    </a:cubicBezTo>
                    <a:cubicBezTo>
                      <a:pt x="24670" y="70199"/>
                      <a:pt x="22193" y="77438"/>
                      <a:pt x="12478" y="77438"/>
                    </a:cubicBezTo>
                    <a:cubicBezTo>
                      <a:pt x="9239" y="77438"/>
                      <a:pt x="6096" y="76486"/>
                      <a:pt x="4477" y="74200"/>
                    </a:cubicBezTo>
                    <a:cubicBezTo>
                      <a:pt x="4477" y="80105"/>
                      <a:pt x="13145" y="89154"/>
                      <a:pt x="26099" y="89154"/>
                    </a:cubicBezTo>
                    <a:cubicBezTo>
                      <a:pt x="34004" y="89154"/>
                      <a:pt x="39338" y="83725"/>
                      <a:pt x="39338" y="60769"/>
                    </a:cubicBezTo>
                    <a:cubicBezTo>
                      <a:pt x="39338" y="52864"/>
                      <a:pt x="38481" y="45434"/>
                      <a:pt x="36862" y="42291"/>
                    </a:cubicBezTo>
                    <a:cubicBezTo>
                      <a:pt x="33909" y="36385"/>
                      <a:pt x="28861" y="34671"/>
                      <a:pt x="24289" y="34671"/>
                    </a:cubicBezTo>
                    <a:cubicBezTo>
                      <a:pt x="17717" y="34671"/>
                      <a:pt x="10192" y="41148"/>
                      <a:pt x="7239" y="47339"/>
                    </a:cubicBezTo>
                    <a:lnTo>
                      <a:pt x="6477" y="47054"/>
                    </a:lnTo>
                    <a:cubicBezTo>
                      <a:pt x="11335" y="28670"/>
                      <a:pt x="14859" y="3334"/>
                      <a:pt x="15526" y="286"/>
                    </a:cubicBezTo>
                    <a:cubicBezTo>
                      <a:pt x="20098" y="1429"/>
                      <a:pt x="27432" y="2000"/>
                      <a:pt x="35242" y="2000"/>
                    </a:cubicBezTo>
                    <a:cubicBezTo>
                      <a:pt x="43053" y="2000"/>
                      <a:pt x="51340" y="1333"/>
                      <a:pt x="58483" y="0"/>
                    </a:cubicBezTo>
                    <a:cubicBezTo>
                      <a:pt x="54864" y="13716"/>
                      <a:pt x="46292" y="19717"/>
                      <a:pt x="30575" y="19717"/>
                    </a:cubicBezTo>
                    <a:cubicBezTo>
                      <a:pt x="24194" y="19717"/>
                      <a:pt x="18002" y="18574"/>
                      <a:pt x="13621" y="17907"/>
                    </a:cubicBezTo>
                    <a:lnTo>
                      <a:pt x="8477" y="43244"/>
                    </a:lnTo>
                    <a:cubicBezTo>
                      <a:pt x="15335" y="34100"/>
                      <a:pt x="23908" y="32290"/>
                      <a:pt x="31909" y="32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54" name="Freeform: Shape 18053">
                <a:extLst>
                  <a:ext uri="{FF2B5EF4-FFF2-40B4-BE49-F238E27FC236}">
                    <a16:creationId xmlns:a16="http://schemas.microsoft.com/office/drawing/2014/main" id="{43593916-1926-4D1D-8606-15EEC97764F9}"/>
                  </a:ext>
                </a:extLst>
              </p:cNvPr>
              <p:cNvSpPr/>
              <p:nvPr/>
            </p:nvSpPr>
            <p:spPr>
              <a:xfrm>
                <a:off x="1102899" y="5630266"/>
                <a:ext cx="1205960" cy="304990"/>
              </a:xfrm>
              <a:custGeom>
                <a:avLst/>
                <a:gdLst>
                  <a:gd name="connsiteX0" fmla="*/ 280702 w 1205960"/>
                  <a:gd name="connsiteY0" fmla="*/ 210598 h 304990"/>
                  <a:gd name="connsiteX1" fmla="*/ 189452 w 1205960"/>
                  <a:gd name="connsiteY1" fmla="*/ 301847 h 304990"/>
                  <a:gd name="connsiteX2" fmla="*/ 189548 w 1205960"/>
                  <a:gd name="connsiteY2" fmla="*/ 304991 h 304990"/>
                  <a:gd name="connsiteX3" fmla="*/ 371856 w 1205960"/>
                  <a:gd name="connsiteY3" fmla="*/ 304991 h 304990"/>
                  <a:gd name="connsiteX4" fmla="*/ 371951 w 1205960"/>
                  <a:gd name="connsiteY4" fmla="*/ 301847 h 304990"/>
                  <a:gd name="connsiteX5" fmla="*/ 280702 w 1205960"/>
                  <a:gd name="connsiteY5" fmla="*/ 210598 h 304990"/>
                  <a:gd name="connsiteX6" fmla="*/ 91249 w 1205960"/>
                  <a:gd name="connsiteY6" fmla="*/ 210598 h 304990"/>
                  <a:gd name="connsiteX7" fmla="*/ 0 w 1205960"/>
                  <a:gd name="connsiteY7" fmla="*/ 301847 h 304990"/>
                  <a:gd name="connsiteX8" fmla="*/ 95 w 1205960"/>
                  <a:gd name="connsiteY8" fmla="*/ 304991 h 304990"/>
                  <a:gd name="connsiteX9" fmla="*/ 182404 w 1205960"/>
                  <a:gd name="connsiteY9" fmla="*/ 304991 h 304990"/>
                  <a:gd name="connsiteX10" fmla="*/ 182499 w 1205960"/>
                  <a:gd name="connsiteY10" fmla="*/ 301847 h 304990"/>
                  <a:gd name="connsiteX11" fmla="*/ 91249 w 1205960"/>
                  <a:gd name="connsiteY11" fmla="*/ 210598 h 304990"/>
                  <a:gd name="connsiteX12" fmla="*/ 612743 w 1205960"/>
                  <a:gd name="connsiteY12" fmla="*/ 0 h 304990"/>
                  <a:gd name="connsiteX13" fmla="*/ 416338 w 1205960"/>
                  <a:gd name="connsiteY13" fmla="*/ 196406 h 304990"/>
                  <a:gd name="connsiteX14" fmla="*/ 449009 w 1205960"/>
                  <a:gd name="connsiteY14" fmla="*/ 304895 h 304990"/>
                  <a:gd name="connsiteX15" fmla="*/ 776478 w 1205960"/>
                  <a:gd name="connsiteY15" fmla="*/ 304895 h 304990"/>
                  <a:gd name="connsiteX16" fmla="*/ 809149 w 1205960"/>
                  <a:gd name="connsiteY16" fmla="*/ 196406 h 304990"/>
                  <a:gd name="connsiteX17" fmla="*/ 612743 w 1205960"/>
                  <a:gd name="connsiteY17" fmla="*/ 0 h 304990"/>
                  <a:gd name="connsiteX18" fmla="*/ 1020604 w 1205960"/>
                  <a:gd name="connsiteY18" fmla="*/ 0 h 304990"/>
                  <a:gd name="connsiteX19" fmla="*/ 824198 w 1205960"/>
                  <a:gd name="connsiteY19" fmla="*/ 196406 h 304990"/>
                  <a:gd name="connsiteX20" fmla="*/ 856869 w 1205960"/>
                  <a:gd name="connsiteY20" fmla="*/ 304895 h 304990"/>
                  <a:gd name="connsiteX21" fmla="*/ 1184339 w 1205960"/>
                  <a:gd name="connsiteY21" fmla="*/ 304895 h 304990"/>
                  <a:gd name="connsiteX22" fmla="*/ 1205960 w 1205960"/>
                  <a:gd name="connsiteY22" fmla="*/ 261366 h 304990"/>
                  <a:gd name="connsiteX23" fmla="*/ 1205960 w 1205960"/>
                  <a:gd name="connsiteY23" fmla="*/ 131445 h 304990"/>
                  <a:gd name="connsiteX24" fmla="*/ 1020604 w 1205960"/>
                  <a:gd name="connsiteY24" fmla="*/ 0 h 304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205960" h="304990">
                    <a:moveTo>
                      <a:pt x="280702" y="210598"/>
                    </a:moveTo>
                    <a:cubicBezTo>
                      <a:pt x="230315" y="210598"/>
                      <a:pt x="189452" y="251460"/>
                      <a:pt x="189452" y="301847"/>
                    </a:cubicBezTo>
                    <a:cubicBezTo>
                      <a:pt x="189452" y="302895"/>
                      <a:pt x="189452" y="303943"/>
                      <a:pt x="189548" y="304991"/>
                    </a:cubicBezTo>
                    <a:lnTo>
                      <a:pt x="371856" y="304991"/>
                    </a:lnTo>
                    <a:cubicBezTo>
                      <a:pt x="371856" y="303943"/>
                      <a:pt x="371951" y="302895"/>
                      <a:pt x="371951" y="301847"/>
                    </a:cubicBezTo>
                    <a:cubicBezTo>
                      <a:pt x="371951" y="251460"/>
                      <a:pt x="331089" y="210598"/>
                      <a:pt x="280702" y="210598"/>
                    </a:cubicBezTo>
                    <a:close/>
                    <a:moveTo>
                      <a:pt x="91249" y="210598"/>
                    </a:moveTo>
                    <a:cubicBezTo>
                      <a:pt x="40862" y="210598"/>
                      <a:pt x="0" y="251460"/>
                      <a:pt x="0" y="301847"/>
                    </a:cubicBezTo>
                    <a:cubicBezTo>
                      <a:pt x="0" y="302895"/>
                      <a:pt x="0" y="303943"/>
                      <a:pt x="95" y="304991"/>
                    </a:cubicBezTo>
                    <a:lnTo>
                      <a:pt x="182404" y="304991"/>
                    </a:lnTo>
                    <a:cubicBezTo>
                      <a:pt x="182404" y="303943"/>
                      <a:pt x="182499" y="302895"/>
                      <a:pt x="182499" y="301847"/>
                    </a:cubicBezTo>
                    <a:cubicBezTo>
                      <a:pt x="182499" y="251460"/>
                      <a:pt x="141637" y="210598"/>
                      <a:pt x="91249" y="210598"/>
                    </a:cubicBezTo>
                    <a:close/>
                    <a:moveTo>
                      <a:pt x="612743" y="0"/>
                    </a:moveTo>
                    <a:cubicBezTo>
                      <a:pt x="504254" y="0"/>
                      <a:pt x="416338" y="87916"/>
                      <a:pt x="416338" y="196406"/>
                    </a:cubicBezTo>
                    <a:cubicBezTo>
                      <a:pt x="416338" y="236506"/>
                      <a:pt x="428339" y="273749"/>
                      <a:pt x="449009" y="304895"/>
                    </a:cubicBezTo>
                    <a:lnTo>
                      <a:pt x="776478" y="304895"/>
                    </a:lnTo>
                    <a:cubicBezTo>
                      <a:pt x="797147" y="273844"/>
                      <a:pt x="809149" y="236506"/>
                      <a:pt x="809149" y="196406"/>
                    </a:cubicBezTo>
                    <a:cubicBezTo>
                      <a:pt x="809149" y="88011"/>
                      <a:pt x="721233" y="0"/>
                      <a:pt x="612743" y="0"/>
                    </a:cubicBezTo>
                    <a:close/>
                    <a:moveTo>
                      <a:pt x="1020604" y="0"/>
                    </a:moveTo>
                    <a:cubicBezTo>
                      <a:pt x="912114" y="0"/>
                      <a:pt x="824198" y="87916"/>
                      <a:pt x="824198" y="196406"/>
                    </a:cubicBezTo>
                    <a:cubicBezTo>
                      <a:pt x="824198" y="236506"/>
                      <a:pt x="836200" y="273749"/>
                      <a:pt x="856869" y="304895"/>
                    </a:cubicBezTo>
                    <a:lnTo>
                      <a:pt x="1184339" y="304895"/>
                    </a:lnTo>
                    <a:cubicBezTo>
                      <a:pt x="1193292" y="291465"/>
                      <a:pt x="1200531" y="276892"/>
                      <a:pt x="1205960" y="261366"/>
                    </a:cubicBezTo>
                    <a:lnTo>
                      <a:pt x="1205960" y="131445"/>
                    </a:lnTo>
                    <a:cubicBezTo>
                      <a:pt x="1179195" y="54959"/>
                      <a:pt x="1106329" y="0"/>
                      <a:pt x="1020604" y="0"/>
                    </a:cubicBezTo>
                    <a:close/>
                  </a:path>
                </a:pathLst>
              </a:custGeom>
              <a:solidFill>
                <a:schemeClr val="tx1">
                  <a:alpha val="2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55" name="Freeform: Shape 18054">
                <a:extLst>
                  <a:ext uri="{FF2B5EF4-FFF2-40B4-BE49-F238E27FC236}">
                    <a16:creationId xmlns:a16="http://schemas.microsoft.com/office/drawing/2014/main" id="{9C5A7825-1A85-417B-8987-8645701023A9}"/>
                  </a:ext>
                </a:extLst>
              </p:cNvPr>
              <p:cNvSpPr/>
              <p:nvPr/>
            </p:nvSpPr>
            <p:spPr>
              <a:xfrm>
                <a:off x="1291399" y="5900872"/>
                <a:ext cx="152304" cy="62388"/>
              </a:xfrm>
              <a:custGeom>
                <a:avLst/>
                <a:gdLst>
                  <a:gd name="connsiteX0" fmla="*/ 0 w 152304"/>
                  <a:gd name="connsiteY0" fmla="*/ 2858 h 62388"/>
                  <a:gd name="connsiteX1" fmla="*/ 1048 w 152304"/>
                  <a:gd name="connsiteY1" fmla="*/ 0 h 62388"/>
                  <a:gd name="connsiteX2" fmla="*/ 152305 w 152304"/>
                  <a:gd name="connsiteY2" fmla="*/ 59627 h 62388"/>
                  <a:gd name="connsiteX3" fmla="*/ 151162 w 152304"/>
                  <a:gd name="connsiteY3" fmla="*/ 62389 h 62388"/>
                  <a:gd name="connsiteX4" fmla="*/ 0 w 152304"/>
                  <a:gd name="connsiteY4" fmla="*/ 2858 h 62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304" h="62388">
                    <a:moveTo>
                      <a:pt x="0" y="2858"/>
                    </a:moveTo>
                    <a:lnTo>
                      <a:pt x="1048" y="0"/>
                    </a:lnTo>
                    <a:lnTo>
                      <a:pt x="152305" y="59627"/>
                    </a:lnTo>
                    <a:lnTo>
                      <a:pt x="151162" y="62389"/>
                    </a:lnTo>
                    <a:lnTo>
                      <a:pt x="0" y="2858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56" name="Freeform: Shape 18055">
                <a:extLst>
                  <a:ext uri="{FF2B5EF4-FFF2-40B4-BE49-F238E27FC236}">
                    <a16:creationId xmlns:a16="http://schemas.microsoft.com/office/drawing/2014/main" id="{9C5C65A0-7552-4080-863A-E22DA7139979}"/>
                  </a:ext>
                </a:extLst>
              </p:cNvPr>
              <p:cNvSpPr/>
              <p:nvPr/>
            </p:nvSpPr>
            <p:spPr>
              <a:xfrm>
                <a:off x="1286255" y="5930590"/>
                <a:ext cx="162496" cy="2952"/>
              </a:xfrm>
              <a:custGeom>
                <a:avLst/>
                <a:gdLst>
                  <a:gd name="connsiteX0" fmla="*/ 0 w 162496"/>
                  <a:gd name="connsiteY0" fmla="*/ 2953 h 2952"/>
                  <a:gd name="connsiteX1" fmla="*/ 0 w 162496"/>
                  <a:gd name="connsiteY1" fmla="*/ 0 h 2952"/>
                  <a:gd name="connsiteX2" fmla="*/ 162496 w 162496"/>
                  <a:gd name="connsiteY2" fmla="*/ 0 h 2952"/>
                  <a:gd name="connsiteX3" fmla="*/ 162496 w 162496"/>
                  <a:gd name="connsiteY3" fmla="*/ 2953 h 2952"/>
                  <a:gd name="connsiteX4" fmla="*/ 0 w 162496"/>
                  <a:gd name="connsiteY4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96" h="2952">
                    <a:moveTo>
                      <a:pt x="0" y="2953"/>
                    </a:moveTo>
                    <a:lnTo>
                      <a:pt x="0" y="0"/>
                    </a:lnTo>
                    <a:lnTo>
                      <a:pt x="162496" y="0"/>
                    </a:lnTo>
                    <a:lnTo>
                      <a:pt x="162496" y="2953"/>
                    </a:lnTo>
                    <a:lnTo>
                      <a:pt x="0" y="2953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57" name="Freeform: Shape 18056">
                <a:extLst>
                  <a:ext uri="{FF2B5EF4-FFF2-40B4-BE49-F238E27FC236}">
                    <a16:creationId xmlns:a16="http://schemas.microsoft.com/office/drawing/2014/main" id="{3364A350-B66F-42D4-B479-15DB9A2937A8}"/>
                  </a:ext>
                </a:extLst>
              </p:cNvPr>
              <p:cNvSpPr/>
              <p:nvPr/>
            </p:nvSpPr>
            <p:spPr>
              <a:xfrm>
                <a:off x="1291399" y="5900872"/>
                <a:ext cx="152304" cy="62388"/>
              </a:xfrm>
              <a:custGeom>
                <a:avLst/>
                <a:gdLst>
                  <a:gd name="connsiteX0" fmla="*/ 0 w 152304"/>
                  <a:gd name="connsiteY0" fmla="*/ 2858 h 62388"/>
                  <a:gd name="connsiteX1" fmla="*/ 1048 w 152304"/>
                  <a:gd name="connsiteY1" fmla="*/ 0 h 62388"/>
                  <a:gd name="connsiteX2" fmla="*/ 152305 w 152304"/>
                  <a:gd name="connsiteY2" fmla="*/ 59627 h 62388"/>
                  <a:gd name="connsiteX3" fmla="*/ 151162 w 152304"/>
                  <a:gd name="connsiteY3" fmla="*/ 62389 h 62388"/>
                  <a:gd name="connsiteX4" fmla="*/ 0 w 152304"/>
                  <a:gd name="connsiteY4" fmla="*/ 2858 h 62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304" h="62388">
                    <a:moveTo>
                      <a:pt x="0" y="2858"/>
                    </a:moveTo>
                    <a:lnTo>
                      <a:pt x="1048" y="0"/>
                    </a:lnTo>
                    <a:lnTo>
                      <a:pt x="152305" y="59627"/>
                    </a:lnTo>
                    <a:lnTo>
                      <a:pt x="151162" y="62389"/>
                    </a:lnTo>
                    <a:lnTo>
                      <a:pt x="0" y="2858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58" name="Freeform: Shape 18057">
                <a:extLst>
                  <a:ext uri="{FF2B5EF4-FFF2-40B4-BE49-F238E27FC236}">
                    <a16:creationId xmlns:a16="http://schemas.microsoft.com/office/drawing/2014/main" id="{0F7D1DD2-D04C-4C8D-B672-0F8CFB8D118D}"/>
                  </a:ext>
                </a:extLst>
              </p:cNvPr>
              <p:cNvSpPr/>
              <p:nvPr/>
            </p:nvSpPr>
            <p:spPr>
              <a:xfrm>
                <a:off x="1353025" y="5917636"/>
                <a:ext cx="28955" cy="28956"/>
              </a:xfrm>
              <a:custGeom>
                <a:avLst/>
                <a:gdLst>
                  <a:gd name="connsiteX0" fmla="*/ 14478 w 28955"/>
                  <a:gd name="connsiteY0" fmla="*/ 28956 h 28956"/>
                  <a:gd name="connsiteX1" fmla="*/ 0 w 28955"/>
                  <a:gd name="connsiteY1" fmla="*/ 14478 h 28956"/>
                  <a:gd name="connsiteX2" fmla="*/ 14478 w 28955"/>
                  <a:gd name="connsiteY2" fmla="*/ 0 h 28956"/>
                  <a:gd name="connsiteX3" fmla="*/ 28956 w 28955"/>
                  <a:gd name="connsiteY3" fmla="*/ 14478 h 28956"/>
                  <a:gd name="connsiteX4" fmla="*/ 14478 w 28955"/>
                  <a:gd name="connsiteY4" fmla="*/ 28956 h 28956"/>
                  <a:gd name="connsiteX5" fmla="*/ 14478 w 28955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5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384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59" name="Freeform: Shape 18058">
                <a:extLst>
                  <a:ext uri="{FF2B5EF4-FFF2-40B4-BE49-F238E27FC236}">
                    <a16:creationId xmlns:a16="http://schemas.microsoft.com/office/drawing/2014/main" id="{B691F93E-E0F1-45F9-B6F3-2DD410E739FD}"/>
                  </a:ext>
                </a:extLst>
              </p:cNvPr>
              <p:cNvSpPr/>
              <p:nvPr/>
            </p:nvSpPr>
            <p:spPr>
              <a:xfrm>
                <a:off x="1281302" y="5845912"/>
                <a:ext cx="172402" cy="172402"/>
              </a:xfrm>
              <a:custGeom>
                <a:avLst/>
                <a:gdLst>
                  <a:gd name="connsiteX0" fmla="*/ 86201 w 172402"/>
                  <a:gd name="connsiteY0" fmla="*/ 172403 h 172402"/>
                  <a:gd name="connsiteX1" fmla="*/ 0 w 172402"/>
                  <a:gd name="connsiteY1" fmla="*/ 86201 h 172402"/>
                  <a:gd name="connsiteX2" fmla="*/ 86201 w 172402"/>
                  <a:gd name="connsiteY2" fmla="*/ 0 h 172402"/>
                  <a:gd name="connsiteX3" fmla="*/ 172403 w 172402"/>
                  <a:gd name="connsiteY3" fmla="*/ 86201 h 172402"/>
                  <a:gd name="connsiteX4" fmla="*/ 86201 w 172402"/>
                  <a:gd name="connsiteY4" fmla="*/ 172403 h 172402"/>
                  <a:gd name="connsiteX5" fmla="*/ 86201 w 172402"/>
                  <a:gd name="connsiteY5" fmla="*/ 172403 h 172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02" h="172402">
                    <a:moveTo>
                      <a:pt x="86201" y="172403"/>
                    </a:moveTo>
                    <a:cubicBezTo>
                      <a:pt x="38672" y="172403"/>
                      <a:pt x="0" y="133731"/>
                      <a:pt x="0" y="86201"/>
                    </a:cubicBezTo>
                    <a:cubicBezTo>
                      <a:pt x="0" y="38672"/>
                      <a:pt x="38672" y="0"/>
                      <a:pt x="86201" y="0"/>
                    </a:cubicBezTo>
                    <a:cubicBezTo>
                      <a:pt x="133731" y="0"/>
                      <a:pt x="172403" y="38672"/>
                      <a:pt x="172403" y="86201"/>
                    </a:cubicBezTo>
                    <a:cubicBezTo>
                      <a:pt x="172498" y="133731"/>
                      <a:pt x="133731" y="172403"/>
                      <a:pt x="86201" y="172403"/>
                    </a:cubicBezTo>
                    <a:lnTo>
                      <a:pt x="86201" y="172403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60" name="Freeform: Shape 18059">
                <a:extLst>
                  <a:ext uri="{FF2B5EF4-FFF2-40B4-BE49-F238E27FC236}">
                    <a16:creationId xmlns:a16="http://schemas.microsoft.com/office/drawing/2014/main" id="{B878E74F-7533-4438-A89A-A119C4DDFC2E}"/>
                  </a:ext>
                </a:extLst>
              </p:cNvPr>
              <p:cNvSpPr/>
              <p:nvPr/>
            </p:nvSpPr>
            <p:spPr>
              <a:xfrm>
                <a:off x="1336357" y="5855913"/>
                <a:ext cx="62293" cy="152304"/>
              </a:xfrm>
              <a:custGeom>
                <a:avLst/>
                <a:gdLst>
                  <a:gd name="connsiteX0" fmla="*/ 0 w 62293"/>
                  <a:gd name="connsiteY0" fmla="*/ 151162 h 152304"/>
                  <a:gd name="connsiteX1" fmla="*/ 59531 w 62293"/>
                  <a:gd name="connsiteY1" fmla="*/ 0 h 152304"/>
                  <a:gd name="connsiteX2" fmla="*/ 62293 w 62293"/>
                  <a:gd name="connsiteY2" fmla="*/ 1143 h 152304"/>
                  <a:gd name="connsiteX3" fmla="*/ 2762 w 62293"/>
                  <a:gd name="connsiteY3" fmla="*/ 152305 h 152304"/>
                  <a:gd name="connsiteX4" fmla="*/ 0 w 62293"/>
                  <a:gd name="connsiteY4" fmla="*/ 151162 h 15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93" h="152304">
                    <a:moveTo>
                      <a:pt x="0" y="151162"/>
                    </a:moveTo>
                    <a:lnTo>
                      <a:pt x="59531" y="0"/>
                    </a:lnTo>
                    <a:lnTo>
                      <a:pt x="62293" y="1143"/>
                    </a:lnTo>
                    <a:lnTo>
                      <a:pt x="2762" y="152305"/>
                    </a:lnTo>
                    <a:lnTo>
                      <a:pt x="0" y="151162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61" name="Freeform: Shape 18060">
                <a:extLst>
                  <a:ext uri="{FF2B5EF4-FFF2-40B4-BE49-F238E27FC236}">
                    <a16:creationId xmlns:a16="http://schemas.microsoft.com/office/drawing/2014/main" id="{93C6A384-773B-4CE0-A724-59098A1D919D}"/>
                  </a:ext>
                </a:extLst>
              </p:cNvPr>
              <p:cNvSpPr/>
              <p:nvPr/>
            </p:nvSpPr>
            <p:spPr>
              <a:xfrm>
                <a:off x="1293208" y="5896395"/>
                <a:ext cx="148590" cy="71342"/>
              </a:xfrm>
              <a:custGeom>
                <a:avLst/>
                <a:gdLst>
                  <a:gd name="connsiteX0" fmla="*/ 0 w 148590"/>
                  <a:gd name="connsiteY0" fmla="*/ 68580 h 71342"/>
                  <a:gd name="connsiteX1" fmla="*/ 147352 w 148590"/>
                  <a:gd name="connsiteY1" fmla="*/ 0 h 71342"/>
                  <a:gd name="connsiteX2" fmla="*/ 148590 w 148590"/>
                  <a:gd name="connsiteY2" fmla="*/ 2762 h 71342"/>
                  <a:gd name="connsiteX3" fmla="*/ 1238 w 148590"/>
                  <a:gd name="connsiteY3" fmla="*/ 71342 h 71342"/>
                  <a:gd name="connsiteX4" fmla="*/ 0 w 148590"/>
                  <a:gd name="connsiteY4" fmla="*/ 68580 h 7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90" h="71342">
                    <a:moveTo>
                      <a:pt x="0" y="68580"/>
                    </a:moveTo>
                    <a:lnTo>
                      <a:pt x="147352" y="0"/>
                    </a:lnTo>
                    <a:lnTo>
                      <a:pt x="148590" y="2762"/>
                    </a:lnTo>
                    <a:lnTo>
                      <a:pt x="1238" y="71342"/>
                    </a:lnTo>
                    <a:lnTo>
                      <a:pt x="0" y="68580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62" name="Freeform: Shape 18061">
                <a:extLst>
                  <a:ext uri="{FF2B5EF4-FFF2-40B4-BE49-F238E27FC236}">
                    <a16:creationId xmlns:a16="http://schemas.microsoft.com/office/drawing/2014/main" id="{0197D80C-16F8-4E28-BA6D-77085D0D0BB6}"/>
                  </a:ext>
                </a:extLst>
              </p:cNvPr>
              <p:cNvSpPr/>
              <p:nvPr/>
            </p:nvSpPr>
            <p:spPr>
              <a:xfrm>
                <a:off x="1331880" y="5857818"/>
                <a:ext cx="71246" cy="148590"/>
              </a:xfrm>
              <a:custGeom>
                <a:avLst/>
                <a:gdLst>
                  <a:gd name="connsiteX0" fmla="*/ 0 w 71246"/>
                  <a:gd name="connsiteY0" fmla="*/ 1238 h 148590"/>
                  <a:gd name="connsiteX1" fmla="*/ 2667 w 71246"/>
                  <a:gd name="connsiteY1" fmla="*/ 0 h 148590"/>
                  <a:gd name="connsiteX2" fmla="*/ 71247 w 71246"/>
                  <a:gd name="connsiteY2" fmla="*/ 147257 h 148590"/>
                  <a:gd name="connsiteX3" fmla="*/ 68580 w 71246"/>
                  <a:gd name="connsiteY3" fmla="*/ 148590 h 148590"/>
                  <a:gd name="connsiteX4" fmla="*/ 0 w 71246"/>
                  <a:gd name="connsiteY4" fmla="*/ 1238 h 148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246" h="148590">
                    <a:moveTo>
                      <a:pt x="0" y="1238"/>
                    </a:moveTo>
                    <a:lnTo>
                      <a:pt x="2667" y="0"/>
                    </a:lnTo>
                    <a:lnTo>
                      <a:pt x="71247" y="147257"/>
                    </a:lnTo>
                    <a:lnTo>
                      <a:pt x="68580" y="148590"/>
                    </a:lnTo>
                    <a:lnTo>
                      <a:pt x="0" y="1238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63" name="Freeform: Shape 18062">
                <a:extLst>
                  <a:ext uri="{FF2B5EF4-FFF2-40B4-BE49-F238E27FC236}">
                    <a16:creationId xmlns:a16="http://schemas.microsoft.com/office/drawing/2014/main" id="{2C5FD6B8-448B-4F6F-A673-C6C98ED629E5}"/>
                  </a:ext>
                </a:extLst>
              </p:cNvPr>
              <p:cNvSpPr/>
              <p:nvPr/>
            </p:nvSpPr>
            <p:spPr>
              <a:xfrm>
                <a:off x="1369980" y="5846865"/>
                <a:ext cx="3047" cy="169449"/>
              </a:xfrm>
              <a:custGeom>
                <a:avLst/>
                <a:gdLst>
                  <a:gd name="connsiteX0" fmla="*/ 0 w 3047"/>
                  <a:gd name="connsiteY0" fmla="*/ 169450 h 169449"/>
                  <a:gd name="connsiteX1" fmla="*/ 0 w 3047"/>
                  <a:gd name="connsiteY1" fmla="*/ 0 h 169449"/>
                  <a:gd name="connsiteX2" fmla="*/ 3048 w 3047"/>
                  <a:gd name="connsiteY2" fmla="*/ 0 h 169449"/>
                  <a:gd name="connsiteX3" fmla="*/ 3048 w 3047"/>
                  <a:gd name="connsiteY3" fmla="*/ 169450 h 169449"/>
                  <a:gd name="connsiteX4" fmla="*/ 0 w 3047"/>
                  <a:gd name="connsiteY4" fmla="*/ 169450 h 169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" h="169449">
                    <a:moveTo>
                      <a:pt x="0" y="169450"/>
                    </a:moveTo>
                    <a:lnTo>
                      <a:pt x="0" y="0"/>
                    </a:lnTo>
                    <a:lnTo>
                      <a:pt x="3048" y="0"/>
                    </a:lnTo>
                    <a:lnTo>
                      <a:pt x="3048" y="169450"/>
                    </a:lnTo>
                    <a:lnTo>
                      <a:pt x="0" y="169450"/>
                    </a:lnTo>
                    <a:close/>
                  </a:path>
                </a:pathLst>
              </a:custGeom>
              <a:solidFill>
                <a:srgbClr val="A1A1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64" name="Freeform: Shape 18063">
                <a:extLst>
                  <a:ext uri="{FF2B5EF4-FFF2-40B4-BE49-F238E27FC236}">
                    <a16:creationId xmlns:a16="http://schemas.microsoft.com/office/drawing/2014/main" id="{35420BFE-726F-4DFF-A6CB-2ECDD1DF91E0}"/>
                  </a:ext>
                </a:extLst>
              </p:cNvPr>
              <p:cNvSpPr/>
              <p:nvPr/>
            </p:nvSpPr>
            <p:spPr>
              <a:xfrm>
                <a:off x="1290255" y="5930018"/>
                <a:ext cx="162496" cy="3143"/>
              </a:xfrm>
              <a:custGeom>
                <a:avLst/>
                <a:gdLst>
                  <a:gd name="connsiteX0" fmla="*/ 0 w 162496"/>
                  <a:gd name="connsiteY0" fmla="*/ 3143 h 3143"/>
                  <a:gd name="connsiteX1" fmla="*/ 0 w 162496"/>
                  <a:gd name="connsiteY1" fmla="*/ 0 h 3143"/>
                  <a:gd name="connsiteX2" fmla="*/ 162496 w 162496"/>
                  <a:gd name="connsiteY2" fmla="*/ 0 h 3143"/>
                  <a:gd name="connsiteX3" fmla="*/ 162496 w 162496"/>
                  <a:gd name="connsiteY3" fmla="*/ 3143 h 3143"/>
                  <a:gd name="connsiteX4" fmla="*/ 0 w 162496"/>
                  <a:gd name="connsiteY4" fmla="*/ 3143 h 3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96" h="3143">
                    <a:moveTo>
                      <a:pt x="0" y="3143"/>
                    </a:moveTo>
                    <a:lnTo>
                      <a:pt x="0" y="0"/>
                    </a:lnTo>
                    <a:lnTo>
                      <a:pt x="162496" y="0"/>
                    </a:lnTo>
                    <a:lnTo>
                      <a:pt x="162496" y="3143"/>
                    </a:lnTo>
                    <a:lnTo>
                      <a:pt x="0" y="3143"/>
                    </a:lnTo>
                    <a:close/>
                  </a:path>
                </a:pathLst>
              </a:custGeom>
              <a:solidFill>
                <a:srgbClr val="A1A1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065" name="Graphic 1">
                <a:extLst>
                  <a:ext uri="{FF2B5EF4-FFF2-40B4-BE49-F238E27FC236}">
                    <a16:creationId xmlns:a16="http://schemas.microsoft.com/office/drawing/2014/main" id="{5C9F92C8-05BF-42E4-BD95-3A4227F9B524}"/>
                  </a:ext>
                </a:extLst>
              </p:cNvPr>
              <p:cNvGrpSpPr/>
              <p:nvPr/>
            </p:nvGrpSpPr>
            <p:grpSpPr>
              <a:xfrm>
                <a:off x="1311591" y="5869058"/>
                <a:ext cx="119824" cy="125063"/>
                <a:chOff x="1311591" y="5869058"/>
                <a:chExt cx="119824" cy="125063"/>
              </a:xfrm>
              <a:solidFill>
                <a:srgbClr val="A1A1A1"/>
              </a:solidFill>
            </p:grpSpPr>
            <p:sp>
              <p:nvSpPr>
                <p:cNvPr id="18180" name="Freeform: Shape 18179">
                  <a:extLst>
                    <a:ext uri="{FF2B5EF4-FFF2-40B4-BE49-F238E27FC236}">
                      <a16:creationId xmlns:a16="http://schemas.microsoft.com/office/drawing/2014/main" id="{F5FB44DB-0EFC-4E87-A7FD-6DA96C1851AB}"/>
                    </a:ext>
                  </a:extLst>
                </p:cNvPr>
                <p:cNvSpPr/>
                <p:nvPr/>
              </p:nvSpPr>
              <p:spPr>
                <a:xfrm>
                  <a:off x="1314449" y="5869058"/>
                  <a:ext cx="114109" cy="125063"/>
                </a:xfrm>
                <a:custGeom>
                  <a:avLst/>
                  <a:gdLst>
                    <a:gd name="connsiteX0" fmla="*/ 0 w 114109"/>
                    <a:gd name="connsiteY0" fmla="*/ 122873 h 125063"/>
                    <a:gd name="connsiteX1" fmla="*/ 111919 w 114109"/>
                    <a:gd name="connsiteY1" fmla="*/ 0 h 125063"/>
                    <a:gd name="connsiteX2" fmla="*/ 114110 w 114109"/>
                    <a:gd name="connsiteY2" fmla="*/ 2191 h 125063"/>
                    <a:gd name="connsiteX3" fmla="*/ 2191 w 114109"/>
                    <a:gd name="connsiteY3" fmla="*/ 125063 h 125063"/>
                    <a:gd name="connsiteX4" fmla="*/ 0 w 114109"/>
                    <a:gd name="connsiteY4" fmla="*/ 122873 h 125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109" h="125063">
                      <a:moveTo>
                        <a:pt x="0" y="122873"/>
                      </a:moveTo>
                      <a:lnTo>
                        <a:pt x="111919" y="0"/>
                      </a:lnTo>
                      <a:lnTo>
                        <a:pt x="114110" y="2191"/>
                      </a:lnTo>
                      <a:lnTo>
                        <a:pt x="2191" y="125063"/>
                      </a:lnTo>
                      <a:lnTo>
                        <a:pt x="0" y="122873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81" name="Freeform: Shape 18180">
                  <a:extLst>
                    <a:ext uri="{FF2B5EF4-FFF2-40B4-BE49-F238E27FC236}">
                      <a16:creationId xmlns:a16="http://schemas.microsoft.com/office/drawing/2014/main" id="{E2BB2C2A-B160-4B06-B939-ADFFB2A4E923}"/>
                    </a:ext>
                  </a:extLst>
                </p:cNvPr>
                <p:cNvSpPr/>
                <p:nvPr/>
              </p:nvSpPr>
              <p:spPr>
                <a:xfrm>
                  <a:off x="1311591" y="5872106"/>
                  <a:ext cx="119824" cy="118967"/>
                </a:xfrm>
                <a:custGeom>
                  <a:avLst/>
                  <a:gdLst>
                    <a:gd name="connsiteX0" fmla="*/ 0 w 119824"/>
                    <a:gd name="connsiteY0" fmla="*/ 2191 h 118967"/>
                    <a:gd name="connsiteX1" fmla="*/ 2000 w 119824"/>
                    <a:gd name="connsiteY1" fmla="*/ 0 h 118967"/>
                    <a:gd name="connsiteX2" fmla="*/ 119825 w 119824"/>
                    <a:gd name="connsiteY2" fmla="*/ 116681 h 118967"/>
                    <a:gd name="connsiteX3" fmla="*/ 117824 w 119824"/>
                    <a:gd name="connsiteY3" fmla="*/ 118967 h 118967"/>
                    <a:gd name="connsiteX4" fmla="*/ 0 w 119824"/>
                    <a:gd name="connsiteY4" fmla="*/ 2191 h 118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824" h="118967">
                      <a:moveTo>
                        <a:pt x="0" y="2191"/>
                      </a:moveTo>
                      <a:lnTo>
                        <a:pt x="2000" y="0"/>
                      </a:lnTo>
                      <a:lnTo>
                        <a:pt x="119825" y="116681"/>
                      </a:lnTo>
                      <a:lnTo>
                        <a:pt x="117824" y="118967"/>
                      </a:lnTo>
                      <a:lnTo>
                        <a:pt x="0" y="2191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8066" name="Freeform: Shape 18065">
                <a:extLst>
                  <a:ext uri="{FF2B5EF4-FFF2-40B4-BE49-F238E27FC236}">
                    <a16:creationId xmlns:a16="http://schemas.microsoft.com/office/drawing/2014/main" id="{E8139D7B-0BDD-4B3A-816A-E7832CA3544D}"/>
                  </a:ext>
                </a:extLst>
              </p:cNvPr>
              <p:cNvSpPr/>
              <p:nvPr/>
            </p:nvSpPr>
            <p:spPr>
              <a:xfrm>
                <a:off x="1340357" y="5852199"/>
                <a:ext cx="62293" cy="158781"/>
              </a:xfrm>
              <a:custGeom>
                <a:avLst/>
                <a:gdLst>
                  <a:gd name="connsiteX0" fmla="*/ 0 w 62293"/>
                  <a:gd name="connsiteY0" fmla="*/ 157639 h 158781"/>
                  <a:gd name="connsiteX1" fmla="*/ 59531 w 62293"/>
                  <a:gd name="connsiteY1" fmla="*/ 0 h 158781"/>
                  <a:gd name="connsiteX2" fmla="*/ 62294 w 62293"/>
                  <a:gd name="connsiteY2" fmla="*/ 1143 h 158781"/>
                  <a:gd name="connsiteX3" fmla="*/ 2762 w 62293"/>
                  <a:gd name="connsiteY3" fmla="*/ 158782 h 158781"/>
                  <a:gd name="connsiteX4" fmla="*/ 0 w 62293"/>
                  <a:gd name="connsiteY4" fmla="*/ 157639 h 158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93" h="158781">
                    <a:moveTo>
                      <a:pt x="0" y="157639"/>
                    </a:moveTo>
                    <a:lnTo>
                      <a:pt x="59531" y="0"/>
                    </a:lnTo>
                    <a:lnTo>
                      <a:pt x="62294" y="1143"/>
                    </a:lnTo>
                    <a:lnTo>
                      <a:pt x="2762" y="158782"/>
                    </a:lnTo>
                    <a:lnTo>
                      <a:pt x="0" y="157639"/>
                    </a:lnTo>
                    <a:close/>
                  </a:path>
                </a:pathLst>
              </a:custGeom>
              <a:solidFill>
                <a:srgbClr val="A1A1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67" name="Freeform: Shape 18066">
                <a:extLst>
                  <a:ext uri="{FF2B5EF4-FFF2-40B4-BE49-F238E27FC236}">
                    <a16:creationId xmlns:a16="http://schemas.microsoft.com/office/drawing/2014/main" id="{AA8AB130-9865-4FA0-B560-1E502148C27D}"/>
                  </a:ext>
                </a:extLst>
              </p:cNvPr>
              <p:cNvSpPr/>
              <p:nvPr/>
            </p:nvSpPr>
            <p:spPr>
              <a:xfrm>
                <a:off x="1295399" y="5899062"/>
                <a:ext cx="152209" cy="65055"/>
              </a:xfrm>
              <a:custGeom>
                <a:avLst/>
                <a:gdLst>
                  <a:gd name="connsiteX0" fmla="*/ 0 w 152209"/>
                  <a:gd name="connsiteY0" fmla="*/ 2858 h 65055"/>
                  <a:gd name="connsiteX1" fmla="*/ 1048 w 152209"/>
                  <a:gd name="connsiteY1" fmla="*/ 0 h 65055"/>
                  <a:gd name="connsiteX2" fmla="*/ 152210 w 152209"/>
                  <a:gd name="connsiteY2" fmla="*/ 62103 h 65055"/>
                  <a:gd name="connsiteX3" fmla="*/ 151162 w 152209"/>
                  <a:gd name="connsiteY3" fmla="*/ 65056 h 65055"/>
                  <a:gd name="connsiteX4" fmla="*/ 0 w 152209"/>
                  <a:gd name="connsiteY4" fmla="*/ 2858 h 65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209" h="65055">
                    <a:moveTo>
                      <a:pt x="0" y="2858"/>
                    </a:moveTo>
                    <a:lnTo>
                      <a:pt x="1048" y="0"/>
                    </a:lnTo>
                    <a:lnTo>
                      <a:pt x="152210" y="62103"/>
                    </a:lnTo>
                    <a:lnTo>
                      <a:pt x="151162" y="65056"/>
                    </a:lnTo>
                    <a:lnTo>
                      <a:pt x="0" y="2858"/>
                    </a:lnTo>
                    <a:close/>
                  </a:path>
                </a:pathLst>
              </a:custGeom>
              <a:solidFill>
                <a:srgbClr val="A1A1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068" name="Graphic 1">
                <a:extLst>
                  <a:ext uri="{FF2B5EF4-FFF2-40B4-BE49-F238E27FC236}">
                    <a16:creationId xmlns:a16="http://schemas.microsoft.com/office/drawing/2014/main" id="{86926416-FBF3-413C-A04D-85AB2A058E9A}"/>
                  </a:ext>
                </a:extLst>
              </p:cNvPr>
              <p:cNvGrpSpPr/>
              <p:nvPr/>
            </p:nvGrpSpPr>
            <p:grpSpPr>
              <a:xfrm>
                <a:off x="1297209" y="5854104"/>
                <a:ext cx="148589" cy="154971"/>
                <a:chOff x="1297209" y="5854104"/>
                <a:chExt cx="148589" cy="154971"/>
              </a:xfrm>
              <a:solidFill>
                <a:srgbClr val="A1A1A1"/>
              </a:solidFill>
            </p:grpSpPr>
            <p:sp>
              <p:nvSpPr>
                <p:cNvPr id="18178" name="Freeform: Shape 18177">
                  <a:extLst>
                    <a:ext uri="{FF2B5EF4-FFF2-40B4-BE49-F238E27FC236}">
                      <a16:creationId xmlns:a16="http://schemas.microsoft.com/office/drawing/2014/main" id="{A08E5BBB-0ECD-4597-AACD-0D5BB91BE35A}"/>
                    </a:ext>
                  </a:extLst>
                </p:cNvPr>
                <p:cNvSpPr/>
                <p:nvPr/>
              </p:nvSpPr>
              <p:spPr>
                <a:xfrm>
                  <a:off x="1297209" y="5894395"/>
                  <a:ext cx="148589" cy="74390"/>
                </a:xfrm>
                <a:custGeom>
                  <a:avLst/>
                  <a:gdLst>
                    <a:gd name="connsiteX0" fmla="*/ 0 w 148589"/>
                    <a:gd name="connsiteY0" fmla="*/ 71533 h 74390"/>
                    <a:gd name="connsiteX1" fmla="*/ 147352 w 148589"/>
                    <a:gd name="connsiteY1" fmla="*/ 0 h 74390"/>
                    <a:gd name="connsiteX2" fmla="*/ 148590 w 148589"/>
                    <a:gd name="connsiteY2" fmla="*/ 2858 h 74390"/>
                    <a:gd name="connsiteX3" fmla="*/ 1238 w 148589"/>
                    <a:gd name="connsiteY3" fmla="*/ 74390 h 74390"/>
                    <a:gd name="connsiteX4" fmla="*/ 0 w 148589"/>
                    <a:gd name="connsiteY4" fmla="*/ 71533 h 74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89" h="74390">
                      <a:moveTo>
                        <a:pt x="0" y="71533"/>
                      </a:moveTo>
                      <a:lnTo>
                        <a:pt x="147352" y="0"/>
                      </a:lnTo>
                      <a:lnTo>
                        <a:pt x="148590" y="2858"/>
                      </a:lnTo>
                      <a:lnTo>
                        <a:pt x="1238" y="74390"/>
                      </a:lnTo>
                      <a:lnTo>
                        <a:pt x="0" y="71533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79" name="Freeform: Shape 18178">
                  <a:extLst>
                    <a:ext uri="{FF2B5EF4-FFF2-40B4-BE49-F238E27FC236}">
                      <a16:creationId xmlns:a16="http://schemas.microsoft.com/office/drawing/2014/main" id="{158FA902-3CB1-4D77-A447-4AD70DD689FC}"/>
                    </a:ext>
                  </a:extLst>
                </p:cNvPr>
                <p:cNvSpPr/>
                <p:nvPr/>
              </p:nvSpPr>
              <p:spPr>
                <a:xfrm>
                  <a:off x="1335880" y="5854104"/>
                  <a:ext cx="71247" cy="154971"/>
                </a:xfrm>
                <a:custGeom>
                  <a:avLst/>
                  <a:gdLst>
                    <a:gd name="connsiteX0" fmla="*/ 0 w 71247"/>
                    <a:gd name="connsiteY0" fmla="*/ 1333 h 154971"/>
                    <a:gd name="connsiteX1" fmla="*/ 2667 w 71247"/>
                    <a:gd name="connsiteY1" fmla="*/ 0 h 154971"/>
                    <a:gd name="connsiteX2" fmla="*/ 71247 w 71247"/>
                    <a:gd name="connsiteY2" fmla="*/ 153638 h 154971"/>
                    <a:gd name="connsiteX3" fmla="*/ 68580 w 71247"/>
                    <a:gd name="connsiteY3" fmla="*/ 154972 h 154971"/>
                    <a:gd name="connsiteX4" fmla="*/ 0 w 71247"/>
                    <a:gd name="connsiteY4" fmla="*/ 1333 h 154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47" h="154971">
                      <a:moveTo>
                        <a:pt x="0" y="1333"/>
                      </a:moveTo>
                      <a:lnTo>
                        <a:pt x="2667" y="0"/>
                      </a:lnTo>
                      <a:lnTo>
                        <a:pt x="71247" y="153638"/>
                      </a:lnTo>
                      <a:lnTo>
                        <a:pt x="68580" y="154972"/>
                      </a:lnTo>
                      <a:lnTo>
                        <a:pt x="0" y="1333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8069" name="Freeform: Shape 18068">
                <a:extLst>
                  <a:ext uri="{FF2B5EF4-FFF2-40B4-BE49-F238E27FC236}">
                    <a16:creationId xmlns:a16="http://schemas.microsoft.com/office/drawing/2014/main" id="{15734B9C-92B4-4F07-B9F7-F8FE740F946A}"/>
                  </a:ext>
                </a:extLst>
              </p:cNvPr>
              <p:cNvSpPr/>
              <p:nvPr/>
            </p:nvSpPr>
            <p:spPr>
              <a:xfrm>
                <a:off x="1358550" y="5845817"/>
                <a:ext cx="96202" cy="172402"/>
              </a:xfrm>
              <a:custGeom>
                <a:avLst/>
                <a:gdLst>
                  <a:gd name="connsiteX0" fmla="*/ 10001 w 96202"/>
                  <a:gd name="connsiteY0" fmla="*/ 0 h 172402"/>
                  <a:gd name="connsiteX1" fmla="*/ 0 w 96202"/>
                  <a:gd name="connsiteY1" fmla="*/ 571 h 172402"/>
                  <a:gd name="connsiteX2" fmla="*/ 76295 w 96202"/>
                  <a:gd name="connsiteY2" fmla="*/ 86201 h 172402"/>
                  <a:gd name="connsiteX3" fmla="*/ 0 w 96202"/>
                  <a:gd name="connsiteY3" fmla="*/ 171831 h 172402"/>
                  <a:gd name="connsiteX4" fmla="*/ 10001 w 96202"/>
                  <a:gd name="connsiteY4" fmla="*/ 172402 h 172402"/>
                  <a:gd name="connsiteX5" fmla="*/ 96203 w 96202"/>
                  <a:gd name="connsiteY5" fmla="*/ 86201 h 172402"/>
                  <a:gd name="connsiteX6" fmla="*/ 10001 w 96202"/>
                  <a:gd name="connsiteY6" fmla="*/ 0 h 172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02">
                    <a:moveTo>
                      <a:pt x="10001" y="0"/>
                    </a:moveTo>
                    <a:cubicBezTo>
                      <a:pt x="6668" y="0"/>
                      <a:pt x="3334" y="190"/>
                      <a:pt x="0" y="571"/>
                    </a:cubicBezTo>
                    <a:cubicBezTo>
                      <a:pt x="42863" y="5525"/>
                      <a:pt x="76295" y="42005"/>
                      <a:pt x="76295" y="86201"/>
                    </a:cubicBezTo>
                    <a:cubicBezTo>
                      <a:pt x="76295" y="130397"/>
                      <a:pt x="42958" y="166878"/>
                      <a:pt x="0" y="171831"/>
                    </a:cubicBezTo>
                    <a:cubicBezTo>
                      <a:pt x="3239" y="172212"/>
                      <a:pt x="6572" y="172402"/>
                      <a:pt x="10001" y="172402"/>
                    </a:cubicBezTo>
                    <a:cubicBezTo>
                      <a:pt x="57531" y="172402"/>
                      <a:pt x="96203" y="133731"/>
                      <a:pt x="96203" y="86201"/>
                    </a:cubicBezTo>
                    <a:cubicBezTo>
                      <a:pt x="96203" y="38671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70" name="Freeform: Shape 18069">
                <a:extLst>
                  <a:ext uri="{FF2B5EF4-FFF2-40B4-BE49-F238E27FC236}">
                    <a16:creationId xmlns:a16="http://schemas.microsoft.com/office/drawing/2014/main" id="{75C26547-FA7F-41F1-83AE-7125A432E061}"/>
                  </a:ext>
                </a:extLst>
              </p:cNvPr>
              <p:cNvSpPr/>
              <p:nvPr/>
            </p:nvSpPr>
            <p:spPr>
              <a:xfrm>
                <a:off x="1276254" y="5840864"/>
                <a:ext cx="182499" cy="182499"/>
              </a:xfrm>
              <a:custGeom>
                <a:avLst/>
                <a:gdLst>
                  <a:gd name="connsiteX0" fmla="*/ 91250 w 182499"/>
                  <a:gd name="connsiteY0" fmla="*/ 0 h 182499"/>
                  <a:gd name="connsiteX1" fmla="*/ 182499 w 182499"/>
                  <a:gd name="connsiteY1" fmla="*/ 91250 h 182499"/>
                  <a:gd name="connsiteX2" fmla="*/ 91250 w 182499"/>
                  <a:gd name="connsiteY2" fmla="*/ 182499 h 182499"/>
                  <a:gd name="connsiteX3" fmla="*/ 0 w 182499"/>
                  <a:gd name="connsiteY3" fmla="*/ 91250 h 182499"/>
                  <a:gd name="connsiteX4" fmla="*/ 91250 w 182499"/>
                  <a:gd name="connsiteY4" fmla="*/ 0 h 182499"/>
                  <a:gd name="connsiteX5" fmla="*/ 91250 w 182499"/>
                  <a:gd name="connsiteY5" fmla="*/ 10001 h 182499"/>
                  <a:gd name="connsiteX6" fmla="*/ 10001 w 182499"/>
                  <a:gd name="connsiteY6" fmla="*/ 91250 h 182499"/>
                  <a:gd name="connsiteX7" fmla="*/ 91250 w 182499"/>
                  <a:gd name="connsiteY7" fmla="*/ 172498 h 182499"/>
                  <a:gd name="connsiteX8" fmla="*/ 172498 w 182499"/>
                  <a:gd name="connsiteY8" fmla="*/ 91250 h 182499"/>
                  <a:gd name="connsiteX9" fmla="*/ 91250 w 182499"/>
                  <a:gd name="connsiteY9" fmla="*/ 10001 h 182499"/>
                  <a:gd name="connsiteX10" fmla="*/ 91250 w 182499"/>
                  <a:gd name="connsiteY10" fmla="*/ 10001 h 182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9">
                    <a:moveTo>
                      <a:pt x="91250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50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50" y="0"/>
                    </a:cubicBezTo>
                    <a:moveTo>
                      <a:pt x="91250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50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482"/>
                      <a:pt x="136112" y="10001"/>
                      <a:pt x="91250" y="10001"/>
                    </a:cubicBezTo>
                    <a:lnTo>
                      <a:pt x="91250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71" name="Freeform: Shape 18070">
                <a:extLst>
                  <a:ext uri="{FF2B5EF4-FFF2-40B4-BE49-F238E27FC236}">
                    <a16:creationId xmlns:a16="http://schemas.microsoft.com/office/drawing/2014/main" id="{C6172F28-CD48-49E2-9A53-4AD8C544EC56}"/>
                  </a:ext>
                </a:extLst>
              </p:cNvPr>
              <p:cNvSpPr/>
              <p:nvPr/>
            </p:nvSpPr>
            <p:spPr>
              <a:xfrm>
                <a:off x="1365979" y="5850865"/>
                <a:ext cx="3047" cy="162496"/>
              </a:xfrm>
              <a:custGeom>
                <a:avLst/>
                <a:gdLst>
                  <a:gd name="connsiteX0" fmla="*/ 0 w 3047"/>
                  <a:gd name="connsiteY0" fmla="*/ 162496 h 162496"/>
                  <a:gd name="connsiteX1" fmla="*/ 0 w 3047"/>
                  <a:gd name="connsiteY1" fmla="*/ 0 h 162496"/>
                  <a:gd name="connsiteX2" fmla="*/ 3048 w 3047"/>
                  <a:gd name="connsiteY2" fmla="*/ 0 h 162496"/>
                  <a:gd name="connsiteX3" fmla="*/ 3048 w 3047"/>
                  <a:gd name="connsiteY3" fmla="*/ 162496 h 162496"/>
                  <a:gd name="connsiteX4" fmla="*/ 0 w 3047"/>
                  <a:gd name="connsiteY4" fmla="*/ 162496 h 162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" h="162496">
                    <a:moveTo>
                      <a:pt x="0" y="162496"/>
                    </a:moveTo>
                    <a:lnTo>
                      <a:pt x="0" y="0"/>
                    </a:lnTo>
                    <a:lnTo>
                      <a:pt x="3048" y="0"/>
                    </a:lnTo>
                    <a:lnTo>
                      <a:pt x="3048" y="162496"/>
                    </a:lnTo>
                    <a:lnTo>
                      <a:pt x="0" y="162496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72" name="Freeform: Shape 18071">
                <a:extLst>
                  <a:ext uri="{FF2B5EF4-FFF2-40B4-BE49-F238E27FC236}">
                    <a16:creationId xmlns:a16="http://schemas.microsoft.com/office/drawing/2014/main" id="{46F70B24-F351-4BE9-8CE2-9E8F61874BE0}"/>
                  </a:ext>
                </a:extLst>
              </p:cNvPr>
              <p:cNvSpPr/>
              <p:nvPr/>
            </p:nvSpPr>
            <p:spPr>
              <a:xfrm>
                <a:off x="1310449" y="5872106"/>
                <a:ext cx="114109" cy="119919"/>
              </a:xfrm>
              <a:custGeom>
                <a:avLst/>
                <a:gdLst>
                  <a:gd name="connsiteX0" fmla="*/ 0 w 114109"/>
                  <a:gd name="connsiteY0" fmla="*/ 117824 h 119919"/>
                  <a:gd name="connsiteX1" fmla="*/ 111919 w 114109"/>
                  <a:gd name="connsiteY1" fmla="*/ 0 h 119919"/>
                  <a:gd name="connsiteX2" fmla="*/ 114109 w 114109"/>
                  <a:gd name="connsiteY2" fmla="*/ 2096 h 119919"/>
                  <a:gd name="connsiteX3" fmla="*/ 2191 w 114109"/>
                  <a:gd name="connsiteY3" fmla="*/ 119920 h 119919"/>
                  <a:gd name="connsiteX4" fmla="*/ 0 w 114109"/>
                  <a:gd name="connsiteY4" fmla="*/ 117824 h 119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109" h="119919">
                    <a:moveTo>
                      <a:pt x="0" y="117824"/>
                    </a:moveTo>
                    <a:lnTo>
                      <a:pt x="111919" y="0"/>
                    </a:lnTo>
                    <a:lnTo>
                      <a:pt x="114109" y="2096"/>
                    </a:lnTo>
                    <a:lnTo>
                      <a:pt x="2191" y="119920"/>
                    </a:lnTo>
                    <a:lnTo>
                      <a:pt x="0" y="117824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73" name="Freeform: Shape 18072">
                <a:extLst>
                  <a:ext uri="{FF2B5EF4-FFF2-40B4-BE49-F238E27FC236}">
                    <a16:creationId xmlns:a16="http://schemas.microsoft.com/office/drawing/2014/main" id="{124D1B5D-E79B-4104-8EA3-F282CE4B16A7}"/>
                  </a:ext>
                </a:extLst>
              </p:cNvPr>
              <p:cNvSpPr/>
              <p:nvPr/>
            </p:nvSpPr>
            <p:spPr>
              <a:xfrm>
                <a:off x="1307591" y="5875059"/>
                <a:ext cx="119824" cy="114109"/>
              </a:xfrm>
              <a:custGeom>
                <a:avLst/>
                <a:gdLst>
                  <a:gd name="connsiteX0" fmla="*/ 0 w 119824"/>
                  <a:gd name="connsiteY0" fmla="*/ 2191 h 114109"/>
                  <a:gd name="connsiteX1" fmla="*/ 2000 w 119824"/>
                  <a:gd name="connsiteY1" fmla="*/ 0 h 114109"/>
                  <a:gd name="connsiteX2" fmla="*/ 119825 w 119824"/>
                  <a:gd name="connsiteY2" fmla="*/ 111919 h 114109"/>
                  <a:gd name="connsiteX3" fmla="*/ 117824 w 119824"/>
                  <a:gd name="connsiteY3" fmla="*/ 114109 h 114109"/>
                  <a:gd name="connsiteX4" fmla="*/ 0 w 119824"/>
                  <a:gd name="connsiteY4" fmla="*/ 2191 h 114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824" h="114109">
                    <a:moveTo>
                      <a:pt x="0" y="2191"/>
                    </a:moveTo>
                    <a:lnTo>
                      <a:pt x="2000" y="0"/>
                    </a:lnTo>
                    <a:lnTo>
                      <a:pt x="119825" y="111919"/>
                    </a:lnTo>
                    <a:lnTo>
                      <a:pt x="117824" y="114109"/>
                    </a:lnTo>
                    <a:lnTo>
                      <a:pt x="0" y="2191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74" name="Freeform: Shape 18073">
                <a:extLst>
                  <a:ext uri="{FF2B5EF4-FFF2-40B4-BE49-F238E27FC236}">
                    <a16:creationId xmlns:a16="http://schemas.microsoft.com/office/drawing/2014/main" id="{77B8B62E-7FEF-493E-BCB7-289D826B9768}"/>
                  </a:ext>
                </a:extLst>
              </p:cNvPr>
              <p:cNvSpPr/>
              <p:nvPr/>
            </p:nvSpPr>
            <p:spPr>
              <a:xfrm>
                <a:off x="1336357" y="5855913"/>
                <a:ext cx="62293" cy="152304"/>
              </a:xfrm>
              <a:custGeom>
                <a:avLst/>
                <a:gdLst>
                  <a:gd name="connsiteX0" fmla="*/ 0 w 62293"/>
                  <a:gd name="connsiteY0" fmla="*/ 151162 h 152304"/>
                  <a:gd name="connsiteX1" fmla="*/ 59531 w 62293"/>
                  <a:gd name="connsiteY1" fmla="*/ 0 h 152304"/>
                  <a:gd name="connsiteX2" fmla="*/ 62293 w 62293"/>
                  <a:gd name="connsiteY2" fmla="*/ 1143 h 152304"/>
                  <a:gd name="connsiteX3" fmla="*/ 2762 w 62293"/>
                  <a:gd name="connsiteY3" fmla="*/ 152305 h 152304"/>
                  <a:gd name="connsiteX4" fmla="*/ 0 w 62293"/>
                  <a:gd name="connsiteY4" fmla="*/ 151162 h 15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93" h="152304">
                    <a:moveTo>
                      <a:pt x="0" y="151162"/>
                    </a:moveTo>
                    <a:lnTo>
                      <a:pt x="59531" y="0"/>
                    </a:lnTo>
                    <a:lnTo>
                      <a:pt x="62293" y="1143"/>
                    </a:lnTo>
                    <a:lnTo>
                      <a:pt x="2762" y="152305"/>
                    </a:lnTo>
                    <a:lnTo>
                      <a:pt x="0" y="151162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75" name="Freeform: Shape 18074">
                <a:extLst>
                  <a:ext uri="{FF2B5EF4-FFF2-40B4-BE49-F238E27FC236}">
                    <a16:creationId xmlns:a16="http://schemas.microsoft.com/office/drawing/2014/main" id="{A5F3858F-49F7-44A4-9F42-E8378002C65B}"/>
                  </a:ext>
                </a:extLst>
              </p:cNvPr>
              <p:cNvSpPr/>
              <p:nvPr/>
            </p:nvSpPr>
            <p:spPr>
              <a:xfrm>
                <a:off x="1293208" y="5896395"/>
                <a:ext cx="148590" cy="71342"/>
              </a:xfrm>
              <a:custGeom>
                <a:avLst/>
                <a:gdLst>
                  <a:gd name="connsiteX0" fmla="*/ 0 w 148590"/>
                  <a:gd name="connsiteY0" fmla="*/ 68580 h 71342"/>
                  <a:gd name="connsiteX1" fmla="*/ 147352 w 148590"/>
                  <a:gd name="connsiteY1" fmla="*/ 0 h 71342"/>
                  <a:gd name="connsiteX2" fmla="*/ 148590 w 148590"/>
                  <a:gd name="connsiteY2" fmla="*/ 2762 h 71342"/>
                  <a:gd name="connsiteX3" fmla="*/ 1238 w 148590"/>
                  <a:gd name="connsiteY3" fmla="*/ 71342 h 71342"/>
                  <a:gd name="connsiteX4" fmla="*/ 0 w 148590"/>
                  <a:gd name="connsiteY4" fmla="*/ 68580 h 7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90" h="71342">
                    <a:moveTo>
                      <a:pt x="0" y="68580"/>
                    </a:moveTo>
                    <a:lnTo>
                      <a:pt x="147352" y="0"/>
                    </a:lnTo>
                    <a:lnTo>
                      <a:pt x="148590" y="2762"/>
                    </a:lnTo>
                    <a:lnTo>
                      <a:pt x="1238" y="71342"/>
                    </a:lnTo>
                    <a:lnTo>
                      <a:pt x="0" y="68580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76" name="Freeform: Shape 18075">
                <a:extLst>
                  <a:ext uri="{FF2B5EF4-FFF2-40B4-BE49-F238E27FC236}">
                    <a16:creationId xmlns:a16="http://schemas.microsoft.com/office/drawing/2014/main" id="{07582C6E-F8A8-4E40-AA7B-542457DAAE03}"/>
                  </a:ext>
                </a:extLst>
              </p:cNvPr>
              <p:cNvSpPr/>
              <p:nvPr/>
            </p:nvSpPr>
            <p:spPr>
              <a:xfrm>
                <a:off x="1331880" y="5857818"/>
                <a:ext cx="71246" cy="148590"/>
              </a:xfrm>
              <a:custGeom>
                <a:avLst/>
                <a:gdLst>
                  <a:gd name="connsiteX0" fmla="*/ 0 w 71246"/>
                  <a:gd name="connsiteY0" fmla="*/ 1238 h 148590"/>
                  <a:gd name="connsiteX1" fmla="*/ 2667 w 71246"/>
                  <a:gd name="connsiteY1" fmla="*/ 0 h 148590"/>
                  <a:gd name="connsiteX2" fmla="*/ 71247 w 71246"/>
                  <a:gd name="connsiteY2" fmla="*/ 147257 h 148590"/>
                  <a:gd name="connsiteX3" fmla="*/ 68580 w 71246"/>
                  <a:gd name="connsiteY3" fmla="*/ 148590 h 148590"/>
                  <a:gd name="connsiteX4" fmla="*/ 0 w 71246"/>
                  <a:gd name="connsiteY4" fmla="*/ 1238 h 148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246" h="148590">
                    <a:moveTo>
                      <a:pt x="0" y="1238"/>
                    </a:moveTo>
                    <a:lnTo>
                      <a:pt x="2667" y="0"/>
                    </a:lnTo>
                    <a:lnTo>
                      <a:pt x="71247" y="147257"/>
                    </a:lnTo>
                    <a:lnTo>
                      <a:pt x="68580" y="148590"/>
                    </a:lnTo>
                    <a:lnTo>
                      <a:pt x="0" y="1238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77" name="Freeform: Shape 18076">
                <a:extLst>
                  <a:ext uri="{FF2B5EF4-FFF2-40B4-BE49-F238E27FC236}">
                    <a16:creationId xmlns:a16="http://schemas.microsoft.com/office/drawing/2014/main" id="{B7EF1FFA-2021-4AEE-B1D9-DBD5A62D902E}"/>
                  </a:ext>
                </a:extLst>
              </p:cNvPr>
              <p:cNvSpPr/>
              <p:nvPr/>
            </p:nvSpPr>
            <p:spPr>
              <a:xfrm>
                <a:off x="1091850" y="5845912"/>
                <a:ext cx="172497" cy="172402"/>
              </a:xfrm>
              <a:custGeom>
                <a:avLst/>
                <a:gdLst>
                  <a:gd name="connsiteX0" fmla="*/ 86201 w 172497"/>
                  <a:gd name="connsiteY0" fmla="*/ 172403 h 172402"/>
                  <a:gd name="connsiteX1" fmla="*/ 0 w 172497"/>
                  <a:gd name="connsiteY1" fmla="*/ 86201 h 172402"/>
                  <a:gd name="connsiteX2" fmla="*/ 86201 w 172497"/>
                  <a:gd name="connsiteY2" fmla="*/ 0 h 172402"/>
                  <a:gd name="connsiteX3" fmla="*/ 172498 w 172497"/>
                  <a:gd name="connsiteY3" fmla="*/ 86201 h 172402"/>
                  <a:gd name="connsiteX4" fmla="*/ 86201 w 172497"/>
                  <a:gd name="connsiteY4" fmla="*/ 172403 h 172402"/>
                  <a:gd name="connsiteX5" fmla="*/ 86201 w 172497"/>
                  <a:gd name="connsiteY5" fmla="*/ 172403 h 172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97" h="172402">
                    <a:moveTo>
                      <a:pt x="86201" y="172403"/>
                    </a:moveTo>
                    <a:cubicBezTo>
                      <a:pt x="38671" y="172403"/>
                      <a:pt x="0" y="133731"/>
                      <a:pt x="0" y="86201"/>
                    </a:cubicBezTo>
                    <a:cubicBezTo>
                      <a:pt x="0" y="38672"/>
                      <a:pt x="38671" y="0"/>
                      <a:pt x="86201" y="0"/>
                    </a:cubicBezTo>
                    <a:cubicBezTo>
                      <a:pt x="133731" y="0"/>
                      <a:pt x="172498" y="38672"/>
                      <a:pt x="172498" y="86201"/>
                    </a:cubicBezTo>
                    <a:cubicBezTo>
                      <a:pt x="172498" y="133731"/>
                      <a:pt x="133826" y="172403"/>
                      <a:pt x="86201" y="172403"/>
                    </a:cubicBezTo>
                    <a:lnTo>
                      <a:pt x="86201" y="172403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78" name="Freeform: Shape 18077">
                <a:extLst>
                  <a:ext uri="{FF2B5EF4-FFF2-40B4-BE49-F238E27FC236}">
                    <a16:creationId xmlns:a16="http://schemas.microsoft.com/office/drawing/2014/main" id="{69C7C21E-8C63-4279-A2D6-96E8448D3539}"/>
                  </a:ext>
                </a:extLst>
              </p:cNvPr>
              <p:cNvSpPr/>
              <p:nvPr/>
            </p:nvSpPr>
            <p:spPr>
              <a:xfrm>
                <a:off x="1146904" y="5855913"/>
                <a:ext cx="62388" cy="152304"/>
              </a:xfrm>
              <a:custGeom>
                <a:avLst/>
                <a:gdLst>
                  <a:gd name="connsiteX0" fmla="*/ 0 w 62388"/>
                  <a:gd name="connsiteY0" fmla="*/ 151162 h 152304"/>
                  <a:gd name="connsiteX1" fmla="*/ 59626 w 62388"/>
                  <a:gd name="connsiteY1" fmla="*/ 0 h 152304"/>
                  <a:gd name="connsiteX2" fmla="*/ 62389 w 62388"/>
                  <a:gd name="connsiteY2" fmla="*/ 1143 h 152304"/>
                  <a:gd name="connsiteX3" fmla="*/ 2762 w 62388"/>
                  <a:gd name="connsiteY3" fmla="*/ 152305 h 152304"/>
                  <a:gd name="connsiteX4" fmla="*/ 0 w 62388"/>
                  <a:gd name="connsiteY4" fmla="*/ 151162 h 15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388" h="152304">
                    <a:moveTo>
                      <a:pt x="0" y="151162"/>
                    </a:moveTo>
                    <a:lnTo>
                      <a:pt x="59626" y="0"/>
                    </a:lnTo>
                    <a:lnTo>
                      <a:pt x="62389" y="1143"/>
                    </a:lnTo>
                    <a:lnTo>
                      <a:pt x="2762" y="152305"/>
                    </a:lnTo>
                    <a:lnTo>
                      <a:pt x="0" y="151162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79" name="Freeform: Shape 18078">
                <a:extLst>
                  <a:ext uri="{FF2B5EF4-FFF2-40B4-BE49-F238E27FC236}">
                    <a16:creationId xmlns:a16="http://schemas.microsoft.com/office/drawing/2014/main" id="{C13D4975-B746-4B47-B653-2C0B3EBCF04D}"/>
                  </a:ext>
                </a:extLst>
              </p:cNvPr>
              <p:cNvSpPr/>
              <p:nvPr/>
            </p:nvSpPr>
            <p:spPr>
              <a:xfrm>
                <a:off x="1101946" y="5900872"/>
                <a:ext cx="152304" cy="62388"/>
              </a:xfrm>
              <a:custGeom>
                <a:avLst/>
                <a:gdLst>
                  <a:gd name="connsiteX0" fmla="*/ 0 w 152304"/>
                  <a:gd name="connsiteY0" fmla="*/ 2858 h 62388"/>
                  <a:gd name="connsiteX1" fmla="*/ 1048 w 152304"/>
                  <a:gd name="connsiteY1" fmla="*/ 0 h 62388"/>
                  <a:gd name="connsiteX2" fmla="*/ 152305 w 152304"/>
                  <a:gd name="connsiteY2" fmla="*/ 59627 h 62388"/>
                  <a:gd name="connsiteX3" fmla="*/ 151162 w 152304"/>
                  <a:gd name="connsiteY3" fmla="*/ 62389 h 62388"/>
                  <a:gd name="connsiteX4" fmla="*/ 0 w 152304"/>
                  <a:gd name="connsiteY4" fmla="*/ 2858 h 62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304" h="62388">
                    <a:moveTo>
                      <a:pt x="0" y="2858"/>
                    </a:moveTo>
                    <a:lnTo>
                      <a:pt x="1048" y="0"/>
                    </a:lnTo>
                    <a:lnTo>
                      <a:pt x="152305" y="59627"/>
                    </a:lnTo>
                    <a:lnTo>
                      <a:pt x="151162" y="62389"/>
                    </a:lnTo>
                    <a:lnTo>
                      <a:pt x="0" y="2858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080" name="Graphic 1">
                <a:extLst>
                  <a:ext uri="{FF2B5EF4-FFF2-40B4-BE49-F238E27FC236}">
                    <a16:creationId xmlns:a16="http://schemas.microsoft.com/office/drawing/2014/main" id="{AC61C380-63FE-49D9-B31B-995ECD7FEBBB}"/>
                  </a:ext>
                </a:extLst>
              </p:cNvPr>
              <p:cNvGrpSpPr/>
              <p:nvPr/>
            </p:nvGrpSpPr>
            <p:grpSpPr>
              <a:xfrm>
                <a:off x="1103756" y="5857818"/>
                <a:ext cx="148590" cy="148590"/>
                <a:chOff x="1103756" y="5857818"/>
                <a:chExt cx="148590" cy="148590"/>
              </a:xfrm>
              <a:solidFill>
                <a:srgbClr val="C2C2C2"/>
              </a:solidFill>
            </p:grpSpPr>
            <p:sp>
              <p:nvSpPr>
                <p:cNvPr id="18176" name="Freeform: Shape 18175">
                  <a:extLst>
                    <a:ext uri="{FF2B5EF4-FFF2-40B4-BE49-F238E27FC236}">
                      <a16:creationId xmlns:a16="http://schemas.microsoft.com/office/drawing/2014/main" id="{2D904DE6-41E1-4D0C-A9F6-590444215A56}"/>
                    </a:ext>
                  </a:extLst>
                </p:cNvPr>
                <p:cNvSpPr/>
                <p:nvPr/>
              </p:nvSpPr>
              <p:spPr>
                <a:xfrm>
                  <a:off x="1103756" y="5896395"/>
                  <a:ext cx="148590" cy="71342"/>
                </a:xfrm>
                <a:custGeom>
                  <a:avLst/>
                  <a:gdLst>
                    <a:gd name="connsiteX0" fmla="*/ 0 w 148590"/>
                    <a:gd name="connsiteY0" fmla="*/ 68580 h 71342"/>
                    <a:gd name="connsiteX1" fmla="*/ 147352 w 148590"/>
                    <a:gd name="connsiteY1" fmla="*/ 0 h 71342"/>
                    <a:gd name="connsiteX2" fmla="*/ 148590 w 148590"/>
                    <a:gd name="connsiteY2" fmla="*/ 2762 h 71342"/>
                    <a:gd name="connsiteX3" fmla="*/ 1333 w 148590"/>
                    <a:gd name="connsiteY3" fmla="*/ 71342 h 71342"/>
                    <a:gd name="connsiteX4" fmla="*/ 0 w 148590"/>
                    <a:gd name="connsiteY4" fmla="*/ 68580 h 7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90" h="71342">
                      <a:moveTo>
                        <a:pt x="0" y="68580"/>
                      </a:moveTo>
                      <a:lnTo>
                        <a:pt x="147352" y="0"/>
                      </a:lnTo>
                      <a:lnTo>
                        <a:pt x="148590" y="2762"/>
                      </a:lnTo>
                      <a:lnTo>
                        <a:pt x="1333" y="71342"/>
                      </a:lnTo>
                      <a:lnTo>
                        <a:pt x="0" y="68580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77" name="Freeform: Shape 18176">
                  <a:extLst>
                    <a:ext uri="{FF2B5EF4-FFF2-40B4-BE49-F238E27FC236}">
                      <a16:creationId xmlns:a16="http://schemas.microsoft.com/office/drawing/2014/main" id="{BE4CF895-9E12-4932-B4EB-D1A942BBD830}"/>
                    </a:ext>
                  </a:extLst>
                </p:cNvPr>
                <p:cNvSpPr/>
                <p:nvPr/>
              </p:nvSpPr>
              <p:spPr>
                <a:xfrm>
                  <a:off x="1142427" y="5857818"/>
                  <a:ext cx="71342" cy="148590"/>
                </a:xfrm>
                <a:custGeom>
                  <a:avLst/>
                  <a:gdLst>
                    <a:gd name="connsiteX0" fmla="*/ 0 w 71342"/>
                    <a:gd name="connsiteY0" fmla="*/ 1238 h 148590"/>
                    <a:gd name="connsiteX1" fmla="*/ 2762 w 71342"/>
                    <a:gd name="connsiteY1" fmla="*/ 0 h 148590"/>
                    <a:gd name="connsiteX2" fmla="*/ 71342 w 71342"/>
                    <a:gd name="connsiteY2" fmla="*/ 147257 h 148590"/>
                    <a:gd name="connsiteX3" fmla="*/ 68580 w 71342"/>
                    <a:gd name="connsiteY3" fmla="*/ 148590 h 148590"/>
                    <a:gd name="connsiteX4" fmla="*/ 0 w 71342"/>
                    <a:gd name="connsiteY4" fmla="*/ 1238 h 148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42" h="148590">
                      <a:moveTo>
                        <a:pt x="0" y="1238"/>
                      </a:moveTo>
                      <a:lnTo>
                        <a:pt x="2762" y="0"/>
                      </a:lnTo>
                      <a:lnTo>
                        <a:pt x="71342" y="147257"/>
                      </a:lnTo>
                      <a:lnTo>
                        <a:pt x="68580" y="148590"/>
                      </a:lnTo>
                      <a:lnTo>
                        <a:pt x="0" y="1238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081" name="Graphic 1">
                <a:extLst>
                  <a:ext uri="{FF2B5EF4-FFF2-40B4-BE49-F238E27FC236}">
                    <a16:creationId xmlns:a16="http://schemas.microsoft.com/office/drawing/2014/main" id="{A46874C2-7557-4E09-BD39-3C637240CB26}"/>
                  </a:ext>
                </a:extLst>
              </p:cNvPr>
              <p:cNvGrpSpPr/>
              <p:nvPr/>
            </p:nvGrpSpPr>
            <p:grpSpPr>
              <a:xfrm>
                <a:off x="1100803" y="5846865"/>
                <a:ext cx="162496" cy="169449"/>
                <a:chOff x="1100803" y="5846865"/>
                <a:chExt cx="162496" cy="169449"/>
              </a:xfrm>
              <a:solidFill>
                <a:srgbClr val="A1A1A1"/>
              </a:solidFill>
            </p:grpSpPr>
            <p:sp>
              <p:nvSpPr>
                <p:cNvPr id="18171" name="Freeform: Shape 18170">
                  <a:extLst>
                    <a:ext uri="{FF2B5EF4-FFF2-40B4-BE49-F238E27FC236}">
                      <a16:creationId xmlns:a16="http://schemas.microsoft.com/office/drawing/2014/main" id="{2224EF20-B73A-4F09-8AF1-D06D83875A4C}"/>
                    </a:ext>
                  </a:extLst>
                </p:cNvPr>
                <p:cNvSpPr/>
                <p:nvPr/>
              </p:nvSpPr>
              <p:spPr>
                <a:xfrm>
                  <a:off x="1180623" y="5846865"/>
                  <a:ext cx="2952" cy="169449"/>
                </a:xfrm>
                <a:custGeom>
                  <a:avLst/>
                  <a:gdLst>
                    <a:gd name="connsiteX0" fmla="*/ 0 w 2952"/>
                    <a:gd name="connsiteY0" fmla="*/ 169450 h 169449"/>
                    <a:gd name="connsiteX1" fmla="*/ 0 w 2952"/>
                    <a:gd name="connsiteY1" fmla="*/ 0 h 169449"/>
                    <a:gd name="connsiteX2" fmla="*/ 2953 w 2952"/>
                    <a:gd name="connsiteY2" fmla="*/ 0 h 169449"/>
                    <a:gd name="connsiteX3" fmla="*/ 2953 w 2952"/>
                    <a:gd name="connsiteY3" fmla="*/ 169450 h 169449"/>
                    <a:gd name="connsiteX4" fmla="*/ 0 w 2952"/>
                    <a:gd name="connsiteY4" fmla="*/ 169450 h 169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52" h="169449">
                      <a:moveTo>
                        <a:pt x="0" y="169450"/>
                      </a:moveTo>
                      <a:lnTo>
                        <a:pt x="0" y="0"/>
                      </a:lnTo>
                      <a:lnTo>
                        <a:pt x="2953" y="0"/>
                      </a:lnTo>
                      <a:lnTo>
                        <a:pt x="2953" y="169450"/>
                      </a:lnTo>
                      <a:lnTo>
                        <a:pt x="0" y="169450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72" name="Freeform: Shape 18171">
                  <a:extLst>
                    <a:ext uri="{FF2B5EF4-FFF2-40B4-BE49-F238E27FC236}">
                      <a16:creationId xmlns:a16="http://schemas.microsoft.com/office/drawing/2014/main" id="{CC7BC6AD-E191-4447-9C92-F8A20A6E7FB6}"/>
                    </a:ext>
                  </a:extLst>
                </p:cNvPr>
                <p:cNvSpPr/>
                <p:nvPr/>
              </p:nvSpPr>
              <p:spPr>
                <a:xfrm>
                  <a:off x="1100803" y="5930018"/>
                  <a:ext cx="162496" cy="3143"/>
                </a:xfrm>
                <a:custGeom>
                  <a:avLst/>
                  <a:gdLst>
                    <a:gd name="connsiteX0" fmla="*/ 0 w 162496"/>
                    <a:gd name="connsiteY0" fmla="*/ 3143 h 3143"/>
                    <a:gd name="connsiteX1" fmla="*/ 0 w 162496"/>
                    <a:gd name="connsiteY1" fmla="*/ 0 h 3143"/>
                    <a:gd name="connsiteX2" fmla="*/ 162496 w 162496"/>
                    <a:gd name="connsiteY2" fmla="*/ 0 h 3143"/>
                    <a:gd name="connsiteX3" fmla="*/ 162496 w 162496"/>
                    <a:gd name="connsiteY3" fmla="*/ 3143 h 3143"/>
                    <a:gd name="connsiteX4" fmla="*/ 0 w 162496"/>
                    <a:gd name="connsiteY4" fmla="*/ 3143 h 3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496" h="3143">
                      <a:moveTo>
                        <a:pt x="0" y="3143"/>
                      </a:moveTo>
                      <a:lnTo>
                        <a:pt x="0" y="0"/>
                      </a:lnTo>
                      <a:lnTo>
                        <a:pt x="162496" y="0"/>
                      </a:lnTo>
                      <a:lnTo>
                        <a:pt x="162496" y="3143"/>
                      </a:lnTo>
                      <a:lnTo>
                        <a:pt x="0" y="3143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173" name="Graphic 1">
                  <a:extLst>
                    <a:ext uri="{FF2B5EF4-FFF2-40B4-BE49-F238E27FC236}">
                      <a16:creationId xmlns:a16="http://schemas.microsoft.com/office/drawing/2014/main" id="{8F1A197D-2D70-4280-97CE-6CD2A54D1EF7}"/>
                    </a:ext>
                  </a:extLst>
                </p:cNvPr>
                <p:cNvGrpSpPr/>
                <p:nvPr/>
              </p:nvGrpSpPr>
              <p:grpSpPr>
                <a:xfrm>
                  <a:off x="1122139" y="5869058"/>
                  <a:ext cx="119919" cy="125063"/>
                  <a:chOff x="1122139" y="5869058"/>
                  <a:chExt cx="119919" cy="125063"/>
                </a:xfrm>
                <a:solidFill>
                  <a:srgbClr val="A1A1A1"/>
                </a:solidFill>
              </p:grpSpPr>
              <p:sp>
                <p:nvSpPr>
                  <p:cNvPr id="18174" name="Freeform: Shape 18173">
                    <a:extLst>
                      <a:ext uri="{FF2B5EF4-FFF2-40B4-BE49-F238E27FC236}">
                        <a16:creationId xmlns:a16="http://schemas.microsoft.com/office/drawing/2014/main" id="{CED73E52-D47D-4F03-8723-7FA58CF45EB6}"/>
                      </a:ext>
                    </a:extLst>
                  </p:cNvPr>
                  <p:cNvSpPr/>
                  <p:nvPr/>
                </p:nvSpPr>
                <p:spPr>
                  <a:xfrm>
                    <a:off x="1124997" y="5869058"/>
                    <a:ext cx="114109" cy="125063"/>
                  </a:xfrm>
                  <a:custGeom>
                    <a:avLst/>
                    <a:gdLst>
                      <a:gd name="connsiteX0" fmla="*/ 0 w 114109"/>
                      <a:gd name="connsiteY0" fmla="*/ 122873 h 125063"/>
                      <a:gd name="connsiteX1" fmla="*/ 111919 w 114109"/>
                      <a:gd name="connsiteY1" fmla="*/ 0 h 125063"/>
                      <a:gd name="connsiteX2" fmla="*/ 114109 w 114109"/>
                      <a:gd name="connsiteY2" fmla="*/ 2191 h 125063"/>
                      <a:gd name="connsiteX3" fmla="*/ 2191 w 114109"/>
                      <a:gd name="connsiteY3" fmla="*/ 125063 h 125063"/>
                      <a:gd name="connsiteX4" fmla="*/ 0 w 114109"/>
                      <a:gd name="connsiteY4" fmla="*/ 122873 h 125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09" h="125063">
                        <a:moveTo>
                          <a:pt x="0" y="122873"/>
                        </a:moveTo>
                        <a:lnTo>
                          <a:pt x="111919" y="0"/>
                        </a:lnTo>
                        <a:lnTo>
                          <a:pt x="114109" y="2191"/>
                        </a:lnTo>
                        <a:lnTo>
                          <a:pt x="2191" y="125063"/>
                        </a:lnTo>
                        <a:lnTo>
                          <a:pt x="0" y="12287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75" name="Freeform: Shape 18174">
                    <a:extLst>
                      <a:ext uri="{FF2B5EF4-FFF2-40B4-BE49-F238E27FC236}">
                        <a16:creationId xmlns:a16="http://schemas.microsoft.com/office/drawing/2014/main" id="{C090C25B-B577-4598-ADC3-CB3D1E04B51F}"/>
                      </a:ext>
                    </a:extLst>
                  </p:cNvPr>
                  <p:cNvSpPr/>
                  <p:nvPr/>
                </p:nvSpPr>
                <p:spPr>
                  <a:xfrm>
                    <a:off x="1122139" y="5872106"/>
                    <a:ext cx="119919" cy="118967"/>
                  </a:xfrm>
                  <a:custGeom>
                    <a:avLst/>
                    <a:gdLst>
                      <a:gd name="connsiteX0" fmla="*/ 0 w 119919"/>
                      <a:gd name="connsiteY0" fmla="*/ 2191 h 118967"/>
                      <a:gd name="connsiteX1" fmla="*/ 2000 w 119919"/>
                      <a:gd name="connsiteY1" fmla="*/ 0 h 118967"/>
                      <a:gd name="connsiteX2" fmla="*/ 119920 w 119919"/>
                      <a:gd name="connsiteY2" fmla="*/ 116681 h 118967"/>
                      <a:gd name="connsiteX3" fmla="*/ 117824 w 119919"/>
                      <a:gd name="connsiteY3" fmla="*/ 118967 h 118967"/>
                      <a:gd name="connsiteX4" fmla="*/ 0 w 119919"/>
                      <a:gd name="connsiteY4" fmla="*/ 2191 h 118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919" h="118967">
                        <a:moveTo>
                          <a:pt x="0" y="2191"/>
                        </a:moveTo>
                        <a:lnTo>
                          <a:pt x="2000" y="0"/>
                        </a:lnTo>
                        <a:lnTo>
                          <a:pt x="119920" y="116681"/>
                        </a:lnTo>
                        <a:lnTo>
                          <a:pt x="117824" y="118967"/>
                        </a:lnTo>
                        <a:lnTo>
                          <a:pt x="0" y="2191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8082" name="Graphic 1">
                <a:extLst>
                  <a:ext uri="{FF2B5EF4-FFF2-40B4-BE49-F238E27FC236}">
                    <a16:creationId xmlns:a16="http://schemas.microsoft.com/office/drawing/2014/main" id="{0A4FC1B3-F980-4D0C-9042-8E2C006AECBC}"/>
                  </a:ext>
                </a:extLst>
              </p:cNvPr>
              <p:cNvGrpSpPr/>
              <p:nvPr/>
            </p:nvGrpSpPr>
            <p:grpSpPr>
              <a:xfrm>
                <a:off x="1105947" y="5852199"/>
                <a:ext cx="152304" cy="158781"/>
                <a:chOff x="1105947" y="5852199"/>
                <a:chExt cx="152304" cy="158781"/>
              </a:xfrm>
              <a:solidFill>
                <a:srgbClr val="A1A1A1"/>
              </a:solidFill>
            </p:grpSpPr>
            <p:sp>
              <p:nvSpPr>
                <p:cNvPr id="18166" name="Freeform: Shape 18165">
                  <a:extLst>
                    <a:ext uri="{FF2B5EF4-FFF2-40B4-BE49-F238E27FC236}">
                      <a16:creationId xmlns:a16="http://schemas.microsoft.com/office/drawing/2014/main" id="{D37DEC92-BE0C-45B4-8E85-EC40CE4BF7F8}"/>
                    </a:ext>
                  </a:extLst>
                </p:cNvPr>
                <p:cNvSpPr/>
                <p:nvPr/>
              </p:nvSpPr>
              <p:spPr>
                <a:xfrm>
                  <a:off x="1150905" y="5852199"/>
                  <a:ext cx="62388" cy="158781"/>
                </a:xfrm>
                <a:custGeom>
                  <a:avLst/>
                  <a:gdLst>
                    <a:gd name="connsiteX0" fmla="*/ 0 w 62388"/>
                    <a:gd name="connsiteY0" fmla="*/ 157639 h 158781"/>
                    <a:gd name="connsiteX1" fmla="*/ 59531 w 62388"/>
                    <a:gd name="connsiteY1" fmla="*/ 0 h 158781"/>
                    <a:gd name="connsiteX2" fmla="*/ 62389 w 62388"/>
                    <a:gd name="connsiteY2" fmla="*/ 1143 h 158781"/>
                    <a:gd name="connsiteX3" fmla="*/ 2762 w 62388"/>
                    <a:gd name="connsiteY3" fmla="*/ 158782 h 158781"/>
                    <a:gd name="connsiteX4" fmla="*/ 0 w 62388"/>
                    <a:gd name="connsiteY4" fmla="*/ 157639 h 15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8781">
                      <a:moveTo>
                        <a:pt x="0" y="157639"/>
                      </a:moveTo>
                      <a:lnTo>
                        <a:pt x="59531" y="0"/>
                      </a:lnTo>
                      <a:lnTo>
                        <a:pt x="62389" y="1143"/>
                      </a:lnTo>
                      <a:lnTo>
                        <a:pt x="2762" y="158782"/>
                      </a:lnTo>
                      <a:lnTo>
                        <a:pt x="0" y="157639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67" name="Freeform: Shape 18166">
                  <a:extLst>
                    <a:ext uri="{FF2B5EF4-FFF2-40B4-BE49-F238E27FC236}">
                      <a16:creationId xmlns:a16="http://schemas.microsoft.com/office/drawing/2014/main" id="{67256CAB-D0A8-43E7-B371-ED040783DEF8}"/>
                    </a:ext>
                  </a:extLst>
                </p:cNvPr>
                <p:cNvSpPr/>
                <p:nvPr/>
              </p:nvSpPr>
              <p:spPr>
                <a:xfrm>
                  <a:off x="1105947" y="5899062"/>
                  <a:ext cx="152304" cy="65055"/>
                </a:xfrm>
                <a:custGeom>
                  <a:avLst/>
                  <a:gdLst>
                    <a:gd name="connsiteX0" fmla="*/ 0 w 152304"/>
                    <a:gd name="connsiteY0" fmla="*/ 2858 h 65055"/>
                    <a:gd name="connsiteX1" fmla="*/ 1048 w 152304"/>
                    <a:gd name="connsiteY1" fmla="*/ 0 h 65055"/>
                    <a:gd name="connsiteX2" fmla="*/ 152305 w 152304"/>
                    <a:gd name="connsiteY2" fmla="*/ 62103 h 65055"/>
                    <a:gd name="connsiteX3" fmla="*/ 151162 w 152304"/>
                    <a:gd name="connsiteY3" fmla="*/ 65056 h 65055"/>
                    <a:gd name="connsiteX4" fmla="*/ 0 w 152304"/>
                    <a:gd name="connsiteY4" fmla="*/ 2858 h 65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5055">
                      <a:moveTo>
                        <a:pt x="0" y="2858"/>
                      </a:moveTo>
                      <a:lnTo>
                        <a:pt x="1048" y="0"/>
                      </a:lnTo>
                      <a:lnTo>
                        <a:pt x="152305" y="62103"/>
                      </a:lnTo>
                      <a:lnTo>
                        <a:pt x="151162" y="65056"/>
                      </a:lnTo>
                      <a:lnTo>
                        <a:pt x="0" y="2858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168" name="Graphic 1">
                  <a:extLst>
                    <a:ext uri="{FF2B5EF4-FFF2-40B4-BE49-F238E27FC236}">
                      <a16:creationId xmlns:a16="http://schemas.microsoft.com/office/drawing/2014/main" id="{50234F53-6EB2-4670-85D8-E0002EBC199A}"/>
                    </a:ext>
                  </a:extLst>
                </p:cNvPr>
                <p:cNvGrpSpPr/>
                <p:nvPr/>
              </p:nvGrpSpPr>
              <p:grpSpPr>
                <a:xfrm>
                  <a:off x="1107756" y="5854104"/>
                  <a:ext cx="148590" cy="154971"/>
                  <a:chOff x="1107756" y="5854104"/>
                  <a:chExt cx="148590" cy="154971"/>
                </a:xfrm>
                <a:solidFill>
                  <a:srgbClr val="A1A1A1"/>
                </a:solidFill>
              </p:grpSpPr>
              <p:sp>
                <p:nvSpPr>
                  <p:cNvPr id="18169" name="Freeform: Shape 18168">
                    <a:extLst>
                      <a:ext uri="{FF2B5EF4-FFF2-40B4-BE49-F238E27FC236}">
                        <a16:creationId xmlns:a16="http://schemas.microsoft.com/office/drawing/2014/main" id="{DC05E8E3-0B00-4498-BA9F-771B7CE4953B}"/>
                      </a:ext>
                    </a:extLst>
                  </p:cNvPr>
                  <p:cNvSpPr/>
                  <p:nvPr/>
                </p:nvSpPr>
                <p:spPr>
                  <a:xfrm>
                    <a:off x="1107756" y="5894395"/>
                    <a:ext cx="148590" cy="74390"/>
                  </a:xfrm>
                  <a:custGeom>
                    <a:avLst/>
                    <a:gdLst>
                      <a:gd name="connsiteX0" fmla="*/ 0 w 148590"/>
                      <a:gd name="connsiteY0" fmla="*/ 71533 h 74390"/>
                      <a:gd name="connsiteX1" fmla="*/ 147352 w 148590"/>
                      <a:gd name="connsiteY1" fmla="*/ 0 h 74390"/>
                      <a:gd name="connsiteX2" fmla="*/ 148590 w 148590"/>
                      <a:gd name="connsiteY2" fmla="*/ 2858 h 74390"/>
                      <a:gd name="connsiteX3" fmla="*/ 1238 w 148590"/>
                      <a:gd name="connsiteY3" fmla="*/ 74390 h 74390"/>
                      <a:gd name="connsiteX4" fmla="*/ 0 w 148590"/>
                      <a:gd name="connsiteY4" fmla="*/ 71533 h 74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4390">
                        <a:moveTo>
                          <a:pt x="0" y="71533"/>
                        </a:moveTo>
                        <a:lnTo>
                          <a:pt x="147352" y="0"/>
                        </a:lnTo>
                        <a:lnTo>
                          <a:pt x="148590" y="2858"/>
                        </a:lnTo>
                        <a:lnTo>
                          <a:pt x="1238" y="74390"/>
                        </a:lnTo>
                        <a:lnTo>
                          <a:pt x="0" y="7153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70" name="Freeform: Shape 18169">
                    <a:extLst>
                      <a:ext uri="{FF2B5EF4-FFF2-40B4-BE49-F238E27FC236}">
                        <a16:creationId xmlns:a16="http://schemas.microsoft.com/office/drawing/2014/main" id="{26C94092-5ADC-433C-AF01-D3FE6E8CE1A8}"/>
                      </a:ext>
                    </a:extLst>
                  </p:cNvPr>
                  <p:cNvSpPr/>
                  <p:nvPr/>
                </p:nvSpPr>
                <p:spPr>
                  <a:xfrm>
                    <a:off x="1146428" y="5854104"/>
                    <a:ext cx="71246" cy="154971"/>
                  </a:xfrm>
                  <a:custGeom>
                    <a:avLst/>
                    <a:gdLst>
                      <a:gd name="connsiteX0" fmla="*/ 0 w 71246"/>
                      <a:gd name="connsiteY0" fmla="*/ 1333 h 154971"/>
                      <a:gd name="connsiteX1" fmla="*/ 2667 w 71246"/>
                      <a:gd name="connsiteY1" fmla="*/ 0 h 154971"/>
                      <a:gd name="connsiteX2" fmla="*/ 71247 w 71246"/>
                      <a:gd name="connsiteY2" fmla="*/ 153638 h 154971"/>
                      <a:gd name="connsiteX3" fmla="*/ 68580 w 71246"/>
                      <a:gd name="connsiteY3" fmla="*/ 154972 h 154971"/>
                      <a:gd name="connsiteX4" fmla="*/ 0 w 71246"/>
                      <a:gd name="connsiteY4" fmla="*/ 1333 h 154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6" h="154971">
                        <a:moveTo>
                          <a:pt x="0" y="1333"/>
                        </a:moveTo>
                        <a:lnTo>
                          <a:pt x="2667" y="0"/>
                        </a:lnTo>
                        <a:lnTo>
                          <a:pt x="71247" y="153638"/>
                        </a:lnTo>
                        <a:lnTo>
                          <a:pt x="68580" y="154972"/>
                        </a:lnTo>
                        <a:lnTo>
                          <a:pt x="0" y="133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8083" name="Freeform: Shape 18082">
                <a:extLst>
                  <a:ext uri="{FF2B5EF4-FFF2-40B4-BE49-F238E27FC236}">
                    <a16:creationId xmlns:a16="http://schemas.microsoft.com/office/drawing/2014/main" id="{21C26E19-B955-458F-8E75-1ECA0CC5FF7D}"/>
                  </a:ext>
                </a:extLst>
              </p:cNvPr>
              <p:cNvSpPr/>
              <p:nvPr/>
            </p:nvSpPr>
            <p:spPr>
              <a:xfrm>
                <a:off x="1169098" y="5845817"/>
                <a:ext cx="96202" cy="172402"/>
              </a:xfrm>
              <a:custGeom>
                <a:avLst/>
                <a:gdLst>
                  <a:gd name="connsiteX0" fmla="*/ 10001 w 96202"/>
                  <a:gd name="connsiteY0" fmla="*/ 0 h 172402"/>
                  <a:gd name="connsiteX1" fmla="*/ 0 w 96202"/>
                  <a:gd name="connsiteY1" fmla="*/ 571 h 172402"/>
                  <a:gd name="connsiteX2" fmla="*/ 76295 w 96202"/>
                  <a:gd name="connsiteY2" fmla="*/ 86201 h 172402"/>
                  <a:gd name="connsiteX3" fmla="*/ 0 w 96202"/>
                  <a:gd name="connsiteY3" fmla="*/ 171831 h 172402"/>
                  <a:gd name="connsiteX4" fmla="*/ 10001 w 96202"/>
                  <a:gd name="connsiteY4" fmla="*/ 172402 h 172402"/>
                  <a:gd name="connsiteX5" fmla="*/ 96202 w 96202"/>
                  <a:gd name="connsiteY5" fmla="*/ 86201 h 172402"/>
                  <a:gd name="connsiteX6" fmla="*/ 10001 w 96202"/>
                  <a:gd name="connsiteY6" fmla="*/ 0 h 172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02">
                    <a:moveTo>
                      <a:pt x="10001" y="0"/>
                    </a:moveTo>
                    <a:cubicBezTo>
                      <a:pt x="6667" y="0"/>
                      <a:pt x="3334" y="190"/>
                      <a:pt x="0" y="571"/>
                    </a:cubicBezTo>
                    <a:cubicBezTo>
                      <a:pt x="42862" y="5525"/>
                      <a:pt x="76295" y="42005"/>
                      <a:pt x="76295" y="86201"/>
                    </a:cubicBezTo>
                    <a:cubicBezTo>
                      <a:pt x="76295" y="130397"/>
                      <a:pt x="42862" y="166878"/>
                      <a:pt x="0" y="171831"/>
                    </a:cubicBezTo>
                    <a:cubicBezTo>
                      <a:pt x="3239" y="172212"/>
                      <a:pt x="6572" y="172402"/>
                      <a:pt x="10001" y="172402"/>
                    </a:cubicBezTo>
                    <a:cubicBezTo>
                      <a:pt x="57531" y="172402"/>
                      <a:pt x="96202" y="133731"/>
                      <a:pt x="96202" y="86201"/>
                    </a:cubicBezTo>
                    <a:cubicBezTo>
                      <a:pt x="96202" y="38671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84" name="Freeform: Shape 18083">
                <a:extLst>
                  <a:ext uri="{FF2B5EF4-FFF2-40B4-BE49-F238E27FC236}">
                    <a16:creationId xmlns:a16="http://schemas.microsoft.com/office/drawing/2014/main" id="{A9495050-7A6E-48A3-9B1E-26C8231D7235}"/>
                  </a:ext>
                </a:extLst>
              </p:cNvPr>
              <p:cNvSpPr/>
              <p:nvPr/>
            </p:nvSpPr>
            <p:spPr>
              <a:xfrm>
                <a:off x="1086801" y="5840864"/>
                <a:ext cx="182499" cy="182499"/>
              </a:xfrm>
              <a:custGeom>
                <a:avLst/>
                <a:gdLst>
                  <a:gd name="connsiteX0" fmla="*/ 91250 w 182499"/>
                  <a:gd name="connsiteY0" fmla="*/ 0 h 182499"/>
                  <a:gd name="connsiteX1" fmla="*/ 182499 w 182499"/>
                  <a:gd name="connsiteY1" fmla="*/ 91250 h 182499"/>
                  <a:gd name="connsiteX2" fmla="*/ 91250 w 182499"/>
                  <a:gd name="connsiteY2" fmla="*/ 182499 h 182499"/>
                  <a:gd name="connsiteX3" fmla="*/ 0 w 182499"/>
                  <a:gd name="connsiteY3" fmla="*/ 91250 h 182499"/>
                  <a:gd name="connsiteX4" fmla="*/ 91250 w 182499"/>
                  <a:gd name="connsiteY4" fmla="*/ 0 h 182499"/>
                  <a:gd name="connsiteX5" fmla="*/ 91250 w 182499"/>
                  <a:gd name="connsiteY5" fmla="*/ 10001 h 182499"/>
                  <a:gd name="connsiteX6" fmla="*/ 10001 w 182499"/>
                  <a:gd name="connsiteY6" fmla="*/ 91250 h 182499"/>
                  <a:gd name="connsiteX7" fmla="*/ 91250 w 182499"/>
                  <a:gd name="connsiteY7" fmla="*/ 172498 h 182499"/>
                  <a:gd name="connsiteX8" fmla="*/ 172498 w 182499"/>
                  <a:gd name="connsiteY8" fmla="*/ 91250 h 182499"/>
                  <a:gd name="connsiteX9" fmla="*/ 91250 w 182499"/>
                  <a:gd name="connsiteY9" fmla="*/ 10001 h 182499"/>
                  <a:gd name="connsiteX10" fmla="*/ 91250 w 182499"/>
                  <a:gd name="connsiteY10" fmla="*/ 10001 h 182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9">
                    <a:moveTo>
                      <a:pt x="91250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50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50" y="0"/>
                    </a:cubicBezTo>
                    <a:moveTo>
                      <a:pt x="91250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50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482"/>
                      <a:pt x="136112" y="10001"/>
                      <a:pt x="91250" y="10001"/>
                    </a:cubicBezTo>
                    <a:lnTo>
                      <a:pt x="91250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085" name="Graphic 1">
                <a:extLst>
                  <a:ext uri="{FF2B5EF4-FFF2-40B4-BE49-F238E27FC236}">
                    <a16:creationId xmlns:a16="http://schemas.microsoft.com/office/drawing/2014/main" id="{9B1DA55D-CC38-41F0-BAF8-5137D8A2F7D9}"/>
                  </a:ext>
                </a:extLst>
              </p:cNvPr>
              <p:cNvGrpSpPr/>
              <p:nvPr/>
            </p:nvGrpSpPr>
            <p:grpSpPr>
              <a:xfrm>
                <a:off x="1096803" y="5850865"/>
                <a:ext cx="162496" cy="162496"/>
                <a:chOff x="1096803" y="5850865"/>
                <a:chExt cx="162496" cy="162496"/>
              </a:xfrm>
              <a:solidFill>
                <a:srgbClr val="C2C2C2"/>
              </a:solidFill>
            </p:grpSpPr>
            <p:sp>
              <p:nvSpPr>
                <p:cNvPr id="18161" name="Freeform: Shape 18160">
                  <a:extLst>
                    <a:ext uri="{FF2B5EF4-FFF2-40B4-BE49-F238E27FC236}">
                      <a16:creationId xmlns:a16="http://schemas.microsoft.com/office/drawing/2014/main" id="{8B8F0FA8-1C0A-4773-96ED-BC7F7D8E1363}"/>
                    </a:ext>
                  </a:extLst>
                </p:cNvPr>
                <p:cNvSpPr/>
                <p:nvPr/>
              </p:nvSpPr>
              <p:spPr>
                <a:xfrm>
                  <a:off x="1176622" y="5850865"/>
                  <a:ext cx="2952" cy="162496"/>
                </a:xfrm>
                <a:custGeom>
                  <a:avLst/>
                  <a:gdLst>
                    <a:gd name="connsiteX0" fmla="*/ 0 w 2952"/>
                    <a:gd name="connsiteY0" fmla="*/ 162496 h 162496"/>
                    <a:gd name="connsiteX1" fmla="*/ 0 w 2952"/>
                    <a:gd name="connsiteY1" fmla="*/ 0 h 162496"/>
                    <a:gd name="connsiteX2" fmla="*/ 2953 w 2952"/>
                    <a:gd name="connsiteY2" fmla="*/ 0 h 162496"/>
                    <a:gd name="connsiteX3" fmla="*/ 2953 w 2952"/>
                    <a:gd name="connsiteY3" fmla="*/ 162496 h 162496"/>
                    <a:gd name="connsiteX4" fmla="*/ 0 w 2952"/>
                    <a:gd name="connsiteY4" fmla="*/ 162496 h 162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52" h="162496">
                      <a:moveTo>
                        <a:pt x="0" y="162496"/>
                      </a:moveTo>
                      <a:lnTo>
                        <a:pt x="0" y="0"/>
                      </a:lnTo>
                      <a:lnTo>
                        <a:pt x="2953" y="0"/>
                      </a:lnTo>
                      <a:lnTo>
                        <a:pt x="2953" y="162496"/>
                      </a:lnTo>
                      <a:lnTo>
                        <a:pt x="0" y="162496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62" name="Freeform: Shape 18161">
                  <a:extLst>
                    <a:ext uri="{FF2B5EF4-FFF2-40B4-BE49-F238E27FC236}">
                      <a16:creationId xmlns:a16="http://schemas.microsoft.com/office/drawing/2014/main" id="{DDD8A6F3-F6EB-46BE-A390-66CF4EA7F467}"/>
                    </a:ext>
                  </a:extLst>
                </p:cNvPr>
                <p:cNvSpPr/>
                <p:nvPr/>
              </p:nvSpPr>
              <p:spPr>
                <a:xfrm>
                  <a:off x="1096803" y="5930590"/>
                  <a:ext cx="162496" cy="2952"/>
                </a:xfrm>
                <a:custGeom>
                  <a:avLst/>
                  <a:gdLst>
                    <a:gd name="connsiteX0" fmla="*/ 0 w 162496"/>
                    <a:gd name="connsiteY0" fmla="*/ 2953 h 2952"/>
                    <a:gd name="connsiteX1" fmla="*/ 0 w 162496"/>
                    <a:gd name="connsiteY1" fmla="*/ 0 h 2952"/>
                    <a:gd name="connsiteX2" fmla="*/ 162496 w 162496"/>
                    <a:gd name="connsiteY2" fmla="*/ 0 h 2952"/>
                    <a:gd name="connsiteX3" fmla="*/ 162496 w 162496"/>
                    <a:gd name="connsiteY3" fmla="*/ 2953 h 2952"/>
                    <a:gd name="connsiteX4" fmla="*/ 0 w 162496"/>
                    <a:gd name="connsiteY4" fmla="*/ 2953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496" h="2952">
                      <a:moveTo>
                        <a:pt x="0" y="2953"/>
                      </a:moveTo>
                      <a:lnTo>
                        <a:pt x="0" y="0"/>
                      </a:lnTo>
                      <a:lnTo>
                        <a:pt x="162496" y="0"/>
                      </a:lnTo>
                      <a:lnTo>
                        <a:pt x="162496" y="2953"/>
                      </a:lnTo>
                      <a:lnTo>
                        <a:pt x="0" y="2953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163" name="Graphic 1">
                  <a:extLst>
                    <a:ext uri="{FF2B5EF4-FFF2-40B4-BE49-F238E27FC236}">
                      <a16:creationId xmlns:a16="http://schemas.microsoft.com/office/drawing/2014/main" id="{F6C8812D-A83E-4B46-B412-A1FDB7CC45B2}"/>
                    </a:ext>
                  </a:extLst>
                </p:cNvPr>
                <p:cNvGrpSpPr/>
                <p:nvPr/>
              </p:nvGrpSpPr>
              <p:grpSpPr>
                <a:xfrm>
                  <a:off x="1118139" y="5872106"/>
                  <a:ext cx="119919" cy="119919"/>
                  <a:chOff x="1118139" y="5872106"/>
                  <a:chExt cx="119919" cy="119919"/>
                </a:xfrm>
                <a:solidFill>
                  <a:srgbClr val="C2C2C2"/>
                </a:solidFill>
              </p:grpSpPr>
              <p:sp>
                <p:nvSpPr>
                  <p:cNvPr id="18164" name="Freeform: Shape 18163">
                    <a:extLst>
                      <a:ext uri="{FF2B5EF4-FFF2-40B4-BE49-F238E27FC236}">
                        <a16:creationId xmlns:a16="http://schemas.microsoft.com/office/drawing/2014/main" id="{6EED9B7F-8800-4B5C-9648-152053AF27AC}"/>
                      </a:ext>
                    </a:extLst>
                  </p:cNvPr>
                  <p:cNvSpPr/>
                  <p:nvPr/>
                </p:nvSpPr>
                <p:spPr>
                  <a:xfrm>
                    <a:off x="1120996" y="5872106"/>
                    <a:ext cx="114109" cy="119919"/>
                  </a:xfrm>
                  <a:custGeom>
                    <a:avLst/>
                    <a:gdLst>
                      <a:gd name="connsiteX0" fmla="*/ 0 w 114109"/>
                      <a:gd name="connsiteY0" fmla="*/ 117824 h 119919"/>
                      <a:gd name="connsiteX1" fmla="*/ 111919 w 114109"/>
                      <a:gd name="connsiteY1" fmla="*/ 0 h 119919"/>
                      <a:gd name="connsiteX2" fmla="*/ 114109 w 114109"/>
                      <a:gd name="connsiteY2" fmla="*/ 2096 h 119919"/>
                      <a:gd name="connsiteX3" fmla="*/ 2191 w 114109"/>
                      <a:gd name="connsiteY3" fmla="*/ 119920 h 119919"/>
                      <a:gd name="connsiteX4" fmla="*/ 0 w 114109"/>
                      <a:gd name="connsiteY4" fmla="*/ 117824 h 119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09" h="119919">
                        <a:moveTo>
                          <a:pt x="0" y="117824"/>
                        </a:moveTo>
                        <a:lnTo>
                          <a:pt x="111919" y="0"/>
                        </a:lnTo>
                        <a:lnTo>
                          <a:pt x="114109" y="2096"/>
                        </a:lnTo>
                        <a:lnTo>
                          <a:pt x="2191" y="119920"/>
                        </a:lnTo>
                        <a:lnTo>
                          <a:pt x="0" y="117824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65" name="Freeform: Shape 18164">
                    <a:extLst>
                      <a:ext uri="{FF2B5EF4-FFF2-40B4-BE49-F238E27FC236}">
                        <a16:creationId xmlns:a16="http://schemas.microsoft.com/office/drawing/2014/main" id="{49FEFD29-F6F7-4307-9895-E12BAD2864A9}"/>
                      </a:ext>
                    </a:extLst>
                  </p:cNvPr>
                  <p:cNvSpPr/>
                  <p:nvPr/>
                </p:nvSpPr>
                <p:spPr>
                  <a:xfrm>
                    <a:off x="1118139" y="5875059"/>
                    <a:ext cx="119919" cy="114109"/>
                  </a:xfrm>
                  <a:custGeom>
                    <a:avLst/>
                    <a:gdLst>
                      <a:gd name="connsiteX0" fmla="*/ 0 w 119919"/>
                      <a:gd name="connsiteY0" fmla="*/ 2191 h 114109"/>
                      <a:gd name="connsiteX1" fmla="*/ 2096 w 119919"/>
                      <a:gd name="connsiteY1" fmla="*/ 0 h 114109"/>
                      <a:gd name="connsiteX2" fmla="*/ 119920 w 119919"/>
                      <a:gd name="connsiteY2" fmla="*/ 111919 h 114109"/>
                      <a:gd name="connsiteX3" fmla="*/ 117824 w 119919"/>
                      <a:gd name="connsiteY3" fmla="*/ 114109 h 114109"/>
                      <a:gd name="connsiteX4" fmla="*/ 0 w 119919"/>
                      <a:gd name="connsiteY4" fmla="*/ 2191 h 114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919" h="114109">
                        <a:moveTo>
                          <a:pt x="0" y="2191"/>
                        </a:moveTo>
                        <a:lnTo>
                          <a:pt x="2096" y="0"/>
                        </a:lnTo>
                        <a:lnTo>
                          <a:pt x="119920" y="111919"/>
                        </a:lnTo>
                        <a:lnTo>
                          <a:pt x="117824" y="114109"/>
                        </a:lnTo>
                        <a:lnTo>
                          <a:pt x="0" y="2191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8086" name="Graphic 1">
                <a:extLst>
                  <a:ext uri="{FF2B5EF4-FFF2-40B4-BE49-F238E27FC236}">
                    <a16:creationId xmlns:a16="http://schemas.microsoft.com/office/drawing/2014/main" id="{2F15A245-E18B-4C3F-A9C1-4CD60517A5C9}"/>
                  </a:ext>
                </a:extLst>
              </p:cNvPr>
              <p:cNvGrpSpPr/>
              <p:nvPr/>
            </p:nvGrpSpPr>
            <p:grpSpPr>
              <a:xfrm>
                <a:off x="1101946" y="5855913"/>
                <a:ext cx="152304" cy="152304"/>
                <a:chOff x="1101946" y="5855913"/>
                <a:chExt cx="152304" cy="152304"/>
              </a:xfrm>
              <a:solidFill>
                <a:srgbClr val="C2C2C2"/>
              </a:solidFill>
            </p:grpSpPr>
            <p:sp>
              <p:nvSpPr>
                <p:cNvPr id="18156" name="Freeform: Shape 18155">
                  <a:extLst>
                    <a:ext uri="{FF2B5EF4-FFF2-40B4-BE49-F238E27FC236}">
                      <a16:creationId xmlns:a16="http://schemas.microsoft.com/office/drawing/2014/main" id="{F013090E-A7B9-446D-B248-2B0102ABB1BC}"/>
                    </a:ext>
                  </a:extLst>
                </p:cNvPr>
                <p:cNvSpPr/>
                <p:nvPr/>
              </p:nvSpPr>
              <p:spPr>
                <a:xfrm>
                  <a:off x="1146904" y="5855913"/>
                  <a:ext cx="62388" cy="152304"/>
                </a:xfrm>
                <a:custGeom>
                  <a:avLst/>
                  <a:gdLst>
                    <a:gd name="connsiteX0" fmla="*/ 0 w 62388"/>
                    <a:gd name="connsiteY0" fmla="*/ 151162 h 152304"/>
                    <a:gd name="connsiteX1" fmla="*/ 59626 w 62388"/>
                    <a:gd name="connsiteY1" fmla="*/ 0 h 152304"/>
                    <a:gd name="connsiteX2" fmla="*/ 62389 w 62388"/>
                    <a:gd name="connsiteY2" fmla="*/ 1143 h 152304"/>
                    <a:gd name="connsiteX3" fmla="*/ 2762 w 62388"/>
                    <a:gd name="connsiteY3" fmla="*/ 152305 h 152304"/>
                    <a:gd name="connsiteX4" fmla="*/ 0 w 62388"/>
                    <a:gd name="connsiteY4" fmla="*/ 151162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2304">
                      <a:moveTo>
                        <a:pt x="0" y="151162"/>
                      </a:moveTo>
                      <a:lnTo>
                        <a:pt x="59626" y="0"/>
                      </a:lnTo>
                      <a:lnTo>
                        <a:pt x="62389" y="1143"/>
                      </a:lnTo>
                      <a:lnTo>
                        <a:pt x="2762" y="152305"/>
                      </a:lnTo>
                      <a:lnTo>
                        <a:pt x="0" y="151162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57" name="Freeform: Shape 18156">
                  <a:extLst>
                    <a:ext uri="{FF2B5EF4-FFF2-40B4-BE49-F238E27FC236}">
                      <a16:creationId xmlns:a16="http://schemas.microsoft.com/office/drawing/2014/main" id="{542EF22D-9554-4E65-8CBF-9799E15E8438}"/>
                    </a:ext>
                  </a:extLst>
                </p:cNvPr>
                <p:cNvSpPr/>
                <p:nvPr/>
              </p:nvSpPr>
              <p:spPr>
                <a:xfrm>
                  <a:off x="1101946" y="5900872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8 h 62388"/>
                    <a:gd name="connsiteX1" fmla="*/ 1048 w 152304"/>
                    <a:gd name="connsiteY1" fmla="*/ 0 h 62388"/>
                    <a:gd name="connsiteX2" fmla="*/ 152305 w 152304"/>
                    <a:gd name="connsiteY2" fmla="*/ 59627 h 62388"/>
                    <a:gd name="connsiteX3" fmla="*/ 151162 w 152304"/>
                    <a:gd name="connsiteY3" fmla="*/ 62389 h 62388"/>
                    <a:gd name="connsiteX4" fmla="*/ 0 w 152304"/>
                    <a:gd name="connsiteY4" fmla="*/ 2858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8"/>
                      </a:moveTo>
                      <a:lnTo>
                        <a:pt x="1048" y="0"/>
                      </a:lnTo>
                      <a:lnTo>
                        <a:pt x="152305" y="59627"/>
                      </a:lnTo>
                      <a:lnTo>
                        <a:pt x="151162" y="62389"/>
                      </a:lnTo>
                      <a:lnTo>
                        <a:pt x="0" y="2858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158" name="Graphic 1">
                  <a:extLst>
                    <a:ext uri="{FF2B5EF4-FFF2-40B4-BE49-F238E27FC236}">
                      <a16:creationId xmlns:a16="http://schemas.microsoft.com/office/drawing/2014/main" id="{292E486D-A5CE-47F4-A661-5F84C5D21666}"/>
                    </a:ext>
                  </a:extLst>
                </p:cNvPr>
                <p:cNvGrpSpPr/>
                <p:nvPr/>
              </p:nvGrpSpPr>
              <p:grpSpPr>
                <a:xfrm>
                  <a:off x="1103756" y="5857818"/>
                  <a:ext cx="148590" cy="148590"/>
                  <a:chOff x="1103756" y="5857818"/>
                  <a:chExt cx="148590" cy="148590"/>
                </a:xfrm>
                <a:solidFill>
                  <a:srgbClr val="C2C2C2"/>
                </a:solidFill>
              </p:grpSpPr>
              <p:sp>
                <p:nvSpPr>
                  <p:cNvPr id="18159" name="Freeform: Shape 18158">
                    <a:extLst>
                      <a:ext uri="{FF2B5EF4-FFF2-40B4-BE49-F238E27FC236}">
                        <a16:creationId xmlns:a16="http://schemas.microsoft.com/office/drawing/2014/main" id="{51936F74-244B-4552-AF20-6E715555867C}"/>
                      </a:ext>
                    </a:extLst>
                  </p:cNvPr>
                  <p:cNvSpPr/>
                  <p:nvPr/>
                </p:nvSpPr>
                <p:spPr>
                  <a:xfrm>
                    <a:off x="1103756" y="5896395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352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333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352" y="0"/>
                        </a:lnTo>
                        <a:lnTo>
                          <a:pt x="148590" y="2762"/>
                        </a:lnTo>
                        <a:lnTo>
                          <a:pt x="1333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60" name="Freeform: Shape 18159">
                    <a:extLst>
                      <a:ext uri="{FF2B5EF4-FFF2-40B4-BE49-F238E27FC236}">
                        <a16:creationId xmlns:a16="http://schemas.microsoft.com/office/drawing/2014/main" id="{3D11166F-931E-4474-9CEE-B0D132709EDB}"/>
                      </a:ext>
                    </a:extLst>
                  </p:cNvPr>
                  <p:cNvSpPr/>
                  <p:nvPr/>
                </p:nvSpPr>
                <p:spPr>
                  <a:xfrm>
                    <a:off x="1142427" y="5857818"/>
                    <a:ext cx="71342" cy="148590"/>
                  </a:xfrm>
                  <a:custGeom>
                    <a:avLst/>
                    <a:gdLst>
                      <a:gd name="connsiteX0" fmla="*/ 0 w 71342"/>
                      <a:gd name="connsiteY0" fmla="*/ 1238 h 148590"/>
                      <a:gd name="connsiteX1" fmla="*/ 2762 w 71342"/>
                      <a:gd name="connsiteY1" fmla="*/ 0 h 148590"/>
                      <a:gd name="connsiteX2" fmla="*/ 71342 w 71342"/>
                      <a:gd name="connsiteY2" fmla="*/ 147257 h 148590"/>
                      <a:gd name="connsiteX3" fmla="*/ 68580 w 71342"/>
                      <a:gd name="connsiteY3" fmla="*/ 148590 h 148590"/>
                      <a:gd name="connsiteX4" fmla="*/ 0 w 71342"/>
                      <a:gd name="connsiteY4" fmla="*/ 1238 h 148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590">
                        <a:moveTo>
                          <a:pt x="0" y="1238"/>
                        </a:moveTo>
                        <a:lnTo>
                          <a:pt x="2762" y="0"/>
                        </a:lnTo>
                        <a:lnTo>
                          <a:pt x="71342" y="147257"/>
                        </a:lnTo>
                        <a:lnTo>
                          <a:pt x="68580" y="148590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8087" name="Freeform: Shape 18086">
                <a:extLst>
                  <a:ext uri="{FF2B5EF4-FFF2-40B4-BE49-F238E27FC236}">
                    <a16:creationId xmlns:a16="http://schemas.microsoft.com/office/drawing/2014/main" id="{F6EAA049-46F8-4136-AD22-86704C385AE4}"/>
                  </a:ext>
                </a:extLst>
              </p:cNvPr>
              <p:cNvSpPr/>
              <p:nvPr/>
            </p:nvSpPr>
            <p:spPr>
              <a:xfrm>
                <a:off x="1163573" y="5917636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384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88" name="Freeform: Shape 18087">
                <a:extLst>
                  <a:ext uri="{FF2B5EF4-FFF2-40B4-BE49-F238E27FC236}">
                    <a16:creationId xmlns:a16="http://schemas.microsoft.com/office/drawing/2014/main" id="{3570241B-DF90-4385-B9F0-6039D04F1922}"/>
                  </a:ext>
                </a:extLst>
              </p:cNvPr>
              <p:cNvSpPr/>
              <p:nvPr/>
            </p:nvSpPr>
            <p:spPr>
              <a:xfrm>
                <a:off x="1513903" y="5641125"/>
                <a:ext cx="371284" cy="371284"/>
              </a:xfrm>
              <a:custGeom>
                <a:avLst/>
                <a:gdLst>
                  <a:gd name="connsiteX0" fmla="*/ 185642 w 371284"/>
                  <a:gd name="connsiteY0" fmla="*/ 371285 h 371284"/>
                  <a:gd name="connsiteX1" fmla="*/ 0 w 371284"/>
                  <a:gd name="connsiteY1" fmla="*/ 185642 h 371284"/>
                  <a:gd name="connsiteX2" fmla="*/ 185642 w 371284"/>
                  <a:gd name="connsiteY2" fmla="*/ 0 h 371284"/>
                  <a:gd name="connsiteX3" fmla="*/ 371284 w 371284"/>
                  <a:gd name="connsiteY3" fmla="*/ 185642 h 371284"/>
                  <a:gd name="connsiteX4" fmla="*/ 185642 w 371284"/>
                  <a:gd name="connsiteY4" fmla="*/ 371285 h 371284"/>
                  <a:gd name="connsiteX5" fmla="*/ 185642 w 371284"/>
                  <a:gd name="connsiteY5" fmla="*/ 371285 h 37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1284" h="371284">
                    <a:moveTo>
                      <a:pt x="185642" y="371285"/>
                    </a:moveTo>
                    <a:cubicBezTo>
                      <a:pt x="83248" y="371285"/>
                      <a:pt x="0" y="287941"/>
                      <a:pt x="0" y="185642"/>
                    </a:cubicBezTo>
                    <a:cubicBezTo>
                      <a:pt x="0" y="83249"/>
                      <a:pt x="83344" y="0"/>
                      <a:pt x="185642" y="0"/>
                    </a:cubicBezTo>
                    <a:cubicBezTo>
                      <a:pt x="288036" y="0"/>
                      <a:pt x="371284" y="83249"/>
                      <a:pt x="371284" y="185642"/>
                    </a:cubicBezTo>
                    <a:cubicBezTo>
                      <a:pt x="371284" y="287941"/>
                      <a:pt x="288036" y="371285"/>
                      <a:pt x="185642" y="371285"/>
                    </a:cubicBezTo>
                    <a:lnTo>
                      <a:pt x="185642" y="371285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89" name="Freeform: Shape 18088">
                <a:extLst>
                  <a:ext uri="{FF2B5EF4-FFF2-40B4-BE49-F238E27FC236}">
                    <a16:creationId xmlns:a16="http://schemas.microsoft.com/office/drawing/2014/main" id="{843FB1C1-3F19-4E59-AFB5-B309D0D681B9}"/>
                  </a:ext>
                </a:extLst>
              </p:cNvPr>
              <p:cNvSpPr/>
              <p:nvPr/>
            </p:nvSpPr>
            <p:spPr>
              <a:xfrm>
                <a:off x="1632393" y="5662747"/>
                <a:ext cx="134302" cy="327945"/>
              </a:xfrm>
              <a:custGeom>
                <a:avLst/>
                <a:gdLst>
                  <a:gd name="connsiteX0" fmla="*/ 0 w 134302"/>
                  <a:gd name="connsiteY0" fmla="*/ 325565 h 327945"/>
                  <a:gd name="connsiteX1" fmla="*/ 128302 w 134302"/>
                  <a:gd name="connsiteY1" fmla="*/ 0 h 327945"/>
                  <a:gd name="connsiteX2" fmla="*/ 134303 w 134302"/>
                  <a:gd name="connsiteY2" fmla="*/ 2381 h 327945"/>
                  <a:gd name="connsiteX3" fmla="*/ 6001 w 134302"/>
                  <a:gd name="connsiteY3" fmla="*/ 327946 h 327945"/>
                  <a:gd name="connsiteX4" fmla="*/ 0 w 134302"/>
                  <a:gd name="connsiteY4" fmla="*/ 325565 h 327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302" h="327945">
                    <a:moveTo>
                      <a:pt x="0" y="325565"/>
                    </a:moveTo>
                    <a:lnTo>
                      <a:pt x="128302" y="0"/>
                    </a:lnTo>
                    <a:lnTo>
                      <a:pt x="134303" y="2381"/>
                    </a:lnTo>
                    <a:lnTo>
                      <a:pt x="6001" y="327946"/>
                    </a:lnTo>
                    <a:lnTo>
                      <a:pt x="0" y="325565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90" name="Freeform: Shape 18089">
                <a:extLst>
                  <a:ext uri="{FF2B5EF4-FFF2-40B4-BE49-F238E27FC236}">
                    <a16:creationId xmlns:a16="http://schemas.microsoft.com/office/drawing/2014/main" id="{6B202809-4C31-45F9-82A9-0B45E2A540BC}"/>
                  </a:ext>
                </a:extLst>
              </p:cNvPr>
              <p:cNvSpPr/>
              <p:nvPr/>
            </p:nvSpPr>
            <p:spPr>
              <a:xfrm>
                <a:off x="1535620" y="5759616"/>
                <a:ext cx="327850" cy="134207"/>
              </a:xfrm>
              <a:custGeom>
                <a:avLst/>
                <a:gdLst>
                  <a:gd name="connsiteX0" fmla="*/ 0 w 327850"/>
                  <a:gd name="connsiteY0" fmla="*/ 6001 h 134207"/>
                  <a:gd name="connsiteX1" fmla="*/ 2381 w 327850"/>
                  <a:gd name="connsiteY1" fmla="*/ 0 h 134207"/>
                  <a:gd name="connsiteX2" fmla="*/ 327850 w 327850"/>
                  <a:gd name="connsiteY2" fmla="*/ 128206 h 134207"/>
                  <a:gd name="connsiteX3" fmla="*/ 325469 w 327850"/>
                  <a:gd name="connsiteY3" fmla="*/ 134207 h 134207"/>
                  <a:gd name="connsiteX4" fmla="*/ 0 w 327850"/>
                  <a:gd name="connsiteY4" fmla="*/ 6001 h 13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7850" h="134207">
                    <a:moveTo>
                      <a:pt x="0" y="6001"/>
                    </a:moveTo>
                    <a:lnTo>
                      <a:pt x="2381" y="0"/>
                    </a:lnTo>
                    <a:lnTo>
                      <a:pt x="327850" y="128206"/>
                    </a:lnTo>
                    <a:lnTo>
                      <a:pt x="325469" y="134207"/>
                    </a:lnTo>
                    <a:lnTo>
                      <a:pt x="0" y="6001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091" name="Graphic 1">
                <a:extLst>
                  <a:ext uri="{FF2B5EF4-FFF2-40B4-BE49-F238E27FC236}">
                    <a16:creationId xmlns:a16="http://schemas.microsoft.com/office/drawing/2014/main" id="{CF47090B-489E-496E-BA31-46021C02D6E9}"/>
                  </a:ext>
                </a:extLst>
              </p:cNvPr>
              <p:cNvGrpSpPr/>
              <p:nvPr/>
            </p:nvGrpSpPr>
            <p:grpSpPr>
              <a:xfrm>
                <a:off x="1539525" y="5666747"/>
                <a:ext cx="319944" cy="319944"/>
                <a:chOff x="1539525" y="5666747"/>
                <a:chExt cx="319944" cy="319944"/>
              </a:xfrm>
              <a:solidFill>
                <a:srgbClr val="C2C2C2"/>
              </a:solidFill>
            </p:grpSpPr>
            <p:sp>
              <p:nvSpPr>
                <p:cNvPr id="18154" name="Freeform: Shape 18153">
                  <a:extLst>
                    <a:ext uri="{FF2B5EF4-FFF2-40B4-BE49-F238E27FC236}">
                      <a16:creationId xmlns:a16="http://schemas.microsoft.com/office/drawing/2014/main" id="{2B6BAA9B-69FD-44D3-A402-0A5B8E996BBA}"/>
                    </a:ext>
                  </a:extLst>
                </p:cNvPr>
                <p:cNvSpPr/>
                <p:nvPr/>
              </p:nvSpPr>
              <p:spPr>
                <a:xfrm>
                  <a:off x="1539525" y="5749900"/>
                  <a:ext cx="319944" cy="153542"/>
                </a:xfrm>
                <a:custGeom>
                  <a:avLst/>
                  <a:gdLst>
                    <a:gd name="connsiteX0" fmla="*/ 0 w 319944"/>
                    <a:gd name="connsiteY0" fmla="*/ 147733 h 153542"/>
                    <a:gd name="connsiteX1" fmla="*/ 317278 w 319944"/>
                    <a:gd name="connsiteY1" fmla="*/ 0 h 153542"/>
                    <a:gd name="connsiteX2" fmla="*/ 319945 w 319944"/>
                    <a:gd name="connsiteY2" fmla="*/ 5905 h 153542"/>
                    <a:gd name="connsiteX3" fmla="*/ 2762 w 319944"/>
                    <a:gd name="connsiteY3" fmla="*/ 153543 h 153542"/>
                    <a:gd name="connsiteX4" fmla="*/ 0 w 319944"/>
                    <a:gd name="connsiteY4" fmla="*/ 147733 h 153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9944" h="153542">
                      <a:moveTo>
                        <a:pt x="0" y="147733"/>
                      </a:moveTo>
                      <a:lnTo>
                        <a:pt x="317278" y="0"/>
                      </a:lnTo>
                      <a:lnTo>
                        <a:pt x="319945" y="5905"/>
                      </a:lnTo>
                      <a:lnTo>
                        <a:pt x="2762" y="153543"/>
                      </a:lnTo>
                      <a:lnTo>
                        <a:pt x="0" y="147733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55" name="Freeform: Shape 18154">
                  <a:extLst>
                    <a:ext uri="{FF2B5EF4-FFF2-40B4-BE49-F238E27FC236}">
                      <a16:creationId xmlns:a16="http://schemas.microsoft.com/office/drawing/2014/main" id="{2C87AE33-0900-44B5-B859-627135DFF2C8}"/>
                    </a:ext>
                  </a:extLst>
                </p:cNvPr>
                <p:cNvSpPr/>
                <p:nvPr/>
              </p:nvSpPr>
              <p:spPr>
                <a:xfrm>
                  <a:off x="1622773" y="5666747"/>
                  <a:ext cx="153542" cy="319944"/>
                </a:xfrm>
                <a:custGeom>
                  <a:avLst/>
                  <a:gdLst>
                    <a:gd name="connsiteX0" fmla="*/ 0 w 153542"/>
                    <a:gd name="connsiteY0" fmla="*/ 2762 h 319944"/>
                    <a:gd name="connsiteX1" fmla="*/ 5810 w 153542"/>
                    <a:gd name="connsiteY1" fmla="*/ 0 h 319944"/>
                    <a:gd name="connsiteX2" fmla="*/ 153543 w 153542"/>
                    <a:gd name="connsiteY2" fmla="*/ 317183 h 319944"/>
                    <a:gd name="connsiteX3" fmla="*/ 147733 w 153542"/>
                    <a:gd name="connsiteY3" fmla="*/ 319945 h 319944"/>
                    <a:gd name="connsiteX4" fmla="*/ 0 w 153542"/>
                    <a:gd name="connsiteY4" fmla="*/ 2762 h 319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542" h="319944">
                      <a:moveTo>
                        <a:pt x="0" y="2762"/>
                      </a:moveTo>
                      <a:lnTo>
                        <a:pt x="5810" y="0"/>
                      </a:lnTo>
                      <a:lnTo>
                        <a:pt x="153543" y="317183"/>
                      </a:lnTo>
                      <a:lnTo>
                        <a:pt x="147733" y="319945"/>
                      </a:lnTo>
                      <a:lnTo>
                        <a:pt x="0" y="2762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092" name="Graphic 1">
                <a:extLst>
                  <a:ext uri="{FF2B5EF4-FFF2-40B4-BE49-F238E27FC236}">
                    <a16:creationId xmlns:a16="http://schemas.microsoft.com/office/drawing/2014/main" id="{C62C9470-0FCE-46DA-BC18-E247A9A7D856}"/>
                  </a:ext>
                </a:extLst>
              </p:cNvPr>
              <p:cNvGrpSpPr/>
              <p:nvPr/>
            </p:nvGrpSpPr>
            <p:grpSpPr>
              <a:xfrm>
                <a:off x="1533143" y="5643220"/>
                <a:ext cx="349948" cy="364807"/>
                <a:chOff x="1533143" y="5643220"/>
                <a:chExt cx="349948" cy="364807"/>
              </a:xfrm>
              <a:solidFill>
                <a:srgbClr val="A1A1A1"/>
              </a:solidFill>
            </p:grpSpPr>
            <p:sp>
              <p:nvSpPr>
                <p:cNvPr id="18149" name="Freeform: Shape 18148">
                  <a:extLst>
                    <a:ext uri="{FF2B5EF4-FFF2-40B4-BE49-F238E27FC236}">
                      <a16:creationId xmlns:a16="http://schemas.microsoft.com/office/drawing/2014/main" id="{603F627D-B2A8-409C-A0AF-E84E82B04908}"/>
                    </a:ext>
                  </a:extLst>
                </p:cNvPr>
                <p:cNvSpPr/>
                <p:nvPr/>
              </p:nvSpPr>
              <p:spPr>
                <a:xfrm>
                  <a:off x="1704879" y="5643220"/>
                  <a:ext cx="6477" cy="364807"/>
                </a:xfrm>
                <a:custGeom>
                  <a:avLst/>
                  <a:gdLst>
                    <a:gd name="connsiteX0" fmla="*/ 0 w 6477"/>
                    <a:gd name="connsiteY0" fmla="*/ 364808 h 364807"/>
                    <a:gd name="connsiteX1" fmla="*/ 0 w 6477"/>
                    <a:gd name="connsiteY1" fmla="*/ 0 h 364807"/>
                    <a:gd name="connsiteX2" fmla="*/ 6477 w 6477"/>
                    <a:gd name="connsiteY2" fmla="*/ 0 h 364807"/>
                    <a:gd name="connsiteX3" fmla="*/ 6477 w 6477"/>
                    <a:gd name="connsiteY3" fmla="*/ 364808 h 364807"/>
                    <a:gd name="connsiteX4" fmla="*/ 0 w 6477"/>
                    <a:gd name="connsiteY4" fmla="*/ 364808 h 36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7" h="364807">
                      <a:moveTo>
                        <a:pt x="0" y="364808"/>
                      </a:moveTo>
                      <a:lnTo>
                        <a:pt x="0" y="0"/>
                      </a:lnTo>
                      <a:lnTo>
                        <a:pt x="6477" y="0"/>
                      </a:lnTo>
                      <a:lnTo>
                        <a:pt x="6477" y="364808"/>
                      </a:lnTo>
                      <a:lnTo>
                        <a:pt x="0" y="364808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50" name="Freeform: Shape 18149">
                  <a:extLst>
                    <a:ext uri="{FF2B5EF4-FFF2-40B4-BE49-F238E27FC236}">
                      <a16:creationId xmlns:a16="http://schemas.microsoft.com/office/drawing/2014/main" id="{599FD6BB-EF78-4F49-9390-7CACB4AA0CFC}"/>
                    </a:ext>
                  </a:extLst>
                </p:cNvPr>
                <p:cNvSpPr/>
                <p:nvPr/>
              </p:nvSpPr>
              <p:spPr>
                <a:xfrm>
                  <a:off x="1533143" y="5822290"/>
                  <a:ext cx="349948" cy="6667"/>
                </a:xfrm>
                <a:custGeom>
                  <a:avLst/>
                  <a:gdLst>
                    <a:gd name="connsiteX0" fmla="*/ 0 w 349948"/>
                    <a:gd name="connsiteY0" fmla="*/ 6667 h 6667"/>
                    <a:gd name="connsiteX1" fmla="*/ 0 w 349948"/>
                    <a:gd name="connsiteY1" fmla="*/ 0 h 6667"/>
                    <a:gd name="connsiteX2" fmla="*/ 349948 w 349948"/>
                    <a:gd name="connsiteY2" fmla="*/ 0 h 6667"/>
                    <a:gd name="connsiteX3" fmla="*/ 349948 w 349948"/>
                    <a:gd name="connsiteY3" fmla="*/ 6667 h 6667"/>
                    <a:gd name="connsiteX4" fmla="*/ 0 w 349948"/>
                    <a:gd name="connsiteY4" fmla="*/ 6667 h 6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9948" h="6667">
                      <a:moveTo>
                        <a:pt x="0" y="6667"/>
                      </a:moveTo>
                      <a:lnTo>
                        <a:pt x="0" y="0"/>
                      </a:lnTo>
                      <a:lnTo>
                        <a:pt x="349948" y="0"/>
                      </a:lnTo>
                      <a:lnTo>
                        <a:pt x="349948" y="6667"/>
                      </a:lnTo>
                      <a:lnTo>
                        <a:pt x="0" y="6667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151" name="Graphic 1">
                  <a:extLst>
                    <a:ext uri="{FF2B5EF4-FFF2-40B4-BE49-F238E27FC236}">
                      <a16:creationId xmlns:a16="http://schemas.microsoft.com/office/drawing/2014/main" id="{8F6BAA0C-EDA8-46EE-9230-337D5ADF9C37}"/>
                    </a:ext>
                  </a:extLst>
                </p:cNvPr>
                <p:cNvGrpSpPr/>
                <p:nvPr/>
              </p:nvGrpSpPr>
              <p:grpSpPr>
                <a:xfrm>
                  <a:off x="1579053" y="5691036"/>
                  <a:ext cx="258127" cy="269176"/>
                  <a:chOff x="1579053" y="5691036"/>
                  <a:chExt cx="258127" cy="269176"/>
                </a:xfrm>
                <a:solidFill>
                  <a:srgbClr val="A1A1A1"/>
                </a:solidFill>
              </p:grpSpPr>
              <p:sp>
                <p:nvSpPr>
                  <p:cNvPr id="18152" name="Freeform: Shape 18151">
                    <a:extLst>
                      <a:ext uri="{FF2B5EF4-FFF2-40B4-BE49-F238E27FC236}">
                        <a16:creationId xmlns:a16="http://schemas.microsoft.com/office/drawing/2014/main" id="{086B397E-952A-419B-B2C8-81F927DFA00F}"/>
                      </a:ext>
                    </a:extLst>
                  </p:cNvPr>
                  <p:cNvSpPr/>
                  <p:nvPr/>
                </p:nvSpPr>
                <p:spPr>
                  <a:xfrm>
                    <a:off x="1585340" y="5691036"/>
                    <a:ext cx="245554" cy="269176"/>
                  </a:xfrm>
                  <a:custGeom>
                    <a:avLst/>
                    <a:gdLst>
                      <a:gd name="connsiteX0" fmla="*/ 0 w 245554"/>
                      <a:gd name="connsiteY0" fmla="*/ 264605 h 269176"/>
                      <a:gd name="connsiteX1" fmla="*/ 240887 w 245554"/>
                      <a:gd name="connsiteY1" fmla="*/ 0 h 269176"/>
                      <a:gd name="connsiteX2" fmla="*/ 245554 w 245554"/>
                      <a:gd name="connsiteY2" fmla="*/ 4572 h 269176"/>
                      <a:gd name="connsiteX3" fmla="*/ 4667 w 245554"/>
                      <a:gd name="connsiteY3" fmla="*/ 269176 h 269176"/>
                      <a:gd name="connsiteX4" fmla="*/ 0 w 245554"/>
                      <a:gd name="connsiteY4" fmla="*/ 264605 h 269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5554" h="269176">
                        <a:moveTo>
                          <a:pt x="0" y="264605"/>
                        </a:moveTo>
                        <a:lnTo>
                          <a:pt x="240887" y="0"/>
                        </a:lnTo>
                        <a:lnTo>
                          <a:pt x="245554" y="4572"/>
                        </a:lnTo>
                        <a:lnTo>
                          <a:pt x="4667" y="269176"/>
                        </a:lnTo>
                        <a:lnTo>
                          <a:pt x="0" y="264605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53" name="Freeform: Shape 18152">
                    <a:extLst>
                      <a:ext uri="{FF2B5EF4-FFF2-40B4-BE49-F238E27FC236}">
                        <a16:creationId xmlns:a16="http://schemas.microsoft.com/office/drawing/2014/main" id="{2583B480-7A73-4CBB-9B0E-99800984E09B}"/>
                      </a:ext>
                    </a:extLst>
                  </p:cNvPr>
                  <p:cNvSpPr/>
                  <p:nvPr/>
                </p:nvSpPr>
                <p:spPr>
                  <a:xfrm>
                    <a:off x="1579053" y="5697513"/>
                    <a:ext cx="258127" cy="256222"/>
                  </a:xfrm>
                  <a:custGeom>
                    <a:avLst/>
                    <a:gdLst>
                      <a:gd name="connsiteX0" fmla="*/ 0 w 258127"/>
                      <a:gd name="connsiteY0" fmla="*/ 4953 h 256222"/>
                      <a:gd name="connsiteX1" fmla="*/ 4477 w 258127"/>
                      <a:gd name="connsiteY1" fmla="*/ 0 h 256222"/>
                      <a:gd name="connsiteX2" fmla="*/ 258128 w 258127"/>
                      <a:gd name="connsiteY2" fmla="*/ 251365 h 256222"/>
                      <a:gd name="connsiteX3" fmla="*/ 253651 w 258127"/>
                      <a:gd name="connsiteY3" fmla="*/ 256223 h 256222"/>
                      <a:gd name="connsiteX4" fmla="*/ 0 w 258127"/>
                      <a:gd name="connsiteY4" fmla="*/ 4953 h 256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127" h="256222">
                        <a:moveTo>
                          <a:pt x="0" y="4953"/>
                        </a:moveTo>
                        <a:lnTo>
                          <a:pt x="4477" y="0"/>
                        </a:lnTo>
                        <a:lnTo>
                          <a:pt x="258128" y="251365"/>
                        </a:lnTo>
                        <a:lnTo>
                          <a:pt x="253651" y="256223"/>
                        </a:lnTo>
                        <a:lnTo>
                          <a:pt x="0" y="495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8093" name="Graphic 1">
                <a:extLst>
                  <a:ext uri="{FF2B5EF4-FFF2-40B4-BE49-F238E27FC236}">
                    <a16:creationId xmlns:a16="http://schemas.microsoft.com/office/drawing/2014/main" id="{5C6501DD-C208-427D-8867-AB035432B533}"/>
                  </a:ext>
                </a:extLst>
              </p:cNvPr>
              <p:cNvGrpSpPr/>
              <p:nvPr/>
            </p:nvGrpSpPr>
            <p:grpSpPr>
              <a:xfrm>
                <a:off x="1544192" y="5654650"/>
                <a:ext cx="327850" cy="341947"/>
                <a:chOff x="1544192" y="5654650"/>
                <a:chExt cx="327850" cy="341947"/>
              </a:xfrm>
              <a:solidFill>
                <a:srgbClr val="A1A1A1"/>
              </a:solidFill>
            </p:grpSpPr>
            <p:sp>
              <p:nvSpPr>
                <p:cNvPr id="18144" name="Freeform: Shape 18143">
                  <a:extLst>
                    <a:ext uri="{FF2B5EF4-FFF2-40B4-BE49-F238E27FC236}">
                      <a16:creationId xmlns:a16="http://schemas.microsoft.com/office/drawing/2014/main" id="{921A4D72-0D1C-4B15-B11D-ECAE8592E563}"/>
                    </a:ext>
                  </a:extLst>
                </p:cNvPr>
                <p:cNvSpPr/>
                <p:nvPr/>
              </p:nvSpPr>
              <p:spPr>
                <a:xfrm>
                  <a:off x="1640966" y="5654650"/>
                  <a:ext cx="134302" cy="341947"/>
                </a:xfrm>
                <a:custGeom>
                  <a:avLst/>
                  <a:gdLst>
                    <a:gd name="connsiteX0" fmla="*/ 0 w 134302"/>
                    <a:gd name="connsiteY0" fmla="*/ 339471 h 341947"/>
                    <a:gd name="connsiteX1" fmla="*/ 128302 w 134302"/>
                    <a:gd name="connsiteY1" fmla="*/ 0 h 341947"/>
                    <a:gd name="connsiteX2" fmla="*/ 134302 w 134302"/>
                    <a:gd name="connsiteY2" fmla="*/ 2476 h 341947"/>
                    <a:gd name="connsiteX3" fmla="*/ 6001 w 134302"/>
                    <a:gd name="connsiteY3" fmla="*/ 341948 h 341947"/>
                    <a:gd name="connsiteX4" fmla="*/ 0 w 134302"/>
                    <a:gd name="connsiteY4" fmla="*/ 339471 h 341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302" h="341947">
                      <a:moveTo>
                        <a:pt x="0" y="339471"/>
                      </a:moveTo>
                      <a:lnTo>
                        <a:pt x="128302" y="0"/>
                      </a:lnTo>
                      <a:lnTo>
                        <a:pt x="134302" y="2476"/>
                      </a:lnTo>
                      <a:lnTo>
                        <a:pt x="6001" y="341948"/>
                      </a:lnTo>
                      <a:lnTo>
                        <a:pt x="0" y="339471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45" name="Freeform: Shape 18144">
                  <a:extLst>
                    <a:ext uri="{FF2B5EF4-FFF2-40B4-BE49-F238E27FC236}">
                      <a16:creationId xmlns:a16="http://schemas.microsoft.com/office/drawing/2014/main" id="{EAE89CC1-CD66-46FD-8C4A-D73A7DDBE849}"/>
                    </a:ext>
                  </a:extLst>
                </p:cNvPr>
                <p:cNvSpPr/>
                <p:nvPr/>
              </p:nvSpPr>
              <p:spPr>
                <a:xfrm>
                  <a:off x="1544192" y="5755615"/>
                  <a:ext cx="327850" cy="140017"/>
                </a:xfrm>
                <a:custGeom>
                  <a:avLst/>
                  <a:gdLst>
                    <a:gd name="connsiteX0" fmla="*/ 0 w 327850"/>
                    <a:gd name="connsiteY0" fmla="*/ 6286 h 140017"/>
                    <a:gd name="connsiteX1" fmla="*/ 2381 w 327850"/>
                    <a:gd name="connsiteY1" fmla="*/ 0 h 140017"/>
                    <a:gd name="connsiteX2" fmla="*/ 327850 w 327850"/>
                    <a:gd name="connsiteY2" fmla="*/ 133826 h 140017"/>
                    <a:gd name="connsiteX3" fmla="*/ 325469 w 327850"/>
                    <a:gd name="connsiteY3" fmla="*/ 140017 h 140017"/>
                    <a:gd name="connsiteX4" fmla="*/ 0 w 327850"/>
                    <a:gd name="connsiteY4" fmla="*/ 6286 h 140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850" h="140017">
                      <a:moveTo>
                        <a:pt x="0" y="6286"/>
                      </a:moveTo>
                      <a:lnTo>
                        <a:pt x="2381" y="0"/>
                      </a:lnTo>
                      <a:lnTo>
                        <a:pt x="327850" y="133826"/>
                      </a:lnTo>
                      <a:lnTo>
                        <a:pt x="325469" y="140017"/>
                      </a:lnTo>
                      <a:lnTo>
                        <a:pt x="0" y="6286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146" name="Graphic 1">
                  <a:extLst>
                    <a:ext uri="{FF2B5EF4-FFF2-40B4-BE49-F238E27FC236}">
                      <a16:creationId xmlns:a16="http://schemas.microsoft.com/office/drawing/2014/main" id="{7856C38E-AA9F-4BDA-980E-A4AD5346B4F6}"/>
                    </a:ext>
                  </a:extLst>
                </p:cNvPr>
                <p:cNvGrpSpPr/>
                <p:nvPr/>
              </p:nvGrpSpPr>
              <p:grpSpPr>
                <a:xfrm>
                  <a:off x="1548193" y="5658841"/>
                  <a:ext cx="319849" cy="333660"/>
                  <a:chOff x="1548193" y="5658841"/>
                  <a:chExt cx="319849" cy="333660"/>
                </a:xfrm>
                <a:solidFill>
                  <a:srgbClr val="A1A1A1"/>
                </a:solidFill>
              </p:grpSpPr>
              <p:sp>
                <p:nvSpPr>
                  <p:cNvPr id="18147" name="Freeform: Shape 18146">
                    <a:extLst>
                      <a:ext uri="{FF2B5EF4-FFF2-40B4-BE49-F238E27FC236}">
                        <a16:creationId xmlns:a16="http://schemas.microsoft.com/office/drawing/2014/main" id="{595BB942-0A93-4C32-B31E-CBA8D409A28C}"/>
                      </a:ext>
                    </a:extLst>
                  </p:cNvPr>
                  <p:cNvSpPr/>
                  <p:nvPr/>
                </p:nvSpPr>
                <p:spPr>
                  <a:xfrm>
                    <a:off x="1548193" y="5745614"/>
                    <a:ext cx="319849" cy="160115"/>
                  </a:xfrm>
                  <a:custGeom>
                    <a:avLst/>
                    <a:gdLst>
                      <a:gd name="connsiteX0" fmla="*/ 0 w 319849"/>
                      <a:gd name="connsiteY0" fmla="*/ 154019 h 160115"/>
                      <a:gd name="connsiteX1" fmla="*/ 317182 w 319849"/>
                      <a:gd name="connsiteY1" fmla="*/ 0 h 160115"/>
                      <a:gd name="connsiteX2" fmla="*/ 319849 w 319849"/>
                      <a:gd name="connsiteY2" fmla="*/ 6096 h 160115"/>
                      <a:gd name="connsiteX3" fmla="*/ 2667 w 319849"/>
                      <a:gd name="connsiteY3" fmla="*/ 160115 h 160115"/>
                      <a:gd name="connsiteX4" fmla="*/ 0 w 319849"/>
                      <a:gd name="connsiteY4" fmla="*/ 154019 h 160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849" h="160115">
                        <a:moveTo>
                          <a:pt x="0" y="154019"/>
                        </a:moveTo>
                        <a:lnTo>
                          <a:pt x="317182" y="0"/>
                        </a:lnTo>
                        <a:lnTo>
                          <a:pt x="319849" y="6096"/>
                        </a:lnTo>
                        <a:lnTo>
                          <a:pt x="2667" y="160115"/>
                        </a:lnTo>
                        <a:lnTo>
                          <a:pt x="0" y="15401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48" name="Freeform: Shape 18147">
                    <a:extLst>
                      <a:ext uri="{FF2B5EF4-FFF2-40B4-BE49-F238E27FC236}">
                        <a16:creationId xmlns:a16="http://schemas.microsoft.com/office/drawing/2014/main" id="{D162FCA4-5C5C-4D96-9915-0C7AA5631F66}"/>
                      </a:ext>
                    </a:extLst>
                  </p:cNvPr>
                  <p:cNvSpPr/>
                  <p:nvPr/>
                </p:nvSpPr>
                <p:spPr>
                  <a:xfrm>
                    <a:off x="1631346" y="5658841"/>
                    <a:ext cx="153543" cy="333660"/>
                  </a:xfrm>
                  <a:custGeom>
                    <a:avLst/>
                    <a:gdLst>
                      <a:gd name="connsiteX0" fmla="*/ 0 w 153543"/>
                      <a:gd name="connsiteY0" fmla="*/ 2858 h 333660"/>
                      <a:gd name="connsiteX1" fmla="*/ 5810 w 153543"/>
                      <a:gd name="connsiteY1" fmla="*/ 0 h 333660"/>
                      <a:gd name="connsiteX2" fmla="*/ 153543 w 153543"/>
                      <a:gd name="connsiteY2" fmla="*/ 330803 h 333660"/>
                      <a:gd name="connsiteX3" fmla="*/ 147733 w 153543"/>
                      <a:gd name="connsiteY3" fmla="*/ 333661 h 333660"/>
                      <a:gd name="connsiteX4" fmla="*/ 0 w 153543"/>
                      <a:gd name="connsiteY4" fmla="*/ 2858 h 333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43" h="333660">
                        <a:moveTo>
                          <a:pt x="0" y="2858"/>
                        </a:moveTo>
                        <a:lnTo>
                          <a:pt x="5810" y="0"/>
                        </a:lnTo>
                        <a:lnTo>
                          <a:pt x="153543" y="330803"/>
                        </a:lnTo>
                        <a:lnTo>
                          <a:pt x="147733" y="333661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8094" name="Freeform: Shape 18093">
                <a:extLst>
                  <a:ext uri="{FF2B5EF4-FFF2-40B4-BE49-F238E27FC236}">
                    <a16:creationId xmlns:a16="http://schemas.microsoft.com/office/drawing/2014/main" id="{32E65052-241F-42AA-80CC-D2D6FEC3705A}"/>
                  </a:ext>
                </a:extLst>
              </p:cNvPr>
              <p:cNvSpPr/>
              <p:nvPr/>
            </p:nvSpPr>
            <p:spPr>
              <a:xfrm>
                <a:off x="1680209" y="5641030"/>
                <a:ext cx="207073" cy="371284"/>
              </a:xfrm>
              <a:custGeom>
                <a:avLst/>
                <a:gdLst>
                  <a:gd name="connsiteX0" fmla="*/ 21431 w 207073"/>
                  <a:gd name="connsiteY0" fmla="*/ 0 h 371284"/>
                  <a:gd name="connsiteX1" fmla="*/ 0 w 207073"/>
                  <a:gd name="connsiteY1" fmla="*/ 1238 h 371284"/>
                  <a:gd name="connsiteX2" fmla="*/ 164211 w 207073"/>
                  <a:gd name="connsiteY2" fmla="*/ 185642 h 371284"/>
                  <a:gd name="connsiteX3" fmla="*/ 0 w 207073"/>
                  <a:gd name="connsiteY3" fmla="*/ 370046 h 371284"/>
                  <a:gd name="connsiteX4" fmla="*/ 21431 w 207073"/>
                  <a:gd name="connsiteY4" fmla="*/ 371284 h 371284"/>
                  <a:gd name="connsiteX5" fmla="*/ 207073 w 207073"/>
                  <a:gd name="connsiteY5" fmla="*/ 185642 h 371284"/>
                  <a:gd name="connsiteX6" fmla="*/ 21431 w 207073"/>
                  <a:gd name="connsiteY6" fmla="*/ 0 h 37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7073" h="371284">
                    <a:moveTo>
                      <a:pt x="21431" y="0"/>
                    </a:moveTo>
                    <a:cubicBezTo>
                      <a:pt x="14192" y="0"/>
                      <a:pt x="7048" y="381"/>
                      <a:pt x="0" y="1238"/>
                    </a:cubicBezTo>
                    <a:cubicBezTo>
                      <a:pt x="92297" y="11906"/>
                      <a:pt x="164211" y="90583"/>
                      <a:pt x="164211" y="185642"/>
                    </a:cubicBezTo>
                    <a:cubicBezTo>
                      <a:pt x="164211" y="280797"/>
                      <a:pt x="92297" y="359378"/>
                      <a:pt x="0" y="370046"/>
                    </a:cubicBezTo>
                    <a:cubicBezTo>
                      <a:pt x="7048" y="370903"/>
                      <a:pt x="14192" y="371284"/>
                      <a:pt x="21431" y="371284"/>
                    </a:cubicBezTo>
                    <a:cubicBezTo>
                      <a:pt x="123825" y="371284"/>
                      <a:pt x="207073" y="287941"/>
                      <a:pt x="207073" y="185642"/>
                    </a:cubicBezTo>
                    <a:cubicBezTo>
                      <a:pt x="207169" y="83344"/>
                      <a:pt x="123825" y="0"/>
                      <a:pt x="2143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95" name="Freeform: Shape 18094">
                <a:extLst>
                  <a:ext uri="{FF2B5EF4-FFF2-40B4-BE49-F238E27FC236}">
                    <a16:creationId xmlns:a16="http://schemas.microsoft.com/office/drawing/2014/main" id="{44DC2B2F-C43A-49D1-90FF-4B95856B875E}"/>
                  </a:ext>
                </a:extLst>
              </p:cNvPr>
              <p:cNvSpPr/>
              <p:nvPr/>
            </p:nvSpPr>
            <p:spPr>
              <a:xfrm>
                <a:off x="1503139" y="5630266"/>
                <a:ext cx="392811" cy="392811"/>
              </a:xfrm>
              <a:custGeom>
                <a:avLst/>
                <a:gdLst>
                  <a:gd name="connsiteX0" fmla="*/ 196406 w 392811"/>
                  <a:gd name="connsiteY0" fmla="*/ 0 h 392811"/>
                  <a:gd name="connsiteX1" fmla="*/ 392811 w 392811"/>
                  <a:gd name="connsiteY1" fmla="*/ 196406 h 392811"/>
                  <a:gd name="connsiteX2" fmla="*/ 196406 w 392811"/>
                  <a:gd name="connsiteY2" fmla="*/ 392811 h 392811"/>
                  <a:gd name="connsiteX3" fmla="*/ 0 w 392811"/>
                  <a:gd name="connsiteY3" fmla="*/ 196406 h 392811"/>
                  <a:gd name="connsiteX4" fmla="*/ 196406 w 392811"/>
                  <a:gd name="connsiteY4" fmla="*/ 0 h 392811"/>
                  <a:gd name="connsiteX5" fmla="*/ 196406 w 392811"/>
                  <a:gd name="connsiteY5" fmla="*/ 21527 h 392811"/>
                  <a:gd name="connsiteX6" fmla="*/ 21431 w 392811"/>
                  <a:gd name="connsiteY6" fmla="*/ 196501 h 392811"/>
                  <a:gd name="connsiteX7" fmla="*/ 196406 w 392811"/>
                  <a:gd name="connsiteY7" fmla="*/ 371475 h 392811"/>
                  <a:gd name="connsiteX8" fmla="*/ 371380 w 392811"/>
                  <a:gd name="connsiteY8" fmla="*/ 196501 h 392811"/>
                  <a:gd name="connsiteX9" fmla="*/ 196406 w 392811"/>
                  <a:gd name="connsiteY9" fmla="*/ 21527 h 392811"/>
                  <a:gd name="connsiteX10" fmla="*/ 196406 w 392811"/>
                  <a:gd name="connsiteY10" fmla="*/ 21527 h 392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2811" h="392811">
                    <a:moveTo>
                      <a:pt x="196406" y="0"/>
                    </a:moveTo>
                    <a:cubicBezTo>
                      <a:pt x="304895" y="0"/>
                      <a:pt x="392811" y="87916"/>
                      <a:pt x="392811" y="196406"/>
                    </a:cubicBezTo>
                    <a:cubicBezTo>
                      <a:pt x="392811" y="304895"/>
                      <a:pt x="304895" y="392811"/>
                      <a:pt x="196406" y="392811"/>
                    </a:cubicBezTo>
                    <a:cubicBezTo>
                      <a:pt x="87916" y="392811"/>
                      <a:pt x="0" y="304895"/>
                      <a:pt x="0" y="196406"/>
                    </a:cubicBezTo>
                    <a:cubicBezTo>
                      <a:pt x="0" y="88011"/>
                      <a:pt x="87916" y="0"/>
                      <a:pt x="196406" y="0"/>
                    </a:cubicBezTo>
                    <a:moveTo>
                      <a:pt x="196406" y="21527"/>
                    </a:moveTo>
                    <a:cubicBezTo>
                      <a:pt x="99917" y="21527"/>
                      <a:pt x="21431" y="100013"/>
                      <a:pt x="21431" y="196501"/>
                    </a:cubicBezTo>
                    <a:cubicBezTo>
                      <a:pt x="21431" y="292989"/>
                      <a:pt x="99917" y="371475"/>
                      <a:pt x="196406" y="371475"/>
                    </a:cubicBezTo>
                    <a:cubicBezTo>
                      <a:pt x="292894" y="371475"/>
                      <a:pt x="371380" y="292989"/>
                      <a:pt x="371380" y="196501"/>
                    </a:cubicBezTo>
                    <a:cubicBezTo>
                      <a:pt x="371380" y="100013"/>
                      <a:pt x="292894" y="21527"/>
                      <a:pt x="196406" y="21527"/>
                    </a:cubicBezTo>
                    <a:lnTo>
                      <a:pt x="196406" y="21527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096" name="Graphic 1">
                <a:extLst>
                  <a:ext uri="{FF2B5EF4-FFF2-40B4-BE49-F238E27FC236}">
                    <a16:creationId xmlns:a16="http://schemas.microsoft.com/office/drawing/2014/main" id="{C591B497-4903-40CF-A137-09C1159A260F}"/>
                  </a:ext>
                </a:extLst>
              </p:cNvPr>
              <p:cNvGrpSpPr/>
              <p:nvPr/>
            </p:nvGrpSpPr>
            <p:grpSpPr>
              <a:xfrm>
                <a:off x="1524570" y="5651793"/>
                <a:ext cx="349948" cy="349853"/>
                <a:chOff x="1524570" y="5651793"/>
                <a:chExt cx="349948" cy="349853"/>
              </a:xfrm>
              <a:solidFill>
                <a:srgbClr val="C2C2C2"/>
              </a:solidFill>
            </p:grpSpPr>
            <p:sp>
              <p:nvSpPr>
                <p:cNvPr id="18139" name="Freeform: Shape 18138">
                  <a:extLst>
                    <a:ext uri="{FF2B5EF4-FFF2-40B4-BE49-F238E27FC236}">
                      <a16:creationId xmlns:a16="http://schemas.microsoft.com/office/drawing/2014/main" id="{ADE6E8A9-0734-4191-AD88-D421653FBF7D}"/>
                    </a:ext>
                  </a:extLst>
                </p:cNvPr>
                <p:cNvSpPr/>
                <p:nvPr/>
              </p:nvSpPr>
              <p:spPr>
                <a:xfrm>
                  <a:off x="1696306" y="5651793"/>
                  <a:ext cx="6477" cy="349853"/>
                </a:xfrm>
                <a:custGeom>
                  <a:avLst/>
                  <a:gdLst>
                    <a:gd name="connsiteX0" fmla="*/ 0 w 6477"/>
                    <a:gd name="connsiteY0" fmla="*/ 349853 h 349853"/>
                    <a:gd name="connsiteX1" fmla="*/ 0 w 6477"/>
                    <a:gd name="connsiteY1" fmla="*/ 0 h 349853"/>
                    <a:gd name="connsiteX2" fmla="*/ 6477 w 6477"/>
                    <a:gd name="connsiteY2" fmla="*/ 0 h 349853"/>
                    <a:gd name="connsiteX3" fmla="*/ 6477 w 6477"/>
                    <a:gd name="connsiteY3" fmla="*/ 349853 h 349853"/>
                    <a:gd name="connsiteX4" fmla="*/ 0 w 6477"/>
                    <a:gd name="connsiteY4" fmla="*/ 349853 h 349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7" h="349853">
                      <a:moveTo>
                        <a:pt x="0" y="349853"/>
                      </a:moveTo>
                      <a:lnTo>
                        <a:pt x="0" y="0"/>
                      </a:lnTo>
                      <a:lnTo>
                        <a:pt x="6477" y="0"/>
                      </a:lnTo>
                      <a:lnTo>
                        <a:pt x="6477" y="349853"/>
                      </a:lnTo>
                      <a:lnTo>
                        <a:pt x="0" y="349853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40" name="Freeform: Shape 18139">
                  <a:extLst>
                    <a:ext uri="{FF2B5EF4-FFF2-40B4-BE49-F238E27FC236}">
                      <a16:creationId xmlns:a16="http://schemas.microsoft.com/office/drawing/2014/main" id="{E202125C-6197-4DD2-A844-8E90100E1B26}"/>
                    </a:ext>
                  </a:extLst>
                </p:cNvPr>
                <p:cNvSpPr/>
                <p:nvPr/>
              </p:nvSpPr>
              <p:spPr>
                <a:xfrm>
                  <a:off x="1524570" y="5823433"/>
                  <a:ext cx="349948" cy="6477"/>
                </a:xfrm>
                <a:custGeom>
                  <a:avLst/>
                  <a:gdLst>
                    <a:gd name="connsiteX0" fmla="*/ 0 w 349948"/>
                    <a:gd name="connsiteY0" fmla="*/ 6477 h 6477"/>
                    <a:gd name="connsiteX1" fmla="*/ 0 w 349948"/>
                    <a:gd name="connsiteY1" fmla="*/ 0 h 6477"/>
                    <a:gd name="connsiteX2" fmla="*/ 349949 w 349948"/>
                    <a:gd name="connsiteY2" fmla="*/ 0 h 6477"/>
                    <a:gd name="connsiteX3" fmla="*/ 349949 w 349948"/>
                    <a:gd name="connsiteY3" fmla="*/ 6477 h 6477"/>
                    <a:gd name="connsiteX4" fmla="*/ 0 w 349948"/>
                    <a:gd name="connsiteY4" fmla="*/ 6477 h 6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9948" h="6477">
                      <a:moveTo>
                        <a:pt x="0" y="6477"/>
                      </a:moveTo>
                      <a:lnTo>
                        <a:pt x="0" y="0"/>
                      </a:lnTo>
                      <a:lnTo>
                        <a:pt x="349949" y="0"/>
                      </a:lnTo>
                      <a:lnTo>
                        <a:pt x="349949" y="6477"/>
                      </a:lnTo>
                      <a:lnTo>
                        <a:pt x="0" y="647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141" name="Graphic 1">
                  <a:extLst>
                    <a:ext uri="{FF2B5EF4-FFF2-40B4-BE49-F238E27FC236}">
                      <a16:creationId xmlns:a16="http://schemas.microsoft.com/office/drawing/2014/main" id="{1F219C11-1734-4399-A696-FFF7E592398E}"/>
                    </a:ext>
                  </a:extLst>
                </p:cNvPr>
                <p:cNvGrpSpPr/>
                <p:nvPr/>
              </p:nvGrpSpPr>
              <p:grpSpPr>
                <a:xfrm>
                  <a:off x="1570481" y="5697608"/>
                  <a:ext cx="258127" cy="258127"/>
                  <a:chOff x="1570481" y="5697608"/>
                  <a:chExt cx="258127" cy="258127"/>
                </a:xfrm>
                <a:solidFill>
                  <a:srgbClr val="C2C2C2"/>
                </a:solidFill>
              </p:grpSpPr>
              <p:sp>
                <p:nvSpPr>
                  <p:cNvPr id="18142" name="Freeform: Shape 18141">
                    <a:extLst>
                      <a:ext uri="{FF2B5EF4-FFF2-40B4-BE49-F238E27FC236}">
                        <a16:creationId xmlns:a16="http://schemas.microsoft.com/office/drawing/2014/main" id="{8DF708B3-5789-41BD-9D4D-EF6A3A622A0B}"/>
                      </a:ext>
                    </a:extLst>
                  </p:cNvPr>
                  <p:cNvSpPr/>
                  <p:nvPr/>
                </p:nvSpPr>
                <p:spPr>
                  <a:xfrm>
                    <a:off x="1576672" y="5697608"/>
                    <a:ext cx="245649" cy="258127"/>
                  </a:xfrm>
                  <a:custGeom>
                    <a:avLst/>
                    <a:gdLst>
                      <a:gd name="connsiteX0" fmla="*/ 0 w 245649"/>
                      <a:gd name="connsiteY0" fmla="*/ 253746 h 258127"/>
                      <a:gd name="connsiteX1" fmla="*/ 240983 w 245649"/>
                      <a:gd name="connsiteY1" fmla="*/ 0 h 258127"/>
                      <a:gd name="connsiteX2" fmla="*/ 245650 w 245649"/>
                      <a:gd name="connsiteY2" fmla="*/ 4477 h 258127"/>
                      <a:gd name="connsiteX3" fmla="*/ 4667 w 245649"/>
                      <a:gd name="connsiteY3" fmla="*/ 258128 h 258127"/>
                      <a:gd name="connsiteX4" fmla="*/ 0 w 245649"/>
                      <a:gd name="connsiteY4" fmla="*/ 253746 h 258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5649" h="258127">
                        <a:moveTo>
                          <a:pt x="0" y="253746"/>
                        </a:moveTo>
                        <a:lnTo>
                          <a:pt x="240983" y="0"/>
                        </a:lnTo>
                        <a:lnTo>
                          <a:pt x="245650" y="4477"/>
                        </a:lnTo>
                        <a:lnTo>
                          <a:pt x="4667" y="258128"/>
                        </a:lnTo>
                        <a:lnTo>
                          <a:pt x="0" y="253746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43" name="Freeform: Shape 18142">
                    <a:extLst>
                      <a:ext uri="{FF2B5EF4-FFF2-40B4-BE49-F238E27FC236}">
                        <a16:creationId xmlns:a16="http://schemas.microsoft.com/office/drawing/2014/main" id="{502ECE84-D9C0-480E-9443-B9D3D5450E56}"/>
                      </a:ext>
                    </a:extLst>
                  </p:cNvPr>
                  <p:cNvSpPr/>
                  <p:nvPr/>
                </p:nvSpPr>
                <p:spPr>
                  <a:xfrm>
                    <a:off x="1570481" y="5703895"/>
                    <a:ext cx="258127" cy="245649"/>
                  </a:xfrm>
                  <a:custGeom>
                    <a:avLst/>
                    <a:gdLst>
                      <a:gd name="connsiteX0" fmla="*/ 0 w 258127"/>
                      <a:gd name="connsiteY0" fmla="*/ 4667 h 245649"/>
                      <a:gd name="connsiteX1" fmla="*/ 4381 w 258127"/>
                      <a:gd name="connsiteY1" fmla="*/ 0 h 245649"/>
                      <a:gd name="connsiteX2" fmla="*/ 258127 w 258127"/>
                      <a:gd name="connsiteY2" fmla="*/ 240983 h 245649"/>
                      <a:gd name="connsiteX3" fmla="*/ 253651 w 258127"/>
                      <a:gd name="connsiteY3" fmla="*/ 245650 h 245649"/>
                      <a:gd name="connsiteX4" fmla="*/ 0 w 258127"/>
                      <a:gd name="connsiteY4" fmla="*/ 4667 h 24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127" h="245649">
                        <a:moveTo>
                          <a:pt x="0" y="4667"/>
                        </a:moveTo>
                        <a:lnTo>
                          <a:pt x="4381" y="0"/>
                        </a:lnTo>
                        <a:lnTo>
                          <a:pt x="258127" y="240983"/>
                        </a:lnTo>
                        <a:lnTo>
                          <a:pt x="253651" y="245650"/>
                        </a:lnTo>
                        <a:lnTo>
                          <a:pt x="0" y="466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8097" name="Graphic 1">
                <a:extLst>
                  <a:ext uri="{FF2B5EF4-FFF2-40B4-BE49-F238E27FC236}">
                    <a16:creationId xmlns:a16="http://schemas.microsoft.com/office/drawing/2014/main" id="{38A86BDF-5E06-4164-806E-8D7D8A834735}"/>
                  </a:ext>
                </a:extLst>
              </p:cNvPr>
              <p:cNvGrpSpPr/>
              <p:nvPr/>
            </p:nvGrpSpPr>
            <p:grpSpPr>
              <a:xfrm>
                <a:off x="1535620" y="5662747"/>
                <a:ext cx="327850" cy="327945"/>
                <a:chOff x="1535620" y="5662747"/>
                <a:chExt cx="327850" cy="327945"/>
              </a:xfrm>
              <a:solidFill>
                <a:srgbClr val="C2C2C2"/>
              </a:solidFill>
            </p:grpSpPr>
            <p:sp>
              <p:nvSpPr>
                <p:cNvPr id="18134" name="Freeform: Shape 18133">
                  <a:extLst>
                    <a:ext uri="{FF2B5EF4-FFF2-40B4-BE49-F238E27FC236}">
                      <a16:creationId xmlns:a16="http://schemas.microsoft.com/office/drawing/2014/main" id="{8209250C-8EC7-425A-9D1A-F9714BF2D2B1}"/>
                    </a:ext>
                  </a:extLst>
                </p:cNvPr>
                <p:cNvSpPr/>
                <p:nvPr/>
              </p:nvSpPr>
              <p:spPr>
                <a:xfrm>
                  <a:off x="1632393" y="5662747"/>
                  <a:ext cx="134302" cy="327945"/>
                </a:xfrm>
                <a:custGeom>
                  <a:avLst/>
                  <a:gdLst>
                    <a:gd name="connsiteX0" fmla="*/ 0 w 134302"/>
                    <a:gd name="connsiteY0" fmla="*/ 325565 h 327945"/>
                    <a:gd name="connsiteX1" fmla="*/ 128302 w 134302"/>
                    <a:gd name="connsiteY1" fmla="*/ 0 h 327945"/>
                    <a:gd name="connsiteX2" fmla="*/ 134303 w 134302"/>
                    <a:gd name="connsiteY2" fmla="*/ 2381 h 327945"/>
                    <a:gd name="connsiteX3" fmla="*/ 6001 w 134302"/>
                    <a:gd name="connsiteY3" fmla="*/ 327946 h 327945"/>
                    <a:gd name="connsiteX4" fmla="*/ 0 w 134302"/>
                    <a:gd name="connsiteY4" fmla="*/ 325565 h 327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302" h="327945">
                      <a:moveTo>
                        <a:pt x="0" y="325565"/>
                      </a:moveTo>
                      <a:lnTo>
                        <a:pt x="128302" y="0"/>
                      </a:lnTo>
                      <a:lnTo>
                        <a:pt x="134303" y="2381"/>
                      </a:lnTo>
                      <a:lnTo>
                        <a:pt x="6001" y="327946"/>
                      </a:lnTo>
                      <a:lnTo>
                        <a:pt x="0" y="325565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35" name="Freeform: Shape 18134">
                  <a:extLst>
                    <a:ext uri="{FF2B5EF4-FFF2-40B4-BE49-F238E27FC236}">
                      <a16:creationId xmlns:a16="http://schemas.microsoft.com/office/drawing/2014/main" id="{E35D158A-A0A9-4000-8128-88020D723C8B}"/>
                    </a:ext>
                  </a:extLst>
                </p:cNvPr>
                <p:cNvSpPr/>
                <p:nvPr/>
              </p:nvSpPr>
              <p:spPr>
                <a:xfrm>
                  <a:off x="1535620" y="5759616"/>
                  <a:ext cx="327850" cy="134207"/>
                </a:xfrm>
                <a:custGeom>
                  <a:avLst/>
                  <a:gdLst>
                    <a:gd name="connsiteX0" fmla="*/ 0 w 327850"/>
                    <a:gd name="connsiteY0" fmla="*/ 6001 h 134207"/>
                    <a:gd name="connsiteX1" fmla="*/ 2381 w 327850"/>
                    <a:gd name="connsiteY1" fmla="*/ 0 h 134207"/>
                    <a:gd name="connsiteX2" fmla="*/ 327850 w 327850"/>
                    <a:gd name="connsiteY2" fmla="*/ 128206 h 134207"/>
                    <a:gd name="connsiteX3" fmla="*/ 325469 w 327850"/>
                    <a:gd name="connsiteY3" fmla="*/ 134207 h 134207"/>
                    <a:gd name="connsiteX4" fmla="*/ 0 w 327850"/>
                    <a:gd name="connsiteY4" fmla="*/ 6001 h 134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850" h="134207">
                      <a:moveTo>
                        <a:pt x="0" y="6001"/>
                      </a:moveTo>
                      <a:lnTo>
                        <a:pt x="2381" y="0"/>
                      </a:lnTo>
                      <a:lnTo>
                        <a:pt x="327850" y="128206"/>
                      </a:lnTo>
                      <a:lnTo>
                        <a:pt x="325469" y="134207"/>
                      </a:lnTo>
                      <a:lnTo>
                        <a:pt x="0" y="6001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136" name="Graphic 1">
                  <a:extLst>
                    <a:ext uri="{FF2B5EF4-FFF2-40B4-BE49-F238E27FC236}">
                      <a16:creationId xmlns:a16="http://schemas.microsoft.com/office/drawing/2014/main" id="{5CA77ACE-7D56-41DC-9124-66DC17E7B73F}"/>
                    </a:ext>
                  </a:extLst>
                </p:cNvPr>
                <p:cNvGrpSpPr/>
                <p:nvPr/>
              </p:nvGrpSpPr>
              <p:grpSpPr>
                <a:xfrm>
                  <a:off x="1539525" y="5666747"/>
                  <a:ext cx="319944" cy="319944"/>
                  <a:chOff x="1539525" y="5666747"/>
                  <a:chExt cx="319944" cy="319944"/>
                </a:xfrm>
                <a:solidFill>
                  <a:srgbClr val="C2C2C2"/>
                </a:solidFill>
              </p:grpSpPr>
              <p:sp>
                <p:nvSpPr>
                  <p:cNvPr id="18137" name="Freeform: Shape 18136">
                    <a:extLst>
                      <a:ext uri="{FF2B5EF4-FFF2-40B4-BE49-F238E27FC236}">
                        <a16:creationId xmlns:a16="http://schemas.microsoft.com/office/drawing/2014/main" id="{D6FD016E-1C54-4266-A122-09A4F8A28C17}"/>
                      </a:ext>
                    </a:extLst>
                  </p:cNvPr>
                  <p:cNvSpPr/>
                  <p:nvPr/>
                </p:nvSpPr>
                <p:spPr>
                  <a:xfrm>
                    <a:off x="1539525" y="5749900"/>
                    <a:ext cx="319944" cy="153542"/>
                  </a:xfrm>
                  <a:custGeom>
                    <a:avLst/>
                    <a:gdLst>
                      <a:gd name="connsiteX0" fmla="*/ 0 w 319944"/>
                      <a:gd name="connsiteY0" fmla="*/ 147733 h 153542"/>
                      <a:gd name="connsiteX1" fmla="*/ 317278 w 319944"/>
                      <a:gd name="connsiteY1" fmla="*/ 0 h 153542"/>
                      <a:gd name="connsiteX2" fmla="*/ 319945 w 319944"/>
                      <a:gd name="connsiteY2" fmla="*/ 5905 h 153542"/>
                      <a:gd name="connsiteX3" fmla="*/ 2762 w 319944"/>
                      <a:gd name="connsiteY3" fmla="*/ 153543 h 153542"/>
                      <a:gd name="connsiteX4" fmla="*/ 0 w 319944"/>
                      <a:gd name="connsiteY4" fmla="*/ 147733 h 153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944" h="153542">
                        <a:moveTo>
                          <a:pt x="0" y="147733"/>
                        </a:moveTo>
                        <a:lnTo>
                          <a:pt x="317278" y="0"/>
                        </a:lnTo>
                        <a:lnTo>
                          <a:pt x="319945" y="5905"/>
                        </a:lnTo>
                        <a:lnTo>
                          <a:pt x="2762" y="153543"/>
                        </a:lnTo>
                        <a:lnTo>
                          <a:pt x="0" y="14773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38" name="Freeform: Shape 18137">
                    <a:extLst>
                      <a:ext uri="{FF2B5EF4-FFF2-40B4-BE49-F238E27FC236}">
                        <a16:creationId xmlns:a16="http://schemas.microsoft.com/office/drawing/2014/main" id="{E0A77CD0-234A-43F0-A877-7E1800DFAB50}"/>
                      </a:ext>
                    </a:extLst>
                  </p:cNvPr>
                  <p:cNvSpPr/>
                  <p:nvPr/>
                </p:nvSpPr>
                <p:spPr>
                  <a:xfrm>
                    <a:off x="1622773" y="5666747"/>
                    <a:ext cx="153542" cy="319944"/>
                  </a:xfrm>
                  <a:custGeom>
                    <a:avLst/>
                    <a:gdLst>
                      <a:gd name="connsiteX0" fmla="*/ 0 w 153542"/>
                      <a:gd name="connsiteY0" fmla="*/ 2762 h 319944"/>
                      <a:gd name="connsiteX1" fmla="*/ 5810 w 153542"/>
                      <a:gd name="connsiteY1" fmla="*/ 0 h 319944"/>
                      <a:gd name="connsiteX2" fmla="*/ 153543 w 153542"/>
                      <a:gd name="connsiteY2" fmla="*/ 317183 h 319944"/>
                      <a:gd name="connsiteX3" fmla="*/ 147733 w 153542"/>
                      <a:gd name="connsiteY3" fmla="*/ 319945 h 319944"/>
                      <a:gd name="connsiteX4" fmla="*/ 0 w 153542"/>
                      <a:gd name="connsiteY4" fmla="*/ 2762 h 319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42" h="319944">
                        <a:moveTo>
                          <a:pt x="0" y="2762"/>
                        </a:moveTo>
                        <a:lnTo>
                          <a:pt x="5810" y="0"/>
                        </a:lnTo>
                        <a:lnTo>
                          <a:pt x="153543" y="317183"/>
                        </a:lnTo>
                        <a:lnTo>
                          <a:pt x="147733" y="319945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8098" name="Freeform: Shape 18097">
                <a:extLst>
                  <a:ext uri="{FF2B5EF4-FFF2-40B4-BE49-F238E27FC236}">
                    <a16:creationId xmlns:a16="http://schemas.microsoft.com/office/drawing/2014/main" id="{F8B591C8-56C9-4201-827C-C12133561E67}"/>
                  </a:ext>
                </a:extLst>
              </p:cNvPr>
              <p:cNvSpPr/>
              <p:nvPr/>
            </p:nvSpPr>
            <p:spPr>
              <a:xfrm>
                <a:off x="1668398" y="5795525"/>
                <a:ext cx="62293" cy="62293"/>
              </a:xfrm>
              <a:custGeom>
                <a:avLst/>
                <a:gdLst>
                  <a:gd name="connsiteX0" fmla="*/ 31147 w 62293"/>
                  <a:gd name="connsiteY0" fmla="*/ 62293 h 62293"/>
                  <a:gd name="connsiteX1" fmla="*/ 0 w 62293"/>
                  <a:gd name="connsiteY1" fmla="*/ 31147 h 62293"/>
                  <a:gd name="connsiteX2" fmla="*/ 31147 w 62293"/>
                  <a:gd name="connsiteY2" fmla="*/ 0 h 62293"/>
                  <a:gd name="connsiteX3" fmla="*/ 62293 w 62293"/>
                  <a:gd name="connsiteY3" fmla="*/ 31147 h 62293"/>
                  <a:gd name="connsiteX4" fmla="*/ 31147 w 62293"/>
                  <a:gd name="connsiteY4" fmla="*/ 62293 h 62293"/>
                  <a:gd name="connsiteX5" fmla="*/ 31147 w 62293"/>
                  <a:gd name="connsiteY5" fmla="*/ 62293 h 62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293" h="62293">
                    <a:moveTo>
                      <a:pt x="31147" y="62293"/>
                    </a:moveTo>
                    <a:cubicBezTo>
                      <a:pt x="14002" y="62293"/>
                      <a:pt x="0" y="48292"/>
                      <a:pt x="0" y="31147"/>
                    </a:cubicBezTo>
                    <a:cubicBezTo>
                      <a:pt x="0" y="14002"/>
                      <a:pt x="13906" y="0"/>
                      <a:pt x="31147" y="0"/>
                    </a:cubicBezTo>
                    <a:cubicBezTo>
                      <a:pt x="48292" y="0"/>
                      <a:pt x="62293" y="14002"/>
                      <a:pt x="62293" y="31147"/>
                    </a:cubicBezTo>
                    <a:cubicBezTo>
                      <a:pt x="62293" y="48387"/>
                      <a:pt x="48292" y="62293"/>
                      <a:pt x="31147" y="62293"/>
                    </a:cubicBezTo>
                    <a:lnTo>
                      <a:pt x="31147" y="62293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99" name="Freeform: Shape 18098">
                <a:extLst>
                  <a:ext uri="{FF2B5EF4-FFF2-40B4-BE49-F238E27FC236}">
                    <a16:creationId xmlns:a16="http://schemas.microsoft.com/office/drawing/2014/main" id="{47705BF6-E2A2-40DF-B063-92AA66C4DEE1}"/>
                  </a:ext>
                </a:extLst>
              </p:cNvPr>
              <p:cNvSpPr/>
              <p:nvPr/>
            </p:nvSpPr>
            <p:spPr>
              <a:xfrm>
                <a:off x="1921763" y="5641125"/>
                <a:ext cx="371284" cy="371284"/>
              </a:xfrm>
              <a:custGeom>
                <a:avLst/>
                <a:gdLst>
                  <a:gd name="connsiteX0" fmla="*/ 185642 w 371284"/>
                  <a:gd name="connsiteY0" fmla="*/ 371285 h 371284"/>
                  <a:gd name="connsiteX1" fmla="*/ 0 w 371284"/>
                  <a:gd name="connsiteY1" fmla="*/ 185642 h 371284"/>
                  <a:gd name="connsiteX2" fmla="*/ 185642 w 371284"/>
                  <a:gd name="connsiteY2" fmla="*/ 0 h 371284"/>
                  <a:gd name="connsiteX3" fmla="*/ 371285 w 371284"/>
                  <a:gd name="connsiteY3" fmla="*/ 185642 h 371284"/>
                  <a:gd name="connsiteX4" fmla="*/ 185642 w 371284"/>
                  <a:gd name="connsiteY4" fmla="*/ 371285 h 371284"/>
                  <a:gd name="connsiteX5" fmla="*/ 185642 w 371284"/>
                  <a:gd name="connsiteY5" fmla="*/ 371285 h 37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1284" h="371284">
                    <a:moveTo>
                      <a:pt x="185642" y="371285"/>
                    </a:moveTo>
                    <a:cubicBezTo>
                      <a:pt x="83249" y="371285"/>
                      <a:pt x="0" y="287941"/>
                      <a:pt x="0" y="185642"/>
                    </a:cubicBezTo>
                    <a:cubicBezTo>
                      <a:pt x="0" y="83249"/>
                      <a:pt x="83344" y="0"/>
                      <a:pt x="185642" y="0"/>
                    </a:cubicBezTo>
                    <a:cubicBezTo>
                      <a:pt x="288036" y="0"/>
                      <a:pt x="371285" y="83249"/>
                      <a:pt x="371285" y="185642"/>
                    </a:cubicBezTo>
                    <a:cubicBezTo>
                      <a:pt x="371285" y="287941"/>
                      <a:pt x="288036" y="371285"/>
                      <a:pt x="185642" y="371285"/>
                    </a:cubicBezTo>
                    <a:lnTo>
                      <a:pt x="185642" y="371285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00" name="Freeform: Shape 18099">
                <a:extLst>
                  <a:ext uri="{FF2B5EF4-FFF2-40B4-BE49-F238E27FC236}">
                    <a16:creationId xmlns:a16="http://schemas.microsoft.com/office/drawing/2014/main" id="{87719ED1-7D73-4773-87C7-0522CC65D743}"/>
                  </a:ext>
                </a:extLst>
              </p:cNvPr>
              <p:cNvSpPr/>
              <p:nvPr/>
            </p:nvSpPr>
            <p:spPr>
              <a:xfrm>
                <a:off x="2040254" y="5662747"/>
                <a:ext cx="134302" cy="327945"/>
              </a:xfrm>
              <a:custGeom>
                <a:avLst/>
                <a:gdLst>
                  <a:gd name="connsiteX0" fmla="*/ 0 w 134302"/>
                  <a:gd name="connsiteY0" fmla="*/ 325565 h 327945"/>
                  <a:gd name="connsiteX1" fmla="*/ 128302 w 134302"/>
                  <a:gd name="connsiteY1" fmla="*/ 0 h 327945"/>
                  <a:gd name="connsiteX2" fmla="*/ 134303 w 134302"/>
                  <a:gd name="connsiteY2" fmla="*/ 2381 h 327945"/>
                  <a:gd name="connsiteX3" fmla="*/ 6001 w 134302"/>
                  <a:gd name="connsiteY3" fmla="*/ 327946 h 327945"/>
                  <a:gd name="connsiteX4" fmla="*/ 0 w 134302"/>
                  <a:gd name="connsiteY4" fmla="*/ 325565 h 327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302" h="327945">
                    <a:moveTo>
                      <a:pt x="0" y="325565"/>
                    </a:moveTo>
                    <a:lnTo>
                      <a:pt x="128302" y="0"/>
                    </a:lnTo>
                    <a:lnTo>
                      <a:pt x="134303" y="2381"/>
                    </a:lnTo>
                    <a:lnTo>
                      <a:pt x="6001" y="327946"/>
                    </a:lnTo>
                    <a:lnTo>
                      <a:pt x="0" y="325565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01" name="Freeform: Shape 18100">
                <a:extLst>
                  <a:ext uri="{FF2B5EF4-FFF2-40B4-BE49-F238E27FC236}">
                    <a16:creationId xmlns:a16="http://schemas.microsoft.com/office/drawing/2014/main" id="{D1F4CB3D-E4BB-4AD1-8506-36C51A870098}"/>
                  </a:ext>
                </a:extLst>
              </p:cNvPr>
              <p:cNvSpPr/>
              <p:nvPr/>
            </p:nvSpPr>
            <p:spPr>
              <a:xfrm>
                <a:off x="1943480" y="5759616"/>
                <a:ext cx="327850" cy="134207"/>
              </a:xfrm>
              <a:custGeom>
                <a:avLst/>
                <a:gdLst>
                  <a:gd name="connsiteX0" fmla="*/ 0 w 327850"/>
                  <a:gd name="connsiteY0" fmla="*/ 6001 h 134207"/>
                  <a:gd name="connsiteX1" fmla="*/ 2286 w 327850"/>
                  <a:gd name="connsiteY1" fmla="*/ 0 h 134207"/>
                  <a:gd name="connsiteX2" fmla="*/ 327851 w 327850"/>
                  <a:gd name="connsiteY2" fmla="*/ 128206 h 134207"/>
                  <a:gd name="connsiteX3" fmla="*/ 325469 w 327850"/>
                  <a:gd name="connsiteY3" fmla="*/ 134207 h 134207"/>
                  <a:gd name="connsiteX4" fmla="*/ 0 w 327850"/>
                  <a:gd name="connsiteY4" fmla="*/ 6001 h 13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7850" h="134207">
                    <a:moveTo>
                      <a:pt x="0" y="6001"/>
                    </a:moveTo>
                    <a:lnTo>
                      <a:pt x="2286" y="0"/>
                    </a:lnTo>
                    <a:lnTo>
                      <a:pt x="327851" y="128206"/>
                    </a:lnTo>
                    <a:lnTo>
                      <a:pt x="325469" y="134207"/>
                    </a:lnTo>
                    <a:lnTo>
                      <a:pt x="0" y="6001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102" name="Graphic 1">
                <a:extLst>
                  <a:ext uri="{FF2B5EF4-FFF2-40B4-BE49-F238E27FC236}">
                    <a16:creationId xmlns:a16="http://schemas.microsoft.com/office/drawing/2014/main" id="{591EFF04-E491-4EEF-BC37-660DDA1AAE0D}"/>
                  </a:ext>
                </a:extLst>
              </p:cNvPr>
              <p:cNvGrpSpPr/>
              <p:nvPr/>
            </p:nvGrpSpPr>
            <p:grpSpPr>
              <a:xfrm>
                <a:off x="1947481" y="5666747"/>
                <a:ext cx="319849" cy="319944"/>
                <a:chOff x="1947481" y="5666747"/>
                <a:chExt cx="319849" cy="319944"/>
              </a:xfrm>
              <a:solidFill>
                <a:srgbClr val="C2C2C2"/>
              </a:solidFill>
            </p:grpSpPr>
            <p:sp>
              <p:nvSpPr>
                <p:cNvPr id="18132" name="Freeform: Shape 18131">
                  <a:extLst>
                    <a:ext uri="{FF2B5EF4-FFF2-40B4-BE49-F238E27FC236}">
                      <a16:creationId xmlns:a16="http://schemas.microsoft.com/office/drawing/2014/main" id="{99697E1A-063E-44B5-AC93-397502916F7A}"/>
                    </a:ext>
                  </a:extLst>
                </p:cNvPr>
                <p:cNvSpPr/>
                <p:nvPr/>
              </p:nvSpPr>
              <p:spPr>
                <a:xfrm>
                  <a:off x="1947481" y="5749900"/>
                  <a:ext cx="319849" cy="153542"/>
                </a:xfrm>
                <a:custGeom>
                  <a:avLst/>
                  <a:gdLst>
                    <a:gd name="connsiteX0" fmla="*/ 0 w 319849"/>
                    <a:gd name="connsiteY0" fmla="*/ 147733 h 153542"/>
                    <a:gd name="connsiteX1" fmla="*/ 317182 w 319849"/>
                    <a:gd name="connsiteY1" fmla="*/ 0 h 153542"/>
                    <a:gd name="connsiteX2" fmla="*/ 319849 w 319849"/>
                    <a:gd name="connsiteY2" fmla="*/ 5905 h 153542"/>
                    <a:gd name="connsiteX3" fmla="*/ 2667 w 319849"/>
                    <a:gd name="connsiteY3" fmla="*/ 153543 h 153542"/>
                    <a:gd name="connsiteX4" fmla="*/ 0 w 319849"/>
                    <a:gd name="connsiteY4" fmla="*/ 147733 h 153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9849" h="153542">
                      <a:moveTo>
                        <a:pt x="0" y="147733"/>
                      </a:moveTo>
                      <a:lnTo>
                        <a:pt x="317182" y="0"/>
                      </a:lnTo>
                      <a:lnTo>
                        <a:pt x="319849" y="5905"/>
                      </a:lnTo>
                      <a:lnTo>
                        <a:pt x="2667" y="153543"/>
                      </a:lnTo>
                      <a:lnTo>
                        <a:pt x="0" y="147733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33" name="Freeform: Shape 18132">
                  <a:extLst>
                    <a:ext uri="{FF2B5EF4-FFF2-40B4-BE49-F238E27FC236}">
                      <a16:creationId xmlns:a16="http://schemas.microsoft.com/office/drawing/2014/main" id="{9D872311-3F49-4EAB-89B3-50818F9E91E3}"/>
                    </a:ext>
                  </a:extLst>
                </p:cNvPr>
                <p:cNvSpPr/>
                <p:nvPr/>
              </p:nvSpPr>
              <p:spPr>
                <a:xfrm>
                  <a:off x="2030634" y="5666747"/>
                  <a:ext cx="153542" cy="319944"/>
                </a:xfrm>
                <a:custGeom>
                  <a:avLst/>
                  <a:gdLst>
                    <a:gd name="connsiteX0" fmla="*/ 0 w 153542"/>
                    <a:gd name="connsiteY0" fmla="*/ 2762 h 319944"/>
                    <a:gd name="connsiteX1" fmla="*/ 5810 w 153542"/>
                    <a:gd name="connsiteY1" fmla="*/ 0 h 319944"/>
                    <a:gd name="connsiteX2" fmla="*/ 153543 w 153542"/>
                    <a:gd name="connsiteY2" fmla="*/ 317183 h 319944"/>
                    <a:gd name="connsiteX3" fmla="*/ 147733 w 153542"/>
                    <a:gd name="connsiteY3" fmla="*/ 319945 h 319944"/>
                    <a:gd name="connsiteX4" fmla="*/ 0 w 153542"/>
                    <a:gd name="connsiteY4" fmla="*/ 2762 h 319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542" h="319944">
                      <a:moveTo>
                        <a:pt x="0" y="2762"/>
                      </a:moveTo>
                      <a:lnTo>
                        <a:pt x="5810" y="0"/>
                      </a:lnTo>
                      <a:lnTo>
                        <a:pt x="153543" y="317183"/>
                      </a:lnTo>
                      <a:lnTo>
                        <a:pt x="147733" y="319945"/>
                      </a:lnTo>
                      <a:lnTo>
                        <a:pt x="0" y="2762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103" name="Graphic 1">
                <a:extLst>
                  <a:ext uri="{FF2B5EF4-FFF2-40B4-BE49-F238E27FC236}">
                    <a16:creationId xmlns:a16="http://schemas.microsoft.com/office/drawing/2014/main" id="{5C6FC272-2CAF-40E0-8EC2-DBAC8D2C1ED4}"/>
                  </a:ext>
                </a:extLst>
              </p:cNvPr>
              <p:cNvGrpSpPr/>
              <p:nvPr/>
            </p:nvGrpSpPr>
            <p:grpSpPr>
              <a:xfrm>
                <a:off x="1941003" y="5643220"/>
                <a:ext cx="349948" cy="364807"/>
                <a:chOff x="1941003" y="5643220"/>
                <a:chExt cx="349948" cy="364807"/>
              </a:xfrm>
              <a:solidFill>
                <a:srgbClr val="A1A1A1"/>
              </a:solidFill>
            </p:grpSpPr>
            <p:sp>
              <p:nvSpPr>
                <p:cNvPr id="18127" name="Freeform: Shape 18126">
                  <a:extLst>
                    <a:ext uri="{FF2B5EF4-FFF2-40B4-BE49-F238E27FC236}">
                      <a16:creationId xmlns:a16="http://schemas.microsoft.com/office/drawing/2014/main" id="{A26EC49B-834A-4998-917B-10271DB28C85}"/>
                    </a:ext>
                  </a:extLst>
                </p:cNvPr>
                <p:cNvSpPr/>
                <p:nvPr/>
              </p:nvSpPr>
              <p:spPr>
                <a:xfrm>
                  <a:off x="2112739" y="5643220"/>
                  <a:ext cx="6477" cy="364807"/>
                </a:xfrm>
                <a:custGeom>
                  <a:avLst/>
                  <a:gdLst>
                    <a:gd name="connsiteX0" fmla="*/ 0 w 6477"/>
                    <a:gd name="connsiteY0" fmla="*/ 364808 h 364807"/>
                    <a:gd name="connsiteX1" fmla="*/ 0 w 6477"/>
                    <a:gd name="connsiteY1" fmla="*/ 0 h 364807"/>
                    <a:gd name="connsiteX2" fmla="*/ 6477 w 6477"/>
                    <a:gd name="connsiteY2" fmla="*/ 0 h 364807"/>
                    <a:gd name="connsiteX3" fmla="*/ 6477 w 6477"/>
                    <a:gd name="connsiteY3" fmla="*/ 364808 h 364807"/>
                    <a:gd name="connsiteX4" fmla="*/ 0 w 6477"/>
                    <a:gd name="connsiteY4" fmla="*/ 364808 h 36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7" h="364807">
                      <a:moveTo>
                        <a:pt x="0" y="364808"/>
                      </a:moveTo>
                      <a:lnTo>
                        <a:pt x="0" y="0"/>
                      </a:lnTo>
                      <a:lnTo>
                        <a:pt x="6477" y="0"/>
                      </a:lnTo>
                      <a:lnTo>
                        <a:pt x="6477" y="364808"/>
                      </a:lnTo>
                      <a:lnTo>
                        <a:pt x="0" y="364808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28" name="Freeform: Shape 18127">
                  <a:extLst>
                    <a:ext uri="{FF2B5EF4-FFF2-40B4-BE49-F238E27FC236}">
                      <a16:creationId xmlns:a16="http://schemas.microsoft.com/office/drawing/2014/main" id="{58EF1C0E-8CB4-4A1F-ADE5-D5AE4D379729}"/>
                    </a:ext>
                  </a:extLst>
                </p:cNvPr>
                <p:cNvSpPr/>
                <p:nvPr/>
              </p:nvSpPr>
              <p:spPr>
                <a:xfrm>
                  <a:off x="1941003" y="5822290"/>
                  <a:ext cx="349948" cy="6667"/>
                </a:xfrm>
                <a:custGeom>
                  <a:avLst/>
                  <a:gdLst>
                    <a:gd name="connsiteX0" fmla="*/ 0 w 349948"/>
                    <a:gd name="connsiteY0" fmla="*/ 6667 h 6667"/>
                    <a:gd name="connsiteX1" fmla="*/ 0 w 349948"/>
                    <a:gd name="connsiteY1" fmla="*/ 0 h 6667"/>
                    <a:gd name="connsiteX2" fmla="*/ 349949 w 349948"/>
                    <a:gd name="connsiteY2" fmla="*/ 0 h 6667"/>
                    <a:gd name="connsiteX3" fmla="*/ 349949 w 349948"/>
                    <a:gd name="connsiteY3" fmla="*/ 6667 h 6667"/>
                    <a:gd name="connsiteX4" fmla="*/ 0 w 349948"/>
                    <a:gd name="connsiteY4" fmla="*/ 6667 h 6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9948" h="6667">
                      <a:moveTo>
                        <a:pt x="0" y="6667"/>
                      </a:moveTo>
                      <a:lnTo>
                        <a:pt x="0" y="0"/>
                      </a:lnTo>
                      <a:lnTo>
                        <a:pt x="349949" y="0"/>
                      </a:lnTo>
                      <a:lnTo>
                        <a:pt x="349949" y="6667"/>
                      </a:lnTo>
                      <a:lnTo>
                        <a:pt x="0" y="6667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129" name="Graphic 1">
                  <a:extLst>
                    <a:ext uri="{FF2B5EF4-FFF2-40B4-BE49-F238E27FC236}">
                      <a16:creationId xmlns:a16="http://schemas.microsoft.com/office/drawing/2014/main" id="{F7AF68CC-629C-4E37-90F0-FD1BAB33EB2E}"/>
                    </a:ext>
                  </a:extLst>
                </p:cNvPr>
                <p:cNvGrpSpPr/>
                <p:nvPr/>
              </p:nvGrpSpPr>
              <p:grpSpPr>
                <a:xfrm>
                  <a:off x="1986914" y="5691036"/>
                  <a:ext cx="258127" cy="269176"/>
                  <a:chOff x="1986914" y="5691036"/>
                  <a:chExt cx="258127" cy="269176"/>
                </a:xfrm>
                <a:solidFill>
                  <a:srgbClr val="A1A1A1"/>
                </a:solidFill>
              </p:grpSpPr>
              <p:sp>
                <p:nvSpPr>
                  <p:cNvPr id="18130" name="Freeform: Shape 18129">
                    <a:extLst>
                      <a:ext uri="{FF2B5EF4-FFF2-40B4-BE49-F238E27FC236}">
                        <a16:creationId xmlns:a16="http://schemas.microsoft.com/office/drawing/2014/main" id="{341A6607-97A7-4DA3-9C95-260BF0616471}"/>
                      </a:ext>
                    </a:extLst>
                  </p:cNvPr>
                  <p:cNvSpPr/>
                  <p:nvPr/>
                </p:nvSpPr>
                <p:spPr>
                  <a:xfrm>
                    <a:off x="1993200" y="5691036"/>
                    <a:ext cx="245554" cy="269176"/>
                  </a:xfrm>
                  <a:custGeom>
                    <a:avLst/>
                    <a:gdLst>
                      <a:gd name="connsiteX0" fmla="*/ 0 w 245554"/>
                      <a:gd name="connsiteY0" fmla="*/ 264605 h 269176"/>
                      <a:gd name="connsiteX1" fmla="*/ 240983 w 245554"/>
                      <a:gd name="connsiteY1" fmla="*/ 0 h 269176"/>
                      <a:gd name="connsiteX2" fmla="*/ 245554 w 245554"/>
                      <a:gd name="connsiteY2" fmla="*/ 4572 h 269176"/>
                      <a:gd name="connsiteX3" fmla="*/ 4667 w 245554"/>
                      <a:gd name="connsiteY3" fmla="*/ 269176 h 269176"/>
                      <a:gd name="connsiteX4" fmla="*/ 0 w 245554"/>
                      <a:gd name="connsiteY4" fmla="*/ 264605 h 269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5554" h="269176">
                        <a:moveTo>
                          <a:pt x="0" y="264605"/>
                        </a:moveTo>
                        <a:lnTo>
                          <a:pt x="240983" y="0"/>
                        </a:lnTo>
                        <a:lnTo>
                          <a:pt x="245554" y="4572"/>
                        </a:lnTo>
                        <a:lnTo>
                          <a:pt x="4667" y="269176"/>
                        </a:lnTo>
                        <a:lnTo>
                          <a:pt x="0" y="264605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31" name="Freeform: Shape 18130">
                    <a:extLst>
                      <a:ext uri="{FF2B5EF4-FFF2-40B4-BE49-F238E27FC236}">
                        <a16:creationId xmlns:a16="http://schemas.microsoft.com/office/drawing/2014/main" id="{12A3ACA9-B27D-4AE4-9866-447CB3C68C90}"/>
                      </a:ext>
                    </a:extLst>
                  </p:cNvPr>
                  <p:cNvSpPr/>
                  <p:nvPr/>
                </p:nvSpPr>
                <p:spPr>
                  <a:xfrm>
                    <a:off x="1986914" y="5697513"/>
                    <a:ext cx="258127" cy="256222"/>
                  </a:xfrm>
                  <a:custGeom>
                    <a:avLst/>
                    <a:gdLst>
                      <a:gd name="connsiteX0" fmla="*/ 0 w 258127"/>
                      <a:gd name="connsiteY0" fmla="*/ 4953 h 256222"/>
                      <a:gd name="connsiteX1" fmla="*/ 4477 w 258127"/>
                      <a:gd name="connsiteY1" fmla="*/ 0 h 256222"/>
                      <a:gd name="connsiteX2" fmla="*/ 258127 w 258127"/>
                      <a:gd name="connsiteY2" fmla="*/ 251365 h 256222"/>
                      <a:gd name="connsiteX3" fmla="*/ 253746 w 258127"/>
                      <a:gd name="connsiteY3" fmla="*/ 256223 h 256222"/>
                      <a:gd name="connsiteX4" fmla="*/ 0 w 258127"/>
                      <a:gd name="connsiteY4" fmla="*/ 4953 h 256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127" h="256222">
                        <a:moveTo>
                          <a:pt x="0" y="4953"/>
                        </a:moveTo>
                        <a:lnTo>
                          <a:pt x="4477" y="0"/>
                        </a:lnTo>
                        <a:lnTo>
                          <a:pt x="258127" y="251365"/>
                        </a:lnTo>
                        <a:lnTo>
                          <a:pt x="253746" y="256223"/>
                        </a:lnTo>
                        <a:lnTo>
                          <a:pt x="0" y="495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8104" name="Graphic 1">
                <a:extLst>
                  <a:ext uri="{FF2B5EF4-FFF2-40B4-BE49-F238E27FC236}">
                    <a16:creationId xmlns:a16="http://schemas.microsoft.com/office/drawing/2014/main" id="{99E6F000-FE08-4200-9D97-9EBE453394A4}"/>
                  </a:ext>
                </a:extLst>
              </p:cNvPr>
              <p:cNvGrpSpPr/>
              <p:nvPr/>
            </p:nvGrpSpPr>
            <p:grpSpPr>
              <a:xfrm>
                <a:off x="1952053" y="5654650"/>
                <a:ext cx="327850" cy="341947"/>
                <a:chOff x="1952053" y="5654650"/>
                <a:chExt cx="327850" cy="341947"/>
              </a:xfrm>
              <a:solidFill>
                <a:srgbClr val="A1A1A1"/>
              </a:solidFill>
            </p:grpSpPr>
            <p:sp>
              <p:nvSpPr>
                <p:cNvPr id="18122" name="Freeform: Shape 18121">
                  <a:extLst>
                    <a:ext uri="{FF2B5EF4-FFF2-40B4-BE49-F238E27FC236}">
                      <a16:creationId xmlns:a16="http://schemas.microsoft.com/office/drawing/2014/main" id="{F1FB7EE5-B8BD-4E42-AE7E-251DE442E783}"/>
                    </a:ext>
                  </a:extLst>
                </p:cNvPr>
                <p:cNvSpPr/>
                <p:nvPr/>
              </p:nvSpPr>
              <p:spPr>
                <a:xfrm>
                  <a:off x="2048827" y="5654650"/>
                  <a:ext cx="134302" cy="341947"/>
                </a:xfrm>
                <a:custGeom>
                  <a:avLst/>
                  <a:gdLst>
                    <a:gd name="connsiteX0" fmla="*/ 0 w 134302"/>
                    <a:gd name="connsiteY0" fmla="*/ 339471 h 341947"/>
                    <a:gd name="connsiteX1" fmla="*/ 128302 w 134302"/>
                    <a:gd name="connsiteY1" fmla="*/ 0 h 341947"/>
                    <a:gd name="connsiteX2" fmla="*/ 134302 w 134302"/>
                    <a:gd name="connsiteY2" fmla="*/ 2476 h 341947"/>
                    <a:gd name="connsiteX3" fmla="*/ 6001 w 134302"/>
                    <a:gd name="connsiteY3" fmla="*/ 341948 h 341947"/>
                    <a:gd name="connsiteX4" fmla="*/ 0 w 134302"/>
                    <a:gd name="connsiteY4" fmla="*/ 339471 h 341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302" h="341947">
                      <a:moveTo>
                        <a:pt x="0" y="339471"/>
                      </a:moveTo>
                      <a:lnTo>
                        <a:pt x="128302" y="0"/>
                      </a:lnTo>
                      <a:lnTo>
                        <a:pt x="134302" y="2476"/>
                      </a:lnTo>
                      <a:lnTo>
                        <a:pt x="6001" y="341948"/>
                      </a:lnTo>
                      <a:lnTo>
                        <a:pt x="0" y="339471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23" name="Freeform: Shape 18122">
                  <a:extLst>
                    <a:ext uri="{FF2B5EF4-FFF2-40B4-BE49-F238E27FC236}">
                      <a16:creationId xmlns:a16="http://schemas.microsoft.com/office/drawing/2014/main" id="{D25D9092-27F5-4AD9-BC33-904A0E993E81}"/>
                    </a:ext>
                  </a:extLst>
                </p:cNvPr>
                <p:cNvSpPr/>
                <p:nvPr/>
              </p:nvSpPr>
              <p:spPr>
                <a:xfrm>
                  <a:off x="1952053" y="5755615"/>
                  <a:ext cx="327850" cy="140017"/>
                </a:xfrm>
                <a:custGeom>
                  <a:avLst/>
                  <a:gdLst>
                    <a:gd name="connsiteX0" fmla="*/ 0 w 327850"/>
                    <a:gd name="connsiteY0" fmla="*/ 6286 h 140017"/>
                    <a:gd name="connsiteX1" fmla="*/ 2381 w 327850"/>
                    <a:gd name="connsiteY1" fmla="*/ 0 h 140017"/>
                    <a:gd name="connsiteX2" fmla="*/ 327850 w 327850"/>
                    <a:gd name="connsiteY2" fmla="*/ 133826 h 140017"/>
                    <a:gd name="connsiteX3" fmla="*/ 325469 w 327850"/>
                    <a:gd name="connsiteY3" fmla="*/ 140017 h 140017"/>
                    <a:gd name="connsiteX4" fmla="*/ 0 w 327850"/>
                    <a:gd name="connsiteY4" fmla="*/ 6286 h 140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850" h="140017">
                      <a:moveTo>
                        <a:pt x="0" y="6286"/>
                      </a:moveTo>
                      <a:lnTo>
                        <a:pt x="2381" y="0"/>
                      </a:lnTo>
                      <a:lnTo>
                        <a:pt x="327850" y="133826"/>
                      </a:lnTo>
                      <a:lnTo>
                        <a:pt x="325469" y="140017"/>
                      </a:lnTo>
                      <a:lnTo>
                        <a:pt x="0" y="6286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124" name="Graphic 1">
                  <a:extLst>
                    <a:ext uri="{FF2B5EF4-FFF2-40B4-BE49-F238E27FC236}">
                      <a16:creationId xmlns:a16="http://schemas.microsoft.com/office/drawing/2014/main" id="{675C9DF8-AB73-4D99-8164-DBD32D833D1B}"/>
                    </a:ext>
                  </a:extLst>
                </p:cNvPr>
                <p:cNvGrpSpPr/>
                <p:nvPr/>
              </p:nvGrpSpPr>
              <p:grpSpPr>
                <a:xfrm>
                  <a:off x="1956053" y="5658841"/>
                  <a:ext cx="319849" cy="333660"/>
                  <a:chOff x="1956053" y="5658841"/>
                  <a:chExt cx="319849" cy="333660"/>
                </a:xfrm>
                <a:solidFill>
                  <a:srgbClr val="A1A1A1"/>
                </a:solidFill>
              </p:grpSpPr>
              <p:sp>
                <p:nvSpPr>
                  <p:cNvPr id="18125" name="Freeform: Shape 18124">
                    <a:extLst>
                      <a:ext uri="{FF2B5EF4-FFF2-40B4-BE49-F238E27FC236}">
                        <a16:creationId xmlns:a16="http://schemas.microsoft.com/office/drawing/2014/main" id="{F49E4978-AABA-4D31-9B40-304792ED74AD}"/>
                      </a:ext>
                    </a:extLst>
                  </p:cNvPr>
                  <p:cNvSpPr/>
                  <p:nvPr/>
                </p:nvSpPr>
                <p:spPr>
                  <a:xfrm>
                    <a:off x="1956053" y="5745614"/>
                    <a:ext cx="319849" cy="160115"/>
                  </a:xfrm>
                  <a:custGeom>
                    <a:avLst/>
                    <a:gdLst>
                      <a:gd name="connsiteX0" fmla="*/ 0 w 319849"/>
                      <a:gd name="connsiteY0" fmla="*/ 154019 h 160115"/>
                      <a:gd name="connsiteX1" fmla="*/ 317183 w 319849"/>
                      <a:gd name="connsiteY1" fmla="*/ 0 h 160115"/>
                      <a:gd name="connsiteX2" fmla="*/ 319850 w 319849"/>
                      <a:gd name="connsiteY2" fmla="*/ 6096 h 160115"/>
                      <a:gd name="connsiteX3" fmla="*/ 2667 w 319849"/>
                      <a:gd name="connsiteY3" fmla="*/ 160115 h 160115"/>
                      <a:gd name="connsiteX4" fmla="*/ 0 w 319849"/>
                      <a:gd name="connsiteY4" fmla="*/ 154019 h 160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849" h="160115">
                        <a:moveTo>
                          <a:pt x="0" y="154019"/>
                        </a:moveTo>
                        <a:lnTo>
                          <a:pt x="317183" y="0"/>
                        </a:lnTo>
                        <a:lnTo>
                          <a:pt x="319850" y="6096"/>
                        </a:lnTo>
                        <a:lnTo>
                          <a:pt x="2667" y="160115"/>
                        </a:lnTo>
                        <a:lnTo>
                          <a:pt x="0" y="15401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26" name="Freeform: Shape 18125">
                    <a:extLst>
                      <a:ext uri="{FF2B5EF4-FFF2-40B4-BE49-F238E27FC236}">
                        <a16:creationId xmlns:a16="http://schemas.microsoft.com/office/drawing/2014/main" id="{2D19F88D-35EF-418D-81A8-A5CBEB858C43}"/>
                      </a:ext>
                    </a:extLst>
                  </p:cNvPr>
                  <p:cNvSpPr/>
                  <p:nvPr/>
                </p:nvSpPr>
                <p:spPr>
                  <a:xfrm>
                    <a:off x="2039206" y="5658841"/>
                    <a:ext cx="153543" cy="333660"/>
                  </a:xfrm>
                  <a:custGeom>
                    <a:avLst/>
                    <a:gdLst>
                      <a:gd name="connsiteX0" fmla="*/ 0 w 153543"/>
                      <a:gd name="connsiteY0" fmla="*/ 2858 h 333660"/>
                      <a:gd name="connsiteX1" fmla="*/ 5810 w 153543"/>
                      <a:gd name="connsiteY1" fmla="*/ 0 h 333660"/>
                      <a:gd name="connsiteX2" fmla="*/ 153543 w 153543"/>
                      <a:gd name="connsiteY2" fmla="*/ 330803 h 333660"/>
                      <a:gd name="connsiteX3" fmla="*/ 147733 w 153543"/>
                      <a:gd name="connsiteY3" fmla="*/ 333661 h 333660"/>
                      <a:gd name="connsiteX4" fmla="*/ 0 w 153543"/>
                      <a:gd name="connsiteY4" fmla="*/ 2858 h 333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43" h="333660">
                        <a:moveTo>
                          <a:pt x="0" y="2858"/>
                        </a:moveTo>
                        <a:lnTo>
                          <a:pt x="5810" y="0"/>
                        </a:lnTo>
                        <a:lnTo>
                          <a:pt x="153543" y="330803"/>
                        </a:lnTo>
                        <a:lnTo>
                          <a:pt x="147733" y="333661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8105" name="Freeform: Shape 18104">
                <a:extLst>
                  <a:ext uri="{FF2B5EF4-FFF2-40B4-BE49-F238E27FC236}">
                    <a16:creationId xmlns:a16="http://schemas.microsoft.com/office/drawing/2014/main" id="{635C2006-D1E1-4BEC-AA14-2C6AA3E2D390}"/>
                  </a:ext>
                </a:extLst>
              </p:cNvPr>
              <p:cNvSpPr/>
              <p:nvPr/>
            </p:nvSpPr>
            <p:spPr>
              <a:xfrm>
                <a:off x="2088165" y="5641030"/>
                <a:ext cx="207073" cy="371284"/>
              </a:xfrm>
              <a:custGeom>
                <a:avLst/>
                <a:gdLst>
                  <a:gd name="connsiteX0" fmla="*/ 21431 w 207073"/>
                  <a:gd name="connsiteY0" fmla="*/ 0 h 371284"/>
                  <a:gd name="connsiteX1" fmla="*/ 0 w 207073"/>
                  <a:gd name="connsiteY1" fmla="*/ 1238 h 371284"/>
                  <a:gd name="connsiteX2" fmla="*/ 164211 w 207073"/>
                  <a:gd name="connsiteY2" fmla="*/ 185642 h 371284"/>
                  <a:gd name="connsiteX3" fmla="*/ 0 w 207073"/>
                  <a:gd name="connsiteY3" fmla="*/ 370046 h 371284"/>
                  <a:gd name="connsiteX4" fmla="*/ 21431 w 207073"/>
                  <a:gd name="connsiteY4" fmla="*/ 371284 h 371284"/>
                  <a:gd name="connsiteX5" fmla="*/ 207074 w 207073"/>
                  <a:gd name="connsiteY5" fmla="*/ 185642 h 371284"/>
                  <a:gd name="connsiteX6" fmla="*/ 21431 w 207073"/>
                  <a:gd name="connsiteY6" fmla="*/ 0 h 37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7073" h="371284">
                    <a:moveTo>
                      <a:pt x="21431" y="0"/>
                    </a:moveTo>
                    <a:cubicBezTo>
                      <a:pt x="14192" y="0"/>
                      <a:pt x="7049" y="381"/>
                      <a:pt x="0" y="1238"/>
                    </a:cubicBezTo>
                    <a:cubicBezTo>
                      <a:pt x="92297" y="11906"/>
                      <a:pt x="164211" y="90583"/>
                      <a:pt x="164211" y="185642"/>
                    </a:cubicBezTo>
                    <a:cubicBezTo>
                      <a:pt x="164211" y="280797"/>
                      <a:pt x="92297" y="359378"/>
                      <a:pt x="0" y="370046"/>
                    </a:cubicBezTo>
                    <a:cubicBezTo>
                      <a:pt x="7049" y="370903"/>
                      <a:pt x="14192" y="371284"/>
                      <a:pt x="21431" y="371284"/>
                    </a:cubicBezTo>
                    <a:cubicBezTo>
                      <a:pt x="123825" y="371284"/>
                      <a:pt x="207074" y="287941"/>
                      <a:pt x="207074" y="185642"/>
                    </a:cubicBezTo>
                    <a:cubicBezTo>
                      <a:pt x="207074" y="83344"/>
                      <a:pt x="123730" y="0"/>
                      <a:pt x="2143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06" name="Freeform: Shape 18105">
                <a:extLst>
                  <a:ext uri="{FF2B5EF4-FFF2-40B4-BE49-F238E27FC236}">
                    <a16:creationId xmlns:a16="http://schemas.microsoft.com/office/drawing/2014/main" id="{E291E579-D456-4791-8336-23EB0969DF8D}"/>
                  </a:ext>
                </a:extLst>
              </p:cNvPr>
              <p:cNvSpPr/>
              <p:nvPr/>
            </p:nvSpPr>
            <p:spPr>
              <a:xfrm>
                <a:off x="1911000" y="5630266"/>
                <a:ext cx="392810" cy="392811"/>
              </a:xfrm>
              <a:custGeom>
                <a:avLst/>
                <a:gdLst>
                  <a:gd name="connsiteX0" fmla="*/ 196405 w 392810"/>
                  <a:gd name="connsiteY0" fmla="*/ 0 h 392811"/>
                  <a:gd name="connsiteX1" fmla="*/ 392811 w 392810"/>
                  <a:gd name="connsiteY1" fmla="*/ 196406 h 392811"/>
                  <a:gd name="connsiteX2" fmla="*/ 196405 w 392810"/>
                  <a:gd name="connsiteY2" fmla="*/ 392811 h 392811"/>
                  <a:gd name="connsiteX3" fmla="*/ 0 w 392810"/>
                  <a:gd name="connsiteY3" fmla="*/ 196406 h 392811"/>
                  <a:gd name="connsiteX4" fmla="*/ 196405 w 392810"/>
                  <a:gd name="connsiteY4" fmla="*/ 0 h 392811"/>
                  <a:gd name="connsiteX5" fmla="*/ 196405 w 392810"/>
                  <a:gd name="connsiteY5" fmla="*/ 21527 h 392811"/>
                  <a:gd name="connsiteX6" fmla="*/ 21431 w 392810"/>
                  <a:gd name="connsiteY6" fmla="*/ 196501 h 392811"/>
                  <a:gd name="connsiteX7" fmla="*/ 196405 w 392810"/>
                  <a:gd name="connsiteY7" fmla="*/ 371475 h 392811"/>
                  <a:gd name="connsiteX8" fmla="*/ 371380 w 392810"/>
                  <a:gd name="connsiteY8" fmla="*/ 196501 h 392811"/>
                  <a:gd name="connsiteX9" fmla="*/ 196405 w 392810"/>
                  <a:gd name="connsiteY9" fmla="*/ 21527 h 392811"/>
                  <a:gd name="connsiteX10" fmla="*/ 196405 w 392810"/>
                  <a:gd name="connsiteY10" fmla="*/ 21527 h 392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2810" h="392811">
                    <a:moveTo>
                      <a:pt x="196405" y="0"/>
                    </a:moveTo>
                    <a:cubicBezTo>
                      <a:pt x="304895" y="0"/>
                      <a:pt x="392811" y="87916"/>
                      <a:pt x="392811" y="196406"/>
                    </a:cubicBezTo>
                    <a:cubicBezTo>
                      <a:pt x="392811" y="304895"/>
                      <a:pt x="304895" y="392811"/>
                      <a:pt x="196405" y="392811"/>
                    </a:cubicBezTo>
                    <a:cubicBezTo>
                      <a:pt x="87916" y="392811"/>
                      <a:pt x="0" y="304895"/>
                      <a:pt x="0" y="196406"/>
                    </a:cubicBezTo>
                    <a:cubicBezTo>
                      <a:pt x="0" y="88011"/>
                      <a:pt x="87916" y="0"/>
                      <a:pt x="196405" y="0"/>
                    </a:cubicBezTo>
                    <a:moveTo>
                      <a:pt x="196405" y="21527"/>
                    </a:moveTo>
                    <a:cubicBezTo>
                      <a:pt x="99917" y="21527"/>
                      <a:pt x="21431" y="100013"/>
                      <a:pt x="21431" y="196501"/>
                    </a:cubicBezTo>
                    <a:cubicBezTo>
                      <a:pt x="21431" y="292989"/>
                      <a:pt x="99917" y="371475"/>
                      <a:pt x="196405" y="371475"/>
                    </a:cubicBezTo>
                    <a:cubicBezTo>
                      <a:pt x="292894" y="371475"/>
                      <a:pt x="371380" y="292989"/>
                      <a:pt x="371380" y="196501"/>
                    </a:cubicBezTo>
                    <a:cubicBezTo>
                      <a:pt x="371380" y="100013"/>
                      <a:pt x="292894" y="21527"/>
                      <a:pt x="196405" y="21527"/>
                    </a:cubicBezTo>
                    <a:lnTo>
                      <a:pt x="196405" y="21527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107" name="Graphic 1">
                <a:extLst>
                  <a:ext uri="{FF2B5EF4-FFF2-40B4-BE49-F238E27FC236}">
                    <a16:creationId xmlns:a16="http://schemas.microsoft.com/office/drawing/2014/main" id="{25BE21C6-BA5E-487E-96DA-FA584C78EAA8}"/>
                  </a:ext>
                </a:extLst>
              </p:cNvPr>
              <p:cNvGrpSpPr/>
              <p:nvPr/>
            </p:nvGrpSpPr>
            <p:grpSpPr>
              <a:xfrm>
                <a:off x="1932431" y="5651793"/>
                <a:ext cx="349948" cy="349853"/>
                <a:chOff x="1932431" y="5651793"/>
                <a:chExt cx="349948" cy="349853"/>
              </a:xfrm>
              <a:solidFill>
                <a:srgbClr val="C2C2C2"/>
              </a:solidFill>
            </p:grpSpPr>
            <p:sp>
              <p:nvSpPr>
                <p:cNvPr id="18117" name="Freeform: Shape 18116">
                  <a:extLst>
                    <a:ext uri="{FF2B5EF4-FFF2-40B4-BE49-F238E27FC236}">
                      <a16:creationId xmlns:a16="http://schemas.microsoft.com/office/drawing/2014/main" id="{CE312C44-0C0A-4027-B884-FE46FAED4F66}"/>
                    </a:ext>
                  </a:extLst>
                </p:cNvPr>
                <p:cNvSpPr/>
                <p:nvPr/>
              </p:nvSpPr>
              <p:spPr>
                <a:xfrm>
                  <a:off x="2104167" y="5651793"/>
                  <a:ext cx="6476" cy="349853"/>
                </a:xfrm>
                <a:custGeom>
                  <a:avLst/>
                  <a:gdLst>
                    <a:gd name="connsiteX0" fmla="*/ 0 w 6476"/>
                    <a:gd name="connsiteY0" fmla="*/ 349853 h 349853"/>
                    <a:gd name="connsiteX1" fmla="*/ 0 w 6476"/>
                    <a:gd name="connsiteY1" fmla="*/ 0 h 349853"/>
                    <a:gd name="connsiteX2" fmla="*/ 6477 w 6476"/>
                    <a:gd name="connsiteY2" fmla="*/ 0 h 349853"/>
                    <a:gd name="connsiteX3" fmla="*/ 6477 w 6476"/>
                    <a:gd name="connsiteY3" fmla="*/ 349853 h 349853"/>
                    <a:gd name="connsiteX4" fmla="*/ 0 w 6476"/>
                    <a:gd name="connsiteY4" fmla="*/ 349853 h 349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6" h="349853">
                      <a:moveTo>
                        <a:pt x="0" y="349853"/>
                      </a:moveTo>
                      <a:lnTo>
                        <a:pt x="0" y="0"/>
                      </a:lnTo>
                      <a:lnTo>
                        <a:pt x="6477" y="0"/>
                      </a:lnTo>
                      <a:lnTo>
                        <a:pt x="6477" y="349853"/>
                      </a:lnTo>
                      <a:lnTo>
                        <a:pt x="0" y="349853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18" name="Freeform: Shape 18117">
                  <a:extLst>
                    <a:ext uri="{FF2B5EF4-FFF2-40B4-BE49-F238E27FC236}">
                      <a16:creationId xmlns:a16="http://schemas.microsoft.com/office/drawing/2014/main" id="{3E2F6D98-6346-4C2F-BAA7-59648546EEC9}"/>
                    </a:ext>
                  </a:extLst>
                </p:cNvPr>
                <p:cNvSpPr/>
                <p:nvPr/>
              </p:nvSpPr>
              <p:spPr>
                <a:xfrm>
                  <a:off x="1932431" y="5823433"/>
                  <a:ext cx="349948" cy="6477"/>
                </a:xfrm>
                <a:custGeom>
                  <a:avLst/>
                  <a:gdLst>
                    <a:gd name="connsiteX0" fmla="*/ 0 w 349948"/>
                    <a:gd name="connsiteY0" fmla="*/ 6477 h 6477"/>
                    <a:gd name="connsiteX1" fmla="*/ 0 w 349948"/>
                    <a:gd name="connsiteY1" fmla="*/ 0 h 6477"/>
                    <a:gd name="connsiteX2" fmla="*/ 349948 w 349948"/>
                    <a:gd name="connsiteY2" fmla="*/ 0 h 6477"/>
                    <a:gd name="connsiteX3" fmla="*/ 349948 w 349948"/>
                    <a:gd name="connsiteY3" fmla="*/ 6477 h 6477"/>
                    <a:gd name="connsiteX4" fmla="*/ 0 w 349948"/>
                    <a:gd name="connsiteY4" fmla="*/ 6477 h 6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9948" h="6477">
                      <a:moveTo>
                        <a:pt x="0" y="6477"/>
                      </a:moveTo>
                      <a:lnTo>
                        <a:pt x="0" y="0"/>
                      </a:lnTo>
                      <a:lnTo>
                        <a:pt x="349948" y="0"/>
                      </a:lnTo>
                      <a:lnTo>
                        <a:pt x="349948" y="6477"/>
                      </a:lnTo>
                      <a:lnTo>
                        <a:pt x="0" y="647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119" name="Graphic 1">
                  <a:extLst>
                    <a:ext uri="{FF2B5EF4-FFF2-40B4-BE49-F238E27FC236}">
                      <a16:creationId xmlns:a16="http://schemas.microsoft.com/office/drawing/2014/main" id="{5698433D-BC43-43D2-86D2-1A64853877E3}"/>
                    </a:ext>
                  </a:extLst>
                </p:cNvPr>
                <p:cNvGrpSpPr/>
                <p:nvPr/>
              </p:nvGrpSpPr>
              <p:grpSpPr>
                <a:xfrm>
                  <a:off x="1978341" y="5697608"/>
                  <a:ext cx="258127" cy="258127"/>
                  <a:chOff x="1978341" y="5697608"/>
                  <a:chExt cx="258127" cy="258127"/>
                </a:xfrm>
                <a:solidFill>
                  <a:srgbClr val="C2C2C2"/>
                </a:solidFill>
              </p:grpSpPr>
              <p:sp>
                <p:nvSpPr>
                  <p:cNvPr id="18120" name="Freeform: Shape 18119">
                    <a:extLst>
                      <a:ext uri="{FF2B5EF4-FFF2-40B4-BE49-F238E27FC236}">
                        <a16:creationId xmlns:a16="http://schemas.microsoft.com/office/drawing/2014/main" id="{38D0D00B-77B9-4FE1-A706-80979ED30623}"/>
                      </a:ext>
                    </a:extLst>
                  </p:cNvPr>
                  <p:cNvSpPr/>
                  <p:nvPr/>
                </p:nvSpPr>
                <p:spPr>
                  <a:xfrm>
                    <a:off x="1984533" y="5697608"/>
                    <a:ext cx="245649" cy="258127"/>
                  </a:xfrm>
                  <a:custGeom>
                    <a:avLst/>
                    <a:gdLst>
                      <a:gd name="connsiteX0" fmla="*/ 0 w 245649"/>
                      <a:gd name="connsiteY0" fmla="*/ 253746 h 258127"/>
                      <a:gd name="connsiteX1" fmla="*/ 240982 w 245649"/>
                      <a:gd name="connsiteY1" fmla="*/ 0 h 258127"/>
                      <a:gd name="connsiteX2" fmla="*/ 245650 w 245649"/>
                      <a:gd name="connsiteY2" fmla="*/ 4477 h 258127"/>
                      <a:gd name="connsiteX3" fmla="*/ 4763 w 245649"/>
                      <a:gd name="connsiteY3" fmla="*/ 258128 h 258127"/>
                      <a:gd name="connsiteX4" fmla="*/ 0 w 245649"/>
                      <a:gd name="connsiteY4" fmla="*/ 253746 h 258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5649" h="258127">
                        <a:moveTo>
                          <a:pt x="0" y="253746"/>
                        </a:moveTo>
                        <a:lnTo>
                          <a:pt x="240982" y="0"/>
                        </a:lnTo>
                        <a:lnTo>
                          <a:pt x="245650" y="4477"/>
                        </a:lnTo>
                        <a:lnTo>
                          <a:pt x="4763" y="258128"/>
                        </a:lnTo>
                        <a:lnTo>
                          <a:pt x="0" y="253746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21" name="Freeform: Shape 18120">
                    <a:extLst>
                      <a:ext uri="{FF2B5EF4-FFF2-40B4-BE49-F238E27FC236}">
                        <a16:creationId xmlns:a16="http://schemas.microsoft.com/office/drawing/2014/main" id="{F1DD8A0F-FF0D-4F73-B2D9-5D8D88628113}"/>
                      </a:ext>
                    </a:extLst>
                  </p:cNvPr>
                  <p:cNvSpPr/>
                  <p:nvPr/>
                </p:nvSpPr>
                <p:spPr>
                  <a:xfrm>
                    <a:off x="1978341" y="5703895"/>
                    <a:ext cx="258127" cy="245649"/>
                  </a:xfrm>
                  <a:custGeom>
                    <a:avLst/>
                    <a:gdLst>
                      <a:gd name="connsiteX0" fmla="*/ 0 w 258127"/>
                      <a:gd name="connsiteY0" fmla="*/ 4667 h 245649"/>
                      <a:gd name="connsiteX1" fmla="*/ 4382 w 258127"/>
                      <a:gd name="connsiteY1" fmla="*/ 0 h 245649"/>
                      <a:gd name="connsiteX2" fmla="*/ 258128 w 258127"/>
                      <a:gd name="connsiteY2" fmla="*/ 240983 h 245649"/>
                      <a:gd name="connsiteX3" fmla="*/ 253651 w 258127"/>
                      <a:gd name="connsiteY3" fmla="*/ 245650 h 245649"/>
                      <a:gd name="connsiteX4" fmla="*/ 0 w 258127"/>
                      <a:gd name="connsiteY4" fmla="*/ 4667 h 24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127" h="245649">
                        <a:moveTo>
                          <a:pt x="0" y="4667"/>
                        </a:moveTo>
                        <a:lnTo>
                          <a:pt x="4382" y="0"/>
                        </a:lnTo>
                        <a:lnTo>
                          <a:pt x="258128" y="240983"/>
                        </a:lnTo>
                        <a:lnTo>
                          <a:pt x="253651" y="245650"/>
                        </a:lnTo>
                        <a:lnTo>
                          <a:pt x="0" y="466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8108" name="Graphic 1">
                <a:extLst>
                  <a:ext uri="{FF2B5EF4-FFF2-40B4-BE49-F238E27FC236}">
                    <a16:creationId xmlns:a16="http://schemas.microsoft.com/office/drawing/2014/main" id="{0B0CA129-68A0-40A9-A0A3-9B25839BAAEF}"/>
                  </a:ext>
                </a:extLst>
              </p:cNvPr>
              <p:cNvGrpSpPr/>
              <p:nvPr/>
            </p:nvGrpSpPr>
            <p:grpSpPr>
              <a:xfrm>
                <a:off x="1943480" y="5662747"/>
                <a:ext cx="327850" cy="327945"/>
                <a:chOff x="1943480" y="5662747"/>
                <a:chExt cx="327850" cy="327945"/>
              </a:xfrm>
              <a:solidFill>
                <a:srgbClr val="C2C2C2"/>
              </a:solidFill>
            </p:grpSpPr>
            <p:sp>
              <p:nvSpPr>
                <p:cNvPr id="18112" name="Freeform: Shape 18111">
                  <a:extLst>
                    <a:ext uri="{FF2B5EF4-FFF2-40B4-BE49-F238E27FC236}">
                      <a16:creationId xmlns:a16="http://schemas.microsoft.com/office/drawing/2014/main" id="{173D1FB7-0252-446E-AB47-F7A8E90F1840}"/>
                    </a:ext>
                  </a:extLst>
                </p:cNvPr>
                <p:cNvSpPr/>
                <p:nvPr/>
              </p:nvSpPr>
              <p:spPr>
                <a:xfrm>
                  <a:off x="2040254" y="5662747"/>
                  <a:ext cx="134302" cy="327945"/>
                </a:xfrm>
                <a:custGeom>
                  <a:avLst/>
                  <a:gdLst>
                    <a:gd name="connsiteX0" fmla="*/ 0 w 134302"/>
                    <a:gd name="connsiteY0" fmla="*/ 325565 h 327945"/>
                    <a:gd name="connsiteX1" fmla="*/ 128302 w 134302"/>
                    <a:gd name="connsiteY1" fmla="*/ 0 h 327945"/>
                    <a:gd name="connsiteX2" fmla="*/ 134303 w 134302"/>
                    <a:gd name="connsiteY2" fmla="*/ 2381 h 327945"/>
                    <a:gd name="connsiteX3" fmla="*/ 6001 w 134302"/>
                    <a:gd name="connsiteY3" fmla="*/ 327946 h 327945"/>
                    <a:gd name="connsiteX4" fmla="*/ 0 w 134302"/>
                    <a:gd name="connsiteY4" fmla="*/ 325565 h 327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302" h="327945">
                      <a:moveTo>
                        <a:pt x="0" y="325565"/>
                      </a:moveTo>
                      <a:lnTo>
                        <a:pt x="128302" y="0"/>
                      </a:lnTo>
                      <a:lnTo>
                        <a:pt x="134303" y="2381"/>
                      </a:lnTo>
                      <a:lnTo>
                        <a:pt x="6001" y="327946"/>
                      </a:lnTo>
                      <a:lnTo>
                        <a:pt x="0" y="325565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13" name="Freeform: Shape 18112">
                  <a:extLst>
                    <a:ext uri="{FF2B5EF4-FFF2-40B4-BE49-F238E27FC236}">
                      <a16:creationId xmlns:a16="http://schemas.microsoft.com/office/drawing/2014/main" id="{346E1DC1-47E3-41EF-80BF-2EA929B4D4FF}"/>
                    </a:ext>
                  </a:extLst>
                </p:cNvPr>
                <p:cNvSpPr/>
                <p:nvPr/>
              </p:nvSpPr>
              <p:spPr>
                <a:xfrm>
                  <a:off x="1943480" y="5759616"/>
                  <a:ext cx="327850" cy="134207"/>
                </a:xfrm>
                <a:custGeom>
                  <a:avLst/>
                  <a:gdLst>
                    <a:gd name="connsiteX0" fmla="*/ 0 w 327850"/>
                    <a:gd name="connsiteY0" fmla="*/ 6001 h 134207"/>
                    <a:gd name="connsiteX1" fmla="*/ 2286 w 327850"/>
                    <a:gd name="connsiteY1" fmla="*/ 0 h 134207"/>
                    <a:gd name="connsiteX2" fmla="*/ 327851 w 327850"/>
                    <a:gd name="connsiteY2" fmla="*/ 128206 h 134207"/>
                    <a:gd name="connsiteX3" fmla="*/ 325469 w 327850"/>
                    <a:gd name="connsiteY3" fmla="*/ 134207 h 134207"/>
                    <a:gd name="connsiteX4" fmla="*/ 0 w 327850"/>
                    <a:gd name="connsiteY4" fmla="*/ 6001 h 134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850" h="134207">
                      <a:moveTo>
                        <a:pt x="0" y="6001"/>
                      </a:moveTo>
                      <a:lnTo>
                        <a:pt x="2286" y="0"/>
                      </a:lnTo>
                      <a:lnTo>
                        <a:pt x="327851" y="128206"/>
                      </a:lnTo>
                      <a:lnTo>
                        <a:pt x="325469" y="134207"/>
                      </a:lnTo>
                      <a:lnTo>
                        <a:pt x="0" y="6001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114" name="Graphic 1">
                  <a:extLst>
                    <a:ext uri="{FF2B5EF4-FFF2-40B4-BE49-F238E27FC236}">
                      <a16:creationId xmlns:a16="http://schemas.microsoft.com/office/drawing/2014/main" id="{241D7090-50C7-4BE7-89CD-1C745AE7B69A}"/>
                    </a:ext>
                  </a:extLst>
                </p:cNvPr>
                <p:cNvGrpSpPr/>
                <p:nvPr/>
              </p:nvGrpSpPr>
              <p:grpSpPr>
                <a:xfrm>
                  <a:off x="1947481" y="5666747"/>
                  <a:ext cx="319849" cy="319944"/>
                  <a:chOff x="1947481" y="5666747"/>
                  <a:chExt cx="319849" cy="319944"/>
                </a:xfrm>
                <a:solidFill>
                  <a:srgbClr val="C2C2C2"/>
                </a:solidFill>
              </p:grpSpPr>
              <p:sp>
                <p:nvSpPr>
                  <p:cNvPr id="18115" name="Freeform: Shape 18114">
                    <a:extLst>
                      <a:ext uri="{FF2B5EF4-FFF2-40B4-BE49-F238E27FC236}">
                        <a16:creationId xmlns:a16="http://schemas.microsoft.com/office/drawing/2014/main" id="{B56BCEFB-1B90-426A-B532-2B096A42DB20}"/>
                      </a:ext>
                    </a:extLst>
                  </p:cNvPr>
                  <p:cNvSpPr/>
                  <p:nvPr/>
                </p:nvSpPr>
                <p:spPr>
                  <a:xfrm>
                    <a:off x="1947481" y="5749900"/>
                    <a:ext cx="319849" cy="153542"/>
                  </a:xfrm>
                  <a:custGeom>
                    <a:avLst/>
                    <a:gdLst>
                      <a:gd name="connsiteX0" fmla="*/ 0 w 319849"/>
                      <a:gd name="connsiteY0" fmla="*/ 147733 h 153542"/>
                      <a:gd name="connsiteX1" fmla="*/ 317182 w 319849"/>
                      <a:gd name="connsiteY1" fmla="*/ 0 h 153542"/>
                      <a:gd name="connsiteX2" fmla="*/ 319849 w 319849"/>
                      <a:gd name="connsiteY2" fmla="*/ 5905 h 153542"/>
                      <a:gd name="connsiteX3" fmla="*/ 2667 w 319849"/>
                      <a:gd name="connsiteY3" fmla="*/ 153543 h 153542"/>
                      <a:gd name="connsiteX4" fmla="*/ 0 w 319849"/>
                      <a:gd name="connsiteY4" fmla="*/ 147733 h 153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849" h="153542">
                        <a:moveTo>
                          <a:pt x="0" y="147733"/>
                        </a:moveTo>
                        <a:lnTo>
                          <a:pt x="317182" y="0"/>
                        </a:lnTo>
                        <a:lnTo>
                          <a:pt x="319849" y="5905"/>
                        </a:lnTo>
                        <a:lnTo>
                          <a:pt x="2667" y="153543"/>
                        </a:lnTo>
                        <a:lnTo>
                          <a:pt x="0" y="14773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16" name="Freeform: Shape 18115">
                    <a:extLst>
                      <a:ext uri="{FF2B5EF4-FFF2-40B4-BE49-F238E27FC236}">
                        <a16:creationId xmlns:a16="http://schemas.microsoft.com/office/drawing/2014/main" id="{9B205C10-9070-46D3-8E33-1E672BBB5502}"/>
                      </a:ext>
                    </a:extLst>
                  </p:cNvPr>
                  <p:cNvSpPr/>
                  <p:nvPr/>
                </p:nvSpPr>
                <p:spPr>
                  <a:xfrm>
                    <a:off x="2030634" y="5666747"/>
                    <a:ext cx="153542" cy="319944"/>
                  </a:xfrm>
                  <a:custGeom>
                    <a:avLst/>
                    <a:gdLst>
                      <a:gd name="connsiteX0" fmla="*/ 0 w 153542"/>
                      <a:gd name="connsiteY0" fmla="*/ 2762 h 319944"/>
                      <a:gd name="connsiteX1" fmla="*/ 5810 w 153542"/>
                      <a:gd name="connsiteY1" fmla="*/ 0 h 319944"/>
                      <a:gd name="connsiteX2" fmla="*/ 153543 w 153542"/>
                      <a:gd name="connsiteY2" fmla="*/ 317183 h 319944"/>
                      <a:gd name="connsiteX3" fmla="*/ 147733 w 153542"/>
                      <a:gd name="connsiteY3" fmla="*/ 319945 h 319944"/>
                      <a:gd name="connsiteX4" fmla="*/ 0 w 153542"/>
                      <a:gd name="connsiteY4" fmla="*/ 2762 h 319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42" h="319944">
                        <a:moveTo>
                          <a:pt x="0" y="2762"/>
                        </a:moveTo>
                        <a:lnTo>
                          <a:pt x="5810" y="0"/>
                        </a:lnTo>
                        <a:lnTo>
                          <a:pt x="153543" y="317183"/>
                        </a:lnTo>
                        <a:lnTo>
                          <a:pt x="147733" y="319945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8109" name="Freeform: Shape 18108">
                <a:extLst>
                  <a:ext uri="{FF2B5EF4-FFF2-40B4-BE49-F238E27FC236}">
                    <a16:creationId xmlns:a16="http://schemas.microsoft.com/office/drawing/2014/main" id="{67750B79-F42C-4560-A40F-C67A5C76B01D}"/>
                  </a:ext>
                </a:extLst>
              </p:cNvPr>
              <p:cNvSpPr/>
              <p:nvPr/>
            </p:nvSpPr>
            <p:spPr>
              <a:xfrm>
                <a:off x="2076258" y="5795525"/>
                <a:ext cx="62293" cy="62293"/>
              </a:xfrm>
              <a:custGeom>
                <a:avLst/>
                <a:gdLst>
                  <a:gd name="connsiteX0" fmla="*/ 31147 w 62293"/>
                  <a:gd name="connsiteY0" fmla="*/ 62293 h 62293"/>
                  <a:gd name="connsiteX1" fmla="*/ 0 w 62293"/>
                  <a:gd name="connsiteY1" fmla="*/ 31147 h 62293"/>
                  <a:gd name="connsiteX2" fmla="*/ 31147 w 62293"/>
                  <a:gd name="connsiteY2" fmla="*/ 0 h 62293"/>
                  <a:gd name="connsiteX3" fmla="*/ 62294 w 62293"/>
                  <a:gd name="connsiteY3" fmla="*/ 31147 h 62293"/>
                  <a:gd name="connsiteX4" fmla="*/ 31147 w 62293"/>
                  <a:gd name="connsiteY4" fmla="*/ 62293 h 62293"/>
                  <a:gd name="connsiteX5" fmla="*/ 31147 w 62293"/>
                  <a:gd name="connsiteY5" fmla="*/ 62293 h 62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293" h="62293">
                    <a:moveTo>
                      <a:pt x="31147" y="62293"/>
                    </a:moveTo>
                    <a:cubicBezTo>
                      <a:pt x="14002" y="62293"/>
                      <a:pt x="0" y="48292"/>
                      <a:pt x="0" y="31147"/>
                    </a:cubicBezTo>
                    <a:cubicBezTo>
                      <a:pt x="0" y="14002"/>
                      <a:pt x="14002" y="0"/>
                      <a:pt x="31147" y="0"/>
                    </a:cubicBezTo>
                    <a:cubicBezTo>
                      <a:pt x="48292" y="0"/>
                      <a:pt x="62294" y="14002"/>
                      <a:pt x="62294" y="31147"/>
                    </a:cubicBezTo>
                    <a:cubicBezTo>
                      <a:pt x="62294" y="48387"/>
                      <a:pt x="48292" y="62293"/>
                      <a:pt x="31147" y="62293"/>
                    </a:cubicBezTo>
                    <a:lnTo>
                      <a:pt x="31147" y="62293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10" name="Freeform: Shape 18109">
                <a:extLst>
                  <a:ext uri="{FF2B5EF4-FFF2-40B4-BE49-F238E27FC236}">
                    <a16:creationId xmlns:a16="http://schemas.microsoft.com/office/drawing/2014/main" id="{1DA2C1CC-8AE1-46E2-8772-AF5954060169}"/>
                  </a:ext>
                </a:extLst>
              </p:cNvPr>
              <p:cNvSpPr/>
              <p:nvPr/>
            </p:nvSpPr>
            <p:spPr>
              <a:xfrm>
                <a:off x="1231772" y="5822481"/>
                <a:ext cx="975360" cy="70104"/>
              </a:xfrm>
              <a:custGeom>
                <a:avLst/>
                <a:gdLst>
                  <a:gd name="connsiteX0" fmla="*/ 338900 w 975360"/>
                  <a:gd name="connsiteY0" fmla="*/ 70104 h 70104"/>
                  <a:gd name="connsiteX1" fmla="*/ 198787 w 975360"/>
                  <a:gd name="connsiteY1" fmla="*/ 21431 h 70104"/>
                  <a:gd name="connsiteX2" fmla="*/ 0 w 975360"/>
                  <a:gd name="connsiteY2" fmla="*/ 21431 h 70104"/>
                  <a:gd name="connsiteX3" fmla="*/ 0 w 975360"/>
                  <a:gd name="connsiteY3" fmla="*/ 0 h 70104"/>
                  <a:gd name="connsiteX4" fmla="*/ 202406 w 975360"/>
                  <a:gd name="connsiteY4" fmla="*/ 0 h 70104"/>
                  <a:gd name="connsiteX5" fmla="*/ 342519 w 975360"/>
                  <a:gd name="connsiteY5" fmla="*/ 48673 h 70104"/>
                  <a:gd name="connsiteX6" fmla="*/ 975360 w 975360"/>
                  <a:gd name="connsiteY6" fmla="*/ 48673 h 70104"/>
                  <a:gd name="connsiteX7" fmla="*/ 975360 w 975360"/>
                  <a:gd name="connsiteY7" fmla="*/ 70104 h 70104"/>
                  <a:gd name="connsiteX8" fmla="*/ 338900 w 975360"/>
                  <a:gd name="connsiteY8" fmla="*/ 70104 h 70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75360" h="70104">
                    <a:moveTo>
                      <a:pt x="338900" y="70104"/>
                    </a:moveTo>
                    <a:lnTo>
                      <a:pt x="198787" y="21431"/>
                    </a:lnTo>
                    <a:lnTo>
                      <a:pt x="0" y="21431"/>
                    </a:lnTo>
                    <a:lnTo>
                      <a:pt x="0" y="0"/>
                    </a:lnTo>
                    <a:lnTo>
                      <a:pt x="202406" y="0"/>
                    </a:lnTo>
                    <a:lnTo>
                      <a:pt x="342519" y="48673"/>
                    </a:lnTo>
                    <a:lnTo>
                      <a:pt x="975360" y="48673"/>
                    </a:lnTo>
                    <a:lnTo>
                      <a:pt x="975360" y="70104"/>
                    </a:lnTo>
                    <a:lnTo>
                      <a:pt x="338900" y="70104"/>
                    </a:lnTo>
                    <a:close/>
                  </a:path>
                </a:pathLst>
              </a:custGeom>
              <a:solidFill>
                <a:srgbClr val="9090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11" name="Freeform: Shape 18110">
                <a:extLst>
                  <a:ext uri="{FF2B5EF4-FFF2-40B4-BE49-F238E27FC236}">
                    <a16:creationId xmlns:a16="http://schemas.microsoft.com/office/drawing/2014/main" id="{408DCBBE-3BD4-4B82-9267-E2350BA968C7}"/>
                  </a:ext>
                </a:extLst>
              </p:cNvPr>
              <p:cNvSpPr/>
              <p:nvPr/>
            </p:nvSpPr>
            <p:spPr>
              <a:xfrm>
                <a:off x="1231772" y="5835340"/>
                <a:ext cx="975360" cy="70103"/>
              </a:xfrm>
              <a:custGeom>
                <a:avLst/>
                <a:gdLst>
                  <a:gd name="connsiteX0" fmla="*/ 338900 w 975360"/>
                  <a:gd name="connsiteY0" fmla="*/ 70104 h 70103"/>
                  <a:gd name="connsiteX1" fmla="*/ 198787 w 975360"/>
                  <a:gd name="connsiteY1" fmla="*/ 21431 h 70103"/>
                  <a:gd name="connsiteX2" fmla="*/ 0 w 975360"/>
                  <a:gd name="connsiteY2" fmla="*/ 21431 h 70103"/>
                  <a:gd name="connsiteX3" fmla="*/ 0 w 975360"/>
                  <a:gd name="connsiteY3" fmla="*/ 0 h 70103"/>
                  <a:gd name="connsiteX4" fmla="*/ 202406 w 975360"/>
                  <a:gd name="connsiteY4" fmla="*/ 0 h 70103"/>
                  <a:gd name="connsiteX5" fmla="*/ 342519 w 975360"/>
                  <a:gd name="connsiteY5" fmla="*/ 48673 h 70103"/>
                  <a:gd name="connsiteX6" fmla="*/ 975360 w 975360"/>
                  <a:gd name="connsiteY6" fmla="*/ 48673 h 70103"/>
                  <a:gd name="connsiteX7" fmla="*/ 975360 w 975360"/>
                  <a:gd name="connsiteY7" fmla="*/ 70104 h 70103"/>
                  <a:gd name="connsiteX8" fmla="*/ 338900 w 975360"/>
                  <a:gd name="connsiteY8" fmla="*/ 70104 h 7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75360" h="70103">
                    <a:moveTo>
                      <a:pt x="338900" y="70104"/>
                    </a:moveTo>
                    <a:lnTo>
                      <a:pt x="198787" y="21431"/>
                    </a:lnTo>
                    <a:lnTo>
                      <a:pt x="0" y="21431"/>
                    </a:lnTo>
                    <a:lnTo>
                      <a:pt x="0" y="0"/>
                    </a:lnTo>
                    <a:lnTo>
                      <a:pt x="202406" y="0"/>
                    </a:lnTo>
                    <a:lnTo>
                      <a:pt x="342519" y="48673"/>
                    </a:lnTo>
                    <a:lnTo>
                      <a:pt x="975360" y="48673"/>
                    </a:lnTo>
                    <a:lnTo>
                      <a:pt x="975360" y="70104"/>
                    </a:lnTo>
                    <a:lnTo>
                      <a:pt x="338900" y="70104"/>
                    </a:lnTo>
                    <a:close/>
                  </a:path>
                </a:pathLst>
              </a:custGeom>
              <a:solidFill>
                <a:srgbClr val="A1A1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5012" name="Graphic 1">
              <a:extLst>
                <a:ext uri="{FF2B5EF4-FFF2-40B4-BE49-F238E27FC236}">
                  <a16:creationId xmlns:a16="http://schemas.microsoft.com/office/drawing/2014/main" id="{1464AEF8-5320-4ED0-962F-5AF1997D0AA9}"/>
                </a:ext>
              </a:extLst>
            </p:cNvPr>
            <p:cNvGrpSpPr/>
            <p:nvPr/>
          </p:nvGrpSpPr>
          <p:grpSpPr>
            <a:xfrm>
              <a:off x="7936224" y="4967264"/>
              <a:ext cx="1486037" cy="1415057"/>
              <a:chOff x="4763737" y="5058195"/>
              <a:chExt cx="1038987" cy="989361"/>
            </a:xfrm>
            <a:solidFill>
              <a:schemeClr val="accent1"/>
            </a:solidFill>
          </p:grpSpPr>
          <p:grpSp>
            <p:nvGrpSpPr>
              <p:cNvPr id="17630" name="Graphic 1">
                <a:extLst>
                  <a:ext uri="{FF2B5EF4-FFF2-40B4-BE49-F238E27FC236}">
                    <a16:creationId xmlns:a16="http://schemas.microsoft.com/office/drawing/2014/main" id="{2254E1AA-BCD5-499A-BAB0-DA2580EC6984}"/>
                  </a:ext>
                </a:extLst>
              </p:cNvPr>
              <p:cNvGrpSpPr/>
              <p:nvPr/>
            </p:nvGrpSpPr>
            <p:grpSpPr>
              <a:xfrm>
                <a:off x="5184456" y="5172590"/>
                <a:ext cx="140493" cy="108870"/>
                <a:chOff x="5184456" y="5172590"/>
                <a:chExt cx="140493" cy="108870"/>
              </a:xfrm>
              <a:solidFill>
                <a:schemeClr val="accent1"/>
              </a:solidFill>
            </p:grpSpPr>
            <p:sp>
              <p:nvSpPr>
                <p:cNvPr id="17948" name="Freeform: Shape 17947">
                  <a:extLst>
                    <a:ext uri="{FF2B5EF4-FFF2-40B4-BE49-F238E27FC236}">
                      <a16:creationId xmlns:a16="http://schemas.microsoft.com/office/drawing/2014/main" id="{03A4866C-B226-4D7F-B43A-FF210B01B389}"/>
                    </a:ext>
                  </a:extLst>
                </p:cNvPr>
                <p:cNvSpPr/>
                <p:nvPr/>
              </p:nvSpPr>
              <p:spPr>
                <a:xfrm>
                  <a:off x="5184933" y="5172590"/>
                  <a:ext cx="140017" cy="107442"/>
                </a:xfrm>
                <a:custGeom>
                  <a:avLst/>
                  <a:gdLst>
                    <a:gd name="connsiteX0" fmla="*/ 0 w 140017"/>
                    <a:gd name="connsiteY0" fmla="*/ 0 h 107442"/>
                    <a:gd name="connsiteX1" fmla="*/ 140018 w 140017"/>
                    <a:gd name="connsiteY1" fmla="*/ 0 h 107442"/>
                    <a:gd name="connsiteX2" fmla="*/ 140018 w 140017"/>
                    <a:gd name="connsiteY2" fmla="*/ 107442 h 107442"/>
                    <a:gd name="connsiteX3" fmla="*/ 0 w 140017"/>
                    <a:gd name="connsiteY3" fmla="*/ 107442 h 107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017" h="107442">
                      <a:moveTo>
                        <a:pt x="0" y="0"/>
                      </a:moveTo>
                      <a:lnTo>
                        <a:pt x="140018" y="0"/>
                      </a:lnTo>
                      <a:lnTo>
                        <a:pt x="140018" y="107442"/>
                      </a:lnTo>
                      <a:lnTo>
                        <a:pt x="0" y="107442"/>
                      </a:lnTo>
                      <a:close/>
                    </a:path>
                  </a:pathLst>
                </a:custGeom>
                <a:solidFill>
                  <a:srgbClr val="E84E0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49" name="Freeform: Shape 17948">
                  <a:extLst>
                    <a:ext uri="{FF2B5EF4-FFF2-40B4-BE49-F238E27FC236}">
                      <a16:creationId xmlns:a16="http://schemas.microsoft.com/office/drawing/2014/main" id="{2C3DB707-4F58-4FBB-80FB-733F357A580F}"/>
                    </a:ext>
                  </a:extLst>
                </p:cNvPr>
                <p:cNvSpPr/>
                <p:nvPr/>
              </p:nvSpPr>
              <p:spPr>
                <a:xfrm>
                  <a:off x="5252655" y="5172780"/>
                  <a:ext cx="4381" cy="108680"/>
                </a:xfrm>
                <a:custGeom>
                  <a:avLst/>
                  <a:gdLst>
                    <a:gd name="connsiteX0" fmla="*/ 4382 w 4381"/>
                    <a:gd name="connsiteY0" fmla="*/ 108680 h 108680"/>
                    <a:gd name="connsiteX1" fmla="*/ 0 w 4381"/>
                    <a:gd name="connsiteY1" fmla="*/ 108680 h 108680"/>
                    <a:gd name="connsiteX2" fmla="*/ 0 w 4381"/>
                    <a:gd name="connsiteY2" fmla="*/ 0 h 108680"/>
                    <a:gd name="connsiteX3" fmla="*/ 4382 w 4381"/>
                    <a:gd name="connsiteY3" fmla="*/ 0 h 108680"/>
                    <a:gd name="connsiteX4" fmla="*/ 4382 w 4381"/>
                    <a:gd name="connsiteY4" fmla="*/ 108680 h 108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81" h="108680">
                      <a:moveTo>
                        <a:pt x="4382" y="108680"/>
                      </a:moveTo>
                      <a:lnTo>
                        <a:pt x="0" y="108680"/>
                      </a:lnTo>
                      <a:lnTo>
                        <a:pt x="0" y="0"/>
                      </a:lnTo>
                      <a:lnTo>
                        <a:pt x="4382" y="0"/>
                      </a:lnTo>
                      <a:lnTo>
                        <a:pt x="4382" y="10868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50" name="Freeform: Shape 17949">
                  <a:extLst>
                    <a:ext uri="{FF2B5EF4-FFF2-40B4-BE49-F238E27FC236}">
                      <a16:creationId xmlns:a16="http://schemas.microsoft.com/office/drawing/2014/main" id="{D95CBEDE-F79B-4E06-AD09-0AB055949B8A}"/>
                    </a:ext>
                  </a:extLst>
                </p:cNvPr>
                <p:cNvSpPr/>
                <p:nvPr/>
              </p:nvSpPr>
              <p:spPr>
                <a:xfrm>
                  <a:off x="5184456" y="5224882"/>
                  <a:ext cx="140112" cy="4476"/>
                </a:xfrm>
                <a:custGeom>
                  <a:avLst/>
                  <a:gdLst>
                    <a:gd name="connsiteX0" fmla="*/ 140113 w 140112"/>
                    <a:gd name="connsiteY0" fmla="*/ 4477 h 4476"/>
                    <a:gd name="connsiteX1" fmla="*/ 0 w 140112"/>
                    <a:gd name="connsiteY1" fmla="*/ 4477 h 4476"/>
                    <a:gd name="connsiteX2" fmla="*/ 0 w 140112"/>
                    <a:gd name="connsiteY2" fmla="*/ 0 h 4476"/>
                    <a:gd name="connsiteX3" fmla="*/ 140113 w 140112"/>
                    <a:gd name="connsiteY3" fmla="*/ 0 h 4476"/>
                    <a:gd name="connsiteX4" fmla="*/ 140113 w 140112"/>
                    <a:gd name="connsiteY4" fmla="*/ 4477 h 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112" h="4476">
                      <a:moveTo>
                        <a:pt x="140113" y="4477"/>
                      </a:moveTo>
                      <a:lnTo>
                        <a:pt x="0" y="4477"/>
                      </a:lnTo>
                      <a:lnTo>
                        <a:pt x="0" y="0"/>
                      </a:lnTo>
                      <a:lnTo>
                        <a:pt x="140113" y="0"/>
                      </a:lnTo>
                      <a:lnTo>
                        <a:pt x="140113" y="44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51" name="Freeform: Shape 17950">
                  <a:extLst>
                    <a:ext uri="{FF2B5EF4-FFF2-40B4-BE49-F238E27FC236}">
                      <a16:creationId xmlns:a16="http://schemas.microsoft.com/office/drawing/2014/main" id="{F2FAB1EB-8AFD-4A2A-BE6D-50CA2255C1B4}"/>
                    </a:ext>
                  </a:extLst>
                </p:cNvPr>
                <p:cNvSpPr/>
                <p:nvPr/>
              </p:nvSpPr>
              <p:spPr>
                <a:xfrm>
                  <a:off x="5219032" y="5214211"/>
                  <a:ext cx="35552" cy="19243"/>
                </a:xfrm>
                <a:custGeom>
                  <a:avLst/>
                  <a:gdLst>
                    <a:gd name="connsiteX0" fmla="*/ 2096 w 35552"/>
                    <a:gd name="connsiteY0" fmla="*/ 16005 h 19243"/>
                    <a:gd name="connsiteX1" fmla="*/ 0 w 35552"/>
                    <a:gd name="connsiteY1" fmla="*/ 10290 h 19243"/>
                    <a:gd name="connsiteX2" fmla="*/ 0 w 35552"/>
                    <a:gd name="connsiteY2" fmla="*/ 10290 h 19243"/>
                    <a:gd name="connsiteX3" fmla="*/ 381 w 35552"/>
                    <a:gd name="connsiteY3" fmla="*/ 7718 h 19243"/>
                    <a:gd name="connsiteX4" fmla="*/ 381 w 35552"/>
                    <a:gd name="connsiteY4" fmla="*/ 7718 h 19243"/>
                    <a:gd name="connsiteX5" fmla="*/ 10668 w 35552"/>
                    <a:gd name="connsiteY5" fmla="*/ 3 h 19243"/>
                    <a:gd name="connsiteX6" fmla="*/ 10668 w 35552"/>
                    <a:gd name="connsiteY6" fmla="*/ 3 h 19243"/>
                    <a:gd name="connsiteX7" fmla="*/ 34957 w 35552"/>
                    <a:gd name="connsiteY7" fmla="*/ 10957 h 19243"/>
                    <a:gd name="connsiteX8" fmla="*/ 34957 w 35552"/>
                    <a:gd name="connsiteY8" fmla="*/ 10957 h 19243"/>
                    <a:gd name="connsiteX9" fmla="*/ 34100 w 35552"/>
                    <a:gd name="connsiteY9" fmla="*/ 12195 h 19243"/>
                    <a:gd name="connsiteX10" fmla="*/ 34957 w 35552"/>
                    <a:gd name="connsiteY10" fmla="*/ 10957 h 19243"/>
                    <a:gd name="connsiteX11" fmla="*/ 35528 w 35552"/>
                    <a:gd name="connsiteY11" fmla="*/ 12385 h 19243"/>
                    <a:gd name="connsiteX12" fmla="*/ 35528 w 35552"/>
                    <a:gd name="connsiteY12" fmla="*/ 12385 h 19243"/>
                    <a:gd name="connsiteX13" fmla="*/ 34576 w 35552"/>
                    <a:gd name="connsiteY13" fmla="*/ 13624 h 19243"/>
                    <a:gd name="connsiteX14" fmla="*/ 34576 w 35552"/>
                    <a:gd name="connsiteY14" fmla="*/ 13624 h 19243"/>
                    <a:gd name="connsiteX15" fmla="*/ 11430 w 35552"/>
                    <a:gd name="connsiteY15" fmla="*/ 19243 h 19243"/>
                    <a:gd name="connsiteX16" fmla="*/ 11430 w 35552"/>
                    <a:gd name="connsiteY16" fmla="*/ 19243 h 19243"/>
                    <a:gd name="connsiteX17" fmla="*/ 11335 w 35552"/>
                    <a:gd name="connsiteY17" fmla="*/ 19243 h 19243"/>
                    <a:gd name="connsiteX18" fmla="*/ 11335 w 35552"/>
                    <a:gd name="connsiteY18" fmla="*/ 19243 h 19243"/>
                    <a:gd name="connsiteX19" fmla="*/ 2096 w 35552"/>
                    <a:gd name="connsiteY19" fmla="*/ 16005 h 19243"/>
                    <a:gd name="connsiteX20" fmla="*/ 2096 w 35552"/>
                    <a:gd name="connsiteY20" fmla="*/ 16005 h 19243"/>
                    <a:gd name="connsiteX21" fmla="*/ 10478 w 35552"/>
                    <a:gd name="connsiteY21" fmla="*/ 2956 h 19243"/>
                    <a:gd name="connsiteX22" fmla="*/ 3048 w 35552"/>
                    <a:gd name="connsiteY22" fmla="*/ 8575 h 19243"/>
                    <a:gd name="connsiteX23" fmla="*/ 3048 w 35552"/>
                    <a:gd name="connsiteY23" fmla="*/ 8575 h 19243"/>
                    <a:gd name="connsiteX24" fmla="*/ 2953 w 35552"/>
                    <a:gd name="connsiteY24" fmla="*/ 9052 h 19243"/>
                    <a:gd name="connsiteX25" fmla="*/ 2953 w 35552"/>
                    <a:gd name="connsiteY25" fmla="*/ 9052 h 19243"/>
                    <a:gd name="connsiteX26" fmla="*/ 2858 w 35552"/>
                    <a:gd name="connsiteY26" fmla="*/ 10290 h 19243"/>
                    <a:gd name="connsiteX27" fmla="*/ 2858 w 35552"/>
                    <a:gd name="connsiteY27" fmla="*/ 10290 h 19243"/>
                    <a:gd name="connsiteX28" fmla="*/ 4191 w 35552"/>
                    <a:gd name="connsiteY28" fmla="*/ 14005 h 19243"/>
                    <a:gd name="connsiteX29" fmla="*/ 4191 w 35552"/>
                    <a:gd name="connsiteY29" fmla="*/ 14005 h 19243"/>
                    <a:gd name="connsiteX30" fmla="*/ 11239 w 35552"/>
                    <a:gd name="connsiteY30" fmla="*/ 16195 h 19243"/>
                    <a:gd name="connsiteX31" fmla="*/ 11239 w 35552"/>
                    <a:gd name="connsiteY31" fmla="*/ 16195 h 19243"/>
                    <a:gd name="connsiteX32" fmla="*/ 30671 w 35552"/>
                    <a:gd name="connsiteY32" fmla="*/ 11719 h 19243"/>
                    <a:gd name="connsiteX33" fmla="*/ 30671 w 35552"/>
                    <a:gd name="connsiteY33" fmla="*/ 11719 h 19243"/>
                    <a:gd name="connsiteX34" fmla="*/ 25051 w 35552"/>
                    <a:gd name="connsiteY34" fmla="*/ 8099 h 19243"/>
                    <a:gd name="connsiteX35" fmla="*/ 25051 w 35552"/>
                    <a:gd name="connsiteY35" fmla="*/ 8099 h 19243"/>
                    <a:gd name="connsiteX36" fmla="*/ 10478 w 35552"/>
                    <a:gd name="connsiteY36" fmla="*/ 2956 h 19243"/>
                    <a:gd name="connsiteX37" fmla="*/ 10478 w 35552"/>
                    <a:gd name="connsiteY37" fmla="*/ 2956 h 19243"/>
                    <a:gd name="connsiteX38" fmla="*/ 10478 w 35552"/>
                    <a:gd name="connsiteY38" fmla="*/ 2956 h 19243"/>
                    <a:gd name="connsiteX39" fmla="*/ 10478 w 35552"/>
                    <a:gd name="connsiteY39" fmla="*/ 2956 h 19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5552" h="19243">
                      <a:moveTo>
                        <a:pt x="2096" y="16005"/>
                      </a:moveTo>
                      <a:cubicBezTo>
                        <a:pt x="381" y="14100"/>
                        <a:pt x="0" y="11909"/>
                        <a:pt x="0" y="10290"/>
                      </a:cubicBezTo>
                      <a:lnTo>
                        <a:pt x="0" y="10290"/>
                      </a:lnTo>
                      <a:cubicBezTo>
                        <a:pt x="0" y="8861"/>
                        <a:pt x="286" y="7813"/>
                        <a:pt x="381" y="7718"/>
                      </a:cubicBezTo>
                      <a:lnTo>
                        <a:pt x="381" y="7718"/>
                      </a:lnTo>
                      <a:cubicBezTo>
                        <a:pt x="2000" y="2194"/>
                        <a:pt x="6191" y="-92"/>
                        <a:pt x="10668" y="3"/>
                      </a:cubicBezTo>
                      <a:lnTo>
                        <a:pt x="10668" y="3"/>
                      </a:lnTo>
                      <a:cubicBezTo>
                        <a:pt x="21336" y="98"/>
                        <a:pt x="34766" y="10957"/>
                        <a:pt x="34957" y="10957"/>
                      </a:cubicBezTo>
                      <a:lnTo>
                        <a:pt x="34957" y="10957"/>
                      </a:lnTo>
                      <a:lnTo>
                        <a:pt x="34100" y="12195"/>
                      </a:lnTo>
                      <a:lnTo>
                        <a:pt x="34957" y="10957"/>
                      </a:lnTo>
                      <a:cubicBezTo>
                        <a:pt x="35433" y="11338"/>
                        <a:pt x="35624" y="11814"/>
                        <a:pt x="35528" y="12385"/>
                      </a:cubicBezTo>
                      <a:lnTo>
                        <a:pt x="35528" y="12385"/>
                      </a:lnTo>
                      <a:cubicBezTo>
                        <a:pt x="35433" y="12957"/>
                        <a:pt x="35052" y="13338"/>
                        <a:pt x="34576" y="13624"/>
                      </a:cubicBezTo>
                      <a:lnTo>
                        <a:pt x="34576" y="13624"/>
                      </a:lnTo>
                      <a:cubicBezTo>
                        <a:pt x="23908" y="17719"/>
                        <a:pt x="16574" y="19243"/>
                        <a:pt x="11430" y="19243"/>
                      </a:cubicBezTo>
                      <a:lnTo>
                        <a:pt x="11430" y="19243"/>
                      </a:lnTo>
                      <a:cubicBezTo>
                        <a:pt x="11430" y="19243"/>
                        <a:pt x="11430" y="19243"/>
                        <a:pt x="11335" y="19243"/>
                      </a:cubicBezTo>
                      <a:lnTo>
                        <a:pt x="11335" y="19243"/>
                      </a:lnTo>
                      <a:cubicBezTo>
                        <a:pt x="6763" y="19148"/>
                        <a:pt x="3810" y="17910"/>
                        <a:pt x="2096" y="16005"/>
                      </a:cubicBezTo>
                      <a:lnTo>
                        <a:pt x="2096" y="16005"/>
                      </a:lnTo>
                      <a:close/>
                      <a:moveTo>
                        <a:pt x="10478" y="2956"/>
                      </a:moveTo>
                      <a:cubicBezTo>
                        <a:pt x="6953" y="3051"/>
                        <a:pt x="4477" y="4194"/>
                        <a:pt x="3048" y="8575"/>
                      </a:cubicBezTo>
                      <a:lnTo>
                        <a:pt x="3048" y="8575"/>
                      </a:lnTo>
                      <a:cubicBezTo>
                        <a:pt x="3048" y="8575"/>
                        <a:pt x="2953" y="8671"/>
                        <a:pt x="2953" y="9052"/>
                      </a:cubicBezTo>
                      <a:lnTo>
                        <a:pt x="2953" y="9052"/>
                      </a:lnTo>
                      <a:cubicBezTo>
                        <a:pt x="2953" y="9337"/>
                        <a:pt x="2858" y="9814"/>
                        <a:pt x="2858" y="10290"/>
                      </a:cubicBezTo>
                      <a:lnTo>
                        <a:pt x="2858" y="10290"/>
                      </a:lnTo>
                      <a:cubicBezTo>
                        <a:pt x="2858" y="11528"/>
                        <a:pt x="3143" y="12862"/>
                        <a:pt x="4191" y="14005"/>
                      </a:cubicBezTo>
                      <a:lnTo>
                        <a:pt x="4191" y="14005"/>
                      </a:lnTo>
                      <a:cubicBezTo>
                        <a:pt x="5239" y="15148"/>
                        <a:pt x="7239" y="16195"/>
                        <a:pt x="11239" y="16195"/>
                      </a:cubicBezTo>
                      <a:lnTo>
                        <a:pt x="11239" y="16195"/>
                      </a:lnTo>
                      <a:cubicBezTo>
                        <a:pt x="15430" y="16195"/>
                        <a:pt x="21717" y="15052"/>
                        <a:pt x="30671" y="11719"/>
                      </a:cubicBezTo>
                      <a:lnTo>
                        <a:pt x="30671" y="11719"/>
                      </a:lnTo>
                      <a:cubicBezTo>
                        <a:pt x="29242" y="10766"/>
                        <a:pt x="27337" y="9433"/>
                        <a:pt x="25051" y="8099"/>
                      </a:cubicBezTo>
                      <a:lnTo>
                        <a:pt x="25051" y="8099"/>
                      </a:lnTo>
                      <a:cubicBezTo>
                        <a:pt x="20669" y="5432"/>
                        <a:pt x="14954" y="2956"/>
                        <a:pt x="10478" y="2956"/>
                      </a:cubicBezTo>
                      <a:lnTo>
                        <a:pt x="10478" y="2956"/>
                      </a:lnTo>
                      <a:lnTo>
                        <a:pt x="10478" y="2956"/>
                      </a:lnTo>
                      <a:lnTo>
                        <a:pt x="10478" y="295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52" name="Freeform: Shape 17951">
                  <a:extLst>
                    <a:ext uri="{FF2B5EF4-FFF2-40B4-BE49-F238E27FC236}">
                      <a16:creationId xmlns:a16="http://schemas.microsoft.com/office/drawing/2014/main" id="{72E459B5-DEF8-417E-843D-0C959F3512A6}"/>
                    </a:ext>
                  </a:extLst>
                </p:cNvPr>
                <p:cNvSpPr/>
                <p:nvPr/>
              </p:nvSpPr>
              <p:spPr>
                <a:xfrm>
                  <a:off x="5226473" y="5224168"/>
                  <a:ext cx="30611" cy="29885"/>
                </a:xfrm>
                <a:custGeom>
                  <a:avLst/>
                  <a:gdLst>
                    <a:gd name="connsiteX0" fmla="*/ 465 w 30611"/>
                    <a:gd name="connsiteY0" fmla="*/ 29480 h 29885"/>
                    <a:gd name="connsiteX1" fmla="*/ 465 w 30611"/>
                    <a:gd name="connsiteY1" fmla="*/ 27384 h 29885"/>
                    <a:gd name="connsiteX2" fmla="*/ 465 w 30611"/>
                    <a:gd name="connsiteY2" fmla="*/ 27384 h 29885"/>
                    <a:gd name="connsiteX3" fmla="*/ 28087 w 30611"/>
                    <a:gd name="connsiteY3" fmla="*/ 429 h 29885"/>
                    <a:gd name="connsiteX4" fmla="*/ 30183 w 30611"/>
                    <a:gd name="connsiteY4" fmla="*/ 429 h 29885"/>
                    <a:gd name="connsiteX5" fmla="*/ 30183 w 30611"/>
                    <a:gd name="connsiteY5" fmla="*/ 429 h 29885"/>
                    <a:gd name="connsiteX6" fmla="*/ 30183 w 30611"/>
                    <a:gd name="connsiteY6" fmla="*/ 2524 h 29885"/>
                    <a:gd name="connsiteX7" fmla="*/ 30183 w 30611"/>
                    <a:gd name="connsiteY7" fmla="*/ 2524 h 29885"/>
                    <a:gd name="connsiteX8" fmla="*/ 2561 w 30611"/>
                    <a:gd name="connsiteY8" fmla="*/ 29480 h 29885"/>
                    <a:gd name="connsiteX9" fmla="*/ 1513 w 30611"/>
                    <a:gd name="connsiteY9" fmla="*/ 29861 h 29885"/>
                    <a:gd name="connsiteX10" fmla="*/ 1513 w 30611"/>
                    <a:gd name="connsiteY10" fmla="*/ 29861 h 29885"/>
                    <a:gd name="connsiteX11" fmla="*/ 465 w 30611"/>
                    <a:gd name="connsiteY11" fmla="*/ 29480 h 29885"/>
                    <a:gd name="connsiteX12" fmla="*/ 465 w 30611"/>
                    <a:gd name="connsiteY12" fmla="*/ 29480 h 29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11" h="29885">
                      <a:moveTo>
                        <a:pt x="465" y="29480"/>
                      </a:moveTo>
                      <a:cubicBezTo>
                        <a:pt x="-202" y="28908"/>
                        <a:pt x="-106" y="27956"/>
                        <a:pt x="465" y="27384"/>
                      </a:cubicBezTo>
                      <a:lnTo>
                        <a:pt x="465" y="27384"/>
                      </a:lnTo>
                      <a:lnTo>
                        <a:pt x="28087" y="429"/>
                      </a:lnTo>
                      <a:cubicBezTo>
                        <a:pt x="28659" y="-143"/>
                        <a:pt x="29612" y="-143"/>
                        <a:pt x="30183" y="429"/>
                      </a:cubicBezTo>
                      <a:lnTo>
                        <a:pt x="30183" y="429"/>
                      </a:lnTo>
                      <a:cubicBezTo>
                        <a:pt x="30754" y="1000"/>
                        <a:pt x="30754" y="1953"/>
                        <a:pt x="30183" y="2524"/>
                      </a:cubicBezTo>
                      <a:lnTo>
                        <a:pt x="30183" y="2524"/>
                      </a:lnTo>
                      <a:lnTo>
                        <a:pt x="2561" y="29480"/>
                      </a:lnTo>
                      <a:cubicBezTo>
                        <a:pt x="2275" y="29766"/>
                        <a:pt x="1894" y="29861"/>
                        <a:pt x="1513" y="29861"/>
                      </a:cubicBezTo>
                      <a:lnTo>
                        <a:pt x="1513" y="29861"/>
                      </a:lnTo>
                      <a:cubicBezTo>
                        <a:pt x="1037" y="29956"/>
                        <a:pt x="751" y="29766"/>
                        <a:pt x="465" y="29480"/>
                      </a:cubicBezTo>
                      <a:lnTo>
                        <a:pt x="465" y="2948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53" name="Freeform: Shape 17952">
                  <a:extLst>
                    <a:ext uri="{FF2B5EF4-FFF2-40B4-BE49-F238E27FC236}">
                      <a16:creationId xmlns:a16="http://schemas.microsoft.com/office/drawing/2014/main" id="{4BB48AC1-9336-456B-AD72-3A5EC804D8CE}"/>
                    </a:ext>
                  </a:extLst>
                </p:cNvPr>
                <p:cNvSpPr/>
                <p:nvPr/>
              </p:nvSpPr>
              <p:spPr>
                <a:xfrm>
                  <a:off x="5255775" y="5214116"/>
                  <a:ext cx="35456" cy="19243"/>
                </a:xfrm>
                <a:custGeom>
                  <a:avLst/>
                  <a:gdLst>
                    <a:gd name="connsiteX0" fmla="*/ 24122 w 35456"/>
                    <a:gd name="connsiteY0" fmla="*/ 19243 h 19243"/>
                    <a:gd name="connsiteX1" fmla="*/ 976 w 35456"/>
                    <a:gd name="connsiteY1" fmla="*/ 13623 h 19243"/>
                    <a:gd name="connsiteX2" fmla="*/ 976 w 35456"/>
                    <a:gd name="connsiteY2" fmla="*/ 13623 h 19243"/>
                    <a:gd name="connsiteX3" fmla="*/ 1548 w 35456"/>
                    <a:gd name="connsiteY3" fmla="*/ 12195 h 19243"/>
                    <a:gd name="connsiteX4" fmla="*/ 2500 w 35456"/>
                    <a:gd name="connsiteY4" fmla="*/ 13338 h 19243"/>
                    <a:gd name="connsiteX5" fmla="*/ 1548 w 35456"/>
                    <a:gd name="connsiteY5" fmla="*/ 12195 h 19243"/>
                    <a:gd name="connsiteX6" fmla="*/ 976 w 35456"/>
                    <a:gd name="connsiteY6" fmla="*/ 13623 h 19243"/>
                    <a:gd name="connsiteX7" fmla="*/ 24 w 35456"/>
                    <a:gd name="connsiteY7" fmla="*/ 12385 h 19243"/>
                    <a:gd name="connsiteX8" fmla="*/ 24 w 35456"/>
                    <a:gd name="connsiteY8" fmla="*/ 12385 h 19243"/>
                    <a:gd name="connsiteX9" fmla="*/ 595 w 35456"/>
                    <a:gd name="connsiteY9" fmla="*/ 10957 h 19243"/>
                    <a:gd name="connsiteX10" fmla="*/ 595 w 35456"/>
                    <a:gd name="connsiteY10" fmla="*/ 10957 h 19243"/>
                    <a:gd name="connsiteX11" fmla="*/ 24979 w 35456"/>
                    <a:gd name="connsiteY11" fmla="*/ 3 h 19243"/>
                    <a:gd name="connsiteX12" fmla="*/ 24979 w 35456"/>
                    <a:gd name="connsiteY12" fmla="*/ 3 h 19243"/>
                    <a:gd name="connsiteX13" fmla="*/ 35171 w 35456"/>
                    <a:gd name="connsiteY13" fmla="*/ 7718 h 19243"/>
                    <a:gd name="connsiteX14" fmla="*/ 35171 w 35456"/>
                    <a:gd name="connsiteY14" fmla="*/ 7718 h 19243"/>
                    <a:gd name="connsiteX15" fmla="*/ 35457 w 35456"/>
                    <a:gd name="connsiteY15" fmla="*/ 10290 h 19243"/>
                    <a:gd name="connsiteX16" fmla="*/ 35457 w 35456"/>
                    <a:gd name="connsiteY16" fmla="*/ 10290 h 19243"/>
                    <a:gd name="connsiteX17" fmla="*/ 33266 w 35456"/>
                    <a:gd name="connsiteY17" fmla="*/ 16005 h 19243"/>
                    <a:gd name="connsiteX18" fmla="*/ 33266 w 35456"/>
                    <a:gd name="connsiteY18" fmla="*/ 16005 h 19243"/>
                    <a:gd name="connsiteX19" fmla="*/ 24122 w 35456"/>
                    <a:gd name="connsiteY19" fmla="*/ 19243 h 19243"/>
                    <a:gd name="connsiteX20" fmla="*/ 24122 w 35456"/>
                    <a:gd name="connsiteY20" fmla="*/ 19243 h 19243"/>
                    <a:gd name="connsiteX21" fmla="*/ 24122 w 35456"/>
                    <a:gd name="connsiteY21" fmla="*/ 19243 h 19243"/>
                    <a:gd name="connsiteX22" fmla="*/ 24122 w 35456"/>
                    <a:gd name="connsiteY22" fmla="*/ 19243 h 19243"/>
                    <a:gd name="connsiteX23" fmla="*/ 24122 w 35456"/>
                    <a:gd name="connsiteY23" fmla="*/ 16291 h 19243"/>
                    <a:gd name="connsiteX24" fmla="*/ 31171 w 35456"/>
                    <a:gd name="connsiteY24" fmla="*/ 14100 h 19243"/>
                    <a:gd name="connsiteX25" fmla="*/ 31171 w 35456"/>
                    <a:gd name="connsiteY25" fmla="*/ 14100 h 19243"/>
                    <a:gd name="connsiteX26" fmla="*/ 32504 w 35456"/>
                    <a:gd name="connsiteY26" fmla="*/ 10385 h 19243"/>
                    <a:gd name="connsiteX27" fmla="*/ 32504 w 35456"/>
                    <a:gd name="connsiteY27" fmla="*/ 10385 h 19243"/>
                    <a:gd name="connsiteX28" fmla="*/ 32409 w 35456"/>
                    <a:gd name="connsiteY28" fmla="*/ 9052 h 19243"/>
                    <a:gd name="connsiteX29" fmla="*/ 32409 w 35456"/>
                    <a:gd name="connsiteY29" fmla="*/ 9052 h 19243"/>
                    <a:gd name="connsiteX30" fmla="*/ 32313 w 35456"/>
                    <a:gd name="connsiteY30" fmla="*/ 8670 h 19243"/>
                    <a:gd name="connsiteX31" fmla="*/ 32313 w 35456"/>
                    <a:gd name="connsiteY31" fmla="*/ 8670 h 19243"/>
                    <a:gd name="connsiteX32" fmla="*/ 24979 w 35456"/>
                    <a:gd name="connsiteY32" fmla="*/ 3051 h 19243"/>
                    <a:gd name="connsiteX33" fmla="*/ 24979 w 35456"/>
                    <a:gd name="connsiteY33" fmla="*/ 3051 h 19243"/>
                    <a:gd name="connsiteX34" fmla="*/ 10311 w 35456"/>
                    <a:gd name="connsiteY34" fmla="*/ 8194 h 19243"/>
                    <a:gd name="connsiteX35" fmla="*/ 10311 w 35456"/>
                    <a:gd name="connsiteY35" fmla="*/ 8194 h 19243"/>
                    <a:gd name="connsiteX36" fmla="*/ 4691 w 35456"/>
                    <a:gd name="connsiteY36" fmla="*/ 11814 h 19243"/>
                    <a:gd name="connsiteX37" fmla="*/ 4691 w 35456"/>
                    <a:gd name="connsiteY37" fmla="*/ 11814 h 19243"/>
                    <a:gd name="connsiteX38" fmla="*/ 24122 w 35456"/>
                    <a:gd name="connsiteY38" fmla="*/ 16291 h 19243"/>
                    <a:gd name="connsiteX39" fmla="*/ 24122 w 35456"/>
                    <a:gd name="connsiteY39" fmla="*/ 16291 h 19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5456" h="19243">
                      <a:moveTo>
                        <a:pt x="24122" y="19243"/>
                      </a:moveTo>
                      <a:cubicBezTo>
                        <a:pt x="18979" y="19243"/>
                        <a:pt x="11739" y="17719"/>
                        <a:pt x="976" y="13623"/>
                      </a:cubicBezTo>
                      <a:lnTo>
                        <a:pt x="976" y="13623"/>
                      </a:lnTo>
                      <a:lnTo>
                        <a:pt x="1548" y="12195"/>
                      </a:lnTo>
                      <a:lnTo>
                        <a:pt x="2500" y="13338"/>
                      </a:lnTo>
                      <a:lnTo>
                        <a:pt x="1548" y="12195"/>
                      </a:lnTo>
                      <a:lnTo>
                        <a:pt x="976" y="13623"/>
                      </a:lnTo>
                      <a:cubicBezTo>
                        <a:pt x="500" y="13433"/>
                        <a:pt x="119" y="12957"/>
                        <a:pt x="24" y="12385"/>
                      </a:cubicBezTo>
                      <a:lnTo>
                        <a:pt x="24" y="12385"/>
                      </a:lnTo>
                      <a:cubicBezTo>
                        <a:pt x="-71" y="11909"/>
                        <a:pt x="119" y="11338"/>
                        <a:pt x="595" y="10957"/>
                      </a:cubicBezTo>
                      <a:lnTo>
                        <a:pt x="595" y="10957"/>
                      </a:lnTo>
                      <a:cubicBezTo>
                        <a:pt x="690" y="10957"/>
                        <a:pt x="14216" y="98"/>
                        <a:pt x="24979" y="3"/>
                      </a:cubicBezTo>
                      <a:lnTo>
                        <a:pt x="24979" y="3"/>
                      </a:lnTo>
                      <a:cubicBezTo>
                        <a:pt x="29361" y="-92"/>
                        <a:pt x="33552" y="2289"/>
                        <a:pt x="35171" y="7718"/>
                      </a:cubicBezTo>
                      <a:lnTo>
                        <a:pt x="35171" y="7718"/>
                      </a:lnTo>
                      <a:cubicBezTo>
                        <a:pt x="35171" y="7813"/>
                        <a:pt x="35457" y="8861"/>
                        <a:pt x="35457" y="10290"/>
                      </a:cubicBezTo>
                      <a:lnTo>
                        <a:pt x="35457" y="10290"/>
                      </a:lnTo>
                      <a:cubicBezTo>
                        <a:pt x="35457" y="11909"/>
                        <a:pt x="35076" y="14100"/>
                        <a:pt x="33266" y="16005"/>
                      </a:cubicBezTo>
                      <a:lnTo>
                        <a:pt x="33266" y="16005"/>
                      </a:lnTo>
                      <a:cubicBezTo>
                        <a:pt x="31552" y="18005"/>
                        <a:pt x="28599" y="19243"/>
                        <a:pt x="24122" y="19243"/>
                      </a:cubicBezTo>
                      <a:lnTo>
                        <a:pt x="24122" y="19243"/>
                      </a:lnTo>
                      <a:lnTo>
                        <a:pt x="24122" y="19243"/>
                      </a:lnTo>
                      <a:lnTo>
                        <a:pt x="24122" y="19243"/>
                      </a:lnTo>
                      <a:close/>
                      <a:moveTo>
                        <a:pt x="24122" y="16291"/>
                      </a:moveTo>
                      <a:cubicBezTo>
                        <a:pt x="28122" y="16291"/>
                        <a:pt x="30123" y="15243"/>
                        <a:pt x="31171" y="14100"/>
                      </a:cubicBezTo>
                      <a:lnTo>
                        <a:pt x="31171" y="14100"/>
                      </a:lnTo>
                      <a:cubicBezTo>
                        <a:pt x="32218" y="12957"/>
                        <a:pt x="32504" y="11623"/>
                        <a:pt x="32504" y="10385"/>
                      </a:cubicBezTo>
                      <a:lnTo>
                        <a:pt x="32504" y="10385"/>
                      </a:lnTo>
                      <a:cubicBezTo>
                        <a:pt x="32504" y="9814"/>
                        <a:pt x="32409" y="9433"/>
                        <a:pt x="32409" y="9052"/>
                      </a:cubicBezTo>
                      <a:lnTo>
                        <a:pt x="32409" y="9052"/>
                      </a:lnTo>
                      <a:cubicBezTo>
                        <a:pt x="32409" y="8766"/>
                        <a:pt x="32313" y="8670"/>
                        <a:pt x="32313" y="8670"/>
                      </a:cubicBezTo>
                      <a:lnTo>
                        <a:pt x="32313" y="8670"/>
                      </a:lnTo>
                      <a:cubicBezTo>
                        <a:pt x="30885" y="4289"/>
                        <a:pt x="28408" y="3146"/>
                        <a:pt x="24979" y="3051"/>
                      </a:cubicBezTo>
                      <a:lnTo>
                        <a:pt x="24979" y="3051"/>
                      </a:lnTo>
                      <a:cubicBezTo>
                        <a:pt x="20598" y="3051"/>
                        <a:pt x="14787" y="5527"/>
                        <a:pt x="10311" y="8194"/>
                      </a:cubicBezTo>
                      <a:lnTo>
                        <a:pt x="10311" y="8194"/>
                      </a:lnTo>
                      <a:cubicBezTo>
                        <a:pt x="8025" y="9528"/>
                        <a:pt x="6025" y="10861"/>
                        <a:pt x="4691" y="11814"/>
                      </a:cubicBezTo>
                      <a:lnTo>
                        <a:pt x="4691" y="11814"/>
                      </a:lnTo>
                      <a:cubicBezTo>
                        <a:pt x="13645" y="15147"/>
                        <a:pt x="19931" y="16291"/>
                        <a:pt x="24122" y="16291"/>
                      </a:cubicBezTo>
                      <a:lnTo>
                        <a:pt x="24122" y="162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54" name="Freeform: Shape 17953">
                  <a:extLst>
                    <a:ext uri="{FF2B5EF4-FFF2-40B4-BE49-F238E27FC236}">
                      <a16:creationId xmlns:a16="http://schemas.microsoft.com/office/drawing/2014/main" id="{8A730439-24D0-41E1-95B5-D729A60E1A61}"/>
                    </a:ext>
                  </a:extLst>
                </p:cNvPr>
                <p:cNvSpPr/>
                <p:nvPr/>
              </p:nvSpPr>
              <p:spPr>
                <a:xfrm>
                  <a:off x="5253203" y="5224227"/>
                  <a:ext cx="30646" cy="29992"/>
                </a:xfrm>
                <a:custGeom>
                  <a:avLst/>
                  <a:gdLst>
                    <a:gd name="connsiteX0" fmla="*/ 28027 w 30646"/>
                    <a:gd name="connsiteY0" fmla="*/ 29516 h 29992"/>
                    <a:gd name="connsiteX1" fmla="*/ 500 w 30646"/>
                    <a:gd name="connsiteY1" fmla="*/ 2561 h 29992"/>
                    <a:gd name="connsiteX2" fmla="*/ 500 w 30646"/>
                    <a:gd name="connsiteY2" fmla="*/ 465 h 29992"/>
                    <a:gd name="connsiteX3" fmla="*/ 500 w 30646"/>
                    <a:gd name="connsiteY3" fmla="*/ 465 h 29992"/>
                    <a:gd name="connsiteX4" fmla="*/ 2596 w 30646"/>
                    <a:gd name="connsiteY4" fmla="*/ 465 h 29992"/>
                    <a:gd name="connsiteX5" fmla="*/ 2596 w 30646"/>
                    <a:gd name="connsiteY5" fmla="*/ 465 h 29992"/>
                    <a:gd name="connsiteX6" fmla="*/ 30218 w 30646"/>
                    <a:gd name="connsiteY6" fmla="*/ 27421 h 29992"/>
                    <a:gd name="connsiteX7" fmla="*/ 30218 w 30646"/>
                    <a:gd name="connsiteY7" fmla="*/ 29516 h 29992"/>
                    <a:gd name="connsiteX8" fmla="*/ 30218 w 30646"/>
                    <a:gd name="connsiteY8" fmla="*/ 29516 h 29992"/>
                    <a:gd name="connsiteX9" fmla="*/ 29170 w 30646"/>
                    <a:gd name="connsiteY9" fmla="*/ 29993 h 29992"/>
                    <a:gd name="connsiteX10" fmla="*/ 29170 w 30646"/>
                    <a:gd name="connsiteY10" fmla="*/ 29993 h 29992"/>
                    <a:gd name="connsiteX11" fmla="*/ 28027 w 30646"/>
                    <a:gd name="connsiteY11" fmla="*/ 29516 h 29992"/>
                    <a:gd name="connsiteX12" fmla="*/ 28027 w 30646"/>
                    <a:gd name="connsiteY12" fmla="*/ 29516 h 29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46" h="29992">
                      <a:moveTo>
                        <a:pt x="28027" y="29516"/>
                      </a:moveTo>
                      <a:lnTo>
                        <a:pt x="500" y="2561"/>
                      </a:lnTo>
                      <a:cubicBezTo>
                        <a:pt x="-167" y="1989"/>
                        <a:pt x="-167" y="1037"/>
                        <a:pt x="500" y="465"/>
                      </a:cubicBezTo>
                      <a:lnTo>
                        <a:pt x="500" y="465"/>
                      </a:lnTo>
                      <a:cubicBezTo>
                        <a:pt x="1072" y="-106"/>
                        <a:pt x="2024" y="-202"/>
                        <a:pt x="2596" y="465"/>
                      </a:cubicBezTo>
                      <a:lnTo>
                        <a:pt x="2596" y="465"/>
                      </a:lnTo>
                      <a:lnTo>
                        <a:pt x="30218" y="27421"/>
                      </a:lnTo>
                      <a:cubicBezTo>
                        <a:pt x="30790" y="27992"/>
                        <a:pt x="30790" y="28945"/>
                        <a:pt x="30218" y="29516"/>
                      </a:cubicBezTo>
                      <a:lnTo>
                        <a:pt x="30218" y="29516"/>
                      </a:lnTo>
                      <a:cubicBezTo>
                        <a:pt x="29932" y="29802"/>
                        <a:pt x="29551" y="29993"/>
                        <a:pt x="29170" y="29993"/>
                      </a:cubicBezTo>
                      <a:lnTo>
                        <a:pt x="29170" y="29993"/>
                      </a:lnTo>
                      <a:cubicBezTo>
                        <a:pt x="28694" y="29897"/>
                        <a:pt x="28313" y="29707"/>
                        <a:pt x="28027" y="29516"/>
                      </a:cubicBezTo>
                      <a:lnTo>
                        <a:pt x="28027" y="295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7631" name="Freeform: Shape 17630">
                <a:extLst>
                  <a:ext uri="{FF2B5EF4-FFF2-40B4-BE49-F238E27FC236}">
                    <a16:creationId xmlns:a16="http://schemas.microsoft.com/office/drawing/2014/main" id="{BF2E2D42-37BF-4F4D-BDDE-9AC274852FC2}"/>
                  </a:ext>
                </a:extLst>
              </p:cNvPr>
              <p:cNvSpPr/>
              <p:nvPr/>
            </p:nvSpPr>
            <p:spPr>
              <a:xfrm>
                <a:off x="5115496" y="5278794"/>
                <a:ext cx="209931" cy="153733"/>
              </a:xfrm>
              <a:custGeom>
                <a:avLst/>
                <a:gdLst>
                  <a:gd name="connsiteX0" fmla="*/ 0 w 209931"/>
                  <a:gd name="connsiteY0" fmla="*/ 0 h 153733"/>
                  <a:gd name="connsiteX1" fmla="*/ 209931 w 209931"/>
                  <a:gd name="connsiteY1" fmla="*/ 0 h 153733"/>
                  <a:gd name="connsiteX2" fmla="*/ 209931 w 209931"/>
                  <a:gd name="connsiteY2" fmla="*/ 153734 h 153733"/>
                  <a:gd name="connsiteX3" fmla="*/ 0 w 209931"/>
                  <a:gd name="connsiteY3" fmla="*/ 153734 h 153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931" h="153733">
                    <a:moveTo>
                      <a:pt x="0" y="0"/>
                    </a:moveTo>
                    <a:lnTo>
                      <a:pt x="209931" y="0"/>
                    </a:lnTo>
                    <a:lnTo>
                      <a:pt x="209931" y="153734"/>
                    </a:lnTo>
                    <a:lnTo>
                      <a:pt x="0" y="153734"/>
                    </a:lnTo>
                    <a:close/>
                  </a:path>
                </a:pathLst>
              </a:custGeom>
              <a:solidFill>
                <a:srgbClr val="4BBB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32" name="Freeform: Shape 17631">
                <a:extLst>
                  <a:ext uri="{FF2B5EF4-FFF2-40B4-BE49-F238E27FC236}">
                    <a16:creationId xmlns:a16="http://schemas.microsoft.com/office/drawing/2014/main" id="{5E39D6BC-2E5A-48A0-92DB-5BD7F8995305}"/>
                  </a:ext>
                </a:extLst>
              </p:cNvPr>
              <p:cNvSpPr/>
              <p:nvPr/>
            </p:nvSpPr>
            <p:spPr>
              <a:xfrm>
                <a:off x="5217508" y="5279270"/>
                <a:ext cx="8858" cy="153924"/>
              </a:xfrm>
              <a:custGeom>
                <a:avLst/>
                <a:gdLst>
                  <a:gd name="connsiteX0" fmla="*/ 8858 w 8858"/>
                  <a:gd name="connsiteY0" fmla="*/ 153924 h 153924"/>
                  <a:gd name="connsiteX1" fmla="*/ 0 w 8858"/>
                  <a:gd name="connsiteY1" fmla="*/ 153924 h 153924"/>
                  <a:gd name="connsiteX2" fmla="*/ 0 w 8858"/>
                  <a:gd name="connsiteY2" fmla="*/ 0 h 153924"/>
                  <a:gd name="connsiteX3" fmla="*/ 5144 w 8858"/>
                  <a:gd name="connsiteY3" fmla="*/ 0 h 153924"/>
                  <a:gd name="connsiteX4" fmla="*/ 5144 w 8858"/>
                  <a:gd name="connsiteY4" fmla="*/ 153924 h 153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8" h="153924">
                    <a:moveTo>
                      <a:pt x="8858" y="153924"/>
                    </a:moveTo>
                    <a:lnTo>
                      <a:pt x="0" y="153924"/>
                    </a:lnTo>
                    <a:lnTo>
                      <a:pt x="0" y="0"/>
                    </a:lnTo>
                    <a:lnTo>
                      <a:pt x="5144" y="0"/>
                    </a:lnTo>
                    <a:lnTo>
                      <a:pt x="5144" y="15392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33" name="Freeform: Shape 17632">
                <a:extLst>
                  <a:ext uri="{FF2B5EF4-FFF2-40B4-BE49-F238E27FC236}">
                    <a16:creationId xmlns:a16="http://schemas.microsoft.com/office/drawing/2014/main" id="{6F355372-F51F-4ECF-9ECA-A7F830E620A1}"/>
                  </a:ext>
                </a:extLst>
              </p:cNvPr>
              <p:cNvSpPr/>
              <p:nvPr/>
            </p:nvSpPr>
            <p:spPr>
              <a:xfrm>
                <a:off x="5119020" y="5353660"/>
                <a:ext cx="209454" cy="4476"/>
              </a:xfrm>
              <a:custGeom>
                <a:avLst/>
                <a:gdLst>
                  <a:gd name="connsiteX0" fmla="*/ 209455 w 209454"/>
                  <a:gd name="connsiteY0" fmla="*/ 4477 h 4476"/>
                  <a:gd name="connsiteX1" fmla="*/ 0 w 209454"/>
                  <a:gd name="connsiteY1" fmla="*/ 4477 h 4476"/>
                  <a:gd name="connsiteX2" fmla="*/ 0 w 209454"/>
                  <a:gd name="connsiteY2" fmla="*/ 0 h 4476"/>
                  <a:gd name="connsiteX3" fmla="*/ 209455 w 209454"/>
                  <a:gd name="connsiteY3" fmla="*/ 0 h 4476"/>
                  <a:gd name="connsiteX4" fmla="*/ 209455 w 209454"/>
                  <a:gd name="connsiteY4" fmla="*/ 4477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454" h="4476">
                    <a:moveTo>
                      <a:pt x="209455" y="4477"/>
                    </a:moveTo>
                    <a:lnTo>
                      <a:pt x="0" y="4477"/>
                    </a:lnTo>
                    <a:lnTo>
                      <a:pt x="0" y="0"/>
                    </a:lnTo>
                    <a:lnTo>
                      <a:pt x="209455" y="0"/>
                    </a:lnTo>
                    <a:lnTo>
                      <a:pt x="209455" y="4477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634" name="Graphic 1">
                <a:extLst>
                  <a:ext uri="{FF2B5EF4-FFF2-40B4-BE49-F238E27FC236}">
                    <a16:creationId xmlns:a16="http://schemas.microsoft.com/office/drawing/2014/main" id="{DF4A632E-A9A1-4F84-B04E-8BD8AD258EA0}"/>
                  </a:ext>
                </a:extLst>
              </p:cNvPr>
              <p:cNvGrpSpPr/>
              <p:nvPr/>
            </p:nvGrpSpPr>
            <p:grpSpPr>
              <a:xfrm>
                <a:off x="5183885" y="5344037"/>
                <a:ext cx="72008" cy="40007"/>
                <a:chOff x="5183885" y="5344037"/>
                <a:chExt cx="72008" cy="40007"/>
              </a:xfrm>
              <a:solidFill>
                <a:srgbClr val="FFFFFF"/>
              </a:solidFill>
            </p:grpSpPr>
            <p:sp>
              <p:nvSpPr>
                <p:cNvPr id="17944" name="Freeform: Shape 17943">
                  <a:extLst>
                    <a:ext uri="{FF2B5EF4-FFF2-40B4-BE49-F238E27FC236}">
                      <a16:creationId xmlns:a16="http://schemas.microsoft.com/office/drawing/2014/main" id="{F5E8EA8B-566A-478B-B211-98BA0E33C0C9}"/>
                    </a:ext>
                  </a:extLst>
                </p:cNvPr>
                <p:cNvSpPr/>
                <p:nvPr/>
              </p:nvSpPr>
              <p:spPr>
                <a:xfrm>
                  <a:off x="5183885" y="5344037"/>
                  <a:ext cx="35456" cy="19152"/>
                </a:xfrm>
                <a:custGeom>
                  <a:avLst/>
                  <a:gdLst>
                    <a:gd name="connsiteX0" fmla="*/ 2096 w 35456"/>
                    <a:gd name="connsiteY0" fmla="*/ 16100 h 19152"/>
                    <a:gd name="connsiteX1" fmla="*/ 0 w 35456"/>
                    <a:gd name="connsiteY1" fmla="*/ 10290 h 19152"/>
                    <a:gd name="connsiteX2" fmla="*/ 0 w 35456"/>
                    <a:gd name="connsiteY2" fmla="*/ 10290 h 19152"/>
                    <a:gd name="connsiteX3" fmla="*/ 381 w 35456"/>
                    <a:gd name="connsiteY3" fmla="*/ 7718 h 19152"/>
                    <a:gd name="connsiteX4" fmla="*/ 381 w 35456"/>
                    <a:gd name="connsiteY4" fmla="*/ 7718 h 19152"/>
                    <a:gd name="connsiteX5" fmla="*/ 10573 w 35456"/>
                    <a:gd name="connsiteY5" fmla="*/ 3 h 19152"/>
                    <a:gd name="connsiteX6" fmla="*/ 10573 w 35456"/>
                    <a:gd name="connsiteY6" fmla="*/ 3 h 19152"/>
                    <a:gd name="connsiteX7" fmla="*/ 34862 w 35456"/>
                    <a:gd name="connsiteY7" fmla="*/ 10957 h 19152"/>
                    <a:gd name="connsiteX8" fmla="*/ 34862 w 35456"/>
                    <a:gd name="connsiteY8" fmla="*/ 10957 h 19152"/>
                    <a:gd name="connsiteX9" fmla="*/ 33909 w 35456"/>
                    <a:gd name="connsiteY9" fmla="*/ 12100 h 19152"/>
                    <a:gd name="connsiteX10" fmla="*/ 34862 w 35456"/>
                    <a:gd name="connsiteY10" fmla="*/ 10957 h 19152"/>
                    <a:gd name="connsiteX11" fmla="*/ 35433 w 35456"/>
                    <a:gd name="connsiteY11" fmla="*/ 12290 h 19152"/>
                    <a:gd name="connsiteX12" fmla="*/ 35433 w 35456"/>
                    <a:gd name="connsiteY12" fmla="*/ 12290 h 19152"/>
                    <a:gd name="connsiteX13" fmla="*/ 34480 w 35456"/>
                    <a:gd name="connsiteY13" fmla="*/ 13433 h 19152"/>
                    <a:gd name="connsiteX14" fmla="*/ 34480 w 35456"/>
                    <a:gd name="connsiteY14" fmla="*/ 13433 h 19152"/>
                    <a:gd name="connsiteX15" fmla="*/ 11430 w 35456"/>
                    <a:gd name="connsiteY15" fmla="*/ 19148 h 19152"/>
                    <a:gd name="connsiteX16" fmla="*/ 11430 w 35456"/>
                    <a:gd name="connsiteY16" fmla="*/ 19148 h 19152"/>
                    <a:gd name="connsiteX17" fmla="*/ 11335 w 35456"/>
                    <a:gd name="connsiteY17" fmla="*/ 19148 h 19152"/>
                    <a:gd name="connsiteX18" fmla="*/ 11335 w 35456"/>
                    <a:gd name="connsiteY18" fmla="*/ 19148 h 19152"/>
                    <a:gd name="connsiteX19" fmla="*/ 2096 w 35456"/>
                    <a:gd name="connsiteY19" fmla="*/ 16100 h 19152"/>
                    <a:gd name="connsiteX20" fmla="*/ 2096 w 35456"/>
                    <a:gd name="connsiteY20" fmla="*/ 16100 h 19152"/>
                    <a:gd name="connsiteX21" fmla="*/ 10573 w 35456"/>
                    <a:gd name="connsiteY21" fmla="*/ 3051 h 19152"/>
                    <a:gd name="connsiteX22" fmla="*/ 3143 w 35456"/>
                    <a:gd name="connsiteY22" fmla="*/ 8671 h 19152"/>
                    <a:gd name="connsiteX23" fmla="*/ 3143 w 35456"/>
                    <a:gd name="connsiteY23" fmla="*/ 8671 h 19152"/>
                    <a:gd name="connsiteX24" fmla="*/ 3048 w 35456"/>
                    <a:gd name="connsiteY24" fmla="*/ 9052 h 19152"/>
                    <a:gd name="connsiteX25" fmla="*/ 3048 w 35456"/>
                    <a:gd name="connsiteY25" fmla="*/ 9052 h 19152"/>
                    <a:gd name="connsiteX26" fmla="*/ 2953 w 35456"/>
                    <a:gd name="connsiteY26" fmla="*/ 10385 h 19152"/>
                    <a:gd name="connsiteX27" fmla="*/ 2953 w 35456"/>
                    <a:gd name="connsiteY27" fmla="*/ 10385 h 19152"/>
                    <a:gd name="connsiteX28" fmla="*/ 4286 w 35456"/>
                    <a:gd name="connsiteY28" fmla="*/ 14100 h 19152"/>
                    <a:gd name="connsiteX29" fmla="*/ 4286 w 35456"/>
                    <a:gd name="connsiteY29" fmla="*/ 14100 h 19152"/>
                    <a:gd name="connsiteX30" fmla="*/ 11430 w 35456"/>
                    <a:gd name="connsiteY30" fmla="*/ 16291 h 19152"/>
                    <a:gd name="connsiteX31" fmla="*/ 11430 w 35456"/>
                    <a:gd name="connsiteY31" fmla="*/ 16291 h 19152"/>
                    <a:gd name="connsiteX32" fmla="*/ 30861 w 35456"/>
                    <a:gd name="connsiteY32" fmla="*/ 11814 h 19152"/>
                    <a:gd name="connsiteX33" fmla="*/ 30861 w 35456"/>
                    <a:gd name="connsiteY33" fmla="*/ 11814 h 19152"/>
                    <a:gd name="connsiteX34" fmla="*/ 25146 w 35456"/>
                    <a:gd name="connsiteY34" fmla="*/ 8290 h 19152"/>
                    <a:gd name="connsiteX35" fmla="*/ 25146 w 35456"/>
                    <a:gd name="connsiteY35" fmla="*/ 8290 h 19152"/>
                    <a:gd name="connsiteX36" fmla="*/ 10573 w 35456"/>
                    <a:gd name="connsiteY36" fmla="*/ 3051 h 19152"/>
                    <a:gd name="connsiteX37" fmla="*/ 10573 w 35456"/>
                    <a:gd name="connsiteY37" fmla="*/ 3051 h 19152"/>
                    <a:gd name="connsiteX38" fmla="*/ 10573 w 35456"/>
                    <a:gd name="connsiteY38" fmla="*/ 3051 h 19152"/>
                    <a:gd name="connsiteX39" fmla="*/ 10573 w 35456"/>
                    <a:gd name="connsiteY39" fmla="*/ 3051 h 1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5456" h="19152">
                      <a:moveTo>
                        <a:pt x="2096" y="16100"/>
                      </a:moveTo>
                      <a:cubicBezTo>
                        <a:pt x="381" y="14195"/>
                        <a:pt x="0" y="11909"/>
                        <a:pt x="0" y="10290"/>
                      </a:cubicBezTo>
                      <a:lnTo>
                        <a:pt x="0" y="10290"/>
                      </a:lnTo>
                      <a:cubicBezTo>
                        <a:pt x="0" y="8861"/>
                        <a:pt x="286" y="7813"/>
                        <a:pt x="381" y="7718"/>
                      </a:cubicBezTo>
                      <a:lnTo>
                        <a:pt x="381" y="7718"/>
                      </a:lnTo>
                      <a:cubicBezTo>
                        <a:pt x="1905" y="2194"/>
                        <a:pt x="6191" y="-92"/>
                        <a:pt x="10573" y="3"/>
                      </a:cubicBezTo>
                      <a:lnTo>
                        <a:pt x="10573" y="3"/>
                      </a:lnTo>
                      <a:cubicBezTo>
                        <a:pt x="21241" y="98"/>
                        <a:pt x="34766" y="10957"/>
                        <a:pt x="34862" y="10957"/>
                      </a:cubicBezTo>
                      <a:lnTo>
                        <a:pt x="34862" y="10957"/>
                      </a:lnTo>
                      <a:lnTo>
                        <a:pt x="33909" y="12100"/>
                      </a:lnTo>
                      <a:lnTo>
                        <a:pt x="34862" y="10957"/>
                      </a:lnTo>
                      <a:cubicBezTo>
                        <a:pt x="35338" y="11242"/>
                        <a:pt x="35528" y="11814"/>
                        <a:pt x="35433" y="12290"/>
                      </a:cubicBezTo>
                      <a:lnTo>
                        <a:pt x="35433" y="12290"/>
                      </a:lnTo>
                      <a:cubicBezTo>
                        <a:pt x="35433" y="12862"/>
                        <a:pt x="35052" y="13243"/>
                        <a:pt x="34480" y="13433"/>
                      </a:cubicBezTo>
                      <a:lnTo>
                        <a:pt x="34480" y="13433"/>
                      </a:lnTo>
                      <a:cubicBezTo>
                        <a:pt x="23813" y="17529"/>
                        <a:pt x="16478" y="19053"/>
                        <a:pt x="11430" y="19148"/>
                      </a:cubicBezTo>
                      <a:lnTo>
                        <a:pt x="11430" y="19148"/>
                      </a:lnTo>
                      <a:cubicBezTo>
                        <a:pt x="11430" y="19148"/>
                        <a:pt x="11430" y="19148"/>
                        <a:pt x="11335" y="19148"/>
                      </a:cubicBezTo>
                      <a:lnTo>
                        <a:pt x="11335" y="19148"/>
                      </a:lnTo>
                      <a:cubicBezTo>
                        <a:pt x="6763" y="19243"/>
                        <a:pt x="3810" y="17910"/>
                        <a:pt x="2096" y="16100"/>
                      </a:cubicBezTo>
                      <a:lnTo>
                        <a:pt x="2096" y="16100"/>
                      </a:lnTo>
                      <a:close/>
                      <a:moveTo>
                        <a:pt x="10573" y="3051"/>
                      </a:moveTo>
                      <a:cubicBezTo>
                        <a:pt x="7049" y="3146"/>
                        <a:pt x="4572" y="4289"/>
                        <a:pt x="3143" y="8671"/>
                      </a:cubicBezTo>
                      <a:lnTo>
                        <a:pt x="3143" y="8671"/>
                      </a:lnTo>
                      <a:cubicBezTo>
                        <a:pt x="3143" y="8671"/>
                        <a:pt x="3143" y="8766"/>
                        <a:pt x="3048" y="9052"/>
                      </a:cubicBezTo>
                      <a:lnTo>
                        <a:pt x="3048" y="9052"/>
                      </a:lnTo>
                      <a:cubicBezTo>
                        <a:pt x="3048" y="9433"/>
                        <a:pt x="2953" y="9814"/>
                        <a:pt x="2953" y="10385"/>
                      </a:cubicBezTo>
                      <a:lnTo>
                        <a:pt x="2953" y="10385"/>
                      </a:lnTo>
                      <a:cubicBezTo>
                        <a:pt x="2953" y="11623"/>
                        <a:pt x="3238" y="12957"/>
                        <a:pt x="4286" y="14100"/>
                      </a:cubicBezTo>
                      <a:lnTo>
                        <a:pt x="4286" y="14100"/>
                      </a:lnTo>
                      <a:cubicBezTo>
                        <a:pt x="5334" y="15243"/>
                        <a:pt x="7334" y="16291"/>
                        <a:pt x="11430" y="16291"/>
                      </a:cubicBezTo>
                      <a:lnTo>
                        <a:pt x="11430" y="16291"/>
                      </a:lnTo>
                      <a:cubicBezTo>
                        <a:pt x="15621" y="16291"/>
                        <a:pt x="21812" y="15148"/>
                        <a:pt x="30861" y="11814"/>
                      </a:cubicBezTo>
                      <a:lnTo>
                        <a:pt x="30861" y="11814"/>
                      </a:lnTo>
                      <a:cubicBezTo>
                        <a:pt x="29528" y="10861"/>
                        <a:pt x="27527" y="9528"/>
                        <a:pt x="25146" y="8290"/>
                      </a:cubicBezTo>
                      <a:lnTo>
                        <a:pt x="25146" y="8290"/>
                      </a:lnTo>
                      <a:cubicBezTo>
                        <a:pt x="20574" y="5527"/>
                        <a:pt x="14954" y="3051"/>
                        <a:pt x="10573" y="3051"/>
                      </a:cubicBezTo>
                      <a:lnTo>
                        <a:pt x="10573" y="3051"/>
                      </a:lnTo>
                      <a:lnTo>
                        <a:pt x="10573" y="3051"/>
                      </a:lnTo>
                      <a:lnTo>
                        <a:pt x="10573" y="305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45" name="Freeform: Shape 17944">
                  <a:extLst>
                    <a:ext uri="{FF2B5EF4-FFF2-40B4-BE49-F238E27FC236}">
                      <a16:creationId xmlns:a16="http://schemas.microsoft.com/office/drawing/2014/main" id="{3B8C2641-6ED9-419D-993B-AC7081C5ADC8}"/>
                    </a:ext>
                  </a:extLst>
                </p:cNvPr>
                <p:cNvSpPr/>
                <p:nvPr/>
              </p:nvSpPr>
              <p:spPr>
                <a:xfrm>
                  <a:off x="5191267" y="5353994"/>
                  <a:ext cx="30563" cy="29885"/>
                </a:xfrm>
                <a:custGeom>
                  <a:avLst/>
                  <a:gdLst>
                    <a:gd name="connsiteX0" fmla="*/ 429 w 30563"/>
                    <a:gd name="connsiteY0" fmla="*/ 29480 h 29885"/>
                    <a:gd name="connsiteX1" fmla="*/ 429 w 30563"/>
                    <a:gd name="connsiteY1" fmla="*/ 27384 h 29885"/>
                    <a:gd name="connsiteX2" fmla="*/ 429 w 30563"/>
                    <a:gd name="connsiteY2" fmla="*/ 27384 h 29885"/>
                    <a:gd name="connsiteX3" fmla="*/ 28051 w 30563"/>
                    <a:gd name="connsiteY3" fmla="*/ 429 h 29885"/>
                    <a:gd name="connsiteX4" fmla="*/ 30147 w 30563"/>
                    <a:gd name="connsiteY4" fmla="*/ 429 h 29885"/>
                    <a:gd name="connsiteX5" fmla="*/ 30147 w 30563"/>
                    <a:gd name="connsiteY5" fmla="*/ 429 h 29885"/>
                    <a:gd name="connsiteX6" fmla="*/ 30052 w 30563"/>
                    <a:gd name="connsiteY6" fmla="*/ 2524 h 29885"/>
                    <a:gd name="connsiteX7" fmla="*/ 30052 w 30563"/>
                    <a:gd name="connsiteY7" fmla="*/ 2524 h 29885"/>
                    <a:gd name="connsiteX8" fmla="*/ 2429 w 30563"/>
                    <a:gd name="connsiteY8" fmla="*/ 29480 h 29885"/>
                    <a:gd name="connsiteX9" fmla="*/ 1381 w 30563"/>
                    <a:gd name="connsiteY9" fmla="*/ 29861 h 29885"/>
                    <a:gd name="connsiteX10" fmla="*/ 1381 w 30563"/>
                    <a:gd name="connsiteY10" fmla="*/ 29861 h 29885"/>
                    <a:gd name="connsiteX11" fmla="*/ 429 w 30563"/>
                    <a:gd name="connsiteY11" fmla="*/ 29480 h 29885"/>
                    <a:gd name="connsiteX12" fmla="*/ 429 w 30563"/>
                    <a:gd name="connsiteY12" fmla="*/ 29480 h 29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563" h="29885">
                      <a:moveTo>
                        <a:pt x="429" y="29480"/>
                      </a:moveTo>
                      <a:cubicBezTo>
                        <a:pt x="-143" y="28908"/>
                        <a:pt x="-143" y="27956"/>
                        <a:pt x="429" y="27384"/>
                      </a:cubicBezTo>
                      <a:lnTo>
                        <a:pt x="429" y="27384"/>
                      </a:lnTo>
                      <a:lnTo>
                        <a:pt x="28051" y="429"/>
                      </a:lnTo>
                      <a:cubicBezTo>
                        <a:pt x="28623" y="-143"/>
                        <a:pt x="29575" y="-143"/>
                        <a:pt x="30147" y="429"/>
                      </a:cubicBezTo>
                      <a:lnTo>
                        <a:pt x="30147" y="429"/>
                      </a:lnTo>
                      <a:cubicBezTo>
                        <a:pt x="30718" y="1000"/>
                        <a:pt x="30718" y="1953"/>
                        <a:pt x="30052" y="2524"/>
                      </a:cubicBezTo>
                      <a:lnTo>
                        <a:pt x="30052" y="2524"/>
                      </a:lnTo>
                      <a:lnTo>
                        <a:pt x="2429" y="29480"/>
                      </a:lnTo>
                      <a:cubicBezTo>
                        <a:pt x="2143" y="29766"/>
                        <a:pt x="1762" y="29861"/>
                        <a:pt x="1381" y="29861"/>
                      </a:cubicBezTo>
                      <a:lnTo>
                        <a:pt x="1381" y="29861"/>
                      </a:lnTo>
                      <a:cubicBezTo>
                        <a:pt x="1095" y="29956"/>
                        <a:pt x="810" y="29766"/>
                        <a:pt x="429" y="29480"/>
                      </a:cubicBezTo>
                      <a:lnTo>
                        <a:pt x="429" y="2948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46" name="Freeform: Shape 17945">
                  <a:extLst>
                    <a:ext uri="{FF2B5EF4-FFF2-40B4-BE49-F238E27FC236}">
                      <a16:creationId xmlns:a16="http://schemas.microsoft.com/office/drawing/2014/main" id="{2674197B-47A7-4F16-B702-60F143EB4939}"/>
                    </a:ext>
                  </a:extLst>
                </p:cNvPr>
                <p:cNvSpPr/>
                <p:nvPr/>
              </p:nvSpPr>
              <p:spPr>
                <a:xfrm>
                  <a:off x="5220532" y="5344133"/>
                  <a:ext cx="35361" cy="19052"/>
                </a:xfrm>
                <a:custGeom>
                  <a:avLst/>
                  <a:gdLst>
                    <a:gd name="connsiteX0" fmla="*/ 24123 w 35361"/>
                    <a:gd name="connsiteY0" fmla="*/ 19053 h 19052"/>
                    <a:gd name="connsiteX1" fmla="*/ 977 w 35361"/>
                    <a:gd name="connsiteY1" fmla="*/ 13433 h 19052"/>
                    <a:gd name="connsiteX2" fmla="*/ 977 w 35361"/>
                    <a:gd name="connsiteY2" fmla="*/ 13433 h 19052"/>
                    <a:gd name="connsiteX3" fmla="*/ 1453 w 35361"/>
                    <a:gd name="connsiteY3" fmla="*/ 12099 h 19052"/>
                    <a:gd name="connsiteX4" fmla="*/ 2406 w 35361"/>
                    <a:gd name="connsiteY4" fmla="*/ 13242 h 19052"/>
                    <a:gd name="connsiteX5" fmla="*/ 1453 w 35361"/>
                    <a:gd name="connsiteY5" fmla="*/ 12099 h 19052"/>
                    <a:gd name="connsiteX6" fmla="*/ 977 w 35361"/>
                    <a:gd name="connsiteY6" fmla="*/ 13433 h 19052"/>
                    <a:gd name="connsiteX7" fmla="*/ 24 w 35361"/>
                    <a:gd name="connsiteY7" fmla="*/ 12290 h 19052"/>
                    <a:gd name="connsiteX8" fmla="*/ 24 w 35361"/>
                    <a:gd name="connsiteY8" fmla="*/ 12290 h 19052"/>
                    <a:gd name="connsiteX9" fmla="*/ 501 w 35361"/>
                    <a:gd name="connsiteY9" fmla="*/ 10957 h 19052"/>
                    <a:gd name="connsiteX10" fmla="*/ 501 w 35361"/>
                    <a:gd name="connsiteY10" fmla="*/ 10957 h 19052"/>
                    <a:gd name="connsiteX11" fmla="*/ 24885 w 35361"/>
                    <a:gd name="connsiteY11" fmla="*/ 3 h 19052"/>
                    <a:gd name="connsiteX12" fmla="*/ 24885 w 35361"/>
                    <a:gd name="connsiteY12" fmla="*/ 3 h 19052"/>
                    <a:gd name="connsiteX13" fmla="*/ 35076 w 35361"/>
                    <a:gd name="connsiteY13" fmla="*/ 7813 h 19052"/>
                    <a:gd name="connsiteX14" fmla="*/ 35076 w 35361"/>
                    <a:gd name="connsiteY14" fmla="*/ 7813 h 19052"/>
                    <a:gd name="connsiteX15" fmla="*/ 35362 w 35361"/>
                    <a:gd name="connsiteY15" fmla="*/ 10290 h 19052"/>
                    <a:gd name="connsiteX16" fmla="*/ 35362 w 35361"/>
                    <a:gd name="connsiteY16" fmla="*/ 10290 h 19052"/>
                    <a:gd name="connsiteX17" fmla="*/ 33266 w 35361"/>
                    <a:gd name="connsiteY17" fmla="*/ 16100 h 19052"/>
                    <a:gd name="connsiteX18" fmla="*/ 33266 w 35361"/>
                    <a:gd name="connsiteY18" fmla="*/ 16100 h 19052"/>
                    <a:gd name="connsiteX19" fmla="*/ 24123 w 35361"/>
                    <a:gd name="connsiteY19" fmla="*/ 19053 h 19052"/>
                    <a:gd name="connsiteX20" fmla="*/ 24123 w 35361"/>
                    <a:gd name="connsiteY20" fmla="*/ 19053 h 19052"/>
                    <a:gd name="connsiteX21" fmla="*/ 24123 w 35361"/>
                    <a:gd name="connsiteY21" fmla="*/ 19053 h 19052"/>
                    <a:gd name="connsiteX22" fmla="*/ 24123 w 35361"/>
                    <a:gd name="connsiteY22" fmla="*/ 19053 h 19052"/>
                    <a:gd name="connsiteX23" fmla="*/ 24123 w 35361"/>
                    <a:gd name="connsiteY23" fmla="*/ 16100 h 19052"/>
                    <a:gd name="connsiteX24" fmla="*/ 31171 w 35361"/>
                    <a:gd name="connsiteY24" fmla="*/ 13909 h 19052"/>
                    <a:gd name="connsiteX25" fmla="*/ 31171 w 35361"/>
                    <a:gd name="connsiteY25" fmla="*/ 13909 h 19052"/>
                    <a:gd name="connsiteX26" fmla="*/ 32505 w 35361"/>
                    <a:gd name="connsiteY26" fmla="*/ 10194 h 19052"/>
                    <a:gd name="connsiteX27" fmla="*/ 32505 w 35361"/>
                    <a:gd name="connsiteY27" fmla="*/ 10194 h 19052"/>
                    <a:gd name="connsiteX28" fmla="*/ 32409 w 35361"/>
                    <a:gd name="connsiteY28" fmla="*/ 8861 h 19052"/>
                    <a:gd name="connsiteX29" fmla="*/ 32409 w 35361"/>
                    <a:gd name="connsiteY29" fmla="*/ 8861 h 19052"/>
                    <a:gd name="connsiteX30" fmla="*/ 32314 w 35361"/>
                    <a:gd name="connsiteY30" fmla="*/ 8480 h 19052"/>
                    <a:gd name="connsiteX31" fmla="*/ 32314 w 35361"/>
                    <a:gd name="connsiteY31" fmla="*/ 8480 h 19052"/>
                    <a:gd name="connsiteX32" fmla="*/ 24980 w 35361"/>
                    <a:gd name="connsiteY32" fmla="*/ 2860 h 19052"/>
                    <a:gd name="connsiteX33" fmla="*/ 24980 w 35361"/>
                    <a:gd name="connsiteY33" fmla="*/ 2860 h 19052"/>
                    <a:gd name="connsiteX34" fmla="*/ 10311 w 35361"/>
                    <a:gd name="connsiteY34" fmla="*/ 8004 h 19052"/>
                    <a:gd name="connsiteX35" fmla="*/ 10311 w 35361"/>
                    <a:gd name="connsiteY35" fmla="*/ 8004 h 19052"/>
                    <a:gd name="connsiteX36" fmla="*/ 4691 w 35361"/>
                    <a:gd name="connsiteY36" fmla="*/ 11528 h 19052"/>
                    <a:gd name="connsiteX37" fmla="*/ 4691 w 35361"/>
                    <a:gd name="connsiteY37" fmla="*/ 11528 h 19052"/>
                    <a:gd name="connsiteX38" fmla="*/ 24123 w 35361"/>
                    <a:gd name="connsiteY38" fmla="*/ 16100 h 19052"/>
                    <a:gd name="connsiteX39" fmla="*/ 24123 w 35361"/>
                    <a:gd name="connsiteY39" fmla="*/ 16100 h 19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5361" h="19052">
                      <a:moveTo>
                        <a:pt x="24123" y="19053"/>
                      </a:moveTo>
                      <a:cubicBezTo>
                        <a:pt x="18979" y="19053"/>
                        <a:pt x="11645" y="17529"/>
                        <a:pt x="977" y="13433"/>
                      </a:cubicBezTo>
                      <a:lnTo>
                        <a:pt x="977" y="13433"/>
                      </a:lnTo>
                      <a:lnTo>
                        <a:pt x="1453" y="12099"/>
                      </a:lnTo>
                      <a:lnTo>
                        <a:pt x="2406" y="13242"/>
                      </a:lnTo>
                      <a:lnTo>
                        <a:pt x="1453" y="12099"/>
                      </a:lnTo>
                      <a:lnTo>
                        <a:pt x="977" y="13433"/>
                      </a:lnTo>
                      <a:cubicBezTo>
                        <a:pt x="405" y="13242"/>
                        <a:pt x="120" y="12766"/>
                        <a:pt x="24" y="12290"/>
                      </a:cubicBezTo>
                      <a:lnTo>
                        <a:pt x="24" y="12290"/>
                      </a:lnTo>
                      <a:cubicBezTo>
                        <a:pt x="-71" y="11718"/>
                        <a:pt x="120" y="11242"/>
                        <a:pt x="501" y="10957"/>
                      </a:cubicBezTo>
                      <a:lnTo>
                        <a:pt x="501" y="10957"/>
                      </a:lnTo>
                      <a:cubicBezTo>
                        <a:pt x="691" y="10957"/>
                        <a:pt x="14121" y="98"/>
                        <a:pt x="24885" y="3"/>
                      </a:cubicBezTo>
                      <a:lnTo>
                        <a:pt x="24885" y="3"/>
                      </a:lnTo>
                      <a:cubicBezTo>
                        <a:pt x="29266" y="-92"/>
                        <a:pt x="33552" y="2289"/>
                        <a:pt x="35076" y="7813"/>
                      </a:cubicBezTo>
                      <a:lnTo>
                        <a:pt x="35076" y="7813"/>
                      </a:lnTo>
                      <a:cubicBezTo>
                        <a:pt x="35076" y="7909"/>
                        <a:pt x="35362" y="8956"/>
                        <a:pt x="35362" y="10290"/>
                      </a:cubicBezTo>
                      <a:lnTo>
                        <a:pt x="35362" y="10290"/>
                      </a:lnTo>
                      <a:cubicBezTo>
                        <a:pt x="35362" y="11909"/>
                        <a:pt x="34981" y="14195"/>
                        <a:pt x="33266" y="16100"/>
                      </a:cubicBezTo>
                      <a:lnTo>
                        <a:pt x="33266" y="16100"/>
                      </a:lnTo>
                      <a:cubicBezTo>
                        <a:pt x="31647" y="17814"/>
                        <a:pt x="28695" y="19053"/>
                        <a:pt x="24123" y="19053"/>
                      </a:cubicBezTo>
                      <a:lnTo>
                        <a:pt x="24123" y="19053"/>
                      </a:lnTo>
                      <a:lnTo>
                        <a:pt x="24123" y="19053"/>
                      </a:lnTo>
                      <a:lnTo>
                        <a:pt x="24123" y="19053"/>
                      </a:lnTo>
                      <a:close/>
                      <a:moveTo>
                        <a:pt x="24123" y="16100"/>
                      </a:moveTo>
                      <a:cubicBezTo>
                        <a:pt x="28123" y="16100"/>
                        <a:pt x="30123" y="15052"/>
                        <a:pt x="31171" y="13909"/>
                      </a:cubicBezTo>
                      <a:lnTo>
                        <a:pt x="31171" y="13909"/>
                      </a:lnTo>
                      <a:cubicBezTo>
                        <a:pt x="32219" y="12766"/>
                        <a:pt x="32505" y="11433"/>
                        <a:pt x="32505" y="10194"/>
                      </a:cubicBezTo>
                      <a:lnTo>
                        <a:pt x="32505" y="10194"/>
                      </a:lnTo>
                      <a:cubicBezTo>
                        <a:pt x="32505" y="9623"/>
                        <a:pt x="32505" y="9242"/>
                        <a:pt x="32409" y="8861"/>
                      </a:cubicBezTo>
                      <a:lnTo>
                        <a:pt x="32409" y="8861"/>
                      </a:lnTo>
                      <a:cubicBezTo>
                        <a:pt x="32409" y="8670"/>
                        <a:pt x="32314" y="8480"/>
                        <a:pt x="32314" y="8480"/>
                      </a:cubicBezTo>
                      <a:lnTo>
                        <a:pt x="32314" y="8480"/>
                      </a:lnTo>
                      <a:cubicBezTo>
                        <a:pt x="30885" y="4098"/>
                        <a:pt x="28409" y="2956"/>
                        <a:pt x="24980" y="2860"/>
                      </a:cubicBezTo>
                      <a:lnTo>
                        <a:pt x="24980" y="2860"/>
                      </a:lnTo>
                      <a:cubicBezTo>
                        <a:pt x="20598" y="2860"/>
                        <a:pt x="14883" y="5337"/>
                        <a:pt x="10311" y="8004"/>
                      </a:cubicBezTo>
                      <a:lnTo>
                        <a:pt x="10311" y="8004"/>
                      </a:lnTo>
                      <a:cubicBezTo>
                        <a:pt x="8025" y="9337"/>
                        <a:pt x="6025" y="10575"/>
                        <a:pt x="4691" y="11528"/>
                      </a:cubicBezTo>
                      <a:lnTo>
                        <a:pt x="4691" y="11528"/>
                      </a:lnTo>
                      <a:cubicBezTo>
                        <a:pt x="13740" y="14957"/>
                        <a:pt x="20027" y="16100"/>
                        <a:pt x="24123" y="16100"/>
                      </a:cubicBezTo>
                      <a:lnTo>
                        <a:pt x="24123" y="1610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47" name="Freeform: Shape 17946">
                  <a:extLst>
                    <a:ext uri="{FF2B5EF4-FFF2-40B4-BE49-F238E27FC236}">
                      <a16:creationId xmlns:a16="http://schemas.microsoft.com/office/drawing/2014/main" id="{D1F5EBD4-E907-4782-938D-62E4FC8F2BF6}"/>
                    </a:ext>
                  </a:extLst>
                </p:cNvPr>
                <p:cNvSpPr/>
                <p:nvPr/>
              </p:nvSpPr>
              <p:spPr>
                <a:xfrm>
                  <a:off x="5218019" y="5354089"/>
                  <a:ext cx="30492" cy="29956"/>
                </a:xfrm>
                <a:custGeom>
                  <a:avLst/>
                  <a:gdLst>
                    <a:gd name="connsiteX0" fmla="*/ 28064 w 30492"/>
                    <a:gd name="connsiteY0" fmla="*/ 29480 h 29956"/>
                    <a:gd name="connsiteX1" fmla="*/ 441 w 30492"/>
                    <a:gd name="connsiteY1" fmla="*/ 2524 h 29956"/>
                    <a:gd name="connsiteX2" fmla="*/ 346 w 30492"/>
                    <a:gd name="connsiteY2" fmla="*/ 429 h 29956"/>
                    <a:gd name="connsiteX3" fmla="*/ 346 w 30492"/>
                    <a:gd name="connsiteY3" fmla="*/ 429 h 29956"/>
                    <a:gd name="connsiteX4" fmla="*/ 2442 w 30492"/>
                    <a:gd name="connsiteY4" fmla="*/ 429 h 29956"/>
                    <a:gd name="connsiteX5" fmla="*/ 2442 w 30492"/>
                    <a:gd name="connsiteY5" fmla="*/ 429 h 29956"/>
                    <a:gd name="connsiteX6" fmla="*/ 30064 w 30492"/>
                    <a:gd name="connsiteY6" fmla="*/ 27384 h 29956"/>
                    <a:gd name="connsiteX7" fmla="*/ 30064 w 30492"/>
                    <a:gd name="connsiteY7" fmla="*/ 29480 h 29956"/>
                    <a:gd name="connsiteX8" fmla="*/ 30064 w 30492"/>
                    <a:gd name="connsiteY8" fmla="*/ 29480 h 29956"/>
                    <a:gd name="connsiteX9" fmla="*/ 29016 w 30492"/>
                    <a:gd name="connsiteY9" fmla="*/ 29956 h 29956"/>
                    <a:gd name="connsiteX10" fmla="*/ 29016 w 30492"/>
                    <a:gd name="connsiteY10" fmla="*/ 29956 h 29956"/>
                    <a:gd name="connsiteX11" fmla="*/ 28064 w 30492"/>
                    <a:gd name="connsiteY11" fmla="*/ 29480 h 29956"/>
                    <a:gd name="connsiteX12" fmla="*/ 28064 w 30492"/>
                    <a:gd name="connsiteY12" fmla="*/ 29480 h 29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492" h="29956">
                      <a:moveTo>
                        <a:pt x="28064" y="29480"/>
                      </a:moveTo>
                      <a:lnTo>
                        <a:pt x="441" y="2524"/>
                      </a:lnTo>
                      <a:cubicBezTo>
                        <a:pt x="-130" y="1953"/>
                        <a:pt x="-130" y="1000"/>
                        <a:pt x="346" y="429"/>
                      </a:cubicBezTo>
                      <a:lnTo>
                        <a:pt x="346" y="429"/>
                      </a:lnTo>
                      <a:cubicBezTo>
                        <a:pt x="918" y="-143"/>
                        <a:pt x="1870" y="-143"/>
                        <a:pt x="2442" y="429"/>
                      </a:cubicBezTo>
                      <a:lnTo>
                        <a:pt x="2442" y="429"/>
                      </a:lnTo>
                      <a:lnTo>
                        <a:pt x="30064" y="27384"/>
                      </a:lnTo>
                      <a:cubicBezTo>
                        <a:pt x="30636" y="27956"/>
                        <a:pt x="30636" y="28908"/>
                        <a:pt x="30064" y="29480"/>
                      </a:cubicBezTo>
                      <a:lnTo>
                        <a:pt x="30064" y="29480"/>
                      </a:lnTo>
                      <a:cubicBezTo>
                        <a:pt x="29779" y="29766"/>
                        <a:pt x="29397" y="29956"/>
                        <a:pt x="29016" y="29956"/>
                      </a:cubicBezTo>
                      <a:lnTo>
                        <a:pt x="29016" y="29956"/>
                      </a:lnTo>
                      <a:cubicBezTo>
                        <a:pt x="28731" y="29861"/>
                        <a:pt x="28350" y="29766"/>
                        <a:pt x="28064" y="29480"/>
                      </a:cubicBezTo>
                      <a:lnTo>
                        <a:pt x="28064" y="2948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635" name="Graphic 1">
                <a:extLst>
                  <a:ext uri="{FF2B5EF4-FFF2-40B4-BE49-F238E27FC236}">
                    <a16:creationId xmlns:a16="http://schemas.microsoft.com/office/drawing/2014/main" id="{4DAA188D-4619-4769-B95D-9C23B14CF460}"/>
                  </a:ext>
                </a:extLst>
              </p:cNvPr>
              <p:cNvGrpSpPr/>
              <p:nvPr/>
            </p:nvGrpSpPr>
            <p:grpSpPr>
              <a:xfrm>
                <a:off x="5321331" y="5109630"/>
                <a:ext cx="175259" cy="135826"/>
                <a:chOff x="5321331" y="5109630"/>
                <a:chExt cx="175259" cy="135826"/>
              </a:xfrm>
              <a:solidFill>
                <a:schemeClr val="accent1"/>
              </a:solidFill>
            </p:grpSpPr>
            <p:sp>
              <p:nvSpPr>
                <p:cNvPr id="17937" name="Freeform: Shape 17936">
                  <a:extLst>
                    <a:ext uri="{FF2B5EF4-FFF2-40B4-BE49-F238E27FC236}">
                      <a16:creationId xmlns:a16="http://schemas.microsoft.com/office/drawing/2014/main" id="{C27D815C-695D-4060-8FB4-64FD84166ACA}"/>
                    </a:ext>
                  </a:extLst>
                </p:cNvPr>
                <p:cNvSpPr/>
                <p:nvPr/>
              </p:nvSpPr>
              <p:spPr>
                <a:xfrm>
                  <a:off x="5321902" y="5109630"/>
                  <a:ext cx="174688" cy="134111"/>
                </a:xfrm>
                <a:custGeom>
                  <a:avLst/>
                  <a:gdLst>
                    <a:gd name="connsiteX0" fmla="*/ 0 w 174688"/>
                    <a:gd name="connsiteY0" fmla="*/ 0 h 134111"/>
                    <a:gd name="connsiteX1" fmla="*/ 174689 w 174688"/>
                    <a:gd name="connsiteY1" fmla="*/ 0 h 134111"/>
                    <a:gd name="connsiteX2" fmla="*/ 174689 w 174688"/>
                    <a:gd name="connsiteY2" fmla="*/ 134112 h 134111"/>
                    <a:gd name="connsiteX3" fmla="*/ 0 w 174688"/>
                    <a:gd name="connsiteY3" fmla="*/ 134112 h 134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4688" h="134111">
                      <a:moveTo>
                        <a:pt x="0" y="0"/>
                      </a:moveTo>
                      <a:lnTo>
                        <a:pt x="174689" y="0"/>
                      </a:lnTo>
                      <a:lnTo>
                        <a:pt x="174689" y="134112"/>
                      </a:lnTo>
                      <a:lnTo>
                        <a:pt x="0" y="134112"/>
                      </a:lnTo>
                      <a:close/>
                    </a:path>
                  </a:pathLst>
                </a:custGeom>
                <a:solidFill>
                  <a:srgbClr val="B03D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38" name="Freeform: Shape 17937">
                  <a:extLst>
                    <a:ext uri="{FF2B5EF4-FFF2-40B4-BE49-F238E27FC236}">
                      <a16:creationId xmlns:a16="http://schemas.microsoft.com/office/drawing/2014/main" id="{867EBD96-9055-41FB-8915-3E7CC32192E4}"/>
                    </a:ext>
                  </a:extLst>
                </p:cNvPr>
                <p:cNvSpPr/>
                <p:nvPr/>
              </p:nvSpPr>
              <p:spPr>
                <a:xfrm>
                  <a:off x="5406484" y="5109820"/>
                  <a:ext cx="5524" cy="135635"/>
                </a:xfrm>
                <a:custGeom>
                  <a:avLst/>
                  <a:gdLst>
                    <a:gd name="connsiteX0" fmla="*/ 5525 w 5524"/>
                    <a:gd name="connsiteY0" fmla="*/ 135636 h 135635"/>
                    <a:gd name="connsiteX1" fmla="*/ 0 w 5524"/>
                    <a:gd name="connsiteY1" fmla="*/ 135636 h 135635"/>
                    <a:gd name="connsiteX2" fmla="*/ 0 w 5524"/>
                    <a:gd name="connsiteY2" fmla="*/ 0 h 135635"/>
                    <a:gd name="connsiteX3" fmla="*/ 5525 w 5524"/>
                    <a:gd name="connsiteY3" fmla="*/ 0 h 135635"/>
                    <a:gd name="connsiteX4" fmla="*/ 5525 w 5524"/>
                    <a:gd name="connsiteY4" fmla="*/ 135636 h 13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4" h="135635">
                      <a:moveTo>
                        <a:pt x="5525" y="135636"/>
                      </a:moveTo>
                      <a:lnTo>
                        <a:pt x="0" y="135636"/>
                      </a:lnTo>
                      <a:lnTo>
                        <a:pt x="0" y="0"/>
                      </a:lnTo>
                      <a:lnTo>
                        <a:pt x="5525" y="0"/>
                      </a:lnTo>
                      <a:lnTo>
                        <a:pt x="5525" y="1356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39" name="Freeform: Shape 17938">
                  <a:extLst>
                    <a:ext uri="{FF2B5EF4-FFF2-40B4-BE49-F238E27FC236}">
                      <a16:creationId xmlns:a16="http://schemas.microsoft.com/office/drawing/2014/main" id="{E407E61E-511F-4940-9654-D8FADC0A3A71}"/>
                    </a:ext>
                  </a:extLst>
                </p:cNvPr>
                <p:cNvSpPr/>
                <p:nvPr/>
              </p:nvSpPr>
              <p:spPr>
                <a:xfrm>
                  <a:off x="5321331" y="5174876"/>
                  <a:ext cx="174879" cy="5524"/>
                </a:xfrm>
                <a:custGeom>
                  <a:avLst/>
                  <a:gdLst>
                    <a:gd name="connsiteX0" fmla="*/ 174879 w 174879"/>
                    <a:gd name="connsiteY0" fmla="*/ 5525 h 5524"/>
                    <a:gd name="connsiteX1" fmla="*/ 0 w 174879"/>
                    <a:gd name="connsiteY1" fmla="*/ 5525 h 5524"/>
                    <a:gd name="connsiteX2" fmla="*/ 0 w 174879"/>
                    <a:gd name="connsiteY2" fmla="*/ 0 h 5524"/>
                    <a:gd name="connsiteX3" fmla="*/ 174879 w 174879"/>
                    <a:gd name="connsiteY3" fmla="*/ 0 h 5524"/>
                    <a:gd name="connsiteX4" fmla="*/ 174879 w 174879"/>
                    <a:gd name="connsiteY4" fmla="*/ 5525 h 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879" h="5524">
                      <a:moveTo>
                        <a:pt x="174879" y="5525"/>
                      </a:moveTo>
                      <a:lnTo>
                        <a:pt x="0" y="5525"/>
                      </a:lnTo>
                      <a:lnTo>
                        <a:pt x="0" y="0"/>
                      </a:lnTo>
                      <a:lnTo>
                        <a:pt x="174879" y="0"/>
                      </a:lnTo>
                      <a:lnTo>
                        <a:pt x="174879" y="552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40" name="Freeform: Shape 17939">
                  <a:extLst>
                    <a:ext uri="{FF2B5EF4-FFF2-40B4-BE49-F238E27FC236}">
                      <a16:creationId xmlns:a16="http://schemas.microsoft.com/office/drawing/2014/main" id="{4D9C7B64-8150-430E-AE39-65A3DD40BF32}"/>
                    </a:ext>
                  </a:extLst>
                </p:cNvPr>
                <p:cNvSpPr/>
                <p:nvPr/>
              </p:nvSpPr>
              <p:spPr>
                <a:xfrm>
                  <a:off x="5364479" y="5161539"/>
                  <a:ext cx="44118" cy="23814"/>
                </a:xfrm>
                <a:custGeom>
                  <a:avLst/>
                  <a:gdLst>
                    <a:gd name="connsiteX0" fmla="*/ 2667 w 44118"/>
                    <a:gd name="connsiteY0" fmla="*/ 20005 h 23814"/>
                    <a:gd name="connsiteX1" fmla="*/ 0 w 44118"/>
                    <a:gd name="connsiteY1" fmla="*/ 12861 h 23814"/>
                    <a:gd name="connsiteX2" fmla="*/ 0 w 44118"/>
                    <a:gd name="connsiteY2" fmla="*/ 12861 h 23814"/>
                    <a:gd name="connsiteX3" fmla="*/ 381 w 44118"/>
                    <a:gd name="connsiteY3" fmla="*/ 9718 h 23814"/>
                    <a:gd name="connsiteX4" fmla="*/ 381 w 44118"/>
                    <a:gd name="connsiteY4" fmla="*/ 9718 h 23814"/>
                    <a:gd name="connsiteX5" fmla="*/ 13144 w 44118"/>
                    <a:gd name="connsiteY5" fmla="*/ 2 h 23814"/>
                    <a:gd name="connsiteX6" fmla="*/ 13144 w 44118"/>
                    <a:gd name="connsiteY6" fmla="*/ 2 h 23814"/>
                    <a:gd name="connsiteX7" fmla="*/ 43434 w 44118"/>
                    <a:gd name="connsiteY7" fmla="*/ 13623 h 23814"/>
                    <a:gd name="connsiteX8" fmla="*/ 43434 w 44118"/>
                    <a:gd name="connsiteY8" fmla="*/ 13623 h 23814"/>
                    <a:gd name="connsiteX9" fmla="*/ 42291 w 44118"/>
                    <a:gd name="connsiteY9" fmla="*/ 15052 h 23814"/>
                    <a:gd name="connsiteX10" fmla="*/ 43434 w 44118"/>
                    <a:gd name="connsiteY10" fmla="*/ 13623 h 23814"/>
                    <a:gd name="connsiteX11" fmla="*/ 44101 w 44118"/>
                    <a:gd name="connsiteY11" fmla="*/ 15337 h 23814"/>
                    <a:gd name="connsiteX12" fmla="*/ 44101 w 44118"/>
                    <a:gd name="connsiteY12" fmla="*/ 15337 h 23814"/>
                    <a:gd name="connsiteX13" fmla="*/ 42958 w 44118"/>
                    <a:gd name="connsiteY13" fmla="*/ 16766 h 23814"/>
                    <a:gd name="connsiteX14" fmla="*/ 42958 w 44118"/>
                    <a:gd name="connsiteY14" fmla="*/ 16766 h 23814"/>
                    <a:gd name="connsiteX15" fmla="*/ 14097 w 44118"/>
                    <a:gd name="connsiteY15" fmla="*/ 23815 h 23814"/>
                    <a:gd name="connsiteX16" fmla="*/ 14097 w 44118"/>
                    <a:gd name="connsiteY16" fmla="*/ 23815 h 23814"/>
                    <a:gd name="connsiteX17" fmla="*/ 14002 w 44118"/>
                    <a:gd name="connsiteY17" fmla="*/ 23815 h 23814"/>
                    <a:gd name="connsiteX18" fmla="*/ 14002 w 44118"/>
                    <a:gd name="connsiteY18" fmla="*/ 23815 h 23814"/>
                    <a:gd name="connsiteX19" fmla="*/ 2667 w 44118"/>
                    <a:gd name="connsiteY19" fmla="*/ 20005 h 23814"/>
                    <a:gd name="connsiteX20" fmla="*/ 2667 w 44118"/>
                    <a:gd name="connsiteY20" fmla="*/ 20005 h 23814"/>
                    <a:gd name="connsiteX21" fmla="*/ 13144 w 44118"/>
                    <a:gd name="connsiteY21" fmla="*/ 3622 h 23814"/>
                    <a:gd name="connsiteX22" fmla="*/ 3905 w 44118"/>
                    <a:gd name="connsiteY22" fmla="*/ 10670 h 23814"/>
                    <a:gd name="connsiteX23" fmla="*/ 3905 w 44118"/>
                    <a:gd name="connsiteY23" fmla="*/ 10670 h 23814"/>
                    <a:gd name="connsiteX24" fmla="*/ 3810 w 44118"/>
                    <a:gd name="connsiteY24" fmla="*/ 11242 h 23814"/>
                    <a:gd name="connsiteX25" fmla="*/ 3810 w 44118"/>
                    <a:gd name="connsiteY25" fmla="*/ 11242 h 23814"/>
                    <a:gd name="connsiteX26" fmla="*/ 3715 w 44118"/>
                    <a:gd name="connsiteY26" fmla="*/ 12861 h 23814"/>
                    <a:gd name="connsiteX27" fmla="*/ 3715 w 44118"/>
                    <a:gd name="connsiteY27" fmla="*/ 12861 h 23814"/>
                    <a:gd name="connsiteX28" fmla="*/ 5334 w 44118"/>
                    <a:gd name="connsiteY28" fmla="*/ 17528 h 23814"/>
                    <a:gd name="connsiteX29" fmla="*/ 5334 w 44118"/>
                    <a:gd name="connsiteY29" fmla="*/ 17528 h 23814"/>
                    <a:gd name="connsiteX30" fmla="*/ 14192 w 44118"/>
                    <a:gd name="connsiteY30" fmla="*/ 20195 h 23814"/>
                    <a:gd name="connsiteX31" fmla="*/ 14192 w 44118"/>
                    <a:gd name="connsiteY31" fmla="*/ 20195 h 23814"/>
                    <a:gd name="connsiteX32" fmla="*/ 38481 w 44118"/>
                    <a:gd name="connsiteY32" fmla="*/ 14671 h 23814"/>
                    <a:gd name="connsiteX33" fmla="*/ 38481 w 44118"/>
                    <a:gd name="connsiteY33" fmla="*/ 14671 h 23814"/>
                    <a:gd name="connsiteX34" fmla="*/ 31432 w 44118"/>
                    <a:gd name="connsiteY34" fmla="*/ 10099 h 23814"/>
                    <a:gd name="connsiteX35" fmla="*/ 31432 w 44118"/>
                    <a:gd name="connsiteY35" fmla="*/ 10099 h 23814"/>
                    <a:gd name="connsiteX36" fmla="*/ 13335 w 44118"/>
                    <a:gd name="connsiteY36" fmla="*/ 3717 h 23814"/>
                    <a:gd name="connsiteX37" fmla="*/ 13335 w 44118"/>
                    <a:gd name="connsiteY37" fmla="*/ 3717 h 23814"/>
                    <a:gd name="connsiteX38" fmla="*/ 13144 w 44118"/>
                    <a:gd name="connsiteY38" fmla="*/ 3622 h 23814"/>
                    <a:gd name="connsiteX39" fmla="*/ 13144 w 44118"/>
                    <a:gd name="connsiteY39" fmla="*/ 3622 h 23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44118" h="23814">
                      <a:moveTo>
                        <a:pt x="2667" y="20005"/>
                      </a:moveTo>
                      <a:cubicBezTo>
                        <a:pt x="476" y="17623"/>
                        <a:pt x="0" y="14861"/>
                        <a:pt x="0" y="12861"/>
                      </a:cubicBezTo>
                      <a:lnTo>
                        <a:pt x="0" y="12861"/>
                      </a:lnTo>
                      <a:cubicBezTo>
                        <a:pt x="0" y="11051"/>
                        <a:pt x="381" y="9813"/>
                        <a:pt x="381" y="9718"/>
                      </a:cubicBezTo>
                      <a:lnTo>
                        <a:pt x="381" y="9718"/>
                      </a:lnTo>
                      <a:cubicBezTo>
                        <a:pt x="2381" y="2860"/>
                        <a:pt x="7715" y="-93"/>
                        <a:pt x="13144" y="2"/>
                      </a:cubicBezTo>
                      <a:lnTo>
                        <a:pt x="13144" y="2"/>
                      </a:lnTo>
                      <a:cubicBezTo>
                        <a:pt x="26479" y="193"/>
                        <a:pt x="43243" y="13623"/>
                        <a:pt x="43434" y="13623"/>
                      </a:cubicBezTo>
                      <a:lnTo>
                        <a:pt x="43434" y="13623"/>
                      </a:lnTo>
                      <a:lnTo>
                        <a:pt x="42291" y="15052"/>
                      </a:lnTo>
                      <a:lnTo>
                        <a:pt x="43434" y="13623"/>
                      </a:lnTo>
                      <a:cubicBezTo>
                        <a:pt x="43910" y="14004"/>
                        <a:pt x="44196" y="14671"/>
                        <a:pt x="44101" y="15337"/>
                      </a:cubicBezTo>
                      <a:lnTo>
                        <a:pt x="44101" y="15337"/>
                      </a:lnTo>
                      <a:cubicBezTo>
                        <a:pt x="44005" y="16004"/>
                        <a:pt x="43529" y="16576"/>
                        <a:pt x="42958" y="16766"/>
                      </a:cubicBezTo>
                      <a:lnTo>
                        <a:pt x="42958" y="16766"/>
                      </a:lnTo>
                      <a:cubicBezTo>
                        <a:pt x="29623" y="21910"/>
                        <a:pt x="20479" y="23815"/>
                        <a:pt x="14097" y="23815"/>
                      </a:cubicBezTo>
                      <a:lnTo>
                        <a:pt x="14097" y="23815"/>
                      </a:lnTo>
                      <a:cubicBezTo>
                        <a:pt x="14097" y="23815"/>
                        <a:pt x="14002" y="23815"/>
                        <a:pt x="14002" y="23815"/>
                      </a:cubicBezTo>
                      <a:lnTo>
                        <a:pt x="14002" y="23815"/>
                      </a:lnTo>
                      <a:cubicBezTo>
                        <a:pt x="8477" y="23815"/>
                        <a:pt x="4763" y="22291"/>
                        <a:pt x="2667" y="20005"/>
                      </a:cubicBezTo>
                      <a:lnTo>
                        <a:pt x="2667" y="20005"/>
                      </a:lnTo>
                      <a:close/>
                      <a:moveTo>
                        <a:pt x="13144" y="3622"/>
                      </a:moveTo>
                      <a:cubicBezTo>
                        <a:pt x="8763" y="3717"/>
                        <a:pt x="5715" y="5241"/>
                        <a:pt x="3905" y="10670"/>
                      </a:cubicBezTo>
                      <a:lnTo>
                        <a:pt x="3905" y="10670"/>
                      </a:lnTo>
                      <a:cubicBezTo>
                        <a:pt x="3905" y="10670"/>
                        <a:pt x="3905" y="10861"/>
                        <a:pt x="3810" y="11242"/>
                      </a:cubicBezTo>
                      <a:lnTo>
                        <a:pt x="3810" y="11242"/>
                      </a:lnTo>
                      <a:cubicBezTo>
                        <a:pt x="3810" y="11623"/>
                        <a:pt x="3715" y="12194"/>
                        <a:pt x="3715" y="12861"/>
                      </a:cubicBezTo>
                      <a:lnTo>
                        <a:pt x="3715" y="12861"/>
                      </a:lnTo>
                      <a:cubicBezTo>
                        <a:pt x="3715" y="14385"/>
                        <a:pt x="4096" y="16099"/>
                        <a:pt x="5334" y="17528"/>
                      </a:cubicBezTo>
                      <a:lnTo>
                        <a:pt x="5334" y="17528"/>
                      </a:lnTo>
                      <a:cubicBezTo>
                        <a:pt x="6667" y="18862"/>
                        <a:pt x="9049" y="20195"/>
                        <a:pt x="14192" y="20195"/>
                      </a:cubicBezTo>
                      <a:lnTo>
                        <a:pt x="14192" y="20195"/>
                      </a:lnTo>
                      <a:cubicBezTo>
                        <a:pt x="19431" y="20290"/>
                        <a:pt x="27146" y="18766"/>
                        <a:pt x="38481" y="14671"/>
                      </a:cubicBezTo>
                      <a:lnTo>
                        <a:pt x="38481" y="14671"/>
                      </a:lnTo>
                      <a:cubicBezTo>
                        <a:pt x="36766" y="13432"/>
                        <a:pt x="34290" y="11813"/>
                        <a:pt x="31432" y="10099"/>
                      </a:cubicBezTo>
                      <a:lnTo>
                        <a:pt x="31432" y="10099"/>
                      </a:lnTo>
                      <a:cubicBezTo>
                        <a:pt x="25813" y="6860"/>
                        <a:pt x="18669" y="3717"/>
                        <a:pt x="13335" y="3717"/>
                      </a:cubicBezTo>
                      <a:lnTo>
                        <a:pt x="13335" y="3717"/>
                      </a:lnTo>
                      <a:cubicBezTo>
                        <a:pt x="13240" y="3622"/>
                        <a:pt x="13240" y="3622"/>
                        <a:pt x="13144" y="3622"/>
                      </a:cubicBezTo>
                      <a:lnTo>
                        <a:pt x="13144" y="362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41" name="Freeform: Shape 17940">
                  <a:extLst>
                    <a:ext uri="{FF2B5EF4-FFF2-40B4-BE49-F238E27FC236}">
                      <a16:creationId xmlns:a16="http://schemas.microsoft.com/office/drawing/2014/main" id="{7C21ADA9-0464-49CC-956D-9F1DA972280A}"/>
                    </a:ext>
                  </a:extLst>
                </p:cNvPr>
                <p:cNvSpPr/>
                <p:nvPr/>
              </p:nvSpPr>
              <p:spPr>
                <a:xfrm>
                  <a:off x="5373814" y="5173923"/>
                  <a:ext cx="38207" cy="37433"/>
                </a:xfrm>
                <a:custGeom>
                  <a:avLst/>
                  <a:gdLst>
                    <a:gd name="connsiteX0" fmla="*/ 571 w 38207"/>
                    <a:gd name="connsiteY0" fmla="*/ 36862 h 37433"/>
                    <a:gd name="connsiteX1" fmla="*/ 571 w 38207"/>
                    <a:gd name="connsiteY1" fmla="*/ 34195 h 37433"/>
                    <a:gd name="connsiteX2" fmla="*/ 571 w 38207"/>
                    <a:gd name="connsiteY2" fmla="*/ 34195 h 37433"/>
                    <a:gd name="connsiteX3" fmla="*/ 35052 w 38207"/>
                    <a:gd name="connsiteY3" fmla="*/ 571 h 37433"/>
                    <a:gd name="connsiteX4" fmla="*/ 37719 w 38207"/>
                    <a:gd name="connsiteY4" fmla="*/ 571 h 37433"/>
                    <a:gd name="connsiteX5" fmla="*/ 37719 w 38207"/>
                    <a:gd name="connsiteY5" fmla="*/ 571 h 37433"/>
                    <a:gd name="connsiteX6" fmla="*/ 37624 w 38207"/>
                    <a:gd name="connsiteY6" fmla="*/ 3239 h 37433"/>
                    <a:gd name="connsiteX7" fmla="*/ 37624 w 38207"/>
                    <a:gd name="connsiteY7" fmla="*/ 3239 h 37433"/>
                    <a:gd name="connsiteX8" fmla="*/ 3143 w 38207"/>
                    <a:gd name="connsiteY8" fmla="*/ 36862 h 37433"/>
                    <a:gd name="connsiteX9" fmla="*/ 1905 w 38207"/>
                    <a:gd name="connsiteY9" fmla="*/ 37433 h 37433"/>
                    <a:gd name="connsiteX10" fmla="*/ 1905 w 38207"/>
                    <a:gd name="connsiteY10" fmla="*/ 37433 h 37433"/>
                    <a:gd name="connsiteX11" fmla="*/ 571 w 38207"/>
                    <a:gd name="connsiteY11" fmla="*/ 36862 h 37433"/>
                    <a:gd name="connsiteX12" fmla="*/ 571 w 38207"/>
                    <a:gd name="connsiteY12" fmla="*/ 36862 h 3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207" h="37433">
                      <a:moveTo>
                        <a:pt x="571" y="36862"/>
                      </a:moveTo>
                      <a:cubicBezTo>
                        <a:pt x="-190" y="36100"/>
                        <a:pt x="-190" y="34957"/>
                        <a:pt x="571" y="34195"/>
                      </a:cubicBezTo>
                      <a:lnTo>
                        <a:pt x="571" y="34195"/>
                      </a:lnTo>
                      <a:lnTo>
                        <a:pt x="35052" y="571"/>
                      </a:lnTo>
                      <a:cubicBezTo>
                        <a:pt x="35719" y="-190"/>
                        <a:pt x="36957" y="-190"/>
                        <a:pt x="37719" y="571"/>
                      </a:cubicBezTo>
                      <a:lnTo>
                        <a:pt x="37719" y="571"/>
                      </a:lnTo>
                      <a:cubicBezTo>
                        <a:pt x="38386" y="1334"/>
                        <a:pt x="38386" y="2476"/>
                        <a:pt x="37624" y="3239"/>
                      </a:cubicBezTo>
                      <a:lnTo>
                        <a:pt x="37624" y="3239"/>
                      </a:lnTo>
                      <a:lnTo>
                        <a:pt x="3143" y="36862"/>
                      </a:lnTo>
                      <a:cubicBezTo>
                        <a:pt x="2762" y="37147"/>
                        <a:pt x="2381" y="37433"/>
                        <a:pt x="1905" y="37433"/>
                      </a:cubicBezTo>
                      <a:lnTo>
                        <a:pt x="1905" y="37433"/>
                      </a:lnTo>
                      <a:cubicBezTo>
                        <a:pt x="1334" y="37433"/>
                        <a:pt x="857" y="37147"/>
                        <a:pt x="571" y="36862"/>
                      </a:cubicBezTo>
                      <a:lnTo>
                        <a:pt x="571" y="368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42" name="Freeform: Shape 17941">
                  <a:extLst>
                    <a:ext uri="{FF2B5EF4-FFF2-40B4-BE49-F238E27FC236}">
                      <a16:creationId xmlns:a16="http://schemas.microsoft.com/office/drawing/2014/main" id="{F6952C97-483B-4CF2-9065-2175E3E5A5EA}"/>
                    </a:ext>
                  </a:extLst>
                </p:cNvPr>
                <p:cNvSpPr/>
                <p:nvPr/>
              </p:nvSpPr>
              <p:spPr>
                <a:xfrm>
                  <a:off x="5410466" y="5161539"/>
                  <a:ext cx="44214" cy="23814"/>
                </a:xfrm>
                <a:custGeom>
                  <a:avLst/>
                  <a:gdLst>
                    <a:gd name="connsiteX0" fmla="*/ 30022 w 44214"/>
                    <a:gd name="connsiteY0" fmla="*/ 23815 h 23814"/>
                    <a:gd name="connsiteX1" fmla="*/ 1161 w 44214"/>
                    <a:gd name="connsiteY1" fmla="*/ 16766 h 23814"/>
                    <a:gd name="connsiteX2" fmla="*/ 1161 w 44214"/>
                    <a:gd name="connsiteY2" fmla="*/ 16766 h 23814"/>
                    <a:gd name="connsiteX3" fmla="*/ 1828 w 44214"/>
                    <a:gd name="connsiteY3" fmla="*/ 15052 h 23814"/>
                    <a:gd name="connsiteX4" fmla="*/ 2971 w 44214"/>
                    <a:gd name="connsiteY4" fmla="*/ 16576 h 23814"/>
                    <a:gd name="connsiteX5" fmla="*/ 1828 w 44214"/>
                    <a:gd name="connsiteY5" fmla="*/ 15052 h 23814"/>
                    <a:gd name="connsiteX6" fmla="*/ 1161 w 44214"/>
                    <a:gd name="connsiteY6" fmla="*/ 16766 h 23814"/>
                    <a:gd name="connsiteX7" fmla="*/ 18 w 44214"/>
                    <a:gd name="connsiteY7" fmla="*/ 15337 h 23814"/>
                    <a:gd name="connsiteX8" fmla="*/ 18 w 44214"/>
                    <a:gd name="connsiteY8" fmla="*/ 15337 h 23814"/>
                    <a:gd name="connsiteX9" fmla="*/ 685 w 44214"/>
                    <a:gd name="connsiteY9" fmla="*/ 13623 h 23814"/>
                    <a:gd name="connsiteX10" fmla="*/ 685 w 44214"/>
                    <a:gd name="connsiteY10" fmla="*/ 13623 h 23814"/>
                    <a:gd name="connsiteX11" fmla="*/ 31070 w 44214"/>
                    <a:gd name="connsiteY11" fmla="*/ 2 h 23814"/>
                    <a:gd name="connsiteX12" fmla="*/ 31070 w 44214"/>
                    <a:gd name="connsiteY12" fmla="*/ 2 h 23814"/>
                    <a:gd name="connsiteX13" fmla="*/ 43833 w 44214"/>
                    <a:gd name="connsiteY13" fmla="*/ 9718 h 23814"/>
                    <a:gd name="connsiteX14" fmla="*/ 43833 w 44214"/>
                    <a:gd name="connsiteY14" fmla="*/ 9718 h 23814"/>
                    <a:gd name="connsiteX15" fmla="*/ 44214 w 44214"/>
                    <a:gd name="connsiteY15" fmla="*/ 12861 h 23814"/>
                    <a:gd name="connsiteX16" fmla="*/ 44214 w 44214"/>
                    <a:gd name="connsiteY16" fmla="*/ 12861 h 23814"/>
                    <a:gd name="connsiteX17" fmla="*/ 41547 w 44214"/>
                    <a:gd name="connsiteY17" fmla="*/ 20005 h 23814"/>
                    <a:gd name="connsiteX18" fmla="*/ 41547 w 44214"/>
                    <a:gd name="connsiteY18" fmla="*/ 20005 h 23814"/>
                    <a:gd name="connsiteX19" fmla="*/ 30022 w 44214"/>
                    <a:gd name="connsiteY19" fmla="*/ 23815 h 23814"/>
                    <a:gd name="connsiteX20" fmla="*/ 30022 w 44214"/>
                    <a:gd name="connsiteY20" fmla="*/ 23815 h 23814"/>
                    <a:gd name="connsiteX21" fmla="*/ 30022 w 44214"/>
                    <a:gd name="connsiteY21" fmla="*/ 23815 h 23814"/>
                    <a:gd name="connsiteX22" fmla="*/ 30022 w 44214"/>
                    <a:gd name="connsiteY22" fmla="*/ 23815 h 23814"/>
                    <a:gd name="connsiteX23" fmla="*/ 30022 w 44214"/>
                    <a:gd name="connsiteY23" fmla="*/ 20195 h 23814"/>
                    <a:gd name="connsiteX24" fmla="*/ 38785 w 44214"/>
                    <a:gd name="connsiteY24" fmla="*/ 17433 h 23814"/>
                    <a:gd name="connsiteX25" fmla="*/ 38785 w 44214"/>
                    <a:gd name="connsiteY25" fmla="*/ 17433 h 23814"/>
                    <a:gd name="connsiteX26" fmla="*/ 40404 w 44214"/>
                    <a:gd name="connsiteY26" fmla="*/ 12766 h 23814"/>
                    <a:gd name="connsiteX27" fmla="*/ 40404 w 44214"/>
                    <a:gd name="connsiteY27" fmla="*/ 12766 h 23814"/>
                    <a:gd name="connsiteX28" fmla="*/ 40309 w 44214"/>
                    <a:gd name="connsiteY28" fmla="*/ 11146 h 23814"/>
                    <a:gd name="connsiteX29" fmla="*/ 40309 w 44214"/>
                    <a:gd name="connsiteY29" fmla="*/ 11146 h 23814"/>
                    <a:gd name="connsiteX30" fmla="*/ 40214 w 44214"/>
                    <a:gd name="connsiteY30" fmla="*/ 10670 h 23814"/>
                    <a:gd name="connsiteX31" fmla="*/ 40214 w 44214"/>
                    <a:gd name="connsiteY31" fmla="*/ 10670 h 23814"/>
                    <a:gd name="connsiteX32" fmla="*/ 30975 w 44214"/>
                    <a:gd name="connsiteY32" fmla="*/ 3622 h 23814"/>
                    <a:gd name="connsiteX33" fmla="*/ 30975 w 44214"/>
                    <a:gd name="connsiteY33" fmla="*/ 3622 h 23814"/>
                    <a:gd name="connsiteX34" fmla="*/ 12686 w 44214"/>
                    <a:gd name="connsiteY34" fmla="*/ 10003 h 23814"/>
                    <a:gd name="connsiteX35" fmla="*/ 12686 w 44214"/>
                    <a:gd name="connsiteY35" fmla="*/ 10003 h 23814"/>
                    <a:gd name="connsiteX36" fmla="*/ 5638 w 44214"/>
                    <a:gd name="connsiteY36" fmla="*/ 14575 h 23814"/>
                    <a:gd name="connsiteX37" fmla="*/ 5638 w 44214"/>
                    <a:gd name="connsiteY37" fmla="*/ 14575 h 23814"/>
                    <a:gd name="connsiteX38" fmla="*/ 30022 w 44214"/>
                    <a:gd name="connsiteY38" fmla="*/ 20195 h 23814"/>
                    <a:gd name="connsiteX39" fmla="*/ 30022 w 44214"/>
                    <a:gd name="connsiteY39" fmla="*/ 20195 h 23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44214" h="23814">
                      <a:moveTo>
                        <a:pt x="30022" y="23815"/>
                      </a:moveTo>
                      <a:cubicBezTo>
                        <a:pt x="23545" y="23815"/>
                        <a:pt x="14401" y="21910"/>
                        <a:pt x="1161" y="16766"/>
                      </a:cubicBezTo>
                      <a:lnTo>
                        <a:pt x="1161" y="16766"/>
                      </a:lnTo>
                      <a:lnTo>
                        <a:pt x="1828" y="15052"/>
                      </a:lnTo>
                      <a:lnTo>
                        <a:pt x="2971" y="16576"/>
                      </a:lnTo>
                      <a:lnTo>
                        <a:pt x="1828" y="15052"/>
                      </a:lnTo>
                      <a:lnTo>
                        <a:pt x="1161" y="16766"/>
                      </a:lnTo>
                      <a:cubicBezTo>
                        <a:pt x="494" y="16576"/>
                        <a:pt x="114" y="16004"/>
                        <a:pt x="18" y="15337"/>
                      </a:cubicBezTo>
                      <a:lnTo>
                        <a:pt x="18" y="15337"/>
                      </a:lnTo>
                      <a:cubicBezTo>
                        <a:pt x="-77" y="14671"/>
                        <a:pt x="209" y="14004"/>
                        <a:pt x="685" y="13623"/>
                      </a:cubicBezTo>
                      <a:lnTo>
                        <a:pt x="685" y="13623"/>
                      </a:lnTo>
                      <a:cubicBezTo>
                        <a:pt x="875" y="13623"/>
                        <a:pt x="17640" y="97"/>
                        <a:pt x="31070" y="2"/>
                      </a:cubicBezTo>
                      <a:lnTo>
                        <a:pt x="31070" y="2"/>
                      </a:lnTo>
                      <a:cubicBezTo>
                        <a:pt x="36594" y="-93"/>
                        <a:pt x="41833" y="2860"/>
                        <a:pt x="43833" y="9718"/>
                      </a:cubicBezTo>
                      <a:lnTo>
                        <a:pt x="43833" y="9718"/>
                      </a:lnTo>
                      <a:cubicBezTo>
                        <a:pt x="43833" y="9813"/>
                        <a:pt x="44214" y="11051"/>
                        <a:pt x="44214" y="12861"/>
                      </a:cubicBezTo>
                      <a:lnTo>
                        <a:pt x="44214" y="12861"/>
                      </a:lnTo>
                      <a:cubicBezTo>
                        <a:pt x="44214" y="14861"/>
                        <a:pt x="43738" y="17623"/>
                        <a:pt x="41547" y="20005"/>
                      </a:cubicBezTo>
                      <a:lnTo>
                        <a:pt x="41547" y="20005"/>
                      </a:lnTo>
                      <a:cubicBezTo>
                        <a:pt x="39357" y="22291"/>
                        <a:pt x="35642" y="23815"/>
                        <a:pt x="30022" y="23815"/>
                      </a:cubicBezTo>
                      <a:lnTo>
                        <a:pt x="30022" y="23815"/>
                      </a:lnTo>
                      <a:lnTo>
                        <a:pt x="30022" y="23815"/>
                      </a:lnTo>
                      <a:lnTo>
                        <a:pt x="30022" y="23815"/>
                      </a:lnTo>
                      <a:close/>
                      <a:moveTo>
                        <a:pt x="30022" y="20195"/>
                      </a:moveTo>
                      <a:cubicBezTo>
                        <a:pt x="35070" y="20100"/>
                        <a:pt x="37451" y="18862"/>
                        <a:pt x="38785" y="17433"/>
                      </a:cubicBezTo>
                      <a:lnTo>
                        <a:pt x="38785" y="17433"/>
                      </a:lnTo>
                      <a:cubicBezTo>
                        <a:pt x="40118" y="16004"/>
                        <a:pt x="40404" y="14290"/>
                        <a:pt x="40404" y="12766"/>
                      </a:cubicBezTo>
                      <a:lnTo>
                        <a:pt x="40404" y="12766"/>
                      </a:lnTo>
                      <a:cubicBezTo>
                        <a:pt x="40404" y="12099"/>
                        <a:pt x="40309" y="11527"/>
                        <a:pt x="40309" y="11146"/>
                      </a:cubicBezTo>
                      <a:lnTo>
                        <a:pt x="40309" y="11146"/>
                      </a:lnTo>
                      <a:cubicBezTo>
                        <a:pt x="40214" y="10765"/>
                        <a:pt x="40214" y="10670"/>
                        <a:pt x="40214" y="10670"/>
                      </a:cubicBezTo>
                      <a:lnTo>
                        <a:pt x="40214" y="10670"/>
                      </a:lnTo>
                      <a:cubicBezTo>
                        <a:pt x="38404" y="5241"/>
                        <a:pt x="35451" y="3717"/>
                        <a:pt x="30975" y="3622"/>
                      </a:cubicBezTo>
                      <a:lnTo>
                        <a:pt x="30975" y="3622"/>
                      </a:lnTo>
                      <a:cubicBezTo>
                        <a:pt x="25545" y="3622"/>
                        <a:pt x="18306" y="6765"/>
                        <a:pt x="12686" y="10003"/>
                      </a:cubicBezTo>
                      <a:lnTo>
                        <a:pt x="12686" y="10003"/>
                      </a:lnTo>
                      <a:cubicBezTo>
                        <a:pt x="9829" y="11623"/>
                        <a:pt x="7352" y="13337"/>
                        <a:pt x="5638" y="14575"/>
                      </a:cubicBezTo>
                      <a:lnTo>
                        <a:pt x="5638" y="14575"/>
                      </a:lnTo>
                      <a:cubicBezTo>
                        <a:pt x="16973" y="18671"/>
                        <a:pt x="24783" y="20195"/>
                        <a:pt x="30022" y="20195"/>
                      </a:cubicBezTo>
                      <a:lnTo>
                        <a:pt x="30022" y="2019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43" name="Freeform: Shape 17942">
                  <a:extLst>
                    <a:ext uri="{FF2B5EF4-FFF2-40B4-BE49-F238E27FC236}">
                      <a16:creationId xmlns:a16="http://schemas.microsoft.com/office/drawing/2014/main" id="{F9FF7873-C7DA-47C5-8F08-7C0EB13097DA}"/>
                    </a:ext>
                  </a:extLst>
                </p:cNvPr>
                <p:cNvSpPr/>
                <p:nvPr/>
              </p:nvSpPr>
              <p:spPr>
                <a:xfrm>
                  <a:off x="5407056" y="5174019"/>
                  <a:ext cx="38290" cy="37433"/>
                </a:xfrm>
                <a:custGeom>
                  <a:avLst/>
                  <a:gdLst>
                    <a:gd name="connsiteX0" fmla="*/ 35052 w 38290"/>
                    <a:gd name="connsiteY0" fmla="*/ 36767 h 37433"/>
                    <a:gd name="connsiteX1" fmla="*/ 572 w 38290"/>
                    <a:gd name="connsiteY1" fmla="*/ 3143 h 37433"/>
                    <a:gd name="connsiteX2" fmla="*/ 572 w 38290"/>
                    <a:gd name="connsiteY2" fmla="*/ 572 h 37433"/>
                    <a:gd name="connsiteX3" fmla="*/ 572 w 38290"/>
                    <a:gd name="connsiteY3" fmla="*/ 572 h 37433"/>
                    <a:gd name="connsiteX4" fmla="*/ 3239 w 38290"/>
                    <a:gd name="connsiteY4" fmla="*/ 572 h 37433"/>
                    <a:gd name="connsiteX5" fmla="*/ 3239 w 38290"/>
                    <a:gd name="connsiteY5" fmla="*/ 572 h 37433"/>
                    <a:gd name="connsiteX6" fmla="*/ 37719 w 38290"/>
                    <a:gd name="connsiteY6" fmla="*/ 34195 h 37433"/>
                    <a:gd name="connsiteX7" fmla="*/ 37719 w 38290"/>
                    <a:gd name="connsiteY7" fmla="*/ 36862 h 37433"/>
                    <a:gd name="connsiteX8" fmla="*/ 37719 w 38290"/>
                    <a:gd name="connsiteY8" fmla="*/ 36862 h 37433"/>
                    <a:gd name="connsiteX9" fmla="*/ 36385 w 38290"/>
                    <a:gd name="connsiteY9" fmla="*/ 37433 h 37433"/>
                    <a:gd name="connsiteX10" fmla="*/ 36385 w 38290"/>
                    <a:gd name="connsiteY10" fmla="*/ 37433 h 37433"/>
                    <a:gd name="connsiteX11" fmla="*/ 35052 w 38290"/>
                    <a:gd name="connsiteY11" fmla="*/ 36767 h 37433"/>
                    <a:gd name="connsiteX12" fmla="*/ 35052 w 38290"/>
                    <a:gd name="connsiteY12" fmla="*/ 36767 h 3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290" h="37433">
                      <a:moveTo>
                        <a:pt x="35052" y="36767"/>
                      </a:moveTo>
                      <a:lnTo>
                        <a:pt x="572" y="3143"/>
                      </a:lnTo>
                      <a:cubicBezTo>
                        <a:pt x="-191" y="2381"/>
                        <a:pt x="-191" y="1238"/>
                        <a:pt x="572" y="572"/>
                      </a:cubicBezTo>
                      <a:lnTo>
                        <a:pt x="572" y="572"/>
                      </a:lnTo>
                      <a:cubicBezTo>
                        <a:pt x="1333" y="-191"/>
                        <a:pt x="2476" y="-191"/>
                        <a:pt x="3239" y="572"/>
                      </a:cubicBezTo>
                      <a:lnTo>
                        <a:pt x="3239" y="572"/>
                      </a:lnTo>
                      <a:lnTo>
                        <a:pt x="37719" y="34195"/>
                      </a:lnTo>
                      <a:cubicBezTo>
                        <a:pt x="38481" y="34957"/>
                        <a:pt x="38481" y="36100"/>
                        <a:pt x="37719" y="36862"/>
                      </a:cubicBezTo>
                      <a:lnTo>
                        <a:pt x="37719" y="36862"/>
                      </a:lnTo>
                      <a:cubicBezTo>
                        <a:pt x="37338" y="37243"/>
                        <a:pt x="36862" y="37433"/>
                        <a:pt x="36385" y="37433"/>
                      </a:cubicBezTo>
                      <a:lnTo>
                        <a:pt x="36385" y="37433"/>
                      </a:lnTo>
                      <a:cubicBezTo>
                        <a:pt x="35909" y="37338"/>
                        <a:pt x="35433" y="37052"/>
                        <a:pt x="35052" y="36767"/>
                      </a:cubicBezTo>
                      <a:lnTo>
                        <a:pt x="35052" y="367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7636" name="Freeform: Shape 17635">
                <a:extLst>
                  <a:ext uri="{FF2B5EF4-FFF2-40B4-BE49-F238E27FC236}">
                    <a16:creationId xmlns:a16="http://schemas.microsoft.com/office/drawing/2014/main" id="{90C34E2B-BEDC-4D64-85EA-E53B507D3E8B}"/>
                  </a:ext>
                </a:extLst>
              </p:cNvPr>
              <p:cNvSpPr/>
              <p:nvPr/>
            </p:nvSpPr>
            <p:spPr>
              <a:xfrm>
                <a:off x="5312377" y="5242123"/>
                <a:ext cx="261937" cy="191833"/>
              </a:xfrm>
              <a:custGeom>
                <a:avLst/>
                <a:gdLst>
                  <a:gd name="connsiteX0" fmla="*/ 0 w 261937"/>
                  <a:gd name="connsiteY0" fmla="*/ 0 h 191833"/>
                  <a:gd name="connsiteX1" fmla="*/ 261937 w 261937"/>
                  <a:gd name="connsiteY1" fmla="*/ 0 h 191833"/>
                  <a:gd name="connsiteX2" fmla="*/ 261937 w 261937"/>
                  <a:gd name="connsiteY2" fmla="*/ 191834 h 191833"/>
                  <a:gd name="connsiteX3" fmla="*/ 0 w 261937"/>
                  <a:gd name="connsiteY3" fmla="*/ 191834 h 191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1937" h="191833">
                    <a:moveTo>
                      <a:pt x="0" y="0"/>
                    </a:moveTo>
                    <a:lnTo>
                      <a:pt x="261937" y="0"/>
                    </a:lnTo>
                    <a:lnTo>
                      <a:pt x="261937" y="191834"/>
                    </a:lnTo>
                    <a:lnTo>
                      <a:pt x="0" y="191834"/>
                    </a:lnTo>
                    <a:close/>
                  </a:path>
                </a:pathLst>
              </a:custGeom>
              <a:solidFill>
                <a:srgbClr val="E8461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37" name="Freeform: Shape 17636">
                <a:extLst>
                  <a:ext uri="{FF2B5EF4-FFF2-40B4-BE49-F238E27FC236}">
                    <a16:creationId xmlns:a16="http://schemas.microsoft.com/office/drawing/2014/main" id="{B91E8D6D-8A2F-4FBD-83B5-7A84D144B637}"/>
                  </a:ext>
                </a:extLst>
              </p:cNvPr>
              <p:cNvSpPr/>
              <p:nvPr/>
            </p:nvSpPr>
            <p:spPr>
              <a:xfrm>
                <a:off x="5439631" y="5242694"/>
                <a:ext cx="11144" cy="192119"/>
              </a:xfrm>
              <a:custGeom>
                <a:avLst/>
                <a:gdLst>
                  <a:gd name="connsiteX0" fmla="*/ 11144 w 11144"/>
                  <a:gd name="connsiteY0" fmla="*/ 192119 h 192119"/>
                  <a:gd name="connsiteX1" fmla="*/ 0 w 11144"/>
                  <a:gd name="connsiteY1" fmla="*/ 192119 h 192119"/>
                  <a:gd name="connsiteX2" fmla="*/ 0 w 11144"/>
                  <a:gd name="connsiteY2" fmla="*/ 0 h 192119"/>
                  <a:gd name="connsiteX3" fmla="*/ 6477 w 11144"/>
                  <a:gd name="connsiteY3" fmla="*/ 0 h 192119"/>
                  <a:gd name="connsiteX4" fmla="*/ 6477 w 11144"/>
                  <a:gd name="connsiteY4" fmla="*/ 192119 h 192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44" h="192119">
                    <a:moveTo>
                      <a:pt x="11144" y="192119"/>
                    </a:moveTo>
                    <a:lnTo>
                      <a:pt x="0" y="192119"/>
                    </a:lnTo>
                    <a:lnTo>
                      <a:pt x="0" y="0"/>
                    </a:lnTo>
                    <a:lnTo>
                      <a:pt x="6477" y="0"/>
                    </a:lnTo>
                    <a:lnTo>
                      <a:pt x="6477" y="192119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38" name="Freeform: Shape 17637">
                <a:extLst>
                  <a:ext uri="{FF2B5EF4-FFF2-40B4-BE49-F238E27FC236}">
                    <a16:creationId xmlns:a16="http://schemas.microsoft.com/office/drawing/2014/main" id="{E8286F13-FD8A-4C7F-82A0-62477D9BD4EF}"/>
                  </a:ext>
                </a:extLst>
              </p:cNvPr>
              <p:cNvSpPr/>
              <p:nvPr/>
            </p:nvSpPr>
            <p:spPr>
              <a:xfrm>
                <a:off x="5316854" y="5335468"/>
                <a:ext cx="261270" cy="5619"/>
              </a:xfrm>
              <a:custGeom>
                <a:avLst/>
                <a:gdLst>
                  <a:gd name="connsiteX0" fmla="*/ 261271 w 261270"/>
                  <a:gd name="connsiteY0" fmla="*/ 5620 h 5619"/>
                  <a:gd name="connsiteX1" fmla="*/ 0 w 261270"/>
                  <a:gd name="connsiteY1" fmla="*/ 5620 h 5619"/>
                  <a:gd name="connsiteX2" fmla="*/ 0 w 261270"/>
                  <a:gd name="connsiteY2" fmla="*/ 0 h 5619"/>
                  <a:gd name="connsiteX3" fmla="*/ 261271 w 261270"/>
                  <a:gd name="connsiteY3" fmla="*/ 0 h 5619"/>
                  <a:gd name="connsiteX4" fmla="*/ 261271 w 261270"/>
                  <a:gd name="connsiteY4" fmla="*/ 5620 h 5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270" h="5619">
                    <a:moveTo>
                      <a:pt x="261271" y="5620"/>
                    </a:moveTo>
                    <a:lnTo>
                      <a:pt x="0" y="5620"/>
                    </a:lnTo>
                    <a:lnTo>
                      <a:pt x="0" y="0"/>
                    </a:lnTo>
                    <a:lnTo>
                      <a:pt x="261271" y="0"/>
                    </a:lnTo>
                    <a:lnTo>
                      <a:pt x="261271" y="56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639" name="Graphic 1">
                <a:extLst>
                  <a:ext uri="{FF2B5EF4-FFF2-40B4-BE49-F238E27FC236}">
                    <a16:creationId xmlns:a16="http://schemas.microsoft.com/office/drawing/2014/main" id="{DDBEEFF8-37C1-42A5-9AA4-CB58DBD81F58}"/>
                  </a:ext>
                </a:extLst>
              </p:cNvPr>
              <p:cNvGrpSpPr/>
              <p:nvPr/>
            </p:nvGrpSpPr>
            <p:grpSpPr>
              <a:xfrm>
                <a:off x="5397626" y="5323457"/>
                <a:ext cx="90202" cy="49824"/>
                <a:chOff x="5397626" y="5323457"/>
                <a:chExt cx="90202" cy="49824"/>
              </a:xfrm>
              <a:solidFill>
                <a:srgbClr val="FFFFFF"/>
              </a:solidFill>
            </p:grpSpPr>
            <p:sp>
              <p:nvSpPr>
                <p:cNvPr id="17933" name="Freeform: Shape 17932">
                  <a:extLst>
                    <a:ext uri="{FF2B5EF4-FFF2-40B4-BE49-F238E27FC236}">
                      <a16:creationId xmlns:a16="http://schemas.microsoft.com/office/drawing/2014/main" id="{CCDA4CE7-CBEB-4028-8995-97B987D9DFC0}"/>
                    </a:ext>
                  </a:extLst>
                </p:cNvPr>
                <p:cNvSpPr/>
                <p:nvPr/>
              </p:nvSpPr>
              <p:spPr>
                <a:xfrm>
                  <a:off x="5397626" y="5323457"/>
                  <a:ext cx="44214" cy="23825"/>
                </a:xfrm>
                <a:custGeom>
                  <a:avLst/>
                  <a:gdLst>
                    <a:gd name="connsiteX0" fmla="*/ 2667 w 44214"/>
                    <a:gd name="connsiteY0" fmla="*/ 20011 h 23825"/>
                    <a:gd name="connsiteX1" fmla="*/ 0 w 44214"/>
                    <a:gd name="connsiteY1" fmla="*/ 12867 h 23825"/>
                    <a:gd name="connsiteX2" fmla="*/ 0 w 44214"/>
                    <a:gd name="connsiteY2" fmla="*/ 12867 h 23825"/>
                    <a:gd name="connsiteX3" fmla="*/ 476 w 44214"/>
                    <a:gd name="connsiteY3" fmla="*/ 9629 h 23825"/>
                    <a:gd name="connsiteX4" fmla="*/ 476 w 44214"/>
                    <a:gd name="connsiteY4" fmla="*/ 9629 h 23825"/>
                    <a:gd name="connsiteX5" fmla="*/ 13240 w 44214"/>
                    <a:gd name="connsiteY5" fmla="*/ 9 h 23825"/>
                    <a:gd name="connsiteX6" fmla="*/ 13240 w 44214"/>
                    <a:gd name="connsiteY6" fmla="*/ 9 h 23825"/>
                    <a:gd name="connsiteX7" fmla="*/ 43529 w 44214"/>
                    <a:gd name="connsiteY7" fmla="*/ 13629 h 23825"/>
                    <a:gd name="connsiteX8" fmla="*/ 43529 w 44214"/>
                    <a:gd name="connsiteY8" fmla="*/ 13629 h 23825"/>
                    <a:gd name="connsiteX9" fmla="*/ 42386 w 44214"/>
                    <a:gd name="connsiteY9" fmla="*/ 15058 h 23825"/>
                    <a:gd name="connsiteX10" fmla="*/ 43529 w 44214"/>
                    <a:gd name="connsiteY10" fmla="*/ 13629 h 23825"/>
                    <a:gd name="connsiteX11" fmla="*/ 44196 w 44214"/>
                    <a:gd name="connsiteY11" fmla="*/ 15344 h 23825"/>
                    <a:gd name="connsiteX12" fmla="*/ 44196 w 44214"/>
                    <a:gd name="connsiteY12" fmla="*/ 15344 h 23825"/>
                    <a:gd name="connsiteX13" fmla="*/ 43053 w 44214"/>
                    <a:gd name="connsiteY13" fmla="*/ 16773 h 23825"/>
                    <a:gd name="connsiteX14" fmla="*/ 43053 w 44214"/>
                    <a:gd name="connsiteY14" fmla="*/ 16773 h 23825"/>
                    <a:gd name="connsiteX15" fmla="*/ 14288 w 44214"/>
                    <a:gd name="connsiteY15" fmla="*/ 23821 h 23825"/>
                    <a:gd name="connsiteX16" fmla="*/ 14288 w 44214"/>
                    <a:gd name="connsiteY16" fmla="*/ 23821 h 23825"/>
                    <a:gd name="connsiteX17" fmla="*/ 14192 w 44214"/>
                    <a:gd name="connsiteY17" fmla="*/ 23821 h 23825"/>
                    <a:gd name="connsiteX18" fmla="*/ 14192 w 44214"/>
                    <a:gd name="connsiteY18" fmla="*/ 23821 h 23825"/>
                    <a:gd name="connsiteX19" fmla="*/ 2667 w 44214"/>
                    <a:gd name="connsiteY19" fmla="*/ 20011 h 23825"/>
                    <a:gd name="connsiteX20" fmla="*/ 2667 w 44214"/>
                    <a:gd name="connsiteY20" fmla="*/ 20011 h 23825"/>
                    <a:gd name="connsiteX21" fmla="*/ 13240 w 44214"/>
                    <a:gd name="connsiteY21" fmla="*/ 3723 h 23825"/>
                    <a:gd name="connsiteX22" fmla="*/ 4001 w 44214"/>
                    <a:gd name="connsiteY22" fmla="*/ 10677 h 23825"/>
                    <a:gd name="connsiteX23" fmla="*/ 4001 w 44214"/>
                    <a:gd name="connsiteY23" fmla="*/ 10677 h 23825"/>
                    <a:gd name="connsiteX24" fmla="*/ 3905 w 44214"/>
                    <a:gd name="connsiteY24" fmla="*/ 11248 h 23825"/>
                    <a:gd name="connsiteX25" fmla="*/ 3905 w 44214"/>
                    <a:gd name="connsiteY25" fmla="*/ 11248 h 23825"/>
                    <a:gd name="connsiteX26" fmla="*/ 3810 w 44214"/>
                    <a:gd name="connsiteY26" fmla="*/ 12867 h 23825"/>
                    <a:gd name="connsiteX27" fmla="*/ 3810 w 44214"/>
                    <a:gd name="connsiteY27" fmla="*/ 12867 h 23825"/>
                    <a:gd name="connsiteX28" fmla="*/ 5525 w 44214"/>
                    <a:gd name="connsiteY28" fmla="*/ 17535 h 23825"/>
                    <a:gd name="connsiteX29" fmla="*/ 5525 w 44214"/>
                    <a:gd name="connsiteY29" fmla="*/ 17535 h 23825"/>
                    <a:gd name="connsiteX30" fmla="*/ 14288 w 44214"/>
                    <a:gd name="connsiteY30" fmla="*/ 20202 h 23825"/>
                    <a:gd name="connsiteX31" fmla="*/ 14288 w 44214"/>
                    <a:gd name="connsiteY31" fmla="*/ 20202 h 23825"/>
                    <a:gd name="connsiteX32" fmla="*/ 38576 w 44214"/>
                    <a:gd name="connsiteY32" fmla="*/ 14582 h 23825"/>
                    <a:gd name="connsiteX33" fmla="*/ 38576 w 44214"/>
                    <a:gd name="connsiteY33" fmla="*/ 14582 h 23825"/>
                    <a:gd name="connsiteX34" fmla="*/ 31528 w 44214"/>
                    <a:gd name="connsiteY34" fmla="*/ 10105 h 23825"/>
                    <a:gd name="connsiteX35" fmla="*/ 31528 w 44214"/>
                    <a:gd name="connsiteY35" fmla="*/ 10105 h 23825"/>
                    <a:gd name="connsiteX36" fmla="*/ 13240 w 44214"/>
                    <a:gd name="connsiteY36" fmla="*/ 3723 h 23825"/>
                    <a:gd name="connsiteX37" fmla="*/ 13240 w 44214"/>
                    <a:gd name="connsiteY37" fmla="*/ 3723 h 23825"/>
                    <a:gd name="connsiteX38" fmla="*/ 13240 w 44214"/>
                    <a:gd name="connsiteY38" fmla="*/ 3723 h 23825"/>
                    <a:gd name="connsiteX39" fmla="*/ 13240 w 44214"/>
                    <a:gd name="connsiteY39" fmla="*/ 3723 h 23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44214" h="23825">
                      <a:moveTo>
                        <a:pt x="2667" y="20011"/>
                      </a:moveTo>
                      <a:cubicBezTo>
                        <a:pt x="476" y="17630"/>
                        <a:pt x="0" y="14868"/>
                        <a:pt x="0" y="12867"/>
                      </a:cubicBezTo>
                      <a:lnTo>
                        <a:pt x="0" y="12867"/>
                      </a:lnTo>
                      <a:cubicBezTo>
                        <a:pt x="0" y="11058"/>
                        <a:pt x="381" y="9819"/>
                        <a:pt x="476" y="9629"/>
                      </a:cubicBezTo>
                      <a:lnTo>
                        <a:pt x="476" y="9629"/>
                      </a:lnTo>
                      <a:cubicBezTo>
                        <a:pt x="2477" y="2771"/>
                        <a:pt x="7715" y="-182"/>
                        <a:pt x="13240" y="9"/>
                      </a:cubicBezTo>
                      <a:lnTo>
                        <a:pt x="13240" y="9"/>
                      </a:lnTo>
                      <a:cubicBezTo>
                        <a:pt x="26575" y="199"/>
                        <a:pt x="43339" y="13629"/>
                        <a:pt x="43529" y="13629"/>
                      </a:cubicBezTo>
                      <a:lnTo>
                        <a:pt x="43529" y="13629"/>
                      </a:lnTo>
                      <a:lnTo>
                        <a:pt x="42386" y="15058"/>
                      </a:lnTo>
                      <a:lnTo>
                        <a:pt x="43529" y="13629"/>
                      </a:lnTo>
                      <a:cubicBezTo>
                        <a:pt x="44005" y="14010"/>
                        <a:pt x="44291" y="14677"/>
                        <a:pt x="44196" y="15344"/>
                      </a:cubicBezTo>
                      <a:lnTo>
                        <a:pt x="44196" y="15344"/>
                      </a:lnTo>
                      <a:cubicBezTo>
                        <a:pt x="44101" y="16011"/>
                        <a:pt x="43625" y="16582"/>
                        <a:pt x="43053" y="16773"/>
                      </a:cubicBezTo>
                      <a:lnTo>
                        <a:pt x="43053" y="16773"/>
                      </a:lnTo>
                      <a:cubicBezTo>
                        <a:pt x="29718" y="21916"/>
                        <a:pt x="20669" y="23821"/>
                        <a:pt x="14288" y="23821"/>
                      </a:cubicBezTo>
                      <a:lnTo>
                        <a:pt x="14288" y="23821"/>
                      </a:lnTo>
                      <a:cubicBezTo>
                        <a:pt x="14192" y="23821"/>
                        <a:pt x="14192" y="23821"/>
                        <a:pt x="14192" y="23821"/>
                      </a:cubicBezTo>
                      <a:lnTo>
                        <a:pt x="14192" y="23821"/>
                      </a:lnTo>
                      <a:cubicBezTo>
                        <a:pt x="8477" y="23916"/>
                        <a:pt x="4858" y="22392"/>
                        <a:pt x="2667" y="20011"/>
                      </a:cubicBezTo>
                      <a:lnTo>
                        <a:pt x="2667" y="20011"/>
                      </a:lnTo>
                      <a:close/>
                      <a:moveTo>
                        <a:pt x="13240" y="3723"/>
                      </a:moveTo>
                      <a:cubicBezTo>
                        <a:pt x="8763" y="3819"/>
                        <a:pt x="5810" y="5247"/>
                        <a:pt x="4001" y="10677"/>
                      </a:cubicBezTo>
                      <a:lnTo>
                        <a:pt x="4001" y="10677"/>
                      </a:lnTo>
                      <a:cubicBezTo>
                        <a:pt x="4001" y="10677"/>
                        <a:pt x="3905" y="10772"/>
                        <a:pt x="3905" y="11248"/>
                      </a:cubicBezTo>
                      <a:lnTo>
                        <a:pt x="3905" y="11248"/>
                      </a:lnTo>
                      <a:cubicBezTo>
                        <a:pt x="3905" y="11629"/>
                        <a:pt x="3810" y="12201"/>
                        <a:pt x="3810" y="12867"/>
                      </a:cubicBezTo>
                      <a:lnTo>
                        <a:pt x="3810" y="12867"/>
                      </a:lnTo>
                      <a:cubicBezTo>
                        <a:pt x="3810" y="14296"/>
                        <a:pt x="4191" y="16106"/>
                        <a:pt x="5525" y="17535"/>
                      </a:cubicBezTo>
                      <a:lnTo>
                        <a:pt x="5525" y="17535"/>
                      </a:lnTo>
                      <a:cubicBezTo>
                        <a:pt x="6763" y="18963"/>
                        <a:pt x="9239" y="20202"/>
                        <a:pt x="14288" y="20202"/>
                      </a:cubicBezTo>
                      <a:lnTo>
                        <a:pt x="14288" y="20202"/>
                      </a:lnTo>
                      <a:cubicBezTo>
                        <a:pt x="19431" y="20202"/>
                        <a:pt x="27242" y="18773"/>
                        <a:pt x="38576" y="14582"/>
                      </a:cubicBezTo>
                      <a:lnTo>
                        <a:pt x="38576" y="14582"/>
                      </a:lnTo>
                      <a:cubicBezTo>
                        <a:pt x="36862" y="13344"/>
                        <a:pt x="34385" y="11724"/>
                        <a:pt x="31528" y="10105"/>
                      </a:cubicBezTo>
                      <a:lnTo>
                        <a:pt x="31528" y="10105"/>
                      </a:lnTo>
                      <a:cubicBezTo>
                        <a:pt x="25813" y="6867"/>
                        <a:pt x="18669" y="3723"/>
                        <a:pt x="13240" y="3723"/>
                      </a:cubicBezTo>
                      <a:lnTo>
                        <a:pt x="13240" y="3723"/>
                      </a:lnTo>
                      <a:lnTo>
                        <a:pt x="13240" y="3723"/>
                      </a:lnTo>
                      <a:lnTo>
                        <a:pt x="13240" y="372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34" name="Freeform: Shape 17933">
                  <a:extLst>
                    <a:ext uri="{FF2B5EF4-FFF2-40B4-BE49-F238E27FC236}">
                      <a16:creationId xmlns:a16="http://schemas.microsoft.com/office/drawing/2014/main" id="{BE571964-0D48-45C6-8AF1-17F29FAFC070}"/>
                    </a:ext>
                  </a:extLst>
                </p:cNvPr>
                <p:cNvSpPr/>
                <p:nvPr/>
              </p:nvSpPr>
              <p:spPr>
                <a:xfrm>
                  <a:off x="5406961" y="5335920"/>
                  <a:ext cx="38123" cy="37361"/>
                </a:xfrm>
                <a:custGeom>
                  <a:avLst/>
                  <a:gdLst>
                    <a:gd name="connsiteX0" fmla="*/ 571 w 38123"/>
                    <a:gd name="connsiteY0" fmla="*/ 36790 h 37361"/>
                    <a:gd name="connsiteX1" fmla="*/ 571 w 38123"/>
                    <a:gd name="connsiteY1" fmla="*/ 34123 h 37361"/>
                    <a:gd name="connsiteX2" fmla="*/ 571 w 38123"/>
                    <a:gd name="connsiteY2" fmla="*/ 34123 h 37361"/>
                    <a:gd name="connsiteX3" fmla="*/ 35052 w 38123"/>
                    <a:gd name="connsiteY3" fmla="*/ 500 h 37361"/>
                    <a:gd name="connsiteX4" fmla="*/ 37624 w 38123"/>
                    <a:gd name="connsiteY4" fmla="*/ 500 h 37361"/>
                    <a:gd name="connsiteX5" fmla="*/ 37624 w 38123"/>
                    <a:gd name="connsiteY5" fmla="*/ 500 h 37361"/>
                    <a:gd name="connsiteX6" fmla="*/ 37624 w 38123"/>
                    <a:gd name="connsiteY6" fmla="*/ 3167 h 37361"/>
                    <a:gd name="connsiteX7" fmla="*/ 37624 w 38123"/>
                    <a:gd name="connsiteY7" fmla="*/ 3167 h 37361"/>
                    <a:gd name="connsiteX8" fmla="*/ 3238 w 38123"/>
                    <a:gd name="connsiteY8" fmla="*/ 36790 h 37361"/>
                    <a:gd name="connsiteX9" fmla="*/ 1905 w 38123"/>
                    <a:gd name="connsiteY9" fmla="*/ 37362 h 37361"/>
                    <a:gd name="connsiteX10" fmla="*/ 1905 w 38123"/>
                    <a:gd name="connsiteY10" fmla="*/ 37362 h 37361"/>
                    <a:gd name="connsiteX11" fmla="*/ 571 w 38123"/>
                    <a:gd name="connsiteY11" fmla="*/ 36790 h 37361"/>
                    <a:gd name="connsiteX12" fmla="*/ 571 w 38123"/>
                    <a:gd name="connsiteY12" fmla="*/ 36790 h 37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123" h="37361">
                      <a:moveTo>
                        <a:pt x="571" y="36790"/>
                      </a:moveTo>
                      <a:cubicBezTo>
                        <a:pt x="-190" y="36028"/>
                        <a:pt x="-190" y="34885"/>
                        <a:pt x="571" y="34123"/>
                      </a:cubicBezTo>
                      <a:lnTo>
                        <a:pt x="571" y="34123"/>
                      </a:lnTo>
                      <a:lnTo>
                        <a:pt x="35052" y="500"/>
                      </a:lnTo>
                      <a:cubicBezTo>
                        <a:pt x="35719" y="-167"/>
                        <a:pt x="36957" y="-167"/>
                        <a:pt x="37624" y="500"/>
                      </a:cubicBezTo>
                      <a:lnTo>
                        <a:pt x="37624" y="500"/>
                      </a:lnTo>
                      <a:cubicBezTo>
                        <a:pt x="38290" y="1262"/>
                        <a:pt x="38290" y="2405"/>
                        <a:pt x="37624" y="3167"/>
                      </a:cubicBezTo>
                      <a:lnTo>
                        <a:pt x="37624" y="3167"/>
                      </a:lnTo>
                      <a:lnTo>
                        <a:pt x="3238" y="36790"/>
                      </a:lnTo>
                      <a:cubicBezTo>
                        <a:pt x="2857" y="37171"/>
                        <a:pt x="2381" y="37362"/>
                        <a:pt x="1905" y="37362"/>
                      </a:cubicBezTo>
                      <a:lnTo>
                        <a:pt x="1905" y="37362"/>
                      </a:lnTo>
                      <a:cubicBezTo>
                        <a:pt x="1429" y="37362"/>
                        <a:pt x="952" y="37171"/>
                        <a:pt x="571" y="36790"/>
                      </a:cubicBezTo>
                      <a:lnTo>
                        <a:pt x="571" y="367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35" name="Freeform: Shape 17934">
                  <a:extLst>
                    <a:ext uri="{FF2B5EF4-FFF2-40B4-BE49-F238E27FC236}">
                      <a16:creationId xmlns:a16="http://schemas.microsoft.com/office/drawing/2014/main" id="{EF8091A9-FF1B-4998-8949-4A728386CB91}"/>
                    </a:ext>
                  </a:extLst>
                </p:cNvPr>
                <p:cNvSpPr/>
                <p:nvPr/>
              </p:nvSpPr>
              <p:spPr>
                <a:xfrm>
                  <a:off x="5443614" y="5323559"/>
                  <a:ext cx="44214" cy="23814"/>
                </a:xfrm>
                <a:custGeom>
                  <a:avLst/>
                  <a:gdLst>
                    <a:gd name="connsiteX0" fmla="*/ 30022 w 44214"/>
                    <a:gd name="connsiteY0" fmla="*/ 23815 h 23814"/>
                    <a:gd name="connsiteX1" fmla="*/ 1161 w 44214"/>
                    <a:gd name="connsiteY1" fmla="*/ 16766 h 23814"/>
                    <a:gd name="connsiteX2" fmla="*/ 1161 w 44214"/>
                    <a:gd name="connsiteY2" fmla="*/ 16766 h 23814"/>
                    <a:gd name="connsiteX3" fmla="*/ 1828 w 44214"/>
                    <a:gd name="connsiteY3" fmla="*/ 15052 h 23814"/>
                    <a:gd name="connsiteX4" fmla="*/ 2971 w 44214"/>
                    <a:gd name="connsiteY4" fmla="*/ 16481 h 23814"/>
                    <a:gd name="connsiteX5" fmla="*/ 1828 w 44214"/>
                    <a:gd name="connsiteY5" fmla="*/ 15052 h 23814"/>
                    <a:gd name="connsiteX6" fmla="*/ 1161 w 44214"/>
                    <a:gd name="connsiteY6" fmla="*/ 16766 h 23814"/>
                    <a:gd name="connsiteX7" fmla="*/ 18 w 44214"/>
                    <a:gd name="connsiteY7" fmla="*/ 15338 h 23814"/>
                    <a:gd name="connsiteX8" fmla="*/ 18 w 44214"/>
                    <a:gd name="connsiteY8" fmla="*/ 15338 h 23814"/>
                    <a:gd name="connsiteX9" fmla="*/ 685 w 44214"/>
                    <a:gd name="connsiteY9" fmla="*/ 13623 h 23814"/>
                    <a:gd name="connsiteX10" fmla="*/ 685 w 44214"/>
                    <a:gd name="connsiteY10" fmla="*/ 13623 h 23814"/>
                    <a:gd name="connsiteX11" fmla="*/ 31070 w 44214"/>
                    <a:gd name="connsiteY11" fmla="*/ 2 h 23814"/>
                    <a:gd name="connsiteX12" fmla="*/ 31070 w 44214"/>
                    <a:gd name="connsiteY12" fmla="*/ 2 h 23814"/>
                    <a:gd name="connsiteX13" fmla="*/ 43833 w 44214"/>
                    <a:gd name="connsiteY13" fmla="*/ 9718 h 23814"/>
                    <a:gd name="connsiteX14" fmla="*/ 43833 w 44214"/>
                    <a:gd name="connsiteY14" fmla="*/ 9718 h 23814"/>
                    <a:gd name="connsiteX15" fmla="*/ 44214 w 44214"/>
                    <a:gd name="connsiteY15" fmla="*/ 12861 h 23814"/>
                    <a:gd name="connsiteX16" fmla="*/ 44214 w 44214"/>
                    <a:gd name="connsiteY16" fmla="*/ 12861 h 23814"/>
                    <a:gd name="connsiteX17" fmla="*/ 41547 w 44214"/>
                    <a:gd name="connsiteY17" fmla="*/ 20005 h 23814"/>
                    <a:gd name="connsiteX18" fmla="*/ 41547 w 44214"/>
                    <a:gd name="connsiteY18" fmla="*/ 20005 h 23814"/>
                    <a:gd name="connsiteX19" fmla="*/ 30022 w 44214"/>
                    <a:gd name="connsiteY19" fmla="*/ 23815 h 23814"/>
                    <a:gd name="connsiteX20" fmla="*/ 30022 w 44214"/>
                    <a:gd name="connsiteY20" fmla="*/ 23815 h 23814"/>
                    <a:gd name="connsiteX21" fmla="*/ 30022 w 44214"/>
                    <a:gd name="connsiteY21" fmla="*/ 23815 h 23814"/>
                    <a:gd name="connsiteX22" fmla="*/ 30022 w 44214"/>
                    <a:gd name="connsiteY22" fmla="*/ 23815 h 23814"/>
                    <a:gd name="connsiteX23" fmla="*/ 30022 w 44214"/>
                    <a:gd name="connsiteY23" fmla="*/ 20100 h 23814"/>
                    <a:gd name="connsiteX24" fmla="*/ 38785 w 44214"/>
                    <a:gd name="connsiteY24" fmla="*/ 17433 h 23814"/>
                    <a:gd name="connsiteX25" fmla="*/ 38785 w 44214"/>
                    <a:gd name="connsiteY25" fmla="*/ 17433 h 23814"/>
                    <a:gd name="connsiteX26" fmla="*/ 40404 w 44214"/>
                    <a:gd name="connsiteY26" fmla="*/ 12766 h 23814"/>
                    <a:gd name="connsiteX27" fmla="*/ 40404 w 44214"/>
                    <a:gd name="connsiteY27" fmla="*/ 12766 h 23814"/>
                    <a:gd name="connsiteX28" fmla="*/ 40309 w 44214"/>
                    <a:gd name="connsiteY28" fmla="*/ 11147 h 23814"/>
                    <a:gd name="connsiteX29" fmla="*/ 40309 w 44214"/>
                    <a:gd name="connsiteY29" fmla="*/ 11147 h 23814"/>
                    <a:gd name="connsiteX30" fmla="*/ 40214 w 44214"/>
                    <a:gd name="connsiteY30" fmla="*/ 10670 h 23814"/>
                    <a:gd name="connsiteX31" fmla="*/ 40214 w 44214"/>
                    <a:gd name="connsiteY31" fmla="*/ 10670 h 23814"/>
                    <a:gd name="connsiteX32" fmla="*/ 30975 w 44214"/>
                    <a:gd name="connsiteY32" fmla="*/ 3622 h 23814"/>
                    <a:gd name="connsiteX33" fmla="*/ 30975 w 44214"/>
                    <a:gd name="connsiteY33" fmla="*/ 3622 h 23814"/>
                    <a:gd name="connsiteX34" fmla="*/ 12686 w 44214"/>
                    <a:gd name="connsiteY34" fmla="*/ 10004 h 23814"/>
                    <a:gd name="connsiteX35" fmla="*/ 12686 w 44214"/>
                    <a:gd name="connsiteY35" fmla="*/ 10004 h 23814"/>
                    <a:gd name="connsiteX36" fmla="*/ 5638 w 44214"/>
                    <a:gd name="connsiteY36" fmla="*/ 14480 h 23814"/>
                    <a:gd name="connsiteX37" fmla="*/ 5638 w 44214"/>
                    <a:gd name="connsiteY37" fmla="*/ 14480 h 23814"/>
                    <a:gd name="connsiteX38" fmla="*/ 30022 w 44214"/>
                    <a:gd name="connsiteY38" fmla="*/ 20100 h 23814"/>
                    <a:gd name="connsiteX39" fmla="*/ 30022 w 44214"/>
                    <a:gd name="connsiteY39" fmla="*/ 20100 h 23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44214" h="23814">
                      <a:moveTo>
                        <a:pt x="30022" y="23815"/>
                      </a:moveTo>
                      <a:cubicBezTo>
                        <a:pt x="23640" y="23815"/>
                        <a:pt x="14496" y="21910"/>
                        <a:pt x="1161" y="16766"/>
                      </a:cubicBezTo>
                      <a:lnTo>
                        <a:pt x="1161" y="16766"/>
                      </a:lnTo>
                      <a:lnTo>
                        <a:pt x="1828" y="15052"/>
                      </a:lnTo>
                      <a:lnTo>
                        <a:pt x="2971" y="16481"/>
                      </a:lnTo>
                      <a:lnTo>
                        <a:pt x="1828" y="15052"/>
                      </a:lnTo>
                      <a:lnTo>
                        <a:pt x="1161" y="16766"/>
                      </a:lnTo>
                      <a:cubicBezTo>
                        <a:pt x="494" y="16481"/>
                        <a:pt x="113" y="16004"/>
                        <a:pt x="18" y="15338"/>
                      </a:cubicBezTo>
                      <a:lnTo>
                        <a:pt x="18" y="15338"/>
                      </a:lnTo>
                      <a:cubicBezTo>
                        <a:pt x="-77" y="14671"/>
                        <a:pt x="209" y="14004"/>
                        <a:pt x="685" y="13623"/>
                      </a:cubicBezTo>
                      <a:lnTo>
                        <a:pt x="685" y="13623"/>
                      </a:lnTo>
                      <a:cubicBezTo>
                        <a:pt x="875" y="13623"/>
                        <a:pt x="17639" y="98"/>
                        <a:pt x="31070" y="2"/>
                      </a:cubicBezTo>
                      <a:lnTo>
                        <a:pt x="31070" y="2"/>
                      </a:lnTo>
                      <a:cubicBezTo>
                        <a:pt x="36594" y="-93"/>
                        <a:pt x="41833" y="2765"/>
                        <a:pt x="43833" y="9718"/>
                      </a:cubicBezTo>
                      <a:lnTo>
                        <a:pt x="43833" y="9718"/>
                      </a:lnTo>
                      <a:cubicBezTo>
                        <a:pt x="43833" y="9813"/>
                        <a:pt x="44214" y="11051"/>
                        <a:pt x="44214" y="12861"/>
                      </a:cubicBezTo>
                      <a:lnTo>
                        <a:pt x="44214" y="12861"/>
                      </a:lnTo>
                      <a:cubicBezTo>
                        <a:pt x="44214" y="14861"/>
                        <a:pt x="43738" y="17719"/>
                        <a:pt x="41547" y="20005"/>
                      </a:cubicBezTo>
                      <a:lnTo>
                        <a:pt x="41547" y="20005"/>
                      </a:lnTo>
                      <a:cubicBezTo>
                        <a:pt x="39357" y="22291"/>
                        <a:pt x="35642" y="23815"/>
                        <a:pt x="30022" y="23815"/>
                      </a:cubicBezTo>
                      <a:lnTo>
                        <a:pt x="30022" y="23815"/>
                      </a:lnTo>
                      <a:lnTo>
                        <a:pt x="30022" y="23815"/>
                      </a:lnTo>
                      <a:lnTo>
                        <a:pt x="30022" y="23815"/>
                      </a:lnTo>
                      <a:close/>
                      <a:moveTo>
                        <a:pt x="30022" y="20100"/>
                      </a:moveTo>
                      <a:cubicBezTo>
                        <a:pt x="35070" y="20100"/>
                        <a:pt x="37547" y="18767"/>
                        <a:pt x="38785" y="17433"/>
                      </a:cubicBezTo>
                      <a:lnTo>
                        <a:pt x="38785" y="17433"/>
                      </a:lnTo>
                      <a:cubicBezTo>
                        <a:pt x="40118" y="16100"/>
                        <a:pt x="40404" y="14290"/>
                        <a:pt x="40404" y="12766"/>
                      </a:cubicBezTo>
                      <a:lnTo>
                        <a:pt x="40404" y="12766"/>
                      </a:lnTo>
                      <a:cubicBezTo>
                        <a:pt x="40404" y="12099"/>
                        <a:pt x="40309" y="11528"/>
                        <a:pt x="40309" y="11147"/>
                      </a:cubicBezTo>
                      <a:lnTo>
                        <a:pt x="40309" y="11147"/>
                      </a:lnTo>
                      <a:cubicBezTo>
                        <a:pt x="40309" y="10766"/>
                        <a:pt x="40214" y="10670"/>
                        <a:pt x="40214" y="10670"/>
                      </a:cubicBezTo>
                      <a:lnTo>
                        <a:pt x="40214" y="10670"/>
                      </a:lnTo>
                      <a:cubicBezTo>
                        <a:pt x="38404" y="5146"/>
                        <a:pt x="35356" y="3717"/>
                        <a:pt x="30975" y="3622"/>
                      </a:cubicBezTo>
                      <a:lnTo>
                        <a:pt x="30975" y="3622"/>
                      </a:lnTo>
                      <a:cubicBezTo>
                        <a:pt x="25545" y="3527"/>
                        <a:pt x="18306" y="6765"/>
                        <a:pt x="12686" y="10004"/>
                      </a:cubicBezTo>
                      <a:lnTo>
                        <a:pt x="12686" y="10004"/>
                      </a:lnTo>
                      <a:cubicBezTo>
                        <a:pt x="9829" y="11623"/>
                        <a:pt x="7352" y="13242"/>
                        <a:pt x="5638" y="14480"/>
                      </a:cubicBezTo>
                      <a:lnTo>
                        <a:pt x="5638" y="14480"/>
                      </a:lnTo>
                      <a:cubicBezTo>
                        <a:pt x="16973" y="18671"/>
                        <a:pt x="24783" y="20100"/>
                        <a:pt x="30022" y="20100"/>
                      </a:cubicBezTo>
                      <a:lnTo>
                        <a:pt x="30022" y="2010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36" name="Freeform: Shape 17935">
                  <a:extLst>
                    <a:ext uri="{FF2B5EF4-FFF2-40B4-BE49-F238E27FC236}">
                      <a16:creationId xmlns:a16="http://schemas.microsoft.com/office/drawing/2014/main" id="{10EF6CDC-17C2-4597-8CBA-FE48FA61FF73}"/>
                    </a:ext>
                  </a:extLst>
                </p:cNvPr>
                <p:cNvSpPr/>
                <p:nvPr/>
              </p:nvSpPr>
              <p:spPr>
                <a:xfrm>
                  <a:off x="5440203" y="5335848"/>
                  <a:ext cx="38207" cy="37433"/>
                </a:xfrm>
                <a:custGeom>
                  <a:avLst/>
                  <a:gdLst>
                    <a:gd name="connsiteX0" fmla="*/ 35052 w 38207"/>
                    <a:gd name="connsiteY0" fmla="*/ 36862 h 37433"/>
                    <a:gd name="connsiteX1" fmla="*/ 571 w 38207"/>
                    <a:gd name="connsiteY1" fmla="*/ 3239 h 37433"/>
                    <a:gd name="connsiteX2" fmla="*/ 571 w 38207"/>
                    <a:gd name="connsiteY2" fmla="*/ 571 h 37433"/>
                    <a:gd name="connsiteX3" fmla="*/ 571 w 38207"/>
                    <a:gd name="connsiteY3" fmla="*/ 571 h 37433"/>
                    <a:gd name="connsiteX4" fmla="*/ 3238 w 38207"/>
                    <a:gd name="connsiteY4" fmla="*/ 571 h 37433"/>
                    <a:gd name="connsiteX5" fmla="*/ 3238 w 38207"/>
                    <a:gd name="connsiteY5" fmla="*/ 571 h 37433"/>
                    <a:gd name="connsiteX6" fmla="*/ 37624 w 38207"/>
                    <a:gd name="connsiteY6" fmla="*/ 34195 h 37433"/>
                    <a:gd name="connsiteX7" fmla="*/ 37719 w 38207"/>
                    <a:gd name="connsiteY7" fmla="*/ 36862 h 37433"/>
                    <a:gd name="connsiteX8" fmla="*/ 37719 w 38207"/>
                    <a:gd name="connsiteY8" fmla="*/ 36862 h 37433"/>
                    <a:gd name="connsiteX9" fmla="*/ 36385 w 38207"/>
                    <a:gd name="connsiteY9" fmla="*/ 37433 h 37433"/>
                    <a:gd name="connsiteX10" fmla="*/ 36385 w 38207"/>
                    <a:gd name="connsiteY10" fmla="*/ 37433 h 37433"/>
                    <a:gd name="connsiteX11" fmla="*/ 35052 w 38207"/>
                    <a:gd name="connsiteY11" fmla="*/ 36862 h 37433"/>
                    <a:gd name="connsiteX12" fmla="*/ 35052 w 38207"/>
                    <a:gd name="connsiteY12" fmla="*/ 36862 h 3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207" h="37433">
                      <a:moveTo>
                        <a:pt x="35052" y="36862"/>
                      </a:moveTo>
                      <a:lnTo>
                        <a:pt x="571" y="3239"/>
                      </a:lnTo>
                      <a:cubicBezTo>
                        <a:pt x="-190" y="2476"/>
                        <a:pt x="-190" y="1334"/>
                        <a:pt x="571" y="571"/>
                      </a:cubicBezTo>
                      <a:lnTo>
                        <a:pt x="571" y="571"/>
                      </a:lnTo>
                      <a:cubicBezTo>
                        <a:pt x="1238" y="-190"/>
                        <a:pt x="2477" y="-190"/>
                        <a:pt x="3238" y="571"/>
                      </a:cubicBezTo>
                      <a:lnTo>
                        <a:pt x="3238" y="571"/>
                      </a:lnTo>
                      <a:lnTo>
                        <a:pt x="37624" y="34195"/>
                      </a:lnTo>
                      <a:cubicBezTo>
                        <a:pt x="38386" y="34862"/>
                        <a:pt x="38386" y="36100"/>
                        <a:pt x="37719" y="36862"/>
                      </a:cubicBezTo>
                      <a:lnTo>
                        <a:pt x="37719" y="36862"/>
                      </a:lnTo>
                      <a:cubicBezTo>
                        <a:pt x="37338" y="37243"/>
                        <a:pt x="36862" y="37433"/>
                        <a:pt x="36385" y="37433"/>
                      </a:cubicBezTo>
                      <a:lnTo>
                        <a:pt x="36385" y="37433"/>
                      </a:lnTo>
                      <a:cubicBezTo>
                        <a:pt x="35909" y="37433"/>
                        <a:pt x="35433" y="37243"/>
                        <a:pt x="35052" y="36862"/>
                      </a:cubicBezTo>
                      <a:lnTo>
                        <a:pt x="35052" y="368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7640" name="Freeform: Shape 17639">
                <a:extLst>
                  <a:ext uri="{FF2B5EF4-FFF2-40B4-BE49-F238E27FC236}">
                    <a16:creationId xmlns:a16="http://schemas.microsoft.com/office/drawing/2014/main" id="{EC8E2BBF-6672-40AF-A26B-26BD1FB167F9}"/>
                  </a:ext>
                </a:extLst>
              </p:cNvPr>
              <p:cNvSpPr/>
              <p:nvPr/>
            </p:nvSpPr>
            <p:spPr>
              <a:xfrm>
                <a:off x="5152071" y="5706180"/>
                <a:ext cx="199453" cy="32004"/>
              </a:xfrm>
              <a:custGeom>
                <a:avLst/>
                <a:gdLst>
                  <a:gd name="connsiteX0" fmla="*/ 0 w 199453"/>
                  <a:gd name="connsiteY0" fmla="*/ 16002 h 32004"/>
                  <a:gd name="connsiteX1" fmla="*/ 99727 w 199453"/>
                  <a:gd name="connsiteY1" fmla="*/ 0 h 32004"/>
                  <a:gd name="connsiteX2" fmla="*/ 199454 w 199453"/>
                  <a:gd name="connsiteY2" fmla="*/ 16002 h 32004"/>
                  <a:gd name="connsiteX3" fmla="*/ 99727 w 199453"/>
                  <a:gd name="connsiteY3" fmla="*/ 32004 h 32004"/>
                  <a:gd name="connsiteX4" fmla="*/ 0 w 199453"/>
                  <a:gd name="connsiteY4" fmla="*/ 16002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453" h="32004">
                    <a:moveTo>
                      <a:pt x="0" y="16002"/>
                    </a:moveTo>
                    <a:cubicBezTo>
                      <a:pt x="0" y="7144"/>
                      <a:pt x="44672" y="0"/>
                      <a:pt x="99727" y="0"/>
                    </a:cubicBezTo>
                    <a:cubicBezTo>
                      <a:pt x="154781" y="0"/>
                      <a:pt x="199454" y="7144"/>
                      <a:pt x="199454" y="16002"/>
                    </a:cubicBezTo>
                    <a:cubicBezTo>
                      <a:pt x="199454" y="24860"/>
                      <a:pt x="154781" y="32004"/>
                      <a:pt x="99727" y="32004"/>
                    </a:cubicBezTo>
                    <a:cubicBezTo>
                      <a:pt x="44577" y="32004"/>
                      <a:pt x="0" y="24860"/>
                      <a:pt x="0" y="16002"/>
                    </a:cubicBez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41" name="Freeform: Shape 17640">
                <a:extLst>
                  <a:ext uri="{FF2B5EF4-FFF2-40B4-BE49-F238E27FC236}">
                    <a16:creationId xmlns:a16="http://schemas.microsoft.com/office/drawing/2014/main" id="{A2EF73E1-40D9-45B0-8A4D-654CFE1FA62C}"/>
                  </a:ext>
                </a:extLst>
              </p:cNvPr>
              <p:cNvSpPr/>
              <p:nvPr/>
            </p:nvSpPr>
            <p:spPr>
              <a:xfrm>
                <a:off x="5121401" y="5533207"/>
                <a:ext cx="94964" cy="104679"/>
              </a:xfrm>
              <a:custGeom>
                <a:avLst/>
                <a:gdLst>
                  <a:gd name="connsiteX0" fmla="*/ 87439 w 94964"/>
                  <a:gd name="connsiteY0" fmla="*/ 0 h 104679"/>
                  <a:gd name="connsiteX1" fmla="*/ 0 w 94964"/>
                  <a:gd name="connsiteY1" fmla="*/ 101251 h 104679"/>
                  <a:gd name="connsiteX2" fmla="*/ 2667 w 94964"/>
                  <a:gd name="connsiteY2" fmla="*/ 104680 h 104679"/>
                  <a:gd name="connsiteX3" fmla="*/ 94964 w 94964"/>
                  <a:gd name="connsiteY3" fmla="*/ 7048 h 10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964" h="104679">
                    <a:moveTo>
                      <a:pt x="87439" y="0"/>
                    </a:moveTo>
                    <a:lnTo>
                      <a:pt x="0" y="101251"/>
                    </a:lnTo>
                    <a:lnTo>
                      <a:pt x="2667" y="104680"/>
                    </a:lnTo>
                    <a:lnTo>
                      <a:pt x="94964" y="7048"/>
                    </a:lnTo>
                    <a:close/>
                  </a:path>
                </a:pathLst>
              </a:custGeom>
              <a:solidFill>
                <a:srgbClr val="C117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642" name="Graphic 1">
                <a:extLst>
                  <a:ext uri="{FF2B5EF4-FFF2-40B4-BE49-F238E27FC236}">
                    <a16:creationId xmlns:a16="http://schemas.microsoft.com/office/drawing/2014/main" id="{985174BD-5A9D-4877-B802-3BA623204847}"/>
                  </a:ext>
                </a:extLst>
              </p:cNvPr>
              <p:cNvGrpSpPr/>
              <p:nvPr/>
            </p:nvGrpSpPr>
            <p:grpSpPr>
              <a:xfrm>
                <a:off x="5130259" y="5539303"/>
                <a:ext cx="79438" cy="88868"/>
                <a:chOff x="5130259" y="5539303"/>
                <a:chExt cx="79438" cy="88868"/>
              </a:xfrm>
              <a:solidFill>
                <a:srgbClr val="FFFFFF"/>
              </a:solidFill>
            </p:grpSpPr>
            <p:sp>
              <p:nvSpPr>
                <p:cNvPr id="17926" name="Freeform: Shape 17925">
                  <a:extLst>
                    <a:ext uri="{FF2B5EF4-FFF2-40B4-BE49-F238E27FC236}">
                      <a16:creationId xmlns:a16="http://schemas.microsoft.com/office/drawing/2014/main" id="{0384E4F4-D48B-4458-AED0-85A5347790E2}"/>
                    </a:ext>
                  </a:extLst>
                </p:cNvPr>
                <p:cNvSpPr/>
                <p:nvPr/>
              </p:nvSpPr>
              <p:spPr>
                <a:xfrm>
                  <a:off x="5164835" y="5579498"/>
                  <a:ext cx="8667" cy="10382"/>
                </a:xfrm>
                <a:custGeom>
                  <a:avLst/>
                  <a:gdLst>
                    <a:gd name="connsiteX0" fmla="*/ 8668 w 8667"/>
                    <a:gd name="connsiteY0" fmla="*/ 6001 h 10382"/>
                    <a:gd name="connsiteX1" fmla="*/ 4572 w 8667"/>
                    <a:gd name="connsiteY1" fmla="*/ 10382 h 10382"/>
                    <a:gd name="connsiteX2" fmla="*/ 0 w 8667"/>
                    <a:gd name="connsiteY2" fmla="*/ 4572 h 10382"/>
                    <a:gd name="connsiteX3" fmla="*/ 4096 w 8667"/>
                    <a:gd name="connsiteY3" fmla="*/ 0 h 10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67" h="10382">
                      <a:moveTo>
                        <a:pt x="8668" y="6001"/>
                      </a:moveTo>
                      <a:lnTo>
                        <a:pt x="4572" y="10382"/>
                      </a:lnTo>
                      <a:lnTo>
                        <a:pt x="0" y="4572"/>
                      </a:lnTo>
                      <a:lnTo>
                        <a:pt x="409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27" name="Freeform: Shape 17926">
                  <a:extLst>
                    <a:ext uri="{FF2B5EF4-FFF2-40B4-BE49-F238E27FC236}">
                      <a16:creationId xmlns:a16="http://schemas.microsoft.com/office/drawing/2014/main" id="{C68D9EEA-1EB2-4A6F-8BCB-BB6874B4A224}"/>
                    </a:ext>
                  </a:extLst>
                </p:cNvPr>
                <p:cNvSpPr/>
                <p:nvPr/>
              </p:nvSpPr>
              <p:spPr>
                <a:xfrm>
                  <a:off x="5153310" y="5592833"/>
                  <a:ext cx="8191" cy="9810"/>
                </a:xfrm>
                <a:custGeom>
                  <a:avLst/>
                  <a:gdLst>
                    <a:gd name="connsiteX0" fmla="*/ 8192 w 8191"/>
                    <a:gd name="connsiteY0" fmla="*/ 5429 h 9810"/>
                    <a:gd name="connsiteX1" fmla="*/ 4001 w 8191"/>
                    <a:gd name="connsiteY1" fmla="*/ 9811 h 9810"/>
                    <a:gd name="connsiteX2" fmla="*/ 0 w 8191"/>
                    <a:gd name="connsiteY2" fmla="*/ 4667 h 9810"/>
                    <a:gd name="connsiteX3" fmla="*/ 4001 w 8191"/>
                    <a:gd name="connsiteY3" fmla="*/ 0 h 9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91" h="9810">
                      <a:moveTo>
                        <a:pt x="8192" y="5429"/>
                      </a:moveTo>
                      <a:lnTo>
                        <a:pt x="4001" y="9811"/>
                      </a:lnTo>
                      <a:lnTo>
                        <a:pt x="0" y="4667"/>
                      </a:lnTo>
                      <a:lnTo>
                        <a:pt x="400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28" name="Freeform: Shape 17927">
                  <a:extLst>
                    <a:ext uri="{FF2B5EF4-FFF2-40B4-BE49-F238E27FC236}">
                      <a16:creationId xmlns:a16="http://schemas.microsoft.com/office/drawing/2014/main" id="{A5DB8031-E01D-4325-97F6-A49E98309452}"/>
                    </a:ext>
                  </a:extLst>
                </p:cNvPr>
                <p:cNvSpPr/>
                <p:nvPr/>
              </p:nvSpPr>
              <p:spPr>
                <a:xfrm>
                  <a:off x="5141785" y="5606263"/>
                  <a:ext cx="7619" cy="9143"/>
                </a:xfrm>
                <a:custGeom>
                  <a:avLst/>
                  <a:gdLst>
                    <a:gd name="connsiteX0" fmla="*/ 7620 w 7619"/>
                    <a:gd name="connsiteY0" fmla="*/ 4763 h 9143"/>
                    <a:gd name="connsiteX1" fmla="*/ 3429 w 7619"/>
                    <a:gd name="connsiteY1" fmla="*/ 9144 h 9143"/>
                    <a:gd name="connsiteX2" fmla="*/ 0 w 7619"/>
                    <a:gd name="connsiteY2" fmla="*/ 4572 h 9143"/>
                    <a:gd name="connsiteX3" fmla="*/ 4000 w 7619"/>
                    <a:gd name="connsiteY3" fmla="*/ 0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19" h="9143">
                      <a:moveTo>
                        <a:pt x="7620" y="4763"/>
                      </a:moveTo>
                      <a:lnTo>
                        <a:pt x="3429" y="9144"/>
                      </a:lnTo>
                      <a:lnTo>
                        <a:pt x="0" y="4572"/>
                      </a:lnTo>
                      <a:lnTo>
                        <a:pt x="400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29" name="Freeform: Shape 17928">
                  <a:extLst>
                    <a:ext uri="{FF2B5EF4-FFF2-40B4-BE49-F238E27FC236}">
                      <a16:creationId xmlns:a16="http://schemas.microsoft.com/office/drawing/2014/main" id="{88DE960C-9723-4227-8743-C47DE9B542E9}"/>
                    </a:ext>
                  </a:extLst>
                </p:cNvPr>
                <p:cNvSpPr/>
                <p:nvPr/>
              </p:nvSpPr>
              <p:spPr>
                <a:xfrm>
                  <a:off x="5130259" y="5619598"/>
                  <a:ext cx="7143" cy="8572"/>
                </a:xfrm>
                <a:custGeom>
                  <a:avLst/>
                  <a:gdLst>
                    <a:gd name="connsiteX0" fmla="*/ 0 w 7143"/>
                    <a:gd name="connsiteY0" fmla="*/ 4667 h 8572"/>
                    <a:gd name="connsiteX1" fmla="*/ 4001 w 7143"/>
                    <a:gd name="connsiteY1" fmla="*/ 0 h 8572"/>
                    <a:gd name="connsiteX2" fmla="*/ 7144 w 7143"/>
                    <a:gd name="connsiteY2" fmla="*/ 4191 h 8572"/>
                    <a:gd name="connsiteX3" fmla="*/ 2953 w 7143"/>
                    <a:gd name="connsiteY3" fmla="*/ 8573 h 8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43" h="8572">
                      <a:moveTo>
                        <a:pt x="0" y="4667"/>
                      </a:moveTo>
                      <a:lnTo>
                        <a:pt x="4001" y="0"/>
                      </a:lnTo>
                      <a:lnTo>
                        <a:pt x="7144" y="4191"/>
                      </a:lnTo>
                      <a:lnTo>
                        <a:pt x="2953" y="85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30" name="Freeform: Shape 17929">
                  <a:extLst>
                    <a:ext uri="{FF2B5EF4-FFF2-40B4-BE49-F238E27FC236}">
                      <a16:creationId xmlns:a16="http://schemas.microsoft.com/office/drawing/2014/main" id="{F7601F38-044D-42AF-9D2A-6DB40D4B53AA}"/>
                    </a:ext>
                  </a:extLst>
                </p:cNvPr>
                <p:cNvSpPr/>
                <p:nvPr/>
              </p:nvSpPr>
              <p:spPr>
                <a:xfrm>
                  <a:off x="5199601" y="5539303"/>
                  <a:ext cx="10096" cy="12382"/>
                </a:xfrm>
                <a:custGeom>
                  <a:avLst/>
                  <a:gdLst>
                    <a:gd name="connsiteX0" fmla="*/ 10096 w 10096"/>
                    <a:gd name="connsiteY0" fmla="*/ 8001 h 12382"/>
                    <a:gd name="connsiteX1" fmla="*/ 5905 w 10096"/>
                    <a:gd name="connsiteY1" fmla="*/ 12382 h 12382"/>
                    <a:gd name="connsiteX2" fmla="*/ 0 w 10096"/>
                    <a:gd name="connsiteY2" fmla="*/ 4667 h 12382"/>
                    <a:gd name="connsiteX3" fmla="*/ 4000 w 10096"/>
                    <a:gd name="connsiteY3" fmla="*/ 0 h 12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096" h="12382">
                      <a:moveTo>
                        <a:pt x="10096" y="8001"/>
                      </a:moveTo>
                      <a:lnTo>
                        <a:pt x="5905" y="12382"/>
                      </a:lnTo>
                      <a:lnTo>
                        <a:pt x="0" y="4667"/>
                      </a:lnTo>
                      <a:lnTo>
                        <a:pt x="400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31" name="Freeform: Shape 17930">
                  <a:extLst>
                    <a:ext uri="{FF2B5EF4-FFF2-40B4-BE49-F238E27FC236}">
                      <a16:creationId xmlns:a16="http://schemas.microsoft.com/office/drawing/2014/main" id="{317B88E2-9FFD-4DD9-86C0-7ACF47D6DB6E}"/>
                    </a:ext>
                  </a:extLst>
                </p:cNvPr>
                <p:cNvSpPr/>
                <p:nvPr/>
              </p:nvSpPr>
              <p:spPr>
                <a:xfrm>
                  <a:off x="5187981" y="5552733"/>
                  <a:ext cx="9620" cy="11715"/>
                </a:xfrm>
                <a:custGeom>
                  <a:avLst/>
                  <a:gdLst>
                    <a:gd name="connsiteX0" fmla="*/ 9620 w 9620"/>
                    <a:gd name="connsiteY0" fmla="*/ 7239 h 11715"/>
                    <a:gd name="connsiteX1" fmla="*/ 5429 w 9620"/>
                    <a:gd name="connsiteY1" fmla="*/ 11716 h 11715"/>
                    <a:gd name="connsiteX2" fmla="*/ 0 w 9620"/>
                    <a:gd name="connsiteY2" fmla="*/ 4572 h 11715"/>
                    <a:gd name="connsiteX3" fmla="*/ 4000 w 9620"/>
                    <a:gd name="connsiteY3" fmla="*/ 0 h 11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620" h="11715">
                      <a:moveTo>
                        <a:pt x="9620" y="7239"/>
                      </a:moveTo>
                      <a:lnTo>
                        <a:pt x="5429" y="11716"/>
                      </a:lnTo>
                      <a:lnTo>
                        <a:pt x="0" y="4572"/>
                      </a:lnTo>
                      <a:lnTo>
                        <a:pt x="400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32" name="Freeform: Shape 17931">
                  <a:extLst>
                    <a:ext uri="{FF2B5EF4-FFF2-40B4-BE49-F238E27FC236}">
                      <a16:creationId xmlns:a16="http://schemas.microsoft.com/office/drawing/2014/main" id="{7107A228-0E57-4633-85F8-56A18AF412E3}"/>
                    </a:ext>
                  </a:extLst>
                </p:cNvPr>
                <p:cNvSpPr/>
                <p:nvPr/>
              </p:nvSpPr>
              <p:spPr>
                <a:xfrm>
                  <a:off x="5176455" y="5566068"/>
                  <a:ext cx="9144" cy="11144"/>
                </a:xfrm>
                <a:custGeom>
                  <a:avLst/>
                  <a:gdLst>
                    <a:gd name="connsiteX0" fmla="*/ 9144 w 9144"/>
                    <a:gd name="connsiteY0" fmla="*/ 6668 h 11144"/>
                    <a:gd name="connsiteX1" fmla="*/ 4953 w 9144"/>
                    <a:gd name="connsiteY1" fmla="*/ 11144 h 11144"/>
                    <a:gd name="connsiteX2" fmla="*/ 0 w 9144"/>
                    <a:gd name="connsiteY2" fmla="*/ 4667 h 11144"/>
                    <a:gd name="connsiteX3" fmla="*/ 4001 w 9144"/>
                    <a:gd name="connsiteY3" fmla="*/ 0 h 1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144" h="11144">
                      <a:moveTo>
                        <a:pt x="9144" y="6668"/>
                      </a:moveTo>
                      <a:lnTo>
                        <a:pt x="4953" y="11144"/>
                      </a:lnTo>
                      <a:lnTo>
                        <a:pt x="0" y="4667"/>
                      </a:lnTo>
                      <a:lnTo>
                        <a:pt x="400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7643" name="Freeform: Shape 17642">
                <a:extLst>
                  <a:ext uri="{FF2B5EF4-FFF2-40B4-BE49-F238E27FC236}">
                    <a16:creationId xmlns:a16="http://schemas.microsoft.com/office/drawing/2014/main" id="{1A3C9C81-2310-4B74-9562-2C8BD03127B3}"/>
                  </a:ext>
                </a:extLst>
              </p:cNvPr>
              <p:cNvSpPr/>
              <p:nvPr/>
            </p:nvSpPr>
            <p:spPr>
              <a:xfrm>
                <a:off x="5091873" y="5629290"/>
                <a:ext cx="35147" cy="21879"/>
              </a:xfrm>
              <a:custGeom>
                <a:avLst/>
                <a:gdLst>
                  <a:gd name="connsiteX0" fmla="*/ 35147 w 35147"/>
                  <a:gd name="connsiteY0" fmla="*/ 4215 h 21879"/>
                  <a:gd name="connsiteX1" fmla="*/ 30385 w 35147"/>
                  <a:gd name="connsiteY1" fmla="*/ 1548 h 21879"/>
                  <a:gd name="connsiteX2" fmla="*/ 12287 w 35147"/>
                  <a:gd name="connsiteY2" fmla="*/ 1643 h 21879"/>
                  <a:gd name="connsiteX3" fmla="*/ 0 w 35147"/>
                  <a:gd name="connsiteY3" fmla="*/ 5072 h 21879"/>
                  <a:gd name="connsiteX4" fmla="*/ 28861 w 35147"/>
                  <a:gd name="connsiteY4" fmla="*/ 21741 h 21879"/>
                  <a:gd name="connsiteX5" fmla="*/ 34957 w 35147"/>
                  <a:gd name="connsiteY5" fmla="*/ 8692 h 21879"/>
                  <a:gd name="connsiteX6" fmla="*/ 35147 w 35147"/>
                  <a:gd name="connsiteY6" fmla="*/ 4215 h 21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147" h="21879">
                    <a:moveTo>
                      <a:pt x="35147" y="4215"/>
                    </a:moveTo>
                    <a:lnTo>
                      <a:pt x="30385" y="1548"/>
                    </a:lnTo>
                    <a:cubicBezTo>
                      <a:pt x="30575" y="10502"/>
                      <a:pt x="12287" y="1643"/>
                      <a:pt x="12287" y="1643"/>
                    </a:cubicBezTo>
                    <a:cubicBezTo>
                      <a:pt x="1810" y="-3500"/>
                      <a:pt x="0" y="5072"/>
                      <a:pt x="0" y="5072"/>
                    </a:cubicBezTo>
                    <a:lnTo>
                      <a:pt x="28861" y="21741"/>
                    </a:lnTo>
                    <a:cubicBezTo>
                      <a:pt x="34957" y="23456"/>
                      <a:pt x="34957" y="8692"/>
                      <a:pt x="34957" y="8692"/>
                    </a:cubicBezTo>
                    <a:lnTo>
                      <a:pt x="35147" y="4215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44" name="Freeform: Shape 17643">
                <a:extLst>
                  <a:ext uri="{FF2B5EF4-FFF2-40B4-BE49-F238E27FC236}">
                    <a16:creationId xmlns:a16="http://schemas.microsoft.com/office/drawing/2014/main" id="{417A6EB4-E65E-4F98-AEE1-B54713D12C4F}"/>
                  </a:ext>
                </a:extLst>
              </p:cNvPr>
              <p:cNvSpPr/>
              <p:nvPr/>
            </p:nvSpPr>
            <p:spPr>
              <a:xfrm>
                <a:off x="5237892" y="5539017"/>
                <a:ext cx="10953" cy="129825"/>
              </a:xfrm>
              <a:custGeom>
                <a:avLst/>
                <a:gdLst>
                  <a:gd name="connsiteX0" fmla="*/ 0 w 10953"/>
                  <a:gd name="connsiteY0" fmla="*/ 2667 h 129825"/>
                  <a:gd name="connsiteX1" fmla="*/ 6572 w 10953"/>
                  <a:gd name="connsiteY1" fmla="*/ 129826 h 129825"/>
                  <a:gd name="connsiteX2" fmla="*/ 10954 w 10953"/>
                  <a:gd name="connsiteY2" fmla="*/ 129445 h 129825"/>
                  <a:gd name="connsiteX3" fmla="*/ 10668 w 10953"/>
                  <a:gd name="connsiteY3" fmla="*/ 0 h 129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53" h="129825">
                    <a:moveTo>
                      <a:pt x="0" y="2667"/>
                    </a:moveTo>
                    <a:lnTo>
                      <a:pt x="6572" y="129826"/>
                    </a:lnTo>
                    <a:lnTo>
                      <a:pt x="10954" y="129445"/>
                    </a:lnTo>
                    <a:lnTo>
                      <a:pt x="10668" y="0"/>
                    </a:lnTo>
                    <a:close/>
                  </a:path>
                </a:pathLst>
              </a:custGeom>
              <a:solidFill>
                <a:srgbClr val="C117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45" name="Freeform: Shape 17644">
                <a:extLst>
                  <a:ext uri="{FF2B5EF4-FFF2-40B4-BE49-F238E27FC236}">
                    <a16:creationId xmlns:a16="http://schemas.microsoft.com/office/drawing/2014/main" id="{1CA3C1AE-BD5D-4116-BEF6-612E85B8FBBA}"/>
                  </a:ext>
                </a:extLst>
              </p:cNvPr>
              <p:cNvSpPr/>
              <p:nvPr/>
            </p:nvSpPr>
            <p:spPr>
              <a:xfrm>
                <a:off x="5236286" y="5662175"/>
                <a:ext cx="35437" cy="34670"/>
              </a:xfrm>
              <a:custGeom>
                <a:avLst/>
                <a:gdLst>
                  <a:gd name="connsiteX0" fmla="*/ 8273 w 35437"/>
                  <a:gd name="connsiteY0" fmla="*/ 0 h 34670"/>
                  <a:gd name="connsiteX1" fmla="*/ 13607 w 35437"/>
                  <a:gd name="connsiteY1" fmla="*/ 3334 h 34670"/>
                  <a:gd name="connsiteX2" fmla="*/ 27418 w 35437"/>
                  <a:gd name="connsiteY2" fmla="*/ 20955 h 34670"/>
                  <a:gd name="connsiteX3" fmla="*/ 34753 w 35437"/>
                  <a:gd name="connsiteY3" fmla="*/ 34671 h 34670"/>
                  <a:gd name="connsiteX4" fmla="*/ 1892 w 35437"/>
                  <a:gd name="connsiteY4" fmla="*/ 14764 h 34670"/>
                  <a:gd name="connsiteX5" fmla="*/ 5511 w 35437"/>
                  <a:gd name="connsiteY5" fmla="*/ 2381 h 34670"/>
                  <a:gd name="connsiteX6" fmla="*/ 8273 w 35437"/>
                  <a:gd name="connsiteY6" fmla="*/ 0 h 3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437" h="34670">
                    <a:moveTo>
                      <a:pt x="8273" y="0"/>
                    </a:moveTo>
                    <a:lnTo>
                      <a:pt x="13607" y="3334"/>
                    </a:lnTo>
                    <a:cubicBezTo>
                      <a:pt x="7797" y="7525"/>
                      <a:pt x="27418" y="20955"/>
                      <a:pt x="27418" y="20955"/>
                    </a:cubicBezTo>
                    <a:cubicBezTo>
                      <a:pt x="38753" y="28575"/>
                      <a:pt x="34753" y="34671"/>
                      <a:pt x="34753" y="34671"/>
                    </a:cubicBezTo>
                    <a:lnTo>
                      <a:pt x="1892" y="14764"/>
                    </a:lnTo>
                    <a:cubicBezTo>
                      <a:pt x="-3919" y="9715"/>
                      <a:pt x="5511" y="2381"/>
                      <a:pt x="5511" y="2381"/>
                    </a:cubicBezTo>
                    <a:lnTo>
                      <a:pt x="827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46" name="Freeform: Shape 17645">
                <a:extLst>
                  <a:ext uri="{FF2B5EF4-FFF2-40B4-BE49-F238E27FC236}">
                    <a16:creationId xmlns:a16="http://schemas.microsoft.com/office/drawing/2014/main" id="{D76AF30C-795D-4857-B248-A75316B936D5}"/>
                  </a:ext>
                </a:extLst>
              </p:cNvPr>
              <p:cNvSpPr/>
              <p:nvPr/>
            </p:nvSpPr>
            <p:spPr>
              <a:xfrm>
                <a:off x="5240940" y="5599024"/>
                <a:ext cx="7810" cy="6572"/>
              </a:xfrm>
              <a:custGeom>
                <a:avLst/>
                <a:gdLst>
                  <a:gd name="connsiteX0" fmla="*/ 7810 w 7810"/>
                  <a:gd name="connsiteY0" fmla="*/ 0 h 6572"/>
                  <a:gd name="connsiteX1" fmla="*/ 7810 w 7810"/>
                  <a:gd name="connsiteY1" fmla="*/ 5906 h 6572"/>
                  <a:gd name="connsiteX2" fmla="*/ 286 w 7810"/>
                  <a:gd name="connsiteY2" fmla="*/ 6572 h 6572"/>
                  <a:gd name="connsiteX3" fmla="*/ 0 w 7810"/>
                  <a:gd name="connsiteY3" fmla="*/ 762 h 6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10" h="6572">
                    <a:moveTo>
                      <a:pt x="7810" y="0"/>
                    </a:moveTo>
                    <a:lnTo>
                      <a:pt x="7810" y="5906"/>
                    </a:lnTo>
                    <a:lnTo>
                      <a:pt x="286" y="6572"/>
                    </a:lnTo>
                    <a:lnTo>
                      <a:pt x="0" y="76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47" name="Freeform: Shape 17646">
                <a:extLst>
                  <a:ext uri="{FF2B5EF4-FFF2-40B4-BE49-F238E27FC236}">
                    <a16:creationId xmlns:a16="http://schemas.microsoft.com/office/drawing/2014/main" id="{FEE3A9CB-B52E-4EDB-A038-612F277A6820}"/>
                  </a:ext>
                </a:extLst>
              </p:cNvPr>
              <p:cNvSpPr/>
              <p:nvPr/>
            </p:nvSpPr>
            <p:spPr>
              <a:xfrm>
                <a:off x="5241797" y="5615979"/>
                <a:ext cx="6953" cy="6477"/>
              </a:xfrm>
              <a:custGeom>
                <a:avLst/>
                <a:gdLst>
                  <a:gd name="connsiteX0" fmla="*/ 6953 w 6953"/>
                  <a:gd name="connsiteY0" fmla="*/ 0 h 6477"/>
                  <a:gd name="connsiteX1" fmla="*/ 6953 w 6953"/>
                  <a:gd name="connsiteY1" fmla="*/ 5810 h 6477"/>
                  <a:gd name="connsiteX2" fmla="*/ 286 w 6953"/>
                  <a:gd name="connsiteY2" fmla="*/ 6477 h 6477"/>
                  <a:gd name="connsiteX3" fmla="*/ 0 w 6953"/>
                  <a:gd name="connsiteY3" fmla="*/ 572 h 6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53" h="6477">
                    <a:moveTo>
                      <a:pt x="6953" y="0"/>
                    </a:moveTo>
                    <a:lnTo>
                      <a:pt x="6953" y="5810"/>
                    </a:lnTo>
                    <a:lnTo>
                      <a:pt x="286" y="6477"/>
                    </a:lnTo>
                    <a:lnTo>
                      <a:pt x="0" y="57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48" name="Freeform: Shape 17647">
                <a:extLst>
                  <a:ext uri="{FF2B5EF4-FFF2-40B4-BE49-F238E27FC236}">
                    <a16:creationId xmlns:a16="http://schemas.microsoft.com/office/drawing/2014/main" id="{906505B7-1145-4A45-8D09-E95C0D508F21}"/>
                  </a:ext>
                </a:extLst>
              </p:cNvPr>
              <p:cNvSpPr/>
              <p:nvPr/>
            </p:nvSpPr>
            <p:spPr>
              <a:xfrm>
                <a:off x="5242654" y="5632838"/>
                <a:ext cx="6191" cy="6381"/>
              </a:xfrm>
              <a:custGeom>
                <a:avLst/>
                <a:gdLst>
                  <a:gd name="connsiteX0" fmla="*/ 6191 w 6191"/>
                  <a:gd name="connsiteY0" fmla="*/ 0 h 6381"/>
                  <a:gd name="connsiteX1" fmla="*/ 6191 w 6191"/>
                  <a:gd name="connsiteY1" fmla="*/ 5810 h 6381"/>
                  <a:gd name="connsiteX2" fmla="*/ 286 w 6191"/>
                  <a:gd name="connsiteY2" fmla="*/ 6382 h 6381"/>
                  <a:gd name="connsiteX3" fmla="*/ 0 w 6191"/>
                  <a:gd name="connsiteY3" fmla="*/ 571 h 6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91" h="6381">
                    <a:moveTo>
                      <a:pt x="6191" y="0"/>
                    </a:moveTo>
                    <a:lnTo>
                      <a:pt x="6191" y="5810"/>
                    </a:lnTo>
                    <a:lnTo>
                      <a:pt x="286" y="6382"/>
                    </a:lnTo>
                    <a:lnTo>
                      <a:pt x="0" y="57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49" name="Freeform: Shape 17648">
                <a:extLst>
                  <a:ext uri="{FF2B5EF4-FFF2-40B4-BE49-F238E27FC236}">
                    <a16:creationId xmlns:a16="http://schemas.microsoft.com/office/drawing/2014/main" id="{3795E956-C5F2-464C-960D-F3F830028618}"/>
                  </a:ext>
                </a:extLst>
              </p:cNvPr>
              <p:cNvSpPr/>
              <p:nvPr/>
            </p:nvSpPr>
            <p:spPr>
              <a:xfrm>
                <a:off x="5243512" y="5649697"/>
                <a:ext cx="5333" cy="6286"/>
              </a:xfrm>
              <a:custGeom>
                <a:avLst/>
                <a:gdLst>
                  <a:gd name="connsiteX0" fmla="*/ 286 w 5333"/>
                  <a:gd name="connsiteY0" fmla="*/ 6287 h 6286"/>
                  <a:gd name="connsiteX1" fmla="*/ 0 w 5333"/>
                  <a:gd name="connsiteY1" fmla="*/ 476 h 6286"/>
                  <a:gd name="connsiteX2" fmla="*/ 5334 w 5333"/>
                  <a:gd name="connsiteY2" fmla="*/ 0 h 6286"/>
                  <a:gd name="connsiteX3" fmla="*/ 5334 w 5333"/>
                  <a:gd name="connsiteY3" fmla="*/ 5906 h 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33" h="6286">
                    <a:moveTo>
                      <a:pt x="286" y="6287"/>
                    </a:moveTo>
                    <a:lnTo>
                      <a:pt x="0" y="476"/>
                    </a:lnTo>
                    <a:lnTo>
                      <a:pt x="5334" y="0"/>
                    </a:lnTo>
                    <a:lnTo>
                      <a:pt x="5334" y="5906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50" name="Freeform: Shape 17649">
                <a:extLst>
                  <a:ext uri="{FF2B5EF4-FFF2-40B4-BE49-F238E27FC236}">
                    <a16:creationId xmlns:a16="http://schemas.microsoft.com/office/drawing/2014/main" id="{23C71D61-55B9-4BC5-A3E7-0D6AF5154DB8}"/>
                  </a:ext>
                </a:extLst>
              </p:cNvPr>
              <p:cNvSpPr/>
              <p:nvPr/>
            </p:nvSpPr>
            <p:spPr>
              <a:xfrm>
                <a:off x="5238273" y="5548351"/>
                <a:ext cx="10382" cy="6762"/>
              </a:xfrm>
              <a:custGeom>
                <a:avLst/>
                <a:gdLst>
                  <a:gd name="connsiteX0" fmla="*/ 10382 w 10382"/>
                  <a:gd name="connsiteY0" fmla="*/ 0 h 6762"/>
                  <a:gd name="connsiteX1" fmla="*/ 10382 w 10382"/>
                  <a:gd name="connsiteY1" fmla="*/ 5906 h 6762"/>
                  <a:gd name="connsiteX2" fmla="*/ 381 w 10382"/>
                  <a:gd name="connsiteY2" fmla="*/ 6763 h 6762"/>
                  <a:gd name="connsiteX3" fmla="*/ 0 w 10382"/>
                  <a:gd name="connsiteY3" fmla="*/ 952 h 6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82" h="6762">
                    <a:moveTo>
                      <a:pt x="10382" y="0"/>
                    </a:moveTo>
                    <a:lnTo>
                      <a:pt x="10382" y="5906"/>
                    </a:lnTo>
                    <a:lnTo>
                      <a:pt x="381" y="6763"/>
                    </a:lnTo>
                    <a:lnTo>
                      <a:pt x="0" y="95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51" name="Freeform: Shape 17650">
                <a:extLst>
                  <a:ext uri="{FF2B5EF4-FFF2-40B4-BE49-F238E27FC236}">
                    <a16:creationId xmlns:a16="http://schemas.microsoft.com/office/drawing/2014/main" id="{64324E32-B9BD-4C5C-B6D5-3D48831BC103}"/>
                  </a:ext>
                </a:extLst>
              </p:cNvPr>
              <p:cNvSpPr/>
              <p:nvPr/>
            </p:nvSpPr>
            <p:spPr>
              <a:xfrm>
                <a:off x="5239130" y="5565306"/>
                <a:ext cx="9525" cy="6667"/>
              </a:xfrm>
              <a:custGeom>
                <a:avLst/>
                <a:gdLst>
                  <a:gd name="connsiteX0" fmla="*/ 9525 w 9525"/>
                  <a:gd name="connsiteY0" fmla="*/ 0 h 6667"/>
                  <a:gd name="connsiteX1" fmla="*/ 9525 w 9525"/>
                  <a:gd name="connsiteY1" fmla="*/ 5810 h 6667"/>
                  <a:gd name="connsiteX2" fmla="*/ 286 w 9525"/>
                  <a:gd name="connsiteY2" fmla="*/ 6668 h 6667"/>
                  <a:gd name="connsiteX3" fmla="*/ 0 w 9525"/>
                  <a:gd name="connsiteY3" fmla="*/ 857 h 6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5" h="6667">
                    <a:moveTo>
                      <a:pt x="9525" y="0"/>
                    </a:moveTo>
                    <a:lnTo>
                      <a:pt x="9525" y="5810"/>
                    </a:lnTo>
                    <a:lnTo>
                      <a:pt x="286" y="6668"/>
                    </a:lnTo>
                    <a:lnTo>
                      <a:pt x="0" y="857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52" name="Freeform: Shape 17651">
                <a:extLst>
                  <a:ext uri="{FF2B5EF4-FFF2-40B4-BE49-F238E27FC236}">
                    <a16:creationId xmlns:a16="http://schemas.microsoft.com/office/drawing/2014/main" id="{1B1D4271-CEF8-4064-9833-4578B7B9A9BA}"/>
                  </a:ext>
                </a:extLst>
              </p:cNvPr>
              <p:cNvSpPr/>
              <p:nvPr/>
            </p:nvSpPr>
            <p:spPr>
              <a:xfrm>
                <a:off x="5240083" y="5582165"/>
                <a:ext cx="8572" cy="6572"/>
              </a:xfrm>
              <a:custGeom>
                <a:avLst/>
                <a:gdLst>
                  <a:gd name="connsiteX0" fmla="*/ 8572 w 8572"/>
                  <a:gd name="connsiteY0" fmla="*/ 0 h 6572"/>
                  <a:gd name="connsiteX1" fmla="*/ 8572 w 8572"/>
                  <a:gd name="connsiteY1" fmla="*/ 5810 h 6572"/>
                  <a:gd name="connsiteX2" fmla="*/ 286 w 8572"/>
                  <a:gd name="connsiteY2" fmla="*/ 6572 h 6572"/>
                  <a:gd name="connsiteX3" fmla="*/ 0 w 8572"/>
                  <a:gd name="connsiteY3" fmla="*/ 762 h 6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" h="6572">
                    <a:moveTo>
                      <a:pt x="8572" y="0"/>
                    </a:moveTo>
                    <a:lnTo>
                      <a:pt x="8572" y="5810"/>
                    </a:lnTo>
                    <a:lnTo>
                      <a:pt x="286" y="6572"/>
                    </a:lnTo>
                    <a:lnTo>
                      <a:pt x="0" y="76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53" name="Freeform: Shape 17652">
                <a:extLst>
                  <a:ext uri="{FF2B5EF4-FFF2-40B4-BE49-F238E27FC236}">
                    <a16:creationId xmlns:a16="http://schemas.microsoft.com/office/drawing/2014/main" id="{68B99DE4-9CEE-4B00-A876-BF1A78F878DF}"/>
                  </a:ext>
                </a:extLst>
              </p:cNvPr>
              <p:cNvSpPr/>
              <p:nvPr/>
            </p:nvSpPr>
            <p:spPr>
              <a:xfrm>
                <a:off x="5237892" y="5539017"/>
                <a:ext cx="10953" cy="129825"/>
              </a:xfrm>
              <a:custGeom>
                <a:avLst/>
                <a:gdLst>
                  <a:gd name="connsiteX0" fmla="*/ 0 w 10953"/>
                  <a:gd name="connsiteY0" fmla="*/ 2667 h 129825"/>
                  <a:gd name="connsiteX1" fmla="*/ 6572 w 10953"/>
                  <a:gd name="connsiteY1" fmla="*/ 129826 h 129825"/>
                  <a:gd name="connsiteX2" fmla="*/ 10954 w 10953"/>
                  <a:gd name="connsiteY2" fmla="*/ 129445 h 129825"/>
                  <a:gd name="connsiteX3" fmla="*/ 10668 w 10953"/>
                  <a:gd name="connsiteY3" fmla="*/ 0 h 129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53" h="129825">
                    <a:moveTo>
                      <a:pt x="0" y="2667"/>
                    </a:moveTo>
                    <a:lnTo>
                      <a:pt x="6572" y="129826"/>
                    </a:lnTo>
                    <a:lnTo>
                      <a:pt x="10954" y="129445"/>
                    </a:lnTo>
                    <a:lnTo>
                      <a:pt x="10668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54" name="Freeform: Shape 17653">
                <a:extLst>
                  <a:ext uri="{FF2B5EF4-FFF2-40B4-BE49-F238E27FC236}">
                    <a16:creationId xmlns:a16="http://schemas.microsoft.com/office/drawing/2014/main" id="{73EF2DBD-2DFE-458A-9962-84844679C128}"/>
                  </a:ext>
                </a:extLst>
              </p:cNvPr>
              <p:cNvSpPr/>
              <p:nvPr/>
            </p:nvSpPr>
            <p:spPr>
              <a:xfrm>
                <a:off x="5077681" y="5427384"/>
                <a:ext cx="314896" cy="118419"/>
              </a:xfrm>
              <a:custGeom>
                <a:avLst/>
                <a:gdLst>
                  <a:gd name="connsiteX0" fmla="*/ 252984 w 314896"/>
                  <a:gd name="connsiteY0" fmla="*/ 106490 h 118419"/>
                  <a:gd name="connsiteX1" fmla="*/ 314896 w 314896"/>
                  <a:gd name="connsiteY1" fmla="*/ 85439 h 118419"/>
                  <a:gd name="connsiteX2" fmla="*/ 259366 w 314896"/>
                  <a:gd name="connsiteY2" fmla="*/ 2000 h 118419"/>
                  <a:gd name="connsiteX3" fmla="*/ 159639 w 314896"/>
                  <a:gd name="connsiteY3" fmla="*/ 6096 h 118419"/>
                  <a:gd name="connsiteX4" fmla="*/ 159639 w 314896"/>
                  <a:gd name="connsiteY4" fmla="*/ 6001 h 118419"/>
                  <a:gd name="connsiteX5" fmla="*/ 158782 w 314896"/>
                  <a:gd name="connsiteY5" fmla="*/ 6001 h 118419"/>
                  <a:gd name="connsiteX6" fmla="*/ 157925 w 314896"/>
                  <a:gd name="connsiteY6" fmla="*/ 6001 h 118419"/>
                  <a:gd name="connsiteX7" fmla="*/ 157925 w 314896"/>
                  <a:gd name="connsiteY7" fmla="*/ 6096 h 118419"/>
                  <a:gd name="connsiteX8" fmla="*/ 58864 w 314896"/>
                  <a:gd name="connsiteY8" fmla="*/ 0 h 118419"/>
                  <a:gd name="connsiteX9" fmla="*/ 0 w 314896"/>
                  <a:gd name="connsiteY9" fmla="*/ 85344 h 118419"/>
                  <a:gd name="connsiteX10" fmla="*/ 48482 w 314896"/>
                  <a:gd name="connsiteY10" fmla="*/ 103442 h 118419"/>
                  <a:gd name="connsiteX11" fmla="*/ 252984 w 314896"/>
                  <a:gd name="connsiteY11" fmla="*/ 106490 h 11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4896" h="118419">
                    <a:moveTo>
                      <a:pt x="252984" y="106490"/>
                    </a:moveTo>
                    <a:cubicBezTo>
                      <a:pt x="293275" y="98012"/>
                      <a:pt x="314896" y="85439"/>
                      <a:pt x="314896" y="85439"/>
                    </a:cubicBezTo>
                    <a:cubicBezTo>
                      <a:pt x="283369" y="69247"/>
                      <a:pt x="259366" y="2000"/>
                      <a:pt x="259366" y="2000"/>
                    </a:cubicBezTo>
                    <a:lnTo>
                      <a:pt x="159639" y="6096"/>
                    </a:lnTo>
                    <a:lnTo>
                      <a:pt x="159639" y="6001"/>
                    </a:lnTo>
                    <a:lnTo>
                      <a:pt x="158782" y="6001"/>
                    </a:lnTo>
                    <a:lnTo>
                      <a:pt x="157925" y="6001"/>
                    </a:lnTo>
                    <a:lnTo>
                      <a:pt x="157925" y="6096"/>
                    </a:lnTo>
                    <a:lnTo>
                      <a:pt x="58864" y="0"/>
                    </a:lnTo>
                    <a:cubicBezTo>
                      <a:pt x="58864" y="0"/>
                      <a:pt x="32099" y="69152"/>
                      <a:pt x="0" y="85344"/>
                    </a:cubicBezTo>
                    <a:cubicBezTo>
                      <a:pt x="0" y="85344"/>
                      <a:pt x="16764" y="95250"/>
                      <a:pt x="48482" y="103442"/>
                    </a:cubicBezTo>
                    <a:cubicBezTo>
                      <a:pt x="93821" y="116300"/>
                      <a:pt x="167354" y="128016"/>
                      <a:pt x="252984" y="106490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55" name="Freeform: Shape 17654">
                <a:extLst>
                  <a:ext uri="{FF2B5EF4-FFF2-40B4-BE49-F238E27FC236}">
                    <a16:creationId xmlns:a16="http://schemas.microsoft.com/office/drawing/2014/main" id="{5B82BD6B-E76F-4B3C-9026-1CD5DFD4F221}"/>
                  </a:ext>
                </a:extLst>
              </p:cNvPr>
              <p:cNvSpPr/>
              <p:nvPr/>
            </p:nvSpPr>
            <p:spPr>
              <a:xfrm>
                <a:off x="5187314" y="5427003"/>
                <a:ext cx="205168" cy="118714"/>
              </a:xfrm>
              <a:custGeom>
                <a:avLst/>
                <a:gdLst>
                  <a:gd name="connsiteX0" fmla="*/ 148780 w 205168"/>
                  <a:gd name="connsiteY0" fmla="*/ 0 h 118714"/>
                  <a:gd name="connsiteX1" fmla="*/ 50006 w 205168"/>
                  <a:gd name="connsiteY1" fmla="*/ 6382 h 118714"/>
                  <a:gd name="connsiteX2" fmla="*/ 50006 w 205168"/>
                  <a:gd name="connsiteY2" fmla="*/ 6286 h 118714"/>
                  <a:gd name="connsiteX3" fmla="*/ 49149 w 205168"/>
                  <a:gd name="connsiteY3" fmla="*/ 6286 h 118714"/>
                  <a:gd name="connsiteX4" fmla="*/ 48292 w 205168"/>
                  <a:gd name="connsiteY4" fmla="*/ 6286 h 118714"/>
                  <a:gd name="connsiteX5" fmla="*/ 48292 w 205168"/>
                  <a:gd name="connsiteY5" fmla="*/ 6382 h 118714"/>
                  <a:gd name="connsiteX6" fmla="*/ 0 w 205168"/>
                  <a:gd name="connsiteY6" fmla="*/ 8287 h 118714"/>
                  <a:gd name="connsiteX7" fmla="*/ 98012 w 205168"/>
                  <a:gd name="connsiteY7" fmla="*/ 12287 h 118714"/>
                  <a:gd name="connsiteX8" fmla="*/ 149352 w 205168"/>
                  <a:gd name="connsiteY8" fmla="*/ 87440 h 118714"/>
                  <a:gd name="connsiteX9" fmla="*/ 87344 w 205168"/>
                  <a:gd name="connsiteY9" fmla="*/ 108490 h 118714"/>
                  <a:gd name="connsiteX10" fmla="*/ 30766 w 205168"/>
                  <a:gd name="connsiteY10" fmla="*/ 118396 h 118714"/>
                  <a:gd name="connsiteX11" fmla="*/ 143256 w 205168"/>
                  <a:gd name="connsiteY11" fmla="*/ 106775 h 118714"/>
                  <a:gd name="connsiteX12" fmla="*/ 205169 w 205168"/>
                  <a:gd name="connsiteY12" fmla="*/ 85725 h 118714"/>
                  <a:gd name="connsiteX13" fmla="*/ 148780 w 205168"/>
                  <a:gd name="connsiteY13" fmla="*/ 0 h 118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5168" h="118714">
                    <a:moveTo>
                      <a:pt x="148780" y="0"/>
                    </a:moveTo>
                    <a:lnTo>
                      <a:pt x="50006" y="6382"/>
                    </a:lnTo>
                    <a:lnTo>
                      <a:pt x="50006" y="6286"/>
                    </a:lnTo>
                    <a:lnTo>
                      <a:pt x="49149" y="6286"/>
                    </a:lnTo>
                    <a:lnTo>
                      <a:pt x="48292" y="6286"/>
                    </a:lnTo>
                    <a:lnTo>
                      <a:pt x="48292" y="6382"/>
                    </a:lnTo>
                    <a:lnTo>
                      <a:pt x="0" y="8287"/>
                    </a:lnTo>
                    <a:lnTo>
                      <a:pt x="98012" y="12287"/>
                    </a:lnTo>
                    <a:cubicBezTo>
                      <a:pt x="98012" y="12287"/>
                      <a:pt x="117824" y="71247"/>
                      <a:pt x="149352" y="87440"/>
                    </a:cubicBezTo>
                    <a:cubicBezTo>
                      <a:pt x="149352" y="87440"/>
                      <a:pt x="127635" y="100013"/>
                      <a:pt x="87344" y="108490"/>
                    </a:cubicBezTo>
                    <a:cubicBezTo>
                      <a:pt x="67818" y="113443"/>
                      <a:pt x="48863" y="116586"/>
                      <a:pt x="30766" y="118396"/>
                    </a:cubicBezTo>
                    <a:cubicBezTo>
                      <a:pt x="64389" y="119729"/>
                      <a:pt x="102394" y="117062"/>
                      <a:pt x="143256" y="106775"/>
                    </a:cubicBezTo>
                    <a:cubicBezTo>
                      <a:pt x="183547" y="98298"/>
                      <a:pt x="205169" y="85725"/>
                      <a:pt x="205169" y="85725"/>
                    </a:cubicBezTo>
                    <a:cubicBezTo>
                      <a:pt x="173831" y="69533"/>
                      <a:pt x="148780" y="0"/>
                      <a:pt x="148780" y="0"/>
                    </a:cubicBez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56" name="Freeform: Shape 17655">
                <a:extLst>
                  <a:ext uri="{FF2B5EF4-FFF2-40B4-BE49-F238E27FC236}">
                    <a16:creationId xmlns:a16="http://schemas.microsoft.com/office/drawing/2014/main" id="{58FE50DF-316F-4D3F-9DD9-CB4D824787CE}"/>
                  </a:ext>
                </a:extLst>
              </p:cNvPr>
              <p:cNvSpPr/>
              <p:nvPr/>
            </p:nvSpPr>
            <p:spPr>
              <a:xfrm>
                <a:off x="5113971" y="5453768"/>
                <a:ext cx="244030" cy="36174"/>
              </a:xfrm>
              <a:custGeom>
                <a:avLst/>
                <a:gdLst>
                  <a:gd name="connsiteX0" fmla="*/ 0 w 244030"/>
                  <a:gd name="connsiteY0" fmla="*/ 19812 h 36174"/>
                  <a:gd name="connsiteX1" fmla="*/ 244030 w 244030"/>
                  <a:gd name="connsiteY1" fmla="*/ 20669 h 36174"/>
                  <a:gd name="connsiteX2" fmla="*/ 234029 w 244030"/>
                  <a:gd name="connsiteY2" fmla="*/ 857 h 36174"/>
                  <a:gd name="connsiteX3" fmla="*/ 10478 w 244030"/>
                  <a:gd name="connsiteY3" fmla="*/ 0 h 36174"/>
                  <a:gd name="connsiteX4" fmla="*/ 0 w 244030"/>
                  <a:gd name="connsiteY4" fmla="*/ 19812 h 36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30" h="36174">
                    <a:moveTo>
                      <a:pt x="0" y="19812"/>
                    </a:moveTo>
                    <a:cubicBezTo>
                      <a:pt x="79534" y="41339"/>
                      <a:pt x="163735" y="41624"/>
                      <a:pt x="244030" y="20669"/>
                    </a:cubicBezTo>
                    <a:cubicBezTo>
                      <a:pt x="240030" y="13621"/>
                      <a:pt x="236696" y="6763"/>
                      <a:pt x="234029" y="857"/>
                    </a:cubicBezTo>
                    <a:cubicBezTo>
                      <a:pt x="160306" y="19241"/>
                      <a:pt x="83439" y="18955"/>
                      <a:pt x="10478" y="0"/>
                    </a:cubicBezTo>
                    <a:cubicBezTo>
                      <a:pt x="7811" y="5810"/>
                      <a:pt x="4191" y="12668"/>
                      <a:pt x="0" y="19812"/>
                    </a:cubicBezTo>
                    <a:close/>
                  </a:path>
                </a:pathLst>
              </a:custGeom>
              <a:solidFill>
                <a:srgbClr val="59393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57" name="Freeform: Shape 17656">
                <a:extLst>
                  <a:ext uri="{FF2B5EF4-FFF2-40B4-BE49-F238E27FC236}">
                    <a16:creationId xmlns:a16="http://schemas.microsoft.com/office/drawing/2014/main" id="{0D1E4109-FD72-498B-B684-D36CBA283EE3}"/>
                  </a:ext>
                </a:extLst>
              </p:cNvPr>
              <p:cNvSpPr/>
              <p:nvPr/>
            </p:nvSpPr>
            <p:spPr>
              <a:xfrm>
                <a:off x="5205221" y="5456626"/>
                <a:ext cx="62198" cy="46089"/>
              </a:xfrm>
              <a:custGeom>
                <a:avLst/>
                <a:gdLst>
                  <a:gd name="connsiteX0" fmla="*/ 62198 w 62198"/>
                  <a:gd name="connsiteY0" fmla="*/ 44958 h 46089"/>
                  <a:gd name="connsiteX1" fmla="*/ 0 w 62198"/>
                  <a:gd name="connsiteY1" fmla="*/ 44863 h 46089"/>
                  <a:gd name="connsiteX2" fmla="*/ 4096 w 62198"/>
                  <a:gd name="connsiteY2" fmla="*/ 0 h 46089"/>
                  <a:gd name="connsiteX3" fmla="*/ 59626 w 62198"/>
                  <a:gd name="connsiteY3" fmla="*/ 95 h 46089"/>
                  <a:gd name="connsiteX4" fmla="*/ 62198 w 62198"/>
                  <a:gd name="connsiteY4" fmla="*/ 44958 h 46089"/>
                  <a:gd name="connsiteX5" fmla="*/ 9239 w 62198"/>
                  <a:gd name="connsiteY5" fmla="*/ 37814 h 46089"/>
                  <a:gd name="connsiteX6" fmla="*/ 53245 w 62198"/>
                  <a:gd name="connsiteY6" fmla="*/ 37909 h 46089"/>
                  <a:gd name="connsiteX7" fmla="*/ 52197 w 62198"/>
                  <a:gd name="connsiteY7" fmla="*/ 8287 h 46089"/>
                  <a:gd name="connsiteX8" fmla="*/ 11430 w 62198"/>
                  <a:gd name="connsiteY8" fmla="*/ 8192 h 46089"/>
                  <a:gd name="connsiteX9" fmla="*/ 9239 w 62198"/>
                  <a:gd name="connsiteY9" fmla="*/ 37814 h 46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2198" h="46089">
                    <a:moveTo>
                      <a:pt x="62198" y="44958"/>
                    </a:moveTo>
                    <a:cubicBezTo>
                      <a:pt x="41434" y="46482"/>
                      <a:pt x="20669" y="46482"/>
                      <a:pt x="0" y="44863"/>
                    </a:cubicBezTo>
                    <a:cubicBezTo>
                      <a:pt x="1333" y="29908"/>
                      <a:pt x="2762" y="14954"/>
                      <a:pt x="4096" y="0"/>
                    </a:cubicBezTo>
                    <a:cubicBezTo>
                      <a:pt x="22574" y="1429"/>
                      <a:pt x="41148" y="1429"/>
                      <a:pt x="59626" y="95"/>
                    </a:cubicBezTo>
                    <a:cubicBezTo>
                      <a:pt x="60484" y="15050"/>
                      <a:pt x="61341" y="30004"/>
                      <a:pt x="62198" y="44958"/>
                    </a:cubicBezTo>
                    <a:close/>
                    <a:moveTo>
                      <a:pt x="9239" y="37814"/>
                    </a:moveTo>
                    <a:cubicBezTo>
                      <a:pt x="23908" y="38671"/>
                      <a:pt x="38576" y="38671"/>
                      <a:pt x="53245" y="37909"/>
                    </a:cubicBezTo>
                    <a:cubicBezTo>
                      <a:pt x="52864" y="28004"/>
                      <a:pt x="52578" y="18193"/>
                      <a:pt x="52197" y="8287"/>
                    </a:cubicBezTo>
                    <a:cubicBezTo>
                      <a:pt x="38576" y="8954"/>
                      <a:pt x="24955" y="8954"/>
                      <a:pt x="11430" y="8192"/>
                    </a:cubicBezTo>
                    <a:cubicBezTo>
                      <a:pt x="10668" y="18098"/>
                      <a:pt x="9906" y="27908"/>
                      <a:pt x="9239" y="37814"/>
                    </a:cubicBezTo>
                    <a:close/>
                  </a:path>
                </a:pathLst>
              </a:custGeom>
              <a:solidFill>
                <a:srgbClr val="F392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58" name="Freeform: Shape 17657">
                <a:extLst>
                  <a:ext uri="{FF2B5EF4-FFF2-40B4-BE49-F238E27FC236}">
                    <a16:creationId xmlns:a16="http://schemas.microsoft.com/office/drawing/2014/main" id="{3D192459-54C6-43C8-93C2-7CCF5C4AA95D}"/>
                  </a:ext>
                </a:extLst>
              </p:cNvPr>
              <p:cNvSpPr/>
              <p:nvPr/>
            </p:nvSpPr>
            <p:spPr>
              <a:xfrm>
                <a:off x="5144355" y="5297939"/>
                <a:ext cx="17910" cy="17906"/>
              </a:xfrm>
              <a:custGeom>
                <a:avLst/>
                <a:gdLst>
                  <a:gd name="connsiteX0" fmla="*/ 2 w 17910"/>
                  <a:gd name="connsiteY0" fmla="*/ 8953 h 17906"/>
                  <a:gd name="connsiteX1" fmla="*/ 9146 w 17910"/>
                  <a:gd name="connsiteY1" fmla="*/ 0 h 17906"/>
                  <a:gd name="connsiteX2" fmla="*/ 17909 w 17910"/>
                  <a:gd name="connsiteY2" fmla="*/ 8953 h 17906"/>
                  <a:gd name="connsiteX3" fmla="*/ 8765 w 17910"/>
                  <a:gd name="connsiteY3" fmla="*/ 17907 h 17906"/>
                  <a:gd name="connsiteX4" fmla="*/ 2 w 17910"/>
                  <a:gd name="connsiteY4" fmla="*/ 8953 h 17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0" h="17906">
                    <a:moveTo>
                      <a:pt x="2" y="8953"/>
                    </a:moveTo>
                    <a:cubicBezTo>
                      <a:pt x="97" y="4000"/>
                      <a:pt x="4097" y="0"/>
                      <a:pt x="9146" y="0"/>
                    </a:cubicBezTo>
                    <a:cubicBezTo>
                      <a:pt x="14099" y="0"/>
                      <a:pt x="18004" y="4000"/>
                      <a:pt x="17909" y="8953"/>
                    </a:cubicBezTo>
                    <a:cubicBezTo>
                      <a:pt x="17813" y="13906"/>
                      <a:pt x="13718" y="17907"/>
                      <a:pt x="8765" y="17907"/>
                    </a:cubicBezTo>
                    <a:cubicBezTo>
                      <a:pt x="3907" y="17907"/>
                      <a:pt x="-94" y="13906"/>
                      <a:pt x="2" y="8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59" name="Freeform: Shape 17658">
                <a:extLst>
                  <a:ext uri="{FF2B5EF4-FFF2-40B4-BE49-F238E27FC236}">
                    <a16:creationId xmlns:a16="http://schemas.microsoft.com/office/drawing/2014/main" id="{59AC4226-7C80-4507-84B1-73D506463177}"/>
                  </a:ext>
                </a:extLst>
              </p:cNvPr>
              <p:cNvSpPr/>
              <p:nvPr/>
            </p:nvSpPr>
            <p:spPr>
              <a:xfrm>
                <a:off x="5134924" y="5431861"/>
                <a:ext cx="205456" cy="61721"/>
              </a:xfrm>
              <a:custGeom>
                <a:avLst/>
                <a:gdLst>
                  <a:gd name="connsiteX0" fmla="*/ 179358 w 205456"/>
                  <a:gd name="connsiteY0" fmla="*/ 18383 h 61721"/>
                  <a:gd name="connsiteX1" fmla="*/ 163546 w 205456"/>
                  <a:gd name="connsiteY1" fmla="*/ 12859 h 61721"/>
                  <a:gd name="connsiteX2" fmla="*/ 163546 w 205456"/>
                  <a:gd name="connsiteY2" fmla="*/ 13525 h 61721"/>
                  <a:gd name="connsiteX3" fmla="*/ 137448 w 205456"/>
                  <a:gd name="connsiteY3" fmla="*/ 39243 h 61721"/>
                  <a:gd name="connsiteX4" fmla="*/ 124208 w 205456"/>
                  <a:gd name="connsiteY4" fmla="*/ 35528 h 61721"/>
                  <a:gd name="connsiteX5" fmla="*/ 102491 w 205456"/>
                  <a:gd name="connsiteY5" fmla="*/ 47244 h 61721"/>
                  <a:gd name="connsiteX6" fmla="*/ 80870 w 205456"/>
                  <a:gd name="connsiteY6" fmla="*/ 34957 h 61721"/>
                  <a:gd name="connsiteX7" fmla="*/ 66582 w 205456"/>
                  <a:gd name="connsiteY7" fmla="*/ 39243 h 61721"/>
                  <a:gd name="connsiteX8" fmla="*/ 41341 w 205456"/>
                  <a:gd name="connsiteY8" fmla="*/ 13525 h 61721"/>
                  <a:gd name="connsiteX9" fmla="*/ 41436 w 205456"/>
                  <a:gd name="connsiteY9" fmla="*/ 12859 h 61721"/>
                  <a:gd name="connsiteX10" fmla="*/ 25434 w 205456"/>
                  <a:gd name="connsiteY10" fmla="*/ 18383 h 61721"/>
                  <a:gd name="connsiteX11" fmla="*/ 1145 w 205456"/>
                  <a:gd name="connsiteY11" fmla="*/ 0 h 61721"/>
                  <a:gd name="connsiteX12" fmla="*/ 2 w 205456"/>
                  <a:gd name="connsiteY12" fmla="*/ 7144 h 61721"/>
                  <a:gd name="connsiteX13" fmla="*/ 25244 w 205456"/>
                  <a:gd name="connsiteY13" fmla="*/ 32861 h 61721"/>
                  <a:gd name="connsiteX14" fmla="*/ 41246 w 205456"/>
                  <a:gd name="connsiteY14" fmla="*/ 27337 h 61721"/>
                  <a:gd name="connsiteX15" fmla="*/ 41246 w 205456"/>
                  <a:gd name="connsiteY15" fmla="*/ 28003 h 61721"/>
                  <a:gd name="connsiteX16" fmla="*/ 66487 w 205456"/>
                  <a:gd name="connsiteY16" fmla="*/ 53721 h 61721"/>
                  <a:gd name="connsiteX17" fmla="*/ 80774 w 205456"/>
                  <a:gd name="connsiteY17" fmla="*/ 49435 h 61721"/>
                  <a:gd name="connsiteX18" fmla="*/ 102491 w 205456"/>
                  <a:gd name="connsiteY18" fmla="*/ 61722 h 61721"/>
                  <a:gd name="connsiteX19" fmla="*/ 124208 w 205456"/>
                  <a:gd name="connsiteY19" fmla="*/ 50006 h 61721"/>
                  <a:gd name="connsiteX20" fmla="*/ 137448 w 205456"/>
                  <a:gd name="connsiteY20" fmla="*/ 53816 h 61721"/>
                  <a:gd name="connsiteX21" fmla="*/ 163546 w 205456"/>
                  <a:gd name="connsiteY21" fmla="*/ 28099 h 61721"/>
                  <a:gd name="connsiteX22" fmla="*/ 163546 w 205456"/>
                  <a:gd name="connsiteY22" fmla="*/ 27432 h 61721"/>
                  <a:gd name="connsiteX23" fmla="*/ 179358 w 205456"/>
                  <a:gd name="connsiteY23" fmla="*/ 32956 h 61721"/>
                  <a:gd name="connsiteX24" fmla="*/ 205457 w 205456"/>
                  <a:gd name="connsiteY24" fmla="*/ 7239 h 61721"/>
                  <a:gd name="connsiteX25" fmla="*/ 204504 w 205456"/>
                  <a:gd name="connsiteY25" fmla="*/ 0 h 61721"/>
                  <a:gd name="connsiteX26" fmla="*/ 179358 w 205456"/>
                  <a:gd name="connsiteY26" fmla="*/ 18383 h 61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05456" h="61721">
                    <a:moveTo>
                      <a:pt x="179358" y="18383"/>
                    </a:moveTo>
                    <a:cubicBezTo>
                      <a:pt x="173357" y="18383"/>
                      <a:pt x="167833" y="16288"/>
                      <a:pt x="163546" y="12859"/>
                    </a:cubicBezTo>
                    <a:cubicBezTo>
                      <a:pt x="163546" y="13049"/>
                      <a:pt x="163546" y="13335"/>
                      <a:pt x="163546" y="13525"/>
                    </a:cubicBezTo>
                    <a:cubicBezTo>
                      <a:pt x="163356" y="27718"/>
                      <a:pt x="151640" y="39243"/>
                      <a:pt x="137448" y="39243"/>
                    </a:cubicBezTo>
                    <a:cubicBezTo>
                      <a:pt x="132590" y="39243"/>
                      <a:pt x="128018" y="37814"/>
                      <a:pt x="124208" y="35528"/>
                    </a:cubicBezTo>
                    <a:cubicBezTo>
                      <a:pt x="119541" y="42577"/>
                      <a:pt x="111540" y="47244"/>
                      <a:pt x="102491" y="47244"/>
                    </a:cubicBezTo>
                    <a:cubicBezTo>
                      <a:pt x="93252" y="47244"/>
                      <a:pt x="85251" y="42291"/>
                      <a:pt x="80870" y="34957"/>
                    </a:cubicBezTo>
                    <a:cubicBezTo>
                      <a:pt x="76774" y="37624"/>
                      <a:pt x="71821" y="39243"/>
                      <a:pt x="66582" y="39243"/>
                    </a:cubicBezTo>
                    <a:cubicBezTo>
                      <a:pt x="52390" y="39243"/>
                      <a:pt x="41150" y="27718"/>
                      <a:pt x="41341" y="13525"/>
                    </a:cubicBezTo>
                    <a:cubicBezTo>
                      <a:pt x="41341" y="13335"/>
                      <a:pt x="41341" y="13144"/>
                      <a:pt x="41436" y="12859"/>
                    </a:cubicBezTo>
                    <a:cubicBezTo>
                      <a:pt x="36959" y="16288"/>
                      <a:pt x="31435" y="18478"/>
                      <a:pt x="25434" y="18383"/>
                    </a:cubicBezTo>
                    <a:cubicBezTo>
                      <a:pt x="13813" y="18383"/>
                      <a:pt x="4098" y="10573"/>
                      <a:pt x="1145" y="0"/>
                    </a:cubicBezTo>
                    <a:cubicBezTo>
                      <a:pt x="383" y="2286"/>
                      <a:pt x="2" y="4763"/>
                      <a:pt x="2" y="7144"/>
                    </a:cubicBezTo>
                    <a:cubicBezTo>
                      <a:pt x="-188" y="21336"/>
                      <a:pt x="11051" y="32861"/>
                      <a:pt x="25244" y="32861"/>
                    </a:cubicBezTo>
                    <a:cubicBezTo>
                      <a:pt x="31244" y="32861"/>
                      <a:pt x="36864" y="30766"/>
                      <a:pt x="41246" y="27337"/>
                    </a:cubicBezTo>
                    <a:cubicBezTo>
                      <a:pt x="41246" y="27527"/>
                      <a:pt x="41246" y="27813"/>
                      <a:pt x="41246" y="28003"/>
                    </a:cubicBezTo>
                    <a:cubicBezTo>
                      <a:pt x="41055" y="42196"/>
                      <a:pt x="52295" y="53721"/>
                      <a:pt x="66487" y="53721"/>
                    </a:cubicBezTo>
                    <a:cubicBezTo>
                      <a:pt x="71726" y="53721"/>
                      <a:pt x="76583" y="52102"/>
                      <a:pt x="80774" y="49435"/>
                    </a:cubicBezTo>
                    <a:cubicBezTo>
                      <a:pt x="85156" y="56769"/>
                      <a:pt x="93157" y="61722"/>
                      <a:pt x="102491" y="61722"/>
                    </a:cubicBezTo>
                    <a:cubicBezTo>
                      <a:pt x="111540" y="61722"/>
                      <a:pt x="119446" y="57055"/>
                      <a:pt x="124208" y="50006"/>
                    </a:cubicBezTo>
                    <a:cubicBezTo>
                      <a:pt x="128018" y="52388"/>
                      <a:pt x="132590" y="53816"/>
                      <a:pt x="137448" y="53816"/>
                    </a:cubicBezTo>
                    <a:cubicBezTo>
                      <a:pt x="151640" y="53816"/>
                      <a:pt x="163356" y="42291"/>
                      <a:pt x="163546" y="28099"/>
                    </a:cubicBezTo>
                    <a:cubicBezTo>
                      <a:pt x="163546" y="27908"/>
                      <a:pt x="163546" y="27622"/>
                      <a:pt x="163546" y="27432"/>
                    </a:cubicBezTo>
                    <a:cubicBezTo>
                      <a:pt x="167833" y="30861"/>
                      <a:pt x="173357" y="32956"/>
                      <a:pt x="179358" y="32956"/>
                    </a:cubicBezTo>
                    <a:cubicBezTo>
                      <a:pt x="193550" y="32956"/>
                      <a:pt x="205266" y="21431"/>
                      <a:pt x="205457" y="7239"/>
                    </a:cubicBezTo>
                    <a:cubicBezTo>
                      <a:pt x="205457" y="4763"/>
                      <a:pt x="205076" y="2286"/>
                      <a:pt x="204504" y="0"/>
                    </a:cubicBezTo>
                    <a:cubicBezTo>
                      <a:pt x="200885" y="10573"/>
                      <a:pt x="190979" y="18383"/>
                      <a:pt x="179358" y="18383"/>
                    </a:cubicBez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60" name="Freeform: Shape 17659">
                <a:extLst>
                  <a:ext uri="{FF2B5EF4-FFF2-40B4-BE49-F238E27FC236}">
                    <a16:creationId xmlns:a16="http://schemas.microsoft.com/office/drawing/2014/main" id="{A239B3F6-ECA8-4D89-BCBB-C7BB58BF3EE2}"/>
                  </a:ext>
                </a:extLst>
              </p:cNvPr>
              <p:cNvSpPr/>
              <p:nvPr/>
            </p:nvSpPr>
            <p:spPr>
              <a:xfrm>
                <a:off x="4812695" y="5085436"/>
                <a:ext cx="243078" cy="132218"/>
              </a:xfrm>
              <a:custGeom>
                <a:avLst/>
                <a:gdLst>
                  <a:gd name="connsiteX0" fmla="*/ 91726 w 243078"/>
                  <a:gd name="connsiteY0" fmla="*/ 132017 h 132218"/>
                  <a:gd name="connsiteX1" fmla="*/ 243079 w 243078"/>
                  <a:gd name="connsiteY1" fmla="*/ 126587 h 132218"/>
                  <a:gd name="connsiteX2" fmla="*/ 127350 w 243078"/>
                  <a:gd name="connsiteY2" fmla="*/ 44958 h 132218"/>
                  <a:gd name="connsiteX3" fmla="*/ 0 w 243078"/>
                  <a:gd name="connsiteY3" fmla="*/ 0 h 132218"/>
                  <a:gd name="connsiteX4" fmla="*/ 91726 w 243078"/>
                  <a:gd name="connsiteY4" fmla="*/ 132017 h 132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078" h="132218">
                    <a:moveTo>
                      <a:pt x="91726" y="132017"/>
                    </a:moveTo>
                    <a:lnTo>
                      <a:pt x="243079" y="126587"/>
                    </a:lnTo>
                    <a:cubicBezTo>
                      <a:pt x="243079" y="126587"/>
                      <a:pt x="226410" y="26670"/>
                      <a:pt x="127350" y="44958"/>
                    </a:cubicBezTo>
                    <a:cubicBezTo>
                      <a:pt x="127350" y="44958"/>
                      <a:pt x="37434" y="64960"/>
                      <a:pt x="0" y="0"/>
                    </a:cubicBezTo>
                    <a:cubicBezTo>
                      <a:pt x="-95" y="0"/>
                      <a:pt x="19908" y="138208"/>
                      <a:pt x="91726" y="132017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61" name="Freeform: Shape 17660">
                <a:extLst>
                  <a:ext uri="{FF2B5EF4-FFF2-40B4-BE49-F238E27FC236}">
                    <a16:creationId xmlns:a16="http://schemas.microsoft.com/office/drawing/2014/main" id="{0B3A9DB2-2831-4AC9-B525-3097AE43C73F}"/>
                  </a:ext>
                </a:extLst>
              </p:cNvPr>
              <p:cNvSpPr/>
              <p:nvPr/>
            </p:nvSpPr>
            <p:spPr>
              <a:xfrm>
                <a:off x="4821363" y="5098581"/>
                <a:ext cx="234981" cy="115824"/>
              </a:xfrm>
              <a:custGeom>
                <a:avLst/>
                <a:gdLst>
                  <a:gd name="connsiteX0" fmla="*/ 107918 w 234981"/>
                  <a:gd name="connsiteY0" fmla="*/ 47530 h 115824"/>
                  <a:gd name="connsiteX1" fmla="*/ 202406 w 234981"/>
                  <a:gd name="connsiteY1" fmla="*/ 115824 h 115824"/>
                  <a:gd name="connsiteX2" fmla="*/ 234982 w 234981"/>
                  <a:gd name="connsiteY2" fmla="*/ 114681 h 115824"/>
                  <a:gd name="connsiteX3" fmla="*/ 119253 w 234981"/>
                  <a:gd name="connsiteY3" fmla="*/ 33052 h 115824"/>
                  <a:gd name="connsiteX4" fmla="*/ 0 w 234981"/>
                  <a:gd name="connsiteY4" fmla="*/ 0 h 115824"/>
                  <a:gd name="connsiteX5" fmla="*/ 107918 w 234981"/>
                  <a:gd name="connsiteY5" fmla="*/ 47530 h 115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4981" h="115824">
                    <a:moveTo>
                      <a:pt x="107918" y="47530"/>
                    </a:moveTo>
                    <a:cubicBezTo>
                      <a:pt x="170593" y="47149"/>
                      <a:pt x="193834" y="86296"/>
                      <a:pt x="202406" y="115824"/>
                    </a:cubicBezTo>
                    <a:lnTo>
                      <a:pt x="234982" y="114681"/>
                    </a:lnTo>
                    <a:cubicBezTo>
                      <a:pt x="234982" y="114681"/>
                      <a:pt x="218313" y="14764"/>
                      <a:pt x="119253" y="33052"/>
                    </a:cubicBezTo>
                    <a:cubicBezTo>
                      <a:pt x="119253" y="33052"/>
                      <a:pt x="40958" y="50483"/>
                      <a:pt x="0" y="0"/>
                    </a:cubicBezTo>
                    <a:cubicBezTo>
                      <a:pt x="33528" y="50578"/>
                      <a:pt x="107918" y="47530"/>
                      <a:pt x="107918" y="47530"/>
                    </a:cubicBezTo>
                    <a:close/>
                  </a:path>
                </a:pathLst>
              </a:custGeom>
              <a:solidFill>
                <a:schemeClr val="tx1">
                  <a:alpha val="3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62" name="Freeform: Shape 17661">
                <a:extLst>
                  <a:ext uri="{FF2B5EF4-FFF2-40B4-BE49-F238E27FC236}">
                    <a16:creationId xmlns:a16="http://schemas.microsoft.com/office/drawing/2014/main" id="{27826A53-C426-479B-A9F0-477C0BAEC0DD}"/>
                  </a:ext>
                </a:extLst>
              </p:cNvPr>
              <p:cNvSpPr/>
              <p:nvPr/>
            </p:nvSpPr>
            <p:spPr>
              <a:xfrm>
                <a:off x="4889372" y="5646935"/>
                <a:ext cx="199453" cy="32004"/>
              </a:xfrm>
              <a:custGeom>
                <a:avLst/>
                <a:gdLst>
                  <a:gd name="connsiteX0" fmla="*/ 0 w 199453"/>
                  <a:gd name="connsiteY0" fmla="*/ 16002 h 32004"/>
                  <a:gd name="connsiteX1" fmla="*/ 99727 w 199453"/>
                  <a:gd name="connsiteY1" fmla="*/ 0 h 32004"/>
                  <a:gd name="connsiteX2" fmla="*/ 199454 w 199453"/>
                  <a:gd name="connsiteY2" fmla="*/ 16002 h 32004"/>
                  <a:gd name="connsiteX3" fmla="*/ 99727 w 199453"/>
                  <a:gd name="connsiteY3" fmla="*/ 32004 h 32004"/>
                  <a:gd name="connsiteX4" fmla="*/ 0 w 199453"/>
                  <a:gd name="connsiteY4" fmla="*/ 16002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453" h="32004">
                    <a:moveTo>
                      <a:pt x="0" y="16002"/>
                    </a:moveTo>
                    <a:cubicBezTo>
                      <a:pt x="0" y="7144"/>
                      <a:pt x="44672" y="0"/>
                      <a:pt x="99727" y="0"/>
                    </a:cubicBezTo>
                    <a:cubicBezTo>
                      <a:pt x="154781" y="0"/>
                      <a:pt x="199454" y="7144"/>
                      <a:pt x="199454" y="16002"/>
                    </a:cubicBezTo>
                    <a:cubicBezTo>
                      <a:pt x="199454" y="24860"/>
                      <a:pt x="154781" y="32004"/>
                      <a:pt x="99727" y="32004"/>
                    </a:cubicBezTo>
                    <a:cubicBezTo>
                      <a:pt x="44672" y="32004"/>
                      <a:pt x="0" y="24860"/>
                      <a:pt x="0" y="16002"/>
                    </a:cubicBez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63" name="Freeform: Shape 17662">
                <a:extLst>
                  <a:ext uri="{FF2B5EF4-FFF2-40B4-BE49-F238E27FC236}">
                    <a16:creationId xmlns:a16="http://schemas.microsoft.com/office/drawing/2014/main" id="{006BABE1-C64F-4BEC-AD08-2326A6E835FF}"/>
                  </a:ext>
                </a:extLst>
              </p:cNvPr>
              <p:cNvSpPr/>
              <p:nvPr/>
            </p:nvSpPr>
            <p:spPr>
              <a:xfrm>
                <a:off x="4855616" y="5169732"/>
                <a:ext cx="11708" cy="12537"/>
              </a:xfrm>
              <a:custGeom>
                <a:avLst/>
                <a:gdLst>
                  <a:gd name="connsiteX0" fmla="*/ 1847 w 11708"/>
                  <a:gd name="connsiteY0" fmla="*/ 3620 h 12537"/>
                  <a:gd name="connsiteX1" fmla="*/ 10134 w 11708"/>
                  <a:gd name="connsiteY1" fmla="*/ 572 h 12537"/>
                  <a:gd name="connsiteX2" fmla="*/ 9848 w 11708"/>
                  <a:gd name="connsiteY2" fmla="*/ 8954 h 12537"/>
                  <a:gd name="connsiteX3" fmla="*/ 1657 w 11708"/>
                  <a:gd name="connsiteY3" fmla="*/ 11907 h 12537"/>
                  <a:gd name="connsiteX4" fmla="*/ 1847 w 11708"/>
                  <a:gd name="connsiteY4" fmla="*/ 3620 h 12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08" h="12537">
                    <a:moveTo>
                      <a:pt x="1847" y="3620"/>
                    </a:moveTo>
                    <a:cubicBezTo>
                      <a:pt x="4228" y="477"/>
                      <a:pt x="7848" y="-857"/>
                      <a:pt x="10134" y="572"/>
                    </a:cubicBezTo>
                    <a:cubicBezTo>
                      <a:pt x="12325" y="2096"/>
                      <a:pt x="12229" y="5811"/>
                      <a:pt x="9848" y="8954"/>
                    </a:cubicBezTo>
                    <a:cubicBezTo>
                      <a:pt x="7467" y="12097"/>
                      <a:pt x="3847" y="13431"/>
                      <a:pt x="1657" y="11907"/>
                    </a:cubicBezTo>
                    <a:cubicBezTo>
                      <a:pt x="-629" y="10478"/>
                      <a:pt x="-534" y="6763"/>
                      <a:pt x="1847" y="3620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64" name="Freeform: Shape 17663">
                <a:extLst>
                  <a:ext uri="{FF2B5EF4-FFF2-40B4-BE49-F238E27FC236}">
                    <a16:creationId xmlns:a16="http://schemas.microsoft.com/office/drawing/2014/main" id="{B60ED047-1890-43E2-B789-7BD1E02AADD2}"/>
                  </a:ext>
                </a:extLst>
              </p:cNvPr>
              <p:cNvSpPr/>
              <p:nvPr/>
            </p:nvSpPr>
            <p:spPr>
              <a:xfrm>
                <a:off x="4828345" y="5178781"/>
                <a:ext cx="51121" cy="200977"/>
              </a:xfrm>
              <a:custGeom>
                <a:avLst/>
                <a:gdLst>
                  <a:gd name="connsiteX0" fmla="*/ 51121 w 51121"/>
                  <a:gd name="connsiteY0" fmla="*/ 183833 h 200977"/>
                  <a:gd name="connsiteX1" fmla="*/ 33214 w 51121"/>
                  <a:gd name="connsiteY1" fmla="*/ 2191 h 200977"/>
                  <a:gd name="connsiteX2" fmla="*/ 27499 w 51121"/>
                  <a:gd name="connsiteY2" fmla="*/ 0 h 200977"/>
                  <a:gd name="connsiteX3" fmla="*/ 47026 w 51121"/>
                  <a:gd name="connsiteY3" fmla="*/ 200978 h 200977"/>
                  <a:gd name="connsiteX4" fmla="*/ 51121 w 51121"/>
                  <a:gd name="connsiteY4" fmla="*/ 183833 h 200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21" h="200977">
                    <a:moveTo>
                      <a:pt x="51121" y="183833"/>
                    </a:moveTo>
                    <a:cubicBezTo>
                      <a:pt x="51121" y="183833"/>
                      <a:pt x="-24412" y="118110"/>
                      <a:pt x="33214" y="2191"/>
                    </a:cubicBezTo>
                    <a:lnTo>
                      <a:pt x="27499" y="0"/>
                    </a:lnTo>
                    <a:cubicBezTo>
                      <a:pt x="27499" y="0"/>
                      <a:pt x="-45843" y="107347"/>
                      <a:pt x="47026" y="200978"/>
                    </a:cubicBezTo>
                    <a:lnTo>
                      <a:pt x="51121" y="183833"/>
                    </a:lnTo>
                    <a:close/>
                  </a:path>
                </a:pathLst>
              </a:custGeom>
              <a:solidFill>
                <a:srgbClr val="BB2D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65" name="Freeform: Shape 17664">
                <a:extLst>
                  <a:ext uri="{FF2B5EF4-FFF2-40B4-BE49-F238E27FC236}">
                    <a16:creationId xmlns:a16="http://schemas.microsoft.com/office/drawing/2014/main" id="{B4551041-19FE-49F1-9CDC-9E69E5090360}"/>
                  </a:ext>
                </a:extLst>
              </p:cNvPr>
              <p:cNvSpPr/>
              <p:nvPr/>
            </p:nvSpPr>
            <p:spPr>
              <a:xfrm>
                <a:off x="5078241" y="5170033"/>
                <a:ext cx="11873" cy="12448"/>
              </a:xfrm>
              <a:custGeom>
                <a:avLst/>
                <a:gdLst>
                  <a:gd name="connsiteX0" fmla="*/ 9823 w 11873"/>
                  <a:gd name="connsiteY0" fmla="*/ 3414 h 12448"/>
                  <a:gd name="connsiteX1" fmla="*/ 1441 w 11873"/>
                  <a:gd name="connsiteY1" fmla="*/ 652 h 12448"/>
                  <a:gd name="connsiteX2" fmla="*/ 2012 w 11873"/>
                  <a:gd name="connsiteY2" fmla="*/ 9034 h 12448"/>
                  <a:gd name="connsiteX3" fmla="*/ 10394 w 11873"/>
                  <a:gd name="connsiteY3" fmla="*/ 11796 h 12448"/>
                  <a:gd name="connsiteX4" fmla="*/ 9823 w 11873"/>
                  <a:gd name="connsiteY4" fmla="*/ 3414 h 12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73" h="12448">
                    <a:moveTo>
                      <a:pt x="9823" y="3414"/>
                    </a:moveTo>
                    <a:cubicBezTo>
                      <a:pt x="7441" y="366"/>
                      <a:pt x="3631" y="-872"/>
                      <a:pt x="1441" y="652"/>
                    </a:cubicBezTo>
                    <a:cubicBezTo>
                      <a:pt x="-655" y="2176"/>
                      <a:pt x="-464" y="5891"/>
                      <a:pt x="2012" y="9034"/>
                    </a:cubicBezTo>
                    <a:cubicBezTo>
                      <a:pt x="4489" y="12082"/>
                      <a:pt x="8204" y="13320"/>
                      <a:pt x="10394" y="11796"/>
                    </a:cubicBezTo>
                    <a:cubicBezTo>
                      <a:pt x="12585" y="10272"/>
                      <a:pt x="12299" y="6558"/>
                      <a:pt x="9823" y="3414"/>
                    </a:cubicBezTo>
                    <a:close/>
                  </a:path>
                </a:pathLst>
              </a:custGeom>
              <a:solidFill>
                <a:srgbClr val="E5CE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66" name="Freeform: Shape 17665">
                <a:extLst>
                  <a:ext uri="{FF2B5EF4-FFF2-40B4-BE49-F238E27FC236}">
                    <a16:creationId xmlns:a16="http://schemas.microsoft.com/office/drawing/2014/main" id="{4BA40834-160A-4FD7-8118-37CBC6706D04}"/>
                  </a:ext>
                </a:extLst>
              </p:cNvPr>
              <p:cNvSpPr/>
              <p:nvPr/>
            </p:nvSpPr>
            <p:spPr>
              <a:xfrm>
                <a:off x="5071204" y="5178781"/>
                <a:ext cx="48757" cy="201358"/>
              </a:xfrm>
              <a:custGeom>
                <a:avLst/>
                <a:gdLst>
                  <a:gd name="connsiteX0" fmla="*/ 0 w 48757"/>
                  <a:gd name="connsiteY0" fmla="*/ 184499 h 201358"/>
                  <a:gd name="connsiteX1" fmla="*/ 13049 w 48757"/>
                  <a:gd name="connsiteY1" fmla="*/ 2381 h 201358"/>
                  <a:gd name="connsiteX2" fmla="*/ 18669 w 48757"/>
                  <a:gd name="connsiteY2" fmla="*/ 0 h 201358"/>
                  <a:gd name="connsiteX3" fmla="*/ 4572 w 48757"/>
                  <a:gd name="connsiteY3" fmla="*/ 201359 h 201358"/>
                  <a:gd name="connsiteX4" fmla="*/ 0 w 48757"/>
                  <a:gd name="connsiteY4" fmla="*/ 184499 h 201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57" h="201358">
                    <a:moveTo>
                      <a:pt x="0" y="184499"/>
                    </a:moveTo>
                    <a:cubicBezTo>
                      <a:pt x="0" y="184499"/>
                      <a:pt x="73723" y="116681"/>
                      <a:pt x="13049" y="2381"/>
                    </a:cubicBezTo>
                    <a:lnTo>
                      <a:pt x="18669" y="0"/>
                    </a:lnTo>
                    <a:cubicBezTo>
                      <a:pt x="18669" y="0"/>
                      <a:pt x="94964" y="105442"/>
                      <a:pt x="4572" y="201359"/>
                    </a:cubicBezTo>
                    <a:lnTo>
                      <a:pt x="0" y="184499"/>
                    </a:lnTo>
                    <a:close/>
                  </a:path>
                </a:pathLst>
              </a:custGeom>
              <a:solidFill>
                <a:srgbClr val="AB2A1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667" name="Graphic 1">
                <a:extLst>
                  <a:ext uri="{FF2B5EF4-FFF2-40B4-BE49-F238E27FC236}">
                    <a16:creationId xmlns:a16="http://schemas.microsoft.com/office/drawing/2014/main" id="{525C6234-6FCC-47C5-93A4-DC741B82D9FC}"/>
                  </a:ext>
                </a:extLst>
              </p:cNvPr>
              <p:cNvGrpSpPr/>
              <p:nvPr/>
            </p:nvGrpSpPr>
            <p:grpSpPr>
              <a:xfrm>
                <a:off x="4858702" y="5473961"/>
                <a:ext cx="94964" cy="104679"/>
                <a:chOff x="4858702" y="5473961"/>
                <a:chExt cx="94964" cy="104679"/>
              </a:xfrm>
              <a:solidFill>
                <a:schemeClr val="accent1"/>
              </a:solidFill>
            </p:grpSpPr>
            <p:sp>
              <p:nvSpPr>
                <p:cNvPr id="17917" name="Freeform: Shape 17916">
                  <a:extLst>
                    <a:ext uri="{FF2B5EF4-FFF2-40B4-BE49-F238E27FC236}">
                      <a16:creationId xmlns:a16="http://schemas.microsoft.com/office/drawing/2014/main" id="{2774447F-269E-459F-888F-694CA69C6CC0}"/>
                    </a:ext>
                  </a:extLst>
                </p:cNvPr>
                <p:cNvSpPr/>
                <p:nvPr/>
              </p:nvSpPr>
              <p:spPr>
                <a:xfrm>
                  <a:off x="4858702" y="5473961"/>
                  <a:ext cx="94964" cy="104679"/>
                </a:xfrm>
                <a:custGeom>
                  <a:avLst/>
                  <a:gdLst>
                    <a:gd name="connsiteX0" fmla="*/ 87439 w 94964"/>
                    <a:gd name="connsiteY0" fmla="*/ 0 h 104679"/>
                    <a:gd name="connsiteX1" fmla="*/ 0 w 94964"/>
                    <a:gd name="connsiteY1" fmla="*/ 101346 h 104679"/>
                    <a:gd name="connsiteX2" fmla="*/ 2667 w 94964"/>
                    <a:gd name="connsiteY2" fmla="*/ 104680 h 104679"/>
                    <a:gd name="connsiteX3" fmla="*/ 94964 w 94964"/>
                    <a:gd name="connsiteY3" fmla="*/ 7048 h 104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964" h="104679">
                      <a:moveTo>
                        <a:pt x="87439" y="0"/>
                      </a:moveTo>
                      <a:lnTo>
                        <a:pt x="0" y="101346"/>
                      </a:lnTo>
                      <a:lnTo>
                        <a:pt x="2667" y="104680"/>
                      </a:lnTo>
                      <a:lnTo>
                        <a:pt x="94964" y="7048"/>
                      </a:lnTo>
                      <a:close/>
                    </a:path>
                  </a:pathLst>
                </a:custGeom>
                <a:solidFill>
                  <a:srgbClr val="C117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918" name="Graphic 1">
                  <a:extLst>
                    <a:ext uri="{FF2B5EF4-FFF2-40B4-BE49-F238E27FC236}">
                      <a16:creationId xmlns:a16="http://schemas.microsoft.com/office/drawing/2014/main" id="{43564466-A5FD-4F10-9710-3A525CCDD15C}"/>
                    </a:ext>
                  </a:extLst>
                </p:cNvPr>
                <p:cNvGrpSpPr/>
                <p:nvPr/>
              </p:nvGrpSpPr>
              <p:grpSpPr>
                <a:xfrm>
                  <a:off x="4867560" y="5480057"/>
                  <a:ext cx="79438" cy="88868"/>
                  <a:chOff x="4867560" y="5480057"/>
                  <a:chExt cx="79438" cy="88868"/>
                </a:xfrm>
                <a:solidFill>
                  <a:srgbClr val="FFFFFF"/>
                </a:solidFill>
              </p:grpSpPr>
              <p:sp>
                <p:nvSpPr>
                  <p:cNvPr id="17919" name="Freeform: Shape 17918">
                    <a:extLst>
                      <a:ext uri="{FF2B5EF4-FFF2-40B4-BE49-F238E27FC236}">
                        <a16:creationId xmlns:a16="http://schemas.microsoft.com/office/drawing/2014/main" id="{0233BE69-B50F-4F27-8ADA-AAF13D2052B0}"/>
                      </a:ext>
                    </a:extLst>
                  </p:cNvPr>
                  <p:cNvSpPr/>
                  <p:nvPr/>
                </p:nvSpPr>
                <p:spPr>
                  <a:xfrm>
                    <a:off x="4902231" y="5520253"/>
                    <a:ext cx="8572" cy="10382"/>
                  </a:xfrm>
                  <a:custGeom>
                    <a:avLst/>
                    <a:gdLst>
                      <a:gd name="connsiteX0" fmla="*/ 8572 w 8572"/>
                      <a:gd name="connsiteY0" fmla="*/ 6001 h 10382"/>
                      <a:gd name="connsiteX1" fmla="*/ 4477 w 8572"/>
                      <a:gd name="connsiteY1" fmla="*/ 10382 h 10382"/>
                      <a:gd name="connsiteX2" fmla="*/ 0 w 8572"/>
                      <a:gd name="connsiteY2" fmla="*/ 4572 h 10382"/>
                      <a:gd name="connsiteX3" fmla="*/ 4000 w 8572"/>
                      <a:gd name="connsiteY3" fmla="*/ 0 h 1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572" h="10382">
                        <a:moveTo>
                          <a:pt x="8572" y="6001"/>
                        </a:moveTo>
                        <a:lnTo>
                          <a:pt x="4477" y="10382"/>
                        </a:lnTo>
                        <a:lnTo>
                          <a:pt x="0" y="4572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20" name="Freeform: Shape 17919">
                    <a:extLst>
                      <a:ext uri="{FF2B5EF4-FFF2-40B4-BE49-F238E27FC236}">
                        <a16:creationId xmlns:a16="http://schemas.microsoft.com/office/drawing/2014/main" id="{363EE7F0-D019-4A00-8E15-8C9B2821DD18}"/>
                      </a:ext>
                    </a:extLst>
                  </p:cNvPr>
                  <p:cNvSpPr/>
                  <p:nvPr/>
                </p:nvSpPr>
                <p:spPr>
                  <a:xfrm>
                    <a:off x="4890610" y="5533588"/>
                    <a:ext cx="8191" cy="9810"/>
                  </a:xfrm>
                  <a:custGeom>
                    <a:avLst/>
                    <a:gdLst>
                      <a:gd name="connsiteX0" fmla="*/ 8191 w 8191"/>
                      <a:gd name="connsiteY0" fmla="*/ 5429 h 9810"/>
                      <a:gd name="connsiteX1" fmla="*/ 4000 w 8191"/>
                      <a:gd name="connsiteY1" fmla="*/ 9811 h 9810"/>
                      <a:gd name="connsiteX2" fmla="*/ 0 w 8191"/>
                      <a:gd name="connsiteY2" fmla="*/ 4667 h 9810"/>
                      <a:gd name="connsiteX3" fmla="*/ 4000 w 8191"/>
                      <a:gd name="connsiteY3" fmla="*/ 0 h 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1" h="9810">
                        <a:moveTo>
                          <a:pt x="8191" y="5429"/>
                        </a:moveTo>
                        <a:lnTo>
                          <a:pt x="4000" y="9811"/>
                        </a:lnTo>
                        <a:lnTo>
                          <a:pt x="0" y="4667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21" name="Freeform: Shape 17920">
                    <a:extLst>
                      <a:ext uri="{FF2B5EF4-FFF2-40B4-BE49-F238E27FC236}">
                        <a16:creationId xmlns:a16="http://schemas.microsoft.com/office/drawing/2014/main" id="{F514191F-5EC1-4895-8C0C-B77E94ACB15A}"/>
                      </a:ext>
                    </a:extLst>
                  </p:cNvPr>
                  <p:cNvSpPr/>
                  <p:nvPr/>
                </p:nvSpPr>
                <p:spPr>
                  <a:xfrm>
                    <a:off x="4879085" y="5547018"/>
                    <a:ext cx="7715" cy="9143"/>
                  </a:xfrm>
                  <a:custGeom>
                    <a:avLst/>
                    <a:gdLst>
                      <a:gd name="connsiteX0" fmla="*/ 7715 w 7715"/>
                      <a:gd name="connsiteY0" fmla="*/ 4763 h 9143"/>
                      <a:gd name="connsiteX1" fmla="*/ 3524 w 7715"/>
                      <a:gd name="connsiteY1" fmla="*/ 9144 h 9143"/>
                      <a:gd name="connsiteX2" fmla="*/ 0 w 7715"/>
                      <a:gd name="connsiteY2" fmla="*/ 4572 h 9143"/>
                      <a:gd name="connsiteX3" fmla="*/ 4001 w 7715"/>
                      <a:gd name="connsiteY3" fmla="*/ 0 h 9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715" h="9143">
                        <a:moveTo>
                          <a:pt x="7715" y="4763"/>
                        </a:moveTo>
                        <a:lnTo>
                          <a:pt x="3524" y="9144"/>
                        </a:lnTo>
                        <a:lnTo>
                          <a:pt x="0" y="4572"/>
                        </a:lnTo>
                        <a:lnTo>
                          <a:pt x="400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22" name="Freeform: Shape 17921">
                    <a:extLst>
                      <a:ext uri="{FF2B5EF4-FFF2-40B4-BE49-F238E27FC236}">
                        <a16:creationId xmlns:a16="http://schemas.microsoft.com/office/drawing/2014/main" id="{0DE1768D-FF56-4E07-BC94-801477388C3D}"/>
                      </a:ext>
                    </a:extLst>
                  </p:cNvPr>
                  <p:cNvSpPr/>
                  <p:nvPr/>
                </p:nvSpPr>
                <p:spPr>
                  <a:xfrm>
                    <a:off x="4867560" y="5560353"/>
                    <a:ext cx="7143" cy="8572"/>
                  </a:xfrm>
                  <a:custGeom>
                    <a:avLst/>
                    <a:gdLst>
                      <a:gd name="connsiteX0" fmla="*/ 0 w 7143"/>
                      <a:gd name="connsiteY0" fmla="*/ 4667 h 8572"/>
                      <a:gd name="connsiteX1" fmla="*/ 4001 w 7143"/>
                      <a:gd name="connsiteY1" fmla="*/ 0 h 8572"/>
                      <a:gd name="connsiteX2" fmla="*/ 7144 w 7143"/>
                      <a:gd name="connsiteY2" fmla="*/ 4096 h 8572"/>
                      <a:gd name="connsiteX3" fmla="*/ 2953 w 7143"/>
                      <a:gd name="connsiteY3" fmla="*/ 8573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43" h="8572">
                        <a:moveTo>
                          <a:pt x="0" y="4667"/>
                        </a:moveTo>
                        <a:lnTo>
                          <a:pt x="4001" y="0"/>
                        </a:lnTo>
                        <a:lnTo>
                          <a:pt x="7144" y="4096"/>
                        </a:lnTo>
                        <a:lnTo>
                          <a:pt x="2953" y="857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23" name="Freeform: Shape 17922">
                    <a:extLst>
                      <a:ext uri="{FF2B5EF4-FFF2-40B4-BE49-F238E27FC236}">
                        <a16:creationId xmlns:a16="http://schemas.microsoft.com/office/drawing/2014/main" id="{FC783FB3-7C91-4157-BF20-162645DE0CA5}"/>
                      </a:ext>
                    </a:extLst>
                  </p:cNvPr>
                  <p:cNvSpPr/>
                  <p:nvPr/>
                </p:nvSpPr>
                <p:spPr>
                  <a:xfrm>
                    <a:off x="4936902" y="5480057"/>
                    <a:ext cx="10096" cy="12382"/>
                  </a:xfrm>
                  <a:custGeom>
                    <a:avLst/>
                    <a:gdLst>
                      <a:gd name="connsiteX0" fmla="*/ 10096 w 10096"/>
                      <a:gd name="connsiteY0" fmla="*/ 8001 h 12382"/>
                      <a:gd name="connsiteX1" fmla="*/ 5905 w 10096"/>
                      <a:gd name="connsiteY1" fmla="*/ 12383 h 12382"/>
                      <a:gd name="connsiteX2" fmla="*/ 0 w 10096"/>
                      <a:gd name="connsiteY2" fmla="*/ 4572 h 12382"/>
                      <a:gd name="connsiteX3" fmla="*/ 4001 w 10096"/>
                      <a:gd name="connsiteY3" fmla="*/ 0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096" h="12382">
                        <a:moveTo>
                          <a:pt x="10096" y="8001"/>
                        </a:moveTo>
                        <a:lnTo>
                          <a:pt x="5905" y="12383"/>
                        </a:lnTo>
                        <a:lnTo>
                          <a:pt x="0" y="4572"/>
                        </a:lnTo>
                        <a:lnTo>
                          <a:pt x="400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24" name="Freeform: Shape 17923">
                    <a:extLst>
                      <a:ext uri="{FF2B5EF4-FFF2-40B4-BE49-F238E27FC236}">
                        <a16:creationId xmlns:a16="http://schemas.microsoft.com/office/drawing/2014/main" id="{6AC8E844-54FA-4CEB-85DA-D7DE46064DF7}"/>
                      </a:ext>
                    </a:extLst>
                  </p:cNvPr>
                  <p:cNvSpPr/>
                  <p:nvPr/>
                </p:nvSpPr>
                <p:spPr>
                  <a:xfrm>
                    <a:off x="4925281" y="5493392"/>
                    <a:ext cx="9620" cy="11810"/>
                  </a:xfrm>
                  <a:custGeom>
                    <a:avLst/>
                    <a:gdLst>
                      <a:gd name="connsiteX0" fmla="*/ 9620 w 9620"/>
                      <a:gd name="connsiteY0" fmla="*/ 7429 h 11810"/>
                      <a:gd name="connsiteX1" fmla="*/ 5525 w 9620"/>
                      <a:gd name="connsiteY1" fmla="*/ 11811 h 11810"/>
                      <a:gd name="connsiteX2" fmla="*/ 0 w 9620"/>
                      <a:gd name="connsiteY2" fmla="*/ 4667 h 11810"/>
                      <a:gd name="connsiteX3" fmla="*/ 4001 w 9620"/>
                      <a:gd name="connsiteY3" fmla="*/ 0 h 11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20" h="11810">
                        <a:moveTo>
                          <a:pt x="9620" y="7429"/>
                        </a:moveTo>
                        <a:lnTo>
                          <a:pt x="5525" y="11811"/>
                        </a:lnTo>
                        <a:lnTo>
                          <a:pt x="0" y="4667"/>
                        </a:lnTo>
                        <a:lnTo>
                          <a:pt x="400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25" name="Freeform: Shape 17924">
                    <a:extLst>
                      <a:ext uri="{FF2B5EF4-FFF2-40B4-BE49-F238E27FC236}">
                        <a16:creationId xmlns:a16="http://schemas.microsoft.com/office/drawing/2014/main" id="{BF3D8CB4-3D37-4472-9F79-EC8F758903A1}"/>
                      </a:ext>
                    </a:extLst>
                  </p:cNvPr>
                  <p:cNvSpPr/>
                  <p:nvPr/>
                </p:nvSpPr>
                <p:spPr>
                  <a:xfrm>
                    <a:off x="4913756" y="5506822"/>
                    <a:ext cx="9143" cy="11144"/>
                  </a:xfrm>
                  <a:custGeom>
                    <a:avLst/>
                    <a:gdLst>
                      <a:gd name="connsiteX0" fmla="*/ 9144 w 9143"/>
                      <a:gd name="connsiteY0" fmla="*/ 6668 h 11144"/>
                      <a:gd name="connsiteX1" fmla="*/ 4953 w 9143"/>
                      <a:gd name="connsiteY1" fmla="*/ 11144 h 11144"/>
                      <a:gd name="connsiteX2" fmla="*/ 0 w 9143"/>
                      <a:gd name="connsiteY2" fmla="*/ 4667 h 11144"/>
                      <a:gd name="connsiteX3" fmla="*/ 4000 w 9143"/>
                      <a:gd name="connsiteY3" fmla="*/ 0 h 11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43" h="11144">
                        <a:moveTo>
                          <a:pt x="9144" y="6668"/>
                        </a:moveTo>
                        <a:lnTo>
                          <a:pt x="4953" y="11144"/>
                        </a:lnTo>
                        <a:lnTo>
                          <a:pt x="0" y="4667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7668" name="Freeform: Shape 17667">
                <a:extLst>
                  <a:ext uri="{FF2B5EF4-FFF2-40B4-BE49-F238E27FC236}">
                    <a16:creationId xmlns:a16="http://schemas.microsoft.com/office/drawing/2014/main" id="{C8AEBDFD-4416-4C94-B6F6-E4E27110627E}"/>
                  </a:ext>
                </a:extLst>
              </p:cNvPr>
              <p:cNvSpPr/>
              <p:nvPr/>
            </p:nvSpPr>
            <p:spPr>
              <a:xfrm>
                <a:off x="4829269" y="5570139"/>
                <a:ext cx="35147" cy="21879"/>
              </a:xfrm>
              <a:custGeom>
                <a:avLst/>
                <a:gdLst>
                  <a:gd name="connsiteX0" fmla="*/ 35147 w 35147"/>
                  <a:gd name="connsiteY0" fmla="*/ 4120 h 21879"/>
                  <a:gd name="connsiteX1" fmla="*/ 30385 w 35147"/>
                  <a:gd name="connsiteY1" fmla="*/ 1548 h 21879"/>
                  <a:gd name="connsiteX2" fmla="*/ 12287 w 35147"/>
                  <a:gd name="connsiteY2" fmla="*/ 1643 h 21879"/>
                  <a:gd name="connsiteX3" fmla="*/ 0 w 35147"/>
                  <a:gd name="connsiteY3" fmla="*/ 5072 h 21879"/>
                  <a:gd name="connsiteX4" fmla="*/ 28861 w 35147"/>
                  <a:gd name="connsiteY4" fmla="*/ 21741 h 21879"/>
                  <a:gd name="connsiteX5" fmla="*/ 34957 w 35147"/>
                  <a:gd name="connsiteY5" fmla="*/ 8692 h 21879"/>
                  <a:gd name="connsiteX6" fmla="*/ 35147 w 35147"/>
                  <a:gd name="connsiteY6" fmla="*/ 4120 h 21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147" h="21879">
                    <a:moveTo>
                      <a:pt x="35147" y="4120"/>
                    </a:moveTo>
                    <a:lnTo>
                      <a:pt x="30385" y="1548"/>
                    </a:lnTo>
                    <a:cubicBezTo>
                      <a:pt x="30575" y="10407"/>
                      <a:pt x="12287" y="1643"/>
                      <a:pt x="12287" y="1643"/>
                    </a:cubicBezTo>
                    <a:cubicBezTo>
                      <a:pt x="1905" y="-3500"/>
                      <a:pt x="0" y="5072"/>
                      <a:pt x="0" y="5072"/>
                    </a:cubicBezTo>
                    <a:lnTo>
                      <a:pt x="28861" y="21741"/>
                    </a:lnTo>
                    <a:cubicBezTo>
                      <a:pt x="34957" y="23456"/>
                      <a:pt x="34957" y="8692"/>
                      <a:pt x="34957" y="8692"/>
                    </a:cubicBezTo>
                    <a:lnTo>
                      <a:pt x="35147" y="412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69" name="Freeform: Shape 17668">
                <a:extLst>
                  <a:ext uri="{FF2B5EF4-FFF2-40B4-BE49-F238E27FC236}">
                    <a16:creationId xmlns:a16="http://schemas.microsoft.com/office/drawing/2014/main" id="{ACA38560-5159-43EE-88AC-6F0EFE6FFEAE}"/>
                  </a:ext>
                </a:extLst>
              </p:cNvPr>
              <p:cNvSpPr/>
              <p:nvPr/>
            </p:nvSpPr>
            <p:spPr>
              <a:xfrm>
                <a:off x="4975192" y="5479771"/>
                <a:ext cx="10953" cy="129920"/>
              </a:xfrm>
              <a:custGeom>
                <a:avLst/>
                <a:gdLst>
                  <a:gd name="connsiteX0" fmla="*/ 0 w 10953"/>
                  <a:gd name="connsiteY0" fmla="*/ 2667 h 129920"/>
                  <a:gd name="connsiteX1" fmla="*/ 6572 w 10953"/>
                  <a:gd name="connsiteY1" fmla="*/ 129921 h 129920"/>
                  <a:gd name="connsiteX2" fmla="*/ 10954 w 10953"/>
                  <a:gd name="connsiteY2" fmla="*/ 129445 h 129920"/>
                  <a:gd name="connsiteX3" fmla="*/ 10668 w 10953"/>
                  <a:gd name="connsiteY3" fmla="*/ 0 h 129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53" h="129920">
                    <a:moveTo>
                      <a:pt x="0" y="2667"/>
                    </a:moveTo>
                    <a:lnTo>
                      <a:pt x="6572" y="129921"/>
                    </a:lnTo>
                    <a:lnTo>
                      <a:pt x="10954" y="129445"/>
                    </a:lnTo>
                    <a:lnTo>
                      <a:pt x="10668" y="0"/>
                    </a:lnTo>
                    <a:close/>
                  </a:path>
                </a:pathLst>
              </a:custGeom>
              <a:solidFill>
                <a:srgbClr val="C117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70" name="Freeform: Shape 17669">
                <a:extLst>
                  <a:ext uri="{FF2B5EF4-FFF2-40B4-BE49-F238E27FC236}">
                    <a16:creationId xmlns:a16="http://schemas.microsoft.com/office/drawing/2014/main" id="{AC2B2734-5933-4586-BD49-BDB9016A5B06}"/>
                  </a:ext>
                </a:extLst>
              </p:cNvPr>
              <p:cNvSpPr/>
              <p:nvPr/>
            </p:nvSpPr>
            <p:spPr>
              <a:xfrm>
                <a:off x="4973491" y="5602930"/>
                <a:ext cx="35473" cy="34670"/>
              </a:xfrm>
              <a:custGeom>
                <a:avLst/>
                <a:gdLst>
                  <a:gd name="connsiteX0" fmla="*/ 8368 w 35473"/>
                  <a:gd name="connsiteY0" fmla="*/ 0 h 34670"/>
                  <a:gd name="connsiteX1" fmla="*/ 13702 w 35473"/>
                  <a:gd name="connsiteY1" fmla="*/ 3334 h 34670"/>
                  <a:gd name="connsiteX2" fmla="*/ 27514 w 35473"/>
                  <a:gd name="connsiteY2" fmla="*/ 20955 h 34670"/>
                  <a:gd name="connsiteX3" fmla="*/ 34753 w 35473"/>
                  <a:gd name="connsiteY3" fmla="*/ 34671 h 34670"/>
                  <a:gd name="connsiteX4" fmla="*/ 1892 w 35473"/>
                  <a:gd name="connsiteY4" fmla="*/ 14764 h 34670"/>
                  <a:gd name="connsiteX5" fmla="*/ 5511 w 35473"/>
                  <a:gd name="connsiteY5" fmla="*/ 2381 h 34670"/>
                  <a:gd name="connsiteX6" fmla="*/ 8368 w 35473"/>
                  <a:gd name="connsiteY6" fmla="*/ 0 h 3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473" h="34670">
                    <a:moveTo>
                      <a:pt x="8368" y="0"/>
                    </a:moveTo>
                    <a:lnTo>
                      <a:pt x="13702" y="3334"/>
                    </a:lnTo>
                    <a:cubicBezTo>
                      <a:pt x="7892" y="7525"/>
                      <a:pt x="27514" y="20955"/>
                      <a:pt x="27514" y="20955"/>
                    </a:cubicBezTo>
                    <a:cubicBezTo>
                      <a:pt x="38849" y="28575"/>
                      <a:pt x="34753" y="34671"/>
                      <a:pt x="34753" y="34671"/>
                    </a:cubicBezTo>
                    <a:lnTo>
                      <a:pt x="1892" y="14764"/>
                    </a:lnTo>
                    <a:cubicBezTo>
                      <a:pt x="-3919" y="9715"/>
                      <a:pt x="5511" y="2381"/>
                      <a:pt x="5511" y="2381"/>
                    </a:cubicBezTo>
                    <a:lnTo>
                      <a:pt x="836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671" name="Graphic 1">
                <a:extLst>
                  <a:ext uri="{FF2B5EF4-FFF2-40B4-BE49-F238E27FC236}">
                    <a16:creationId xmlns:a16="http://schemas.microsoft.com/office/drawing/2014/main" id="{B0F466C2-D7A9-41FA-9C77-3B635C45C193}"/>
                  </a:ext>
                </a:extLst>
              </p:cNvPr>
              <p:cNvGrpSpPr/>
              <p:nvPr/>
            </p:nvGrpSpPr>
            <p:grpSpPr>
              <a:xfrm>
                <a:off x="4975573" y="5489106"/>
                <a:ext cx="10572" cy="107727"/>
                <a:chOff x="4975573" y="5489106"/>
                <a:chExt cx="10572" cy="107727"/>
              </a:xfrm>
              <a:solidFill>
                <a:srgbClr val="FFFFFF"/>
              </a:solidFill>
            </p:grpSpPr>
            <p:sp>
              <p:nvSpPr>
                <p:cNvPr id="17910" name="Freeform: Shape 17909">
                  <a:extLst>
                    <a:ext uri="{FF2B5EF4-FFF2-40B4-BE49-F238E27FC236}">
                      <a16:creationId xmlns:a16="http://schemas.microsoft.com/office/drawing/2014/main" id="{BBC680AF-8A4D-48A9-BE1F-D42AE13AF8D6}"/>
                    </a:ext>
                  </a:extLst>
                </p:cNvPr>
                <p:cNvSpPr/>
                <p:nvPr/>
              </p:nvSpPr>
              <p:spPr>
                <a:xfrm>
                  <a:off x="4978240" y="5539779"/>
                  <a:ext cx="7810" cy="6572"/>
                </a:xfrm>
                <a:custGeom>
                  <a:avLst/>
                  <a:gdLst>
                    <a:gd name="connsiteX0" fmla="*/ 7811 w 7810"/>
                    <a:gd name="connsiteY0" fmla="*/ 0 h 6572"/>
                    <a:gd name="connsiteX1" fmla="*/ 7811 w 7810"/>
                    <a:gd name="connsiteY1" fmla="*/ 5906 h 6572"/>
                    <a:gd name="connsiteX2" fmla="*/ 286 w 7810"/>
                    <a:gd name="connsiteY2" fmla="*/ 6572 h 6572"/>
                    <a:gd name="connsiteX3" fmla="*/ 0 w 7810"/>
                    <a:gd name="connsiteY3" fmla="*/ 762 h 6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10" h="6572">
                      <a:moveTo>
                        <a:pt x="7811" y="0"/>
                      </a:moveTo>
                      <a:lnTo>
                        <a:pt x="7811" y="5906"/>
                      </a:lnTo>
                      <a:lnTo>
                        <a:pt x="286" y="6572"/>
                      </a:lnTo>
                      <a:lnTo>
                        <a:pt x="0" y="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11" name="Freeform: Shape 17910">
                  <a:extLst>
                    <a:ext uri="{FF2B5EF4-FFF2-40B4-BE49-F238E27FC236}">
                      <a16:creationId xmlns:a16="http://schemas.microsoft.com/office/drawing/2014/main" id="{CE989157-0A6C-4589-A67D-44D9671CCBDF}"/>
                    </a:ext>
                  </a:extLst>
                </p:cNvPr>
                <p:cNvSpPr/>
                <p:nvPr/>
              </p:nvSpPr>
              <p:spPr>
                <a:xfrm>
                  <a:off x="4979097" y="5556733"/>
                  <a:ext cx="7048" cy="6477"/>
                </a:xfrm>
                <a:custGeom>
                  <a:avLst/>
                  <a:gdLst>
                    <a:gd name="connsiteX0" fmla="*/ 6953 w 7048"/>
                    <a:gd name="connsiteY0" fmla="*/ 0 h 6477"/>
                    <a:gd name="connsiteX1" fmla="*/ 7049 w 7048"/>
                    <a:gd name="connsiteY1" fmla="*/ 5810 h 6477"/>
                    <a:gd name="connsiteX2" fmla="*/ 286 w 7048"/>
                    <a:gd name="connsiteY2" fmla="*/ 6477 h 6477"/>
                    <a:gd name="connsiteX3" fmla="*/ 0 w 7048"/>
                    <a:gd name="connsiteY3" fmla="*/ 571 h 6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" h="6477">
                      <a:moveTo>
                        <a:pt x="6953" y="0"/>
                      </a:moveTo>
                      <a:lnTo>
                        <a:pt x="7049" y="5810"/>
                      </a:lnTo>
                      <a:lnTo>
                        <a:pt x="286" y="6477"/>
                      </a:lnTo>
                      <a:lnTo>
                        <a:pt x="0" y="57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12" name="Freeform: Shape 17911">
                  <a:extLst>
                    <a:ext uri="{FF2B5EF4-FFF2-40B4-BE49-F238E27FC236}">
                      <a16:creationId xmlns:a16="http://schemas.microsoft.com/office/drawing/2014/main" id="{DC734FB1-AB1E-49AD-8189-A894382B763A}"/>
                    </a:ext>
                  </a:extLst>
                </p:cNvPr>
                <p:cNvSpPr/>
                <p:nvPr/>
              </p:nvSpPr>
              <p:spPr>
                <a:xfrm>
                  <a:off x="4979955" y="5573593"/>
                  <a:ext cx="6191" cy="6381"/>
                </a:xfrm>
                <a:custGeom>
                  <a:avLst/>
                  <a:gdLst>
                    <a:gd name="connsiteX0" fmla="*/ 6191 w 6191"/>
                    <a:gd name="connsiteY0" fmla="*/ 0 h 6381"/>
                    <a:gd name="connsiteX1" fmla="*/ 6191 w 6191"/>
                    <a:gd name="connsiteY1" fmla="*/ 5810 h 6381"/>
                    <a:gd name="connsiteX2" fmla="*/ 286 w 6191"/>
                    <a:gd name="connsiteY2" fmla="*/ 6382 h 6381"/>
                    <a:gd name="connsiteX3" fmla="*/ 0 w 6191"/>
                    <a:gd name="connsiteY3" fmla="*/ 571 h 6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191" h="6381">
                      <a:moveTo>
                        <a:pt x="6191" y="0"/>
                      </a:moveTo>
                      <a:lnTo>
                        <a:pt x="6191" y="5810"/>
                      </a:lnTo>
                      <a:lnTo>
                        <a:pt x="286" y="6382"/>
                      </a:lnTo>
                      <a:lnTo>
                        <a:pt x="0" y="57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13" name="Freeform: Shape 17912">
                  <a:extLst>
                    <a:ext uri="{FF2B5EF4-FFF2-40B4-BE49-F238E27FC236}">
                      <a16:creationId xmlns:a16="http://schemas.microsoft.com/office/drawing/2014/main" id="{5950641A-8EF8-46CE-9622-8F64DB077D34}"/>
                    </a:ext>
                  </a:extLst>
                </p:cNvPr>
                <p:cNvSpPr/>
                <p:nvPr/>
              </p:nvSpPr>
              <p:spPr>
                <a:xfrm>
                  <a:off x="4980907" y="5590452"/>
                  <a:ext cx="5238" cy="6381"/>
                </a:xfrm>
                <a:custGeom>
                  <a:avLst/>
                  <a:gdLst>
                    <a:gd name="connsiteX0" fmla="*/ 286 w 5238"/>
                    <a:gd name="connsiteY0" fmla="*/ 6382 h 6381"/>
                    <a:gd name="connsiteX1" fmla="*/ 0 w 5238"/>
                    <a:gd name="connsiteY1" fmla="*/ 476 h 6381"/>
                    <a:gd name="connsiteX2" fmla="*/ 5239 w 5238"/>
                    <a:gd name="connsiteY2" fmla="*/ 0 h 6381"/>
                    <a:gd name="connsiteX3" fmla="*/ 5239 w 5238"/>
                    <a:gd name="connsiteY3" fmla="*/ 5906 h 6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238" h="6381">
                      <a:moveTo>
                        <a:pt x="286" y="6382"/>
                      </a:moveTo>
                      <a:lnTo>
                        <a:pt x="0" y="476"/>
                      </a:lnTo>
                      <a:lnTo>
                        <a:pt x="5239" y="0"/>
                      </a:lnTo>
                      <a:lnTo>
                        <a:pt x="5239" y="59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14" name="Freeform: Shape 17913">
                  <a:extLst>
                    <a:ext uri="{FF2B5EF4-FFF2-40B4-BE49-F238E27FC236}">
                      <a16:creationId xmlns:a16="http://schemas.microsoft.com/office/drawing/2014/main" id="{80B20C4F-064A-438C-AAEA-385B127A395E}"/>
                    </a:ext>
                  </a:extLst>
                </p:cNvPr>
                <p:cNvSpPr/>
                <p:nvPr/>
              </p:nvSpPr>
              <p:spPr>
                <a:xfrm>
                  <a:off x="4975573" y="5489106"/>
                  <a:ext cx="10382" cy="6762"/>
                </a:xfrm>
                <a:custGeom>
                  <a:avLst/>
                  <a:gdLst>
                    <a:gd name="connsiteX0" fmla="*/ 10382 w 10382"/>
                    <a:gd name="connsiteY0" fmla="*/ 0 h 6762"/>
                    <a:gd name="connsiteX1" fmla="*/ 10382 w 10382"/>
                    <a:gd name="connsiteY1" fmla="*/ 5810 h 6762"/>
                    <a:gd name="connsiteX2" fmla="*/ 381 w 10382"/>
                    <a:gd name="connsiteY2" fmla="*/ 6763 h 6762"/>
                    <a:gd name="connsiteX3" fmla="*/ 0 w 10382"/>
                    <a:gd name="connsiteY3" fmla="*/ 953 h 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2" h="6762">
                      <a:moveTo>
                        <a:pt x="10382" y="0"/>
                      </a:moveTo>
                      <a:lnTo>
                        <a:pt x="10382" y="5810"/>
                      </a:lnTo>
                      <a:lnTo>
                        <a:pt x="381" y="6763"/>
                      </a:lnTo>
                      <a:lnTo>
                        <a:pt x="0" y="9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15" name="Freeform: Shape 17914">
                  <a:extLst>
                    <a:ext uri="{FF2B5EF4-FFF2-40B4-BE49-F238E27FC236}">
                      <a16:creationId xmlns:a16="http://schemas.microsoft.com/office/drawing/2014/main" id="{2850028B-5771-4DA4-8675-B38275E0D7AE}"/>
                    </a:ext>
                  </a:extLst>
                </p:cNvPr>
                <p:cNvSpPr/>
                <p:nvPr/>
              </p:nvSpPr>
              <p:spPr>
                <a:xfrm>
                  <a:off x="4976526" y="5505965"/>
                  <a:ext cx="9429" cy="6762"/>
                </a:xfrm>
                <a:custGeom>
                  <a:avLst/>
                  <a:gdLst>
                    <a:gd name="connsiteX0" fmla="*/ 9430 w 9429"/>
                    <a:gd name="connsiteY0" fmla="*/ 0 h 6762"/>
                    <a:gd name="connsiteX1" fmla="*/ 9430 w 9429"/>
                    <a:gd name="connsiteY1" fmla="*/ 5905 h 6762"/>
                    <a:gd name="connsiteX2" fmla="*/ 286 w 9429"/>
                    <a:gd name="connsiteY2" fmla="*/ 6763 h 6762"/>
                    <a:gd name="connsiteX3" fmla="*/ 0 w 9429"/>
                    <a:gd name="connsiteY3" fmla="*/ 952 h 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29" h="6762">
                      <a:moveTo>
                        <a:pt x="9430" y="0"/>
                      </a:moveTo>
                      <a:lnTo>
                        <a:pt x="9430" y="5905"/>
                      </a:lnTo>
                      <a:lnTo>
                        <a:pt x="286" y="6763"/>
                      </a:lnTo>
                      <a:lnTo>
                        <a:pt x="0" y="9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16" name="Freeform: Shape 17915">
                  <a:extLst>
                    <a:ext uri="{FF2B5EF4-FFF2-40B4-BE49-F238E27FC236}">
                      <a16:creationId xmlns:a16="http://schemas.microsoft.com/office/drawing/2014/main" id="{6C346AB0-4BB9-49A7-BF70-EC83D61F5C8F}"/>
                    </a:ext>
                  </a:extLst>
                </p:cNvPr>
                <p:cNvSpPr/>
                <p:nvPr/>
              </p:nvSpPr>
              <p:spPr>
                <a:xfrm>
                  <a:off x="4977383" y="5522920"/>
                  <a:ext cx="8667" cy="6572"/>
                </a:xfrm>
                <a:custGeom>
                  <a:avLst/>
                  <a:gdLst>
                    <a:gd name="connsiteX0" fmla="*/ 8668 w 8667"/>
                    <a:gd name="connsiteY0" fmla="*/ 0 h 6572"/>
                    <a:gd name="connsiteX1" fmla="*/ 8668 w 8667"/>
                    <a:gd name="connsiteY1" fmla="*/ 5810 h 6572"/>
                    <a:gd name="connsiteX2" fmla="*/ 286 w 8667"/>
                    <a:gd name="connsiteY2" fmla="*/ 6572 h 6572"/>
                    <a:gd name="connsiteX3" fmla="*/ 0 w 8667"/>
                    <a:gd name="connsiteY3" fmla="*/ 762 h 6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67" h="6572">
                      <a:moveTo>
                        <a:pt x="8668" y="0"/>
                      </a:moveTo>
                      <a:lnTo>
                        <a:pt x="8668" y="5810"/>
                      </a:lnTo>
                      <a:lnTo>
                        <a:pt x="286" y="6572"/>
                      </a:lnTo>
                      <a:lnTo>
                        <a:pt x="0" y="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7672" name="Freeform: Shape 17671">
                <a:extLst>
                  <a:ext uri="{FF2B5EF4-FFF2-40B4-BE49-F238E27FC236}">
                    <a16:creationId xmlns:a16="http://schemas.microsoft.com/office/drawing/2014/main" id="{598C24B6-014A-4FF7-B638-9CF0B9371ACD}"/>
                  </a:ext>
                </a:extLst>
              </p:cNvPr>
              <p:cNvSpPr/>
              <p:nvPr/>
            </p:nvSpPr>
            <p:spPr>
              <a:xfrm>
                <a:off x="4975192" y="5479771"/>
                <a:ext cx="10953" cy="129920"/>
              </a:xfrm>
              <a:custGeom>
                <a:avLst/>
                <a:gdLst>
                  <a:gd name="connsiteX0" fmla="*/ 0 w 10953"/>
                  <a:gd name="connsiteY0" fmla="*/ 2667 h 129920"/>
                  <a:gd name="connsiteX1" fmla="*/ 6572 w 10953"/>
                  <a:gd name="connsiteY1" fmla="*/ 129921 h 129920"/>
                  <a:gd name="connsiteX2" fmla="*/ 10954 w 10953"/>
                  <a:gd name="connsiteY2" fmla="*/ 129445 h 129920"/>
                  <a:gd name="connsiteX3" fmla="*/ 10668 w 10953"/>
                  <a:gd name="connsiteY3" fmla="*/ 0 h 129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53" h="129920">
                    <a:moveTo>
                      <a:pt x="0" y="2667"/>
                    </a:moveTo>
                    <a:lnTo>
                      <a:pt x="6572" y="129921"/>
                    </a:lnTo>
                    <a:lnTo>
                      <a:pt x="10954" y="129445"/>
                    </a:lnTo>
                    <a:lnTo>
                      <a:pt x="10668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73" name="Freeform: Shape 17672">
                <a:extLst>
                  <a:ext uri="{FF2B5EF4-FFF2-40B4-BE49-F238E27FC236}">
                    <a16:creationId xmlns:a16="http://schemas.microsoft.com/office/drawing/2014/main" id="{99EC964A-97F4-4D63-83BD-8CC9783381E2}"/>
                  </a:ext>
                </a:extLst>
              </p:cNvPr>
              <p:cNvSpPr/>
              <p:nvPr/>
            </p:nvSpPr>
            <p:spPr>
              <a:xfrm>
                <a:off x="4814887" y="5367948"/>
                <a:ext cx="314991" cy="118611"/>
              </a:xfrm>
              <a:custGeom>
                <a:avLst/>
                <a:gdLst>
                  <a:gd name="connsiteX0" fmla="*/ 253079 w 314991"/>
                  <a:gd name="connsiteY0" fmla="*/ 106585 h 118611"/>
                  <a:gd name="connsiteX1" fmla="*/ 314992 w 314991"/>
                  <a:gd name="connsiteY1" fmla="*/ 85534 h 118611"/>
                  <a:gd name="connsiteX2" fmla="*/ 259461 w 314991"/>
                  <a:gd name="connsiteY2" fmla="*/ 2000 h 118611"/>
                  <a:gd name="connsiteX3" fmla="*/ 159734 w 314991"/>
                  <a:gd name="connsiteY3" fmla="*/ 6096 h 118611"/>
                  <a:gd name="connsiteX4" fmla="*/ 159734 w 314991"/>
                  <a:gd name="connsiteY4" fmla="*/ 6001 h 118611"/>
                  <a:gd name="connsiteX5" fmla="*/ 158877 w 314991"/>
                  <a:gd name="connsiteY5" fmla="*/ 6096 h 118611"/>
                  <a:gd name="connsiteX6" fmla="*/ 158020 w 314991"/>
                  <a:gd name="connsiteY6" fmla="*/ 6001 h 118611"/>
                  <a:gd name="connsiteX7" fmla="*/ 158020 w 314991"/>
                  <a:gd name="connsiteY7" fmla="*/ 6096 h 118611"/>
                  <a:gd name="connsiteX8" fmla="*/ 58864 w 314991"/>
                  <a:gd name="connsiteY8" fmla="*/ 0 h 118611"/>
                  <a:gd name="connsiteX9" fmla="*/ 0 w 314991"/>
                  <a:gd name="connsiteY9" fmla="*/ 85439 h 118611"/>
                  <a:gd name="connsiteX10" fmla="*/ 48482 w 314991"/>
                  <a:gd name="connsiteY10" fmla="*/ 103537 h 118611"/>
                  <a:gd name="connsiteX11" fmla="*/ 253079 w 314991"/>
                  <a:gd name="connsiteY11" fmla="*/ 106585 h 118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4991" h="118611">
                    <a:moveTo>
                      <a:pt x="253079" y="106585"/>
                    </a:moveTo>
                    <a:cubicBezTo>
                      <a:pt x="293370" y="98107"/>
                      <a:pt x="314992" y="85534"/>
                      <a:pt x="314992" y="85534"/>
                    </a:cubicBezTo>
                    <a:cubicBezTo>
                      <a:pt x="283464" y="69247"/>
                      <a:pt x="259461" y="2000"/>
                      <a:pt x="259461" y="2000"/>
                    </a:cubicBezTo>
                    <a:lnTo>
                      <a:pt x="159734" y="6096"/>
                    </a:lnTo>
                    <a:lnTo>
                      <a:pt x="159734" y="6001"/>
                    </a:lnTo>
                    <a:lnTo>
                      <a:pt x="158877" y="6096"/>
                    </a:lnTo>
                    <a:lnTo>
                      <a:pt x="158020" y="6001"/>
                    </a:lnTo>
                    <a:lnTo>
                      <a:pt x="158020" y="6096"/>
                    </a:lnTo>
                    <a:lnTo>
                      <a:pt x="58864" y="0"/>
                    </a:lnTo>
                    <a:cubicBezTo>
                      <a:pt x="58864" y="0"/>
                      <a:pt x="32099" y="69151"/>
                      <a:pt x="0" y="85439"/>
                    </a:cubicBezTo>
                    <a:cubicBezTo>
                      <a:pt x="0" y="85439"/>
                      <a:pt x="16764" y="95345"/>
                      <a:pt x="48482" y="103537"/>
                    </a:cubicBezTo>
                    <a:cubicBezTo>
                      <a:pt x="94012" y="116586"/>
                      <a:pt x="167449" y="128207"/>
                      <a:pt x="253079" y="106585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74" name="Freeform: Shape 17673">
                <a:extLst>
                  <a:ext uri="{FF2B5EF4-FFF2-40B4-BE49-F238E27FC236}">
                    <a16:creationId xmlns:a16="http://schemas.microsoft.com/office/drawing/2014/main" id="{170E662C-07FB-4449-8A89-A04394CA0A63}"/>
                  </a:ext>
                </a:extLst>
              </p:cNvPr>
              <p:cNvSpPr/>
              <p:nvPr/>
            </p:nvSpPr>
            <p:spPr>
              <a:xfrm>
                <a:off x="4924614" y="5367757"/>
                <a:ext cx="205263" cy="118650"/>
              </a:xfrm>
              <a:custGeom>
                <a:avLst/>
                <a:gdLst>
                  <a:gd name="connsiteX0" fmla="*/ 148781 w 205263"/>
                  <a:gd name="connsiteY0" fmla="*/ 0 h 118650"/>
                  <a:gd name="connsiteX1" fmla="*/ 50006 w 205263"/>
                  <a:gd name="connsiteY1" fmla="*/ 6286 h 118650"/>
                  <a:gd name="connsiteX2" fmla="*/ 50006 w 205263"/>
                  <a:gd name="connsiteY2" fmla="*/ 6191 h 118650"/>
                  <a:gd name="connsiteX3" fmla="*/ 49149 w 205263"/>
                  <a:gd name="connsiteY3" fmla="*/ 6286 h 118650"/>
                  <a:gd name="connsiteX4" fmla="*/ 48292 w 205263"/>
                  <a:gd name="connsiteY4" fmla="*/ 6191 h 118650"/>
                  <a:gd name="connsiteX5" fmla="*/ 48292 w 205263"/>
                  <a:gd name="connsiteY5" fmla="*/ 6286 h 118650"/>
                  <a:gd name="connsiteX6" fmla="*/ 0 w 205263"/>
                  <a:gd name="connsiteY6" fmla="*/ 8192 h 118650"/>
                  <a:gd name="connsiteX7" fmla="*/ 98012 w 205263"/>
                  <a:gd name="connsiteY7" fmla="*/ 12192 h 118650"/>
                  <a:gd name="connsiteX8" fmla="*/ 149352 w 205263"/>
                  <a:gd name="connsiteY8" fmla="*/ 87344 h 118650"/>
                  <a:gd name="connsiteX9" fmla="*/ 87344 w 205263"/>
                  <a:gd name="connsiteY9" fmla="*/ 108394 h 118650"/>
                  <a:gd name="connsiteX10" fmla="*/ 30766 w 205263"/>
                  <a:gd name="connsiteY10" fmla="*/ 118300 h 118650"/>
                  <a:gd name="connsiteX11" fmla="*/ 143351 w 205263"/>
                  <a:gd name="connsiteY11" fmla="*/ 106680 h 118650"/>
                  <a:gd name="connsiteX12" fmla="*/ 205264 w 205263"/>
                  <a:gd name="connsiteY12" fmla="*/ 85630 h 118650"/>
                  <a:gd name="connsiteX13" fmla="*/ 148781 w 205263"/>
                  <a:gd name="connsiteY13" fmla="*/ 0 h 118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5263" h="118650">
                    <a:moveTo>
                      <a:pt x="148781" y="0"/>
                    </a:moveTo>
                    <a:lnTo>
                      <a:pt x="50006" y="6286"/>
                    </a:lnTo>
                    <a:lnTo>
                      <a:pt x="50006" y="6191"/>
                    </a:lnTo>
                    <a:lnTo>
                      <a:pt x="49149" y="6286"/>
                    </a:lnTo>
                    <a:lnTo>
                      <a:pt x="48292" y="6191"/>
                    </a:lnTo>
                    <a:lnTo>
                      <a:pt x="48292" y="6286"/>
                    </a:lnTo>
                    <a:lnTo>
                      <a:pt x="0" y="8192"/>
                    </a:lnTo>
                    <a:lnTo>
                      <a:pt x="98012" y="12192"/>
                    </a:lnTo>
                    <a:cubicBezTo>
                      <a:pt x="98012" y="12192"/>
                      <a:pt x="117824" y="71152"/>
                      <a:pt x="149352" y="87344"/>
                    </a:cubicBezTo>
                    <a:cubicBezTo>
                      <a:pt x="149352" y="87344"/>
                      <a:pt x="127635" y="99917"/>
                      <a:pt x="87344" y="108394"/>
                    </a:cubicBezTo>
                    <a:cubicBezTo>
                      <a:pt x="67818" y="113348"/>
                      <a:pt x="48863" y="116491"/>
                      <a:pt x="30766" y="118300"/>
                    </a:cubicBezTo>
                    <a:cubicBezTo>
                      <a:pt x="64389" y="119729"/>
                      <a:pt x="102394" y="116967"/>
                      <a:pt x="143351" y="106680"/>
                    </a:cubicBezTo>
                    <a:cubicBezTo>
                      <a:pt x="183642" y="98203"/>
                      <a:pt x="205264" y="85630"/>
                      <a:pt x="205264" y="85630"/>
                    </a:cubicBezTo>
                    <a:cubicBezTo>
                      <a:pt x="173831" y="69533"/>
                      <a:pt x="148781" y="0"/>
                      <a:pt x="148781" y="0"/>
                    </a:cubicBez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75" name="Freeform: Shape 17674">
                <a:extLst>
                  <a:ext uri="{FF2B5EF4-FFF2-40B4-BE49-F238E27FC236}">
                    <a16:creationId xmlns:a16="http://schemas.microsoft.com/office/drawing/2014/main" id="{97A82E14-66E7-4445-9FBC-4FE6409B3482}"/>
                  </a:ext>
                </a:extLst>
              </p:cNvPr>
              <p:cNvSpPr/>
              <p:nvPr/>
            </p:nvSpPr>
            <p:spPr>
              <a:xfrm>
                <a:off x="4851272" y="5394427"/>
                <a:ext cx="244030" cy="36174"/>
              </a:xfrm>
              <a:custGeom>
                <a:avLst/>
                <a:gdLst>
                  <a:gd name="connsiteX0" fmla="*/ 0 w 244030"/>
                  <a:gd name="connsiteY0" fmla="*/ 19812 h 36174"/>
                  <a:gd name="connsiteX1" fmla="*/ 244030 w 244030"/>
                  <a:gd name="connsiteY1" fmla="*/ 20669 h 36174"/>
                  <a:gd name="connsiteX2" fmla="*/ 234029 w 244030"/>
                  <a:gd name="connsiteY2" fmla="*/ 857 h 36174"/>
                  <a:gd name="connsiteX3" fmla="*/ 10478 w 244030"/>
                  <a:gd name="connsiteY3" fmla="*/ 0 h 36174"/>
                  <a:gd name="connsiteX4" fmla="*/ 0 w 244030"/>
                  <a:gd name="connsiteY4" fmla="*/ 19812 h 36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30" h="36174">
                    <a:moveTo>
                      <a:pt x="0" y="19812"/>
                    </a:moveTo>
                    <a:cubicBezTo>
                      <a:pt x="79534" y="41339"/>
                      <a:pt x="163735" y="41624"/>
                      <a:pt x="244030" y="20669"/>
                    </a:cubicBezTo>
                    <a:cubicBezTo>
                      <a:pt x="240030" y="13621"/>
                      <a:pt x="236696" y="6763"/>
                      <a:pt x="234029" y="857"/>
                    </a:cubicBezTo>
                    <a:cubicBezTo>
                      <a:pt x="160306" y="19241"/>
                      <a:pt x="83439" y="18955"/>
                      <a:pt x="10478" y="0"/>
                    </a:cubicBezTo>
                    <a:cubicBezTo>
                      <a:pt x="7811" y="5906"/>
                      <a:pt x="4286" y="12859"/>
                      <a:pt x="0" y="19812"/>
                    </a:cubicBezTo>
                    <a:close/>
                  </a:path>
                </a:pathLst>
              </a:custGeom>
              <a:solidFill>
                <a:srgbClr val="59393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76" name="Freeform: Shape 17675">
                <a:extLst>
                  <a:ext uri="{FF2B5EF4-FFF2-40B4-BE49-F238E27FC236}">
                    <a16:creationId xmlns:a16="http://schemas.microsoft.com/office/drawing/2014/main" id="{896155BD-BE0D-41C7-B6E0-6CADB7C4C360}"/>
                  </a:ext>
                </a:extLst>
              </p:cNvPr>
              <p:cNvSpPr/>
              <p:nvPr/>
            </p:nvSpPr>
            <p:spPr>
              <a:xfrm>
                <a:off x="4942521" y="5397475"/>
                <a:ext cx="62198" cy="46054"/>
              </a:xfrm>
              <a:custGeom>
                <a:avLst/>
                <a:gdLst>
                  <a:gd name="connsiteX0" fmla="*/ 62198 w 62198"/>
                  <a:gd name="connsiteY0" fmla="*/ 44958 h 46054"/>
                  <a:gd name="connsiteX1" fmla="*/ 0 w 62198"/>
                  <a:gd name="connsiteY1" fmla="*/ 44863 h 46054"/>
                  <a:gd name="connsiteX2" fmla="*/ 4096 w 62198"/>
                  <a:gd name="connsiteY2" fmla="*/ 0 h 46054"/>
                  <a:gd name="connsiteX3" fmla="*/ 59627 w 62198"/>
                  <a:gd name="connsiteY3" fmla="*/ 95 h 46054"/>
                  <a:gd name="connsiteX4" fmla="*/ 62198 w 62198"/>
                  <a:gd name="connsiteY4" fmla="*/ 44958 h 46054"/>
                  <a:gd name="connsiteX5" fmla="*/ 9239 w 62198"/>
                  <a:gd name="connsiteY5" fmla="*/ 37719 h 46054"/>
                  <a:gd name="connsiteX6" fmla="*/ 53245 w 62198"/>
                  <a:gd name="connsiteY6" fmla="*/ 37814 h 46054"/>
                  <a:gd name="connsiteX7" fmla="*/ 52197 w 62198"/>
                  <a:gd name="connsiteY7" fmla="*/ 8192 h 46054"/>
                  <a:gd name="connsiteX8" fmla="*/ 11430 w 62198"/>
                  <a:gd name="connsiteY8" fmla="*/ 8096 h 46054"/>
                  <a:gd name="connsiteX9" fmla="*/ 9239 w 62198"/>
                  <a:gd name="connsiteY9" fmla="*/ 37719 h 46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2198" h="46054">
                    <a:moveTo>
                      <a:pt x="62198" y="44958"/>
                    </a:moveTo>
                    <a:cubicBezTo>
                      <a:pt x="41434" y="46482"/>
                      <a:pt x="20669" y="46387"/>
                      <a:pt x="0" y="44863"/>
                    </a:cubicBezTo>
                    <a:cubicBezTo>
                      <a:pt x="1334" y="29909"/>
                      <a:pt x="2762" y="14954"/>
                      <a:pt x="4096" y="0"/>
                    </a:cubicBezTo>
                    <a:cubicBezTo>
                      <a:pt x="22574" y="1429"/>
                      <a:pt x="41148" y="1429"/>
                      <a:pt x="59627" y="95"/>
                    </a:cubicBezTo>
                    <a:cubicBezTo>
                      <a:pt x="60484" y="14954"/>
                      <a:pt x="61341" y="30004"/>
                      <a:pt x="62198" y="44958"/>
                    </a:cubicBezTo>
                    <a:close/>
                    <a:moveTo>
                      <a:pt x="9239" y="37719"/>
                    </a:moveTo>
                    <a:cubicBezTo>
                      <a:pt x="23908" y="38481"/>
                      <a:pt x="38576" y="38576"/>
                      <a:pt x="53245" y="37814"/>
                    </a:cubicBezTo>
                    <a:cubicBezTo>
                      <a:pt x="52864" y="27908"/>
                      <a:pt x="52578" y="18098"/>
                      <a:pt x="52197" y="8192"/>
                    </a:cubicBezTo>
                    <a:cubicBezTo>
                      <a:pt x="38576" y="8858"/>
                      <a:pt x="24955" y="8858"/>
                      <a:pt x="11430" y="8096"/>
                    </a:cubicBezTo>
                    <a:cubicBezTo>
                      <a:pt x="10668" y="18002"/>
                      <a:pt x="9906" y="27813"/>
                      <a:pt x="9239" y="37719"/>
                    </a:cubicBezTo>
                    <a:close/>
                  </a:path>
                </a:pathLst>
              </a:custGeom>
              <a:solidFill>
                <a:srgbClr val="F392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77" name="Freeform: Shape 17676">
                <a:extLst>
                  <a:ext uri="{FF2B5EF4-FFF2-40B4-BE49-F238E27FC236}">
                    <a16:creationId xmlns:a16="http://schemas.microsoft.com/office/drawing/2014/main" id="{7F81F028-EAA5-43D9-848B-09899846ED76}"/>
                  </a:ext>
                </a:extLst>
              </p:cNvPr>
              <p:cNvSpPr/>
              <p:nvPr/>
            </p:nvSpPr>
            <p:spPr>
              <a:xfrm>
                <a:off x="4881657" y="5238694"/>
                <a:ext cx="17908" cy="17907"/>
              </a:xfrm>
              <a:custGeom>
                <a:avLst/>
                <a:gdLst>
                  <a:gd name="connsiteX0" fmla="*/ 0 w 17908"/>
                  <a:gd name="connsiteY0" fmla="*/ 8953 h 17907"/>
                  <a:gd name="connsiteX1" fmla="*/ 9049 w 17908"/>
                  <a:gd name="connsiteY1" fmla="*/ 0 h 17907"/>
                  <a:gd name="connsiteX2" fmla="*/ 17907 w 17908"/>
                  <a:gd name="connsiteY2" fmla="*/ 8953 h 17907"/>
                  <a:gd name="connsiteX3" fmla="*/ 8763 w 17908"/>
                  <a:gd name="connsiteY3" fmla="*/ 17907 h 17907"/>
                  <a:gd name="connsiteX4" fmla="*/ 0 w 17908"/>
                  <a:gd name="connsiteY4" fmla="*/ 8953 h 17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08" h="17907">
                    <a:moveTo>
                      <a:pt x="0" y="8953"/>
                    </a:moveTo>
                    <a:cubicBezTo>
                      <a:pt x="95" y="4000"/>
                      <a:pt x="4191" y="0"/>
                      <a:pt x="9049" y="0"/>
                    </a:cubicBezTo>
                    <a:cubicBezTo>
                      <a:pt x="14002" y="0"/>
                      <a:pt x="18002" y="4000"/>
                      <a:pt x="17907" y="8953"/>
                    </a:cubicBezTo>
                    <a:cubicBezTo>
                      <a:pt x="17812" y="13906"/>
                      <a:pt x="13716" y="17907"/>
                      <a:pt x="8763" y="17907"/>
                    </a:cubicBezTo>
                    <a:cubicBezTo>
                      <a:pt x="3905" y="17907"/>
                      <a:pt x="0" y="13906"/>
                      <a:pt x="0" y="8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78" name="Freeform: Shape 17677">
                <a:extLst>
                  <a:ext uri="{FF2B5EF4-FFF2-40B4-BE49-F238E27FC236}">
                    <a16:creationId xmlns:a16="http://schemas.microsoft.com/office/drawing/2014/main" id="{A3C512BD-999B-4635-B257-C19841BF9A72}"/>
                  </a:ext>
                </a:extLst>
              </p:cNvPr>
              <p:cNvSpPr/>
              <p:nvPr/>
            </p:nvSpPr>
            <p:spPr>
              <a:xfrm>
                <a:off x="4911373" y="5235455"/>
                <a:ext cx="126647" cy="61626"/>
              </a:xfrm>
              <a:custGeom>
                <a:avLst/>
                <a:gdLst>
                  <a:gd name="connsiteX0" fmla="*/ 125351 w 126647"/>
                  <a:gd name="connsiteY0" fmla="*/ 35243 h 61626"/>
                  <a:gd name="connsiteX1" fmla="*/ 125637 w 126647"/>
                  <a:gd name="connsiteY1" fmla="*/ 19241 h 61626"/>
                  <a:gd name="connsiteX2" fmla="*/ 125160 w 126647"/>
                  <a:gd name="connsiteY2" fmla="*/ 11525 h 61626"/>
                  <a:gd name="connsiteX3" fmla="*/ 112492 w 126647"/>
                  <a:gd name="connsiteY3" fmla="*/ 2572 h 61626"/>
                  <a:gd name="connsiteX4" fmla="*/ 52389 w 126647"/>
                  <a:gd name="connsiteY4" fmla="*/ 0 h 61626"/>
                  <a:gd name="connsiteX5" fmla="*/ 20385 w 126647"/>
                  <a:gd name="connsiteY5" fmla="*/ 667 h 61626"/>
                  <a:gd name="connsiteX6" fmla="*/ 8098 w 126647"/>
                  <a:gd name="connsiteY6" fmla="*/ 7049 h 61626"/>
                  <a:gd name="connsiteX7" fmla="*/ 859 w 126647"/>
                  <a:gd name="connsiteY7" fmla="*/ 20479 h 61626"/>
                  <a:gd name="connsiteX8" fmla="*/ 4860 w 126647"/>
                  <a:gd name="connsiteY8" fmla="*/ 48101 h 61626"/>
                  <a:gd name="connsiteX9" fmla="*/ 57247 w 126647"/>
                  <a:gd name="connsiteY9" fmla="*/ 52578 h 61626"/>
                  <a:gd name="connsiteX10" fmla="*/ 57247 w 126647"/>
                  <a:gd name="connsiteY10" fmla="*/ 53912 h 61626"/>
                  <a:gd name="connsiteX11" fmla="*/ 64772 w 126647"/>
                  <a:gd name="connsiteY11" fmla="*/ 61627 h 61626"/>
                  <a:gd name="connsiteX12" fmla="*/ 72582 w 126647"/>
                  <a:gd name="connsiteY12" fmla="*/ 53912 h 61626"/>
                  <a:gd name="connsiteX13" fmla="*/ 72582 w 126647"/>
                  <a:gd name="connsiteY13" fmla="*/ 52578 h 61626"/>
                  <a:gd name="connsiteX14" fmla="*/ 121922 w 126647"/>
                  <a:gd name="connsiteY14" fmla="*/ 48768 h 61626"/>
                  <a:gd name="connsiteX15" fmla="*/ 125351 w 126647"/>
                  <a:gd name="connsiteY15" fmla="*/ 35243 h 61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6647" h="61626">
                    <a:moveTo>
                      <a:pt x="125351" y="35243"/>
                    </a:moveTo>
                    <a:lnTo>
                      <a:pt x="125637" y="19241"/>
                    </a:lnTo>
                    <a:lnTo>
                      <a:pt x="125160" y="11525"/>
                    </a:lnTo>
                    <a:lnTo>
                      <a:pt x="112492" y="2572"/>
                    </a:lnTo>
                    <a:lnTo>
                      <a:pt x="52389" y="0"/>
                    </a:lnTo>
                    <a:lnTo>
                      <a:pt x="20385" y="667"/>
                    </a:lnTo>
                    <a:lnTo>
                      <a:pt x="8098" y="7049"/>
                    </a:lnTo>
                    <a:lnTo>
                      <a:pt x="859" y="20479"/>
                    </a:lnTo>
                    <a:cubicBezTo>
                      <a:pt x="859" y="20479"/>
                      <a:pt x="-2760" y="44196"/>
                      <a:pt x="4860" y="48101"/>
                    </a:cubicBezTo>
                    <a:cubicBezTo>
                      <a:pt x="4860" y="48101"/>
                      <a:pt x="33054" y="42958"/>
                      <a:pt x="57247" y="52578"/>
                    </a:cubicBezTo>
                    <a:lnTo>
                      <a:pt x="57247" y="53912"/>
                    </a:lnTo>
                    <a:cubicBezTo>
                      <a:pt x="57152" y="58102"/>
                      <a:pt x="60581" y="61627"/>
                      <a:pt x="64772" y="61627"/>
                    </a:cubicBezTo>
                    <a:cubicBezTo>
                      <a:pt x="69058" y="61627"/>
                      <a:pt x="72487" y="58198"/>
                      <a:pt x="72582" y="53912"/>
                    </a:cubicBezTo>
                    <a:lnTo>
                      <a:pt x="72582" y="52578"/>
                    </a:lnTo>
                    <a:cubicBezTo>
                      <a:pt x="72582" y="52578"/>
                      <a:pt x="86870" y="41720"/>
                      <a:pt x="121922" y="48768"/>
                    </a:cubicBezTo>
                    <a:cubicBezTo>
                      <a:pt x="121922" y="48673"/>
                      <a:pt x="129637" y="44863"/>
                      <a:pt x="125351" y="35243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79" name="Freeform: Shape 17678">
                <a:extLst>
                  <a:ext uri="{FF2B5EF4-FFF2-40B4-BE49-F238E27FC236}">
                    <a16:creationId xmlns:a16="http://schemas.microsoft.com/office/drawing/2014/main" id="{AAA7A091-B239-4B8F-BBEC-E81DDE1FF651}"/>
                  </a:ext>
                </a:extLst>
              </p:cNvPr>
              <p:cNvSpPr/>
              <p:nvPr/>
            </p:nvSpPr>
            <p:spPr>
              <a:xfrm>
                <a:off x="4933374" y="5258783"/>
                <a:ext cx="26219" cy="21636"/>
              </a:xfrm>
              <a:custGeom>
                <a:avLst/>
                <a:gdLst>
                  <a:gd name="connsiteX0" fmla="*/ 99 w 26219"/>
                  <a:gd name="connsiteY0" fmla="*/ 19344 h 21636"/>
                  <a:gd name="connsiteX1" fmla="*/ 4 w 26219"/>
                  <a:gd name="connsiteY1" fmla="*/ 17439 h 21636"/>
                  <a:gd name="connsiteX2" fmla="*/ 4 w 26219"/>
                  <a:gd name="connsiteY2" fmla="*/ 17439 h 21636"/>
                  <a:gd name="connsiteX3" fmla="*/ 12672 w 26219"/>
                  <a:gd name="connsiteY3" fmla="*/ 199 h 21636"/>
                  <a:gd name="connsiteX4" fmla="*/ 12672 w 26219"/>
                  <a:gd name="connsiteY4" fmla="*/ 199 h 21636"/>
                  <a:gd name="connsiteX5" fmla="*/ 14196 w 26219"/>
                  <a:gd name="connsiteY5" fmla="*/ 8 h 21636"/>
                  <a:gd name="connsiteX6" fmla="*/ 14196 w 26219"/>
                  <a:gd name="connsiteY6" fmla="*/ 8 h 21636"/>
                  <a:gd name="connsiteX7" fmla="*/ 26198 w 26219"/>
                  <a:gd name="connsiteY7" fmla="*/ 16581 h 21636"/>
                  <a:gd name="connsiteX8" fmla="*/ 26198 w 26219"/>
                  <a:gd name="connsiteY8" fmla="*/ 16581 h 21636"/>
                  <a:gd name="connsiteX9" fmla="*/ 23816 w 26219"/>
                  <a:gd name="connsiteY9" fmla="*/ 19725 h 21636"/>
                  <a:gd name="connsiteX10" fmla="*/ 23816 w 26219"/>
                  <a:gd name="connsiteY10" fmla="*/ 19725 h 21636"/>
                  <a:gd name="connsiteX11" fmla="*/ 20673 w 26219"/>
                  <a:gd name="connsiteY11" fmla="*/ 17344 h 21636"/>
                  <a:gd name="connsiteX12" fmla="*/ 20673 w 26219"/>
                  <a:gd name="connsiteY12" fmla="*/ 17344 h 21636"/>
                  <a:gd name="connsiteX13" fmla="*/ 14196 w 26219"/>
                  <a:gd name="connsiteY13" fmla="*/ 5532 h 21636"/>
                  <a:gd name="connsiteX14" fmla="*/ 14196 w 26219"/>
                  <a:gd name="connsiteY14" fmla="*/ 5532 h 21636"/>
                  <a:gd name="connsiteX15" fmla="*/ 14196 w 26219"/>
                  <a:gd name="connsiteY15" fmla="*/ 5532 h 21636"/>
                  <a:gd name="connsiteX16" fmla="*/ 14196 w 26219"/>
                  <a:gd name="connsiteY16" fmla="*/ 5532 h 21636"/>
                  <a:gd name="connsiteX17" fmla="*/ 5624 w 26219"/>
                  <a:gd name="connsiteY17" fmla="*/ 17439 h 21636"/>
                  <a:gd name="connsiteX18" fmla="*/ 5624 w 26219"/>
                  <a:gd name="connsiteY18" fmla="*/ 17439 h 21636"/>
                  <a:gd name="connsiteX19" fmla="*/ 5719 w 26219"/>
                  <a:gd name="connsiteY19" fmla="*/ 18486 h 21636"/>
                  <a:gd name="connsiteX20" fmla="*/ 5719 w 26219"/>
                  <a:gd name="connsiteY20" fmla="*/ 18486 h 21636"/>
                  <a:gd name="connsiteX21" fmla="*/ 3433 w 26219"/>
                  <a:gd name="connsiteY21" fmla="*/ 21630 h 21636"/>
                  <a:gd name="connsiteX22" fmla="*/ 3433 w 26219"/>
                  <a:gd name="connsiteY22" fmla="*/ 21630 h 21636"/>
                  <a:gd name="connsiteX23" fmla="*/ 2957 w 26219"/>
                  <a:gd name="connsiteY23" fmla="*/ 21630 h 21636"/>
                  <a:gd name="connsiteX24" fmla="*/ 2957 w 26219"/>
                  <a:gd name="connsiteY24" fmla="*/ 21630 h 21636"/>
                  <a:gd name="connsiteX25" fmla="*/ 99 w 26219"/>
                  <a:gd name="connsiteY25" fmla="*/ 19344 h 21636"/>
                  <a:gd name="connsiteX26" fmla="*/ 99 w 26219"/>
                  <a:gd name="connsiteY26" fmla="*/ 19344 h 2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6219" h="21636">
                    <a:moveTo>
                      <a:pt x="99" y="19344"/>
                    </a:moveTo>
                    <a:cubicBezTo>
                      <a:pt x="99" y="19249"/>
                      <a:pt x="4" y="18486"/>
                      <a:pt x="4" y="17439"/>
                    </a:cubicBezTo>
                    <a:lnTo>
                      <a:pt x="4" y="17439"/>
                    </a:lnTo>
                    <a:cubicBezTo>
                      <a:pt x="-92" y="13724"/>
                      <a:pt x="1528" y="4199"/>
                      <a:pt x="12672" y="199"/>
                    </a:cubicBezTo>
                    <a:lnTo>
                      <a:pt x="12672" y="199"/>
                    </a:lnTo>
                    <a:cubicBezTo>
                      <a:pt x="12863" y="103"/>
                      <a:pt x="13434" y="8"/>
                      <a:pt x="14196" y="8"/>
                    </a:cubicBezTo>
                    <a:lnTo>
                      <a:pt x="14196" y="8"/>
                    </a:lnTo>
                    <a:cubicBezTo>
                      <a:pt x="17625" y="-182"/>
                      <a:pt x="24483" y="2961"/>
                      <a:pt x="26198" y="16581"/>
                    </a:cubicBezTo>
                    <a:lnTo>
                      <a:pt x="26198" y="16581"/>
                    </a:lnTo>
                    <a:cubicBezTo>
                      <a:pt x="26388" y="18105"/>
                      <a:pt x="25340" y="19534"/>
                      <a:pt x="23816" y="19725"/>
                    </a:cubicBezTo>
                    <a:lnTo>
                      <a:pt x="23816" y="19725"/>
                    </a:lnTo>
                    <a:cubicBezTo>
                      <a:pt x="22292" y="19915"/>
                      <a:pt x="20864" y="18868"/>
                      <a:pt x="20673" y="17344"/>
                    </a:cubicBezTo>
                    <a:lnTo>
                      <a:pt x="20673" y="17344"/>
                    </a:lnTo>
                    <a:cubicBezTo>
                      <a:pt x="18578" y="5056"/>
                      <a:pt x="14767" y="5723"/>
                      <a:pt x="14196" y="5532"/>
                    </a:cubicBezTo>
                    <a:lnTo>
                      <a:pt x="14196" y="5532"/>
                    </a:lnTo>
                    <a:cubicBezTo>
                      <a:pt x="14196" y="5532"/>
                      <a:pt x="14196" y="5532"/>
                      <a:pt x="14196" y="5532"/>
                    </a:cubicBezTo>
                    <a:lnTo>
                      <a:pt x="14196" y="5532"/>
                    </a:lnTo>
                    <a:cubicBezTo>
                      <a:pt x="6195" y="8580"/>
                      <a:pt x="5719" y="14581"/>
                      <a:pt x="5624" y="17439"/>
                    </a:cubicBezTo>
                    <a:lnTo>
                      <a:pt x="5624" y="17439"/>
                    </a:lnTo>
                    <a:cubicBezTo>
                      <a:pt x="5624" y="18201"/>
                      <a:pt x="5719" y="18486"/>
                      <a:pt x="5719" y="18486"/>
                    </a:cubicBezTo>
                    <a:lnTo>
                      <a:pt x="5719" y="18486"/>
                    </a:lnTo>
                    <a:cubicBezTo>
                      <a:pt x="6005" y="20010"/>
                      <a:pt x="4957" y="21439"/>
                      <a:pt x="3433" y="21630"/>
                    </a:cubicBezTo>
                    <a:lnTo>
                      <a:pt x="3433" y="21630"/>
                    </a:lnTo>
                    <a:cubicBezTo>
                      <a:pt x="3338" y="21630"/>
                      <a:pt x="3147" y="21630"/>
                      <a:pt x="2957" y="21630"/>
                    </a:cubicBezTo>
                    <a:lnTo>
                      <a:pt x="2957" y="21630"/>
                    </a:lnTo>
                    <a:cubicBezTo>
                      <a:pt x="1433" y="21725"/>
                      <a:pt x="290" y="20773"/>
                      <a:pt x="99" y="19344"/>
                    </a:cubicBezTo>
                    <a:lnTo>
                      <a:pt x="99" y="19344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80" name="Freeform: Shape 17679">
                <a:extLst>
                  <a:ext uri="{FF2B5EF4-FFF2-40B4-BE49-F238E27FC236}">
                    <a16:creationId xmlns:a16="http://schemas.microsoft.com/office/drawing/2014/main" id="{C5E2A4C0-1290-43C1-87DC-D8AABA80B4E1}"/>
                  </a:ext>
                </a:extLst>
              </p:cNvPr>
              <p:cNvSpPr/>
              <p:nvPr/>
            </p:nvSpPr>
            <p:spPr>
              <a:xfrm>
                <a:off x="5000434" y="5256886"/>
                <a:ext cx="21431" cy="23621"/>
              </a:xfrm>
              <a:custGeom>
                <a:avLst/>
                <a:gdLst>
                  <a:gd name="connsiteX0" fmla="*/ 15907 w 21431"/>
                  <a:gd name="connsiteY0" fmla="*/ 23431 h 23621"/>
                  <a:gd name="connsiteX1" fmla="*/ 14288 w 21431"/>
                  <a:gd name="connsiteY1" fmla="*/ 19812 h 23621"/>
                  <a:gd name="connsiteX2" fmla="*/ 14288 w 21431"/>
                  <a:gd name="connsiteY2" fmla="*/ 19812 h 23621"/>
                  <a:gd name="connsiteX3" fmla="*/ 16002 w 21431"/>
                  <a:gd name="connsiteY3" fmla="*/ 12192 h 23621"/>
                  <a:gd name="connsiteX4" fmla="*/ 16002 w 21431"/>
                  <a:gd name="connsiteY4" fmla="*/ 12192 h 23621"/>
                  <a:gd name="connsiteX5" fmla="*/ 12478 w 21431"/>
                  <a:gd name="connsiteY5" fmla="*/ 5810 h 23621"/>
                  <a:gd name="connsiteX6" fmla="*/ 12478 w 21431"/>
                  <a:gd name="connsiteY6" fmla="*/ 5810 h 23621"/>
                  <a:gd name="connsiteX7" fmla="*/ 12097 w 21431"/>
                  <a:gd name="connsiteY7" fmla="*/ 5620 h 23621"/>
                  <a:gd name="connsiteX8" fmla="*/ 12097 w 21431"/>
                  <a:gd name="connsiteY8" fmla="*/ 5620 h 23621"/>
                  <a:gd name="connsiteX9" fmla="*/ 11335 w 21431"/>
                  <a:gd name="connsiteY9" fmla="*/ 5525 h 23621"/>
                  <a:gd name="connsiteX10" fmla="*/ 11335 w 21431"/>
                  <a:gd name="connsiteY10" fmla="*/ 5525 h 23621"/>
                  <a:gd name="connsiteX11" fmla="*/ 6667 w 21431"/>
                  <a:gd name="connsiteY11" fmla="*/ 11906 h 23621"/>
                  <a:gd name="connsiteX12" fmla="*/ 6667 w 21431"/>
                  <a:gd name="connsiteY12" fmla="*/ 11906 h 23621"/>
                  <a:gd name="connsiteX13" fmla="*/ 5620 w 21431"/>
                  <a:gd name="connsiteY13" fmla="*/ 19622 h 23621"/>
                  <a:gd name="connsiteX14" fmla="*/ 5620 w 21431"/>
                  <a:gd name="connsiteY14" fmla="*/ 19622 h 23621"/>
                  <a:gd name="connsiteX15" fmla="*/ 5620 w 21431"/>
                  <a:gd name="connsiteY15" fmla="*/ 19622 h 23621"/>
                  <a:gd name="connsiteX16" fmla="*/ 2762 w 21431"/>
                  <a:gd name="connsiteY16" fmla="*/ 22384 h 23621"/>
                  <a:gd name="connsiteX17" fmla="*/ 2762 w 21431"/>
                  <a:gd name="connsiteY17" fmla="*/ 22384 h 23621"/>
                  <a:gd name="connsiteX18" fmla="*/ 0 w 21431"/>
                  <a:gd name="connsiteY18" fmla="*/ 19526 h 23621"/>
                  <a:gd name="connsiteX19" fmla="*/ 0 w 21431"/>
                  <a:gd name="connsiteY19" fmla="*/ 19526 h 23621"/>
                  <a:gd name="connsiteX20" fmla="*/ 1238 w 21431"/>
                  <a:gd name="connsiteY20" fmla="*/ 10477 h 23621"/>
                  <a:gd name="connsiteX21" fmla="*/ 1238 w 21431"/>
                  <a:gd name="connsiteY21" fmla="*/ 10477 h 23621"/>
                  <a:gd name="connsiteX22" fmla="*/ 11239 w 21431"/>
                  <a:gd name="connsiteY22" fmla="*/ 0 h 23621"/>
                  <a:gd name="connsiteX23" fmla="*/ 11239 w 21431"/>
                  <a:gd name="connsiteY23" fmla="*/ 0 h 23621"/>
                  <a:gd name="connsiteX24" fmla="*/ 13240 w 21431"/>
                  <a:gd name="connsiteY24" fmla="*/ 191 h 23621"/>
                  <a:gd name="connsiteX25" fmla="*/ 13240 w 21431"/>
                  <a:gd name="connsiteY25" fmla="*/ 191 h 23621"/>
                  <a:gd name="connsiteX26" fmla="*/ 21431 w 21431"/>
                  <a:gd name="connsiteY26" fmla="*/ 12192 h 23621"/>
                  <a:gd name="connsiteX27" fmla="*/ 21431 w 21431"/>
                  <a:gd name="connsiteY27" fmla="*/ 12192 h 23621"/>
                  <a:gd name="connsiteX28" fmla="*/ 19336 w 21431"/>
                  <a:gd name="connsiteY28" fmla="*/ 21812 h 23621"/>
                  <a:gd name="connsiteX29" fmla="*/ 19336 w 21431"/>
                  <a:gd name="connsiteY29" fmla="*/ 21812 h 23621"/>
                  <a:gd name="connsiteX30" fmla="*/ 16764 w 21431"/>
                  <a:gd name="connsiteY30" fmla="*/ 23622 h 23621"/>
                  <a:gd name="connsiteX31" fmla="*/ 16764 w 21431"/>
                  <a:gd name="connsiteY31" fmla="*/ 23622 h 23621"/>
                  <a:gd name="connsiteX32" fmla="*/ 15907 w 21431"/>
                  <a:gd name="connsiteY32" fmla="*/ 23431 h 23621"/>
                  <a:gd name="connsiteX33" fmla="*/ 15907 w 21431"/>
                  <a:gd name="connsiteY33" fmla="*/ 23431 h 23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1431" h="23621">
                    <a:moveTo>
                      <a:pt x="15907" y="23431"/>
                    </a:moveTo>
                    <a:cubicBezTo>
                      <a:pt x="14478" y="22860"/>
                      <a:pt x="13811" y="21241"/>
                      <a:pt x="14288" y="19812"/>
                    </a:cubicBezTo>
                    <a:lnTo>
                      <a:pt x="14288" y="19812"/>
                    </a:lnTo>
                    <a:cubicBezTo>
                      <a:pt x="15526" y="16574"/>
                      <a:pt x="16002" y="14097"/>
                      <a:pt x="16002" y="12192"/>
                    </a:cubicBezTo>
                    <a:lnTo>
                      <a:pt x="16002" y="12192"/>
                    </a:lnTo>
                    <a:cubicBezTo>
                      <a:pt x="15907" y="7525"/>
                      <a:pt x="13621" y="6382"/>
                      <a:pt x="12478" y="5810"/>
                    </a:cubicBezTo>
                    <a:lnTo>
                      <a:pt x="12478" y="5810"/>
                    </a:lnTo>
                    <a:cubicBezTo>
                      <a:pt x="12097" y="5620"/>
                      <a:pt x="12001" y="5620"/>
                      <a:pt x="12097" y="5620"/>
                    </a:cubicBezTo>
                    <a:lnTo>
                      <a:pt x="12097" y="5620"/>
                    </a:lnTo>
                    <a:cubicBezTo>
                      <a:pt x="11811" y="5525"/>
                      <a:pt x="11621" y="5525"/>
                      <a:pt x="11335" y="5525"/>
                    </a:cubicBezTo>
                    <a:lnTo>
                      <a:pt x="11335" y="5525"/>
                    </a:lnTo>
                    <a:cubicBezTo>
                      <a:pt x="9525" y="5334"/>
                      <a:pt x="7715" y="7810"/>
                      <a:pt x="6667" y="11906"/>
                    </a:cubicBezTo>
                    <a:lnTo>
                      <a:pt x="6667" y="11906"/>
                    </a:lnTo>
                    <a:cubicBezTo>
                      <a:pt x="5620" y="15716"/>
                      <a:pt x="5524" y="19622"/>
                      <a:pt x="5620" y="19622"/>
                    </a:cubicBezTo>
                    <a:lnTo>
                      <a:pt x="5620" y="19622"/>
                    </a:lnTo>
                    <a:lnTo>
                      <a:pt x="5620" y="19622"/>
                    </a:lnTo>
                    <a:cubicBezTo>
                      <a:pt x="5620" y="21146"/>
                      <a:pt x="4286" y="22384"/>
                      <a:pt x="2762" y="22384"/>
                    </a:cubicBezTo>
                    <a:lnTo>
                      <a:pt x="2762" y="22384"/>
                    </a:lnTo>
                    <a:cubicBezTo>
                      <a:pt x="1238" y="22384"/>
                      <a:pt x="0" y="21050"/>
                      <a:pt x="0" y="19526"/>
                    </a:cubicBezTo>
                    <a:lnTo>
                      <a:pt x="0" y="19526"/>
                    </a:lnTo>
                    <a:cubicBezTo>
                      <a:pt x="0" y="19431"/>
                      <a:pt x="95" y="15050"/>
                      <a:pt x="1238" y="10477"/>
                    </a:cubicBezTo>
                    <a:lnTo>
                      <a:pt x="1238" y="10477"/>
                    </a:lnTo>
                    <a:cubicBezTo>
                      <a:pt x="2381" y="6096"/>
                      <a:pt x="4858" y="191"/>
                      <a:pt x="11239" y="0"/>
                    </a:cubicBezTo>
                    <a:lnTo>
                      <a:pt x="11239" y="0"/>
                    </a:lnTo>
                    <a:cubicBezTo>
                      <a:pt x="11811" y="0"/>
                      <a:pt x="12478" y="0"/>
                      <a:pt x="13240" y="191"/>
                    </a:cubicBezTo>
                    <a:lnTo>
                      <a:pt x="13240" y="191"/>
                    </a:lnTo>
                    <a:cubicBezTo>
                      <a:pt x="13621" y="191"/>
                      <a:pt x="21431" y="2572"/>
                      <a:pt x="21431" y="12192"/>
                    </a:cubicBezTo>
                    <a:lnTo>
                      <a:pt x="21431" y="12192"/>
                    </a:lnTo>
                    <a:cubicBezTo>
                      <a:pt x="21431" y="14954"/>
                      <a:pt x="20860" y="18098"/>
                      <a:pt x="19336" y="21812"/>
                    </a:cubicBezTo>
                    <a:lnTo>
                      <a:pt x="19336" y="21812"/>
                    </a:lnTo>
                    <a:cubicBezTo>
                      <a:pt x="18955" y="22955"/>
                      <a:pt x="17907" y="23622"/>
                      <a:pt x="16764" y="23622"/>
                    </a:cubicBezTo>
                    <a:lnTo>
                      <a:pt x="16764" y="23622"/>
                    </a:lnTo>
                    <a:cubicBezTo>
                      <a:pt x="16573" y="23622"/>
                      <a:pt x="16288" y="23622"/>
                      <a:pt x="15907" y="23431"/>
                    </a:cubicBezTo>
                    <a:lnTo>
                      <a:pt x="15907" y="23431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81" name="Freeform: Shape 17680">
                <a:extLst>
                  <a:ext uri="{FF2B5EF4-FFF2-40B4-BE49-F238E27FC236}">
                    <a16:creationId xmlns:a16="http://schemas.microsoft.com/office/drawing/2014/main" id="{C3E06BF1-F71C-4619-AB36-BD7DA8F37BF9}"/>
                  </a:ext>
                </a:extLst>
              </p:cNvPr>
              <p:cNvSpPr/>
              <p:nvPr/>
            </p:nvSpPr>
            <p:spPr>
              <a:xfrm>
                <a:off x="4872129" y="5372425"/>
                <a:ext cx="205375" cy="61817"/>
              </a:xfrm>
              <a:custGeom>
                <a:avLst/>
                <a:gdLst>
                  <a:gd name="connsiteX0" fmla="*/ 179453 w 205375"/>
                  <a:gd name="connsiteY0" fmla="*/ 18574 h 61817"/>
                  <a:gd name="connsiteX1" fmla="*/ 163642 w 205375"/>
                  <a:gd name="connsiteY1" fmla="*/ 12954 h 61817"/>
                  <a:gd name="connsiteX2" fmla="*/ 163642 w 205375"/>
                  <a:gd name="connsiteY2" fmla="*/ 13621 h 61817"/>
                  <a:gd name="connsiteX3" fmla="*/ 137543 w 205375"/>
                  <a:gd name="connsiteY3" fmla="*/ 39338 h 61817"/>
                  <a:gd name="connsiteX4" fmla="*/ 124304 w 205375"/>
                  <a:gd name="connsiteY4" fmla="*/ 35528 h 61817"/>
                  <a:gd name="connsiteX5" fmla="*/ 102587 w 205375"/>
                  <a:gd name="connsiteY5" fmla="*/ 47244 h 61817"/>
                  <a:gd name="connsiteX6" fmla="*/ 80965 w 205375"/>
                  <a:gd name="connsiteY6" fmla="*/ 34957 h 61817"/>
                  <a:gd name="connsiteX7" fmla="*/ 66677 w 205375"/>
                  <a:gd name="connsiteY7" fmla="*/ 39243 h 61817"/>
                  <a:gd name="connsiteX8" fmla="*/ 41436 w 205375"/>
                  <a:gd name="connsiteY8" fmla="*/ 13525 h 61817"/>
                  <a:gd name="connsiteX9" fmla="*/ 41531 w 205375"/>
                  <a:gd name="connsiteY9" fmla="*/ 12859 h 61817"/>
                  <a:gd name="connsiteX10" fmla="*/ 25529 w 205375"/>
                  <a:gd name="connsiteY10" fmla="*/ 18383 h 61817"/>
                  <a:gd name="connsiteX11" fmla="*/ 1241 w 205375"/>
                  <a:gd name="connsiteY11" fmla="*/ 0 h 61817"/>
                  <a:gd name="connsiteX12" fmla="*/ 2 w 205375"/>
                  <a:gd name="connsiteY12" fmla="*/ 7239 h 61817"/>
                  <a:gd name="connsiteX13" fmla="*/ 25244 w 205375"/>
                  <a:gd name="connsiteY13" fmla="*/ 32956 h 61817"/>
                  <a:gd name="connsiteX14" fmla="*/ 41246 w 205375"/>
                  <a:gd name="connsiteY14" fmla="*/ 27432 h 61817"/>
                  <a:gd name="connsiteX15" fmla="*/ 41246 w 205375"/>
                  <a:gd name="connsiteY15" fmla="*/ 28099 h 61817"/>
                  <a:gd name="connsiteX16" fmla="*/ 66487 w 205375"/>
                  <a:gd name="connsiteY16" fmla="*/ 53816 h 61817"/>
                  <a:gd name="connsiteX17" fmla="*/ 80774 w 205375"/>
                  <a:gd name="connsiteY17" fmla="*/ 49530 h 61817"/>
                  <a:gd name="connsiteX18" fmla="*/ 102396 w 205375"/>
                  <a:gd name="connsiteY18" fmla="*/ 61817 h 61817"/>
                  <a:gd name="connsiteX19" fmla="*/ 124113 w 205375"/>
                  <a:gd name="connsiteY19" fmla="*/ 50101 h 61817"/>
                  <a:gd name="connsiteX20" fmla="*/ 137353 w 205375"/>
                  <a:gd name="connsiteY20" fmla="*/ 53912 h 61817"/>
                  <a:gd name="connsiteX21" fmla="*/ 163451 w 205375"/>
                  <a:gd name="connsiteY21" fmla="*/ 28194 h 61817"/>
                  <a:gd name="connsiteX22" fmla="*/ 163451 w 205375"/>
                  <a:gd name="connsiteY22" fmla="*/ 27527 h 61817"/>
                  <a:gd name="connsiteX23" fmla="*/ 179263 w 205375"/>
                  <a:gd name="connsiteY23" fmla="*/ 33147 h 61817"/>
                  <a:gd name="connsiteX24" fmla="*/ 205361 w 205375"/>
                  <a:gd name="connsiteY24" fmla="*/ 7429 h 61817"/>
                  <a:gd name="connsiteX25" fmla="*/ 204409 w 205375"/>
                  <a:gd name="connsiteY25" fmla="*/ 191 h 61817"/>
                  <a:gd name="connsiteX26" fmla="*/ 179453 w 205375"/>
                  <a:gd name="connsiteY26" fmla="*/ 18574 h 61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05375" h="61817">
                    <a:moveTo>
                      <a:pt x="179453" y="18574"/>
                    </a:moveTo>
                    <a:cubicBezTo>
                      <a:pt x="173453" y="18574"/>
                      <a:pt x="167928" y="16478"/>
                      <a:pt x="163642" y="12954"/>
                    </a:cubicBezTo>
                    <a:cubicBezTo>
                      <a:pt x="163642" y="13240"/>
                      <a:pt x="163642" y="13430"/>
                      <a:pt x="163642" y="13621"/>
                    </a:cubicBezTo>
                    <a:cubicBezTo>
                      <a:pt x="163451" y="27813"/>
                      <a:pt x="151736" y="39338"/>
                      <a:pt x="137543" y="39338"/>
                    </a:cubicBezTo>
                    <a:cubicBezTo>
                      <a:pt x="132686" y="39338"/>
                      <a:pt x="128209" y="37909"/>
                      <a:pt x="124304" y="35528"/>
                    </a:cubicBezTo>
                    <a:cubicBezTo>
                      <a:pt x="119636" y="42577"/>
                      <a:pt x="111635" y="47244"/>
                      <a:pt x="102587" y="47244"/>
                    </a:cubicBezTo>
                    <a:cubicBezTo>
                      <a:pt x="93347" y="47244"/>
                      <a:pt x="85346" y="42386"/>
                      <a:pt x="80965" y="34957"/>
                    </a:cubicBezTo>
                    <a:cubicBezTo>
                      <a:pt x="76869" y="37719"/>
                      <a:pt x="71916" y="39338"/>
                      <a:pt x="66677" y="39243"/>
                    </a:cubicBezTo>
                    <a:cubicBezTo>
                      <a:pt x="52485" y="39243"/>
                      <a:pt x="41246" y="27718"/>
                      <a:pt x="41436" y="13525"/>
                    </a:cubicBezTo>
                    <a:cubicBezTo>
                      <a:pt x="41436" y="13335"/>
                      <a:pt x="41531" y="13049"/>
                      <a:pt x="41531" y="12859"/>
                    </a:cubicBezTo>
                    <a:cubicBezTo>
                      <a:pt x="37150" y="16383"/>
                      <a:pt x="31530" y="18383"/>
                      <a:pt x="25529" y="18383"/>
                    </a:cubicBezTo>
                    <a:cubicBezTo>
                      <a:pt x="13909" y="18383"/>
                      <a:pt x="4193" y="10573"/>
                      <a:pt x="1241" y="0"/>
                    </a:cubicBezTo>
                    <a:cubicBezTo>
                      <a:pt x="479" y="2286"/>
                      <a:pt x="97" y="4763"/>
                      <a:pt x="2" y="7239"/>
                    </a:cubicBezTo>
                    <a:cubicBezTo>
                      <a:pt x="-188" y="21431"/>
                      <a:pt x="11051" y="32956"/>
                      <a:pt x="25244" y="32956"/>
                    </a:cubicBezTo>
                    <a:cubicBezTo>
                      <a:pt x="31244" y="32956"/>
                      <a:pt x="36864" y="30861"/>
                      <a:pt x="41246" y="27432"/>
                    </a:cubicBezTo>
                    <a:cubicBezTo>
                      <a:pt x="41246" y="27622"/>
                      <a:pt x="41246" y="27908"/>
                      <a:pt x="41246" y="28099"/>
                    </a:cubicBezTo>
                    <a:cubicBezTo>
                      <a:pt x="40960" y="42291"/>
                      <a:pt x="52295" y="53816"/>
                      <a:pt x="66487" y="53816"/>
                    </a:cubicBezTo>
                    <a:cubicBezTo>
                      <a:pt x="71726" y="53816"/>
                      <a:pt x="76679" y="52197"/>
                      <a:pt x="80774" y="49530"/>
                    </a:cubicBezTo>
                    <a:cubicBezTo>
                      <a:pt x="85156" y="56864"/>
                      <a:pt x="93157" y="61817"/>
                      <a:pt x="102396" y="61817"/>
                    </a:cubicBezTo>
                    <a:cubicBezTo>
                      <a:pt x="111445" y="61817"/>
                      <a:pt x="119446" y="57150"/>
                      <a:pt x="124113" y="50101"/>
                    </a:cubicBezTo>
                    <a:cubicBezTo>
                      <a:pt x="128018" y="52483"/>
                      <a:pt x="132495" y="53816"/>
                      <a:pt x="137353" y="53912"/>
                    </a:cubicBezTo>
                    <a:cubicBezTo>
                      <a:pt x="151545" y="53912"/>
                      <a:pt x="163261" y="42386"/>
                      <a:pt x="163451" y="28194"/>
                    </a:cubicBezTo>
                    <a:cubicBezTo>
                      <a:pt x="163451" y="27908"/>
                      <a:pt x="163451" y="27718"/>
                      <a:pt x="163451" y="27527"/>
                    </a:cubicBezTo>
                    <a:cubicBezTo>
                      <a:pt x="167738" y="31051"/>
                      <a:pt x="173262" y="33147"/>
                      <a:pt x="179263" y="33147"/>
                    </a:cubicBezTo>
                    <a:cubicBezTo>
                      <a:pt x="193455" y="33147"/>
                      <a:pt x="205076" y="21622"/>
                      <a:pt x="205361" y="7429"/>
                    </a:cubicBezTo>
                    <a:cubicBezTo>
                      <a:pt x="205456" y="4953"/>
                      <a:pt x="205076" y="2476"/>
                      <a:pt x="204409" y="191"/>
                    </a:cubicBezTo>
                    <a:cubicBezTo>
                      <a:pt x="201075" y="10763"/>
                      <a:pt x="191074" y="18574"/>
                      <a:pt x="179453" y="18574"/>
                    </a:cubicBezTo>
                    <a:close/>
                  </a:path>
                </a:pathLst>
              </a:custGeom>
              <a:solidFill>
                <a:schemeClr val="tx1">
                  <a:alpha val="3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82" name="Freeform: Shape 17681">
                <a:extLst>
                  <a:ext uri="{FF2B5EF4-FFF2-40B4-BE49-F238E27FC236}">
                    <a16:creationId xmlns:a16="http://schemas.microsoft.com/office/drawing/2014/main" id="{440A66EF-B110-43C9-B13B-133C8D626CA6}"/>
                  </a:ext>
                </a:extLst>
              </p:cNvPr>
              <p:cNvSpPr/>
              <p:nvPr/>
            </p:nvSpPr>
            <p:spPr>
              <a:xfrm>
                <a:off x="4852031" y="5243932"/>
                <a:ext cx="246894" cy="176498"/>
              </a:xfrm>
              <a:custGeom>
                <a:avLst/>
                <a:gdLst>
                  <a:gd name="connsiteX0" fmla="*/ 228794 w 246894"/>
                  <a:gd name="connsiteY0" fmla="*/ 71723 h 176498"/>
                  <a:gd name="connsiteX1" fmla="*/ 234604 w 246894"/>
                  <a:gd name="connsiteY1" fmla="*/ 57531 h 176498"/>
                  <a:gd name="connsiteX2" fmla="*/ 215649 w 246894"/>
                  <a:gd name="connsiteY2" fmla="*/ 36767 h 176498"/>
                  <a:gd name="connsiteX3" fmla="*/ 222412 w 246894"/>
                  <a:gd name="connsiteY3" fmla="*/ 21431 h 176498"/>
                  <a:gd name="connsiteX4" fmla="*/ 201362 w 246894"/>
                  <a:gd name="connsiteY4" fmla="*/ 0 h 176498"/>
                  <a:gd name="connsiteX5" fmla="*/ 179645 w 246894"/>
                  <a:gd name="connsiteY5" fmla="*/ 21431 h 176498"/>
                  <a:gd name="connsiteX6" fmla="*/ 182502 w 246894"/>
                  <a:gd name="connsiteY6" fmla="*/ 32480 h 176498"/>
                  <a:gd name="connsiteX7" fmla="*/ 66297 w 246894"/>
                  <a:gd name="connsiteY7" fmla="*/ 32480 h 176498"/>
                  <a:gd name="connsiteX8" fmla="*/ 69536 w 246894"/>
                  <a:gd name="connsiteY8" fmla="*/ 21431 h 176498"/>
                  <a:gd name="connsiteX9" fmla="*/ 48485 w 246894"/>
                  <a:gd name="connsiteY9" fmla="*/ 0 h 176498"/>
                  <a:gd name="connsiteX10" fmla="*/ 26768 w 246894"/>
                  <a:gd name="connsiteY10" fmla="*/ 21431 h 176498"/>
                  <a:gd name="connsiteX11" fmla="*/ 33055 w 246894"/>
                  <a:gd name="connsiteY11" fmla="*/ 36767 h 176498"/>
                  <a:gd name="connsiteX12" fmla="*/ 13338 w 246894"/>
                  <a:gd name="connsiteY12" fmla="*/ 57531 h 176498"/>
                  <a:gd name="connsiteX13" fmla="*/ 18767 w 246894"/>
                  <a:gd name="connsiteY13" fmla="*/ 71819 h 176498"/>
                  <a:gd name="connsiteX14" fmla="*/ 3 w 246894"/>
                  <a:gd name="connsiteY14" fmla="*/ 92488 h 176498"/>
                  <a:gd name="connsiteX15" fmla="*/ 20387 w 246894"/>
                  <a:gd name="connsiteY15" fmla="*/ 113348 h 176498"/>
                  <a:gd name="connsiteX16" fmla="*/ 21911 w 246894"/>
                  <a:gd name="connsiteY16" fmla="*/ 113252 h 176498"/>
                  <a:gd name="connsiteX17" fmla="*/ 20291 w 246894"/>
                  <a:gd name="connsiteY17" fmla="*/ 121920 h 176498"/>
                  <a:gd name="connsiteX18" fmla="*/ 45532 w 246894"/>
                  <a:gd name="connsiteY18" fmla="*/ 147638 h 176498"/>
                  <a:gd name="connsiteX19" fmla="*/ 61534 w 246894"/>
                  <a:gd name="connsiteY19" fmla="*/ 142113 h 176498"/>
                  <a:gd name="connsiteX20" fmla="*/ 61439 w 246894"/>
                  <a:gd name="connsiteY20" fmla="*/ 142780 h 176498"/>
                  <a:gd name="connsiteX21" fmla="*/ 86680 w 246894"/>
                  <a:gd name="connsiteY21" fmla="*/ 168497 h 176498"/>
                  <a:gd name="connsiteX22" fmla="*/ 100968 w 246894"/>
                  <a:gd name="connsiteY22" fmla="*/ 164211 h 176498"/>
                  <a:gd name="connsiteX23" fmla="*/ 122590 w 246894"/>
                  <a:gd name="connsiteY23" fmla="*/ 176498 h 176498"/>
                  <a:gd name="connsiteX24" fmla="*/ 144307 w 246894"/>
                  <a:gd name="connsiteY24" fmla="*/ 164783 h 176498"/>
                  <a:gd name="connsiteX25" fmla="*/ 157547 w 246894"/>
                  <a:gd name="connsiteY25" fmla="*/ 168592 h 176498"/>
                  <a:gd name="connsiteX26" fmla="*/ 183645 w 246894"/>
                  <a:gd name="connsiteY26" fmla="*/ 142875 h 176498"/>
                  <a:gd name="connsiteX27" fmla="*/ 183645 w 246894"/>
                  <a:gd name="connsiteY27" fmla="*/ 142208 h 176498"/>
                  <a:gd name="connsiteX28" fmla="*/ 199456 w 246894"/>
                  <a:gd name="connsiteY28" fmla="*/ 147828 h 176498"/>
                  <a:gd name="connsiteX29" fmla="*/ 225555 w 246894"/>
                  <a:gd name="connsiteY29" fmla="*/ 122111 h 176498"/>
                  <a:gd name="connsiteX30" fmla="*/ 224222 w 246894"/>
                  <a:gd name="connsiteY30" fmla="*/ 113443 h 176498"/>
                  <a:gd name="connsiteX31" fmla="*/ 225746 w 246894"/>
                  <a:gd name="connsiteY31" fmla="*/ 113538 h 176498"/>
                  <a:gd name="connsiteX32" fmla="*/ 246891 w 246894"/>
                  <a:gd name="connsiteY32" fmla="*/ 92774 h 176498"/>
                  <a:gd name="connsiteX33" fmla="*/ 228794 w 246894"/>
                  <a:gd name="connsiteY33" fmla="*/ 71723 h 176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6894" h="176498">
                    <a:moveTo>
                      <a:pt x="228794" y="71723"/>
                    </a:moveTo>
                    <a:cubicBezTo>
                      <a:pt x="232318" y="68008"/>
                      <a:pt x="234604" y="62960"/>
                      <a:pt x="234604" y="57531"/>
                    </a:cubicBezTo>
                    <a:cubicBezTo>
                      <a:pt x="234794" y="46482"/>
                      <a:pt x="226412" y="37529"/>
                      <a:pt x="215649" y="36767"/>
                    </a:cubicBezTo>
                    <a:cubicBezTo>
                      <a:pt x="219745" y="32861"/>
                      <a:pt x="222316" y="27432"/>
                      <a:pt x="222412" y="21431"/>
                    </a:cubicBezTo>
                    <a:cubicBezTo>
                      <a:pt x="222602" y="9620"/>
                      <a:pt x="213172" y="0"/>
                      <a:pt x="201362" y="0"/>
                    </a:cubicBezTo>
                    <a:cubicBezTo>
                      <a:pt x="189550" y="0"/>
                      <a:pt x="179835" y="9525"/>
                      <a:pt x="179645" y="21431"/>
                    </a:cubicBezTo>
                    <a:cubicBezTo>
                      <a:pt x="179645" y="25432"/>
                      <a:pt x="180692" y="29242"/>
                      <a:pt x="182502" y="32480"/>
                    </a:cubicBezTo>
                    <a:lnTo>
                      <a:pt x="66297" y="32480"/>
                    </a:lnTo>
                    <a:cubicBezTo>
                      <a:pt x="68297" y="29242"/>
                      <a:pt x="69440" y="25527"/>
                      <a:pt x="69536" y="21431"/>
                    </a:cubicBezTo>
                    <a:cubicBezTo>
                      <a:pt x="69726" y="9620"/>
                      <a:pt x="60296" y="0"/>
                      <a:pt x="48485" y="0"/>
                    </a:cubicBezTo>
                    <a:cubicBezTo>
                      <a:pt x="36674" y="0"/>
                      <a:pt x="26959" y="9525"/>
                      <a:pt x="26768" y="21431"/>
                    </a:cubicBezTo>
                    <a:cubicBezTo>
                      <a:pt x="26673" y="27432"/>
                      <a:pt x="29054" y="32861"/>
                      <a:pt x="33055" y="36767"/>
                    </a:cubicBezTo>
                    <a:cubicBezTo>
                      <a:pt x="22291" y="37529"/>
                      <a:pt x="13529" y="46482"/>
                      <a:pt x="13338" y="57531"/>
                    </a:cubicBezTo>
                    <a:cubicBezTo>
                      <a:pt x="13243" y="63055"/>
                      <a:pt x="15338" y="68008"/>
                      <a:pt x="18767" y="71819"/>
                    </a:cubicBezTo>
                    <a:cubicBezTo>
                      <a:pt x="8385" y="72962"/>
                      <a:pt x="98" y="81725"/>
                      <a:pt x="3" y="92488"/>
                    </a:cubicBezTo>
                    <a:cubicBezTo>
                      <a:pt x="-187" y="104013"/>
                      <a:pt x="8956" y="113348"/>
                      <a:pt x="20387" y="113348"/>
                    </a:cubicBezTo>
                    <a:cubicBezTo>
                      <a:pt x="20863" y="113348"/>
                      <a:pt x="21434" y="113348"/>
                      <a:pt x="21911" y="113252"/>
                    </a:cubicBezTo>
                    <a:cubicBezTo>
                      <a:pt x="20863" y="115919"/>
                      <a:pt x="20291" y="118872"/>
                      <a:pt x="20291" y="121920"/>
                    </a:cubicBezTo>
                    <a:cubicBezTo>
                      <a:pt x="20005" y="136112"/>
                      <a:pt x="31340" y="147638"/>
                      <a:pt x="45532" y="147638"/>
                    </a:cubicBezTo>
                    <a:cubicBezTo>
                      <a:pt x="51629" y="147638"/>
                      <a:pt x="57153" y="145542"/>
                      <a:pt x="61534" y="142113"/>
                    </a:cubicBezTo>
                    <a:cubicBezTo>
                      <a:pt x="61534" y="142399"/>
                      <a:pt x="61439" y="142589"/>
                      <a:pt x="61439" y="142780"/>
                    </a:cubicBezTo>
                    <a:cubicBezTo>
                      <a:pt x="61249" y="156972"/>
                      <a:pt x="72488" y="168497"/>
                      <a:pt x="86680" y="168497"/>
                    </a:cubicBezTo>
                    <a:cubicBezTo>
                      <a:pt x="91919" y="168497"/>
                      <a:pt x="96872" y="166973"/>
                      <a:pt x="100968" y="164211"/>
                    </a:cubicBezTo>
                    <a:cubicBezTo>
                      <a:pt x="105349" y="171545"/>
                      <a:pt x="113350" y="176498"/>
                      <a:pt x="122590" y="176498"/>
                    </a:cubicBezTo>
                    <a:cubicBezTo>
                      <a:pt x="131638" y="176498"/>
                      <a:pt x="139639" y="171831"/>
                      <a:pt x="144307" y="164783"/>
                    </a:cubicBezTo>
                    <a:cubicBezTo>
                      <a:pt x="148117" y="167164"/>
                      <a:pt x="152689" y="168592"/>
                      <a:pt x="157547" y="168592"/>
                    </a:cubicBezTo>
                    <a:cubicBezTo>
                      <a:pt x="171739" y="168592"/>
                      <a:pt x="183455" y="157067"/>
                      <a:pt x="183645" y="142875"/>
                    </a:cubicBezTo>
                    <a:cubicBezTo>
                      <a:pt x="183645" y="142685"/>
                      <a:pt x="183645" y="142399"/>
                      <a:pt x="183645" y="142208"/>
                    </a:cubicBezTo>
                    <a:cubicBezTo>
                      <a:pt x="187931" y="145733"/>
                      <a:pt x="193456" y="147828"/>
                      <a:pt x="199456" y="147828"/>
                    </a:cubicBezTo>
                    <a:cubicBezTo>
                      <a:pt x="213649" y="147828"/>
                      <a:pt x="225269" y="136303"/>
                      <a:pt x="225555" y="122111"/>
                    </a:cubicBezTo>
                    <a:cubicBezTo>
                      <a:pt x="225650" y="119063"/>
                      <a:pt x="225174" y="116205"/>
                      <a:pt x="224222" y="113443"/>
                    </a:cubicBezTo>
                    <a:cubicBezTo>
                      <a:pt x="224698" y="113443"/>
                      <a:pt x="225269" y="113538"/>
                      <a:pt x="225746" y="113538"/>
                    </a:cubicBezTo>
                    <a:cubicBezTo>
                      <a:pt x="237271" y="113538"/>
                      <a:pt x="246700" y="104204"/>
                      <a:pt x="246891" y="92774"/>
                    </a:cubicBezTo>
                    <a:cubicBezTo>
                      <a:pt x="247081" y="81629"/>
                      <a:pt x="239176" y="72866"/>
                      <a:pt x="228794" y="717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83" name="Freeform: Shape 17682">
                <a:extLst>
                  <a:ext uri="{FF2B5EF4-FFF2-40B4-BE49-F238E27FC236}">
                    <a16:creationId xmlns:a16="http://schemas.microsoft.com/office/drawing/2014/main" id="{280A5C0B-6C0F-4964-87B1-8145312FADB6}"/>
                  </a:ext>
                </a:extLst>
              </p:cNvPr>
              <p:cNvSpPr/>
              <p:nvPr/>
            </p:nvSpPr>
            <p:spPr>
              <a:xfrm>
                <a:off x="4916042" y="5243932"/>
                <a:ext cx="183169" cy="176403"/>
              </a:xfrm>
              <a:custGeom>
                <a:avLst/>
                <a:gdLst>
                  <a:gd name="connsiteX0" fmla="*/ 165068 w 183169"/>
                  <a:gd name="connsiteY0" fmla="*/ 71723 h 176403"/>
                  <a:gd name="connsiteX1" fmla="*/ 170974 w 183169"/>
                  <a:gd name="connsiteY1" fmla="*/ 57531 h 176403"/>
                  <a:gd name="connsiteX2" fmla="*/ 152019 w 183169"/>
                  <a:gd name="connsiteY2" fmla="*/ 36767 h 176403"/>
                  <a:gd name="connsiteX3" fmla="*/ 158782 w 183169"/>
                  <a:gd name="connsiteY3" fmla="*/ 21431 h 176403"/>
                  <a:gd name="connsiteX4" fmla="*/ 137731 w 183169"/>
                  <a:gd name="connsiteY4" fmla="*/ 0 h 176403"/>
                  <a:gd name="connsiteX5" fmla="*/ 116014 w 183169"/>
                  <a:gd name="connsiteY5" fmla="*/ 21431 h 176403"/>
                  <a:gd name="connsiteX6" fmla="*/ 118872 w 183169"/>
                  <a:gd name="connsiteY6" fmla="*/ 32480 h 176403"/>
                  <a:gd name="connsiteX7" fmla="*/ 104108 w 183169"/>
                  <a:gd name="connsiteY7" fmla="*/ 32480 h 176403"/>
                  <a:gd name="connsiteX8" fmla="*/ 104299 w 183169"/>
                  <a:gd name="connsiteY8" fmla="*/ 35814 h 176403"/>
                  <a:gd name="connsiteX9" fmla="*/ 98393 w 183169"/>
                  <a:gd name="connsiteY9" fmla="*/ 50102 h 176403"/>
                  <a:gd name="connsiteX10" fmla="*/ 116491 w 183169"/>
                  <a:gd name="connsiteY10" fmla="*/ 70771 h 176403"/>
                  <a:gd name="connsiteX11" fmla="*/ 95441 w 183169"/>
                  <a:gd name="connsiteY11" fmla="*/ 91630 h 176403"/>
                  <a:gd name="connsiteX12" fmla="*/ 93917 w 183169"/>
                  <a:gd name="connsiteY12" fmla="*/ 91535 h 176403"/>
                  <a:gd name="connsiteX13" fmla="*/ 95345 w 183169"/>
                  <a:gd name="connsiteY13" fmla="*/ 100203 h 176403"/>
                  <a:gd name="connsiteX14" fmla="*/ 69247 w 183169"/>
                  <a:gd name="connsiteY14" fmla="*/ 125921 h 176403"/>
                  <a:gd name="connsiteX15" fmla="*/ 53435 w 183169"/>
                  <a:gd name="connsiteY15" fmla="*/ 120396 h 176403"/>
                  <a:gd name="connsiteX16" fmla="*/ 53435 w 183169"/>
                  <a:gd name="connsiteY16" fmla="*/ 121063 h 176403"/>
                  <a:gd name="connsiteX17" fmla="*/ 27337 w 183169"/>
                  <a:gd name="connsiteY17" fmla="*/ 146780 h 176403"/>
                  <a:gd name="connsiteX18" fmla="*/ 14097 w 183169"/>
                  <a:gd name="connsiteY18" fmla="*/ 142970 h 176403"/>
                  <a:gd name="connsiteX19" fmla="*/ 0 w 183169"/>
                  <a:gd name="connsiteY19" fmla="*/ 153448 h 176403"/>
                  <a:gd name="connsiteX20" fmla="*/ 23051 w 183169"/>
                  <a:gd name="connsiteY20" fmla="*/ 168402 h 176403"/>
                  <a:gd name="connsiteX21" fmla="*/ 37338 w 183169"/>
                  <a:gd name="connsiteY21" fmla="*/ 164116 h 176403"/>
                  <a:gd name="connsiteX22" fmla="*/ 58960 w 183169"/>
                  <a:gd name="connsiteY22" fmla="*/ 176403 h 176403"/>
                  <a:gd name="connsiteX23" fmla="*/ 80677 w 183169"/>
                  <a:gd name="connsiteY23" fmla="*/ 164687 h 176403"/>
                  <a:gd name="connsiteX24" fmla="*/ 93917 w 183169"/>
                  <a:gd name="connsiteY24" fmla="*/ 168402 h 176403"/>
                  <a:gd name="connsiteX25" fmla="*/ 120015 w 183169"/>
                  <a:gd name="connsiteY25" fmla="*/ 142685 h 176403"/>
                  <a:gd name="connsiteX26" fmla="*/ 120015 w 183169"/>
                  <a:gd name="connsiteY26" fmla="*/ 142018 h 176403"/>
                  <a:gd name="connsiteX27" fmla="*/ 135827 w 183169"/>
                  <a:gd name="connsiteY27" fmla="*/ 147542 h 176403"/>
                  <a:gd name="connsiteX28" fmla="*/ 161925 w 183169"/>
                  <a:gd name="connsiteY28" fmla="*/ 121825 h 176403"/>
                  <a:gd name="connsiteX29" fmla="*/ 160496 w 183169"/>
                  <a:gd name="connsiteY29" fmla="*/ 113157 h 176403"/>
                  <a:gd name="connsiteX30" fmla="*/ 162020 w 183169"/>
                  <a:gd name="connsiteY30" fmla="*/ 113252 h 176403"/>
                  <a:gd name="connsiteX31" fmla="*/ 183166 w 183169"/>
                  <a:gd name="connsiteY31" fmla="*/ 92488 h 176403"/>
                  <a:gd name="connsiteX32" fmla="*/ 165068 w 183169"/>
                  <a:gd name="connsiteY32" fmla="*/ 71723 h 176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83169" h="176403">
                    <a:moveTo>
                      <a:pt x="165068" y="71723"/>
                    </a:moveTo>
                    <a:cubicBezTo>
                      <a:pt x="168593" y="68008"/>
                      <a:pt x="170879" y="62960"/>
                      <a:pt x="170974" y="57531"/>
                    </a:cubicBezTo>
                    <a:cubicBezTo>
                      <a:pt x="171164" y="46482"/>
                      <a:pt x="162782" y="37529"/>
                      <a:pt x="152019" y="36767"/>
                    </a:cubicBezTo>
                    <a:cubicBezTo>
                      <a:pt x="156115" y="32861"/>
                      <a:pt x="158687" y="27432"/>
                      <a:pt x="158782" y="21431"/>
                    </a:cubicBezTo>
                    <a:cubicBezTo>
                      <a:pt x="158972" y="9620"/>
                      <a:pt x="149543" y="0"/>
                      <a:pt x="137731" y="0"/>
                    </a:cubicBezTo>
                    <a:cubicBezTo>
                      <a:pt x="125921" y="0"/>
                      <a:pt x="116205" y="9525"/>
                      <a:pt x="116014" y="21431"/>
                    </a:cubicBezTo>
                    <a:cubicBezTo>
                      <a:pt x="116014" y="25432"/>
                      <a:pt x="116967" y="29242"/>
                      <a:pt x="118872" y="32480"/>
                    </a:cubicBezTo>
                    <a:lnTo>
                      <a:pt x="104108" y="32480"/>
                    </a:lnTo>
                    <a:cubicBezTo>
                      <a:pt x="104299" y="33528"/>
                      <a:pt x="104394" y="34671"/>
                      <a:pt x="104299" y="35814"/>
                    </a:cubicBezTo>
                    <a:cubicBezTo>
                      <a:pt x="104204" y="41339"/>
                      <a:pt x="101918" y="46292"/>
                      <a:pt x="98393" y="50102"/>
                    </a:cubicBezTo>
                    <a:cubicBezTo>
                      <a:pt x="108776" y="51245"/>
                      <a:pt x="116681" y="60007"/>
                      <a:pt x="116491" y="70771"/>
                    </a:cubicBezTo>
                    <a:cubicBezTo>
                      <a:pt x="116300" y="82296"/>
                      <a:pt x="106871" y="91630"/>
                      <a:pt x="95441" y="91630"/>
                    </a:cubicBezTo>
                    <a:cubicBezTo>
                      <a:pt x="94869" y="91630"/>
                      <a:pt x="94393" y="91630"/>
                      <a:pt x="93917" y="91535"/>
                    </a:cubicBezTo>
                    <a:cubicBezTo>
                      <a:pt x="94869" y="94202"/>
                      <a:pt x="95345" y="97155"/>
                      <a:pt x="95345" y="100203"/>
                    </a:cubicBezTo>
                    <a:cubicBezTo>
                      <a:pt x="95155" y="114395"/>
                      <a:pt x="83439" y="125921"/>
                      <a:pt x="69247" y="125921"/>
                    </a:cubicBezTo>
                    <a:cubicBezTo>
                      <a:pt x="63246" y="125921"/>
                      <a:pt x="57721" y="123825"/>
                      <a:pt x="53435" y="120396"/>
                    </a:cubicBezTo>
                    <a:cubicBezTo>
                      <a:pt x="53435" y="120587"/>
                      <a:pt x="53435" y="120872"/>
                      <a:pt x="53435" y="121063"/>
                    </a:cubicBezTo>
                    <a:cubicBezTo>
                      <a:pt x="53150" y="135255"/>
                      <a:pt x="41434" y="146780"/>
                      <a:pt x="27337" y="146780"/>
                    </a:cubicBezTo>
                    <a:cubicBezTo>
                      <a:pt x="22479" y="146780"/>
                      <a:pt x="17907" y="145352"/>
                      <a:pt x="14097" y="142970"/>
                    </a:cubicBezTo>
                    <a:cubicBezTo>
                      <a:pt x="10763" y="147923"/>
                      <a:pt x="5810" y="151733"/>
                      <a:pt x="0" y="153448"/>
                    </a:cubicBezTo>
                    <a:cubicBezTo>
                      <a:pt x="3905" y="162306"/>
                      <a:pt x="12668" y="168402"/>
                      <a:pt x="23051" y="168402"/>
                    </a:cubicBezTo>
                    <a:cubicBezTo>
                      <a:pt x="28289" y="168402"/>
                      <a:pt x="33242" y="166878"/>
                      <a:pt x="37338" y="164116"/>
                    </a:cubicBezTo>
                    <a:cubicBezTo>
                      <a:pt x="41720" y="171450"/>
                      <a:pt x="49721" y="176403"/>
                      <a:pt x="58960" y="176403"/>
                    </a:cubicBezTo>
                    <a:cubicBezTo>
                      <a:pt x="68009" y="176403"/>
                      <a:pt x="76010" y="171736"/>
                      <a:pt x="80677" y="164687"/>
                    </a:cubicBezTo>
                    <a:cubicBezTo>
                      <a:pt x="84487" y="167069"/>
                      <a:pt x="89059" y="168402"/>
                      <a:pt x="93917" y="168402"/>
                    </a:cubicBezTo>
                    <a:cubicBezTo>
                      <a:pt x="108109" y="168402"/>
                      <a:pt x="119825" y="156877"/>
                      <a:pt x="120015" y="142685"/>
                    </a:cubicBezTo>
                    <a:cubicBezTo>
                      <a:pt x="120015" y="142494"/>
                      <a:pt x="120015" y="142208"/>
                      <a:pt x="120015" y="142018"/>
                    </a:cubicBezTo>
                    <a:cubicBezTo>
                      <a:pt x="124301" y="145447"/>
                      <a:pt x="129826" y="147542"/>
                      <a:pt x="135827" y="147542"/>
                    </a:cubicBezTo>
                    <a:cubicBezTo>
                      <a:pt x="150019" y="147542"/>
                      <a:pt x="161735" y="136017"/>
                      <a:pt x="161925" y="121825"/>
                    </a:cubicBezTo>
                    <a:cubicBezTo>
                      <a:pt x="161925" y="118777"/>
                      <a:pt x="161449" y="115919"/>
                      <a:pt x="160496" y="113157"/>
                    </a:cubicBezTo>
                    <a:cubicBezTo>
                      <a:pt x="160972" y="113157"/>
                      <a:pt x="161544" y="113252"/>
                      <a:pt x="162020" y="113252"/>
                    </a:cubicBezTo>
                    <a:cubicBezTo>
                      <a:pt x="173546" y="113252"/>
                      <a:pt x="182975" y="103918"/>
                      <a:pt x="183166" y="92488"/>
                    </a:cubicBezTo>
                    <a:cubicBezTo>
                      <a:pt x="183356" y="81629"/>
                      <a:pt x="175451" y="72866"/>
                      <a:pt x="165068" y="71723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84" name="Freeform: Shape 17683">
                <a:extLst>
                  <a:ext uri="{FF2B5EF4-FFF2-40B4-BE49-F238E27FC236}">
                    <a16:creationId xmlns:a16="http://schemas.microsoft.com/office/drawing/2014/main" id="{4D5A67BB-47ED-4BFB-A042-E32F736C12CF}"/>
                  </a:ext>
                </a:extLst>
              </p:cNvPr>
              <p:cNvSpPr/>
              <p:nvPr/>
            </p:nvSpPr>
            <p:spPr>
              <a:xfrm>
                <a:off x="4909849" y="5248314"/>
                <a:ext cx="137166" cy="51149"/>
              </a:xfrm>
              <a:custGeom>
                <a:avLst/>
                <a:gdLst>
                  <a:gd name="connsiteX0" fmla="*/ 126493 w 137166"/>
                  <a:gd name="connsiteY0" fmla="*/ 0 h 51149"/>
                  <a:gd name="connsiteX1" fmla="*/ 11432 w 137166"/>
                  <a:gd name="connsiteY1" fmla="*/ 0 h 51149"/>
                  <a:gd name="connsiteX2" fmla="*/ 382 w 137166"/>
                  <a:gd name="connsiteY2" fmla="*/ 10859 h 51149"/>
                  <a:gd name="connsiteX3" fmla="*/ 1 w 137166"/>
                  <a:gd name="connsiteY3" fmla="*/ 33242 h 51149"/>
                  <a:gd name="connsiteX4" fmla="*/ 10669 w 137166"/>
                  <a:gd name="connsiteY4" fmla="*/ 44101 h 51149"/>
                  <a:gd name="connsiteX5" fmla="*/ 59247 w 137166"/>
                  <a:gd name="connsiteY5" fmla="*/ 44101 h 51149"/>
                  <a:gd name="connsiteX6" fmla="*/ 66772 w 137166"/>
                  <a:gd name="connsiteY6" fmla="*/ 51149 h 51149"/>
                  <a:gd name="connsiteX7" fmla="*/ 74487 w 137166"/>
                  <a:gd name="connsiteY7" fmla="*/ 44101 h 51149"/>
                  <a:gd name="connsiteX8" fmla="*/ 125732 w 137166"/>
                  <a:gd name="connsiteY8" fmla="*/ 44101 h 51149"/>
                  <a:gd name="connsiteX9" fmla="*/ 136780 w 137166"/>
                  <a:gd name="connsiteY9" fmla="*/ 33242 h 51149"/>
                  <a:gd name="connsiteX10" fmla="*/ 137161 w 137166"/>
                  <a:gd name="connsiteY10" fmla="*/ 10859 h 51149"/>
                  <a:gd name="connsiteX11" fmla="*/ 126493 w 137166"/>
                  <a:gd name="connsiteY11" fmla="*/ 0 h 51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7166" h="51149">
                    <a:moveTo>
                      <a:pt x="126493" y="0"/>
                    </a:moveTo>
                    <a:lnTo>
                      <a:pt x="11432" y="0"/>
                    </a:lnTo>
                    <a:cubicBezTo>
                      <a:pt x="5431" y="0"/>
                      <a:pt x="478" y="4858"/>
                      <a:pt x="382" y="10859"/>
                    </a:cubicBezTo>
                    <a:lnTo>
                      <a:pt x="1" y="33242"/>
                    </a:lnTo>
                    <a:cubicBezTo>
                      <a:pt x="-94" y="39243"/>
                      <a:pt x="4669" y="44101"/>
                      <a:pt x="10669" y="44101"/>
                    </a:cubicBezTo>
                    <a:lnTo>
                      <a:pt x="59247" y="44101"/>
                    </a:lnTo>
                    <a:cubicBezTo>
                      <a:pt x="59533" y="48006"/>
                      <a:pt x="62771" y="51149"/>
                      <a:pt x="66772" y="51149"/>
                    </a:cubicBezTo>
                    <a:cubicBezTo>
                      <a:pt x="70772" y="51149"/>
                      <a:pt x="74106" y="48006"/>
                      <a:pt x="74487" y="44101"/>
                    </a:cubicBezTo>
                    <a:lnTo>
                      <a:pt x="125732" y="44101"/>
                    </a:lnTo>
                    <a:cubicBezTo>
                      <a:pt x="131732" y="44101"/>
                      <a:pt x="136685" y="39243"/>
                      <a:pt x="136780" y="33242"/>
                    </a:cubicBezTo>
                    <a:lnTo>
                      <a:pt x="137161" y="10859"/>
                    </a:lnTo>
                    <a:cubicBezTo>
                      <a:pt x="137352" y="4858"/>
                      <a:pt x="132494" y="0"/>
                      <a:pt x="126493" y="0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85" name="Freeform: Shape 17684">
                <a:extLst>
                  <a:ext uri="{FF2B5EF4-FFF2-40B4-BE49-F238E27FC236}">
                    <a16:creationId xmlns:a16="http://schemas.microsoft.com/office/drawing/2014/main" id="{71E99B6A-5DDA-4268-8B18-7172C0F2AF7F}"/>
                  </a:ext>
                </a:extLst>
              </p:cNvPr>
              <p:cNvSpPr/>
              <p:nvPr/>
            </p:nvSpPr>
            <p:spPr>
              <a:xfrm>
                <a:off x="4934235" y="5264221"/>
                <a:ext cx="25528" cy="16668"/>
              </a:xfrm>
              <a:custGeom>
                <a:avLst/>
                <a:gdLst>
                  <a:gd name="connsiteX0" fmla="*/ 12954 w 25528"/>
                  <a:gd name="connsiteY0" fmla="*/ 2953 h 16668"/>
                  <a:gd name="connsiteX1" fmla="*/ 25337 w 25528"/>
                  <a:gd name="connsiteY1" fmla="*/ 16669 h 16668"/>
                  <a:gd name="connsiteX2" fmla="*/ 25527 w 25528"/>
                  <a:gd name="connsiteY2" fmla="*/ 16669 h 16668"/>
                  <a:gd name="connsiteX3" fmla="*/ 13049 w 25528"/>
                  <a:gd name="connsiteY3" fmla="*/ 0 h 16668"/>
                  <a:gd name="connsiteX4" fmla="*/ 0 w 25528"/>
                  <a:gd name="connsiteY4" fmla="*/ 16669 h 16668"/>
                  <a:gd name="connsiteX5" fmla="*/ 190 w 25528"/>
                  <a:gd name="connsiteY5" fmla="*/ 16669 h 16668"/>
                  <a:gd name="connsiteX6" fmla="*/ 12954 w 25528"/>
                  <a:gd name="connsiteY6" fmla="*/ 2953 h 16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28" h="16668">
                    <a:moveTo>
                      <a:pt x="12954" y="2953"/>
                    </a:moveTo>
                    <a:cubicBezTo>
                      <a:pt x="19240" y="2953"/>
                      <a:pt x="24384" y="8858"/>
                      <a:pt x="25337" y="16669"/>
                    </a:cubicBezTo>
                    <a:lnTo>
                      <a:pt x="25527" y="16669"/>
                    </a:lnTo>
                    <a:cubicBezTo>
                      <a:pt x="25622" y="7525"/>
                      <a:pt x="20098" y="0"/>
                      <a:pt x="13049" y="0"/>
                    </a:cubicBezTo>
                    <a:cubicBezTo>
                      <a:pt x="6001" y="0"/>
                      <a:pt x="190" y="7429"/>
                      <a:pt x="0" y="16669"/>
                    </a:cubicBezTo>
                    <a:lnTo>
                      <a:pt x="190" y="16669"/>
                    </a:lnTo>
                    <a:cubicBezTo>
                      <a:pt x="1334" y="8858"/>
                      <a:pt x="6668" y="2953"/>
                      <a:pt x="12954" y="2953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86" name="Freeform: Shape 17685">
                <a:extLst>
                  <a:ext uri="{FF2B5EF4-FFF2-40B4-BE49-F238E27FC236}">
                    <a16:creationId xmlns:a16="http://schemas.microsoft.com/office/drawing/2014/main" id="{7DF97803-69AC-4545-8F27-07CEC32830EF}"/>
                  </a:ext>
                </a:extLst>
              </p:cNvPr>
              <p:cNvSpPr/>
              <p:nvPr/>
            </p:nvSpPr>
            <p:spPr>
              <a:xfrm>
                <a:off x="4997100" y="5264316"/>
                <a:ext cx="25531" cy="16668"/>
              </a:xfrm>
              <a:custGeom>
                <a:avLst/>
                <a:gdLst>
                  <a:gd name="connsiteX0" fmla="*/ 13049 w 25531"/>
                  <a:gd name="connsiteY0" fmla="*/ 2858 h 16668"/>
                  <a:gd name="connsiteX1" fmla="*/ 25337 w 25531"/>
                  <a:gd name="connsiteY1" fmla="*/ 16669 h 16668"/>
                  <a:gd name="connsiteX2" fmla="*/ 25527 w 25531"/>
                  <a:gd name="connsiteY2" fmla="*/ 16669 h 16668"/>
                  <a:gd name="connsiteX3" fmla="*/ 13049 w 25531"/>
                  <a:gd name="connsiteY3" fmla="*/ 0 h 16668"/>
                  <a:gd name="connsiteX4" fmla="*/ 0 w 25531"/>
                  <a:gd name="connsiteY4" fmla="*/ 16669 h 16668"/>
                  <a:gd name="connsiteX5" fmla="*/ 286 w 25531"/>
                  <a:gd name="connsiteY5" fmla="*/ 16669 h 16668"/>
                  <a:gd name="connsiteX6" fmla="*/ 13049 w 25531"/>
                  <a:gd name="connsiteY6" fmla="*/ 2858 h 16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31" h="16668">
                    <a:moveTo>
                      <a:pt x="13049" y="2858"/>
                    </a:moveTo>
                    <a:cubicBezTo>
                      <a:pt x="19336" y="2858"/>
                      <a:pt x="24479" y="8763"/>
                      <a:pt x="25337" y="16669"/>
                    </a:cubicBezTo>
                    <a:lnTo>
                      <a:pt x="25527" y="16669"/>
                    </a:lnTo>
                    <a:cubicBezTo>
                      <a:pt x="25717" y="7430"/>
                      <a:pt x="20098" y="0"/>
                      <a:pt x="13049" y="0"/>
                    </a:cubicBezTo>
                    <a:cubicBezTo>
                      <a:pt x="6001" y="0"/>
                      <a:pt x="95" y="7430"/>
                      <a:pt x="0" y="16669"/>
                    </a:cubicBezTo>
                    <a:lnTo>
                      <a:pt x="286" y="16669"/>
                    </a:lnTo>
                    <a:cubicBezTo>
                      <a:pt x="1333" y="8763"/>
                      <a:pt x="6667" y="2858"/>
                      <a:pt x="13049" y="2858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87" name="Freeform: Shape 17686">
                <a:extLst>
                  <a:ext uri="{FF2B5EF4-FFF2-40B4-BE49-F238E27FC236}">
                    <a16:creationId xmlns:a16="http://schemas.microsoft.com/office/drawing/2014/main" id="{49B1FCF2-63BC-407A-AD00-C479F6DA0461}"/>
                  </a:ext>
                </a:extLst>
              </p:cNvPr>
              <p:cNvSpPr/>
              <p:nvPr/>
            </p:nvSpPr>
            <p:spPr>
              <a:xfrm>
                <a:off x="5042534" y="5250314"/>
                <a:ext cx="3524" cy="4190"/>
              </a:xfrm>
              <a:custGeom>
                <a:avLst/>
                <a:gdLst>
                  <a:gd name="connsiteX0" fmla="*/ 3524 w 3524"/>
                  <a:gd name="connsiteY0" fmla="*/ 4191 h 4190"/>
                  <a:gd name="connsiteX1" fmla="*/ 0 w 3524"/>
                  <a:gd name="connsiteY1" fmla="*/ 0 h 4190"/>
                  <a:gd name="connsiteX2" fmla="*/ 3524 w 3524"/>
                  <a:gd name="connsiteY2" fmla="*/ 4191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24" h="4190">
                    <a:moveTo>
                      <a:pt x="3524" y="4191"/>
                    </a:moveTo>
                    <a:cubicBezTo>
                      <a:pt x="2762" y="2476"/>
                      <a:pt x="1524" y="1048"/>
                      <a:pt x="0" y="0"/>
                    </a:cubicBezTo>
                    <a:cubicBezTo>
                      <a:pt x="953" y="1619"/>
                      <a:pt x="2096" y="3048"/>
                      <a:pt x="3524" y="4191"/>
                    </a:cubicBezTo>
                    <a:close/>
                  </a:path>
                </a:pathLst>
              </a:custGeom>
              <a:solidFill>
                <a:srgbClr val="F4CE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88" name="Freeform: Shape 17687">
                <a:extLst>
                  <a:ext uri="{FF2B5EF4-FFF2-40B4-BE49-F238E27FC236}">
                    <a16:creationId xmlns:a16="http://schemas.microsoft.com/office/drawing/2014/main" id="{1363D5FD-0753-47C3-8532-A9FAB895EEF2}"/>
                  </a:ext>
                </a:extLst>
              </p:cNvPr>
              <p:cNvSpPr/>
              <p:nvPr/>
            </p:nvSpPr>
            <p:spPr>
              <a:xfrm>
                <a:off x="4910708" y="5246409"/>
                <a:ext cx="131635" cy="16668"/>
              </a:xfrm>
              <a:custGeom>
                <a:avLst/>
                <a:gdLst>
                  <a:gd name="connsiteX0" fmla="*/ 131636 w 131635"/>
                  <a:gd name="connsiteY0" fmla="*/ 3715 h 16668"/>
                  <a:gd name="connsiteX1" fmla="*/ 130397 w 131635"/>
                  <a:gd name="connsiteY1" fmla="*/ 3048 h 16668"/>
                  <a:gd name="connsiteX2" fmla="*/ 119158 w 131635"/>
                  <a:gd name="connsiteY2" fmla="*/ 8668 h 16668"/>
                  <a:gd name="connsiteX3" fmla="*/ 107347 w 131635"/>
                  <a:gd name="connsiteY3" fmla="*/ 1905 h 16668"/>
                  <a:gd name="connsiteX4" fmla="*/ 106299 w 131635"/>
                  <a:gd name="connsiteY4" fmla="*/ 1905 h 16668"/>
                  <a:gd name="connsiteX5" fmla="*/ 94202 w 131635"/>
                  <a:gd name="connsiteY5" fmla="*/ 8668 h 16668"/>
                  <a:gd name="connsiteX6" fmla="*/ 81439 w 131635"/>
                  <a:gd name="connsiteY6" fmla="*/ 0 h 16668"/>
                  <a:gd name="connsiteX7" fmla="*/ 80486 w 131635"/>
                  <a:gd name="connsiteY7" fmla="*/ 1905 h 16668"/>
                  <a:gd name="connsiteX8" fmla="*/ 68009 w 131635"/>
                  <a:gd name="connsiteY8" fmla="*/ 9239 h 16668"/>
                  <a:gd name="connsiteX9" fmla="*/ 55817 w 131635"/>
                  <a:gd name="connsiteY9" fmla="*/ 1905 h 16668"/>
                  <a:gd name="connsiteX10" fmla="*/ 55531 w 131635"/>
                  <a:gd name="connsiteY10" fmla="*/ 1905 h 16668"/>
                  <a:gd name="connsiteX11" fmla="*/ 42481 w 131635"/>
                  <a:gd name="connsiteY11" fmla="*/ 10573 h 16668"/>
                  <a:gd name="connsiteX12" fmla="*/ 31337 w 131635"/>
                  <a:gd name="connsiteY12" fmla="*/ 4953 h 16668"/>
                  <a:gd name="connsiteX13" fmla="*/ 18764 w 131635"/>
                  <a:gd name="connsiteY13" fmla="*/ 12478 h 16668"/>
                  <a:gd name="connsiteX14" fmla="*/ 6953 w 131635"/>
                  <a:gd name="connsiteY14" fmla="*/ 5905 h 16668"/>
                  <a:gd name="connsiteX15" fmla="*/ 1143 w 131635"/>
                  <a:gd name="connsiteY15" fmla="*/ 7334 h 16668"/>
                  <a:gd name="connsiteX16" fmla="*/ 0 w 131635"/>
                  <a:gd name="connsiteY16" fmla="*/ 9906 h 16668"/>
                  <a:gd name="connsiteX17" fmla="*/ 190 w 131635"/>
                  <a:gd name="connsiteY17" fmla="*/ 11811 h 16668"/>
                  <a:gd name="connsiteX18" fmla="*/ 6858 w 131635"/>
                  <a:gd name="connsiteY18" fmla="*/ 8477 h 16668"/>
                  <a:gd name="connsiteX19" fmla="*/ 18574 w 131635"/>
                  <a:gd name="connsiteY19" fmla="*/ 16669 h 16668"/>
                  <a:gd name="connsiteX20" fmla="*/ 31147 w 131635"/>
                  <a:gd name="connsiteY20" fmla="*/ 7525 h 16668"/>
                  <a:gd name="connsiteX21" fmla="*/ 42291 w 131635"/>
                  <a:gd name="connsiteY21" fmla="*/ 14478 h 16668"/>
                  <a:gd name="connsiteX22" fmla="*/ 55531 w 131635"/>
                  <a:gd name="connsiteY22" fmla="*/ 4286 h 16668"/>
                  <a:gd name="connsiteX23" fmla="*/ 68389 w 131635"/>
                  <a:gd name="connsiteY23" fmla="*/ 14192 h 16668"/>
                  <a:gd name="connsiteX24" fmla="*/ 81344 w 131635"/>
                  <a:gd name="connsiteY24" fmla="*/ 2667 h 16668"/>
                  <a:gd name="connsiteX25" fmla="*/ 94488 w 131635"/>
                  <a:gd name="connsiteY25" fmla="*/ 12954 h 16668"/>
                  <a:gd name="connsiteX26" fmla="*/ 106775 w 131635"/>
                  <a:gd name="connsiteY26" fmla="*/ 3810 h 16668"/>
                  <a:gd name="connsiteX27" fmla="*/ 119063 w 131635"/>
                  <a:gd name="connsiteY27" fmla="*/ 13621 h 16668"/>
                  <a:gd name="connsiteX28" fmla="*/ 131636 w 131635"/>
                  <a:gd name="connsiteY28" fmla="*/ 3715 h 16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31635" h="16668">
                    <a:moveTo>
                      <a:pt x="131636" y="3715"/>
                    </a:moveTo>
                    <a:cubicBezTo>
                      <a:pt x="131254" y="3429"/>
                      <a:pt x="130873" y="3239"/>
                      <a:pt x="130397" y="3048"/>
                    </a:cubicBezTo>
                    <a:cubicBezTo>
                      <a:pt x="127730" y="6477"/>
                      <a:pt x="123730" y="8668"/>
                      <a:pt x="119158" y="8668"/>
                    </a:cubicBezTo>
                    <a:cubicBezTo>
                      <a:pt x="114110" y="8668"/>
                      <a:pt x="109728" y="6001"/>
                      <a:pt x="107347" y="1905"/>
                    </a:cubicBezTo>
                    <a:lnTo>
                      <a:pt x="106299" y="1905"/>
                    </a:lnTo>
                    <a:cubicBezTo>
                      <a:pt x="103727" y="5905"/>
                      <a:pt x="99251" y="8382"/>
                      <a:pt x="94202" y="8668"/>
                    </a:cubicBezTo>
                    <a:cubicBezTo>
                      <a:pt x="88297" y="8953"/>
                      <a:pt x="83915" y="4096"/>
                      <a:pt x="81439" y="0"/>
                    </a:cubicBezTo>
                    <a:lnTo>
                      <a:pt x="80486" y="1905"/>
                    </a:lnTo>
                    <a:cubicBezTo>
                      <a:pt x="78010" y="6286"/>
                      <a:pt x="73343" y="9334"/>
                      <a:pt x="68009" y="9239"/>
                    </a:cubicBezTo>
                    <a:cubicBezTo>
                      <a:pt x="62675" y="9239"/>
                      <a:pt x="58103" y="6286"/>
                      <a:pt x="55817" y="1905"/>
                    </a:cubicBezTo>
                    <a:lnTo>
                      <a:pt x="55531" y="1905"/>
                    </a:lnTo>
                    <a:cubicBezTo>
                      <a:pt x="53340" y="6953"/>
                      <a:pt x="48292" y="10573"/>
                      <a:pt x="42481" y="10573"/>
                    </a:cubicBezTo>
                    <a:cubicBezTo>
                      <a:pt x="37910" y="10573"/>
                      <a:pt x="33814" y="8382"/>
                      <a:pt x="31337" y="4953"/>
                    </a:cubicBezTo>
                    <a:cubicBezTo>
                      <a:pt x="28861" y="9430"/>
                      <a:pt x="24194" y="12478"/>
                      <a:pt x="18764" y="12478"/>
                    </a:cubicBezTo>
                    <a:cubicBezTo>
                      <a:pt x="13716" y="12478"/>
                      <a:pt x="9430" y="9811"/>
                      <a:pt x="6953" y="5905"/>
                    </a:cubicBezTo>
                    <a:cubicBezTo>
                      <a:pt x="5144" y="6763"/>
                      <a:pt x="3238" y="7239"/>
                      <a:pt x="1143" y="7334"/>
                    </a:cubicBezTo>
                    <a:cubicBezTo>
                      <a:pt x="667" y="8096"/>
                      <a:pt x="286" y="9049"/>
                      <a:pt x="0" y="9906"/>
                    </a:cubicBezTo>
                    <a:cubicBezTo>
                      <a:pt x="95" y="9906"/>
                      <a:pt x="190" y="11811"/>
                      <a:pt x="190" y="11811"/>
                    </a:cubicBezTo>
                    <a:cubicBezTo>
                      <a:pt x="2572" y="11811"/>
                      <a:pt x="4858" y="9334"/>
                      <a:pt x="6858" y="8477"/>
                    </a:cubicBezTo>
                    <a:cubicBezTo>
                      <a:pt x="9239" y="12382"/>
                      <a:pt x="13621" y="16669"/>
                      <a:pt x="18574" y="16669"/>
                    </a:cubicBezTo>
                    <a:cubicBezTo>
                      <a:pt x="24003" y="16669"/>
                      <a:pt x="28765" y="12001"/>
                      <a:pt x="31147" y="7525"/>
                    </a:cubicBezTo>
                    <a:cubicBezTo>
                      <a:pt x="33623" y="10954"/>
                      <a:pt x="37624" y="14478"/>
                      <a:pt x="42291" y="14478"/>
                    </a:cubicBezTo>
                    <a:cubicBezTo>
                      <a:pt x="48292" y="14478"/>
                      <a:pt x="53435" y="9525"/>
                      <a:pt x="55531" y="4286"/>
                    </a:cubicBezTo>
                    <a:cubicBezTo>
                      <a:pt x="57817" y="8858"/>
                      <a:pt x="62865" y="14192"/>
                      <a:pt x="68389" y="14192"/>
                    </a:cubicBezTo>
                    <a:cubicBezTo>
                      <a:pt x="74486" y="14192"/>
                      <a:pt x="79248" y="8096"/>
                      <a:pt x="81344" y="2667"/>
                    </a:cubicBezTo>
                    <a:cubicBezTo>
                      <a:pt x="83344" y="7810"/>
                      <a:pt x="88582" y="12954"/>
                      <a:pt x="94488" y="12954"/>
                    </a:cubicBezTo>
                    <a:cubicBezTo>
                      <a:pt x="99917" y="12954"/>
                      <a:pt x="104394" y="8287"/>
                      <a:pt x="106775" y="3810"/>
                    </a:cubicBezTo>
                    <a:cubicBezTo>
                      <a:pt x="109061" y="8287"/>
                      <a:pt x="113633" y="13621"/>
                      <a:pt x="119063" y="13621"/>
                    </a:cubicBezTo>
                    <a:cubicBezTo>
                      <a:pt x="124492" y="13430"/>
                      <a:pt x="129254" y="8191"/>
                      <a:pt x="131636" y="3715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89" name="Freeform: Shape 17688">
                <a:extLst>
                  <a:ext uri="{FF2B5EF4-FFF2-40B4-BE49-F238E27FC236}">
                    <a16:creationId xmlns:a16="http://schemas.microsoft.com/office/drawing/2014/main" id="{C7385DA5-408D-4EE0-924D-5CC100C9924B}"/>
                  </a:ext>
                </a:extLst>
              </p:cNvPr>
              <p:cNvSpPr/>
              <p:nvPr/>
            </p:nvSpPr>
            <p:spPr>
              <a:xfrm>
                <a:off x="5015388" y="5248314"/>
                <a:ext cx="32100" cy="44196"/>
              </a:xfrm>
              <a:custGeom>
                <a:avLst/>
                <a:gdLst>
                  <a:gd name="connsiteX0" fmla="*/ 31718 w 32100"/>
                  <a:gd name="connsiteY0" fmla="*/ 33338 h 44196"/>
                  <a:gd name="connsiteX1" fmla="*/ 32099 w 32100"/>
                  <a:gd name="connsiteY1" fmla="*/ 10954 h 44196"/>
                  <a:gd name="connsiteX2" fmla="*/ 21431 w 32100"/>
                  <a:gd name="connsiteY2" fmla="*/ 0 h 44196"/>
                  <a:gd name="connsiteX3" fmla="*/ 2762 w 32100"/>
                  <a:gd name="connsiteY3" fmla="*/ 0 h 44196"/>
                  <a:gd name="connsiteX4" fmla="*/ 0 w 32100"/>
                  <a:gd name="connsiteY4" fmla="*/ 42958 h 44196"/>
                  <a:gd name="connsiteX5" fmla="*/ 286 w 32100"/>
                  <a:gd name="connsiteY5" fmla="*/ 44196 h 44196"/>
                  <a:gd name="connsiteX6" fmla="*/ 20765 w 32100"/>
                  <a:gd name="connsiteY6" fmla="*/ 44196 h 44196"/>
                  <a:gd name="connsiteX7" fmla="*/ 31718 w 32100"/>
                  <a:gd name="connsiteY7" fmla="*/ 3333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100" h="44196">
                    <a:moveTo>
                      <a:pt x="31718" y="33338"/>
                    </a:moveTo>
                    <a:lnTo>
                      <a:pt x="32099" y="10954"/>
                    </a:lnTo>
                    <a:cubicBezTo>
                      <a:pt x="32195" y="4953"/>
                      <a:pt x="27432" y="0"/>
                      <a:pt x="21431" y="0"/>
                    </a:cubicBezTo>
                    <a:lnTo>
                      <a:pt x="2762" y="0"/>
                    </a:lnTo>
                    <a:cubicBezTo>
                      <a:pt x="3715" y="1619"/>
                      <a:pt x="17240" y="23622"/>
                      <a:pt x="0" y="42958"/>
                    </a:cubicBezTo>
                    <a:lnTo>
                      <a:pt x="286" y="44196"/>
                    </a:lnTo>
                    <a:lnTo>
                      <a:pt x="20765" y="44196"/>
                    </a:lnTo>
                    <a:cubicBezTo>
                      <a:pt x="26765" y="44196"/>
                      <a:pt x="31623" y="39338"/>
                      <a:pt x="31718" y="33338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90" name="Freeform: Shape 17689">
                <a:extLst>
                  <a:ext uri="{FF2B5EF4-FFF2-40B4-BE49-F238E27FC236}">
                    <a16:creationId xmlns:a16="http://schemas.microsoft.com/office/drawing/2014/main" id="{13A2E75E-86D5-440D-985A-60A348BAA1E5}"/>
                  </a:ext>
                </a:extLst>
              </p:cNvPr>
              <p:cNvSpPr/>
              <p:nvPr/>
            </p:nvSpPr>
            <p:spPr>
              <a:xfrm>
                <a:off x="4887561" y="5210595"/>
                <a:ext cx="181738" cy="47815"/>
              </a:xfrm>
              <a:custGeom>
                <a:avLst/>
                <a:gdLst>
                  <a:gd name="connsiteX0" fmla="*/ 177547 w 181738"/>
                  <a:gd name="connsiteY0" fmla="*/ 20003 h 47815"/>
                  <a:gd name="connsiteX1" fmla="*/ 178690 w 181738"/>
                  <a:gd name="connsiteY1" fmla="*/ 15335 h 47815"/>
                  <a:gd name="connsiteX2" fmla="*/ 167356 w 181738"/>
                  <a:gd name="connsiteY2" fmla="*/ 3810 h 47815"/>
                  <a:gd name="connsiteX3" fmla="*/ 159926 w 181738"/>
                  <a:gd name="connsiteY3" fmla="*/ 6477 h 47815"/>
                  <a:gd name="connsiteX4" fmla="*/ 148210 w 181738"/>
                  <a:gd name="connsiteY4" fmla="*/ 0 h 47815"/>
                  <a:gd name="connsiteX5" fmla="*/ 136399 w 181738"/>
                  <a:gd name="connsiteY5" fmla="*/ 6382 h 47815"/>
                  <a:gd name="connsiteX6" fmla="*/ 125255 w 181738"/>
                  <a:gd name="connsiteY6" fmla="*/ 667 h 47815"/>
                  <a:gd name="connsiteX7" fmla="*/ 119064 w 181738"/>
                  <a:gd name="connsiteY7" fmla="*/ 2096 h 47815"/>
                  <a:gd name="connsiteX8" fmla="*/ 111825 w 181738"/>
                  <a:gd name="connsiteY8" fmla="*/ 0 h 47815"/>
                  <a:gd name="connsiteX9" fmla="*/ 98871 w 181738"/>
                  <a:gd name="connsiteY9" fmla="*/ 8287 h 47815"/>
                  <a:gd name="connsiteX10" fmla="*/ 86869 w 181738"/>
                  <a:gd name="connsiteY10" fmla="*/ 1238 h 47815"/>
                  <a:gd name="connsiteX11" fmla="*/ 74773 w 181738"/>
                  <a:gd name="connsiteY11" fmla="*/ 8096 h 47815"/>
                  <a:gd name="connsiteX12" fmla="*/ 63247 w 181738"/>
                  <a:gd name="connsiteY12" fmla="*/ 1905 h 47815"/>
                  <a:gd name="connsiteX13" fmla="*/ 57723 w 181738"/>
                  <a:gd name="connsiteY13" fmla="*/ 3048 h 47815"/>
                  <a:gd name="connsiteX14" fmla="*/ 54199 w 181738"/>
                  <a:gd name="connsiteY14" fmla="*/ 2572 h 47815"/>
                  <a:gd name="connsiteX15" fmla="*/ 44483 w 181738"/>
                  <a:gd name="connsiteY15" fmla="*/ 6382 h 47815"/>
                  <a:gd name="connsiteX16" fmla="*/ 35625 w 181738"/>
                  <a:gd name="connsiteY16" fmla="*/ 3143 h 47815"/>
                  <a:gd name="connsiteX17" fmla="*/ 25433 w 181738"/>
                  <a:gd name="connsiteY17" fmla="*/ 7429 h 47815"/>
                  <a:gd name="connsiteX18" fmla="*/ 17051 w 181738"/>
                  <a:gd name="connsiteY18" fmla="*/ 3715 h 47815"/>
                  <a:gd name="connsiteX19" fmla="*/ 5335 w 181738"/>
                  <a:gd name="connsiteY19" fmla="*/ 15240 h 47815"/>
                  <a:gd name="connsiteX20" fmla="*/ 6002 w 181738"/>
                  <a:gd name="connsiteY20" fmla="*/ 19241 h 47815"/>
                  <a:gd name="connsiteX21" fmla="*/ 1 w 181738"/>
                  <a:gd name="connsiteY21" fmla="*/ 29242 h 47815"/>
                  <a:gd name="connsiteX22" fmla="*/ 11336 w 181738"/>
                  <a:gd name="connsiteY22" fmla="*/ 40767 h 47815"/>
                  <a:gd name="connsiteX23" fmla="*/ 14956 w 181738"/>
                  <a:gd name="connsiteY23" fmla="*/ 40196 h 47815"/>
                  <a:gd name="connsiteX24" fmla="*/ 23528 w 181738"/>
                  <a:gd name="connsiteY24" fmla="*/ 42672 h 47815"/>
                  <a:gd name="connsiteX25" fmla="*/ 30195 w 181738"/>
                  <a:gd name="connsiteY25" fmla="*/ 41243 h 47815"/>
                  <a:gd name="connsiteX26" fmla="*/ 42007 w 181738"/>
                  <a:gd name="connsiteY26" fmla="*/ 47816 h 47815"/>
                  <a:gd name="connsiteX27" fmla="*/ 54579 w 181738"/>
                  <a:gd name="connsiteY27" fmla="*/ 40291 h 47815"/>
                  <a:gd name="connsiteX28" fmla="*/ 65724 w 181738"/>
                  <a:gd name="connsiteY28" fmla="*/ 45910 h 47815"/>
                  <a:gd name="connsiteX29" fmla="*/ 78964 w 181738"/>
                  <a:gd name="connsiteY29" fmla="*/ 36957 h 47815"/>
                  <a:gd name="connsiteX30" fmla="*/ 91346 w 181738"/>
                  <a:gd name="connsiteY30" fmla="*/ 44577 h 47815"/>
                  <a:gd name="connsiteX31" fmla="*/ 104681 w 181738"/>
                  <a:gd name="connsiteY31" fmla="*/ 35243 h 47815"/>
                  <a:gd name="connsiteX32" fmla="*/ 117540 w 181738"/>
                  <a:gd name="connsiteY32" fmla="*/ 43910 h 47815"/>
                  <a:gd name="connsiteX33" fmla="*/ 130113 w 181738"/>
                  <a:gd name="connsiteY33" fmla="*/ 36385 h 47815"/>
                  <a:gd name="connsiteX34" fmla="*/ 142495 w 181738"/>
                  <a:gd name="connsiteY34" fmla="*/ 43910 h 47815"/>
                  <a:gd name="connsiteX35" fmla="*/ 155068 w 181738"/>
                  <a:gd name="connsiteY35" fmla="*/ 36385 h 47815"/>
                  <a:gd name="connsiteX36" fmla="*/ 167451 w 181738"/>
                  <a:gd name="connsiteY36" fmla="*/ 44005 h 47815"/>
                  <a:gd name="connsiteX37" fmla="*/ 181738 w 181738"/>
                  <a:gd name="connsiteY37" fmla="*/ 29908 h 47815"/>
                  <a:gd name="connsiteX38" fmla="*/ 177547 w 181738"/>
                  <a:gd name="connsiteY38" fmla="*/ 20003 h 47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81738" h="47815">
                    <a:moveTo>
                      <a:pt x="177547" y="20003"/>
                    </a:moveTo>
                    <a:cubicBezTo>
                      <a:pt x="178214" y="18574"/>
                      <a:pt x="178595" y="16954"/>
                      <a:pt x="178690" y="15335"/>
                    </a:cubicBezTo>
                    <a:cubicBezTo>
                      <a:pt x="178785" y="8954"/>
                      <a:pt x="173737" y="3810"/>
                      <a:pt x="167356" y="3810"/>
                    </a:cubicBezTo>
                    <a:cubicBezTo>
                      <a:pt x="164593" y="3810"/>
                      <a:pt x="162022" y="4763"/>
                      <a:pt x="159926" y="6477"/>
                    </a:cubicBezTo>
                    <a:cubicBezTo>
                      <a:pt x="157545" y="2572"/>
                      <a:pt x="153163" y="0"/>
                      <a:pt x="148210" y="0"/>
                    </a:cubicBezTo>
                    <a:cubicBezTo>
                      <a:pt x="143352" y="0"/>
                      <a:pt x="138971" y="2477"/>
                      <a:pt x="136399" y="6382"/>
                    </a:cubicBezTo>
                    <a:cubicBezTo>
                      <a:pt x="133923" y="2953"/>
                      <a:pt x="129827" y="667"/>
                      <a:pt x="125255" y="667"/>
                    </a:cubicBezTo>
                    <a:cubicBezTo>
                      <a:pt x="123064" y="667"/>
                      <a:pt x="120969" y="1143"/>
                      <a:pt x="119064" y="2096"/>
                    </a:cubicBezTo>
                    <a:cubicBezTo>
                      <a:pt x="116968" y="762"/>
                      <a:pt x="114492" y="0"/>
                      <a:pt x="111825" y="0"/>
                    </a:cubicBezTo>
                    <a:cubicBezTo>
                      <a:pt x="106110" y="0"/>
                      <a:pt x="101157" y="3429"/>
                      <a:pt x="98871" y="8287"/>
                    </a:cubicBezTo>
                    <a:cubicBezTo>
                      <a:pt x="96490" y="4096"/>
                      <a:pt x="92013" y="1333"/>
                      <a:pt x="86869" y="1238"/>
                    </a:cubicBezTo>
                    <a:cubicBezTo>
                      <a:pt x="81726" y="1238"/>
                      <a:pt x="77249" y="4001"/>
                      <a:pt x="74773" y="8096"/>
                    </a:cubicBezTo>
                    <a:cubicBezTo>
                      <a:pt x="72296" y="4381"/>
                      <a:pt x="68105" y="1905"/>
                      <a:pt x="63247" y="1905"/>
                    </a:cubicBezTo>
                    <a:cubicBezTo>
                      <a:pt x="61342" y="1905"/>
                      <a:pt x="59437" y="2286"/>
                      <a:pt x="57723" y="3048"/>
                    </a:cubicBezTo>
                    <a:cubicBezTo>
                      <a:pt x="56580" y="2762"/>
                      <a:pt x="55437" y="2572"/>
                      <a:pt x="54199" y="2572"/>
                    </a:cubicBezTo>
                    <a:cubicBezTo>
                      <a:pt x="50484" y="2572"/>
                      <a:pt x="47055" y="4001"/>
                      <a:pt x="44483" y="6382"/>
                    </a:cubicBezTo>
                    <a:cubicBezTo>
                      <a:pt x="42102" y="4381"/>
                      <a:pt x="38959" y="3143"/>
                      <a:pt x="35625" y="3143"/>
                    </a:cubicBezTo>
                    <a:cubicBezTo>
                      <a:pt x="31624" y="3143"/>
                      <a:pt x="28005" y="4763"/>
                      <a:pt x="25433" y="7429"/>
                    </a:cubicBezTo>
                    <a:cubicBezTo>
                      <a:pt x="23337" y="5144"/>
                      <a:pt x="20385" y="3715"/>
                      <a:pt x="17051" y="3715"/>
                    </a:cubicBezTo>
                    <a:cubicBezTo>
                      <a:pt x="10669" y="3715"/>
                      <a:pt x="5431" y="8858"/>
                      <a:pt x="5335" y="15240"/>
                    </a:cubicBezTo>
                    <a:cubicBezTo>
                      <a:pt x="5335" y="16669"/>
                      <a:pt x="5526" y="18002"/>
                      <a:pt x="6002" y="19241"/>
                    </a:cubicBezTo>
                    <a:cubicBezTo>
                      <a:pt x="2478" y="21241"/>
                      <a:pt x="97" y="24955"/>
                      <a:pt x="1" y="29242"/>
                    </a:cubicBezTo>
                    <a:cubicBezTo>
                      <a:pt x="-94" y="35624"/>
                      <a:pt x="4954" y="40767"/>
                      <a:pt x="11336" y="40767"/>
                    </a:cubicBezTo>
                    <a:cubicBezTo>
                      <a:pt x="12574" y="40767"/>
                      <a:pt x="13812" y="40577"/>
                      <a:pt x="14956" y="40196"/>
                    </a:cubicBezTo>
                    <a:cubicBezTo>
                      <a:pt x="17432" y="41815"/>
                      <a:pt x="20290" y="42672"/>
                      <a:pt x="23528" y="42672"/>
                    </a:cubicBezTo>
                    <a:cubicBezTo>
                      <a:pt x="25909" y="42672"/>
                      <a:pt x="28195" y="42196"/>
                      <a:pt x="30195" y="41243"/>
                    </a:cubicBezTo>
                    <a:cubicBezTo>
                      <a:pt x="32577" y="45244"/>
                      <a:pt x="36958" y="47816"/>
                      <a:pt x="42007" y="47816"/>
                    </a:cubicBezTo>
                    <a:cubicBezTo>
                      <a:pt x="47436" y="47816"/>
                      <a:pt x="52103" y="44768"/>
                      <a:pt x="54579" y="40291"/>
                    </a:cubicBezTo>
                    <a:cubicBezTo>
                      <a:pt x="57056" y="43720"/>
                      <a:pt x="61152" y="45910"/>
                      <a:pt x="65724" y="45910"/>
                    </a:cubicBezTo>
                    <a:cubicBezTo>
                      <a:pt x="71725" y="45910"/>
                      <a:pt x="76773" y="42196"/>
                      <a:pt x="78964" y="36957"/>
                    </a:cubicBezTo>
                    <a:cubicBezTo>
                      <a:pt x="81154" y="41529"/>
                      <a:pt x="85917" y="44577"/>
                      <a:pt x="91346" y="44577"/>
                    </a:cubicBezTo>
                    <a:cubicBezTo>
                      <a:pt x="97442" y="44577"/>
                      <a:pt x="102681" y="40672"/>
                      <a:pt x="104681" y="35243"/>
                    </a:cubicBezTo>
                    <a:cubicBezTo>
                      <a:pt x="106681" y="40291"/>
                      <a:pt x="111634" y="43910"/>
                      <a:pt x="117540" y="43910"/>
                    </a:cubicBezTo>
                    <a:cubicBezTo>
                      <a:pt x="122969" y="43910"/>
                      <a:pt x="127732" y="40862"/>
                      <a:pt x="130113" y="36385"/>
                    </a:cubicBezTo>
                    <a:cubicBezTo>
                      <a:pt x="132399" y="40862"/>
                      <a:pt x="137066" y="43910"/>
                      <a:pt x="142495" y="43910"/>
                    </a:cubicBezTo>
                    <a:cubicBezTo>
                      <a:pt x="147925" y="43910"/>
                      <a:pt x="152687" y="40862"/>
                      <a:pt x="155068" y="36385"/>
                    </a:cubicBezTo>
                    <a:cubicBezTo>
                      <a:pt x="157354" y="40862"/>
                      <a:pt x="162022" y="44005"/>
                      <a:pt x="167451" y="44005"/>
                    </a:cubicBezTo>
                    <a:cubicBezTo>
                      <a:pt x="175261" y="44005"/>
                      <a:pt x="181643" y="37719"/>
                      <a:pt x="181738" y="29908"/>
                    </a:cubicBezTo>
                    <a:cubicBezTo>
                      <a:pt x="181643" y="26099"/>
                      <a:pt x="180024" y="22574"/>
                      <a:pt x="177547" y="20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91" name="Freeform: Shape 17690">
                <a:extLst>
                  <a:ext uri="{FF2B5EF4-FFF2-40B4-BE49-F238E27FC236}">
                    <a16:creationId xmlns:a16="http://schemas.microsoft.com/office/drawing/2014/main" id="{F4D5D2E1-A4F9-4BB7-BE39-876739085481}"/>
                  </a:ext>
                </a:extLst>
              </p:cNvPr>
              <p:cNvSpPr/>
              <p:nvPr/>
            </p:nvSpPr>
            <p:spPr>
              <a:xfrm>
                <a:off x="5015959" y="5210690"/>
                <a:ext cx="53245" cy="44291"/>
              </a:xfrm>
              <a:custGeom>
                <a:avLst/>
                <a:gdLst>
                  <a:gd name="connsiteX0" fmla="*/ 49149 w 53245"/>
                  <a:gd name="connsiteY0" fmla="*/ 20002 h 44291"/>
                  <a:gd name="connsiteX1" fmla="*/ 50292 w 53245"/>
                  <a:gd name="connsiteY1" fmla="*/ 15335 h 44291"/>
                  <a:gd name="connsiteX2" fmla="*/ 38958 w 53245"/>
                  <a:gd name="connsiteY2" fmla="*/ 3810 h 44291"/>
                  <a:gd name="connsiteX3" fmla="*/ 31528 w 53245"/>
                  <a:gd name="connsiteY3" fmla="*/ 6477 h 44291"/>
                  <a:gd name="connsiteX4" fmla="*/ 19812 w 53245"/>
                  <a:gd name="connsiteY4" fmla="*/ 0 h 44291"/>
                  <a:gd name="connsiteX5" fmla="*/ 8001 w 53245"/>
                  <a:gd name="connsiteY5" fmla="*/ 6382 h 44291"/>
                  <a:gd name="connsiteX6" fmla="*/ 0 w 53245"/>
                  <a:gd name="connsiteY6" fmla="*/ 1048 h 44291"/>
                  <a:gd name="connsiteX7" fmla="*/ 2191 w 53245"/>
                  <a:gd name="connsiteY7" fmla="*/ 7715 h 44291"/>
                  <a:gd name="connsiteX8" fmla="*/ 7620 w 53245"/>
                  <a:gd name="connsiteY8" fmla="*/ 22955 h 44291"/>
                  <a:gd name="connsiteX9" fmla="*/ 2191 w 53245"/>
                  <a:gd name="connsiteY9" fmla="*/ 37624 h 44291"/>
                  <a:gd name="connsiteX10" fmla="*/ 14002 w 53245"/>
                  <a:gd name="connsiteY10" fmla="*/ 44291 h 44291"/>
                  <a:gd name="connsiteX11" fmla="*/ 26575 w 53245"/>
                  <a:gd name="connsiteY11" fmla="*/ 36766 h 44291"/>
                  <a:gd name="connsiteX12" fmla="*/ 38958 w 53245"/>
                  <a:gd name="connsiteY12" fmla="*/ 44291 h 44291"/>
                  <a:gd name="connsiteX13" fmla="*/ 53245 w 53245"/>
                  <a:gd name="connsiteY13" fmla="*/ 30194 h 44291"/>
                  <a:gd name="connsiteX14" fmla="*/ 49149 w 53245"/>
                  <a:gd name="connsiteY14" fmla="*/ 20002 h 44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245" h="44291">
                    <a:moveTo>
                      <a:pt x="49149" y="20002"/>
                    </a:moveTo>
                    <a:cubicBezTo>
                      <a:pt x="49816" y="18574"/>
                      <a:pt x="50197" y="16954"/>
                      <a:pt x="50292" y="15335"/>
                    </a:cubicBezTo>
                    <a:cubicBezTo>
                      <a:pt x="50387" y="8953"/>
                      <a:pt x="45339" y="3810"/>
                      <a:pt x="38958" y="3810"/>
                    </a:cubicBezTo>
                    <a:cubicBezTo>
                      <a:pt x="36195" y="3810"/>
                      <a:pt x="33624" y="4858"/>
                      <a:pt x="31528" y="6477"/>
                    </a:cubicBezTo>
                    <a:cubicBezTo>
                      <a:pt x="29051" y="2572"/>
                      <a:pt x="24765" y="0"/>
                      <a:pt x="19812" y="0"/>
                    </a:cubicBezTo>
                    <a:cubicBezTo>
                      <a:pt x="14954" y="0"/>
                      <a:pt x="10573" y="2476"/>
                      <a:pt x="8001" y="6382"/>
                    </a:cubicBezTo>
                    <a:cubicBezTo>
                      <a:pt x="6096" y="3715"/>
                      <a:pt x="3239" y="1810"/>
                      <a:pt x="0" y="1048"/>
                    </a:cubicBezTo>
                    <a:cubicBezTo>
                      <a:pt x="858" y="3239"/>
                      <a:pt x="1619" y="5429"/>
                      <a:pt x="2191" y="7715"/>
                    </a:cubicBezTo>
                    <a:cubicBezTo>
                      <a:pt x="5620" y="11906"/>
                      <a:pt x="7716" y="17240"/>
                      <a:pt x="7620" y="22955"/>
                    </a:cubicBezTo>
                    <a:cubicBezTo>
                      <a:pt x="7525" y="28480"/>
                      <a:pt x="5429" y="33528"/>
                      <a:pt x="2191" y="37624"/>
                    </a:cubicBezTo>
                    <a:cubicBezTo>
                      <a:pt x="4667" y="41624"/>
                      <a:pt x="8954" y="44291"/>
                      <a:pt x="14002" y="44291"/>
                    </a:cubicBezTo>
                    <a:cubicBezTo>
                      <a:pt x="19431" y="44291"/>
                      <a:pt x="24099" y="41243"/>
                      <a:pt x="26575" y="36766"/>
                    </a:cubicBezTo>
                    <a:cubicBezTo>
                      <a:pt x="28861" y="41243"/>
                      <a:pt x="33528" y="44291"/>
                      <a:pt x="38958" y="44291"/>
                    </a:cubicBezTo>
                    <a:cubicBezTo>
                      <a:pt x="46768" y="44291"/>
                      <a:pt x="53150" y="38005"/>
                      <a:pt x="53245" y="30194"/>
                    </a:cubicBezTo>
                    <a:cubicBezTo>
                      <a:pt x="53245" y="26098"/>
                      <a:pt x="51626" y="22574"/>
                      <a:pt x="49149" y="20002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92" name="Freeform: Shape 17691">
                <a:extLst>
                  <a:ext uri="{FF2B5EF4-FFF2-40B4-BE49-F238E27FC236}">
                    <a16:creationId xmlns:a16="http://schemas.microsoft.com/office/drawing/2014/main" id="{C8F3E1EC-E68D-4ECD-8751-DE4030E549B1}"/>
                  </a:ext>
                </a:extLst>
              </p:cNvPr>
              <p:cNvSpPr/>
              <p:nvPr/>
            </p:nvSpPr>
            <p:spPr>
              <a:xfrm>
                <a:off x="4902896" y="5199641"/>
                <a:ext cx="154022" cy="21145"/>
              </a:xfrm>
              <a:custGeom>
                <a:avLst/>
                <a:gdLst>
                  <a:gd name="connsiteX0" fmla="*/ 154021 w 154022"/>
                  <a:gd name="connsiteY0" fmla="*/ 10573 h 21145"/>
                  <a:gd name="connsiteX1" fmla="*/ 142972 w 154022"/>
                  <a:gd name="connsiteY1" fmla="*/ 21145 h 21145"/>
                  <a:gd name="connsiteX2" fmla="*/ 10669 w 154022"/>
                  <a:gd name="connsiteY2" fmla="*/ 21145 h 21145"/>
                  <a:gd name="connsiteX3" fmla="*/ 1 w 154022"/>
                  <a:gd name="connsiteY3" fmla="*/ 10573 h 21145"/>
                  <a:gd name="connsiteX4" fmla="*/ 1 w 154022"/>
                  <a:gd name="connsiteY4" fmla="*/ 10573 h 21145"/>
                  <a:gd name="connsiteX5" fmla="*/ 11050 w 154022"/>
                  <a:gd name="connsiteY5" fmla="*/ 0 h 21145"/>
                  <a:gd name="connsiteX6" fmla="*/ 143257 w 154022"/>
                  <a:gd name="connsiteY6" fmla="*/ 0 h 21145"/>
                  <a:gd name="connsiteX7" fmla="*/ 154021 w 154022"/>
                  <a:gd name="connsiteY7" fmla="*/ 10573 h 21145"/>
                  <a:gd name="connsiteX8" fmla="*/ 154021 w 154022"/>
                  <a:gd name="connsiteY8" fmla="*/ 10573 h 21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022" h="21145">
                    <a:moveTo>
                      <a:pt x="154021" y="10573"/>
                    </a:moveTo>
                    <a:cubicBezTo>
                      <a:pt x="153925" y="16383"/>
                      <a:pt x="148973" y="21145"/>
                      <a:pt x="142972" y="21145"/>
                    </a:cubicBezTo>
                    <a:lnTo>
                      <a:pt x="10669" y="21145"/>
                    </a:lnTo>
                    <a:cubicBezTo>
                      <a:pt x="4669" y="21145"/>
                      <a:pt x="-94" y="16383"/>
                      <a:pt x="1" y="10573"/>
                    </a:cubicBezTo>
                    <a:lnTo>
                      <a:pt x="1" y="10573"/>
                    </a:lnTo>
                    <a:cubicBezTo>
                      <a:pt x="97" y="4763"/>
                      <a:pt x="5050" y="0"/>
                      <a:pt x="11050" y="0"/>
                    </a:cubicBezTo>
                    <a:lnTo>
                      <a:pt x="143257" y="0"/>
                    </a:lnTo>
                    <a:cubicBezTo>
                      <a:pt x="149354" y="0"/>
                      <a:pt x="154116" y="4763"/>
                      <a:pt x="154021" y="10573"/>
                    </a:cubicBezTo>
                    <a:lnTo>
                      <a:pt x="154021" y="1057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93" name="Freeform: Shape 17692">
                <a:extLst>
                  <a:ext uri="{FF2B5EF4-FFF2-40B4-BE49-F238E27FC236}">
                    <a16:creationId xmlns:a16="http://schemas.microsoft.com/office/drawing/2014/main" id="{BBA9239E-4C70-46AF-856C-E36D1C3ED41D}"/>
                  </a:ext>
                </a:extLst>
              </p:cNvPr>
              <p:cNvSpPr/>
              <p:nvPr/>
            </p:nvSpPr>
            <p:spPr>
              <a:xfrm>
                <a:off x="4903278" y="5201641"/>
                <a:ext cx="153638" cy="19050"/>
              </a:xfrm>
              <a:custGeom>
                <a:avLst/>
                <a:gdLst>
                  <a:gd name="connsiteX0" fmla="*/ 149257 w 153638"/>
                  <a:gd name="connsiteY0" fmla="*/ 0 h 19050"/>
                  <a:gd name="connsiteX1" fmla="*/ 149638 w 153638"/>
                  <a:gd name="connsiteY1" fmla="*/ 2953 h 19050"/>
                  <a:gd name="connsiteX2" fmla="*/ 138589 w 153638"/>
                  <a:gd name="connsiteY2" fmla="*/ 13525 h 19050"/>
                  <a:gd name="connsiteX3" fmla="*/ 6287 w 153638"/>
                  <a:gd name="connsiteY3" fmla="*/ 13525 h 19050"/>
                  <a:gd name="connsiteX4" fmla="*/ 0 w 153638"/>
                  <a:gd name="connsiteY4" fmla="*/ 11525 h 19050"/>
                  <a:gd name="connsiteX5" fmla="*/ 10287 w 153638"/>
                  <a:gd name="connsiteY5" fmla="*/ 19050 h 19050"/>
                  <a:gd name="connsiteX6" fmla="*/ 142589 w 153638"/>
                  <a:gd name="connsiteY6" fmla="*/ 19050 h 19050"/>
                  <a:gd name="connsiteX7" fmla="*/ 153638 w 153638"/>
                  <a:gd name="connsiteY7" fmla="*/ 8477 h 19050"/>
                  <a:gd name="connsiteX8" fmla="*/ 149257 w 153638"/>
                  <a:gd name="connsiteY8" fmla="*/ 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3638" h="19050">
                    <a:moveTo>
                      <a:pt x="149257" y="0"/>
                    </a:moveTo>
                    <a:cubicBezTo>
                      <a:pt x="149543" y="952"/>
                      <a:pt x="149638" y="2000"/>
                      <a:pt x="149638" y="2953"/>
                    </a:cubicBezTo>
                    <a:cubicBezTo>
                      <a:pt x="149543" y="8763"/>
                      <a:pt x="144589" y="13525"/>
                      <a:pt x="138589" y="13525"/>
                    </a:cubicBezTo>
                    <a:lnTo>
                      <a:pt x="6287" y="13525"/>
                    </a:lnTo>
                    <a:cubicBezTo>
                      <a:pt x="3905" y="13525"/>
                      <a:pt x="1714" y="12764"/>
                      <a:pt x="0" y="11525"/>
                    </a:cubicBezTo>
                    <a:cubicBezTo>
                      <a:pt x="1238" y="15907"/>
                      <a:pt x="5334" y="19050"/>
                      <a:pt x="10287" y="19050"/>
                    </a:cubicBezTo>
                    <a:lnTo>
                      <a:pt x="142589" y="19050"/>
                    </a:lnTo>
                    <a:cubicBezTo>
                      <a:pt x="148590" y="19050"/>
                      <a:pt x="153543" y="14288"/>
                      <a:pt x="153638" y="8477"/>
                    </a:cubicBezTo>
                    <a:cubicBezTo>
                      <a:pt x="153638" y="5048"/>
                      <a:pt x="151924" y="1905"/>
                      <a:pt x="149257" y="0"/>
                    </a:cubicBezTo>
                    <a:close/>
                  </a:path>
                </a:pathLst>
              </a:custGeom>
              <a:solidFill>
                <a:srgbClr val="E5E5E5">
                  <a:alpha val="7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94" name="Freeform: Shape 17693">
                <a:extLst>
                  <a:ext uri="{FF2B5EF4-FFF2-40B4-BE49-F238E27FC236}">
                    <a16:creationId xmlns:a16="http://schemas.microsoft.com/office/drawing/2014/main" id="{31087180-3E22-45EB-B477-6A5782478C37}"/>
                  </a:ext>
                </a:extLst>
              </p:cNvPr>
              <p:cNvSpPr/>
              <p:nvPr/>
            </p:nvSpPr>
            <p:spPr>
              <a:xfrm>
                <a:off x="4959080" y="5302225"/>
                <a:ext cx="19064" cy="14163"/>
              </a:xfrm>
              <a:custGeom>
                <a:avLst/>
                <a:gdLst>
                  <a:gd name="connsiteX0" fmla="*/ 6301 w 19064"/>
                  <a:gd name="connsiteY0" fmla="*/ 11716 h 14163"/>
                  <a:gd name="connsiteX1" fmla="*/ 1158 w 19064"/>
                  <a:gd name="connsiteY1" fmla="*/ 0 h 14163"/>
                  <a:gd name="connsiteX2" fmla="*/ 1062 w 19064"/>
                  <a:gd name="connsiteY2" fmla="*/ 0 h 14163"/>
                  <a:gd name="connsiteX3" fmla="*/ 5539 w 19064"/>
                  <a:gd name="connsiteY3" fmla="*/ 13526 h 14163"/>
                  <a:gd name="connsiteX4" fmla="*/ 19065 w 19064"/>
                  <a:gd name="connsiteY4" fmla="*/ 7144 h 14163"/>
                  <a:gd name="connsiteX5" fmla="*/ 18874 w 19064"/>
                  <a:gd name="connsiteY5" fmla="*/ 7049 h 14163"/>
                  <a:gd name="connsiteX6" fmla="*/ 6301 w 19064"/>
                  <a:gd name="connsiteY6" fmla="*/ 11716 h 14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64" h="14163">
                    <a:moveTo>
                      <a:pt x="6301" y="11716"/>
                    </a:moveTo>
                    <a:cubicBezTo>
                      <a:pt x="1919" y="9906"/>
                      <a:pt x="-176" y="4953"/>
                      <a:pt x="1158" y="0"/>
                    </a:cubicBezTo>
                    <a:lnTo>
                      <a:pt x="1062" y="0"/>
                    </a:lnTo>
                    <a:cubicBezTo>
                      <a:pt x="-1414" y="5429"/>
                      <a:pt x="586" y="11525"/>
                      <a:pt x="5539" y="13526"/>
                    </a:cubicBezTo>
                    <a:cubicBezTo>
                      <a:pt x="10492" y="15526"/>
                      <a:pt x="16493" y="12668"/>
                      <a:pt x="19065" y="7144"/>
                    </a:cubicBezTo>
                    <a:lnTo>
                      <a:pt x="18874" y="7049"/>
                    </a:lnTo>
                    <a:cubicBezTo>
                      <a:pt x="16017" y="11335"/>
                      <a:pt x="10778" y="13430"/>
                      <a:pt x="6301" y="11716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95" name="Freeform: Shape 17694">
                <a:extLst>
                  <a:ext uri="{FF2B5EF4-FFF2-40B4-BE49-F238E27FC236}">
                    <a16:creationId xmlns:a16="http://schemas.microsoft.com/office/drawing/2014/main" id="{D5C3F1F1-03CE-48C4-A295-5E167235C7E0}"/>
                  </a:ext>
                </a:extLst>
              </p:cNvPr>
              <p:cNvSpPr/>
              <p:nvPr/>
            </p:nvSpPr>
            <p:spPr>
              <a:xfrm>
                <a:off x="4793737" y="5058195"/>
                <a:ext cx="34106" cy="34100"/>
              </a:xfrm>
              <a:custGeom>
                <a:avLst/>
                <a:gdLst>
                  <a:gd name="connsiteX0" fmla="*/ 4 w 34106"/>
                  <a:gd name="connsiteY0" fmla="*/ 17050 h 34100"/>
                  <a:gd name="connsiteX1" fmla="*/ 17339 w 34106"/>
                  <a:gd name="connsiteY1" fmla="*/ 0 h 34100"/>
                  <a:gd name="connsiteX2" fmla="*/ 34103 w 34106"/>
                  <a:gd name="connsiteY2" fmla="*/ 17050 h 34100"/>
                  <a:gd name="connsiteX3" fmla="*/ 16768 w 34106"/>
                  <a:gd name="connsiteY3" fmla="*/ 34100 h 34100"/>
                  <a:gd name="connsiteX4" fmla="*/ 4 w 34106"/>
                  <a:gd name="connsiteY4" fmla="*/ 17050 h 34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06" h="34100">
                    <a:moveTo>
                      <a:pt x="4" y="17050"/>
                    </a:moveTo>
                    <a:cubicBezTo>
                      <a:pt x="194" y="7620"/>
                      <a:pt x="7909" y="0"/>
                      <a:pt x="17339" y="0"/>
                    </a:cubicBezTo>
                    <a:cubicBezTo>
                      <a:pt x="26769" y="0"/>
                      <a:pt x="34294" y="7620"/>
                      <a:pt x="34103" y="17050"/>
                    </a:cubicBezTo>
                    <a:cubicBezTo>
                      <a:pt x="34008" y="26480"/>
                      <a:pt x="26197" y="34100"/>
                      <a:pt x="16768" y="34100"/>
                    </a:cubicBezTo>
                    <a:cubicBezTo>
                      <a:pt x="7338" y="34195"/>
                      <a:pt x="-187" y="26480"/>
                      <a:pt x="4" y="17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96" name="Freeform: Shape 17695">
                <a:extLst>
                  <a:ext uri="{FF2B5EF4-FFF2-40B4-BE49-F238E27FC236}">
                    <a16:creationId xmlns:a16="http://schemas.microsoft.com/office/drawing/2014/main" id="{71C35215-1DDB-47AF-A62E-7684136A5216}"/>
                  </a:ext>
                </a:extLst>
              </p:cNvPr>
              <p:cNvSpPr/>
              <p:nvPr/>
            </p:nvSpPr>
            <p:spPr>
              <a:xfrm>
                <a:off x="4799361" y="5059243"/>
                <a:ext cx="29241" cy="33051"/>
              </a:xfrm>
              <a:custGeom>
                <a:avLst/>
                <a:gdLst>
                  <a:gd name="connsiteX0" fmla="*/ 18193 w 29241"/>
                  <a:gd name="connsiteY0" fmla="*/ 0 h 33051"/>
                  <a:gd name="connsiteX1" fmla="*/ 23146 w 29241"/>
                  <a:gd name="connsiteY1" fmla="*/ 12192 h 33051"/>
                  <a:gd name="connsiteX2" fmla="*/ 5810 w 29241"/>
                  <a:gd name="connsiteY2" fmla="*/ 29242 h 33051"/>
                  <a:gd name="connsiteX3" fmla="*/ 0 w 29241"/>
                  <a:gd name="connsiteY3" fmla="*/ 28194 h 33051"/>
                  <a:gd name="connsiteX4" fmla="*/ 11906 w 29241"/>
                  <a:gd name="connsiteY4" fmla="*/ 33052 h 33051"/>
                  <a:gd name="connsiteX5" fmla="*/ 29242 w 29241"/>
                  <a:gd name="connsiteY5" fmla="*/ 16002 h 33051"/>
                  <a:gd name="connsiteX6" fmla="*/ 18193 w 29241"/>
                  <a:gd name="connsiteY6" fmla="*/ 0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241" h="33051">
                    <a:moveTo>
                      <a:pt x="18193" y="0"/>
                    </a:moveTo>
                    <a:cubicBezTo>
                      <a:pt x="21241" y="3143"/>
                      <a:pt x="23146" y="7430"/>
                      <a:pt x="23146" y="12192"/>
                    </a:cubicBezTo>
                    <a:cubicBezTo>
                      <a:pt x="22955" y="21622"/>
                      <a:pt x="15240" y="29242"/>
                      <a:pt x="5810" y="29242"/>
                    </a:cubicBezTo>
                    <a:cubicBezTo>
                      <a:pt x="3715" y="29242"/>
                      <a:pt x="1810" y="28861"/>
                      <a:pt x="0" y="28194"/>
                    </a:cubicBezTo>
                    <a:cubicBezTo>
                      <a:pt x="3048" y="31242"/>
                      <a:pt x="7239" y="33052"/>
                      <a:pt x="11906" y="33052"/>
                    </a:cubicBezTo>
                    <a:cubicBezTo>
                      <a:pt x="21336" y="33052"/>
                      <a:pt x="29146" y="25432"/>
                      <a:pt x="29242" y="16002"/>
                    </a:cubicBezTo>
                    <a:cubicBezTo>
                      <a:pt x="29242" y="8668"/>
                      <a:pt x="24670" y="2381"/>
                      <a:pt x="18193" y="0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97" name="Freeform: Shape 17696">
                <a:extLst>
                  <a:ext uri="{FF2B5EF4-FFF2-40B4-BE49-F238E27FC236}">
                    <a16:creationId xmlns:a16="http://schemas.microsoft.com/office/drawing/2014/main" id="{31C9D360-61DD-407B-B5A2-A485114AED33}"/>
                  </a:ext>
                </a:extLst>
              </p:cNvPr>
              <p:cNvSpPr/>
              <p:nvPr/>
            </p:nvSpPr>
            <p:spPr>
              <a:xfrm>
                <a:off x="5331639" y="5566934"/>
                <a:ext cx="11330" cy="12935"/>
              </a:xfrm>
              <a:custGeom>
                <a:avLst/>
                <a:gdLst>
                  <a:gd name="connsiteX0" fmla="*/ 9790 w 11330"/>
                  <a:gd name="connsiteY0" fmla="*/ 8849 h 12935"/>
                  <a:gd name="connsiteX1" fmla="*/ 1789 w 11330"/>
                  <a:gd name="connsiteY1" fmla="*/ 12469 h 12935"/>
                  <a:gd name="connsiteX2" fmla="*/ 1503 w 11330"/>
                  <a:gd name="connsiteY2" fmla="*/ 4087 h 12935"/>
                  <a:gd name="connsiteX3" fmla="*/ 9504 w 11330"/>
                  <a:gd name="connsiteY3" fmla="*/ 467 h 12935"/>
                  <a:gd name="connsiteX4" fmla="*/ 9790 w 11330"/>
                  <a:gd name="connsiteY4" fmla="*/ 8849 h 1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30" h="12935">
                    <a:moveTo>
                      <a:pt x="9790" y="8849"/>
                    </a:moveTo>
                    <a:cubicBezTo>
                      <a:pt x="7694" y="12183"/>
                      <a:pt x="4075" y="13802"/>
                      <a:pt x="1789" y="12469"/>
                    </a:cubicBezTo>
                    <a:cubicBezTo>
                      <a:pt x="-497" y="11135"/>
                      <a:pt x="-592" y="7420"/>
                      <a:pt x="1503" y="4087"/>
                    </a:cubicBezTo>
                    <a:cubicBezTo>
                      <a:pt x="3599" y="753"/>
                      <a:pt x="7218" y="-866"/>
                      <a:pt x="9504" y="467"/>
                    </a:cubicBezTo>
                    <a:cubicBezTo>
                      <a:pt x="11790" y="1801"/>
                      <a:pt x="11981" y="5611"/>
                      <a:pt x="9790" y="8849"/>
                    </a:cubicBezTo>
                    <a:close/>
                  </a:path>
                </a:pathLst>
              </a:custGeom>
              <a:solidFill>
                <a:srgbClr val="E5CE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98" name="Freeform: Shape 17697">
                <a:extLst>
                  <a:ext uri="{FF2B5EF4-FFF2-40B4-BE49-F238E27FC236}">
                    <a16:creationId xmlns:a16="http://schemas.microsoft.com/office/drawing/2014/main" id="{8DA2DC1C-9614-4FED-A3BD-B77B84936455}"/>
                  </a:ext>
                </a:extLst>
              </p:cNvPr>
              <p:cNvSpPr/>
              <p:nvPr/>
            </p:nvSpPr>
            <p:spPr>
              <a:xfrm>
                <a:off x="5305995" y="5371186"/>
                <a:ext cx="57892" cy="199072"/>
              </a:xfrm>
              <a:custGeom>
                <a:avLst/>
                <a:gdLst>
                  <a:gd name="connsiteX0" fmla="*/ 0 w 57892"/>
                  <a:gd name="connsiteY0" fmla="*/ 17335 h 199072"/>
                  <a:gd name="connsiteX1" fmla="*/ 30766 w 57892"/>
                  <a:gd name="connsiteY1" fmla="*/ 197263 h 199072"/>
                  <a:gd name="connsiteX2" fmla="*/ 36671 w 57892"/>
                  <a:gd name="connsiteY2" fmla="*/ 199073 h 199072"/>
                  <a:gd name="connsiteX3" fmla="*/ 2953 w 57892"/>
                  <a:gd name="connsiteY3" fmla="*/ 0 h 199072"/>
                  <a:gd name="connsiteX4" fmla="*/ 0 w 57892"/>
                  <a:gd name="connsiteY4" fmla="*/ 17335 h 19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892" h="199072">
                    <a:moveTo>
                      <a:pt x="0" y="17335"/>
                    </a:moveTo>
                    <a:cubicBezTo>
                      <a:pt x="0" y="17335"/>
                      <a:pt x="80010" y="77629"/>
                      <a:pt x="30766" y="197263"/>
                    </a:cubicBezTo>
                    <a:lnTo>
                      <a:pt x="36671" y="199073"/>
                    </a:lnTo>
                    <a:cubicBezTo>
                      <a:pt x="36671" y="199073"/>
                      <a:pt x="102203" y="86677"/>
                      <a:pt x="2953" y="0"/>
                    </a:cubicBezTo>
                    <a:lnTo>
                      <a:pt x="0" y="17335"/>
                    </a:lnTo>
                    <a:close/>
                  </a:path>
                </a:pathLst>
              </a:custGeom>
              <a:solidFill>
                <a:srgbClr val="AB2A1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99" name="Freeform: Shape 17698">
                <a:extLst>
                  <a:ext uri="{FF2B5EF4-FFF2-40B4-BE49-F238E27FC236}">
                    <a16:creationId xmlns:a16="http://schemas.microsoft.com/office/drawing/2014/main" id="{437BECEA-DAFA-4F90-9635-1C48CDF36D44}"/>
                  </a:ext>
                </a:extLst>
              </p:cNvPr>
              <p:cNvSpPr/>
              <p:nvPr/>
            </p:nvSpPr>
            <p:spPr>
              <a:xfrm>
                <a:off x="5785768" y="5126028"/>
                <a:ext cx="10388" cy="13594"/>
              </a:xfrm>
              <a:custGeom>
                <a:avLst/>
                <a:gdLst>
                  <a:gd name="connsiteX0" fmla="*/ 9717 w 10388"/>
                  <a:gd name="connsiteY0" fmla="*/ 5319 h 13594"/>
                  <a:gd name="connsiteX1" fmla="*/ 2669 w 10388"/>
                  <a:gd name="connsiteY1" fmla="*/ 175 h 13594"/>
                  <a:gd name="connsiteX2" fmla="*/ 668 w 10388"/>
                  <a:gd name="connsiteY2" fmla="*/ 8271 h 13594"/>
                  <a:gd name="connsiteX3" fmla="*/ 7812 w 10388"/>
                  <a:gd name="connsiteY3" fmla="*/ 13415 h 13594"/>
                  <a:gd name="connsiteX4" fmla="*/ 9717 w 10388"/>
                  <a:gd name="connsiteY4" fmla="*/ 5319 h 13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88" h="13594">
                    <a:moveTo>
                      <a:pt x="9717" y="5319"/>
                    </a:moveTo>
                    <a:cubicBezTo>
                      <a:pt x="8288" y="1699"/>
                      <a:pt x="5145" y="-682"/>
                      <a:pt x="2669" y="175"/>
                    </a:cubicBezTo>
                    <a:cubicBezTo>
                      <a:pt x="192" y="1032"/>
                      <a:pt x="-761" y="4652"/>
                      <a:pt x="668" y="8271"/>
                    </a:cubicBezTo>
                    <a:cubicBezTo>
                      <a:pt x="2097" y="11986"/>
                      <a:pt x="5240" y="14272"/>
                      <a:pt x="7812" y="13415"/>
                    </a:cubicBezTo>
                    <a:cubicBezTo>
                      <a:pt x="10193" y="12653"/>
                      <a:pt x="11146" y="8938"/>
                      <a:pt x="9717" y="5319"/>
                    </a:cubicBezTo>
                    <a:close/>
                  </a:path>
                </a:pathLst>
              </a:custGeom>
              <a:solidFill>
                <a:srgbClr val="E5CE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00" name="Freeform: Shape 17699">
                <a:extLst>
                  <a:ext uri="{FF2B5EF4-FFF2-40B4-BE49-F238E27FC236}">
                    <a16:creationId xmlns:a16="http://schemas.microsoft.com/office/drawing/2014/main" id="{CA9F629C-7BA7-4435-BDD6-D7827834B6E7}"/>
                  </a:ext>
                </a:extLst>
              </p:cNvPr>
              <p:cNvSpPr/>
              <p:nvPr/>
            </p:nvSpPr>
            <p:spPr>
              <a:xfrm>
                <a:off x="5720809" y="5136966"/>
                <a:ext cx="81603" cy="187547"/>
              </a:xfrm>
              <a:custGeom>
                <a:avLst/>
                <a:gdLst>
                  <a:gd name="connsiteX0" fmla="*/ 762 w 81603"/>
                  <a:gd name="connsiteY0" fmla="*/ 170021 h 187547"/>
                  <a:gd name="connsiteX1" fmla="*/ 68580 w 81603"/>
                  <a:gd name="connsiteY1" fmla="*/ 476 h 187547"/>
                  <a:gd name="connsiteX2" fmla="*/ 74676 w 81603"/>
                  <a:gd name="connsiteY2" fmla="*/ 0 h 187547"/>
                  <a:gd name="connsiteX3" fmla="*/ 0 w 81603"/>
                  <a:gd name="connsiteY3" fmla="*/ 187547 h 187547"/>
                  <a:gd name="connsiteX4" fmla="*/ 762 w 81603"/>
                  <a:gd name="connsiteY4" fmla="*/ 170021 h 18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603" h="187547">
                    <a:moveTo>
                      <a:pt x="762" y="170021"/>
                    </a:moveTo>
                    <a:cubicBezTo>
                      <a:pt x="762" y="170021"/>
                      <a:pt x="91630" y="127921"/>
                      <a:pt x="68580" y="476"/>
                    </a:cubicBezTo>
                    <a:lnTo>
                      <a:pt x="74676" y="0"/>
                    </a:lnTo>
                    <a:cubicBezTo>
                      <a:pt x="74676" y="0"/>
                      <a:pt x="115253" y="123539"/>
                      <a:pt x="0" y="187547"/>
                    </a:cubicBezTo>
                    <a:lnTo>
                      <a:pt x="762" y="170021"/>
                    </a:lnTo>
                    <a:close/>
                  </a:path>
                </a:pathLst>
              </a:custGeom>
              <a:solidFill>
                <a:srgbClr val="AB2A1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01" name="Freeform: Shape 17700">
                <a:extLst>
                  <a:ext uri="{FF2B5EF4-FFF2-40B4-BE49-F238E27FC236}">
                    <a16:creationId xmlns:a16="http://schemas.microsoft.com/office/drawing/2014/main" id="{0300F700-ADC9-4722-A19C-6DDD5FFE7602}"/>
                  </a:ext>
                </a:extLst>
              </p:cNvPr>
              <p:cNvSpPr/>
              <p:nvPr/>
            </p:nvSpPr>
            <p:spPr>
              <a:xfrm>
                <a:off x="4792979" y="5324990"/>
                <a:ext cx="977264" cy="611790"/>
              </a:xfrm>
              <a:custGeom>
                <a:avLst/>
                <a:gdLst>
                  <a:gd name="connsiteX0" fmla="*/ 701040 w 977264"/>
                  <a:gd name="connsiteY0" fmla="*/ 0 h 611790"/>
                  <a:gd name="connsiteX1" fmla="*/ 546068 w 977264"/>
                  <a:gd name="connsiteY1" fmla="*/ 103251 h 611790"/>
                  <a:gd name="connsiteX2" fmla="*/ 0 w 977264"/>
                  <a:gd name="connsiteY2" fmla="*/ 103251 h 611790"/>
                  <a:gd name="connsiteX3" fmla="*/ 0 w 977264"/>
                  <a:gd name="connsiteY3" fmla="*/ 611791 h 611790"/>
                  <a:gd name="connsiteX4" fmla="*/ 977265 w 977264"/>
                  <a:gd name="connsiteY4" fmla="*/ 611791 h 611790"/>
                  <a:gd name="connsiteX5" fmla="*/ 977265 w 977264"/>
                  <a:gd name="connsiteY5" fmla="*/ 0 h 611790"/>
                  <a:gd name="connsiteX6" fmla="*/ 701040 w 977264"/>
                  <a:gd name="connsiteY6" fmla="*/ 0 h 61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7264" h="611790">
                    <a:moveTo>
                      <a:pt x="701040" y="0"/>
                    </a:moveTo>
                    <a:cubicBezTo>
                      <a:pt x="643318" y="118967"/>
                      <a:pt x="546068" y="103251"/>
                      <a:pt x="546068" y="103251"/>
                    </a:cubicBezTo>
                    <a:lnTo>
                      <a:pt x="0" y="103251"/>
                    </a:lnTo>
                    <a:lnTo>
                      <a:pt x="0" y="611791"/>
                    </a:lnTo>
                    <a:lnTo>
                      <a:pt x="977265" y="611791"/>
                    </a:lnTo>
                    <a:lnTo>
                      <a:pt x="977265" y="0"/>
                    </a:lnTo>
                    <a:lnTo>
                      <a:pt x="701040" y="0"/>
                    </a:lnTo>
                    <a:close/>
                  </a:path>
                </a:pathLst>
              </a:custGeom>
              <a:solidFill>
                <a:srgbClr val="C52E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02" name="Freeform: Shape 17701">
                <a:extLst>
                  <a:ext uri="{FF2B5EF4-FFF2-40B4-BE49-F238E27FC236}">
                    <a16:creationId xmlns:a16="http://schemas.microsoft.com/office/drawing/2014/main" id="{773ED7A5-EF2F-4836-91AF-6CD763655707}"/>
                  </a:ext>
                </a:extLst>
              </p:cNvPr>
              <p:cNvSpPr/>
              <p:nvPr/>
            </p:nvSpPr>
            <p:spPr>
              <a:xfrm>
                <a:off x="4792979" y="5324990"/>
                <a:ext cx="977264" cy="611790"/>
              </a:xfrm>
              <a:custGeom>
                <a:avLst/>
                <a:gdLst>
                  <a:gd name="connsiteX0" fmla="*/ 701040 w 977264"/>
                  <a:gd name="connsiteY0" fmla="*/ 0 h 611790"/>
                  <a:gd name="connsiteX1" fmla="*/ 546068 w 977264"/>
                  <a:gd name="connsiteY1" fmla="*/ 103251 h 611790"/>
                  <a:gd name="connsiteX2" fmla="*/ 0 w 977264"/>
                  <a:gd name="connsiteY2" fmla="*/ 103251 h 611790"/>
                  <a:gd name="connsiteX3" fmla="*/ 0 w 977264"/>
                  <a:gd name="connsiteY3" fmla="*/ 611791 h 611790"/>
                  <a:gd name="connsiteX4" fmla="*/ 977265 w 977264"/>
                  <a:gd name="connsiteY4" fmla="*/ 611791 h 611790"/>
                  <a:gd name="connsiteX5" fmla="*/ 977265 w 977264"/>
                  <a:gd name="connsiteY5" fmla="*/ 0 h 611790"/>
                  <a:gd name="connsiteX6" fmla="*/ 701040 w 977264"/>
                  <a:gd name="connsiteY6" fmla="*/ 0 h 61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7264" h="611790">
                    <a:moveTo>
                      <a:pt x="701040" y="0"/>
                    </a:moveTo>
                    <a:cubicBezTo>
                      <a:pt x="643318" y="118967"/>
                      <a:pt x="546068" y="103251"/>
                      <a:pt x="546068" y="103251"/>
                    </a:cubicBezTo>
                    <a:lnTo>
                      <a:pt x="0" y="103251"/>
                    </a:lnTo>
                    <a:lnTo>
                      <a:pt x="0" y="611791"/>
                    </a:lnTo>
                    <a:lnTo>
                      <a:pt x="977265" y="611791"/>
                    </a:lnTo>
                    <a:lnTo>
                      <a:pt x="977265" y="0"/>
                    </a:lnTo>
                    <a:lnTo>
                      <a:pt x="701040" y="0"/>
                    </a:lnTo>
                    <a:close/>
                  </a:path>
                </a:pathLst>
              </a:custGeom>
              <a:solidFill>
                <a:srgbClr val="C72A22">
                  <a:alpha val="1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03" name="Freeform: Shape 17702">
                <a:extLst>
                  <a:ext uri="{FF2B5EF4-FFF2-40B4-BE49-F238E27FC236}">
                    <a16:creationId xmlns:a16="http://schemas.microsoft.com/office/drawing/2014/main" id="{956B5F3A-5ECD-4C3C-8568-EA710986FEB4}"/>
                  </a:ext>
                </a:extLst>
              </p:cNvPr>
              <p:cNvSpPr/>
              <p:nvPr/>
            </p:nvSpPr>
            <p:spPr>
              <a:xfrm>
                <a:off x="4763737" y="5848960"/>
                <a:ext cx="1038987" cy="51530"/>
              </a:xfrm>
              <a:custGeom>
                <a:avLst/>
                <a:gdLst>
                  <a:gd name="connsiteX0" fmla="*/ 0 w 1038987"/>
                  <a:gd name="connsiteY0" fmla="*/ 0 h 51530"/>
                  <a:gd name="connsiteX1" fmla="*/ 1038987 w 1038987"/>
                  <a:gd name="connsiteY1" fmla="*/ 0 h 51530"/>
                  <a:gd name="connsiteX2" fmla="*/ 1038987 w 1038987"/>
                  <a:gd name="connsiteY2" fmla="*/ 51530 h 51530"/>
                  <a:gd name="connsiteX3" fmla="*/ 0 w 1038987"/>
                  <a:gd name="connsiteY3" fmla="*/ 51530 h 51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8987" h="51530">
                    <a:moveTo>
                      <a:pt x="0" y="0"/>
                    </a:moveTo>
                    <a:lnTo>
                      <a:pt x="1038987" y="0"/>
                    </a:lnTo>
                    <a:lnTo>
                      <a:pt x="1038987" y="51530"/>
                    </a:lnTo>
                    <a:lnTo>
                      <a:pt x="0" y="51530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04" name="Freeform: Shape 17703">
                <a:extLst>
                  <a:ext uri="{FF2B5EF4-FFF2-40B4-BE49-F238E27FC236}">
                    <a16:creationId xmlns:a16="http://schemas.microsoft.com/office/drawing/2014/main" id="{525AA883-9AB7-4157-8731-B12FD3C82A2A}"/>
                  </a:ext>
                </a:extLst>
              </p:cNvPr>
              <p:cNvSpPr/>
              <p:nvPr/>
            </p:nvSpPr>
            <p:spPr>
              <a:xfrm>
                <a:off x="4867084" y="5503584"/>
                <a:ext cx="828674" cy="291083"/>
              </a:xfrm>
              <a:custGeom>
                <a:avLst/>
                <a:gdLst>
                  <a:gd name="connsiteX0" fmla="*/ 22003 w 828674"/>
                  <a:gd name="connsiteY0" fmla="*/ 290894 h 291083"/>
                  <a:gd name="connsiteX1" fmla="*/ 22098 w 828674"/>
                  <a:gd name="connsiteY1" fmla="*/ 288703 h 291083"/>
                  <a:gd name="connsiteX2" fmla="*/ 22098 w 828674"/>
                  <a:gd name="connsiteY2" fmla="*/ 288227 h 291083"/>
                  <a:gd name="connsiteX3" fmla="*/ 22098 w 828674"/>
                  <a:gd name="connsiteY3" fmla="*/ 288227 h 291083"/>
                  <a:gd name="connsiteX4" fmla="*/ 2096 w 828674"/>
                  <a:gd name="connsiteY4" fmla="*/ 267557 h 291083"/>
                  <a:gd name="connsiteX5" fmla="*/ 2096 w 828674"/>
                  <a:gd name="connsiteY5" fmla="*/ 267557 h 291083"/>
                  <a:gd name="connsiteX6" fmla="*/ 0 w 828674"/>
                  <a:gd name="connsiteY6" fmla="*/ 267462 h 291083"/>
                  <a:gd name="connsiteX7" fmla="*/ 0 w 828674"/>
                  <a:gd name="connsiteY7" fmla="*/ 21431 h 291083"/>
                  <a:gd name="connsiteX8" fmla="*/ 2096 w 828674"/>
                  <a:gd name="connsiteY8" fmla="*/ 21336 h 291083"/>
                  <a:gd name="connsiteX9" fmla="*/ 22003 w 828674"/>
                  <a:gd name="connsiteY9" fmla="*/ 2000 h 291083"/>
                  <a:gd name="connsiteX10" fmla="*/ 22003 w 828674"/>
                  <a:gd name="connsiteY10" fmla="*/ 2000 h 291083"/>
                  <a:gd name="connsiteX11" fmla="*/ 22193 w 828674"/>
                  <a:gd name="connsiteY11" fmla="*/ 0 h 291083"/>
                  <a:gd name="connsiteX12" fmla="*/ 804862 w 828674"/>
                  <a:gd name="connsiteY12" fmla="*/ 0 h 291083"/>
                  <a:gd name="connsiteX13" fmla="*/ 804958 w 828674"/>
                  <a:gd name="connsiteY13" fmla="*/ 2000 h 291083"/>
                  <a:gd name="connsiteX14" fmla="*/ 825627 w 828674"/>
                  <a:gd name="connsiteY14" fmla="*/ 21336 h 291083"/>
                  <a:gd name="connsiteX15" fmla="*/ 825627 w 828674"/>
                  <a:gd name="connsiteY15" fmla="*/ 21336 h 291083"/>
                  <a:gd name="connsiteX16" fmla="*/ 825627 w 828674"/>
                  <a:gd name="connsiteY16" fmla="*/ 23431 h 291083"/>
                  <a:gd name="connsiteX17" fmla="*/ 825627 w 828674"/>
                  <a:gd name="connsiteY17" fmla="*/ 21431 h 291083"/>
                  <a:gd name="connsiteX18" fmla="*/ 826389 w 828674"/>
                  <a:gd name="connsiteY18" fmla="*/ 21431 h 291083"/>
                  <a:gd name="connsiteX19" fmla="*/ 826389 w 828674"/>
                  <a:gd name="connsiteY19" fmla="*/ 21431 h 291083"/>
                  <a:gd name="connsiteX20" fmla="*/ 828675 w 828674"/>
                  <a:gd name="connsiteY20" fmla="*/ 21336 h 291083"/>
                  <a:gd name="connsiteX21" fmla="*/ 828675 w 828674"/>
                  <a:gd name="connsiteY21" fmla="*/ 267748 h 291083"/>
                  <a:gd name="connsiteX22" fmla="*/ 826389 w 828674"/>
                  <a:gd name="connsiteY22" fmla="*/ 267653 h 291083"/>
                  <a:gd name="connsiteX23" fmla="*/ 825627 w 828674"/>
                  <a:gd name="connsiteY23" fmla="*/ 267653 h 291083"/>
                  <a:gd name="connsiteX24" fmla="*/ 825627 w 828674"/>
                  <a:gd name="connsiteY24" fmla="*/ 267653 h 291083"/>
                  <a:gd name="connsiteX25" fmla="*/ 804862 w 828674"/>
                  <a:gd name="connsiteY25" fmla="*/ 288417 h 291083"/>
                  <a:gd name="connsiteX26" fmla="*/ 804862 w 828674"/>
                  <a:gd name="connsiteY26" fmla="*/ 288417 h 291083"/>
                  <a:gd name="connsiteX27" fmla="*/ 804862 w 828674"/>
                  <a:gd name="connsiteY27" fmla="*/ 288893 h 291083"/>
                  <a:gd name="connsiteX28" fmla="*/ 804862 w 828674"/>
                  <a:gd name="connsiteY28" fmla="*/ 288893 h 291083"/>
                  <a:gd name="connsiteX29" fmla="*/ 804958 w 828674"/>
                  <a:gd name="connsiteY29" fmla="*/ 291084 h 291083"/>
                  <a:gd name="connsiteX30" fmla="*/ 22003 w 828674"/>
                  <a:gd name="connsiteY30" fmla="*/ 291084 h 291083"/>
                  <a:gd name="connsiteX31" fmla="*/ 22003 w 828674"/>
                  <a:gd name="connsiteY31" fmla="*/ 290894 h 291083"/>
                  <a:gd name="connsiteX32" fmla="*/ 800671 w 828674"/>
                  <a:gd name="connsiteY32" fmla="*/ 286607 h 291083"/>
                  <a:gd name="connsiteX33" fmla="*/ 824294 w 828674"/>
                  <a:gd name="connsiteY33" fmla="*/ 263271 h 291083"/>
                  <a:gd name="connsiteX34" fmla="*/ 824294 w 828674"/>
                  <a:gd name="connsiteY34" fmla="*/ 263271 h 291083"/>
                  <a:gd name="connsiteX35" fmla="*/ 824294 w 828674"/>
                  <a:gd name="connsiteY35" fmla="*/ 25622 h 291083"/>
                  <a:gd name="connsiteX36" fmla="*/ 800862 w 828674"/>
                  <a:gd name="connsiteY36" fmla="*/ 4381 h 291083"/>
                  <a:gd name="connsiteX37" fmla="*/ 800862 w 828674"/>
                  <a:gd name="connsiteY37" fmla="*/ 4381 h 291083"/>
                  <a:gd name="connsiteX38" fmla="*/ 26003 w 828674"/>
                  <a:gd name="connsiteY38" fmla="*/ 4381 h 291083"/>
                  <a:gd name="connsiteX39" fmla="*/ 4286 w 828674"/>
                  <a:gd name="connsiteY39" fmla="*/ 25527 h 291083"/>
                  <a:gd name="connsiteX40" fmla="*/ 4286 w 828674"/>
                  <a:gd name="connsiteY40" fmla="*/ 25527 h 291083"/>
                  <a:gd name="connsiteX41" fmla="*/ 4286 w 828674"/>
                  <a:gd name="connsiteY41" fmla="*/ 263461 h 291083"/>
                  <a:gd name="connsiteX42" fmla="*/ 26289 w 828674"/>
                  <a:gd name="connsiteY42" fmla="*/ 286607 h 291083"/>
                  <a:gd name="connsiteX43" fmla="*/ 26289 w 828674"/>
                  <a:gd name="connsiteY43" fmla="*/ 286607 h 291083"/>
                  <a:gd name="connsiteX44" fmla="*/ 800671 w 828674"/>
                  <a:gd name="connsiteY44" fmla="*/ 286607 h 291083"/>
                  <a:gd name="connsiteX45" fmla="*/ 800671 w 828674"/>
                  <a:gd name="connsiteY45" fmla="*/ 286607 h 291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828674" h="291083">
                    <a:moveTo>
                      <a:pt x="22003" y="290894"/>
                    </a:moveTo>
                    <a:lnTo>
                      <a:pt x="22098" y="288703"/>
                    </a:lnTo>
                    <a:cubicBezTo>
                      <a:pt x="22098" y="288417"/>
                      <a:pt x="22098" y="288227"/>
                      <a:pt x="22098" y="288227"/>
                    </a:cubicBezTo>
                    <a:lnTo>
                      <a:pt x="22098" y="288227"/>
                    </a:lnTo>
                    <a:cubicBezTo>
                      <a:pt x="22098" y="277082"/>
                      <a:pt x="13240" y="267938"/>
                      <a:pt x="2096" y="267557"/>
                    </a:cubicBezTo>
                    <a:lnTo>
                      <a:pt x="2096" y="267557"/>
                    </a:lnTo>
                    <a:lnTo>
                      <a:pt x="0" y="267462"/>
                    </a:lnTo>
                    <a:lnTo>
                      <a:pt x="0" y="21431"/>
                    </a:lnTo>
                    <a:lnTo>
                      <a:pt x="2096" y="21336"/>
                    </a:lnTo>
                    <a:cubicBezTo>
                      <a:pt x="12763" y="20955"/>
                      <a:pt x="21336" y="12573"/>
                      <a:pt x="22003" y="2000"/>
                    </a:cubicBezTo>
                    <a:lnTo>
                      <a:pt x="22003" y="2000"/>
                    </a:lnTo>
                    <a:lnTo>
                      <a:pt x="22193" y="0"/>
                    </a:lnTo>
                    <a:lnTo>
                      <a:pt x="804862" y="0"/>
                    </a:lnTo>
                    <a:lnTo>
                      <a:pt x="804958" y="2000"/>
                    </a:lnTo>
                    <a:cubicBezTo>
                      <a:pt x="805720" y="12763"/>
                      <a:pt x="814673" y="21336"/>
                      <a:pt x="825627" y="21336"/>
                    </a:cubicBezTo>
                    <a:lnTo>
                      <a:pt x="825627" y="21336"/>
                    </a:lnTo>
                    <a:lnTo>
                      <a:pt x="825627" y="23431"/>
                    </a:lnTo>
                    <a:lnTo>
                      <a:pt x="825627" y="21431"/>
                    </a:lnTo>
                    <a:cubicBezTo>
                      <a:pt x="825722" y="21431"/>
                      <a:pt x="826008" y="21431"/>
                      <a:pt x="826389" y="21431"/>
                    </a:cubicBezTo>
                    <a:lnTo>
                      <a:pt x="826389" y="21431"/>
                    </a:lnTo>
                    <a:lnTo>
                      <a:pt x="828675" y="21336"/>
                    </a:lnTo>
                    <a:lnTo>
                      <a:pt x="828675" y="267748"/>
                    </a:lnTo>
                    <a:lnTo>
                      <a:pt x="826389" y="267653"/>
                    </a:lnTo>
                    <a:cubicBezTo>
                      <a:pt x="826008" y="267653"/>
                      <a:pt x="825722" y="267557"/>
                      <a:pt x="825627" y="267653"/>
                    </a:cubicBezTo>
                    <a:lnTo>
                      <a:pt x="825627" y="267653"/>
                    </a:lnTo>
                    <a:cubicBezTo>
                      <a:pt x="814197" y="267653"/>
                      <a:pt x="804862" y="276892"/>
                      <a:pt x="804862" y="288417"/>
                    </a:cubicBezTo>
                    <a:lnTo>
                      <a:pt x="804862" y="288417"/>
                    </a:lnTo>
                    <a:cubicBezTo>
                      <a:pt x="804862" y="288417"/>
                      <a:pt x="804862" y="288512"/>
                      <a:pt x="804862" y="288893"/>
                    </a:cubicBezTo>
                    <a:lnTo>
                      <a:pt x="804862" y="288893"/>
                    </a:lnTo>
                    <a:lnTo>
                      <a:pt x="804958" y="291084"/>
                    </a:lnTo>
                    <a:lnTo>
                      <a:pt x="22003" y="291084"/>
                    </a:lnTo>
                    <a:lnTo>
                      <a:pt x="22003" y="290894"/>
                    </a:lnTo>
                    <a:close/>
                    <a:moveTo>
                      <a:pt x="800671" y="286607"/>
                    </a:moveTo>
                    <a:cubicBezTo>
                      <a:pt x="801529" y="274034"/>
                      <a:pt x="811625" y="263938"/>
                      <a:pt x="824294" y="263271"/>
                    </a:cubicBezTo>
                    <a:lnTo>
                      <a:pt x="824294" y="263271"/>
                    </a:lnTo>
                    <a:lnTo>
                      <a:pt x="824294" y="25622"/>
                    </a:lnTo>
                    <a:cubicBezTo>
                      <a:pt x="812292" y="24955"/>
                      <a:pt x="802576" y="16002"/>
                      <a:pt x="800862" y="4381"/>
                    </a:cubicBezTo>
                    <a:lnTo>
                      <a:pt x="800862" y="4381"/>
                    </a:lnTo>
                    <a:lnTo>
                      <a:pt x="26003" y="4381"/>
                    </a:lnTo>
                    <a:cubicBezTo>
                      <a:pt x="24384" y="15526"/>
                      <a:pt x="15430" y="24194"/>
                      <a:pt x="4286" y="25527"/>
                    </a:cubicBezTo>
                    <a:lnTo>
                      <a:pt x="4286" y="25527"/>
                    </a:lnTo>
                    <a:lnTo>
                      <a:pt x="4286" y="263461"/>
                    </a:lnTo>
                    <a:cubicBezTo>
                      <a:pt x="16192" y="264890"/>
                      <a:pt x="25527" y="274606"/>
                      <a:pt x="26289" y="286607"/>
                    </a:cubicBezTo>
                    <a:lnTo>
                      <a:pt x="26289" y="286607"/>
                    </a:lnTo>
                    <a:lnTo>
                      <a:pt x="800671" y="286607"/>
                    </a:lnTo>
                    <a:lnTo>
                      <a:pt x="800671" y="286607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05" name="Freeform: Shape 17704">
                <a:extLst>
                  <a:ext uri="{FF2B5EF4-FFF2-40B4-BE49-F238E27FC236}">
                    <a16:creationId xmlns:a16="http://schemas.microsoft.com/office/drawing/2014/main" id="{CCEB4B87-EE09-458F-AE3A-689FFE19CB78}"/>
                  </a:ext>
                </a:extLst>
              </p:cNvPr>
              <p:cNvSpPr/>
              <p:nvPr/>
            </p:nvSpPr>
            <p:spPr>
              <a:xfrm>
                <a:off x="4861178" y="5497774"/>
                <a:ext cx="828579" cy="290893"/>
              </a:xfrm>
              <a:custGeom>
                <a:avLst/>
                <a:gdLst>
                  <a:gd name="connsiteX0" fmla="*/ 22003 w 828579"/>
                  <a:gd name="connsiteY0" fmla="*/ 290798 h 290893"/>
                  <a:gd name="connsiteX1" fmla="*/ 22098 w 828579"/>
                  <a:gd name="connsiteY1" fmla="*/ 288607 h 290893"/>
                  <a:gd name="connsiteX2" fmla="*/ 22098 w 828579"/>
                  <a:gd name="connsiteY2" fmla="*/ 288227 h 290893"/>
                  <a:gd name="connsiteX3" fmla="*/ 22098 w 828579"/>
                  <a:gd name="connsiteY3" fmla="*/ 288227 h 290893"/>
                  <a:gd name="connsiteX4" fmla="*/ 2096 w 828579"/>
                  <a:gd name="connsiteY4" fmla="*/ 267557 h 290893"/>
                  <a:gd name="connsiteX5" fmla="*/ 2096 w 828579"/>
                  <a:gd name="connsiteY5" fmla="*/ 267557 h 290893"/>
                  <a:gd name="connsiteX6" fmla="*/ 0 w 828579"/>
                  <a:gd name="connsiteY6" fmla="*/ 267462 h 290893"/>
                  <a:gd name="connsiteX7" fmla="*/ 0 w 828579"/>
                  <a:gd name="connsiteY7" fmla="*/ 21336 h 290893"/>
                  <a:gd name="connsiteX8" fmla="*/ 2096 w 828579"/>
                  <a:gd name="connsiteY8" fmla="*/ 21241 h 290893"/>
                  <a:gd name="connsiteX9" fmla="*/ 22003 w 828579"/>
                  <a:gd name="connsiteY9" fmla="*/ 2000 h 290893"/>
                  <a:gd name="connsiteX10" fmla="*/ 22003 w 828579"/>
                  <a:gd name="connsiteY10" fmla="*/ 2000 h 290893"/>
                  <a:gd name="connsiteX11" fmla="*/ 22098 w 828579"/>
                  <a:gd name="connsiteY11" fmla="*/ 0 h 290893"/>
                  <a:gd name="connsiteX12" fmla="*/ 804767 w 828579"/>
                  <a:gd name="connsiteY12" fmla="*/ 0 h 290893"/>
                  <a:gd name="connsiteX13" fmla="*/ 804863 w 828579"/>
                  <a:gd name="connsiteY13" fmla="*/ 2000 h 290893"/>
                  <a:gd name="connsiteX14" fmla="*/ 825532 w 828579"/>
                  <a:gd name="connsiteY14" fmla="*/ 21336 h 290893"/>
                  <a:gd name="connsiteX15" fmla="*/ 825532 w 828579"/>
                  <a:gd name="connsiteY15" fmla="*/ 21336 h 290893"/>
                  <a:gd name="connsiteX16" fmla="*/ 825532 w 828579"/>
                  <a:gd name="connsiteY16" fmla="*/ 23431 h 290893"/>
                  <a:gd name="connsiteX17" fmla="*/ 825532 w 828579"/>
                  <a:gd name="connsiteY17" fmla="*/ 21336 h 290893"/>
                  <a:gd name="connsiteX18" fmla="*/ 826294 w 828579"/>
                  <a:gd name="connsiteY18" fmla="*/ 21336 h 290893"/>
                  <a:gd name="connsiteX19" fmla="*/ 826294 w 828579"/>
                  <a:gd name="connsiteY19" fmla="*/ 21336 h 290893"/>
                  <a:gd name="connsiteX20" fmla="*/ 828580 w 828579"/>
                  <a:gd name="connsiteY20" fmla="*/ 21241 h 290893"/>
                  <a:gd name="connsiteX21" fmla="*/ 828580 w 828579"/>
                  <a:gd name="connsiteY21" fmla="*/ 267653 h 290893"/>
                  <a:gd name="connsiteX22" fmla="*/ 826294 w 828579"/>
                  <a:gd name="connsiteY22" fmla="*/ 267557 h 290893"/>
                  <a:gd name="connsiteX23" fmla="*/ 825532 w 828579"/>
                  <a:gd name="connsiteY23" fmla="*/ 267557 h 290893"/>
                  <a:gd name="connsiteX24" fmla="*/ 825532 w 828579"/>
                  <a:gd name="connsiteY24" fmla="*/ 267557 h 290893"/>
                  <a:gd name="connsiteX25" fmla="*/ 804767 w 828579"/>
                  <a:gd name="connsiteY25" fmla="*/ 288322 h 290893"/>
                  <a:gd name="connsiteX26" fmla="*/ 804767 w 828579"/>
                  <a:gd name="connsiteY26" fmla="*/ 288322 h 290893"/>
                  <a:gd name="connsiteX27" fmla="*/ 804767 w 828579"/>
                  <a:gd name="connsiteY27" fmla="*/ 288703 h 290893"/>
                  <a:gd name="connsiteX28" fmla="*/ 804767 w 828579"/>
                  <a:gd name="connsiteY28" fmla="*/ 288703 h 290893"/>
                  <a:gd name="connsiteX29" fmla="*/ 804863 w 828579"/>
                  <a:gd name="connsiteY29" fmla="*/ 290894 h 290893"/>
                  <a:gd name="connsiteX30" fmla="*/ 22003 w 828579"/>
                  <a:gd name="connsiteY30" fmla="*/ 290894 h 290893"/>
                  <a:gd name="connsiteX31" fmla="*/ 22003 w 828579"/>
                  <a:gd name="connsiteY31" fmla="*/ 290798 h 290893"/>
                  <a:gd name="connsiteX32" fmla="*/ 800672 w 828579"/>
                  <a:gd name="connsiteY32" fmla="*/ 286512 h 290893"/>
                  <a:gd name="connsiteX33" fmla="*/ 824294 w 828579"/>
                  <a:gd name="connsiteY33" fmla="*/ 263176 h 290893"/>
                  <a:gd name="connsiteX34" fmla="*/ 824294 w 828579"/>
                  <a:gd name="connsiteY34" fmla="*/ 263176 h 290893"/>
                  <a:gd name="connsiteX35" fmla="*/ 824294 w 828579"/>
                  <a:gd name="connsiteY35" fmla="*/ 25527 h 290893"/>
                  <a:gd name="connsiteX36" fmla="*/ 800862 w 828579"/>
                  <a:gd name="connsiteY36" fmla="*/ 4286 h 290893"/>
                  <a:gd name="connsiteX37" fmla="*/ 800862 w 828579"/>
                  <a:gd name="connsiteY37" fmla="*/ 4286 h 290893"/>
                  <a:gd name="connsiteX38" fmla="*/ 26099 w 828579"/>
                  <a:gd name="connsiteY38" fmla="*/ 4286 h 290893"/>
                  <a:gd name="connsiteX39" fmla="*/ 4382 w 828579"/>
                  <a:gd name="connsiteY39" fmla="*/ 25432 h 290893"/>
                  <a:gd name="connsiteX40" fmla="*/ 4382 w 828579"/>
                  <a:gd name="connsiteY40" fmla="*/ 25432 h 290893"/>
                  <a:gd name="connsiteX41" fmla="*/ 4382 w 828579"/>
                  <a:gd name="connsiteY41" fmla="*/ 263366 h 290893"/>
                  <a:gd name="connsiteX42" fmla="*/ 26384 w 828579"/>
                  <a:gd name="connsiteY42" fmla="*/ 286607 h 290893"/>
                  <a:gd name="connsiteX43" fmla="*/ 26384 w 828579"/>
                  <a:gd name="connsiteY43" fmla="*/ 286607 h 290893"/>
                  <a:gd name="connsiteX44" fmla="*/ 800672 w 828579"/>
                  <a:gd name="connsiteY44" fmla="*/ 286607 h 290893"/>
                  <a:gd name="connsiteX45" fmla="*/ 800672 w 828579"/>
                  <a:gd name="connsiteY45" fmla="*/ 286512 h 290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828579" h="290893">
                    <a:moveTo>
                      <a:pt x="22003" y="290798"/>
                    </a:moveTo>
                    <a:lnTo>
                      <a:pt x="22098" y="288607"/>
                    </a:lnTo>
                    <a:cubicBezTo>
                      <a:pt x="22098" y="288322"/>
                      <a:pt x="22098" y="288227"/>
                      <a:pt x="22098" y="288227"/>
                    </a:cubicBezTo>
                    <a:lnTo>
                      <a:pt x="22098" y="288227"/>
                    </a:lnTo>
                    <a:cubicBezTo>
                      <a:pt x="22098" y="277082"/>
                      <a:pt x="13240" y="267938"/>
                      <a:pt x="2096" y="267557"/>
                    </a:cubicBezTo>
                    <a:lnTo>
                      <a:pt x="2096" y="267557"/>
                    </a:lnTo>
                    <a:lnTo>
                      <a:pt x="0" y="267462"/>
                    </a:lnTo>
                    <a:lnTo>
                      <a:pt x="0" y="21336"/>
                    </a:lnTo>
                    <a:lnTo>
                      <a:pt x="2096" y="21241"/>
                    </a:lnTo>
                    <a:cubicBezTo>
                      <a:pt x="12764" y="20860"/>
                      <a:pt x="21336" y="12478"/>
                      <a:pt x="22003" y="2000"/>
                    </a:cubicBezTo>
                    <a:lnTo>
                      <a:pt x="22003" y="2000"/>
                    </a:lnTo>
                    <a:lnTo>
                      <a:pt x="22098" y="0"/>
                    </a:lnTo>
                    <a:lnTo>
                      <a:pt x="804767" y="0"/>
                    </a:lnTo>
                    <a:lnTo>
                      <a:pt x="804863" y="2000"/>
                    </a:lnTo>
                    <a:cubicBezTo>
                      <a:pt x="805625" y="12763"/>
                      <a:pt x="814578" y="21336"/>
                      <a:pt x="825532" y="21336"/>
                    </a:cubicBezTo>
                    <a:lnTo>
                      <a:pt x="825532" y="21336"/>
                    </a:lnTo>
                    <a:lnTo>
                      <a:pt x="825532" y="23431"/>
                    </a:lnTo>
                    <a:lnTo>
                      <a:pt x="825532" y="21336"/>
                    </a:lnTo>
                    <a:cubicBezTo>
                      <a:pt x="825627" y="21336"/>
                      <a:pt x="825818" y="21336"/>
                      <a:pt x="826294" y="21336"/>
                    </a:cubicBezTo>
                    <a:lnTo>
                      <a:pt x="826294" y="21336"/>
                    </a:lnTo>
                    <a:lnTo>
                      <a:pt x="828580" y="21241"/>
                    </a:lnTo>
                    <a:lnTo>
                      <a:pt x="828580" y="267653"/>
                    </a:lnTo>
                    <a:lnTo>
                      <a:pt x="826294" y="267557"/>
                    </a:lnTo>
                    <a:cubicBezTo>
                      <a:pt x="825913" y="267557"/>
                      <a:pt x="825722" y="267462"/>
                      <a:pt x="825532" y="267557"/>
                    </a:cubicBezTo>
                    <a:lnTo>
                      <a:pt x="825532" y="267557"/>
                    </a:lnTo>
                    <a:cubicBezTo>
                      <a:pt x="814102" y="267557"/>
                      <a:pt x="804767" y="276892"/>
                      <a:pt x="804767" y="288322"/>
                    </a:cubicBezTo>
                    <a:lnTo>
                      <a:pt x="804767" y="288322"/>
                    </a:lnTo>
                    <a:cubicBezTo>
                      <a:pt x="804767" y="288322"/>
                      <a:pt x="804767" y="288417"/>
                      <a:pt x="804767" y="288703"/>
                    </a:cubicBezTo>
                    <a:lnTo>
                      <a:pt x="804767" y="288703"/>
                    </a:lnTo>
                    <a:lnTo>
                      <a:pt x="804863" y="290894"/>
                    </a:lnTo>
                    <a:lnTo>
                      <a:pt x="22003" y="290894"/>
                    </a:lnTo>
                    <a:lnTo>
                      <a:pt x="22003" y="290798"/>
                    </a:lnTo>
                    <a:close/>
                    <a:moveTo>
                      <a:pt x="800672" y="286512"/>
                    </a:moveTo>
                    <a:cubicBezTo>
                      <a:pt x="801529" y="273844"/>
                      <a:pt x="811625" y="263842"/>
                      <a:pt x="824294" y="263176"/>
                    </a:cubicBezTo>
                    <a:lnTo>
                      <a:pt x="824294" y="263176"/>
                    </a:lnTo>
                    <a:lnTo>
                      <a:pt x="824294" y="25527"/>
                    </a:lnTo>
                    <a:cubicBezTo>
                      <a:pt x="812292" y="24860"/>
                      <a:pt x="802577" y="15907"/>
                      <a:pt x="800862" y="4286"/>
                    </a:cubicBezTo>
                    <a:lnTo>
                      <a:pt x="800862" y="4286"/>
                    </a:lnTo>
                    <a:lnTo>
                      <a:pt x="26099" y="4286"/>
                    </a:lnTo>
                    <a:cubicBezTo>
                      <a:pt x="24479" y="15335"/>
                      <a:pt x="15526" y="24098"/>
                      <a:pt x="4382" y="25432"/>
                    </a:cubicBezTo>
                    <a:lnTo>
                      <a:pt x="4382" y="25432"/>
                    </a:lnTo>
                    <a:lnTo>
                      <a:pt x="4382" y="263366"/>
                    </a:lnTo>
                    <a:cubicBezTo>
                      <a:pt x="16288" y="264795"/>
                      <a:pt x="25622" y="274511"/>
                      <a:pt x="26384" y="286607"/>
                    </a:cubicBezTo>
                    <a:lnTo>
                      <a:pt x="26384" y="286607"/>
                    </a:lnTo>
                    <a:lnTo>
                      <a:pt x="800672" y="286607"/>
                    </a:lnTo>
                    <a:lnTo>
                      <a:pt x="800672" y="28651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706" name="Graphic 1">
                <a:extLst>
                  <a:ext uri="{FF2B5EF4-FFF2-40B4-BE49-F238E27FC236}">
                    <a16:creationId xmlns:a16="http://schemas.microsoft.com/office/drawing/2014/main" id="{DBD310B9-94BF-4401-AE20-DA008B329433}"/>
                  </a:ext>
                </a:extLst>
              </p:cNvPr>
              <p:cNvGrpSpPr/>
              <p:nvPr/>
            </p:nvGrpSpPr>
            <p:grpSpPr>
              <a:xfrm>
                <a:off x="5038145" y="5538735"/>
                <a:ext cx="274613" cy="100386"/>
                <a:chOff x="5038145" y="5538735"/>
                <a:chExt cx="274613" cy="100386"/>
              </a:xfrm>
              <a:solidFill>
                <a:srgbClr val="FFFFFF"/>
              </a:solidFill>
            </p:grpSpPr>
            <p:sp>
              <p:nvSpPr>
                <p:cNvPr id="17905" name="Freeform: Shape 17904">
                  <a:extLst>
                    <a:ext uri="{FF2B5EF4-FFF2-40B4-BE49-F238E27FC236}">
                      <a16:creationId xmlns:a16="http://schemas.microsoft.com/office/drawing/2014/main" id="{8EB82630-92F3-4923-8281-10C04759A578}"/>
                    </a:ext>
                  </a:extLst>
                </p:cNvPr>
                <p:cNvSpPr/>
                <p:nvPr/>
              </p:nvSpPr>
              <p:spPr>
                <a:xfrm>
                  <a:off x="5038145" y="5538735"/>
                  <a:ext cx="117072" cy="100386"/>
                </a:xfrm>
                <a:custGeom>
                  <a:avLst/>
                  <a:gdLst>
                    <a:gd name="connsiteX0" fmla="*/ 109260 w 117072"/>
                    <a:gd name="connsiteY0" fmla="*/ 42002 h 100386"/>
                    <a:gd name="connsiteX1" fmla="*/ 94972 w 117072"/>
                    <a:gd name="connsiteY1" fmla="*/ 89722 h 100386"/>
                    <a:gd name="connsiteX2" fmla="*/ 102402 w 117072"/>
                    <a:gd name="connsiteY2" fmla="*/ 96008 h 100386"/>
                    <a:gd name="connsiteX3" fmla="*/ 104592 w 117072"/>
                    <a:gd name="connsiteY3" fmla="*/ 97723 h 100386"/>
                    <a:gd name="connsiteX4" fmla="*/ 102402 w 117072"/>
                    <a:gd name="connsiteY4" fmla="*/ 100199 h 100386"/>
                    <a:gd name="connsiteX5" fmla="*/ 90686 w 117072"/>
                    <a:gd name="connsiteY5" fmla="*/ 90484 h 100386"/>
                    <a:gd name="connsiteX6" fmla="*/ 105259 w 117072"/>
                    <a:gd name="connsiteY6" fmla="*/ 41240 h 100386"/>
                    <a:gd name="connsiteX7" fmla="*/ 112784 w 117072"/>
                    <a:gd name="connsiteY7" fmla="*/ 12855 h 100386"/>
                    <a:gd name="connsiteX8" fmla="*/ 103259 w 117072"/>
                    <a:gd name="connsiteY8" fmla="*/ 4473 h 100386"/>
                    <a:gd name="connsiteX9" fmla="*/ 82209 w 117072"/>
                    <a:gd name="connsiteY9" fmla="*/ 24857 h 100386"/>
                    <a:gd name="connsiteX10" fmla="*/ 64302 w 117072"/>
                    <a:gd name="connsiteY10" fmla="*/ 82864 h 100386"/>
                    <a:gd name="connsiteX11" fmla="*/ 62111 w 117072"/>
                    <a:gd name="connsiteY11" fmla="*/ 84674 h 100386"/>
                    <a:gd name="connsiteX12" fmla="*/ 60015 w 117072"/>
                    <a:gd name="connsiteY12" fmla="*/ 82007 h 100386"/>
                    <a:gd name="connsiteX13" fmla="*/ 77255 w 117072"/>
                    <a:gd name="connsiteY13" fmla="*/ 26762 h 100386"/>
                    <a:gd name="connsiteX14" fmla="*/ 78875 w 117072"/>
                    <a:gd name="connsiteY14" fmla="*/ 17237 h 100386"/>
                    <a:gd name="connsiteX15" fmla="*/ 72207 w 117072"/>
                    <a:gd name="connsiteY15" fmla="*/ 8569 h 100386"/>
                    <a:gd name="connsiteX16" fmla="*/ 43918 w 117072"/>
                    <a:gd name="connsiteY16" fmla="*/ 40859 h 100386"/>
                    <a:gd name="connsiteX17" fmla="*/ 35917 w 117072"/>
                    <a:gd name="connsiteY17" fmla="*/ 66576 h 100386"/>
                    <a:gd name="connsiteX18" fmla="*/ 20391 w 117072"/>
                    <a:gd name="connsiteY18" fmla="*/ 92198 h 100386"/>
                    <a:gd name="connsiteX19" fmla="*/ 14771 w 117072"/>
                    <a:gd name="connsiteY19" fmla="*/ 86388 h 100386"/>
                    <a:gd name="connsiteX20" fmla="*/ 29916 w 117072"/>
                    <a:gd name="connsiteY20" fmla="*/ 56575 h 100386"/>
                    <a:gd name="connsiteX21" fmla="*/ 39918 w 117072"/>
                    <a:gd name="connsiteY21" fmla="*/ 39525 h 100386"/>
                    <a:gd name="connsiteX22" fmla="*/ 48204 w 117072"/>
                    <a:gd name="connsiteY22" fmla="*/ 12950 h 100386"/>
                    <a:gd name="connsiteX23" fmla="*/ 16010 w 117072"/>
                    <a:gd name="connsiteY23" fmla="*/ 33048 h 100386"/>
                    <a:gd name="connsiteX24" fmla="*/ 103 w 117072"/>
                    <a:gd name="connsiteY24" fmla="*/ 18665 h 100386"/>
                    <a:gd name="connsiteX25" fmla="*/ 2294 w 117072"/>
                    <a:gd name="connsiteY25" fmla="*/ 16379 h 100386"/>
                    <a:gd name="connsiteX26" fmla="*/ 4485 w 117072"/>
                    <a:gd name="connsiteY26" fmla="*/ 18475 h 100386"/>
                    <a:gd name="connsiteX27" fmla="*/ 15914 w 117072"/>
                    <a:gd name="connsiteY27" fmla="*/ 28571 h 100386"/>
                    <a:gd name="connsiteX28" fmla="*/ 45823 w 117072"/>
                    <a:gd name="connsiteY28" fmla="*/ 9426 h 100386"/>
                    <a:gd name="connsiteX29" fmla="*/ 51157 w 117072"/>
                    <a:gd name="connsiteY29" fmla="*/ 4854 h 100386"/>
                    <a:gd name="connsiteX30" fmla="*/ 52491 w 117072"/>
                    <a:gd name="connsiteY30" fmla="*/ 4187 h 100386"/>
                    <a:gd name="connsiteX31" fmla="*/ 54586 w 117072"/>
                    <a:gd name="connsiteY31" fmla="*/ 6854 h 100386"/>
                    <a:gd name="connsiteX32" fmla="*/ 48585 w 117072"/>
                    <a:gd name="connsiteY32" fmla="*/ 26095 h 100386"/>
                    <a:gd name="connsiteX33" fmla="*/ 72398 w 117072"/>
                    <a:gd name="connsiteY33" fmla="*/ 4092 h 100386"/>
                    <a:gd name="connsiteX34" fmla="*/ 83352 w 117072"/>
                    <a:gd name="connsiteY34" fmla="*/ 15998 h 100386"/>
                    <a:gd name="connsiteX35" fmla="*/ 103354 w 117072"/>
                    <a:gd name="connsiteY35" fmla="*/ 282 h 100386"/>
                    <a:gd name="connsiteX36" fmla="*/ 117070 w 117072"/>
                    <a:gd name="connsiteY36" fmla="*/ 12188 h 100386"/>
                    <a:gd name="connsiteX37" fmla="*/ 109260 w 117072"/>
                    <a:gd name="connsiteY37" fmla="*/ 42002 h 100386"/>
                    <a:gd name="connsiteX38" fmla="*/ 34298 w 117072"/>
                    <a:gd name="connsiteY38" fmla="*/ 57242 h 100386"/>
                    <a:gd name="connsiteX39" fmla="*/ 33536 w 117072"/>
                    <a:gd name="connsiteY39" fmla="*/ 58575 h 100386"/>
                    <a:gd name="connsiteX40" fmla="*/ 19153 w 117072"/>
                    <a:gd name="connsiteY40" fmla="*/ 86102 h 100386"/>
                    <a:gd name="connsiteX41" fmla="*/ 20296 w 117072"/>
                    <a:gd name="connsiteY41" fmla="*/ 87626 h 100386"/>
                    <a:gd name="connsiteX42" fmla="*/ 31536 w 117072"/>
                    <a:gd name="connsiteY42" fmla="*/ 65909 h 100386"/>
                    <a:gd name="connsiteX43" fmla="*/ 34298 w 117072"/>
                    <a:gd name="connsiteY43" fmla="*/ 57242 h 100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17072" h="100386">
                      <a:moveTo>
                        <a:pt x="109260" y="42002"/>
                      </a:moveTo>
                      <a:cubicBezTo>
                        <a:pt x="104688" y="55146"/>
                        <a:pt x="94972" y="83150"/>
                        <a:pt x="94972" y="89722"/>
                      </a:cubicBezTo>
                      <a:cubicBezTo>
                        <a:pt x="94972" y="94484"/>
                        <a:pt x="98306" y="96675"/>
                        <a:pt x="102402" y="96008"/>
                      </a:cubicBezTo>
                      <a:cubicBezTo>
                        <a:pt x="103545" y="95818"/>
                        <a:pt x="104592" y="96485"/>
                        <a:pt x="104592" y="97723"/>
                      </a:cubicBezTo>
                      <a:cubicBezTo>
                        <a:pt x="104592" y="98866"/>
                        <a:pt x="103640" y="100009"/>
                        <a:pt x="102402" y="100199"/>
                      </a:cubicBezTo>
                      <a:cubicBezTo>
                        <a:pt x="95067" y="101342"/>
                        <a:pt x="90686" y="97151"/>
                        <a:pt x="90686" y="90484"/>
                      </a:cubicBezTo>
                      <a:cubicBezTo>
                        <a:pt x="90686" y="82864"/>
                        <a:pt x="100687" y="54575"/>
                        <a:pt x="105259" y="41240"/>
                      </a:cubicBezTo>
                      <a:cubicBezTo>
                        <a:pt x="109641" y="28571"/>
                        <a:pt x="112784" y="20189"/>
                        <a:pt x="112784" y="12855"/>
                      </a:cubicBezTo>
                      <a:cubicBezTo>
                        <a:pt x="112784" y="5902"/>
                        <a:pt x="109450" y="3521"/>
                        <a:pt x="103259" y="4473"/>
                      </a:cubicBezTo>
                      <a:cubicBezTo>
                        <a:pt x="95448" y="5711"/>
                        <a:pt x="87352" y="16094"/>
                        <a:pt x="82209" y="24857"/>
                      </a:cubicBezTo>
                      <a:cubicBezTo>
                        <a:pt x="75255" y="49336"/>
                        <a:pt x="73922" y="53622"/>
                        <a:pt x="64302" y="82864"/>
                      </a:cubicBezTo>
                      <a:cubicBezTo>
                        <a:pt x="63921" y="83816"/>
                        <a:pt x="63063" y="84483"/>
                        <a:pt x="62111" y="84674"/>
                      </a:cubicBezTo>
                      <a:cubicBezTo>
                        <a:pt x="60396" y="84959"/>
                        <a:pt x="59539" y="83435"/>
                        <a:pt x="60015" y="82007"/>
                      </a:cubicBezTo>
                      <a:cubicBezTo>
                        <a:pt x="66111" y="64004"/>
                        <a:pt x="72303" y="44002"/>
                        <a:pt x="77255" y="26762"/>
                      </a:cubicBezTo>
                      <a:cubicBezTo>
                        <a:pt x="78303" y="22952"/>
                        <a:pt x="78875" y="19808"/>
                        <a:pt x="78875" y="17237"/>
                      </a:cubicBezTo>
                      <a:cubicBezTo>
                        <a:pt x="78875" y="11807"/>
                        <a:pt x="76970" y="7712"/>
                        <a:pt x="72207" y="8569"/>
                      </a:cubicBezTo>
                      <a:cubicBezTo>
                        <a:pt x="63349" y="9902"/>
                        <a:pt x="52014" y="27905"/>
                        <a:pt x="43918" y="40859"/>
                      </a:cubicBezTo>
                      <a:lnTo>
                        <a:pt x="35917" y="66576"/>
                      </a:lnTo>
                      <a:cubicBezTo>
                        <a:pt x="30297" y="84864"/>
                        <a:pt x="27440" y="91055"/>
                        <a:pt x="20391" y="92198"/>
                      </a:cubicBezTo>
                      <a:cubicBezTo>
                        <a:pt x="16486" y="92865"/>
                        <a:pt x="14771" y="90103"/>
                        <a:pt x="14771" y="86388"/>
                      </a:cubicBezTo>
                      <a:cubicBezTo>
                        <a:pt x="14867" y="80387"/>
                        <a:pt x="20487" y="70291"/>
                        <a:pt x="29916" y="56575"/>
                      </a:cubicBezTo>
                      <a:cubicBezTo>
                        <a:pt x="30583" y="55622"/>
                        <a:pt x="39727" y="39906"/>
                        <a:pt x="39918" y="39525"/>
                      </a:cubicBezTo>
                      <a:lnTo>
                        <a:pt x="48204" y="12950"/>
                      </a:lnTo>
                      <a:cubicBezTo>
                        <a:pt x="39346" y="20761"/>
                        <a:pt x="28488" y="31048"/>
                        <a:pt x="16010" y="33048"/>
                      </a:cubicBezTo>
                      <a:cubicBezTo>
                        <a:pt x="6104" y="34572"/>
                        <a:pt x="-945" y="29143"/>
                        <a:pt x="103" y="18665"/>
                      </a:cubicBezTo>
                      <a:cubicBezTo>
                        <a:pt x="198" y="17618"/>
                        <a:pt x="1246" y="16570"/>
                        <a:pt x="2294" y="16379"/>
                      </a:cubicBezTo>
                      <a:cubicBezTo>
                        <a:pt x="3722" y="16189"/>
                        <a:pt x="4485" y="17141"/>
                        <a:pt x="4485" y="18475"/>
                      </a:cubicBezTo>
                      <a:cubicBezTo>
                        <a:pt x="4485" y="26476"/>
                        <a:pt x="8961" y="29619"/>
                        <a:pt x="15914" y="28571"/>
                      </a:cubicBezTo>
                      <a:cubicBezTo>
                        <a:pt x="25725" y="27047"/>
                        <a:pt x="36870" y="17332"/>
                        <a:pt x="45823" y="9426"/>
                      </a:cubicBezTo>
                      <a:cubicBezTo>
                        <a:pt x="47728" y="7712"/>
                        <a:pt x="49633" y="6188"/>
                        <a:pt x="51157" y="4854"/>
                      </a:cubicBezTo>
                      <a:cubicBezTo>
                        <a:pt x="51633" y="4473"/>
                        <a:pt x="52014" y="4283"/>
                        <a:pt x="52491" y="4187"/>
                      </a:cubicBezTo>
                      <a:cubicBezTo>
                        <a:pt x="54491" y="3902"/>
                        <a:pt x="54967" y="5711"/>
                        <a:pt x="54586" y="6854"/>
                      </a:cubicBezTo>
                      <a:lnTo>
                        <a:pt x="48585" y="26095"/>
                      </a:lnTo>
                      <a:cubicBezTo>
                        <a:pt x="57158" y="13808"/>
                        <a:pt x="63635" y="5521"/>
                        <a:pt x="72398" y="4092"/>
                      </a:cubicBezTo>
                      <a:cubicBezTo>
                        <a:pt x="79256" y="3044"/>
                        <a:pt x="83352" y="8569"/>
                        <a:pt x="83352" y="15998"/>
                      </a:cubicBezTo>
                      <a:cubicBezTo>
                        <a:pt x="89067" y="8093"/>
                        <a:pt x="95829" y="1520"/>
                        <a:pt x="103354" y="282"/>
                      </a:cubicBezTo>
                      <a:cubicBezTo>
                        <a:pt x="112403" y="-1147"/>
                        <a:pt x="117070" y="2854"/>
                        <a:pt x="117070" y="12188"/>
                      </a:cubicBezTo>
                      <a:cubicBezTo>
                        <a:pt x="117165" y="19618"/>
                        <a:pt x="113641" y="28952"/>
                        <a:pt x="109260" y="42002"/>
                      </a:cubicBezTo>
                      <a:close/>
                      <a:moveTo>
                        <a:pt x="34298" y="57242"/>
                      </a:moveTo>
                      <a:cubicBezTo>
                        <a:pt x="34107" y="57718"/>
                        <a:pt x="34107" y="57718"/>
                        <a:pt x="33536" y="58575"/>
                      </a:cubicBezTo>
                      <a:cubicBezTo>
                        <a:pt x="23820" y="74577"/>
                        <a:pt x="19248" y="79721"/>
                        <a:pt x="19153" y="86102"/>
                      </a:cubicBezTo>
                      <a:cubicBezTo>
                        <a:pt x="19153" y="87150"/>
                        <a:pt x="19629" y="87722"/>
                        <a:pt x="20296" y="87626"/>
                      </a:cubicBezTo>
                      <a:cubicBezTo>
                        <a:pt x="24678" y="86960"/>
                        <a:pt x="26868" y="81149"/>
                        <a:pt x="31536" y="65909"/>
                      </a:cubicBezTo>
                      <a:lnTo>
                        <a:pt x="34298" y="572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06" name="Freeform: Shape 17905">
                  <a:extLst>
                    <a:ext uri="{FF2B5EF4-FFF2-40B4-BE49-F238E27FC236}">
                      <a16:creationId xmlns:a16="http://schemas.microsoft.com/office/drawing/2014/main" id="{04530577-7C3A-4C1B-87B0-F9E25EF692C7}"/>
                    </a:ext>
                  </a:extLst>
                </p:cNvPr>
                <p:cNvSpPr/>
                <p:nvPr/>
              </p:nvSpPr>
              <p:spPr>
                <a:xfrm>
                  <a:off x="5150828" y="5561695"/>
                  <a:ext cx="39819" cy="52332"/>
                </a:xfrm>
                <a:custGeom>
                  <a:avLst/>
                  <a:gdLst>
                    <a:gd name="connsiteX0" fmla="*/ 39820 w 39819"/>
                    <a:gd name="connsiteY0" fmla="*/ 24851 h 52332"/>
                    <a:gd name="connsiteX1" fmla="*/ 39629 w 39819"/>
                    <a:gd name="connsiteY1" fmla="*/ 25708 h 52332"/>
                    <a:gd name="connsiteX2" fmla="*/ 13912 w 39819"/>
                    <a:gd name="connsiteY2" fmla="*/ 52093 h 52332"/>
                    <a:gd name="connsiteX3" fmla="*/ 5 w 39819"/>
                    <a:gd name="connsiteY3" fmla="*/ 39710 h 52332"/>
                    <a:gd name="connsiteX4" fmla="*/ 24199 w 39819"/>
                    <a:gd name="connsiteY4" fmla="*/ 181 h 52332"/>
                    <a:gd name="connsiteX5" fmla="*/ 33247 w 39819"/>
                    <a:gd name="connsiteY5" fmla="*/ 6563 h 52332"/>
                    <a:gd name="connsiteX6" fmla="*/ 5625 w 39819"/>
                    <a:gd name="connsiteY6" fmla="*/ 31900 h 52332"/>
                    <a:gd name="connsiteX7" fmla="*/ 4482 w 39819"/>
                    <a:gd name="connsiteY7" fmla="*/ 39139 h 52332"/>
                    <a:gd name="connsiteX8" fmla="*/ 14007 w 39819"/>
                    <a:gd name="connsiteY8" fmla="*/ 47616 h 52332"/>
                    <a:gd name="connsiteX9" fmla="*/ 35438 w 39819"/>
                    <a:gd name="connsiteY9" fmla="*/ 24565 h 52332"/>
                    <a:gd name="connsiteX10" fmla="*/ 38391 w 39819"/>
                    <a:gd name="connsiteY10" fmla="*/ 22946 h 52332"/>
                    <a:gd name="connsiteX11" fmla="*/ 39820 w 39819"/>
                    <a:gd name="connsiteY11" fmla="*/ 24851 h 52332"/>
                    <a:gd name="connsiteX12" fmla="*/ 28771 w 39819"/>
                    <a:gd name="connsiteY12" fmla="*/ 7325 h 52332"/>
                    <a:gd name="connsiteX13" fmla="*/ 24199 w 39819"/>
                    <a:gd name="connsiteY13" fmla="*/ 4658 h 52332"/>
                    <a:gd name="connsiteX14" fmla="*/ 7339 w 39819"/>
                    <a:gd name="connsiteY14" fmla="*/ 26566 h 52332"/>
                    <a:gd name="connsiteX15" fmla="*/ 28771 w 39819"/>
                    <a:gd name="connsiteY15" fmla="*/ 7325 h 52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819" h="52332">
                      <a:moveTo>
                        <a:pt x="39820" y="24851"/>
                      </a:moveTo>
                      <a:cubicBezTo>
                        <a:pt x="39820" y="25137"/>
                        <a:pt x="39724" y="25423"/>
                        <a:pt x="39629" y="25708"/>
                      </a:cubicBezTo>
                      <a:cubicBezTo>
                        <a:pt x="32676" y="42091"/>
                        <a:pt x="24675" y="50378"/>
                        <a:pt x="13912" y="52093"/>
                      </a:cubicBezTo>
                      <a:cubicBezTo>
                        <a:pt x="5053" y="53521"/>
                        <a:pt x="-185" y="48473"/>
                        <a:pt x="5" y="39710"/>
                      </a:cubicBezTo>
                      <a:cubicBezTo>
                        <a:pt x="672" y="25994"/>
                        <a:pt x="11721" y="2086"/>
                        <a:pt x="24199" y="181"/>
                      </a:cubicBezTo>
                      <a:cubicBezTo>
                        <a:pt x="29533" y="-676"/>
                        <a:pt x="33247" y="1515"/>
                        <a:pt x="33247" y="6563"/>
                      </a:cubicBezTo>
                      <a:cubicBezTo>
                        <a:pt x="33247" y="17803"/>
                        <a:pt x="17436" y="27137"/>
                        <a:pt x="5625" y="31900"/>
                      </a:cubicBezTo>
                      <a:cubicBezTo>
                        <a:pt x="4863" y="34757"/>
                        <a:pt x="4577" y="36853"/>
                        <a:pt x="4482" y="39139"/>
                      </a:cubicBezTo>
                      <a:cubicBezTo>
                        <a:pt x="4291" y="45235"/>
                        <a:pt x="7625" y="48473"/>
                        <a:pt x="14007" y="47616"/>
                      </a:cubicBezTo>
                      <a:cubicBezTo>
                        <a:pt x="22770" y="46473"/>
                        <a:pt x="29533" y="39234"/>
                        <a:pt x="35438" y="24565"/>
                      </a:cubicBezTo>
                      <a:cubicBezTo>
                        <a:pt x="36010" y="23422"/>
                        <a:pt x="37248" y="22660"/>
                        <a:pt x="38391" y="22946"/>
                      </a:cubicBezTo>
                      <a:cubicBezTo>
                        <a:pt x="39343" y="23232"/>
                        <a:pt x="39820" y="23994"/>
                        <a:pt x="39820" y="24851"/>
                      </a:cubicBezTo>
                      <a:close/>
                      <a:moveTo>
                        <a:pt x="28771" y="7325"/>
                      </a:moveTo>
                      <a:cubicBezTo>
                        <a:pt x="28771" y="4468"/>
                        <a:pt x="26580" y="4277"/>
                        <a:pt x="24199" y="4658"/>
                      </a:cubicBezTo>
                      <a:cubicBezTo>
                        <a:pt x="16864" y="5801"/>
                        <a:pt x="10673" y="17803"/>
                        <a:pt x="7339" y="26566"/>
                      </a:cubicBezTo>
                      <a:cubicBezTo>
                        <a:pt x="16198" y="22375"/>
                        <a:pt x="28771" y="15136"/>
                        <a:pt x="28771" y="732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07" name="Freeform: Shape 17906">
                  <a:extLst>
                    <a:ext uri="{FF2B5EF4-FFF2-40B4-BE49-F238E27FC236}">
                      <a16:creationId xmlns:a16="http://schemas.microsoft.com/office/drawing/2014/main" id="{BDC9B11A-31DA-4BFA-911B-8B667400635C}"/>
                    </a:ext>
                  </a:extLst>
                </p:cNvPr>
                <p:cNvSpPr/>
                <p:nvPr/>
              </p:nvSpPr>
              <p:spPr>
                <a:xfrm>
                  <a:off x="5184647" y="5550934"/>
                  <a:ext cx="45148" cy="55818"/>
                </a:xfrm>
                <a:custGeom>
                  <a:avLst/>
                  <a:gdLst>
                    <a:gd name="connsiteX0" fmla="*/ 45148 w 45148"/>
                    <a:gd name="connsiteY0" fmla="*/ 29326 h 55818"/>
                    <a:gd name="connsiteX1" fmla="*/ 44958 w 45148"/>
                    <a:gd name="connsiteY1" fmla="*/ 30278 h 55818"/>
                    <a:gd name="connsiteX2" fmla="*/ 25527 w 45148"/>
                    <a:gd name="connsiteY2" fmla="*/ 55710 h 55818"/>
                    <a:gd name="connsiteX3" fmla="*/ 25432 w 45148"/>
                    <a:gd name="connsiteY3" fmla="*/ 55710 h 55818"/>
                    <a:gd name="connsiteX4" fmla="*/ 17907 w 45148"/>
                    <a:gd name="connsiteY4" fmla="*/ 47995 h 55818"/>
                    <a:gd name="connsiteX5" fmla="*/ 18955 w 45148"/>
                    <a:gd name="connsiteY5" fmla="*/ 40946 h 55818"/>
                    <a:gd name="connsiteX6" fmla="*/ 25432 w 45148"/>
                    <a:gd name="connsiteY6" fmla="*/ 20087 h 55818"/>
                    <a:gd name="connsiteX7" fmla="*/ 13906 w 45148"/>
                    <a:gd name="connsiteY7" fmla="*/ 17705 h 55818"/>
                    <a:gd name="connsiteX8" fmla="*/ 4191 w 45148"/>
                    <a:gd name="connsiteY8" fmla="*/ 40565 h 55818"/>
                    <a:gd name="connsiteX9" fmla="*/ 2286 w 45148"/>
                    <a:gd name="connsiteY9" fmla="*/ 42185 h 55818"/>
                    <a:gd name="connsiteX10" fmla="*/ 1238 w 45148"/>
                    <a:gd name="connsiteY10" fmla="*/ 42089 h 55818"/>
                    <a:gd name="connsiteX11" fmla="*/ 0 w 45148"/>
                    <a:gd name="connsiteY11" fmla="*/ 40280 h 55818"/>
                    <a:gd name="connsiteX12" fmla="*/ 190 w 45148"/>
                    <a:gd name="connsiteY12" fmla="*/ 39327 h 55818"/>
                    <a:gd name="connsiteX13" fmla="*/ 8668 w 45148"/>
                    <a:gd name="connsiteY13" fmla="*/ 19515 h 55818"/>
                    <a:gd name="connsiteX14" fmla="*/ 9906 w 45148"/>
                    <a:gd name="connsiteY14" fmla="*/ 16086 h 55818"/>
                    <a:gd name="connsiteX15" fmla="*/ 4477 w 45148"/>
                    <a:gd name="connsiteY15" fmla="*/ 7990 h 55818"/>
                    <a:gd name="connsiteX16" fmla="*/ 10954 w 45148"/>
                    <a:gd name="connsiteY16" fmla="*/ 84 h 55818"/>
                    <a:gd name="connsiteX17" fmla="*/ 17050 w 45148"/>
                    <a:gd name="connsiteY17" fmla="*/ 6085 h 55818"/>
                    <a:gd name="connsiteX18" fmla="*/ 15335 w 45148"/>
                    <a:gd name="connsiteY18" fmla="*/ 13133 h 55818"/>
                    <a:gd name="connsiteX19" fmla="*/ 25051 w 45148"/>
                    <a:gd name="connsiteY19" fmla="*/ 15324 h 55818"/>
                    <a:gd name="connsiteX20" fmla="*/ 29051 w 45148"/>
                    <a:gd name="connsiteY20" fmla="*/ 15991 h 55818"/>
                    <a:gd name="connsiteX21" fmla="*/ 30289 w 45148"/>
                    <a:gd name="connsiteY21" fmla="*/ 18848 h 55818"/>
                    <a:gd name="connsiteX22" fmla="*/ 23146 w 45148"/>
                    <a:gd name="connsiteY22" fmla="*/ 41327 h 55818"/>
                    <a:gd name="connsiteX23" fmla="*/ 22193 w 45148"/>
                    <a:gd name="connsiteY23" fmla="*/ 47328 h 55818"/>
                    <a:gd name="connsiteX24" fmla="*/ 25432 w 45148"/>
                    <a:gd name="connsiteY24" fmla="*/ 51233 h 55818"/>
                    <a:gd name="connsiteX25" fmla="*/ 40672 w 45148"/>
                    <a:gd name="connsiteY25" fmla="*/ 29135 h 55818"/>
                    <a:gd name="connsiteX26" fmla="*/ 42672 w 45148"/>
                    <a:gd name="connsiteY26" fmla="*/ 27421 h 55818"/>
                    <a:gd name="connsiteX27" fmla="*/ 43624 w 45148"/>
                    <a:gd name="connsiteY27" fmla="*/ 27516 h 55818"/>
                    <a:gd name="connsiteX28" fmla="*/ 45148 w 45148"/>
                    <a:gd name="connsiteY28" fmla="*/ 29326 h 55818"/>
                    <a:gd name="connsiteX29" fmla="*/ 10954 w 45148"/>
                    <a:gd name="connsiteY29" fmla="*/ 4370 h 55818"/>
                    <a:gd name="connsiteX30" fmla="*/ 8954 w 45148"/>
                    <a:gd name="connsiteY30" fmla="*/ 6752 h 55818"/>
                    <a:gd name="connsiteX31" fmla="*/ 11525 w 45148"/>
                    <a:gd name="connsiteY31" fmla="*/ 11228 h 55818"/>
                    <a:gd name="connsiteX32" fmla="*/ 12668 w 45148"/>
                    <a:gd name="connsiteY32" fmla="*/ 6561 h 55818"/>
                    <a:gd name="connsiteX33" fmla="*/ 10954 w 45148"/>
                    <a:gd name="connsiteY33" fmla="*/ 4370 h 55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148" h="55818">
                      <a:moveTo>
                        <a:pt x="45148" y="29326"/>
                      </a:moveTo>
                      <a:cubicBezTo>
                        <a:pt x="45148" y="29612"/>
                        <a:pt x="45053" y="29993"/>
                        <a:pt x="44958" y="30278"/>
                      </a:cubicBezTo>
                      <a:cubicBezTo>
                        <a:pt x="38005" y="47233"/>
                        <a:pt x="32766" y="54567"/>
                        <a:pt x="25527" y="55710"/>
                      </a:cubicBezTo>
                      <a:lnTo>
                        <a:pt x="25432" y="55710"/>
                      </a:lnTo>
                      <a:cubicBezTo>
                        <a:pt x="20479" y="56472"/>
                        <a:pt x="17907" y="53138"/>
                        <a:pt x="17907" y="47995"/>
                      </a:cubicBezTo>
                      <a:cubicBezTo>
                        <a:pt x="17907" y="45899"/>
                        <a:pt x="18193" y="43709"/>
                        <a:pt x="18955" y="40946"/>
                      </a:cubicBezTo>
                      <a:cubicBezTo>
                        <a:pt x="19812" y="37422"/>
                        <a:pt x="24479" y="22563"/>
                        <a:pt x="25432" y="20087"/>
                      </a:cubicBezTo>
                      <a:cubicBezTo>
                        <a:pt x="17336" y="18658"/>
                        <a:pt x="16192" y="18467"/>
                        <a:pt x="13906" y="17705"/>
                      </a:cubicBezTo>
                      <a:cubicBezTo>
                        <a:pt x="13430" y="19039"/>
                        <a:pt x="12668" y="20658"/>
                        <a:pt x="4191" y="40565"/>
                      </a:cubicBezTo>
                      <a:cubicBezTo>
                        <a:pt x="3715" y="41518"/>
                        <a:pt x="3048" y="41994"/>
                        <a:pt x="2286" y="42185"/>
                      </a:cubicBezTo>
                      <a:cubicBezTo>
                        <a:pt x="1905" y="42280"/>
                        <a:pt x="1524" y="42185"/>
                        <a:pt x="1238" y="42089"/>
                      </a:cubicBezTo>
                      <a:cubicBezTo>
                        <a:pt x="476" y="41804"/>
                        <a:pt x="0" y="41137"/>
                        <a:pt x="0" y="40280"/>
                      </a:cubicBezTo>
                      <a:cubicBezTo>
                        <a:pt x="0" y="39994"/>
                        <a:pt x="95" y="39613"/>
                        <a:pt x="190" y="39327"/>
                      </a:cubicBezTo>
                      <a:lnTo>
                        <a:pt x="8668" y="19515"/>
                      </a:lnTo>
                      <a:lnTo>
                        <a:pt x="9906" y="16086"/>
                      </a:lnTo>
                      <a:cubicBezTo>
                        <a:pt x="6667" y="14372"/>
                        <a:pt x="4477" y="11990"/>
                        <a:pt x="4477" y="7990"/>
                      </a:cubicBezTo>
                      <a:cubicBezTo>
                        <a:pt x="4477" y="3608"/>
                        <a:pt x="7620" y="560"/>
                        <a:pt x="10954" y="84"/>
                      </a:cubicBezTo>
                      <a:cubicBezTo>
                        <a:pt x="14764" y="-487"/>
                        <a:pt x="17050" y="1894"/>
                        <a:pt x="17050" y="6085"/>
                      </a:cubicBezTo>
                      <a:cubicBezTo>
                        <a:pt x="17050" y="7799"/>
                        <a:pt x="16669" y="8847"/>
                        <a:pt x="15335" y="13133"/>
                      </a:cubicBezTo>
                      <a:cubicBezTo>
                        <a:pt x="18288" y="14181"/>
                        <a:pt x="21907" y="14753"/>
                        <a:pt x="25051" y="15324"/>
                      </a:cubicBezTo>
                      <a:cubicBezTo>
                        <a:pt x="26575" y="15515"/>
                        <a:pt x="27908" y="15705"/>
                        <a:pt x="29051" y="15991"/>
                      </a:cubicBezTo>
                      <a:cubicBezTo>
                        <a:pt x="30194" y="16181"/>
                        <a:pt x="30766" y="17515"/>
                        <a:pt x="30289" y="18848"/>
                      </a:cubicBezTo>
                      <a:cubicBezTo>
                        <a:pt x="28861" y="22563"/>
                        <a:pt x="23813" y="38565"/>
                        <a:pt x="23146" y="41327"/>
                      </a:cubicBezTo>
                      <a:cubicBezTo>
                        <a:pt x="22479" y="43613"/>
                        <a:pt x="22288" y="45518"/>
                        <a:pt x="22193" y="47328"/>
                      </a:cubicBezTo>
                      <a:cubicBezTo>
                        <a:pt x="22193" y="49995"/>
                        <a:pt x="23050" y="51614"/>
                        <a:pt x="25432" y="51233"/>
                      </a:cubicBezTo>
                      <a:cubicBezTo>
                        <a:pt x="30671" y="50471"/>
                        <a:pt x="34671" y="43804"/>
                        <a:pt x="40672" y="29135"/>
                      </a:cubicBezTo>
                      <a:cubicBezTo>
                        <a:pt x="41148" y="28278"/>
                        <a:pt x="41815" y="27611"/>
                        <a:pt x="42672" y="27421"/>
                      </a:cubicBezTo>
                      <a:cubicBezTo>
                        <a:pt x="42958" y="27421"/>
                        <a:pt x="43339" y="27421"/>
                        <a:pt x="43624" y="27516"/>
                      </a:cubicBezTo>
                      <a:cubicBezTo>
                        <a:pt x="44672" y="27802"/>
                        <a:pt x="45148" y="28469"/>
                        <a:pt x="45148" y="29326"/>
                      </a:cubicBezTo>
                      <a:close/>
                      <a:moveTo>
                        <a:pt x="10954" y="4370"/>
                      </a:moveTo>
                      <a:cubicBezTo>
                        <a:pt x="9525" y="4561"/>
                        <a:pt x="8954" y="5609"/>
                        <a:pt x="8954" y="6752"/>
                      </a:cubicBezTo>
                      <a:cubicBezTo>
                        <a:pt x="8954" y="8466"/>
                        <a:pt x="9906" y="10276"/>
                        <a:pt x="11525" y="11228"/>
                      </a:cubicBezTo>
                      <a:cubicBezTo>
                        <a:pt x="12001" y="9609"/>
                        <a:pt x="12668" y="7609"/>
                        <a:pt x="12668" y="6561"/>
                      </a:cubicBezTo>
                      <a:cubicBezTo>
                        <a:pt x="12668" y="4751"/>
                        <a:pt x="11811" y="4275"/>
                        <a:pt x="10954" y="43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08" name="Freeform: Shape 17907">
                  <a:extLst>
                    <a:ext uri="{FF2B5EF4-FFF2-40B4-BE49-F238E27FC236}">
                      <a16:creationId xmlns:a16="http://schemas.microsoft.com/office/drawing/2014/main" id="{27B66F76-46F3-44ED-B3D2-6BCE3C94841D}"/>
                    </a:ext>
                  </a:extLst>
                </p:cNvPr>
                <p:cNvSpPr/>
                <p:nvPr/>
              </p:nvSpPr>
              <p:spPr>
                <a:xfrm>
                  <a:off x="5223795" y="5544814"/>
                  <a:ext cx="45148" cy="55746"/>
                </a:xfrm>
                <a:custGeom>
                  <a:avLst/>
                  <a:gdLst>
                    <a:gd name="connsiteX0" fmla="*/ 45149 w 45148"/>
                    <a:gd name="connsiteY0" fmla="*/ 29254 h 55746"/>
                    <a:gd name="connsiteX1" fmla="*/ 44958 w 45148"/>
                    <a:gd name="connsiteY1" fmla="*/ 30207 h 55746"/>
                    <a:gd name="connsiteX2" fmla="*/ 25527 w 45148"/>
                    <a:gd name="connsiteY2" fmla="*/ 55639 h 55746"/>
                    <a:gd name="connsiteX3" fmla="*/ 25432 w 45148"/>
                    <a:gd name="connsiteY3" fmla="*/ 55639 h 55746"/>
                    <a:gd name="connsiteX4" fmla="*/ 17907 w 45148"/>
                    <a:gd name="connsiteY4" fmla="*/ 47923 h 55746"/>
                    <a:gd name="connsiteX5" fmla="*/ 18955 w 45148"/>
                    <a:gd name="connsiteY5" fmla="*/ 40875 h 55746"/>
                    <a:gd name="connsiteX6" fmla="*/ 25432 w 45148"/>
                    <a:gd name="connsiteY6" fmla="*/ 20015 h 55746"/>
                    <a:gd name="connsiteX7" fmla="*/ 13907 w 45148"/>
                    <a:gd name="connsiteY7" fmla="*/ 17634 h 55746"/>
                    <a:gd name="connsiteX8" fmla="*/ 4191 w 45148"/>
                    <a:gd name="connsiteY8" fmla="*/ 40494 h 55746"/>
                    <a:gd name="connsiteX9" fmla="*/ 2286 w 45148"/>
                    <a:gd name="connsiteY9" fmla="*/ 42113 h 55746"/>
                    <a:gd name="connsiteX10" fmla="*/ 1238 w 45148"/>
                    <a:gd name="connsiteY10" fmla="*/ 42113 h 55746"/>
                    <a:gd name="connsiteX11" fmla="*/ 0 w 45148"/>
                    <a:gd name="connsiteY11" fmla="*/ 40303 h 55746"/>
                    <a:gd name="connsiteX12" fmla="*/ 191 w 45148"/>
                    <a:gd name="connsiteY12" fmla="*/ 39351 h 55746"/>
                    <a:gd name="connsiteX13" fmla="*/ 8668 w 45148"/>
                    <a:gd name="connsiteY13" fmla="*/ 19539 h 55746"/>
                    <a:gd name="connsiteX14" fmla="*/ 9906 w 45148"/>
                    <a:gd name="connsiteY14" fmla="*/ 16110 h 55746"/>
                    <a:gd name="connsiteX15" fmla="*/ 4477 w 45148"/>
                    <a:gd name="connsiteY15" fmla="*/ 8014 h 55746"/>
                    <a:gd name="connsiteX16" fmla="*/ 10954 w 45148"/>
                    <a:gd name="connsiteY16" fmla="*/ 108 h 55746"/>
                    <a:gd name="connsiteX17" fmla="*/ 17145 w 45148"/>
                    <a:gd name="connsiteY17" fmla="*/ 6109 h 55746"/>
                    <a:gd name="connsiteX18" fmla="*/ 15430 w 45148"/>
                    <a:gd name="connsiteY18" fmla="*/ 13157 h 55746"/>
                    <a:gd name="connsiteX19" fmla="*/ 25051 w 45148"/>
                    <a:gd name="connsiteY19" fmla="*/ 15348 h 55746"/>
                    <a:gd name="connsiteX20" fmla="*/ 29051 w 45148"/>
                    <a:gd name="connsiteY20" fmla="*/ 16015 h 55746"/>
                    <a:gd name="connsiteX21" fmla="*/ 30385 w 45148"/>
                    <a:gd name="connsiteY21" fmla="*/ 18872 h 55746"/>
                    <a:gd name="connsiteX22" fmla="*/ 23241 w 45148"/>
                    <a:gd name="connsiteY22" fmla="*/ 41351 h 55746"/>
                    <a:gd name="connsiteX23" fmla="*/ 22288 w 45148"/>
                    <a:gd name="connsiteY23" fmla="*/ 47352 h 55746"/>
                    <a:gd name="connsiteX24" fmla="*/ 25527 w 45148"/>
                    <a:gd name="connsiteY24" fmla="*/ 51352 h 55746"/>
                    <a:gd name="connsiteX25" fmla="*/ 40862 w 45148"/>
                    <a:gd name="connsiteY25" fmla="*/ 29254 h 55746"/>
                    <a:gd name="connsiteX26" fmla="*/ 42863 w 45148"/>
                    <a:gd name="connsiteY26" fmla="*/ 27540 h 55746"/>
                    <a:gd name="connsiteX27" fmla="*/ 43815 w 45148"/>
                    <a:gd name="connsiteY27" fmla="*/ 27635 h 55746"/>
                    <a:gd name="connsiteX28" fmla="*/ 45149 w 45148"/>
                    <a:gd name="connsiteY28" fmla="*/ 29254 h 55746"/>
                    <a:gd name="connsiteX29" fmla="*/ 10859 w 45148"/>
                    <a:gd name="connsiteY29" fmla="*/ 4299 h 55746"/>
                    <a:gd name="connsiteX30" fmla="*/ 8858 w 45148"/>
                    <a:gd name="connsiteY30" fmla="*/ 6680 h 55746"/>
                    <a:gd name="connsiteX31" fmla="*/ 11430 w 45148"/>
                    <a:gd name="connsiteY31" fmla="*/ 11157 h 55746"/>
                    <a:gd name="connsiteX32" fmla="*/ 12573 w 45148"/>
                    <a:gd name="connsiteY32" fmla="*/ 6490 h 55746"/>
                    <a:gd name="connsiteX33" fmla="*/ 10859 w 45148"/>
                    <a:gd name="connsiteY33" fmla="*/ 4299 h 55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148" h="55746">
                      <a:moveTo>
                        <a:pt x="45149" y="29254"/>
                      </a:moveTo>
                      <a:cubicBezTo>
                        <a:pt x="45149" y="29540"/>
                        <a:pt x="45053" y="29921"/>
                        <a:pt x="44958" y="30207"/>
                      </a:cubicBezTo>
                      <a:cubicBezTo>
                        <a:pt x="38100" y="47161"/>
                        <a:pt x="32766" y="54496"/>
                        <a:pt x="25527" y="55639"/>
                      </a:cubicBezTo>
                      <a:lnTo>
                        <a:pt x="25432" y="55639"/>
                      </a:lnTo>
                      <a:cubicBezTo>
                        <a:pt x="20479" y="56401"/>
                        <a:pt x="17907" y="53067"/>
                        <a:pt x="17907" y="47923"/>
                      </a:cubicBezTo>
                      <a:cubicBezTo>
                        <a:pt x="17907" y="45828"/>
                        <a:pt x="18193" y="43637"/>
                        <a:pt x="18955" y="40875"/>
                      </a:cubicBezTo>
                      <a:cubicBezTo>
                        <a:pt x="19812" y="37351"/>
                        <a:pt x="24479" y="22492"/>
                        <a:pt x="25432" y="20015"/>
                      </a:cubicBezTo>
                      <a:cubicBezTo>
                        <a:pt x="17336" y="18586"/>
                        <a:pt x="16193" y="18396"/>
                        <a:pt x="13907" y="17634"/>
                      </a:cubicBezTo>
                      <a:cubicBezTo>
                        <a:pt x="13526" y="18967"/>
                        <a:pt x="12763" y="20587"/>
                        <a:pt x="4191" y="40494"/>
                      </a:cubicBezTo>
                      <a:cubicBezTo>
                        <a:pt x="3810" y="41446"/>
                        <a:pt x="3048" y="41923"/>
                        <a:pt x="2286" y="42113"/>
                      </a:cubicBezTo>
                      <a:cubicBezTo>
                        <a:pt x="1810" y="42208"/>
                        <a:pt x="1524" y="42113"/>
                        <a:pt x="1238" y="42113"/>
                      </a:cubicBezTo>
                      <a:cubicBezTo>
                        <a:pt x="476" y="41827"/>
                        <a:pt x="0" y="41161"/>
                        <a:pt x="0" y="40303"/>
                      </a:cubicBezTo>
                      <a:cubicBezTo>
                        <a:pt x="0" y="40018"/>
                        <a:pt x="95" y="39637"/>
                        <a:pt x="191" y="39351"/>
                      </a:cubicBezTo>
                      <a:lnTo>
                        <a:pt x="8668" y="19539"/>
                      </a:lnTo>
                      <a:lnTo>
                        <a:pt x="9906" y="16110"/>
                      </a:lnTo>
                      <a:cubicBezTo>
                        <a:pt x="6668" y="14395"/>
                        <a:pt x="4477" y="12014"/>
                        <a:pt x="4477" y="8014"/>
                      </a:cubicBezTo>
                      <a:cubicBezTo>
                        <a:pt x="4477" y="3632"/>
                        <a:pt x="7620" y="584"/>
                        <a:pt x="10954" y="108"/>
                      </a:cubicBezTo>
                      <a:cubicBezTo>
                        <a:pt x="14764" y="-559"/>
                        <a:pt x="17145" y="1918"/>
                        <a:pt x="17145" y="6109"/>
                      </a:cubicBezTo>
                      <a:cubicBezTo>
                        <a:pt x="17145" y="7823"/>
                        <a:pt x="16764" y="8871"/>
                        <a:pt x="15430" y="13157"/>
                      </a:cubicBezTo>
                      <a:cubicBezTo>
                        <a:pt x="18383" y="14110"/>
                        <a:pt x="22003" y="14776"/>
                        <a:pt x="25051" y="15348"/>
                      </a:cubicBezTo>
                      <a:cubicBezTo>
                        <a:pt x="26575" y="15538"/>
                        <a:pt x="27908" y="15729"/>
                        <a:pt x="29051" y="16015"/>
                      </a:cubicBezTo>
                      <a:cubicBezTo>
                        <a:pt x="30194" y="16300"/>
                        <a:pt x="30766" y="17539"/>
                        <a:pt x="30385" y="18872"/>
                      </a:cubicBezTo>
                      <a:cubicBezTo>
                        <a:pt x="28956" y="22587"/>
                        <a:pt x="23908" y="38589"/>
                        <a:pt x="23241" y="41351"/>
                      </a:cubicBezTo>
                      <a:cubicBezTo>
                        <a:pt x="22574" y="43637"/>
                        <a:pt x="22384" y="45542"/>
                        <a:pt x="22288" y="47352"/>
                      </a:cubicBezTo>
                      <a:cubicBezTo>
                        <a:pt x="22288" y="50019"/>
                        <a:pt x="23146" y="51733"/>
                        <a:pt x="25527" y="51352"/>
                      </a:cubicBezTo>
                      <a:cubicBezTo>
                        <a:pt x="30766" y="50495"/>
                        <a:pt x="34766" y="43923"/>
                        <a:pt x="40862" y="29254"/>
                      </a:cubicBezTo>
                      <a:cubicBezTo>
                        <a:pt x="41338" y="28302"/>
                        <a:pt x="42005" y="27730"/>
                        <a:pt x="42863" y="27540"/>
                      </a:cubicBezTo>
                      <a:cubicBezTo>
                        <a:pt x="43148" y="27540"/>
                        <a:pt x="43529" y="27540"/>
                        <a:pt x="43815" y="27635"/>
                      </a:cubicBezTo>
                      <a:cubicBezTo>
                        <a:pt x="44577" y="27730"/>
                        <a:pt x="45149" y="28397"/>
                        <a:pt x="45149" y="29254"/>
                      </a:cubicBezTo>
                      <a:close/>
                      <a:moveTo>
                        <a:pt x="10859" y="4299"/>
                      </a:moveTo>
                      <a:cubicBezTo>
                        <a:pt x="9525" y="4489"/>
                        <a:pt x="8858" y="5442"/>
                        <a:pt x="8858" y="6680"/>
                      </a:cubicBezTo>
                      <a:cubicBezTo>
                        <a:pt x="8858" y="8395"/>
                        <a:pt x="9811" y="10109"/>
                        <a:pt x="11430" y="11157"/>
                      </a:cubicBezTo>
                      <a:cubicBezTo>
                        <a:pt x="11906" y="9538"/>
                        <a:pt x="12573" y="7537"/>
                        <a:pt x="12573" y="6490"/>
                      </a:cubicBezTo>
                      <a:cubicBezTo>
                        <a:pt x="12573" y="4680"/>
                        <a:pt x="11716" y="4204"/>
                        <a:pt x="10859" y="42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09" name="Freeform: Shape 17908">
                  <a:extLst>
                    <a:ext uri="{FF2B5EF4-FFF2-40B4-BE49-F238E27FC236}">
                      <a16:creationId xmlns:a16="http://schemas.microsoft.com/office/drawing/2014/main" id="{4480000F-0A64-4902-8928-8ABBE6A82949}"/>
                    </a:ext>
                  </a:extLst>
                </p:cNvPr>
                <p:cNvSpPr/>
                <p:nvPr/>
              </p:nvSpPr>
              <p:spPr>
                <a:xfrm>
                  <a:off x="5251703" y="5542141"/>
                  <a:ext cx="61055" cy="86434"/>
                </a:xfrm>
                <a:custGeom>
                  <a:avLst/>
                  <a:gdLst>
                    <a:gd name="connsiteX0" fmla="*/ 61055 w 61055"/>
                    <a:gd name="connsiteY0" fmla="*/ 25070 h 86434"/>
                    <a:gd name="connsiteX1" fmla="*/ 60865 w 61055"/>
                    <a:gd name="connsiteY1" fmla="*/ 26118 h 86434"/>
                    <a:gd name="connsiteX2" fmla="*/ 29909 w 61055"/>
                    <a:gd name="connsiteY2" fmla="*/ 60979 h 86434"/>
                    <a:gd name="connsiteX3" fmla="*/ 10573 w 61055"/>
                    <a:gd name="connsiteY3" fmla="*/ 86221 h 86434"/>
                    <a:gd name="connsiteX4" fmla="*/ 0 w 61055"/>
                    <a:gd name="connsiteY4" fmla="*/ 77553 h 86434"/>
                    <a:gd name="connsiteX5" fmla="*/ 18002 w 61055"/>
                    <a:gd name="connsiteY5" fmla="*/ 60789 h 86434"/>
                    <a:gd name="connsiteX6" fmla="*/ 26384 w 61055"/>
                    <a:gd name="connsiteY6" fmla="*/ 57741 h 86434"/>
                    <a:gd name="connsiteX7" fmla="*/ 29051 w 61055"/>
                    <a:gd name="connsiteY7" fmla="*/ 49645 h 86434"/>
                    <a:gd name="connsiteX8" fmla="*/ 20955 w 61055"/>
                    <a:gd name="connsiteY8" fmla="*/ 54598 h 86434"/>
                    <a:gd name="connsiteX9" fmla="*/ 9335 w 61055"/>
                    <a:gd name="connsiteY9" fmla="*/ 45073 h 86434"/>
                    <a:gd name="connsiteX10" fmla="*/ 16193 w 61055"/>
                    <a:gd name="connsiteY10" fmla="*/ 22403 h 86434"/>
                    <a:gd name="connsiteX11" fmla="*/ 22193 w 61055"/>
                    <a:gd name="connsiteY11" fmla="*/ 5353 h 86434"/>
                    <a:gd name="connsiteX12" fmla="*/ 24194 w 61055"/>
                    <a:gd name="connsiteY12" fmla="*/ 3639 h 86434"/>
                    <a:gd name="connsiteX13" fmla="*/ 26289 w 61055"/>
                    <a:gd name="connsiteY13" fmla="*/ 6306 h 86434"/>
                    <a:gd name="connsiteX14" fmla="*/ 20384 w 61055"/>
                    <a:gd name="connsiteY14" fmla="*/ 23356 h 86434"/>
                    <a:gd name="connsiteX15" fmla="*/ 13907 w 61055"/>
                    <a:gd name="connsiteY15" fmla="*/ 44406 h 86434"/>
                    <a:gd name="connsiteX16" fmla="*/ 20955 w 61055"/>
                    <a:gd name="connsiteY16" fmla="*/ 50216 h 86434"/>
                    <a:gd name="connsiteX17" fmla="*/ 37624 w 61055"/>
                    <a:gd name="connsiteY17" fmla="*/ 24118 h 86434"/>
                    <a:gd name="connsiteX18" fmla="*/ 45530 w 61055"/>
                    <a:gd name="connsiteY18" fmla="*/ 1829 h 86434"/>
                    <a:gd name="connsiteX19" fmla="*/ 47530 w 61055"/>
                    <a:gd name="connsiteY19" fmla="*/ 19 h 86434"/>
                    <a:gd name="connsiteX20" fmla="*/ 49816 w 61055"/>
                    <a:gd name="connsiteY20" fmla="*/ 2782 h 86434"/>
                    <a:gd name="connsiteX21" fmla="*/ 41815 w 61055"/>
                    <a:gd name="connsiteY21" fmla="*/ 24975 h 86434"/>
                    <a:gd name="connsiteX22" fmla="*/ 33338 w 61055"/>
                    <a:gd name="connsiteY22" fmla="*/ 50597 h 86434"/>
                    <a:gd name="connsiteX23" fmla="*/ 31718 w 61055"/>
                    <a:gd name="connsiteY23" fmla="*/ 55550 h 86434"/>
                    <a:gd name="connsiteX24" fmla="*/ 56769 w 61055"/>
                    <a:gd name="connsiteY24" fmla="*/ 25165 h 86434"/>
                    <a:gd name="connsiteX25" fmla="*/ 58769 w 61055"/>
                    <a:gd name="connsiteY25" fmla="*/ 23451 h 86434"/>
                    <a:gd name="connsiteX26" fmla="*/ 59722 w 61055"/>
                    <a:gd name="connsiteY26" fmla="*/ 23546 h 86434"/>
                    <a:gd name="connsiteX27" fmla="*/ 61055 w 61055"/>
                    <a:gd name="connsiteY27" fmla="*/ 25070 h 86434"/>
                    <a:gd name="connsiteX28" fmla="*/ 24670 w 61055"/>
                    <a:gd name="connsiteY28" fmla="*/ 63075 h 86434"/>
                    <a:gd name="connsiteX29" fmla="*/ 18860 w 61055"/>
                    <a:gd name="connsiteY29" fmla="*/ 65170 h 86434"/>
                    <a:gd name="connsiteX30" fmla="*/ 4477 w 61055"/>
                    <a:gd name="connsiteY30" fmla="*/ 76791 h 86434"/>
                    <a:gd name="connsiteX31" fmla="*/ 10573 w 61055"/>
                    <a:gd name="connsiteY31" fmla="*/ 81744 h 86434"/>
                    <a:gd name="connsiteX32" fmla="*/ 24670 w 61055"/>
                    <a:gd name="connsiteY32" fmla="*/ 63075 h 86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1055" h="86434">
                      <a:moveTo>
                        <a:pt x="61055" y="25070"/>
                      </a:moveTo>
                      <a:cubicBezTo>
                        <a:pt x="61055" y="25356"/>
                        <a:pt x="60960" y="25737"/>
                        <a:pt x="60865" y="26118"/>
                      </a:cubicBezTo>
                      <a:cubicBezTo>
                        <a:pt x="54293" y="42691"/>
                        <a:pt x="45434" y="53931"/>
                        <a:pt x="29909" y="60979"/>
                      </a:cubicBezTo>
                      <a:cubicBezTo>
                        <a:pt x="24765" y="76315"/>
                        <a:pt x="18193" y="84887"/>
                        <a:pt x="10573" y="86221"/>
                      </a:cubicBezTo>
                      <a:cubicBezTo>
                        <a:pt x="4191" y="87364"/>
                        <a:pt x="0" y="83839"/>
                        <a:pt x="0" y="77553"/>
                      </a:cubicBezTo>
                      <a:cubicBezTo>
                        <a:pt x="0" y="70885"/>
                        <a:pt x="5239" y="65170"/>
                        <a:pt x="18002" y="60789"/>
                      </a:cubicBezTo>
                      <a:cubicBezTo>
                        <a:pt x="20669" y="59932"/>
                        <a:pt x="23527" y="58979"/>
                        <a:pt x="26384" y="57741"/>
                      </a:cubicBezTo>
                      <a:lnTo>
                        <a:pt x="29051" y="49645"/>
                      </a:lnTo>
                      <a:cubicBezTo>
                        <a:pt x="26575" y="52407"/>
                        <a:pt x="23908" y="54121"/>
                        <a:pt x="20955" y="54598"/>
                      </a:cubicBezTo>
                      <a:cubicBezTo>
                        <a:pt x="11906" y="56026"/>
                        <a:pt x="9335" y="50407"/>
                        <a:pt x="9335" y="45073"/>
                      </a:cubicBezTo>
                      <a:cubicBezTo>
                        <a:pt x="9620" y="40215"/>
                        <a:pt x="12002" y="33928"/>
                        <a:pt x="16193" y="22403"/>
                      </a:cubicBezTo>
                      <a:lnTo>
                        <a:pt x="22193" y="5353"/>
                      </a:lnTo>
                      <a:cubicBezTo>
                        <a:pt x="22479" y="4496"/>
                        <a:pt x="23336" y="3829"/>
                        <a:pt x="24194" y="3639"/>
                      </a:cubicBezTo>
                      <a:cubicBezTo>
                        <a:pt x="26003" y="3353"/>
                        <a:pt x="26861" y="4782"/>
                        <a:pt x="26289" y="6306"/>
                      </a:cubicBezTo>
                      <a:lnTo>
                        <a:pt x="20384" y="23356"/>
                      </a:lnTo>
                      <a:cubicBezTo>
                        <a:pt x="15716" y="36976"/>
                        <a:pt x="13907" y="40501"/>
                        <a:pt x="13907" y="44406"/>
                      </a:cubicBezTo>
                      <a:cubicBezTo>
                        <a:pt x="13907" y="47549"/>
                        <a:pt x="14859" y="51169"/>
                        <a:pt x="20955" y="50216"/>
                      </a:cubicBezTo>
                      <a:cubicBezTo>
                        <a:pt x="26575" y="49359"/>
                        <a:pt x="33338" y="36976"/>
                        <a:pt x="37624" y="24118"/>
                      </a:cubicBezTo>
                      <a:cubicBezTo>
                        <a:pt x="39053" y="19736"/>
                        <a:pt x="38386" y="21736"/>
                        <a:pt x="45530" y="1829"/>
                      </a:cubicBezTo>
                      <a:cubicBezTo>
                        <a:pt x="45816" y="877"/>
                        <a:pt x="46673" y="115"/>
                        <a:pt x="47530" y="19"/>
                      </a:cubicBezTo>
                      <a:cubicBezTo>
                        <a:pt x="48768" y="-171"/>
                        <a:pt x="50292" y="1067"/>
                        <a:pt x="49816" y="2782"/>
                      </a:cubicBezTo>
                      <a:cubicBezTo>
                        <a:pt x="48101" y="7449"/>
                        <a:pt x="45244" y="15164"/>
                        <a:pt x="41815" y="24975"/>
                      </a:cubicBezTo>
                      <a:lnTo>
                        <a:pt x="33338" y="50597"/>
                      </a:lnTo>
                      <a:lnTo>
                        <a:pt x="31718" y="55550"/>
                      </a:lnTo>
                      <a:cubicBezTo>
                        <a:pt x="43910" y="49454"/>
                        <a:pt x="51435" y="38500"/>
                        <a:pt x="56769" y="25165"/>
                      </a:cubicBezTo>
                      <a:cubicBezTo>
                        <a:pt x="57150" y="24213"/>
                        <a:pt x="57912" y="23641"/>
                        <a:pt x="58769" y="23451"/>
                      </a:cubicBezTo>
                      <a:cubicBezTo>
                        <a:pt x="59055" y="23451"/>
                        <a:pt x="59436" y="23451"/>
                        <a:pt x="59722" y="23546"/>
                      </a:cubicBezTo>
                      <a:cubicBezTo>
                        <a:pt x="60484" y="23546"/>
                        <a:pt x="61055" y="24213"/>
                        <a:pt x="61055" y="25070"/>
                      </a:cubicBezTo>
                      <a:close/>
                      <a:moveTo>
                        <a:pt x="24670" y="63075"/>
                      </a:moveTo>
                      <a:cubicBezTo>
                        <a:pt x="22670" y="63837"/>
                        <a:pt x="20765" y="64504"/>
                        <a:pt x="18860" y="65170"/>
                      </a:cubicBezTo>
                      <a:cubicBezTo>
                        <a:pt x="9049" y="68409"/>
                        <a:pt x="4953" y="71838"/>
                        <a:pt x="4477" y="76791"/>
                      </a:cubicBezTo>
                      <a:cubicBezTo>
                        <a:pt x="4477" y="80506"/>
                        <a:pt x="6953" y="82411"/>
                        <a:pt x="10573" y="81744"/>
                      </a:cubicBezTo>
                      <a:cubicBezTo>
                        <a:pt x="16288" y="80696"/>
                        <a:pt x="21146" y="74314"/>
                        <a:pt x="24670" y="630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707" name="Graphic 1">
                <a:extLst>
                  <a:ext uri="{FF2B5EF4-FFF2-40B4-BE49-F238E27FC236}">
                    <a16:creationId xmlns:a16="http://schemas.microsoft.com/office/drawing/2014/main" id="{5C4B8662-C114-4C6A-B42D-E47961B314D8}"/>
                  </a:ext>
                </a:extLst>
              </p:cNvPr>
              <p:cNvGrpSpPr/>
              <p:nvPr/>
            </p:nvGrpSpPr>
            <p:grpSpPr>
              <a:xfrm>
                <a:off x="5092826" y="5595325"/>
                <a:ext cx="446912" cy="141893"/>
                <a:chOff x="5092826" y="5595325"/>
                <a:chExt cx="446912" cy="141893"/>
              </a:xfrm>
              <a:solidFill>
                <a:srgbClr val="FFFFFF"/>
              </a:solidFill>
            </p:grpSpPr>
            <p:sp>
              <p:nvSpPr>
                <p:cNvPr id="17896" name="Freeform: Shape 17895">
                  <a:extLst>
                    <a:ext uri="{FF2B5EF4-FFF2-40B4-BE49-F238E27FC236}">
                      <a16:creationId xmlns:a16="http://schemas.microsoft.com/office/drawing/2014/main" id="{CDFB42C4-6A62-4CF0-9A64-AA8F7350A29E}"/>
                    </a:ext>
                  </a:extLst>
                </p:cNvPr>
                <p:cNvSpPr/>
                <p:nvPr/>
              </p:nvSpPr>
              <p:spPr>
                <a:xfrm>
                  <a:off x="5092826" y="5629885"/>
                  <a:ext cx="83212" cy="107333"/>
                </a:xfrm>
                <a:custGeom>
                  <a:avLst/>
                  <a:gdLst>
                    <a:gd name="connsiteX0" fmla="*/ 83058 w 83212"/>
                    <a:gd name="connsiteY0" fmla="*/ 64579 h 107333"/>
                    <a:gd name="connsiteX1" fmla="*/ 41434 w 83212"/>
                    <a:gd name="connsiteY1" fmla="*/ 106870 h 107333"/>
                    <a:gd name="connsiteX2" fmla="*/ 16097 w 83212"/>
                    <a:gd name="connsiteY2" fmla="*/ 84582 h 107333"/>
                    <a:gd name="connsiteX3" fmla="*/ 21527 w 83212"/>
                    <a:gd name="connsiteY3" fmla="*/ 57436 h 107333"/>
                    <a:gd name="connsiteX4" fmla="*/ 0 w 83212"/>
                    <a:gd name="connsiteY4" fmla="*/ 35814 h 107333"/>
                    <a:gd name="connsiteX5" fmla="*/ 9239 w 83212"/>
                    <a:gd name="connsiteY5" fmla="*/ 9430 h 107333"/>
                    <a:gd name="connsiteX6" fmla="*/ 11335 w 83212"/>
                    <a:gd name="connsiteY6" fmla="*/ 8191 h 107333"/>
                    <a:gd name="connsiteX7" fmla="*/ 14002 w 83212"/>
                    <a:gd name="connsiteY7" fmla="*/ 10477 h 107333"/>
                    <a:gd name="connsiteX8" fmla="*/ 13335 w 83212"/>
                    <a:gd name="connsiteY8" fmla="*/ 12382 h 107333"/>
                    <a:gd name="connsiteX9" fmla="*/ 5429 w 83212"/>
                    <a:gd name="connsiteY9" fmla="*/ 34766 h 107333"/>
                    <a:gd name="connsiteX10" fmla="*/ 23432 w 83212"/>
                    <a:gd name="connsiteY10" fmla="*/ 52006 h 107333"/>
                    <a:gd name="connsiteX11" fmla="*/ 63532 w 83212"/>
                    <a:gd name="connsiteY11" fmla="*/ 190 h 107333"/>
                    <a:gd name="connsiteX12" fmla="*/ 79438 w 83212"/>
                    <a:gd name="connsiteY12" fmla="*/ 15621 h 107333"/>
                    <a:gd name="connsiteX13" fmla="*/ 32576 w 83212"/>
                    <a:gd name="connsiteY13" fmla="*/ 56959 h 107333"/>
                    <a:gd name="connsiteX14" fmla="*/ 26956 w 83212"/>
                    <a:gd name="connsiteY14" fmla="*/ 57436 h 107333"/>
                    <a:gd name="connsiteX15" fmla="*/ 21622 w 83212"/>
                    <a:gd name="connsiteY15" fmla="*/ 83629 h 107333"/>
                    <a:gd name="connsiteX16" fmla="*/ 41624 w 83212"/>
                    <a:gd name="connsiteY16" fmla="*/ 101346 h 107333"/>
                    <a:gd name="connsiteX17" fmla="*/ 78200 w 83212"/>
                    <a:gd name="connsiteY17" fmla="*/ 63151 h 107333"/>
                    <a:gd name="connsiteX18" fmla="*/ 81629 w 83212"/>
                    <a:gd name="connsiteY18" fmla="*/ 61055 h 107333"/>
                    <a:gd name="connsiteX19" fmla="*/ 83058 w 83212"/>
                    <a:gd name="connsiteY19" fmla="*/ 64579 h 107333"/>
                    <a:gd name="connsiteX20" fmla="*/ 32099 w 83212"/>
                    <a:gd name="connsiteY20" fmla="*/ 51816 h 107333"/>
                    <a:gd name="connsiteX21" fmla="*/ 74009 w 83212"/>
                    <a:gd name="connsiteY21" fmla="*/ 16669 h 107333"/>
                    <a:gd name="connsiteX22" fmla="*/ 63532 w 83212"/>
                    <a:gd name="connsiteY22" fmla="*/ 5715 h 107333"/>
                    <a:gd name="connsiteX23" fmla="*/ 28766 w 83212"/>
                    <a:gd name="connsiteY23" fmla="*/ 52197 h 107333"/>
                    <a:gd name="connsiteX24" fmla="*/ 32099 w 83212"/>
                    <a:gd name="connsiteY24" fmla="*/ 51816 h 107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3212" h="107333">
                      <a:moveTo>
                        <a:pt x="83058" y="64579"/>
                      </a:moveTo>
                      <a:cubicBezTo>
                        <a:pt x="73819" y="88297"/>
                        <a:pt x="61436" y="103727"/>
                        <a:pt x="41434" y="106870"/>
                      </a:cubicBezTo>
                      <a:cubicBezTo>
                        <a:pt x="24765" y="109537"/>
                        <a:pt x="16097" y="100489"/>
                        <a:pt x="16097" y="84582"/>
                      </a:cubicBezTo>
                      <a:cubicBezTo>
                        <a:pt x="16097" y="76771"/>
                        <a:pt x="18479" y="67532"/>
                        <a:pt x="21527" y="57436"/>
                      </a:cubicBezTo>
                      <a:cubicBezTo>
                        <a:pt x="8477" y="56388"/>
                        <a:pt x="0" y="48958"/>
                        <a:pt x="0" y="35814"/>
                      </a:cubicBezTo>
                      <a:cubicBezTo>
                        <a:pt x="0" y="27051"/>
                        <a:pt x="3620" y="17145"/>
                        <a:pt x="9239" y="9430"/>
                      </a:cubicBezTo>
                      <a:cubicBezTo>
                        <a:pt x="9716" y="8668"/>
                        <a:pt x="10573" y="8286"/>
                        <a:pt x="11335" y="8191"/>
                      </a:cubicBezTo>
                      <a:cubicBezTo>
                        <a:pt x="12763" y="8001"/>
                        <a:pt x="14002" y="8763"/>
                        <a:pt x="14002" y="10477"/>
                      </a:cubicBezTo>
                      <a:cubicBezTo>
                        <a:pt x="14002" y="11144"/>
                        <a:pt x="13907" y="11811"/>
                        <a:pt x="13335" y="12382"/>
                      </a:cubicBezTo>
                      <a:cubicBezTo>
                        <a:pt x="8763" y="18193"/>
                        <a:pt x="5429" y="27718"/>
                        <a:pt x="5429" y="34766"/>
                      </a:cubicBezTo>
                      <a:cubicBezTo>
                        <a:pt x="5429" y="46196"/>
                        <a:pt x="12859" y="51435"/>
                        <a:pt x="23432" y="52006"/>
                      </a:cubicBezTo>
                      <a:cubicBezTo>
                        <a:pt x="30575" y="30384"/>
                        <a:pt x="45339" y="2667"/>
                        <a:pt x="63532" y="190"/>
                      </a:cubicBezTo>
                      <a:cubicBezTo>
                        <a:pt x="74009" y="-1239"/>
                        <a:pt x="79438" y="5524"/>
                        <a:pt x="79438" y="15621"/>
                      </a:cubicBezTo>
                      <a:cubicBezTo>
                        <a:pt x="79438" y="37147"/>
                        <a:pt x="54388" y="53530"/>
                        <a:pt x="32576" y="56959"/>
                      </a:cubicBezTo>
                      <a:cubicBezTo>
                        <a:pt x="30671" y="57245"/>
                        <a:pt x="29146" y="57436"/>
                        <a:pt x="26956" y="57436"/>
                      </a:cubicBezTo>
                      <a:cubicBezTo>
                        <a:pt x="24003" y="67342"/>
                        <a:pt x="21622" y="76200"/>
                        <a:pt x="21622" y="83629"/>
                      </a:cubicBezTo>
                      <a:cubicBezTo>
                        <a:pt x="21622" y="97345"/>
                        <a:pt x="29051" y="103346"/>
                        <a:pt x="41624" y="101346"/>
                      </a:cubicBezTo>
                      <a:cubicBezTo>
                        <a:pt x="59341" y="98584"/>
                        <a:pt x="69913" y="84868"/>
                        <a:pt x="78200" y="63151"/>
                      </a:cubicBezTo>
                      <a:cubicBezTo>
                        <a:pt x="78772" y="61626"/>
                        <a:pt x="80391" y="60769"/>
                        <a:pt x="81629" y="61055"/>
                      </a:cubicBezTo>
                      <a:cubicBezTo>
                        <a:pt x="82868" y="61722"/>
                        <a:pt x="83534" y="63151"/>
                        <a:pt x="83058" y="64579"/>
                      </a:cubicBezTo>
                      <a:close/>
                      <a:moveTo>
                        <a:pt x="32099" y="51816"/>
                      </a:moveTo>
                      <a:cubicBezTo>
                        <a:pt x="51054" y="48863"/>
                        <a:pt x="74009" y="34766"/>
                        <a:pt x="74009" y="16669"/>
                      </a:cubicBezTo>
                      <a:cubicBezTo>
                        <a:pt x="74009" y="9334"/>
                        <a:pt x="70580" y="4667"/>
                        <a:pt x="63532" y="5715"/>
                      </a:cubicBezTo>
                      <a:cubicBezTo>
                        <a:pt x="48387" y="8096"/>
                        <a:pt x="34862" y="34290"/>
                        <a:pt x="28766" y="52197"/>
                      </a:cubicBezTo>
                      <a:cubicBezTo>
                        <a:pt x="29718" y="52101"/>
                        <a:pt x="30956" y="52006"/>
                        <a:pt x="32099" y="518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97" name="Freeform: Shape 17896">
                  <a:extLst>
                    <a:ext uri="{FF2B5EF4-FFF2-40B4-BE49-F238E27FC236}">
                      <a16:creationId xmlns:a16="http://schemas.microsoft.com/office/drawing/2014/main" id="{015F3D13-61DB-4169-BF7E-E867FEF70119}"/>
                    </a:ext>
                  </a:extLst>
                </p:cNvPr>
                <p:cNvSpPr/>
                <p:nvPr/>
              </p:nvSpPr>
              <p:spPr>
                <a:xfrm>
                  <a:off x="5161550" y="5636902"/>
                  <a:ext cx="65673" cy="86430"/>
                </a:xfrm>
                <a:custGeom>
                  <a:avLst/>
                  <a:gdLst>
                    <a:gd name="connsiteX0" fmla="*/ 65674 w 65673"/>
                    <a:gd name="connsiteY0" fmla="*/ 48609 h 86430"/>
                    <a:gd name="connsiteX1" fmla="*/ 65388 w 65673"/>
                    <a:gd name="connsiteY1" fmla="*/ 49657 h 86430"/>
                    <a:gd name="connsiteX2" fmla="*/ 41956 w 65673"/>
                    <a:gd name="connsiteY2" fmla="*/ 80232 h 86430"/>
                    <a:gd name="connsiteX3" fmla="*/ 32717 w 65673"/>
                    <a:gd name="connsiteY3" fmla="*/ 70897 h 86430"/>
                    <a:gd name="connsiteX4" fmla="*/ 42719 w 65673"/>
                    <a:gd name="connsiteY4" fmla="*/ 31273 h 86430"/>
                    <a:gd name="connsiteX5" fmla="*/ 36051 w 65673"/>
                    <a:gd name="connsiteY5" fmla="*/ 25654 h 86430"/>
                    <a:gd name="connsiteX6" fmla="*/ 25954 w 65673"/>
                    <a:gd name="connsiteY6" fmla="*/ 34321 h 86430"/>
                    <a:gd name="connsiteX7" fmla="*/ 5285 w 65673"/>
                    <a:gd name="connsiteY7" fmla="*/ 84042 h 86430"/>
                    <a:gd name="connsiteX8" fmla="*/ 1856 w 65673"/>
                    <a:gd name="connsiteY8" fmla="*/ 86423 h 86430"/>
                    <a:gd name="connsiteX9" fmla="*/ 142 w 65673"/>
                    <a:gd name="connsiteY9" fmla="*/ 83185 h 86430"/>
                    <a:gd name="connsiteX10" fmla="*/ 27574 w 65673"/>
                    <a:gd name="connsiteY10" fmla="*/ 2127 h 86430"/>
                    <a:gd name="connsiteX11" fmla="*/ 30146 w 65673"/>
                    <a:gd name="connsiteY11" fmla="*/ 31 h 86430"/>
                    <a:gd name="connsiteX12" fmla="*/ 32717 w 65673"/>
                    <a:gd name="connsiteY12" fmla="*/ 3175 h 86430"/>
                    <a:gd name="connsiteX13" fmla="*/ 24430 w 65673"/>
                    <a:gd name="connsiteY13" fmla="*/ 28035 h 86430"/>
                    <a:gd name="connsiteX14" fmla="*/ 36051 w 65673"/>
                    <a:gd name="connsiteY14" fmla="*/ 20129 h 86430"/>
                    <a:gd name="connsiteX15" fmla="*/ 48148 w 65673"/>
                    <a:gd name="connsiteY15" fmla="*/ 30226 h 86430"/>
                    <a:gd name="connsiteX16" fmla="*/ 38146 w 65673"/>
                    <a:gd name="connsiteY16" fmla="*/ 69850 h 86430"/>
                    <a:gd name="connsiteX17" fmla="*/ 42052 w 65673"/>
                    <a:gd name="connsiteY17" fmla="*/ 74612 h 86430"/>
                    <a:gd name="connsiteX18" fmla="*/ 60530 w 65673"/>
                    <a:gd name="connsiteY18" fmla="*/ 48037 h 86430"/>
                    <a:gd name="connsiteX19" fmla="*/ 62912 w 65673"/>
                    <a:gd name="connsiteY19" fmla="*/ 46037 h 86430"/>
                    <a:gd name="connsiteX20" fmla="*/ 64054 w 65673"/>
                    <a:gd name="connsiteY20" fmla="*/ 46132 h 86430"/>
                    <a:gd name="connsiteX21" fmla="*/ 65674 w 65673"/>
                    <a:gd name="connsiteY21" fmla="*/ 48609 h 8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5673" h="86430">
                      <a:moveTo>
                        <a:pt x="65674" y="48609"/>
                      </a:moveTo>
                      <a:cubicBezTo>
                        <a:pt x="65674" y="48895"/>
                        <a:pt x="65483" y="49276"/>
                        <a:pt x="65388" y="49657"/>
                      </a:cubicBezTo>
                      <a:cubicBezTo>
                        <a:pt x="56625" y="70421"/>
                        <a:pt x="50624" y="78898"/>
                        <a:pt x="41956" y="80232"/>
                      </a:cubicBezTo>
                      <a:cubicBezTo>
                        <a:pt x="35670" y="81184"/>
                        <a:pt x="32717" y="77184"/>
                        <a:pt x="32717" y="70897"/>
                      </a:cubicBezTo>
                      <a:cubicBezTo>
                        <a:pt x="32717" y="59086"/>
                        <a:pt x="42719" y="41084"/>
                        <a:pt x="42719" y="31273"/>
                      </a:cubicBezTo>
                      <a:cubicBezTo>
                        <a:pt x="42719" y="27559"/>
                        <a:pt x="41099" y="24892"/>
                        <a:pt x="36051" y="25654"/>
                      </a:cubicBezTo>
                      <a:cubicBezTo>
                        <a:pt x="32908" y="26130"/>
                        <a:pt x="29288" y="29654"/>
                        <a:pt x="25954" y="34321"/>
                      </a:cubicBezTo>
                      <a:cubicBezTo>
                        <a:pt x="17858" y="45847"/>
                        <a:pt x="16715" y="50990"/>
                        <a:pt x="5285" y="84042"/>
                      </a:cubicBezTo>
                      <a:cubicBezTo>
                        <a:pt x="4714" y="85661"/>
                        <a:pt x="3190" y="86518"/>
                        <a:pt x="1856" y="86423"/>
                      </a:cubicBezTo>
                      <a:cubicBezTo>
                        <a:pt x="428" y="86137"/>
                        <a:pt x="-335" y="84709"/>
                        <a:pt x="142" y="83185"/>
                      </a:cubicBezTo>
                      <a:cubicBezTo>
                        <a:pt x="12334" y="47466"/>
                        <a:pt x="23287" y="15176"/>
                        <a:pt x="27574" y="2127"/>
                      </a:cubicBezTo>
                      <a:cubicBezTo>
                        <a:pt x="27955" y="984"/>
                        <a:pt x="29003" y="222"/>
                        <a:pt x="30146" y="31"/>
                      </a:cubicBezTo>
                      <a:cubicBezTo>
                        <a:pt x="32051" y="-254"/>
                        <a:pt x="33384" y="1460"/>
                        <a:pt x="32717" y="3175"/>
                      </a:cubicBezTo>
                      <a:cubicBezTo>
                        <a:pt x="31574" y="6699"/>
                        <a:pt x="28717" y="15176"/>
                        <a:pt x="24430" y="28035"/>
                      </a:cubicBezTo>
                      <a:cubicBezTo>
                        <a:pt x="28145" y="23749"/>
                        <a:pt x="31955" y="20796"/>
                        <a:pt x="36051" y="20129"/>
                      </a:cubicBezTo>
                      <a:cubicBezTo>
                        <a:pt x="45195" y="18700"/>
                        <a:pt x="48148" y="23463"/>
                        <a:pt x="48148" y="30226"/>
                      </a:cubicBezTo>
                      <a:cubicBezTo>
                        <a:pt x="48148" y="39941"/>
                        <a:pt x="38146" y="60610"/>
                        <a:pt x="38146" y="69850"/>
                      </a:cubicBezTo>
                      <a:cubicBezTo>
                        <a:pt x="38146" y="73564"/>
                        <a:pt x="39289" y="75088"/>
                        <a:pt x="42052" y="74612"/>
                      </a:cubicBezTo>
                      <a:cubicBezTo>
                        <a:pt x="48243" y="73660"/>
                        <a:pt x="53196" y="65659"/>
                        <a:pt x="60530" y="48037"/>
                      </a:cubicBezTo>
                      <a:cubicBezTo>
                        <a:pt x="61102" y="46894"/>
                        <a:pt x="61959" y="46132"/>
                        <a:pt x="62912" y="46037"/>
                      </a:cubicBezTo>
                      <a:cubicBezTo>
                        <a:pt x="63293" y="45942"/>
                        <a:pt x="63673" y="46037"/>
                        <a:pt x="64054" y="46132"/>
                      </a:cubicBezTo>
                      <a:cubicBezTo>
                        <a:pt x="65007" y="46609"/>
                        <a:pt x="65674" y="47466"/>
                        <a:pt x="65674" y="486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98" name="Freeform: Shape 17897">
                  <a:extLst>
                    <a:ext uri="{FF2B5EF4-FFF2-40B4-BE49-F238E27FC236}">
                      <a16:creationId xmlns:a16="http://schemas.microsoft.com/office/drawing/2014/main" id="{687B2461-BA3B-4E7B-A91F-05566E6EB082}"/>
                    </a:ext>
                  </a:extLst>
                </p:cNvPr>
                <p:cNvSpPr/>
                <p:nvPr/>
              </p:nvSpPr>
              <p:spPr>
                <a:xfrm>
                  <a:off x="5219985" y="5642530"/>
                  <a:ext cx="54387" cy="67314"/>
                </a:xfrm>
                <a:custGeom>
                  <a:avLst/>
                  <a:gdLst>
                    <a:gd name="connsiteX0" fmla="*/ 54388 w 54387"/>
                    <a:gd name="connsiteY0" fmla="*/ 35362 h 67314"/>
                    <a:gd name="connsiteX1" fmla="*/ 54102 w 54387"/>
                    <a:gd name="connsiteY1" fmla="*/ 36600 h 67314"/>
                    <a:gd name="connsiteX2" fmla="*/ 30671 w 54387"/>
                    <a:gd name="connsiteY2" fmla="*/ 67175 h 67314"/>
                    <a:gd name="connsiteX3" fmla="*/ 30575 w 54387"/>
                    <a:gd name="connsiteY3" fmla="*/ 67175 h 67314"/>
                    <a:gd name="connsiteX4" fmla="*/ 21527 w 54387"/>
                    <a:gd name="connsiteY4" fmla="*/ 57841 h 67314"/>
                    <a:gd name="connsiteX5" fmla="*/ 22765 w 54387"/>
                    <a:gd name="connsiteY5" fmla="*/ 49268 h 67314"/>
                    <a:gd name="connsiteX6" fmla="*/ 30575 w 54387"/>
                    <a:gd name="connsiteY6" fmla="*/ 24122 h 67314"/>
                    <a:gd name="connsiteX7" fmla="*/ 16669 w 54387"/>
                    <a:gd name="connsiteY7" fmla="*/ 21265 h 67314"/>
                    <a:gd name="connsiteX8" fmla="*/ 5048 w 54387"/>
                    <a:gd name="connsiteY8" fmla="*/ 48887 h 67314"/>
                    <a:gd name="connsiteX9" fmla="*/ 2762 w 54387"/>
                    <a:gd name="connsiteY9" fmla="*/ 50792 h 67314"/>
                    <a:gd name="connsiteX10" fmla="*/ 1524 w 54387"/>
                    <a:gd name="connsiteY10" fmla="*/ 50792 h 67314"/>
                    <a:gd name="connsiteX11" fmla="*/ 0 w 54387"/>
                    <a:gd name="connsiteY11" fmla="*/ 48601 h 67314"/>
                    <a:gd name="connsiteX12" fmla="*/ 286 w 54387"/>
                    <a:gd name="connsiteY12" fmla="*/ 47363 h 67314"/>
                    <a:gd name="connsiteX13" fmla="*/ 10573 w 54387"/>
                    <a:gd name="connsiteY13" fmla="*/ 23455 h 67314"/>
                    <a:gd name="connsiteX14" fmla="*/ 12097 w 54387"/>
                    <a:gd name="connsiteY14" fmla="*/ 19360 h 67314"/>
                    <a:gd name="connsiteX15" fmla="*/ 5524 w 54387"/>
                    <a:gd name="connsiteY15" fmla="*/ 9644 h 67314"/>
                    <a:gd name="connsiteX16" fmla="*/ 13335 w 54387"/>
                    <a:gd name="connsiteY16" fmla="*/ 119 h 67314"/>
                    <a:gd name="connsiteX17" fmla="*/ 20764 w 54387"/>
                    <a:gd name="connsiteY17" fmla="*/ 7358 h 67314"/>
                    <a:gd name="connsiteX18" fmla="*/ 18764 w 54387"/>
                    <a:gd name="connsiteY18" fmla="*/ 15931 h 67314"/>
                    <a:gd name="connsiteX19" fmla="*/ 30385 w 54387"/>
                    <a:gd name="connsiteY19" fmla="*/ 18598 h 67314"/>
                    <a:gd name="connsiteX20" fmla="*/ 35243 w 54387"/>
                    <a:gd name="connsiteY20" fmla="*/ 19360 h 67314"/>
                    <a:gd name="connsiteX21" fmla="*/ 36767 w 54387"/>
                    <a:gd name="connsiteY21" fmla="*/ 22789 h 67314"/>
                    <a:gd name="connsiteX22" fmla="*/ 28194 w 54387"/>
                    <a:gd name="connsiteY22" fmla="*/ 49935 h 67314"/>
                    <a:gd name="connsiteX23" fmla="*/ 27051 w 54387"/>
                    <a:gd name="connsiteY23" fmla="*/ 57174 h 67314"/>
                    <a:gd name="connsiteX24" fmla="*/ 30861 w 54387"/>
                    <a:gd name="connsiteY24" fmla="*/ 61936 h 67314"/>
                    <a:gd name="connsiteX25" fmla="*/ 49339 w 54387"/>
                    <a:gd name="connsiteY25" fmla="*/ 35362 h 67314"/>
                    <a:gd name="connsiteX26" fmla="*/ 51721 w 54387"/>
                    <a:gd name="connsiteY26" fmla="*/ 33266 h 67314"/>
                    <a:gd name="connsiteX27" fmla="*/ 52864 w 54387"/>
                    <a:gd name="connsiteY27" fmla="*/ 33361 h 67314"/>
                    <a:gd name="connsiteX28" fmla="*/ 54388 w 54387"/>
                    <a:gd name="connsiteY28" fmla="*/ 35362 h 67314"/>
                    <a:gd name="connsiteX29" fmla="*/ 13145 w 54387"/>
                    <a:gd name="connsiteY29" fmla="*/ 5358 h 67314"/>
                    <a:gd name="connsiteX30" fmla="*/ 10668 w 54387"/>
                    <a:gd name="connsiteY30" fmla="*/ 8215 h 67314"/>
                    <a:gd name="connsiteX31" fmla="*/ 13716 w 54387"/>
                    <a:gd name="connsiteY31" fmla="*/ 13645 h 67314"/>
                    <a:gd name="connsiteX32" fmla="*/ 15145 w 54387"/>
                    <a:gd name="connsiteY32" fmla="*/ 8025 h 67314"/>
                    <a:gd name="connsiteX33" fmla="*/ 13145 w 54387"/>
                    <a:gd name="connsiteY33" fmla="*/ 5358 h 67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4387" h="67314">
                      <a:moveTo>
                        <a:pt x="54388" y="35362"/>
                      </a:moveTo>
                      <a:cubicBezTo>
                        <a:pt x="54388" y="35743"/>
                        <a:pt x="54293" y="36124"/>
                        <a:pt x="54102" y="36600"/>
                      </a:cubicBezTo>
                      <a:cubicBezTo>
                        <a:pt x="45815" y="56983"/>
                        <a:pt x="39434" y="65842"/>
                        <a:pt x="30671" y="67175"/>
                      </a:cubicBezTo>
                      <a:lnTo>
                        <a:pt x="30575" y="67175"/>
                      </a:lnTo>
                      <a:cubicBezTo>
                        <a:pt x="24574" y="68128"/>
                        <a:pt x="21527" y="64127"/>
                        <a:pt x="21527" y="57841"/>
                      </a:cubicBezTo>
                      <a:cubicBezTo>
                        <a:pt x="21527" y="55269"/>
                        <a:pt x="21907" y="52697"/>
                        <a:pt x="22765" y="49268"/>
                      </a:cubicBezTo>
                      <a:cubicBezTo>
                        <a:pt x="23813" y="44982"/>
                        <a:pt x="29432" y="27075"/>
                        <a:pt x="30575" y="24122"/>
                      </a:cubicBezTo>
                      <a:cubicBezTo>
                        <a:pt x="20860" y="22503"/>
                        <a:pt x="19431" y="22217"/>
                        <a:pt x="16669" y="21265"/>
                      </a:cubicBezTo>
                      <a:cubicBezTo>
                        <a:pt x="16097" y="22884"/>
                        <a:pt x="15240" y="24789"/>
                        <a:pt x="5048" y="48887"/>
                      </a:cubicBezTo>
                      <a:cubicBezTo>
                        <a:pt x="4477" y="50030"/>
                        <a:pt x="3620" y="50602"/>
                        <a:pt x="2762" y="50792"/>
                      </a:cubicBezTo>
                      <a:cubicBezTo>
                        <a:pt x="2286" y="50887"/>
                        <a:pt x="1905" y="50792"/>
                        <a:pt x="1524" y="50792"/>
                      </a:cubicBezTo>
                      <a:cubicBezTo>
                        <a:pt x="667" y="50411"/>
                        <a:pt x="0" y="49649"/>
                        <a:pt x="0" y="48601"/>
                      </a:cubicBezTo>
                      <a:cubicBezTo>
                        <a:pt x="0" y="48220"/>
                        <a:pt x="95" y="47839"/>
                        <a:pt x="286" y="47363"/>
                      </a:cubicBezTo>
                      <a:lnTo>
                        <a:pt x="10573" y="23455"/>
                      </a:lnTo>
                      <a:lnTo>
                        <a:pt x="12097" y="19360"/>
                      </a:lnTo>
                      <a:cubicBezTo>
                        <a:pt x="8287" y="17264"/>
                        <a:pt x="5524" y="14407"/>
                        <a:pt x="5524" y="9644"/>
                      </a:cubicBezTo>
                      <a:cubicBezTo>
                        <a:pt x="5524" y="4405"/>
                        <a:pt x="9239" y="691"/>
                        <a:pt x="13335" y="119"/>
                      </a:cubicBezTo>
                      <a:cubicBezTo>
                        <a:pt x="18002" y="-643"/>
                        <a:pt x="20764" y="2310"/>
                        <a:pt x="20764" y="7358"/>
                      </a:cubicBezTo>
                      <a:cubicBezTo>
                        <a:pt x="20764" y="9358"/>
                        <a:pt x="20288" y="10692"/>
                        <a:pt x="18764" y="15931"/>
                      </a:cubicBezTo>
                      <a:cubicBezTo>
                        <a:pt x="22384" y="17169"/>
                        <a:pt x="26670" y="17836"/>
                        <a:pt x="30385" y="18598"/>
                      </a:cubicBezTo>
                      <a:cubicBezTo>
                        <a:pt x="32195" y="18788"/>
                        <a:pt x="33814" y="19074"/>
                        <a:pt x="35243" y="19360"/>
                      </a:cubicBezTo>
                      <a:cubicBezTo>
                        <a:pt x="36671" y="19645"/>
                        <a:pt x="37338" y="21169"/>
                        <a:pt x="36767" y="22789"/>
                      </a:cubicBezTo>
                      <a:cubicBezTo>
                        <a:pt x="35147" y="27265"/>
                        <a:pt x="28956" y="46601"/>
                        <a:pt x="28194" y="49935"/>
                      </a:cubicBezTo>
                      <a:cubicBezTo>
                        <a:pt x="27432" y="52792"/>
                        <a:pt x="27146" y="54983"/>
                        <a:pt x="27051" y="57174"/>
                      </a:cubicBezTo>
                      <a:cubicBezTo>
                        <a:pt x="27051" y="60412"/>
                        <a:pt x="28099" y="62413"/>
                        <a:pt x="30861" y="61936"/>
                      </a:cubicBezTo>
                      <a:cubicBezTo>
                        <a:pt x="37147" y="60984"/>
                        <a:pt x="42005" y="52983"/>
                        <a:pt x="49339" y="35362"/>
                      </a:cubicBezTo>
                      <a:cubicBezTo>
                        <a:pt x="49816" y="34219"/>
                        <a:pt x="50673" y="33457"/>
                        <a:pt x="51721" y="33266"/>
                      </a:cubicBezTo>
                      <a:cubicBezTo>
                        <a:pt x="52102" y="33266"/>
                        <a:pt x="52483" y="33266"/>
                        <a:pt x="52864" y="33361"/>
                      </a:cubicBezTo>
                      <a:cubicBezTo>
                        <a:pt x="53721" y="33552"/>
                        <a:pt x="54388" y="34314"/>
                        <a:pt x="54388" y="35362"/>
                      </a:cubicBezTo>
                      <a:close/>
                      <a:moveTo>
                        <a:pt x="13145" y="5358"/>
                      </a:moveTo>
                      <a:cubicBezTo>
                        <a:pt x="11430" y="5644"/>
                        <a:pt x="10668" y="6787"/>
                        <a:pt x="10668" y="8215"/>
                      </a:cubicBezTo>
                      <a:cubicBezTo>
                        <a:pt x="10668" y="10216"/>
                        <a:pt x="11811" y="12406"/>
                        <a:pt x="13716" y="13645"/>
                      </a:cubicBezTo>
                      <a:cubicBezTo>
                        <a:pt x="14383" y="11740"/>
                        <a:pt x="15145" y="9263"/>
                        <a:pt x="15145" y="8025"/>
                      </a:cubicBezTo>
                      <a:cubicBezTo>
                        <a:pt x="15240" y="5834"/>
                        <a:pt x="14192" y="5263"/>
                        <a:pt x="13145" y="53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99" name="Freeform: Shape 17898">
                  <a:extLst>
                    <a:ext uri="{FF2B5EF4-FFF2-40B4-BE49-F238E27FC236}">
                      <a16:creationId xmlns:a16="http://schemas.microsoft.com/office/drawing/2014/main" id="{B945DB4A-E89C-4BD9-A885-29CBC75A9022}"/>
                    </a:ext>
                  </a:extLst>
                </p:cNvPr>
                <p:cNvSpPr/>
                <p:nvPr/>
              </p:nvSpPr>
              <p:spPr>
                <a:xfrm>
                  <a:off x="5264831" y="5628020"/>
                  <a:ext cx="33163" cy="78195"/>
                </a:xfrm>
                <a:custGeom>
                  <a:avLst/>
                  <a:gdLst>
                    <a:gd name="connsiteX0" fmla="*/ 33164 w 33163"/>
                    <a:gd name="connsiteY0" fmla="*/ 46157 h 78195"/>
                    <a:gd name="connsiteX1" fmla="*/ 32878 w 33163"/>
                    <a:gd name="connsiteY1" fmla="*/ 47395 h 78195"/>
                    <a:gd name="connsiteX2" fmla="*/ 9256 w 33163"/>
                    <a:gd name="connsiteY2" fmla="*/ 78065 h 78195"/>
                    <a:gd name="connsiteX3" fmla="*/ 17 w 33163"/>
                    <a:gd name="connsiteY3" fmla="*/ 68731 h 78195"/>
                    <a:gd name="connsiteX4" fmla="*/ 15161 w 33163"/>
                    <a:gd name="connsiteY4" fmla="*/ 18344 h 78195"/>
                    <a:gd name="connsiteX5" fmla="*/ 17638 w 33163"/>
                    <a:gd name="connsiteY5" fmla="*/ 16153 h 78195"/>
                    <a:gd name="connsiteX6" fmla="*/ 20209 w 33163"/>
                    <a:gd name="connsiteY6" fmla="*/ 19201 h 78195"/>
                    <a:gd name="connsiteX7" fmla="*/ 5446 w 33163"/>
                    <a:gd name="connsiteY7" fmla="*/ 67874 h 78195"/>
                    <a:gd name="connsiteX8" fmla="*/ 9256 w 33163"/>
                    <a:gd name="connsiteY8" fmla="*/ 72636 h 78195"/>
                    <a:gd name="connsiteX9" fmla="*/ 27830 w 33163"/>
                    <a:gd name="connsiteY9" fmla="*/ 45966 h 78195"/>
                    <a:gd name="connsiteX10" fmla="*/ 30401 w 33163"/>
                    <a:gd name="connsiteY10" fmla="*/ 43871 h 78195"/>
                    <a:gd name="connsiteX11" fmla="*/ 31449 w 33163"/>
                    <a:gd name="connsiteY11" fmla="*/ 43966 h 78195"/>
                    <a:gd name="connsiteX12" fmla="*/ 33164 w 33163"/>
                    <a:gd name="connsiteY12" fmla="*/ 46157 h 78195"/>
                    <a:gd name="connsiteX13" fmla="*/ 18495 w 33163"/>
                    <a:gd name="connsiteY13" fmla="*/ 5104 h 78195"/>
                    <a:gd name="connsiteX14" fmla="*/ 22972 w 33163"/>
                    <a:gd name="connsiteY14" fmla="*/ 56 h 78195"/>
                    <a:gd name="connsiteX15" fmla="*/ 27353 w 33163"/>
                    <a:gd name="connsiteY15" fmla="*/ 3675 h 78195"/>
                    <a:gd name="connsiteX16" fmla="*/ 22972 w 33163"/>
                    <a:gd name="connsiteY16" fmla="*/ 8723 h 78195"/>
                    <a:gd name="connsiteX17" fmla="*/ 18495 w 33163"/>
                    <a:gd name="connsiteY17" fmla="*/ 5104 h 78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3163" h="78195">
                      <a:moveTo>
                        <a:pt x="33164" y="46157"/>
                      </a:moveTo>
                      <a:cubicBezTo>
                        <a:pt x="33164" y="46538"/>
                        <a:pt x="32973" y="46919"/>
                        <a:pt x="32878" y="47395"/>
                      </a:cubicBezTo>
                      <a:cubicBezTo>
                        <a:pt x="26687" y="62254"/>
                        <a:pt x="20019" y="76351"/>
                        <a:pt x="9256" y="78065"/>
                      </a:cubicBezTo>
                      <a:cubicBezTo>
                        <a:pt x="3160" y="79018"/>
                        <a:pt x="-269" y="74636"/>
                        <a:pt x="17" y="68731"/>
                      </a:cubicBezTo>
                      <a:cubicBezTo>
                        <a:pt x="398" y="58634"/>
                        <a:pt x="9542" y="33774"/>
                        <a:pt x="15161" y="18344"/>
                      </a:cubicBezTo>
                      <a:cubicBezTo>
                        <a:pt x="15542" y="17105"/>
                        <a:pt x="16590" y="16343"/>
                        <a:pt x="17638" y="16153"/>
                      </a:cubicBezTo>
                      <a:cubicBezTo>
                        <a:pt x="19352" y="15867"/>
                        <a:pt x="20972" y="16915"/>
                        <a:pt x="20209" y="19201"/>
                      </a:cubicBezTo>
                      <a:cubicBezTo>
                        <a:pt x="7827" y="56158"/>
                        <a:pt x="5446" y="62349"/>
                        <a:pt x="5446" y="67874"/>
                      </a:cubicBezTo>
                      <a:cubicBezTo>
                        <a:pt x="5446" y="71588"/>
                        <a:pt x="6589" y="73112"/>
                        <a:pt x="9256" y="72636"/>
                      </a:cubicBezTo>
                      <a:cubicBezTo>
                        <a:pt x="17257" y="71398"/>
                        <a:pt x="23067" y="57301"/>
                        <a:pt x="27830" y="45966"/>
                      </a:cubicBezTo>
                      <a:cubicBezTo>
                        <a:pt x="28401" y="44823"/>
                        <a:pt x="29354" y="44061"/>
                        <a:pt x="30401" y="43871"/>
                      </a:cubicBezTo>
                      <a:cubicBezTo>
                        <a:pt x="30782" y="43775"/>
                        <a:pt x="31068" y="43871"/>
                        <a:pt x="31449" y="43966"/>
                      </a:cubicBezTo>
                      <a:cubicBezTo>
                        <a:pt x="32497" y="44252"/>
                        <a:pt x="33164" y="45109"/>
                        <a:pt x="33164" y="46157"/>
                      </a:cubicBezTo>
                      <a:close/>
                      <a:moveTo>
                        <a:pt x="18495" y="5104"/>
                      </a:moveTo>
                      <a:cubicBezTo>
                        <a:pt x="18495" y="2627"/>
                        <a:pt x="20591" y="437"/>
                        <a:pt x="22972" y="56"/>
                      </a:cubicBezTo>
                      <a:cubicBezTo>
                        <a:pt x="25353" y="-325"/>
                        <a:pt x="27353" y="1294"/>
                        <a:pt x="27353" y="3675"/>
                      </a:cubicBezTo>
                      <a:cubicBezTo>
                        <a:pt x="27353" y="6152"/>
                        <a:pt x="25448" y="8342"/>
                        <a:pt x="22972" y="8723"/>
                      </a:cubicBezTo>
                      <a:cubicBezTo>
                        <a:pt x="20591" y="9104"/>
                        <a:pt x="18495" y="7485"/>
                        <a:pt x="18495" y="51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00" name="Freeform: Shape 17899">
                  <a:extLst>
                    <a:ext uri="{FF2B5EF4-FFF2-40B4-BE49-F238E27FC236}">
                      <a16:creationId xmlns:a16="http://schemas.microsoft.com/office/drawing/2014/main" id="{DBFA2B40-C71F-4679-BA35-64D514E15C2B}"/>
                    </a:ext>
                  </a:extLst>
                </p:cNvPr>
                <p:cNvSpPr/>
                <p:nvPr/>
              </p:nvSpPr>
              <p:spPr>
                <a:xfrm>
                  <a:off x="5289994" y="5628091"/>
                  <a:ext cx="42862" cy="72610"/>
                </a:xfrm>
                <a:custGeom>
                  <a:avLst/>
                  <a:gdLst>
                    <a:gd name="connsiteX0" fmla="*/ 19336 w 42862"/>
                    <a:gd name="connsiteY0" fmla="*/ 72374 h 72610"/>
                    <a:gd name="connsiteX1" fmla="*/ 0 w 42862"/>
                    <a:gd name="connsiteY1" fmla="*/ 56753 h 72610"/>
                    <a:gd name="connsiteX2" fmla="*/ 17431 w 42862"/>
                    <a:gd name="connsiteY2" fmla="*/ 34941 h 72610"/>
                    <a:gd name="connsiteX3" fmla="*/ 29718 w 42862"/>
                    <a:gd name="connsiteY3" fmla="*/ 45990 h 72610"/>
                    <a:gd name="connsiteX4" fmla="*/ 27051 w 42862"/>
                    <a:gd name="connsiteY4" fmla="*/ 49133 h 72610"/>
                    <a:gd name="connsiteX5" fmla="*/ 24289 w 42862"/>
                    <a:gd name="connsiteY5" fmla="*/ 46847 h 72610"/>
                    <a:gd name="connsiteX6" fmla="*/ 17526 w 42862"/>
                    <a:gd name="connsiteY6" fmla="*/ 40370 h 72610"/>
                    <a:gd name="connsiteX7" fmla="*/ 5334 w 42862"/>
                    <a:gd name="connsiteY7" fmla="*/ 55991 h 72610"/>
                    <a:gd name="connsiteX8" fmla="*/ 19336 w 42862"/>
                    <a:gd name="connsiteY8" fmla="*/ 67135 h 72610"/>
                    <a:gd name="connsiteX9" fmla="*/ 37433 w 42862"/>
                    <a:gd name="connsiteY9" fmla="*/ 46847 h 72610"/>
                    <a:gd name="connsiteX10" fmla="*/ 28575 w 42862"/>
                    <a:gd name="connsiteY10" fmla="*/ 26940 h 72610"/>
                    <a:gd name="connsiteX11" fmla="*/ 26003 w 42862"/>
                    <a:gd name="connsiteY11" fmla="*/ 30274 h 72610"/>
                    <a:gd name="connsiteX12" fmla="*/ 24003 w 42862"/>
                    <a:gd name="connsiteY12" fmla="*/ 31607 h 72610"/>
                    <a:gd name="connsiteX13" fmla="*/ 22098 w 42862"/>
                    <a:gd name="connsiteY13" fmla="*/ 31226 h 72610"/>
                    <a:gd name="connsiteX14" fmla="*/ 21241 w 42862"/>
                    <a:gd name="connsiteY14" fmla="*/ 29226 h 72610"/>
                    <a:gd name="connsiteX15" fmla="*/ 21907 w 42862"/>
                    <a:gd name="connsiteY15" fmla="*/ 27416 h 72610"/>
                    <a:gd name="connsiteX16" fmla="*/ 26289 w 42862"/>
                    <a:gd name="connsiteY16" fmla="*/ 21987 h 72610"/>
                    <a:gd name="connsiteX17" fmla="*/ 24384 w 42862"/>
                    <a:gd name="connsiteY17" fmla="*/ 13891 h 72610"/>
                    <a:gd name="connsiteX18" fmla="*/ 33719 w 42862"/>
                    <a:gd name="connsiteY18" fmla="*/ 80 h 72610"/>
                    <a:gd name="connsiteX19" fmla="*/ 39814 w 42862"/>
                    <a:gd name="connsiteY19" fmla="*/ 5795 h 72610"/>
                    <a:gd name="connsiteX20" fmla="*/ 32671 w 42862"/>
                    <a:gd name="connsiteY20" fmla="*/ 22178 h 72610"/>
                    <a:gd name="connsiteX21" fmla="*/ 42863 w 42862"/>
                    <a:gd name="connsiteY21" fmla="*/ 46085 h 72610"/>
                    <a:gd name="connsiteX22" fmla="*/ 19336 w 42862"/>
                    <a:gd name="connsiteY22" fmla="*/ 72374 h 72610"/>
                    <a:gd name="connsiteX23" fmla="*/ 34195 w 42862"/>
                    <a:gd name="connsiteY23" fmla="*/ 6557 h 72610"/>
                    <a:gd name="connsiteX24" fmla="*/ 31528 w 42862"/>
                    <a:gd name="connsiteY24" fmla="*/ 6842 h 72610"/>
                    <a:gd name="connsiteX25" fmla="*/ 29623 w 42862"/>
                    <a:gd name="connsiteY25" fmla="*/ 12748 h 72610"/>
                    <a:gd name="connsiteX26" fmla="*/ 30289 w 42862"/>
                    <a:gd name="connsiteY26" fmla="*/ 16748 h 72610"/>
                    <a:gd name="connsiteX27" fmla="*/ 34195 w 42862"/>
                    <a:gd name="connsiteY27" fmla="*/ 6557 h 72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2862" h="72610">
                      <a:moveTo>
                        <a:pt x="19336" y="72374"/>
                      </a:moveTo>
                      <a:cubicBezTo>
                        <a:pt x="8668" y="73993"/>
                        <a:pt x="0" y="67135"/>
                        <a:pt x="0" y="56753"/>
                      </a:cubicBezTo>
                      <a:cubicBezTo>
                        <a:pt x="762" y="45037"/>
                        <a:pt x="7144" y="36560"/>
                        <a:pt x="17431" y="34941"/>
                      </a:cubicBezTo>
                      <a:cubicBezTo>
                        <a:pt x="24098" y="33893"/>
                        <a:pt x="29432" y="38941"/>
                        <a:pt x="29718" y="45990"/>
                      </a:cubicBezTo>
                      <a:cubicBezTo>
                        <a:pt x="29718" y="47514"/>
                        <a:pt x="28575" y="48847"/>
                        <a:pt x="27051" y="49133"/>
                      </a:cubicBezTo>
                      <a:cubicBezTo>
                        <a:pt x="25527" y="49419"/>
                        <a:pt x="24289" y="48371"/>
                        <a:pt x="24289" y="46847"/>
                      </a:cubicBezTo>
                      <a:cubicBezTo>
                        <a:pt x="24003" y="42466"/>
                        <a:pt x="20860" y="39799"/>
                        <a:pt x="17526" y="40370"/>
                      </a:cubicBezTo>
                      <a:cubicBezTo>
                        <a:pt x="10478" y="41513"/>
                        <a:pt x="5905" y="48085"/>
                        <a:pt x="5334" y="55991"/>
                      </a:cubicBezTo>
                      <a:cubicBezTo>
                        <a:pt x="5334" y="63802"/>
                        <a:pt x="11906" y="68278"/>
                        <a:pt x="19336" y="67135"/>
                      </a:cubicBezTo>
                      <a:cubicBezTo>
                        <a:pt x="29718" y="65516"/>
                        <a:pt x="37147" y="57515"/>
                        <a:pt x="37433" y="46847"/>
                      </a:cubicBezTo>
                      <a:cubicBezTo>
                        <a:pt x="37338" y="41228"/>
                        <a:pt x="35338" y="37799"/>
                        <a:pt x="28575" y="26940"/>
                      </a:cubicBezTo>
                      <a:cubicBezTo>
                        <a:pt x="27718" y="27988"/>
                        <a:pt x="26765" y="29131"/>
                        <a:pt x="26003" y="30274"/>
                      </a:cubicBezTo>
                      <a:cubicBezTo>
                        <a:pt x="25527" y="30940"/>
                        <a:pt x="24670" y="31512"/>
                        <a:pt x="24003" y="31607"/>
                      </a:cubicBezTo>
                      <a:cubicBezTo>
                        <a:pt x="23336" y="31703"/>
                        <a:pt x="22574" y="31703"/>
                        <a:pt x="22098" y="31226"/>
                      </a:cubicBezTo>
                      <a:cubicBezTo>
                        <a:pt x="21431" y="30845"/>
                        <a:pt x="21241" y="29988"/>
                        <a:pt x="21241" y="29226"/>
                      </a:cubicBezTo>
                      <a:cubicBezTo>
                        <a:pt x="21241" y="28750"/>
                        <a:pt x="21527" y="27988"/>
                        <a:pt x="21907" y="27416"/>
                      </a:cubicBezTo>
                      <a:cubicBezTo>
                        <a:pt x="23431" y="25416"/>
                        <a:pt x="24670" y="23797"/>
                        <a:pt x="26289" y="21987"/>
                      </a:cubicBezTo>
                      <a:cubicBezTo>
                        <a:pt x="25146" y="19510"/>
                        <a:pt x="24384" y="16748"/>
                        <a:pt x="24384" y="13891"/>
                      </a:cubicBezTo>
                      <a:cubicBezTo>
                        <a:pt x="24384" y="7223"/>
                        <a:pt x="28480" y="937"/>
                        <a:pt x="33719" y="80"/>
                      </a:cubicBezTo>
                      <a:cubicBezTo>
                        <a:pt x="37433" y="-492"/>
                        <a:pt x="39624" y="2080"/>
                        <a:pt x="39814" y="5795"/>
                      </a:cubicBezTo>
                      <a:cubicBezTo>
                        <a:pt x="39814" y="10938"/>
                        <a:pt x="36576" y="17034"/>
                        <a:pt x="32671" y="22178"/>
                      </a:cubicBezTo>
                      <a:cubicBezTo>
                        <a:pt x="39338" y="33417"/>
                        <a:pt x="42767" y="37322"/>
                        <a:pt x="42863" y="46085"/>
                      </a:cubicBezTo>
                      <a:cubicBezTo>
                        <a:pt x="42577" y="59897"/>
                        <a:pt x="32290" y="70279"/>
                        <a:pt x="19336" y="72374"/>
                      </a:cubicBezTo>
                      <a:close/>
                      <a:moveTo>
                        <a:pt x="34195" y="6557"/>
                      </a:moveTo>
                      <a:cubicBezTo>
                        <a:pt x="34195" y="4747"/>
                        <a:pt x="32766" y="5413"/>
                        <a:pt x="31528" y="6842"/>
                      </a:cubicBezTo>
                      <a:cubicBezTo>
                        <a:pt x="30004" y="8652"/>
                        <a:pt x="29623" y="10938"/>
                        <a:pt x="29623" y="12748"/>
                      </a:cubicBezTo>
                      <a:cubicBezTo>
                        <a:pt x="29623" y="14176"/>
                        <a:pt x="29908" y="15415"/>
                        <a:pt x="30289" y="16748"/>
                      </a:cubicBezTo>
                      <a:cubicBezTo>
                        <a:pt x="32290" y="13700"/>
                        <a:pt x="34195" y="9414"/>
                        <a:pt x="34195" y="65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01" name="Freeform: Shape 17900">
                  <a:extLst>
                    <a:ext uri="{FF2B5EF4-FFF2-40B4-BE49-F238E27FC236}">
                      <a16:creationId xmlns:a16="http://schemas.microsoft.com/office/drawing/2014/main" id="{14362F02-1282-4063-BBFF-5B7D9963FBF5}"/>
                    </a:ext>
                  </a:extLst>
                </p:cNvPr>
                <p:cNvSpPr/>
                <p:nvPr/>
              </p:nvSpPr>
              <p:spPr>
                <a:xfrm>
                  <a:off x="5337714" y="5610232"/>
                  <a:ext cx="36194" cy="84274"/>
                </a:xfrm>
                <a:custGeom>
                  <a:avLst/>
                  <a:gdLst>
                    <a:gd name="connsiteX0" fmla="*/ 36195 w 36194"/>
                    <a:gd name="connsiteY0" fmla="*/ 51943 h 84274"/>
                    <a:gd name="connsiteX1" fmla="*/ 35909 w 36194"/>
                    <a:gd name="connsiteY1" fmla="*/ 53086 h 84274"/>
                    <a:gd name="connsiteX2" fmla="*/ 9525 w 36194"/>
                    <a:gd name="connsiteY2" fmla="*/ 84137 h 84274"/>
                    <a:gd name="connsiteX3" fmla="*/ 0 w 36194"/>
                    <a:gd name="connsiteY3" fmla="*/ 74898 h 84274"/>
                    <a:gd name="connsiteX4" fmla="*/ 7334 w 36194"/>
                    <a:gd name="connsiteY4" fmla="*/ 47371 h 84274"/>
                    <a:gd name="connsiteX5" fmla="*/ 13906 w 36194"/>
                    <a:gd name="connsiteY5" fmla="*/ 28035 h 84274"/>
                    <a:gd name="connsiteX6" fmla="*/ 5810 w 36194"/>
                    <a:gd name="connsiteY6" fmla="*/ 29368 h 84274"/>
                    <a:gd name="connsiteX7" fmla="*/ 3143 w 36194"/>
                    <a:gd name="connsiteY7" fmla="*/ 27082 h 84274"/>
                    <a:gd name="connsiteX8" fmla="*/ 5810 w 36194"/>
                    <a:gd name="connsiteY8" fmla="*/ 23939 h 84274"/>
                    <a:gd name="connsiteX9" fmla="*/ 15716 w 36194"/>
                    <a:gd name="connsiteY9" fmla="*/ 22415 h 84274"/>
                    <a:gd name="connsiteX10" fmla="*/ 22384 w 36194"/>
                    <a:gd name="connsiteY10" fmla="*/ 2222 h 84274"/>
                    <a:gd name="connsiteX11" fmla="*/ 24955 w 36194"/>
                    <a:gd name="connsiteY11" fmla="*/ 31 h 84274"/>
                    <a:gd name="connsiteX12" fmla="*/ 27527 w 36194"/>
                    <a:gd name="connsiteY12" fmla="*/ 3175 h 84274"/>
                    <a:gd name="connsiteX13" fmla="*/ 21526 w 36194"/>
                    <a:gd name="connsiteY13" fmla="*/ 21463 h 84274"/>
                    <a:gd name="connsiteX14" fmla="*/ 30099 w 36194"/>
                    <a:gd name="connsiteY14" fmla="*/ 20129 h 84274"/>
                    <a:gd name="connsiteX15" fmla="*/ 32766 w 36194"/>
                    <a:gd name="connsiteY15" fmla="*/ 22415 h 84274"/>
                    <a:gd name="connsiteX16" fmla="*/ 30099 w 36194"/>
                    <a:gd name="connsiteY16" fmla="*/ 25558 h 84274"/>
                    <a:gd name="connsiteX17" fmla="*/ 19621 w 36194"/>
                    <a:gd name="connsiteY17" fmla="*/ 27178 h 84274"/>
                    <a:gd name="connsiteX18" fmla="*/ 12478 w 36194"/>
                    <a:gd name="connsiteY18" fmla="*/ 48514 h 84274"/>
                    <a:gd name="connsiteX19" fmla="*/ 5524 w 36194"/>
                    <a:gd name="connsiteY19" fmla="*/ 74041 h 84274"/>
                    <a:gd name="connsiteX20" fmla="*/ 9620 w 36194"/>
                    <a:gd name="connsiteY20" fmla="*/ 78803 h 84274"/>
                    <a:gd name="connsiteX21" fmla="*/ 31051 w 36194"/>
                    <a:gd name="connsiteY21" fmla="*/ 51562 h 84274"/>
                    <a:gd name="connsiteX22" fmla="*/ 33623 w 36194"/>
                    <a:gd name="connsiteY22" fmla="*/ 49657 h 84274"/>
                    <a:gd name="connsiteX23" fmla="*/ 34766 w 36194"/>
                    <a:gd name="connsiteY23" fmla="*/ 49752 h 84274"/>
                    <a:gd name="connsiteX24" fmla="*/ 36195 w 36194"/>
                    <a:gd name="connsiteY24" fmla="*/ 51943 h 84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6194" h="84274">
                      <a:moveTo>
                        <a:pt x="36195" y="51943"/>
                      </a:moveTo>
                      <a:cubicBezTo>
                        <a:pt x="36195" y="52324"/>
                        <a:pt x="36100" y="52705"/>
                        <a:pt x="35909" y="53086"/>
                      </a:cubicBezTo>
                      <a:cubicBezTo>
                        <a:pt x="28480" y="70231"/>
                        <a:pt x="21336" y="82327"/>
                        <a:pt x="9525" y="84137"/>
                      </a:cubicBezTo>
                      <a:cubicBezTo>
                        <a:pt x="3334" y="85090"/>
                        <a:pt x="0" y="80994"/>
                        <a:pt x="0" y="74898"/>
                      </a:cubicBezTo>
                      <a:cubicBezTo>
                        <a:pt x="0" y="70135"/>
                        <a:pt x="3238" y="58515"/>
                        <a:pt x="7334" y="47371"/>
                      </a:cubicBezTo>
                      <a:lnTo>
                        <a:pt x="13906" y="28035"/>
                      </a:lnTo>
                      <a:lnTo>
                        <a:pt x="5810" y="29368"/>
                      </a:lnTo>
                      <a:cubicBezTo>
                        <a:pt x="4286" y="29654"/>
                        <a:pt x="3143" y="28606"/>
                        <a:pt x="3143" y="27082"/>
                      </a:cubicBezTo>
                      <a:cubicBezTo>
                        <a:pt x="3143" y="25654"/>
                        <a:pt x="4286" y="24225"/>
                        <a:pt x="5810" y="23939"/>
                      </a:cubicBezTo>
                      <a:lnTo>
                        <a:pt x="15716" y="22415"/>
                      </a:lnTo>
                      <a:cubicBezTo>
                        <a:pt x="16002" y="21844"/>
                        <a:pt x="22193" y="2794"/>
                        <a:pt x="22384" y="2222"/>
                      </a:cubicBezTo>
                      <a:cubicBezTo>
                        <a:pt x="22765" y="984"/>
                        <a:pt x="23813" y="222"/>
                        <a:pt x="24955" y="31"/>
                      </a:cubicBezTo>
                      <a:cubicBezTo>
                        <a:pt x="26860" y="-254"/>
                        <a:pt x="28194" y="1460"/>
                        <a:pt x="27527" y="3175"/>
                      </a:cubicBezTo>
                      <a:cubicBezTo>
                        <a:pt x="27908" y="2317"/>
                        <a:pt x="22384" y="18891"/>
                        <a:pt x="21526" y="21463"/>
                      </a:cubicBezTo>
                      <a:lnTo>
                        <a:pt x="30099" y="20129"/>
                      </a:lnTo>
                      <a:cubicBezTo>
                        <a:pt x="31623" y="19939"/>
                        <a:pt x="32766" y="20986"/>
                        <a:pt x="32766" y="22415"/>
                      </a:cubicBezTo>
                      <a:cubicBezTo>
                        <a:pt x="32766" y="23939"/>
                        <a:pt x="31623" y="25273"/>
                        <a:pt x="30099" y="25558"/>
                      </a:cubicBezTo>
                      <a:lnTo>
                        <a:pt x="19621" y="27178"/>
                      </a:lnTo>
                      <a:cubicBezTo>
                        <a:pt x="18859" y="29749"/>
                        <a:pt x="16669" y="35941"/>
                        <a:pt x="12478" y="48514"/>
                      </a:cubicBezTo>
                      <a:cubicBezTo>
                        <a:pt x="7239" y="64230"/>
                        <a:pt x="5524" y="70421"/>
                        <a:pt x="5524" y="74041"/>
                      </a:cubicBezTo>
                      <a:cubicBezTo>
                        <a:pt x="5524" y="77470"/>
                        <a:pt x="7048" y="79184"/>
                        <a:pt x="9620" y="78803"/>
                      </a:cubicBezTo>
                      <a:cubicBezTo>
                        <a:pt x="18859" y="77374"/>
                        <a:pt x="24955" y="65754"/>
                        <a:pt x="31051" y="51562"/>
                      </a:cubicBezTo>
                      <a:cubicBezTo>
                        <a:pt x="31528" y="50609"/>
                        <a:pt x="32575" y="49752"/>
                        <a:pt x="33623" y="49657"/>
                      </a:cubicBezTo>
                      <a:cubicBezTo>
                        <a:pt x="34004" y="49561"/>
                        <a:pt x="34385" y="49657"/>
                        <a:pt x="34766" y="49752"/>
                      </a:cubicBezTo>
                      <a:cubicBezTo>
                        <a:pt x="35528" y="50133"/>
                        <a:pt x="36195" y="50990"/>
                        <a:pt x="36195" y="519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02" name="Freeform: Shape 17901">
                  <a:extLst>
                    <a:ext uri="{FF2B5EF4-FFF2-40B4-BE49-F238E27FC236}">
                      <a16:creationId xmlns:a16="http://schemas.microsoft.com/office/drawing/2014/main" id="{259E9591-D3A1-4220-BBFF-32A5AF1A0BA2}"/>
                    </a:ext>
                  </a:extLst>
                </p:cNvPr>
                <p:cNvSpPr/>
                <p:nvPr/>
              </p:nvSpPr>
              <p:spPr>
                <a:xfrm>
                  <a:off x="5359526" y="5621249"/>
                  <a:ext cx="93631" cy="71127"/>
                </a:xfrm>
                <a:custGeom>
                  <a:avLst/>
                  <a:gdLst>
                    <a:gd name="connsiteX0" fmla="*/ 93060 w 93631"/>
                    <a:gd name="connsiteY0" fmla="*/ 30067 h 71127"/>
                    <a:gd name="connsiteX1" fmla="*/ 69914 w 93631"/>
                    <a:gd name="connsiteY1" fmla="*/ 60262 h 71127"/>
                    <a:gd name="connsiteX2" fmla="*/ 60579 w 93631"/>
                    <a:gd name="connsiteY2" fmla="*/ 51022 h 71127"/>
                    <a:gd name="connsiteX3" fmla="*/ 70580 w 93631"/>
                    <a:gd name="connsiteY3" fmla="*/ 11398 h 71127"/>
                    <a:gd name="connsiteX4" fmla="*/ 63913 w 93631"/>
                    <a:gd name="connsiteY4" fmla="*/ 5778 h 71127"/>
                    <a:gd name="connsiteX5" fmla="*/ 42768 w 93631"/>
                    <a:gd name="connsiteY5" fmla="*/ 36258 h 71127"/>
                    <a:gd name="connsiteX6" fmla="*/ 34004 w 93631"/>
                    <a:gd name="connsiteY6" fmla="*/ 63214 h 71127"/>
                    <a:gd name="connsiteX7" fmla="*/ 31433 w 93631"/>
                    <a:gd name="connsiteY7" fmla="*/ 65405 h 71127"/>
                    <a:gd name="connsiteX8" fmla="*/ 28861 w 93631"/>
                    <a:gd name="connsiteY8" fmla="*/ 62262 h 71127"/>
                    <a:gd name="connsiteX9" fmla="*/ 37624 w 93631"/>
                    <a:gd name="connsiteY9" fmla="*/ 35116 h 71127"/>
                    <a:gd name="connsiteX10" fmla="*/ 42291 w 93631"/>
                    <a:gd name="connsiteY10" fmla="*/ 16351 h 71127"/>
                    <a:gd name="connsiteX11" fmla="*/ 35910 w 93631"/>
                    <a:gd name="connsiteY11" fmla="*/ 10160 h 71127"/>
                    <a:gd name="connsiteX12" fmla="*/ 24765 w 93631"/>
                    <a:gd name="connsiteY12" fmla="*/ 21304 h 71127"/>
                    <a:gd name="connsiteX13" fmla="*/ 14002 w 93631"/>
                    <a:gd name="connsiteY13" fmla="*/ 42640 h 71127"/>
                    <a:gd name="connsiteX14" fmla="*/ 5239 w 93631"/>
                    <a:gd name="connsiteY14" fmla="*/ 68739 h 71127"/>
                    <a:gd name="connsiteX15" fmla="*/ 1810 w 93631"/>
                    <a:gd name="connsiteY15" fmla="*/ 71120 h 71127"/>
                    <a:gd name="connsiteX16" fmla="*/ 191 w 93631"/>
                    <a:gd name="connsiteY16" fmla="*/ 67881 h 71127"/>
                    <a:gd name="connsiteX17" fmla="*/ 19907 w 93631"/>
                    <a:gd name="connsiteY17" fmla="*/ 9398 h 71127"/>
                    <a:gd name="connsiteX18" fmla="*/ 22479 w 93631"/>
                    <a:gd name="connsiteY18" fmla="*/ 7207 h 71127"/>
                    <a:gd name="connsiteX19" fmla="*/ 25051 w 93631"/>
                    <a:gd name="connsiteY19" fmla="*/ 10350 h 71127"/>
                    <a:gd name="connsiteX20" fmla="*/ 23813 w 93631"/>
                    <a:gd name="connsiteY20" fmla="*/ 13970 h 71127"/>
                    <a:gd name="connsiteX21" fmla="*/ 36005 w 93631"/>
                    <a:gd name="connsiteY21" fmla="*/ 4731 h 71127"/>
                    <a:gd name="connsiteX22" fmla="*/ 47816 w 93631"/>
                    <a:gd name="connsiteY22" fmla="*/ 14637 h 71127"/>
                    <a:gd name="connsiteX23" fmla="*/ 64104 w 93631"/>
                    <a:gd name="connsiteY23" fmla="*/ 254 h 71127"/>
                    <a:gd name="connsiteX24" fmla="*/ 76105 w 93631"/>
                    <a:gd name="connsiteY24" fmla="*/ 10446 h 71127"/>
                    <a:gd name="connsiteX25" fmla="*/ 66294 w 93631"/>
                    <a:gd name="connsiteY25" fmla="*/ 50070 h 71127"/>
                    <a:gd name="connsiteX26" fmla="*/ 70104 w 93631"/>
                    <a:gd name="connsiteY26" fmla="*/ 54832 h 71127"/>
                    <a:gd name="connsiteX27" fmla="*/ 88392 w 93631"/>
                    <a:gd name="connsiteY27" fmla="*/ 28257 h 71127"/>
                    <a:gd name="connsiteX28" fmla="*/ 90964 w 93631"/>
                    <a:gd name="connsiteY28" fmla="*/ 26162 h 71127"/>
                    <a:gd name="connsiteX29" fmla="*/ 93631 w 93631"/>
                    <a:gd name="connsiteY29" fmla="*/ 28448 h 71127"/>
                    <a:gd name="connsiteX30" fmla="*/ 93060 w 93631"/>
                    <a:gd name="connsiteY30" fmla="*/ 30067 h 7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3631" h="71127">
                      <a:moveTo>
                        <a:pt x="93060" y="30067"/>
                      </a:moveTo>
                      <a:cubicBezTo>
                        <a:pt x="88297" y="41593"/>
                        <a:pt x="81248" y="58452"/>
                        <a:pt x="69914" y="60262"/>
                      </a:cubicBezTo>
                      <a:cubicBezTo>
                        <a:pt x="63627" y="61214"/>
                        <a:pt x="60579" y="57214"/>
                        <a:pt x="60579" y="51022"/>
                      </a:cubicBezTo>
                      <a:cubicBezTo>
                        <a:pt x="60579" y="39402"/>
                        <a:pt x="70580" y="21876"/>
                        <a:pt x="70580" y="11398"/>
                      </a:cubicBezTo>
                      <a:cubicBezTo>
                        <a:pt x="70580" y="7683"/>
                        <a:pt x="69056" y="5016"/>
                        <a:pt x="63913" y="5778"/>
                      </a:cubicBezTo>
                      <a:cubicBezTo>
                        <a:pt x="56483" y="6922"/>
                        <a:pt x="46482" y="25305"/>
                        <a:pt x="42768" y="36258"/>
                      </a:cubicBezTo>
                      <a:cubicBezTo>
                        <a:pt x="42482" y="37020"/>
                        <a:pt x="33909" y="63500"/>
                        <a:pt x="34004" y="63214"/>
                      </a:cubicBezTo>
                      <a:cubicBezTo>
                        <a:pt x="33623" y="64452"/>
                        <a:pt x="32576" y="65214"/>
                        <a:pt x="31433" y="65405"/>
                      </a:cubicBezTo>
                      <a:cubicBezTo>
                        <a:pt x="29432" y="65691"/>
                        <a:pt x="28194" y="63976"/>
                        <a:pt x="28861" y="62262"/>
                      </a:cubicBezTo>
                      <a:cubicBezTo>
                        <a:pt x="29052" y="61881"/>
                        <a:pt x="37433" y="35401"/>
                        <a:pt x="37624" y="35116"/>
                      </a:cubicBezTo>
                      <a:cubicBezTo>
                        <a:pt x="40291" y="26829"/>
                        <a:pt x="42291" y="20828"/>
                        <a:pt x="42291" y="16351"/>
                      </a:cubicBezTo>
                      <a:cubicBezTo>
                        <a:pt x="42291" y="11589"/>
                        <a:pt x="40481" y="9493"/>
                        <a:pt x="35910" y="10160"/>
                      </a:cubicBezTo>
                      <a:cubicBezTo>
                        <a:pt x="32290" y="10731"/>
                        <a:pt x="28480" y="15399"/>
                        <a:pt x="24765" y="21304"/>
                      </a:cubicBezTo>
                      <a:cubicBezTo>
                        <a:pt x="22479" y="25114"/>
                        <a:pt x="14764" y="40449"/>
                        <a:pt x="14002" y="42640"/>
                      </a:cubicBezTo>
                      <a:lnTo>
                        <a:pt x="5239" y="68739"/>
                      </a:lnTo>
                      <a:cubicBezTo>
                        <a:pt x="4763" y="70358"/>
                        <a:pt x="3239" y="71215"/>
                        <a:pt x="1810" y="71120"/>
                      </a:cubicBezTo>
                      <a:cubicBezTo>
                        <a:pt x="381" y="70834"/>
                        <a:pt x="-381" y="69405"/>
                        <a:pt x="191" y="67881"/>
                      </a:cubicBezTo>
                      <a:cubicBezTo>
                        <a:pt x="6668" y="48355"/>
                        <a:pt x="13335" y="28924"/>
                        <a:pt x="19907" y="9398"/>
                      </a:cubicBezTo>
                      <a:cubicBezTo>
                        <a:pt x="20288" y="8160"/>
                        <a:pt x="21336" y="7398"/>
                        <a:pt x="22479" y="7207"/>
                      </a:cubicBezTo>
                      <a:cubicBezTo>
                        <a:pt x="24384" y="6922"/>
                        <a:pt x="25718" y="8636"/>
                        <a:pt x="25051" y="10350"/>
                      </a:cubicBezTo>
                      <a:cubicBezTo>
                        <a:pt x="24479" y="11589"/>
                        <a:pt x="24194" y="12637"/>
                        <a:pt x="23813" y="13970"/>
                      </a:cubicBezTo>
                      <a:cubicBezTo>
                        <a:pt x="27528" y="9017"/>
                        <a:pt x="31623" y="5493"/>
                        <a:pt x="36005" y="4731"/>
                      </a:cubicBezTo>
                      <a:cubicBezTo>
                        <a:pt x="43625" y="3493"/>
                        <a:pt x="47816" y="7874"/>
                        <a:pt x="47816" y="14637"/>
                      </a:cubicBezTo>
                      <a:cubicBezTo>
                        <a:pt x="51530" y="8160"/>
                        <a:pt x="58007" y="1206"/>
                        <a:pt x="64104" y="254"/>
                      </a:cubicBezTo>
                      <a:cubicBezTo>
                        <a:pt x="73343" y="-1175"/>
                        <a:pt x="76105" y="3588"/>
                        <a:pt x="76105" y="10446"/>
                      </a:cubicBezTo>
                      <a:cubicBezTo>
                        <a:pt x="76105" y="22733"/>
                        <a:pt x="66294" y="39021"/>
                        <a:pt x="66294" y="50070"/>
                      </a:cubicBezTo>
                      <a:cubicBezTo>
                        <a:pt x="66294" y="53784"/>
                        <a:pt x="67437" y="55308"/>
                        <a:pt x="70104" y="54832"/>
                      </a:cubicBezTo>
                      <a:cubicBezTo>
                        <a:pt x="76391" y="53880"/>
                        <a:pt x="81534" y="45498"/>
                        <a:pt x="88392" y="28257"/>
                      </a:cubicBezTo>
                      <a:cubicBezTo>
                        <a:pt x="88773" y="27114"/>
                        <a:pt x="89916" y="26352"/>
                        <a:pt x="90964" y="26162"/>
                      </a:cubicBezTo>
                      <a:cubicBezTo>
                        <a:pt x="92202" y="25972"/>
                        <a:pt x="93631" y="27019"/>
                        <a:pt x="93631" y="28448"/>
                      </a:cubicBezTo>
                      <a:cubicBezTo>
                        <a:pt x="93440" y="28829"/>
                        <a:pt x="93250" y="29115"/>
                        <a:pt x="93060" y="300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03" name="Freeform: Shape 17902">
                  <a:extLst>
                    <a:ext uri="{FF2B5EF4-FFF2-40B4-BE49-F238E27FC236}">
                      <a16:creationId xmlns:a16="http://schemas.microsoft.com/office/drawing/2014/main" id="{63CFE0FA-0E09-473D-93AB-C35312BA63E1}"/>
                    </a:ext>
                  </a:extLst>
                </p:cNvPr>
                <p:cNvSpPr/>
                <p:nvPr/>
              </p:nvSpPr>
              <p:spPr>
                <a:xfrm>
                  <a:off x="5445156" y="5610615"/>
                  <a:ext cx="59435" cy="66852"/>
                </a:xfrm>
                <a:custGeom>
                  <a:avLst/>
                  <a:gdLst>
                    <a:gd name="connsiteX0" fmla="*/ 59436 w 59435"/>
                    <a:gd name="connsiteY0" fmla="*/ 30891 h 66852"/>
                    <a:gd name="connsiteX1" fmla="*/ 59150 w 59435"/>
                    <a:gd name="connsiteY1" fmla="*/ 32129 h 66852"/>
                    <a:gd name="connsiteX2" fmla="*/ 59055 w 59435"/>
                    <a:gd name="connsiteY2" fmla="*/ 32510 h 66852"/>
                    <a:gd name="connsiteX3" fmla="*/ 35718 w 59435"/>
                    <a:gd name="connsiteY3" fmla="*/ 62704 h 66852"/>
                    <a:gd name="connsiteX4" fmla="*/ 26479 w 59435"/>
                    <a:gd name="connsiteY4" fmla="*/ 53370 h 66852"/>
                    <a:gd name="connsiteX5" fmla="*/ 10477 w 59435"/>
                    <a:gd name="connsiteY5" fmla="*/ 66705 h 66852"/>
                    <a:gd name="connsiteX6" fmla="*/ 0 w 59435"/>
                    <a:gd name="connsiteY6" fmla="*/ 54513 h 66852"/>
                    <a:gd name="connsiteX7" fmla="*/ 28289 w 59435"/>
                    <a:gd name="connsiteY7" fmla="*/ 3268 h 66852"/>
                    <a:gd name="connsiteX8" fmla="*/ 39909 w 59435"/>
                    <a:gd name="connsiteY8" fmla="*/ 8221 h 66852"/>
                    <a:gd name="connsiteX9" fmla="*/ 42101 w 59435"/>
                    <a:gd name="connsiteY9" fmla="*/ 2125 h 66852"/>
                    <a:gd name="connsiteX10" fmla="*/ 44672 w 59435"/>
                    <a:gd name="connsiteY10" fmla="*/ 30 h 66852"/>
                    <a:gd name="connsiteX11" fmla="*/ 47149 w 59435"/>
                    <a:gd name="connsiteY11" fmla="*/ 3268 h 66852"/>
                    <a:gd name="connsiteX12" fmla="*/ 40767 w 59435"/>
                    <a:gd name="connsiteY12" fmla="*/ 21461 h 66852"/>
                    <a:gd name="connsiteX13" fmla="*/ 31909 w 59435"/>
                    <a:gd name="connsiteY13" fmla="*/ 52608 h 66852"/>
                    <a:gd name="connsiteX14" fmla="*/ 35718 w 59435"/>
                    <a:gd name="connsiteY14" fmla="*/ 57370 h 66852"/>
                    <a:gd name="connsiteX15" fmla="*/ 54007 w 59435"/>
                    <a:gd name="connsiteY15" fmla="*/ 31177 h 66852"/>
                    <a:gd name="connsiteX16" fmla="*/ 54102 w 59435"/>
                    <a:gd name="connsiteY16" fmla="*/ 30796 h 66852"/>
                    <a:gd name="connsiteX17" fmla="*/ 56483 w 59435"/>
                    <a:gd name="connsiteY17" fmla="*/ 28795 h 66852"/>
                    <a:gd name="connsiteX18" fmla="*/ 57626 w 59435"/>
                    <a:gd name="connsiteY18" fmla="*/ 28891 h 66852"/>
                    <a:gd name="connsiteX19" fmla="*/ 59436 w 59435"/>
                    <a:gd name="connsiteY19" fmla="*/ 30891 h 66852"/>
                    <a:gd name="connsiteX20" fmla="*/ 33433 w 59435"/>
                    <a:gd name="connsiteY20" fmla="*/ 25462 h 66852"/>
                    <a:gd name="connsiteX21" fmla="*/ 36481 w 59435"/>
                    <a:gd name="connsiteY21" fmla="*/ 16794 h 66852"/>
                    <a:gd name="connsiteX22" fmla="*/ 28289 w 59435"/>
                    <a:gd name="connsiteY22" fmla="*/ 8793 h 66852"/>
                    <a:gd name="connsiteX23" fmla="*/ 5334 w 59435"/>
                    <a:gd name="connsiteY23" fmla="*/ 52894 h 66852"/>
                    <a:gd name="connsiteX24" fmla="*/ 10287 w 59435"/>
                    <a:gd name="connsiteY24" fmla="*/ 61466 h 66852"/>
                    <a:gd name="connsiteX25" fmla="*/ 33433 w 59435"/>
                    <a:gd name="connsiteY25" fmla="*/ 25462 h 66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59435" h="66852">
                      <a:moveTo>
                        <a:pt x="59436" y="30891"/>
                      </a:moveTo>
                      <a:cubicBezTo>
                        <a:pt x="59436" y="31272"/>
                        <a:pt x="59341" y="31653"/>
                        <a:pt x="59150" y="32129"/>
                      </a:cubicBezTo>
                      <a:lnTo>
                        <a:pt x="59055" y="32510"/>
                      </a:lnTo>
                      <a:cubicBezTo>
                        <a:pt x="54197" y="44035"/>
                        <a:pt x="47244" y="60895"/>
                        <a:pt x="35718" y="62704"/>
                      </a:cubicBezTo>
                      <a:cubicBezTo>
                        <a:pt x="29623" y="63657"/>
                        <a:pt x="26479" y="59656"/>
                        <a:pt x="26479" y="53370"/>
                      </a:cubicBezTo>
                      <a:cubicBezTo>
                        <a:pt x="21431" y="61371"/>
                        <a:pt x="16002" y="65752"/>
                        <a:pt x="10477" y="66705"/>
                      </a:cubicBezTo>
                      <a:cubicBezTo>
                        <a:pt x="3334" y="67848"/>
                        <a:pt x="0" y="62228"/>
                        <a:pt x="0" y="54513"/>
                      </a:cubicBezTo>
                      <a:cubicBezTo>
                        <a:pt x="0" y="37749"/>
                        <a:pt x="12954" y="5745"/>
                        <a:pt x="28289" y="3268"/>
                      </a:cubicBezTo>
                      <a:cubicBezTo>
                        <a:pt x="33623" y="2411"/>
                        <a:pt x="37624" y="4030"/>
                        <a:pt x="39909" y="8221"/>
                      </a:cubicBezTo>
                      <a:cubicBezTo>
                        <a:pt x="40672" y="5935"/>
                        <a:pt x="41434" y="3840"/>
                        <a:pt x="42101" y="2125"/>
                      </a:cubicBezTo>
                      <a:cubicBezTo>
                        <a:pt x="42481" y="982"/>
                        <a:pt x="43529" y="220"/>
                        <a:pt x="44672" y="30"/>
                      </a:cubicBezTo>
                      <a:cubicBezTo>
                        <a:pt x="46768" y="-256"/>
                        <a:pt x="47815" y="1554"/>
                        <a:pt x="47149" y="3268"/>
                      </a:cubicBezTo>
                      <a:lnTo>
                        <a:pt x="40767" y="21461"/>
                      </a:lnTo>
                      <a:cubicBezTo>
                        <a:pt x="36195" y="35082"/>
                        <a:pt x="31909" y="46893"/>
                        <a:pt x="31909" y="52608"/>
                      </a:cubicBezTo>
                      <a:cubicBezTo>
                        <a:pt x="31909" y="56418"/>
                        <a:pt x="33052" y="57751"/>
                        <a:pt x="35718" y="57370"/>
                      </a:cubicBezTo>
                      <a:cubicBezTo>
                        <a:pt x="43624" y="56132"/>
                        <a:pt x="49816" y="41273"/>
                        <a:pt x="54007" y="31177"/>
                      </a:cubicBezTo>
                      <a:lnTo>
                        <a:pt x="54102" y="30796"/>
                      </a:lnTo>
                      <a:cubicBezTo>
                        <a:pt x="54578" y="29653"/>
                        <a:pt x="55531" y="28891"/>
                        <a:pt x="56483" y="28795"/>
                      </a:cubicBezTo>
                      <a:cubicBezTo>
                        <a:pt x="56864" y="28700"/>
                        <a:pt x="57245" y="28795"/>
                        <a:pt x="57626" y="28891"/>
                      </a:cubicBezTo>
                      <a:cubicBezTo>
                        <a:pt x="58769" y="29081"/>
                        <a:pt x="59436" y="29938"/>
                        <a:pt x="59436" y="30891"/>
                      </a:cubicBezTo>
                      <a:close/>
                      <a:moveTo>
                        <a:pt x="33433" y="25462"/>
                      </a:moveTo>
                      <a:lnTo>
                        <a:pt x="36481" y="16794"/>
                      </a:lnTo>
                      <a:cubicBezTo>
                        <a:pt x="36195" y="10984"/>
                        <a:pt x="32861" y="8031"/>
                        <a:pt x="28289" y="8793"/>
                      </a:cubicBezTo>
                      <a:cubicBezTo>
                        <a:pt x="16478" y="10888"/>
                        <a:pt x="5620" y="40225"/>
                        <a:pt x="5334" y="52894"/>
                      </a:cubicBezTo>
                      <a:cubicBezTo>
                        <a:pt x="5334" y="58513"/>
                        <a:pt x="6477" y="62133"/>
                        <a:pt x="10287" y="61466"/>
                      </a:cubicBezTo>
                      <a:cubicBezTo>
                        <a:pt x="20764" y="59752"/>
                        <a:pt x="28289" y="39273"/>
                        <a:pt x="33433" y="254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04" name="Freeform: Shape 17903">
                  <a:extLst>
                    <a:ext uri="{FF2B5EF4-FFF2-40B4-BE49-F238E27FC236}">
                      <a16:creationId xmlns:a16="http://schemas.microsoft.com/office/drawing/2014/main" id="{96847BCB-D941-4D48-BB76-E8A7795AFC39}"/>
                    </a:ext>
                  </a:extLst>
                </p:cNvPr>
                <p:cNvSpPr/>
                <p:nvPr/>
              </p:nvSpPr>
              <p:spPr>
                <a:xfrm>
                  <a:off x="5496591" y="5595325"/>
                  <a:ext cx="43147" cy="72726"/>
                </a:xfrm>
                <a:custGeom>
                  <a:avLst/>
                  <a:gdLst>
                    <a:gd name="connsiteX0" fmla="*/ 19335 w 43147"/>
                    <a:gd name="connsiteY0" fmla="*/ 72469 h 72726"/>
                    <a:gd name="connsiteX1" fmla="*/ 0 w 43147"/>
                    <a:gd name="connsiteY1" fmla="*/ 56848 h 72726"/>
                    <a:gd name="connsiteX2" fmla="*/ 17431 w 43147"/>
                    <a:gd name="connsiteY2" fmla="*/ 35036 h 72726"/>
                    <a:gd name="connsiteX3" fmla="*/ 29718 w 43147"/>
                    <a:gd name="connsiteY3" fmla="*/ 46085 h 72726"/>
                    <a:gd name="connsiteX4" fmla="*/ 27051 w 43147"/>
                    <a:gd name="connsiteY4" fmla="*/ 49228 h 72726"/>
                    <a:gd name="connsiteX5" fmla="*/ 24384 w 43147"/>
                    <a:gd name="connsiteY5" fmla="*/ 46942 h 72726"/>
                    <a:gd name="connsiteX6" fmla="*/ 17621 w 43147"/>
                    <a:gd name="connsiteY6" fmla="*/ 40465 h 72726"/>
                    <a:gd name="connsiteX7" fmla="*/ 5525 w 43147"/>
                    <a:gd name="connsiteY7" fmla="*/ 56086 h 72726"/>
                    <a:gd name="connsiteX8" fmla="*/ 19431 w 43147"/>
                    <a:gd name="connsiteY8" fmla="*/ 67231 h 72726"/>
                    <a:gd name="connsiteX9" fmla="*/ 37529 w 43147"/>
                    <a:gd name="connsiteY9" fmla="*/ 46942 h 72726"/>
                    <a:gd name="connsiteX10" fmla="*/ 28670 w 43147"/>
                    <a:gd name="connsiteY10" fmla="*/ 27035 h 72726"/>
                    <a:gd name="connsiteX11" fmla="*/ 26098 w 43147"/>
                    <a:gd name="connsiteY11" fmla="*/ 30369 h 72726"/>
                    <a:gd name="connsiteX12" fmla="*/ 24098 w 43147"/>
                    <a:gd name="connsiteY12" fmla="*/ 31702 h 72726"/>
                    <a:gd name="connsiteX13" fmla="*/ 22193 w 43147"/>
                    <a:gd name="connsiteY13" fmla="*/ 31321 h 72726"/>
                    <a:gd name="connsiteX14" fmla="*/ 21336 w 43147"/>
                    <a:gd name="connsiteY14" fmla="*/ 29321 h 72726"/>
                    <a:gd name="connsiteX15" fmla="*/ 22003 w 43147"/>
                    <a:gd name="connsiteY15" fmla="*/ 27511 h 72726"/>
                    <a:gd name="connsiteX16" fmla="*/ 26384 w 43147"/>
                    <a:gd name="connsiteY16" fmla="*/ 22082 h 72726"/>
                    <a:gd name="connsiteX17" fmla="*/ 24479 w 43147"/>
                    <a:gd name="connsiteY17" fmla="*/ 13891 h 72726"/>
                    <a:gd name="connsiteX18" fmla="*/ 33814 w 43147"/>
                    <a:gd name="connsiteY18" fmla="*/ 79 h 72726"/>
                    <a:gd name="connsiteX19" fmla="*/ 40005 w 43147"/>
                    <a:gd name="connsiteY19" fmla="*/ 5794 h 72726"/>
                    <a:gd name="connsiteX20" fmla="*/ 32861 w 43147"/>
                    <a:gd name="connsiteY20" fmla="*/ 22177 h 72726"/>
                    <a:gd name="connsiteX21" fmla="*/ 43148 w 43147"/>
                    <a:gd name="connsiteY21" fmla="*/ 46085 h 72726"/>
                    <a:gd name="connsiteX22" fmla="*/ 19335 w 43147"/>
                    <a:gd name="connsiteY22" fmla="*/ 72469 h 72726"/>
                    <a:gd name="connsiteX23" fmla="*/ 34194 w 43147"/>
                    <a:gd name="connsiteY23" fmla="*/ 6747 h 72726"/>
                    <a:gd name="connsiteX24" fmla="*/ 31528 w 43147"/>
                    <a:gd name="connsiteY24" fmla="*/ 7033 h 72726"/>
                    <a:gd name="connsiteX25" fmla="*/ 29527 w 43147"/>
                    <a:gd name="connsiteY25" fmla="*/ 12938 h 72726"/>
                    <a:gd name="connsiteX26" fmla="*/ 30194 w 43147"/>
                    <a:gd name="connsiteY26" fmla="*/ 16939 h 72726"/>
                    <a:gd name="connsiteX27" fmla="*/ 34194 w 43147"/>
                    <a:gd name="connsiteY27" fmla="*/ 6747 h 72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3147" h="72726">
                      <a:moveTo>
                        <a:pt x="19335" y="72469"/>
                      </a:moveTo>
                      <a:cubicBezTo>
                        <a:pt x="8667" y="74184"/>
                        <a:pt x="0" y="67136"/>
                        <a:pt x="0" y="56848"/>
                      </a:cubicBezTo>
                      <a:cubicBezTo>
                        <a:pt x="762" y="45228"/>
                        <a:pt x="7144" y="36655"/>
                        <a:pt x="17431" y="35036"/>
                      </a:cubicBezTo>
                      <a:cubicBezTo>
                        <a:pt x="24098" y="33988"/>
                        <a:pt x="29432" y="39037"/>
                        <a:pt x="29718" y="46085"/>
                      </a:cubicBezTo>
                      <a:cubicBezTo>
                        <a:pt x="29718" y="47609"/>
                        <a:pt x="28575" y="48943"/>
                        <a:pt x="27051" y="49228"/>
                      </a:cubicBezTo>
                      <a:cubicBezTo>
                        <a:pt x="25527" y="49514"/>
                        <a:pt x="24384" y="48467"/>
                        <a:pt x="24384" y="46942"/>
                      </a:cubicBezTo>
                      <a:cubicBezTo>
                        <a:pt x="24098" y="42561"/>
                        <a:pt x="20955" y="39894"/>
                        <a:pt x="17621" y="40465"/>
                      </a:cubicBezTo>
                      <a:cubicBezTo>
                        <a:pt x="10573" y="41609"/>
                        <a:pt x="6001" y="48181"/>
                        <a:pt x="5525" y="56086"/>
                      </a:cubicBezTo>
                      <a:cubicBezTo>
                        <a:pt x="5525" y="63897"/>
                        <a:pt x="12002" y="68374"/>
                        <a:pt x="19431" y="67231"/>
                      </a:cubicBezTo>
                      <a:cubicBezTo>
                        <a:pt x="29813" y="65611"/>
                        <a:pt x="37242" y="57611"/>
                        <a:pt x="37529" y="46942"/>
                      </a:cubicBezTo>
                      <a:cubicBezTo>
                        <a:pt x="37433" y="41323"/>
                        <a:pt x="35528" y="37894"/>
                        <a:pt x="28670" y="27035"/>
                      </a:cubicBezTo>
                      <a:cubicBezTo>
                        <a:pt x="27813" y="28083"/>
                        <a:pt x="26861" y="29226"/>
                        <a:pt x="26098" y="30369"/>
                      </a:cubicBezTo>
                      <a:cubicBezTo>
                        <a:pt x="25622" y="31131"/>
                        <a:pt x="24860" y="31607"/>
                        <a:pt x="24098" y="31702"/>
                      </a:cubicBezTo>
                      <a:cubicBezTo>
                        <a:pt x="23432" y="31798"/>
                        <a:pt x="22670" y="31798"/>
                        <a:pt x="22193" y="31321"/>
                      </a:cubicBezTo>
                      <a:cubicBezTo>
                        <a:pt x="21527" y="30940"/>
                        <a:pt x="21336" y="30083"/>
                        <a:pt x="21336" y="29321"/>
                      </a:cubicBezTo>
                      <a:cubicBezTo>
                        <a:pt x="21336" y="28845"/>
                        <a:pt x="21622" y="28083"/>
                        <a:pt x="22003" y="27511"/>
                      </a:cubicBezTo>
                      <a:cubicBezTo>
                        <a:pt x="23526" y="25511"/>
                        <a:pt x="24860" y="23892"/>
                        <a:pt x="26384" y="22082"/>
                      </a:cubicBezTo>
                      <a:cubicBezTo>
                        <a:pt x="25241" y="19606"/>
                        <a:pt x="24479" y="16844"/>
                        <a:pt x="24479" y="13891"/>
                      </a:cubicBezTo>
                      <a:cubicBezTo>
                        <a:pt x="24479" y="7223"/>
                        <a:pt x="28575" y="937"/>
                        <a:pt x="33814" y="79"/>
                      </a:cubicBezTo>
                      <a:cubicBezTo>
                        <a:pt x="37529" y="-492"/>
                        <a:pt x="39719" y="2080"/>
                        <a:pt x="40005" y="5794"/>
                      </a:cubicBezTo>
                      <a:cubicBezTo>
                        <a:pt x="40005" y="10938"/>
                        <a:pt x="36766" y="17034"/>
                        <a:pt x="32861" y="22177"/>
                      </a:cubicBezTo>
                      <a:cubicBezTo>
                        <a:pt x="39528" y="33417"/>
                        <a:pt x="42958" y="37322"/>
                        <a:pt x="43148" y="46085"/>
                      </a:cubicBezTo>
                      <a:cubicBezTo>
                        <a:pt x="42576" y="59992"/>
                        <a:pt x="32290" y="70469"/>
                        <a:pt x="19335" y="72469"/>
                      </a:cubicBezTo>
                      <a:close/>
                      <a:moveTo>
                        <a:pt x="34194" y="6747"/>
                      </a:moveTo>
                      <a:cubicBezTo>
                        <a:pt x="34194" y="4937"/>
                        <a:pt x="32766" y="5604"/>
                        <a:pt x="31528" y="7033"/>
                      </a:cubicBezTo>
                      <a:cubicBezTo>
                        <a:pt x="30003" y="8842"/>
                        <a:pt x="29527" y="11224"/>
                        <a:pt x="29527" y="12938"/>
                      </a:cubicBezTo>
                      <a:cubicBezTo>
                        <a:pt x="29527" y="14367"/>
                        <a:pt x="29813" y="15605"/>
                        <a:pt x="30194" y="16939"/>
                      </a:cubicBezTo>
                      <a:cubicBezTo>
                        <a:pt x="32290" y="13796"/>
                        <a:pt x="34194" y="9509"/>
                        <a:pt x="34194" y="67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7708" name="Freeform: Shape 17707">
                <a:extLst>
                  <a:ext uri="{FF2B5EF4-FFF2-40B4-BE49-F238E27FC236}">
                    <a16:creationId xmlns:a16="http://schemas.microsoft.com/office/drawing/2014/main" id="{999EBB4B-A41B-4DCE-A15A-EC4DB4E69390}"/>
                  </a:ext>
                </a:extLst>
              </p:cNvPr>
              <p:cNvSpPr/>
              <p:nvPr/>
            </p:nvSpPr>
            <p:spPr>
              <a:xfrm>
                <a:off x="4854796" y="5865057"/>
                <a:ext cx="866488" cy="70104"/>
              </a:xfrm>
              <a:custGeom>
                <a:avLst/>
                <a:gdLst>
                  <a:gd name="connsiteX0" fmla="*/ 777811 w 866488"/>
                  <a:gd name="connsiteY0" fmla="*/ 0 h 70104"/>
                  <a:gd name="connsiteX1" fmla="*/ 689039 w 866488"/>
                  <a:gd name="connsiteY1" fmla="*/ 70104 h 70104"/>
                  <a:gd name="connsiteX2" fmla="*/ 866489 w 866488"/>
                  <a:gd name="connsiteY2" fmla="*/ 70104 h 70104"/>
                  <a:gd name="connsiteX3" fmla="*/ 777811 w 866488"/>
                  <a:gd name="connsiteY3" fmla="*/ 0 h 70104"/>
                  <a:gd name="connsiteX4" fmla="*/ 582454 w 866488"/>
                  <a:gd name="connsiteY4" fmla="*/ 0 h 70104"/>
                  <a:gd name="connsiteX5" fmla="*/ 493681 w 866488"/>
                  <a:gd name="connsiteY5" fmla="*/ 70104 h 70104"/>
                  <a:gd name="connsiteX6" fmla="*/ 671227 w 866488"/>
                  <a:gd name="connsiteY6" fmla="*/ 70104 h 70104"/>
                  <a:gd name="connsiteX7" fmla="*/ 582454 w 866488"/>
                  <a:gd name="connsiteY7" fmla="*/ 0 h 70104"/>
                  <a:gd name="connsiteX8" fmla="*/ 88773 w 866488"/>
                  <a:gd name="connsiteY8" fmla="*/ 0 h 70104"/>
                  <a:gd name="connsiteX9" fmla="*/ 0 w 866488"/>
                  <a:gd name="connsiteY9" fmla="*/ 70104 h 70104"/>
                  <a:gd name="connsiteX10" fmla="*/ 177546 w 866488"/>
                  <a:gd name="connsiteY10" fmla="*/ 70104 h 70104"/>
                  <a:gd name="connsiteX11" fmla="*/ 88773 w 866488"/>
                  <a:gd name="connsiteY11" fmla="*/ 0 h 70104"/>
                  <a:gd name="connsiteX12" fmla="*/ 284131 w 866488"/>
                  <a:gd name="connsiteY12" fmla="*/ 0 h 70104"/>
                  <a:gd name="connsiteX13" fmla="*/ 195358 w 866488"/>
                  <a:gd name="connsiteY13" fmla="*/ 70104 h 70104"/>
                  <a:gd name="connsiteX14" fmla="*/ 372808 w 866488"/>
                  <a:gd name="connsiteY14" fmla="*/ 70104 h 70104"/>
                  <a:gd name="connsiteX15" fmla="*/ 284131 w 866488"/>
                  <a:gd name="connsiteY15" fmla="*/ 0 h 70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66488" h="70104">
                    <a:moveTo>
                      <a:pt x="777811" y="0"/>
                    </a:moveTo>
                    <a:cubicBezTo>
                      <a:pt x="734663" y="0"/>
                      <a:pt x="698564" y="29908"/>
                      <a:pt x="689039" y="70104"/>
                    </a:cubicBezTo>
                    <a:lnTo>
                      <a:pt x="866489" y="70104"/>
                    </a:lnTo>
                    <a:cubicBezTo>
                      <a:pt x="857059" y="29908"/>
                      <a:pt x="820960" y="0"/>
                      <a:pt x="777811" y="0"/>
                    </a:cubicBezTo>
                    <a:close/>
                    <a:moveTo>
                      <a:pt x="582454" y="0"/>
                    </a:moveTo>
                    <a:cubicBezTo>
                      <a:pt x="539305" y="0"/>
                      <a:pt x="503206" y="29908"/>
                      <a:pt x="493681" y="70104"/>
                    </a:cubicBezTo>
                    <a:lnTo>
                      <a:pt x="671227" y="70104"/>
                    </a:lnTo>
                    <a:cubicBezTo>
                      <a:pt x="661702" y="29908"/>
                      <a:pt x="625602" y="0"/>
                      <a:pt x="582454" y="0"/>
                    </a:cubicBezTo>
                    <a:close/>
                    <a:moveTo>
                      <a:pt x="88773" y="0"/>
                    </a:moveTo>
                    <a:cubicBezTo>
                      <a:pt x="45625" y="0"/>
                      <a:pt x="9525" y="29908"/>
                      <a:pt x="0" y="70104"/>
                    </a:cubicBezTo>
                    <a:lnTo>
                      <a:pt x="177546" y="70104"/>
                    </a:lnTo>
                    <a:cubicBezTo>
                      <a:pt x="168021" y="29908"/>
                      <a:pt x="131921" y="0"/>
                      <a:pt x="88773" y="0"/>
                    </a:cubicBezTo>
                    <a:close/>
                    <a:moveTo>
                      <a:pt x="284131" y="0"/>
                    </a:moveTo>
                    <a:cubicBezTo>
                      <a:pt x="240982" y="0"/>
                      <a:pt x="204883" y="29908"/>
                      <a:pt x="195358" y="70104"/>
                    </a:cubicBezTo>
                    <a:lnTo>
                      <a:pt x="372808" y="70104"/>
                    </a:lnTo>
                    <a:cubicBezTo>
                      <a:pt x="363283" y="29908"/>
                      <a:pt x="327184" y="0"/>
                      <a:pt x="284131" y="0"/>
                    </a:cubicBezTo>
                    <a:close/>
                  </a:path>
                </a:pathLst>
              </a:custGeom>
              <a:solidFill>
                <a:schemeClr val="tx1">
                  <a:alpha val="2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09" name="Freeform: Shape 17708">
                <a:extLst>
                  <a:ext uri="{FF2B5EF4-FFF2-40B4-BE49-F238E27FC236}">
                    <a16:creationId xmlns:a16="http://schemas.microsoft.com/office/drawing/2014/main" id="{B0FF795C-6D67-45F9-8382-CB375050F5DB}"/>
                  </a:ext>
                </a:extLst>
              </p:cNvPr>
              <p:cNvSpPr/>
              <p:nvPr/>
            </p:nvSpPr>
            <p:spPr>
              <a:xfrm>
                <a:off x="4841271" y="5870011"/>
                <a:ext cx="172402" cy="172497"/>
              </a:xfrm>
              <a:custGeom>
                <a:avLst/>
                <a:gdLst>
                  <a:gd name="connsiteX0" fmla="*/ 86201 w 172402"/>
                  <a:gd name="connsiteY0" fmla="*/ 172498 h 172497"/>
                  <a:gd name="connsiteX1" fmla="*/ 0 w 172402"/>
                  <a:gd name="connsiteY1" fmla="*/ 86296 h 172497"/>
                  <a:gd name="connsiteX2" fmla="*/ 86201 w 172402"/>
                  <a:gd name="connsiteY2" fmla="*/ 0 h 172497"/>
                  <a:gd name="connsiteX3" fmla="*/ 172403 w 172402"/>
                  <a:gd name="connsiteY3" fmla="*/ 86296 h 172497"/>
                  <a:gd name="connsiteX4" fmla="*/ 86201 w 172402"/>
                  <a:gd name="connsiteY4" fmla="*/ 172498 h 172497"/>
                  <a:gd name="connsiteX5" fmla="*/ 86201 w 172402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02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731" y="0"/>
                      <a:pt x="172403" y="38671"/>
                      <a:pt x="172403" y="86296"/>
                    </a:cubicBezTo>
                    <a:cubicBezTo>
                      <a:pt x="172403" y="133921"/>
                      <a:pt x="133731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710" name="Graphic 1">
                <a:extLst>
                  <a:ext uri="{FF2B5EF4-FFF2-40B4-BE49-F238E27FC236}">
                    <a16:creationId xmlns:a16="http://schemas.microsoft.com/office/drawing/2014/main" id="{684E7AC2-CAB0-4ECA-A9E1-A4030C67BC8F}"/>
                  </a:ext>
                </a:extLst>
              </p:cNvPr>
              <p:cNvGrpSpPr/>
              <p:nvPr/>
            </p:nvGrpSpPr>
            <p:grpSpPr>
              <a:xfrm>
                <a:off x="4851367" y="5880107"/>
                <a:ext cx="152209" cy="152304"/>
                <a:chOff x="4851367" y="5880107"/>
                <a:chExt cx="152209" cy="152304"/>
              </a:xfrm>
              <a:solidFill>
                <a:srgbClr val="C2C2C2"/>
              </a:solidFill>
            </p:grpSpPr>
            <p:sp>
              <p:nvSpPr>
                <p:cNvPr id="17891" name="Freeform: Shape 17890">
                  <a:extLst>
                    <a:ext uri="{FF2B5EF4-FFF2-40B4-BE49-F238E27FC236}">
                      <a16:creationId xmlns:a16="http://schemas.microsoft.com/office/drawing/2014/main" id="{F1A2E061-281D-42EB-B1B5-23F26A6AFE3C}"/>
                    </a:ext>
                  </a:extLst>
                </p:cNvPr>
                <p:cNvSpPr/>
                <p:nvPr/>
              </p:nvSpPr>
              <p:spPr>
                <a:xfrm>
                  <a:off x="4896325" y="5880107"/>
                  <a:ext cx="62293" cy="152304"/>
                </a:xfrm>
                <a:custGeom>
                  <a:avLst/>
                  <a:gdLst>
                    <a:gd name="connsiteX0" fmla="*/ 0 w 62293"/>
                    <a:gd name="connsiteY0" fmla="*/ 151257 h 152304"/>
                    <a:gd name="connsiteX1" fmla="*/ 59531 w 62293"/>
                    <a:gd name="connsiteY1" fmla="*/ 0 h 152304"/>
                    <a:gd name="connsiteX2" fmla="*/ 62294 w 62293"/>
                    <a:gd name="connsiteY2" fmla="*/ 1143 h 152304"/>
                    <a:gd name="connsiteX3" fmla="*/ 2762 w 62293"/>
                    <a:gd name="connsiteY3" fmla="*/ 152305 h 152304"/>
                    <a:gd name="connsiteX4" fmla="*/ 0 w 62293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293" h="152304">
                      <a:moveTo>
                        <a:pt x="0" y="151257"/>
                      </a:moveTo>
                      <a:lnTo>
                        <a:pt x="59531" y="0"/>
                      </a:lnTo>
                      <a:lnTo>
                        <a:pt x="62294" y="1143"/>
                      </a:lnTo>
                      <a:lnTo>
                        <a:pt x="2762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92" name="Freeform: Shape 17891">
                  <a:extLst>
                    <a:ext uri="{FF2B5EF4-FFF2-40B4-BE49-F238E27FC236}">
                      <a16:creationId xmlns:a16="http://schemas.microsoft.com/office/drawing/2014/main" id="{80F30FFA-108C-4541-BF0B-A71ACFBF8769}"/>
                    </a:ext>
                  </a:extLst>
                </p:cNvPr>
                <p:cNvSpPr/>
                <p:nvPr/>
              </p:nvSpPr>
              <p:spPr>
                <a:xfrm>
                  <a:off x="4851367" y="5925065"/>
                  <a:ext cx="152209" cy="62388"/>
                </a:xfrm>
                <a:custGeom>
                  <a:avLst/>
                  <a:gdLst>
                    <a:gd name="connsiteX0" fmla="*/ 0 w 152209"/>
                    <a:gd name="connsiteY0" fmla="*/ 2857 h 62388"/>
                    <a:gd name="connsiteX1" fmla="*/ 1048 w 152209"/>
                    <a:gd name="connsiteY1" fmla="*/ 0 h 62388"/>
                    <a:gd name="connsiteX2" fmla="*/ 152210 w 152209"/>
                    <a:gd name="connsiteY2" fmla="*/ 59627 h 62388"/>
                    <a:gd name="connsiteX3" fmla="*/ 151162 w 152209"/>
                    <a:gd name="connsiteY3" fmla="*/ 62389 h 62388"/>
                    <a:gd name="connsiteX4" fmla="*/ 0 w 152209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209" h="62388">
                      <a:moveTo>
                        <a:pt x="0" y="2857"/>
                      </a:moveTo>
                      <a:lnTo>
                        <a:pt x="1048" y="0"/>
                      </a:lnTo>
                      <a:lnTo>
                        <a:pt x="152210" y="59627"/>
                      </a:lnTo>
                      <a:lnTo>
                        <a:pt x="151162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893" name="Graphic 1">
                  <a:extLst>
                    <a:ext uri="{FF2B5EF4-FFF2-40B4-BE49-F238E27FC236}">
                      <a16:creationId xmlns:a16="http://schemas.microsoft.com/office/drawing/2014/main" id="{C81AF589-59D8-4B77-AE9A-F9017CE9C9D7}"/>
                    </a:ext>
                  </a:extLst>
                </p:cNvPr>
                <p:cNvGrpSpPr/>
                <p:nvPr/>
              </p:nvGrpSpPr>
              <p:grpSpPr>
                <a:xfrm>
                  <a:off x="4853177" y="5882012"/>
                  <a:ext cx="148590" cy="148494"/>
                  <a:chOff x="4853177" y="5882012"/>
                  <a:chExt cx="148590" cy="148494"/>
                </a:xfrm>
                <a:solidFill>
                  <a:srgbClr val="C2C2C2"/>
                </a:solidFill>
              </p:grpSpPr>
              <p:sp>
                <p:nvSpPr>
                  <p:cNvPr id="17894" name="Freeform: Shape 17893">
                    <a:extLst>
                      <a:ext uri="{FF2B5EF4-FFF2-40B4-BE49-F238E27FC236}">
                        <a16:creationId xmlns:a16="http://schemas.microsoft.com/office/drawing/2014/main" id="{941D231C-C749-45FF-98AB-9941AE1BEA28}"/>
                      </a:ext>
                    </a:extLst>
                  </p:cNvPr>
                  <p:cNvSpPr/>
                  <p:nvPr/>
                </p:nvSpPr>
                <p:spPr>
                  <a:xfrm>
                    <a:off x="4853177" y="5920588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257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238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257" y="0"/>
                        </a:lnTo>
                        <a:lnTo>
                          <a:pt x="148590" y="2762"/>
                        </a:lnTo>
                        <a:lnTo>
                          <a:pt x="1238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95" name="Freeform: Shape 17894">
                    <a:extLst>
                      <a:ext uri="{FF2B5EF4-FFF2-40B4-BE49-F238E27FC236}">
                        <a16:creationId xmlns:a16="http://schemas.microsoft.com/office/drawing/2014/main" id="{320A8EA2-6BCD-4B74-972C-208C2078470C}"/>
                      </a:ext>
                    </a:extLst>
                  </p:cNvPr>
                  <p:cNvSpPr/>
                  <p:nvPr/>
                </p:nvSpPr>
                <p:spPr>
                  <a:xfrm>
                    <a:off x="4891848" y="5882012"/>
                    <a:ext cx="71247" cy="148494"/>
                  </a:xfrm>
                  <a:custGeom>
                    <a:avLst/>
                    <a:gdLst>
                      <a:gd name="connsiteX0" fmla="*/ 0 w 71247"/>
                      <a:gd name="connsiteY0" fmla="*/ 1238 h 148494"/>
                      <a:gd name="connsiteX1" fmla="*/ 2667 w 71247"/>
                      <a:gd name="connsiteY1" fmla="*/ 0 h 148494"/>
                      <a:gd name="connsiteX2" fmla="*/ 71247 w 71247"/>
                      <a:gd name="connsiteY2" fmla="*/ 147256 h 148494"/>
                      <a:gd name="connsiteX3" fmla="*/ 68580 w 71247"/>
                      <a:gd name="connsiteY3" fmla="*/ 148495 h 148494"/>
                      <a:gd name="connsiteX4" fmla="*/ 0 w 71247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7" h="148494">
                        <a:moveTo>
                          <a:pt x="0" y="1238"/>
                        </a:moveTo>
                        <a:lnTo>
                          <a:pt x="2667" y="0"/>
                        </a:lnTo>
                        <a:lnTo>
                          <a:pt x="71247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7711" name="Graphic 1">
                <a:extLst>
                  <a:ext uri="{FF2B5EF4-FFF2-40B4-BE49-F238E27FC236}">
                    <a16:creationId xmlns:a16="http://schemas.microsoft.com/office/drawing/2014/main" id="{227D8EA5-92A5-4C53-B8D6-615E540D341E}"/>
                  </a:ext>
                </a:extLst>
              </p:cNvPr>
              <p:cNvGrpSpPr/>
              <p:nvPr/>
            </p:nvGrpSpPr>
            <p:grpSpPr>
              <a:xfrm>
                <a:off x="4850224" y="5871058"/>
                <a:ext cx="162496" cy="169449"/>
                <a:chOff x="4850224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17879" name="Graphic 1">
                  <a:extLst>
                    <a:ext uri="{FF2B5EF4-FFF2-40B4-BE49-F238E27FC236}">
                      <a16:creationId xmlns:a16="http://schemas.microsoft.com/office/drawing/2014/main" id="{E0757BD1-1D4F-431C-AF4F-14B325543BC2}"/>
                    </a:ext>
                  </a:extLst>
                </p:cNvPr>
                <p:cNvGrpSpPr/>
                <p:nvPr/>
              </p:nvGrpSpPr>
              <p:grpSpPr>
                <a:xfrm>
                  <a:off x="4850224" y="5871058"/>
                  <a:ext cx="162496" cy="169449"/>
                  <a:chOff x="4850224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17886" name="Freeform: Shape 17885">
                    <a:extLst>
                      <a:ext uri="{FF2B5EF4-FFF2-40B4-BE49-F238E27FC236}">
                        <a16:creationId xmlns:a16="http://schemas.microsoft.com/office/drawing/2014/main" id="{FE9C9A95-18CC-4F2B-909B-8B2994E1542D}"/>
                      </a:ext>
                    </a:extLst>
                  </p:cNvPr>
                  <p:cNvSpPr/>
                  <p:nvPr/>
                </p:nvSpPr>
                <p:spPr>
                  <a:xfrm>
                    <a:off x="4929948" y="5871058"/>
                    <a:ext cx="2953" cy="169449"/>
                  </a:xfrm>
                  <a:custGeom>
                    <a:avLst/>
                    <a:gdLst>
                      <a:gd name="connsiteX0" fmla="*/ 0 w 2953"/>
                      <a:gd name="connsiteY0" fmla="*/ 169450 h 169449"/>
                      <a:gd name="connsiteX1" fmla="*/ 0 w 2953"/>
                      <a:gd name="connsiteY1" fmla="*/ 0 h 169449"/>
                      <a:gd name="connsiteX2" fmla="*/ 2953 w 2953"/>
                      <a:gd name="connsiteY2" fmla="*/ 0 h 169449"/>
                      <a:gd name="connsiteX3" fmla="*/ 2953 w 2953"/>
                      <a:gd name="connsiteY3" fmla="*/ 169450 h 169449"/>
                      <a:gd name="connsiteX4" fmla="*/ 0 w 2953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3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87" name="Freeform: Shape 17886">
                    <a:extLst>
                      <a:ext uri="{FF2B5EF4-FFF2-40B4-BE49-F238E27FC236}">
                        <a16:creationId xmlns:a16="http://schemas.microsoft.com/office/drawing/2014/main" id="{3EC86698-1392-4399-97E9-4EEEC0221630}"/>
                      </a:ext>
                    </a:extLst>
                  </p:cNvPr>
                  <p:cNvSpPr/>
                  <p:nvPr/>
                </p:nvSpPr>
                <p:spPr>
                  <a:xfrm>
                    <a:off x="4850224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888" name="Graphic 1">
                    <a:extLst>
                      <a:ext uri="{FF2B5EF4-FFF2-40B4-BE49-F238E27FC236}">
                        <a16:creationId xmlns:a16="http://schemas.microsoft.com/office/drawing/2014/main" id="{03979E59-7FBD-4B07-98CC-44EBD4F057D4}"/>
                      </a:ext>
                    </a:extLst>
                  </p:cNvPr>
                  <p:cNvGrpSpPr/>
                  <p:nvPr/>
                </p:nvGrpSpPr>
                <p:grpSpPr>
                  <a:xfrm>
                    <a:off x="4871465" y="5893251"/>
                    <a:ext cx="119919" cy="125063"/>
                    <a:chOff x="4871465" y="5893251"/>
                    <a:chExt cx="119919" cy="125063"/>
                  </a:xfrm>
                  <a:solidFill>
                    <a:srgbClr val="A1A1A1"/>
                  </a:solidFill>
                </p:grpSpPr>
                <p:sp>
                  <p:nvSpPr>
                    <p:cNvPr id="17889" name="Freeform: Shape 17888">
                      <a:extLst>
                        <a:ext uri="{FF2B5EF4-FFF2-40B4-BE49-F238E27FC236}">
                          <a16:creationId xmlns:a16="http://schemas.microsoft.com/office/drawing/2014/main" id="{F3E3F58A-55D8-4904-A260-BBF2AEAF3D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4418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10 w 114109"/>
                        <a:gd name="connsiteY2" fmla="*/ 2191 h 125063"/>
                        <a:gd name="connsiteX3" fmla="*/ 2191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10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90" name="Freeform: Shape 17889">
                      <a:extLst>
                        <a:ext uri="{FF2B5EF4-FFF2-40B4-BE49-F238E27FC236}">
                          <a16:creationId xmlns:a16="http://schemas.microsoft.com/office/drawing/2014/main" id="{83B98F6F-9FAC-4B36-82E2-EA490C2037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1465" y="5896299"/>
                      <a:ext cx="119919" cy="118967"/>
                    </a:xfrm>
                    <a:custGeom>
                      <a:avLst/>
                      <a:gdLst>
                        <a:gd name="connsiteX0" fmla="*/ 0 w 119919"/>
                        <a:gd name="connsiteY0" fmla="*/ 2286 h 118967"/>
                        <a:gd name="connsiteX1" fmla="*/ 2096 w 119919"/>
                        <a:gd name="connsiteY1" fmla="*/ 0 h 118967"/>
                        <a:gd name="connsiteX2" fmla="*/ 119920 w 119919"/>
                        <a:gd name="connsiteY2" fmla="*/ 116681 h 118967"/>
                        <a:gd name="connsiteX3" fmla="*/ 117824 w 119919"/>
                        <a:gd name="connsiteY3" fmla="*/ 118967 h 118967"/>
                        <a:gd name="connsiteX4" fmla="*/ 0 w 119919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8967">
                          <a:moveTo>
                            <a:pt x="0" y="2286"/>
                          </a:moveTo>
                          <a:lnTo>
                            <a:pt x="2096" y="0"/>
                          </a:lnTo>
                          <a:lnTo>
                            <a:pt x="119920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880" name="Graphic 1">
                  <a:extLst>
                    <a:ext uri="{FF2B5EF4-FFF2-40B4-BE49-F238E27FC236}">
                      <a16:creationId xmlns:a16="http://schemas.microsoft.com/office/drawing/2014/main" id="{02268DA1-8838-4216-984C-5FE1FD7E318B}"/>
                    </a:ext>
                  </a:extLst>
                </p:cNvPr>
                <p:cNvGrpSpPr/>
                <p:nvPr/>
              </p:nvGrpSpPr>
              <p:grpSpPr>
                <a:xfrm>
                  <a:off x="4855368" y="5876392"/>
                  <a:ext cx="152209" cy="158781"/>
                  <a:chOff x="4855368" y="5876392"/>
                  <a:chExt cx="152209" cy="158781"/>
                </a:xfrm>
                <a:solidFill>
                  <a:srgbClr val="A1A1A1"/>
                </a:solidFill>
              </p:grpSpPr>
              <p:sp>
                <p:nvSpPr>
                  <p:cNvPr id="17881" name="Freeform: Shape 17880">
                    <a:extLst>
                      <a:ext uri="{FF2B5EF4-FFF2-40B4-BE49-F238E27FC236}">
                        <a16:creationId xmlns:a16="http://schemas.microsoft.com/office/drawing/2014/main" id="{0BA3223C-83A9-4C8E-9B59-C96E17F01E58}"/>
                      </a:ext>
                    </a:extLst>
                  </p:cNvPr>
                  <p:cNvSpPr/>
                  <p:nvPr/>
                </p:nvSpPr>
                <p:spPr>
                  <a:xfrm>
                    <a:off x="4900230" y="5876392"/>
                    <a:ext cx="62388" cy="158781"/>
                  </a:xfrm>
                  <a:custGeom>
                    <a:avLst/>
                    <a:gdLst>
                      <a:gd name="connsiteX0" fmla="*/ 0 w 62388"/>
                      <a:gd name="connsiteY0" fmla="*/ 157639 h 158781"/>
                      <a:gd name="connsiteX1" fmla="*/ 59627 w 62388"/>
                      <a:gd name="connsiteY1" fmla="*/ 0 h 158781"/>
                      <a:gd name="connsiteX2" fmla="*/ 62389 w 62388"/>
                      <a:gd name="connsiteY2" fmla="*/ 1143 h 158781"/>
                      <a:gd name="connsiteX3" fmla="*/ 2858 w 62388"/>
                      <a:gd name="connsiteY3" fmla="*/ 158782 h 158781"/>
                      <a:gd name="connsiteX4" fmla="*/ 0 w 62388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8781">
                        <a:moveTo>
                          <a:pt x="0" y="157639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858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82" name="Freeform: Shape 17881">
                    <a:extLst>
                      <a:ext uri="{FF2B5EF4-FFF2-40B4-BE49-F238E27FC236}">
                        <a16:creationId xmlns:a16="http://schemas.microsoft.com/office/drawing/2014/main" id="{1F986E91-7D35-4C70-A522-223888C43726}"/>
                      </a:ext>
                    </a:extLst>
                  </p:cNvPr>
                  <p:cNvSpPr/>
                  <p:nvPr/>
                </p:nvSpPr>
                <p:spPr>
                  <a:xfrm>
                    <a:off x="4855368" y="5923255"/>
                    <a:ext cx="152209" cy="65055"/>
                  </a:xfrm>
                  <a:custGeom>
                    <a:avLst/>
                    <a:gdLst>
                      <a:gd name="connsiteX0" fmla="*/ 0 w 152209"/>
                      <a:gd name="connsiteY0" fmla="*/ 2858 h 65055"/>
                      <a:gd name="connsiteX1" fmla="*/ 1048 w 152209"/>
                      <a:gd name="connsiteY1" fmla="*/ 0 h 65055"/>
                      <a:gd name="connsiteX2" fmla="*/ 152210 w 152209"/>
                      <a:gd name="connsiteY2" fmla="*/ 62103 h 65055"/>
                      <a:gd name="connsiteX3" fmla="*/ 151162 w 152209"/>
                      <a:gd name="connsiteY3" fmla="*/ 65056 h 65055"/>
                      <a:gd name="connsiteX4" fmla="*/ 0 w 152209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5055">
                        <a:moveTo>
                          <a:pt x="0" y="2858"/>
                        </a:moveTo>
                        <a:lnTo>
                          <a:pt x="1048" y="0"/>
                        </a:lnTo>
                        <a:lnTo>
                          <a:pt x="152210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883" name="Graphic 1">
                    <a:extLst>
                      <a:ext uri="{FF2B5EF4-FFF2-40B4-BE49-F238E27FC236}">
                        <a16:creationId xmlns:a16="http://schemas.microsoft.com/office/drawing/2014/main" id="{043A5E05-09D0-449F-8872-1A7F17284866}"/>
                      </a:ext>
                    </a:extLst>
                  </p:cNvPr>
                  <p:cNvGrpSpPr/>
                  <p:nvPr/>
                </p:nvGrpSpPr>
                <p:grpSpPr>
                  <a:xfrm>
                    <a:off x="4857178" y="5878297"/>
                    <a:ext cx="148590" cy="154971"/>
                    <a:chOff x="4857178" y="5878297"/>
                    <a:chExt cx="148590" cy="154971"/>
                  </a:xfrm>
                  <a:solidFill>
                    <a:srgbClr val="A1A1A1"/>
                  </a:solidFill>
                </p:grpSpPr>
                <p:sp>
                  <p:nvSpPr>
                    <p:cNvPr id="17884" name="Freeform: Shape 17883">
                      <a:extLst>
                        <a:ext uri="{FF2B5EF4-FFF2-40B4-BE49-F238E27FC236}">
                          <a16:creationId xmlns:a16="http://schemas.microsoft.com/office/drawing/2014/main" id="{134930C8-1CC3-4910-8F6A-49D4373901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7178" y="5918588"/>
                      <a:ext cx="148590" cy="74390"/>
                    </a:xfrm>
                    <a:custGeom>
                      <a:avLst/>
                      <a:gdLst>
                        <a:gd name="connsiteX0" fmla="*/ 0 w 148590"/>
                        <a:gd name="connsiteY0" fmla="*/ 71533 h 74390"/>
                        <a:gd name="connsiteX1" fmla="*/ 147352 w 148590"/>
                        <a:gd name="connsiteY1" fmla="*/ 0 h 74390"/>
                        <a:gd name="connsiteX2" fmla="*/ 148590 w 148590"/>
                        <a:gd name="connsiteY2" fmla="*/ 2857 h 74390"/>
                        <a:gd name="connsiteX3" fmla="*/ 1238 w 148590"/>
                        <a:gd name="connsiteY3" fmla="*/ 74390 h 74390"/>
                        <a:gd name="connsiteX4" fmla="*/ 0 w 148590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4390">
                          <a:moveTo>
                            <a:pt x="0" y="71533"/>
                          </a:moveTo>
                          <a:lnTo>
                            <a:pt x="147352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85" name="Freeform: Shape 17884">
                      <a:extLst>
                        <a:ext uri="{FF2B5EF4-FFF2-40B4-BE49-F238E27FC236}">
                          <a16:creationId xmlns:a16="http://schemas.microsoft.com/office/drawing/2014/main" id="{32573205-95B9-45F2-9012-D60027D071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5754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762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762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7712" name="Freeform: Shape 17711">
                <a:extLst>
                  <a:ext uri="{FF2B5EF4-FFF2-40B4-BE49-F238E27FC236}">
                    <a16:creationId xmlns:a16="http://schemas.microsoft.com/office/drawing/2014/main" id="{D54AD019-F580-4FCC-8DB0-944FA1B271E0}"/>
                  </a:ext>
                </a:extLst>
              </p:cNvPr>
              <p:cNvSpPr/>
              <p:nvPr/>
            </p:nvSpPr>
            <p:spPr>
              <a:xfrm>
                <a:off x="4918423" y="5870011"/>
                <a:ext cx="96202" cy="172497"/>
              </a:xfrm>
              <a:custGeom>
                <a:avLst/>
                <a:gdLst>
                  <a:gd name="connsiteX0" fmla="*/ 10001 w 96202"/>
                  <a:gd name="connsiteY0" fmla="*/ 0 h 172497"/>
                  <a:gd name="connsiteX1" fmla="*/ 0 w 96202"/>
                  <a:gd name="connsiteY1" fmla="*/ 571 h 172497"/>
                  <a:gd name="connsiteX2" fmla="*/ 76295 w 96202"/>
                  <a:gd name="connsiteY2" fmla="*/ 86296 h 172497"/>
                  <a:gd name="connsiteX3" fmla="*/ 0 w 96202"/>
                  <a:gd name="connsiteY3" fmla="*/ 171926 h 172497"/>
                  <a:gd name="connsiteX4" fmla="*/ 10001 w 96202"/>
                  <a:gd name="connsiteY4" fmla="*/ 172498 h 172497"/>
                  <a:gd name="connsiteX5" fmla="*/ 96203 w 96202"/>
                  <a:gd name="connsiteY5" fmla="*/ 86296 h 172497"/>
                  <a:gd name="connsiteX6" fmla="*/ 10001 w 96202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97">
                    <a:moveTo>
                      <a:pt x="10001" y="0"/>
                    </a:moveTo>
                    <a:cubicBezTo>
                      <a:pt x="6572" y="0"/>
                      <a:pt x="3334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334" y="172307"/>
                      <a:pt x="6572" y="172498"/>
                      <a:pt x="10001" y="172498"/>
                    </a:cubicBezTo>
                    <a:cubicBezTo>
                      <a:pt x="57531" y="172498"/>
                      <a:pt x="96203" y="133826"/>
                      <a:pt x="96203" y="86296"/>
                    </a:cubicBezTo>
                    <a:cubicBezTo>
                      <a:pt x="96203" y="38767"/>
                      <a:pt x="57626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13" name="Freeform: Shape 17712">
                <a:extLst>
                  <a:ext uri="{FF2B5EF4-FFF2-40B4-BE49-F238E27FC236}">
                    <a16:creationId xmlns:a16="http://schemas.microsoft.com/office/drawing/2014/main" id="{621FAF81-7F11-4F84-859C-7B2487DF6099}"/>
                  </a:ext>
                </a:extLst>
              </p:cNvPr>
              <p:cNvSpPr/>
              <p:nvPr/>
            </p:nvSpPr>
            <p:spPr>
              <a:xfrm>
                <a:off x="4836222" y="5865057"/>
                <a:ext cx="182499" cy="182498"/>
              </a:xfrm>
              <a:custGeom>
                <a:avLst/>
                <a:gdLst>
                  <a:gd name="connsiteX0" fmla="*/ 91250 w 182499"/>
                  <a:gd name="connsiteY0" fmla="*/ 0 h 182498"/>
                  <a:gd name="connsiteX1" fmla="*/ 182499 w 182499"/>
                  <a:gd name="connsiteY1" fmla="*/ 91250 h 182498"/>
                  <a:gd name="connsiteX2" fmla="*/ 91250 w 182499"/>
                  <a:gd name="connsiteY2" fmla="*/ 182499 h 182498"/>
                  <a:gd name="connsiteX3" fmla="*/ 0 w 182499"/>
                  <a:gd name="connsiteY3" fmla="*/ 91250 h 182498"/>
                  <a:gd name="connsiteX4" fmla="*/ 91250 w 182499"/>
                  <a:gd name="connsiteY4" fmla="*/ 0 h 182498"/>
                  <a:gd name="connsiteX5" fmla="*/ 91250 w 182499"/>
                  <a:gd name="connsiteY5" fmla="*/ 10001 h 182498"/>
                  <a:gd name="connsiteX6" fmla="*/ 10001 w 182499"/>
                  <a:gd name="connsiteY6" fmla="*/ 91250 h 182498"/>
                  <a:gd name="connsiteX7" fmla="*/ 91250 w 182499"/>
                  <a:gd name="connsiteY7" fmla="*/ 172498 h 182498"/>
                  <a:gd name="connsiteX8" fmla="*/ 172498 w 182499"/>
                  <a:gd name="connsiteY8" fmla="*/ 91250 h 182498"/>
                  <a:gd name="connsiteX9" fmla="*/ 91250 w 182499"/>
                  <a:gd name="connsiteY9" fmla="*/ 10001 h 182498"/>
                  <a:gd name="connsiteX10" fmla="*/ 91250 w 182499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8">
                    <a:moveTo>
                      <a:pt x="91250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50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50" y="0"/>
                    </a:cubicBezTo>
                    <a:moveTo>
                      <a:pt x="91250" y="10001"/>
                    </a:moveTo>
                    <a:cubicBezTo>
                      <a:pt x="46387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50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387"/>
                      <a:pt x="136017" y="10001"/>
                      <a:pt x="91250" y="10001"/>
                    </a:cubicBezTo>
                    <a:lnTo>
                      <a:pt x="91250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714" name="Graphic 1">
                <a:extLst>
                  <a:ext uri="{FF2B5EF4-FFF2-40B4-BE49-F238E27FC236}">
                    <a16:creationId xmlns:a16="http://schemas.microsoft.com/office/drawing/2014/main" id="{E5B43664-6C02-497B-B6FA-714269FF9F8A}"/>
                  </a:ext>
                </a:extLst>
              </p:cNvPr>
              <p:cNvGrpSpPr/>
              <p:nvPr/>
            </p:nvGrpSpPr>
            <p:grpSpPr>
              <a:xfrm>
                <a:off x="4846224" y="5875059"/>
                <a:ext cx="162496" cy="162496"/>
                <a:chOff x="4846224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17867" name="Graphic 1">
                  <a:extLst>
                    <a:ext uri="{FF2B5EF4-FFF2-40B4-BE49-F238E27FC236}">
                      <a16:creationId xmlns:a16="http://schemas.microsoft.com/office/drawing/2014/main" id="{F7FD7726-5F78-4518-B7C2-6D9C3371AA8C}"/>
                    </a:ext>
                  </a:extLst>
                </p:cNvPr>
                <p:cNvGrpSpPr/>
                <p:nvPr/>
              </p:nvGrpSpPr>
              <p:grpSpPr>
                <a:xfrm>
                  <a:off x="4846224" y="5875059"/>
                  <a:ext cx="162496" cy="162496"/>
                  <a:chOff x="4846224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17874" name="Freeform: Shape 17873">
                    <a:extLst>
                      <a:ext uri="{FF2B5EF4-FFF2-40B4-BE49-F238E27FC236}">
                        <a16:creationId xmlns:a16="http://schemas.microsoft.com/office/drawing/2014/main" id="{401F1840-B276-4A15-BC14-5FA7F109F1ED}"/>
                      </a:ext>
                    </a:extLst>
                  </p:cNvPr>
                  <p:cNvSpPr/>
                  <p:nvPr/>
                </p:nvSpPr>
                <p:spPr>
                  <a:xfrm>
                    <a:off x="4925948" y="5875059"/>
                    <a:ext cx="3048" cy="162496"/>
                  </a:xfrm>
                  <a:custGeom>
                    <a:avLst/>
                    <a:gdLst>
                      <a:gd name="connsiteX0" fmla="*/ 0 w 3048"/>
                      <a:gd name="connsiteY0" fmla="*/ 162497 h 162496"/>
                      <a:gd name="connsiteX1" fmla="*/ 0 w 3048"/>
                      <a:gd name="connsiteY1" fmla="*/ 0 h 162496"/>
                      <a:gd name="connsiteX2" fmla="*/ 3048 w 3048"/>
                      <a:gd name="connsiteY2" fmla="*/ 0 h 162496"/>
                      <a:gd name="connsiteX3" fmla="*/ 3048 w 3048"/>
                      <a:gd name="connsiteY3" fmla="*/ 162497 h 162496"/>
                      <a:gd name="connsiteX4" fmla="*/ 0 w 3048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3048" y="0"/>
                        </a:lnTo>
                        <a:lnTo>
                          <a:pt x="3048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75" name="Freeform: Shape 17874">
                    <a:extLst>
                      <a:ext uri="{FF2B5EF4-FFF2-40B4-BE49-F238E27FC236}">
                        <a16:creationId xmlns:a16="http://schemas.microsoft.com/office/drawing/2014/main" id="{06C4C407-05FC-4322-B1BB-A4221E41C492}"/>
                      </a:ext>
                    </a:extLst>
                  </p:cNvPr>
                  <p:cNvSpPr/>
                  <p:nvPr/>
                </p:nvSpPr>
                <p:spPr>
                  <a:xfrm>
                    <a:off x="4846224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876" name="Graphic 1">
                    <a:extLst>
                      <a:ext uri="{FF2B5EF4-FFF2-40B4-BE49-F238E27FC236}">
                        <a16:creationId xmlns:a16="http://schemas.microsoft.com/office/drawing/2014/main" id="{C9B46831-58EE-4A2F-AA1F-F8605C01287B}"/>
                      </a:ext>
                    </a:extLst>
                  </p:cNvPr>
                  <p:cNvGrpSpPr/>
                  <p:nvPr/>
                </p:nvGrpSpPr>
                <p:grpSpPr>
                  <a:xfrm>
                    <a:off x="4867464" y="5896299"/>
                    <a:ext cx="119919" cy="119919"/>
                    <a:chOff x="4867464" y="5896299"/>
                    <a:chExt cx="119919" cy="119919"/>
                  </a:xfrm>
                  <a:solidFill>
                    <a:srgbClr val="C2C2C2"/>
                  </a:solidFill>
                </p:grpSpPr>
                <p:sp>
                  <p:nvSpPr>
                    <p:cNvPr id="17877" name="Freeform: Shape 17876">
                      <a:extLst>
                        <a:ext uri="{FF2B5EF4-FFF2-40B4-BE49-F238E27FC236}">
                          <a16:creationId xmlns:a16="http://schemas.microsoft.com/office/drawing/2014/main" id="{B60E7BFC-AD01-4520-BEB8-788414D87D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0417" y="5896299"/>
                      <a:ext cx="114109" cy="119919"/>
                    </a:xfrm>
                    <a:custGeom>
                      <a:avLst/>
                      <a:gdLst>
                        <a:gd name="connsiteX0" fmla="*/ 0 w 114109"/>
                        <a:gd name="connsiteY0" fmla="*/ 117824 h 119919"/>
                        <a:gd name="connsiteX1" fmla="*/ 111919 w 114109"/>
                        <a:gd name="connsiteY1" fmla="*/ 0 h 119919"/>
                        <a:gd name="connsiteX2" fmla="*/ 114110 w 114109"/>
                        <a:gd name="connsiteY2" fmla="*/ 2096 h 119919"/>
                        <a:gd name="connsiteX3" fmla="*/ 2191 w 114109"/>
                        <a:gd name="connsiteY3" fmla="*/ 119920 h 119919"/>
                        <a:gd name="connsiteX4" fmla="*/ 0 w 114109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110" y="2096"/>
                          </a:lnTo>
                          <a:lnTo>
                            <a:pt x="2191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78" name="Freeform: Shape 17877">
                      <a:extLst>
                        <a:ext uri="{FF2B5EF4-FFF2-40B4-BE49-F238E27FC236}">
                          <a16:creationId xmlns:a16="http://schemas.microsoft.com/office/drawing/2014/main" id="{4A3B58FC-6C77-4FB7-BC80-AE4A579673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67464" y="5899252"/>
                      <a:ext cx="119919" cy="114109"/>
                    </a:xfrm>
                    <a:custGeom>
                      <a:avLst/>
                      <a:gdLst>
                        <a:gd name="connsiteX0" fmla="*/ 0 w 119919"/>
                        <a:gd name="connsiteY0" fmla="*/ 2096 h 114109"/>
                        <a:gd name="connsiteX1" fmla="*/ 2096 w 119919"/>
                        <a:gd name="connsiteY1" fmla="*/ 0 h 114109"/>
                        <a:gd name="connsiteX2" fmla="*/ 119920 w 119919"/>
                        <a:gd name="connsiteY2" fmla="*/ 111919 h 114109"/>
                        <a:gd name="connsiteX3" fmla="*/ 117824 w 119919"/>
                        <a:gd name="connsiteY3" fmla="*/ 114109 h 114109"/>
                        <a:gd name="connsiteX4" fmla="*/ 0 w 119919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4109">
                          <a:moveTo>
                            <a:pt x="0" y="2096"/>
                          </a:moveTo>
                          <a:lnTo>
                            <a:pt x="2096" y="0"/>
                          </a:lnTo>
                          <a:lnTo>
                            <a:pt x="119920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868" name="Graphic 1">
                  <a:extLst>
                    <a:ext uri="{FF2B5EF4-FFF2-40B4-BE49-F238E27FC236}">
                      <a16:creationId xmlns:a16="http://schemas.microsoft.com/office/drawing/2014/main" id="{58E47DA9-F42D-4A7F-A883-E35A0AAEE5F0}"/>
                    </a:ext>
                  </a:extLst>
                </p:cNvPr>
                <p:cNvGrpSpPr/>
                <p:nvPr/>
              </p:nvGrpSpPr>
              <p:grpSpPr>
                <a:xfrm>
                  <a:off x="4851367" y="5880107"/>
                  <a:ext cx="152209" cy="152304"/>
                  <a:chOff x="4851367" y="5880107"/>
                  <a:chExt cx="152209" cy="152304"/>
                </a:xfrm>
                <a:solidFill>
                  <a:srgbClr val="C2C2C2"/>
                </a:solidFill>
              </p:grpSpPr>
              <p:sp>
                <p:nvSpPr>
                  <p:cNvPr id="17869" name="Freeform: Shape 17868">
                    <a:extLst>
                      <a:ext uri="{FF2B5EF4-FFF2-40B4-BE49-F238E27FC236}">
                        <a16:creationId xmlns:a16="http://schemas.microsoft.com/office/drawing/2014/main" id="{2F0BFF8B-44B6-4D1E-BD5C-0D14B85AF055}"/>
                      </a:ext>
                    </a:extLst>
                  </p:cNvPr>
                  <p:cNvSpPr/>
                  <p:nvPr/>
                </p:nvSpPr>
                <p:spPr>
                  <a:xfrm>
                    <a:off x="4896325" y="5880107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257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257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70" name="Freeform: Shape 17869">
                    <a:extLst>
                      <a:ext uri="{FF2B5EF4-FFF2-40B4-BE49-F238E27FC236}">
                        <a16:creationId xmlns:a16="http://schemas.microsoft.com/office/drawing/2014/main" id="{5BFCC99D-C81F-4C90-BD6B-A45A68DEC2D5}"/>
                      </a:ext>
                    </a:extLst>
                  </p:cNvPr>
                  <p:cNvSpPr/>
                  <p:nvPr/>
                </p:nvSpPr>
                <p:spPr>
                  <a:xfrm>
                    <a:off x="4851367" y="5925065"/>
                    <a:ext cx="152209" cy="62388"/>
                  </a:xfrm>
                  <a:custGeom>
                    <a:avLst/>
                    <a:gdLst>
                      <a:gd name="connsiteX0" fmla="*/ 0 w 152209"/>
                      <a:gd name="connsiteY0" fmla="*/ 2857 h 62388"/>
                      <a:gd name="connsiteX1" fmla="*/ 1048 w 152209"/>
                      <a:gd name="connsiteY1" fmla="*/ 0 h 62388"/>
                      <a:gd name="connsiteX2" fmla="*/ 152210 w 152209"/>
                      <a:gd name="connsiteY2" fmla="*/ 59627 h 62388"/>
                      <a:gd name="connsiteX3" fmla="*/ 151162 w 152209"/>
                      <a:gd name="connsiteY3" fmla="*/ 62389 h 62388"/>
                      <a:gd name="connsiteX4" fmla="*/ 0 w 152209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210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871" name="Graphic 1">
                    <a:extLst>
                      <a:ext uri="{FF2B5EF4-FFF2-40B4-BE49-F238E27FC236}">
                        <a16:creationId xmlns:a16="http://schemas.microsoft.com/office/drawing/2014/main" id="{5818E2EC-2ACE-41CA-98AB-F28B639594F4}"/>
                      </a:ext>
                    </a:extLst>
                  </p:cNvPr>
                  <p:cNvGrpSpPr/>
                  <p:nvPr/>
                </p:nvGrpSpPr>
                <p:grpSpPr>
                  <a:xfrm>
                    <a:off x="4853177" y="5882012"/>
                    <a:ext cx="148590" cy="148494"/>
                    <a:chOff x="4853177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7872" name="Freeform: Shape 17871">
                      <a:extLst>
                        <a:ext uri="{FF2B5EF4-FFF2-40B4-BE49-F238E27FC236}">
                          <a16:creationId xmlns:a16="http://schemas.microsoft.com/office/drawing/2014/main" id="{B82135A7-53A9-421F-A35C-A42E0141D1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3177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257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257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73" name="Freeform: Shape 17872">
                      <a:extLst>
                        <a:ext uri="{FF2B5EF4-FFF2-40B4-BE49-F238E27FC236}">
                          <a16:creationId xmlns:a16="http://schemas.microsoft.com/office/drawing/2014/main" id="{E82C73C3-D62E-4892-A5A4-220D5E2B18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1848" y="5882012"/>
                      <a:ext cx="71247" cy="148494"/>
                    </a:xfrm>
                    <a:custGeom>
                      <a:avLst/>
                      <a:gdLst>
                        <a:gd name="connsiteX0" fmla="*/ 0 w 71247"/>
                        <a:gd name="connsiteY0" fmla="*/ 1238 h 148494"/>
                        <a:gd name="connsiteX1" fmla="*/ 2667 w 71247"/>
                        <a:gd name="connsiteY1" fmla="*/ 0 h 148494"/>
                        <a:gd name="connsiteX2" fmla="*/ 71247 w 71247"/>
                        <a:gd name="connsiteY2" fmla="*/ 147256 h 148494"/>
                        <a:gd name="connsiteX3" fmla="*/ 68580 w 71247"/>
                        <a:gd name="connsiteY3" fmla="*/ 148495 h 148494"/>
                        <a:gd name="connsiteX4" fmla="*/ 0 w 71247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7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7715" name="Freeform: Shape 17714">
                <a:extLst>
                  <a:ext uri="{FF2B5EF4-FFF2-40B4-BE49-F238E27FC236}">
                    <a16:creationId xmlns:a16="http://schemas.microsoft.com/office/drawing/2014/main" id="{65B42058-EA94-4EC5-8E98-1A0C96E92B7B}"/>
                  </a:ext>
                </a:extLst>
              </p:cNvPr>
              <p:cNvSpPr/>
              <p:nvPr/>
            </p:nvSpPr>
            <p:spPr>
              <a:xfrm>
                <a:off x="4912994" y="5941734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479"/>
                      <a:pt x="22384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16" name="Freeform: Shape 17715">
                <a:extLst>
                  <a:ext uri="{FF2B5EF4-FFF2-40B4-BE49-F238E27FC236}">
                    <a16:creationId xmlns:a16="http://schemas.microsoft.com/office/drawing/2014/main" id="{863E632A-0C5A-4D9E-9256-9B6C7B34FF3B}"/>
                  </a:ext>
                </a:extLst>
              </p:cNvPr>
              <p:cNvSpPr/>
              <p:nvPr/>
            </p:nvSpPr>
            <p:spPr>
              <a:xfrm>
                <a:off x="5036628" y="5870011"/>
                <a:ext cx="172497" cy="172497"/>
              </a:xfrm>
              <a:custGeom>
                <a:avLst/>
                <a:gdLst>
                  <a:gd name="connsiteX0" fmla="*/ 86201 w 172497"/>
                  <a:gd name="connsiteY0" fmla="*/ 172498 h 172497"/>
                  <a:gd name="connsiteX1" fmla="*/ 0 w 172497"/>
                  <a:gd name="connsiteY1" fmla="*/ 86296 h 172497"/>
                  <a:gd name="connsiteX2" fmla="*/ 86201 w 172497"/>
                  <a:gd name="connsiteY2" fmla="*/ 0 h 172497"/>
                  <a:gd name="connsiteX3" fmla="*/ 172498 w 172497"/>
                  <a:gd name="connsiteY3" fmla="*/ 86296 h 172497"/>
                  <a:gd name="connsiteX4" fmla="*/ 86201 w 172497"/>
                  <a:gd name="connsiteY4" fmla="*/ 172498 h 172497"/>
                  <a:gd name="connsiteX5" fmla="*/ 86201 w 172497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97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826" y="0"/>
                      <a:pt x="172498" y="38671"/>
                      <a:pt x="172498" y="86296"/>
                    </a:cubicBezTo>
                    <a:cubicBezTo>
                      <a:pt x="172498" y="133921"/>
                      <a:pt x="133731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717" name="Graphic 1">
                <a:extLst>
                  <a:ext uri="{FF2B5EF4-FFF2-40B4-BE49-F238E27FC236}">
                    <a16:creationId xmlns:a16="http://schemas.microsoft.com/office/drawing/2014/main" id="{6CCFBE6A-77FC-45CF-B225-35B3454B22F9}"/>
                  </a:ext>
                </a:extLst>
              </p:cNvPr>
              <p:cNvGrpSpPr/>
              <p:nvPr/>
            </p:nvGrpSpPr>
            <p:grpSpPr>
              <a:xfrm>
                <a:off x="5046630" y="5880107"/>
                <a:ext cx="152304" cy="152304"/>
                <a:chOff x="5046630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17862" name="Freeform: Shape 17861">
                  <a:extLst>
                    <a:ext uri="{FF2B5EF4-FFF2-40B4-BE49-F238E27FC236}">
                      <a16:creationId xmlns:a16="http://schemas.microsoft.com/office/drawing/2014/main" id="{47A35F1E-C976-418C-B321-AB9FC92A8EED}"/>
                    </a:ext>
                  </a:extLst>
                </p:cNvPr>
                <p:cNvSpPr/>
                <p:nvPr/>
              </p:nvSpPr>
              <p:spPr>
                <a:xfrm>
                  <a:off x="5091683" y="5880107"/>
                  <a:ext cx="62293" cy="152304"/>
                </a:xfrm>
                <a:custGeom>
                  <a:avLst/>
                  <a:gdLst>
                    <a:gd name="connsiteX0" fmla="*/ 0 w 62293"/>
                    <a:gd name="connsiteY0" fmla="*/ 151257 h 152304"/>
                    <a:gd name="connsiteX1" fmla="*/ 59531 w 62293"/>
                    <a:gd name="connsiteY1" fmla="*/ 0 h 152304"/>
                    <a:gd name="connsiteX2" fmla="*/ 62294 w 62293"/>
                    <a:gd name="connsiteY2" fmla="*/ 1143 h 152304"/>
                    <a:gd name="connsiteX3" fmla="*/ 2667 w 62293"/>
                    <a:gd name="connsiteY3" fmla="*/ 152305 h 152304"/>
                    <a:gd name="connsiteX4" fmla="*/ 0 w 62293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293" h="152304">
                      <a:moveTo>
                        <a:pt x="0" y="151257"/>
                      </a:moveTo>
                      <a:lnTo>
                        <a:pt x="59531" y="0"/>
                      </a:lnTo>
                      <a:lnTo>
                        <a:pt x="62294" y="1143"/>
                      </a:lnTo>
                      <a:lnTo>
                        <a:pt x="2667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63" name="Freeform: Shape 17862">
                  <a:extLst>
                    <a:ext uri="{FF2B5EF4-FFF2-40B4-BE49-F238E27FC236}">
                      <a16:creationId xmlns:a16="http://schemas.microsoft.com/office/drawing/2014/main" id="{B9DC5DA2-E1DC-4806-B949-A82DD73A6013}"/>
                    </a:ext>
                  </a:extLst>
                </p:cNvPr>
                <p:cNvSpPr/>
                <p:nvPr/>
              </p:nvSpPr>
              <p:spPr>
                <a:xfrm>
                  <a:off x="5046630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143 w 152304"/>
                    <a:gd name="connsiteY1" fmla="*/ 0 h 62388"/>
                    <a:gd name="connsiteX2" fmla="*/ 152305 w 152304"/>
                    <a:gd name="connsiteY2" fmla="*/ 59627 h 62388"/>
                    <a:gd name="connsiteX3" fmla="*/ 151257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143" y="0"/>
                      </a:lnTo>
                      <a:lnTo>
                        <a:pt x="152305" y="59627"/>
                      </a:lnTo>
                      <a:lnTo>
                        <a:pt x="151257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864" name="Graphic 1">
                  <a:extLst>
                    <a:ext uri="{FF2B5EF4-FFF2-40B4-BE49-F238E27FC236}">
                      <a16:creationId xmlns:a16="http://schemas.microsoft.com/office/drawing/2014/main" id="{503552A0-4D8E-4FAC-9082-95941FEC6744}"/>
                    </a:ext>
                  </a:extLst>
                </p:cNvPr>
                <p:cNvGrpSpPr/>
                <p:nvPr/>
              </p:nvGrpSpPr>
              <p:grpSpPr>
                <a:xfrm>
                  <a:off x="5048535" y="5882012"/>
                  <a:ext cx="148590" cy="148494"/>
                  <a:chOff x="5048535" y="5882012"/>
                  <a:chExt cx="148590" cy="148494"/>
                </a:xfrm>
                <a:solidFill>
                  <a:srgbClr val="C2C2C2"/>
                </a:solidFill>
              </p:grpSpPr>
              <p:sp>
                <p:nvSpPr>
                  <p:cNvPr id="17865" name="Freeform: Shape 17864">
                    <a:extLst>
                      <a:ext uri="{FF2B5EF4-FFF2-40B4-BE49-F238E27FC236}">
                        <a16:creationId xmlns:a16="http://schemas.microsoft.com/office/drawing/2014/main" id="{0B6DA4BA-6D5B-4FE6-BB27-691C3182C5A1}"/>
                      </a:ext>
                    </a:extLst>
                  </p:cNvPr>
                  <p:cNvSpPr/>
                  <p:nvPr/>
                </p:nvSpPr>
                <p:spPr>
                  <a:xfrm>
                    <a:off x="5048535" y="5920588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352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238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352" y="0"/>
                        </a:lnTo>
                        <a:lnTo>
                          <a:pt x="148590" y="2762"/>
                        </a:lnTo>
                        <a:lnTo>
                          <a:pt x="1238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66" name="Freeform: Shape 17865">
                    <a:extLst>
                      <a:ext uri="{FF2B5EF4-FFF2-40B4-BE49-F238E27FC236}">
                        <a16:creationId xmlns:a16="http://schemas.microsoft.com/office/drawing/2014/main" id="{373D4770-6469-4869-9687-33746C4D2642}"/>
                      </a:ext>
                    </a:extLst>
                  </p:cNvPr>
                  <p:cNvSpPr/>
                  <p:nvPr/>
                </p:nvSpPr>
                <p:spPr>
                  <a:xfrm>
                    <a:off x="5087111" y="5882012"/>
                    <a:ext cx="71342" cy="148494"/>
                  </a:xfrm>
                  <a:custGeom>
                    <a:avLst/>
                    <a:gdLst>
                      <a:gd name="connsiteX0" fmla="*/ 0 w 71342"/>
                      <a:gd name="connsiteY0" fmla="*/ 1238 h 148494"/>
                      <a:gd name="connsiteX1" fmla="*/ 2762 w 71342"/>
                      <a:gd name="connsiteY1" fmla="*/ 0 h 148494"/>
                      <a:gd name="connsiteX2" fmla="*/ 71342 w 71342"/>
                      <a:gd name="connsiteY2" fmla="*/ 147256 h 148494"/>
                      <a:gd name="connsiteX3" fmla="*/ 68580 w 71342"/>
                      <a:gd name="connsiteY3" fmla="*/ 148495 h 148494"/>
                      <a:gd name="connsiteX4" fmla="*/ 0 w 71342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494">
                        <a:moveTo>
                          <a:pt x="0" y="1238"/>
                        </a:moveTo>
                        <a:lnTo>
                          <a:pt x="2762" y="0"/>
                        </a:lnTo>
                        <a:lnTo>
                          <a:pt x="71342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7718" name="Graphic 1">
                <a:extLst>
                  <a:ext uri="{FF2B5EF4-FFF2-40B4-BE49-F238E27FC236}">
                    <a16:creationId xmlns:a16="http://schemas.microsoft.com/office/drawing/2014/main" id="{8AB0CEF5-D3D5-412A-8EA1-73B083DBEF5B}"/>
                  </a:ext>
                </a:extLst>
              </p:cNvPr>
              <p:cNvGrpSpPr/>
              <p:nvPr/>
            </p:nvGrpSpPr>
            <p:grpSpPr>
              <a:xfrm>
                <a:off x="5045582" y="5871058"/>
                <a:ext cx="162496" cy="169449"/>
                <a:chOff x="5045582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17850" name="Graphic 1">
                  <a:extLst>
                    <a:ext uri="{FF2B5EF4-FFF2-40B4-BE49-F238E27FC236}">
                      <a16:creationId xmlns:a16="http://schemas.microsoft.com/office/drawing/2014/main" id="{E8E75ACD-84DC-4C88-87DD-2300D9709642}"/>
                    </a:ext>
                  </a:extLst>
                </p:cNvPr>
                <p:cNvGrpSpPr/>
                <p:nvPr/>
              </p:nvGrpSpPr>
              <p:grpSpPr>
                <a:xfrm>
                  <a:off x="5045582" y="5871058"/>
                  <a:ext cx="162496" cy="169449"/>
                  <a:chOff x="5045582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17857" name="Freeform: Shape 17856">
                    <a:extLst>
                      <a:ext uri="{FF2B5EF4-FFF2-40B4-BE49-F238E27FC236}">
                        <a16:creationId xmlns:a16="http://schemas.microsoft.com/office/drawing/2014/main" id="{DD6EEF3F-FED1-49AB-9773-04E7FB019281}"/>
                      </a:ext>
                    </a:extLst>
                  </p:cNvPr>
                  <p:cNvSpPr/>
                  <p:nvPr/>
                </p:nvSpPr>
                <p:spPr>
                  <a:xfrm>
                    <a:off x="5125306" y="5871058"/>
                    <a:ext cx="2952" cy="169449"/>
                  </a:xfrm>
                  <a:custGeom>
                    <a:avLst/>
                    <a:gdLst>
                      <a:gd name="connsiteX0" fmla="*/ 0 w 2952"/>
                      <a:gd name="connsiteY0" fmla="*/ 169450 h 169449"/>
                      <a:gd name="connsiteX1" fmla="*/ 0 w 2952"/>
                      <a:gd name="connsiteY1" fmla="*/ 0 h 169449"/>
                      <a:gd name="connsiteX2" fmla="*/ 2953 w 2952"/>
                      <a:gd name="connsiteY2" fmla="*/ 0 h 169449"/>
                      <a:gd name="connsiteX3" fmla="*/ 2953 w 2952"/>
                      <a:gd name="connsiteY3" fmla="*/ 169450 h 169449"/>
                      <a:gd name="connsiteX4" fmla="*/ 0 w 2952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58" name="Freeform: Shape 17857">
                    <a:extLst>
                      <a:ext uri="{FF2B5EF4-FFF2-40B4-BE49-F238E27FC236}">
                        <a16:creationId xmlns:a16="http://schemas.microsoft.com/office/drawing/2014/main" id="{3F334C69-676F-4A9D-8C58-BF74476C9079}"/>
                      </a:ext>
                    </a:extLst>
                  </p:cNvPr>
                  <p:cNvSpPr/>
                  <p:nvPr/>
                </p:nvSpPr>
                <p:spPr>
                  <a:xfrm>
                    <a:off x="5045582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859" name="Graphic 1">
                    <a:extLst>
                      <a:ext uri="{FF2B5EF4-FFF2-40B4-BE49-F238E27FC236}">
                        <a16:creationId xmlns:a16="http://schemas.microsoft.com/office/drawing/2014/main" id="{E165F097-5C51-4D13-8DC8-44630E49B6AF}"/>
                      </a:ext>
                    </a:extLst>
                  </p:cNvPr>
                  <p:cNvGrpSpPr/>
                  <p:nvPr/>
                </p:nvGrpSpPr>
                <p:grpSpPr>
                  <a:xfrm>
                    <a:off x="5066823" y="5893251"/>
                    <a:ext cx="119919" cy="125063"/>
                    <a:chOff x="5066823" y="5893251"/>
                    <a:chExt cx="119919" cy="125063"/>
                  </a:xfrm>
                  <a:solidFill>
                    <a:srgbClr val="A1A1A1"/>
                  </a:solidFill>
                </p:grpSpPr>
                <p:sp>
                  <p:nvSpPr>
                    <p:cNvPr id="17860" name="Freeform: Shape 17859">
                      <a:extLst>
                        <a:ext uri="{FF2B5EF4-FFF2-40B4-BE49-F238E27FC236}">
                          <a16:creationId xmlns:a16="http://schemas.microsoft.com/office/drawing/2014/main" id="{6F7CED2E-5139-497C-AEED-4F770A81BF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9776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09 w 114109"/>
                        <a:gd name="connsiteY2" fmla="*/ 2191 h 125063"/>
                        <a:gd name="connsiteX3" fmla="*/ 2191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09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61" name="Freeform: Shape 17860">
                      <a:extLst>
                        <a:ext uri="{FF2B5EF4-FFF2-40B4-BE49-F238E27FC236}">
                          <a16:creationId xmlns:a16="http://schemas.microsoft.com/office/drawing/2014/main" id="{04890B4A-29E0-4B42-AF1C-7EF638B8D0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6823" y="5896299"/>
                      <a:ext cx="119919" cy="118967"/>
                    </a:xfrm>
                    <a:custGeom>
                      <a:avLst/>
                      <a:gdLst>
                        <a:gd name="connsiteX0" fmla="*/ 0 w 119919"/>
                        <a:gd name="connsiteY0" fmla="*/ 2286 h 118967"/>
                        <a:gd name="connsiteX1" fmla="*/ 2096 w 119919"/>
                        <a:gd name="connsiteY1" fmla="*/ 0 h 118967"/>
                        <a:gd name="connsiteX2" fmla="*/ 119920 w 119919"/>
                        <a:gd name="connsiteY2" fmla="*/ 116681 h 118967"/>
                        <a:gd name="connsiteX3" fmla="*/ 117824 w 119919"/>
                        <a:gd name="connsiteY3" fmla="*/ 118967 h 118967"/>
                        <a:gd name="connsiteX4" fmla="*/ 0 w 119919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8967">
                          <a:moveTo>
                            <a:pt x="0" y="2286"/>
                          </a:moveTo>
                          <a:lnTo>
                            <a:pt x="2096" y="0"/>
                          </a:lnTo>
                          <a:lnTo>
                            <a:pt x="119920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851" name="Graphic 1">
                  <a:extLst>
                    <a:ext uri="{FF2B5EF4-FFF2-40B4-BE49-F238E27FC236}">
                      <a16:creationId xmlns:a16="http://schemas.microsoft.com/office/drawing/2014/main" id="{20870EED-D87B-4A58-A3B3-35831F6DEE2D}"/>
                    </a:ext>
                  </a:extLst>
                </p:cNvPr>
                <p:cNvGrpSpPr/>
                <p:nvPr/>
              </p:nvGrpSpPr>
              <p:grpSpPr>
                <a:xfrm>
                  <a:off x="5050630" y="5876392"/>
                  <a:ext cx="152304" cy="158781"/>
                  <a:chOff x="5050630" y="5876392"/>
                  <a:chExt cx="152304" cy="158781"/>
                </a:xfrm>
                <a:solidFill>
                  <a:srgbClr val="A1A1A1"/>
                </a:solidFill>
              </p:grpSpPr>
              <p:sp>
                <p:nvSpPr>
                  <p:cNvPr id="17852" name="Freeform: Shape 17851">
                    <a:extLst>
                      <a:ext uri="{FF2B5EF4-FFF2-40B4-BE49-F238E27FC236}">
                        <a16:creationId xmlns:a16="http://schemas.microsoft.com/office/drawing/2014/main" id="{F7094B12-110A-435E-9717-C3A2084E2480}"/>
                      </a:ext>
                    </a:extLst>
                  </p:cNvPr>
                  <p:cNvSpPr/>
                  <p:nvPr/>
                </p:nvSpPr>
                <p:spPr>
                  <a:xfrm>
                    <a:off x="5095588" y="5876392"/>
                    <a:ext cx="62388" cy="158781"/>
                  </a:xfrm>
                  <a:custGeom>
                    <a:avLst/>
                    <a:gdLst>
                      <a:gd name="connsiteX0" fmla="*/ 0 w 62388"/>
                      <a:gd name="connsiteY0" fmla="*/ 157639 h 158781"/>
                      <a:gd name="connsiteX1" fmla="*/ 59627 w 62388"/>
                      <a:gd name="connsiteY1" fmla="*/ 0 h 158781"/>
                      <a:gd name="connsiteX2" fmla="*/ 62389 w 62388"/>
                      <a:gd name="connsiteY2" fmla="*/ 1143 h 158781"/>
                      <a:gd name="connsiteX3" fmla="*/ 2762 w 62388"/>
                      <a:gd name="connsiteY3" fmla="*/ 158782 h 158781"/>
                      <a:gd name="connsiteX4" fmla="*/ 0 w 62388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8781">
                        <a:moveTo>
                          <a:pt x="0" y="157639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762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53" name="Freeform: Shape 17852">
                    <a:extLst>
                      <a:ext uri="{FF2B5EF4-FFF2-40B4-BE49-F238E27FC236}">
                        <a16:creationId xmlns:a16="http://schemas.microsoft.com/office/drawing/2014/main" id="{D38B3349-C5C2-4DF4-8E2C-4F57363F4A95}"/>
                      </a:ext>
                    </a:extLst>
                  </p:cNvPr>
                  <p:cNvSpPr/>
                  <p:nvPr/>
                </p:nvSpPr>
                <p:spPr>
                  <a:xfrm>
                    <a:off x="5050630" y="5923255"/>
                    <a:ext cx="152304" cy="65055"/>
                  </a:xfrm>
                  <a:custGeom>
                    <a:avLst/>
                    <a:gdLst>
                      <a:gd name="connsiteX0" fmla="*/ 0 w 152304"/>
                      <a:gd name="connsiteY0" fmla="*/ 2858 h 65055"/>
                      <a:gd name="connsiteX1" fmla="*/ 1143 w 152304"/>
                      <a:gd name="connsiteY1" fmla="*/ 0 h 65055"/>
                      <a:gd name="connsiteX2" fmla="*/ 152305 w 152304"/>
                      <a:gd name="connsiteY2" fmla="*/ 62103 h 65055"/>
                      <a:gd name="connsiteX3" fmla="*/ 151162 w 152304"/>
                      <a:gd name="connsiteY3" fmla="*/ 65056 h 65055"/>
                      <a:gd name="connsiteX4" fmla="*/ 0 w 152304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5055">
                        <a:moveTo>
                          <a:pt x="0" y="2858"/>
                        </a:moveTo>
                        <a:lnTo>
                          <a:pt x="1143" y="0"/>
                        </a:lnTo>
                        <a:lnTo>
                          <a:pt x="152305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854" name="Graphic 1">
                    <a:extLst>
                      <a:ext uri="{FF2B5EF4-FFF2-40B4-BE49-F238E27FC236}">
                        <a16:creationId xmlns:a16="http://schemas.microsoft.com/office/drawing/2014/main" id="{3DA6F71A-87A4-4E4C-B8FB-0A15BDF86C04}"/>
                      </a:ext>
                    </a:extLst>
                  </p:cNvPr>
                  <p:cNvGrpSpPr/>
                  <p:nvPr/>
                </p:nvGrpSpPr>
                <p:grpSpPr>
                  <a:xfrm>
                    <a:off x="5052535" y="5878297"/>
                    <a:ext cx="148589" cy="154971"/>
                    <a:chOff x="5052535" y="5878297"/>
                    <a:chExt cx="148589" cy="154971"/>
                  </a:xfrm>
                  <a:solidFill>
                    <a:srgbClr val="A1A1A1"/>
                  </a:solidFill>
                </p:grpSpPr>
                <p:sp>
                  <p:nvSpPr>
                    <p:cNvPr id="17855" name="Freeform: Shape 17854">
                      <a:extLst>
                        <a:ext uri="{FF2B5EF4-FFF2-40B4-BE49-F238E27FC236}">
                          <a16:creationId xmlns:a16="http://schemas.microsoft.com/office/drawing/2014/main" id="{E9ADFC2E-4163-4CAC-B433-B4E6B87F3F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2535" y="5918588"/>
                      <a:ext cx="148589" cy="74390"/>
                    </a:xfrm>
                    <a:custGeom>
                      <a:avLst/>
                      <a:gdLst>
                        <a:gd name="connsiteX0" fmla="*/ 0 w 148589"/>
                        <a:gd name="connsiteY0" fmla="*/ 71533 h 74390"/>
                        <a:gd name="connsiteX1" fmla="*/ 147256 w 148589"/>
                        <a:gd name="connsiteY1" fmla="*/ 0 h 74390"/>
                        <a:gd name="connsiteX2" fmla="*/ 148590 w 148589"/>
                        <a:gd name="connsiteY2" fmla="*/ 2857 h 74390"/>
                        <a:gd name="connsiteX3" fmla="*/ 1238 w 148589"/>
                        <a:gd name="connsiteY3" fmla="*/ 74390 h 74390"/>
                        <a:gd name="connsiteX4" fmla="*/ 0 w 148589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4390">
                          <a:moveTo>
                            <a:pt x="0" y="71533"/>
                          </a:moveTo>
                          <a:lnTo>
                            <a:pt x="147256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56" name="Freeform: Shape 17855">
                      <a:extLst>
                        <a:ext uri="{FF2B5EF4-FFF2-40B4-BE49-F238E27FC236}">
                          <a16:creationId xmlns:a16="http://schemas.microsoft.com/office/drawing/2014/main" id="{361467A4-FF2E-4D8C-9478-07BD232F57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91112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762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762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7719" name="Freeform: Shape 17718">
                <a:extLst>
                  <a:ext uri="{FF2B5EF4-FFF2-40B4-BE49-F238E27FC236}">
                    <a16:creationId xmlns:a16="http://schemas.microsoft.com/office/drawing/2014/main" id="{7D7E3A7D-AC41-42E2-960B-616AED2AE7DE}"/>
                  </a:ext>
                </a:extLst>
              </p:cNvPr>
              <p:cNvSpPr/>
              <p:nvPr/>
            </p:nvSpPr>
            <p:spPr>
              <a:xfrm>
                <a:off x="5113781" y="5870011"/>
                <a:ext cx="96202" cy="172497"/>
              </a:xfrm>
              <a:custGeom>
                <a:avLst/>
                <a:gdLst>
                  <a:gd name="connsiteX0" fmla="*/ 10001 w 96202"/>
                  <a:gd name="connsiteY0" fmla="*/ 0 h 172497"/>
                  <a:gd name="connsiteX1" fmla="*/ 0 w 96202"/>
                  <a:gd name="connsiteY1" fmla="*/ 571 h 172497"/>
                  <a:gd name="connsiteX2" fmla="*/ 76295 w 96202"/>
                  <a:gd name="connsiteY2" fmla="*/ 86296 h 172497"/>
                  <a:gd name="connsiteX3" fmla="*/ 0 w 96202"/>
                  <a:gd name="connsiteY3" fmla="*/ 171926 h 172497"/>
                  <a:gd name="connsiteX4" fmla="*/ 10001 w 96202"/>
                  <a:gd name="connsiteY4" fmla="*/ 172498 h 172497"/>
                  <a:gd name="connsiteX5" fmla="*/ 96203 w 96202"/>
                  <a:gd name="connsiteY5" fmla="*/ 86296 h 172497"/>
                  <a:gd name="connsiteX6" fmla="*/ 10001 w 96202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97">
                    <a:moveTo>
                      <a:pt x="10001" y="0"/>
                    </a:moveTo>
                    <a:cubicBezTo>
                      <a:pt x="6667" y="0"/>
                      <a:pt x="3334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238" y="172307"/>
                      <a:pt x="6572" y="172498"/>
                      <a:pt x="10001" y="172498"/>
                    </a:cubicBezTo>
                    <a:cubicBezTo>
                      <a:pt x="57531" y="172498"/>
                      <a:pt x="96203" y="133826"/>
                      <a:pt x="96203" y="86296"/>
                    </a:cubicBezTo>
                    <a:cubicBezTo>
                      <a:pt x="96203" y="38767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20" name="Freeform: Shape 17719">
                <a:extLst>
                  <a:ext uri="{FF2B5EF4-FFF2-40B4-BE49-F238E27FC236}">
                    <a16:creationId xmlns:a16="http://schemas.microsoft.com/office/drawing/2014/main" id="{508749F7-A2EB-43EA-997C-47EDE0F71F7C}"/>
                  </a:ext>
                </a:extLst>
              </p:cNvPr>
              <p:cNvSpPr/>
              <p:nvPr/>
            </p:nvSpPr>
            <p:spPr>
              <a:xfrm>
                <a:off x="5031580" y="5865057"/>
                <a:ext cx="182499" cy="182498"/>
              </a:xfrm>
              <a:custGeom>
                <a:avLst/>
                <a:gdLst>
                  <a:gd name="connsiteX0" fmla="*/ 91249 w 182499"/>
                  <a:gd name="connsiteY0" fmla="*/ 0 h 182498"/>
                  <a:gd name="connsiteX1" fmla="*/ 182499 w 182499"/>
                  <a:gd name="connsiteY1" fmla="*/ 91250 h 182498"/>
                  <a:gd name="connsiteX2" fmla="*/ 91249 w 182499"/>
                  <a:gd name="connsiteY2" fmla="*/ 182499 h 182498"/>
                  <a:gd name="connsiteX3" fmla="*/ 0 w 182499"/>
                  <a:gd name="connsiteY3" fmla="*/ 91250 h 182498"/>
                  <a:gd name="connsiteX4" fmla="*/ 91249 w 182499"/>
                  <a:gd name="connsiteY4" fmla="*/ 0 h 182498"/>
                  <a:gd name="connsiteX5" fmla="*/ 91249 w 182499"/>
                  <a:gd name="connsiteY5" fmla="*/ 10001 h 182498"/>
                  <a:gd name="connsiteX6" fmla="*/ 10001 w 182499"/>
                  <a:gd name="connsiteY6" fmla="*/ 91250 h 182498"/>
                  <a:gd name="connsiteX7" fmla="*/ 91249 w 182499"/>
                  <a:gd name="connsiteY7" fmla="*/ 172498 h 182498"/>
                  <a:gd name="connsiteX8" fmla="*/ 172498 w 182499"/>
                  <a:gd name="connsiteY8" fmla="*/ 91250 h 182498"/>
                  <a:gd name="connsiteX9" fmla="*/ 91249 w 182499"/>
                  <a:gd name="connsiteY9" fmla="*/ 10001 h 182498"/>
                  <a:gd name="connsiteX10" fmla="*/ 91249 w 182499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8">
                    <a:moveTo>
                      <a:pt x="91249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49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49" y="0"/>
                    </a:cubicBezTo>
                    <a:moveTo>
                      <a:pt x="91249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49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387"/>
                      <a:pt x="136017" y="10001"/>
                      <a:pt x="91249" y="10001"/>
                    </a:cubicBezTo>
                    <a:lnTo>
                      <a:pt x="91249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721" name="Graphic 1">
                <a:extLst>
                  <a:ext uri="{FF2B5EF4-FFF2-40B4-BE49-F238E27FC236}">
                    <a16:creationId xmlns:a16="http://schemas.microsoft.com/office/drawing/2014/main" id="{0BE8A5AE-62DD-4AE8-8620-CD885A93FB55}"/>
                  </a:ext>
                </a:extLst>
              </p:cNvPr>
              <p:cNvGrpSpPr/>
              <p:nvPr/>
            </p:nvGrpSpPr>
            <p:grpSpPr>
              <a:xfrm>
                <a:off x="5041581" y="5875059"/>
                <a:ext cx="162496" cy="162496"/>
                <a:chOff x="5041581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17838" name="Graphic 1">
                  <a:extLst>
                    <a:ext uri="{FF2B5EF4-FFF2-40B4-BE49-F238E27FC236}">
                      <a16:creationId xmlns:a16="http://schemas.microsoft.com/office/drawing/2014/main" id="{76AB70A8-DB0F-404A-811F-2C0B898B5289}"/>
                    </a:ext>
                  </a:extLst>
                </p:cNvPr>
                <p:cNvGrpSpPr/>
                <p:nvPr/>
              </p:nvGrpSpPr>
              <p:grpSpPr>
                <a:xfrm>
                  <a:off x="5041581" y="5875059"/>
                  <a:ext cx="162496" cy="162496"/>
                  <a:chOff x="5041581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17845" name="Freeform: Shape 17844">
                    <a:extLst>
                      <a:ext uri="{FF2B5EF4-FFF2-40B4-BE49-F238E27FC236}">
                        <a16:creationId xmlns:a16="http://schemas.microsoft.com/office/drawing/2014/main" id="{D6B44AC9-0BF3-40AE-8796-799775F4832C}"/>
                      </a:ext>
                    </a:extLst>
                  </p:cNvPr>
                  <p:cNvSpPr/>
                  <p:nvPr/>
                </p:nvSpPr>
                <p:spPr>
                  <a:xfrm>
                    <a:off x="5121306" y="5875059"/>
                    <a:ext cx="2952" cy="162496"/>
                  </a:xfrm>
                  <a:custGeom>
                    <a:avLst/>
                    <a:gdLst>
                      <a:gd name="connsiteX0" fmla="*/ 0 w 2952"/>
                      <a:gd name="connsiteY0" fmla="*/ 162497 h 162496"/>
                      <a:gd name="connsiteX1" fmla="*/ 0 w 2952"/>
                      <a:gd name="connsiteY1" fmla="*/ 0 h 162496"/>
                      <a:gd name="connsiteX2" fmla="*/ 2953 w 2952"/>
                      <a:gd name="connsiteY2" fmla="*/ 0 h 162496"/>
                      <a:gd name="connsiteX3" fmla="*/ 2953 w 2952"/>
                      <a:gd name="connsiteY3" fmla="*/ 162497 h 162496"/>
                      <a:gd name="connsiteX4" fmla="*/ 0 w 2952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46" name="Freeform: Shape 17845">
                    <a:extLst>
                      <a:ext uri="{FF2B5EF4-FFF2-40B4-BE49-F238E27FC236}">
                        <a16:creationId xmlns:a16="http://schemas.microsoft.com/office/drawing/2014/main" id="{FBA604EC-4162-4E95-94D9-4CF703A1C3D2}"/>
                      </a:ext>
                    </a:extLst>
                  </p:cNvPr>
                  <p:cNvSpPr/>
                  <p:nvPr/>
                </p:nvSpPr>
                <p:spPr>
                  <a:xfrm>
                    <a:off x="5041581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847" name="Graphic 1">
                    <a:extLst>
                      <a:ext uri="{FF2B5EF4-FFF2-40B4-BE49-F238E27FC236}">
                        <a16:creationId xmlns:a16="http://schemas.microsoft.com/office/drawing/2014/main" id="{C7DB3ECD-10B2-497E-AB84-E09181CDA9AD}"/>
                      </a:ext>
                    </a:extLst>
                  </p:cNvPr>
                  <p:cNvGrpSpPr/>
                  <p:nvPr/>
                </p:nvGrpSpPr>
                <p:grpSpPr>
                  <a:xfrm>
                    <a:off x="5062822" y="5896299"/>
                    <a:ext cx="119919" cy="119919"/>
                    <a:chOff x="5062822" y="5896299"/>
                    <a:chExt cx="119919" cy="119919"/>
                  </a:xfrm>
                  <a:solidFill>
                    <a:srgbClr val="C2C2C2"/>
                  </a:solidFill>
                </p:grpSpPr>
                <p:sp>
                  <p:nvSpPr>
                    <p:cNvPr id="17848" name="Freeform: Shape 17847">
                      <a:extLst>
                        <a:ext uri="{FF2B5EF4-FFF2-40B4-BE49-F238E27FC236}">
                          <a16:creationId xmlns:a16="http://schemas.microsoft.com/office/drawing/2014/main" id="{CF6D87CC-B68E-4410-AFBD-404ED3AAC9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5775" y="5896299"/>
                      <a:ext cx="114014" cy="119919"/>
                    </a:xfrm>
                    <a:custGeom>
                      <a:avLst/>
                      <a:gdLst>
                        <a:gd name="connsiteX0" fmla="*/ 0 w 114014"/>
                        <a:gd name="connsiteY0" fmla="*/ 117824 h 119919"/>
                        <a:gd name="connsiteX1" fmla="*/ 111919 w 114014"/>
                        <a:gd name="connsiteY1" fmla="*/ 0 h 119919"/>
                        <a:gd name="connsiteX2" fmla="*/ 114014 w 114014"/>
                        <a:gd name="connsiteY2" fmla="*/ 2096 h 119919"/>
                        <a:gd name="connsiteX3" fmla="*/ 2096 w 114014"/>
                        <a:gd name="connsiteY3" fmla="*/ 119920 h 119919"/>
                        <a:gd name="connsiteX4" fmla="*/ 0 w 114014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014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014" y="2096"/>
                          </a:lnTo>
                          <a:lnTo>
                            <a:pt x="2096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49" name="Freeform: Shape 17848">
                      <a:extLst>
                        <a:ext uri="{FF2B5EF4-FFF2-40B4-BE49-F238E27FC236}">
                          <a16:creationId xmlns:a16="http://schemas.microsoft.com/office/drawing/2014/main" id="{2D4DB4E3-5EE6-42A2-B2D0-DE7DB7CBC6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2822" y="5899252"/>
                      <a:ext cx="119919" cy="114109"/>
                    </a:xfrm>
                    <a:custGeom>
                      <a:avLst/>
                      <a:gdLst>
                        <a:gd name="connsiteX0" fmla="*/ 0 w 119919"/>
                        <a:gd name="connsiteY0" fmla="*/ 2096 h 114109"/>
                        <a:gd name="connsiteX1" fmla="*/ 2096 w 119919"/>
                        <a:gd name="connsiteY1" fmla="*/ 0 h 114109"/>
                        <a:gd name="connsiteX2" fmla="*/ 119920 w 119919"/>
                        <a:gd name="connsiteY2" fmla="*/ 111919 h 114109"/>
                        <a:gd name="connsiteX3" fmla="*/ 117824 w 119919"/>
                        <a:gd name="connsiteY3" fmla="*/ 114109 h 114109"/>
                        <a:gd name="connsiteX4" fmla="*/ 0 w 119919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4109">
                          <a:moveTo>
                            <a:pt x="0" y="2096"/>
                          </a:moveTo>
                          <a:lnTo>
                            <a:pt x="2096" y="0"/>
                          </a:lnTo>
                          <a:lnTo>
                            <a:pt x="119920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839" name="Graphic 1">
                  <a:extLst>
                    <a:ext uri="{FF2B5EF4-FFF2-40B4-BE49-F238E27FC236}">
                      <a16:creationId xmlns:a16="http://schemas.microsoft.com/office/drawing/2014/main" id="{1C8036DF-4EDC-4CF4-9C7D-3FD8E19DD918}"/>
                    </a:ext>
                  </a:extLst>
                </p:cNvPr>
                <p:cNvGrpSpPr/>
                <p:nvPr/>
              </p:nvGrpSpPr>
              <p:grpSpPr>
                <a:xfrm>
                  <a:off x="5046630" y="5880107"/>
                  <a:ext cx="152304" cy="152304"/>
                  <a:chOff x="5046630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7840" name="Freeform: Shape 17839">
                    <a:extLst>
                      <a:ext uri="{FF2B5EF4-FFF2-40B4-BE49-F238E27FC236}">
                        <a16:creationId xmlns:a16="http://schemas.microsoft.com/office/drawing/2014/main" id="{C6B7E18B-AF73-4D13-8927-928D723A7FC7}"/>
                      </a:ext>
                    </a:extLst>
                  </p:cNvPr>
                  <p:cNvSpPr/>
                  <p:nvPr/>
                </p:nvSpPr>
                <p:spPr>
                  <a:xfrm>
                    <a:off x="5091683" y="5880107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257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667 w 62293"/>
                      <a:gd name="connsiteY3" fmla="*/ 152305 h 152304"/>
                      <a:gd name="connsiteX4" fmla="*/ 0 w 62293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257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667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41" name="Freeform: Shape 17840">
                    <a:extLst>
                      <a:ext uri="{FF2B5EF4-FFF2-40B4-BE49-F238E27FC236}">
                        <a16:creationId xmlns:a16="http://schemas.microsoft.com/office/drawing/2014/main" id="{FB159FF3-AE57-4A0A-8891-E30050AF92F2}"/>
                      </a:ext>
                    </a:extLst>
                  </p:cNvPr>
                  <p:cNvSpPr/>
                  <p:nvPr/>
                </p:nvSpPr>
                <p:spPr>
                  <a:xfrm>
                    <a:off x="5046630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842" name="Graphic 1">
                    <a:extLst>
                      <a:ext uri="{FF2B5EF4-FFF2-40B4-BE49-F238E27FC236}">
                        <a16:creationId xmlns:a16="http://schemas.microsoft.com/office/drawing/2014/main" id="{2AC3FC85-EC20-4309-B74A-ED5E85F13F17}"/>
                      </a:ext>
                    </a:extLst>
                  </p:cNvPr>
                  <p:cNvGrpSpPr/>
                  <p:nvPr/>
                </p:nvGrpSpPr>
                <p:grpSpPr>
                  <a:xfrm>
                    <a:off x="5048535" y="5882012"/>
                    <a:ext cx="148590" cy="148494"/>
                    <a:chOff x="5048535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7843" name="Freeform: Shape 17842">
                      <a:extLst>
                        <a:ext uri="{FF2B5EF4-FFF2-40B4-BE49-F238E27FC236}">
                          <a16:creationId xmlns:a16="http://schemas.microsoft.com/office/drawing/2014/main" id="{B0C3B19A-20D8-47CB-A1EA-5A04301692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48535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44" name="Freeform: Shape 17843">
                      <a:extLst>
                        <a:ext uri="{FF2B5EF4-FFF2-40B4-BE49-F238E27FC236}">
                          <a16:creationId xmlns:a16="http://schemas.microsoft.com/office/drawing/2014/main" id="{D32C327B-70CC-44CC-BB76-8DFEFBC2D3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7111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7722" name="Freeform: Shape 17721">
                <a:extLst>
                  <a:ext uri="{FF2B5EF4-FFF2-40B4-BE49-F238E27FC236}">
                    <a16:creationId xmlns:a16="http://schemas.microsoft.com/office/drawing/2014/main" id="{7946EADE-BFE3-4978-BA36-905C11551982}"/>
                  </a:ext>
                </a:extLst>
              </p:cNvPr>
              <p:cNvSpPr/>
              <p:nvPr/>
            </p:nvSpPr>
            <p:spPr>
              <a:xfrm>
                <a:off x="5108352" y="5941734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861" y="22479"/>
                      <a:pt x="22384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23" name="Freeform: Shape 17722">
                <a:extLst>
                  <a:ext uri="{FF2B5EF4-FFF2-40B4-BE49-F238E27FC236}">
                    <a16:creationId xmlns:a16="http://schemas.microsoft.com/office/drawing/2014/main" id="{5A8CD346-6F16-47B4-BBB1-C0563EA89292}"/>
                  </a:ext>
                </a:extLst>
              </p:cNvPr>
              <p:cNvSpPr/>
              <p:nvPr/>
            </p:nvSpPr>
            <p:spPr>
              <a:xfrm>
                <a:off x="5334952" y="5870011"/>
                <a:ext cx="172402" cy="172497"/>
              </a:xfrm>
              <a:custGeom>
                <a:avLst/>
                <a:gdLst>
                  <a:gd name="connsiteX0" fmla="*/ 86201 w 172402"/>
                  <a:gd name="connsiteY0" fmla="*/ 172498 h 172497"/>
                  <a:gd name="connsiteX1" fmla="*/ 0 w 172402"/>
                  <a:gd name="connsiteY1" fmla="*/ 86296 h 172497"/>
                  <a:gd name="connsiteX2" fmla="*/ 86201 w 172402"/>
                  <a:gd name="connsiteY2" fmla="*/ 0 h 172497"/>
                  <a:gd name="connsiteX3" fmla="*/ 172403 w 172402"/>
                  <a:gd name="connsiteY3" fmla="*/ 86296 h 172497"/>
                  <a:gd name="connsiteX4" fmla="*/ 86201 w 172402"/>
                  <a:gd name="connsiteY4" fmla="*/ 172498 h 172497"/>
                  <a:gd name="connsiteX5" fmla="*/ 86201 w 172402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02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731" y="0"/>
                      <a:pt x="172403" y="38671"/>
                      <a:pt x="172403" y="86296"/>
                    </a:cubicBezTo>
                    <a:cubicBezTo>
                      <a:pt x="172403" y="133921"/>
                      <a:pt x="133826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724" name="Graphic 1">
                <a:extLst>
                  <a:ext uri="{FF2B5EF4-FFF2-40B4-BE49-F238E27FC236}">
                    <a16:creationId xmlns:a16="http://schemas.microsoft.com/office/drawing/2014/main" id="{C5C3AEBF-F366-46B3-B9A8-301AA4A4FA0D}"/>
                  </a:ext>
                </a:extLst>
              </p:cNvPr>
              <p:cNvGrpSpPr/>
              <p:nvPr/>
            </p:nvGrpSpPr>
            <p:grpSpPr>
              <a:xfrm>
                <a:off x="5345048" y="5880107"/>
                <a:ext cx="152304" cy="152304"/>
                <a:chOff x="5345048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17833" name="Freeform: Shape 17832">
                  <a:extLst>
                    <a:ext uri="{FF2B5EF4-FFF2-40B4-BE49-F238E27FC236}">
                      <a16:creationId xmlns:a16="http://schemas.microsoft.com/office/drawing/2014/main" id="{3B32D281-C7CD-4763-99E4-E7522F3F8AB6}"/>
                    </a:ext>
                  </a:extLst>
                </p:cNvPr>
                <p:cNvSpPr/>
                <p:nvPr/>
              </p:nvSpPr>
              <p:spPr>
                <a:xfrm>
                  <a:off x="5390006" y="5880107"/>
                  <a:ext cx="62388" cy="152304"/>
                </a:xfrm>
                <a:custGeom>
                  <a:avLst/>
                  <a:gdLst>
                    <a:gd name="connsiteX0" fmla="*/ 0 w 62388"/>
                    <a:gd name="connsiteY0" fmla="*/ 151257 h 152304"/>
                    <a:gd name="connsiteX1" fmla="*/ 59531 w 62388"/>
                    <a:gd name="connsiteY1" fmla="*/ 0 h 152304"/>
                    <a:gd name="connsiteX2" fmla="*/ 62389 w 62388"/>
                    <a:gd name="connsiteY2" fmla="*/ 1143 h 152304"/>
                    <a:gd name="connsiteX3" fmla="*/ 2762 w 62388"/>
                    <a:gd name="connsiteY3" fmla="*/ 152305 h 152304"/>
                    <a:gd name="connsiteX4" fmla="*/ 0 w 62388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2304">
                      <a:moveTo>
                        <a:pt x="0" y="151257"/>
                      </a:moveTo>
                      <a:lnTo>
                        <a:pt x="59531" y="0"/>
                      </a:lnTo>
                      <a:lnTo>
                        <a:pt x="62389" y="1143"/>
                      </a:lnTo>
                      <a:lnTo>
                        <a:pt x="2762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34" name="Freeform: Shape 17833">
                  <a:extLst>
                    <a:ext uri="{FF2B5EF4-FFF2-40B4-BE49-F238E27FC236}">
                      <a16:creationId xmlns:a16="http://schemas.microsoft.com/office/drawing/2014/main" id="{FA9C8785-C32B-4737-B94B-358E847FF623}"/>
                    </a:ext>
                  </a:extLst>
                </p:cNvPr>
                <p:cNvSpPr/>
                <p:nvPr/>
              </p:nvSpPr>
              <p:spPr>
                <a:xfrm>
                  <a:off x="5345048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048 w 152304"/>
                    <a:gd name="connsiteY1" fmla="*/ 0 h 62388"/>
                    <a:gd name="connsiteX2" fmla="*/ 152305 w 152304"/>
                    <a:gd name="connsiteY2" fmla="*/ 59627 h 62388"/>
                    <a:gd name="connsiteX3" fmla="*/ 151162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048" y="0"/>
                      </a:lnTo>
                      <a:lnTo>
                        <a:pt x="152305" y="59627"/>
                      </a:lnTo>
                      <a:lnTo>
                        <a:pt x="151162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835" name="Graphic 1">
                  <a:extLst>
                    <a:ext uri="{FF2B5EF4-FFF2-40B4-BE49-F238E27FC236}">
                      <a16:creationId xmlns:a16="http://schemas.microsoft.com/office/drawing/2014/main" id="{08E32977-51CD-416F-8E97-52A9A0D501A1}"/>
                    </a:ext>
                  </a:extLst>
                </p:cNvPr>
                <p:cNvGrpSpPr/>
                <p:nvPr/>
              </p:nvGrpSpPr>
              <p:grpSpPr>
                <a:xfrm>
                  <a:off x="5346953" y="5882012"/>
                  <a:ext cx="148495" cy="148494"/>
                  <a:chOff x="5346953" y="5882012"/>
                  <a:chExt cx="148495" cy="148494"/>
                </a:xfrm>
                <a:solidFill>
                  <a:srgbClr val="C2C2C2"/>
                </a:solidFill>
              </p:grpSpPr>
              <p:sp>
                <p:nvSpPr>
                  <p:cNvPr id="17836" name="Freeform: Shape 17835">
                    <a:extLst>
                      <a:ext uri="{FF2B5EF4-FFF2-40B4-BE49-F238E27FC236}">
                        <a16:creationId xmlns:a16="http://schemas.microsoft.com/office/drawing/2014/main" id="{2C584BE0-4C7F-4C97-8CF1-662F046E9749}"/>
                      </a:ext>
                    </a:extLst>
                  </p:cNvPr>
                  <p:cNvSpPr/>
                  <p:nvPr/>
                </p:nvSpPr>
                <p:spPr>
                  <a:xfrm>
                    <a:off x="5346953" y="5920588"/>
                    <a:ext cx="148495" cy="71342"/>
                  </a:xfrm>
                  <a:custGeom>
                    <a:avLst/>
                    <a:gdLst>
                      <a:gd name="connsiteX0" fmla="*/ 0 w 148495"/>
                      <a:gd name="connsiteY0" fmla="*/ 68580 h 71342"/>
                      <a:gd name="connsiteX1" fmla="*/ 147257 w 148495"/>
                      <a:gd name="connsiteY1" fmla="*/ 0 h 71342"/>
                      <a:gd name="connsiteX2" fmla="*/ 148495 w 148495"/>
                      <a:gd name="connsiteY2" fmla="*/ 2762 h 71342"/>
                      <a:gd name="connsiteX3" fmla="*/ 1238 w 148495"/>
                      <a:gd name="connsiteY3" fmla="*/ 71342 h 71342"/>
                      <a:gd name="connsiteX4" fmla="*/ 0 w 148495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495" h="71342">
                        <a:moveTo>
                          <a:pt x="0" y="68580"/>
                        </a:moveTo>
                        <a:lnTo>
                          <a:pt x="147257" y="0"/>
                        </a:lnTo>
                        <a:lnTo>
                          <a:pt x="148495" y="2762"/>
                        </a:lnTo>
                        <a:lnTo>
                          <a:pt x="1238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37" name="Freeform: Shape 17836">
                    <a:extLst>
                      <a:ext uri="{FF2B5EF4-FFF2-40B4-BE49-F238E27FC236}">
                        <a16:creationId xmlns:a16="http://schemas.microsoft.com/office/drawing/2014/main" id="{E00EF0E4-46A3-421A-B9C1-927E256F7DCE}"/>
                      </a:ext>
                    </a:extLst>
                  </p:cNvPr>
                  <p:cNvSpPr/>
                  <p:nvPr/>
                </p:nvSpPr>
                <p:spPr>
                  <a:xfrm>
                    <a:off x="5385529" y="5882012"/>
                    <a:ext cx="71342" cy="148494"/>
                  </a:xfrm>
                  <a:custGeom>
                    <a:avLst/>
                    <a:gdLst>
                      <a:gd name="connsiteX0" fmla="*/ 0 w 71342"/>
                      <a:gd name="connsiteY0" fmla="*/ 1238 h 148494"/>
                      <a:gd name="connsiteX1" fmla="*/ 2762 w 71342"/>
                      <a:gd name="connsiteY1" fmla="*/ 0 h 148494"/>
                      <a:gd name="connsiteX2" fmla="*/ 71342 w 71342"/>
                      <a:gd name="connsiteY2" fmla="*/ 147256 h 148494"/>
                      <a:gd name="connsiteX3" fmla="*/ 68580 w 71342"/>
                      <a:gd name="connsiteY3" fmla="*/ 148495 h 148494"/>
                      <a:gd name="connsiteX4" fmla="*/ 0 w 71342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494">
                        <a:moveTo>
                          <a:pt x="0" y="1238"/>
                        </a:moveTo>
                        <a:lnTo>
                          <a:pt x="2762" y="0"/>
                        </a:lnTo>
                        <a:lnTo>
                          <a:pt x="71342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7725" name="Graphic 1">
                <a:extLst>
                  <a:ext uri="{FF2B5EF4-FFF2-40B4-BE49-F238E27FC236}">
                    <a16:creationId xmlns:a16="http://schemas.microsoft.com/office/drawing/2014/main" id="{BF0B61D2-3F55-42DB-903A-D31F5FFCA9A6}"/>
                  </a:ext>
                </a:extLst>
              </p:cNvPr>
              <p:cNvGrpSpPr/>
              <p:nvPr/>
            </p:nvGrpSpPr>
            <p:grpSpPr>
              <a:xfrm>
                <a:off x="5343905" y="5871058"/>
                <a:ext cx="162496" cy="169449"/>
                <a:chOff x="5343905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17821" name="Graphic 1">
                  <a:extLst>
                    <a:ext uri="{FF2B5EF4-FFF2-40B4-BE49-F238E27FC236}">
                      <a16:creationId xmlns:a16="http://schemas.microsoft.com/office/drawing/2014/main" id="{E434ED5C-61CB-47B0-B46F-B1ACED68AE75}"/>
                    </a:ext>
                  </a:extLst>
                </p:cNvPr>
                <p:cNvGrpSpPr/>
                <p:nvPr/>
              </p:nvGrpSpPr>
              <p:grpSpPr>
                <a:xfrm>
                  <a:off x="5343905" y="5871058"/>
                  <a:ext cx="162496" cy="169449"/>
                  <a:chOff x="5343905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17828" name="Freeform: Shape 17827">
                    <a:extLst>
                      <a:ext uri="{FF2B5EF4-FFF2-40B4-BE49-F238E27FC236}">
                        <a16:creationId xmlns:a16="http://schemas.microsoft.com/office/drawing/2014/main" id="{957A4750-490E-47D2-9C4A-2B4CF81A171A}"/>
                      </a:ext>
                    </a:extLst>
                  </p:cNvPr>
                  <p:cNvSpPr/>
                  <p:nvPr/>
                </p:nvSpPr>
                <p:spPr>
                  <a:xfrm>
                    <a:off x="5423725" y="5871058"/>
                    <a:ext cx="2952" cy="169449"/>
                  </a:xfrm>
                  <a:custGeom>
                    <a:avLst/>
                    <a:gdLst>
                      <a:gd name="connsiteX0" fmla="*/ 0 w 2952"/>
                      <a:gd name="connsiteY0" fmla="*/ 169450 h 169449"/>
                      <a:gd name="connsiteX1" fmla="*/ 0 w 2952"/>
                      <a:gd name="connsiteY1" fmla="*/ 0 h 169449"/>
                      <a:gd name="connsiteX2" fmla="*/ 2953 w 2952"/>
                      <a:gd name="connsiteY2" fmla="*/ 0 h 169449"/>
                      <a:gd name="connsiteX3" fmla="*/ 2953 w 2952"/>
                      <a:gd name="connsiteY3" fmla="*/ 169450 h 169449"/>
                      <a:gd name="connsiteX4" fmla="*/ 0 w 2952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29" name="Freeform: Shape 17828">
                    <a:extLst>
                      <a:ext uri="{FF2B5EF4-FFF2-40B4-BE49-F238E27FC236}">
                        <a16:creationId xmlns:a16="http://schemas.microsoft.com/office/drawing/2014/main" id="{882CC8E3-1CE6-4BFF-A856-CCF6F4AF5439}"/>
                      </a:ext>
                    </a:extLst>
                  </p:cNvPr>
                  <p:cNvSpPr/>
                  <p:nvPr/>
                </p:nvSpPr>
                <p:spPr>
                  <a:xfrm>
                    <a:off x="5343905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830" name="Graphic 1">
                    <a:extLst>
                      <a:ext uri="{FF2B5EF4-FFF2-40B4-BE49-F238E27FC236}">
                        <a16:creationId xmlns:a16="http://schemas.microsoft.com/office/drawing/2014/main" id="{F0E4854F-9659-4806-BC20-F2DEC9A9D9C5}"/>
                      </a:ext>
                    </a:extLst>
                  </p:cNvPr>
                  <p:cNvGrpSpPr/>
                  <p:nvPr/>
                </p:nvGrpSpPr>
                <p:grpSpPr>
                  <a:xfrm>
                    <a:off x="5365241" y="5893251"/>
                    <a:ext cx="119824" cy="125063"/>
                    <a:chOff x="5365241" y="5893251"/>
                    <a:chExt cx="119824" cy="125063"/>
                  </a:xfrm>
                  <a:solidFill>
                    <a:srgbClr val="A1A1A1"/>
                  </a:solidFill>
                </p:grpSpPr>
                <p:sp>
                  <p:nvSpPr>
                    <p:cNvPr id="17831" name="Freeform: Shape 17830">
                      <a:extLst>
                        <a:ext uri="{FF2B5EF4-FFF2-40B4-BE49-F238E27FC236}">
                          <a16:creationId xmlns:a16="http://schemas.microsoft.com/office/drawing/2014/main" id="{F6E0E390-100F-45D9-A674-0F9634D55E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8098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10 w 114109"/>
                        <a:gd name="connsiteY2" fmla="*/ 2191 h 125063"/>
                        <a:gd name="connsiteX3" fmla="*/ 2191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10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32" name="Freeform: Shape 17831">
                      <a:extLst>
                        <a:ext uri="{FF2B5EF4-FFF2-40B4-BE49-F238E27FC236}">
                          <a16:creationId xmlns:a16="http://schemas.microsoft.com/office/drawing/2014/main" id="{6445FC1D-6E66-4805-8ECD-019D173770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5241" y="5896299"/>
                      <a:ext cx="119824" cy="118967"/>
                    </a:xfrm>
                    <a:custGeom>
                      <a:avLst/>
                      <a:gdLst>
                        <a:gd name="connsiteX0" fmla="*/ 0 w 119824"/>
                        <a:gd name="connsiteY0" fmla="*/ 2286 h 118967"/>
                        <a:gd name="connsiteX1" fmla="*/ 2000 w 119824"/>
                        <a:gd name="connsiteY1" fmla="*/ 0 h 118967"/>
                        <a:gd name="connsiteX2" fmla="*/ 119824 w 119824"/>
                        <a:gd name="connsiteY2" fmla="*/ 116681 h 118967"/>
                        <a:gd name="connsiteX3" fmla="*/ 117824 w 119824"/>
                        <a:gd name="connsiteY3" fmla="*/ 118967 h 118967"/>
                        <a:gd name="connsiteX4" fmla="*/ 0 w 119824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4" h="118967">
                          <a:moveTo>
                            <a:pt x="0" y="2286"/>
                          </a:moveTo>
                          <a:lnTo>
                            <a:pt x="2000" y="0"/>
                          </a:lnTo>
                          <a:lnTo>
                            <a:pt x="119824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822" name="Graphic 1">
                  <a:extLst>
                    <a:ext uri="{FF2B5EF4-FFF2-40B4-BE49-F238E27FC236}">
                      <a16:creationId xmlns:a16="http://schemas.microsoft.com/office/drawing/2014/main" id="{31C237CF-BE28-4D8E-93B7-D9929BD3AA98}"/>
                    </a:ext>
                  </a:extLst>
                </p:cNvPr>
                <p:cNvGrpSpPr/>
                <p:nvPr/>
              </p:nvGrpSpPr>
              <p:grpSpPr>
                <a:xfrm>
                  <a:off x="5349048" y="5876392"/>
                  <a:ext cx="152304" cy="158781"/>
                  <a:chOff x="5349048" y="5876392"/>
                  <a:chExt cx="152304" cy="158781"/>
                </a:xfrm>
                <a:solidFill>
                  <a:srgbClr val="A1A1A1"/>
                </a:solidFill>
              </p:grpSpPr>
              <p:sp>
                <p:nvSpPr>
                  <p:cNvPr id="17823" name="Freeform: Shape 17822">
                    <a:extLst>
                      <a:ext uri="{FF2B5EF4-FFF2-40B4-BE49-F238E27FC236}">
                        <a16:creationId xmlns:a16="http://schemas.microsoft.com/office/drawing/2014/main" id="{C3B292AD-C5AD-496F-A7A9-054A15EAA730}"/>
                      </a:ext>
                    </a:extLst>
                  </p:cNvPr>
                  <p:cNvSpPr/>
                  <p:nvPr/>
                </p:nvSpPr>
                <p:spPr>
                  <a:xfrm>
                    <a:off x="5394006" y="5876392"/>
                    <a:ext cx="62293" cy="158781"/>
                  </a:xfrm>
                  <a:custGeom>
                    <a:avLst/>
                    <a:gdLst>
                      <a:gd name="connsiteX0" fmla="*/ 0 w 62293"/>
                      <a:gd name="connsiteY0" fmla="*/ 157639 h 158781"/>
                      <a:gd name="connsiteX1" fmla="*/ 59531 w 62293"/>
                      <a:gd name="connsiteY1" fmla="*/ 0 h 158781"/>
                      <a:gd name="connsiteX2" fmla="*/ 62294 w 62293"/>
                      <a:gd name="connsiteY2" fmla="*/ 1143 h 158781"/>
                      <a:gd name="connsiteX3" fmla="*/ 2762 w 62293"/>
                      <a:gd name="connsiteY3" fmla="*/ 158782 h 158781"/>
                      <a:gd name="connsiteX4" fmla="*/ 0 w 62293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8781">
                        <a:moveTo>
                          <a:pt x="0" y="157639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2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24" name="Freeform: Shape 17823">
                    <a:extLst>
                      <a:ext uri="{FF2B5EF4-FFF2-40B4-BE49-F238E27FC236}">
                        <a16:creationId xmlns:a16="http://schemas.microsoft.com/office/drawing/2014/main" id="{3B2943C5-3DEE-41B9-866E-769048673385}"/>
                      </a:ext>
                    </a:extLst>
                  </p:cNvPr>
                  <p:cNvSpPr/>
                  <p:nvPr/>
                </p:nvSpPr>
                <p:spPr>
                  <a:xfrm>
                    <a:off x="5349048" y="5923255"/>
                    <a:ext cx="152304" cy="65055"/>
                  </a:xfrm>
                  <a:custGeom>
                    <a:avLst/>
                    <a:gdLst>
                      <a:gd name="connsiteX0" fmla="*/ 0 w 152304"/>
                      <a:gd name="connsiteY0" fmla="*/ 2858 h 65055"/>
                      <a:gd name="connsiteX1" fmla="*/ 1048 w 152304"/>
                      <a:gd name="connsiteY1" fmla="*/ 0 h 65055"/>
                      <a:gd name="connsiteX2" fmla="*/ 152305 w 152304"/>
                      <a:gd name="connsiteY2" fmla="*/ 62103 h 65055"/>
                      <a:gd name="connsiteX3" fmla="*/ 151162 w 152304"/>
                      <a:gd name="connsiteY3" fmla="*/ 65056 h 65055"/>
                      <a:gd name="connsiteX4" fmla="*/ 0 w 152304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5055">
                        <a:moveTo>
                          <a:pt x="0" y="2858"/>
                        </a:moveTo>
                        <a:lnTo>
                          <a:pt x="1048" y="0"/>
                        </a:lnTo>
                        <a:lnTo>
                          <a:pt x="152305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825" name="Graphic 1">
                    <a:extLst>
                      <a:ext uri="{FF2B5EF4-FFF2-40B4-BE49-F238E27FC236}">
                        <a16:creationId xmlns:a16="http://schemas.microsoft.com/office/drawing/2014/main" id="{F8426F57-C552-43FD-AFA9-65AD688A27DD}"/>
                      </a:ext>
                    </a:extLst>
                  </p:cNvPr>
                  <p:cNvGrpSpPr/>
                  <p:nvPr/>
                </p:nvGrpSpPr>
                <p:grpSpPr>
                  <a:xfrm>
                    <a:off x="5350858" y="5878297"/>
                    <a:ext cx="148590" cy="154971"/>
                    <a:chOff x="5350858" y="5878297"/>
                    <a:chExt cx="148590" cy="154971"/>
                  </a:xfrm>
                  <a:solidFill>
                    <a:srgbClr val="A1A1A1"/>
                  </a:solidFill>
                </p:grpSpPr>
                <p:sp>
                  <p:nvSpPr>
                    <p:cNvPr id="17826" name="Freeform: Shape 17825">
                      <a:extLst>
                        <a:ext uri="{FF2B5EF4-FFF2-40B4-BE49-F238E27FC236}">
                          <a16:creationId xmlns:a16="http://schemas.microsoft.com/office/drawing/2014/main" id="{FCF8A5EA-5813-43F1-BD35-099C64F98A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0858" y="5918588"/>
                      <a:ext cx="148590" cy="74390"/>
                    </a:xfrm>
                    <a:custGeom>
                      <a:avLst/>
                      <a:gdLst>
                        <a:gd name="connsiteX0" fmla="*/ 0 w 148590"/>
                        <a:gd name="connsiteY0" fmla="*/ 71533 h 74390"/>
                        <a:gd name="connsiteX1" fmla="*/ 147352 w 148590"/>
                        <a:gd name="connsiteY1" fmla="*/ 0 h 74390"/>
                        <a:gd name="connsiteX2" fmla="*/ 148590 w 148590"/>
                        <a:gd name="connsiteY2" fmla="*/ 2857 h 74390"/>
                        <a:gd name="connsiteX3" fmla="*/ 1334 w 148590"/>
                        <a:gd name="connsiteY3" fmla="*/ 74390 h 74390"/>
                        <a:gd name="connsiteX4" fmla="*/ 0 w 148590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4390">
                          <a:moveTo>
                            <a:pt x="0" y="71533"/>
                          </a:moveTo>
                          <a:lnTo>
                            <a:pt x="147352" y="0"/>
                          </a:lnTo>
                          <a:lnTo>
                            <a:pt x="148590" y="2857"/>
                          </a:lnTo>
                          <a:lnTo>
                            <a:pt x="1334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27" name="Freeform: Shape 17826">
                      <a:extLst>
                        <a:ext uri="{FF2B5EF4-FFF2-40B4-BE49-F238E27FC236}">
                          <a16:creationId xmlns:a16="http://schemas.microsoft.com/office/drawing/2014/main" id="{42152312-5BA5-4F5D-946A-4F022B49EE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9530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667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667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7726" name="Freeform: Shape 17725">
                <a:extLst>
                  <a:ext uri="{FF2B5EF4-FFF2-40B4-BE49-F238E27FC236}">
                    <a16:creationId xmlns:a16="http://schemas.microsoft.com/office/drawing/2014/main" id="{64388ABF-70E8-42A3-A41D-FF1C4F19A279}"/>
                  </a:ext>
                </a:extLst>
              </p:cNvPr>
              <p:cNvSpPr/>
              <p:nvPr/>
            </p:nvSpPr>
            <p:spPr>
              <a:xfrm>
                <a:off x="5412295" y="5870011"/>
                <a:ext cx="96107" cy="172497"/>
              </a:xfrm>
              <a:custGeom>
                <a:avLst/>
                <a:gdLst>
                  <a:gd name="connsiteX0" fmla="*/ 9906 w 96107"/>
                  <a:gd name="connsiteY0" fmla="*/ 0 h 172497"/>
                  <a:gd name="connsiteX1" fmla="*/ 0 w 96107"/>
                  <a:gd name="connsiteY1" fmla="*/ 571 h 172497"/>
                  <a:gd name="connsiteX2" fmla="*/ 76295 w 96107"/>
                  <a:gd name="connsiteY2" fmla="*/ 86296 h 172497"/>
                  <a:gd name="connsiteX3" fmla="*/ 0 w 96107"/>
                  <a:gd name="connsiteY3" fmla="*/ 171926 h 172497"/>
                  <a:gd name="connsiteX4" fmla="*/ 9906 w 96107"/>
                  <a:gd name="connsiteY4" fmla="*/ 172498 h 172497"/>
                  <a:gd name="connsiteX5" fmla="*/ 96107 w 96107"/>
                  <a:gd name="connsiteY5" fmla="*/ 86296 h 172497"/>
                  <a:gd name="connsiteX6" fmla="*/ 9906 w 96107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107" h="172497">
                    <a:moveTo>
                      <a:pt x="9906" y="0"/>
                    </a:moveTo>
                    <a:cubicBezTo>
                      <a:pt x="6572" y="0"/>
                      <a:pt x="3238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238" y="172307"/>
                      <a:pt x="6572" y="172498"/>
                      <a:pt x="9906" y="172498"/>
                    </a:cubicBezTo>
                    <a:cubicBezTo>
                      <a:pt x="57436" y="172498"/>
                      <a:pt x="96107" y="133826"/>
                      <a:pt x="96107" y="86296"/>
                    </a:cubicBezTo>
                    <a:cubicBezTo>
                      <a:pt x="96107" y="38767"/>
                      <a:pt x="57436" y="0"/>
                      <a:pt x="9906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27" name="Freeform: Shape 17726">
                <a:extLst>
                  <a:ext uri="{FF2B5EF4-FFF2-40B4-BE49-F238E27FC236}">
                    <a16:creationId xmlns:a16="http://schemas.microsoft.com/office/drawing/2014/main" id="{E9EA38EB-E869-4888-82A1-F479A8594B68}"/>
                  </a:ext>
                </a:extLst>
              </p:cNvPr>
              <p:cNvSpPr/>
              <p:nvPr/>
            </p:nvSpPr>
            <p:spPr>
              <a:xfrm>
                <a:off x="5329903" y="5865057"/>
                <a:ext cx="182498" cy="182498"/>
              </a:xfrm>
              <a:custGeom>
                <a:avLst/>
                <a:gdLst>
                  <a:gd name="connsiteX0" fmla="*/ 91249 w 182498"/>
                  <a:gd name="connsiteY0" fmla="*/ 0 h 182498"/>
                  <a:gd name="connsiteX1" fmla="*/ 182499 w 182498"/>
                  <a:gd name="connsiteY1" fmla="*/ 91250 h 182498"/>
                  <a:gd name="connsiteX2" fmla="*/ 91249 w 182498"/>
                  <a:gd name="connsiteY2" fmla="*/ 182499 h 182498"/>
                  <a:gd name="connsiteX3" fmla="*/ 0 w 182498"/>
                  <a:gd name="connsiteY3" fmla="*/ 91250 h 182498"/>
                  <a:gd name="connsiteX4" fmla="*/ 91249 w 182498"/>
                  <a:gd name="connsiteY4" fmla="*/ 0 h 182498"/>
                  <a:gd name="connsiteX5" fmla="*/ 91249 w 182498"/>
                  <a:gd name="connsiteY5" fmla="*/ 10001 h 182498"/>
                  <a:gd name="connsiteX6" fmla="*/ 10001 w 182498"/>
                  <a:gd name="connsiteY6" fmla="*/ 91250 h 182498"/>
                  <a:gd name="connsiteX7" fmla="*/ 91249 w 182498"/>
                  <a:gd name="connsiteY7" fmla="*/ 172498 h 182498"/>
                  <a:gd name="connsiteX8" fmla="*/ 172498 w 182498"/>
                  <a:gd name="connsiteY8" fmla="*/ 91250 h 182498"/>
                  <a:gd name="connsiteX9" fmla="*/ 91249 w 182498"/>
                  <a:gd name="connsiteY9" fmla="*/ 10001 h 182498"/>
                  <a:gd name="connsiteX10" fmla="*/ 91249 w 182498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8" h="182498">
                    <a:moveTo>
                      <a:pt x="91249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49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95" y="40862"/>
                      <a:pt x="40862" y="0"/>
                      <a:pt x="91249" y="0"/>
                    </a:cubicBezTo>
                    <a:moveTo>
                      <a:pt x="91249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49" y="172498"/>
                    </a:cubicBezTo>
                    <a:cubicBezTo>
                      <a:pt x="136112" y="172498"/>
                      <a:pt x="172498" y="136017"/>
                      <a:pt x="172498" y="91250"/>
                    </a:cubicBezTo>
                    <a:cubicBezTo>
                      <a:pt x="172498" y="46387"/>
                      <a:pt x="136112" y="10001"/>
                      <a:pt x="91249" y="10001"/>
                    </a:cubicBezTo>
                    <a:lnTo>
                      <a:pt x="91249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728" name="Graphic 1">
                <a:extLst>
                  <a:ext uri="{FF2B5EF4-FFF2-40B4-BE49-F238E27FC236}">
                    <a16:creationId xmlns:a16="http://schemas.microsoft.com/office/drawing/2014/main" id="{7106C0B2-C121-440B-A7E6-CE912C4BE098}"/>
                  </a:ext>
                </a:extLst>
              </p:cNvPr>
              <p:cNvGrpSpPr/>
              <p:nvPr/>
            </p:nvGrpSpPr>
            <p:grpSpPr>
              <a:xfrm>
                <a:off x="5339904" y="5875059"/>
                <a:ext cx="162496" cy="162496"/>
                <a:chOff x="5339904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17809" name="Graphic 1">
                  <a:extLst>
                    <a:ext uri="{FF2B5EF4-FFF2-40B4-BE49-F238E27FC236}">
                      <a16:creationId xmlns:a16="http://schemas.microsoft.com/office/drawing/2014/main" id="{B744D23D-BB03-4901-A1A0-73A116EA3C1F}"/>
                    </a:ext>
                  </a:extLst>
                </p:cNvPr>
                <p:cNvGrpSpPr/>
                <p:nvPr/>
              </p:nvGrpSpPr>
              <p:grpSpPr>
                <a:xfrm>
                  <a:off x="5339904" y="5875059"/>
                  <a:ext cx="162496" cy="162496"/>
                  <a:chOff x="5339904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17816" name="Freeform: Shape 17815">
                    <a:extLst>
                      <a:ext uri="{FF2B5EF4-FFF2-40B4-BE49-F238E27FC236}">
                        <a16:creationId xmlns:a16="http://schemas.microsoft.com/office/drawing/2014/main" id="{4FD2F598-C4CA-4557-BD8B-9B4BAEFD0F0D}"/>
                      </a:ext>
                    </a:extLst>
                  </p:cNvPr>
                  <p:cNvSpPr/>
                  <p:nvPr/>
                </p:nvSpPr>
                <p:spPr>
                  <a:xfrm>
                    <a:off x="5419724" y="5875059"/>
                    <a:ext cx="2952" cy="162496"/>
                  </a:xfrm>
                  <a:custGeom>
                    <a:avLst/>
                    <a:gdLst>
                      <a:gd name="connsiteX0" fmla="*/ 0 w 2952"/>
                      <a:gd name="connsiteY0" fmla="*/ 162497 h 162496"/>
                      <a:gd name="connsiteX1" fmla="*/ 0 w 2952"/>
                      <a:gd name="connsiteY1" fmla="*/ 0 h 162496"/>
                      <a:gd name="connsiteX2" fmla="*/ 2953 w 2952"/>
                      <a:gd name="connsiteY2" fmla="*/ 0 h 162496"/>
                      <a:gd name="connsiteX3" fmla="*/ 2953 w 2952"/>
                      <a:gd name="connsiteY3" fmla="*/ 162497 h 162496"/>
                      <a:gd name="connsiteX4" fmla="*/ 0 w 2952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17" name="Freeform: Shape 17816">
                    <a:extLst>
                      <a:ext uri="{FF2B5EF4-FFF2-40B4-BE49-F238E27FC236}">
                        <a16:creationId xmlns:a16="http://schemas.microsoft.com/office/drawing/2014/main" id="{AE91E681-7404-4203-9D6D-18D42BB0AD45}"/>
                      </a:ext>
                    </a:extLst>
                  </p:cNvPr>
                  <p:cNvSpPr/>
                  <p:nvPr/>
                </p:nvSpPr>
                <p:spPr>
                  <a:xfrm>
                    <a:off x="5339904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818" name="Graphic 1">
                    <a:extLst>
                      <a:ext uri="{FF2B5EF4-FFF2-40B4-BE49-F238E27FC236}">
                        <a16:creationId xmlns:a16="http://schemas.microsoft.com/office/drawing/2014/main" id="{6B7BB01E-518C-427E-90B4-3BE29B80C3BA}"/>
                      </a:ext>
                    </a:extLst>
                  </p:cNvPr>
                  <p:cNvGrpSpPr/>
                  <p:nvPr/>
                </p:nvGrpSpPr>
                <p:grpSpPr>
                  <a:xfrm>
                    <a:off x="5361240" y="5896299"/>
                    <a:ext cx="119920" cy="119919"/>
                    <a:chOff x="5361240" y="5896299"/>
                    <a:chExt cx="119920" cy="119919"/>
                  </a:xfrm>
                  <a:solidFill>
                    <a:srgbClr val="C2C2C2"/>
                  </a:solidFill>
                </p:grpSpPr>
                <p:sp>
                  <p:nvSpPr>
                    <p:cNvPr id="17819" name="Freeform: Shape 17818">
                      <a:extLst>
                        <a:ext uri="{FF2B5EF4-FFF2-40B4-BE49-F238E27FC236}">
                          <a16:creationId xmlns:a16="http://schemas.microsoft.com/office/drawing/2014/main" id="{34EACAED-8767-4696-B168-C2E714DC0E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4193" y="5896299"/>
                      <a:ext cx="114014" cy="119919"/>
                    </a:xfrm>
                    <a:custGeom>
                      <a:avLst/>
                      <a:gdLst>
                        <a:gd name="connsiteX0" fmla="*/ 0 w 114014"/>
                        <a:gd name="connsiteY0" fmla="*/ 117824 h 119919"/>
                        <a:gd name="connsiteX1" fmla="*/ 111823 w 114014"/>
                        <a:gd name="connsiteY1" fmla="*/ 0 h 119919"/>
                        <a:gd name="connsiteX2" fmla="*/ 114014 w 114014"/>
                        <a:gd name="connsiteY2" fmla="*/ 2096 h 119919"/>
                        <a:gd name="connsiteX3" fmla="*/ 2096 w 114014"/>
                        <a:gd name="connsiteY3" fmla="*/ 119920 h 119919"/>
                        <a:gd name="connsiteX4" fmla="*/ 0 w 114014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014" h="119919">
                          <a:moveTo>
                            <a:pt x="0" y="117824"/>
                          </a:moveTo>
                          <a:lnTo>
                            <a:pt x="111823" y="0"/>
                          </a:lnTo>
                          <a:lnTo>
                            <a:pt x="114014" y="2096"/>
                          </a:lnTo>
                          <a:lnTo>
                            <a:pt x="2096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20" name="Freeform: Shape 17819">
                      <a:extLst>
                        <a:ext uri="{FF2B5EF4-FFF2-40B4-BE49-F238E27FC236}">
                          <a16:creationId xmlns:a16="http://schemas.microsoft.com/office/drawing/2014/main" id="{5A1DE151-4F78-47CE-B6F2-8F060ECFB8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1240" y="5899252"/>
                      <a:ext cx="119920" cy="114109"/>
                    </a:xfrm>
                    <a:custGeom>
                      <a:avLst/>
                      <a:gdLst>
                        <a:gd name="connsiteX0" fmla="*/ 0 w 119920"/>
                        <a:gd name="connsiteY0" fmla="*/ 2096 h 114109"/>
                        <a:gd name="connsiteX1" fmla="*/ 2000 w 119920"/>
                        <a:gd name="connsiteY1" fmla="*/ 0 h 114109"/>
                        <a:gd name="connsiteX2" fmla="*/ 119920 w 119920"/>
                        <a:gd name="connsiteY2" fmla="*/ 111919 h 114109"/>
                        <a:gd name="connsiteX3" fmla="*/ 117824 w 119920"/>
                        <a:gd name="connsiteY3" fmla="*/ 114109 h 114109"/>
                        <a:gd name="connsiteX4" fmla="*/ 0 w 119920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20" h="114109">
                          <a:moveTo>
                            <a:pt x="0" y="2096"/>
                          </a:moveTo>
                          <a:lnTo>
                            <a:pt x="2000" y="0"/>
                          </a:lnTo>
                          <a:lnTo>
                            <a:pt x="119920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810" name="Graphic 1">
                  <a:extLst>
                    <a:ext uri="{FF2B5EF4-FFF2-40B4-BE49-F238E27FC236}">
                      <a16:creationId xmlns:a16="http://schemas.microsoft.com/office/drawing/2014/main" id="{0235723D-04A9-415A-B1EF-D72E5C718A77}"/>
                    </a:ext>
                  </a:extLst>
                </p:cNvPr>
                <p:cNvGrpSpPr/>
                <p:nvPr/>
              </p:nvGrpSpPr>
              <p:grpSpPr>
                <a:xfrm>
                  <a:off x="5345048" y="5880107"/>
                  <a:ext cx="152304" cy="152304"/>
                  <a:chOff x="5345048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7811" name="Freeform: Shape 17810">
                    <a:extLst>
                      <a:ext uri="{FF2B5EF4-FFF2-40B4-BE49-F238E27FC236}">
                        <a16:creationId xmlns:a16="http://schemas.microsoft.com/office/drawing/2014/main" id="{FC9D69D6-13DB-40BB-9DC1-F8EC8EA36635}"/>
                      </a:ext>
                    </a:extLst>
                  </p:cNvPr>
                  <p:cNvSpPr/>
                  <p:nvPr/>
                </p:nvSpPr>
                <p:spPr>
                  <a:xfrm>
                    <a:off x="5390006" y="5880107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531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762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531" y="0"/>
                        </a:lnTo>
                        <a:lnTo>
                          <a:pt x="62389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12" name="Freeform: Shape 17811">
                    <a:extLst>
                      <a:ext uri="{FF2B5EF4-FFF2-40B4-BE49-F238E27FC236}">
                        <a16:creationId xmlns:a16="http://schemas.microsoft.com/office/drawing/2014/main" id="{096C8356-A2E6-4109-937A-F22E938F5D8A}"/>
                      </a:ext>
                    </a:extLst>
                  </p:cNvPr>
                  <p:cNvSpPr/>
                  <p:nvPr/>
                </p:nvSpPr>
                <p:spPr>
                  <a:xfrm>
                    <a:off x="5345048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813" name="Graphic 1">
                    <a:extLst>
                      <a:ext uri="{FF2B5EF4-FFF2-40B4-BE49-F238E27FC236}">
                        <a16:creationId xmlns:a16="http://schemas.microsoft.com/office/drawing/2014/main" id="{7728243E-39ED-4CE0-A94F-F2BCCA3219D6}"/>
                      </a:ext>
                    </a:extLst>
                  </p:cNvPr>
                  <p:cNvGrpSpPr/>
                  <p:nvPr/>
                </p:nvGrpSpPr>
                <p:grpSpPr>
                  <a:xfrm>
                    <a:off x="5346953" y="5882012"/>
                    <a:ext cx="148495" cy="148494"/>
                    <a:chOff x="5346953" y="5882012"/>
                    <a:chExt cx="148495" cy="148494"/>
                  </a:xfrm>
                  <a:solidFill>
                    <a:srgbClr val="C2C2C2"/>
                  </a:solidFill>
                </p:grpSpPr>
                <p:sp>
                  <p:nvSpPr>
                    <p:cNvPr id="17814" name="Freeform: Shape 17813">
                      <a:extLst>
                        <a:ext uri="{FF2B5EF4-FFF2-40B4-BE49-F238E27FC236}">
                          <a16:creationId xmlns:a16="http://schemas.microsoft.com/office/drawing/2014/main" id="{94DB2BB8-ED08-424A-9F47-6D9D59535A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46953" y="5920588"/>
                      <a:ext cx="148495" cy="71342"/>
                    </a:xfrm>
                    <a:custGeom>
                      <a:avLst/>
                      <a:gdLst>
                        <a:gd name="connsiteX0" fmla="*/ 0 w 148495"/>
                        <a:gd name="connsiteY0" fmla="*/ 68580 h 71342"/>
                        <a:gd name="connsiteX1" fmla="*/ 147257 w 148495"/>
                        <a:gd name="connsiteY1" fmla="*/ 0 h 71342"/>
                        <a:gd name="connsiteX2" fmla="*/ 148495 w 148495"/>
                        <a:gd name="connsiteY2" fmla="*/ 2762 h 71342"/>
                        <a:gd name="connsiteX3" fmla="*/ 1238 w 148495"/>
                        <a:gd name="connsiteY3" fmla="*/ 71342 h 71342"/>
                        <a:gd name="connsiteX4" fmla="*/ 0 w 148495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495" h="71342">
                          <a:moveTo>
                            <a:pt x="0" y="68580"/>
                          </a:moveTo>
                          <a:lnTo>
                            <a:pt x="147257" y="0"/>
                          </a:lnTo>
                          <a:lnTo>
                            <a:pt x="148495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15" name="Freeform: Shape 17814">
                      <a:extLst>
                        <a:ext uri="{FF2B5EF4-FFF2-40B4-BE49-F238E27FC236}">
                          <a16:creationId xmlns:a16="http://schemas.microsoft.com/office/drawing/2014/main" id="{C395AF72-1B51-4026-8EC1-CF616CF1EB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5529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7729" name="Freeform: Shape 17728">
                <a:extLst>
                  <a:ext uri="{FF2B5EF4-FFF2-40B4-BE49-F238E27FC236}">
                    <a16:creationId xmlns:a16="http://schemas.microsoft.com/office/drawing/2014/main" id="{90BFAA04-51EE-4503-B948-646F3F56EA66}"/>
                  </a:ext>
                </a:extLst>
              </p:cNvPr>
              <p:cNvSpPr/>
              <p:nvPr/>
            </p:nvSpPr>
            <p:spPr>
              <a:xfrm>
                <a:off x="5406675" y="5941734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479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30" name="Freeform: Shape 17729">
                <a:extLst>
                  <a:ext uri="{FF2B5EF4-FFF2-40B4-BE49-F238E27FC236}">
                    <a16:creationId xmlns:a16="http://schemas.microsoft.com/office/drawing/2014/main" id="{DCEC162C-9BD0-4A40-A2EC-D5512FCAAFA3}"/>
                  </a:ext>
                </a:extLst>
              </p:cNvPr>
              <p:cNvSpPr/>
              <p:nvPr/>
            </p:nvSpPr>
            <p:spPr>
              <a:xfrm>
                <a:off x="5530309" y="5870011"/>
                <a:ext cx="172497" cy="172497"/>
              </a:xfrm>
              <a:custGeom>
                <a:avLst/>
                <a:gdLst>
                  <a:gd name="connsiteX0" fmla="*/ 86201 w 172497"/>
                  <a:gd name="connsiteY0" fmla="*/ 172498 h 172497"/>
                  <a:gd name="connsiteX1" fmla="*/ 0 w 172497"/>
                  <a:gd name="connsiteY1" fmla="*/ 86296 h 172497"/>
                  <a:gd name="connsiteX2" fmla="*/ 86201 w 172497"/>
                  <a:gd name="connsiteY2" fmla="*/ 0 h 172497"/>
                  <a:gd name="connsiteX3" fmla="*/ 172498 w 172497"/>
                  <a:gd name="connsiteY3" fmla="*/ 86296 h 172497"/>
                  <a:gd name="connsiteX4" fmla="*/ 86201 w 172497"/>
                  <a:gd name="connsiteY4" fmla="*/ 172498 h 172497"/>
                  <a:gd name="connsiteX5" fmla="*/ 86201 w 172497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97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731" y="0"/>
                      <a:pt x="172498" y="38671"/>
                      <a:pt x="172498" y="86296"/>
                    </a:cubicBezTo>
                    <a:cubicBezTo>
                      <a:pt x="172498" y="133921"/>
                      <a:pt x="133731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731" name="Graphic 1">
                <a:extLst>
                  <a:ext uri="{FF2B5EF4-FFF2-40B4-BE49-F238E27FC236}">
                    <a16:creationId xmlns:a16="http://schemas.microsoft.com/office/drawing/2014/main" id="{ACBEADEE-054B-4418-8E24-6A9498E802BA}"/>
                  </a:ext>
                </a:extLst>
              </p:cNvPr>
              <p:cNvGrpSpPr/>
              <p:nvPr/>
            </p:nvGrpSpPr>
            <p:grpSpPr>
              <a:xfrm>
                <a:off x="5540406" y="5880107"/>
                <a:ext cx="152304" cy="152304"/>
                <a:chOff x="5540406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17804" name="Freeform: Shape 17803">
                  <a:extLst>
                    <a:ext uri="{FF2B5EF4-FFF2-40B4-BE49-F238E27FC236}">
                      <a16:creationId xmlns:a16="http://schemas.microsoft.com/office/drawing/2014/main" id="{DF796B7C-4F8F-43DF-AF0A-C0F10716E7B0}"/>
                    </a:ext>
                  </a:extLst>
                </p:cNvPr>
                <p:cNvSpPr/>
                <p:nvPr/>
              </p:nvSpPr>
              <p:spPr>
                <a:xfrm>
                  <a:off x="5585364" y="5880107"/>
                  <a:ext cx="62388" cy="152304"/>
                </a:xfrm>
                <a:custGeom>
                  <a:avLst/>
                  <a:gdLst>
                    <a:gd name="connsiteX0" fmla="*/ 0 w 62388"/>
                    <a:gd name="connsiteY0" fmla="*/ 151257 h 152304"/>
                    <a:gd name="connsiteX1" fmla="*/ 59627 w 62388"/>
                    <a:gd name="connsiteY1" fmla="*/ 0 h 152304"/>
                    <a:gd name="connsiteX2" fmla="*/ 62389 w 62388"/>
                    <a:gd name="connsiteY2" fmla="*/ 1143 h 152304"/>
                    <a:gd name="connsiteX3" fmla="*/ 2762 w 62388"/>
                    <a:gd name="connsiteY3" fmla="*/ 152305 h 152304"/>
                    <a:gd name="connsiteX4" fmla="*/ 0 w 62388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2304">
                      <a:moveTo>
                        <a:pt x="0" y="151257"/>
                      </a:moveTo>
                      <a:lnTo>
                        <a:pt x="59627" y="0"/>
                      </a:lnTo>
                      <a:lnTo>
                        <a:pt x="62389" y="1143"/>
                      </a:lnTo>
                      <a:lnTo>
                        <a:pt x="2762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05" name="Freeform: Shape 17804">
                  <a:extLst>
                    <a:ext uri="{FF2B5EF4-FFF2-40B4-BE49-F238E27FC236}">
                      <a16:creationId xmlns:a16="http://schemas.microsoft.com/office/drawing/2014/main" id="{8FA24587-35C6-434A-AEC3-2863FCC89226}"/>
                    </a:ext>
                  </a:extLst>
                </p:cNvPr>
                <p:cNvSpPr/>
                <p:nvPr/>
              </p:nvSpPr>
              <p:spPr>
                <a:xfrm>
                  <a:off x="5540406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048 w 152304"/>
                    <a:gd name="connsiteY1" fmla="*/ 0 h 62388"/>
                    <a:gd name="connsiteX2" fmla="*/ 152305 w 152304"/>
                    <a:gd name="connsiteY2" fmla="*/ 59627 h 62388"/>
                    <a:gd name="connsiteX3" fmla="*/ 151162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048" y="0"/>
                      </a:lnTo>
                      <a:lnTo>
                        <a:pt x="152305" y="59627"/>
                      </a:lnTo>
                      <a:lnTo>
                        <a:pt x="151162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806" name="Graphic 1">
                  <a:extLst>
                    <a:ext uri="{FF2B5EF4-FFF2-40B4-BE49-F238E27FC236}">
                      <a16:creationId xmlns:a16="http://schemas.microsoft.com/office/drawing/2014/main" id="{DFDB40EB-CC08-4F9B-A852-4DB5246ED4A7}"/>
                    </a:ext>
                  </a:extLst>
                </p:cNvPr>
                <p:cNvGrpSpPr/>
                <p:nvPr/>
              </p:nvGrpSpPr>
              <p:grpSpPr>
                <a:xfrm>
                  <a:off x="5542215" y="5882012"/>
                  <a:ext cx="148590" cy="148494"/>
                  <a:chOff x="5542215" y="5882012"/>
                  <a:chExt cx="148590" cy="148494"/>
                </a:xfrm>
                <a:solidFill>
                  <a:srgbClr val="C2C2C2"/>
                </a:solidFill>
              </p:grpSpPr>
              <p:sp>
                <p:nvSpPr>
                  <p:cNvPr id="17807" name="Freeform: Shape 17806">
                    <a:extLst>
                      <a:ext uri="{FF2B5EF4-FFF2-40B4-BE49-F238E27FC236}">
                        <a16:creationId xmlns:a16="http://schemas.microsoft.com/office/drawing/2014/main" id="{127190F0-026D-4532-A5F7-8929CBAD34F7}"/>
                      </a:ext>
                    </a:extLst>
                  </p:cNvPr>
                  <p:cNvSpPr/>
                  <p:nvPr/>
                </p:nvSpPr>
                <p:spPr>
                  <a:xfrm>
                    <a:off x="5542215" y="5920588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352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334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352" y="0"/>
                        </a:lnTo>
                        <a:lnTo>
                          <a:pt x="148590" y="2762"/>
                        </a:lnTo>
                        <a:lnTo>
                          <a:pt x="1334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08" name="Freeform: Shape 17807">
                    <a:extLst>
                      <a:ext uri="{FF2B5EF4-FFF2-40B4-BE49-F238E27FC236}">
                        <a16:creationId xmlns:a16="http://schemas.microsoft.com/office/drawing/2014/main" id="{6662EA00-28E5-45C3-BBF3-8F613DA8E5AB}"/>
                      </a:ext>
                    </a:extLst>
                  </p:cNvPr>
                  <p:cNvSpPr/>
                  <p:nvPr/>
                </p:nvSpPr>
                <p:spPr>
                  <a:xfrm>
                    <a:off x="5580887" y="5882012"/>
                    <a:ext cx="71342" cy="148494"/>
                  </a:xfrm>
                  <a:custGeom>
                    <a:avLst/>
                    <a:gdLst>
                      <a:gd name="connsiteX0" fmla="*/ 0 w 71342"/>
                      <a:gd name="connsiteY0" fmla="*/ 1238 h 148494"/>
                      <a:gd name="connsiteX1" fmla="*/ 2667 w 71342"/>
                      <a:gd name="connsiteY1" fmla="*/ 0 h 148494"/>
                      <a:gd name="connsiteX2" fmla="*/ 71342 w 71342"/>
                      <a:gd name="connsiteY2" fmla="*/ 147256 h 148494"/>
                      <a:gd name="connsiteX3" fmla="*/ 68580 w 71342"/>
                      <a:gd name="connsiteY3" fmla="*/ 148495 h 148494"/>
                      <a:gd name="connsiteX4" fmla="*/ 0 w 71342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494">
                        <a:moveTo>
                          <a:pt x="0" y="1238"/>
                        </a:moveTo>
                        <a:lnTo>
                          <a:pt x="2667" y="0"/>
                        </a:lnTo>
                        <a:lnTo>
                          <a:pt x="71342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7732" name="Graphic 1">
                <a:extLst>
                  <a:ext uri="{FF2B5EF4-FFF2-40B4-BE49-F238E27FC236}">
                    <a16:creationId xmlns:a16="http://schemas.microsoft.com/office/drawing/2014/main" id="{73D44A97-4B30-421F-856E-9E8E939B133D}"/>
                  </a:ext>
                </a:extLst>
              </p:cNvPr>
              <p:cNvGrpSpPr/>
              <p:nvPr/>
            </p:nvGrpSpPr>
            <p:grpSpPr>
              <a:xfrm>
                <a:off x="5539263" y="5871058"/>
                <a:ext cx="162496" cy="169449"/>
                <a:chOff x="5539263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17792" name="Graphic 1">
                  <a:extLst>
                    <a:ext uri="{FF2B5EF4-FFF2-40B4-BE49-F238E27FC236}">
                      <a16:creationId xmlns:a16="http://schemas.microsoft.com/office/drawing/2014/main" id="{E6AA7D43-BC3C-437E-9549-771A17169C6A}"/>
                    </a:ext>
                  </a:extLst>
                </p:cNvPr>
                <p:cNvGrpSpPr/>
                <p:nvPr/>
              </p:nvGrpSpPr>
              <p:grpSpPr>
                <a:xfrm>
                  <a:off x="5539263" y="5871058"/>
                  <a:ext cx="162496" cy="169449"/>
                  <a:chOff x="5539263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17799" name="Freeform: Shape 17798">
                    <a:extLst>
                      <a:ext uri="{FF2B5EF4-FFF2-40B4-BE49-F238E27FC236}">
                        <a16:creationId xmlns:a16="http://schemas.microsoft.com/office/drawing/2014/main" id="{7AAA4CBB-0BAA-406B-8752-4F3A28657761}"/>
                      </a:ext>
                    </a:extLst>
                  </p:cNvPr>
                  <p:cNvSpPr/>
                  <p:nvPr/>
                </p:nvSpPr>
                <p:spPr>
                  <a:xfrm>
                    <a:off x="5618987" y="5871058"/>
                    <a:ext cx="3048" cy="169449"/>
                  </a:xfrm>
                  <a:custGeom>
                    <a:avLst/>
                    <a:gdLst>
                      <a:gd name="connsiteX0" fmla="*/ 0 w 3048"/>
                      <a:gd name="connsiteY0" fmla="*/ 169450 h 169449"/>
                      <a:gd name="connsiteX1" fmla="*/ 0 w 3048"/>
                      <a:gd name="connsiteY1" fmla="*/ 0 h 169449"/>
                      <a:gd name="connsiteX2" fmla="*/ 3048 w 3048"/>
                      <a:gd name="connsiteY2" fmla="*/ 0 h 169449"/>
                      <a:gd name="connsiteX3" fmla="*/ 3048 w 3048"/>
                      <a:gd name="connsiteY3" fmla="*/ 169450 h 169449"/>
                      <a:gd name="connsiteX4" fmla="*/ 0 w 3048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3048" y="0"/>
                        </a:lnTo>
                        <a:lnTo>
                          <a:pt x="3048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00" name="Freeform: Shape 17799">
                    <a:extLst>
                      <a:ext uri="{FF2B5EF4-FFF2-40B4-BE49-F238E27FC236}">
                        <a16:creationId xmlns:a16="http://schemas.microsoft.com/office/drawing/2014/main" id="{AACA322E-5002-4237-820B-A47E965EF45A}"/>
                      </a:ext>
                    </a:extLst>
                  </p:cNvPr>
                  <p:cNvSpPr/>
                  <p:nvPr/>
                </p:nvSpPr>
                <p:spPr>
                  <a:xfrm>
                    <a:off x="5539263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801" name="Graphic 1">
                    <a:extLst>
                      <a:ext uri="{FF2B5EF4-FFF2-40B4-BE49-F238E27FC236}">
                        <a16:creationId xmlns:a16="http://schemas.microsoft.com/office/drawing/2014/main" id="{588C0D54-AA67-47FB-B30A-B24E9BED4A88}"/>
                      </a:ext>
                    </a:extLst>
                  </p:cNvPr>
                  <p:cNvGrpSpPr/>
                  <p:nvPr/>
                </p:nvGrpSpPr>
                <p:grpSpPr>
                  <a:xfrm>
                    <a:off x="5560599" y="5893251"/>
                    <a:ext cx="119824" cy="125063"/>
                    <a:chOff x="5560599" y="5893251"/>
                    <a:chExt cx="119824" cy="125063"/>
                  </a:xfrm>
                  <a:solidFill>
                    <a:srgbClr val="A1A1A1"/>
                  </a:solidFill>
                </p:grpSpPr>
                <p:sp>
                  <p:nvSpPr>
                    <p:cNvPr id="17802" name="Freeform: Shape 17801">
                      <a:extLst>
                        <a:ext uri="{FF2B5EF4-FFF2-40B4-BE49-F238E27FC236}">
                          <a16:creationId xmlns:a16="http://schemas.microsoft.com/office/drawing/2014/main" id="{60FE01F7-7830-4B4A-B53A-D6E2D15DE6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63457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09 w 114109"/>
                        <a:gd name="connsiteY2" fmla="*/ 2191 h 125063"/>
                        <a:gd name="connsiteX3" fmla="*/ 2191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09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03" name="Freeform: Shape 17802">
                      <a:extLst>
                        <a:ext uri="{FF2B5EF4-FFF2-40B4-BE49-F238E27FC236}">
                          <a16:creationId xmlns:a16="http://schemas.microsoft.com/office/drawing/2014/main" id="{1CCFA7C8-EFEF-4B33-8148-9AA8096710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60599" y="5896299"/>
                      <a:ext cx="119824" cy="118967"/>
                    </a:xfrm>
                    <a:custGeom>
                      <a:avLst/>
                      <a:gdLst>
                        <a:gd name="connsiteX0" fmla="*/ 0 w 119824"/>
                        <a:gd name="connsiteY0" fmla="*/ 2286 h 118967"/>
                        <a:gd name="connsiteX1" fmla="*/ 2000 w 119824"/>
                        <a:gd name="connsiteY1" fmla="*/ 0 h 118967"/>
                        <a:gd name="connsiteX2" fmla="*/ 119825 w 119824"/>
                        <a:gd name="connsiteY2" fmla="*/ 116681 h 118967"/>
                        <a:gd name="connsiteX3" fmla="*/ 117824 w 119824"/>
                        <a:gd name="connsiteY3" fmla="*/ 118967 h 118967"/>
                        <a:gd name="connsiteX4" fmla="*/ 0 w 119824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4" h="118967">
                          <a:moveTo>
                            <a:pt x="0" y="2286"/>
                          </a:moveTo>
                          <a:lnTo>
                            <a:pt x="2000" y="0"/>
                          </a:lnTo>
                          <a:lnTo>
                            <a:pt x="119825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793" name="Graphic 1">
                  <a:extLst>
                    <a:ext uri="{FF2B5EF4-FFF2-40B4-BE49-F238E27FC236}">
                      <a16:creationId xmlns:a16="http://schemas.microsoft.com/office/drawing/2014/main" id="{CF63CA86-96BC-41A3-BA39-A33A61A7A0A9}"/>
                    </a:ext>
                  </a:extLst>
                </p:cNvPr>
                <p:cNvGrpSpPr/>
                <p:nvPr/>
              </p:nvGrpSpPr>
              <p:grpSpPr>
                <a:xfrm>
                  <a:off x="5544407" y="5876392"/>
                  <a:ext cx="152209" cy="158781"/>
                  <a:chOff x="5544407" y="5876392"/>
                  <a:chExt cx="152209" cy="158781"/>
                </a:xfrm>
                <a:solidFill>
                  <a:srgbClr val="A1A1A1"/>
                </a:solidFill>
              </p:grpSpPr>
              <p:sp>
                <p:nvSpPr>
                  <p:cNvPr id="17794" name="Freeform: Shape 17793">
                    <a:extLst>
                      <a:ext uri="{FF2B5EF4-FFF2-40B4-BE49-F238E27FC236}">
                        <a16:creationId xmlns:a16="http://schemas.microsoft.com/office/drawing/2014/main" id="{0D2CD4D3-84DF-4A8C-8D83-093EE5B42C29}"/>
                      </a:ext>
                    </a:extLst>
                  </p:cNvPr>
                  <p:cNvSpPr/>
                  <p:nvPr/>
                </p:nvSpPr>
                <p:spPr>
                  <a:xfrm>
                    <a:off x="5589364" y="5876392"/>
                    <a:ext cx="62293" cy="158781"/>
                  </a:xfrm>
                  <a:custGeom>
                    <a:avLst/>
                    <a:gdLst>
                      <a:gd name="connsiteX0" fmla="*/ 0 w 62293"/>
                      <a:gd name="connsiteY0" fmla="*/ 157639 h 158781"/>
                      <a:gd name="connsiteX1" fmla="*/ 59531 w 62293"/>
                      <a:gd name="connsiteY1" fmla="*/ 0 h 158781"/>
                      <a:gd name="connsiteX2" fmla="*/ 62293 w 62293"/>
                      <a:gd name="connsiteY2" fmla="*/ 1143 h 158781"/>
                      <a:gd name="connsiteX3" fmla="*/ 2762 w 62293"/>
                      <a:gd name="connsiteY3" fmla="*/ 158782 h 158781"/>
                      <a:gd name="connsiteX4" fmla="*/ 0 w 62293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8781">
                        <a:moveTo>
                          <a:pt x="0" y="157639"/>
                        </a:moveTo>
                        <a:lnTo>
                          <a:pt x="59531" y="0"/>
                        </a:lnTo>
                        <a:lnTo>
                          <a:pt x="62293" y="1143"/>
                        </a:lnTo>
                        <a:lnTo>
                          <a:pt x="2762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795" name="Freeform: Shape 17794">
                    <a:extLst>
                      <a:ext uri="{FF2B5EF4-FFF2-40B4-BE49-F238E27FC236}">
                        <a16:creationId xmlns:a16="http://schemas.microsoft.com/office/drawing/2014/main" id="{974A9146-5AF4-404A-BC8B-3F3DF9928F86}"/>
                      </a:ext>
                    </a:extLst>
                  </p:cNvPr>
                  <p:cNvSpPr/>
                  <p:nvPr/>
                </p:nvSpPr>
                <p:spPr>
                  <a:xfrm>
                    <a:off x="5544407" y="5923255"/>
                    <a:ext cx="152209" cy="65055"/>
                  </a:xfrm>
                  <a:custGeom>
                    <a:avLst/>
                    <a:gdLst>
                      <a:gd name="connsiteX0" fmla="*/ 0 w 152209"/>
                      <a:gd name="connsiteY0" fmla="*/ 2858 h 65055"/>
                      <a:gd name="connsiteX1" fmla="*/ 1048 w 152209"/>
                      <a:gd name="connsiteY1" fmla="*/ 0 h 65055"/>
                      <a:gd name="connsiteX2" fmla="*/ 152209 w 152209"/>
                      <a:gd name="connsiteY2" fmla="*/ 62103 h 65055"/>
                      <a:gd name="connsiteX3" fmla="*/ 151162 w 152209"/>
                      <a:gd name="connsiteY3" fmla="*/ 65056 h 65055"/>
                      <a:gd name="connsiteX4" fmla="*/ 0 w 152209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5055">
                        <a:moveTo>
                          <a:pt x="0" y="2858"/>
                        </a:moveTo>
                        <a:lnTo>
                          <a:pt x="1048" y="0"/>
                        </a:lnTo>
                        <a:lnTo>
                          <a:pt x="152209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796" name="Graphic 1">
                    <a:extLst>
                      <a:ext uri="{FF2B5EF4-FFF2-40B4-BE49-F238E27FC236}">
                        <a16:creationId xmlns:a16="http://schemas.microsoft.com/office/drawing/2014/main" id="{1EED3056-E7E4-4658-95C0-2B5A27806820}"/>
                      </a:ext>
                    </a:extLst>
                  </p:cNvPr>
                  <p:cNvGrpSpPr/>
                  <p:nvPr/>
                </p:nvGrpSpPr>
                <p:grpSpPr>
                  <a:xfrm>
                    <a:off x="5546216" y="5878297"/>
                    <a:ext cx="148589" cy="154971"/>
                    <a:chOff x="5546216" y="5878297"/>
                    <a:chExt cx="148589" cy="154971"/>
                  </a:xfrm>
                  <a:solidFill>
                    <a:srgbClr val="A1A1A1"/>
                  </a:solidFill>
                </p:grpSpPr>
                <p:sp>
                  <p:nvSpPr>
                    <p:cNvPr id="17797" name="Freeform: Shape 17796">
                      <a:extLst>
                        <a:ext uri="{FF2B5EF4-FFF2-40B4-BE49-F238E27FC236}">
                          <a16:creationId xmlns:a16="http://schemas.microsoft.com/office/drawing/2014/main" id="{0D3839D3-F4D6-4C15-AD1E-61268A460E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6216" y="5918588"/>
                      <a:ext cx="148589" cy="74390"/>
                    </a:xfrm>
                    <a:custGeom>
                      <a:avLst/>
                      <a:gdLst>
                        <a:gd name="connsiteX0" fmla="*/ 0 w 148589"/>
                        <a:gd name="connsiteY0" fmla="*/ 71533 h 74390"/>
                        <a:gd name="connsiteX1" fmla="*/ 147351 w 148589"/>
                        <a:gd name="connsiteY1" fmla="*/ 0 h 74390"/>
                        <a:gd name="connsiteX2" fmla="*/ 148590 w 148589"/>
                        <a:gd name="connsiteY2" fmla="*/ 2857 h 74390"/>
                        <a:gd name="connsiteX3" fmla="*/ 1238 w 148589"/>
                        <a:gd name="connsiteY3" fmla="*/ 74390 h 74390"/>
                        <a:gd name="connsiteX4" fmla="*/ 0 w 148589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4390">
                          <a:moveTo>
                            <a:pt x="0" y="71533"/>
                          </a:moveTo>
                          <a:lnTo>
                            <a:pt x="147351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98" name="Freeform: Shape 17797">
                      <a:extLst>
                        <a:ext uri="{FF2B5EF4-FFF2-40B4-BE49-F238E27FC236}">
                          <a16:creationId xmlns:a16="http://schemas.microsoft.com/office/drawing/2014/main" id="{06CB3BBB-E30F-4C12-A957-CEB7488FB2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84888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667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667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7733" name="Freeform: Shape 17732">
                <a:extLst>
                  <a:ext uri="{FF2B5EF4-FFF2-40B4-BE49-F238E27FC236}">
                    <a16:creationId xmlns:a16="http://schemas.microsoft.com/office/drawing/2014/main" id="{09885706-DEDA-4B87-AA95-1D80D3EAD3AA}"/>
                  </a:ext>
                </a:extLst>
              </p:cNvPr>
              <p:cNvSpPr/>
              <p:nvPr/>
            </p:nvSpPr>
            <p:spPr>
              <a:xfrm>
                <a:off x="5607557" y="5870011"/>
                <a:ext cx="96202" cy="172497"/>
              </a:xfrm>
              <a:custGeom>
                <a:avLst/>
                <a:gdLst>
                  <a:gd name="connsiteX0" fmla="*/ 10002 w 96202"/>
                  <a:gd name="connsiteY0" fmla="*/ 0 h 172497"/>
                  <a:gd name="connsiteX1" fmla="*/ 0 w 96202"/>
                  <a:gd name="connsiteY1" fmla="*/ 571 h 172497"/>
                  <a:gd name="connsiteX2" fmla="*/ 76200 w 96202"/>
                  <a:gd name="connsiteY2" fmla="*/ 86296 h 172497"/>
                  <a:gd name="connsiteX3" fmla="*/ 0 w 96202"/>
                  <a:gd name="connsiteY3" fmla="*/ 171926 h 172497"/>
                  <a:gd name="connsiteX4" fmla="*/ 10002 w 96202"/>
                  <a:gd name="connsiteY4" fmla="*/ 172498 h 172497"/>
                  <a:gd name="connsiteX5" fmla="*/ 96203 w 96202"/>
                  <a:gd name="connsiteY5" fmla="*/ 86296 h 172497"/>
                  <a:gd name="connsiteX6" fmla="*/ 10002 w 96202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97">
                    <a:moveTo>
                      <a:pt x="10002" y="0"/>
                    </a:moveTo>
                    <a:cubicBezTo>
                      <a:pt x="6668" y="0"/>
                      <a:pt x="3334" y="190"/>
                      <a:pt x="0" y="571"/>
                    </a:cubicBezTo>
                    <a:cubicBezTo>
                      <a:pt x="42863" y="5524"/>
                      <a:pt x="76200" y="42100"/>
                      <a:pt x="76200" y="86296"/>
                    </a:cubicBezTo>
                    <a:cubicBezTo>
                      <a:pt x="76200" y="130492"/>
                      <a:pt x="42863" y="166973"/>
                      <a:pt x="0" y="171926"/>
                    </a:cubicBezTo>
                    <a:cubicBezTo>
                      <a:pt x="3239" y="172307"/>
                      <a:pt x="6572" y="172498"/>
                      <a:pt x="10002" y="172498"/>
                    </a:cubicBezTo>
                    <a:cubicBezTo>
                      <a:pt x="57531" y="172498"/>
                      <a:pt x="96203" y="133826"/>
                      <a:pt x="96203" y="86296"/>
                    </a:cubicBezTo>
                    <a:cubicBezTo>
                      <a:pt x="96203" y="38767"/>
                      <a:pt x="57531" y="0"/>
                      <a:pt x="10002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34" name="Freeform: Shape 17733">
                <a:extLst>
                  <a:ext uri="{FF2B5EF4-FFF2-40B4-BE49-F238E27FC236}">
                    <a16:creationId xmlns:a16="http://schemas.microsoft.com/office/drawing/2014/main" id="{F80ADF7E-B60A-4D60-8C14-541DA4963076}"/>
                  </a:ext>
                </a:extLst>
              </p:cNvPr>
              <p:cNvSpPr/>
              <p:nvPr/>
            </p:nvSpPr>
            <p:spPr>
              <a:xfrm>
                <a:off x="5525261" y="5865057"/>
                <a:ext cx="182498" cy="182498"/>
              </a:xfrm>
              <a:custGeom>
                <a:avLst/>
                <a:gdLst>
                  <a:gd name="connsiteX0" fmla="*/ 91249 w 182498"/>
                  <a:gd name="connsiteY0" fmla="*/ 0 h 182498"/>
                  <a:gd name="connsiteX1" fmla="*/ 182499 w 182498"/>
                  <a:gd name="connsiteY1" fmla="*/ 91250 h 182498"/>
                  <a:gd name="connsiteX2" fmla="*/ 91249 w 182498"/>
                  <a:gd name="connsiteY2" fmla="*/ 182499 h 182498"/>
                  <a:gd name="connsiteX3" fmla="*/ 0 w 182498"/>
                  <a:gd name="connsiteY3" fmla="*/ 91250 h 182498"/>
                  <a:gd name="connsiteX4" fmla="*/ 91249 w 182498"/>
                  <a:gd name="connsiteY4" fmla="*/ 0 h 182498"/>
                  <a:gd name="connsiteX5" fmla="*/ 91249 w 182498"/>
                  <a:gd name="connsiteY5" fmla="*/ 10001 h 182498"/>
                  <a:gd name="connsiteX6" fmla="*/ 10001 w 182498"/>
                  <a:gd name="connsiteY6" fmla="*/ 91250 h 182498"/>
                  <a:gd name="connsiteX7" fmla="*/ 91249 w 182498"/>
                  <a:gd name="connsiteY7" fmla="*/ 172498 h 182498"/>
                  <a:gd name="connsiteX8" fmla="*/ 172498 w 182498"/>
                  <a:gd name="connsiteY8" fmla="*/ 91250 h 182498"/>
                  <a:gd name="connsiteX9" fmla="*/ 91249 w 182498"/>
                  <a:gd name="connsiteY9" fmla="*/ 10001 h 182498"/>
                  <a:gd name="connsiteX10" fmla="*/ 91249 w 182498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8" h="182498">
                    <a:moveTo>
                      <a:pt x="91249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49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95" y="40862"/>
                      <a:pt x="40862" y="0"/>
                      <a:pt x="91249" y="0"/>
                    </a:cubicBezTo>
                    <a:moveTo>
                      <a:pt x="91249" y="10001"/>
                    </a:moveTo>
                    <a:cubicBezTo>
                      <a:pt x="46387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49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387"/>
                      <a:pt x="136017" y="10001"/>
                      <a:pt x="91249" y="10001"/>
                    </a:cubicBezTo>
                    <a:lnTo>
                      <a:pt x="91249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735" name="Graphic 1">
                <a:extLst>
                  <a:ext uri="{FF2B5EF4-FFF2-40B4-BE49-F238E27FC236}">
                    <a16:creationId xmlns:a16="http://schemas.microsoft.com/office/drawing/2014/main" id="{15DA48C2-4852-4801-BDCC-B30BF8D6E1C3}"/>
                  </a:ext>
                </a:extLst>
              </p:cNvPr>
              <p:cNvGrpSpPr/>
              <p:nvPr/>
            </p:nvGrpSpPr>
            <p:grpSpPr>
              <a:xfrm>
                <a:off x="5535262" y="5875059"/>
                <a:ext cx="162496" cy="162496"/>
                <a:chOff x="5535262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17780" name="Graphic 1">
                  <a:extLst>
                    <a:ext uri="{FF2B5EF4-FFF2-40B4-BE49-F238E27FC236}">
                      <a16:creationId xmlns:a16="http://schemas.microsoft.com/office/drawing/2014/main" id="{E1D77BB4-EFD6-4822-BCB9-30A88C5EFD4B}"/>
                    </a:ext>
                  </a:extLst>
                </p:cNvPr>
                <p:cNvGrpSpPr/>
                <p:nvPr/>
              </p:nvGrpSpPr>
              <p:grpSpPr>
                <a:xfrm>
                  <a:off x="5535262" y="5875059"/>
                  <a:ext cx="162496" cy="162496"/>
                  <a:chOff x="5535262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17787" name="Freeform: Shape 17786">
                    <a:extLst>
                      <a:ext uri="{FF2B5EF4-FFF2-40B4-BE49-F238E27FC236}">
                        <a16:creationId xmlns:a16="http://schemas.microsoft.com/office/drawing/2014/main" id="{EC50CD78-B559-4BD2-AAAE-33964290AD9A}"/>
                      </a:ext>
                    </a:extLst>
                  </p:cNvPr>
                  <p:cNvSpPr/>
                  <p:nvPr/>
                </p:nvSpPr>
                <p:spPr>
                  <a:xfrm>
                    <a:off x="5615082" y="5875059"/>
                    <a:ext cx="2952" cy="162496"/>
                  </a:xfrm>
                  <a:custGeom>
                    <a:avLst/>
                    <a:gdLst>
                      <a:gd name="connsiteX0" fmla="*/ 0 w 2952"/>
                      <a:gd name="connsiteY0" fmla="*/ 162497 h 162496"/>
                      <a:gd name="connsiteX1" fmla="*/ 0 w 2952"/>
                      <a:gd name="connsiteY1" fmla="*/ 0 h 162496"/>
                      <a:gd name="connsiteX2" fmla="*/ 2953 w 2952"/>
                      <a:gd name="connsiteY2" fmla="*/ 0 h 162496"/>
                      <a:gd name="connsiteX3" fmla="*/ 2953 w 2952"/>
                      <a:gd name="connsiteY3" fmla="*/ 162497 h 162496"/>
                      <a:gd name="connsiteX4" fmla="*/ 0 w 2952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788" name="Freeform: Shape 17787">
                    <a:extLst>
                      <a:ext uri="{FF2B5EF4-FFF2-40B4-BE49-F238E27FC236}">
                        <a16:creationId xmlns:a16="http://schemas.microsoft.com/office/drawing/2014/main" id="{B6E269CC-C62B-4EA2-9DF1-BE9004A4BD2F}"/>
                      </a:ext>
                    </a:extLst>
                  </p:cNvPr>
                  <p:cNvSpPr/>
                  <p:nvPr/>
                </p:nvSpPr>
                <p:spPr>
                  <a:xfrm>
                    <a:off x="5535262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789" name="Graphic 1">
                    <a:extLst>
                      <a:ext uri="{FF2B5EF4-FFF2-40B4-BE49-F238E27FC236}">
                        <a16:creationId xmlns:a16="http://schemas.microsoft.com/office/drawing/2014/main" id="{ADF5D3C2-0F09-4CCB-B294-EDBD56727432}"/>
                      </a:ext>
                    </a:extLst>
                  </p:cNvPr>
                  <p:cNvGrpSpPr/>
                  <p:nvPr/>
                </p:nvGrpSpPr>
                <p:grpSpPr>
                  <a:xfrm>
                    <a:off x="5556598" y="5896299"/>
                    <a:ext cx="119824" cy="119919"/>
                    <a:chOff x="5556598" y="5896299"/>
                    <a:chExt cx="119824" cy="119919"/>
                  </a:xfrm>
                  <a:solidFill>
                    <a:srgbClr val="C2C2C2"/>
                  </a:solidFill>
                </p:grpSpPr>
                <p:sp>
                  <p:nvSpPr>
                    <p:cNvPr id="17790" name="Freeform: Shape 17789">
                      <a:extLst>
                        <a:ext uri="{FF2B5EF4-FFF2-40B4-BE49-F238E27FC236}">
                          <a16:creationId xmlns:a16="http://schemas.microsoft.com/office/drawing/2014/main" id="{7FECEDD6-9130-4E50-8F8F-366183F99D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59456" y="5896299"/>
                      <a:ext cx="114109" cy="119919"/>
                    </a:xfrm>
                    <a:custGeom>
                      <a:avLst/>
                      <a:gdLst>
                        <a:gd name="connsiteX0" fmla="*/ 0 w 114109"/>
                        <a:gd name="connsiteY0" fmla="*/ 117824 h 119919"/>
                        <a:gd name="connsiteX1" fmla="*/ 111919 w 114109"/>
                        <a:gd name="connsiteY1" fmla="*/ 0 h 119919"/>
                        <a:gd name="connsiteX2" fmla="*/ 114110 w 114109"/>
                        <a:gd name="connsiteY2" fmla="*/ 2096 h 119919"/>
                        <a:gd name="connsiteX3" fmla="*/ 2191 w 114109"/>
                        <a:gd name="connsiteY3" fmla="*/ 119920 h 119919"/>
                        <a:gd name="connsiteX4" fmla="*/ 0 w 114109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110" y="2096"/>
                          </a:lnTo>
                          <a:lnTo>
                            <a:pt x="2191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91" name="Freeform: Shape 17790">
                      <a:extLst>
                        <a:ext uri="{FF2B5EF4-FFF2-40B4-BE49-F238E27FC236}">
                          <a16:creationId xmlns:a16="http://schemas.microsoft.com/office/drawing/2014/main" id="{9C718A05-23CD-4488-B7CD-7CB9A0B677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56598" y="5899252"/>
                      <a:ext cx="119824" cy="114109"/>
                    </a:xfrm>
                    <a:custGeom>
                      <a:avLst/>
                      <a:gdLst>
                        <a:gd name="connsiteX0" fmla="*/ 0 w 119824"/>
                        <a:gd name="connsiteY0" fmla="*/ 2096 h 114109"/>
                        <a:gd name="connsiteX1" fmla="*/ 2000 w 119824"/>
                        <a:gd name="connsiteY1" fmla="*/ 0 h 114109"/>
                        <a:gd name="connsiteX2" fmla="*/ 119825 w 119824"/>
                        <a:gd name="connsiteY2" fmla="*/ 111919 h 114109"/>
                        <a:gd name="connsiteX3" fmla="*/ 117824 w 119824"/>
                        <a:gd name="connsiteY3" fmla="*/ 114109 h 114109"/>
                        <a:gd name="connsiteX4" fmla="*/ 0 w 119824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4" h="114109">
                          <a:moveTo>
                            <a:pt x="0" y="2096"/>
                          </a:moveTo>
                          <a:lnTo>
                            <a:pt x="2000" y="0"/>
                          </a:lnTo>
                          <a:lnTo>
                            <a:pt x="119825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781" name="Graphic 1">
                  <a:extLst>
                    <a:ext uri="{FF2B5EF4-FFF2-40B4-BE49-F238E27FC236}">
                      <a16:creationId xmlns:a16="http://schemas.microsoft.com/office/drawing/2014/main" id="{65D9B1B3-05AB-41CA-A570-8E1224B84E80}"/>
                    </a:ext>
                  </a:extLst>
                </p:cNvPr>
                <p:cNvGrpSpPr/>
                <p:nvPr/>
              </p:nvGrpSpPr>
              <p:grpSpPr>
                <a:xfrm>
                  <a:off x="5540406" y="5880107"/>
                  <a:ext cx="152304" cy="152304"/>
                  <a:chOff x="5540406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7782" name="Freeform: Shape 17781">
                    <a:extLst>
                      <a:ext uri="{FF2B5EF4-FFF2-40B4-BE49-F238E27FC236}">
                        <a16:creationId xmlns:a16="http://schemas.microsoft.com/office/drawing/2014/main" id="{ED64CA40-7E9E-4437-B115-E705120B722B}"/>
                      </a:ext>
                    </a:extLst>
                  </p:cNvPr>
                  <p:cNvSpPr/>
                  <p:nvPr/>
                </p:nvSpPr>
                <p:spPr>
                  <a:xfrm>
                    <a:off x="5585364" y="5880107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627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762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783" name="Freeform: Shape 17782">
                    <a:extLst>
                      <a:ext uri="{FF2B5EF4-FFF2-40B4-BE49-F238E27FC236}">
                        <a16:creationId xmlns:a16="http://schemas.microsoft.com/office/drawing/2014/main" id="{E24B4203-79DC-485E-8A4C-74835725FB67}"/>
                      </a:ext>
                    </a:extLst>
                  </p:cNvPr>
                  <p:cNvSpPr/>
                  <p:nvPr/>
                </p:nvSpPr>
                <p:spPr>
                  <a:xfrm>
                    <a:off x="5540406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784" name="Graphic 1">
                    <a:extLst>
                      <a:ext uri="{FF2B5EF4-FFF2-40B4-BE49-F238E27FC236}">
                        <a16:creationId xmlns:a16="http://schemas.microsoft.com/office/drawing/2014/main" id="{0926F865-721A-438B-B95D-DB3350DB74DB}"/>
                      </a:ext>
                    </a:extLst>
                  </p:cNvPr>
                  <p:cNvGrpSpPr/>
                  <p:nvPr/>
                </p:nvGrpSpPr>
                <p:grpSpPr>
                  <a:xfrm>
                    <a:off x="5542215" y="5882012"/>
                    <a:ext cx="148590" cy="148494"/>
                    <a:chOff x="5542215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7785" name="Freeform: Shape 17784">
                      <a:extLst>
                        <a:ext uri="{FF2B5EF4-FFF2-40B4-BE49-F238E27FC236}">
                          <a16:creationId xmlns:a16="http://schemas.microsoft.com/office/drawing/2014/main" id="{682FC235-9397-48AE-9CBF-943ABC6E1B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2215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334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334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86" name="Freeform: Shape 17785">
                      <a:extLst>
                        <a:ext uri="{FF2B5EF4-FFF2-40B4-BE49-F238E27FC236}">
                          <a16:creationId xmlns:a16="http://schemas.microsoft.com/office/drawing/2014/main" id="{BAC0FD0A-2B13-4CC5-B1D5-1F0970A281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80887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667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7736" name="Freeform: Shape 17735">
                <a:extLst>
                  <a:ext uri="{FF2B5EF4-FFF2-40B4-BE49-F238E27FC236}">
                    <a16:creationId xmlns:a16="http://schemas.microsoft.com/office/drawing/2014/main" id="{9ED5EBFA-8ECD-468A-B0D2-849ECCBB6FAF}"/>
                  </a:ext>
                </a:extLst>
              </p:cNvPr>
              <p:cNvSpPr/>
              <p:nvPr/>
            </p:nvSpPr>
            <p:spPr>
              <a:xfrm>
                <a:off x="5602033" y="5941734"/>
                <a:ext cx="28955" cy="28956"/>
              </a:xfrm>
              <a:custGeom>
                <a:avLst/>
                <a:gdLst>
                  <a:gd name="connsiteX0" fmla="*/ 14478 w 28955"/>
                  <a:gd name="connsiteY0" fmla="*/ 28956 h 28956"/>
                  <a:gd name="connsiteX1" fmla="*/ 0 w 28955"/>
                  <a:gd name="connsiteY1" fmla="*/ 14478 h 28956"/>
                  <a:gd name="connsiteX2" fmla="*/ 14478 w 28955"/>
                  <a:gd name="connsiteY2" fmla="*/ 0 h 28956"/>
                  <a:gd name="connsiteX3" fmla="*/ 28956 w 28955"/>
                  <a:gd name="connsiteY3" fmla="*/ 14478 h 28956"/>
                  <a:gd name="connsiteX4" fmla="*/ 14478 w 28955"/>
                  <a:gd name="connsiteY4" fmla="*/ 28956 h 28956"/>
                  <a:gd name="connsiteX5" fmla="*/ 14478 w 28955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5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479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37" name="Freeform: Shape 17736">
                <a:extLst>
                  <a:ext uri="{FF2B5EF4-FFF2-40B4-BE49-F238E27FC236}">
                    <a16:creationId xmlns:a16="http://schemas.microsoft.com/office/drawing/2014/main" id="{1FD0A1F8-10A3-468C-8974-176E3BDD3F5B}"/>
                  </a:ext>
                </a:extLst>
              </p:cNvPr>
              <p:cNvSpPr/>
              <p:nvPr/>
            </p:nvSpPr>
            <p:spPr>
              <a:xfrm>
                <a:off x="5078144" y="5331467"/>
                <a:ext cx="677342" cy="286490"/>
              </a:xfrm>
              <a:custGeom>
                <a:avLst/>
                <a:gdLst>
                  <a:gd name="connsiteX0" fmla="*/ 656857 w 677342"/>
                  <a:gd name="connsiteY0" fmla="*/ 38290 h 286490"/>
                  <a:gd name="connsiteX1" fmla="*/ 657048 w 677342"/>
                  <a:gd name="connsiteY1" fmla="*/ 38290 h 286490"/>
                  <a:gd name="connsiteX2" fmla="*/ 677336 w 677342"/>
                  <a:gd name="connsiteY2" fmla="*/ 16669 h 286490"/>
                  <a:gd name="connsiteX3" fmla="*/ 668002 w 677342"/>
                  <a:gd name="connsiteY3" fmla="*/ 0 h 286490"/>
                  <a:gd name="connsiteX4" fmla="*/ 444355 w 677342"/>
                  <a:gd name="connsiteY4" fmla="*/ 0 h 286490"/>
                  <a:gd name="connsiteX5" fmla="*/ 448260 w 677342"/>
                  <a:gd name="connsiteY5" fmla="*/ 5524 h 286490"/>
                  <a:gd name="connsiteX6" fmla="*/ 430353 w 677342"/>
                  <a:gd name="connsiteY6" fmla="*/ 26956 h 286490"/>
                  <a:gd name="connsiteX7" fmla="*/ 451594 w 677342"/>
                  <a:gd name="connsiteY7" fmla="*/ 46958 h 286490"/>
                  <a:gd name="connsiteX8" fmla="*/ 453118 w 677342"/>
                  <a:gd name="connsiteY8" fmla="*/ 46768 h 286490"/>
                  <a:gd name="connsiteX9" fmla="*/ 451784 w 677342"/>
                  <a:gd name="connsiteY9" fmla="*/ 55435 h 286490"/>
                  <a:gd name="connsiteX10" fmla="*/ 478073 w 677342"/>
                  <a:gd name="connsiteY10" fmla="*/ 80105 h 286490"/>
                  <a:gd name="connsiteX11" fmla="*/ 493885 w 677342"/>
                  <a:gd name="connsiteY11" fmla="*/ 73914 h 286490"/>
                  <a:gd name="connsiteX12" fmla="*/ 493885 w 677342"/>
                  <a:gd name="connsiteY12" fmla="*/ 74581 h 286490"/>
                  <a:gd name="connsiteX13" fmla="*/ 518459 w 677342"/>
                  <a:gd name="connsiteY13" fmla="*/ 99250 h 286490"/>
                  <a:gd name="connsiteX14" fmla="*/ 519507 w 677342"/>
                  <a:gd name="connsiteY14" fmla="*/ 99250 h 286490"/>
                  <a:gd name="connsiteX15" fmla="*/ 520174 w 677342"/>
                  <a:gd name="connsiteY15" fmla="*/ 99250 h 286490"/>
                  <a:gd name="connsiteX16" fmla="*/ 520269 w 677342"/>
                  <a:gd name="connsiteY16" fmla="*/ 99250 h 286490"/>
                  <a:gd name="connsiteX17" fmla="*/ 520460 w 677342"/>
                  <a:gd name="connsiteY17" fmla="*/ 99250 h 286490"/>
                  <a:gd name="connsiteX18" fmla="*/ 534366 w 677342"/>
                  <a:gd name="connsiteY18" fmla="*/ 94488 h 286490"/>
                  <a:gd name="connsiteX19" fmla="*/ 556369 w 677342"/>
                  <a:gd name="connsiteY19" fmla="*/ 105727 h 286490"/>
                  <a:gd name="connsiteX20" fmla="*/ 556559 w 677342"/>
                  <a:gd name="connsiteY20" fmla="*/ 105727 h 286490"/>
                  <a:gd name="connsiteX21" fmla="*/ 556750 w 677342"/>
                  <a:gd name="connsiteY21" fmla="*/ 105727 h 286490"/>
                  <a:gd name="connsiteX22" fmla="*/ 577895 w 677342"/>
                  <a:gd name="connsiteY22" fmla="*/ 93250 h 286490"/>
                  <a:gd name="connsiteX23" fmla="*/ 591040 w 677342"/>
                  <a:gd name="connsiteY23" fmla="*/ 96393 h 286490"/>
                  <a:gd name="connsiteX24" fmla="*/ 591230 w 677342"/>
                  <a:gd name="connsiteY24" fmla="*/ 96393 h 286490"/>
                  <a:gd name="connsiteX25" fmla="*/ 591421 w 677342"/>
                  <a:gd name="connsiteY25" fmla="*/ 96393 h 286490"/>
                  <a:gd name="connsiteX26" fmla="*/ 616471 w 677342"/>
                  <a:gd name="connsiteY26" fmla="*/ 69628 h 286490"/>
                  <a:gd name="connsiteX27" fmla="*/ 616471 w 677342"/>
                  <a:gd name="connsiteY27" fmla="*/ 69247 h 286490"/>
                  <a:gd name="connsiteX28" fmla="*/ 632188 w 677342"/>
                  <a:gd name="connsiteY28" fmla="*/ 73914 h 286490"/>
                  <a:gd name="connsiteX29" fmla="*/ 632283 w 677342"/>
                  <a:gd name="connsiteY29" fmla="*/ 73914 h 286490"/>
                  <a:gd name="connsiteX30" fmla="*/ 632473 w 677342"/>
                  <a:gd name="connsiteY30" fmla="*/ 73914 h 286490"/>
                  <a:gd name="connsiteX31" fmla="*/ 657524 w 677342"/>
                  <a:gd name="connsiteY31" fmla="*/ 47149 h 286490"/>
                  <a:gd name="connsiteX32" fmla="*/ 655810 w 677342"/>
                  <a:gd name="connsiteY32" fmla="*/ 38576 h 286490"/>
                  <a:gd name="connsiteX33" fmla="*/ 656953 w 677342"/>
                  <a:gd name="connsiteY33" fmla="*/ 38576 h 286490"/>
                  <a:gd name="connsiteX34" fmla="*/ 656857 w 677342"/>
                  <a:gd name="connsiteY34" fmla="*/ 38290 h 286490"/>
                  <a:gd name="connsiteX35" fmla="*/ 31256 w 677342"/>
                  <a:gd name="connsiteY35" fmla="*/ 103156 h 286490"/>
                  <a:gd name="connsiteX36" fmla="*/ 20778 w 677342"/>
                  <a:gd name="connsiteY36" fmla="*/ 276606 h 286490"/>
                  <a:gd name="connsiteX37" fmla="*/ 22111 w 677342"/>
                  <a:gd name="connsiteY37" fmla="*/ 282416 h 286490"/>
                  <a:gd name="connsiteX38" fmla="*/ 30112 w 677342"/>
                  <a:gd name="connsiteY38" fmla="*/ 286036 h 286490"/>
                  <a:gd name="connsiteX39" fmla="*/ 30398 w 677342"/>
                  <a:gd name="connsiteY39" fmla="*/ 277654 h 286490"/>
                  <a:gd name="connsiteX40" fmla="*/ 26302 w 677342"/>
                  <a:gd name="connsiteY40" fmla="*/ 274034 h 286490"/>
                  <a:gd name="connsiteX41" fmla="*/ 49448 w 677342"/>
                  <a:gd name="connsiteY41" fmla="*/ 103061 h 286490"/>
                  <a:gd name="connsiteX42" fmla="*/ 31256 w 677342"/>
                  <a:gd name="connsiteY42" fmla="*/ 103061 h 286490"/>
                  <a:gd name="connsiteX43" fmla="*/ 62498 w 677342"/>
                  <a:gd name="connsiteY43" fmla="*/ 109252 h 286490"/>
                  <a:gd name="connsiteX44" fmla="*/ 79357 w 677342"/>
                  <a:gd name="connsiteY44" fmla="*/ 107728 h 286490"/>
                  <a:gd name="connsiteX45" fmla="*/ 79166 w 677342"/>
                  <a:gd name="connsiteY45" fmla="*/ 108394 h 286490"/>
                  <a:gd name="connsiteX46" fmla="*/ 95740 w 677342"/>
                  <a:gd name="connsiteY46" fmla="*/ 138970 h 286490"/>
                  <a:gd name="connsiteX47" fmla="*/ 96883 w 677342"/>
                  <a:gd name="connsiteY47" fmla="*/ 139255 h 286490"/>
                  <a:gd name="connsiteX48" fmla="*/ 97454 w 677342"/>
                  <a:gd name="connsiteY48" fmla="*/ 139446 h 286490"/>
                  <a:gd name="connsiteX49" fmla="*/ 97550 w 677342"/>
                  <a:gd name="connsiteY49" fmla="*/ 139446 h 286490"/>
                  <a:gd name="connsiteX50" fmla="*/ 97740 w 677342"/>
                  <a:gd name="connsiteY50" fmla="*/ 139541 h 286490"/>
                  <a:gd name="connsiteX51" fmla="*/ 112408 w 677342"/>
                  <a:gd name="connsiteY51" fmla="*/ 138875 h 286490"/>
                  <a:gd name="connsiteX52" fmla="*/ 130411 w 677342"/>
                  <a:gd name="connsiteY52" fmla="*/ 155829 h 286490"/>
                  <a:gd name="connsiteX53" fmla="*/ 130601 w 677342"/>
                  <a:gd name="connsiteY53" fmla="*/ 155829 h 286490"/>
                  <a:gd name="connsiteX54" fmla="*/ 130792 w 677342"/>
                  <a:gd name="connsiteY54" fmla="*/ 155924 h 286490"/>
                  <a:gd name="connsiteX55" fmla="*/ 154509 w 677342"/>
                  <a:gd name="connsiteY55" fmla="*/ 149923 h 286490"/>
                  <a:gd name="connsiteX56" fmla="*/ 166225 w 677342"/>
                  <a:gd name="connsiteY56" fmla="*/ 156591 h 286490"/>
                  <a:gd name="connsiteX57" fmla="*/ 166415 w 677342"/>
                  <a:gd name="connsiteY57" fmla="*/ 156591 h 286490"/>
                  <a:gd name="connsiteX58" fmla="*/ 166510 w 677342"/>
                  <a:gd name="connsiteY58" fmla="*/ 156591 h 286490"/>
                  <a:gd name="connsiteX59" fmla="*/ 198038 w 677342"/>
                  <a:gd name="connsiteY59" fmla="*/ 137922 h 286490"/>
                  <a:gd name="connsiteX60" fmla="*/ 198133 w 677342"/>
                  <a:gd name="connsiteY60" fmla="*/ 137541 h 286490"/>
                  <a:gd name="connsiteX61" fmla="*/ 211850 w 677342"/>
                  <a:gd name="connsiteY61" fmla="*/ 146399 h 286490"/>
                  <a:gd name="connsiteX62" fmla="*/ 211945 w 677342"/>
                  <a:gd name="connsiteY62" fmla="*/ 146399 h 286490"/>
                  <a:gd name="connsiteX63" fmla="*/ 212135 w 677342"/>
                  <a:gd name="connsiteY63" fmla="*/ 146399 h 286490"/>
                  <a:gd name="connsiteX64" fmla="*/ 243663 w 677342"/>
                  <a:gd name="connsiteY64" fmla="*/ 127730 h 286490"/>
                  <a:gd name="connsiteX65" fmla="*/ 244425 w 677342"/>
                  <a:gd name="connsiteY65" fmla="*/ 118967 h 286490"/>
                  <a:gd name="connsiteX66" fmla="*/ 245568 w 677342"/>
                  <a:gd name="connsiteY66" fmla="*/ 119348 h 286490"/>
                  <a:gd name="connsiteX67" fmla="*/ 245663 w 677342"/>
                  <a:gd name="connsiteY67" fmla="*/ 119348 h 286490"/>
                  <a:gd name="connsiteX68" fmla="*/ 245854 w 677342"/>
                  <a:gd name="connsiteY68" fmla="*/ 119348 h 286490"/>
                  <a:gd name="connsiteX69" fmla="*/ 271381 w 677342"/>
                  <a:gd name="connsiteY69" fmla="*/ 104299 h 286490"/>
                  <a:gd name="connsiteX70" fmla="*/ 271667 w 677342"/>
                  <a:gd name="connsiteY70" fmla="*/ 102965 h 286490"/>
                  <a:gd name="connsiteX71" fmla="*/ 51163 w 677342"/>
                  <a:gd name="connsiteY71" fmla="*/ 102965 h 286490"/>
                  <a:gd name="connsiteX72" fmla="*/ 62498 w 677342"/>
                  <a:gd name="connsiteY72" fmla="*/ 109252 h 28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677342" h="286490">
                    <a:moveTo>
                      <a:pt x="656857" y="38290"/>
                    </a:moveTo>
                    <a:cubicBezTo>
                      <a:pt x="656953" y="38290"/>
                      <a:pt x="657048" y="38290"/>
                      <a:pt x="657048" y="38290"/>
                    </a:cubicBezTo>
                    <a:cubicBezTo>
                      <a:pt x="668573" y="37814"/>
                      <a:pt x="677622" y="28099"/>
                      <a:pt x="677336" y="16669"/>
                    </a:cubicBezTo>
                    <a:cubicBezTo>
                      <a:pt x="677146" y="9620"/>
                      <a:pt x="673431" y="3524"/>
                      <a:pt x="668002" y="0"/>
                    </a:cubicBezTo>
                    <a:lnTo>
                      <a:pt x="444355" y="0"/>
                    </a:lnTo>
                    <a:cubicBezTo>
                      <a:pt x="445403" y="2000"/>
                      <a:pt x="446736" y="3905"/>
                      <a:pt x="448260" y="5524"/>
                    </a:cubicBezTo>
                    <a:cubicBezTo>
                      <a:pt x="437878" y="7144"/>
                      <a:pt x="430067" y="16288"/>
                      <a:pt x="430353" y="26956"/>
                    </a:cubicBezTo>
                    <a:cubicBezTo>
                      <a:pt x="430638" y="38481"/>
                      <a:pt x="440163" y="47434"/>
                      <a:pt x="451594" y="46958"/>
                    </a:cubicBezTo>
                    <a:cubicBezTo>
                      <a:pt x="452165" y="46958"/>
                      <a:pt x="452641" y="46863"/>
                      <a:pt x="453118" y="46768"/>
                    </a:cubicBezTo>
                    <a:cubicBezTo>
                      <a:pt x="452260" y="49530"/>
                      <a:pt x="451784" y="52388"/>
                      <a:pt x="451784" y="55435"/>
                    </a:cubicBezTo>
                    <a:cubicBezTo>
                      <a:pt x="452165" y="69628"/>
                      <a:pt x="463881" y="80677"/>
                      <a:pt x="478073" y="80105"/>
                    </a:cubicBezTo>
                    <a:cubicBezTo>
                      <a:pt x="484074" y="79819"/>
                      <a:pt x="489598" y="77533"/>
                      <a:pt x="493885" y="73914"/>
                    </a:cubicBezTo>
                    <a:cubicBezTo>
                      <a:pt x="493885" y="74104"/>
                      <a:pt x="493885" y="74390"/>
                      <a:pt x="493885" y="74581"/>
                    </a:cubicBezTo>
                    <a:cubicBezTo>
                      <a:pt x="494171" y="88201"/>
                      <a:pt x="505029" y="98869"/>
                      <a:pt x="518459" y="99250"/>
                    </a:cubicBezTo>
                    <a:cubicBezTo>
                      <a:pt x="518840" y="99250"/>
                      <a:pt x="519126" y="99250"/>
                      <a:pt x="519507" y="99250"/>
                    </a:cubicBezTo>
                    <a:cubicBezTo>
                      <a:pt x="519698" y="99250"/>
                      <a:pt x="519983" y="99250"/>
                      <a:pt x="520174" y="99250"/>
                    </a:cubicBezTo>
                    <a:cubicBezTo>
                      <a:pt x="520269" y="99250"/>
                      <a:pt x="520269" y="99250"/>
                      <a:pt x="520269" y="99250"/>
                    </a:cubicBezTo>
                    <a:cubicBezTo>
                      <a:pt x="520364" y="99250"/>
                      <a:pt x="520364" y="99250"/>
                      <a:pt x="520460" y="99250"/>
                    </a:cubicBezTo>
                    <a:cubicBezTo>
                      <a:pt x="525603" y="99060"/>
                      <a:pt x="530366" y="97250"/>
                      <a:pt x="534366" y="94488"/>
                    </a:cubicBezTo>
                    <a:cubicBezTo>
                      <a:pt x="539033" y="101536"/>
                      <a:pt x="547225" y="106108"/>
                      <a:pt x="556369" y="105727"/>
                    </a:cubicBezTo>
                    <a:cubicBezTo>
                      <a:pt x="556464" y="105727"/>
                      <a:pt x="556464" y="105727"/>
                      <a:pt x="556559" y="105727"/>
                    </a:cubicBezTo>
                    <a:cubicBezTo>
                      <a:pt x="556655" y="105727"/>
                      <a:pt x="556655" y="105727"/>
                      <a:pt x="556750" y="105727"/>
                    </a:cubicBezTo>
                    <a:cubicBezTo>
                      <a:pt x="565704" y="105346"/>
                      <a:pt x="573419" y="100394"/>
                      <a:pt x="577895" y="93250"/>
                    </a:cubicBezTo>
                    <a:cubicBezTo>
                      <a:pt x="581800" y="95440"/>
                      <a:pt x="586277" y="96583"/>
                      <a:pt x="591040" y="96393"/>
                    </a:cubicBezTo>
                    <a:cubicBezTo>
                      <a:pt x="591135" y="96393"/>
                      <a:pt x="591135" y="96393"/>
                      <a:pt x="591230" y="96393"/>
                    </a:cubicBezTo>
                    <a:cubicBezTo>
                      <a:pt x="591325" y="96393"/>
                      <a:pt x="591325" y="96393"/>
                      <a:pt x="591421" y="96393"/>
                    </a:cubicBezTo>
                    <a:cubicBezTo>
                      <a:pt x="605613" y="95821"/>
                      <a:pt x="616757" y="83820"/>
                      <a:pt x="616471" y="69628"/>
                    </a:cubicBezTo>
                    <a:cubicBezTo>
                      <a:pt x="616471" y="69437"/>
                      <a:pt x="616471" y="69342"/>
                      <a:pt x="616471" y="69247"/>
                    </a:cubicBezTo>
                    <a:cubicBezTo>
                      <a:pt x="620853" y="72390"/>
                      <a:pt x="626378" y="74200"/>
                      <a:pt x="632188" y="73914"/>
                    </a:cubicBezTo>
                    <a:cubicBezTo>
                      <a:pt x="632188" y="73914"/>
                      <a:pt x="632283" y="73914"/>
                      <a:pt x="632283" y="73914"/>
                    </a:cubicBezTo>
                    <a:cubicBezTo>
                      <a:pt x="632379" y="73914"/>
                      <a:pt x="632379" y="73914"/>
                      <a:pt x="632473" y="73914"/>
                    </a:cubicBezTo>
                    <a:cubicBezTo>
                      <a:pt x="646666" y="73342"/>
                      <a:pt x="657810" y="61341"/>
                      <a:pt x="657524" y="47149"/>
                    </a:cubicBezTo>
                    <a:cubicBezTo>
                      <a:pt x="657429" y="44101"/>
                      <a:pt x="656857" y="41243"/>
                      <a:pt x="655810" y="38576"/>
                    </a:cubicBezTo>
                    <a:cubicBezTo>
                      <a:pt x="656191" y="38576"/>
                      <a:pt x="656572" y="38576"/>
                      <a:pt x="656953" y="38576"/>
                    </a:cubicBezTo>
                    <a:cubicBezTo>
                      <a:pt x="656763" y="38290"/>
                      <a:pt x="656857" y="38290"/>
                      <a:pt x="656857" y="38290"/>
                    </a:cubicBezTo>
                    <a:close/>
                    <a:moveTo>
                      <a:pt x="31256" y="103156"/>
                    </a:moveTo>
                    <a:cubicBezTo>
                      <a:pt x="-30276" y="181927"/>
                      <a:pt x="17444" y="270700"/>
                      <a:pt x="20778" y="276606"/>
                    </a:cubicBezTo>
                    <a:cubicBezTo>
                      <a:pt x="20397" y="278321"/>
                      <a:pt x="20873" y="280416"/>
                      <a:pt x="22111" y="282416"/>
                    </a:cubicBezTo>
                    <a:cubicBezTo>
                      <a:pt x="24207" y="285655"/>
                      <a:pt x="27826" y="287369"/>
                      <a:pt x="30112" y="286036"/>
                    </a:cubicBezTo>
                    <a:cubicBezTo>
                      <a:pt x="32399" y="284702"/>
                      <a:pt x="32494" y="280988"/>
                      <a:pt x="30398" y="277654"/>
                    </a:cubicBezTo>
                    <a:cubicBezTo>
                      <a:pt x="29255" y="275939"/>
                      <a:pt x="27826" y="274701"/>
                      <a:pt x="26302" y="274034"/>
                    </a:cubicBezTo>
                    <a:cubicBezTo>
                      <a:pt x="-11702" y="179737"/>
                      <a:pt x="30303" y="122777"/>
                      <a:pt x="49448" y="103061"/>
                    </a:cubicBezTo>
                    <a:lnTo>
                      <a:pt x="31256" y="103061"/>
                    </a:lnTo>
                    <a:close/>
                    <a:moveTo>
                      <a:pt x="62498" y="109252"/>
                    </a:moveTo>
                    <a:cubicBezTo>
                      <a:pt x="68308" y="110680"/>
                      <a:pt x="74213" y="110014"/>
                      <a:pt x="79357" y="107728"/>
                    </a:cubicBezTo>
                    <a:cubicBezTo>
                      <a:pt x="79357" y="108013"/>
                      <a:pt x="79261" y="108109"/>
                      <a:pt x="79166" y="108394"/>
                    </a:cubicBezTo>
                    <a:cubicBezTo>
                      <a:pt x="75642" y="121539"/>
                      <a:pt x="83071" y="134874"/>
                      <a:pt x="95740" y="138970"/>
                    </a:cubicBezTo>
                    <a:cubicBezTo>
                      <a:pt x="96121" y="139065"/>
                      <a:pt x="96502" y="139160"/>
                      <a:pt x="96883" y="139255"/>
                    </a:cubicBezTo>
                    <a:cubicBezTo>
                      <a:pt x="97073" y="139351"/>
                      <a:pt x="97264" y="139351"/>
                      <a:pt x="97454" y="139446"/>
                    </a:cubicBezTo>
                    <a:cubicBezTo>
                      <a:pt x="97454" y="139446"/>
                      <a:pt x="97550" y="139446"/>
                      <a:pt x="97550" y="139446"/>
                    </a:cubicBezTo>
                    <a:cubicBezTo>
                      <a:pt x="97645" y="139446"/>
                      <a:pt x="97740" y="139446"/>
                      <a:pt x="97740" y="139541"/>
                    </a:cubicBezTo>
                    <a:cubicBezTo>
                      <a:pt x="102788" y="140779"/>
                      <a:pt x="107741" y="140398"/>
                      <a:pt x="112408" y="138875"/>
                    </a:cubicBezTo>
                    <a:cubicBezTo>
                      <a:pt x="114885" y="146971"/>
                      <a:pt x="121457" y="153638"/>
                      <a:pt x="130411" y="155829"/>
                    </a:cubicBezTo>
                    <a:cubicBezTo>
                      <a:pt x="130411" y="155829"/>
                      <a:pt x="130506" y="155829"/>
                      <a:pt x="130601" y="155829"/>
                    </a:cubicBezTo>
                    <a:cubicBezTo>
                      <a:pt x="130696" y="155829"/>
                      <a:pt x="130696" y="155829"/>
                      <a:pt x="130792" y="155924"/>
                    </a:cubicBezTo>
                    <a:cubicBezTo>
                      <a:pt x="139459" y="158115"/>
                      <a:pt x="148318" y="155543"/>
                      <a:pt x="154509" y="149923"/>
                    </a:cubicBezTo>
                    <a:cubicBezTo>
                      <a:pt x="157652" y="153067"/>
                      <a:pt x="161653" y="155448"/>
                      <a:pt x="166225" y="156591"/>
                    </a:cubicBezTo>
                    <a:cubicBezTo>
                      <a:pt x="166320" y="156591"/>
                      <a:pt x="166415" y="156591"/>
                      <a:pt x="166415" y="156591"/>
                    </a:cubicBezTo>
                    <a:cubicBezTo>
                      <a:pt x="166415" y="156591"/>
                      <a:pt x="166510" y="156591"/>
                      <a:pt x="166510" y="156591"/>
                    </a:cubicBezTo>
                    <a:cubicBezTo>
                      <a:pt x="180226" y="160020"/>
                      <a:pt x="194419" y="151638"/>
                      <a:pt x="198038" y="137922"/>
                    </a:cubicBezTo>
                    <a:cubicBezTo>
                      <a:pt x="198038" y="137827"/>
                      <a:pt x="198038" y="137636"/>
                      <a:pt x="198133" y="137541"/>
                    </a:cubicBezTo>
                    <a:cubicBezTo>
                      <a:pt x="201467" y="141827"/>
                      <a:pt x="206230" y="145066"/>
                      <a:pt x="211850" y="146399"/>
                    </a:cubicBezTo>
                    <a:cubicBezTo>
                      <a:pt x="211850" y="146399"/>
                      <a:pt x="211945" y="146399"/>
                      <a:pt x="211945" y="146399"/>
                    </a:cubicBezTo>
                    <a:cubicBezTo>
                      <a:pt x="212040" y="146399"/>
                      <a:pt x="212040" y="146399"/>
                      <a:pt x="212135" y="146399"/>
                    </a:cubicBezTo>
                    <a:cubicBezTo>
                      <a:pt x="225851" y="149828"/>
                      <a:pt x="239948" y="141446"/>
                      <a:pt x="243663" y="127730"/>
                    </a:cubicBezTo>
                    <a:cubicBezTo>
                      <a:pt x="244425" y="124777"/>
                      <a:pt x="244616" y="121825"/>
                      <a:pt x="244425" y="118967"/>
                    </a:cubicBezTo>
                    <a:cubicBezTo>
                      <a:pt x="244806" y="119063"/>
                      <a:pt x="245187" y="119253"/>
                      <a:pt x="245568" y="119348"/>
                    </a:cubicBezTo>
                    <a:cubicBezTo>
                      <a:pt x="245568" y="119348"/>
                      <a:pt x="245663" y="119348"/>
                      <a:pt x="245663" y="119348"/>
                    </a:cubicBezTo>
                    <a:cubicBezTo>
                      <a:pt x="245758" y="119348"/>
                      <a:pt x="245854" y="119348"/>
                      <a:pt x="245854" y="119348"/>
                    </a:cubicBezTo>
                    <a:cubicBezTo>
                      <a:pt x="256998" y="122111"/>
                      <a:pt x="268428" y="115348"/>
                      <a:pt x="271381" y="104299"/>
                    </a:cubicBezTo>
                    <a:cubicBezTo>
                      <a:pt x="271476" y="103823"/>
                      <a:pt x="271571" y="103442"/>
                      <a:pt x="271667" y="102965"/>
                    </a:cubicBezTo>
                    <a:lnTo>
                      <a:pt x="51163" y="102965"/>
                    </a:lnTo>
                    <a:cubicBezTo>
                      <a:pt x="54401" y="106013"/>
                      <a:pt x="58116" y="108204"/>
                      <a:pt x="62498" y="109252"/>
                    </a:cubicBezTo>
                    <a:close/>
                  </a:path>
                </a:pathLst>
              </a:custGeom>
              <a:solidFill>
                <a:schemeClr val="tx1">
                  <a:alpha val="3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38" name="Freeform: Shape 17737">
                <a:extLst>
                  <a:ext uri="{FF2B5EF4-FFF2-40B4-BE49-F238E27FC236}">
                    <a16:creationId xmlns:a16="http://schemas.microsoft.com/office/drawing/2014/main" id="{A33724F3-FE4B-4CEE-97FF-5D714BED852F}"/>
                  </a:ext>
                </a:extLst>
              </p:cNvPr>
              <p:cNvSpPr/>
              <p:nvPr/>
            </p:nvSpPr>
            <p:spPr>
              <a:xfrm>
                <a:off x="5442870" y="5103057"/>
                <a:ext cx="248221" cy="128462"/>
              </a:xfrm>
              <a:custGeom>
                <a:avLst/>
                <a:gdLst>
                  <a:gd name="connsiteX0" fmla="*/ 97250 w 248221"/>
                  <a:gd name="connsiteY0" fmla="*/ 128016 h 128462"/>
                  <a:gd name="connsiteX1" fmla="*/ 248221 w 248221"/>
                  <a:gd name="connsiteY1" fmla="*/ 116300 h 128462"/>
                  <a:gd name="connsiteX2" fmla="*/ 129159 w 248221"/>
                  <a:gd name="connsiteY2" fmla="*/ 39624 h 128462"/>
                  <a:gd name="connsiteX3" fmla="*/ 0 w 248221"/>
                  <a:gd name="connsiteY3" fmla="*/ 0 h 128462"/>
                  <a:gd name="connsiteX4" fmla="*/ 97250 w 248221"/>
                  <a:gd name="connsiteY4" fmla="*/ 128016 h 128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221" h="128462">
                    <a:moveTo>
                      <a:pt x="97250" y="128016"/>
                    </a:moveTo>
                    <a:lnTo>
                      <a:pt x="248221" y="116300"/>
                    </a:lnTo>
                    <a:cubicBezTo>
                      <a:pt x="248221" y="116300"/>
                      <a:pt x="227457" y="17145"/>
                      <a:pt x="129159" y="39624"/>
                    </a:cubicBezTo>
                    <a:cubicBezTo>
                      <a:pt x="129159" y="39624"/>
                      <a:pt x="40196" y="63341"/>
                      <a:pt x="0" y="0"/>
                    </a:cubicBezTo>
                    <a:cubicBezTo>
                      <a:pt x="0" y="-95"/>
                      <a:pt x="25813" y="137255"/>
                      <a:pt x="97250" y="128016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39" name="Freeform: Shape 17738">
                <a:extLst>
                  <a:ext uri="{FF2B5EF4-FFF2-40B4-BE49-F238E27FC236}">
                    <a16:creationId xmlns:a16="http://schemas.microsoft.com/office/drawing/2014/main" id="{D274762C-6F1D-416A-8479-AEE1BE5407E0}"/>
                  </a:ext>
                </a:extLst>
              </p:cNvPr>
              <p:cNvSpPr/>
              <p:nvPr/>
            </p:nvSpPr>
            <p:spPr>
              <a:xfrm>
                <a:off x="5452300" y="5115821"/>
                <a:ext cx="239553" cy="107251"/>
              </a:xfrm>
              <a:custGeom>
                <a:avLst/>
                <a:gdLst>
                  <a:gd name="connsiteX0" fmla="*/ 109728 w 239553"/>
                  <a:gd name="connsiteY0" fmla="*/ 42958 h 107251"/>
                  <a:gd name="connsiteX1" fmla="*/ 206978 w 239553"/>
                  <a:gd name="connsiteY1" fmla="*/ 107252 h 107251"/>
                  <a:gd name="connsiteX2" fmla="*/ 239554 w 239553"/>
                  <a:gd name="connsiteY2" fmla="*/ 104775 h 107251"/>
                  <a:gd name="connsiteX3" fmla="*/ 120491 w 239553"/>
                  <a:gd name="connsiteY3" fmla="*/ 28004 h 107251"/>
                  <a:gd name="connsiteX4" fmla="*/ 0 w 239553"/>
                  <a:gd name="connsiteY4" fmla="*/ 0 h 107251"/>
                  <a:gd name="connsiteX5" fmla="*/ 109728 w 239553"/>
                  <a:gd name="connsiteY5" fmla="*/ 42958 h 10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9553" h="107251">
                    <a:moveTo>
                      <a:pt x="109728" y="42958"/>
                    </a:moveTo>
                    <a:cubicBezTo>
                      <a:pt x="172307" y="40005"/>
                      <a:pt x="197167" y="78105"/>
                      <a:pt x="206978" y="107252"/>
                    </a:cubicBezTo>
                    <a:lnTo>
                      <a:pt x="239554" y="104775"/>
                    </a:lnTo>
                    <a:cubicBezTo>
                      <a:pt x="239554" y="104775"/>
                      <a:pt x="218694" y="5620"/>
                      <a:pt x="120491" y="28004"/>
                    </a:cubicBezTo>
                    <a:cubicBezTo>
                      <a:pt x="120491" y="28004"/>
                      <a:pt x="42958" y="48673"/>
                      <a:pt x="0" y="0"/>
                    </a:cubicBezTo>
                    <a:cubicBezTo>
                      <a:pt x="35623" y="49054"/>
                      <a:pt x="109728" y="42958"/>
                      <a:pt x="109728" y="42958"/>
                    </a:cubicBezTo>
                    <a:close/>
                  </a:path>
                </a:pathLst>
              </a:custGeom>
              <a:solidFill>
                <a:schemeClr val="tx1">
                  <a:alpha val="3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40" name="Freeform: Shape 17739">
                <a:extLst>
                  <a:ext uri="{FF2B5EF4-FFF2-40B4-BE49-F238E27FC236}">
                    <a16:creationId xmlns:a16="http://schemas.microsoft.com/office/drawing/2014/main" id="{300B216B-5AF3-400B-8E74-261EA130906B}"/>
                  </a:ext>
                </a:extLst>
              </p:cNvPr>
              <p:cNvSpPr/>
              <p:nvPr/>
            </p:nvSpPr>
            <p:spPr>
              <a:xfrm>
                <a:off x="5549138" y="5246695"/>
                <a:ext cx="126944" cy="60872"/>
              </a:xfrm>
              <a:custGeom>
                <a:avLst/>
                <a:gdLst>
                  <a:gd name="connsiteX0" fmla="*/ 125380 w 126944"/>
                  <a:gd name="connsiteY0" fmla="*/ 32099 h 60872"/>
                  <a:gd name="connsiteX1" fmla="*/ 124999 w 126944"/>
                  <a:gd name="connsiteY1" fmla="*/ 16097 h 60872"/>
                  <a:gd name="connsiteX2" fmla="*/ 124141 w 126944"/>
                  <a:gd name="connsiteY2" fmla="*/ 8477 h 60872"/>
                  <a:gd name="connsiteX3" fmla="*/ 111092 w 126944"/>
                  <a:gd name="connsiteY3" fmla="*/ 0 h 60872"/>
                  <a:gd name="connsiteX4" fmla="*/ 50989 w 126944"/>
                  <a:gd name="connsiteY4" fmla="*/ 0 h 60872"/>
                  <a:gd name="connsiteX5" fmla="*/ 19081 w 126944"/>
                  <a:gd name="connsiteY5" fmla="*/ 2000 h 60872"/>
                  <a:gd name="connsiteX6" fmla="*/ 7175 w 126944"/>
                  <a:gd name="connsiteY6" fmla="*/ 8858 h 60872"/>
                  <a:gd name="connsiteX7" fmla="*/ 412 w 126944"/>
                  <a:gd name="connsiteY7" fmla="*/ 22574 h 60872"/>
                  <a:gd name="connsiteX8" fmla="*/ 5555 w 126944"/>
                  <a:gd name="connsiteY8" fmla="*/ 49911 h 60872"/>
                  <a:gd name="connsiteX9" fmla="*/ 58038 w 126944"/>
                  <a:gd name="connsiteY9" fmla="*/ 52197 h 60872"/>
                  <a:gd name="connsiteX10" fmla="*/ 58038 w 126944"/>
                  <a:gd name="connsiteY10" fmla="*/ 53530 h 60872"/>
                  <a:gd name="connsiteX11" fmla="*/ 65944 w 126944"/>
                  <a:gd name="connsiteY11" fmla="*/ 60865 h 60872"/>
                  <a:gd name="connsiteX12" fmla="*/ 73373 w 126944"/>
                  <a:gd name="connsiteY12" fmla="*/ 52864 h 60872"/>
                  <a:gd name="connsiteX13" fmla="*/ 73373 w 126944"/>
                  <a:gd name="connsiteY13" fmla="*/ 51625 h 60872"/>
                  <a:gd name="connsiteX14" fmla="*/ 122427 w 126944"/>
                  <a:gd name="connsiteY14" fmla="*/ 45720 h 60872"/>
                  <a:gd name="connsiteX15" fmla="*/ 125380 w 126944"/>
                  <a:gd name="connsiteY15" fmla="*/ 32099 h 60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6944" h="60872">
                    <a:moveTo>
                      <a:pt x="125380" y="32099"/>
                    </a:moveTo>
                    <a:lnTo>
                      <a:pt x="124999" y="16097"/>
                    </a:lnTo>
                    <a:lnTo>
                      <a:pt x="124141" y="8477"/>
                    </a:lnTo>
                    <a:lnTo>
                      <a:pt x="111092" y="0"/>
                    </a:lnTo>
                    <a:lnTo>
                      <a:pt x="50989" y="0"/>
                    </a:lnTo>
                    <a:lnTo>
                      <a:pt x="19081" y="2000"/>
                    </a:lnTo>
                    <a:lnTo>
                      <a:pt x="7175" y="8858"/>
                    </a:lnTo>
                    <a:lnTo>
                      <a:pt x="412" y="22574"/>
                    </a:lnTo>
                    <a:cubicBezTo>
                      <a:pt x="412" y="22574"/>
                      <a:pt x="-2160" y="46387"/>
                      <a:pt x="5555" y="49911"/>
                    </a:cubicBezTo>
                    <a:cubicBezTo>
                      <a:pt x="5555" y="49911"/>
                      <a:pt x="33558" y="43624"/>
                      <a:pt x="58038" y="52197"/>
                    </a:cubicBezTo>
                    <a:lnTo>
                      <a:pt x="58038" y="53530"/>
                    </a:lnTo>
                    <a:cubicBezTo>
                      <a:pt x="58133" y="57722"/>
                      <a:pt x="61657" y="61055"/>
                      <a:pt x="65944" y="60865"/>
                    </a:cubicBezTo>
                    <a:cubicBezTo>
                      <a:pt x="70135" y="60674"/>
                      <a:pt x="73468" y="57055"/>
                      <a:pt x="73373" y="52864"/>
                    </a:cubicBezTo>
                    <a:lnTo>
                      <a:pt x="73373" y="51625"/>
                    </a:lnTo>
                    <a:cubicBezTo>
                      <a:pt x="73373" y="51625"/>
                      <a:pt x="87184" y="40100"/>
                      <a:pt x="122427" y="45720"/>
                    </a:cubicBezTo>
                    <a:cubicBezTo>
                      <a:pt x="122522" y="45625"/>
                      <a:pt x="130142" y="41529"/>
                      <a:pt x="125380" y="32099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41" name="Freeform: Shape 17740">
                <a:extLst>
                  <a:ext uri="{FF2B5EF4-FFF2-40B4-BE49-F238E27FC236}">
                    <a16:creationId xmlns:a16="http://schemas.microsoft.com/office/drawing/2014/main" id="{126EE1AE-4F20-45A5-BBD9-DBB202D00C76}"/>
                  </a:ext>
                </a:extLst>
              </p:cNvPr>
              <p:cNvSpPr/>
              <p:nvPr/>
            </p:nvSpPr>
            <p:spPr>
              <a:xfrm>
                <a:off x="5571549" y="5270690"/>
                <a:ext cx="26057" cy="22010"/>
              </a:xfrm>
              <a:custGeom>
                <a:avLst/>
                <a:gdLst>
                  <a:gd name="connsiteX0" fmla="*/ 194 w 26057"/>
                  <a:gd name="connsiteY0" fmla="*/ 19820 h 22010"/>
                  <a:gd name="connsiteX1" fmla="*/ 4 w 26057"/>
                  <a:gd name="connsiteY1" fmla="*/ 17153 h 22010"/>
                  <a:gd name="connsiteX2" fmla="*/ 4 w 26057"/>
                  <a:gd name="connsiteY2" fmla="*/ 17153 h 22010"/>
                  <a:gd name="connsiteX3" fmla="*/ 11910 w 26057"/>
                  <a:gd name="connsiteY3" fmla="*/ 198 h 22010"/>
                  <a:gd name="connsiteX4" fmla="*/ 11910 w 26057"/>
                  <a:gd name="connsiteY4" fmla="*/ 198 h 22010"/>
                  <a:gd name="connsiteX5" fmla="*/ 13720 w 26057"/>
                  <a:gd name="connsiteY5" fmla="*/ 8 h 22010"/>
                  <a:gd name="connsiteX6" fmla="*/ 13720 w 26057"/>
                  <a:gd name="connsiteY6" fmla="*/ 8 h 22010"/>
                  <a:gd name="connsiteX7" fmla="*/ 26007 w 26057"/>
                  <a:gd name="connsiteY7" fmla="*/ 16010 h 22010"/>
                  <a:gd name="connsiteX8" fmla="*/ 26007 w 26057"/>
                  <a:gd name="connsiteY8" fmla="*/ 16010 h 22010"/>
                  <a:gd name="connsiteX9" fmla="*/ 23816 w 26057"/>
                  <a:gd name="connsiteY9" fmla="*/ 19248 h 22010"/>
                  <a:gd name="connsiteX10" fmla="*/ 23816 w 26057"/>
                  <a:gd name="connsiteY10" fmla="*/ 19248 h 22010"/>
                  <a:gd name="connsiteX11" fmla="*/ 20577 w 26057"/>
                  <a:gd name="connsiteY11" fmla="*/ 16962 h 22010"/>
                  <a:gd name="connsiteX12" fmla="*/ 20577 w 26057"/>
                  <a:gd name="connsiteY12" fmla="*/ 16962 h 22010"/>
                  <a:gd name="connsiteX13" fmla="*/ 13720 w 26057"/>
                  <a:gd name="connsiteY13" fmla="*/ 5437 h 22010"/>
                  <a:gd name="connsiteX14" fmla="*/ 13720 w 26057"/>
                  <a:gd name="connsiteY14" fmla="*/ 5437 h 22010"/>
                  <a:gd name="connsiteX15" fmla="*/ 13529 w 26057"/>
                  <a:gd name="connsiteY15" fmla="*/ 5437 h 22010"/>
                  <a:gd name="connsiteX16" fmla="*/ 13529 w 26057"/>
                  <a:gd name="connsiteY16" fmla="*/ 5437 h 22010"/>
                  <a:gd name="connsiteX17" fmla="*/ 5528 w 26057"/>
                  <a:gd name="connsiteY17" fmla="*/ 17058 h 22010"/>
                  <a:gd name="connsiteX18" fmla="*/ 5528 w 26057"/>
                  <a:gd name="connsiteY18" fmla="*/ 17058 h 22010"/>
                  <a:gd name="connsiteX19" fmla="*/ 5624 w 26057"/>
                  <a:gd name="connsiteY19" fmla="*/ 18677 h 22010"/>
                  <a:gd name="connsiteX20" fmla="*/ 5624 w 26057"/>
                  <a:gd name="connsiteY20" fmla="*/ 18677 h 22010"/>
                  <a:gd name="connsiteX21" fmla="*/ 5624 w 26057"/>
                  <a:gd name="connsiteY21" fmla="*/ 18677 h 22010"/>
                  <a:gd name="connsiteX22" fmla="*/ 3433 w 26057"/>
                  <a:gd name="connsiteY22" fmla="*/ 21915 h 22010"/>
                  <a:gd name="connsiteX23" fmla="*/ 3433 w 26057"/>
                  <a:gd name="connsiteY23" fmla="*/ 21915 h 22010"/>
                  <a:gd name="connsiteX24" fmla="*/ 2861 w 26057"/>
                  <a:gd name="connsiteY24" fmla="*/ 22011 h 22010"/>
                  <a:gd name="connsiteX25" fmla="*/ 2861 w 26057"/>
                  <a:gd name="connsiteY25" fmla="*/ 22011 h 22010"/>
                  <a:gd name="connsiteX26" fmla="*/ 194 w 26057"/>
                  <a:gd name="connsiteY26" fmla="*/ 19820 h 22010"/>
                  <a:gd name="connsiteX27" fmla="*/ 194 w 26057"/>
                  <a:gd name="connsiteY27" fmla="*/ 19820 h 22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57" h="22010">
                    <a:moveTo>
                      <a:pt x="194" y="19820"/>
                    </a:moveTo>
                    <a:cubicBezTo>
                      <a:pt x="194" y="19725"/>
                      <a:pt x="4" y="18677"/>
                      <a:pt x="4" y="17153"/>
                    </a:cubicBezTo>
                    <a:lnTo>
                      <a:pt x="4" y="17153"/>
                    </a:lnTo>
                    <a:cubicBezTo>
                      <a:pt x="-92" y="13152"/>
                      <a:pt x="1623" y="4389"/>
                      <a:pt x="11910" y="198"/>
                    </a:cubicBezTo>
                    <a:lnTo>
                      <a:pt x="11910" y="198"/>
                    </a:lnTo>
                    <a:cubicBezTo>
                      <a:pt x="12101" y="103"/>
                      <a:pt x="12767" y="8"/>
                      <a:pt x="13720" y="8"/>
                    </a:cubicBezTo>
                    <a:lnTo>
                      <a:pt x="13720" y="8"/>
                    </a:lnTo>
                    <a:cubicBezTo>
                      <a:pt x="17244" y="-183"/>
                      <a:pt x="23911" y="3056"/>
                      <a:pt x="26007" y="16010"/>
                    </a:cubicBezTo>
                    <a:lnTo>
                      <a:pt x="26007" y="16010"/>
                    </a:lnTo>
                    <a:cubicBezTo>
                      <a:pt x="26293" y="17534"/>
                      <a:pt x="25340" y="18963"/>
                      <a:pt x="23816" y="19248"/>
                    </a:cubicBezTo>
                    <a:lnTo>
                      <a:pt x="23816" y="19248"/>
                    </a:lnTo>
                    <a:cubicBezTo>
                      <a:pt x="22292" y="19534"/>
                      <a:pt x="20863" y="18486"/>
                      <a:pt x="20577" y="16962"/>
                    </a:cubicBezTo>
                    <a:lnTo>
                      <a:pt x="20577" y="16962"/>
                    </a:lnTo>
                    <a:cubicBezTo>
                      <a:pt x="18101" y="5151"/>
                      <a:pt x="14482" y="5628"/>
                      <a:pt x="13720" y="5437"/>
                    </a:cubicBezTo>
                    <a:lnTo>
                      <a:pt x="13720" y="5437"/>
                    </a:lnTo>
                    <a:cubicBezTo>
                      <a:pt x="13624" y="5437"/>
                      <a:pt x="13624" y="5437"/>
                      <a:pt x="13529" y="5437"/>
                    </a:cubicBezTo>
                    <a:lnTo>
                      <a:pt x="13529" y="5437"/>
                    </a:lnTo>
                    <a:cubicBezTo>
                      <a:pt x="6290" y="8580"/>
                      <a:pt x="5624" y="14010"/>
                      <a:pt x="5528" y="17058"/>
                    </a:cubicBezTo>
                    <a:lnTo>
                      <a:pt x="5528" y="17058"/>
                    </a:lnTo>
                    <a:cubicBezTo>
                      <a:pt x="5528" y="18105"/>
                      <a:pt x="5624" y="18677"/>
                      <a:pt x="5624" y="18677"/>
                    </a:cubicBezTo>
                    <a:lnTo>
                      <a:pt x="5624" y="18677"/>
                    </a:lnTo>
                    <a:lnTo>
                      <a:pt x="5624" y="18677"/>
                    </a:lnTo>
                    <a:cubicBezTo>
                      <a:pt x="5909" y="20201"/>
                      <a:pt x="4957" y="21630"/>
                      <a:pt x="3433" y="21915"/>
                    </a:cubicBezTo>
                    <a:lnTo>
                      <a:pt x="3433" y="21915"/>
                    </a:lnTo>
                    <a:cubicBezTo>
                      <a:pt x="3242" y="21915"/>
                      <a:pt x="3052" y="22011"/>
                      <a:pt x="2861" y="22011"/>
                    </a:cubicBezTo>
                    <a:lnTo>
                      <a:pt x="2861" y="22011"/>
                    </a:lnTo>
                    <a:cubicBezTo>
                      <a:pt x="1623" y="22011"/>
                      <a:pt x="384" y="21058"/>
                      <a:pt x="194" y="19820"/>
                    </a:cubicBezTo>
                    <a:lnTo>
                      <a:pt x="194" y="19820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42" name="Freeform: Shape 17741">
                <a:extLst>
                  <a:ext uri="{FF2B5EF4-FFF2-40B4-BE49-F238E27FC236}">
                    <a16:creationId xmlns:a16="http://schemas.microsoft.com/office/drawing/2014/main" id="{203BE0A4-060A-4211-8930-E2DD76AFBC14}"/>
                  </a:ext>
                </a:extLst>
              </p:cNvPr>
              <p:cNvSpPr/>
              <p:nvPr/>
            </p:nvSpPr>
            <p:spPr>
              <a:xfrm>
                <a:off x="5638894" y="5265935"/>
                <a:ext cx="21145" cy="23431"/>
              </a:xfrm>
              <a:custGeom>
                <a:avLst/>
                <a:gdLst>
                  <a:gd name="connsiteX0" fmla="*/ 15811 w 21145"/>
                  <a:gd name="connsiteY0" fmla="*/ 23241 h 23431"/>
                  <a:gd name="connsiteX1" fmla="*/ 14097 w 21145"/>
                  <a:gd name="connsiteY1" fmla="*/ 19717 h 23431"/>
                  <a:gd name="connsiteX2" fmla="*/ 14097 w 21145"/>
                  <a:gd name="connsiteY2" fmla="*/ 19717 h 23431"/>
                  <a:gd name="connsiteX3" fmla="*/ 15526 w 21145"/>
                  <a:gd name="connsiteY3" fmla="*/ 12573 h 23431"/>
                  <a:gd name="connsiteX4" fmla="*/ 15526 w 21145"/>
                  <a:gd name="connsiteY4" fmla="*/ 12573 h 23431"/>
                  <a:gd name="connsiteX5" fmla="*/ 11811 w 21145"/>
                  <a:gd name="connsiteY5" fmla="*/ 5810 h 23431"/>
                  <a:gd name="connsiteX6" fmla="*/ 11811 w 21145"/>
                  <a:gd name="connsiteY6" fmla="*/ 5810 h 23431"/>
                  <a:gd name="connsiteX7" fmla="*/ 11430 w 21145"/>
                  <a:gd name="connsiteY7" fmla="*/ 5620 h 23431"/>
                  <a:gd name="connsiteX8" fmla="*/ 11430 w 21145"/>
                  <a:gd name="connsiteY8" fmla="*/ 5620 h 23431"/>
                  <a:gd name="connsiteX9" fmla="*/ 10859 w 21145"/>
                  <a:gd name="connsiteY9" fmla="*/ 5620 h 23431"/>
                  <a:gd name="connsiteX10" fmla="*/ 10859 w 21145"/>
                  <a:gd name="connsiteY10" fmla="*/ 5620 h 23431"/>
                  <a:gd name="connsiteX11" fmla="*/ 6572 w 21145"/>
                  <a:gd name="connsiteY11" fmla="*/ 10954 h 23431"/>
                  <a:gd name="connsiteX12" fmla="*/ 6572 w 21145"/>
                  <a:gd name="connsiteY12" fmla="*/ 10954 h 23431"/>
                  <a:gd name="connsiteX13" fmla="*/ 5525 w 21145"/>
                  <a:gd name="connsiteY13" fmla="*/ 19526 h 23431"/>
                  <a:gd name="connsiteX14" fmla="*/ 5525 w 21145"/>
                  <a:gd name="connsiteY14" fmla="*/ 19526 h 23431"/>
                  <a:gd name="connsiteX15" fmla="*/ 5525 w 21145"/>
                  <a:gd name="connsiteY15" fmla="*/ 19717 h 23431"/>
                  <a:gd name="connsiteX16" fmla="*/ 5525 w 21145"/>
                  <a:gd name="connsiteY16" fmla="*/ 19717 h 23431"/>
                  <a:gd name="connsiteX17" fmla="*/ 5525 w 21145"/>
                  <a:gd name="connsiteY17" fmla="*/ 19717 h 23431"/>
                  <a:gd name="connsiteX18" fmla="*/ 2953 w 21145"/>
                  <a:gd name="connsiteY18" fmla="*/ 22670 h 23431"/>
                  <a:gd name="connsiteX19" fmla="*/ 2953 w 21145"/>
                  <a:gd name="connsiteY19" fmla="*/ 22670 h 23431"/>
                  <a:gd name="connsiteX20" fmla="*/ 0 w 21145"/>
                  <a:gd name="connsiteY20" fmla="*/ 20098 h 23431"/>
                  <a:gd name="connsiteX21" fmla="*/ 0 w 21145"/>
                  <a:gd name="connsiteY21" fmla="*/ 20098 h 23431"/>
                  <a:gd name="connsiteX22" fmla="*/ 0 w 21145"/>
                  <a:gd name="connsiteY22" fmla="*/ 19526 h 23431"/>
                  <a:gd name="connsiteX23" fmla="*/ 0 w 21145"/>
                  <a:gd name="connsiteY23" fmla="*/ 19526 h 23431"/>
                  <a:gd name="connsiteX24" fmla="*/ 1238 w 21145"/>
                  <a:gd name="connsiteY24" fmla="*/ 9430 h 23431"/>
                  <a:gd name="connsiteX25" fmla="*/ 1238 w 21145"/>
                  <a:gd name="connsiteY25" fmla="*/ 9430 h 23431"/>
                  <a:gd name="connsiteX26" fmla="*/ 10859 w 21145"/>
                  <a:gd name="connsiteY26" fmla="*/ 0 h 23431"/>
                  <a:gd name="connsiteX27" fmla="*/ 10859 w 21145"/>
                  <a:gd name="connsiteY27" fmla="*/ 0 h 23431"/>
                  <a:gd name="connsiteX28" fmla="*/ 12478 w 21145"/>
                  <a:gd name="connsiteY28" fmla="*/ 191 h 23431"/>
                  <a:gd name="connsiteX29" fmla="*/ 12478 w 21145"/>
                  <a:gd name="connsiteY29" fmla="*/ 191 h 23431"/>
                  <a:gd name="connsiteX30" fmla="*/ 21145 w 21145"/>
                  <a:gd name="connsiteY30" fmla="*/ 12573 h 23431"/>
                  <a:gd name="connsiteX31" fmla="*/ 21145 w 21145"/>
                  <a:gd name="connsiteY31" fmla="*/ 12573 h 23431"/>
                  <a:gd name="connsiteX32" fmla="*/ 19431 w 21145"/>
                  <a:gd name="connsiteY32" fmla="*/ 21526 h 23431"/>
                  <a:gd name="connsiteX33" fmla="*/ 19431 w 21145"/>
                  <a:gd name="connsiteY33" fmla="*/ 21526 h 23431"/>
                  <a:gd name="connsiteX34" fmla="*/ 16764 w 21145"/>
                  <a:gd name="connsiteY34" fmla="*/ 23431 h 23431"/>
                  <a:gd name="connsiteX35" fmla="*/ 16764 w 21145"/>
                  <a:gd name="connsiteY35" fmla="*/ 23431 h 23431"/>
                  <a:gd name="connsiteX36" fmla="*/ 15811 w 21145"/>
                  <a:gd name="connsiteY36" fmla="*/ 23241 h 23431"/>
                  <a:gd name="connsiteX37" fmla="*/ 15811 w 21145"/>
                  <a:gd name="connsiteY37" fmla="*/ 23241 h 2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1145" h="23431">
                    <a:moveTo>
                      <a:pt x="15811" y="23241"/>
                    </a:moveTo>
                    <a:cubicBezTo>
                      <a:pt x="14383" y="22765"/>
                      <a:pt x="13621" y="21145"/>
                      <a:pt x="14097" y="19717"/>
                    </a:cubicBezTo>
                    <a:lnTo>
                      <a:pt x="14097" y="19717"/>
                    </a:lnTo>
                    <a:cubicBezTo>
                      <a:pt x="15144" y="16669"/>
                      <a:pt x="15526" y="14288"/>
                      <a:pt x="15526" y="12573"/>
                    </a:cubicBezTo>
                    <a:lnTo>
                      <a:pt x="15526" y="12573"/>
                    </a:lnTo>
                    <a:cubicBezTo>
                      <a:pt x="15430" y="7525"/>
                      <a:pt x="12954" y="6477"/>
                      <a:pt x="11811" y="5810"/>
                    </a:cubicBezTo>
                    <a:lnTo>
                      <a:pt x="11811" y="5810"/>
                    </a:lnTo>
                    <a:cubicBezTo>
                      <a:pt x="11430" y="5620"/>
                      <a:pt x="11335" y="5620"/>
                      <a:pt x="11430" y="5620"/>
                    </a:cubicBezTo>
                    <a:lnTo>
                      <a:pt x="11430" y="5620"/>
                    </a:lnTo>
                    <a:cubicBezTo>
                      <a:pt x="11239" y="5620"/>
                      <a:pt x="11049" y="5620"/>
                      <a:pt x="10859" y="5620"/>
                    </a:cubicBezTo>
                    <a:lnTo>
                      <a:pt x="10859" y="5620"/>
                    </a:lnTo>
                    <a:cubicBezTo>
                      <a:pt x="9049" y="5524"/>
                      <a:pt x="7620" y="7334"/>
                      <a:pt x="6572" y="10954"/>
                    </a:cubicBezTo>
                    <a:lnTo>
                      <a:pt x="6572" y="10954"/>
                    </a:lnTo>
                    <a:cubicBezTo>
                      <a:pt x="5619" y="14383"/>
                      <a:pt x="5525" y="18383"/>
                      <a:pt x="5525" y="19526"/>
                    </a:cubicBezTo>
                    <a:lnTo>
                      <a:pt x="5525" y="19526"/>
                    </a:lnTo>
                    <a:cubicBezTo>
                      <a:pt x="5525" y="19717"/>
                      <a:pt x="5525" y="19717"/>
                      <a:pt x="5525" y="19717"/>
                    </a:cubicBezTo>
                    <a:lnTo>
                      <a:pt x="5525" y="19717"/>
                    </a:lnTo>
                    <a:lnTo>
                      <a:pt x="5525" y="19717"/>
                    </a:lnTo>
                    <a:cubicBezTo>
                      <a:pt x="5619" y="21241"/>
                      <a:pt x="4476" y="22574"/>
                      <a:pt x="2953" y="22670"/>
                    </a:cubicBezTo>
                    <a:lnTo>
                      <a:pt x="2953" y="22670"/>
                    </a:lnTo>
                    <a:cubicBezTo>
                      <a:pt x="1428" y="22765"/>
                      <a:pt x="95" y="21622"/>
                      <a:pt x="0" y="20098"/>
                    </a:cubicBezTo>
                    <a:lnTo>
                      <a:pt x="0" y="20098"/>
                    </a:lnTo>
                    <a:cubicBezTo>
                      <a:pt x="0" y="20002"/>
                      <a:pt x="0" y="19812"/>
                      <a:pt x="0" y="19526"/>
                    </a:cubicBezTo>
                    <a:lnTo>
                      <a:pt x="0" y="19526"/>
                    </a:lnTo>
                    <a:cubicBezTo>
                      <a:pt x="0" y="18097"/>
                      <a:pt x="95" y="13716"/>
                      <a:pt x="1238" y="9430"/>
                    </a:cubicBezTo>
                    <a:lnTo>
                      <a:pt x="1238" y="9430"/>
                    </a:lnTo>
                    <a:cubicBezTo>
                      <a:pt x="2286" y="5334"/>
                      <a:pt x="4858" y="95"/>
                      <a:pt x="10859" y="0"/>
                    </a:cubicBezTo>
                    <a:lnTo>
                      <a:pt x="10859" y="0"/>
                    </a:lnTo>
                    <a:cubicBezTo>
                      <a:pt x="11335" y="0"/>
                      <a:pt x="11906" y="0"/>
                      <a:pt x="12478" y="191"/>
                    </a:cubicBezTo>
                    <a:lnTo>
                      <a:pt x="12478" y="191"/>
                    </a:lnTo>
                    <a:cubicBezTo>
                      <a:pt x="12859" y="191"/>
                      <a:pt x="21145" y="2476"/>
                      <a:pt x="21145" y="12573"/>
                    </a:cubicBezTo>
                    <a:lnTo>
                      <a:pt x="21145" y="12573"/>
                    </a:lnTo>
                    <a:cubicBezTo>
                      <a:pt x="21145" y="15145"/>
                      <a:pt x="20669" y="18097"/>
                      <a:pt x="19431" y="21526"/>
                    </a:cubicBezTo>
                    <a:lnTo>
                      <a:pt x="19431" y="21526"/>
                    </a:lnTo>
                    <a:cubicBezTo>
                      <a:pt x="19050" y="22670"/>
                      <a:pt x="17907" y="23431"/>
                      <a:pt x="16764" y="23431"/>
                    </a:cubicBezTo>
                    <a:lnTo>
                      <a:pt x="16764" y="23431"/>
                    </a:lnTo>
                    <a:cubicBezTo>
                      <a:pt x="16383" y="23431"/>
                      <a:pt x="16097" y="23336"/>
                      <a:pt x="15811" y="23241"/>
                    </a:cubicBezTo>
                    <a:lnTo>
                      <a:pt x="15811" y="23241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43" name="Freeform: Shape 17742">
                <a:extLst>
                  <a:ext uri="{FF2B5EF4-FFF2-40B4-BE49-F238E27FC236}">
                    <a16:creationId xmlns:a16="http://schemas.microsoft.com/office/drawing/2014/main" id="{42AFD1D3-7C6F-4B0E-8401-C673EF75CC30}"/>
                  </a:ext>
                </a:extLst>
              </p:cNvPr>
              <p:cNvSpPr/>
              <p:nvPr/>
            </p:nvSpPr>
            <p:spPr>
              <a:xfrm>
                <a:off x="5492678" y="5251154"/>
                <a:ext cx="246807" cy="179585"/>
              </a:xfrm>
              <a:custGeom>
                <a:avLst/>
                <a:gdLst>
                  <a:gd name="connsiteX0" fmla="*/ 227846 w 246807"/>
                  <a:gd name="connsiteY0" fmla="*/ 70598 h 179585"/>
                  <a:gd name="connsiteX1" fmla="*/ 233085 w 246807"/>
                  <a:gd name="connsiteY1" fmla="*/ 56120 h 179585"/>
                  <a:gd name="connsiteX2" fmla="*/ 213272 w 246807"/>
                  <a:gd name="connsiteY2" fmla="*/ 36213 h 179585"/>
                  <a:gd name="connsiteX3" fmla="*/ 219369 w 246807"/>
                  <a:gd name="connsiteY3" fmla="*/ 20592 h 179585"/>
                  <a:gd name="connsiteX4" fmla="*/ 197461 w 246807"/>
                  <a:gd name="connsiteY4" fmla="*/ 18 h 179585"/>
                  <a:gd name="connsiteX5" fmla="*/ 176601 w 246807"/>
                  <a:gd name="connsiteY5" fmla="*/ 22306 h 179585"/>
                  <a:gd name="connsiteX6" fmla="*/ 179935 w 246807"/>
                  <a:gd name="connsiteY6" fmla="*/ 33165 h 179585"/>
                  <a:gd name="connsiteX7" fmla="*/ 63825 w 246807"/>
                  <a:gd name="connsiteY7" fmla="*/ 38022 h 179585"/>
                  <a:gd name="connsiteX8" fmla="*/ 66588 w 246807"/>
                  <a:gd name="connsiteY8" fmla="*/ 26878 h 179585"/>
                  <a:gd name="connsiteX9" fmla="*/ 44680 w 246807"/>
                  <a:gd name="connsiteY9" fmla="*/ 6399 h 179585"/>
                  <a:gd name="connsiteX10" fmla="*/ 23915 w 246807"/>
                  <a:gd name="connsiteY10" fmla="*/ 28688 h 179585"/>
                  <a:gd name="connsiteX11" fmla="*/ 30774 w 246807"/>
                  <a:gd name="connsiteY11" fmla="*/ 43737 h 179585"/>
                  <a:gd name="connsiteX12" fmla="*/ 11914 w 246807"/>
                  <a:gd name="connsiteY12" fmla="*/ 65264 h 179585"/>
                  <a:gd name="connsiteX13" fmla="*/ 17915 w 246807"/>
                  <a:gd name="connsiteY13" fmla="*/ 79266 h 179585"/>
                  <a:gd name="connsiteX14" fmla="*/ 8 w 246807"/>
                  <a:gd name="connsiteY14" fmla="*/ 100697 h 179585"/>
                  <a:gd name="connsiteX15" fmla="*/ 21249 w 246807"/>
                  <a:gd name="connsiteY15" fmla="*/ 120699 h 179585"/>
                  <a:gd name="connsiteX16" fmla="*/ 22772 w 246807"/>
                  <a:gd name="connsiteY16" fmla="*/ 120604 h 179585"/>
                  <a:gd name="connsiteX17" fmla="*/ 21439 w 246807"/>
                  <a:gd name="connsiteY17" fmla="*/ 129272 h 179585"/>
                  <a:gd name="connsiteX18" fmla="*/ 47728 w 246807"/>
                  <a:gd name="connsiteY18" fmla="*/ 153942 h 179585"/>
                  <a:gd name="connsiteX19" fmla="*/ 63540 w 246807"/>
                  <a:gd name="connsiteY19" fmla="*/ 147750 h 179585"/>
                  <a:gd name="connsiteX20" fmla="*/ 63540 w 246807"/>
                  <a:gd name="connsiteY20" fmla="*/ 148417 h 179585"/>
                  <a:gd name="connsiteX21" fmla="*/ 89829 w 246807"/>
                  <a:gd name="connsiteY21" fmla="*/ 173087 h 179585"/>
                  <a:gd name="connsiteX22" fmla="*/ 103926 w 246807"/>
                  <a:gd name="connsiteY22" fmla="*/ 168229 h 179585"/>
                  <a:gd name="connsiteX23" fmla="*/ 126024 w 246807"/>
                  <a:gd name="connsiteY23" fmla="*/ 179564 h 179585"/>
                  <a:gd name="connsiteX24" fmla="*/ 147264 w 246807"/>
                  <a:gd name="connsiteY24" fmla="*/ 166991 h 179585"/>
                  <a:gd name="connsiteX25" fmla="*/ 160695 w 246807"/>
                  <a:gd name="connsiteY25" fmla="*/ 170229 h 179585"/>
                  <a:gd name="connsiteX26" fmla="*/ 185650 w 246807"/>
                  <a:gd name="connsiteY26" fmla="*/ 143464 h 179585"/>
                  <a:gd name="connsiteX27" fmla="*/ 185555 w 246807"/>
                  <a:gd name="connsiteY27" fmla="*/ 142797 h 179585"/>
                  <a:gd name="connsiteX28" fmla="*/ 201652 w 246807"/>
                  <a:gd name="connsiteY28" fmla="*/ 147655 h 179585"/>
                  <a:gd name="connsiteX29" fmla="*/ 226703 w 246807"/>
                  <a:gd name="connsiteY29" fmla="*/ 120890 h 179585"/>
                  <a:gd name="connsiteX30" fmla="*/ 224989 w 246807"/>
                  <a:gd name="connsiteY30" fmla="*/ 112317 h 179585"/>
                  <a:gd name="connsiteX31" fmla="*/ 226512 w 246807"/>
                  <a:gd name="connsiteY31" fmla="*/ 112317 h 179585"/>
                  <a:gd name="connsiteX32" fmla="*/ 246801 w 246807"/>
                  <a:gd name="connsiteY32" fmla="*/ 90696 h 179585"/>
                  <a:gd name="connsiteX33" fmla="*/ 227846 w 246807"/>
                  <a:gd name="connsiteY33" fmla="*/ 70598 h 17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6807" h="179585">
                    <a:moveTo>
                      <a:pt x="227846" y="70598"/>
                    </a:moveTo>
                    <a:cubicBezTo>
                      <a:pt x="231180" y="66693"/>
                      <a:pt x="233275" y="61644"/>
                      <a:pt x="233085" y="56120"/>
                    </a:cubicBezTo>
                    <a:cubicBezTo>
                      <a:pt x="232799" y="45071"/>
                      <a:pt x="224036" y="36498"/>
                      <a:pt x="213272" y="36213"/>
                    </a:cubicBezTo>
                    <a:cubicBezTo>
                      <a:pt x="217178" y="32117"/>
                      <a:pt x="219559" y="26592"/>
                      <a:pt x="219369" y="20592"/>
                    </a:cubicBezTo>
                    <a:cubicBezTo>
                      <a:pt x="219083" y="8781"/>
                      <a:pt x="209272" y="-459"/>
                      <a:pt x="197461" y="18"/>
                    </a:cubicBezTo>
                    <a:cubicBezTo>
                      <a:pt x="185650" y="494"/>
                      <a:pt x="176315" y="10495"/>
                      <a:pt x="176601" y="22306"/>
                    </a:cubicBezTo>
                    <a:cubicBezTo>
                      <a:pt x="176697" y="26307"/>
                      <a:pt x="177935" y="30021"/>
                      <a:pt x="179935" y="33165"/>
                    </a:cubicBezTo>
                    <a:lnTo>
                      <a:pt x="63825" y="38022"/>
                    </a:lnTo>
                    <a:cubicBezTo>
                      <a:pt x="65635" y="34689"/>
                      <a:pt x="66683" y="30879"/>
                      <a:pt x="66588" y="26878"/>
                    </a:cubicBezTo>
                    <a:cubicBezTo>
                      <a:pt x="66206" y="15067"/>
                      <a:pt x="56491" y="5828"/>
                      <a:pt x="44680" y="6399"/>
                    </a:cubicBezTo>
                    <a:cubicBezTo>
                      <a:pt x="32869" y="6876"/>
                      <a:pt x="23535" y="16877"/>
                      <a:pt x="23915" y="28688"/>
                    </a:cubicBezTo>
                    <a:cubicBezTo>
                      <a:pt x="24106" y="34689"/>
                      <a:pt x="26678" y="40023"/>
                      <a:pt x="30774" y="43737"/>
                    </a:cubicBezTo>
                    <a:cubicBezTo>
                      <a:pt x="20010" y="44880"/>
                      <a:pt x="11724" y="54310"/>
                      <a:pt x="11914" y="65264"/>
                    </a:cubicBezTo>
                    <a:cubicBezTo>
                      <a:pt x="12105" y="70788"/>
                      <a:pt x="14295" y="75646"/>
                      <a:pt x="17915" y="79266"/>
                    </a:cubicBezTo>
                    <a:cubicBezTo>
                      <a:pt x="7533" y="80885"/>
                      <a:pt x="-278" y="90029"/>
                      <a:pt x="8" y="100697"/>
                    </a:cubicBezTo>
                    <a:cubicBezTo>
                      <a:pt x="294" y="112222"/>
                      <a:pt x="9819" y="121176"/>
                      <a:pt x="21249" y="120699"/>
                    </a:cubicBezTo>
                    <a:cubicBezTo>
                      <a:pt x="21725" y="120699"/>
                      <a:pt x="22296" y="120604"/>
                      <a:pt x="22772" y="120604"/>
                    </a:cubicBezTo>
                    <a:cubicBezTo>
                      <a:pt x="21916" y="123366"/>
                      <a:pt x="21439" y="126224"/>
                      <a:pt x="21439" y="129272"/>
                    </a:cubicBezTo>
                    <a:cubicBezTo>
                      <a:pt x="21820" y="143464"/>
                      <a:pt x="33536" y="154513"/>
                      <a:pt x="47728" y="153942"/>
                    </a:cubicBezTo>
                    <a:cubicBezTo>
                      <a:pt x="53729" y="153656"/>
                      <a:pt x="59253" y="151370"/>
                      <a:pt x="63540" y="147750"/>
                    </a:cubicBezTo>
                    <a:cubicBezTo>
                      <a:pt x="63540" y="147941"/>
                      <a:pt x="63540" y="148227"/>
                      <a:pt x="63540" y="148417"/>
                    </a:cubicBezTo>
                    <a:cubicBezTo>
                      <a:pt x="63921" y="162609"/>
                      <a:pt x="75636" y="173658"/>
                      <a:pt x="89829" y="173087"/>
                    </a:cubicBezTo>
                    <a:cubicBezTo>
                      <a:pt x="95067" y="172896"/>
                      <a:pt x="99925" y="171087"/>
                      <a:pt x="103926" y="168229"/>
                    </a:cubicBezTo>
                    <a:cubicBezTo>
                      <a:pt x="108593" y="175373"/>
                      <a:pt x="116784" y="179945"/>
                      <a:pt x="126024" y="179564"/>
                    </a:cubicBezTo>
                    <a:cubicBezTo>
                      <a:pt x="135073" y="179183"/>
                      <a:pt x="142788" y="174230"/>
                      <a:pt x="147264" y="166991"/>
                    </a:cubicBezTo>
                    <a:cubicBezTo>
                      <a:pt x="151170" y="169182"/>
                      <a:pt x="155837" y="170420"/>
                      <a:pt x="160695" y="170229"/>
                    </a:cubicBezTo>
                    <a:cubicBezTo>
                      <a:pt x="174887" y="169658"/>
                      <a:pt x="186031" y="157656"/>
                      <a:pt x="185650" y="143464"/>
                    </a:cubicBezTo>
                    <a:cubicBezTo>
                      <a:pt x="185650" y="143274"/>
                      <a:pt x="185650" y="142988"/>
                      <a:pt x="185555" y="142797"/>
                    </a:cubicBezTo>
                    <a:cubicBezTo>
                      <a:pt x="190031" y="146131"/>
                      <a:pt x="195556" y="147941"/>
                      <a:pt x="201652" y="147655"/>
                    </a:cubicBezTo>
                    <a:cubicBezTo>
                      <a:pt x="215844" y="147084"/>
                      <a:pt x="226988" y="135082"/>
                      <a:pt x="226703" y="120890"/>
                    </a:cubicBezTo>
                    <a:cubicBezTo>
                      <a:pt x="226608" y="117842"/>
                      <a:pt x="226036" y="114984"/>
                      <a:pt x="224989" y="112317"/>
                    </a:cubicBezTo>
                    <a:cubicBezTo>
                      <a:pt x="225465" y="112317"/>
                      <a:pt x="225941" y="112317"/>
                      <a:pt x="226512" y="112317"/>
                    </a:cubicBezTo>
                    <a:cubicBezTo>
                      <a:pt x="238038" y="111841"/>
                      <a:pt x="247086" y="102126"/>
                      <a:pt x="246801" y="90696"/>
                    </a:cubicBezTo>
                    <a:cubicBezTo>
                      <a:pt x="246515" y="79837"/>
                      <a:pt x="238228" y="71360"/>
                      <a:pt x="227846" y="705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44" name="Freeform: Shape 17743">
                <a:extLst>
                  <a:ext uri="{FF2B5EF4-FFF2-40B4-BE49-F238E27FC236}">
                    <a16:creationId xmlns:a16="http://schemas.microsoft.com/office/drawing/2014/main" id="{F835A652-2F86-4646-A6BE-95F86D504234}"/>
                  </a:ext>
                </a:extLst>
              </p:cNvPr>
              <p:cNvSpPr/>
              <p:nvPr/>
            </p:nvSpPr>
            <p:spPr>
              <a:xfrm>
                <a:off x="5559265" y="5251154"/>
                <a:ext cx="180504" cy="179395"/>
              </a:xfrm>
              <a:custGeom>
                <a:avLst/>
                <a:gdLst>
                  <a:gd name="connsiteX0" fmla="*/ 161544 w 180504"/>
                  <a:gd name="connsiteY0" fmla="*/ 70598 h 179395"/>
                  <a:gd name="connsiteX1" fmla="*/ 166878 w 180504"/>
                  <a:gd name="connsiteY1" fmla="*/ 56120 h 179395"/>
                  <a:gd name="connsiteX2" fmla="*/ 147066 w 180504"/>
                  <a:gd name="connsiteY2" fmla="*/ 36213 h 179395"/>
                  <a:gd name="connsiteX3" fmla="*/ 153162 w 180504"/>
                  <a:gd name="connsiteY3" fmla="*/ 20592 h 179395"/>
                  <a:gd name="connsiteX4" fmla="*/ 131254 w 180504"/>
                  <a:gd name="connsiteY4" fmla="*/ 18 h 179395"/>
                  <a:gd name="connsiteX5" fmla="*/ 110490 w 180504"/>
                  <a:gd name="connsiteY5" fmla="*/ 22306 h 179395"/>
                  <a:gd name="connsiteX6" fmla="*/ 113823 w 180504"/>
                  <a:gd name="connsiteY6" fmla="*/ 33165 h 179395"/>
                  <a:gd name="connsiteX7" fmla="*/ 99060 w 180504"/>
                  <a:gd name="connsiteY7" fmla="*/ 33736 h 179395"/>
                  <a:gd name="connsiteX8" fmla="*/ 99441 w 180504"/>
                  <a:gd name="connsiteY8" fmla="*/ 37070 h 179395"/>
                  <a:gd name="connsiteX9" fmla="*/ 94202 w 180504"/>
                  <a:gd name="connsiteY9" fmla="*/ 51548 h 179395"/>
                  <a:gd name="connsiteX10" fmla="*/ 113157 w 180504"/>
                  <a:gd name="connsiteY10" fmla="*/ 71455 h 179395"/>
                  <a:gd name="connsiteX11" fmla="*/ 92869 w 180504"/>
                  <a:gd name="connsiteY11" fmla="*/ 93172 h 179395"/>
                  <a:gd name="connsiteX12" fmla="*/ 91344 w 180504"/>
                  <a:gd name="connsiteY12" fmla="*/ 93172 h 179395"/>
                  <a:gd name="connsiteX13" fmla="*/ 93059 w 180504"/>
                  <a:gd name="connsiteY13" fmla="*/ 101745 h 179395"/>
                  <a:gd name="connsiteX14" fmla="*/ 68103 w 180504"/>
                  <a:gd name="connsiteY14" fmla="*/ 128510 h 179395"/>
                  <a:gd name="connsiteX15" fmla="*/ 52101 w 180504"/>
                  <a:gd name="connsiteY15" fmla="*/ 123557 h 179395"/>
                  <a:gd name="connsiteX16" fmla="*/ 52101 w 180504"/>
                  <a:gd name="connsiteY16" fmla="*/ 124224 h 179395"/>
                  <a:gd name="connsiteX17" fmla="*/ 27051 w 180504"/>
                  <a:gd name="connsiteY17" fmla="*/ 150989 h 179395"/>
                  <a:gd name="connsiteX18" fmla="*/ 13621 w 180504"/>
                  <a:gd name="connsiteY18" fmla="*/ 147750 h 179395"/>
                  <a:gd name="connsiteX19" fmla="*/ 0 w 180504"/>
                  <a:gd name="connsiteY19" fmla="*/ 158895 h 179395"/>
                  <a:gd name="connsiteX20" fmla="*/ 23622 w 180504"/>
                  <a:gd name="connsiteY20" fmla="*/ 172896 h 179395"/>
                  <a:gd name="connsiteX21" fmla="*/ 37719 w 180504"/>
                  <a:gd name="connsiteY21" fmla="*/ 168039 h 179395"/>
                  <a:gd name="connsiteX22" fmla="*/ 59817 w 180504"/>
                  <a:gd name="connsiteY22" fmla="*/ 179373 h 179395"/>
                  <a:gd name="connsiteX23" fmla="*/ 81057 w 180504"/>
                  <a:gd name="connsiteY23" fmla="*/ 166705 h 179395"/>
                  <a:gd name="connsiteX24" fmla="*/ 94488 w 180504"/>
                  <a:gd name="connsiteY24" fmla="*/ 169944 h 179395"/>
                  <a:gd name="connsiteX25" fmla="*/ 119443 w 180504"/>
                  <a:gd name="connsiteY25" fmla="*/ 143178 h 179395"/>
                  <a:gd name="connsiteX26" fmla="*/ 119348 w 180504"/>
                  <a:gd name="connsiteY26" fmla="*/ 142512 h 179395"/>
                  <a:gd name="connsiteX27" fmla="*/ 135445 w 180504"/>
                  <a:gd name="connsiteY27" fmla="*/ 147369 h 179395"/>
                  <a:gd name="connsiteX28" fmla="*/ 160401 w 180504"/>
                  <a:gd name="connsiteY28" fmla="*/ 120604 h 179395"/>
                  <a:gd name="connsiteX29" fmla="*/ 158686 w 180504"/>
                  <a:gd name="connsiteY29" fmla="*/ 112032 h 179395"/>
                  <a:gd name="connsiteX30" fmla="*/ 160210 w 180504"/>
                  <a:gd name="connsiteY30" fmla="*/ 112032 h 179395"/>
                  <a:gd name="connsiteX31" fmla="*/ 180498 w 180504"/>
                  <a:gd name="connsiteY31" fmla="*/ 90315 h 179395"/>
                  <a:gd name="connsiteX32" fmla="*/ 161544 w 180504"/>
                  <a:gd name="connsiteY32" fmla="*/ 70598 h 179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80504" h="179395">
                    <a:moveTo>
                      <a:pt x="161544" y="70598"/>
                    </a:moveTo>
                    <a:cubicBezTo>
                      <a:pt x="164972" y="66693"/>
                      <a:pt x="166973" y="61644"/>
                      <a:pt x="166878" y="56120"/>
                    </a:cubicBezTo>
                    <a:cubicBezTo>
                      <a:pt x="166592" y="45071"/>
                      <a:pt x="157829" y="36498"/>
                      <a:pt x="147066" y="36213"/>
                    </a:cubicBezTo>
                    <a:cubicBezTo>
                      <a:pt x="150971" y="32117"/>
                      <a:pt x="153352" y="26592"/>
                      <a:pt x="153162" y="20592"/>
                    </a:cubicBezTo>
                    <a:cubicBezTo>
                      <a:pt x="152876" y="8781"/>
                      <a:pt x="143065" y="-459"/>
                      <a:pt x="131254" y="18"/>
                    </a:cubicBezTo>
                    <a:cubicBezTo>
                      <a:pt x="119443" y="494"/>
                      <a:pt x="110109" y="10495"/>
                      <a:pt x="110490" y="22306"/>
                    </a:cubicBezTo>
                    <a:cubicBezTo>
                      <a:pt x="110585" y="26307"/>
                      <a:pt x="111823" y="30021"/>
                      <a:pt x="113823" y="33165"/>
                    </a:cubicBezTo>
                    <a:lnTo>
                      <a:pt x="99060" y="33736"/>
                    </a:lnTo>
                    <a:cubicBezTo>
                      <a:pt x="99250" y="34784"/>
                      <a:pt x="99441" y="35927"/>
                      <a:pt x="99441" y="37070"/>
                    </a:cubicBezTo>
                    <a:cubicBezTo>
                      <a:pt x="99536" y="42594"/>
                      <a:pt x="97536" y="47643"/>
                      <a:pt x="94202" y="51548"/>
                    </a:cubicBezTo>
                    <a:cubicBezTo>
                      <a:pt x="104584" y="52310"/>
                      <a:pt x="112871" y="60787"/>
                      <a:pt x="113157" y="71455"/>
                    </a:cubicBezTo>
                    <a:cubicBezTo>
                      <a:pt x="113442" y="82980"/>
                      <a:pt x="104394" y="92696"/>
                      <a:pt x="92869" y="93172"/>
                    </a:cubicBezTo>
                    <a:cubicBezTo>
                      <a:pt x="92392" y="93172"/>
                      <a:pt x="91821" y="93172"/>
                      <a:pt x="91344" y="93172"/>
                    </a:cubicBezTo>
                    <a:cubicBezTo>
                      <a:pt x="92392" y="95839"/>
                      <a:pt x="92964" y="98697"/>
                      <a:pt x="93059" y="101745"/>
                    </a:cubicBezTo>
                    <a:cubicBezTo>
                      <a:pt x="93440" y="115937"/>
                      <a:pt x="82201" y="127938"/>
                      <a:pt x="68103" y="128510"/>
                    </a:cubicBezTo>
                    <a:cubicBezTo>
                      <a:pt x="62103" y="128796"/>
                      <a:pt x="56483" y="126891"/>
                      <a:pt x="52101" y="123557"/>
                    </a:cubicBezTo>
                    <a:cubicBezTo>
                      <a:pt x="52101" y="123747"/>
                      <a:pt x="52101" y="124033"/>
                      <a:pt x="52101" y="124224"/>
                    </a:cubicBezTo>
                    <a:cubicBezTo>
                      <a:pt x="52482" y="138416"/>
                      <a:pt x="41338" y="150417"/>
                      <a:pt x="27051" y="150989"/>
                    </a:cubicBezTo>
                    <a:cubicBezTo>
                      <a:pt x="22193" y="151179"/>
                      <a:pt x="17621" y="149941"/>
                      <a:pt x="13621" y="147750"/>
                    </a:cubicBezTo>
                    <a:cubicBezTo>
                      <a:pt x="10477" y="152894"/>
                      <a:pt x="5715" y="156894"/>
                      <a:pt x="0" y="158895"/>
                    </a:cubicBezTo>
                    <a:cubicBezTo>
                      <a:pt x="4286" y="167562"/>
                      <a:pt x="13335" y="173373"/>
                      <a:pt x="23622" y="172896"/>
                    </a:cubicBezTo>
                    <a:cubicBezTo>
                      <a:pt x="28860" y="172706"/>
                      <a:pt x="33718" y="170896"/>
                      <a:pt x="37719" y="168039"/>
                    </a:cubicBezTo>
                    <a:cubicBezTo>
                      <a:pt x="42386" y="175182"/>
                      <a:pt x="50578" y="179754"/>
                      <a:pt x="59817" y="179373"/>
                    </a:cubicBezTo>
                    <a:cubicBezTo>
                      <a:pt x="68866" y="178992"/>
                      <a:pt x="76676" y="174039"/>
                      <a:pt x="81057" y="166705"/>
                    </a:cubicBezTo>
                    <a:cubicBezTo>
                      <a:pt x="84963" y="168896"/>
                      <a:pt x="89630" y="170134"/>
                      <a:pt x="94488" y="169944"/>
                    </a:cubicBezTo>
                    <a:cubicBezTo>
                      <a:pt x="108680" y="169372"/>
                      <a:pt x="119824" y="157371"/>
                      <a:pt x="119443" y="143178"/>
                    </a:cubicBezTo>
                    <a:cubicBezTo>
                      <a:pt x="119443" y="142988"/>
                      <a:pt x="119348" y="142797"/>
                      <a:pt x="119348" y="142512"/>
                    </a:cubicBezTo>
                    <a:cubicBezTo>
                      <a:pt x="123825" y="145750"/>
                      <a:pt x="129349" y="147655"/>
                      <a:pt x="135445" y="147369"/>
                    </a:cubicBezTo>
                    <a:cubicBezTo>
                      <a:pt x="149542" y="146798"/>
                      <a:pt x="160782" y="134796"/>
                      <a:pt x="160401" y="120604"/>
                    </a:cubicBezTo>
                    <a:cubicBezTo>
                      <a:pt x="160305" y="117556"/>
                      <a:pt x="159734" y="114699"/>
                      <a:pt x="158686" y="112032"/>
                    </a:cubicBezTo>
                    <a:cubicBezTo>
                      <a:pt x="159162" y="112032"/>
                      <a:pt x="159734" y="112032"/>
                      <a:pt x="160210" y="112032"/>
                    </a:cubicBezTo>
                    <a:cubicBezTo>
                      <a:pt x="171735" y="111555"/>
                      <a:pt x="180784" y="101840"/>
                      <a:pt x="180498" y="90315"/>
                    </a:cubicBezTo>
                    <a:cubicBezTo>
                      <a:pt x="180308" y="79837"/>
                      <a:pt x="172021" y="71360"/>
                      <a:pt x="161544" y="70598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45" name="Freeform: Shape 17744">
                <a:extLst>
                  <a:ext uri="{FF2B5EF4-FFF2-40B4-BE49-F238E27FC236}">
                    <a16:creationId xmlns:a16="http://schemas.microsoft.com/office/drawing/2014/main" id="{5A3017AE-B941-4036-8319-E0B9EE7E433D}"/>
                  </a:ext>
                </a:extLst>
              </p:cNvPr>
              <p:cNvSpPr/>
              <p:nvPr/>
            </p:nvSpPr>
            <p:spPr>
              <a:xfrm>
                <a:off x="5547734" y="5256309"/>
                <a:ext cx="137266" cy="53735"/>
              </a:xfrm>
              <a:custGeom>
                <a:avLst/>
                <a:gdLst>
                  <a:gd name="connsiteX0" fmla="*/ 125545 w 137266"/>
                  <a:gd name="connsiteY0" fmla="*/ 6 h 53735"/>
                  <a:gd name="connsiteX1" fmla="*/ 10578 w 137266"/>
                  <a:gd name="connsiteY1" fmla="*/ 4768 h 53735"/>
                  <a:gd name="connsiteX2" fmla="*/ 6 w 137266"/>
                  <a:gd name="connsiteY2" fmla="*/ 16103 h 53735"/>
                  <a:gd name="connsiteX3" fmla="*/ 577 w 137266"/>
                  <a:gd name="connsiteY3" fmla="*/ 38487 h 53735"/>
                  <a:gd name="connsiteX4" fmla="*/ 11721 w 137266"/>
                  <a:gd name="connsiteY4" fmla="*/ 48964 h 53735"/>
                  <a:gd name="connsiteX5" fmla="*/ 60299 w 137266"/>
                  <a:gd name="connsiteY5" fmla="*/ 46964 h 53735"/>
                  <a:gd name="connsiteX6" fmla="*/ 68110 w 137266"/>
                  <a:gd name="connsiteY6" fmla="*/ 53727 h 53735"/>
                  <a:gd name="connsiteX7" fmla="*/ 75539 w 137266"/>
                  <a:gd name="connsiteY7" fmla="*/ 46392 h 53735"/>
                  <a:gd name="connsiteX8" fmla="*/ 126688 w 137266"/>
                  <a:gd name="connsiteY8" fmla="*/ 44297 h 53735"/>
                  <a:gd name="connsiteX9" fmla="*/ 137261 w 137266"/>
                  <a:gd name="connsiteY9" fmla="*/ 32962 h 53735"/>
                  <a:gd name="connsiteX10" fmla="*/ 136689 w 137266"/>
                  <a:gd name="connsiteY10" fmla="*/ 10578 h 53735"/>
                  <a:gd name="connsiteX11" fmla="*/ 125545 w 137266"/>
                  <a:gd name="connsiteY11" fmla="*/ 6 h 53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7266" h="53735">
                    <a:moveTo>
                      <a:pt x="125545" y="6"/>
                    </a:moveTo>
                    <a:lnTo>
                      <a:pt x="10578" y="4768"/>
                    </a:lnTo>
                    <a:cubicBezTo>
                      <a:pt x="4577" y="5054"/>
                      <a:pt x="-185" y="10102"/>
                      <a:pt x="6" y="16103"/>
                    </a:cubicBezTo>
                    <a:lnTo>
                      <a:pt x="577" y="38487"/>
                    </a:lnTo>
                    <a:cubicBezTo>
                      <a:pt x="672" y="44487"/>
                      <a:pt x="5720" y="49250"/>
                      <a:pt x="11721" y="48964"/>
                    </a:cubicBezTo>
                    <a:lnTo>
                      <a:pt x="60299" y="46964"/>
                    </a:lnTo>
                    <a:cubicBezTo>
                      <a:pt x="60680" y="50869"/>
                      <a:pt x="64109" y="53917"/>
                      <a:pt x="68110" y="53727"/>
                    </a:cubicBezTo>
                    <a:cubicBezTo>
                      <a:pt x="72110" y="53536"/>
                      <a:pt x="75348" y="50298"/>
                      <a:pt x="75539" y="46392"/>
                    </a:cubicBezTo>
                    <a:lnTo>
                      <a:pt x="126688" y="44297"/>
                    </a:lnTo>
                    <a:cubicBezTo>
                      <a:pt x="132689" y="44106"/>
                      <a:pt x="137451" y="38963"/>
                      <a:pt x="137261" y="32962"/>
                    </a:cubicBezTo>
                    <a:lnTo>
                      <a:pt x="136689" y="10578"/>
                    </a:lnTo>
                    <a:cubicBezTo>
                      <a:pt x="136594" y="4482"/>
                      <a:pt x="131546" y="-185"/>
                      <a:pt x="125545" y="6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46" name="Freeform: Shape 17745">
                <a:extLst>
                  <a:ext uri="{FF2B5EF4-FFF2-40B4-BE49-F238E27FC236}">
                    <a16:creationId xmlns:a16="http://schemas.microsoft.com/office/drawing/2014/main" id="{FD798D82-537C-4F02-A512-5154014F63B7}"/>
                  </a:ext>
                </a:extLst>
              </p:cNvPr>
              <p:cNvSpPr/>
              <p:nvPr/>
            </p:nvSpPr>
            <p:spPr>
              <a:xfrm>
                <a:off x="5572500" y="5276023"/>
                <a:ext cx="25627" cy="17248"/>
              </a:xfrm>
              <a:custGeom>
                <a:avLst/>
                <a:gdLst>
                  <a:gd name="connsiteX0" fmla="*/ 12482 w 25627"/>
                  <a:gd name="connsiteY0" fmla="*/ 2866 h 17248"/>
                  <a:gd name="connsiteX1" fmla="*/ 25437 w 25627"/>
                  <a:gd name="connsiteY1" fmla="*/ 16105 h 17248"/>
                  <a:gd name="connsiteX2" fmla="*/ 25627 w 25627"/>
                  <a:gd name="connsiteY2" fmla="*/ 16105 h 17248"/>
                  <a:gd name="connsiteX3" fmla="*/ 12388 w 25627"/>
                  <a:gd name="connsiteY3" fmla="*/ 8 h 17248"/>
                  <a:gd name="connsiteX4" fmla="*/ 5 w 25627"/>
                  <a:gd name="connsiteY4" fmla="*/ 17248 h 17248"/>
                  <a:gd name="connsiteX5" fmla="*/ 195 w 25627"/>
                  <a:gd name="connsiteY5" fmla="*/ 17248 h 17248"/>
                  <a:gd name="connsiteX6" fmla="*/ 12482 w 25627"/>
                  <a:gd name="connsiteY6" fmla="*/ 2866 h 17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627" h="17248">
                    <a:moveTo>
                      <a:pt x="12482" y="2866"/>
                    </a:moveTo>
                    <a:cubicBezTo>
                      <a:pt x="18769" y="2580"/>
                      <a:pt x="24199" y="8295"/>
                      <a:pt x="25437" y="16105"/>
                    </a:cubicBezTo>
                    <a:lnTo>
                      <a:pt x="25627" y="16105"/>
                    </a:lnTo>
                    <a:cubicBezTo>
                      <a:pt x="25342" y="6961"/>
                      <a:pt x="19436" y="-278"/>
                      <a:pt x="12388" y="8"/>
                    </a:cubicBezTo>
                    <a:cubicBezTo>
                      <a:pt x="5339" y="294"/>
                      <a:pt x="-185" y="8009"/>
                      <a:pt x="5" y="17248"/>
                    </a:cubicBezTo>
                    <a:lnTo>
                      <a:pt x="195" y="17248"/>
                    </a:lnTo>
                    <a:cubicBezTo>
                      <a:pt x="1148" y="9343"/>
                      <a:pt x="6196" y="3151"/>
                      <a:pt x="12482" y="2866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47" name="Freeform: Shape 17746">
                <a:extLst>
                  <a:ext uri="{FF2B5EF4-FFF2-40B4-BE49-F238E27FC236}">
                    <a16:creationId xmlns:a16="http://schemas.microsoft.com/office/drawing/2014/main" id="{C73A546D-3BB2-47C0-B016-D10A49FCD4CD}"/>
                  </a:ext>
                </a:extLst>
              </p:cNvPr>
              <p:cNvSpPr/>
              <p:nvPr/>
            </p:nvSpPr>
            <p:spPr>
              <a:xfrm>
                <a:off x="5635461" y="5273451"/>
                <a:ext cx="25531" cy="17153"/>
              </a:xfrm>
              <a:custGeom>
                <a:avLst/>
                <a:gdLst>
                  <a:gd name="connsiteX0" fmla="*/ 12387 w 25531"/>
                  <a:gd name="connsiteY0" fmla="*/ 2866 h 17153"/>
                  <a:gd name="connsiteX1" fmla="*/ 25341 w 25531"/>
                  <a:gd name="connsiteY1" fmla="*/ 16106 h 17153"/>
                  <a:gd name="connsiteX2" fmla="*/ 25532 w 25531"/>
                  <a:gd name="connsiteY2" fmla="*/ 16106 h 17153"/>
                  <a:gd name="connsiteX3" fmla="*/ 12387 w 25531"/>
                  <a:gd name="connsiteY3" fmla="*/ 8 h 17153"/>
                  <a:gd name="connsiteX4" fmla="*/ 5 w 25531"/>
                  <a:gd name="connsiteY4" fmla="*/ 17153 h 17153"/>
                  <a:gd name="connsiteX5" fmla="*/ 195 w 25531"/>
                  <a:gd name="connsiteY5" fmla="*/ 17153 h 17153"/>
                  <a:gd name="connsiteX6" fmla="*/ 12387 w 25531"/>
                  <a:gd name="connsiteY6" fmla="*/ 2866 h 17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31" h="17153">
                    <a:moveTo>
                      <a:pt x="12387" y="2866"/>
                    </a:moveTo>
                    <a:cubicBezTo>
                      <a:pt x="18673" y="2580"/>
                      <a:pt x="24103" y="8295"/>
                      <a:pt x="25341" y="16106"/>
                    </a:cubicBezTo>
                    <a:lnTo>
                      <a:pt x="25532" y="16106"/>
                    </a:lnTo>
                    <a:cubicBezTo>
                      <a:pt x="25246" y="6866"/>
                      <a:pt x="19340" y="-277"/>
                      <a:pt x="12387" y="8"/>
                    </a:cubicBezTo>
                    <a:cubicBezTo>
                      <a:pt x="5339" y="294"/>
                      <a:pt x="-186" y="8009"/>
                      <a:pt x="5" y="17153"/>
                    </a:cubicBezTo>
                    <a:lnTo>
                      <a:pt x="195" y="17153"/>
                    </a:lnTo>
                    <a:cubicBezTo>
                      <a:pt x="1052" y="9343"/>
                      <a:pt x="6100" y="3152"/>
                      <a:pt x="12387" y="2866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48" name="Freeform: Shape 17747">
                <a:extLst>
                  <a:ext uri="{FF2B5EF4-FFF2-40B4-BE49-F238E27FC236}">
                    <a16:creationId xmlns:a16="http://schemas.microsoft.com/office/drawing/2014/main" id="{D86850CB-5B85-454E-999A-4514A59F5A73}"/>
                  </a:ext>
                </a:extLst>
              </p:cNvPr>
              <p:cNvSpPr/>
              <p:nvPr/>
            </p:nvSpPr>
            <p:spPr>
              <a:xfrm>
                <a:off x="5679661" y="5258125"/>
                <a:ext cx="3619" cy="4095"/>
              </a:xfrm>
              <a:custGeom>
                <a:avLst/>
                <a:gdLst>
                  <a:gd name="connsiteX0" fmla="*/ 3620 w 3619"/>
                  <a:gd name="connsiteY0" fmla="*/ 4096 h 4095"/>
                  <a:gd name="connsiteX1" fmla="*/ 0 w 3619"/>
                  <a:gd name="connsiteY1" fmla="*/ 0 h 4095"/>
                  <a:gd name="connsiteX2" fmla="*/ 3620 w 3619"/>
                  <a:gd name="connsiteY2" fmla="*/ 4096 h 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19" h="4095">
                    <a:moveTo>
                      <a:pt x="3620" y="4096"/>
                    </a:moveTo>
                    <a:cubicBezTo>
                      <a:pt x="2763" y="2476"/>
                      <a:pt x="1524" y="1048"/>
                      <a:pt x="0" y="0"/>
                    </a:cubicBezTo>
                    <a:cubicBezTo>
                      <a:pt x="858" y="1524"/>
                      <a:pt x="2096" y="2953"/>
                      <a:pt x="3620" y="4096"/>
                    </a:cubicBezTo>
                    <a:close/>
                  </a:path>
                </a:pathLst>
              </a:custGeom>
              <a:solidFill>
                <a:srgbClr val="F4CE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49" name="Freeform: Shape 17748">
                <a:extLst>
                  <a:ext uri="{FF2B5EF4-FFF2-40B4-BE49-F238E27FC236}">
                    <a16:creationId xmlns:a16="http://schemas.microsoft.com/office/drawing/2014/main" id="{AFC6DCEE-9EEB-4157-94AA-5A6CD11C1020}"/>
                  </a:ext>
                </a:extLst>
              </p:cNvPr>
              <p:cNvSpPr/>
              <p:nvPr/>
            </p:nvSpPr>
            <p:spPr>
              <a:xfrm>
                <a:off x="5548025" y="5256315"/>
                <a:ext cx="131350" cy="19342"/>
              </a:xfrm>
              <a:custGeom>
                <a:avLst/>
                <a:gdLst>
                  <a:gd name="connsiteX0" fmla="*/ 131350 w 131350"/>
                  <a:gd name="connsiteY0" fmla="*/ 1619 h 19342"/>
                  <a:gd name="connsiteX1" fmla="*/ 130112 w 131350"/>
                  <a:gd name="connsiteY1" fmla="*/ 953 h 19342"/>
                  <a:gd name="connsiteX2" fmla="*/ 119063 w 131350"/>
                  <a:gd name="connsiteY2" fmla="*/ 7049 h 19342"/>
                  <a:gd name="connsiteX3" fmla="*/ 106966 w 131350"/>
                  <a:gd name="connsiteY3" fmla="*/ 857 h 19342"/>
                  <a:gd name="connsiteX4" fmla="*/ 105919 w 131350"/>
                  <a:gd name="connsiteY4" fmla="*/ 857 h 19342"/>
                  <a:gd name="connsiteX5" fmla="*/ 94202 w 131350"/>
                  <a:gd name="connsiteY5" fmla="*/ 8096 h 19342"/>
                  <a:gd name="connsiteX6" fmla="*/ 81058 w 131350"/>
                  <a:gd name="connsiteY6" fmla="*/ 0 h 19342"/>
                  <a:gd name="connsiteX7" fmla="*/ 80106 w 131350"/>
                  <a:gd name="connsiteY7" fmla="*/ 2000 h 19342"/>
                  <a:gd name="connsiteX8" fmla="*/ 68009 w 131350"/>
                  <a:gd name="connsiteY8" fmla="*/ 9906 h 19342"/>
                  <a:gd name="connsiteX9" fmla="*/ 55436 w 131350"/>
                  <a:gd name="connsiteY9" fmla="*/ 3048 h 19342"/>
                  <a:gd name="connsiteX10" fmla="*/ 55150 w 131350"/>
                  <a:gd name="connsiteY10" fmla="*/ 3048 h 19342"/>
                  <a:gd name="connsiteX11" fmla="*/ 42482 w 131350"/>
                  <a:gd name="connsiteY11" fmla="*/ 12287 h 19342"/>
                  <a:gd name="connsiteX12" fmla="*/ 31147 w 131350"/>
                  <a:gd name="connsiteY12" fmla="*/ 7144 h 19342"/>
                  <a:gd name="connsiteX13" fmla="*/ 18860 w 131350"/>
                  <a:gd name="connsiteY13" fmla="*/ 15145 h 19342"/>
                  <a:gd name="connsiteX14" fmla="*/ 6763 w 131350"/>
                  <a:gd name="connsiteY14" fmla="*/ 9049 h 19342"/>
                  <a:gd name="connsiteX15" fmla="*/ 1048 w 131350"/>
                  <a:gd name="connsiteY15" fmla="*/ 10668 h 19342"/>
                  <a:gd name="connsiteX16" fmla="*/ 0 w 131350"/>
                  <a:gd name="connsiteY16" fmla="*/ 13335 h 19342"/>
                  <a:gd name="connsiteX17" fmla="*/ 286 w 131350"/>
                  <a:gd name="connsiteY17" fmla="*/ 15240 h 19342"/>
                  <a:gd name="connsiteX18" fmla="*/ 6858 w 131350"/>
                  <a:gd name="connsiteY18" fmla="*/ 11621 h 19342"/>
                  <a:gd name="connsiteX19" fmla="*/ 18955 w 131350"/>
                  <a:gd name="connsiteY19" fmla="*/ 19336 h 19342"/>
                  <a:gd name="connsiteX20" fmla="*/ 31147 w 131350"/>
                  <a:gd name="connsiteY20" fmla="*/ 9716 h 19342"/>
                  <a:gd name="connsiteX21" fmla="*/ 42577 w 131350"/>
                  <a:gd name="connsiteY21" fmla="*/ 16097 h 19342"/>
                  <a:gd name="connsiteX22" fmla="*/ 55341 w 131350"/>
                  <a:gd name="connsiteY22" fmla="*/ 5334 h 19342"/>
                  <a:gd name="connsiteX23" fmla="*/ 68580 w 131350"/>
                  <a:gd name="connsiteY23" fmla="*/ 14669 h 19342"/>
                  <a:gd name="connsiteX24" fmla="*/ 81058 w 131350"/>
                  <a:gd name="connsiteY24" fmla="*/ 2572 h 19342"/>
                  <a:gd name="connsiteX25" fmla="*/ 94584 w 131350"/>
                  <a:gd name="connsiteY25" fmla="*/ 12287 h 19342"/>
                  <a:gd name="connsiteX26" fmla="*/ 106490 w 131350"/>
                  <a:gd name="connsiteY26" fmla="*/ 2572 h 19342"/>
                  <a:gd name="connsiteX27" fmla="*/ 119158 w 131350"/>
                  <a:gd name="connsiteY27" fmla="*/ 11906 h 19342"/>
                  <a:gd name="connsiteX28" fmla="*/ 131350 w 131350"/>
                  <a:gd name="connsiteY28" fmla="*/ 1619 h 19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31350" h="19342">
                    <a:moveTo>
                      <a:pt x="131350" y="1619"/>
                    </a:moveTo>
                    <a:cubicBezTo>
                      <a:pt x="130969" y="1334"/>
                      <a:pt x="130588" y="1143"/>
                      <a:pt x="130112" y="953"/>
                    </a:cubicBezTo>
                    <a:cubicBezTo>
                      <a:pt x="127635" y="4477"/>
                      <a:pt x="123635" y="6858"/>
                      <a:pt x="119063" y="7049"/>
                    </a:cubicBezTo>
                    <a:cubicBezTo>
                      <a:pt x="114015" y="7334"/>
                      <a:pt x="109538" y="4763"/>
                      <a:pt x="106966" y="857"/>
                    </a:cubicBezTo>
                    <a:lnTo>
                      <a:pt x="105919" y="857"/>
                    </a:lnTo>
                    <a:cubicBezTo>
                      <a:pt x="103537" y="4953"/>
                      <a:pt x="99156" y="7620"/>
                      <a:pt x="94202" y="8096"/>
                    </a:cubicBezTo>
                    <a:cubicBezTo>
                      <a:pt x="88297" y="8668"/>
                      <a:pt x="83630" y="3905"/>
                      <a:pt x="81058" y="0"/>
                    </a:cubicBezTo>
                    <a:lnTo>
                      <a:pt x="80106" y="2000"/>
                    </a:lnTo>
                    <a:cubicBezTo>
                      <a:pt x="77820" y="6477"/>
                      <a:pt x="73247" y="9620"/>
                      <a:pt x="68009" y="9906"/>
                    </a:cubicBezTo>
                    <a:cubicBezTo>
                      <a:pt x="62675" y="10097"/>
                      <a:pt x="58008" y="7334"/>
                      <a:pt x="55436" y="3048"/>
                    </a:cubicBezTo>
                    <a:lnTo>
                      <a:pt x="55150" y="3048"/>
                    </a:lnTo>
                    <a:cubicBezTo>
                      <a:pt x="53150" y="8192"/>
                      <a:pt x="48292" y="12002"/>
                      <a:pt x="42482" y="12287"/>
                    </a:cubicBezTo>
                    <a:cubicBezTo>
                      <a:pt x="37910" y="12478"/>
                      <a:pt x="33814" y="10382"/>
                      <a:pt x="31147" y="7144"/>
                    </a:cubicBezTo>
                    <a:cubicBezTo>
                      <a:pt x="28861" y="11716"/>
                      <a:pt x="24289" y="14954"/>
                      <a:pt x="18860" y="15145"/>
                    </a:cubicBezTo>
                    <a:cubicBezTo>
                      <a:pt x="13811" y="15335"/>
                      <a:pt x="9430" y="12859"/>
                      <a:pt x="6763" y="9049"/>
                    </a:cubicBezTo>
                    <a:cubicBezTo>
                      <a:pt x="5049" y="9906"/>
                      <a:pt x="3048" y="10478"/>
                      <a:pt x="1048" y="10668"/>
                    </a:cubicBezTo>
                    <a:cubicBezTo>
                      <a:pt x="572" y="11525"/>
                      <a:pt x="286" y="12383"/>
                      <a:pt x="0" y="13335"/>
                    </a:cubicBezTo>
                    <a:cubicBezTo>
                      <a:pt x="95" y="13335"/>
                      <a:pt x="191" y="15240"/>
                      <a:pt x="286" y="15240"/>
                    </a:cubicBezTo>
                    <a:cubicBezTo>
                      <a:pt x="2667" y="15145"/>
                      <a:pt x="4858" y="12573"/>
                      <a:pt x="6858" y="11621"/>
                    </a:cubicBezTo>
                    <a:cubicBezTo>
                      <a:pt x="9430" y="15431"/>
                      <a:pt x="13907" y="19526"/>
                      <a:pt x="18955" y="19336"/>
                    </a:cubicBezTo>
                    <a:cubicBezTo>
                      <a:pt x="24385" y="19145"/>
                      <a:pt x="28956" y="14288"/>
                      <a:pt x="31147" y="9716"/>
                    </a:cubicBezTo>
                    <a:cubicBezTo>
                      <a:pt x="33814" y="13049"/>
                      <a:pt x="37910" y="16288"/>
                      <a:pt x="42577" y="16097"/>
                    </a:cubicBezTo>
                    <a:cubicBezTo>
                      <a:pt x="48483" y="15907"/>
                      <a:pt x="53436" y="10668"/>
                      <a:pt x="55341" y="5334"/>
                    </a:cubicBezTo>
                    <a:cubicBezTo>
                      <a:pt x="57817" y="9716"/>
                      <a:pt x="63056" y="14859"/>
                      <a:pt x="68580" y="14669"/>
                    </a:cubicBezTo>
                    <a:cubicBezTo>
                      <a:pt x="74676" y="14383"/>
                      <a:pt x="79248" y="8096"/>
                      <a:pt x="81058" y="2572"/>
                    </a:cubicBezTo>
                    <a:cubicBezTo>
                      <a:pt x="83344" y="7620"/>
                      <a:pt x="88773" y="12573"/>
                      <a:pt x="94584" y="12287"/>
                    </a:cubicBezTo>
                    <a:cubicBezTo>
                      <a:pt x="100013" y="12097"/>
                      <a:pt x="104299" y="7239"/>
                      <a:pt x="106490" y="2572"/>
                    </a:cubicBezTo>
                    <a:cubicBezTo>
                      <a:pt x="108871" y="6953"/>
                      <a:pt x="113729" y="12097"/>
                      <a:pt x="119158" y="11906"/>
                    </a:cubicBezTo>
                    <a:cubicBezTo>
                      <a:pt x="124587" y="11621"/>
                      <a:pt x="129064" y="6191"/>
                      <a:pt x="131350" y="1619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50" name="Freeform: Shape 17749">
                <a:extLst>
                  <a:ext uri="{FF2B5EF4-FFF2-40B4-BE49-F238E27FC236}">
                    <a16:creationId xmlns:a16="http://schemas.microsoft.com/office/drawing/2014/main" id="{98BF78A0-BBA0-46FB-B992-B982696D3FF0}"/>
                  </a:ext>
                </a:extLst>
              </p:cNvPr>
              <p:cNvSpPr/>
              <p:nvPr/>
            </p:nvSpPr>
            <p:spPr>
              <a:xfrm>
                <a:off x="5654134" y="5256398"/>
                <a:ext cx="31343" cy="44970"/>
              </a:xfrm>
              <a:custGeom>
                <a:avLst/>
                <a:gdLst>
                  <a:gd name="connsiteX0" fmla="*/ 31338 w 31343"/>
                  <a:gd name="connsiteY0" fmla="*/ 32778 h 44970"/>
                  <a:gd name="connsiteX1" fmla="*/ 30766 w 31343"/>
                  <a:gd name="connsiteY1" fmla="*/ 10395 h 44970"/>
                  <a:gd name="connsiteX2" fmla="*/ 19621 w 31343"/>
                  <a:gd name="connsiteY2" fmla="*/ 12 h 44970"/>
                  <a:gd name="connsiteX3" fmla="*/ 953 w 31343"/>
                  <a:gd name="connsiteY3" fmla="*/ 774 h 44970"/>
                  <a:gd name="connsiteX4" fmla="*/ 0 w 31343"/>
                  <a:gd name="connsiteY4" fmla="*/ 43732 h 44970"/>
                  <a:gd name="connsiteX5" fmla="*/ 381 w 31343"/>
                  <a:gd name="connsiteY5" fmla="*/ 44970 h 44970"/>
                  <a:gd name="connsiteX6" fmla="*/ 20860 w 31343"/>
                  <a:gd name="connsiteY6" fmla="*/ 44113 h 44970"/>
                  <a:gd name="connsiteX7" fmla="*/ 31338 w 31343"/>
                  <a:gd name="connsiteY7" fmla="*/ 32778 h 4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343" h="44970">
                    <a:moveTo>
                      <a:pt x="31338" y="32778"/>
                    </a:moveTo>
                    <a:lnTo>
                      <a:pt x="30766" y="10395"/>
                    </a:lnTo>
                    <a:cubicBezTo>
                      <a:pt x="30671" y="4394"/>
                      <a:pt x="25622" y="-273"/>
                      <a:pt x="19621" y="12"/>
                    </a:cubicBezTo>
                    <a:lnTo>
                      <a:pt x="953" y="774"/>
                    </a:lnTo>
                    <a:cubicBezTo>
                      <a:pt x="2000" y="2298"/>
                      <a:pt x="16479" y="23730"/>
                      <a:pt x="0" y="43732"/>
                    </a:cubicBezTo>
                    <a:lnTo>
                      <a:pt x="381" y="44970"/>
                    </a:lnTo>
                    <a:lnTo>
                      <a:pt x="20860" y="44113"/>
                    </a:lnTo>
                    <a:cubicBezTo>
                      <a:pt x="26765" y="43923"/>
                      <a:pt x="31528" y="38779"/>
                      <a:pt x="31338" y="32778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51" name="Freeform: Shape 17750">
                <a:extLst>
                  <a:ext uri="{FF2B5EF4-FFF2-40B4-BE49-F238E27FC236}">
                    <a16:creationId xmlns:a16="http://schemas.microsoft.com/office/drawing/2014/main" id="{A65E80B1-B0B8-4472-B478-EC812528FCD1}"/>
                  </a:ext>
                </a:extLst>
              </p:cNvPr>
              <p:cNvSpPr/>
              <p:nvPr/>
            </p:nvSpPr>
            <p:spPr>
              <a:xfrm>
                <a:off x="5524210" y="5218573"/>
                <a:ext cx="181458" cy="52515"/>
              </a:xfrm>
              <a:custGeom>
                <a:avLst/>
                <a:gdLst>
                  <a:gd name="connsiteX0" fmla="*/ 177073 w 181458"/>
                  <a:gd name="connsiteY0" fmla="*/ 18882 h 52515"/>
                  <a:gd name="connsiteX1" fmla="*/ 177930 w 181458"/>
                  <a:gd name="connsiteY1" fmla="*/ 14119 h 52515"/>
                  <a:gd name="connsiteX2" fmla="*/ 166119 w 181458"/>
                  <a:gd name="connsiteY2" fmla="*/ 3070 h 52515"/>
                  <a:gd name="connsiteX3" fmla="*/ 158880 w 181458"/>
                  <a:gd name="connsiteY3" fmla="*/ 6023 h 52515"/>
                  <a:gd name="connsiteX4" fmla="*/ 146879 w 181458"/>
                  <a:gd name="connsiteY4" fmla="*/ 22 h 52515"/>
                  <a:gd name="connsiteX5" fmla="*/ 135353 w 181458"/>
                  <a:gd name="connsiteY5" fmla="*/ 6880 h 52515"/>
                  <a:gd name="connsiteX6" fmla="*/ 123923 w 181458"/>
                  <a:gd name="connsiteY6" fmla="*/ 1642 h 52515"/>
                  <a:gd name="connsiteX7" fmla="*/ 117828 w 181458"/>
                  <a:gd name="connsiteY7" fmla="*/ 3356 h 52515"/>
                  <a:gd name="connsiteX8" fmla="*/ 110398 w 181458"/>
                  <a:gd name="connsiteY8" fmla="*/ 1642 h 52515"/>
                  <a:gd name="connsiteX9" fmla="*/ 97825 w 181458"/>
                  <a:gd name="connsiteY9" fmla="*/ 10405 h 52515"/>
                  <a:gd name="connsiteX10" fmla="*/ 85538 w 181458"/>
                  <a:gd name="connsiteY10" fmla="*/ 3928 h 52515"/>
                  <a:gd name="connsiteX11" fmla="*/ 73727 w 181458"/>
                  <a:gd name="connsiteY11" fmla="*/ 11262 h 52515"/>
                  <a:gd name="connsiteX12" fmla="*/ 61915 w 181458"/>
                  <a:gd name="connsiteY12" fmla="*/ 5547 h 52515"/>
                  <a:gd name="connsiteX13" fmla="*/ 56487 w 181458"/>
                  <a:gd name="connsiteY13" fmla="*/ 6880 h 52515"/>
                  <a:gd name="connsiteX14" fmla="*/ 52962 w 181458"/>
                  <a:gd name="connsiteY14" fmla="*/ 6595 h 52515"/>
                  <a:gd name="connsiteX15" fmla="*/ 43437 w 181458"/>
                  <a:gd name="connsiteY15" fmla="*/ 10786 h 52515"/>
                  <a:gd name="connsiteX16" fmla="*/ 34484 w 181458"/>
                  <a:gd name="connsiteY16" fmla="*/ 7928 h 52515"/>
                  <a:gd name="connsiteX17" fmla="*/ 24482 w 181458"/>
                  <a:gd name="connsiteY17" fmla="*/ 12691 h 52515"/>
                  <a:gd name="connsiteX18" fmla="*/ 16005 w 181458"/>
                  <a:gd name="connsiteY18" fmla="*/ 9357 h 52515"/>
                  <a:gd name="connsiteX19" fmla="*/ 4765 w 181458"/>
                  <a:gd name="connsiteY19" fmla="*/ 21358 h 52515"/>
                  <a:gd name="connsiteX20" fmla="*/ 5623 w 181458"/>
                  <a:gd name="connsiteY20" fmla="*/ 25359 h 52515"/>
                  <a:gd name="connsiteX21" fmla="*/ 3 w 181458"/>
                  <a:gd name="connsiteY21" fmla="*/ 35646 h 52515"/>
                  <a:gd name="connsiteX22" fmla="*/ 11814 w 181458"/>
                  <a:gd name="connsiteY22" fmla="*/ 46695 h 52515"/>
                  <a:gd name="connsiteX23" fmla="*/ 15339 w 181458"/>
                  <a:gd name="connsiteY23" fmla="*/ 45933 h 52515"/>
                  <a:gd name="connsiteX24" fmla="*/ 23911 w 181458"/>
                  <a:gd name="connsiteY24" fmla="*/ 48124 h 52515"/>
                  <a:gd name="connsiteX25" fmla="*/ 30483 w 181458"/>
                  <a:gd name="connsiteY25" fmla="*/ 46409 h 52515"/>
                  <a:gd name="connsiteX26" fmla="*/ 42580 w 181458"/>
                  <a:gd name="connsiteY26" fmla="*/ 52505 h 52515"/>
                  <a:gd name="connsiteX27" fmla="*/ 54867 w 181458"/>
                  <a:gd name="connsiteY27" fmla="*/ 44409 h 52515"/>
                  <a:gd name="connsiteX28" fmla="*/ 66202 w 181458"/>
                  <a:gd name="connsiteY28" fmla="*/ 49552 h 52515"/>
                  <a:gd name="connsiteX29" fmla="*/ 79061 w 181458"/>
                  <a:gd name="connsiteY29" fmla="*/ 40123 h 52515"/>
                  <a:gd name="connsiteX30" fmla="*/ 91729 w 181458"/>
                  <a:gd name="connsiteY30" fmla="*/ 47266 h 52515"/>
                  <a:gd name="connsiteX31" fmla="*/ 104683 w 181458"/>
                  <a:gd name="connsiteY31" fmla="*/ 37360 h 52515"/>
                  <a:gd name="connsiteX32" fmla="*/ 117828 w 181458"/>
                  <a:gd name="connsiteY32" fmla="*/ 45552 h 52515"/>
                  <a:gd name="connsiteX33" fmla="*/ 130115 w 181458"/>
                  <a:gd name="connsiteY33" fmla="*/ 37456 h 52515"/>
                  <a:gd name="connsiteX34" fmla="*/ 142783 w 181458"/>
                  <a:gd name="connsiteY34" fmla="*/ 44504 h 52515"/>
                  <a:gd name="connsiteX35" fmla="*/ 155070 w 181458"/>
                  <a:gd name="connsiteY35" fmla="*/ 36408 h 52515"/>
                  <a:gd name="connsiteX36" fmla="*/ 167739 w 181458"/>
                  <a:gd name="connsiteY36" fmla="*/ 43456 h 52515"/>
                  <a:gd name="connsiteX37" fmla="*/ 181455 w 181458"/>
                  <a:gd name="connsiteY37" fmla="*/ 28788 h 52515"/>
                  <a:gd name="connsiteX38" fmla="*/ 177073 w 181458"/>
                  <a:gd name="connsiteY38" fmla="*/ 18882 h 52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81458" h="52515">
                    <a:moveTo>
                      <a:pt x="177073" y="18882"/>
                    </a:moveTo>
                    <a:cubicBezTo>
                      <a:pt x="177644" y="17453"/>
                      <a:pt x="178025" y="15834"/>
                      <a:pt x="177930" y="14119"/>
                    </a:cubicBezTo>
                    <a:cubicBezTo>
                      <a:pt x="177740" y="7738"/>
                      <a:pt x="172501" y="2785"/>
                      <a:pt x="166119" y="3070"/>
                    </a:cubicBezTo>
                    <a:cubicBezTo>
                      <a:pt x="163357" y="3166"/>
                      <a:pt x="160785" y="4309"/>
                      <a:pt x="158880" y="6023"/>
                    </a:cubicBezTo>
                    <a:cubicBezTo>
                      <a:pt x="156308" y="2213"/>
                      <a:pt x="151831" y="-263"/>
                      <a:pt x="146879" y="22"/>
                    </a:cubicBezTo>
                    <a:cubicBezTo>
                      <a:pt x="142021" y="213"/>
                      <a:pt x="137735" y="2975"/>
                      <a:pt x="135353" y="6880"/>
                    </a:cubicBezTo>
                    <a:cubicBezTo>
                      <a:pt x="132687" y="3547"/>
                      <a:pt x="128590" y="1451"/>
                      <a:pt x="123923" y="1642"/>
                    </a:cubicBezTo>
                    <a:cubicBezTo>
                      <a:pt x="121733" y="1737"/>
                      <a:pt x="119637" y="2308"/>
                      <a:pt x="117828" y="3356"/>
                    </a:cubicBezTo>
                    <a:cubicBezTo>
                      <a:pt x="115636" y="2118"/>
                      <a:pt x="113160" y="1451"/>
                      <a:pt x="110398" y="1642"/>
                    </a:cubicBezTo>
                    <a:cubicBezTo>
                      <a:pt x="104778" y="1832"/>
                      <a:pt x="99921" y="5452"/>
                      <a:pt x="97825" y="10405"/>
                    </a:cubicBezTo>
                    <a:cubicBezTo>
                      <a:pt x="95253" y="6309"/>
                      <a:pt x="90681" y="3737"/>
                      <a:pt x="85538" y="3928"/>
                    </a:cubicBezTo>
                    <a:cubicBezTo>
                      <a:pt x="80394" y="4118"/>
                      <a:pt x="76013" y="7071"/>
                      <a:pt x="73727" y="11262"/>
                    </a:cubicBezTo>
                    <a:cubicBezTo>
                      <a:pt x="71155" y="7642"/>
                      <a:pt x="66773" y="5356"/>
                      <a:pt x="61915" y="5547"/>
                    </a:cubicBezTo>
                    <a:cubicBezTo>
                      <a:pt x="60011" y="5642"/>
                      <a:pt x="58106" y="6118"/>
                      <a:pt x="56487" y="6880"/>
                    </a:cubicBezTo>
                    <a:cubicBezTo>
                      <a:pt x="55344" y="6690"/>
                      <a:pt x="54200" y="6499"/>
                      <a:pt x="52962" y="6595"/>
                    </a:cubicBezTo>
                    <a:cubicBezTo>
                      <a:pt x="49248" y="6785"/>
                      <a:pt x="45913" y="8309"/>
                      <a:pt x="43437" y="10786"/>
                    </a:cubicBezTo>
                    <a:cubicBezTo>
                      <a:pt x="40961" y="8881"/>
                      <a:pt x="37817" y="7833"/>
                      <a:pt x="34484" y="7928"/>
                    </a:cubicBezTo>
                    <a:cubicBezTo>
                      <a:pt x="30483" y="8119"/>
                      <a:pt x="26959" y="9928"/>
                      <a:pt x="24482" y="12691"/>
                    </a:cubicBezTo>
                    <a:cubicBezTo>
                      <a:pt x="22292" y="10500"/>
                      <a:pt x="19339" y="9262"/>
                      <a:pt x="16005" y="9357"/>
                    </a:cubicBezTo>
                    <a:cubicBezTo>
                      <a:pt x="9623" y="9643"/>
                      <a:pt x="4671" y="14977"/>
                      <a:pt x="4765" y="21358"/>
                    </a:cubicBezTo>
                    <a:cubicBezTo>
                      <a:pt x="4861" y="22787"/>
                      <a:pt x="5147" y="24121"/>
                      <a:pt x="5623" y="25359"/>
                    </a:cubicBezTo>
                    <a:cubicBezTo>
                      <a:pt x="2194" y="27454"/>
                      <a:pt x="-92" y="31360"/>
                      <a:pt x="3" y="35646"/>
                    </a:cubicBezTo>
                    <a:cubicBezTo>
                      <a:pt x="98" y="42028"/>
                      <a:pt x="5432" y="46981"/>
                      <a:pt x="11814" y="46695"/>
                    </a:cubicBezTo>
                    <a:cubicBezTo>
                      <a:pt x="13053" y="46695"/>
                      <a:pt x="14290" y="46409"/>
                      <a:pt x="15339" y="45933"/>
                    </a:cubicBezTo>
                    <a:cubicBezTo>
                      <a:pt x="17815" y="47362"/>
                      <a:pt x="20768" y="48219"/>
                      <a:pt x="23911" y="48124"/>
                    </a:cubicBezTo>
                    <a:cubicBezTo>
                      <a:pt x="26292" y="48028"/>
                      <a:pt x="28483" y="47362"/>
                      <a:pt x="30483" y="46409"/>
                    </a:cubicBezTo>
                    <a:cubicBezTo>
                      <a:pt x="33055" y="50314"/>
                      <a:pt x="37531" y="52696"/>
                      <a:pt x="42580" y="52505"/>
                    </a:cubicBezTo>
                    <a:cubicBezTo>
                      <a:pt x="48009" y="52315"/>
                      <a:pt x="52581" y="49076"/>
                      <a:pt x="54867" y="44409"/>
                    </a:cubicBezTo>
                    <a:cubicBezTo>
                      <a:pt x="57534" y="47743"/>
                      <a:pt x="61630" y="49743"/>
                      <a:pt x="66202" y="49552"/>
                    </a:cubicBezTo>
                    <a:cubicBezTo>
                      <a:pt x="72107" y="49362"/>
                      <a:pt x="77156" y="45361"/>
                      <a:pt x="79061" y="40123"/>
                    </a:cubicBezTo>
                    <a:cubicBezTo>
                      <a:pt x="81537" y="44599"/>
                      <a:pt x="86300" y="47457"/>
                      <a:pt x="91729" y="47266"/>
                    </a:cubicBezTo>
                    <a:cubicBezTo>
                      <a:pt x="97825" y="46981"/>
                      <a:pt x="102873" y="42885"/>
                      <a:pt x="104683" y="37360"/>
                    </a:cubicBezTo>
                    <a:cubicBezTo>
                      <a:pt x="106874" y="42409"/>
                      <a:pt x="112017" y="45742"/>
                      <a:pt x="117828" y="45552"/>
                    </a:cubicBezTo>
                    <a:cubicBezTo>
                      <a:pt x="123256" y="45361"/>
                      <a:pt x="127829" y="42028"/>
                      <a:pt x="130115" y="37456"/>
                    </a:cubicBezTo>
                    <a:cubicBezTo>
                      <a:pt x="132591" y="41837"/>
                      <a:pt x="137354" y="44695"/>
                      <a:pt x="142783" y="44504"/>
                    </a:cubicBezTo>
                    <a:cubicBezTo>
                      <a:pt x="148212" y="44314"/>
                      <a:pt x="152784" y="40980"/>
                      <a:pt x="155070" y="36408"/>
                    </a:cubicBezTo>
                    <a:cubicBezTo>
                      <a:pt x="157547" y="40789"/>
                      <a:pt x="162309" y="43742"/>
                      <a:pt x="167739" y="43456"/>
                    </a:cubicBezTo>
                    <a:cubicBezTo>
                      <a:pt x="175454" y="43171"/>
                      <a:pt x="181645" y="36598"/>
                      <a:pt x="181455" y="28788"/>
                    </a:cubicBezTo>
                    <a:cubicBezTo>
                      <a:pt x="181359" y="24787"/>
                      <a:pt x="179740" y="21358"/>
                      <a:pt x="177073" y="18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52" name="Freeform: Shape 17751">
                <a:extLst>
                  <a:ext uri="{FF2B5EF4-FFF2-40B4-BE49-F238E27FC236}">
                    <a16:creationId xmlns:a16="http://schemas.microsoft.com/office/drawing/2014/main" id="{91016CAC-DE9D-426C-BEDD-ED395C647951}"/>
                  </a:ext>
                </a:extLst>
              </p:cNvPr>
              <p:cNvSpPr/>
              <p:nvPr/>
            </p:nvSpPr>
            <p:spPr>
              <a:xfrm>
                <a:off x="5651372" y="5218776"/>
                <a:ext cx="54487" cy="44502"/>
              </a:xfrm>
              <a:custGeom>
                <a:avLst/>
                <a:gdLst>
                  <a:gd name="connsiteX0" fmla="*/ 49911 w 54487"/>
                  <a:gd name="connsiteY0" fmla="*/ 18870 h 44502"/>
                  <a:gd name="connsiteX1" fmla="*/ 50768 w 54487"/>
                  <a:gd name="connsiteY1" fmla="*/ 14108 h 44502"/>
                  <a:gd name="connsiteX2" fmla="*/ 38957 w 54487"/>
                  <a:gd name="connsiteY2" fmla="*/ 3059 h 44502"/>
                  <a:gd name="connsiteX3" fmla="*/ 31718 w 54487"/>
                  <a:gd name="connsiteY3" fmla="*/ 6011 h 44502"/>
                  <a:gd name="connsiteX4" fmla="*/ 19717 w 54487"/>
                  <a:gd name="connsiteY4" fmla="*/ 11 h 44502"/>
                  <a:gd name="connsiteX5" fmla="*/ 8191 w 54487"/>
                  <a:gd name="connsiteY5" fmla="*/ 6869 h 44502"/>
                  <a:gd name="connsiteX6" fmla="*/ 0 w 54487"/>
                  <a:gd name="connsiteY6" fmla="*/ 1916 h 44502"/>
                  <a:gd name="connsiteX7" fmla="*/ 2477 w 54487"/>
                  <a:gd name="connsiteY7" fmla="*/ 8488 h 44502"/>
                  <a:gd name="connsiteX8" fmla="*/ 8572 w 54487"/>
                  <a:gd name="connsiteY8" fmla="*/ 23442 h 44502"/>
                  <a:gd name="connsiteX9" fmla="*/ 3715 w 54487"/>
                  <a:gd name="connsiteY9" fmla="*/ 38301 h 44502"/>
                  <a:gd name="connsiteX10" fmla="*/ 15811 w 54487"/>
                  <a:gd name="connsiteY10" fmla="*/ 44492 h 44502"/>
                  <a:gd name="connsiteX11" fmla="*/ 28099 w 54487"/>
                  <a:gd name="connsiteY11" fmla="*/ 36396 h 44502"/>
                  <a:gd name="connsiteX12" fmla="*/ 40767 w 54487"/>
                  <a:gd name="connsiteY12" fmla="*/ 43445 h 44502"/>
                  <a:gd name="connsiteX13" fmla="*/ 54483 w 54487"/>
                  <a:gd name="connsiteY13" fmla="*/ 28776 h 44502"/>
                  <a:gd name="connsiteX14" fmla="*/ 49911 w 54487"/>
                  <a:gd name="connsiteY14" fmla="*/ 18870 h 44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4487" h="44502">
                    <a:moveTo>
                      <a:pt x="49911" y="18870"/>
                    </a:moveTo>
                    <a:cubicBezTo>
                      <a:pt x="50578" y="17441"/>
                      <a:pt x="50863" y="15822"/>
                      <a:pt x="50768" y="14108"/>
                    </a:cubicBezTo>
                    <a:cubicBezTo>
                      <a:pt x="50578" y="7726"/>
                      <a:pt x="45339" y="2773"/>
                      <a:pt x="38957" y="3059"/>
                    </a:cubicBezTo>
                    <a:cubicBezTo>
                      <a:pt x="36195" y="3154"/>
                      <a:pt x="33623" y="4297"/>
                      <a:pt x="31718" y="6011"/>
                    </a:cubicBezTo>
                    <a:cubicBezTo>
                      <a:pt x="29146" y="2201"/>
                      <a:pt x="24669" y="-180"/>
                      <a:pt x="19717" y="11"/>
                    </a:cubicBezTo>
                    <a:cubicBezTo>
                      <a:pt x="14859" y="201"/>
                      <a:pt x="10573" y="2963"/>
                      <a:pt x="8191" y="6869"/>
                    </a:cubicBezTo>
                    <a:cubicBezTo>
                      <a:pt x="6191" y="4297"/>
                      <a:pt x="3238" y="2487"/>
                      <a:pt x="0" y="1916"/>
                    </a:cubicBezTo>
                    <a:cubicBezTo>
                      <a:pt x="1048" y="4011"/>
                      <a:pt x="1810" y="6202"/>
                      <a:pt x="2477" y="8488"/>
                    </a:cubicBezTo>
                    <a:cubicBezTo>
                      <a:pt x="6096" y="12488"/>
                      <a:pt x="8382" y="17727"/>
                      <a:pt x="8572" y="23442"/>
                    </a:cubicBezTo>
                    <a:cubicBezTo>
                      <a:pt x="8667" y="28967"/>
                      <a:pt x="6858" y="34110"/>
                      <a:pt x="3715" y="38301"/>
                    </a:cubicBezTo>
                    <a:cubicBezTo>
                      <a:pt x="6286" y="42206"/>
                      <a:pt x="10763" y="44683"/>
                      <a:pt x="15811" y="44492"/>
                    </a:cubicBezTo>
                    <a:cubicBezTo>
                      <a:pt x="21241" y="44302"/>
                      <a:pt x="25813" y="40968"/>
                      <a:pt x="28099" y="36396"/>
                    </a:cubicBezTo>
                    <a:cubicBezTo>
                      <a:pt x="30575" y="40778"/>
                      <a:pt x="35338" y="43635"/>
                      <a:pt x="40767" y="43445"/>
                    </a:cubicBezTo>
                    <a:cubicBezTo>
                      <a:pt x="48577" y="43159"/>
                      <a:pt x="54673" y="36587"/>
                      <a:pt x="54483" y="28776"/>
                    </a:cubicBezTo>
                    <a:cubicBezTo>
                      <a:pt x="54197" y="24776"/>
                      <a:pt x="52578" y="21251"/>
                      <a:pt x="49911" y="18870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53" name="Freeform: Shape 17752">
                <a:extLst>
                  <a:ext uri="{FF2B5EF4-FFF2-40B4-BE49-F238E27FC236}">
                    <a16:creationId xmlns:a16="http://schemas.microsoft.com/office/drawing/2014/main" id="{7D7FB905-B040-4D0D-8055-A857DFE07090}"/>
                  </a:ext>
                </a:extLst>
              </p:cNvPr>
              <p:cNvSpPr/>
              <p:nvPr/>
            </p:nvSpPr>
            <p:spPr>
              <a:xfrm>
                <a:off x="5538495" y="5207255"/>
                <a:ext cx="153744" cy="26688"/>
              </a:xfrm>
              <a:custGeom>
                <a:avLst/>
                <a:gdLst>
                  <a:gd name="connsiteX0" fmla="*/ 153739 w 153744"/>
                  <a:gd name="connsiteY0" fmla="*/ 10197 h 26688"/>
                  <a:gd name="connsiteX1" fmla="*/ 143167 w 153744"/>
                  <a:gd name="connsiteY1" fmla="*/ 21246 h 26688"/>
                  <a:gd name="connsiteX2" fmla="*/ 11055 w 153744"/>
                  <a:gd name="connsiteY2" fmla="*/ 26676 h 26688"/>
                  <a:gd name="connsiteX3" fmla="*/ 5 w 153744"/>
                  <a:gd name="connsiteY3" fmla="*/ 16579 h 26688"/>
                  <a:gd name="connsiteX4" fmla="*/ 5 w 153744"/>
                  <a:gd name="connsiteY4" fmla="*/ 16579 h 26688"/>
                  <a:gd name="connsiteX5" fmla="*/ 10579 w 153744"/>
                  <a:gd name="connsiteY5" fmla="*/ 5530 h 26688"/>
                  <a:gd name="connsiteX6" fmla="*/ 142690 w 153744"/>
                  <a:gd name="connsiteY6" fmla="*/ 6 h 26688"/>
                  <a:gd name="connsiteX7" fmla="*/ 153739 w 153744"/>
                  <a:gd name="connsiteY7" fmla="*/ 10197 h 26688"/>
                  <a:gd name="connsiteX8" fmla="*/ 153739 w 153744"/>
                  <a:gd name="connsiteY8" fmla="*/ 10197 h 2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3744" h="26688">
                    <a:moveTo>
                      <a:pt x="153739" y="10197"/>
                    </a:moveTo>
                    <a:cubicBezTo>
                      <a:pt x="153930" y="16008"/>
                      <a:pt x="149167" y="20961"/>
                      <a:pt x="143167" y="21246"/>
                    </a:cubicBezTo>
                    <a:lnTo>
                      <a:pt x="11055" y="26676"/>
                    </a:lnTo>
                    <a:cubicBezTo>
                      <a:pt x="5054" y="26961"/>
                      <a:pt x="101" y="22389"/>
                      <a:pt x="5" y="16579"/>
                    </a:cubicBezTo>
                    <a:lnTo>
                      <a:pt x="5" y="16579"/>
                    </a:lnTo>
                    <a:cubicBezTo>
                      <a:pt x="-185" y="10769"/>
                      <a:pt x="4578" y="5816"/>
                      <a:pt x="10579" y="5530"/>
                    </a:cubicBezTo>
                    <a:lnTo>
                      <a:pt x="142690" y="6"/>
                    </a:lnTo>
                    <a:cubicBezTo>
                      <a:pt x="148596" y="-185"/>
                      <a:pt x="153644" y="4387"/>
                      <a:pt x="153739" y="10197"/>
                    </a:cubicBezTo>
                    <a:lnTo>
                      <a:pt x="153739" y="10197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54" name="Freeform: Shape 17753">
                <a:extLst>
                  <a:ext uri="{FF2B5EF4-FFF2-40B4-BE49-F238E27FC236}">
                    <a16:creationId xmlns:a16="http://schemas.microsoft.com/office/drawing/2014/main" id="{0C9365B4-44F1-4FEF-B279-DEF55E49BC36}"/>
                  </a:ext>
                </a:extLst>
              </p:cNvPr>
              <p:cNvSpPr/>
              <p:nvPr/>
            </p:nvSpPr>
            <p:spPr>
              <a:xfrm>
                <a:off x="5538977" y="5209071"/>
                <a:ext cx="153262" cy="24868"/>
              </a:xfrm>
              <a:custGeom>
                <a:avLst/>
                <a:gdLst>
                  <a:gd name="connsiteX0" fmla="*/ 148590 w 153262"/>
                  <a:gd name="connsiteY0" fmla="*/ 0 h 24868"/>
                  <a:gd name="connsiteX1" fmla="*/ 149161 w 153262"/>
                  <a:gd name="connsiteY1" fmla="*/ 3048 h 24868"/>
                  <a:gd name="connsiteX2" fmla="*/ 138589 w 153262"/>
                  <a:gd name="connsiteY2" fmla="*/ 14002 h 24868"/>
                  <a:gd name="connsiteX3" fmla="*/ 6382 w 153262"/>
                  <a:gd name="connsiteY3" fmla="*/ 19526 h 24868"/>
                  <a:gd name="connsiteX4" fmla="*/ 0 w 153262"/>
                  <a:gd name="connsiteY4" fmla="*/ 17717 h 24868"/>
                  <a:gd name="connsiteX5" fmla="*/ 10573 w 153262"/>
                  <a:gd name="connsiteY5" fmla="*/ 24860 h 24868"/>
                  <a:gd name="connsiteX6" fmla="*/ 142684 w 153262"/>
                  <a:gd name="connsiteY6" fmla="*/ 19431 h 24868"/>
                  <a:gd name="connsiteX7" fmla="*/ 153257 w 153262"/>
                  <a:gd name="connsiteY7" fmla="*/ 8382 h 24868"/>
                  <a:gd name="connsiteX8" fmla="*/ 148590 w 153262"/>
                  <a:gd name="connsiteY8" fmla="*/ 0 h 2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3262" h="24868">
                    <a:moveTo>
                      <a:pt x="148590" y="0"/>
                    </a:moveTo>
                    <a:cubicBezTo>
                      <a:pt x="148876" y="953"/>
                      <a:pt x="149066" y="1905"/>
                      <a:pt x="149161" y="3048"/>
                    </a:cubicBezTo>
                    <a:cubicBezTo>
                      <a:pt x="149257" y="8858"/>
                      <a:pt x="144589" y="13811"/>
                      <a:pt x="138589" y="14002"/>
                    </a:cubicBezTo>
                    <a:lnTo>
                      <a:pt x="6382" y="19526"/>
                    </a:lnTo>
                    <a:cubicBezTo>
                      <a:pt x="4000" y="19622"/>
                      <a:pt x="1810" y="18955"/>
                      <a:pt x="0" y="17717"/>
                    </a:cubicBezTo>
                    <a:cubicBezTo>
                      <a:pt x="1428" y="22098"/>
                      <a:pt x="5619" y="25051"/>
                      <a:pt x="10573" y="24860"/>
                    </a:cubicBezTo>
                    <a:lnTo>
                      <a:pt x="142684" y="19431"/>
                    </a:lnTo>
                    <a:cubicBezTo>
                      <a:pt x="148685" y="19145"/>
                      <a:pt x="153448" y="14192"/>
                      <a:pt x="153257" y="8382"/>
                    </a:cubicBezTo>
                    <a:cubicBezTo>
                      <a:pt x="153162" y="4858"/>
                      <a:pt x="151352" y="1810"/>
                      <a:pt x="148590" y="0"/>
                    </a:cubicBezTo>
                    <a:close/>
                  </a:path>
                </a:pathLst>
              </a:custGeom>
              <a:solidFill>
                <a:srgbClr val="E5E5E5">
                  <a:alpha val="7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55" name="Freeform: Shape 17754">
                <a:extLst>
                  <a:ext uri="{FF2B5EF4-FFF2-40B4-BE49-F238E27FC236}">
                    <a16:creationId xmlns:a16="http://schemas.microsoft.com/office/drawing/2014/main" id="{FD396171-6D29-47B1-B3C0-2E8AA083DC16}"/>
                  </a:ext>
                </a:extLst>
              </p:cNvPr>
              <p:cNvSpPr/>
              <p:nvPr/>
            </p:nvSpPr>
            <p:spPr>
              <a:xfrm>
                <a:off x="5598573" y="5313370"/>
                <a:ext cx="19080" cy="13751"/>
              </a:xfrm>
              <a:custGeom>
                <a:avLst/>
                <a:gdLst>
                  <a:gd name="connsiteX0" fmla="*/ 6603 w 19080"/>
                  <a:gd name="connsiteY0" fmla="*/ 11525 h 13751"/>
                  <a:gd name="connsiteX1" fmla="*/ 983 w 19080"/>
                  <a:gd name="connsiteY1" fmla="*/ 0 h 13751"/>
                  <a:gd name="connsiteX2" fmla="*/ 888 w 19080"/>
                  <a:gd name="connsiteY2" fmla="*/ 0 h 13751"/>
                  <a:gd name="connsiteX3" fmla="*/ 5936 w 19080"/>
                  <a:gd name="connsiteY3" fmla="*/ 13240 h 13751"/>
                  <a:gd name="connsiteX4" fmla="*/ 19081 w 19080"/>
                  <a:gd name="connsiteY4" fmla="*/ 6286 h 13751"/>
                  <a:gd name="connsiteX5" fmla="*/ 18986 w 19080"/>
                  <a:gd name="connsiteY5" fmla="*/ 6286 h 13751"/>
                  <a:gd name="connsiteX6" fmla="*/ 6603 w 19080"/>
                  <a:gd name="connsiteY6" fmla="*/ 11525 h 1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80" h="13751">
                    <a:moveTo>
                      <a:pt x="6603" y="11525"/>
                    </a:moveTo>
                    <a:cubicBezTo>
                      <a:pt x="2126" y="10001"/>
                      <a:pt x="-160" y="5048"/>
                      <a:pt x="983" y="0"/>
                    </a:cubicBezTo>
                    <a:lnTo>
                      <a:pt x="888" y="0"/>
                    </a:lnTo>
                    <a:cubicBezTo>
                      <a:pt x="-1398" y="5620"/>
                      <a:pt x="888" y="11525"/>
                      <a:pt x="5936" y="13240"/>
                    </a:cubicBezTo>
                    <a:cubicBezTo>
                      <a:pt x="10984" y="15049"/>
                      <a:pt x="16890" y="11906"/>
                      <a:pt x="19081" y="6286"/>
                    </a:cubicBezTo>
                    <a:lnTo>
                      <a:pt x="18986" y="6286"/>
                    </a:lnTo>
                    <a:cubicBezTo>
                      <a:pt x="16223" y="10763"/>
                      <a:pt x="11080" y="13049"/>
                      <a:pt x="6603" y="11525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56" name="Freeform: Shape 17755">
                <a:extLst>
                  <a:ext uri="{FF2B5EF4-FFF2-40B4-BE49-F238E27FC236}">
                    <a16:creationId xmlns:a16="http://schemas.microsoft.com/office/drawing/2014/main" id="{D6E23158-7C68-4EAC-8E0D-E1F91F932D5A}"/>
                  </a:ext>
                </a:extLst>
              </p:cNvPr>
              <p:cNvSpPr/>
              <p:nvPr/>
            </p:nvSpPr>
            <p:spPr>
              <a:xfrm>
                <a:off x="5423721" y="5075802"/>
                <a:ext cx="34011" cy="34223"/>
              </a:xfrm>
              <a:custGeom>
                <a:avLst/>
                <a:gdLst>
                  <a:gd name="connsiteX0" fmla="*/ 4 w 34011"/>
                  <a:gd name="connsiteY0" fmla="*/ 17826 h 34223"/>
                  <a:gd name="connsiteX1" fmla="*/ 16577 w 34011"/>
                  <a:gd name="connsiteY1" fmla="*/ 14 h 34223"/>
                  <a:gd name="connsiteX2" fmla="*/ 34008 w 34011"/>
                  <a:gd name="connsiteY2" fmla="*/ 16397 h 34223"/>
                  <a:gd name="connsiteX3" fmla="*/ 17339 w 34011"/>
                  <a:gd name="connsiteY3" fmla="*/ 34209 h 34223"/>
                  <a:gd name="connsiteX4" fmla="*/ 4 w 34011"/>
                  <a:gd name="connsiteY4" fmla="*/ 17826 h 34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11" h="34223">
                    <a:moveTo>
                      <a:pt x="4" y="17826"/>
                    </a:moveTo>
                    <a:cubicBezTo>
                      <a:pt x="-187" y="8396"/>
                      <a:pt x="7242" y="395"/>
                      <a:pt x="16577" y="14"/>
                    </a:cubicBezTo>
                    <a:cubicBezTo>
                      <a:pt x="26007" y="-367"/>
                      <a:pt x="33817" y="6967"/>
                      <a:pt x="34008" y="16397"/>
                    </a:cubicBezTo>
                    <a:cubicBezTo>
                      <a:pt x="34198" y="25827"/>
                      <a:pt x="26769" y="33828"/>
                      <a:pt x="17339" y="34209"/>
                    </a:cubicBezTo>
                    <a:cubicBezTo>
                      <a:pt x="8005" y="34590"/>
                      <a:pt x="194" y="27256"/>
                      <a:pt x="4" y="1782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57" name="Freeform: Shape 17756">
                <a:extLst>
                  <a:ext uri="{FF2B5EF4-FFF2-40B4-BE49-F238E27FC236}">
                    <a16:creationId xmlns:a16="http://schemas.microsoft.com/office/drawing/2014/main" id="{C5799562-A33F-41D2-AAF1-FA86902FD6A0}"/>
                  </a:ext>
                </a:extLst>
              </p:cNvPr>
              <p:cNvSpPr/>
              <p:nvPr/>
            </p:nvSpPr>
            <p:spPr>
              <a:xfrm>
                <a:off x="5429916" y="5076578"/>
                <a:ext cx="28582" cy="33352"/>
              </a:xfrm>
              <a:custGeom>
                <a:avLst/>
                <a:gdLst>
                  <a:gd name="connsiteX0" fmla="*/ 16954 w 28582"/>
                  <a:gd name="connsiteY0" fmla="*/ 0 h 33352"/>
                  <a:gd name="connsiteX1" fmla="*/ 22384 w 28582"/>
                  <a:gd name="connsiteY1" fmla="*/ 12002 h 33352"/>
                  <a:gd name="connsiteX2" fmla="*/ 5810 w 28582"/>
                  <a:gd name="connsiteY2" fmla="*/ 29813 h 33352"/>
                  <a:gd name="connsiteX3" fmla="*/ 0 w 28582"/>
                  <a:gd name="connsiteY3" fmla="*/ 28956 h 33352"/>
                  <a:gd name="connsiteX4" fmla="*/ 12001 w 28582"/>
                  <a:gd name="connsiteY4" fmla="*/ 33338 h 33352"/>
                  <a:gd name="connsiteX5" fmla="*/ 28575 w 28582"/>
                  <a:gd name="connsiteY5" fmla="*/ 15526 h 33352"/>
                  <a:gd name="connsiteX6" fmla="*/ 16954 w 28582"/>
                  <a:gd name="connsiteY6" fmla="*/ 0 h 3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82" h="33352">
                    <a:moveTo>
                      <a:pt x="16954" y="0"/>
                    </a:moveTo>
                    <a:cubicBezTo>
                      <a:pt x="20193" y="2953"/>
                      <a:pt x="22288" y="7239"/>
                      <a:pt x="22384" y="12002"/>
                    </a:cubicBezTo>
                    <a:cubicBezTo>
                      <a:pt x="22670" y="21431"/>
                      <a:pt x="15240" y="29432"/>
                      <a:pt x="5810" y="29813"/>
                    </a:cubicBezTo>
                    <a:cubicBezTo>
                      <a:pt x="3810" y="29908"/>
                      <a:pt x="1810" y="29623"/>
                      <a:pt x="0" y="28956"/>
                    </a:cubicBezTo>
                    <a:cubicBezTo>
                      <a:pt x="3143" y="31909"/>
                      <a:pt x="7429" y="33528"/>
                      <a:pt x="12001" y="33338"/>
                    </a:cubicBezTo>
                    <a:cubicBezTo>
                      <a:pt x="21431" y="32956"/>
                      <a:pt x="28861" y="24956"/>
                      <a:pt x="28575" y="15526"/>
                    </a:cubicBezTo>
                    <a:cubicBezTo>
                      <a:pt x="28289" y="8192"/>
                      <a:pt x="23527" y="2191"/>
                      <a:pt x="16954" y="0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58" name="Freeform: Shape 17757">
                <a:extLst>
                  <a:ext uri="{FF2B5EF4-FFF2-40B4-BE49-F238E27FC236}">
                    <a16:creationId xmlns:a16="http://schemas.microsoft.com/office/drawing/2014/main" id="{9722CC06-9B69-4198-947E-AFCC67209668}"/>
                  </a:ext>
                </a:extLst>
              </p:cNvPr>
              <p:cNvSpPr/>
              <p:nvPr/>
            </p:nvSpPr>
            <p:spPr>
              <a:xfrm>
                <a:off x="5083131" y="5598652"/>
                <a:ext cx="11330" cy="12896"/>
              </a:xfrm>
              <a:custGeom>
                <a:avLst/>
                <a:gdLst>
                  <a:gd name="connsiteX0" fmla="*/ 1503 w 11330"/>
                  <a:gd name="connsiteY0" fmla="*/ 8849 h 12896"/>
                  <a:gd name="connsiteX1" fmla="*/ 9504 w 11330"/>
                  <a:gd name="connsiteY1" fmla="*/ 12469 h 12896"/>
                  <a:gd name="connsiteX2" fmla="*/ 9790 w 11330"/>
                  <a:gd name="connsiteY2" fmla="*/ 4087 h 12896"/>
                  <a:gd name="connsiteX3" fmla="*/ 1789 w 11330"/>
                  <a:gd name="connsiteY3" fmla="*/ 467 h 12896"/>
                  <a:gd name="connsiteX4" fmla="*/ 1503 w 11330"/>
                  <a:gd name="connsiteY4" fmla="*/ 8849 h 12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30" h="12896">
                    <a:moveTo>
                      <a:pt x="1503" y="8849"/>
                    </a:moveTo>
                    <a:cubicBezTo>
                      <a:pt x="3599" y="12183"/>
                      <a:pt x="7218" y="13707"/>
                      <a:pt x="9504" y="12469"/>
                    </a:cubicBezTo>
                    <a:cubicBezTo>
                      <a:pt x="11790" y="11135"/>
                      <a:pt x="11981" y="7420"/>
                      <a:pt x="9790" y="4087"/>
                    </a:cubicBezTo>
                    <a:cubicBezTo>
                      <a:pt x="7695" y="753"/>
                      <a:pt x="4075" y="-866"/>
                      <a:pt x="1789" y="467"/>
                    </a:cubicBezTo>
                    <a:cubicBezTo>
                      <a:pt x="-497" y="1801"/>
                      <a:pt x="-592" y="5515"/>
                      <a:pt x="1503" y="8849"/>
                    </a:cubicBezTo>
                    <a:close/>
                  </a:path>
                </a:pathLst>
              </a:custGeom>
              <a:solidFill>
                <a:srgbClr val="E5CE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59" name="Freeform: Shape 17758">
                <a:extLst>
                  <a:ext uri="{FF2B5EF4-FFF2-40B4-BE49-F238E27FC236}">
                    <a16:creationId xmlns:a16="http://schemas.microsoft.com/office/drawing/2014/main" id="{BE01E7EC-A2BA-4428-8B96-6445E868BF34}"/>
                  </a:ext>
                </a:extLst>
              </p:cNvPr>
              <p:cNvSpPr/>
              <p:nvPr/>
            </p:nvSpPr>
            <p:spPr>
              <a:xfrm>
                <a:off x="5062399" y="5403000"/>
                <a:ext cx="58240" cy="198977"/>
              </a:xfrm>
              <a:custGeom>
                <a:avLst/>
                <a:gdLst>
                  <a:gd name="connsiteX0" fmla="*/ 58240 w 58240"/>
                  <a:gd name="connsiteY0" fmla="*/ 17336 h 198977"/>
                  <a:gd name="connsiteX1" fmla="*/ 26903 w 58240"/>
                  <a:gd name="connsiteY1" fmla="*/ 197168 h 198977"/>
                  <a:gd name="connsiteX2" fmla="*/ 20997 w 58240"/>
                  <a:gd name="connsiteY2" fmla="*/ 198977 h 198977"/>
                  <a:gd name="connsiteX3" fmla="*/ 55287 w 58240"/>
                  <a:gd name="connsiteY3" fmla="*/ 0 h 198977"/>
                  <a:gd name="connsiteX4" fmla="*/ 58240 w 58240"/>
                  <a:gd name="connsiteY4" fmla="*/ 17336 h 19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240" h="198977">
                    <a:moveTo>
                      <a:pt x="58240" y="17336"/>
                    </a:moveTo>
                    <a:cubicBezTo>
                      <a:pt x="58240" y="17336"/>
                      <a:pt x="-21961" y="77343"/>
                      <a:pt x="26903" y="197168"/>
                    </a:cubicBezTo>
                    <a:lnTo>
                      <a:pt x="20997" y="198977"/>
                    </a:lnTo>
                    <a:cubicBezTo>
                      <a:pt x="20997" y="198977"/>
                      <a:pt x="-44249" y="86392"/>
                      <a:pt x="55287" y="0"/>
                    </a:cubicBezTo>
                    <a:lnTo>
                      <a:pt x="58240" y="17336"/>
                    </a:lnTo>
                    <a:close/>
                  </a:path>
                </a:pathLst>
              </a:custGeom>
              <a:solidFill>
                <a:srgbClr val="AB2A1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60" name="Freeform: Shape 17759">
                <a:extLst>
                  <a:ext uri="{FF2B5EF4-FFF2-40B4-BE49-F238E27FC236}">
                    <a16:creationId xmlns:a16="http://schemas.microsoft.com/office/drawing/2014/main" id="{D5A60A41-B361-4616-B564-C3282FEB7CE7}"/>
                  </a:ext>
                </a:extLst>
              </p:cNvPr>
              <p:cNvSpPr/>
              <p:nvPr/>
            </p:nvSpPr>
            <p:spPr>
              <a:xfrm>
                <a:off x="5115159" y="5116869"/>
                <a:ext cx="206698" cy="181546"/>
              </a:xfrm>
              <a:custGeom>
                <a:avLst/>
                <a:gdLst>
                  <a:gd name="connsiteX0" fmla="*/ 58343 w 206698"/>
                  <a:gd name="connsiteY0" fmla="*/ 150305 h 181546"/>
                  <a:gd name="connsiteX1" fmla="*/ 206552 w 206698"/>
                  <a:gd name="connsiteY1" fmla="*/ 181547 h 181546"/>
                  <a:gd name="connsiteX2" fmla="*/ 113874 w 206698"/>
                  <a:gd name="connsiteY2" fmla="*/ 74390 h 181546"/>
                  <a:gd name="connsiteX3" fmla="*/ 1098 w 206698"/>
                  <a:gd name="connsiteY3" fmla="*/ 0 h 181546"/>
                  <a:gd name="connsiteX4" fmla="*/ 58343 w 206698"/>
                  <a:gd name="connsiteY4" fmla="*/ 150305 h 18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6698" h="181546">
                    <a:moveTo>
                      <a:pt x="58343" y="150305"/>
                    </a:moveTo>
                    <a:lnTo>
                      <a:pt x="206552" y="181547"/>
                    </a:lnTo>
                    <a:cubicBezTo>
                      <a:pt x="206552" y="181547"/>
                      <a:pt x="214458" y="80581"/>
                      <a:pt x="113874" y="74390"/>
                    </a:cubicBezTo>
                    <a:cubicBezTo>
                      <a:pt x="113874" y="74390"/>
                      <a:pt x="21768" y="72104"/>
                      <a:pt x="1098" y="0"/>
                    </a:cubicBezTo>
                    <a:cubicBezTo>
                      <a:pt x="1098" y="95"/>
                      <a:pt x="-12808" y="139065"/>
                      <a:pt x="58343" y="150305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61" name="Freeform: Shape 17760">
                <a:extLst>
                  <a:ext uri="{FF2B5EF4-FFF2-40B4-BE49-F238E27FC236}">
                    <a16:creationId xmlns:a16="http://schemas.microsoft.com/office/drawing/2014/main" id="{B7F821FF-AD6E-467C-8958-CB083D563B84}"/>
                  </a:ext>
                </a:extLst>
              </p:cNvPr>
              <p:cNvSpPr/>
              <p:nvPr/>
            </p:nvSpPr>
            <p:spPr>
              <a:xfrm>
                <a:off x="5121592" y="5132013"/>
                <a:ext cx="200551" cy="167830"/>
              </a:xfrm>
              <a:custGeom>
                <a:avLst/>
                <a:gdLst>
                  <a:gd name="connsiteX0" fmla="*/ 93250 w 200551"/>
                  <a:gd name="connsiteY0" fmla="*/ 72009 h 167830"/>
                  <a:gd name="connsiteX1" fmla="*/ 168497 w 200551"/>
                  <a:gd name="connsiteY1" fmla="*/ 161068 h 167830"/>
                  <a:gd name="connsiteX2" fmla="*/ 200406 w 200551"/>
                  <a:gd name="connsiteY2" fmla="*/ 167830 h 167830"/>
                  <a:gd name="connsiteX3" fmla="*/ 107728 w 200551"/>
                  <a:gd name="connsiteY3" fmla="*/ 60770 h 167830"/>
                  <a:gd name="connsiteX4" fmla="*/ 0 w 200551"/>
                  <a:gd name="connsiteY4" fmla="*/ 0 h 167830"/>
                  <a:gd name="connsiteX5" fmla="*/ 93250 w 200551"/>
                  <a:gd name="connsiteY5" fmla="*/ 72009 h 16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551" h="167830">
                    <a:moveTo>
                      <a:pt x="93250" y="72009"/>
                    </a:moveTo>
                    <a:cubicBezTo>
                      <a:pt x="154210" y="86773"/>
                      <a:pt x="167259" y="130302"/>
                      <a:pt x="168497" y="161068"/>
                    </a:cubicBezTo>
                    <a:lnTo>
                      <a:pt x="200406" y="167830"/>
                    </a:lnTo>
                    <a:cubicBezTo>
                      <a:pt x="200406" y="167830"/>
                      <a:pt x="208312" y="66866"/>
                      <a:pt x="107728" y="60770"/>
                    </a:cubicBezTo>
                    <a:cubicBezTo>
                      <a:pt x="107728" y="60770"/>
                      <a:pt x="27527" y="58769"/>
                      <a:pt x="0" y="0"/>
                    </a:cubicBezTo>
                    <a:cubicBezTo>
                      <a:pt x="20383" y="56959"/>
                      <a:pt x="93250" y="72009"/>
                      <a:pt x="93250" y="72009"/>
                    </a:cubicBezTo>
                    <a:close/>
                  </a:path>
                </a:pathLst>
              </a:custGeom>
              <a:solidFill>
                <a:schemeClr val="tx1">
                  <a:alpha val="3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62" name="Freeform: Shape 17761">
                <a:extLst>
                  <a:ext uri="{FF2B5EF4-FFF2-40B4-BE49-F238E27FC236}">
                    <a16:creationId xmlns:a16="http://schemas.microsoft.com/office/drawing/2014/main" id="{3F6D129C-1A52-431A-8558-EB3DBC92452D}"/>
                  </a:ext>
                </a:extLst>
              </p:cNvPr>
              <p:cNvSpPr/>
              <p:nvPr/>
            </p:nvSpPr>
            <p:spPr>
              <a:xfrm>
                <a:off x="5166954" y="5291843"/>
                <a:ext cx="127611" cy="71059"/>
              </a:xfrm>
              <a:custGeom>
                <a:avLst/>
                <a:gdLst>
                  <a:gd name="connsiteX0" fmla="*/ 122183 w 127611"/>
                  <a:gd name="connsiteY0" fmla="*/ 58960 h 71059"/>
                  <a:gd name="connsiteX1" fmla="*/ 126278 w 127611"/>
                  <a:gd name="connsiteY1" fmla="*/ 43434 h 71059"/>
                  <a:gd name="connsiteX2" fmla="*/ 127612 w 127611"/>
                  <a:gd name="connsiteY2" fmla="*/ 35814 h 71059"/>
                  <a:gd name="connsiteX3" fmla="*/ 117515 w 127611"/>
                  <a:gd name="connsiteY3" fmla="*/ 24098 h 71059"/>
                  <a:gd name="connsiteX4" fmla="*/ 59889 w 127611"/>
                  <a:gd name="connsiteY4" fmla="*/ 7144 h 71059"/>
                  <a:gd name="connsiteX5" fmla="*/ 28742 w 127611"/>
                  <a:gd name="connsiteY5" fmla="*/ 0 h 71059"/>
                  <a:gd name="connsiteX6" fmla="*/ 15312 w 127611"/>
                  <a:gd name="connsiteY6" fmla="*/ 3239 h 71059"/>
                  <a:gd name="connsiteX7" fmla="*/ 5025 w 127611"/>
                  <a:gd name="connsiteY7" fmla="*/ 14573 h 71059"/>
                  <a:gd name="connsiteX8" fmla="*/ 2263 w 127611"/>
                  <a:gd name="connsiteY8" fmla="*/ 42291 h 71059"/>
                  <a:gd name="connsiteX9" fmla="*/ 51983 w 127611"/>
                  <a:gd name="connsiteY9" fmla="*/ 59246 h 71059"/>
                  <a:gd name="connsiteX10" fmla="*/ 51698 w 127611"/>
                  <a:gd name="connsiteY10" fmla="*/ 60484 h 71059"/>
                  <a:gd name="connsiteX11" fmla="*/ 57222 w 127611"/>
                  <a:gd name="connsiteY11" fmla="*/ 69723 h 71059"/>
                  <a:gd name="connsiteX12" fmla="*/ 66652 w 127611"/>
                  <a:gd name="connsiteY12" fmla="*/ 64103 h 71059"/>
                  <a:gd name="connsiteX13" fmla="*/ 66937 w 127611"/>
                  <a:gd name="connsiteY13" fmla="*/ 62865 h 71059"/>
                  <a:gd name="connsiteX14" fmla="*/ 115705 w 127611"/>
                  <a:gd name="connsiteY14" fmla="*/ 71057 h 71059"/>
                  <a:gd name="connsiteX15" fmla="*/ 122183 w 127611"/>
                  <a:gd name="connsiteY15" fmla="*/ 58960 h 71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7611" h="71059">
                    <a:moveTo>
                      <a:pt x="122183" y="58960"/>
                    </a:moveTo>
                    <a:lnTo>
                      <a:pt x="126278" y="43434"/>
                    </a:lnTo>
                    <a:lnTo>
                      <a:pt x="127612" y="35814"/>
                    </a:lnTo>
                    <a:lnTo>
                      <a:pt x="117515" y="24098"/>
                    </a:lnTo>
                    <a:lnTo>
                      <a:pt x="59889" y="7144"/>
                    </a:lnTo>
                    <a:lnTo>
                      <a:pt x="28742" y="0"/>
                    </a:lnTo>
                    <a:lnTo>
                      <a:pt x="15312" y="3239"/>
                    </a:lnTo>
                    <a:lnTo>
                      <a:pt x="5025" y="14573"/>
                    </a:lnTo>
                    <a:cubicBezTo>
                      <a:pt x="5025" y="14573"/>
                      <a:pt x="-4119" y="36671"/>
                      <a:pt x="2263" y="42291"/>
                    </a:cubicBezTo>
                    <a:cubicBezTo>
                      <a:pt x="2263" y="42291"/>
                      <a:pt x="30838" y="44101"/>
                      <a:pt x="51983" y="59246"/>
                    </a:cubicBezTo>
                    <a:lnTo>
                      <a:pt x="51698" y="60484"/>
                    </a:lnTo>
                    <a:cubicBezTo>
                      <a:pt x="50650" y="64580"/>
                      <a:pt x="53031" y="68771"/>
                      <a:pt x="57222" y="69723"/>
                    </a:cubicBezTo>
                    <a:cubicBezTo>
                      <a:pt x="61318" y="70771"/>
                      <a:pt x="65509" y="68199"/>
                      <a:pt x="66652" y="64103"/>
                    </a:cubicBezTo>
                    <a:lnTo>
                      <a:pt x="66937" y="62865"/>
                    </a:lnTo>
                    <a:cubicBezTo>
                      <a:pt x="66937" y="62865"/>
                      <a:pt x="83416" y="55721"/>
                      <a:pt x="115705" y="71057"/>
                    </a:cubicBezTo>
                    <a:cubicBezTo>
                      <a:pt x="115610" y="71152"/>
                      <a:pt x="123992" y="69247"/>
                      <a:pt x="122183" y="58960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63" name="Freeform: Shape 17762">
                <a:extLst>
                  <a:ext uri="{FF2B5EF4-FFF2-40B4-BE49-F238E27FC236}">
                    <a16:creationId xmlns:a16="http://schemas.microsoft.com/office/drawing/2014/main" id="{9D069839-8C37-46A1-8FA6-BBD9568A28B8}"/>
                  </a:ext>
                </a:extLst>
              </p:cNvPr>
              <p:cNvSpPr/>
              <p:nvPr/>
            </p:nvSpPr>
            <p:spPr>
              <a:xfrm>
                <a:off x="5187198" y="5317560"/>
                <a:ext cx="26218" cy="21621"/>
              </a:xfrm>
              <a:custGeom>
                <a:avLst/>
                <a:gdLst>
                  <a:gd name="connsiteX0" fmla="*/ 22786 w 26218"/>
                  <a:gd name="connsiteY0" fmla="*/ 21622 h 21621"/>
                  <a:gd name="connsiteX1" fmla="*/ 20309 w 26218"/>
                  <a:gd name="connsiteY1" fmla="*/ 18574 h 21621"/>
                  <a:gd name="connsiteX2" fmla="*/ 20309 w 26218"/>
                  <a:gd name="connsiteY2" fmla="*/ 18574 h 21621"/>
                  <a:gd name="connsiteX3" fmla="*/ 20499 w 26218"/>
                  <a:gd name="connsiteY3" fmla="*/ 14669 h 21621"/>
                  <a:gd name="connsiteX4" fmla="*/ 20499 w 26218"/>
                  <a:gd name="connsiteY4" fmla="*/ 14669 h 21621"/>
                  <a:gd name="connsiteX5" fmla="*/ 16975 w 26218"/>
                  <a:gd name="connsiteY5" fmla="*/ 5525 h 21621"/>
                  <a:gd name="connsiteX6" fmla="*/ 16975 w 26218"/>
                  <a:gd name="connsiteY6" fmla="*/ 5525 h 21621"/>
                  <a:gd name="connsiteX7" fmla="*/ 16880 w 26218"/>
                  <a:gd name="connsiteY7" fmla="*/ 5525 h 21621"/>
                  <a:gd name="connsiteX8" fmla="*/ 16880 w 26218"/>
                  <a:gd name="connsiteY8" fmla="*/ 5525 h 21621"/>
                  <a:gd name="connsiteX9" fmla="*/ 5831 w 26218"/>
                  <a:gd name="connsiteY9" fmla="*/ 14669 h 21621"/>
                  <a:gd name="connsiteX10" fmla="*/ 5831 w 26218"/>
                  <a:gd name="connsiteY10" fmla="*/ 14669 h 21621"/>
                  <a:gd name="connsiteX11" fmla="*/ 5545 w 26218"/>
                  <a:gd name="connsiteY11" fmla="*/ 16002 h 21621"/>
                  <a:gd name="connsiteX12" fmla="*/ 5545 w 26218"/>
                  <a:gd name="connsiteY12" fmla="*/ 16002 h 21621"/>
                  <a:gd name="connsiteX13" fmla="*/ 5545 w 26218"/>
                  <a:gd name="connsiteY13" fmla="*/ 16002 h 21621"/>
                  <a:gd name="connsiteX14" fmla="*/ 2497 w 26218"/>
                  <a:gd name="connsiteY14" fmla="*/ 18479 h 21621"/>
                  <a:gd name="connsiteX15" fmla="*/ 2497 w 26218"/>
                  <a:gd name="connsiteY15" fmla="*/ 18479 h 21621"/>
                  <a:gd name="connsiteX16" fmla="*/ 21 w 26218"/>
                  <a:gd name="connsiteY16" fmla="*/ 15431 h 21621"/>
                  <a:gd name="connsiteX17" fmla="*/ 21 w 26218"/>
                  <a:gd name="connsiteY17" fmla="*/ 15431 h 21621"/>
                  <a:gd name="connsiteX18" fmla="*/ 16404 w 26218"/>
                  <a:gd name="connsiteY18" fmla="*/ 0 h 21621"/>
                  <a:gd name="connsiteX19" fmla="*/ 16404 w 26218"/>
                  <a:gd name="connsiteY19" fmla="*/ 0 h 21621"/>
                  <a:gd name="connsiteX20" fmla="*/ 16880 w 26218"/>
                  <a:gd name="connsiteY20" fmla="*/ 0 h 21621"/>
                  <a:gd name="connsiteX21" fmla="*/ 16880 w 26218"/>
                  <a:gd name="connsiteY21" fmla="*/ 0 h 21621"/>
                  <a:gd name="connsiteX22" fmla="*/ 17356 w 26218"/>
                  <a:gd name="connsiteY22" fmla="*/ 0 h 21621"/>
                  <a:gd name="connsiteX23" fmla="*/ 17356 w 26218"/>
                  <a:gd name="connsiteY23" fmla="*/ 0 h 21621"/>
                  <a:gd name="connsiteX24" fmla="*/ 22119 w 26218"/>
                  <a:gd name="connsiteY24" fmla="*/ 2191 h 21621"/>
                  <a:gd name="connsiteX25" fmla="*/ 22119 w 26218"/>
                  <a:gd name="connsiteY25" fmla="*/ 2191 h 21621"/>
                  <a:gd name="connsiteX26" fmla="*/ 26215 w 26218"/>
                  <a:gd name="connsiteY26" fmla="*/ 14669 h 21621"/>
                  <a:gd name="connsiteX27" fmla="*/ 26215 w 26218"/>
                  <a:gd name="connsiteY27" fmla="*/ 14669 h 21621"/>
                  <a:gd name="connsiteX28" fmla="*/ 26024 w 26218"/>
                  <a:gd name="connsiteY28" fmla="*/ 19050 h 21621"/>
                  <a:gd name="connsiteX29" fmla="*/ 26024 w 26218"/>
                  <a:gd name="connsiteY29" fmla="*/ 19050 h 21621"/>
                  <a:gd name="connsiteX30" fmla="*/ 23262 w 26218"/>
                  <a:gd name="connsiteY30" fmla="*/ 21527 h 21621"/>
                  <a:gd name="connsiteX31" fmla="*/ 23262 w 26218"/>
                  <a:gd name="connsiteY31" fmla="*/ 21527 h 21621"/>
                  <a:gd name="connsiteX32" fmla="*/ 22786 w 26218"/>
                  <a:gd name="connsiteY32" fmla="*/ 21622 h 21621"/>
                  <a:gd name="connsiteX33" fmla="*/ 22786 w 26218"/>
                  <a:gd name="connsiteY33" fmla="*/ 21622 h 21621"/>
                  <a:gd name="connsiteX34" fmla="*/ 16690 w 26218"/>
                  <a:gd name="connsiteY34" fmla="*/ 5620 h 21621"/>
                  <a:gd name="connsiteX35" fmla="*/ 15928 w 26218"/>
                  <a:gd name="connsiteY35" fmla="*/ 5525 h 21621"/>
                  <a:gd name="connsiteX36" fmla="*/ 15928 w 26218"/>
                  <a:gd name="connsiteY36" fmla="*/ 5525 h 21621"/>
                  <a:gd name="connsiteX37" fmla="*/ 16690 w 26218"/>
                  <a:gd name="connsiteY37" fmla="*/ 5620 h 21621"/>
                  <a:gd name="connsiteX38" fmla="*/ 16690 w 26218"/>
                  <a:gd name="connsiteY38" fmla="*/ 5620 h 21621"/>
                  <a:gd name="connsiteX39" fmla="*/ 14689 w 26218"/>
                  <a:gd name="connsiteY39" fmla="*/ 4667 h 21621"/>
                  <a:gd name="connsiteX40" fmla="*/ 14308 w 26218"/>
                  <a:gd name="connsiteY40" fmla="*/ 4096 h 21621"/>
                  <a:gd name="connsiteX41" fmla="*/ 14308 w 26218"/>
                  <a:gd name="connsiteY41" fmla="*/ 4096 h 21621"/>
                  <a:gd name="connsiteX42" fmla="*/ 14308 w 26218"/>
                  <a:gd name="connsiteY42" fmla="*/ 4096 h 21621"/>
                  <a:gd name="connsiteX43" fmla="*/ 14689 w 26218"/>
                  <a:gd name="connsiteY43" fmla="*/ 4667 h 21621"/>
                  <a:gd name="connsiteX44" fmla="*/ 14689 w 26218"/>
                  <a:gd name="connsiteY44" fmla="*/ 4667 h 2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6218" h="21621">
                    <a:moveTo>
                      <a:pt x="22786" y="21622"/>
                    </a:moveTo>
                    <a:cubicBezTo>
                      <a:pt x="21262" y="21527"/>
                      <a:pt x="20119" y="20098"/>
                      <a:pt x="20309" y="18574"/>
                    </a:cubicBezTo>
                    <a:lnTo>
                      <a:pt x="20309" y="18574"/>
                    </a:lnTo>
                    <a:cubicBezTo>
                      <a:pt x="20404" y="17145"/>
                      <a:pt x="20499" y="15811"/>
                      <a:pt x="20499" y="14669"/>
                    </a:cubicBezTo>
                    <a:lnTo>
                      <a:pt x="20499" y="14669"/>
                    </a:lnTo>
                    <a:cubicBezTo>
                      <a:pt x="20309" y="6382"/>
                      <a:pt x="17642" y="5906"/>
                      <a:pt x="16975" y="5525"/>
                    </a:cubicBezTo>
                    <a:lnTo>
                      <a:pt x="16975" y="5525"/>
                    </a:lnTo>
                    <a:cubicBezTo>
                      <a:pt x="16880" y="5525"/>
                      <a:pt x="16880" y="5525"/>
                      <a:pt x="16880" y="5525"/>
                    </a:cubicBezTo>
                    <a:lnTo>
                      <a:pt x="16880" y="5525"/>
                    </a:lnTo>
                    <a:cubicBezTo>
                      <a:pt x="8784" y="6572"/>
                      <a:pt x="6688" y="11811"/>
                      <a:pt x="5831" y="14669"/>
                    </a:cubicBezTo>
                    <a:lnTo>
                      <a:pt x="5831" y="14669"/>
                    </a:lnTo>
                    <a:cubicBezTo>
                      <a:pt x="5545" y="15621"/>
                      <a:pt x="5545" y="16002"/>
                      <a:pt x="5545" y="16002"/>
                    </a:cubicBezTo>
                    <a:lnTo>
                      <a:pt x="5545" y="16002"/>
                    </a:lnTo>
                    <a:lnTo>
                      <a:pt x="5545" y="16002"/>
                    </a:lnTo>
                    <a:cubicBezTo>
                      <a:pt x="5355" y="17526"/>
                      <a:pt x="4021" y="18669"/>
                      <a:pt x="2497" y="18479"/>
                    </a:cubicBezTo>
                    <a:lnTo>
                      <a:pt x="2497" y="18479"/>
                    </a:lnTo>
                    <a:cubicBezTo>
                      <a:pt x="973" y="18288"/>
                      <a:pt x="-170" y="16955"/>
                      <a:pt x="21" y="15431"/>
                    </a:cubicBezTo>
                    <a:lnTo>
                      <a:pt x="21" y="15431"/>
                    </a:lnTo>
                    <a:cubicBezTo>
                      <a:pt x="21" y="15145"/>
                      <a:pt x="1545" y="1715"/>
                      <a:pt x="16404" y="0"/>
                    </a:cubicBezTo>
                    <a:lnTo>
                      <a:pt x="16404" y="0"/>
                    </a:lnTo>
                    <a:cubicBezTo>
                      <a:pt x="16499" y="0"/>
                      <a:pt x="16690" y="0"/>
                      <a:pt x="16880" y="0"/>
                    </a:cubicBezTo>
                    <a:lnTo>
                      <a:pt x="16880" y="0"/>
                    </a:lnTo>
                    <a:cubicBezTo>
                      <a:pt x="16975" y="0"/>
                      <a:pt x="17166" y="0"/>
                      <a:pt x="17356" y="0"/>
                    </a:cubicBezTo>
                    <a:lnTo>
                      <a:pt x="17356" y="0"/>
                    </a:lnTo>
                    <a:cubicBezTo>
                      <a:pt x="18214" y="95"/>
                      <a:pt x="20214" y="476"/>
                      <a:pt x="22119" y="2191"/>
                    </a:cubicBezTo>
                    <a:lnTo>
                      <a:pt x="22119" y="2191"/>
                    </a:lnTo>
                    <a:cubicBezTo>
                      <a:pt x="24500" y="4382"/>
                      <a:pt x="26310" y="8287"/>
                      <a:pt x="26215" y="14669"/>
                    </a:cubicBezTo>
                    <a:lnTo>
                      <a:pt x="26215" y="14669"/>
                    </a:lnTo>
                    <a:cubicBezTo>
                      <a:pt x="26215" y="16002"/>
                      <a:pt x="26119" y="17431"/>
                      <a:pt x="26024" y="19050"/>
                    </a:cubicBezTo>
                    <a:lnTo>
                      <a:pt x="26024" y="19050"/>
                    </a:lnTo>
                    <a:cubicBezTo>
                      <a:pt x="25929" y="20479"/>
                      <a:pt x="24690" y="21527"/>
                      <a:pt x="23262" y="21527"/>
                    </a:cubicBezTo>
                    <a:lnTo>
                      <a:pt x="23262" y="21527"/>
                    </a:lnTo>
                    <a:cubicBezTo>
                      <a:pt x="22976" y="21622"/>
                      <a:pt x="22881" y="21622"/>
                      <a:pt x="22786" y="21622"/>
                    </a:cubicBezTo>
                    <a:lnTo>
                      <a:pt x="22786" y="21622"/>
                    </a:lnTo>
                    <a:close/>
                    <a:moveTo>
                      <a:pt x="16690" y="5620"/>
                    </a:moveTo>
                    <a:cubicBezTo>
                      <a:pt x="16404" y="5620"/>
                      <a:pt x="16118" y="5620"/>
                      <a:pt x="15928" y="5525"/>
                    </a:cubicBezTo>
                    <a:lnTo>
                      <a:pt x="15928" y="5525"/>
                    </a:lnTo>
                    <a:cubicBezTo>
                      <a:pt x="16213" y="5525"/>
                      <a:pt x="16499" y="5620"/>
                      <a:pt x="16690" y="5620"/>
                    </a:cubicBezTo>
                    <a:lnTo>
                      <a:pt x="16690" y="5620"/>
                    </a:lnTo>
                    <a:close/>
                    <a:moveTo>
                      <a:pt x="14689" y="4667"/>
                    </a:moveTo>
                    <a:cubicBezTo>
                      <a:pt x="14499" y="4477"/>
                      <a:pt x="14404" y="4286"/>
                      <a:pt x="14308" y="4096"/>
                    </a:cubicBezTo>
                    <a:lnTo>
                      <a:pt x="14308" y="4096"/>
                    </a:lnTo>
                    <a:lnTo>
                      <a:pt x="14308" y="4096"/>
                    </a:lnTo>
                    <a:cubicBezTo>
                      <a:pt x="14308" y="4286"/>
                      <a:pt x="14499" y="4477"/>
                      <a:pt x="14689" y="4667"/>
                    </a:cubicBezTo>
                    <a:lnTo>
                      <a:pt x="14689" y="4667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64" name="Freeform: Shape 17763">
                <a:extLst>
                  <a:ext uri="{FF2B5EF4-FFF2-40B4-BE49-F238E27FC236}">
                    <a16:creationId xmlns:a16="http://schemas.microsoft.com/office/drawing/2014/main" id="{2A61E941-DF0F-4C81-BFED-57714F1DE052}"/>
                  </a:ext>
                </a:extLst>
              </p:cNvPr>
              <p:cNvSpPr/>
              <p:nvPr/>
            </p:nvSpPr>
            <p:spPr>
              <a:xfrm>
                <a:off x="5252571" y="5330896"/>
                <a:ext cx="23230" cy="24686"/>
              </a:xfrm>
              <a:custGeom>
                <a:avLst/>
                <a:gdLst>
                  <a:gd name="connsiteX0" fmla="*/ 14467 w 23230"/>
                  <a:gd name="connsiteY0" fmla="*/ 24289 h 24686"/>
                  <a:gd name="connsiteX1" fmla="*/ 13800 w 23230"/>
                  <a:gd name="connsiteY1" fmla="*/ 20383 h 24686"/>
                  <a:gd name="connsiteX2" fmla="*/ 13800 w 23230"/>
                  <a:gd name="connsiteY2" fmla="*/ 20383 h 24686"/>
                  <a:gd name="connsiteX3" fmla="*/ 17610 w 23230"/>
                  <a:gd name="connsiteY3" fmla="*/ 11049 h 24686"/>
                  <a:gd name="connsiteX4" fmla="*/ 17610 w 23230"/>
                  <a:gd name="connsiteY4" fmla="*/ 11049 h 24686"/>
                  <a:gd name="connsiteX5" fmla="*/ 15324 w 23230"/>
                  <a:gd name="connsiteY5" fmla="*/ 6191 h 24686"/>
                  <a:gd name="connsiteX6" fmla="*/ 15324 w 23230"/>
                  <a:gd name="connsiteY6" fmla="*/ 6191 h 24686"/>
                  <a:gd name="connsiteX7" fmla="*/ 15134 w 23230"/>
                  <a:gd name="connsiteY7" fmla="*/ 6001 h 24686"/>
                  <a:gd name="connsiteX8" fmla="*/ 15134 w 23230"/>
                  <a:gd name="connsiteY8" fmla="*/ 6001 h 24686"/>
                  <a:gd name="connsiteX9" fmla="*/ 13800 w 23230"/>
                  <a:gd name="connsiteY9" fmla="*/ 5620 h 24686"/>
                  <a:gd name="connsiteX10" fmla="*/ 13800 w 23230"/>
                  <a:gd name="connsiteY10" fmla="*/ 5620 h 24686"/>
                  <a:gd name="connsiteX11" fmla="*/ 8085 w 23230"/>
                  <a:gd name="connsiteY11" fmla="*/ 11335 h 24686"/>
                  <a:gd name="connsiteX12" fmla="*/ 8085 w 23230"/>
                  <a:gd name="connsiteY12" fmla="*/ 11335 h 24686"/>
                  <a:gd name="connsiteX13" fmla="*/ 5514 w 23230"/>
                  <a:gd name="connsiteY13" fmla="*/ 18002 h 24686"/>
                  <a:gd name="connsiteX14" fmla="*/ 5514 w 23230"/>
                  <a:gd name="connsiteY14" fmla="*/ 18002 h 24686"/>
                  <a:gd name="connsiteX15" fmla="*/ 2085 w 23230"/>
                  <a:gd name="connsiteY15" fmla="*/ 20002 h 24686"/>
                  <a:gd name="connsiteX16" fmla="*/ 2085 w 23230"/>
                  <a:gd name="connsiteY16" fmla="*/ 20002 h 24686"/>
                  <a:gd name="connsiteX17" fmla="*/ 84 w 23230"/>
                  <a:gd name="connsiteY17" fmla="*/ 16573 h 24686"/>
                  <a:gd name="connsiteX18" fmla="*/ 84 w 23230"/>
                  <a:gd name="connsiteY18" fmla="*/ 16573 h 24686"/>
                  <a:gd name="connsiteX19" fmla="*/ 3132 w 23230"/>
                  <a:gd name="connsiteY19" fmla="*/ 8763 h 24686"/>
                  <a:gd name="connsiteX20" fmla="*/ 3132 w 23230"/>
                  <a:gd name="connsiteY20" fmla="*/ 8763 h 24686"/>
                  <a:gd name="connsiteX21" fmla="*/ 13800 w 23230"/>
                  <a:gd name="connsiteY21" fmla="*/ 0 h 24686"/>
                  <a:gd name="connsiteX22" fmla="*/ 13800 w 23230"/>
                  <a:gd name="connsiteY22" fmla="*/ 0 h 24686"/>
                  <a:gd name="connsiteX23" fmla="*/ 17706 w 23230"/>
                  <a:gd name="connsiteY23" fmla="*/ 952 h 24686"/>
                  <a:gd name="connsiteX24" fmla="*/ 17706 w 23230"/>
                  <a:gd name="connsiteY24" fmla="*/ 952 h 24686"/>
                  <a:gd name="connsiteX25" fmla="*/ 23230 w 23230"/>
                  <a:gd name="connsiteY25" fmla="*/ 10858 h 24686"/>
                  <a:gd name="connsiteX26" fmla="*/ 23230 w 23230"/>
                  <a:gd name="connsiteY26" fmla="*/ 10858 h 24686"/>
                  <a:gd name="connsiteX27" fmla="*/ 18468 w 23230"/>
                  <a:gd name="connsiteY27" fmla="*/ 23336 h 24686"/>
                  <a:gd name="connsiteX28" fmla="*/ 18468 w 23230"/>
                  <a:gd name="connsiteY28" fmla="*/ 23336 h 24686"/>
                  <a:gd name="connsiteX29" fmla="*/ 16182 w 23230"/>
                  <a:gd name="connsiteY29" fmla="*/ 24479 h 24686"/>
                  <a:gd name="connsiteX30" fmla="*/ 16182 w 23230"/>
                  <a:gd name="connsiteY30" fmla="*/ 24479 h 24686"/>
                  <a:gd name="connsiteX31" fmla="*/ 14467 w 23230"/>
                  <a:gd name="connsiteY31" fmla="*/ 24289 h 24686"/>
                  <a:gd name="connsiteX32" fmla="*/ 14467 w 23230"/>
                  <a:gd name="connsiteY32" fmla="*/ 24289 h 2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3230" h="24686">
                    <a:moveTo>
                      <a:pt x="14467" y="24289"/>
                    </a:moveTo>
                    <a:cubicBezTo>
                      <a:pt x="13229" y="23431"/>
                      <a:pt x="12943" y="21622"/>
                      <a:pt x="13800" y="20383"/>
                    </a:cubicBezTo>
                    <a:lnTo>
                      <a:pt x="13800" y="20383"/>
                    </a:lnTo>
                    <a:cubicBezTo>
                      <a:pt x="16848" y="16097"/>
                      <a:pt x="17610" y="13049"/>
                      <a:pt x="17610" y="11049"/>
                    </a:cubicBezTo>
                    <a:lnTo>
                      <a:pt x="17610" y="11049"/>
                    </a:lnTo>
                    <a:cubicBezTo>
                      <a:pt x="17610" y="8192"/>
                      <a:pt x="16086" y="6763"/>
                      <a:pt x="15324" y="6191"/>
                    </a:cubicBezTo>
                    <a:lnTo>
                      <a:pt x="15324" y="6191"/>
                    </a:lnTo>
                    <a:cubicBezTo>
                      <a:pt x="15229" y="6096"/>
                      <a:pt x="15134" y="6001"/>
                      <a:pt x="15134" y="6001"/>
                    </a:cubicBezTo>
                    <a:lnTo>
                      <a:pt x="15134" y="6001"/>
                    </a:lnTo>
                    <a:cubicBezTo>
                      <a:pt x="14562" y="5715"/>
                      <a:pt x="14181" y="5715"/>
                      <a:pt x="13800" y="5620"/>
                    </a:cubicBezTo>
                    <a:lnTo>
                      <a:pt x="13800" y="5620"/>
                    </a:lnTo>
                    <a:cubicBezTo>
                      <a:pt x="12276" y="5429"/>
                      <a:pt x="9800" y="7906"/>
                      <a:pt x="8085" y="11335"/>
                    </a:cubicBezTo>
                    <a:lnTo>
                      <a:pt x="8085" y="11335"/>
                    </a:lnTo>
                    <a:cubicBezTo>
                      <a:pt x="6371" y="14573"/>
                      <a:pt x="5514" y="18002"/>
                      <a:pt x="5514" y="18002"/>
                    </a:cubicBezTo>
                    <a:lnTo>
                      <a:pt x="5514" y="18002"/>
                    </a:lnTo>
                    <a:cubicBezTo>
                      <a:pt x="5133" y="19526"/>
                      <a:pt x="3608" y="20383"/>
                      <a:pt x="2085" y="20002"/>
                    </a:cubicBezTo>
                    <a:lnTo>
                      <a:pt x="2085" y="20002"/>
                    </a:lnTo>
                    <a:cubicBezTo>
                      <a:pt x="656" y="19622"/>
                      <a:pt x="-297" y="18097"/>
                      <a:pt x="84" y="16573"/>
                    </a:cubicBezTo>
                    <a:lnTo>
                      <a:pt x="84" y="16573"/>
                    </a:lnTo>
                    <a:cubicBezTo>
                      <a:pt x="84" y="16478"/>
                      <a:pt x="1132" y="12764"/>
                      <a:pt x="3132" y="8763"/>
                    </a:cubicBezTo>
                    <a:lnTo>
                      <a:pt x="3132" y="8763"/>
                    </a:lnTo>
                    <a:cubicBezTo>
                      <a:pt x="5133" y="4953"/>
                      <a:pt x="8085" y="286"/>
                      <a:pt x="13800" y="0"/>
                    </a:cubicBezTo>
                    <a:lnTo>
                      <a:pt x="13800" y="0"/>
                    </a:lnTo>
                    <a:cubicBezTo>
                      <a:pt x="15039" y="0"/>
                      <a:pt x="16372" y="286"/>
                      <a:pt x="17706" y="952"/>
                    </a:cubicBezTo>
                    <a:lnTo>
                      <a:pt x="17706" y="952"/>
                    </a:lnTo>
                    <a:cubicBezTo>
                      <a:pt x="17991" y="1143"/>
                      <a:pt x="23135" y="4000"/>
                      <a:pt x="23230" y="10858"/>
                    </a:cubicBezTo>
                    <a:lnTo>
                      <a:pt x="23230" y="10858"/>
                    </a:lnTo>
                    <a:cubicBezTo>
                      <a:pt x="23230" y="14383"/>
                      <a:pt x="21897" y="18478"/>
                      <a:pt x="18468" y="23336"/>
                    </a:cubicBezTo>
                    <a:lnTo>
                      <a:pt x="18468" y="23336"/>
                    </a:lnTo>
                    <a:cubicBezTo>
                      <a:pt x="17896" y="24098"/>
                      <a:pt x="17039" y="24479"/>
                      <a:pt x="16182" y="24479"/>
                    </a:cubicBezTo>
                    <a:lnTo>
                      <a:pt x="16182" y="24479"/>
                    </a:lnTo>
                    <a:cubicBezTo>
                      <a:pt x="15515" y="24860"/>
                      <a:pt x="14943" y="24670"/>
                      <a:pt x="14467" y="24289"/>
                    </a:cubicBezTo>
                    <a:lnTo>
                      <a:pt x="14467" y="24289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65" name="Freeform: Shape 17764">
                <a:extLst>
                  <a:ext uri="{FF2B5EF4-FFF2-40B4-BE49-F238E27FC236}">
                    <a16:creationId xmlns:a16="http://schemas.microsoft.com/office/drawing/2014/main" id="{43E00B8D-9EB6-425A-B2E1-C2DFBA874617}"/>
                  </a:ext>
                </a:extLst>
              </p:cNvPr>
              <p:cNvSpPr/>
              <p:nvPr/>
            </p:nvSpPr>
            <p:spPr>
              <a:xfrm>
                <a:off x="5093453" y="5291201"/>
                <a:ext cx="241017" cy="191147"/>
              </a:xfrm>
              <a:custGeom>
                <a:avLst/>
                <a:gdLst>
                  <a:gd name="connsiteX0" fmla="*/ 227687 w 241017"/>
                  <a:gd name="connsiteY0" fmla="*/ 113799 h 191147"/>
                  <a:gd name="connsiteX1" fmla="*/ 236831 w 241017"/>
                  <a:gd name="connsiteY1" fmla="*/ 101416 h 191147"/>
                  <a:gd name="connsiteX2" fmla="*/ 223401 w 241017"/>
                  <a:gd name="connsiteY2" fmla="*/ 76651 h 191147"/>
                  <a:gd name="connsiteX3" fmla="*/ 233688 w 241017"/>
                  <a:gd name="connsiteY3" fmla="*/ 63412 h 191147"/>
                  <a:gd name="connsiteX4" fmla="*/ 218448 w 241017"/>
                  <a:gd name="connsiteY4" fmla="*/ 37504 h 191147"/>
                  <a:gd name="connsiteX5" fmla="*/ 192254 w 241017"/>
                  <a:gd name="connsiteY5" fmla="*/ 53029 h 191147"/>
                  <a:gd name="connsiteX6" fmla="*/ 192349 w 241017"/>
                  <a:gd name="connsiteY6" fmla="*/ 64364 h 191147"/>
                  <a:gd name="connsiteX7" fmla="*/ 79573 w 241017"/>
                  <a:gd name="connsiteY7" fmla="*/ 36360 h 191147"/>
                  <a:gd name="connsiteX8" fmla="*/ 85383 w 241017"/>
                  <a:gd name="connsiteY8" fmla="*/ 26455 h 191147"/>
                  <a:gd name="connsiteX9" fmla="*/ 70143 w 241017"/>
                  <a:gd name="connsiteY9" fmla="*/ 642 h 191147"/>
                  <a:gd name="connsiteX10" fmla="*/ 43854 w 241017"/>
                  <a:gd name="connsiteY10" fmla="*/ 16168 h 191147"/>
                  <a:gd name="connsiteX11" fmla="*/ 46236 w 241017"/>
                  <a:gd name="connsiteY11" fmla="*/ 32551 h 191147"/>
                  <a:gd name="connsiteX12" fmla="*/ 22137 w 241017"/>
                  <a:gd name="connsiteY12" fmla="*/ 47981 h 191147"/>
                  <a:gd name="connsiteX13" fmla="*/ 23947 w 241017"/>
                  <a:gd name="connsiteY13" fmla="*/ 63031 h 191147"/>
                  <a:gd name="connsiteX14" fmla="*/ 706 w 241017"/>
                  <a:gd name="connsiteY14" fmla="*/ 78556 h 191147"/>
                  <a:gd name="connsiteX15" fmla="*/ 15470 w 241017"/>
                  <a:gd name="connsiteY15" fmla="*/ 103702 h 191147"/>
                  <a:gd name="connsiteX16" fmla="*/ 16994 w 241017"/>
                  <a:gd name="connsiteY16" fmla="*/ 103988 h 191147"/>
                  <a:gd name="connsiteX17" fmla="*/ 13279 w 241017"/>
                  <a:gd name="connsiteY17" fmla="*/ 111989 h 191147"/>
                  <a:gd name="connsiteX18" fmla="*/ 31567 w 241017"/>
                  <a:gd name="connsiteY18" fmla="*/ 143041 h 191147"/>
                  <a:gd name="connsiteX19" fmla="*/ 48426 w 241017"/>
                  <a:gd name="connsiteY19" fmla="*/ 141517 h 191147"/>
                  <a:gd name="connsiteX20" fmla="*/ 48236 w 241017"/>
                  <a:gd name="connsiteY20" fmla="*/ 142183 h 191147"/>
                  <a:gd name="connsiteX21" fmla="*/ 66524 w 241017"/>
                  <a:gd name="connsiteY21" fmla="*/ 173235 h 191147"/>
                  <a:gd name="connsiteX22" fmla="*/ 81478 w 241017"/>
                  <a:gd name="connsiteY22" fmla="*/ 172473 h 191147"/>
                  <a:gd name="connsiteX23" fmla="*/ 99576 w 241017"/>
                  <a:gd name="connsiteY23" fmla="*/ 189618 h 191147"/>
                  <a:gd name="connsiteX24" fmla="*/ 123483 w 241017"/>
                  <a:gd name="connsiteY24" fmla="*/ 183522 h 191147"/>
                  <a:gd name="connsiteX25" fmla="*/ 135485 w 241017"/>
                  <a:gd name="connsiteY25" fmla="*/ 190380 h 191147"/>
                  <a:gd name="connsiteX26" fmla="*/ 167013 w 241017"/>
                  <a:gd name="connsiteY26" fmla="*/ 171711 h 191147"/>
                  <a:gd name="connsiteX27" fmla="*/ 167108 w 241017"/>
                  <a:gd name="connsiteY27" fmla="*/ 171044 h 191147"/>
                  <a:gd name="connsiteX28" fmla="*/ 181110 w 241017"/>
                  <a:gd name="connsiteY28" fmla="*/ 180283 h 191147"/>
                  <a:gd name="connsiteX29" fmla="*/ 212637 w 241017"/>
                  <a:gd name="connsiteY29" fmla="*/ 161614 h 191147"/>
                  <a:gd name="connsiteX30" fmla="*/ 213399 w 241017"/>
                  <a:gd name="connsiteY30" fmla="*/ 152851 h 191147"/>
                  <a:gd name="connsiteX31" fmla="*/ 214828 w 241017"/>
                  <a:gd name="connsiteY31" fmla="*/ 153232 h 191147"/>
                  <a:gd name="connsiteX32" fmla="*/ 240355 w 241017"/>
                  <a:gd name="connsiteY32" fmla="*/ 138183 h 191147"/>
                  <a:gd name="connsiteX33" fmla="*/ 227687 w 241017"/>
                  <a:gd name="connsiteY33" fmla="*/ 113799 h 191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1017" h="191147">
                    <a:moveTo>
                      <a:pt x="227687" y="113799"/>
                    </a:moveTo>
                    <a:cubicBezTo>
                      <a:pt x="231973" y="111037"/>
                      <a:pt x="235402" y="106655"/>
                      <a:pt x="236831" y="101416"/>
                    </a:cubicBezTo>
                    <a:cubicBezTo>
                      <a:pt x="239688" y="90748"/>
                      <a:pt x="233688" y="79985"/>
                      <a:pt x="223401" y="76651"/>
                    </a:cubicBezTo>
                    <a:cubicBezTo>
                      <a:pt x="228258" y="73889"/>
                      <a:pt x="232068" y="69222"/>
                      <a:pt x="233688" y="63412"/>
                    </a:cubicBezTo>
                    <a:cubicBezTo>
                      <a:pt x="236736" y="51982"/>
                      <a:pt x="229878" y="40361"/>
                      <a:pt x="218448" y="37504"/>
                    </a:cubicBezTo>
                    <a:cubicBezTo>
                      <a:pt x="207018" y="34646"/>
                      <a:pt x="195302" y="41599"/>
                      <a:pt x="192254" y="53029"/>
                    </a:cubicBezTo>
                    <a:cubicBezTo>
                      <a:pt x="191206" y="56935"/>
                      <a:pt x="191301" y="60840"/>
                      <a:pt x="192349" y="64364"/>
                    </a:cubicBezTo>
                    <a:lnTo>
                      <a:pt x="79573" y="36360"/>
                    </a:lnTo>
                    <a:cubicBezTo>
                      <a:pt x="82240" y="33694"/>
                      <a:pt x="84336" y="30360"/>
                      <a:pt x="85383" y="26455"/>
                    </a:cubicBezTo>
                    <a:cubicBezTo>
                      <a:pt x="88431" y="15025"/>
                      <a:pt x="81573" y="3499"/>
                      <a:pt x="70143" y="642"/>
                    </a:cubicBezTo>
                    <a:cubicBezTo>
                      <a:pt x="58713" y="-2216"/>
                      <a:pt x="46902" y="4738"/>
                      <a:pt x="43854" y="16168"/>
                    </a:cubicBezTo>
                    <a:cubicBezTo>
                      <a:pt x="42330" y="21978"/>
                      <a:pt x="43378" y="27883"/>
                      <a:pt x="46236" y="32551"/>
                    </a:cubicBezTo>
                    <a:cubicBezTo>
                      <a:pt x="35568" y="30646"/>
                      <a:pt x="24995" y="37313"/>
                      <a:pt x="22137" y="47981"/>
                    </a:cubicBezTo>
                    <a:cubicBezTo>
                      <a:pt x="20709" y="53315"/>
                      <a:pt x="21566" y="58649"/>
                      <a:pt x="23947" y="63031"/>
                    </a:cubicBezTo>
                    <a:cubicBezTo>
                      <a:pt x="13565" y="61602"/>
                      <a:pt x="3468" y="68174"/>
                      <a:pt x="706" y="78556"/>
                    </a:cubicBezTo>
                    <a:cubicBezTo>
                      <a:pt x="-2247" y="89701"/>
                      <a:pt x="4326" y="100940"/>
                      <a:pt x="15470" y="103702"/>
                    </a:cubicBezTo>
                    <a:cubicBezTo>
                      <a:pt x="15946" y="103798"/>
                      <a:pt x="16518" y="103893"/>
                      <a:pt x="16994" y="103988"/>
                    </a:cubicBezTo>
                    <a:cubicBezTo>
                      <a:pt x="15374" y="106369"/>
                      <a:pt x="14041" y="109036"/>
                      <a:pt x="13279" y="111989"/>
                    </a:cubicBezTo>
                    <a:cubicBezTo>
                      <a:pt x="9660" y="125705"/>
                      <a:pt x="17851" y="139612"/>
                      <a:pt x="31567" y="143041"/>
                    </a:cubicBezTo>
                    <a:cubicBezTo>
                      <a:pt x="37377" y="144565"/>
                      <a:pt x="43283" y="143802"/>
                      <a:pt x="48426" y="141517"/>
                    </a:cubicBezTo>
                    <a:cubicBezTo>
                      <a:pt x="48426" y="141707"/>
                      <a:pt x="48331" y="141898"/>
                      <a:pt x="48236" y="142183"/>
                    </a:cubicBezTo>
                    <a:cubicBezTo>
                      <a:pt x="44616" y="155899"/>
                      <a:pt x="52713" y="169806"/>
                      <a:pt x="66524" y="173235"/>
                    </a:cubicBezTo>
                    <a:cubicBezTo>
                      <a:pt x="71667" y="174473"/>
                      <a:pt x="76811" y="174187"/>
                      <a:pt x="81478" y="172473"/>
                    </a:cubicBezTo>
                    <a:cubicBezTo>
                      <a:pt x="83955" y="180664"/>
                      <a:pt x="90527" y="187332"/>
                      <a:pt x="99576" y="189618"/>
                    </a:cubicBezTo>
                    <a:cubicBezTo>
                      <a:pt x="108339" y="191809"/>
                      <a:pt x="117197" y="189237"/>
                      <a:pt x="123483" y="183522"/>
                    </a:cubicBezTo>
                    <a:cubicBezTo>
                      <a:pt x="126627" y="186760"/>
                      <a:pt x="130722" y="189142"/>
                      <a:pt x="135485" y="190380"/>
                    </a:cubicBezTo>
                    <a:cubicBezTo>
                      <a:pt x="149296" y="193809"/>
                      <a:pt x="163393" y="185427"/>
                      <a:pt x="167013" y="171711"/>
                    </a:cubicBezTo>
                    <a:cubicBezTo>
                      <a:pt x="167108" y="171520"/>
                      <a:pt x="167108" y="171330"/>
                      <a:pt x="167108" y="171044"/>
                    </a:cubicBezTo>
                    <a:cubicBezTo>
                      <a:pt x="170442" y="175425"/>
                      <a:pt x="175299" y="178854"/>
                      <a:pt x="181110" y="180283"/>
                    </a:cubicBezTo>
                    <a:cubicBezTo>
                      <a:pt x="194921" y="183712"/>
                      <a:pt x="209018" y="175330"/>
                      <a:pt x="212637" y="161614"/>
                    </a:cubicBezTo>
                    <a:cubicBezTo>
                      <a:pt x="213399" y="158662"/>
                      <a:pt x="213685" y="155709"/>
                      <a:pt x="213399" y="152851"/>
                    </a:cubicBezTo>
                    <a:cubicBezTo>
                      <a:pt x="213876" y="152947"/>
                      <a:pt x="214352" y="153137"/>
                      <a:pt x="214828" y="153232"/>
                    </a:cubicBezTo>
                    <a:cubicBezTo>
                      <a:pt x="225972" y="155995"/>
                      <a:pt x="237402" y="149232"/>
                      <a:pt x="240355" y="138183"/>
                    </a:cubicBezTo>
                    <a:cubicBezTo>
                      <a:pt x="243022" y="127896"/>
                      <a:pt x="237402" y="117418"/>
                      <a:pt x="227687" y="1137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66" name="Freeform: Shape 17765">
                <a:extLst>
                  <a:ext uri="{FF2B5EF4-FFF2-40B4-BE49-F238E27FC236}">
                    <a16:creationId xmlns:a16="http://schemas.microsoft.com/office/drawing/2014/main" id="{BC2F277D-58EF-44BB-9121-545F3D531A91}"/>
                  </a:ext>
                </a:extLst>
              </p:cNvPr>
              <p:cNvSpPr/>
              <p:nvPr/>
            </p:nvSpPr>
            <p:spPr>
              <a:xfrm>
                <a:off x="5141689" y="5328158"/>
                <a:ext cx="193074" cy="154380"/>
              </a:xfrm>
              <a:custGeom>
                <a:avLst/>
                <a:gdLst>
                  <a:gd name="connsiteX0" fmla="*/ 179737 w 193074"/>
                  <a:gd name="connsiteY0" fmla="*/ 76937 h 154380"/>
                  <a:gd name="connsiteX1" fmla="*/ 188881 w 193074"/>
                  <a:gd name="connsiteY1" fmla="*/ 64554 h 154380"/>
                  <a:gd name="connsiteX2" fmla="*/ 175451 w 193074"/>
                  <a:gd name="connsiteY2" fmla="*/ 39790 h 154380"/>
                  <a:gd name="connsiteX3" fmla="*/ 185738 w 193074"/>
                  <a:gd name="connsiteY3" fmla="*/ 26550 h 154380"/>
                  <a:gd name="connsiteX4" fmla="*/ 170497 w 193074"/>
                  <a:gd name="connsiteY4" fmla="*/ 642 h 154380"/>
                  <a:gd name="connsiteX5" fmla="*/ 144304 w 193074"/>
                  <a:gd name="connsiteY5" fmla="*/ 16168 h 154380"/>
                  <a:gd name="connsiteX6" fmla="*/ 144399 w 193074"/>
                  <a:gd name="connsiteY6" fmla="*/ 27502 h 154380"/>
                  <a:gd name="connsiteX7" fmla="*/ 130112 w 193074"/>
                  <a:gd name="connsiteY7" fmla="*/ 23978 h 154380"/>
                  <a:gd name="connsiteX8" fmla="*/ 129540 w 193074"/>
                  <a:gd name="connsiteY8" fmla="*/ 27312 h 154380"/>
                  <a:gd name="connsiteX9" fmla="*/ 120396 w 193074"/>
                  <a:gd name="connsiteY9" fmla="*/ 39694 h 154380"/>
                  <a:gd name="connsiteX10" fmla="*/ 132969 w 193074"/>
                  <a:gd name="connsiteY10" fmla="*/ 64174 h 154380"/>
                  <a:gd name="connsiteX11" fmla="*/ 107442 w 193074"/>
                  <a:gd name="connsiteY11" fmla="*/ 79318 h 154380"/>
                  <a:gd name="connsiteX12" fmla="*/ 106013 w 193074"/>
                  <a:gd name="connsiteY12" fmla="*/ 78842 h 154380"/>
                  <a:gd name="connsiteX13" fmla="*/ 105251 w 193074"/>
                  <a:gd name="connsiteY13" fmla="*/ 87605 h 154380"/>
                  <a:gd name="connsiteX14" fmla="*/ 73723 w 193074"/>
                  <a:gd name="connsiteY14" fmla="*/ 106274 h 154380"/>
                  <a:gd name="connsiteX15" fmla="*/ 59722 w 193074"/>
                  <a:gd name="connsiteY15" fmla="*/ 97035 h 154380"/>
                  <a:gd name="connsiteX16" fmla="*/ 59627 w 193074"/>
                  <a:gd name="connsiteY16" fmla="*/ 97701 h 154380"/>
                  <a:gd name="connsiteX17" fmla="*/ 28099 w 193074"/>
                  <a:gd name="connsiteY17" fmla="*/ 116370 h 154380"/>
                  <a:gd name="connsiteX18" fmla="*/ 16193 w 193074"/>
                  <a:gd name="connsiteY18" fmla="*/ 109513 h 154380"/>
                  <a:gd name="connsiteX19" fmla="*/ 0 w 193074"/>
                  <a:gd name="connsiteY19" fmla="*/ 116370 h 154380"/>
                  <a:gd name="connsiteX20" fmla="*/ 18764 w 193074"/>
                  <a:gd name="connsiteY20" fmla="*/ 136468 h 154380"/>
                  <a:gd name="connsiteX21" fmla="*/ 33719 w 193074"/>
                  <a:gd name="connsiteY21" fmla="*/ 135706 h 154380"/>
                  <a:gd name="connsiteX22" fmla="*/ 51721 w 193074"/>
                  <a:gd name="connsiteY22" fmla="*/ 152851 h 154380"/>
                  <a:gd name="connsiteX23" fmla="*/ 75629 w 193074"/>
                  <a:gd name="connsiteY23" fmla="*/ 146755 h 154380"/>
                  <a:gd name="connsiteX24" fmla="*/ 87535 w 193074"/>
                  <a:gd name="connsiteY24" fmla="*/ 153613 h 154380"/>
                  <a:gd name="connsiteX25" fmla="*/ 119063 w 193074"/>
                  <a:gd name="connsiteY25" fmla="*/ 134944 h 154380"/>
                  <a:gd name="connsiteX26" fmla="*/ 119158 w 193074"/>
                  <a:gd name="connsiteY26" fmla="*/ 134278 h 154380"/>
                  <a:gd name="connsiteX27" fmla="*/ 133160 w 193074"/>
                  <a:gd name="connsiteY27" fmla="*/ 143517 h 154380"/>
                  <a:gd name="connsiteX28" fmla="*/ 164687 w 193074"/>
                  <a:gd name="connsiteY28" fmla="*/ 124848 h 154380"/>
                  <a:gd name="connsiteX29" fmla="*/ 165449 w 193074"/>
                  <a:gd name="connsiteY29" fmla="*/ 116085 h 154380"/>
                  <a:gd name="connsiteX30" fmla="*/ 166878 w 193074"/>
                  <a:gd name="connsiteY30" fmla="*/ 116561 h 154380"/>
                  <a:gd name="connsiteX31" fmla="*/ 192405 w 193074"/>
                  <a:gd name="connsiteY31" fmla="*/ 101416 h 154380"/>
                  <a:gd name="connsiteX32" fmla="*/ 179737 w 193074"/>
                  <a:gd name="connsiteY32" fmla="*/ 76937 h 15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93074" h="154380">
                    <a:moveTo>
                      <a:pt x="179737" y="76937"/>
                    </a:moveTo>
                    <a:cubicBezTo>
                      <a:pt x="184023" y="74175"/>
                      <a:pt x="187452" y="69889"/>
                      <a:pt x="188881" y="64554"/>
                    </a:cubicBezTo>
                    <a:cubicBezTo>
                      <a:pt x="191738" y="53887"/>
                      <a:pt x="185738" y="43123"/>
                      <a:pt x="175451" y="39790"/>
                    </a:cubicBezTo>
                    <a:cubicBezTo>
                      <a:pt x="180308" y="37027"/>
                      <a:pt x="184118" y="32360"/>
                      <a:pt x="185738" y="26550"/>
                    </a:cubicBezTo>
                    <a:cubicBezTo>
                      <a:pt x="188786" y="15120"/>
                      <a:pt x="182023" y="3499"/>
                      <a:pt x="170497" y="642"/>
                    </a:cubicBezTo>
                    <a:cubicBezTo>
                      <a:pt x="159068" y="-2216"/>
                      <a:pt x="147256" y="4738"/>
                      <a:pt x="144304" y="16168"/>
                    </a:cubicBezTo>
                    <a:cubicBezTo>
                      <a:pt x="143256" y="20073"/>
                      <a:pt x="143351" y="23978"/>
                      <a:pt x="144399" y="27502"/>
                    </a:cubicBezTo>
                    <a:lnTo>
                      <a:pt x="130112" y="23978"/>
                    </a:lnTo>
                    <a:cubicBezTo>
                      <a:pt x="130016" y="25121"/>
                      <a:pt x="129826" y="26169"/>
                      <a:pt x="129540" y="27312"/>
                    </a:cubicBezTo>
                    <a:cubicBezTo>
                      <a:pt x="128111" y="32646"/>
                      <a:pt x="124778" y="36932"/>
                      <a:pt x="120396" y="39694"/>
                    </a:cubicBezTo>
                    <a:cubicBezTo>
                      <a:pt x="130207" y="43314"/>
                      <a:pt x="135731" y="53791"/>
                      <a:pt x="132969" y="64174"/>
                    </a:cubicBezTo>
                    <a:cubicBezTo>
                      <a:pt x="130016" y="75318"/>
                      <a:pt x="118586" y="82080"/>
                      <a:pt x="107442" y="79318"/>
                    </a:cubicBezTo>
                    <a:cubicBezTo>
                      <a:pt x="106966" y="79128"/>
                      <a:pt x="106489" y="79032"/>
                      <a:pt x="106013" y="78842"/>
                    </a:cubicBezTo>
                    <a:cubicBezTo>
                      <a:pt x="106299" y="81700"/>
                      <a:pt x="106013" y="84652"/>
                      <a:pt x="105251" y="87605"/>
                    </a:cubicBezTo>
                    <a:cubicBezTo>
                      <a:pt x="101632" y="101321"/>
                      <a:pt x="87439" y="109703"/>
                      <a:pt x="73723" y="106274"/>
                    </a:cubicBezTo>
                    <a:cubicBezTo>
                      <a:pt x="67913" y="104845"/>
                      <a:pt x="63055" y="101416"/>
                      <a:pt x="59722" y="97035"/>
                    </a:cubicBezTo>
                    <a:cubicBezTo>
                      <a:pt x="59627" y="97225"/>
                      <a:pt x="59627" y="97416"/>
                      <a:pt x="59627" y="97701"/>
                    </a:cubicBezTo>
                    <a:cubicBezTo>
                      <a:pt x="56007" y="111418"/>
                      <a:pt x="41815" y="119799"/>
                      <a:pt x="28099" y="116370"/>
                    </a:cubicBezTo>
                    <a:cubicBezTo>
                      <a:pt x="23336" y="115228"/>
                      <a:pt x="19336" y="112751"/>
                      <a:pt x="16193" y="109513"/>
                    </a:cubicBezTo>
                    <a:cubicBezTo>
                      <a:pt x="11811" y="113513"/>
                      <a:pt x="6001" y="115990"/>
                      <a:pt x="0" y="116370"/>
                    </a:cubicBezTo>
                    <a:cubicBezTo>
                      <a:pt x="1619" y="125895"/>
                      <a:pt x="8763" y="133992"/>
                      <a:pt x="18764" y="136468"/>
                    </a:cubicBezTo>
                    <a:cubicBezTo>
                      <a:pt x="23908" y="137707"/>
                      <a:pt x="29051" y="137326"/>
                      <a:pt x="33719" y="135706"/>
                    </a:cubicBezTo>
                    <a:cubicBezTo>
                      <a:pt x="36195" y="143898"/>
                      <a:pt x="42767" y="150565"/>
                      <a:pt x="51721" y="152851"/>
                    </a:cubicBezTo>
                    <a:cubicBezTo>
                      <a:pt x="60484" y="155042"/>
                      <a:pt x="69342" y="152375"/>
                      <a:pt x="75629" y="146755"/>
                    </a:cubicBezTo>
                    <a:cubicBezTo>
                      <a:pt x="78772" y="149994"/>
                      <a:pt x="82868" y="152375"/>
                      <a:pt x="87535" y="153613"/>
                    </a:cubicBezTo>
                    <a:cubicBezTo>
                      <a:pt x="101251" y="157042"/>
                      <a:pt x="115443" y="148660"/>
                      <a:pt x="119063" y="134944"/>
                    </a:cubicBezTo>
                    <a:cubicBezTo>
                      <a:pt x="119063" y="134754"/>
                      <a:pt x="119158" y="134563"/>
                      <a:pt x="119158" y="134278"/>
                    </a:cubicBezTo>
                    <a:cubicBezTo>
                      <a:pt x="122492" y="138659"/>
                      <a:pt x="127349" y="142088"/>
                      <a:pt x="133160" y="143517"/>
                    </a:cubicBezTo>
                    <a:cubicBezTo>
                      <a:pt x="146971" y="146946"/>
                      <a:pt x="161068" y="138564"/>
                      <a:pt x="164687" y="124848"/>
                    </a:cubicBezTo>
                    <a:cubicBezTo>
                      <a:pt x="165449" y="121895"/>
                      <a:pt x="165735" y="118942"/>
                      <a:pt x="165449" y="116085"/>
                    </a:cubicBezTo>
                    <a:cubicBezTo>
                      <a:pt x="165926" y="116180"/>
                      <a:pt x="166402" y="116370"/>
                      <a:pt x="166878" y="116561"/>
                    </a:cubicBezTo>
                    <a:cubicBezTo>
                      <a:pt x="178022" y="119323"/>
                      <a:pt x="189452" y="112561"/>
                      <a:pt x="192405" y="101416"/>
                    </a:cubicBezTo>
                    <a:cubicBezTo>
                      <a:pt x="195072" y="91034"/>
                      <a:pt x="189547" y="80556"/>
                      <a:pt x="179737" y="76937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67" name="Freeform: Shape 17766">
                <a:extLst>
                  <a:ext uri="{FF2B5EF4-FFF2-40B4-BE49-F238E27FC236}">
                    <a16:creationId xmlns:a16="http://schemas.microsoft.com/office/drawing/2014/main" id="{0A49C7BF-7516-4AC7-860A-F546BE159E32}"/>
                  </a:ext>
                </a:extLst>
              </p:cNvPr>
              <p:cNvSpPr/>
              <p:nvPr/>
            </p:nvSpPr>
            <p:spPr>
              <a:xfrm>
                <a:off x="5163140" y="5300860"/>
                <a:ext cx="139210" cy="71120"/>
              </a:xfrm>
              <a:custGeom>
                <a:avLst/>
                <a:gdLst>
                  <a:gd name="connsiteX0" fmla="*/ 131045 w 139210"/>
                  <a:gd name="connsiteY0" fmla="*/ 28131 h 71120"/>
                  <a:gd name="connsiteX1" fmla="*/ 19412 w 139210"/>
                  <a:gd name="connsiteY1" fmla="*/ 318 h 71120"/>
                  <a:gd name="connsiteX2" fmla="*/ 6077 w 139210"/>
                  <a:gd name="connsiteY2" fmla="*/ 8223 h 71120"/>
                  <a:gd name="connsiteX3" fmla="*/ 362 w 139210"/>
                  <a:gd name="connsiteY3" fmla="*/ 29940 h 71120"/>
                  <a:gd name="connsiteX4" fmla="*/ 8077 w 139210"/>
                  <a:gd name="connsiteY4" fmla="*/ 43085 h 71120"/>
                  <a:gd name="connsiteX5" fmla="*/ 55225 w 139210"/>
                  <a:gd name="connsiteY5" fmla="*/ 54801 h 71120"/>
                  <a:gd name="connsiteX6" fmla="*/ 60846 w 139210"/>
                  <a:gd name="connsiteY6" fmla="*/ 63468 h 71120"/>
                  <a:gd name="connsiteX7" fmla="*/ 70085 w 139210"/>
                  <a:gd name="connsiteY7" fmla="*/ 58515 h 71120"/>
                  <a:gd name="connsiteX8" fmla="*/ 119710 w 139210"/>
                  <a:gd name="connsiteY8" fmla="*/ 70803 h 71120"/>
                  <a:gd name="connsiteX9" fmla="*/ 133045 w 139210"/>
                  <a:gd name="connsiteY9" fmla="*/ 62897 h 71120"/>
                  <a:gd name="connsiteX10" fmla="*/ 138855 w 139210"/>
                  <a:gd name="connsiteY10" fmla="*/ 41275 h 71120"/>
                  <a:gd name="connsiteX11" fmla="*/ 131045 w 139210"/>
                  <a:gd name="connsiteY11" fmla="*/ 28131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9210" h="71120">
                    <a:moveTo>
                      <a:pt x="131045" y="28131"/>
                    </a:moveTo>
                    <a:lnTo>
                      <a:pt x="19412" y="318"/>
                    </a:lnTo>
                    <a:cubicBezTo>
                      <a:pt x="13601" y="-1111"/>
                      <a:pt x="7600" y="2413"/>
                      <a:pt x="6077" y="8223"/>
                    </a:cubicBezTo>
                    <a:lnTo>
                      <a:pt x="362" y="29940"/>
                    </a:lnTo>
                    <a:cubicBezTo>
                      <a:pt x="-1162" y="35751"/>
                      <a:pt x="2267" y="41656"/>
                      <a:pt x="8077" y="43085"/>
                    </a:cubicBezTo>
                    <a:lnTo>
                      <a:pt x="55225" y="54801"/>
                    </a:lnTo>
                    <a:cubicBezTo>
                      <a:pt x="54559" y="58706"/>
                      <a:pt x="56940" y="62516"/>
                      <a:pt x="60846" y="63468"/>
                    </a:cubicBezTo>
                    <a:cubicBezTo>
                      <a:pt x="64750" y="64421"/>
                      <a:pt x="68751" y="62230"/>
                      <a:pt x="70085" y="58515"/>
                    </a:cubicBezTo>
                    <a:lnTo>
                      <a:pt x="119710" y="70803"/>
                    </a:lnTo>
                    <a:cubicBezTo>
                      <a:pt x="125520" y="72231"/>
                      <a:pt x="131521" y="68707"/>
                      <a:pt x="133045" y="62897"/>
                    </a:cubicBezTo>
                    <a:lnTo>
                      <a:pt x="138855" y="41275"/>
                    </a:lnTo>
                    <a:cubicBezTo>
                      <a:pt x="140379" y="35465"/>
                      <a:pt x="136855" y="29559"/>
                      <a:pt x="131045" y="28131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68" name="Freeform: Shape 17767">
                <a:extLst>
                  <a:ext uri="{FF2B5EF4-FFF2-40B4-BE49-F238E27FC236}">
                    <a16:creationId xmlns:a16="http://schemas.microsoft.com/office/drawing/2014/main" id="{6390572B-881D-4070-9F2E-F74E7657F4F4}"/>
                  </a:ext>
                </a:extLst>
              </p:cNvPr>
              <p:cNvSpPr/>
              <p:nvPr/>
            </p:nvSpPr>
            <p:spPr>
              <a:xfrm>
                <a:off x="5187219" y="5322785"/>
                <a:ext cx="25487" cy="19445"/>
              </a:xfrm>
              <a:custGeom>
                <a:avLst/>
                <a:gdLst>
                  <a:gd name="connsiteX0" fmla="*/ 15907 w 25487"/>
                  <a:gd name="connsiteY0" fmla="*/ 2967 h 19445"/>
                  <a:gd name="connsiteX1" fmla="*/ 24575 w 25487"/>
                  <a:gd name="connsiteY1" fmla="*/ 19350 h 19445"/>
                  <a:gd name="connsiteX2" fmla="*/ 24765 w 25487"/>
                  <a:gd name="connsiteY2" fmla="*/ 19445 h 19445"/>
                  <a:gd name="connsiteX3" fmla="*/ 16669 w 25487"/>
                  <a:gd name="connsiteY3" fmla="*/ 300 h 19445"/>
                  <a:gd name="connsiteX4" fmla="*/ 0 w 25487"/>
                  <a:gd name="connsiteY4" fmla="*/ 13254 h 19445"/>
                  <a:gd name="connsiteX5" fmla="*/ 190 w 25487"/>
                  <a:gd name="connsiteY5" fmla="*/ 13349 h 19445"/>
                  <a:gd name="connsiteX6" fmla="*/ 15907 w 25487"/>
                  <a:gd name="connsiteY6" fmla="*/ 2967 h 19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487" h="19445">
                    <a:moveTo>
                      <a:pt x="15907" y="2967"/>
                    </a:moveTo>
                    <a:cubicBezTo>
                      <a:pt x="22003" y="4491"/>
                      <a:pt x="25527" y="11539"/>
                      <a:pt x="24575" y="19350"/>
                    </a:cubicBezTo>
                    <a:lnTo>
                      <a:pt x="24765" y="19445"/>
                    </a:lnTo>
                    <a:cubicBezTo>
                      <a:pt x="27146" y="10587"/>
                      <a:pt x="23431" y="1919"/>
                      <a:pt x="16669" y="300"/>
                    </a:cubicBezTo>
                    <a:cubicBezTo>
                      <a:pt x="9811" y="-1415"/>
                      <a:pt x="2381" y="4396"/>
                      <a:pt x="0" y="13254"/>
                    </a:cubicBezTo>
                    <a:lnTo>
                      <a:pt x="190" y="13349"/>
                    </a:lnTo>
                    <a:cubicBezTo>
                      <a:pt x="3143" y="5920"/>
                      <a:pt x="9811" y="1443"/>
                      <a:pt x="15907" y="2967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69" name="Freeform: Shape 17768">
                <a:extLst>
                  <a:ext uri="{FF2B5EF4-FFF2-40B4-BE49-F238E27FC236}">
                    <a16:creationId xmlns:a16="http://schemas.microsoft.com/office/drawing/2014/main" id="{7BB0CB53-36D2-4789-AF57-7F791D0819A0}"/>
                  </a:ext>
                </a:extLst>
              </p:cNvPr>
              <p:cNvSpPr/>
              <p:nvPr/>
            </p:nvSpPr>
            <p:spPr>
              <a:xfrm>
                <a:off x="5248274" y="5337930"/>
                <a:ext cx="25496" cy="19445"/>
              </a:xfrm>
              <a:custGeom>
                <a:avLst/>
                <a:gdLst>
                  <a:gd name="connsiteX0" fmla="*/ 15907 w 25496"/>
                  <a:gd name="connsiteY0" fmla="*/ 3062 h 19445"/>
                  <a:gd name="connsiteX1" fmla="*/ 24574 w 25496"/>
                  <a:gd name="connsiteY1" fmla="*/ 19350 h 19445"/>
                  <a:gd name="connsiteX2" fmla="*/ 24765 w 25496"/>
                  <a:gd name="connsiteY2" fmla="*/ 19445 h 19445"/>
                  <a:gd name="connsiteX3" fmla="*/ 16669 w 25496"/>
                  <a:gd name="connsiteY3" fmla="*/ 300 h 19445"/>
                  <a:gd name="connsiteX4" fmla="*/ 0 w 25496"/>
                  <a:gd name="connsiteY4" fmla="*/ 13349 h 19445"/>
                  <a:gd name="connsiteX5" fmla="*/ 190 w 25496"/>
                  <a:gd name="connsiteY5" fmla="*/ 13349 h 19445"/>
                  <a:gd name="connsiteX6" fmla="*/ 15907 w 25496"/>
                  <a:gd name="connsiteY6" fmla="*/ 3062 h 19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496" h="19445">
                    <a:moveTo>
                      <a:pt x="15907" y="3062"/>
                    </a:moveTo>
                    <a:cubicBezTo>
                      <a:pt x="22003" y="4586"/>
                      <a:pt x="25622" y="11635"/>
                      <a:pt x="24574" y="19350"/>
                    </a:cubicBezTo>
                    <a:lnTo>
                      <a:pt x="24765" y="19445"/>
                    </a:lnTo>
                    <a:cubicBezTo>
                      <a:pt x="27146" y="10587"/>
                      <a:pt x="23527" y="2014"/>
                      <a:pt x="16669" y="300"/>
                    </a:cubicBezTo>
                    <a:cubicBezTo>
                      <a:pt x="9811" y="-1415"/>
                      <a:pt x="2381" y="4396"/>
                      <a:pt x="0" y="13349"/>
                    </a:cubicBezTo>
                    <a:lnTo>
                      <a:pt x="190" y="13349"/>
                    </a:lnTo>
                    <a:cubicBezTo>
                      <a:pt x="3143" y="5920"/>
                      <a:pt x="9811" y="1443"/>
                      <a:pt x="15907" y="3062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70" name="Freeform: Shape 17769">
                <a:extLst>
                  <a:ext uri="{FF2B5EF4-FFF2-40B4-BE49-F238E27FC236}">
                    <a16:creationId xmlns:a16="http://schemas.microsoft.com/office/drawing/2014/main" id="{9C5634E4-B9E4-4DBB-B8F7-5894DD81E07D}"/>
                  </a:ext>
                </a:extLst>
              </p:cNvPr>
              <p:cNvSpPr/>
              <p:nvPr/>
            </p:nvSpPr>
            <p:spPr>
              <a:xfrm>
                <a:off x="5299709" y="5332420"/>
                <a:ext cx="2381" cy="4953"/>
              </a:xfrm>
              <a:custGeom>
                <a:avLst/>
                <a:gdLst>
                  <a:gd name="connsiteX0" fmla="*/ 2381 w 2381"/>
                  <a:gd name="connsiteY0" fmla="*/ 4953 h 4953"/>
                  <a:gd name="connsiteX1" fmla="*/ 0 w 2381"/>
                  <a:gd name="connsiteY1" fmla="*/ 0 h 4953"/>
                  <a:gd name="connsiteX2" fmla="*/ 2381 w 2381"/>
                  <a:gd name="connsiteY2" fmla="*/ 4953 h 4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81" h="4953">
                    <a:moveTo>
                      <a:pt x="2381" y="4953"/>
                    </a:moveTo>
                    <a:cubicBezTo>
                      <a:pt x="2000" y="3143"/>
                      <a:pt x="1143" y="1429"/>
                      <a:pt x="0" y="0"/>
                    </a:cubicBezTo>
                    <a:cubicBezTo>
                      <a:pt x="476" y="1715"/>
                      <a:pt x="1334" y="3429"/>
                      <a:pt x="2381" y="4953"/>
                    </a:cubicBezTo>
                    <a:close/>
                  </a:path>
                </a:pathLst>
              </a:custGeom>
              <a:solidFill>
                <a:srgbClr val="F4CE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71" name="Freeform: Shape 17770">
                <a:extLst>
                  <a:ext uri="{FF2B5EF4-FFF2-40B4-BE49-F238E27FC236}">
                    <a16:creationId xmlns:a16="http://schemas.microsoft.com/office/drawing/2014/main" id="{D2E2AFCE-5848-4AEF-9836-7913DC0538D5}"/>
                  </a:ext>
                </a:extLst>
              </p:cNvPr>
              <p:cNvSpPr/>
              <p:nvPr/>
            </p:nvSpPr>
            <p:spPr>
              <a:xfrm>
                <a:off x="5169966" y="5304130"/>
                <a:ext cx="129648" cy="34647"/>
              </a:xfrm>
              <a:custGeom>
                <a:avLst/>
                <a:gdLst>
                  <a:gd name="connsiteX0" fmla="*/ 129648 w 129648"/>
                  <a:gd name="connsiteY0" fmla="*/ 28004 h 34647"/>
                  <a:gd name="connsiteX1" fmla="*/ 128696 w 129648"/>
                  <a:gd name="connsiteY1" fmla="*/ 27051 h 34647"/>
                  <a:gd name="connsiteX2" fmla="*/ 116408 w 129648"/>
                  <a:gd name="connsiteY2" fmla="*/ 29813 h 34647"/>
                  <a:gd name="connsiteX3" fmla="*/ 106502 w 129648"/>
                  <a:gd name="connsiteY3" fmla="*/ 20383 h 34647"/>
                  <a:gd name="connsiteX4" fmla="*/ 105455 w 129648"/>
                  <a:gd name="connsiteY4" fmla="*/ 20098 h 34647"/>
                  <a:gd name="connsiteX5" fmla="*/ 92120 w 129648"/>
                  <a:gd name="connsiteY5" fmla="*/ 23717 h 34647"/>
                  <a:gd name="connsiteX6" fmla="*/ 81832 w 129648"/>
                  <a:gd name="connsiteY6" fmla="*/ 12192 h 34647"/>
                  <a:gd name="connsiteX7" fmla="*/ 80404 w 129648"/>
                  <a:gd name="connsiteY7" fmla="*/ 13811 h 34647"/>
                  <a:gd name="connsiteX8" fmla="*/ 66497 w 129648"/>
                  <a:gd name="connsiteY8" fmla="*/ 18002 h 34647"/>
                  <a:gd name="connsiteX9" fmla="*/ 56401 w 129648"/>
                  <a:gd name="connsiteY9" fmla="*/ 7906 h 34647"/>
                  <a:gd name="connsiteX10" fmla="*/ 56115 w 129648"/>
                  <a:gd name="connsiteY10" fmla="*/ 7810 h 34647"/>
                  <a:gd name="connsiteX11" fmla="*/ 41351 w 129648"/>
                  <a:gd name="connsiteY11" fmla="*/ 13049 h 34647"/>
                  <a:gd name="connsiteX12" fmla="*/ 31921 w 129648"/>
                  <a:gd name="connsiteY12" fmla="*/ 4953 h 34647"/>
                  <a:gd name="connsiteX13" fmla="*/ 17920 w 129648"/>
                  <a:gd name="connsiteY13" fmla="*/ 9239 h 34647"/>
                  <a:gd name="connsiteX14" fmla="*/ 8014 w 129648"/>
                  <a:gd name="connsiteY14" fmla="*/ 0 h 34647"/>
                  <a:gd name="connsiteX15" fmla="*/ 2013 w 129648"/>
                  <a:gd name="connsiteY15" fmla="*/ 0 h 34647"/>
                  <a:gd name="connsiteX16" fmla="*/ 298 w 129648"/>
                  <a:gd name="connsiteY16" fmla="*/ 2191 h 34647"/>
                  <a:gd name="connsiteX17" fmla="*/ 13 w 129648"/>
                  <a:gd name="connsiteY17" fmla="*/ 4096 h 34647"/>
                  <a:gd name="connsiteX18" fmla="*/ 7347 w 129648"/>
                  <a:gd name="connsiteY18" fmla="*/ 2477 h 34647"/>
                  <a:gd name="connsiteX19" fmla="*/ 16777 w 129648"/>
                  <a:gd name="connsiteY19" fmla="*/ 13240 h 34647"/>
                  <a:gd name="connsiteX20" fmla="*/ 31255 w 129648"/>
                  <a:gd name="connsiteY20" fmla="*/ 7430 h 34647"/>
                  <a:gd name="connsiteX21" fmla="*/ 40304 w 129648"/>
                  <a:gd name="connsiteY21" fmla="*/ 16859 h 34647"/>
                  <a:gd name="connsiteX22" fmla="*/ 55639 w 129648"/>
                  <a:gd name="connsiteY22" fmla="*/ 10192 h 34647"/>
                  <a:gd name="connsiteX23" fmla="*/ 65735 w 129648"/>
                  <a:gd name="connsiteY23" fmla="*/ 22860 h 34647"/>
                  <a:gd name="connsiteX24" fmla="*/ 81071 w 129648"/>
                  <a:gd name="connsiteY24" fmla="*/ 14764 h 34647"/>
                  <a:gd name="connsiteX25" fmla="*/ 91357 w 129648"/>
                  <a:gd name="connsiteY25" fmla="*/ 27908 h 34647"/>
                  <a:gd name="connsiteX26" fmla="*/ 105550 w 129648"/>
                  <a:gd name="connsiteY26" fmla="*/ 21907 h 34647"/>
                  <a:gd name="connsiteX27" fmla="*/ 115170 w 129648"/>
                  <a:gd name="connsiteY27" fmla="*/ 34385 h 34647"/>
                  <a:gd name="connsiteX28" fmla="*/ 129648 w 129648"/>
                  <a:gd name="connsiteY28" fmla="*/ 28004 h 3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29648" h="34647">
                    <a:moveTo>
                      <a:pt x="129648" y="28004"/>
                    </a:moveTo>
                    <a:cubicBezTo>
                      <a:pt x="129362" y="27623"/>
                      <a:pt x="128981" y="27337"/>
                      <a:pt x="128696" y="27051"/>
                    </a:cubicBezTo>
                    <a:cubicBezTo>
                      <a:pt x="125362" y="29718"/>
                      <a:pt x="120885" y="30861"/>
                      <a:pt x="116408" y="29813"/>
                    </a:cubicBezTo>
                    <a:cubicBezTo>
                      <a:pt x="111455" y="28575"/>
                      <a:pt x="107931" y="24860"/>
                      <a:pt x="106502" y="20383"/>
                    </a:cubicBezTo>
                    <a:lnTo>
                      <a:pt x="105455" y="20098"/>
                    </a:lnTo>
                    <a:cubicBezTo>
                      <a:pt x="102025" y="23336"/>
                      <a:pt x="97072" y="24670"/>
                      <a:pt x="92120" y="23717"/>
                    </a:cubicBezTo>
                    <a:cubicBezTo>
                      <a:pt x="86309" y="22574"/>
                      <a:pt x="83166" y="16764"/>
                      <a:pt x="81832" y="12192"/>
                    </a:cubicBezTo>
                    <a:lnTo>
                      <a:pt x="80404" y="13811"/>
                    </a:lnTo>
                    <a:cubicBezTo>
                      <a:pt x="76975" y="17526"/>
                      <a:pt x="71736" y="19241"/>
                      <a:pt x="66497" y="18002"/>
                    </a:cubicBezTo>
                    <a:cubicBezTo>
                      <a:pt x="61354" y="16669"/>
                      <a:pt x="57639" y="12764"/>
                      <a:pt x="56401" y="7906"/>
                    </a:cubicBezTo>
                    <a:lnTo>
                      <a:pt x="56115" y="7810"/>
                    </a:lnTo>
                    <a:cubicBezTo>
                      <a:pt x="52781" y="12192"/>
                      <a:pt x="46971" y="14478"/>
                      <a:pt x="41351" y="13049"/>
                    </a:cubicBezTo>
                    <a:cubicBezTo>
                      <a:pt x="36874" y="11906"/>
                      <a:pt x="33541" y="8763"/>
                      <a:pt x="31921" y="4953"/>
                    </a:cubicBezTo>
                    <a:cubicBezTo>
                      <a:pt x="28492" y="8668"/>
                      <a:pt x="23158" y="10573"/>
                      <a:pt x="17920" y="9239"/>
                    </a:cubicBezTo>
                    <a:cubicBezTo>
                      <a:pt x="13062" y="8001"/>
                      <a:pt x="9442" y="4477"/>
                      <a:pt x="8014" y="0"/>
                    </a:cubicBezTo>
                    <a:cubicBezTo>
                      <a:pt x="6109" y="381"/>
                      <a:pt x="4108" y="381"/>
                      <a:pt x="2013" y="0"/>
                    </a:cubicBezTo>
                    <a:cubicBezTo>
                      <a:pt x="1346" y="667"/>
                      <a:pt x="775" y="1429"/>
                      <a:pt x="298" y="2191"/>
                    </a:cubicBezTo>
                    <a:cubicBezTo>
                      <a:pt x="394" y="2191"/>
                      <a:pt x="-83" y="4096"/>
                      <a:pt x="13" y="4096"/>
                    </a:cubicBezTo>
                    <a:cubicBezTo>
                      <a:pt x="2299" y="4667"/>
                      <a:pt x="5156" y="2857"/>
                      <a:pt x="7347" y="2477"/>
                    </a:cubicBezTo>
                    <a:cubicBezTo>
                      <a:pt x="8776" y="6858"/>
                      <a:pt x="11919" y="12002"/>
                      <a:pt x="16777" y="13240"/>
                    </a:cubicBezTo>
                    <a:cubicBezTo>
                      <a:pt x="22015" y="14573"/>
                      <a:pt x="27730" y="11144"/>
                      <a:pt x="31255" y="7430"/>
                    </a:cubicBezTo>
                    <a:cubicBezTo>
                      <a:pt x="32874" y="11335"/>
                      <a:pt x="35922" y="15716"/>
                      <a:pt x="40304" y="16859"/>
                    </a:cubicBezTo>
                    <a:cubicBezTo>
                      <a:pt x="46018" y="18288"/>
                      <a:pt x="52305" y="14669"/>
                      <a:pt x="55639" y="10192"/>
                    </a:cubicBezTo>
                    <a:cubicBezTo>
                      <a:pt x="56687" y="15145"/>
                      <a:pt x="60401" y="21527"/>
                      <a:pt x="65735" y="22860"/>
                    </a:cubicBezTo>
                    <a:cubicBezTo>
                      <a:pt x="71641" y="24289"/>
                      <a:pt x="77737" y="19526"/>
                      <a:pt x="81071" y="14764"/>
                    </a:cubicBezTo>
                    <a:cubicBezTo>
                      <a:pt x="81832" y="20193"/>
                      <a:pt x="85642" y="26480"/>
                      <a:pt x="91357" y="27908"/>
                    </a:cubicBezTo>
                    <a:cubicBezTo>
                      <a:pt x="96596" y="29242"/>
                      <a:pt x="102121" y="25718"/>
                      <a:pt x="105550" y="21907"/>
                    </a:cubicBezTo>
                    <a:cubicBezTo>
                      <a:pt x="106693" y="26860"/>
                      <a:pt x="109836" y="33147"/>
                      <a:pt x="115170" y="34385"/>
                    </a:cubicBezTo>
                    <a:cubicBezTo>
                      <a:pt x="120313" y="35719"/>
                      <a:pt x="126124" y="31718"/>
                      <a:pt x="129648" y="28004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72" name="Freeform: Shape 17771">
                <a:extLst>
                  <a:ext uri="{FF2B5EF4-FFF2-40B4-BE49-F238E27FC236}">
                    <a16:creationId xmlns:a16="http://schemas.microsoft.com/office/drawing/2014/main" id="{924FA9B9-F670-45CB-8BD3-CD0391B53D05}"/>
                  </a:ext>
                </a:extLst>
              </p:cNvPr>
              <p:cNvSpPr/>
              <p:nvPr/>
            </p:nvSpPr>
            <p:spPr>
              <a:xfrm>
                <a:off x="5263514" y="5324514"/>
                <a:ext cx="39318" cy="47561"/>
              </a:xfrm>
              <a:custGeom>
                <a:avLst/>
                <a:gdLst>
                  <a:gd name="connsiteX0" fmla="*/ 33147 w 39318"/>
                  <a:gd name="connsiteY0" fmla="*/ 39338 h 47561"/>
                  <a:gd name="connsiteX1" fmla="*/ 38957 w 39318"/>
                  <a:gd name="connsiteY1" fmla="*/ 17717 h 47561"/>
                  <a:gd name="connsiteX2" fmla="*/ 31242 w 39318"/>
                  <a:gd name="connsiteY2" fmla="*/ 4572 h 47561"/>
                  <a:gd name="connsiteX3" fmla="*/ 13049 w 39318"/>
                  <a:gd name="connsiteY3" fmla="*/ 0 h 47561"/>
                  <a:gd name="connsiteX4" fmla="*/ 0 w 39318"/>
                  <a:gd name="connsiteY4" fmla="*/ 40958 h 47561"/>
                  <a:gd name="connsiteX5" fmla="*/ 0 w 39318"/>
                  <a:gd name="connsiteY5" fmla="*/ 42291 h 47561"/>
                  <a:gd name="connsiteX6" fmla="*/ 19907 w 39318"/>
                  <a:gd name="connsiteY6" fmla="*/ 47244 h 47561"/>
                  <a:gd name="connsiteX7" fmla="*/ 33147 w 39318"/>
                  <a:gd name="connsiteY7" fmla="*/ 39338 h 47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318" h="47561">
                    <a:moveTo>
                      <a:pt x="33147" y="39338"/>
                    </a:moveTo>
                    <a:lnTo>
                      <a:pt x="38957" y="17717"/>
                    </a:lnTo>
                    <a:cubicBezTo>
                      <a:pt x="40481" y="11906"/>
                      <a:pt x="37052" y="6001"/>
                      <a:pt x="31242" y="4572"/>
                    </a:cubicBezTo>
                    <a:lnTo>
                      <a:pt x="13049" y="0"/>
                    </a:lnTo>
                    <a:cubicBezTo>
                      <a:pt x="13621" y="1715"/>
                      <a:pt x="21431" y="26384"/>
                      <a:pt x="0" y="40958"/>
                    </a:cubicBezTo>
                    <a:lnTo>
                      <a:pt x="0" y="42291"/>
                    </a:lnTo>
                    <a:lnTo>
                      <a:pt x="19907" y="47244"/>
                    </a:lnTo>
                    <a:cubicBezTo>
                      <a:pt x="25622" y="48673"/>
                      <a:pt x="31623" y="45149"/>
                      <a:pt x="33147" y="39338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73" name="Freeform: Shape 17772">
                <a:extLst>
                  <a:ext uri="{FF2B5EF4-FFF2-40B4-BE49-F238E27FC236}">
                    <a16:creationId xmlns:a16="http://schemas.microsoft.com/office/drawing/2014/main" id="{22823403-4FAB-47F3-BD23-60689E51F739}"/>
                  </a:ext>
                </a:extLst>
              </p:cNvPr>
              <p:cNvSpPr/>
              <p:nvPr/>
            </p:nvSpPr>
            <p:spPr>
              <a:xfrm>
                <a:off x="5151406" y="5263879"/>
                <a:ext cx="177549" cy="76116"/>
              </a:xfrm>
              <a:custGeom>
                <a:avLst/>
                <a:gdLst>
                  <a:gd name="connsiteX0" fmla="*/ 174973 w 177549"/>
                  <a:gd name="connsiteY0" fmla="*/ 54825 h 76116"/>
                  <a:gd name="connsiteX1" fmla="*/ 177164 w 177549"/>
                  <a:gd name="connsiteY1" fmla="*/ 50538 h 76116"/>
                  <a:gd name="connsiteX2" fmla="*/ 168972 w 177549"/>
                  <a:gd name="connsiteY2" fmla="*/ 36632 h 76116"/>
                  <a:gd name="connsiteX3" fmla="*/ 161162 w 177549"/>
                  <a:gd name="connsiteY3" fmla="*/ 37394 h 76116"/>
                  <a:gd name="connsiteX4" fmla="*/ 151351 w 177549"/>
                  <a:gd name="connsiteY4" fmla="*/ 28250 h 76116"/>
                  <a:gd name="connsiteX5" fmla="*/ 138302 w 177549"/>
                  <a:gd name="connsiteY5" fmla="*/ 31584 h 76116"/>
                  <a:gd name="connsiteX6" fmla="*/ 128872 w 177549"/>
                  <a:gd name="connsiteY6" fmla="*/ 23392 h 76116"/>
                  <a:gd name="connsiteX7" fmla="*/ 122586 w 177549"/>
                  <a:gd name="connsiteY7" fmla="*/ 23297 h 76116"/>
                  <a:gd name="connsiteX8" fmla="*/ 116013 w 177549"/>
                  <a:gd name="connsiteY8" fmla="*/ 19487 h 76116"/>
                  <a:gd name="connsiteX9" fmla="*/ 101440 w 177549"/>
                  <a:gd name="connsiteY9" fmla="*/ 24440 h 76116"/>
                  <a:gd name="connsiteX10" fmla="*/ 91439 w 177549"/>
                  <a:gd name="connsiteY10" fmla="*/ 14724 h 76116"/>
                  <a:gd name="connsiteX11" fmla="*/ 78008 w 177549"/>
                  <a:gd name="connsiteY11" fmla="*/ 18439 h 76116"/>
                  <a:gd name="connsiteX12" fmla="*/ 68293 w 177549"/>
                  <a:gd name="connsiteY12" fmla="*/ 9676 h 76116"/>
                  <a:gd name="connsiteX13" fmla="*/ 62769 w 177549"/>
                  <a:gd name="connsiteY13" fmla="*/ 9390 h 76116"/>
                  <a:gd name="connsiteX14" fmla="*/ 59435 w 177549"/>
                  <a:gd name="connsiteY14" fmla="*/ 8057 h 76116"/>
                  <a:gd name="connsiteX15" fmla="*/ 49148 w 177549"/>
                  <a:gd name="connsiteY15" fmla="*/ 9486 h 76116"/>
                  <a:gd name="connsiteX16" fmla="*/ 41337 w 177549"/>
                  <a:gd name="connsiteY16" fmla="*/ 4247 h 76116"/>
                  <a:gd name="connsiteX17" fmla="*/ 30383 w 177549"/>
                  <a:gd name="connsiteY17" fmla="*/ 5961 h 76116"/>
                  <a:gd name="connsiteX18" fmla="*/ 23145 w 177549"/>
                  <a:gd name="connsiteY18" fmla="*/ 342 h 76116"/>
                  <a:gd name="connsiteX19" fmla="*/ 8952 w 177549"/>
                  <a:gd name="connsiteY19" fmla="*/ 8724 h 76116"/>
                  <a:gd name="connsiteX20" fmla="*/ 8666 w 177549"/>
                  <a:gd name="connsiteY20" fmla="*/ 12819 h 76116"/>
                  <a:gd name="connsiteX21" fmla="*/ 380 w 177549"/>
                  <a:gd name="connsiteY21" fmla="*/ 21106 h 76116"/>
                  <a:gd name="connsiteX22" fmla="*/ 8571 w 177549"/>
                  <a:gd name="connsiteY22" fmla="*/ 35013 h 76116"/>
                  <a:gd name="connsiteX23" fmla="*/ 12191 w 177549"/>
                  <a:gd name="connsiteY23" fmla="*/ 35298 h 76116"/>
                  <a:gd name="connsiteX24" fmla="*/ 19906 w 177549"/>
                  <a:gd name="connsiteY24" fmla="*/ 39775 h 76116"/>
                  <a:gd name="connsiteX25" fmla="*/ 26669 w 177549"/>
                  <a:gd name="connsiteY25" fmla="*/ 39966 h 76116"/>
                  <a:gd name="connsiteX26" fmla="*/ 36479 w 177549"/>
                  <a:gd name="connsiteY26" fmla="*/ 49205 h 76116"/>
                  <a:gd name="connsiteX27" fmla="*/ 50481 w 177549"/>
                  <a:gd name="connsiteY27" fmla="*/ 44919 h 76116"/>
                  <a:gd name="connsiteX28" fmla="*/ 59911 w 177549"/>
                  <a:gd name="connsiteY28" fmla="*/ 53015 h 76116"/>
                  <a:gd name="connsiteX29" fmla="*/ 74865 w 177549"/>
                  <a:gd name="connsiteY29" fmla="*/ 47586 h 76116"/>
                  <a:gd name="connsiteX30" fmla="*/ 85057 w 177549"/>
                  <a:gd name="connsiteY30" fmla="*/ 57968 h 76116"/>
                  <a:gd name="connsiteX31" fmla="*/ 100297 w 177549"/>
                  <a:gd name="connsiteY31" fmla="*/ 52158 h 76116"/>
                  <a:gd name="connsiteX32" fmla="*/ 110679 w 177549"/>
                  <a:gd name="connsiteY32" fmla="*/ 63683 h 76116"/>
                  <a:gd name="connsiteX33" fmla="*/ 124776 w 177549"/>
                  <a:gd name="connsiteY33" fmla="*/ 59397 h 76116"/>
                  <a:gd name="connsiteX34" fmla="*/ 134873 w 177549"/>
                  <a:gd name="connsiteY34" fmla="*/ 69684 h 76116"/>
                  <a:gd name="connsiteX35" fmla="*/ 148874 w 177549"/>
                  <a:gd name="connsiteY35" fmla="*/ 65302 h 76116"/>
                  <a:gd name="connsiteX36" fmla="*/ 159066 w 177549"/>
                  <a:gd name="connsiteY36" fmla="*/ 75684 h 76116"/>
                  <a:gd name="connsiteX37" fmla="*/ 176306 w 177549"/>
                  <a:gd name="connsiteY37" fmla="*/ 65493 h 76116"/>
                  <a:gd name="connsiteX38" fmla="*/ 174973 w 177549"/>
                  <a:gd name="connsiteY38" fmla="*/ 54825 h 76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77549" h="76116">
                    <a:moveTo>
                      <a:pt x="174973" y="54825"/>
                    </a:moveTo>
                    <a:cubicBezTo>
                      <a:pt x="176021" y="53586"/>
                      <a:pt x="176688" y="52158"/>
                      <a:pt x="177164" y="50538"/>
                    </a:cubicBezTo>
                    <a:cubicBezTo>
                      <a:pt x="178783" y="44442"/>
                      <a:pt x="175163" y="38156"/>
                      <a:pt x="168972" y="36632"/>
                    </a:cubicBezTo>
                    <a:cubicBezTo>
                      <a:pt x="166305" y="35965"/>
                      <a:pt x="163543" y="36346"/>
                      <a:pt x="161162" y="37394"/>
                    </a:cubicBezTo>
                    <a:cubicBezTo>
                      <a:pt x="159733" y="33012"/>
                      <a:pt x="156209" y="29488"/>
                      <a:pt x="151351" y="28250"/>
                    </a:cubicBezTo>
                    <a:cubicBezTo>
                      <a:pt x="146588" y="27107"/>
                      <a:pt x="141731" y="28440"/>
                      <a:pt x="138302" y="31584"/>
                    </a:cubicBezTo>
                    <a:cubicBezTo>
                      <a:pt x="136682" y="27583"/>
                      <a:pt x="133349" y="24440"/>
                      <a:pt x="128872" y="23392"/>
                    </a:cubicBezTo>
                    <a:cubicBezTo>
                      <a:pt x="126777" y="22821"/>
                      <a:pt x="124586" y="22821"/>
                      <a:pt x="122586" y="23297"/>
                    </a:cubicBezTo>
                    <a:cubicBezTo>
                      <a:pt x="120871" y="21487"/>
                      <a:pt x="118585" y="20154"/>
                      <a:pt x="116013" y="19487"/>
                    </a:cubicBezTo>
                    <a:cubicBezTo>
                      <a:pt x="110489" y="18153"/>
                      <a:pt x="104869" y="20249"/>
                      <a:pt x="101440" y="24440"/>
                    </a:cubicBezTo>
                    <a:cubicBezTo>
                      <a:pt x="100202" y="19773"/>
                      <a:pt x="96487" y="16058"/>
                      <a:pt x="91439" y="14724"/>
                    </a:cubicBezTo>
                    <a:cubicBezTo>
                      <a:pt x="86486" y="13486"/>
                      <a:pt x="81437" y="15105"/>
                      <a:pt x="78008" y="18439"/>
                    </a:cubicBezTo>
                    <a:cubicBezTo>
                      <a:pt x="76484" y="14248"/>
                      <a:pt x="72960" y="10819"/>
                      <a:pt x="68293" y="9676"/>
                    </a:cubicBezTo>
                    <a:cubicBezTo>
                      <a:pt x="66483" y="9200"/>
                      <a:pt x="64578" y="9105"/>
                      <a:pt x="62769" y="9390"/>
                    </a:cubicBezTo>
                    <a:cubicBezTo>
                      <a:pt x="61721" y="8819"/>
                      <a:pt x="60673" y="8343"/>
                      <a:pt x="59435" y="8057"/>
                    </a:cubicBezTo>
                    <a:cubicBezTo>
                      <a:pt x="55815" y="7104"/>
                      <a:pt x="52196" y="7771"/>
                      <a:pt x="49148" y="9486"/>
                    </a:cubicBezTo>
                    <a:cubicBezTo>
                      <a:pt x="47243" y="6914"/>
                      <a:pt x="44576" y="5104"/>
                      <a:pt x="41337" y="4247"/>
                    </a:cubicBezTo>
                    <a:cubicBezTo>
                      <a:pt x="37432" y="3294"/>
                      <a:pt x="33527" y="4056"/>
                      <a:pt x="30383" y="5961"/>
                    </a:cubicBezTo>
                    <a:cubicBezTo>
                      <a:pt x="28955" y="3294"/>
                      <a:pt x="26383" y="1199"/>
                      <a:pt x="23145" y="342"/>
                    </a:cubicBezTo>
                    <a:cubicBezTo>
                      <a:pt x="16953" y="-1182"/>
                      <a:pt x="10667" y="2532"/>
                      <a:pt x="8952" y="8724"/>
                    </a:cubicBezTo>
                    <a:cubicBezTo>
                      <a:pt x="8571" y="10057"/>
                      <a:pt x="8476" y="11486"/>
                      <a:pt x="8666" y="12819"/>
                    </a:cubicBezTo>
                    <a:cubicBezTo>
                      <a:pt x="4761" y="13867"/>
                      <a:pt x="1523" y="16915"/>
                      <a:pt x="380" y="21106"/>
                    </a:cubicBezTo>
                    <a:cubicBezTo>
                      <a:pt x="-1239" y="27297"/>
                      <a:pt x="2475" y="33489"/>
                      <a:pt x="8571" y="35013"/>
                    </a:cubicBezTo>
                    <a:cubicBezTo>
                      <a:pt x="9809" y="35298"/>
                      <a:pt x="11048" y="35394"/>
                      <a:pt x="12191" y="35298"/>
                    </a:cubicBezTo>
                    <a:cubicBezTo>
                      <a:pt x="14191" y="37394"/>
                      <a:pt x="16763" y="39013"/>
                      <a:pt x="19906" y="39775"/>
                    </a:cubicBezTo>
                    <a:cubicBezTo>
                      <a:pt x="22192" y="40347"/>
                      <a:pt x="24478" y="40347"/>
                      <a:pt x="26669" y="39966"/>
                    </a:cubicBezTo>
                    <a:cubicBezTo>
                      <a:pt x="28097" y="44347"/>
                      <a:pt x="31622" y="47967"/>
                      <a:pt x="36479" y="49205"/>
                    </a:cubicBezTo>
                    <a:cubicBezTo>
                      <a:pt x="41718" y="50538"/>
                      <a:pt x="47052" y="48729"/>
                      <a:pt x="50481" y="44919"/>
                    </a:cubicBezTo>
                    <a:cubicBezTo>
                      <a:pt x="52100" y="48824"/>
                      <a:pt x="55434" y="51967"/>
                      <a:pt x="59911" y="53015"/>
                    </a:cubicBezTo>
                    <a:cubicBezTo>
                      <a:pt x="65626" y="54444"/>
                      <a:pt x="71531" y="52062"/>
                      <a:pt x="74865" y="47586"/>
                    </a:cubicBezTo>
                    <a:cubicBezTo>
                      <a:pt x="76008" y="52539"/>
                      <a:pt x="79723" y="56730"/>
                      <a:pt x="85057" y="57968"/>
                    </a:cubicBezTo>
                    <a:cubicBezTo>
                      <a:pt x="90962" y="59397"/>
                      <a:pt x="96963" y="56920"/>
                      <a:pt x="100297" y="52158"/>
                    </a:cubicBezTo>
                    <a:cubicBezTo>
                      <a:pt x="101059" y="57587"/>
                      <a:pt x="104964" y="62254"/>
                      <a:pt x="110679" y="63683"/>
                    </a:cubicBezTo>
                    <a:cubicBezTo>
                      <a:pt x="115918" y="65016"/>
                      <a:pt x="121252" y="63111"/>
                      <a:pt x="124776" y="59397"/>
                    </a:cubicBezTo>
                    <a:cubicBezTo>
                      <a:pt x="125919" y="64350"/>
                      <a:pt x="129634" y="68445"/>
                      <a:pt x="134873" y="69684"/>
                    </a:cubicBezTo>
                    <a:cubicBezTo>
                      <a:pt x="140112" y="71017"/>
                      <a:pt x="145446" y="69112"/>
                      <a:pt x="148874" y="65302"/>
                    </a:cubicBezTo>
                    <a:cubicBezTo>
                      <a:pt x="150017" y="70255"/>
                      <a:pt x="153828" y="74351"/>
                      <a:pt x="159066" y="75684"/>
                    </a:cubicBezTo>
                    <a:cubicBezTo>
                      <a:pt x="166591" y="77589"/>
                      <a:pt x="174306" y="73017"/>
                      <a:pt x="176306" y="65493"/>
                    </a:cubicBezTo>
                    <a:cubicBezTo>
                      <a:pt x="177449" y="61683"/>
                      <a:pt x="176783" y="57873"/>
                      <a:pt x="174973" y="548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74" name="Freeform: Shape 17773">
                <a:extLst>
                  <a:ext uri="{FF2B5EF4-FFF2-40B4-BE49-F238E27FC236}">
                    <a16:creationId xmlns:a16="http://schemas.microsoft.com/office/drawing/2014/main" id="{5E20FA00-ACDC-4623-A77B-02EBDB56196E}"/>
                  </a:ext>
                </a:extLst>
              </p:cNvPr>
              <p:cNvSpPr/>
              <p:nvPr/>
            </p:nvSpPr>
            <p:spPr>
              <a:xfrm>
                <a:off x="5276468" y="5288414"/>
                <a:ext cx="52392" cy="51676"/>
              </a:xfrm>
              <a:custGeom>
                <a:avLst/>
                <a:gdLst>
                  <a:gd name="connsiteX0" fmla="*/ 49816 w 52392"/>
                  <a:gd name="connsiteY0" fmla="*/ 30385 h 51676"/>
                  <a:gd name="connsiteX1" fmla="*/ 52007 w 52392"/>
                  <a:gd name="connsiteY1" fmla="*/ 26098 h 51676"/>
                  <a:gd name="connsiteX2" fmla="*/ 43815 w 52392"/>
                  <a:gd name="connsiteY2" fmla="*/ 12192 h 51676"/>
                  <a:gd name="connsiteX3" fmla="*/ 36004 w 52392"/>
                  <a:gd name="connsiteY3" fmla="*/ 12954 h 51676"/>
                  <a:gd name="connsiteX4" fmla="*/ 26194 w 52392"/>
                  <a:gd name="connsiteY4" fmla="*/ 3810 h 51676"/>
                  <a:gd name="connsiteX5" fmla="*/ 13145 w 52392"/>
                  <a:gd name="connsiteY5" fmla="*/ 7144 h 51676"/>
                  <a:gd name="connsiteX6" fmla="*/ 6668 w 52392"/>
                  <a:gd name="connsiteY6" fmla="*/ 0 h 51676"/>
                  <a:gd name="connsiteX7" fmla="*/ 7239 w 52392"/>
                  <a:gd name="connsiteY7" fmla="*/ 6953 h 51676"/>
                  <a:gd name="connsiteX8" fmla="*/ 8858 w 52392"/>
                  <a:gd name="connsiteY8" fmla="*/ 23050 h 51676"/>
                  <a:gd name="connsiteX9" fmla="*/ 0 w 52392"/>
                  <a:gd name="connsiteY9" fmla="*/ 35909 h 51676"/>
                  <a:gd name="connsiteX10" fmla="*/ 9811 w 52392"/>
                  <a:gd name="connsiteY10" fmla="*/ 45244 h 51676"/>
                  <a:gd name="connsiteX11" fmla="*/ 23908 w 52392"/>
                  <a:gd name="connsiteY11" fmla="*/ 40957 h 51676"/>
                  <a:gd name="connsiteX12" fmla="*/ 34100 w 52392"/>
                  <a:gd name="connsiteY12" fmla="*/ 51244 h 51676"/>
                  <a:gd name="connsiteX13" fmla="*/ 51340 w 52392"/>
                  <a:gd name="connsiteY13" fmla="*/ 41053 h 51676"/>
                  <a:gd name="connsiteX14" fmla="*/ 49816 w 52392"/>
                  <a:gd name="connsiteY14" fmla="*/ 30385 h 51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2392" h="51676">
                    <a:moveTo>
                      <a:pt x="49816" y="30385"/>
                    </a:moveTo>
                    <a:cubicBezTo>
                      <a:pt x="50768" y="29146"/>
                      <a:pt x="51530" y="27718"/>
                      <a:pt x="52007" y="26098"/>
                    </a:cubicBezTo>
                    <a:cubicBezTo>
                      <a:pt x="53626" y="19907"/>
                      <a:pt x="50006" y="13716"/>
                      <a:pt x="43815" y="12192"/>
                    </a:cubicBezTo>
                    <a:cubicBezTo>
                      <a:pt x="41148" y="11525"/>
                      <a:pt x="38386" y="11906"/>
                      <a:pt x="36004" y="12954"/>
                    </a:cubicBezTo>
                    <a:cubicBezTo>
                      <a:pt x="34576" y="8572"/>
                      <a:pt x="30956" y="5048"/>
                      <a:pt x="26194" y="3810"/>
                    </a:cubicBezTo>
                    <a:cubicBezTo>
                      <a:pt x="21431" y="2667"/>
                      <a:pt x="16574" y="4000"/>
                      <a:pt x="13145" y="7144"/>
                    </a:cubicBezTo>
                    <a:cubicBezTo>
                      <a:pt x="11906" y="4096"/>
                      <a:pt x="9620" y="1619"/>
                      <a:pt x="6668" y="0"/>
                    </a:cubicBezTo>
                    <a:cubicBezTo>
                      <a:pt x="7049" y="2286"/>
                      <a:pt x="7239" y="4667"/>
                      <a:pt x="7239" y="6953"/>
                    </a:cubicBezTo>
                    <a:cubicBezTo>
                      <a:pt x="9620" y="11811"/>
                      <a:pt x="10287" y="17526"/>
                      <a:pt x="8858" y="23050"/>
                    </a:cubicBezTo>
                    <a:cubicBezTo>
                      <a:pt x="7429" y="28384"/>
                      <a:pt x="4286" y="32766"/>
                      <a:pt x="0" y="35909"/>
                    </a:cubicBezTo>
                    <a:cubicBezTo>
                      <a:pt x="1429" y="40386"/>
                      <a:pt x="4953" y="44005"/>
                      <a:pt x="9811" y="45244"/>
                    </a:cubicBezTo>
                    <a:cubicBezTo>
                      <a:pt x="15050" y="46577"/>
                      <a:pt x="20479" y="44672"/>
                      <a:pt x="23908" y="40957"/>
                    </a:cubicBezTo>
                    <a:cubicBezTo>
                      <a:pt x="25051" y="45910"/>
                      <a:pt x="28766" y="50006"/>
                      <a:pt x="34100" y="51244"/>
                    </a:cubicBezTo>
                    <a:cubicBezTo>
                      <a:pt x="41624" y="53149"/>
                      <a:pt x="49340" y="48577"/>
                      <a:pt x="51340" y="41053"/>
                    </a:cubicBezTo>
                    <a:cubicBezTo>
                      <a:pt x="52292" y="37338"/>
                      <a:pt x="51721" y="33528"/>
                      <a:pt x="49816" y="30385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75" name="Freeform: Shape 17774">
                <a:extLst>
                  <a:ext uri="{FF2B5EF4-FFF2-40B4-BE49-F238E27FC236}">
                    <a16:creationId xmlns:a16="http://schemas.microsoft.com/office/drawing/2014/main" id="{789AFDA5-14B2-4141-9A10-E757B24EF2DC}"/>
                  </a:ext>
                </a:extLst>
              </p:cNvPr>
              <p:cNvSpPr/>
              <p:nvPr/>
            </p:nvSpPr>
            <p:spPr>
              <a:xfrm>
                <a:off x="5173529" y="5251857"/>
                <a:ext cx="150157" cy="52978"/>
              </a:xfrm>
              <a:custGeom>
                <a:avLst/>
                <a:gdLst>
                  <a:gd name="connsiteX0" fmla="*/ 149802 w 150157"/>
                  <a:gd name="connsiteY0" fmla="*/ 45035 h 52978"/>
                  <a:gd name="connsiteX1" fmla="*/ 136563 w 150157"/>
                  <a:gd name="connsiteY1" fmla="*/ 52655 h 52978"/>
                  <a:gd name="connsiteX2" fmla="*/ 8166 w 150157"/>
                  <a:gd name="connsiteY2" fmla="*/ 20746 h 52978"/>
                  <a:gd name="connsiteX3" fmla="*/ 355 w 150157"/>
                  <a:gd name="connsiteY3" fmla="*/ 7887 h 52978"/>
                  <a:gd name="connsiteX4" fmla="*/ 355 w 150157"/>
                  <a:gd name="connsiteY4" fmla="*/ 7887 h 52978"/>
                  <a:gd name="connsiteX5" fmla="*/ 13595 w 150157"/>
                  <a:gd name="connsiteY5" fmla="*/ 362 h 52978"/>
                  <a:gd name="connsiteX6" fmla="*/ 141992 w 150157"/>
                  <a:gd name="connsiteY6" fmla="*/ 32271 h 52978"/>
                  <a:gd name="connsiteX7" fmla="*/ 149802 w 150157"/>
                  <a:gd name="connsiteY7" fmla="*/ 45035 h 52978"/>
                  <a:gd name="connsiteX8" fmla="*/ 149802 w 150157"/>
                  <a:gd name="connsiteY8" fmla="*/ 45035 h 5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157" h="52978">
                    <a:moveTo>
                      <a:pt x="149802" y="45035"/>
                    </a:moveTo>
                    <a:cubicBezTo>
                      <a:pt x="148278" y="50654"/>
                      <a:pt x="142373" y="54083"/>
                      <a:pt x="136563" y="52655"/>
                    </a:cubicBezTo>
                    <a:lnTo>
                      <a:pt x="8166" y="20746"/>
                    </a:lnTo>
                    <a:cubicBezTo>
                      <a:pt x="2355" y="19317"/>
                      <a:pt x="-1169" y="13602"/>
                      <a:pt x="355" y="7887"/>
                    </a:cubicBezTo>
                    <a:lnTo>
                      <a:pt x="355" y="7887"/>
                    </a:lnTo>
                    <a:cubicBezTo>
                      <a:pt x="1879" y="2267"/>
                      <a:pt x="7785" y="-1162"/>
                      <a:pt x="13595" y="362"/>
                    </a:cubicBezTo>
                    <a:lnTo>
                      <a:pt x="141992" y="32271"/>
                    </a:lnTo>
                    <a:cubicBezTo>
                      <a:pt x="147802" y="33700"/>
                      <a:pt x="151327" y="39415"/>
                      <a:pt x="149802" y="45035"/>
                    </a:cubicBezTo>
                    <a:lnTo>
                      <a:pt x="149802" y="45035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76" name="Freeform: Shape 17775">
                <a:extLst>
                  <a:ext uri="{FF2B5EF4-FFF2-40B4-BE49-F238E27FC236}">
                    <a16:creationId xmlns:a16="http://schemas.microsoft.com/office/drawing/2014/main" id="{6AE236D9-609F-413C-9DE0-792796EC0A05}"/>
                  </a:ext>
                </a:extLst>
              </p:cNvPr>
              <p:cNvSpPr/>
              <p:nvPr/>
            </p:nvSpPr>
            <p:spPr>
              <a:xfrm>
                <a:off x="5173503" y="5262792"/>
                <a:ext cx="150159" cy="42043"/>
              </a:xfrm>
              <a:custGeom>
                <a:avLst/>
                <a:gdLst>
                  <a:gd name="connsiteX0" fmla="*/ 147638 w 150159"/>
                  <a:gd name="connsiteY0" fmla="*/ 24765 h 42043"/>
                  <a:gd name="connsiteX1" fmla="*/ 147256 w 150159"/>
                  <a:gd name="connsiteY1" fmla="*/ 27813 h 42043"/>
                  <a:gd name="connsiteX2" fmla="*/ 134017 w 150159"/>
                  <a:gd name="connsiteY2" fmla="*/ 35433 h 42043"/>
                  <a:gd name="connsiteX3" fmla="*/ 5620 w 150159"/>
                  <a:gd name="connsiteY3" fmla="*/ 3524 h 42043"/>
                  <a:gd name="connsiteX4" fmla="*/ 0 w 150159"/>
                  <a:gd name="connsiteY4" fmla="*/ 0 h 42043"/>
                  <a:gd name="connsiteX5" fmla="*/ 8096 w 150159"/>
                  <a:gd name="connsiteY5" fmla="*/ 9811 h 42043"/>
                  <a:gd name="connsiteX6" fmla="*/ 136493 w 150159"/>
                  <a:gd name="connsiteY6" fmla="*/ 41720 h 42043"/>
                  <a:gd name="connsiteX7" fmla="*/ 149733 w 150159"/>
                  <a:gd name="connsiteY7" fmla="*/ 34100 h 42043"/>
                  <a:gd name="connsiteX8" fmla="*/ 147638 w 150159"/>
                  <a:gd name="connsiteY8" fmla="*/ 24765 h 4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159" h="42043">
                    <a:moveTo>
                      <a:pt x="147638" y="24765"/>
                    </a:moveTo>
                    <a:cubicBezTo>
                      <a:pt x="147638" y="25718"/>
                      <a:pt x="147542" y="26765"/>
                      <a:pt x="147256" y="27813"/>
                    </a:cubicBezTo>
                    <a:cubicBezTo>
                      <a:pt x="145733" y="33433"/>
                      <a:pt x="139827" y="36862"/>
                      <a:pt x="134017" y="35433"/>
                    </a:cubicBezTo>
                    <a:lnTo>
                      <a:pt x="5620" y="3524"/>
                    </a:lnTo>
                    <a:cubicBezTo>
                      <a:pt x="3334" y="2953"/>
                      <a:pt x="1429" y="1715"/>
                      <a:pt x="0" y="0"/>
                    </a:cubicBezTo>
                    <a:cubicBezTo>
                      <a:pt x="191" y="4572"/>
                      <a:pt x="3334" y="8668"/>
                      <a:pt x="8096" y="9811"/>
                    </a:cubicBezTo>
                    <a:lnTo>
                      <a:pt x="136493" y="41720"/>
                    </a:lnTo>
                    <a:cubicBezTo>
                      <a:pt x="142304" y="43148"/>
                      <a:pt x="148209" y="39719"/>
                      <a:pt x="149733" y="34100"/>
                    </a:cubicBezTo>
                    <a:cubicBezTo>
                      <a:pt x="150781" y="30671"/>
                      <a:pt x="149828" y="27242"/>
                      <a:pt x="147638" y="24765"/>
                    </a:cubicBezTo>
                    <a:close/>
                  </a:path>
                </a:pathLst>
              </a:custGeom>
              <a:solidFill>
                <a:srgbClr val="E5E5E5">
                  <a:alpha val="7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77" name="Freeform: Shape 17776">
                <a:extLst>
                  <a:ext uri="{FF2B5EF4-FFF2-40B4-BE49-F238E27FC236}">
                    <a16:creationId xmlns:a16="http://schemas.microsoft.com/office/drawing/2014/main" id="{7B24D117-CECB-449D-B052-EF4E552BF35A}"/>
                  </a:ext>
                </a:extLst>
              </p:cNvPr>
              <p:cNvSpPr/>
              <p:nvPr/>
            </p:nvSpPr>
            <p:spPr>
              <a:xfrm>
                <a:off x="5204813" y="5362804"/>
                <a:ext cx="18220" cy="15895"/>
              </a:xfrm>
              <a:custGeom>
                <a:avLst/>
                <a:gdLst>
                  <a:gd name="connsiteX0" fmla="*/ 4694 w 18220"/>
                  <a:gd name="connsiteY0" fmla="*/ 12668 h 15895"/>
                  <a:gd name="connsiteX1" fmla="*/ 2599 w 18220"/>
                  <a:gd name="connsiteY1" fmla="*/ 95 h 15895"/>
                  <a:gd name="connsiteX2" fmla="*/ 2504 w 18220"/>
                  <a:gd name="connsiteY2" fmla="*/ 0 h 15895"/>
                  <a:gd name="connsiteX3" fmla="*/ 3551 w 18220"/>
                  <a:gd name="connsiteY3" fmla="*/ 14192 h 15895"/>
                  <a:gd name="connsiteX4" fmla="*/ 18220 w 18220"/>
                  <a:gd name="connsiteY4" fmla="*/ 11240 h 15895"/>
                  <a:gd name="connsiteX5" fmla="*/ 18125 w 18220"/>
                  <a:gd name="connsiteY5" fmla="*/ 11144 h 15895"/>
                  <a:gd name="connsiteX6" fmla="*/ 4694 w 18220"/>
                  <a:gd name="connsiteY6" fmla="*/ 12668 h 15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220" h="15895">
                    <a:moveTo>
                      <a:pt x="4694" y="12668"/>
                    </a:moveTo>
                    <a:cubicBezTo>
                      <a:pt x="789" y="9906"/>
                      <a:pt x="27" y="4572"/>
                      <a:pt x="2599" y="95"/>
                    </a:cubicBezTo>
                    <a:lnTo>
                      <a:pt x="2504" y="0"/>
                    </a:lnTo>
                    <a:cubicBezTo>
                      <a:pt x="-1211" y="4763"/>
                      <a:pt x="-735" y="11049"/>
                      <a:pt x="3551" y="14192"/>
                    </a:cubicBezTo>
                    <a:cubicBezTo>
                      <a:pt x="7933" y="17335"/>
                      <a:pt x="14410" y="16002"/>
                      <a:pt x="18220" y="11240"/>
                    </a:cubicBezTo>
                    <a:lnTo>
                      <a:pt x="18125" y="11144"/>
                    </a:lnTo>
                    <a:cubicBezTo>
                      <a:pt x="14219" y="14669"/>
                      <a:pt x="8600" y="15526"/>
                      <a:pt x="4694" y="12668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78" name="Freeform: Shape 17777">
                <a:extLst>
                  <a:ext uri="{FF2B5EF4-FFF2-40B4-BE49-F238E27FC236}">
                    <a16:creationId xmlns:a16="http://schemas.microsoft.com/office/drawing/2014/main" id="{7ED4404C-D4E0-4737-856E-709693D53F10}"/>
                  </a:ext>
                </a:extLst>
              </p:cNvPr>
              <p:cNvSpPr/>
              <p:nvPr/>
            </p:nvSpPr>
            <p:spPr>
              <a:xfrm>
                <a:off x="5099886" y="5089683"/>
                <a:ext cx="34266" cy="34083"/>
              </a:xfrm>
              <a:custGeom>
                <a:avLst/>
                <a:gdLst>
                  <a:gd name="connsiteX0" fmla="*/ 560 w 34266"/>
                  <a:gd name="connsiteY0" fmla="*/ 12898 h 34083"/>
                  <a:gd name="connsiteX1" fmla="*/ 21515 w 34266"/>
                  <a:gd name="connsiteY1" fmla="*/ 516 h 34083"/>
                  <a:gd name="connsiteX2" fmla="*/ 33707 w 34266"/>
                  <a:gd name="connsiteY2" fmla="*/ 21185 h 34083"/>
                  <a:gd name="connsiteX3" fmla="*/ 12752 w 34266"/>
                  <a:gd name="connsiteY3" fmla="*/ 33568 h 34083"/>
                  <a:gd name="connsiteX4" fmla="*/ 560 w 34266"/>
                  <a:gd name="connsiteY4" fmla="*/ 12898 h 3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66" h="34083">
                    <a:moveTo>
                      <a:pt x="560" y="12898"/>
                    </a:moveTo>
                    <a:cubicBezTo>
                      <a:pt x="2941" y="3754"/>
                      <a:pt x="12371" y="-1770"/>
                      <a:pt x="21515" y="516"/>
                    </a:cubicBezTo>
                    <a:cubicBezTo>
                      <a:pt x="30659" y="2802"/>
                      <a:pt x="36088" y="12041"/>
                      <a:pt x="33707" y="21185"/>
                    </a:cubicBezTo>
                    <a:cubicBezTo>
                      <a:pt x="31230" y="30329"/>
                      <a:pt x="21896" y="35854"/>
                      <a:pt x="12752" y="33568"/>
                    </a:cubicBezTo>
                    <a:cubicBezTo>
                      <a:pt x="3608" y="31186"/>
                      <a:pt x="-1821" y="21947"/>
                      <a:pt x="560" y="128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79" name="Freeform: Shape 17778">
                <a:extLst>
                  <a:ext uri="{FF2B5EF4-FFF2-40B4-BE49-F238E27FC236}">
                    <a16:creationId xmlns:a16="http://schemas.microsoft.com/office/drawing/2014/main" id="{F1D62450-A245-430A-82FE-CA8871D54DB6}"/>
                  </a:ext>
                </a:extLst>
              </p:cNvPr>
              <p:cNvSpPr/>
              <p:nvPr/>
            </p:nvSpPr>
            <p:spPr>
              <a:xfrm>
                <a:off x="5102827" y="5092771"/>
                <a:ext cx="31867" cy="31186"/>
              </a:xfrm>
              <a:custGeom>
                <a:avLst/>
                <a:gdLst>
                  <a:gd name="connsiteX0" fmla="*/ 24574 w 31867"/>
                  <a:gd name="connsiteY0" fmla="*/ 0 h 31186"/>
                  <a:gd name="connsiteX1" fmla="*/ 26384 w 31867"/>
                  <a:gd name="connsiteY1" fmla="*/ 13049 h 31186"/>
                  <a:gd name="connsiteX2" fmla="*/ 5429 w 31867"/>
                  <a:gd name="connsiteY2" fmla="*/ 25432 h 31186"/>
                  <a:gd name="connsiteX3" fmla="*/ 0 w 31867"/>
                  <a:gd name="connsiteY3" fmla="*/ 23050 h 31186"/>
                  <a:gd name="connsiteX4" fmla="*/ 10287 w 31867"/>
                  <a:gd name="connsiteY4" fmla="*/ 30671 h 31186"/>
                  <a:gd name="connsiteX5" fmla="*/ 31242 w 31867"/>
                  <a:gd name="connsiteY5" fmla="*/ 18288 h 31186"/>
                  <a:gd name="connsiteX6" fmla="*/ 24574 w 31867"/>
                  <a:gd name="connsiteY6" fmla="*/ 0 h 3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867" h="31186">
                    <a:moveTo>
                      <a:pt x="24574" y="0"/>
                    </a:moveTo>
                    <a:cubicBezTo>
                      <a:pt x="26860" y="3715"/>
                      <a:pt x="27622" y="8382"/>
                      <a:pt x="26384" y="13049"/>
                    </a:cubicBezTo>
                    <a:cubicBezTo>
                      <a:pt x="23908" y="22193"/>
                      <a:pt x="14573" y="27718"/>
                      <a:pt x="5429" y="25432"/>
                    </a:cubicBezTo>
                    <a:cubicBezTo>
                      <a:pt x="3429" y="24955"/>
                      <a:pt x="1619" y="24098"/>
                      <a:pt x="0" y="23050"/>
                    </a:cubicBezTo>
                    <a:cubicBezTo>
                      <a:pt x="2191" y="26765"/>
                      <a:pt x="5810" y="29527"/>
                      <a:pt x="10287" y="30671"/>
                    </a:cubicBezTo>
                    <a:cubicBezTo>
                      <a:pt x="19431" y="32956"/>
                      <a:pt x="28861" y="27432"/>
                      <a:pt x="31242" y="18288"/>
                    </a:cubicBezTo>
                    <a:cubicBezTo>
                      <a:pt x="33242" y="11049"/>
                      <a:pt x="30289" y="3905"/>
                      <a:pt x="24574" y="0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5013" name="Graphic 1">
              <a:extLst>
                <a:ext uri="{FF2B5EF4-FFF2-40B4-BE49-F238E27FC236}">
                  <a16:creationId xmlns:a16="http://schemas.microsoft.com/office/drawing/2014/main" id="{87A96908-D218-4114-B9C3-936642A406B6}"/>
                </a:ext>
              </a:extLst>
            </p:cNvPr>
            <p:cNvGrpSpPr/>
            <p:nvPr/>
          </p:nvGrpSpPr>
          <p:grpSpPr>
            <a:xfrm>
              <a:off x="1960607" y="4600929"/>
              <a:ext cx="6113759" cy="1781389"/>
              <a:chOff x="585787" y="4802068"/>
              <a:chExt cx="4274534" cy="1245488"/>
            </a:xfrm>
            <a:solidFill>
              <a:schemeClr val="accent1"/>
            </a:solidFill>
          </p:grpSpPr>
          <p:sp>
            <p:nvSpPr>
              <p:cNvPr id="16805" name="Freeform: Shape 16804">
                <a:extLst>
                  <a:ext uri="{FF2B5EF4-FFF2-40B4-BE49-F238E27FC236}">
                    <a16:creationId xmlns:a16="http://schemas.microsoft.com/office/drawing/2014/main" id="{50629233-1DAA-44C3-9E1E-4A533A651179}"/>
                  </a:ext>
                </a:extLst>
              </p:cNvPr>
              <p:cNvSpPr/>
              <p:nvPr/>
            </p:nvSpPr>
            <p:spPr>
              <a:xfrm>
                <a:off x="3669601" y="5383759"/>
                <a:ext cx="679989" cy="465105"/>
              </a:xfrm>
              <a:custGeom>
                <a:avLst/>
                <a:gdLst>
                  <a:gd name="connsiteX0" fmla="*/ 0 w 679989"/>
                  <a:gd name="connsiteY0" fmla="*/ 0 h 465105"/>
                  <a:gd name="connsiteX1" fmla="*/ 138398 w 679989"/>
                  <a:gd name="connsiteY1" fmla="*/ 166497 h 465105"/>
                  <a:gd name="connsiteX2" fmla="*/ 21812 w 679989"/>
                  <a:gd name="connsiteY2" fmla="*/ 163830 h 465105"/>
                  <a:gd name="connsiteX3" fmla="*/ 234029 w 679989"/>
                  <a:gd name="connsiteY3" fmla="*/ 259080 h 465105"/>
                  <a:gd name="connsiteX4" fmla="*/ 248317 w 679989"/>
                  <a:gd name="connsiteY4" fmla="*/ 361569 h 465105"/>
                  <a:gd name="connsiteX5" fmla="*/ 310229 w 679989"/>
                  <a:gd name="connsiteY5" fmla="*/ 288893 h 465105"/>
                  <a:gd name="connsiteX6" fmla="*/ 526828 w 679989"/>
                  <a:gd name="connsiteY6" fmla="*/ 465106 h 465105"/>
                  <a:gd name="connsiteX7" fmla="*/ 483013 w 679989"/>
                  <a:gd name="connsiteY7" fmla="*/ 376333 h 465105"/>
                  <a:gd name="connsiteX8" fmla="*/ 679990 w 679989"/>
                  <a:gd name="connsiteY8" fmla="*/ 404146 h 465105"/>
                  <a:gd name="connsiteX9" fmla="*/ 455962 w 679989"/>
                  <a:gd name="connsiteY9" fmla="*/ 209264 h 465105"/>
                  <a:gd name="connsiteX10" fmla="*/ 129921 w 679989"/>
                  <a:gd name="connsiteY10" fmla="*/ 44672 h 465105"/>
                  <a:gd name="connsiteX11" fmla="*/ 0 w 679989"/>
                  <a:gd name="connsiteY11" fmla="*/ 0 h 465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79989" h="465105">
                    <a:moveTo>
                      <a:pt x="0" y="0"/>
                    </a:moveTo>
                    <a:cubicBezTo>
                      <a:pt x="0" y="0"/>
                      <a:pt x="31147" y="119634"/>
                      <a:pt x="138398" y="166497"/>
                    </a:cubicBezTo>
                    <a:lnTo>
                      <a:pt x="21812" y="163830"/>
                    </a:lnTo>
                    <a:cubicBezTo>
                      <a:pt x="21812" y="163830"/>
                      <a:pt x="107251" y="290227"/>
                      <a:pt x="234029" y="259080"/>
                    </a:cubicBezTo>
                    <a:cubicBezTo>
                      <a:pt x="234029" y="259080"/>
                      <a:pt x="231648" y="320326"/>
                      <a:pt x="248317" y="361569"/>
                    </a:cubicBezTo>
                    <a:lnTo>
                      <a:pt x="310229" y="288893"/>
                    </a:lnTo>
                    <a:cubicBezTo>
                      <a:pt x="310229" y="288893"/>
                      <a:pt x="358426" y="444341"/>
                      <a:pt x="526828" y="465106"/>
                    </a:cubicBezTo>
                    <a:lnTo>
                      <a:pt x="483013" y="376333"/>
                    </a:lnTo>
                    <a:cubicBezTo>
                      <a:pt x="483013" y="376333"/>
                      <a:pt x="550545" y="456438"/>
                      <a:pt x="679990" y="404146"/>
                    </a:cubicBezTo>
                    <a:lnTo>
                      <a:pt x="455962" y="209264"/>
                    </a:lnTo>
                    <a:lnTo>
                      <a:pt x="129921" y="4467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F7F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06" name="Graphic 1">
                <a:extLst>
                  <a:ext uri="{FF2B5EF4-FFF2-40B4-BE49-F238E27FC236}">
                    <a16:creationId xmlns:a16="http://schemas.microsoft.com/office/drawing/2014/main" id="{E91934B6-562E-46F6-9921-1A2AAC59A04A}"/>
                  </a:ext>
                </a:extLst>
              </p:cNvPr>
              <p:cNvGrpSpPr/>
              <p:nvPr/>
            </p:nvGrpSpPr>
            <p:grpSpPr>
              <a:xfrm>
                <a:off x="3668362" y="5216310"/>
                <a:ext cx="683418" cy="634364"/>
                <a:chOff x="3668362" y="5216310"/>
                <a:chExt cx="683418" cy="634364"/>
              </a:xfrm>
              <a:solidFill>
                <a:schemeClr val="accent1"/>
              </a:solidFill>
            </p:grpSpPr>
            <p:sp>
              <p:nvSpPr>
                <p:cNvPr id="17577" name="Freeform: Shape 17576">
                  <a:extLst>
                    <a:ext uri="{FF2B5EF4-FFF2-40B4-BE49-F238E27FC236}">
                      <a16:creationId xmlns:a16="http://schemas.microsoft.com/office/drawing/2014/main" id="{1A306806-72EC-4CD7-B438-30F19070A0E9}"/>
                    </a:ext>
                  </a:extLst>
                </p:cNvPr>
                <p:cNvSpPr/>
                <p:nvPr/>
              </p:nvSpPr>
              <p:spPr>
                <a:xfrm>
                  <a:off x="3668648" y="5220120"/>
                  <a:ext cx="561593" cy="304401"/>
                </a:xfrm>
                <a:custGeom>
                  <a:avLst/>
                  <a:gdLst>
                    <a:gd name="connsiteX0" fmla="*/ 561594 w 561593"/>
                    <a:gd name="connsiteY0" fmla="*/ 0 h 304401"/>
                    <a:gd name="connsiteX1" fmla="*/ 0 w 561593"/>
                    <a:gd name="connsiteY1" fmla="*/ 160592 h 304401"/>
                    <a:gd name="connsiteX2" fmla="*/ 561594 w 561593"/>
                    <a:gd name="connsiteY2" fmla="*/ 0 h 304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61593" h="304401">
                      <a:moveTo>
                        <a:pt x="561594" y="0"/>
                      </a:moveTo>
                      <a:cubicBezTo>
                        <a:pt x="561594" y="0"/>
                        <a:pt x="267367" y="253460"/>
                        <a:pt x="0" y="160592"/>
                      </a:cubicBezTo>
                      <a:cubicBezTo>
                        <a:pt x="0" y="160592"/>
                        <a:pt x="154686" y="573500"/>
                        <a:pt x="561594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78" name="Freeform: Shape 17577">
                  <a:extLst>
                    <a:ext uri="{FF2B5EF4-FFF2-40B4-BE49-F238E27FC236}">
                      <a16:creationId xmlns:a16="http://schemas.microsoft.com/office/drawing/2014/main" id="{A7B0F1CD-4EAF-49F6-A2C6-14FCB320FB36}"/>
                    </a:ext>
                  </a:extLst>
                </p:cNvPr>
                <p:cNvSpPr/>
                <p:nvPr/>
              </p:nvSpPr>
              <p:spPr>
                <a:xfrm>
                  <a:off x="3671791" y="5221168"/>
                  <a:ext cx="560450" cy="304436"/>
                </a:xfrm>
                <a:custGeom>
                  <a:avLst/>
                  <a:gdLst>
                    <a:gd name="connsiteX0" fmla="*/ 419576 w 560450"/>
                    <a:gd name="connsiteY0" fmla="*/ 94678 h 304436"/>
                    <a:gd name="connsiteX1" fmla="*/ 0 w 560450"/>
                    <a:gd name="connsiteY1" fmla="*/ 163640 h 304436"/>
                    <a:gd name="connsiteX2" fmla="*/ 560451 w 560450"/>
                    <a:gd name="connsiteY2" fmla="*/ 0 h 304436"/>
                    <a:gd name="connsiteX3" fmla="*/ 419576 w 560450"/>
                    <a:gd name="connsiteY3" fmla="*/ 94678 h 304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0450" h="304436">
                      <a:moveTo>
                        <a:pt x="419576" y="94678"/>
                      </a:moveTo>
                      <a:cubicBezTo>
                        <a:pt x="177451" y="304038"/>
                        <a:pt x="56960" y="242602"/>
                        <a:pt x="0" y="163640"/>
                      </a:cubicBezTo>
                      <a:cubicBezTo>
                        <a:pt x="15050" y="199739"/>
                        <a:pt x="174022" y="544640"/>
                        <a:pt x="560451" y="0"/>
                      </a:cubicBezTo>
                      <a:cubicBezTo>
                        <a:pt x="560356" y="0"/>
                        <a:pt x="504539" y="48101"/>
                        <a:pt x="419576" y="94678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579" name="Graphic 1">
                  <a:extLst>
                    <a:ext uri="{FF2B5EF4-FFF2-40B4-BE49-F238E27FC236}">
                      <a16:creationId xmlns:a16="http://schemas.microsoft.com/office/drawing/2014/main" id="{744F707D-5F3F-45CB-AF82-1407FAD5C864}"/>
                    </a:ext>
                  </a:extLst>
                </p:cNvPr>
                <p:cNvGrpSpPr/>
                <p:nvPr/>
              </p:nvGrpSpPr>
              <p:grpSpPr>
                <a:xfrm>
                  <a:off x="3668362" y="5223263"/>
                  <a:ext cx="558831" cy="289369"/>
                  <a:chOff x="3668362" y="5223263"/>
                  <a:chExt cx="558831" cy="289369"/>
                </a:xfrm>
                <a:solidFill>
                  <a:schemeClr val="accent1"/>
                </a:solidFill>
              </p:grpSpPr>
              <p:sp>
                <p:nvSpPr>
                  <p:cNvPr id="17623" name="Freeform: Shape 17622">
                    <a:extLst>
                      <a:ext uri="{FF2B5EF4-FFF2-40B4-BE49-F238E27FC236}">
                        <a16:creationId xmlns:a16="http://schemas.microsoft.com/office/drawing/2014/main" id="{0D02B48B-557B-4D72-AD27-EB490559FA4A}"/>
                      </a:ext>
                    </a:extLst>
                  </p:cNvPr>
                  <p:cNvSpPr/>
                  <p:nvPr/>
                </p:nvSpPr>
                <p:spPr>
                  <a:xfrm>
                    <a:off x="3668362" y="5223263"/>
                    <a:ext cx="558545" cy="190690"/>
                  </a:xfrm>
                  <a:custGeom>
                    <a:avLst/>
                    <a:gdLst>
                      <a:gd name="connsiteX0" fmla="*/ 136303 w 558545"/>
                      <a:gd name="connsiteY0" fmla="*/ 190690 h 190690"/>
                      <a:gd name="connsiteX1" fmla="*/ 0 w 558545"/>
                      <a:gd name="connsiteY1" fmla="*/ 160401 h 190690"/>
                      <a:gd name="connsiteX2" fmla="*/ 0 w 558545"/>
                      <a:gd name="connsiteY2" fmla="*/ 160401 h 190690"/>
                      <a:gd name="connsiteX3" fmla="*/ 1429 w 558545"/>
                      <a:gd name="connsiteY3" fmla="*/ 158020 h 190690"/>
                      <a:gd name="connsiteX4" fmla="*/ 36004 w 558545"/>
                      <a:gd name="connsiteY4" fmla="*/ 172879 h 190690"/>
                      <a:gd name="connsiteX5" fmla="*/ 36004 w 558545"/>
                      <a:gd name="connsiteY5" fmla="*/ 172879 h 190690"/>
                      <a:gd name="connsiteX6" fmla="*/ 136207 w 558545"/>
                      <a:gd name="connsiteY6" fmla="*/ 187928 h 190690"/>
                      <a:gd name="connsiteX7" fmla="*/ 136207 w 558545"/>
                      <a:gd name="connsiteY7" fmla="*/ 187928 h 190690"/>
                      <a:gd name="connsiteX8" fmla="*/ 314515 w 558545"/>
                      <a:gd name="connsiteY8" fmla="*/ 150876 h 190690"/>
                      <a:gd name="connsiteX9" fmla="*/ 428149 w 558545"/>
                      <a:gd name="connsiteY9" fmla="*/ 93440 h 190690"/>
                      <a:gd name="connsiteX10" fmla="*/ 556736 w 558545"/>
                      <a:gd name="connsiteY10" fmla="*/ 0 h 190690"/>
                      <a:gd name="connsiteX11" fmla="*/ 556736 w 558545"/>
                      <a:gd name="connsiteY11" fmla="*/ 0 h 190690"/>
                      <a:gd name="connsiteX12" fmla="*/ 558546 w 558545"/>
                      <a:gd name="connsiteY12" fmla="*/ 2095 h 190690"/>
                      <a:gd name="connsiteX13" fmla="*/ 429673 w 558545"/>
                      <a:gd name="connsiteY13" fmla="*/ 95726 h 190690"/>
                      <a:gd name="connsiteX14" fmla="*/ 315658 w 558545"/>
                      <a:gd name="connsiteY14" fmla="*/ 153448 h 190690"/>
                      <a:gd name="connsiteX15" fmla="*/ 136303 w 558545"/>
                      <a:gd name="connsiteY15" fmla="*/ 190690 h 190690"/>
                      <a:gd name="connsiteX16" fmla="*/ 136303 w 558545"/>
                      <a:gd name="connsiteY16" fmla="*/ 190690 h 190690"/>
                      <a:gd name="connsiteX17" fmla="*/ 136303 w 558545"/>
                      <a:gd name="connsiteY17" fmla="*/ 190690 h 190690"/>
                      <a:gd name="connsiteX18" fmla="*/ 136303 w 558545"/>
                      <a:gd name="connsiteY18" fmla="*/ 190690 h 190690"/>
                      <a:gd name="connsiteX19" fmla="*/ 0 w 558545"/>
                      <a:gd name="connsiteY19" fmla="*/ 160306 h 190690"/>
                      <a:gd name="connsiteX20" fmla="*/ 0 w 558545"/>
                      <a:gd name="connsiteY20" fmla="*/ 160306 h 190690"/>
                      <a:gd name="connsiteX21" fmla="*/ 0 w 558545"/>
                      <a:gd name="connsiteY21" fmla="*/ 160306 h 190690"/>
                      <a:gd name="connsiteX22" fmla="*/ 0 w 558545"/>
                      <a:gd name="connsiteY22" fmla="*/ 160306 h 190690"/>
                      <a:gd name="connsiteX23" fmla="*/ 0 w 558545"/>
                      <a:gd name="connsiteY23" fmla="*/ 160306 h 190690"/>
                      <a:gd name="connsiteX24" fmla="*/ 0 w 558545"/>
                      <a:gd name="connsiteY24" fmla="*/ 160306 h 190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558545" h="190690">
                        <a:moveTo>
                          <a:pt x="136303" y="190690"/>
                        </a:moveTo>
                        <a:cubicBezTo>
                          <a:pt x="48673" y="190690"/>
                          <a:pt x="476" y="160687"/>
                          <a:pt x="0" y="160401"/>
                        </a:cubicBezTo>
                        <a:lnTo>
                          <a:pt x="0" y="160401"/>
                        </a:lnTo>
                        <a:lnTo>
                          <a:pt x="1429" y="158020"/>
                        </a:lnTo>
                        <a:cubicBezTo>
                          <a:pt x="1429" y="158020"/>
                          <a:pt x="13240" y="165449"/>
                          <a:pt x="36004" y="172879"/>
                        </a:cubicBezTo>
                        <a:lnTo>
                          <a:pt x="36004" y="172879"/>
                        </a:lnTo>
                        <a:cubicBezTo>
                          <a:pt x="58769" y="180403"/>
                          <a:pt x="92583" y="187928"/>
                          <a:pt x="136207" y="187928"/>
                        </a:cubicBezTo>
                        <a:lnTo>
                          <a:pt x="136207" y="187928"/>
                        </a:lnTo>
                        <a:cubicBezTo>
                          <a:pt x="184118" y="187928"/>
                          <a:pt x="244030" y="178879"/>
                          <a:pt x="314515" y="150876"/>
                        </a:cubicBezTo>
                        <a:cubicBezTo>
                          <a:pt x="349758" y="136874"/>
                          <a:pt x="387667" y="118110"/>
                          <a:pt x="428149" y="93440"/>
                        </a:cubicBezTo>
                        <a:cubicBezTo>
                          <a:pt x="468535" y="68675"/>
                          <a:pt x="511492" y="38005"/>
                          <a:pt x="556736" y="0"/>
                        </a:cubicBezTo>
                        <a:lnTo>
                          <a:pt x="556736" y="0"/>
                        </a:lnTo>
                        <a:lnTo>
                          <a:pt x="558546" y="2095"/>
                        </a:lnTo>
                        <a:cubicBezTo>
                          <a:pt x="513207" y="40100"/>
                          <a:pt x="470154" y="70961"/>
                          <a:pt x="429673" y="95726"/>
                        </a:cubicBezTo>
                        <a:cubicBezTo>
                          <a:pt x="389191" y="120491"/>
                          <a:pt x="351091" y="139351"/>
                          <a:pt x="315658" y="153448"/>
                        </a:cubicBezTo>
                        <a:cubicBezTo>
                          <a:pt x="244888" y="181546"/>
                          <a:pt x="184690" y="190690"/>
                          <a:pt x="136303" y="190690"/>
                        </a:cubicBezTo>
                        <a:lnTo>
                          <a:pt x="136303" y="190690"/>
                        </a:lnTo>
                        <a:cubicBezTo>
                          <a:pt x="136398" y="190690"/>
                          <a:pt x="136398" y="190690"/>
                          <a:pt x="136303" y="190690"/>
                        </a:cubicBezTo>
                        <a:lnTo>
                          <a:pt x="136303" y="190690"/>
                        </a:lnTo>
                        <a:close/>
                        <a:moveTo>
                          <a:pt x="0" y="160306"/>
                        </a:moveTo>
                        <a:cubicBezTo>
                          <a:pt x="0" y="160401"/>
                          <a:pt x="0" y="160401"/>
                          <a:pt x="0" y="160306"/>
                        </a:cubicBezTo>
                        <a:lnTo>
                          <a:pt x="0" y="160306"/>
                        </a:lnTo>
                        <a:lnTo>
                          <a:pt x="0" y="160306"/>
                        </a:lnTo>
                        <a:lnTo>
                          <a:pt x="0" y="160306"/>
                        </a:lnTo>
                        <a:lnTo>
                          <a:pt x="0" y="1603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24" name="Freeform: Shape 17623">
                    <a:extLst>
                      <a:ext uri="{FF2B5EF4-FFF2-40B4-BE49-F238E27FC236}">
                        <a16:creationId xmlns:a16="http://schemas.microsoft.com/office/drawing/2014/main" id="{6574539B-E77E-4B5E-8A46-B511E6B2BD4D}"/>
                      </a:ext>
                    </a:extLst>
                  </p:cNvPr>
                  <p:cNvSpPr/>
                  <p:nvPr/>
                </p:nvSpPr>
                <p:spPr>
                  <a:xfrm>
                    <a:off x="3668553" y="5223549"/>
                    <a:ext cx="558169" cy="203930"/>
                  </a:xfrm>
                  <a:custGeom>
                    <a:avLst/>
                    <a:gdLst>
                      <a:gd name="connsiteX0" fmla="*/ 557022 w 558169"/>
                      <a:gd name="connsiteY0" fmla="*/ 0 h 203930"/>
                      <a:gd name="connsiteX1" fmla="*/ 557022 w 558169"/>
                      <a:gd name="connsiteY1" fmla="*/ 0 h 203930"/>
                      <a:gd name="connsiteX2" fmla="*/ 558165 w 558169"/>
                      <a:gd name="connsiteY2" fmla="*/ 2286 h 203930"/>
                      <a:gd name="connsiteX3" fmla="*/ 431959 w 558169"/>
                      <a:gd name="connsiteY3" fmla="*/ 102965 h 203930"/>
                      <a:gd name="connsiteX4" fmla="*/ 343376 w 558169"/>
                      <a:gd name="connsiteY4" fmla="*/ 155924 h 203930"/>
                      <a:gd name="connsiteX5" fmla="*/ 314325 w 558169"/>
                      <a:gd name="connsiteY5" fmla="*/ 169545 h 203930"/>
                      <a:gd name="connsiteX6" fmla="*/ 216694 w 558169"/>
                      <a:gd name="connsiteY6" fmla="*/ 199168 h 203930"/>
                      <a:gd name="connsiteX7" fmla="*/ 216694 w 558169"/>
                      <a:gd name="connsiteY7" fmla="*/ 199168 h 203930"/>
                      <a:gd name="connsiteX8" fmla="*/ 125349 w 558169"/>
                      <a:gd name="connsiteY8" fmla="*/ 200215 h 203930"/>
                      <a:gd name="connsiteX9" fmla="*/ 125349 w 558169"/>
                      <a:gd name="connsiteY9" fmla="*/ 200215 h 203930"/>
                      <a:gd name="connsiteX10" fmla="*/ 125349 w 558169"/>
                      <a:gd name="connsiteY10" fmla="*/ 200215 h 203930"/>
                      <a:gd name="connsiteX11" fmla="*/ 125349 w 558169"/>
                      <a:gd name="connsiteY11" fmla="*/ 200215 h 203930"/>
                      <a:gd name="connsiteX12" fmla="*/ 44863 w 558169"/>
                      <a:gd name="connsiteY12" fmla="*/ 177260 h 203930"/>
                      <a:gd name="connsiteX13" fmla="*/ 44863 w 558169"/>
                      <a:gd name="connsiteY13" fmla="*/ 177260 h 203930"/>
                      <a:gd name="connsiteX14" fmla="*/ 44863 w 558169"/>
                      <a:gd name="connsiteY14" fmla="*/ 177260 h 203930"/>
                      <a:gd name="connsiteX15" fmla="*/ 43815 w 558169"/>
                      <a:gd name="connsiteY15" fmla="*/ 176689 h 203930"/>
                      <a:gd name="connsiteX16" fmla="*/ 7715 w 558169"/>
                      <a:gd name="connsiteY16" fmla="*/ 170498 h 203930"/>
                      <a:gd name="connsiteX17" fmla="*/ 7715 w 558169"/>
                      <a:gd name="connsiteY17" fmla="*/ 170498 h 203930"/>
                      <a:gd name="connsiteX18" fmla="*/ 9239 w 558169"/>
                      <a:gd name="connsiteY18" fmla="*/ 168783 h 203930"/>
                      <a:gd name="connsiteX19" fmla="*/ 42767 w 558169"/>
                      <a:gd name="connsiteY19" fmla="*/ 185356 h 203930"/>
                      <a:gd name="connsiteX20" fmla="*/ 42767 w 558169"/>
                      <a:gd name="connsiteY20" fmla="*/ 185356 h 203930"/>
                      <a:gd name="connsiteX21" fmla="*/ 142018 w 558169"/>
                      <a:gd name="connsiteY21" fmla="*/ 203930 h 203930"/>
                      <a:gd name="connsiteX22" fmla="*/ 142018 w 558169"/>
                      <a:gd name="connsiteY22" fmla="*/ 203930 h 203930"/>
                      <a:gd name="connsiteX23" fmla="*/ 154114 w 558169"/>
                      <a:gd name="connsiteY23" fmla="*/ 203835 h 203930"/>
                      <a:gd name="connsiteX24" fmla="*/ 154114 w 558169"/>
                      <a:gd name="connsiteY24" fmla="*/ 203835 h 203930"/>
                      <a:gd name="connsiteX25" fmla="*/ 319183 w 558169"/>
                      <a:gd name="connsiteY25" fmla="*/ 163163 h 203930"/>
                      <a:gd name="connsiteX26" fmla="*/ 425958 w 558169"/>
                      <a:gd name="connsiteY26" fmla="*/ 103346 h 203930"/>
                      <a:gd name="connsiteX27" fmla="*/ 431292 w 558169"/>
                      <a:gd name="connsiteY27" fmla="*/ 99727 h 203930"/>
                      <a:gd name="connsiteX28" fmla="*/ 554927 w 558169"/>
                      <a:gd name="connsiteY28" fmla="*/ 1143 h 203930"/>
                      <a:gd name="connsiteX29" fmla="*/ 554927 w 558169"/>
                      <a:gd name="connsiteY29" fmla="*/ 1143 h 203930"/>
                      <a:gd name="connsiteX30" fmla="*/ 557022 w 558169"/>
                      <a:gd name="connsiteY30" fmla="*/ 0 h 203930"/>
                      <a:gd name="connsiteX31" fmla="*/ 0 w 558169"/>
                      <a:gd name="connsiteY31" fmla="*/ 173926 h 203930"/>
                      <a:gd name="connsiteX32" fmla="*/ 0 w 558169"/>
                      <a:gd name="connsiteY32" fmla="*/ 173926 h 203930"/>
                      <a:gd name="connsiteX33" fmla="*/ 0 w 558169"/>
                      <a:gd name="connsiteY33" fmla="*/ 173926 h 203930"/>
                      <a:gd name="connsiteX34" fmla="*/ 0 w 558169"/>
                      <a:gd name="connsiteY34" fmla="*/ 173926 h 203930"/>
                      <a:gd name="connsiteX35" fmla="*/ 0 w 558169"/>
                      <a:gd name="connsiteY35" fmla="*/ 173926 h 203930"/>
                      <a:gd name="connsiteX36" fmla="*/ 0 w 558169"/>
                      <a:gd name="connsiteY36" fmla="*/ 173926 h 20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558169" h="203930">
                        <a:moveTo>
                          <a:pt x="557022" y="0"/>
                        </a:moveTo>
                        <a:lnTo>
                          <a:pt x="557022" y="0"/>
                        </a:lnTo>
                        <a:cubicBezTo>
                          <a:pt x="556927" y="191"/>
                          <a:pt x="558260" y="2096"/>
                          <a:pt x="558165" y="2286"/>
                        </a:cubicBezTo>
                        <a:cubicBezTo>
                          <a:pt x="513779" y="43053"/>
                          <a:pt x="471488" y="75914"/>
                          <a:pt x="431959" y="102965"/>
                        </a:cubicBezTo>
                        <a:cubicBezTo>
                          <a:pt x="400717" y="124397"/>
                          <a:pt x="371380" y="142018"/>
                          <a:pt x="343376" y="155924"/>
                        </a:cubicBezTo>
                        <a:cubicBezTo>
                          <a:pt x="333470" y="160877"/>
                          <a:pt x="323850" y="165449"/>
                          <a:pt x="314325" y="169545"/>
                        </a:cubicBezTo>
                        <a:cubicBezTo>
                          <a:pt x="278797" y="185071"/>
                          <a:pt x="246221" y="194310"/>
                          <a:pt x="216694" y="199168"/>
                        </a:cubicBezTo>
                        <a:lnTo>
                          <a:pt x="216694" y="199168"/>
                        </a:lnTo>
                        <a:cubicBezTo>
                          <a:pt x="182023" y="204692"/>
                          <a:pt x="151543" y="203930"/>
                          <a:pt x="125349" y="200215"/>
                        </a:cubicBezTo>
                        <a:lnTo>
                          <a:pt x="125349" y="200215"/>
                        </a:lnTo>
                        <a:cubicBezTo>
                          <a:pt x="125349" y="200215"/>
                          <a:pt x="125349" y="200215"/>
                          <a:pt x="125349" y="200215"/>
                        </a:cubicBezTo>
                        <a:lnTo>
                          <a:pt x="125349" y="200215"/>
                        </a:lnTo>
                        <a:cubicBezTo>
                          <a:pt x="89535" y="193929"/>
                          <a:pt x="62770" y="181832"/>
                          <a:pt x="44863" y="177260"/>
                        </a:cubicBezTo>
                        <a:lnTo>
                          <a:pt x="44863" y="177260"/>
                        </a:lnTo>
                        <a:cubicBezTo>
                          <a:pt x="44863" y="177260"/>
                          <a:pt x="44863" y="177260"/>
                          <a:pt x="44863" y="177260"/>
                        </a:cubicBezTo>
                        <a:cubicBezTo>
                          <a:pt x="44387" y="177165"/>
                          <a:pt x="44291" y="176784"/>
                          <a:pt x="43815" y="176689"/>
                        </a:cubicBezTo>
                        <a:cubicBezTo>
                          <a:pt x="15716" y="169450"/>
                          <a:pt x="3048" y="165449"/>
                          <a:pt x="7715" y="170498"/>
                        </a:cubicBezTo>
                        <a:lnTo>
                          <a:pt x="7715" y="170498"/>
                        </a:lnTo>
                        <a:cubicBezTo>
                          <a:pt x="7811" y="170593"/>
                          <a:pt x="9144" y="168688"/>
                          <a:pt x="9239" y="168783"/>
                        </a:cubicBezTo>
                        <a:cubicBezTo>
                          <a:pt x="10668" y="170212"/>
                          <a:pt x="22003" y="177832"/>
                          <a:pt x="42767" y="185356"/>
                        </a:cubicBezTo>
                        <a:lnTo>
                          <a:pt x="42767" y="185356"/>
                        </a:lnTo>
                        <a:cubicBezTo>
                          <a:pt x="65913" y="194691"/>
                          <a:pt x="99251" y="203454"/>
                          <a:pt x="142018" y="203930"/>
                        </a:cubicBezTo>
                        <a:lnTo>
                          <a:pt x="142018" y="203930"/>
                        </a:lnTo>
                        <a:cubicBezTo>
                          <a:pt x="145923" y="203930"/>
                          <a:pt x="150019" y="203930"/>
                          <a:pt x="154114" y="203835"/>
                        </a:cubicBezTo>
                        <a:lnTo>
                          <a:pt x="154114" y="203835"/>
                        </a:lnTo>
                        <a:cubicBezTo>
                          <a:pt x="199644" y="202692"/>
                          <a:pt x="254889" y="191834"/>
                          <a:pt x="319183" y="163163"/>
                        </a:cubicBezTo>
                        <a:cubicBezTo>
                          <a:pt x="352425" y="148400"/>
                          <a:pt x="388049" y="128778"/>
                          <a:pt x="425958" y="103346"/>
                        </a:cubicBezTo>
                        <a:cubicBezTo>
                          <a:pt x="427768" y="102203"/>
                          <a:pt x="429482" y="100965"/>
                          <a:pt x="431292" y="99727"/>
                        </a:cubicBezTo>
                        <a:cubicBezTo>
                          <a:pt x="470154" y="73343"/>
                          <a:pt x="511397" y="40957"/>
                          <a:pt x="554927" y="1143"/>
                        </a:cubicBezTo>
                        <a:lnTo>
                          <a:pt x="554927" y="1143"/>
                        </a:lnTo>
                        <a:cubicBezTo>
                          <a:pt x="555498" y="762"/>
                          <a:pt x="556451" y="476"/>
                          <a:pt x="557022" y="0"/>
                        </a:cubicBezTo>
                        <a:close/>
                        <a:moveTo>
                          <a:pt x="0" y="173926"/>
                        </a:moveTo>
                        <a:cubicBezTo>
                          <a:pt x="0" y="173926"/>
                          <a:pt x="0" y="173926"/>
                          <a:pt x="0" y="173926"/>
                        </a:cubicBezTo>
                        <a:lnTo>
                          <a:pt x="0" y="173926"/>
                        </a:lnTo>
                        <a:lnTo>
                          <a:pt x="0" y="173926"/>
                        </a:lnTo>
                        <a:lnTo>
                          <a:pt x="0" y="173926"/>
                        </a:lnTo>
                        <a:lnTo>
                          <a:pt x="0" y="173926"/>
                        </a:lnTo>
                        <a:close/>
                      </a:path>
                    </a:pathLst>
                  </a:custGeom>
                  <a:solidFill>
                    <a:srgbClr val="D8E0E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25" name="Freeform: Shape 17624">
                    <a:extLst>
                      <a:ext uri="{FF2B5EF4-FFF2-40B4-BE49-F238E27FC236}">
                        <a16:creationId xmlns:a16="http://schemas.microsoft.com/office/drawing/2014/main" id="{F67944A5-DF44-44B2-AC44-31AE20AB6C83}"/>
                      </a:ext>
                    </a:extLst>
                  </p:cNvPr>
                  <p:cNvSpPr/>
                  <p:nvPr/>
                </p:nvSpPr>
                <p:spPr>
                  <a:xfrm>
                    <a:off x="3668743" y="5223834"/>
                    <a:ext cx="557647" cy="220194"/>
                  </a:xfrm>
                  <a:custGeom>
                    <a:avLst/>
                    <a:gdLst>
                      <a:gd name="connsiteX0" fmla="*/ 557117 w 557647"/>
                      <a:gd name="connsiteY0" fmla="*/ 0 h 220194"/>
                      <a:gd name="connsiteX1" fmla="*/ 557117 w 557647"/>
                      <a:gd name="connsiteY1" fmla="*/ 0 h 220194"/>
                      <a:gd name="connsiteX2" fmla="*/ 557593 w 557647"/>
                      <a:gd name="connsiteY2" fmla="*/ 2381 h 220194"/>
                      <a:gd name="connsiteX3" fmla="*/ 434149 w 557647"/>
                      <a:gd name="connsiteY3" fmla="*/ 110109 h 220194"/>
                      <a:gd name="connsiteX4" fmla="*/ 343186 w 557647"/>
                      <a:gd name="connsiteY4" fmla="*/ 170212 h 220194"/>
                      <a:gd name="connsiteX5" fmla="*/ 312991 w 557647"/>
                      <a:gd name="connsiteY5" fmla="*/ 185547 h 220194"/>
                      <a:gd name="connsiteX6" fmla="*/ 209740 w 557647"/>
                      <a:gd name="connsiteY6" fmla="*/ 216884 h 220194"/>
                      <a:gd name="connsiteX7" fmla="*/ 209740 w 557647"/>
                      <a:gd name="connsiteY7" fmla="*/ 216884 h 220194"/>
                      <a:gd name="connsiteX8" fmla="*/ 114300 w 557647"/>
                      <a:gd name="connsiteY8" fmla="*/ 209741 h 220194"/>
                      <a:gd name="connsiteX9" fmla="*/ 114300 w 557647"/>
                      <a:gd name="connsiteY9" fmla="*/ 209741 h 220194"/>
                      <a:gd name="connsiteX10" fmla="*/ 114205 w 557647"/>
                      <a:gd name="connsiteY10" fmla="*/ 209741 h 220194"/>
                      <a:gd name="connsiteX11" fmla="*/ 114205 w 557647"/>
                      <a:gd name="connsiteY11" fmla="*/ 209741 h 220194"/>
                      <a:gd name="connsiteX12" fmla="*/ 35814 w 557647"/>
                      <a:gd name="connsiteY12" fmla="*/ 173641 h 220194"/>
                      <a:gd name="connsiteX13" fmla="*/ 35814 w 557647"/>
                      <a:gd name="connsiteY13" fmla="*/ 173641 h 220194"/>
                      <a:gd name="connsiteX14" fmla="*/ 35814 w 557647"/>
                      <a:gd name="connsiteY14" fmla="*/ 173641 h 220194"/>
                      <a:gd name="connsiteX15" fmla="*/ 35433 w 557647"/>
                      <a:gd name="connsiteY15" fmla="*/ 172974 h 220194"/>
                      <a:gd name="connsiteX16" fmla="*/ 15240 w 557647"/>
                      <a:gd name="connsiteY16" fmla="*/ 180785 h 220194"/>
                      <a:gd name="connsiteX17" fmla="*/ 15240 w 557647"/>
                      <a:gd name="connsiteY17" fmla="*/ 180785 h 220194"/>
                      <a:gd name="connsiteX18" fmla="*/ 16764 w 557647"/>
                      <a:gd name="connsiteY18" fmla="*/ 179737 h 220194"/>
                      <a:gd name="connsiteX19" fmla="*/ 49149 w 557647"/>
                      <a:gd name="connsiteY19" fmla="*/ 198025 h 220194"/>
                      <a:gd name="connsiteX20" fmla="*/ 49149 w 557647"/>
                      <a:gd name="connsiteY20" fmla="*/ 198025 h 220194"/>
                      <a:gd name="connsiteX21" fmla="*/ 147447 w 557647"/>
                      <a:gd name="connsiteY21" fmla="*/ 220123 h 220194"/>
                      <a:gd name="connsiteX22" fmla="*/ 147447 w 557647"/>
                      <a:gd name="connsiteY22" fmla="*/ 220123 h 220194"/>
                      <a:gd name="connsiteX23" fmla="*/ 159544 w 557647"/>
                      <a:gd name="connsiteY23" fmla="*/ 220123 h 220194"/>
                      <a:gd name="connsiteX24" fmla="*/ 159544 w 557647"/>
                      <a:gd name="connsiteY24" fmla="*/ 220123 h 220194"/>
                      <a:gd name="connsiteX25" fmla="*/ 323374 w 557647"/>
                      <a:gd name="connsiteY25" fmla="*/ 175546 h 220194"/>
                      <a:gd name="connsiteX26" fmla="*/ 428815 w 557647"/>
                      <a:gd name="connsiteY26" fmla="*/ 110109 h 220194"/>
                      <a:gd name="connsiteX27" fmla="*/ 434054 w 557647"/>
                      <a:gd name="connsiteY27" fmla="*/ 106204 h 220194"/>
                      <a:gd name="connsiteX28" fmla="*/ 554926 w 557647"/>
                      <a:gd name="connsiteY28" fmla="*/ 667 h 220194"/>
                      <a:gd name="connsiteX29" fmla="*/ 554926 w 557647"/>
                      <a:gd name="connsiteY29" fmla="*/ 667 h 220194"/>
                      <a:gd name="connsiteX30" fmla="*/ 557117 w 557647"/>
                      <a:gd name="connsiteY30" fmla="*/ 0 h 220194"/>
                      <a:gd name="connsiteX31" fmla="*/ 0 w 557647"/>
                      <a:gd name="connsiteY31" fmla="*/ 187547 h 220194"/>
                      <a:gd name="connsiteX32" fmla="*/ 0 w 557647"/>
                      <a:gd name="connsiteY32" fmla="*/ 187547 h 220194"/>
                      <a:gd name="connsiteX33" fmla="*/ 0 w 557647"/>
                      <a:gd name="connsiteY33" fmla="*/ 187547 h 220194"/>
                      <a:gd name="connsiteX34" fmla="*/ 0 w 557647"/>
                      <a:gd name="connsiteY34" fmla="*/ 187547 h 220194"/>
                      <a:gd name="connsiteX35" fmla="*/ 0 w 557647"/>
                      <a:gd name="connsiteY35" fmla="*/ 187547 h 220194"/>
                      <a:gd name="connsiteX36" fmla="*/ 0 w 557647"/>
                      <a:gd name="connsiteY36" fmla="*/ 187547 h 220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557647" h="220194">
                        <a:moveTo>
                          <a:pt x="557117" y="0"/>
                        </a:moveTo>
                        <a:lnTo>
                          <a:pt x="557117" y="0"/>
                        </a:lnTo>
                        <a:cubicBezTo>
                          <a:pt x="556927" y="286"/>
                          <a:pt x="557879" y="2000"/>
                          <a:pt x="557593" y="2381"/>
                        </a:cubicBezTo>
                        <a:cubicBezTo>
                          <a:pt x="514064" y="45815"/>
                          <a:pt x="472630" y="80963"/>
                          <a:pt x="434149" y="110109"/>
                        </a:cubicBezTo>
                        <a:cubicBezTo>
                          <a:pt x="401859" y="134588"/>
                          <a:pt x="371761" y="154496"/>
                          <a:pt x="343186" y="170212"/>
                        </a:cubicBezTo>
                        <a:cubicBezTo>
                          <a:pt x="332899" y="175832"/>
                          <a:pt x="322802" y="180975"/>
                          <a:pt x="312991" y="185547"/>
                        </a:cubicBezTo>
                        <a:cubicBezTo>
                          <a:pt x="275082" y="203359"/>
                          <a:pt x="240697" y="212979"/>
                          <a:pt x="209740" y="216884"/>
                        </a:cubicBezTo>
                        <a:lnTo>
                          <a:pt x="209740" y="216884"/>
                        </a:lnTo>
                        <a:cubicBezTo>
                          <a:pt x="172688" y="221361"/>
                          <a:pt x="140875" y="217170"/>
                          <a:pt x="114300" y="209741"/>
                        </a:cubicBezTo>
                        <a:lnTo>
                          <a:pt x="114300" y="209741"/>
                        </a:lnTo>
                        <a:cubicBezTo>
                          <a:pt x="114300" y="209741"/>
                          <a:pt x="114300" y="209741"/>
                          <a:pt x="114205" y="209741"/>
                        </a:cubicBezTo>
                        <a:lnTo>
                          <a:pt x="114205" y="209741"/>
                        </a:lnTo>
                        <a:cubicBezTo>
                          <a:pt x="76009" y="197168"/>
                          <a:pt x="50101" y="177260"/>
                          <a:pt x="35814" y="173641"/>
                        </a:cubicBezTo>
                        <a:lnTo>
                          <a:pt x="35814" y="173641"/>
                        </a:lnTo>
                        <a:cubicBezTo>
                          <a:pt x="35814" y="173641"/>
                          <a:pt x="35814" y="173641"/>
                          <a:pt x="35814" y="173641"/>
                        </a:cubicBezTo>
                        <a:cubicBezTo>
                          <a:pt x="35433" y="173546"/>
                          <a:pt x="35814" y="173069"/>
                          <a:pt x="35433" y="172974"/>
                        </a:cubicBezTo>
                        <a:cubicBezTo>
                          <a:pt x="12954" y="167164"/>
                          <a:pt x="5620" y="170307"/>
                          <a:pt x="15240" y="180785"/>
                        </a:cubicBezTo>
                        <a:lnTo>
                          <a:pt x="15240" y="180785"/>
                        </a:lnTo>
                        <a:cubicBezTo>
                          <a:pt x="15430" y="180975"/>
                          <a:pt x="16573" y="179546"/>
                          <a:pt x="16764" y="179737"/>
                        </a:cubicBezTo>
                        <a:cubicBezTo>
                          <a:pt x="19526" y="182594"/>
                          <a:pt x="30480" y="190405"/>
                          <a:pt x="49149" y="198025"/>
                        </a:cubicBezTo>
                        <a:lnTo>
                          <a:pt x="49149" y="198025"/>
                        </a:lnTo>
                        <a:cubicBezTo>
                          <a:pt x="72580" y="209264"/>
                          <a:pt x="105537" y="219266"/>
                          <a:pt x="147447" y="220123"/>
                        </a:cubicBezTo>
                        <a:lnTo>
                          <a:pt x="147447" y="220123"/>
                        </a:lnTo>
                        <a:cubicBezTo>
                          <a:pt x="151352" y="220218"/>
                          <a:pt x="155448" y="220218"/>
                          <a:pt x="159544" y="220123"/>
                        </a:cubicBezTo>
                        <a:lnTo>
                          <a:pt x="159544" y="220123"/>
                        </a:lnTo>
                        <a:cubicBezTo>
                          <a:pt x="204692" y="219170"/>
                          <a:pt x="259556" y="207359"/>
                          <a:pt x="323374" y="175546"/>
                        </a:cubicBezTo>
                        <a:cubicBezTo>
                          <a:pt x="356140" y="159353"/>
                          <a:pt x="391382" y="137922"/>
                          <a:pt x="428815" y="110109"/>
                        </a:cubicBezTo>
                        <a:cubicBezTo>
                          <a:pt x="430530" y="108871"/>
                          <a:pt x="432340" y="107537"/>
                          <a:pt x="434054" y="106204"/>
                        </a:cubicBezTo>
                        <a:cubicBezTo>
                          <a:pt x="472059" y="77819"/>
                          <a:pt x="512350" y="43053"/>
                          <a:pt x="554926" y="667"/>
                        </a:cubicBezTo>
                        <a:lnTo>
                          <a:pt x="554926" y="667"/>
                        </a:lnTo>
                        <a:cubicBezTo>
                          <a:pt x="555498" y="286"/>
                          <a:pt x="556641" y="476"/>
                          <a:pt x="557117" y="0"/>
                        </a:cubicBezTo>
                        <a:close/>
                        <a:moveTo>
                          <a:pt x="0" y="187547"/>
                        </a:moveTo>
                        <a:cubicBezTo>
                          <a:pt x="0" y="187547"/>
                          <a:pt x="0" y="187547"/>
                          <a:pt x="0" y="187547"/>
                        </a:cubicBezTo>
                        <a:lnTo>
                          <a:pt x="0" y="187547"/>
                        </a:lnTo>
                        <a:lnTo>
                          <a:pt x="0" y="187547"/>
                        </a:lnTo>
                        <a:lnTo>
                          <a:pt x="0" y="187547"/>
                        </a:lnTo>
                        <a:lnTo>
                          <a:pt x="0" y="187547"/>
                        </a:lnTo>
                        <a:close/>
                      </a:path>
                    </a:pathLst>
                  </a:custGeom>
                  <a:solidFill>
                    <a:srgbClr val="B3C2C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26" name="Freeform: Shape 17625">
                    <a:extLst>
                      <a:ext uri="{FF2B5EF4-FFF2-40B4-BE49-F238E27FC236}">
                        <a16:creationId xmlns:a16="http://schemas.microsoft.com/office/drawing/2014/main" id="{7302733F-148D-4465-8B5B-AF36590AEFBF}"/>
                      </a:ext>
                    </a:extLst>
                  </p:cNvPr>
                  <p:cNvSpPr/>
                  <p:nvPr/>
                </p:nvSpPr>
                <p:spPr>
                  <a:xfrm>
                    <a:off x="3668934" y="5224175"/>
                    <a:ext cx="557307" cy="236395"/>
                  </a:xfrm>
                  <a:custGeom>
                    <a:avLst/>
                    <a:gdLst>
                      <a:gd name="connsiteX0" fmla="*/ 557308 w 557307"/>
                      <a:gd name="connsiteY0" fmla="*/ 41 h 236395"/>
                      <a:gd name="connsiteX1" fmla="*/ 557308 w 557307"/>
                      <a:gd name="connsiteY1" fmla="*/ 41 h 236395"/>
                      <a:gd name="connsiteX2" fmla="*/ 557117 w 557307"/>
                      <a:gd name="connsiteY2" fmla="*/ 2517 h 236395"/>
                      <a:gd name="connsiteX3" fmla="*/ 436340 w 557307"/>
                      <a:gd name="connsiteY3" fmla="*/ 117293 h 236395"/>
                      <a:gd name="connsiteX4" fmla="*/ 342995 w 557307"/>
                      <a:gd name="connsiteY4" fmla="*/ 184445 h 236395"/>
                      <a:gd name="connsiteX5" fmla="*/ 311563 w 557307"/>
                      <a:gd name="connsiteY5" fmla="*/ 201590 h 236395"/>
                      <a:gd name="connsiteX6" fmla="*/ 202787 w 557307"/>
                      <a:gd name="connsiteY6" fmla="*/ 234546 h 236395"/>
                      <a:gd name="connsiteX7" fmla="*/ 202787 w 557307"/>
                      <a:gd name="connsiteY7" fmla="*/ 234546 h 236395"/>
                      <a:gd name="connsiteX8" fmla="*/ 103251 w 557307"/>
                      <a:gd name="connsiteY8" fmla="*/ 219211 h 236395"/>
                      <a:gd name="connsiteX9" fmla="*/ 103251 w 557307"/>
                      <a:gd name="connsiteY9" fmla="*/ 219211 h 236395"/>
                      <a:gd name="connsiteX10" fmla="*/ 103156 w 557307"/>
                      <a:gd name="connsiteY10" fmla="*/ 219211 h 236395"/>
                      <a:gd name="connsiteX11" fmla="*/ 103156 w 557307"/>
                      <a:gd name="connsiteY11" fmla="*/ 219211 h 236395"/>
                      <a:gd name="connsiteX12" fmla="*/ 26765 w 557307"/>
                      <a:gd name="connsiteY12" fmla="*/ 169967 h 236395"/>
                      <a:gd name="connsiteX13" fmla="*/ 26765 w 557307"/>
                      <a:gd name="connsiteY13" fmla="*/ 169967 h 236395"/>
                      <a:gd name="connsiteX14" fmla="*/ 26765 w 557307"/>
                      <a:gd name="connsiteY14" fmla="*/ 169967 h 236395"/>
                      <a:gd name="connsiteX15" fmla="*/ 27146 w 557307"/>
                      <a:gd name="connsiteY15" fmla="*/ 169205 h 236395"/>
                      <a:gd name="connsiteX16" fmla="*/ 22860 w 557307"/>
                      <a:gd name="connsiteY16" fmla="*/ 190922 h 236395"/>
                      <a:gd name="connsiteX17" fmla="*/ 22860 w 557307"/>
                      <a:gd name="connsiteY17" fmla="*/ 190922 h 236395"/>
                      <a:gd name="connsiteX18" fmla="*/ 24384 w 557307"/>
                      <a:gd name="connsiteY18" fmla="*/ 190636 h 236395"/>
                      <a:gd name="connsiteX19" fmla="*/ 55626 w 557307"/>
                      <a:gd name="connsiteY19" fmla="*/ 210638 h 236395"/>
                      <a:gd name="connsiteX20" fmla="*/ 55626 w 557307"/>
                      <a:gd name="connsiteY20" fmla="*/ 210638 h 236395"/>
                      <a:gd name="connsiteX21" fmla="*/ 152971 w 557307"/>
                      <a:gd name="connsiteY21" fmla="*/ 236261 h 236395"/>
                      <a:gd name="connsiteX22" fmla="*/ 152971 w 557307"/>
                      <a:gd name="connsiteY22" fmla="*/ 236261 h 236395"/>
                      <a:gd name="connsiteX23" fmla="*/ 165068 w 557307"/>
                      <a:gd name="connsiteY23" fmla="*/ 236356 h 236395"/>
                      <a:gd name="connsiteX24" fmla="*/ 165068 w 557307"/>
                      <a:gd name="connsiteY24" fmla="*/ 236356 h 236395"/>
                      <a:gd name="connsiteX25" fmla="*/ 327660 w 557307"/>
                      <a:gd name="connsiteY25" fmla="*/ 187969 h 236395"/>
                      <a:gd name="connsiteX26" fmla="*/ 431768 w 557307"/>
                      <a:gd name="connsiteY26" fmla="*/ 116817 h 236395"/>
                      <a:gd name="connsiteX27" fmla="*/ 436912 w 557307"/>
                      <a:gd name="connsiteY27" fmla="*/ 112626 h 236395"/>
                      <a:gd name="connsiteX28" fmla="*/ 555022 w 557307"/>
                      <a:gd name="connsiteY28" fmla="*/ 136 h 236395"/>
                      <a:gd name="connsiteX29" fmla="*/ 555022 w 557307"/>
                      <a:gd name="connsiteY29" fmla="*/ 136 h 236395"/>
                      <a:gd name="connsiteX30" fmla="*/ 557308 w 557307"/>
                      <a:gd name="connsiteY30" fmla="*/ 41 h 236395"/>
                      <a:gd name="connsiteX31" fmla="*/ 0 w 557307"/>
                      <a:gd name="connsiteY31" fmla="*/ 201018 h 236395"/>
                      <a:gd name="connsiteX32" fmla="*/ 0 w 557307"/>
                      <a:gd name="connsiteY32" fmla="*/ 201018 h 236395"/>
                      <a:gd name="connsiteX33" fmla="*/ 0 w 557307"/>
                      <a:gd name="connsiteY33" fmla="*/ 201018 h 236395"/>
                      <a:gd name="connsiteX34" fmla="*/ 0 w 557307"/>
                      <a:gd name="connsiteY34" fmla="*/ 201018 h 236395"/>
                      <a:gd name="connsiteX35" fmla="*/ 0 w 557307"/>
                      <a:gd name="connsiteY35" fmla="*/ 201018 h 236395"/>
                      <a:gd name="connsiteX36" fmla="*/ 0 w 557307"/>
                      <a:gd name="connsiteY36" fmla="*/ 201018 h 236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557307" h="236395">
                        <a:moveTo>
                          <a:pt x="557308" y="41"/>
                        </a:moveTo>
                        <a:lnTo>
                          <a:pt x="557308" y="41"/>
                        </a:lnTo>
                        <a:cubicBezTo>
                          <a:pt x="556927" y="517"/>
                          <a:pt x="557498" y="2041"/>
                          <a:pt x="557117" y="2517"/>
                        </a:cubicBezTo>
                        <a:cubicBezTo>
                          <a:pt x="514540" y="48713"/>
                          <a:pt x="473964" y="86147"/>
                          <a:pt x="436340" y="117293"/>
                        </a:cubicBezTo>
                        <a:cubicBezTo>
                          <a:pt x="403098" y="144916"/>
                          <a:pt x="372142" y="167204"/>
                          <a:pt x="342995" y="184445"/>
                        </a:cubicBezTo>
                        <a:cubicBezTo>
                          <a:pt x="332232" y="190826"/>
                          <a:pt x="321755" y="196446"/>
                          <a:pt x="311563" y="201590"/>
                        </a:cubicBezTo>
                        <a:cubicBezTo>
                          <a:pt x="271177" y="221687"/>
                          <a:pt x="234982" y="231593"/>
                          <a:pt x="202787" y="234546"/>
                        </a:cubicBezTo>
                        <a:lnTo>
                          <a:pt x="202787" y="234546"/>
                        </a:lnTo>
                        <a:cubicBezTo>
                          <a:pt x="163354" y="237880"/>
                          <a:pt x="130207" y="230355"/>
                          <a:pt x="103251" y="219211"/>
                        </a:cubicBezTo>
                        <a:lnTo>
                          <a:pt x="103251" y="219211"/>
                        </a:lnTo>
                        <a:cubicBezTo>
                          <a:pt x="103251" y="219211"/>
                          <a:pt x="103251" y="219211"/>
                          <a:pt x="103156" y="219211"/>
                        </a:cubicBezTo>
                        <a:lnTo>
                          <a:pt x="103156" y="219211"/>
                        </a:lnTo>
                        <a:cubicBezTo>
                          <a:pt x="62579" y="200351"/>
                          <a:pt x="37529" y="172634"/>
                          <a:pt x="26765" y="169967"/>
                        </a:cubicBezTo>
                        <a:lnTo>
                          <a:pt x="26765" y="169967"/>
                        </a:lnTo>
                        <a:cubicBezTo>
                          <a:pt x="26765" y="169967"/>
                          <a:pt x="26765" y="169967"/>
                          <a:pt x="26765" y="169967"/>
                        </a:cubicBezTo>
                        <a:cubicBezTo>
                          <a:pt x="26479" y="169871"/>
                          <a:pt x="27432" y="169300"/>
                          <a:pt x="27146" y="169205"/>
                        </a:cubicBezTo>
                        <a:cubicBezTo>
                          <a:pt x="10287" y="164823"/>
                          <a:pt x="8287" y="175110"/>
                          <a:pt x="22860" y="190922"/>
                        </a:cubicBezTo>
                        <a:lnTo>
                          <a:pt x="22860" y="190922"/>
                        </a:lnTo>
                        <a:cubicBezTo>
                          <a:pt x="23146" y="191207"/>
                          <a:pt x="24098" y="190350"/>
                          <a:pt x="24384" y="190636"/>
                        </a:cubicBezTo>
                        <a:cubicBezTo>
                          <a:pt x="28480" y="194922"/>
                          <a:pt x="39053" y="202923"/>
                          <a:pt x="55626" y="210638"/>
                        </a:cubicBezTo>
                        <a:lnTo>
                          <a:pt x="55626" y="210638"/>
                        </a:lnTo>
                        <a:cubicBezTo>
                          <a:pt x="79438" y="223783"/>
                          <a:pt x="111919" y="234927"/>
                          <a:pt x="152971" y="236261"/>
                        </a:cubicBezTo>
                        <a:lnTo>
                          <a:pt x="152971" y="236261"/>
                        </a:lnTo>
                        <a:cubicBezTo>
                          <a:pt x="156972" y="236356"/>
                          <a:pt x="160972" y="236451"/>
                          <a:pt x="165068" y="236356"/>
                        </a:cubicBezTo>
                        <a:lnTo>
                          <a:pt x="165068" y="236356"/>
                        </a:lnTo>
                        <a:cubicBezTo>
                          <a:pt x="209931" y="235689"/>
                          <a:pt x="264223" y="222735"/>
                          <a:pt x="327660" y="187969"/>
                        </a:cubicBezTo>
                        <a:cubicBezTo>
                          <a:pt x="360045" y="170348"/>
                          <a:pt x="394716" y="146916"/>
                          <a:pt x="431768" y="116817"/>
                        </a:cubicBezTo>
                        <a:cubicBezTo>
                          <a:pt x="433483" y="115484"/>
                          <a:pt x="435197" y="114055"/>
                          <a:pt x="436912" y="112626"/>
                        </a:cubicBezTo>
                        <a:cubicBezTo>
                          <a:pt x="473964" y="82337"/>
                          <a:pt x="513397" y="45189"/>
                          <a:pt x="555022" y="136"/>
                        </a:cubicBezTo>
                        <a:lnTo>
                          <a:pt x="555022" y="136"/>
                        </a:lnTo>
                        <a:cubicBezTo>
                          <a:pt x="555498" y="-245"/>
                          <a:pt x="556927" y="326"/>
                          <a:pt x="557308" y="41"/>
                        </a:cubicBezTo>
                        <a:close/>
                        <a:moveTo>
                          <a:pt x="0" y="201018"/>
                        </a:moveTo>
                        <a:cubicBezTo>
                          <a:pt x="0" y="201018"/>
                          <a:pt x="0" y="201018"/>
                          <a:pt x="0" y="201018"/>
                        </a:cubicBezTo>
                        <a:lnTo>
                          <a:pt x="0" y="201018"/>
                        </a:lnTo>
                        <a:lnTo>
                          <a:pt x="0" y="201018"/>
                        </a:lnTo>
                        <a:lnTo>
                          <a:pt x="0" y="201018"/>
                        </a:lnTo>
                        <a:lnTo>
                          <a:pt x="0" y="201018"/>
                        </a:lnTo>
                        <a:close/>
                      </a:path>
                    </a:pathLst>
                  </a:custGeom>
                  <a:solidFill>
                    <a:srgbClr val="8FA5A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27" name="Freeform: Shape 17626">
                    <a:extLst>
                      <a:ext uri="{FF2B5EF4-FFF2-40B4-BE49-F238E27FC236}">
                        <a16:creationId xmlns:a16="http://schemas.microsoft.com/office/drawing/2014/main" id="{D569C0B6-5325-4C6C-8CE9-71F5B0F3FEE0}"/>
                      </a:ext>
                    </a:extLst>
                  </p:cNvPr>
                  <p:cNvSpPr/>
                  <p:nvPr/>
                </p:nvSpPr>
                <p:spPr>
                  <a:xfrm>
                    <a:off x="3669029" y="5224061"/>
                    <a:ext cx="557498" cy="253175"/>
                  </a:xfrm>
                  <a:custGeom>
                    <a:avLst/>
                    <a:gdLst>
                      <a:gd name="connsiteX0" fmla="*/ 557498 w 557498"/>
                      <a:gd name="connsiteY0" fmla="*/ 440 h 253175"/>
                      <a:gd name="connsiteX1" fmla="*/ 557498 w 557498"/>
                      <a:gd name="connsiteY1" fmla="*/ 440 h 253175"/>
                      <a:gd name="connsiteX2" fmla="*/ 556736 w 557498"/>
                      <a:gd name="connsiteY2" fmla="*/ 3012 h 253175"/>
                      <a:gd name="connsiteX3" fmla="*/ 438721 w 557498"/>
                      <a:gd name="connsiteY3" fmla="*/ 124836 h 253175"/>
                      <a:gd name="connsiteX4" fmla="*/ 342900 w 557498"/>
                      <a:gd name="connsiteY4" fmla="*/ 199131 h 253175"/>
                      <a:gd name="connsiteX5" fmla="*/ 310229 w 557498"/>
                      <a:gd name="connsiteY5" fmla="*/ 218086 h 253175"/>
                      <a:gd name="connsiteX6" fmla="*/ 195929 w 557498"/>
                      <a:gd name="connsiteY6" fmla="*/ 252757 h 253175"/>
                      <a:gd name="connsiteX7" fmla="*/ 195929 w 557498"/>
                      <a:gd name="connsiteY7" fmla="*/ 252757 h 253175"/>
                      <a:gd name="connsiteX8" fmla="*/ 92297 w 557498"/>
                      <a:gd name="connsiteY8" fmla="*/ 229230 h 253175"/>
                      <a:gd name="connsiteX9" fmla="*/ 92297 w 557498"/>
                      <a:gd name="connsiteY9" fmla="*/ 229230 h 253175"/>
                      <a:gd name="connsiteX10" fmla="*/ 92202 w 557498"/>
                      <a:gd name="connsiteY10" fmla="*/ 229230 h 253175"/>
                      <a:gd name="connsiteX11" fmla="*/ 92202 w 557498"/>
                      <a:gd name="connsiteY11" fmla="*/ 229230 h 253175"/>
                      <a:gd name="connsiteX12" fmla="*/ 17907 w 557498"/>
                      <a:gd name="connsiteY12" fmla="*/ 166842 h 253175"/>
                      <a:gd name="connsiteX13" fmla="*/ 17907 w 557498"/>
                      <a:gd name="connsiteY13" fmla="*/ 166842 h 253175"/>
                      <a:gd name="connsiteX14" fmla="*/ 17907 w 557498"/>
                      <a:gd name="connsiteY14" fmla="*/ 166842 h 253175"/>
                      <a:gd name="connsiteX15" fmla="*/ 19050 w 557498"/>
                      <a:gd name="connsiteY15" fmla="*/ 165984 h 253175"/>
                      <a:gd name="connsiteX16" fmla="*/ 30671 w 557498"/>
                      <a:gd name="connsiteY16" fmla="*/ 201703 h 253175"/>
                      <a:gd name="connsiteX17" fmla="*/ 30671 w 557498"/>
                      <a:gd name="connsiteY17" fmla="*/ 201703 h 253175"/>
                      <a:gd name="connsiteX18" fmla="*/ 32194 w 557498"/>
                      <a:gd name="connsiteY18" fmla="*/ 202084 h 253175"/>
                      <a:gd name="connsiteX19" fmla="*/ 62389 w 557498"/>
                      <a:gd name="connsiteY19" fmla="*/ 223801 h 253175"/>
                      <a:gd name="connsiteX20" fmla="*/ 62389 w 557498"/>
                      <a:gd name="connsiteY20" fmla="*/ 223801 h 253175"/>
                      <a:gd name="connsiteX21" fmla="*/ 158686 w 557498"/>
                      <a:gd name="connsiteY21" fmla="*/ 252948 h 253175"/>
                      <a:gd name="connsiteX22" fmla="*/ 158686 w 557498"/>
                      <a:gd name="connsiteY22" fmla="*/ 252948 h 253175"/>
                      <a:gd name="connsiteX23" fmla="*/ 170783 w 557498"/>
                      <a:gd name="connsiteY23" fmla="*/ 253138 h 253175"/>
                      <a:gd name="connsiteX24" fmla="*/ 170783 w 557498"/>
                      <a:gd name="connsiteY24" fmla="*/ 253138 h 253175"/>
                      <a:gd name="connsiteX25" fmla="*/ 332137 w 557498"/>
                      <a:gd name="connsiteY25" fmla="*/ 200846 h 253175"/>
                      <a:gd name="connsiteX26" fmla="*/ 434911 w 557498"/>
                      <a:gd name="connsiteY26" fmla="*/ 124074 h 253175"/>
                      <a:gd name="connsiteX27" fmla="*/ 439960 w 557498"/>
                      <a:gd name="connsiteY27" fmla="*/ 119598 h 253175"/>
                      <a:gd name="connsiteX28" fmla="*/ 555212 w 557498"/>
                      <a:gd name="connsiteY28" fmla="*/ 59 h 253175"/>
                      <a:gd name="connsiteX29" fmla="*/ 555212 w 557498"/>
                      <a:gd name="connsiteY29" fmla="*/ 59 h 253175"/>
                      <a:gd name="connsiteX30" fmla="*/ 557498 w 557498"/>
                      <a:gd name="connsiteY30" fmla="*/ 440 h 253175"/>
                      <a:gd name="connsiteX31" fmla="*/ 0 w 557498"/>
                      <a:gd name="connsiteY31" fmla="*/ 215038 h 253175"/>
                      <a:gd name="connsiteX32" fmla="*/ 0 w 557498"/>
                      <a:gd name="connsiteY32" fmla="*/ 215038 h 253175"/>
                      <a:gd name="connsiteX33" fmla="*/ 0 w 557498"/>
                      <a:gd name="connsiteY33" fmla="*/ 215038 h 253175"/>
                      <a:gd name="connsiteX34" fmla="*/ 0 w 557498"/>
                      <a:gd name="connsiteY34" fmla="*/ 215038 h 253175"/>
                      <a:gd name="connsiteX35" fmla="*/ 0 w 557498"/>
                      <a:gd name="connsiteY35" fmla="*/ 215038 h 253175"/>
                      <a:gd name="connsiteX36" fmla="*/ 0 w 557498"/>
                      <a:gd name="connsiteY36" fmla="*/ 215038 h 253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557498" h="253175">
                        <a:moveTo>
                          <a:pt x="557498" y="440"/>
                        </a:moveTo>
                        <a:lnTo>
                          <a:pt x="557498" y="440"/>
                        </a:lnTo>
                        <a:cubicBezTo>
                          <a:pt x="557022" y="1107"/>
                          <a:pt x="557213" y="2440"/>
                          <a:pt x="556736" y="3012"/>
                        </a:cubicBezTo>
                        <a:cubicBezTo>
                          <a:pt x="515017" y="51875"/>
                          <a:pt x="475393" y="91785"/>
                          <a:pt x="438721" y="124836"/>
                        </a:cubicBezTo>
                        <a:cubicBezTo>
                          <a:pt x="404527" y="155602"/>
                          <a:pt x="372808" y="180177"/>
                          <a:pt x="342900" y="199131"/>
                        </a:cubicBezTo>
                        <a:cubicBezTo>
                          <a:pt x="331756" y="206180"/>
                          <a:pt x="320897" y="212466"/>
                          <a:pt x="310229" y="218086"/>
                        </a:cubicBezTo>
                        <a:cubicBezTo>
                          <a:pt x="267462" y="240660"/>
                          <a:pt x="229457" y="250757"/>
                          <a:pt x="195929" y="252757"/>
                        </a:cubicBezTo>
                        <a:lnTo>
                          <a:pt x="195929" y="252757"/>
                        </a:lnTo>
                        <a:cubicBezTo>
                          <a:pt x="154114" y="254948"/>
                          <a:pt x="119729" y="243994"/>
                          <a:pt x="92297" y="229230"/>
                        </a:cubicBezTo>
                        <a:lnTo>
                          <a:pt x="92297" y="229230"/>
                        </a:lnTo>
                        <a:cubicBezTo>
                          <a:pt x="92297" y="229230"/>
                          <a:pt x="92297" y="229230"/>
                          <a:pt x="92202" y="229230"/>
                        </a:cubicBezTo>
                        <a:lnTo>
                          <a:pt x="92202" y="229230"/>
                        </a:lnTo>
                        <a:cubicBezTo>
                          <a:pt x="49149" y="204084"/>
                          <a:pt x="25051" y="168651"/>
                          <a:pt x="17907" y="166842"/>
                        </a:cubicBezTo>
                        <a:lnTo>
                          <a:pt x="17907" y="166842"/>
                        </a:lnTo>
                        <a:cubicBezTo>
                          <a:pt x="17907" y="166842"/>
                          <a:pt x="17907" y="166842"/>
                          <a:pt x="17907" y="166842"/>
                        </a:cubicBezTo>
                        <a:cubicBezTo>
                          <a:pt x="17716" y="166746"/>
                          <a:pt x="19240" y="165984"/>
                          <a:pt x="19050" y="165984"/>
                        </a:cubicBezTo>
                        <a:cubicBezTo>
                          <a:pt x="7810" y="163127"/>
                          <a:pt x="11144" y="180558"/>
                          <a:pt x="30671" y="201703"/>
                        </a:cubicBezTo>
                        <a:lnTo>
                          <a:pt x="30671" y="201703"/>
                        </a:lnTo>
                        <a:cubicBezTo>
                          <a:pt x="31051" y="202084"/>
                          <a:pt x="31909" y="201703"/>
                          <a:pt x="32194" y="202084"/>
                        </a:cubicBezTo>
                        <a:cubicBezTo>
                          <a:pt x="37624" y="207799"/>
                          <a:pt x="47720" y="216086"/>
                          <a:pt x="62389" y="223801"/>
                        </a:cubicBezTo>
                        <a:lnTo>
                          <a:pt x="62389" y="223801"/>
                        </a:lnTo>
                        <a:cubicBezTo>
                          <a:pt x="86487" y="238755"/>
                          <a:pt x="118586" y="251233"/>
                          <a:pt x="158686" y="252948"/>
                        </a:cubicBezTo>
                        <a:lnTo>
                          <a:pt x="158686" y="252948"/>
                        </a:lnTo>
                        <a:cubicBezTo>
                          <a:pt x="162687" y="253138"/>
                          <a:pt x="166688" y="253233"/>
                          <a:pt x="170783" y="253138"/>
                        </a:cubicBezTo>
                        <a:lnTo>
                          <a:pt x="170783" y="253138"/>
                        </a:lnTo>
                        <a:cubicBezTo>
                          <a:pt x="215360" y="252662"/>
                          <a:pt x="269176" y="238660"/>
                          <a:pt x="332137" y="200846"/>
                        </a:cubicBezTo>
                        <a:cubicBezTo>
                          <a:pt x="364046" y="181796"/>
                          <a:pt x="398335" y="156650"/>
                          <a:pt x="434911" y="124074"/>
                        </a:cubicBezTo>
                        <a:cubicBezTo>
                          <a:pt x="436531" y="122646"/>
                          <a:pt x="438245" y="121122"/>
                          <a:pt x="439960" y="119598"/>
                        </a:cubicBezTo>
                        <a:cubicBezTo>
                          <a:pt x="476155" y="87308"/>
                          <a:pt x="514540" y="47874"/>
                          <a:pt x="555212" y="59"/>
                        </a:cubicBezTo>
                        <a:lnTo>
                          <a:pt x="555212" y="59"/>
                        </a:lnTo>
                        <a:cubicBezTo>
                          <a:pt x="555593" y="-227"/>
                          <a:pt x="557308" y="630"/>
                          <a:pt x="557498" y="440"/>
                        </a:cubicBezTo>
                        <a:close/>
                        <a:moveTo>
                          <a:pt x="0" y="215038"/>
                        </a:moveTo>
                        <a:cubicBezTo>
                          <a:pt x="0" y="215038"/>
                          <a:pt x="0" y="215038"/>
                          <a:pt x="0" y="215038"/>
                        </a:cubicBezTo>
                        <a:lnTo>
                          <a:pt x="0" y="215038"/>
                        </a:lnTo>
                        <a:lnTo>
                          <a:pt x="0" y="215038"/>
                        </a:lnTo>
                        <a:lnTo>
                          <a:pt x="0" y="215038"/>
                        </a:lnTo>
                        <a:lnTo>
                          <a:pt x="0" y="215038"/>
                        </a:lnTo>
                        <a:close/>
                      </a:path>
                    </a:pathLst>
                  </a:custGeom>
                  <a:solidFill>
                    <a:srgbClr val="6D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28" name="Freeform: Shape 17627">
                    <a:extLst>
                      <a:ext uri="{FF2B5EF4-FFF2-40B4-BE49-F238E27FC236}">
                        <a16:creationId xmlns:a16="http://schemas.microsoft.com/office/drawing/2014/main" id="{65DB1F84-9892-4C71-AC5D-D438A6D54765}"/>
                      </a:ext>
                    </a:extLst>
                  </p:cNvPr>
                  <p:cNvSpPr/>
                  <p:nvPr/>
                </p:nvSpPr>
                <p:spPr>
                  <a:xfrm>
                    <a:off x="3669220" y="5223644"/>
                    <a:ext cx="557688" cy="271135"/>
                  </a:xfrm>
                  <a:custGeom>
                    <a:avLst/>
                    <a:gdLst>
                      <a:gd name="connsiteX0" fmla="*/ 557689 w 557688"/>
                      <a:gd name="connsiteY0" fmla="*/ 1143 h 271135"/>
                      <a:gd name="connsiteX1" fmla="*/ 557689 w 557688"/>
                      <a:gd name="connsiteY1" fmla="*/ 1143 h 271135"/>
                      <a:gd name="connsiteX2" fmla="*/ 556260 w 557688"/>
                      <a:gd name="connsiteY2" fmla="*/ 3905 h 271135"/>
                      <a:gd name="connsiteX3" fmla="*/ 440912 w 557688"/>
                      <a:gd name="connsiteY3" fmla="*/ 132779 h 271135"/>
                      <a:gd name="connsiteX4" fmla="*/ 342710 w 557688"/>
                      <a:gd name="connsiteY4" fmla="*/ 214122 h 271135"/>
                      <a:gd name="connsiteX5" fmla="*/ 308896 w 557688"/>
                      <a:gd name="connsiteY5" fmla="*/ 234791 h 271135"/>
                      <a:gd name="connsiteX6" fmla="*/ 189071 w 557688"/>
                      <a:gd name="connsiteY6" fmla="*/ 271082 h 271135"/>
                      <a:gd name="connsiteX7" fmla="*/ 189071 w 557688"/>
                      <a:gd name="connsiteY7" fmla="*/ 271082 h 271135"/>
                      <a:gd name="connsiteX8" fmla="*/ 81344 w 557688"/>
                      <a:gd name="connsiteY8" fmla="*/ 239363 h 271135"/>
                      <a:gd name="connsiteX9" fmla="*/ 81344 w 557688"/>
                      <a:gd name="connsiteY9" fmla="*/ 239363 h 271135"/>
                      <a:gd name="connsiteX10" fmla="*/ 81248 w 557688"/>
                      <a:gd name="connsiteY10" fmla="*/ 239363 h 271135"/>
                      <a:gd name="connsiteX11" fmla="*/ 81248 w 557688"/>
                      <a:gd name="connsiteY11" fmla="*/ 239363 h 271135"/>
                      <a:gd name="connsiteX12" fmla="*/ 8954 w 557688"/>
                      <a:gd name="connsiteY12" fmla="*/ 163735 h 271135"/>
                      <a:gd name="connsiteX13" fmla="*/ 8954 w 557688"/>
                      <a:gd name="connsiteY13" fmla="*/ 163735 h 271135"/>
                      <a:gd name="connsiteX14" fmla="*/ 8954 w 557688"/>
                      <a:gd name="connsiteY14" fmla="*/ 163735 h 271135"/>
                      <a:gd name="connsiteX15" fmla="*/ 10763 w 557688"/>
                      <a:gd name="connsiteY15" fmla="*/ 162687 h 271135"/>
                      <a:gd name="connsiteX16" fmla="*/ 38290 w 557688"/>
                      <a:gd name="connsiteY16" fmla="*/ 212312 h 271135"/>
                      <a:gd name="connsiteX17" fmla="*/ 38290 w 557688"/>
                      <a:gd name="connsiteY17" fmla="*/ 212312 h 271135"/>
                      <a:gd name="connsiteX18" fmla="*/ 39910 w 557688"/>
                      <a:gd name="connsiteY18" fmla="*/ 213360 h 271135"/>
                      <a:gd name="connsiteX19" fmla="*/ 68961 w 557688"/>
                      <a:gd name="connsiteY19" fmla="*/ 236792 h 271135"/>
                      <a:gd name="connsiteX20" fmla="*/ 68961 w 557688"/>
                      <a:gd name="connsiteY20" fmla="*/ 236792 h 271135"/>
                      <a:gd name="connsiteX21" fmla="*/ 164306 w 557688"/>
                      <a:gd name="connsiteY21" fmla="*/ 269462 h 271135"/>
                      <a:gd name="connsiteX22" fmla="*/ 164306 w 557688"/>
                      <a:gd name="connsiteY22" fmla="*/ 269462 h 271135"/>
                      <a:gd name="connsiteX23" fmla="*/ 176498 w 557688"/>
                      <a:gd name="connsiteY23" fmla="*/ 269748 h 271135"/>
                      <a:gd name="connsiteX24" fmla="*/ 176498 w 557688"/>
                      <a:gd name="connsiteY24" fmla="*/ 269748 h 271135"/>
                      <a:gd name="connsiteX25" fmla="*/ 336613 w 557688"/>
                      <a:gd name="connsiteY25" fmla="*/ 213646 h 271135"/>
                      <a:gd name="connsiteX26" fmla="*/ 438055 w 557688"/>
                      <a:gd name="connsiteY26" fmla="*/ 131255 h 271135"/>
                      <a:gd name="connsiteX27" fmla="*/ 442913 w 557688"/>
                      <a:gd name="connsiteY27" fmla="*/ 126492 h 271135"/>
                      <a:gd name="connsiteX28" fmla="*/ 555403 w 557688"/>
                      <a:gd name="connsiteY28" fmla="*/ 0 h 271135"/>
                      <a:gd name="connsiteX29" fmla="*/ 555403 w 557688"/>
                      <a:gd name="connsiteY29" fmla="*/ 0 h 271135"/>
                      <a:gd name="connsiteX30" fmla="*/ 557689 w 557688"/>
                      <a:gd name="connsiteY30" fmla="*/ 1143 h 271135"/>
                      <a:gd name="connsiteX31" fmla="*/ 0 w 557688"/>
                      <a:gd name="connsiteY31" fmla="*/ 229267 h 271135"/>
                      <a:gd name="connsiteX32" fmla="*/ 0 w 557688"/>
                      <a:gd name="connsiteY32" fmla="*/ 229267 h 271135"/>
                      <a:gd name="connsiteX33" fmla="*/ 0 w 557688"/>
                      <a:gd name="connsiteY33" fmla="*/ 229267 h 271135"/>
                      <a:gd name="connsiteX34" fmla="*/ 0 w 557688"/>
                      <a:gd name="connsiteY34" fmla="*/ 229267 h 271135"/>
                      <a:gd name="connsiteX35" fmla="*/ 0 w 557688"/>
                      <a:gd name="connsiteY35" fmla="*/ 229267 h 271135"/>
                      <a:gd name="connsiteX36" fmla="*/ 0 w 557688"/>
                      <a:gd name="connsiteY36" fmla="*/ 229267 h 271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557688" h="271135">
                        <a:moveTo>
                          <a:pt x="557689" y="1143"/>
                        </a:moveTo>
                        <a:lnTo>
                          <a:pt x="557689" y="1143"/>
                        </a:lnTo>
                        <a:cubicBezTo>
                          <a:pt x="557117" y="1905"/>
                          <a:pt x="556831" y="3048"/>
                          <a:pt x="556260" y="3905"/>
                        </a:cubicBezTo>
                        <a:cubicBezTo>
                          <a:pt x="515493" y="55531"/>
                          <a:pt x="476917" y="97822"/>
                          <a:pt x="440912" y="132779"/>
                        </a:cubicBezTo>
                        <a:cubicBezTo>
                          <a:pt x="405860" y="166878"/>
                          <a:pt x="373285" y="193739"/>
                          <a:pt x="342710" y="214122"/>
                        </a:cubicBezTo>
                        <a:cubicBezTo>
                          <a:pt x="331089" y="221933"/>
                          <a:pt x="319849" y="228791"/>
                          <a:pt x="308896" y="234791"/>
                        </a:cubicBezTo>
                        <a:cubicBezTo>
                          <a:pt x="263747" y="259747"/>
                          <a:pt x="223838" y="270129"/>
                          <a:pt x="189071" y="271082"/>
                        </a:cubicBezTo>
                        <a:lnTo>
                          <a:pt x="189071" y="271082"/>
                        </a:lnTo>
                        <a:cubicBezTo>
                          <a:pt x="144875" y="272129"/>
                          <a:pt x="109156" y="257842"/>
                          <a:pt x="81344" y="239363"/>
                        </a:cubicBezTo>
                        <a:lnTo>
                          <a:pt x="81344" y="239363"/>
                        </a:lnTo>
                        <a:cubicBezTo>
                          <a:pt x="81344" y="239363"/>
                          <a:pt x="81344" y="239363"/>
                          <a:pt x="81248" y="239363"/>
                        </a:cubicBezTo>
                        <a:lnTo>
                          <a:pt x="81248" y="239363"/>
                        </a:lnTo>
                        <a:cubicBezTo>
                          <a:pt x="35814" y="207836"/>
                          <a:pt x="12573" y="164687"/>
                          <a:pt x="8954" y="163735"/>
                        </a:cubicBezTo>
                        <a:lnTo>
                          <a:pt x="8954" y="163735"/>
                        </a:lnTo>
                        <a:cubicBezTo>
                          <a:pt x="8954" y="163735"/>
                          <a:pt x="8954" y="163735"/>
                          <a:pt x="8954" y="163735"/>
                        </a:cubicBezTo>
                        <a:cubicBezTo>
                          <a:pt x="8858" y="163735"/>
                          <a:pt x="10858" y="162782"/>
                          <a:pt x="10763" y="162687"/>
                        </a:cubicBezTo>
                        <a:cubicBezTo>
                          <a:pt x="5239" y="161258"/>
                          <a:pt x="13811" y="185833"/>
                          <a:pt x="38290" y="212312"/>
                        </a:cubicBezTo>
                        <a:lnTo>
                          <a:pt x="38290" y="212312"/>
                        </a:lnTo>
                        <a:cubicBezTo>
                          <a:pt x="38767" y="212789"/>
                          <a:pt x="39433" y="212884"/>
                          <a:pt x="39910" y="213360"/>
                        </a:cubicBezTo>
                        <a:cubicBezTo>
                          <a:pt x="46672" y="220599"/>
                          <a:pt x="56388" y="228981"/>
                          <a:pt x="68961" y="236792"/>
                        </a:cubicBezTo>
                        <a:lnTo>
                          <a:pt x="68961" y="236792"/>
                        </a:lnTo>
                        <a:cubicBezTo>
                          <a:pt x="93440" y="253651"/>
                          <a:pt x="125158" y="267272"/>
                          <a:pt x="164306" y="269462"/>
                        </a:cubicBezTo>
                        <a:lnTo>
                          <a:pt x="164306" y="269462"/>
                        </a:lnTo>
                        <a:cubicBezTo>
                          <a:pt x="168307" y="269653"/>
                          <a:pt x="172307" y="269843"/>
                          <a:pt x="176498" y="269748"/>
                        </a:cubicBezTo>
                        <a:lnTo>
                          <a:pt x="176498" y="269748"/>
                        </a:lnTo>
                        <a:cubicBezTo>
                          <a:pt x="220789" y="269558"/>
                          <a:pt x="274034" y="254508"/>
                          <a:pt x="336613" y="213646"/>
                        </a:cubicBezTo>
                        <a:cubicBezTo>
                          <a:pt x="368046" y="193167"/>
                          <a:pt x="401860" y="166116"/>
                          <a:pt x="438055" y="131255"/>
                        </a:cubicBezTo>
                        <a:cubicBezTo>
                          <a:pt x="439674" y="129731"/>
                          <a:pt x="441293" y="128111"/>
                          <a:pt x="442913" y="126492"/>
                        </a:cubicBezTo>
                        <a:cubicBezTo>
                          <a:pt x="478155" y="92202"/>
                          <a:pt x="515683" y="50387"/>
                          <a:pt x="555403" y="0"/>
                        </a:cubicBezTo>
                        <a:lnTo>
                          <a:pt x="555403" y="0"/>
                        </a:lnTo>
                        <a:cubicBezTo>
                          <a:pt x="555593" y="0"/>
                          <a:pt x="557594" y="1238"/>
                          <a:pt x="557689" y="1143"/>
                        </a:cubicBezTo>
                        <a:close/>
                        <a:moveTo>
                          <a:pt x="0" y="229267"/>
                        </a:moveTo>
                        <a:cubicBezTo>
                          <a:pt x="0" y="229267"/>
                          <a:pt x="0" y="229267"/>
                          <a:pt x="0" y="229267"/>
                        </a:cubicBezTo>
                        <a:lnTo>
                          <a:pt x="0" y="229267"/>
                        </a:lnTo>
                        <a:lnTo>
                          <a:pt x="0" y="229267"/>
                        </a:lnTo>
                        <a:lnTo>
                          <a:pt x="0" y="229267"/>
                        </a:lnTo>
                        <a:lnTo>
                          <a:pt x="0" y="229267"/>
                        </a:lnTo>
                        <a:close/>
                      </a:path>
                    </a:pathLst>
                  </a:custGeom>
                  <a:solidFill>
                    <a:srgbClr val="4E6F6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29" name="Freeform: Shape 17628">
                    <a:extLst>
                      <a:ext uri="{FF2B5EF4-FFF2-40B4-BE49-F238E27FC236}">
                        <a16:creationId xmlns:a16="http://schemas.microsoft.com/office/drawing/2014/main" id="{13D9DC82-5E66-4432-AA24-F362984B4923}"/>
                      </a:ext>
                    </a:extLst>
                  </p:cNvPr>
                  <p:cNvSpPr/>
                  <p:nvPr/>
                </p:nvSpPr>
                <p:spPr>
                  <a:xfrm>
                    <a:off x="3669410" y="5223358"/>
                    <a:ext cx="557783" cy="289274"/>
                  </a:xfrm>
                  <a:custGeom>
                    <a:avLst/>
                    <a:gdLst>
                      <a:gd name="connsiteX0" fmla="*/ 0 w 557783"/>
                      <a:gd name="connsiteY0" fmla="*/ 160592 h 289274"/>
                      <a:gd name="connsiteX1" fmla="*/ 0 w 557783"/>
                      <a:gd name="connsiteY1" fmla="*/ 160592 h 289274"/>
                      <a:gd name="connsiteX2" fmla="*/ 2572 w 557783"/>
                      <a:gd name="connsiteY2" fmla="*/ 159449 h 289274"/>
                      <a:gd name="connsiteX3" fmla="*/ 46006 w 557783"/>
                      <a:gd name="connsiteY3" fmla="*/ 223076 h 289274"/>
                      <a:gd name="connsiteX4" fmla="*/ 46006 w 557783"/>
                      <a:gd name="connsiteY4" fmla="*/ 223076 h 289274"/>
                      <a:gd name="connsiteX5" fmla="*/ 182118 w 557783"/>
                      <a:gd name="connsiteY5" fmla="*/ 286607 h 289274"/>
                      <a:gd name="connsiteX6" fmla="*/ 182118 w 557783"/>
                      <a:gd name="connsiteY6" fmla="*/ 286607 h 289274"/>
                      <a:gd name="connsiteX7" fmla="*/ 340995 w 557783"/>
                      <a:gd name="connsiteY7" fmla="*/ 226600 h 289274"/>
                      <a:gd name="connsiteX8" fmla="*/ 441103 w 557783"/>
                      <a:gd name="connsiteY8" fmla="*/ 138494 h 289274"/>
                      <a:gd name="connsiteX9" fmla="*/ 555593 w 557783"/>
                      <a:gd name="connsiteY9" fmla="*/ 0 h 289274"/>
                      <a:gd name="connsiteX10" fmla="*/ 555593 w 557783"/>
                      <a:gd name="connsiteY10" fmla="*/ 0 h 289274"/>
                      <a:gd name="connsiteX11" fmla="*/ 557784 w 557783"/>
                      <a:gd name="connsiteY11" fmla="*/ 1619 h 289274"/>
                      <a:gd name="connsiteX12" fmla="*/ 443103 w 557783"/>
                      <a:gd name="connsiteY12" fmla="*/ 140303 h 289274"/>
                      <a:gd name="connsiteX13" fmla="*/ 342519 w 557783"/>
                      <a:gd name="connsiteY13" fmla="*/ 228791 h 289274"/>
                      <a:gd name="connsiteX14" fmla="*/ 182118 w 557783"/>
                      <a:gd name="connsiteY14" fmla="*/ 289274 h 289274"/>
                      <a:gd name="connsiteX15" fmla="*/ 182118 w 557783"/>
                      <a:gd name="connsiteY15" fmla="*/ 289274 h 289274"/>
                      <a:gd name="connsiteX16" fmla="*/ 0 w 557783"/>
                      <a:gd name="connsiteY16" fmla="*/ 160592 h 289274"/>
                      <a:gd name="connsiteX17" fmla="*/ 0 w 557783"/>
                      <a:gd name="connsiteY17" fmla="*/ 160592 h 289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57783" h="289274">
                        <a:moveTo>
                          <a:pt x="0" y="160592"/>
                        </a:moveTo>
                        <a:lnTo>
                          <a:pt x="0" y="160592"/>
                        </a:lnTo>
                        <a:lnTo>
                          <a:pt x="2572" y="159449"/>
                        </a:lnTo>
                        <a:cubicBezTo>
                          <a:pt x="2667" y="159449"/>
                          <a:pt x="16574" y="191262"/>
                          <a:pt x="46006" y="223076"/>
                        </a:cubicBezTo>
                        <a:lnTo>
                          <a:pt x="46006" y="223076"/>
                        </a:lnTo>
                        <a:cubicBezTo>
                          <a:pt x="75533" y="254889"/>
                          <a:pt x="120301" y="286607"/>
                          <a:pt x="182118" y="286607"/>
                        </a:cubicBezTo>
                        <a:lnTo>
                          <a:pt x="182118" y="286607"/>
                        </a:lnTo>
                        <a:cubicBezTo>
                          <a:pt x="226124" y="286607"/>
                          <a:pt x="278892" y="270510"/>
                          <a:pt x="340995" y="226600"/>
                        </a:cubicBezTo>
                        <a:cubicBezTo>
                          <a:pt x="372046" y="204692"/>
                          <a:pt x="405384" y="175831"/>
                          <a:pt x="441103" y="138494"/>
                        </a:cubicBezTo>
                        <a:cubicBezTo>
                          <a:pt x="476821" y="101155"/>
                          <a:pt x="515017" y="55531"/>
                          <a:pt x="555593" y="0"/>
                        </a:cubicBezTo>
                        <a:lnTo>
                          <a:pt x="555593" y="0"/>
                        </a:lnTo>
                        <a:lnTo>
                          <a:pt x="557784" y="1619"/>
                        </a:lnTo>
                        <a:cubicBezTo>
                          <a:pt x="517112" y="57150"/>
                          <a:pt x="478917" y="102965"/>
                          <a:pt x="443103" y="140303"/>
                        </a:cubicBezTo>
                        <a:cubicBezTo>
                          <a:pt x="407289" y="177641"/>
                          <a:pt x="373761" y="206693"/>
                          <a:pt x="342519" y="228791"/>
                        </a:cubicBezTo>
                        <a:cubicBezTo>
                          <a:pt x="280130" y="272891"/>
                          <a:pt x="226790" y="289274"/>
                          <a:pt x="182118" y="289274"/>
                        </a:cubicBezTo>
                        <a:lnTo>
                          <a:pt x="182118" y="289274"/>
                        </a:lnTo>
                        <a:cubicBezTo>
                          <a:pt x="56388" y="289274"/>
                          <a:pt x="95" y="160687"/>
                          <a:pt x="0" y="160592"/>
                        </a:cubicBezTo>
                        <a:lnTo>
                          <a:pt x="0" y="160592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580" name="Graphic 1">
                  <a:extLst>
                    <a:ext uri="{FF2B5EF4-FFF2-40B4-BE49-F238E27FC236}">
                      <a16:creationId xmlns:a16="http://schemas.microsoft.com/office/drawing/2014/main" id="{79B0CBE0-CC06-4E2F-A965-37E2595D0D0E}"/>
                    </a:ext>
                  </a:extLst>
                </p:cNvPr>
                <p:cNvGrpSpPr/>
                <p:nvPr/>
              </p:nvGrpSpPr>
              <p:grpSpPr>
                <a:xfrm>
                  <a:off x="4114244" y="5217643"/>
                  <a:ext cx="237536" cy="572071"/>
                  <a:chOff x="4114244" y="5217643"/>
                  <a:chExt cx="237536" cy="572071"/>
                </a:xfrm>
                <a:solidFill>
                  <a:schemeClr val="accent1"/>
                </a:solidFill>
              </p:grpSpPr>
              <p:sp>
                <p:nvSpPr>
                  <p:cNvPr id="17614" name="Freeform: Shape 17613">
                    <a:extLst>
                      <a:ext uri="{FF2B5EF4-FFF2-40B4-BE49-F238E27FC236}">
                        <a16:creationId xmlns:a16="http://schemas.microsoft.com/office/drawing/2014/main" id="{52F8121B-AC36-4321-99F1-CEA664A00404}"/>
                      </a:ext>
                    </a:extLst>
                  </p:cNvPr>
                  <p:cNvSpPr/>
                  <p:nvPr/>
                </p:nvSpPr>
                <p:spPr>
                  <a:xfrm>
                    <a:off x="4114244" y="5217643"/>
                    <a:ext cx="237536" cy="571992"/>
                  </a:xfrm>
                  <a:custGeom>
                    <a:avLst/>
                    <a:gdLst>
                      <a:gd name="connsiteX0" fmla="*/ 111902 w 237536"/>
                      <a:gd name="connsiteY0" fmla="*/ 0 h 571992"/>
                      <a:gd name="connsiteX1" fmla="*/ 237537 w 237536"/>
                      <a:gd name="connsiteY1" fmla="*/ 570452 h 571992"/>
                      <a:gd name="connsiteX2" fmla="*/ 111902 w 237536"/>
                      <a:gd name="connsiteY2" fmla="*/ 0 h 571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7536" h="571992">
                        <a:moveTo>
                          <a:pt x="111902" y="0"/>
                        </a:moveTo>
                        <a:cubicBezTo>
                          <a:pt x="111902" y="0"/>
                          <a:pt x="28749" y="379285"/>
                          <a:pt x="237537" y="570452"/>
                        </a:cubicBezTo>
                        <a:cubicBezTo>
                          <a:pt x="237537" y="570452"/>
                          <a:pt x="-199375" y="630555"/>
                          <a:pt x="111902" y="0"/>
                        </a:cubicBezTo>
                        <a:close/>
                      </a:path>
                    </a:pathLst>
                  </a:custGeom>
                  <a:solidFill>
                    <a:srgbClr val="00968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615" name="Graphic 1">
                    <a:extLst>
                      <a:ext uri="{FF2B5EF4-FFF2-40B4-BE49-F238E27FC236}">
                        <a16:creationId xmlns:a16="http://schemas.microsoft.com/office/drawing/2014/main" id="{95F505C2-99F6-4310-B2EB-22DC969B9747}"/>
                      </a:ext>
                    </a:extLst>
                  </p:cNvPr>
                  <p:cNvGrpSpPr/>
                  <p:nvPr/>
                </p:nvGrpSpPr>
                <p:grpSpPr>
                  <a:xfrm>
                    <a:off x="4122324" y="5222691"/>
                    <a:ext cx="228314" cy="567023"/>
                    <a:chOff x="4122324" y="5222691"/>
                    <a:chExt cx="228314" cy="567023"/>
                  </a:xfrm>
                  <a:solidFill>
                    <a:schemeClr val="accent1"/>
                  </a:solidFill>
                </p:grpSpPr>
                <p:sp>
                  <p:nvSpPr>
                    <p:cNvPr id="17616" name="Freeform: Shape 17615">
                      <a:extLst>
                        <a:ext uri="{FF2B5EF4-FFF2-40B4-BE49-F238E27FC236}">
                          <a16:creationId xmlns:a16="http://schemas.microsoft.com/office/drawing/2014/main" id="{C66654B4-171B-4DBB-8361-A11D972999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0714" y="5223073"/>
                      <a:ext cx="149923" cy="566642"/>
                    </a:xfrm>
                    <a:custGeom>
                      <a:avLst/>
                      <a:gdLst>
                        <a:gd name="connsiteX0" fmla="*/ 0 w 149923"/>
                        <a:gd name="connsiteY0" fmla="*/ 203073 h 566642"/>
                        <a:gd name="connsiteX1" fmla="*/ 22384 w 149923"/>
                        <a:gd name="connsiteY1" fmla="*/ 0 h 566642"/>
                        <a:gd name="connsiteX2" fmla="*/ 22384 w 149923"/>
                        <a:gd name="connsiteY2" fmla="*/ 0 h 566642"/>
                        <a:gd name="connsiteX3" fmla="*/ 25146 w 149923"/>
                        <a:gd name="connsiteY3" fmla="*/ 571 h 566642"/>
                        <a:gd name="connsiteX4" fmla="*/ 2762 w 149923"/>
                        <a:gd name="connsiteY4" fmla="*/ 203073 h 566642"/>
                        <a:gd name="connsiteX5" fmla="*/ 2762 w 149923"/>
                        <a:gd name="connsiteY5" fmla="*/ 203073 h 566642"/>
                        <a:gd name="connsiteX6" fmla="*/ 127064 w 149923"/>
                        <a:gd name="connsiteY6" fmla="*/ 547021 h 566642"/>
                        <a:gd name="connsiteX7" fmla="*/ 127064 w 149923"/>
                        <a:gd name="connsiteY7" fmla="*/ 547021 h 566642"/>
                        <a:gd name="connsiteX8" fmla="*/ 149924 w 149923"/>
                        <a:gd name="connsiteY8" fmla="*/ 564261 h 566642"/>
                        <a:gd name="connsiteX9" fmla="*/ 149924 w 149923"/>
                        <a:gd name="connsiteY9" fmla="*/ 564261 h 566642"/>
                        <a:gd name="connsiteX10" fmla="*/ 148590 w 149923"/>
                        <a:gd name="connsiteY10" fmla="*/ 566642 h 566642"/>
                        <a:gd name="connsiteX11" fmla="*/ 0 w 149923"/>
                        <a:gd name="connsiteY11" fmla="*/ 203073 h 566642"/>
                        <a:gd name="connsiteX12" fmla="*/ 0 w 149923"/>
                        <a:gd name="connsiteY12" fmla="*/ 203073 h 566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49923" h="566642">
                          <a:moveTo>
                            <a:pt x="0" y="203073"/>
                          </a:moveTo>
                          <a:cubicBezTo>
                            <a:pt x="0" y="144304"/>
                            <a:pt x="6572" y="76962"/>
                            <a:pt x="22384" y="0"/>
                          </a:cubicBezTo>
                          <a:lnTo>
                            <a:pt x="22384" y="0"/>
                          </a:lnTo>
                          <a:lnTo>
                            <a:pt x="25146" y="571"/>
                          </a:lnTo>
                          <a:cubicBezTo>
                            <a:pt x="9335" y="77438"/>
                            <a:pt x="2762" y="144590"/>
                            <a:pt x="2762" y="203073"/>
                          </a:cubicBezTo>
                          <a:lnTo>
                            <a:pt x="2762" y="203073"/>
                          </a:lnTo>
                          <a:cubicBezTo>
                            <a:pt x="2762" y="411766"/>
                            <a:pt x="85725" y="510635"/>
                            <a:pt x="127064" y="547021"/>
                          </a:cubicBezTo>
                          <a:lnTo>
                            <a:pt x="127064" y="547021"/>
                          </a:lnTo>
                          <a:cubicBezTo>
                            <a:pt x="140875" y="559118"/>
                            <a:pt x="149924" y="564261"/>
                            <a:pt x="149924" y="564261"/>
                          </a:cubicBezTo>
                          <a:lnTo>
                            <a:pt x="149924" y="564261"/>
                          </a:lnTo>
                          <a:lnTo>
                            <a:pt x="148590" y="566642"/>
                          </a:lnTo>
                          <a:cubicBezTo>
                            <a:pt x="148304" y="566547"/>
                            <a:pt x="-95" y="482346"/>
                            <a:pt x="0" y="203073"/>
                          </a:cubicBezTo>
                          <a:lnTo>
                            <a:pt x="0" y="203073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17" name="Freeform: Shape 17616">
                      <a:extLst>
                        <a:ext uri="{FF2B5EF4-FFF2-40B4-BE49-F238E27FC236}">
                          <a16:creationId xmlns:a16="http://schemas.microsoft.com/office/drawing/2014/main" id="{27A4370B-A887-423F-AEB5-70FB57E0AD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1066" y="5280699"/>
                      <a:ext cx="158970" cy="508825"/>
                    </a:xfrm>
                    <a:custGeom>
                      <a:avLst/>
                      <a:gdLst>
                        <a:gd name="connsiteX0" fmla="*/ 15268 w 158970"/>
                        <a:gd name="connsiteY0" fmla="*/ 381 h 508825"/>
                        <a:gd name="connsiteX1" fmla="*/ 15268 w 158970"/>
                        <a:gd name="connsiteY1" fmla="*/ 381 h 508825"/>
                        <a:gd name="connsiteX2" fmla="*/ 17554 w 158970"/>
                        <a:gd name="connsiteY2" fmla="*/ 0 h 508825"/>
                        <a:gd name="connsiteX3" fmla="*/ 15744 w 158970"/>
                        <a:gd name="connsiteY3" fmla="*/ 111443 h 508825"/>
                        <a:gd name="connsiteX4" fmla="*/ 15744 w 158970"/>
                        <a:gd name="connsiteY4" fmla="*/ 111443 h 508825"/>
                        <a:gd name="connsiteX5" fmla="*/ 16125 w 158970"/>
                        <a:gd name="connsiteY5" fmla="*/ 112681 h 508825"/>
                        <a:gd name="connsiteX6" fmla="*/ 26698 w 158970"/>
                        <a:gd name="connsiteY6" fmla="*/ 339090 h 508825"/>
                        <a:gd name="connsiteX7" fmla="*/ 26698 w 158970"/>
                        <a:gd name="connsiteY7" fmla="*/ 339090 h 508825"/>
                        <a:gd name="connsiteX8" fmla="*/ 131378 w 158970"/>
                        <a:gd name="connsiteY8" fmla="*/ 491490 h 508825"/>
                        <a:gd name="connsiteX9" fmla="*/ 131378 w 158970"/>
                        <a:gd name="connsiteY9" fmla="*/ 491490 h 508825"/>
                        <a:gd name="connsiteX10" fmla="*/ 154143 w 158970"/>
                        <a:gd name="connsiteY10" fmla="*/ 504349 h 508825"/>
                        <a:gd name="connsiteX11" fmla="*/ 154143 w 158970"/>
                        <a:gd name="connsiteY11" fmla="*/ 504349 h 508825"/>
                        <a:gd name="connsiteX12" fmla="*/ 158905 w 158970"/>
                        <a:gd name="connsiteY12" fmla="*/ 506349 h 508825"/>
                        <a:gd name="connsiteX13" fmla="*/ 158905 w 158970"/>
                        <a:gd name="connsiteY13" fmla="*/ 506349 h 508825"/>
                        <a:gd name="connsiteX14" fmla="*/ 158810 w 158970"/>
                        <a:gd name="connsiteY14" fmla="*/ 507111 h 508825"/>
                        <a:gd name="connsiteX15" fmla="*/ 158810 w 158970"/>
                        <a:gd name="connsiteY15" fmla="*/ 507111 h 508825"/>
                        <a:gd name="connsiteX16" fmla="*/ 158143 w 158970"/>
                        <a:gd name="connsiteY16" fmla="*/ 508825 h 508825"/>
                        <a:gd name="connsiteX17" fmla="*/ 143379 w 158970"/>
                        <a:gd name="connsiteY17" fmla="*/ 499777 h 508825"/>
                        <a:gd name="connsiteX18" fmla="*/ 143379 w 158970"/>
                        <a:gd name="connsiteY18" fmla="*/ 499777 h 508825"/>
                        <a:gd name="connsiteX19" fmla="*/ 28603 w 158970"/>
                        <a:gd name="connsiteY19" fmla="*/ 337661 h 508825"/>
                        <a:gd name="connsiteX20" fmla="*/ 28603 w 158970"/>
                        <a:gd name="connsiteY20" fmla="*/ 337661 h 508825"/>
                        <a:gd name="connsiteX21" fmla="*/ 790 w 158970"/>
                        <a:gd name="connsiteY21" fmla="*/ 188881 h 508825"/>
                        <a:gd name="connsiteX22" fmla="*/ 790 w 158970"/>
                        <a:gd name="connsiteY22" fmla="*/ 188881 h 508825"/>
                        <a:gd name="connsiteX23" fmla="*/ 15268 w 158970"/>
                        <a:gd name="connsiteY23" fmla="*/ 381 h 5088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58970" h="508825">
                          <a:moveTo>
                            <a:pt x="15268" y="381"/>
                          </a:moveTo>
                          <a:lnTo>
                            <a:pt x="15268" y="381"/>
                          </a:lnTo>
                          <a:cubicBezTo>
                            <a:pt x="15268" y="95"/>
                            <a:pt x="17554" y="286"/>
                            <a:pt x="17554" y="0"/>
                          </a:cubicBezTo>
                          <a:cubicBezTo>
                            <a:pt x="4505" y="50482"/>
                            <a:pt x="3743" y="87916"/>
                            <a:pt x="15744" y="111443"/>
                          </a:cubicBezTo>
                          <a:lnTo>
                            <a:pt x="15744" y="111443"/>
                          </a:lnTo>
                          <a:cubicBezTo>
                            <a:pt x="15744" y="111824"/>
                            <a:pt x="16125" y="112395"/>
                            <a:pt x="16125" y="112681"/>
                          </a:cubicBezTo>
                          <a:cubicBezTo>
                            <a:pt x="4028" y="208693"/>
                            <a:pt x="10886" y="282607"/>
                            <a:pt x="26698" y="339090"/>
                          </a:cubicBezTo>
                          <a:lnTo>
                            <a:pt x="26698" y="339090"/>
                          </a:lnTo>
                          <a:cubicBezTo>
                            <a:pt x="49844" y="428530"/>
                            <a:pt x="99945" y="471678"/>
                            <a:pt x="131378" y="491490"/>
                          </a:cubicBezTo>
                          <a:lnTo>
                            <a:pt x="131378" y="491490"/>
                          </a:lnTo>
                          <a:cubicBezTo>
                            <a:pt x="141284" y="498158"/>
                            <a:pt x="149285" y="502253"/>
                            <a:pt x="154143" y="504349"/>
                          </a:cubicBezTo>
                          <a:lnTo>
                            <a:pt x="154143" y="504349"/>
                          </a:lnTo>
                          <a:cubicBezTo>
                            <a:pt x="156905" y="505778"/>
                            <a:pt x="158524" y="506349"/>
                            <a:pt x="158905" y="506349"/>
                          </a:cubicBezTo>
                          <a:lnTo>
                            <a:pt x="158905" y="506349"/>
                          </a:lnTo>
                          <a:cubicBezTo>
                            <a:pt x="159095" y="506349"/>
                            <a:pt x="158810" y="507111"/>
                            <a:pt x="158810" y="507111"/>
                          </a:cubicBezTo>
                          <a:lnTo>
                            <a:pt x="158810" y="507111"/>
                          </a:lnTo>
                          <a:lnTo>
                            <a:pt x="158143" y="508825"/>
                          </a:lnTo>
                          <a:cubicBezTo>
                            <a:pt x="158048" y="508825"/>
                            <a:pt x="152428" y="506063"/>
                            <a:pt x="143379" y="499777"/>
                          </a:cubicBezTo>
                          <a:lnTo>
                            <a:pt x="143379" y="499777"/>
                          </a:lnTo>
                          <a:cubicBezTo>
                            <a:pt x="117090" y="481775"/>
                            <a:pt x="61750" y="434626"/>
                            <a:pt x="28603" y="337661"/>
                          </a:cubicBezTo>
                          <a:lnTo>
                            <a:pt x="28603" y="337661"/>
                          </a:lnTo>
                          <a:cubicBezTo>
                            <a:pt x="14125" y="297466"/>
                            <a:pt x="3552" y="248412"/>
                            <a:pt x="790" y="188881"/>
                          </a:cubicBezTo>
                          <a:lnTo>
                            <a:pt x="790" y="188881"/>
                          </a:lnTo>
                          <a:cubicBezTo>
                            <a:pt x="-1877" y="135160"/>
                            <a:pt x="2028" y="72676"/>
                            <a:pt x="15268" y="381"/>
                          </a:cubicBez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18" name="Freeform: Shape 17617">
                      <a:extLst>
                        <a:ext uri="{FF2B5EF4-FFF2-40B4-BE49-F238E27FC236}">
                          <a16:creationId xmlns:a16="http://schemas.microsoft.com/office/drawing/2014/main" id="{AF36C9D1-3927-4B3D-A835-E47726364C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9911" y="5337944"/>
                      <a:ext cx="169526" cy="451485"/>
                    </a:xfrm>
                    <a:custGeom>
                      <a:avLst/>
                      <a:gdLst>
                        <a:gd name="connsiteX0" fmla="*/ 9564 w 169526"/>
                        <a:gd name="connsiteY0" fmla="*/ 1238 h 451485"/>
                        <a:gd name="connsiteX1" fmla="*/ 9564 w 169526"/>
                        <a:gd name="connsiteY1" fmla="*/ 1238 h 451485"/>
                        <a:gd name="connsiteX2" fmla="*/ 11374 w 169526"/>
                        <a:gd name="connsiteY2" fmla="*/ 0 h 451485"/>
                        <a:gd name="connsiteX3" fmla="*/ 30043 w 169526"/>
                        <a:gd name="connsiteY3" fmla="*/ 20384 h 451485"/>
                        <a:gd name="connsiteX4" fmla="*/ 30043 w 169526"/>
                        <a:gd name="connsiteY4" fmla="*/ 20384 h 451485"/>
                        <a:gd name="connsiteX5" fmla="*/ 30900 w 169526"/>
                        <a:gd name="connsiteY5" fmla="*/ 21622 h 451485"/>
                        <a:gd name="connsiteX6" fmla="*/ 19280 w 169526"/>
                        <a:gd name="connsiteY6" fmla="*/ 272320 h 451485"/>
                        <a:gd name="connsiteX7" fmla="*/ 19280 w 169526"/>
                        <a:gd name="connsiteY7" fmla="*/ 272320 h 451485"/>
                        <a:gd name="connsiteX8" fmla="*/ 137104 w 169526"/>
                        <a:gd name="connsiteY8" fmla="*/ 436531 h 451485"/>
                        <a:gd name="connsiteX9" fmla="*/ 137104 w 169526"/>
                        <a:gd name="connsiteY9" fmla="*/ 436531 h 451485"/>
                        <a:gd name="connsiteX10" fmla="*/ 163584 w 169526"/>
                        <a:gd name="connsiteY10" fmla="*/ 447485 h 451485"/>
                        <a:gd name="connsiteX11" fmla="*/ 163584 w 169526"/>
                        <a:gd name="connsiteY11" fmla="*/ 447485 h 451485"/>
                        <a:gd name="connsiteX12" fmla="*/ 169203 w 169526"/>
                        <a:gd name="connsiteY12" fmla="*/ 449009 h 451485"/>
                        <a:gd name="connsiteX13" fmla="*/ 169203 w 169526"/>
                        <a:gd name="connsiteY13" fmla="*/ 449009 h 451485"/>
                        <a:gd name="connsiteX14" fmla="*/ 169489 w 169526"/>
                        <a:gd name="connsiteY14" fmla="*/ 449580 h 451485"/>
                        <a:gd name="connsiteX15" fmla="*/ 169489 w 169526"/>
                        <a:gd name="connsiteY15" fmla="*/ 449580 h 451485"/>
                        <a:gd name="connsiteX16" fmla="*/ 169013 w 169526"/>
                        <a:gd name="connsiteY16" fmla="*/ 451485 h 451485"/>
                        <a:gd name="connsiteX17" fmla="*/ 154916 w 169526"/>
                        <a:gd name="connsiteY17" fmla="*/ 444246 h 451485"/>
                        <a:gd name="connsiteX18" fmla="*/ 154916 w 169526"/>
                        <a:gd name="connsiteY18" fmla="*/ 444246 h 451485"/>
                        <a:gd name="connsiteX19" fmla="*/ 38235 w 169526"/>
                        <a:gd name="connsiteY19" fmla="*/ 308134 h 451485"/>
                        <a:gd name="connsiteX20" fmla="*/ 38235 w 169526"/>
                        <a:gd name="connsiteY20" fmla="*/ 308134 h 451485"/>
                        <a:gd name="connsiteX21" fmla="*/ 2897 w 169526"/>
                        <a:gd name="connsiteY21" fmla="*/ 175165 h 451485"/>
                        <a:gd name="connsiteX22" fmla="*/ 2897 w 169526"/>
                        <a:gd name="connsiteY22" fmla="*/ 175165 h 451485"/>
                        <a:gd name="connsiteX23" fmla="*/ 9564 w 169526"/>
                        <a:gd name="connsiteY23" fmla="*/ 1238 h 451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69526" h="451485">
                          <a:moveTo>
                            <a:pt x="9564" y="1238"/>
                          </a:moveTo>
                          <a:lnTo>
                            <a:pt x="9564" y="1238"/>
                          </a:lnTo>
                          <a:cubicBezTo>
                            <a:pt x="9564" y="667"/>
                            <a:pt x="11374" y="572"/>
                            <a:pt x="11374" y="0"/>
                          </a:cubicBezTo>
                          <a:cubicBezTo>
                            <a:pt x="1182" y="24098"/>
                            <a:pt x="6040" y="31814"/>
                            <a:pt x="30043" y="20384"/>
                          </a:cubicBezTo>
                          <a:lnTo>
                            <a:pt x="30043" y="20384"/>
                          </a:lnTo>
                          <a:cubicBezTo>
                            <a:pt x="30043" y="20669"/>
                            <a:pt x="30900" y="21336"/>
                            <a:pt x="30900" y="21622"/>
                          </a:cubicBezTo>
                          <a:cubicBezTo>
                            <a:pt x="6516" y="129254"/>
                            <a:pt x="6612" y="210884"/>
                            <a:pt x="19280" y="272320"/>
                          </a:cubicBezTo>
                          <a:lnTo>
                            <a:pt x="19280" y="272320"/>
                          </a:lnTo>
                          <a:cubicBezTo>
                            <a:pt x="37854" y="375761"/>
                            <a:pt x="98814" y="418624"/>
                            <a:pt x="137104" y="436531"/>
                          </a:cubicBezTo>
                          <a:lnTo>
                            <a:pt x="137104" y="436531"/>
                          </a:lnTo>
                          <a:cubicBezTo>
                            <a:pt x="148534" y="442341"/>
                            <a:pt x="157869" y="445770"/>
                            <a:pt x="163584" y="447485"/>
                          </a:cubicBezTo>
                          <a:lnTo>
                            <a:pt x="163584" y="447485"/>
                          </a:lnTo>
                          <a:cubicBezTo>
                            <a:pt x="166631" y="448628"/>
                            <a:pt x="168537" y="449104"/>
                            <a:pt x="169203" y="449009"/>
                          </a:cubicBezTo>
                          <a:lnTo>
                            <a:pt x="169203" y="449009"/>
                          </a:lnTo>
                          <a:cubicBezTo>
                            <a:pt x="169680" y="449009"/>
                            <a:pt x="169489" y="449580"/>
                            <a:pt x="169489" y="449580"/>
                          </a:cubicBezTo>
                          <a:lnTo>
                            <a:pt x="169489" y="449580"/>
                          </a:lnTo>
                          <a:lnTo>
                            <a:pt x="169013" y="451485"/>
                          </a:lnTo>
                          <a:cubicBezTo>
                            <a:pt x="168918" y="451485"/>
                            <a:pt x="163584" y="449390"/>
                            <a:pt x="154916" y="444246"/>
                          </a:cubicBezTo>
                          <a:lnTo>
                            <a:pt x="154916" y="444246"/>
                          </a:lnTo>
                          <a:cubicBezTo>
                            <a:pt x="129294" y="429863"/>
                            <a:pt x="74334" y="391478"/>
                            <a:pt x="38235" y="308134"/>
                          </a:cubicBezTo>
                          <a:lnTo>
                            <a:pt x="38235" y="308134"/>
                          </a:lnTo>
                          <a:cubicBezTo>
                            <a:pt x="21661" y="272891"/>
                            <a:pt x="8421" y="229267"/>
                            <a:pt x="2897" y="175165"/>
                          </a:cubicBezTo>
                          <a:lnTo>
                            <a:pt x="2897" y="175165"/>
                          </a:lnTo>
                          <a:cubicBezTo>
                            <a:pt x="-2152" y="126301"/>
                            <a:pt x="-1008" y="68771"/>
                            <a:pt x="9564" y="1238"/>
                          </a:cubicBez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19" name="Freeform: Shape 17618">
                      <a:extLst>
                        <a:ext uri="{FF2B5EF4-FFF2-40B4-BE49-F238E27FC236}">
                          <a16:creationId xmlns:a16="http://schemas.microsoft.com/office/drawing/2014/main" id="{8A7E06DE-2D8E-4EFE-B31C-27DF303E25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7462" y="5324419"/>
                      <a:ext cx="181651" cy="464915"/>
                    </a:xfrm>
                    <a:custGeom>
                      <a:avLst/>
                      <a:gdLst>
                        <a:gd name="connsiteX0" fmla="*/ 5249 w 181651"/>
                        <a:gd name="connsiteY0" fmla="*/ 72866 h 464915"/>
                        <a:gd name="connsiteX1" fmla="*/ 5249 w 181651"/>
                        <a:gd name="connsiteY1" fmla="*/ 72866 h 464915"/>
                        <a:gd name="connsiteX2" fmla="*/ 6582 w 181651"/>
                        <a:gd name="connsiteY2" fmla="*/ 70771 h 464915"/>
                        <a:gd name="connsiteX3" fmla="*/ 45825 w 181651"/>
                        <a:gd name="connsiteY3" fmla="*/ 0 h 464915"/>
                        <a:gd name="connsiteX4" fmla="*/ 45825 w 181651"/>
                        <a:gd name="connsiteY4" fmla="*/ 0 h 464915"/>
                        <a:gd name="connsiteX5" fmla="*/ 47064 w 181651"/>
                        <a:gd name="connsiteY5" fmla="*/ 1238 h 464915"/>
                        <a:gd name="connsiteX6" fmla="*/ 13155 w 181651"/>
                        <a:gd name="connsiteY6" fmla="*/ 276130 h 464915"/>
                        <a:gd name="connsiteX7" fmla="*/ 13155 w 181651"/>
                        <a:gd name="connsiteY7" fmla="*/ 276130 h 464915"/>
                        <a:gd name="connsiteX8" fmla="*/ 144219 w 181651"/>
                        <a:gd name="connsiteY8" fmla="*/ 452247 h 464915"/>
                        <a:gd name="connsiteX9" fmla="*/ 144219 w 181651"/>
                        <a:gd name="connsiteY9" fmla="*/ 452247 h 464915"/>
                        <a:gd name="connsiteX10" fmla="*/ 174413 w 181651"/>
                        <a:gd name="connsiteY10" fmla="*/ 461296 h 464915"/>
                        <a:gd name="connsiteX11" fmla="*/ 174413 w 181651"/>
                        <a:gd name="connsiteY11" fmla="*/ 461296 h 464915"/>
                        <a:gd name="connsiteX12" fmla="*/ 180890 w 181651"/>
                        <a:gd name="connsiteY12" fmla="*/ 462439 h 464915"/>
                        <a:gd name="connsiteX13" fmla="*/ 180890 w 181651"/>
                        <a:gd name="connsiteY13" fmla="*/ 462439 h 464915"/>
                        <a:gd name="connsiteX14" fmla="*/ 181652 w 181651"/>
                        <a:gd name="connsiteY14" fmla="*/ 462820 h 464915"/>
                        <a:gd name="connsiteX15" fmla="*/ 181652 w 181651"/>
                        <a:gd name="connsiteY15" fmla="*/ 462820 h 464915"/>
                        <a:gd name="connsiteX16" fmla="*/ 181366 w 181651"/>
                        <a:gd name="connsiteY16" fmla="*/ 464915 h 464915"/>
                        <a:gd name="connsiteX17" fmla="*/ 168031 w 181651"/>
                        <a:gd name="connsiteY17" fmla="*/ 459581 h 464915"/>
                        <a:gd name="connsiteX18" fmla="*/ 168031 w 181651"/>
                        <a:gd name="connsiteY18" fmla="*/ 459581 h 464915"/>
                        <a:gd name="connsiteX19" fmla="*/ 49350 w 181651"/>
                        <a:gd name="connsiteY19" fmla="*/ 349377 h 464915"/>
                        <a:gd name="connsiteX20" fmla="*/ 49350 w 181651"/>
                        <a:gd name="connsiteY20" fmla="*/ 349377 h 464915"/>
                        <a:gd name="connsiteX21" fmla="*/ 6487 w 181651"/>
                        <a:gd name="connsiteY21" fmla="*/ 232315 h 464915"/>
                        <a:gd name="connsiteX22" fmla="*/ 6487 w 181651"/>
                        <a:gd name="connsiteY22" fmla="*/ 232315 h 464915"/>
                        <a:gd name="connsiteX23" fmla="*/ 5249 w 181651"/>
                        <a:gd name="connsiteY23" fmla="*/ 72866 h 464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81651" h="464915">
                          <a:moveTo>
                            <a:pt x="5249" y="72866"/>
                          </a:moveTo>
                          <a:lnTo>
                            <a:pt x="5249" y="72866"/>
                          </a:lnTo>
                          <a:cubicBezTo>
                            <a:pt x="5249" y="72104"/>
                            <a:pt x="6582" y="71533"/>
                            <a:pt x="6582" y="70771"/>
                          </a:cubicBezTo>
                          <a:cubicBezTo>
                            <a:pt x="-847" y="68390"/>
                            <a:pt x="9725" y="46482"/>
                            <a:pt x="45825" y="0"/>
                          </a:cubicBezTo>
                          <a:lnTo>
                            <a:pt x="45825" y="0"/>
                          </a:lnTo>
                          <a:cubicBezTo>
                            <a:pt x="45825" y="191"/>
                            <a:pt x="47064" y="1048"/>
                            <a:pt x="47064" y="1238"/>
                          </a:cubicBezTo>
                          <a:cubicBezTo>
                            <a:pt x="10392" y="120491"/>
                            <a:pt x="3725" y="209741"/>
                            <a:pt x="13155" y="276130"/>
                          </a:cubicBezTo>
                          <a:lnTo>
                            <a:pt x="13155" y="276130"/>
                          </a:lnTo>
                          <a:cubicBezTo>
                            <a:pt x="27061" y="393668"/>
                            <a:pt x="98880" y="436150"/>
                            <a:pt x="144219" y="452247"/>
                          </a:cubicBezTo>
                          <a:lnTo>
                            <a:pt x="144219" y="452247"/>
                          </a:lnTo>
                          <a:cubicBezTo>
                            <a:pt x="157077" y="457295"/>
                            <a:pt x="167745" y="460058"/>
                            <a:pt x="174413" y="461296"/>
                          </a:cubicBezTo>
                          <a:lnTo>
                            <a:pt x="174413" y="461296"/>
                          </a:lnTo>
                          <a:cubicBezTo>
                            <a:pt x="177747" y="462153"/>
                            <a:pt x="179937" y="462439"/>
                            <a:pt x="180890" y="462439"/>
                          </a:cubicBezTo>
                          <a:lnTo>
                            <a:pt x="180890" y="462439"/>
                          </a:lnTo>
                          <a:cubicBezTo>
                            <a:pt x="181557" y="462439"/>
                            <a:pt x="181652" y="462820"/>
                            <a:pt x="181652" y="462820"/>
                          </a:cubicBezTo>
                          <a:lnTo>
                            <a:pt x="181652" y="462820"/>
                          </a:lnTo>
                          <a:lnTo>
                            <a:pt x="181366" y="464915"/>
                          </a:lnTo>
                          <a:cubicBezTo>
                            <a:pt x="181366" y="464915"/>
                            <a:pt x="176318" y="463391"/>
                            <a:pt x="168031" y="459581"/>
                          </a:cubicBezTo>
                          <a:lnTo>
                            <a:pt x="168031" y="459581"/>
                          </a:lnTo>
                          <a:cubicBezTo>
                            <a:pt x="143075" y="448723"/>
                            <a:pt x="88497" y="419100"/>
                            <a:pt x="49350" y="349377"/>
                          </a:cubicBezTo>
                          <a:lnTo>
                            <a:pt x="49350" y="349377"/>
                          </a:lnTo>
                          <a:cubicBezTo>
                            <a:pt x="30681" y="319183"/>
                            <a:pt x="14869" y="280892"/>
                            <a:pt x="6487" y="232315"/>
                          </a:cubicBezTo>
                          <a:lnTo>
                            <a:pt x="6487" y="232315"/>
                          </a:lnTo>
                          <a:cubicBezTo>
                            <a:pt x="-1133" y="188309"/>
                            <a:pt x="-2657" y="135636"/>
                            <a:pt x="5249" y="72866"/>
                          </a:cubicBez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20" name="Freeform: Shape 17619">
                      <a:extLst>
                        <a:ext uri="{FF2B5EF4-FFF2-40B4-BE49-F238E27FC236}">
                          <a16:creationId xmlns:a16="http://schemas.microsoft.com/office/drawing/2014/main" id="{7A72BFF9-6DC2-45DA-A95C-9D782798C1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3645" y="5290605"/>
                      <a:ext cx="195278" cy="498729"/>
                    </a:xfrm>
                    <a:custGeom>
                      <a:avLst/>
                      <a:gdLst>
                        <a:gd name="connsiteX0" fmla="*/ 2302 w 195278"/>
                        <a:gd name="connsiteY0" fmla="*/ 164782 h 498729"/>
                        <a:gd name="connsiteX1" fmla="*/ 2302 w 195278"/>
                        <a:gd name="connsiteY1" fmla="*/ 164782 h 498729"/>
                        <a:gd name="connsiteX2" fmla="*/ 3255 w 195278"/>
                        <a:gd name="connsiteY2" fmla="*/ 161830 h 498729"/>
                        <a:gd name="connsiteX3" fmla="*/ 62976 w 195278"/>
                        <a:gd name="connsiteY3" fmla="*/ 0 h 498729"/>
                        <a:gd name="connsiteX4" fmla="*/ 62976 w 195278"/>
                        <a:gd name="connsiteY4" fmla="*/ 0 h 498729"/>
                        <a:gd name="connsiteX5" fmla="*/ 64691 w 195278"/>
                        <a:gd name="connsiteY5" fmla="*/ 1238 h 498729"/>
                        <a:gd name="connsiteX6" fmla="*/ 8589 w 195278"/>
                        <a:gd name="connsiteY6" fmla="*/ 300419 h 498729"/>
                        <a:gd name="connsiteX7" fmla="*/ 8589 w 195278"/>
                        <a:gd name="connsiteY7" fmla="*/ 300419 h 498729"/>
                        <a:gd name="connsiteX8" fmla="*/ 152797 w 195278"/>
                        <a:gd name="connsiteY8" fmla="*/ 488347 h 498729"/>
                        <a:gd name="connsiteX9" fmla="*/ 152797 w 195278"/>
                        <a:gd name="connsiteY9" fmla="*/ 488347 h 498729"/>
                        <a:gd name="connsiteX10" fmla="*/ 186801 w 195278"/>
                        <a:gd name="connsiteY10" fmla="*/ 495490 h 498729"/>
                        <a:gd name="connsiteX11" fmla="*/ 186801 w 195278"/>
                        <a:gd name="connsiteY11" fmla="*/ 495490 h 498729"/>
                        <a:gd name="connsiteX12" fmla="*/ 194135 w 195278"/>
                        <a:gd name="connsiteY12" fmla="*/ 496157 h 498729"/>
                        <a:gd name="connsiteX13" fmla="*/ 194135 w 195278"/>
                        <a:gd name="connsiteY13" fmla="*/ 496157 h 498729"/>
                        <a:gd name="connsiteX14" fmla="*/ 195278 w 195278"/>
                        <a:gd name="connsiteY14" fmla="*/ 496348 h 498729"/>
                        <a:gd name="connsiteX15" fmla="*/ 195278 w 195278"/>
                        <a:gd name="connsiteY15" fmla="*/ 496348 h 498729"/>
                        <a:gd name="connsiteX16" fmla="*/ 195183 w 195278"/>
                        <a:gd name="connsiteY16" fmla="*/ 498729 h 498729"/>
                        <a:gd name="connsiteX17" fmla="*/ 182515 w 195278"/>
                        <a:gd name="connsiteY17" fmla="*/ 495300 h 498729"/>
                        <a:gd name="connsiteX18" fmla="*/ 182515 w 195278"/>
                        <a:gd name="connsiteY18" fmla="*/ 495300 h 498729"/>
                        <a:gd name="connsiteX19" fmla="*/ 61928 w 195278"/>
                        <a:gd name="connsiteY19" fmla="*/ 411004 h 498729"/>
                        <a:gd name="connsiteX20" fmla="*/ 61928 w 195278"/>
                        <a:gd name="connsiteY20" fmla="*/ 411004 h 498729"/>
                        <a:gd name="connsiteX21" fmla="*/ 11541 w 195278"/>
                        <a:gd name="connsiteY21" fmla="*/ 309848 h 498729"/>
                        <a:gd name="connsiteX22" fmla="*/ 11541 w 195278"/>
                        <a:gd name="connsiteY22" fmla="*/ 309848 h 498729"/>
                        <a:gd name="connsiteX23" fmla="*/ 2302 w 195278"/>
                        <a:gd name="connsiteY23" fmla="*/ 164782 h 4987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95278" h="498729">
                          <a:moveTo>
                            <a:pt x="2302" y="164782"/>
                          </a:moveTo>
                          <a:lnTo>
                            <a:pt x="2302" y="164782"/>
                          </a:lnTo>
                          <a:cubicBezTo>
                            <a:pt x="2302" y="163735"/>
                            <a:pt x="3255" y="162877"/>
                            <a:pt x="3255" y="161830"/>
                          </a:cubicBezTo>
                          <a:cubicBezTo>
                            <a:pt x="-1318" y="133064"/>
                            <a:pt x="14970" y="81439"/>
                            <a:pt x="62976" y="0"/>
                          </a:cubicBezTo>
                          <a:lnTo>
                            <a:pt x="62976" y="0"/>
                          </a:lnTo>
                          <a:cubicBezTo>
                            <a:pt x="62976" y="191"/>
                            <a:pt x="64691" y="1048"/>
                            <a:pt x="64691" y="1238"/>
                          </a:cubicBezTo>
                          <a:cubicBezTo>
                            <a:pt x="15827" y="132207"/>
                            <a:pt x="2207" y="228981"/>
                            <a:pt x="8589" y="300419"/>
                          </a:cubicBezTo>
                          <a:lnTo>
                            <a:pt x="8589" y="300419"/>
                          </a:lnTo>
                          <a:cubicBezTo>
                            <a:pt x="17828" y="431959"/>
                            <a:pt x="100600" y="474155"/>
                            <a:pt x="152797" y="488347"/>
                          </a:cubicBezTo>
                          <a:lnTo>
                            <a:pt x="152797" y="488347"/>
                          </a:lnTo>
                          <a:cubicBezTo>
                            <a:pt x="167180" y="492633"/>
                            <a:pt x="179181" y="494633"/>
                            <a:pt x="186801" y="495490"/>
                          </a:cubicBezTo>
                          <a:lnTo>
                            <a:pt x="186801" y="495490"/>
                          </a:lnTo>
                          <a:cubicBezTo>
                            <a:pt x="190325" y="496062"/>
                            <a:pt x="192897" y="496253"/>
                            <a:pt x="194135" y="496157"/>
                          </a:cubicBezTo>
                          <a:lnTo>
                            <a:pt x="194135" y="496157"/>
                          </a:lnTo>
                          <a:cubicBezTo>
                            <a:pt x="194993" y="496157"/>
                            <a:pt x="195278" y="496348"/>
                            <a:pt x="195278" y="496348"/>
                          </a:cubicBezTo>
                          <a:lnTo>
                            <a:pt x="195278" y="496348"/>
                          </a:lnTo>
                          <a:lnTo>
                            <a:pt x="195183" y="498729"/>
                          </a:lnTo>
                          <a:cubicBezTo>
                            <a:pt x="195183" y="498729"/>
                            <a:pt x="190421" y="497872"/>
                            <a:pt x="182515" y="495300"/>
                          </a:cubicBezTo>
                          <a:lnTo>
                            <a:pt x="182515" y="495300"/>
                          </a:lnTo>
                          <a:cubicBezTo>
                            <a:pt x="158322" y="488061"/>
                            <a:pt x="104029" y="467201"/>
                            <a:pt x="61928" y="411004"/>
                          </a:cubicBezTo>
                          <a:lnTo>
                            <a:pt x="61928" y="411004"/>
                          </a:lnTo>
                          <a:cubicBezTo>
                            <a:pt x="41069" y="385858"/>
                            <a:pt x="22685" y="352901"/>
                            <a:pt x="11541" y="309848"/>
                          </a:cubicBezTo>
                          <a:lnTo>
                            <a:pt x="11541" y="309848"/>
                          </a:lnTo>
                          <a:cubicBezTo>
                            <a:pt x="1254" y="270510"/>
                            <a:pt x="-3032" y="222790"/>
                            <a:pt x="2302" y="164782"/>
                          </a:cubicBez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21" name="Freeform: Shape 17620">
                      <a:extLst>
                        <a:ext uri="{FF2B5EF4-FFF2-40B4-BE49-F238E27FC236}">
                          <a16:creationId xmlns:a16="http://schemas.microsoft.com/office/drawing/2014/main" id="{04C0205A-F93B-44DE-990B-753BE32660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8557" y="5256505"/>
                      <a:ext cx="209985" cy="532542"/>
                    </a:xfrm>
                    <a:custGeom>
                      <a:avLst/>
                      <a:gdLst>
                        <a:gd name="connsiteX0" fmla="*/ 531 w 209985"/>
                        <a:gd name="connsiteY0" fmla="*/ 256889 h 532542"/>
                        <a:gd name="connsiteX1" fmla="*/ 531 w 209985"/>
                        <a:gd name="connsiteY1" fmla="*/ 256889 h 532542"/>
                        <a:gd name="connsiteX2" fmla="*/ 1007 w 209985"/>
                        <a:gd name="connsiteY2" fmla="*/ 252984 h 532542"/>
                        <a:gd name="connsiteX3" fmla="*/ 81303 w 209985"/>
                        <a:gd name="connsiteY3" fmla="*/ 0 h 532542"/>
                        <a:gd name="connsiteX4" fmla="*/ 81303 w 209985"/>
                        <a:gd name="connsiteY4" fmla="*/ 0 h 532542"/>
                        <a:gd name="connsiteX5" fmla="*/ 83398 w 209985"/>
                        <a:gd name="connsiteY5" fmla="*/ 1238 h 532542"/>
                        <a:gd name="connsiteX6" fmla="*/ 5007 w 209985"/>
                        <a:gd name="connsiteY6" fmla="*/ 324612 h 532542"/>
                        <a:gd name="connsiteX7" fmla="*/ 5007 w 209985"/>
                        <a:gd name="connsiteY7" fmla="*/ 324612 h 532542"/>
                        <a:gd name="connsiteX8" fmla="*/ 162360 w 209985"/>
                        <a:gd name="connsiteY8" fmla="*/ 524351 h 532542"/>
                        <a:gd name="connsiteX9" fmla="*/ 162360 w 209985"/>
                        <a:gd name="connsiteY9" fmla="*/ 524351 h 532542"/>
                        <a:gd name="connsiteX10" fmla="*/ 200079 w 209985"/>
                        <a:gd name="connsiteY10" fmla="*/ 529590 h 532542"/>
                        <a:gd name="connsiteX11" fmla="*/ 200079 w 209985"/>
                        <a:gd name="connsiteY11" fmla="*/ 529590 h 532542"/>
                        <a:gd name="connsiteX12" fmla="*/ 208271 w 209985"/>
                        <a:gd name="connsiteY12" fmla="*/ 529876 h 532542"/>
                        <a:gd name="connsiteX13" fmla="*/ 208271 w 209985"/>
                        <a:gd name="connsiteY13" fmla="*/ 529876 h 532542"/>
                        <a:gd name="connsiteX14" fmla="*/ 209890 w 209985"/>
                        <a:gd name="connsiteY14" fmla="*/ 529971 h 532542"/>
                        <a:gd name="connsiteX15" fmla="*/ 209890 w 209985"/>
                        <a:gd name="connsiteY15" fmla="*/ 529971 h 532542"/>
                        <a:gd name="connsiteX16" fmla="*/ 209985 w 209985"/>
                        <a:gd name="connsiteY16" fmla="*/ 532543 h 532542"/>
                        <a:gd name="connsiteX17" fmla="*/ 197984 w 209985"/>
                        <a:gd name="connsiteY17" fmla="*/ 531019 h 532542"/>
                        <a:gd name="connsiteX18" fmla="*/ 197984 w 209985"/>
                        <a:gd name="connsiteY18" fmla="*/ 531019 h 532542"/>
                        <a:gd name="connsiteX19" fmla="*/ 75493 w 209985"/>
                        <a:gd name="connsiteY19" fmla="*/ 472726 h 532542"/>
                        <a:gd name="connsiteX20" fmla="*/ 75493 w 209985"/>
                        <a:gd name="connsiteY20" fmla="*/ 472726 h 532542"/>
                        <a:gd name="connsiteX21" fmla="*/ 17580 w 209985"/>
                        <a:gd name="connsiteY21" fmla="*/ 387382 h 532542"/>
                        <a:gd name="connsiteX22" fmla="*/ 17580 w 209985"/>
                        <a:gd name="connsiteY22" fmla="*/ 387382 h 532542"/>
                        <a:gd name="connsiteX23" fmla="*/ 531 w 209985"/>
                        <a:gd name="connsiteY23" fmla="*/ 256889 h 532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09985" h="532542">
                          <a:moveTo>
                            <a:pt x="531" y="256889"/>
                          </a:moveTo>
                          <a:lnTo>
                            <a:pt x="531" y="256889"/>
                          </a:lnTo>
                          <a:cubicBezTo>
                            <a:pt x="531" y="255556"/>
                            <a:pt x="1007" y="254318"/>
                            <a:pt x="1007" y="252984"/>
                          </a:cubicBezTo>
                          <a:cubicBezTo>
                            <a:pt x="-803" y="197834"/>
                            <a:pt x="21200" y="116491"/>
                            <a:pt x="81303" y="0"/>
                          </a:cubicBezTo>
                          <a:lnTo>
                            <a:pt x="81303" y="0"/>
                          </a:lnTo>
                          <a:cubicBezTo>
                            <a:pt x="81303" y="95"/>
                            <a:pt x="83398" y="1143"/>
                            <a:pt x="83398" y="1238"/>
                          </a:cubicBezTo>
                          <a:cubicBezTo>
                            <a:pt x="22248" y="143828"/>
                            <a:pt x="1864" y="248317"/>
                            <a:pt x="5007" y="324612"/>
                          </a:cubicBezTo>
                          <a:lnTo>
                            <a:pt x="5007" y="324612"/>
                          </a:lnTo>
                          <a:cubicBezTo>
                            <a:pt x="9675" y="470249"/>
                            <a:pt x="103305" y="512064"/>
                            <a:pt x="162360" y="524351"/>
                          </a:cubicBezTo>
                          <a:lnTo>
                            <a:pt x="162360" y="524351"/>
                          </a:lnTo>
                          <a:cubicBezTo>
                            <a:pt x="178267" y="527876"/>
                            <a:pt x="191602" y="529209"/>
                            <a:pt x="200079" y="529590"/>
                          </a:cubicBezTo>
                          <a:lnTo>
                            <a:pt x="200079" y="529590"/>
                          </a:lnTo>
                          <a:cubicBezTo>
                            <a:pt x="203889" y="529876"/>
                            <a:pt x="206652" y="529876"/>
                            <a:pt x="208271" y="529876"/>
                          </a:cubicBezTo>
                          <a:lnTo>
                            <a:pt x="208271" y="529876"/>
                          </a:lnTo>
                          <a:cubicBezTo>
                            <a:pt x="209414" y="529781"/>
                            <a:pt x="209890" y="529971"/>
                            <a:pt x="209890" y="529971"/>
                          </a:cubicBezTo>
                          <a:lnTo>
                            <a:pt x="209890" y="529971"/>
                          </a:lnTo>
                          <a:lnTo>
                            <a:pt x="209985" y="532543"/>
                          </a:lnTo>
                          <a:cubicBezTo>
                            <a:pt x="209985" y="532543"/>
                            <a:pt x="205509" y="532257"/>
                            <a:pt x="197984" y="531019"/>
                          </a:cubicBezTo>
                          <a:lnTo>
                            <a:pt x="197984" y="531019"/>
                          </a:lnTo>
                          <a:cubicBezTo>
                            <a:pt x="174457" y="527399"/>
                            <a:pt x="120546" y="515207"/>
                            <a:pt x="75493" y="472726"/>
                          </a:cubicBezTo>
                          <a:lnTo>
                            <a:pt x="75493" y="472726"/>
                          </a:lnTo>
                          <a:cubicBezTo>
                            <a:pt x="52537" y="452628"/>
                            <a:pt x="31582" y="425101"/>
                            <a:pt x="17580" y="387382"/>
                          </a:cubicBezTo>
                          <a:lnTo>
                            <a:pt x="17580" y="387382"/>
                          </a:lnTo>
                          <a:cubicBezTo>
                            <a:pt x="4912" y="353092"/>
                            <a:pt x="-2041" y="310325"/>
                            <a:pt x="531" y="256889"/>
                          </a:cubicBez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22" name="Freeform: Shape 17621">
                      <a:extLst>
                        <a:ext uri="{FF2B5EF4-FFF2-40B4-BE49-F238E27FC236}">
                          <a16:creationId xmlns:a16="http://schemas.microsoft.com/office/drawing/2014/main" id="{6E866B73-679E-41DD-AB37-7545D8D838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2324" y="5222691"/>
                      <a:ext cx="226028" cy="566642"/>
                    </a:xfrm>
                    <a:custGeom>
                      <a:avLst/>
                      <a:gdLst>
                        <a:gd name="connsiteX0" fmla="*/ 90392 w 226028"/>
                        <a:gd name="connsiteY0" fmla="*/ 534257 h 566642"/>
                        <a:gd name="connsiteX1" fmla="*/ 0 w 226028"/>
                        <a:gd name="connsiteY1" fmla="*/ 348806 h 566642"/>
                        <a:gd name="connsiteX2" fmla="*/ 0 w 226028"/>
                        <a:gd name="connsiteY2" fmla="*/ 348806 h 566642"/>
                        <a:gd name="connsiteX3" fmla="*/ 100870 w 226028"/>
                        <a:gd name="connsiteY3" fmla="*/ 0 h 566642"/>
                        <a:gd name="connsiteX4" fmla="*/ 100870 w 226028"/>
                        <a:gd name="connsiteY4" fmla="*/ 0 h 566642"/>
                        <a:gd name="connsiteX5" fmla="*/ 103346 w 226028"/>
                        <a:gd name="connsiteY5" fmla="*/ 1143 h 566642"/>
                        <a:gd name="connsiteX6" fmla="*/ 2762 w 226028"/>
                        <a:gd name="connsiteY6" fmla="*/ 348806 h 566642"/>
                        <a:gd name="connsiteX7" fmla="*/ 2762 w 226028"/>
                        <a:gd name="connsiteY7" fmla="*/ 348806 h 566642"/>
                        <a:gd name="connsiteX8" fmla="*/ 214789 w 226028"/>
                        <a:gd name="connsiteY8" fmla="*/ 563785 h 566642"/>
                        <a:gd name="connsiteX9" fmla="*/ 214789 w 226028"/>
                        <a:gd name="connsiteY9" fmla="*/ 563785 h 566642"/>
                        <a:gd name="connsiteX10" fmla="*/ 225838 w 226028"/>
                        <a:gd name="connsiteY10" fmla="*/ 563499 h 566642"/>
                        <a:gd name="connsiteX11" fmla="*/ 225838 w 226028"/>
                        <a:gd name="connsiteY11" fmla="*/ 563499 h 566642"/>
                        <a:gd name="connsiteX12" fmla="*/ 226028 w 226028"/>
                        <a:gd name="connsiteY12" fmla="*/ 566261 h 566642"/>
                        <a:gd name="connsiteX13" fmla="*/ 214693 w 226028"/>
                        <a:gd name="connsiteY13" fmla="*/ 566642 h 566642"/>
                        <a:gd name="connsiteX14" fmla="*/ 214693 w 226028"/>
                        <a:gd name="connsiteY14" fmla="*/ 566642 h 566642"/>
                        <a:gd name="connsiteX15" fmla="*/ 90392 w 226028"/>
                        <a:gd name="connsiteY15" fmla="*/ 534257 h 566642"/>
                        <a:gd name="connsiteX16" fmla="*/ 90392 w 226028"/>
                        <a:gd name="connsiteY16" fmla="*/ 534257 h 566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26028" h="566642">
                          <a:moveTo>
                            <a:pt x="90392" y="534257"/>
                          </a:moveTo>
                          <a:cubicBezTo>
                            <a:pt x="42291" y="505301"/>
                            <a:pt x="0" y="450533"/>
                            <a:pt x="0" y="348806"/>
                          </a:cubicBezTo>
                          <a:lnTo>
                            <a:pt x="0" y="348806"/>
                          </a:lnTo>
                          <a:cubicBezTo>
                            <a:pt x="0" y="266891"/>
                            <a:pt x="27337" y="154400"/>
                            <a:pt x="100870" y="0"/>
                          </a:cubicBezTo>
                          <a:lnTo>
                            <a:pt x="100870" y="0"/>
                          </a:lnTo>
                          <a:lnTo>
                            <a:pt x="103346" y="1143"/>
                          </a:lnTo>
                          <a:cubicBezTo>
                            <a:pt x="29908" y="155353"/>
                            <a:pt x="2762" y="267462"/>
                            <a:pt x="2762" y="348806"/>
                          </a:cubicBezTo>
                          <a:lnTo>
                            <a:pt x="2762" y="348806"/>
                          </a:lnTo>
                          <a:cubicBezTo>
                            <a:pt x="2762" y="550450"/>
                            <a:pt x="169545" y="563689"/>
                            <a:pt x="214789" y="563785"/>
                          </a:cubicBezTo>
                          <a:lnTo>
                            <a:pt x="214789" y="563785"/>
                          </a:lnTo>
                          <a:cubicBezTo>
                            <a:pt x="221837" y="563785"/>
                            <a:pt x="225838" y="563499"/>
                            <a:pt x="225838" y="563499"/>
                          </a:cubicBezTo>
                          <a:lnTo>
                            <a:pt x="225838" y="563499"/>
                          </a:lnTo>
                          <a:lnTo>
                            <a:pt x="226028" y="566261"/>
                          </a:lnTo>
                          <a:cubicBezTo>
                            <a:pt x="226028" y="566261"/>
                            <a:pt x="221837" y="566642"/>
                            <a:pt x="214693" y="566642"/>
                          </a:cubicBezTo>
                          <a:lnTo>
                            <a:pt x="214693" y="566642"/>
                          </a:lnTo>
                          <a:cubicBezTo>
                            <a:pt x="192024" y="566642"/>
                            <a:pt x="138398" y="563213"/>
                            <a:pt x="90392" y="534257"/>
                          </a:cubicBezTo>
                          <a:lnTo>
                            <a:pt x="90392" y="534257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581" name="Freeform: Shape 17580">
                  <a:extLst>
                    <a:ext uri="{FF2B5EF4-FFF2-40B4-BE49-F238E27FC236}">
                      <a16:creationId xmlns:a16="http://schemas.microsoft.com/office/drawing/2014/main" id="{C950DA43-006A-4577-AA6D-D2807FB72679}"/>
                    </a:ext>
                  </a:extLst>
                </p:cNvPr>
                <p:cNvSpPr/>
                <p:nvPr/>
              </p:nvSpPr>
              <p:spPr>
                <a:xfrm>
                  <a:off x="4186906" y="5223739"/>
                  <a:ext cx="164208" cy="566999"/>
                </a:xfrm>
                <a:custGeom>
                  <a:avLst/>
                  <a:gdLst>
                    <a:gd name="connsiteX0" fmla="*/ 86865 w 164208"/>
                    <a:gd name="connsiteY0" fmla="*/ 563023 h 566999"/>
                    <a:gd name="connsiteX1" fmla="*/ 164208 w 164208"/>
                    <a:gd name="connsiteY1" fmla="*/ 565404 h 566999"/>
                    <a:gd name="connsiteX2" fmla="*/ 37621 w 164208"/>
                    <a:gd name="connsiteY2" fmla="*/ 0 h 566999"/>
                    <a:gd name="connsiteX3" fmla="*/ 86865 w 164208"/>
                    <a:gd name="connsiteY3" fmla="*/ 563023 h 566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208" h="566999">
                      <a:moveTo>
                        <a:pt x="86865" y="563023"/>
                      </a:moveTo>
                      <a:cubicBezTo>
                        <a:pt x="129633" y="570262"/>
                        <a:pt x="164208" y="565404"/>
                        <a:pt x="164208" y="565404"/>
                      </a:cubicBezTo>
                      <a:cubicBezTo>
                        <a:pt x="-30483" y="387191"/>
                        <a:pt x="28763" y="45339"/>
                        <a:pt x="37621" y="0"/>
                      </a:cubicBezTo>
                      <a:cubicBezTo>
                        <a:pt x="20667" y="56959"/>
                        <a:pt x="-60677" y="363950"/>
                        <a:pt x="86865" y="563023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582" name="Graphic 1">
                  <a:extLst>
                    <a:ext uri="{FF2B5EF4-FFF2-40B4-BE49-F238E27FC236}">
                      <a16:creationId xmlns:a16="http://schemas.microsoft.com/office/drawing/2014/main" id="{CD073E6F-CCC7-47E3-B8AB-4C8E09800983}"/>
                    </a:ext>
                  </a:extLst>
                </p:cNvPr>
                <p:cNvGrpSpPr/>
                <p:nvPr/>
              </p:nvGrpSpPr>
              <p:grpSpPr>
                <a:xfrm>
                  <a:off x="4029418" y="5217357"/>
                  <a:ext cx="202347" cy="632936"/>
                  <a:chOff x="4029418" y="5217357"/>
                  <a:chExt cx="202347" cy="632936"/>
                </a:xfrm>
                <a:solidFill>
                  <a:schemeClr val="accent1"/>
                </a:solidFill>
              </p:grpSpPr>
              <p:sp>
                <p:nvSpPr>
                  <p:cNvPr id="17605" name="Freeform: Shape 17604">
                    <a:extLst>
                      <a:ext uri="{FF2B5EF4-FFF2-40B4-BE49-F238E27FC236}">
                        <a16:creationId xmlns:a16="http://schemas.microsoft.com/office/drawing/2014/main" id="{A16C8BB7-AEED-4D75-A8A2-9906D5616064}"/>
                      </a:ext>
                    </a:extLst>
                  </p:cNvPr>
                  <p:cNvSpPr/>
                  <p:nvPr/>
                </p:nvSpPr>
                <p:spPr>
                  <a:xfrm>
                    <a:off x="4029418" y="5217357"/>
                    <a:ext cx="202347" cy="632174"/>
                  </a:xfrm>
                  <a:custGeom>
                    <a:avLst/>
                    <a:gdLst>
                      <a:gd name="connsiteX0" fmla="*/ 202348 w 202347"/>
                      <a:gd name="connsiteY0" fmla="*/ 0 h 632174"/>
                      <a:gd name="connsiteX1" fmla="*/ 169106 w 202347"/>
                      <a:gd name="connsiteY1" fmla="*/ 632174 h 632174"/>
                      <a:gd name="connsiteX2" fmla="*/ 202348 w 202347"/>
                      <a:gd name="connsiteY2" fmla="*/ 0 h 63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2347" h="632174">
                        <a:moveTo>
                          <a:pt x="202348" y="0"/>
                        </a:moveTo>
                        <a:cubicBezTo>
                          <a:pt x="202348" y="0"/>
                          <a:pt x="32803" y="364712"/>
                          <a:pt x="169106" y="632174"/>
                        </a:cubicBezTo>
                        <a:cubicBezTo>
                          <a:pt x="169106" y="632174"/>
                          <a:pt x="-232659" y="548450"/>
                          <a:pt x="202348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606" name="Graphic 1">
                    <a:extLst>
                      <a:ext uri="{FF2B5EF4-FFF2-40B4-BE49-F238E27FC236}">
                        <a16:creationId xmlns:a16="http://schemas.microsoft.com/office/drawing/2014/main" id="{B2F2AD29-09A8-4596-AA62-F11A267597A2}"/>
                      </a:ext>
                    </a:extLst>
                  </p:cNvPr>
                  <p:cNvGrpSpPr/>
                  <p:nvPr/>
                </p:nvGrpSpPr>
                <p:grpSpPr>
                  <a:xfrm>
                    <a:off x="4039361" y="5221834"/>
                    <a:ext cx="190690" cy="628459"/>
                    <a:chOff x="4039361" y="5221834"/>
                    <a:chExt cx="190690" cy="628459"/>
                  </a:xfrm>
                  <a:solidFill>
                    <a:schemeClr val="accent1"/>
                  </a:solidFill>
                </p:grpSpPr>
                <p:sp>
                  <p:nvSpPr>
                    <p:cNvPr id="17607" name="Freeform: Shape 17606">
                      <a:extLst>
                        <a:ext uri="{FF2B5EF4-FFF2-40B4-BE49-F238E27FC236}">
                          <a16:creationId xmlns:a16="http://schemas.microsoft.com/office/drawing/2014/main" id="{02F3B667-D9C5-4B7A-9796-F26E384C64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611" y="5222120"/>
                      <a:ext cx="97440" cy="628173"/>
                    </a:xfrm>
                    <a:custGeom>
                      <a:avLst/>
                      <a:gdLst>
                        <a:gd name="connsiteX0" fmla="*/ 0 w 97440"/>
                        <a:gd name="connsiteY0" fmla="*/ 386715 h 628173"/>
                        <a:gd name="connsiteX1" fmla="*/ 94869 w 97440"/>
                        <a:gd name="connsiteY1" fmla="*/ 0 h 628173"/>
                        <a:gd name="connsiteX2" fmla="*/ 94869 w 97440"/>
                        <a:gd name="connsiteY2" fmla="*/ 0 h 628173"/>
                        <a:gd name="connsiteX3" fmla="*/ 97441 w 97440"/>
                        <a:gd name="connsiteY3" fmla="*/ 1143 h 628173"/>
                        <a:gd name="connsiteX4" fmla="*/ 2762 w 97440"/>
                        <a:gd name="connsiteY4" fmla="*/ 386715 h 628173"/>
                        <a:gd name="connsiteX5" fmla="*/ 2762 w 97440"/>
                        <a:gd name="connsiteY5" fmla="*/ 386715 h 628173"/>
                        <a:gd name="connsiteX6" fmla="*/ 34100 w 97440"/>
                        <a:gd name="connsiteY6" fmla="*/ 567595 h 628173"/>
                        <a:gd name="connsiteX7" fmla="*/ 34100 w 97440"/>
                        <a:gd name="connsiteY7" fmla="*/ 567595 h 628173"/>
                        <a:gd name="connsiteX8" fmla="*/ 65246 w 97440"/>
                        <a:gd name="connsiteY8" fmla="*/ 626459 h 628173"/>
                        <a:gd name="connsiteX9" fmla="*/ 65246 w 97440"/>
                        <a:gd name="connsiteY9" fmla="*/ 626459 h 628173"/>
                        <a:gd name="connsiteX10" fmla="*/ 65246 w 97440"/>
                        <a:gd name="connsiteY10" fmla="*/ 626459 h 628173"/>
                        <a:gd name="connsiteX11" fmla="*/ 63055 w 97440"/>
                        <a:gd name="connsiteY11" fmla="*/ 628174 h 628173"/>
                        <a:gd name="connsiteX12" fmla="*/ 0 w 97440"/>
                        <a:gd name="connsiteY12" fmla="*/ 386715 h 628173"/>
                        <a:gd name="connsiteX13" fmla="*/ 0 w 97440"/>
                        <a:gd name="connsiteY13" fmla="*/ 386715 h 628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7440" h="628173">
                          <a:moveTo>
                            <a:pt x="0" y="386715"/>
                          </a:moveTo>
                          <a:cubicBezTo>
                            <a:pt x="0" y="288798"/>
                            <a:pt x="22670" y="160496"/>
                            <a:pt x="94869" y="0"/>
                          </a:cubicBezTo>
                          <a:lnTo>
                            <a:pt x="94869" y="0"/>
                          </a:lnTo>
                          <a:lnTo>
                            <a:pt x="97441" y="1143"/>
                          </a:lnTo>
                          <a:cubicBezTo>
                            <a:pt x="25241" y="161258"/>
                            <a:pt x="2762" y="289274"/>
                            <a:pt x="2762" y="386715"/>
                          </a:cubicBezTo>
                          <a:lnTo>
                            <a:pt x="2762" y="386715"/>
                          </a:lnTo>
                          <a:cubicBezTo>
                            <a:pt x="2762" y="467963"/>
                            <a:pt x="18383" y="527971"/>
                            <a:pt x="34100" y="567595"/>
                          </a:cubicBezTo>
                          <a:lnTo>
                            <a:pt x="34100" y="567595"/>
                          </a:lnTo>
                          <a:cubicBezTo>
                            <a:pt x="49721" y="607219"/>
                            <a:pt x="65246" y="626459"/>
                            <a:pt x="65246" y="626459"/>
                          </a:cubicBezTo>
                          <a:lnTo>
                            <a:pt x="65246" y="626459"/>
                          </a:lnTo>
                          <a:lnTo>
                            <a:pt x="65246" y="626459"/>
                          </a:lnTo>
                          <a:lnTo>
                            <a:pt x="63055" y="628174"/>
                          </a:lnTo>
                          <a:cubicBezTo>
                            <a:pt x="62960" y="628079"/>
                            <a:pt x="0" y="549878"/>
                            <a:pt x="0" y="386715"/>
                          </a:cubicBezTo>
                          <a:lnTo>
                            <a:pt x="0" y="386715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08" name="Freeform: Shape 17607">
                      <a:extLst>
                        <a:ext uri="{FF2B5EF4-FFF2-40B4-BE49-F238E27FC236}">
                          <a16:creationId xmlns:a16="http://schemas.microsoft.com/office/drawing/2014/main" id="{F5CA3FE9-E203-4A75-95B0-DE3CDBC6F2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7085" y="5222025"/>
                      <a:ext cx="112966" cy="628173"/>
                    </a:xfrm>
                    <a:custGeom>
                      <a:avLst/>
                      <a:gdLst>
                        <a:gd name="connsiteX0" fmla="*/ 0 w 112966"/>
                        <a:gd name="connsiteY0" fmla="*/ 390811 h 628173"/>
                        <a:gd name="connsiteX1" fmla="*/ 110490 w 112966"/>
                        <a:gd name="connsiteY1" fmla="*/ 0 h 628173"/>
                        <a:gd name="connsiteX2" fmla="*/ 110490 w 112966"/>
                        <a:gd name="connsiteY2" fmla="*/ 0 h 628173"/>
                        <a:gd name="connsiteX3" fmla="*/ 112967 w 112966"/>
                        <a:gd name="connsiteY3" fmla="*/ 1238 h 628173"/>
                        <a:gd name="connsiteX4" fmla="*/ 2762 w 112966"/>
                        <a:gd name="connsiteY4" fmla="*/ 390811 h 628173"/>
                        <a:gd name="connsiteX5" fmla="*/ 2762 w 112966"/>
                        <a:gd name="connsiteY5" fmla="*/ 390811 h 628173"/>
                        <a:gd name="connsiteX6" fmla="*/ 41624 w 112966"/>
                        <a:gd name="connsiteY6" fmla="*/ 570071 h 628173"/>
                        <a:gd name="connsiteX7" fmla="*/ 41624 w 112966"/>
                        <a:gd name="connsiteY7" fmla="*/ 570071 h 628173"/>
                        <a:gd name="connsiteX8" fmla="*/ 80391 w 112966"/>
                        <a:gd name="connsiteY8" fmla="*/ 626269 h 628173"/>
                        <a:gd name="connsiteX9" fmla="*/ 80391 w 112966"/>
                        <a:gd name="connsiteY9" fmla="*/ 626269 h 628173"/>
                        <a:gd name="connsiteX10" fmla="*/ 80391 w 112966"/>
                        <a:gd name="connsiteY10" fmla="*/ 626269 h 628173"/>
                        <a:gd name="connsiteX11" fmla="*/ 78486 w 112966"/>
                        <a:gd name="connsiteY11" fmla="*/ 628174 h 628173"/>
                        <a:gd name="connsiteX12" fmla="*/ 0 w 112966"/>
                        <a:gd name="connsiteY12" fmla="*/ 390811 h 628173"/>
                        <a:gd name="connsiteX13" fmla="*/ 0 w 112966"/>
                        <a:gd name="connsiteY13" fmla="*/ 390811 h 628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12966" h="628173">
                          <a:moveTo>
                            <a:pt x="0" y="390811"/>
                          </a:moveTo>
                          <a:cubicBezTo>
                            <a:pt x="0" y="293561"/>
                            <a:pt x="26575" y="164497"/>
                            <a:pt x="110490" y="0"/>
                          </a:cubicBezTo>
                          <a:lnTo>
                            <a:pt x="110490" y="0"/>
                          </a:lnTo>
                          <a:lnTo>
                            <a:pt x="112967" y="1238"/>
                          </a:lnTo>
                          <a:cubicBezTo>
                            <a:pt x="29146" y="165449"/>
                            <a:pt x="2762" y="294037"/>
                            <a:pt x="2762" y="390811"/>
                          </a:cubicBezTo>
                          <a:lnTo>
                            <a:pt x="2762" y="390811"/>
                          </a:lnTo>
                          <a:cubicBezTo>
                            <a:pt x="2762" y="472726"/>
                            <a:pt x="22193" y="531686"/>
                            <a:pt x="41624" y="570071"/>
                          </a:cubicBezTo>
                          <a:lnTo>
                            <a:pt x="41624" y="570071"/>
                          </a:lnTo>
                          <a:cubicBezTo>
                            <a:pt x="61055" y="608457"/>
                            <a:pt x="80391" y="626269"/>
                            <a:pt x="80391" y="626269"/>
                          </a:cubicBezTo>
                          <a:lnTo>
                            <a:pt x="80391" y="626269"/>
                          </a:lnTo>
                          <a:lnTo>
                            <a:pt x="80391" y="626269"/>
                          </a:lnTo>
                          <a:lnTo>
                            <a:pt x="78486" y="628174"/>
                          </a:lnTo>
                          <a:cubicBezTo>
                            <a:pt x="78391" y="627983"/>
                            <a:pt x="0" y="555689"/>
                            <a:pt x="0" y="390811"/>
                          </a:cubicBezTo>
                          <a:lnTo>
                            <a:pt x="0" y="390811"/>
                          </a:ln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09" name="Freeform: Shape 17608">
                      <a:extLst>
                        <a:ext uri="{FF2B5EF4-FFF2-40B4-BE49-F238E27FC236}">
                          <a16:creationId xmlns:a16="http://schemas.microsoft.com/office/drawing/2014/main" id="{A65AF7EE-BC91-48AB-9500-4A11908D1F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1559" y="5222025"/>
                      <a:ext cx="128492" cy="627888"/>
                    </a:xfrm>
                    <a:custGeom>
                      <a:avLst/>
                      <a:gdLst>
                        <a:gd name="connsiteX0" fmla="*/ 0 w 128492"/>
                        <a:gd name="connsiteY0" fmla="*/ 394907 h 627888"/>
                        <a:gd name="connsiteX1" fmla="*/ 126111 w 128492"/>
                        <a:gd name="connsiteY1" fmla="*/ 0 h 627888"/>
                        <a:gd name="connsiteX2" fmla="*/ 126111 w 128492"/>
                        <a:gd name="connsiteY2" fmla="*/ 0 h 627888"/>
                        <a:gd name="connsiteX3" fmla="*/ 128492 w 128492"/>
                        <a:gd name="connsiteY3" fmla="*/ 1333 h 627888"/>
                        <a:gd name="connsiteX4" fmla="*/ 2762 w 128492"/>
                        <a:gd name="connsiteY4" fmla="*/ 394907 h 627888"/>
                        <a:gd name="connsiteX5" fmla="*/ 2762 w 128492"/>
                        <a:gd name="connsiteY5" fmla="*/ 394907 h 627888"/>
                        <a:gd name="connsiteX6" fmla="*/ 49244 w 128492"/>
                        <a:gd name="connsiteY6" fmla="*/ 572453 h 627888"/>
                        <a:gd name="connsiteX7" fmla="*/ 49244 w 128492"/>
                        <a:gd name="connsiteY7" fmla="*/ 572453 h 627888"/>
                        <a:gd name="connsiteX8" fmla="*/ 95726 w 128492"/>
                        <a:gd name="connsiteY8" fmla="*/ 625888 h 627888"/>
                        <a:gd name="connsiteX9" fmla="*/ 95726 w 128492"/>
                        <a:gd name="connsiteY9" fmla="*/ 625888 h 627888"/>
                        <a:gd name="connsiteX10" fmla="*/ 95726 w 128492"/>
                        <a:gd name="connsiteY10" fmla="*/ 625888 h 627888"/>
                        <a:gd name="connsiteX11" fmla="*/ 94012 w 128492"/>
                        <a:gd name="connsiteY11" fmla="*/ 627888 h 627888"/>
                        <a:gd name="connsiteX12" fmla="*/ 0 w 128492"/>
                        <a:gd name="connsiteY12" fmla="*/ 394907 h 627888"/>
                        <a:gd name="connsiteX13" fmla="*/ 0 w 128492"/>
                        <a:gd name="connsiteY13" fmla="*/ 394907 h 627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28492" h="627888">
                          <a:moveTo>
                            <a:pt x="0" y="394907"/>
                          </a:moveTo>
                          <a:cubicBezTo>
                            <a:pt x="0" y="298228"/>
                            <a:pt x="30480" y="168497"/>
                            <a:pt x="126111" y="0"/>
                          </a:cubicBezTo>
                          <a:lnTo>
                            <a:pt x="126111" y="0"/>
                          </a:lnTo>
                          <a:lnTo>
                            <a:pt x="128492" y="1333"/>
                          </a:lnTo>
                          <a:cubicBezTo>
                            <a:pt x="33052" y="169545"/>
                            <a:pt x="2762" y="298895"/>
                            <a:pt x="2762" y="394907"/>
                          </a:cubicBezTo>
                          <a:lnTo>
                            <a:pt x="2762" y="394907"/>
                          </a:lnTo>
                          <a:cubicBezTo>
                            <a:pt x="2762" y="477584"/>
                            <a:pt x="26003" y="535305"/>
                            <a:pt x="49244" y="572453"/>
                          </a:cubicBezTo>
                          <a:lnTo>
                            <a:pt x="49244" y="572453"/>
                          </a:lnTo>
                          <a:cubicBezTo>
                            <a:pt x="72485" y="609600"/>
                            <a:pt x="95631" y="625888"/>
                            <a:pt x="95726" y="625888"/>
                          </a:cubicBezTo>
                          <a:lnTo>
                            <a:pt x="95726" y="625888"/>
                          </a:lnTo>
                          <a:lnTo>
                            <a:pt x="95726" y="625888"/>
                          </a:lnTo>
                          <a:lnTo>
                            <a:pt x="94012" y="627888"/>
                          </a:lnTo>
                          <a:cubicBezTo>
                            <a:pt x="93917" y="627888"/>
                            <a:pt x="0" y="561404"/>
                            <a:pt x="0" y="394907"/>
                          </a:cubicBezTo>
                          <a:lnTo>
                            <a:pt x="0" y="394907"/>
                          </a:ln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10" name="Freeform: Shape 17609">
                      <a:extLst>
                        <a:ext uri="{FF2B5EF4-FFF2-40B4-BE49-F238E27FC236}">
                          <a16:creationId xmlns:a16="http://schemas.microsoft.com/office/drawing/2014/main" id="{31A9D2B0-A874-4533-A16F-1CFBCAA100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6034" y="5221930"/>
                      <a:ext cx="144017" cy="627887"/>
                    </a:xfrm>
                    <a:custGeom>
                      <a:avLst/>
                      <a:gdLst>
                        <a:gd name="connsiteX0" fmla="*/ 0 w 144017"/>
                        <a:gd name="connsiteY0" fmla="*/ 399002 h 627887"/>
                        <a:gd name="connsiteX1" fmla="*/ 141637 w 144017"/>
                        <a:gd name="connsiteY1" fmla="*/ 0 h 627887"/>
                        <a:gd name="connsiteX2" fmla="*/ 141637 w 144017"/>
                        <a:gd name="connsiteY2" fmla="*/ 0 h 627887"/>
                        <a:gd name="connsiteX3" fmla="*/ 144018 w 144017"/>
                        <a:gd name="connsiteY3" fmla="*/ 1429 h 627887"/>
                        <a:gd name="connsiteX4" fmla="*/ 2762 w 144017"/>
                        <a:gd name="connsiteY4" fmla="*/ 399002 h 627887"/>
                        <a:gd name="connsiteX5" fmla="*/ 2762 w 144017"/>
                        <a:gd name="connsiteY5" fmla="*/ 399002 h 627887"/>
                        <a:gd name="connsiteX6" fmla="*/ 56864 w 144017"/>
                        <a:gd name="connsiteY6" fmla="*/ 574929 h 627887"/>
                        <a:gd name="connsiteX7" fmla="*/ 56864 w 144017"/>
                        <a:gd name="connsiteY7" fmla="*/ 574929 h 627887"/>
                        <a:gd name="connsiteX8" fmla="*/ 110966 w 144017"/>
                        <a:gd name="connsiteY8" fmla="*/ 625697 h 627887"/>
                        <a:gd name="connsiteX9" fmla="*/ 110966 w 144017"/>
                        <a:gd name="connsiteY9" fmla="*/ 625697 h 627887"/>
                        <a:gd name="connsiteX10" fmla="*/ 110966 w 144017"/>
                        <a:gd name="connsiteY10" fmla="*/ 625697 h 627887"/>
                        <a:gd name="connsiteX11" fmla="*/ 109538 w 144017"/>
                        <a:gd name="connsiteY11" fmla="*/ 627888 h 627887"/>
                        <a:gd name="connsiteX12" fmla="*/ 0 w 144017"/>
                        <a:gd name="connsiteY12" fmla="*/ 399002 h 627887"/>
                        <a:gd name="connsiteX13" fmla="*/ 0 w 144017"/>
                        <a:gd name="connsiteY13" fmla="*/ 399002 h 627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44017" h="627887">
                          <a:moveTo>
                            <a:pt x="0" y="399002"/>
                          </a:moveTo>
                          <a:cubicBezTo>
                            <a:pt x="0" y="302990"/>
                            <a:pt x="34385" y="172593"/>
                            <a:pt x="141637" y="0"/>
                          </a:cubicBezTo>
                          <a:lnTo>
                            <a:pt x="141637" y="0"/>
                          </a:lnTo>
                          <a:lnTo>
                            <a:pt x="144018" y="1429"/>
                          </a:lnTo>
                          <a:cubicBezTo>
                            <a:pt x="36957" y="173736"/>
                            <a:pt x="2762" y="303657"/>
                            <a:pt x="2762" y="399002"/>
                          </a:cubicBezTo>
                          <a:lnTo>
                            <a:pt x="2762" y="399002"/>
                          </a:lnTo>
                          <a:cubicBezTo>
                            <a:pt x="2762" y="482441"/>
                            <a:pt x="29813" y="539020"/>
                            <a:pt x="56864" y="574929"/>
                          </a:cubicBezTo>
                          <a:lnTo>
                            <a:pt x="56864" y="574929"/>
                          </a:lnTo>
                          <a:cubicBezTo>
                            <a:pt x="83915" y="610743"/>
                            <a:pt x="110871" y="625697"/>
                            <a:pt x="110966" y="625697"/>
                          </a:cubicBezTo>
                          <a:lnTo>
                            <a:pt x="110966" y="625697"/>
                          </a:lnTo>
                          <a:lnTo>
                            <a:pt x="110966" y="625697"/>
                          </a:lnTo>
                          <a:lnTo>
                            <a:pt x="109538" y="627888"/>
                          </a:lnTo>
                          <a:cubicBezTo>
                            <a:pt x="109347" y="627793"/>
                            <a:pt x="0" y="567119"/>
                            <a:pt x="0" y="399002"/>
                          </a:cubicBezTo>
                          <a:lnTo>
                            <a:pt x="0" y="399002"/>
                          </a:ln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11" name="Freeform: Shape 17610">
                      <a:extLst>
                        <a:ext uri="{FF2B5EF4-FFF2-40B4-BE49-F238E27FC236}">
                          <a16:creationId xmlns:a16="http://schemas.microsoft.com/office/drawing/2014/main" id="{07118BE2-8A4C-43BB-B841-D58AC0F91D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412" y="5221930"/>
                      <a:ext cx="159543" cy="627697"/>
                    </a:xfrm>
                    <a:custGeom>
                      <a:avLst/>
                      <a:gdLst>
                        <a:gd name="connsiteX0" fmla="*/ 0 w 159543"/>
                        <a:gd name="connsiteY0" fmla="*/ 403098 h 627697"/>
                        <a:gd name="connsiteX1" fmla="*/ 157258 w 159543"/>
                        <a:gd name="connsiteY1" fmla="*/ 0 h 627697"/>
                        <a:gd name="connsiteX2" fmla="*/ 157258 w 159543"/>
                        <a:gd name="connsiteY2" fmla="*/ 0 h 627697"/>
                        <a:gd name="connsiteX3" fmla="*/ 159544 w 159543"/>
                        <a:gd name="connsiteY3" fmla="*/ 1524 h 627697"/>
                        <a:gd name="connsiteX4" fmla="*/ 2762 w 159543"/>
                        <a:gd name="connsiteY4" fmla="*/ 403098 h 627697"/>
                        <a:gd name="connsiteX5" fmla="*/ 2762 w 159543"/>
                        <a:gd name="connsiteY5" fmla="*/ 403098 h 627697"/>
                        <a:gd name="connsiteX6" fmla="*/ 64484 w 159543"/>
                        <a:gd name="connsiteY6" fmla="*/ 577310 h 627697"/>
                        <a:gd name="connsiteX7" fmla="*/ 64484 w 159543"/>
                        <a:gd name="connsiteY7" fmla="*/ 577310 h 627697"/>
                        <a:gd name="connsiteX8" fmla="*/ 126206 w 159543"/>
                        <a:gd name="connsiteY8" fmla="*/ 625316 h 627697"/>
                        <a:gd name="connsiteX9" fmla="*/ 126206 w 159543"/>
                        <a:gd name="connsiteY9" fmla="*/ 625316 h 627697"/>
                        <a:gd name="connsiteX10" fmla="*/ 126206 w 159543"/>
                        <a:gd name="connsiteY10" fmla="*/ 625316 h 627697"/>
                        <a:gd name="connsiteX11" fmla="*/ 124968 w 159543"/>
                        <a:gd name="connsiteY11" fmla="*/ 627698 h 627697"/>
                        <a:gd name="connsiteX12" fmla="*/ 0 w 159543"/>
                        <a:gd name="connsiteY12" fmla="*/ 403098 h 627697"/>
                        <a:gd name="connsiteX13" fmla="*/ 0 w 159543"/>
                        <a:gd name="connsiteY13" fmla="*/ 403098 h 6276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9543" h="627697">
                          <a:moveTo>
                            <a:pt x="0" y="403098"/>
                          </a:moveTo>
                          <a:cubicBezTo>
                            <a:pt x="0" y="307657"/>
                            <a:pt x="38290" y="176593"/>
                            <a:pt x="157258" y="0"/>
                          </a:cubicBezTo>
                          <a:lnTo>
                            <a:pt x="157258" y="0"/>
                          </a:lnTo>
                          <a:lnTo>
                            <a:pt x="159544" y="1524"/>
                          </a:lnTo>
                          <a:cubicBezTo>
                            <a:pt x="40862" y="177832"/>
                            <a:pt x="2762" y="308419"/>
                            <a:pt x="2762" y="403098"/>
                          </a:cubicBezTo>
                          <a:lnTo>
                            <a:pt x="2762" y="403098"/>
                          </a:lnTo>
                          <a:cubicBezTo>
                            <a:pt x="2762" y="487204"/>
                            <a:pt x="33623" y="542734"/>
                            <a:pt x="64484" y="577310"/>
                          </a:cubicBezTo>
                          <a:lnTo>
                            <a:pt x="64484" y="577310"/>
                          </a:lnTo>
                          <a:cubicBezTo>
                            <a:pt x="95345" y="611886"/>
                            <a:pt x="126111" y="625316"/>
                            <a:pt x="126206" y="625316"/>
                          </a:cubicBezTo>
                          <a:lnTo>
                            <a:pt x="126206" y="625316"/>
                          </a:lnTo>
                          <a:lnTo>
                            <a:pt x="126206" y="625316"/>
                          </a:lnTo>
                          <a:lnTo>
                            <a:pt x="124968" y="627698"/>
                          </a:lnTo>
                          <a:cubicBezTo>
                            <a:pt x="124873" y="627602"/>
                            <a:pt x="95" y="572834"/>
                            <a:pt x="0" y="403098"/>
                          </a:cubicBezTo>
                          <a:lnTo>
                            <a:pt x="0" y="403098"/>
                          </a:ln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12" name="Freeform: Shape 17611">
                      <a:extLst>
                        <a:ext uri="{FF2B5EF4-FFF2-40B4-BE49-F238E27FC236}">
                          <a16:creationId xmlns:a16="http://schemas.microsoft.com/office/drawing/2014/main" id="{91F8734D-28AA-47CD-A165-2C08F45296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4887" y="5221834"/>
                      <a:ext cx="175069" cy="627602"/>
                    </a:xfrm>
                    <a:custGeom>
                      <a:avLst/>
                      <a:gdLst>
                        <a:gd name="connsiteX0" fmla="*/ 0 w 175069"/>
                        <a:gd name="connsiteY0" fmla="*/ 407194 h 627602"/>
                        <a:gd name="connsiteX1" fmla="*/ 172784 w 175069"/>
                        <a:gd name="connsiteY1" fmla="*/ 0 h 627602"/>
                        <a:gd name="connsiteX2" fmla="*/ 172784 w 175069"/>
                        <a:gd name="connsiteY2" fmla="*/ 0 h 627602"/>
                        <a:gd name="connsiteX3" fmla="*/ 175070 w 175069"/>
                        <a:gd name="connsiteY3" fmla="*/ 1619 h 627602"/>
                        <a:gd name="connsiteX4" fmla="*/ 2762 w 175069"/>
                        <a:gd name="connsiteY4" fmla="*/ 407194 h 627602"/>
                        <a:gd name="connsiteX5" fmla="*/ 2762 w 175069"/>
                        <a:gd name="connsiteY5" fmla="*/ 407194 h 627602"/>
                        <a:gd name="connsiteX6" fmla="*/ 72104 w 175069"/>
                        <a:gd name="connsiteY6" fmla="*/ 579787 h 627602"/>
                        <a:gd name="connsiteX7" fmla="*/ 72104 w 175069"/>
                        <a:gd name="connsiteY7" fmla="*/ 579787 h 627602"/>
                        <a:gd name="connsiteX8" fmla="*/ 141446 w 175069"/>
                        <a:gd name="connsiteY8" fmla="*/ 625126 h 627602"/>
                        <a:gd name="connsiteX9" fmla="*/ 141446 w 175069"/>
                        <a:gd name="connsiteY9" fmla="*/ 625126 h 627602"/>
                        <a:gd name="connsiteX10" fmla="*/ 141446 w 175069"/>
                        <a:gd name="connsiteY10" fmla="*/ 625126 h 627602"/>
                        <a:gd name="connsiteX11" fmla="*/ 140494 w 175069"/>
                        <a:gd name="connsiteY11" fmla="*/ 627602 h 627602"/>
                        <a:gd name="connsiteX12" fmla="*/ 0 w 175069"/>
                        <a:gd name="connsiteY12" fmla="*/ 407194 h 627602"/>
                        <a:gd name="connsiteX13" fmla="*/ 0 w 175069"/>
                        <a:gd name="connsiteY13" fmla="*/ 407194 h 627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75069" h="627602">
                          <a:moveTo>
                            <a:pt x="0" y="407194"/>
                          </a:moveTo>
                          <a:cubicBezTo>
                            <a:pt x="0" y="312325"/>
                            <a:pt x="42291" y="180594"/>
                            <a:pt x="172784" y="0"/>
                          </a:cubicBezTo>
                          <a:lnTo>
                            <a:pt x="172784" y="0"/>
                          </a:lnTo>
                          <a:lnTo>
                            <a:pt x="175070" y="1619"/>
                          </a:lnTo>
                          <a:cubicBezTo>
                            <a:pt x="44672" y="181927"/>
                            <a:pt x="2762" y="313182"/>
                            <a:pt x="2762" y="407194"/>
                          </a:cubicBezTo>
                          <a:lnTo>
                            <a:pt x="2762" y="407194"/>
                          </a:lnTo>
                          <a:cubicBezTo>
                            <a:pt x="2762" y="492062"/>
                            <a:pt x="37433" y="546449"/>
                            <a:pt x="72104" y="579787"/>
                          </a:cubicBezTo>
                          <a:lnTo>
                            <a:pt x="72104" y="579787"/>
                          </a:lnTo>
                          <a:cubicBezTo>
                            <a:pt x="106775" y="613029"/>
                            <a:pt x="141351" y="625126"/>
                            <a:pt x="141446" y="625126"/>
                          </a:cubicBezTo>
                          <a:lnTo>
                            <a:pt x="141446" y="625126"/>
                          </a:lnTo>
                          <a:lnTo>
                            <a:pt x="141446" y="625126"/>
                          </a:lnTo>
                          <a:lnTo>
                            <a:pt x="140494" y="627602"/>
                          </a:lnTo>
                          <a:cubicBezTo>
                            <a:pt x="140303" y="627602"/>
                            <a:pt x="0" y="578644"/>
                            <a:pt x="0" y="407194"/>
                          </a:cubicBezTo>
                          <a:lnTo>
                            <a:pt x="0" y="407194"/>
                          </a:ln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13" name="Freeform: Shape 17612">
                      <a:extLst>
                        <a:ext uri="{FF2B5EF4-FFF2-40B4-BE49-F238E27FC236}">
                          <a16:creationId xmlns:a16="http://schemas.microsoft.com/office/drawing/2014/main" id="{40BD618D-E095-4AF7-98DA-77970E0D4A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9361" y="5221834"/>
                      <a:ext cx="190595" cy="627411"/>
                    </a:xfrm>
                    <a:custGeom>
                      <a:avLst/>
                      <a:gdLst>
                        <a:gd name="connsiteX0" fmla="*/ 0 w 190595"/>
                        <a:gd name="connsiteY0" fmla="*/ 411290 h 627411"/>
                        <a:gd name="connsiteX1" fmla="*/ 188404 w 190595"/>
                        <a:gd name="connsiteY1" fmla="*/ 0 h 627411"/>
                        <a:gd name="connsiteX2" fmla="*/ 188404 w 190595"/>
                        <a:gd name="connsiteY2" fmla="*/ 0 h 627411"/>
                        <a:gd name="connsiteX3" fmla="*/ 190595 w 190595"/>
                        <a:gd name="connsiteY3" fmla="*/ 1715 h 627411"/>
                        <a:gd name="connsiteX4" fmla="*/ 2762 w 190595"/>
                        <a:gd name="connsiteY4" fmla="*/ 411290 h 627411"/>
                        <a:gd name="connsiteX5" fmla="*/ 2762 w 190595"/>
                        <a:gd name="connsiteY5" fmla="*/ 411290 h 627411"/>
                        <a:gd name="connsiteX6" fmla="*/ 79724 w 190595"/>
                        <a:gd name="connsiteY6" fmla="*/ 582168 h 627411"/>
                        <a:gd name="connsiteX7" fmla="*/ 79724 w 190595"/>
                        <a:gd name="connsiteY7" fmla="*/ 582168 h 627411"/>
                        <a:gd name="connsiteX8" fmla="*/ 156686 w 190595"/>
                        <a:gd name="connsiteY8" fmla="*/ 624745 h 627411"/>
                        <a:gd name="connsiteX9" fmla="*/ 156686 w 190595"/>
                        <a:gd name="connsiteY9" fmla="*/ 624745 h 627411"/>
                        <a:gd name="connsiteX10" fmla="*/ 156686 w 190595"/>
                        <a:gd name="connsiteY10" fmla="*/ 624745 h 627411"/>
                        <a:gd name="connsiteX11" fmla="*/ 155925 w 190595"/>
                        <a:gd name="connsiteY11" fmla="*/ 627412 h 627411"/>
                        <a:gd name="connsiteX12" fmla="*/ 0 w 190595"/>
                        <a:gd name="connsiteY12" fmla="*/ 411290 h 627411"/>
                        <a:gd name="connsiteX13" fmla="*/ 0 w 190595"/>
                        <a:gd name="connsiteY13" fmla="*/ 411290 h 627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90595" h="627411">
                          <a:moveTo>
                            <a:pt x="0" y="411290"/>
                          </a:moveTo>
                          <a:cubicBezTo>
                            <a:pt x="0" y="317087"/>
                            <a:pt x="46196" y="184690"/>
                            <a:pt x="188404" y="0"/>
                          </a:cubicBezTo>
                          <a:lnTo>
                            <a:pt x="188404" y="0"/>
                          </a:lnTo>
                          <a:lnTo>
                            <a:pt x="190595" y="1715"/>
                          </a:lnTo>
                          <a:cubicBezTo>
                            <a:pt x="48578" y="186119"/>
                            <a:pt x="2762" y="318040"/>
                            <a:pt x="2762" y="411290"/>
                          </a:cubicBezTo>
                          <a:lnTo>
                            <a:pt x="2762" y="411290"/>
                          </a:lnTo>
                          <a:cubicBezTo>
                            <a:pt x="2762" y="496919"/>
                            <a:pt x="41243" y="550164"/>
                            <a:pt x="79724" y="582168"/>
                          </a:cubicBezTo>
                          <a:lnTo>
                            <a:pt x="79724" y="582168"/>
                          </a:lnTo>
                          <a:cubicBezTo>
                            <a:pt x="118205" y="614172"/>
                            <a:pt x="156591" y="624745"/>
                            <a:pt x="156686" y="624745"/>
                          </a:cubicBezTo>
                          <a:lnTo>
                            <a:pt x="156686" y="624745"/>
                          </a:lnTo>
                          <a:lnTo>
                            <a:pt x="156686" y="624745"/>
                          </a:lnTo>
                          <a:lnTo>
                            <a:pt x="155925" y="627412"/>
                          </a:lnTo>
                          <a:cubicBezTo>
                            <a:pt x="155734" y="627412"/>
                            <a:pt x="0" y="584359"/>
                            <a:pt x="0" y="411290"/>
                          </a:cubicBezTo>
                          <a:lnTo>
                            <a:pt x="0" y="411290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583" name="Freeform: Shape 17582">
                  <a:extLst>
                    <a:ext uri="{FF2B5EF4-FFF2-40B4-BE49-F238E27FC236}">
                      <a16:creationId xmlns:a16="http://schemas.microsoft.com/office/drawing/2014/main" id="{736A6F33-CD13-40FA-94C3-22E7CB9BDA0D}"/>
                    </a:ext>
                  </a:extLst>
                </p:cNvPr>
                <p:cNvSpPr/>
                <p:nvPr/>
              </p:nvSpPr>
              <p:spPr>
                <a:xfrm>
                  <a:off x="4094486" y="5218501"/>
                  <a:ext cx="136612" cy="632174"/>
                </a:xfrm>
                <a:custGeom>
                  <a:avLst/>
                  <a:gdLst>
                    <a:gd name="connsiteX0" fmla="*/ 133756 w 136612"/>
                    <a:gd name="connsiteY0" fmla="*/ 3810 h 632174"/>
                    <a:gd name="connsiteX1" fmla="*/ 14598 w 136612"/>
                    <a:gd name="connsiteY1" fmla="*/ 589598 h 632174"/>
                    <a:gd name="connsiteX2" fmla="*/ 103371 w 136612"/>
                    <a:gd name="connsiteY2" fmla="*/ 632174 h 632174"/>
                    <a:gd name="connsiteX3" fmla="*/ 136613 w 136612"/>
                    <a:gd name="connsiteY3" fmla="*/ 0 h 632174"/>
                    <a:gd name="connsiteX4" fmla="*/ 132898 w 136612"/>
                    <a:gd name="connsiteY4" fmla="*/ 4667 h 632174"/>
                    <a:gd name="connsiteX5" fmla="*/ 133756 w 136612"/>
                    <a:gd name="connsiteY5" fmla="*/ 3810 h 63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6612" h="632174">
                      <a:moveTo>
                        <a:pt x="133756" y="3810"/>
                      </a:moveTo>
                      <a:cubicBezTo>
                        <a:pt x="133756" y="3810"/>
                        <a:pt x="-52553" y="312992"/>
                        <a:pt x="14598" y="589598"/>
                      </a:cubicBezTo>
                      <a:cubicBezTo>
                        <a:pt x="58222" y="622840"/>
                        <a:pt x="103371" y="632174"/>
                        <a:pt x="103371" y="632174"/>
                      </a:cubicBezTo>
                      <a:cubicBezTo>
                        <a:pt x="-32932" y="364617"/>
                        <a:pt x="136613" y="0"/>
                        <a:pt x="136613" y="0"/>
                      </a:cubicBezTo>
                      <a:cubicBezTo>
                        <a:pt x="135375" y="1619"/>
                        <a:pt x="134137" y="3143"/>
                        <a:pt x="132898" y="4667"/>
                      </a:cubicBezTo>
                      <a:cubicBezTo>
                        <a:pt x="133184" y="4381"/>
                        <a:pt x="133470" y="4096"/>
                        <a:pt x="133756" y="381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584" name="Graphic 1">
                  <a:extLst>
                    <a:ext uri="{FF2B5EF4-FFF2-40B4-BE49-F238E27FC236}">
                      <a16:creationId xmlns:a16="http://schemas.microsoft.com/office/drawing/2014/main" id="{1B42F16F-177C-455B-8386-BC6AD4BF5905}"/>
                    </a:ext>
                  </a:extLst>
                </p:cNvPr>
                <p:cNvGrpSpPr/>
                <p:nvPr/>
              </p:nvGrpSpPr>
              <p:grpSpPr>
                <a:xfrm>
                  <a:off x="3689603" y="5216310"/>
                  <a:ext cx="540448" cy="406195"/>
                  <a:chOff x="3689603" y="5216310"/>
                  <a:chExt cx="540448" cy="406195"/>
                </a:xfrm>
                <a:solidFill>
                  <a:schemeClr val="accent1"/>
                </a:solidFill>
              </p:grpSpPr>
              <p:sp>
                <p:nvSpPr>
                  <p:cNvPr id="17596" name="Freeform: Shape 17595">
                    <a:extLst>
                      <a:ext uri="{FF2B5EF4-FFF2-40B4-BE49-F238E27FC236}">
                        <a16:creationId xmlns:a16="http://schemas.microsoft.com/office/drawing/2014/main" id="{8F6A6A9A-8AD3-4C18-AEF0-1BEA192ED52C}"/>
                      </a:ext>
                    </a:extLst>
                  </p:cNvPr>
                  <p:cNvSpPr/>
                  <p:nvPr/>
                </p:nvSpPr>
                <p:spPr>
                  <a:xfrm>
                    <a:off x="3689603" y="5216310"/>
                    <a:ext cx="540448" cy="406195"/>
                  </a:xfrm>
                  <a:custGeom>
                    <a:avLst/>
                    <a:gdLst>
                      <a:gd name="connsiteX0" fmla="*/ 540449 w 540448"/>
                      <a:gd name="connsiteY0" fmla="*/ 0 h 406195"/>
                      <a:gd name="connsiteX1" fmla="*/ 0 w 540448"/>
                      <a:gd name="connsiteY1" fmla="*/ 329756 h 406195"/>
                      <a:gd name="connsiteX2" fmla="*/ 540449 w 540448"/>
                      <a:gd name="connsiteY2" fmla="*/ 0 h 406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40448" h="406195">
                        <a:moveTo>
                          <a:pt x="540449" y="0"/>
                        </a:moveTo>
                        <a:cubicBezTo>
                          <a:pt x="540449" y="0"/>
                          <a:pt x="300133" y="322516"/>
                          <a:pt x="0" y="329756"/>
                        </a:cubicBezTo>
                        <a:cubicBezTo>
                          <a:pt x="0" y="329756"/>
                          <a:pt x="264605" y="643414"/>
                          <a:pt x="540449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597" name="Graphic 1">
                    <a:extLst>
                      <a:ext uri="{FF2B5EF4-FFF2-40B4-BE49-F238E27FC236}">
                        <a16:creationId xmlns:a16="http://schemas.microsoft.com/office/drawing/2014/main" id="{6A7B4483-4C3F-4DFB-A743-A8B628F48649}"/>
                      </a:ext>
                    </a:extLst>
                  </p:cNvPr>
                  <p:cNvGrpSpPr/>
                  <p:nvPr/>
                </p:nvGrpSpPr>
                <p:grpSpPr>
                  <a:xfrm>
                    <a:off x="3690270" y="5220596"/>
                    <a:ext cx="537876" cy="391953"/>
                    <a:chOff x="3690270" y="5220596"/>
                    <a:chExt cx="537876" cy="391953"/>
                  </a:xfrm>
                  <a:solidFill>
                    <a:schemeClr val="accent1"/>
                  </a:solidFill>
                </p:grpSpPr>
                <p:sp>
                  <p:nvSpPr>
                    <p:cNvPr id="17598" name="Freeform: Shape 17597">
                      <a:extLst>
                        <a:ext uri="{FF2B5EF4-FFF2-40B4-BE49-F238E27FC236}">
                          <a16:creationId xmlns:a16="http://schemas.microsoft.com/office/drawing/2014/main" id="{E7AF7FCB-E6AC-41B0-90CB-701769C6FB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0270" y="5220596"/>
                      <a:ext cx="537686" cy="330136"/>
                    </a:xfrm>
                    <a:custGeom>
                      <a:avLst/>
                      <a:gdLst>
                        <a:gd name="connsiteX0" fmla="*/ 28766 w 537686"/>
                        <a:gd name="connsiteY0" fmla="*/ 330137 h 330136"/>
                        <a:gd name="connsiteX1" fmla="*/ 0 w 537686"/>
                        <a:gd name="connsiteY1" fmla="*/ 328232 h 330136"/>
                        <a:gd name="connsiteX2" fmla="*/ 0 w 537686"/>
                        <a:gd name="connsiteY2" fmla="*/ 328232 h 330136"/>
                        <a:gd name="connsiteX3" fmla="*/ 476 w 537686"/>
                        <a:gd name="connsiteY3" fmla="*/ 325469 h 330136"/>
                        <a:gd name="connsiteX4" fmla="*/ 28766 w 537686"/>
                        <a:gd name="connsiteY4" fmla="*/ 327374 h 330136"/>
                        <a:gd name="connsiteX5" fmla="*/ 28766 w 537686"/>
                        <a:gd name="connsiteY5" fmla="*/ 327374 h 330136"/>
                        <a:gd name="connsiteX6" fmla="*/ 535496 w 537686"/>
                        <a:gd name="connsiteY6" fmla="*/ 0 h 330136"/>
                        <a:gd name="connsiteX7" fmla="*/ 535496 w 537686"/>
                        <a:gd name="connsiteY7" fmla="*/ 0 h 330136"/>
                        <a:gd name="connsiteX8" fmla="*/ 537686 w 537686"/>
                        <a:gd name="connsiteY8" fmla="*/ 1715 h 330136"/>
                        <a:gd name="connsiteX9" fmla="*/ 28956 w 537686"/>
                        <a:gd name="connsiteY9" fmla="*/ 330137 h 330136"/>
                        <a:gd name="connsiteX10" fmla="*/ 28956 w 537686"/>
                        <a:gd name="connsiteY10" fmla="*/ 330137 h 330136"/>
                        <a:gd name="connsiteX11" fmla="*/ 28766 w 537686"/>
                        <a:gd name="connsiteY11" fmla="*/ 330137 h 330136"/>
                        <a:gd name="connsiteX12" fmla="*/ 28766 w 537686"/>
                        <a:gd name="connsiteY12" fmla="*/ 330137 h 3301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7686" h="330136">
                          <a:moveTo>
                            <a:pt x="28766" y="330137"/>
                          </a:moveTo>
                          <a:cubicBezTo>
                            <a:pt x="10192" y="330137"/>
                            <a:pt x="0" y="328232"/>
                            <a:pt x="0" y="328232"/>
                          </a:cubicBezTo>
                          <a:lnTo>
                            <a:pt x="0" y="328232"/>
                          </a:lnTo>
                          <a:lnTo>
                            <a:pt x="476" y="325469"/>
                          </a:lnTo>
                          <a:cubicBezTo>
                            <a:pt x="476" y="325469"/>
                            <a:pt x="10382" y="327374"/>
                            <a:pt x="28766" y="327374"/>
                          </a:cubicBezTo>
                          <a:lnTo>
                            <a:pt x="28766" y="327374"/>
                          </a:lnTo>
                          <a:cubicBezTo>
                            <a:pt x="102013" y="327374"/>
                            <a:pt x="307943" y="297751"/>
                            <a:pt x="535496" y="0"/>
                          </a:cubicBezTo>
                          <a:lnTo>
                            <a:pt x="535496" y="0"/>
                          </a:lnTo>
                          <a:lnTo>
                            <a:pt x="537686" y="1715"/>
                          </a:lnTo>
                          <a:cubicBezTo>
                            <a:pt x="309944" y="299942"/>
                            <a:pt x="103061" y="330137"/>
                            <a:pt x="28956" y="330137"/>
                          </a:cubicBezTo>
                          <a:lnTo>
                            <a:pt x="28956" y="330137"/>
                          </a:lnTo>
                          <a:cubicBezTo>
                            <a:pt x="28861" y="330137"/>
                            <a:pt x="28861" y="330137"/>
                            <a:pt x="28766" y="330137"/>
                          </a:cubicBezTo>
                          <a:lnTo>
                            <a:pt x="28766" y="330137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99" name="Freeform: Shape 17598">
                      <a:extLst>
                        <a:ext uri="{FF2B5EF4-FFF2-40B4-BE49-F238E27FC236}">
                          <a16:creationId xmlns:a16="http://schemas.microsoft.com/office/drawing/2014/main" id="{36BAC5FB-4E84-4BCE-A8DD-5113BE9E38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0746" y="5220596"/>
                      <a:ext cx="537209" cy="340423"/>
                    </a:xfrm>
                    <a:custGeom>
                      <a:avLst/>
                      <a:gdLst>
                        <a:gd name="connsiteX0" fmla="*/ 23717 w 537209"/>
                        <a:gd name="connsiteY0" fmla="*/ 329851 h 340423"/>
                        <a:gd name="connsiteX1" fmla="*/ 0 w 537209"/>
                        <a:gd name="connsiteY1" fmla="*/ 327946 h 340423"/>
                        <a:gd name="connsiteX2" fmla="*/ 6953 w 537209"/>
                        <a:gd name="connsiteY2" fmla="*/ 333185 h 340423"/>
                        <a:gd name="connsiteX3" fmla="*/ 7334 w 537209"/>
                        <a:gd name="connsiteY3" fmla="*/ 330899 h 340423"/>
                        <a:gd name="connsiteX4" fmla="*/ 49435 w 537209"/>
                        <a:gd name="connsiteY4" fmla="*/ 337661 h 340423"/>
                        <a:gd name="connsiteX5" fmla="*/ 49435 w 537209"/>
                        <a:gd name="connsiteY5" fmla="*/ 337661 h 340423"/>
                        <a:gd name="connsiteX6" fmla="*/ 534924 w 537209"/>
                        <a:gd name="connsiteY6" fmla="*/ 0 h 340423"/>
                        <a:gd name="connsiteX7" fmla="*/ 534924 w 537209"/>
                        <a:gd name="connsiteY7" fmla="*/ 0 h 340423"/>
                        <a:gd name="connsiteX8" fmla="*/ 537210 w 537209"/>
                        <a:gd name="connsiteY8" fmla="*/ 1619 h 340423"/>
                        <a:gd name="connsiteX9" fmla="*/ 49530 w 537209"/>
                        <a:gd name="connsiteY9" fmla="*/ 340424 h 340423"/>
                        <a:gd name="connsiteX10" fmla="*/ 49530 w 537209"/>
                        <a:gd name="connsiteY10" fmla="*/ 340424 h 340423"/>
                        <a:gd name="connsiteX11" fmla="*/ 23717 w 537209"/>
                        <a:gd name="connsiteY11" fmla="*/ 329851 h 340423"/>
                        <a:gd name="connsiteX12" fmla="*/ 23717 w 537209"/>
                        <a:gd name="connsiteY12" fmla="*/ 329851 h 3404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7209" h="340423">
                          <a:moveTo>
                            <a:pt x="23717" y="329851"/>
                          </a:moveTo>
                          <a:cubicBezTo>
                            <a:pt x="8287" y="329851"/>
                            <a:pt x="95" y="327946"/>
                            <a:pt x="0" y="327946"/>
                          </a:cubicBezTo>
                          <a:cubicBezTo>
                            <a:pt x="0" y="327946"/>
                            <a:pt x="2476" y="330518"/>
                            <a:pt x="6953" y="333185"/>
                          </a:cubicBezTo>
                          <a:lnTo>
                            <a:pt x="7334" y="330899"/>
                          </a:lnTo>
                          <a:cubicBezTo>
                            <a:pt x="11811" y="333470"/>
                            <a:pt x="26384" y="337661"/>
                            <a:pt x="49435" y="337661"/>
                          </a:cubicBezTo>
                          <a:lnTo>
                            <a:pt x="49435" y="337661"/>
                          </a:lnTo>
                          <a:cubicBezTo>
                            <a:pt x="127159" y="337661"/>
                            <a:pt x="321945" y="300514"/>
                            <a:pt x="534924" y="0"/>
                          </a:cubicBezTo>
                          <a:lnTo>
                            <a:pt x="534924" y="0"/>
                          </a:lnTo>
                          <a:lnTo>
                            <a:pt x="537210" y="1619"/>
                          </a:lnTo>
                          <a:cubicBezTo>
                            <a:pt x="324040" y="302514"/>
                            <a:pt x="128302" y="340424"/>
                            <a:pt x="49530" y="340424"/>
                          </a:cubicBezTo>
                          <a:lnTo>
                            <a:pt x="49530" y="340424"/>
                          </a:lnTo>
                          <a:cubicBezTo>
                            <a:pt x="34004" y="340424"/>
                            <a:pt x="23717" y="329851"/>
                            <a:pt x="23717" y="329851"/>
                          </a:cubicBezTo>
                          <a:lnTo>
                            <a:pt x="23717" y="329851"/>
                          </a:lnTo>
                          <a:close/>
                        </a:path>
                      </a:pathLst>
                    </a:custGeom>
                    <a:solidFill>
                      <a:srgbClr val="D8E0E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00" name="Freeform: Shape 17599">
                      <a:extLst>
                        <a:ext uri="{FF2B5EF4-FFF2-40B4-BE49-F238E27FC236}">
                          <a16:creationId xmlns:a16="http://schemas.microsoft.com/office/drawing/2014/main" id="{E5FE3FDE-55CF-4160-80B9-240692A6D0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318" y="5220691"/>
                      <a:ext cx="536638" cy="350710"/>
                    </a:xfrm>
                    <a:custGeom>
                      <a:avLst/>
                      <a:gdLst>
                        <a:gd name="connsiteX0" fmla="*/ 18574 w 536638"/>
                        <a:gd name="connsiteY0" fmla="*/ 329374 h 350710"/>
                        <a:gd name="connsiteX1" fmla="*/ 0 w 536638"/>
                        <a:gd name="connsiteY1" fmla="*/ 327470 h 350710"/>
                        <a:gd name="connsiteX2" fmla="*/ 13906 w 536638"/>
                        <a:gd name="connsiteY2" fmla="*/ 337947 h 350710"/>
                        <a:gd name="connsiteX3" fmla="*/ 14288 w 536638"/>
                        <a:gd name="connsiteY3" fmla="*/ 336137 h 350710"/>
                        <a:gd name="connsiteX4" fmla="*/ 70104 w 536638"/>
                        <a:gd name="connsiteY4" fmla="*/ 347853 h 350710"/>
                        <a:gd name="connsiteX5" fmla="*/ 70104 w 536638"/>
                        <a:gd name="connsiteY5" fmla="*/ 347853 h 350710"/>
                        <a:gd name="connsiteX6" fmla="*/ 534353 w 536638"/>
                        <a:gd name="connsiteY6" fmla="*/ 0 h 350710"/>
                        <a:gd name="connsiteX7" fmla="*/ 534353 w 536638"/>
                        <a:gd name="connsiteY7" fmla="*/ 0 h 350710"/>
                        <a:gd name="connsiteX8" fmla="*/ 536638 w 536638"/>
                        <a:gd name="connsiteY8" fmla="*/ 1524 h 350710"/>
                        <a:gd name="connsiteX9" fmla="*/ 70104 w 536638"/>
                        <a:gd name="connsiteY9" fmla="*/ 350710 h 350710"/>
                        <a:gd name="connsiteX10" fmla="*/ 70104 w 536638"/>
                        <a:gd name="connsiteY10" fmla="*/ 350710 h 350710"/>
                        <a:gd name="connsiteX11" fmla="*/ 18574 w 536638"/>
                        <a:gd name="connsiteY11" fmla="*/ 329374 h 350710"/>
                        <a:gd name="connsiteX12" fmla="*/ 18574 w 536638"/>
                        <a:gd name="connsiteY12" fmla="*/ 329374 h 350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6638" h="350710">
                          <a:moveTo>
                            <a:pt x="18574" y="329374"/>
                          </a:moveTo>
                          <a:cubicBezTo>
                            <a:pt x="6191" y="329374"/>
                            <a:pt x="95" y="327470"/>
                            <a:pt x="0" y="327470"/>
                          </a:cubicBezTo>
                          <a:cubicBezTo>
                            <a:pt x="0" y="327470"/>
                            <a:pt x="5048" y="332708"/>
                            <a:pt x="13906" y="337947"/>
                          </a:cubicBezTo>
                          <a:lnTo>
                            <a:pt x="14288" y="336137"/>
                          </a:lnTo>
                          <a:cubicBezTo>
                            <a:pt x="23146" y="341376"/>
                            <a:pt x="42577" y="347853"/>
                            <a:pt x="70104" y="347853"/>
                          </a:cubicBezTo>
                          <a:lnTo>
                            <a:pt x="70104" y="347853"/>
                          </a:lnTo>
                          <a:cubicBezTo>
                            <a:pt x="152400" y="347853"/>
                            <a:pt x="335947" y="303181"/>
                            <a:pt x="534353" y="0"/>
                          </a:cubicBezTo>
                          <a:lnTo>
                            <a:pt x="534353" y="0"/>
                          </a:lnTo>
                          <a:lnTo>
                            <a:pt x="536638" y="1524"/>
                          </a:lnTo>
                          <a:cubicBezTo>
                            <a:pt x="338042" y="305181"/>
                            <a:pt x="153543" y="350710"/>
                            <a:pt x="70104" y="350710"/>
                          </a:cubicBezTo>
                          <a:lnTo>
                            <a:pt x="70104" y="350710"/>
                          </a:lnTo>
                          <a:cubicBezTo>
                            <a:pt x="38957" y="350615"/>
                            <a:pt x="18574" y="329470"/>
                            <a:pt x="18574" y="329374"/>
                          </a:cubicBezTo>
                          <a:lnTo>
                            <a:pt x="18574" y="329374"/>
                          </a:lnTo>
                          <a:close/>
                        </a:path>
                      </a:pathLst>
                    </a:custGeom>
                    <a:solidFill>
                      <a:srgbClr val="B3C2C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01" name="Freeform: Shape 17600">
                      <a:extLst>
                        <a:ext uri="{FF2B5EF4-FFF2-40B4-BE49-F238E27FC236}">
                          <a16:creationId xmlns:a16="http://schemas.microsoft.com/office/drawing/2014/main" id="{5ADECB51-5169-4074-A9F3-FAE22AA1CF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794" y="5220786"/>
                      <a:ext cx="536257" cy="360902"/>
                    </a:xfrm>
                    <a:custGeom>
                      <a:avLst/>
                      <a:gdLst>
                        <a:gd name="connsiteX0" fmla="*/ 13430 w 536257"/>
                        <a:gd name="connsiteY0" fmla="*/ 328994 h 360902"/>
                        <a:gd name="connsiteX1" fmla="*/ 0 w 536257"/>
                        <a:gd name="connsiteY1" fmla="*/ 327089 h 360902"/>
                        <a:gd name="connsiteX2" fmla="*/ 20860 w 536257"/>
                        <a:gd name="connsiteY2" fmla="*/ 342805 h 360902"/>
                        <a:gd name="connsiteX3" fmla="*/ 21146 w 536257"/>
                        <a:gd name="connsiteY3" fmla="*/ 341471 h 360902"/>
                        <a:gd name="connsiteX4" fmla="*/ 90773 w 536257"/>
                        <a:gd name="connsiteY4" fmla="*/ 358140 h 360902"/>
                        <a:gd name="connsiteX5" fmla="*/ 90773 w 536257"/>
                        <a:gd name="connsiteY5" fmla="*/ 358140 h 360902"/>
                        <a:gd name="connsiteX6" fmla="*/ 533876 w 536257"/>
                        <a:gd name="connsiteY6" fmla="*/ 0 h 360902"/>
                        <a:gd name="connsiteX7" fmla="*/ 533876 w 536257"/>
                        <a:gd name="connsiteY7" fmla="*/ 0 h 360902"/>
                        <a:gd name="connsiteX8" fmla="*/ 536258 w 536257"/>
                        <a:gd name="connsiteY8" fmla="*/ 1429 h 360902"/>
                        <a:gd name="connsiteX9" fmla="*/ 90869 w 536257"/>
                        <a:gd name="connsiteY9" fmla="*/ 360902 h 360902"/>
                        <a:gd name="connsiteX10" fmla="*/ 90869 w 536257"/>
                        <a:gd name="connsiteY10" fmla="*/ 360902 h 360902"/>
                        <a:gd name="connsiteX11" fmla="*/ 13430 w 536257"/>
                        <a:gd name="connsiteY11" fmla="*/ 328994 h 360902"/>
                        <a:gd name="connsiteX12" fmla="*/ 13430 w 536257"/>
                        <a:gd name="connsiteY12" fmla="*/ 328994 h 360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6257" h="360902">
                          <a:moveTo>
                            <a:pt x="13430" y="328994"/>
                          </a:moveTo>
                          <a:cubicBezTo>
                            <a:pt x="4191" y="328994"/>
                            <a:pt x="95" y="327089"/>
                            <a:pt x="0" y="327089"/>
                          </a:cubicBezTo>
                          <a:cubicBezTo>
                            <a:pt x="0" y="327089"/>
                            <a:pt x="7525" y="334899"/>
                            <a:pt x="20860" y="342805"/>
                          </a:cubicBezTo>
                          <a:lnTo>
                            <a:pt x="21146" y="341471"/>
                          </a:lnTo>
                          <a:cubicBezTo>
                            <a:pt x="34480" y="349377"/>
                            <a:pt x="58579" y="358140"/>
                            <a:pt x="90773" y="358140"/>
                          </a:cubicBezTo>
                          <a:lnTo>
                            <a:pt x="90773" y="358140"/>
                          </a:lnTo>
                          <a:cubicBezTo>
                            <a:pt x="177641" y="358140"/>
                            <a:pt x="350044" y="306038"/>
                            <a:pt x="533876" y="0"/>
                          </a:cubicBezTo>
                          <a:lnTo>
                            <a:pt x="533876" y="0"/>
                          </a:lnTo>
                          <a:lnTo>
                            <a:pt x="536258" y="1429"/>
                          </a:lnTo>
                          <a:cubicBezTo>
                            <a:pt x="352235" y="307848"/>
                            <a:pt x="178879" y="360902"/>
                            <a:pt x="90869" y="360902"/>
                          </a:cubicBezTo>
                          <a:lnTo>
                            <a:pt x="90869" y="360902"/>
                          </a:lnTo>
                          <a:cubicBezTo>
                            <a:pt x="44101" y="360902"/>
                            <a:pt x="13526" y="328994"/>
                            <a:pt x="13430" y="328994"/>
                          </a:cubicBezTo>
                          <a:lnTo>
                            <a:pt x="13430" y="328994"/>
                          </a:lnTo>
                          <a:close/>
                        </a:path>
                      </a:pathLst>
                    </a:custGeom>
                    <a:solidFill>
                      <a:srgbClr val="8FA5A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02" name="Freeform: Shape 17601">
                      <a:extLst>
                        <a:ext uri="{FF2B5EF4-FFF2-40B4-BE49-F238E27FC236}">
                          <a16:creationId xmlns:a16="http://schemas.microsoft.com/office/drawing/2014/main" id="{C3B11CD8-BF7F-4707-B7CD-DC382923EC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2365" y="5220691"/>
                      <a:ext cx="535686" cy="371189"/>
                    </a:xfrm>
                    <a:custGeom>
                      <a:avLst/>
                      <a:gdLst>
                        <a:gd name="connsiteX0" fmla="*/ 8287 w 535686"/>
                        <a:gd name="connsiteY0" fmla="*/ 328708 h 371189"/>
                        <a:gd name="connsiteX1" fmla="*/ 0 w 535686"/>
                        <a:gd name="connsiteY1" fmla="*/ 326803 h 371189"/>
                        <a:gd name="connsiteX2" fmla="*/ 27813 w 535686"/>
                        <a:gd name="connsiteY2" fmla="*/ 347758 h 371189"/>
                        <a:gd name="connsiteX3" fmla="*/ 28004 w 535686"/>
                        <a:gd name="connsiteY3" fmla="*/ 346805 h 371189"/>
                        <a:gd name="connsiteX4" fmla="*/ 111443 w 535686"/>
                        <a:gd name="connsiteY4" fmla="*/ 368427 h 371189"/>
                        <a:gd name="connsiteX5" fmla="*/ 111443 w 535686"/>
                        <a:gd name="connsiteY5" fmla="*/ 368427 h 371189"/>
                        <a:gd name="connsiteX6" fmla="*/ 533305 w 535686"/>
                        <a:gd name="connsiteY6" fmla="*/ 0 h 371189"/>
                        <a:gd name="connsiteX7" fmla="*/ 533305 w 535686"/>
                        <a:gd name="connsiteY7" fmla="*/ 0 h 371189"/>
                        <a:gd name="connsiteX8" fmla="*/ 535686 w 535686"/>
                        <a:gd name="connsiteY8" fmla="*/ 1333 h 371189"/>
                        <a:gd name="connsiteX9" fmla="*/ 111443 w 535686"/>
                        <a:gd name="connsiteY9" fmla="*/ 371189 h 371189"/>
                        <a:gd name="connsiteX10" fmla="*/ 111443 w 535686"/>
                        <a:gd name="connsiteY10" fmla="*/ 371189 h 371189"/>
                        <a:gd name="connsiteX11" fmla="*/ 8287 w 535686"/>
                        <a:gd name="connsiteY11" fmla="*/ 328708 h 371189"/>
                        <a:gd name="connsiteX12" fmla="*/ 8287 w 535686"/>
                        <a:gd name="connsiteY12" fmla="*/ 328708 h 371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5686" h="371189">
                          <a:moveTo>
                            <a:pt x="8287" y="328708"/>
                          </a:moveTo>
                          <a:cubicBezTo>
                            <a:pt x="2096" y="328708"/>
                            <a:pt x="0" y="326803"/>
                            <a:pt x="0" y="326803"/>
                          </a:cubicBezTo>
                          <a:cubicBezTo>
                            <a:pt x="0" y="326803"/>
                            <a:pt x="10001" y="337280"/>
                            <a:pt x="27813" y="347758"/>
                          </a:cubicBezTo>
                          <a:lnTo>
                            <a:pt x="28004" y="346805"/>
                          </a:lnTo>
                          <a:cubicBezTo>
                            <a:pt x="45815" y="357283"/>
                            <a:pt x="74581" y="368427"/>
                            <a:pt x="111443" y="368427"/>
                          </a:cubicBezTo>
                          <a:lnTo>
                            <a:pt x="111443" y="368427"/>
                          </a:lnTo>
                          <a:cubicBezTo>
                            <a:pt x="202787" y="368427"/>
                            <a:pt x="364046" y="308801"/>
                            <a:pt x="533305" y="0"/>
                          </a:cubicBezTo>
                          <a:lnTo>
                            <a:pt x="533305" y="0"/>
                          </a:lnTo>
                          <a:lnTo>
                            <a:pt x="535686" y="1333"/>
                          </a:lnTo>
                          <a:cubicBezTo>
                            <a:pt x="366236" y="310515"/>
                            <a:pt x="204121" y="371189"/>
                            <a:pt x="111443" y="371189"/>
                          </a:cubicBezTo>
                          <a:lnTo>
                            <a:pt x="111443" y="371189"/>
                          </a:lnTo>
                          <a:cubicBezTo>
                            <a:pt x="49054" y="371285"/>
                            <a:pt x="8382" y="328803"/>
                            <a:pt x="8287" y="328708"/>
                          </a:cubicBezTo>
                          <a:lnTo>
                            <a:pt x="8287" y="328708"/>
                          </a:lnTo>
                          <a:close/>
                        </a:path>
                      </a:pathLst>
                    </a:custGeom>
                    <a:solidFill>
                      <a:srgbClr val="6D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03" name="Freeform: Shape 17602">
                      <a:extLst>
                        <a:ext uri="{FF2B5EF4-FFF2-40B4-BE49-F238E27FC236}">
                          <a16:creationId xmlns:a16="http://schemas.microsoft.com/office/drawing/2014/main" id="{E9F0424C-C895-48F8-9D9D-AACA8C9EA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2937" y="5220882"/>
                      <a:ext cx="535114" cy="381476"/>
                    </a:xfrm>
                    <a:custGeom>
                      <a:avLst/>
                      <a:gdLst>
                        <a:gd name="connsiteX0" fmla="*/ 3143 w 535114"/>
                        <a:gd name="connsiteY0" fmla="*/ 328232 h 381476"/>
                        <a:gd name="connsiteX1" fmla="*/ 0 w 535114"/>
                        <a:gd name="connsiteY1" fmla="*/ 326327 h 381476"/>
                        <a:gd name="connsiteX2" fmla="*/ 34766 w 535114"/>
                        <a:gd name="connsiteY2" fmla="*/ 352520 h 381476"/>
                        <a:gd name="connsiteX3" fmla="*/ 34862 w 535114"/>
                        <a:gd name="connsiteY3" fmla="*/ 352044 h 381476"/>
                        <a:gd name="connsiteX4" fmla="*/ 132017 w 535114"/>
                        <a:gd name="connsiteY4" fmla="*/ 378619 h 381476"/>
                        <a:gd name="connsiteX5" fmla="*/ 132017 w 535114"/>
                        <a:gd name="connsiteY5" fmla="*/ 378619 h 381476"/>
                        <a:gd name="connsiteX6" fmla="*/ 532638 w 535114"/>
                        <a:gd name="connsiteY6" fmla="*/ 0 h 381476"/>
                        <a:gd name="connsiteX7" fmla="*/ 532638 w 535114"/>
                        <a:gd name="connsiteY7" fmla="*/ 0 h 381476"/>
                        <a:gd name="connsiteX8" fmla="*/ 535115 w 535114"/>
                        <a:gd name="connsiteY8" fmla="*/ 1238 h 381476"/>
                        <a:gd name="connsiteX9" fmla="*/ 132017 w 535114"/>
                        <a:gd name="connsiteY9" fmla="*/ 381476 h 381476"/>
                        <a:gd name="connsiteX10" fmla="*/ 132017 w 535114"/>
                        <a:gd name="connsiteY10" fmla="*/ 381476 h 381476"/>
                        <a:gd name="connsiteX11" fmla="*/ 3143 w 535114"/>
                        <a:gd name="connsiteY11" fmla="*/ 328232 h 381476"/>
                        <a:gd name="connsiteX12" fmla="*/ 3143 w 535114"/>
                        <a:gd name="connsiteY12" fmla="*/ 328232 h 38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5114" h="381476">
                          <a:moveTo>
                            <a:pt x="3143" y="328232"/>
                          </a:moveTo>
                          <a:cubicBezTo>
                            <a:pt x="95" y="328232"/>
                            <a:pt x="0" y="326327"/>
                            <a:pt x="0" y="326327"/>
                          </a:cubicBezTo>
                          <a:cubicBezTo>
                            <a:pt x="0" y="326327"/>
                            <a:pt x="12573" y="339376"/>
                            <a:pt x="34766" y="352520"/>
                          </a:cubicBezTo>
                          <a:lnTo>
                            <a:pt x="34862" y="352044"/>
                          </a:lnTo>
                          <a:cubicBezTo>
                            <a:pt x="57055" y="365188"/>
                            <a:pt x="90583" y="378619"/>
                            <a:pt x="132017" y="378619"/>
                          </a:cubicBezTo>
                          <a:lnTo>
                            <a:pt x="132017" y="378619"/>
                          </a:lnTo>
                          <a:cubicBezTo>
                            <a:pt x="227933" y="378619"/>
                            <a:pt x="377952" y="311467"/>
                            <a:pt x="532638" y="0"/>
                          </a:cubicBezTo>
                          <a:lnTo>
                            <a:pt x="532638" y="0"/>
                          </a:lnTo>
                          <a:lnTo>
                            <a:pt x="535115" y="1238"/>
                          </a:lnTo>
                          <a:cubicBezTo>
                            <a:pt x="380238" y="313182"/>
                            <a:pt x="229362" y="381476"/>
                            <a:pt x="132017" y="381476"/>
                          </a:cubicBezTo>
                          <a:lnTo>
                            <a:pt x="132017" y="381476"/>
                          </a:lnTo>
                          <a:cubicBezTo>
                            <a:pt x="54102" y="381381"/>
                            <a:pt x="3238" y="328327"/>
                            <a:pt x="3143" y="328232"/>
                          </a:cubicBezTo>
                          <a:lnTo>
                            <a:pt x="3143" y="328232"/>
                          </a:lnTo>
                          <a:close/>
                        </a:path>
                      </a:pathLst>
                    </a:custGeom>
                    <a:solidFill>
                      <a:srgbClr val="4E6F6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04" name="Freeform: Shape 17603">
                      <a:extLst>
                        <a:ext uri="{FF2B5EF4-FFF2-40B4-BE49-F238E27FC236}">
                          <a16:creationId xmlns:a16="http://schemas.microsoft.com/office/drawing/2014/main" id="{7F54B6A8-A567-4136-BEAF-326E6FE340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413" y="5220882"/>
                      <a:ext cx="536733" cy="391667"/>
                    </a:xfrm>
                    <a:custGeom>
                      <a:avLst/>
                      <a:gdLst>
                        <a:gd name="connsiteX0" fmla="*/ 0 w 536733"/>
                        <a:gd name="connsiteY0" fmla="*/ 327850 h 391667"/>
                        <a:gd name="connsiteX1" fmla="*/ 2000 w 536733"/>
                        <a:gd name="connsiteY1" fmla="*/ 325946 h 391667"/>
                        <a:gd name="connsiteX2" fmla="*/ 43720 w 536733"/>
                        <a:gd name="connsiteY2" fmla="*/ 357378 h 391667"/>
                        <a:gd name="connsiteX3" fmla="*/ 43720 w 536733"/>
                        <a:gd name="connsiteY3" fmla="*/ 357378 h 391667"/>
                        <a:gd name="connsiteX4" fmla="*/ 154686 w 536733"/>
                        <a:gd name="connsiteY4" fmla="*/ 388906 h 391667"/>
                        <a:gd name="connsiteX5" fmla="*/ 154686 w 536733"/>
                        <a:gd name="connsiteY5" fmla="*/ 388906 h 391667"/>
                        <a:gd name="connsiteX6" fmla="*/ 534162 w 536733"/>
                        <a:gd name="connsiteY6" fmla="*/ 0 h 391667"/>
                        <a:gd name="connsiteX7" fmla="*/ 534162 w 536733"/>
                        <a:gd name="connsiteY7" fmla="*/ 0 h 391667"/>
                        <a:gd name="connsiteX8" fmla="*/ 536734 w 536733"/>
                        <a:gd name="connsiteY8" fmla="*/ 1143 h 391667"/>
                        <a:gd name="connsiteX9" fmla="*/ 154781 w 536733"/>
                        <a:gd name="connsiteY9" fmla="*/ 391668 h 391667"/>
                        <a:gd name="connsiteX10" fmla="*/ 154781 w 536733"/>
                        <a:gd name="connsiteY10" fmla="*/ 391668 h 391667"/>
                        <a:gd name="connsiteX11" fmla="*/ 0 w 536733"/>
                        <a:gd name="connsiteY11" fmla="*/ 327850 h 391667"/>
                        <a:gd name="connsiteX12" fmla="*/ 0 w 536733"/>
                        <a:gd name="connsiteY12" fmla="*/ 327850 h 391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6733" h="391667">
                          <a:moveTo>
                            <a:pt x="0" y="327850"/>
                          </a:moveTo>
                          <a:lnTo>
                            <a:pt x="2000" y="325946"/>
                          </a:lnTo>
                          <a:cubicBezTo>
                            <a:pt x="2096" y="325946"/>
                            <a:pt x="17050" y="341662"/>
                            <a:pt x="43720" y="357378"/>
                          </a:cubicBezTo>
                          <a:lnTo>
                            <a:pt x="43720" y="357378"/>
                          </a:lnTo>
                          <a:cubicBezTo>
                            <a:pt x="70390" y="373190"/>
                            <a:pt x="108585" y="388906"/>
                            <a:pt x="154686" y="388906"/>
                          </a:cubicBezTo>
                          <a:lnTo>
                            <a:pt x="154686" y="388906"/>
                          </a:lnTo>
                          <a:cubicBezTo>
                            <a:pt x="255079" y="388906"/>
                            <a:pt x="393954" y="314325"/>
                            <a:pt x="534162" y="0"/>
                          </a:cubicBezTo>
                          <a:lnTo>
                            <a:pt x="534162" y="0"/>
                          </a:lnTo>
                          <a:lnTo>
                            <a:pt x="536734" y="1143"/>
                          </a:lnTo>
                          <a:cubicBezTo>
                            <a:pt x="396431" y="315849"/>
                            <a:pt x="256699" y="391668"/>
                            <a:pt x="154781" y="391668"/>
                          </a:cubicBezTo>
                          <a:lnTo>
                            <a:pt x="154781" y="391668"/>
                          </a:lnTo>
                          <a:cubicBezTo>
                            <a:pt x="61151" y="391668"/>
                            <a:pt x="191" y="328041"/>
                            <a:pt x="0" y="327850"/>
                          </a:cubicBezTo>
                          <a:lnTo>
                            <a:pt x="0" y="327850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585" name="Freeform: Shape 17584">
                  <a:extLst>
                    <a:ext uri="{FF2B5EF4-FFF2-40B4-BE49-F238E27FC236}">
                      <a16:creationId xmlns:a16="http://schemas.microsoft.com/office/drawing/2014/main" id="{C050AF30-5E11-4556-B671-5C090C02D452}"/>
                    </a:ext>
                  </a:extLst>
                </p:cNvPr>
                <p:cNvSpPr/>
                <p:nvPr/>
              </p:nvSpPr>
              <p:spPr>
                <a:xfrm>
                  <a:off x="3691318" y="5216881"/>
                  <a:ext cx="539686" cy="406195"/>
                </a:xfrm>
                <a:custGeom>
                  <a:avLst/>
                  <a:gdLst>
                    <a:gd name="connsiteX0" fmla="*/ 539687 w 539686"/>
                    <a:gd name="connsiteY0" fmla="*/ 0 h 406195"/>
                    <a:gd name="connsiteX1" fmla="*/ 473773 w 539686"/>
                    <a:gd name="connsiteY1" fmla="*/ 76105 h 406195"/>
                    <a:gd name="connsiteX2" fmla="*/ 0 w 539686"/>
                    <a:gd name="connsiteY2" fmla="*/ 330613 h 406195"/>
                    <a:gd name="connsiteX3" fmla="*/ 539687 w 539686"/>
                    <a:gd name="connsiteY3" fmla="*/ 0 h 406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9686" h="406195">
                      <a:moveTo>
                        <a:pt x="539687" y="0"/>
                      </a:moveTo>
                      <a:cubicBezTo>
                        <a:pt x="539687" y="0"/>
                        <a:pt x="515874" y="32004"/>
                        <a:pt x="473773" y="76105"/>
                      </a:cubicBezTo>
                      <a:cubicBezTo>
                        <a:pt x="241363" y="384429"/>
                        <a:pt x="87344" y="383667"/>
                        <a:pt x="0" y="330613"/>
                      </a:cubicBezTo>
                      <a:cubicBezTo>
                        <a:pt x="15812" y="348424"/>
                        <a:pt x="272415" y="623316"/>
                        <a:pt x="539687" y="0"/>
                      </a:cubicBezTo>
                      <a:close/>
                    </a:path>
                  </a:pathLst>
                </a:custGeom>
                <a:solidFill>
                  <a:srgbClr val="008983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86" name="Freeform: Shape 17585">
                  <a:extLst>
                    <a:ext uri="{FF2B5EF4-FFF2-40B4-BE49-F238E27FC236}">
                      <a16:creationId xmlns:a16="http://schemas.microsoft.com/office/drawing/2014/main" id="{C79497DB-F7B5-4FCE-827D-B2B4765C1D7D}"/>
                    </a:ext>
                  </a:extLst>
                </p:cNvPr>
                <p:cNvSpPr/>
                <p:nvPr/>
              </p:nvSpPr>
              <p:spPr>
                <a:xfrm>
                  <a:off x="3916382" y="5219929"/>
                  <a:ext cx="314907" cy="526923"/>
                </a:xfrm>
                <a:custGeom>
                  <a:avLst/>
                  <a:gdLst>
                    <a:gd name="connsiteX0" fmla="*/ 314908 w 314907"/>
                    <a:gd name="connsiteY0" fmla="*/ 0 h 526923"/>
                    <a:gd name="connsiteX1" fmla="*/ 678 w 314907"/>
                    <a:gd name="connsiteY1" fmla="*/ 526923 h 526923"/>
                    <a:gd name="connsiteX2" fmla="*/ 314908 w 314907"/>
                    <a:gd name="connsiteY2" fmla="*/ 0 h 526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4907" h="526923">
                      <a:moveTo>
                        <a:pt x="314908" y="0"/>
                      </a:moveTo>
                      <a:cubicBezTo>
                        <a:pt x="314908" y="0"/>
                        <a:pt x="-16943" y="335661"/>
                        <a:pt x="678" y="526923"/>
                      </a:cubicBezTo>
                      <a:cubicBezTo>
                        <a:pt x="583" y="526923"/>
                        <a:pt x="183939" y="477774"/>
                        <a:pt x="314908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587" name="Graphic 1">
                  <a:extLst>
                    <a:ext uri="{FF2B5EF4-FFF2-40B4-BE49-F238E27FC236}">
                      <a16:creationId xmlns:a16="http://schemas.microsoft.com/office/drawing/2014/main" id="{C322624C-1C18-4DEA-AC7A-5A98F0E2281A}"/>
                    </a:ext>
                  </a:extLst>
                </p:cNvPr>
                <p:cNvGrpSpPr/>
                <p:nvPr/>
              </p:nvGrpSpPr>
              <p:grpSpPr>
                <a:xfrm>
                  <a:off x="3915631" y="5218977"/>
                  <a:ext cx="316991" cy="529113"/>
                  <a:chOff x="3915631" y="5218977"/>
                  <a:chExt cx="316991" cy="529113"/>
                </a:xfrm>
                <a:solidFill>
                  <a:schemeClr val="accent1"/>
                </a:solidFill>
              </p:grpSpPr>
              <p:sp>
                <p:nvSpPr>
                  <p:cNvPr id="17589" name="Freeform: Shape 17588">
                    <a:extLst>
                      <a:ext uri="{FF2B5EF4-FFF2-40B4-BE49-F238E27FC236}">
                        <a16:creationId xmlns:a16="http://schemas.microsoft.com/office/drawing/2014/main" id="{6552EF60-38A6-42DB-8E5A-10B9964CBDAD}"/>
                      </a:ext>
                    </a:extLst>
                  </p:cNvPr>
                  <p:cNvSpPr/>
                  <p:nvPr/>
                </p:nvSpPr>
                <p:spPr>
                  <a:xfrm>
                    <a:off x="3915631" y="5218977"/>
                    <a:ext cx="316706" cy="527970"/>
                  </a:xfrm>
                  <a:custGeom>
                    <a:avLst/>
                    <a:gdLst>
                      <a:gd name="connsiteX0" fmla="*/ 0 w 316706"/>
                      <a:gd name="connsiteY0" fmla="*/ 527590 h 527970"/>
                      <a:gd name="connsiteX1" fmla="*/ 314611 w 316706"/>
                      <a:gd name="connsiteY1" fmla="*/ 0 h 527970"/>
                      <a:gd name="connsiteX2" fmla="*/ 314611 w 316706"/>
                      <a:gd name="connsiteY2" fmla="*/ 0 h 527970"/>
                      <a:gd name="connsiteX3" fmla="*/ 316706 w 316706"/>
                      <a:gd name="connsiteY3" fmla="*/ 1810 h 527970"/>
                      <a:gd name="connsiteX4" fmla="*/ 272796 w 316706"/>
                      <a:gd name="connsiteY4" fmla="*/ 53530 h 527970"/>
                      <a:gd name="connsiteX5" fmla="*/ 272796 w 316706"/>
                      <a:gd name="connsiteY5" fmla="*/ 53530 h 527970"/>
                      <a:gd name="connsiteX6" fmla="*/ 173450 w 316706"/>
                      <a:gd name="connsiteY6" fmla="*/ 183737 h 527970"/>
                      <a:gd name="connsiteX7" fmla="*/ 173450 w 316706"/>
                      <a:gd name="connsiteY7" fmla="*/ 183737 h 527970"/>
                      <a:gd name="connsiteX8" fmla="*/ 2762 w 316706"/>
                      <a:gd name="connsiteY8" fmla="*/ 527971 h 527970"/>
                      <a:gd name="connsiteX9" fmla="*/ 2762 w 316706"/>
                      <a:gd name="connsiteY9" fmla="*/ 527971 h 527970"/>
                      <a:gd name="connsiteX10" fmla="*/ 0 w 316706"/>
                      <a:gd name="connsiteY10" fmla="*/ 527590 h 527970"/>
                      <a:gd name="connsiteX11" fmla="*/ 0 w 316706"/>
                      <a:gd name="connsiteY11" fmla="*/ 527590 h 527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6706" h="527970">
                        <a:moveTo>
                          <a:pt x="0" y="527590"/>
                        </a:moveTo>
                        <a:cubicBezTo>
                          <a:pt x="36862" y="309943"/>
                          <a:pt x="314515" y="95"/>
                          <a:pt x="314611" y="0"/>
                        </a:cubicBezTo>
                        <a:lnTo>
                          <a:pt x="314611" y="0"/>
                        </a:lnTo>
                        <a:lnTo>
                          <a:pt x="316706" y="1810"/>
                        </a:lnTo>
                        <a:cubicBezTo>
                          <a:pt x="316706" y="1905"/>
                          <a:pt x="299371" y="21146"/>
                          <a:pt x="272796" y="53530"/>
                        </a:cubicBezTo>
                        <a:lnTo>
                          <a:pt x="272796" y="53530"/>
                        </a:lnTo>
                        <a:cubicBezTo>
                          <a:pt x="246221" y="86011"/>
                          <a:pt x="210407" y="131445"/>
                          <a:pt x="173450" y="183737"/>
                        </a:cubicBezTo>
                        <a:lnTo>
                          <a:pt x="173450" y="183737"/>
                        </a:lnTo>
                        <a:cubicBezTo>
                          <a:pt x="99536" y="288226"/>
                          <a:pt x="21050" y="419957"/>
                          <a:pt x="2762" y="527971"/>
                        </a:cubicBezTo>
                        <a:lnTo>
                          <a:pt x="2762" y="527971"/>
                        </a:lnTo>
                        <a:lnTo>
                          <a:pt x="0" y="527590"/>
                        </a:lnTo>
                        <a:lnTo>
                          <a:pt x="0" y="527590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90" name="Freeform: Shape 17589">
                    <a:extLst>
                      <a:ext uri="{FF2B5EF4-FFF2-40B4-BE49-F238E27FC236}">
                        <a16:creationId xmlns:a16="http://schemas.microsoft.com/office/drawing/2014/main" id="{435CD23E-D071-4E56-984E-AEAA08C75FB0}"/>
                      </a:ext>
                    </a:extLst>
                  </p:cNvPr>
                  <p:cNvSpPr/>
                  <p:nvPr/>
                </p:nvSpPr>
                <p:spPr>
                  <a:xfrm>
                    <a:off x="3916012" y="5220596"/>
                    <a:ext cx="316420" cy="526161"/>
                  </a:xfrm>
                  <a:custGeom>
                    <a:avLst/>
                    <a:gdLst>
                      <a:gd name="connsiteX0" fmla="*/ 310610 w 316420"/>
                      <a:gd name="connsiteY0" fmla="*/ 9239 h 526161"/>
                      <a:gd name="connsiteX1" fmla="*/ 310610 w 316420"/>
                      <a:gd name="connsiteY1" fmla="*/ 9239 h 526161"/>
                      <a:gd name="connsiteX2" fmla="*/ 315944 w 316420"/>
                      <a:gd name="connsiteY2" fmla="*/ 0 h 526161"/>
                      <a:gd name="connsiteX3" fmla="*/ 315944 w 316420"/>
                      <a:gd name="connsiteY3" fmla="*/ 0 h 526161"/>
                      <a:gd name="connsiteX4" fmla="*/ 315944 w 316420"/>
                      <a:gd name="connsiteY4" fmla="*/ 0 h 526161"/>
                      <a:gd name="connsiteX5" fmla="*/ 316421 w 316420"/>
                      <a:gd name="connsiteY5" fmla="*/ 95 h 526161"/>
                      <a:gd name="connsiteX6" fmla="*/ 276225 w 316420"/>
                      <a:gd name="connsiteY6" fmla="*/ 53912 h 526161"/>
                      <a:gd name="connsiteX7" fmla="*/ 276225 w 316420"/>
                      <a:gd name="connsiteY7" fmla="*/ 53912 h 526161"/>
                      <a:gd name="connsiteX8" fmla="*/ 182975 w 316420"/>
                      <a:gd name="connsiteY8" fmla="*/ 187833 h 526161"/>
                      <a:gd name="connsiteX9" fmla="*/ 182975 w 316420"/>
                      <a:gd name="connsiteY9" fmla="*/ 187833 h 526161"/>
                      <a:gd name="connsiteX10" fmla="*/ 0 w 316420"/>
                      <a:gd name="connsiteY10" fmla="*/ 526161 h 526161"/>
                      <a:gd name="connsiteX11" fmla="*/ 0 w 316420"/>
                      <a:gd name="connsiteY11" fmla="*/ 526161 h 526161"/>
                      <a:gd name="connsiteX12" fmla="*/ 190 w 316420"/>
                      <a:gd name="connsiteY12" fmla="*/ 523018 h 526161"/>
                      <a:gd name="connsiteX13" fmla="*/ 190 w 316420"/>
                      <a:gd name="connsiteY13" fmla="*/ 523018 h 526161"/>
                      <a:gd name="connsiteX14" fmla="*/ 310610 w 316420"/>
                      <a:gd name="connsiteY14" fmla="*/ 9239 h 526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6420" h="526161">
                        <a:moveTo>
                          <a:pt x="310610" y="9239"/>
                        </a:moveTo>
                        <a:lnTo>
                          <a:pt x="310610" y="9239"/>
                        </a:lnTo>
                        <a:cubicBezTo>
                          <a:pt x="312991" y="2667"/>
                          <a:pt x="315944" y="0"/>
                          <a:pt x="315944" y="0"/>
                        </a:cubicBezTo>
                        <a:lnTo>
                          <a:pt x="315944" y="0"/>
                        </a:lnTo>
                        <a:lnTo>
                          <a:pt x="315944" y="0"/>
                        </a:lnTo>
                        <a:lnTo>
                          <a:pt x="316421" y="95"/>
                        </a:lnTo>
                        <a:cubicBezTo>
                          <a:pt x="316421" y="191"/>
                          <a:pt x="300799" y="20384"/>
                          <a:pt x="276225" y="53912"/>
                        </a:cubicBezTo>
                        <a:lnTo>
                          <a:pt x="276225" y="53912"/>
                        </a:lnTo>
                        <a:cubicBezTo>
                          <a:pt x="251746" y="87535"/>
                          <a:pt x="218313" y="134493"/>
                          <a:pt x="182975" y="187833"/>
                        </a:cubicBezTo>
                        <a:lnTo>
                          <a:pt x="182975" y="187833"/>
                        </a:lnTo>
                        <a:cubicBezTo>
                          <a:pt x="112300" y="294227"/>
                          <a:pt x="33814" y="425958"/>
                          <a:pt x="0" y="526161"/>
                        </a:cubicBezTo>
                        <a:lnTo>
                          <a:pt x="0" y="526161"/>
                        </a:lnTo>
                        <a:cubicBezTo>
                          <a:pt x="190" y="525304"/>
                          <a:pt x="95" y="523970"/>
                          <a:pt x="190" y="523018"/>
                        </a:cubicBezTo>
                        <a:lnTo>
                          <a:pt x="190" y="523018"/>
                        </a:lnTo>
                        <a:cubicBezTo>
                          <a:pt x="57150" y="326136"/>
                          <a:pt x="303466" y="29147"/>
                          <a:pt x="310610" y="9239"/>
                        </a:cubicBezTo>
                        <a:close/>
                      </a:path>
                    </a:pathLst>
                  </a:custGeom>
                  <a:solidFill>
                    <a:srgbClr val="39646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91" name="Freeform: Shape 17590">
                    <a:extLst>
                      <a:ext uri="{FF2B5EF4-FFF2-40B4-BE49-F238E27FC236}">
                        <a16:creationId xmlns:a16="http://schemas.microsoft.com/office/drawing/2014/main" id="{6B120E87-AC10-4447-82BF-6F698ED79C76}"/>
                      </a:ext>
                    </a:extLst>
                  </p:cNvPr>
                  <p:cNvSpPr/>
                  <p:nvPr/>
                </p:nvSpPr>
                <p:spPr>
                  <a:xfrm>
                    <a:off x="3916149" y="5220405"/>
                    <a:ext cx="316188" cy="526637"/>
                  </a:xfrm>
                  <a:custGeom>
                    <a:avLst/>
                    <a:gdLst>
                      <a:gd name="connsiteX0" fmla="*/ 306759 w 316188"/>
                      <a:gd name="connsiteY0" fmla="*/ 20288 h 526637"/>
                      <a:gd name="connsiteX1" fmla="*/ 306759 w 316188"/>
                      <a:gd name="connsiteY1" fmla="*/ 20288 h 526637"/>
                      <a:gd name="connsiteX2" fmla="*/ 315332 w 316188"/>
                      <a:gd name="connsiteY2" fmla="*/ 0 h 526637"/>
                      <a:gd name="connsiteX3" fmla="*/ 315332 w 316188"/>
                      <a:gd name="connsiteY3" fmla="*/ 0 h 526637"/>
                      <a:gd name="connsiteX4" fmla="*/ 315332 w 316188"/>
                      <a:gd name="connsiteY4" fmla="*/ 0 h 526637"/>
                      <a:gd name="connsiteX5" fmla="*/ 316189 w 316188"/>
                      <a:gd name="connsiteY5" fmla="*/ 286 h 526637"/>
                      <a:gd name="connsiteX6" fmla="*/ 279803 w 316188"/>
                      <a:gd name="connsiteY6" fmla="*/ 56198 h 526637"/>
                      <a:gd name="connsiteX7" fmla="*/ 279803 w 316188"/>
                      <a:gd name="connsiteY7" fmla="*/ 56198 h 526637"/>
                      <a:gd name="connsiteX8" fmla="*/ 192745 w 316188"/>
                      <a:gd name="connsiteY8" fmla="*/ 193834 h 526637"/>
                      <a:gd name="connsiteX9" fmla="*/ 192745 w 316188"/>
                      <a:gd name="connsiteY9" fmla="*/ 193834 h 526637"/>
                      <a:gd name="connsiteX10" fmla="*/ 149 w 316188"/>
                      <a:gd name="connsiteY10" fmla="*/ 526637 h 526637"/>
                      <a:gd name="connsiteX11" fmla="*/ 149 w 316188"/>
                      <a:gd name="connsiteY11" fmla="*/ 526637 h 526637"/>
                      <a:gd name="connsiteX12" fmla="*/ 54 w 316188"/>
                      <a:gd name="connsiteY12" fmla="*/ 523685 h 526637"/>
                      <a:gd name="connsiteX13" fmla="*/ 54 w 316188"/>
                      <a:gd name="connsiteY13" fmla="*/ 523685 h 526637"/>
                      <a:gd name="connsiteX14" fmla="*/ 306759 w 316188"/>
                      <a:gd name="connsiteY14" fmla="*/ 20288 h 526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6188" h="526637">
                        <a:moveTo>
                          <a:pt x="306759" y="20288"/>
                        </a:moveTo>
                        <a:lnTo>
                          <a:pt x="306759" y="20288"/>
                        </a:lnTo>
                        <a:cubicBezTo>
                          <a:pt x="311426" y="7144"/>
                          <a:pt x="315332" y="0"/>
                          <a:pt x="315332" y="0"/>
                        </a:cubicBezTo>
                        <a:lnTo>
                          <a:pt x="315332" y="0"/>
                        </a:lnTo>
                        <a:lnTo>
                          <a:pt x="315332" y="0"/>
                        </a:lnTo>
                        <a:lnTo>
                          <a:pt x="316189" y="286"/>
                        </a:lnTo>
                        <a:cubicBezTo>
                          <a:pt x="316189" y="286"/>
                          <a:pt x="302187" y="21527"/>
                          <a:pt x="279803" y="56198"/>
                        </a:cubicBezTo>
                        <a:lnTo>
                          <a:pt x="279803" y="56198"/>
                        </a:lnTo>
                        <a:cubicBezTo>
                          <a:pt x="257324" y="91059"/>
                          <a:pt x="226464" y="139541"/>
                          <a:pt x="192745" y="193834"/>
                        </a:cubicBezTo>
                        <a:lnTo>
                          <a:pt x="192745" y="193834"/>
                        </a:lnTo>
                        <a:cubicBezTo>
                          <a:pt x="125403" y="302133"/>
                          <a:pt x="46917" y="433864"/>
                          <a:pt x="149" y="526637"/>
                        </a:cubicBezTo>
                        <a:lnTo>
                          <a:pt x="149" y="526637"/>
                        </a:lnTo>
                        <a:cubicBezTo>
                          <a:pt x="245" y="525875"/>
                          <a:pt x="-136" y="524447"/>
                          <a:pt x="54" y="523685"/>
                        </a:cubicBezTo>
                        <a:lnTo>
                          <a:pt x="54" y="523685"/>
                        </a:lnTo>
                        <a:cubicBezTo>
                          <a:pt x="74921" y="347282"/>
                          <a:pt x="292662" y="59817"/>
                          <a:pt x="306759" y="20288"/>
                        </a:cubicBezTo>
                        <a:close/>
                      </a:path>
                    </a:pathLst>
                  </a:custGeom>
                  <a:solidFill>
                    <a:srgbClr val="4271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92" name="Freeform: Shape 17591">
                    <a:extLst>
                      <a:ext uri="{FF2B5EF4-FFF2-40B4-BE49-F238E27FC236}">
                        <a16:creationId xmlns:a16="http://schemas.microsoft.com/office/drawing/2014/main" id="{7EAE0F48-1DFE-4732-83DD-4ABB0E3DDF00}"/>
                      </a:ext>
                    </a:extLst>
                  </p:cNvPr>
                  <p:cNvSpPr/>
                  <p:nvPr/>
                </p:nvSpPr>
                <p:spPr>
                  <a:xfrm>
                    <a:off x="3916193" y="5220215"/>
                    <a:ext cx="316239" cy="527018"/>
                  </a:xfrm>
                  <a:custGeom>
                    <a:avLst/>
                    <a:gdLst>
                      <a:gd name="connsiteX0" fmla="*/ 303095 w 316239"/>
                      <a:gd name="connsiteY0" fmla="*/ 31337 h 527018"/>
                      <a:gd name="connsiteX1" fmla="*/ 303095 w 316239"/>
                      <a:gd name="connsiteY1" fmla="*/ 31337 h 527018"/>
                      <a:gd name="connsiteX2" fmla="*/ 314906 w 316239"/>
                      <a:gd name="connsiteY2" fmla="*/ 0 h 527018"/>
                      <a:gd name="connsiteX3" fmla="*/ 314906 w 316239"/>
                      <a:gd name="connsiteY3" fmla="*/ 0 h 527018"/>
                      <a:gd name="connsiteX4" fmla="*/ 314906 w 316239"/>
                      <a:gd name="connsiteY4" fmla="*/ 0 h 527018"/>
                      <a:gd name="connsiteX5" fmla="*/ 316239 w 316239"/>
                      <a:gd name="connsiteY5" fmla="*/ 381 h 527018"/>
                      <a:gd name="connsiteX6" fmla="*/ 283569 w 316239"/>
                      <a:gd name="connsiteY6" fmla="*/ 58388 h 527018"/>
                      <a:gd name="connsiteX7" fmla="*/ 283569 w 316239"/>
                      <a:gd name="connsiteY7" fmla="*/ 58388 h 527018"/>
                      <a:gd name="connsiteX8" fmla="*/ 202701 w 316239"/>
                      <a:gd name="connsiteY8" fmla="*/ 199644 h 527018"/>
                      <a:gd name="connsiteX9" fmla="*/ 202701 w 316239"/>
                      <a:gd name="connsiteY9" fmla="*/ 199644 h 527018"/>
                      <a:gd name="connsiteX10" fmla="*/ 486 w 316239"/>
                      <a:gd name="connsiteY10" fmla="*/ 527018 h 527018"/>
                      <a:gd name="connsiteX11" fmla="*/ 486 w 316239"/>
                      <a:gd name="connsiteY11" fmla="*/ 527018 h 527018"/>
                      <a:gd name="connsiteX12" fmla="*/ 9 w 316239"/>
                      <a:gd name="connsiteY12" fmla="*/ 524256 h 527018"/>
                      <a:gd name="connsiteX13" fmla="*/ 9 w 316239"/>
                      <a:gd name="connsiteY13" fmla="*/ 524256 h 527018"/>
                      <a:gd name="connsiteX14" fmla="*/ 303095 w 316239"/>
                      <a:gd name="connsiteY14" fmla="*/ 31337 h 52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6239" h="527018">
                        <a:moveTo>
                          <a:pt x="303095" y="31337"/>
                        </a:moveTo>
                        <a:lnTo>
                          <a:pt x="303095" y="31337"/>
                        </a:lnTo>
                        <a:cubicBezTo>
                          <a:pt x="310143" y="11620"/>
                          <a:pt x="314906" y="0"/>
                          <a:pt x="314906" y="0"/>
                        </a:cubicBezTo>
                        <a:lnTo>
                          <a:pt x="314906" y="0"/>
                        </a:lnTo>
                        <a:lnTo>
                          <a:pt x="314906" y="0"/>
                        </a:lnTo>
                        <a:lnTo>
                          <a:pt x="316239" y="381"/>
                        </a:lnTo>
                        <a:cubicBezTo>
                          <a:pt x="316239" y="381"/>
                          <a:pt x="303857" y="22574"/>
                          <a:pt x="283569" y="58388"/>
                        </a:cubicBezTo>
                        <a:lnTo>
                          <a:pt x="283569" y="58388"/>
                        </a:lnTo>
                        <a:cubicBezTo>
                          <a:pt x="263185" y="94488"/>
                          <a:pt x="234801" y="144399"/>
                          <a:pt x="202701" y="199644"/>
                        </a:cubicBezTo>
                        <a:lnTo>
                          <a:pt x="202701" y="199644"/>
                        </a:lnTo>
                        <a:cubicBezTo>
                          <a:pt x="138693" y="309848"/>
                          <a:pt x="60112" y="441484"/>
                          <a:pt x="486" y="527018"/>
                        </a:cubicBezTo>
                        <a:lnTo>
                          <a:pt x="486" y="527018"/>
                        </a:lnTo>
                        <a:cubicBezTo>
                          <a:pt x="581" y="526447"/>
                          <a:pt x="-86" y="524732"/>
                          <a:pt x="9" y="524256"/>
                        </a:cubicBezTo>
                        <a:lnTo>
                          <a:pt x="9" y="524256"/>
                        </a:lnTo>
                        <a:cubicBezTo>
                          <a:pt x="92878" y="368427"/>
                          <a:pt x="281949" y="90583"/>
                          <a:pt x="303095" y="31337"/>
                        </a:cubicBezTo>
                        <a:close/>
                      </a:path>
                    </a:pathLst>
                  </a:custGeom>
                  <a:solidFill>
                    <a:srgbClr val="4A7E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93" name="Freeform: Shape 17592">
                    <a:extLst>
                      <a:ext uri="{FF2B5EF4-FFF2-40B4-BE49-F238E27FC236}">
                        <a16:creationId xmlns:a16="http://schemas.microsoft.com/office/drawing/2014/main" id="{3FA3F303-DBE8-4778-85DE-30FA72442AE6}"/>
                      </a:ext>
                    </a:extLst>
                  </p:cNvPr>
                  <p:cNvSpPr/>
                  <p:nvPr/>
                </p:nvSpPr>
                <p:spPr>
                  <a:xfrm>
                    <a:off x="3916203" y="5219929"/>
                    <a:ext cx="316325" cy="527494"/>
                  </a:xfrm>
                  <a:custGeom>
                    <a:avLst/>
                    <a:gdLst>
                      <a:gd name="connsiteX0" fmla="*/ 299466 w 316325"/>
                      <a:gd name="connsiteY0" fmla="*/ 42386 h 527494"/>
                      <a:gd name="connsiteX1" fmla="*/ 299466 w 316325"/>
                      <a:gd name="connsiteY1" fmla="*/ 42386 h 527494"/>
                      <a:gd name="connsiteX2" fmla="*/ 314516 w 316325"/>
                      <a:gd name="connsiteY2" fmla="*/ 0 h 527494"/>
                      <a:gd name="connsiteX3" fmla="*/ 314516 w 316325"/>
                      <a:gd name="connsiteY3" fmla="*/ 0 h 527494"/>
                      <a:gd name="connsiteX4" fmla="*/ 314516 w 316325"/>
                      <a:gd name="connsiteY4" fmla="*/ 0 h 527494"/>
                      <a:gd name="connsiteX5" fmla="*/ 316325 w 316325"/>
                      <a:gd name="connsiteY5" fmla="*/ 572 h 527494"/>
                      <a:gd name="connsiteX6" fmla="*/ 287369 w 316325"/>
                      <a:gd name="connsiteY6" fmla="*/ 60674 h 527494"/>
                      <a:gd name="connsiteX7" fmla="*/ 287369 w 316325"/>
                      <a:gd name="connsiteY7" fmla="*/ 60674 h 527494"/>
                      <a:gd name="connsiteX8" fmla="*/ 212693 w 316325"/>
                      <a:gd name="connsiteY8" fmla="*/ 205645 h 527494"/>
                      <a:gd name="connsiteX9" fmla="*/ 212693 w 316325"/>
                      <a:gd name="connsiteY9" fmla="*/ 205645 h 527494"/>
                      <a:gd name="connsiteX10" fmla="*/ 857 w 316325"/>
                      <a:gd name="connsiteY10" fmla="*/ 527495 h 527494"/>
                      <a:gd name="connsiteX11" fmla="*/ 857 w 316325"/>
                      <a:gd name="connsiteY11" fmla="*/ 527495 h 527494"/>
                      <a:gd name="connsiteX12" fmla="*/ 0 w 316325"/>
                      <a:gd name="connsiteY12" fmla="*/ 524828 h 527494"/>
                      <a:gd name="connsiteX13" fmla="*/ 0 w 316325"/>
                      <a:gd name="connsiteY13" fmla="*/ 524828 h 527494"/>
                      <a:gd name="connsiteX14" fmla="*/ 299466 w 316325"/>
                      <a:gd name="connsiteY14" fmla="*/ 42386 h 527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6325" h="527494">
                        <a:moveTo>
                          <a:pt x="299466" y="42386"/>
                        </a:moveTo>
                        <a:lnTo>
                          <a:pt x="299466" y="42386"/>
                        </a:lnTo>
                        <a:cubicBezTo>
                          <a:pt x="308896" y="16097"/>
                          <a:pt x="314516" y="95"/>
                          <a:pt x="314516" y="0"/>
                        </a:cubicBezTo>
                        <a:lnTo>
                          <a:pt x="314516" y="0"/>
                        </a:lnTo>
                        <a:lnTo>
                          <a:pt x="314516" y="0"/>
                        </a:lnTo>
                        <a:lnTo>
                          <a:pt x="316325" y="572"/>
                        </a:lnTo>
                        <a:cubicBezTo>
                          <a:pt x="316325" y="572"/>
                          <a:pt x="305657" y="23622"/>
                          <a:pt x="287369" y="60674"/>
                        </a:cubicBezTo>
                        <a:lnTo>
                          <a:pt x="287369" y="60674"/>
                        </a:lnTo>
                        <a:cubicBezTo>
                          <a:pt x="269081" y="97917"/>
                          <a:pt x="243078" y="149352"/>
                          <a:pt x="212693" y="205645"/>
                        </a:cubicBezTo>
                        <a:lnTo>
                          <a:pt x="212693" y="205645"/>
                        </a:lnTo>
                        <a:cubicBezTo>
                          <a:pt x="152019" y="317754"/>
                          <a:pt x="73438" y="449390"/>
                          <a:pt x="857" y="527495"/>
                        </a:cubicBezTo>
                        <a:lnTo>
                          <a:pt x="857" y="527495"/>
                        </a:lnTo>
                        <a:cubicBezTo>
                          <a:pt x="953" y="527114"/>
                          <a:pt x="0" y="525209"/>
                          <a:pt x="0" y="524828"/>
                        </a:cubicBezTo>
                        <a:lnTo>
                          <a:pt x="0" y="524828"/>
                        </a:lnTo>
                        <a:cubicBezTo>
                          <a:pt x="110776" y="389572"/>
                          <a:pt x="271272" y="121444"/>
                          <a:pt x="299466" y="42386"/>
                        </a:cubicBezTo>
                        <a:close/>
                      </a:path>
                    </a:pathLst>
                  </a:custGeom>
                  <a:solidFill>
                    <a:srgbClr val="528B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94" name="Freeform: Shape 17593">
                    <a:extLst>
                      <a:ext uri="{FF2B5EF4-FFF2-40B4-BE49-F238E27FC236}">
                        <a16:creationId xmlns:a16="http://schemas.microsoft.com/office/drawing/2014/main" id="{427C64C1-2588-4251-BBB2-DB6D0DB2190A}"/>
                      </a:ext>
                    </a:extLst>
                  </p:cNvPr>
                  <p:cNvSpPr/>
                  <p:nvPr/>
                </p:nvSpPr>
                <p:spPr>
                  <a:xfrm>
                    <a:off x="3916197" y="5219739"/>
                    <a:ext cx="316330" cy="527970"/>
                  </a:xfrm>
                  <a:custGeom>
                    <a:avLst/>
                    <a:gdLst>
                      <a:gd name="connsiteX0" fmla="*/ 295852 w 316330"/>
                      <a:gd name="connsiteY0" fmla="*/ 53435 h 527970"/>
                      <a:gd name="connsiteX1" fmla="*/ 295852 w 316330"/>
                      <a:gd name="connsiteY1" fmla="*/ 53435 h 527970"/>
                      <a:gd name="connsiteX2" fmla="*/ 314140 w 316330"/>
                      <a:gd name="connsiteY2" fmla="*/ 0 h 527970"/>
                      <a:gd name="connsiteX3" fmla="*/ 314140 w 316330"/>
                      <a:gd name="connsiteY3" fmla="*/ 0 h 527970"/>
                      <a:gd name="connsiteX4" fmla="*/ 314140 w 316330"/>
                      <a:gd name="connsiteY4" fmla="*/ 0 h 527970"/>
                      <a:gd name="connsiteX5" fmla="*/ 316330 w 316330"/>
                      <a:gd name="connsiteY5" fmla="*/ 667 h 527970"/>
                      <a:gd name="connsiteX6" fmla="*/ 291185 w 316330"/>
                      <a:gd name="connsiteY6" fmla="*/ 62865 h 527970"/>
                      <a:gd name="connsiteX7" fmla="*/ 291185 w 316330"/>
                      <a:gd name="connsiteY7" fmla="*/ 62865 h 527970"/>
                      <a:gd name="connsiteX8" fmla="*/ 222604 w 316330"/>
                      <a:gd name="connsiteY8" fmla="*/ 211550 h 527970"/>
                      <a:gd name="connsiteX9" fmla="*/ 222604 w 316330"/>
                      <a:gd name="connsiteY9" fmla="*/ 211550 h 527970"/>
                      <a:gd name="connsiteX10" fmla="*/ 1148 w 316330"/>
                      <a:gd name="connsiteY10" fmla="*/ 527971 h 527970"/>
                      <a:gd name="connsiteX11" fmla="*/ 1148 w 316330"/>
                      <a:gd name="connsiteY11" fmla="*/ 527971 h 527970"/>
                      <a:gd name="connsiteX12" fmla="*/ 5 w 316330"/>
                      <a:gd name="connsiteY12" fmla="*/ 525494 h 527970"/>
                      <a:gd name="connsiteX13" fmla="*/ 5 w 316330"/>
                      <a:gd name="connsiteY13" fmla="*/ 525494 h 527970"/>
                      <a:gd name="connsiteX14" fmla="*/ 295852 w 316330"/>
                      <a:gd name="connsiteY14" fmla="*/ 53435 h 527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6330" h="527970">
                        <a:moveTo>
                          <a:pt x="295852" y="53435"/>
                        </a:moveTo>
                        <a:lnTo>
                          <a:pt x="295852" y="53435"/>
                        </a:lnTo>
                        <a:cubicBezTo>
                          <a:pt x="307663" y="20479"/>
                          <a:pt x="314044" y="95"/>
                          <a:pt x="314140" y="0"/>
                        </a:cubicBezTo>
                        <a:lnTo>
                          <a:pt x="314140" y="0"/>
                        </a:lnTo>
                        <a:lnTo>
                          <a:pt x="314140" y="0"/>
                        </a:lnTo>
                        <a:lnTo>
                          <a:pt x="316330" y="667"/>
                        </a:lnTo>
                        <a:cubicBezTo>
                          <a:pt x="316330" y="667"/>
                          <a:pt x="307282" y="24670"/>
                          <a:pt x="291185" y="62865"/>
                        </a:cubicBezTo>
                        <a:lnTo>
                          <a:pt x="291185" y="62865"/>
                        </a:lnTo>
                        <a:cubicBezTo>
                          <a:pt x="274897" y="101346"/>
                          <a:pt x="251465" y="154210"/>
                          <a:pt x="222604" y="211550"/>
                        </a:cubicBezTo>
                        <a:lnTo>
                          <a:pt x="222604" y="211550"/>
                        </a:lnTo>
                        <a:cubicBezTo>
                          <a:pt x="165169" y="325565"/>
                          <a:pt x="86587" y="457200"/>
                          <a:pt x="1148" y="527971"/>
                        </a:cubicBezTo>
                        <a:lnTo>
                          <a:pt x="1148" y="527971"/>
                        </a:lnTo>
                        <a:cubicBezTo>
                          <a:pt x="1148" y="527780"/>
                          <a:pt x="-90" y="525685"/>
                          <a:pt x="5" y="525494"/>
                        </a:cubicBezTo>
                        <a:lnTo>
                          <a:pt x="5" y="525494"/>
                        </a:lnTo>
                        <a:cubicBezTo>
                          <a:pt x="128688" y="410718"/>
                          <a:pt x="260609" y="152210"/>
                          <a:pt x="295852" y="53435"/>
                        </a:cubicBezTo>
                        <a:close/>
                      </a:path>
                    </a:pathLst>
                  </a:custGeom>
                  <a:solidFill>
                    <a:srgbClr val="5A97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95" name="Freeform: Shape 17594">
                    <a:extLst>
                      <a:ext uri="{FF2B5EF4-FFF2-40B4-BE49-F238E27FC236}">
                        <a16:creationId xmlns:a16="http://schemas.microsoft.com/office/drawing/2014/main" id="{25C582A6-CD3F-422A-BE5D-83BB0E02A856}"/>
                      </a:ext>
                    </a:extLst>
                  </p:cNvPr>
                  <p:cNvSpPr/>
                  <p:nvPr/>
                </p:nvSpPr>
                <p:spPr>
                  <a:xfrm>
                    <a:off x="3916203" y="5219644"/>
                    <a:ext cx="316420" cy="528446"/>
                  </a:xfrm>
                  <a:custGeom>
                    <a:avLst/>
                    <a:gdLst>
                      <a:gd name="connsiteX0" fmla="*/ 0 w 316420"/>
                      <a:gd name="connsiteY0" fmla="*/ 526066 h 528446"/>
                      <a:gd name="connsiteX1" fmla="*/ 292227 w 316420"/>
                      <a:gd name="connsiteY1" fmla="*/ 64484 h 528446"/>
                      <a:gd name="connsiteX2" fmla="*/ 292227 w 316420"/>
                      <a:gd name="connsiteY2" fmla="*/ 64484 h 528446"/>
                      <a:gd name="connsiteX3" fmla="*/ 313754 w 316420"/>
                      <a:gd name="connsiteY3" fmla="*/ 0 h 528446"/>
                      <a:gd name="connsiteX4" fmla="*/ 313754 w 316420"/>
                      <a:gd name="connsiteY4" fmla="*/ 0 h 528446"/>
                      <a:gd name="connsiteX5" fmla="*/ 313754 w 316420"/>
                      <a:gd name="connsiteY5" fmla="*/ 0 h 528446"/>
                      <a:gd name="connsiteX6" fmla="*/ 316421 w 316420"/>
                      <a:gd name="connsiteY6" fmla="*/ 762 h 528446"/>
                      <a:gd name="connsiteX7" fmla="*/ 1619 w 316420"/>
                      <a:gd name="connsiteY7" fmla="*/ 528447 h 528446"/>
                      <a:gd name="connsiteX8" fmla="*/ 1619 w 316420"/>
                      <a:gd name="connsiteY8" fmla="*/ 528447 h 528446"/>
                      <a:gd name="connsiteX9" fmla="*/ 0 w 316420"/>
                      <a:gd name="connsiteY9" fmla="*/ 526066 h 528446"/>
                      <a:gd name="connsiteX10" fmla="*/ 0 w 316420"/>
                      <a:gd name="connsiteY10" fmla="*/ 526066 h 528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16420" h="528446">
                        <a:moveTo>
                          <a:pt x="0" y="526066"/>
                        </a:moveTo>
                        <a:cubicBezTo>
                          <a:pt x="146590" y="431768"/>
                          <a:pt x="249841" y="182880"/>
                          <a:pt x="292227" y="64484"/>
                        </a:cubicBezTo>
                        <a:lnTo>
                          <a:pt x="292227" y="64484"/>
                        </a:lnTo>
                        <a:cubicBezTo>
                          <a:pt x="306324" y="24955"/>
                          <a:pt x="313658" y="95"/>
                          <a:pt x="313754" y="0"/>
                        </a:cubicBezTo>
                        <a:lnTo>
                          <a:pt x="313754" y="0"/>
                        </a:lnTo>
                        <a:lnTo>
                          <a:pt x="313754" y="0"/>
                        </a:lnTo>
                        <a:lnTo>
                          <a:pt x="316421" y="762"/>
                        </a:lnTo>
                        <a:cubicBezTo>
                          <a:pt x="316325" y="857"/>
                          <a:pt x="198501" y="401479"/>
                          <a:pt x="1619" y="528447"/>
                        </a:cubicBezTo>
                        <a:lnTo>
                          <a:pt x="1619" y="528447"/>
                        </a:lnTo>
                        <a:lnTo>
                          <a:pt x="0" y="526066"/>
                        </a:lnTo>
                        <a:lnTo>
                          <a:pt x="0" y="526066"/>
                        </a:lnTo>
                        <a:close/>
                      </a:path>
                    </a:pathLst>
                  </a:custGeom>
                  <a:solidFill>
                    <a:srgbClr val="61A29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588" name="Freeform: Shape 17587">
                  <a:extLst>
                    <a:ext uri="{FF2B5EF4-FFF2-40B4-BE49-F238E27FC236}">
                      <a16:creationId xmlns:a16="http://schemas.microsoft.com/office/drawing/2014/main" id="{33353647-20EA-49E6-9A43-505175CF8CD7}"/>
                    </a:ext>
                  </a:extLst>
                </p:cNvPr>
                <p:cNvSpPr/>
                <p:nvPr/>
              </p:nvSpPr>
              <p:spPr>
                <a:xfrm>
                  <a:off x="3917504" y="5217738"/>
                  <a:ext cx="315023" cy="526922"/>
                </a:xfrm>
                <a:custGeom>
                  <a:avLst/>
                  <a:gdLst>
                    <a:gd name="connsiteX0" fmla="*/ 315023 w 315023"/>
                    <a:gd name="connsiteY0" fmla="*/ 0 h 526922"/>
                    <a:gd name="connsiteX1" fmla="*/ 256635 w 315023"/>
                    <a:gd name="connsiteY1" fmla="*/ 63055 h 526922"/>
                    <a:gd name="connsiteX2" fmla="*/ 1365 w 315023"/>
                    <a:gd name="connsiteY2" fmla="*/ 489299 h 526922"/>
                    <a:gd name="connsiteX3" fmla="*/ 698 w 315023"/>
                    <a:gd name="connsiteY3" fmla="*/ 526923 h 526922"/>
                    <a:gd name="connsiteX4" fmla="*/ 315023 w 315023"/>
                    <a:gd name="connsiteY4" fmla="*/ 0 h 526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5023" h="526922">
                      <a:moveTo>
                        <a:pt x="315023" y="0"/>
                      </a:moveTo>
                      <a:cubicBezTo>
                        <a:pt x="315023" y="0"/>
                        <a:pt x="291211" y="24098"/>
                        <a:pt x="256635" y="63055"/>
                      </a:cubicBezTo>
                      <a:cubicBezTo>
                        <a:pt x="164719" y="350139"/>
                        <a:pt x="55753" y="453676"/>
                        <a:pt x="1365" y="489299"/>
                      </a:cubicBezTo>
                      <a:cubicBezTo>
                        <a:pt x="-159" y="502348"/>
                        <a:pt x="-444" y="514921"/>
                        <a:pt x="698" y="526923"/>
                      </a:cubicBezTo>
                      <a:cubicBezTo>
                        <a:pt x="794" y="526923"/>
                        <a:pt x="184055" y="477774"/>
                        <a:pt x="315023" y="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807" name="Graphic 1">
                <a:extLst>
                  <a:ext uri="{FF2B5EF4-FFF2-40B4-BE49-F238E27FC236}">
                    <a16:creationId xmlns:a16="http://schemas.microsoft.com/office/drawing/2014/main" id="{86669985-23F4-4EAB-9BAD-AE8361FE753B}"/>
                  </a:ext>
                </a:extLst>
              </p:cNvPr>
              <p:cNvGrpSpPr/>
              <p:nvPr/>
            </p:nvGrpSpPr>
            <p:grpSpPr>
              <a:xfrm>
                <a:off x="3818000" y="5090580"/>
                <a:ext cx="592645" cy="550259"/>
                <a:chOff x="3818000" y="5090580"/>
                <a:chExt cx="592645" cy="550259"/>
              </a:xfrm>
              <a:solidFill>
                <a:schemeClr val="accent1"/>
              </a:solidFill>
            </p:grpSpPr>
            <p:sp>
              <p:nvSpPr>
                <p:cNvPr id="17524" name="Freeform: Shape 17523">
                  <a:extLst>
                    <a:ext uri="{FF2B5EF4-FFF2-40B4-BE49-F238E27FC236}">
                      <a16:creationId xmlns:a16="http://schemas.microsoft.com/office/drawing/2014/main" id="{179C3D7C-3296-4F66-8D46-ACF3C7348232}"/>
                    </a:ext>
                  </a:extLst>
                </p:cNvPr>
                <p:cNvSpPr/>
                <p:nvPr/>
              </p:nvSpPr>
              <p:spPr>
                <a:xfrm>
                  <a:off x="3818000" y="5093818"/>
                  <a:ext cx="487203" cy="264045"/>
                </a:xfrm>
                <a:custGeom>
                  <a:avLst/>
                  <a:gdLst>
                    <a:gd name="connsiteX0" fmla="*/ 487204 w 487203"/>
                    <a:gd name="connsiteY0" fmla="*/ 0 h 264045"/>
                    <a:gd name="connsiteX1" fmla="*/ 0 w 487203"/>
                    <a:gd name="connsiteY1" fmla="*/ 139351 h 264045"/>
                    <a:gd name="connsiteX2" fmla="*/ 487204 w 487203"/>
                    <a:gd name="connsiteY2" fmla="*/ 0 h 264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7203" h="264045">
                      <a:moveTo>
                        <a:pt x="487204" y="0"/>
                      </a:moveTo>
                      <a:cubicBezTo>
                        <a:pt x="487204" y="0"/>
                        <a:pt x="231934" y="219837"/>
                        <a:pt x="0" y="139351"/>
                      </a:cubicBezTo>
                      <a:cubicBezTo>
                        <a:pt x="0" y="139256"/>
                        <a:pt x="134207" y="497491"/>
                        <a:pt x="487204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25" name="Freeform: Shape 17524">
                  <a:extLst>
                    <a:ext uri="{FF2B5EF4-FFF2-40B4-BE49-F238E27FC236}">
                      <a16:creationId xmlns:a16="http://schemas.microsoft.com/office/drawing/2014/main" id="{DF2DB565-D109-4D2B-BCDB-DD7D004A9DCC}"/>
                    </a:ext>
                  </a:extLst>
                </p:cNvPr>
                <p:cNvSpPr/>
                <p:nvPr/>
              </p:nvSpPr>
              <p:spPr>
                <a:xfrm>
                  <a:off x="3820667" y="5094675"/>
                  <a:ext cx="486156" cy="264116"/>
                </a:xfrm>
                <a:custGeom>
                  <a:avLst/>
                  <a:gdLst>
                    <a:gd name="connsiteX0" fmla="*/ 364046 w 486156"/>
                    <a:gd name="connsiteY0" fmla="*/ 82106 h 264116"/>
                    <a:gd name="connsiteX1" fmla="*/ 0 w 486156"/>
                    <a:gd name="connsiteY1" fmla="*/ 141923 h 264116"/>
                    <a:gd name="connsiteX2" fmla="*/ 486156 w 486156"/>
                    <a:gd name="connsiteY2" fmla="*/ 0 h 264116"/>
                    <a:gd name="connsiteX3" fmla="*/ 364046 w 486156"/>
                    <a:gd name="connsiteY3" fmla="*/ 82106 h 264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6156" h="264116">
                      <a:moveTo>
                        <a:pt x="364046" y="82106"/>
                      </a:moveTo>
                      <a:cubicBezTo>
                        <a:pt x="154019" y="263652"/>
                        <a:pt x="49435" y="210407"/>
                        <a:pt x="0" y="141923"/>
                      </a:cubicBezTo>
                      <a:cubicBezTo>
                        <a:pt x="13049" y="173260"/>
                        <a:pt x="150971" y="472535"/>
                        <a:pt x="486156" y="0"/>
                      </a:cubicBezTo>
                      <a:cubicBezTo>
                        <a:pt x="486156" y="95"/>
                        <a:pt x="437769" y="41719"/>
                        <a:pt x="364046" y="82106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526" name="Graphic 1">
                  <a:extLst>
                    <a:ext uri="{FF2B5EF4-FFF2-40B4-BE49-F238E27FC236}">
                      <a16:creationId xmlns:a16="http://schemas.microsoft.com/office/drawing/2014/main" id="{02E5D3C5-F92C-4380-9B0F-5F2D2F7FFD70}"/>
                    </a:ext>
                  </a:extLst>
                </p:cNvPr>
                <p:cNvGrpSpPr/>
                <p:nvPr/>
              </p:nvGrpSpPr>
              <p:grpSpPr>
                <a:xfrm>
                  <a:off x="3818000" y="5096961"/>
                  <a:ext cx="484250" cy="250221"/>
                  <a:chOff x="3818000" y="5096961"/>
                  <a:chExt cx="484250" cy="250221"/>
                </a:xfrm>
                <a:solidFill>
                  <a:schemeClr val="accent1"/>
                </a:solidFill>
              </p:grpSpPr>
              <p:sp>
                <p:nvSpPr>
                  <p:cNvPr id="17570" name="Freeform: Shape 17569">
                    <a:extLst>
                      <a:ext uri="{FF2B5EF4-FFF2-40B4-BE49-F238E27FC236}">
                        <a16:creationId xmlns:a16="http://schemas.microsoft.com/office/drawing/2014/main" id="{591CA228-EFD5-4469-A22B-38A09C809AB6}"/>
                      </a:ext>
                    </a:extLst>
                  </p:cNvPr>
                  <p:cNvSpPr/>
                  <p:nvPr/>
                </p:nvSpPr>
                <p:spPr>
                  <a:xfrm>
                    <a:off x="3818000" y="5096961"/>
                    <a:ext cx="483965" cy="164496"/>
                  </a:xfrm>
                  <a:custGeom>
                    <a:avLst/>
                    <a:gdLst>
                      <a:gd name="connsiteX0" fmla="*/ 118015 w 483965"/>
                      <a:gd name="connsiteY0" fmla="*/ 164497 h 164496"/>
                      <a:gd name="connsiteX1" fmla="*/ 0 w 483965"/>
                      <a:gd name="connsiteY1" fmla="*/ 138303 h 164496"/>
                      <a:gd name="connsiteX2" fmla="*/ 0 w 483965"/>
                      <a:gd name="connsiteY2" fmla="*/ 138303 h 164496"/>
                      <a:gd name="connsiteX3" fmla="*/ 762 w 483965"/>
                      <a:gd name="connsiteY3" fmla="*/ 137160 h 164496"/>
                      <a:gd name="connsiteX4" fmla="*/ 118015 w 483965"/>
                      <a:gd name="connsiteY4" fmla="*/ 163163 h 164496"/>
                      <a:gd name="connsiteX5" fmla="*/ 118015 w 483965"/>
                      <a:gd name="connsiteY5" fmla="*/ 163163 h 164496"/>
                      <a:gd name="connsiteX6" fmla="*/ 483108 w 483965"/>
                      <a:gd name="connsiteY6" fmla="*/ 0 h 164496"/>
                      <a:gd name="connsiteX7" fmla="*/ 483108 w 483965"/>
                      <a:gd name="connsiteY7" fmla="*/ 0 h 164496"/>
                      <a:gd name="connsiteX8" fmla="*/ 483965 w 483965"/>
                      <a:gd name="connsiteY8" fmla="*/ 1048 h 164496"/>
                      <a:gd name="connsiteX9" fmla="*/ 118015 w 483965"/>
                      <a:gd name="connsiteY9" fmla="*/ 164497 h 164496"/>
                      <a:gd name="connsiteX10" fmla="*/ 118015 w 483965"/>
                      <a:gd name="connsiteY10" fmla="*/ 164497 h 164496"/>
                      <a:gd name="connsiteX11" fmla="*/ 118015 w 483965"/>
                      <a:gd name="connsiteY11" fmla="*/ 164497 h 164496"/>
                      <a:gd name="connsiteX12" fmla="*/ 118015 w 483965"/>
                      <a:gd name="connsiteY12" fmla="*/ 164497 h 164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83965" h="164496">
                        <a:moveTo>
                          <a:pt x="118015" y="164497"/>
                        </a:moveTo>
                        <a:cubicBezTo>
                          <a:pt x="41815" y="164497"/>
                          <a:pt x="95" y="138303"/>
                          <a:pt x="0" y="138303"/>
                        </a:cubicBezTo>
                        <a:lnTo>
                          <a:pt x="0" y="138303"/>
                        </a:lnTo>
                        <a:lnTo>
                          <a:pt x="762" y="137160"/>
                        </a:lnTo>
                        <a:cubicBezTo>
                          <a:pt x="857" y="137160"/>
                          <a:pt x="42101" y="163163"/>
                          <a:pt x="118015" y="163163"/>
                        </a:cubicBezTo>
                        <a:lnTo>
                          <a:pt x="118015" y="163163"/>
                        </a:lnTo>
                        <a:cubicBezTo>
                          <a:pt x="201263" y="163163"/>
                          <a:pt x="326136" y="131826"/>
                          <a:pt x="483108" y="0"/>
                        </a:cubicBezTo>
                        <a:lnTo>
                          <a:pt x="483108" y="0"/>
                        </a:lnTo>
                        <a:lnTo>
                          <a:pt x="483965" y="1048"/>
                        </a:lnTo>
                        <a:cubicBezTo>
                          <a:pt x="326898" y="132969"/>
                          <a:pt x="201739" y="164497"/>
                          <a:pt x="118015" y="164497"/>
                        </a:cubicBezTo>
                        <a:lnTo>
                          <a:pt x="118015" y="164497"/>
                        </a:lnTo>
                        <a:cubicBezTo>
                          <a:pt x="118110" y="164497"/>
                          <a:pt x="118015" y="164497"/>
                          <a:pt x="118015" y="164497"/>
                        </a:cubicBezTo>
                        <a:lnTo>
                          <a:pt x="118015" y="16449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71" name="Freeform: Shape 17570">
                    <a:extLst>
                      <a:ext uri="{FF2B5EF4-FFF2-40B4-BE49-F238E27FC236}">
                        <a16:creationId xmlns:a16="http://schemas.microsoft.com/office/drawing/2014/main" id="{038DB747-6D27-4298-ABD8-27BF49B39CA0}"/>
                      </a:ext>
                    </a:extLst>
                  </p:cNvPr>
                  <p:cNvSpPr/>
                  <p:nvPr/>
                </p:nvSpPr>
                <p:spPr>
                  <a:xfrm>
                    <a:off x="3818190" y="5097057"/>
                    <a:ext cx="483870" cy="178879"/>
                  </a:xfrm>
                  <a:custGeom>
                    <a:avLst/>
                    <a:gdLst>
                      <a:gd name="connsiteX0" fmla="*/ 98393 w 483870"/>
                      <a:gd name="connsiteY0" fmla="*/ 160115 h 178879"/>
                      <a:gd name="connsiteX1" fmla="*/ 286 w 483870"/>
                      <a:gd name="connsiteY1" fmla="*/ 138208 h 178879"/>
                      <a:gd name="connsiteX2" fmla="*/ 6572 w 483870"/>
                      <a:gd name="connsiteY2" fmla="*/ 147447 h 178879"/>
                      <a:gd name="connsiteX3" fmla="*/ 7144 w 483870"/>
                      <a:gd name="connsiteY3" fmla="*/ 146494 h 178879"/>
                      <a:gd name="connsiteX4" fmla="*/ 124587 w 483870"/>
                      <a:gd name="connsiteY4" fmla="*/ 177451 h 178879"/>
                      <a:gd name="connsiteX5" fmla="*/ 124587 w 483870"/>
                      <a:gd name="connsiteY5" fmla="*/ 177451 h 178879"/>
                      <a:gd name="connsiteX6" fmla="*/ 482918 w 483870"/>
                      <a:gd name="connsiteY6" fmla="*/ 0 h 178879"/>
                      <a:gd name="connsiteX7" fmla="*/ 482918 w 483870"/>
                      <a:gd name="connsiteY7" fmla="*/ 0 h 178879"/>
                      <a:gd name="connsiteX8" fmla="*/ 483870 w 483870"/>
                      <a:gd name="connsiteY8" fmla="*/ 1048 h 178879"/>
                      <a:gd name="connsiteX9" fmla="*/ 124587 w 483870"/>
                      <a:gd name="connsiteY9" fmla="*/ 178880 h 178879"/>
                      <a:gd name="connsiteX10" fmla="*/ 124587 w 483870"/>
                      <a:gd name="connsiteY10" fmla="*/ 178880 h 178879"/>
                      <a:gd name="connsiteX11" fmla="*/ 98393 w 483870"/>
                      <a:gd name="connsiteY11" fmla="*/ 160115 h 178879"/>
                      <a:gd name="connsiteX12" fmla="*/ 98393 w 483870"/>
                      <a:gd name="connsiteY12" fmla="*/ 160115 h 178879"/>
                      <a:gd name="connsiteX13" fmla="*/ 0 w 483870"/>
                      <a:gd name="connsiteY13" fmla="*/ 99060 h 178879"/>
                      <a:gd name="connsiteX14" fmla="*/ 0 w 483870"/>
                      <a:gd name="connsiteY14" fmla="*/ 99060 h 178879"/>
                      <a:gd name="connsiteX15" fmla="*/ 0 w 483870"/>
                      <a:gd name="connsiteY15" fmla="*/ 99060 h 178879"/>
                      <a:gd name="connsiteX16" fmla="*/ 0 w 483870"/>
                      <a:gd name="connsiteY16" fmla="*/ 99060 h 178879"/>
                      <a:gd name="connsiteX17" fmla="*/ 0 w 483870"/>
                      <a:gd name="connsiteY17" fmla="*/ 99060 h 178879"/>
                      <a:gd name="connsiteX18" fmla="*/ 0 w 483870"/>
                      <a:gd name="connsiteY18" fmla="*/ 99060 h 178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83870" h="178879">
                        <a:moveTo>
                          <a:pt x="98393" y="160115"/>
                        </a:moveTo>
                        <a:cubicBezTo>
                          <a:pt x="34862" y="160115"/>
                          <a:pt x="286" y="138208"/>
                          <a:pt x="286" y="138208"/>
                        </a:cubicBezTo>
                        <a:cubicBezTo>
                          <a:pt x="286" y="138208"/>
                          <a:pt x="2286" y="142780"/>
                          <a:pt x="6572" y="147447"/>
                        </a:cubicBezTo>
                        <a:lnTo>
                          <a:pt x="7144" y="146494"/>
                        </a:lnTo>
                        <a:cubicBezTo>
                          <a:pt x="11525" y="151067"/>
                          <a:pt x="52388" y="177451"/>
                          <a:pt x="124587" y="177451"/>
                        </a:cubicBezTo>
                        <a:lnTo>
                          <a:pt x="124587" y="177451"/>
                        </a:lnTo>
                        <a:cubicBezTo>
                          <a:pt x="206788" y="177451"/>
                          <a:pt x="328613" y="141923"/>
                          <a:pt x="482918" y="0"/>
                        </a:cubicBezTo>
                        <a:lnTo>
                          <a:pt x="482918" y="0"/>
                        </a:lnTo>
                        <a:lnTo>
                          <a:pt x="483870" y="1048"/>
                        </a:lnTo>
                        <a:cubicBezTo>
                          <a:pt x="329375" y="143161"/>
                          <a:pt x="207169" y="178880"/>
                          <a:pt x="124587" y="178880"/>
                        </a:cubicBezTo>
                        <a:lnTo>
                          <a:pt x="124587" y="178880"/>
                        </a:lnTo>
                        <a:cubicBezTo>
                          <a:pt x="106585" y="178689"/>
                          <a:pt x="98489" y="160306"/>
                          <a:pt x="98393" y="160115"/>
                        </a:cubicBezTo>
                        <a:lnTo>
                          <a:pt x="98393" y="160115"/>
                        </a:lnTo>
                        <a:close/>
                        <a:moveTo>
                          <a:pt x="0" y="99060"/>
                        </a:moveTo>
                        <a:lnTo>
                          <a:pt x="0" y="99060"/>
                        </a:lnTo>
                        <a:lnTo>
                          <a:pt x="0" y="99060"/>
                        </a:lnTo>
                        <a:lnTo>
                          <a:pt x="0" y="99060"/>
                        </a:lnTo>
                        <a:lnTo>
                          <a:pt x="0" y="99060"/>
                        </a:lnTo>
                        <a:lnTo>
                          <a:pt x="0" y="99060"/>
                        </a:lnTo>
                        <a:close/>
                      </a:path>
                    </a:pathLst>
                  </a:custGeom>
                  <a:solidFill>
                    <a:srgbClr val="D8E0E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72" name="Freeform: Shape 17571">
                    <a:extLst>
                      <a:ext uri="{FF2B5EF4-FFF2-40B4-BE49-F238E27FC236}">
                        <a16:creationId xmlns:a16="http://schemas.microsoft.com/office/drawing/2014/main" id="{0E29C46A-C9DE-4543-AC5A-16F266F80A79}"/>
                      </a:ext>
                    </a:extLst>
                  </p:cNvPr>
                  <p:cNvSpPr/>
                  <p:nvPr/>
                </p:nvSpPr>
                <p:spPr>
                  <a:xfrm>
                    <a:off x="3818381" y="5097057"/>
                    <a:ext cx="483584" cy="193071"/>
                  </a:xfrm>
                  <a:custGeom>
                    <a:avLst/>
                    <a:gdLst>
                      <a:gd name="connsiteX0" fmla="*/ 78677 w 483584"/>
                      <a:gd name="connsiteY0" fmla="*/ 155829 h 193071"/>
                      <a:gd name="connsiteX1" fmla="*/ 381 w 483584"/>
                      <a:gd name="connsiteY1" fmla="*/ 138113 h 193071"/>
                      <a:gd name="connsiteX2" fmla="*/ 12954 w 483584"/>
                      <a:gd name="connsiteY2" fmla="*/ 156591 h 193071"/>
                      <a:gd name="connsiteX3" fmla="*/ 13430 w 483584"/>
                      <a:gd name="connsiteY3" fmla="*/ 155829 h 193071"/>
                      <a:gd name="connsiteX4" fmla="*/ 131064 w 483584"/>
                      <a:gd name="connsiteY4" fmla="*/ 191643 h 193071"/>
                      <a:gd name="connsiteX5" fmla="*/ 131064 w 483584"/>
                      <a:gd name="connsiteY5" fmla="*/ 191643 h 193071"/>
                      <a:gd name="connsiteX6" fmla="*/ 482632 w 483584"/>
                      <a:gd name="connsiteY6" fmla="*/ 0 h 193071"/>
                      <a:gd name="connsiteX7" fmla="*/ 482632 w 483584"/>
                      <a:gd name="connsiteY7" fmla="*/ 0 h 193071"/>
                      <a:gd name="connsiteX8" fmla="*/ 483584 w 483584"/>
                      <a:gd name="connsiteY8" fmla="*/ 953 h 193071"/>
                      <a:gd name="connsiteX9" fmla="*/ 131064 w 483584"/>
                      <a:gd name="connsiteY9" fmla="*/ 193072 h 193071"/>
                      <a:gd name="connsiteX10" fmla="*/ 131064 w 483584"/>
                      <a:gd name="connsiteY10" fmla="*/ 193072 h 193071"/>
                      <a:gd name="connsiteX11" fmla="*/ 78677 w 483584"/>
                      <a:gd name="connsiteY11" fmla="*/ 155829 h 193071"/>
                      <a:gd name="connsiteX12" fmla="*/ 78677 w 483584"/>
                      <a:gd name="connsiteY12" fmla="*/ 155829 h 193071"/>
                      <a:gd name="connsiteX13" fmla="*/ 0 w 483584"/>
                      <a:gd name="connsiteY13" fmla="*/ 106966 h 193071"/>
                      <a:gd name="connsiteX14" fmla="*/ 0 w 483584"/>
                      <a:gd name="connsiteY14" fmla="*/ 106966 h 193071"/>
                      <a:gd name="connsiteX15" fmla="*/ 0 w 483584"/>
                      <a:gd name="connsiteY15" fmla="*/ 106966 h 193071"/>
                      <a:gd name="connsiteX16" fmla="*/ 0 w 483584"/>
                      <a:gd name="connsiteY16" fmla="*/ 106966 h 193071"/>
                      <a:gd name="connsiteX17" fmla="*/ 0 w 483584"/>
                      <a:gd name="connsiteY17" fmla="*/ 106966 h 193071"/>
                      <a:gd name="connsiteX18" fmla="*/ 0 w 483584"/>
                      <a:gd name="connsiteY18" fmla="*/ 106966 h 193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83584" h="193071">
                        <a:moveTo>
                          <a:pt x="78677" y="155829"/>
                        </a:moveTo>
                        <a:cubicBezTo>
                          <a:pt x="27813" y="155829"/>
                          <a:pt x="476" y="138208"/>
                          <a:pt x="381" y="138113"/>
                        </a:cubicBezTo>
                        <a:cubicBezTo>
                          <a:pt x="381" y="138113"/>
                          <a:pt x="4477" y="147352"/>
                          <a:pt x="12954" y="156591"/>
                        </a:cubicBezTo>
                        <a:lnTo>
                          <a:pt x="13430" y="155829"/>
                        </a:lnTo>
                        <a:cubicBezTo>
                          <a:pt x="22003" y="165068"/>
                          <a:pt x="62579" y="191643"/>
                          <a:pt x="131064" y="191643"/>
                        </a:cubicBezTo>
                        <a:lnTo>
                          <a:pt x="131064" y="191643"/>
                        </a:lnTo>
                        <a:cubicBezTo>
                          <a:pt x="212122" y="191643"/>
                          <a:pt x="330994" y="152019"/>
                          <a:pt x="482632" y="0"/>
                        </a:cubicBezTo>
                        <a:lnTo>
                          <a:pt x="482632" y="0"/>
                        </a:lnTo>
                        <a:lnTo>
                          <a:pt x="483584" y="953"/>
                        </a:lnTo>
                        <a:cubicBezTo>
                          <a:pt x="331756" y="153162"/>
                          <a:pt x="212598" y="193072"/>
                          <a:pt x="131064" y="193072"/>
                        </a:cubicBezTo>
                        <a:lnTo>
                          <a:pt x="131064" y="193072"/>
                        </a:lnTo>
                        <a:cubicBezTo>
                          <a:pt x="95155" y="192977"/>
                          <a:pt x="78867" y="156210"/>
                          <a:pt x="78677" y="155829"/>
                        </a:cubicBezTo>
                        <a:lnTo>
                          <a:pt x="78677" y="155829"/>
                        </a:lnTo>
                        <a:close/>
                        <a:moveTo>
                          <a:pt x="0" y="106966"/>
                        </a:moveTo>
                        <a:lnTo>
                          <a:pt x="0" y="106966"/>
                        </a:lnTo>
                        <a:lnTo>
                          <a:pt x="0" y="106966"/>
                        </a:lnTo>
                        <a:lnTo>
                          <a:pt x="0" y="106966"/>
                        </a:lnTo>
                        <a:lnTo>
                          <a:pt x="0" y="106966"/>
                        </a:lnTo>
                        <a:lnTo>
                          <a:pt x="0" y="106966"/>
                        </a:lnTo>
                        <a:close/>
                      </a:path>
                    </a:pathLst>
                  </a:custGeom>
                  <a:solidFill>
                    <a:srgbClr val="B3C2C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73" name="Freeform: Shape 17572">
                    <a:extLst>
                      <a:ext uri="{FF2B5EF4-FFF2-40B4-BE49-F238E27FC236}">
                        <a16:creationId xmlns:a16="http://schemas.microsoft.com/office/drawing/2014/main" id="{05103545-3763-4001-B8DB-DCE37EE87E12}"/>
                      </a:ext>
                    </a:extLst>
                  </p:cNvPr>
                  <p:cNvSpPr/>
                  <p:nvPr/>
                </p:nvSpPr>
                <p:spPr>
                  <a:xfrm>
                    <a:off x="3818571" y="5096961"/>
                    <a:ext cx="483679" cy="207359"/>
                  </a:xfrm>
                  <a:custGeom>
                    <a:avLst/>
                    <a:gdLst>
                      <a:gd name="connsiteX0" fmla="*/ 59055 w 483679"/>
                      <a:gd name="connsiteY0" fmla="*/ 151638 h 207359"/>
                      <a:gd name="connsiteX1" fmla="*/ 667 w 483679"/>
                      <a:gd name="connsiteY1" fmla="*/ 138208 h 207359"/>
                      <a:gd name="connsiteX2" fmla="*/ 19621 w 483679"/>
                      <a:gd name="connsiteY2" fmla="*/ 165830 h 207359"/>
                      <a:gd name="connsiteX3" fmla="*/ 20003 w 483679"/>
                      <a:gd name="connsiteY3" fmla="*/ 165259 h 207359"/>
                      <a:gd name="connsiteX4" fmla="*/ 137827 w 483679"/>
                      <a:gd name="connsiteY4" fmla="*/ 205931 h 207359"/>
                      <a:gd name="connsiteX5" fmla="*/ 137827 w 483679"/>
                      <a:gd name="connsiteY5" fmla="*/ 205931 h 207359"/>
                      <a:gd name="connsiteX6" fmla="*/ 482632 w 483679"/>
                      <a:gd name="connsiteY6" fmla="*/ 0 h 207359"/>
                      <a:gd name="connsiteX7" fmla="*/ 482632 w 483679"/>
                      <a:gd name="connsiteY7" fmla="*/ 0 h 207359"/>
                      <a:gd name="connsiteX8" fmla="*/ 483680 w 483679"/>
                      <a:gd name="connsiteY8" fmla="*/ 953 h 207359"/>
                      <a:gd name="connsiteX9" fmla="*/ 137922 w 483679"/>
                      <a:gd name="connsiteY9" fmla="*/ 207359 h 207359"/>
                      <a:gd name="connsiteX10" fmla="*/ 137922 w 483679"/>
                      <a:gd name="connsiteY10" fmla="*/ 207359 h 207359"/>
                      <a:gd name="connsiteX11" fmla="*/ 59055 w 483679"/>
                      <a:gd name="connsiteY11" fmla="*/ 151638 h 207359"/>
                      <a:gd name="connsiteX12" fmla="*/ 59055 w 483679"/>
                      <a:gd name="connsiteY12" fmla="*/ 151638 h 207359"/>
                      <a:gd name="connsiteX13" fmla="*/ 0 w 483679"/>
                      <a:gd name="connsiteY13" fmla="*/ 114967 h 207359"/>
                      <a:gd name="connsiteX14" fmla="*/ 0 w 483679"/>
                      <a:gd name="connsiteY14" fmla="*/ 114967 h 207359"/>
                      <a:gd name="connsiteX15" fmla="*/ 0 w 483679"/>
                      <a:gd name="connsiteY15" fmla="*/ 114967 h 207359"/>
                      <a:gd name="connsiteX16" fmla="*/ 0 w 483679"/>
                      <a:gd name="connsiteY16" fmla="*/ 114967 h 207359"/>
                      <a:gd name="connsiteX17" fmla="*/ 0 w 483679"/>
                      <a:gd name="connsiteY17" fmla="*/ 114967 h 207359"/>
                      <a:gd name="connsiteX18" fmla="*/ 0 w 483679"/>
                      <a:gd name="connsiteY18" fmla="*/ 114967 h 207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83679" h="207359">
                        <a:moveTo>
                          <a:pt x="59055" y="151638"/>
                        </a:moveTo>
                        <a:cubicBezTo>
                          <a:pt x="20955" y="151638"/>
                          <a:pt x="762" y="138303"/>
                          <a:pt x="667" y="138208"/>
                        </a:cubicBezTo>
                        <a:cubicBezTo>
                          <a:pt x="667" y="138208"/>
                          <a:pt x="6763" y="152019"/>
                          <a:pt x="19621" y="165830"/>
                        </a:cubicBezTo>
                        <a:lnTo>
                          <a:pt x="20003" y="165259"/>
                        </a:lnTo>
                        <a:cubicBezTo>
                          <a:pt x="32861" y="179070"/>
                          <a:pt x="72962" y="205931"/>
                          <a:pt x="137827" y="205931"/>
                        </a:cubicBezTo>
                        <a:lnTo>
                          <a:pt x="137827" y="205931"/>
                        </a:lnTo>
                        <a:cubicBezTo>
                          <a:pt x="217742" y="205931"/>
                          <a:pt x="333661" y="162211"/>
                          <a:pt x="482632" y="0"/>
                        </a:cubicBezTo>
                        <a:lnTo>
                          <a:pt x="482632" y="0"/>
                        </a:lnTo>
                        <a:lnTo>
                          <a:pt x="483680" y="953"/>
                        </a:lnTo>
                        <a:cubicBezTo>
                          <a:pt x="334613" y="163354"/>
                          <a:pt x="218408" y="207359"/>
                          <a:pt x="137922" y="207359"/>
                        </a:cubicBezTo>
                        <a:lnTo>
                          <a:pt x="137922" y="207359"/>
                        </a:lnTo>
                        <a:cubicBezTo>
                          <a:pt x="83725" y="207359"/>
                          <a:pt x="59246" y="152210"/>
                          <a:pt x="59055" y="151638"/>
                        </a:cubicBezTo>
                        <a:lnTo>
                          <a:pt x="59055" y="151638"/>
                        </a:lnTo>
                        <a:close/>
                        <a:moveTo>
                          <a:pt x="0" y="114967"/>
                        </a:moveTo>
                        <a:lnTo>
                          <a:pt x="0" y="114967"/>
                        </a:lnTo>
                        <a:lnTo>
                          <a:pt x="0" y="114967"/>
                        </a:lnTo>
                        <a:lnTo>
                          <a:pt x="0" y="114967"/>
                        </a:lnTo>
                        <a:lnTo>
                          <a:pt x="0" y="114967"/>
                        </a:lnTo>
                        <a:lnTo>
                          <a:pt x="0" y="114967"/>
                        </a:lnTo>
                        <a:close/>
                      </a:path>
                    </a:pathLst>
                  </a:custGeom>
                  <a:solidFill>
                    <a:srgbClr val="8FA5A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74" name="Freeform: Shape 17573">
                    <a:extLst>
                      <a:ext uri="{FF2B5EF4-FFF2-40B4-BE49-F238E27FC236}">
                        <a16:creationId xmlns:a16="http://schemas.microsoft.com/office/drawing/2014/main" id="{387BD19F-A749-4611-8B07-C85E2B7245AA}"/>
                      </a:ext>
                    </a:extLst>
                  </p:cNvPr>
                  <p:cNvSpPr/>
                  <p:nvPr/>
                </p:nvSpPr>
                <p:spPr>
                  <a:xfrm>
                    <a:off x="3818762" y="5096961"/>
                    <a:ext cx="483393" cy="221551"/>
                  </a:xfrm>
                  <a:custGeom>
                    <a:avLst/>
                    <a:gdLst>
                      <a:gd name="connsiteX0" fmla="*/ 39338 w 483393"/>
                      <a:gd name="connsiteY0" fmla="*/ 147352 h 221551"/>
                      <a:gd name="connsiteX1" fmla="*/ 857 w 483393"/>
                      <a:gd name="connsiteY1" fmla="*/ 138208 h 221551"/>
                      <a:gd name="connsiteX2" fmla="*/ 26098 w 483393"/>
                      <a:gd name="connsiteY2" fmla="*/ 175070 h 221551"/>
                      <a:gd name="connsiteX3" fmla="*/ 26384 w 483393"/>
                      <a:gd name="connsiteY3" fmla="*/ 174689 h 221551"/>
                      <a:gd name="connsiteX4" fmla="*/ 144399 w 483393"/>
                      <a:gd name="connsiteY4" fmla="*/ 220218 h 221551"/>
                      <a:gd name="connsiteX5" fmla="*/ 144399 w 483393"/>
                      <a:gd name="connsiteY5" fmla="*/ 220218 h 221551"/>
                      <a:gd name="connsiteX6" fmla="*/ 482346 w 483393"/>
                      <a:gd name="connsiteY6" fmla="*/ 0 h 221551"/>
                      <a:gd name="connsiteX7" fmla="*/ 482346 w 483393"/>
                      <a:gd name="connsiteY7" fmla="*/ 0 h 221551"/>
                      <a:gd name="connsiteX8" fmla="*/ 483394 w 483393"/>
                      <a:gd name="connsiteY8" fmla="*/ 857 h 221551"/>
                      <a:gd name="connsiteX9" fmla="*/ 144399 w 483393"/>
                      <a:gd name="connsiteY9" fmla="*/ 221552 h 221551"/>
                      <a:gd name="connsiteX10" fmla="*/ 144399 w 483393"/>
                      <a:gd name="connsiteY10" fmla="*/ 221552 h 221551"/>
                      <a:gd name="connsiteX11" fmla="*/ 39338 w 483393"/>
                      <a:gd name="connsiteY11" fmla="*/ 147352 h 221551"/>
                      <a:gd name="connsiteX12" fmla="*/ 39338 w 483393"/>
                      <a:gd name="connsiteY12" fmla="*/ 147352 h 221551"/>
                      <a:gd name="connsiteX13" fmla="*/ 0 w 483393"/>
                      <a:gd name="connsiteY13" fmla="*/ 122968 h 221551"/>
                      <a:gd name="connsiteX14" fmla="*/ 0 w 483393"/>
                      <a:gd name="connsiteY14" fmla="*/ 122968 h 221551"/>
                      <a:gd name="connsiteX15" fmla="*/ 0 w 483393"/>
                      <a:gd name="connsiteY15" fmla="*/ 122968 h 221551"/>
                      <a:gd name="connsiteX16" fmla="*/ 0 w 483393"/>
                      <a:gd name="connsiteY16" fmla="*/ 122968 h 221551"/>
                      <a:gd name="connsiteX17" fmla="*/ 0 w 483393"/>
                      <a:gd name="connsiteY17" fmla="*/ 122968 h 221551"/>
                      <a:gd name="connsiteX18" fmla="*/ 0 w 483393"/>
                      <a:gd name="connsiteY18" fmla="*/ 122968 h 221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83393" h="221551">
                        <a:moveTo>
                          <a:pt x="39338" y="147352"/>
                        </a:moveTo>
                        <a:cubicBezTo>
                          <a:pt x="13906" y="147352"/>
                          <a:pt x="857" y="138208"/>
                          <a:pt x="857" y="138208"/>
                        </a:cubicBezTo>
                        <a:cubicBezTo>
                          <a:pt x="857" y="138208"/>
                          <a:pt x="9049" y="156591"/>
                          <a:pt x="26098" y="175070"/>
                        </a:cubicBezTo>
                        <a:lnTo>
                          <a:pt x="26384" y="174689"/>
                        </a:lnTo>
                        <a:cubicBezTo>
                          <a:pt x="43529" y="193072"/>
                          <a:pt x="83248" y="220218"/>
                          <a:pt x="144399" y="220218"/>
                        </a:cubicBezTo>
                        <a:lnTo>
                          <a:pt x="144399" y="220218"/>
                        </a:lnTo>
                        <a:cubicBezTo>
                          <a:pt x="223266" y="220218"/>
                          <a:pt x="336137" y="172403"/>
                          <a:pt x="482346" y="0"/>
                        </a:cubicBezTo>
                        <a:lnTo>
                          <a:pt x="482346" y="0"/>
                        </a:lnTo>
                        <a:lnTo>
                          <a:pt x="483394" y="857"/>
                        </a:lnTo>
                        <a:cubicBezTo>
                          <a:pt x="336994" y="173355"/>
                          <a:pt x="223838" y="221552"/>
                          <a:pt x="144399" y="221552"/>
                        </a:cubicBezTo>
                        <a:lnTo>
                          <a:pt x="144399" y="221552"/>
                        </a:lnTo>
                        <a:cubicBezTo>
                          <a:pt x="72295" y="221552"/>
                          <a:pt x="39719" y="148114"/>
                          <a:pt x="39338" y="147352"/>
                        </a:cubicBezTo>
                        <a:lnTo>
                          <a:pt x="39338" y="147352"/>
                        </a:lnTo>
                        <a:close/>
                        <a:moveTo>
                          <a:pt x="0" y="122968"/>
                        </a:moveTo>
                        <a:lnTo>
                          <a:pt x="0" y="122968"/>
                        </a:lnTo>
                        <a:lnTo>
                          <a:pt x="0" y="122968"/>
                        </a:lnTo>
                        <a:lnTo>
                          <a:pt x="0" y="122968"/>
                        </a:lnTo>
                        <a:lnTo>
                          <a:pt x="0" y="122968"/>
                        </a:lnTo>
                        <a:lnTo>
                          <a:pt x="0" y="122968"/>
                        </a:lnTo>
                        <a:close/>
                      </a:path>
                    </a:pathLst>
                  </a:custGeom>
                  <a:solidFill>
                    <a:srgbClr val="6D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75" name="Freeform: Shape 17574">
                    <a:extLst>
                      <a:ext uri="{FF2B5EF4-FFF2-40B4-BE49-F238E27FC236}">
                        <a16:creationId xmlns:a16="http://schemas.microsoft.com/office/drawing/2014/main" id="{B64F256D-1E97-4C3B-B221-C6CA880E45AD}"/>
                      </a:ext>
                    </a:extLst>
                  </p:cNvPr>
                  <p:cNvSpPr/>
                  <p:nvPr/>
                </p:nvSpPr>
                <p:spPr>
                  <a:xfrm>
                    <a:off x="3818953" y="5096961"/>
                    <a:ext cx="483203" cy="235839"/>
                  </a:xfrm>
                  <a:custGeom>
                    <a:avLst/>
                    <a:gdLst>
                      <a:gd name="connsiteX0" fmla="*/ 19717 w 483203"/>
                      <a:gd name="connsiteY0" fmla="*/ 143066 h 235839"/>
                      <a:gd name="connsiteX1" fmla="*/ 1143 w 483203"/>
                      <a:gd name="connsiteY1" fmla="*/ 138208 h 235839"/>
                      <a:gd name="connsiteX2" fmla="*/ 32671 w 483203"/>
                      <a:gd name="connsiteY2" fmla="*/ 184309 h 235839"/>
                      <a:gd name="connsiteX3" fmla="*/ 32766 w 483203"/>
                      <a:gd name="connsiteY3" fmla="*/ 184118 h 235839"/>
                      <a:gd name="connsiteX4" fmla="*/ 150971 w 483203"/>
                      <a:gd name="connsiteY4" fmla="*/ 234506 h 235839"/>
                      <a:gd name="connsiteX5" fmla="*/ 150971 w 483203"/>
                      <a:gd name="connsiteY5" fmla="*/ 234506 h 235839"/>
                      <a:gd name="connsiteX6" fmla="*/ 482155 w 483203"/>
                      <a:gd name="connsiteY6" fmla="*/ 0 h 235839"/>
                      <a:gd name="connsiteX7" fmla="*/ 482155 w 483203"/>
                      <a:gd name="connsiteY7" fmla="*/ 0 h 235839"/>
                      <a:gd name="connsiteX8" fmla="*/ 483203 w 483203"/>
                      <a:gd name="connsiteY8" fmla="*/ 857 h 235839"/>
                      <a:gd name="connsiteX9" fmla="*/ 150971 w 483203"/>
                      <a:gd name="connsiteY9" fmla="*/ 235839 h 235839"/>
                      <a:gd name="connsiteX10" fmla="*/ 150971 w 483203"/>
                      <a:gd name="connsiteY10" fmla="*/ 235839 h 235839"/>
                      <a:gd name="connsiteX11" fmla="*/ 19717 w 483203"/>
                      <a:gd name="connsiteY11" fmla="*/ 143066 h 235839"/>
                      <a:gd name="connsiteX12" fmla="*/ 19717 w 483203"/>
                      <a:gd name="connsiteY12" fmla="*/ 143066 h 235839"/>
                      <a:gd name="connsiteX13" fmla="*/ 0 w 483203"/>
                      <a:gd name="connsiteY13" fmla="*/ 130874 h 235839"/>
                      <a:gd name="connsiteX14" fmla="*/ 0 w 483203"/>
                      <a:gd name="connsiteY14" fmla="*/ 130874 h 235839"/>
                      <a:gd name="connsiteX15" fmla="*/ 0 w 483203"/>
                      <a:gd name="connsiteY15" fmla="*/ 130874 h 235839"/>
                      <a:gd name="connsiteX16" fmla="*/ 0 w 483203"/>
                      <a:gd name="connsiteY16" fmla="*/ 130874 h 235839"/>
                      <a:gd name="connsiteX17" fmla="*/ 0 w 483203"/>
                      <a:gd name="connsiteY17" fmla="*/ 130874 h 235839"/>
                      <a:gd name="connsiteX18" fmla="*/ 0 w 483203"/>
                      <a:gd name="connsiteY18" fmla="*/ 130874 h 235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83203" h="235839">
                        <a:moveTo>
                          <a:pt x="19717" y="143066"/>
                        </a:moveTo>
                        <a:cubicBezTo>
                          <a:pt x="7048" y="143066"/>
                          <a:pt x="1143" y="138208"/>
                          <a:pt x="1143" y="138208"/>
                        </a:cubicBezTo>
                        <a:cubicBezTo>
                          <a:pt x="1238" y="138208"/>
                          <a:pt x="11335" y="161258"/>
                          <a:pt x="32671" y="184309"/>
                        </a:cubicBezTo>
                        <a:lnTo>
                          <a:pt x="32766" y="184118"/>
                        </a:lnTo>
                        <a:cubicBezTo>
                          <a:pt x="54102" y="207169"/>
                          <a:pt x="93536" y="234506"/>
                          <a:pt x="150971" y="234506"/>
                        </a:cubicBezTo>
                        <a:lnTo>
                          <a:pt x="150971" y="234506"/>
                        </a:lnTo>
                        <a:cubicBezTo>
                          <a:pt x="228695" y="234506"/>
                          <a:pt x="338614" y="182499"/>
                          <a:pt x="482155" y="0"/>
                        </a:cubicBezTo>
                        <a:lnTo>
                          <a:pt x="482155" y="0"/>
                        </a:lnTo>
                        <a:lnTo>
                          <a:pt x="483203" y="857"/>
                        </a:lnTo>
                        <a:cubicBezTo>
                          <a:pt x="339471" y="183547"/>
                          <a:pt x="229267" y="235839"/>
                          <a:pt x="150971" y="235839"/>
                        </a:cubicBezTo>
                        <a:lnTo>
                          <a:pt x="150971" y="235839"/>
                        </a:lnTo>
                        <a:cubicBezTo>
                          <a:pt x="60865" y="235839"/>
                          <a:pt x="20098" y="143923"/>
                          <a:pt x="19717" y="143066"/>
                        </a:cubicBezTo>
                        <a:lnTo>
                          <a:pt x="19717" y="143066"/>
                        </a:lnTo>
                        <a:close/>
                        <a:moveTo>
                          <a:pt x="0" y="130874"/>
                        </a:moveTo>
                        <a:lnTo>
                          <a:pt x="0" y="130874"/>
                        </a:lnTo>
                        <a:lnTo>
                          <a:pt x="0" y="130874"/>
                        </a:lnTo>
                        <a:lnTo>
                          <a:pt x="0" y="130874"/>
                        </a:lnTo>
                        <a:lnTo>
                          <a:pt x="0" y="130874"/>
                        </a:lnTo>
                        <a:lnTo>
                          <a:pt x="0" y="130874"/>
                        </a:lnTo>
                        <a:close/>
                      </a:path>
                    </a:pathLst>
                  </a:custGeom>
                  <a:solidFill>
                    <a:srgbClr val="4E6F6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76" name="Freeform: Shape 17575">
                    <a:extLst>
                      <a:ext uri="{FF2B5EF4-FFF2-40B4-BE49-F238E27FC236}">
                        <a16:creationId xmlns:a16="http://schemas.microsoft.com/office/drawing/2014/main" id="{D768AE36-9A8B-45D5-A38C-B6A05D76992E}"/>
                      </a:ext>
                    </a:extLst>
                  </p:cNvPr>
                  <p:cNvSpPr/>
                  <p:nvPr/>
                </p:nvSpPr>
                <p:spPr>
                  <a:xfrm>
                    <a:off x="3819143" y="5096961"/>
                    <a:ext cx="483012" cy="250221"/>
                  </a:xfrm>
                  <a:custGeom>
                    <a:avLst/>
                    <a:gdLst>
                      <a:gd name="connsiteX0" fmla="*/ 0 w 483012"/>
                      <a:gd name="connsiteY0" fmla="*/ 138779 h 250221"/>
                      <a:gd name="connsiteX1" fmla="*/ 1238 w 483012"/>
                      <a:gd name="connsiteY1" fmla="*/ 138208 h 250221"/>
                      <a:gd name="connsiteX2" fmla="*/ 39053 w 483012"/>
                      <a:gd name="connsiteY2" fmla="*/ 193548 h 250221"/>
                      <a:gd name="connsiteX3" fmla="*/ 39053 w 483012"/>
                      <a:gd name="connsiteY3" fmla="*/ 193548 h 250221"/>
                      <a:gd name="connsiteX4" fmla="*/ 157448 w 483012"/>
                      <a:gd name="connsiteY4" fmla="*/ 248793 h 250221"/>
                      <a:gd name="connsiteX5" fmla="*/ 157448 w 483012"/>
                      <a:gd name="connsiteY5" fmla="*/ 248793 h 250221"/>
                      <a:gd name="connsiteX6" fmla="*/ 481870 w 483012"/>
                      <a:gd name="connsiteY6" fmla="*/ 0 h 250221"/>
                      <a:gd name="connsiteX7" fmla="*/ 481870 w 483012"/>
                      <a:gd name="connsiteY7" fmla="*/ 0 h 250221"/>
                      <a:gd name="connsiteX8" fmla="*/ 483013 w 483012"/>
                      <a:gd name="connsiteY8" fmla="*/ 857 h 250221"/>
                      <a:gd name="connsiteX9" fmla="*/ 157448 w 483012"/>
                      <a:gd name="connsiteY9" fmla="*/ 250222 h 250221"/>
                      <a:gd name="connsiteX10" fmla="*/ 157448 w 483012"/>
                      <a:gd name="connsiteY10" fmla="*/ 250222 h 250221"/>
                      <a:gd name="connsiteX11" fmla="*/ 0 w 483012"/>
                      <a:gd name="connsiteY11" fmla="*/ 138779 h 250221"/>
                      <a:gd name="connsiteX12" fmla="*/ 0 w 483012"/>
                      <a:gd name="connsiteY12" fmla="*/ 138779 h 250221"/>
                      <a:gd name="connsiteX13" fmla="*/ 0 w 483012"/>
                      <a:gd name="connsiteY13" fmla="*/ 138779 h 250221"/>
                      <a:gd name="connsiteX14" fmla="*/ 0 w 483012"/>
                      <a:gd name="connsiteY14" fmla="*/ 138779 h 250221"/>
                      <a:gd name="connsiteX15" fmla="*/ 0 w 483012"/>
                      <a:gd name="connsiteY15" fmla="*/ 138779 h 250221"/>
                      <a:gd name="connsiteX16" fmla="*/ 0 w 483012"/>
                      <a:gd name="connsiteY16" fmla="*/ 138779 h 250221"/>
                      <a:gd name="connsiteX17" fmla="*/ 0 w 483012"/>
                      <a:gd name="connsiteY17" fmla="*/ 138779 h 250221"/>
                      <a:gd name="connsiteX18" fmla="*/ 0 w 483012"/>
                      <a:gd name="connsiteY18" fmla="*/ 138779 h 250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83012" h="250221">
                        <a:moveTo>
                          <a:pt x="0" y="138779"/>
                        </a:moveTo>
                        <a:lnTo>
                          <a:pt x="1238" y="138208"/>
                        </a:lnTo>
                        <a:cubicBezTo>
                          <a:pt x="1334" y="138208"/>
                          <a:pt x="13526" y="165830"/>
                          <a:pt x="39053" y="193548"/>
                        </a:cubicBezTo>
                        <a:lnTo>
                          <a:pt x="39053" y="193548"/>
                        </a:lnTo>
                        <a:cubicBezTo>
                          <a:pt x="64675" y="221171"/>
                          <a:pt x="103632" y="248888"/>
                          <a:pt x="157448" y="248793"/>
                        </a:cubicBezTo>
                        <a:lnTo>
                          <a:pt x="157448" y="248793"/>
                        </a:lnTo>
                        <a:cubicBezTo>
                          <a:pt x="234029" y="248793"/>
                          <a:pt x="340995" y="192691"/>
                          <a:pt x="481870" y="0"/>
                        </a:cubicBezTo>
                        <a:lnTo>
                          <a:pt x="481870" y="0"/>
                        </a:lnTo>
                        <a:lnTo>
                          <a:pt x="483013" y="857"/>
                        </a:lnTo>
                        <a:cubicBezTo>
                          <a:pt x="342043" y="193643"/>
                          <a:pt x="234791" y="250127"/>
                          <a:pt x="157448" y="250222"/>
                        </a:cubicBezTo>
                        <a:lnTo>
                          <a:pt x="157448" y="250222"/>
                        </a:lnTo>
                        <a:cubicBezTo>
                          <a:pt x="49435" y="250127"/>
                          <a:pt x="476" y="139827"/>
                          <a:pt x="0" y="138779"/>
                        </a:cubicBezTo>
                        <a:lnTo>
                          <a:pt x="0" y="138779"/>
                        </a:lnTo>
                        <a:close/>
                        <a:moveTo>
                          <a:pt x="0" y="138779"/>
                        </a:moveTo>
                        <a:lnTo>
                          <a:pt x="0" y="138779"/>
                        </a:lnTo>
                        <a:lnTo>
                          <a:pt x="0" y="138779"/>
                        </a:lnTo>
                        <a:lnTo>
                          <a:pt x="0" y="138779"/>
                        </a:lnTo>
                        <a:lnTo>
                          <a:pt x="0" y="138779"/>
                        </a:lnTo>
                        <a:lnTo>
                          <a:pt x="0" y="138779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527" name="Graphic 1">
                  <a:extLst>
                    <a:ext uri="{FF2B5EF4-FFF2-40B4-BE49-F238E27FC236}">
                      <a16:creationId xmlns:a16="http://schemas.microsoft.com/office/drawing/2014/main" id="{3A2ABBDA-72F9-4888-92F6-3A0062E5DEEC}"/>
                    </a:ext>
                  </a:extLst>
                </p:cNvPr>
                <p:cNvGrpSpPr/>
                <p:nvPr/>
              </p:nvGrpSpPr>
              <p:grpSpPr>
                <a:xfrm>
                  <a:off x="4204600" y="5091627"/>
                  <a:ext cx="206045" cy="496538"/>
                  <a:chOff x="4204600" y="5091627"/>
                  <a:chExt cx="206045" cy="496538"/>
                </a:xfrm>
                <a:solidFill>
                  <a:schemeClr val="accent1"/>
                </a:solidFill>
              </p:grpSpPr>
              <p:sp>
                <p:nvSpPr>
                  <p:cNvPr id="17561" name="Freeform: Shape 17560">
                    <a:extLst>
                      <a:ext uri="{FF2B5EF4-FFF2-40B4-BE49-F238E27FC236}">
                        <a16:creationId xmlns:a16="http://schemas.microsoft.com/office/drawing/2014/main" id="{F6B1DD9B-1756-4534-88ED-7DE8C0E15083}"/>
                      </a:ext>
                    </a:extLst>
                  </p:cNvPr>
                  <p:cNvSpPr/>
                  <p:nvPr/>
                </p:nvSpPr>
                <p:spPr>
                  <a:xfrm>
                    <a:off x="4204600" y="5091627"/>
                    <a:ext cx="206045" cy="496259"/>
                  </a:xfrm>
                  <a:custGeom>
                    <a:avLst/>
                    <a:gdLst>
                      <a:gd name="connsiteX0" fmla="*/ 97079 w 206045"/>
                      <a:gd name="connsiteY0" fmla="*/ 0 h 496259"/>
                      <a:gd name="connsiteX1" fmla="*/ 206045 w 206045"/>
                      <a:gd name="connsiteY1" fmla="*/ 494919 h 496259"/>
                      <a:gd name="connsiteX2" fmla="*/ 97079 w 206045"/>
                      <a:gd name="connsiteY2" fmla="*/ 0 h 496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6045" h="496259">
                        <a:moveTo>
                          <a:pt x="97079" y="0"/>
                        </a:moveTo>
                        <a:cubicBezTo>
                          <a:pt x="97079" y="0"/>
                          <a:pt x="24975" y="329089"/>
                          <a:pt x="206045" y="494919"/>
                        </a:cubicBezTo>
                        <a:cubicBezTo>
                          <a:pt x="206045" y="494919"/>
                          <a:pt x="-172955" y="547116"/>
                          <a:pt x="97079" y="0"/>
                        </a:cubicBezTo>
                        <a:close/>
                      </a:path>
                    </a:pathLst>
                  </a:custGeom>
                  <a:solidFill>
                    <a:srgbClr val="00968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562" name="Graphic 1">
                    <a:extLst>
                      <a:ext uri="{FF2B5EF4-FFF2-40B4-BE49-F238E27FC236}">
                        <a16:creationId xmlns:a16="http://schemas.microsoft.com/office/drawing/2014/main" id="{DBFAB4CD-C39A-427F-8963-6E20CAC44FCB}"/>
                      </a:ext>
                    </a:extLst>
                  </p:cNvPr>
                  <p:cNvGrpSpPr/>
                  <p:nvPr/>
                </p:nvGrpSpPr>
                <p:grpSpPr>
                  <a:xfrm>
                    <a:off x="4211382" y="5096009"/>
                    <a:ext cx="198310" cy="492156"/>
                    <a:chOff x="4211382" y="5096009"/>
                    <a:chExt cx="198310" cy="492156"/>
                  </a:xfrm>
                  <a:solidFill>
                    <a:schemeClr val="accent1"/>
                  </a:solidFill>
                </p:grpSpPr>
                <p:sp>
                  <p:nvSpPr>
                    <p:cNvPr id="17563" name="Freeform: Shape 17562">
                      <a:extLst>
                        <a:ext uri="{FF2B5EF4-FFF2-40B4-BE49-F238E27FC236}">
                          <a16:creationId xmlns:a16="http://schemas.microsoft.com/office/drawing/2014/main" id="{2E39EC34-9FA5-42B3-B38C-5417B8DE7A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9391" y="5096295"/>
                      <a:ext cx="130301" cy="491870"/>
                    </a:xfrm>
                    <a:custGeom>
                      <a:avLst/>
                      <a:gdLst>
                        <a:gd name="connsiteX0" fmla="*/ 0 w 130301"/>
                        <a:gd name="connsiteY0" fmla="*/ 176213 h 491870"/>
                        <a:gd name="connsiteX1" fmla="*/ 19431 w 130301"/>
                        <a:gd name="connsiteY1" fmla="*/ 0 h 491870"/>
                        <a:gd name="connsiteX2" fmla="*/ 19431 w 130301"/>
                        <a:gd name="connsiteY2" fmla="*/ 0 h 491870"/>
                        <a:gd name="connsiteX3" fmla="*/ 22098 w 130301"/>
                        <a:gd name="connsiteY3" fmla="*/ 572 h 491870"/>
                        <a:gd name="connsiteX4" fmla="*/ 2667 w 130301"/>
                        <a:gd name="connsiteY4" fmla="*/ 176213 h 491870"/>
                        <a:gd name="connsiteX5" fmla="*/ 2667 w 130301"/>
                        <a:gd name="connsiteY5" fmla="*/ 176213 h 491870"/>
                        <a:gd name="connsiteX6" fmla="*/ 110490 w 130301"/>
                        <a:gd name="connsiteY6" fmla="*/ 474536 h 491870"/>
                        <a:gd name="connsiteX7" fmla="*/ 110490 w 130301"/>
                        <a:gd name="connsiteY7" fmla="*/ 474536 h 491870"/>
                        <a:gd name="connsiteX8" fmla="*/ 130302 w 130301"/>
                        <a:gd name="connsiteY8" fmla="*/ 489490 h 491870"/>
                        <a:gd name="connsiteX9" fmla="*/ 130302 w 130301"/>
                        <a:gd name="connsiteY9" fmla="*/ 489490 h 491870"/>
                        <a:gd name="connsiteX10" fmla="*/ 130302 w 130301"/>
                        <a:gd name="connsiteY10" fmla="*/ 489490 h 491870"/>
                        <a:gd name="connsiteX11" fmla="*/ 128969 w 130301"/>
                        <a:gd name="connsiteY11" fmla="*/ 491871 h 491870"/>
                        <a:gd name="connsiteX12" fmla="*/ 0 w 130301"/>
                        <a:gd name="connsiteY12" fmla="*/ 176213 h 491870"/>
                        <a:gd name="connsiteX13" fmla="*/ 0 w 130301"/>
                        <a:gd name="connsiteY13" fmla="*/ 176213 h 491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30301" h="491870">
                          <a:moveTo>
                            <a:pt x="0" y="176213"/>
                          </a:moveTo>
                          <a:cubicBezTo>
                            <a:pt x="0" y="125254"/>
                            <a:pt x="5715" y="66770"/>
                            <a:pt x="19431" y="0"/>
                          </a:cubicBezTo>
                          <a:lnTo>
                            <a:pt x="19431" y="0"/>
                          </a:lnTo>
                          <a:lnTo>
                            <a:pt x="22098" y="572"/>
                          </a:lnTo>
                          <a:cubicBezTo>
                            <a:pt x="8382" y="67247"/>
                            <a:pt x="2667" y="125540"/>
                            <a:pt x="2667" y="176213"/>
                          </a:cubicBezTo>
                          <a:lnTo>
                            <a:pt x="2667" y="176213"/>
                          </a:lnTo>
                          <a:cubicBezTo>
                            <a:pt x="2667" y="357283"/>
                            <a:pt x="74676" y="443008"/>
                            <a:pt x="110490" y="474536"/>
                          </a:cubicBezTo>
                          <a:lnTo>
                            <a:pt x="110490" y="474536"/>
                          </a:lnTo>
                          <a:cubicBezTo>
                            <a:pt x="122396" y="485013"/>
                            <a:pt x="130302" y="489490"/>
                            <a:pt x="130302" y="489490"/>
                          </a:cubicBezTo>
                          <a:lnTo>
                            <a:pt x="130302" y="489490"/>
                          </a:lnTo>
                          <a:lnTo>
                            <a:pt x="130302" y="489490"/>
                          </a:lnTo>
                          <a:lnTo>
                            <a:pt x="128969" y="491871"/>
                          </a:lnTo>
                          <a:cubicBezTo>
                            <a:pt x="128683" y="491776"/>
                            <a:pt x="0" y="418624"/>
                            <a:pt x="0" y="176213"/>
                          </a:cubicBezTo>
                          <a:lnTo>
                            <a:pt x="0" y="176213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64" name="Freeform: Shape 17563">
                      <a:extLst>
                        <a:ext uri="{FF2B5EF4-FFF2-40B4-BE49-F238E27FC236}">
                          <a16:creationId xmlns:a16="http://schemas.microsoft.com/office/drawing/2014/main" id="{FF999C3B-4041-42AA-93AE-9510585634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0940" y="5146301"/>
                      <a:ext cx="138056" cy="441483"/>
                    </a:xfrm>
                    <a:custGeom>
                      <a:avLst/>
                      <a:gdLst>
                        <a:gd name="connsiteX0" fmla="*/ 13309 w 138056"/>
                        <a:gd name="connsiteY0" fmla="*/ 381 h 441483"/>
                        <a:gd name="connsiteX1" fmla="*/ 13309 w 138056"/>
                        <a:gd name="connsiteY1" fmla="*/ 381 h 441483"/>
                        <a:gd name="connsiteX2" fmla="*/ 15595 w 138056"/>
                        <a:gd name="connsiteY2" fmla="*/ 0 h 441483"/>
                        <a:gd name="connsiteX3" fmla="*/ 13976 w 138056"/>
                        <a:gd name="connsiteY3" fmla="*/ 96774 h 441483"/>
                        <a:gd name="connsiteX4" fmla="*/ 13976 w 138056"/>
                        <a:gd name="connsiteY4" fmla="*/ 96774 h 441483"/>
                        <a:gd name="connsiteX5" fmla="*/ 14357 w 138056"/>
                        <a:gd name="connsiteY5" fmla="*/ 98012 h 441483"/>
                        <a:gd name="connsiteX6" fmla="*/ 23691 w 138056"/>
                        <a:gd name="connsiteY6" fmla="*/ 294608 h 441483"/>
                        <a:gd name="connsiteX7" fmla="*/ 23691 w 138056"/>
                        <a:gd name="connsiteY7" fmla="*/ 294608 h 441483"/>
                        <a:gd name="connsiteX8" fmla="*/ 114179 w 138056"/>
                        <a:gd name="connsiteY8" fmla="*/ 426244 h 441483"/>
                        <a:gd name="connsiteX9" fmla="*/ 114179 w 138056"/>
                        <a:gd name="connsiteY9" fmla="*/ 426244 h 441483"/>
                        <a:gd name="connsiteX10" fmla="*/ 134086 w 138056"/>
                        <a:gd name="connsiteY10" fmla="*/ 437483 h 441483"/>
                        <a:gd name="connsiteX11" fmla="*/ 134086 w 138056"/>
                        <a:gd name="connsiteY11" fmla="*/ 437483 h 441483"/>
                        <a:gd name="connsiteX12" fmla="*/ 137991 w 138056"/>
                        <a:gd name="connsiteY12" fmla="*/ 439103 h 441483"/>
                        <a:gd name="connsiteX13" fmla="*/ 137991 w 138056"/>
                        <a:gd name="connsiteY13" fmla="*/ 439103 h 441483"/>
                        <a:gd name="connsiteX14" fmla="*/ 137991 w 138056"/>
                        <a:gd name="connsiteY14" fmla="*/ 439103 h 441483"/>
                        <a:gd name="connsiteX15" fmla="*/ 137896 w 138056"/>
                        <a:gd name="connsiteY15" fmla="*/ 439865 h 441483"/>
                        <a:gd name="connsiteX16" fmla="*/ 137896 w 138056"/>
                        <a:gd name="connsiteY16" fmla="*/ 439865 h 441483"/>
                        <a:gd name="connsiteX17" fmla="*/ 137229 w 138056"/>
                        <a:gd name="connsiteY17" fmla="*/ 441484 h 441483"/>
                        <a:gd name="connsiteX18" fmla="*/ 124371 w 138056"/>
                        <a:gd name="connsiteY18" fmla="*/ 433578 h 441483"/>
                        <a:gd name="connsiteX19" fmla="*/ 124371 w 138056"/>
                        <a:gd name="connsiteY19" fmla="*/ 433578 h 441483"/>
                        <a:gd name="connsiteX20" fmla="*/ 24739 w 138056"/>
                        <a:gd name="connsiteY20" fmla="*/ 292894 h 441483"/>
                        <a:gd name="connsiteX21" fmla="*/ 24739 w 138056"/>
                        <a:gd name="connsiteY21" fmla="*/ 292894 h 441483"/>
                        <a:gd name="connsiteX22" fmla="*/ 546 w 138056"/>
                        <a:gd name="connsiteY22" fmla="*/ 163640 h 441483"/>
                        <a:gd name="connsiteX23" fmla="*/ 546 w 138056"/>
                        <a:gd name="connsiteY23" fmla="*/ 163640 h 441483"/>
                        <a:gd name="connsiteX24" fmla="*/ 13309 w 138056"/>
                        <a:gd name="connsiteY24" fmla="*/ 381 h 441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38056" h="441483">
                          <a:moveTo>
                            <a:pt x="13309" y="381"/>
                          </a:moveTo>
                          <a:lnTo>
                            <a:pt x="13309" y="381"/>
                          </a:lnTo>
                          <a:cubicBezTo>
                            <a:pt x="13309" y="95"/>
                            <a:pt x="15595" y="286"/>
                            <a:pt x="15595" y="0"/>
                          </a:cubicBezTo>
                          <a:cubicBezTo>
                            <a:pt x="4356" y="43720"/>
                            <a:pt x="3593" y="76295"/>
                            <a:pt x="13976" y="96774"/>
                          </a:cubicBezTo>
                          <a:lnTo>
                            <a:pt x="13976" y="96774"/>
                          </a:lnTo>
                          <a:cubicBezTo>
                            <a:pt x="13976" y="97155"/>
                            <a:pt x="14357" y="97727"/>
                            <a:pt x="14357" y="98012"/>
                          </a:cubicBezTo>
                          <a:cubicBezTo>
                            <a:pt x="3879" y="181451"/>
                            <a:pt x="9880" y="245650"/>
                            <a:pt x="23691" y="294608"/>
                          </a:cubicBezTo>
                          <a:lnTo>
                            <a:pt x="23691" y="294608"/>
                          </a:lnTo>
                          <a:cubicBezTo>
                            <a:pt x="43789" y="371856"/>
                            <a:pt x="87033" y="409194"/>
                            <a:pt x="114179" y="426244"/>
                          </a:cubicBezTo>
                          <a:lnTo>
                            <a:pt x="114179" y="426244"/>
                          </a:lnTo>
                          <a:cubicBezTo>
                            <a:pt x="122847" y="432054"/>
                            <a:pt x="129895" y="435673"/>
                            <a:pt x="134086" y="437483"/>
                          </a:cubicBezTo>
                          <a:lnTo>
                            <a:pt x="134086" y="437483"/>
                          </a:lnTo>
                          <a:cubicBezTo>
                            <a:pt x="136372" y="438626"/>
                            <a:pt x="137706" y="439198"/>
                            <a:pt x="137991" y="439103"/>
                          </a:cubicBezTo>
                          <a:lnTo>
                            <a:pt x="137991" y="439103"/>
                          </a:lnTo>
                          <a:lnTo>
                            <a:pt x="137991" y="439103"/>
                          </a:lnTo>
                          <a:cubicBezTo>
                            <a:pt x="138182" y="439103"/>
                            <a:pt x="137896" y="439865"/>
                            <a:pt x="137896" y="439865"/>
                          </a:cubicBezTo>
                          <a:lnTo>
                            <a:pt x="137896" y="439865"/>
                          </a:lnTo>
                          <a:lnTo>
                            <a:pt x="137229" y="441484"/>
                          </a:lnTo>
                          <a:cubicBezTo>
                            <a:pt x="137134" y="441484"/>
                            <a:pt x="132276" y="439103"/>
                            <a:pt x="124371" y="433578"/>
                          </a:cubicBezTo>
                          <a:lnTo>
                            <a:pt x="124371" y="433578"/>
                          </a:lnTo>
                          <a:cubicBezTo>
                            <a:pt x="101510" y="417957"/>
                            <a:pt x="53505" y="377000"/>
                            <a:pt x="24739" y="292894"/>
                          </a:cubicBezTo>
                          <a:lnTo>
                            <a:pt x="24739" y="292894"/>
                          </a:lnTo>
                          <a:cubicBezTo>
                            <a:pt x="12166" y="257937"/>
                            <a:pt x="2927" y="215360"/>
                            <a:pt x="546" y="163640"/>
                          </a:cubicBezTo>
                          <a:lnTo>
                            <a:pt x="546" y="163640"/>
                          </a:lnTo>
                          <a:cubicBezTo>
                            <a:pt x="-1455" y="117253"/>
                            <a:pt x="1879" y="63055"/>
                            <a:pt x="13309" y="381"/>
                          </a:cubicBez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65" name="Freeform: Shape 17564">
                      <a:extLst>
                        <a:ext uri="{FF2B5EF4-FFF2-40B4-BE49-F238E27FC236}">
                          <a16:creationId xmlns:a16="http://schemas.microsoft.com/office/drawing/2014/main" id="{825ED0E5-74BB-4C16-9200-FAD7DCBA0E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1390" y="5195831"/>
                      <a:ext cx="147262" cy="392144"/>
                    </a:xfrm>
                    <a:custGeom>
                      <a:avLst/>
                      <a:gdLst>
                        <a:gd name="connsiteX0" fmla="*/ 8285 w 147262"/>
                        <a:gd name="connsiteY0" fmla="*/ 1238 h 392144"/>
                        <a:gd name="connsiteX1" fmla="*/ 8285 w 147262"/>
                        <a:gd name="connsiteY1" fmla="*/ 1238 h 392144"/>
                        <a:gd name="connsiteX2" fmla="*/ 10095 w 147262"/>
                        <a:gd name="connsiteY2" fmla="*/ 0 h 392144"/>
                        <a:gd name="connsiteX3" fmla="*/ 26287 w 147262"/>
                        <a:gd name="connsiteY3" fmla="*/ 17812 h 392144"/>
                        <a:gd name="connsiteX4" fmla="*/ 26287 w 147262"/>
                        <a:gd name="connsiteY4" fmla="*/ 17812 h 392144"/>
                        <a:gd name="connsiteX5" fmla="*/ 27145 w 147262"/>
                        <a:gd name="connsiteY5" fmla="*/ 19050 h 392144"/>
                        <a:gd name="connsiteX6" fmla="*/ 17143 w 147262"/>
                        <a:gd name="connsiteY6" fmla="*/ 236696 h 392144"/>
                        <a:gd name="connsiteX7" fmla="*/ 17143 w 147262"/>
                        <a:gd name="connsiteY7" fmla="*/ 236696 h 392144"/>
                        <a:gd name="connsiteX8" fmla="*/ 119061 w 147262"/>
                        <a:gd name="connsiteY8" fmla="*/ 378714 h 392144"/>
                        <a:gd name="connsiteX9" fmla="*/ 119061 w 147262"/>
                        <a:gd name="connsiteY9" fmla="*/ 378714 h 392144"/>
                        <a:gd name="connsiteX10" fmla="*/ 142207 w 147262"/>
                        <a:gd name="connsiteY10" fmla="*/ 388334 h 392144"/>
                        <a:gd name="connsiteX11" fmla="*/ 142207 w 147262"/>
                        <a:gd name="connsiteY11" fmla="*/ 388334 h 392144"/>
                        <a:gd name="connsiteX12" fmla="*/ 146874 w 147262"/>
                        <a:gd name="connsiteY12" fmla="*/ 389668 h 392144"/>
                        <a:gd name="connsiteX13" fmla="*/ 146874 w 147262"/>
                        <a:gd name="connsiteY13" fmla="*/ 389668 h 392144"/>
                        <a:gd name="connsiteX14" fmla="*/ 146874 w 147262"/>
                        <a:gd name="connsiteY14" fmla="*/ 389668 h 392144"/>
                        <a:gd name="connsiteX15" fmla="*/ 147255 w 147262"/>
                        <a:gd name="connsiteY15" fmla="*/ 390239 h 392144"/>
                        <a:gd name="connsiteX16" fmla="*/ 147255 w 147262"/>
                        <a:gd name="connsiteY16" fmla="*/ 390239 h 392144"/>
                        <a:gd name="connsiteX17" fmla="*/ 146779 w 147262"/>
                        <a:gd name="connsiteY17" fmla="*/ 392144 h 392144"/>
                        <a:gd name="connsiteX18" fmla="*/ 134587 w 147262"/>
                        <a:gd name="connsiteY18" fmla="*/ 385858 h 392144"/>
                        <a:gd name="connsiteX19" fmla="*/ 134587 w 147262"/>
                        <a:gd name="connsiteY19" fmla="*/ 385858 h 392144"/>
                        <a:gd name="connsiteX20" fmla="*/ 33241 w 147262"/>
                        <a:gd name="connsiteY20" fmla="*/ 267748 h 392144"/>
                        <a:gd name="connsiteX21" fmla="*/ 33241 w 147262"/>
                        <a:gd name="connsiteY21" fmla="*/ 267748 h 392144"/>
                        <a:gd name="connsiteX22" fmla="*/ 2570 w 147262"/>
                        <a:gd name="connsiteY22" fmla="*/ 152305 h 392144"/>
                        <a:gd name="connsiteX23" fmla="*/ 2570 w 147262"/>
                        <a:gd name="connsiteY23" fmla="*/ 152305 h 392144"/>
                        <a:gd name="connsiteX24" fmla="*/ 8285 w 147262"/>
                        <a:gd name="connsiteY24" fmla="*/ 1238 h 392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7262" h="392144">
                          <a:moveTo>
                            <a:pt x="8285" y="1238"/>
                          </a:moveTo>
                          <a:lnTo>
                            <a:pt x="8285" y="1238"/>
                          </a:lnTo>
                          <a:cubicBezTo>
                            <a:pt x="8285" y="762"/>
                            <a:pt x="10095" y="572"/>
                            <a:pt x="10095" y="0"/>
                          </a:cubicBezTo>
                          <a:cubicBezTo>
                            <a:pt x="1332" y="20860"/>
                            <a:pt x="5523" y="27623"/>
                            <a:pt x="26287" y="17812"/>
                          </a:cubicBezTo>
                          <a:lnTo>
                            <a:pt x="26287" y="17812"/>
                          </a:lnTo>
                          <a:cubicBezTo>
                            <a:pt x="26287" y="18098"/>
                            <a:pt x="27145" y="18764"/>
                            <a:pt x="27145" y="19050"/>
                          </a:cubicBezTo>
                          <a:cubicBezTo>
                            <a:pt x="5999" y="112490"/>
                            <a:pt x="6094" y="183356"/>
                            <a:pt x="17143" y="236696"/>
                          </a:cubicBezTo>
                          <a:lnTo>
                            <a:pt x="17143" y="236696"/>
                          </a:lnTo>
                          <a:cubicBezTo>
                            <a:pt x="33241" y="326136"/>
                            <a:pt x="85819" y="363188"/>
                            <a:pt x="119061" y="378714"/>
                          </a:cubicBezTo>
                          <a:lnTo>
                            <a:pt x="119061" y="378714"/>
                          </a:lnTo>
                          <a:cubicBezTo>
                            <a:pt x="129062" y="383858"/>
                            <a:pt x="137254" y="386810"/>
                            <a:pt x="142207" y="388334"/>
                          </a:cubicBezTo>
                          <a:lnTo>
                            <a:pt x="142207" y="388334"/>
                          </a:lnTo>
                          <a:cubicBezTo>
                            <a:pt x="144683" y="389287"/>
                            <a:pt x="146302" y="389668"/>
                            <a:pt x="146874" y="389668"/>
                          </a:cubicBezTo>
                          <a:lnTo>
                            <a:pt x="146874" y="389668"/>
                          </a:lnTo>
                          <a:lnTo>
                            <a:pt x="146874" y="389668"/>
                          </a:lnTo>
                          <a:cubicBezTo>
                            <a:pt x="147350" y="389668"/>
                            <a:pt x="147255" y="390239"/>
                            <a:pt x="147255" y="390239"/>
                          </a:cubicBezTo>
                          <a:lnTo>
                            <a:pt x="147255" y="390239"/>
                          </a:lnTo>
                          <a:lnTo>
                            <a:pt x="146779" y="392144"/>
                          </a:lnTo>
                          <a:cubicBezTo>
                            <a:pt x="146779" y="392144"/>
                            <a:pt x="142111" y="390239"/>
                            <a:pt x="134587" y="385858"/>
                          </a:cubicBezTo>
                          <a:lnTo>
                            <a:pt x="134587" y="385858"/>
                          </a:lnTo>
                          <a:cubicBezTo>
                            <a:pt x="112393" y="373380"/>
                            <a:pt x="64578" y="340043"/>
                            <a:pt x="33241" y="267748"/>
                          </a:cubicBezTo>
                          <a:lnTo>
                            <a:pt x="33241" y="267748"/>
                          </a:lnTo>
                          <a:cubicBezTo>
                            <a:pt x="18858" y="237172"/>
                            <a:pt x="7333" y="199263"/>
                            <a:pt x="2570" y="152305"/>
                          </a:cubicBezTo>
                          <a:lnTo>
                            <a:pt x="2570" y="152305"/>
                          </a:lnTo>
                          <a:cubicBezTo>
                            <a:pt x="-1907" y="109728"/>
                            <a:pt x="-859" y="59817"/>
                            <a:pt x="8285" y="1238"/>
                          </a:cubicBez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66" name="Freeform: Shape 17565">
                      <a:extLst>
                        <a:ext uri="{FF2B5EF4-FFF2-40B4-BE49-F238E27FC236}">
                          <a16:creationId xmlns:a16="http://schemas.microsoft.com/office/drawing/2014/main" id="{6A1E1830-02E0-4A6D-A342-04543BB97C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0550" y="5184210"/>
                      <a:ext cx="157713" cy="403574"/>
                    </a:xfrm>
                    <a:custGeom>
                      <a:avLst/>
                      <a:gdLst>
                        <a:gd name="connsiteX0" fmla="*/ 4552 w 157713"/>
                        <a:gd name="connsiteY0" fmla="*/ 63246 h 403574"/>
                        <a:gd name="connsiteX1" fmla="*/ 4552 w 157713"/>
                        <a:gd name="connsiteY1" fmla="*/ 63246 h 403574"/>
                        <a:gd name="connsiteX2" fmla="*/ 5885 w 157713"/>
                        <a:gd name="connsiteY2" fmla="*/ 61151 h 403574"/>
                        <a:gd name="connsiteX3" fmla="*/ 39890 w 157713"/>
                        <a:gd name="connsiteY3" fmla="*/ 0 h 403574"/>
                        <a:gd name="connsiteX4" fmla="*/ 39890 w 157713"/>
                        <a:gd name="connsiteY4" fmla="*/ 0 h 403574"/>
                        <a:gd name="connsiteX5" fmla="*/ 41128 w 157713"/>
                        <a:gd name="connsiteY5" fmla="*/ 1238 h 403574"/>
                        <a:gd name="connsiteX6" fmla="*/ 11791 w 157713"/>
                        <a:gd name="connsiteY6" fmla="*/ 239840 h 403574"/>
                        <a:gd name="connsiteX7" fmla="*/ 11791 w 157713"/>
                        <a:gd name="connsiteY7" fmla="*/ 239840 h 403574"/>
                        <a:gd name="connsiteX8" fmla="*/ 125138 w 157713"/>
                        <a:gd name="connsiteY8" fmla="*/ 392144 h 403574"/>
                        <a:gd name="connsiteX9" fmla="*/ 125138 w 157713"/>
                        <a:gd name="connsiteY9" fmla="*/ 392144 h 403574"/>
                        <a:gd name="connsiteX10" fmla="*/ 151618 w 157713"/>
                        <a:gd name="connsiteY10" fmla="*/ 400145 h 403574"/>
                        <a:gd name="connsiteX11" fmla="*/ 151618 w 157713"/>
                        <a:gd name="connsiteY11" fmla="*/ 400145 h 403574"/>
                        <a:gd name="connsiteX12" fmla="*/ 156952 w 157713"/>
                        <a:gd name="connsiteY12" fmla="*/ 401098 h 403574"/>
                        <a:gd name="connsiteX13" fmla="*/ 156952 w 157713"/>
                        <a:gd name="connsiteY13" fmla="*/ 401098 h 403574"/>
                        <a:gd name="connsiteX14" fmla="*/ 156952 w 157713"/>
                        <a:gd name="connsiteY14" fmla="*/ 401098 h 403574"/>
                        <a:gd name="connsiteX15" fmla="*/ 157714 w 157713"/>
                        <a:gd name="connsiteY15" fmla="*/ 401479 h 403574"/>
                        <a:gd name="connsiteX16" fmla="*/ 157714 w 157713"/>
                        <a:gd name="connsiteY16" fmla="*/ 401479 h 403574"/>
                        <a:gd name="connsiteX17" fmla="*/ 157428 w 157713"/>
                        <a:gd name="connsiteY17" fmla="*/ 403574 h 403574"/>
                        <a:gd name="connsiteX18" fmla="*/ 145808 w 157713"/>
                        <a:gd name="connsiteY18" fmla="*/ 399002 h 403574"/>
                        <a:gd name="connsiteX19" fmla="*/ 145808 w 157713"/>
                        <a:gd name="connsiteY19" fmla="*/ 399002 h 403574"/>
                        <a:gd name="connsiteX20" fmla="*/ 42842 w 157713"/>
                        <a:gd name="connsiteY20" fmla="*/ 303371 h 403574"/>
                        <a:gd name="connsiteX21" fmla="*/ 42842 w 157713"/>
                        <a:gd name="connsiteY21" fmla="*/ 303371 h 403574"/>
                        <a:gd name="connsiteX22" fmla="*/ 5599 w 157713"/>
                        <a:gd name="connsiteY22" fmla="*/ 201740 h 403574"/>
                        <a:gd name="connsiteX23" fmla="*/ 5599 w 157713"/>
                        <a:gd name="connsiteY23" fmla="*/ 201740 h 403574"/>
                        <a:gd name="connsiteX24" fmla="*/ 4552 w 157713"/>
                        <a:gd name="connsiteY24" fmla="*/ 63246 h 403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57713" h="403574">
                          <a:moveTo>
                            <a:pt x="4552" y="63246"/>
                          </a:moveTo>
                          <a:lnTo>
                            <a:pt x="4552" y="63246"/>
                          </a:lnTo>
                          <a:cubicBezTo>
                            <a:pt x="4552" y="62484"/>
                            <a:pt x="5885" y="61913"/>
                            <a:pt x="5885" y="61151"/>
                          </a:cubicBezTo>
                          <a:cubicBezTo>
                            <a:pt x="-496" y="59150"/>
                            <a:pt x="8743" y="40196"/>
                            <a:pt x="39890" y="0"/>
                          </a:cubicBezTo>
                          <a:lnTo>
                            <a:pt x="39890" y="0"/>
                          </a:lnTo>
                          <a:cubicBezTo>
                            <a:pt x="39890" y="191"/>
                            <a:pt x="41128" y="1048"/>
                            <a:pt x="41128" y="1238"/>
                          </a:cubicBezTo>
                          <a:cubicBezTo>
                            <a:pt x="9314" y="104775"/>
                            <a:pt x="3599" y="182213"/>
                            <a:pt x="11791" y="239840"/>
                          </a:cubicBezTo>
                          <a:lnTo>
                            <a:pt x="11791" y="239840"/>
                          </a:lnTo>
                          <a:cubicBezTo>
                            <a:pt x="23888" y="341471"/>
                            <a:pt x="85895" y="378333"/>
                            <a:pt x="125138" y="392144"/>
                          </a:cubicBezTo>
                          <a:lnTo>
                            <a:pt x="125138" y="392144"/>
                          </a:lnTo>
                          <a:cubicBezTo>
                            <a:pt x="136473" y="396621"/>
                            <a:pt x="145808" y="399002"/>
                            <a:pt x="151618" y="400145"/>
                          </a:cubicBezTo>
                          <a:lnTo>
                            <a:pt x="151618" y="400145"/>
                          </a:lnTo>
                          <a:cubicBezTo>
                            <a:pt x="154285" y="400812"/>
                            <a:pt x="156095" y="401098"/>
                            <a:pt x="156952" y="401098"/>
                          </a:cubicBezTo>
                          <a:lnTo>
                            <a:pt x="156952" y="401098"/>
                          </a:lnTo>
                          <a:lnTo>
                            <a:pt x="156952" y="401098"/>
                          </a:lnTo>
                          <a:cubicBezTo>
                            <a:pt x="157618" y="401098"/>
                            <a:pt x="157714" y="401479"/>
                            <a:pt x="157714" y="401479"/>
                          </a:cubicBezTo>
                          <a:lnTo>
                            <a:pt x="157714" y="401479"/>
                          </a:lnTo>
                          <a:lnTo>
                            <a:pt x="157428" y="403574"/>
                          </a:lnTo>
                          <a:cubicBezTo>
                            <a:pt x="157428" y="403574"/>
                            <a:pt x="153047" y="402241"/>
                            <a:pt x="145808" y="399002"/>
                          </a:cubicBezTo>
                          <a:lnTo>
                            <a:pt x="145808" y="399002"/>
                          </a:lnTo>
                          <a:cubicBezTo>
                            <a:pt x="124186" y="389668"/>
                            <a:pt x="76751" y="363855"/>
                            <a:pt x="42842" y="303371"/>
                          </a:cubicBezTo>
                          <a:lnTo>
                            <a:pt x="42842" y="303371"/>
                          </a:lnTo>
                          <a:cubicBezTo>
                            <a:pt x="26555" y="277178"/>
                            <a:pt x="12839" y="243935"/>
                            <a:pt x="5599" y="201740"/>
                          </a:cubicBezTo>
                          <a:lnTo>
                            <a:pt x="5599" y="201740"/>
                          </a:lnTo>
                          <a:cubicBezTo>
                            <a:pt x="-973" y="163449"/>
                            <a:pt x="-2306" y="117729"/>
                            <a:pt x="4552" y="63246"/>
                          </a:cubicBez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67" name="Freeform: Shape 17566">
                      <a:extLst>
                        <a:ext uri="{FF2B5EF4-FFF2-40B4-BE49-F238E27FC236}">
                          <a16:creationId xmlns:a16="http://schemas.microsoft.com/office/drawing/2014/main" id="{7815E4F2-C040-485A-9045-583B85DCD8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8565" y="5154778"/>
                      <a:ext cx="169508" cy="432911"/>
                    </a:xfrm>
                    <a:custGeom>
                      <a:avLst/>
                      <a:gdLst>
                        <a:gd name="connsiteX0" fmla="*/ 1964 w 169508"/>
                        <a:gd name="connsiteY0" fmla="*/ 143066 h 432911"/>
                        <a:gd name="connsiteX1" fmla="*/ 1964 w 169508"/>
                        <a:gd name="connsiteY1" fmla="*/ 143066 h 432911"/>
                        <a:gd name="connsiteX2" fmla="*/ 2916 w 169508"/>
                        <a:gd name="connsiteY2" fmla="*/ 140113 h 432911"/>
                        <a:gd name="connsiteX3" fmla="*/ 54732 w 169508"/>
                        <a:gd name="connsiteY3" fmla="*/ 0 h 432911"/>
                        <a:gd name="connsiteX4" fmla="*/ 54732 w 169508"/>
                        <a:gd name="connsiteY4" fmla="*/ 0 h 432911"/>
                        <a:gd name="connsiteX5" fmla="*/ 56447 w 169508"/>
                        <a:gd name="connsiteY5" fmla="*/ 1238 h 432911"/>
                        <a:gd name="connsiteX6" fmla="*/ 7869 w 169508"/>
                        <a:gd name="connsiteY6" fmla="*/ 260795 h 432911"/>
                        <a:gd name="connsiteX7" fmla="*/ 7869 w 169508"/>
                        <a:gd name="connsiteY7" fmla="*/ 260795 h 432911"/>
                        <a:gd name="connsiteX8" fmla="*/ 132551 w 169508"/>
                        <a:gd name="connsiteY8" fmla="*/ 423482 h 432911"/>
                        <a:gd name="connsiteX9" fmla="*/ 132551 w 169508"/>
                        <a:gd name="connsiteY9" fmla="*/ 423482 h 432911"/>
                        <a:gd name="connsiteX10" fmla="*/ 162269 w 169508"/>
                        <a:gd name="connsiteY10" fmla="*/ 429768 h 432911"/>
                        <a:gd name="connsiteX11" fmla="*/ 162269 w 169508"/>
                        <a:gd name="connsiteY11" fmla="*/ 429768 h 432911"/>
                        <a:gd name="connsiteX12" fmla="*/ 168270 w 169508"/>
                        <a:gd name="connsiteY12" fmla="*/ 430340 h 432911"/>
                        <a:gd name="connsiteX13" fmla="*/ 168270 w 169508"/>
                        <a:gd name="connsiteY13" fmla="*/ 430340 h 432911"/>
                        <a:gd name="connsiteX14" fmla="*/ 168270 w 169508"/>
                        <a:gd name="connsiteY14" fmla="*/ 430340 h 432911"/>
                        <a:gd name="connsiteX15" fmla="*/ 169508 w 169508"/>
                        <a:gd name="connsiteY15" fmla="*/ 430625 h 432911"/>
                        <a:gd name="connsiteX16" fmla="*/ 169508 w 169508"/>
                        <a:gd name="connsiteY16" fmla="*/ 430625 h 432911"/>
                        <a:gd name="connsiteX17" fmla="*/ 169413 w 169508"/>
                        <a:gd name="connsiteY17" fmla="*/ 432911 h 432911"/>
                        <a:gd name="connsiteX18" fmla="*/ 158364 w 169508"/>
                        <a:gd name="connsiteY18" fmla="*/ 429959 h 432911"/>
                        <a:gd name="connsiteX19" fmla="*/ 158364 w 169508"/>
                        <a:gd name="connsiteY19" fmla="*/ 429959 h 432911"/>
                        <a:gd name="connsiteX20" fmla="*/ 53684 w 169508"/>
                        <a:gd name="connsiteY20" fmla="*/ 356807 h 432911"/>
                        <a:gd name="connsiteX21" fmla="*/ 53684 w 169508"/>
                        <a:gd name="connsiteY21" fmla="*/ 356807 h 432911"/>
                        <a:gd name="connsiteX22" fmla="*/ 9965 w 169508"/>
                        <a:gd name="connsiteY22" fmla="*/ 268891 h 432911"/>
                        <a:gd name="connsiteX23" fmla="*/ 9965 w 169508"/>
                        <a:gd name="connsiteY23" fmla="*/ 268891 h 432911"/>
                        <a:gd name="connsiteX24" fmla="*/ 1964 w 169508"/>
                        <a:gd name="connsiteY24" fmla="*/ 143066 h 432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69508" h="432911">
                          <a:moveTo>
                            <a:pt x="1964" y="143066"/>
                          </a:moveTo>
                          <a:lnTo>
                            <a:pt x="1964" y="143066"/>
                          </a:lnTo>
                          <a:cubicBezTo>
                            <a:pt x="1964" y="142018"/>
                            <a:pt x="2916" y="141161"/>
                            <a:pt x="2916" y="140113"/>
                          </a:cubicBezTo>
                          <a:cubicBezTo>
                            <a:pt x="-989" y="115157"/>
                            <a:pt x="13203" y="70485"/>
                            <a:pt x="54732" y="0"/>
                          </a:cubicBezTo>
                          <a:lnTo>
                            <a:pt x="54732" y="0"/>
                          </a:lnTo>
                          <a:cubicBezTo>
                            <a:pt x="54732" y="191"/>
                            <a:pt x="56447" y="1048"/>
                            <a:pt x="56447" y="1238"/>
                          </a:cubicBezTo>
                          <a:cubicBezTo>
                            <a:pt x="14060" y="114872"/>
                            <a:pt x="2345" y="198882"/>
                            <a:pt x="7869" y="260795"/>
                          </a:cubicBezTo>
                          <a:lnTo>
                            <a:pt x="7869" y="260795"/>
                          </a:lnTo>
                          <a:cubicBezTo>
                            <a:pt x="15966" y="374523"/>
                            <a:pt x="87308" y="411194"/>
                            <a:pt x="132551" y="423482"/>
                          </a:cubicBezTo>
                          <a:lnTo>
                            <a:pt x="132551" y="423482"/>
                          </a:lnTo>
                          <a:cubicBezTo>
                            <a:pt x="145124" y="427292"/>
                            <a:pt x="155697" y="429006"/>
                            <a:pt x="162269" y="429768"/>
                          </a:cubicBezTo>
                          <a:lnTo>
                            <a:pt x="162269" y="429768"/>
                          </a:lnTo>
                          <a:cubicBezTo>
                            <a:pt x="165127" y="430244"/>
                            <a:pt x="167222" y="430340"/>
                            <a:pt x="168270" y="430340"/>
                          </a:cubicBezTo>
                          <a:lnTo>
                            <a:pt x="168270" y="430340"/>
                          </a:lnTo>
                          <a:lnTo>
                            <a:pt x="168270" y="430340"/>
                          </a:lnTo>
                          <a:cubicBezTo>
                            <a:pt x="169223" y="430340"/>
                            <a:pt x="169508" y="430625"/>
                            <a:pt x="169508" y="430625"/>
                          </a:cubicBezTo>
                          <a:lnTo>
                            <a:pt x="169508" y="430625"/>
                          </a:lnTo>
                          <a:lnTo>
                            <a:pt x="169413" y="432911"/>
                          </a:lnTo>
                          <a:cubicBezTo>
                            <a:pt x="169413" y="432911"/>
                            <a:pt x="165222" y="432149"/>
                            <a:pt x="158364" y="429959"/>
                          </a:cubicBezTo>
                          <a:lnTo>
                            <a:pt x="158364" y="429959"/>
                          </a:lnTo>
                          <a:cubicBezTo>
                            <a:pt x="137314" y="423672"/>
                            <a:pt x="90165" y="405575"/>
                            <a:pt x="53684" y="356807"/>
                          </a:cubicBezTo>
                          <a:lnTo>
                            <a:pt x="53684" y="356807"/>
                          </a:lnTo>
                          <a:cubicBezTo>
                            <a:pt x="35587" y="334994"/>
                            <a:pt x="19585" y="306419"/>
                            <a:pt x="9965" y="268891"/>
                          </a:cubicBezTo>
                          <a:lnTo>
                            <a:pt x="9965" y="268891"/>
                          </a:lnTo>
                          <a:cubicBezTo>
                            <a:pt x="1106" y="234887"/>
                            <a:pt x="-2608" y="193453"/>
                            <a:pt x="1964" y="143066"/>
                          </a:cubicBez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68" name="Freeform: Shape 17567">
                      <a:extLst>
                        <a:ext uri="{FF2B5EF4-FFF2-40B4-BE49-F238E27FC236}">
                          <a16:creationId xmlns:a16="http://schemas.microsoft.com/office/drawing/2014/main" id="{6614A4C7-4E20-438B-8129-631040B77C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5474" y="5125441"/>
                      <a:ext cx="182408" cy="462343"/>
                    </a:xfrm>
                    <a:custGeom>
                      <a:avLst/>
                      <a:gdLst>
                        <a:gd name="connsiteX0" fmla="*/ 482 w 182408"/>
                        <a:gd name="connsiteY0" fmla="*/ 222790 h 462343"/>
                        <a:gd name="connsiteX1" fmla="*/ 482 w 182408"/>
                        <a:gd name="connsiteY1" fmla="*/ 222790 h 462343"/>
                        <a:gd name="connsiteX2" fmla="*/ 958 w 182408"/>
                        <a:gd name="connsiteY2" fmla="*/ 218980 h 462343"/>
                        <a:gd name="connsiteX3" fmla="*/ 70585 w 182408"/>
                        <a:gd name="connsiteY3" fmla="*/ 0 h 462343"/>
                        <a:gd name="connsiteX4" fmla="*/ 70585 w 182408"/>
                        <a:gd name="connsiteY4" fmla="*/ 0 h 462343"/>
                        <a:gd name="connsiteX5" fmla="*/ 72681 w 182408"/>
                        <a:gd name="connsiteY5" fmla="*/ 1238 h 462343"/>
                        <a:gd name="connsiteX6" fmla="*/ 4768 w 182408"/>
                        <a:gd name="connsiteY6" fmla="*/ 281749 h 462343"/>
                        <a:gd name="connsiteX7" fmla="*/ 4768 w 182408"/>
                        <a:gd name="connsiteY7" fmla="*/ 281749 h 462343"/>
                        <a:gd name="connsiteX8" fmla="*/ 140880 w 182408"/>
                        <a:gd name="connsiteY8" fmla="*/ 454819 h 462343"/>
                        <a:gd name="connsiteX9" fmla="*/ 140880 w 182408"/>
                        <a:gd name="connsiteY9" fmla="*/ 454819 h 462343"/>
                        <a:gd name="connsiteX10" fmla="*/ 173932 w 182408"/>
                        <a:gd name="connsiteY10" fmla="*/ 459486 h 462343"/>
                        <a:gd name="connsiteX11" fmla="*/ 173932 w 182408"/>
                        <a:gd name="connsiteY11" fmla="*/ 459486 h 462343"/>
                        <a:gd name="connsiteX12" fmla="*/ 180694 w 182408"/>
                        <a:gd name="connsiteY12" fmla="*/ 459676 h 462343"/>
                        <a:gd name="connsiteX13" fmla="*/ 180694 w 182408"/>
                        <a:gd name="connsiteY13" fmla="*/ 459676 h 462343"/>
                        <a:gd name="connsiteX14" fmla="*/ 180694 w 182408"/>
                        <a:gd name="connsiteY14" fmla="*/ 459676 h 462343"/>
                        <a:gd name="connsiteX15" fmla="*/ 182409 w 182408"/>
                        <a:gd name="connsiteY15" fmla="*/ 459772 h 462343"/>
                        <a:gd name="connsiteX16" fmla="*/ 182409 w 182408"/>
                        <a:gd name="connsiteY16" fmla="*/ 459772 h 462343"/>
                        <a:gd name="connsiteX17" fmla="*/ 182409 w 182408"/>
                        <a:gd name="connsiteY17" fmla="*/ 462343 h 462343"/>
                        <a:gd name="connsiteX18" fmla="*/ 172027 w 182408"/>
                        <a:gd name="connsiteY18" fmla="*/ 461010 h 462343"/>
                        <a:gd name="connsiteX19" fmla="*/ 172027 w 182408"/>
                        <a:gd name="connsiteY19" fmla="*/ 461010 h 462343"/>
                        <a:gd name="connsiteX20" fmla="*/ 65633 w 182408"/>
                        <a:gd name="connsiteY20" fmla="*/ 410337 h 462343"/>
                        <a:gd name="connsiteX21" fmla="*/ 65633 w 182408"/>
                        <a:gd name="connsiteY21" fmla="*/ 410337 h 462343"/>
                        <a:gd name="connsiteX22" fmla="*/ 15341 w 182408"/>
                        <a:gd name="connsiteY22" fmla="*/ 336233 h 462343"/>
                        <a:gd name="connsiteX23" fmla="*/ 15341 w 182408"/>
                        <a:gd name="connsiteY23" fmla="*/ 336233 h 462343"/>
                        <a:gd name="connsiteX24" fmla="*/ 482 w 182408"/>
                        <a:gd name="connsiteY24" fmla="*/ 222790 h 462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82408" h="462343">
                          <a:moveTo>
                            <a:pt x="482" y="222790"/>
                          </a:moveTo>
                          <a:lnTo>
                            <a:pt x="482" y="222790"/>
                          </a:lnTo>
                          <a:cubicBezTo>
                            <a:pt x="482" y="221456"/>
                            <a:pt x="958" y="220218"/>
                            <a:pt x="958" y="218980"/>
                          </a:cubicBezTo>
                          <a:cubicBezTo>
                            <a:pt x="-471" y="171164"/>
                            <a:pt x="18674" y="100679"/>
                            <a:pt x="70585" y="0"/>
                          </a:cubicBezTo>
                          <a:lnTo>
                            <a:pt x="70585" y="0"/>
                          </a:lnTo>
                          <a:cubicBezTo>
                            <a:pt x="70585" y="95"/>
                            <a:pt x="72681" y="1143"/>
                            <a:pt x="72681" y="1238"/>
                          </a:cubicBezTo>
                          <a:cubicBezTo>
                            <a:pt x="19627" y="124968"/>
                            <a:pt x="2005" y="215551"/>
                            <a:pt x="4768" y="281749"/>
                          </a:cubicBezTo>
                          <a:lnTo>
                            <a:pt x="4768" y="281749"/>
                          </a:lnTo>
                          <a:cubicBezTo>
                            <a:pt x="8768" y="407670"/>
                            <a:pt x="89635" y="444056"/>
                            <a:pt x="140880" y="454819"/>
                          </a:cubicBezTo>
                          <a:lnTo>
                            <a:pt x="140880" y="454819"/>
                          </a:lnTo>
                          <a:cubicBezTo>
                            <a:pt x="154786" y="457962"/>
                            <a:pt x="166502" y="459105"/>
                            <a:pt x="173932" y="459486"/>
                          </a:cubicBezTo>
                          <a:lnTo>
                            <a:pt x="173932" y="459486"/>
                          </a:lnTo>
                          <a:cubicBezTo>
                            <a:pt x="176980" y="459676"/>
                            <a:pt x="179266" y="459772"/>
                            <a:pt x="180694" y="459676"/>
                          </a:cubicBezTo>
                          <a:lnTo>
                            <a:pt x="180694" y="459676"/>
                          </a:lnTo>
                          <a:lnTo>
                            <a:pt x="180694" y="459676"/>
                          </a:lnTo>
                          <a:cubicBezTo>
                            <a:pt x="181837" y="459581"/>
                            <a:pt x="182409" y="459772"/>
                            <a:pt x="182409" y="459772"/>
                          </a:cubicBezTo>
                          <a:lnTo>
                            <a:pt x="182409" y="459772"/>
                          </a:lnTo>
                          <a:lnTo>
                            <a:pt x="182409" y="462343"/>
                          </a:lnTo>
                          <a:cubicBezTo>
                            <a:pt x="182409" y="462343"/>
                            <a:pt x="178504" y="462058"/>
                            <a:pt x="172027" y="461010"/>
                          </a:cubicBezTo>
                          <a:lnTo>
                            <a:pt x="172027" y="461010"/>
                          </a:lnTo>
                          <a:cubicBezTo>
                            <a:pt x="151643" y="457867"/>
                            <a:pt x="104780" y="447294"/>
                            <a:pt x="65633" y="410337"/>
                          </a:cubicBezTo>
                          <a:lnTo>
                            <a:pt x="65633" y="410337"/>
                          </a:lnTo>
                          <a:cubicBezTo>
                            <a:pt x="45725" y="392811"/>
                            <a:pt x="27437" y="368903"/>
                            <a:pt x="15341" y="336233"/>
                          </a:cubicBezTo>
                          <a:lnTo>
                            <a:pt x="15341" y="336233"/>
                          </a:lnTo>
                          <a:cubicBezTo>
                            <a:pt x="4196" y="306229"/>
                            <a:pt x="-1805" y="269081"/>
                            <a:pt x="482" y="222790"/>
                          </a:cubicBez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69" name="Freeform: Shape 17568">
                      <a:extLst>
                        <a:ext uri="{FF2B5EF4-FFF2-40B4-BE49-F238E27FC236}">
                          <a16:creationId xmlns:a16="http://schemas.microsoft.com/office/drawing/2014/main" id="{E4490EF5-64C4-421C-B3B1-FE61D53085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1382" y="5096009"/>
                      <a:ext cx="196405" cy="491775"/>
                    </a:xfrm>
                    <a:custGeom>
                      <a:avLst/>
                      <a:gdLst>
                        <a:gd name="connsiteX0" fmla="*/ 78486 w 196405"/>
                        <a:gd name="connsiteY0" fmla="*/ 463677 h 491775"/>
                        <a:gd name="connsiteX1" fmla="*/ 0 w 196405"/>
                        <a:gd name="connsiteY1" fmla="*/ 302705 h 491775"/>
                        <a:gd name="connsiteX2" fmla="*/ 0 w 196405"/>
                        <a:gd name="connsiteY2" fmla="*/ 302705 h 491775"/>
                        <a:gd name="connsiteX3" fmla="*/ 87535 w 196405"/>
                        <a:gd name="connsiteY3" fmla="*/ 0 h 491775"/>
                        <a:gd name="connsiteX4" fmla="*/ 87535 w 196405"/>
                        <a:gd name="connsiteY4" fmla="*/ 0 h 491775"/>
                        <a:gd name="connsiteX5" fmla="*/ 90011 w 196405"/>
                        <a:gd name="connsiteY5" fmla="*/ 1238 h 491775"/>
                        <a:gd name="connsiteX6" fmla="*/ 2762 w 196405"/>
                        <a:gd name="connsiteY6" fmla="*/ 302705 h 491775"/>
                        <a:gd name="connsiteX7" fmla="*/ 2762 w 196405"/>
                        <a:gd name="connsiteY7" fmla="*/ 302705 h 491775"/>
                        <a:gd name="connsiteX8" fmla="*/ 186595 w 196405"/>
                        <a:gd name="connsiteY8" fmla="*/ 489013 h 491775"/>
                        <a:gd name="connsiteX9" fmla="*/ 186595 w 196405"/>
                        <a:gd name="connsiteY9" fmla="*/ 489013 h 491775"/>
                        <a:gd name="connsiteX10" fmla="*/ 196215 w 196405"/>
                        <a:gd name="connsiteY10" fmla="*/ 488728 h 491775"/>
                        <a:gd name="connsiteX11" fmla="*/ 196215 w 196405"/>
                        <a:gd name="connsiteY11" fmla="*/ 488728 h 491775"/>
                        <a:gd name="connsiteX12" fmla="*/ 196406 w 196405"/>
                        <a:gd name="connsiteY12" fmla="*/ 491490 h 491775"/>
                        <a:gd name="connsiteX13" fmla="*/ 186595 w 196405"/>
                        <a:gd name="connsiteY13" fmla="*/ 491776 h 491775"/>
                        <a:gd name="connsiteX14" fmla="*/ 186595 w 196405"/>
                        <a:gd name="connsiteY14" fmla="*/ 491776 h 491775"/>
                        <a:gd name="connsiteX15" fmla="*/ 78486 w 196405"/>
                        <a:gd name="connsiteY15" fmla="*/ 463677 h 491775"/>
                        <a:gd name="connsiteX16" fmla="*/ 78486 w 196405"/>
                        <a:gd name="connsiteY16" fmla="*/ 463677 h 491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96405" h="491775">
                          <a:moveTo>
                            <a:pt x="78486" y="463677"/>
                          </a:moveTo>
                          <a:cubicBezTo>
                            <a:pt x="36767" y="438531"/>
                            <a:pt x="-95" y="391001"/>
                            <a:pt x="0" y="302705"/>
                          </a:cubicBezTo>
                          <a:lnTo>
                            <a:pt x="0" y="302705"/>
                          </a:lnTo>
                          <a:cubicBezTo>
                            <a:pt x="0" y="231553"/>
                            <a:pt x="23717" y="134017"/>
                            <a:pt x="87535" y="0"/>
                          </a:cubicBezTo>
                          <a:lnTo>
                            <a:pt x="87535" y="0"/>
                          </a:lnTo>
                          <a:lnTo>
                            <a:pt x="90011" y="1238"/>
                          </a:lnTo>
                          <a:cubicBezTo>
                            <a:pt x="26289" y="134969"/>
                            <a:pt x="2762" y="232220"/>
                            <a:pt x="2762" y="302705"/>
                          </a:cubicBezTo>
                          <a:lnTo>
                            <a:pt x="2762" y="302705"/>
                          </a:lnTo>
                          <a:cubicBezTo>
                            <a:pt x="2762" y="477488"/>
                            <a:pt x="147257" y="488918"/>
                            <a:pt x="186595" y="489013"/>
                          </a:cubicBezTo>
                          <a:lnTo>
                            <a:pt x="186595" y="489013"/>
                          </a:lnTo>
                          <a:cubicBezTo>
                            <a:pt x="192691" y="489013"/>
                            <a:pt x="196215" y="488728"/>
                            <a:pt x="196215" y="488728"/>
                          </a:cubicBezTo>
                          <a:lnTo>
                            <a:pt x="196215" y="488728"/>
                          </a:lnTo>
                          <a:lnTo>
                            <a:pt x="196406" y="491490"/>
                          </a:lnTo>
                          <a:cubicBezTo>
                            <a:pt x="196406" y="491490"/>
                            <a:pt x="192786" y="491776"/>
                            <a:pt x="186595" y="491776"/>
                          </a:cubicBezTo>
                          <a:lnTo>
                            <a:pt x="186595" y="491776"/>
                          </a:lnTo>
                          <a:cubicBezTo>
                            <a:pt x="166783" y="491776"/>
                            <a:pt x="120301" y="488823"/>
                            <a:pt x="78486" y="463677"/>
                          </a:cubicBezTo>
                          <a:lnTo>
                            <a:pt x="78486" y="463677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528" name="Freeform: Shape 17527">
                  <a:extLst>
                    <a:ext uri="{FF2B5EF4-FFF2-40B4-BE49-F238E27FC236}">
                      <a16:creationId xmlns:a16="http://schemas.microsoft.com/office/drawing/2014/main" id="{089EFAB9-8ED1-444A-8F63-10EDD0E14E1A}"/>
                    </a:ext>
                  </a:extLst>
                </p:cNvPr>
                <p:cNvSpPr/>
                <p:nvPr/>
              </p:nvSpPr>
              <p:spPr>
                <a:xfrm>
                  <a:off x="4267646" y="5096961"/>
                  <a:ext cx="142428" cy="491905"/>
                </a:xfrm>
                <a:custGeom>
                  <a:avLst/>
                  <a:gdLst>
                    <a:gd name="connsiteX0" fmla="*/ 75372 w 142428"/>
                    <a:gd name="connsiteY0" fmla="*/ 488442 h 491905"/>
                    <a:gd name="connsiteX1" fmla="*/ 142428 w 142428"/>
                    <a:gd name="connsiteY1" fmla="*/ 490538 h 491905"/>
                    <a:gd name="connsiteX2" fmla="*/ 32605 w 142428"/>
                    <a:gd name="connsiteY2" fmla="*/ 0 h 491905"/>
                    <a:gd name="connsiteX3" fmla="*/ 75372 w 142428"/>
                    <a:gd name="connsiteY3" fmla="*/ 488442 h 491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2428" h="491905">
                      <a:moveTo>
                        <a:pt x="75372" y="488442"/>
                      </a:moveTo>
                      <a:cubicBezTo>
                        <a:pt x="112520" y="494729"/>
                        <a:pt x="142428" y="490538"/>
                        <a:pt x="142428" y="490538"/>
                      </a:cubicBezTo>
                      <a:cubicBezTo>
                        <a:pt x="-26450" y="335852"/>
                        <a:pt x="24890" y="39338"/>
                        <a:pt x="32605" y="0"/>
                      </a:cubicBezTo>
                      <a:cubicBezTo>
                        <a:pt x="17937" y="49435"/>
                        <a:pt x="-52644" y="315754"/>
                        <a:pt x="75372" y="488442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529" name="Graphic 1">
                  <a:extLst>
                    <a:ext uri="{FF2B5EF4-FFF2-40B4-BE49-F238E27FC236}">
                      <a16:creationId xmlns:a16="http://schemas.microsoft.com/office/drawing/2014/main" id="{D73D9EC5-46E5-435E-9860-8E649EE98756}"/>
                    </a:ext>
                  </a:extLst>
                </p:cNvPr>
                <p:cNvGrpSpPr/>
                <p:nvPr/>
              </p:nvGrpSpPr>
              <p:grpSpPr>
                <a:xfrm>
                  <a:off x="4130989" y="5091437"/>
                  <a:ext cx="175548" cy="549211"/>
                  <a:chOff x="4130989" y="5091437"/>
                  <a:chExt cx="175548" cy="549211"/>
                </a:xfrm>
                <a:solidFill>
                  <a:schemeClr val="accent1"/>
                </a:solidFill>
              </p:grpSpPr>
              <p:sp>
                <p:nvSpPr>
                  <p:cNvPr id="17552" name="Freeform: Shape 17551">
                    <a:extLst>
                      <a:ext uri="{FF2B5EF4-FFF2-40B4-BE49-F238E27FC236}">
                        <a16:creationId xmlns:a16="http://schemas.microsoft.com/office/drawing/2014/main" id="{9A37BE58-D655-43C1-8437-8BAF2D59D254}"/>
                      </a:ext>
                    </a:extLst>
                  </p:cNvPr>
                  <p:cNvSpPr/>
                  <p:nvPr/>
                </p:nvSpPr>
                <p:spPr>
                  <a:xfrm>
                    <a:off x="4130989" y="5091437"/>
                    <a:ext cx="175548" cy="548449"/>
                  </a:xfrm>
                  <a:custGeom>
                    <a:avLst/>
                    <a:gdLst>
                      <a:gd name="connsiteX0" fmla="*/ 175549 w 175548"/>
                      <a:gd name="connsiteY0" fmla="*/ 0 h 548449"/>
                      <a:gd name="connsiteX1" fmla="*/ 146688 w 175548"/>
                      <a:gd name="connsiteY1" fmla="*/ 548450 h 548449"/>
                      <a:gd name="connsiteX2" fmla="*/ 175549 w 175548"/>
                      <a:gd name="connsiteY2" fmla="*/ 0 h 548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5548" h="548449">
                        <a:moveTo>
                          <a:pt x="175549" y="0"/>
                        </a:moveTo>
                        <a:cubicBezTo>
                          <a:pt x="175549" y="0"/>
                          <a:pt x="28387" y="316421"/>
                          <a:pt x="146688" y="548450"/>
                        </a:cubicBezTo>
                        <a:cubicBezTo>
                          <a:pt x="146688" y="548450"/>
                          <a:pt x="-201832" y="475774"/>
                          <a:pt x="175549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553" name="Graphic 1">
                    <a:extLst>
                      <a:ext uri="{FF2B5EF4-FFF2-40B4-BE49-F238E27FC236}">
                        <a16:creationId xmlns:a16="http://schemas.microsoft.com/office/drawing/2014/main" id="{FE3D79B7-C68A-4AF9-BC95-C36A22444EDF}"/>
                      </a:ext>
                    </a:extLst>
                  </p:cNvPr>
                  <p:cNvGrpSpPr/>
                  <p:nvPr/>
                </p:nvGrpSpPr>
                <p:grpSpPr>
                  <a:xfrm>
                    <a:off x="4139373" y="5095152"/>
                    <a:ext cx="165925" cy="545496"/>
                    <a:chOff x="4139373" y="5095152"/>
                    <a:chExt cx="165925" cy="545496"/>
                  </a:xfrm>
                  <a:solidFill>
                    <a:schemeClr val="accent1"/>
                  </a:solidFill>
                </p:grpSpPr>
                <p:sp>
                  <p:nvSpPr>
                    <p:cNvPr id="17554" name="Freeform: Shape 17553">
                      <a:extLst>
                        <a:ext uri="{FF2B5EF4-FFF2-40B4-BE49-F238E27FC236}">
                          <a16:creationId xmlns:a16="http://schemas.microsoft.com/office/drawing/2014/main" id="{0768EBE5-1595-4E8E-B6A3-2F9DF7C282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0336" y="5095437"/>
                      <a:ext cx="84963" cy="545211"/>
                    </a:xfrm>
                    <a:custGeom>
                      <a:avLst/>
                      <a:gdLst>
                        <a:gd name="connsiteX0" fmla="*/ 0 w 84963"/>
                        <a:gd name="connsiteY0" fmla="*/ 335566 h 545211"/>
                        <a:gd name="connsiteX1" fmla="*/ 82391 w 84963"/>
                        <a:gd name="connsiteY1" fmla="*/ 0 h 545211"/>
                        <a:gd name="connsiteX2" fmla="*/ 82391 w 84963"/>
                        <a:gd name="connsiteY2" fmla="*/ 0 h 545211"/>
                        <a:gd name="connsiteX3" fmla="*/ 84963 w 84963"/>
                        <a:gd name="connsiteY3" fmla="*/ 1143 h 545211"/>
                        <a:gd name="connsiteX4" fmla="*/ 2858 w 84963"/>
                        <a:gd name="connsiteY4" fmla="*/ 335566 h 545211"/>
                        <a:gd name="connsiteX5" fmla="*/ 2858 w 84963"/>
                        <a:gd name="connsiteY5" fmla="*/ 335566 h 545211"/>
                        <a:gd name="connsiteX6" fmla="*/ 30004 w 84963"/>
                        <a:gd name="connsiteY6" fmla="*/ 492443 h 545211"/>
                        <a:gd name="connsiteX7" fmla="*/ 30004 w 84963"/>
                        <a:gd name="connsiteY7" fmla="*/ 492443 h 545211"/>
                        <a:gd name="connsiteX8" fmla="*/ 57055 w 84963"/>
                        <a:gd name="connsiteY8" fmla="*/ 543497 h 545211"/>
                        <a:gd name="connsiteX9" fmla="*/ 57055 w 84963"/>
                        <a:gd name="connsiteY9" fmla="*/ 543497 h 545211"/>
                        <a:gd name="connsiteX10" fmla="*/ 57055 w 84963"/>
                        <a:gd name="connsiteY10" fmla="*/ 543497 h 545211"/>
                        <a:gd name="connsiteX11" fmla="*/ 54864 w 84963"/>
                        <a:gd name="connsiteY11" fmla="*/ 545211 h 545211"/>
                        <a:gd name="connsiteX12" fmla="*/ 0 w 84963"/>
                        <a:gd name="connsiteY12" fmla="*/ 335566 h 545211"/>
                        <a:gd name="connsiteX13" fmla="*/ 0 w 84963"/>
                        <a:gd name="connsiteY13" fmla="*/ 335566 h 545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4963" h="545211">
                          <a:moveTo>
                            <a:pt x="0" y="335566"/>
                          </a:moveTo>
                          <a:cubicBezTo>
                            <a:pt x="0" y="250698"/>
                            <a:pt x="19622" y="139255"/>
                            <a:pt x="82391" y="0"/>
                          </a:cubicBezTo>
                          <a:lnTo>
                            <a:pt x="82391" y="0"/>
                          </a:lnTo>
                          <a:lnTo>
                            <a:pt x="84963" y="1143"/>
                          </a:lnTo>
                          <a:cubicBezTo>
                            <a:pt x="22384" y="140018"/>
                            <a:pt x="2858" y="251079"/>
                            <a:pt x="2858" y="335566"/>
                          </a:cubicBezTo>
                          <a:lnTo>
                            <a:pt x="2858" y="335566"/>
                          </a:lnTo>
                          <a:cubicBezTo>
                            <a:pt x="2858" y="406051"/>
                            <a:pt x="16478" y="458057"/>
                            <a:pt x="30004" y="492443"/>
                          </a:cubicBezTo>
                          <a:lnTo>
                            <a:pt x="30004" y="492443"/>
                          </a:lnTo>
                          <a:cubicBezTo>
                            <a:pt x="43529" y="526828"/>
                            <a:pt x="56960" y="543497"/>
                            <a:pt x="57055" y="543497"/>
                          </a:cubicBezTo>
                          <a:lnTo>
                            <a:pt x="57055" y="543497"/>
                          </a:lnTo>
                          <a:lnTo>
                            <a:pt x="57055" y="543497"/>
                          </a:lnTo>
                          <a:lnTo>
                            <a:pt x="54864" y="545211"/>
                          </a:lnTo>
                          <a:cubicBezTo>
                            <a:pt x="54674" y="545021"/>
                            <a:pt x="0" y="477203"/>
                            <a:pt x="0" y="335566"/>
                          </a:cubicBezTo>
                          <a:lnTo>
                            <a:pt x="0" y="335566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55" name="Freeform: Shape 17554">
                      <a:extLst>
                        <a:ext uri="{FF2B5EF4-FFF2-40B4-BE49-F238E27FC236}">
                          <a16:creationId xmlns:a16="http://schemas.microsoft.com/office/drawing/2014/main" id="{DCB9EB3B-A115-469B-A197-73365E0825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811" y="5095437"/>
                      <a:ext cx="98393" cy="545115"/>
                    </a:xfrm>
                    <a:custGeom>
                      <a:avLst/>
                      <a:gdLst>
                        <a:gd name="connsiteX0" fmla="*/ 0 w 98393"/>
                        <a:gd name="connsiteY0" fmla="*/ 339090 h 545115"/>
                        <a:gd name="connsiteX1" fmla="*/ 95917 w 98393"/>
                        <a:gd name="connsiteY1" fmla="*/ 0 h 545115"/>
                        <a:gd name="connsiteX2" fmla="*/ 95917 w 98393"/>
                        <a:gd name="connsiteY2" fmla="*/ 0 h 545115"/>
                        <a:gd name="connsiteX3" fmla="*/ 98393 w 98393"/>
                        <a:gd name="connsiteY3" fmla="*/ 1238 h 545115"/>
                        <a:gd name="connsiteX4" fmla="*/ 2857 w 98393"/>
                        <a:gd name="connsiteY4" fmla="*/ 339090 h 545115"/>
                        <a:gd name="connsiteX5" fmla="*/ 2857 w 98393"/>
                        <a:gd name="connsiteY5" fmla="*/ 339090 h 545115"/>
                        <a:gd name="connsiteX6" fmla="*/ 36576 w 98393"/>
                        <a:gd name="connsiteY6" fmla="*/ 494538 h 545115"/>
                        <a:gd name="connsiteX7" fmla="*/ 36576 w 98393"/>
                        <a:gd name="connsiteY7" fmla="*/ 494538 h 545115"/>
                        <a:gd name="connsiteX8" fmla="*/ 70199 w 98393"/>
                        <a:gd name="connsiteY8" fmla="*/ 543211 h 545115"/>
                        <a:gd name="connsiteX9" fmla="*/ 70199 w 98393"/>
                        <a:gd name="connsiteY9" fmla="*/ 543211 h 545115"/>
                        <a:gd name="connsiteX10" fmla="*/ 70199 w 98393"/>
                        <a:gd name="connsiteY10" fmla="*/ 543211 h 545115"/>
                        <a:gd name="connsiteX11" fmla="*/ 68294 w 98393"/>
                        <a:gd name="connsiteY11" fmla="*/ 545116 h 545115"/>
                        <a:gd name="connsiteX12" fmla="*/ 0 w 98393"/>
                        <a:gd name="connsiteY12" fmla="*/ 339090 h 545115"/>
                        <a:gd name="connsiteX13" fmla="*/ 0 w 98393"/>
                        <a:gd name="connsiteY13" fmla="*/ 339090 h 545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8393" h="545115">
                          <a:moveTo>
                            <a:pt x="0" y="339090"/>
                          </a:moveTo>
                          <a:cubicBezTo>
                            <a:pt x="0" y="254699"/>
                            <a:pt x="23050" y="142685"/>
                            <a:pt x="95917" y="0"/>
                          </a:cubicBezTo>
                          <a:lnTo>
                            <a:pt x="95917" y="0"/>
                          </a:lnTo>
                          <a:lnTo>
                            <a:pt x="98393" y="1238"/>
                          </a:lnTo>
                          <a:cubicBezTo>
                            <a:pt x="25717" y="143637"/>
                            <a:pt x="2762" y="255270"/>
                            <a:pt x="2857" y="339090"/>
                          </a:cubicBezTo>
                          <a:lnTo>
                            <a:pt x="2857" y="339090"/>
                          </a:lnTo>
                          <a:cubicBezTo>
                            <a:pt x="2857" y="410147"/>
                            <a:pt x="19717" y="461201"/>
                            <a:pt x="36576" y="494538"/>
                          </a:cubicBezTo>
                          <a:lnTo>
                            <a:pt x="36576" y="494538"/>
                          </a:lnTo>
                          <a:cubicBezTo>
                            <a:pt x="53435" y="527780"/>
                            <a:pt x="70199" y="543211"/>
                            <a:pt x="70199" y="543211"/>
                          </a:cubicBezTo>
                          <a:lnTo>
                            <a:pt x="70199" y="543211"/>
                          </a:lnTo>
                          <a:lnTo>
                            <a:pt x="70199" y="543211"/>
                          </a:lnTo>
                          <a:lnTo>
                            <a:pt x="68294" y="545116"/>
                          </a:lnTo>
                          <a:cubicBezTo>
                            <a:pt x="68104" y="544925"/>
                            <a:pt x="95" y="482156"/>
                            <a:pt x="0" y="339090"/>
                          </a:cubicBezTo>
                          <a:lnTo>
                            <a:pt x="0" y="339090"/>
                          </a:ln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56" name="Freeform: Shape 17555">
                      <a:extLst>
                        <a:ext uri="{FF2B5EF4-FFF2-40B4-BE49-F238E27FC236}">
                          <a16:creationId xmlns:a16="http://schemas.microsoft.com/office/drawing/2014/main" id="{9B8030DD-0CF7-4892-AF80-4895575D7B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3380" y="5095342"/>
                      <a:ext cx="111823" cy="545115"/>
                    </a:xfrm>
                    <a:custGeom>
                      <a:avLst/>
                      <a:gdLst>
                        <a:gd name="connsiteX0" fmla="*/ 0 w 111823"/>
                        <a:gd name="connsiteY0" fmla="*/ 342709 h 545115"/>
                        <a:gd name="connsiteX1" fmla="*/ 109442 w 111823"/>
                        <a:gd name="connsiteY1" fmla="*/ 0 h 545115"/>
                        <a:gd name="connsiteX2" fmla="*/ 109442 w 111823"/>
                        <a:gd name="connsiteY2" fmla="*/ 0 h 545115"/>
                        <a:gd name="connsiteX3" fmla="*/ 111823 w 111823"/>
                        <a:gd name="connsiteY3" fmla="*/ 1333 h 545115"/>
                        <a:gd name="connsiteX4" fmla="*/ 2762 w 111823"/>
                        <a:gd name="connsiteY4" fmla="*/ 342709 h 545115"/>
                        <a:gd name="connsiteX5" fmla="*/ 2762 w 111823"/>
                        <a:gd name="connsiteY5" fmla="*/ 342709 h 545115"/>
                        <a:gd name="connsiteX6" fmla="*/ 43053 w 111823"/>
                        <a:gd name="connsiteY6" fmla="*/ 496634 h 545115"/>
                        <a:gd name="connsiteX7" fmla="*/ 43053 w 111823"/>
                        <a:gd name="connsiteY7" fmla="*/ 496634 h 545115"/>
                        <a:gd name="connsiteX8" fmla="*/ 83248 w 111823"/>
                        <a:gd name="connsiteY8" fmla="*/ 543020 h 545115"/>
                        <a:gd name="connsiteX9" fmla="*/ 83248 w 111823"/>
                        <a:gd name="connsiteY9" fmla="*/ 543020 h 545115"/>
                        <a:gd name="connsiteX10" fmla="*/ 83248 w 111823"/>
                        <a:gd name="connsiteY10" fmla="*/ 543020 h 545115"/>
                        <a:gd name="connsiteX11" fmla="*/ 81534 w 111823"/>
                        <a:gd name="connsiteY11" fmla="*/ 545116 h 545115"/>
                        <a:gd name="connsiteX12" fmla="*/ 0 w 111823"/>
                        <a:gd name="connsiteY12" fmla="*/ 342709 h 545115"/>
                        <a:gd name="connsiteX13" fmla="*/ 0 w 111823"/>
                        <a:gd name="connsiteY13" fmla="*/ 342709 h 545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11823" h="545115">
                          <a:moveTo>
                            <a:pt x="0" y="342709"/>
                          </a:moveTo>
                          <a:cubicBezTo>
                            <a:pt x="0" y="258794"/>
                            <a:pt x="26479" y="146209"/>
                            <a:pt x="109442" y="0"/>
                          </a:cubicBezTo>
                          <a:lnTo>
                            <a:pt x="109442" y="0"/>
                          </a:lnTo>
                          <a:lnTo>
                            <a:pt x="111823" y="1333"/>
                          </a:lnTo>
                          <a:cubicBezTo>
                            <a:pt x="29051" y="147256"/>
                            <a:pt x="2762" y="259366"/>
                            <a:pt x="2762" y="342709"/>
                          </a:cubicBezTo>
                          <a:lnTo>
                            <a:pt x="2762" y="342709"/>
                          </a:lnTo>
                          <a:cubicBezTo>
                            <a:pt x="2762" y="414433"/>
                            <a:pt x="22955" y="464439"/>
                            <a:pt x="43053" y="496634"/>
                          </a:cubicBezTo>
                          <a:lnTo>
                            <a:pt x="43053" y="496634"/>
                          </a:lnTo>
                          <a:cubicBezTo>
                            <a:pt x="63246" y="528828"/>
                            <a:pt x="83248" y="542925"/>
                            <a:pt x="83248" y="543020"/>
                          </a:cubicBezTo>
                          <a:lnTo>
                            <a:pt x="83248" y="543020"/>
                          </a:lnTo>
                          <a:lnTo>
                            <a:pt x="83248" y="543020"/>
                          </a:lnTo>
                          <a:lnTo>
                            <a:pt x="81534" y="545116"/>
                          </a:lnTo>
                          <a:cubicBezTo>
                            <a:pt x="81534" y="544925"/>
                            <a:pt x="0" y="487204"/>
                            <a:pt x="0" y="342709"/>
                          </a:cubicBezTo>
                          <a:lnTo>
                            <a:pt x="0" y="342709"/>
                          </a:ln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57" name="Freeform: Shape 17556">
                      <a:extLst>
                        <a:ext uri="{FF2B5EF4-FFF2-40B4-BE49-F238E27FC236}">
                          <a16:creationId xmlns:a16="http://schemas.microsoft.com/office/drawing/2014/main" id="{D86CDE55-2B74-4AF8-9B2C-FE3BF69564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9855" y="5095342"/>
                      <a:ext cx="125253" cy="544925"/>
                    </a:xfrm>
                    <a:custGeom>
                      <a:avLst/>
                      <a:gdLst>
                        <a:gd name="connsiteX0" fmla="*/ 0 w 125253"/>
                        <a:gd name="connsiteY0" fmla="*/ 346234 h 544925"/>
                        <a:gd name="connsiteX1" fmla="*/ 122873 w 125253"/>
                        <a:gd name="connsiteY1" fmla="*/ 0 h 544925"/>
                        <a:gd name="connsiteX2" fmla="*/ 122873 w 125253"/>
                        <a:gd name="connsiteY2" fmla="*/ 0 h 544925"/>
                        <a:gd name="connsiteX3" fmla="*/ 125254 w 125253"/>
                        <a:gd name="connsiteY3" fmla="*/ 1429 h 544925"/>
                        <a:gd name="connsiteX4" fmla="*/ 2762 w 125253"/>
                        <a:gd name="connsiteY4" fmla="*/ 346234 h 544925"/>
                        <a:gd name="connsiteX5" fmla="*/ 2762 w 125253"/>
                        <a:gd name="connsiteY5" fmla="*/ 346234 h 544925"/>
                        <a:gd name="connsiteX6" fmla="*/ 49721 w 125253"/>
                        <a:gd name="connsiteY6" fmla="*/ 498729 h 544925"/>
                        <a:gd name="connsiteX7" fmla="*/ 49721 w 125253"/>
                        <a:gd name="connsiteY7" fmla="*/ 498729 h 544925"/>
                        <a:gd name="connsiteX8" fmla="*/ 96584 w 125253"/>
                        <a:gd name="connsiteY8" fmla="*/ 542734 h 544925"/>
                        <a:gd name="connsiteX9" fmla="*/ 96584 w 125253"/>
                        <a:gd name="connsiteY9" fmla="*/ 542734 h 544925"/>
                        <a:gd name="connsiteX10" fmla="*/ 96584 w 125253"/>
                        <a:gd name="connsiteY10" fmla="*/ 542734 h 544925"/>
                        <a:gd name="connsiteX11" fmla="*/ 95155 w 125253"/>
                        <a:gd name="connsiteY11" fmla="*/ 544925 h 544925"/>
                        <a:gd name="connsiteX12" fmla="*/ 0 w 125253"/>
                        <a:gd name="connsiteY12" fmla="*/ 346234 h 544925"/>
                        <a:gd name="connsiteX13" fmla="*/ 0 w 125253"/>
                        <a:gd name="connsiteY13" fmla="*/ 346234 h 544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25253" h="544925">
                          <a:moveTo>
                            <a:pt x="0" y="346234"/>
                          </a:moveTo>
                          <a:cubicBezTo>
                            <a:pt x="0" y="262890"/>
                            <a:pt x="29909" y="149733"/>
                            <a:pt x="122873" y="0"/>
                          </a:cubicBezTo>
                          <a:lnTo>
                            <a:pt x="122873" y="0"/>
                          </a:lnTo>
                          <a:lnTo>
                            <a:pt x="125254" y="1429"/>
                          </a:lnTo>
                          <a:cubicBezTo>
                            <a:pt x="32385" y="150876"/>
                            <a:pt x="2762" y="263557"/>
                            <a:pt x="2762" y="346234"/>
                          </a:cubicBezTo>
                          <a:lnTo>
                            <a:pt x="2762" y="346234"/>
                          </a:lnTo>
                          <a:cubicBezTo>
                            <a:pt x="2762" y="418529"/>
                            <a:pt x="26194" y="467678"/>
                            <a:pt x="49721" y="498729"/>
                          </a:cubicBezTo>
                          <a:lnTo>
                            <a:pt x="49721" y="498729"/>
                          </a:lnTo>
                          <a:cubicBezTo>
                            <a:pt x="73152" y="529781"/>
                            <a:pt x="96488" y="542734"/>
                            <a:pt x="96584" y="542734"/>
                          </a:cubicBezTo>
                          <a:lnTo>
                            <a:pt x="96584" y="542734"/>
                          </a:lnTo>
                          <a:lnTo>
                            <a:pt x="96584" y="542734"/>
                          </a:lnTo>
                          <a:lnTo>
                            <a:pt x="95155" y="544925"/>
                          </a:lnTo>
                          <a:cubicBezTo>
                            <a:pt x="94964" y="544830"/>
                            <a:pt x="0" y="492157"/>
                            <a:pt x="0" y="346234"/>
                          </a:cubicBezTo>
                          <a:lnTo>
                            <a:pt x="0" y="346234"/>
                          </a:ln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58" name="Freeform: Shape 17557">
                      <a:extLst>
                        <a:ext uri="{FF2B5EF4-FFF2-40B4-BE49-F238E27FC236}">
                          <a16:creationId xmlns:a16="http://schemas.microsoft.com/office/drawing/2014/main" id="{52348DB3-0499-4F81-8560-5755FDBFC2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6425" y="5095247"/>
                      <a:ext cx="138683" cy="544925"/>
                    </a:xfrm>
                    <a:custGeom>
                      <a:avLst/>
                      <a:gdLst>
                        <a:gd name="connsiteX0" fmla="*/ 0 w 138683"/>
                        <a:gd name="connsiteY0" fmla="*/ 349758 h 544925"/>
                        <a:gd name="connsiteX1" fmla="*/ 136398 w 138683"/>
                        <a:gd name="connsiteY1" fmla="*/ 0 h 544925"/>
                        <a:gd name="connsiteX2" fmla="*/ 136398 w 138683"/>
                        <a:gd name="connsiteY2" fmla="*/ 0 h 544925"/>
                        <a:gd name="connsiteX3" fmla="*/ 138684 w 138683"/>
                        <a:gd name="connsiteY3" fmla="*/ 1524 h 544925"/>
                        <a:gd name="connsiteX4" fmla="*/ 2762 w 138683"/>
                        <a:gd name="connsiteY4" fmla="*/ 349853 h 544925"/>
                        <a:gd name="connsiteX5" fmla="*/ 2762 w 138683"/>
                        <a:gd name="connsiteY5" fmla="*/ 349853 h 544925"/>
                        <a:gd name="connsiteX6" fmla="*/ 56292 w 138683"/>
                        <a:gd name="connsiteY6" fmla="*/ 500920 h 544925"/>
                        <a:gd name="connsiteX7" fmla="*/ 56292 w 138683"/>
                        <a:gd name="connsiteY7" fmla="*/ 500920 h 544925"/>
                        <a:gd name="connsiteX8" fmla="*/ 109728 w 138683"/>
                        <a:gd name="connsiteY8" fmla="*/ 542544 h 544925"/>
                        <a:gd name="connsiteX9" fmla="*/ 109728 w 138683"/>
                        <a:gd name="connsiteY9" fmla="*/ 542544 h 544925"/>
                        <a:gd name="connsiteX10" fmla="*/ 109728 w 138683"/>
                        <a:gd name="connsiteY10" fmla="*/ 542544 h 544925"/>
                        <a:gd name="connsiteX11" fmla="*/ 108490 w 138683"/>
                        <a:gd name="connsiteY11" fmla="*/ 544925 h 544925"/>
                        <a:gd name="connsiteX12" fmla="*/ 0 w 138683"/>
                        <a:gd name="connsiteY12" fmla="*/ 349758 h 544925"/>
                        <a:gd name="connsiteX13" fmla="*/ 0 w 138683"/>
                        <a:gd name="connsiteY13" fmla="*/ 349758 h 544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38683" h="544925">
                          <a:moveTo>
                            <a:pt x="0" y="349758"/>
                          </a:moveTo>
                          <a:cubicBezTo>
                            <a:pt x="0" y="266891"/>
                            <a:pt x="33242" y="153162"/>
                            <a:pt x="136398" y="0"/>
                          </a:cubicBezTo>
                          <a:lnTo>
                            <a:pt x="136398" y="0"/>
                          </a:lnTo>
                          <a:lnTo>
                            <a:pt x="138684" y="1524"/>
                          </a:lnTo>
                          <a:cubicBezTo>
                            <a:pt x="35719" y="154496"/>
                            <a:pt x="2667" y="267748"/>
                            <a:pt x="2762" y="349853"/>
                          </a:cubicBezTo>
                          <a:lnTo>
                            <a:pt x="2762" y="349853"/>
                          </a:lnTo>
                          <a:cubicBezTo>
                            <a:pt x="2762" y="422815"/>
                            <a:pt x="29527" y="470916"/>
                            <a:pt x="56292" y="500920"/>
                          </a:cubicBezTo>
                          <a:lnTo>
                            <a:pt x="56292" y="500920"/>
                          </a:lnTo>
                          <a:cubicBezTo>
                            <a:pt x="83058" y="530828"/>
                            <a:pt x="109728" y="542544"/>
                            <a:pt x="109728" y="542544"/>
                          </a:cubicBezTo>
                          <a:lnTo>
                            <a:pt x="109728" y="542544"/>
                          </a:lnTo>
                          <a:lnTo>
                            <a:pt x="109728" y="542544"/>
                          </a:lnTo>
                          <a:lnTo>
                            <a:pt x="108490" y="544925"/>
                          </a:lnTo>
                          <a:cubicBezTo>
                            <a:pt x="108394" y="544735"/>
                            <a:pt x="0" y="497205"/>
                            <a:pt x="0" y="349758"/>
                          </a:cubicBezTo>
                          <a:lnTo>
                            <a:pt x="0" y="349758"/>
                          </a:ln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59" name="Freeform: Shape 17558">
                      <a:extLst>
                        <a:ext uri="{FF2B5EF4-FFF2-40B4-BE49-F238E27FC236}">
                          <a16:creationId xmlns:a16="http://schemas.microsoft.com/office/drawing/2014/main" id="{72E9985C-E147-4F40-9990-7448878A74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2899" y="5095152"/>
                      <a:ext cx="152209" cy="544639"/>
                    </a:xfrm>
                    <a:custGeom>
                      <a:avLst/>
                      <a:gdLst>
                        <a:gd name="connsiteX0" fmla="*/ 0 w 152209"/>
                        <a:gd name="connsiteY0" fmla="*/ 353378 h 544639"/>
                        <a:gd name="connsiteX1" fmla="*/ 149923 w 152209"/>
                        <a:gd name="connsiteY1" fmla="*/ 0 h 544639"/>
                        <a:gd name="connsiteX2" fmla="*/ 149923 w 152209"/>
                        <a:gd name="connsiteY2" fmla="*/ 0 h 544639"/>
                        <a:gd name="connsiteX3" fmla="*/ 152210 w 152209"/>
                        <a:gd name="connsiteY3" fmla="*/ 1619 h 544639"/>
                        <a:gd name="connsiteX4" fmla="*/ 2762 w 152209"/>
                        <a:gd name="connsiteY4" fmla="*/ 353378 h 544639"/>
                        <a:gd name="connsiteX5" fmla="*/ 2762 w 152209"/>
                        <a:gd name="connsiteY5" fmla="*/ 353378 h 544639"/>
                        <a:gd name="connsiteX6" fmla="*/ 62865 w 152209"/>
                        <a:gd name="connsiteY6" fmla="*/ 502920 h 544639"/>
                        <a:gd name="connsiteX7" fmla="*/ 62865 w 152209"/>
                        <a:gd name="connsiteY7" fmla="*/ 502920 h 544639"/>
                        <a:gd name="connsiteX8" fmla="*/ 122968 w 152209"/>
                        <a:gd name="connsiteY8" fmla="*/ 542163 h 544639"/>
                        <a:gd name="connsiteX9" fmla="*/ 122968 w 152209"/>
                        <a:gd name="connsiteY9" fmla="*/ 542163 h 544639"/>
                        <a:gd name="connsiteX10" fmla="*/ 122968 w 152209"/>
                        <a:gd name="connsiteY10" fmla="*/ 542163 h 544639"/>
                        <a:gd name="connsiteX11" fmla="*/ 122015 w 152209"/>
                        <a:gd name="connsiteY11" fmla="*/ 544639 h 544639"/>
                        <a:gd name="connsiteX12" fmla="*/ 0 w 152209"/>
                        <a:gd name="connsiteY12" fmla="*/ 353378 h 544639"/>
                        <a:gd name="connsiteX13" fmla="*/ 0 w 152209"/>
                        <a:gd name="connsiteY13" fmla="*/ 353378 h 54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2209" h="544639">
                          <a:moveTo>
                            <a:pt x="0" y="353378"/>
                          </a:moveTo>
                          <a:cubicBezTo>
                            <a:pt x="0" y="271082"/>
                            <a:pt x="36671" y="156781"/>
                            <a:pt x="149923" y="0"/>
                          </a:cubicBezTo>
                          <a:lnTo>
                            <a:pt x="149923" y="0"/>
                          </a:lnTo>
                          <a:lnTo>
                            <a:pt x="152210" y="1619"/>
                          </a:lnTo>
                          <a:cubicBezTo>
                            <a:pt x="39148" y="158020"/>
                            <a:pt x="2762" y="271939"/>
                            <a:pt x="2762" y="353378"/>
                          </a:cubicBezTo>
                          <a:lnTo>
                            <a:pt x="2762" y="353378"/>
                          </a:lnTo>
                          <a:cubicBezTo>
                            <a:pt x="2762" y="427006"/>
                            <a:pt x="32766" y="474059"/>
                            <a:pt x="62865" y="502920"/>
                          </a:cubicBezTo>
                          <a:lnTo>
                            <a:pt x="62865" y="502920"/>
                          </a:lnTo>
                          <a:cubicBezTo>
                            <a:pt x="92964" y="531781"/>
                            <a:pt x="122872" y="542163"/>
                            <a:pt x="122968" y="542163"/>
                          </a:cubicBezTo>
                          <a:lnTo>
                            <a:pt x="122968" y="542163"/>
                          </a:lnTo>
                          <a:lnTo>
                            <a:pt x="122968" y="542163"/>
                          </a:lnTo>
                          <a:lnTo>
                            <a:pt x="122015" y="544639"/>
                          </a:lnTo>
                          <a:cubicBezTo>
                            <a:pt x="121825" y="544735"/>
                            <a:pt x="0" y="502253"/>
                            <a:pt x="0" y="353378"/>
                          </a:cubicBezTo>
                          <a:lnTo>
                            <a:pt x="0" y="353378"/>
                          </a:ln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60" name="Freeform: Shape 17559">
                      <a:extLst>
                        <a:ext uri="{FF2B5EF4-FFF2-40B4-BE49-F238E27FC236}">
                          <a16:creationId xmlns:a16="http://schemas.microsoft.com/office/drawing/2014/main" id="{023B079A-E2D6-4B11-AA94-B261E6C4C8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9373" y="5095152"/>
                      <a:ext cx="165639" cy="544639"/>
                    </a:xfrm>
                    <a:custGeom>
                      <a:avLst/>
                      <a:gdLst>
                        <a:gd name="connsiteX0" fmla="*/ 0 w 165639"/>
                        <a:gd name="connsiteY0" fmla="*/ 356902 h 544639"/>
                        <a:gd name="connsiteX1" fmla="*/ 163449 w 165639"/>
                        <a:gd name="connsiteY1" fmla="*/ 0 h 544639"/>
                        <a:gd name="connsiteX2" fmla="*/ 163449 w 165639"/>
                        <a:gd name="connsiteY2" fmla="*/ 0 h 544639"/>
                        <a:gd name="connsiteX3" fmla="*/ 165640 w 165639"/>
                        <a:gd name="connsiteY3" fmla="*/ 1715 h 544639"/>
                        <a:gd name="connsiteX4" fmla="*/ 2762 w 165639"/>
                        <a:gd name="connsiteY4" fmla="*/ 356902 h 544639"/>
                        <a:gd name="connsiteX5" fmla="*/ 2762 w 165639"/>
                        <a:gd name="connsiteY5" fmla="*/ 356902 h 544639"/>
                        <a:gd name="connsiteX6" fmla="*/ 69437 w 165639"/>
                        <a:gd name="connsiteY6" fmla="*/ 505016 h 544639"/>
                        <a:gd name="connsiteX7" fmla="*/ 69437 w 165639"/>
                        <a:gd name="connsiteY7" fmla="*/ 505016 h 544639"/>
                        <a:gd name="connsiteX8" fmla="*/ 136112 w 165639"/>
                        <a:gd name="connsiteY8" fmla="*/ 541973 h 544639"/>
                        <a:gd name="connsiteX9" fmla="*/ 136112 w 165639"/>
                        <a:gd name="connsiteY9" fmla="*/ 541973 h 544639"/>
                        <a:gd name="connsiteX10" fmla="*/ 136112 w 165639"/>
                        <a:gd name="connsiteY10" fmla="*/ 541973 h 544639"/>
                        <a:gd name="connsiteX11" fmla="*/ 135350 w 165639"/>
                        <a:gd name="connsiteY11" fmla="*/ 544639 h 544639"/>
                        <a:gd name="connsiteX12" fmla="*/ 0 w 165639"/>
                        <a:gd name="connsiteY12" fmla="*/ 356902 h 544639"/>
                        <a:gd name="connsiteX13" fmla="*/ 0 w 165639"/>
                        <a:gd name="connsiteY13" fmla="*/ 356902 h 54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65639" h="544639">
                          <a:moveTo>
                            <a:pt x="0" y="356902"/>
                          </a:moveTo>
                          <a:cubicBezTo>
                            <a:pt x="0" y="275082"/>
                            <a:pt x="40100" y="160211"/>
                            <a:pt x="163449" y="0"/>
                          </a:cubicBezTo>
                          <a:lnTo>
                            <a:pt x="163449" y="0"/>
                          </a:lnTo>
                          <a:lnTo>
                            <a:pt x="165640" y="1715"/>
                          </a:lnTo>
                          <a:cubicBezTo>
                            <a:pt x="42482" y="161639"/>
                            <a:pt x="2762" y="276035"/>
                            <a:pt x="2762" y="356902"/>
                          </a:cubicBezTo>
                          <a:lnTo>
                            <a:pt x="2762" y="356902"/>
                          </a:lnTo>
                          <a:cubicBezTo>
                            <a:pt x="2762" y="431101"/>
                            <a:pt x="36100" y="477203"/>
                            <a:pt x="69437" y="505016"/>
                          </a:cubicBezTo>
                          <a:lnTo>
                            <a:pt x="69437" y="505016"/>
                          </a:lnTo>
                          <a:cubicBezTo>
                            <a:pt x="102775" y="532733"/>
                            <a:pt x="136017" y="541973"/>
                            <a:pt x="136112" y="541973"/>
                          </a:cubicBezTo>
                          <a:lnTo>
                            <a:pt x="136112" y="541973"/>
                          </a:lnTo>
                          <a:lnTo>
                            <a:pt x="136112" y="541973"/>
                          </a:lnTo>
                          <a:lnTo>
                            <a:pt x="135350" y="544639"/>
                          </a:lnTo>
                          <a:cubicBezTo>
                            <a:pt x="135350" y="544639"/>
                            <a:pt x="95" y="507206"/>
                            <a:pt x="0" y="356902"/>
                          </a:cubicBezTo>
                          <a:lnTo>
                            <a:pt x="0" y="356902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530" name="Freeform: Shape 17529">
                  <a:extLst>
                    <a:ext uri="{FF2B5EF4-FFF2-40B4-BE49-F238E27FC236}">
                      <a16:creationId xmlns:a16="http://schemas.microsoft.com/office/drawing/2014/main" id="{2F19FDEE-8379-4A57-AFFA-28A30B46B886}"/>
                    </a:ext>
                  </a:extLst>
                </p:cNvPr>
                <p:cNvSpPr/>
                <p:nvPr/>
              </p:nvSpPr>
              <p:spPr>
                <a:xfrm>
                  <a:off x="4187465" y="5092389"/>
                  <a:ext cx="118595" cy="548449"/>
                </a:xfrm>
                <a:custGeom>
                  <a:avLst/>
                  <a:gdLst>
                    <a:gd name="connsiteX0" fmla="*/ 116024 w 118595"/>
                    <a:gd name="connsiteY0" fmla="*/ 3334 h 548449"/>
                    <a:gd name="connsiteX1" fmla="*/ 12678 w 118595"/>
                    <a:gd name="connsiteY1" fmla="*/ 511493 h 548449"/>
                    <a:gd name="connsiteX2" fmla="*/ 89735 w 118595"/>
                    <a:gd name="connsiteY2" fmla="*/ 548450 h 548449"/>
                    <a:gd name="connsiteX3" fmla="*/ 118596 w 118595"/>
                    <a:gd name="connsiteY3" fmla="*/ 0 h 548449"/>
                    <a:gd name="connsiteX4" fmla="*/ 115357 w 118595"/>
                    <a:gd name="connsiteY4" fmla="*/ 4096 h 548449"/>
                    <a:gd name="connsiteX5" fmla="*/ 116024 w 118595"/>
                    <a:gd name="connsiteY5" fmla="*/ 3334 h 548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8595" h="548449">
                      <a:moveTo>
                        <a:pt x="116024" y="3334"/>
                      </a:moveTo>
                      <a:cubicBezTo>
                        <a:pt x="116024" y="3334"/>
                        <a:pt x="-45615" y="271558"/>
                        <a:pt x="12678" y="511493"/>
                      </a:cubicBezTo>
                      <a:cubicBezTo>
                        <a:pt x="50492" y="540258"/>
                        <a:pt x="89735" y="548450"/>
                        <a:pt x="89735" y="548450"/>
                      </a:cubicBezTo>
                      <a:cubicBezTo>
                        <a:pt x="-28470" y="316421"/>
                        <a:pt x="118596" y="0"/>
                        <a:pt x="118596" y="0"/>
                      </a:cubicBezTo>
                      <a:cubicBezTo>
                        <a:pt x="117548" y="1334"/>
                        <a:pt x="116405" y="2762"/>
                        <a:pt x="115357" y="4096"/>
                      </a:cubicBezTo>
                      <a:cubicBezTo>
                        <a:pt x="115548" y="3810"/>
                        <a:pt x="115739" y="3620"/>
                        <a:pt x="116024" y="3334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531" name="Graphic 1">
                  <a:extLst>
                    <a:ext uri="{FF2B5EF4-FFF2-40B4-BE49-F238E27FC236}">
                      <a16:creationId xmlns:a16="http://schemas.microsoft.com/office/drawing/2014/main" id="{7DF2ED2A-05EA-45B2-B311-91A97DB4881D}"/>
                    </a:ext>
                  </a:extLst>
                </p:cNvPr>
                <p:cNvGrpSpPr/>
                <p:nvPr/>
              </p:nvGrpSpPr>
              <p:grpSpPr>
                <a:xfrm>
                  <a:off x="3836193" y="5090580"/>
                  <a:ext cx="468915" cy="352291"/>
                  <a:chOff x="3836193" y="5090580"/>
                  <a:chExt cx="468915" cy="352291"/>
                </a:xfrm>
                <a:solidFill>
                  <a:schemeClr val="accent1"/>
                </a:solidFill>
              </p:grpSpPr>
              <p:sp>
                <p:nvSpPr>
                  <p:cNvPr id="17543" name="Freeform: Shape 17542">
                    <a:extLst>
                      <a:ext uri="{FF2B5EF4-FFF2-40B4-BE49-F238E27FC236}">
                        <a16:creationId xmlns:a16="http://schemas.microsoft.com/office/drawing/2014/main" id="{7F8DBEEE-E459-43B9-B6F4-3E23C451E32B}"/>
                      </a:ext>
                    </a:extLst>
                  </p:cNvPr>
                  <p:cNvSpPr/>
                  <p:nvPr/>
                </p:nvSpPr>
                <p:spPr>
                  <a:xfrm>
                    <a:off x="3836193" y="5090580"/>
                    <a:ext cx="468915" cy="352291"/>
                  </a:xfrm>
                  <a:custGeom>
                    <a:avLst/>
                    <a:gdLst>
                      <a:gd name="connsiteX0" fmla="*/ 468916 w 468915"/>
                      <a:gd name="connsiteY0" fmla="*/ 0 h 352291"/>
                      <a:gd name="connsiteX1" fmla="*/ 0 w 468915"/>
                      <a:gd name="connsiteY1" fmla="*/ 286036 h 352291"/>
                      <a:gd name="connsiteX2" fmla="*/ 468916 w 468915"/>
                      <a:gd name="connsiteY2" fmla="*/ 0 h 352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68915" h="352291">
                        <a:moveTo>
                          <a:pt x="468916" y="0"/>
                        </a:moveTo>
                        <a:cubicBezTo>
                          <a:pt x="468916" y="0"/>
                          <a:pt x="260413" y="279749"/>
                          <a:pt x="0" y="286036"/>
                        </a:cubicBezTo>
                        <a:cubicBezTo>
                          <a:pt x="0" y="285941"/>
                          <a:pt x="229553" y="558070"/>
                          <a:pt x="468916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544" name="Graphic 1">
                    <a:extLst>
                      <a:ext uri="{FF2B5EF4-FFF2-40B4-BE49-F238E27FC236}">
                        <a16:creationId xmlns:a16="http://schemas.microsoft.com/office/drawing/2014/main" id="{99C6C5FB-1818-4174-8864-6A571F457B22}"/>
                      </a:ext>
                    </a:extLst>
                  </p:cNvPr>
                  <p:cNvGrpSpPr/>
                  <p:nvPr/>
                </p:nvGrpSpPr>
                <p:grpSpPr>
                  <a:xfrm>
                    <a:off x="3836669" y="5094104"/>
                    <a:ext cx="466820" cy="340328"/>
                    <a:chOff x="3836669" y="5094104"/>
                    <a:chExt cx="466820" cy="340328"/>
                  </a:xfrm>
                  <a:solidFill>
                    <a:schemeClr val="accent1"/>
                  </a:solidFill>
                </p:grpSpPr>
                <p:sp>
                  <p:nvSpPr>
                    <p:cNvPr id="17545" name="Freeform: Shape 17544">
                      <a:extLst>
                        <a:ext uri="{FF2B5EF4-FFF2-40B4-BE49-F238E27FC236}">
                          <a16:creationId xmlns:a16="http://schemas.microsoft.com/office/drawing/2014/main" id="{3D5681A0-E375-4CD0-97EA-A4754008E8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6669" y="5094104"/>
                      <a:ext cx="466534" cy="286702"/>
                    </a:xfrm>
                    <a:custGeom>
                      <a:avLst/>
                      <a:gdLst>
                        <a:gd name="connsiteX0" fmla="*/ 25051 w 466534"/>
                        <a:gd name="connsiteY0" fmla="*/ 286703 h 286702"/>
                        <a:gd name="connsiteX1" fmla="*/ 0 w 466534"/>
                        <a:gd name="connsiteY1" fmla="*/ 285083 h 286702"/>
                        <a:gd name="connsiteX2" fmla="*/ 0 w 466534"/>
                        <a:gd name="connsiteY2" fmla="*/ 285083 h 286702"/>
                        <a:gd name="connsiteX3" fmla="*/ 476 w 466534"/>
                        <a:gd name="connsiteY3" fmla="*/ 282321 h 286702"/>
                        <a:gd name="connsiteX4" fmla="*/ 24956 w 466534"/>
                        <a:gd name="connsiteY4" fmla="*/ 283940 h 286702"/>
                        <a:gd name="connsiteX5" fmla="*/ 24956 w 466534"/>
                        <a:gd name="connsiteY5" fmla="*/ 283940 h 286702"/>
                        <a:gd name="connsiteX6" fmla="*/ 464344 w 466534"/>
                        <a:gd name="connsiteY6" fmla="*/ 0 h 286702"/>
                        <a:gd name="connsiteX7" fmla="*/ 464344 w 466534"/>
                        <a:gd name="connsiteY7" fmla="*/ 0 h 286702"/>
                        <a:gd name="connsiteX8" fmla="*/ 466535 w 466534"/>
                        <a:gd name="connsiteY8" fmla="*/ 1715 h 286702"/>
                        <a:gd name="connsiteX9" fmla="*/ 25051 w 466534"/>
                        <a:gd name="connsiteY9" fmla="*/ 286703 h 286702"/>
                        <a:gd name="connsiteX10" fmla="*/ 25051 w 466534"/>
                        <a:gd name="connsiteY10" fmla="*/ 286703 h 286702"/>
                        <a:gd name="connsiteX11" fmla="*/ 25051 w 466534"/>
                        <a:gd name="connsiteY11" fmla="*/ 286703 h 286702"/>
                        <a:gd name="connsiteX12" fmla="*/ 25051 w 466534"/>
                        <a:gd name="connsiteY12" fmla="*/ 286703 h 286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6534" h="286702">
                          <a:moveTo>
                            <a:pt x="25051" y="286703"/>
                          </a:moveTo>
                          <a:cubicBezTo>
                            <a:pt x="8954" y="286703"/>
                            <a:pt x="95" y="285083"/>
                            <a:pt x="0" y="285083"/>
                          </a:cubicBezTo>
                          <a:lnTo>
                            <a:pt x="0" y="285083"/>
                          </a:lnTo>
                          <a:lnTo>
                            <a:pt x="476" y="282321"/>
                          </a:lnTo>
                          <a:cubicBezTo>
                            <a:pt x="476" y="282321"/>
                            <a:pt x="9049" y="283940"/>
                            <a:pt x="24956" y="283940"/>
                          </a:cubicBezTo>
                          <a:lnTo>
                            <a:pt x="24956" y="283940"/>
                          </a:lnTo>
                          <a:cubicBezTo>
                            <a:pt x="88487" y="283940"/>
                            <a:pt x="266986" y="258223"/>
                            <a:pt x="464344" y="0"/>
                          </a:cubicBezTo>
                          <a:lnTo>
                            <a:pt x="464344" y="0"/>
                          </a:lnTo>
                          <a:lnTo>
                            <a:pt x="466535" y="1715"/>
                          </a:lnTo>
                          <a:cubicBezTo>
                            <a:pt x="269081" y="260414"/>
                            <a:pt x="89440" y="286703"/>
                            <a:pt x="25051" y="286703"/>
                          </a:cubicBezTo>
                          <a:lnTo>
                            <a:pt x="25051" y="286703"/>
                          </a:lnTo>
                          <a:cubicBezTo>
                            <a:pt x="25146" y="286703"/>
                            <a:pt x="25146" y="286703"/>
                            <a:pt x="25051" y="286703"/>
                          </a:cubicBezTo>
                          <a:lnTo>
                            <a:pt x="25051" y="286703"/>
                          </a:lnTo>
                          <a:close/>
                        </a:path>
                      </a:pathLst>
                    </a:custGeom>
                    <a:solidFill>
                      <a:srgbClr val="FDF2F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46" name="Freeform: Shape 17545">
                      <a:extLst>
                        <a:ext uri="{FF2B5EF4-FFF2-40B4-BE49-F238E27FC236}">
                          <a16:creationId xmlns:a16="http://schemas.microsoft.com/office/drawing/2014/main" id="{39E81B5B-BF90-43AF-826F-1C580C9E06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7240" y="5094199"/>
                      <a:ext cx="466153" cy="295655"/>
                    </a:xfrm>
                    <a:custGeom>
                      <a:avLst/>
                      <a:gdLst>
                        <a:gd name="connsiteX0" fmla="*/ 20479 w 466153"/>
                        <a:gd name="connsiteY0" fmla="*/ 286322 h 295655"/>
                        <a:gd name="connsiteX1" fmla="*/ 0 w 466153"/>
                        <a:gd name="connsiteY1" fmla="*/ 284607 h 295655"/>
                        <a:gd name="connsiteX2" fmla="*/ 6001 w 466153"/>
                        <a:gd name="connsiteY2" fmla="*/ 289179 h 295655"/>
                        <a:gd name="connsiteX3" fmla="*/ 6382 w 466153"/>
                        <a:gd name="connsiteY3" fmla="*/ 286893 h 295655"/>
                        <a:gd name="connsiteX4" fmla="*/ 42863 w 466153"/>
                        <a:gd name="connsiteY4" fmla="*/ 292799 h 295655"/>
                        <a:gd name="connsiteX5" fmla="*/ 42863 w 466153"/>
                        <a:gd name="connsiteY5" fmla="*/ 292799 h 295655"/>
                        <a:gd name="connsiteX6" fmla="*/ 463868 w 466153"/>
                        <a:gd name="connsiteY6" fmla="*/ 0 h 295655"/>
                        <a:gd name="connsiteX7" fmla="*/ 463868 w 466153"/>
                        <a:gd name="connsiteY7" fmla="*/ 0 h 295655"/>
                        <a:gd name="connsiteX8" fmla="*/ 466154 w 466153"/>
                        <a:gd name="connsiteY8" fmla="*/ 1619 h 295655"/>
                        <a:gd name="connsiteX9" fmla="*/ 42958 w 466153"/>
                        <a:gd name="connsiteY9" fmla="*/ 295656 h 295655"/>
                        <a:gd name="connsiteX10" fmla="*/ 42958 w 466153"/>
                        <a:gd name="connsiteY10" fmla="*/ 295656 h 295655"/>
                        <a:gd name="connsiteX11" fmla="*/ 20479 w 466153"/>
                        <a:gd name="connsiteY11" fmla="*/ 286322 h 295655"/>
                        <a:gd name="connsiteX12" fmla="*/ 20479 w 466153"/>
                        <a:gd name="connsiteY12" fmla="*/ 286322 h 295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6153" h="295655">
                          <a:moveTo>
                            <a:pt x="20479" y="286322"/>
                          </a:moveTo>
                          <a:cubicBezTo>
                            <a:pt x="7049" y="286322"/>
                            <a:pt x="0" y="284607"/>
                            <a:pt x="0" y="284607"/>
                          </a:cubicBezTo>
                          <a:cubicBezTo>
                            <a:pt x="0" y="284607"/>
                            <a:pt x="2191" y="286893"/>
                            <a:pt x="6001" y="289179"/>
                          </a:cubicBezTo>
                          <a:lnTo>
                            <a:pt x="6382" y="286893"/>
                          </a:lnTo>
                          <a:cubicBezTo>
                            <a:pt x="10287" y="289179"/>
                            <a:pt x="22860" y="292799"/>
                            <a:pt x="42863" y="292799"/>
                          </a:cubicBezTo>
                          <a:lnTo>
                            <a:pt x="42863" y="292799"/>
                          </a:lnTo>
                          <a:cubicBezTo>
                            <a:pt x="110300" y="292799"/>
                            <a:pt x="279178" y="260604"/>
                            <a:pt x="463868" y="0"/>
                          </a:cubicBezTo>
                          <a:lnTo>
                            <a:pt x="463868" y="0"/>
                          </a:lnTo>
                          <a:lnTo>
                            <a:pt x="466154" y="1619"/>
                          </a:lnTo>
                          <a:cubicBezTo>
                            <a:pt x="281178" y="262700"/>
                            <a:pt x="111347" y="295656"/>
                            <a:pt x="42958" y="295656"/>
                          </a:cubicBezTo>
                          <a:lnTo>
                            <a:pt x="42958" y="295656"/>
                          </a:lnTo>
                          <a:cubicBezTo>
                            <a:pt x="29433" y="295561"/>
                            <a:pt x="20574" y="286322"/>
                            <a:pt x="20479" y="286322"/>
                          </a:cubicBezTo>
                          <a:lnTo>
                            <a:pt x="20479" y="286322"/>
                          </a:lnTo>
                          <a:close/>
                        </a:path>
                      </a:pathLst>
                    </a:custGeom>
                    <a:solidFill>
                      <a:srgbClr val="D6D7D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47" name="Freeform: Shape 17546">
                      <a:extLst>
                        <a:ext uri="{FF2B5EF4-FFF2-40B4-BE49-F238E27FC236}">
                          <a16:creationId xmlns:a16="http://schemas.microsoft.com/office/drawing/2014/main" id="{3B441726-541A-47D8-AAF5-4FE1E3EF15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7717" y="5094295"/>
                      <a:ext cx="465772" cy="304514"/>
                    </a:xfrm>
                    <a:custGeom>
                      <a:avLst/>
                      <a:gdLst>
                        <a:gd name="connsiteX0" fmla="*/ 16002 w 465772"/>
                        <a:gd name="connsiteY0" fmla="*/ 285941 h 304514"/>
                        <a:gd name="connsiteX1" fmla="*/ 0 w 465772"/>
                        <a:gd name="connsiteY1" fmla="*/ 284226 h 304514"/>
                        <a:gd name="connsiteX2" fmla="*/ 12097 w 465772"/>
                        <a:gd name="connsiteY2" fmla="*/ 293275 h 304514"/>
                        <a:gd name="connsiteX3" fmla="*/ 12478 w 465772"/>
                        <a:gd name="connsiteY3" fmla="*/ 291465 h 304514"/>
                        <a:gd name="connsiteX4" fmla="*/ 60865 w 465772"/>
                        <a:gd name="connsiteY4" fmla="*/ 301657 h 304514"/>
                        <a:gd name="connsiteX5" fmla="*/ 60865 w 465772"/>
                        <a:gd name="connsiteY5" fmla="*/ 301657 h 304514"/>
                        <a:gd name="connsiteX6" fmla="*/ 463487 w 465772"/>
                        <a:gd name="connsiteY6" fmla="*/ 0 h 304514"/>
                        <a:gd name="connsiteX7" fmla="*/ 463487 w 465772"/>
                        <a:gd name="connsiteY7" fmla="*/ 0 h 304514"/>
                        <a:gd name="connsiteX8" fmla="*/ 465772 w 465772"/>
                        <a:gd name="connsiteY8" fmla="*/ 1524 h 304514"/>
                        <a:gd name="connsiteX9" fmla="*/ 60865 w 465772"/>
                        <a:gd name="connsiteY9" fmla="*/ 304514 h 304514"/>
                        <a:gd name="connsiteX10" fmla="*/ 60865 w 465772"/>
                        <a:gd name="connsiteY10" fmla="*/ 304514 h 304514"/>
                        <a:gd name="connsiteX11" fmla="*/ 16002 w 465772"/>
                        <a:gd name="connsiteY11" fmla="*/ 285941 h 304514"/>
                        <a:gd name="connsiteX12" fmla="*/ 16002 w 465772"/>
                        <a:gd name="connsiteY12" fmla="*/ 285941 h 304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5772" h="304514">
                          <a:moveTo>
                            <a:pt x="16002" y="285941"/>
                          </a:moveTo>
                          <a:cubicBezTo>
                            <a:pt x="5239" y="285941"/>
                            <a:pt x="0" y="284226"/>
                            <a:pt x="0" y="284226"/>
                          </a:cubicBezTo>
                          <a:cubicBezTo>
                            <a:pt x="0" y="284226"/>
                            <a:pt x="4381" y="288798"/>
                            <a:pt x="12097" y="293275"/>
                          </a:cubicBezTo>
                          <a:lnTo>
                            <a:pt x="12478" y="291465"/>
                          </a:lnTo>
                          <a:cubicBezTo>
                            <a:pt x="20193" y="296037"/>
                            <a:pt x="36957" y="301657"/>
                            <a:pt x="60865" y="301657"/>
                          </a:cubicBezTo>
                          <a:lnTo>
                            <a:pt x="60865" y="301657"/>
                          </a:lnTo>
                          <a:cubicBezTo>
                            <a:pt x="132207" y="301657"/>
                            <a:pt x="291370" y="262985"/>
                            <a:pt x="463487" y="0"/>
                          </a:cubicBezTo>
                          <a:lnTo>
                            <a:pt x="463487" y="0"/>
                          </a:lnTo>
                          <a:lnTo>
                            <a:pt x="465772" y="1524"/>
                          </a:lnTo>
                          <a:cubicBezTo>
                            <a:pt x="293465" y="264986"/>
                            <a:pt x="133350" y="304514"/>
                            <a:pt x="60865" y="304514"/>
                          </a:cubicBezTo>
                          <a:lnTo>
                            <a:pt x="60865" y="304514"/>
                          </a:lnTo>
                          <a:cubicBezTo>
                            <a:pt x="33719" y="304419"/>
                            <a:pt x="16097" y="285941"/>
                            <a:pt x="16002" y="285941"/>
                          </a:cubicBezTo>
                          <a:lnTo>
                            <a:pt x="16002" y="285941"/>
                          </a:lnTo>
                          <a:close/>
                        </a:path>
                      </a:pathLst>
                    </a:custGeom>
                    <a:solidFill>
                      <a:srgbClr val="B2BCB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48" name="Freeform: Shape 17547">
                      <a:extLst>
                        <a:ext uri="{FF2B5EF4-FFF2-40B4-BE49-F238E27FC236}">
                          <a16:creationId xmlns:a16="http://schemas.microsoft.com/office/drawing/2014/main" id="{F28DF09E-886D-4F7A-87D0-94487967B1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8193" y="5094295"/>
                      <a:ext cx="465296" cy="313372"/>
                    </a:xfrm>
                    <a:custGeom>
                      <a:avLst/>
                      <a:gdLst>
                        <a:gd name="connsiteX0" fmla="*/ 11525 w 465296"/>
                        <a:gd name="connsiteY0" fmla="*/ 285655 h 313372"/>
                        <a:gd name="connsiteX1" fmla="*/ 0 w 465296"/>
                        <a:gd name="connsiteY1" fmla="*/ 283845 h 313372"/>
                        <a:gd name="connsiteX2" fmla="*/ 18097 w 465296"/>
                        <a:gd name="connsiteY2" fmla="*/ 297466 h 313372"/>
                        <a:gd name="connsiteX3" fmla="*/ 18383 w 465296"/>
                        <a:gd name="connsiteY3" fmla="*/ 296132 h 313372"/>
                        <a:gd name="connsiteX4" fmla="*/ 78677 w 465296"/>
                        <a:gd name="connsiteY4" fmla="*/ 310610 h 313372"/>
                        <a:gd name="connsiteX5" fmla="*/ 78677 w 465296"/>
                        <a:gd name="connsiteY5" fmla="*/ 310610 h 313372"/>
                        <a:gd name="connsiteX6" fmla="*/ 462915 w 465296"/>
                        <a:gd name="connsiteY6" fmla="*/ 0 h 313372"/>
                        <a:gd name="connsiteX7" fmla="*/ 462915 w 465296"/>
                        <a:gd name="connsiteY7" fmla="*/ 0 h 313372"/>
                        <a:gd name="connsiteX8" fmla="*/ 465296 w 465296"/>
                        <a:gd name="connsiteY8" fmla="*/ 1429 h 313372"/>
                        <a:gd name="connsiteX9" fmla="*/ 78772 w 465296"/>
                        <a:gd name="connsiteY9" fmla="*/ 313373 h 313372"/>
                        <a:gd name="connsiteX10" fmla="*/ 78772 w 465296"/>
                        <a:gd name="connsiteY10" fmla="*/ 313373 h 313372"/>
                        <a:gd name="connsiteX11" fmla="*/ 11525 w 465296"/>
                        <a:gd name="connsiteY11" fmla="*/ 285655 h 313372"/>
                        <a:gd name="connsiteX12" fmla="*/ 11525 w 465296"/>
                        <a:gd name="connsiteY12" fmla="*/ 285655 h 313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5296" h="313372">
                          <a:moveTo>
                            <a:pt x="11525" y="285655"/>
                          </a:moveTo>
                          <a:cubicBezTo>
                            <a:pt x="3429" y="285655"/>
                            <a:pt x="0" y="283845"/>
                            <a:pt x="0" y="283845"/>
                          </a:cubicBezTo>
                          <a:cubicBezTo>
                            <a:pt x="0" y="283845"/>
                            <a:pt x="6572" y="290608"/>
                            <a:pt x="18097" y="297466"/>
                          </a:cubicBezTo>
                          <a:lnTo>
                            <a:pt x="18383" y="296132"/>
                          </a:lnTo>
                          <a:cubicBezTo>
                            <a:pt x="29909" y="302990"/>
                            <a:pt x="50768" y="310610"/>
                            <a:pt x="78677" y="310610"/>
                          </a:cubicBezTo>
                          <a:lnTo>
                            <a:pt x="78677" y="310610"/>
                          </a:lnTo>
                          <a:cubicBezTo>
                            <a:pt x="153924" y="310610"/>
                            <a:pt x="303371" y="265462"/>
                            <a:pt x="462915" y="0"/>
                          </a:cubicBezTo>
                          <a:lnTo>
                            <a:pt x="462915" y="0"/>
                          </a:lnTo>
                          <a:lnTo>
                            <a:pt x="465296" y="1429"/>
                          </a:lnTo>
                          <a:cubicBezTo>
                            <a:pt x="305657" y="267272"/>
                            <a:pt x="155162" y="313373"/>
                            <a:pt x="78772" y="313373"/>
                          </a:cubicBezTo>
                          <a:lnTo>
                            <a:pt x="78772" y="313373"/>
                          </a:lnTo>
                          <a:cubicBezTo>
                            <a:pt x="38100" y="313373"/>
                            <a:pt x="11621" y="285655"/>
                            <a:pt x="11525" y="285655"/>
                          </a:cubicBezTo>
                          <a:lnTo>
                            <a:pt x="11525" y="285655"/>
                          </a:lnTo>
                          <a:close/>
                        </a:path>
                      </a:pathLst>
                    </a:custGeom>
                    <a:solidFill>
                      <a:srgbClr val="8F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49" name="Freeform: Shape 17548">
                      <a:extLst>
                        <a:ext uri="{FF2B5EF4-FFF2-40B4-BE49-F238E27FC236}">
                          <a16:creationId xmlns:a16="http://schemas.microsoft.com/office/drawing/2014/main" id="{DBCB18ED-8D1D-47ED-8EDD-BA8D79FEC3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8669" y="5094390"/>
                      <a:ext cx="464724" cy="322325"/>
                    </a:xfrm>
                    <a:custGeom>
                      <a:avLst/>
                      <a:gdLst>
                        <a:gd name="connsiteX0" fmla="*/ 7048 w 464724"/>
                        <a:gd name="connsiteY0" fmla="*/ 285274 h 322325"/>
                        <a:gd name="connsiteX1" fmla="*/ 0 w 464724"/>
                        <a:gd name="connsiteY1" fmla="*/ 283464 h 322325"/>
                        <a:gd name="connsiteX2" fmla="*/ 24193 w 464724"/>
                        <a:gd name="connsiteY2" fmla="*/ 301657 h 322325"/>
                        <a:gd name="connsiteX3" fmla="*/ 24384 w 464724"/>
                        <a:gd name="connsiteY3" fmla="*/ 300704 h 322325"/>
                        <a:gd name="connsiteX4" fmla="*/ 96583 w 464724"/>
                        <a:gd name="connsiteY4" fmla="*/ 319469 h 322325"/>
                        <a:gd name="connsiteX5" fmla="*/ 96583 w 464724"/>
                        <a:gd name="connsiteY5" fmla="*/ 319469 h 322325"/>
                        <a:gd name="connsiteX6" fmla="*/ 462343 w 464724"/>
                        <a:gd name="connsiteY6" fmla="*/ 0 h 322325"/>
                        <a:gd name="connsiteX7" fmla="*/ 462343 w 464724"/>
                        <a:gd name="connsiteY7" fmla="*/ 0 h 322325"/>
                        <a:gd name="connsiteX8" fmla="*/ 464725 w 464724"/>
                        <a:gd name="connsiteY8" fmla="*/ 1333 h 322325"/>
                        <a:gd name="connsiteX9" fmla="*/ 96488 w 464724"/>
                        <a:gd name="connsiteY9" fmla="*/ 322326 h 322325"/>
                        <a:gd name="connsiteX10" fmla="*/ 96488 w 464724"/>
                        <a:gd name="connsiteY10" fmla="*/ 322326 h 322325"/>
                        <a:gd name="connsiteX11" fmla="*/ 7048 w 464724"/>
                        <a:gd name="connsiteY11" fmla="*/ 285274 h 322325"/>
                        <a:gd name="connsiteX12" fmla="*/ 7048 w 464724"/>
                        <a:gd name="connsiteY12" fmla="*/ 285274 h 322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4724" h="322325">
                          <a:moveTo>
                            <a:pt x="7048" y="285274"/>
                          </a:moveTo>
                          <a:cubicBezTo>
                            <a:pt x="1714" y="285274"/>
                            <a:pt x="95" y="283464"/>
                            <a:pt x="0" y="283464"/>
                          </a:cubicBezTo>
                          <a:cubicBezTo>
                            <a:pt x="0" y="283464"/>
                            <a:pt x="8763" y="292513"/>
                            <a:pt x="24193" y="301657"/>
                          </a:cubicBezTo>
                          <a:lnTo>
                            <a:pt x="24384" y="300704"/>
                          </a:lnTo>
                          <a:cubicBezTo>
                            <a:pt x="39814" y="309848"/>
                            <a:pt x="64675" y="319469"/>
                            <a:pt x="96583" y="319469"/>
                          </a:cubicBezTo>
                          <a:lnTo>
                            <a:pt x="96583" y="319469"/>
                          </a:lnTo>
                          <a:cubicBezTo>
                            <a:pt x="175736" y="319469"/>
                            <a:pt x="315563" y="267843"/>
                            <a:pt x="462343" y="0"/>
                          </a:cubicBezTo>
                          <a:lnTo>
                            <a:pt x="462343" y="0"/>
                          </a:lnTo>
                          <a:lnTo>
                            <a:pt x="464725" y="1333"/>
                          </a:lnTo>
                          <a:cubicBezTo>
                            <a:pt x="317659" y="269558"/>
                            <a:pt x="176974" y="322231"/>
                            <a:pt x="96488" y="322326"/>
                          </a:cubicBezTo>
                          <a:lnTo>
                            <a:pt x="96488" y="322326"/>
                          </a:lnTo>
                          <a:cubicBezTo>
                            <a:pt x="42386" y="322136"/>
                            <a:pt x="7144" y="285274"/>
                            <a:pt x="7048" y="285274"/>
                          </a:cubicBezTo>
                          <a:lnTo>
                            <a:pt x="7048" y="285274"/>
                          </a:lnTo>
                          <a:close/>
                        </a:path>
                      </a:pathLst>
                    </a:custGeom>
                    <a:solidFill>
                      <a:srgbClr val="6D878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50" name="Freeform: Shape 17549">
                      <a:extLst>
                        <a:ext uri="{FF2B5EF4-FFF2-40B4-BE49-F238E27FC236}">
                          <a16:creationId xmlns:a16="http://schemas.microsoft.com/office/drawing/2014/main" id="{144962F4-FEB2-4047-ACCA-674F47F601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9238" y="5094295"/>
                      <a:ext cx="464251" cy="331184"/>
                    </a:xfrm>
                    <a:custGeom>
                      <a:avLst/>
                      <a:gdLst>
                        <a:gd name="connsiteX0" fmla="*/ 2479 w 464251"/>
                        <a:gd name="connsiteY0" fmla="*/ 284988 h 331184"/>
                        <a:gd name="connsiteX1" fmla="*/ 3 w 464251"/>
                        <a:gd name="connsiteY1" fmla="*/ 283083 h 331184"/>
                        <a:gd name="connsiteX2" fmla="*/ 30197 w 464251"/>
                        <a:gd name="connsiteY2" fmla="*/ 305848 h 331184"/>
                        <a:gd name="connsiteX3" fmla="*/ 30292 w 464251"/>
                        <a:gd name="connsiteY3" fmla="*/ 305372 h 331184"/>
                        <a:gd name="connsiteX4" fmla="*/ 114398 w 464251"/>
                        <a:gd name="connsiteY4" fmla="*/ 328422 h 331184"/>
                        <a:gd name="connsiteX5" fmla="*/ 114398 w 464251"/>
                        <a:gd name="connsiteY5" fmla="*/ 328422 h 331184"/>
                        <a:gd name="connsiteX6" fmla="*/ 461775 w 464251"/>
                        <a:gd name="connsiteY6" fmla="*/ 0 h 331184"/>
                        <a:gd name="connsiteX7" fmla="*/ 461775 w 464251"/>
                        <a:gd name="connsiteY7" fmla="*/ 0 h 331184"/>
                        <a:gd name="connsiteX8" fmla="*/ 464251 w 464251"/>
                        <a:gd name="connsiteY8" fmla="*/ 1238 h 331184"/>
                        <a:gd name="connsiteX9" fmla="*/ 114398 w 464251"/>
                        <a:gd name="connsiteY9" fmla="*/ 331184 h 331184"/>
                        <a:gd name="connsiteX10" fmla="*/ 114398 w 464251"/>
                        <a:gd name="connsiteY10" fmla="*/ 331184 h 331184"/>
                        <a:gd name="connsiteX11" fmla="*/ 2479 w 464251"/>
                        <a:gd name="connsiteY11" fmla="*/ 284988 h 331184"/>
                        <a:gd name="connsiteX12" fmla="*/ 2479 w 464251"/>
                        <a:gd name="connsiteY12" fmla="*/ 284988 h 331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4251" h="331184">
                          <a:moveTo>
                            <a:pt x="2479" y="284988"/>
                          </a:moveTo>
                          <a:cubicBezTo>
                            <a:pt x="-188" y="284988"/>
                            <a:pt x="3" y="283083"/>
                            <a:pt x="3" y="283083"/>
                          </a:cubicBezTo>
                          <a:cubicBezTo>
                            <a:pt x="98" y="283083"/>
                            <a:pt x="10957" y="294418"/>
                            <a:pt x="30197" y="305848"/>
                          </a:cubicBezTo>
                          <a:lnTo>
                            <a:pt x="30292" y="305372"/>
                          </a:lnTo>
                          <a:cubicBezTo>
                            <a:pt x="49533" y="316801"/>
                            <a:pt x="78489" y="328422"/>
                            <a:pt x="114398" y="328422"/>
                          </a:cubicBezTo>
                          <a:lnTo>
                            <a:pt x="114398" y="328422"/>
                          </a:lnTo>
                          <a:cubicBezTo>
                            <a:pt x="197456" y="328422"/>
                            <a:pt x="327568" y="270224"/>
                            <a:pt x="461775" y="0"/>
                          </a:cubicBezTo>
                          <a:lnTo>
                            <a:pt x="461775" y="0"/>
                          </a:lnTo>
                          <a:lnTo>
                            <a:pt x="464251" y="1238"/>
                          </a:lnTo>
                          <a:cubicBezTo>
                            <a:pt x="329854" y="271844"/>
                            <a:pt x="198885" y="331184"/>
                            <a:pt x="114398" y="331184"/>
                          </a:cubicBezTo>
                          <a:lnTo>
                            <a:pt x="114398" y="331184"/>
                          </a:lnTo>
                          <a:cubicBezTo>
                            <a:pt x="46675" y="331184"/>
                            <a:pt x="2575" y="285083"/>
                            <a:pt x="2479" y="284988"/>
                          </a:cubicBezTo>
                          <a:lnTo>
                            <a:pt x="2479" y="284988"/>
                          </a:lnTo>
                          <a:close/>
                        </a:path>
                      </a:pathLst>
                    </a:custGeom>
                    <a:solidFill>
                      <a:srgbClr val="4E6E6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51" name="Freeform: Shape 17550">
                      <a:extLst>
                        <a:ext uri="{FF2B5EF4-FFF2-40B4-BE49-F238E27FC236}">
                          <a16:creationId xmlns:a16="http://schemas.microsoft.com/office/drawing/2014/main" id="{A8311BAC-0A60-4DF4-82E6-5F8DBDF3E5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7621" y="5094390"/>
                      <a:ext cx="465867" cy="340042"/>
                    </a:xfrm>
                    <a:custGeom>
                      <a:avLst/>
                      <a:gdLst>
                        <a:gd name="connsiteX0" fmla="*/ 0 w 465867"/>
                        <a:gd name="connsiteY0" fmla="*/ 284607 h 340042"/>
                        <a:gd name="connsiteX1" fmla="*/ 2000 w 465867"/>
                        <a:gd name="connsiteY1" fmla="*/ 282702 h 340042"/>
                        <a:gd name="connsiteX2" fmla="*/ 38291 w 465867"/>
                        <a:gd name="connsiteY2" fmla="*/ 309944 h 340042"/>
                        <a:gd name="connsiteX3" fmla="*/ 38291 w 465867"/>
                        <a:gd name="connsiteY3" fmla="*/ 309944 h 340042"/>
                        <a:gd name="connsiteX4" fmla="*/ 134303 w 465867"/>
                        <a:gd name="connsiteY4" fmla="*/ 337280 h 340042"/>
                        <a:gd name="connsiteX5" fmla="*/ 134303 w 465867"/>
                        <a:gd name="connsiteY5" fmla="*/ 337280 h 340042"/>
                        <a:gd name="connsiteX6" fmla="*/ 463296 w 465867"/>
                        <a:gd name="connsiteY6" fmla="*/ 0 h 340042"/>
                        <a:gd name="connsiteX7" fmla="*/ 463296 w 465867"/>
                        <a:gd name="connsiteY7" fmla="*/ 0 h 340042"/>
                        <a:gd name="connsiteX8" fmla="*/ 465868 w 465867"/>
                        <a:gd name="connsiteY8" fmla="*/ 1143 h 340042"/>
                        <a:gd name="connsiteX9" fmla="*/ 134303 w 465867"/>
                        <a:gd name="connsiteY9" fmla="*/ 340043 h 340042"/>
                        <a:gd name="connsiteX10" fmla="*/ 134303 w 465867"/>
                        <a:gd name="connsiteY10" fmla="*/ 340043 h 340042"/>
                        <a:gd name="connsiteX11" fmla="*/ 0 w 465867"/>
                        <a:gd name="connsiteY11" fmla="*/ 284607 h 340042"/>
                        <a:gd name="connsiteX12" fmla="*/ 0 w 465867"/>
                        <a:gd name="connsiteY12" fmla="*/ 284607 h 3400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5867" h="340042">
                          <a:moveTo>
                            <a:pt x="0" y="284607"/>
                          </a:moveTo>
                          <a:lnTo>
                            <a:pt x="2000" y="282702"/>
                          </a:lnTo>
                          <a:cubicBezTo>
                            <a:pt x="2096" y="282702"/>
                            <a:pt x="15145" y="296323"/>
                            <a:pt x="38291" y="309944"/>
                          </a:cubicBezTo>
                          <a:lnTo>
                            <a:pt x="38291" y="309944"/>
                          </a:lnTo>
                          <a:cubicBezTo>
                            <a:pt x="61341" y="323564"/>
                            <a:pt x="94393" y="337280"/>
                            <a:pt x="134303" y="337280"/>
                          </a:cubicBezTo>
                          <a:lnTo>
                            <a:pt x="134303" y="337280"/>
                          </a:lnTo>
                          <a:cubicBezTo>
                            <a:pt x="221266" y="337280"/>
                            <a:pt x="341662" y="272606"/>
                            <a:pt x="463296" y="0"/>
                          </a:cubicBezTo>
                          <a:lnTo>
                            <a:pt x="463296" y="0"/>
                          </a:lnTo>
                          <a:lnTo>
                            <a:pt x="465868" y="1143"/>
                          </a:lnTo>
                          <a:cubicBezTo>
                            <a:pt x="344138" y="274130"/>
                            <a:pt x="222885" y="340043"/>
                            <a:pt x="134303" y="340043"/>
                          </a:cubicBezTo>
                          <a:lnTo>
                            <a:pt x="134303" y="340043"/>
                          </a:lnTo>
                          <a:cubicBezTo>
                            <a:pt x="53150" y="340043"/>
                            <a:pt x="191" y="284702"/>
                            <a:pt x="0" y="284607"/>
                          </a:cubicBezTo>
                          <a:lnTo>
                            <a:pt x="0" y="284607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532" name="Freeform: Shape 17531">
                  <a:extLst>
                    <a:ext uri="{FF2B5EF4-FFF2-40B4-BE49-F238E27FC236}">
                      <a16:creationId xmlns:a16="http://schemas.microsoft.com/office/drawing/2014/main" id="{E62C0BBB-4CD8-49D0-B773-83D35DB46088}"/>
                    </a:ext>
                  </a:extLst>
                </p:cNvPr>
                <p:cNvSpPr/>
                <p:nvPr/>
              </p:nvSpPr>
              <p:spPr>
                <a:xfrm>
                  <a:off x="3837717" y="5091056"/>
                  <a:ext cx="468153" cy="352364"/>
                </a:xfrm>
                <a:custGeom>
                  <a:avLst/>
                  <a:gdLst>
                    <a:gd name="connsiteX0" fmla="*/ 468154 w 468153"/>
                    <a:gd name="connsiteY0" fmla="*/ 0 h 352364"/>
                    <a:gd name="connsiteX1" fmla="*/ 411004 w 468153"/>
                    <a:gd name="connsiteY1" fmla="*/ 66008 h 352364"/>
                    <a:gd name="connsiteX2" fmla="*/ 0 w 468153"/>
                    <a:gd name="connsiteY2" fmla="*/ 286798 h 352364"/>
                    <a:gd name="connsiteX3" fmla="*/ 468154 w 468153"/>
                    <a:gd name="connsiteY3" fmla="*/ 0 h 352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8153" h="352364">
                      <a:moveTo>
                        <a:pt x="468154" y="0"/>
                      </a:moveTo>
                      <a:cubicBezTo>
                        <a:pt x="468154" y="0"/>
                        <a:pt x="447485" y="27813"/>
                        <a:pt x="411004" y="66008"/>
                      </a:cubicBezTo>
                      <a:cubicBezTo>
                        <a:pt x="209360" y="333470"/>
                        <a:pt x="75819" y="332804"/>
                        <a:pt x="0" y="286798"/>
                      </a:cubicBezTo>
                      <a:cubicBezTo>
                        <a:pt x="13621" y="302228"/>
                        <a:pt x="236315" y="540734"/>
                        <a:pt x="468154" y="0"/>
                      </a:cubicBezTo>
                      <a:close/>
                    </a:path>
                  </a:pathLst>
                </a:custGeom>
                <a:solidFill>
                  <a:srgbClr val="008983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33" name="Freeform: Shape 17532">
                  <a:extLst>
                    <a:ext uri="{FF2B5EF4-FFF2-40B4-BE49-F238E27FC236}">
                      <a16:creationId xmlns:a16="http://schemas.microsoft.com/office/drawing/2014/main" id="{AFC99985-9D47-4868-80A1-43ADC0465ADF}"/>
                    </a:ext>
                  </a:extLst>
                </p:cNvPr>
                <p:cNvSpPr/>
                <p:nvPr/>
              </p:nvSpPr>
              <p:spPr>
                <a:xfrm>
                  <a:off x="4032871" y="5093628"/>
                  <a:ext cx="273189" cy="457104"/>
                </a:xfrm>
                <a:custGeom>
                  <a:avLst/>
                  <a:gdLst>
                    <a:gd name="connsiteX0" fmla="*/ 273190 w 273189"/>
                    <a:gd name="connsiteY0" fmla="*/ 0 h 457104"/>
                    <a:gd name="connsiteX1" fmla="*/ 584 w 273189"/>
                    <a:gd name="connsiteY1" fmla="*/ 457105 h 457104"/>
                    <a:gd name="connsiteX2" fmla="*/ 273190 w 273189"/>
                    <a:gd name="connsiteY2" fmla="*/ 0 h 45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3189" h="457104">
                      <a:moveTo>
                        <a:pt x="273190" y="0"/>
                      </a:moveTo>
                      <a:cubicBezTo>
                        <a:pt x="273190" y="0"/>
                        <a:pt x="-14656" y="291179"/>
                        <a:pt x="584" y="457105"/>
                      </a:cubicBezTo>
                      <a:cubicBezTo>
                        <a:pt x="584" y="457105"/>
                        <a:pt x="159557" y="414528"/>
                        <a:pt x="273190" y="0"/>
                      </a:cubicBezTo>
                      <a:close/>
                    </a:path>
                  </a:pathLst>
                </a:custGeom>
                <a:solidFill>
                  <a:srgbClr val="00767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534" name="Graphic 1">
                  <a:extLst>
                    <a:ext uri="{FF2B5EF4-FFF2-40B4-BE49-F238E27FC236}">
                      <a16:creationId xmlns:a16="http://schemas.microsoft.com/office/drawing/2014/main" id="{6043D6DC-4F9B-4C41-8224-8F8E3CDB6993}"/>
                    </a:ext>
                  </a:extLst>
                </p:cNvPr>
                <p:cNvGrpSpPr/>
                <p:nvPr/>
              </p:nvGrpSpPr>
              <p:grpSpPr>
                <a:xfrm>
                  <a:off x="4032122" y="5092771"/>
                  <a:ext cx="275367" cy="459105"/>
                  <a:chOff x="4032122" y="5092771"/>
                  <a:chExt cx="275367" cy="459105"/>
                </a:xfrm>
                <a:solidFill>
                  <a:schemeClr val="accent1"/>
                </a:solidFill>
              </p:grpSpPr>
              <p:sp>
                <p:nvSpPr>
                  <p:cNvPr id="17536" name="Freeform: Shape 17535">
                    <a:extLst>
                      <a:ext uri="{FF2B5EF4-FFF2-40B4-BE49-F238E27FC236}">
                        <a16:creationId xmlns:a16="http://schemas.microsoft.com/office/drawing/2014/main" id="{B422E92D-30DA-4FD4-AFD2-B5B8FA326696}"/>
                      </a:ext>
                    </a:extLst>
                  </p:cNvPr>
                  <p:cNvSpPr/>
                  <p:nvPr/>
                </p:nvSpPr>
                <p:spPr>
                  <a:xfrm>
                    <a:off x="4032122" y="5092771"/>
                    <a:ext cx="275082" cy="458342"/>
                  </a:xfrm>
                  <a:custGeom>
                    <a:avLst/>
                    <a:gdLst>
                      <a:gd name="connsiteX0" fmla="*/ 0 w 275082"/>
                      <a:gd name="connsiteY0" fmla="*/ 457772 h 458342"/>
                      <a:gd name="connsiteX1" fmla="*/ 272987 w 275082"/>
                      <a:gd name="connsiteY1" fmla="*/ 0 h 458342"/>
                      <a:gd name="connsiteX2" fmla="*/ 272987 w 275082"/>
                      <a:gd name="connsiteY2" fmla="*/ 0 h 458342"/>
                      <a:gd name="connsiteX3" fmla="*/ 272987 w 275082"/>
                      <a:gd name="connsiteY3" fmla="*/ 0 h 458342"/>
                      <a:gd name="connsiteX4" fmla="*/ 275082 w 275082"/>
                      <a:gd name="connsiteY4" fmla="*/ 1905 h 458342"/>
                      <a:gd name="connsiteX5" fmla="*/ 236982 w 275082"/>
                      <a:gd name="connsiteY5" fmla="*/ 46768 h 458342"/>
                      <a:gd name="connsiteX6" fmla="*/ 236982 w 275082"/>
                      <a:gd name="connsiteY6" fmla="*/ 46768 h 458342"/>
                      <a:gd name="connsiteX7" fmla="*/ 150781 w 275082"/>
                      <a:gd name="connsiteY7" fmla="*/ 159734 h 458342"/>
                      <a:gd name="connsiteX8" fmla="*/ 150781 w 275082"/>
                      <a:gd name="connsiteY8" fmla="*/ 159734 h 458342"/>
                      <a:gd name="connsiteX9" fmla="*/ 2762 w 275082"/>
                      <a:gd name="connsiteY9" fmla="*/ 458343 h 458342"/>
                      <a:gd name="connsiteX10" fmla="*/ 2762 w 275082"/>
                      <a:gd name="connsiteY10" fmla="*/ 458343 h 458342"/>
                      <a:gd name="connsiteX11" fmla="*/ 0 w 275082"/>
                      <a:gd name="connsiteY11" fmla="*/ 457772 h 458342"/>
                      <a:gd name="connsiteX12" fmla="*/ 0 w 275082"/>
                      <a:gd name="connsiteY12" fmla="*/ 457772 h 458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75082" h="458342">
                        <a:moveTo>
                          <a:pt x="0" y="457772"/>
                        </a:moveTo>
                        <a:cubicBezTo>
                          <a:pt x="32004" y="268796"/>
                          <a:pt x="272891" y="95"/>
                          <a:pt x="272987" y="0"/>
                        </a:cubicBezTo>
                        <a:lnTo>
                          <a:pt x="272987" y="0"/>
                        </a:lnTo>
                        <a:lnTo>
                          <a:pt x="272987" y="0"/>
                        </a:lnTo>
                        <a:lnTo>
                          <a:pt x="275082" y="1905"/>
                        </a:lnTo>
                        <a:cubicBezTo>
                          <a:pt x="275082" y="1905"/>
                          <a:pt x="260032" y="18669"/>
                          <a:pt x="236982" y="46768"/>
                        </a:cubicBezTo>
                        <a:lnTo>
                          <a:pt x="236982" y="46768"/>
                        </a:lnTo>
                        <a:cubicBezTo>
                          <a:pt x="213931" y="74867"/>
                          <a:pt x="182880" y="114395"/>
                          <a:pt x="150781" y="159734"/>
                        </a:cubicBezTo>
                        <a:lnTo>
                          <a:pt x="150781" y="159734"/>
                        </a:lnTo>
                        <a:cubicBezTo>
                          <a:pt x="86678" y="250412"/>
                          <a:pt x="18574" y="364617"/>
                          <a:pt x="2762" y="458343"/>
                        </a:cubicBezTo>
                        <a:lnTo>
                          <a:pt x="2762" y="458343"/>
                        </a:lnTo>
                        <a:lnTo>
                          <a:pt x="0" y="457772"/>
                        </a:lnTo>
                        <a:lnTo>
                          <a:pt x="0" y="457772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37" name="Freeform: Shape 17536">
                    <a:extLst>
                      <a:ext uri="{FF2B5EF4-FFF2-40B4-BE49-F238E27FC236}">
                        <a16:creationId xmlns:a16="http://schemas.microsoft.com/office/drawing/2014/main" id="{26D91EB3-74E1-4BDA-BB8E-BF774153CF36}"/>
                      </a:ext>
                    </a:extLst>
                  </p:cNvPr>
                  <p:cNvSpPr/>
                  <p:nvPr/>
                </p:nvSpPr>
                <p:spPr>
                  <a:xfrm>
                    <a:off x="4032408" y="5094390"/>
                    <a:ext cx="274796" cy="456247"/>
                  </a:xfrm>
                  <a:custGeom>
                    <a:avLst/>
                    <a:gdLst>
                      <a:gd name="connsiteX0" fmla="*/ 269462 w 274796"/>
                      <a:gd name="connsiteY0" fmla="*/ 7715 h 456247"/>
                      <a:gd name="connsiteX1" fmla="*/ 269462 w 274796"/>
                      <a:gd name="connsiteY1" fmla="*/ 7715 h 456247"/>
                      <a:gd name="connsiteX2" fmla="*/ 269557 w 274796"/>
                      <a:gd name="connsiteY2" fmla="*/ 7620 h 456247"/>
                      <a:gd name="connsiteX3" fmla="*/ 274320 w 274796"/>
                      <a:gd name="connsiteY3" fmla="*/ 0 h 456247"/>
                      <a:gd name="connsiteX4" fmla="*/ 274320 w 274796"/>
                      <a:gd name="connsiteY4" fmla="*/ 0 h 456247"/>
                      <a:gd name="connsiteX5" fmla="*/ 274796 w 274796"/>
                      <a:gd name="connsiteY5" fmla="*/ 95 h 456247"/>
                      <a:gd name="connsiteX6" fmla="*/ 239935 w 274796"/>
                      <a:gd name="connsiteY6" fmla="*/ 46768 h 456247"/>
                      <a:gd name="connsiteX7" fmla="*/ 239935 w 274796"/>
                      <a:gd name="connsiteY7" fmla="*/ 46768 h 456247"/>
                      <a:gd name="connsiteX8" fmla="*/ 159067 w 274796"/>
                      <a:gd name="connsiteY8" fmla="*/ 162878 h 456247"/>
                      <a:gd name="connsiteX9" fmla="*/ 159067 w 274796"/>
                      <a:gd name="connsiteY9" fmla="*/ 162878 h 456247"/>
                      <a:gd name="connsiteX10" fmla="*/ 0 w 274796"/>
                      <a:gd name="connsiteY10" fmla="*/ 456247 h 456247"/>
                      <a:gd name="connsiteX11" fmla="*/ 0 w 274796"/>
                      <a:gd name="connsiteY11" fmla="*/ 456247 h 456247"/>
                      <a:gd name="connsiteX12" fmla="*/ 190 w 274796"/>
                      <a:gd name="connsiteY12" fmla="*/ 453104 h 456247"/>
                      <a:gd name="connsiteX13" fmla="*/ 190 w 274796"/>
                      <a:gd name="connsiteY13" fmla="*/ 453104 h 456247"/>
                      <a:gd name="connsiteX14" fmla="*/ 269462 w 274796"/>
                      <a:gd name="connsiteY14" fmla="*/ 7715 h 456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74796" h="456247">
                        <a:moveTo>
                          <a:pt x="269462" y="7715"/>
                        </a:moveTo>
                        <a:lnTo>
                          <a:pt x="269462" y="7715"/>
                        </a:lnTo>
                        <a:cubicBezTo>
                          <a:pt x="269462" y="7715"/>
                          <a:pt x="269462" y="7620"/>
                          <a:pt x="269557" y="7620"/>
                        </a:cubicBezTo>
                        <a:cubicBezTo>
                          <a:pt x="271558" y="2000"/>
                          <a:pt x="274320" y="0"/>
                          <a:pt x="274320" y="0"/>
                        </a:cubicBezTo>
                        <a:lnTo>
                          <a:pt x="274320" y="0"/>
                        </a:lnTo>
                        <a:lnTo>
                          <a:pt x="274796" y="95"/>
                        </a:lnTo>
                        <a:cubicBezTo>
                          <a:pt x="274796" y="95"/>
                          <a:pt x="261175" y="17716"/>
                          <a:pt x="239935" y="46768"/>
                        </a:cubicBezTo>
                        <a:lnTo>
                          <a:pt x="239935" y="46768"/>
                        </a:lnTo>
                        <a:cubicBezTo>
                          <a:pt x="218694" y="75914"/>
                          <a:pt x="189738" y="116681"/>
                          <a:pt x="159067" y="162878"/>
                        </a:cubicBezTo>
                        <a:lnTo>
                          <a:pt x="159067" y="162878"/>
                        </a:lnTo>
                        <a:cubicBezTo>
                          <a:pt x="97822" y="255175"/>
                          <a:pt x="29718" y="369475"/>
                          <a:pt x="0" y="456247"/>
                        </a:cubicBezTo>
                        <a:lnTo>
                          <a:pt x="0" y="456247"/>
                        </a:lnTo>
                        <a:cubicBezTo>
                          <a:pt x="190" y="455295"/>
                          <a:pt x="95" y="454057"/>
                          <a:pt x="190" y="453104"/>
                        </a:cubicBezTo>
                        <a:lnTo>
                          <a:pt x="190" y="453104"/>
                        </a:lnTo>
                        <a:cubicBezTo>
                          <a:pt x="50006" y="282321"/>
                          <a:pt x="263366" y="24956"/>
                          <a:pt x="269462" y="7715"/>
                        </a:cubicBezTo>
                        <a:close/>
                      </a:path>
                    </a:pathLst>
                  </a:custGeom>
                  <a:solidFill>
                    <a:srgbClr val="39646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38" name="Freeform: Shape 17537">
                    <a:extLst>
                      <a:ext uri="{FF2B5EF4-FFF2-40B4-BE49-F238E27FC236}">
                        <a16:creationId xmlns:a16="http://schemas.microsoft.com/office/drawing/2014/main" id="{AD172213-19FA-4F82-B6A8-9E1CCF2D5E91}"/>
                      </a:ext>
                    </a:extLst>
                  </p:cNvPr>
                  <p:cNvSpPr/>
                  <p:nvPr/>
                </p:nvSpPr>
                <p:spPr>
                  <a:xfrm>
                    <a:off x="4032544" y="5094104"/>
                    <a:ext cx="274659" cy="456819"/>
                  </a:xfrm>
                  <a:custGeom>
                    <a:avLst/>
                    <a:gdLst>
                      <a:gd name="connsiteX0" fmla="*/ 266183 w 274659"/>
                      <a:gd name="connsiteY0" fmla="*/ 17431 h 456819"/>
                      <a:gd name="connsiteX1" fmla="*/ 266183 w 274659"/>
                      <a:gd name="connsiteY1" fmla="*/ 17431 h 456819"/>
                      <a:gd name="connsiteX2" fmla="*/ 266278 w 274659"/>
                      <a:gd name="connsiteY2" fmla="*/ 17145 h 456819"/>
                      <a:gd name="connsiteX3" fmla="*/ 273802 w 274659"/>
                      <a:gd name="connsiteY3" fmla="*/ 0 h 456819"/>
                      <a:gd name="connsiteX4" fmla="*/ 273802 w 274659"/>
                      <a:gd name="connsiteY4" fmla="*/ 0 h 456819"/>
                      <a:gd name="connsiteX5" fmla="*/ 274660 w 274659"/>
                      <a:gd name="connsiteY5" fmla="*/ 286 h 456819"/>
                      <a:gd name="connsiteX6" fmla="*/ 243037 w 274659"/>
                      <a:gd name="connsiteY6" fmla="*/ 48768 h 456819"/>
                      <a:gd name="connsiteX7" fmla="*/ 243037 w 274659"/>
                      <a:gd name="connsiteY7" fmla="*/ 48768 h 456819"/>
                      <a:gd name="connsiteX8" fmla="*/ 167504 w 274659"/>
                      <a:gd name="connsiteY8" fmla="*/ 168116 h 456819"/>
                      <a:gd name="connsiteX9" fmla="*/ 167504 w 274659"/>
                      <a:gd name="connsiteY9" fmla="*/ 168116 h 456819"/>
                      <a:gd name="connsiteX10" fmla="*/ 149 w 274659"/>
                      <a:gd name="connsiteY10" fmla="*/ 456819 h 456819"/>
                      <a:gd name="connsiteX11" fmla="*/ 149 w 274659"/>
                      <a:gd name="connsiteY11" fmla="*/ 456819 h 456819"/>
                      <a:gd name="connsiteX12" fmla="*/ 54 w 274659"/>
                      <a:gd name="connsiteY12" fmla="*/ 453866 h 456819"/>
                      <a:gd name="connsiteX13" fmla="*/ 54 w 274659"/>
                      <a:gd name="connsiteY13" fmla="*/ 453866 h 456819"/>
                      <a:gd name="connsiteX14" fmla="*/ 266183 w 274659"/>
                      <a:gd name="connsiteY14" fmla="*/ 17431 h 45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74659" h="456819">
                        <a:moveTo>
                          <a:pt x="266183" y="17431"/>
                        </a:moveTo>
                        <a:lnTo>
                          <a:pt x="266183" y="17431"/>
                        </a:lnTo>
                        <a:cubicBezTo>
                          <a:pt x="266183" y="17335"/>
                          <a:pt x="266278" y="17240"/>
                          <a:pt x="266278" y="17145"/>
                        </a:cubicBezTo>
                        <a:cubicBezTo>
                          <a:pt x="270278" y="5906"/>
                          <a:pt x="273802" y="0"/>
                          <a:pt x="273802" y="0"/>
                        </a:cubicBezTo>
                        <a:lnTo>
                          <a:pt x="273802" y="0"/>
                        </a:lnTo>
                        <a:lnTo>
                          <a:pt x="274660" y="286"/>
                        </a:lnTo>
                        <a:cubicBezTo>
                          <a:pt x="274660" y="286"/>
                          <a:pt x="262468" y="18669"/>
                          <a:pt x="243037" y="48768"/>
                        </a:cubicBezTo>
                        <a:lnTo>
                          <a:pt x="243037" y="48768"/>
                        </a:lnTo>
                        <a:cubicBezTo>
                          <a:pt x="223606" y="78962"/>
                          <a:pt x="196745" y="121063"/>
                          <a:pt x="167504" y="168116"/>
                        </a:cubicBezTo>
                        <a:lnTo>
                          <a:pt x="167504" y="168116"/>
                        </a:lnTo>
                        <a:cubicBezTo>
                          <a:pt x="109115" y="262128"/>
                          <a:pt x="41012" y="376333"/>
                          <a:pt x="149" y="456819"/>
                        </a:cubicBezTo>
                        <a:lnTo>
                          <a:pt x="149" y="456819"/>
                        </a:lnTo>
                        <a:cubicBezTo>
                          <a:pt x="245" y="456057"/>
                          <a:pt x="-136" y="454628"/>
                          <a:pt x="54" y="453866"/>
                        </a:cubicBezTo>
                        <a:lnTo>
                          <a:pt x="54" y="453866"/>
                        </a:lnTo>
                        <a:cubicBezTo>
                          <a:pt x="65300" y="300800"/>
                          <a:pt x="253895" y="51816"/>
                          <a:pt x="266183" y="17431"/>
                        </a:cubicBezTo>
                        <a:close/>
                      </a:path>
                    </a:pathLst>
                  </a:custGeom>
                  <a:solidFill>
                    <a:srgbClr val="4271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39" name="Freeform: Shape 17538">
                    <a:extLst>
                      <a:ext uri="{FF2B5EF4-FFF2-40B4-BE49-F238E27FC236}">
                        <a16:creationId xmlns:a16="http://schemas.microsoft.com/office/drawing/2014/main" id="{99D6DAE6-AD5D-4C4C-B384-2B0738A15EBF}"/>
                      </a:ext>
                    </a:extLst>
                  </p:cNvPr>
                  <p:cNvSpPr/>
                  <p:nvPr/>
                </p:nvSpPr>
                <p:spPr>
                  <a:xfrm>
                    <a:off x="4032684" y="5093913"/>
                    <a:ext cx="274519" cy="457295"/>
                  </a:xfrm>
                  <a:custGeom>
                    <a:avLst/>
                    <a:gdLst>
                      <a:gd name="connsiteX0" fmla="*/ 262899 w 274519"/>
                      <a:gd name="connsiteY0" fmla="*/ 27051 h 457295"/>
                      <a:gd name="connsiteX1" fmla="*/ 262899 w 274519"/>
                      <a:gd name="connsiteY1" fmla="*/ 27051 h 457295"/>
                      <a:gd name="connsiteX2" fmla="*/ 262994 w 274519"/>
                      <a:gd name="connsiteY2" fmla="*/ 26670 h 457295"/>
                      <a:gd name="connsiteX3" fmla="*/ 273186 w 274519"/>
                      <a:gd name="connsiteY3" fmla="*/ 0 h 457295"/>
                      <a:gd name="connsiteX4" fmla="*/ 273186 w 274519"/>
                      <a:gd name="connsiteY4" fmla="*/ 0 h 457295"/>
                      <a:gd name="connsiteX5" fmla="*/ 274520 w 274519"/>
                      <a:gd name="connsiteY5" fmla="*/ 381 h 457295"/>
                      <a:gd name="connsiteX6" fmla="*/ 246231 w 274519"/>
                      <a:gd name="connsiteY6" fmla="*/ 50673 h 457295"/>
                      <a:gd name="connsiteX7" fmla="*/ 246231 w 274519"/>
                      <a:gd name="connsiteY7" fmla="*/ 50673 h 457295"/>
                      <a:gd name="connsiteX8" fmla="*/ 176127 w 274519"/>
                      <a:gd name="connsiteY8" fmla="*/ 173260 h 457295"/>
                      <a:gd name="connsiteX9" fmla="*/ 176127 w 274519"/>
                      <a:gd name="connsiteY9" fmla="*/ 173260 h 457295"/>
                      <a:gd name="connsiteX10" fmla="*/ 485 w 274519"/>
                      <a:gd name="connsiteY10" fmla="*/ 457295 h 457295"/>
                      <a:gd name="connsiteX11" fmla="*/ 485 w 274519"/>
                      <a:gd name="connsiteY11" fmla="*/ 457295 h 457295"/>
                      <a:gd name="connsiteX12" fmla="*/ 9 w 274519"/>
                      <a:gd name="connsiteY12" fmla="*/ 454533 h 457295"/>
                      <a:gd name="connsiteX13" fmla="*/ 9 w 274519"/>
                      <a:gd name="connsiteY13" fmla="*/ 454533 h 457295"/>
                      <a:gd name="connsiteX14" fmla="*/ 262899 w 274519"/>
                      <a:gd name="connsiteY14" fmla="*/ 27051 h 457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74519" h="457295">
                        <a:moveTo>
                          <a:pt x="262899" y="27051"/>
                        </a:moveTo>
                        <a:lnTo>
                          <a:pt x="262899" y="27051"/>
                        </a:lnTo>
                        <a:cubicBezTo>
                          <a:pt x="262899" y="26956"/>
                          <a:pt x="262994" y="26765"/>
                          <a:pt x="262994" y="26670"/>
                        </a:cubicBezTo>
                        <a:cubicBezTo>
                          <a:pt x="268995" y="9716"/>
                          <a:pt x="273186" y="0"/>
                          <a:pt x="273186" y="0"/>
                        </a:cubicBezTo>
                        <a:lnTo>
                          <a:pt x="273186" y="0"/>
                        </a:lnTo>
                        <a:lnTo>
                          <a:pt x="274520" y="381"/>
                        </a:lnTo>
                        <a:cubicBezTo>
                          <a:pt x="274520" y="381"/>
                          <a:pt x="263852" y="19622"/>
                          <a:pt x="246231" y="50673"/>
                        </a:cubicBezTo>
                        <a:lnTo>
                          <a:pt x="246231" y="50673"/>
                        </a:lnTo>
                        <a:cubicBezTo>
                          <a:pt x="228514" y="81915"/>
                          <a:pt x="203940" y="125254"/>
                          <a:pt x="176127" y="173260"/>
                        </a:cubicBezTo>
                        <a:lnTo>
                          <a:pt x="176127" y="173260"/>
                        </a:lnTo>
                        <a:cubicBezTo>
                          <a:pt x="120596" y="268891"/>
                          <a:pt x="52492" y="383191"/>
                          <a:pt x="485" y="457295"/>
                        </a:cubicBezTo>
                        <a:lnTo>
                          <a:pt x="485" y="457295"/>
                        </a:lnTo>
                        <a:cubicBezTo>
                          <a:pt x="581" y="456724"/>
                          <a:pt x="-86" y="455009"/>
                          <a:pt x="9" y="454533"/>
                        </a:cubicBezTo>
                        <a:lnTo>
                          <a:pt x="9" y="454533"/>
                        </a:lnTo>
                        <a:cubicBezTo>
                          <a:pt x="80686" y="319278"/>
                          <a:pt x="244516" y="78486"/>
                          <a:pt x="262899" y="27051"/>
                        </a:cubicBezTo>
                        <a:close/>
                      </a:path>
                    </a:pathLst>
                  </a:custGeom>
                  <a:solidFill>
                    <a:srgbClr val="4A7E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40" name="Freeform: Shape 17539">
                    <a:extLst>
                      <a:ext uri="{FF2B5EF4-FFF2-40B4-BE49-F238E27FC236}">
                        <a16:creationId xmlns:a16="http://schemas.microsoft.com/office/drawing/2014/main" id="{3A358848-676A-40BB-81A6-E0395DC82337}"/>
                      </a:ext>
                    </a:extLst>
                  </p:cNvPr>
                  <p:cNvSpPr/>
                  <p:nvPr/>
                </p:nvSpPr>
                <p:spPr>
                  <a:xfrm>
                    <a:off x="4032789" y="5093723"/>
                    <a:ext cx="274605" cy="457771"/>
                  </a:xfrm>
                  <a:custGeom>
                    <a:avLst/>
                    <a:gdLst>
                      <a:gd name="connsiteX0" fmla="*/ 259651 w 274605"/>
                      <a:gd name="connsiteY0" fmla="*/ 36671 h 457771"/>
                      <a:gd name="connsiteX1" fmla="*/ 259651 w 274605"/>
                      <a:gd name="connsiteY1" fmla="*/ 36671 h 457771"/>
                      <a:gd name="connsiteX2" fmla="*/ 259842 w 274605"/>
                      <a:gd name="connsiteY2" fmla="*/ 36195 h 457771"/>
                      <a:gd name="connsiteX3" fmla="*/ 272796 w 274605"/>
                      <a:gd name="connsiteY3" fmla="*/ 0 h 457771"/>
                      <a:gd name="connsiteX4" fmla="*/ 272796 w 274605"/>
                      <a:gd name="connsiteY4" fmla="*/ 0 h 457771"/>
                      <a:gd name="connsiteX5" fmla="*/ 274606 w 274605"/>
                      <a:gd name="connsiteY5" fmla="*/ 571 h 457771"/>
                      <a:gd name="connsiteX6" fmla="*/ 249555 w 274605"/>
                      <a:gd name="connsiteY6" fmla="*/ 52673 h 457771"/>
                      <a:gd name="connsiteX7" fmla="*/ 249555 w 274605"/>
                      <a:gd name="connsiteY7" fmla="*/ 52673 h 457771"/>
                      <a:gd name="connsiteX8" fmla="*/ 184785 w 274605"/>
                      <a:gd name="connsiteY8" fmla="*/ 178403 h 457771"/>
                      <a:gd name="connsiteX9" fmla="*/ 184785 w 274605"/>
                      <a:gd name="connsiteY9" fmla="*/ 178403 h 457771"/>
                      <a:gd name="connsiteX10" fmla="*/ 857 w 274605"/>
                      <a:gd name="connsiteY10" fmla="*/ 457772 h 457771"/>
                      <a:gd name="connsiteX11" fmla="*/ 857 w 274605"/>
                      <a:gd name="connsiteY11" fmla="*/ 457772 h 457771"/>
                      <a:gd name="connsiteX12" fmla="*/ 0 w 274605"/>
                      <a:gd name="connsiteY12" fmla="*/ 455105 h 457771"/>
                      <a:gd name="connsiteX13" fmla="*/ 0 w 274605"/>
                      <a:gd name="connsiteY13" fmla="*/ 455105 h 457771"/>
                      <a:gd name="connsiteX14" fmla="*/ 259651 w 274605"/>
                      <a:gd name="connsiteY14" fmla="*/ 36671 h 457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74605" h="457771">
                        <a:moveTo>
                          <a:pt x="259651" y="36671"/>
                        </a:moveTo>
                        <a:lnTo>
                          <a:pt x="259651" y="36671"/>
                        </a:lnTo>
                        <a:cubicBezTo>
                          <a:pt x="259747" y="36481"/>
                          <a:pt x="259747" y="36385"/>
                          <a:pt x="259842" y="36195"/>
                        </a:cubicBezTo>
                        <a:cubicBezTo>
                          <a:pt x="267938" y="13621"/>
                          <a:pt x="272796" y="95"/>
                          <a:pt x="272796" y="0"/>
                        </a:cubicBezTo>
                        <a:lnTo>
                          <a:pt x="272796" y="0"/>
                        </a:lnTo>
                        <a:lnTo>
                          <a:pt x="274606" y="571"/>
                        </a:lnTo>
                        <a:cubicBezTo>
                          <a:pt x="274606" y="571"/>
                          <a:pt x="265366" y="20574"/>
                          <a:pt x="249555" y="52673"/>
                        </a:cubicBezTo>
                        <a:lnTo>
                          <a:pt x="249555" y="52673"/>
                        </a:lnTo>
                        <a:cubicBezTo>
                          <a:pt x="233648" y="84963"/>
                          <a:pt x="211169" y="129540"/>
                          <a:pt x="184785" y="178403"/>
                        </a:cubicBezTo>
                        <a:lnTo>
                          <a:pt x="184785" y="178403"/>
                        </a:lnTo>
                        <a:cubicBezTo>
                          <a:pt x="132112" y="275654"/>
                          <a:pt x="63913" y="389953"/>
                          <a:pt x="857" y="457772"/>
                        </a:cubicBezTo>
                        <a:lnTo>
                          <a:pt x="857" y="457772"/>
                        </a:lnTo>
                        <a:cubicBezTo>
                          <a:pt x="952" y="457391"/>
                          <a:pt x="0" y="455486"/>
                          <a:pt x="0" y="455105"/>
                        </a:cubicBezTo>
                        <a:lnTo>
                          <a:pt x="0" y="455105"/>
                        </a:lnTo>
                        <a:cubicBezTo>
                          <a:pt x="96012" y="337661"/>
                          <a:pt x="235172" y="105251"/>
                          <a:pt x="259651" y="36671"/>
                        </a:cubicBezTo>
                        <a:close/>
                      </a:path>
                    </a:pathLst>
                  </a:custGeom>
                  <a:solidFill>
                    <a:srgbClr val="528B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41" name="Freeform: Shape 17540">
                    <a:extLst>
                      <a:ext uri="{FF2B5EF4-FFF2-40B4-BE49-F238E27FC236}">
                        <a16:creationId xmlns:a16="http://schemas.microsoft.com/office/drawing/2014/main" id="{94BCA4C5-DD49-4254-B512-76D665B82AEE}"/>
                      </a:ext>
                    </a:extLst>
                  </p:cNvPr>
                  <p:cNvSpPr/>
                  <p:nvPr/>
                </p:nvSpPr>
                <p:spPr>
                  <a:xfrm>
                    <a:off x="4032688" y="5093533"/>
                    <a:ext cx="274610" cy="458152"/>
                  </a:xfrm>
                  <a:custGeom>
                    <a:avLst/>
                    <a:gdLst>
                      <a:gd name="connsiteX0" fmla="*/ 256609 w 274610"/>
                      <a:gd name="connsiteY0" fmla="*/ 46291 h 458152"/>
                      <a:gd name="connsiteX1" fmla="*/ 256609 w 274610"/>
                      <a:gd name="connsiteY1" fmla="*/ 46291 h 458152"/>
                      <a:gd name="connsiteX2" fmla="*/ 256799 w 274610"/>
                      <a:gd name="connsiteY2" fmla="*/ 45720 h 458152"/>
                      <a:gd name="connsiteX3" fmla="*/ 272420 w 274610"/>
                      <a:gd name="connsiteY3" fmla="*/ 0 h 458152"/>
                      <a:gd name="connsiteX4" fmla="*/ 272420 w 274610"/>
                      <a:gd name="connsiteY4" fmla="*/ 0 h 458152"/>
                      <a:gd name="connsiteX5" fmla="*/ 274611 w 274610"/>
                      <a:gd name="connsiteY5" fmla="*/ 667 h 458152"/>
                      <a:gd name="connsiteX6" fmla="*/ 252799 w 274610"/>
                      <a:gd name="connsiteY6" fmla="*/ 54673 h 458152"/>
                      <a:gd name="connsiteX7" fmla="*/ 252799 w 274610"/>
                      <a:gd name="connsiteY7" fmla="*/ 54673 h 458152"/>
                      <a:gd name="connsiteX8" fmla="*/ 193363 w 274610"/>
                      <a:gd name="connsiteY8" fmla="*/ 183642 h 458152"/>
                      <a:gd name="connsiteX9" fmla="*/ 193363 w 274610"/>
                      <a:gd name="connsiteY9" fmla="*/ 183642 h 458152"/>
                      <a:gd name="connsiteX10" fmla="*/ 1148 w 274610"/>
                      <a:gd name="connsiteY10" fmla="*/ 458152 h 458152"/>
                      <a:gd name="connsiteX11" fmla="*/ 1148 w 274610"/>
                      <a:gd name="connsiteY11" fmla="*/ 458152 h 458152"/>
                      <a:gd name="connsiteX12" fmla="*/ 5 w 274610"/>
                      <a:gd name="connsiteY12" fmla="*/ 455676 h 458152"/>
                      <a:gd name="connsiteX13" fmla="*/ 5 w 274610"/>
                      <a:gd name="connsiteY13" fmla="*/ 455676 h 458152"/>
                      <a:gd name="connsiteX14" fmla="*/ 256609 w 274610"/>
                      <a:gd name="connsiteY14" fmla="*/ 46291 h 458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74610" h="458152">
                        <a:moveTo>
                          <a:pt x="256609" y="46291"/>
                        </a:moveTo>
                        <a:lnTo>
                          <a:pt x="256609" y="46291"/>
                        </a:lnTo>
                        <a:cubicBezTo>
                          <a:pt x="256704" y="46101"/>
                          <a:pt x="256799" y="45910"/>
                          <a:pt x="256799" y="45720"/>
                        </a:cubicBezTo>
                        <a:cubicBezTo>
                          <a:pt x="266896" y="17526"/>
                          <a:pt x="272420" y="95"/>
                          <a:pt x="272420" y="0"/>
                        </a:cubicBezTo>
                        <a:lnTo>
                          <a:pt x="272420" y="0"/>
                        </a:lnTo>
                        <a:lnTo>
                          <a:pt x="274611" y="667"/>
                        </a:lnTo>
                        <a:cubicBezTo>
                          <a:pt x="274611" y="667"/>
                          <a:pt x="266801" y="21527"/>
                          <a:pt x="252799" y="54673"/>
                        </a:cubicBezTo>
                        <a:lnTo>
                          <a:pt x="252799" y="54673"/>
                        </a:lnTo>
                        <a:cubicBezTo>
                          <a:pt x="238702" y="88011"/>
                          <a:pt x="218318" y="133922"/>
                          <a:pt x="193363" y="183642"/>
                        </a:cubicBezTo>
                        <a:lnTo>
                          <a:pt x="193363" y="183642"/>
                        </a:lnTo>
                        <a:cubicBezTo>
                          <a:pt x="143642" y="282416"/>
                          <a:pt x="75443" y="396716"/>
                          <a:pt x="1148" y="458152"/>
                        </a:cubicBezTo>
                        <a:lnTo>
                          <a:pt x="1148" y="458152"/>
                        </a:lnTo>
                        <a:cubicBezTo>
                          <a:pt x="1148" y="457962"/>
                          <a:pt x="-90" y="455867"/>
                          <a:pt x="5" y="455676"/>
                        </a:cubicBezTo>
                        <a:lnTo>
                          <a:pt x="5" y="455676"/>
                        </a:lnTo>
                        <a:cubicBezTo>
                          <a:pt x="111638" y="356140"/>
                          <a:pt x="225938" y="131921"/>
                          <a:pt x="256609" y="46291"/>
                        </a:cubicBezTo>
                        <a:close/>
                      </a:path>
                    </a:pathLst>
                  </a:custGeom>
                  <a:solidFill>
                    <a:srgbClr val="5A97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42" name="Freeform: Shape 17541">
                    <a:extLst>
                      <a:ext uri="{FF2B5EF4-FFF2-40B4-BE49-F238E27FC236}">
                        <a16:creationId xmlns:a16="http://schemas.microsoft.com/office/drawing/2014/main" id="{1C44D737-0DE2-4AB4-A6D7-0FAEE92878EA}"/>
                      </a:ext>
                    </a:extLst>
                  </p:cNvPr>
                  <p:cNvSpPr/>
                  <p:nvPr/>
                </p:nvSpPr>
                <p:spPr>
                  <a:xfrm>
                    <a:off x="4032694" y="5093247"/>
                    <a:ext cx="274796" cy="458628"/>
                  </a:xfrm>
                  <a:custGeom>
                    <a:avLst/>
                    <a:gdLst>
                      <a:gd name="connsiteX0" fmla="*/ 0 w 274796"/>
                      <a:gd name="connsiteY0" fmla="*/ 456343 h 458628"/>
                      <a:gd name="connsiteX1" fmla="*/ 253460 w 274796"/>
                      <a:gd name="connsiteY1" fmla="*/ 55912 h 458628"/>
                      <a:gd name="connsiteX2" fmla="*/ 253460 w 274796"/>
                      <a:gd name="connsiteY2" fmla="*/ 55912 h 458628"/>
                      <a:gd name="connsiteX3" fmla="*/ 272129 w 274796"/>
                      <a:gd name="connsiteY3" fmla="*/ 0 h 458628"/>
                      <a:gd name="connsiteX4" fmla="*/ 272129 w 274796"/>
                      <a:gd name="connsiteY4" fmla="*/ 0 h 458628"/>
                      <a:gd name="connsiteX5" fmla="*/ 274796 w 274796"/>
                      <a:gd name="connsiteY5" fmla="*/ 762 h 458628"/>
                      <a:gd name="connsiteX6" fmla="*/ 1619 w 274796"/>
                      <a:gd name="connsiteY6" fmla="*/ 458629 h 458628"/>
                      <a:gd name="connsiteX7" fmla="*/ 1619 w 274796"/>
                      <a:gd name="connsiteY7" fmla="*/ 458629 h 458628"/>
                      <a:gd name="connsiteX8" fmla="*/ 0 w 274796"/>
                      <a:gd name="connsiteY8" fmla="*/ 456343 h 458628"/>
                      <a:gd name="connsiteX9" fmla="*/ 0 w 274796"/>
                      <a:gd name="connsiteY9" fmla="*/ 456343 h 458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74796" h="458628">
                        <a:moveTo>
                          <a:pt x="0" y="456343"/>
                        </a:moveTo>
                        <a:cubicBezTo>
                          <a:pt x="127063" y="374618"/>
                          <a:pt x="216694" y="158782"/>
                          <a:pt x="253460" y="55912"/>
                        </a:cubicBezTo>
                        <a:lnTo>
                          <a:pt x="253460" y="55912"/>
                        </a:lnTo>
                        <a:cubicBezTo>
                          <a:pt x="265747" y="21622"/>
                          <a:pt x="272034" y="0"/>
                          <a:pt x="272129" y="0"/>
                        </a:cubicBezTo>
                        <a:lnTo>
                          <a:pt x="272129" y="0"/>
                        </a:lnTo>
                        <a:lnTo>
                          <a:pt x="274796" y="762"/>
                        </a:lnTo>
                        <a:cubicBezTo>
                          <a:pt x="274701" y="857"/>
                          <a:pt x="172498" y="348425"/>
                          <a:pt x="1619" y="458629"/>
                        </a:cubicBezTo>
                        <a:lnTo>
                          <a:pt x="1619" y="458629"/>
                        </a:lnTo>
                        <a:lnTo>
                          <a:pt x="0" y="456343"/>
                        </a:lnTo>
                        <a:lnTo>
                          <a:pt x="0" y="456343"/>
                        </a:lnTo>
                        <a:close/>
                      </a:path>
                    </a:pathLst>
                  </a:custGeom>
                  <a:solidFill>
                    <a:srgbClr val="61A29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535" name="Freeform: Shape 17534">
                  <a:extLst>
                    <a:ext uri="{FF2B5EF4-FFF2-40B4-BE49-F238E27FC236}">
                      <a16:creationId xmlns:a16="http://schemas.microsoft.com/office/drawing/2014/main" id="{53C5E19A-B0EA-4D40-A5AA-F4FD10FC628C}"/>
                    </a:ext>
                  </a:extLst>
                </p:cNvPr>
                <p:cNvSpPr/>
                <p:nvPr/>
              </p:nvSpPr>
              <p:spPr>
                <a:xfrm>
                  <a:off x="4034032" y="5091723"/>
                  <a:ext cx="273172" cy="457009"/>
                </a:xfrm>
                <a:custGeom>
                  <a:avLst/>
                  <a:gdLst>
                    <a:gd name="connsiteX0" fmla="*/ 273173 w 273172"/>
                    <a:gd name="connsiteY0" fmla="*/ 0 h 457009"/>
                    <a:gd name="connsiteX1" fmla="*/ 222595 w 273172"/>
                    <a:gd name="connsiteY1" fmla="*/ 54674 h 457009"/>
                    <a:gd name="connsiteX2" fmla="*/ 1139 w 273172"/>
                    <a:gd name="connsiteY2" fmla="*/ 424434 h 457009"/>
                    <a:gd name="connsiteX3" fmla="*/ 567 w 273172"/>
                    <a:gd name="connsiteY3" fmla="*/ 457010 h 457009"/>
                    <a:gd name="connsiteX4" fmla="*/ 273173 w 273172"/>
                    <a:gd name="connsiteY4" fmla="*/ 0 h 457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172" h="457009">
                      <a:moveTo>
                        <a:pt x="273173" y="0"/>
                      </a:moveTo>
                      <a:cubicBezTo>
                        <a:pt x="273173" y="0"/>
                        <a:pt x="252503" y="20955"/>
                        <a:pt x="222595" y="54674"/>
                      </a:cubicBezTo>
                      <a:cubicBezTo>
                        <a:pt x="142870" y="303752"/>
                        <a:pt x="48287" y="393573"/>
                        <a:pt x="1139" y="424434"/>
                      </a:cubicBezTo>
                      <a:cubicBezTo>
                        <a:pt x="-100" y="435769"/>
                        <a:pt x="-385" y="446627"/>
                        <a:pt x="567" y="457010"/>
                      </a:cubicBezTo>
                      <a:cubicBezTo>
                        <a:pt x="567" y="457105"/>
                        <a:pt x="159539" y="414433"/>
                        <a:pt x="273173" y="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808" name="Graphic 1">
                <a:extLst>
                  <a:ext uri="{FF2B5EF4-FFF2-40B4-BE49-F238E27FC236}">
                    <a16:creationId xmlns:a16="http://schemas.microsoft.com/office/drawing/2014/main" id="{54EB34B6-6B95-4FCC-A21A-8D53BA33646E}"/>
                  </a:ext>
                </a:extLst>
              </p:cNvPr>
              <p:cNvGrpSpPr/>
              <p:nvPr/>
            </p:nvGrpSpPr>
            <p:grpSpPr>
              <a:xfrm>
                <a:off x="3952303" y="5012665"/>
                <a:ext cx="485489" cy="450532"/>
                <a:chOff x="3952303" y="5012665"/>
                <a:chExt cx="485489" cy="450532"/>
              </a:xfrm>
              <a:solidFill>
                <a:schemeClr val="accent1"/>
              </a:solidFill>
            </p:grpSpPr>
            <p:sp>
              <p:nvSpPr>
                <p:cNvPr id="17471" name="Freeform: Shape 17470">
                  <a:extLst>
                    <a:ext uri="{FF2B5EF4-FFF2-40B4-BE49-F238E27FC236}">
                      <a16:creationId xmlns:a16="http://schemas.microsoft.com/office/drawing/2014/main" id="{FA04DE7B-ED67-4319-910E-F6BB3C565C35}"/>
                    </a:ext>
                  </a:extLst>
                </p:cNvPr>
                <p:cNvSpPr/>
                <p:nvPr/>
              </p:nvSpPr>
              <p:spPr>
                <a:xfrm>
                  <a:off x="3952684" y="5015332"/>
                  <a:ext cx="398906" cy="216236"/>
                </a:xfrm>
                <a:custGeom>
                  <a:avLst/>
                  <a:gdLst>
                    <a:gd name="connsiteX0" fmla="*/ 398907 w 398906"/>
                    <a:gd name="connsiteY0" fmla="*/ 0 h 216236"/>
                    <a:gd name="connsiteX1" fmla="*/ 0 w 398906"/>
                    <a:gd name="connsiteY1" fmla="*/ 114014 h 216236"/>
                    <a:gd name="connsiteX2" fmla="*/ 398907 w 398906"/>
                    <a:gd name="connsiteY2" fmla="*/ 0 h 216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8906" h="216236">
                      <a:moveTo>
                        <a:pt x="398907" y="0"/>
                      </a:moveTo>
                      <a:cubicBezTo>
                        <a:pt x="398907" y="0"/>
                        <a:pt x="189929" y="180023"/>
                        <a:pt x="0" y="114014"/>
                      </a:cubicBezTo>
                      <a:cubicBezTo>
                        <a:pt x="0" y="114109"/>
                        <a:pt x="109918" y="407384"/>
                        <a:pt x="398907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72" name="Freeform: Shape 17471">
                  <a:extLst>
                    <a:ext uri="{FF2B5EF4-FFF2-40B4-BE49-F238E27FC236}">
                      <a16:creationId xmlns:a16="http://schemas.microsoft.com/office/drawing/2014/main" id="{805F041C-B957-48ED-A1C4-B0B1E2CBA576}"/>
                    </a:ext>
                  </a:extLst>
                </p:cNvPr>
                <p:cNvSpPr/>
                <p:nvPr/>
              </p:nvSpPr>
              <p:spPr>
                <a:xfrm>
                  <a:off x="3954874" y="5016189"/>
                  <a:ext cx="398049" cy="216156"/>
                </a:xfrm>
                <a:custGeom>
                  <a:avLst/>
                  <a:gdLst>
                    <a:gd name="connsiteX0" fmla="*/ 298037 w 398049"/>
                    <a:gd name="connsiteY0" fmla="*/ 67151 h 216156"/>
                    <a:gd name="connsiteX1" fmla="*/ 0 w 398049"/>
                    <a:gd name="connsiteY1" fmla="*/ 116110 h 216156"/>
                    <a:gd name="connsiteX2" fmla="*/ 398050 w 398049"/>
                    <a:gd name="connsiteY2" fmla="*/ 0 h 216156"/>
                    <a:gd name="connsiteX3" fmla="*/ 298037 w 398049"/>
                    <a:gd name="connsiteY3" fmla="*/ 67151 h 216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8049" h="216156">
                      <a:moveTo>
                        <a:pt x="298037" y="67151"/>
                      </a:moveTo>
                      <a:cubicBezTo>
                        <a:pt x="126111" y="215837"/>
                        <a:pt x="40481" y="172212"/>
                        <a:pt x="0" y="116110"/>
                      </a:cubicBezTo>
                      <a:cubicBezTo>
                        <a:pt x="10668" y="141827"/>
                        <a:pt x="123539" y="386715"/>
                        <a:pt x="398050" y="0"/>
                      </a:cubicBezTo>
                      <a:cubicBezTo>
                        <a:pt x="398050" y="0"/>
                        <a:pt x="358426" y="34100"/>
                        <a:pt x="298037" y="67151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473" name="Graphic 1">
                  <a:extLst>
                    <a:ext uri="{FF2B5EF4-FFF2-40B4-BE49-F238E27FC236}">
                      <a16:creationId xmlns:a16="http://schemas.microsoft.com/office/drawing/2014/main" id="{9500646D-F393-45E6-BF88-7EFD72F0CAA5}"/>
                    </a:ext>
                  </a:extLst>
                </p:cNvPr>
                <p:cNvGrpSpPr/>
                <p:nvPr/>
              </p:nvGrpSpPr>
              <p:grpSpPr>
                <a:xfrm>
                  <a:off x="3952303" y="5017237"/>
                  <a:ext cx="397478" cy="206311"/>
                  <a:chOff x="3952303" y="5017237"/>
                  <a:chExt cx="397478" cy="206311"/>
                </a:xfrm>
                <a:solidFill>
                  <a:schemeClr val="accent1"/>
                </a:solidFill>
              </p:grpSpPr>
              <p:sp>
                <p:nvSpPr>
                  <p:cNvPr id="17517" name="Freeform: Shape 17516">
                    <a:extLst>
                      <a:ext uri="{FF2B5EF4-FFF2-40B4-BE49-F238E27FC236}">
                        <a16:creationId xmlns:a16="http://schemas.microsoft.com/office/drawing/2014/main" id="{677EBBBB-3276-40EE-A17D-30AAAD7B5FE5}"/>
                      </a:ext>
                    </a:extLst>
                  </p:cNvPr>
                  <p:cNvSpPr/>
                  <p:nvPr/>
                </p:nvSpPr>
                <p:spPr>
                  <a:xfrm>
                    <a:off x="3952303" y="5017237"/>
                    <a:ext cx="397192" cy="136207"/>
                  </a:xfrm>
                  <a:custGeom>
                    <a:avLst/>
                    <a:gdLst>
                      <a:gd name="connsiteX0" fmla="*/ 97060 w 397192"/>
                      <a:gd name="connsiteY0" fmla="*/ 136208 h 136207"/>
                      <a:gd name="connsiteX1" fmla="*/ 0 w 397192"/>
                      <a:gd name="connsiteY1" fmla="*/ 114586 h 136207"/>
                      <a:gd name="connsiteX2" fmla="*/ 0 w 397192"/>
                      <a:gd name="connsiteY2" fmla="*/ 114586 h 136207"/>
                      <a:gd name="connsiteX3" fmla="*/ 1429 w 397192"/>
                      <a:gd name="connsiteY3" fmla="*/ 112204 h 136207"/>
                      <a:gd name="connsiteX4" fmla="*/ 96964 w 397192"/>
                      <a:gd name="connsiteY4" fmla="*/ 133350 h 136207"/>
                      <a:gd name="connsiteX5" fmla="*/ 96964 w 397192"/>
                      <a:gd name="connsiteY5" fmla="*/ 133350 h 136207"/>
                      <a:gd name="connsiteX6" fmla="*/ 395383 w 397192"/>
                      <a:gd name="connsiteY6" fmla="*/ 0 h 136207"/>
                      <a:gd name="connsiteX7" fmla="*/ 395383 w 397192"/>
                      <a:gd name="connsiteY7" fmla="*/ 0 h 136207"/>
                      <a:gd name="connsiteX8" fmla="*/ 397193 w 397192"/>
                      <a:gd name="connsiteY8" fmla="*/ 2095 h 136207"/>
                      <a:gd name="connsiteX9" fmla="*/ 97060 w 397192"/>
                      <a:gd name="connsiteY9" fmla="*/ 136208 h 136207"/>
                      <a:gd name="connsiteX10" fmla="*/ 97060 w 397192"/>
                      <a:gd name="connsiteY10" fmla="*/ 136208 h 136207"/>
                      <a:gd name="connsiteX11" fmla="*/ 97060 w 397192"/>
                      <a:gd name="connsiteY11" fmla="*/ 136208 h 136207"/>
                      <a:gd name="connsiteX12" fmla="*/ 97060 w 397192"/>
                      <a:gd name="connsiteY12" fmla="*/ 136208 h 136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7192" h="136207">
                        <a:moveTo>
                          <a:pt x="97060" y="136208"/>
                        </a:moveTo>
                        <a:cubicBezTo>
                          <a:pt x="34480" y="136208"/>
                          <a:pt x="190" y="114681"/>
                          <a:pt x="0" y="114586"/>
                        </a:cubicBezTo>
                        <a:lnTo>
                          <a:pt x="0" y="114586"/>
                        </a:lnTo>
                        <a:lnTo>
                          <a:pt x="1429" y="112204"/>
                        </a:lnTo>
                        <a:cubicBezTo>
                          <a:pt x="1524" y="112109"/>
                          <a:pt x="35052" y="133350"/>
                          <a:pt x="96964" y="133350"/>
                        </a:cubicBezTo>
                        <a:lnTo>
                          <a:pt x="96964" y="133350"/>
                        </a:lnTo>
                        <a:cubicBezTo>
                          <a:pt x="164878" y="133350"/>
                          <a:pt x="266890" y="107728"/>
                          <a:pt x="395383" y="0"/>
                        </a:cubicBezTo>
                        <a:lnTo>
                          <a:pt x="395383" y="0"/>
                        </a:lnTo>
                        <a:lnTo>
                          <a:pt x="397193" y="2095"/>
                        </a:lnTo>
                        <a:cubicBezTo>
                          <a:pt x="268414" y="110299"/>
                          <a:pt x="165735" y="136208"/>
                          <a:pt x="97060" y="136208"/>
                        </a:cubicBezTo>
                        <a:lnTo>
                          <a:pt x="97060" y="136208"/>
                        </a:lnTo>
                        <a:cubicBezTo>
                          <a:pt x="97060" y="136208"/>
                          <a:pt x="97060" y="136208"/>
                          <a:pt x="97060" y="136208"/>
                        </a:cubicBezTo>
                        <a:lnTo>
                          <a:pt x="97060" y="13620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18" name="Freeform: Shape 17517">
                    <a:extLst>
                      <a:ext uri="{FF2B5EF4-FFF2-40B4-BE49-F238E27FC236}">
                        <a16:creationId xmlns:a16="http://schemas.microsoft.com/office/drawing/2014/main" id="{94821C40-9CB1-4663-A14F-319180123032}"/>
                      </a:ext>
                    </a:extLst>
                  </p:cNvPr>
                  <p:cNvSpPr/>
                  <p:nvPr/>
                </p:nvSpPr>
                <p:spPr>
                  <a:xfrm>
                    <a:off x="3952779" y="5017237"/>
                    <a:ext cx="396811" cy="147734"/>
                  </a:xfrm>
                  <a:custGeom>
                    <a:avLst/>
                    <a:gdLst>
                      <a:gd name="connsiteX0" fmla="*/ 80486 w 396811"/>
                      <a:gd name="connsiteY0" fmla="*/ 132588 h 147734"/>
                      <a:gd name="connsiteX1" fmla="*/ 0 w 396811"/>
                      <a:gd name="connsiteY1" fmla="*/ 114395 h 147734"/>
                      <a:gd name="connsiteX2" fmla="*/ 5144 w 396811"/>
                      <a:gd name="connsiteY2" fmla="*/ 121920 h 147734"/>
                      <a:gd name="connsiteX3" fmla="*/ 6382 w 396811"/>
                      <a:gd name="connsiteY3" fmla="*/ 119920 h 147734"/>
                      <a:gd name="connsiteX4" fmla="*/ 102108 w 396811"/>
                      <a:gd name="connsiteY4" fmla="*/ 145066 h 147734"/>
                      <a:gd name="connsiteX5" fmla="*/ 102108 w 396811"/>
                      <a:gd name="connsiteY5" fmla="*/ 145066 h 147734"/>
                      <a:gd name="connsiteX6" fmla="*/ 394907 w 396811"/>
                      <a:gd name="connsiteY6" fmla="*/ 0 h 147734"/>
                      <a:gd name="connsiteX7" fmla="*/ 394907 w 396811"/>
                      <a:gd name="connsiteY7" fmla="*/ 0 h 147734"/>
                      <a:gd name="connsiteX8" fmla="*/ 396812 w 396811"/>
                      <a:gd name="connsiteY8" fmla="*/ 2000 h 147734"/>
                      <a:gd name="connsiteX9" fmla="*/ 102203 w 396811"/>
                      <a:gd name="connsiteY9" fmla="*/ 147733 h 147734"/>
                      <a:gd name="connsiteX10" fmla="*/ 102203 w 396811"/>
                      <a:gd name="connsiteY10" fmla="*/ 147733 h 147734"/>
                      <a:gd name="connsiteX11" fmla="*/ 80486 w 396811"/>
                      <a:gd name="connsiteY11" fmla="*/ 132588 h 147734"/>
                      <a:gd name="connsiteX12" fmla="*/ 80486 w 396811"/>
                      <a:gd name="connsiteY12" fmla="*/ 132588 h 147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6811" h="147734">
                        <a:moveTo>
                          <a:pt x="80486" y="132588"/>
                        </a:moveTo>
                        <a:cubicBezTo>
                          <a:pt x="28289" y="132588"/>
                          <a:pt x="191" y="114491"/>
                          <a:pt x="0" y="114395"/>
                        </a:cubicBezTo>
                        <a:cubicBezTo>
                          <a:pt x="0" y="114395"/>
                          <a:pt x="1619" y="118110"/>
                          <a:pt x="5144" y="121920"/>
                        </a:cubicBezTo>
                        <a:lnTo>
                          <a:pt x="6382" y="119920"/>
                        </a:lnTo>
                        <a:cubicBezTo>
                          <a:pt x="9906" y="123634"/>
                          <a:pt x="43148" y="145066"/>
                          <a:pt x="102108" y="145066"/>
                        </a:cubicBezTo>
                        <a:lnTo>
                          <a:pt x="102108" y="145066"/>
                        </a:lnTo>
                        <a:cubicBezTo>
                          <a:pt x="169164" y="145066"/>
                          <a:pt x="268605" y="116110"/>
                          <a:pt x="394907" y="0"/>
                        </a:cubicBezTo>
                        <a:lnTo>
                          <a:pt x="394907" y="0"/>
                        </a:lnTo>
                        <a:lnTo>
                          <a:pt x="396812" y="2000"/>
                        </a:lnTo>
                        <a:cubicBezTo>
                          <a:pt x="270224" y="118396"/>
                          <a:pt x="170021" y="147733"/>
                          <a:pt x="102203" y="147733"/>
                        </a:cubicBezTo>
                        <a:lnTo>
                          <a:pt x="102203" y="147733"/>
                        </a:lnTo>
                        <a:cubicBezTo>
                          <a:pt x="87154" y="147923"/>
                          <a:pt x="80486" y="132588"/>
                          <a:pt x="80486" y="132588"/>
                        </a:cubicBezTo>
                        <a:lnTo>
                          <a:pt x="80486" y="132588"/>
                        </a:lnTo>
                        <a:close/>
                      </a:path>
                    </a:pathLst>
                  </a:custGeom>
                  <a:solidFill>
                    <a:srgbClr val="D8E0E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19" name="Freeform: Shape 17518">
                    <a:extLst>
                      <a:ext uri="{FF2B5EF4-FFF2-40B4-BE49-F238E27FC236}">
                        <a16:creationId xmlns:a16="http://schemas.microsoft.com/office/drawing/2014/main" id="{26CB2119-080C-4A95-963D-6B35F525994B}"/>
                      </a:ext>
                    </a:extLst>
                  </p:cNvPr>
                  <p:cNvSpPr/>
                  <p:nvPr/>
                </p:nvSpPr>
                <p:spPr>
                  <a:xfrm>
                    <a:off x="3953350" y="5017428"/>
                    <a:ext cx="396240" cy="159448"/>
                  </a:xfrm>
                  <a:custGeom>
                    <a:avLst/>
                    <a:gdLst>
                      <a:gd name="connsiteX0" fmla="*/ 63818 w 396240"/>
                      <a:gd name="connsiteY0" fmla="*/ 128873 h 159448"/>
                      <a:gd name="connsiteX1" fmla="*/ 0 w 396240"/>
                      <a:gd name="connsiteY1" fmla="*/ 114109 h 159448"/>
                      <a:gd name="connsiteX2" fmla="*/ 10287 w 396240"/>
                      <a:gd name="connsiteY2" fmla="*/ 129159 h 159448"/>
                      <a:gd name="connsiteX3" fmla="*/ 11240 w 396240"/>
                      <a:gd name="connsiteY3" fmla="*/ 127540 h 159448"/>
                      <a:gd name="connsiteX4" fmla="*/ 107061 w 396240"/>
                      <a:gd name="connsiteY4" fmla="*/ 156686 h 159448"/>
                      <a:gd name="connsiteX5" fmla="*/ 107061 w 396240"/>
                      <a:gd name="connsiteY5" fmla="*/ 156686 h 159448"/>
                      <a:gd name="connsiteX6" fmla="*/ 394335 w 396240"/>
                      <a:gd name="connsiteY6" fmla="*/ 0 h 159448"/>
                      <a:gd name="connsiteX7" fmla="*/ 394335 w 396240"/>
                      <a:gd name="connsiteY7" fmla="*/ 0 h 159448"/>
                      <a:gd name="connsiteX8" fmla="*/ 396240 w 396240"/>
                      <a:gd name="connsiteY8" fmla="*/ 2000 h 159448"/>
                      <a:gd name="connsiteX9" fmla="*/ 107061 w 396240"/>
                      <a:gd name="connsiteY9" fmla="*/ 159448 h 159448"/>
                      <a:gd name="connsiteX10" fmla="*/ 107061 w 396240"/>
                      <a:gd name="connsiteY10" fmla="*/ 159448 h 159448"/>
                      <a:gd name="connsiteX11" fmla="*/ 63818 w 396240"/>
                      <a:gd name="connsiteY11" fmla="*/ 128873 h 159448"/>
                      <a:gd name="connsiteX12" fmla="*/ 63818 w 396240"/>
                      <a:gd name="connsiteY12" fmla="*/ 128873 h 159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6240" h="159448">
                        <a:moveTo>
                          <a:pt x="63818" y="128873"/>
                        </a:moveTo>
                        <a:cubicBezTo>
                          <a:pt x="22098" y="128873"/>
                          <a:pt x="95" y="114205"/>
                          <a:pt x="0" y="114109"/>
                        </a:cubicBezTo>
                        <a:cubicBezTo>
                          <a:pt x="0" y="114109"/>
                          <a:pt x="3334" y="121634"/>
                          <a:pt x="10287" y="129159"/>
                        </a:cubicBezTo>
                        <a:lnTo>
                          <a:pt x="11240" y="127540"/>
                        </a:lnTo>
                        <a:cubicBezTo>
                          <a:pt x="18288" y="134969"/>
                          <a:pt x="51149" y="156686"/>
                          <a:pt x="107061" y="156686"/>
                        </a:cubicBezTo>
                        <a:lnTo>
                          <a:pt x="107061" y="156686"/>
                        </a:lnTo>
                        <a:cubicBezTo>
                          <a:pt x="173165" y="156686"/>
                          <a:pt x="270225" y="124396"/>
                          <a:pt x="394335" y="0"/>
                        </a:cubicBezTo>
                        <a:lnTo>
                          <a:pt x="394335" y="0"/>
                        </a:lnTo>
                        <a:lnTo>
                          <a:pt x="396240" y="2000"/>
                        </a:lnTo>
                        <a:cubicBezTo>
                          <a:pt x="271844" y="126682"/>
                          <a:pt x="174117" y="159448"/>
                          <a:pt x="107061" y="159448"/>
                        </a:cubicBezTo>
                        <a:lnTo>
                          <a:pt x="107061" y="159448"/>
                        </a:lnTo>
                        <a:cubicBezTo>
                          <a:pt x="77248" y="159353"/>
                          <a:pt x="63913" y="128873"/>
                          <a:pt x="63818" y="128873"/>
                        </a:cubicBezTo>
                        <a:lnTo>
                          <a:pt x="63818" y="128873"/>
                        </a:lnTo>
                        <a:close/>
                      </a:path>
                    </a:pathLst>
                  </a:custGeom>
                  <a:solidFill>
                    <a:srgbClr val="B3C2C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20" name="Freeform: Shape 17519">
                    <a:extLst>
                      <a:ext uri="{FF2B5EF4-FFF2-40B4-BE49-F238E27FC236}">
                        <a16:creationId xmlns:a16="http://schemas.microsoft.com/office/drawing/2014/main" id="{BCAF9807-AFA2-44B0-A892-23E786847FE3}"/>
                      </a:ext>
                    </a:extLst>
                  </p:cNvPr>
                  <p:cNvSpPr/>
                  <p:nvPr/>
                </p:nvSpPr>
                <p:spPr>
                  <a:xfrm>
                    <a:off x="3953922" y="5017523"/>
                    <a:ext cx="395859" cy="171164"/>
                  </a:xfrm>
                  <a:custGeom>
                    <a:avLst/>
                    <a:gdLst>
                      <a:gd name="connsiteX0" fmla="*/ 47244 w 395859"/>
                      <a:gd name="connsiteY0" fmla="*/ 125158 h 171164"/>
                      <a:gd name="connsiteX1" fmla="*/ 0 w 395859"/>
                      <a:gd name="connsiteY1" fmla="*/ 113824 h 171164"/>
                      <a:gd name="connsiteX2" fmla="*/ 15431 w 395859"/>
                      <a:gd name="connsiteY2" fmla="*/ 136398 h 171164"/>
                      <a:gd name="connsiteX3" fmla="*/ 16193 w 395859"/>
                      <a:gd name="connsiteY3" fmla="*/ 135255 h 171164"/>
                      <a:gd name="connsiteX4" fmla="*/ 112205 w 395859"/>
                      <a:gd name="connsiteY4" fmla="*/ 168307 h 171164"/>
                      <a:gd name="connsiteX5" fmla="*/ 112205 w 395859"/>
                      <a:gd name="connsiteY5" fmla="*/ 168307 h 171164"/>
                      <a:gd name="connsiteX6" fmla="*/ 393859 w 395859"/>
                      <a:gd name="connsiteY6" fmla="*/ 0 h 171164"/>
                      <a:gd name="connsiteX7" fmla="*/ 393859 w 395859"/>
                      <a:gd name="connsiteY7" fmla="*/ 0 h 171164"/>
                      <a:gd name="connsiteX8" fmla="*/ 395859 w 395859"/>
                      <a:gd name="connsiteY8" fmla="*/ 1905 h 171164"/>
                      <a:gd name="connsiteX9" fmla="*/ 112205 w 395859"/>
                      <a:gd name="connsiteY9" fmla="*/ 171164 h 171164"/>
                      <a:gd name="connsiteX10" fmla="*/ 112205 w 395859"/>
                      <a:gd name="connsiteY10" fmla="*/ 171164 h 171164"/>
                      <a:gd name="connsiteX11" fmla="*/ 47244 w 395859"/>
                      <a:gd name="connsiteY11" fmla="*/ 125158 h 171164"/>
                      <a:gd name="connsiteX12" fmla="*/ 47244 w 395859"/>
                      <a:gd name="connsiteY12" fmla="*/ 125158 h 171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5859" h="171164">
                        <a:moveTo>
                          <a:pt x="47244" y="125158"/>
                        </a:moveTo>
                        <a:cubicBezTo>
                          <a:pt x="15907" y="125158"/>
                          <a:pt x="95" y="113824"/>
                          <a:pt x="0" y="113824"/>
                        </a:cubicBezTo>
                        <a:cubicBezTo>
                          <a:pt x="0" y="113824"/>
                          <a:pt x="4953" y="125063"/>
                          <a:pt x="15431" y="136398"/>
                        </a:cubicBezTo>
                        <a:lnTo>
                          <a:pt x="16193" y="135255"/>
                        </a:lnTo>
                        <a:cubicBezTo>
                          <a:pt x="26670" y="146494"/>
                          <a:pt x="59341" y="168307"/>
                          <a:pt x="112205" y="168307"/>
                        </a:cubicBezTo>
                        <a:lnTo>
                          <a:pt x="112205" y="168307"/>
                        </a:lnTo>
                        <a:cubicBezTo>
                          <a:pt x="177356" y="168307"/>
                          <a:pt x="271939" y="132683"/>
                          <a:pt x="393859" y="0"/>
                        </a:cubicBezTo>
                        <a:lnTo>
                          <a:pt x="393859" y="0"/>
                        </a:lnTo>
                        <a:lnTo>
                          <a:pt x="395859" y="1905"/>
                        </a:lnTo>
                        <a:cubicBezTo>
                          <a:pt x="273653" y="134874"/>
                          <a:pt x="178403" y="171069"/>
                          <a:pt x="112205" y="171164"/>
                        </a:cubicBezTo>
                        <a:lnTo>
                          <a:pt x="112205" y="171164"/>
                        </a:lnTo>
                        <a:cubicBezTo>
                          <a:pt x="67247" y="170974"/>
                          <a:pt x="47244" y="125158"/>
                          <a:pt x="47244" y="125158"/>
                        </a:cubicBezTo>
                        <a:lnTo>
                          <a:pt x="47244" y="125158"/>
                        </a:lnTo>
                        <a:close/>
                      </a:path>
                    </a:pathLst>
                  </a:custGeom>
                  <a:solidFill>
                    <a:srgbClr val="8FA5A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21" name="Freeform: Shape 17520">
                    <a:extLst>
                      <a:ext uri="{FF2B5EF4-FFF2-40B4-BE49-F238E27FC236}">
                        <a16:creationId xmlns:a16="http://schemas.microsoft.com/office/drawing/2014/main" id="{2AB86A2E-4BC6-4473-8C27-92EB1AE46688}"/>
                      </a:ext>
                    </a:extLst>
                  </p:cNvPr>
                  <p:cNvSpPr/>
                  <p:nvPr/>
                </p:nvSpPr>
                <p:spPr>
                  <a:xfrm>
                    <a:off x="3954398" y="5017428"/>
                    <a:ext cx="395192" cy="182784"/>
                  </a:xfrm>
                  <a:custGeom>
                    <a:avLst/>
                    <a:gdLst>
                      <a:gd name="connsiteX0" fmla="*/ 30671 w 395192"/>
                      <a:gd name="connsiteY0" fmla="*/ 121634 h 182784"/>
                      <a:gd name="connsiteX1" fmla="*/ 0 w 395192"/>
                      <a:gd name="connsiteY1" fmla="*/ 113728 h 182784"/>
                      <a:gd name="connsiteX2" fmla="*/ 20479 w 395192"/>
                      <a:gd name="connsiteY2" fmla="*/ 143732 h 182784"/>
                      <a:gd name="connsiteX3" fmla="*/ 20955 w 395192"/>
                      <a:gd name="connsiteY3" fmla="*/ 142970 h 182784"/>
                      <a:gd name="connsiteX4" fmla="*/ 117062 w 395192"/>
                      <a:gd name="connsiteY4" fmla="*/ 180022 h 182784"/>
                      <a:gd name="connsiteX5" fmla="*/ 117062 w 395192"/>
                      <a:gd name="connsiteY5" fmla="*/ 180022 h 182784"/>
                      <a:gd name="connsiteX6" fmla="*/ 393097 w 395192"/>
                      <a:gd name="connsiteY6" fmla="*/ 0 h 182784"/>
                      <a:gd name="connsiteX7" fmla="*/ 393097 w 395192"/>
                      <a:gd name="connsiteY7" fmla="*/ 0 h 182784"/>
                      <a:gd name="connsiteX8" fmla="*/ 395192 w 395192"/>
                      <a:gd name="connsiteY8" fmla="*/ 1810 h 182784"/>
                      <a:gd name="connsiteX9" fmla="*/ 117062 w 395192"/>
                      <a:gd name="connsiteY9" fmla="*/ 182785 h 182784"/>
                      <a:gd name="connsiteX10" fmla="*/ 117062 w 395192"/>
                      <a:gd name="connsiteY10" fmla="*/ 182785 h 182784"/>
                      <a:gd name="connsiteX11" fmla="*/ 30671 w 395192"/>
                      <a:gd name="connsiteY11" fmla="*/ 121634 h 182784"/>
                      <a:gd name="connsiteX12" fmla="*/ 30671 w 395192"/>
                      <a:gd name="connsiteY12" fmla="*/ 121634 h 1827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5192" h="182784">
                        <a:moveTo>
                          <a:pt x="30671" y="121634"/>
                        </a:moveTo>
                        <a:cubicBezTo>
                          <a:pt x="9811" y="121634"/>
                          <a:pt x="95" y="113728"/>
                          <a:pt x="0" y="113728"/>
                        </a:cubicBezTo>
                        <a:cubicBezTo>
                          <a:pt x="0" y="113728"/>
                          <a:pt x="6572" y="128778"/>
                          <a:pt x="20479" y="143732"/>
                        </a:cubicBezTo>
                        <a:lnTo>
                          <a:pt x="20955" y="142970"/>
                        </a:lnTo>
                        <a:cubicBezTo>
                          <a:pt x="34957" y="157924"/>
                          <a:pt x="67246" y="180022"/>
                          <a:pt x="117062" y="180022"/>
                        </a:cubicBezTo>
                        <a:lnTo>
                          <a:pt x="117062" y="180022"/>
                        </a:lnTo>
                        <a:cubicBezTo>
                          <a:pt x="181261" y="180022"/>
                          <a:pt x="273463" y="141065"/>
                          <a:pt x="393097" y="0"/>
                        </a:cubicBezTo>
                        <a:lnTo>
                          <a:pt x="393097" y="0"/>
                        </a:lnTo>
                        <a:lnTo>
                          <a:pt x="395192" y="1810"/>
                        </a:lnTo>
                        <a:cubicBezTo>
                          <a:pt x="275272" y="143066"/>
                          <a:pt x="182404" y="182785"/>
                          <a:pt x="117062" y="182785"/>
                        </a:cubicBezTo>
                        <a:lnTo>
                          <a:pt x="117062" y="182785"/>
                        </a:lnTo>
                        <a:cubicBezTo>
                          <a:pt x="57436" y="182690"/>
                          <a:pt x="30671" y="121729"/>
                          <a:pt x="30671" y="121634"/>
                        </a:cubicBezTo>
                        <a:lnTo>
                          <a:pt x="30671" y="121634"/>
                        </a:lnTo>
                        <a:close/>
                      </a:path>
                    </a:pathLst>
                  </a:custGeom>
                  <a:solidFill>
                    <a:srgbClr val="6D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22" name="Freeform: Shape 17521">
                    <a:extLst>
                      <a:ext uri="{FF2B5EF4-FFF2-40B4-BE49-F238E27FC236}">
                        <a16:creationId xmlns:a16="http://schemas.microsoft.com/office/drawing/2014/main" id="{86C6FAC4-632A-475B-8005-BA37BDDA7278}"/>
                      </a:ext>
                    </a:extLst>
                  </p:cNvPr>
                  <p:cNvSpPr/>
                  <p:nvPr/>
                </p:nvSpPr>
                <p:spPr>
                  <a:xfrm>
                    <a:off x="3954874" y="5017523"/>
                    <a:ext cx="394811" cy="194405"/>
                  </a:xfrm>
                  <a:custGeom>
                    <a:avLst/>
                    <a:gdLst>
                      <a:gd name="connsiteX0" fmla="*/ 14097 w 394811"/>
                      <a:gd name="connsiteY0" fmla="*/ 118015 h 194405"/>
                      <a:gd name="connsiteX1" fmla="*/ 0 w 394811"/>
                      <a:gd name="connsiteY1" fmla="*/ 113443 h 194405"/>
                      <a:gd name="connsiteX2" fmla="*/ 25622 w 394811"/>
                      <a:gd name="connsiteY2" fmla="*/ 150971 h 194405"/>
                      <a:gd name="connsiteX3" fmla="*/ 25908 w 394811"/>
                      <a:gd name="connsiteY3" fmla="*/ 150590 h 194405"/>
                      <a:gd name="connsiteX4" fmla="*/ 122111 w 394811"/>
                      <a:gd name="connsiteY4" fmla="*/ 191643 h 194405"/>
                      <a:gd name="connsiteX5" fmla="*/ 122111 w 394811"/>
                      <a:gd name="connsiteY5" fmla="*/ 191643 h 194405"/>
                      <a:gd name="connsiteX6" fmla="*/ 392621 w 394811"/>
                      <a:gd name="connsiteY6" fmla="*/ 0 h 194405"/>
                      <a:gd name="connsiteX7" fmla="*/ 392621 w 394811"/>
                      <a:gd name="connsiteY7" fmla="*/ 0 h 194405"/>
                      <a:gd name="connsiteX8" fmla="*/ 394811 w 394811"/>
                      <a:gd name="connsiteY8" fmla="*/ 1714 h 194405"/>
                      <a:gd name="connsiteX9" fmla="*/ 122111 w 394811"/>
                      <a:gd name="connsiteY9" fmla="*/ 194405 h 194405"/>
                      <a:gd name="connsiteX10" fmla="*/ 122111 w 394811"/>
                      <a:gd name="connsiteY10" fmla="*/ 194405 h 194405"/>
                      <a:gd name="connsiteX11" fmla="*/ 14097 w 394811"/>
                      <a:gd name="connsiteY11" fmla="*/ 118015 h 194405"/>
                      <a:gd name="connsiteX12" fmla="*/ 14097 w 394811"/>
                      <a:gd name="connsiteY12" fmla="*/ 118015 h 194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4811" h="194405">
                        <a:moveTo>
                          <a:pt x="14097" y="118015"/>
                        </a:moveTo>
                        <a:cubicBezTo>
                          <a:pt x="3620" y="118015"/>
                          <a:pt x="95" y="113538"/>
                          <a:pt x="0" y="113443"/>
                        </a:cubicBezTo>
                        <a:cubicBezTo>
                          <a:pt x="95" y="113443"/>
                          <a:pt x="8287" y="132207"/>
                          <a:pt x="25622" y="150971"/>
                        </a:cubicBezTo>
                        <a:lnTo>
                          <a:pt x="25908" y="150590"/>
                        </a:lnTo>
                        <a:cubicBezTo>
                          <a:pt x="43339" y="169355"/>
                          <a:pt x="75343" y="191643"/>
                          <a:pt x="122111" y="191643"/>
                        </a:cubicBezTo>
                        <a:lnTo>
                          <a:pt x="122111" y="191643"/>
                        </a:lnTo>
                        <a:cubicBezTo>
                          <a:pt x="185357" y="191643"/>
                          <a:pt x="275082" y="149352"/>
                          <a:pt x="392621" y="0"/>
                        </a:cubicBezTo>
                        <a:lnTo>
                          <a:pt x="392621" y="0"/>
                        </a:lnTo>
                        <a:lnTo>
                          <a:pt x="394811" y="1714"/>
                        </a:lnTo>
                        <a:cubicBezTo>
                          <a:pt x="277082" y="151352"/>
                          <a:pt x="186690" y="194405"/>
                          <a:pt x="122111" y="194405"/>
                        </a:cubicBezTo>
                        <a:lnTo>
                          <a:pt x="122111" y="194405"/>
                        </a:lnTo>
                        <a:cubicBezTo>
                          <a:pt x="47530" y="194310"/>
                          <a:pt x="14192" y="118015"/>
                          <a:pt x="14097" y="118015"/>
                        </a:cubicBezTo>
                        <a:lnTo>
                          <a:pt x="14097" y="118015"/>
                        </a:lnTo>
                        <a:close/>
                      </a:path>
                    </a:pathLst>
                  </a:custGeom>
                  <a:solidFill>
                    <a:srgbClr val="4E6F6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23" name="Freeform: Shape 17522">
                    <a:extLst>
                      <a:ext uri="{FF2B5EF4-FFF2-40B4-BE49-F238E27FC236}">
                        <a16:creationId xmlns:a16="http://schemas.microsoft.com/office/drawing/2014/main" id="{7907E8C2-6E23-45FD-A417-33EF8325C23E}"/>
                      </a:ext>
                    </a:extLst>
                  </p:cNvPr>
                  <p:cNvSpPr/>
                  <p:nvPr/>
                </p:nvSpPr>
                <p:spPr>
                  <a:xfrm>
                    <a:off x="3952874" y="5017523"/>
                    <a:ext cx="396906" cy="206025"/>
                  </a:xfrm>
                  <a:custGeom>
                    <a:avLst/>
                    <a:gdLst>
                      <a:gd name="connsiteX0" fmla="*/ 0 w 396906"/>
                      <a:gd name="connsiteY0" fmla="*/ 114395 h 206025"/>
                      <a:gd name="connsiteX1" fmla="*/ 2572 w 396906"/>
                      <a:gd name="connsiteY1" fmla="*/ 113252 h 206025"/>
                      <a:gd name="connsiteX2" fmla="*/ 33338 w 396906"/>
                      <a:gd name="connsiteY2" fmla="*/ 158306 h 206025"/>
                      <a:gd name="connsiteX3" fmla="*/ 33338 w 396906"/>
                      <a:gd name="connsiteY3" fmla="*/ 158306 h 206025"/>
                      <a:gd name="connsiteX4" fmla="*/ 129730 w 396906"/>
                      <a:gd name="connsiteY4" fmla="*/ 203263 h 206025"/>
                      <a:gd name="connsiteX5" fmla="*/ 129730 w 396906"/>
                      <a:gd name="connsiteY5" fmla="*/ 203263 h 206025"/>
                      <a:gd name="connsiteX6" fmla="*/ 394621 w 396906"/>
                      <a:gd name="connsiteY6" fmla="*/ 0 h 206025"/>
                      <a:gd name="connsiteX7" fmla="*/ 394621 w 396906"/>
                      <a:gd name="connsiteY7" fmla="*/ 0 h 206025"/>
                      <a:gd name="connsiteX8" fmla="*/ 396907 w 396906"/>
                      <a:gd name="connsiteY8" fmla="*/ 1619 h 206025"/>
                      <a:gd name="connsiteX9" fmla="*/ 129730 w 396906"/>
                      <a:gd name="connsiteY9" fmla="*/ 206026 h 206025"/>
                      <a:gd name="connsiteX10" fmla="*/ 129730 w 396906"/>
                      <a:gd name="connsiteY10" fmla="*/ 206026 h 206025"/>
                      <a:gd name="connsiteX11" fmla="*/ 0 w 396906"/>
                      <a:gd name="connsiteY11" fmla="*/ 114395 h 206025"/>
                      <a:gd name="connsiteX12" fmla="*/ 0 w 396906"/>
                      <a:gd name="connsiteY12" fmla="*/ 114395 h 206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6906" h="206025">
                        <a:moveTo>
                          <a:pt x="0" y="114395"/>
                        </a:moveTo>
                        <a:lnTo>
                          <a:pt x="2572" y="113252"/>
                        </a:lnTo>
                        <a:cubicBezTo>
                          <a:pt x="2667" y="113252"/>
                          <a:pt x="12478" y="135731"/>
                          <a:pt x="33338" y="158306"/>
                        </a:cubicBezTo>
                        <a:lnTo>
                          <a:pt x="33338" y="158306"/>
                        </a:lnTo>
                        <a:cubicBezTo>
                          <a:pt x="54197" y="180880"/>
                          <a:pt x="86011" y="203263"/>
                          <a:pt x="129730" y="203263"/>
                        </a:cubicBezTo>
                        <a:lnTo>
                          <a:pt x="129730" y="203263"/>
                        </a:lnTo>
                        <a:cubicBezTo>
                          <a:pt x="192024" y="203263"/>
                          <a:pt x="279368" y="157639"/>
                          <a:pt x="394621" y="0"/>
                        </a:cubicBezTo>
                        <a:lnTo>
                          <a:pt x="394621" y="0"/>
                        </a:lnTo>
                        <a:lnTo>
                          <a:pt x="396907" y="1619"/>
                        </a:lnTo>
                        <a:cubicBezTo>
                          <a:pt x="281369" y="159544"/>
                          <a:pt x="193453" y="206026"/>
                          <a:pt x="129730" y="206026"/>
                        </a:cubicBezTo>
                        <a:lnTo>
                          <a:pt x="129730" y="206026"/>
                        </a:lnTo>
                        <a:cubicBezTo>
                          <a:pt x="40100" y="206026"/>
                          <a:pt x="95" y="114490"/>
                          <a:pt x="0" y="114395"/>
                        </a:cubicBezTo>
                        <a:lnTo>
                          <a:pt x="0" y="114395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474" name="Graphic 1">
                  <a:extLst>
                    <a:ext uri="{FF2B5EF4-FFF2-40B4-BE49-F238E27FC236}">
                      <a16:creationId xmlns:a16="http://schemas.microsoft.com/office/drawing/2014/main" id="{5D5A3CE2-A4E6-4D8D-8CFC-4E8EBAA9B0CB}"/>
                    </a:ext>
                  </a:extLst>
                </p:cNvPr>
                <p:cNvGrpSpPr/>
                <p:nvPr/>
              </p:nvGrpSpPr>
              <p:grpSpPr>
                <a:xfrm>
                  <a:off x="4269150" y="5013618"/>
                  <a:ext cx="168641" cy="406622"/>
                  <a:chOff x="4269150" y="5013618"/>
                  <a:chExt cx="168641" cy="406622"/>
                </a:xfrm>
                <a:solidFill>
                  <a:schemeClr val="accent1"/>
                </a:solidFill>
              </p:grpSpPr>
              <p:sp>
                <p:nvSpPr>
                  <p:cNvPr id="17508" name="Freeform: Shape 17507">
                    <a:extLst>
                      <a:ext uri="{FF2B5EF4-FFF2-40B4-BE49-F238E27FC236}">
                        <a16:creationId xmlns:a16="http://schemas.microsoft.com/office/drawing/2014/main" id="{0D0F7062-9D02-4D7A-AC9C-C20E8D6519D4}"/>
                      </a:ext>
                    </a:extLst>
                  </p:cNvPr>
                  <p:cNvSpPr/>
                  <p:nvPr/>
                </p:nvSpPr>
                <p:spPr>
                  <a:xfrm>
                    <a:off x="4269150" y="5013618"/>
                    <a:ext cx="168641" cy="406230"/>
                  </a:xfrm>
                  <a:custGeom>
                    <a:avLst/>
                    <a:gdLst>
                      <a:gd name="connsiteX0" fmla="*/ 79488 w 168641"/>
                      <a:gd name="connsiteY0" fmla="*/ 0 h 406230"/>
                      <a:gd name="connsiteX1" fmla="*/ 168642 w 168641"/>
                      <a:gd name="connsiteY1" fmla="*/ 405098 h 406230"/>
                      <a:gd name="connsiteX2" fmla="*/ 79488 w 168641"/>
                      <a:gd name="connsiteY2" fmla="*/ 0 h 406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8641" h="406230">
                        <a:moveTo>
                          <a:pt x="79488" y="0"/>
                        </a:moveTo>
                        <a:cubicBezTo>
                          <a:pt x="79488" y="0"/>
                          <a:pt x="20433" y="269367"/>
                          <a:pt x="168642" y="405098"/>
                        </a:cubicBezTo>
                        <a:cubicBezTo>
                          <a:pt x="168642" y="405194"/>
                          <a:pt x="-141587" y="447866"/>
                          <a:pt x="79488" y="0"/>
                        </a:cubicBezTo>
                        <a:close/>
                      </a:path>
                    </a:pathLst>
                  </a:custGeom>
                  <a:solidFill>
                    <a:srgbClr val="00968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509" name="Graphic 1">
                    <a:extLst>
                      <a:ext uri="{FF2B5EF4-FFF2-40B4-BE49-F238E27FC236}">
                        <a16:creationId xmlns:a16="http://schemas.microsoft.com/office/drawing/2014/main" id="{3C1C76AB-9372-4513-97A2-4898CA084E20}"/>
                      </a:ext>
                    </a:extLst>
                  </p:cNvPr>
                  <p:cNvGrpSpPr/>
                  <p:nvPr/>
                </p:nvGrpSpPr>
                <p:grpSpPr>
                  <a:xfrm>
                    <a:off x="4274533" y="5017047"/>
                    <a:ext cx="162782" cy="403193"/>
                    <a:chOff x="4274533" y="5017047"/>
                    <a:chExt cx="162782" cy="403193"/>
                  </a:xfrm>
                  <a:solidFill>
                    <a:schemeClr val="accent1"/>
                  </a:solidFill>
                </p:grpSpPr>
                <p:sp>
                  <p:nvSpPr>
                    <p:cNvPr id="17510" name="Freeform: Shape 17509">
                      <a:extLst>
                        <a:ext uri="{FF2B5EF4-FFF2-40B4-BE49-F238E27FC236}">
                          <a16:creationId xmlns:a16="http://schemas.microsoft.com/office/drawing/2014/main" id="{484008B9-87EF-49D4-93AD-7F363E2C8D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0159" y="5017333"/>
                      <a:ext cx="107156" cy="402907"/>
                    </a:xfrm>
                    <a:custGeom>
                      <a:avLst/>
                      <a:gdLst>
                        <a:gd name="connsiteX0" fmla="*/ 0 w 107156"/>
                        <a:gd name="connsiteY0" fmla="*/ 144304 h 402907"/>
                        <a:gd name="connsiteX1" fmla="*/ 15907 w 107156"/>
                        <a:gd name="connsiteY1" fmla="*/ 0 h 402907"/>
                        <a:gd name="connsiteX2" fmla="*/ 15907 w 107156"/>
                        <a:gd name="connsiteY2" fmla="*/ 0 h 402907"/>
                        <a:gd name="connsiteX3" fmla="*/ 18669 w 107156"/>
                        <a:gd name="connsiteY3" fmla="*/ 571 h 402907"/>
                        <a:gd name="connsiteX4" fmla="*/ 2762 w 107156"/>
                        <a:gd name="connsiteY4" fmla="*/ 144304 h 402907"/>
                        <a:gd name="connsiteX5" fmla="*/ 2762 w 107156"/>
                        <a:gd name="connsiteY5" fmla="*/ 144304 h 402907"/>
                        <a:gd name="connsiteX6" fmla="*/ 90964 w 107156"/>
                        <a:gd name="connsiteY6" fmla="*/ 388334 h 402907"/>
                        <a:gd name="connsiteX7" fmla="*/ 90964 w 107156"/>
                        <a:gd name="connsiteY7" fmla="*/ 388334 h 402907"/>
                        <a:gd name="connsiteX8" fmla="*/ 107156 w 107156"/>
                        <a:gd name="connsiteY8" fmla="*/ 400526 h 402907"/>
                        <a:gd name="connsiteX9" fmla="*/ 107156 w 107156"/>
                        <a:gd name="connsiteY9" fmla="*/ 400526 h 402907"/>
                        <a:gd name="connsiteX10" fmla="*/ 105823 w 107156"/>
                        <a:gd name="connsiteY10" fmla="*/ 402908 h 402907"/>
                        <a:gd name="connsiteX11" fmla="*/ 0 w 107156"/>
                        <a:gd name="connsiteY11" fmla="*/ 144304 h 402907"/>
                        <a:gd name="connsiteX12" fmla="*/ 0 w 107156"/>
                        <a:gd name="connsiteY12" fmla="*/ 144304 h 402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7156" h="402907">
                          <a:moveTo>
                            <a:pt x="0" y="144304"/>
                          </a:moveTo>
                          <a:cubicBezTo>
                            <a:pt x="0" y="102584"/>
                            <a:pt x="4667" y="54673"/>
                            <a:pt x="15907" y="0"/>
                          </a:cubicBezTo>
                          <a:lnTo>
                            <a:pt x="15907" y="0"/>
                          </a:lnTo>
                          <a:lnTo>
                            <a:pt x="18669" y="571"/>
                          </a:lnTo>
                          <a:cubicBezTo>
                            <a:pt x="7430" y="55054"/>
                            <a:pt x="2762" y="102775"/>
                            <a:pt x="2762" y="144304"/>
                          </a:cubicBezTo>
                          <a:lnTo>
                            <a:pt x="2762" y="144304"/>
                          </a:lnTo>
                          <a:cubicBezTo>
                            <a:pt x="2762" y="292418"/>
                            <a:pt x="61627" y="362522"/>
                            <a:pt x="90964" y="388334"/>
                          </a:cubicBezTo>
                          <a:lnTo>
                            <a:pt x="90964" y="388334"/>
                          </a:lnTo>
                          <a:cubicBezTo>
                            <a:pt x="100679" y="396907"/>
                            <a:pt x="107156" y="400526"/>
                            <a:pt x="107156" y="400526"/>
                          </a:cubicBezTo>
                          <a:lnTo>
                            <a:pt x="107156" y="400526"/>
                          </a:lnTo>
                          <a:lnTo>
                            <a:pt x="105823" y="402908"/>
                          </a:lnTo>
                          <a:cubicBezTo>
                            <a:pt x="105442" y="402812"/>
                            <a:pt x="0" y="342900"/>
                            <a:pt x="0" y="144304"/>
                          </a:cubicBezTo>
                          <a:lnTo>
                            <a:pt x="0" y="144304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11" name="Freeform: Shape 17510">
                      <a:extLst>
                        <a:ext uri="{FF2B5EF4-FFF2-40B4-BE49-F238E27FC236}">
                          <a16:creationId xmlns:a16="http://schemas.microsoft.com/office/drawing/2014/main" id="{CA9A1429-CA79-4A2B-A416-F619FC515F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23291" y="5058290"/>
                      <a:ext cx="113368" cy="361854"/>
                    </a:xfrm>
                    <a:custGeom>
                      <a:avLst/>
                      <a:gdLst>
                        <a:gd name="connsiteX0" fmla="*/ 10869 w 113368"/>
                        <a:gd name="connsiteY0" fmla="*/ 286 h 361854"/>
                        <a:gd name="connsiteX1" fmla="*/ 10869 w 113368"/>
                        <a:gd name="connsiteY1" fmla="*/ 286 h 361854"/>
                        <a:gd name="connsiteX2" fmla="*/ 13155 w 113368"/>
                        <a:gd name="connsiteY2" fmla="*/ 0 h 361854"/>
                        <a:gd name="connsiteX3" fmla="*/ 11917 w 113368"/>
                        <a:gd name="connsiteY3" fmla="*/ 79248 h 361854"/>
                        <a:gd name="connsiteX4" fmla="*/ 11917 w 113368"/>
                        <a:gd name="connsiteY4" fmla="*/ 79248 h 361854"/>
                        <a:gd name="connsiteX5" fmla="*/ 12297 w 113368"/>
                        <a:gd name="connsiteY5" fmla="*/ 80486 h 361854"/>
                        <a:gd name="connsiteX6" fmla="*/ 20013 w 113368"/>
                        <a:gd name="connsiteY6" fmla="*/ 241364 h 361854"/>
                        <a:gd name="connsiteX7" fmla="*/ 20013 w 113368"/>
                        <a:gd name="connsiteY7" fmla="*/ 241364 h 361854"/>
                        <a:gd name="connsiteX8" fmla="*/ 93831 w 113368"/>
                        <a:gd name="connsiteY8" fmla="*/ 348806 h 361854"/>
                        <a:gd name="connsiteX9" fmla="*/ 93831 w 113368"/>
                        <a:gd name="connsiteY9" fmla="*/ 348806 h 361854"/>
                        <a:gd name="connsiteX10" fmla="*/ 110310 w 113368"/>
                        <a:gd name="connsiteY10" fmla="*/ 358140 h 361854"/>
                        <a:gd name="connsiteX11" fmla="*/ 110310 w 113368"/>
                        <a:gd name="connsiteY11" fmla="*/ 358140 h 361854"/>
                        <a:gd name="connsiteX12" fmla="*/ 113263 w 113368"/>
                        <a:gd name="connsiteY12" fmla="*/ 359378 h 361854"/>
                        <a:gd name="connsiteX13" fmla="*/ 113263 w 113368"/>
                        <a:gd name="connsiteY13" fmla="*/ 359378 h 361854"/>
                        <a:gd name="connsiteX14" fmla="*/ 113167 w 113368"/>
                        <a:gd name="connsiteY14" fmla="*/ 360236 h 361854"/>
                        <a:gd name="connsiteX15" fmla="*/ 113167 w 113368"/>
                        <a:gd name="connsiteY15" fmla="*/ 360236 h 361854"/>
                        <a:gd name="connsiteX16" fmla="*/ 113167 w 113368"/>
                        <a:gd name="connsiteY16" fmla="*/ 360236 h 361854"/>
                        <a:gd name="connsiteX17" fmla="*/ 112501 w 113368"/>
                        <a:gd name="connsiteY17" fmla="*/ 361855 h 361854"/>
                        <a:gd name="connsiteX18" fmla="*/ 102118 w 113368"/>
                        <a:gd name="connsiteY18" fmla="*/ 355473 h 361854"/>
                        <a:gd name="connsiteX19" fmla="*/ 102118 w 113368"/>
                        <a:gd name="connsiteY19" fmla="*/ 355473 h 361854"/>
                        <a:gd name="connsiteX20" fmla="*/ 20394 w 113368"/>
                        <a:gd name="connsiteY20" fmla="*/ 240316 h 361854"/>
                        <a:gd name="connsiteX21" fmla="*/ 20394 w 113368"/>
                        <a:gd name="connsiteY21" fmla="*/ 240316 h 361854"/>
                        <a:gd name="connsiteX22" fmla="*/ 487 w 113368"/>
                        <a:gd name="connsiteY22" fmla="*/ 134303 h 361854"/>
                        <a:gd name="connsiteX23" fmla="*/ 487 w 113368"/>
                        <a:gd name="connsiteY23" fmla="*/ 134303 h 361854"/>
                        <a:gd name="connsiteX24" fmla="*/ 10869 w 113368"/>
                        <a:gd name="connsiteY24" fmla="*/ 286 h 3618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13368" h="361854">
                          <a:moveTo>
                            <a:pt x="10869" y="286"/>
                          </a:moveTo>
                          <a:lnTo>
                            <a:pt x="10869" y="286"/>
                          </a:lnTo>
                          <a:cubicBezTo>
                            <a:pt x="10869" y="0"/>
                            <a:pt x="13155" y="191"/>
                            <a:pt x="13155" y="0"/>
                          </a:cubicBezTo>
                          <a:cubicBezTo>
                            <a:pt x="4011" y="35814"/>
                            <a:pt x="3439" y="62389"/>
                            <a:pt x="11917" y="79248"/>
                          </a:cubicBezTo>
                          <a:lnTo>
                            <a:pt x="11917" y="79248"/>
                          </a:lnTo>
                          <a:cubicBezTo>
                            <a:pt x="11917" y="79629"/>
                            <a:pt x="12297" y="80201"/>
                            <a:pt x="12297" y="80486"/>
                          </a:cubicBezTo>
                          <a:cubicBezTo>
                            <a:pt x="3725" y="148781"/>
                            <a:pt x="8678" y="201359"/>
                            <a:pt x="20013" y="241364"/>
                          </a:cubicBezTo>
                          <a:lnTo>
                            <a:pt x="20013" y="241364"/>
                          </a:lnTo>
                          <a:cubicBezTo>
                            <a:pt x="36396" y="304324"/>
                            <a:pt x="71638" y="334899"/>
                            <a:pt x="93831" y="348806"/>
                          </a:cubicBezTo>
                          <a:lnTo>
                            <a:pt x="93831" y="348806"/>
                          </a:lnTo>
                          <a:cubicBezTo>
                            <a:pt x="101071" y="353663"/>
                            <a:pt x="106976" y="356616"/>
                            <a:pt x="110310" y="358140"/>
                          </a:cubicBezTo>
                          <a:lnTo>
                            <a:pt x="110310" y="358140"/>
                          </a:lnTo>
                          <a:cubicBezTo>
                            <a:pt x="112024" y="358997"/>
                            <a:pt x="112977" y="359378"/>
                            <a:pt x="113263" y="359378"/>
                          </a:cubicBezTo>
                          <a:lnTo>
                            <a:pt x="113263" y="359378"/>
                          </a:lnTo>
                          <a:cubicBezTo>
                            <a:pt x="113548" y="359378"/>
                            <a:pt x="113167" y="360236"/>
                            <a:pt x="113167" y="360236"/>
                          </a:cubicBezTo>
                          <a:lnTo>
                            <a:pt x="113167" y="360236"/>
                          </a:lnTo>
                          <a:lnTo>
                            <a:pt x="113167" y="360236"/>
                          </a:lnTo>
                          <a:lnTo>
                            <a:pt x="112501" y="361855"/>
                          </a:lnTo>
                          <a:cubicBezTo>
                            <a:pt x="112405" y="361855"/>
                            <a:pt x="108500" y="359950"/>
                            <a:pt x="102118" y="355473"/>
                          </a:cubicBezTo>
                          <a:lnTo>
                            <a:pt x="102118" y="355473"/>
                          </a:lnTo>
                          <a:cubicBezTo>
                            <a:pt x="83449" y="342710"/>
                            <a:pt x="44016" y="309277"/>
                            <a:pt x="20394" y="240316"/>
                          </a:cubicBezTo>
                          <a:lnTo>
                            <a:pt x="20394" y="240316"/>
                          </a:lnTo>
                          <a:cubicBezTo>
                            <a:pt x="10107" y="211646"/>
                            <a:pt x="2487" y="176689"/>
                            <a:pt x="487" y="134303"/>
                          </a:cubicBezTo>
                          <a:lnTo>
                            <a:pt x="487" y="134303"/>
                          </a:lnTo>
                          <a:cubicBezTo>
                            <a:pt x="-1228" y="96012"/>
                            <a:pt x="1439" y="51626"/>
                            <a:pt x="10869" y="286"/>
                          </a:cubicBez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12" name="Freeform: Shape 17511">
                      <a:extLst>
                        <a:ext uri="{FF2B5EF4-FFF2-40B4-BE49-F238E27FC236}">
                          <a16:creationId xmlns:a16="http://schemas.microsoft.com/office/drawing/2014/main" id="{A7973002-D0A4-4BF4-A8D0-1F1414EA05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15470" y="5098676"/>
                      <a:ext cx="120901" cy="321373"/>
                    </a:xfrm>
                    <a:custGeom>
                      <a:avLst/>
                      <a:gdLst>
                        <a:gd name="connsiteX0" fmla="*/ 6784 w 120901"/>
                        <a:gd name="connsiteY0" fmla="*/ 1238 h 321373"/>
                        <a:gd name="connsiteX1" fmla="*/ 6784 w 120901"/>
                        <a:gd name="connsiteY1" fmla="*/ 1238 h 321373"/>
                        <a:gd name="connsiteX2" fmla="*/ 8594 w 120901"/>
                        <a:gd name="connsiteY2" fmla="*/ 0 h 321373"/>
                        <a:gd name="connsiteX3" fmla="*/ 21929 w 120901"/>
                        <a:gd name="connsiteY3" fmla="*/ 14764 h 321373"/>
                        <a:gd name="connsiteX4" fmla="*/ 21929 w 120901"/>
                        <a:gd name="connsiteY4" fmla="*/ 14764 h 321373"/>
                        <a:gd name="connsiteX5" fmla="*/ 22786 w 120901"/>
                        <a:gd name="connsiteY5" fmla="*/ 16002 h 321373"/>
                        <a:gd name="connsiteX6" fmla="*/ 14690 w 120901"/>
                        <a:gd name="connsiteY6" fmla="*/ 194024 h 321373"/>
                        <a:gd name="connsiteX7" fmla="*/ 14690 w 120901"/>
                        <a:gd name="connsiteY7" fmla="*/ 194024 h 321373"/>
                        <a:gd name="connsiteX8" fmla="*/ 97843 w 120901"/>
                        <a:gd name="connsiteY8" fmla="*/ 309944 h 321373"/>
                        <a:gd name="connsiteX9" fmla="*/ 97843 w 120901"/>
                        <a:gd name="connsiteY9" fmla="*/ 309944 h 321373"/>
                        <a:gd name="connsiteX10" fmla="*/ 117083 w 120901"/>
                        <a:gd name="connsiteY10" fmla="*/ 317944 h 321373"/>
                        <a:gd name="connsiteX11" fmla="*/ 117083 w 120901"/>
                        <a:gd name="connsiteY11" fmla="*/ 317944 h 321373"/>
                        <a:gd name="connsiteX12" fmla="*/ 120512 w 120901"/>
                        <a:gd name="connsiteY12" fmla="*/ 318897 h 321373"/>
                        <a:gd name="connsiteX13" fmla="*/ 120512 w 120901"/>
                        <a:gd name="connsiteY13" fmla="*/ 318897 h 321373"/>
                        <a:gd name="connsiteX14" fmla="*/ 120894 w 120901"/>
                        <a:gd name="connsiteY14" fmla="*/ 319564 h 321373"/>
                        <a:gd name="connsiteX15" fmla="*/ 120894 w 120901"/>
                        <a:gd name="connsiteY15" fmla="*/ 319564 h 321373"/>
                        <a:gd name="connsiteX16" fmla="*/ 120894 w 120901"/>
                        <a:gd name="connsiteY16" fmla="*/ 319564 h 321373"/>
                        <a:gd name="connsiteX17" fmla="*/ 120417 w 120901"/>
                        <a:gd name="connsiteY17" fmla="*/ 321373 h 321373"/>
                        <a:gd name="connsiteX18" fmla="*/ 110511 w 120901"/>
                        <a:gd name="connsiteY18" fmla="*/ 316325 h 321373"/>
                        <a:gd name="connsiteX19" fmla="*/ 110511 w 120901"/>
                        <a:gd name="connsiteY19" fmla="*/ 316325 h 321373"/>
                        <a:gd name="connsiteX20" fmla="*/ 27453 w 120901"/>
                        <a:gd name="connsiteY20" fmla="*/ 219551 h 321373"/>
                        <a:gd name="connsiteX21" fmla="*/ 27453 w 120901"/>
                        <a:gd name="connsiteY21" fmla="*/ 219551 h 321373"/>
                        <a:gd name="connsiteX22" fmla="*/ 2212 w 120901"/>
                        <a:gd name="connsiteY22" fmla="*/ 124873 h 321373"/>
                        <a:gd name="connsiteX23" fmla="*/ 2212 w 120901"/>
                        <a:gd name="connsiteY23" fmla="*/ 124873 h 321373"/>
                        <a:gd name="connsiteX24" fmla="*/ 6784 w 120901"/>
                        <a:gd name="connsiteY24" fmla="*/ 1238 h 321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20901" h="321373">
                          <a:moveTo>
                            <a:pt x="6784" y="1238"/>
                          </a:moveTo>
                          <a:lnTo>
                            <a:pt x="6784" y="1238"/>
                          </a:lnTo>
                          <a:cubicBezTo>
                            <a:pt x="6784" y="762"/>
                            <a:pt x="8594" y="572"/>
                            <a:pt x="8594" y="0"/>
                          </a:cubicBezTo>
                          <a:cubicBezTo>
                            <a:pt x="1450" y="17050"/>
                            <a:pt x="4974" y="22670"/>
                            <a:pt x="21929" y="14764"/>
                          </a:cubicBezTo>
                          <a:lnTo>
                            <a:pt x="21929" y="14764"/>
                          </a:lnTo>
                          <a:cubicBezTo>
                            <a:pt x="21929" y="15050"/>
                            <a:pt x="22786" y="15716"/>
                            <a:pt x="22786" y="16002"/>
                          </a:cubicBezTo>
                          <a:cubicBezTo>
                            <a:pt x="5546" y="92488"/>
                            <a:pt x="5641" y="150495"/>
                            <a:pt x="14690" y="194024"/>
                          </a:cubicBezTo>
                          <a:lnTo>
                            <a:pt x="14690" y="194024"/>
                          </a:lnTo>
                          <a:cubicBezTo>
                            <a:pt x="27834" y="266986"/>
                            <a:pt x="70697" y="297275"/>
                            <a:pt x="97843" y="309944"/>
                          </a:cubicBezTo>
                          <a:lnTo>
                            <a:pt x="97843" y="309944"/>
                          </a:lnTo>
                          <a:cubicBezTo>
                            <a:pt x="106225" y="314230"/>
                            <a:pt x="112988" y="316706"/>
                            <a:pt x="117083" y="317944"/>
                          </a:cubicBezTo>
                          <a:lnTo>
                            <a:pt x="117083" y="317944"/>
                          </a:lnTo>
                          <a:cubicBezTo>
                            <a:pt x="118893" y="318611"/>
                            <a:pt x="120131" y="318897"/>
                            <a:pt x="120512" y="318897"/>
                          </a:cubicBezTo>
                          <a:lnTo>
                            <a:pt x="120512" y="318897"/>
                          </a:lnTo>
                          <a:cubicBezTo>
                            <a:pt x="120989" y="318897"/>
                            <a:pt x="120894" y="319564"/>
                            <a:pt x="120894" y="319564"/>
                          </a:cubicBezTo>
                          <a:lnTo>
                            <a:pt x="120894" y="319564"/>
                          </a:lnTo>
                          <a:lnTo>
                            <a:pt x="120894" y="319564"/>
                          </a:lnTo>
                          <a:lnTo>
                            <a:pt x="120417" y="321373"/>
                          </a:lnTo>
                          <a:cubicBezTo>
                            <a:pt x="120322" y="321373"/>
                            <a:pt x="116607" y="319850"/>
                            <a:pt x="110511" y="316325"/>
                          </a:cubicBezTo>
                          <a:lnTo>
                            <a:pt x="110511" y="316325"/>
                          </a:lnTo>
                          <a:cubicBezTo>
                            <a:pt x="92319" y="306134"/>
                            <a:pt x="53171" y="278892"/>
                            <a:pt x="27453" y="219551"/>
                          </a:cubicBezTo>
                          <a:lnTo>
                            <a:pt x="27453" y="219551"/>
                          </a:lnTo>
                          <a:cubicBezTo>
                            <a:pt x="15642" y="194501"/>
                            <a:pt x="6212" y="163354"/>
                            <a:pt x="2212" y="124873"/>
                          </a:cubicBezTo>
                          <a:lnTo>
                            <a:pt x="2212" y="124873"/>
                          </a:lnTo>
                          <a:cubicBezTo>
                            <a:pt x="-1598" y="90106"/>
                            <a:pt x="-741" y="49149"/>
                            <a:pt x="6784" y="1238"/>
                          </a:cubicBez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13" name="Freeform: Shape 17512">
                      <a:extLst>
                        <a:ext uri="{FF2B5EF4-FFF2-40B4-BE49-F238E27FC236}">
                          <a16:creationId xmlns:a16="http://schemas.microsoft.com/office/drawing/2014/main" id="{BA20ECF1-66BD-4F89-BA36-5CA69D184A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06557" y="5089341"/>
                      <a:ext cx="129520" cy="330707"/>
                    </a:xfrm>
                    <a:custGeom>
                      <a:avLst/>
                      <a:gdLst>
                        <a:gd name="connsiteX0" fmla="*/ 3695 w 129520"/>
                        <a:gd name="connsiteY0" fmla="*/ 51816 h 330707"/>
                        <a:gd name="connsiteX1" fmla="*/ 3695 w 129520"/>
                        <a:gd name="connsiteY1" fmla="*/ 51816 h 330707"/>
                        <a:gd name="connsiteX2" fmla="*/ 5124 w 129520"/>
                        <a:gd name="connsiteY2" fmla="*/ 49721 h 330707"/>
                        <a:gd name="connsiteX3" fmla="*/ 33032 w 129520"/>
                        <a:gd name="connsiteY3" fmla="*/ 0 h 330707"/>
                        <a:gd name="connsiteX4" fmla="*/ 33032 w 129520"/>
                        <a:gd name="connsiteY4" fmla="*/ 0 h 330707"/>
                        <a:gd name="connsiteX5" fmla="*/ 34271 w 129520"/>
                        <a:gd name="connsiteY5" fmla="*/ 1238 h 330707"/>
                        <a:gd name="connsiteX6" fmla="*/ 10363 w 129520"/>
                        <a:gd name="connsiteY6" fmla="*/ 196501 h 330707"/>
                        <a:gd name="connsiteX7" fmla="*/ 10363 w 129520"/>
                        <a:gd name="connsiteY7" fmla="*/ 196501 h 330707"/>
                        <a:gd name="connsiteX8" fmla="*/ 102756 w 129520"/>
                        <a:gd name="connsiteY8" fmla="*/ 320897 h 330707"/>
                        <a:gd name="connsiteX9" fmla="*/ 102756 w 129520"/>
                        <a:gd name="connsiteY9" fmla="*/ 320897 h 330707"/>
                        <a:gd name="connsiteX10" fmla="*/ 124663 w 129520"/>
                        <a:gd name="connsiteY10" fmla="*/ 327470 h 330707"/>
                        <a:gd name="connsiteX11" fmla="*/ 124663 w 129520"/>
                        <a:gd name="connsiteY11" fmla="*/ 327470 h 330707"/>
                        <a:gd name="connsiteX12" fmla="*/ 128664 w 129520"/>
                        <a:gd name="connsiteY12" fmla="*/ 328136 h 330707"/>
                        <a:gd name="connsiteX13" fmla="*/ 128664 w 129520"/>
                        <a:gd name="connsiteY13" fmla="*/ 328136 h 330707"/>
                        <a:gd name="connsiteX14" fmla="*/ 129521 w 129520"/>
                        <a:gd name="connsiteY14" fmla="*/ 328613 h 330707"/>
                        <a:gd name="connsiteX15" fmla="*/ 129521 w 129520"/>
                        <a:gd name="connsiteY15" fmla="*/ 328613 h 330707"/>
                        <a:gd name="connsiteX16" fmla="*/ 129521 w 129520"/>
                        <a:gd name="connsiteY16" fmla="*/ 328613 h 330707"/>
                        <a:gd name="connsiteX17" fmla="*/ 129235 w 129520"/>
                        <a:gd name="connsiteY17" fmla="*/ 330708 h 330707"/>
                        <a:gd name="connsiteX18" fmla="*/ 119805 w 129520"/>
                        <a:gd name="connsiteY18" fmla="*/ 326993 h 330707"/>
                        <a:gd name="connsiteX19" fmla="*/ 119805 w 129520"/>
                        <a:gd name="connsiteY19" fmla="*/ 326993 h 330707"/>
                        <a:gd name="connsiteX20" fmla="*/ 35318 w 129520"/>
                        <a:gd name="connsiteY20" fmla="*/ 248602 h 330707"/>
                        <a:gd name="connsiteX21" fmla="*/ 35318 w 129520"/>
                        <a:gd name="connsiteY21" fmla="*/ 248602 h 330707"/>
                        <a:gd name="connsiteX22" fmla="*/ 4743 w 129520"/>
                        <a:gd name="connsiteY22" fmla="*/ 165164 h 330707"/>
                        <a:gd name="connsiteX23" fmla="*/ 4743 w 129520"/>
                        <a:gd name="connsiteY23" fmla="*/ 165164 h 330707"/>
                        <a:gd name="connsiteX24" fmla="*/ 3695 w 129520"/>
                        <a:gd name="connsiteY24" fmla="*/ 51816 h 3307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29520" h="330707">
                          <a:moveTo>
                            <a:pt x="3695" y="51816"/>
                          </a:moveTo>
                          <a:lnTo>
                            <a:pt x="3695" y="51816"/>
                          </a:lnTo>
                          <a:cubicBezTo>
                            <a:pt x="3695" y="51054"/>
                            <a:pt x="5029" y="50482"/>
                            <a:pt x="5124" y="49721"/>
                          </a:cubicBezTo>
                          <a:cubicBezTo>
                            <a:pt x="-19" y="48101"/>
                            <a:pt x="7601" y="32576"/>
                            <a:pt x="33032" y="0"/>
                          </a:cubicBezTo>
                          <a:lnTo>
                            <a:pt x="33032" y="0"/>
                          </a:lnTo>
                          <a:cubicBezTo>
                            <a:pt x="33032" y="191"/>
                            <a:pt x="34271" y="1048"/>
                            <a:pt x="34271" y="1238"/>
                          </a:cubicBezTo>
                          <a:cubicBezTo>
                            <a:pt x="8267" y="86011"/>
                            <a:pt x="3600" y="149352"/>
                            <a:pt x="10363" y="196501"/>
                          </a:cubicBezTo>
                          <a:lnTo>
                            <a:pt x="10363" y="196501"/>
                          </a:lnTo>
                          <a:cubicBezTo>
                            <a:pt x="20269" y="279368"/>
                            <a:pt x="70656" y="309467"/>
                            <a:pt x="102756" y="320897"/>
                          </a:cubicBezTo>
                          <a:lnTo>
                            <a:pt x="102756" y="320897"/>
                          </a:lnTo>
                          <a:cubicBezTo>
                            <a:pt x="112185" y="324612"/>
                            <a:pt x="119900" y="326612"/>
                            <a:pt x="124663" y="327470"/>
                          </a:cubicBezTo>
                          <a:lnTo>
                            <a:pt x="124663" y="327470"/>
                          </a:lnTo>
                          <a:cubicBezTo>
                            <a:pt x="126568" y="327946"/>
                            <a:pt x="127997" y="328232"/>
                            <a:pt x="128664" y="328136"/>
                          </a:cubicBezTo>
                          <a:lnTo>
                            <a:pt x="128664" y="328136"/>
                          </a:lnTo>
                          <a:cubicBezTo>
                            <a:pt x="129425" y="328136"/>
                            <a:pt x="129521" y="328613"/>
                            <a:pt x="129521" y="328613"/>
                          </a:cubicBezTo>
                          <a:lnTo>
                            <a:pt x="129521" y="328613"/>
                          </a:lnTo>
                          <a:lnTo>
                            <a:pt x="129521" y="328613"/>
                          </a:lnTo>
                          <a:lnTo>
                            <a:pt x="129235" y="330708"/>
                          </a:lnTo>
                          <a:cubicBezTo>
                            <a:pt x="129235" y="330708"/>
                            <a:pt x="125615" y="329660"/>
                            <a:pt x="119805" y="326993"/>
                          </a:cubicBezTo>
                          <a:lnTo>
                            <a:pt x="119805" y="326993"/>
                          </a:lnTo>
                          <a:cubicBezTo>
                            <a:pt x="102089" y="319373"/>
                            <a:pt x="63227" y="298228"/>
                            <a:pt x="35318" y="248602"/>
                          </a:cubicBezTo>
                          <a:lnTo>
                            <a:pt x="35318" y="248602"/>
                          </a:lnTo>
                          <a:cubicBezTo>
                            <a:pt x="21983" y="227076"/>
                            <a:pt x="10744" y="199835"/>
                            <a:pt x="4743" y="165164"/>
                          </a:cubicBezTo>
                          <a:lnTo>
                            <a:pt x="4743" y="165164"/>
                          </a:lnTo>
                          <a:cubicBezTo>
                            <a:pt x="-781" y="133826"/>
                            <a:pt x="-1924" y="96393"/>
                            <a:pt x="3695" y="51816"/>
                          </a:cubicBez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14" name="Freeform: Shape 17513">
                      <a:extLst>
                        <a:ext uri="{FF2B5EF4-FFF2-40B4-BE49-F238E27FC236}">
                          <a16:creationId xmlns:a16="http://schemas.microsoft.com/office/drawing/2014/main" id="{910F23D9-E955-4EA6-97BC-76258FC5EB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6743" y="5065243"/>
                      <a:ext cx="139049" cy="354615"/>
                    </a:xfrm>
                    <a:custGeom>
                      <a:avLst/>
                      <a:gdLst>
                        <a:gd name="connsiteX0" fmla="*/ 1603 w 139049"/>
                        <a:gd name="connsiteY0" fmla="*/ 117158 h 354615"/>
                        <a:gd name="connsiteX1" fmla="*/ 1603 w 139049"/>
                        <a:gd name="connsiteY1" fmla="*/ 117158 h 354615"/>
                        <a:gd name="connsiteX2" fmla="*/ 2556 w 139049"/>
                        <a:gd name="connsiteY2" fmla="*/ 114205 h 354615"/>
                        <a:gd name="connsiteX3" fmla="*/ 45037 w 139049"/>
                        <a:gd name="connsiteY3" fmla="*/ 0 h 354615"/>
                        <a:gd name="connsiteX4" fmla="*/ 45037 w 139049"/>
                        <a:gd name="connsiteY4" fmla="*/ 0 h 354615"/>
                        <a:gd name="connsiteX5" fmla="*/ 46752 w 139049"/>
                        <a:gd name="connsiteY5" fmla="*/ 1238 h 354615"/>
                        <a:gd name="connsiteX6" fmla="*/ 7032 w 139049"/>
                        <a:gd name="connsiteY6" fmla="*/ 213646 h 354615"/>
                        <a:gd name="connsiteX7" fmla="*/ 7032 w 139049"/>
                        <a:gd name="connsiteY7" fmla="*/ 213646 h 354615"/>
                        <a:gd name="connsiteX8" fmla="*/ 108569 w 139049"/>
                        <a:gd name="connsiteY8" fmla="*/ 346424 h 354615"/>
                        <a:gd name="connsiteX9" fmla="*/ 108569 w 139049"/>
                        <a:gd name="connsiteY9" fmla="*/ 346424 h 354615"/>
                        <a:gd name="connsiteX10" fmla="*/ 133239 w 139049"/>
                        <a:gd name="connsiteY10" fmla="*/ 351663 h 354615"/>
                        <a:gd name="connsiteX11" fmla="*/ 133239 w 139049"/>
                        <a:gd name="connsiteY11" fmla="*/ 351663 h 354615"/>
                        <a:gd name="connsiteX12" fmla="*/ 137715 w 139049"/>
                        <a:gd name="connsiteY12" fmla="*/ 352044 h 354615"/>
                        <a:gd name="connsiteX13" fmla="*/ 137715 w 139049"/>
                        <a:gd name="connsiteY13" fmla="*/ 352044 h 354615"/>
                        <a:gd name="connsiteX14" fmla="*/ 139049 w 139049"/>
                        <a:gd name="connsiteY14" fmla="*/ 352330 h 354615"/>
                        <a:gd name="connsiteX15" fmla="*/ 139049 w 139049"/>
                        <a:gd name="connsiteY15" fmla="*/ 352330 h 354615"/>
                        <a:gd name="connsiteX16" fmla="*/ 139049 w 139049"/>
                        <a:gd name="connsiteY16" fmla="*/ 352330 h 354615"/>
                        <a:gd name="connsiteX17" fmla="*/ 138954 w 139049"/>
                        <a:gd name="connsiteY17" fmla="*/ 354616 h 354615"/>
                        <a:gd name="connsiteX18" fmla="*/ 130000 w 139049"/>
                        <a:gd name="connsiteY18" fmla="*/ 352235 h 354615"/>
                        <a:gd name="connsiteX19" fmla="*/ 130000 w 139049"/>
                        <a:gd name="connsiteY19" fmla="*/ 352235 h 354615"/>
                        <a:gd name="connsiteX20" fmla="*/ 44180 w 139049"/>
                        <a:gd name="connsiteY20" fmla="*/ 292322 h 354615"/>
                        <a:gd name="connsiteX21" fmla="*/ 44180 w 139049"/>
                        <a:gd name="connsiteY21" fmla="*/ 292322 h 354615"/>
                        <a:gd name="connsiteX22" fmla="*/ 8271 w 139049"/>
                        <a:gd name="connsiteY22" fmla="*/ 220218 h 354615"/>
                        <a:gd name="connsiteX23" fmla="*/ 8271 w 139049"/>
                        <a:gd name="connsiteY23" fmla="*/ 220218 h 354615"/>
                        <a:gd name="connsiteX24" fmla="*/ 1603 w 139049"/>
                        <a:gd name="connsiteY24" fmla="*/ 117158 h 354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39049" h="354615">
                          <a:moveTo>
                            <a:pt x="1603" y="117158"/>
                          </a:moveTo>
                          <a:lnTo>
                            <a:pt x="1603" y="117158"/>
                          </a:lnTo>
                          <a:cubicBezTo>
                            <a:pt x="1603" y="116110"/>
                            <a:pt x="2556" y="115253"/>
                            <a:pt x="2556" y="114205"/>
                          </a:cubicBezTo>
                          <a:cubicBezTo>
                            <a:pt x="-492" y="93821"/>
                            <a:pt x="11128" y="57341"/>
                            <a:pt x="45037" y="0"/>
                          </a:cubicBezTo>
                          <a:lnTo>
                            <a:pt x="45037" y="0"/>
                          </a:lnTo>
                          <a:cubicBezTo>
                            <a:pt x="45037" y="191"/>
                            <a:pt x="46752" y="1048"/>
                            <a:pt x="46752" y="1238"/>
                          </a:cubicBezTo>
                          <a:cubicBezTo>
                            <a:pt x="12081" y="94298"/>
                            <a:pt x="2460" y="162973"/>
                            <a:pt x="7032" y="213646"/>
                          </a:cubicBezTo>
                          <a:lnTo>
                            <a:pt x="7032" y="213646"/>
                          </a:lnTo>
                          <a:cubicBezTo>
                            <a:pt x="13509" y="306419"/>
                            <a:pt x="71612" y="336328"/>
                            <a:pt x="108569" y="346424"/>
                          </a:cubicBezTo>
                          <a:lnTo>
                            <a:pt x="108569" y="346424"/>
                          </a:lnTo>
                          <a:cubicBezTo>
                            <a:pt x="119047" y="349568"/>
                            <a:pt x="127809" y="351092"/>
                            <a:pt x="133239" y="351663"/>
                          </a:cubicBezTo>
                          <a:lnTo>
                            <a:pt x="133239" y="351663"/>
                          </a:lnTo>
                          <a:cubicBezTo>
                            <a:pt x="135334" y="352044"/>
                            <a:pt x="136858" y="352139"/>
                            <a:pt x="137715" y="352044"/>
                          </a:cubicBezTo>
                          <a:lnTo>
                            <a:pt x="137715" y="352044"/>
                          </a:lnTo>
                          <a:cubicBezTo>
                            <a:pt x="138668" y="352044"/>
                            <a:pt x="139049" y="352330"/>
                            <a:pt x="139049" y="352330"/>
                          </a:cubicBezTo>
                          <a:lnTo>
                            <a:pt x="139049" y="352330"/>
                          </a:lnTo>
                          <a:lnTo>
                            <a:pt x="139049" y="352330"/>
                          </a:lnTo>
                          <a:lnTo>
                            <a:pt x="138954" y="354616"/>
                          </a:lnTo>
                          <a:cubicBezTo>
                            <a:pt x="138954" y="354616"/>
                            <a:pt x="135525" y="353949"/>
                            <a:pt x="130000" y="352235"/>
                          </a:cubicBezTo>
                          <a:lnTo>
                            <a:pt x="130000" y="352235"/>
                          </a:lnTo>
                          <a:cubicBezTo>
                            <a:pt x="112760" y="347091"/>
                            <a:pt x="74088" y="332232"/>
                            <a:pt x="44180" y="292322"/>
                          </a:cubicBezTo>
                          <a:lnTo>
                            <a:pt x="44180" y="292322"/>
                          </a:lnTo>
                          <a:cubicBezTo>
                            <a:pt x="29321" y="274415"/>
                            <a:pt x="16176" y="250984"/>
                            <a:pt x="8271" y="220218"/>
                          </a:cubicBezTo>
                          <a:lnTo>
                            <a:pt x="8271" y="220218"/>
                          </a:lnTo>
                          <a:cubicBezTo>
                            <a:pt x="841" y="192310"/>
                            <a:pt x="-2112" y="158401"/>
                            <a:pt x="1603" y="117158"/>
                          </a:cubicBez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15" name="Freeform: Shape 17514">
                      <a:extLst>
                        <a:ext uri="{FF2B5EF4-FFF2-40B4-BE49-F238E27FC236}">
                          <a16:creationId xmlns:a16="http://schemas.microsoft.com/office/drawing/2014/main" id="{76891F5C-65BA-437E-AE3B-D74C083E9F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6035" y="5041050"/>
                      <a:ext cx="149661" cy="378904"/>
                    </a:xfrm>
                    <a:custGeom>
                      <a:avLst/>
                      <a:gdLst>
                        <a:gd name="connsiteX0" fmla="*/ 404 w 149661"/>
                        <a:gd name="connsiteY0" fmla="*/ 182594 h 378904"/>
                        <a:gd name="connsiteX1" fmla="*/ 404 w 149661"/>
                        <a:gd name="connsiteY1" fmla="*/ 182594 h 378904"/>
                        <a:gd name="connsiteX2" fmla="*/ 881 w 149661"/>
                        <a:gd name="connsiteY2" fmla="*/ 178689 h 378904"/>
                        <a:gd name="connsiteX3" fmla="*/ 57935 w 149661"/>
                        <a:gd name="connsiteY3" fmla="*/ 0 h 378904"/>
                        <a:gd name="connsiteX4" fmla="*/ 57935 w 149661"/>
                        <a:gd name="connsiteY4" fmla="*/ 0 h 378904"/>
                        <a:gd name="connsiteX5" fmla="*/ 60031 w 149661"/>
                        <a:gd name="connsiteY5" fmla="*/ 1238 h 378904"/>
                        <a:gd name="connsiteX6" fmla="*/ 4500 w 149661"/>
                        <a:gd name="connsiteY6" fmla="*/ 230791 h 378904"/>
                        <a:gd name="connsiteX7" fmla="*/ 4500 w 149661"/>
                        <a:gd name="connsiteY7" fmla="*/ 230791 h 378904"/>
                        <a:gd name="connsiteX8" fmla="*/ 115371 w 149661"/>
                        <a:gd name="connsiteY8" fmla="*/ 372142 h 378904"/>
                        <a:gd name="connsiteX9" fmla="*/ 115371 w 149661"/>
                        <a:gd name="connsiteY9" fmla="*/ 372142 h 378904"/>
                        <a:gd name="connsiteX10" fmla="*/ 142708 w 149661"/>
                        <a:gd name="connsiteY10" fmla="*/ 376047 h 378904"/>
                        <a:gd name="connsiteX11" fmla="*/ 142708 w 149661"/>
                        <a:gd name="connsiteY11" fmla="*/ 376047 h 378904"/>
                        <a:gd name="connsiteX12" fmla="*/ 147756 w 149661"/>
                        <a:gd name="connsiteY12" fmla="*/ 376237 h 378904"/>
                        <a:gd name="connsiteX13" fmla="*/ 147756 w 149661"/>
                        <a:gd name="connsiteY13" fmla="*/ 376237 h 378904"/>
                        <a:gd name="connsiteX14" fmla="*/ 149566 w 149661"/>
                        <a:gd name="connsiteY14" fmla="*/ 376333 h 378904"/>
                        <a:gd name="connsiteX15" fmla="*/ 149566 w 149661"/>
                        <a:gd name="connsiteY15" fmla="*/ 376333 h 378904"/>
                        <a:gd name="connsiteX16" fmla="*/ 149566 w 149661"/>
                        <a:gd name="connsiteY16" fmla="*/ 376333 h 378904"/>
                        <a:gd name="connsiteX17" fmla="*/ 149661 w 149661"/>
                        <a:gd name="connsiteY17" fmla="*/ 378905 h 378904"/>
                        <a:gd name="connsiteX18" fmla="*/ 141089 w 149661"/>
                        <a:gd name="connsiteY18" fmla="*/ 377857 h 378904"/>
                        <a:gd name="connsiteX19" fmla="*/ 141089 w 149661"/>
                        <a:gd name="connsiteY19" fmla="*/ 377857 h 378904"/>
                        <a:gd name="connsiteX20" fmla="*/ 53840 w 149661"/>
                        <a:gd name="connsiteY20" fmla="*/ 336328 h 378904"/>
                        <a:gd name="connsiteX21" fmla="*/ 53840 w 149661"/>
                        <a:gd name="connsiteY21" fmla="*/ 336328 h 378904"/>
                        <a:gd name="connsiteX22" fmla="*/ 12596 w 149661"/>
                        <a:gd name="connsiteY22" fmla="*/ 275463 h 378904"/>
                        <a:gd name="connsiteX23" fmla="*/ 12596 w 149661"/>
                        <a:gd name="connsiteY23" fmla="*/ 275463 h 378904"/>
                        <a:gd name="connsiteX24" fmla="*/ 404 w 149661"/>
                        <a:gd name="connsiteY24" fmla="*/ 182594 h 378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9661" h="378904">
                          <a:moveTo>
                            <a:pt x="404" y="182594"/>
                          </a:moveTo>
                          <a:lnTo>
                            <a:pt x="404" y="182594"/>
                          </a:lnTo>
                          <a:cubicBezTo>
                            <a:pt x="404" y="181261"/>
                            <a:pt x="881" y="180023"/>
                            <a:pt x="881" y="178689"/>
                          </a:cubicBezTo>
                          <a:cubicBezTo>
                            <a:pt x="-167" y="139541"/>
                            <a:pt x="15549" y="82105"/>
                            <a:pt x="57935" y="0"/>
                          </a:cubicBezTo>
                          <a:lnTo>
                            <a:pt x="57935" y="0"/>
                          </a:lnTo>
                          <a:cubicBezTo>
                            <a:pt x="57935" y="95"/>
                            <a:pt x="60031" y="1143"/>
                            <a:pt x="60031" y="1238"/>
                          </a:cubicBezTo>
                          <a:cubicBezTo>
                            <a:pt x="16597" y="102489"/>
                            <a:pt x="2214" y="176689"/>
                            <a:pt x="4500" y="230791"/>
                          </a:cubicBezTo>
                          <a:lnTo>
                            <a:pt x="4500" y="230791"/>
                          </a:lnTo>
                          <a:cubicBezTo>
                            <a:pt x="7834" y="333470"/>
                            <a:pt x="73461" y="363284"/>
                            <a:pt x="115371" y="372142"/>
                          </a:cubicBezTo>
                          <a:lnTo>
                            <a:pt x="115371" y="372142"/>
                          </a:lnTo>
                          <a:cubicBezTo>
                            <a:pt x="126896" y="374714"/>
                            <a:pt x="136612" y="375666"/>
                            <a:pt x="142708" y="376047"/>
                          </a:cubicBezTo>
                          <a:lnTo>
                            <a:pt x="142708" y="376047"/>
                          </a:lnTo>
                          <a:cubicBezTo>
                            <a:pt x="144899" y="376237"/>
                            <a:pt x="146613" y="376237"/>
                            <a:pt x="147756" y="376237"/>
                          </a:cubicBezTo>
                          <a:lnTo>
                            <a:pt x="147756" y="376237"/>
                          </a:lnTo>
                          <a:cubicBezTo>
                            <a:pt x="148994" y="376142"/>
                            <a:pt x="149566" y="376333"/>
                            <a:pt x="149566" y="376333"/>
                          </a:cubicBezTo>
                          <a:lnTo>
                            <a:pt x="149566" y="376333"/>
                          </a:lnTo>
                          <a:lnTo>
                            <a:pt x="149566" y="376333"/>
                          </a:lnTo>
                          <a:lnTo>
                            <a:pt x="149661" y="378905"/>
                          </a:lnTo>
                          <a:cubicBezTo>
                            <a:pt x="149661" y="378905"/>
                            <a:pt x="146518" y="378714"/>
                            <a:pt x="141089" y="377857"/>
                          </a:cubicBezTo>
                          <a:lnTo>
                            <a:pt x="141089" y="377857"/>
                          </a:lnTo>
                          <a:cubicBezTo>
                            <a:pt x="124325" y="375285"/>
                            <a:pt x="85939" y="366617"/>
                            <a:pt x="53840" y="336328"/>
                          </a:cubicBezTo>
                          <a:lnTo>
                            <a:pt x="53840" y="336328"/>
                          </a:lnTo>
                          <a:cubicBezTo>
                            <a:pt x="37457" y="321945"/>
                            <a:pt x="22502" y="302324"/>
                            <a:pt x="12596" y="275463"/>
                          </a:cubicBezTo>
                          <a:lnTo>
                            <a:pt x="12596" y="275463"/>
                          </a:lnTo>
                          <a:cubicBezTo>
                            <a:pt x="3452" y="250984"/>
                            <a:pt x="-1501" y="220504"/>
                            <a:pt x="404" y="182594"/>
                          </a:cubicBez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16" name="Freeform: Shape 17515">
                      <a:extLst>
                        <a:ext uri="{FF2B5EF4-FFF2-40B4-BE49-F238E27FC236}">
                          <a16:creationId xmlns:a16="http://schemas.microsoft.com/office/drawing/2014/main" id="{E8238CA2-C1A8-4692-AA6F-CAB0C382D3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4533" y="5017047"/>
                      <a:ext cx="160877" cy="402910"/>
                    </a:xfrm>
                    <a:custGeom>
                      <a:avLst/>
                      <a:gdLst>
                        <a:gd name="connsiteX0" fmla="*/ 64389 w 160877"/>
                        <a:gd name="connsiteY0" fmla="*/ 379952 h 402910"/>
                        <a:gd name="connsiteX1" fmla="*/ 0 w 160877"/>
                        <a:gd name="connsiteY1" fmla="*/ 247936 h 402910"/>
                        <a:gd name="connsiteX2" fmla="*/ 0 w 160877"/>
                        <a:gd name="connsiteY2" fmla="*/ 247936 h 402910"/>
                        <a:gd name="connsiteX3" fmla="*/ 71628 w 160877"/>
                        <a:gd name="connsiteY3" fmla="*/ 0 h 402910"/>
                        <a:gd name="connsiteX4" fmla="*/ 71628 w 160877"/>
                        <a:gd name="connsiteY4" fmla="*/ 0 h 402910"/>
                        <a:gd name="connsiteX5" fmla="*/ 74104 w 160877"/>
                        <a:gd name="connsiteY5" fmla="*/ 1143 h 402910"/>
                        <a:gd name="connsiteX6" fmla="*/ 2667 w 160877"/>
                        <a:gd name="connsiteY6" fmla="*/ 247841 h 402910"/>
                        <a:gd name="connsiteX7" fmla="*/ 2667 w 160877"/>
                        <a:gd name="connsiteY7" fmla="*/ 247841 h 402910"/>
                        <a:gd name="connsiteX8" fmla="*/ 152876 w 160877"/>
                        <a:gd name="connsiteY8" fmla="*/ 400145 h 402910"/>
                        <a:gd name="connsiteX9" fmla="*/ 152876 w 160877"/>
                        <a:gd name="connsiteY9" fmla="*/ 400145 h 402910"/>
                        <a:gd name="connsiteX10" fmla="*/ 160687 w 160877"/>
                        <a:gd name="connsiteY10" fmla="*/ 399860 h 402910"/>
                        <a:gd name="connsiteX11" fmla="*/ 160687 w 160877"/>
                        <a:gd name="connsiteY11" fmla="*/ 399860 h 402910"/>
                        <a:gd name="connsiteX12" fmla="*/ 160687 w 160877"/>
                        <a:gd name="connsiteY12" fmla="*/ 399860 h 402910"/>
                        <a:gd name="connsiteX13" fmla="*/ 160877 w 160877"/>
                        <a:gd name="connsiteY13" fmla="*/ 402622 h 402910"/>
                        <a:gd name="connsiteX14" fmla="*/ 152781 w 160877"/>
                        <a:gd name="connsiteY14" fmla="*/ 402908 h 402910"/>
                        <a:gd name="connsiteX15" fmla="*/ 152781 w 160877"/>
                        <a:gd name="connsiteY15" fmla="*/ 402908 h 402910"/>
                        <a:gd name="connsiteX16" fmla="*/ 64389 w 160877"/>
                        <a:gd name="connsiteY16" fmla="*/ 379952 h 402910"/>
                        <a:gd name="connsiteX17" fmla="*/ 64389 w 160877"/>
                        <a:gd name="connsiteY17" fmla="*/ 379952 h 402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60877" h="402910">
                          <a:moveTo>
                            <a:pt x="64389" y="379952"/>
                          </a:moveTo>
                          <a:cubicBezTo>
                            <a:pt x="30099" y="359378"/>
                            <a:pt x="0" y="320326"/>
                            <a:pt x="0" y="247936"/>
                          </a:cubicBezTo>
                          <a:lnTo>
                            <a:pt x="0" y="247936"/>
                          </a:lnTo>
                          <a:cubicBezTo>
                            <a:pt x="0" y="189643"/>
                            <a:pt x="19431" y="109728"/>
                            <a:pt x="71628" y="0"/>
                          </a:cubicBezTo>
                          <a:lnTo>
                            <a:pt x="71628" y="0"/>
                          </a:lnTo>
                          <a:lnTo>
                            <a:pt x="74104" y="1143"/>
                          </a:lnTo>
                          <a:cubicBezTo>
                            <a:pt x="22003" y="110680"/>
                            <a:pt x="2667" y="190214"/>
                            <a:pt x="2667" y="247841"/>
                          </a:cubicBezTo>
                          <a:lnTo>
                            <a:pt x="2667" y="247841"/>
                          </a:lnTo>
                          <a:cubicBezTo>
                            <a:pt x="2667" y="390716"/>
                            <a:pt x="120777" y="400050"/>
                            <a:pt x="152876" y="400145"/>
                          </a:cubicBezTo>
                          <a:lnTo>
                            <a:pt x="152876" y="400145"/>
                          </a:lnTo>
                          <a:cubicBezTo>
                            <a:pt x="157829" y="400145"/>
                            <a:pt x="160687" y="399860"/>
                            <a:pt x="160687" y="399860"/>
                          </a:cubicBezTo>
                          <a:lnTo>
                            <a:pt x="160687" y="399860"/>
                          </a:lnTo>
                          <a:lnTo>
                            <a:pt x="160687" y="399860"/>
                          </a:lnTo>
                          <a:lnTo>
                            <a:pt x="160877" y="402622"/>
                          </a:lnTo>
                          <a:cubicBezTo>
                            <a:pt x="160877" y="402622"/>
                            <a:pt x="157925" y="402908"/>
                            <a:pt x="152781" y="402908"/>
                          </a:cubicBezTo>
                          <a:lnTo>
                            <a:pt x="152781" y="402908"/>
                          </a:lnTo>
                          <a:cubicBezTo>
                            <a:pt x="136684" y="403003"/>
                            <a:pt x="98584" y="400526"/>
                            <a:pt x="64389" y="379952"/>
                          </a:cubicBezTo>
                          <a:lnTo>
                            <a:pt x="64389" y="379952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475" name="Freeform: Shape 17474">
                  <a:extLst>
                    <a:ext uri="{FF2B5EF4-FFF2-40B4-BE49-F238E27FC236}">
                      <a16:creationId xmlns:a16="http://schemas.microsoft.com/office/drawing/2014/main" id="{9B400129-B16F-4ED9-9C3E-E8B9C8C57195}"/>
                    </a:ext>
                  </a:extLst>
                </p:cNvPr>
                <p:cNvSpPr/>
                <p:nvPr/>
              </p:nvSpPr>
              <p:spPr>
                <a:xfrm>
                  <a:off x="4320752" y="5017999"/>
                  <a:ext cx="116658" cy="402693"/>
                </a:xfrm>
                <a:custGeom>
                  <a:avLst/>
                  <a:gdLst>
                    <a:gd name="connsiteX0" fmla="*/ 61700 w 116658"/>
                    <a:gd name="connsiteY0" fmla="*/ 399860 h 402693"/>
                    <a:gd name="connsiteX1" fmla="*/ 116659 w 116658"/>
                    <a:gd name="connsiteY1" fmla="*/ 401574 h 402693"/>
                    <a:gd name="connsiteX2" fmla="*/ 26743 w 116658"/>
                    <a:gd name="connsiteY2" fmla="*/ 0 h 402693"/>
                    <a:gd name="connsiteX3" fmla="*/ 61700 w 116658"/>
                    <a:gd name="connsiteY3" fmla="*/ 399860 h 40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658" h="402693">
                      <a:moveTo>
                        <a:pt x="61700" y="399860"/>
                      </a:moveTo>
                      <a:cubicBezTo>
                        <a:pt x="92084" y="405003"/>
                        <a:pt x="116659" y="401574"/>
                        <a:pt x="116659" y="401574"/>
                      </a:cubicBezTo>
                      <a:cubicBezTo>
                        <a:pt x="-21549" y="274987"/>
                        <a:pt x="20456" y="32194"/>
                        <a:pt x="26743" y="0"/>
                      </a:cubicBezTo>
                      <a:cubicBezTo>
                        <a:pt x="14646" y="40386"/>
                        <a:pt x="-43075" y="258413"/>
                        <a:pt x="61700" y="39986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476" name="Graphic 1">
                  <a:extLst>
                    <a:ext uri="{FF2B5EF4-FFF2-40B4-BE49-F238E27FC236}">
                      <a16:creationId xmlns:a16="http://schemas.microsoft.com/office/drawing/2014/main" id="{39641EF4-6A72-4FEB-AF50-EB1C91E16D30}"/>
                    </a:ext>
                  </a:extLst>
                </p:cNvPr>
                <p:cNvGrpSpPr/>
                <p:nvPr/>
              </p:nvGrpSpPr>
              <p:grpSpPr>
                <a:xfrm>
                  <a:off x="4208948" y="5013427"/>
                  <a:ext cx="143690" cy="449770"/>
                  <a:chOff x="4208948" y="5013427"/>
                  <a:chExt cx="143690" cy="449770"/>
                </a:xfrm>
                <a:solidFill>
                  <a:schemeClr val="accent1"/>
                </a:solidFill>
              </p:grpSpPr>
              <p:sp>
                <p:nvSpPr>
                  <p:cNvPr id="17499" name="Freeform: Shape 17498">
                    <a:extLst>
                      <a:ext uri="{FF2B5EF4-FFF2-40B4-BE49-F238E27FC236}">
                        <a16:creationId xmlns:a16="http://schemas.microsoft.com/office/drawing/2014/main" id="{4E1D4A76-0373-47BC-878A-D98B61C40D1A}"/>
                      </a:ext>
                    </a:extLst>
                  </p:cNvPr>
                  <p:cNvSpPr/>
                  <p:nvPr/>
                </p:nvSpPr>
                <p:spPr>
                  <a:xfrm>
                    <a:off x="4208948" y="5013427"/>
                    <a:ext cx="143690" cy="449008"/>
                  </a:xfrm>
                  <a:custGeom>
                    <a:avLst/>
                    <a:gdLst>
                      <a:gd name="connsiteX0" fmla="*/ 143691 w 143690"/>
                      <a:gd name="connsiteY0" fmla="*/ 0 h 449008"/>
                      <a:gd name="connsiteX1" fmla="*/ 120069 w 143690"/>
                      <a:gd name="connsiteY1" fmla="*/ 449009 h 449008"/>
                      <a:gd name="connsiteX2" fmla="*/ 143691 w 143690"/>
                      <a:gd name="connsiteY2" fmla="*/ 0 h 449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3690" h="449008">
                        <a:moveTo>
                          <a:pt x="143691" y="0"/>
                        </a:moveTo>
                        <a:cubicBezTo>
                          <a:pt x="143691" y="0"/>
                          <a:pt x="23295" y="258985"/>
                          <a:pt x="120069" y="449009"/>
                        </a:cubicBezTo>
                        <a:cubicBezTo>
                          <a:pt x="120069" y="449009"/>
                          <a:pt x="-165205" y="389573"/>
                          <a:pt x="143691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500" name="Graphic 1">
                    <a:extLst>
                      <a:ext uri="{FF2B5EF4-FFF2-40B4-BE49-F238E27FC236}">
                        <a16:creationId xmlns:a16="http://schemas.microsoft.com/office/drawing/2014/main" id="{557D3DA0-17B0-4183-8D12-79C007116EA5}"/>
                      </a:ext>
                    </a:extLst>
                  </p:cNvPr>
                  <p:cNvGrpSpPr/>
                  <p:nvPr/>
                </p:nvGrpSpPr>
                <p:grpSpPr>
                  <a:xfrm>
                    <a:off x="4215573" y="5016380"/>
                    <a:ext cx="136303" cy="446817"/>
                    <a:chOff x="4215573" y="5016380"/>
                    <a:chExt cx="136303" cy="446817"/>
                  </a:xfrm>
                  <a:solidFill>
                    <a:schemeClr val="accent1"/>
                  </a:solidFill>
                </p:grpSpPr>
                <p:sp>
                  <p:nvSpPr>
                    <p:cNvPr id="17501" name="Freeform: Shape 17500">
                      <a:extLst>
                        <a:ext uri="{FF2B5EF4-FFF2-40B4-BE49-F238E27FC236}">
                          <a16:creationId xmlns:a16="http://schemas.microsoft.com/office/drawing/2014/main" id="{A9F16AB1-6132-4954-AB22-591D2FDEF7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1868" y="5016571"/>
                      <a:ext cx="70008" cy="446627"/>
                    </a:xfrm>
                    <a:custGeom>
                      <a:avLst/>
                      <a:gdLst>
                        <a:gd name="connsiteX0" fmla="*/ 0 w 70008"/>
                        <a:gd name="connsiteY0" fmla="*/ 274796 h 446627"/>
                        <a:gd name="connsiteX1" fmla="*/ 67437 w 70008"/>
                        <a:gd name="connsiteY1" fmla="*/ 0 h 446627"/>
                        <a:gd name="connsiteX2" fmla="*/ 67437 w 70008"/>
                        <a:gd name="connsiteY2" fmla="*/ 0 h 446627"/>
                        <a:gd name="connsiteX3" fmla="*/ 70009 w 70008"/>
                        <a:gd name="connsiteY3" fmla="*/ 1143 h 446627"/>
                        <a:gd name="connsiteX4" fmla="*/ 2857 w 70008"/>
                        <a:gd name="connsiteY4" fmla="*/ 274796 h 446627"/>
                        <a:gd name="connsiteX5" fmla="*/ 2857 w 70008"/>
                        <a:gd name="connsiteY5" fmla="*/ 274796 h 446627"/>
                        <a:gd name="connsiteX6" fmla="*/ 25051 w 70008"/>
                        <a:gd name="connsiteY6" fmla="*/ 403193 h 446627"/>
                        <a:gd name="connsiteX7" fmla="*/ 25051 w 70008"/>
                        <a:gd name="connsiteY7" fmla="*/ 403193 h 446627"/>
                        <a:gd name="connsiteX8" fmla="*/ 47149 w 70008"/>
                        <a:gd name="connsiteY8" fmla="*/ 444913 h 446627"/>
                        <a:gd name="connsiteX9" fmla="*/ 47149 w 70008"/>
                        <a:gd name="connsiteY9" fmla="*/ 444913 h 446627"/>
                        <a:gd name="connsiteX10" fmla="*/ 44958 w 70008"/>
                        <a:gd name="connsiteY10" fmla="*/ 446627 h 446627"/>
                        <a:gd name="connsiteX11" fmla="*/ 0 w 70008"/>
                        <a:gd name="connsiteY11" fmla="*/ 274796 h 446627"/>
                        <a:gd name="connsiteX12" fmla="*/ 0 w 70008"/>
                        <a:gd name="connsiteY12" fmla="*/ 274796 h 446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0008" h="446627">
                          <a:moveTo>
                            <a:pt x="0" y="274796"/>
                          </a:moveTo>
                          <a:cubicBezTo>
                            <a:pt x="0" y="205264"/>
                            <a:pt x="16097" y="114014"/>
                            <a:pt x="67437" y="0"/>
                          </a:cubicBezTo>
                          <a:lnTo>
                            <a:pt x="67437" y="0"/>
                          </a:lnTo>
                          <a:lnTo>
                            <a:pt x="70009" y="1143"/>
                          </a:lnTo>
                          <a:cubicBezTo>
                            <a:pt x="18764" y="114776"/>
                            <a:pt x="2857" y="205645"/>
                            <a:pt x="2857" y="274796"/>
                          </a:cubicBezTo>
                          <a:lnTo>
                            <a:pt x="2857" y="274796"/>
                          </a:lnTo>
                          <a:cubicBezTo>
                            <a:pt x="2857" y="332422"/>
                            <a:pt x="14002" y="374999"/>
                            <a:pt x="25051" y="403193"/>
                          </a:cubicBezTo>
                          <a:lnTo>
                            <a:pt x="25051" y="403193"/>
                          </a:lnTo>
                          <a:cubicBezTo>
                            <a:pt x="36195" y="431292"/>
                            <a:pt x="47149" y="444913"/>
                            <a:pt x="47149" y="444913"/>
                          </a:cubicBezTo>
                          <a:lnTo>
                            <a:pt x="47149" y="444913"/>
                          </a:lnTo>
                          <a:lnTo>
                            <a:pt x="44958" y="446627"/>
                          </a:lnTo>
                          <a:cubicBezTo>
                            <a:pt x="44672" y="446437"/>
                            <a:pt x="0" y="390811"/>
                            <a:pt x="0" y="274796"/>
                          </a:cubicBezTo>
                          <a:lnTo>
                            <a:pt x="0" y="274796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02" name="Freeform: Shape 17501">
                      <a:extLst>
                        <a:ext uri="{FF2B5EF4-FFF2-40B4-BE49-F238E27FC236}">
                          <a16:creationId xmlns:a16="http://schemas.microsoft.com/office/drawing/2014/main" id="{CF1CD503-E146-4B66-8E24-707AD3CE84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0819" y="5016571"/>
                      <a:ext cx="80962" cy="446627"/>
                    </a:xfrm>
                    <a:custGeom>
                      <a:avLst/>
                      <a:gdLst>
                        <a:gd name="connsiteX0" fmla="*/ 0 w 80962"/>
                        <a:gd name="connsiteY0" fmla="*/ 277749 h 446627"/>
                        <a:gd name="connsiteX1" fmla="*/ 78486 w 80962"/>
                        <a:gd name="connsiteY1" fmla="*/ 0 h 446627"/>
                        <a:gd name="connsiteX2" fmla="*/ 78486 w 80962"/>
                        <a:gd name="connsiteY2" fmla="*/ 0 h 446627"/>
                        <a:gd name="connsiteX3" fmla="*/ 80963 w 80962"/>
                        <a:gd name="connsiteY3" fmla="*/ 1238 h 446627"/>
                        <a:gd name="connsiteX4" fmla="*/ 2762 w 80962"/>
                        <a:gd name="connsiteY4" fmla="*/ 277749 h 446627"/>
                        <a:gd name="connsiteX5" fmla="*/ 2762 w 80962"/>
                        <a:gd name="connsiteY5" fmla="*/ 277749 h 446627"/>
                        <a:gd name="connsiteX6" fmla="*/ 30385 w 80962"/>
                        <a:gd name="connsiteY6" fmla="*/ 404908 h 446627"/>
                        <a:gd name="connsiteX7" fmla="*/ 30385 w 80962"/>
                        <a:gd name="connsiteY7" fmla="*/ 404908 h 446627"/>
                        <a:gd name="connsiteX8" fmla="*/ 57912 w 80962"/>
                        <a:gd name="connsiteY8" fmla="*/ 444722 h 446627"/>
                        <a:gd name="connsiteX9" fmla="*/ 57912 w 80962"/>
                        <a:gd name="connsiteY9" fmla="*/ 444722 h 446627"/>
                        <a:gd name="connsiteX10" fmla="*/ 56007 w 80962"/>
                        <a:gd name="connsiteY10" fmla="*/ 446627 h 446627"/>
                        <a:gd name="connsiteX11" fmla="*/ 0 w 80962"/>
                        <a:gd name="connsiteY11" fmla="*/ 277749 h 446627"/>
                        <a:gd name="connsiteX12" fmla="*/ 0 w 80962"/>
                        <a:gd name="connsiteY12" fmla="*/ 277749 h 446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0962" h="446627">
                          <a:moveTo>
                            <a:pt x="0" y="277749"/>
                          </a:moveTo>
                          <a:cubicBezTo>
                            <a:pt x="0" y="208597"/>
                            <a:pt x="18859" y="116872"/>
                            <a:pt x="78486" y="0"/>
                          </a:cubicBezTo>
                          <a:lnTo>
                            <a:pt x="78486" y="0"/>
                          </a:lnTo>
                          <a:lnTo>
                            <a:pt x="80963" y="1238"/>
                          </a:lnTo>
                          <a:cubicBezTo>
                            <a:pt x="21431" y="117824"/>
                            <a:pt x="2762" y="209074"/>
                            <a:pt x="2762" y="277749"/>
                          </a:cubicBezTo>
                          <a:lnTo>
                            <a:pt x="2762" y="277749"/>
                          </a:lnTo>
                          <a:cubicBezTo>
                            <a:pt x="2762" y="335947"/>
                            <a:pt x="16573" y="377666"/>
                            <a:pt x="30385" y="404908"/>
                          </a:cubicBezTo>
                          <a:lnTo>
                            <a:pt x="30385" y="404908"/>
                          </a:lnTo>
                          <a:cubicBezTo>
                            <a:pt x="44196" y="432149"/>
                            <a:pt x="57817" y="444722"/>
                            <a:pt x="57912" y="444722"/>
                          </a:cubicBezTo>
                          <a:lnTo>
                            <a:pt x="57912" y="444722"/>
                          </a:lnTo>
                          <a:lnTo>
                            <a:pt x="56007" y="446627"/>
                          </a:lnTo>
                          <a:cubicBezTo>
                            <a:pt x="55721" y="446437"/>
                            <a:pt x="0" y="394907"/>
                            <a:pt x="0" y="277749"/>
                          </a:cubicBezTo>
                          <a:lnTo>
                            <a:pt x="0" y="277749"/>
                          </a:ln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03" name="Freeform: Shape 17502">
                      <a:extLst>
                        <a:ext uri="{FF2B5EF4-FFF2-40B4-BE49-F238E27FC236}">
                          <a16:creationId xmlns:a16="http://schemas.microsoft.com/office/drawing/2014/main" id="{50D177DF-0841-4ADF-9278-84594C95B8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9770" y="5016571"/>
                      <a:ext cx="92011" cy="446627"/>
                    </a:xfrm>
                    <a:custGeom>
                      <a:avLst/>
                      <a:gdLst>
                        <a:gd name="connsiteX0" fmla="*/ 0 w 92011"/>
                        <a:gd name="connsiteY0" fmla="*/ 280607 h 446627"/>
                        <a:gd name="connsiteX1" fmla="*/ 89630 w 92011"/>
                        <a:gd name="connsiteY1" fmla="*/ 0 h 446627"/>
                        <a:gd name="connsiteX2" fmla="*/ 89630 w 92011"/>
                        <a:gd name="connsiteY2" fmla="*/ 0 h 446627"/>
                        <a:gd name="connsiteX3" fmla="*/ 92012 w 92011"/>
                        <a:gd name="connsiteY3" fmla="*/ 1333 h 446627"/>
                        <a:gd name="connsiteX4" fmla="*/ 2762 w 92011"/>
                        <a:gd name="connsiteY4" fmla="*/ 280702 h 446627"/>
                        <a:gd name="connsiteX5" fmla="*/ 2762 w 92011"/>
                        <a:gd name="connsiteY5" fmla="*/ 280702 h 446627"/>
                        <a:gd name="connsiteX6" fmla="*/ 35719 w 92011"/>
                        <a:gd name="connsiteY6" fmla="*/ 406622 h 446627"/>
                        <a:gd name="connsiteX7" fmla="*/ 35719 w 92011"/>
                        <a:gd name="connsiteY7" fmla="*/ 406622 h 446627"/>
                        <a:gd name="connsiteX8" fmla="*/ 68580 w 92011"/>
                        <a:gd name="connsiteY8" fmla="*/ 444532 h 446627"/>
                        <a:gd name="connsiteX9" fmla="*/ 68580 w 92011"/>
                        <a:gd name="connsiteY9" fmla="*/ 444532 h 446627"/>
                        <a:gd name="connsiteX10" fmla="*/ 66865 w 92011"/>
                        <a:gd name="connsiteY10" fmla="*/ 446627 h 446627"/>
                        <a:gd name="connsiteX11" fmla="*/ 0 w 92011"/>
                        <a:gd name="connsiteY11" fmla="*/ 280607 h 446627"/>
                        <a:gd name="connsiteX12" fmla="*/ 0 w 92011"/>
                        <a:gd name="connsiteY12" fmla="*/ 280607 h 446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92011" h="446627">
                          <a:moveTo>
                            <a:pt x="0" y="280607"/>
                          </a:moveTo>
                          <a:cubicBezTo>
                            <a:pt x="0" y="211931"/>
                            <a:pt x="21717" y="119729"/>
                            <a:pt x="89630" y="0"/>
                          </a:cubicBezTo>
                          <a:lnTo>
                            <a:pt x="89630" y="0"/>
                          </a:lnTo>
                          <a:lnTo>
                            <a:pt x="92012" y="1333"/>
                          </a:lnTo>
                          <a:cubicBezTo>
                            <a:pt x="24289" y="120777"/>
                            <a:pt x="2762" y="212503"/>
                            <a:pt x="2762" y="280702"/>
                          </a:cubicBezTo>
                          <a:lnTo>
                            <a:pt x="2762" y="280702"/>
                          </a:lnTo>
                          <a:cubicBezTo>
                            <a:pt x="2762" y="339376"/>
                            <a:pt x="19240" y="380333"/>
                            <a:pt x="35719" y="406622"/>
                          </a:cubicBezTo>
                          <a:lnTo>
                            <a:pt x="35719" y="406622"/>
                          </a:lnTo>
                          <a:cubicBezTo>
                            <a:pt x="52197" y="432911"/>
                            <a:pt x="68580" y="444437"/>
                            <a:pt x="68580" y="444532"/>
                          </a:cubicBezTo>
                          <a:lnTo>
                            <a:pt x="68580" y="444532"/>
                          </a:lnTo>
                          <a:lnTo>
                            <a:pt x="66865" y="446627"/>
                          </a:lnTo>
                          <a:cubicBezTo>
                            <a:pt x="66770" y="446341"/>
                            <a:pt x="0" y="399002"/>
                            <a:pt x="0" y="280607"/>
                          </a:cubicBezTo>
                          <a:lnTo>
                            <a:pt x="0" y="280607"/>
                          </a:ln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04" name="Freeform: Shape 17503">
                      <a:extLst>
                        <a:ext uri="{FF2B5EF4-FFF2-40B4-BE49-F238E27FC236}">
                          <a16:creationId xmlns:a16="http://schemas.microsoft.com/office/drawing/2014/main" id="{BE4AD662-C574-4C2A-B7B1-C052FC246F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8720" y="5016475"/>
                      <a:ext cx="103060" cy="446341"/>
                    </a:xfrm>
                    <a:custGeom>
                      <a:avLst/>
                      <a:gdLst>
                        <a:gd name="connsiteX0" fmla="*/ 0 w 103060"/>
                        <a:gd name="connsiteY0" fmla="*/ 283559 h 446341"/>
                        <a:gd name="connsiteX1" fmla="*/ 100679 w 103060"/>
                        <a:gd name="connsiteY1" fmla="*/ 0 h 446341"/>
                        <a:gd name="connsiteX2" fmla="*/ 100679 w 103060"/>
                        <a:gd name="connsiteY2" fmla="*/ 0 h 446341"/>
                        <a:gd name="connsiteX3" fmla="*/ 103061 w 103060"/>
                        <a:gd name="connsiteY3" fmla="*/ 1429 h 446341"/>
                        <a:gd name="connsiteX4" fmla="*/ 2857 w 103060"/>
                        <a:gd name="connsiteY4" fmla="*/ 283559 h 446341"/>
                        <a:gd name="connsiteX5" fmla="*/ 2857 w 103060"/>
                        <a:gd name="connsiteY5" fmla="*/ 283559 h 446341"/>
                        <a:gd name="connsiteX6" fmla="*/ 41243 w 103060"/>
                        <a:gd name="connsiteY6" fmla="*/ 408242 h 446341"/>
                        <a:gd name="connsiteX7" fmla="*/ 41243 w 103060"/>
                        <a:gd name="connsiteY7" fmla="*/ 408242 h 446341"/>
                        <a:gd name="connsiteX8" fmla="*/ 79534 w 103060"/>
                        <a:gd name="connsiteY8" fmla="*/ 444151 h 446341"/>
                        <a:gd name="connsiteX9" fmla="*/ 79534 w 103060"/>
                        <a:gd name="connsiteY9" fmla="*/ 444151 h 446341"/>
                        <a:gd name="connsiteX10" fmla="*/ 78105 w 103060"/>
                        <a:gd name="connsiteY10" fmla="*/ 446342 h 446341"/>
                        <a:gd name="connsiteX11" fmla="*/ 0 w 103060"/>
                        <a:gd name="connsiteY11" fmla="*/ 283559 h 446341"/>
                        <a:gd name="connsiteX12" fmla="*/ 0 w 103060"/>
                        <a:gd name="connsiteY12" fmla="*/ 283559 h 446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3060" h="446341">
                          <a:moveTo>
                            <a:pt x="0" y="283559"/>
                          </a:moveTo>
                          <a:cubicBezTo>
                            <a:pt x="0" y="215265"/>
                            <a:pt x="24479" y="122587"/>
                            <a:pt x="100679" y="0"/>
                          </a:cubicBezTo>
                          <a:lnTo>
                            <a:pt x="100679" y="0"/>
                          </a:lnTo>
                          <a:lnTo>
                            <a:pt x="103061" y="1429"/>
                          </a:lnTo>
                          <a:cubicBezTo>
                            <a:pt x="27051" y="123730"/>
                            <a:pt x="2762" y="215932"/>
                            <a:pt x="2857" y="283559"/>
                          </a:cubicBezTo>
                          <a:lnTo>
                            <a:pt x="2857" y="283559"/>
                          </a:lnTo>
                          <a:cubicBezTo>
                            <a:pt x="2857" y="342710"/>
                            <a:pt x="22003" y="382810"/>
                            <a:pt x="41243" y="408242"/>
                          </a:cubicBezTo>
                          <a:lnTo>
                            <a:pt x="41243" y="408242"/>
                          </a:lnTo>
                          <a:cubicBezTo>
                            <a:pt x="60388" y="433673"/>
                            <a:pt x="79534" y="444151"/>
                            <a:pt x="79534" y="444151"/>
                          </a:cubicBezTo>
                          <a:lnTo>
                            <a:pt x="79534" y="444151"/>
                          </a:lnTo>
                          <a:lnTo>
                            <a:pt x="78105" y="446342"/>
                          </a:lnTo>
                          <a:cubicBezTo>
                            <a:pt x="77819" y="446342"/>
                            <a:pt x="0" y="403193"/>
                            <a:pt x="0" y="283559"/>
                          </a:cubicBezTo>
                          <a:lnTo>
                            <a:pt x="0" y="283559"/>
                          </a:ln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05" name="Freeform: Shape 17504">
                      <a:extLst>
                        <a:ext uri="{FF2B5EF4-FFF2-40B4-BE49-F238E27FC236}">
                          <a16:creationId xmlns:a16="http://schemas.microsoft.com/office/drawing/2014/main" id="{6ECEBC99-E31C-4D2F-8A0F-D8BA2431DC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7671" y="5016380"/>
                      <a:ext cx="114014" cy="446341"/>
                    </a:xfrm>
                    <a:custGeom>
                      <a:avLst/>
                      <a:gdLst>
                        <a:gd name="connsiteX0" fmla="*/ 0 w 114014"/>
                        <a:gd name="connsiteY0" fmla="*/ 286512 h 446341"/>
                        <a:gd name="connsiteX1" fmla="*/ 111728 w 114014"/>
                        <a:gd name="connsiteY1" fmla="*/ 0 h 446341"/>
                        <a:gd name="connsiteX2" fmla="*/ 111728 w 114014"/>
                        <a:gd name="connsiteY2" fmla="*/ 0 h 446341"/>
                        <a:gd name="connsiteX3" fmla="*/ 114014 w 114014"/>
                        <a:gd name="connsiteY3" fmla="*/ 1524 h 446341"/>
                        <a:gd name="connsiteX4" fmla="*/ 2762 w 114014"/>
                        <a:gd name="connsiteY4" fmla="*/ 286512 h 446341"/>
                        <a:gd name="connsiteX5" fmla="*/ 2762 w 114014"/>
                        <a:gd name="connsiteY5" fmla="*/ 286512 h 446341"/>
                        <a:gd name="connsiteX6" fmla="*/ 46482 w 114014"/>
                        <a:gd name="connsiteY6" fmla="*/ 409956 h 446341"/>
                        <a:gd name="connsiteX7" fmla="*/ 46482 w 114014"/>
                        <a:gd name="connsiteY7" fmla="*/ 409956 h 446341"/>
                        <a:gd name="connsiteX8" fmla="*/ 90202 w 114014"/>
                        <a:gd name="connsiteY8" fmla="*/ 443960 h 446341"/>
                        <a:gd name="connsiteX9" fmla="*/ 90202 w 114014"/>
                        <a:gd name="connsiteY9" fmla="*/ 443960 h 446341"/>
                        <a:gd name="connsiteX10" fmla="*/ 88963 w 114014"/>
                        <a:gd name="connsiteY10" fmla="*/ 446342 h 446341"/>
                        <a:gd name="connsiteX11" fmla="*/ 0 w 114014"/>
                        <a:gd name="connsiteY11" fmla="*/ 286512 h 446341"/>
                        <a:gd name="connsiteX12" fmla="*/ 0 w 114014"/>
                        <a:gd name="connsiteY12" fmla="*/ 286512 h 446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14014" h="446341">
                          <a:moveTo>
                            <a:pt x="0" y="286512"/>
                          </a:moveTo>
                          <a:cubicBezTo>
                            <a:pt x="0" y="218599"/>
                            <a:pt x="27242" y="125444"/>
                            <a:pt x="111728" y="0"/>
                          </a:cubicBezTo>
                          <a:lnTo>
                            <a:pt x="111728" y="0"/>
                          </a:lnTo>
                          <a:lnTo>
                            <a:pt x="114014" y="1524"/>
                          </a:lnTo>
                          <a:cubicBezTo>
                            <a:pt x="29718" y="126682"/>
                            <a:pt x="2762" y="219361"/>
                            <a:pt x="2762" y="286512"/>
                          </a:cubicBezTo>
                          <a:lnTo>
                            <a:pt x="2762" y="286512"/>
                          </a:lnTo>
                          <a:cubicBezTo>
                            <a:pt x="2762" y="346139"/>
                            <a:pt x="24670" y="385477"/>
                            <a:pt x="46482" y="409956"/>
                          </a:cubicBezTo>
                          <a:lnTo>
                            <a:pt x="46482" y="409956"/>
                          </a:lnTo>
                          <a:cubicBezTo>
                            <a:pt x="68389" y="434435"/>
                            <a:pt x="90106" y="443960"/>
                            <a:pt x="90202" y="443960"/>
                          </a:cubicBezTo>
                          <a:lnTo>
                            <a:pt x="90202" y="443960"/>
                          </a:lnTo>
                          <a:lnTo>
                            <a:pt x="88963" y="446342"/>
                          </a:lnTo>
                          <a:cubicBezTo>
                            <a:pt x="88868" y="446342"/>
                            <a:pt x="0" y="407384"/>
                            <a:pt x="0" y="286512"/>
                          </a:cubicBezTo>
                          <a:lnTo>
                            <a:pt x="0" y="286512"/>
                          </a:ln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06" name="Freeform: Shape 17505">
                      <a:extLst>
                        <a:ext uri="{FF2B5EF4-FFF2-40B4-BE49-F238E27FC236}">
                          <a16:creationId xmlns:a16="http://schemas.microsoft.com/office/drawing/2014/main" id="{566EB402-A87B-403B-B93A-51DAD1037F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6622" y="5016380"/>
                      <a:ext cx="125063" cy="446341"/>
                    </a:xfrm>
                    <a:custGeom>
                      <a:avLst/>
                      <a:gdLst>
                        <a:gd name="connsiteX0" fmla="*/ 0 w 125063"/>
                        <a:gd name="connsiteY0" fmla="*/ 289465 h 446341"/>
                        <a:gd name="connsiteX1" fmla="*/ 122777 w 125063"/>
                        <a:gd name="connsiteY1" fmla="*/ 0 h 446341"/>
                        <a:gd name="connsiteX2" fmla="*/ 122777 w 125063"/>
                        <a:gd name="connsiteY2" fmla="*/ 0 h 446341"/>
                        <a:gd name="connsiteX3" fmla="*/ 125063 w 125063"/>
                        <a:gd name="connsiteY3" fmla="*/ 1619 h 446341"/>
                        <a:gd name="connsiteX4" fmla="*/ 2762 w 125063"/>
                        <a:gd name="connsiteY4" fmla="*/ 289465 h 446341"/>
                        <a:gd name="connsiteX5" fmla="*/ 2762 w 125063"/>
                        <a:gd name="connsiteY5" fmla="*/ 289465 h 446341"/>
                        <a:gd name="connsiteX6" fmla="*/ 51911 w 125063"/>
                        <a:gd name="connsiteY6" fmla="*/ 411766 h 446341"/>
                        <a:gd name="connsiteX7" fmla="*/ 51911 w 125063"/>
                        <a:gd name="connsiteY7" fmla="*/ 411766 h 446341"/>
                        <a:gd name="connsiteX8" fmla="*/ 100965 w 125063"/>
                        <a:gd name="connsiteY8" fmla="*/ 443865 h 446341"/>
                        <a:gd name="connsiteX9" fmla="*/ 100965 w 125063"/>
                        <a:gd name="connsiteY9" fmla="*/ 443865 h 446341"/>
                        <a:gd name="connsiteX10" fmla="*/ 100013 w 125063"/>
                        <a:gd name="connsiteY10" fmla="*/ 446342 h 446341"/>
                        <a:gd name="connsiteX11" fmla="*/ 0 w 125063"/>
                        <a:gd name="connsiteY11" fmla="*/ 289465 h 446341"/>
                        <a:gd name="connsiteX12" fmla="*/ 0 w 125063"/>
                        <a:gd name="connsiteY12" fmla="*/ 289465 h 446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25063" h="446341">
                          <a:moveTo>
                            <a:pt x="0" y="289465"/>
                          </a:moveTo>
                          <a:cubicBezTo>
                            <a:pt x="0" y="222028"/>
                            <a:pt x="30099" y="128397"/>
                            <a:pt x="122777" y="0"/>
                          </a:cubicBezTo>
                          <a:lnTo>
                            <a:pt x="122777" y="0"/>
                          </a:lnTo>
                          <a:lnTo>
                            <a:pt x="125063" y="1619"/>
                          </a:lnTo>
                          <a:cubicBezTo>
                            <a:pt x="32480" y="129635"/>
                            <a:pt x="2762" y="222790"/>
                            <a:pt x="2762" y="289465"/>
                          </a:cubicBezTo>
                          <a:lnTo>
                            <a:pt x="2762" y="289465"/>
                          </a:lnTo>
                          <a:cubicBezTo>
                            <a:pt x="2762" y="349663"/>
                            <a:pt x="27337" y="388144"/>
                            <a:pt x="51911" y="411766"/>
                          </a:cubicBezTo>
                          <a:lnTo>
                            <a:pt x="51911" y="411766"/>
                          </a:lnTo>
                          <a:cubicBezTo>
                            <a:pt x="76486" y="435292"/>
                            <a:pt x="100965" y="443865"/>
                            <a:pt x="100965" y="443865"/>
                          </a:cubicBezTo>
                          <a:lnTo>
                            <a:pt x="100965" y="443865"/>
                          </a:lnTo>
                          <a:lnTo>
                            <a:pt x="100013" y="446342"/>
                          </a:lnTo>
                          <a:cubicBezTo>
                            <a:pt x="99822" y="446246"/>
                            <a:pt x="0" y="411480"/>
                            <a:pt x="0" y="289465"/>
                          </a:cubicBezTo>
                          <a:lnTo>
                            <a:pt x="0" y="289465"/>
                          </a:ln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07" name="Freeform: Shape 17506">
                      <a:extLst>
                        <a:ext uri="{FF2B5EF4-FFF2-40B4-BE49-F238E27FC236}">
                          <a16:creationId xmlns:a16="http://schemas.microsoft.com/office/drawing/2014/main" id="{1CE7E543-C54B-4F27-A184-A3F1A0439E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573" y="5016380"/>
                      <a:ext cx="136112" cy="446341"/>
                    </a:xfrm>
                    <a:custGeom>
                      <a:avLst/>
                      <a:gdLst>
                        <a:gd name="connsiteX0" fmla="*/ 0 w 136112"/>
                        <a:gd name="connsiteY0" fmla="*/ 292322 h 446341"/>
                        <a:gd name="connsiteX1" fmla="*/ 133922 w 136112"/>
                        <a:gd name="connsiteY1" fmla="*/ 0 h 446341"/>
                        <a:gd name="connsiteX2" fmla="*/ 133922 w 136112"/>
                        <a:gd name="connsiteY2" fmla="*/ 0 h 446341"/>
                        <a:gd name="connsiteX3" fmla="*/ 136112 w 136112"/>
                        <a:gd name="connsiteY3" fmla="*/ 1715 h 446341"/>
                        <a:gd name="connsiteX4" fmla="*/ 2858 w 136112"/>
                        <a:gd name="connsiteY4" fmla="*/ 292418 h 446341"/>
                        <a:gd name="connsiteX5" fmla="*/ 2858 w 136112"/>
                        <a:gd name="connsiteY5" fmla="*/ 292418 h 446341"/>
                        <a:gd name="connsiteX6" fmla="*/ 57341 w 136112"/>
                        <a:gd name="connsiteY6" fmla="*/ 413480 h 446341"/>
                        <a:gd name="connsiteX7" fmla="*/ 57341 w 136112"/>
                        <a:gd name="connsiteY7" fmla="*/ 413480 h 446341"/>
                        <a:gd name="connsiteX8" fmla="*/ 111824 w 136112"/>
                        <a:gd name="connsiteY8" fmla="*/ 443675 h 446341"/>
                        <a:gd name="connsiteX9" fmla="*/ 111824 w 136112"/>
                        <a:gd name="connsiteY9" fmla="*/ 443675 h 446341"/>
                        <a:gd name="connsiteX10" fmla="*/ 111062 w 136112"/>
                        <a:gd name="connsiteY10" fmla="*/ 446342 h 446341"/>
                        <a:gd name="connsiteX11" fmla="*/ 0 w 136112"/>
                        <a:gd name="connsiteY11" fmla="*/ 292322 h 446341"/>
                        <a:gd name="connsiteX12" fmla="*/ 0 w 136112"/>
                        <a:gd name="connsiteY12" fmla="*/ 292322 h 446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6112" h="446341">
                          <a:moveTo>
                            <a:pt x="0" y="292322"/>
                          </a:moveTo>
                          <a:cubicBezTo>
                            <a:pt x="0" y="225266"/>
                            <a:pt x="32861" y="131159"/>
                            <a:pt x="133922" y="0"/>
                          </a:cubicBezTo>
                          <a:lnTo>
                            <a:pt x="133922" y="0"/>
                          </a:lnTo>
                          <a:lnTo>
                            <a:pt x="136112" y="1715"/>
                          </a:lnTo>
                          <a:cubicBezTo>
                            <a:pt x="35243" y="132683"/>
                            <a:pt x="2762" y="226219"/>
                            <a:pt x="2858" y="292418"/>
                          </a:cubicBezTo>
                          <a:lnTo>
                            <a:pt x="2858" y="292418"/>
                          </a:lnTo>
                          <a:cubicBezTo>
                            <a:pt x="2858" y="353092"/>
                            <a:pt x="30099" y="390811"/>
                            <a:pt x="57341" y="413480"/>
                          </a:cubicBezTo>
                          <a:lnTo>
                            <a:pt x="57341" y="413480"/>
                          </a:lnTo>
                          <a:cubicBezTo>
                            <a:pt x="84582" y="436150"/>
                            <a:pt x="111728" y="443675"/>
                            <a:pt x="111824" y="443675"/>
                          </a:cubicBezTo>
                          <a:lnTo>
                            <a:pt x="111824" y="443675"/>
                          </a:lnTo>
                          <a:lnTo>
                            <a:pt x="111062" y="446342"/>
                          </a:lnTo>
                          <a:cubicBezTo>
                            <a:pt x="110871" y="446151"/>
                            <a:pt x="0" y="415576"/>
                            <a:pt x="0" y="292322"/>
                          </a:cubicBezTo>
                          <a:lnTo>
                            <a:pt x="0" y="292322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477" name="Freeform: Shape 17476">
                  <a:extLst>
                    <a:ext uri="{FF2B5EF4-FFF2-40B4-BE49-F238E27FC236}">
                      <a16:creationId xmlns:a16="http://schemas.microsoft.com/office/drawing/2014/main" id="{54F59259-F50D-463D-9B82-85FBB812A81C}"/>
                    </a:ext>
                  </a:extLst>
                </p:cNvPr>
                <p:cNvSpPr/>
                <p:nvPr/>
              </p:nvSpPr>
              <p:spPr>
                <a:xfrm>
                  <a:off x="4255200" y="5014189"/>
                  <a:ext cx="97057" cy="449008"/>
                </a:xfrm>
                <a:custGeom>
                  <a:avLst/>
                  <a:gdLst>
                    <a:gd name="connsiteX0" fmla="*/ 94962 w 97057"/>
                    <a:gd name="connsiteY0" fmla="*/ 2762 h 449008"/>
                    <a:gd name="connsiteX1" fmla="*/ 10380 w 97057"/>
                    <a:gd name="connsiteY1" fmla="*/ 418719 h 449008"/>
                    <a:gd name="connsiteX2" fmla="*/ 73435 w 97057"/>
                    <a:gd name="connsiteY2" fmla="*/ 449009 h 449008"/>
                    <a:gd name="connsiteX3" fmla="*/ 97057 w 97057"/>
                    <a:gd name="connsiteY3" fmla="*/ 0 h 449008"/>
                    <a:gd name="connsiteX4" fmla="*/ 94390 w 97057"/>
                    <a:gd name="connsiteY4" fmla="*/ 3334 h 449008"/>
                    <a:gd name="connsiteX5" fmla="*/ 94962 w 97057"/>
                    <a:gd name="connsiteY5" fmla="*/ 2762 h 449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057" h="449008">
                      <a:moveTo>
                        <a:pt x="94962" y="2762"/>
                      </a:moveTo>
                      <a:cubicBezTo>
                        <a:pt x="94962" y="2762"/>
                        <a:pt x="-37340" y="222314"/>
                        <a:pt x="10380" y="418719"/>
                      </a:cubicBezTo>
                      <a:cubicBezTo>
                        <a:pt x="41336" y="442341"/>
                        <a:pt x="73435" y="449009"/>
                        <a:pt x="73435" y="449009"/>
                      </a:cubicBezTo>
                      <a:cubicBezTo>
                        <a:pt x="-23339" y="258985"/>
                        <a:pt x="97057" y="0"/>
                        <a:pt x="97057" y="0"/>
                      </a:cubicBezTo>
                      <a:cubicBezTo>
                        <a:pt x="96105" y="1143"/>
                        <a:pt x="95248" y="2191"/>
                        <a:pt x="94390" y="3334"/>
                      </a:cubicBezTo>
                      <a:cubicBezTo>
                        <a:pt x="94486" y="3143"/>
                        <a:pt x="94771" y="2953"/>
                        <a:pt x="94962" y="2762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478" name="Graphic 1">
                  <a:extLst>
                    <a:ext uri="{FF2B5EF4-FFF2-40B4-BE49-F238E27FC236}">
                      <a16:creationId xmlns:a16="http://schemas.microsoft.com/office/drawing/2014/main" id="{0C0ECF3A-180C-47BC-8EB2-707146573359}"/>
                    </a:ext>
                  </a:extLst>
                </p:cNvPr>
                <p:cNvGrpSpPr/>
                <p:nvPr/>
              </p:nvGrpSpPr>
              <p:grpSpPr>
                <a:xfrm>
                  <a:off x="3967543" y="5012665"/>
                  <a:ext cx="383857" cy="288480"/>
                  <a:chOff x="3967543" y="5012665"/>
                  <a:chExt cx="383857" cy="288480"/>
                </a:xfrm>
                <a:solidFill>
                  <a:schemeClr val="accent1"/>
                </a:solidFill>
              </p:grpSpPr>
              <p:sp>
                <p:nvSpPr>
                  <p:cNvPr id="17490" name="Freeform: Shape 17489">
                    <a:extLst>
                      <a:ext uri="{FF2B5EF4-FFF2-40B4-BE49-F238E27FC236}">
                        <a16:creationId xmlns:a16="http://schemas.microsoft.com/office/drawing/2014/main" id="{7EC7ABE0-F0BE-4339-8748-6D6906A67139}"/>
                      </a:ext>
                    </a:extLst>
                  </p:cNvPr>
                  <p:cNvSpPr/>
                  <p:nvPr/>
                </p:nvSpPr>
                <p:spPr>
                  <a:xfrm>
                    <a:off x="3967543" y="5012665"/>
                    <a:ext cx="383857" cy="288480"/>
                  </a:xfrm>
                  <a:custGeom>
                    <a:avLst/>
                    <a:gdLst>
                      <a:gd name="connsiteX0" fmla="*/ 383857 w 383857"/>
                      <a:gd name="connsiteY0" fmla="*/ 0 h 288480"/>
                      <a:gd name="connsiteX1" fmla="*/ 0 w 383857"/>
                      <a:gd name="connsiteY1" fmla="*/ 234220 h 288480"/>
                      <a:gd name="connsiteX2" fmla="*/ 383857 w 383857"/>
                      <a:gd name="connsiteY2" fmla="*/ 0 h 288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83857" h="288480">
                        <a:moveTo>
                          <a:pt x="383857" y="0"/>
                        </a:moveTo>
                        <a:cubicBezTo>
                          <a:pt x="383857" y="0"/>
                          <a:pt x="213170" y="229076"/>
                          <a:pt x="0" y="234220"/>
                        </a:cubicBezTo>
                        <a:cubicBezTo>
                          <a:pt x="95" y="234220"/>
                          <a:pt x="187928" y="456914"/>
                          <a:pt x="383857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491" name="Graphic 1">
                    <a:extLst>
                      <a:ext uri="{FF2B5EF4-FFF2-40B4-BE49-F238E27FC236}">
                        <a16:creationId xmlns:a16="http://schemas.microsoft.com/office/drawing/2014/main" id="{DF618A01-05E1-46EE-B52B-946CF2E13D9E}"/>
                      </a:ext>
                    </a:extLst>
                  </p:cNvPr>
                  <p:cNvGrpSpPr/>
                  <p:nvPr/>
                </p:nvGrpSpPr>
                <p:grpSpPr>
                  <a:xfrm>
                    <a:off x="3967923" y="5015523"/>
                    <a:ext cx="382524" cy="278987"/>
                    <a:chOff x="3967923" y="5015523"/>
                    <a:chExt cx="382524" cy="278987"/>
                  </a:xfrm>
                  <a:solidFill>
                    <a:schemeClr val="accent1"/>
                  </a:solidFill>
                </p:grpSpPr>
                <p:sp>
                  <p:nvSpPr>
                    <p:cNvPr id="17492" name="Freeform: Shape 17491">
                      <a:extLst>
                        <a:ext uri="{FF2B5EF4-FFF2-40B4-BE49-F238E27FC236}">
                          <a16:creationId xmlns:a16="http://schemas.microsoft.com/office/drawing/2014/main" id="{098B23C6-C03C-412E-96FA-13943CFA73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7923" y="5015523"/>
                      <a:ext cx="382143" cy="235077"/>
                    </a:xfrm>
                    <a:custGeom>
                      <a:avLst/>
                      <a:gdLst>
                        <a:gd name="connsiteX0" fmla="*/ 20574 w 382143"/>
                        <a:gd name="connsiteY0" fmla="*/ 235077 h 235077"/>
                        <a:gd name="connsiteX1" fmla="*/ 0 w 382143"/>
                        <a:gd name="connsiteY1" fmla="*/ 233744 h 235077"/>
                        <a:gd name="connsiteX2" fmla="*/ 0 w 382143"/>
                        <a:gd name="connsiteY2" fmla="*/ 233744 h 235077"/>
                        <a:gd name="connsiteX3" fmla="*/ 476 w 382143"/>
                        <a:gd name="connsiteY3" fmla="*/ 230981 h 235077"/>
                        <a:gd name="connsiteX4" fmla="*/ 20479 w 382143"/>
                        <a:gd name="connsiteY4" fmla="*/ 232315 h 235077"/>
                        <a:gd name="connsiteX5" fmla="*/ 20479 w 382143"/>
                        <a:gd name="connsiteY5" fmla="*/ 232315 h 235077"/>
                        <a:gd name="connsiteX6" fmla="*/ 379952 w 382143"/>
                        <a:gd name="connsiteY6" fmla="*/ 0 h 235077"/>
                        <a:gd name="connsiteX7" fmla="*/ 379952 w 382143"/>
                        <a:gd name="connsiteY7" fmla="*/ 0 h 235077"/>
                        <a:gd name="connsiteX8" fmla="*/ 382143 w 382143"/>
                        <a:gd name="connsiteY8" fmla="*/ 1715 h 235077"/>
                        <a:gd name="connsiteX9" fmla="*/ 20574 w 382143"/>
                        <a:gd name="connsiteY9" fmla="*/ 235077 h 235077"/>
                        <a:gd name="connsiteX10" fmla="*/ 20574 w 382143"/>
                        <a:gd name="connsiteY10" fmla="*/ 235077 h 235077"/>
                        <a:gd name="connsiteX11" fmla="*/ 20574 w 382143"/>
                        <a:gd name="connsiteY11" fmla="*/ 235077 h 235077"/>
                        <a:gd name="connsiteX12" fmla="*/ 20574 w 382143"/>
                        <a:gd name="connsiteY12" fmla="*/ 235077 h 235077"/>
                        <a:gd name="connsiteX13" fmla="*/ 95 w 382143"/>
                        <a:gd name="connsiteY13" fmla="*/ 233744 h 235077"/>
                        <a:gd name="connsiteX14" fmla="*/ 95 w 382143"/>
                        <a:gd name="connsiteY14" fmla="*/ 233744 h 235077"/>
                        <a:gd name="connsiteX15" fmla="*/ 95 w 382143"/>
                        <a:gd name="connsiteY15" fmla="*/ 233744 h 235077"/>
                        <a:gd name="connsiteX16" fmla="*/ 95 w 382143"/>
                        <a:gd name="connsiteY16" fmla="*/ 233744 h 235077"/>
                        <a:gd name="connsiteX17" fmla="*/ 95 w 382143"/>
                        <a:gd name="connsiteY17" fmla="*/ 233744 h 235077"/>
                        <a:gd name="connsiteX18" fmla="*/ 95 w 382143"/>
                        <a:gd name="connsiteY18" fmla="*/ 233744 h 235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2143" h="235077">
                          <a:moveTo>
                            <a:pt x="20574" y="235077"/>
                          </a:moveTo>
                          <a:cubicBezTo>
                            <a:pt x="7620" y="235077"/>
                            <a:pt x="381" y="233839"/>
                            <a:pt x="0" y="233744"/>
                          </a:cubicBezTo>
                          <a:lnTo>
                            <a:pt x="0" y="233744"/>
                          </a:lnTo>
                          <a:lnTo>
                            <a:pt x="476" y="230981"/>
                          </a:lnTo>
                          <a:cubicBezTo>
                            <a:pt x="476" y="230981"/>
                            <a:pt x="7525" y="232315"/>
                            <a:pt x="20479" y="232315"/>
                          </a:cubicBezTo>
                          <a:lnTo>
                            <a:pt x="20479" y="232315"/>
                          </a:lnTo>
                          <a:cubicBezTo>
                            <a:pt x="72390" y="232315"/>
                            <a:pt x="218504" y="211360"/>
                            <a:pt x="379952" y="0"/>
                          </a:cubicBezTo>
                          <a:lnTo>
                            <a:pt x="379952" y="0"/>
                          </a:lnTo>
                          <a:lnTo>
                            <a:pt x="382143" y="1715"/>
                          </a:lnTo>
                          <a:cubicBezTo>
                            <a:pt x="220409" y="213551"/>
                            <a:pt x="73343" y="235077"/>
                            <a:pt x="20574" y="235077"/>
                          </a:cubicBezTo>
                          <a:lnTo>
                            <a:pt x="20574" y="235077"/>
                          </a:lnTo>
                          <a:cubicBezTo>
                            <a:pt x="20669" y="235077"/>
                            <a:pt x="20669" y="235077"/>
                            <a:pt x="20574" y="235077"/>
                          </a:cubicBezTo>
                          <a:lnTo>
                            <a:pt x="20574" y="235077"/>
                          </a:lnTo>
                          <a:close/>
                          <a:moveTo>
                            <a:pt x="95" y="233744"/>
                          </a:moveTo>
                          <a:cubicBezTo>
                            <a:pt x="95" y="233744"/>
                            <a:pt x="95" y="233744"/>
                            <a:pt x="95" y="233744"/>
                          </a:cubicBezTo>
                          <a:lnTo>
                            <a:pt x="95" y="233744"/>
                          </a:lnTo>
                          <a:lnTo>
                            <a:pt x="95" y="233744"/>
                          </a:lnTo>
                          <a:lnTo>
                            <a:pt x="95" y="233744"/>
                          </a:lnTo>
                          <a:lnTo>
                            <a:pt x="95" y="23374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93" name="Freeform: Shape 17492">
                      <a:extLst>
                        <a:ext uri="{FF2B5EF4-FFF2-40B4-BE49-F238E27FC236}">
                          <a16:creationId xmlns:a16="http://schemas.microsoft.com/office/drawing/2014/main" id="{47E4B14D-FBB2-4B24-918F-0A0D345AFE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8114" y="5015618"/>
                      <a:ext cx="382238" cy="242411"/>
                    </a:xfrm>
                    <a:custGeom>
                      <a:avLst/>
                      <a:gdLst>
                        <a:gd name="connsiteX0" fmla="*/ 17145 w 382238"/>
                        <a:gd name="connsiteY0" fmla="*/ 234696 h 242411"/>
                        <a:gd name="connsiteX1" fmla="*/ 381 w 382238"/>
                        <a:gd name="connsiteY1" fmla="*/ 233267 h 242411"/>
                        <a:gd name="connsiteX2" fmla="*/ 5334 w 382238"/>
                        <a:gd name="connsiteY2" fmla="*/ 236982 h 242411"/>
                        <a:gd name="connsiteX3" fmla="*/ 5715 w 382238"/>
                        <a:gd name="connsiteY3" fmla="*/ 234696 h 242411"/>
                        <a:gd name="connsiteX4" fmla="*/ 35528 w 382238"/>
                        <a:gd name="connsiteY4" fmla="*/ 239554 h 242411"/>
                        <a:gd name="connsiteX5" fmla="*/ 35528 w 382238"/>
                        <a:gd name="connsiteY5" fmla="*/ 239554 h 242411"/>
                        <a:gd name="connsiteX6" fmla="*/ 379952 w 382238"/>
                        <a:gd name="connsiteY6" fmla="*/ 0 h 242411"/>
                        <a:gd name="connsiteX7" fmla="*/ 379952 w 382238"/>
                        <a:gd name="connsiteY7" fmla="*/ 0 h 242411"/>
                        <a:gd name="connsiteX8" fmla="*/ 382238 w 382238"/>
                        <a:gd name="connsiteY8" fmla="*/ 1619 h 242411"/>
                        <a:gd name="connsiteX9" fmla="*/ 35623 w 382238"/>
                        <a:gd name="connsiteY9" fmla="*/ 242411 h 242411"/>
                        <a:gd name="connsiteX10" fmla="*/ 35623 w 382238"/>
                        <a:gd name="connsiteY10" fmla="*/ 242411 h 242411"/>
                        <a:gd name="connsiteX11" fmla="*/ 17145 w 382238"/>
                        <a:gd name="connsiteY11" fmla="*/ 234696 h 242411"/>
                        <a:gd name="connsiteX12" fmla="*/ 17145 w 382238"/>
                        <a:gd name="connsiteY12" fmla="*/ 234696 h 242411"/>
                        <a:gd name="connsiteX13" fmla="*/ 0 w 382238"/>
                        <a:gd name="connsiteY13" fmla="*/ 233553 h 242411"/>
                        <a:gd name="connsiteX14" fmla="*/ 0 w 382238"/>
                        <a:gd name="connsiteY14" fmla="*/ 233553 h 242411"/>
                        <a:gd name="connsiteX15" fmla="*/ 0 w 382238"/>
                        <a:gd name="connsiteY15" fmla="*/ 233553 h 242411"/>
                        <a:gd name="connsiteX16" fmla="*/ 0 w 382238"/>
                        <a:gd name="connsiteY16" fmla="*/ 233553 h 242411"/>
                        <a:gd name="connsiteX17" fmla="*/ 0 w 382238"/>
                        <a:gd name="connsiteY17" fmla="*/ 233553 h 242411"/>
                        <a:gd name="connsiteX18" fmla="*/ 0 w 382238"/>
                        <a:gd name="connsiteY18" fmla="*/ 233553 h 242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2238" h="242411">
                          <a:moveTo>
                            <a:pt x="17145" y="234696"/>
                          </a:moveTo>
                          <a:cubicBezTo>
                            <a:pt x="6287" y="234696"/>
                            <a:pt x="667" y="233267"/>
                            <a:pt x="381" y="233267"/>
                          </a:cubicBezTo>
                          <a:cubicBezTo>
                            <a:pt x="381" y="233267"/>
                            <a:pt x="2191" y="235077"/>
                            <a:pt x="5334" y="236982"/>
                          </a:cubicBezTo>
                          <a:lnTo>
                            <a:pt x="5715" y="234696"/>
                          </a:lnTo>
                          <a:cubicBezTo>
                            <a:pt x="8858" y="236506"/>
                            <a:pt x="19240" y="239554"/>
                            <a:pt x="35528" y="239554"/>
                          </a:cubicBezTo>
                          <a:lnTo>
                            <a:pt x="35528" y="239554"/>
                          </a:lnTo>
                          <a:cubicBezTo>
                            <a:pt x="90583" y="239554"/>
                            <a:pt x="228790" y="213265"/>
                            <a:pt x="379952" y="0"/>
                          </a:cubicBezTo>
                          <a:lnTo>
                            <a:pt x="379952" y="0"/>
                          </a:lnTo>
                          <a:lnTo>
                            <a:pt x="382238" y="1619"/>
                          </a:lnTo>
                          <a:cubicBezTo>
                            <a:pt x="230791" y="215360"/>
                            <a:pt x="91726" y="242411"/>
                            <a:pt x="35623" y="242411"/>
                          </a:cubicBezTo>
                          <a:lnTo>
                            <a:pt x="35623" y="242411"/>
                          </a:lnTo>
                          <a:cubicBezTo>
                            <a:pt x="24479" y="242316"/>
                            <a:pt x="17240" y="234791"/>
                            <a:pt x="17145" y="234696"/>
                          </a:cubicBezTo>
                          <a:lnTo>
                            <a:pt x="17145" y="234696"/>
                          </a:lnTo>
                          <a:close/>
                          <a:moveTo>
                            <a:pt x="0" y="233553"/>
                          </a:moveTo>
                          <a:cubicBezTo>
                            <a:pt x="0" y="233553"/>
                            <a:pt x="0" y="233553"/>
                            <a:pt x="0" y="233553"/>
                          </a:cubicBezTo>
                          <a:lnTo>
                            <a:pt x="0" y="233553"/>
                          </a:lnTo>
                          <a:lnTo>
                            <a:pt x="0" y="233553"/>
                          </a:lnTo>
                          <a:lnTo>
                            <a:pt x="0" y="233553"/>
                          </a:lnTo>
                          <a:lnTo>
                            <a:pt x="0" y="233553"/>
                          </a:lnTo>
                          <a:close/>
                        </a:path>
                      </a:pathLst>
                    </a:custGeom>
                    <a:solidFill>
                      <a:srgbClr val="D8E0E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94" name="Freeform: Shape 17493">
                      <a:extLst>
                        <a:ext uri="{FF2B5EF4-FFF2-40B4-BE49-F238E27FC236}">
                          <a16:creationId xmlns:a16="http://schemas.microsoft.com/office/drawing/2014/main" id="{71B10B1A-CBD3-4ABD-A868-FD8E7507D0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8209" y="5015618"/>
                      <a:ext cx="382143" cy="249650"/>
                    </a:xfrm>
                    <a:custGeom>
                      <a:avLst/>
                      <a:gdLst>
                        <a:gd name="connsiteX0" fmla="*/ 13716 w 382143"/>
                        <a:gd name="connsiteY0" fmla="*/ 234506 h 249650"/>
                        <a:gd name="connsiteX1" fmla="*/ 667 w 382143"/>
                        <a:gd name="connsiteY1" fmla="*/ 232982 h 249650"/>
                        <a:gd name="connsiteX2" fmla="*/ 10573 w 382143"/>
                        <a:gd name="connsiteY2" fmla="*/ 240411 h 249650"/>
                        <a:gd name="connsiteX3" fmla="*/ 10954 w 382143"/>
                        <a:gd name="connsiteY3" fmla="*/ 238601 h 249650"/>
                        <a:gd name="connsiteX4" fmla="*/ 50483 w 382143"/>
                        <a:gd name="connsiteY4" fmla="*/ 246888 h 249650"/>
                        <a:gd name="connsiteX5" fmla="*/ 50483 w 382143"/>
                        <a:gd name="connsiteY5" fmla="*/ 246888 h 249650"/>
                        <a:gd name="connsiteX6" fmla="*/ 379857 w 382143"/>
                        <a:gd name="connsiteY6" fmla="*/ 0 h 249650"/>
                        <a:gd name="connsiteX7" fmla="*/ 379857 w 382143"/>
                        <a:gd name="connsiteY7" fmla="*/ 0 h 249650"/>
                        <a:gd name="connsiteX8" fmla="*/ 382143 w 382143"/>
                        <a:gd name="connsiteY8" fmla="*/ 1524 h 249650"/>
                        <a:gd name="connsiteX9" fmla="*/ 50483 w 382143"/>
                        <a:gd name="connsiteY9" fmla="*/ 249650 h 249650"/>
                        <a:gd name="connsiteX10" fmla="*/ 50483 w 382143"/>
                        <a:gd name="connsiteY10" fmla="*/ 249650 h 249650"/>
                        <a:gd name="connsiteX11" fmla="*/ 13716 w 382143"/>
                        <a:gd name="connsiteY11" fmla="*/ 234506 h 249650"/>
                        <a:gd name="connsiteX12" fmla="*/ 13716 w 382143"/>
                        <a:gd name="connsiteY12" fmla="*/ 234506 h 249650"/>
                        <a:gd name="connsiteX13" fmla="*/ 0 w 382143"/>
                        <a:gd name="connsiteY13" fmla="*/ 233553 h 249650"/>
                        <a:gd name="connsiteX14" fmla="*/ 0 w 382143"/>
                        <a:gd name="connsiteY14" fmla="*/ 233553 h 249650"/>
                        <a:gd name="connsiteX15" fmla="*/ 0 w 382143"/>
                        <a:gd name="connsiteY15" fmla="*/ 233553 h 249650"/>
                        <a:gd name="connsiteX16" fmla="*/ 0 w 382143"/>
                        <a:gd name="connsiteY16" fmla="*/ 233553 h 249650"/>
                        <a:gd name="connsiteX17" fmla="*/ 0 w 382143"/>
                        <a:gd name="connsiteY17" fmla="*/ 233553 h 249650"/>
                        <a:gd name="connsiteX18" fmla="*/ 0 w 382143"/>
                        <a:gd name="connsiteY18" fmla="*/ 233553 h 249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2143" h="249650">
                          <a:moveTo>
                            <a:pt x="13716" y="234506"/>
                          </a:moveTo>
                          <a:cubicBezTo>
                            <a:pt x="5049" y="234506"/>
                            <a:pt x="953" y="232982"/>
                            <a:pt x="667" y="232982"/>
                          </a:cubicBezTo>
                          <a:cubicBezTo>
                            <a:pt x="667" y="232982"/>
                            <a:pt x="4286" y="236696"/>
                            <a:pt x="10573" y="240411"/>
                          </a:cubicBezTo>
                          <a:lnTo>
                            <a:pt x="10954" y="238601"/>
                          </a:lnTo>
                          <a:cubicBezTo>
                            <a:pt x="17241" y="242316"/>
                            <a:pt x="30956" y="246888"/>
                            <a:pt x="50483" y="246888"/>
                          </a:cubicBezTo>
                          <a:lnTo>
                            <a:pt x="50483" y="246888"/>
                          </a:lnTo>
                          <a:cubicBezTo>
                            <a:pt x="108776" y="246888"/>
                            <a:pt x="238983" y="215265"/>
                            <a:pt x="379857" y="0"/>
                          </a:cubicBezTo>
                          <a:lnTo>
                            <a:pt x="379857" y="0"/>
                          </a:lnTo>
                          <a:lnTo>
                            <a:pt x="382143" y="1524"/>
                          </a:lnTo>
                          <a:cubicBezTo>
                            <a:pt x="241078" y="217265"/>
                            <a:pt x="109919" y="249650"/>
                            <a:pt x="50483" y="249650"/>
                          </a:cubicBezTo>
                          <a:lnTo>
                            <a:pt x="50483" y="249650"/>
                          </a:lnTo>
                          <a:cubicBezTo>
                            <a:pt x="28385" y="249555"/>
                            <a:pt x="13907" y="234601"/>
                            <a:pt x="13716" y="234506"/>
                          </a:cubicBezTo>
                          <a:lnTo>
                            <a:pt x="13716" y="234506"/>
                          </a:lnTo>
                          <a:close/>
                          <a:moveTo>
                            <a:pt x="0" y="233553"/>
                          </a:moveTo>
                          <a:cubicBezTo>
                            <a:pt x="0" y="233553"/>
                            <a:pt x="0" y="233553"/>
                            <a:pt x="0" y="233553"/>
                          </a:cubicBezTo>
                          <a:lnTo>
                            <a:pt x="0" y="233553"/>
                          </a:lnTo>
                          <a:lnTo>
                            <a:pt x="0" y="233553"/>
                          </a:lnTo>
                          <a:lnTo>
                            <a:pt x="0" y="233553"/>
                          </a:lnTo>
                          <a:lnTo>
                            <a:pt x="0" y="233553"/>
                          </a:lnTo>
                          <a:close/>
                        </a:path>
                      </a:pathLst>
                    </a:custGeom>
                    <a:solidFill>
                      <a:srgbClr val="B3C2C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95" name="Freeform: Shape 17494">
                      <a:extLst>
                        <a:ext uri="{FF2B5EF4-FFF2-40B4-BE49-F238E27FC236}">
                          <a16:creationId xmlns:a16="http://schemas.microsoft.com/office/drawing/2014/main" id="{23B285C0-7A11-4052-A5E3-9FC547BCA4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8304" y="5015713"/>
                      <a:ext cx="382142" cy="256889"/>
                    </a:xfrm>
                    <a:custGeom>
                      <a:avLst/>
                      <a:gdLst>
                        <a:gd name="connsiteX0" fmla="*/ 10287 w 382142"/>
                        <a:gd name="connsiteY0" fmla="*/ 234124 h 256889"/>
                        <a:gd name="connsiteX1" fmla="*/ 1048 w 382142"/>
                        <a:gd name="connsiteY1" fmla="*/ 232505 h 256889"/>
                        <a:gd name="connsiteX2" fmla="*/ 15907 w 382142"/>
                        <a:gd name="connsiteY2" fmla="*/ 243649 h 256889"/>
                        <a:gd name="connsiteX3" fmla="*/ 16193 w 382142"/>
                        <a:gd name="connsiteY3" fmla="*/ 242316 h 256889"/>
                        <a:gd name="connsiteX4" fmla="*/ 65437 w 382142"/>
                        <a:gd name="connsiteY4" fmla="*/ 254127 h 256889"/>
                        <a:gd name="connsiteX5" fmla="*/ 65437 w 382142"/>
                        <a:gd name="connsiteY5" fmla="*/ 254127 h 256889"/>
                        <a:gd name="connsiteX6" fmla="*/ 379762 w 382142"/>
                        <a:gd name="connsiteY6" fmla="*/ 0 h 256889"/>
                        <a:gd name="connsiteX7" fmla="*/ 379762 w 382142"/>
                        <a:gd name="connsiteY7" fmla="*/ 0 h 256889"/>
                        <a:gd name="connsiteX8" fmla="*/ 382143 w 382142"/>
                        <a:gd name="connsiteY8" fmla="*/ 1429 h 256889"/>
                        <a:gd name="connsiteX9" fmla="*/ 65532 w 382142"/>
                        <a:gd name="connsiteY9" fmla="*/ 256889 h 256889"/>
                        <a:gd name="connsiteX10" fmla="*/ 65532 w 382142"/>
                        <a:gd name="connsiteY10" fmla="*/ 256889 h 256889"/>
                        <a:gd name="connsiteX11" fmla="*/ 10287 w 382142"/>
                        <a:gd name="connsiteY11" fmla="*/ 234124 h 256889"/>
                        <a:gd name="connsiteX12" fmla="*/ 10287 w 382142"/>
                        <a:gd name="connsiteY12" fmla="*/ 234124 h 256889"/>
                        <a:gd name="connsiteX13" fmla="*/ 0 w 382142"/>
                        <a:gd name="connsiteY13" fmla="*/ 233458 h 256889"/>
                        <a:gd name="connsiteX14" fmla="*/ 0 w 382142"/>
                        <a:gd name="connsiteY14" fmla="*/ 233458 h 256889"/>
                        <a:gd name="connsiteX15" fmla="*/ 0 w 382142"/>
                        <a:gd name="connsiteY15" fmla="*/ 233458 h 256889"/>
                        <a:gd name="connsiteX16" fmla="*/ 0 w 382142"/>
                        <a:gd name="connsiteY16" fmla="*/ 233458 h 256889"/>
                        <a:gd name="connsiteX17" fmla="*/ 0 w 382142"/>
                        <a:gd name="connsiteY17" fmla="*/ 233458 h 256889"/>
                        <a:gd name="connsiteX18" fmla="*/ 0 w 382142"/>
                        <a:gd name="connsiteY18" fmla="*/ 233458 h 256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2142" h="256889">
                          <a:moveTo>
                            <a:pt x="10287" y="234124"/>
                          </a:moveTo>
                          <a:cubicBezTo>
                            <a:pt x="3810" y="234124"/>
                            <a:pt x="1143" y="232505"/>
                            <a:pt x="1048" y="232505"/>
                          </a:cubicBezTo>
                          <a:cubicBezTo>
                            <a:pt x="1048" y="232505"/>
                            <a:pt x="6477" y="238030"/>
                            <a:pt x="15907" y="243649"/>
                          </a:cubicBezTo>
                          <a:lnTo>
                            <a:pt x="16193" y="242316"/>
                          </a:lnTo>
                          <a:cubicBezTo>
                            <a:pt x="25622" y="247936"/>
                            <a:pt x="42672" y="254127"/>
                            <a:pt x="65437" y="254127"/>
                          </a:cubicBezTo>
                          <a:lnTo>
                            <a:pt x="65437" y="254127"/>
                          </a:lnTo>
                          <a:cubicBezTo>
                            <a:pt x="126968" y="254127"/>
                            <a:pt x="249269" y="217265"/>
                            <a:pt x="379762" y="0"/>
                          </a:cubicBezTo>
                          <a:lnTo>
                            <a:pt x="379762" y="0"/>
                          </a:lnTo>
                          <a:lnTo>
                            <a:pt x="382143" y="1429"/>
                          </a:lnTo>
                          <a:cubicBezTo>
                            <a:pt x="251460" y="219075"/>
                            <a:pt x="128206" y="256889"/>
                            <a:pt x="65532" y="256889"/>
                          </a:cubicBezTo>
                          <a:lnTo>
                            <a:pt x="65532" y="256889"/>
                          </a:lnTo>
                          <a:cubicBezTo>
                            <a:pt x="32195" y="256794"/>
                            <a:pt x="10573" y="234410"/>
                            <a:pt x="10287" y="234124"/>
                          </a:cubicBezTo>
                          <a:lnTo>
                            <a:pt x="10287" y="234124"/>
                          </a:lnTo>
                          <a:close/>
                          <a:moveTo>
                            <a:pt x="0" y="233458"/>
                          </a:moveTo>
                          <a:cubicBezTo>
                            <a:pt x="0" y="233458"/>
                            <a:pt x="0" y="233458"/>
                            <a:pt x="0" y="233458"/>
                          </a:cubicBezTo>
                          <a:lnTo>
                            <a:pt x="0" y="233458"/>
                          </a:lnTo>
                          <a:lnTo>
                            <a:pt x="0" y="233458"/>
                          </a:lnTo>
                          <a:lnTo>
                            <a:pt x="0" y="233458"/>
                          </a:lnTo>
                          <a:lnTo>
                            <a:pt x="0" y="233458"/>
                          </a:lnTo>
                          <a:close/>
                        </a:path>
                      </a:pathLst>
                    </a:custGeom>
                    <a:solidFill>
                      <a:srgbClr val="8FA5A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96" name="Freeform: Shape 17495">
                      <a:extLst>
                        <a:ext uri="{FF2B5EF4-FFF2-40B4-BE49-F238E27FC236}">
                          <a16:creationId xmlns:a16="http://schemas.microsoft.com/office/drawing/2014/main" id="{1001E78F-F230-43BD-9CDF-CD85927D6E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8400" y="5015618"/>
                      <a:ext cx="382047" cy="264223"/>
                    </a:xfrm>
                    <a:custGeom>
                      <a:avLst/>
                      <a:gdLst>
                        <a:gd name="connsiteX0" fmla="*/ 6858 w 382047"/>
                        <a:gd name="connsiteY0" fmla="*/ 233934 h 264223"/>
                        <a:gd name="connsiteX1" fmla="*/ 1333 w 382047"/>
                        <a:gd name="connsiteY1" fmla="*/ 232219 h 264223"/>
                        <a:gd name="connsiteX2" fmla="*/ 21146 w 382047"/>
                        <a:gd name="connsiteY2" fmla="*/ 247079 h 264223"/>
                        <a:gd name="connsiteX3" fmla="*/ 21336 w 382047"/>
                        <a:gd name="connsiteY3" fmla="*/ 246126 h 264223"/>
                        <a:gd name="connsiteX4" fmla="*/ 80296 w 382047"/>
                        <a:gd name="connsiteY4" fmla="*/ 261461 h 264223"/>
                        <a:gd name="connsiteX5" fmla="*/ 80296 w 382047"/>
                        <a:gd name="connsiteY5" fmla="*/ 261461 h 264223"/>
                        <a:gd name="connsiteX6" fmla="*/ 379571 w 382047"/>
                        <a:gd name="connsiteY6" fmla="*/ 0 h 264223"/>
                        <a:gd name="connsiteX7" fmla="*/ 379571 w 382047"/>
                        <a:gd name="connsiteY7" fmla="*/ 0 h 264223"/>
                        <a:gd name="connsiteX8" fmla="*/ 382048 w 382047"/>
                        <a:gd name="connsiteY8" fmla="*/ 1333 h 264223"/>
                        <a:gd name="connsiteX9" fmla="*/ 80391 w 382047"/>
                        <a:gd name="connsiteY9" fmla="*/ 264224 h 264223"/>
                        <a:gd name="connsiteX10" fmla="*/ 80391 w 382047"/>
                        <a:gd name="connsiteY10" fmla="*/ 264224 h 264223"/>
                        <a:gd name="connsiteX11" fmla="*/ 6858 w 382047"/>
                        <a:gd name="connsiteY11" fmla="*/ 233934 h 264223"/>
                        <a:gd name="connsiteX12" fmla="*/ 6858 w 382047"/>
                        <a:gd name="connsiteY12" fmla="*/ 233934 h 264223"/>
                        <a:gd name="connsiteX13" fmla="*/ 0 w 382047"/>
                        <a:gd name="connsiteY13" fmla="*/ 233458 h 264223"/>
                        <a:gd name="connsiteX14" fmla="*/ 0 w 382047"/>
                        <a:gd name="connsiteY14" fmla="*/ 233458 h 264223"/>
                        <a:gd name="connsiteX15" fmla="*/ 0 w 382047"/>
                        <a:gd name="connsiteY15" fmla="*/ 233458 h 264223"/>
                        <a:gd name="connsiteX16" fmla="*/ 0 w 382047"/>
                        <a:gd name="connsiteY16" fmla="*/ 233458 h 264223"/>
                        <a:gd name="connsiteX17" fmla="*/ 0 w 382047"/>
                        <a:gd name="connsiteY17" fmla="*/ 233458 h 264223"/>
                        <a:gd name="connsiteX18" fmla="*/ 0 w 382047"/>
                        <a:gd name="connsiteY18" fmla="*/ 233458 h 264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2047" h="264223">
                          <a:moveTo>
                            <a:pt x="6858" y="233934"/>
                          </a:moveTo>
                          <a:cubicBezTo>
                            <a:pt x="2572" y="233934"/>
                            <a:pt x="1429" y="232219"/>
                            <a:pt x="1333" y="232219"/>
                          </a:cubicBezTo>
                          <a:cubicBezTo>
                            <a:pt x="1333" y="232219"/>
                            <a:pt x="8477" y="239649"/>
                            <a:pt x="21146" y="247079"/>
                          </a:cubicBezTo>
                          <a:lnTo>
                            <a:pt x="21336" y="246126"/>
                          </a:lnTo>
                          <a:cubicBezTo>
                            <a:pt x="33909" y="253556"/>
                            <a:pt x="54292" y="261461"/>
                            <a:pt x="80296" y="261461"/>
                          </a:cubicBezTo>
                          <a:lnTo>
                            <a:pt x="80296" y="261461"/>
                          </a:lnTo>
                          <a:cubicBezTo>
                            <a:pt x="144971" y="261461"/>
                            <a:pt x="259366" y="219265"/>
                            <a:pt x="379571" y="0"/>
                          </a:cubicBezTo>
                          <a:lnTo>
                            <a:pt x="379571" y="0"/>
                          </a:lnTo>
                          <a:lnTo>
                            <a:pt x="382048" y="1333"/>
                          </a:lnTo>
                          <a:cubicBezTo>
                            <a:pt x="261652" y="220980"/>
                            <a:pt x="146399" y="264224"/>
                            <a:pt x="80391" y="264224"/>
                          </a:cubicBezTo>
                          <a:lnTo>
                            <a:pt x="80391" y="264224"/>
                          </a:lnTo>
                          <a:cubicBezTo>
                            <a:pt x="36100" y="264224"/>
                            <a:pt x="7239" y="234315"/>
                            <a:pt x="6858" y="233934"/>
                          </a:cubicBezTo>
                          <a:lnTo>
                            <a:pt x="6858" y="233934"/>
                          </a:lnTo>
                          <a:close/>
                          <a:moveTo>
                            <a:pt x="0" y="233458"/>
                          </a:moveTo>
                          <a:cubicBezTo>
                            <a:pt x="0" y="233458"/>
                            <a:pt x="0" y="233458"/>
                            <a:pt x="0" y="233458"/>
                          </a:cubicBezTo>
                          <a:lnTo>
                            <a:pt x="0" y="233458"/>
                          </a:lnTo>
                          <a:lnTo>
                            <a:pt x="0" y="233458"/>
                          </a:lnTo>
                          <a:lnTo>
                            <a:pt x="0" y="233458"/>
                          </a:lnTo>
                          <a:lnTo>
                            <a:pt x="0" y="233458"/>
                          </a:lnTo>
                          <a:close/>
                        </a:path>
                      </a:pathLst>
                    </a:custGeom>
                    <a:solidFill>
                      <a:srgbClr val="6D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97" name="Freeform: Shape 17496">
                      <a:extLst>
                        <a:ext uri="{FF2B5EF4-FFF2-40B4-BE49-F238E27FC236}">
                          <a16:creationId xmlns:a16="http://schemas.microsoft.com/office/drawing/2014/main" id="{A7E1AD2A-0465-4BE0-A650-3C83AAD886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8495" y="5015713"/>
                      <a:ext cx="381857" cy="271462"/>
                    </a:xfrm>
                    <a:custGeom>
                      <a:avLst/>
                      <a:gdLst>
                        <a:gd name="connsiteX0" fmla="*/ 3429 w 381857"/>
                        <a:gd name="connsiteY0" fmla="*/ 233648 h 271462"/>
                        <a:gd name="connsiteX1" fmla="*/ 1714 w 381857"/>
                        <a:gd name="connsiteY1" fmla="*/ 231839 h 271462"/>
                        <a:gd name="connsiteX2" fmla="*/ 26384 w 381857"/>
                        <a:gd name="connsiteY2" fmla="*/ 250412 h 271462"/>
                        <a:gd name="connsiteX3" fmla="*/ 26479 w 381857"/>
                        <a:gd name="connsiteY3" fmla="*/ 249936 h 271462"/>
                        <a:gd name="connsiteX4" fmla="*/ 95250 w 381857"/>
                        <a:gd name="connsiteY4" fmla="*/ 268700 h 271462"/>
                        <a:gd name="connsiteX5" fmla="*/ 95250 w 381857"/>
                        <a:gd name="connsiteY5" fmla="*/ 268700 h 271462"/>
                        <a:gd name="connsiteX6" fmla="*/ 379381 w 381857"/>
                        <a:gd name="connsiteY6" fmla="*/ 0 h 271462"/>
                        <a:gd name="connsiteX7" fmla="*/ 379381 w 381857"/>
                        <a:gd name="connsiteY7" fmla="*/ 0 h 271462"/>
                        <a:gd name="connsiteX8" fmla="*/ 381857 w 381857"/>
                        <a:gd name="connsiteY8" fmla="*/ 1238 h 271462"/>
                        <a:gd name="connsiteX9" fmla="*/ 95250 w 381857"/>
                        <a:gd name="connsiteY9" fmla="*/ 271463 h 271462"/>
                        <a:gd name="connsiteX10" fmla="*/ 95250 w 381857"/>
                        <a:gd name="connsiteY10" fmla="*/ 271463 h 271462"/>
                        <a:gd name="connsiteX11" fmla="*/ 3429 w 381857"/>
                        <a:gd name="connsiteY11" fmla="*/ 233648 h 271462"/>
                        <a:gd name="connsiteX12" fmla="*/ 3429 w 381857"/>
                        <a:gd name="connsiteY12" fmla="*/ 233648 h 271462"/>
                        <a:gd name="connsiteX13" fmla="*/ 0 w 381857"/>
                        <a:gd name="connsiteY13" fmla="*/ 233363 h 271462"/>
                        <a:gd name="connsiteX14" fmla="*/ 0 w 381857"/>
                        <a:gd name="connsiteY14" fmla="*/ 233363 h 271462"/>
                        <a:gd name="connsiteX15" fmla="*/ 0 w 381857"/>
                        <a:gd name="connsiteY15" fmla="*/ 233363 h 271462"/>
                        <a:gd name="connsiteX16" fmla="*/ 0 w 381857"/>
                        <a:gd name="connsiteY16" fmla="*/ 233363 h 271462"/>
                        <a:gd name="connsiteX17" fmla="*/ 0 w 381857"/>
                        <a:gd name="connsiteY17" fmla="*/ 233363 h 271462"/>
                        <a:gd name="connsiteX18" fmla="*/ 0 w 381857"/>
                        <a:gd name="connsiteY18" fmla="*/ 233363 h 27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1857" h="271462">
                          <a:moveTo>
                            <a:pt x="3429" y="233648"/>
                          </a:moveTo>
                          <a:cubicBezTo>
                            <a:pt x="1238" y="233648"/>
                            <a:pt x="1714" y="231839"/>
                            <a:pt x="1714" y="231839"/>
                          </a:cubicBezTo>
                          <a:cubicBezTo>
                            <a:pt x="1714" y="231839"/>
                            <a:pt x="10668" y="241078"/>
                            <a:pt x="26384" y="250412"/>
                          </a:cubicBezTo>
                          <a:lnTo>
                            <a:pt x="26479" y="249936"/>
                          </a:lnTo>
                          <a:cubicBezTo>
                            <a:pt x="42196" y="259271"/>
                            <a:pt x="65817" y="268700"/>
                            <a:pt x="95250" y="268700"/>
                          </a:cubicBezTo>
                          <a:lnTo>
                            <a:pt x="95250" y="268700"/>
                          </a:lnTo>
                          <a:cubicBezTo>
                            <a:pt x="163163" y="268700"/>
                            <a:pt x="269557" y="221171"/>
                            <a:pt x="379381" y="0"/>
                          </a:cubicBezTo>
                          <a:lnTo>
                            <a:pt x="379381" y="0"/>
                          </a:lnTo>
                          <a:lnTo>
                            <a:pt x="381857" y="1238"/>
                          </a:lnTo>
                          <a:cubicBezTo>
                            <a:pt x="271843" y="222790"/>
                            <a:pt x="164592" y="271463"/>
                            <a:pt x="95250" y="271463"/>
                          </a:cubicBezTo>
                          <a:lnTo>
                            <a:pt x="95250" y="271463"/>
                          </a:lnTo>
                          <a:cubicBezTo>
                            <a:pt x="40005" y="271463"/>
                            <a:pt x="3905" y="234029"/>
                            <a:pt x="3429" y="233648"/>
                          </a:cubicBezTo>
                          <a:lnTo>
                            <a:pt x="3429" y="233648"/>
                          </a:lnTo>
                          <a:close/>
                          <a:moveTo>
                            <a:pt x="0" y="233363"/>
                          </a:moveTo>
                          <a:cubicBezTo>
                            <a:pt x="0" y="233363"/>
                            <a:pt x="0" y="233363"/>
                            <a:pt x="0" y="233363"/>
                          </a:cubicBezTo>
                          <a:lnTo>
                            <a:pt x="0" y="233363"/>
                          </a:lnTo>
                          <a:lnTo>
                            <a:pt x="0" y="233363"/>
                          </a:lnTo>
                          <a:lnTo>
                            <a:pt x="0" y="233363"/>
                          </a:lnTo>
                          <a:lnTo>
                            <a:pt x="0" y="233363"/>
                          </a:lnTo>
                          <a:close/>
                        </a:path>
                      </a:pathLst>
                    </a:custGeom>
                    <a:solidFill>
                      <a:srgbClr val="4E6F6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98" name="Freeform: Shape 17497">
                      <a:extLst>
                        <a:ext uri="{FF2B5EF4-FFF2-40B4-BE49-F238E27FC236}">
                          <a16:creationId xmlns:a16="http://schemas.microsoft.com/office/drawing/2014/main" id="{68ABB266-A053-4144-BC7B-49977D6D9C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8590" y="5015809"/>
                      <a:ext cx="381762" cy="278701"/>
                    </a:xfrm>
                    <a:custGeom>
                      <a:avLst/>
                      <a:gdLst>
                        <a:gd name="connsiteX0" fmla="*/ 0 w 381762"/>
                        <a:gd name="connsiteY0" fmla="*/ 233267 h 278701"/>
                        <a:gd name="connsiteX1" fmla="*/ 2000 w 381762"/>
                        <a:gd name="connsiteY1" fmla="*/ 231362 h 278701"/>
                        <a:gd name="connsiteX2" fmla="*/ 31623 w 381762"/>
                        <a:gd name="connsiteY2" fmla="*/ 253651 h 278701"/>
                        <a:gd name="connsiteX3" fmla="*/ 31623 w 381762"/>
                        <a:gd name="connsiteY3" fmla="*/ 253651 h 278701"/>
                        <a:gd name="connsiteX4" fmla="*/ 110109 w 381762"/>
                        <a:gd name="connsiteY4" fmla="*/ 275939 h 278701"/>
                        <a:gd name="connsiteX5" fmla="*/ 110109 w 381762"/>
                        <a:gd name="connsiteY5" fmla="*/ 275939 h 278701"/>
                        <a:gd name="connsiteX6" fmla="*/ 379190 w 381762"/>
                        <a:gd name="connsiteY6" fmla="*/ 0 h 278701"/>
                        <a:gd name="connsiteX7" fmla="*/ 379190 w 381762"/>
                        <a:gd name="connsiteY7" fmla="*/ 0 h 278701"/>
                        <a:gd name="connsiteX8" fmla="*/ 381762 w 381762"/>
                        <a:gd name="connsiteY8" fmla="*/ 1143 h 278701"/>
                        <a:gd name="connsiteX9" fmla="*/ 110109 w 381762"/>
                        <a:gd name="connsiteY9" fmla="*/ 278702 h 278701"/>
                        <a:gd name="connsiteX10" fmla="*/ 110109 w 381762"/>
                        <a:gd name="connsiteY10" fmla="*/ 278702 h 278701"/>
                        <a:gd name="connsiteX11" fmla="*/ 0 w 381762"/>
                        <a:gd name="connsiteY11" fmla="*/ 233267 h 278701"/>
                        <a:gd name="connsiteX12" fmla="*/ 0 w 381762"/>
                        <a:gd name="connsiteY12" fmla="*/ 233267 h 278701"/>
                        <a:gd name="connsiteX13" fmla="*/ 0 w 381762"/>
                        <a:gd name="connsiteY13" fmla="*/ 233267 h 278701"/>
                        <a:gd name="connsiteX14" fmla="*/ 0 w 381762"/>
                        <a:gd name="connsiteY14" fmla="*/ 233267 h 278701"/>
                        <a:gd name="connsiteX15" fmla="*/ 0 w 381762"/>
                        <a:gd name="connsiteY15" fmla="*/ 233267 h 278701"/>
                        <a:gd name="connsiteX16" fmla="*/ 0 w 381762"/>
                        <a:gd name="connsiteY16" fmla="*/ 233267 h 278701"/>
                        <a:gd name="connsiteX17" fmla="*/ 0 w 381762"/>
                        <a:gd name="connsiteY17" fmla="*/ 233267 h 278701"/>
                        <a:gd name="connsiteX18" fmla="*/ 0 w 381762"/>
                        <a:gd name="connsiteY18" fmla="*/ 233267 h 278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1762" h="278701">
                          <a:moveTo>
                            <a:pt x="0" y="233267"/>
                          </a:moveTo>
                          <a:lnTo>
                            <a:pt x="2000" y="231362"/>
                          </a:lnTo>
                          <a:cubicBezTo>
                            <a:pt x="2096" y="231267"/>
                            <a:pt x="12763" y="242507"/>
                            <a:pt x="31623" y="253651"/>
                          </a:cubicBezTo>
                          <a:lnTo>
                            <a:pt x="31623" y="253651"/>
                          </a:lnTo>
                          <a:cubicBezTo>
                            <a:pt x="50483" y="264795"/>
                            <a:pt x="77438" y="275939"/>
                            <a:pt x="110109" y="275939"/>
                          </a:cubicBezTo>
                          <a:lnTo>
                            <a:pt x="110109" y="275939"/>
                          </a:lnTo>
                          <a:cubicBezTo>
                            <a:pt x="181166" y="275939"/>
                            <a:pt x="279654" y="223171"/>
                            <a:pt x="379190" y="0"/>
                          </a:cubicBezTo>
                          <a:lnTo>
                            <a:pt x="379190" y="0"/>
                          </a:lnTo>
                          <a:lnTo>
                            <a:pt x="381762" y="1143"/>
                          </a:lnTo>
                          <a:cubicBezTo>
                            <a:pt x="282130" y="224695"/>
                            <a:pt x="182785" y="278702"/>
                            <a:pt x="110109" y="278702"/>
                          </a:cubicBezTo>
                          <a:lnTo>
                            <a:pt x="110109" y="278702"/>
                          </a:lnTo>
                          <a:cubicBezTo>
                            <a:pt x="43815" y="278702"/>
                            <a:pt x="571" y="233839"/>
                            <a:pt x="0" y="233267"/>
                          </a:cubicBezTo>
                          <a:lnTo>
                            <a:pt x="0" y="233267"/>
                          </a:lnTo>
                          <a:close/>
                          <a:moveTo>
                            <a:pt x="0" y="233267"/>
                          </a:moveTo>
                          <a:lnTo>
                            <a:pt x="0" y="233267"/>
                          </a:lnTo>
                          <a:lnTo>
                            <a:pt x="0" y="233267"/>
                          </a:lnTo>
                          <a:lnTo>
                            <a:pt x="0" y="233267"/>
                          </a:lnTo>
                          <a:lnTo>
                            <a:pt x="0" y="233267"/>
                          </a:lnTo>
                          <a:lnTo>
                            <a:pt x="0" y="233267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479" name="Freeform: Shape 17478">
                  <a:extLst>
                    <a:ext uri="{FF2B5EF4-FFF2-40B4-BE49-F238E27FC236}">
                      <a16:creationId xmlns:a16="http://schemas.microsoft.com/office/drawing/2014/main" id="{E030EBB9-CC04-4B73-A058-3AD9FFB53780}"/>
                    </a:ext>
                  </a:extLst>
                </p:cNvPr>
                <p:cNvSpPr/>
                <p:nvPr/>
              </p:nvSpPr>
              <p:spPr>
                <a:xfrm>
                  <a:off x="3968876" y="5013141"/>
                  <a:ext cx="383286" cy="288426"/>
                </a:xfrm>
                <a:custGeom>
                  <a:avLst/>
                  <a:gdLst>
                    <a:gd name="connsiteX0" fmla="*/ 383286 w 383286"/>
                    <a:gd name="connsiteY0" fmla="*/ 0 h 288426"/>
                    <a:gd name="connsiteX1" fmla="*/ 336518 w 383286"/>
                    <a:gd name="connsiteY1" fmla="*/ 54007 h 288426"/>
                    <a:gd name="connsiteX2" fmla="*/ 0 w 383286"/>
                    <a:gd name="connsiteY2" fmla="*/ 234791 h 288426"/>
                    <a:gd name="connsiteX3" fmla="*/ 383286 w 383286"/>
                    <a:gd name="connsiteY3" fmla="*/ 0 h 288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3286" h="288426">
                      <a:moveTo>
                        <a:pt x="383286" y="0"/>
                      </a:moveTo>
                      <a:cubicBezTo>
                        <a:pt x="383286" y="0"/>
                        <a:pt x="366332" y="22765"/>
                        <a:pt x="336518" y="54007"/>
                      </a:cubicBezTo>
                      <a:cubicBezTo>
                        <a:pt x="171450" y="272891"/>
                        <a:pt x="62103" y="272415"/>
                        <a:pt x="0" y="234791"/>
                      </a:cubicBezTo>
                      <a:cubicBezTo>
                        <a:pt x="11144" y="247364"/>
                        <a:pt x="193453" y="442627"/>
                        <a:pt x="383286" y="0"/>
                      </a:cubicBezTo>
                      <a:close/>
                    </a:path>
                  </a:pathLst>
                </a:custGeom>
                <a:solidFill>
                  <a:srgbClr val="008983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80" name="Freeform: Shape 17479">
                  <a:extLst>
                    <a:ext uri="{FF2B5EF4-FFF2-40B4-BE49-F238E27FC236}">
                      <a16:creationId xmlns:a16="http://schemas.microsoft.com/office/drawing/2014/main" id="{4530759A-3F55-4C5E-8E2F-B696C61E1F09}"/>
                    </a:ext>
                  </a:extLst>
                </p:cNvPr>
                <p:cNvSpPr/>
                <p:nvPr/>
              </p:nvSpPr>
              <p:spPr>
                <a:xfrm>
                  <a:off x="4128608" y="5015237"/>
                  <a:ext cx="223649" cy="374237"/>
                </a:xfrm>
                <a:custGeom>
                  <a:avLst/>
                  <a:gdLst>
                    <a:gd name="connsiteX0" fmla="*/ 223649 w 223649"/>
                    <a:gd name="connsiteY0" fmla="*/ 0 h 374237"/>
                    <a:gd name="connsiteX1" fmla="*/ 479 w 223649"/>
                    <a:gd name="connsiteY1" fmla="*/ 374237 h 374237"/>
                    <a:gd name="connsiteX2" fmla="*/ 223649 w 223649"/>
                    <a:gd name="connsiteY2" fmla="*/ 0 h 374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3649" h="374237">
                      <a:moveTo>
                        <a:pt x="223649" y="0"/>
                      </a:moveTo>
                      <a:cubicBezTo>
                        <a:pt x="223649" y="0"/>
                        <a:pt x="-11999" y="238411"/>
                        <a:pt x="479" y="374237"/>
                      </a:cubicBezTo>
                      <a:cubicBezTo>
                        <a:pt x="479" y="374237"/>
                        <a:pt x="130685" y="339281"/>
                        <a:pt x="223649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481" name="Graphic 1">
                  <a:extLst>
                    <a:ext uri="{FF2B5EF4-FFF2-40B4-BE49-F238E27FC236}">
                      <a16:creationId xmlns:a16="http://schemas.microsoft.com/office/drawing/2014/main" id="{02AE23BE-C663-4F80-88D8-D67BB80CD7B2}"/>
                    </a:ext>
                  </a:extLst>
                </p:cNvPr>
                <p:cNvGrpSpPr/>
                <p:nvPr/>
              </p:nvGrpSpPr>
              <p:grpSpPr>
                <a:xfrm>
                  <a:off x="4127753" y="5014285"/>
                  <a:ext cx="225837" cy="376427"/>
                  <a:chOff x="4127753" y="5014285"/>
                  <a:chExt cx="225837" cy="376427"/>
                </a:xfrm>
                <a:solidFill>
                  <a:schemeClr val="accent1"/>
                </a:solidFill>
              </p:grpSpPr>
              <p:sp>
                <p:nvSpPr>
                  <p:cNvPr id="17483" name="Freeform: Shape 17482">
                    <a:extLst>
                      <a:ext uri="{FF2B5EF4-FFF2-40B4-BE49-F238E27FC236}">
                        <a16:creationId xmlns:a16="http://schemas.microsoft.com/office/drawing/2014/main" id="{70436E11-5B4B-48DC-AD09-99B4330EB6E0}"/>
                      </a:ext>
                    </a:extLst>
                  </p:cNvPr>
                  <p:cNvSpPr/>
                  <p:nvPr/>
                </p:nvSpPr>
                <p:spPr>
                  <a:xfrm>
                    <a:off x="4127753" y="5014285"/>
                    <a:ext cx="225647" cy="375284"/>
                  </a:xfrm>
                  <a:custGeom>
                    <a:avLst/>
                    <a:gdLst>
                      <a:gd name="connsiteX0" fmla="*/ 0 w 225647"/>
                      <a:gd name="connsiteY0" fmla="*/ 374904 h 375284"/>
                      <a:gd name="connsiteX1" fmla="*/ 223552 w 225647"/>
                      <a:gd name="connsiteY1" fmla="*/ 0 h 375284"/>
                      <a:gd name="connsiteX2" fmla="*/ 223552 w 225647"/>
                      <a:gd name="connsiteY2" fmla="*/ 0 h 375284"/>
                      <a:gd name="connsiteX3" fmla="*/ 225647 w 225647"/>
                      <a:gd name="connsiteY3" fmla="*/ 1810 h 375284"/>
                      <a:gd name="connsiteX4" fmla="*/ 123920 w 225647"/>
                      <a:gd name="connsiteY4" fmla="*/ 130969 h 375284"/>
                      <a:gd name="connsiteX5" fmla="*/ 123920 w 225647"/>
                      <a:gd name="connsiteY5" fmla="*/ 130969 h 375284"/>
                      <a:gd name="connsiteX6" fmla="*/ 2762 w 225647"/>
                      <a:gd name="connsiteY6" fmla="*/ 375285 h 375284"/>
                      <a:gd name="connsiteX7" fmla="*/ 2762 w 225647"/>
                      <a:gd name="connsiteY7" fmla="*/ 375285 h 375284"/>
                      <a:gd name="connsiteX8" fmla="*/ 0 w 225647"/>
                      <a:gd name="connsiteY8" fmla="*/ 374904 h 375284"/>
                      <a:gd name="connsiteX9" fmla="*/ 0 w 225647"/>
                      <a:gd name="connsiteY9" fmla="*/ 374904 h 375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5647" h="375284">
                        <a:moveTo>
                          <a:pt x="0" y="374904"/>
                        </a:moveTo>
                        <a:cubicBezTo>
                          <a:pt x="26289" y="220028"/>
                          <a:pt x="223457" y="95"/>
                          <a:pt x="223552" y="0"/>
                        </a:cubicBezTo>
                        <a:lnTo>
                          <a:pt x="223552" y="0"/>
                        </a:lnTo>
                        <a:lnTo>
                          <a:pt x="225647" y="1810"/>
                        </a:lnTo>
                        <a:cubicBezTo>
                          <a:pt x="225552" y="1905"/>
                          <a:pt x="176403" y="56769"/>
                          <a:pt x="123920" y="130969"/>
                        </a:cubicBezTo>
                        <a:lnTo>
                          <a:pt x="123920" y="130969"/>
                        </a:lnTo>
                        <a:cubicBezTo>
                          <a:pt x="71438" y="205168"/>
                          <a:pt x="15716" y="298704"/>
                          <a:pt x="2762" y="375285"/>
                        </a:cubicBezTo>
                        <a:lnTo>
                          <a:pt x="2762" y="375285"/>
                        </a:lnTo>
                        <a:lnTo>
                          <a:pt x="0" y="374904"/>
                        </a:lnTo>
                        <a:lnTo>
                          <a:pt x="0" y="374904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84" name="Freeform: Shape 17483">
                    <a:extLst>
                      <a:ext uri="{FF2B5EF4-FFF2-40B4-BE49-F238E27FC236}">
                        <a16:creationId xmlns:a16="http://schemas.microsoft.com/office/drawing/2014/main" id="{C5B106BA-4945-4DC8-ABAF-52C18618EF43}"/>
                      </a:ext>
                    </a:extLst>
                  </p:cNvPr>
                  <p:cNvSpPr/>
                  <p:nvPr/>
                </p:nvSpPr>
                <p:spPr>
                  <a:xfrm>
                    <a:off x="4127848" y="5015999"/>
                    <a:ext cx="225075" cy="373856"/>
                  </a:xfrm>
                  <a:custGeom>
                    <a:avLst/>
                    <a:gdLst>
                      <a:gd name="connsiteX0" fmla="*/ 0 w 225075"/>
                      <a:gd name="connsiteY0" fmla="*/ 373094 h 373856"/>
                      <a:gd name="connsiteX1" fmla="*/ 213455 w 225075"/>
                      <a:gd name="connsiteY1" fmla="*/ 24003 h 373856"/>
                      <a:gd name="connsiteX2" fmla="*/ 213455 w 225075"/>
                      <a:gd name="connsiteY2" fmla="*/ 24003 h 373856"/>
                      <a:gd name="connsiteX3" fmla="*/ 225076 w 225075"/>
                      <a:gd name="connsiteY3" fmla="*/ 0 h 373856"/>
                      <a:gd name="connsiteX4" fmla="*/ 140303 w 225075"/>
                      <a:gd name="connsiteY4" fmla="*/ 107632 h 373856"/>
                      <a:gd name="connsiteX5" fmla="*/ 140779 w 225075"/>
                      <a:gd name="connsiteY5" fmla="*/ 107728 h 373856"/>
                      <a:gd name="connsiteX6" fmla="*/ 2572 w 225075"/>
                      <a:gd name="connsiteY6" fmla="*/ 373856 h 373856"/>
                      <a:gd name="connsiteX7" fmla="*/ 2572 w 225075"/>
                      <a:gd name="connsiteY7" fmla="*/ 373856 h 373856"/>
                      <a:gd name="connsiteX8" fmla="*/ 0 w 225075"/>
                      <a:gd name="connsiteY8" fmla="*/ 373094 h 373856"/>
                      <a:gd name="connsiteX9" fmla="*/ 0 w 225075"/>
                      <a:gd name="connsiteY9" fmla="*/ 373094 h 37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5075" h="373856">
                        <a:moveTo>
                          <a:pt x="0" y="373094"/>
                        </a:moveTo>
                        <a:cubicBezTo>
                          <a:pt x="33433" y="236601"/>
                          <a:pt x="207073" y="37814"/>
                          <a:pt x="213455" y="24003"/>
                        </a:cubicBezTo>
                        <a:lnTo>
                          <a:pt x="213455" y="24003"/>
                        </a:lnTo>
                        <a:cubicBezTo>
                          <a:pt x="219837" y="10287"/>
                          <a:pt x="225076" y="0"/>
                          <a:pt x="225076" y="0"/>
                        </a:cubicBezTo>
                        <a:cubicBezTo>
                          <a:pt x="224980" y="95"/>
                          <a:pt x="184023" y="45815"/>
                          <a:pt x="140303" y="107632"/>
                        </a:cubicBezTo>
                        <a:lnTo>
                          <a:pt x="140779" y="107728"/>
                        </a:lnTo>
                        <a:cubicBezTo>
                          <a:pt x="97060" y="169545"/>
                          <a:pt x="36671" y="294894"/>
                          <a:pt x="2572" y="373856"/>
                        </a:cubicBezTo>
                        <a:lnTo>
                          <a:pt x="2572" y="373856"/>
                        </a:lnTo>
                        <a:lnTo>
                          <a:pt x="0" y="373094"/>
                        </a:lnTo>
                        <a:lnTo>
                          <a:pt x="0" y="373094"/>
                        </a:lnTo>
                        <a:close/>
                      </a:path>
                    </a:pathLst>
                  </a:custGeom>
                  <a:solidFill>
                    <a:srgbClr val="39646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85" name="Freeform: Shape 17484">
                    <a:extLst>
                      <a:ext uri="{FF2B5EF4-FFF2-40B4-BE49-F238E27FC236}">
                        <a16:creationId xmlns:a16="http://schemas.microsoft.com/office/drawing/2014/main" id="{3E824241-0C53-468E-9DD8-936A8869A4B2}"/>
                      </a:ext>
                    </a:extLst>
                  </p:cNvPr>
                  <p:cNvSpPr/>
                  <p:nvPr/>
                </p:nvSpPr>
                <p:spPr>
                  <a:xfrm>
                    <a:off x="4127944" y="5015809"/>
                    <a:ext cx="224599" cy="374237"/>
                  </a:xfrm>
                  <a:custGeom>
                    <a:avLst/>
                    <a:gdLst>
                      <a:gd name="connsiteX0" fmla="*/ 0 w 224599"/>
                      <a:gd name="connsiteY0" fmla="*/ 373094 h 374237"/>
                      <a:gd name="connsiteX1" fmla="*/ 203454 w 224599"/>
                      <a:gd name="connsiteY1" fmla="*/ 49816 h 374237"/>
                      <a:gd name="connsiteX2" fmla="*/ 203454 w 224599"/>
                      <a:gd name="connsiteY2" fmla="*/ 49816 h 374237"/>
                      <a:gd name="connsiteX3" fmla="*/ 224599 w 224599"/>
                      <a:gd name="connsiteY3" fmla="*/ 0 h 374237"/>
                      <a:gd name="connsiteX4" fmla="*/ 156781 w 224599"/>
                      <a:gd name="connsiteY4" fmla="*/ 86106 h 374237"/>
                      <a:gd name="connsiteX5" fmla="*/ 157639 w 224599"/>
                      <a:gd name="connsiteY5" fmla="*/ 86392 h 374237"/>
                      <a:gd name="connsiteX6" fmla="*/ 2286 w 224599"/>
                      <a:gd name="connsiteY6" fmla="*/ 374237 h 374237"/>
                      <a:gd name="connsiteX7" fmla="*/ 2286 w 224599"/>
                      <a:gd name="connsiteY7" fmla="*/ 374237 h 374237"/>
                      <a:gd name="connsiteX8" fmla="*/ 0 w 224599"/>
                      <a:gd name="connsiteY8" fmla="*/ 373094 h 374237"/>
                      <a:gd name="connsiteX9" fmla="*/ 0 w 224599"/>
                      <a:gd name="connsiteY9" fmla="*/ 373094 h 374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4599" h="374237">
                        <a:moveTo>
                          <a:pt x="0" y="373094"/>
                        </a:moveTo>
                        <a:cubicBezTo>
                          <a:pt x="40577" y="254984"/>
                          <a:pt x="190690" y="77248"/>
                          <a:pt x="203454" y="49816"/>
                        </a:cubicBezTo>
                        <a:lnTo>
                          <a:pt x="203454" y="49816"/>
                        </a:lnTo>
                        <a:cubicBezTo>
                          <a:pt x="216217" y="22384"/>
                          <a:pt x="224599" y="0"/>
                          <a:pt x="224599" y="0"/>
                        </a:cubicBezTo>
                        <a:cubicBezTo>
                          <a:pt x="224504" y="95"/>
                          <a:pt x="191738" y="36671"/>
                          <a:pt x="156781" y="86106"/>
                        </a:cubicBezTo>
                        <a:lnTo>
                          <a:pt x="157639" y="86392"/>
                        </a:lnTo>
                        <a:cubicBezTo>
                          <a:pt x="122587" y="135922"/>
                          <a:pt x="57626" y="293084"/>
                          <a:pt x="2286" y="374237"/>
                        </a:cubicBezTo>
                        <a:lnTo>
                          <a:pt x="2286" y="374237"/>
                        </a:lnTo>
                        <a:lnTo>
                          <a:pt x="0" y="373094"/>
                        </a:lnTo>
                        <a:lnTo>
                          <a:pt x="0" y="373094"/>
                        </a:lnTo>
                        <a:close/>
                      </a:path>
                    </a:pathLst>
                  </a:custGeom>
                  <a:solidFill>
                    <a:srgbClr val="4271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86" name="Freeform: Shape 17485">
                    <a:extLst>
                      <a:ext uri="{FF2B5EF4-FFF2-40B4-BE49-F238E27FC236}">
                        <a16:creationId xmlns:a16="http://schemas.microsoft.com/office/drawing/2014/main" id="{B96AFD40-E195-4ACE-916C-D46692A379F2}"/>
                      </a:ext>
                    </a:extLst>
                  </p:cNvPr>
                  <p:cNvSpPr/>
                  <p:nvPr/>
                </p:nvSpPr>
                <p:spPr>
                  <a:xfrm>
                    <a:off x="4128039" y="5015427"/>
                    <a:ext cx="224123" cy="374618"/>
                  </a:xfrm>
                  <a:custGeom>
                    <a:avLst/>
                    <a:gdLst>
                      <a:gd name="connsiteX0" fmla="*/ 0 w 224123"/>
                      <a:gd name="connsiteY0" fmla="*/ 373285 h 374618"/>
                      <a:gd name="connsiteX1" fmla="*/ 193453 w 224123"/>
                      <a:gd name="connsiteY1" fmla="*/ 75724 h 374618"/>
                      <a:gd name="connsiteX2" fmla="*/ 193453 w 224123"/>
                      <a:gd name="connsiteY2" fmla="*/ 75724 h 374618"/>
                      <a:gd name="connsiteX3" fmla="*/ 224123 w 224123"/>
                      <a:gd name="connsiteY3" fmla="*/ 0 h 374618"/>
                      <a:gd name="connsiteX4" fmla="*/ 173259 w 224123"/>
                      <a:gd name="connsiteY4" fmla="*/ 64580 h 374618"/>
                      <a:gd name="connsiteX5" fmla="*/ 174593 w 224123"/>
                      <a:gd name="connsiteY5" fmla="*/ 64960 h 374618"/>
                      <a:gd name="connsiteX6" fmla="*/ 2095 w 224123"/>
                      <a:gd name="connsiteY6" fmla="*/ 374618 h 374618"/>
                      <a:gd name="connsiteX7" fmla="*/ 2095 w 224123"/>
                      <a:gd name="connsiteY7" fmla="*/ 374618 h 374618"/>
                      <a:gd name="connsiteX8" fmla="*/ 0 w 224123"/>
                      <a:gd name="connsiteY8" fmla="*/ 373285 h 374618"/>
                      <a:gd name="connsiteX9" fmla="*/ 0 w 224123"/>
                      <a:gd name="connsiteY9" fmla="*/ 373285 h 374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4123" h="374618">
                        <a:moveTo>
                          <a:pt x="0" y="373285"/>
                        </a:moveTo>
                        <a:cubicBezTo>
                          <a:pt x="47720" y="273558"/>
                          <a:pt x="174212" y="116967"/>
                          <a:pt x="193453" y="75724"/>
                        </a:cubicBezTo>
                        <a:lnTo>
                          <a:pt x="193453" y="75724"/>
                        </a:lnTo>
                        <a:cubicBezTo>
                          <a:pt x="212598" y="34576"/>
                          <a:pt x="224123" y="95"/>
                          <a:pt x="224123" y="0"/>
                        </a:cubicBezTo>
                        <a:cubicBezTo>
                          <a:pt x="224028" y="95"/>
                          <a:pt x="199549" y="27527"/>
                          <a:pt x="173259" y="64580"/>
                        </a:cubicBezTo>
                        <a:lnTo>
                          <a:pt x="174593" y="64960"/>
                        </a:lnTo>
                        <a:cubicBezTo>
                          <a:pt x="148304" y="102108"/>
                          <a:pt x="78676" y="291179"/>
                          <a:pt x="2095" y="374618"/>
                        </a:cubicBezTo>
                        <a:lnTo>
                          <a:pt x="2095" y="374618"/>
                        </a:lnTo>
                        <a:lnTo>
                          <a:pt x="0" y="373285"/>
                        </a:lnTo>
                        <a:lnTo>
                          <a:pt x="0" y="373285"/>
                        </a:lnTo>
                        <a:close/>
                      </a:path>
                    </a:pathLst>
                  </a:custGeom>
                  <a:solidFill>
                    <a:srgbClr val="4A7E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87" name="Freeform: Shape 17486">
                    <a:extLst>
                      <a:ext uri="{FF2B5EF4-FFF2-40B4-BE49-F238E27FC236}">
                        <a16:creationId xmlns:a16="http://schemas.microsoft.com/office/drawing/2014/main" id="{424DB5D1-C7DC-4DA3-8972-D2C492280D8E}"/>
                      </a:ext>
                    </a:extLst>
                  </p:cNvPr>
                  <p:cNvSpPr/>
                  <p:nvPr/>
                </p:nvSpPr>
                <p:spPr>
                  <a:xfrm>
                    <a:off x="4128134" y="5015332"/>
                    <a:ext cx="223551" cy="374999"/>
                  </a:xfrm>
                  <a:custGeom>
                    <a:avLst/>
                    <a:gdLst>
                      <a:gd name="connsiteX0" fmla="*/ 0 w 223551"/>
                      <a:gd name="connsiteY0" fmla="*/ 373285 h 374999"/>
                      <a:gd name="connsiteX1" fmla="*/ 183356 w 223551"/>
                      <a:gd name="connsiteY1" fmla="*/ 101537 h 374999"/>
                      <a:gd name="connsiteX2" fmla="*/ 183356 w 223551"/>
                      <a:gd name="connsiteY2" fmla="*/ 101537 h 374999"/>
                      <a:gd name="connsiteX3" fmla="*/ 223552 w 223551"/>
                      <a:gd name="connsiteY3" fmla="*/ 0 h 374999"/>
                      <a:gd name="connsiteX4" fmla="*/ 189643 w 223551"/>
                      <a:gd name="connsiteY4" fmla="*/ 43053 h 374999"/>
                      <a:gd name="connsiteX5" fmla="*/ 191453 w 223551"/>
                      <a:gd name="connsiteY5" fmla="*/ 43529 h 374999"/>
                      <a:gd name="connsiteX6" fmla="*/ 1905 w 223551"/>
                      <a:gd name="connsiteY6" fmla="*/ 374999 h 374999"/>
                      <a:gd name="connsiteX7" fmla="*/ 1905 w 223551"/>
                      <a:gd name="connsiteY7" fmla="*/ 374999 h 374999"/>
                      <a:gd name="connsiteX8" fmla="*/ 0 w 223551"/>
                      <a:gd name="connsiteY8" fmla="*/ 373285 h 374999"/>
                      <a:gd name="connsiteX9" fmla="*/ 0 w 223551"/>
                      <a:gd name="connsiteY9" fmla="*/ 373285 h 374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3551" h="374999">
                        <a:moveTo>
                          <a:pt x="0" y="373285"/>
                        </a:moveTo>
                        <a:cubicBezTo>
                          <a:pt x="54959" y="291941"/>
                          <a:pt x="157829" y="156401"/>
                          <a:pt x="183356" y="101537"/>
                        </a:cubicBezTo>
                        <a:lnTo>
                          <a:pt x="183356" y="101537"/>
                        </a:lnTo>
                        <a:cubicBezTo>
                          <a:pt x="208883" y="46673"/>
                          <a:pt x="223552" y="95"/>
                          <a:pt x="223552" y="0"/>
                        </a:cubicBezTo>
                        <a:cubicBezTo>
                          <a:pt x="223552" y="0"/>
                          <a:pt x="207169" y="18288"/>
                          <a:pt x="189643" y="43053"/>
                        </a:cubicBezTo>
                        <a:lnTo>
                          <a:pt x="191453" y="43529"/>
                        </a:lnTo>
                        <a:cubicBezTo>
                          <a:pt x="173927" y="68294"/>
                          <a:pt x="99536" y="289179"/>
                          <a:pt x="1905" y="374999"/>
                        </a:cubicBezTo>
                        <a:lnTo>
                          <a:pt x="1905" y="374999"/>
                        </a:lnTo>
                        <a:lnTo>
                          <a:pt x="0" y="373285"/>
                        </a:lnTo>
                        <a:lnTo>
                          <a:pt x="0" y="373285"/>
                        </a:lnTo>
                        <a:close/>
                      </a:path>
                    </a:pathLst>
                  </a:custGeom>
                  <a:solidFill>
                    <a:srgbClr val="528B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88" name="Freeform: Shape 17487">
                    <a:extLst>
                      <a:ext uri="{FF2B5EF4-FFF2-40B4-BE49-F238E27FC236}">
                        <a16:creationId xmlns:a16="http://schemas.microsoft.com/office/drawing/2014/main" id="{FCCDC3B4-D79D-4ECB-BF04-57183BD445B3}"/>
                      </a:ext>
                    </a:extLst>
                  </p:cNvPr>
                  <p:cNvSpPr/>
                  <p:nvPr/>
                </p:nvSpPr>
                <p:spPr>
                  <a:xfrm>
                    <a:off x="4128229" y="5015047"/>
                    <a:ext cx="223075" cy="375380"/>
                  </a:xfrm>
                  <a:custGeom>
                    <a:avLst/>
                    <a:gdLst>
                      <a:gd name="connsiteX0" fmla="*/ 0 w 223075"/>
                      <a:gd name="connsiteY0" fmla="*/ 373380 h 375380"/>
                      <a:gd name="connsiteX1" fmla="*/ 173355 w 223075"/>
                      <a:gd name="connsiteY1" fmla="*/ 127445 h 375380"/>
                      <a:gd name="connsiteX2" fmla="*/ 173355 w 223075"/>
                      <a:gd name="connsiteY2" fmla="*/ 127445 h 375380"/>
                      <a:gd name="connsiteX3" fmla="*/ 223075 w 223075"/>
                      <a:gd name="connsiteY3" fmla="*/ 0 h 375380"/>
                      <a:gd name="connsiteX4" fmla="*/ 206121 w 223075"/>
                      <a:gd name="connsiteY4" fmla="*/ 21527 h 375380"/>
                      <a:gd name="connsiteX5" fmla="*/ 208312 w 223075"/>
                      <a:gd name="connsiteY5" fmla="*/ 22193 h 375380"/>
                      <a:gd name="connsiteX6" fmla="*/ 1619 w 223075"/>
                      <a:gd name="connsiteY6" fmla="*/ 375380 h 375380"/>
                      <a:gd name="connsiteX7" fmla="*/ 1619 w 223075"/>
                      <a:gd name="connsiteY7" fmla="*/ 375380 h 375380"/>
                      <a:gd name="connsiteX8" fmla="*/ 0 w 223075"/>
                      <a:gd name="connsiteY8" fmla="*/ 373380 h 375380"/>
                      <a:gd name="connsiteX9" fmla="*/ 0 w 223075"/>
                      <a:gd name="connsiteY9" fmla="*/ 373380 h 375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3075" h="375380">
                        <a:moveTo>
                          <a:pt x="0" y="373380"/>
                        </a:moveTo>
                        <a:cubicBezTo>
                          <a:pt x="62103" y="310420"/>
                          <a:pt x="141446" y="196024"/>
                          <a:pt x="173355" y="127445"/>
                        </a:cubicBezTo>
                        <a:lnTo>
                          <a:pt x="173355" y="127445"/>
                        </a:lnTo>
                        <a:cubicBezTo>
                          <a:pt x="205264" y="58865"/>
                          <a:pt x="223075" y="190"/>
                          <a:pt x="223075" y="0"/>
                        </a:cubicBezTo>
                        <a:cubicBezTo>
                          <a:pt x="223075" y="0"/>
                          <a:pt x="214884" y="9144"/>
                          <a:pt x="206121" y="21527"/>
                        </a:cubicBezTo>
                        <a:lnTo>
                          <a:pt x="208312" y="22193"/>
                        </a:lnTo>
                        <a:cubicBezTo>
                          <a:pt x="199454" y="34671"/>
                          <a:pt x="120491" y="287369"/>
                          <a:pt x="1619" y="375380"/>
                        </a:cubicBezTo>
                        <a:lnTo>
                          <a:pt x="1619" y="375380"/>
                        </a:lnTo>
                        <a:lnTo>
                          <a:pt x="0" y="373380"/>
                        </a:lnTo>
                        <a:lnTo>
                          <a:pt x="0" y="373380"/>
                        </a:lnTo>
                        <a:close/>
                      </a:path>
                    </a:pathLst>
                  </a:custGeom>
                  <a:solidFill>
                    <a:srgbClr val="5A97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89" name="Freeform: Shape 17488">
                    <a:extLst>
                      <a:ext uri="{FF2B5EF4-FFF2-40B4-BE49-F238E27FC236}">
                        <a16:creationId xmlns:a16="http://schemas.microsoft.com/office/drawing/2014/main" id="{BCD5548E-10D3-4910-95E6-C2B95DBD8E75}"/>
                      </a:ext>
                    </a:extLst>
                  </p:cNvPr>
                  <p:cNvSpPr/>
                  <p:nvPr/>
                </p:nvSpPr>
                <p:spPr>
                  <a:xfrm>
                    <a:off x="4128325" y="5014951"/>
                    <a:ext cx="225266" cy="375761"/>
                  </a:xfrm>
                  <a:custGeom>
                    <a:avLst/>
                    <a:gdLst>
                      <a:gd name="connsiteX0" fmla="*/ 0 w 225266"/>
                      <a:gd name="connsiteY0" fmla="*/ 373380 h 375761"/>
                      <a:gd name="connsiteX1" fmla="*/ 163354 w 225266"/>
                      <a:gd name="connsiteY1" fmla="*/ 153257 h 375761"/>
                      <a:gd name="connsiteX2" fmla="*/ 163354 w 225266"/>
                      <a:gd name="connsiteY2" fmla="*/ 153257 h 375761"/>
                      <a:gd name="connsiteX3" fmla="*/ 222599 w 225266"/>
                      <a:gd name="connsiteY3" fmla="*/ 0 h 375761"/>
                      <a:gd name="connsiteX4" fmla="*/ 222599 w 225266"/>
                      <a:gd name="connsiteY4" fmla="*/ 0 h 375761"/>
                      <a:gd name="connsiteX5" fmla="*/ 225266 w 225266"/>
                      <a:gd name="connsiteY5" fmla="*/ 762 h 375761"/>
                      <a:gd name="connsiteX6" fmla="*/ 1524 w 225266"/>
                      <a:gd name="connsiteY6" fmla="*/ 375761 h 375761"/>
                      <a:gd name="connsiteX7" fmla="*/ 1524 w 225266"/>
                      <a:gd name="connsiteY7" fmla="*/ 375761 h 375761"/>
                      <a:gd name="connsiteX8" fmla="*/ 0 w 225266"/>
                      <a:gd name="connsiteY8" fmla="*/ 373380 h 375761"/>
                      <a:gd name="connsiteX9" fmla="*/ 0 w 225266"/>
                      <a:gd name="connsiteY9" fmla="*/ 373380 h 375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5266" h="375761">
                        <a:moveTo>
                          <a:pt x="0" y="373380"/>
                        </a:moveTo>
                        <a:cubicBezTo>
                          <a:pt x="69247" y="328803"/>
                          <a:pt x="125063" y="235458"/>
                          <a:pt x="163354" y="153257"/>
                        </a:cubicBezTo>
                        <a:lnTo>
                          <a:pt x="163354" y="153257"/>
                        </a:lnTo>
                        <a:cubicBezTo>
                          <a:pt x="201644" y="71056"/>
                          <a:pt x="222599" y="95"/>
                          <a:pt x="222599" y="0"/>
                        </a:cubicBezTo>
                        <a:lnTo>
                          <a:pt x="222599" y="0"/>
                        </a:lnTo>
                        <a:lnTo>
                          <a:pt x="225266" y="762"/>
                        </a:lnTo>
                        <a:cubicBezTo>
                          <a:pt x="225171" y="857"/>
                          <a:pt x="141541" y="285464"/>
                          <a:pt x="1524" y="375761"/>
                        </a:cubicBezTo>
                        <a:lnTo>
                          <a:pt x="1524" y="375761"/>
                        </a:lnTo>
                        <a:lnTo>
                          <a:pt x="0" y="373380"/>
                        </a:lnTo>
                        <a:lnTo>
                          <a:pt x="0" y="373380"/>
                        </a:lnTo>
                        <a:close/>
                      </a:path>
                    </a:pathLst>
                  </a:custGeom>
                  <a:solidFill>
                    <a:srgbClr val="61A29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482" name="Freeform: Shape 17481">
                  <a:extLst>
                    <a:ext uri="{FF2B5EF4-FFF2-40B4-BE49-F238E27FC236}">
                      <a16:creationId xmlns:a16="http://schemas.microsoft.com/office/drawing/2014/main" id="{BA257F75-FDC4-4A19-BA69-7C550CE5E16B}"/>
                    </a:ext>
                  </a:extLst>
                </p:cNvPr>
                <p:cNvSpPr/>
                <p:nvPr/>
              </p:nvSpPr>
              <p:spPr>
                <a:xfrm>
                  <a:off x="4129576" y="5013713"/>
                  <a:ext cx="223634" cy="374237"/>
                </a:xfrm>
                <a:custGeom>
                  <a:avLst/>
                  <a:gdLst>
                    <a:gd name="connsiteX0" fmla="*/ 223634 w 223634"/>
                    <a:gd name="connsiteY0" fmla="*/ 0 h 374237"/>
                    <a:gd name="connsiteX1" fmla="*/ 182200 w 223634"/>
                    <a:gd name="connsiteY1" fmla="*/ 44768 h 374237"/>
                    <a:gd name="connsiteX2" fmla="*/ 940 w 223634"/>
                    <a:gd name="connsiteY2" fmla="*/ 347472 h 374237"/>
                    <a:gd name="connsiteX3" fmla="*/ 464 w 223634"/>
                    <a:gd name="connsiteY3" fmla="*/ 374237 h 374237"/>
                    <a:gd name="connsiteX4" fmla="*/ 223634 w 223634"/>
                    <a:gd name="connsiteY4" fmla="*/ 0 h 374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634" h="374237">
                      <a:moveTo>
                        <a:pt x="223634" y="0"/>
                      </a:moveTo>
                      <a:cubicBezTo>
                        <a:pt x="223634" y="0"/>
                        <a:pt x="206680" y="17145"/>
                        <a:pt x="182200" y="44768"/>
                      </a:cubicBezTo>
                      <a:cubicBezTo>
                        <a:pt x="116954" y="248698"/>
                        <a:pt x="39516" y="322231"/>
                        <a:pt x="940" y="347472"/>
                      </a:cubicBezTo>
                      <a:cubicBezTo>
                        <a:pt x="-108" y="356711"/>
                        <a:pt x="-299" y="365665"/>
                        <a:pt x="464" y="374237"/>
                      </a:cubicBezTo>
                      <a:cubicBezTo>
                        <a:pt x="464" y="374237"/>
                        <a:pt x="130575" y="339281"/>
                        <a:pt x="223634" y="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809" name="Graphic 1">
                <a:extLst>
                  <a:ext uri="{FF2B5EF4-FFF2-40B4-BE49-F238E27FC236}">
                    <a16:creationId xmlns:a16="http://schemas.microsoft.com/office/drawing/2014/main" id="{5A87B20E-DCE8-4FC5-8889-5079EBDC299D}"/>
                  </a:ext>
                </a:extLst>
              </p:cNvPr>
              <p:cNvGrpSpPr/>
              <p:nvPr/>
            </p:nvGrpSpPr>
            <p:grpSpPr>
              <a:xfrm>
                <a:off x="4057459" y="4933036"/>
                <a:ext cx="415385" cy="385476"/>
                <a:chOff x="4057459" y="4933036"/>
                <a:chExt cx="415385" cy="385476"/>
              </a:xfrm>
              <a:solidFill>
                <a:schemeClr val="accent1"/>
              </a:solidFill>
            </p:grpSpPr>
            <p:sp>
              <p:nvSpPr>
                <p:cNvPr id="17418" name="Freeform: Shape 17417">
                  <a:extLst>
                    <a:ext uri="{FF2B5EF4-FFF2-40B4-BE49-F238E27FC236}">
                      <a16:creationId xmlns:a16="http://schemas.microsoft.com/office/drawing/2014/main" id="{52EA2A6F-BFDE-4D1C-A26D-623897CFCD9D}"/>
                    </a:ext>
                  </a:extLst>
                </p:cNvPr>
                <p:cNvSpPr/>
                <p:nvPr/>
              </p:nvSpPr>
              <p:spPr>
                <a:xfrm>
                  <a:off x="4057935" y="4935322"/>
                  <a:ext cx="341090" cy="184925"/>
                </a:xfrm>
                <a:custGeom>
                  <a:avLst/>
                  <a:gdLst>
                    <a:gd name="connsiteX0" fmla="*/ 341090 w 341090"/>
                    <a:gd name="connsiteY0" fmla="*/ 0 h 184925"/>
                    <a:gd name="connsiteX1" fmla="*/ 0 w 341090"/>
                    <a:gd name="connsiteY1" fmla="*/ 97536 h 184925"/>
                    <a:gd name="connsiteX2" fmla="*/ 341090 w 341090"/>
                    <a:gd name="connsiteY2" fmla="*/ 0 h 184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1090" h="184925">
                      <a:moveTo>
                        <a:pt x="341090" y="0"/>
                      </a:moveTo>
                      <a:cubicBezTo>
                        <a:pt x="341090" y="0"/>
                        <a:pt x="162401" y="153924"/>
                        <a:pt x="0" y="97536"/>
                      </a:cubicBezTo>
                      <a:cubicBezTo>
                        <a:pt x="0" y="97536"/>
                        <a:pt x="93917" y="348425"/>
                        <a:pt x="341090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19" name="Freeform: Shape 17418">
                  <a:extLst>
                    <a:ext uri="{FF2B5EF4-FFF2-40B4-BE49-F238E27FC236}">
                      <a16:creationId xmlns:a16="http://schemas.microsoft.com/office/drawing/2014/main" id="{AA493E1C-1B0D-4965-9582-119BB11B3DD7}"/>
                    </a:ext>
                  </a:extLst>
                </p:cNvPr>
                <p:cNvSpPr/>
                <p:nvPr/>
              </p:nvSpPr>
              <p:spPr>
                <a:xfrm>
                  <a:off x="4059745" y="4936084"/>
                  <a:ext cx="340423" cy="184914"/>
                </a:xfrm>
                <a:custGeom>
                  <a:avLst/>
                  <a:gdLst>
                    <a:gd name="connsiteX0" fmla="*/ 254889 w 340423"/>
                    <a:gd name="connsiteY0" fmla="*/ 57436 h 184914"/>
                    <a:gd name="connsiteX1" fmla="*/ 0 w 340423"/>
                    <a:gd name="connsiteY1" fmla="*/ 99346 h 184914"/>
                    <a:gd name="connsiteX2" fmla="*/ 340423 w 340423"/>
                    <a:gd name="connsiteY2" fmla="*/ 0 h 184914"/>
                    <a:gd name="connsiteX3" fmla="*/ 254889 w 340423"/>
                    <a:gd name="connsiteY3" fmla="*/ 57436 h 184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0423" h="184914">
                      <a:moveTo>
                        <a:pt x="254889" y="57436"/>
                      </a:moveTo>
                      <a:cubicBezTo>
                        <a:pt x="107823" y="184595"/>
                        <a:pt x="34671" y="147257"/>
                        <a:pt x="0" y="99346"/>
                      </a:cubicBezTo>
                      <a:cubicBezTo>
                        <a:pt x="9144" y="121349"/>
                        <a:pt x="105728" y="330803"/>
                        <a:pt x="340423" y="0"/>
                      </a:cubicBezTo>
                      <a:cubicBezTo>
                        <a:pt x="340423" y="0"/>
                        <a:pt x="306514" y="29146"/>
                        <a:pt x="254889" y="57436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420" name="Graphic 1">
                  <a:extLst>
                    <a:ext uri="{FF2B5EF4-FFF2-40B4-BE49-F238E27FC236}">
                      <a16:creationId xmlns:a16="http://schemas.microsoft.com/office/drawing/2014/main" id="{74F245BC-3051-4C43-A5A0-83CEFD74E8B5}"/>
                    </a:ext>
                  </a:extLst>
                </p:cNvPr>
                <p:cNvGrpSpPr/>
                <p:nvPr/>
              </p:nvGrpSpPr>
              <p:grpSpPr>
                <a:xfrm>
                  <a:off x="4057459" y="4936846"/>
                  <a:ext cx="340137" cy="176879"/>
                  <a:chOff x="4057459" y="4936846"/>
                  <a:chExt cx="340137" cy="176879"/>
                </a:xfrm>
                <a:solidFill>
                  <a:schemeClr val="accent1"/>
                </a:solidFill>
              </p:grpSpPr>
              <p:sp>
                <p:nvSpPr>
                  <p:cNvPr id="17464" name="Freeform: Shape 17463">
                    <a:extLst>
                      <a:ext uri="{FF2B5EF4-FFF2-40B4-BE49-F238E27FC236}">
                        <a16:creationId xmlns:a16="http://schemas.microsoft.com/office/drawing/2014/main" id="{CD0850BC-404B-4E4F-A77B-BCA920C59BCD}"/>
                      </a:ext>
                    </a:extLst>
                  </p:cNvPr>
                  <p:cNvSpPr/>
                  <p:nvPr/>
                </p:nvSpPr>
                <p:spPr>
                  <a:xfrm>
                    <a:off x="4057459" y="4936846"/>
                    <a:ext cx="339947" cy="116776"/>
                  </a:xfrm>
                  <a:custGeom>
                    <a:avLst/>
                    <a:gdLst>
                      <a:gd name="connsiteX0" fmla="*/ 83058 w 339947"/>
                      <a:gd name="connsiteY0" fmla="*/ 116777 h 116776"/>
                      <a:gd name="connsiteX1" fmla="*/ 0 w 339947"/>
                      <a:gd name="connsiteY1" fmla="*/ 98298 h 116776"/>
                      <a:gd name="connsiteX2" fmla="*/ 0 w 339947"/>
                      <a:gd name="connsiteY2" fmla="*/ 98298 h 116776"/>
                      <a:gd name="connsiteX3" fmla="*/ 1429 w 339947"/>
                      <a:gd name="connsiteY3" fmla="*/ 95917 h 116776"/>
                      <a:gd name="connsiteX4" fmla="*/ 83058 w 339947"/>
                      <a:gd name="connsiteY4" fmla="*/ 114014 h 116776"/>
                      <a:gd name="connsiteX5" fmla="*/ 83058 w 339947"/>
                      <a:gd name="connsiteY5" fmla="*/ 114014 h 116776"/>
                      <a:gd name="connsiteX6" fmla="*/ 191167 w 339947"/>
                      <a:gd name="connsiteY6" fmla="*/ 91535 h 116776"/>
                      <a:gd name="connsiteX7" fmla="*/ 260128 w 339947"/>
                      <a:gd name="connsiteY7" fmla="*/ 56674 h 116776"/>
                      <a:gd name="connsiteX8" fmla="*/ 338138 w 339947"/>
                      <a:gd name="connsiteY8" fmla="*/ 0 h 116776"/>
                      <a:gd name="connsiteX9" fmla="*/ 338138 w 339947"/>
                      <a:gd name="connsiteY9" fmla="*/ 0 h 116776"/>
                      <a:gd name="connsiteX10" fmla="*/ 339947 w 339947"/>
                      <a:gd name="connsiteY10" fmla="*/ 2096 h 116776"/>
                      <a:gd name="connsiteX11" fmla="*/ 261652 w 339947"/>
                      <a:gd name="connsiteY11" fmla="*/ 59055 h 116776"/>
                      <a:gd name="connsiteX12" fmla="*/ 192310 w 339947"/>
                      <a:gd name="connsiteY12" fmla="*/ 94107 h 116776"/>
                      <a:gd name="connsiteX13" fmla="*/ 83058 w 339947"/>
                      <a:gd name="connsiteY13" fmla="*/ 116777 h 116776"/>
                      <a:gd name="connsiteX14" fmla="*/ 83058 w 339947"/>
                      <a:gd name="connsiteY14" fmla="*/ 116777 h 116776"/>
                      <a:gd name="connsiteX15" fmla="*/ 83058 w 339947"/>
                      <a:gd name="connsiteY15" fmla="*/ 116777 h 116776"/>
                      <a:gd name="connsiteX16" fmla="*/ 83058 w 339947"/>
                      <a:gd name="connsiteY16" fmla="*/ 116777 h 116776"/>
                      <a:gd name="connsiteX17" fmla="*/ 0 w 339947"/>
                      <a:gd name="connsiteY17" fmla="*/ 98298 h 116776"/>
                      <a:gd name="connsiteX18" fmla="*/ 0 w 339947"/>
                      <a:gd name="connsiteY18" fmla="*/ 98298 h 116776"/>
                      <a:gd name="connsiteX19" fmla="*/ 0 w 339947"/>
                      <a:gd name="connsiteY19" fmla="*/ 98298 h 116776"/>
                      <a:gd name="connsiteX20" fmla="*/ 0 w 339947"/>
                      <a:gd name="connsiteY20" fmla="*/ 98298 h 116776"/>
                      <a:gd name="connsiteX21" fmla="*/ 0 w 339947"/>
                      <a:gd name="connsiteY21" fmla="*/ 98298 h 116776"/>
                      <a:gd name="connsiteX22" fmla="*/ 0 w 339947"/>
                      <a:gd name="connsiteY22" fmla="*/ 98298 h 116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39947" h="116776">
                        <a:moveTo>
                          <a:pt x="83058" y="116777"/>
                        </a:moveTo>
                        <a:cubicBezTo>
                          <a:pt x="29718" y="116777"/>
                          <a:pt x="381" y="98584"/>
                          <a:pt x="0" y="98298"/>
                        </a:cubicBezTo>
                        <a:lnTo>
                          <a:pt x="0" y="98298"/>
                        </a:lnTo>
                        <a:lnTo>
                          <a:pt x="1429" y="95917"/>
                        </a:lnTo>
                        <a:cubicBezTo>
                          <a:pt x="1524" y="95821"/>
                          <a:pt x="30099" y="114014"/>
                          <a:pt x="83058" y="114014"/>
                        </a:cubicBezTo>
                        <a:lnTo>
                          <a:pt x="83058" y="114014"/>
                        </a:lnTo>
                        <a:cubicBezTo>
                          <a:pt x="112109" y="114014"/>
                          <a:pt x="148399" y="108585"/>
                          <a:pt x="191167" y="91535"/>
                        </a:cubicBezTo>
                        <a:cubicBezTo>
                          <a:pt x="212598" y="83058"/>
                          <a:pt x="235553" y="71723"/>
                          <a:pt x="260128" y="56674"/>
                        </a:cubicBezTo>
                        <a:cubicBezTo>
                          <a:pt x="284607" y="41624"/>
                          <a:pt x="310705" y="23051"/>
                          <a:pt x="338138" y="0"/>
                        </a:cubicBezTo>
                        <a:lnTo>
                          <a:pt x="338138" y="0"/>
                        </a:lnTo>
                        <a:lnTo>
                          <a:pt x="339947" y="2096"/>
                        </a:lnTo>
                        <a:cubicBezTo>
                          <a:pt x="312420" y="25241"/>
                          <a:pt x="286226" y="43910"/>
                          <a:pt x="261652" y="59055"/>
                        </a:cubicBezTo>
                        <a:cubicBezTo>
                          <a:pt x="237077" y="74200"/>
                          <a:pt x="213836" y="85534"/>
                          <a:pt x="192310" y="94107"/>
                        </a:cubicBezTo>
                        <a:cubicBezTo>
                          <a:pt x="149162" y="111252"/>
                          <a:pt x="112490" y="116777"/>
                          <a:pt x="83058" y="116777"/>
                        </a:cubicBezTo>
                        <a:lnTo>
                          <a:pt x="83058" y="116777"/>
                        </a:lnTo>
                        <a:lnTo>
                          <a:pt x="83058" y="116777"/>
                        </a:lnTo>
                        <a:lnTo>
                          <a:pt x="83058" y="116777"/>
                        </a:lnTo>
                        <a:close/>
                        <a:moveTo>
                          <a:pt x="0" y="98298"/>
                        </a:moveTo>
                        <a:lnTo>
                          <a:pt x="0" y="98298"/>
                        </a:lnTo>
                        <a:lnTo>
                          <a:pt x="0" y="98298"/>
                        </a:lnTo>
                        <a:lnTo>
                          <a:pt x="0" y="98298"/>
                        </a:lnTo>
                        <a:lnTo>
                          <a:pt x="0" y="98298"/>
                        </a:lnTo>
                        <a:lnTo>
                          <a:pt x="0" y="9829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65" name="Freeform: Shape 17464">
                    <a:extLst>
                      <a:ext uri="{FF2B5EF4-FFF2-40B4-BE49-F238E27FC236}">
                        <a16:creationId xmlns:a16="http://schemas.microsoft.com/office/drawing/2014/main" id="{D8A3FA87-B41A-4399-8747-6A040730ACE0}"/>
                      </a:ext>
                    </a:extLst>
                  </p:cNvPr>
                  <p:cNvSpPr/>
                  <p:nvPr/>
                </p:nvSpPr>
                <p:spPr>
                  <a:xfrm>
                    <a:off x="4057459" y="4937132"/>
                    <a:ext cx="339571" cy="124206"/>
                  </a:xfrm>
                  <a:custGeom>
                    <a:avLst/>
                    <a:gdLst>
                      <a:gd name="connsiteX0" fmla="*/ 338423 w 339571"/>
                      <a:gd name="connsiteY0" fmla="*/ 0 h 124206"/>
                      <a:gd name="connsiteX1" fmla="*/ 338423 w 339571"/>
                      <a:gd name="connsiteY1" fmla="*/ 0 h 124206"/>
                      <a:gd name="connsiteX2" fmla="*/ 339566 w 339571"/>
                      <a:gd name="connsiteY2" fmla="*/ 2191 h 124206"/>
                      <a:gd name="connsiteX3" fmla="*/ 262985 w 339571"/>
                      <a:gd name="connsiteY3" fmla="*/ 63246 h 124206"/>
                      <a:gd name="connsiteX4" fmla="*/ 209264 w 339571"/>
                      <a:gd name="connsiteY4" fmla="*/ 95441 h 124206"/>
                      <a:gd name="connsiteX5" fmla="*/ 191357 w 339571"/>
                      <a:gd name="connsiteY5" fmla="*/ 103823 h 124206"/>
                      <a:gd name="connsiteX6" fmla="*/ 132397 w 339571"/>
                      <a:gd name="connsiteY6" fmla="*/ 121729 h 124206"/>
                      <a:gd name="connsiteX7" fmla="*/ 132397 w 339571"/>
                      <a:gd name="connsiteY7" fmla="*/ 121729 h 124206"/>
                      <a:gd name="connsiteX8" fmla="*/ 76295 w 339571"/>
                      <a:gd name="connsiteY8" fmla="*/ 122396 h 124206"/>
                      <a:gd name="connsiteX9" fmla="*/ 76295 w 339571"/>
                      <a:gd name="connsiteY9" fmla="*/ 122396 h 124206"/>
                      <a:gd name="connsiteX10" fmla="*/ 76295 w 339571"/>
                      <a:gd name="connsiteY10" fmla="*/ 122396 h 124206"/>
                      <a:gd name="connsiteX11" fmla="*/ 76295 w 339571"/>
                      <a:gd name="connsiteY11" fmla="*/ 122396 h 124206"/>
                      <a:gd name="connsiteX12" fmla="*/ 27813 w 339571"/>
                      <a:gd name="connsiteY12" fmla="*/ 108585 h 124206"/>
                      <a:gd name="connsiteX13" fmla="*/ 27813 w 339571"/>
                      <a:gd name="connsiteY13" fmla="*/ 108585 h 124206"/>
                      <a:gd name="connsiteX14" fmla="*/ 27813 w 339571"/>
                      <a:gd name="connsiteY14" fmla="*/ 108585 h 124206"/>
                      <a:gd name="connsiteX15" fmla="*/ 26575 w 339571"/>
                      <a:gd name="connsiteY15" fmla="*/ 108014 h 124206"/>
                      <a:gd name="connsiteX16" fmla="*/ 4763 w 339571"/>
                      <a:gd name="connsiteY16" fmla="*/ 104299 h 124206"/>
                      <a:gd name="connsiteX17" fmla="*/ 4763 w 339571"/>
                      <a:gd name="connsiteY17" fmla="*/ 104299 h 124206"/>
                      <a:gd name="connsiteX18" fmla="*/ 6287 w 339571"/>
                      <a:gd name="connsiteY18" fmla="*/ 102584 h 124206"/>
                      <a:gd name="connsiteX19" fmla="*/ 86677 w 339571"/>
                      <a:gd name="connsiteY19" fmla="*/ 123730 h 124206"/>
                      <a:gd name="connsiteX20" fmla="*/ 86677 w 339571"/>
                      <a:gd name="connsiteY20" fmla="*/ 123730 h 124206"/>
                      <a:gd name="connsiteX21" fmla="*/ 93154 w 339571"/>
                      <a:gd name="connsiteY21" fmla="*/ 123730 h 124206"/>
                      <a:gd name="connsiteX22" fmla="*/ 93154 w 339571"/>
                      <a:gd name="connsiteY22" fmla="*/ 123730 h 124206"/>
                      <a:gd name="connsiteX23" fmla="*/ 193929 w 339571"/>
                      <a:gd name="connsiteY23" fmla="*/ 99060 h 124206"/>
                      <a:gd name="connsiteX24" fmla="*/ 258032 w 339571"/>
                      <a:gd name="connsiteY24" fmla="*/ 63151 h 124206"/>
                      <a:gd name="connsiteX25" fmla="*/ 262033 w 339571"/>
                      <a:gd name="connsiteY25" fmla="*/ 60484 h 124206"/>
                      <a:gd name="connsiteX26" fmla="*/ 336232 w 339571"/>
                      <a:gd name="connsiteY26" fmla="*/ 1333 h 124206"/>
                      <a:gd name="connsiteX27" fmla="*/ 336232 w 339571"/>
                      <a:gd name="connsiteY27" fmla="*/ 1333 h 124206"/>
                      <a:gd name="connsiteX28" fmla="*/ 338423 w 339571"/>
                      <a:gd name="connsiteY28" fmla="*/ 0 h 124206"/>
                      <a:gd name="connsiteX29" fmla="*/ 0 w 339571"/>
                      <a:gd name="connsiteY29" fmla="*/ 106394 h 124206"/>
                      <a:gd name="connsiteX30" fmla="*/ 0 w 339571"/>
                      <a:gd name="connsiteY30" fmla="*/ 106394 h 124206"/>
                      <a:gd name="connsiteX31" fmla="*/ 0 w 339571"/>
                      <a:gd name="connsiteY31" fmla="*/ 106394 h 124206"/>
                      <a:gd name="connsiteX32" fmla="*/ 0 w 339571"/>
                      <a:gd name="connsiteY32" fmla="*/ 106394 h 124206"/>
                      <a:gd name="connsiteX33" fmla="*/ 0 w 339571"/>
                      <a:gd name="connsiteY33" fmla="*/ 106394 h 124206"/>
                      <a:gd name="connsiteX34" fmla="*/ 0 w 339571"/>
                      <a:gd name="connsiteY34" fmla="*/ 106394 h 124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39571" h="124206">
                        <a:moveTo>
                          <a:pt x="338423" y="0"/>
                        </a:moveTo>
                        <a:lnTo>
                          <a:pt x="338423" y="0"/>
                        </a:lnTo>
                        <a:cubicBezTo>
                          <a:pt x="338328" y="190"/>
                          <a:pt x="339662" y="2095"/>
                          <a:pt x="339566" y="2191"/>
                        </a:cubicBezTo>
                        <a:cubicBezTo>
                          <a:pt x="312610" y="26860"/>
                          <a:pt x="286988" y="46768"/>
                          <a:pt x="262985" y="63246"/>
                        </a:cubicBezTo>
                        <a:cubicBezTo>
                          <a:pt x="244030" y="76200"/>
                          <a:pt x="226219" y="86963"/>
                          <a:pt x="209264" y="95441"/>
                        </a:cubicBezTo>
                        <a:cubicBezTo>
                          <a:pt x="203168" y="98489"/>
                          <a:pt x="197263" y="101251"/>
                          <a:pt x="191357" y="103823"/>
                        </a:cubicBezTo>
                        <a:cubicBezTo>
                          <a:pt x="169926" y="113157"/>
                          <a:pt x="150304" y="118777"/>
                          <a:pt x="132397" y="121729"/>
                        </a:cubicBezTo>
                        <a:lnTo>
                          <a:pt x="132397" y="121729"/>
                        </a:lnTo>
                        <a:cubicBezTo>
                          <a:pt x="111062" y="125158"/>
                          <a:pt x="92392" y="124682"/>
                          <a:pt x="76295" y="122396"/>
                        </a:cubicBezTo>
                        <a:lnTo>
                          <a:pt x="76295" y="122396"/>
                        </a:lnTo>
                        <a:cubicBezTo>
                          <a:pt x="76295" y="122396"/>
                          <a:pt x="76295" y="122396"/>
                          <a:pt x="76295" y="122396"/>
                        </a:cubicBezTo>
                        <a:lnTo>
                          <a:pt x="76295" y="122396"/>
                        </a:lnTo>
                        <a:cubicBezTo>
                          <a:pt x="54769" y="118586"/>
                          <a:pt x="38671" y="111347"/>
                          <a:pt x="27813" y="108585"/>
                        </a:cubicBezTo>
                        <a:lnTo>
                          <a:pt x="27813" y="108585"/>
                        </a:lnTo>
                        <a:cubicBezTo>
                          <a:pt x="27813" y="108585"/>
                          <a:pt x="27813" y="108585"/>
                          <a:pt x="27813" y="108585"/>
                        </a:cubicBezTo>
                        <a:cubicBezTo>
                          <a:pt x="27241" y="108490"/>
                          <a:pt x="27146" y="108109"/>
                          <a:pt x="26575" y="108014"/>
                        </a:cubicBezTo>
                        <a:cubicBezTo>
                          <a:pt x="9715" y="103632"/>
                          <a:pt x="2096" y="101251"/>
                          <a:pt x="4763" y="104299"/>
                        </a:cubicBezTo>
                        <a:lnTo>
                          <a:pt x="4763" y="104299"/>
                        </a:lnTo>
                        <a:cubicBezTo>
                          <a:pt x="4858" y="104394"/>
                          <a:pt x="6191" y="102489"/>
                          <a:pt x="6287" y="102584"/>
                        </a:cubicBezTo>
                        <a:cubicBezTo>
                          <a:pt x="9144" y="105442"/>
                          <a:pt x="37052" y="123349"/>
                          <a:pt x="86677" y="123730"/>
                        </a:cubicBezTo>
                        <a:lnTo>
                          <a:pt x="86677" y="123730"/>
                        </a:lnTo>
                        <a:cubicBezTo>
                          <a:pt x="88773" y="123730"/>
                          <a:pt x="90964" y="123730"/>
                          <a:pt x="93154" y="123730"/>
                        </a:cubicBezTo>
                        <a:lnTo>
                          <a:pt x="93154" y="123730"/>
                        </a:lnTo>
                        <a:cubicBezTo>
                          <a:pt x="120872" y="123063"/>
                          <a:pt x="154591" y="116586"/>
                          <a:pt x="193929" y="99060"/>
                        </a:cubicBezTo>
                        <a:cubicBezTo>
                          <a:pt x="213931" y="90202"/>
                          <a:pt x="235267" y="78391"/>
                          <a:pt x="258032" y="63151"/>
                        </a:cubicBezTo>
                        <a:cubicBezTo>
                          <a:pt x="259366" y="62293"/>
                          <a:pt x="260699" y="61341"/>
                          <a:pt x="262033" y="60484"/>
                        </a:cubicBezTo>
                        <a:cubicBezTo>
                          <a:pt x="285369" y="44672"/>
                          <a:pt x="310134" y="25146"/>
                          <a:pt x="336232" y="1333"/>
                        </a:cubicBezTo>
                        <a:lnTo>
                          <a:pt x="336232" y="1333"/>
                        </a:lnTo>
                        <a:cubicBezTo>
                          <a:pt x="336899" y="762"/>
                          <a:pt x="337852" y="571"/>
                          <a:pt x="338423" y="0"/>
                        </a:cubicBezTo>
                        <a:close/>
                        <a:moveTo>
                          <a:pt x="0" y="106394"/>
                        </a:moveTo>
                        <a:lnTo>
                          <a:pt x="0" y="106394"/>
                        </a:lnTo>
                        <a:lnTo>
                          <a:pt x="0" y="106394"/>
                        </a:lnTo>
                        <a:lnTo>
                          <a:pt x="0" y="106394"/>
                        </a:lnTo>
                        <a:lnTo>
                          <a:pt x="0" y="106394"/>
                        </a:lnTo>
                        <a:lnTo>
                          <a:pt x="0" y="106394"/>
                        </a:lnTo>
                        <a:close/>
                      </a:path>
                    </a:pathLst>
                  </a:custGeom>
                  <a:solidFill>
                    <a:srgbClr val="D8E0E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66" name="Freeform: Shape 17465">
                    <a:extLst>
                      <a:ext uri="{FF2B5EF4-FFF2-40B4-BE49-F238E27FC236}">
                        <a16:creationId xmlns:a16="http://schemas.microsoft.com/office/drawing/2014/main" id="{487C12B5-13F1-42F2-AC32-5A135D92278A}"/>
                      </a:ext>
                    </a:extLst>
                  </p:cNvPr>
                  <p:cNvSpPr/>
                  <p:nvPr/>
                </p:nvSpPr>
                <p:spPr>
                  <a:xfrm>
                    <a:off x="4057554" y="4937513"/>
                    <a:ext cx="339239" cy="133518"/>
                  </a:xfrm>
                  <a:custGeom>
                    <a:avLst/>
                    <a:gdLst>
                      <a:gd name="connsiteX0" fmla="*/ 338709 w 339239"/>
                      <a:gd name="connsiteY0" fmla="*/ 0 h 133518"/>
                      <a:gd name="connsiteX1" fmla="*/ 338709 w 339239"/>
                      <a:gd name="connsiteY1" fmla="*/ 0 h 133518"/>
                      <a:gd name="connsiteX2" fmla="*/ 339185 w 339239"/>
                      <a:gd name="connsiteY2" fmla="*/ 2381 h 133518"/>
                      <a:gd name="connsiteX3" fmla="*/ 264414 w 339239"/>
                      <a:gd name="connsiteY3" fmla="*/ 67532 h 133518"/>
                      <a:gd name="connsiteX4" fmla="*/ 209169 w 339239"/>
                      <a:gd name="connsiteY4" fmla="*/ 104013 h 133518"/>
                      <a:gd name="connsiteX5" fmla="*/ 190500 w 339239"/>
                      <a:gd name="connsiteY5" fmla="*/ 113538 h 133518"/>
                      <a:gd name="connsiteX6" fmla="*/ 128111 w 339239"/>
                      <a:gd name="connsiteY6" fmla="*/ 132398 h 133518"/>
                      <a:gd name="connsiteX7" fmla="*/ 128111 w 339239"/>
                      <a:gd name="connsiteY7" fmla="*/ 132398 h 133518"/>
                      <a:gd name="connsiteX8" fmla="*/ 69437 w 339239"/>
                      <a:gd name="connsiteY8" fmla="*/ 127921 h 133518"/>
                      <a:gd name="connsiteX9" fmla="*/ 69437 w 339239"/>
                      <a:gd name="connsiteY9" fmla="*/ 127921 h 133518"/>
                      <a:gd name="connsiteX10" fmla="*/ 69437 w 339239"/>
                      <a:gd name="connsiteY10" fmla="*/ 127921 h 133518"/>
                      <a:gd name="connsiteX11" fmla="*/ 69437 w 339239"/>
                      <a:gd name="connsiteY11" fmla="*/ 127921 h 133518"/>
                      <a:gd name="connsiteX12" fmla="*/ 22193 w 339239"/>
                      <a:gd name="connsiteY12" fmla="*/ 106204 h 133518"/>
                      <a:gd name="connsiteX13" fmla="*/ 22193 w 339239"/>
                      <a:gd name="connsiteY13" fmla="*/ 106204 h 133518"/>
                      <a:gd name="connsiteX14" fmla="*/ 22193 w 339239"/>
                      <a:gd name="connsiteY14" fmla="*/ 106204 h 133518"/>
                      <a:gd name="connsiteX15" fmla="*/ 21717 w 339239"/>
                      <a:gd name="connsiteY15" fmla="*/ 105537 h 133518"/>
                      <a:gd name="connsiteX16" fmla="*/ 9525 w 339239"/>
                      <a:gd name="connsiteY16" fmla="*/ 110204 h 133518"/>
                      <a:gd name="connsiteX17" fmla="*/ 9525 w 339239"/>
                      <a:gd name="connsiteY17" fmla="*/ 110204 h 133518"/>
                      <a:gd name="connsiteX18" fmla="*/ 11049 w 339239"/>
                      <a:gd name="connsiteY18" fmla="*/ 109252 h 133518"/>
                      <a:gd name="connsiteX19" fmla="*/ 90107 w 339239"/>
                      <a:gd name="connsiteY19" fmla="*/ 133445 h 133518"/>
                      <a:gd name="connsiteX20" fmla="*/ 90107 w 339239"/>
                      <a:gd name="connsiteY20" fmla="*/ 133445 h 133518"/>
                      <a:gd name="connsiteX21" fmla="*/ 96584 w 339239"/>
                      <a:gd name="connsiteY21" fmla="*/ 133445 h 133518"/>
                      <a:gd name="connsiteX22" fmla="*/ 96584 w 339239"/>
                      <a:gd name="connsiteY22" fmla="*/ 133445 h 133518"/>
                      <a:gd name="connsiteX23" fmla="*/ 196405 w 339239"/>
                      <a:gd name="connsiteY23" fmla="*/ 106394 h 133518"/>
                      <a:gd name="connsiteX24" fmla="*/ 259842 w 339239"/>
                      <a:gd name="connsiteY24" fmla="*/ 66961 h 133518"/>
                      <a:gd name="connsiteX25" fmla="*/ 263747 w 339239"/>
                      <a:gd name="connsiteY25" fmla="*/ 64008 h 133518"/>
                      <a:gd name="connsiteX26" fmla="*/ 336328 w 339239"/>
                      <a:gd name="connsiteY26" fmla="*/ 667 h 133518"/>
                      <a:gd name="connsiteX27" fmla="*/ 336328 w 339239"/>
                      <a:gd name="connsiteY27" fmla="*/ 667 h 133518"/>
                      <a:gd name="connsiteX28" fmla="*/ 338709 w 339239"/>
                      <a:gd name="connsiteY28" fmla="*/ 0 h 133518"/>
                      <a:gd name="connsiteX29" fmla="*/ 0 w 339239"/>
                      <a:gd name="connsiteY29" fmla="*/ 114490 h 133518"/>
                      <a:gd name="connsiteX30" fmla="*/ 0 w 339239"/>
                      <a:gd name="connsiteY30" fmla="*/ 114490 h 133518"/>
                      <a:gd name="connsiteX31" fmla="*/ 0 w 339239"/>
                      <a:gd name="connsiteY31" fmla="*/ 114490 h 133518"/>
                      <a:gd name="connsiteX32" fmla="*/ 0 w 339239"/>
                      <a:gd name="connsiteY32" fmla="*/ 114490 h 133518"/>
                      <a:gd name="connsiteX33" fmla="*/ 0 w 339239"/>
                      <a:gd name="connsiteY33" fmla="*/ 114490 h 133518"/>
                      <a:gd name="connsiteX34" fmla="*/ 0 w 339239"/>
                      <a:gd name="connsiteY34" fmla="*/ 114490 h 133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39239" h="133518">
                        <a:moveTo>
                          <a:pt x="338709" y="0"/>
                        </a:moveTo>
                        <a:lnTo>
                          <a:pt x="338709" y="0"/>
                        </a:lnTo>
                        <a:cubicBezTo>
                          <a:pt x="338519" y="286"/>
                          <a:pt x="339471" y="2000"/>
                          <a:pt x="339185" y="2381"/>
                        </a:cubicBezTo>
                        <a:cubicBezTo>
                          <a:pt x="312801" y="28670"/>
                          <a:pt x="287750" y="49816"/>
                          <a:pt x="264414" y="67532"/>
                        </a:cubicBezTo>
                        <a:cubicBezTo>
                          <a:pt x="244793" y="82391"/>
                          <a:pt x="226504" y="94488"/>
                          <a:pt x="209169" y="104013"/>
                        </a:cubicBezTo>
                        <a:cubicBezTo>
                          <a:pt x="202787" y="107537"/>
                          <a:pt x="196596" y="110681"/>
                          <a:pt x="190500" y="113538"/>
                        </a:cubicBezTo>
                        <a:cubicBezTo>
                          <a:pt x="167640" y="124206"/>
                          <a:pt x="146876" y="130016"/>
                          <a:pt x="128111" y="132398"/>
                        </a:cubicBezTo>
                        <a:lnTo>
                          <a:pt x="128111" y="132398"/>
                        </a:lnTo>
                        <a:cubicBezTo>
                          <a:pt x="105251" y="135160"/>
                          <a:pt x="85725" y="132493"/>
                          <a:pt x="69437" y="127921"/>
                        </a:cubicBezTo>
                        <a:lnTo>
                          <a:pt x="69437" y="127921"/>
                        </a:lnTo>
                        <a:cubicBezTo>
                          <a:pt x="69437" y="127921"/>
                          <a:pt x="69437" y="127921"/>
                          <a:pt x="69437" y="127921"/>
                        </a:cubicBezTo>
                        <a:lnTo>
                          <a:pt x="69437" y="127921"/>
                        </a:lnTo>
                        <a:cubicBezTo>
                          <a:pt x="46482" y="120301"/>
                          <a:pt x="30956" y="108395"/>
                          <a:pt x="22193" y="106204"/>
                        </a:cubicBezTo>
                        <a:lnTo>
                          <a:pt x="22193" y="106204"/>
                        </a:lnTo>
                        <a:cubicBezTo>
                          <a:pt x="22193" y="106204"/>
                          <a:pt x="22193" y="106204"/>
                          <a:pt x="22193" y="106204"/>
                        </a:cubicBezTo>
                        <a:cubicBezTo>
                          <a:pt x="21717" y="106109"/>
                          <a:pt x="22193" y="105632"/>
                          <a:pt x="21717" y="105537"/>
                        </a:cubicBezTo>
                        <a:cubicBezTo>
                          <a:pt x="8192" y="102013"/>
                          <a:pt x="3810" y="103918"/>
                          <a:pt x="9525" y="110204"/>
                        </a:cubicBezTo>
                        <a:lnTo>
                          <a:pt x="9525" y="110204"/>
                        </a:lnTo>
                        <a:cubicBezTo>
                          <a:pt x="9716" y="110395"/>
                          <a:pt x="10859" y="109061"/>
                          <a:pt x="11049" y="109252"/>
                        </a:cubicBezTo>
                        <a:cubicBezTo>
                          <a:pt x="16669" y="115062"/>
                          <a:pt x="43910" y="132779"/>
                          <a:pt x="90107" y="133445"/>
                        </a:cubicBezTo>
                        <a:lnTo>
                          <a:pt x="90107" y="133445"/>
                        </a:lnTo>
                        <a:cubicBezTo>
                          <a:pt x="92202" y="133445"/>
                          <a:pt x="94393" y="133541"/>
                          <a:pt x="96584" y="133445"/>
                        </a:cubicBezTo>
                        <a:lnTo>
                          <a:pt x="96584" y="133445"/>
                        </a:lnTo>
                        <a:cubicBezTo>
                          <a:pt x="124016" y="132969"/>
                          <a:pt x="157448" y="125825"/>
                          <a:pt x="196405" y="106394"/>
                        </a:cubicBezTo>
                        <a:cubicBezTo>
                          <a:pt x="216122" y="96584"/>
                          <a:pt x="237268" y="83630"/>
                          <a:pt x="259842" y="66961"/>
                        </a:cubicBezTo>
                        <a:cubicBezTo>
                          <a:pt x="261176" y="66008"/>
                          <a:pt x="262414" y="65056"/>
                          <a:pt x="263747" y="64008"/>
                        </a:cubicBezTo>
                        <a:cubicBezTo>
                          <a:pt x="286512" y="46958"/>
                          <a:pt x="310801" y="26098"/>
                          <a:pt x="336328" y="667"/>
                        </a:cubicBezTo>
                        <a:lnTo>
                          <a:pt x="336328" y="667"/>
                        </a:lnTo>
                        <a:cubicBezTo>
                          <a:pt x="336995" y="190"/>
                          <a:pt x="338233" y="381"/>
                          <a:pt x="338709" y="0"/>
                        </a:cubicBezTo>
                        <a:close/>
                        <a:moveTo>
                          <a:pt x="0" y="114490"/>
                        </a:moveTo>
                        <a:lnTo>
                          <a:pt x="0" y="114490"/>
                        </a:lnTo>
                        <a:lnTo>
                          <a:pt x="0" y="114490"/>
                        </a:lnTo>
                        <a:lnTo>
                          <a:pt x="0" y="114490"/>
                        </a:lnTo>
                        <a:lnTo>
                          <a:pt x="0" y="114490"/>
                        </a:lnTo>
                        <a:lnTo>
                          <a:pt x="0" y="114490"/>
                        </a:lnTo>
                        <a:close/>
                      </a:path>
                    </a:pathLst>
                  </a:custGeom>
                  <a:solidFill>
                    <a:srgbClr val="B3C2C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67" name="Freeform: Shape 17466">
                    <a:extLst>
                      <a:ext uri="{FF2B5EF4-FFF2-40B4-BE49-F238E27FC236}">
                        <a16:creationId xmlns:a16="http://schemas.microsoft.com/office/drawing/2014/main" id="{DD949320-776F-4F61-BA58-46D22D07FC1E}"/>
                      </a:ext>
                    </a:extLst>
                  </p:cNvPr>
                  <p:cNvSpPr/>
                  <p:nvPr/>
                </p:nvSpPr>
                <p:spPr>
                  <a:xfrm>
                    <a:off x="4057649" y="4937752"/>
                    <a:ext cx="338899" cy="143482"/>
                  </a:xfrm>
                  <a:custGeom>
                    <a:avLst/>
                    <a:gdLst>
                      <a:gd name="connsiteX0" fmla="*/ 338899 w 338899"/>
                      <a:gd name="connsiteY0" fmla="*/ 46 h 143482"/>
                      <a:gd name="connsiteX1" fmla="*/ 338899 w 338899"/>
                      <a:gd name="connsiteY1" fmla="*/ 46 h 143482"/>
                      <a:gd name="connsiteX2" fmla="*/ 338804 w 338899"/>
                      <a:gd name="connsiteY2" fmla="*/ 2523 h 143482"/>
                      <a:gd name="connsiteX3" fmla="*/ 265843 w 338899"/>
                      <a:gd name="connsiteY3" fmla="*/ 71770 h 143482"/>
                      <a:gd name="connsiteX4" fmla="*/ 209169 w 338899"/>
                      <a:gd name="connsiteY4" fmla="*/ 112537 h 143482"/>
                      <a:gd name="connsiteX5" fmla="*/ 189738 w 338899"/>
                      <a:gd name="connsiteY5" fmla="*/ 123109 h 143482"/>
                      <a:gd name="connsiteX6" fmla="*/ 124015 w 338899"/>
                      <a:gd name="connsiteY6" fmla="*/ 143017 h 143482"/>
                      <a:gd name="connsiteX7" fmla="*/ 124015 w 338899"/>
                      <a:gd name="connsiteY7" fmla="*/ 143017 h 143482"/>
                      <a:gd name="connsiteX8" fmla="*/ 62770 w 338899"/>
                      <a:gd name="connsiteY8" fmla="*/ 133396 h 143482"/>
                      <a:gd name="connsiteX9" fmla="*/ 62770 w 338899"/>
                      <a:gd name="connsiteY9" fmla="*/ 133396 h 143482"/>
                      <a:gd name="connsiteX10" fmla="*/ 62674 w 338899"/>
                      <a:gd name="connsiteY10" fmla="*/ 133396 h 143482"/>
                      <a:gd name="connsiteX11" fmla="*/ 62674 w 338899"/>
                      <a:gd name="connsiteY11" fmla="*/ 133396 h 143482"/>
                      <a:gd name="connsiteX12" fmla="*/ 16764 w 338899"/>
                      <a:gd name="connsiteY12" fmla="*/ 103678 h 143482"/>
                      <a:gd name="connsiteX13" fmla="*/ 16764 w 338899"/>
                      <a:gd name="connsiteY13" fmla="*/ 103678 h 143482"/>
                      <a:gd name="connsiteX14" fmla="*/ 16764 w 338899"/>
                      <a:gd name="connsiteY14" fmla="*/ 103678 h 143482"/>
                      <a:gd name="connsiteX15" fmla="*/ 17050 w 338899"/>
                      <a:gd name="connsiteY15" fmla="*/ 102821 h 143482"/>
                      <a:gd name="connsiteX16" fmla="*/ 14478 w 338899"/>
                      <a:gd name="connsiteY16" fmla="*/ 115966 h 143482"/>
                      <a:gd name="connsiteX17" fmla="*/ 14478 w 338899"/>
                      <a:gd name="connsiteY17" fmla="*/ 115966 h 143482"/>
                      <a:gd name="connsiteX18" fmla="*/ 16002 w 338899"/>
                      <a:gd name="connsiteY18" fmla="*/ 115680 h 143482"/>
                      <a:gd name="connsiteX19" fmla="*/ 93821 w 338899"/>
                      <a:gd name="connsiteY19" fmla="*/ 142921 h 143482"/>
                      <a:gd name="connsiteX20" fmla="*/ 93821 w 338899"/>
                      <a:gd name="connsiteY20" fmla="*/ 142921 h 143482"/>
                      <a:gd name="connsiteX21" fmla="*/ 100394 w 338899"/>
                      <a:gd name="connsiteY21" fmla="*/ 143017 h 143482"/>
                      <a:gd name="connsiteX22" fmla="*/ 100394 w 338899"/>
                      <a:gd name="connsiteY22" fmla="*/ 143017 h 143482"/>
                      <a:gd name="connsiteX23" fmla="*/ 199358 w 338899"/>
                      <a:gd name="connsiteY23" fmla="*/ 113680 h 143482"/>
                      <a:gd name="connsiteX24" fmla="*/ 262128 w 338899"/>
                      <a:gd name="connsiteY24" fmla="*/ 70817 h 143482"/>
                      <a:gd name="connsiteX25" fmla="*/ 265938 w 338899"/>
                      <a:gd name="connsiteY25" fmla="*/ 67674 h 143482"/>
                      <a:gd name="connsiteX26" fmla="*/ 336804 w 338899"/>
                      <a:gd name="connsiteY26" fmla="*/ 46 h 143482"/>
                      <a:gd name="connsiteX27" fmla="*/ 336804 w 338899"/>
                      <a:gd name="connsiteY27" fmla="*/ 46 h 143482"/>
                      <a:gd name="connsiteX28" fmla="*/ 338899 w 338899"/>
                      <a:gd name="connsiteY28" fmla="*/ 46 h 143482"/>
                      <a:gd name="connsiteX29" fmla="*/ 0 w 338899"/>
                      <a:gd name="connsiteY29" fmla="*/ 122633 h 143482"/>
                      <a:gd name="connsiteX30" fmla="*/ 0 w 338899"/>
                      <a:gd name="connsiteY30" fmla="*/ 122633 h 143482"/>
                      <a:gd name="connsiteX31" fmla="*/ 0 w 338899"/>
                      <a:gd name="connsiteY31" fmla="*/ 122633 h 143482"/>
                      <a:gd name="connsiteX32" fmla="*/ 0 w 338899"/>
                      <a:gd name="connsiteY32" fmla="*/ 122633 h 143482"/>
                      <a:gd name="connsiteX33" fmla="*/ 0 w 338899"/>
                      <a:gd name="connsiteY33" fmla="*/ 122633 h 143482"/>
                      <a:gd name="connsiteX34" fmla="*/ 0 w 338899"/>
                      <a:gd name="connsiteY34" fmla="*/ 122633 h 143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38899" h="143482">
                        <a:moveTo>
                          <a:pt x="338899" y="46"/>
                        </a:moveTo>
                        <a:lnTo>
                          <a:pt x="338899" y="46"/>
                        </a:lnTo>
                        <a:cubicBezTo>
                          <a:pt x="338519" y="523"/>
                          <a:pt x="339090" y="2047"/>
                          <a:pt x="338804" y="2523"/>
                        </a:cubicBezTo>
                        <a:cubicBezTo>
                          <a:pt x="313087" y="30336"/>
                          <a:pt x="288512" y="52910"/>
                          <a:pt x="265843" y="71770"/>
                        </a:cubicBezTo>
                        <a:cubicBezTo>
                          <a:pt x="245650" y="88534"/>
                          <a:pt x="226886" y="102059"/>
                          <a:pt x="209169" y="112537"/>
                        </a:cubicBezTo>
                        <a:cubicBezTo>
                          <a:pt x="202502" y="116442"/>
                          <a:pt x="196024" y="119966"/>
                          <a:pt x="189738" y="123109"/>
                        </a:cubicBezTo>
                        <a:cubicBezTo>
                          <a:pt x="165354" y="135206"/>
                          <a:pt x="143446" y="141207"/>
                          <a:pt x="124015" y="143017"/>
                        </a:cubicBezTo>
                        <a:lnTo>
                          <a:pt x="124015" y="143017"/>
                        </a:lnTo>
                        <a:cubicBezTo>
                          <a:pt x="99727" y="145017"/>
                          <a:pt x="79343" y="140350"/>
                          <a:pt x="62770" y="133396"/>
                        </a:cubicBezTo>
                        <a:lnTo>
                          <a:pt x="62770" y="133396"/>
                        </a:lnTo>
                        <a:cubicBezTo>
                          <a:pt x="62770" y="133396"/>
                          <a:pt x="62770" y="133396"/>
                          <a:pt x="62674" y="133396"/>
                        </a:cubicBezTo>
                        <a:lnTo>
                          <a:pt x="62674" y="133396"/>
                        </a:lnTo>
                        <a:cubicBezTo>
                          <a:pt x="38290" y="121871"/>
                          <a:pt x="23241" y="105298"/>
                          <a:pt x="16764" y="103678"/>
                        </a:cubicBezTo>
                        <a:lnTo>
                          <a:pt x="16764" y="103678"/>
                        </a:lnTo>
                        <a:cubicBezTo>
                          <a:pt x="16764" y="103678"/>
                          <a:pt x="16764" y="103678"/>
                          <a:pt x="16764" y="103678"/>
                        </a:cubicBezTo>
                        <a:cubicBezTo>
                          <a:pt x="16478" y="103583"/>
                          <a:pt x="17336" y="102916"/>
                          <a:pt x="17050" y="102821"/>
                        </a:cubicBezTo>
                        <a:cubicBezTo>
                          <a:pt x="6953" y="100154"/>
                          <a:pt x="5715" y="106441"/>
                          <a:pt x="14478" y="115966"/>
                        </a:cubicBezTo>
                        <a:lnTo>
                          <a:pt x="14478" y="115966"/>
                        </a:lnTo>
                        <a:cubicBezTo>
                          <a:pt x="14764" y="116251"/>
                          <a:pt x="15716" y="115394"/>
                          <a:pt x="16002" y="115680"/>
                        </a:cubicBezTo>
                        <a:cubicBezTo>
                          <a:pt x="24384" y="124348"/>
                          <a:pt x="50959" y="141969"/>
                          <a:pt x="93821" y="142921"/>
                        </a:cubicBezTo>
                        <a:lnTo>
                          <a:pt x="93821" y="142921"/>
                        </a:lnTo>
                        <a:cubicBezTo>
                          <a:pt x="96012" y="143017"/>
                          <a:pt x="98107" y="143017"/>
                          <a:pt x="100394" y="143017"/>
                        </a:cubicBezTo>
                        <a:lnTo>
                          <a:pt x="100394" y="143017"/>
                        </a:lnTo>
                        <a:cubicBezTo>
                          <a:pt x="127635" y="142636"/>
                          <a:pt x="160687" y="134825"/>
                          <a:pt x="199358" y="113680"/>
                        </a:cubicBezTo>
                        <a:cubicBezTo>
                          <a:pt x="218885" y="103012"/>
                          <a:pt x="239744" y="88915"/>
                          <a:pt x="262128" y="70817"/>
                        </a:cubicBezTo>
                        <a:cubicBezTo>
                          <a:pt x="263366" y="69769"/>
                          <a:pt x="264700" y="68722"/>
                          <a:pt x="265938" y="67674"/>
                        </a:cubicBezTo>
                        <a:cubicBezTo>
                          <a:pt x="288227" y="49386"/>
                          <a:pt x="311848" y="27097"/>
                          <a:pt x="336804" y="46"/>
                        </a:cubicBezTo>
                        <a:lnTo>
                          <a:pt x="336804" y="46"/>
                        </a:lnTo>
                        <a:cubicBezTo>
                          <a:pt x="337090" y="-144"/>
                          <a:pt x="338614" y="332"/>
                          <a:pt x="338899" y="46"/>
                        </a:cubicBezTo>
                        <a:close/>
                        <a:moveTo>
                          <a:pt x="0" y="122633"/>
                        </a:moveTo>
                        <a:lnTo>
                          <a:pt x="0" y="122633"/>
                        </a:lnTo>
                        <a:lnTo>
                          <a:pt x="0" y="122633"/>
                        </a:lnTo>
                        <a:lnTo>
                          <a:pt x="0" y="122633"/>
                        </a:lnTo>
                        <a:lnTo>
                          <a:pt x="0" y="122633"/>
                        </a:lnTo>
                        <a:lnTo>
                          <a:pt x="0" y="122633"/>
                        </a:lnTo>
                        <a:close/>
                      </a:path>
                    </a:pathLst>
                  </a:custGeom>
                  <a:solidFill>
                    <a:srgbClr val="8FA5A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68" name="Freeform: Shape 17467">
                    <a:extLst>
                      <a:ext uri="{FF2B5EF4-FFF2-40B4-BE49-F238E27FC236}">
                        <a16:creationId xmlns:a16="http://schemas.microsoft.com/office/drawing/2014/main" id="{84B0490D-D607-4F02-A299-0592E3B6CA96}"/>
                      </a:ext>
                    </a:extLst>
                  </p:cNvPr>
                  <p:cNvSpPr/>
                  <p:nvPr/>
                </p:nvSpPr>
                <p:spPr>
                  <a:xfrm>
                    <a:off x="4057744" y="4937700"/>
                    <a:ext cx="339185" cy="154188"/>
                  </a:xfrm>
                  <a:custGeom>
                    <a:avLst/>
                    <a:gdLst>
                      <a:gd name="connsiteX0" fmla="*/ 339185 w 339185"/>
                      <a:gd name="connsiteY0" fmla="*/ 385 h 154188"/>
                      <a:gd name="connsiteX1" fmla="*/ 339185 w 339185"/>
                      <a:gd name="connsiteY1" fmla="*/ 385 h 154188"/>
                      <a:gd name="connsiteX2" fmla="*/ 338423 w 339185"/>
                      <a:gd name="connsiteY2" fmla="*/ 2956 h 154188"/>
                      <a:gd name="connsiteX3" fmla="*/ 267176 w 339185"/>
                      <a:gd name="connsiteY3" fmla="*/ 76299 h 154188"/>
                      <a:gd name="connsiteX4" fmla="*/ 208979 w 339185"/>
                      <a:gd name="connsiteY4" fmla="*/ 121447 h 154188"/>
                      <a:gd name="connsiteX5" fmla="*/ 188690 w 339185"/>
                      <a:gd name="connsiteY5" fmla="*/ 133163 h 154188"/>
                      <a:gd name="connsiteX6" fmla="*/ 119539 w 339185"/>
                      <a:gd name="connsiteY6" fmla="*/ 154023 h 154188"/>
                      <a:gd name="connsiteX7" fmla="*/ 119539 w 339185"/>
                      <a:gd name="connsiteY7" fmla="*/ 154023 h 154188"/>
                      <a:gd name="connsiteX8" fmla="*/ 55816 w 339185"/>
                      <a:gd name="connsiteY8" fmla="*/ 139354 h 154188"/>
                      <a:gd name="connsiteX9" fmla="*/ 55816 w 339185"/>
                      <a:gd name="connsiteY9" fmla="*/ 139354 h 154188"/>
                      <a:gd name="connsiteX10" fmla="*/ 55721 w 339185"/>
                      <a:gd name="connsiteY10" fmla="*/ 139354 h 154188"/>
                      <a:gd name="connsiteX11" fmla="*/ 55721 w 339185"/>
                      <a:gd name="connsiteY11" fmla="*/ 139354 h 154188"/>
                      <a:gd name="connsiteX12" fmla="*/ 11049 w 339185"/>
                      <a:gd name="connsiteY12" fmla="*/ 101731 h 154188"/>
                      <a:gd name="connsiteX13" fmla="*/ 11049 w 339185"/>
                      <a:gd name="connsiteY13" fmla="*/ 101731 h 154188"/>
                      <a:gd name="connsiteX14" fmla="*/ 11049 w 339185"/>
                      <a:gd name="connsiteY14" fmla="*/ 101731 h 154188"/>
                      <a:gd name="connsiteX15" fmla="*/ 12097 w 339185"/>
                      <a:gd name="connsiteY15" fmla="*/ 100778 h 154188"/>
                      <a:gd name="connsiteX16" fmla="*/ 19145 w 339185"/>
                      <a:gd name="connsiteY16" fmla="*/ 122400 h 154188"/>
                      <a:gd name="connsiteX17" fmla="*/ 19145 w 339185"/>
                      <a:gd name="connsiteY17" fmla="*/ 122400 h 154188"/>
                      <a:gd name="connsiteX18" fmla="*/ 20669 w 339185"/>
                      <a:gd name="connsiteY18" fmla="*/ 122781 h 154188"/>
                      <a:gd name="connsiteX19" fmla="*/ 97155 w 339185"/>
                      <a:gd name="connsiteY19" fmla="*/ 153166 h 154188"/>
                      <a:gd name="connsiteX20" fmla="*/ 97155 w 339185"/>
                      <a:gd name="connsiteY20" fmla="*/ 153166 h 154188"/>
                      <a:gd name="connsiteX21" fmla="*/ 103727 w 339185"/>
                      <a:gd name="connsiteY21" fmla="*/ 153261 h 154188"/>
                      <a:gd name="connsiteX22" fmla="*/ 103727 w 339185"/>
                      <a:gd name="connsiteY22" fmla="*/ 153261 h 154188"/>
                      <a:gd name="connsiteX23" fmla="*/ 201739 w 339185"/>
                      <a:gd name="connsiteY23" fmla="*/ 121638 h 154188"/>
                      <a:gd name="connsiteX24" fmla="*/ 263842 w 339185"/>
                      <a:gd name="connsiteY24" fmla="*/ 75251 h 154188"/>
                      <a:gd name="connsiteX25" fmla="*/ 267557 w 339185"/>
                      <a:gd name="connsiteY25" fmla="*/ 71917 h 154188"/>
                      <a:gd name="connsiteX26" fmla="*/ 336804 w 339185"/>
                      <a:gd name="connsiteY26" fmla="*/ 99 h 154188"/>
                      <a:gd name="connsiteX27" fmla="*/ 336804 w 339185"/>
                      <a:gd name="connsiteY27" fmla="*/ 99 h 154188"/>
                      <a:gd name="connsiteX28" fmla="*/ 339185 w 339185"/>
                      <a:gd name="connsiteY28" fmla="*/ 385 h 154188"/>
                      <a:gd name="connsiteX29" fmla="*/ 0 w 339185"/>
                      <a:gd name="connsiteY29" fmla="*/ 131163 h 154188"/>
                      <a:gd name="connsiteX30" fmla="*/ 0 w 339185"/>
                      <a:gd name="connsiteY30" fmla="*/ 131163 h 154188"/>
                      <a:gd name="connsiteX31" fmla="*/ 0 w 339185"/>
                      <a:gd name="connsiteY31" fmla="*/ 131163 h 154188"/>
                      <a:gd name="connsiteX32" fmla="*/ 0 w 339185"/>
                      <a:gd name="connsiteY32" fmla="*/ 131163 h 154188"/>
                      <a:gd name="connsiteX33" fmla="*/ 0 w 339185"/>
                      <a:gd name="connsiteY33" fmla="*/ 131163 h 154188"/>
                      <a:gd name="connsiteX34" fmla="*/ 0 w 339185"/>
                      <a:gd name="connsiteY34" fmla="*/ 131163 h 154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39185" h="154188">
                        <a:moveTo>
                          <a:pt x="339185" y="385"/>
                        </a:moveTo>
                        <a:lnTo>
                          <a:pt x="339185" y="385"/>
                        </a:lnTo>
                        <a:cubicBezTo>
                          <a:pt x="338709" y="1051"/>
                          <a:pt x="338899" y="2290"/>
                          <a:pt x="338423" y="2956"/>
                        </a:cubicBezTo>
                        <a:cubicBezTo>
                          <a:pt x="313277" y="32293"/>
                          <a:pt x="289370" y="56296"/>
                          <a:pt x="267176" y="76299"/>
                        </a:cubicBezTo>
                        <a:cubicBezTo>
                          <a:pt x="246412" y="94968"/>
                          <a:pt x="227171" y="109922"/>
                          <a:pt x="208979" y="121447"/>
                        </a:cubicBezTo>
                        <a:cubicBezTo>
                          <a:pt x="202025" y="125829"/>
                          <a:pt x="195263" y="129734"/>
                          <a:pt x="188690" y="133163"/>
                        </a:cubicBezTo>
                        <a:cubicBezTo>
                          <a:pt x="162877" y="146784"/>
                          <a:pt x="139827" y="152880"/>
                          <a:pt x="119539" y="154023"/>
                        </a:cubicBezTo>
                        <a:lnTo>
                          <a:pt x="119539" y="154023"/>
                        </a:lnTo>
                        <a:cubicBezTo>
                          <a:pt x="93726" y="155356"/>
                          <a:pt x="72580" y="148498"/>
                          <a:pt x="55816" y="139354"/>
                        </a:cubicBezTo>
                        <a:lnTo>
                          <a:pt x="55816" y="139354"/>
                        </a:lnTo>
                        <a:cubicBezTo>
                          <a:pt x="55816" y="139354"/>
                          <a:pt x="55816" y="139354"/>
                          <a:pt x="55721" y="139354"/>
                        </a:cubicBezTo>
                        <a:lnTo>
                          <a:pt x="55721" y="139354"/>
                        </a:lnTo>
                        <a:cubicBezTo>
                          <a:pt x="29908" y="124019"/>
                          <a:pt x="15430" y="102778"/>
                          <a:pt x="11049" y="101731"/>
                        </a:cubicBezTo>
                        <a:lnTo>
                          <a:pt x="11049" y="101731"/>
                        </a:lnTo>
                        <a:cubicBezTo>
                          <a:pt x="11049" y="101731"/>
                          <a:pt x="11049" y="101731"/>
                          <a:pt x="11049" y="101731"/>
                        </a:cubicBezTo>
                        <a:cubicBezTo>
                          <a:pt x="10858" y="101635"/>
                          <a:pt x="12287" y="100873"/>
                          <a:pt x="12097" y="100778"/>
                        </a:cubicBezTo>
                        <a:cubicBezTo>
                          <a:pt x="5334" y="99064"/>
                          <a:pt x="7334" y="109636"/>
                          <a:pt x="19145" y="122400"/>
                        </a:cubicBezTo>
                        <a:lnTo>
                          <a:pt x="19145" y="122400"/>
                        </a:lnTo>
                        <a:cubicBezTo>
                          <a:pt x="19526" y="122781"/>
                          <a:pt x="20383" y="122400"/>
                          <a:pt x="20669" y="122781"/>
                        </a:cubicBezTo>
                        <a:cubicBezTo>
                          <a:pt x="31813" y="134401"/>
                          <a:pt x="57626" y="151737"/>
                          <a:pt x="97155" y="153166"/>
                        </a:cubicBezTo>
                        <a:lnTo>
                          <a:pt x="97155" y="153166"/>
                        </a:lnTo>
                        <a:cubicBezTo>
                          <a:pt x="99346" y="153261"/>
                          <a:pt x="101537" y="153261"/>
                          <a:pt x="103727" y="153261"/>
                        </a:cubicBezTo>
                        <a:lnTo>
                          <a:pt x="103727" y="153261"/>
                        </a:lnTo>
                        <a:cubicBezTo>
                          <a:pt x="130778" y="152975"/>
                          <a:pt x="163449" y="144593"/>
                          <a:pt x="201739" y="121638"/>
                        </a:cubicBezTo>
                        <a:cubicBezTo>
                          <a:pt x="220980" y="110113"/>
                          <a:pt x="241649" y="94873"/>
                          <a:pt x="263842" y="75251"/>
                        </a:cubicBezTo>
                        <a:cubicBezTo>
                          <a:pt x="265081" y="74108"/>
                          <a:pt x="266319" y="73060"/>
                          <a:pt x="267557" y="71917"/>
                        </a:cubicBezTo>
                        <a:cubicBezTo>
                          <a:pt x="289274" y="52486"/>
                          <a:pt x="312325" y="28769"/>
                          <a:pt x="336804" y="99"/>
                        </a:cubicBezTo>
                        <a:lnTo>
                          <a:pt x="336804" y="99"/>
                        </a:lnTo>
                        <a:cubicBezTo>
                          <a:pt x="337185" y="-282"/>
                          <a:pt x="338899" y="575"/>
                          <a:pt x="339185" y="385"/>
                        </a:cubicBezTo>
                        <a:close/>
                        <a:moveTo>
                          <a:pt x="0" y="131163"/>
                        </a:moveTo>
                        <a:lnTo>
                          <a:pt x="0" y="131163"/>
                        </a:lnTo>
                        <a:lnTo>
                          <a:pt x="0" y="131163"/>
                        </a:lnTo>
                        <a:lnTo>
                          <a:pt x="0" y="131163"/>
                        </a:lnTo>
                        <a:lnTo>
                          <a:pt x="0" y="131163"/>
                        </a:lnTo>
                        <a:lnTo>
                          <a:pt x="0" y="131163"/>
                        </a:lnTo>
                        <a:close/>
                      </a:path>
                    </a:pathLst>
                  </a:custGeom>
                  <a:solidFill>
                    <a:srgbClr val="6D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69" name="Freeform: Shape 17468">
                    <a:extLst>
                      <a:ext uri="{FF2B5EF4-FFF2-40B4-BE49-F238E27FC236}">
                        <a16:creationId xmlns:a16="http://schemas.microsoft.com/office/drawing/2014/main" id="{0DC28E59-840D-48FE-9DC1-DBC4D516FA08}"/>
                      </a:ext>
                    </a:extLst>
                  </p:cNvPr>
                  <p:cNvSpPr/>
                  <p:nvPr/>
                </p:nvSpPr>
                <p:spPr>
                  <a:xfrm>
                    <a:off x="4057839" y="4937318"/>
                    <a:ext cx="339471" cy="165298"/>
                  </a:xfrm>
                  <a:custGeom>
                    <a:avLst/>
                    <a:gdLst>
                      <a:gd name="connsiteX0" fmla="*/ 339471 w 339471"/>
                      <a:gd name="connsiteY0" fmla="*/ 1053 h 165298"/>
                      <a:gd name="connsiteX1" fmla="*/ 339471 w 339471"/>
                      <a:gd name="connsiteY1" fmla="*/ 1053 h 165298"/>
                      <a:gd name="connsiteX2" fmla="*/ 338042 w 339471"/>
                      <a:gd name="connsiteY2" fmla="*/ 3720 h 165298"/>
                      <a:gd name="connsiteX3" fmla="*/ 268605 w 339471"/>
                      <a:gd name="connsiteY3" fmla="*/ 81158 h 165298"/>
                      <a:gd name="connsiteX4" fmla="*/ 208979 w 339471"/>
                      <a:gd name="connsiteY4" fmla="*/ 130593 h 165298"/>
                      <a:gd name="connsiteX5" fmla="*/ 187928 w 339471"/>
                      <a:gd name="connsiteY5" fmla="*/ 143451 h 165298"/>
                      <a:gd name="connsiteX6" fmla="*/ 115443 w 339471"/>
                      <a:gd name="connsiteY6" fmla="*/ 165264 h 165298"/>
                      <a:gd name="connsiteX7" fmla="*/ 115443 w 339471"/>
                      <a:gd name="connsiteY7" fmla="*/ 165264 h 165298"/>
                      <a:gd name="connsiteX8" fmla="*/ 49149 w 339471"/>
                      <a:gd name="connsiteY8" fmla="*/ 145452 h 165298"/>
                      <a:gd name="connsiteX9" fmla="*/ 49149 w 339471"/>
                      <a:gd name="connsiteY9" fmla="*/ 145452 h 165298"/>
                      <a:gd name="connsiteX10" fmla="*/ 49054 w 339471"/>
                      <a:gd name="connsiteY10" fmla="*/ 145452 h 165298"/>
                      <a:gd name="connsiteX11" fmla="*/ 49054 w 339471"/>
                      <a:gd name="connsiteY11" fmla="*/ 145452 h 165298"/>
                      <a:gd name="connsiteX12" fmla="*/ 5620 w 339471"/>
                      <a:gd name="connsiteY12" fmla="*/ 99827 h 165298"/>
                      <a:gd name="connsiteX13" fmla="*/ 5620 w 339471"/>
                      <a:gd name="connsiteY13" fmla="*/ 99827 h 165298"/>
                      <a:gd name="connsiteX14" fmla="*/ 5620 w 339471"/>
                      <a:gd name="connsiteY14" fmla="*/ 99827 h 165298"/>
                      <a:gd name="connsiteX15" fmla="*/ 7429 w 339471"/>
                      <a:gd name="connsiteY15" fmla="*/ 98779 h 165298"/>
                      <a:gd name="connsiteX16" fmla="*/ 24098 w 339471"/>
                      <a:gd name="connsiteY16" fmla="*/ 128783 h 165298"/>
                      <a:gd name="connsiteX17" fmla="*/ 24098 w 339471"/>
                      <a:gd name="connsiteY17" fmla="*/ 128783 h 165298"/>
                      <a:gd name="connsiteX18" fmla="*/ 25718 w 339471"/>
                      <a:gd name="connsiteY18" fmla="*/ 129831 h 165298"/>
                      <a:gd name="connsiteX19" fmla="*/ 100965 w 339471"/>
                      <a:gd name="connsiteY19" fmla="*/ 163263 h 165298"/>
                      <a:gd name="connsiteX20" fmla="*/ 100965 w 339471"/>
                      <a:gd name="connsiteY20" fmla="*/ 163263 h 165298"/>
                      <a:gd name="connsiteX21" fmla="*/ 107633 w 339471"/>
                      <a:gd name="connsiteY21" fmla="*/ 163454 h 165298"/>
                      <a:gd name="connsiteX22" fmla="*/ 107633 w 339471"/>
                      <a:gd name="connsiteY22" fmla="*/ 163454 h 165298"/>
                      <a:gd name="connsiteX23" fmla="*/ 204692 w 339471"/>
                      <a:gd name="connsiteY23" fmla="*/ 129450 h 165298"/>
                      <a:gd name="connsiteX24" fmla="*/ 266129 w 339471"/>
                      <a:gd name="connsiteY24" fmla="*/ 79539 h 165298"/>
                      <a:gd name="connsiteX25" fmla="*/ 269748 w 339471"/>
                      <a:gd name="connsiteY25" fmla="*/ 76014 h 165298"/>
                      <a:gd name="connsiteX26" fmla="*/ 337280 w 339471"/>
                      <a:gd name="connsiteY26" fmla="*/ 5 h 165298"/>
                      <a:gd name="connsiteX27" fmla="*/ 337280 w 339471"/>
                      <a:gd name="connsiteY27" fmla="*/ 5 h 165298"/>
                      <a:gd name="connsiteX28" fmla="*/ 339471 w 339471"/>
                      <a:gd name="connsiteY28" fmla="*/ 1053 h 165298"/>
                      <a:gd name="connsiteX29" fmla="*/ 0 w 339471"/>
                      <a:gd name="connsiteY29" fmla="*/ 139927 h 165298"/>
                      <a:gd name="connsiteX30" fmla="*/ 0 w 339471"/>
                      <a:gd name="connsiteY30" fmla="*/ 139927 h 165298"/>
                      <a:gd name="connsiteX31" fmla="*/ 0 w 339471"/>
                      <a:gd name="connsiteY31" fmla="*/ 139927 h 165298"/>
                      <a:gd name="connsiteX32" fmla="*/ 0 w 339471"/>
                      <a:gd name="connsiteY32" fmla="*/ 139927 h 165298"/>
                      <a:gd name="connsiteX33" fmla="*/ 0 w 339471"/>
                      <a:gd name="connsiteY33" fmla="*/ 139927 h 165298"/>
                      <a:gd name="connsiteX34" fmla="*/ 0 w 339471"/>
                      <a:gd name="connsiteY34" fmla="*/ 139927 h 165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39471" h="165298">
                        <a:moveTo>
                          <a:pt x="339471" y="1053"/>
                        </a:moveTo>
                        <a:lnTo>
                          <a:pt x="339471" y="1053"/>
                        </a:lnTo>
                        <a:cubicBezTo>
                          <a:pt x="338900" y="1815"/>
                          <a:pt x="338614" y="2958"/>
                          <a:pt x="338042" y="3720"/>
                        </a:cubicBezTo>
                        <a:cubicBezTo>
                          <a:pt x="313468" y="34676"/>
                          <a:pt x="290227" y="60108"/>
                          <a:pt x="268605" y="81158"/>
                        </a:cubicBezTo>
                        <a:cubicBezTo>
                          <a:pt x="247269" y="101827"/>
                          <a:pt x="227552" y="118210"/>
                          <a:pt x="208979" y="130593"/>
                        </a:cubicBezTo>
                        <a:cubicBezTo>
                          <a:pt x="201740" y="135450"/>
                          <a:pt x="194786" y="139737"/>
                          <a:pt x="187928" y="143451"/>
                        </a:cubicBezTo>
                        <a:cubicBezTo>
                          <a:pt x="160687" y="158406"/>
                          <a:pt x="136493" y="164692"/>
                          <a:pt x="115443" y="165264"/>
                        </a:cubicBezTo>
                        <a:lnTo>
                          <a:pt x="115443" y="165264"/>
                        </a:lnTo>
                        <a:cubicBezTo>
                          <a:pt x="88106" y="165930"/>
                          <a:pt x="66104" y="156977"/>
                          <a:pt x="49149" y="145452"/>
                        </a:cubicBezTo>
                        <a:lnTo>
                          <a:pt x="49149" y="145452"/>
                        </a:lnTo>
                        <a:cubicBezTo>
                          <a:pt x="49149" y="145452"/>
                          <a:pt x="49149" y="145452"/>
                          <a:pt x="49054" y="145452"/>
                        </a:cubicBezTo>
                        <a:lnTo>
                          <a:pt x="49054" y="145452"/>
                        </a:lnTo>
                        <a:cubicBezTo>
                          <a:pt x="21812" y="126306"/>
                          <a:pt x="7906" y="100398"/>
                          <a:pt x="5620" y="99827"/>
                        </a:cubicBezTo>
                        <a:lnTo>
                          <a:pt x="5620" y="99827"/>
                        </a:lnTo>
                        <a:cubicBezTo>
                          <a:pt x="5620" y="99827"/>
                          <a:pt x="5620" y="99827"/>
                          <a:pt x="5620" y="99827"/>
                        </a:cubicBezTo>
                        <a:cubicBezTo>
                          <a:pt x="5525" y="99827"/>
                          <a:pt x="7525" y="98874"/>
                          <a:pt x="7429" y="98779"/>
                        </a:cubicBezTo>
                        <a:cubicBezTo>
                          <a:pt x="4096" y="97922"/>
                          <a:pt x="9239" y="112781"/>
                          <a:pt x="24098" y="128783"/>
                        </a:cubicBezTo>
                        <a:lnTo>
                          <a:pt x="24098" y="128783"/>
                        </a:lnTo>
                        <a:cubicBezTo>
                          <a:pt x="24575" y="129259"/>
                          <a:pt x="25241" y="129354"/>
                          <a:pt x="25718" y="129831"/>
                        </a:cubicBezTo>
                        <a:cubicBezTo>
                          <a:pt x="39719" y="144404"/>
                          <a:pt x="64770" y="161549"/>
                          <a:pt x="100965" y="163263"/>
                        </a:cubicBezTo>
                        <a:lnTo>
                          <a:pt x="100965" y="163263"/>
                        </a:lnTo>
                        <a:cubicBezTo>
                          <a:pt x="103156" y="163359"/>
                          <a:pt x="105346" y="163454"/>
                          <a:pt x="107633" y="163454"/>
                        </a:cubicBezTo>
                        <a:lnTo>
                          <a:pt x="107633" y="163454"/>
                        </a:lnTo>
                        <a:cubicBezTo>
                          <a:pt x="134398" y="163359"/>
                          <a:pt x="166783" y="154215"/>
                          <a:pt x="204692" y="129450"/>
                        </a:cubicBezTo>
                        <a:cubicBezTo>
                          <a:pt x="223742" y="117067"/>
                          <a:pt x="244221" y="100684"/>
                          <a:pt x="266129" y="79539"/>
                        </a:cubicBezTo>
                        <a:cubicBezTo>
                          <a:pt x="267367" y="78396"/>
                          <a:pt x="268605" y="77157"/>
                          <a:pt x="269748" y="76014"/>
                        </a:cubicBezTo>
                        <a:cubicBezTo>
                          <a:pt x="290894" y="55345"/>
                          <a:pt x="313468" y="30199"/>
                          <a:pt x="337280" y="5"/>
                        </a:cubicBezTo>
                        <a:lnTo>
                          <a:pt x="337280" y="5"/>
                        </a:lnTo>
                        <a:cubicBezTo>
                          <a:pt x="337280" y="-90"/>
                          <a:pt x="339281" y="1243"/>
                          <a:pt x="339471" y="1053"/>
                        </a:cubicBezTo>
                        <a:close/>
                        <a:moveTo>
                          <a:pt x="0" y="139927"/>
                        </a:moveTo>
                        <a:lnTo>
                          <a:pt x="0" y="139927"/>
                        </a:lnTo>
                        <a:lnTo>
                          <a:pt x="0" y="139927"/>
                        </a:lnTo>
                        <a:lnTo>
                          <a:pt x="0" y="139927"/>
                        </a:lnTo>
                        <a:lnTo>
                          <a:pt x="0" y="139927"/>
                        </a:lnTo>
                        <a:lnTo>
                          <a:pt x="0" y="139927"/>
                        </a:lnTo>
                        <a:close/>
                      </a:path>
                    </a:pathLst>
                  </a:custGeom>
                  <a:solidFill>
                    <a:srgbClr val="4E6F6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70" name="Freeform: Shape 17469">
                    <a:extLst>
                      <a:ext uri="{FF2B5EF4-FFF2-40B4-BE49-F238E27FC236}">
                        <a16:creationId xmlns:a16="http://schemas.microsoft.com/office/drawing/2014/main" id="{74C97338-BD52-47C7-B221-54E45858B88A}"/>
                      </a:ext>
                    </a:extLst>
                  </p:cNvPr>
                  <p:cNvSpPr/>
                  <p:nvPr/>
                </p:nvSpPr>
                <p:spPr>
                  <a:xfrm>
                    <a:off x="4057839" y="4937132"/>
                    <a:ext cx="339756" cy="176593"/>
                  </a:xfrm>
                  <a:custGeom>
                    <a:avLst/>
                    <a:gdLst>
                      <a:gd name="connsiteX0" fmla="*/ 0 w 339756"/>
                      <a:gd name="connsiteY0" fmla="*/ 98012 h 176593"/>
                      <a:gd name="connsiteX1" fmla="*/ 0 w 339756"/>
                      <a:gd name="connsiteY1" fmla="*/ 98012 h 176593"/>
                      <a:gd name="connsiteX2" fmla="*/ 2572 w 339756"/>
                      <a:gd name="connsiteY2" fmla="*/ 96869 h 176593"/>
                      <a:gd name="connsiteX3" fmla="*/ 28861 w 339756"/>
                      <a:gd name="connsiteY3" fmla="*/ 135350 h 176593"/>
                      <a:gd name="connsiteX4" fmla="*/ 28861 w 339756"/>
                      <a:gd name="connsiteY4" fmla="*/ 135350 h 176593"/>
                      <a:gd name="connsiteX5" fmla="*/ 111157 w 339756"/>
                      <a:gd name="connsiteY5" fmla="*/ 173736 h 176593"/>
                      <a:gd name="connsiteX6" fmla="*/ 111157 w 339756"/>
                      <a:gd name="connsiteY6" fmla="*/ 173736 h 176593"/>
                      <a:gd name="connsiteX7" fmla="*/ 207264 w 339756"/>
                      <a:gd name="connsiteY7" fmla="*/ 137446 h 176593"/>
                      <a:gd name="connsiteX8" fmla="*/ 268034 w 339756"/>
                      <a:gd name="connsiteY8" fmla="*/ 84011 h 176593"/>
                      <a:gd name="connsiteX9" fmla="*/ 337471 w 339756"/>
                      <a:gd name="connsiteY9" fmla="*/ 0 h 176593"/>
                      <a:gd name="connsiteX10" fmla="*/ 337471 w 339756"/>
                      <a:gd name="connsiteY10" fmla="*/ 0 h 176593"/>
                      <a:gd name="connsiteX11" fmla="*/ 339757 w 339756"/>
                      <a:gd name="connsiteY11" fmla="*/ 1619 h 176593"/>
                      <a:gd name="connsiteX12" fmla="*/ 270034 w 339756"/>
                      <a:gd name="connsiteY12" fmla="*/ 85916 h 176593"/>
                      <a:gd name="connsiteX13" fmla="*/ 208883 w 339756"/>
                      <a:gd name="connsiteY13" fmla="*/ 139732 h 176593"/>
                      <a:gd name="connsiteX14" fmla="*/ 111157 w 339756"/>
                      <a:gd name="connsiteY14" fmla="*/ 176594 h 176593"/>
                      <a:gd name="connsiteX15" fmla="*/ 111157 w 339756"/>
                      <a:gd name="connsiteY15" fmla="*/ 176594 h 176593"/>
                      <a:gd name="connsiteX16" fmla="*/ 0 w 339756"/>
                      <a:gd name="connsiteY16" fmla="*/ 98012 h 176593"/>
                      <a:gd name="connsiteX17" fmla="*/ 0 w 339756"/>
                      <a:gd name="connsiteY17" fmla="*/ 98012 h 17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39756" h="176593">
                        <a:moveTo>
                          <a:pt x="0" y="98012"/>
                        </a:moveTo>
                        <a:lnTo>
                          <a:pt x="0" y="98012"/>
                        </a:lnTo>
                        <a:lnTo>
                          <a:pt x="2572" y="96869"/>
                        </a:lnTo>
                        <a:cubicBezTo>
                          <a:pt x="2667" y="96869"/>
                          <a:pt x="11049" y="116110"/>
                          <a:pt x="28861" y="135350"/>
                        </a:cubicBezTo>
                        <a:lnTo>
                          <a:pt x="28861" y="135350"/>
                        </a:lnTo>
                        <a:cubicBezTo>
                          <a:pt x="46673" y="154591"/>
                          <a:pt x="73819" y="173736"/>
                          <a:pt x="111157" y="173736"/>
                        </a:cubicBezTo>
                        <a:lnTo>
                          <a:pt x="111157" y="173736"/>
                        </a:lnTo>
                        <a:cubicBezTo>
                          <a:pt x="137732" y="173736"/>
                          <a:pt x="169640" y="164021"/>
                          <a:pt x="207264" y="137446"/>
                        </a:cubicBezTo>
                        <a:cubicBezTo>
                          <a:pt x="226124" y="124111"/>
                          <a:pt x="246317" y="106680"/>
                          <a:pt x="268034" y="84011"/>
                        </a:cubicBezTo>
                        <a:cubicBezTo>
                          <a:pt x="289751" y="61341"/>
                          <a:pt x="312896" y="33718"/>
                          <a:pt x="337471" y="0"/>
                        </a:cubicBezTo>
                        <a:lnTo>
                          <a:pt x="337471" y="0"/>
                        </a:lnTo>
                        <a:lnTo>
                          <a:pt x="339757" y="1619"/>
                        </a:lnTo>
                        <a:cubicBezTo>
                          <a:pt x="315087" y="35433"/>
                          <a:pt x="291846" y="63246"/>
                          <a:pt x="270034" y="85916"/>
                        </a:cubicBezTo>
                        <a:cubicBezTo>
                          <a:pt x="248221" y="108680"/>
                          <a:pt x="227838" y="126302"/>
                          <a:pt x="208883" y="139732"/>
                        </a:cubicBezTo>
                        <a:cubicBezTo>
                          <a:pt x="170879" y="166592"/>
                          <a:pt x="138398" y="176498"/>
                          <a:pt x="111157" y="176594"/>
                        </a:cubicBezTo>
                        <a:lnTo>
                          <a:pt x="111157" y="176594"/>
                        </a:lnTo>
                        <a:cubicBezTo>
                          <a:pt x="34385" y="176403"/>
                          <a:pt x="95" y="98012"/>
                          <a:pt x="0" y="98012"/>
                        </a:cubicBezTo>
                        <a:lnTo>
                          <a:pt x="0" y="98012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421" name="Graphic 1">
                  <a:extLst>
                    <a:ext uri="{FF2B5EF4-FFF2-40B4-BE49-F238E27FC236}">
                      <a16:creationId xmlns:a16="http://schemas.microsoft.com/office/drawing/2014/main" id="{FC0254F7-0EDF-4ECD-B9B0-D5A300411C08}"/>
                    </a:ext>
                  </a:extLst>
                </p:cNvPr>
                <p:cNvGrpSpPr/>
                <p:nvPr/>
              </p:nvGrpSpPr>
              <p:grpSpPr>
                <a:xfrm>
                  <a:off x="4328576" y="4933894"/>
                  <a:ext cx="144267" cy="347853"/>
                  <a:chOff x="4328576" y="4933894"/>
                  <a:chExt cx="144267" cy="347853"/>
                </a:xfrm>
                <a:solidFill>
                  <a:schemeClr val="accent1"/>
                </a:solidFill>
              </p:grpSpPr>
              <p:sp>
                <p:nvSpPr>
                  <p:cNvPr id="17455" name="Freeform: Shape 17454">
                    <a:extLst>
                      <a:ext uri="{FF2B5EF4-FFF2-40B4-BE49-F238E27FC236}">
                        <a16:creationId xmlns:a16="http://schemas.microsoft.com/office/drawing/2014/main" id="{B1969EEF-CBC7-4B7A-A9B9-18E5D87C3A14}"/>
                      </a:ext>
                    </a:extLst>
                  </p:cNvPr>
                  <p:cNvSpPr/>
                  <p:nvPr/>
                </p:nvSpPr>
                <p:spPr>
                  <a:xfrm>
                    <a:off x="4328576" y="4933894"/>
                    <a:ext cx="144267" cy="347421"/>
                  </a:xfrm>
                  <a:custGeom>
                    <a:avLst/>
                    <a:gdLst>
                      <a:gd name="connsiteX0" fmla="*/ 67972 w 144267"/>
                      <a:gd name="connsiteY0" fmla="*/ 0 h 347421"/>
                      <a:gd name="connsiteX1" fmla="*/ 144268 w 144267"/>
                      <a:gd name="connsiteY1" fmla="*/ 346520 h 347421"/>
                      <a:gd name="connsiteX2" fmla="*/ 67972 w 144267"/>
                      <a:gd name="connsiteY2" fmla="*/ 0 h 347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4267" h="347421">
                        <a:moveTo>
                          <a:pt x="67972" y="0"/>
                        </a:moveTo>
                        <a:cubicBezTo>
                          <a:pt x="67972" y="0"/>
                          <a:pt x="17490" y="230410"/>
                          <a:pt x="144268" y="346520"/>
                        </a:cubicBezTo>
                        <a:cubicBezTo>
                          <a:pt x="144268" y="346424"/>
                          <a:pt x="-121099" y="383000"/>
                          <a:pt x="67972" y="0"/>
                        </a:cubicBezTo>
                        <a:close/>
                      </a:path>
                    </a:pathLst>
                  </a:custGeom>
                  <a:solidFill>
                    <a:srgbClr val="00968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456" name="Graphic 1">
                    <a:extLst>
                      <a:ext uri="{FF2B5EF4-FFF2-40B4-BE49-F238E27FC236}">
                        <a16:creationId xmlns:a16="http://schemas.microsoft.com/office/drawing/2014/main" id="{10644E95-E64F-4278-A9A8-00D5258AADA1}"/>
                      </a:ext>
                    </a:extLst>
                  </p:cNvPr>
                  <p:cNvGrpSpPr/>
                  <p:nvPr/>
                </p:nvGrpSpPr>
                <p:grpSpPr>
                  <a:xfrm>
                    <a:off x="4332921" y="4936751"/>
                    <a:ext cx="139541" cy="344995"/>
                    <a:chOff x="4332921" y="4936751"/>
                    <a:chExt cx="139541" cy="344995"/>
                  </a:xfrm>
                  <a:solidFill>
                    <a:schemeClr val="accent1"/>
                  </a:solidFill>
                </p:grpSpPr>
                <p:sp>
                  <p:nvSpPr>
                    <p:cNvPr id="17457" name="Freeform: Shape 17456">
                      <a:extLst>
                        <a:ext uri="{FF2B5EF4-FFF2-40B4-BE49-F238E27FC236}">
                          <a16:creationId xmlns:a16="http://schemas.microsoft.com/office/drawing/2014/main" id="{6928AB3E-73D7-4D9C-8FB3-FC390C2D08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0451" y="4937037"/>
                      <a:ext cx="92011" cy="344709"/>
                    </a:xfrm>
                    <a:custGeom>
                      <a:avLst/>
                      <a:gdLst>
                        <a:gd name="connsiteX0" fmla="*/ 0 w 92011"/>
                        <a:gd name="connsiteY0" fmla="*/ 123444 h 344709"/>
                        <a:gd name="connsiteX1" fmla="*/ 13621 w 92011"/>
                        <a:gd name="connsiteY1" fmla="*/ 0 h 344709"/>
                        <a:gd name="connsiteX2" fmla="*/ 13621 w 92011"/>
                        <a:gd name="connsiteY2" fmla="*/ 0 h 344709"/>
                        <a:gd name="connsiteX3" fmla="*/ 16383 w 92011"/>
                        <a:gd name="connsiteY3" fmla="*/ 571 h 344709"/>
                        <a:gd name="connsiteX4" fmla="*/ 2857 w 92011"/>
                        <a:gd name="connsiteY4" fmla="*/ 123444 h 344709"/>
                        <a:gd name="connsiteX5" fmla="*/ 2857 w 92011"/>
                        <a:gd name="connsiteY5" fmla="*/ 123444 h 344709"/>
                        <a:gd name="connsiteX6" fmla="*/ 78200 w 92011"/>
                        <a:gd name="connsiteY6" fmla="*/ 331946 h 344709"/>
                        <a:gd name="connsiteX7" fmla="*/ 78200 w 92011"/>
                        <a:gd name="connsiteY7" fmla="*/ 331946 h 344709"/>
                        <a:gd name="connsiteX8" fmla="*/ 92011 w 92011"/>
                        <a:gd name="connsiteY8" fmla="*/ 342329 h 344709"/>
                        <a:gd name="connsiteX9" fmla="*/ 92011 w 92011"/>
                        <a:gd name="connsiteY9" fmla="*/ 342329 h 344709"/>
                        <a:gd name="connsiteX10" fmla="*/ 92011 w 92011"/>
                        <a:gd name="connsiteY10" fmla="*/ 342329 h 344709"/>
                        <a:gd name="connsiteX11" fmla="*/ 90678 w 92011"/>
                        <a:gd name="connsiteY11" fmla="*/ 344710 h 344709"/>
                        <a:gd name="connsiteX12" fmla="*/ 0 w 92011"/>
                        <a:gd name="connsiteY12" fmla="*/ 123444 h 344709"/>
                        <a:gd name="connsiteX13" fmla="*/ 0 w 92011"/>
                        <a:gd name="connsiteY13" fmla="*/ 123444 h 344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2011" h="344709">
                          <a:moveTo>
                            <a:pt x="0" y="123444"/>
                          </a:moveTo>
                          <a:cubicBezTo>
                            <a:pt x="0" y="87725"/>
                            <a:pt x="4000" y="46768"/>
                            <a:pt x="13621" y="0"/>
                          </a:cubicBezTo>
                          <a:lnTo>
                            <a:pt x="13621" y="0"/>
                          </a:lnTo>
                          <a:lnTo>
                            <a:pt x="16383" y="571"/>
                          </a:lnTo>
                          <a:cubicBezTo>
                            <a:pt x="6763" y="47149"/>
                            <a:pt x="2857" y="87916"/>
                            <a:pt x="2857" y="123444"/>
                          </a:cubicBezTo>
                          <a:lnTo>
                            <a:pt x="2857" y="123444"/>
                          </a:lnTo>
                          <a:cubicBezTo>
                            <a:pt x="2857" y="250031"/>
                            <a:pt x="53149" y="309944"/>
                            <a:pt x="78200" y="331946"/>
                          </a:cubicBezTo>
                          <a:lnTo>
                            <a:pt x="78200" y="331946"/>
                          </a:lnTo>
                          <a:cubicBezTo>
                            <a:pt x="86582" y="339281"/>
                            <a:pt x="92011" y="342329"/>
                            <a:pt x="92011" y="342329"/>
                          </a:cubicBezTo>
                          <a:lnTo>
                            <a:pt x="92011" y="342329"/>
                          </a:lnTo>
                          <a:lnTo>
                            <a:pt x="92011" y="342329"/>
                          </a:lnTo>
                          <a:lnTo>
                            <a:pt x="90678" y="344710"/>
                          </a:lnTo>
                          <a:cubicBezTo>
                            <a:pt x="90297" y="344710"/>
                            <a:pt x="0" y="293275"/>
                            <a:pt x="0" y="123444"/>
                          </a:cubicBezTo>
                          <a:lnTo>
                            <a:pt x="0" y="123444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58" name="Freeform: Shape 17457">
                      <a:extLst>
                        <a:ext uri="{FF2B5EF4-FFF2-40B4-BE49-F238E27FC236}">
                          <a16:creationId xmlns:a16="http://schemas.microsoft.com/office/drawing/2014/main" id="{7C81AFF4-D9E6-4F8B-A910-F2B7C0EAAD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4588" y="4971994"/>
                      <a:ext cx="97123" cy="309753"/>
                    </a:xfrm>
                    <a:custGeom>
                      <a:avLst/>
                      <a:gdLst>
                        <a:gd name="connsiteX0" fmla="*/ 9292 w 97123"/>
                        <a:gd name="connsiteY0" fmla="*/ 286 h 309753"/>
                        <a:gd name="connsiteX1" fmla="*/ 9292 w 97123"/>
                        <a:gd name="connsiteY1" fmla="*/ 286 h 309753"/>
                        <a:gd name="connsiteX2" fmla="*/ 11578 w 97123"/>
                        <a:gd name="connsiteY2" fmla="*/ 0 h 309753"/>
                        <a:gd name="connsiteX3" fmla="*/ 10531 w 97123"/>
                        <a:gd name="connsiteY3" fmla="*/ 67818 h 309753"/>
                        <a:gd name="connsiteX4" fmla="*/ 10531 w 97123"/>
                        <a:gd name="connsiteY4" fmla="*/ 67818 h 309753"/>
                        <a:gd name="connsiteX5" fmla="*/ 10912 w 97123"/>
                        <a:gd name="connsiteY5" fmla="*/ 69056 h 309753"/>
                        <a:gd name="connsiteX6" fmla="*/ 17579 w 97123"/>
                        <a:gd name="connsiteY6" fmla="*/ 206597 h 309753"/>
                        <a:gd name="connsiteX7" fmla="*/ 17579 w 97123"/>
                        <a:gd name="connsiteY7" fmla="*/ 206597 h 309753"/>
                        <a:gd name="connsiteX8" fmla="*/ 80539 w 97123"/>
                        <a:gd name="connsiteY8" fmla="*/ 298228 h 309753"/>
                        <a:gd name="connsiteX9" fmla="*/ 80539 w 97123"/>
                        <a:gd name="connsiteY9" fmla="*/ 298228 h 309753"/>
                        <a:gd name="connsiteX10" fmla="*/ 94732 w 97123"/>
                        <a:gd name="connsiteY10" fmla="*/ 306324 h 309753"/>
                        <a:gd name="connsiteX11" fmla="*/ 94732 w 97123"/>
                        <a:gd name="connsiteY11" fmla="*/ 306324 h 309753"/>
                        <a:gd name="connsiteX12" fmla="*/ 97017 w 97123"/>
                        <a:gd name="connsiteY12" fmla="*/ 307276 h 309753"/>
                        <a:gd name="connsiteX13" fmla="*/ 97017 w 97123"/>
                        <a:gd name="connsiteY13" fmla="*/ 307276 h 309753"/>
                        <a:gd name="connsiteX14" fmla="*/ 97017 w 97123"/>
                        <a:gd name="connsiteY14" fmla="*/ 307276 h 309753"/>
                        <a:gd name="connsiteX15" fmla="*/ 96922 w 97123"/>
                        <a:gd name="connsiteY15" fmla="*/ 308134 h 309753"/>
                        <a:gd name="connsiteX16" fmla="*/ 96922 w 97123"/>
                        <a:gd name="connsiteY16" fmla="*/ 308134 h 309753"/>
                        <a:gd name="connsiteX17" fmla="*/ 96351 w 97123"/>
                        <a:gd name="connsiteY17" fmla="*/ 309753 h 309753"/>
                        <a:gd name="connsiteX18" fmla="*/ 87397 w 97123"/>
                        <a:gd name="connsiteY18" fmla="*/ 304324 h 309753"/>
                        <a:gd name="connsiteX19" fmla="*/ 87397 w 97123"/>
                        <a:gd name="connsiteY19" fmla="*/ 304324 h 309753"/>
                        <a:gd name="connsiteX20" fmla="*/ 17484 w 97123"/>
                        <a:gd name="connsiteY20" fmla="*/ 205740 h 309753"/>
                        <a:gd name="connsiteX21" fmla="*/ 17484 w 97123"/>
                        <a:gd name="connsiteY21" fmla="*/ 205740 h 309753"/>
                        <a:gd name="connsiteX22" fmla="*/ 434 w 97123"/>
                        <a:gd name="connsiteY22" fmla="*/ 114967 h 309753"/>
                        <a:gd name="connsiteX23" fmla="*/ 434 w 97123"/>
                        <a:gd name="connsiteY23" fmla="*/ 114967 h 309753"/>
                        <a:gd name="connsiteX24" fmla="*/ 9292 w 97123"/>
                        <a:gd name="connsiteY24" fmla="*/ 286 h 30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97123" h="309753">
                          <a:moveTo>
                            <a:pt x="9292" y="286"/>
                          </a:moveTo>
                          <a:lnTo>
                            <a:pt x="9292" y="286"/>
                          </a:lnTo>
                          <a:cubicBezTo>
                            <a:pt x="9292" y="0"/>
                            <a:pt x="11578" y="191"/>
                            <a:pt x="11578" y="0"/>
                          </a:cubicBezTo>
                          <a:cubicBezTo>
                            <a:pt x="3768" y="30575"/>
                            <a:pt x="3291" y="53340"/>
                            <a:pt x="10531" y="67818"/>
                          </a:cubicBezTo>
                          <a:lnTo>
                            <a:pt x="10531" y="67818"/>
                          </a:lnTo>
                          <a:cubicBezTo>
                            <a:pt x="10531" y="68199"/>
                            <a:pt x="10912" y="68770"/>
                            <a:pt x="10912" y="69056"/>
                          </a:cubicBezTo>
                          <a:cubicBezTo>
                            <a:pt x="3577" y="127444"/>
                            <a:pt x="7864" y="172402"/>
                            <a:pt x="17579" y="206597"/>
                          </a:cubicBezTo>
                          <a:lnTo>
                            <a:pt x="17579" y="206597"/>
                          </a:lnTo>
                          <a:cubicBezTo>
                            <a:pt x="31581" y="260318"/>
                            <a:pt x="61584" y="286322"/>
                            <a:pt x="80539" y="298228"/>
                          </a:cubicBezTo>
                          <a:lnTo>
                            <a:pt x="80539" y="298228"/>
                          </a:lnTo>
                          <a:cubicBezTo>
                            <a:pt x="86826" y="302514"/>
                            <a:pt x="91874" y="304991"/>
                            <a:pt x="94732" y="306324"/>
                          </a:cubicBezTo>
                          <a:lnTo>
                            <a:pt x="94732" y="306324"/>
                          </a:lnTo>
                          <a:cubicBezTo>
                            <a:pt x="96065" y="306991"/>
                            <a:pt x="96827" y="307276"/>
                            <a:pt x="97017" y="307276"/>
                          </a:cubicBezTo>
                          <a:lnTo>
                            <a:pt x="97017" y="307276"/>
                          </a:lnTo>
                          <a:cubicBezTo>
                            <a:pt x="97017" y="307276"/>
                            <a:pt x="97017" y="307276"/>
                            <a:pt x="97017" y="307276"/>
                          </a:cubicBezTo>
                          <a:cubicBezTo>
                            <a:pt x="97303" y="307276"/>
                            <a:pt x="96922" y="308134"/>
                            <a:pt x="96922" y="308134"/>
                          </a:cubicBezTo>
                          <a:lnTo>
                            <a:pt x="96922" y="308134"/>
                          </a:lnTo>
                          <a:lnTo>
                            <a:pt x="96351" y="309753"/>
                          </a:lnTo>
                          <a:cubicBezTo>
                            <a:pt x="96256" y="309753"/>
                            <a:pt x="92922" y="308039"/>
                            <a:pt x="87397" y="304324"/>
                          </a:cubicBezTo>
                          <a:lnTo>
                            <a:pt x="87397" y="304324"/>
                          </a:lnTo>
                          <a:cubicBezTo>
                            <a:pt x="71395" y="293370"/>
                            <a:pt x="37677" y="264700"/>
                            <a:pt x="17484" y="205740"/>
                          </a:cubicBezTo>
                          <a:lnTo>
                            <a:pt x="17484" y="205740"/>
                          </a:lnTo>
                          <a:cubicBezTo>
                            <a:pt x="8625" y="181166"/>
                            <a:pt x="2149" y="151257"/>
                            <a:pt x="434" y="114967"/>
                          </a:cubicBezTo>
                          <a:lnTo>
                            <a:pt x="434" y="114967"/>
                          </a:lnTo>
                          <a:cubicBezTo>
                            <a:pt x="-1090" y="82201"/>
                            <a:pt x="1291" y="44196"/>
                            <a:pt x="9292" y="286"/>
                          </a:cubicBez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59" name="Freeform: Shape 17458">
                      <a:extLst>
                        <a:ext uri="{FF2B5EF4-FFF2-40B4-BE49-F238E27FC236}">
                          <a16:creationId xmlns:a16="http://schemas.microsoft.com/office/drawing/2014/main" id="{3697B2DF-299C-4FD1-A65C-3158929E17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7866" y="5006379"/>
                      <a:ext cx="103556" cy="275177"/>
                    </a:xfrm>
                    <a:custGeom>
                      <a:avLst/>
                      <a:gdLst>
                        <a:gd name="connsiteX0" fmla="*/ 5823 w 103556"/>
                        <a:gd name="connsiteY0" fmla="*/ 1238 h 275177"/>
                        <a:gd name="connsiteX1" fmla="*/ 5823 w 103556"/>
                        <a:gd name="connsiteY1" fmla="*/ 1238 h 275177"/>
                        <a:gd name="connsiteX2" fmla="*/ 7632 w 103556"/>
                        <a:gd name="connsiteY2" fmla="*/ 0 h 275177"/>
                        <a:gd name="connsiteX3" fmla="*/ 18967 w 103556"/>
                        <a:gd name="connsiteY3" fmla="*/ 12764 h 275177"/>
                        <a:gd name="connsiteX4" fmla="*/ 18967 w 103556"/>
                        <a:gd name="connsiteY4" fmla="*/ 12764 h 275177"/>
                        <a:gd name="connsiteX5" fmla="*/ 19824 w 103556"/>
                        <a:gd name="connsiteY5" fmla="*/ 14002 h 275177"/>
                        <a:gd name="connsiteX6" fmla="*/ 12966 w 103556"/>
                        <a:gd name="connsiteY6" fmla="*/ 166211 h 275177"/>
                        <a:gd name="connsiteX7" fmla="*/ 12966 w 103556"/>
                        <a:gd name="connsiteY7" fmla="*/ 166211 h 275177"/>
                        <a:gd name="connsiteX8" fmla="*/ 83832 w 103556"/>
                        <a:gd name="connsiteY8" fmla="*/ 265081 h 275177"/>
                        <a:gd name="connsiteX9" fmla="*/ 83832 w 103556"/>
                        <a:gd name="connsiteY9" fmla="*/ 265081 h 275177"/>
                        <a:gd name="connsiteX10" fmla="*/ 100406 w 103556"/>
                        <a:gd name="connsiteY10" fmla="*/ 271939 h 275177"/>
                        <a:gd name="connsiteX11" fmla="*/ 100406 w 103556"/>
                        <a:gd name="connsiteY11" fmla="*/ 271939 h 275177"/>
                        <a:gd name="connsiteX12" fmla="*/ 103168 w 103556"/>
                        <a:gd name="connsiteY12" fmla="*/ 272701 h 275177"/>
                        <a:gd name="connsiteX13" fmla="*/ 103168 w 103556"/>
                        <a:gd name="connsiteY13" fmla="*/ 272701 h 275177"/>
                        <a:gd name="connsiteX14" fmla="*/ 103168 w 103556"/>
                        <a:gd name="connsiteY14" fmla="*/ 272701 h 275177"/>
                        <a:gd name="connsiteX15" fmla="*/ 103549 w 103556"/>
                        <a:gd name="connsiteY15" fmla="*/ 273368 h 275177"/>
                        <a:gd name="connsiteX16" fmla="*/ 103549 w 103556"/>
                        <a:gd name="connsiteY16" fmla="*/ 273368 h 275177"/>
                        <a:gd name="connsiteX17" fmla="*/ 103073 w 103556"/>
                        <a:gd name="connsiteY17" fmla="*/ 275177 h 275177"/>
                        <a:gd name="connsiteX18" fmla="*/ 94500 w 103556"/>
                        <a:gd name="connsiteY18" fmla="*/ 270796 h 275177"/>
                        <a:gd name="connsiteX19" fmla="*/ 94500 w 103556"/>
                        <a:gd name="connsiteY19" fmla="*/ 270796 h 275177"/>
                        <a:gd name="connsiteX20" fmla="*/ 23349 w 103556"/>
                        <a:gd name="connsiteY20" fmla="*/ 188023 h 275177"/>
                        <a:gd name="connsiteX21" fmla="*/ 23349 w 103556"/>
                        <a:gd name="connsiteY21" fmla="*/ 188023 h 275177"/>
                        <a:gd name="connsiteX22" fmla="*/ 1727 w 103556"/>
                        <a:gd name="connsiteY22" fmla="*/ 106870 h 275177"/>
                        <a:gd name="connsiteX23" fmla="*/ 1727 w 103556"/>
                        <a:gd name="connsiteY23" fmla="*/ 106870 h 275177"/>
                        <a:gd name="connsiteX24" fmla="*/ 5823 w 103556"/>
                        <a:gd name="connsiteY24" fmla="*/ 1238 h 275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03556" h="275177">
                          <a:moveTo>
                            <a:pt x="5823" y="1238"/>
                          </a:moveTo>
                          <a:lnTo>
                            <a:pt x="5823" y="1238"/>
                          </a:lnTo>
                          <a:cubicBezTo>
                            <a:pt x="5823" y="762"/>
                            <a:pt x="7632" y="571"/>
                            <a:pt x="7632" y="0"/>
                          </a:cubicBezTo>
                          <a:cubicBezTo>
                            <a:pt x="1537" y="14573"/>
                            <a:pt x="4584" y="19431"/>
                            <a:pt x="18967" y="12764"/>
                          </a:cubicBezTo>
                          <a:lnTo>
                            <a:pt x="18967" y="12764"/>
                          </a:lnTo>
                          <a:cubicBezTo>
                            <a:pt x="18967" y="13049"/>
                            <a:pt x="19824" y="13716"/>
                            <a:pt x="19824" y="14002"/>
                          </a:cubicBezTo>
                          <a:cubicBezTo>
                            <a:pt x="5061" y="79439"/>
                            <a:pt x="5156" y="128969"/>
                            <a:pt x="12966" y="166211"/>
                          </a:cubicBezTo>
                          <a:lnTo>
                            <a:pt x="12966" y="166211"/>
                          </a:lnTo>
                          <a:cubicBezTo>
                            <a:pt x="24206" y="228410"/>
                            <a:pt x="60687" y="254222"/>
                            <a:pt x="83832" y="265081"/>
                          </a:cubicBezTo>
                          <a:lnTo>
                            <a:pt x="83832" y="265081"/>
                          </a:lnTo>
                          <a:cubicBezTo>
                            <a:pt x="91071" y="268891"/>
                            <a:pt x="96977" y="270986"/>
                            <a:pt x="100406" y="271939"/>
                          </a:cubicBezTo>
                          <a:lnTo>
                            <a:pt x="100406" y="271939"/>
                          </a:lnTo>
                          <a:cubicBezTo>
                            <a:pt x="101835" y="272510"/>
                            <a:pt x="102787" y="272701"/>
                            <a:pt x="103168" y="272701"/>
                          </a:cubicBezTo>
                          <a:lnTo>
                            <a:pt x="103168" y="272701"/>
                          </a:lnTo>
                          <a:cubicBezTo>
                            <a:pt x="103168" y="272701"/>
                            <a:pt x="103168" y="272701"/>
                            <a:pt x="103168" y="272701"/>
                          </a:cubicBezTo>
                          <a:cubicBezTo>
                            <a:pt x="103645" y="272701"/>
                            <a:pt x="103549" y="273368"/>
                            <a:pt x="103549" y="273368"/>
                          </a:cubicBezTo>
                          <a:lnTo>
                            <a:pt x="103549" y="273368"/>
                          </a:lnTo>
                          <a:lnTo>
                            <a:pt x="103073" y="275177"/>
                          </a:lnTo>
                          <a:cubicBezTo>
                            <a:pt x="102978" y="275177"/>
                            <a:pt x="99834" y="273844"/>
                            <a:pt x="94500" y="270796"/>
                          </a:cubicBezTo>
                          <a:lnTo>
                            <a:pt x="94500" y="270796"/>
                          </a:lnTo>
                          <a:cubicBezTo>
                            <a:pt x="78879" y="262033"/>
                            <a:pt x="45351" y="238696"/>
                            <a:pt x="23349" y="188023"/>
                          </a:cubicBezTo>
                          <a:lnTo>
                            <a:pt x="23349" y="188023"/>
                          </a:lnTo>
                          <a:cubicBezTo>
                            <a:pt x="13157" y="166497"/>
                            <a:pt x="5156" y="139922"/>
                            <a:pt x="1727" y="106870"/>
                          </a:cubicBezTo>
                          <a:lnTo>
                            <a:pt x="1727" y="106870"/>
                          </a:lnTo>
                          <a:cubicBezTo>
                            <a:pt x="-1321" y="77248"/>
                            <a:pt x="-559" y="42291"/>
                            <a:pt x="5823" y="1238"/>
                          </a:cubicBez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60" name="Freeform: Shape 17459">
                      <a:extLst>
                        <a:ext uri="{FF2B5EF4-FFF2-40B4-BE49-F238E27FC236}">
                          <a16:creationId xmlns:a16="http://schemas.microsoft.com/office/drawing/2014/main" id="{1C2BBB85-4C45-40D3-8AA7-3C222B2336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0295" y="4998568"/>
                      <a:ext cx="111024" cy="283082"/>
                    </a:xfrm>
                    <a:custGeom>
                      <a:avLst/>
                      <a:gdLst>
                        <a:gd name="connsiteX0" fmla="*/ 3202 w 111024"/>
                        <a:gd name="connsiteY0" fmla="*/ 44291 h 283082"/>
                        <a:gd name="connsiteX1" fmla="*/ 3202 w 111024"/>
                        <a:gd name="connsiteY1" fmla="*/ 44291 h 283082"/>
                        <a:gd name="connsiteX2" fmla="*/ 4631 w 111024"/>
                        <a:gd name="connsiteY2" fmla="*/ 42196 h 283082"/>
                        <a:gd name="connsiteX3" fmla="*/ 28443 w 111024"/>
                        <a:gd name="connsiteY3" fmla="*/ 0 h 283082"/>
                        <a:gd name="connsiteX4" fmla="*/ 28443 w 111024"/>
                        <a:gd name="connsiteY4" fmla="*/ 0 h 283082"/>
                        <a:gd name="connsiteX5" fmla="*/ 29681 w 111024"/>
                        <a:gd name="connsiteY5" fmla="*/ 1238 h 283082"/>
                        <a:gd name="connsiteX6" fmla="*/ 9298 w 111024"/>
                        <a:gd name="connsiteY6" fmla="*/ 168116 h 283082"/>
                        <a:gd name="connsiteX7" fmla="*/ 9298 w 111024"/>
                        <a:gd name="connsiteY7" fmla="*/ 168116 h 283082"/>
                        <a:gd name="connsiteX8" fmla="*/ 88069 w 111024"/>
                        <a:gd name="connsiteY8" fmla="*/ 274225 h 283082"/>
                        <a:gd name="connsiteX9" fmla="*/ 88069 w 111024"/>
                        <a:gd name="connsiteY9" fmla="*/ 274225 h 283082"/>
                        <a:gd name="connsiteX10" fmla="*/ 107024 w 111024"/>
                        <a:gd name="connsiteY10" fmla="*/ 279940 h 283082"/>
                        <a:gd name="connsiteX11" fmla="*/ 107024 w 111024"/>
                        <a:gd name="connsiteY11" fmla="*/ 279940 h 283082"/>
                        <a:gd name="connsiteX12" fmla="*/ 110168 w 111024"/>
                        <a:gd name="connsiteY12" fmla="*/ 280511 h 283082"/>
                        <a:gd name="connsiteX13" fmla="*/ 110168 w 111024"/>
                        <a:gd name="connsiteY13" fmla="*/ 280511 h 283082"/>
                        <a:gd name="connsiteX14" fmla="*/ 110168 w 111024"/>
                        <a:gd name="connsiteY14" fmla="*/ 280511 h 283082"/>
                        <a:gd name="connsiteX15" fmla="*/ 111025 w 111024"/>
                        <a:gd name="connsiteY15" fmla="*/ 280988 h 283082"/>
                        <a:gd name="connsiteX16" fmla="*/ 111025 w 111024"/>
                        <a:gd name="connsiteY16" fmla="*/ 280988 h 283082"/>
                        <a:gd name="connsiteX17" fmla="*/ 110739 w 111024"/>
                        <a:gd name="connsiteY17" fmla="*/ 283083 h 283082"/>
                        <a:gd name="connsiteX18" fmla="*/ 102643 w 111024"/>
                        <a:gd name="connsiteY18" fmla="*/ 279845 h 283082"/>
                        <a:gd name="connsiteX19" fmla="*/ 102643 w 111024"/>
                        <a:gd name="connsiteY19" fmla="*/ 279845 h 283082"/>
                        <a:gd name="connsiteX20" fmla="*/ 30348 w 111024"/>
                        <a:gd name="connsiteY20" fmla="*/ 212789 h 283082"/>
                        <a:gd name="connsiteX21" fmla="*/ 30348 w 111024"/>
                        <a:gd name="connsiteY21" fmla="*/ 212789 h 283082"/>
                        <a:gd name="connsiteX22" fmla="*/ 4154 w 111024"/>
                        <a:gd name="connsiteY22" fmla="*/ 141351 h 283082"/>
                        <a:gd name="connsiteX23" fmla="*/ 4154 w 111024"/>
                        <a:gd name="connsiteY23" fmla="*/ 141351 h 283082"/>
                        <a:gd name="connsiteX24" fmla="*/ 3202 w 111024"/>
                        <a:gd name="connsiteY24" fmla="*/ 44291 h 2830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11024" h="283082">
                          <a:moveTo>
                            <a:pt x="3202" y="44291"/>
                          </a:moveTo>
                          <a:lnTo>
                            <a:pt x="3202" y="44291"/>
                          </a:lnTo>
                          <a:cubicBezTo>
                            <a:pt x="3202" y="43529"/>
                            <a:pt x="4535" y="42958"/>
                            <a:pt x="4631" y="42196"/>
                          </a:cubicBezTo>
                          <a:cubicBezTo>
                            <a:pt x="344" y="40767"/>
                            <a:pt x="6821" y="27623"/>
                            <a:pt x="28443" y="0"/>
                          </a:cubicBezTo>
                          <a:lnTo>
                            <a:pt x="28443" y="0"/>
                          </a:lnTo>
                          <a:cubicBezTo>
                            <a:pt x="28443" y="191"/>
                            <a:pt x="29681" y="1048"/>
                            <a:pt x="29681" y="1238"/>
                          </a:cubicBezTo>
                          <a:cubicBezTo>
                            <a:pt x="7488" y="73724"/>
                            <a:pt x="3488" y="127921"/>
                            <a:pt x="9298" y="168116"/>
                          </a:cubicBezTo>
                          <a:lnTo>
                            <a:pt x="9298" y="168116"/>
                          </a:lnTo>
                          <a:cubicBezTo>
                            <a:pt x="17680" y="238697"/>
                            <a:pt x="60638" y="264509"/>
                            <a:pt x="88069" y="274225"/>
                          </a:cubicBezTo>
                          <a:lnTo>
                            <a:pt x="88069" y="274225"/>
                          </a:lnTo>
                          <a:cubicBezTo>
                            <a:pt x="96166" y="277463"/>
                            <a:pt x="102928" y="279178"/>
                            <a:pt x="107024" y="279940"/>
                          </a:cubicBezTo>
                          <a:lnTo>
                            <a:pt x="107024" y="279940"/>
                          </a:lnTo>
                          <a:cubicBezTo>
                            <a:pt x="108548" y="280321"/>
                            <a:pt x="109596" y="280511"/>
                            <a:pt x="110168" y="280511"/>
                          </a:cubicBezTo>
                          <a:lnTo>
                            <a:pt x="110168" y="280511"/>
                          </a:lnTo>
                          <a:cubicBezTo>
                            <a:pt x="110168" y="280511"/>
                            <a:pt x="110168" y="280511"/>
                            <a:pt x="110168" y="280511"/>
                          </a:cubicBezTo>
                          <a:cubicBezTo>
                            <a:pt x="110930" y="280511"/>
                            <a:pt x="111025" y="280988"/>
                            <a:pt x="111025" y="280988"/>
                          </a:cubicBezTo>
                          <a:lnTo>
                            <a:pt x="111025" y="280988"/>
                          </a:lnTo>
                          <a:lnTo>
                            <a:pt x="110739" y="283083"/>
                          </a:lnTo>
                          <a:cubicBezTo>
                            <a:pt x="110644" y="283083"/>
                            <a:pt x="107596" y="282131"/>
                            <a:pt x="102643" y="279845"/>
                          </a:cubicBezTo>
                          <a:lnTo>
                            <a:pt x="102643" y="279845"/>
                          </a:lnTo>
                          <a:cubicBezTo>
                            <a:pt x="87498" y="273272"/>
                            <a:pt x="54160" y="255270"/>
                            <a:pt x="30348" y="212789"/>
                          </a:cubicBezTo>
                          <a:lnTo>
                            <a:pt x="30348" y="212789"/>
                          </a:lnTo>
                          <a:cubicBezTo>
                            <a:pt x="18918" y="194405"/>
                            <a:pt x="9298" y="170974"/>
                            <a:pt x="4154" y="141351"/>
                          </a:cubicBezTo>
                          <a:lnTo>
                            <a:pt x="4154" y="141351"/>
                          </a:lnTo>
                          <a:cubicBezTo>
                            <a:pt x="-703" y="114491"/>
                            <a:pt x="-1656" y="82487"/>
                            <a:pt x="3202" y="44291"/>
                          </a:cubicBez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61" name="Freeform: Shape 17460">
                      <a:extLst>
                        <a:ext uri="{FF2B5EF4-FFF2-40B4-BE49-F238E27FC236}">
                          <a16:creationId xmlns:a16="http://schemas.microsoft.com/office/drawing/2014/main" id="{F543817F-B4C6-41BF-9922-9A2A907612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1902" y="4977994"/>
                      <a:ext cx="119131" cy="303656"/>
                    </a:xfrm>
                    <a:custGeom>
                      <a:avLst/>
                      <a:gdLst>
                        <a:gd name="connsiteX0" fmla="*/ 1403 w 119131"/>
                        <a:gd name="connsiteY0" fmla="*/ 100203 h 303656"/>
                        <a:gd name="connsiteX1" fmla="*/ 1403 w 119131"/>
                        <a:gd name="connsiteY1" fmla="*/ 100203 h 303656"/>
                        <a:gd name="connsiteX2" fmla="*/ 2356 w 119131"/>
                        <a:gd name="connsiteY2" fmla="*/ 97250 h 303656"/>
                        <a:gd name="connsiteX3" fmla="*/ 38646 w 119131"/>
                        <a:gd name="connsiteY3" fmla="*/ 0 h 303656"/>
                        <a:gd name="connsiteX4" fmla="*/ 38646 w 119131"/>
                        <a:gd name="connsiteY4" fmla="*/ 0 h 303656"/>
                        <a:gd name="connsiteX5" fmla="*/ 40360 w 119131"/>
                        <a:gd name="connsiteY5" fmla="*/ 1238 h 303656"/>
                        <a:gd name="connsiteX6" fmla="*/ 6451 w 119131"/>
                        <a:gd name="connsiteY6" fmla="*/ 182785 h 303656"/>
                        <a:gd name="connsiteX7" fmla="*/ 6451 w 119131"/>
                        <a:gd name="connsiteY7" fmla="*/ 182785 h 303656"/>
                        <a:gd name="connsiteX8" fmla="*/ 93033 w 119131"/>
                        <a:gd name="connsiteY8" fmla="*/ 296132 h 303656"/>
                        <a:gd name="connsiteX9" fmla="*/ 93033 w 119131"/>
                        <a:gd name="connsiteY9" fmla="*/ 296132 h 303656"/>
                        <a:gd name="connsiteX10" fmla="*/ 114274 w 119131"/>
                        <a:gd name="connsiteY10" fmla="*/ 300704 h 303656"/>
                        <a:gd name="connsiteX11" fmla="*/ 114274 w 119131"/>
                        <a:gd name="connsiteY11" fmla="*/ 300704 h 303656"/>
                        <a:gd name="connsiteX12" fmla="*/ 117798 w 119131"/>
                        <a:gd name="connsiteY12" fmla="*/ 301085 h 303656"/>
                        <a:gd name="connsiteX13" fmla="*/ 117798 w 119131"/>
                        <a:gd name="connsiteY13" fmla="*/ 301085 h 303656"/>
                        <a:gd name="connsiteX14" fmla="*/ 117798 w 119131"/>
                        <a:gd name="connsiteY14" fmla="*/ 301085 h 303656"/>
                        <a:gd name="connsiteX15" fmla="*/ 119132 w 119131"/>
                        <a:gd name="connsiteY15" fmla="*/ 301371 h 303656"/>
                        <a:gd name="connsiteX16" fmla="*/ 119132 w 119131"/>
                        <a:gd name="connsiteY16" fmla="*/ 301371 h 303656"/>
                        <a:gd name="connsiteX17" fmla="*/ 119037 w 119131"/>
                        <a:gd name="connsiteY17" fmla="*/ 303657 h 303656"/>
                        <a:gd name="connsiteX18" fmla="*/ 111321 w 119131"/>
                        <a:gd name="connsiteY18" fmla="*/ 301562 h 303656"/>
                        <a:gd name="connsiteX19" fmla="*/ 111321 w 119131"/>
                        <a:gd name="connsiteY19" fmla="*/ 301562 h 303656"/>
                        <a:gd name="connsiteX20" fmla="*/ 37788 w 119131"/>
                        <a:gd name="connsiteY20" fmla="*/ 250317 h 303656"/>
                        <a:gd name="connsiteX21" fmla="*/ 37788 w 119131"/>
                        <a:gd name="connsiteY21" fmla="*/ 250317 h 303656"/>
                        <a:gd name="connsiteX22" fmla="*/ 7023 w 119131"/>
                        <a:gd name="connsiteY22" fmla="*/ 188500 h 303656"/>
                        <a:gd name="connsiteX23" fmla="*/ 7023 w 119131"/>
                        <a:gd name="connsiteY23" fmla="*/ 188500 h 303656"/>
                        <a:gd name="connsiteX24" fmla="*/ 1403 w 119131"/>
                        <a:gd name="connsiteY24" fmla="*/ 100203 h 303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19131" h="303656">
                          <a:moveTo>
                            <a:pt x="1403" y="100203"/>
                          </a:moveTo>
                          <a:lnTo>
                            <a:pt x="1403" y="100203"/>
                          </a:lnTo>
                          <a:cubicBezTo>
                            <a:pt x="1403" y="99155"/>
                            <a:pt x="2356" y="98298"/>
                            <a:pt x="2356" y="97250"/>
                          </a:cubicBezTo>
                          <a:cubicBezTo>
                            <a:pt x="-121" y="79820"/>
                            <a:pt x="9785" y="48768"/>
                            <a:pt x="38646" y="0"/>
                          </a:cubicBezTo>
                          <a:lnTo>
                            <a:pt x="38646" y="0"/>
                          </a:lnTo>
                          <a:cubicBezTo>
                            <a:pt x="38646" y="191"/>
                            <a:pt x="40360" y="1048"/>
                            <a:pt x="40360" y="1238"/>
                          </a:cubicBezTo>
                          <a:cubicBezTo>
                            <a:pt x="10737" y="80772"/>
                            <a:pt x="2546" y="139541"/>
                            <a:pt x="6451" y="182785"/>
                          </a:cubicBezTo>
                          <a:lnTo>
                            <a:pt x="6451" y="182785"/>
                          </a:lnTo>
                          <a:cubicBezTo>
                            <a:pt x="12071" y="261842"/>
                            <a:pt x="61506" y="287465"/>
                            <a:pt x="93033" y="296132"/>
                          </a:cubicBezTo>
                          <a:lnTo>
                            <a:pt x="93033" y="296132"/>
                          </a:lnTo>
                          <a:cubicBezTo>
                            <a:pt x="102082" y="298895"/>
                            <a:pt x="109607" y="300133"/>
                            <a:pt x="114274" y="300704"/>
                          </a:cubicBezTo>
                          <a:lnTo>
                            <a:pt x="114274" y="300704"/>
                          </a:lnTo>
                          <a:cubicBezTo>
                            <a:pt x="115893" y="300990"/>
                            <a:pt x="117036" y="301085"/>
                            <a:pt x="117798" y="301085"/>
                          </a:cubicBezTo>
                          <a:lnTo>
                            <a:pt x="117798" y="301085"/>
                          </a:lnTo>
                          <a:cubicBezTo>
                            <a:pt x="117798" y="301085"/>
                            <a:pt x="117798" y="301085"/>
                            <a:pt x="117798" y="301085"/>
                          </a:cubicBezTo>
                          <a:cubicBezTo>
                            <a:pt x="118751" y="301085"/>
                            <a:pt x="119132" y="301371"/>
                            <a:pt x="119132" y="301371"/>
                          </a:cubicBezTo>
                          <a:lnTo>
                            <a:pt x="119132" y="301371"/>
                          </a:lnTo>
                          <a:lnTo>
                            <a:pt x="119037" y="303657"/>
                          </a:lnTo>
                          <a:cubicBezTo>
                            <a:pt x="119037" y="303657"/>
                            <a:pt x="116084" y="303086"/>
                            <a:pt x="111321" y="301562"/>
                          </a:cubicBezTo>
                          <a:lnTo>
                            <a:pt x="111321" y="301562"/>
                          </a:lnTo>
                          <a:cubicBezTo>
                            <a:pt x="96558" y="297180"/>
                            <a:pt x="63506" y="284512"/>
                            <a:pt x="37788" y="250317"/>
                          </a:cubicBezTo>
                          <a:lnTo>
                            <a:pt x="37788" y="250317"/>
                          </a:lnTo>
                          <a:cubicBezTo>
                            <a:pt x="25025" y="234982"/>
                            <a:pt x="13785" y="214884"/>
                            <a:pt x="7023" y="188500"/>
                          </a:cubicBezTo>
                          <a:lnTo>
                            <a:pt x="7023" y="188500"/>
                          </a:lnTo>
                          <a:cubicBezTo>
                            <a:pt x="736" y="164497"/>
                            <a:pt x="-1836" y="135541"/>
                            <a:pt x="1403" y="100203"/>
                          </a:cubicBez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62" name="Freeform: Shape 17461">
                      <a:extLst>
                        <a:ext uri="{FF2B5EF4-FFF2-40B4-BE49-F238E27FC236}">
                          <a16:creationId xmlns:a16="http://schemas.microsoft.com/office/drawing/2014/main" id="{3A36BA11-D313-4218-BC12-413C7F1400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2769" y="4957230"/>
                      <a:ext cx="128170" cy="324135"/>
                    </a:xfrm>
                    <a:custGeom>
                      <a:avLst/>
                      <a:gdLst>
                        <a:gd name="connsiteX0" fmla="*/ 344 w 128170"/>
                        <a:gd name="connsiteY0" fmla="*/ 156210 h 324135"/>
                        <a:gd name="connsiteX1" fmla="*/ 344 w 128170"/>
                        <a:gd name="connsiteY1" fmla="*/ 156210 h 324135"/>
                        <a:gd name="connsiteX2" fmla="*/ 821 w 128170"/>
                        <a:gd name="connsiteY2" fmla="*/ 152305 h 324135"/>
                        <a:gd name="connsiteX3" fmla="*/ 49589 w 128170"/>
                        <a:gd name="connsiteY3" fmla="*/ 0 h 324135"/>
                        <a:gd name="connsiteX4" fmla="*/ 49589 w 128170"/>
                        <a:gd name="connsiteY4" fmla="*/ 0 h 324135"/>
                        <a:gd name="connsiteX5" fmla="*/ 51684 w 128170"/>
                        <a:gd name="connsiteY5" fmla="*/ 1238 h 324135"/>
                        <a:gd name="connsiteX6" fmla="*/ 4154 w 128170"/>
                        <a:gd name="connsiteY6" fmla="*/ 197453 h 324135"/>
                        <a:gd name="connsiteX7" fmla="*/ 4154 w 128170"/>
                        <a:gd name="connsiteY7" fmla="*/ 197453 h 324135"/>
                        <a:gd name="connsiteX8" fmla="*/ 98642 w 128170"/>
                        <a:gd name="connsiteY8" fmla="*/ 318040 h 324135"/>
                        <a:gd name="connsiteX9" fmla="*/ 98642 w 128170"/>
                        <a:gd name="connsiteY9" fmla="*/ 318040 h 324135"/>
                        <a:gd name="connsiteX10" fmla="*/ 122264 w 128170"/>
                        <a:gd name="connsiteY10" fmla="*/ 321373 h 324135"/>
                        <a:gd name="connsiteX11" fmla="*/ 122264 w 128170"/>
                        <a:gd name="connsiteY11" fmla="*/ 321373 h 324135"/>
                        <a:gd name="connsiteX12" fmla="*/ 126265 w 128170"/>
                        <a:gd name="connsiteY12" fmla="*/ 321469 h 324135"/>
                        <a:gd name="connsiteX13" fmla="*/ 126265 w 128170"/>
                        <a:gd name="connsiteY13" fmla="*/ 321469 h 324135"/>
                        <a:gd name="connsiteX14" fmla="*/ 126265 w 128170"/>
                        <a:gd name="connsiteY14" fmla="*/ 321469 h 324135"/>
                        <a:gd name="connsiteX15" fmla="*/ 128075 w 128170"/>
                        <a:gd name="connsiteY15" fmla="*/ 321564 h 324135"/>
                        <a:gd name="connsiteX16" fmla="*/ 128075 w 128170"/>
                        <a:gd name="connsiteY16" fmla="*/ 321564 h 324135"/>
                        <a:gd name="connsiteX17" fmla="*/ 128170 w 128170"/>
                        <a:gd name="connsiteY17" fmla="*/ 324136 h 324135"/>
                        <a:gd name="connsiteX18" fmla="*/ 120836 w 128170"/>
                        <a:gd name="connsiteY18" fmla="*/ 323183 h 324135"/>
                        <a:gd name="connsiteX19" fmla="*/ 120836 w 128170"/>
                        <a:gd name="connsiteY19" fmla="*/ 323183 h 324135"/>
                        <a:gd name="connsiteX20" fmla="*/ 46160 w 128170"/>
                        <a:gd name="connsiteY20" fmla="*/ 287655 h 324135"/>
                        <a:gd name="connsiteX21" fmla="*/ 46160 w 128170"/>
                        <a:gd name="connsiteY21" fmla="*/ 287655 h 324135"/>
                        <a:gd name="connsiteX22" fmla="*/ 10822 w 128170"/>
                        <a:gd name="connsiteY22" fmla="*/ 235553 h 324135"/>
                        <a:gd name="connsiteX23" fmla="*/ 10822 w 128170"/>
                        <a:gd name="connsiteY23" fmla="*/ 235553 h 324135"/>
                        <a:gd name="connsiteX24" fmla="*/ 344 w 128170"/>
                        <a:gd name="connsiteY24" fmla="*/ 156210 h 324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28170" h="324135">
                          <a:moveTo>
                            <a:pt x="344" y="156210"/>
                          </a:moveTo>
                          <a:lnTo>
                            <a:pt x="344" y="156210"/>
                          </a:lnTo>
                          <a:cubicBezTo>
                            <a:pt x="344" y="154876"/>
                            <a:pt x="821" y="153638"/>
                            <a:pt x="821" y="152305"/>
                          </a:cubicBezTo>
                          <a:cubicBezTo>
                            <a:pt x="59" y="118872"/>
                            <a:pt x="13584" y="69818"/>
                            <a:pt x="49589" y="0"/>
                          </a:cubicBezTo>
                          <a:lnTo>
                            <a:pt x="49589" y="0"/>
                          </a:lnTo>
                          <a:cubicBezTo>
                            <a:pt x="49589" y="95"/>
                            <a:pt x="51684" y="1143"/>
                            <a:pt x="51684" y="1238"/>
                          </a:cubicBezTo>
                          <a:cubicBezTo>
                            <a:pt x="14537" y="87820"/>
                            <a:pt x="2250" y="151162"/>
                            <a:pt x="4154" y="197453"/>
                          </a:cubicBezTo>
                          <a:lnTo>
                            <a:pt x="4154" y="197453"/>
                          </a:lnTo>
                          <a:cubicBezTo>
                            <a:pt x="7012" y="284988"/>
                            <a:pt x="62828" y="310515"/>
                            <a:pt x="98642" y="318040"/>
                          </a:cubicBezTo>
                          <a:lnTo>
                            <a:pt x="98642" y="318040"/>
                          </a:lnTo>
                          <a:cubicBezTo>
                            <a:pt x="108644" y="320326"/>
                            <a:pt x="116930" y="321088"/>
                            <a:pt x="122264" y="321373"/>
                          </a:cubicBezTo>
                          <a:lnTo>
                            <a:pt x="122264" y="321373"/>
                          </a:lnTo>
                          <a:cubicBezTo>
                            <a:pt x="123979" y="321469"/>
                            <a:pt x="125312" y="321564"/>
                            <a:pt x="126265" y="321469"/>
                          </a:cubicBezTo>
                          <a:lnTo>
                            <a:pt x="126265" y="321469"/>
                          </a:lnTo>
                          <a:cubicBezTo>
                            <a:pt x="126265" y="321469"/>
                            <a:pt x="126265" y="321469"/>
                            <a:pt x="126265" y="321469"/>
                          </a:cubicBezTo>
                          <a:cubicBezTo>
                            <a:pt x="127503" y="321469"/>
                            <a:pt x="128075" y="321564"/>
                            <a:pt x="128075" y="321564"/>
                          </a:cubicBezTo>
                          <a:lnTo>
                            <a:pt x="128075" y="321564"/>
                          </a:lnTo>
                          <a:lnTo>
                            <a:pt x="128170" y="324136"/>
                          </a:lnTo>
                          <a:cubicBezTo>
                            <a:pt x="128170" y="324136"/>
                            <a:pt x="125408" y="323945"/>
                            <a:pt x="120836" y="323183"/>
                          </a:cubicBezTo>
                          <a:lnTo>
                            <a:pt x="120836" y="323183"/>
                          </a:lnTo>
                          <a:cubicBezTo>
                            <a:pt x="106453" y="320993"/>
                            <a:pt x="73687" y="313658"/>
                            <a:pt x="46160" y="287655"/>
                          </a:cubicBezTo>
                          <a:lnTo>
                            <a:pt x="46160" y="287655"/>
                          </a:lnTo>
                          <a:cubicBezTo>
                            <a:pt x="32158" y="275368"/>
                            <a:pt x="19299" y="258509"/>
                            <a:pt x="10822" y="235553"/>
                          </a:cubicBezTo>
                          <a:lnTo>
                            <a:pt x="10822" y="235553"/>
                          </a:lnTo>
                          <a:cubicBezTo>
                            <a:pt x="2916" y="214789"/>
                            <a:pt x="-1275" y="188690"/>
                            <a:pt x="344" y="156210"/>
                          </a:cubicBez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63" name="Freeform: Shape 17462">
                      <a:extLst>
                        <a:ext uri="{FF2B5EF4-FFF2-40B4-BE49-F238E27FC236}">
                          <a16:creationId xmlns:a16="http://schemas.microsoft.com/office/drawing/2014/main" id="{F9411B1E-0E7A-4F58-A86F-04F8EF05F5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2921" y="4936751"/>
                      <a:ext cx="137922" cy="344900"/>
                    </a:xfrm>
                    <a:custGeom>
                      <a:avLst/>
                      <a:gdLst>
                        <a:gd name="connsiteX0" fmla="*/ 55150 w 137922"/>
                        <a:gd name="connsiteY0" fmla="*/ 325088 h 344900"/>
                        <a:gd name="connsiteX1" fmla="*/ 0 w 137922"/>
                        <a:gd name="connsiteY1" fmla="*/ 212027 h 344900"/>
                        <a:gd name="connsiteX2" fmla="*/ 0 w 137922"/>
                        <a:gd name="connsiteY2" fmla="*/ 212027 h 344900"/>
                        <a:gd name="connsiteX3" fmla="*/ 61341 w 137922"/>
                        <a:gd name="connsiteY3" fmla="*/ 0 h 344900"/>
                        <a:gd name="connsiteX4" fmla="*/ 61341 w 137922"/>
                        <a:gd name="connsiteY4" fmla="*/ 0 h 344900"/>
                        <a:gd name="connsiteX5" fmla="*/ 63818 w 137922"/>
                        <a:gd name="connsiteY5" fmla="*/ 1238 h 344900"/>
                        <a:gd name="connsiteX6" fmla="*/ 2762 w 137922"/>
                        <a:gd name="connsiteY6" fmla="*/ 212122 h 344900"/>
                        <a:gd name="connsiteX7" fmla="*/ 2762 w 137922"/>
                        <a:gd name="connsiteY7" fmla="*/ 212122 h 344900"/>
                        <a:gd name="connsiteX8" fmla="*/ 131064 w 137922"/>
                        <a:gd name="connsiteY8" fmla="*/ 342138 h 344900"/>
                        <a:gd name="connsiteX9" fmla="*/ 131064 w 137922"/>
                        <a:gd name="connsiteY9" fmla="*/ 342138 h 344900"/>
                        <a:gd name="connsiteX10" fmla="*/ 137731 w 137922"/>
                        <a:gd name="connsiteY10" fmla="*/ 341948 h 344900"/>
                        <a:gd name="connsiteX11" fmla="*/ 137731 w 137922"/>
                        <a:gd name="connsiteY11" fmla="*/ 341948 h 344900"/>
                        <a:gd name="connsiteX12" fmla="*/ 137922 w 137922"/>
                        <a:gd name="connsiteY12" fmla="*/ 344710 h 344900"/>
                        <a:gd name="connsiteX13" fmla="*/ 130969 w 137922"/>
                        <a:gd name="connsiteY13" fmla="*/ 344900 h 344900"/>
                        <a:gd name="connsiteX14" fmla="*/ 130969 w 137922"/>
                        <a:gd name="connsiteY14" fmla="*/ 344900 h 344900"/>
                        <a:gd name="connsiteX15" fmla="*/ 55150 w 137922"/>
                        <a:gd name="connsiteY15" fmla="*/ 325088 h 344900"/>
                        <a:gd name="connsiteX16" fmla="*/ 55150 w 137922"/>
                        <a:gd name="connsiteY16" fmla="*/ 325088 h 344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37922" h="344900">
                          <a:moveTo>
                            <a:pt x="55150" y="325088"/>
                          </a:moveTo>
                          <a:cubicBezTo>
                            <a:pt x="25813" y="307467"/>
                            <a:pt x="0" y="273939"/>
                            <a:pt x="0" y="212027"/>
                          </a:cubicBezTo>
                          <a:lnTo>
                            <a:pt x="0" y="212027"/>
                          </a:lnTo>
                          <a:cubicBezTo>
                            <a:pt x="0" y="162116"/>
                            <a:pt x="16669" y="93821"/>
                            <a:pt x="61341" y="0"/>
                          </a:cubicBezTo>
                          <a:lnTo>
                            <a:pt x="61341" y="0"/>
                          </a:lnTo>
                          <a:lnTo>
                            <a:pt x="63818" y="1238"/>
                          </a:lnTo>
                          <a:cubicBezTo>
                            <a:pt x="19241" y="94869"/>
                            <a:pt x="2762" y="162878"/>
                            <a:pt x="2762" y="212122"/>
                          </a:cubicBezTo>
                          <a:lnTo>
                            <a:pt x="2762" y="212122"/>
                          </a:lnTo>
                          <a:cubicBezTo>
                            <a:pt x="2762" y="334137"/>
                            <a:pt x="103537" y="342043"/>
                            <a:pt x="131064" y="342138"/>
                          </a:cubicBezTo>
                          <a:lnTo>
                            <a:pt x="131064" y="342138"/>
                          </a:lnTo>
                          <a:cubicBezTo>
                            <a:pt x="135350" y="342138"/>
                            <a:pt x="137731" y="341948"/>
                            <a:pt x="137731" y="341948"/>
                          </a:cubicBezTo>
                          <a:lnTo>
                            <a:pt x="137731" y="341948"/>
                          </a:lnTo>
                          <a:lnTo>
                            <a:pt x="137922" y="344710"/>
                          </a:lnTo>
                          <a:cubicBezTo>
                            <a:pt x="137922" y="344710"/>
                            <a:pt x="135350" y="344900"/>
                            <a:pt x="130969" y="344900"/>
                          </a:cubicBezTo>
                          <a:lnTo>
                            <a:pt x="130969" y="344900"/>
                          </a:lnTo>
                          <a:cubicBezTo>
                            <a:pt x="117062" y="344805"/>
                            <a:pt x="84487" y="342805"/>
                            <a:pt x="55150" y="325088"/>
                          </a:cubicBezTo>
                          <a:lnTo>
                            <a:pt x="55150" y="325088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422" name="Freeform: Shape 17421">
                  <a:extLst>
                    <a:ext uri="{FF2B5EF4-FFF2-40B4-BE49-F238E27FC236}">
                      <a16:creationId xmlns:a16="http://schemas.microsoft.com/office/drawing/2014/main" id="{7E77AFB1-7393-4B15-99B9-F3EBFD9FD9B2}"/>
                    </a:ext>
                  </a:extLst>
                </p:cNvPr>
                <p:cNvSpPr/>
                <p:nvPr/>
              </p:nvSpPr>
              <p:spPr>
                <a:xfrm>
                  <a:off x="4372647" y="4937703"/>
                  <a:ext cx="99720" cy="344291"/>
                </a:xfrm>
                <a:custGeom>
                  <a:avLst/>
                  <a:gdLst>
                    <a:gd name="connsiteX0" fmla="*/ 52762 w 99720"/>
                    <a:gd name="connsiteY0" fmla="*/ 341852 h 344291"/>
                    <a:gd name="connsiteX1" fmla="*/ 99721 w 99720"/>
                    <a:gd name="connsiteY1" fmla="*/ 343376 h 344291"/>
                    <a:gd name="connsiteX2" fmla="*/ 22854 w 99720"/>
                    <a:gd name="connsiteY2" fmla="*/ 0 h 344291"/>
                    <a:gd name="connsiteX3" fmla="*/ 52762 w 99720"/>
                    <a:gd name="connsiteY3" fmla="*/ 341852 h 344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720" h="344291">
                      <a:moveTo>
                        <a:pt x="52762" y="341852"/>
                      </a:moveTo>
                      <a:cubicBezTo>
                        <a:pt x="78766" y="346234"/>
                        <a:pt x="99721" y="343376"/>
                        <a:pt x="99721" y="343376"/>
                      </a:cubicBezTo>
                      <a:cubicBezTo>
                        <a:pt x="-18485" y="235077"/>
                        <a:pt x="17425" y="27432"/>
                        <a:pt x="22854" y="0"/>
                      </a:cubicBezTo>
                      <a:cubicBezTo>
                        <a:pt x="12567" y="34481"/>
                        <a:pt x="-36868" y="220885"/>
                        <a:pt x="52762" y="341852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423" name="Graphic 1">
                  <a:extLst>
                    <a:ext uri="{FF2B5EF4-FFF2-40B4-BE49-F238E27FC236}">
                      <a16:creationId xmlns:a16="http://schemas.microsoft.com/office/drawing/2014/main" id="{84704D10-AABC-4AC5-94E2-88612D5C0D11}"/>
                    </a:ext>
                  </a:extLst>
                </p:cNvPr>
                <p:cNvGrpSpPr/>
                <p:nvPr/>
              </p:nvGrpSpPr>
              <p:grpSpPr>
                <a:xfrm>
                  <a:off x="4277018" y="4933703"/>
                  <a:ext cx="122864" cy="384810"/>
                  <a:chOff x="4277018" y="4933703"/>
                  <a:chExt cx="122864" cy="384810"/>
                </a:xfrm>
                <a:solidFill>
                  <a:schemeClr val="accent1"/>
                </a:solidFill>
              </p:grpSpPr>
              <p:sp>
                <p:nvSpPr>
                  <p:cNvPr id="17446" name="Freeform: Shape 17445">
                    <a:extLst>
                      <a:ext uri="{FF2B5EF4-FFF2-40B4-BE49-F238E27FC236}">
                        <a16:creationId xmlns:a16="http://schemas.microsoft.com/office/drawing/2014/main" id="{B386E34D-4942-44DF-B9ED-D0B006FAA88B}"/>
                      </a:ext>
                    </a:extLst>
                  </p:cNvPr>
                  <p:cNvSpPr/>
                  <p:nvPr/>
                </p:nvSpPr>
                <p:spPr>
                  <a:xfrm>
                    <a:off x="4277018" y="4933703"/>
                    <a:ext cx="122864" cy="383952"/>
                  </a:xfrm>
                  <a:custGeom>
                    <a:avLst/>
                    <a:gdLst>
                      <a:gd name="connsiteX0" fmla="*/ 122864 w 122864"/>
                      <a:gd name="connsiteY0" fmla="*/ 0 h 383952"/>
                      <a:gd name="connsiteX1" fmla="*/ 102671 w 122864"/>
                      <a:gd name="connsiteY1" fmla="*/ 383953 h 383952"/>
                      <a:gd name="connsiteX2" fmla="*/ 122864 w 122864"/>
                      <a:gd name="connsiteY2" fmla="*/ 0 h 383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2864" h="383952">
                        <a:moveTo>
                          <a:pt x="122864" y="0"/>
                        </a:moveTo>
                        <a:cubicBezTo>
                          <a:pt x="122864" y="0"/>
                          <a:pt x="19899" y="221456"/>
                          <a:pt x="102671" y="383953"/>
                        </a:cubicBezTo>
                        <a:cubicBezTo>
                          <a:pt x="102671" y="383953"/>
                          <a:pt x="-141264" y="333089"/>
                          <a:pt x="122864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447" name="Graphic 1">
                    <a:extLst>
                      <a:ext uri="{FF2B5EF4-FFF2-40B4-BE49-F238E27FC236}">
                        <a16:creationId xmlns:a16="http://schemas.microsoft.com/office/drawing/2014/main" id="{1B38C91A-5541-4604-8DF4-0B8D4C4D1E2F}"/>
                      </a:ext>
                    </a:extLst>
                  </p:cNvPr>
                  <p:cNvGrpSpPr/>
                  <p:nvPr/>
                </p:nvGrpSpPr>
                <p:grpSpPr>
                  <a:xfrm>
                    <a:off x="4282534" y="4936084"/>
                    <a:ext cx="116967" cy="382428"/>
                    <a:chOff x="4282534" y="4936084"/>
                    <a:chExt cx="116967" cy="382428"/>
                  </a:xfrm>
                  <a:solidFill>
                    <a:schemeClr val="accent1"/>
                  </a:solidFill>
                </p:grpSpPr>
                <p:sp>
                  <p:nvSpPr>
                    <p:cNvPr id="17448" name="Freeform: Shape 17447">
                      <a:extLst>
                        <a:ext uri="{FF2B5EF4-FFF2-40B4-BE49-F238E27FC236}">
                          <a16:creationId xmlns:a16="http://schemas.microsoft.com/office/drawing/2014/main" id="{2B6EEA42-747A-47DC-91EF-8CC2F35BFF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9208" y="4936370"/>
                      <a:ext cx="60293" cy="382047"/>
                    </a:xfrm>
                    <a:custGeom>
                      <a:avLst/>
                      <a:gdLst>
                        <a:gd name="connsiteX0" fmla="*/ 0 w 60293"/>
                        <a:gd name="connsiteY0" fmla="*/ 235077 h 382047"/>
                        <a:gd name="connsiteX1" fmla="*/ 57722 w 60293"/>
                        <a:gd name="connsiteY1" fmla="*/ 0 h 382047"/>
                        <a:gd name="connsiteX2" fmla="*/ 57722 w 60293"/>
                        <a:gd name="connsiteY2" fmla="*/ 0 h 382047"/>
                        <a:gd name="connsiteX3" fmla="*/ 60294 w 60293"/>
                        <a:gd name="connsiteY3" fmla="*/ 1143 h 382047"/>
                        <a:gd name="connsiteX4" fmla="*/ 2858 w 60293"/>
                        <a:gd name="connsiteY4" fmla="*/ 235077 h 382047"/>
                        <a:gd name="connsiteX5" fmla="*/ 2858 w 60293"/>
                        <a:gd name="connsiteY5" fmla="*/ 235077 h 382047"/>
                        <a:gd name="connsiteX6" fmla="*/ 21813 w 60293"/>
                        <a:gd name="connsiteY6" fmla="*/ 344710 h 382047"/>
                        <a:gd name="connsiteX7" fmla="*/ 21813 w 60293"/>
                        <a:gd name="connsiteY7" fmla="*/ 344710 h 382047"/>
                        <a:gd name="connsiteX8" fmla="*/ 40672 w 60293"/>
                        <a:gd name="connsiteY8" fmla="*/ 380333 h 382047"/>
                        <a:gd name="connsiteX9" fmla="*/ 40672 w 60293"/>
                        <a:gd name="connsiteY9" fmla="*/ 380333 h 382047"/>
                        <a:gd name="connsiteX10" fmla="*/ 40672 w 60293"/>
                        <a:gd name="connsiteY10" fmla="*/ 380333 h 382047"/>
                        <a:gd name="connsiteX11" fmla="*/ 38481 w 60293"/>
                        <a:gd name="connsiteY11" fmla="*/ 382048 h 382047"/>
                        <a:gd name="connsiteX12" fmla="*/ 0 w 60293"/>
                        <a:gd name="connsiteY12" fmla="*/ 235077 h 382047"/>
                        <a:gd name="connsiteX13" fmla="*/ 0 w 60293"/>
                        <a:gd name="connsiteY13" fmla="*/ 235077 h 382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60293" h="382047">
                          <a:moveTo>
                            <a:pt x="0" y="235077"/>
                          </a:moveTo>
                          <a:cubicBezTo>
                            <a:pt x="0" y="175546"/>
                            <a:pt x="13716" y="97536"/>
                            <a:pt x="57722" y="0"/>
                          </a:cubicBezTo>
                          <a:lnTo>
                            <a:pt x="57722" y="0"/>
                          </a:lnTo>
                          <a:lnTo>
                            <a:pt x="60294" y="1143"/>
                          </a:lnTo>
                          <a:cubicBezTo>
                            <a:pt x="16479" y="98393"/>
                            <a:pt x="2858" y="176022"/>
                            <a:pt x="2858" y="235077"/>
                          </a:cubicBezTo>
                          <a:lnTo>
                            <a:pt x="2858" y="235077"/>
                          </a:lnTo>
                          <a:cubicBezTo>
                            <a:pt x="2858" y="284321"/>
                            <a:pt x="12383" y="320707"/>
                            <a:pt x="21813" y="344710"/>
                          </a:cubicBezTo>
                          <a:lnTo>
                            <a:pt x="21813" y="344710"/>
                          </a:lnTo>
                          <a:cubicBezTo>
                            <a:pt x="31338" y="368713"/>
                            <a:pt x="40672" y="380333"/>
                            <a:pt x="40672" y="380333"/>
                          </a:cubicBezTo>
                          <a:lnTo>
                            <a:pt x="40672" y="380333"/>
                          </a:lnTo>
                          <a:lnTo>
                            <a:pt x="40672" y="380333"/>
                          </a:lnTo>
                          <a:lnTo>
                            <a:pt x="38481" y="382048"/>
                          </a:lnTo>
                          <a:cubicBezTo>
                            <a:pt x="38291" y="381953"/>
                            <a:pt x="-95" y="334328"/>
                            <a:pt x="0" y="235077"/>
                          </a:cubicBezTo>
                          <a:lnTo>
                            <a:pt x="0" y="235077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49" name="Freeform: Shape 17448">
                      <a:extLst>
                        <a:ext uri="{FF2B5EF4-FFF2-40B4-BE49-F238E27FC236}">
                          <a16:creationId xmlns:a16="http://schemas.microsoft.com/office/drawing/2014/main" id="{405576BD-46EA-41FD-9D94-19138334E8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29683" y="4936370"/>
                      <a:ext cx="69627" cy="382143"/>
                    </a:xfrm>
                    <a:custGeom>
                      <a:avLst/>
                      <a:gdLst>
                        <a:gd name="connsiteX0" fmla="*/ 0 w 69627"/>
                        <a:gd name="connsiteY0" fmla="*/ 237554 h 382143"/>
                        <a:gd name="connsiteX1" fmla="*/ 67151 w 69627"/>
                        <a:gd name="connsiteY1" fmla="*/ 0 h 382143"/>
                        <a:gd name="connsiteX2" fmla="*/ 67151 w 69627"/>
                        <a:gd name="connsiteY2" fmla="*/ 0 h 382143"/>
                        <a:gd name="connsiteX3" fmla="*/ 69628 w 69627"/>
                        <a:gd name="connsiteY3" fmla="*/ 1238 h 382143"/>
                        <a:gd name="connsiteX4" fmla="*/ 2762 w 69627"/>
                        <a:gd name="connsiteY4" fmla="*/ 237649 h 382143"/>
                        <a:gd name="connsiteX5" fmla="*/ 2762 w 69627"/>
                        <a:gd name="connsiteY5" fmla="*/ 237649 h 382143"/>
                        <a:gd name="connsiteX6" fmla="*/ 26289 w 69627"/>
                        <a:gd name="connsiteY6" fmla="*/ 346234 h 382143"/>
                        <a:gd name="connsiteX7" fmla="*/ 26289 w 69627"/>
                        <a:gd name="connsiteY7" fmla="*/ 346234 h 382143"/>
                        <a:gd name="connsiteX8" fmla="*/ 49721 w 69627"/>
                        <a:gd name="connsiteY8" fmla="*/ 380238 h 382143"/>
                        <a:gd name="connsiteX9" fmla="*/ 49721 w 69627"/>
                        <a:gd name="connsiteY9" fmla="*/ 380238 h 382143"/>
                        <a:gd name="connsiteX10" fmla="*/ 49721 w 69627"/>
                        <a:gd name="connsiteY10" fmla="*/ 380238 h 382143"/>
                        <a:gd name="connsiteX11" fmla="*/ 47815 w 69627"/>
                        <a:gd name="connsiteY11" fmla="*/ 382143 h 382143"/>
                        <a:gd name="connsiteX12" fmla="*/ 0 w 69627"/>
                        <a:gd name="connsiteY12" fmla="*/ 237554 h 382143"/>
                        <a:gd name="connsiteX13" fmla="*/ 0 w 69627"/>
                        <a:gd name="connsiteY13" fmla="*/ 237554 h 382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69627" h="382143">
                          <a:moveTo>
                            <a:pt x="0" y="237554"/>
                          </a:moveTo>
                          <a:cubicBezTo>
                            <a:pt x="0" y="178403"/>
                            <a:pt x="16193" y="99917"/>
                            <a:pt x="67151" y="0"/>
                          </a:cubicBezTo>
                          <a:lnTo>
                            <a:pt x="67151" y="0"/>
                          </a:lnTo>
                          <a:lnTo>
                            <a:pt x="69628" y="1238"/>
                          </a:lnTo>
                          <a:cubicBezTo>
                            <a:pt x="18764" y="100870"/>
                            <a:pt x="2762" y="178975"/>
                            <a:pt x="2762" y="237649"/>
                          </a:cubicBezTo>
                          <a:lnTo>
                            <a:pt x="2762" y="237649"/>
                          </a:lnTo>
                          <a:cubicBezTo>
                            <a:pt x="2762" y="287369"/>
                            <a:pt x="14573" y="322993"/>
                            <a:pt x="26289" y="346234"/>
                          </a:cubicBezTo>
                          <a:lnTo>
                            <a:pt x="26289" y="346234"/>
                          </a:lnTo>
                          <a:cubicBezTo>
                            <a:pt x="38100" y="369475"/>
                            <a:pt x="49721" y="380238"/>
                            <a:pt x="49721" y="380238"/>
                          </a:cubicBezTo>
                          <a:lnTo>
                            <a:pt x="49721" y="380238"/>
                          </a:lnTo>
                          <a:lnTo>
                            <a:pt x="49721" y="380238"/>
                          </a:lnTo>
                          <a:lnTo>
                            <a:pt x="47815" y="382143"/>
                          </a:lnTo>
                          <a:cubicBezTo>
                            <a:pt x="47815" y="381857"/>
                            <a:pt x="0" y="337852"/>
                            <a:pt x="0" y="237554"/>
                          </a:cubicBezTo>
                          <a:lnTo>
                            <a:pt x="0" y="237554"/>
                          </a:ln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50" name="Freeform: Shape 17449">
                      <a:extLst>
                        <a:ext uri="{FF2B5EF4-FFF2-40B4-BE49-F238E27FC236}">
                          <a16:creationId xmlns:a16="http://schemas.microsoft.com/office/drawing/2014/main" id="{AA877FDE-5F49-4ABA-A862-FA0D4D91AD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20253" y="4936179"/>
                      <a:ext cx="79152" cy="382143"/>
                    </a:xfrm>
                    <a:custGeom>
                      <a:avLst/>
                      <a:gdLst>
                        <a:gd name="connsiteX0" fmla="*/ 0 w 79152"/>
                        <a:gd name="connsiteY0" fmla="*/ 240125 h 382143"/>
                        <a:gd name="connsiteX1" fmla="*/ 76676 w 79152"/>
                        <a:gd name="connsiteY1" fmla="*/ 0 h 382143"/>
                        <a:gd name="connsiteX2" fmla="*/ 76676 w 79152"/>
                        <a:gd name="connsiteY2" fmla="*/ 0 h 382143"/>
                        <a:gd name="connsiteX3" fmla="*/ 79153 w 79152"/>
                        <a:gd name="connsiteY3" fmla="*/ 1334 h 382143"/>
                        <a:gd name="connsiteX4" fmla="*/ 2857 w 79152"/>
                        <a:gd name="connsiteY4" fmla="*/ 240125 h 382143"/>
                        <a:gd name="connsiteX5" fmla="*/ 2857 w 79152"/>
                        <a:gd name="connsiteY5" fmla="*/ 240125 h 382143"/>
                        <a:gd name="connsiteX6" fmla="*/ 31051 w 79152"/>
                        <a:gd name="connsiteY6" fmla="*/ 347663 h 382143"/>
                        <a:gd name="connsiteX7" fmla="*/ 31051 w 79152"/>
                        <a:gd name="connsiteY7" fmla="*/ 347663 h 382143"/>
                        <a:gd name="connsiteX8" fmla="*/ 59150 w 79152"/>
                        <a:gd name="connsiteY8" fmla="*/ 380048 h 382143"/>
                        <a:gd name="connsiteX9" fmla="*/ 59150 w 79152"/>
                        <a:gd name="connsiteY9" fmla="*/ 380048 h 382143"/>
                        <a:gd name="connsiteX10" fmla="*/ 59150 w 79152"/>
                        <a:gd name="connsiteY10" fmla="*/ 380048 h 382143"/>
                        <a:gd name="connsiteX11" fmla="*/ 57436 w 79152"/>
                        <a:gd name="connsiteY11" fmla="*/ 382143 h 382143"/>
                        <a:gd name="connsiteX12" fmla="*/ 0 w 79152"/>
                        <a:gd name="connsiteY12" fmla="*/ 240125 h 382143"/>
                        <a:gd name="connsiteX13" fmla="*/ 0 w 79152"/>
                        <a:gd name="connsiteY13" fmla="*/ 240125 h 382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79152" h="382143">
                          <a:moveTo>
                            <a:pt x="0" y="240125"/>
                          </a:moveTo>
                          <a:cubicBezTo>
                            <a:pt x="0" y="181261"/>
                            <a:pt x="18574" y="102394"/>
                            <a:pt x="76676" y="0"/>
                          </a:cubicBezTo>
                          <a:lnTo>
                            <a:pt x="76676" y="0"/>
                          </a:lnTo>
                          <a:lnTo>
                            <a:pt x="79153" y="1334"/>
                          </a:lnTo>
                          <a:cubicBezTo>
                            <a:pt x="21241" y="103442"/>
                            <a:pt x="2857" y="181928"/>
                            <a:pt x="2857" y="240125"/>
                          </a:cubicBezTo>
                          <a:lnTo>
                            <a:pt x="2857" y="240125"/>
                          </a:lnTo>
                          <a:cubicBezTo>
                            <a:pt x="2857" y="290227"/>
                            <a:pt x="16954" y="325184"/>
                            <a:pt x="31051" y="347663"/>
                          </a:cubicBezTo>
                          <a:lnTo>
                            <a:pt x="31051" y="347663"/>
                          </a:lnTo>
                          <a:cubicBezTo>
                            <a:pt x="45148" y="370142"/>
                            <a:pt x="59055" y="379952"/>
                            <a:pt x="59150" y="380048"/>
                          </a:cubicBezTo>
                          <a:lnTo>
                            <a:pt x="59150" y="380048"/>
                          </a:lnTo>
                          <a:lnTo>
                            <a:pt x="59150" y="380048"/>
                          </a:lnTo>
                          <a:lnTo>
                            <a:pt x="57436" y="382143"/>
                          </a:lnTo>
                          <a:cubicBezTo>
                            <a:pt x="57245" y="382048"/>
                            <a:pt x="0" y="341567"/>
                            <a:pt x="0" y="240125"/>
                          </a:cubicBezTo>
                          <a:lnTo>
                            <a:pt x="0" y="240125"/>
                          </a:ln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51" name="Freeform: Shape 17450">
                      <a:extLst>
                        <a:ext uri="{FF2B5EF4-FFF2-40B4-BE49-F238E27FC236}">
                          <a16:creationId xmlns:a16="http://schemas.microsoft.com/office/drawing/2014/main" id="{1282BC65-9B00-4DB5-AEBD-62266CCB1B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10823" y="4936179"/>
                      <a:ext cx="88487" cy="381952"/>
                    </a:xfrm>
                    <a:custGeom>
                      <a:avLst/>
                      <a:gdLst>
                        <a:gd name="connsiteX0" fmla="*/ 0 w 88487"/>
                        <a:gd name="connsiteY0" fmla="*/ 242602 h 381952"/>
                        <a:gd name="connsiteX1" fmla="*/ 86106 w 88487"/>
                        <a:gd name="connsiteY1" fmla="*/ 0 h 381952"/>
                        <a:gd name="connsiteX2" fmla="*/ 86106 w 88487"/>
                        <a:gd name="connsiteY2" fmla="*/ 0 h 381952"/>
                        <a:gd name="connsiteX3" fmla="*/ 88487 w 88487"/>
                        <a:gd name="connsiteY3" fmla="*/ 1429 h 381952"/>
                        <a:gd name="connsiteX4" fmla="*/ 2762 w 88487"/>
                        <a:gd name="connsiteY4" fmla="*/ 242602 h 381952"/>
                        <a:gd name="connsiteX5" fmla="*/ 2762 w 88487"/>
                        <a:gd name="connsiteY5" fmla="*/ 242602 h 381952"/>
                        <a:gd name="connsiteX6" fmla="*/ 35528 w 88487"/>
                        <a:gd name="connsiteY6" fmla="*/ 349091 h 381952"/>
                        <a:gd name="connsiteX7" fmla="*/ 35528 w 88487"/>
                        <a:gd name="connsiteY7" fmla="*/ 349091 h 381952"/>
                        <a:gd name="connsiteX8" fmla="*/ 68199 w 88487"/>
                        <a:gd name="connsiteY8" fmla="*/ 379762 h 381952"/>
                        <a:gd name="connsiteX9" fmla="*/ 68199 w 88487"/>
                        <a:gd name="connsiteY9" fmla="*/ 379762 h 381952"/>
                        <a:gd name="connsiteX10" fmla="*/ 68199 w 88487"/>
                        <a:gd name="connsiteY10" fmla="*/ 379762 h 381952"/>
                        <a:gd name="connsiteX11" fmla="*/ 66770 w 88487"/>
                        <a:gd name="connsiteY11" fmla="*/ 381953 h 381952"/>
                        <a:gd name="connsiteX12" fmla="*/ 0 w 88487"/>
                        <a:gd name="connsiteY12" fmla="*/ 242602 h 381952"/>
                        <a:gd name="connsiteX13" fmla="*/ 0 w 88487"/>
                        <a:gd name="connsiteY13" fmla="*/ 242602 h 381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8487" h="381952">
                          <a:moveTo>
                            <a:pt x="0" y="242602"/>
                          </a:moveTo>
                          <a:cubicBezTo>
                            <a:pt x="0" y="184118"/>
                            <a:pt x="20955" y="104870"/>
                            <a:pt x="86106" y="0"/>
                          </a:cubicBezTo>
                          <a:lnTo>
                            <a:pt x="86106" y="0"/>
                          </a:lnTo>
                          <a:lnTo>
                            <a:pt x="88487" y="1429"/>
                          </a:lnTo>
                          <a:cubicBezTo>
                            <a:pt x="23432" y="106013"/>
                            <a:pt x="2762" y="184880"/>
                            <a:pt x="2762" y="242602"/>
                          </a:cubicBezTo>
                          <a:lnTo>
                            <a:pt x="2762" y="242602"/>
                          </a:lnTo>
                          <a:cubicBezTo>
                            <a:pt x="2762" y="293180"/>
                            <a:pt x="19145" y="327374"/>
                            <a:pt x="35528" y="349091"/>
                          </a:cubicBezTo>
                          <a:lnTo>
                            <a:pt x="35528" y="349091"/>
                          </a:lnTo>
                          <a:cubicBezTo>
                            <a:pt x="51911" y="370808"/>
                            <a:pt x="68199" y="379762"/>
                            <a:pt x="68199" y="379762"/>
                          </a:cubicBezTo>
                          <a:lnTo>
                            <a:pt x="68199" y="379762"/>
                          </a:lnTo>
                          <a:lnTo>
                            <a:pt x="68199" y="379762"/>
                          </a:lnTo>
                          <a:lnTo>
                            <a:pt x="66770" y="381953"/>
                          </a:lnTo>
                          <a:cubicBezTo>
                            <a:pt x="66675" y="381953"/>
                            <a:pt x="0" y="344996"/>
                            <a:pt x="0" y="242602"/>
                          </a:cubicBezTo>
                          <a:lnTo>
                            <a:pt x="0" y="242602"/>
                          </a:ln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52" name="Freeform: Shape 17451">
                      <a:extLst>
                        <a:ext uri="{FF2B5EF4-FFF2-40B4-BE49-F238E27FC236}">
                          <a16:creationId xmlns:a16="http://schemas.microsoft.com/office/drawing/2014/main" id="{AF8FEB4C-8DA0-46AD-AE5F-0C638667C4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01394" y="4936179"/>
                      <a:ext cx="97821" cy="382047"/>
                    </a:xfrm>
                    <a:custGeom>
                      <a:avLst/>
                      <a:gdLst>
                        <a:gd name="connsiteX0" fmla="*/ 0 w 97821"/>
                        <a:gd name="connsiteY0" fmla="*/ 245078 h 382047"/>
                        <a:gd name="connsiteX1" fmla="*/ 95536 w 97821"/>
                        <a:gd name="connsiteY1" fmla="*/ 0 h 382047"/>
                        <a:gd name="connsiteX2" fmla="*/ 95536 w 97821"/>
                        <a:gd name="connsiteY2" fmla="*/ 0 h 382047"/>
                        <a:gd name="connsiteX3" fmla="*/ 97822 w 97821"/>
                        <a:gd name="connsiteY3" fmla="*/ 1524 h 382047"/>
                        <a:gd name="connsiteX4" fmla="*/ 2667 w 97821"/>
                        <a:gd name="connsiteY4" fmla="*/ 245174 h 382047"/>
                        <a:gd name="connsiteX5" fmla="*/ 2667 w 97821"/>
                        <a:gd name="connsiteY5" fmla="*/ 245174 h 382047"/>
                        <a:gd name="connsiteX6" fmla="*/ 40005 w 97821"/>
                        <a:gd name="connsiteY6" fmla="*/ 350615 h 382047"/>
                        <a:gd name="connsiteX7" fmla="*/ 40005 w 97821"/>
                        <a:gd name="connsiteY7" fmla="*/ 350615 h 382047"/>
                        <a:gd name="connsiteX8" fmla="*/ 77343 w 97821"/>
                        <a:gd name="connsiteY8" fmla="*/ 379667 h 382047"/>
                        <a:gd name="connsiteX9" fmla="*/ 77343 w 97821"/>
                        <a:gd name="connsiteY9" fmla="*/ 379667 h 382047"/>
                        <a:gd name="connsiteX10" fmla="*/ 77343 w 97821"/>
                        <a:gd name="connsiteY10" fmla="*/ 379667 h 382047"/>
                        <a:gd name="connsiteX11" fmla="*/ 76105 w 97821"/>
                        <a:gd name="connsiteY11" fmla="*/ 382048 h 382047"/>
                        <a:gd name="connsiteX12" fmla="*/ 0 w 97821"/>
                        <a:gd name="connsiteY12" fmla="*/ 245078 h 382047"/>
                        <a:gd name="connsiteX13" fmla="*/ 0 w 97821"/>
                        <a:gd name="connsiteY13" fmla="*/ 245078 h 382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7821" h="382047">
                          <a:moveTo>
                            <a:pt x="0" y="245078"/>
                          </a:moveTo>
                          <a:cubicBezTo>
                            <a:pt x="0" y="186976"/>
                            <a:pt x="23336" y="107252"/>
                            <a:pt x="95536" y="0"/>
                          </a:cubicBezTo>
                          <a:lnTo>
                            <a:pt x="95536" y="0"/>
                          </a:lnTo>
                          <a:lnTo>
                            <a:pt x="97822" y="1524"/>
                          </a:lnTo>
                          <a:cubicBezTo>
                            <a:pt x="25718" y="108585"/>
                            <a:pt x="2667" y="187833"/>
                            <a:pt x="2667" y="245174"/>
                          </a:cubicBezTo>
                          <a:lnTo>
                            <a:pt x="2667" y="245174"/>
                          </a:lnTo>
                          <a:cubicBezTo>
                            <a:pt x="2667" y="296132"/>
                            <a:pt x="21336" y="329660"/>
                            <a:pt x="40005" y="350615"/>
                          </a:cubicBezTo>
                          <a:lnTo>
                            <a:pt x="40005" y="350615"/>
                          </a:lnTo>
                          <a:cubicBezTo>
                            <a:pt x="58674" y="371570"/>
                            <a:pt x="77248" y="379667"/>
                            <a:pt x="77343" y="379667"/>
                          </a:cubicBezTo>
                          <a:lnTo>
                            <a:pt x="77343" y="379667"/>
                          </a:lnTo>
                          <a:lnTo>
                            <a:pt x="77343" y="379667"/>
                          </a:lnTo>
                          <a:lnTo>
                            <a:pt x="76105" y="382048"/>
                          </a:lnTo>
                          <a:cubicBezTo>
                            <a:pt x="76105" y="381953"/>
                            <a:pt x="0" y="348520"/>
                            <a:pt x="0" y="245078"/>
                          </a:cubicBezTo>
                          <a:lnTo>
                            <a:pt x="0" y="245078"/>
                          </a:ln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53" name="Freeform: Shape 17452">
                      <a:extLst>
                        <a:ext uri="{FF2B5EF4-FFF2-40B4-BE49-F238E27FC236}">
                          <a16:creationId xmlns:a16="http://schemas.microsoft.com/office/drawing/2014/main" id="{B27EC81D-F65A-4FC7-9B94-252202AB1F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1964" y="4936084"/>
                      <a:ext cx="107346" cy="381952"/>
                    </a:xfrm>
                    <a:custGeom>
                      <a:avLst/>
                      <a:gdLst>
                        <a:gd name="connsiteX0" fmla="*/ 0 w 107346"/>
                        <a:gd name="connsiteY0" fmla="*/ 247650 h 381952"/>
                        <a:gd name="connsiteX1" fmla="*/ 105061 w 107346"/>
                        <a:gd name="connsiteY1" fmla="*/ 0 h 381952"/>
                        <a:gd name="connsiteX2" fmla="*/ 105061 w 107346"/>
                        <a:gd name="connsiteY2" fmla="*/ 0 h 381952"/>
                        <a:gd name="connsiteX3" fmla="*/ 107347 w 107346"/>
                        <a:gd name="connsiteY3" fmla="*/ 1619 h 381952"/>
                        <a:gd name="connsiteX4" fmla="*/ 2762 w 107346"/>
                        <a:gd name="connsiteY4" fmla="*/ 247650 h 381952"/>
                        <a:gd name="connsiteX5" fmla="*/ 2762 w 107346"/>
                        <a:gd name="connsiteY5" fmla="*/ 247650 h 381952"/>
                        <a:gd name="connsiteX6" fmla="*/ 44672 w 107346"/>
                        <a:gd name="connsiteY6" fmla="*/ 352044 h 381952"/>
                        <a:gd name="connsiteX7" fmla="*/ 44672 w 107346"/>
                        <a:gd name="connsiteY7" fmla="*/ 352044 h 381952"/>
                        <a:gd name="connsiteX8" fmla="*/ 86582 w 107346"/>
                        <a:gd name="connsiteY8" fmla="*/ 379476 h 381952"/>
                        <a:gd name="connsiteX9" fmla="*/ 86582 w 107346"/>
                        <a:gd name="connsiteY9" fmla="*/ 379476 h 381952"/>
                        <a:gd name="connsiteX10" fmla="*/ 86582 w 107346"/>
                        <a:gd name="connsiteY10" fmla="*/ 379476 h 381952"/>
                        <a:gd name="connsiteX11" fmla="*/ 85630 w 107346"/>
                        <a:gd name="connsiteY11" fmla="*/ 381953 h 381952"/>
                        <a:gd name="connsiteX12" fmla="*/ 0 w 107346"/>
                        <a:gd name="connsiteY12" fmla="*/ 247650 h 381952"/>
                        <a:gd name="connsiteX13" fmla="*/ 0 w 107346"/>
                        <a:gd name="connsiteY13" fmla="*/ 247650 h 381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07346" h="381952">
                          <a:moveTo>
                            <a:pt x="0" y="247650"/>
                          </a:moveTo>
                          <a:cubicBezTo>
                            <a:pt x="0" y="189928"/>
                            <a:pt x="25717" y="109823"/>
                            <a:pt x="105061" y="0"/>
                          </a:cubicBezTo>
                          <a:lnTo>
                            <a:pt x="105061" y="0"/>
                          </a:lnTo>
                          <a:lnTo>
                            <a:pt x="107347" y="1619"/>
                          </a:lnTo>
                          <a:cubicBezTo>
                            <a:pt x="28194" y="111157"/>
                            <a:pt x="2762" y="190691"/>
                            <a:pt x="2762" y="247650"/>
                          </a:cubicBezTo>
                          <a:lnTo>
                            <a:pt x="2762" y="247650"/>
                          </a:lnTo>
                          <a:cubicBezTo>
                            <a:pt x="2762" y="299085"/>
                            <a:pt x="23717" y="331946"/>
                            <a:pt x="44672" y="352044"/>
                          </a:cubicBezTo>
                          <a:lnTo>
                            <a:pt x="44672" y="352044"/>
                          </a:lnTo>
                          <a:cubicBezTo>
                            <a:pt x="65627" y="372237"/>
                            <a:pt x="86582" y="379476"/>
                            <a:pt x="86582" y="379476"/>
                          </a:cubicBezTo>
                          <a:lnTo>
                            <a:pt x="86582" y="379476"/>
                          </a:lnTo>
                          <a:lnTo>
                            <a:pt x="86582" y="379476"/>
                          </a:lnTo>
                          <a:lnTo>
                            <a:pt x="85630" y="381953"/>
                          </a:lnTo>
                          <a:cubicBezTo>
                            <a:pt x="85534" y="381953"/>
                            <a:pt x="0" y="352139"/>
                            <a:pt x="0" y="247650"/>
                          </a:cubicBezTo>
                          <a:lnTo>
                            <a:pt x="0" y="247650"/>
                          </a:ln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54" name="Freeform: Shape 17453">
                      <a:extLst>
                        <a:ext uri="{FF2B5EF4-FFF2-40B4-BE49-F238E27FC236}">
                          <a16:creationId xmlns:a16="http://schemas.microsoft.com/office/drawing/2014/main" id="{7BB4EB97-27B6-47D1-8037-9E15FF2806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2534" y="4936084"/>
                      <a:ext cx="116681" cy="381952"/>
                    </a:xfrm>
                    <a:custGeom>
                      <a:avLst/>
                      <a:gdLst>
                        <a:gd name="connsiteX0" fmla="*/ 0 w 116681"/>
                        <a:gd name="connsiteY0" fmla="*/ 250127 h 381952"/>
                        <a:gd name="connsiteX1" fmla="*/ 114491 w 116681"/>
                        <a:gd name="connsiteY1" fmla="*/ 0 h 381952"/>
                        <a:gd name="connsiteX2" fmla="*/ 114491 w 116681"/>
                        <a:gd name="connsiteY2" fmla="*/ 0 h 381952"/>
                        <a:gd name="connsiteX3" fmla="*/ 116681 w 116681"/>
                        <a:gd name="connsiteY3" fmla="*/ 1715 h 381952"/>
                        <a:gd name="connsiteX4" fmla="*/ 2762 w 116681"/>
                        <a:gd name="connsiteY4" fmla="*/ 250127 h 381952"/>
                        <a:gd name="connsiteX5" fmla="*/ 2762 w 116681"/>
                        <a:gd name="connsiteY5" fmla="*/ 250127 h 381952"/>
                        <a:gd name="connsiteX6" fmla="*/ 49340 w 116681"/>
                        <a:gd name="connsiteY6" fmla="*/ 353473 h 381952"/>
                        <a:gd name="connsiteX7" fmla="*/ 49340 w 116681"/>
                        <a:gd name="connsiteY7" fmla="*/ 353473 h 381952"/>
                        <a:gd name="connsiteX8" fmla="*/ 95822 w 116681"/>
                        <a:gd name="connsiteY8" fmla="*/ 379286 h 381952"/>
                        <a:gd name="connsiteX9" fmla="*/ 95822 w 116681"/>
                        <a:gd name="connsiteY9" fmla="*/ 379286 h 381952"/>
                        <a:gd name="connsiteX10" fmla="*/ 95822 w 116681"/>
                        <a:gd name="connsiteY10" fmla="*/ 379286 h 381952"/>
                        <a:gd name="connsiteX11" fmla="*/ 95060 w 116681"/>
                        <a:gd name="connsiteY11" fmla="*/ 381953 h 381952"/>
                        <a:gd name="connsiteX12" fmla="*/ 0 w 116681"/>
                        <a:gd name="connsiteY12" fmla="*/ 250127 h 381952"/>
                        <a:gd name="connsiteX13" fmla="*/ 0 w 116681"/>
                        <a:gd name="connsiteY13" fmla="*/ 250127 h 381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16681" h="381952">
                          <a:moveTo>
                            <a:pt x="0" y="250127"/>
                          </a:moveTo>
                          <a:cubicBezTo>
                            <a:pt x="0" y="192691"/>
                            <a:pt x="28099" y="112205"/>
                            <a:pt x="114491" y="0"/>
                          </a:cubicBezTo>
                          <a:lnTo>
                            <a:pt x="114491" y="0"/>
                          </a:lnTo>
                          <a:lnTo>
                            <a:pt x="116681" y="1715"/>
                          </a:lnTo>
                          <a:cubicBezTo>
                            <a:pt x="30480" y="113633"/>
                            <a:pt x="2762" y="193643"/>
                            <a:pt x="2762" y="250127"/>
                          </a:cubicBezTo>
                          <a:lnTo>
                            <a:pt x="2762" y="250127"/>
                          </a:lnTo>
                          <a:cubicBezTo>
                            <a:pt x="2762" y="301943"/>
                            <a:pt x="26003" y="334137"/>
                            <a:pt x="49340" y="353473"/>
                          </a:cubicBezTo>
                          <a:lnTo>
                            <a:pt x="49340" y="353473"/>
                          </a:lnTo>
                          <a:cubicBezTo>
                            <a:pt x="72676" y="372809"/>
                            <a:pt x="95822" y="379286"/>
                            <a:pt x="95822" y="379286"/>
                          </a:cubicBezTo>
                          <a:lnTo>
                            <a:pt x="95822" y="379286"/>
                          </a:lnTo>
                          <a:lnTo>
                            <a:pt x="95822" y="379286"/>
                          </a:lnTo>
                          <a:lnTo>
                            <a:pt x="95060" y="381953"/>
                          </a:lnTo>
                          <a:cubicBezTo>
                            <a:pt x="94964" y="381953"/>
                            <a:pt x="0" y="355664"/>
                            <a:pt x="0" y="250127"/>
                          </a:cubicBezTo>
                          <a:lnTo>
                            <a:pt x="0" y="250127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424" name="Freeform: Shape 17423">
                  <a:extLst>
                    <a:ext uri="{FF2B5EF4-FFF2-40B4-BE49-F238E27FC236}">
                      <a16:creationId xmlns:a16="http://schemas.microsoft.com/office/drawing/2014/main" id="{D9D86A8E-B69C-4226-BDB2-6565F7BD982D}"/>
                    </a:ext>
                  </a:extLst>
                </p:cNvPr>
                <p:cNvSpPr/>
                <p:nvPr/>
              </p:nvSpPr>
              <p:spPr>
                <a:xfrm>
                  <a:off x="4316538" y="4934465"/>
                  <a:ext cx="82963" cy="383952"/>
                </a:xfrm>
                <a:custGeom>
                  <a:avLst/>
                  <a:gdLst>
                    <a:gd name="connsiteX0" fmla="*/ 81249 w 82963"/>
                    <a:gd name="connsiteY0" fmla="*/ 2286 h 383952"/>
                    <a:gd name="connsiteX1" fmla="*/ 8859 w 82963"/>
                    <a:gd name="connsiteY1" fmla="*/ 358045 h 383952"/>
                    <a:gd name="connsiteX2" fmla="*/ 62771 w 82963"/>
                    <a:gd name="connsiteY2" fmla="*/ 383953 h 383952"/>
                    <a:gd name="connsiteX3" fmla="*/ 82964 w 82963"/>
                    <a:gd name="connsiteY3" fmla="*/ 0 h 383952"/>
                    <a:gd name="connsiteX4" fmla="*/ 80678 w 82963"/>
                    <a:gd name="connsiteY4" fmla="*/ 2858 h 383952"/>
                    <a:gd name="connsiteX5" fmla="*/ 81249 w 82963"/>
                    <a:gd name="connsiteY5" fmla="*/ 2286 h 383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963" h="383952">
                      <a:moveTo>
                        <a:pt x="81249" y="2286"/>
                      </a:moveTo>
                      <a:cubicBezTo>
                        <a:pt x="81249" y="2286"/>
                        <a:pt x="-31908" y="190119"/>
                        <a:pt x="8859" y="358045"/>
                      </a:cubicBezTo>
                      <a:cubicBezTo>
                        <a:pt x="35339" y="378143"/>
                        <a:pt x="62771" y="383953"/>
                        <a:pt x="62771" y="383953"/>
                      </a:cubicBezTo>
                      <a:cubicBezTo>
                        <a:pt x="-20002" y="221456"/>
                        <a:pt x="82964" y="0"/>
                        <a:pt x="82964" y="0"/>
                      </a:cubicBezTo>
                      <a:cubicBezTo>
                        <a:pt x="82202" y="953"/>
                        <a:pt x="81440" y="1905"/>
                        <a:pt x="80678" y="2858"/>
                      </a:cubicBezTo>
                      <a:cubicBezTo>
                        <a:pt x="80868" y="2572"/>
                        <a:pt x="81059" y="2381"/>
                        <a:pt x="81249" y="2286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425" name="Graphic 1">
                  <a:extLst>
                    <a:ext uri="{FF2B5EF4-FFF2-40B4-BE49-F238E27FC236}">
                      <a16:creationId xmlns:a16="http://schemas.microsoft.com/office/drawing/2014/main" id="{E46EBA2E-8689-4DDE-BEFE-BB7F8847612F}"/>
                    </a:ext>
                  </a:extLst>
                </p:cNvPr>
                <p:cNvGrpSpPr/>
                <p:nvPr/>
              </p:nvGrpSpPr>
              <p:grpSpPr>
                <a:xfrm>
                  <a:off x="4070698" y="4933036"/>
                  <a:ext cx="328231" cy="246720"/>
                  <a:chOff x="4070698" y="4933036"/>
                  <a:chExt cx="328231" cy="246720"/>
                </a:xfrm>
                <a:solidFill>
                  <a:schemeClr val="accent1"/>
                </a:solidFill>
              </p:grpSpPr>
              <p:sp>
                <p:nvSpPr>
                  <p:cNvPr id="17437" name="Freeform: Shape 17436">
                    <a:extLst>
                      <a:ext uri="{FF2B5EF4-FFF2-40B4-BE49-F238E27FC236}">
                        <a16:creationId xmlns:a16="http://schemas.microsoft.com/office/drawing/2014/main" id="{6F39A2B2-374F-419D-974F-AE666BE0D130}"/>
                      </a:ext>
                    </a:extLst>
                  </p:cNvPr>
                  <p:cNvSpPr/>
                  <p:nvPr/>
                </p:nvSpPr>
                <p:spPr>
                  <a:xfrm>
                    <a:off x="4070698" y="4933036"/>
                    <a:ext cx="328231" cy="246720"/>
                  </a:xfrm>
                  <a:custGeom>
                    <a:avLst/>
                    <a:gdLst>
                      <a:gd name="connsiteX0" fmla="*/ 328231 w 328231"/>
                      <a:gd name="connsiteY0" fmla="*/ 0 h 246720"/>
                      <a:gd name="connsiteX1" fmla="*/ 0 w 328231"/>
                      <a:gd name="connsiteY1" fmla="*/ 200216 h 246720"/>
                      <a:gd name="connsiteX2" fmla="*/ 328231 w 328231"/>
                      <a:gd name="connsiteY2" fmla="*/ 0 h 246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8231" h="246720">
                        <a:moveTo>
                          <a:pt x="328231" y="0"/>
                        </a:moveTo>
                        <a:cubicBezTo>
                          <a:pt x="328231" y="0"/>
                          <a:pt x="182309" y="195929"/>
                          <a:pt x="0" y="200216"/>
                        </a:cubicBezTo>
                        <a:cubicBezTo>
                          <a:pt x="-95" y="200311"/>
                          <a:pt x="160592" y="390811"/>
                          <a:pt x="328231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438" name="Graphic 1">
                    <a:extLst>
                      <a:ext uri="{FF2B5EF4-FFF2-40B4-BE49-F238E27FC236}">
                        <a16:creationId xmlns:a16="http://schemas.microsoft.com/office/drawing/2014/main" id="{ED04953C-8036-4097-B1AF-A15BB4A5A846}"/>
                      </a:ext>
                    </a:extLst>
                  </p:cNvPr>
                  <p:cNvGrpSpPr/>
                  <p:nvPr/>
                </p:nvGrpSpPr>
                <p:grpSpPr>
                  <a:xfrm>
                    <a:off x="4070889" y="4935322"/>
                    <a:ext cx="327374" cy="239077"/>
                    <a:chOff x="4070889" y="4935322"/>
                    <a:chExt cx="327374" cy="239077"/>
                  </a:xfrm>
                  <a:solidFill>
                    <a:schemeClr val="accent1"/>
                  </a:solidFill>
                </p:grpSpPr>
                <p:sp>
                  <p:nvSpPr>
                    <p:cNvPr id="17439" name="Freeform: Shape 17438">
                      <a:extLst>
                        <a:ext uri="{FF2B5EF4-FFF2-40B4-BE49-F238E27FC236}">
                          <a16:creationId xmlns:a16="http://schemas.microsoft.com/office/drawing/2014/main" id="{DE48578F-4F38-44A8-896F-A87D2B91EA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889" y="4935322"/>
                      <a:ext cx="326993" cy="201358"/>
                    </a:xfrm>
                    <a:custGeom>
                      <a:avLst/>
                      <a:gdLst>
                        <a:gd name="connsiteX0" fmla="*/ 17621 w 326993"/>
                        <a:gd name="connsiteY0" fmla="*/ 201359 h 201358"/>
                        <a:gd name="connsiteX1" fmla="*/ 0 w 326993"/>
                        <a:gd name="connsiteY1" fmla="*/ 200215 h 201358"/>
                        <a:gd name="connsiteX2" fmla="*/ 0 w 326993"/>
                        <a:gd name="connsiteY2" fmla="*/ 200215 h 201358"/>
                        <a:gd name="connsiteX3" fmla="*/ 476 w 326993"/>
                        <a:gd name="connsiteY3" fmla="*/ 197453 h 201358"/>
                        <a:gd name="connsiteX4" fmla="*/ 17526 w 326993"/>
                        <a:gd name="connsiteY4" fmla="*/ 198596 h 201358"/>
                        <a:gd name="connsiteX5" fmla="*/ 17526 w 326993"/>
                        <a:gd name="connsiteY5" fmla="*/ 198596 h 201358"/>
                        <a:gd name="connsiteX6" fmla="*/ 324802 w 326993"/>
                        <a:gd name="connsiteY6" fmla="*/ 0 h 201358"/>
                        <a:gd name="connsiteX7" fmla="*/ 324802 w 326993"/>
                        <a:gd name="connsiteY7" fmla="*/ 0 h 201358"/>
                        <a:gd name="connsiteX8" fmla="*/ 326993 w 326993"/>
                        <a:gd name="connsiteY8" fmla="*/ 1715 h 201358"/>
                        <a:gd name="connsiteX9" fmla="*/ 17621 w 326993"/>
                        <a:gd name="connsiteY9" fmla="*/ 201359 h 201358"/>
                        <a:gd name="connsiteX10" fmla="*/ 17621 w 326993"/>
                        <a:gd name="connsiteY10" fmla="*/ 201359 h 201358"/>
                        <a:gd name="connsiteX11" fmla="*/ 17621 w 326993"/>
                        <a:gd name="connsiteY11" fmla="*/ 201359 h 201358"/>
                        <a:gd name="connsiteX12" fmla="*/ 17621 w 326993"/>
                        <a:gd name="connsiteY12" fmla="*/ 201359 h 201358"/>
                        <a:gd name="connsiteX13" fmla="*/ 0 w 326993"/>
                        <a:gd name="connsiteY13" fmla="*/ 200215 h 201358"/>
                        <a:gd name="connsiteX14" fmla="*/ 0 w 326993"/>
                        <a:gd name="connsiteY14" fmla="*/ 200215 h 201358"/>
                        <a:gd name="connsiteX15" fmla="*/ 0 w 326993"/>
                        <a:gd name="connsiteY15" fmla="*/ 200215 h 201358"/>
                        <a:gd name="connsiteX16" fmla="*/ 0 w 326993"/>
                        <a:gd name="connsiteY16" fmla="*/ 200215 h 201358"/>
                        <a:gd name="connsiteX17" fmla="*/ 0 w 326993"/>
                        <a:gd name="connsiteY17" fmla="*/ 200215 h 201358"/>
                        <a:gd name="connsiteX18" fmla="*/ 0 w 326993"/>
                        <a:gd name="connsiteY18" fmla="*/ 200215 h 201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993" h="201358">
                          <a:moveTo>
                            <a:pt x="17621" y="201359"/>
                          </a:moveTo>
                          <a:cubicBezTo>
                            <a:pt x="6382" y="201359"/>
                            <a:pt x="190" y="200215"/>
                            <a:pt x="0" y="200215"/>
                          </a:cubicBezTo>
                          <a:lnTo>
                            <a:pt x="0" y="200215"/>
                          </a:lnTo>
                          <a:lnTo>
                            <a:pt x="476" y="197453"/>
                          </a:lnTo>
                          <a:cubicBezTo>
                            <a:pt x="476" y="197453"/>
                            <a:pt x="6477" y="198596"/>
                            <a:pt x="17526" y="198596"/>
                          </a:cubicBezTo>
                          <a:lnTo>
                            <a:pt x="17526" y="198596"/>
                          </a:lnTo>
                          <a:cubicBezTo>
                            <a:pt x="61817" y="198596"/>
                            <a:pt x="186785" y="180689"/>
                            <a:pt x="324802" y="0"/>
                          </a:cubicBezTo>
                          <a:lnTo>
                            <a:pt x="324802" y="0"/>
                          </a:lnTo>
                          <a:lnTo>
                            <a:pt x="326993" y="1715"/>
                          </a:lnTo>
                          <a:cubicBezTo>
                            <a:pt x="188785" y="182880"/>
                            <a:pt x="62865" y="201359"/>
                            <a:pt x="17621" y="201359"/>
                          </a:cubicBezTo>
                          <a:lnTo>
                            <a:pt x="17621" y="201359"/>
                          </a:lnTo>
                          <a:cubicBezTo>
                            <a:pt x="17716" y="201359"/>
                            <a:pt x="17621" y="201359"/>
                            <a:pt x="17621" y="201359"/>
                          </a:cubicBezTo>
                          <a:lnTo>
                            <a:pt x="17621" y="201359"/>
                          </a:lnTo>
                          <a:close/>
                          <a:moveTo>
                            <a:pt x="0" y="200215"/>
                          </a:moveTo>
                          <a:lnTo>
                            <a:pt x="0" y="200215"/>
                          </a:lnTo>
                          <a:lnTo>
                            <a:pt x="0" y="200215"/>
                          </a:lnTo>
                          <a:lnTo>
                            <a:pt x="0" y="200215"/>
                          </a:lnTo>
                          <a:lnTo>
                            <a:pt x="0" y="200215"/>
                          </a:lnTo>
                          <a:lnTo>
                            <a:pt x="0" y="20021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40" name="Freeform: Shape 17439">
                      <a:extLst>
                        <a:ext uri="{FF2B5EF4-FFF2-40B4-BE49-F238E27FC236}">
                          <a16:creationId xmlns:a16="http://schemas.microsoft.com/office/drawing/2014/main" id="{093E4B0F-8889-4791-A283-12621ED63F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984" y="4935418"/>
                      <a:ext cx="327088" cy="207644"/>
                    </a:xfrm>
                    <a:custGeom>
                      <a:avLst/>
                      <a:gdLst>
                        <a:gd name="connsiteX0" fmla="*/ 14669 w 327088"/>
                        <a:gd name="connsiteY0" fmla="*/ 201073 h 207644"/>
                        <a:gd name="connsiteX1" fmla="*/ 381 w 327088"/>
                        <a:gd name="connsiteY1" fmla="*/ 199835 h 207644"/>
                        <a:gd name="connsiteX2" fmla="*/ 4572 w 327088"/>
                        <a:gd name="connsiteY2" fmla="*/ 202978 h 207644"/>
                        <a:gd name="connsiteX3" fmla="*/ 4953 w 327088"/>
                        <a:gd name="connsiteY3" fmla="*/ 200692 h 207644"/>
                        <a:gd name="connsiteX4" fmla="*/ 30385 w 327088"/>
                        <a:gd name="connsiteY4" fmla="*/ 204788 h 207644"/>
                        <a:gd name="connsiteX5" fmla="*/ 30385 w 327088"/>
                        <a:gd name="connsiteY5" fmla="*/ 204788 h 207644"/>
                        <a:gd name="connsiteX6" fmla="*/ 324803 w 327088"/>
                        <a:gd name="connsiteY6" fmla="*/ 0 h 207644"/>
                        <a:gd name="connsiteX7" fmla="*/ 324803 w 327088"/>
                        <a:gd name="connsiteY7" fmla="*/ 0 h 207644"/>
                        <a:gd name="connsiteX8" fmla="*/ 327088 w 327088"/>
                        <a:gd name="connsiteY8" fmla="*/ 1619 h 207644"/>
                        <a:gd name="connsiteX9" fmla="*/ 30480 w 327088"/>
                        <a:gd name="connsiteY9" fmla="*/ 207645 h 207644"/>
                        <a:gd name="connsiteX10" fmla="*/ 30480 w 327088"/>
                        <a:gd name="connsiteY10" fmla="*/ 207645 h 207644"/>
                        <a:gd name="connsiteX11" fmla="*/ 14669 w 327088"/>
                        <a:gd name="connsiteY11" fmla="*/ 201073 h 207644"/>
                        <a:gd name="connsiteX12" fmla="*/ 14669 w 327088"/>
                        <a:gd name="connsiteY12" fmla="*/ 201073 h 207644"/>
                        <a:gd name="connsiteX13" fmla="*/ 0 w 327088"/>
                        <a:gd name="connsiteY13" fmla="*/ 200120 h 207644"/>
                        <a:gd name="connsiteX14" fmla="*/ 0 w 327088"/>
                        <a:gd name="connsiteY14" fmla="*/ 200120 h 207644"/>
                        <a:gd name="connsiteX15" fmla="*/ 0 w 327088"/>
                        <a:gd name="connsiteY15" fmla="*/ 200120 h 207644"/>
                        <a:gd name="connsiteX16" fmla="*/ 0 w 327088"/>
                        <a:gd name="connsiteY16" fmla="*/ 200120 h 207644"/>
                        <a:gd name="connsiteX17" fmla="*/ 0 w 327088"/>
                        <a:gd name="connsiteY17" fmla="*/ 200120 h 207644"/>
                        <a:gd name="connsiteX18" fmla="*/ 0 w 327088"/>
                        <a:gd name="connsiteY18" fmla="*/ 200120 h 207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7088" h="207644">
                          <a:moveTo>
                            <a:pt x="14669" y="201073"/>
                          </a:moveTo>
                          <a:cubicBezTo>
                            <a:pt x="5239" y="201073"/>
                            <a:pt x="476" y="199835"/>
                            <a:pt x="381" y="199835"/>
                          </a:cubicBezTo>
                          <a:cubicBezTo>
                            <a:pt x="381" y="199835"/>
                            <a:pt x="1905" y="201454"/>
                            <a:pt x="4572" y="202978"/>
                          </a:cubicBezTo>
                          <a:lnTo>
                            <a:pt x="4953" y="200692"/>
                          </a:lnTo>
                          <a:cubicBezTo>
                            <a:pt x="7620" y="202311"/>
                            <a:pt x="16478" y="204788"/>
                            <a:pt x="30385" y="204788"/>
                          </a:cubicBezTo>
                          <a:lnTo>
                            <a:pt x="30385" y="204788"/>
                          </a:lnTo>
                          <a:cubicBezTo>
                            <a:pt x="77438" y="204788"/>
                            <a:pt x="195548" y="182309"/>
                            <a:pt x="324803" y="0"/>
                          </a:cubicBezTo>
                          <a:lnTo>
                            <a:pt x="324803" y="0"/>
                          </a:lnTo>
                          <a:lnTo>
                            <a:pt x="327088" y="1619"/>
                          </a:lnTo>
                          <a:cubicBezTo>
                            <a:pt x="197549" y="184499"/>
                            <a:pt x="78486" y="207645"/>
                            <a:pt x="30480" y="207645"/>
                          </a:cubicBezTo>
                          <a:lnTo>
                            <a:pt x="30480" y="207645"/>
                          </a:lnTo>
                          <a:cubicBezTo>
                            <a:pt x="21050" y="207550"/>
                            <a:pt x="14859" y="201168"/>
                            <a:pt x="14669" y="201073"/>
                          </a:cubicBezTo>
                          <a:lnTo>
                            <a:pt x="14669" y="201073"/>
                          </a:lnTo>
                          <a:close/>
                          <a:moveTo>
                            <a:pt x="0" y="200120"/>
                          </a:moveTo>
                          <a:cubicBezTo>
                            <a:pt x="0" y="200120"/>
                            <a:pt x="0" y="200120"/>
                            <a:pt x="0" y="200120"/>
                          </a:cubicBezTo>
                          <a:lnTo>
                            <a:pt x="0" y="200120"/>
                          </a:lnTo>
                          <a:lnTo>
                            <a:pt x="0" y="200120"/>
                          </a:lnTo>
                          <a:lnTo>
                            <a:pt x="0" y="200120"/>
                          </a:lnTo>
                          <a:lnTo>
                            <a:pt x="0" y="200120"/>
                          </a:lnTo>
                          <a:close/>
                        </a:path>
                      </a:pathLst>
                    </a:custGeom>
                    <a:solidFill>
                      <a:srgbClr val="D8E0E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41" name="Freeform: Shape 17440">
                      <a:extLst>
                        <a:ext uri="{FF2B5EF4-FFF2-40B4-BE49-F238E27FC236}">
                          <a16:creationId xmlns:a16="http://schemas.microsoft.com/office/drawing/2014/main" id="{7B3A6EB1-F670-44F9-B651-7EBCD7134B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079" y="4935608"/>
                      <a:ext cx="326993" cy="213836"/>
                    </a:xfrm>
                    <a:custGeom>
                      <a:avLst/>
                      <a:gdLst>
                        <a:gd name="connsiteX0" fmla="*/ 11716 w 326993"/>
                        <a:gd name="connsiteY0" fmla="*/ 200692 h 213836"/>
                        <a:gd name="connsiteX1" fmla="*/ 667 w 326993"/>
                        <a:gd name="connsiteY1" fmla="*/ 199263 h 213836"/>
                        <a:gd name="connsiteX2" fmla="*/ 9049 w 326993"/>
                        <a:gd name="connsiteY2" fmla="*/ 205645 h 213836"/>
                        <a:gd name="connsiteX3" fmla="*/ 9335 w 326993"/>
                        <a:gd name="connsiteY3" fmla="*/ 203835 h 213836"/>
                        <a:gd name="connsiteX4" fmla="*/ 43148 w 326993"/>
                        <a:gd name="connsiteY4" fmla="*/ 210979 h 213836"/>
                        <a:gd name="connsiteX5" fmla="*/ 43148 w 326993"/>
                        <a:gd name="connsiteY5" fmla="*/ 210979 h 213836"/>
                        <a:gd name="connsiteX6" fmla="*/ 324707 w 326993"/>
                        <a:gd name="connsiteY6" fmla="*/ 0 h 213836"/>
                        <a:gd name="connsiteX7" fmla="*/ 324707 w 326993"/>
                        <a:gd name="connsiteY7" fmla="*/ 0 h 213836"/>
                        <a:gd name="connsiteX8" fmla="*/ 326993 w 326993"/>
                        <a:gd name="connsiteY8" fmla="*/ 1524 h 213836"/>
                        <a:gd name="connsiteX9" fmla="*/ 43148 w 326993"/>
                        <a:gd name="connsiteY9" fmla="*/ 213836 h 213836"/>
                        <a:gd name="connsiteX10" fmla="*/ 43148 w 326993"/>
                        <a:gd name="connsiteY10" fmla="*/ 213836 h 213836"/>
                        <a:gd name="connsiteX11" fmla="*/ 11716 w 326993"/>
                        <a:gd name="connsiteY11" fmla="*/ 200692 h 213836"/>
                        <a:gd name="connsiteX12" fmla="*/ 11716 w 326993"/>
                        <a:gd name="connsiteY12" fmla="*/ 200692 h 213836"/>
                        <a:gd name="connsiteX13" fmla="*/ 0 w 326993"/>
                        <a:gd name="connsiteY13" fmla="*/ 199835 h 213836"/>
                        <a:gd name="connsiteX14" fmla="*/ 0 w 326993"/>
                        <a:gd name="connsiteY14" fmla="*/ 199835 h 213836"/>
                        <a:gd name="connsiteX15" fmla="*/ 0 w 326993"/>
                        <a:gd name="connsiteY15" fmla="*/ 199835 h 213836"/>
                        <a:gd name="connsiteX16" fmla="*/ 0 w 326993"/>
                        <a:gd name="connsiteY16" fmla="*/ 199835 h 213836"/>
                        <a:gd name="connsiteX17" fmla="*/ 0 w 326993"/>
                        <a:gd name="connsiteY17" fmla="*/ 199835 h 213836"/>
                        <a:gd name="connsiteX18" fmla="*/ 0 w 326993"/>
                        <a:gd name="connsiteY18" fmla="*/ 199835 h 213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993" h="213836">
                          <a:moveTo>
                            <a:pt x="11716" y="200692"/>
                          </a:moveTo>
                          <a:cubicBezTo>
                            <a:pt x="4191" y="200692"/>
                            <a:pt x="762" y="199263"/>
                            <a:pt x="667" y="199263"/>
                          </a:cubicBezTo>
                          <a:cubicBezTo>
                            <a:pt x="667" y="199263"/>
                            <a:pt x="3715" y="202406"/>
                            <a:pt x="9049" y="205645"/>
                          </a:cubicBezTo>
                          <a:lnTo>
                            <a:pt x="9335" y="203835"/>
                          </a:lnTo>
                          <a:cubicBezTo>
                            <a:pt x="14764" y="206978"/>
                            <a:pt x="26384" y="210979"/>
                            <a:pt x="43148" y="210979"/>
                          </a:cubicBezTo>
                          <a:lnTo>
                            <a:pt x="43148" y="210979"/>
                          </a:lnTo>
                          <a:cubicBezTo>
                            <a:pt x="92964" y="210979"/>
                            <a:pt x="204216" y="184023"/>
                            <a:pt x="324707" y="0"/>
                          </a:cubicBezTo>
                          <a:lnTo>
                            <a:pt x="324707" y="0"/>
                          </a:lnTo>
                          <a:lnTo>
                            <a:pt x="326993" y="1524"/>
                          </a:lnTo>
                          <a:cubicBezTo>
                            <a:pt x="206312" y="186023"/>
                            <a:pt x="94012" y="213836"/>
                            <a:pt x="43148" y="213836"/>
                          </a:cubicBezTo>
                          <a:lnTo>
                            <a:pt x="43148" y="213836"/>
                          </a:lnTo>
                          <a:cubicBezTo>
                            <a:pt x="24289" y="213646"/>
                            <a:pt x="12002" y="200882"/>
                            <a:pt x="11716" y="200692"/>
                          </a:cubicBezTo>
                          <a:lnTo>
                            <a:pt x="11716" y="200692"/>
                          </a:lnTo>
                          <a:close/>
                          <a:moveTo>
                            <a:pt x="0" y="199835"/>
                          </a:moveTo>
                          <a:cubicBezTo>
                            <a:pt x="0" y="199835"/>
                            <a:pt x="0" y="199835"/>
                            <a:pt x="0" y="199835"/>
                          </a:cubicBezTo>
                          <a:lnTo>
                            <a:pt x="0" y="199835"/>
                          </a:lnTo>
                          <a:lnTo>
                            <a:pt x="0" y="199835"/>
                          </a:lnTo>
                          <a:lnTo>
                            <a:pt x="0" y="199835"/>
                          </a:lnTo>
                          <a:lnTo>
                            <a:pt x="0" y="199835"/>
                          </a:lnTo>
                          <a:close/>
                        </a:path>
                      </a:pathLst>
                    </a:custGeom>
                    <a:solidFill>
                      <a:srgbClr val="B3C2C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42" name="Freeform: Shape 17441">
                      <a:extLst>
                        <a:ext uri="{FF2B5EF4-FFF2-40B4-BE49-F238E27FC236}">
                          <a16:creationId xmlns:a16="http://schemas.microsoft.com/office/drawing/2014/main" id="{F060163F-E374-4D4C-B515-07077BCD3B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175" y="4935513"/>
                      <a:ext cx="326897" cy="220027"/>
                    </a:xfrm>
                    <a:custGeom>
                      <a:avLst/>
                      <a:gdLst>
                        <a:gd name="connsiteX0" fmla="*/ 8763 w 326897"/>
                        <a:gd name="connsiteY0" fmla="*/ 200501 h 220027"/>
                        <a:gd name="connsiteX1" fmla="*/ 952 w 326897"/>
                        <a:gd name="connsiteY1" fmla="*/ 198977 h 220027"/>
                        <a:gd name="connsiteX2" fmla="*/ 13525 w 326897"/>
                        <a:gd name="connsiteY2" fmla="*/ 208502 h 220027"/>
                        <a:gd name="connsiteX3" fmla="*/ 13811 w 326897"/>
                        <a:gd name="connsiteY3" fmla="*/ 207169 h 220027"/>
                        <a:gd name="connsiteX4" fmla="*/ 55912 w 326897"/>
                        <a:gd name="connsiteY4" fmla="*/ 217265 h 220027"/>
                        <a:gd name="connsiteX5" fmla="*/ 55912 w 326897"/>
                        <a:gd name="connsiteY5" fmla="*/ 217265 h 220027"/>
                        <a:gd name="connsiteX6" fmla="*/ 324517 w 326897"/>
                        <a:gd name="connsiteY6" fmla="*/ 0 h 220027"/>
                        <a:gd name="connsiteX7" fmla="*/ 324517 w 326897"/>
                        <a:gd name="connsiteY7" fmla="*/ 0 h 220027"/>
                        <a:gd name="connsiteX8" fmla="*/ 326898 w 326897"/>
                        <a:gd name="connsiteY8" fmla="*/ 1429 h 220027"/>
                        <a:gd name="connsiteX9" fmla="*/ 56007 w 326897"/>
                        <a:gd name="connsiteY9" fmla="*/ 220028 h 220027"/>
                        <a:gd name="connsiteX10" fmla="*/ 56007 w 326897"/>
                        <a:gd name="connsiteY10" fmla="*/ 220028 h 220027"/>
                        <a:gd name="connsiteX11" fmla="*/ 8763 w 326897"/>
                        <a:gd name="connsiteY11" fmla="*/ 200501 h 220027"/>
                        <a:gd name="connsiteX12" fmla="*/ 8763 w 326897"/>
                        <a:gd name="connsiteY12" fmla="*/ 200501 h 220027"/>
                        <a:gd name="connsiteX13" fmla="*/ 0 w 326897"/>
                        <a:gd name="connsiteY13" fmla="*/ 199930 h 220027"/>
                        <a:gd name="connsiteX14" fmla="*/ 0 w 326897"/>
                        <a:gd name="connsiteY14" fmla="*/ 199930 h 220027"/>
                        <a:gd name="connsiteX15" fmla="*/ 0 w 326897"/>
                        <a:gd name="connsiteY15" fmla="*/ 199930 h 220027"/>
                        <a:gd name="connsiteX16" fmla="*/ 0 w 326897"/>
                        <a:gd name="connsiteY16" fmla="*/ 199930 h 220027"/>
                        <a:gd name="connsiteX17" fmla="*/ 0 w 326897"/>
                        <a:gd name="connsiteY17" fmla="*/ 199930 h 220027"/>
                        <a:gd name="connsiteX18" fmla="*/ 0 w 326897"/>
                        <a:gd name="connsiteY18" fmla="*/ 199930 h 220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897" h="220027">
                          <a:moveTo>
                            <a:pt x="8763" y="200501"/>
                          </a:moveTo>
                          <a:cubicBezTo>
                            <a:pt x="3143" y="200501"/>
                            <a:pt x="1048" y="198977"/>
                            <a:pt x="952" y="198977"/>
                          </a:cubicBezTo>
                          <a:cubicBezTo>
                            <a:pt x="952" y="198977"/>
                            <a:pt x="5524" y="203740"/>
                            <a:pt x="13525" y="208502"/>
                          </a:cubicBezTo>
                          <a:lnTo>
                            <a:pt x="13811" y="207169"/>
                          </a:lnTo>
                          <a:cubicBezTo>
                            <a:pt x="21907" y="211931"/>
                            <a:pt x="36385" y="217265"/>
                            <a:pt x="55912" y="217265"/>
                          </a:cubicBezTo>
                          <a:lnTo>
                            <a:pt x="55912" y="217265"/>
                          </a:lnTo>
                          <a:cubicBezTo>
                            <a:pt x="108394" y="217265"/>
                            <a:pt x="212979" y="185737"/>
                            <a:pt x="324517" y="0"/>
                          </a:cubicBezTo>
                          <a:lnTo>
                            <a:pt x="324517" y="0"/>
                          </a:lnTo>
                          <a:lnTo>
                            <a:pt x="326898" y="1429"/>
                          </a:lnTo>
                          <a:cubicBezTo>
                            <a:pt x="215074" y="187547"/>
                            <a:pt x="109728" y="220028"/>
                            <a:pt x="56007" y="220028"/>
                          </a:cubicBezTo>
                          <a:lnTo>
                            <a:pt x="56007" y="220028"/>
                          </a:lnTo>
                          <a:cubicBezTo>
                            <a:pt x="27622" y="219932"/>
                            <a:pt x="9144" y="200882"/>
                            <a:pt x="8763" y="200501"/>
                          </a:cubicBezTo>
                          <a:lnTo>
                            <a:pt x="8763" y="200501"/>
                          </a:lnTo>
                          <a:close/>
                          <a:moveTo>
                            <a:pt x="0" y="199930"/>
                          </a:moveTo>
                          <a:cubicBezTo>
                            <a:pt x="0" y="199930"/>
                            <a:pt x="0" y="199930"/>
                            <a:pt x="0" y="199930"/>
                          </a:cubicBezTo>
                          <a:lnTo>
                            <a:pt x="0" y="199930"/>
                          </a:lnTo>
                          <a:lnTo>
                            <a:pt x="0" y="199930"/>
                          </a:lnTo>
                          <a:lnTo>
                            <a:pt x="0" y="199930"/>
                          </a:lnTo>
                          <a:lnTo>
                            <a:pt x="0" y="199930"/>
                          </a:lnTo>
                          <a:close/>
                        </a:path>
                      </a:pathLst>
                    </a:custGeom>
                    <a:solidFill>
                      <a:srgbClr val="8FA5A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43" name="Freeform: Shape 17442">
                      <a:extLst>
                        <a:ext uri="{FF2B5EF4-FFF2-40B4-BE49-F238E27FC236}">
                          <a16:creationId xmlns:a16="http://schemas.microsoft.com/office/drawing/2014/main" id="{B8684861-DEA2-47AC-99A7-16FA194FD0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175" y="4935418"/>
                      <a:ext cx="327088" cy="226219"/>
                    </a:xfrm>
                    <a:custGeom>
                      <a:avLst/>
                      <a:gdLst>
                        <a:gd name="connsiteX0" fmla="*/ 5905 w 327088"/>
                        <a:gd name="connsiteY0" fmla="*/ 200406 h 226219"/>
                        <a:gd name="connsiteX1" fmla="*/ 1333 w 327088"/>
                        <a:gd name="connsiteY1" fmla="*/ 198692 h 226219"/>
                        <a:gd name="connsiteX2" fmla="*/ 18192 w 327088"/>
                        <a:gd name="connsiteY2" fmla="*/ 211360 h 226219"/>
                        <a:gd name="connsiteX3" fmla="*/ 18383 w 327088"/>
                        <a:gd name="connsiteY3" fmla="*/ 210407 h 226219"/>
                        <a:gd name="connsiteX4" fmla="*/ 68866 w 327088"/>
                        <a:gd name="connsiteY4" fmla="*/ 223456 h 226219"/>
                        <a:gd name="connsiteX5" fmla="*/ 68866 w 327088"/>
                        <a:gd name="connsiteY5" fmla="*/ 223456 h 226219"/>
                        <a:gd name="connsiteX6" fmla="*/ 324612 w 327088"/>
                        <a:gd name="connsiteY6" fmla="*/ 0 h 226219"/>
                        <a:gd name="connsiteX7" fmla="*/ 324612 w 327088"/>
                        <a:gd name="connsiteY7" fmla="*/ 0 h 226219"/>
                        <a:gd name="connsiteX8" fmla="*/ 327088 w 327088"/>
                        <a:gd name="connsiteY8" fmla="*/ 1334 h 226219"/>
                        <a:gd name="connsiteX9" fmla="*/ 68961 w 327088"/>
                        <a:gd name="connsiteY9" fmla="*/ 226219 h 226219"/>
                        <a:gd name="connsiteX10" fmla="*/ 68961 w 327088"/>
                        <a:gd name="connsiteY10" fmla="*/ 226219 h 226219"/>
                        <a:gd name="connsiteX11" fmla="*/ 5905 w 327088"/>
                        <a:gd name="connsiteY11" fmla="*/ 200406 h 226219"/>
                        <a:gd name="connsiteX12" fmla="*/ 5905 w 327088"/>
                        <a:gd name="connsiteY12" fmla="*/ 200406 h 226219"/>
                        <a:gd name="connsiteX13" fmla="*/ 0 w 327088"/>
                        <a:gd name="connsiteY13" fmla="*/ 200025 h 226219"/>
                        <a:gd name="connsiteX14" fmla="*/ 0 w 327088"/>
                        <a:gd name="connsiteY14" fmla="*/ 200025 h 226219"/>
                        <a:gd name="connsiteX15" fmla="*/ 0 w 327088"/>
                        <a:gd name="connsiteY15" fmla="*/ 200025 h 226219"/>
                        <a:gd name="connsiteX16" fmla="*/ 0 w 327088"/>
                        <a:gd name="connsiteY16" fmla="*/ 200025 h 226219"/>
                        <a:gd name="connsiteX17" fmla="*/ 0 w 327088"/>
                        <a:gd name="connsiteY17" fmla="*/ 200025 h 226219"/>
                        <a:gd name="connsiteX18" fmla="*/ 0 w 327088"/>
                        <a:gd name="connsiteY18" fmla="*/ 200025 h 226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7088" h="226219">
                          <a:moveTo>
                            <a:pt x="5905" y="200406"/>
                          </a:moveTo>
                          <a:cubicBezTo>
                            <a:pt x="2191" y="200406"/>
                            <a:pt x="1429" y="198787"/>
                            <a:pt x="1333" y="198692"/>
                          </a:cubicBezTo>
                          <a:cubicBezTo>
                            <a:pt x="1333" y="198692"/>
                            <a:pt x="7429" y="204978"/>
                            <a:pt x="18192" y="211360"/>
                          </a:cubicBezTo>
                          <a:lnTo>
                            <a:pt x="18383" y="210407"/>
                          </a:lnTo>
                          <a:cubicBezTo>
                            <a:pt x="29146" y="216789"/>
                            <a:pt x="46577" y="223456"/>
                            <a:pt x="68866" y="223456"/>
                          </a:cubicBezTo>
                          <a:lnTo>
                            <a:pt x="68866" y="223456"/>
                          </a:lnTo>
                          <a:cubicBezTo>
                            <a:pt x="124111" y="223456"/>
                            <a:pt x="221837" y="187452"/>
                            <a:pt x="324612" y="0"/>
                          </a:cubicBezTo>
                          <a:lnTo>
                            <a:pt x="324612" y="0"/>
                          </a:lnTo>
                          <a:lnTo>
                            <a:pt x="327088" y="1334"/>
                          </a:lnTo>
                          <a:cubicBezTo>
                            <a:pt x="224123" y="189167"/>
                            <a:pt x="125444" y="226219"/>
                            <a:pt x="68961" y="226219"/>
                          </a:cubicBezTo>
                          <a:lnTo>
                            <a:pt x="68961" y="226219"/>
                          </a:lnTo>
                          <a:cubicBezTo>
                            <a:pt x="31051" y="226314"/>
                            <a:pt x="6382" y="200882"/>
                            <a:pt x="5905" y="200406"/>
                          </a:cubicBezTo>
                          <a:lnTo>
                            <a:pt x="5905" y="200406"/>
                          </a:lnTo>
                          <a:close/>
                          <a:moveTo>
                            <a:pt x="0" y="200025"/>
                          </a:moveTo>
                          <a:cubicBezTo>
                            <a:pt x="0" y="200025"/>
                            <a:pt x="0" y="200025"/>
                            <a:pt x="0" y="200025"/>
                          </a:cubicBezTo>
                          <a:lnTo>
                            <a:pt x="0" y="200025"/>
                          </a:lnTo>
                          <a:lnTo>
                            <a:pt x="0" y="200025"/>
                          </a:lnTo>
                          <a:lnTo>
                            <a:pt x="0" y="200025"/>
                          </a:lnTo>
                          <a:lnTo>
                            <a:pt x="0" y="200025"/>
                          </a:lnTo>
                          <a:close/>
                        </a:path>
                      </a:pathLst>
                    </a:custGeom>
                    <a:solidFill>
                      <a:srgbClr val="6D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44" name="Freeform: Shape 17443">
                      <a:extLst>
                        <a:ext uri="{FF2B5EF4-FFF2-40B4-BE49-F238E27FC236}">
                          <a16:creationId xmlns:a16="http://schemas.microsoft.com/office/drawing/2014/main" id="{0B9CBA71-D4F4-4FE5-B052-9BFDBEFED0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270" y="4935513"/>
                      <a:ext cx="326993" cy="232505"/>
                    </a:xfrm>
                    <a:custGeom>
                      <a:avLst/>
                      <a:gdLst>
                        <a:gd name="connsiteX0" fmla="*/ 2953 w 326993"/>
                        <a:gd name="connsiteY0" fmla="*/ 200025 h 232505"/>
                        <a:gd name="connsiteX1" fmla="*/ 1714 w 326993"/>
                        <a:gd name="connsiteY1" fmla="*/ 198215 h 232505"/>
                        <a:gd name="connsiteX2" fmla="*/ 22765 w 326993"/>
                        <a:gd name="connsiteY2" fmla="*/ 214027 h 232505"/>
                        <a:gd name="connsiteX3" fmla="*/ 22860 w 326993"/>
                        <a:gd name="connsiteY3" fmla="*/ 213551 h 232505"/>
                        <a:gd name="connsiteX4" fmla="*/ 81629 w 326993"/>
                        <a:gd name="connsiteY4" fmla="*/ 229648 h 232505"/>
                        <a:gd name="connsiteX5" fmla="*/ 81629 w 326993"/>
                        <a:gd name="connsiteY5" fmla="*/ 229648 h 232505"/>
                        <a:gd name="connsiteX6" fmla="*/ 324517 w 326993"/>
                        <a:gd name="connsiteY6" fmla="*/ 0 h 232505"/>
                        <a:gd name="connsiteX7" fmla="*/ 324517 w 326993"/>
                        <a:gd name="connsiteY7" fmla="*/ 0 h 232505"/>
                        <a:gd name="connsiteX8" fmla="*/ 326993 w 326993"/>
                        <a:gd name="connsiteY8" fmla="*/ 1238 h 232505"/>
                        <a:gd name="connsiteX9" fmla="*/ 81629 w 326993"/>
                        <a:gd name="connsiteY9" fmla="*/ 232505 h 232505"/>
                        <a:gd name="connsiteX10" fmla="*/ 81629 w 326993"/>
                        <a:gd name="connsiteY10" fmla="*/ 232505 h 232505"/>
                        <a:gd name="connsiteX11" fmla="*/ 2953 w 326993"/>
                        <a:gd name="connsiteY11" fmla="*/ 200025 h 232505"/>
                        <a:gd name="connsiteX12" fmla="*/ 2953 w 326993"/>
                        <a:gd name="connsiteY12" fmla="*/ 200025 h 232505"/>
                        <a:gd name="connsiteX13" fmla="*/ 0 w 326993"/>
                        <a:gd name="connsiteY13" fmla="*/ 199835 h 232505"/>
                        <a:gd name="connsiteX14" fmla="*/ 0 w 326993"/>
                        <a:gd name="connsiteY14" fmla="*/ 199835 h 232505"/>
                        <a:gd name="connsiteX15" fmla="*/ 0 w 326993"/>
                        <a:gd name="connsiteY15" fmla="*/ 199835 h 232505"/>
                        <a:gd name="connsiteX16" fmla="*/ 0 w 326993"/>
                        <a:gd name="connsiteY16" fmla="*/ 199835 h 232505"/>
                        <a:gd name="connsiteX17" fmla="*/ 0 w 326993"/>
                        <a:gd name="connsiteY17" fmla="*/ 199835 h 232505"/>
                        <a:gd name="connsiteX18" fmla="*/ 0 w 326993"/>
                        <a:gd name="connsiteY18" fmla="*/ 199835 h 232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993" h="232505">
                          <a:moveTo>
                            <a:pt x="2953" y="200025"/>
                          </a:moveTo>
                          <a:cubicBezTo>
                            <a:pt x="1048" y="200025"/>
                            <a:pt x="1714" y="198215"/>
                            <a:pt x="1714" y="198215"/>
                          </a:cubicBezTo>
                          <a:cubicBezTo>
                            <a:pt x="1714" y="198215"/>
                            <a:pt x="9239" y="206121"/>
                            <a:pt x="22765" y="214027"/>
                          </a:cubicBezTo>
                          <a:lnTo>
                            <a:pt x="22860" y="213551"/>
                          </a:lnTo>
                          <a:cubicBezTo>
                            <a:pt x="36290" y="221456"/>
                            <a:pt x="56579" y="229648"/>
                            <a:pt x="81629" y="229648"/>
                          </a:cubicBezTo>
                          <a:lnTo>
                            <a:pt x="81629" y="229648"/>
                          </a:lnTo>
                          <a:cubicBezTo>
                            <a:pt x="139541" y="229648"/>
                            <a:pt x="230505" y="189071"/>
                            <a:pt x="324517" y="0"/>
                          </a:cubicBezTo>
                          <a:lnTo>
                            <a:pt x="324517" y="0"/>
                          </a:lnTo>
                          <a:lnTo>
                            <a:pt x="326993" y="1238"/>
                          </a:lnTo>
                          <a:cubicBezTo>
                            <a:pt x="232886" y="190786"/>
                            <a:pt x="141065" y="232505"/>
                            <a:pt x="81629" y="232505"/>
                          </a:cubicBezTo>
                          <a:lnTo>
                            <a:pt x="81629" y="232505"/>
                          </a:lnTo>
                          <a:cubicBezTo>
                            <a:pt x="34385" y="232505"/>
                            <a:pt x="3524" y="200692"/>
                            <a:pt x="2953" y="200025"/>
                          </a:cubicBezTo>
                          <a:lnTo>
                            <a:pt x="2953" y="200025"/>
                          </a:lnTo>
                          <a:close/>
                          <a:moveTo>
                            <a:pt x="0" y="199835"/>
                          </a:moveTo>
                          <a:cubicBezTo>
                            <a:pt x="0" y="199835"/>
                            <a:pt x="0" y="199835"/>
                            <a:pt x="0" y="199835"/>
                          </a:cubicBezTo>
                          <a:lnTo>
                            <a:pt x="0" y="199835"/>
                          </a:lnTo>
                          <a:lnTo>
                            <a:pt x="0" y="199835"/>
                          </a:lnTo>
                          <a:lnTo>
                            <a:pt x="0" y="199835"/>
                          </a:lnTo>
                          <a:lnTo>
                            <a:pt x="0" y="199835"/>
                          </a:lnTo>
                          <a:close/>
                        </a:path>
                      </a:pathLst>
                    </a:custGeom>
                    <a:solidFill>
                      <a:srgbClr val="4E6F6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45" name="Freeform: Shape 17444">
                      <a:extLst>
                        <a:ext uri="{FF2B5EF4-FFF2-40B4-BE49-F238E27FC236}">
                          <a16:creationId xmlns:a16="http://schemas.microsoft.com/office/drawing/2014/main" id="{3D66EEB8-DEB6-46BC-8272-80BB22805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365" y="4935703"/>
                      <a:ext cx="326898" cy="238696"/>
                    </a:xfrm>
                    <a:custGeom>
                      <a:avLst/>
                      <a:gdLst>
                        <a:gd name="connsiteX0" fmla="*/ 0 w 326898"/>
                        <a:gd name="connsiteY0" fmla="*/ 199644 h 238696"/>
                        <a:gd name="connsiteX1" fmla="*/ 2000 w 326898"/>
                        <a:gd name="connsiteY1" fmla="*/ 197739 h 238696"/>
                        <a:gd name="connsiteX2" fmla="*/ 27241 w 326898"/>
                        <a:gd name="connsiteY2" fmla="*/ 216789 h 238696"/>
                        <a:gd name="connsiteX3" fmla="*/ 27241 w 326898"/>
                        <a:gd name="connsiteY3" fmla="*/ 216789 h 238696"/>
                        <a:gd name="connsiteX4" fmla="*/ 94393 w 326898"/>
                        <a:gd name="connsiteY4" fmla="*/ 235839 h 238696"/>
                        <a:gd name="connsiteX5" fmla="*/ 94393 w 326898"/>
                        <a:gd name="connsiteY5" fmla="*/ 235839 h 238696"/>
                        <a:gd name="connsiteX6" fmla="*/ 324326 w 326898"/>
                        <a:gd name="connsiteY6" fmla="*/ 0 h 238696"/>
                        <a:gd name="connsiteX7" fmla="*/ 324326 w 326898"/>
                        <a:gd name="connsiteY7" fmla="*/ 0 h 238696"/>
                        <a:gd name="connsiteX8" fmla="*/ 326898 w 326898"/>
                        <a:gd name="connsiteY8" fmla="*/ 1143 h 238696"/>
                        <a:gd name="connsiteX9" fmla="*/ 94393 w 326898"/>
                        <a:gd name="connsiteY9" fmla="*/ 238697 h 238696"/>
                        <a:gd name="connsiteX10" fmla="*/ 94393 w 326898"/>
                        <a:gd name="connsiteY10" fmla="*/ 238697 h 238696"/>
                        <a:gd name="connsiteX11" fmla="*/ 0 w 326898"/>
                        <a:gd name="connsiteY11" fmla="*/ 199644 h 238696"/>
                        <a:gd name="connsiteX12" fmla="*/ 0 w 326898"/>
                        <a:gd name="connsiteY12" fmla="*/ 199644 h 238696"/>
                        <a:gd name="connsiteX13" fmla="*/ 0 w 326898"/>
                        <a:gd name="connsiteY13" fmla="*/ 199644 h 238696"/>
                        <a:gd name="connsiteX14" fmla="*/ 0 w 326898"/>
                        <a:gd name="connsiteY14" fmla="*/ 199644 h 238696"/>
                        <a:gd name="connsiteX15" fmla="*/ 0 w 326898"/>
                        <a:gd name="connsiteY15" fmla="*/ 199644 h 238696"/>
                        <a:gd name="connsiteX16" fmla="*/ 0 w 326898"/>
                        <a:gd name="connsiteY16" fmla="*/ 199644 h 238696"/>
                        <a:gd name="connsiteX17" fmla="*/ 0 w 326898"/>
                        <a:gd name="connsiteY17" fmla="*/ 199644 h 238696"/>
                        <a:gd name="connsiteX18" fmla="*/ 0 w 326898"/>
                        <a:gd name="connsiteY18" fmla="*/ 199644 h 238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898" h="238696">
                          <a:moveTo>
                            <a:pt x="0" y="199644"/>
                          </a:moveTo>
                          <a:lnTo>
                            <a:pt x="2000" y="197739"/>
                          </a:lnTo>
                          <a:cubicBezTo>
                            <a:pt x="2000" y="197739"/>
                            <a:pt x="11049" y="207264"/>
                            <a:pt x="27241" y="216789"/>
                          </a:cubicBezTo>
                          <a:lnTo>
                            <a:pt x="27241" y="216789"/>
                          </a:lnTo>
                          <a:cubicBezTo>
                            <a:pt x="43339" y="226314"/>
                            <a:pt x="66485" y="235839"/>
                            <a:pt x="94393" y="235839"/>
                          </a:cubicBezTo>
                          <a:lnTo>
                            <a:pt x="94393" y="235839"/>
                          </a:lnTo>
                          <a:cubicBezTo>
                            <a:pt x="155067" y="235839"/>
                            <a:pt x="239268" y="190786"/>
                            <a:pt x="324326" y="0"/>
                          </a:cubicBezTo>
                          <a:lnTo>
                            <a:pt x="324326" y="0"/>
                          </a:lnTo>
                          <a:lnTo>
                            <a:pt x="326898" y="1143"/>
                          </a:lnTo>
                          <a:cubicBezTo>
                            <a:pt x="241649" y="192310"/>
                            <a:pt x="156686" y="238697"/>
                            <a:pt x="94393" y="238697"/>
                          </a:cubicBezTo>
                          <a:lnTo>
                            <a:pt x="94393" y="238697"/>
                          </a:lnTo>
                          <a:cubicBezTo>
                            <a:pt x="37719" y="238506"/>
                            <a:pt x="667" y="200406"/>
                            <a:pt x="0" y="199644"/>
                          </a:cubicBezTo>
                          <a:lnTo>
                            <a:pt x="0" y="199644"/>
                          </a:lnTo>
                          <a:close/>
                          <a:moveTo>
                            <a:pt x="0" y="199644"/>
                          </a:moveTo>
                          <a:cubicBezTo>
                            <a:pt x="0" y="199644"/>
                            <a:pt x="0" y="199644"/>
                            <a:pt x="0" y="199644"/>
                          </a:cubicBezTo>
                          <a:lnTo>
                            <a:pt x="0" y="199644"/>
                          </a:lnTo>
                          <a:lnTo>
                            <a:pt x="0" y="199644"/>
                          </a:lnTo>
                          <a:lnTo>
                            <a:pt x="0" y="199644"/>
                          </a:lnTo>
                          <a:lnTo>
                            <a:pt x="0" y="199644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426" name="Freeform: Shape 17425">
                  <a:extLst>
                    <a:ext uri="{FF2B5EF4-FFF2-40B4-BE49-F238E27FC236}">
                      <a16:creationId xmlns:a16="http://schemas.microsoft.com/office/drawing/2014/main" id="{C0D91EFB-E1D6-46CD-A69C-14A42C9E3C2B}"/>
                    </a:ext>
                  </a:extLst>
                </p:cNvPr>
                <p:cNvSpPr/>
                <p:nvPr/>
              </p:nvSpPr>
              <p:spPr>
                <a:xfrm>
                  <a:off x="4071746" y="4933417"/>
                  <a:ext cx="327755" cy="246693"/>
                </a:xfrm>
                <a:custGeom>
                  <a:avLst/>
                  <a:gdLst>
                    <a:gd name="connsiteX0" fmla="*/ 327755 w 327755"/>
                    <a:gd name="connsiteY0" fmla="*/ 0 h 246693"/>
                    <a:gd name="connsiteX1" fmla="*/ 287750 w 327755"/>
                    <a:gd name="connsiteY1" fmla="*/ 46196 h 246693"/>
                    <a:gd name="connsiteX2" fmla="*/ 0 w 327755"/>
                    <a:gd name="connsiteY2" fmla="*/ 200787 h 246693"/>
                    <a:gd name="connsiteX3" fmla="*/ 327755 w 327755"/>
                    <a:gd name="connsiteY3" fmla="*/ 0 h 246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7755" h="246693">
                      <a:moveTo>
                        <a:pt x="327755" y="0"/>
                      </a:moveTo>
                      <a:cubicBezTo>
                        <a:pt x="327755" y="0"/>
                        <a:pt x="313277" y="19431"/>
                        <a:pt x="287750" y="46196"/>
                      </a:cubicBezTo>
                      <a:cubicBezTo>
                        <a:pt x="146590" y="233458"/>
                        <a:pt x="53054" y="232982"/>
                        <a:pt x="0" y="200787"/>
                      </a:cubicBezTo>
                      <a:cubicBezTo>
                        <a:pt x="9525" y="211550"/>
                        <a:pt x="165354" y="378619"/>
                        <a:pt x="327755" y="0"/>
                      </a:cubicBezTo>
                      <a:close/>
                    </a:path>
                  </a:pathLst>
                </a:custGeom>
                <a:solidFill>
                  <a:srgbClr val="008983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27" name="Freeform: Shape 17426">
                  <a:extLst>
                    <a:ext uri="{FF2B5EF4-FFF2-40B4-BE49-F238E27FC236}">
                      <a16:creationId xmlns:a16="http://schemas.microsoft.com/office/drawing/2014/main" id="{AB1658B3-2A87-4151-9E9C-37B3E8B7AC41}"/>
                    </a:ext>
                  </a:extLst>
                </p:cNvPr>
                <p:cNvSpPr/>
                <p:nvPr/>
              </p:nvSpPr>
              <p:spPr>
                <a:xfrm>
                  <a:off x="4208306" y="4935227"/>
                  <a:ext cx="191290" cy="320040"/>
                </a:xfrm>
                <a:custGeom>
                  <a:avLst/>
                  <a:gdLst>
                    <a:gd name="connsiteX0" fmla="*/ 191290 w 191290"/>
                    <a:gd name="connsiteY0" fmla="*/ 0 h 320040"/>
                    <a:gd name="connsiteX1" fmla="*/ 409 w 191290"/>
                    <a:gd name="connsiteY1" fmla="*/ 320040 h 320040"/>
                    <a:gd name="connsiteX2" fmla="*/ 191290 w 191290"/>
                    <a:gd name="connsiteY2" fmla="*/ 0 h 320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1290" h="320040">
                      <a:moveTo>
                        <a:pt x="191290" y="0"/>
                      </a:moveTo>
                      <a:cubicBezTo>
                        <a:pt x="191290" y="0"/>
                        <a:pt x="-10259" y="203835"/>
                        <a:pt x="409" y="320040"/>
                      </a:cubicBezTo>
                      <a:cubicBezTo>
                        <a:pt x="409" y="320040"/>
                        <a:pt x="111756" y="290227"/>
                        <a:pt x="191290" y="0"/>
                      </a:cubicBezTo>
                      <a:close/>
                    </a:path>
                  </a:pathLst>
                </a:custGeom>
                <a:solidFill>
                  <a:srgbClr val="00767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428" name="Graphic 1">
                  <a:extLst>
                    <a:ext uri="{FF2B5EF4-FFF2-40B4-BE49-F238E27FC236}">
                      <a16:creationId xmlns:a16="http://schemas.microsoft.com/office/drawing/2014/main" id="{EE5CEB3D-E0F8-4E21-87A1-FE0079351FE7}"/>
                    </a:ext>
                  </a:extLst>
                </p:cNvPr>
                <p:cNvGrpSpPr/>
                <p:nvPr/>
              </p:nvGrpSpPr>
              <p:grpSpPr>
                <a:xfrm>
                  <a:off x="4207382" y="4934370"/>
                  <a:ext cx="193548" cy="322040"/>
                  <a:chOff x="4207382" y="4934370"/>
                  <a:chExt cx="193548" cy="322040"/>
                </a:xfrm>
                <a:solidFill>
                  <a:schemeClr val="accent1"/>
                </a:solidFill>
              </p:grpSpPr>
              <p:sp>
                <p:nvSpPr>
                  <p:cNvPr id="17430" name="Freeform: Shape 17429">
                    <a:extLst>
                      <a:ext uri="{FF2B5EF4-FFF2-40B4-BE49-F238E27FC236}">
                        <a16:creationId xmlns:a16="http://schemas.microsoft.com/office/drawing/2014/main" id="{5E7796C8-C703-449B-B027-BC7ED49CAB26}"/>
                      </a:ext>
                    </a:extLst>
                  </p:cNvPr>
                  <p:cNvSpPr/>
                  <p:nvPr/>
                </p:nvSpPr>
                <p:spPr>
                  <a:xfrm>
                    <a:off x="4207382" y="4934370"/>
                    <a:ext cx="193262" cy="321183"/>
                  </a:xfrm>
                  <a:custGeom>
                    <a:avLst/>
                    <a:gdLst>
                      <a:gd name="connsiteX0" fmla="*/ 0 w 193262"/>
                      <a:gd name="connsiteY0" fmla="*/ 320707 h 321183"/>
                      <a:gd name="connsiteX1" fmla="*/ 191167 w 193262"/>
                      <a:gd name="connsiteY1" fmla="*/ 0 h 321183"/>
                      <a:gd name="connsiteX2" fmla="*/ 191167 w 193262"/>
                      <a:gd name="connsiteY2" fmla="*/ 0 h 321183"/>
                      <a:gd name="connsiteX3" fmla="*/ 191167 w 193262"/>
                      <a:gd name="connsiteY3" fmla="*/ 0 h 321183"/>
                      <a:gd name="connsiteX4" fmla="*/ 193262 w 193262"/>
                      <a:gd name="connsiteY4" fmla="*/ 1810 h 321183"/>
                      <a:gd name="connsiteX5" fmla="*/ 106299 w 193262"/>
                      <a:gd name="connsiteY5" fmla="*/ 112300 h 321183"/>
                      <a:gd name="connsiteX6" fmla="*/ 106299 w 193262"/>
                      <a:gd name="connsiteY6" fmla="*/ 112300 h 321183"/>
                      <a:gd name="connsiteX7" fmla="*/ 2762 w 193262"/>
                      <a:gd name="connsiteY7" fmla="*/ 321183 h 321183"/>
                      <a:gd name="connsiteX8" fmla="*/ 2762 w 193262"/>
                      <a:gd name="connsiteY8" fmla="*/ 321183 h 321183"/>
                      <a:gd name="connsiteX9" fmla="*/ 0 w 193262"/>
                      <a:gd name="connsiteY9" fmla="*/ 320707 h 321183"/>
                      <a:gd name="connsiteX10" fmla="*/ 0 w 193262"/>
                      <a:gd name="connsiteY10" fmla="*/ 320707 h 32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3262" h="321183">
                        <a:moveTo>
                          <a:pt x="0" y="320707"/>
                        </a:moveTo>
                        <a:cubicBezTo>
                          <a:pt x="22479" y="188214"/>
                          <a:pt x="191167" y="95"/>
                          <a:pt x="191167" y="0"/>
                        </a:cubicBezTo>
                        <a:lnTo>
                          <a:pt x="191167" y="0"/>
                        </a:lnTo>
                        <a:lnTo>
                          <a:pt x="191167" y="0"/>
                        </a:lnTo>
                        <a:lnTo>
                          <a:pt x="193262" y="1810"/>
                        </a:lnTo>
                        <a:cubicBezTo>
                          <a:pt x="193167" y="1905"/>
                          <a:pt x="151162" y="48768"/>
                          <a:pt x="106299" y="112300"/>
                        </a:cubicBezTo>
                        <a:lnTo>
                          <a:pt x="106299" y="112300"/>
                        </a:lnTo>
                        <a:cubicBezTo>
                          <a:pt x="61436" y="175736"/>
                          <a:pt x="13811" y="255746"/>
                          <a:pt x="2762" y="321183"/>
                        </a:cubicBezTo>
                        <a:lnTo>
                          <a:pt x="2762" y="321183"/>
                        </a:lnTo>
                        <a:lnTo>
                          <a:pt x="0" y="320707"/>
                        </a:lnTo>
                        <a:lnTo>
                          <a:pt x="0" y="320707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31" name="Freeform: Shape 17430">
                    <a:extLst>
                      <a:ext uri="{FF2B5EF4-FFF2-40B4-BE49-F238E27FC236}">
                        <a16:creationId xmlns:a16="http://schemas.microsoft.com/office/drawing/2014/main" id="{4DD03FE2-6946-49CF-BC22-2006019B2A81}"/>
                      </a:ext>
                    </a:extLst>
                  </p:cNvPr>
                  <p:cNvSpPr/>
                  <p:nvPr/>
                </p:nvSpPr>
                <p:spPr>
                  <a:xfrm>
                    <a:off x="4207477" y="4934465"/>
                    <a:ext cx="192785" cy="321278"/>
                  </a:xfrm>
                  <a:custGeom>
                    <a:avLst/>
                    <a:gdLst>
                      <a:gd name="connsiteX0" fmla="*/ 0 w 192785"/>
                      <a:gd name="connsiteY0" fmla="*/ 320421 h 321278"/>
                      <a:gd name="connsiteX1" fmla="*/ 182594 w 192785"/>
                      <a:gd name="connsiteY1" fmla="*/ 21812 h 321278"/>
                      <a:gd name="connsiteX2" fmla="*/ 182594 w 192785"/>
                      <a:gd name="connsiteY2" fmla="*/ 21812 h 321278"/>
                      <a:gd name="connsiteX3" fmla="*/ 191071 w 192785"/>
                      <a:gd name="connsiteY3" fmla="*/ 0 h 321278"/>
                      <a:gd name="connsiteX4" fmla="*/ 192786 w 192785"/>
                      <a:gd name="connsiteY4" fmla="*/ 1524 h 321278"/>
                      <a:gd name="connsiteX5" fmla="*/ 120301 w 192785"/>
                      <a:gd name="connsiteY5" fmla="*/ 93631 h 321278"/>
                      <a:gd name="connsiteX6" fmla="*/ 120777 w 192785"/>
                      <a:gd name="connsiteY6" fmla="*/ 93726 h 321278"/>
                      <a:gd name="connsiteX7" fmla="*/ 2572 w 192785"/>
                      <a:gd name="connsiteY7" fmla="*/ 321278 h 321278"/>
                      <a:gd name="connsiteX8" fmla="*/ 2572 w 192785"/>
                      <a:gd name="connsiteY8" fmla="*/ 321278 h 321278"/>
                      <a:gd name="connsiteX9" fmla="*/ 0 w 192785"/>
                      <a:gd name="connsiteY9" fmla="*/ 320421 h 321278"/>
                      <a:gd name="connsiteX10" fmla="*/ 0 w 192785"/>
                      <a:gd name="connsiteY10" fmla="*/ 320421 h 321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2785" h="321278">
                        <a:moveTo>
                          <a:pt x="0" y="320421"/>
                        </a:moveTo>
                        <a:cubicBezTo>
                          <a:pt x="28575" y="203644"/>
                          <a:pt x="177165" y="33623"/>
                          <a:pt x="182594" y="21812"/>
                        </a:cubicBezTo>
                        <a:lnTo>
                          <a:pt x="182594" y="21812"/>
                        </a:lnTo>
                        <a:cubicBezTo>
                          <a:pt x="188023" y="10097"/>
                          <a:pt x="191071" y="0"/>
                          <a:pt x="191071" y="0"/>
                        </a:cubicBezTo>
                        <a:lnTo>
                          <a:pt x="192786" y="1524"/>
                        </a:lnTo>
                        <a:cubicBezTo>
                          <a:pt x="192691" y="1619"/>
                          <a:pt x="157734" y="40672"/>
                          <a:pt x="120301" y="93631"/>
                        </a:cubicBezTo>
                        <a:lnTo>
                          <a:pt x="120777" y="93726"/>
                        </a:lnTo>
                        <a:cubicBezTo>
                          <a:pt x="83344" y="146590"/>
                          <a:pt x="31718" y="253841"/>
                          <a:pt x="2572" y="321278"/>
                        </a:cubicBezTo>
                        <a:lnTo>
                          <a:pt x="2572" y="321278"/>
                        </a:lnTo>
                        <a:lnTo>
                          <a:pt x="0" y="320421"/>
                        </a:lnTo>
                        <a:lnTo>
                          <a:pt x="0" y="320421"/>
                        </a:lnTo>
                        <a:close/>
                      </a:path>
                    </a:pathLst>
                  </a:custGeom>
                  <a:solidFill>
                    <a:srgbClr val="39646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32" name="Freeform: Shape 17431">
                    <a:extLst>
                      <a:ext uri="{FF2B5EF4-FFF2-40B4-BE49-F238E27FC236}">
                        <a16:creationId xmlns:a16="http://schemas.microsoft.com/office/drawing/2014/main" id="{B3C6F179-4E7E-461E-AB59-549F89880C22}"/>
                      </a:ext>
                    </a:extLst>
                  </p:cNvPr>
                  <p:cNvSpPr/>
                  <p:nvPr/>
                </p:nvSpPr>
                <p:spPr>
                  <a:xfrm>
                    <a:off x="4207572" y="4934465"/>
                    <a:ext cx="192214" cy="321373"/>
                  </a:xfrm>
                  <a:custGeom>
                    <a:avLst/>
                    <a:gdLst>
                      <a:gd name="connsiteX0" fmla="*/ 0 w 192214"/>
                      <a:gd name="connsiteY0" fmla="*/ 320231 h 321373"/>
                      <a:gd name="connsiteX1" fmla="*/ 174022 w 192214"/>
                      <a:gd name="connsiteY1" fmla="*/ 43720 h 321373"/>
                      <a:gd name="connsiteX2" fmla="*/ 174022 w 192214"/>
                      <a:gd name="connsiteY2" fmla="*/ 43720 h 321373"/>
                      <a:gd name="connsiteX3" fmla="*/ 190881 w 192214"/>
                      <a:gd name="connsiteY3" fmla="*/ 0 h 321373"/>
                      <a:gd name="connsiteX4" fmla="*/ 192215 w 192214"/>
                      <a:gd name="connsiteY4" fmla="*/ 1238 h 321373"/>
                      <a:gd name="connsiteX5" fmla="*/ 134207 w 192214"/>
                      <a:gd name="connsiteY5" fmla="*/ 74867 h 321373"/>
                      <a:gd name="connsiteX6" fmla="*/ 135065 w 192214"/>
                      <a:gd name="connsiteY6" fmla="*/ 75152 h 321373"/>
                      <a:gd name="connsiteX7" fmla="*/ 2191 w 192214"/>
                      <a:gd name="connsiteY7" fmla="*/ 321374 h 321373"/>
                      <a:gd name="connsiteX8" fmla="*/ 2191 w 192214"/>
                      <a:gd name="connsiteY8" fmla="*/ 321374 h 321373"/>
                      <a:gd name="connsiteX9" fmla="*/ 0 w 192214"/>
                      <a:gd name="connsiteY9" fmla="*/ 320231 h 321373"/>
                      <a:gd name="connsiteX10" fmla="*/ 0 w 192214"/>
                      <a:gd name="connsiteY10" fmla="*/ 320231 h 321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2214" h="321373">
                        <a:moveTo>
                          <a:pt x="0" y="320231"/>
                        </a:moveTo>
                        <a:cubicBezTo>
                          <a:pt x="34766" y="219170"/>
                          <a:pt x="163068" y="67246"/>
                          <a:pt x="174022" y="43720"/>
                        </a:cubicBezTo>
                        <a:lnTo>
                          <a:pt x="174022" y="43720"/>
                        </a:lnTo>
                        <a:cubicBezTo>
                          <a:pt x="184976" y="20288"/>
                          <a:pt x="190881" y="95"/>
                          <a:pt x="190881" y="0"/>
                        </a:cubicBezTo>
                        <a:lnTo>
                          <a:pt x="192215" y="1238"/>
                        </a:lnTo>
                        <a:cubicBezTo>
                          <a:pt x="192119" y="1334"/>
                          <a:pt x="164116" y="32576"/>
                          <a:pt x="134207" y="74867"/>
                        </a:cubicBezTo>
                        <a:lnTo>
                          <a:pt x="135065" y="75152"/>
                        </a:lnTo>
                        <a:cubicBezTo>
                          <a:pt x="105061" y="117443"/>
                          <a:pt x="49530" y="251936"/>
                          <a:pt x="2191" y="321374"/>
                        </a:cubicBezTo>
                        <a:lnTo>
                          <a:pt x="2191" y="321374"/>
                        </a:lnTo>
                        <a:lnTo>
                          <a:pt x="0" y="320231"/>
                        </a:lnTo>
                        <a:lnTo>
                          <a:pt x="0" y="320231"/>
                        </a:lnTo>
                        <a:close/>
                      </a:path>
                    </a:pathLst>
                  </a:custGeom>
                  <a:solidFill>
                    <a:srgbClr val="4271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33" name="Freeform: Shape 17432">
                    <a:extLst>
                      <a:ext uri="{FF2B5EF4-FFF2-40B4-BE49-F238E27FC236}">
                        <a16:creationId xmlns:a16="http://schemas.microsoft.com/office/drawing/2014/main" id="{D7AA3C36-D4E8-4CF1-8346-6FCDC95A60C1}"/>
                      </a:ext>
                    </a:extLst>
                  </p:cNvPr>
                  <p:cNvSpPr/>
                  <p:nvPr/>
                </p:nvSpPr>
                <p:spPr>
                  <a:xfrm>
                    <a:off x="4207668" y="4934656"/>
                    <a:ext cx="191833" cy="321373"/>
                  </a:xfrm>
                  <a:custGeom>
                    <a:avLst/>
                    <a:gdLst>
                      <a:gd name="connsiteX0" fmla="*/ 0 w 191833"/>
                      <a:gd name="connsiteY0" fmla="*/ 319945 h 321373"/>
                      <a:gd name="connsiteX1" fmla="*/ 165449 w 191833"/>
                      <a:gd name="connsiteY1" fmla="*/ 65532 h 321373"/>
                      <a:gd name="connsiteX2" fmla="*/ 165449 w 191833"/>
                      <a:gd name="connsiteY2" fmla="*/ 65532 h 321373"/>
                      <a:gd name="connsiteX3" fmla="*/ 190786 w 191833"/>
                      <a:gd name="connsiteY3" fmla="*/ 0 h 321373"/>
                      <a:gd name="connsiteX4" fmla="*/ 191834 w 191833"/>
                      <a:gd name="connsiteY4" fmla="*/ 953 h 321373"/>
                      <a:gd name="connsiteX5" fmla="*/ 148304 w 191833"/>
                      <a:gd name="connsiteY5" fmla="*/ 56197 h 321373"/>
                      <a:gd name="connsiteX6" fmla="*/ 149638 w 191833"/>
                      <a:gd name="connsiteY6" fmla="*/ 56579 h 321373"/>
                      <a:gd name="connsiteX7" fmla="*/ 2096 w 191833"/>
                      <a:gd name="connsiteY7" fmla="*/ 321374 h 321373"/>
                      <a:gd name="connsiteX8" fmla="*/ 2096 w 191833"/>
                      <a:gd name="connsiteY8" fmla="*/ 321374 h 321373"/>
                      <a:gd name="connsiteX9" fmla="*/ 0 w 191833"/>
                      <a:gd name="connsiteY9" fmla="*/ 319945 h 321373"/>
                      <a:gd name="connsiteX10" fmla="*/ 0 w 191833"/>
                      <a:gd name="connsiteY10" fmla="*/ 319945 h 321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1833" h="321373">
                        <a:moveTo>
                          <a:pt x="0" y="319945"/>
                        </a:moveTo>
                        <a:cubicBezTo>
                          <a:pt x="40862" y="234696"/>
                          <a:pt x="148971" y="100679"/>
                          <a:pt x="165449" y="65532"/>
                        </a:cubicBezTo>
                        <a:lnTo>
                          <a:pt x="165449" y="65532"/>
                        </a:lnTo>
                        <a:cubicBezTo>
                          <a:pt x="181832" y="30385"/>
                          <a:pt x="190786" y="95"/>
                          <a:pt x="190786" y="0"/>
                        </a:cubicBezTo>
                        <a:lnTo>
                          <a:pt x="191834" y="953"/>
                        </a:lnTo>
                        <a:cubicBezTo>
                          <a:pt x="191834" y="1048"/>
                          <a:pt x="170783" y="24479"/>
                          <a:pt x="148304" y="56197"/>
                        </a:cubicBezTo>
                        <a:lnTo>
                          <a:pt x="149638" y="56579"/>
                        </a:lnTo>
                        <a:cubicBezTo>
                          <a:pt x="127159" y="88392"/>
                          <a:pt x="67628" y="250031"/>
                          <a:pt x="2096" y="321374"/>
                        </a:cubicBezTo>
                        <a:lnTo>
                          <a:pt x="2096" y="321374"/>
                        </a:lnTo>
                        <a:lnTo>
                          <a:pt x="0" y="319945"/>
                        </a:lnTo>
                        <a:lnTo>
                          <a:pt x="0" y="319945"/>
                        </a:lnTo>
                        <a:close/>
                      </a:path>
                    </a:pathLst>
                  </a:custGeom>
                  <a:solidFill>
                    <a:srgbClr val="4A7E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34" name="Freeform: Shape 17433">
                    <a:extLst>
                      <a:ext uri="{FF2B5EF4-FFF2-40B4-BE49-F238E27FC236}">
                        <a16:creationId xmlns:a16="http://schemas.microsoft.com/office/drawing/2014/main" id="{5B7A5D6B-F8D7-46DF-9495-56E616DC70CF}"/>
                      </a:ext>
                    </a:extLst>
                  </p:cNvPr>
                  <p:cNvSpPr/>
                  <p:nvPr/>
                </p:nvSpPr>
                <p:spPr>
                  <a:xfrm>
                    <a:off x="4207763" y="4934656"/>
                    <a:ext cx="191261" cy="321373"/>
                  </a:xfrm>
                  <a:custGeom>
                    <a:avLst/>
                    <a:gdLst>
                      <a:gd name="connsiteX0" fmla="*/ 0 w 191261"/>
                      <a:gd name="connsiteY0" fmla="*/ 319754 h 321373"/>
                      <a:gd name="connsiteX1" fmla="*/ 156781 w 191261"/>
                      <a:gd name="connsiteY1" fmla="*/ 87344 h 321373"/>
                      <a:gd name="connsiteX2" fmla="*/ 156781 w 191261"/>
                      <a:gd name="connsiteY2" fmla="*/ 87344 h 321373"/>
                      <a:gd name="connsiteX3" fmla="*/ 190595 w 191261"/>
                      <a:gd name="connsiteY3" fmla="*/ 0 h 321373"/>
                      <a:gd name="connsiteX4" fmla="*/ 191262 w 191261"/>
                      <a:gd name="connsiteY4" fmla="*/ 571 h 321373"/>
                      <a:gd name="connsiteX5" fmla="*/ 162306 w 191261"/>
                      <a:gd name="connsiteY5" fmla="*/ 37433 h 321373"/>
                      <a:gd name="connsiteX6" fmla="*/ 164116 w 191261"/>
                      <a:gd name="connsiteY6" fmla="*/ 37909 h 321373"/>
                      <a:gd name="connsiteX7" fmla="*/ 2000 w 191261"/>
                      <a:gd name="connsiteY7" fmla="*/ 321374 h 321373"/>
                      <a:gd name="connsiteX8" fmla="*/ 2000 w 191261"/>
                      <a:gd name="connsiteY8" fmla="*/ 321374 h 321373"/>
                      <a:gd name="connsiteX9" fmla="*/ 0 w 191261"/>
                      <a:gd name="connsiteY9" fmla="*/ 319754 h 321373"/>
                      <a:gd name="connsiteX10" fmla="*/ 0 w 191261"/>
                      <a:gd name="connsiteY10" fmla="*/ 319754 h 321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1261" h="321373">
                        <a:moveTo>
                          <a:pt x="0" y="319754"/>
                        </a:moveTo>
                        <a:cubicBezTo>
                          <a:pt x="46958" y="250222"/>
                          <a:pt x="134969" y="134303"/>
                          <a:pt x="156781" y="87344"/>
                        </a:cubicBezTo>
                        <a:lnTo>
                          <a:pt x="156781" y="87344"/>
                        </a:lnTo>
                        <a:cubicBezTo>
                          <a:pt x="178594" y="40481"/>
                          <a:pt x="190500" y="95"/>
                          <a:pt x="190595" y="0"/>
                        </a:cubicBezTo>
                        <a:lnTo>
                          <a:pt x="191262" y="571"/>
                        </a:lnTo>
                        <a:cubicBezTo>
                          <a:pt x="191262" y="571"/>
                          <a:pt x="177260" y="16288"/>
                          <a:pt x="162306" y="37433"/>
                        </a:cubicBezTo>
                        <a:lnTo>
                          <a:pt x="164116" y="37909"/>
                        </a:lnTo>
                        <a:cubicBezTo>
                          <a:pt x="149066" y="59150"/>
                          <a:pt x="85534" y="248031"/>
                          <a:pt x="2000" y="321374"/>
                        </a:cubicBezTo>
                        <a:lnTo>
                          <a:pt x="2000" y="321374"/>
                        </a:lnTo>
                        <a:lnTo>
                          <a:pt x="0" y="319754"/>
                        </a:lnTo>
                        <a:lnTo>
                          <a:pt x="0" y="319754"/>
                        </a:lnTo>
                        <a:close/>
                      </a:path>
                    </a:pathLst>
                  </a:custGeom>
                  <a:solidFill>
                    <a:srgbClr val="528B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35" name="Freeform: Shape 17434">
                    <a:extLst>
                      <a:ext uri="{FF2B5EF4-FFF2-40B4-BE49-F238E27FC236}">
                        <a16:creationId xmlns:a16="http://schemas.microsoft.com/office/drawing/2014/main" id="{F8728C7C-B7A5-4F58-9F02-5762B0869278}"/>
                      </a:ext>
                    </a:extLst>
                  </p:cNvPr>
                  <p:cNvSpPr/>
                  <p:nvPr/>
                </p:nvSpPr>
                <p:spPr>
                  <a:xfrm>
                    <a:off x="4207858" y="4934656"/>
                    <a:ext cx="190785" cy="321468"/>
                  </a:xfrm>
                  <a:custGeom>
                    <a:avLst/>
                    <a:gdLst>
                      <a:gd name="connsiteX0" fmla="*/ 0 w 190785"/>
                      <a:gd name="connsiteY0" fmla="*/ 319564 h 321468"/>
                      <a:gd name="connsiteX1" fmla="*/ 148209 w 190785"/>
                      <a:gd name="connsiteY1" fmla="*/ 109252 h 321468"/>
                      <a:gd name="connsiteX2" fmla="*/ 148209 w 190785"/>
                      <a:gd name="connsiteY2" fmla="*/ 109252 h 321468"/>
                      <a:gd name="connsiteX3" fmla="*/ 190405 w 190785"/>
                      <a:gd name="connsiteY3" fmla="*/ 0 h 321468"/>
                      <a:gd name="connsiteX4" fmla="*/ 190786 w 190785"/>
                      <a:gd name="connsiteY4" fmla="*/ 286 h 321468"/>
                      <a:gd name="connsiteX5" fmla="*/ 176308 w 190785"/>
                      <a:gd name="connsiteY5" fmla="*/ 18669 h 321468"/>
                      <a:gd name="connsiteX6" fmla="*/ 178499 w 190785"/>
                      <a:gd name="connsiteY6" fmla="*/ 19336 h 321468"/>
                      <a:gd name="connsiteX7" fmla="*/ 1715 w 190785"/>
                      <a:gd name="connsiteY7" fmla="*/ 321469 h 321468"/>
                      <a:gd name="connsiteX8" fmla="*/ 1715 w 190785"/>
                      <a:gd name="connsiteY8" fmla="*/ 321469 h 321468"/>
                      <a:gd name="connsiteX9" fmla="*/ 0 w 190785"/>
                      <a:gd name="connsiteY9" fmla="*/ 319564 h 321468"/>
                      <a:gd name="connsiteX10" fmla="*/ 0 w 190785"/>
                      <a:gd name="connsiteY10" fmla="*/ 319564 h 321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0785" h="321468">
                        <a:moveTo>
                          <a:pt x="0" y="319564"/>
                        </a:moveTo>
                        <a:cubicBezTo>
                          <a:pt x="53054" y="265748"/>
                          <a:pt x="120872" y="167926"/>
                          <a:pt x="148209" y="109252"/>
                        </a:cubicBezTo>
                        <a:lnTo>
                          <a:pt x="148209" y="109252"/>
                        </a:lnTo>
                        <a:cubicBezTo>
                          <a:pt x="175546" y="50673"/>
                          <a:pt x="190405" y="190"/>
                          <a:pt x="190405" y="0"/>
                        </a:cubicBezTo>
                        <a:lnTo>
                          <a:pt x="190786" y="286"/>
                        </a:lnTo>
                        <a:cubicBezTo>
                          <a:pt x="190786" y="286"/>
                          <a:pt x="183737" y="8096"/>
                          <a:pt x="176308" y="18669"/>
                        </a:cubicBezTo>
                        <a:lnTo>
                          <a:pt x="178499" y="19336"/>
                        </a:lnTo>
                        <a:cubicBezTo>
                          <a:pt x="170879" y="30004"/>
                          <a:pt x="103442" y="246126"/>
                          <a:pt x="1715" y="321469"/>
                        </a:cubicBezTo>
                        <a:lnTo>
                          <a:pt x="1715" y="321469"/>
                        </a:lnTo>
                        <a:lnTo>
                          <a:pt x="0" y="319564"/>
                        </a:lnTo>
                        <a:lnTo>
                          <a:pt x="0" y="319564"/>
                        </a:lnTo>
                        <a:close/>
                      </a:path>
                    </a:pathLst>
                  </a:custGeom>
                  <a:solidFill>
                    <a:srgbClr val="5A97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36" name="Freeform: Shape 17435">
                    <a:extLst>
                      <a:ext uri="{FF2B5EF4-FFF2-40B4-BE49-F238E27FC236}">
                        <a16:creationId xmlns:a16="http://schemas.microsoft.com/office/drawing/2014/main" id="{3242BA16-3D6A-4404-830E-5CB1297D7F43}"/>
                      </a:ext>
                    </a:extLst>
                  </p:cNvPr>
                  <p:cNvSpPr/>
                  <p:nvPr/>
                </p:nvSpPr>
                <p:spPr>
                  <a:xfrm>
                    <a:off x="4207953" y="4934846"/>
                    <a:ext cx="192976" cy="321564"/>
                  </a:xfrm>
                  <a:custGeom>
                    <a:avLst/>
                    <a:gdLst>
                      <a:gd name="connsiteX0" fmla="*/ 0 w 192976"/>
                      <a:gd name="connsiteY0" fmla="*/ 319278 h 321564"/>
                      <a:gd name="connsiteX1" fmla="*/ 139637 w 192976"/>
                      <a:gd name="connsiteY1" fmla="*/ 131064 h 321564"/>
                      <a:gd name="connsiteX2" fmla="*/ 139637 w 192976"/>
                      <a:gd name="connsiteY2" fmla="*/ 131064 h 321564"/>
                      <a:gd name="connsiteX3" fmla="*/ 190310 w 192976"/>
                      <a:gd name="connsiteY3" fmla="*/ 0 h 321564"/>
                      <a:gd name="connsiteX4" fmla="*/ 190310 w 192976"/>
                      <a:gd name="connsiteY4" fmla="*/ 0 h 321564"/>
                      <a:gd name="connsiteX5" fmla="*/ 190310 w 192976"/>
                      <a:gd name="connsiteY5" fmla="*/ 0 h 321564"/>
                      <a:gd name="connsiteX6" fmla="*/ 192977 w 192976"/>
                      <a:gd name="connsiteY6" fmla="*/ 762 h 321564"/>
                      <a:gd name="connsiteX7" fmla="*/ 1524 w 192976"/>
                      <a:gd name="connsiteY7" fmla="*/ 321564 h 321564"/>
                      <a:gd name="connsiteX8" fmla="*/ 1524 w 192976"/>
                      <a:gd name="connsiteY8" fmla="*/ 321564 h 321564"/>
                      <a:gd name="connsiteX9" fmla="*/ 0 w 192976"/>
                      <a:gd name="connsiteY9" fmla="*/ 319278 h 321564"/>
                      <a:gd name="connsiteX10" fmla="*/ 0 w 192976"/>
                      <a:gd name="connsiteY10" fmla="*/ 319278 h 321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2976" h="321564">
                        <a:moveTo>
                          <a:pt x="0" y="319278"/>
                        </a:moveTo>
                        <a:cubicBezTo>
                          <a:pt x="59150" y="281273"/>
                          <a:pt x="106871" y="201359"/>
                          <a:pt x="139637" y="131064"/>
                        </a:cubicBezTo>
                        <a:lnTo>
                          <a:pt x="139637" y="131064"/>
                        </a:lnTo>
                        <a:cubicBezTo>
                          <a:pt x="172403" y="60770"/>
                          <a:pt x="190310" y="191"/>
                          <a:pt x="190310" y="0"/>
                        </a:cubicBezTo>
                        <a:lnTo>
                          <a:pt x="190310" y="0"/>
                        </a:lnTo>
                        <a:lnTo>
                          <a:pt x="190310" y="0"/>
                        </a:lnTo>
                        <a:lnTo>
                          <a:pt x="192977" y="762"/>
                        </a:lnTo>
                        <a:cubicBezTo>
                          <a:pt x="192881" y="857"/>
                          <a:pt x="121444" y="244221"/>
                          <a:pt x="1524" y="321564"/>
                        </a:cubicBezTo>
                        <a:lnTo>
                          <a:pt x="1524" y="321564"/>
                        </a:lnTo>
                        <a:lnTo>
                          <a:pt x="0" y="319278"/>
                        </a:lnTo>
                        <a:lnTo>
                          <a:pt x="0" y="319278"/>
                        </a:lnTo>
                        <a:close/>
                      </a:path>
                    </a:pathLst>
                  </a:custGeom>
                  <a:solidFill>
                    <a:srgbClr val="61A29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429" name="Freeform: Shape 17428">
                  <a:extLst>
                    <a:ext uri="{FF2B5EF4-FFF2-40B4-BE49-F238E27FC236}">
                      <a16:creationId xmlns:a16="http://schemas.microsoft.com/office/drawing/2014/main" id="{C4E6D382-8D90-452C-AD4C-116663E6B0AE}"/>
                    </a:ext>
                  </a:extLst>
                </p:cNvPr>
                <p:cNvSpPr/>
                <p:nvPr/>
              </p:nvSpPr>
              <p:spPr>
                <a:xfrm>
                  <a:off x="4209172" y="4933894"/>
                  <a:ext cx="191281" cy="320039"/>
                </a:xfrm>
                <a:custGeom>
                  <a:avLst/>
                  <a:gdLst>
                    <a:gd name="connsiteX0" fmla="*/ 191282 w 191281"/>
                    <a:gd name="connsiteY0" fmla="*/ 0 h 320039"/>
                    <a:gd name="connsiteX1" fmla="*/ 155849 w 191281"/>
                    <a:gd name="connsiteY1" fmla="*/ 38291 h 320039"/>
                    <a:gd name="connsiteX2" fmla="*/ 782 w 191281"/>
                    <a:gd name="connsiteY2" fmla="*/ 297180 h 320039"/>
                    <a:gd name="connsiteX3" fmla="*/ 401 w 191281"/>
                    <a:gd name="connsiteY3" fmla="*/ 320040 h 320039"/>
                    <a:gd name="connsiteX4" fmla="*/ 191282 w 191281"/>
                    <a:gd name="connsiteY4" fmla="*/ 0 h 320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281" h="320039">
                      <a:moveTo>
                        <a:pt x="191282" y="0"/>
                      </a:moveTo>
                      <a:cubicBezTo>
                        <a:pt x="191282" y="0"/>
                        <a:pt x="176804" y="14669"/>
                        <a:pt x="155849" y="38291"/>
                      </a:cubicBezTo>
                      <a:cubicBezTo>
                        <a:pt x="100032" y="212693"/>
                        <a:pt x="33834" y="275558"/>
                        <a:pt x="782" y="297180"/>
                      </a:cubicBezTo>
                      <a:cubicBezTo>
                        <a:pt x="-75" y="305086"/>
                        <a:pt x="-266" y="312706"/>
                        <a:pt x="401" y="320040"/>
                      </a:cubicBezTo>
                      <a:cubicBezTo>
                        <a:pt x="306" y="320040"/>
                        <a:pt x="111653" y="290227"/>
                        <a:pt x="191282" y="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810" name="Graphic 1">
                <a:extLst>
                  <a:ext uri="{FF2B5EF4-FFF2-40B4-BE49-F238E27FC236}">
                    <a16:creationId xmlns:a16="http://schemas.microsoft.com/office/drawing/2014/main" id="{34EDD675-F2DF-41D6-9B10-CBA7D6231B72}"/>
                  </a:ext>
                </a:extLst>
              </p:cNvPr>
              <p:cNvGrpSpPr/>
              <p:nvPr/>
            </p:nvGrpSpPr>
            <p:grpSpPr>
              <a:xfrm>
                <a:off x="4174902" y="4850169"/>
                <a:ext cx="332993" cy="306609"/>
                <a:chOff x="4174902" y="4850169"/>
                <a:chExt cx="332993" cy="306609"/>
              </a:xfrm>
              <a:solidFill>
                <a:schemeClr val="accent1"/>
              </a:solidFill>
            </p:grpSpPr>
            <p:grpSp>
              <p:nvGrpSpPr>
                <p:cNvPr id="17362" name="Graphic 1">
                  <a:extLst>
                    <a:ext uri="{FF2B5EF4-FFF2-40B4-BE49-F238E27FC236}">
                      <a16:creationId xmlns:a16="http://schemas.microsoft.com/office/drawing/2014/main" id="{C9C54CAB-5A2C-4C7F-8C5B-9E2C71D689D8}"/>
                    </a:ext>
                  </a:extLst>
                </p:cNvPr>
                <p:cNvGrpSpPr/>
                <p:nvPr/>
              </p:nvGrpSpPr>
              <p:grpSpPr>
                <a:xfrm>
                  <a:off x="4174902" y="4850169"/>
                  <a:ext cx="272033" cy="147232"/>
                  <a:chOff x="4174902" y="4850169"/>
                  <a:chExt cx="272033" cy="147232"/>
                </a:xfrm>
                <a:solidFill>
                  <a:schemeClr val="accent1"/>
                </a:solidFill>
              </p:grpSpPr>
              <p:sp>
                <p:nvSpPr>
                  <p:cNvPr id="17408" name="Freeform: Shape 17407">
                    <a:extLst>
                      <a:ext uri="{FF2B5EF4-FFF2-40B4-BE49-F238E27FC236}">
                        <a16:creationId xmlns:a16="http://schemas.microsoft.com/office/drawing/2014/main" id="{F904F1B9-0DAB-4FBE-B535-729375B7A990}"/>
                      </a:ext>
                    </a:extLst>
                  </p:cNvPr>
                  <p:cNvSpPr/>
                  <p:nvPr/>
                </p:nvSpPr>
                <p:spPr>
                  <a:xfrm>
                    <a:off x="4175378" y="4850169"/>
                    <a:ext cx="271557" cy="147165"/>
                  </a:xfrm>
                  <a:custGeom>
                    <a:avLst/>
                    <a:gdLst>
                      <a:gd name="connsiteX0" fmla="*/ 271558 w 271557"/>
                      <a:gd name="connsiteY0" fmla="*/ 0 h 147165"/>
                      <a:gd name="connsiteX1" fmla="*/ 0 w 271557"/>
                      <a:gd name="connsiteY1" fmla="*/ 77629 h 147165"/>
                      <a:gd name="connsiteX2" fmla="*/ 271558 w 271557"/>
                      <a:gd name="connsiteY2" fmla="*/ 0 h 147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1557" h="147165">
                        <a:moveTo>
                          <a:pt x="271558" y="0"/>
                        </a:moveTo>
                        <a:cubicBezTo>
                          <a:pt x="271558" y="0"/>
                          <a:pt x="129254" y="122492"/>
                          <a:pt x="0" y="77629"/>
                        </a:cubicBezTo>
                        <a:cubicBezTo>
                          <a:pt x="0" y="77629"/>
                          <a:pt x="74771" y="277273"/>
                          <a:pt x="271558" y="0"/>
                        </a:cubicBezTo>
                        <a:close/>
                      </a:path>
                    </a:pathLst>
                  </a:custGeom>
                  <a:solidFill>
                    <a:srgbClr val="00968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09" name="Freeform: Shape 17408">
                    <a:extLst>
                      <a:ext uri="{FF2B5EF4-FFF2-40B4-BE49-F238E27FC236}">
                        <a16:creationId xmlns:a16="http://schemas.microsoft.com/office/drawing/2014/main" id="{E4DA8CF2-3814-438C-A0C6-2D12149C1235}"/>
                      </a:ext>
                    </a:extLst>
                  </p:cNvPr>
                  <p:cNvSpPr/>
                  <p:nvPr/>
                </p:nvSpPr>
                <p:spPr>
                  <a:xfrm>
                    <a:off x="4175854" y="4850264"/>
                    <a:ext cx="270986" cy="147136"/>
                  </a:xfrm>
                  <a:custGeom>
                    <a:avLst/>
                    <a:gdLst>
                      <a:gd name="connsiteX0" fmla="*/ 202882 w 270986"/>
                      <a:gd name="connsiteY0" fmla="*/ 45720 h 147136"/>
                      <a:gd name="connsiteX1" fmla="*/ 0 w 270986"/>
                      <a:gd name="connsiteY1" fmla="*/ 79058 h 147136"/>
                      <a:gd name="connsiteX2" fmla="*/ 270986 w 270986"/>
                      <a:gd name="connsiteY2" fmla="*/ 0 h 147136"/>
                      <a:gd name="connsiteX3" fmla="*/ 202882 w 270986"/>
                      <a:gd name="connsiteY3" fmla="*/ 45720 h 147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0986" h="147136">
                        <a:moveTo>
                          <a:pt x="202882" y="45720"/>
                        </a:moveTo>
                        <a:cubicBezTo>
                          <a:pt x="85820" y="146971"/>
                          <a:pt x="27527" y="117253"/>
                          <a:pt x="0" y="79058"/>
                        </a:cubicBezTo>
                        <a:cubicBezTo>
                          <a:pt x="7239" y="96488"/>
                          <a:pt x="84106" y="263271"/>
                          <a:pt x="270986" y="0"/>
                        </a:cubicBezTo>
                        <a:cubicBezTo>
                          <a:pt x="270986" y="0"/>
                          <a:pt x="244030" y="23241"/>
                          <a:pt x="202882" y="45720"/>
                        </a:cubicBezTo>
                        <a:close/>
                      </a:path>
                    </a:pathLst>
                  </a:custGeom>
                  <a:solidFill>
                    <a:srgbClr val="00968F">
                      <a:alpha val="64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410" name="Graphic 1">
                    <a:extLst>
                      <a:ext uri="{FF2B5EF4-FFF2-40B4-BE49-F238E27FC236}">
                        <a16:creationId xmlns:a16="http://schemas.microsoft.com/office/drawing/2014/main" id="{3DFAD2F1-8D7E-431C-A860-6AB482FB0295}"/>
                      </a:ext>
                    </a:extLst>
                  </p:cNvPr>
                  <p:cNvGrpSpPr/>
                  <p:nvPr/>
                </p:nvGrpSpPr>
                <p:grpSpPr>
                  <a:xfrm>
                    <a:off x="4174902" y="4851026"/>
                    <a:ext cx="271176" cy="141350"/>
                    <a:chOff x="4174902" y="4851026"/>
                    <a:chExt cx="271176" cy="141350"/>
                  </a:xfrm>
                  <a:solidFill>
                    <a:schemeClr val="accent1"/>
                  </a:solidFill>
                </p:grpSpPr>
                <p:sp>
                  <p:nvSpPr>
                    <p:cNvPr id="17411" name="Freeform: Shape 17410">
                      <a:extLst>
                        <a:ext uri="{FF2B5EF4-FFF2-40B4-BE49-F238E27FC236}">
                          <a16:creationId xmlns:a16="http://schemas.microsoft.com/office/drawing/2014/main" id="{9E578C1A-7C15-482B-8122-11BC9D7212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4902" y="4851026"/>
                      <a:ext cx="270891" cy="93535"/>
                    </a:xfrm>
                    <a:custGeom>
                      <a:avLst/>
                      <a:gdLst>
                        <a:gd name="connsiteX0" fmla="*/ 66294 w 270891"/>
                        <a:gd name="connsiteY0" fmla="*/ 93536 h 93535"/>
                        <a:gd name="connsiteX1" fmla="*/ 0 w 270891"/>
                        <a:gd name="connsiteY1" fmla="*/ 78772 h 93535"/>
                        <a:gd name="connsiteX2" fmla="*/ 0 w 270891"/>
                        <a:gd name="connsiteY2" fmla="*/ 78772 h 93535"/>
                        <a:gd name="connsiteX3" fmla="*/ 1429 w 270891"/>
                        <a:gd name="connsiteY3" fmla="*/ 76391 h 93535"/>
                        <a:gd name="connsiteX4" fmla="*/ 66199 w 270891"/>
                        <a:gd name="connsiteY4" fmla="*/ 90678 h 93535"/>
                        <a:gd name="connsiteX5" fmla="*/ 66199 w 270891"/>
                        <a:gd name="connsiteY5" fmla="*/ 90678 h 93535"/>
                        <a:gd name="connsiteX6" fmla="*/ 269081 w 270891"/>
                        <a:gd name="connsiteY6" fmla="*/ 0 h 93535"/>
                        <a:gd name="connsiteX7" fmla="*/ 269081 w 270891"/>
                        <a:gd name="connsiteY7" fmla="*/ 0 h 93535"/>
                        <a:gd name="connsiteX8" fmla="*/ 270891 w 270891"/>
                        <a:gd name="connsiteY8" fmla="*/ 2096 h 93535"/>
                        <a:gd name="connsiteX9" fmla="*/ 66294 w 270891"/>
                        <a:gd name="connsiteY9" fmla="*/ 93536 h 93535"/>
                        <a:gd name="connsiteX10" fmla="*/ 66294 w 270891"/>
                        <a:gd name="connsiteY10" fmla="*/ 93536 h 93535"/>
                        <a:gd name="connsiteX11" fmla="*/ 66294 w 270891"/>
                        <a:gd name="connsiteY11" fmla="*/ 93536 h 93535"/>
                        <a:gd name="connsiteX12" fmla="*/ 66294 w 270891"/>
                        <a:gd name="connsiteY12" fmla="*/ 93536 h 93535"/>
                        <a:gd name="connsiteX13" fmla="*/ 0 w 270891"/>
                        <a:gd name="connsiteY13" fmla="*/ 78772 h 93535"/>
                        <a:gd name="connsiteX14" fmla="*/ 0 w 270891"/>
                        <a:gd name="connsiteY14" fmla="*/ 78772 h 93535"/>
                        <a:gd name="connsiteX15" fmla="*/ 0 w 270891"/>
                        <a:gd name="connsiteY15" fmla="*/ 78772 h 93535"/>
                        <a:gd name="connsiteX16" fmla="*/ 0 w 270891"/>
                        <a:gd name="connsiteY16" fmla="*/ 78772 h 93535"/>
                        <a:gd name="connsiteX17" fmla="*/ 0 w 270891"/>
                        <a:gd name="connsiteY17" fmla="*/ 78772 h 93535"/>
                        <a:gd name="connsiteX18" fmla="*/ 0 w 270891"/>
                        <a:gd name="connsiteY18" fmla="*/ 78772 h 93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0891" h="93535">
                          <a:moveTo>
                            <a:pt x="66294" y="93536"/>
                          </a:moveTo>
                          <a:cubicBezTo>
                            <a:pt x="23813" y="93536"/>
                            <a:pt x="381" y="79058"/>
                            <a:pt x="0" y="78772"/>
                          </a:cubicBezTo>
                          <a:lnTo>
                            <a:pt x="0" y="78772"/>
                          </a:lnTo>
                          <a:lnTo>
                            <a:pt x="1429" y="76391"/>
                          </a:lnTo>
                          <a:cubicBezTo>
                            <a:pt x="1524" y="76295"/>
                            <a:pt x="24194" y="90678"/>
                            <a:pt x="66199" y="90678"/>
                          </a:cubicBezTo>
                          <a:lnTo>
                            <a:pt x="66199" y="90678"/>
                          </a:lnTo>
                          <a:cubicBezTo>
                            <a:pt x="112395" y="90678"/>
                            <a:pt x="181642" y="73343"/>
                            <a:pt x="269081" y="0"/>
                          </a:cubicBezTo>
                          <a:lnTo>
                            <a:pt x="269081" y="0"/>
                          </a:lnTo>
                          <a:lnTo>
                            <a:pt x="270891" y="2096"/>
                          </a:lnTo>
                          <a:cubicBezTo>
                            <a:pt x="183166" y="75819"/>
                            <a:pt x="113157" y="93536"/>
                            <a:pt x="66294" y="93536"/>
                          </a:cubicBezTo>
                          <a:lnTo>
                            <a:pt x="66294" y="93536"/>
                          </a:lnTo>
                          <a:cubicBezTo>
                            <a:pt x="66294" y="93536"/>
                            <a:pt x="66294" y="93536"/>
                            <a:pt x="66294" y="93536"/>
                          </a:cubicBezTo>
                          <a:lnTo>
                            <a:pt x="66294" y="93536"/>
                          </a:lnTo>
                          <a:close/>
                          <a:moveTo>
                            <a:pt x="0" y="78772"/>
                          </a:moveTo>
                          <a:lnTo>
                            <a:pt x="0" y="78772"/>
                          </a:lnTo>
                          <a:lnTo>
                            <a:pt x="0" y="78772"/>
                          </a:lnTo>
                          <a:lnTo>
                            <a:pt x="0" y="78772"/>
                          </a:lnTo>
                          <a:lnTo>
                            <a:pt x="0" y="78772"/>
                          </a:lnTo>
                          <a:lnTo>
                            <a:pt x="0" y="7877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12" name="Freeform: Shape 17411">
                      <a:extLst>
                        <a:ext uri="{FF2B5EF4-FFF2-40B4-BE49-F238E27FC236}">
                          <a16:creationId xmlns:a16="http://schemas.microsoft.com/office/drawing/2014/main" id="{A56E87EC-1A14-4844-8452-75C32C394E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4902" y="4851121"/>
                      <a:ext cx="271081" cy="101346"/>
                    </a:xfrm>
                    <a:custGeom>
                      <a:avLst/>
                      <a:gdLst>
                        <a:gd name="connsiteX0" fmla="*/ 55245 w 271081"/>
                        <a:gd name="connsiteY0" fmla="*/ 90964 h 101346"/>
                        <a:gd name="connsiteX1" fmla="*/ 476 w 271081"/>
                        <a:gd name="connsiteY1" fmla="*/ 78486 h 101346"/>
                        <a:gd name="connsiteX2" fmla="*/ 4001 w 271081"/>
                        <a:gd name="connsiteY2" fmla="*/ 83534 h 101346"/>
                        <a:gd name="connsiteX3" fmla="*/ 5239 w 271081"/>
                        <a:gd name="connsiteY3" fmla="*/ 81534 h 101346"/>
                        <a:gd name="connsiteX4" fmla="*/ 70104 w 271081"/>
                        <a:gd name="connsiteY4" fmla="*/ 98584 h 101346"/>
                        <a:gd name="connsiteX5" fmla="*/ 70104 w 271081"/>
                        <a:gd name="connsiteY5" fmla="*/ 98584 h 101346"/>
                        <a:gd name="connsiteX6" fmla="*/ 269177 w 271081"/>
                        <a:gd name="connsiteY6" fmla="*/ 0 h 101346"/>
                        <a:gd name="connsiteX7" fmla="*/ 269177 w 271081"/>
                        <a:gd name="connsiteY7" fmla="*/ 0 h 101346"/>
                        <a:gd name="connsiteX8" fmla="*/ 271081 w 271081"/>
                        <a:gd name="connsiteY8" fmla="*/ 2000 h 101346"/>
                        <a:gd name="connsiteX9" fmla="*/ 70199 w 271081"/>
                        <a:gd name="connsiteY9" fmla="*/ 101346 h 101346"/>
                        <a:gd name="connsiteX10" fmla="*/ 70199 w 271081"/>
                        <a:gd name="connsiteY10" fmla="*/ 101346 h 101346"/>
                        <a:gd name="connsiteX11" fmla="*/ 55245 w 271081"/>
                        <a:gd name="connsiteY11" fmla="*/ 90964 h 101346"/>
                        <a:gd name="connsiteX12" fmla="*/ 55245 w 271081"/>
                        <a:gd name="connsiteY12" fmla="*/ 90964 h 101346"/>
                        <a:gd name="connsiteX13" fmla="*/ 0 w 271081"/>
                        <a:gd name="connsiteY13" fmla="*/ 85439 h 101346"/>
                        <a:gd name="connsiteX14" fmla="*/ 0 w 271081"/>
                        <a:gd name="connsiteY14" fmla="*/ 85439 h 101346"/>
                        <a:gd name="connsiteX15" fmla="*/ 0 w 271081"/>
                        <a:gd name="connsiteY15" fmla="*/ 85439 h 101346"/>
                        <a:gd name="connsiteX16" fmla="*/ 0 w 271081"/>
                        <a:gd name="connsiteY16" fmla="*/ 85439 h 101346"/>
                        <a:gd name="connsiteX17" fmla="*/ 0 w 271081"/>
                        <a:gd name="connsiteY17" fmla="*/ 85439 h 101346"/>
                        <a:gd name="connsiteX18" fmla="*/ 0 w 271081"/>
                        <a:gd name="connsiteY18" fmla="*/ 85439 h 101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1081" h="101346">
                          <a:moveTo>
                            <a:pt x="55245" y="90964"/>
                          </a:moveTo>
                          <a:cubicBezTo>
                            <a:pt x="19812" y="90964"/>
                            <a:pt x="762" y="78677"/>
                            <a:pt x="476" y="78486"/>
                          </a:cubicBezTo>
                          <a:cubicBezTo>
                            <a:pt x="476" y="78486"/>
                            <a:pt x="1619" y="81058"/>
                            <a:pt x="4001" y="83534"/>
                          </a:cubicBezTo>
                          <a:lnTo>
                            <a:pt x="5239" y="81534"/>
                          </a:lnTo>
                          <a:cubicBezTo>
                            <a:pt x="7620" y="84011"/>
                            <a:pt x="30099" y="98584"/>
                            <a:pt x="70104" y="98584"/>
                          </a:cubicBezTo>
                          <a:lnTo>
                            <a:pt x="70104" y="98584"/>
                          </a:lnTo>
                          <a:cubicBezTo>
                            <a:pt x="115634" y="98584"/>
                            <a:pt x="183261" y="78962"/>
                            <a:pt x="269177" y="0"/>
                          </a:cubicBezTo>
                          <a:lnTo>
                            <a:pt x="269177" y="0"/>
                          </a:lnTo>
                          <a:lnTo>
                            <a:pt x="271081" y="2000"/>
                          </a:lnTo>
                          <a:cubicBezTo>
                            <a:pt x="184880" y="81248"/>
                            <a:pt x="116491" y="101346"/>
                            <a:pt x="70199" y="101346"/>
                          </a:cubicBezTo>
                          <a:lnTo>
                            <a:pt x="70199" y="101346"/>
                          </a:lnTo>
                          <a:cubicBezTo>
                            <a:pt x="59817" y="101441"/>
                            <a:pt x="55245" y="90964"/>
                            <a:pt x="55245" y="90964"/>
                          </a:cubicBezTo>
                          <a:lnTo>
                            <a:pt x="55245" y="90964"/>
                          </a:lnTo>
                          <a:close/>
                          <a:moveTo>
                            <a:pt x="0" y="85439"/>
                          </a:moveTo>
                          <a:lnTo>
                            <a:pt x="0" y="85439"/>
                          </a:lnTo>
                          <a:lnTo>
                            <a:pt x="0" y="85439"/>
                          </a:lnTo>
                          <a:lnTo>
                            <a:pt x="0" y="85439"/>
                          </a:lnTo>
                          <a:lnTo>
                            <a:pt x="0" y="85439"/>
                          </a:lnTo>
                          <a:lnTo>
                            <a:pt x="0" y="85439"/>
                          </a:lnTo>
                          <a:close/>
                        </a:path>
                      </a:pathLst>
                    </a:custGeom>
                    <a:solidFill>
                      <a:srgbClr val="D8E0E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13" name="Freeform: Shape 17412">
                      <a:extLst>
                        <a:ext uri="{FF2B5EF4-FFF2-40B4-BE49-F238E27FC236}">
                          <a16:creationId xmlns:a16="http://schemas.microsoft.com/office/drawing/2014/main" id="{267EF27A-6152-4664-AFCA-00BE5A2836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4997" y="4851216"/>
                      <a:ext cx="270891" cy="109251"/>
                    </a:xfrm>
                    <a:custGeom>
                      <a:avLst/>
                      <a:gdLst>
                        <a:gd name="connsiteX0" fmla="*/ 44196 w 270891"/>
                        <a:gd name="connsiteY0" fmla="*/ 88392 h 109251"/>
                        <a:gd name="connsiteX1" fmla="*/ 857 w 270891"/>
                        <a:gd name="connsiteY1" fmla="*/ 78200 h 109251"/>
                        <a:gd name="connsiteX2" fmla="*/ 7811 w 270891"/>
                        <a:gd name="connsiteY2" fmla="*/ 88392 h 109251"/>
                        <a:gd name="connsiteX3" fmla="*/ 8763 w 270891"/>
                        <a:gd name="connsiteY3" fmla="*/ 86773 h 109251"/>
                        <a:gd name="connsiteX4" fmla="*/ 73723 w 270891"/>
                        <a:gd name="connsiteY4" fmla="*/ 106490 h 109251"/>
                        <a:gd name="connsiteX5" fmla="*/ 73723 w 270891"/>
                        <a:gd name="connsiteY5" fmla="*/ 106490 h 109251"/>
                        <a:gd name="connsiteX6" fmla="*/ 268986 w 270891"/>
                        <a:gd name="connsiteY6" fmla="*/ 0 h 109251"/>
                        <a:gd name="connsiteX7" fmla="*/ 268986 w 270891"/>
                        <a:gd name="connsiteY7" fmla="*/ 0 h 109251"/>
                        <a:gd name="connsiteX8" fmla="*/ 270891 w 270891"/>
                        <a:gd name="connsiteY8" fmla="*/ 1905 h 109251"/>
                        <a:gd name="connsiteX9" fmla="*/ 73723 w 270891"/>
                        <a:gd name="connsiteY9" fmla="*/ 109252 h 109251"/>
                        <a:gd name="connsiteX10" fmla="*/ 73723 w 270891"/>
                        <a:gd name="connsiteY10" fmla="*/ 109252 h 109251"/>
                        <a:gd name="connsiteX11" fmla="*/ 44196 w 270891"/>
                        <a:gd name="connsiteY11" fmla="*/ 88392 h 109251"/>
                        <a:gd name="connsiteX12" fmla="*/ 44196 w 270891"/>
                        <a:gd name="connsiteY12" fmla="*/ 88392 h 109251"/>
                        <a:gd name="connsiteX13" fmla="*/ 0 w 270891"/>
                        <a:gd name="connsiteY13" fmla="*/ 92012 h 109251"/>
                        <a:gd name="connsiteX14" fmla="*/ 0 w 270891"/>
                        <a:gd name="connsiteY14" fmla="*/ 92012 h 109251"/>
                        <a:gd name="connsiteX15" fmla="*/ 0 w 270891"/>
                        <a:gd name="connsiteY15" fmla="*/ 92012 h 109251"/>
                        <a:gd name="connsiteX16" fmla="*/ 0 w 270891"/>
                        <a:gd name="connsiteY16" fmla="*/ 92012 h 109251"/>
                        <a:gd name="connsiteX17" fmla="*/ 0 w 270891"/>
                        <a:gd name="connsiteY17" fmla="*/ 92012 h 109251"/>
                        <a:gd name="connsiteX18" fmla="*/ 0 w 270891"/>
                        <a:gd name="connsiteY18" fmla="*/ 92012 h 1092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0891" h="109251">
                          <a:moveTo>
                            <a:pt x="44196" y="88392"/>
                          </a:moveTo>
                          <a:cubicBezTo>
                            <a:pt x="15812" y="88392"/>
                            <a:pt x="1143" y="78296"/>
                            <a:pt x="857" y="78200"/>
                          </a:cubicBezTo>
                          <a:cubicBezTo>
                            <a:pt x="857" y="78200"/>
                            <a:pt x="3048" y="83249"/>
                            <a:pt x="7811" y="88392"/>
                          </a:cubicBezTo>
                          <a:lnTo>
                            <a:pt x="8763" y="86773"/>
                          </a:lnTo>
                          <a:cubicBezTo>
                            <a:pt x="13525" y="91821"/>
                            <a:pt x="35814" y="106490"/>
                            <a:pt x="73723" y="106490"/>
                          </a:cubicBezTo>
                          <a:lnTo>
                            <a:pt x="73723" y="106490"/>
                          </a:lnTo>
                          <a:cubicBezTo>
                            <a:pt x="118586" y="106490"/>
                            <a:pt x="184499" y="84582"/>
                            <a:pt x="268986" y="0"/>
                          </a:cubicBezTo>
                          <a:lnTo>
                            <a:pt x="268986" y="0"/>
                          </a:lnTo>
                          <a:lnTo>
                            <a:pt x="270891" y="1905"/>
                          </a:lnTo>
                          <a:cubicBezTo>
                            <a:pt x="186118" y="86868"/>
                            <a:pt x="119539" y="109252"/>
                            <a:pt x="73723" y="109252"/>
                          </a:cubicBezTo>
                          <a:lnTo>
                            <a:pt x="73723" y="109252"/>
                          </a:lnTo>
                          <a:cubicBezTo>
                            <a:pt x="53340" y="109252"/>
                            <a:pt x="44196" y="88392"/>
                            <a:pt x="44196" y="88392"/>
                          </a:cubicBezTo>
                          <a:lnTo>
                            <a:pt x="44196" y="88392"/>
                          </a:lnTo>
                          <a:close/>
                          <a:moveTo>
                            <a:pt x="0" y="92012"/>
                          </a:moveTo>
                          <a:lnTo>
                            <a:pt x="0" y="92012"/>
                          </a:lnTo>
                          <a:lnTo>
                            <a:pt x="0" y="92012"/>
                          </a:lnTo>
                          <a:lnTo>
                            <a:pt x="0" y="92012"/>
                          </a:lnTo>
                          <a:lnTo>
                            <a:pt x="0" y="92012"/>
                          </a:lnTo>
                          <a:lnTo>
                            <a:pt x="0" y="92012"/>
                          </a:lnTo>
                          <a:close/>
                        </a:path>
                      </a:pathLst>
                    </a:custGeom>
                    <a:solidFill>
                      <a:srgbClr val="B3C2C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14" name="Freeform: Shape 17413">
                      <a:extLst>
                        <a:ext uri="{FF2B5EF4-FFF2-40B4-BE49-F238E27FC236}">
                          <a16:creationId xmlns:a16="http://schemas.microsoft.com/office/drawing/2014/main" id="{1A33F2FA-0F0F-44FD-BDF5-C3D2A3250D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4997" y="4851216"/>
                      <a:ext cx="270986" cy="117252"/>
                    </a:xfrm>
                    <a:custGeom>
                      <a:avLst/>
                      <a:gdLst>
                        <a:gd name="connsiteX0" fmla="*/ 33147 w 270986"/>
                        <a:gd name="connsiteY0" fmla="*/ 85916 h 117252"/>
                        <a:gd name="connsiteX1" fmla="*/ 1238 w 270986"/>
                        <a:gd name="connsiteY1" fmla="*/ 78010 h 117252"/>
                        <a:gd name="connsiteX2" fmla="*/ 11716 w 270986"/>
                        <a:gd name="connsiteY2" fmla="*/ 93250 h 117252"/>
                        <a:gd name="connsiteX3" fmla="*/ 12478 w 270986"/>
                        <a:gd name="connsiteY3" fmla="*/ 92107 h 117252"/>
                        <a:gd name="connsiteX4" fmla="*/ 77533 w 270986"/>
                        <a:gd name="connsiteY4" fmla="*/ 114491 h 117252"/>
                        <a:gd name="connsiteX5" fmla="*/ 77533 w 270986"/>
                        <a:gd name="connsiteY5" fmla="*/ 114491 h 117252"/>
                        <a:gd name="connsiteX6" fmla="*/ 268986 w 270986"/>
                        <a:gd name="connsiteY6" fmla="*/ 0 h 117252"/>
                        <a:gd name="connsiteX7" fmla="*/ 268986 w 270986"/>
                        <a:gd name="connsiteY7" fmla="*/ 0 h 117252"/>
                        <a:gd name="connsiteX8" fmla="*/ 270986 w 270986"/>
                        <a:gd name="connsiteY8" fmla="*/ 1905 h 117252"/>
                        <a:gd name="connsiteX9" fmla="*/ 77533 w 270986"/>
                        <a:gd name="connsiteY9" fmla="*/ 117253 h 117252"/>
                        <a:gd name="connsiteX10" fmla="*/ 77533 w 270986"/>
                        <a:gd name="connsiteY10" fmla="*/ 117253 h 117252"/>
                        <a:gd name="connsiteX11" fmla="*/ 33147 w 270986"/>
                        <a:gd name="connsiteY11" fmla="*/ 85916 h 117252"/>
                        <a:gd name="connsiteX12" fmla="*/ 33147 w 270986"/>
                        <a:gd name="connsiteY12" fmla="*/ 85916 h 117252"/>
                        <a:gd name="connsiteX13" fmla="*/ 0 w 270986"/>
                        <a:gd name="connsiteY13" fmla="*/ 98774 h 117252"/>
                        <a:gd name="connsiteX14" fmla="*/ 0 w 270986"/>
                        <a:gd name="connsiteY14" fmla="*/ 98774 h 117252"/>
                        <a:gd name="connsiteX15" fmla="*/ 0 w 270986"/>
                        <a:gd name="connsiteY15" fmla="*/ 98774 h 117252"/>
                        <a:gd name="connsiteX16" fmla="*/ 0 w 270986"/>
                        <a:gd name="connsiteY16" fmla="*/ 98774 h 117252"/>
                        <a:gd name="connsiteX17" fmla="*/ 0 w 270986"/>
                        <a:gd name="connsiteY17" fmla="*/ 98774 h 117252"/>
                        <a:gd name="connsiteX18" fmla="*/ 0 w 270986"/>
                        <a:gd name="connsiteY18" fmla="*/ 98774 h 117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0986" h="117252">
                          <a:moveTo>
                            <a:pt x="33147" y="85916"/>
                          </a:moveTo>
                          <a:cubicBezTo>
                            <a:pt x="11906" y="85916"/>
                            <a:pt x="1429" y="78105"/>
                            <a:pt x="1238" y="78010"/>
                          </a:cubicBezTo>
                          <a:cubicBezTo>
                            <a:pt x="1238" y="78010"/>
                            <a:pt x="4572" y="85630"/>
                            <a:pt x="11716" y="93250"/>
                          </a:cubicBezTo>
                          <a:lnTo>
                            <a:pt x="12478" y="92107"/>
                          </a:lnTo>
                          <a:cubicBezTo>
                            <a:pt x="19621" y="99727"/>
                            <a:pt x="41720" y="114491"/>
                            <a:pt x="77533" y="114491"/>
                          </a:cubicBezTo>
                          <a:lnTo>
                            <a:pt x="77533" y="114491"/>
                          </a:lnTo>
                          <a:cubicBezTo>
                            <a:pt x="121729" y="114491"/>
                            <a:pt x="186023" y="90297"/>
                            <a:pt x="268986" y="0"/>
                          </a:cubicBezTo>
                          <a:lnTo>
                            <a:pt x="268986" y="0"/>
                          </a:lnTo>
                          <a:lnTo>
                            <a:pt x="270986" y="1905"/>
                          </a:lnTo>
                          <a:cubicBezTo>
                            <a:pt x="187738" y="92488"/>
                            <a:pt x="122777" y="117253"/>
                            <a:pt x="77533" y="117253"/>
                          </a:cubicBezTo>
                          <a:lnTo>
                            <a:pt x="77533" y="117253"/>
                          </a:lnTo>
                          <a:cubicBezTo>
                            <a:pt x="46863" y="117157"/>
                            <a:pt x="33242" y="85916"/>
                            <a:pt x="33147" y="85916"/>
                          </a:cubicBezTo>
                          <a:lnTo>
                            <a:pt x="33147" y="85916"/>
                          </a:lnTo>
                          <a:close/>
                          <a:moveTo>
                            <a:pt x="0" y="98774"/>
                          </a:moveTo>
                          <a:lnTo>
                            <a:pt x="0" y="98774"/>
                          </a:lnTo>
                          <a:lnTo>
                            <a:pt x="0" y="98774"/>
                          </a:lnTo>
                          <a:lnTo>
                            <a:pt x="0" y="98774"/>
                          </a:lnTo>
                          <a:lnTo>
                            <a:pt x="0" y="98774"/>
                          </a:lnTo>
                          <a:lnTo>
                            <a:pt x="0" y="98774"/>
                          </a:lnTo>
                          <a:close/>
                        </a:path>
                      </a:pathLst>
                    </a:custGeom>
                    <a:solidFill>
                      <a:srgbClr val="8FA5A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15" name="Freeform: Shape 17414">
                      <a:extLst>
                        <a:ext uri="{FF2B5EF4-FFF2-40B4-BE49-F238E27FC236}">
                          <a16:creationId xmlns:a16="http://schemas.microsoft.com/office/drawing/2014/main" id="{6A5AB7F8-B271-4482-AFF6-8881A10E2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5092" y="4851312"/>
                      <a:ext cx="270986" cy="125158"/>
                    </a:xfrm>
                    <a:custGeom>
                      <a:avLst/>
                      <a:gdLst>
                        <a:gd name="connsiteX0" fmla="*/ 22098 w 270986"/>
                        <a:gd name="connsiteY0" fmla="*/ 83344 h 125158"/>
                        <a:gd name="connsiteX1" fmla="*/ 1715 w 270986"/>
                        <a:gd name="connsiteY1" fmla="*/ 77629 h 125158"/>
                        <a:gd name="connsiteX2" fmla="*/ 15621 w 270986"/>
                        <a:gd name="connsiteY2" fmla="*/ 98012 h 125158"/>
                        <a:gd name="connsiteX3" fmla="*/ 16097 w 270986"/>
                        <a:gd name="connsiteY3" fmla="*/ 97250 h 125158"/>
                        <a:gd name="connsiteX4" fmla="*/ 81248 w 270986"/>
                        <a:gd name="connsiteY4" fmla="*/ 122396 h 125158"/>
                        <a:gd name="connsiteX5" fmla="*/ 81248 w 270986"/>
                        <a:gd name="connsiteY5" fmla="*/ 122396 h 125158"/>
                        <a:gd name="connsiteX6" fmla="*/ 268891 w 270986"/>
                        <a:gd name="connsiteY6" fmla="*/ 0 h 125158"/>
                        <a:gd name="connsiteX7" fmla="*/ 268891 w 270986"/>
                        <a:gd name="connsiteY7" fmla="*/ 0 h 125158"/>
                        <a:gd name="connsiteX8" fmla="*/ 270986 w 270986"/>
                        <a:gd name="connsiteY8" fmla="*/ 1810 h 125158"/>
                        <a:gd name="connsiteX9" fmla="*/ 81344 w 270986"/>
                        <a:gd name="connsiteY9" fmla="*/ 125158 h 125158"/>
                        <a:gd name="connsiteX10" fmla="*/ 81344 w 270986"/>
                        <a:gd name="connsiteY10" fmla="*/ 125158 h 125158"/>
                        <a:gd name="connsiteX11" fmla="*/ 22098 w 270986"/>
                        <a:gd name="connsiteY11" fmla="*/ 83344 h 125158"/>
                        <a:gd name="connsiteX12" fmla="*/ 22098 w 270986"/>
                        <a:gd name="connsiteY12" fmla="*/ 83344 h 125158"/>
                        <a:gd name="connsiteX13" fmla="*/ 0 w 270986"/>
                        <a:gd name="connsiteY13" fmla="*/ 105346 h 125158"/>
                        <a:gd name="connsiteX14" fmla="*/ 0 w 270986"/>
                        <a:gd name="connsiteY14" fmla="*/ 105346 h 125158"/>
                        <a:gd name="connsiteX15" fmla="*/ 0 w 270986"/>
                        <a:gd name="connsiteY15" fmla="*/ 105346 h 125158"/>
                        <a:gd name="connsiteX16" fmla="*/ 0 w 270986"/>
                        <a:gd name="connsiteY16" fmla="*/ 105346 h 125158"/>
                        <a:gd name="connsiteX17" fmla="*/ 0 w 270986"/>
                        <a:gd name="connsiteY17" fmla="*/ 105346 h 125158"/>
                        <a:gd name="connsiteX18" fmla="*/ 0 w 270986"/>
                        <a:gd name="connsiteY18" fmla="*/ 105346 h 1251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0986" h="125158">
                          <a:moveTo>
                            <a:pt x="22098" y="83344"/>
                          </a:moveTo>
                          <a:cubicBezTo>
                            <a:pt x="7906" y="83344"/>
                            <a:pt x="1810" y="77724"/>
                            <a:pt x="1715" y="77629"/>
                          </a:cubicBezTo>
                          <a:cubicBezTo>
                            <a:pt x="1715" y="77629"/>
                            <a:pt x="6191" y="87821"/>
                            <a:pt x="15621" y="98012"/>
                          </a:cubicBezTo>
                          <a:lnTo>
                            <a:pt x="16097" y="97250"/>
                          </a:lnTo>
                          <a:cubicBezTo>
                            <a:pt x="25527" y="107442"/>
                            <a:pt x="47435" y="122396"/>
                            <a:pt x="81248" y="122396"/>
                          </a:cubicBezTo>
                          <a:lnTo>
                            <a:pt x="81248" y="122396"/>
                          </a:lnTo>
                          <a:cubicBezTo>
                            <a:pt x="124778" y="122396"/>
                            <a:pt x="187452" y="96012"/>
                            <a:pt x="268891" y="0"/>
                          </a:cubicBezTo>
                          <a:lnTo>
                            <a:pt x="268891" y="0"/>
                          </a:lnTo>
                          <a:lnTo>
                            <a:pt x="270986" y="1810"/>
                          </a:lnTo>
                          <a:cubicBezTo>
                            <a:pt x="189262" y="98108"/>
                            <a:pt x="126016" y="125158"/>
                            <a:pt x="81344" y="125158"/>
                          </a:cubicBezTo>
                          <a:lnTo>
                            <a:pt x="81344" y="125158"/>
                          </a:lnTo>
                          <a:cubicBezTo>
                            <a:pt x="40291" y="125063"/>
                            <a:pt x="22098" y="83344"/>
                            <a:pt x="22098" y="83344"/>
                          </a:cubicBezTo>
                          <a:lnTo>
                            <a:pt x="22098" y="83344"/>
                          </a:lnTo>
                          <a:close/>
                          <a:moveTo>
                            <a:pt x="0" y="105346"/>
                          </a:moveTo>
                          <a:lnTo>
                            <a:pt x="0" y="105346"/>
                          </a:lnTo>
                          <a:lnTo>
                            <a:pt x="0" y="105346"/>
                          </a:lnTo>
                          <a:lnTo>
                            <a:pt x="0" y="105346"/>
                          </a:lnTo>
                          <a:lnTo>
                            <a:pt x="0" y="105346"/>
                          </a:lnTo>
                          <a:lnTo>
                            <a:pt x="0" y="105346"/>
                          </a:lnTo>
                          <a:close/>
                        </a:path>
                      </a:pathLst>
                    </a:custGeom>
                    <a:solidFill>
                      <a:srgbClr val="6D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16" name="Freeform: Shape 17415">
                      <a:extLst>
                        <a:ext uri="{FF2B5EF4-FFF2-40B4-BE49-F238E27FC236}">
                          <a16:creationId xmlns:a16="http://schemas.microsoft.com/office/drawing/2014/main" id="{422D67CD-929B-48D5-9A27-CB71F90C33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5092" y="4851312"/>
                      <a:ext cx="270986" cy="133064"/>
                    </a:xfrm>
                    <a:custGeom>
                      <a:avLst/>
                      <a:gdLst>
                        <a:gd name="connsiteX0" fmla="*/ 11049 w 270986"/>
                        <a:gd name="connsiteY0" fmla="*/ 80867 h 133064"/>
                        <a:gd name="connsiteX1" fmla="*/ 2096 w 270986"/>
                        <a:gd name="connsiteY1" fmla="*/ 77438 h 133064"/>
                        <a:gd name="connsiteX2" fmla="*/ 19526 w 270986"/>
                        <a:gd name="connsiteY2" fmla="*/ 102870 h 133064"/>
                        <a:gd name="connsiteX3" fmla="*/ 19812 w 270986"/>
                        <a:gd name="connsiteY3" fmla="*/ 102489 h 133064"/>
                        <a:gd name="connsiteX4" fmla="*/ 84963 w 270986"/>
                        <a:gd name="connsiteY4" fmla="*/ 130302 h 133064"/>
                        <a:gd name="connsiteX5" fmla="*/ 84963 w 270986"/>
                        <a:gd name="connsiteY5" fmla="*/ 130302 h 133064"/>
                        <a:gd name="connsiteX6" fmla="*/ 268796 w 270986"/>
                        <a:gd name="connsiteY6" fmla="*/ 0 h 133064"/>
                        <a:gd name="connsiteX7" fmla="*/ 268796 w 270986"/>
                        <a:gd name="connsiteY7" fmla="*/ 0 h 133064"/>
                        <a:gd name="connsiteX8" fmla="*/ 270986 w 270986"/>
                        <a:gd name="connsiteY8" fmla="*/ 1714 h 133064"/>
                        <a:gd name="connsiteX9" fmla="*/ 85058 w 270986"/>
                        <a:gd name="connsiteY9" fmla="*/ 133064 h 133064"/>
                        <a:gd name="connsiteX10" fmla="*/ 85058 w 270986"/>
                        <a:gd name="connsiteY10" fmla="*/ 133064 h 133064"/>
                        <a:gd name="connsiteX11" fmla="*/ 11049 w 270986"/>
                        <a:gd name="connsiteY11" fmla="*/ 80867 h 133064"/>
                        <a:gd name="connsiteX12" fmla="*/ 11049 w 270986"/>
                        <a:gd name="connsiteY12" fmla="*/ 80867 h 133064"/>
                        <a:gd name="connsiteX13" fmla="*/ 0 w 270986"/>
                        <a:gd name="connsiteY13" fmla="*/ 112109 h 133064"/>
                        <a:gd name="connsiteX14" fmla="*/ 0 w 270986"/>
                        <a:gd name="connsiteY14" fmla="*/ 112109 h 133064"/>
                        <a:gd name="connsiteX15" fmla="*/ 0 w 270986"/>
                        <a:gd name="connsiteY15" fmla="*/ 112109 h 133064"/>
                        <a:gd name="connsiteX16" fmla="*/ 0 w 270986"/>
                        <a:gd name="connsiteY16" fmla="*/ 112109 h 133064"/>
                        <a:gd name="connsiteX17" fmla="*/ 0 w 270986"/>
                        <a:gd name="connsiteY17" fmla="*/ 112109 h 133064"/>
                        <a:gd name="connsiteX18" fmla="*/ 0 w 270986"/>
                        <a:gd name="connsiteY18" fmla="*/ 112109 h 1330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0986" h="133064">
                          <a:moveTo>
                            <a:pt x="11049" y="80867"/>
                          </a:moveTo>
                          <a:cubicBezTo>
                            <a:pt x="4001" y="80867"/>
                            <a:pt x="2191" y="77534"/>
                            <a:pt x="2096" y="77438"/>
                          </a:cubicBezTo>
                          <a:cubicBezTo>
                            <a:pt x="2096" y="77438"/>
                            <a:pt x="7716" y="90202"/>
                            <a:pt x="19526" y="102870"/>
                          </a:cubicBezTo>
                          <a:lnTo>
                            <a:pt x="19812" y="102489"/>
                          </a:lnTo>
                          <a:cubicBezTo>
                            <a:pt x="31623" y="115253"/>
                            <a:pt x="53340" y="130302"/>
                            <a:pt x="84963" y="130302"/>
                          </a:cubicBezTo>
                          <a:lnTo>
                            <a:pt x="84963" y="130302"/>
                          </a:lnTo>
                          <a:cubicBezTo>
                            <a:pt x="127826" y="130302"/>
                            <a:pt x="188786" y="101632"/>
                            <a:pt x="268796" y="0"/>
                          </a:cubicBezTo>
                          <a:lnTo>
                            <a:pt x="268796" y="0"/>
                          </a:lnTo>
                          <a:lnTo>
                            <a:pt x="270986" y="1714"/>
                          </a:lnTo>
                          <a:cubicBezTo>
                            <a:pt x="190786" y="103632"/>
                            <a:pt x="129254" y="133064"/>
                            <a:pt x="85058" y="133064"/>
                          </a:cubicBezTo>
                          <a:lnTo>
                            <a:pt x="85058" y="133064"/>
                          </a:lnTo>
                          <a:cubicBezTo>
                            <a:pt x="33909" y="132969"/>
                            <a:pt x="11144" y="80867"/>
                            <a:pt x="11049" y="80867"/>
                          </a:cubicBezTo>
                          <a:lnTo>
                            <a:pt x="11049" y="80867"/>
                          </a:lnTo>
                          <a:close/>
                          <a:moveTo>
                            <a:pt x="0" y="112109"/>
                          </a:moveTo>
                          <a:lnTo>
                            <a:pt x="0" y="112109"/>
                          </a:lnTo>
                          <a:lnTo>
                            <a:pt x="0" y="112109"/>
                          </a:lnTo>
                          <a:lnTo>
                            <a:pt x="0" y="112109"/>
                          </a:lnTo>
                          <a:lnTo>
                            <a:pt x="0" y="112109"/>
                          </a:lnTo>
                          <a:lnTo>
                            <a:pt x="0" y="112109"/>
                          </a:lnTo>
                          <a:close/>
                        </a:path>
                      </a:pathLst>
                    </a:custGeom>
                    <a:solidFill>
                      <a:srgbClr val="4E6F6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17" name="Freeform: Shape 17416">
                      <a:extLst>
                        <a:ext uri="{FF2B5EF4-FFF2-40B4-BE49-F238E27FC236}">
                          <a16:creationId xmlns:a16="http://schemas.microsoft.com/office/drawing/2014/main" id="{E7C2AF67-E836-417A-8547-365B320545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5092" y="4851407"/>
                      <a:ext cx="270891" cy="140969"/>
                    </a:xfrm>
                    <a:custGeom>
                      <a:avLst/>
                      <a:gdLst>
                        <a:gd name="connsiteX0" fmla="*/ 0 w 270891"/>
                        <a:gd name="connsiteY0" fmla="*/ 78296 h 140969"/>
                        <a:gd name="connsiteX1" fmla="*/ 2572 w 270891"/>
                        <a:gd name="connsiteY1" fmla="*/ 77153 h 140969"/>
                        <a:gd name="connsiteX2" fmla="*/ 23432 w 270891"/>
                        <a:gd name="connsiteY2" fmla="*/ 107728 h 140969"/>
                        <a:gd name="connsiteX3" fmla="*/ 23432 w 270891"/>
                        <a:gd name="connsiteY3" fmla="*/ 107728 h 140969"/>
                        <a:gd name="connsiteX4" fmla="*/ 88678 w 270891"/>
                        <a:gd name="connsiteY4" fmla="*/ 138208 h 140969"/>
                        <a:gd name="connsiteX5" fmla="*/ 88678 w 270891"/>
                        <a:gd name="connsiteY5" fmla="*/ 138208 h 140969"/>
                        <a:gd name="connsiteX6" fmla="*/ 268700 w 270891"/>
                        <a:gd name="connsiteY6" fmla="*/ 0 h 140969"/>
                        <a:gd name="connsiteX7" fmla="*/ 268700 w 270891"/>
                        <a:gd name="connsiteY7" fmla="*/ 0 h 140969"/>
                        <a:gd name="connsiteX8" fmla="*/ 270891 w 270891"/>
                        <a:gd name="connsiteY8" fmla="*/ 1619 h 140969"/>
                        <a:gd name="connsiteX9" fmla="*/ 88678 w 270891"/>
                        <a:gd name="connsiteY9" fmla="*/ 140970 h 140969"/>
                        <a:gd name="connsiteX10" fmla="*/ 88678 w 270891"/>
                        <a:gd name="connsiteY10" fmla="*/ 140970 h 140969"/>
                        <a:gd name="connsiteX11" fmla="*/ 0 w 270891"/>
                        <a:gd name="connsiteY11" fmla="*/ 78296 h 140969"/>
                        <a:gd name="connsiteX12" fmla="*/ 0 w 270891"/>
                        <a:gd name="connsiteY12" fmla="*/ 78296 h 140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70891" h="140969">
                          <a:moveTo>
                            <a:pt x="0" y="78296"/>
                          </a:moveTo>
                          <a:lnTo>
                            <a:pt x="2572" y="77153"/>
                          </a:lnTo>
                          <a:cubicBezTo>
                            <a:pt x="2667" y="77153"/>
                            <a:pt x="9239" y="92393"/>
                            <a:pt x="23432" y="107728"/>
                          </a:cubicBezTo>
                          <a:lnTo>
                            <a:pt x="23432" y="107728"/>
                          </a:lnTo>
                          <a:cubicBezTo>
                            <a:pt x="37624" y="123063"/>
                            <a:pt x="59055" y="138208"/>
                            <a:pt x="88678" y="138208"/>
                          </a:cubicBezTo>
                          <a:lnTo>
                            <a:pt x="88678" y="138208"/>
                          </a:lnTo>
                          <a:cubicBezTo>
                            <a:pt x="130874" y="138208"/>
                            <a:pt x="190214" y="107252"/>
                            <a:pt x="268700" y="0"/>
                          </a:cubicBezTo>
                          <a:lnTo>
                            <a:pt x="268700" y="0"/>
                          </a:lnTo>
                          <a:lnTo>
                            <a:pt x="270891" y="1619"/>
                          </a:lnTo>
                          <a:cubicBezTo>
                            <a:pt x="192215" y="109156"/>
                            <a:pt x="132302" y="140970"/>
                            <a:pt x="88678" y="140970"/>
                          </a:cubicBezTo>
                          <a:lnTo>
                            <a:pt x="88678" y="140970"/>
                          </a:lnTo>
                          <a:cubicBezTo>
                            <a:pt x="27432" y="140875"/>
                            <a:pt x="95" y="78391"/>
                            <a:pt x="0" y="78296"/>
                          </a:cubicBezTo>
                          <a:lnTo>
                            <a:pt x="0" y="78296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363" name="Graphic 1">
                  <a:extLst>
                    <a:ext uri="{FF2B5EF4-FFF2-40B4-BE49-F238E27FC236}">
                      <a16:creationId xmlns:a16="http://schemas.microsoft.com/office/drawing/2014/main" id="{6DE440ED-03ED-4CA2-B72E-60AEAAD1AD57}"/>
                    </a:ext>
                  </a:extLst>
                </p:cNvPr>
                <p:cNvGrpSpPr/>
                <p:nvPr/>
              </p:nvGrpSpPr>
              <p:grpSpPr>
                <a:xfrm>
                  <a:off x="4393123" y="4850359"/>
                  <a:ext cx="114773" cy="277367"/>
                  <a:chOff x="4393123" y="4850359"/>
                  <a:chExt cx="114773" cy="277367"/>
                </a:xfrm>
                <a:solidFill>
                  <a:schemeClr val="accent1"/>
                </a:solidFill>
              </p:grpSpPr>
              <p:grpSp>
                <p:nvGrpSpPr>
                  <p:cNvPr id="17397" name="Graphic 1">
                    <a:extLst>
                      <a:ext uri="{FF2B5EF4-FFF2-40B4-BE49-F238E27FC236}">
                        <a16:creationId xmlns:a16="http://schemas.microsoft.com/office/drawing/2014/main" id="{AE94F842-F0CA-4790-A8B8-B2AAEE8DBEF0}"/>
                      </a:ext>
                    </a:extLst>
                  </p:cNvPr>
                  <p:cNvGrpSpPr/>
                  <p:nvPr/>
                </p:nvGrpSpPr>
                <p:grpSpPr>
                  <a:xfrm>
                    <a:off x="4393123" y="4850359"/>
                    <a:ext cx="114773" cy="277367"/>
                    <a:chOff x="4393123" y="4850359"/>
                    <a:chExt cx="114773" cy="277367"/>
                  </a:xfrm>
                  <a:solidFill>
                    <a:schemeClr val="accent1"/>
                  </a:solidFill>
                </p:grpSpPr>
                <p:sp>
                  <p:nvSpPr>
                    <p:cNvPr id="17399" name="Freeform: Shape 17398">
                      <a:extLst>
                        <a:ext uri="{FF2B5EF4-FFF2-40B4-BE49-F238E27FC236}">
                          <a16:creationId xmlns:a16="http://schemas.microsoft.com/office/drawing/2014/main" id="{4B0085C8-1688-4BB5-B89A-45CACE6FC3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3123" y="4850359"/>
                      <a:ext cx="114773" cy="276493"/>
                    </a:xfrm>
                    <a:custGeom>
                      <a:avLst/>
                      <a:gdLst>
                        <a:gd name="connsiteX0" fmla="*/ 54099 w 114773"/>
                        <a:gd name="connsiteY0" fmla="*/ 0 h 276493"/>
                        <a:gd name="connsiteX1" fmla="*/ 114773 w 114773"/>
                        <a:gd name="connsiteY1" fmla="*/ 275749 h 276493"/>
                        <a:gd name="connsiteX2" fmla="*/ 54099 w 114773"/>
                        <a:gd name="connsiteY2" fmla="*/ 0 h 276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14773" h="276493">
                          <a:moveTo>
                            <a:pt x="54099" y="0"/>
                          </a:moveTo>
                          <a:cubicBezTo>
                            <a:pt x="54099" y="0"/>
                            <a:pt x="13903" y="183356"/>
                            <a:pt x="114773" y="275749"/>
                          </a:cubicBezTo>
                          <a:cubicBezTo>
                            <a:pt x="114868" y="275749"/>
                            <a:pt x="-96396" y="304800"/>
                            <a:pt x="54099" y="0"/>
                          </a:cubicBezTo>
                          <a:close/>
                        </a:path>
                      </a:pathLst>
                    </a:custGeom>
                    <a:solidFill>
                      <a:srgbClr val="00968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7400" name="Graphic 1">
                      <a:extLst>
                        <a:ext uri="{FF2B5EF4-FFF2-40B4-BE49-F238E27FC236}">
                          <a16:creationId xmlns:a16="http://schemas.microsoft.com/office/drawing/2014/main" id="{E51C48A6-44FB-4980-A471-29573ABA45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96358" y="4852360"/>
                      <a:ext cx="111442" cy="275367"/>
                      <a:chOff x="4396358" y="4852360"/>
                      <a:chExt cx="111442" cy="275367"/>
                    </a:xfrm>
                    <a:solidFill>
                      <a:schemeClr val="accent1"/>
                    </a:solidFill>
                  </p:grpSpPr>
                  <p:sp>
                    <p:nvSpPr>
                      <p:cNvPr id="17401" name="Freeform: Shape 17400">
                        <a:extLst>
                          <a:ext uri="{FF2B5EF4-FFF2-40B4-BE49-F238E27FC236}">
                            <a16:creationId xmlns:a16="http://schemas.microsoft.com/office/drawing/2014/main" id="{7856270E-1E01-4117-8828-FAB43E25AB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4172" y="4852836"/>
                        <a:ext cx="73628" cy="274891"/>
                      </a:xfrm>
                      <a:custGeom>
                        <a:avLst/>
                        <a:gdLst>
                          <a:gd name="connsiteX0" fmla="*/ 0 w 73628"/>
                          <a:gd name="connsiteY0" fmla="*/ 98298 h 274891"/>
                          <a:gd name="connsiteX1" fmla="*/ 10859 w 73628"/>
                          <a:gd name="connsiteY1" fmla="*/ 0 h 274891"/>
                          <a:gd name="connsiteX2" fmla="*/ 10859 w 73628"/>
                          <a:gd name="connsiteY2" fmla="*/ 0 h 274891"/>
                          <a:gd name="connsiteX3" fmla="*/ 13621 w 73628"/>
                          <a:gd name="connsiteY3" fmla="*/ 571 h 274891"/>
                          <a:gd name="connsiteX4" fmla="*/ 2857 w 73628"/>
                          <a:gd name="connsiteY4" fmla="*/ 98393 h 274891"/>
                          <a:gd name="connsiteX5" fmla="*/ 2857 w 73628"/>
                          <a:gd name="connsiteY5" fmla="*/ 98393 h 274891"/>
                          <a:gd name="connsiteX6" fmla="*/ 62674 w 73628"/>
                          <a:gd name="connsiteY6" fmla="*/ 264224 h 274891"/>
                          <a:gd name="connsiteX7" fmla="*/ 62674 w 73628"/>
                          <a:gd name="connsiteY7" fmla="*/ 264224 h 274891"/>
                          <a:gd name="connsiteX8" fmla="*/ 73628 w 73628"/>
                          <a:gd name="connsiteY8" fmla="*/ 272510 h 274891"/>
                          <a:gd name="connsiteX9" fmla="*/ 73628 w 73628"/>
                          <a:gd name="connsiteY9" fmla="*/ 272510 h 274891"/>
                          <a:gd name="connsiteX10" fmla="*/ 73628 w 73628"/>
                          <a:gd name="connsiteY10" fmla="*/ 272510 h 274891"/>
                          <a:gd name="connsiteX11" fmla="*/ 72295 w 73628"/>
                          <a:gd name="connsiteY11" fmla="*/ 274892 h 274891"/>
                          <a:gd name="connsiteX12" fmla="*/ 0 w 73628"/>
                          <a:gd name="connsiteY12" fmla="*/ 98298 h 274891"/>
                          <a:gd name="connsiteX13" fmla="*/ 0 w 73628"/>
                          <a:gd name="connsiteY13" fmla="*/ 98298 h 2748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3628" h="274891">
                            <a:moveTo>
                              <a:pt x="0" y="98298"/>
                            </a:moveTo>
                            <a:cubicBezTo>
                              <a:pt x="0" y="69818"/>
                              <a:pt x="3143" y="37243"/>
                              <a:pt x="10859" y="0"/>
                            </a:cubicBezTo>
                            <a:lnTo>
                              <a:pt x="10859" y="0"/>
                            </a:lnTo>
                            <a:lnTo>
                              <a:pt x="13621" y="571"/>
                            </a:lnTo>
                            <a:cubicBezTo>
                              <a:pt x="6001" y="37719"/>
                              <a:pt x="2857" y="70104"/>
                              <a:pt x="2857" y="98393"/>
                            </a:cubicBezTo>
                            <a:lnTo>
                              <a:pt x="2857" y="98393"/>
                            </a:lnTo>
                            <a:cubicBezTo>
                              <a:pt x="2857" y="199168"/>
                              <a:pt x="42863" y="246698"/>
                              <a:pt x="62674" y="264224"/>
                            </a:cubicBezTo>
                            <a:lnTo>
                              <a:pt x="62674" y="264224"/>
                            </a:lnTo>
                            <a:cubicBezTo>
                              <a:pt x="69247" y="270034"/>
                              <a:pt x="73628" y="272510"/>
                              <a:pt x="73628" y="272510"/>
                            </a:cubicBezTo>
                            <a:lnTo>
                              <a:pt x="73628" y="272510"/>
                            </a:lnTo>
                            <a:lnTo>
                              <a:pt x="73628" y="272510"/>
                            </a:lnTo>
                            <a:lnTo>
                              <a:pt x="72295" y="274892"/>
                            </a:lnTo>
                            <a:cubicBezTo>
                              <a:pt x="71914" y="274606"/>
                              <a:pt x="0" y="233553"/>
                              <a:pt x="0" y="98298"/>
                            </a:cubicBezTo>
                            <a:lnTo>
                              <a:pt x="0" y="98298"/>
                            </a:lnTo>
                            <a:close/>
                          </a:path>
                        </a:pathLst>
                      </a:custGeom>
                      <a:solidFill>
                        <a:srgbClr val="61A29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02" name="Freeform: Shape 17401">
                        <a:extLst>
                          <a:ext uri="{FF2B5EF4-FFF2-40B4-BE49-F238E27FC236}">
                            <a16:creationId xmlns:a16="http://schemas.microsoft.com/office/drawing/2014/main" id="{8B8A2667-395F-4FD5-A79D-63AB4AC9B9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9425" y="4880553"/>
                        <a:ext cx="77679" cy="246983"/>
                      </a:xfrm>
                      <a:custGeom>
                        <a:avLst/>
                        <a:gdLst>
                          <a:gd name="connsiteX0" fmla="*/ 7510 w 77679"/>
                          <a:gd name="connsiteY0" fmla="*/ 286 h 246983"/>
                          <a:gd name="connsiteX1" fmla="*/ 7510 w 77679"/>
                          <a:gd name="connsiteY1" fmla="*/ 286 h 246983"/>
                          <a:gd name="connsiteX2" fmla="*/ 9796 w 77679"/>
                          <a:gd name="connsiteY2" fmla="*/ 0 h 246983"/>
                          <a:gd name="connsiteX3" fmla="*/ 8939 w 77679"/>
                          <a:gd name="connsiteY3" fmla="*/ 54102 h 246983"/>
                          <a:gd name="connsiteX4" fmla="*/ 8939 w 77679"/>
                          <a:gd name="connsiteY4" fmla="*/ 54102 h 246983"/>
                          <a:gd name="connsiteX5" fmla="*/ 9320 w 77679"/>
                          <a:gd name="connsiteY5" fmla="*/ 55340 h 246983"/>
                          <a:gd name="connsiteX6" fmla="*/ 14654 w 77679"/>
                          <a:gd name="connsiteY6" fmla="*/ 164783 h 246983"/>
                          <a:gd name="connsiteX7" fmla="*/ 14654 w 77679"/>
                          <a:gd name="connsiteY7" fmla="*/ 164783 h 246983"/>
                          <a:gd name="connsiteX8" fmla="*/ 64565 w 77679"/>
                          <a:gd name="connsiteY8" fmla="*/ 237363 h 246983"/>
                          <a:gd name="connsiteX9" fmla="*/ 64565 w 77679"/>
                          <a:gd name="connsiteY9" fmla="*/ 237363 h 246983"/>
                          <a:gd name="connsiteX10" fmla="*/ 75995 w 77679"/>
                          <a:gd name="connsiteY10" fmla="*/ 243840 h 246983"/>
                          <a:gd name="connsiteX11" fmla="*/ 75995 w 77679"/>
                          <a:gd name="connsiteY11" fmla="*/ 243840 h 246983"/>
                          <a:gd name="connsiteX12" fmla="*/ 77614 w 77679"/>
                          <a:gd name="connsiteY12" fmla="*/ 244507 h 246983"/>
                          <a:gd name="connsiteX13" fmla="*/ 77614 w 77679"/>
                          <a:gd name="connsiteY13" fmla="*/ 244507 h 246983"/>
                          <a:gd name="connsiteX14" fmla="*/ 77614 w 77679"/>
                          <a:gd name="connsiteY14" fmla="*/ 244507 h 246983"/>
                          <a:gd name="connsiteX15" fmla="*/ 77519 w 77679"/>
                          <a:gd name="connsiteY15" fmla="*/ 245269 h 246983"/>
                          <a:gd name="connsiteX16" fmla="*/ 77519 w 77679"/>
                          <a:gd name="connsiteY16" fmla="*/ 245269 h 246983"/>
                          <a:gd name="connsiteX17" fmla="*/ 77519 w 77679"/>
                          <a:gd name="connsiteY17" fmla="*/ 245269 h 246983"/>
                          <a:gd name="connsiteX18" fmla="*/ 76852 w 77679"/>
                          <a:gd name="connsiteY18" fmla="*/ 246983 h 246983"/>
                          <a:gd name="connsiteX19" fmla="*/ 69803 w 77679"/>
                          <a:gd name="connsiteY19" fmla="*/ 242697 h 246983"/>
                          <a:gd name="connsiteX20" fmla="*/ 69803 w 77679"/>
                          <a:gd name="connsiteY20" fmla="*/ 242697 h 246983"/>
                          <a:gd name="connsiteX21" fmla="*/ 13891 w 77679"/>
                          <a:gd name="connsiteY21" fmla="*/ 164211 h 246983"/>
                          <a:gd name="connsiteX22" fmla="*/ 13891 w 77679"/>
                          <a:gd name="connsiteY22" fmla="*/ 164211 h 246983"/>
                          <a:gd name="connsiteX23" fmla="*/ 271 w 77679"/>
                          <a:gd name="connsiteY23" fmla="*/ 91726 h 246983"/>
                          <a:gd name="connsiteX24" fmla="*/ 271 w 77679"/>
                          <a:gd name="connsiteY24" fmla="*/ 91726 h 246983"/>
                          <a:gd name="connsiteX25" fmla="*/ 7510 w 77679"/>
                          <a:gd name="connsiteY25" fmla="*/ 286 h 2469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77679" h="246983">
                            <a:moveTo>
                              <a:pt x="7510" y="286"/>
                            </a:moveTo>
                            <a:lnTo>
                              <a:pt x="7510" y="286"/>
                            </a:lnTo>
                            <a:cubicBezTo>
                              <a:pt x="7510" y="0"/>
                              <a:pt x="9796" y="191"/>
                              <a:pt x="9796" y="0"/>
                            </a:cubicBezTo>
                            <a:cubicBezTo>
                              <a:pt x="3605" y="24384"/>
                              <a:pt x="3224" y="42577"/>
                              <a:pt x="8939" y="54102"/>
                            </a:cubicBezTo>
                            <a:lnTo>
                              <a:pt x="8939" y="54102"/>
                            </a:lnTo>
                            <a:cubicBezTo>
                              <a:pt x="8939" y="54483"/>
                              <a:pt x="9320" y="55055"/>
                              <a:pt x="9320" y="55340"/>
                            </a:cubicBezTo>
                            <a:cubicBezTo>
                              <a:pt x="3509" y="101822"/>
                              <a:pt x="6938" y="137541"/>
                              <a:pt x="14654" y="164783"/>
                            </a:cubicBezTo>
                            <a:lnTo>
                              <a:pt x="14654" y="164783"/>
                            </a:lnTo>
                            <a:cubicBezTo>
                              <a:pt x="25798" y="207264"/>
                              <a:pt x="49515" y="227838"/>
                              <a:pt x="64565" y="237363"/>
                            </a:cubicBezTo>
                            <a:lnTo>
                              <a:pt x="64565" y="237363"/>
                            </a:lnTo>
                            <a:cubicBezTo>
                              <a:pt x="69708" y="240887"/>
                              <a:pt x="73804" y="242888"/>
                              <a:pt x="75995" y="243840"/>
                            </a:cubicBezTo>
                            <a:lnTo>
                              <a:pt x="75995" y="243840"/>
                            </a:lnTo>
                            <a:cubicBezTo>
                              <a:pt x="76947" y="244316"/>
                              <a:pt x="77519" y="244507"/>
                              <a:pt x="77614" y="244507"/>
                            </a:cubicBezTo>
                            <a:lnTo>
                              <a:pt x="77614" y="244507"/>
                            </a:lnTo>
                            <a:lnTo>
                              <a:pt x="77614" y="244507"/>
                            </a:lnTo>
                            <a:cubicBezTo>
                              <a:pt x="77804" y="244507"/>
                              <a:pt x="77519" y="245269"/>
                              <a:pt x="77519" y="245269"/>
                            </a:cubicBezTo>
                            <a:lnTo>
                              <a:pt x="77519" y="245269"/>
                            </a:lnTo>
                            <a:lnTo>
                              <a:pt x="77519" y="245269"/>
                            </a:lnTo>
                            <a:lnTo>
                              <a:pt x="76852" y="246983"/>
                            </a:lnTo>
                            <a:cubicBezTo>
                              <a:pt x="76757" y="246983"/>
                              <a:pt x="74090" y="245650"/>
                              <a:pt x="69803" y="242697"/>
                            </a:cubicBezTo>
                            <a:lnTo>
                              <a:pt x="69803" y="242697"/>
                            </a:lnTo>
                            <a:cubicBezTo>
                              <a:pt x="57135" y="234029"/>
                              <a:pt x="30084" y="211265"/>
                              <a:pt x="13891" y="164211"/>
                            </a:cubicBezTo>
                            <a:lnTo>
                              <a:pt x="13891" y="164211"/>
                            </a:lnTo>
                            <a:cubicBezTo>
                              <a:pt x="6843" y="144590"/>
                              <a:pt x="1604" y="120682"/>
                              <a:pt x="271" y="91726"/>
                            </a:cubicBezTo>
                            <a:lnTo>
                              <a:pt x="271" y="91726"/>
                            </a:lnTo>
                            <a:cubicBezTo>
                              <a:pt x="-777" y="65532"/>
                              <a:pt x="1128" y="35338"/>
                              <a:pt x="7510" y="286"/>
                            </a:cubicBezTo>
                            <a:close/>
                          </a:path>
                        </a:pathLst>
                      </a:custGeom>
                      <a:solidFill>
                        <a:srgbClr val="5A979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03" name="Freeform: Shape 17402">
                        <a:extLst>
                          <a:ext uri="{FF2B5EF4-FFF2-40B4-BE49-F238E27FC236}">
                            <a16:creationId xmlns:a16="http://schemas.microsoft.com/office/drawing/2014/main" id="{BED94ECB-89C6-46D4-BBE7-CC6D539204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4198" y="4907700"/>
                        <a:ext cx="82657" cy="219646"/>
                      </a:xfrm>
                      <a:custGeom>
                        <a:avLst/>
                        <a:gdLst>
                          <a:gd name="connsiteX0" fmla="*/ 4545 w 82657"/>
                          <a:gd name="connsiteY0" fmla="*/ 1238 h 219646"/>
                          <a:gd name="connsiteX1" fmla="*/ 4545 w 82657"/>
                          <a:gd name="connsiteY1" fmla="*/ 1238 h 219646"/>
                          <a:gd name="connsiteX2" fmla="*/ 6355 w 82657"/>
                          <a:gd name="connsiteY2" fmla="*/ 0 h 219646"/>
                          <a:gd name="connsiteX3" fmla="*/ 15404 w 82657"/>
                          <a:gd name="connsiteY3" fmla="*/ 10477 h 219646"/>
                          <a:gd name="connsiteX4" fmla="*/ 15404 w 82657"/>
                          <a:gd name="connsiteY4" fmla="*/ 10477 h 219646"/>
                          <a:gd name="connsiteX5" fmla="*/ 16261 w 82657"/>
                          <a:gd name="connsiteY5" fmla="*/ 11716 h 219646"/>
                          <a:gd name="connsiteX6" fmla="*/ 10831 w 82657"/>
                          <a:gd name="connsiteY6" fmla="*/ 132779 h 219646"/>
                          <a:gd name="connsiteX7" fmla="*/ 10831 w 82657"/>
                          <a:gd name="connsiteY7" fmla="*/ 132779 h 219646"/>
                          <a:gd name="connsiteX8" fmla="*/ 67029 w 82657"/>
                          <a:gd name="connsiteY8" fmla="*/ 211074 h 219646"/>
                          <a:gd name="connsiteX9" fmla="*/ 67029 w 82657"/>
                          <a:gd name="connsiteY9" fmla="*/ 211074 h 219646"/>
                          <a:gd name="connsiteX10" fmla="*/ 80364 w 82657"/>
                          <a:gd name="connsiteY10" fmla="*/ 216599 h 219646"/>
                          <a:gd name="connsiteX11" fmla="*/ 80364 w 82657"/>
                          <a:gd name="connsiteY11" fmla="*/ 216599 h 219646"/>
                          <a:gd name="connsiteX12" fmla="*/ 82269 w 82657"/>
                          <a:gd name="connsiteY12" fmla="*/ 217170 h 219646"/>
                          <a:gd name="connsiteX13" fmla="*/ 82269 w 82657"/>
                          <a:gd name="connsiteY13" fmla="*/ 217170 h 219646"/>
                          <a:gd name="connsiteX14" fmla="*/ 82269 w 82657"/>
                          <a:gd name="connsiteY14" fmla="*/ 217170 h 219646"/>
                          <a:gd name="connsiteX15" fmla="*/ 82650 w 82657"/>
                          <a:gd name="connsiteY15" fmla="*/ 217742 h 219646"/>
                          <a:gd name="connsiteX16" fmla="*/ 82650 w 82657"/>
                          <a:gd name="connsiteY16" fmla="*/ 217742 h 219646"/>
                          <a:gd name="connsiteX17" fmla="*/ 82650 w 82657"/>
                          <a:gd name="connsiteY17" fmla="*/ 217742 h 219646"/>
                          <a:gd name="connsiteX18" fmla="*/ 82174 w 82657"/>
                          <a:gd name="connsiteY18" fmla="*/ 219647 h 219646"/>
                          <a:gd name="connsiteX19" fmla="*/ 75506 w 82657"/>
                          <a:gd name="connsiteY19" fmla="*/ 216313 h 219646"/>
                          <a:gd name="connsiteX20" fmla="*/ 75506 w 82657"/>
                          <a:gd name="connsiteY20" fmla="*/ 216313 h 219646"/>
                          <a:gd name="connsiteX21" fmla="*/ 18737 w 82657"/>
                          <a:gd name="connsiteY21" fmla="*/ 150305 h 219646"/>
                          <a:gd name="connsiteX22" fmla="*/ 18737 w 82657"/>
                          <a:gd name="connsiteY22" fmla="*/ 150305 h 219646"/>
                          <a:gd name="connsiteX23" fmla="*/ 1497 w 82657"/>
                          <a:gd name="connsiteY23" fmla="*/ 85534 h 219646"/>
                          <a:gd name="connsiteX24" fmla="*/ 1497 w 82657"/>
                          <a:gd name="connsiteY24" fmla="*/ 85534 h 219646"/>
                          <a:gd name="connsiteX25" fmla="*/ 4545 w 82657"/>
                          <a:gd name="connsiteY25" fmla="*/ 1238 h 2196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82657" h="219646">
                            <a:moveTo>
                              <a:pt x="4545" y="1238"/>
                            </a:moveTo>
                            <a:lnTo>
                              <a:pt x="4545" y="1238"/>
                            </a:lnTo>
                            <a:cubicBezTo>
                              <a:pt x="4545" y="762"/>
                              <a:pt x="6355" y="571"/>
                              <a:pt x="6355" y="0"/>
                            </a:cubicBezTo>
                            <a:cubicBezTo>
                              <a:pt x="1592" y="11621"/>
                              <a:pt x="4069" y="15526"/>
                              <a:pt x="15404" y="10477"/>
                            </a:cubicBezTo>
                            <a:lnTo>
                              <a:pt x="15404" y="10477"/>
                            </a:lnTo>
                            <a:cubicBezTo>
                              <a:pt x="15404" y="10763"/>
                              <a:pt x="16261" y="11430"/>
                              <a:pt x="16261" y="11716"/>
                            </a:cubicBezTo>
                            <a:cubicBezTo>
                              <a:pt x="4545" y="63818"/>
                              <a:pt x="4640" y="103251"/>
                              <a:pt x="10831" y="132779"/>
                            </a:cubicBezTo>
                            <a:lnTo>
                              <a:pt x="10831" y="132779"/>
                            </a:lnTo>
                            <a:cubicBezTo>
                              <a:pt x="19785" y="182023"/>
                              <a:pt x="48646" y="202501"/>
                              <a:pt x="67029" y="211074"/>
                            </a:cubicBezTo>
                            <a:lnTo>
                              <a:pt x="67029" y="211074"/>
                            </a:lnTo>
                            <a:cubicBezTo>
                              <a:pt x="72935" y="214122"/>
                              <a:pt x="77602" y="215837"/>
                              <a:pt x="80364" y="216599"/>
                            </a:cubicBezTo>
                            <a:lnTo>
                              <a:pt x="80364" y="216599"/>
                            </a:lnTo>
                            <a:cubicBezTo>
                              <a:pt x="81316" y="216979"/>
                              <a:pt x="81983" y="217170"/>
                              <a:pt x="82269" y="217170"/>
                            </a:cubicBezTo>
                            <a:lnTo>
                              <a:pt x="82269" y="217170"/>
                            </a:lnTo>
                            <a:lnTo>
                              <a:pt x="82269" y="217170"/>
                            </a:lnTo>
                            <a:cubicBezTo>
                              <a:pt x="82745" y="217170"/>
                              <a:pt x="82650" y="217742"/>
                              <a:pt x="82650" y="217742"/>
                            </a:cubicBezTo>
                            <a:lnTo>
                              <a:pt x="82650" y="217742"/>
                            </a:lnTo>
                            <a:lnTo>
                              <a:pt x="82650" y="217742"/>
                            </a:lnTo>
                            <a:lnTo>
                              <a:pt x="82174" y="219647"/>
                            </a:lnTo>
                            <a:cubicBezTo>
                              <a:pt x="82174" y="219647"/>
                              <a:pt x="79602" y="218599"/>
                              <a:pt x="75506" y="216313"/>
                            </a:cubicBezTo>
                            <a:lnTo>
                              <a:pt x="75506" y="216313"/>
                            </a:lnTo>
                            <a:cubicBezTo>
                              <a:pt x="63124" y="209360"/>
                              <a:pt x="36358" y="190786"/>
                              <a:pt x="18737" y="150305"/>
                            </a:cubicBezTo>
                            <a:lnTo>
                              <a:pt x="18737" y="150305"/>
                            </a:lnTo>
                            <a:cubicBezTo>
                              <a:pt x="10641" y="133160"/>
                              <a:pt x="4164" y="111824"/>
                              <a:pt x="1497" y="85534"/>
                            </a:cubicBezTo>
                            <a:lnTo>
                              <a:pt x="1497" y="85534"/>
                            </a:lnTo>
                            <a:cubicBezTo>
                              <a:pt x="-1075" y="61817"/>
                              <a:pt x="-503" y="34004"/>
                              <a:pt x="4545" y="1238"/>
                            </a:cubicBezTo>
                            <a:close/>
                          </a:path>
                        </a:pathLst>
                      </a:custGeom>
                      <a:solidFill>
                        <a:srgbClr val="528B8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04" name="Freeform: Shape 17403">
                        <a:extLst>
                          <a:ext uri="{FF2B5EF4-FFF2-40B4-BE49-F238E27FC236}">
                            <a16:creationId xmlns:a16="http://schemas.microsoft.com/office/drawing/2014/main" id="{B01AAFB8-9F13-4F41-94A8-ACA0A4A2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8133" y="4901794"/>
                        <a:ext cx="88524" cy="225552"/>
                      </a:xfrm>
                      <a:custGeom>
                        <a:avLst/>
                        <a:gdLst>
                          <a:gd name="connsiteX0" fmla="*/ 2514 w 88524"/>
                          <a:gd name="connsiteY0" fmla="*/ 35338 h 225552"/>
                          <a:gd name="connsiteX1" fmla="*/ 2514 w 88524"/>
                          <a:gd name="connsiteY1" fmla="*/ 35338 h 225552"/>
                          <a:gd name="connsiteX2" fmla="*/ 3943 w 88524"/>
                          <a:gd name="connsiteY2" fmla="*/ 33242 h 225552"/>
                          <a:gd name="connsiteX3" fmla="*/ 22897 w 88524"/>
                          <a:gd name="connsiteY3" fmla="*/ 0 h 225552"/>
                          <a:gd name="connsiteX4" fmla="*/ 22897 w 88524"/>
                          <a:gd name="connsiteY4" fmla="*/ 0 h 225552"/>
                          <a:gd name="connsiteX5" fmla="*/ 24136 w 88524"/>
                          <a:gd name="connsiteY5" fmla="*/ 1238 h 225552"/>
                          <a:gd name="connsiteX6" fmla="*/ 7943 w 88524"/>
                          <a:gd name="connsiteY6" fmla="*/ 134017 h 225552"/>
                          <a:gd name="connsiteX7" fmla="*/ 7943 w 88524"/>
                          <a:gd name="connsiteY7" fmla="*/ 134017 h 225552"/>
                          <a:gd name="connsiteX8" fmla="*/ 70332 w 88524"/>
                          <a:gd name="connsiteY8" fmla="*/ 218122 h 225552"/>
                          <a:gd name="connsiteX9" fmla="*/ 70332 w 88524"/>
                          <a:gd name="connsiteY9" fmla="*/ 218122 h 225552"/>
                          <a:gd name="connsiteX10" fmla="*/ 85477 w 88524"/>
                          <a:gd name="connsiteY10" fmla="*/ 222694 h 225552"/>
                          <a:gd name="connsiteX11" fmla="*/ 85477 w 88524"/>
                          <a:gd name="connsiteY11" fmla="*/ 222694 h 225552"/>
                          <a:gd name="connsiteX12" fmla="*/ 87762 w 88524"/>
                          <a:gd name="connsiteY12" fmla="*/ 223075 h 225552"/>
                          <a:gd name="connsiteX13" fmla="*/ 87762 w 88524"/>
                          <a:gd name="connsiteY13" fmla="*/ 223075 h 225552"/>
                          <a:gd name="connsiteX14" fmla="*/ 87762 w 88524"/>
                          <a:gd name="connsiteY14" fmla="*/ 223075 h 225552"/>
                          <a:gd name="connsiteX15" fmla="*/ 88525 w 88524"/>
                          <a:gd name="connsiteY15" fmla="*/ 223457 h 225552"/>
                          <a:gd name="connsiteX16" fmla="*/ 88525 w 88524"/>
                          <a:gd name="connsiteY16" fmla="*/ 223457 h 225552"/>
                          <a:gd name="connsiteX17" fmla="*/ 88525 w 88524"/>
                          <a:gd name="connsiteY17" fmla="*/ 223457 h 225552"/>
                          <a:gd name="connsiteX18" fmla="*/ 88239 w 88524"/>
                          <a:gd name="connsiteY18" fmla="*/ 225552 h 225552"/>
                          <a:gd name="connsiteX19" fmla="*/ 81857 w 88524"/>
                          <a:gd name="connsiteY19" fmla="*/ 223075 h 225552"/>
                          <a:gd name="connsiteX20" fmla="*/ 81857 w 88524"/>
                          <a:gd name="connsiteY20" fmla="*/ 223075 h 225552"/>
                          <a:gd name="connsiteX21" fmla="*/ 24136 w 88524"/>
                          <a:gd name="connsiteY21" fmla="*/ 169640 h 225552"/>
                          <a:gd name="connsiteX22" fmla="*/ 24136 w 88524"/>
                          <a:gd name="connsiteY22" fmla="*/ 169640 h 225552"/>
                          <a:gd name="connsiteX23" fmla="*/ 3180 w 88524"/>
                          <a:gd name="connsiteY23" fmla="*/ 112586 h 225552"/>
                          <a:gd name="connsiteX24" fmla="*/ 3180 w 88524"/>
                          <a:gd name="connsiteY24" fmla="*/ 112586 h 225552"/>
                          <a:gd name="connsiteX25" fmla="*/ 2514 w 88524"/>
                          <a:gd name="connsiteY25" fmla="*/ 35338 h 2255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88524" h="225552">
                            <a:moveTo>
                              <a:pt x="2514" y="35338"/>
                            </a:moveTo>
                            <a:lnTo>
                              <a:pt x="2514" y="35338"/>
                            </a:lnTo>
                            <a:cubicBezTo>
                              <a:pt x="2514" y="34576"/>
                              <a:pt x="3847" y="34004"/>
                              <a:pt x="3943" y="33242"/>
                            </a:cubicBezTo>
                            <a:cubicBezTo>
                              <a:pt x="609" y="32099"/>
                              <a:pt x="5847" y="21812"/>
                              <a:pt x="22897" y="0"/>
                            </a:cubicBezTo>
                            <a:lnTo>
                              <a:pt x="22897" y="0"/>
                            </a:lnTo>
                            <a:cubicBezTo>
                              <a:pt x="22897" y="190"/>
                              <a:pt x="24136" y="1048"/>
                              <a:pt x="24136" y="1238"/>
                            </a:cubicBezTo>
                            <a:cubicBezTo>
                              <a:pt x="6514" y="58960"/>
                              <a:pt x="3276" y="102013"/>
                              <a:pt x="7943" y="134017"/>
                            </a:cubicBezTo>
                            <a:lnTo>
                              <a:pt x="7943" y="134017"/>
                            </a:lnTo>
                            <a:cubicBezTo>
                              <a:pt x="14611" y="190024"/>
                              <a:pt x="48615" y="210407"/>
                              <a:pt x="70332" y="218122"/>
                            </a:cubicBezTo>
                            <a:lnTo>
                              <a:pt x="70332" y="218122"/>
                            </a:lnTo>
                            <a:cubicBezTo>
                              <a:pt x="76904" y="220790"/>
                              <a:pt x="82238" y="222123"/>
                              <a:pt x="85477" y="222694"/>
                            </a:cubicBezTo>
                            <a:lnTo>
                              <a:pt x="85477" y="222694"/>
                            </a:lnTo>
                            <a:cubicBezTo>
                              <a:pt x="86524" y="222980"/>
                              <a:pt x="87286" y="223075"/>
                              <a:pt x="87762" y="223075"/>
                            </a:cubicBezTo>
                            <a:lnTo>
                              <a:pt x="87762" y="223075"/>
                            </a:lnTo>
                            <a:lnTo>
                              <a:pt x="87762" y="223075"/>
                            </a:lnTo>
                            <a:cubicBezTo>
                              <a:pt x="88429" y="223075"/>
                              <a:pt x="88525" y="223457"/>
                              <a:pt x="88525" y="223457"/>
                            </a:cubicBezTo>
                            <a:lnTo>
                              <a:pt x="88525" y="223457"/>
                            </a:lnTo>
                            <a:lnTo>
                              <a:pt x="88525" y="223457"/>
                            </a:lnTo>
                            <a:lnTo>
                              <a:pt x="88239" y="225552"/>
                            </a:lnTo>
                            <a:cubicBezTo>
                              <a:pt x="88239" y="225552"/>
                              <a:pt x="85762" y="224790"/>
                              <a:pt x="81857" y="223075"/>
                            </a:cubicBezTo>
                            <a:lnTo>
                              <a:pt x="81857" y="223075"/>
                            </a:lnTo>
                            <a:cubicBezTo>
                              <a:pt x="69760" y="217932"/>
                              <a:pt x="43186" y="203549"/>
                              <a:pt x="24136" y="169640"/>
                            </a:cubicBezTo>
                            <a:lnTo>
                              <a:pt x="24136" y="169640"/>
                            </a:lnTo>
                            <a:cubicBezTo>
                              <a:pt x="14992" y="154972"/>
                              <a:pt x="7276" y="136303"/>
                              <a:pt x="3180" y="112586"/>
                            </a:cubicBezTo>
                            <a:lnTo>
                              <a:pt x="3180" y="112586"/>
                            </a:lnTo>
                            <a:cubicBezTo>
                              <a:pt x="-534" y="91249"/>
                              <a:pt x="-1296" y="65723"/>
                              <a:pt x="2514" y="35338"/>
                            </a:cubicBezTo>
                            <a:close/>
                          </a:path>
                        </a:pathLst>
                      </a:custGeom>
                      <a:solidFill>
                        <a:srgbClr val="4A7E7B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05" name="Freeform: Shape 17404">
                        <a:extLst>
                          <a:ext uri="{FF2B5EF4-FFF2-40B4-BE49-F238E27FC236}">
                            <a16:creationId xmlns:a16="http://schemas.microsoft.com/office/drawing/2014/main" id="{6700D25E-2647-48FB-8716-AFB8D008F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1451" y="4885411"/>
                        <a:ext cx="95206" cy="242030"/>
                      </a:xfrm>
                      <a:custGeom>
                        <a:avLst/>
                        <a:gdLst>
                          <a:gd name="connsiteX0" fmla="*/ 1099 w 95206"/>
                          <a:gd name="connsiteY0" fmla="*/ 79819 h 242030"/>
                          <a:gd name="connsiteX1" fmla="*/ 1099 w 95206"/>
                          <a:gd name="connsiteY1" fmla="*/ 79819 h 242030"/>
                          <a:gd name="connsiteX2" fmla="*/ 2052 w 95206"/>
                          <a:gd name="connsiteY2" fmla="*/ 76867 h 242030"/>
                          <a:gd name="connsiteX3" fmla="*/ 31008 w 95206"/>
                          <a:gd name="connsiteY3" fmla="*/ 0 h 242030"/>
                          <a:gd name="connsiteX4" fmla="*/ 31008 w 95206"/>
                          <a:gd name="connsiteY4" fmla="*/ 0 h 242030"/>
                          <a:gd name="connsiteX5" fmla="*/ 32722 w 95206"/>
                          <a:gd name="connsiteY5" fmla="*/ 1238 h 242030"/>
                          <a:gd name="connsiteX6" fmla="*/ 5767 w 95206"/>
                          <a:gd name="connsiteY6" fmla="*/ 145637 h 242030"/>
                          <a:gd name="connsiteX7" fmla="*/ 5767 w 95206"/>
                          <a:gd name="connsiteY7" fmla="*/ 145637 h 242030"/>
                          <a:gd name="connsiteX8" fmla="*/ 74347 w 95206"/>
                          <a:gd name="connsiteY8" fmla="*/ 235553 h 242030"/>
                          <a:gd name="connsiteX9" fmla="*/ 74347 w 95206"/>
                          <a:gd name="connsiteY9" fmla="*/ 235553 h 242030"/>
                          <a:gd name="connsiteX10" fmla="*/ 91396 w 95206"/>
                          <a:gd name="connsiteY10" fmla="*/ 239173 h 242030"/>
                          <a:gd name="connsiteX11" fmla="*/ 91396 w 95206"/>
                          <a:gd name="connsiteY11" fmla="*/ 239173 h 242030"/>
                          <a:gd name="connsiteX12" fmla="*/ 93968 w 95206"/>
                          <a:gd name="connsiteY12" fmla="*/ 239459 h 242030"/>
                          <a:gd name="connsiteX13" fmla="*/ 93968 w 95206"/>
                          <a:gd name="connsiteY13" fmla="*/ 239459 h 242030"/>
                          <a:gd name="connsiteX14" fmla="*/ 93968 w 95206"/>
                          <a:gd name="connsiteY14" fmla="*/ 239459 h 242030"/>
                          <a:gd name="connsiteX15" fmla="*/ 95207 w 95206"/>
                          <a:gd name="connsiteY15" fmla="*/ 239744 h 242030"/>
                          <a:gd name="connsiteX16" fmla="*/ 95207 w 95206"/>
                          <a:gd name="connsiteY16" fmla="*/ 239744 h 242030"/>
                          <a:gd name="connsiteX17" fmla="*/ 95207 w 95206"/>
                          <a:gd name="connsiteY17" fmla="*/ 239744 h 242030"/>
                          <a:gd name="connsiteX18" fmla="*/ 95111 w 95206"/>
                          <a:gd name="connsiteY18" fmla="*/ 242030 h 242030"/>
                          <a:gd name="connsiteX19" fmla="*/ 89015 w 95206"/>
                          <a:gd name="connsiteY19" fmla="*/ 240411 h 242030"/>
                          <a:gd name="connsiteX20" fmla="*/ 89015 w 95206"/>
                          <a:gd name="connsiteY20" fmla="*/ 240411 h 242030"/>
                          <a:gd name="connsiteX21" fmla="*/ 30341 w 95206"/>
                          <a:gd name="connsiteY21" fmla="*/ 199549 h 242030"/>
                          <a:gd name="connsiteX22" fmla="*/ 30341 w 95206"/>
                          <a:gd name="connsiteY22" fmla="*/ 199549 h 242030"/>
                          <a:gd name="connsiteX23" fmla="*/ 5767 w 95206"/>
                          <a:gd name="connsiteY23" fmla="*/ 150209 h 242030"/>
                          <a:gd name="connsiteX24" fmla="*/ 5767 w 95206"/>
                          <a:gd name="connsiteY24" fmla="*/ 150209 h 242030"/>
                          <a:gd name="connsiteX25" fmla="*/ 1099 w 95206"/>
                          <a:gd name="connsiteY25" fmla="*/ 79819 h 2420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95206" h="242030">
                            <a:moveTo>
                              <a:pt x="1099" y="79819"/>
                            </a:moveTo>
                            <a:lnTo>
                              <a:pt x="1099" y="79819"/>
                            </a:lnTo>
                            <a:cubicBezTo>
                              <a:pt x="1099" y="78772"/>
                              <a:pt x="2052" y="77915"/>
                              <a:pt x="2052" y="76867"/>
                            </a:cubicBezTo>
                            <a:cubicBezTo>
                              <a:pt x="147" y="63056"/>
                              <a:pt x="8148" y="38386"/>
                              <a:pt x="31008" y="0"/>
                            </a:cubicBezTo>
                            <a:lnTo>
                              <a:pt x="31008" y="0"/>
                            </a:lnTo>
                            <a:cubicBezTo>
                              <a:pt x="31008" y="191"/>
                              <a:pt x="32722" y="1048"/>
                              <a:pt x="32722" y="1238"/>
                            </a:cubicBezTo>
                            <a:cubicBezTo>
                              <a:pt x="9100" y="64484"/>
                              <a:pt x="2624" y="111252"/>
                              <a:pt x="5767" y="145637"/>
                            </a:cubicBezTo>
                            <a:lnTo>
                              <a:pt x="5767" y="145637"/>
                            </a:lnTo>
                            <a:cubicBezTo>
                              <a:pt x="10243" y="208312"/>
                              <a:pt x="49296" y="228600"/>
                              <a:pt x="74347" y="235553"/>
                            </a:cubicBezTo>
                            <a:lnTo>
                              <a:pt x="74347" y="235553"/>
                            </a:lnTo>
                            <a:cubicBezTo>
                              <a:pt x="81586" y="237839"/>
                              <a:pt x="87682" y="238792"/>
                              <a:pt x="91396" y="239173"/>
                            </a:cubicBezTo>
                            <a:lnTo>
                              <a:pt x="91396" y="239173"/>
                            </a:lnTo>
                            <a:cubicBezTo>
                              <a:pt x="92539" y="239363"/>
                              <a:pt x="93397" y="239459"/>
                              <a:pt x="93968" y="239459"/>
                            </a:cubicBezTo>
                            <a:lnTo>
                              <a:pt x="93968" y="239459"/>
                            </a:lnTo>
                            <a:lnTo>
                              <a:pt x="93968" y="239459"/>
                            </a:lnTo>
                            <a:cubicBezTo>
                              <a:pt x="94921" y="239459"/>
                              <a:pt x="95207" y="239744"/>
                              <a:pt x="95207" y="239744"/>
                            </a:cubicBezTo>
                            <a:lnTo>
                              <a:pt x="95207" y="239744"/>
                            </a:lnTo>
                            <a:lnTo>
                              <a:pt x="95207" y="239744"/>
                            </a:lnTo>
                            <a:lnTo>
                              <a:pt x="95111" y="242030"/>
                            </a:lnTo>
                            <a:cubicBezTo>
                              <a:pt x="95111" y="242030"/>
                              <a:pt x="92825" y="241649"/>
                              <a:pt x="89015" y="240411"/>
                            </a:cubicBezTo>
                            <a:lnTo>
                              <a:pt x="89015" y="240411"/>
                            </a:lnTo>
                            <a:cubicBezTo>
                              <a:pt x="77299" y="236982"/>
                              <a:pt x="50820" y="226790"/>
                              <a:pt x="30341" y="199549"/>
                            </a:cubicBezTo>
                            <a:lnTo>
                              <a:pt x="30341" y="199549"/>
                            </a:lnTo>
                            <a:cubicBezTo>
                              <a:pt x="20149" y="187262"/>
                              <a:pt x="11196" y="171260"/>
                              <a:pt x="5767" y="150209"/>
                            </a:cubicBezTo>
                            <a:lnTo>
                              <a:pt x="5767" y="150209"/>
                            </a:lnTo>
                            <a:cubicBezTo>
                              <a:pt x="623" y="131064"/>
                              <a:pt x="-1472" y="107918"/>
                              <a:pt x="1099" y="79819"/>
                            </a:cubicBezTo>
                            <a:close/>
                          </a:path>
                        </a:pathLst>
                      </a:custGeom>
                      <a:solidFill>
                        <a:srgbClr val="4271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06" name="Freeform: Shape 17405">
                        <a:extLst>
                          <a:ext uri="{FF2B5EF4-FFF2-40B4-BE49-F238E27FC236}">
                            <a16:creationId xmlns:a16="http://schemas.microsoft.com/office/drawing/2014/main" id="{23DCB718-0B06-41C0-9C21-CC32079997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04168" y="4868933"/>
                        <a:ext cx="102108" cy="258508"/>
                      </a:xfrm>
                      <a:custGeom>
                        <a:avLst/>
                        <a:gdLst>
                          <a:gd name="connsiteX0" fmla="*/ 286 w 102108"/>
                          <a:gd name="connsiteY0" fmla="*/ 124397 h 258508"/>
                          <a:gd name="connsiteX1" fmla="*/ 286 w 102108"/>
                          <a:gd name="connsiteY1" fmla="*/ 124397 h 258508"/>
                          <a:gd name="connsiteX2" fmla="*/ 763 w 102108"/>
                          <a:gd name="connsiteY2" fmla="*/ 120491 h 258508"/>
                          <a:gd name="connsiteX3" fmla="*/ 39625 w 102108"/>
                          <a:gd name="connsiteY3" fmla="*/ 0 h 258508"/>
                          <a:gd name="connsiteX4" fmla="*/ 39625 w 102108"/>
                          <a:gd name="connsiteY4" fmla="*/ 0 h 258508"/>
                          <a:gd name="connsiteX5" fmla="*/ 41720 w 102108"/>
                          <a:gd name="connsiteY5" fmla="*/ 1238 h 258508"/>
                          <a:gd name="connsiteX6" fmla="*/ 3906 w 102108"/>
                          <a:gd name="connsiteY6" fmla="*/ 157353 h 258508"/>
                          <a:gd name="connsiteX7" fmla="*/ 3906 w 102108"/>
                          <a:gd name="connsiteY7" fmla="*/ 157353 h 258508"/>
                          <a:gd name="connsiteX8" fmla="*/ 78772 w 102108"/>
                          <a:gd name="connsiteY8" fmla="*/ 253079 h 258508"/>
                          <a:gd name="connsiteX9" fmla="*/ 78772 w 102108"/>
                          <a:gd name="connsiteY9" fmla="*/ 253079 h 258508"/>
                          <a:gd name="connsiteX10" fmla="*/ 97632 w 102108"/>
                          <a:gd name="connsiteY10" fmla="*/ 255746 h 258508"/>
                          <a:gd name="connsiteX11" fmla="*/ 97632 w 102108"/>
                          <a:gd name="connsiteY11" fmla="*/ 255746 h 258508"/>
                          <a:gd name="connsiteX12" fmla="*/ 100489 w 102108"/>
                          <a:gd name="connsiteY12" fmla="*/ 255842 h 258508"/>
                          <a:gd name="connsiteX13" fmla="*/ 100489 w 102108"/>
                          <a:gd name="connsiteY13" fmla="*/ 255842 h 258508"/>
                          <a:gd name="connsiteX14" fmla="*/ 100489 w 102108"/>
                          <a:gd name="connsiteY14" fmla="*/ 255842 h 258508"/>
                          <a:gd name="connsiteX15" fmla="*/ 102109 w 102108"/>
                          <a:gd name="connsiteY15" fmla="*/ 255937 h 258508"/>
                          <a:gd name="connsiteX16" fmla="*/ 102109 w 102108"/>
                          <a:gd name="connsiteY16" fmla="*/ 255937 h 258508"/>
                          <a:gd name="connsiteX17" fmla="*/ 102109 w 102108"/>
                          <a:gd name="connsiteY17" fmla="*/ 255937 h 258508"/>
                          <a:gd name="connsiteX18" fmla="*/ 102109 w 102108"/>
                          <a:gd name="connsiteY18" fmla="*/ 258509 h 258508"/>
                          <a:gd name="connsiteX19" fmla="*/ 96298 w 102108"/>
                          <a:gd name="connsiteY19" fmla="*/ 257747 h 258508"/>
                          <a:gd name="connsiteX20" fmla="*/ 96298 w 102108"/>
                          <a:gd name="connsiteY20" fmla="*/ 257747 h 258508"/>
                          <a:gd name="connsiteX21" fmla="*/ 36672 w 102108"/>
                          <a:gd name="connsiteY21" fmla="*/ 229457 h 258508"/>
                          <a:gd name="connsiteX22" fmla="*/ 36672 w 102108"/>
                          <a:gd name="connsiteY22" fmla="*/ 229457 h 258508"/>
                          <a:gd name="connsiteX23" fmla="*/ 8383 w 102108"/>
                          <a:gd name="connsiteY23" fmla="*/ 187833 h 258508"/>
                          <a:gd name="connsiteX24" fmla="*/ 8383 w 102108"/>
                          <a:gd name="connsiteY24" fmla="*/ 187833 h 258508"/>
                          <a:gd name="connsiteX25" fmla="*/ 286 w 102108"/>
                          <a:gd name="connsiteY25" fmla="*/ 124397 h 2585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102108" h="258508">
                            <a:moveTo>
                              <a:pt x="286" y="124397"/>
                            </a:moveTo>
                            <a:lnTo>
                              <a:pt x="286" y="124397"/>
                            </a:lnTo>
                            <a:cubicBezTo>
                              <a:pt x="286" y="123063"/>
                              <a:pt x="763" y="121825"/>
                              <a:pt x="763" y="120491"/>
                            </a:cubicBezTo>
                            <a:cubicBezTo>
                              <a:pt x="382" y="93916"/>
                              <a:pt x="11145" y="55055"/>
                              <a:pt x="39625" y="0"/>
                            </a:cubicBezTo>
                            <a:lnTo>
                              <a:pt x="39625" y="0"/>
                            </a:lnTo>
                            <a:cubicBezTo>
                              <a:pt x="39625" y="95"/>
                              <a:pt x="41720" y="1143"/>
                              <a:pt x="41720" y="1238"/>
                            </a:cubicBezTo>
                            <a:cubicBezTo>
                              <a:pt x="12193" y="70104"/>
                              <a:pt x="2382" y="120587"/>
                              <a:pt x="3906" y="157353"/>
                            </a:cubicBezTo>
                            <a:lnTo>
                              <a:pt x="3906" y="157353"/>
                            </a:lnTo>
                            <a:cubicBezTo>
                              <a:pt x="6192" y="226790"/>
                              <a:pt x="50388" y="246983"/>
                              <a:pt x="78772" y="253079"/>
                            </a:cubicBezTo>
                            <a:lnTo>
                              <a:pt x="78772" y="253079"/>
                            </a:lnTo>
                            <a:cubicBezTo>
                              <a:pt x="86773" y="254889"/>
                              <a:pt x="93441" y="255556"/>
                              <a:pt x="97632" y="255746"/>
                            </a:cubicBezTo>
                            <a:lnTo>
                              <a:pt x="97632" y="255746"/>
                            </a:lnTo>
                            <a:cubicBezTo>
                              <a:pt x="98870" y="255842"/>
                              <a:pt x="99822" y="255842"/>
                              <a:pt x="100489" y="255842"/>
                            </a:cubicBezTo>
                            <a:lnTo>
                              <a:pt x="100489" y="255842"/>
                            </a:lnTo>
                            <a:lnTo>
                              <a:pt x="100489" y="255842"/>
                            </a:lnTo>
                            <a:cubicBezTo>
                              <a:pt x="101632" y="255842"/>
                              <a:pt x="102109" y="255937"/>
                              <a:pt x="102109" y="255937"/>
                            </a:cubicBezTo>
                            <a:lnTo>
                              <a:pt x="102109" y="255937"/>
                            </a:lnTo>
                            <a:lnTo>
                              <a:pt x="102109" y="255937"/>
                            </a:lnTo>
                            <a:lnTo>
                              <a:pt x="102109" y="258509"/>
                            </a:lnTo>
                            <a:cubicBezTo>
                              <a:pt x="102109" y="258509"/>
                              <a:pt x="99918" y="258413"/>
                              <a:pt x="96298" y="257747"/>
                            </a:cubicBezTo>
                            <a:lnTo>
                              <a:pt x="96298" y="257747"/>
                            </a:lnTo>
                            <a:cubicBezTo>
                              <a:pt x="84868" y="256032"/>
                              <a:pt x="58675" y="250126"/>
                              <a:pt x="36672" y="229457"/>
                            </a:cubicBezTo>
                            <a:lnTo>
                              <a:pt x="36672" y="229457"/>
                            </a:lnTo>
                            <a:cubicBezTo>
                              <a:pt x="25432" y="219647"/>
                              <a:pt x="15241" y="206216"/>
                              <a:pt x="8383" y="187833"/>
                            </a:cubicBezTo>
                            <a:lnTo>
                              <a:pt x="8383" y="187833"/>
                            </a:lnTo>
                            <a:cubicBezTo>
                              <a:pt x="2382" y="170974"/>
                              <a:pt x="-1047" y="150209"/>
                              <a:pt x="286" y="124397"/>
                            </a:cubicBezTo>
                            <a:close/>
                          </a:path>
                        </a:pathLst>
                      </a:custGeom>
                      <a:solidFill>
                        <a:srgbClr val="39646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07" name="Freeform: Shape 17406">
                        <a:extLst>
                          <a:ext uri="{FF2B5EF4-FFF2-40B4-BE49-F238E27FC236}">
                            <a16:creationId xmlns:a16="http://schemas.microsoft.com/office/drawing/2014/main" id="{2C3447A0-380B-4E7A-A6DE-FDAECCD298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96358" y="4852360"/>
                        <a:ext cx="110109" cy="274905"/>
                      </a:xfrm>
                      <a:custGeom>
                        <a:avLst/>
                        <a:gdLst>
                          <a:gd name="connsiteX0" fmla="*/ 44006 w 110109"/>
                          <a:gd name="connsiteY0" fmla="*/ 259271 h 274905"/>
                          <a:gd name="connsiteX1" fmla="*/ 0 w 110109"/>
                          <a:gd name="connsiteY1" fmla="*/ 168974 h 274905"/>
                          <a:gd name="connsiteX2" fmla="*/ 0 w 110109"/>
                          <a:gd name="connsiteY2" fmla="*/ 168974 h 274905"/>
                          <a:gd name="connsiteX3" fmla="*/ 48864 w 110109"/>
                          <a:gd name="connsiteY3" fmla="*/ 0 h 274905"/>
                          <a:gd name="connsiteX4" fmla="*/ 48864 w 110109"/>
                          <a:gd name="connsiteY4" fmla="*/ 0 h 274905"/>
                          <a:gd name="connsiteX5" fmla="*/ 51340 w 110109"/>
                          <a:gd name="connsiteY5" fmla="*/ 1143 h 274905"/>
                          <a:gd name="connsiteX6" fmla="*/ 2763 w 110109"/>
                          <a:gd name="connsiteY6" fmla="*/ 168878 h 274905"/>
                          <a:gd name="connsiteX7" fmla="*/ 2763 w 110109"/>
                          <a:gd name="connsiteY7" fmla="*/ 168878 h 274905"/>
                          <a:gd name="connsiteX8" fmla="*/ 104585 w 110109"/>
                          <a:gd name="connsiteY8" fmla="*/ 272129 h 274905"/>
                          <a:gd name="connsiteX9" fmla="*/ 104585 w 110109"/>
                          <a:gd name="connsiteY9" fmla="*/ 272129 h 274905"/>
                          <a:gd name="connsiteX10" fmla="*/ 109919 w 110109"/>
                          <a:gd name="connsiteY10" fmla="*/ 271939 h 274905"/>
                          <a:gd name="connsiteX11" fmla="*/ 109919 w 110109"/>
                          <a:gd name="connsiteY11" fmla="*/ 271939 h 274905"/>
                          <a:gd name="connsiteX12" fmla="*/ 109919 w 110109"/>
                          <a:gd name="connsiteY12" fmla="*/ 271939 h 274905"/>
                          <a:gd name="connsiteX13" fmla="*/ 110109 w 110109"/>
                          <a:gd name="connsiteY13" fmla="*/ 274701 h 274905"/>
                          <a:gd name="connsiteX14" fmla="*/ 104585 w 110109"/>
                          <a:gd name="connsiteY14" fmla="*/ 274892 h 274905"/>
                          <a:gd name="connsiteX15" fmla="*/ 104585 w 110109"/>
                          <a:gd name="connsiteY15" fmla="*/ 274892 h 274905"/>
                          <a:gd name="connsiteX16" fmla="*/ 44006 w 110109"/>
                          <a:gd name="connsiteY16" fmla="*/ 259271 h 274905"/>
                          <a:gd name="connsiteX17" fmla="*/ 44006 w 110109"/>
                          <a:gd name="connsiteY17" fmla="*/ 259271 h 274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10109" h="274905">
                            <a:moveTo>
                              <a:pt x="44006" y="259271"/>
                            </a:moveTo>
                            <a:cubicBezTo>
                              <a:pt x="20574" y="245174"/>
                              <a:pt x="-95" y="218408"/>
                              <a:pt x="0" y="168974"/>
                            </a:cubicBezTo>
                            <a:lnTo>
                              <a:pt x="0" y="168974"/>
                            </a:lnTo>
                            <a:cubicBezTo>
                              <a:pt x="0" y="129159"/>
                              <a:pt x="13240" y="74771"/>
                              <a:pt x="48864" y="0"/>
                            </a:cubicBezTo>
                            <a:lnTo>
                              <a:pt x="48864" y="0"/>
                            </a:lnTo>
                            <a:lnTo>
                              <a:pt x="51340" y="1143"/>
                            </a:lnTo>
                            <a:cubicBezTo>
                              <a:pt x="15907" y="75629"/>
                              <a:pt x="2763" y="129730"/>
                              <a:pt x="2763" y="168878"/>
                            </a:cubicBezTo>
                            <a:lnTo>
                              <a:pt x="2763" y="168878"/>
                            </a:lnTo>
                            <a:cubicBezTo>
                              <a:pt x="2763" y="265843"/>
                              <a:pt x="82677" y="271939"/>
                              <a:pt x="104585" y="272129"/>
                            </a:cubicBezTo>
                            <a:lnTo>
                              <a:pt x="104585" y="272129"/>
                            </a:lnTo>
                            <a:cubicBezTo>
                              <a:pt x="107919" y="272129"/>
                              <a:pt x="109919" y="271939"/>
                              <a:pt x="109919" y="271939"/>
                            </a:cubicBezTo>
                            <a:lnTo>
                              <a:pt x="109919" y="271939"/>
                            </a:lnTo>
                            <a:lnTo>
                              <a:pt x="109919" y="271939"/>
                            </a:lnTo>
                            <a:lnTo>
                              <a:pt x="110109" y="274701"/>
                            </a:lnTo>
                            <a:cubicBezTo>
                              <a:pt x="110109" y="274701"/>
                              <a:pt x="108109" y="274892"/>
                              <a:pt x="104585" y="274892"/>
                            </a:cubicBezTo>
                            <a:lnTo>
                              <a:pt x="104585" y="274892"/>
                            </a:lnTo>
                            <a:cubicBezTo>
                              <a:pt x="93441" y="275082"/>
                              <a:pt x="67437" y="273463"/>
                              <a:pt x="44006" y="259271"/>
                            </a:cubicBezTo>
                            <a:lnTo>
                              <a:pt x="44006" y="259271"/>
                            </a:lnTo>
                            <a:close/>
                          </a:path>
                        </a:pathLst>
                      </a:custGeom>
                      <a:solidFill>
                        <a:srgbClr val="2F555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7398" name="Freeform: Shape 17397">
                    <a:extLst>
                      <a:ext uri="{FF2B5EF4-FFF2-40B4-BE49-F238E27FC236}">
                        <a16:creationId xmlns:a16="http://schemas.microsoft.com/office/drawing/2014/main" id="{6AB6E2B4-AAE7-45F9-A302-FC93AF160E2E}"/>
                      </a:ext>
                    </a:extLst>
                  </p:cNvPr>
                  <p:cNvSpPr/>
                  <p:nvPr/>
                </p:nvSpPr>
                <p:spPr>
                  <a:xfrm>
                    <a:off x="4428271" y="4853312"/>
                    <a:ext cx="79338" cy="274096"/>
                  </a:xfrm>
                  <a:custGeom>
                    <a:avLst/>
                    <a:gdLst>
                      <a:gd name="connsiteX0" fmla="*/ 42001 w 79338"/>
                      <a:gd name="connsiteY0" fmla="*/ 272129 h 274096"/>
                      <a:gd name="connsiteX1" fmla="*/ 79339 w 79338"/>
                      <a:gd name="connsiteY1" fmla="*/ 273368 h 274096"/>
                      <a:gd name="connsiteX2" fmla="*/ 18189 w 79338"/>
                      <a:gd name="connsiteY2" fmla="*/ 0 h 274096"/>
                      <a:gd name="connsiteX3" fmla="*/ 42001 w 79338"/>
                      <a:gd name="connsiteY3" fmla="*/ 272129 h 27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338" h="274096">
                        <a:moveTo>
                          <a:pt x="42001" y="272129"/>
                        </a:moveTo>
                        <a:cubicBezTo>
                          <a:pt x="62670" y="275654"/>
                          <a:pt x="79339" y="273368"/>
                          <a:pt x="79339" y="273368"/>
                        </a:cubicBezTo>
                        <a:cubicBezTo>
                          <a:pt x="-14768" y="187166"/>
                          <a:pt x="13902" y="21907"/>
                          <a:pt x="18189" y="0"/>
                        </a:cubicBezTo>
                        <a:cubicBezTo>
                          <a:pt x="9997" y="27527"/>
                          <a:pt x="-29341" y="175927"/>
                          <a:pt x="42001" y="272129"/>
                        </a:cubicBezTo>
                        <a:close/>
                      </a:path>
                    </a:pathLst>
                  </a:custGeom>
                  <a:solidFill>
                    <a:srgbClr val="00968F">
                      <a:alpha val="64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64" name="Graphic 1">
                  <a:extLst>
                    <a:ext uri="{FF2B5EF4-FFF2-40B4-BE49-F238E27FC236}">
                      <a16:creationId xmlns:a16="http://schemas.microsoft.com/office/drawing/2014/main" id="{4EF8E569-F71D-4DDD-9B8D-11D1359F0335}"/>
                    </a:ext>
                  </a:extLst>
                </p:cNvPr>
                <p:cNvGrpSpPr/>
                <p:nvPr/>
              </p:nvGrpSpPr>
              <p:grpSpPr>
                <a:xfrm>
                  <a:off x="4349100" y="4850264"/>
                  <a:ext cx="97835" cy="306514"/>
                  <a:chOff x="4349100" y="4850264"/>
                  <a:chExt cx="97835" cy="306514"/>
                </a:xfrm>
                <a:solidFill>
                  <a:schemeClr val="accent1"/>
                </a:solidFill>
              </p:grpSpPr>
              <p:sp>
                <p:nvSpPr>
                  <p:cNvPr id="17388" name="Freeform: Shape 17387">
                    <a:extLst>
                      <a:ext uri="{FF2B5EF4-FFF2-40B4-BE49-F238E27FC236}">
                        <a16:creationId xmlns:a16="http://schemas.microsoft.com/office/drawing/2014/main" id="{34EBA2B7-678D-4821-B04A-E1F09FADDA55}"/>
                      </a:ext>
                    </a:extLst>
                  </p:cNvPr>
                  <p:cNvSpPr/>
                  <p:nvPr/>
                </p:nvSpPr>
                <p:spPr>
                  <a:xfrm>
                    <a:off x="4349100" y="4850264"/>
                    <a:ext cx="97835" cy="305657"/>
                  </a:xfrm>
                  <a:custGeom>
                    <a:avLst/>
                    <a:gdLst>
                      <a:gd name="connsiteX0" fmla="*/ 97836 w 97835"/>
                      <a:gd name="connsiteY0" fmla="*/ 0 h 305657"/>
                      <a:gd name="connsiteX1" fmla="*/ 81739 w 97835"/>
                      <a:gd name="connsiteY1" fmla="*/ 305657 h 305657"/>
                      <a:gd name="connsiteX2" fmla="*/ 97836 w 97835"/>
                      <a:gd name="connsiteY2" fmla="*/ 0 h 305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7835" h="305657">
                        <a:moveTo>
                          <a:pt x="97836" y="0"/>
                        </a:moveTo>
                        <a:cubicBezTo>
                          <a:pt x="97836" y="0"/>
                          <a:pt x="15826" y="176308"/>
                          <a:pt x="81739" y="305657"/>
                        </a:cubicBezTo>
                        <a:cubicBezTo>
                          <a:pt x="81739" y="305753"/>
                          <a:pt x="-112476" y="265271"/>
                          <a:pt x="97836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389" name="Graphic 1">
                    <a:extLst>
                      <a:ext uri="{FF2B5EF4-FFF2-40B4-BE49-F238E27FC236}">
                        <a16:creationId xmlns:a16="http://schemas.microsoft.com/office/drawing/2014/main" id="{141204CD-277C-4735-BF2E-2413C92662E2}"/>
                      </a:ext>
                    </a:extLst>
                  </p:cNvPr>
                  <p:cNvGrpSpPr/>
                  <p:nvPr/>
                </p:nvGrpSpPr>
                <p:grpSpPr>
                  <a:xfrm>
                    <a:off x="4353210" y="4852074"/>
                    <a:ext cx="93535" cy="304704"/>
                    <a:chOff x="4353210" y="4852074"/>
                    <a:chExt cx="93535" cy="304704"/>
                  </a:xfrm>
                  <a:solidFill>
                    <a:schemeClr val="accent1"/>
                  </a:solidFill>
                </p:grpSpPr>
                <p:sp>
                  <p:nvSpPr>
                    <p:cNvPr id="17390" name="Freeform: Shape 17389">
                      <a:extLst>
                        <a:ext uri="{FF2B5EF4-FFF2-40B4-BE49-F238E27FC236}">
                          <a16:creationId xmlns:a16="http://schemas.microsoft.com/office/drawing/2014/main" id="{4DF8F9A9-B165-45E4-A498-FC39A16F5F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8263" y="4852264"/>
                      <a:ext cx="48482" cy="304418"/>
                    </a:xfrm>
                    <a:custGeom>
                      <a:avLst/>
                      <a:gdLst>
                        <a:gd name="connsiteX0" fmla="*/ 0 w 48482"/>
                        <a:gd name="connsiteY0" fmla="*/ 187262 h 304418"/>
                        <a:gd name="connsiteX1" fmla="*/ 46006 w 48482"/>
                        <a:gd name="connsiteY1" fmla="*/ 0 h 304418"/>
                        <a:gd name="connsiteX2" fmla="*/ 46006 w 48482"/>
                        <a:gd name="connsiteY2" fmla="*/ 0 h 304418"/>
                        <a:gd name="connsiteX3" fmla="*/ 48482 w 48482"/>
                        <a:gd name="connsiteY3" fmla="*/ 1143 h 304418"/>
                        <a:gd name="connsiteX4" fmla="*/ 2762 w 48482"/>
                        <a:gd name="connsiteY4" fmla="*/ 187262 h 304418"/>
                        <a:gd name="connsiteX5" fmla="*/ 2762 w 48482"/>
                        <a:gd name="connsiteY5" fmla="*/ 187262 h 304418"/>
                        <a:gd name="connsiteX6" fmla="*/ 17812 w 48482"/>
                        <a:gd name="connsiteY6" fmla="*/ 274415 h 304418"/>
                        <a:gd name="connsiteX7" fmla="*/ 17812 w 48482"/>
                        <a:gd name="connsiteY7" fmla="*/ 274415 h 304418"/>
                        <a:gd name="connsiteX8" fmla="*/ 32766 w 48482"/>
                        <a:gd name="connsiteY8" fmla="*/ 302705 h 304418"/>
                        <a:gd name="connsiteX9" fmla="*/ 32766 w 48482"/>
                        <a:gd name="connsiteY9" fmla="*/ 302705 h 304418"/>
                        <a:gd name="connsiteX10" fmla="*/ 30575 w 48482"/>
                        <a:gd name="connsiteY10" fmla="*/ 304419 h 304418"/>
                        <a:gd name="connsiteX11" fmla="*/ 0 w 48482"/>
                        <a:gd name="connsiteY11" fmla="*/ 187262 h 304418"/>
                        <a:gd name="connsiteX12" fmla="*/ 0 w 48482"/>
                        <a:gd name="connsiteY12" fmla="*/ 187262 h 3044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8482" h="304418">
                          <a:moveTo>
                            <a:pt x="0" y="187262"/>
                          </a:moveTo>
                          <a:cubicBezTo>
                            <a:pt x="0" y="139827"/>
                            <a:pt x="10954" y="77629"/>
                            <a:pt x="46006" y="0"/>
                          </a:cubicBezTo>
                          <a:lnTo>
                            <a:pt x="46006" y="0"/>
                          </a:lnTo>
                          <a:lnTo>
                            <a:pt x="48482" y="1143"/>
                          </a:lnTo>
                          <a:cubicBezTo>
                            <a:pt x="13621" y="78486"/>
                            <a:pt x="2762" y="140303"/>
                            <a:pt x="2762" y="187262"/>
                          </a:cubicBezTo>
                          <a:lnTo>
                            <a:pt x="2762" y="187262"/>
                          </a:lnTo>
                          <a:cubicBezTo>
                            <a:pt x="2762" y="226409"/>
                            <a:pt x="10287" y="255365"/>
                            <a:pt x="17812" y="274415"/>
                          </a:cubicBezTo>
                          <a:lnTo>
                            <a:pt x="17812" y="274415"/>
                          </a:lnTo>
                          <a:cubicBezTo>
                            <a:pt x="25337" y="293465"/>
                            <a:pt x="32766" y="302705"/>
                            <a:pt x="32766" y="302705"/>
                          </a:cubicBezTo>
                          <a:lnTo>
                            <a:pt x="32766" y="302705"/>
                          </a:lnTo>
                          <a:lnTo>
                            <a:pt x="30575" y="304419"/>
                          </a:lnTo>
                          <a:cubicBezTo>
                            <a:pt x="30575" y="304324"/>
                            <a:pt x="0" y="266414"/>
                            <a:pt x="0" y="187262"/>
                          </a:cubicBezTo>
                          <a:lnTo>
                            <a:pt x="0" y="187262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91" name="Freeform: Shape 17390">
                      <a:extLst>
                        <a:ext uri="{FF2B5EF4-FFF2-40B4-BE49-F238E27FC236}">
                          <a16:creationId xmlns:a16="http://schemas.microsoft.com/office/drawing/2014/main" id="{828DE170-59FA-4073-B43C-0B8E7428C3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0738" y="4852264"/>
                      <a:ext cx="56007" cy="304418"/>
                    </a:xfrm>
                    <a:custGeom>
                      <a:avLst/>
                      <a:gdLst>
                        <a:gd name="connsiteX0" fmla="*/ 0 w 56007"/>
                        <a:gd name="connsiteY0" fmla="*/ 189262 h 304418"/>
                        <a:gd name="connsiteX1" fmla="*/ 53530 w 56007"/>
                        <a:gd name="connsiteY1" fmla="*/ 0 h 304418"/>
                        <a:gd name="connsiteX2" fmla="*/ 53530 w 56007"/>
                        <a:gd name="connsiteY2" fmla="*/ 0 h 304418"/>
                        <a:gd name="connsiteX3" fmla="*/ 56007 w 56007"/>
                        <a:gd name="connsiteY3" fmla="*/ 1238 h 304418"/>
                        <a:gd name="connsiteX4" fmla="*/ 2762 w 56007"/>
                        <a:gd name="connsiteY4" fmla="*/ 189262 h 304418"/>
                        <a:gd name="connsiteX5" fmla="*/ 2762 w 56007"/>
                        <a:gd name="connsiteY5" fmla="*/ 189262 h 304418"/>
                        <a:gd name="connsiteX6" fmla="*/ 21527 w 56007"/>
                        <a:gd name="connsiteY6" fmla="*/ 275558 h 304418"/>
                        <a:gd name="connsiteX7" fmla="*/ 21527 w 56007"/>
                        <a:gd name="connsiteY7" fmla="*/ 275558 h 304418"/>
                        <a:gd name="connsiteX8" fmla="*/ 40196 w 56007"/>
                        <a:gd name="connsiteY8" fmla="*/ 302514 h 304418"/>
                        <a:gd name="connsiteX9" fmla="*/ 40196 w 56007"/>
                        <a:gd name="connsiteY9" fmla="*/ 302514 h 304418"/>
                        <a:gd name="connsiteX10" fmla="*/ 38290 w 56007"/>
                        <a:gd name="connsiteY10" fmla="*/ 304419 h 304418"/>
                        <a:gd name="connsiteX11" fmla="*/ 0 w 56007"/>
                        <a:gd name="connsiteY11" fmla="*/ 189262 h 304418"/>
                        <a:gd name="connsiteX12" fmla="*/ 0 w 56007"/>
                        <a:gd name="connsiteY12" fmla="*/ 189262 h 3044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6007" h="304418">
                          <a:moveTo>
                            <a:pt x="0" y="189262"/>
                          </a:moveTo>
                          <a:cubicBezTo>
                            <a:pt x="0" y="142113"/>
                            <a:pt x="12859" y="79629"/>
                            <a:pt x="53530" y="0"/>
                          </a:cubicBezTo>
                          <a:lnTo>
                            <a:pt x="53530" y="0"/>
                          </a:lnTo>
                          <a:lnTo>
                            <a:pt x="56007" y="1238"/>
                          </a:lnTo>
                          <a:cubicBezTo>
                            <a:pt x="15526" y="80581"/>
                            <a:pt x="2762" y="142685"/>
                            <a:pt x="2762" y="189262"/>
                          </a:cubicBezTo>
                          <a:lnTo>
                            <a:pt x="2762" y="189262"/>
                          </a:lnTo>
                          <a:cubicBezTo>
                            <a:pt x="2762" y="228791"/>
                            <a:pt x="12097" y="257080"/>
                            <a:pt x="21527" y="275558"/>
                          </a:cubicBezTo>
                          <a:lnTo>
                            <a:pt x="21527" y="275558"/>
                          </a:lnTo>
                          <a:cubicBezTo>
                            <a:pt x="30861" y="294037"/>
                            <a:pt x="40100" y="302514"/>
                            <a:pt x="40196" y="302514"/>
                          </a:cubicBezTo>
                          <a:lnTo>
                            <a:pt x="40196" y="302514"/>
                          </a:lnTo>
                          <a:lnTo>
                            <a:pt x="38290" y="304419"/>
                          </a:lnTo>
                          <a:cubicBezTo>
                            <a:pt x="38100" y="304324"/>
                            <a:pt x="95" y="269177"/>
                            <a:pt x="0" y="189262"/>
                          </a:cubicBezTo>
                          <a:lnTo>
                            <a:pt x="0" y="189262"/>
                          </a:ln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92" name="Freeform: Shape 17391">
                      <a:extLst>
                        <a:ext uri="{FF2B5EF4-FFF2-40B4-BE49-F238E27FC236}">
                          <a16:creationId xmlns:a16="http://schemas.microsoft.com/office/drawing/2014/main" id="{CB5FCCA0-2DE0-4983-B021-326AD6615A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3309" y="4852264"/>
                      <a:ext cx="63436" cy="304514"/>
                    </a:xfrm>
                    <a:custGeom>
                      <a:avLst/>
                      <a:gdLst>
                        <a:gd name="connsiteX0" fmla="*/ 0 w 63436"/>
                        <a:gd name="connsiteY0" fmla="*/ 191262 h 304514"/>
                        <a:gd name="connsiteX1" fmla="*/ 61055 w 63436"/>
                        <a:gd name="connsiteY1" fmla="*/ 0 h 304514"/>
                        <a:gd name="connsiteX2" fmla="*/ 61055 w 63436"/>
                        <a:gd name="connsiteY2" fmla="*/ 0 h 304514"/>
                        <a:gd name="connsiteX3" fmla="*/ 63437 w 63436"/>
                        <a:gd name="connsiteY3" fmla="*/ 1333 h 304514"/>
                        <a:gd name="connsiteX4" fmla="*/ 2762 w 63436"/>
                        <a:gd name="connsiteY4" fmla="*/ 191262 h 304514"/>
                        <a:gd name="connsiteX5" fmla="*/ 2762 w 63436"/>
                        <a:gd name="connsiteY5" fmla="*/ 191262 h 304514"/>
                        <a:gd name="connsiteX6" fmla="*/ 25146 w 63436"/>
                        <a:gd name="connsiteY6" fmla="*/ 276701 h 304514"/>
                        <a:gd name="connsiteX7" fmla="*/ 25146 w 63436"/>
                        <a:gd name="connsiteY7" fmla="*/ 276701 h 304514"/>
                        <a:gd name="connsiteX8" fmla="*/ 47435 w 63436"/>
                        <a:gd name="connsiteY8" fmla="*/ 302419 h 304514"/>
                        <a:gd name="connsiteX9" fmla="*/ 47435 w 63436"/>
                        <a:gd name="connsiteY9" fmla="*/ 302419 h 304514"/>
                        <a:gd name="connsiteX10" fmla="*/ 45720 w 63436"/>
                        <a:gd name="connsiteY10" fmla="*/ 304514 h 304514"/>
                        <a:gd name="connsiteX11" fmla="*/ 0 w 63436"/>
                        <a:gd name="connsiteY11" fmla="*/ 191262 h 304514"/>
                        <a:gd name="connsiteX12" fmla="*/ 0 w 63436"/>
                        <a:gd name="connsiteY12" fmla="*/ 191262 h 304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3436" h="304514">
                          <a:moveTo>
                            <a:pt x="0" y="191262"/>
                          </a:moveTo>
                          <a:cubicBezTo>
                            <a:pt x="0" y="144399"/>
                            <a:pt x="14764" y="81534"/>
                            <a:pt x="61055" y="0"/>
                          </a:cubicBezTo>
                          <a:lnTo>
                            <a:pt x="61055" y="0"/>
                          </a:lnTo>
                          <a:lnTo>
                            <a:pt x="63437" y="1333"/>
                          </a:lnTo>
                          <a:cubicBezTo>
                            <a:pt x="17336" y="82582"/>
                            <a:pt x="2762" y="144971"/>
                            <a:pt x="2762" y="191262"/>
                          </a:cubicBezTo>
                          <a:lnTo>
                            <a:pt x="2762" y="191262"/>
                          </a:lnTo>
                          <a:cubicBezTo>
                            <a:pt x="2762" y="231077"/>
                            <a:pt x="13906" y="258890"/>
                            <a:pt x="25146" y="276701"/>
                          </a:cubicBezTo>
                          <a:lnTo>
                            <a:pt x="25146" y="276701"/>
                          </a:lnTo>
                          <a:cubicBezTo>
                            <a:pt x="36290" y="294513"/>
                            <a:pt x="47435" y="302323"/>
                            <a:pt x="47435" y="302419"/>
                          </a:cubicBezTo>
                          <a:lnTo>
                            <a:pt x="47435" y="302419"/>
                          </a:lnTo>
                          <a:lnTo>
                            <a:pt x="45720" y="304514"/>
                          </a:lnTo>
                          <a:cubicBezTo>
                            <a:pt x="45529" y="304324"/>
                            <a:pt x="0" y="272034"/>
                            <a:pt x="0" y="191262"/>
                          </a:cubicBezTo>
                          <a:lnTo>
                            <a:pt x="0" y="191262"/>
                          </a:ln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93" name="Freeform: Shape 17392">
                      <a:extLst>
                        <a:ext uri="{FF2B5EF4-FFF2-40B4-BE49-F238E27FC236}">
                          <a16:creationId xmlns:a16="http://schemas.microsoft.com/office/drawing/2014/main" id="{041ED747-CBEE-4719-965F-8E4DE8DF01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5784" y="4852169"/>
                      <a:ext cx="70961" cy="304419"/>
                    </a:xfrm>
                    <a:custGeom>
                      <a:avLst/>
                      <a:gdLst>
                        <a:gd name="connsiteX0" fmla="*/ 0 w 70961"/>
                        <a:gd name="connsiteY0" fmla="*/ 193262 h 304419"/>
                        <a:gd name="connsiteX1" fmla="*/ 68580 w 70961"/>
                        <a:gd name="connsiteY1" fmla="*/ 0 h 304419"/>
                        <a:gd name="connsiteX2" fmla="*/ 68580 w 70961"/>
                        <a:gd name="connsiteY2" fmla="*/ 0 h 304419"/>
                        <a:gd name="connsiteX3" fmla="*/ 70961 w 70961"/>
                        <a:gd name="connsiteY3" fmla="*/ 1429 h 304419"/>
                        <a:gd name="connsiteX4" fmla="*/ 2762 w 70961"/>
                        <a:gd name="connsiteY4" fmla="*/ 193262 h 304419"/>
                        <a:gd name="connsiteX5" fmla="*/ 2762 w 70961"/>
                        <a:gd name="connsiteY5" fmla="*/ 193262 h 304419"/>
                        <a:gd name="connsiteX6" fmla="*/ 28766 w 70961"/>
                        <a:gd name="connsiteY6" fmla="*/ 277844 h 304419"/>
                        <a:gd name="connsiteX7" fmla="*/ 28766 w 70961"/>
                        <a:gd name="connsiteY7" fmla="*/ 277844 h 304419"/>
                        <a:gd name="connsiteX8" fmla="*/ 54674 w 70961"/>
                        <a:gd name="connsiteY8" fmla="*/ 302228 h 304419"/>
                        <a:gd name="connsiteX9" fmla="*/ 54674 w 70961"/>
                        <a:gd name="connsiteY9" fmla="*/ 302228 h 304419"/>
                        <a:gd name="connsiteX10" fmla="*/ 53245 w 70961"/>
                        <a:gd name="connsiteY10" fmla="*/ 304419 h 304419"/>
                        <a:gd name="connsiteX11" fmla="*/ 0 w 70961"/>
                        <a:gd name="connsiteY11" fmla="*/ 193262 h 304419"/>
                        <a:gd name="connsiteX12" fmla="*/ 0 w 70961"/>
                        <a:gd name="connsiteY12" fmla="*/ 193262 h 3044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0961" h="304419">
                          <a:moveTo>
                            <a:pt x="0" y="193262"/>
                          </a:moveTo>
                          <a:cubicBezTo>
                            <a:pt x="0" y="146685"/>
                            <a:pt x="16669" y="83439"/>
                            <a:pt x="68580" y="0"/>
                          </a:cubicBezTo>
                          <a:lnTo>
                            <a:pt x="68580" y="0"/>
                          </a:lnTo>
                          <a:lnTo>
                            <a:pt x="70961" y="1429"/>
                          </a:lnTo>
                          <a:cubicBezTo>
                            <a:pt x="19241" y="84677"/>
                            <a:pt x="2762" y="147352"/>
                            <a:pt x="2762" y="193262"/>
                          </a:cubicBezTo>
                          <a:lnTo>
                            <a:pt x="2762" y="193262"/>
                          </a:lnTo>
                          <a:cubicBezTo>
                            <a:pt x="2762" y="233458"/>
                            <a:pt x="15812" y="260604"/>
                            <a:pt x="28766" y="277844"/>
                          </a:cubicBezTo>
                          <a:lnTo>
                            <a:pt x="28766" y="277844"/>
                          </a:lnTo>
                          <a:cubicBezTo>
                            <a:pt x="41815" y="295085"/>
                            <a:pt x="54674" y="302228"/>
                            <a:pt x="54674" y="302228"/>
                          </a:cubicBezTo>
                          <a:lnTo>
                            <a:pt x="54674" y="302228"/>
                          </a:lnTo>
                          <a:lnTo>
                            <a:pt x="53245" y="304419"/>
                          </a:lnTo>
                          <a:cubicBezTo>
                            <a:pt x="53150" y="304419"/>
                            <a:pt x="0" y="274892"/>
                            <a:pt x="0" y="193262"/>
                          </a:cubicBezTo>
                          <a:lnTo>
                            <a:pt x="0" y="193262"/>
                          </a:ln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94" name="Freeform: Shape 17393">
                      <a:extLst>
                        <a:ext uri="{FF2B5EF4-FFF2-40B4-BE49-F238E27FC236}">
                          <a16:creationId xmlns:a16="http://schemas.microsoft.com/office/drawing/2014/main" id="{2F7045AA-0B14-4781-A62B-FD35DC0510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8259" y="4852169"/>
                      <a:ext cx="78390" cy="304514"/>
                    </a:xfrm>
                    <a:custGeom>
                      <a:avLst/>
                      <a:gdLst>
                        <a:gd name="connsiteX0" fmla="*/ 0 w 78390"/>
                        <a:gd name="connsiteY0" fmla="*/ 195263 h 304514"/>
                        <a:gd name="connsiteX1" fmla="*/ 76105 w 78390"/>
                        <a:gd name="connsiteY1" fmla="*/ 0 h 304514"/>
                        <a:gd name="connsiteX2" fmla="*/ 76105 w 78390"/>
                        <a:gd name="connsiteY2" fmla="*/ 0 h 304514"/>
                        <a:gd name="connsiteX3" fmla="*/ 78391 w 78390"/>
                        <a:gd name="connsiteY3" fmla="*/ 1524 h 304514"/>
                        <a:gd name="connsiteX4" fmla="*/ 2762 w 78390"/>
                        <a:gd name="connsiteY4" fmla="*/ 195358 h 304514"/>
                        <a:gd name="connsiteX5" fmla="*/ 2762 w 78390"/>
                        <a:gd name="connsiteY5" fmla="*/ 195358 h 304514"/>
                        <a:gd name="connsiteX6" fmla="*/ 32385 w 78390"/>
                        <a:gd name="connsiteY6" fmla="*/ 279083 h 304514"/>
                        <a:gd name="connsiteX7" fmla="*/ 32385 w 78390"/>
                        <a:gd name="connsiteY7" fmla="*/ 279083 h 304514"/>
                        <a:gd name="connsiteX8" fmla="*/ 62008 w 78390"/>
                        <a:gd name="connsiteY8" fmla="*/ 302133 h 304514"/>
                        <a:gd name="connsiteX9" fmla="*/ 62008 w 78390"/>
                        <a:gd name="connsiteY9" fmla="*/ 302133 h 304514"/>
                        <a:gd name="connsiteX10" fmla="*/ 60770 w 78390"/>
                        <a:gd name="connsiteY10" fmla="*/ 304514 h 304514"/>
                        <a:gd name="connsiteX11" fmla="*/ 0 w 78390"/>
                        <a:gd name="connsiteY11" fmla="*/ 195263 h 304514"/>
                        <a:gd name="connsiteX12" fmla="*/ 0 w 78390"/>
                        <a:gd name="connsiteY12" fmla="*/ 195263 h 304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8390" h="304514">
                          <a:moveTo>
                            <a:pt x="0" y="195263"/>
                          </a:moveTo>
                          <a:cubicBezTo>
                            <a:pt x="0" y="148876"/>
                            <a:pt x="18574" y="85439"/>
                            <a:pt x="76105" y="0"/>
                          </a:cubicBezTo>
                          <a:lnTo>
                            <a:pt x="76105" y="0"/>
                          </a:lnTo>
                          <a:lnTo>
                            <a:pt x="78391" y="1524"/>
                          </a:lnTo>
                          <a:cubicBezTo>
                            <a:pt x="21050" y="86677"/>
                            <a:pt x="2667" y="149733"/>
                            <a:pt x="2762" y="195358"/>
                          </a:cubicBezTo>
                          <a:lnTo>
                            <a:pt x="2762" y="195358"/>
                          </a:lnTo>
                          <a:cubicBezTo>
                            <a:pt x="2762" y="235839"/>
                            <a:pt x="17621" y="262509"/>
                            <a:pt x="32385" y="279083"/>
                          </a:cubicBezTo>
                          <a:lnTo>
                            <a:pt x="32385" y="279083"/>
                          </a:lnTo>
                          <a:cubicBezTo>
                            <a:pt x="47244" y="295656"/>
                            <a:pt x="61913" y="302133"/>
                            <a:pt x="62008" y="302133"/>
                          </a:cubicBezTo>
                          <a:lnTo>
                            <a:pt x="62008" y="302133"/>
                          </a:lnTo>
                          <a:lnTo>
                            <a:pt x="60770" y="304514"/>
                          </a:lnTo>
                          <a:cubicBezTo>
                            <a:pt x="60674" y="304324"/>
                            <a:pt x="0" y="277749"/>
                            <a:pt x="0" y="195263"/>
                          </a:cubicBezTo>
                          <a:lnTo>
                            <a:pt x="0" y="195263"/>
                          </a:ln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95" name="Freeform: Shape 17394">
                      <a:extLst>
                        <a:ext uri="{FF2B5EF4-FFF2-40B4-BE49-F238E27FC236}">
                          <a16:creationId xmlns:a16="http://schemas.microsoft.com/office/drawing/2014/main" id="{347908D0-4EA5-4072-A518-BC27F2F0B8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0735" y="4852074"/>
                      <a:ext cx="86010" cy="304418"/>
                    </a:xfrm>
                    <a:custGeom>
                      <a:avLst/>
                      <a:gdLst>
                        <a:gd name="connsiteX0" fmla="*/ 0 w 86010"/>
                        <a:gd name="connsiteY0" fmla="*/ 197263 h 304418"/>
                        <a:gd name="connsiteX1" fmla="*/ 83725 w 86010"/>
                        <a:gd name="connsiteY1" fmla="*/ 0 h 304418"/>
                        <a:gd name="connsiteX2" fmla="*/ 83725 w 86010"/>
                        <a:gd name="connsiteY2" fmla="*/ 0 h 304418"/>
                        <a:gd name="connsiteX3" fmla="*/ 86011 w 86010"/>
                        <a:gd name="connsiteY3" fmla="*/ 1619 h 304418"/>
                        <a:gd name="connsiteX4" fmla="*/ 2857 w 86010"/>
                        <a:gd name="connsiteY4" fmla="*/ 197358 h 304418"/>
                        <a:gd name="connsiteX5" fmla="*/ 2857 w 86010"/>
                        <a:gd name="connsiteY5" fmla="*/ 197358 h 304418"/>
                        <a:gd name="connsiteX6" fmla="*/ 36195 w 86010"/>
                        <a:gd name="connsiteY6" fmla="*/ 280225 h 304418"/>
                        <a:gd name="connsiteX7" fmla="*/ 36195 w 86010"/>
                        <a:gd name="connsiteY7" fmla="*/ 280225 h 304418"/>
                        <a:gd name="connsiteX8" fmla="*/ 69437 w 86010"/>
                        <a:gd name="connsiteY8" fmla="*/ 301943 h 304418"/>
                        <a:gd name="connsiteX9" fmla="*/ 69437 w 86010"/>
                        <a:gd name="connsiteY9" fmla="*/ 301943 h 304418"/>
                        <a:gd name="connsiteX10" fmla="*/ 68485 w 86010"/>
                        <a:gd name="connsiteY10" fmla="*/ 304419 h 304418"/>
                        <a:gd name="connsiteX11" fmla="*/ 0 w 86010"/>
                        <a:gd name="connsiteY11" fmla="*/ 197263 h 304418"/>
                        <a:gd name="connsiteX12" fmla="*/ 0 w 86010"/>
                        <a:gd name="connsiteY12" fmla="*/ 197263 h 3044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6010" h="304418">
                          <a:moveTo>
                            <a:pt x="0" y="197263"/>
                          </a:moveTo>
                          <a:cubicBezTo>
                            <a:pt x="0" y="151162"/>
                            <a:pt x="20479" y="87344"/>
                            <a:pt x="83725" y="0"/>
                          </a:cubicBezTo>
                          <a:lnTo>
                            <a:pt x="83725" y="0"/>
                          </a:lnTo>
                          <a:lnTo>
                            <a:pt x="86011" y="1619"/>
                          </a:lnTo>
                          <a:cubicBezTo>
                            <a:pt x="23050" y="88773"/>
                            <a:pt x="2857" y="152114"/>
                            <a:pt x="2857" y="197358"/>
                          </a:cubicBezTo>
                          <a:lnTo>
                            <a:pt x="2857" y="197358"/>
                          </a:lnTo>
                          <a:cubicBezTo>
                            <a:pt x="2857" y="238220"/>
                            <a:pt x="19526" y="264224"/>
                            <a:pt x="36195" y="280225"/>
                          </a:cubicBezTo>
                          <a:lnTo>
                            <a:pt x="36195" y="280225"/>
                          </a:lnTo>
                          <a:cubicBezTo>
                            <a:pt x="52864" y="296228"/>
                            <a:pt x="69437" y="301943"/>
                            <a:pt x="69437" y="301943"/>
                          </a:cubicBezTo>
                          <a:lnTo>
                            <a:pt x="69437" y="301943"/>
                          </a:lnTo>
                          <a:lnTo>
                            <a:pt x="68485" y="304419"/>
                          </a:lnTo>
                          <a:cubicBezTo>
                            <a:pt x="68199" y="304419"/>
                            <a:pt x="0" y="280607"/>
                            <a:pt x="0" y="197263"/>
                          </a:cubicBezTo>
                          <a:lnTo>
                            <a:pt x="0" y="197263"/>
                          </a:ln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96" name="Freeform: Shape 17395">
                      <a:extLst>
                        <a:ext uri="{FF2B5EF4-FFF2-40B4-BE49-F238E27FC236}">
                          <a16:creationId xmlns:a16="http://schemas.microsoft.com/office/drawing/2014/main" id="{14AB672C-5473-4B43-A733-84B9374AB5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3210" y="4852074"/>
                      <a:ext cx="93440" cy="304609"/>
                    </a:xfrm>
                    <a:custGeom>
                      <a:avLst/>
                      <a:gdLst>
                        <a:gd name="connsiteX0" fmla="*/ 0 w 93440"/>
                        <a:gd name="connsiteY0" fmla="*/ 199263 h 304609"/>
                        <a:gd name="connsiteX1" fmla="*/ 91249 w 93440"/>
                        <a:gd name="connsiteY1" fmla="*/ 0 h 304609"/>
                        <a:gd name="connsiteX2" fmla="*/ 91249 w 93440"/>
                        <a:gd name="connsiteY2" fmla="*/ 0 h 304609"/>
                        <a:gd name="connsiteX3" fmla="*/ 93440 w 93440"/>
                        <a:gd name="connsiteY3" fmla="*/ 1714 h 304609"/>
                        <a:gd name="connsiteX4" fmla="*/ 2762 w 93440"/>
                        <a:gd name="connsiteY4" fmla="*/ 199358 h 304609"/>
                        <a:gd name="connsiteX5" fmla="*/ 2762 w 93440"/>
                        <a:gd name="connsiteY5" fmla="*/ 199358 h 304609"/>
                        <a:gd name="connsiteX6" fmla="*/ 39719 w 93440"/>
                        <a:gd name="connsiteY6" fmla="*/ 281464 h 304609"/>
                        <a:gd name="connsiteX7" fmla="*/ 39719 w 93440"/>
                        <a:gd name="connsiteY7" fmla="*/ 281464 h 304609"/>
                        <a:gd name="connsiteX8" fmla="*/ 76676 w 93440"/>
                        <a:gd name="connsiteY8" fmla="*/ 301943 h 304609"/>
                        <a:gd name="connsiteX9" fmla="*/ 76676 w 93440"/>
                        <a:gd name="connsiteY9" fmla="*/ 301943 h 304609"/>
                        <a:gd name="connsiteX10" fmla="*/ 75914 w 93440"/>
                        <a:gd name="connsiteY10" fmla="*/ 304610 h 304609"/>
                        <a:gd name="connsiteX11" fmla="*/ 0 w 93440"/>
                        <a:gd name="connsiteY11" fmla="*/ 199263 h 304609"/>
                        <a:gd name="connsiteX12" fmla="*/ 0 w 93440"/>
                        <a:gd name="connsiteY12" fmla="*/ 199263 h 304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93440" h="304609">
                          <a:moveTo>
                            <a:pt x="0" y="199263"/>
                          </a:moveTo>
                          <a:cubicBezTo>
                            <a:pt x="0" y="153448"/>
                            <a:pt x="22479" y="89345"/>
                            <a:pt x="91249" y="0"/>
                          </a:cubicBezTo>
                          <a:lnTo>
                            <a:pt x="91249" y="0"/>
                          </a:lnTo>
                          <a:lnTo>
                            <a:pt x="93440" y="1714"/>
                          </a:lnTo>
                          <a:cubicBezTo>
                            <a:pt x="24860" y="90773"/>
                            <a:pt x="2762" y="154496"/>
                            <a:pt x="2762" y="199358"/>
                          </a:cubicBezTo>
                          <a:lnTo>
                            <a:pt x="2762" y="199358"/>
                          </a:lnTo>
                          <a:cubicBezTo>
                            <a:pt x="2762" y="240506"/>
                            <a:pt x="21241" y="266033"/>
                            <a:pt x="39719" y="281464"/>
                          </a:cubicBezTo>
                          <a:lnTo>
                            <a:pt x="39719" y="281464"/>
                          </a:lnTo>
                          <a:cubicBezTo>
                            <a:pt x="58198" y="296799"/>
                            <a:pt x="76581" y="301943"/>
                            <a:pt x="76676" y="301943"/>
                          </a:cubicBezTo>
                          <a:lnTo>
                            <a:pt x="76676" y="301943"/>
                          </a:lnTo>
                          <a:lnTo>
                            <a:pt x="75914" y="304610"/>
                          </a:lnTo>
                          <a:cubicBezTo>
                            <a:pt x="75819" y="304419"/>
                            <a:pt x="0" y="283464"/>
                            <a:pt x="0" y="199263"/>
                          </a:cubicBezTo>
                          <a:lnTo>
                            <a:pt x="0" y="199263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365" name="Freeform: Shape 17364">
                  <a:extLst>
                    <a:ext uri="{FF2B5EF4-FFF2-40B4-BE49-F238E27FC236}">
                      <a16:creationId xmlns:a16="http://schemas.microsoft.com/office/drawing/2014/main" id="{5CA5680E-D3B7-4ECA-A430-A644211989EE}"/>
                    </a:ext>
                  </a:extLst>
                </p:cNvPr>
                <p:cNvSpPr/>
                <p:nvPr/>
              </p:nvSpPr>
              <p:spPr>
                <a:xfrm>
                  <a:off x="4380534" y="4850835"/>
                  <a:ext cx="66116" cy="305657"/>
                </a:xfrm>
                <a:custGeom>
                  <a:avLst/>
                  <a:gdLst>
                    <a:gd name="connsiteX0" fmla="*/ 64687 w 66116"/>
                    <a:gd name="connsiteY0" fmla="*/ 1905 h 305657"/>
                    <a:gd name="connsiteX1" fmla="*/ 7061 w 66116"/>
                    <a:gd name="connsiteY1" fmla="*/ 285083 h 305657"/>
                    <a:gd name="connsiteX2" fmla="*/ 50019 w 66116"/>
                    <a:gd name="connsiteY2" fmla="*/ 305657 h 305657"/>
                    <a:gd name="connsiteX3" fmla="*/ 66116 w 66116"/>
                    <a:gd name="connsiteY3" fmla="*/ 0 h 305657"/>
                    <a:gd name="connsiteX4" fmla="*/ 64306 w 66116"/>
                    <a:gd name="connsiteY4" fmla="*/ 2286 h 305657"/>
                    <a:gd name="connsiteX5" fmla="*/ 64687 w 66116"/>
                    <a:gd name="connsiteY5" fmla="*/ 1905 h 30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6116" h="305657">
                      <a:moveTo>
                        <a:pt x="64687" y="1905"/>
                      </a:moveTo>
                      <a:cubicBezTo>
                        <a:pt x="64687" y="1905"/>
                        <a:pt x="-25419" y="151448"/>
                        <a:pt x="7061" y="285083"/>
                      </a:cubicBezTo>
                      <a:cubicBezTo>
                        <a:pt x="28207" y="301085"/>
                        <a:pt x="50019" y="305657"/>
                        <a:pt x="50019" y="305657"/>
                      </a:cubicBezTo>
                      <a:cubicBezTo>
                        <a:pt x="-15894" y="176308"/>
                        <a:pt x="66116" y="0"/>
                        <a:pt x="66116" y="0"/>
                      </a:cubicBezTo>
                      <a:cubicBezTo>
                        <a:pt x="65545" y="762"/>
                        <a:pt x="64878" y="1524"/>
                        <a:pt x="64306" y="2286"/>
                      </a:cubicBezTo>
                      <a:cubicBezTo>
                        <a:pt x="64497" y="2096"/>
                        <a:pt x="64592" y="2000"/>
                        <a:pt x="64687" y="1905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366" name="Graphic 1">
                  <a:extLst>
                    <a:ext uri="{FF2B5EF4-FFF2-40B4-BE49-F238E27FC236}">
                      <a16:creationId xmlns:a16="http://schemas.microsoft.com/office/drawing/2014/main" id="{8E6B00E8-6A17-4F45-94FD-25FF16BDF027}"/>
                    </a:ext>
                  </a:extLst>
                </p:cNvPr>
                <p:cNvGrpSpPr/>
                <p:nvPr/>
              </p:nvGrpSpPr>
              <p:grpSpPr>
                <a:xfrm>
                  <a:off x="4185665" y="4850740"/>
                  <a:ext cx="261270" cy="196463"/>
                  <a:chOff x="4185665" y="4850740"/>
                  <a:chExt cx="261270" cy="196463"/>
                </a:xfrm>
                <a:solidFill>
                  <a:schemeClr val="accent1"/>
                </a:solidFill>
              </p:grpSpPr>
              <p:grpSp>
                <p:nvGrpSpPr>
                  <p:cNvPr id="17377" name="Graphic 1">
                    <a:extLst>
                      <a:ext uri="{FF2B5EF4-FFF2-40B4-BE49-F238E27FC236}">
                        <a16:creationId xmlns:a16="http://schemas.microsoft.com/office/drawing/2014/main" id="{A7085429-822A-4D1C-804F-702EAA05327C}"/>
                      </a:ext>
                    </a:extLst>
                  </p:cNvPr>
                  <p:cNvGrpSpPr/>
                  <p:nvPr/>
                </p:nvGrpSpPr>
                <p:grpSpPr>
                  <a:xfrm>
                    <a:off x="4185665" y="4850740"/>
                    <a:ext cx="261270" cy="196328"/>
                    <a:chOff x="4185665" y="4850740"/>
                    <a:chExt cx="261270" cy="196328"/>
                  </a:xfrm>
                  <a:solidFill>
                    <a:schemeClr val="accent1"/>
                  </a:solidFill>
                </p:grpSpPr>
                <p:sp>
                  <p:nvSpPr>
                    <p:cNvPr id="17379" name="Freeform: Shape 17378">
                      <a:extLst>
                        <a:ext uri="{FF2B5EF4-FFF2-40B4-BE49-F238E27FC236}">
                          <a16:creationId xmlns:a16="http://schemas.microsoft.com/office/drawing/2014/main" id="{ECF27261-4E8C-4A26-AB43-0AE6DC84B8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5665" y="4850740"/>
                      <a:ext cx="261270" cy="196328"/>
                    </a:xfrm>
                    <a:custGeom>
                      <a:avLst/>
                      <a:gdLst>
                        <a:gd name="connsiteX0" fmla="*/ 261271 w 261270"/>
                        <a:gd name="connsiteY0" fmla="*/ 0 h 196328"/>
                        <a:gd name="connsiteX1" fmla="*/ 0 w 261270"/>
                        <a:gd name="connsiteY1" fmla="*/ 159449 h 196328"/>
                        <a:gd name="connsiteX2" fmla="*/ 261271 w 261270"/>
                        <a:gd name="connsiteY2" fmla="*/ 0 h 196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61270" h="196328">
                          <a:moveTo>
                            <a:pt x="261271" y="0"/>
                          </a:moveTo>
                          <a:cubicBezTo>
                            <a:pt x="261271" y="0"/>
                            <a:pt x="145066" y="155924"/>
                            <a:pt x="0" y="159449"/>
                          </a:cubicBezTo>
                          <a:cubicBezTo>
                            <a:pt x="0" y="159353"/>
                            <a:pt x="127921" y="310991"/>
                            <a:pt x="261271" y="0"/>
                          </a:cubicBezTo>
                          <a:close/>
                        </a:path>
                      </a:pathLst>
                    </a:custGeom>
                    <a:solidFill>
                      <a:srgbClr val="00A1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7380" name="Graphic 1">
                      <a:extLst>
                        <a:ext uri="{FF2B5EF4-FFF2-40B4-BE49-F238E27FC236}">
                          <a16:creationId xmlns:a16="http://schemas.microsoft.com/office/drawing/2014/main" id="{C50281A4-2D8E-45BE-B2EC-BA9F166BD66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85855" y="4852264"/>
                      <a:ext cx="260794" cy="190690"/>
                      <a:chOff x="4185855" y="4852264"/>
                      <a:chExt cx="260794" cy="190690"/>
                    </a:xfrm>
                    <a:solidFill>
                      <a:schemeClr val="accent1"/>
                    </a:solidFill>
                  </p:grpSpPr>
                  <p:sp>
                    <p:nvSpPr>
                      <p:cNvPr id="17381" name="Freeform: Shape 17380">
                        <a:extLst>
                          <a:ext uri="{FF2B5EF4-FFF2-40B4-BE49-F238E27FC236}">
                            <a16:creationId xmlns:a16="http://schemas.microsoft.com/office/drawing/2014/main" id="{57D25C95-44FB-47AF-952B-53CCFD3114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5855" y="4852264"/>
                        <a:ext cx="260604" cy="160781"/>
                      </a:xfrm>
                      <a:custGeom>
                        <a:avLst/>
                        <a:gdLst>
                          <a:gd name="connsiteX0" fmla="*/ 14097 w 260604"/>
                          <a:gd name="connsiteY0" fmla="*/ 160782 h 160781"/>
                          <a:gd name="connsiteX1" fmla="*/ 0 w 260604"/>
                          <a:gd name="connsiteY1" fmla="*/ 159830 h 160781"/>
                          <a:gd name="connsiteX2" fmla="*/ 0 w 260604"/>
                          <a:gd name="connsiteY2" fmla="*/ 159830 h 160781"/>
                          <a:gd name="connsiteX3" fmla="*/ 476 w 260604"/>
                          <a:gd name="connsiteY3" fmla="*/ 157067 h 160781"/>
                          <a:gd name="connsiteX4" fmla="*/ 14097 w 260604"/>
                          <a:gd name="connsiteY4" fmla="*/ 157925 h 160781"/>
                          <a:gd name="connsiteX5" fmla="*/ 14097 w 260604"/>
                          <a:gd name="connsiteY5" fmla="*/ 157925 h 160781"/>
                          <a:gd name="connsiteX6" fmla="*/ 258413 w 260604"/>
                          <a:gd name="connsiteY6" fmla="*/ 0 h 160781"/>
                          <a:gd name="connsiteX7" fmla="*/ 258413 w 260604"/>
                          <a:gd name="connsiteY7" fmla="*/ 0 h 160781"/>
                          <a:gd name="connsiteX8" fmla="*/ 260604 w 260604"/>
                          <a:gd name="connsiteY8" fmla="*/ 1714 h 160781"/>
                          <a:gd name="connsiteX9" fmla="*/ 14192 w 260604"/>
                          <a:gd name="connsiteY9" fmla="*/ 160782 h 160781"/>
                          <a:gd name="connsiteX10" fmla="*/ 14192 w 260604"/>
                          <a:gd name="connsiteY10" fmla="*/ 160782 h 160781"/>
                          <a:gd name="connsiteX11" fmla="*/ 14097 w 260604"/>
                          <a:gd name="connsiteY11" fmla="*/ 160782 h 160781"/>
                          <a:gd name="connsiteX12" fmla="*/ 14097 w 260604"/>
                          <a:gd name="connsiteY12" fmla="*/ 160782 h 160781"/>
                          <a:gd name="connsiteX13" fmla="*/ 0 w 260604"/>
                          <a:gd name="connsiteY13" fmla="*/ 159925 h 160781"/>
                          <a:gd name="connsiteX14" fmla="*/ 0 w 260604"/>
                          <a:gd name="connsiteY14" fmla="*/ 159925 h 160781"/>
                          <a:gd name="connsiteX15" fmla="*/ 0 w 260604"/>
                          <a:gd name="connsiteY15" fmla="*/ 159925 h 160781"/>
                          <a:gd name="connsiteX16" fmla="*/ 0 w 260604"/>
                          <a:gd name="connsiteY16" fmla="*/ 159925 h 160781"/>
                          <a:gd name="connsiteX17" fmla="*/ 0 w 260604"/>
                          <a:gd name="connsiteY17" fmla="*/ 159925 h 160781"/>
                          <a:gd name="connsiteX18" fmla="*/ 0 w 260604"/>
                          <a:gd name="connsiteY18" fmla="*/ 159925 h 1607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04" h="160781">
                            <a:moveTo>
                              <a:pt x="14097" y="160782"/>
                            </a:moveTo>
                            <a:cubicBezTo>
                              <a:pt x="5144" y="160782"/>
                              <a:pt x="95" y="159925"/>
                              <a:pt x="0" y="159830"/>
                            </a:cubicBezTo>
                            <a:lnTo>
                              <a:pt x="0" y="159830"/>
                            </a:lnTo>
                            <a:lnTo>
                              <a:pt x="476" y="157067"/>
                            </a:lnTo>
                            <a:cubicBezTo>
                              <a:pt x="476" y="157067"/>
                              <a:pt x="5239" y="157925"/>
                              <a:pt x="14097" y="157925"/>
                            </a:cubicBezTo>
                            <a:lnTo>
                              <a:pt x="14097" y="157925"/>
                            </a:lnTo>
                            <a:cubicBezTo>
                              <a:pt x="49340" y="157925"/>
                              <a:pt x="148590" y="143732"/>
                              <a:pt x="258413" y="0"/>
                            </a:cubicBezTo>
                            <a:lnTo>
                              <a:pt x="258413" y="0"/>
                            </a:lnTo>
                            <a:lnTo>
                              <a:pt x="260604" y="1714"/>
                            </a:lnTo>
                            <a:cubicBezTo>
                              <a:pt x="150495" y="145923"/>
                              <a:pt x="50197" y="160782"/>
                              <a:pt x="14192" y="160782"/>
                            </a:cubicBezTo>
                            <a:lnTo>
                              <a:pt x="14192" y="160782"/>
                            </a:lnTo>
                            <a:cubicBezTo>
                              <a:pt x="14097" y="160782"/>
                              <a:pt x="14097" y="160782"/>
                              <a:pt x="14097" y="160782"/>
                            </a:cubicBezTo>
                            <a:lnTo>
                              <a:pt x="14097" y="160782"/>
                            </a:lnTo>
                            <a:close/>
                            <a:moveTo>
                              <a:pt x="0" y="159925"/>
                            </a:moveTo>
                            <a:lnTo>
                              <a:pt x="0" y="159925"/>
                            </a:lnTo>
                            <a:lnTo>
                              <a:pt x="0" y="159925"/>
                            </a:lnTo>
                            <a:lnTo>
                              <a:pt x="0" y="159925"/>
                            </a:lnTo>
                            <a:lnTo>
                              <a:pt x="0" y="159925"/>
                            </a:lnTo>
                            <a:lnTo>
                              <a:pt x="0" y="159925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82" name="Freeform: Shape 17381">
                        <a:extLst>
                          <a:ext uri="{FF2B5EF4-FFF2-40B4-BE49-F238E27FC236}">
                            <a16:creationId xmlns:a16="http://schemas.microsoft.com/office/drawing/2014/main" id="{F4D6FD44-BC46-4111-8A60-E687BCD862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5855" y="4852360"/>
                        <a:ext cx="260604" cy="165735"/>
                      </a:xfrm>
                      <a:custGeom>
                        <a:avLst/>
                        <a:gdLst>
                          <a:gd name="connsiteX0" fmla="*/ 11716 w 260604"/>
                          <a:gd name="connsiteY0" fmla="*/ 160496 h 165735"/>
                          <a:gd name="connsiteX1" fmla="*/ 286 w 260604"/>
                          <a:gd name="connsiteY1" fmla="*/ 159449 h 165735"/>
                          <a:gd name="connsiteX2" fmla="*/ 3620 w 260604"/>
                          <a:gd name="connsiteY2" fmla="*/ 161925 h 165735"/>
                          <a:gd name="connsiteX3" fmla="*/ 4001 w 260604"/>
                          <a:gd name="connsiteY3" fmla="*/ 159639 h 165735"/>
                          <a:gd name="connsiteX4" fmla="*/ 24194 w 260604"/>
                          <a:gd name="connsiteY4" fmla="*/ 162877 h 165735"/>
                          <a:gd name="connsiteX5" fmla="*/ 24194 w 260604"/>
                          <a:gd name="connsiteY5" fmla="*/ 162877 h 165735"/>
                          <a:gd name="connsiteX6" fmla="*/ 258318 w 260604"/>
                          <a:gd name="connsiteY6" fmla="*/ 0 h 165735"/>
                          <a:gd name="connsiteX7" fmla="*/ 258318 w 260604"/>
                          <a:gd name="connsiteY7" fmla="*/ 0 h 165735"/>
                          <a:gd name="connsiteX8" fmla="*/ 260604 w 260604"/>
                          <a:gd name="connsiteY8" fmla="*/ 1619 h 165735"/>
                          <a:gd name="connsiteX9" fmla="*/ 24289 w 260604"/>
                          <a:gd name="connsiteY9" fmla="*/ 165735 h 165735"/>
                          <a:gd name="connsiteX10" fmla="*/ 24289 w 260604"/>
                          <a:gd name="connsiteY10" fmla="*/ 165735 h 165735"/>
                          <a:gd name="connsiteX11" fmla="*/ 11716 w 260604"/>
                          <a:gd name="connsiteY11" fmla="*/ 160496 h 165735"/>
                          <a:gd name="connsiteX12" fmla="*/ 11716 w 260604"/>
                          <a:gd name="connsiteY12" fmla="*/ 160496 h 165735"/>
                          <a:gd name="connsiteX13" fmla="*/ 0 w 260604"/>
                          <a:gd name="connsiteY13" fmla="*/ 159734 h 165735"/>
                          <a:gd name="connsiteX14" fmla="*/ 0 w 260604"/>
                          <a:gd name="connsiteY14" fmla="*/ 159734 h 165735"/>
                          <a:gd name="connsiteX15" fmla="*/ 0 w 260604"/>
                          <a:gd name="connsiteY15" fmla="*/ 159734 h 165735"/>
                          <a:gd name="connsiteX16" fmla="*/ 0 w 260604"/>
                          <a:gd name="connsiteY16" fmla="*/ 159734 h 165735"/>
                          <a:gd name="connsiteX17" fmla="*/ 0 w 260604"/>
                          <a:gd name="connsiteY17" fmla="*/ 159734 h 165735"/>
                          <a:gd name="connsiteX18" fmla="*/ 0 w 260604"/>
                          <a:gd name="connsiteY18" fmla="*/ 159734 h 1657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04" h="165735">
                            <a:moveTo>
                              <a:pt x="11716" y="160496"/>
                            </a:moveTo>
                            <a:cubicBezTo>
                              <a:pt x="4191" y="160496"/>
                              <a:pt x="381" y="159449"/>
                              <a:pt x="286" y="159449"/>
                            </a:cubicBezTo>
                            <a:cubicBezTo>
                              <a:pt x="286" y="159449"/>
                              <a:pt x="1524" y="160687"/>
                              <a:pt x="3620" y="161925"/>
                            </a:cubicBezTo>
                            <a:lnTo>
                              <a:pt x="4001" y="159639"/>
                            </a:lnTo>
                            <a:cubicBezTo>
                              <a:pt x="6191" y="160877"/>
                              <a:pt x="13145" y="162877"/>
                              <a:pt x="24194" y="162877"/>
                            </a:cubicBezTo>
                            <a:lnTo>
                              <a:pt x="24194" y="162877"/>
                            </a:lnTo>
                            <a:cubicBezTo>
                              <a:pt x="61532" y="162877"/>
                              <a:pt x="155448" y="145066"/>
                              <a:pt x="258318" y="0"/>
                            </a:cubicBezTo>
                            <a:lnTo>
                              <a:pt x="258318" y="0"/>
                            </a:lnTo>
                            <a:lnTo>
                              <a:pt x="260604" y="1619"/>
                            </a:lnTo>
                            <a:cubicBezTo>
                              <a:pt x="157544" y="147161"/>
                              <a:pt x="62675" y="165735"/>
                              <a:pt x="24289" y="165735"/>
                            </a:cubicBezTo>
                            <a:lnTo>
                              <a:pt x="24289" y="165735"/>
                            </a:lnTo>
                            <a:cubicBezTo>
                              <a:pt x="16859" y="165735"/>
                              <a:pt x="11906" y="160592"/>
                              <a:pt x="11716" y="160496"/>
                            </a:cubicBezTo>
                            <a:lnTo>
                              <a:pt x="11716" y="160496"/>
                            </a:lnTo>
                            <a:close/>
                            <a:moveTo>
                              <a:pt x="0" y="159734"/>
                            </a:moveTo>
                            <a:cubicBezTo>
                              <a:pt x="0" y="159734"/>
                              <a:pt x="0" y="159734"/>
                              <a:pt x="0" y="159734"/>
                            </a:cubicBezTo>
                            <a:lnTo>
                              <a:pt x="0" y="159734"/>
                            </a:lnTo>
                            <a:lnTo>
                              <a:pt x="0" y="159734"/>
                            </a:lnTo>
                            <a:lnTo>
                              <a:pt x="0" y="159734"/>
                            </a:lnTo>
                            <a:lnTo>
                              <a:pt x="0" y="159734"/>
                            </a:lnTo>
                            <a:close/>
                          </a:path>
                        </a:pathLst>
                      </a:custGeom>
                      <a:solidFill>
                        <a:srgbClr val="D8E0E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83" name="Freeform: Shape 17382">
                        <a:extLst>
                          <a:ext uri="{FF2B5EF4-FFF2-40B4-BE49-F238E27FC236}">
                            <a16:creationId xmlns:a16="http://schemas.microsoft.com/office/drawing/2014/main" id="{632467CB-0975-467A-B25F-1A36D43EF9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5855" y="4852455"/>
                        <a:ext cx="260604" cy="170592"/>
                      </a:xfrm>
                      <a:custGeom>
                        <a:avLst/>
                        <a:gdLst>
                          <a:gd name="connsiteX0" fmla="*/ 9430 w 260604"/>
                          <a:gd name="connsiteY0" fmla="*/ 160211 h 170592"/>
                          <a:gd name="connsiteX1" fmla="*/ 667 w 260604"/>
                          <a:gd name="connsiteY1" fmla="*/ 158972 h 170592"/>
                          <a:gd name="connsiteX2" fmla="*/ 7334 w 260604"/>
                          <a:gd name="connsiteY2" fmla="*/ 164021 h 170592"/>
                          <a:gd name="connsiteX3" fmla="*/ 7620 w 260604"/>
                          <a:gd name="connsiteY3" fmla="*/ 162211 h 170592"/>
                          <a:gd name="connsiteX4" fmla="*/ 34480 w 260604"/>
                          <a:gd name="connsiteY4" fmla="*/ 167831 h 170592"/>
                          <a:gd name="connsiteX5" fmla="*/ 34480 w 260604"/>
                          <a:gd name="connsiteY5" fmla="*/ 167831 h 170592"/>
                          <a:gd name="connsiteX6" fmla="*/ 258318 w 260604"/>
                          <a:gd name="connsiteY6" fmla="*/ 0 h 170592"/>
                          <a:gd name="connsiteX7" fmla="*/ 258318 w 260604"/>
                          <a:gd name="connsiteY7" fmla="*/ 0 h 170592"/>
                          <a:gd name="connsiteX8" fmla="*/ 260604 w 260604"/>
                          <a:gd name="connsiteY8" fmla="*/ 1524 h 170592"/>
                          <a:gd name="connsiteX9" fmla="*/ 34480 w 260604"/>
                          <a:gd name="connsiteY9" fmla="*/ 170593 h 170592"/>
                          <a:gd name="connsiteX10" fmla="*/ 34480 w 260604"/>
                          <a:gd name="connsiteY10" fmla="*/ 170593 h 170592"/>
                          <a:gd name="connsiteX11" fmla="*/ 9430 w 260604"/>
                          <a:gd name="connsiteY11" fmla="*/ 160211 h 170592"/>
                          <a:gd name="connsiteX12" fmla="*/ 9430 w 260604"/>
                          <a:gd name="connsiteY12" fmla="*/ 160211 h 170592"/>
                          <a:gd name="connsiteX13" fmla="*/ 0 w 260604"/>
                          <a:gd name="connsiteY13" fmla="*/ 159639 h 170592"/>
                          <a:gd name="connsiteX14" fmla="*/ 0 w 260604"/>
                          <a:gd name="connsiteY14" fmla="*/ 159639 h 170592"/>
                          <a:gd name="connsiteX15" fmla="*/ 0 w 260604"/>
                          <a:gd name="connsiteY15" fmla="*/ 159639 h 170592"/>
                          <a:gd name="connsiteX16" fmla="*/ 0 w 260604"/>
                          <a:gd name="connsiteY16" fmla="*/ 159639 h 170592"/>
                          <a:gd name="connsiteX17" fmla="*/ 0 w 260604"/>
                          <a:gd name="connsiteY17" fmla="*/ 159639 h 170592"/>
                          <a:gd name="connsiteX18" fmla="*/ 0 w 260604"/>
                          <a:gd name="connsiteY18" fmla="*/ 159639 h 1705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04" h="170592">
                            <a:moveTo>
                              <a:pt x="9430" y="160211"/>
                            </a:moveTo>
                            <a:cubicBezTo>
                              <a:pt x="3429" y="160211"/>
                              <a:pt x="762" y="158972"/>
                              <a:pt x="667" y="158972"/>
                            </a:cubicBezTo>
                            <a:cubicBezTo>
                              <a:pt x="667" y="158972"/>
                              <a:pt x="3048" y="161449"/>
                              <a:pt x="7334" y="164021"/>
                            </a:cubicBezTo>
                            <a:lnTo>
                              <a:pt x="7620" y="162211"/>
                            </a:lnTo>
                            <a:cubicBezTo>
                              <a:pt x="11906" y="164687"/>
                              <a:pt x="21146" y="167831"/>
                              <a:pt x="34480" y="167831"/>
                            </a:cubicBezTo>
                            <a:lnTo>
                              <a:pt x="34480" y="167831"/>
                            </a:lnTo>
                            <a:cubicBezTo>
                              <a:pt x="74009" y="167831"/>
                              <a:pt x="162496" y="146495"/>
                              <a:pt x="258318" y="0"/>
                            </a:cubicBezTo>
                            <a:lnTo>
                              <a:pt x="258318" y="0"/>
                            </a:lnTo>
                            <a:lnTo>
                              <a:pt x="260604" y="1524"/>
                            </a:lnTo>
                            <a:cubicBezTo>
                              <a:pt x="164592" y="148400"/>
                              <a:pt x="75152" y="170593"/>
                              <a:pt x="34480" y="170593"/>
                            </a:cubicBezTo>
                            <a:lnTo>
                              <a:pt x="34480" y="170593"/>
                            </a:lnTo>
                            <a:cubicBezTo>
                              <a:pt x="19526" y="170593"/>
                              <a:pt x="9620" y="160496"/>
                              <a:pt x="9430" y="160211"/>
                            </a:cubicBezTo>
                            <a:lnTo>
                              <a:pt x="9430" y="160211"/>
                            </a:lnTo>
                            <a:close/>
                            <a:moveTo>
                              <a:pt x="0" y="159639"/>
                            </a:moveTo>
                            <a:cubicBezTo>
                              <a:pt x="0" y="159639"/>
                              <a:pt x="0" y="159639"/>
                              <a:pt x="0" y="159639"/>
                            </a:cubicBezTo>
                            <a:lnTo>
                              <a:pt x="0" y="159639"/>
                            </a:lnTo>
                            <a:lnTo>
                              <a:pt x="0" y="159639"/>
                            </a:lnTo>
                            <a:lnTo>
                              <a:pt x="0" y="159639"/>
                            </a:lnTo>
                            <a:lnTo>
                              <a:pt x="0" y="159639"/>
                            </a:lnTo>
                            <a:close/>
                          </a:path>
                        </a:pathLst>
                      </a:custGeom>
                      <a:solidFill>
                        <a:srgbClr val="B3C2C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84" name="Freeform: Shape 17383">
                        <a:extLst>
                          <a:ext uri="{FF2B5EF4-FFF2-40B4-BE49-F238E27FC236}">
                            <a16:creationId xmlns:a16="http://schemas.microsoft.com/office/drawing/2014/main" id="{9FCA9DB0-7300-456C-BFDD-F7EF4E874B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5951" y="4852455"/>
                        <a:ext cx="260699" cy="175545"/>
                      </a:xfrm>
                      <a:custGeom>
                        <a:avLst/>
                        <a:gdLst>
                          <a:gd name="connsiteX0" fmla="*/ 7048 w 260699"/>
                          <a:gd name="connsiteY0" fmla="*/ 160020 h 175545"/>
                          <a:gd name="connsiteX1" fmla="*/ 1048 w 260699"/>
                          <a:gd name="connsiteY1" fmla="*/ 158591 h 175545"/>
                          <a:gd name="connsiteX2" fmla="*/ 11049 w 260699"/>
                          <a:gd name="connsiteY2" fmla="*/ 166116 h 175545"/>
                          <a:gd name="connsiteX3" fmla="*/ 11335 w 260699"/>
                          <a:gd name="connsiteY3" fmla="*/ 164783 h 175545"/>
                          <a:gd name="connsiteX4" fmla="*/ 44768 w 260699"/>
                          <a:gd name="connsiteY4" fmla="*/ 172784 h 175545"/>
                          <a:gd name="connsiteX5" fmla="*/ 44768 w 260699"/>
                          <a:gd name="connsiteY5" fmla="*/ 172784 h 175545"/>
                          <a:gd name="connsiteX6" fmla="*/ 258318 w 260699"/>
                          <a:gd name="connsiteY6" fmla="*/ 0 h 175545"/>
                          <a:gd name="connsiteX7" fmla="*/ 258318 w 260699"/>
                          <a:gd name="connsiteY7" fmla="*/ 0 h 175545"/>
                          <a:gd name="connsiteX8" fmla="*/ 260699 w 260699"/>
                          <a:gd name="connsiteY8" fmla="*/ 1429 h 175545"/>
                          <a:gd name="connsiteX9" fmla="*/ 44768 w 260699"/>
                          <a:gd name="connsiteY9" fmla="*/ 175546 h 175545"/>
                          <a:gd name="connsiteX10" fmla="*/ 44768 w 260699"/>
                          <a:gd name="connsiteY10" fmla="*/ 175546 h 175545"/>
                          <a:gd name="connsiteX11" fmla="*/ 7048 w 260699"/>
                          <a:gd name="connsiteY11" fmla="*/ 160020 h 175545"/>
                          <a:gd name="connsiteX12" fmla="*/ 7048 w 260699"/>
                          <a:gd name="connsiteY12" fmla="*/ 160020 h 175545"/>
                          <a:gd name="connsiteX13" fmla="*/ 0 w 260699"/>
                          <a:gd name="connsiteY13" fmla="*/ 159544 h 175545"/>
                          <a:gd name="connsiteX14" fmla="*/ 0 w 260699"/>
                          <a:gd name="connsiteY14" fmla="*/ 159544 h 175545"/>
                          <a:gd name="connsiteX15" fmla="*/ 0 w 260699"/>
                          <a:gd name="connsiteY15" fmla="*/ 159544 h 175545"/>
                          <a:gd name="connsiteX16" fmla="*/ 0 w 260699"/>
                          <a:gd name="connsiteY16" fmla="*/ 159544 h 175545"/>
                          <a:gd name="connsiteX17" fmla="*/ 0 w 260699"/>
                          <a:gd name="connsiteY17" fmla="*/ 159544 h 175545"/>
                          <a:gd name="connsiteX18" fmla="*/ 0 w 260699"/>
                          <a:gd name="connsiteY18" fmla="*/ 159544 h 175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99" h="175545">
                            <a:moveTo>
                              <a:pt x="7048" y="160020"/>
                            </a:moveTo>
                            <a:cubicBezTo>
                              <a:pt x="2572" y="160020"/>
                              <a:pt x="1048" y="158591"/>
                              <a:pt x="1048" y="158591"/>
                            </a:cubicBezTo>
                            <a:cubicBezTo>
                              <a:pt x="1048" y="158591"/>
                              <a:pt x="4667" y="162306"/>
                              <a:pt x="11049" y="166116"/>
                            </a:cubicBezTo>
                            <a:lnTo>
                              <a:pt x="11335" y="164783"/>
                            </a:lnTo>
                            <a:cubicBezTo>
                              <a:pt x="17716" y="168593"/>
                              <a:pt x="29242" y="172784"/>
                              <a:pt x="44768" y="172784"/>
                            </a:cubicBezTo>
                            <a:lnTo>
                              <a:pt x="44768" y="172784"/>
                            </a:lnTo>
                            <a:cubicBezTo>
                              <a:pt x="86487" y="172784"/>
                              <a:pt x="169545" y="147828"/>
                              <a:pt x="258318" y="0"/>
                            </a:cubicBezTo>
                            <a:lnTo>
                              <a:pt x="258318" y="0"/>
                            </a:lnTo>
                            <a:lnTo>
                              <a:pt x="260699" y="1429"/>
                            </a:lnTo>
                            <a:cubicBezTo>
                              <a:pt x="171736" y="149638"/>
                              <a:pt x="87725" y="175546"/>
                              <a:pt x="44768" y="175546"/>
                            </a:cubicBezTo>
                            <a:lnTo>
                              <a:pt x="44768" y="175546"/>
                            </a:lnTo>
                            <a:cubicBezTo>
                              <a:pt x="22098" y="175546"/>
                              <a:pt x="7334" y="160401"/>
                              <a:pt x="7048" y="160020"/>
                            </a:cubicBezTo>
                            <a:lnTo>
                              <a:pt x="7048" y="160020"/>
                            </a:lnTo>
                            <a:close/>
                            <a:moveTo>
                              <a:pt x="0" y="159544"/>
                            </a:moveTo>
                            <a:cubicBezTo>
                              <a:pt x="0" y="159544"/>
                              <a:pt x="0" y="159544"/>
                              <a:pt x="0" y="159544"/>
                            </a:cubicBezTo>
                            <a:lnTo>
                              <a:pt x="0" y="159544"/>
                            </a:lnTo>
                            <a:lnTo>
                              <a:pt x="0" y="159544"/>
                            </a:lnTo>
                            <a:lnTo>
                              <a:pt x="0" y="159544"/>
                            </a:lnTo>
                            <a:lnTo>
                              <a:pt x="0" y="159544"/>
                            </a:lnTo>
                            <a:close/>
                          </a:path>
                        </a:pathLst>
                      </a:custGeom>
                      <a:solidFill>
                        <a:srgbClr val="8FA5A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85" name="Freeform: Shape 17384">
                        <a:extLst>
                          <a:ext uri="{FF2B5EF4-FFF2-40B4-BE49-F238E27FC236}">
                            <a16:creationId xmlns:a16="http://schemas.microsoft.com/office/drawing/2014/main" id="{191E1762-EB65-4D58-89E7-1244D12835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5951" y="4852455"/>
                        <a:ext cx="260603" cy="180498"/>
                      </a:xfrm>
                      <a:custGeom>
                        <a:avLst/>
                        <a:gdLst>
                          <a:gd name="connsiteX0" fmla="*/ 4667 w 260603"/>
                          <a:gd name="connsiteY0" fmla="*/ 159830 h 180498"/>
                          <a:gd name="connsiteX1" fmla="*/ 1333 w 260603"/>
                          <a:gd name="connsiteY1" fmla="*/ 158210 h 180498"/>
                          <a:gd name="connsiteX2" fmla="*/ 14669 w 260603"/>
                          <a:gd name="connsiteY2" fmla="*/ 168307 h 180498"/>
                          <a:gd name="connsiteX3" fmla="*/ 14859 w 260603"/>
                          <a:gd name="connsiteY3" fmla="*/ 167354 h 180498"/>
                          <a:gd name="connsiteX4" fmla="*/ 54864 w 260603"/>
                          <a:gd name="connsiteY4" fmla="*/ 177737 h 180498"/>
                          <a:gd name="connsiteX5" fmla="*/ 54864 w 260603"/>
                          <a:gd name="connsiteY5" fmla="*/ 177737 h 180498"/>
                          <a:gd name="connsiteX6" fmla="*/ 258223 w 260603"/>
                          <a:gd name="connsiteY6" fmla="*/ 0 h 180498"/>
                          <a:gd name="connsiteX7" fmla="*/ 258223 w 260603"/>
                          <a:gd name="connsiteY7" fmla="*/ 0 h 180498"/>
                          <a:gd name="connsiteX8" fmla="*/ 260604 w 260603"/>
                          <a:gd name="connsiteY8" fmla="*/ 1333 h 180498"/>
                          <a:gd name="connsiteX9" fmla="*/ 54864 w 260603"/>
                          <a:gd name="connsiteY9" fmla="*/ 180499 h 180498"/>
                          <a:gd name="connsiteX10" fmla="*/ 54864 w 260603"/>
                          <a:gd name="connsiteY10" fmla="*/ 180499 h 180498"/>
                          <a:gd name="connsiteX11" fmla="*/ 4667 w 260603"/>
                          <a:gd name="connsiteY11" fmla="*/ 159830 h 180498"/>
                          <a:gd name="connsiteX12" fmla="*/ 4667 w 260603"/>
                          <a:gd name="connsiteY12" fmla="*/ 159830 h 180498"/>
                          <a:gd name="connsiteX13" fmla="*/ 0 w 260603"/>
                          <a:gd name="connsiteY13" fmla="*/ 159544 h 180498"/>
                          <a:gd name="connsiteX14" fmla="*/ 0 w 260603"/>
                          <a:gd name="connsiteY14" fmla="*/ 159544 h 180498"/>
                          <a:gd name="connsiteX15" fmla="*/ 0 w 260603"/>
                          <a:gd name="connsiteY15" fmla="*/ 159544 h 180498"/>
                          <a:gd name="connsiteX16" fmla="*/ 0 w 260603"/>
                          <a:gd name="connsiteY16" fmla="*/ 159544 h 180498"/>
                          <a:gd name="connsiteX17" fmla="*/ 0 w 260603"/>
                          <a:gd name="connsiteY17" fmla="*/ 159544 h 180498"/>
                          <a:gd name="connsiteX18" fmla="*/ 0 w 260603"/>
                          <a:gd name="connsiteY18" fmla="*/ 159544 h 1804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03" h="180498">
                            <a:moveTo>
                              <a:pt x="4667" y="159830"/>
                            </a:moveTo>
                            <a:cubicBezTo>
                              <a:pt x="1714" y="159830"/>
                              <a:pt x="1333" y="158210"/>
                              <a:pt x="1333" y="158210"/>
                            </a:cubicBezTo>
                            <a:cubicBezTo>
                              <a:pt x="1333" y="158210"/>
                              <a:pt x="6096" y="163259"/>
                              <a:pt x="14669" y="168307"/>
                            </a:cubicBezTo>
                            <a:lnTo>
                              <a:pt x="14859" y="167354"/>
                            </a:lnTo>
                            <a:cubicBezTo>
                              <a:pt x="23431" y="172403"/>
                              <a:pt x="37243" y="177737"/>
                              <a:pt x="54864" y="177737"/>
                            </a:cubicBezTo>
                            <a:lnTo>
                              <a:pt x="54864" y="177737"/>
                            </a:lnTo>
                            <a:cubicBezTo>
                              <a:pt x="98679" y="177737"/>
                              <a:pt x="176403" y="149162"/>
                              <a:pt x="258223" y="0"/>
                            </a:cubicBezTo>
                            <a:lnTo>
                              <a:pt x="258223" y="0"/>
                            </a:lnTo>
                            <a:lnTo>
                              <a:pt x="260604" y="1333"/>
                            </a:lnTo>
                            <a:cubicBezTo>
                              <a:pt x="178689" y="150876"/>
                              <a:pt x="100108" y="180499"/>
                              <a:pt x="54864" y="180499"/>
                            </a:cubicBezTo>
                            <a:lnTo>
                              <a:pt x="54864" y="180499"/>
                            </a:lnTo>
                            <a:cubicBezTo>
                              <a:pt x="24765" y="180499"/>
                              <a:pt x="5144" y="160306"/>
                              <a:pt x="4667" y="159830"/>
                            </a:cubicBezTo>
                            <a:lnTo>
                              <a:pt x="4667" y="159830"/>
                            </a:lnTo>
                            <a:close/>
                            <a:moveTo>
                              <a:pt x="0" y="159544"/>
                            </a:moveTo>
                            <a:cubicBezTo>
                              <a:pt x="0" y="159544"/>
                              <a:pt x="0" y="159544"/>
                              <a:pt x="0" y="159544"/>
                            </a:cubicBezTo>
                            <a:lnTo>
                              <a:pt x="0" y="159544"/>
                            </a:lnTo>
                            <a:lnTo>
                              <a:pt x="0" y="159544"/>
                            </a:lnTo>
                            <a:lnTo>
                              <a:pt x="0" y="159544"/>
                            </a:lnTo>
                            <a:lnTo>
                              <a:pt x="0" y="159544"/>
                            </a:lnTo>
                            <a:close/>
                          </a:path>
                        </a:pathLst>
                      </a:custGeom>
                      <a:solidFill>
                        <a:srgbClr val="6D898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86" name="Freeform: Shape 17385">
                        <a:extLst>
                          <a:ext uri="{FF2B5EF4-FFF2-40B4-BE49-F238E27FC236}">
                            <a16:creationId xmlns:a16="http://schemas.microsoft.com/office/drawing/2014/main" id="{E1C22E18-E269-4917-AF83-192148EC2C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5951" y="4852550"/>
                        <a:ext cx="260699" cy="185451"/>
                      </a:xfrm>
                      <a:custGeom>
                        <a:avLst/>
                        <a:gdLst>
                          <a:gd name="connsiteX0" fmla="*/ 2381 w 260699"/>
                          <a:gd name="connsiteY0" fmla="*/ 159544 h 185451"/>
                          <a:gd name="connsiteX1" fmla="*/ 1714 w 260699"/>
                          <a:gd name="connsiteY1" fmla="*/ 157829 h 185451"/>
                          <a:gd name="connsiteX2" fmla="*/ 18383 w 260699"/>
                          <a:gd name="connsiteY2" fmla="*/ 170402 h 185451"/>
                          <a:gd name="connsiteX3" fmla="*/ 18479 w 260699"/>
                          <a:gd name="connsiteY3" fmla="*/ 169926 h 185451"/>
                          <a:gd name="connsiteX4" fmla="*/ 65151 w 260699"/>
                          <a:gd name="connsiteY4" fmla="*/ 182690 h 185451"/>
                          <a:gd name="connsiteX5" fmla="*/ 65151 w 260699"/>
                          <a:gd name="connsiteY5" fmla="*/ 182690 h 185451"/>
                          <a:gd name="connsiteX6" fmla="*/ 258223 w 260699"/>
                          <a:gd name="connsiteY6" fmla="*/ 0 h 185451"/>
                          <a:gd name="connsiteX7" fmla="*/ 258223 w 260699"/>
                          <a:gd name="connsiteY7" fmla="*/ 0 h 185451"/>
                          <a:gd name="connsiteX8" fmla="*/ 260699 w 260699"/>
                          <a:gd name="connsiteY8" fmla="*/ 1238 h 185451"/>
                          <a:gd name="connsiteX9" fmla="*/ 65151 w 260699"/>
                          <a:gd name="connsiteY9" fmla="*/ 185452 h 185451"/>
                          <a:gd name="connsiteX10" fmla="*/ 65151 w 260699"/>
                          <a:gd name="connsiteY10" fmla="*/ 185452 h 185451"/>
                          <a:gd name="connsiteX11" fmla="*/ 2381 w 260699"/>
                          <a:gd name="connsiteY11" fmla="*/ 159544 h 185451"/>
                          <a:gd name="connsiteX12" fmla="*/ 2381 w 260699"/>
                          <a:gd name="connsiteY12" fmla="*/ 159544 h 185451"/>
                          <a:gd name="connsiteX13" fmla="*/ 0 w 260699"/>
                          <a:gd name="connsiteY13" fmla="*/ 159353 h 185451"/>
                          <a:gd name="connsiteX14" fmla="*/ 0 w 260699"/>
                          <a:gd name="connsiteY14" fmla="*/ 159353 h 185451"/>
                          <a:gd name="connsiteX15" fmla="*/ 0 w 260699"/>
                          <a:gd name="connsiteY15" fmla="*/ 159353 h 185451"/>
                          <a:gd name="connsiteX16" fmla="*/ 0 w 260699"/>
                          <a:gd name="connsiteY16" fmla="*/ 159353 h 185451"/>
                          <a:gd name="connsiteX17" fmla="*/ 0 w 260699"/>
                          <a:gd name="connsiteY17" fmla="*/ 159353 h 185451"/>
                          <a:gd name="connsiteX18" fmla="*/ 0 w 260699"/>
                          <a:gd name="connsiteY18" fmla="*/ 159353 h 1854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99" h="185451">
                            <a:moveTo>
                              <a:pt x="2381" y="159544"/>
                            </a:moveTo>
                            <a:cubicBezTo>
                              <a:pt x="857" y="159544"/>
                              <a:pt x="1714" y="157829"/>
                              <a:pt x="1714" y="157829"/>
                            </a:cubicBezTo>
                            <a:cubicBezTo>
                              <a:pt x="1714" y="157829"/>
                              <a:pt x="7715" y="164116"/>
                              <a:pt x="18383" y="170402"/>
                            </a:cubicBezTo>
                            <a:lnTo>
                              <a:pt x="18479" y="169926"/>
                            </a:lnTo>
                            <a:cubicBezTo>
                              <a:pt x="29146" y="176212"/>
                              <a:pt x="45244" y="182690"/>
                              <a:pt x="65151" y="182690"/>
                            </a:cubicBezTo>
                            <a:lnTo>
                              <a:pt x="65151" y="182690"/>
                            </a:lnTo>
                            <a:cubicBezTo>
                              <a:pt x="111157" y="182690"/>
                              <a:pt x="183452" y="150495"/>
                              <a:pt x="258223" y="0"/>
                            </a:cubicBezTo>
                            <a:lnTo>
                              <a:pt x="258223" y="0"/>
                            </a:lnTo>
                            <a:lnTo>
                              <a:pt x="260699" y="1238"/>
                            </a:lnTo>
                            <a:cubicBezTo>
                              <a:pt x="185833" y="152114"/>
                              <a:pt x="112586" y="185452"/>
                              <a:pt x="65151" y="185452"/>
                            </a:cubicBezTo>
                            <a:lnTo>
                              <a:pt x="65151" y="185452"/>
                            </a:lnTo>
                            <a:cubicBezTo>
                              <a:pt x="27527" y="185452"/>
                              <a:pt x="2953" y="160115"/>
                              <a:pt x="2381" y="159544"/>
                            </a:cubicBezTo>
                            <a:lnTo>
                              <a:pt x="2381" y="159544"/>
                            </a:lnTo>
                            <a:close/>
                            <a:moveTo>
                              <a:pt x="0" y="159353"/>
                            </a:moveTo>
                            <a:cubicBezTo>
                              <a:pt x="0" y="159353"/>
                              <a:pt x="0" y="159353"/>
                              <a:pt x="0" y="159353"/>
                            </a:cubicBezTo>
                            <a:lnTo>
                              <a:pt x="0" y="159353"/>
                            </a:lnTo>
                            <a:lnTo>
                              <a:pt x="0" y="159353"/>
                            </a:lnTo>
                            <a:lnTo>
                              <a:pt x="0" y="159353"/>
                            </a:lnTo>
                            <a:lnTo>
                              <a:pt x="0" y="159353"/>
                            </a:lnTo>
                            <a:close/>
                          </a:path>
                        </a:pathLst>
                      </a:custGeom>
                      <a:solidFill>
                        <a:srgbClr val="4E6F6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87" name="Freeform: Shape 17386">
                        <a:extLst>
                          <a:ext uri="{FF2B5EF4-FFF2-40B4-BE49-F238E27FC236}">
                            <a16:creationId xmlns:a16="http://schemas.microsoft.com/office/drawing/2014/main" id="{32C9EF29-6408-4BEB-82A0-2A55BEB50D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6046" y="4852550"/>
                        <a:ext cx="260603" cy="190404"/>
                      </a:xfrm>
                      <a:custGeom>
                        <a:avLst/>
                        <a:gdLst>
                          <a:gd name="connsiteX0" fmla="*/ 0 w 260603"/>
                          <a:gd name="connsiteY0" fmla="*/ 159353 h 190404"/>
                          <a:gd name="connsiteX1" fmla="*/ 2000 w 260603"/>
                          <a:gd name="connsiteY1" fmla="*/ 157448 h 190404"/>
                          <a:gd name="connsiteX2" fmla="*/ 22003 w 260603"/>
                          <a:gd name="connsiteY2" fmla="*/ 172498 h 190404"/>
                          <a:gd name="connsiteX3" fmla="*/ 22003 w 260603"/>
                          <a:gd name="connsiteY3" fmla="*/ 172498 h 190404"/>
                          <a:gd name="connsiteX4" fmla="*/ 75247 w 260603"/>
                          <a:gd name="connsiteY4" fmla="*/ 187643 h 190404"/>
                          <a:gd name="connsiteX5" fmla="*/ 75247 w 260603"/>
                          <a:gd name="connsiteY5" fmla="*/ 187643 h 190404"/>
                          <a:gd name="connsiteX6" fmla="*/ 258032 w 260603"/>
                          <a:gd name="connsiteY6" fmla="*/ 0 h 190404"/>
                          <a:gd name="connsiteX7" fmla="*/ 258032 w 260603"/>
                          <a:gd name="connsiteY7" fmla="*/ 0 h 190404"/>
                          <a:gd name="connsiteX8" fmla="*/ 260604 w 260603"/>
                          <a:gd name="connsiteY8" fmla="*/ 1143 h 190404"/>
                          <a:gd name="connsiteX9" fmla="*/ 75247 w 260603"/>
                          <a:gd name="connsiteY9" fmla="*/ 190405 h 190404"/>
                          <a:gd name="connsiteX10" fmla="*/ 75247 w 260603"/>
                          <a:gd name="connsiteY10" fmla="*/ 190405 h 190404"/>
                          <a:gd name="connsiteX11" fmla="*/ 0 w 260603"/>
                          <a:gd name="connsiteY11" fmla="*/ 159353 h 190404"/>
                          <a:gd name="connsiteX12" fmla="*/ 0 w 260603"/>
                          <a:gd name="connsiteY12" fmla="*/ 159353 h 190404"/>
                          <a:gd name="connsiteX13" fmla="*/ 0 w 260603"/>
                          <a:gd name="connsiteY13" fmla="*/ 159353 h 190404"/>
                          <a:gd name="connsiteX14" fmla="*/ 0 w 260603"/>
                          <a:gd name="connsiteY14" fmla="*/ 159353 h 190404"/>
                          <a:gd name="connsiteX15" fmla="*/ 0 w 260603"/>
                          <a:gd name="connsiteY15" fmla="*/ 159353 h 190404"/>
                          <a:gd name="connsiteX16" fmla="*/ 0 w 260603"/>
                          <a:gd name="connsiteY16" fmla="*/ 159353 h 190404"/>
                          <a:gd name="connsiteX17" fmla="*/ 0 w 260603"/>
                          <a:gd name="connsiteY17" fmla="*/ 159353 h 190404"/>
                          <a:gd name="connsiteX18" fmla="*/ 0 w 260603"/>
                          <a:gd name="connsiteY18" fmla="*/ 159353 h 1904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03" h="190404">
                            <a:moveTo>
                              <a:pt x="0" y="159353"/>
                            </a:moveTo>
                            <a:lnTo>
                              <a:pt x="2000" y="157448"/>
                            </a:lnTo>
                            <a:cubicBezTo>
                              <a:pt x="2000" y="157448"/>
                              <a:pt x="9239" y="164973"/>
                              <a:pt x="22003" y="172498"/>
                            </a:cubicBezTo>
                            <a:lnTo>
                              <a:pt x="22003" y="172498"/>
                            </a:lnTo>
                            <a:cubicBezTo>
                              <a:pt x="34862" y="180023"/>
                              <a:pt x="53149" y="187643"/>
                              <a:pt x="75247" y="187643"/>
                            </a:cubicBezTo>
                            <a:lnTo>
                              <a:pt x="75247" y="187643"/>
                            </a:lnTo>
                            <a:cubicBezTo>
                              <a:pt x="123349" y="187643"/>
                              <a:pt x="190309" y="151924"/>
                              <a:pt x="258032" y="0"/>
                            </a:cubicBezTo>
                            <a:lnTo>
                              <a:pt x="258032" y="0"/>
                            </a:lnTo>
                            <a:lnTo>
                              <a:pt x="260604" y="1143"/>
                            </a:lnTo>
                            <a:cubicBezTo>
                              <a:pt x="192786" y="153353"/>
                              <a:pt x="124968" y="190405"/>
                              <a:pt x="75247" y="190405"/>
                            </a:cubicBezTo>
                            <a:lnTo>
                              <a:pt x="75247" y="190405"/>
                            </a:lnTo>
                            <a:cubicBezTo>
                              <a:pt x="30099" y="190405"/>
                              <a:pt x="571" y="160020"/>
                              <a:pt x="0" y="159353"/>
                            </a:cubicBezTo>
                            <a:lnTo>
                              <a:pt x="0" y="159353"/>
                            </a:lnTo>
                            <a:close/>
                            <a:moveTo>
                              <a:pt x="0" y="159353"/>
                            </a:moveTo>
                            <a:cubicBezTo>
                              <a:pt x="0" y="159353"/>
                              <a:pt x="0" y="159353"/>
                              <a:pt x="0" y="159353"/>
                            </a:cubicBezTo>
                            <a:lnTo>
                              <a:pt x="0" y="159353"/>
                            </a:lnTo>
                            <a:lnTo>
                              <a:pt x="0" y="159353"/>
                            </a:lnTo>
                            <a:lnTo>
                              <a:pt x="0" y="159353"/>
                            </a:lnTo>
                            <a:lnTo>
                              <a:pt x="0" y="159353"/>
                            </a:lnTo>
                            <a:close/>
                          </a:path>
                        </a:pathLst>
                      </a:custGeom>
                      <a:solidFill>
                        <a:srgbClr val="2F555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7378" name="Freeform: Shape 17377">
                    <a:extLst>
                      <a:ext uri="{FF2B5EF4-FFF2-40B4-BE49-F238E27FC236}">
                        <a16:creationId xmlns:a16="http://schemas.microsoft.com/office/drawing/2014/main" id="{8B4F4961-2428-4EB3-8C13-BB2DDB110719}"/>
                      </a:ext>
                    </a:extLst>
                  </p:cNvPr>
                  <p:cNvSpPr/>
                  <p:nvPr/>
                </p:nvSpPr>
                <p:spPr>
                  <a:xfrm>
                    <a:off x="4185855" y="4850835"/>
                    <a:ext cx="260984" cy="196367"/>
                  </a:xfrm>
                  <a:custGeom>
                    <a:avLst/>
                    <a:gdLst>
                      <a:gd name="connsiteX0" fmla="*/ 260985 w 260984"/>
                      <a:gd name="connsiteY0" fmla="*/ 0 h 196367"/>
                      <a:gd name="connsiteX1" fmla="*/ 229076 w 260984"/>
                      <a:gd name="connsiteY1" fmla="*/ 36766 h 196367"/>
                      <a:gd name="connsiteX2" fmla="*/ 0 w 260984"/>
                      <a:gd name="connsiteY2" fmla="*/ 159830 h 196367"/>
                      <a:gd name="connsiteX3" fmla="*/ 260985 w 260984"/>
                      <a:gd name="connsiteY3" fmla="*/ 0 h 196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984" h="196367">
                        <a:moveTo>
                          <a:pt x="260985" y="0"/>
                        </a:moveTo>
                        <a:cubicBezTo>
                          <a:pt x="260985" y="0"/>
                          <a:pt x="249460" y="15526"/>
                          <a:pt x="229076" y="36766"/>
                        </a:cubicBezTo>
                        <a:cubicBezTo>
                          <a:pt x="116681" y="185833"/>
                          <a:pt x="42291" y="185452"/>
                          <a:pt x="0" y="159830"/>
                        </a:cubicBezTo>
                        <a:cubicBezTo>
                          <a:pt x="7620" y="168402"/>
                          <a:pt x="131731" y="301371"/>
                          <a:pt x="260985" y="0"/>
                        </a:cubicBezTo>
                        <a:close/>
                      </a:path>
                    </a:pathLst>
                  </a:custGeom>
                  <a:solidFill>
                    <a:srgbClr val="00968F">
                      <a:alpha val="64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367" name="Freeform: Shape 17366">
                  <a:extLst>
                    <a:ext uri="{FF2B5EF4-FFF2-40B4-BE49-F238E27FC236}">
                      <a16:creationId xmlns:a16="http://schemas.microsoft.com/office/drawing/2014/main" id="{EC483A46-7C7D-43AC-B56E-72373D0CDFC3}"/>
                    </a:ext>
                  </a:extLst>
                </p:cNvPr>
                <p:cNvSpPr/>
                <p:nvPr/>
              </p:nvSpPr>
              <p:spPr>
                <a:xfrm>
                  <a:off x="4294497" y="4851597"/>
                  <a:ext cx="152248" cy="254793"/>
                </a:xfrm>
                <a:custGeom>
                  <a:avLst/>
                  <a:gdLst>
                    <a:gd name="connsiteX0" fmla="*/ 152248 w 152248"/>
                    <a:gd name="connsiteY0" fmla="*/ 0 h 254793"/>
                    <a:gd name="connsiteX1" fmla="*/ 325 w 152248"/>
                    <a:gd name="connsiteY1" fmla="*/ 254794 h 254793"/>
                    <a:gd name="connsiteX2" fmla="*/ 152248 w 152248"/>
                    <a:gd name="connsiteY2" fmla="*/ 0 h 254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2248" h="254793">
                      <a:moveTo>
                        <a:pt x="152248" y="0"/>
                      </a:moveTo>
                      <a:cubicBezTo>
                        <a:pt x="152248" y="0"/>
                        <a:pt x="-8153" y="162211"/>
                        <a:pt x="325" y="254794"/>
                      </a:cubicBezTo>
                      <a:cubicBezTo>
                        <a:pt x="229" y="254699"/>
                        <a:pt x="88907" y="230981"/>
                        <a:pt x="152248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68" name="Freeform: Shape 17367">
                  <a:extLst>
                    <a:ext uri="{FF2B5EF4-FFF2-40B4-BE49-F238E27FC236}">
                      <a16:creationId xmlns:a16="http://schemas.microsoft.com/office/drawing/2014/main" id="{4FAE41BA-8543-491C-80B4-B6A96290DCA8}"/>
                    </a:ext>
                  </a:extLst>
                </p:cNvPr>
                <p:cNvSpPr/>
                <p:nvPr/>
              </p:nvSpPr>
              <p:spPr>
                <a:xfrm>
                  <a:off x="4295026" y="4850454"/>
                  <a:ext cx="152291" cy="254793"/>
                </a:xfrm>
                <a:custGeom>
                  <a:avLst/>
                  <a:gdLst>
                    <a:gd name="connsiteX0" fmla="*/ 152291 w 152291"/>
                    <a:gd name="connsiteY0" fmla="*/ 0 h 254793"/>
                    <a:gd name="connsiteX1" fmla="*/ 124097 w 152291"/>
                    <a:gd name="connsiteY1" fmla="*/ 30480 h 254793"/>
                    <a:gd name="connsiteX2" fmla="*/ 653 w 152291"/>
                    <a:gd name="connsiteY2" fmla="*/ 236601 h 254793"/>
                    <a:gd name="connsiteX3" fmla="*/ 367 w 152291"/>
                    <a:gd name="connsiteY3" fmla="*/ 254794 h 254793"/>
                    <a:gd name="connsiteX4" fmla="*/ 152291 w 152291"/>
                    <a:gd name="connsiteY4" fmla="*/ 0 h 254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291" h="254793">
                      <a:moveTo>
                        <a:pt x="152291" y="0"/>
                      </a:moveTo>
                      <a:cubicBezTo>
                        <a:pt x="152291" y="0"/>
                        <a:pt x="140766" y="11621"/>
                        <a:pt x="124097" y="30480"/>
                      </a:cubicBezTo>
                      <a:cubicBezTo>
                        <a:pt x="79711" y="169259"/>
                        <a:pt x="26942" y="219361"/>
                        <a:pt x="653" y="236601"/>
                      </a:cubicBezTo>
                      <a:cubicBezTo>
                        <a:pt x="-109" y="242888"/>
                        <a:pt x="-204" y="248984"/>
                        <a:pt x="367" y="254794"/>
                      </a:cubicBezTo>
                      <a:cubicBezTo>
                        <a:pt x="367" y="254794"/>
                        <a:pt x="88950" y="230981"/>
                        <a:pt x="152291" y="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369" name="Graphic 1">
                  <a:extLst>
                    <a:ext uri="{FF2B5EF4-FFF2-40B4-BE49-F238E27FC236}">
                      <a16:creationId xmlns:a16="http://schemas.microsoft.com/office/drawing/2014/main" id="{2E7E9B80-5931-447E-8BCA-1F4F2034471E}"/>
                    </a:ext>
                  </a:extLst>
                </p:cNvPr>
                <p:cNvGrpSpPr/>
                <p:nvPr/>
              </p:nvGrpSpPr>
              <p:grpSpPr>
                <a:xfrm>
                  <a:off x="4293869" y="4851788"/>
                  <a:ext cx="151923" cy="253555"/>
                  <a:chOff x="4293869" y="4851788"/>
                  <a:chExt cx="151923" cy="253555"/>
                </a:xfrm>
                <a:solidFill>
                  <a:schemeClr val="accent1"/>
                </a:solidFill>
              </p:grpSpPr>
              <p:sp>
                <p:nvSpPr>
                  <p:cNvPr id="17370" name="Freeform: Shape 17369">
                    <a:extLst>
                      <a:ext uri="{FF2B5EF4-FFF2-40B4-BE49-F238E27FC236}">
                        <a16:creationId xmlns:a16="http://schemas.microsoft.com/office/drawing/2014/main" id="{096B5F4E-443C-4E7B-B10E-7D09B4E3C04B}"/>
                      </a:ext>
                    </a:extLst>
                  </p:cNvPr>
                  <p:cNvSpPr/>
                  <p:nvPr/>
                </p:nvSpPr>
                <p:spPr>
                  <a:xfrm>
                    <a:off x="4293869" y="4851788"/>
                    <a:ext cx="151828" cy="253174"/>
                  </a:xfrm>
                  <a:custGeom>
                    <a:avLst/>
                    <a:gdLst>
                      <a:gd name="connsiteX0" fmla="*/ 0 w 151828"/>
                      <a:gd name="connsiteY0" fmla="*/ 252889 h 253174"/>
                      <a:gd name="connsiteX1" fmla="*/ 150781 w 151828"/>
                      <a:gd name="connsiteY1" fmla="*/ 0 h 253174"/>
                      <a:gd name="connsiteX2" fmla="*/ 150781 w 151828"/>
                      <a:gd name="connsiteY2" fmla="*/ 0 h 253174"/>
                      <a:gd name="connsiteX3" fmla="*/ 151829 w 151828"/>
                      <a:gd name="connsiteY3" fmla="*/ 953 h 253174"/>
                      <a:gd name="connsiteX4" fmla="*/ 83153 w 151828"/>
                      <a:gd name="connsiteY4" fmla="*/ 88202 h 253174"/>
                      <a:gd name="connsiteX5" fmla="*/ 83153 w 151828"/>
                      <a:gd name="connsiteY5" fmla="*/ 88202 h 253174"/>
                      <a:gd name="connsiteX6" fmla="*/ 1334 w 151828"/>
                      <a:gd name="connsiteY6" fmla="*/ 253175 h 253174"/>
                      <a:gd name="connsiteX7" fmla="*/ 1334 w 151828"/>
                      <a:gd name="connsiteY7" fmla="*/ 253175 h 253174"/>
                      <a:gd name="connsiteX8" fmla="*/ 0 w 151828"/>
                      <a:gd name="connsiteY8" fmla="*/ 252889 h 253174"/>
                      <a:gd name="connsiteX9" fmla="*/ 0 w 151828"/>
                      <a:gd name="connsiteY9" fmla="*/ 252889 h 253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1828" h="253174">
                        <a:moveTo>
                          <a:pt x="0" y="252889"/>
                        </a:moveTo>
                        <a:cubicBezTo>
                          <a:pt x="17717" y="148495"/>
                          <a:pt x="150781" y="95"/>
                          <a:pt x="150781" y="0"/>
                        </a:cubicBezTo>
                        <a:lnTo>
                          <a:pt x="150781" y="0"/>
                        </a:lnTo>
                        <a:lnTo>
                          <a:pt x="151829" y="953"/>
                        </a:lnTo>
                        <a:cubicBezTo>
                          <a:pt x="151733" y="1048"/>
                          <a:pt x="118586" y="38100"/>
                          <a:pt x="83153" y="88202"/>
                        </a:cubicBezTo>
                        <a:lnTo>
                          <a:pt x="83153" y="88202"/>
                        </a:lnTo>
                        <a:cubicBezTo>
                          <a:pt x="47720" y="138303"/>
                          <a:pt x="10096" y="201359"/>
                          <a:pt x="1334" y="253175"/>
                        </a:cubicBezTo>
                        <a:lnTo>
                          <a:pt x="1334" y="253175"/>
                        </a:lnTo>
                        <a:lnTo>
                          <a:pt x="0" y="252889"/>
                        </a:lnTo>
                        <a:lnTo>
                          <a:pt x="0" y="252889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71" name="Freeform: Shape 17370">
                    <a:extLst>
                      <a:ext uri="{FF2B5EF4-FFF2-40B4-BE49-F238E27FC236}">
                        <a16:creationId xmlns:a16="http://schemas.microsoft.com/office/drawing/2014/main" id="{C85CC0A2-7BD3-47BD-B25F-41DEB98C3A5B}"/>
                      </a:ext>
                    </a:extLst>
                  </p:cNvPr>
                  <p:cNvSpPr/>
                  <p:nvPr/>
                </p:nvSpPr>
                <p:spPr>
                  <a:xfrm>
                    <a:off x="4294060" y="4852645"/>
                    <a:ext cx="151637" cy="252222"/>
                  </a:xfrm>
                  <a:custGeom>
                    <a:avLst/>
                    <a:gdLst>
                      <a:gd name="connsiteX0" fmla="*/ 143923 w 151637"/>
                      <a:gd name="connsiteY0" fmla="*/ 16478 h 252222"/>
                      <a:gd name="connsiteX1" fmla="*/ 143923 w 151637"/>
                      <a:gd name="connsiteY1" fmla="*/ 16478 h 252222"/>
                      <a:gd name="connsiteX2" fmla="*/ 151447 w 151637"/>
                      <a:gd name="connsiteY2" fmla="*/ 0 h 252222"/>
                      <a:gd name="connsiteX3" fmla="*/ 151447 w 151637"/>
                      <a:gd name="connsiteY3" fmla="*/ 0 h 252222"/>
                      <a:gd name="connsiteX4" fmla="*/ 151447 w 151637"/>
                      <a:gd name="connsiteY4" fmla="*/ 0 h 252222"/>
                      <a:gd name="connsiteX5" fmla="*/ 151638 w 151637"/>
                      <a:gd name="connsiteY5" fmla="*/ 95 h 252222"/>
                      <a:gd name="connsiteX6" fmla="*/ 87725 w 151637"/>
                      <a:gd name="connsiteY6" fmla="*/ 90107 h 252222"/>
                      <a:gd name="connsiteX7" fmla="*/ 87725 w 151637"/>
                      <a:gd name="connsiteY7" fmla="*/ 90107 h 252222"/>
                      <a:gd name="connsiteX8" fmla="*/ 0 w 151637"/>
                      <a:gd name="connsiteY8" fmla="*/ 252222 h 252222"/>
                      <a:gd name="connsiteX9" fmla="*/ 0 w 151637"/>
                      <a:gd name="connsiteY9" fmla="*/ 252222 h 252222"/>
                      <a:gd name="connsiteX10" fmla="*/ 190 w 151637"/>
                      <a:gd name="connsiteY10" fmla="*/ 250127 h 252222"/>
                      <a:gd name="connsiteX11" fmla="*/ 190 w 151637"/>
                      <a:gd name="connsiteY11" fmla="*/ 250127 h 252222"/>
                      <a:gd name="connsiteX12" fmla="*/ 143923 w 151637"/>
                      <a:gd name="connsiteY12" fmla="*/ 16478 h 252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1637" h="252222">
                        <a:moveTo>
                          <a:pt x="143923" y="16478"/>
                        </a:moveTo>
                        <a:lnTo>
                          <a:pt x="143923" y="16478"/>
                        </a:lnTo>
                        <a:cubicBezTo>
                          <a:pt x="148209" y="7239"/>
                          <a:pt x="151447" y="0"/>
                          <a:pt x="151447" y="0"/>
                        </a:cubicBezTo>
                        <a:lnTo>
                          <a:pt x="151447" y="0"/>
                        </a:lnTo>
                        <a:lnTo>
                          <a:pt x="151447" y="0"/>
                        </a:lnTo>
                        <a:lnTo>
                          <a:pt x="151638" y="95"/>
                        </a:lnTo>
                        <a:cubicBezTo>
                          <a:pt x="151543" y="190"/>
                          <a:pt x="121539" y="39053"/>
                          <a:pt x="87725" y="90107"/>
                        </a:cubicBezTo>
                        <a:lnTo>
                          <a:pt x="87725" y="90107"/>
                        </a:lnTo>
                        <a:cubicBezTo>
                          <a:pt x="53912" y="141065"/>
                          <a:pt x="16288" y="204216"/>
                          <a:pt x="0" y="252222"/>
                        </a:cubicBezTo>
                        <a:lnTo>
                          <a:pt x="0" y="252222"/>
                        </a:lnTo>
                        <a:cubicBezTo>
                          <a:pt x="95" y="251555"/>
                          <a:pt x="95" y="250793"/>
                          <a:pt x="190" y="250127"/>
                        </a:cubicBezTo>
                        <a:lnTo>
                          <a:pt x="190" y="250127"/>
                        </a:lnTo>
                        <a:cubicBezTo>
                          <a:pt x="24003" y="158210"/>
                          <a:pt x="139541" y="25813"/>
                          <a:pt x="143923" y="16478"/>
                        </a:cubicBezTo>
                        <a:close/>
                      </a:path>
                    </a:pathLst>
                  </a:custGeom>
                  <a:solidFill>
                    <a:srgbClr val="39646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72" name="Freeform: Shape 17371">
                    <a:extLst>
                      <a:ext uri="{FF2B5EF4-FFF2-40B4-BE49-F238E27FC236}">
                        <a16:creationId xmlns:a16="http://schemas.microsoft.com/office/drawing/2014/main" id="{9828C512-EA71-49E2-8EB4-75A4942E5B25}"/>
                      </a:ext>
                    </a:extLst>
                  </p:cNvPr>
                  <p:cNvSpPr/>
                  <p:nvPr/>
                </p:nvSpPr>
                <p:spPr>
                  <a:xfrm>
                    <a:off x="4294222" y="4852550"/>
                    <a:ext cx="151474" cy="252317"/>
                  </a:xfrm>
                  <a:custGeom>
                    <a:avLst/>
                    <a:gdLst>
                      <a:gd name="connsiteX0" fmla="*/ 136997 w 151474"/>
                      <a:gd name="connsiteY0" fmla="*/ 33909 h 252317"/>
                      <a:gd name="connsiteX1" fmla="*/ 136997 w 151474"/>
                      <a:gd name="connsiteY1" fmla="*/ 33909 h 252317"/>
                      <a:gd name="connsiteX2" fmla="*/ 150999 w 151474"/>
                      <a:gd name="connsiteY2" fmla="*/ 0 h 252317"/>
                      <a:gd name="connsiteX3" fmla="*/ 150999 w 151474"/>
                      <a:gd name="connsiteY3" fmla="*/ 0 h 252317"/>
                      <a:gd name="connsiteX4" fmla="*/ 150999 w 151474"/>
                      <a:gd name="connsiteY4" fmla="*/ 0 h 252317"/>
                      <a:gd name="connsiteX5" fmla="*/ 151475 w 151474"/>
                      <a:gd name="connsiteY5" fmla="*/ 95 h 252317"/>
                      <a:gd name="connsiteX6" fmla="*/ 92325 w 151474"/>
                      <a:gd name="connsiteY6" fmla="*/ 92869 h 252317"/>
                      <a:gd name="connsiteX7" fmla="*/ 92325 w 151474"/>
                      <a:gd name="connsiteY7" fmla="*/ 92869 h 252317"/>
                      <a:gd name="connsiteX8" fmla="*/ 28 w 151474"/>
                      <a:gd name="connsiteY8" fmla="*/ 252317 h 252317"/>
                      <a:gd name="connsiteX9" fmla="*/ 28 w 151474"/>
                      <a:gd name="connsiteY9" fmla="*/ 252317 h 252317"/>
                      <a:gd name="connsiteX10" fmla="*/ 28 w 151474"/>
                      <a:gd name="connsiteY10" fmla="*/ 250412 h 252317"/>
                      <a:gd name="connsiteX11" fmla="*/ 28 w 151474"/>
                      <a:gd name="connsiteY11" fmla="*/ 250412 h 252317"/>
                      <a:gd name="connsiteX12" fmla="*/ 136997 w 151474"/>
                      <a:gd name="connsiteY12" fmla="*/ 33909 h 252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1474" h="252317">
                        <a:moveTo>
                          <a:pt x="136997" y="33909"/>
                        </a:moveTo>
                        <a:lnTo>
                          <a:pt x="136997" y="33909"/>
                        </a:lnTo>
                        <a:cubicBezTo>
                          <a:pt x="145665" y="15430"/>
                          <a:pt x="150999" y="95"/>
                          <a:pt x="150999" y="0"/>
                        </a:cubicBezTo>
                        <a:lnTo>
                          <a:pt x="150999" y="0"/>
                        </a:lnTo>
                        <a:lnTo>
                          <a:pt x="150999" y="0"/>
                        </a:lnTo>
                        <a:lnTo>
                          <a:pt x="151475" y="95"/>
                        </a:lnTo>
                        <a:cubicBezTo>
                          <a:pt x="151475" y="190"/>
                          <a:pt x="124615" y="40862"/>
                          <a:pt x="92325" y="92869"/>
                        </a:cubicBezTo>
                        <a:lnTo>
                          <a:pt x="92325" y="92869"/>
                        </a:lnTo>
                        <a:cubicBezTo>
                          <a:pt x="60035" y="144780"/>
                          <a:pt x="22411" y="207836"/>
                          <a:pt x="28" y="252317"/>
                        </a:cubicBezTo>
                        <a:lnTo>
                          <a:pt x="28" y="252317"/>
                        </a:lnTo>
                        <a:cubicBezTo>
                          <a:pt x="123" y="251841"/>
                          <a:pt x="-68" y="250889"/>
                          <a:pt x="28" y="250412"/>
                        </a:cubicBezTo>
                        <a:lnTo>
                          <a:pt x="28" y="250412"/>
                        </a:lnTo>
                        <a:cubicBezTo>
                          <a:pt x="28412" y="170974"/>
                          <a:pt x="128425" y="52388"/>
                          <a:pt x="136997" y="33909"/>
                        </a:cubicBezTo>
                        <a:close/>
                      </a:path>
                    </a:pathLst>
                  </a:custGeom>
                  <a:solidFill>
                    <a:srgbClr val="4271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73" name="Freeform: Shape 17372">
                    <a:extLst>
                      <a:ext uri="{FF2B5EF4-FFF2-40B4-BE49-F238E27FC236}">
                        <a16:creationId xmlns:a16="http://schemas.microsoft.com/office/drawing/2014/main" id="{C30775C6-055F-4B28-8396-F9805A199657}"/>
                      </a:ext>
                    </a:extLst>
                  </p:cNvPr>
                  <p:cNvSpPr/>
                  <p:nvPr/>
                </p:nvSpPr>
                <p:spPr>
                  <a:xfrm>
                    <a:off x="4294044" y="4852455"/>
                    <a:ext cx="151653" cy="252602"/>
                  </a:xfrm>
                  <a:custGeom>
                    <a:avLst/>
                    <a:gdLst>
                      <a:gd name="connsiteX0" fmla="*/ 130508 w 151653"/>
                      <a:gd name="connsiteY0" fmla="*/ 51245 h 252602"/>
                      <a:gd name="connsiteX1" fmla="*/ 130508 w 151653"/>
                      <a:gd name="connsiteY1" fmla="*/ 51245 h 252602"/>
                      <a:gd name="connsiteX2" fmla="*/ 150987 w 151653"/>
                      <a:gd name="connsiteY2" fmla="*/ 0 h 252602"/>
                      <a:gd name="connsiteX3" fmla="*/ 150987 w 151653"/>
                      <a:gd name="connsiteY3" fmla="*/ 0 h 252602"/>
                      <a:gd name="connsiteX4" fmla="*/ 150987 w 151653"/>
                      <a:gd name="connsiteY4" fmla="*/ 0 h 252602"/>
                      <a:gd name="connsiteX5" fmla="*/ 151653 w 151653"/>
                      <a:gd name="connsiteY5" fmla="*/ 190 h 252602"/>
                      <a:gd name="connsiteX6" fmla="*/ 97170 w 151653"/>
                      <a:gd name="connsiteY6" fmla="*/ 95726 h 252602"/>
                      <a:gd name="connsiteX7" fmla="*/ 97170 w 151653"/>
                      <a:gd name="connsiteY7" fmla="*/ 95726 h 252602"/>
                      <a:gd name="connsiteX8" fmla="*/ 206 w 151653"/>
                      <a:gd name="connsiteY8" fmla="*/ 252603 h 252602"/>
                      <a:gd name="connsiteX9" fmla="*/ 206 w 151653"/>
                      <a:gd name="connsiteY9" fmla="*/ 252603 h 252602"/>
                      <a:gd name="connsiteX10" fmla="*/ 15 w 151653"/>
                      <a:gd name="connsiteY10" fmla="*/ 250889 h 252602"/>
                      <a:gd name="connsiteX11" fmla="*/ 15 w 151653"/>
                      <a:gd name="connsiteY11" fmla="*/ 250889 h 252602"/>
                      <a:gd name="connsiteX12" fmla="*/ 130508 w 151653"/>
                      <a:gd name="connsiteY12" fmla="*/ 51245 h 252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1653" h="252602">
                        <a:moveTo>
                          <a:pt x="130508" y="51245"/>
                        </a:moveTo>
                        <a:lnTo>
                          <a:pt x="130508" y="51245"/>
                        </a:lnTo>
                        <a:cubicBezTo>
                          <a:pt x="143462" y="23527"/>
                          <a:pt x="150987" y="0"/>
                          <a:pt x="150987" y="0"/>
                        </a:cubicBezTo>
                        <a:lnTo>
                          <a:pt x="150987" y="0"/>
                        </a:lnTo>
                        <a:lnTo>
                          <a:pt x="150987" y="0"/>
                        </a:lnTo>
                        <a:lnTo>
                          <a:pt x="151653" y="190"/>
                        </a:lnTo>
                        <a:cubicBezTo>
                          <a:pt x="151653" y="286"/>
                          <a:pt x="127936" y="42863"/>
                          <a:pt x="97170" y="95726"/>
                        </a:cubicBezTo>
                        <a:lnTo>
                          <a:pt x="97170" y="95726"/>
                        </a:lnTo>
                        <a:cubicBezTo>
                          <a:pt x="66500" y="148495"/>
                          <a:pt x="28876" y="211646"/>
                          <a:pt x="206" y="252603"/>
                        </a:cubicBezTo>
                        <a:lnTo>
                          <a:pt x="206" y="252603"/>
                        </a:lnTo>
                        <a:cubicBezTo>
                          <a:pt x="301" y="252222"/>
                          <a:pt x="-80" y="251270"/>
                          <a:pt x="15" y="250889"/>
                        </a:cubicBezTo>
                        <a:lnTo>
                          <a:pt x="15" y="250889"/>
                        </a:lnTo>
                        <a:cubicBezTo>
                          <a:pt x="33162" y="183642"/>
                          <a:pt x="117554" y="79058"/>
                          <a:pt x="130508" y="51245"/>
                        </a:cubicBezTo>
                        <a:close/>
                      </a:path>
                    </a:pathLst>
                  </a:custGeom>
                  <a:solidFill>
                    <a:srgbClr val="4A7E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74" name="Freeform: Shape 17373">
                    <a:extLst>
                      <a:ext uri="{FF2B5EF4-FFF2-40B4-BE49-F238E27FC236}">
                        <a16:creationId xmlns:a16="http://schemas.microsoft.com/office/drawing/2014/main" id="{CC505B90-AECF-40CD-BCE4-BE67DE73C5F7}"/>
                      </a:ext>
                    </a:extLst>
                  </p:cNvPr>
                  <p:cNvSpPr/>
                  <p:nvPr/>
                </p:nvSpPr>
                <p:spPr>
                  <a:xfrm>
                    <a:off x="4294155" y="4852360"/>
                    <a:ext cx="151638" cy="252793"/>
                  </a:xfrm>
                  <a:custGeom>
                    <a:avLst/>
                    <a:gdLst>
                      <a:gd name="connsiteX0" fmla="*/ 123730 w 151638"/>
                      <a:gd name="connsiteY0" fmla="*/ 68675 h 252793"/>
                      <a:gd name="connsiteX1" fmla="*/ 123730 w 151638"/>
                      <a:gd name="connsiteY1" fmla="*/ 68675 h 252793"/>
                      <a:gd name="connsiteX2" fmla="*/ 150781 w 151638"/>
                      <a:gd name="connsiteY2" fmla="*/ 0 h 252793"/>
                      <a:gd name="connsiteX3" fmla="*/ 150781 w 151638"/>
                      <a:gd name="connsiteY3" fmla="*/ 0 h 252793"/>
                      <a:gd name="connsiteX4" fmla="*/ 150781 w 151638"/>
                      <a:gd name="connsiteY4" fmla="*/ 0 h 252793"/>
                      <a:gd name="connsiteX5" fmla="*/ 151638 w 151638"/>
                      <a:gd name="connsiteY5" fmla="*/ 286 h 252793"/>
                      <a:gd name="connsiteX6" fmla="*/ 101918 w 151638"/>
                      <a:gd name="connsiteY6" fmla="*/ 98584 h 252793"/>
                      <a:gd name="connsiteX7" fmla="*/ 101918 w 151638"/>
                      <a:gd name="connsiteY7" fmla="*/ 98584 h 252793"/>
                      <a:gd name="connsiteX8" fmla="*/ 381 w 151638"/>
                      <a:gd name="connsiteY8" fmla="*/ 252794 h 252793"/>
                      <a:gd name="connsiteX9" fmla="*/ 381 w 151638"/>
                      <a:gd name="connsiteY9" fmla="*/ 252794 h 252793"/>
                      <a:gd name="connsiteX10" fmla="*/ 0 w 151638"/>
                      <a:gd name="connsiteY10" fmla="*/ 251270 h 252793"/>
                      <a:gd name="connsiteX11" fmla="*/ 0 w 151638"/>
                      <a:gd name="connsiteY11" fmla="*/ 251270 h 252793"/>
                      <a:gd name="connsiteX12" fmla="*/ 123730 w 151638"/>
                      <a:gd name="connsiteY12" fmla="*/ 68675 h 252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1638" h="252793">
                        <a:moveTo>
                          <a:pt x="123730" y="68675"/>
                        </a:moveTo>
                        <a:lnTo>
                          <a:pt x="123730" y="68675"/>
                        </a:lnTo>
                        <a:cubicBezTo>
                          <a:pt x="140970" y="31623"/>
                          <a:pt x="150686" y="95"/>
                          <a:pt x="150781" y="0"/>
                        </a:cubicBezTo>
                        <a:lnTo>
                          <a:pt x="150781" y="0"/>
                        </a:lnTo>
                        <a:lnTo>
                          <a:pt x="150781" y="0"/>
                        </a:lnTo>
                        <a:lnTo>
                          <a:pt x="151638" y="286"/>
                        </a:lnTo>
                        <a:cubicBezTo>
                          <a:pt x="151638" y="381"/>
                          <a:pt x="131064" y="44767"/>
                          <a:pt x="101918" y="98584"/>
                        </a:cubicBezTo>
                        <a:lnTo>
                          <a:pt x="101918" y="98584"/>
                        </a:lnTo>
                        <a:cubicBezTo>
                          <a:pt x="72866" y="152305"/>
                          <a:pt x="35147" y="215360"/>
                          <a:pt x="381" y="252794"/>
                        </a:cubicBezTo>
                        <a:lnTo>
                          <a:pt x="381" y="252794"/>
                        </a:lnTo>
                        <a:cubicBezTo>
                          <a:pt x="381" y="252508"/>
                          <a:pt x="0" y="251460"/>
                          <a:pt x="0" y="251270"/>
                        </a:cubicBezTo>
                        <a:lnTo>
                          <a:pt x="0" y="251270"/>
                        </a:lnTo>
                        <a:cubicBezTo>
                          <a:pt x="37624" y="196406"/>
                          <a:pt x="106490" y="105632"/>
                          <a:pt x="123730" y="68675"/>
                        </a:cubicBezTo>
                        <a:close/>
                      </a:path>
                    </a:pathLst>
                  </a:custGeom>
                  <a:solidFill>
                    <a:srgbClr val="528B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75" name="Freeform: Shape 17374">
                    <a:extLst>
                      <a:ext uri="{FF2B5EF4-FFF2-40B4-BE49-F238E27FC236}">
                        <a16:creationId xmlns:a16="http://schemas.microsoft.com/office/drawing/2014/main" id="{8665414A-399B-48B0-BBAC-A37DF80CD8DC}"/>
                      </a:ext>
                    </a:extLst>
                  </p:cNvPr>
                  <p:cNvSpPr/>
                  <p:nvPr/>
                </p:nvSpPr>
                <p:spPr>
                  <a:xfrm>
                    <a:off x="4294155" y="4852169"/>
                    <a:ext cx="151638" cy="253079"/>
                  </a:xfrm>
                  <a:custGeom>
                    <a:avLst/>
                    <a:gdLst>
                      <a:gd name="connsiteX0" fmla="*/ 116967 w 151638"/>
                      <a:gd name="connsiteY0" fmla="*/ 86106 h 253079"/>
                      <a:gd name="connsiteX1" fmla="*/ 116967 w 151638"/>
                      <a:gd name="connsiteY1" fmla="*/ 86106 h 253079"/>
                      <a:gd name="connsiteX2" fmla="*/ 150495 w 151638"/>
                      <a:gd name="connsiteY2" fmla="*/ 0 h 253079"/>
                      <a:gd name="connsiteX3" fmla="*/ 150495 w 151638"/>
                      <a:gd name="connsiteY3" fmla="*/ 0 h 253079"/>
                      <a:gd name="connsiteX4" fmla="*/ 150495 w 151638"/>
                      <a:gd name="connsiteY4" fmla="*/ 0 h 253079"/>
                      <a:gd name="connsiteX5" fmla="*/ 151638 w 151638"/>
                      <a:gd name="connsiteY5" fmla="*/ 286 h 253079"/>
                      <a:gd name="connsiteX6" fmla="*/ 106680 w 151638"/>
                      <a:gd name="connsiteY6" fmla="*/ 101441 h 253079"/>
                      <a:gd name="connsiteX7" fmla="*/ 106680 w 151638"/>
                      <a:gd name="connsiteY7" fmla="*/ 101441 h 253079"/>
                      <a:gd name="connsiteX8" fmla="*/ 572 w 151638"/>
                      <a:gd name="connsiteY8" fmla="*/ 253079 h 253079"/>
                      <a:gd name="connsiteX9" fmla="*/ 572 w 151638"/>
                      <a:gd name="connsiteY9" fmla="*/ 253079 h 253079"/>
                      <a:gd name="connsiteX10" fmla="*/ 0 w 151638"/>
                      <a:gd name="connsiteY10" fmla="*/ 251746 h 253079"/>
                      <a:gd name="connsiteX11" fmla="*/ 0 w 151638"/>
                      <a:gd name="connsiteY11" fmla="*/ 251746 h 253079"/>
                      <a:gd name="connsiteX12" fmla="*/ 116967 w 151638"/>
                      <a:gd name="connsiteY12" fmla="*/ 86106 h 253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1638" h="253079">
                        <a:moveTo>
                          <a:pt x="116967" y="86106"/>
                        </a:moveTo>
                        <a:lnTo>
                          <a:pt x="116967" y="86106"/>
                        </a:lnTo>
                        <a:cubicBezTo>
                          <a:pt x="138494" y="39814"/>
                          <a:pt x="150495" y="95"/>
                          <a:pt x="150495" y="0"/>
                        </a:cubicBezTo>
                        <a:lnTo>
                          <a:pt x="150495" y="0"/>
                        </a:lnTo>
                        <a:lnTo>
                          <a:pt x="150495" y="0"/>
                        </a:lnTo>
                        <a:lnTo>
                          <a:pt x="151638" y="286"/>
                        </a:lnTo>
                        <a:cubicBezTo>
                          <a:pt x="151638" y="286"/>
                          <a:pt x="134303" y="46672"/>
                          <a:pt x="106680" y="101441"/>
                        </a:cubicBezTo>
                        <a:lnTo>
                          <a:pt x="106680" y="101441"/>
                        </a:lnTo>
                        <a:cubicBezTo>
                          <a:pt x="79153" y="156115"/>
                          <a:pt x="41529" y="219170"/>
                          <a:pt x="572" y="253079"/>
                        </a:cubicBezTo>
                        <a:lnTo>
                          <a:pt x="572" y="253079"/>
                        </a:lnTo>
                        <a:cubicBezTo>
                          <a:pt x="572" y="252984"/>
                          <a:pt x="0" y="251841"/>
                          <a:pt x="0" y="251746"/>
                        </a:cubicBezTo>
                        <a:lnTo>
                          <a:pt x="0" y="251746"/>
                        </a:lnTo>
                        <a:cubicBezTo>
                          <a:pt x="42196" y="209264"/>
                          <a:pt x="95441" y="132398"/>
                          <a:pt x="116967" y="86106"/>
                        </a:cubicBezTo>
                        <a:close/>
                      </a:path>
                    </a:pathLst>
                  </a:custGeom>
                  <a:solidFill>
                    <a:srgbClr val="5A97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76" name="Freeform: Shape 17375">
                    <a:extLst>
                      <a:ext uri="{FF2B5EF4-FFF2-40B4-BE49-F238E27FC236}">
                        <a16:creationId xmlns:a16="http://schemas.microsoft.com/office/drawing/2014/main" id="{6AF5B7D9-5C64-4F16-B404-E5D7F164A5E9}"/>
                      </a:ext>
                    </a:extLst>
                  </p:cNvPr>
                  <p:cNvSpPr/>
                  <p:nvPr/>
                </p:nvSpPr>
                <p:spPr>
                  <a:xfrm>
                    <a:off x="4294155" y="4852074"/>
                    <a:ext cx="151638" cy="253269"/>
                  </a:xfrm>
                  <a:custGeom>
                    <a:avLst/>
                    <a:gdLst>
                      <a:gd name="connsiteX0" fmla="*/ 0 w 151638"/>
                      <a:gd name="connsiteY0" fmla="*/ 252127 h 253269"/>
                      <a:gd name="connsiteX1" fmla="*/ 110300 w 151638"/>
                      <a:gd name="connsiteY1" fmla="*/ 103442 h 253269"/>
                      <a:gd name="connsiteX2" fmla="*/ 110300 w 151638"/>
                      <a:gd name="connsiteY2" fmla="*/ 103442 h 253269"/>
                      <a:gd name="connsiteX3" fmla="*/ 150304 w 151638"/>
                      <a:gd name="connsiteY3" fmla="*/ 0 h 253269"/>
                      <a:gd name="connsiteX4" fmla="*/ 150304 w 151638"/>
                      <a:gd name="connsiteY4" fmla="*/ 0 h 253269"/>
                      <a:gd name="connsiteX5" fmla="*/ 150304 w 151638"/>
                      <a:gd name="connsiteY5" fmla="*/ 0 h 253269"/>
                      <a:gd name="connsiteX6" fmla="*/ 151638 w 151638"/>
                      <a:gd name="connsiteY6" fmla="*/ 381 h 253269"/>
                      <a:gd name="connsiteX7" fmla="*/ 762 w 151638"/>
                      <a:gd name="connsiteY7" fmla="*/ 253270 h 253269"/>
                      <a:gd name="connsiteX8" fmla="*/ 762 w 151638"/>
                      <a:gd name="connsiteY8" fmla="*/ 253270 h 253269"/>
                      <a:gd name="connsiteX9" fmla="*/ 0 w 151638"/>
                      <a:gd name="connsiteY9" fmla="*/ 252127 h 253269"/>
                      <a:gd name="connsiteX10" fmla="*/ 0 w 151638"/>
                      <a:gd name="connsiteY10" fmla="*/ 252127 h 253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1638" h="253269">
                        <a:moveTo>
                          <a:pt x="0" y="252127"/>
                        </a:moveTo>
                        <a:cubicBezTo>
                          <a:pt x="46768" y="222028"/>
                          <a:pt x="84487" y="158972"/>
                          <a:pt x="110300" y="103442"/>
                        </a:cubicBezTo>
                        <a:lnTo>
                          <a:pt x="110300" y="103442"/>
                        </a:lnTo>
                        <a:cubicBezTo>
                          <a:pt x="136208" y="47911"/>
                          <a:pt x="150304" y="95"/>
                          <a:pt x="150304" y="0"/>
                        </a:cubicBezTo>
                        <a:lnTo>
                          <a:pt x="150304" y="0"/>
                        </a:lnTo>
                        <a:lnTo>
                          <a:pt x="150304" y="0"/>
                        </a:lnTo>
                        <a:lnTo>
                          <a:pt x="151638" y="381"/>
                        </a:lnTo>
                        <a:cubicBezTo>
                          <a:pt x="151543" y="476"/>
                          <a:pt x="95060" y="192405"/>
                          <a:pt x="762" y="253270"/>
                        </a:cubicBezTo>
                        <a:lnTo>
                          <a:pt x="762" y="253270"/>
                        </a:lnTo>
                        <a:lnTo>
                          <a:pt x="0" y="252127"/>
                        </a:lnTo>
                        <a:lnTo>
                          <a:pt x="0" y="252127"/>
                        </a:lnTo>
                        <a:close/>
                      </a:path>
                    </a:pathLst>
                  </a:custGeom>
                  <a:solidFill>
                    <a:srgbClr val="61A29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811" name="Graphic 1">
                <a:extLst>
                  <a:ext uri="{FF2B5EF4-FFF2-40B4-BE49-F238E27FC236}">
                    <a16:creationId xmlns:a16="http://schemas.microsoft.com/office/drawing/2014/main" id="{19D78CF6-EC5D-4D7D-A979-A6D583AE906D}"/>
                  </a:ext>
                </a:extLst>
              </p:cNvPr>
              <p:cNvGrpSpPr/>
              <p:nvPr/>
            </p:nvGrpSpPr>
            <p:grpSpPr>
              <a:xfrm>
                <a:off x="3856576" y="5033525"/>
                <a:ext cx="540353" cy="596931"/>
                <a:chOff x="3856576" y="5033525"/>
                <a:chExt cx="540353" cy="596931"/>
              </a:xfrm>
              <a:solidFill>
                <a:schemeClr val="accent1"/>
              </a:solidFill>
            </p:grpSpPr>
            <p:sp>
              <p:nvSpPr>
                <p:cNvPr id="17354" name="Freeform: Shape 17353">
                  <a:extLst>
                    <a:ext uri="{FF2B5EF4-FFF2-40B4-BE49-F238E27FC236}">
                      <a16:creationId xmlns:a16="http://schemas.microsoft.com/office/drawing/2014/main" id="{EC6C0F98-19A5-45E7-A88A-2517F96CCED5}"/>
                    </a:ext>
                  </a:extLst>
                </p:cNvPr>
                <p:cNvSpPr/>
                <p:nvPr/>
              </p:nvSpPr>
              <p:spPr>
                <a:xfrm>
                  <a:off x="4213954" y="5033525"/>
                  <a:ext cx="97059" cy="71437"/>
                </a:xfrm>
                <a:custGeom>
                  <a:avLst/>
                  <a:gdLst>
                    <a:gd name="connsiteX0" fmla="*/ 80296 w 97059"/>
                    <a:gd name="connsiteY0" fmla="*/ 71438 h 71437"/>
                    <a:gd name="connsiteX1" fmla="*/ 91726 w 97059"/>
                    <a:gd name="connsiteY1" fmla="*/ 15049 h 71437"/>
                    <a:gd name="connsiteX2" fmla="*/ 97060 w 97059"/>
                    <a:gd name="connsiteY2" fmla="*/ 1905 h 71437"/>
                    <a:gd name="connsiteX3" fmla="*/ 0 w 97059"/>
                    <a:gd name="connsiteY3" fmla="*/ 0 h 71437"/>
                    <a:gd name="connsiteX4" fmla="*/ 75438 w 97059"/>
                    <a:gd name="connsiteY4" fmla="*/ 24098 h 71437"/>
                    <a:gd name="connsiteX5" fmla="*/ 80296 w 97059"/>
                    <a:gd name="connsiteY5" fmla="*/ 71438 h 71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059" h="71437">
                      <a:moveTo>
                        <a:pt x="80296" y="71438"/>
                      </a:moveTo>
                      <a:cubicBezTo>
                        <a:pt x="82963" y="44958"/>
                        <a:pt x="87916" y="26289"/>
                        <a:pt x="91726" y="15049"/>
                      </a:cubicBezTo>
                      <a:lnTo>
                        <a:pt x="97060" y="1905"/>
                      </a:lnTo>
                      <a:cubicBezTo>
                        <a:pt x="47244" y="28194"/>
                        <a:pt x="0" y="0"/>
                        <a:pt x="0" y="0"/>
                      </a:cubicBezTo>
                      <a:cubicBezTo>
                        <a:pt x="30861" y="26956"/>
                        <a:pt x="59150" y="27337"/>
                        <a:pt x="75438" y="24098"/>
                      </a:cubicBezTo>
                      <a:cubicBezTo>
                        <a:pt x="72104" y="48387"/>
                        <a:pt x="80296" y="71438"/>
                        <a:pt x="80296" y="71438"/>
                      </a:cubicBezTo>
                      <a:close/>
                    </a:path>
                  </a:pathLst>
                </a:custGeom>
                <a:solidFill>
                  <a:srgbClr val="478C88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55" name="Freeform: Shape 17354">
                  <a:extLst>
                    <a:ext uri="{FF2B5EF4-FFF2-40B4-BE49-F238E27FC236}">
                      <a16:creationId xmlns:a16="http://schemas.microsoft.com/office/drawing/2014/main" id="{28C23902-21D9-474E-9770-70DFA8E75A31}"/>
                    </a:ext>
                  </a:extLst>
                </p:cNvPr>
                <p:cNvSpPr/>
                <p:nvPr/>
              </p:nvSpPr>
              <p:spPr>
                <a:xfrm>
                  <a:off x="4341017" y="5063434"/>
                  <a:ext cx="55912" cy="78962"/>
                </a:xfrm>
                <a:custGeom>
                  <a:avLst/>
                  <a:gdLst>
                    <a:gd name="connsiteX0" fmla="*/ 1 w 55912"/>
                    <a:gd name="connsiteY0" fmla="*/ 8858 h 78962"/>
                    <a:gd name="connsiteX1" fmla="*/ 55912 w 55912"/>
                    <a:gd name="connsiteY1" fmla="*/ 78962 h 78962"/>
                    <a:gd name="connsiteX2" fmla="*/ 7811 w 55912"/>
                    <a:gd name="connsiteY2" fmla="*/ 0 h 78962"/>
                    <a:gd name="connsiteX3" fmla="*/ 1 w 55912"/>
                    <a:gd name="connsiteY3" fmla="*/ 8858 h 789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912" h="78962">
                      <a:moveTo>
                        <a:pt x="1" y="8858"/>
                      </a:moveTo>
                      <a:cubicBezTo>
                        <a:pt x="1" y="8858"/>
                        <a:pt x="-761" y="51435"/>
                        <a:pt x="55912" y="78962"/>
                      </a:cubicBezTo>
                      <a:cubicBezTo>
                        <a:pt x="55912" y="78962"/>
                        <a:pt x="11240" y="46291"/>
                        <a:pt x="7811" y="0"/>
                      </a:cubicBezTo>
                      <a:lnTo>
                        <a:pt x="1" y="8858"/>
                      </a:lnTo>
                      <a:close/>
                    </a:path>
                  </a:pathLst>
                </a:custGeom>
                <a:solidFill>
                  <a:srgbClr val="478C88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56" name="Freeform: Shape 17355">
                  <a:extLst>
                    <a:ext uri="{FF2B5EF4-FFF2-40B4-BE49-F238E27FC236}">
                      <a16:creationId xmlns:a16="http://schemas.microsoft.com/office/drawing/2014/main" id="{DBDBE270-0851-4724-9F01-F1DEFDE7CC0C}"/>
                    </a:ext>
                  </a:extLst>
                </p:cNvPr>
                <p:cNvSpPr/>
                <p:nvPr/>
              </p:nvSpPr>
              <p:spPr>
                <a:xfrm>
                  <a:off x="4078318" y="5141443"/>
                  <a:ext cx="150780" cy="113347"/>
                </a:xfrm>
                <a:custGeom>
                  <a:avLst/>
                  <a:gdLst>
                    <a:gd name="connsiteX0" fmla="*/ 0 w 150780"/>
                    <a:gd name="connsiteY0" fmla="*/ 0 h 113347"/>
                    <a:gd name="connsiteX1" fmla="*/ 150781 w 150780"/>
                    <a:gd name="connsiteY1" fmla="*/ 24098 h 113347"/>
                    <a:gd name="connsiteX2" fmla="*/ 131731 w 150780"/>
                    <a:gd name="connsiteY2" fmla="*/ 113347 h 113347"/>
                    <a:gd name="connsiteX3" fmla="*/ 125730 w 150780"/>
                    <a:gd name="connsiteY3" fmla="*/ 50292 h 113347"/>
                    <a:gd name="connsiteX4" fmla="*/ 0 w 150780"/>
                    <a:gd name="connsiteY4" fmla="*/ 0 h 113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780" h="113347">
                      <a:moveTo>
                        <a:pt x="0" y="0"/>
                      </a:moveTo>
                      <a:cubicBezTo>
                        <a:pt x="0" y="0"/>
                        <a:pt x="64198" y="67342"/>
                        <a:pt x="150781" y="24098"/>
                      </a:cubicBezTo>
                      <a:cubicBezTo>
                        <a:pt x="150781" y="24098"/>
                        <a:pt x="129826" y="63437"/>
                        <a:pt x="131731" y="113347"/>
                      </a:cubicBezTo>
                      <a:cubicBezTo>
                        <a:pt x="131731" y="113347"/>
                        <a:pt x="118205" y="85058"/>
                        <a:pt x="125730" y="50292"/>
                      </a:cubicBezTo>
                      <a:cubicBezTo>
                        <a:pt x="125634" y="50292"/>
                        <a:pt x="46577" y="74676"/>
                        <a:pt x="0" y="0"/>
                      </a:cubicBezTo>
                      <a:close/>
                    </a:path>
                  </a:pathLst>
                </a:custGeom>
                <a:solidFill>
                  <a:srgbClr val="4B938E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57" name="Freeform: Shape 17356">
                  <a:extLst>
                    <a:ext uri="{FF2B5EF4-FFF2-40B4-BE49-F238E27FC236}">
                      <a16:creationId xmlns:a16="http://schemas.microsoft.com/office/drawing/2014/main" id="{9142D9B9-C0D2-4B44-AB2B-8110980DB3BB}"/>
                    </a:ext>
                  </a:extLst>
                </p:cNvPr>
                <p:cNvSpPr/>
                <p:nvPr/>
              </p:nvSpPr>
              <p:spPr>
                <a:xfrm>
                  <a:off x="4258531" y="5202403"/>
                  <a:ext cx="109251" cy="112299"/>
                </a:xfrm>
                <a:custGeom>
                  <a:avLst/>
                  <a:gdLst>
                    <a:gd name="connsiteX0" fmla="*/ 17431 w 109251"/>
                    <a:gd name="connsiteY0" fmla="*/ 0 h 112299"/>
                    <a:gd name="connsiteX1" fmla="*/ 109252 w 109251"/>
                    <a:gd name="connsiteY1" fmla="*/ 112300 h 112299"/>
                    <a:gd name="connsiteX2" fmla="*/ 0 w 109251"/>
                    <a:gd name="connsiteY2" fmla="*/ 18669 h 112299"/>
                    <a:gd name="connsiteX3" fmla="*/ 17431 w 109251"/>
                    <a:gd name="connsiteY3" fmla="*/ 0 h 112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251" h="112299">
                      <a:moveTo>
                        <a:pt x="17431" y="0"/>
                      </a:moveTo>
                      <a:cubicBezTo>
                        <a:pt x="17431" y="0"/>
                        <a:pt x="23241" y="85725"/>
                        <a:pt x="109252" y="112300"/>
                      </a:cubicBezTo>
                      <a:cubicBezTo>
                        <a:pt x="109252" y="112300"/>
                        <a:pt x="33909" y="109157"/>
                        <a:pt x="0" y="18669"/>
                      </a:cubicBezTo>
                      <a:lnTo>
                        <a:pt x="17431" y="0"/>
                      </a:lnTo>
                      <a:close/>
                    </a:path>
                  </a:pathLst>
                </a:custGeom>
                <a:solidFill>
                  <a:srgbClr val="4B938E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58" name="Freeform: Shape 17357">
                  <a:extLst>
                    <a:ext uri="{FF2B5EF4-FFF2-40B4-BE49-F238E27FC236}">
                      <a16:creationId xmlns:a16="http://schemas.microsoft.com/office/drawing/2014/main" id="{F1C230E8-04CA-410B-A168-6A6428BBBBC9}"/>
                    </a:ext>
                  </a:extLst>
                </p:cNvPr>
                <p:cNvSpPr/>
                <p:nvPr/>
              </p:nvSpPr>
              <p:spPr>
                <a:xfrm>
                  <a:off x="3967257" y="5247933"/>
                  <a:ext cx="186404" cy="139922"/>
                </a:xfrm>
                <a:custGeom>
                  <a:avLst/>
                  <a:gdLst>
                    <a:gd name="connsiteX0" fmla="*/ 0 w 186404"/>
                    <a:gd name="connsiteY0" fmla="*/ 0 h 139922"/>
                    <a:gd name="connsiteX1" fmla="*/ 186404 w 186404"/>
                    <a:gd name="connsiteY1" fmla="*/ 36481 h 139922"/>
                    <a:gd name="connsiteX2" fmla="*/ 161449 w 186404"/>
                    <a:gd name="connsiteY2" fmla="*/ 139922 h 139922"/>
                    <a:gd name="connsiteX3" fmla="*/ 158591 w 186404"/>
                    <a:gd name="connsiteY3" fmla="*/ 64198 h 139922"/>
                    <a:gd name="connsiteX4" fmla="*/ 0 w 186404"/>
                    <a:gd name="connsiteY4" fmla="*/ 0 h 139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404" h="139922">
                      <a:moveTo>
                        <a:pt x="0" y="0"/>
                      </a:moveTo>
                      <a:cubicBezTo>
                        <a:pt x="0" y="0"/>
                        <a:pt x="75438" y="89916"/>
                        <a:pt x="186404" y="36481"/>
                      </a:cubicBezTo>
                      <a:cubicBezTo>
                        <a:pt x="186404" y="36481"/>
                        <a:pt x="162401" y="84201"/>
                        <a:pt x="161449" y="139922"/>
                      </a:cubicBezTo>
                      <a:cubicBezTo>
                        <a:pt x="161449" y="139922"/>
                        <a:pt x="148780" y="97536"/>
                        <a:pt x="158591" y="64198"/>
                      </a:cubicBezTo>
                      <a:cubicBezTo>
                        <a:pt x="158496" y="64198"/>
                        <a:pt x="64008" y="96393"/>
                        <a:pt x="0" y="0"/>
                      </a:cubicBezTo>
                      <a:close/>
                    </a:path>
                  </a:pathLst>
                </a:custGeom>
                <a:solidFill>
                  <a:srgbClr val="4B938E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59" name="Freeform: Shape 17358">
                  <a:extLst>
                    <a:ext uri="{FF2B5EF4-FFF2-40B4-BE49-F238E27FC236}">
                      <a16:creationId xmlns:a16="http://schemas.microsoft.com/office/drawing/2014/main" id="{18E30546-0E4B-4CCE-8939-249F64048CD0}"/>
                    </a:ext>
                  </a:extLst>
                </p:cNvPr>
                <p:cNvSpPr/>
                <p:nvPr/>
              </p:nvSpPr>
              <p:spPr>
                <a:xfrm>
                  <a:off x="4186808" y="5326038"/>
                  <a:ext cx="138779" cy="136874"/>
                </a:xfrm>
                <a:custGeom>
                  <a:avLst/>
                  <a:gdLst>
                    <a:gd name="connsiteX0" fmla="*/ 21717 w 138779"/>
                    <a:gd name="connsiteY0" fmla="*/ 0 h 136874"/>
                    <a:gd name="connsiteX1" fmla="*/ 138779 w 138779"/>
                    <a:gd name="connsiteY1" fmla="*/ 136874 h 136874"/>
                    <a:gd name="connsiteX2" fmla="*/ 0 w 138779"/>
                    <a:gd name="connsiteY2" fmla="*/ 23717 h 136874"/>
                    <a:gd name="connsiteX3" fmla="*/ 21717 w 138779"/>
                    <a:gd name="connsiteY3" fmla="*/ 0 h 136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8779" h="136874">
                      <a:moveTo>
                        <a:pt x="21717" y="0"/>
                      </a:moveTo>
                      <a:cubicBezTo>
                        <a:pt x="21717" y="0"/>
                        <a:pt x="21622" y="99917"/>
                        <a:pt x="138779" y="136874"/>
                      </a:cubicBezTo>
                      <a:cubicBezTo>
                        <a:pt x="138779" y="136874"/>
                        <a:pt x="2572" y="110680"/>
                        <a:pt x="0" y="23717"/>
                      </a:cubicBezTo>
                      <a:lnTo>
                        <a:pt x="21717" y="0"/>
                      </a:lnTo>
                      <a:close/>
                    </a:path>
                  </a:pathLst>
                </a:custGeom>
                <a:solidFill>
                  <a:srgbClr val="4B938E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60" name="Freeform: Shape 17359">
                  <a:extLst>
                    <a:ext uri="{FF2B5EF4-FFF2-40B4-BE49-F238E27FC236}">
                      <a16:creationId xmlns:a16="http://schemas.microsoft.com/office/drawing/2014/main" id="{0A1EDF9E-0336-4496-84D2-D88EF56B6376}"/>
                    </a:ext>
                  </a:extLst>
                </p:cNvPr>
                <p:cNvSpPr/>
                <p:nvPr/>
              </p:nvSpPr>
              <p:spPr>
                <a:xfrm>
                  <a:off x="3856576" y="5396428"/>
                  <a:ext cx="205930" cy="152781"/>
                </a:xfrm>
                <a:custGeom>
                  <a:avLst/>
                  <a:gdLst>
                    <a:gd name="connsiteX0" fmla="*/ 0 w 205930"/>
                    <a:gd name="connsiteY0" fmla="*/ 0 h 152781"/>
                    <a:gd name="connsiteX1" fmla="*/ 205930 w 205930"/>
                    <a:gd name="connsiteY1" fmla="*/ 26003 h 152781"/>
                    <a:gd name="connsiteX2" fmla="*/ 177736 w 205930"/>
                    <a:gd name="connsiteY2" fmla="*/ 152781 h 152781"/>
                    <a:gd name="connsiteX3" fmla="*/ 168688 w 205930"/>
                    <a:gd name="connsiteY3" fmla="*/ 68294 h 152781"/>
                    <a:gd name="connsiteX4" fmla="*/ 0 w 205930"/>
                    <a:gd name="connsiteY4" fmla="*/ 0 h 152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930" h="152781">
                      <a:moveTo>
                        <a:pt x="0" y="0"/>
                      </a:moveTo>
                      <a:cubicBezTo>
                        <a:pt x="0" y="0"/>
                        <a:pt x="91154" y="84773"/>
                        <a:pt x="205930" y="26003"/>
                      </a:cubicBezTo>
                      <a:cubicBezTo>
                        <a:pt x="205930" y="26003"/>
                        <a:pt x="174212" y="98203"/>
                        <a:pt x="177736" y="152781"/>
                      </a:cubicBezTo>
                      <a:cubicBezTo>
                        <a:pt x="177736" y="152781"/>
                        <a:pt x="155638" y="115538"/>
                        <a:pt x="168688" y="68294"/>
                      </a:cubicBezTo>
                      <a:cubicBezTo>
                        <a:pt x="168688" y="68294"/>
                        <a:pt x="58293" y="81534"/>
                        <a:pt x="0" y="0"/>
                      </a:cubicBezTo>
                      <a:close/>
                    </a:path>
                  </a:pathLst>
                </a:custGeom>
                <a:solidFill>
                  <a:srgbClr val="42827E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61" name="Freeform: Shape 17360">
                  <a:extLst>
                    <a:ext uri="{FF2B5EF4-FFF2-40B4-BE49-F238E27FC236}">
                      <a16:creationId xmlns:a16="http://schemas.microsoft.com/office/drawing/2014/main" id="{E78E13A6-66B2-4E1F-B26A-23B31983AC7A}"/>
                    </a:ext>
                  </a:extLst>
                </p:cNvPr>
                <p:cNvSpPr/>
                <p:nvPr/>
              </p:nvSpPr>
              <p:spPr>
                <a:xfrm>
                  <a:off x="4105845" y="5474532"/>
                  <a:ext cx="143256" cy="155924"/>
                </a:xfrm>
                <a:custGeom>
                  <a:avLst/>
                  <a:gdLst>
                    <a:gd name="connsiteX0" fmla="*/ 24955 w 143256"/>
                    <a:gd name="connsiteY0" fmla="*/ 0 h 155924"/>
                    <a:gd name="connsiteX1" fmla="*/ 143256 w 143256"/>
                    <a:gd name="connsiteY1" fmla="*/ 155924 h 155924"/>
                    <a:gd name="connsiteX2" fmla="*/ 0 w 143256"/>
                    <a:gd name="connsiteY2" fmla="*/ 26860 h 155924"/>
                    <a:gd name="connsiteX3" fmla="*/ 24955 w 143256"/>
                    <a:gd name="connsiteY3" fmla="*/ 0 h 15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256" h="155924">
                      <a:moveTo>
                        <a:pt x="24955" y="0"/>
                      </a:moveTo>
                      <a:cubicBezTo>
                        <a:pt x="24955" y="0"/>
                        <a:pt x="30480" y="112681"/>
                        <a:pt x="143256" y="155924"/>
                      </a:cubicBezTo>
                      <a:cubicBezTo>
                        <a:pt x="143256" y="155924"/>
                        <a:pt x="33052" y="137065"/>
                        <a:pt x="0" y="26860"/>
                      </a:cubicBezTo>
                      <a:lnTo>
                        <a:pt x="24955" y="0"/>
                      </a:lnTo>
                      <a:close/>
                    </a:path>
                  </a:pathLst>
                </a:custGeom>
                <a:solidFill>
                  <a:srgbClr val="4B938E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812" name="Graphic 1">
                <a:extLst>
                  <a:ext uri="{FF2B5EF4-FFF2-40B4-BE49-F238E27FC236}">
                    <a16:creationId xmlns:a16="http://schemas.microsoft.com/office/drawing/2014/main" id="{6C610E0E-D9E3-4CC0-9619-1A4FCA03083A}"/>
                  </a:ext>
                </a:extLst>
              </p:cNvPr>
              <p:cNvGrpSpPr/>
              <p:nvPr/>
            </p:nvGrpSpPr>
            <p:grpSpPr>
              <a:xfrm>
                <a:off x="4095329" y="5445100"/>
                <a:ext cx="19137" cy="10953"/>
                <a:chOff x="4095329" y="5445100"/>
                <a:chExt cx="19137" cy="10953"/>
              </a:xfrm>
              <a:solidFill>
                <a:schemeClr val="accent1"/>
              </a:solidFill>
            </p:grpSpPr>
            <p:sp>
              <p:nvSpPr>
                <p:cNvPr id="17343" name="Freeform: Shape 17342">
                  <a:extLst>
                    <a:ext uri="{FF2B5EF4-FFF2-40B4-BE49-F238E27FC236}">
                      <a16:creationId xmlns:a16="http://schemas.microsoft.com/office/drawing/2014/main" id="{AA2E89EF-E4CC-4121-9BBF-3D6841630ADB}"/>
                    </a:ext>
                  </a:extLst>
                </p:cNvPr>
                <p:cNvSpPr/>
                <p:nvPr/>
              </p:nvSpPr>
              <p:spPr>
                <a:xfrm>
                  <a:off x="4101608" y="5445100"/>
                  <a:ext cx="12858" cy="8413"/>
                </a:xfrm>
                <a:custGeom>
                  <a:avLst/>
                  <a:gdLst>
                    <a:gd name="connsiteX0" fmla="*/ 8428 w 12858"/>
                    <a:gd name="connsiteY0" fmla="*/ 6191 h 8413"/>
                    <a:gd name="connsiteX1" fmla="*/ 3856 w 12858"/>
                    <a:gd name="connsiteY1" fmla="*/ 8382 h 8413"/>
                    <a:gd name="connsiteX2" fmla="*/ 332 w 12858"/>
                    <a:gd name="connsiteY2" fmla="*/ 6572 h 8413"/>
                    <a:gd name="connsiteX3" fmla="*/ 1094 w 12858"/>
                    <a:gd name="connsiteY3" fmla="*/ 2667 h 8413"/>
                    <a:gd name="connsiteX4" fmla="*/ 5666 w 12858"/>
                    <a:gd name="connsiteY4" fmla="*/ 476 h 8413"/>
                    <a:gd name="connsiteX5" fmla="*/ 10524 w 12858"/>
                    <a:gd name="connsiteY5" fmla="*/ 0 h 8413"/>
                    <a:gd name="connsiteX6" fmla="*/ 12809 w 12858"/>
                    <a:gd name="connsiteY6" fmla="*/ 571 h 8413"/>
                    <a:gd name="connsiteX7" fmla="*/ 11857 w 12858"/>
                    <a:gd name="connsiteY7" fmla="*/ 2762 h 8413"/>
                    <a:gd name="connsiteX8" fmla="*/ 8428 w 12858"/>
                    <a:gd name="connsiteY8" fmla="*/ 6191 h 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58" h="8413">
                      <a:moveTo>
                        <a:pt x="8428" y="6191"/>
                      </a:moveTo>
                      <a:cubicBezTo>
                        <a:pt x="6999" y="7429"/>
                        <a:pt x="5380" y="8287"/>
                        <a:pt x="3856" y="8382"/>
                      </a:cubicBezTo>
                      <a:cubicBezTo>
                        <a:pt x="2332" y="8573"/>
                        <a:pt x="903" y="7906"/>
                        <a:pt x="332" y="6572"/>
                      </a:cubicBezTo>
                      <a:cubicBezTo>
                        <a:pt x="-335" y="5239"/>
                        <a:pt x="46" y="3715"/>
                        <a:pt x="1094" y="2667"/>
                      </a:cubicBezTo>
                      <a:cubicBezTo>
                        <a:pt x="2141" y="1524"/>
                        <a:pt x="3761" y="857"/>
                        <a:pt x="5666" y="476"/>
                      </a:cubicBezTo>
                      <a:cubicBezTo>
                        <a:pt x="7571" y="95"/>
                        <a:pt x="9190" y="0"/>
                        <a:pt x="10524" y="0"/>
                      </a:cubicBezTo>
                      <a:cubicBezTo>
                        <a:pt x="11762" y="0"/>
                        <a:pt x="12619" y="190"/>
                        <a:pt x="12809" y="571"/>
                      </a:cubicBezTo>
                      <a:cubicBezTo>
                        <a:pt x="13000" y="1048"/>
                        <a:pt x="12619" y="1715"/>
                        <a:pt x="11857" y="2762"/>
                      </a:cubicBezTo>
                      <a:cubicBezTo>
                        <a:pt x="11000" y="3715"/>
                        <a:pt x="9952" y="4953"/>
                        <a:pt x="8428" y="6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44" name="Freeform: Shape 17343">
                  <a:extLst>
                    <a:ext uri="{FF2B5EF4-FFF2-40B4-BE49-F238E27FC236}">
                      <a16:creationId xmlns:a16="http://schemas.microsoft.com/office/drawing/2014/main" id="{FE1D6AFA-84F7-406D-886D-92CCD278887E}"/>
                    </a:ext>
                  </a:extLst>
                </p:cNvPr>
                <p:cNvSpPr/>
                <p:nvPr/>
              </p:nvSpPr>
              <p:spPr>
                <a:xfrm rot="-1555468">
                  <a:off x="4097093" y="5450333"/>
                  <a:ext cx="6096" cy="4381"/>
                </a:xfrm>
                <a:custGeom>
                  <a:avLst/>
                  <a:gdLst>
                    <a:gd name="connsiteX0" fmla="*/ 0 w 6096"/>
                    <a:gd name="connsiteY0" fmla="*/ 0 h 4381"/>
                    <a:gd name="connsiteX1" fmla="*/ 6096 w 6096"/>
                    <a:gd name="connsiteY1" fmla="*/ 0 h 4381"/>
                    <a:gd name="connsiteX2" fmla="*/ 6096 w 6096"/>
                    <a:gd name="connsiteY2" fmla="*/ 4382 h 4381"/>
                    <a:gd name="connsiteX3" fmla="*/ 0 w 6096"/>
                    <a:gd name="connsiteY3" fmla="*/ 4382 h 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6" h="4381">
                      <a:moveTo>
                        <a:pt x="0" y="0"/>
                      </a:moveTo>
                      <a:lnTo>
                        <a:pt x="6096" y="0"/>
                      </a:lnTo>
                      <a:lnTo>
                        <a:pt x="6096" y="4382"/>
                      </a:lnTo>
                      <a:lnTo>
                        <a:pt x="0" y="43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345" name="Graphic 1">
                  <a:extLst>
                    <a:ext uri="{FF2B5EF4-FFF2-40B4-BE49-F238E27FC236}">
                      <a16:creationId xmlns:a16="http://schemas.microsoft.com/office/drawing/2014/main" id="{4BA8F0F7-49B7-4509-B84F-86D14E119D4F}"/>
                    </a:ext>
                  </a:extLst>
                </p:cNvPr>
                <p:cNvGrpSpPr/>
                <p:nvPr/>
              </p:nvGrpSpPr>
              <p:grpSpPr>
                <a:xfrm>
                  <a:off x="4095329" y="5452300"/>
                  <a:ext cx="2745" cy="3754"/>
                  <a:chOff x="4095329" y="5452300"/>
                  <a:chExt cx="2745" cy="3754"/>
                </a:xfrm>
                <a:solidFill>
                  <a:srgbClr val="333333"/>
                </a:solidFill>
              </p:grpSpPr>
              <p:sp>
                <p:nvSpPr>
                  <p:cNvPr id="17351" name="Freeform: Shape 17350">
                    <a:extLst>
                      <a:ext uri="{FF2B5EF4-FFF2-40B4-BE49-F238E27FC236}">
                        <a16:creationId xmlns:a16="http://schemas.microsoft.com/office/drawing/2014/main" id="{EF2BB497-835D-4BEC-AA3B-1F613378707A}"/>
                      </a:ext>
                    </a:extLst>
                  </p:cNvPr>
                  <p:cNvSpPr/>
                  <p:nvPr/>
                </p:nvSpPr>
                <p:spPr>
                  <a:xfrm>
                    <a:off x="4096091" y="5452300"/>
                    <a:ext cx="1983" cy="3412"/>
                  </a:xfrm>
                  <a:custGeom>
                    <a:avLst/>
                    <a:gdLst>
                      <a:gd name="connsiteX0" fmla="*/ 1849 w 1983"/>
                      <a:gd name="connsiteY0" fmla="*/ 3373 h 3412"/>
                      <a:gd name="connsiteX1" fmla="*/ 1468 w 1983"/>
                      <a:gd name="connsiteY1" fmla="*/ 3278 h 3412"/>
                      <a:gd name="connsiteX2" fmla="*/ 39 w 1983"/>
                      <a:gd name="connsiteY2" fmla="*/ 420 h 3412"/>
                      <a:gd name="connsiteX3" fmla="*/ 135 w 1983"/>
                      <a:gd name="connsiteY3" fmla="*/ 39 h 3412"/>
                      <a:gd name="connsiteX4" fmla="*/ 135 w 1983"/>
                      <a:gd name="connsiteY4" fmla="*/ 39 h 3412"/>
                      <a:gd name="connsiteX5" fmla="*/ 516 w 1983"/>
                      <a:gd name="connsiteY5" fmla="*/ 135 h 3412"/>
                      <a:gd name="connsiteX6" fmla="*/ 1944 w 1983"/>
                      <a:gd name="connsiteY6" fmla="*/ 3087 h 3412"/>
                      <a:gd name="connsiteX7" fmla="*/ 1849 w 1983"/>
                      <a:gd name="connsiteY7" fmla="*/ 3373 h 3412"/>
                      <a:gd name="connsiteX8" fmla="*/ 1849 w 1983"/>
                      <a:gd name="connsiteY8" fmla="*/ 3373 h 3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412">
                        <a:moveTo>
                          <a:pt x="1849" y="3373"/>
                        </a:moveTo>
                        <a:cubicBezTo>
                          <a:pt x="1754" y="3468"/>
                          <a:pt x="1564" y="3373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3087"/>
                        </a:lnTo>
                        <a:cubicBezTo>
                          <a:pt x="2040" y="3183"/>
                          <a:pt x="1944" y="3373"/>
                          <a:pt x="1849" y="3373"/>
                        </a:cubicBezTo>
                        <a:lnTo>
                          <a:pt x="1849" y="337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52" name="Freeform: Shape 17351">
                    <a:extLst>
                      <a:ext uri="{FF2B5EF4-FFF2-40B4-BE49-F238E27FC236}">
                        <a16:creationId xmlns:a16="http://schemas.microsoft.com/office/drawing/2014/main" id="{6AE3D6FD-D98B-44FC-B201-05929012E02D}"/>
                      </a:ext>
                    </a:extLst>
                  </p:cNvPr>
                  <p:cNvSpPr/>
                  <p:nvPr/>
                </p:nvSpPr>
                <p:spPr>
                  <a:xfrm>
                    <a:off x="4095710" y="5452395"/>
                    <a:ext cx="1983" cy="3507"/>
                  </a:xfrm>
                  <a:custGeom>
                    <a:avLst/>
                    <a:gdLst>
                      <a:gd name="connsiteX0" fmla="*/ 1849 w 1983"/>
                      <a:gd name="connsiteY0" fmla="*/ 3468 h 3507"/>
                      <a:gd name="connsiteX1" fmla="*/ 1468 w 1983"/>
                      <a:gd name="connsiteY1" fmla="*/ 3373 h 3507"/>
                      <a:gd name="connsiteX2" fmla="*/ 39 w 1983"/>
                      <a:gd name="connsiteY2" fmla="*/ 420 h 3507"/>
                      <a:gd name="connsiteX3" fmla="*/ 135 w 1983"/>
                      <a:gd name="connsiteY3" fmla="*/ 39 h 3507"/>
                      <a:gd name="connsiteX4" fmla="*/ 135 w 1983"/>
                      <a:gd name="connsiteY4" fmla="*/ 39 h 3507"/>
                      <a:gd name="connsiteX5" fmla="*/ 516 w 1983"/>
                      <a:gd name="connsiteY5" fmla="*/ 135 h 3507"/>
                      <a:gd name="connsiteX6" fmla="*/ 1945 w 1983"/>
                      <a:gd name="connsiteY6" fmla="*/ 3087 h 3507"/>
                      <a:gd name="connsiteX7" fmla="*/ 1849 w 1983"/>
                      <a:gd name="connsiteY7" fmla="*/ 3468 h 3507"/>
                      <a:gd name="connsiteX8" fmla="*/ 1849 w 1983"/>
                      <a:gd name="connsiteY8" fmla="*/ 3468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507">
                        <a:moveTo>
                          <a:pt x="1849" y="3468"/>
                        </a:moveTo>
                        <a:cubicBezTo>
                          <a:pt x="1754" y="3564"/>
                          <a:pt x="1564" y="3468"/>
                          <a:pt x="1468" y="3373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1" y="39"/>
                          <a:pt x="516" y="135"/>
                        </a:cubicBezTo>
                        <a:lnTo>
                          <a:pt x="1945" y="3087"/>
                        </a:lnTo>
                        <a:cubicBezTo>
                          <a:pt x="2040" y="3278"/>
                          <a:pt x="1945" y="3468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53" name="Freeform: Shape 17352">
                    <a:extLst>
                      <a:ext uri="{FF2B5EF4-FFF2-40B4-BE49-F238E27FC236}">
                        <a16:creationId xmlns:a16="http://schemas.microsoft.com/office/drawing/2014/main" id="{6F5D18D2-981B-4803-AD5D-0090C58240C2}"/>
                      </a:ext>
                    </a:extLst>
                  </p:cNvPr>
                  <p:cNvSpPr/>
                  <p:nvPr/>
                </p:nvSpPr>
                <p:spPr>
                  <a:xfrm>
                    <a:off x="4095329" y="5452586"/>
                    <a:ext cx="1944" cy="3468"/>
                  </a:xfrm>
                  <a:custGeom>
                    <a:avLst/>
                    <a:gdLst>
                      <a:gd name="connsiteX0" fmla="*/ 1849 w 1944"/>
                      <a:gd name="connsiteY0" fmla="*/ 3468 h 3468"/>
                      <a:gd name="connsiteX1" fmla="*/ 1468 w 1944"/>
                      <a:gd name="connsiteY1" fmla="*/ 3373 h 3468"/>
                      <a:gd name="connsiteX2" fmla="*/ 39 w 1944"/>
                      <a:gd name="connsiteY2" fmla="*/ 420 h 3468"/>
                      <a:gd name="connsiteX3" fmla="*/ 135 w 1944"/>
                      <a:gd name="connsiteY3" fmla="*/ 39 h 3468"/>
                      <a:gd name="connsiteX4" fmla="*/ 135 w 1944"/>
                      <a:gd name="connsiteY4" fmla="*/ 39 h 3468"/>
                      <a:gd name="connsiteX5" fmla="*/ 516 w 1944"/>
                      <a:gd name="connsiteY5" fmla="*/ 135 h 3468"/>
                      <a:gd name="connsiteX6" fmla="*/ 1944 w 1944"/>
                      <a:gd name="connsiteY6" fmla="*/ 3087 h 3468"/>
                      <a:gd name="connsiteX7" fmla="*/ 1849 w 1944"/>
                      <a:gd name="connsiteY7" fmla="*/ 3468 h 3468"/>
                      <a:gd name="connsiteX8" fmla="*/ 1849 w 1944"/>
                      <a:gd name="connsiteY8" fmla="*/ 3468 h 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44" h="3468">
                        <a:moveTo>
                          <a:pt x="1849" y="3468"/>
                        </a:moveTo>
                        <a:cubicBezTo>
                          <a:pt x="1754" y="3468"/>
                          <a:pt x="1563" y="3468"/>
                          <a:pt x="1468" y="3373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3087"/>
                        </a:lnTo>
                        <a:cubicBezTo>
                          <a:pt x="1944" y="3278"/>
                          <a:pt x="1944" y="3468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46" name="Graphic 1">
                  <a:extLst>
                    <a:ext uri="{FF2B5EF4-FFF2-40B4-BE49-F238E27FC236}">
                      <a16:creationId xmlns:a16="http://schemas.microsoft.com/office/drawing/2014/main" id="{574E1CA0-A11C-4456-93F3-B280860E001A}"/>
                    </a:ext>
                  </a:extLst>
                </p:cNvPr>
                <p:cNvGrpSpPr/>
                <p:nvPr/>
              </p:nvGrpSpPr>
              <p:grpSpPr>
                <a:xfrm>
                  <a:off x="4102036" y="5448053"/>
                  <a:ext cx="5429" cy="4572"/>
                  <a:chOff x="4102036" y="5448053"/>
                  <a:chExt cx="5429" cy="4572"/>
                </a:xfrm>
                <a:solidFill>
                  <a:srgbClr val="000000"/>
                </a:solidFill>
              </p:grpSpPr>
              <p:sp>
                <p:nvSpPr>
                  <p:cNvPr id="17348" name="Freeform: Shape 17347">
                    <a:extLst>
                      <a:ext uri="{FF2B5EF4-FFF2-40B4-BE49-F238E27FC236}">
                        <a16:creationId xmlns:a16="http://schemas.microsoft.com/office/drawing/2014/main" id="{51B2E9EB-3784-4848-AF26-AC787587BAAC}"/>
                      </a:ext>
                    </a:extLst>
                  </p:cNvPr>
                  <p:cNvSpPr/>
                  <p:nvPr/>
                </p:nvSpPr>
                <p:spPr>
                  <a:xfrm>
                    <a:off x="4102036" y="5448053"/>
                    <a:ext cx="3809" cy="2285"/>
                  </a:xfrm>
                  <a:custGeom>
                    <a:avLst/>
                    <a:gdLst>
                      <a:gd name="connsiteX0" fmla="*/ 0 w 3809"/>
                      <a:gd name="connsiteY0" fmla="*/ 1715 h 2285"/>
                      <a:gd name="connsiteX1" fmla="*/ 3524 w 3809"/>
                      <a:gd name="connsiteY1" fmla="*/ 0 h 2285"/>
                      <a:gd name="connsiteX2" fmla="*/ 3810 w 3809"/>
                      <a:gd name="connsiteY2" fmla="*/ 476 h 2285"/>
                      <a:gd name="connsiteX3" fmla="*/ 190 w 3809"/>
                      <a:gd name="connsiteY3" fmla="*/ 2286 h 2285"/>
                      <a:gd name="connsiteX4" fmla="*/ 0 w 3809"/>
                      <a:gd name="connsiteY4" fmla="*/ 1715 h 2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285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810" y="476"/>
                        </a:lnTo>
                        <a:lnTo>
                          <a:pt x="190" y="2286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49" name="Freeform: Shape 17348">
                    <a:extLst>
                      <a:ext uri="{FF2B5EF4-FFF2-40B4-BE49-F238E27FC236}">
                        <a16:creationId xmlns:a16="http://schemas.microsoft.com/office/drawing/2014/main" id="{C5F5969D-25AC-4D36-A96B-7CACD1A82328}"/>
                      </a:ext>
                    </a:extLst>
                  </p:cNvPr>
                  <p:cNvSpPr/>
                  <p:nvPr/>
                </p:nvSpPr>
                <p:spPr>
                  <a:xfrm>
                    <a:off x="4103178" y="5450434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524 w 3809"/>
                      <a:gd name="connsiteY1" fmla="*/ 0 h 2190"/>
                      <a:gd name="connsiteX2" fmla="*/ 3810 w 3809"/>
                      <a:gd name="connsiteY2" fmla="*/ 476 h 2190"/>
                      <a:gd name="connsiteX3" fmla="*/ 190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810" y="476"/>
                        </a:lnTo>
                        <a:lnTo>
                          <a:pt x="190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50" name="Freeform: Shape 17349">
                    <a:extLst>
                      <a:ext uri="{FF2B5EF4-FFF2-40B4-BE49-F238E27FC236}">
                        <a16:creationId xmlns:a16="http://schemas.microsoft.com/office/drawing/2014/main" id="{61D16C48-5CE3-42A6-8E4B-1C6854FD6AA3}"/>
                      </a:ext>
                    </a:extLst>
                  </p:cNvPr>
                  <p:cNvSpPr/>
                  <p:nvPr/>
                </p:nvSpPr>
                <p:spPr>
                  <a:xfrm>
                    <a:off x="4105655" y="5448053"/>
                    <a:ext cx="1809" cy="2952"/>
                  </a:xfrm>
                  <a:custGeom>
                    <a:avLst/>
                    <a:gdLst>
                      <a:gd name="connsiteX0" fmla="*/ 1048 w 1809"/>
                      <a:gd name="connsiteY0" fmla="*/ 2858 h 2952"/>
                      <a:gd name="connsiteX1" fmla="*/ 1048 w 1809"/>
                      <a:gd name="connsiteY1" fmla="*/ 2477 h 2952"/>
                      <a:gd name="connsiteX2" fmla="*/ 1048 w 1809"/>
                      <a:gd name="connsiteY2" fmla="*/ 2477 h 2952"/>
                      <a:gd name="connsiteX3" fmla="*/ 1048 w 1809"/>
                      <a:gd name="connsiteY3" fmla="*/ 2477 h 2952"/>
                      <a:gd name="connsiteX4" fmla="*/ 1048 w 1809"/>
                      <a:gd name="connsiteY4" fmla="*/ 2381 h 2952"/>
                      <a:gd name="connsiteX5" fmla="*/ 1048 w 1809"/>
                      <a:gd name="connsiteY5" fmla="*/ 2381 h 2952"/>
                      <a:gd name="connsiteX6" fmla="*/ 571 w 1809"/>
                      <a:gd name="connsiteY6" fmla="*/ 2572 h 2952"/>
                      <a:gd name="connsiteX7" fmla="*/ 571 w 1809"/>
                      <a:gd name="connsiteY7" fmla="*/ 2572 h 2952"/>
                      <a:gd name="connsiteX8" fmla="*/ 381 w 1809"/>
                      <a:gd name="connsiteY8" fmla="*/ 2572 h 2952"/>
                      <a:gd name="connsiteX9" fmla="*/ 381 w 1809"/>
                      <a:gd name="connsiteY9" fmla="*/ 2572 h 2952"/>
                      <a:gd name="connsiteX10" fmla="*/ 190 w 1809"/>
                      <a:gd name="connsiteY10" fmla="*/ 2191 h 2952"/>
                      <a:gd name="connsiteX11" fmla="*/ 190 w 1809"/>
                      <a:gd name="connsiteY11" fmla="*/ 2191 h 2952"/>
                      <a:gd name="connsiteX12" fmla="*/ 286 w 1809"/>
                      <a:gd name="connsiteY12" fmla="*/ 2000 h 2952"/>
                      <a:gd name="connsiteX13" fmla="*/ 286 w 1809"/>
                      <a:gd name="connsiteY13" fmla="*/ 2000 h 2952"/>
                      <a:gd name="connsiteX14" fmla="*/ 190 w 1809"/>
                      <a:gd name="connsiteY14" fmla="*/ 1715 h 2952"/>
                      <a:gd name="connsiteX15" fmla="*/ 190 w 1809"/>
                      <a:gd name="connsiteY15" fmla="*/ 1715 h 2952"/>
                      <a:gd name="connsiteX16" fmla="*/ 286 w 1809"/>
                      <a:gd name="connsiteY16" fmla="*/ 1524 h 2952"/>
                      <a:gd name="connsiteX17" fmla="*/ 286 w 1809"/>
                      <a:gd name="connsiteY17" fmla="*/ 1524 h 2952"/>
                      <a:gd name="connsiteX18" fmla="*/ 286 w 1809"/>
                      <a:gd name="connsiteY18" fmla="*/ 1524 h 2952"/>
                      <a:gd name="connsiteX19" fmla="*/ 286 w 1809"/>
                      <a:gd name="connsiteY19" fmla="*/ 1524 h 2952"/>
                      <a:gd name="connsiteX20" fmla="*/ 0 w 1809"/>
                      <a:gd name="connsiteY20" fmla="*/ 1238 h 2952"/>
                      <a:gd name="connsiteX21" fmla="*/ 0 w 1809"/>
                      <a:gd name="connsiteY21" fmla="*/ 1238 h 2952"/>
                      <a:gd name="connsiteX22" fmla="*/ 190 w 1809"/>
                      <a:gd name="connsiteY22" fmla="*/ 952 h 2952"/>
                      <a:gd name="connsiteX23" fmla="*/ 190 w 1809"/>
                      <a:gd name="connsiteY23" fmla="*/ 952 h 2952"/>
                      <a:gd name="connsiteX24" fmla="*/ 571 w 1809"/>
                      <a:gd name="connsiteY24" fmla="*/ 762 h 2952"/>
                      <a:gd name="connsiteX25" fmla="*/ 571 w 1809"/>
                      <a:gd name="connsiteY25" fmla="*/ 762 h 2952"/>
                      <a:gd name="connsiteX26" fmla="*/ 571 w 1809"/>
                      <a:gd name="connsiteY26" fmla="*/ 762 h 2952"/>
                      <a:gd name="connsiteX27" fmla="*/ 571 w 1809"/>
                      <a:gd name="connsiteY27" fmla="*/ 762 h 2952"/>
                      <a:gd name="connsiteX28" fmla="*/ 571 w 1809"/>
                      <a:gd name="connsiteY28" fmla="*/ 667 h 2952"/>
                      <a:gd name="connsiteX29" fmla="*/ 571 w 1809"/>
                      <a:gd name="connsiteY29" fmla="*/ 667 h 2952"/>
                      <a:gd name="connsiteX30" fmla="*/ 476 w 1809"/>
                      <a:gd name="connsiteY30" fmla="*/ 571 h 2952"/>
                      <a:gd name="connsiteX31" fmla="*/ 381 w 1809"/>
                      <a:gd name="connsiteY31" fmla="*/ 571 h 2952"/>
                      <a:gd name="connsiteX32" fmla="*/ 381 w 1809"/>
                      <a:gd name="connsiteY32" fmla="*/ 571 h 2952"/>
                      <a:gd name="connsiteX33" fmla="*/ 0 w 1809"/>
                      <a:gd name="connsiteY33" fmla="*/ 381 h 2952"/>
                      <a:gd name="connsiteX34" fmla="*/ 0 w 1809"/>
                      <a:gd name="connsiteY34" fmla="*/ 381 h 2952"/>
                      <a:gd name="connsiteX35" fmla="*/ 190 w 1809"/>
                      <a:gd name="connsiteY35" fmla="*/ 0 h 2952"/>
                      <a:gd name="connsiteX36" fmla="*/ 190 w 1809"/>
                      <a:gd name="connsiteY36" fmla="*/ 0 h 2952"/>
                      <a:gd name="connsiteX37" fmla="*/ 381 w 1809"/>
                      <a:gd name="connsiteY37" fmla="*/ 0 h 2952"/>
                      <a:gd name="connsiteX38" fmla="*/ 381 w 1809"/>
                      <a:gd name="connsiteY38" fmla="*/ 0 h 2952"/>
                      <a:gd name="connsiteX39" fmla="*/ 857 w 1809"/>
                      <a:gd name="connsiteY39" fmla="*/ 286 h 2952"/>
                      <a:gd name="connsiteX40" fmla="*/ 857 w 1809"/>
                      <a:gd name="connsiteY40" fmla="*/ 286 h 2952"/>
                      <a:gd name="connsiteX41" fmla="*/ 1048 w 1809"/>
                      <a:gd name="connsiteY41" fmla="*/ 667 h 2952"/>
                      <a:gd name="connsiteX42" fmla="*/ 1048 w 1809"/>
                      <a:gd name="connsiteY42" fmla="*/ 667 h 2952"/>
                      <a:gd name="connsiteX43" fmla="*/ 1048 w 1809"/>
                      <a:gd name="connsiteY43" fmla="*/ 762 h 2952"/>
                      <a:gd name="connsiteX44" fmla="*/ 1048 w 1809"/>
                      <a:gd name="connsiteY44" fmla="*/ 762 h 2952"/>
                      <a:gd name="connsiteX45" fmla="*/ 1333 w 1809"/>
                      <a:gd name="connsiteY45" fmla="*/ 1048 h 2952"/>
                      <a:gd name="connsiteX46" fmla="*/ 1333 w 1809"/>
                      <a:gd name="connsiteY46" fmla="*/ 1048 h 2952"/>
                      <a:gd name="connsiteX47" fmla="*/ 1333 w 1809"/>
                      <a:gd name="connsiteY47" fmla="*/ 1238 h 2952"/>
                      <a:gd name="connsiteX48" fmla="*/ 1333 w 1809"/>
                      <a:gd name="connsiteY48" fmla="*/ 1238 h 2952"/>
                      <a:gd name="connsiteX49" fmla="*/ 1333 w 1809"/>
                      <a:gd name="connsiteY49" fmla="*/ 1333 h 2952"/>
                      <a:gd name="connsiteX50" fmla="*/ 1333 w 1809"/>
                      <a:gd name="connsiteY50" fmla="*/ 1333 h 2952"/>
                      <a:gd name="connsiteX51" fmla="*/ 1524 w 1809"/>
                      <a:gd name="connsiteY51" fmla="*/ 1619 h 2952"/>
                      <a:gd name="connsiteX52" fmla="*/ 1524 w 1809"/>
                      <a:gd name="connsiteY52" fmla="*/ 1619 h 2952"/>
                      <a:gd name="connsiteX53" fmla="*/ 1524 w 1809"/>
                      <a:gd name="connsiteY53" fmla="*/ 1810 h 2952"/>
                      <a:gd name="connsiteX54" fmla="*/ 1524 w 1809"/>
                      <a:gd name="connsiteY54" fmla="*/ 1810 h 2952"/>
                      <a:gd name="connsiteX55" fmla="*/ 1524 w 1809"/>
                      <a:gd name="connsiteY55" fmla="*/ 1905 h 2952"/>
                      <a:gd name="connsiteX56" fmla="*/ 1524 w 1809"/>
                      <a:gd name="connsiteY56" fmla="*/ 1905 h 2952"/>
                      <a:gd name="connsiteX57" fmla="*/ 1810 w 1809"/>
                      <a:gd name="connsiteY57" fmla="*/ 2477 h 2952"/>
                      <a:gd name="connsiteX58" fmla="*/ 1810 w 1809"/>
                      <a:gd name="connsiteY58" fmla="*/ 2477 h 2952"/>
                      <a:gd name="connsiteX59" fmla="*/ 1714 w 1809"/>
                      <a:gd name="connsiteY59" fmla="*/ 2858 h 2952"/>
                      <a:gd name="connsiteX60" fmla="*/ 1714 w 1809"/>
                      <a:gd name="connsiteY60" fmla="*/ 2858 h 2952"/>
                      <a:gd name="connsiteX61" fmla="*/ 1524 w 1809"/>
                      <a:gd name="connsiteY61" fmla="*/ 2953 h 2952"/>
                      <a:gd name="connsiteX62" fmla="*/ 1524 w 1809"/>
                      <a:gd name="connsiteY62" fmla="*/ 2953 h 2952"/>
                      <a:gd name="connsiteX63" fmla="*/ 1048 w 1809"/>
                      <a:gd name="connsiteY63" fmla="*/ 2858 h 2952"/>
                      <a:gd name="connsiteX64" fmla="*/ 1048 w 1809"/>
                      <a:gd name="connsiteY64" fmla="*/ 2858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</a:cxnLst>
                    <a:rect l="l" t="t" r="r" b="b"/>
                    <a:pathLst>
                      <a:path w="1809" h="2952">
                        <a:moveTo>
                          <a:pt x="1048" y="2858"/>
                        </a:moveTo>
                        <a:cubicBezTo>
                          <a:pt x="953" y="2762"/>
                          <a:pt x="953" y="2572"/>
                          <a:pt x="1048" y="2477"/>
                        </a:cubicBezTo>
                        <a:lnTo>
                          <a:pt x="1048" y="2477"/>
                        </a:lnTo>
                        <a:lnTo>
                          <a:pt x="1048" y="2477"/>
                        </a:lnTo>
                        <a:cubicBezTo>
                          <a:pt x="1048" y="2477"/>
                          <a:pt x="1048" y="2477"/>
                          <a:pt x="1048" y="2381"/>
                        </a:cubicBezTo>
                        <a:lnTo>
                          <a:pt x="1048" y="2381"/>
                        </a:lnTo>
                        <a:cubicBezTo>
                          <a:pt x="953" y="2477"/>
                          <a:pt x="762" y="2572"/>
                          <a:pt x="571" y="2572"/>
                        </a:cubicBezTo>
                        <a:lnTo>
                          <a:pt x="571" y="2572"/>
                        </a:lnTo>
                        <a:cubicBezTo>
                          <a:pt x="571" y="2572"/>
                          <a:pt x="476" y="2572"/>
                          <a:pt x="381" y="2572"/>
                        </a:cubicBezTo>
                        <a:lnTo>
                          <a:pt x="381" y="2572"/>
                        </a:lnTo>
                        <a:cubicBezTo>
                          <a:pt x="286" y="2477"/>
                          <a:pt x="190" y="2381"/>
                          <a:pt x="190" y="2191"/>
                        </a:cubicBezTo>
                        <a:lnTo>
                          <a:pt x="190" y="2191"/>
                        </a:lnTo>
                        <a:cubicBezTo>
                          <a:pt x="190" y="2096"/>
                          <a:pt x="190" y="2096"/>
                          <a:pt x="286" y="2000"/>
                        </a:cubicBezTo>
                        <a:lnTo>
                          <a:pt x="286" y="2000"/>
                        </a:lnTo>
                        <a:cubicBezTo>
                          <a:pt x="190" y="2000"/>
                          <a:pt x="190" y="1905"/>
                          <a:pt x="190" y="1715"/>
                        </a:cubicBezTo>
                        <a:lnTo>
                          <a:pt x="190" y="1715"/>
                        </a:lnTo>
                        <a:cubicBezTo>
                          <a:pt x="190" y="1619"/>
                          <a:pt x="190" y="1524"/>
                          <a:pt x="286" y="1524"/>
                        </a:cubicBezTo>
                        <a:lnTo>
                          <a:pt x="286" y="1524"/>
                        </a:lnTo>
                        <a:lnTo>
                          <a:pt x="286" y="1524"/>
                        </a:lnTo>
                        <a:lnTo>
                          <a:pt x="286" y="1524"/>
                        </a:lnTo>
                        <a:cubicBezTo>
                          <a:pt x="95" y="1524"/>
                          <a:pt x="0" y="1333"/>
                          <a:pt x="0" y="1238"/>
                        </a:cubicBezTo>
                        <a:lnTo>
                          <a:pt x="0" y="1238"/>
                        </a:lnTo>
                        <a:cubicBezTo>
                          <a:pt x="0" y="1048"/>
                          <a:pt x="95" y="952"/>
                          <a:pt x="190" y="952"/>
                        </a:cubicBezTo>
                        <a:lnTo>
                          <a:pt x="190" y="952"/>
                        </a:lnTo>
                        <a:cubicBezTo>
                          <a:pt x="286" y="857"/>
                          <a:pt x="381" y="762"/>
                          <a:pt x="571" y="762"/>
                        </a:cubicBezTo>
                        <a:lnTo>
                          <a:pt x="571" y="762"/>
                        </a:lnTo>
                        <a:cubicBezTo>
                          <a:pt x="571" y="762"/>
                          <a:pt x="571" y="762"/>
                          <a:pt x="571" y="762"/>
                        </a:cubicBezTo>
                        <a:lnTo>
                          <a:pt x="571" y="762"/>
                        </a:lnTo>
                        <a:cubicBezTo>
                          <a:pt x="571" y="762"/>
                          <a:pt x="571" y="762"/>
                          <a:pt x="571" y="667"/>
                        </a:cubicBezTo>
                        <a:lnTo>
                          <a:pt x="571" y="667"/>
                        </a:lnTo>
                        <a:lnTo>
                          <a:pt x="476" y="571"/>
                        </a:lnTo>
                        <a:lnTo>
                          <a:pt x="381" y="571"/>
                        </a:lnTo>
                        <a:lnTo>
                          <a:pt x="381" y="571"/>
                        </a:lnTo>
                        <a:cubicBezTo>
                          <a:pt x="190" y="667"/>
                          <a:pt x="95" y="571"/>
                          <a:pt x="0" y="381"/>
                        </a:cubicBezTo>
                        <a:lnTo>
                          <a:pt x="0" y="381"/>
                        </a:lnTo>
                        <a:cubicBezTo>
                          <a:pt x="0" y="286"/>
                          <a:pt x="0" y="95"/>
                          <a:pt x="190" y="0"/>
                        </a:cubicBezTo>
                        <a:lnTo>
                          <a:pt x="190" y="0"/>
                        </a:lnTo>
                        <a:cubicBezTo>
                          <a:pt x="190" y="0"/>
                          <a:pt x="286" y="0"/>
                          <a:pt x="381" y="0"/>
                        </a:cubicBezTo>
                        <a:lnTo>
                          <a:pt x="381" y="0"/>
                        </a:lnTo>
                        <a:cubicBezTo>
                          <a:pt x="571" y="0"/>
                          <a:pt x="762" y="95"/>
                          <a:pt x="857" y="286"/>
                        </a:cubicBezTo>
                        <a:lnTo>
                          <a:pt x="857" y="286"/>
                        </a:lnTo>
                        <a:cubicBezTo>
                          <a:pt x="953" y="381"/>
                          <a:pt x="1048" y="571"/>
                          <a:pt x="1048" y="667"/>
                        </a:cubicBezTo>
                        <a:lnTo>
                          <a:pt x="1048" y="667"/>
                        </a:lnTo>
                        <a:cubicBezTo>
                          <a:pt x="1048" y="667"/>
                          <a:pt x="1048" y="762"/>
                          <a:pt x="1048" y="762"/>
                        </a:cubicBezTo>
                        <a:lnTo>
                          <a:pt x="1048" y="762"/>
                        </a:lnTo>
                        <a:cubicBezTo>
                          <a:pt x="1143" y="857"/>
                          <a:pt x="1238" y="952"/>
                          <a:pt x="1333" y="1048"/>
                        </a:cubicBezTo>
                        <a:lnTo>
                          <a:pt x="1333" y="1048"/>
                        </a:lnTo>
                        <a:cubicBezTo>
                          <a:pt x="1333" y="1143"/>
                          <a:pt x="1333" y="1143"/>
                          <a:pt x="1333" y="1238"/>
                        </a:cubicBezTo>
                        <a:lnTo>
                          <a:pt x="1333" y="1238"/>
                        </a:lnTo>
                        <a:cubicBezTo>
                          <a:pt x="1333" y="1333"/>
                          <a:pt x="1333" y="1333"/>
                          <a:pt x="1333" y="1333"/>
                        </a:cubicBezTo>
                        <a:lnTo>
                          <a:pt x="1333" y="1333"/>
                        </a:lnTo>
                        <a:cubicBezTo>
                          <a:pt x="1429" y="1429"/>
                          <a:pt x="1429" y="1524"/>
                          <a:pt x="1524" y="1619"/>
                        </a:cubicBezTo>
                        <a:lnTo>
                          <a:pt x="1524" y="1619"/>
                        </a:lnTo>
                        <a:cubicBezTo>
                          <a:pt x="1524" y="1619"/>
                          <a:pt x="1524" y="1715"/>
                          <a:pt x="1524" y="1810"/>
                        </a:cubicBezTo>
                        <a:lnTo>
                          <a:pt x="1524" y="1810"/>
                        </a:lnTo>
                        <a:cubicBezTo>
                          <a:pt x="1524" y="1810"/>
                          <a:pt x="1524" y="1905"/>
                          <a:pt x="1524" y="1905"/>
                        </a:cubicBezTo>
                        <a:lnTo>
                          <a:pt x="1524" y="1905"/>
                        </a:lnTo>
                        <a:cubicBezTo>
                          <a:pt x="1714" y="2000"/>
                          <a:pt x="1810" y="2286"/>
                          <a:pt x="1810" y="2477"/>
                        </a:cubicBezTo>
                        <a:lnTo>
                          <a:pt x="1810" y="2477"/>
                        </a:lnTo>
                        <a:cubicBezTo>
                          <a:pt x="1810" y="2667"/>
                          <a:pt x="1714" y="2762"/>
                          <a:pt x="1714" y="2858"/>
                        </a:cubicBezTo>
                        <a:lnTo>
                          <a:pt x="1714" y="2858"/>
                        </a:lnTo>
                        <a:cubicBezTo>
                          <a:pt x="1619" y="2858"/>
                          <a:pt x="1619" y="2953"/>
                          <a:pt x="1524" y="2953"/>
                        </a:cubicBezTo>
                        <a:lnTo>
                          <a:pt x="1524" y="2953"/>
                        </a:lnTo>
                        <a:cubicBezTo>
                          <a:pt x="1143" y="2953"/>
                          <a:pt x="1048" y="2858"/>
                          <a:pt x="1048" y="2858"/>
                        </a:cubicBezTo>
                        <a:lnTo>
                          <a:pt x="1048" y="285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347" name="Freeform: Shape 17346">
                  <a:extLst>
                    <a:ext uri="{FF2B5EF4-FFF2-40B4-BE49-F238E27FC236}">
                      <a16:creationId xmlns:a16="http://schemas.microsoft.com/office/drawing/2014/main" id="{767A6B64-63D2-46AC-9267-F9308040D297}"/>
                    </a:ext>
                  </a:extLst>
                </p:cNvPr>
                <p:cNvSpPr/>
                <p:nvPr/>
              </p:nvSpPr>
              <p:spPr>
                <a:xfrm>
                  <a:off x="4095424" y="5453824"/>
                  <a:ext cx="936" cy="1412"/>
                </a:xfrm>
                <a:custGeom>
                  <a:avLst/>
                  <a:gdLst>
                    <a:gd name="connsiteX0" fmla="*/ 801 w 936"/>
                    <a:gd name="connsiteY0" fmla="*/ 1373 h 1412"/>
                    <a:gd name="connsiteX1" fmla="*/ 421 w 936"/>
                    <a:gd name="connsiteY1" fmla="*/ 1278 h 1412"/>
                    <a:gd name="connsiteX2" fmla="*/ 39 w 936"/>
                    <a:gd name="connsiteY2" fmla="*/ 420 h 1412"/>
                    <a:gd name="connsiteX3" fmla="*/ 135 w 936"/>
                    <a:gd name="connsiteY3" fmla="*/ 39 h 1412"/>
                    <a:gd name="connsiteX4" fmla="*/ 135 w 936"/>
                    <a:gd name="connsiteY4" fmla="*/ 39 h 1412"/>
                    <a:gd name="connsiteX5" fmla="*/ 516 w 936"/>
                    <a:gd name="connsiteY5" fmla="*/ 135 h 1412"/>
                    <a:gd name="connsiteX6" fmla="*/ 897 w 936"/>
                    <a:gd name="connsiteY6" fmla="*/ 992 h 1412"/>
                    <a:gd name="connsiteX7" fmla="*/ 801 w 936"/>
                    <a:gd name="connsiteY7" fmla="*/ 1373 h 1412"/>
                    <a:gd name="connsiteX8" fmla="*/ 801 w 936"/>
                    <a:gd name="connsiteY8" fmla="*/ 1373 h 1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6" h="1412">
                      <a:moveTo>
                        <a:pt x="801" y="1373"/>
                      </a:moveTo>
                      <a:cubicBezTo>
                        <a:pt x="706" y="1468"/>
                        <a:pt x="516" y="1373"/>
                        <a:pt x="421" y="1278"/>
                      </a:cubicBezTo>
                      <a:lnTo>
                        <a:pt x="39" y="420"/>
                      </a:lnTo>
                      <a:cubicBezTo>
                        <a:pt x="-56" y="325"/>
                        <a:pt x="39" y="135"/>
                        <a:pt x="135" y="39"/>
                      </a:cubicBezTo>
                      <a:lnTo>
                        <a:pt x="135" y="39"/>
                      </a:lnTo>
                      <a:cubicBezTo>
                        <a:pt x="230" y="-56"/>
                        <a:pt x="421" y="39"/>
                        <a:pt x="516" y="135"/>
                      </a:cubicBezTo>
                      <a:lnTo>
                        <a:pt x="897" y="992"/>
                      </a:lnTo>
                      <a:cubicBezTo>
                        <a:pt x="992" y="1182"/>
                        <a:pt x="897" y="1278"/>
                        <a:pt x="801" y="1373"/>
                      </a:cubicBezTo>
                      <a:lnTo>
                        <a:pt x="801" y="1373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13" name="Freeform: Shape 16812">
                <a:extLst>
                  <a:ext uri="{FF2B5EF4-FFF2-40B4-BE49-F238E27FC236}">
                    <a16:creationId xmlns:a16="http://schemas.microsoft.com/office/drawing/2014/main" id="{19A53697-6D1E-4EFD-8B3B-854FE29FC9BC}"/>
                  </a:ext>
                </a:extLst>
              </p:cNvPr>
              <p:cNvSpPr/>
              <p:nvPr/>
            </p:nvSpPr>
            <p:spPr>
              <a:xfrm>
                <a:off x="4088698" y="5429142"/>
                <a:ext cx="38963" cy="39049"/>
              </a:xfrm>
              <a:custGeom>
                <a:avLst/>
                <a:gdLst>
                  <a:gd name="connsiteX0" fmla="*/ 26101 w 38963"/>
                  <a:gd name="connsiteY0" fmla="*/ 37866 h 39049"/>
                  <a:gd name="connsiteX1" fmla="*/ 1146 w 38963"/>
                  <a:gd name="connsiteY1" fmla="*/ 26150 h 39049"/>
                  <a:gd name="connsiteX2" fmla="*/ 12862 w 38963"/>
                  <a:gd name="connsiteY2" fmla="*/ 1194 h 39049"/>
                  <a:gd name="connsiteX3" fmla="*/ 37817 w 38963"/>
                  <a:gd name="connsiteY3" fmla="*/ 12910 h 39049"/>
                  <a:gd name="connsiteX4" fmla="*/ 26101 w 38963"/>
                  <a:gd name="connsiteY4" fmla="*/ 37866 h 3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63" h="39049">
                    <a:moveTo>
                      <a:pt x="26101" y="37866"/>
                    </a:moveTo>
                    <a:cubicBezTo>
                      <a:pt x="16005" y="41580"/>
                      <a:pt x="4766" y="36246"/>
                      <a:pt x="1146" y="26150"/>
                    </a:cubicBezTo>
                    <a:cubicBezTo>
                      <a:pt x="-2474" y="16053"/>
                      <a:pt x="2765" y="4814"/>
                      <a:pt x="12862" y="1194"/>
                    </a:cubicBezTo>
                    <a:cubicBezTo>
                      <a:pt x="22958" y="-2520"/>
                      <a:pt x="34198" y="2718"/>
                      <a:pt x="37817" y="12910"/>
                    </a:cubicBezTo>
                    <a:cubicBezTo>
                      <a:pt x="41437" y="23007"/>
                      <a:pt x="36198" y="34151"/>
                      <a:pt x="26101" y="37866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14" name="Freeform: Shape 16813">
                <a:extLst>
                  <a:ext uri="{FF2B5EF4-FFF2-40B4-BE49-F238E27FC236}">
                    <a16:creationId xmlns:a16="http://schemas.microsoft.com/office/drawing/2014/main" id="{CD3BFD8E-304F-435A-8EC5-728CDE9288F5}"/>
                  </a:ext>
                </a:extLst>
              </p:cNvPr>
              <p:cNvSpPr/>
              <p:nvPr/>
            </p:nvSpPr>
            <p:spPr>
              <a:xfrm>
                <a:off x="4088698" y="5429142"/>
                <a:ext cx="38963" cy="39049"/>
              </a:xfrm>
              <a:custGeom>
                <a:avLst/>
                <a:gdLst>
                  <a:gd name="connsiteX0" fmla="*/ 26101 w 38963"/>
                  <a:gd name="connsiteY0" fmla="*/ 37866 h 39049"/>
                  <a:gd name="connsiteX1" fmla="*/ 1146 w 38963"/>
                  <a:gd name="connsiteY1" fmla="*/ 26150 h 39049"/>
                  <a:gd name="connsiteX2" fmla="*/ 12862 w 38963"/>
                  <a:gd name="connsiteY2" fmla="*/ 1194 h 39049"/>
                  <a:gd name="connsiteX3" fmla="*/ 37817 w 38963"/>
                  <a:gd name="connsiteY3" fmla="*/ 12910 h 39049"/>
                  <a:gd name="connsiteX4" fmla="*/ 26101 w 38963"/>
                  <a:gd name="connsiteY4" fmla="*/ 37866 h 3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63" h="39049">
                    <a:moveTo>
                      <a:pt x="26101" y="37866"/>
                    </a:moveTo>
                    <a:cubicBezTo>
                      <a:pt x="16005" y="41580"/>
                      <a:pt x="4766" y="36246"/>
                      <a:pt x="1146" y="26150"/>
                    </a:cubicBezTo>
                    <a:cubicBezTo>
                      <a:pt x="-2474" y="16053"/>
                      <a:pt x="2765" y="4814"/>
                      <a:pt x="12862" y="1194"/>
                    </a:cubicBezTo>
                    <a:cubicBezTo>
                      <a:pt x="22958" y="-2520"/>
                      <a:pt x="34198" y="2718"/>
                      <a:pt x="37817" y="12910"/>
                    </a:cubicBezTo>
                    <a:cubicBezTo>
                      <a:pt x="41437" y="23007"/>
                      <a:pt x="36198" y="34151"/>
                      <a:pt x="26101" y="37866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15" name="Graphic 1">
                <a:extLst>
                  <a:ext uri="{FF2B5EF4-FFF2-40B4-BE49-F238E27FC236}">
                    <a16:creationId xmlns:a16="http://schemas.microsoft.com/office/drawing/2014/main" id="{CEF553EC-545C-444F-93B4-0F17CB44389D}"/>
                  </a:ext>
                </a:extLst>
              </p:cNvPr>
              <p:cNvGrpSpPr/>
              <p:nvPr/>
            </p:nvGrpSpPr>
            <p:grpSpPr>
              <a:xfrm>
                <a:off x="3888446" y="5577403"/>
                <a:ext cx="19233" cy="11088"/>
                <a:chOff x="3888446" y="5577403"/>
                <a:chExt cx="19233" cy="11088"/>
              </a:xfrm>
              <a:solidFill>
                <a:schemeClr val="accent1"/>
              </a:solidFill>
            </p:grpSpPr>
            <p:sp>
              <p:nvSpPr>
                <p:cNvPr id="17332" name="Freeform: Shape 17331">
                  <a:extLst>
                    <a:ext uri="{FF2B5EF4-FFF2-40B4-BE49-F238E27FC236}">
                      <a16:creationId xmlns:a16="http://schemas.microsoft.com/office/drawing/2014/main" id="{1DB6BDAD-7282-42E6-8972-6DB86C57D6E9}"/>
                    </a:ext>
                  </a:extLst>
                </p:cNvPr>
                <p:cNvSpPr/>
                <p:nvPr/>
              </p:nvSpPr>
              <p:spPr>
                <a:xfrm>
                  <a:off x="3894821" y="5577403"/>
                  <a:ext cx="12857" cy="8486"/>
                </a:xfrm>
                <a:custGeom>
                  <a:avLst/>
                  <a:gdLst>
                    <a:gd name="connsiteX0" fmla="*/ 8428 w 12857"/>
                    <a:gd name="connsiteY0" fmla="*/ 6286 h 8486"/>
                    <a:gd name="connsiteX1" fmla="*/ 3856 w 12857"/>
                    <a:gd name="connsiteY1" fmla="*/ 8477 h 8486"/>
                    <a:gd name="connsiteX2" fmla="*/ 332 w 12857"/>
                    <a:gd name="connsiteY2" fmla="*/ 6572 h 8486"/>
                    <a:gd name="connsiteX3" fmla="*/ 1094 w 12857"/>
                    <a:gd name="connsiteY3" fmla="*/ 2667 h 8486"/>
                    <a:gd name="connsiteX4" fmla="*/ 5666 w 12857"/>
                    <a:gd name="connsiteY4" fmla="*/ 476 h 8486"/>
                    <a:gd name="connsiteX5" fmla="*/ 10524 w 12857"/>
                    <a:gd name="connsiteY5" fmla="*/ 0 h 8486"/>
                    <a:gd name="connsiteX6" fmla="*/ 12809 w 12857"/>
                    <a:gd name="connsiteY6" fmla="*/ 571 h 8486"/>
                    <a:gd name="connsiteX7" fmla="*/ 11857 w 12857"/>
                    <a:gd name="connsiteY7" fmla="*/ 2762 h 8486"/>
                    <a:gd name="connsiteX8" fmla="*/ 8428 w 12857"/>
                    <a:gd name="connsiteY8" fmla="*/ 6286 h 8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57" h="8486">
                      <a:moveTo>
                        <a:pt x="8428" y="6286"/>
                      </a:moveTo>
                      <a:cubicBezTo>
                        <a:pt x="6999" y="7525"/>
                        <a:pt x="5380" y="8382"/>
                        <a:pt x="3856" y="8477"/>
                      </a:cubicBezTo>
                      <a:cubicBezTo>
                        <a:pt x="2332" y="8573"/>
                        <a:pt x="903" y="7906"/>
                        <a:pt x="332" y="6572"/>
                      </a:cubicBezTo>
                      <a:cubicBezTo>
                        <a:pt x="-335" y="5239"/>
                        <a:pt x="46" y="3715"/>
                        <a:pt x="1094" y="2667"/>
                      </a:cubicBezTo>
                      <a:cubicBezTo>
                        <a:pt x="2142" y="1524"/>
                        <a:pt x="3761" y="857"/>
                        <a:pt x="5666" y="476"/>
                      </a:cubicBezTo>
                      <a:cubicBezTo>
                        <a:pt x="7475" y="95"/>
                        <a:pt x="9190" y="0"/>
                        <a:pt x="10524" y="0"/>
                      </a:cubicBezTo>
                      <a:cubicBezTo>
                        <a:pt x="11762" y="0"/>
                        <a:pt x="12619" y="95"/>
                        <a:pt x="12809" y="571"/>
                      </a:cubicBezTo>
                      <a:cubicBezTo>
                        <a:pt x="13000" y="952"/>
                        <a:pt x="12619" y="1715"/>
                        <a:pt x="11857" y="2762"/>
                      </a:cubicBezTo>
                      <a:cubicBezTo>
                        <a:pt x="11000" y="3715"/>
                        <a:pt x="9857" y="5048"/>
                        <a:pt x="8428" y="62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33" name="Freeform: Shape 17332">
                  <a:extLst>
                    <a:ext uri="{FF2B5EF4-FFF2-40B4-BE49-F238E27FC236}">
                      <a16:creationId xmlns:a16="http://schemas.microsoft.com/office/drawing/2014/main" id="{2107C335-0C3C-4AA9-ABDA-E5989D7BEACB}"/>
                    </a:ext>
                  </a:extLst>
                </p:cNvPr>
                <p:cNvSpPr/>
                <p:nvPr/>
              </p:nvSpPr>
              <p:spPr>
                <a:xfrm rot="-1555468">
                  <a:off x="3890226" y="5582791"/>
                  <a:ext cx="6096" cy="4381"/>
                </a:xfrm>
                <a:custGeom>
                  <a:avLst/>
                  <a:gdLst>
                    <a:gd name="connsiteX0" fmla="*/ 0 w 6096"/>
                    <a:gd name="connsiteY0" fmla="*/ 0 h 4381"/>
                    <a:gd name="connsiteX1" fmla="*/ 6096 w 6096"/>
                    <a:gd name="connsiteY1" fmla="*/ 0 h 4381"/>
                    <a:gd name="connsiteX2" fmla="*/ 6096 w 6096"/>
                    <a:gd name="connsiteY2" fmla="*/ 4382 h 4381"/>
                    <a:gd name="connsiteX3" fmla="*/ 0 w 6096"/>
                    <a:gd name="connsiteY3" fmla="*/ 4382 h 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6" h="4381">
                      <a:moveTo>
                        <a:pt x="0" y="0"/>
                      </a:moveTo>
                      <a:lnTo>
                        <a:pt x="6096" y="0"/>
                      </a:lnTo>
                      <a:lnTo>
                        <a:pt x="6096" y="4382"/>
                      </a:lnTo>
                      <a:lnTo>
                        <a:pt x="0" y="43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334" name="Graphic 1">
                  <a:extLst>
                    <a:ext uri="{FF2B5EF4-FFF2-40B4-BE49-F238E27FC236}">
                      <a16:creationId xmlns:a16="http://schemas.microsoft.com/office/drawing/2014/main" id="{2A3CD157-7B7E-450C-96AB-135ABAFE1A14}"/>
                    </a:ext>
                  </a:extLst>
                </p:cNvPr>
                <p:cNvGrpSpPr/>
                <p:nvPr/>
              </p:nvGrpSpPr>
              <p:grpSpPr>
                <a:xfrm>
                  <a:off x="3888446" y="5584604"/>
                  <a:ext cx="2801" cy="3886"/>
                  <a:chOff x="3888446" y="5584604"/>
                  <a:chExt cx="2801" cy="3886"/>
                </a:xfrm>
                <a:solidFill>
                  <a:srgbClr val="333333"/>
                </a:solidFill>
              </p:grpSpPr>
              <p:sp>
                <p:nvSpPr>
                  <p:cNvPr id="17340" name="Freeform: Shape 17339">
                    <a:extLst>
                      <a:ext uri="{FF2B5EF4-FFF2-40B4-BE49-F238E27FC236}">
                        <a16:creationId xmlns:a16="http://schemas.microsoft.com/office/drawing/2014/main" id="{911D4A32-488B-41E2-A3AE-CC9A3B9CB2A3}"/>
                      </a:ext>
                    </a:extLst>
                  </p:cNvPr>
                  <p:cNvSpPr/>
                  <p:nvPr/>
                </p:nvSpPr>
                <p:spPr>
                  <a:xfrm>
                    <a:off x="3889303" y="5584604"/>
                    <a:ext cx="1944" cy="3466"/>
                  </a:xfrm>
                  <a:custGeom>
                    <a:avLst/>
                    <a:gdLst>
                      <a:gd name="connsiteX0" fmla="*/ 1849 w 1944"/>
                      <a:gd name="connsiteY0" fmla="*/ 3466 h 3466"/>
                      <a:gd name="connsiteX1" fmla="*/ 1468 w 1944"/>
                      <a:gd name="connsiteY1" fmla="*/ 3371 h 3466"/>
                      <a:gd name="connsiteX2" fmla="*/ 39 w 1944"/>
                      <a:gd name="connsiteY2" fmla="*/ 418 h 3466"/>
                      <a:gd name="connsiteX3" fmla="*/ 135 w 1944"/>
                      <a:gd name="connsiteY3" fmla="*/ 37 h 3466"/>
                      <a:gd name="connsiteX4" fmla="*/ 135 w 1944"/>
                      <a:gd name="connsiteY4" fmla="*/ 37 h 3466"/>
                      <a:gd name="connsiteX5" fmla="*/ 516 w 1944"/>
                      <a:gd name="connsiteY5" fmla="*/ 228 h 3466"/>
                      <a:gd name="connsiteX6" fmla="*/ 1944 w 1944"/>
                      <a:gd name="connsiteY6" fmla="*/ 3181 h 3466"/>
                      <a:gd name="connsiteX7" fmla="*/ 1849 w 1944"/>
                      <a:gd name="connsiteY7" fmla="*/ 3466 h 3466"/>
                      <a:gd name="connsiteX8" fmla="*/ 1849 w 1944"/>
                      <a:gd name="connsiteY8" fmla="*/ 3466 h 3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44" h="3466">
                        <a:moveTo>
                          <a:pt x="1849" y="3466"/>
                        </a:moveTo>
                        <a:cubicBezTo>
                          <a:pt x="1754" y="3466"/>
                          <a:pt x="1563" y="3466"/>
                          <a:pt x="1468" y="3371"/>
                        </a:cubicBezTo>
                        <a:lnTo>
                          <a:pt x="39" y="418"/>
                        </a:lnTo>
                        <a:cubicBezTo>
                          <a:pt x="-56" y="323"/>
                          <a:pt x="39" y="133"/>
                          <a:pt x="135" y="37"/>
                        </a:cubicBezTo>
                        <a:lnTo>
                          <a:pt x="135" y="37"/>
                        </a:lnTo>
                        <a:cubicBezTo>
                          <a:pt x="230" y="-58"/>
                          <a:pt x="420" y="37"/>
                          <a:pt x="516" y="228"/>
                        </a:cubicBezTo>
                        <a:lnTo>
                          <a:pt x="1944" y="3181"/>
                        </a:lnTo>
                        <a:cubicBezTo>
                          <a:pt x="1944" y="3276"/>
                          <a:pt x="1944" y="3371"/>
                          <a:pt x="1849" y="3466"/>
                        </a:cubicBezTo>
                        <a:lnTo>
                          <a:pt x="1849" y="346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41" name="Freeform: Shape 17340">
                    <a:extLst>
                      <a:ext uri="{FF2B5EF4-FFF2-40B4-BE49-F238E27FC236}">
                        <a16:creationId xmlns:a16="http://schemas.microsoft.com/office/drawing/2014/main" id="{FDBB7533-EAB2-46A4-B0A2-203D7A5C6F41}"/>
                      </a:ext>
                    </a:extLst>
                  </p:cNvPr>
                  <p:cNvSpPr/>
                  <p:nvPr/>
                </p:nvSpPr>
                <p:spPr>
                  <a:xfrm>
                    <a:off x="3888922" y="5584793"/>
                    <a:ext cx="1944" cy="3507"/>
                  </a:xfrm>
                  <a:custGeom>
                    <a:avLst/>
                    <a:gdLst>
                      <a:gd name="connsiteX0" fmla="*/ 1849 w 1944"/>
                      <a:gd name="connsiteY0" fmla="*/ 3468 h 3507"/>
                      <a:gd name="connsiteX1" fmla="*/ 1468 w 1944"/>
                      <a:gd name="connsiteY1" fmla="*/ 3373 h 3507"/>
                      <a:gd name="connsiteX2" fmla="*/ 39 w 1944"/>
                      <a:gd name="connsiteY2" fmla="*/ 420 h 3507"/>
                      <a:gd name="connsiteX3" fmla="*/ 135 w 1944"/>
                      <a:gd name="connsiteY3" fmla="*/ 39 h 3507"/>
                      <a:gd name="connsiteX4" fmla="*/ 135 w 1944"/>
                      <a:gd name="connsiteY4" fmla="*/ 39 h 3507"/>
                      <a:gd name="connsiteX5" fmla="*/ 516 w 1944"/>
                      <a:gd name="connsiteY5" fmla="*/ 135 h 3507"/>
                      <a:gd name="connsiteX6" fmla="*/ 1944 w 1944"/>
                      <a:gd name="connsiteY6" fmla="*/ 2992 h 3507"/>
                      <a:gd name="connsiteX7" fmla="*/ 1849 w 1944"/>
                      <a:gd name="connsiteY7" fmla="*/ 3468 h 3507"/>
                      <a:gd name="connsiteX8" fmla="*/ 1849 w 1944"/>
                      <a:gd name="connsiteY8" fmla="*/ 3468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44" h="3507">
                        <a:moveTo>
                          <a:pt x="1849" y="3468"/>
                        </a:moveTo>
                        <a:cubicBezTo>
                          <a:pt x="1754" y="3564"/>
                          <a:pt x="1564" y="3468"/>
                          <a:pt x="1468" y="3373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2992"/>
                        </a:lnTo>
                        <a:cubicBezTo>
                          <a:pt x="1944" y="3278"/>
                          <a:pt x="1944" y="3373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42" name="Freeform: Shape 17341">
                    <a:extLst>
                      <a:ext uri="{FF2B5EF4-FFF2-40B4-BE49-F238E27FC236}">
                        <a16:creationId xmlns:a16="http://schemas.microsoft.com/office/drawing/2014/main" id="{BB30DD07-969F-4812-8189-44908DF66004}"/>
                      </a:ext>
                    </a:extLst>
                  </p:cNvPr>
                  <p:cNvSpPr/>
                  <p:nvPr/>
                </p:nvSpPr>
                <p:spPr>
                  <a:xfrm>
                    <a:off x="3888446" y="5584983"/>
                    <a:ext cx="2007" cy="3507"/>
                  </a:xfrm>
                  <a:custGeom>
                    <a:avLst/>
                    <a:gdLst>
                      <a:gd name="connsiteX0" fmla="*/ 1849 w 2007"/>
                      <a:gd name="connsiteY0" fmla="*/ 3468 h 3507"/>
                      <a:gd name="connsiteX1" fmla="*/ 1468 w 2007"/>
                      <a:gd name="connsiteY1" fmla="*/ 3373 h 3507"/>
                      <a:gd name="connsiteX2" fmla="*/ 39 w 2007"/>
                      <a:gd name="connsiteY2" fmla="*/ 420 h 3507"/>
                      <a:gd name="connsiteX3" fmla="*/ 135 w 2007"/>
                      <a:gd name="connsiteY3" fmla="*/ 39 h 3507"/>
                      <a:gd name="connsiteX4" fmla="*/ 135 w 2007"/>
                      <a:gd name="connsiteY4" fmla="*/ 39 h 3507"/>
                      <a:gd name="connsiteX5" fmla="*/ 516 w 2007"/>
                      <a:gd name="connsiteY5" fmla="*/ 135 h 3507"/>
                      <a:gd name="connsiteX6" fmla="*/ 1944 w 2007"/>
                      <a:gd name="connsiteY6" fmla="*/ 2992 h 3507"/>
                      <a:gd name="connsiteX7" fmla="*/ 1849 w 2007"/>
                      <a:gd name="connsiteY7" fmla="*/ 3468 h 3507"/>
                      <a:gd name="connsiteX8" fmla="*/ 1849 w 2007"/>
                      <a:gd name="connsiteY8" fmla="*/ 3468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7" h="3507">
                        <a:moveTo>
                          <a:pt x="1849" y="3468"/>
                        </a:moveTo>
                        <a:cubicBezTo>
                          <a:pt x="1754" y="3564"/>
                          <a:pt x="1563" y="3468"/>
                          <a:pt x="1468" y="3373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2992"/>
                        </a:lnTo>
                        <a:cubicBezTo>
                          <a:pt x="2040" y="3278"/>
                          <a:pt x="2040" y="3468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35" name="Graphic 1">
                  <a:extLst>
                    <a:ext uri="{FF2B5EF4-FFF2-40B4-BE49-F238E27FC236}">
                      <a16:creationId xmlns:a16="http://schemas.microsoft.com/office/drawing/2014/main" id="{EE1434E9-C53B-442E-B932-83304E817E9E}"/>
                    </a:ext>
                  </a:extLst>
                </p:cNvPr>
                <p:cNvGrpSpPr/>
                <p:nvPr/>
              </p:nvGrpSpPr>
              <p:grpSpPr>
                <a:xfrm>
                  <a:off x="3895153" y="5580451"/>
                  <a:ext cx="5238" cy="4571"/>
                  <a:chOff x="3895153" y="5580451"/>
                  <a:chExt cx="5238" cy="4571"/>
                </a:xfrm>
                <a:solidFill>
                  <a:srgbClr val="000000"/>
                </a:solidFill>
              </p:grpSpPr>
              <p:sp>
                <p:nvSpPr>
                  <p:cNvPr id="17337" name="Freeform: Shape 17336">
                    <a:extLst>
                      <a:ext uri="{FF2B5EF4-FFF2-40B4-BE49-F238E27FC236}">
                        <a16:creationId xmlns:a16="http://schemas.microsoft.com/office/drawing/2014/main" id="{E75E05F8-F782-49DC-9708-F1C1EAAE0497}"/>
                      </a:ext>
                    </a:extLst>
                  </p:cNvPr>
                  <p:cNvSpPr/>
                  <p:nvPr/>
                </p:nvSpPr>
                <p:spPr>
                  <a:xfrm>
                    <a:off x="3895153" y="5580451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620 w 3809"/>
                      <a:gd name="connsiteY1" fmla="*/ 0 h 2190"/>
                      <a:gd name="connsiteX2" fmla="*/ 3810 w 3809"/>
                      <a:gd name="connsiteY2" fmla="*/ 476 h 2190"/>
                      <a:gd name="connsiteX3" fmla="*/ 286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620" y="0"/>
                        </a:lnTo>
                        <a:lnTo>
                          <a:pt x="3810" y="476"/>
                        </a:lnTo>
                        <a:lnTo>
                          <a:pt x="286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38" name="Freeform: Shape 17337">
                    <a:extLst>
                      <a:ext uri="{FF2B5EF4-FFF2-40B4-BE49-F238E27FC236}">
                        <a16:creationId xmlns:a16="http://schemas.microsoft.com/office/drawing/2014/main" id="{4C236F23-BA04-45DC-8DFE-B0035772EF7F}"/>
                      </a:ext>
                    </a:extLst>
                  </p:cNvPr>
                  <p:cNvSpPr/>
                  <p:nvPr/>
                </p:nvSpPr>
                <p:spPr>
                  <a:xfrm>
                    <a:off x="3896295" y="5582832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620 w 3809"/>
                      <a:gd name="connsiteY1" fmla="*/ 0 h 2190"/>
                      <a:gd name="connsiteX2" fmla="*/ 3810 w 3809"/>
                      <a:gd name="connsiteY2" fmla="*/ 476 h 2190"/>
                      <a:gd name="connsiteX3" fmla="*/ 286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620" y="0"/>
                        </a:lnTo>
                        <a:lnTo>
                          <a:pt x="3810" y="476"/>
                        </a:lnTo>
                        <a:lnTo>
                          <a:pt x="286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39" name="Freeform: Shape 17338">
                    <a:extLst>
                      <a:ext uri="{FF2B5EF4-FFF2-40B4-BE49-F238E27FC236}">
                        <a16:creationId xmlns:a16="http://schemas.microsoft.com/office/drawing/2014/main" id="{B72E8D61-221B-4295-94DE-112CA824A93C}"/>
                      </a:ext>
                    </a:extLst>
                  </p:cNvPr>
                  <p:cNvSpPr/>
                  <p:nvPr/>
                </p:nvSpPr>
                <p:spPr>
                  <a:xfrm>
                    <a:off x="3898581" y="5580546"/>
                    <a:ext cx="1809" cy="3143"/>
                  </a:xfrm>
                  <a:custGeom>
                    <a:avLst/>
                    <a:gdLst>
                      <a:gd name="connsiteX0" fmla="*/ 1238 w 1809"/>
                      <a:gd name="connsiteY0" fmla="*/ 2762 h 3143"/>
                      <a:gd name="connsiteX1" fmla="*/ 1143 w 1809"/>
                      <a:gd name="connsiteY1" fmla="*/ 2381 h 3143"/>
                      <a:gd name="connsiteX2" fmla="*/ 1143 w 1809"/>
                      <a:gd name="connsiteY2" fmla="*/ 2381 h 3143"/>
                      <a:gd name="connsiteX3" fmla="*/ 1143 w 1809"/>
                      <a:gd name="connsiteY3" fmla="*/ 2381 h 3143"/>
                      <a:gd name="connsiteX4" fmla="*/ 1048 w 1809"/>
                      <a:gd name="connsiteY4" fmla="*/ 2286 h 3143"/>
                      <a:gd name="connsiteX5" fmla="*/ 1048 w 1809"/>
                      <a:gd name="connsiteY5" fmla="*/ 2286 h 3143"/>
                      <a:gd name="connsiteX6" fmla="*/ 667 w 1809"/>
                      <a:gd name="connsiteY6" fmla="*/ 2476 h 3143"/>
                      <a:gd name="connsiteX7" fmla="*/ 667 w 1809"/>
                      <a:gd name="connsiteY7" fmla="*/ 2476 h 3143"/>
                      <a:gd name="connsiteX8" fmla="*/ 476 w 1809"/>
                      <a:gd name="connsiteY8" fmla="*/ 2476 h 3143"/>
                      <a:gd name="connsiteX9" fmla="*/ 476 w 1809"/>
                      <a:gd name="connsiteY9" fmla="*/ 2476 h 3143"/>
                      <a:gd name="connsiteX10" fmla="*/ 286 w 1809"/>
                      <a:gd name="connsiteY10" fmla="*/ 2095 h 3143"/>
                      <a:gd name="connsiteX11" fmla="*/ 286 w 1809"/>
                      <a:gd name="connsiteY11" fmla="*/ 2095 h 3143"/>
                      <a:gd name="connsiteX12" fmla="*/ 381 w 1809"/>
                      <a:gd name="connsiteY12" fmla="*/ 1905 h 3143"/>
                      <a:gd name="connsiteX13" fmla="*/ 381 w 1809"/>
                      <a:gd name="connsiteY13" fmla="*/ 1905 h 3143"/>
                      <a:gd name="connsiteX14" fmla="*/ 286 w 1809"/>
                      <a:gd name="connsiteY14" fmla="*/ 1715 h 3143"/>
                      <a:gd name="connsiteX15" fmla="*/ 286 w 1809"/>
                      <a:gd name="connsiteY15" fmla="*/ 1715 h 3143"/>
                      <a:gd name="connsiteX16" fmla="*/ 381 w 1809"/>
                      <a:gd name="connsiteY16" fmla="*/ 1524 h 3143"/>
                      <a:gd name="connsiteX17" fmla="*/ 381 w 1809"/>
                      <a:gd name="connsiteY17" fmla="*/ 1524 h 3143"/>
                      <a:gd name="connsiteX18" fmla="*/ 0 w 1809"/>
                      <a:gd name="connsiteY18" fmla="*/ 1238 h 3143"/>
                      <a:gd name="connsiteX19" fmla="*/ 0 w 1809"/>
                      <a:gd name="connsiteY19" fmla="*/ 1238 h 3143"/>
                      <a:gd name="connsiteX20" fmla="*/ 191 w 1809"/>
                      <a:gd name="connsiteY20" fmla="*/ 857 h 3143"/>
                      <a:gd name="connsiteX21" fmla="*/ 191 w 1809"/>
                      <a:gd name="connsiteY21" fmla="*/ 857 h 3143"/>
                      <a:gd name="connsiteX22" fmla="*/ 571 w 1809"/>
                      <a:gd name="connsiteY22" fmla="*/ 667 h 3143"/>
                      <a:gd name="connsiteX23" fmla="*/ 571 w 1809"/>
                      <a:gd name="connsiteY23" fmla="*/ 667 h 3143"/>
                      <a:gd name="connsiteX24" fmla="*/ 571 w 1809"/>
                      <a:gd name="connsiteY24" fmla="*/ 667 h 3143"/>
                      <a:gd name="connsiteX25" fmla="*/ 571 w 1809"/>
                      <a:gd name="connsiteY25" fmla="*/ 667 h 3143"/>
                      <a:gd name="connsiteX26" fmla="*/ 571 w 1809"/>
                      <a:gd name="connsiteY26" fmla="*/ 571 h 3143"/>
                      <a:gd name="connsiteX27" fmla="*/ 571 w 1809"/>
                      <a:gd name="connsiteY27" fmla="*/ 571 h 3143"/>
                      <a:gd name="connsiteX28" fmla="*/ 476 w 1809"/>
                      <a:gd name="connsiteY28" fmla="*/ 571 h 3143"/>
                      <a:gd name="connsiteX29" fmla="*/ 381 w 1809"/>
                      <a:gd name="connsiteY29" fmla="*/ 571 h 3143"/>
                      <a:gd name="connsiteX30" fmla="*/ 0 w 1809"/>
                      <a:gd name="connsiteY30" fmla="*/ 381 h 3143"/>
                      <a:gd name="connsiteX31" fmla="*/ 0 w 1809"/>
                      <a:gd name="connsiteY31" fmla="*/ 381 h 3143"/>
                      <a:gd name="connsiteX32" fmla="*/ 191 w 1809"/>
                      <a:gd name="connsiteY32" fmla="*/ 0 h 3143"/>
                      <a:gd name="connsiteX33" fmla="*/ 191 w 1809"/>
                      <a:gd name="connsiteY33" fmla="*/ 0 h 3143"/>
                      <a:gd name="connsiteX34" fmla="*/ 381 w 1809"/>
                      <a:gd name="connsiteY34" fmla="*/ 0 h 3143"/>
                      <a:gd name="connsiteX35" fmla="*/ 381 w 1809"/>
                      <a:gd name="connsiteY35" fmla="*/ 0 h 3143"/>
                      <a:gd name="connsiteX36" fmla="*/ 858 w 1809"/>
                      <a:gd name="connsiteY36" fmla="*/ 286 h 3143"/>
                      <a:gd name="connsiteX37" fmla="*/ 858 w 1809"/>
                      <a:gd name="connsiteY37" fmla="*/ 286 h 3143"/>
                      <a:gd name="connsiteX38" fmla="*/ 1048 w 1809"/>
                      <a:gd name="connsiteY38" fmla="*/ 762 h 3143"/>
                      <a:gd name="connsiteX39" fmla="*/ 1048 w 1809"/>
                      <a:gd name="connsiteY39" fmla="*/ 762 h 3143"/>
                      <a:gd name="connsiteX40" fmla="*/ 1048 w 1809"/>
                      <a:gd name="connsiteY40" fmla="*/ 857 h 3143"/>
                      <a:gd name="connsiteX41" fmla="*/ 1048 w 1809"/>
                      <a:gd name="connsiteY41" fmla="*/ 857 h 3143"/>
                      <a:gd name="connsiteX42" fmla="*/ 1334 w 1809"/>
                      <a:gd name="connsiteY42" fmla="*/ 1143 h 3143"/>
                      <a:gd name="connsiteX43" fmla="*/ 1334 w 1809"/>
                      <a:gd name="connsiteY43" fmla="*/ 1143 h 3143"/>
                      <a:gd name="connsiteX44" fmla="*/ 1334 w 1809"/>
                      <a:gd name="connsiteY44" fmla="*/ 1333 h 3143"/>
                      <a:gd name="connsiteX45" fmla="*/ 1334 w 1809"/>
                      <a:gd name="connsiteY45" fmla="*/ 1333 h 3143"/>
                      <a:gd name="connsiteX46" fmla="*/ 1334 w 1809"/>
                      <a:gd name="connsiteY46" fmla="*/ 1524 h 3143"/>
                      <a:gd name="connsiteX47" fmla="*/ 1334 w 1809"/>
                      <a:gd name="connsiteY47" fmla="*/ 1524 h 3143"/>
                      <a:gd name="connsiteX48" fmla="*/ 1524 w 1809"/>
                      <a:gd name="connsiteY48" fmla="*/ 1810 h 3143"/>
                      <a:gd name="connsiteX49" fmla="*/ 1524 w 1809"/>
                      <a:gd name="connsiteY49" fmla="*/ 1810 h 3143"/>
                      <a:gd name="connsiteX50" fmla="*/ 1524 w 1809"/>
                      <a:gd name="connsiteY50" fmla="*/ 2000 h 3143"/>
                      <a:gd name="connsiteX51" fmla="*/ 1524 w 1809"/>
                      <a:gd name="connsiteY51" fmla="*/ 2000 h 3143"/>
                      <a:gd name="connsiteX52" fmla="*/ 1524 w 1809"/>
                      <a:gd name="connsiteY52" fmla="*/ 2095 h 3143"/>
                      <a:gd name="connsiteX53" fmla="*/ 1524 w 1809"/>
                      <a:gd name="connsiteY53" fmla="*/ 2095 h 3143"/>
                      <a:gd name="connsiteX54" fmla="*/ 1810 w 1809"/>
                      <a:gd name="connsiteY54" fmla="*/ 2667 h 3143"/>
                      <a:gd name="connsiteX55" fmla="*/ 1810 w 1809"/>
                      <a:gd name="connsiteY55" fmla="*/ 2667 h 3143"/>
                      <a:gd name="connsiteX56" fmla="*/ 1715 w 1809"/>
                      <a:gd name="connsiteY56" fmla="*/ 3048 h 3143"/>
                      <a:gd name="connsiteX57" fmla="*/ 1715 w 1809"/>
                      <a:gd name="connsiteY57" fmla="*/ 3048 h 3143"/>
                      <a:gd name="connsiteX58" fmla="*/ 1524 w 1809"/>
                      <a:gd name="connsiteY58" fmla="*/ 3143 h 3143"/>
                      <a:gd name="connsiteX59" fmla="*/ 1524 w 1809"/>
                      <a:gd name="connsiteY59" fmla="*/ 3143 h 3143"/>
                      <a:gd name="connsiteX60" fmla="*/ 1238 w 1809"/>
                      <a:gd name="connsiteY60" fmla="*/ 2762 h 3143"/>
                      <a:gd name="connsiteX61" fmla="*/ 1238 w 1809"/>
                      <a:gd name="connsiteY61" fmla="*/ 2762 h 3143"/>
                      <a:gd name="connsiteX62" fmla="*/ 381 w 1809"/>
                      <a:gd name="connsiteY62" fmla="*/ 857 h 3143"/>
                      <a:gd name="connsiteX63" fmla="*/ 381 w 1809"/>
                      <a:gd name="connsiteY63" fmla="*/ 857 h 3143"/>
                      <a:gd name="connsiteX64" fmla="*/ 381 w 1809"/>
                      <a:gd name="connsiteY64" fmla="*/ 857 h 3143"/>
                      <a:gd name="connsiteX65" fmla="*/ 381 w 1809"/>
                      <a:gd name="connsiteY65" fmla="*/ 857 h 3143"/>
                      <a:gd name="connsiteX66" fmla="*/ 381 w 1809"/>
                      <a:gd name="connsiteY66" fmla="*/ 857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1809" h="3143">
                        <a:moveTo>
                          <a:pt x="1238" y="2762"/>
                        </a:moveTo>
                        <a:cubicBezTo>
                          <a:pt x="1143" y="2667"/>
                          <a:pt x="1048" y="2476"/>
                          <a:pt x="1143" y="2381"/>
                        </a:cubicBezTo>
                        <a:lnTo>
                          <a:pt x="1143" y="2381"/>
                        </a:lnTo>
                        <a:lnTo>
                          <a:pt x="1143" y="2381"/>
                        </a:lnTo>
                        <a:cubicBezTo>
                          <a:pt x="1143" y="2381"/>
                          <a:pt x="1143" y="2286"/>
                          <a:pt x="1048" y="2286"/>
                        </a:cubicBezTo>
                        <a:lnTo>
                          <a:pt x="1048" y="2286"/>
                        </a:lnTo>
                        <a:cubicBezTo>
                          <a:pt x="953" y="2381"/>
                          <a:pt x="762" y="2476"/>
                          <a:pt x="667" y="2476"/>
                        </a:cubicBezTo>
                        <a:lnTo>
                          <a:pt x="667" y="2476"/>
                        </a:lnTo>
                        <a:cubicBezTo>
                          <a:pt x="667" y="2476"/>
                          <a:pt x="571" y="2476"/>
                          <a:pt x="476" y="2476"/>
                        </a:cubicBezTo>
                        <a:lnTo>
                          <a:pt x="476" y="2476"/>
                        </a:lnTo>
                        <a:cubicBezTo>
                          <a:pt x="381" y="2381"/>
                          <a:pt x="286" y="2286"/>
                          <a:pt x="286" y="2095"/>
                        </a:cubicBezTo>
                        <a:lnTo>
                          <a:pt x="286" y="2095"/>
                        </a:lnTo>
                        <a:cubicBezTo>
                          <a:pt x="286" y="2000"/>
                          <a:pt x="286" y="2000"/>
                          <a:pt x="381" y="1905"/>
                        </a:cubicBezTo>
                        <a:lnTo>
                          <a:pt x="381" y="1905"/>
                        </a:lnTo>
                        <a:cubicBezTo>
                          <a:pt x="286" y="1810"/>
                          <a:pt x="286" y="1810"/>
                          <a:pt x="286" y="1715"/>
                        </a:cubicBezTo>
                        <a:lnTo>
                          <a:pt x="286" y="1715"/>
                        </a:lnTo>
                        <a:cubicBezTo>
                          <a:pt x="286" y="1619"/>
                          <a:pt x="286" y="1524"/>
                          <a:pt x="381" y="1524"/>
                        </a:cubicBezTo>
                        <a:lnTo>
                          <a:pt x="381" y="1524"/>
                        </a:lnTo>
                        <a:cubicBezTo>
                          <a:pt x="191" y="1524"/>
                          <a:pt x="0" y="1333"/>
                          <a:pt x="0" y="1238"/>
                        </a:cubicBezTo>
                        <a:lnTo>
                          <a:pt x="0" y="1238"/>
                        </a:lnTo>
                        <a:cubicBezTo>
                          <a:pt x="0" y="1048"/>
                          <a:pt x="95" y="952"/>
                          <a:pt x="191" y="857"/>
                        </a:cubicBezTo>
                        <a:lnTo>
                          <a:pt x="191" y="857"/>
                        </a:lnTo>
                        <a:cubicBezTo>
                          <a:pt x="286" y="762"/>
                          <a:pt x="381" y="667"/>
                          <a:pt x="571" y="667"/>
                        </a:cubicBezTo>
                        <a:lnTo>
                          <a:pt x="571" y="667"/>
                        </a:lnTo>
                        <a:cubicBezTo>
                          <a:pt x="571" y="667"/>
                          <a:pt x="571" y="667"/>
                          <a:pt x="571" y="667"/>
                        </a:cubicBezTo>
                        <a:lnTo>
                          <a:pt x="571" y="667"/>
                        </a:lnTo>
                        <a:cubicBezTo>
                          <a:pt x="571" y="667"/>
                          <a:pt x="571" y="667"/>
                          <a:pt x="571" y="571"/>
                        </a:cubicBezTo>
                        <a:lnTo>
                          <a:pt x="571" y="571"/>
                        </a:lnTo>
                        <a:lnTo>
                          <a:pt x="476" y="571"/>
                        </a:lnTo>
                        <a:lnTo>
                          <a:pt x="381" y="571"/>
                        </a:lnTo>
                        <a:cubicBezTo>
                          <a:pt x="191" y="571"/>
                          <a:pt x="95" y="476"/>
                          <a:pt x="0" y="381"/>
                        </a:cubicBezTo>
                        <a:lnTo>
                          <a:pt x="0" y="381"/>
                        </a:lnTo>
                        <a:cubicBezTo>
                          <a:pt x="0" y="190"/>
                          <a:pt x="95" y="95"/>
                          <a:pt x="191" y="0"/>
                        </a:cubicBezTo>
                        <a:lnTo>
                          <a:pt x="191" y="0"/>
                        </a:lnTo>
                        <a:cubicBezTo>
                          <a:pt x="191" y="0"/>
                          <a:pt x="286" y="0"/>
                          <a:pt x="381" y="0"/>
                        </a:cubicBezTo>
                        <a:lnTo>
                          <a:pt x="381" y="0"/>
                        </a:lnTo>
                        <a:cubicBezTo>
                          <a:pt x="476" y="0"/>
                          <a:pt x="762" y="95"/>
                          <a:pt x="858" y="286"/>
                        </a:cubicBezTo>
                        <a:lnTo>
                          <a:pt x="858" y="286"/>
                        </a:lnTo>
                        <a:cubicBezTo>
                          <a:pt x="953" y="381"/>
                          <a:pt x="1048" y="571"/>
                          <a:pt x="1048" y="762"/>
                        </a:cubicBezTo>
                        <a:lnTo>
                          <a:pt x="1048" y="762"/>
                        </a:lnTo>
                        <a:cubicBezTo>
                          <a:pt x="1048" y="762"/>
                          <a:pt x="1048" y="857"/>
                          <a:pt x="1048" y="857"/>
                        </a:cubicBezTo>
                        <a:lnTo>
                          <a:pt x="1048" y="857"/>
                        </a:lnTo>
                        <a:cubicBezTo>
                          <a:pt x="1143" y="952"/>
                          <a:pt x="1238" y="1048"/>
                          <a:pt x="1334" y="1143"/>
                        </a:cubicBezTo>
                        <a:lnTo>
                          <a:pt x="1334" y="1143"/>
                        </a:lnTo>
                        <a:cubicBezTo>
                          <a:pt x="1334" y="1238"/>
                          <a:pt x="1334" y="1238"/>
                          <a:pt x="1334" y="1333"/>
                        </a:cubicBezTo>
                        <a:lnTo>
                          <a:pt x="1334" y="1333"/>
                        </a:lnTo>
                        <a:cubicBezTo>
                          <a:pt x="1334" y="1429"/>
                          <a:pt x="1334" y="1429"/>
                          <a:pt x="1334" y="1524"/>
                        </a:cubicBezTo>
                        <a:lnTo>
                          <a:pt x="1334" y="1524"/>
                        </a:lnTo>
                        <a:cubicBezTo>
                          <a:pt x="1429" y="1619"/>
                          <a:pt x="1429" y="1715"/>
                          <a:pt x="1524" y="1810"/>
                        </a:cubicBezTo>
                        <a:lnTo>
                          <a:pt x="1524" y="1810"/>
                        </a:lnTo>
                        <a:cubicBezTo>
                          <a:pt x="1524" y="1905"/>
                          <a:pt x="1524" y="1905"/>
                          <a:pt x="1524" y="2000"/>
                        </a:cubicBezTo>
                        <a:lnTo>
                          <a:pt x="1524" y="2000"/>
                        </a:lnTo>
                        <a:cubicBezTo>
                          <a:pt x="1524" y="2000"/>
                          <a:pt x="1524" y="2095"/>
                          <a:pt x="1524" y="2095"/>
                        </a:cubicBezTo>
                        <a:lnTo>
                          <a:pt x="1524" y="2095"/>
                        </a:lnTo>
                        <a:cubicBezTo>
                          <a:pt x="1715" y="2191"/>
                          <a:pt x="1810" y="2476"/>
                          <a:pt x="1810" y="2667"/>
                        </a:cubicBezTo>
                        <a:lnTo>
                          <a:pt x="1810" y="2667"/>
                        </a:lnTo>
                        <a:cubicBezTo>
                          <a:pt x="1810" y="2857"/>
                          <a:pt x="1715" y="2953"/>
                          <a:pt x="1715" y="3048"/>
                        </a:cubicBezTo>
                        <a:lnTo>
                          <a:pt x="1715" y="3048"/>
                        </a:lnTo>
                        <a:cubicBezTo>
                          <a:pt x="1619" y="3143"/>
                          <a:pt x="1524" y="3143"/>
                          <a:pt x="1524" y="3143"/>
                        </a:cubicBezTo>
                        <a:lnTo>
                          <a:pt x="1524" y="3143"/>
                        </a:lnTo>
                        <a:cubicBezTo>
                          <a:pt x="1334" y="2762"/>
                          <a:pt x="1334" y="2762"/>
                          <a:pt x="1238" y="2762"/>
                        </a:cubicBezTo>
                        <a:lnTo>
                          <a:pt x="1238" y="2762"/>
                        </a:lnTo>
                        <a:close/>
                        <a:moveTo>
                          <a:pt x="381" y="857"/>
                        </a:moveTo>
                        <a:lnTo>
                          <a:pt x="381" y="857"/>
                        </a:lnTo>
                        <a:lnTo>
                          <a:pt x="381" y="857"/>
                        </a:lnTo>
                        <a:lnTo>
                          <a:pt x="381" y="857"/>
                        </a:lnTo>
                        <a:lnTo>
                          <a:pt x="381" y="85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336" name="Freeform: Shape 17335">
                  <a:extLst>
                    <a:ext uri="{FF2B5EF4-FFF2-40B4-BE49-F238E27FC236}">
                      <a16:creationId xmlns:a16="http://schemas.microsoft.com/office/drawing/2014/main" id="{03D7AD87-5DBC-4CDA-A34C-E2BA6763B247}"/>
                    </a:ext>
                  </a:extLst>
                </p:cNvPr>
                <p:cNvSpPr/>
                <p:nvPr/>
              </p:nvSpPr>
              <p:spPr>
                <a:xfrm>
                  <a:off x="3888541" y="5586221"/>
                  <a:ext cx="1006" cy="1372"/>
                </a:xfrm>
                <a:custGeom>
                  <a:avLst/>
                  <a:gdLst>
                    <a:gd name="connsiteX0" fmla="*/ 897 w 1006"/>
                    <a:gd name="connsiteY0" fmla="*/ 1373 h 1372"/>
                    <a:gd name="connsiteX1" fmla="*/ 516 w 1006"/>
                    <a:gd name="connsiteY1" fmla="*/ 1278 h 1372"/>
                    <a:gd name="connsiteX2" fmla="*/ 39 w 1006"/>
                    <a:gd name="connsiteY2" fmla="*/ 420 h 1372"/>
                    <a:gd name="connsiteX3" fmla="*/ 135 w 1006"/>
                    <a:gd name="connsiteY3" fmla="*/ 39 h 1372"/>
                    <a:gd name="connsiteX4" fmla="*/ 135 w 1006"/>
                    <a:gd name="connsiteY4" fmla="*/ 39 h 1372"/>
                    <a:gd name="connsiteX5" fmla="*/ 516 w 1006"/>
                    <a:gd name="connsiteY5" fmla="*/ 135 h 1372"/>
                    <a:gd name="connsiteX6" fmla="*/ 897 w 1006"/>
                    <a:gd name="connsiteY6" fmla="*/ 992 h 1372"/>
                    <a:gd name="connsiteX7" fmla="*/ 897 w 1006"/>
                    <a:gd name="connsiteY7" fmla="*/ 1373 h 1372"/>
                    <a:gd name="connsiteX8" fmla="*/ 897 w 1006"/>
                    <a:gd name="connsiteY8" fmla="*/ 1373 h 1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06" h="1372">
                      <a:moveTo>
                        <a:pt x="897" y="1373"/>
                      </a:moveTo>
                      <a:cubicBezTo>
                        <a:pt x="801" y="1373"/>
                        <a:pt x="611" y="1373"/>
                        <a:pt x="516" y="1278"/>
                      </a:cubicBezTo>
                      <a:lnTo>
                        <a:pt x="39" y="420"/>
                      </a:lnTo>
                      <a:cubicBezTo>
                        <a:pt x="-56" y="325"/>
                        <a:pt x="39" y="135"/>
                        <a:pt x="135" y="39"/>
                      </a:cubicBezTo>
                      <a:lnTo>
                        <a:pt x="135" y="39"/>
                      </a:lnTo>
                      <a:cubicBezTo>
                        <a:pt x="230" y="-56"/>
                        <a:pt x="421" y="39"/>
                        <a:pt x="516" y="135"/>
                      </a:cubicBezTo>
                      <a:lnTo>
                        <a:pt x="897" y="992"/>
                      </a:lnTo>
                      <a:cubicBezTo>
                        <a:pt x="1087" y="1182"/>
                        <a:pt x="992" y="1278"/>
                        <a:pt x="897" y="1373"/>
                      </a:cubicBezTo>
                      <a:lnTo>
                        <a:pt x="897" y="1373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16" name="Freeform: Shape 16815">
                <a:extLst>
                  <a:ext uri="{FF2B5EF4-FFF2-40B4-BE49-F238E27FC236}">
                    <a16:creationId xmlns:a16="http://schemas.microsoft.com/office/drawing/2014/main" id="{E2CDD816-C759-422A-9952-240CF5F3CF79}"/>
                  </a:ext>
                </a:extLst>
              </p:cNvPr>
              <p:cNvSpPr/>
              <p:nvPr/>
            </p:nvSpPr>
            <p:spPr>
              <a:xfrm>
                <a:off x="3881815" y="5561588"/>
                <a:ext cx="39011" cy="38963"/>
              </a:xfrm>
              <a:custGeom>
                <a:avLst/>
                <a:gdLst>
                  <a:gd name="connsiteX0" fmla="*/ 26101 w 39011"/>
                  <a:gd name="connsiteY0" fmla="*/ 37817 h 38963"/>
                  <a:gd name="connsiteX1" fmla="*/ 1146 w 39011"/>
                  <a:gd name="connsiteY1" fmla="*/ 26101 h 38963"/>
                  <a:gd name="connsiteX2" fmla="*/ 12862 w 39011"/>
                  <a:gd name="connsiteY2" fmla="*/ 1146 h 38963"/>
                  <a:gd name="connsiteX3" fmla="*/ 37817 w 39011"/>
                  <a:gd name="connsiteY3" fmla="*/ 12862 h 38963"/>
                  <a:gd name="connsiteX4" fmla="*/ 26101 w 39011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11" h="38963">
                    <a:moveTo>
                      <a:pt x="26101" y="37817"/>
                    </a:moveTo>
                    <a:cubicBezTo>
                      <a:pt x="16005" y="41437"/>
                      <a:pt x="4766" y="36198"/>
                      <a:pt x="1146" y="26101"/>
                    </a:cubicBezTo>
                    <a:cubicBezTo>
                      <a:pt x="-2474" y="16005"/>
                      <a:pt x="2765" y="4765"/>
                      <a:pt x="12862" y="1146"/>
                    </a:cubicBezTo>
                    <a:cubicBezTo>
                      <a:pt x="22958" y="-2474"/>
                      <a:pt x="34198" y="2765"/>
                      <a:pt x="37817" y="12862"/>
                    </a:cubicBezTo>
                    <a:cubicBezTo>
                      <a:pt x="41532" y="22958"/>
                      <a:pt x="36293" y="34102"/>
                      <a:pt x="26101" y="37817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17" name="Freeform: Shape 16816">
                <a:extLst>
                  <a:ext uri="{FF2B5EF4-FFF2-40B4-BE49-F238E27FC236}">
                    <a16:creationId xmlns:a16="http://schemas.microsoft.com/office/drawing/2014/main" id="{1614DB21-05A7-460C-B456-F88B671C15A3}"/>
                  </a:ext>
                </a:extLst>
              </p:cNvPr>
              <p:cNvSpPr/>
              <p:nvPr/>
            </p:nvSpPr>
            <p:spPr>
              <a:xfrm>
                <a:off x="3881815" y="5561588"/>
                <a:ext cx="39011" cy="38963"/>
              </a:xfrm>
              <a:custGeom>
                <a:avLst/>
                <a:gdLst>
                  <a:gd name="connsiteX0" fmla="*/ 26101 w 39011"/>
                  <a:gd name="connsiteY0" fmla="*/ 37817 h 38963"/>
                  <a:gd name="connsiteX1" fmla="*/ 1146 w 39011"/>
                  <a:gd name="connsiteY1" fmla="*/ 26101 h 38963"/>
                  <a:gd name="connsiteX2" fmla="*/ 12862 w 39011"/>
                  <a:gd name="connsiteY2" fmla="*/ 1146 h 38963"/>
                  <a:gd name="connsiteX3" fmla="*/ 37817 w 39011"/>
                  <a:gd name="connsiteY3" fmla="*/ 12862 h 38963"/>
                  <a:gd name="connsiteX4" fmla="*/ 26101 w 39011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11" h="38963">
                    <a:moveTo>
                      <a:pt x="26101" y="37817"/>
                    </a:moveTo>
                    <a:cubicBezTo>
                      <a:pt x="16005" y="41437"/>
                      <a:pt x="4766" y="36198"/>
                      <a:pt x="1146" y="26101"/>
                    </a:cubicBezTo>
                    <a:cubicBezTo>
                      <a:pt x="-2474" y="16005"/>
                      <a:pt x="2765" y="4765"/>
                      <a:pt x="12862" y="1146"/>
                    </a:cubicBezTo>
                    <a:cubicBezTo>
                      <a:pt x="22958" y="-2474"/>
                      <a:pt x="34198" y="2765"/>
                      <a:pt x="37817" y="12862"/>
                    </a:cubicBezTo>
                    <a:cubicBezTo>
                      <a:pt x="41532" y="22958"/>
                      <a:pt x="36293" y="34102"/>
                      <a:pt x="26101" y="37817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18" name="Graphic 1">
                <a:extLst>
                  <a:ext uri="{FF2B5EF4-FFF2-40B4-BE49-F238E27FC236}">
                    <a16:creationId xmlns:a16="http://schemas.microsoft.com/office/drawing/2014/main" id="{A1683704-513B-47B0-BB49-B63E8D433F91}"/>
                  </a:ext>
                </a:extLst>
              </p:cNvPr>
              <p:cNvGrpSpPr/>
              <p:nvPr/>
            </p:nvGrpSpPr>
            <p:grpSpPr>
              <a:xfrm>
                <a:off x="4091804" y="5631409"/>
                <a:ext cx="19233" cy="11088"/>
                <a:chOff x="4091804" y="5631409"/>
                <a:chExt cx="19233" cy="11088"/>
              </a:xfrm>
              <a:solidFill>
                <a:schemeClr val="accent1"/>
              </a:solidFill>
            </p:grpSpPr>
            <p:sp>
              <p:nvSpPr>
                <p:cNvPr id="17321" name="Freeform: Shape 17320">
                  <a:extLst>
                    <a:ext uri="{FF2B5EF4-FFF2-40B4-BE49-F238E27FC236}">
                      <a16:creationId xmlns:a16="http://schemas.microsoft.com/office/drawing/2014/main" id="{693758C7-38AD-4DF9-B159-E1C72A321190}"/>
                    </a:ext>
                  </a:extLst>
                </p:cNvPr>
                <p:cNvSpPr/>
                <p:nvPr/>
              </p:nvSpPr>
              <p:spPr>
                <a:xfrm>
                  <a:off x="4098180" y="5631409"/>
                  <a:ext cx="12857" cy="8390"/>
                </a:xfrm>
                <a:custGeom>
                  <a:avLst/>
                  <a:gdLst>
                    <a:gd name="connsiteX0" fmla="*/ 8428 w 12857"/>
                    <a:gd name="connsiteY0" fmla="*/ 6191 h 8390"/>
                    <a:gd name="connsiteX1" fmla="*/ 3856 w 12857"/>
                    <a:gd name="connsiteY1" fmla="*/ 8382 h 8390"/>
                    <a:gd name="connsiteX2" fmla="*/ 332 w 12857"/>
                    <a:gd name="connsiteY2" fmla="*/ 6572 h 8390"/>
                    <a:gd name="connsiteX3" fmla="*/ 1094 w 12857"/>
                    <a:gd name="connsiteY3" fmla="*/ 2667 h 8390"/>
                    <a:gd name="connsiteX4" fmla="*/ 5666 w 12857"/>
                    <a:gd name="connsiteY4" fmla="*/ 476 h 8390"/>
                    <a:gd name="connsiteX5" fmla="*/ 10523 w 12857"/>
                    <a:gd name="connsiteY5" fmla="*/ 0 h 8390"/>
                    <a:gd name="connsiteX6" fmla="*/ 12809 w 12857"/>
                    <a:gd name="connsiteY6" fmla="*/ 571 h 8390"/>
                    <a:gd name="connsiteX7" fmla="*/ 11857 w 12857"/>
                    <a:gd name="connsiteY7" fmla="*/ 2762 h 8390"/>
                    <a:gd name="connsiteX8" fmla="*/ 8428 w 12857"/>
                    <a:gd name="connsiteY8" fmla="*/ 6191 h 8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57" h="8390">
                      <a:moveTo>
                        <a:pt x="8428" y="6191"/>
                      </a:moveTo>
                      <a:cubicBezTo>
                        <a:pt x="6999" y="7429"/>
                        <a:pt x="5380" y="8287"/>
                        <a:pt x="3856" y="8382"/>
                      </a:cubicBezTo>
                      <a:cubicBezTo>
                        <a:pt x="2332" y="8477"/>
                        <a:pt x="903" y="7810"/>
                        <a:pt x="332" y="6572"/>
                      </a:cubicBezTo>
                      <a:cubicBezTo>
                        <a:pt x="-335" y="5239"/>
                        <a:pt x="46" y="3715"/>
                        <a:pt x="1094" y="2667"/>
                      </a:cubicBezTo>
                      <a:cubicBezTo>
                        <a:pt x="2142" y="1524"/>
                        <a:pt x="3761" y="857"/>
                        <a:pt x="5666" y="476"/>
                      </a:cubicBezTo>
                      <a:cubicBezTo>
                        <a:pt x="7571" y="95"/>
                        <a:pt x="9190" y="0"/>
                        <a:pt x="10523" y="0"/>
                      </a:cubicBezTo>
                      <a:cubicBezTo>
                        <a:pt x="11762" y="0"/>
                        <a:pt x="12619" y="95"/>
                        <a:pt x="12809" y="571"/>
                      </a:cubicBezTo>
                      <a:cubicBezTo>
                        <a:pt x="13000" y="952"/>
                        <a:pt x="12619" y="1715"/>
                        <a:pt x="11857" y="2762"/>
                      </a:cubicBezTo>
                      <a:cubicBezTo>
                        <a:pt x="11000" y="3715"/>
                        <a:pt x="9857" y="5048"/>
                        <a:pt x="8428" y="6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22" name="Freeform: Shape 17321">
                  <a:extLst>
                    <a:ext uri="{FF2B5EF4-FFF2-40B4-BE49-F238E27FC236}">
                      <a16:creationId xmlns:a16="http://schemas.microsoft.com/office/drawing/2014/main" id="{58F110AD-AD7B-493F-B578-C3BCF89629FD}"/>
                    </a:ext>
                  </a:extLst>
                </p:cNvPr>
                <p:cNvSpPr/>
                <p:nvPr/>
              </p:nvSpPr>
              <p:spPr>
                <a:xfrm rot="-1561309">
                  <a:off x="4093376" y="5636822"/>
                  <a:ext cx="6095" cy="4381"/>
                </a:xfrm>
                <a:custGeom>
                  <a:avLst/>
                  <a:gdLst>
                    <a:gd name="connsiteX0" fmla="*/ 0 w 6095"/>
                    <a:gd name="connsiteY0" fmla="*/ 0 h 4381"/>
                    <a:gd name="connsiteX1" fmla="*/ 6096 w 6095"/>
                    <a:gd name="connsiteY1" fmla="*/ 0 h 4381"/>
                    <a:gd name="connsiteX2" fmla="*/ 6096 w 6095"/>
                    <a:gd name="connsiteY2" fmla="*/ 4381 h 4381"/>
                    <a:gd name="connsiteX3" fmla="*/ 0 w 6095"/>
                    <a:gd name="connsiteY3" fmla="*/ 4381 h 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5" h="4381">
                      <a:moveTo>
                        <a:pt x="0" y="0"/>
                      </a:moveTo>
                      <a:lnTo>
                        <a:pt x="6096" y="0"/>
                      </a:lnTo>
                      <a:lnTo>
                        <a:pt x="6096" y="4381"/>
                      </a:lnTo>
                      <a:lnTo>
                        <a:pt x="0" y="438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323" name="Graphic 1">
                  <a:extLst>
                    <a:ext uri="{FF2B5EF4-FFF2-40B4-BE49-F238E27FC236}">
                      <a16:creationId xmlns:a16="http://schemas.microsoft.com/office/drawing/2014/main" id="{25140E9B-AA76-46E6-B02A-98838F308DEB}"/>
                    </a:ext>
                  </a:extLst>
                </p:cNvPr>
                <p:cNvGrpSpPr/>
                <p:nvPr/>
              </p:nvGrpSpPr>
              <p:grpSpPr>
                <a:xfrm>
                  <a:off x="4091804" y="5638609"/>
                  <a:ext cx="2769" cy="3888"/>
                  <a:chOff x="4091804" y="5638609"/>
                  <a:chExt cx="2769" cy="3888"/>
                </a:xfrm>
                <a:solidFill>
                  <a:srgbClr val="333333"/>
                </a:solidFill>
              </p:grpSpPr>
              <p:sp>
                <p:nvSpPr>
                  <p:cNvPr id="17329" name="Freeform: Shape 17328">
                    <a:extLst>
                      <a:ext uri="{FF2B5EF4-FFF2-40B4-BE49-F238E27FC236}">
                        <a16:creationId xmlns:a16="http://schemas.microsoft.com/office/drawing/2014/main" id="{D818F291-EB77-4105-AAE1-28C09A1F5717}"/>
                      </a:ext>
                    </a:extLst>
                  </p:cNvPr>
                  <p:cNvSpPr/>
                  <p:nvPr/>
                </p:nvSpPr>
                <p:spPr>
                  <a:xfrm>
                    <a:off x="4092566" y="5638609"/>
                    <a:ext cx="2006" cy="3468"/>
                  </a:xfrm>
                  <a:custGeom>
                    <a:avLst/>
                    <a:gdLst>
                      <a:gd name="connsiteX0" fmla="*/ 1849 w 2006"/>
                      <a:gd name="connsiteY0" fmla="*/ 3468 h 3468"/>
                      <a:gd name="connsiteX1" fmla="*/ 1468 w 2006"/>
                      <a:gd name="connsiteY1" fmla="*/ 3278 h 3468"/>
                      <a:gd name="connsiteX2" fmla="*/ 39 w 2006"/>
                      <a:gd name="connsiteY2" fmla="*/ 420 h 3468"/>
                      <a:gd name="connsiteX3" fmla="*/ 135 w 2006"/>
                      <a:gd name="connsiteY3" fmla="*/ 39 h 3468"/>
                      <a:gd name="connsiteX4" fmla="*/ 135 w 2006"/>
                      <a:gd name="connsiteY4" fmla="*/ 39 h 3468"/>
                      <a:gd name="connsiteX5" fmla="*/ 516 w 2006"/>
                      <a:gd name="connsiteY5" fmla="*/ 135 h 3468"/>
                      <a:gd name="connsiteX6" fmla="*/ 1944 w 2006"/>
                      <a:gd name="connsiteY6" fmla="*/ 3087 h 3468"/>
                      <a:gd name="connsiteX7" fmla="*/ 1849 w 2006"/>
                      <a:gd name="connsiteY7" fmla="*/ 3468 h 3468"/>
                      <a:gd name="connsiteX8" fmla="*/ 1849 w 2006"/>
                      <a:gd name="connsiteY8" fmla="*/ 3468 h 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6" h="3468">
                        <a:moveTo>
                          <a:pt x="1849" y="3468"/>
                        </a:moveTo>
                        <a:cubicBezTo>
                          <a:pt x="1754" y="3468"/>
                          <a:pt x="1563" y="3468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3087"/>
                        </a:lnTo>
                        <a:cubicBezTo>
                          <a:pt x="2040" y="3278"/>
                          <a:pt x="2040" y="3373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30" name="Freeform: Shape 17329">
                    <a:extLst>
                      <a:ext uri="{FF2B5EF4-FFF2-40B4-BE49-F238E27FC236}">
                        <a16:creationId xmlns:a16="http://schemas.microsoft.com/office/drawing/2014/main" id="{8A8555FF-00AB-4DC4-B666-D2FD52E928B3}"/>
                      </a:ext>
                    </a:extLst>
                  </p:cNvPr>
                  <p:cNvSpPr/>
                  <p:nvPr/>
                </p:nvSpPr>
                <p:spPr>
                  <a:xfrm>
                    <a:off x="4092185" y="5638799"/>
                    <a:ext cx="2006" cy="3507"/>
                  </a:xfrm>
                  <a:custGeom>
                    <a:avLst/>
                    <a:gdLst>
                      <a:gd name="connsiteX0" fmla="*/ 1849 w 2006"/>
                      <a:gd name="connsiteY0" fmla="*/ 3468 h 3507"/>
                      <a:gd name="connsiteX1" fmla="*/ 1468 w 2006"/>
                      <a:gd name="connsiteY1" fmla="*/ 3373 h 3507"/>
                      <a:gd name="connsiteX2" fmla="*/ 39 w 2006"/>
                      <a:gd name="connsiteY2" fmla="*/ 420 h 3507"/>
                      <a:gd name="connsiteX3" fmla="*/ 135 w 2006"/>
                      <a:gd name="connsiteY3" fmla="*/ 39 h 3507"/>
                      <a:gd name="connsiteX4" fmla="*/ 135 w 2006"/>
                      <a:gd name="connsiteY4" fmla="*/ 39 h 3507"/>
                      <a:gd name="connsiteX5" fmla="*/ 516 w 2006"/>
                      <a:gd name="connsiteY5" fmla="*/ 135 h 3507"/>
                      <a:gd name="connsiteX6" fmla="*/ 1944 w 2006"/>
                      <a:gd name="connsiteY6" fmla="*/ 2992 h 3507"/>
                      <a:gd name="connsiteX7" fmla="*/ 1849 w 2006"/>
                      <a:gd name="connsiteY7" fmla="*/ 3468 h 3507"/>
                      <a:gd name="connsiteX8" fmla="*/ 1849 w 2006"/>
                      <a:gd name="connsiteY8" fmla="*/ 3468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6" h="3507">
                        <a:moveTo>
                          <a:pt x="1849" y="3468"/>
                        </a:moveTo>
                        <a:cubicBezTo>
                          <a:pt x="1754" y="3564"/>
                          <a:pt x="1564" y="3468"/>
                          <a:pt x="1468" y="3373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1" y="39"/>
                          <a:pt x="516" y="135"/>
                        </a:cubicBezTo>
                        <a:lnTo>
                          <a:pt x="1944" y="2992"/>
                        </a:lnTo>
                        <a:cubicBezTo>
                          <a:pt x="2040" y="3183"/>
                          <a:pt x="2040" y="3373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31" name="Freeform: Shape 17330">
                    <a:extLst>
                      <a:ext uri="{FF2B5EF4-FFF2-40B4-BE49-F238E27FC236}">
                        <a16:creationId xmlns:a16="http://schemas.microsoft.com/office/drawing/2014/main" id="{81216E00-47FB-4A06-A327-AF531B091385}"/>
                      </a:ext>
                    </a:extLst>
                  </p:cNvPr>
                  <p:cNvSpPr/>
                  <p:nvPr/>
                </p:nvSpPr>
                <p:spPr>
                  <a:xfrm>
                    <a:off x="4091804" y="5639085"/>
                    <a:ext cx="1983" cy="3412"/>
                  </a:xfrm>
                  <a:custGeom>
                    <a:avLst/>
                    <a:gdLst>
                      <a:gd name="connsiteX0" fmla="*/ 1849 w 1983"/>
                      <a:gd name="connsiteY0" fmla="*/ 3373 h 3412"/>
                      <a:gd name="connsiteX1" fmla="*/ 1468 w 1983"/>
                      <a:gd name="connsiteY1" fmla="*/ 3278 h 3412"/>
                      <a:gd name="connsiteX2" fmla="*/ 39 w 1983"/>
                      <a:gd name="connsiteY2" fmla="*/ 420 h 3412"/>
                      <a:gd name="connsiteX3" fmla="*/ 135 w 1983"/>
                      <a:gd name="connsiteY3" fmla="*/ 39 h 3412"/>
                      <a:gd name="connsiteX4" fmla="*/ 135 w 1983"/>
                      <a:gd name="connsiteY4" fmla="*/ 39 h 3412"/>
                      <a:gd name="connsiteX5" fmla="*/ 516 w 1983"/>
                      <a:gd name="connsiteY5" fmla="*/ 135 h 3412"/>
                      <a:gd name="connsiteX6" fmla="*/ 1945 w 1983"/>
                      <a:gd name="connsiteY6" fmla="*/ 2992 h 3412"/>
                      <a:gd name="connsiteX7" fmla="*/ 1849 w 1983"/>
                      <a:gd name="connsiteY7" fmla="*/ 3373 h 3412"/>
                      <a:gd name="connsiteX8" fmla="*/ 1849 w 1983"/>
                      <a:gd name="connsiteY8" fmla="*/ 3373 h 3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412">
                        <a:moveTo>
                          <a:pt x="1849" y="3373"/>
                        </a:moveTo>
                        <a:cubicBezTo>
                          <a:pt x="1754" y="3468"/>
                          <a:pt x="1564" y="3373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1" y="39"/>
                          <a:pt x="516" y="135"/>
                        </a:cubicBezTo>
                        <a:lnTo>
                          <a:pt x="1945" y="2992"/>
                        </a:lnTo>
                        <a:cubicBezTo>
                          <a:pt x="2040" y="3183"/>
                          <a:pt x="1945" y="3278"/>
                          <a:pt x="1849" y="3373"/>
                        </a:cubicBezTo>
                        <a:lnTo>
                          <a:pt x="1849" y="337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24" name="Graphic 1">
                  <a:extLst>
                    <a:ext uri="{FF2B5EF4-FFF2-40B4-BE49-F238E27FC236}">
                      <a16:creationId xmlns:a16="http://schemas.microsoft.com/office/drawing/2014/main" id="{4B22DEC5-0231-45C0-AEA8-A499555E6184}"/>
                    </a:ext>
                  </a:extLst>
                </p:cNvPr>
                <p:cNvGrpSpPr/>
                <p:nvPr/>
              </p:nvGrpSpPr>
              <p:grpSpPr>
                <a:xfrm>
                  <a:off x="4098511" y="5634457"/>
                  <a:ext cx="5524" cy="4572"/>
                  <a:chOff x="4098511" y="5634457"/>
                  <a:chExt cx="5524" cy="4572"/>
                </a:xfrm>
                <a:solidFill>
                  <a:srgbClr val="000000"/>
                </a:solidFill>
              </p:grpSpPr>
              <p:sp>
                <p:nvSpPr>
                  <p:cNvPr id="17326" name="Freeform: Shape 17325">
                    <a:extLst>
                      <a:ext uri="{FF2B5EF4-FFF2-40B4-BE49-F238E27FC236}">
                        <a16:creationId xmlns:a16="http://schemas.microsoft.com/office/drawing/2014/main" id="{17681B6B-B846-45C1-AABC-C6391F827C59}"/>
                      </a:ext>
                    </a:extLst>
                  </p:cNvPr>
                  <p:cNvSpPr/>
                  <p:nvPr/>
                </p:nvSpPr>
                <p:spPr>
                  <a:xfrm>
                    <a:off x="4098511" y="5634457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620 w 3809"/>
                      <a:gd name="connsiteY1" fmla="*/ 0 h 2190"/>
                      <a:gd name="connsiteX2" fmla="*/ 3810 w 3809"/>
                      <a:gd name="connsiteY2" fmla="*/ 476 h 2190"/>
                      <a:gd name="connsiteX3" fmla="*/ 286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620" y="0"/>
                        </a:lnTo>
                        <a:lnTo>
                          <a:pt x="3810" y="476"/>
                        </a:lnTo>
                        <a:lnTo>
                          <a:pt x="286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27" name="Freeform: Shape 17326">
                    <a:extLst>
                      <a:ext uri="{FF2B5EF4-FFF2-40B4-BE49-F238E27FC236}">
                        <a16:creationId xmlns:a16="http://schemas.microsoft.com/office/drawing/2014/main" id="{8A6B87B5-BC03-46AB-A9FA-86696474366D}"/>
                      </a:ext>
                    </a:extLst>
                  </p:cNvPr>
                  <p:cNvSpPr/>
                  <p:nvPr/>
                </p:nvSpPr>
                <p:spPr>
                  <a:xfrm>
                    <a:off x="4099654" y="5636743"/>
                    <a:ext cx="3809" cy="2286"/>
                  </a:xfrm>
                  <a:custGeom>
                    <a:avLst/>
                    <a:gdLst>
                      <a:gd name="connsiteX0" fmla="*/ 0 w 3809"/>
                      <a:gd name="connsiteY0" fmla="*/ 1810 h 2286"/>
                      <a:gd name="connsiteX1" fmla="*/ 3620 w 3809"/>
                      <a:gd name="connsiteY1" fmla="*/ 0 h 2286"/>
                      <a:gd name="connsiteX2" fmla="*/ 3810 w 3809"/>
                      <a:gd name="connsiteY2" fmla="*/ 572 h 2286"/>
                      <a:gd name="connsiteX3" fmla="*/ 286 w 3809"/>
                      <a:gd name="connsiteY3" fmla="*/ 2286 h 2286"/>
                      <a:gd name="connsiteX4" fmla="*/ 0 w 3809"/>
                      <a:gd name="connsiteY4" fmla="*/ 1810 h 2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286">
                        <a:moveTo>
                          <a:pt x="0" y="1810"/>
                        </a:moveTo>
                        <a:lnTo>
                          <a:pt x="3620" y="0"/>
                        </a:lnTo>
                        <a:lnTo>
                          <a:pt x="3810" y="572"/>
                        </a:lnTo>
                        <a:lnTo>
                          <a:pt x="286" y="2286"/>
                        </a:lnTo>
                        <a:lnTo>
                          <a:pt x="0" y="18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28" name="Freeform: Shape 17327">
                    <a:extLst>
                      <a:ext uri="{FF2B5EF4-FFF2-40B4-BE49-F238E27FC236}">
                        <a16:creationId xmlns:a16="http://schemas.microsoft.com/office/drawing/2014/main" id="{FD5A7426-9C42-4958-A9B6-4CD31C00C857}"/>
                      </a:ext>
                    </a:extLst>
                  </p:cNvPr>
                  <p:cNvSpPr/>
                  <p:nvPr/>
                </p:nvSpPr>
                <p:spPr>
                  <a:xfrm>
                    <a:off x="4102131" y="5634457"/>
                    <a:ext cx="1904" cy="2952"/>
                  </a:xfrm>
                  <a:custGeom>
                    <a:avLst/>
                    <a:gdLst>
                      <a:gd name="connsiteX0" fmla="*/ 1048 w 1904"/>
                      <a:gd name="connsiteY0" fmla="*/ 2762 h 2952"/>
                      <a:gd name="connsiteX1" fmla="*/ 1048 w 1904"/>
                      <a:gd name="connsiteY1" fmla="*/ 2381 h 2952"/>
                      <a:gd name="connsiteX2" fmla="*/ 1048 w 1904"/>
                      <a:gd name="connsiteY2" fmla="*/ 2381 h 2952"/>
                      <a:gd name="connsiteX3" fmla="*/ 1048 w 1904"/>
                      <a:gd name="connsiteY3" fmla="*/ 2381 h 2952"/>
                      <a:gd name="connsiteX4" fmla="*/ 952 w 1904"/>
                      <a:gd name="connsiteY4" fmla="*/ 2286 h 2952"/>
                      <a:gd name="connsiteX5" fmla="*/ 952 w 1904"/>
                      <a:gd name="connsiteY5" fmla="*/ 2286 h 2952"/>
                      <a:gd name="connsiteX6" fmla="*/ 571 w 1904"/>
                      <a:gd name="connsiteY6" fmla="*/ 2477 h 2952"/>
                      <a:gd name="connsiteX7" fmla="*/ 571 w 1904"/>
                      <a:gd name="connsiteY7" fmla="*/ 2477 h 2952"/>
                      <a:gd name="connsiteX8" fmla="*/ 571 w 1904"/>
                      <a:gd name="connsiteY8" fmla="*/ 2477 h 2952"/>
                      <a:gd name="connsiteX9" fmla="*/ 571 w 1904"/>
                      <a:gd name="connsiteY9" fmla="*/ 2477 h 2952"/>
                      <a:gd name="connsiteX10" fmla="*/ 381 w 1904"/>
                      <a:gd name="connsiteY10" fmla="*/ 2477 h 2952"/>
                      <a:gd name="connsiteX11" fmla="*/ 381 w 1904"/>
                      <a:gd name="connsiteY11" fmla="*/ 2477 h 2952"/>
                      <a:gd name="connsiteX12" fmla="*/ 190 w 1904"/>
                      <a:gd name="connsiteY12" fmla="*/ 2096 h 2952"/>
                      <a:gd name="connsiteX13" fmla="*/ 190 w 1904"/>
                      <a:gd name="connsiteY13" fmla="*/ 2096 h 2952"/>
                      <a:gd name="connsiteX14" fmla="*/ 286 w 1904"/>
                      <a:gd name="connsiteY14" fmla="*/ 1905 h 2952"/>
                      <a:gd name="connsiteX15" fmla="*/ 286 w 1904"/>
                      <a:gd name="connsiteY15" fmla="*/ 1905 h 2952"/>
                      <a:gd name="connsiteX16" fmla="*/ 190 w 1904"/>
                      <a:gd name="connsiteY16" fmla="*/ 1715 h 2952"/>
                      <a:gd name="connsiteX17" fmla="*/ 190 w 1904"/>
                      <a:gd name="connsiteY17" fmla="*/ 1715 h 2952"/>
                      <a:gd name="connsiteX18" fmla="*/ 286 w 1904"/>
                      <a:gd name="connsiteY18" fmla="*/ 1524 h 2952"/>
                      <a:gd name="connsiteX19" fmla="*/ 286 w 1904"/>
                      <a:gd name="connsiteY19" fmla="*/ 1524 h 2952"/>
                      <a:gd name="connsiteX20" fmla="*/ 0 w 1904"/>
                      <a:gd name="connsiteY20" fmla="*/ 1143 h 2952"/>
                      <a:gd name="connsiteX21" fmla="*/ 0 w 1904"/>
                      <a:gd name="connsiteY21" fmla="*/ 1143 h 2952"/>
                      <a:gd name="connsiteX22" fmla="*/ 190 w 1904"/>
                      <a:gd name="connsiteY22" fmla="*/ 857 h 2952"/>
                      <a:gd name="connsiteX23" fmla="*/ 190 w 1904"/>
                      <a:gd name="connsiteY23" fmla="*/ 857 h 2952"/>
                      <a:gd name="connsiteX24" fmla="*/ 571 w 1904"/>
                      <a:gd name="connsiteY24" fmla="*/ 667 h 2952"/>
                      <a:gd name="connsiteX25" fmla="*/ 571 w 1904"/>
                      <a:gd name="connsiteY25" fmla="*/ 667 h 2952"/>
                      <a:gd name="connsiteX26" fmla="*/ 571 w 1904"/>
                      <a:gd name="connsiteY26" fmla="*/ 667 h 2952"/>
                      <a:gd name="connsiteX27" fmla="*/ 571 w 1904"/>
                      <a:gd name="connsiteY27" fmla="*/ 667 h 2952"/>
                      <a:gd name="connsiteX28" fmla="*/ 571 w 1904"/>
                      <a:gd name="connsiteY28" fmla="*/ 571 h 2952"/>
                      <a:gd name="connsiteX29" fmla="*/ 476 w 1904"/>
                      <a:gd name="connsiteY29" fmla="*/ 571 h 2952"/>
                      <a:gd name="connsiteX30" fmla="*/ 381 w 1904"/>
                      <a:gd name="connsiteY30" fmla="*/ 571 h 2952"/>
                      <a:gd name="connsiteX31" fmla="*/ 381 w 1904"/>
                      <a:gd name="connsiteY31" fmla="*/ 571 h 2952"/>
                      <a:gd name="connsiteX32" fmla="*/ 0 w 1904"/>
                      <a:gd name="connsiteY32" fmla="*/ 381 h 2952"/>
                      <a:gd name="connsiteX33" fmla="*/ 0 w 1904"/>
                      <a:gd name="connsiteY33" fmla="*/ 381 h 2952"/>
                      <a:gd name="connsiteX34" fmla="*/ 190 w 1904"/>
                      <a:gd name="connsiteY34" fmla="*/ 0 h 2952"/>
                      <a:gd name="connsiteX35" fmla="*/ 190 w 1904"/>
                      <a:gd name="connsiteY35" fmla="*/ 0 h 2952"/>
                      <a:gd name="connsiteX36" fmla="*/ 476 w 1904"/>
                      <a:gd name="connsiteY36" fmla="*/ 0 h 2952"/>
                      <a:gd name="connsiteX37" fmla="*/ 476 w 1904"/>
                      <a:gd name="connsiteY37" fmla="*/ 0 h 2952"/>
                      <a:gd name="connsiteX38" fmla="*/ 952 w 1904"/>
                      <a:gd name="connsiteY38" fmla="*/ 191 h 2952"/>
                      <a:gd name="connsiteX39" fmla="*/ 952 w 1904"/>
                      <a:gd name="connsiteY39" fmla="*/ 191 h 2952"/>
                      <a:gd name="connsiteX40" fmla="*/ 1143 w 1904"/>
                      <a:gd name="connsiteY40" fmla="*/ 667 h 2952"/>
                      <a:gd name="connsiteX41" fmla="*/ 1143 w 1904"/>
                      <a:gd name="connsiteY41" fmla="*/ 667 h 2952"/>
                      <a:gd name="connsiteX42" fmla="*/ 1143 w 1904"/>
                      <a:gd name="connsiteY42" fmla="*/ 762 h 2952"/>
                      <a:gd name="connsiteX43" fmla="*/ 1143 w 1904"/>
                      <a:gd name="connsiteY43" fmla="*/ 762 h 2952"/>
                      <a:gd name="connsiteX44" fmla="*/ 1429 w 1904"/>
                      <a:gd name="connsiteY44" fmla="*/ 1048 h 2952"/>
                      <a:gd name="connsiteX45" fmla="*/ 1429 w 1904"/>
                      <a:gd name="connsiteY45" fmla="*/ 1048 h 2952"/>
                      <a:gd name="connsiteX46" fmla="*/ 1429 w 1904"/>
                      <a:gd name="connsiteY46" fmla="*/ 1238 h 2952"/>
                      <a:gd name="connsiteX47" fmla="*/ 1429 w 1904"/>
                      <a:gd name="connsiteY47" fmla="*/ 1238 h 2952"/>
                      <a:gd name="connsiteX48" fmla="*/ 1429 w 1904"/>
                      <a:gd name="connsiteY48" fmla="*/ 1333 h 2952"/>
                      <a:gd name="connsiteX49" fmla="*/ 1429 w 1904"/>
                      <a:gd name="connsiteY49" fmla="*/ 1333 h 2952"/>
                      <a:gd name="connsiteX50" fmla="*/ 1619 w 1904"/>
                      <a:gd name="connsiteY50" fmla="*/ 1619 h 2952"/>
                      <a:gd name="connsiteX51" fmla="*/ 1619 w 1904"/>
                      <a:gd name="connsiteY51" fmla="*/ 1619 h 2952"/>
                      <a:gd name="connsiteX52" fmla="*/ 1619 w 1904"/>
                      <a:gd name="connsiteY52" fmla="*/ 1810 h 2952"/>
                      <a:gd name="connsiteX53" fmla="*/ 1619 w 1904"/>
                      <a:gd name="connsiteY53" fmla="*/ 1810 h 2952"/>
                      <a:gd name="connsiteX54" fmla="*/ 1619 w 1904"/>
                      <a:gd name="connsiteY54" fmla="*/ 1905 h 2952"/>
                      <a:gd name="connsiteX55" fmla="*/ 1619 w 1904"/>
                      <a:gd name="connsiteY55" fmla="*/ 1905 h 2952"/>
                      <a:gd name="connsiteX56" fmla="*/ 1905 w 1904"/>
                      <a:gd name="connsiteY56" fmla="*/ 2477 h 2952"/>
                      <a:gd name="connsiteX57" fmla="*/ 1905 w 1904"/>
                      <a:gd name="connsiteY57" fmla="*/ 2477 h 2952"/>
                      <a:gd name="connsiteX58" fmla="*/ 1714 w 1904"/>
                      <a:gd name="connsiteY58" fmla="*/ 2858 h 2952"/>
                      <a:gd name="connsiteX59" fmla="*/ 1714 w 1904"/>
                      <a:gd name="connsiteY59" fmla="*/ 2858 h 2952"/>
                      <a:gd name="connsiteX60" fmla="*/ 1524 w 1904"/>
                      <a:gd name="connsiteY60" fmla="*/ 2953 h 2952"/>
                      <a:gd name="connsiteX61" fmla="*/ 1524 w 1904"/>
                      <a:gd name="connsiteY61" fmla="*/ 2953 h 2952"/>
                      <a:gd name="connsiteX62" fmla="*/ 1048 w 1904"/>
                      <a:gd name="connsiteY62" fmla="*/ 2762 h 2952"/>
                      <a:gd name="connsiteX63" fmla="*/ 1048 w 1904"/>
                      <a:gd name="connsiteY63" fmla="*/ 2762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1904" h="2952">
                        <a:moveTo>
                          <a:pt x="1048" y="2762"/>
                        </a:moveTo>
                        <a:cubicBezTo>
                          <a:pt x="952" y="2667"/>
                          <a:pt x="952" y="2477"/>
                          <a:pt x="1048" y="2381"/>
                        </a:cubicBezTo>
                        <a:lnTo>
                          <a:pt x="1048" y="2381"/>
                        </a:lnTo>
                        <a:lnTo>
                          <a:pt x="1048" y="2381"/>
                        </a:lnTo>
                        <a:cubicBezTo>
                          <a:pt x="1048" y="2381"/>
                          <a:pt x="1048" y="2381"/>
                          <a:pt x="952" y="2286"/>
                        </a:cubicBezTo>
                        <a:lnTo>
                          <a:pt x="952" y="2286"/>
                        </a:lnTo>
                        <a:cubicBezTo>
                          <a:pt x="857" y="2381"/>
                          <a:pt x="667" y="2477"/>
                          <a:pt x="571" y="2477"/>
                        </a:cubicBezTo>
                        <a:lnTo>
                          <a:pt x="571" y="2477"/>
                        </a:lnTo>
                        <a:cubicBezTo>
                          <a:pt x="571" y="2477"/>
                          <a:pt x="571" y="2477"/>
                          <a:pt x="571" y="2477"/>
                        </a:cubicBezTo>
                        <a:lnTo>
                          <a:pt x="571" y="2477"/>
                        </a:lnTo>
                        <a:cubicBezTo>
                          <a:pt x="571" y="2477"/>
                          <a:pt x="476" y="2477"/>
                          <a:pt x="381" y="2477"/>
                        </a:cubicBezTo>
                        <a:lnTo>
                          <a:pt x="381" y="2477"/>
                        </a:lnTo>
                        <a:cubicBezTo>
                          <a:pt x="286" y="2381"/>
                          <a:pt x="190" y="2286"/>
                          <a:pt x="190" y="2096"/>
                        </a:cubicBezTo>
                        <a:lnTo>
                          <a:pt x="190" y="2096"/>
                        </a:lnTo>
                        <a:cubicBezTo>
                          <a:pt x="190" y="2000"/>
                          <a:pt x="190" y="2000"/>
                          <a:pt x="286" y="1905"/>
                        </a:cubicBezTo>
                        <a:lnTo>
                          <a:pt x="286" y="1905"/>
                        </a:lnTo>
                        <a:cubicBezTo>
                          <a:pt x="190" y="1905"/>
                          <a:pt x="190" y="1810"/>
                          <a:pt x="190" y="1715"/>
                        </a:cubicBezTo>
                        <a:lnTo>
                          <a:pt x="190" y="1715"/>
                        </a:lnTo>
                        <a:cubicBezTo>
                          <a:pt x="190" y="1619"/>
                          <a:pt x="190" y="1524"/>
                          <a:pt x="286" y="1524"/>
                        </a:cubicBezTo>
                        <a:lnTo>
                          <a:pt x="286" y="1524"/>
                        </a:lnTo>
                        <a:cubicBezTo>
                          <a:pt x="95" y="1524"/>
                          <a:pt x="0" y="1333"/>
                          <a:pt x="0" y="1143"/>
                        </a:cubicBezTo>
                        <a:lnTo>
                          <a:pt x="0" y="1143"/>
                        </a:lnTo>
                        <a:cubicBezTo>
                          <a:pt x="0" y="952"/>
                          <a:pt x="95" y="857"/>
                          <a:pt x="190" y="857"/>
                        </a:cubicBezTo>
                        <a:lnTo>
                          <a:pt x="190" y="857"/>
                        </a:lnTo>
                        <a:cubicBezTo>
                          <a:pt x="286" y="762"/>
                          <a:pt x="381" y="667"/>
                          <a:pt x="571" y="667"/>
                        </a:cubicBezTo>
                        <a:lnTo>
                          <a:pt x="571" y="667"/>
                        </a:lnTo>
                        <a:lnTo>
                          <a:pt x="571" y="667"/>
                        </a:lnTo>
                        <a:lnTo>
                          <a:pt x="571" y="667"/>
                        </a:lnTo>
                        <a:lnTo>
                          <a:pt x="571" y="571"/>
                        </a:lnTo>
                        <a:lnTo>
                          <a:pt x="476" y="571"/>
                        </a:lnTo>
                        <a:lnTo>
                          <a:pt x="381" y="571"/>
                        </a:lnTo>
                        <a:lnTo>
                          <a:pt x="381" y="571"/>
                        </a:lnTo>
                        <a:cubicBezTo>
                          <a:pt x="190" y="571"/>
                          <a:pt x="95" y="571"/>
                          <a:pt x="0" y="381"/>
                        </a:cubicBezTo>
                        <a:lnTo>
                          <a:pt x="0" y="381"/>
                        </a:lnTo>
                        <a:cubicBezTo>
                          <a:pt x="0" y="191"/>
                          <a:pt x="0" y="95"/>
                          <a:pt x="190" y="0"/>
                        </a:cubicBezTo>
                        <a:lnTo>
                          <a:pt x="190" y="0"/>
                        </a:lnTo>
                        <a:cubicBezTo>
                          <a:pt x="286" y="0"/>
                          <a:pt x="381" y="0"/>
                          <a:pt x="476" y="0"/>
                        </a:cubicBezTo>
                        <a:lnTo>
                          <a:pt x="476" y="0"/>
                        </a:lnTo>
                        <a:cubicBezTo>
                          <a:pt x="667" y="0"/>
                          <a:pt x="857" y="95"/>
                          <a:pt x="952" y="191"/>
                        </a:cubicBezTo>
                        <a:lnTo>
                          <a:pt x="952" y="191"/>
                        </a:lnTo>
                        <a:cubicBezTo>
                          <a:pt x="1048" y="286"/>
                          <a:pt x="1143" y="476"/>
                          <a:pt x="1143" y="667"/>
                        </a:cubicBezTo>
                        <a:lnTo>
                          <a:pt x="1143" y="667"/>
                        </a:lnTo>
                        <a:cubicBezTo>
                          <a:pt x="1143" y="667"/>
                          <a:pt x="1143" y="762"/>
                          <a:pt x="1143" y="762"/>
                        </a:cubicBezTo>
                        <a:lnTo>
                          <a:pt x="1143" y="762"/>
                        </a:lnTo>
                        <a:cubicBezTo>
                          <a:pt x="1238" y="857"/>
                          <a:pt x="1333" y="952"/>
                          <a:pt x="1429" y="1048"/>
                        </a:cubicBezTo>
                        <a:lnTo>
                          <a:pt x="1429" y="1048"/>
                        </a:lnTo>
                        <a:cubicBezTo>
                          <a:pt x="1429" y="1143"/>
                          <a:pt x="1429" y="1143"/>
                          <a:pt x="1429" y="1238"/>
                        </a:cubicBezTo>
                        <a:lnTo>
                          <a:pt x="1429" y="1238"/>
                        </a:lnTo>
                        <a:cubicBezTo>
                          <a:pt x="1429" y="1238"/>
                          <a:pt x="1429" y="1333"/>
                          <a:pt x="1429" y="1333"/>
                        </a:cubicBezTo>
                        <a:lnTo>
                          <a:pt x="1429" y="1333"/>
                        </a:lnTo>
                        <a:cubicBezTo>
                          <a:pt x="1524" y="1429"/>
                          <a:pt x="1524" y="1429"/>
                          <a:pt x="1619" y="1619"/>
                        </a:cubicBezTo>
                        <a:lnTo>
                          <a:pt x="1619" y="1619"/>
                        </a:lnTo>
                        <a:cubicBezTo>
                          <a:pt x="1619" y="1619"/>
                          <a:pt x="1619" y="1715"/>
                          <a:pt x="1619" y="1810"/>
                        </a:cubicBezTo>
                        <a:lnTo>
                          <a:pt x="1619" y="1810"/>
                        </a:lnTo>
                        <a:cubicBezTo>
                          <a:pt x="1619" y="1810"/>
                          <a:pt x="1619" y="1905"/>
                          <a:pt x="1619" y="1905"/>
                        </a:cubicBezTo>
                        <a:lnTo>
                          <a:pt x="1619" y="1905"/>
                        </a:lnTo>
                        <a:cubicBezTo>
                          <a:pt x="1809" y="2096"/>
                          <a:pt x="1905" y="2286"/>
                          <a:pt x="1905" y="2477"/>
                        </a:cubicBezTo>
                        <a:lnTo>
                          <a:pt x="1905" y="2477"/>
                        </a:lnTo>
                        <a:cubicBezTo>
                          <a:pt x="1905" y="2572"/>
                          <a:pt x="1809" y="2762"/>
                          <a:pt x="1714" y="2858"/>
                        </a:cubicBezTo>
                        <a:lnTo>
                          <a:pt x="1714" y="2858"/>
                        </a:lnTo>
                        <a:cubicBezTo>
                          <a:pt x="1619" y="2953"/>
                          <a:pt x="1619" y="2953"/>
                          <a:pt x="1524" y="2953"/>
                        </a:cubicBezTo>
                        <a:lnTo>
                          <a:pt x="1524" y="2953"/>
                        </a:lnTo>
                        <a:cubicBezTo>
                          <a:pt x="1143" y="2858"/>
                          <a:pt x="1048" y="2858"/>
                          <a:pt x="1048" y="2762"/>
                        </a:cubicBezTo>
                        <a:lnTo>
                          <a:pt x="1048" y="276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325" name="Freeform: Shape 17324">
                  <a:extLst>
                    <a:ext uri="{FF2B5EF4-FFF2-40B4-BE49-F238E27FC236}">
                      <a16:creationId xmlns:a16="http://schemas.microsoft.com/office/drawing/2014/main" id="{1CE045AE-7DB3-43A7-9F20-7E8EB28E8574}"/>
                    </a:ext>
                  </a:extLst>
                </p:cNvPr>
                <p:cNvSpPr/>
                <p:nvPr/>
              </p:nvSpPr>
              <p:spPr>
                <a:xfrm>
                  <a:off x="4091900" y="5640228"/>
                  <a:ext cx="959" cy="1412"/>
                </a:xfrm>
                <a:custGeom>
                  <a:avLst/>
                  <a:gdLst>
                    <a:gd name="connsiteX0" fmla="*/ 801 w 959"/>
                    <a:gd name="connsiteY0" fmla="*/ 1373 h 1412"/>
                    <a:gd name="connsiteX1" fmla="*/ 421 w 959"/>
                    <a:gd name="connsiteY1" fmla="*/ 1278 h 1412"/>
                    <a:gd name="connsiteX2" fmla="*/ 39 w 959"/>
                    <a:gd name="connsiteY2" fmla="*/ 420 h 1412"/>
                    <a:gd name="connsiteX3" fmla="*/ 135 w 959"/>
                    <a:gd name="connsiteY3" fmla="*/ 39 h 1412"/>
                    <a:gd name="connsiteX4" fmla="*/ 135 w 959"/>
                    <a:gd name="connsiteY4" fmla="*/ 39 h 1412"/>
                    <a:gd name="connsiteX5" fmla="*/ 516 w 959"/>
                    <a:gd name="connsiteY5" fmla="*/ 135 h 1412"/>
                    <a:gd name="connsiteX6" fmla="*/ 897 w 959"/>
                    <a:gd name="connsiteY6" fmla="*/ 992 h 1412"/>
                    <a:gd name="connsiteX7" fmla="*/ 801 w 959"/>
                    <a:gd name="connsiteY7" fmla="*/ 1373 h 1412"/>
                    <a:gd name="connsiteX8" fmla="*/ 801 w 959"/>
                    <a:gd name="connsiteY8" fmla="*/ 1373 h 1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59" h="1412">
                      <a:moveTo>
                        <a:pt x="801" y="1373"/>
                      </a:moveTo>
                      <a:cubicBezTo>
                        <a:pt x="706" y="1468"/>
                        <a:pt x="516" y="1373"/>
                        <a:pt x="421" y="1278"/>
                      </a:cubicBezTo>
                      <a:lnTo>
                        <a:pt x="39" y="420"/>
                      </a:lnTo>
                      <a:cubicBezTo>
                        <a:pt x="-56" y="325"/>
                        <a:pt x="39" y="135"/>
                        <a:pt x="135" y="39"/>
                      </a:cubicBezTo>
                      <a:lnTo>
                        <a:pt x="135" y="39"/>
                      </a:lnTo>
                      <a:cubicBezTo>
                        <a:pt x="230" y="-56"/>
                        <a:pt x="421" y="39"/>
                        <a:pt x="516" y="135"/>
                      </a:cubicBezTo>
                      <a:lnTo>
                        <a:pt x="897" y="992"/>
                      </a:lnTo>
                      <a:cubicBezTo>
                        <a:pt x="992" y="1087"/>
                        <a:pt x="992" y="1278"/>
                        <a:pt x="801" y="1373"/>
                      </a:cubicBezTo>
                      <a:lnTo>
                        <a:pt x="801" y="1373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19" name="Freeform: Shape 16818">
                <a:extLst>
                  <a:ext uri="{FF2B5EF4-FFF2-40B4-BE49-F238E27FC236}">
                    <a16:creationId xmlns:a16="http://schemas.microsoft.com/office/drawing/2014/main" id="{88814513-AF83-452A-951D-F1326B91BA82}"/>
                  </a:ext>
                </a:extLst>
              </p:cNvPr>
              <p:cNvSpPr/>
              <p:nvPr/>
            </p:nvSpPr>
            <p:spPr>
              <a:xfrm>
                <a:off x="4085135" y="5615500"/>
                <a:ext cx="39049" cy="38963"/>
              </a:xfrm>
              <a:custGeom>
                <a:avLst/>
                <a:gdLst>
                  <a:gd name="connsiteX0" fmla="*/ 26139 w 39049"/>
                  <a:gd name="connsiteY0" fmla="*/ 37817 h 38963"/>
                  <a:gd name="connsiteX1" fmla="*/ 1184 w 39049"/>
                  <a:gd name="connsiteY1" fmla="*/ 26101 h 38963"/>
                  <a:gd name="connsiteX2" fmla="*/ 12899 w 39049"/>
                  <a:gd name="connsiteY2" fmla="*/ 1146 h 38963"/>
                  <a:gd name="connsiteX3" fmla="*/ 37855 w 39049"/>
                  <a:gd name="connsiteY3" fmla="*/ 12862 h 38963"/>
                  <a:gd name="connsiteX4" fmla="*/ 26139 w 39049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49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765"/>
                      <a:pt x="12899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570" y="22958"/>
                      <a:pt x="36331" y="34198"/>
                      <a:pt x="26139" y="37817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20" name="Freeform: Shape 16819">
                <a:extLst>
                  <a:ext uri="{FF2B5EF4-FFF2-40B4-BE49-F238E27FC236}">
                    <a16:creationId xmlns:a16="http://schemas.microsoft.com/office/drawing/2014/main" id="{12CDBA2E-E20F-4457-AC81-6799AF247FA3}"/>
                  </a:ext>
                </a:extLst>
              </p:cNvPr>
              <p:cNvSpPr/>
              <p:nvPr/>
            </p:nvSpPr>
            <p:spPr>
              <a:xfrm>
                <a:off x="4085135" y="5615500"/>
                <a:ext cx="39049" cy="38963"/>
              </a:xfrm>
              <a:custGeom>
                <a:avLst/>
                <a:gdLst>
                  <a:gd name="connsiteX0" fmla="*/ 26139 w 39049"/>
                  <a:gd name="connsiteY0" fmla="*/ 37817 h 38963"/>
                  <a:gd name="connsiteX1" fmla="*/ 1184 w 39049"/>
                  <a:gd name="connsiteY1" fmla="*/ 26101 h 38963"/>
                  <a:gd name="connsiteX2" fmla="*/ 12899 w 39049"/>
                  <a:gd name="connsiteY2" fmla="*/ 1146 h 38963"/>
                  <a:gd name="connsiteX3" fmla="*/ 37855 w 39049"/>
                  <a:gd name="connsiteY3" fmla="*/ 12862 h 38963"/>
                  <a:gd name="connsiteX4" fmla="*/ 26139 w 39049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49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765"/>
                      <a:pt x="12899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570" y="22958"/>
                      <a:pt x="36331" y="34198"/>
                      <a:pt x="26139" y="37817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21" name="Graphic 1">
                <a:extLst>
                  <a:ext uri="{FF2B5EF4-FFF2-40B4-BE49-F238E27FC236}">
                    <a16:creationId xmlns:a16="http://schemas.microsoft.com/office/drawing/2014/main" id="{165CEB60-5AAA-42DD-BE0E-F30B05FA715B}"/>
                  </a:ext>
                </a:extLst>
              </p:cNvPr>
              <p:cNvGrpSpPr/>
              <p:nvPr/>
            </p:nvGrpSpPr>
            <p:grpSpPr>
              <a:xfrm>
                <a:off x="4260492" y="5715229"/>
                <a:ext cx="19233" cy="11048"/>
                <a:chOff x="4260492" y="5715229"/>
                <a:chExt cx="19233" cy="11048"/>
              </a:xfrm>
              <a:solidFill>
                <a:schemeClr val="accent1"/>
              </a:solidFill>
            </p:grpSpPr>
            <p:sp>
              <p:nvSpPr>
                <p:cNvPr id="17310" name="Freeform: Shape 17309">
                  <a:extLst>
                    <a:ext uri="{FF2B5EF4-FFF2-40B4-BE49-F238E27FC236}">
                      <a16:creationId xmlns:a16="http://schemas.microsoft.com/office/drawing/2014/main" id="{A1AA355D-8214-4C40-9953-0A3131FCAFDC}"/>
                    </a:ext>
                  </a:extLst>
                </p:cNvPr>
                <p:cNvSpPr/>
                <p:nvPr/>
              </p:nvSpPr>
              <p:spPr>
                <a:xfrm>
                  <a:off x="4266867" y="5715229"/>
                  <a:ext cx="12857" cy="8390"/>
                </a:xfrm>
                <a:custGeom>
                  <a:avLst/>
                  <a:gdLst>
                    <a:gd name="connsiteX0" fmla="*/ 8428 w 12857"/>
                    <a:gd name="connsiteY0" fmla="*/ 6191 h 8390"/>
                    <a:gd name="connsiteX1" fmla="*/ 3856 w 12857"/>
                    <a:gd name="connsiteY1" fmla="*/ 8382 h 8390"/>
                    <a:gd name="connsiteX2" fmla="*/ 332 w 12857"/>
                    <a:gd name="connsiteY2" fmla="*/ 6572 h 8390"/>
                    <a:gd name="connsiteX3" fmla="*/ 1094 w 12857"/>
                    <a:gd name="connsiteY3" fmla="*/ 2667 h 8390"/>
                    <a:gd name="connsiteX4" fmla="*/ 5666 w 12857"/>
                    <a:gd name="connsiteY4" fmla="*/ 476 h 8390"/>
                    <a:gd name="connsiteX5" fmla="*/ 10524 w 12857"/>
                    <a:gd name="connsiteY5" fmla="*/ 0 h 8390"/>
                    <a:gd name="connsiteX6" fmla="*/ 12809 w 12857"/>
                    <a:gd name="connsiteY6" fmla="*/ 571 h 8390"/>
                    <a:gd name="connsiteX7" fmla="*/ 11857 w 12857"/>
                    <a:gd name="connsiteY7" fmla="*/ 2762 h 8390"/>
                    <a:gd name="connsiteX8" fmla="*/ 8428 w 12857"/>
                    <a:gd name="connsiteY8" fmla="*/ 6191 h 8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57" h="8390">
                      <a:moveTo>
                        <a:pt x="8428" y="6191"/>
                      </a:moveTo>
                      <a:cubicBezTo>
                        <a:pt x="6999" y="7429"/>
                        <a:pt x="5380" y="8287"/>
                        <a:pt x="3856" y="8382"/>
                      </a:cubicBezTo>
                      <a:cubicBezTo>
                        <a:pt x="2332" y="8477"/>
                        <a:pt x="903" y="7810"/>
                        <a:pt x="332" y="6572"/>
                      </a:cubicBezTo>
                      <a:cubicBezTo>
                        <a:pt x="-335" y="5239"/>
                        <a:pt x="46" y="3715"/>
                        <a:pt x="1094" y="2667"/>
                      </a:cubicBezTo>
                      <a:cubicBezTo>
                        <a:pt x="2142" y="1524"/>
                        <a:pt x="3761" y="857"/>
                        <a:pt x="5666" y="476"/>
                      </a:cubicBezTo>
                      <a:cubicBezTo>
                        <a:pt x="7475" y="95"/>
                        <a:pt x="9190" y="0"/>
                        <a:pt x="10524" y="0"/>
                      </a:cubicBezTo>
                      <a:cubicBezTo>
                        <a:pt x="11762" y="0"/>
                        <a:pt x="12619" y="190"/>
                        <a:pt x="12809" y="571"/>
                      </a:cubicBezTo>
                      <a:cubicBezTo>
                        <a:pt x="13000" y="1048"/>
                        <a:pt x="12619" y="1810"/>
                        <a:pt x="11857" y="2762"/>
                      </a:cubicBezTo>
                      <a:cubicBezTo>
                        <a:pt x="11000" y="3715"/>
                        <a:pt x="9857" y="5048"/>
                        <a:pt x="8428" y="6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11" name="Freeform: Shape 17310">
                  <a:extLst>
                    <a:ext uri="{FF2B5EF4-FFF2-40B4-BE49-F238E27FC236}">
                      <a16:creationId xmlns:a16="http://schemas.microsoft.com/office/drawing/2014/main" id="{54AA88D7-F88E-452F-BA49-9EA839504E8A}"/>
                    </a:ext>
                  </a:extLst>
                </p:cNvPr>
                <p:cNvSpPr/>
                <p:nvPr/>
              </p:nvSpPr>
              <p:spPr>
                <a:xfrm rot="-1558543">
                  <a:off x="4262214" y="5720371"/>
                  <a:ext cx="6096" cy="4476"/>
                </a:xfrm>
                <a:custGeom>
                  <a:avLst/>
                  <a:gdLst>
                    <a:gd name="connsiteX0" fmla="*/ 0 w 6096"/>
                    <a:gd name="connsiteY0" fmla="*/ 0 h 4476"/>
                    <a:gd name="connsiteX1" fmla="*/ 6096 w 6096"/>
                    <a:gd name="connsiteY1" fmla="*/ 0 h 4476"/>
                    <a:gd name="connsiteX2" fmla="*/ 6096 w 6096"/>
                    <a:gd name="connsiteY2" fmla="*/ 4477 h 4476"/>
                    <a:gd name="connsiteX3" fmla="*/ 0 w 6096"/>
                    <a:gd name="connsiteY3" fmla="*/ 4477 h 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6" h="4476">
                      <a:moveTo>
                        <a:pt x="0" y="0"/>
                      </a:moveTo>
                      <a:lnTo>
                        <a:pt x="6096" y="0"/>
                      </a:lnTo>
                      <a:lnTo>
                        <a:pt x="6096" y="4477"/>
                      </a:lnTo>
                      <a:lnTo>
                        <a:pt x="0" y="447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312" name="Graphic 1">
                  <a:extLst>
                    <a:ext uri="{FF2B5EF4-FFF2-40B4-BE49-F238E27FC236}">
                      <a16:creationId xmlns:a16="http://schemas.microsoft.com/office/drawing/2014/main" id="{B5D6B48A-FDEB-434E-9AD7-EAF61B9BAE32}"/>
                    </a:ext>
                  </a:extLst>
                </p:cNvPr>
                <p:cNvGrpSpPr/>
                <p:nvPr/>
              </p:nvGrpSpPr>
              <p:grpSpPr>
                <a:xfrm>
                  <a:off x="4260492" y="5722526"/>
                  <a:ext cx="2841" cy="3752"/>
                  <a:chOff x="4260492" y="5722526"/>
                  <a:chExt cx="2841" cy="3752"/>
                </a:xfrm>
                <a:solidFill>
                  <a:srgbClr val="333333"/>
                </a:solidFill>
              </p:grpSpPr>
              <p:sp>
                <p:nvSpPr>
                  <p:cNvPr id="17318" name="Freeform: Shape 17317">
                    <a:extLst>
                      <a:ext uri="{FF2B5EF4-FFF2-40B4-BE49-F238E27FC236}">
                        <a16:creationId xmlns:a16="http://schemas.microsoft.com/office/drawing/2014/main" id="{59242DC0-1B17-4C00-A7AD-4655B8122936}"/>
                      </a:ext>
                    </a:extLst>
                  </p:cNvPr>
                  <p:cNvSpPr/>
                  <p:nvPr/>
                </p:nvSpPr>
                <p:spPr>
                  <a:xfrm>
                    <a:off x="4261349" y="5722526"/>
                    <a:ext cx="1983" cy="3410"/>
                  </a:xfrm>
                  <a:custGeom>
                    <a:avLst/>
                    <a:gdLst>
                      <a:gd name="connsiteX0" fmla="*/ 1849 w 1983"/>
                      <a:gd name="connsiteY0" fmla="*/ 3371 h 3410"/>
                      <a:gd name="connsiteX1" fmla="*/ 1468 w 1983"/>
                      <a:gd name="connsiteY1" fmla="*/ 3276 h 3410"/>
                      <a:gd name="connsiteX2" fmla="*/ 39 w 1983"/>
                      <a:gd name="connsiteY2" fmla="*/ 418 h 3410"/>
                      <a:gd name="connsiteX3" fmla="*/ 135 w 1983"/>
                      <a:gd name="connsiteY3" fmla="*/ 37 h 3410"/>
                      <a:gd name="connsiteX4" fmla="*/ 135 w 1983"/>
                      <a:gd name="connsiteY4" fmla="*/ 37 h 3410"/>
                      <a:gd name="connsiteX5" fmla="*/ 516 w 1983"/>
                      <a:gd name="connsiteY5" fmla="*/ 228 h 3410"/>
                      <a:gd name="connsiteX6" fmla="*/ 1944 w 1983"/>
                      <a:gd name="connsiteY6" fmla="*/ 3181 h 3410"/>
                      <a:gd name="connsiteX7" fmla="*/ 1849 w 1983"/>
                      <a:gd name="connsiteY7" fmla="*/ 3371 h 3410"/>
                      <a:gd name="connsiteX8" fmla="*/ 1849 w 1983"/>
                      <a:gd name="connsiteY8" fmla="*/ 3371 h 3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410">
                        <a:moveTo>
                          <a:pt x="1849" y="3371"/>
                        </a:moveTo>
                        <a:cubicBezTo>
                          <a:pt x="1754" y="3466"/>
                          <a:pt x="1563" y="3371"/>
                          <a:pt x="1468" y="3276"/>
                        </a:cubicBezTo>
                        <a:lnTo>
                          <a:pt x="39" y="418"/>
                        </a:lnTo>
                        <a:cubicBezTo>
                          <a:pt x="-56" y="323"/>
                          <a:pt x="39" y="133"/>
                          <a:pt x="135" y="37"/>
                        </a:cubicBezTo>
                        <a:lnTo>
                          <a:pt x="135" y="37"/>
                        </a:lnTo>
                        <a:cubicBezTo>
                          <a:pt x="230" y="-58"/>
                          <a:pt x="420" y="37"/>
                          <a:pt x="516" y="228"/>
                        </a:cubicBezTo>
                        <a:lnTo>
                          <a:pt x="1944" y="3181"/>
                        </a:lnTo>
                        <a:cubicBezTo>
                          <a:pt x="2040" y="3085"/>
                          <a:pt x="1944" y="3276"/>
                          <a:pt x="1849" y="3371"/>
                        </a:cubicBezTo>
                        <a:lnTo>
                          <a:pt x="1849" y="337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19" name="Freeform: Shape 17318">
                    <a:extLst>
                      <a:ext uri="{FF2B5EF4-FFF2-40B4-BE49-F238E27FC236}">
                        <a16:creationId xmlns:a16="http://schemas.microsoft.com/office/drawing/2014/main" id="{6B77114A-5A0D-4848-92BD-283609D29D4A}"/>
                      </a:ext>
                    </a:extLst>
                  </p:cNvPr>
                  <p:cNvSpPr/>
                  <p:nvPr/>
                </p:nvSpPr>
                <p:spPr>
                  <a:xfrm>
                    <a:off x="4260968" y="5722619"/>
                    <a:ext cx="1944" cy="3507"/>
                  </a:xfrm>
                  <a:custGeom>
                    <a:avLst/>
                    <a:gdLst>
                      <a:gd name="connsiteX0" fmla="*/ 1849 w 1944"/>
                      <a:gd name="connsiteY0" fmla="*/ 3468 h 3507"/>
                      <a:gd name="connsiteX1" fmla="*/ 1468 w 1944"/>
                      <a:gd name="connsiteY1" fmla="*/ 3373 h 3507"/>
                      <a:gd name="connsiteX2" fmla="*/ 39 w 1944"/>
                      <a:gd name="connsiteY2" fmla="*/ 420 h 3507"/>
                      <a:gd name="connsiteX3" fmla="*/ 135 w 1944"/>
                      <a:gd name="connsiteY3" fmla="*/ 39 h 3507"/>
                      <a:gd name="connsiteX4" fmla="*/ 135 w 1944"/>
                      <a:gd name="connsiteY4" fmla="*/ 39 h 3507"/>
                      <a:gd name="connsiteX5" fmla="*/ 516 w 1944"/>
                      <a:gd name="connsiteY5" fmla="*/ 135 h 3507"/>
                      <a:gd name="connsiteX6" fmla="*/ 1944 w 1944"/>
                      <a:gd name="connsiteY6" fmla="*/ 2992 h 3507"/>
                      <a:gd name="connsiteX7" fmla="*/ 1849 w 1944"/>
                      <a:gd name="connsiteY7" fmla="*/ 3468 h 3507"/>
                      <a:gd name="connsiteX8" fmla="*/ 1849 w 1944"/>
                      <a:gd name="connsiteY8" fmla="*/ 3468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44" h="3507">
                        <a:moveTo>
                          <a:pt x="1849" y="3468"/>
                        </a:moveTo>
                        <a:cubicBezTo>
                          <a:pt x="1754" y="3564"/>
                          <a:pt x="1564" y="3468"/>
                          <a:pt x="1468" y="3373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1" y="39"/>
                          <a:pt x="516" y="135"/>
                        </a:cubicBezTo>
                        <a:lnTo>
                          <a:pt x="1944" y="2992"/>
                        </a:lnTo>
                        <a:cubicBezTo>
                          <a:pt x="1944" y="3183"/>
                          <a:pt x="1944" y="3373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20" name="Freeform: Shape 17319">
                    <a:extLst>
                      <a:ext uri="{FF2B5EF4-FFF2-40B4-BE49-F238E27FC236}">
                        <a16:creationId xmlns:a16="http://schemas.microsoft.com/office/drawing/2014/main" id="{D1C2B103-A3B3-4B66-9EA9-0CBC689AC159}"/>
                      </a:ext>
                    </a:extLst>
                  </p:cNvPr>
                  <p:cNvSpPr/>
                  <p:nvPr/>
                </p:nvSpPr>
                <p:spPr>
                  <a:xfrm>
                    <a:off x="4260492" y="5722810"/>
                    <a:ext cx="2007" cy="3468"/>
                  </a:xfrm>
                  <a:custGeom>
                    <a:avLst/>
                    <a:gdLst>
                      <a:gd name="connsiteX0" fmla="*/ 1849 w 2007"/>
                      <a:gd name="connsiteY0" fmla="*/ 3468 h 3468"/>
                      <a:gd name="connsiteX1" fmla="*/ 1468 w 2007"/>
                      <a:gd name="connsiteY1" fmla="*/ 3278 h 3468"/>
                      <a:gd name="connsiteX2" fmla="*/ 39 w 2007"/>
                      <a:gd name="connsiteY2" fmla="*/ 420 h 3468"/>
                      <a:gd name="connsiteX3" fmla="*/ 135 w 2007"/>
                      <a:gd name="connsiteY3" fmla="*/ 39 h 3468"/>
                      <a:gd name="connsiteX4" fmla="*/ 135 w 2007"/>
                      <a:gd name="connsiteY4" fmla="*/ 39 h 3468"/>
                      <a:gd name="connsiteX5" fmla="*/ 516 w 2007"/>
                      <a:gd name="connsiteY5" fmla="*/ 135 h 3468"/>
                      <a:gd name="connsiteX6" fmla="*/ 1944 w 2007"/>
                      <a:gd name="connsiteY6" fmla="*/ 3087 h 3468"/>
                      <a:gd name="connsiteX7" fmla="*/ 1849 w 2007"/>
                      <a:gd name="connsiteY7" fmla="*/ 3468 h 3468"/>
                      <a:gd name="connsiteX8" fmla="*/ 1849 w 2007"/>
                      <a:gd name="connsiteY8" fmla="*/ 3468 h 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7" h="3468">
                        <a:moveTo>
                          <a:pt x="1849" y="3468"/>
                        </a:moveTo>
                        <a:cubicBezTo>
                          <a:pt x="1754" y="3468"/>
                          <a:pt x="1563" y="3468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3087"/>
                        </a:lnTo>
                        <a:cubicBezTo>
                          <a:pt x="2040" y="3278"/>
                          <a:pt x="2040" y="3373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13" name="Graphic 1">
                  <a:extLst>
                    <a:ext uri="{FF2B5EF4-FFF2-40B4-BE49-F238E27FC236}">
                      <a16:creationId xmlns:a16="http://schemas.microsoft.com/office/drawing/2014/main" id="{1D1FB095-9529-4CA6-BC93-2A1F618D8B2A}"/>
                    </a:ext>
                  </a:extLst>
                </p:cNvPr>
                <p:cNvGrpSpPr/>
                <p:nvPr/>
              </p:nvGrpSpPr>
              <p:grpSpPr>
                <a:xfrm>
                  <a:off x="4267294" y="5718182"/>
                  <a:ext cx="5238" cy="4667"/>
                  <a:chOff x="4267294" y="5718182"/>
                  <a:chExt cx="5238" cy="4667"/>
                </a:xfrm>
                <a:solidFill>
                  <a:srgbClr val="000000"/>
                </a:solidFill>
              </p:grpSpPr>
              <p:sp>
                <p:nvSpPr>
                  <p:cNvPr id="17315" name="Freeform: Shape 17314">
                    <a:extLst>
                      <a:ext uri="{FF2B5EF4-FFF2-40B4-BE49-F238E27FC236}">
                        <a16:creationId xmlns:a16="http://schemas.microsoft.com/office/drawing/2014/main" id="{8E8A0B9F-F317-4C90-9213-9243D3935EEA}"/>
                      </a:ext>
                    </a:extLst>
                  </p:cNvPr>
                  <p:cNvSpPr/>
                  <p:nvPr/>
                </p:nvSpPr>
                <p:spPr>
                  <a:xfrm>
                    <a:off x="4267294" y="5718182"/>
                    <a:ext cx="3714" cy="2285"/>
                  </a:xfrm>
                  <a:custGeom>
                    <a:avLst/>
                    <a:gdLst>
                      <a:gd name="connsiteX0" fmla="*/ 0 w 3714"/>
                      <a:gd name="connsiteY0" fmla="*/ 1715 h 2285"/>
                      <a:gd name="connsiteX1" fmla="*/ 3524 w 3714"/>
                      <a:gd name="connsiteY1" fmla="*/ 0 h 2285"/>
                      <a:gd name="connsiteX2" fmla="*/ 3715 w 3714"/>
                      <a:gd name="connsiteY2" fmla="*/ 476 h 2285"/>
                      <a:gd name="connsiteX3" fmla="*/ 190 w 3714"/>
                      <a:gd name="connsiteY3" fmla="*/ 2286 h 2285"/>
                      <a:gd name="connsiteX4" fmla="*/ 0 w 3714"/>
                      <a:gd name="connsiteY4" fmla="*/ 1715 h 2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4" h="2285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715" y="476"/>
                        </a:lnTo>
                        <a:lnTo>
                          <a:pt x="190" y="2286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16" name="Freeform: Shape 17315">
                    <a:extLst>
                      <a:ext uri="{FF2B5EF4-FFF2-40B4-BE49-F238E27FC236}">
                        <a16:creationId xmlns:a16="http://schemas.microsoft.com/office/drawing/2014/main" id="{F462CE9D-B83B-4D15-8192-33DF778E1457}"/>
                      </a:ext>
                    </a:extLst>
                  </p:cNvPr>
                  <p:cNvSpPr/>
                  <p:nvPr/>
                </p:nvSpPr>
                <p:spPr>
                  <a:xfrm>
                    <a:off x="4268437" y="5720563"/>
                    <a:ext cx="3714" cy="2285"/>
                  </a:xfrm>
                  <a:custGeom>
                    <a:avLst/>
                    <a:gdLst>
                      <a:gd name="connsiteX0" fmla="*/ 0 w 3714"/>
                      <a:gd name="connsiteY0" fmla="*/ 1715 h 2285"/>
                      <a:gd name="connsiteX1" fmla="*/ 3524 w 3714"/>
                      <a:gd name="connsiteY1" fmla="*/ 0 h 2285"/>
                      <a:gd name="connsiteX2" fmla="*/ 3715 w 3714"/>
                      <a:gd name="connsiteY2" fmla="*/ 571 h 2285"/>
                      <a:gd name="connsiteX3" fmla="*/ 190 w 3714"/>
                      <a:gd name="connsiteY3" fmla="*/ 2286 h 2285"/>
                      <a:gd name="connsiteX4" fmla="*/ 0 w 3714"/>
                      <a:gd name="connsiteY4" fmla="*/ 1715 h 2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4" h="2285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715" y="571"/>
                        </a:lnTo>
                        <a:lnTo>
                          <a:pt x="190" y="2286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17" name="Freeform: Shape 17316">
                    <a:extLst>
                      <a:ext uri="{FF2B5EF4-FFF2-40B4-BE49-F238E27FC236}">
                        <a16:creationId xmlns:a16="http://schemas.microsoft.com/office/drawing/2014/main" id="{9227F794-4285-4307-BB9F-24DD5062ECBC}"/>
                      </a:ext>
                    </a:extLst>
                  </p:cNvPr>
                  <p:cNvSpPr/>
                  <p:nvPr/>
                </p:nvSpPr>
                <p:spPr>
                  <a:xfrm>
                    <a:off x="4270819" y="5718182"/>
                    <a:ext cx="1714" cy="3047"/>
                  </a:xfrm>
                  <a:custGeom>
                    <a:avLst/>
                    <a:gdLst>
                      <a:gd name="connsiteX0" fmla="*/ 1048 w 1714"/>
                      <a:gd name="connsiteY0" fmla="*/ 2858 h 3047"/>
                      <a:gd name="connsiteX1" fmla="*/ 1048 w 1714"/>
                      <a:gd name="connsiteY1" fmla="*/ 2477 h 3047"/>
                      <a:gd name="connsiteX2" fmla="*/ 1048 w 1714"/>
                      <a:gd name="connsiteY2" fmla="*/ 2477 h 3047"/>
                      <a:gd name="connsiteX3" fmla="*/ 1048 w 1714"/>
                      <a:gd name="connsiteY3" fmla="*/ 2477 h 3047"/>
                      <a:gd name="connsiteX4" fmla="*/ 953 w 1714"/>
                      <a:gd name="connsiteY4" fmla="*/ 2381 h 3047"/>
                      <a:gd name="connsiteX5" fmla="*/ 953 w 1714"/>
                      <a:gd name="connsiteY5" fmla="*/ 2381 h 3047"/>
                      <a:gd name="connsiteX6" fmla="*/ 571 w 1714"/>
                      <a:gd name="connsiteY6" fmla="*/ 2572 h 3047"/>
                      <a:gd name="connsiteX7" fmla="*/ 571 w 1714"/>
                      <a:gd name="connsiteY7" fmla="*/ 2572 h 3047"/>
                      <a:gd name="connsiteX8" fmla="*/ 381 w 1714"/>
                      <a:gd name="connsiteY8" fmla="*/ 2477 h 3047"/>
                      <a:gd name="connsiteX9" fmla="*/ 381 w 1714"/>
                      <a:gd name="connsiteY9" fmla="*/ 2477 h 3047"/>
                      <a:gd name="connsiteX10" fmla="*/ 190 w 1714"/>
                      <a:gd name="connsiteY10" fmla="*/ 2096 h 3047"/>
                      <a:gd name="connsiteX11" fmla="*/ 190 w 1714"/>
                      <a:gd name="connsiteY11" fmla="*/ 2096 h 3047"/>
                      <a:gd name="connsiteX12" fmla="*/ 286 w 1714"/>
                      <a:gd name="connsiteY12" fmla="*/ 1905 h 3047"/>
                      <a:gd name="connsiteX13" fmla="*/ 286 w 1714"/>
                      <a:gd name="connsiteY13" fmla="*/ 1905 h 3047"/>
                      <a:gd name="connsiteX14" fmla="*/ 190 w 1714"/>
                      <a:gd name="connsiteY14" fmla="*/ 1715 h 3047"/>
                      <a:gd name="connsiteX15" fmla="*/ 190 w 1714"/>
                      <a:gd name="connsiteY15" fmla="*/ 1715 h 3047"/>
                      <a:gd name="connsiteX16" fmla="*/ 286 w 1714"/>
                      <a:gd name="connsiteY16" fmla="*/ 1524 h 3047"/>
                      <a:gd name="connsiteX17" fmla="*/ 286 w 1714"/>
                      <a:gd name="connsiteY17" fmla="*/ 1524 h 3047"/>
                      <a:gd name="connsiteX18" fmla="*/ 0 w 1714"/>
                      <a:gd name="connsiteY18" fmla="*/ 1143 h 3047"/>
                      <a:gd name="connsiteX19" fmla="*/ 0 w 1714"/>
                      <a:gd name="connsiteY19" fmla="*/ 1143 h 3047"/>
                      <a:gd name="connsiteX20" fmla="*/ 190 w 1714"/>
                      <a:gd name="connsiteY20" fmla="*/ 857 h 3047"/>
                      <a:gd name="connsiteX21" fmla="*/ 190 w 1714"/>
                      <a:gd name="connsiteY21" fmla="*/ 857 h 3047"/>
                      <a:gd name="connsiteX22" fmla="*/ 571 w 1714"/>
                      <a:gd name="connsiteY22" fmla="*/ 667 h 3047"/>
                      <a:gd name="connsiteX23" fmla="*/ 571 w 1714"/>
                      <a:gd name="connsiteY23" fmla="*/ 667 h 3047"/>
                      <a:gd name="connsiteX24" fmla="*/ 571 w 1714"/>
                      <a:gd name="connsiteY24" fmla="*/ 667 h 3047"/>
                      <a:gd name="connsiteX25" fmla="*/ 571 w 1714"/>
                      <a:gd name="connsiteY25" fmla="*/ 667 h 3047"/>
                      <a:gd name="connsiteX26" fmla="*/ 571 w 1714"/>
                      <a:gd name="connsiteY26" fmla="*/ 571 h 3047"/>
                      <a:gd name="connsiteX27" fmla="*/ 571 w 1714"/>
                      <a:gd name="connsiteY27" fmla="*/ 571 h 3047"/>
                      <a:gd name="connsiteX28" fmla="*/ 476 w 1714"/>
                      <a:gd name="connsiteY28" fmla="*/ 571 h 3047"/>
                      <a:gd name="connsiteX29" fmla="*/ 476 w 1714"/>
                      <a:gd name="connsiteY29" fmla="*/ 571 h 3047"/>
                      <a:gd name="connsiteX30" fmla="*/ 476 w 1714"/>
                      <a:gd name="connsiteY30" fmla="*/ 571 h 3047"/>
                      <a:gd name="connsiteX31" fmla="*/ 476 w 1714"/>
                      <a:gd name="connsiteY31" fmla="*/ 571 h 3047"/>
                      <a:gd name="connsiteX32" fmla="*/ 381 w 1714"/>
                      <a:gd name="connsiteY32" fmla="*/ 571 h 3047"/>
                      <a:gd name="connsiteX33" fmla="*/ 381 w 1714"/>
                      <a:gd name="connsiteY33" fmla="*/ 571 h 3047"/>
                      <a:gd name="connsiteX34" fmla="*/ 0 w 1714"/>
                      <a:gd name="connsiteY34" fmla="*/ 381 h 3047"/>
                      <a:gd name="connsiteX35" fmla="*/ 0 w 1714"/>
                      <a:gd name="connsiteY35" fmla="*/ 381 h 3047"/>
                      <a:gd name="connsiteX36" fmla="*/ 190 w 1714"/>
                      <a:gd name="connsiteY36" fmla="*/ 0 h 3047"/>
                      <a:gd name="connsiteX37" fmla="*/ 190 w 1714"/>
                      <a:gd name="connsiteY37" fmla="*/ 0 h 3047"/>
                      <a:gd name="connsiteX38" fmla="*/ 381 w 1714"/>
                      <a:gd name="connsiteY38" fmla="*/ 0 h 3047"/>
                      <a:gd name="connsiteX39" fmla="*/ 381 w 1714"/>
                      <a:gd name="connsiteY39" fmla="*/ 0 h 3047"/>
                      <a:gd name="connsiteX40" fmla="*/ 857 w 1714"/>
                      <a:gd name="connsiteY40" fmla="*/ 286 h 3047"/>
                      <a:gd name="connsiteX41" fmla="*/ 857 w 1714"/>
                      <a:gd name="connsiteY41" fmla="*/ 286 h 3047"/>
                      <a:gd name="connsiteX42" fmla="*/ 1048 w 1714"/>
                      <a:gd name="connsiteY42" fmla="*/ 667 h 3047"/>
                      <a:gd name="connsiteX43" fmla="*/ 1048 w 1714"/>
                      <a:gd name="connsiteY43" fmla="*/ 667 h 3047"/>
                      <a:gd name="connsiteX44" fmla="*/ 1048 w 1714"/>
                      <a:gd name="connsiteY44" fmla="*/ 762 h 3047"/>
                      <a:gd name="connsiteX45" fmla="*/ 1048 w 1714"/>
                      <a:gd name="connsiteY45" fmla="*/ 762 h 3047"/>
                      <a:gd name="connsiteX46" fmla="*/ 1333 w 1714"/>
                      <a:gd name="connsiteY46" fmla="*/ 1048 h 3047"/>
                      <a:gd name="connsiteX47" fmla="*/ 1333 w 1714"/>
                      <a:gd name="connsiteY47" fmla="*/ 1048 h 3047"/>
                      <a:gd name="connsiteX48" fmla="*/ 1333 w 1714"/>
                      <a:gd name="connsiteY48" fmla="*/ 1238 h 3047"/>
                      <a:gd name="connsiteX49" fmla="*/ 1333 w 1714"/>
                      <a:gd name="connsiteY49" fmla="*/ 1238 h 3047"/>
                      <a:gd name="connsiteX50" fmla="*/ 1333 w 1714"/>
                      <a:gd name="connsiteY50" fmla="*/ 1429 h 3047"/>
                      <a:gd name="connsiteX51" fmla="*/ 1333 w 1714"/>
                      <a:gd name="connsiteY51" fmla="*/ 1429 h 3047"/>
                      <a:gd name="connsiteX52" fmla="*/ 1429 w 1714"/>
                      <a:gd name="connsiteY52" fmla="*/ 1619 h 3047"/>
                      <a:gd name="connsiteX53" fmla="*/ 1429 w 1714"/>
                      <a:gd name="connsiteY53" fmla="*/ 1619 h 3047"/>
                      <a:gd name="connsiteX54" fmla="*/ 1429 w 1714"/>
                      <a:gd name="connsiteY54" fmla="*/ 1810 h 3047"/>
                      <a:gd name="connsiteX55" fmla="*/ 1429 w 1714"/>
                      <a:gd name="connsiteY55" fmla="*/ 1810 h 3047"/>
                      <a:gd name="connsiteX56" fmla="*/ 1429 w 1714"/>
                      <a:gd name="connsiteY56" fmla="*/ 1905 h 3047"/>
                      <a:gd name="connsiteX57" fmla="*/ 1429 w 1714"/>
                      <a:gd name="connsiteY57" fmla="*/ 1905 h 3047"/>
                      <a:gd name="connsiteX58" fmla="*/ 1714 w 1714"/>
                      <a:gd name="connsiteY58" fmla="*/ 2572 h 3047"/>
                      <a:gd name="connsiteX59" fmla="*/ 1714 w 1714"/>
                      <a:gd name="connsiteY59" fmla="*/ 2572 h 3047"/>
                      <a:gd name="connsiteX60" fmla="*/ 1619 w 1714"/>
                      <a:gd name="connsiteY60" fmla="*/ 2953 h 3047"/>
                      <a:gd name="connsiteX61" fmla="*/ 1619 w 1714"/>
                      <a:gd name="connsiteY61" fmla="*/ 2953 h 3047"/>
                      <a:gd name="connsiteX62" fmla="*/ 1429 w 1714"/>
                      <a:gd name="connsiteY62" fmla="*/ 3048 h 3047"/>
                      <a:gd name="connsiteX63" fmla="*/ 1429 w 1714"/>
                      <a:gd name="connsiteY63" fmla="*/ 3048 h 3047"/>
                      <a:gd name="connsiteX64" fmla="*/ 1048 w 1714"/>
                      <a:gd name="connsiteY64" fmla="*/ 2858 h 3047"/>
                      <a:gd name="connsiteX65" fmla="*/ 1048 w 1714"/>
                      <a:gd name="connsiteY65" fmla="*/ 2858 h 3047"/>
                      <a:gd name="connsiteX66" fmla="*/ 667 w 1714"/>
                      <a:gd name="connsiteY66" fmla="*/ 2286 h 3047"/>
                      <a:gd name="connsiteX67" fmla="*/ 667 w 1714"/>
                      <a:gd name="connsiteY67" fmla="*/ 2286 h 3047"/>
                      <a:gd name="connsiteX68" fmla="*/ 667 w 1714"/>
                      <a:gd name="connsiteY68" fmla="*/ 2286 h 3047"/>
                      <a:gd name="connsiteX69" fmla="*/ 667 w 1714"/>
                      <a:gd name="connsiteY69" fmla="*/ 2286 h 3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</a:cxnLst>
                    <a:rect l="l" t="t" r="r" b="b"/>
                    <a:pathLst>
                      <a:path w="1714" h="3047">
                        <a:moveTo>
                          <a:pt x="1048" y="2858"/>
                        </a:moveTo>
                        <a:cubicBezTo>
                          <a:pt x="953" y="2762"/>
                          <a:pt x="857" y="2572"/>
                          <a:pt x="1048" y="2477"/>
                        </a:cubicBezTo>
                        <a:lnTo>
                          <a:pt x="1048" y="2477"/>
                        </a:lnTo>
                        <a:lnTo>
                          <a:pt x="1048" y="2477"/>
                        </a:lnTo>
                        <a:cubicBezTo>
                          <a:pt x="1048" y="2477"/>
                          <a:pt x="1048" y="2381"/>
                          <a:pt x="953" y="2381"/>
                        </a:cubicBezTo>
                        <a:lnTo>
                          <a:pt x="953" y="2381"/>
                        </a:lnTo>
                        <a:cubicBezTo>
                          <a:pt x="857" y="2477"/>
                          <a:pt x="667" y="2572"/>
                          <a:pt x="571" y="2572"/>
                        </a:cubicBezTo>
                        <a:lnTo>
                          <a:pt x="571" y="2572"/>
                        </a:lnTo>
                        <a:cubicBezTo>
                          <a:pt x="571" y="2572"/>
                          <a:pt x="476" y="2572"/>
                          <a:pt x="381" y="2477"/>
                        </a:cubicBezTo>
                        <a:lnTo>
                          <a:pt x="381" y="2477"/>
                        </a:lnTo>
                        <a:cubicBezTo>
                          <a:pt x="286" y="2381"/>
                          <a:pt x="190" y="2381"/>
                          <a:pt x="190" y="2096"/>
                        </a:cubicBezTo>
                        <a:lnTo>
                          <a:pt x="190" y="2096"/>
                        </a:lnTo>
                        <a:cubicBezTo>
                          <a:pt x="190" y="2000"/>
                          <a:pt x="190" y="2000"/>
                          <a:pt x="286" y="1905"/>
                        </a:cubicBezTo>
                        <a:lnTo>
                          <a:pt x="286" y="1905"/>
                        </a:lnTo>
                        <a:cubicBezTo>
                          <a:pt x="190" y="1810"/>
                          <a:pt x="190" y="1715"/>
                          <a:pt x="190" y="1715"/>
                        </a:cubicBezTo>
                        <a:lnTo>
                          <a:pt x="190" y="1715"/>
                        </a:lnTo>
                        <a:cubicBezTo>
                          <a:pt x="190" y="1619"/>
                          <a:pt x="190" y="1524"/>
                          <a:pt x="286" y="1524"/>
                        </a:cubicBezTo>
                        <a:lnTo>
                          <a:pt x="286" y="1524"/>
                        </a:lnTo>
                        <a:cubicBezTo>
                          <a:pt x="190" y="1524"/>
                          <a:pt x="0" y="1333"/>
                          <a:pt x="0" y="1143"/>
                        </a:cubicBezTo>
                        <a:lnTo>
                          <a:pt x="0" y="1143"/>
                        </a:lnTo>
                        <a:cubicBezTo>
                          <a:pt x="0" y="952"/>
                          <a:pt x="95" y="857"/>
                          <a:pt x="190" y="857"/>
                        </a:cubicBezTo>
                        <a:lnTo>
                          <a:pt x="190" y="857"/>
                        </a:lnTo>
                        <a:cubicBezTo>
                          <a:pt x="286" y="762"/>
                          <a:pt x="381" y="667"/>
                          <a:pt x="571" y="667"/>
                        </a:cubicBezTo>
                        <a:lnTo>
                          <a:pt x="571" y="667"/>
                        </a:lnTo>
                        <a:cubicBezTo>
                          <a:pt x="571" y="667"/>
                          <a:pt x="571" y="667"/>
                          <a:pt x="571" y="667"/>
                        </a:cubicBezTo>
                        <a:lnTo>
                          <a:pt x="571" y="667"/>
                        </a:lnTo>
                        <a:lnTo>
                          <a:pt x="571" y="571"/>
                        </a:lnTo>
                        <a:lnTo>
                          <a:pt x="571" y="571"/>
                        </a:lnTo>
                        <a:cubicBezTo>
                          <a:pt x="476" y="571"/>
                          <a:pt x="476" y="571"/>
                          <a:pt x="476" y="571"/>
                        </a:cubicBezTo>
                        <a:lnTo>
                          <a:pt x="476" y="571"/>
                        </a:lnTo>
                        <a:lnTo>
                          <a:pt x="476" y="571"/>
                        </a:lnTo>
                        <a:lnTo>
                          <a:pt x="476" y="571"/>
                        </a:lnTo>
                        <a:lnTo>
                          <a:pt x="381" y="571"/>
                        </a:lnTo>
                        <a:lnTo>
                          <a:pt x="381" y="571"/>
                        </a:lnTo>
                        <a:cubicBezTo>
                          <a:pt x="190" y="571"/>
                          <a:pt x="95" y="476"/>
                          <a:pt x="0" y="381"/>
                        </a:cubicBezTo>
                        <a:lnTo>
                          <a:pt x="0" y="381"/>
                        </a:lnTo>
                        <a:cubicBezTo>
                          <a:pt x="0" y="190"/>
                          <a:pt x="95" y="95"/>
                          <a:pt x="190" y="0"/>
                        </a:cubicBezTo>
                        <a:lnTo>
                          <a:pt x="190" y="0"/>
                        </a:lnTo>
                        <a:cubicBezTo>
                          <a:pt x="190" y="0"/>
                          <a:pt x="286" y="0"/>
                          <a:pt x="381" y="0"/>
                        </a:cubicBezTo>
                        <a:lnTo>
                          <a:pt x="381" y="0"/>
                        </a:lnTo>
                        <a:cubicBezTo>
                          <a:pt x="476" y="0"/>
                          <a:pt x="762" y="95"/>
                          <a:pt x="857" y="286"/>
                        </a:cubicBezTo>
                        <a:lnTo>
                          <a:pt x="857" y="286"/>
                        </a:lnTo>
                        <a:cubicBezTo>
                          <a:pt x="953" y="381"/>
                          <a:pt x="1048" y="571"/>
                          <a:pt x="1048" y="667"/>
                        </a:cubicBezTo>
                        <a:lnTo>
                          <a:pt x="1048" y="667"/>
                        </a:lnTo>
                        <a:cubicBezTo>
                          <a:pt x="1048" y="667"/>
                          <a:pt x="1048" y="762"/>
                          <a:pt x="1048" y="762"/>
                        </a:cubicBezTo>
                        <a:lnTo>
                          <a:pt x="1048" y="762"/>
                        </a:lnTo>
                        <a:cubicBezTo>
                          <a:pt x="1143" y="857"/>
                          <a:pt x="1238" y="952"/>
                          <a:pt x="1333" y="1048"/>
                        </a:cubicBezTo>
                        <a:lnTo>
                          <a:pt x="1333" y="1048"/>
                        </a:lnTo>
                        <a:cubicBezTo>
                          <a:pt x="1333" y="1143"/>
                          <a:pt x="1333" y="1143"/>
                          <a:pt x="1333" y="1238"/>
                        </a:cubicBezTo>
                        <a:lnTo>
                          <a:pt x="1333" y="1238"/>
                        </a:lnTo>
                        <a:cubicBezTo>
                          <a:pt x="1333" y="1333"/>
                          <a:pt x="1333" y="1333"/>
                          <a:pt x="1333" y="1429"/>
                        </a:cubicBezTo>
                        <a:lnTo>
                          <a:pt x="1333" y="1429"/>
                        </a:lnTo>
                        <a:cubicBezTo>
                          <a:pt x="1429" y="1524"/>
                          <a:pt x="1429" y="1524"/>
                          <a:pt x="1429" y="1619"/>
                        </a:cubicBezTo>
                        <a:lnTo>
                          <a:pt x="1429" y="1619"/>
                        </a:lnTo>
                        <a:cubicBezTo>
                          <a:pt x="1429" y="1715"/>
                          <a:pt x="1429" y="1810"/>
                          <a:pt x="1429" y="1810"/>
                        </a:cubicBezTo>
                        <a:lnTo>
                          <a:pt x="1429" y="1810"/>
                        </a:lnTo>
                        <a:cubicBezTo>
                          <a:pt x="1429" y="1810"/>
                          <a:pt x="1429" y="1905"/>
                          <a:pt x="1429" y="1905"/>
                        </a:cubicBezTo>
                        <a:lnTo>
                          <a:pt x="1429" y="1905"/>
                        </a:lnTo>
                        <a:cubicBezTo>
                          <a:pt x="1619" y="2000"/>
                          <a:pt x="1714" y="2286"/>
                          <a:pt x="1714" y="2572"/>
                        </a:cubicBezTo>
                        <a:lnTo>
                          <a:pt x="1714" y="2572"/>
                        </a:lnTo>
                        <a:cubicBezTo>
                          <a:pt x="1714" y="2667"/>
                          <a:pt x="1619" y="2858"/>
                          <a:pt x="1619" y="2953"/>
                        </a:cubicBezTo>
                        <a:lnTo>
                          <a:pt x="1619" y="2953"/>
                        </a:lnTo>
                        <a:cubicBezTo>
                          <a:pt x="1524" y="3048"/>
                          <a:pt x="1429" y="3048"/>
                          <a:pt x="1429" y="3048"/>
                        </a:cubicBezTo>
                        <a:lnTo>
                          <a:pt x="1429" y="3048"/>
                        </a:lnTo>
                        <a:cubicBezTo>
                          <a:pt x="1143" y="2953"/>
                          <a:pt x="1143" y="2953"/>
                          <a:pt x="1048" y="2858"/>
                        </a:cubicBezTo>
                        <a:lnTo>
                          <a:pt x="1048" y="2858"/>
                        </a:lnTo>
                        <a:close/>
                        <a:moveTo>
                          <a:pt x="667" y="2286"/>
                        </a:moveTo>
                        <a:lnTo>
                          <a:pt x="667" y="2286"/>
                        </a:lnTo>
                        <a:lnTo>
                          <a:pt x="667" y="2286"/>
                        </a:lnTo>
                        <a:lnTo>
                          <a:pt x="667" y="228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314" name="Freeform: Shape 17313">
                  <a:extLst>
                    <a:ext uri="{FF2B5EF4-FFF2-40B4-BE49-F238E27FC236}">
                      <a16:creationId xmlns:a16="http://schemas.microsoft.com/office/drawing/2014/main" id="{9F52B351-D40B-4F24-AC0C-1185A9211DE0}"/>
                    </a:ext>
                  </a:extLst>
                </p:cNvPr>
                <p:cNvSpPr/>
                <p:nvPr/>
              </p:nvSpPr>
              <p:spPr>
                <a:xfrm>
                  <a:off x="4260683" y="5723953"/>
                  <a:ext cx="936" cy="1412"/>
                </a:xfrm>
                <a:custGeom>
                  <a:avLst/>
                  <a:gdLst>
                    <a:gd name="connsiteX0" fmla="*/ 801 w 936"/>
                    <a:gd name="connsiteY0" fmla="*/ 1373 h 1412"/>
                    <a:gd name="connsiteX1" fmla="*/ 420 w 936"/>
                    <a:gd name="connsiteY1" fmla="*/ 1278 h 1412"/>
                    <a:gd name="connsiteX2" fmla="*/ 39 w 936"/>
                    <a:gd name="connsiteY2" fmla="*/ 420 h 1412"/>
                    <a:gd name="connsiteX3" fmla="*/ 135 w 936"/>
                    <a:gd name="connsiteY3" fmla="*/ 39 h 1412"/>
                    <a:gd name="connsiteX4" fmla="*/ 135 w 936"/>
                    <a:gd name="connsiteY4" fmla="*/ 39 h 1412"/>
                    <a:gd name="connsiteX5" fmla="*/ 516 w 936"/>
                    <a:gd name="connsiteY5" fmla="*/ 135 h 1412"/>
                    <a:gd name="connsiteX6" fmla="*/ 897 w 936"/>
                    <a:gd name="connsiteY6" fmla="*/ 992 h 1412"/>
                    <a:gd name="connsiteX7" fmla="*/ 801 w 936"/>
                    <a:gd name="connsiteY7" fmla="*/ 1373 h 1412"/>
                    <a:gd name="connsiteX8" fmla="*/ 801 w 936"/>
                    <a:gd name="connsiteY8" fmla="*/ 1373 h 1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6" h="1412">
                      <a:moveTo>
                        <a:pt x="801" y="1373"/>
                      </a:moveTo>
                      <a:cubicBezTo>
                        <a:pt x="706" y="1468"/>
                        <a:pt x="516" y="1373"/>
                        <a:pt x="420" y="1278"/>
                      </a:cubicBezTo>
                      <a:lnTo>
                        <a:pt x="39" y="420"/>
                      </a:lnTo>
                      <a:cubicBezTo>
                        <a:pt x="-56" y="325"/>
                        <a:pt x="39" y="135"/>
                        <a:pt x="135" y="39"/>
                      </a:cubicBezTo>
                      <a:lnTo>
                        <a:pt x="135" y="39"/>
                      </a:lnTo>
                      <a:cubicBezTo>
                        <a:pt x="230" y="-56"/>
                        <a:pt x="420" y="39"/>
                        <a:pt x="516" y="135"/>
                      </a:cubicBezTo>
                      <a:lnTo>
                        <a:pt x="897" y="992"/>
                      </a:lnTo>
                      <a:cubicBezTo>
                        <a:pt x="992" y="1182"/>
                        <a:pt x="897" y="1373"/>
                        <a:pt x="801" y="1373"/>
                      </a:cubicBezTo>
                      <a:lnTo>
                        <a:pt x="801" y="1373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22" name="Freeform: Shape 16821">
                <a:extLst>
                  <a:ext uri="{FF2B5EF4-FFF2-40B4-BE49-F238E27FC236}">
                    <a16:creationId xmlns:a16="http://schemas.microsoft.com/office/drawing/2014/main" id="{D2FAA835-A269-466A-8766-C695CEAFB79F}"/>
                  </a:ext>
                </a:extLst>
              </p:cNvPr>
              <p:cNvSpPr/>
              <p:nvPr/>
            </p:nvSpPr>
            <p:spPr>
              <a:xfrm>
                <a:off x="4253918" y="5699320"/>
                <a:ext cx="39000" cy="38963"/>
              </a:xfrm>
              <a:custGeom>
                <a:avLst/>
                <a:gdLst>
                  <a:gd name="connsiteX0" fmla="*/ 26139 w 39000"/>
                  <a:gd name="connsiteY0" fmla="*/ 37817 h 38963"/>
                  <a:gd name="connsiteX1" fmla="*/ 1184 w 39000"/>
                  <a:gd name="connsiteY1" fmla="*/ 26101 h 38963"/>
                  <a:gd name="connsiteX2" fmla="*/ 12899 w 39000"/>
                  <a:gd name="connsiteY2" fmla="*/ 1146 h 38963"/>
                  <a:gd name="connsiteX3" fmla="*/ 37855 w 39000"/>
                  <a:gd name="connsiteY3" fmla="*/ 12862 h 38963"/>
                  <a:gd name="connsiteX4" fmla="*/ 26139 w 39000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00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765"/>
                      <a:pt x="12899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474" y="22958"/>
                      <a:pt x="36236" y="34198"/>
                      <a:pt x="26139" y="37817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23" name="Freeform: Shape 16822">
                <a:extLst>
                  <a:ext uri="{FF2B5EF4-FFF2-40B4-BE49-F238E27FC236}">
                    <a16:creationId xmlns:a16="http://schemas.microsoft.com/office/drawing/2014/main" id="{D66389A1-A696-48ED-AF1E-30D37CF7EEA5}"/>
                  </a:ext>
                </a:extLst>
              </p:cNvPr>
              <p:cNvSpPr/>
              <p:nvPr/>
            </p:nvSpPr>
            <p:spPr>
              <a:xfrm>
                <a:off x="4253918" y="5699320"/>
                <a:ext cx="39000" cy="38963"/>
              </a:xfrm>
              <a:custGeom>
                <a:avLst/>
                <a:gdLst>
                  <a:gd name="connsiteX0" fmla="*/ 26139 w 39000"/>
                  <a:gd name="connsiteY0" fmla="*/ 37817 h 38963"/>
                  <a:gd name="connsiteX1" fmla="*/ 1184 w 39000"/>
                  <a:gd name="connsiteY1" fmla="*/ 26101 h 38963"/>
                  <a:gd name="connsiteX2" fmla="*/ 12899 w 39000"/>
                  <a:gd name="connsiteY2" fmla="*/ 1146 h 38963"/>
                  <a:gd name="connsiteX3" fmla="*/ 37855 w 39000"/>
                  <a:gd name="connsiteY3" fmla="*/ 12862 h 38963"/>
                  <a:gd name="connsiteX4" fmla="*/ 26139 w 39000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00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765"/>
                      <a:pt x="12899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474" y="22958"/>
                      <a:pt x="36236" y="34198"/>
                      <a:pt x="26139" y="37817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24" name="Graphic 1">
                <a:extLst>
                  <a:ext uri="{FF2B5EF4-FFF2-40B4-BE49-F238E27FC236}">
                    <a16:creationId xmlns:a16="http://schemas.microsoft.com/office/drawing/2014/main" id="{15D43281-DAA2-4D8B-B3D3-AC90BF102A8D}"/>
                  </a:ext>
                </a:extLst>
              </p:cNvPr>
              <p:cNvGrpSpPr/>
              <p:nvPr/>
            </p:nvGrpSpPr>
            <p:grpSpPr>
              <a:xfrm>
                <a:off x="4086185" y="5742376"/>
                <a:ext cx="19233" cy="11183"/>
                <a:chOff x="4086185" y="5742376"/>
                <a:chExt cx="19233" cy="11183"/>
              </a:xfrm>
              <a:solidFill>
                <a:schemeClr val="accent1"/>
              </a:solidFill>
            </p:grpSpPr>
            <p:sp>
              <p:nvSpPr>
                <p:cNvPr id="17299" name="Freeform: Shape 17298">
                  <a:extLst>
                    <a:ext uri="{FF2B5EF4-FFF2-40B4-BE49-F238E27FC236}">
                      <a16:creationId xmlns:a16="http://schemas.microsoft.com/office/drawing/2014/main" id="{218C4956-E933-4824-82B5-07241F5CFA71}"/>
                    </a:ext>
                  </a:extLst>
                </p:cNvPr>
                <p:cNvSpPr/>
                <p:nvPr/>
              </p:nvSpPr>
              <p:spPr>
                <a:xfrm>
                  <a:off x="4092560" y="5742376"/>
                  <a:ext cx="12857" cy="8486"/>
                </a:xfrm>
                <a:custGeom>
                  <a:avLst/>
                  <a:gdLst>
                    <a:gd name="connsiteX0" fmla="*/ 8428 w 12857"/>
                    <a:gd name="connsiteY0" fmla="*/ 6286 h 8486"/>
                    <a:gd name="connsiteX1" fmla="*/ 3856 w 12857"/>
                    <a:gd name="connsiteY1" fmla="*/ 8477 h 8486"/>
                    <a:gd name="connsiteX2" fmla="*/ 332 w 12857"/>
                    <a:gd name="connsiteY2" fmla="*/ 6572 h 8486"/>
                    <a:gd name="connsiteX3" fmla="*/ 1094 w 12857"/>
                    <a:gd name="connsiteY3" fmla="*/ 2667 h 8486"/>
                    <a:gd name="connsiteX4" fmla="*/ 5666 w 12857"/>
                    <a:gd name="connsiteY4" fmla="*/ 476 h 8486"/>
                    <a:gd name="connsiteX5" fmla="*/ 10523 w 12857"/>
                    <a:gd name="connsiteY5" fmla="*/ 0 h 8486"/>
                    <a:gd name="connsiteX6" fmla="*/ 12809 w 12857"/>
                    <a:gd name="connsiteY6" fmla="*/ 571 h 8486"/>
                    <a:gd name="connsiteX7" fmla="*/ 11857 w 12857"/>
                    <a:gd name="connsiteY7" fmla="*/ 2762 h 8486"/>
                    <a:gd name="connsiteX8" fmla="*/ 8428 w 12857"/>
                    <a:gd name="connsiteY8" fmla="*/ 6286 h 8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57" h="8486">
                      <a:moveTo>
                        <a:pt x="8428" y="6286"/>
                      </a:moveTo>
                      <a:cubicBezTo>
                        <a:pt x="6999" y="7525"/>
                        <a:pt x="5380" y="8382"/>
                        <a:pt x="3856" y="8477"/>
                      </a:cubicBezTo>
                      <a:cubicBezTo>
                        <a:pt x="2332" y="8573"/>
                        <a:pt x="903" y="7906"/>
                        <a:pt x="332" y="6572"/>
                      </a:cubicBezTo>
                      <a:cubicBezTo>
                        <a:pt x="-335" y="5239"/>
                        <a:pt x="46" y="3810"/>
                        <a:pt x="1094" y="2667"/>
                      </a:cubicBezTo>
                      <a:cubicBezTo>
                        <a:pt x="2142" y="1524"/>
                        <a:pt x="3761" y="857"/>
                        <a:pt x="5666" y="476"/>
                      </a:cubicBezTo>
                      <a:cubicBezTo>
                        <a:pt x="7571" y="95"/>
                        <a:pt x="9190" y="0"/>
                        <a:pt x="10523" y="0"/>
                      </a:cubicBezTo>
                      <a:cubicBezTo>
                        <a:pt x="11762" y="0"/>
                        <a:pt x="12619" y="95"/>
                        <a:pt x="12809" y="571"/>
                      </a:cubicBezTo>
                      <a:cubicBezTo>
                        <a:pt x="13000" y="1048"/>
                        <a:pt x="12619" y="1715"/>
                        <a:pt x="11857" y="2762"/>
                      </a:cubicBezTo>
                      <a:cubicBezTo>
                        <a:pt x="11000" y="3810"/>
                        <a:pt x="9857" y="5048"/>
                        <a:pt x="8428" y="62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00" name="Freeform: Shape 17299">
                  <a:extLst>
                    <a:ext uri="{FF2B5EF4-FFF2-40B4-BE49-F238E27FC236}">
                      <a16:creationId xmlns:a16="http://schemas.microsoft.com/office/drawing/2014/main" id="{1B9A0068-7317-4084-B45A-E6578F06A258}"/>
                    </a:ext>
                  </a:extLst>
                </p:cNvPr>
                <p:cNvSpPr/>
                <p:nvPr/>
              </p:nvSpPr>
              <p:spPr>
                <a:xfrm rot="-1552084">
                  <a:off x="4087803" y="5747630"/>
                  <a:ext cx="6095" cy="4381"/>
                </a:xfrm>
                <a:custGeom>
                  <a:avLst/>
                  <a:gdLst>
                    <a:gd name="connsiteX0" fmla="*/ 0 w 6095"/>
                    <a:gd name="connsiteY0" fmla="*/ 0 h 4381"/>
                    <a:gd name="connsiteX1" fmla="*/ 6096 w 6095"/>
                    <a:gd name="connsiteY1" fmla="*/ 0 h 4381"/>
                    <a:gd name="connsiteX2" fmla="*/ 6096 w 6095"/>
                    <a:gd name="connsiteY2" fmla="*/ 4381 h 4381"/>
                    <a:gd name="connsiteX3" fmla="*/ 0 w 6095"/>
                    <a:gd name="connsiteY3" fmla="*/ 4381 h 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5" h="4381">
                      <a:moveTo>
                        <a:pt x="0" y="0"/>
                      </a:moveTo>
                      <a:lnTo>
                        <a:pt x="6096" y="0"/>
                      </a:lnTo>
                      <a:lnTo>
                        <a:pt x="6096" y="4381"/>
                      </a:lnTo>
                      <a:lnTo>
                        <a:pt x="0" y="438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301" name="Graphic 1">
                  <a:extLst>
                    <a:ext uri="{FF2B5EF4-FFF2-40B4-BE49-F238E27FC236}">
                      <a16:creationId xmlns:a16="http://schemas.microsoft.com/office/drawing/2014/main" id="{C5A44A37-C9A2-400A-BCC4-20C2357C64A0}"/>
                    </a:ext>
                  </a:extLst>
                </p:cNvPr>
                <p:cNvGrpSpPr/>
                <p:nvPr/>
              </p:nvGrpSpPr>
              <p:grpSpPr>
                <a:xfrm>
                  <a:off x="4086185" y="5749577"/>
                  <a:ext cx="2721" cy="3982"/>
                  <a:chOff x="4086185" y="5749577"/>
                  <a:chExt cx="2721" cy="3982"/>
                </a:xfrm>
                <a:solidFill>
                  <a:srgbClr val="333333"/>
                </a:solidFill>
              </p:grpSpPr>
              <p:sp>
                <p:nvSpPr>
                  <p:cNvPr id="17307" name="Freeform: Shape 17306">
                    <a:extLst>
                      <a:ext uri="{FF2B5EF4-FFF2-40B4-BE49-F238E27FC236}">
                        <a16:creationId xmlns:a16="http://schemas.microsoft.com/office/drawing/2014/main" id="{A7729F5D-EB13-4735-8140-039AE9A6CCDC}"/>
                      </a:ext>
                    </a:extLst>
                  </p:cNvPr>
                  <p:cNvSpPr/>
                  <p:nvPr/>
                </p:nvSpPr>
                <p:spPr>
                  <a:xfrm>
                    <a:off x="4086947" y="5749577"/>
                    <a:ext cx="1959" cy="3505"/>
                  </a:xfrm>
                  <a:custGeom>
                    <a:avLst/>
                    <a:gdLst>
                      <a:gd name="connsiteX0" fmla="*/ 1849 w 1959"/>
                      <a:gd name="connsiteY0" fmla="*/ 3466 h 3505"/>
                      <a:gd name="connsiteX1" fmla="*/ 1468 w 1959"/>
                      <a:gd name="connsiteY1" fmla="*/ 3371 h 3505"/>
                      <a:gd name="connsiteX2" fmla="*/ 39 w 1959"/>
                      <a:gd name="connsiteY2" fmla="*/ 418 h 3505"/>
                      <a:gd name="connsiteX3" fmla="*/ 135 w 1959"/>
                      <a:gd name="connsiteY3" fmla="*/ 37 h 3505"/>
                      <a:gd name="connsiteX4" fmla="*/ 135 w 1959"/>
                      <a:gd name="connsiteY4" fmla="*/ 37 h 3505"/>
                      <a:gd name="connsiteX5" fmla="*/ 420 w 1959"/>
                      <a:gd name="connsiteY5" fmla="*/ 228 h 3505"/>
                      <a:gd name="connsiteX6" fmla="*/ 1849 w 1959"/>
                      <a:gd name="connsiteY6" fmla="*/ 3181 h 3505"/>
                      <a:gd name="connsiteX7" fmla="*/ 1849 w 1959"/>
                      <a:gd name="connsiteY7" fmla="*/ 3466 h 3505"/>
                      <a:gd name="connsiteX8" fmla="*/ 1849 w 1959"/>
                      <a:gd name="connsiteY8" fmla="*/ 3466 h 3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59" h="3505">
                        <a:moveTo>
                          <a:pt x="1849" y="3466"/>
                        </a:moveTo>
                        <a:cubicBezTo>
                          <a:pt x="1754" y="3562"/>
                          <a:pt x="1563" y="3466"/>
                          <a:pt x="1468" y="3371"/>
                        </a:cubicBezTo>
                        <a:lnTo>
                          <a:pt x="39" y="418"/>
                        </a:lnTo>
                        <a:cubicBezTo>
                          <a:pt x="-56" y="323"/>
                          <a:pt x="39" y="133"/>
                          <a:pt x="135" y="37"/>
                        </a:cubicBezTo>
                        <a:lnTo>
                          <a:pt x="135" y="37"/>
                        </a:lnTo>
                        <a:cubicBezTo>
                          <a:pt x="230" y="-58"/>
                          <a:pt x="420" y="37"/>
                          <a:pt x="420" y="228"/>
                        </a:cubicBezTo>
                        <a:lnTo>
                          <a:pt x="1849" y="3181"/>
                        </a:lnTo>
                        <a:cubicBezTo>
                          <a:pt x="2040" y="3276"/>
                          <a:pt x="1944" y="3466"/>
                          <a:pt x="1849" y="3466"/>
                        </a:cubicBezTo>
                        <a:lnTo>
                          <a:pt x="1849" y="346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08" name="Freeform: Shape 17307">
                    <a:extLst>
                      <a:ext uri="{FF2B5EF4-FFF2-40B4-BE49-F238E27FC236}">
                        <a16:creationId xmlns:a16="http://schemas.microsoft.com/office/drawing/2014/main" id="{F044E094-1D0D-4FB1-948E-800A2552F597}"/>
                      </a:ext>
                    </a:extLst>
                  </p:cNvPr>
                  <p:cNvSpPr/>
                  <p:nvPr/>
                </p:nvSpPr>
                <p:spPr>
                  <a:xfrm>
                    <a:off x="4086566" y="5749861"/>
                    <a:ext cx="1983" cy="3468"/>
                  </a:xfrm>
                  <a:custGeom>
                    <a:avLst/>
                    <a:gdLst>
                      <a:gd name="connsiteX0" fmla="*/ 1849 w 1983"/>
                      <a:gd name="connsiteY0" fmla="*/ 3468 h 3468"/>
                      <a:gd name="connsiteX1" fmla="*/ 1468 w 1983"/>
                      <a:gd name="connsiteY1" fmla="*/ 3278 h 3468"/>
                      <a:gd name="connsiteX2" fmla="*/ 39 w 1983"/>
                      <a:gd name="connsiteY2" fmla="*/ 420 h 3468"/>
                      <a:gd name="connsiteX3" fmla="*/ 135 w 1983"/>
                      <a:gd name="connsiteY3" fmla="*/ 39 h 3468"/>
                      <a:gd name="connsiteX4" fmla="*/ 135 w 1983"/>
                      <a:gd name="connsiteY4" fmla="*/ 39 h 3468"/>
                      <a:gd name="connsiteX5" fmla="*/ 516 w 1983"/>
                      <a:gd name="connsiteY5" fmla="*/ 135 h 3468"/>
                      <a:gd name="connsiteX6" fmla="*/ 1944 w 1983"/>
                      <a:gd name="connsiteY6" fmla="*/ 2992 h 3468"/>
                      <a:gd name="connsiteX7" fmla="*/ 1849 w 1983"/>
                      <a:gd name="connsiteY7" fmla="*/ 3468 h 3468"/>
                      <a:gd name="connsiteX8" fmla="*/ 1849 w 1983"/>
                      <a:gd name="connsiteY8" fmla="*/ 3468 h 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468">
                        <a:moveTo>
                          <a:pt x="1849" y="3468"/>
                        </a:moveTo>
                        <a:cubicBezTo>
                          <a:pt x="1754" y="3468"/>
                          <a:pt x="1564" y="3468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2992"/>
                        </a:lnTo>
                        <a:cubicBezTo>
                          <a:pt x="2040" y="3183"/>
                          <a:pt x="1944" y="3373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09" name="Freeform: Shape 17308">
                    <a:extLst>
                      <a:ext uri="{FF2B5EF4-FFF2-40B4-BE49-F238E27FC236}">
                        <a16:creationId xmlns:a16="http://schemas.microsoft.com/office/drawing/2014/main" id="{5CB408C7-0C7D-4064-8946-11799B603066}"/>
                      </a:ext>
                    </a:extLst>
                  </p:cNvPr>
                  <p:cNvSpPr/>
                  <p:nvPr/>
                </p:nvSpPr>
                <p:spPr>
                  <a:xfrm>
                    <a:off x="4086185" y="5750147"/>
                    <a:ext cx="1944" cy="3412"/>
                  </a:xfrm>
                  <a:custGeom>
                    <a:avLst/>
                    <a:gdLst>
                      <a:gd name="connsiteX0" fmla="*/ 1849 w 1944"/>
                      <a:gd name="connsiteY0" fmla="*/ 3373 h 3412"/>
                      <a:gd name="connsiteX1" fmla="*/ 1468 w 1944"/>
                      <a:gd name="connsiteY1" fmla="*/ 3278 h 3412"/>
                      <a:gd name="connsiteX2" fmla="*/ 39 w 1944"/>
                      <a:gd name="connsiteY2" fmla="*/ 420 h 3412"/>
                      <a:gd name="connsiteX3" fmla="*/ 135 w 1944"/>
                      <a:gd name="connsiteY3" fmla="*/ 39 h 3412"/>
                      <a:gd name="connsiteX4" fmla="*/ 135 w 1944"/>
                      <a:gd name="connsiteY4" fmla="*/ 39 h 3412"/>
                      <a:gd name="connsiteX5" fmla="*/ 516 w 1944"/>
                      <a:gd name="connsiteY5" fmla="*/ 135 h 3412"/>
                      <a:gd name="connsiteX6" fmla="*/ 1945 w 1944"/>
                      <a:gd name="connsiteY6" fmla="*/ 3087 h 3412"/>
                      <a:gd name="connsiteX7" fmla="*/ 1849 w 1944"/>
                      <a:gd name="connsiteY7" fmla="*/ 3373 h 3412"/>
                      <a:gd name="connsiteX8" fmla="*/ 1849 w 1944"/>
                      <a:gd name="connsiteY8" fmla="*/ 3373 h 3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44" h="3412">
                        <a:moveTo>
                          <a:pt x="1849" y="3373"/>
                        </a:moveTo>
                        <a:cubicBezTo>
                          <a:pt x="1754" y="3468"/>
                          <a:pt x="1564" y="3373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1" y="39"/>
                          <a:pt x="516" y="135"/>
                        </a:cubicBezTo>
                        <a:lnTo>
                          <a:pt x="1945" y="3087"/>
                        </a:lnTo>
                        <a:cubicBezTo>
                          <a:pt x="1945" y="3087"/>
                          <a:pt x="1945" y="3278"/>
                          <a:pt x="1849" y="3373"/>
                        </a:cubicBezTo>
                        <a:lnTo>
                          <a:pt x="1849" y="337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02" name="Graphic 1">
                  <a:extLst>
                    <a:ext uri="{FF2B5EF4-FFF2-40B4-BE49-F238E27FC236}">
                      <a16:creationId xmlns:a16="http://schemas.microsoft.com/office/drawing/2014/main" id="{1095E403-0FC2-4613-A616-49272AC4627B}"/>
                    </a:ext>
                  </a:extLst>
                </p:cNvPr>
                <p:cNvGrpSpPr/>
                <p:nvPr/>
              </p:nvGrpSpPr>
              <p:grpSpPr>
                <a:xfrm>
                  <a:off x="4092892" y="5745424"/>
                  <a:ext cx="5333" cy="4571"/>
                  <a:chOff x="4092892" y="5745424"/>
                  <a:chExt cx="5333" cy="4571"/>
                </a:xfrm>
                <a:solidFill>
                  <a:srgbClr val="000000"/>
                </a:solidFill>
              </p:grpSpPr>
              <p:sp>
                <p:nvSpPr>
                  <p:cNvPr id="17304" name="Freeform: Shape 17303">
                    <a:extLst>
                      <a:ext uri="{FF2B5EF4-FFF2-40B4-BE49-F238E27FC236}">
                        <a16:creationId xmlns:a16="http://schemas.microsoft.com/office/drawing/2014/main" id="{47E9AA8F-5A3D-41E0-992C-07A0E16FF372}"/>
                      </a:ext>
                    </a:extLst>
                  </p:cNvPr>
                  <p:cNvSpPr/>
                  <p:nvPr/>
                </p:nvSpPr>
                <p:spPr>
                  <a:xfrm>
                    <a:off x="4092892" y="5745424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524 w 3809"/>
                      <a:gd name="connsiteY1" fmla="*/ 0 h 2190"/>
                      <a:gd name="connsiteX2" fmla="*/ 3810 w 3809"/>
                      <a:gd name="connsiteY2" fmla="*/ 476 h 2190"/>
                      <a:gd name="connsiteX3" fmla="*/ 190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810" y="476"/>
                        </a:lnTo>
                        <a:lnTo>
                          <a:pt x="190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05" name="Freeform: Shape 17304">
                    <a:extLst>
                      <a:ext uri="{FF2B5EF4-FFF2-40B4-BE49-F238E27FC236}">
                        <a16:creationId xmlns:a16="http://schemas.microsoft.com/office/drawing/2014/main" id="{779CF424-73CE-4F4E-ADCF-82BD3A83A586}"/>
                      </a:ext>
                    </a:extLst>
                  </p:cNvPr>
                  <p:cNvSpPr/>
                  <p:nvPr/>
                </p:nvSpPr>
                <p:spPr>
                  <a:xfrm>
                    <a:off x="4094035" y="5747805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524 w 3809"/>
                      <a:gd name="connsiteY1" fmla="*/ 0 h 2190"/>
                      <a:gd name="connsiteX2" fmla="*/ 3810 w 3809"/>
                      <a:gd name="connsiteY2" fmla="*/ 476 h 2190"/>
                      <a:gd name="connsiteX3" fmla="*/ 190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810" y="476"/>
                        </a:lnTo>
                        <a:lnTo>
                          <a:pt x="190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06" name="Freeform: Shape 17305">
                    <a:extLst>
                      <a:ext uri="{FF2B5EF4-FFF2-40B4-BE49-F238E27FC236}">
                        <a16:creationId xmlns:a16="http://schemas.microsoft.com/office/drawing/2014/main" id="{DAE50E6A-5CC8-4CC5-9BDA-DEB2DA1E3CCB}"/>
                      </a:ext>
                    </a:extLst>
                  </p:cNvPr>
                  <p:cNvSpPr/>
                  <p:nvPr/>
                </p:nvSpPr>
                <p:spPr>
                  <a:xfrm>
                    <a:off x="4096416" y="5745424"/>
                    <a:ext cx="1809" cy="3143"/>
                  </a:xfrm>
                  <a:custGeom>
                    <a:avLst/>
                    <a:gdLst>
                      <a:gd name="connsiteX0" fmla="*/ 1048 w 1809"/>
                      <a:gd name="connsiteY0" fmla="*/ 2857 h 3143"/>
                      <a:gd name="connsiteX1" fmla="*/ 1048 w 1809"/>
                      <a:gd name="connsiteY1" fmla="*/ 2477 h 3143"/>
                      <a:gd name="connsiteX2" fmla="*/ 1048 w 1809"/>
                      <a:gd name="connsiteY2" fmla="*/ 2477 h 3143"/>
                      <a:gd name="connsiteX3" fmla="*/ 1048 w 1809"/>
                      <a:gd name="connsiteY3" fmla="*/ 2477 h 3143"/>
                      <a:gd name="connsiteX4" fmla="*/ 953 w 1809"/>
                      <a:gd name="connsiteY4" fmla="*/ 2381 h 3143"/>
                      <a:gd name="connsiteX5" fmla="*/ 953 w 1809"/>
                      <a:gd name="connsiteY5" fmla="*/ 2381 h 3143"/>
                      <a:gd name="connsiteX6" fmla="*/ 571 w 1809"/>
                      <a:gd name="connsiteY6" fmla="*/ 2572 h 3143"/>
                      <a:gd name="connsiteX7" fmla="*/ 571 w 1809"/>
                      <a:gd name="connsiteY7" fmla="*/ 2572 h 3143"/>
                      <a:gd name="connsiteX8" fmla="*/ 381 w 1809"/>
                      <a:gd name="connsiteY8" fmla="*/ 2477 h 3143"/>
                      <a:gd name="connsiteX9" fmla="*/ 381 w 1809"/>
                      <a:gd name="connsiteY9" fmla="*/ 2477 h 3143"/>
                      <a:gd name="connsiteX10" fmla="*/ 190 w 1809"/>
                      <a:gd name="connsiteY10" fmla="*/ 2096 h 3143"/>
                      <a:gd name="connsiteX11" fmla="*/ 190 w 1809"/>
                      <a:gd name="connsiteY11" fmla="*/ 2096 h 3143"/>
                      <a:gd name="connsiteX12" fmla="*/ 286 w 1809"/>
                      <a:gd name="connsiteY12" fmla="*/ 1905 h 3143"/>
                      <a:gd name="connsiteX13" fmla="*/ 286 w 1809"/>
                      <a:gd name="connsiteY13" fmla="*/ 1905 h 3143"/>
                      <a:gd name="connsiteX14" fmla="*/ 190 w 1809"/>
                      <a:gd name="connsiteY14" fmla="*/ 1715 h 3143"/>
                      <a:gd name="connsiteX15" fmla="*/ 190 w 1809"/>
                      <a:gd name="connsiteY15" fmla="*/ 1715 h 3143"/>
                      <a:gd name="connsiteX16" fmla="*/ 286 w 1809"/>
                      <a:gd name="connsiteY16" fmla="*/ 1524 h 3143"/>
                      <a:gd name="connsiteX17" fmla="*/ 286 w 1809"/>
                      <a:gd name="connsiteY17" fmla="*/ 1524 h 3143"/>
                      <a:gd name="connsiteX18" fmla="*/ 0 w 1809"/>
                      <a:gd name="connsiteY18" fmla="*/ 1143 h 3143"/>
                      <a:gd name="connsiteX19" fmla="*/ 0 w 1809"/>
                      <a:gd name="connsiteY19" fmla="*/ 1143 h 3143"/>
                      <a:gd name="connsiteX20" fmla="*/ 190 w 1809"/>
                      <a:gd name="connsiteY20" fmla="*/ 762 h 3143"/>
                      <a:gd name="connsiteX21" fmla="*/ 190 w 1809"/>
                      <a:gd name="connsiteY21" fmla="*/ 762 h 3143"/>
                      <a:gd name="connsiteX22" fmla="*/ 571 w 1809"/>
                      <a:gd name="connsiteY22" fmla="*/ 571 h 3143"/>
                      <a:gd name="connsiteX23" fmla="*/ 571 w 1809"/>
                      <a:gd name="connsiteY23" fmla="*/ 571 h 3143"/>
                      <a:gd name="connsiteX24" fmla="*/ 571 w 1809"/>
                      <a:gd name="connsiteY24" fmla="*/ 571 h 3143"/>
                      <a:gd name="connsiteX25" fmla="*/ 571 w 1809"/>
                      <a:gd name="connsiteY25" fmla="*/ 571 h 3143"/>
                      <a:gd name="connsiteX26" fmla="*/ 571 w 1809"/>
                      <a:gd name="connsiteY26" fmla="*/ 571 h 3143"/>
                      <a:gd name="connsiteX27" fmla="*/ 476 w 1809"/>
                      <a:gd name="connsiteY27" fmla="*/ 476 h 3143"/>
                      <a:gd name="connsiteX28" fmla="*/ 476 w 1809"/>
                      <a:gd name="connsiteY28" fmla="*/ 476 h 3143"/>
                      <a:gd name="connsiteX29" fmla="*/ 476 w 1809"/>
                      <a:gd name="connsiteY29" fmla="*/ 476 h 3143"/>
                      <a:gd name="connsiteX30" fmla="*/ 476 w 1809"/>
                      <a:gd name="connsiteY30" fmla="*/ 476 h 3143"/>
                      <a:gd name="connsiteX31" fmla="*/ 381 w 1809"/>
                      <a:gd name="connsiteY31" fmla="*/ 476 h 3143"/>
                      <a:gd name="connsiteX32" fmla="*/ 95 w 1809"/>
                      <a:gd name="connsiteY32" fmla="*/ 286 h 3143"/>
                      <a:gd name="connsiteX33" fmla="*/ 95 w 1809"/>
                      <a:gd name="connsiteY33" fmla="*/ 286 h 3143"/>
                      <a:gd name="connsiteX34" fmla="*/ 286 w 1809"/>
                      <a:gd name="connsiteY34" fmla="*/ 0 h 3143"/>
                      <a:gd name="connsiteX35" fmla="*/ 286 w 1809"/>
                      <a:gd name="connsiteY35" fmla="*/ 0 h 3143"/>
                      <a:gd name="connsiteX36" fmla="*/ 476 w 1809"/>
                      <a:gd name="connsiteY36" fmla="*/ 0 h 3143"/>
                      <a:gd name="connsiteX37" fmla="*/ 476 w 1809"/>
                      <a:gd name="connsiteY37" fmla="*/ 0 h 3143"/>
                      <a:gd name="connsiteX38" fmla="*/ 953 w 1809"/>
                      <a:gd name="connsiteY38" fmla="*/ 286 h 3143"/>
                      <a:gd name="connsiteX39" fmla="*/ 953 w 1809"/>
                      <a:gd name="connsiteY39" fmla="*/ 286 h 3143"/>
                      <a:gd name="connsiteX40" fmla="*/ 1143 w 1809"/>
                      <a:gd name="connsiteY40" fmla="*/ 762 h 3143"/>
                      <a:gd name="connsiteX41" fmla="*/ 1143 w 1809"/>
                      <a:gd name="connsiteY41" fmla="*/ 762 h 3143"/>
                      <a:gd name="connsiteX42" fmla="*/ 1143 w 1809"/>
                      <a:gd name="connsiteY42" fmla="*/ 857 h 3143"/>
                      <a:gd name="connsiteX43" fmla="*/ 1143 w 1809"/>
                      <a:gd name="connsiteY43" fmla="*/ 857 h 3143"/>
                      <a:gd name="connsiteX44" fmla="*/ 1333 w 1809"/>
                      <a:gd name="connsiteY44" fmla="*/ 1143 h 3143"/>
                      <a:gd name="connsiteX45" fmla="*/ 1333 w 1809"/>
                      <a:gd name="connsiteY45" fmla="*/ 1143 h 3143"/>
                      <a:gd name="connsiteX46" fmla="*/ 1333 w 1809"/>
                      <a:gd name="connsiteY46" fmla="*/ 1333 h 3143"/>
                      <a:gd name="connsiteX47" fmla="*/ 1333 w 1809"/>
                      <a:gd name="connsiteY47" fmla="*/ 1333 h 3143"/>
                      <a:gd name="connsiteX48" fmla="*/ 1333 w 1809"/>
                      <a:gd name="connsiteY48" fmla="*/ 1524 h 3143"/>
                      <a:gd name="connsiteX49" fmla="*/ 1333 w 1809"/>
                      <a:gd name="connsiteY49" fmla="*/ 1524 h 3143"/>
                      <a:gd name="connsiteX50" fmla="*/ 1524 w 1809"/>
                      <a:gd name="connsiteY50" fmla="*/ 1715 h 3143"/>
                      <a:gd name="connsiteX51" fmla="*/ 1524 w 1809"/>
                      <a:gd name="connsiteY51" fmla="*/ 1715 h 3143"/>
                      <a:gd name="connsiteX52" fmla="*/ 1524 w 1809"/>
                      <a:gd name="connsiteY52" fmla="*/ 1905 h 3143"/>
                      <a:gd name="connsiteX53" fmla="*/ 1524 w 1809"/>
                      <a:gd name="connsiteY53" fmla="*/ 1905 h 3143"/>
                      <a:gd name="connsiteX54" fmla="*/ 1524 w 1809"/>
                      <a:gd name="connsiteY54" fmla="*/ 2000 h 3143"/>
                      <a:gd name="connsiteX55" fmla="*/ 1524 w 1809"/>
                      <a:gd name="connsiteY55" fmla="*/ 2000 h 3143"/>
                      <a:gd name="connsiteX56" fmla="*/ 1810 w 1809"/>
                      <a:gd name="connsiteY56" fmla="*/ 2667 h 3143"/>
                      <a:gd name="connsiteX57" fmla="*/ 1810 w 1809"/>
                      <a:gd name="connsiteY57" fmla="*/ 2667 h 3143"/>
                      <a:gd name="connsiteX58" fmla="*/ 1619 w 1809"/>
                      <a:gd name="connsiteY58" fmla="*/ 3048 h 3143"/>
                      <a:gd name="connsiteX59" fmla="*/ 1619 w 1809"/>
                      <a:gd name="connsiteY59" fmla="*/ 3048 h 3143"/>
                      <a:gd name="connsiteX60" fmla="*/ 1429 w 1809"/>
                      <a:gd name="connsiteY60" fmla="*/ 3143 h 3143"/>
                      <a:gd name="connsiteX61" fmla="*/ 1429 w 1809"/>
                      <a:gd name="connsiteY61" fmla="*/ 3143 h 3143"/>
                      <a:gd name="connsiteX62" fmla="*/ 1048 w 1809"/>
                      <a:gd name="connsiteY62" fmla="*/ 2857 h 3143"/>
                      <a:gd name="connsiteX63" fmla="*/ 1048 w 1809"/>
                      <a:gd name="connsiteY63" fmla="*/ 2857 h 3143"/>
                      <a:gd name="connsiteX64" fmla="*/ 667 w 1809"/>
                      <a:gd name="connsiteY64" fmla="*/ 2191 h 3143"/>
                      <a:gd name="connsiteX65" fmla="*/ 667 w 1809"/>
                      <a:gd name="connsiteY65" fmla="*/ 2191 h 3143"/>
                      <a:gd name="connsiteX66" fmla="*/ 667 w 1809"/>
                      <a:gd name="connsiteY66" fmla="*/ 2191 h 3143"/>
                      <a:gd name="connsiteX67" fmla="*/ 667 w 1809"/>
                      <a:gd name="connsiteY67" fmla="*/ 2191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</a:cxnLst>
                    <a:rect l="l" t="t" r="r" b="b"/>
                    <a:pathLst>
                      <a:path w="1809" h="3143">
                        <a:moveTo>
                          <a:pt x="1048" y="2857"/>
                        </a:moveTo>
                        <a:cubicBezTo>
                          <a:pt x="953" y="2762"/>
                          <a:pt x="953" y="2572"/>
                          <a:pt x="1048" y="2477"/>
                        </a:cubicBezTo>
                        <a:lnTo>
                          <a:pt x="1048" y="2477"/>
                        </a:lnTo>
                        <a:lnTo>
                          <a:pt x="1048" y="2477"/>
                        </a:lnTo>
                        <a:cubicBezTo>
                          <a:pt x="1048" y="2477"/>
                          <a:pt x="1048" y="2381"/>
                          <a:pt x="953" y="2381"/>
                        </a:cubicBezTo>
                        <a:lnTo>
                          <a:pt x="953" y="2381"/>
                        </a:lnTo>
                        <a:cubicBezTo>
                          <a:pt x="857" y="2477"/>
                          <a:pt x="667" y="2572"/>
                          <a:pt x="571" y="2572"/>
                        </a:cubicBezTo>
                        <a:lnTo>
                          <a:pt x="571" y="2572"/>
                        </a:lnTo>
                        <a:cubicBezTo>
                          <a:pt x="476" y="2572"/>
                          <a:pt x="476" y="2572"/>
                          <a:pt x="381" y="2477"/>
                        </a:cubicBezTo>
                        <a:lnTo>
                          <a:pt x="381" y="2477"/>
                        </a:lnTo>
                        <a:cubicBezTo>
                          <a:pt x="286" y="2381"/>
                          <a:pt x="190" y="2286"/>
                          <a:pt x="190" y="2096"/>
                        </a:cubicBezTo>
                        <a:lnTo>
                          <a:pt x="190" y="2096"/>
                        </a:lnTo>
                        <a:cubicBezTo>
                          <a:pt x="190" y="2000"/>
                          <a:pt x="190" y="2000"/>
                          <a:pt x="286" y="1905"/>
                        </a:cubicBezTo>
                        <a:lnTo>
                          <a:pt x="286" y="1905"/>
                        </a:lnTo>
                        <a:cubicBezTo>
                          <a:pt x="190" y="1905"/>
                          <a:pt x="190" y="1810"/>
                          <a:pt x="190" y="1715"/>
                        </a:cubicBezTo>
                        <a:lnTo>
                          <a:pt x="190" y="1715"/>
                        </a:lnTo>
                        <a:cubicBezTo>
                          <a:pt x="190" y="1619"/>
                          <a:pt x="286" y="1619"/>
                          <a:pt x="286" y="1524"/>
                        </a:cubicBezTo>
                        <a:lnTo>
                          <a:pt x="286" y="1524"/>
                        </a:lnTo>
                        <a:cubicBezTo>
                          <a:pt x="95" y="1524"/>
                          <a:pt x="0" y="1333"/>
                          <a:pt x="0" y="1143"/>
                        </a:cubicBezTo>
                        <a:lnTo>
                          <a:pt x="0" y="1143"/>
                        </a:lnTo>
                        <a:cubicBezTo>
                          <a:pt x="0" y="952"/>
                          <a:pt x="95" y="857"/>
                          <a:pt x="190" y="762"/>
                        </a:cubicBezTo>
                        <a:lnTo>
                          <a:pt x="190" y="762"/>
                        </a:lnTo>
                        <a:cubicBezTo>
                          <a:pt x="286" y="667"/>
                          <a:pt x="381" y="571"/>
                          <a:pt x="571" y="571"/>
                        </a:cubicBezTo>
                        <a:lnTo>
                          <a:pt x="571" y="571"/>
                        </a:lnTo>
                        <a:lnTo>
                          <a:pt x="571" y="571"/>
                        </a:lnTo>
                        <a:lnTo>
                          <a:pt x="571" y="571"/>
                        </a:lnTo>
                        <a:lnTo>
                          <a:pt x="571" y="571"/>
                        </a:lnTo>
                        <a:cubicBezTo>
                          <a:pt x="476" y="476"/>
                          <a:pt x="476" y="476"/>
                          <a:pt x="476" y="476"/>
                        </a:cubicBezTo>
                        <a:lnTo>
                          <a:pt x="476" y="476"/>
                        </a:lnTo>
                        <a:lnTo>
                          <a:pt x="476" y="476"/>
                        </a:lnTo>
                        <a:lnTo>
                          <a:pt x="476" y="476"/>
                        </a:lnTo>
                        <a:lnTo>
                          <a:pt x="381" y="476"/>
                        </a:lnTo>
                        <a:cubicBezTo>
                          <a:pt x="190" y="476"/>
                          <a:pt x="95" y="381"/>
                          <a:pt x="95" y="286"/>
                        </a:cubicBezTo>
                        <a:lnTo>
                          <a:pt x="95" y="286"/>
                        </a:lnTo>
                        <a:cubicBezTo>
                          <a:pt x="95" y="95"/>
                          <a:pt x="190" y="0"/>
                          <a:pt x="286" y="0"/>
                        </a:cubicBezTo>
                        <a:lnTo>
                          <a:pt x="286" y="0"/>
                        </a:lnTo>
                        <a:cubicBezTo>
                          <a:pt x="286" y="0"/>
                          <a:pt x="381" y="0"/>
                          <a:pt x="476" y="0"/>
                        </a:cubicBezTo>
                        <a:lnTo>
                          <a:pt x="476" y="0"/>
                        </a:lnTo>
                        <a:cubicBezTo>
                          <a:pt x="571" y="0"/>
                          <a:pt x="857" y="95"/>
                          <a:pt x="953" y="286"/>
                        </a:cubicBezTo>
                        <a:lnTo>
                          <a:pt x="953" y="286"/>
                        </a:lnTo>
                        <a:cubicBezTo>
                          <a:pt x="1048" y="381"/>
                          <a:pt x="1143" y="571"/>
                          <a:pt x="1143" y="762"/>
                        </a:cubicBezTo>
                        <a:lnTo>
                          <a:pt x="1143" y="762"/>
                        </a:lnTo>
                        <a:cubicBezTo>
                          <a:pt x="1143" y="762"/>
                          <a:pt x="1143" y="857"/>
                          <a:pt x="1143" y="857"/>
                        </a:cubicBezTo>
                        <a:lnTo>
                          <a:pt x="1143" y="857"/>
                        </a:lnTo>
                        <a:cubicBezTo>
                          <a:pt x="1238" y="952"/>
                          <a:pt x="1333" y="1048"/>
                          <a:pt x="1333" y="1143"/>
                        </a:cubicBezTo>
                        <a:lnTo>
                          <a:pt x="1333" y="1143"/>
                        </a:lnTo>
                        <a:cubicBezTo>
                          <a:pt x="1333" y="1238"/>
                          <a:pt x="1333" y="1238"/>
                          <a:pt x="1333" y="1333"/>
                        </a:cubicBezTo>
                        <a:lnTo>
                          <a:pt x="1333" y="1333"/>
                        </a:lnTo>
                        <a:cubicBezTo>
                          <a:pt x="1333" y="1429"/>
                          <a:pt x="1333" y="1429"/>
                          <a:pt x="1333" y="1524"/>
                        </a:cubicBezTo>
                        <a:lnTo>
                          <a:pt x="1333" y="1524"/>
                        </a:lnTo>
                        <a:cubicBezTo>
                          <a:pt x="1429" y="1619"/>
                          <a:pt x="1429" y="1619"/>
                          <a:pt x="1524" y="1715"/>
                        </a:cubicBezTo>
                        <a:lnTo>
                          <a:pt x="1524" y="1715"/>
                        </a:lnTo>
                        <a:cubicBezTo>
                          <a:pt x="1524" y="1810"/>
                          <a:pt x="1524" y="1810"/>
                          <a:pt x="1524" y="1905"/>
                        </a:cubicBezTo>
                        <a:lnTo>
                          <a:pt x="1524" y="1905"/>
                        </a:lnTo>
                        <a:cubicBezTo>
                          <a:pt x="1524" y="1905"/>
                          <a:pt x="1524" y="2000"/>
                          <a:pt x="1524" y="2000"/>
                        </a:cubicBezTo>
                        <a:lnTo>
                          <a:pt x="1524" y="2000"/>
                        </a:lnTo>
                        <a:cubicBezTo>
                          <a:pt x="1714" y="2096"/>
                          <a:pt x="1810" y="2381"/>
                          <a:pt x="1810" y="2667"/>
                        </a:cubicBezTo>
                        <a:lnTo>
                          <a:pt x="1810" y="2667"/>
                        </a:lnTo>
                        <a:cubicBezTo>
                          <a:pt x="1810" y="2762"/>
                          <a:pt x="1714" y="2953"/>
                          <a:pt x="1619" y="3048"/>
                        </a:cubicBezTo>
                        <a:lnTo>
                          <a:pt x="1619" y="3048"/>
                        </a:lnTo>
                        <a:cubicBezTo>
                          <a:pt x="1524" y="3143"/>
                          <a:pt x="1524" y="3143"/>
                          <a:pt x="1429" y="3143"/>
                        </a:cubicBezTo>
                        <a:lnTo>
                          <a:pt x="1429" y="3143"/>
                        </a:lnTo>
                        <a:cubicBezTo>
                          <a:pt x="1238" y="2953"/>
                          <a:pt x="1143" y="2857"/>
                          <a:pt x="1048" y="2857"/>
                        </a:cubicBezTo>
                        <a:lnTo>
                          <a:pt x="1048" y="2857"/>
                        </a:lnTo>
                        <a:close/>
                        <a:moveTo>
                          <a:pt x="667" y="2191"/>
                        </a:moveTo>
                        <a:lnTo>
                          <a:pt x="667" y="2191"/>
                        </a:lnTo>
                        <a:lnTo>
                          <a:pt x="667" y="2191"/>
                        </a:lnTo>
                        <a:lnTo>
                          <a:pt x="667" y="219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303" name="Freeform: Shape 17302">
                  <a:extLst>
                    <a:ext uri="{FF2B5EF4-FFF2-40B4-BE49-F238E27FC236}">
                      <a16:creationId xmlns:a16="http://schemas.microsoft.com/office/drawing/2014/main" id="{256C93C0-EB04-4428-8E68-EDA68B946F21}"/>
                    </a:ext>
                  </a:extLst>
                </p:cNvPr>
                <p:cNvSpPr/>
                <p:nvPr/>
              </p:nvSpPr>
              <p:spPr>
                <a:xfrm>
                  <a:off x="4086280" y="5751099"/>
                  <a:ext cx="936" cy="1468"/>
                </a:xfrm>
                <a:custGeom>
                  <a:avLst/>
                  <a:gdLst>
                    <a:gd name="connsiteX0" fmla="*/ 801 w 936"/>
                    <a:gd name="connsiteY0" fmla="*/ 1468 h 1468"/>
                    <a:gd name="connsiteX1" fmla="*/ 420 w 936"/>
                    <a:gd name="connsiteY1" fmla="*/ 1278 h 1468"/>
                    <a:gd name="connsiteX2" fmla="*/ 39 w 936"/>
                    <a:gd name="connsiteY2" fmla="*/ 420 h 1468"/>
                    <a:gd name="connsiteX3" fmla="*/ 135 w 936"/>
                    <a:gd name="connsiteY3" fmla="*/ 39 h 1468"/>
                    <a:gd name="connsiteX4" fmla="*/ 135 w 936"/>
                    <a:gd name="connsiteY4" fmla="*/ 39 h 1468"/>
                    <a:gd name="connsiteX5" fmla="*/ 516 w 936"/>
                    <a:gd name="connsiteY5" fmla="*/ 135 h 1468"/>
                    <a:gd name="connsiteX6" fmla="*/ 897 w 936"/>
                    <a:gd name="connsiteY6" fmla="*/ 992 h 1468"/>
                    <a:gd name="connsiteX7" fmla="*/ 801 w 936"/>
                    <a:gd name="connsiteY7" fmla="*/ 1468 h 1468"/>
                    <a:gd name="connsiteX8" fmla="*/ 801 w 936"/>
                    <a:gd name="connsiteY8" fmla="*/ 1468 h 1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6" h="1468">
                      <a:moveTo>
                        <a:pt x="801" y="1468"/>
                      </a:moveTo>
                      <a:cubicBezTo>
                        <a:pt x="706" y="1468"/>
                        <a:pt x="516" y="1468"/>
                        <a:pt x="420" y="1278"/>
                      </a:cubicBezTo>
                      <a:lnTo>
                        <a:pt x="39" y="420"/>
                      </a:lnTo>
                      <a:cubicBezTo>
                        <a:pt x="-56" y="325"/>
                        <a:pt x="39" y="135"/>
                        <a:pt x="135" y="39"/>
                      </a:cubicBezTo>
                      <a:lnTo>
                        <a:pt x="135" y="39"/>
                      </a:lnTo>
                      <a:cubicBezTo>
                        <a:pt x="230" y="-56"/>
                        <a:pt x="420" y="39"/>
                        <a:pt x="516" y="135"/>
                      </a:cubicBezTo>
                      <a:lnTo>
                        <a:pt x="897" y="992"/>
                      </a:lnTo>
                      <a:cubicBezTo>
                        <a:pt x="992" y="1278"/>
                        <a:pt x="897" y="1373"/>
                        <a:pt x="801" y="1468"/>
                      </a:cubicBezTo>
                      <a:lnTo>
                        <a:pt x="801" y="146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25" name="Freeform: Shape 16824">
                <a:extLst>
                  <a:ext uri="{FF2B5EF4-FFF2-40B4-BE49-F238E27FC236}">
                    <a16:creationId xmlns:a16="http://schemas.microsoft.com/office/drawing/2014/main" id="{B44AAA5C-2F67-4586-867A-0CCE1355F3D0}"/>
                  </a:ext>
                </a:extLst>
              </p:cNvPr>
              <p:cNvSpPr/>
              <p:nvPr/>
            </p:nvSpPr>
            <p:spPr>
              <a:xfrm>
                <a:off x="4079516" y="5726561"/>
                <a:ext cx="39000" cy="38963"/>
              </a:xfrm>
              <a:custGeom>
                <a:avLst/>
                <a:gdLst>
                  <a:gd name="connsiteX0" fmla="*/ 26139 w 39000"/>
                  <a:gd name="connsiteY0" fmla="*/ 37817 h 38963"/>
                  <a:gd name="connsiteX1" fmla="*/ 1184 w 39000"/>
                  <a:gd name="connsiteY1" fmla="*/ 26101 h 38963"/>
                  <a:gd name="connsiteX2" fmla="*/ 12899 w 39000"/>
                  <a:gd name="connsiteY2" fmla="*/ 1146 h 38963"/>
                  <a:gd name="connsiteX3" fmla="*/ 37855 w 39000"/>
                  <a:gd name="connsiteY3" fmla="*/ 12862 h 38963"/>
                  <a:gd name="connsiteX4" fmla="*/ 26139 w 39000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00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765"/>
                      <a:pt x="12899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474" y="22958"/>
                      <a:pt x="36236" y="34102"/>
                      <a:pt x="26139" y="37817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26" name="Freeform: Shape 16825">
                <a:extLst>
                  <a:ext uri="{FF2B5EF4-FFF2-40B4-BE49-F238E27FC236}">
                    <a16:creationId xmlns:a16="http://schemas.microsoft.com/office/drawing/2014/main" id="{D129B46C-3F31-443C-8B6E-34A878187EB7}"/>
                  </a:ext>
                </a:extLst>
              </p:cNvPr>
              <p:cNvSpPr/>
              <p:nvPr/>
            </p:nvSpPr>
            <p:spPr>
              <a:xfrm>
                <a:off x="4079516" y="5726561"/>
                <a:ext cx="39000" cy="38963"/>
              </a:xfrm>
              <a:custGeom>
                <a:avLst/>
                <a:gdLst>
                  <a:gd name="connsiteX0" fmla="*/ 26139 w 39000"/>
                  <a:gd name="connsiteY0" fmla="*/ 37817 h 38963"/>
                  <a:gd name="connsiteX1" fmla="*/ 1184 w 39000"/>
                  <a:gd name="connsiteY1" fmla="*/ 26101 h 38963"/>
                  <a:gd name="connsiteX2" fmla="*/ 12899 w 39000"/>
                  <a:gd name="connsiteY2" fmla="*/ 1146 h 38963"/>
                  <a:gd name="connsiteX3" fmla="*/ 37855 w 39000"/>
                  <a:gd name="connsiteY3" fmla="*/ 12862 h 38963"/>
                  <a:gd name="connsiteX4" fmla="*/ 26139 w 39000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00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765"/>
                      <a:pt x="12899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474" y="22958"/>
                      <a:pt x="36236" y="34102"/>
                      <a:pt x="26139" y="37817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27" name="Graphic 1">
                <a:extLst>
                  <a:ext uri="{FF2B5EF4-FFF2-40B4-BE49-F238E27FC236}">
                    <a16:creationId xmlns:a16="http://schemas.microsoft.com/office/drawing/2014/main" id="{0E75DBBF-903C-4E8A-8FE9-0F89E9F4FB94}"/>
                  </a:ext>
                </a:extLst>
              </p:cNvPr>
              <p:cNvGrpSpPr/>
              <p:nvPr/>
            </p:nvGrpSpPr>
            <p:grpSpPr>
              <a:xfrm>
                <a:off x="3904067" y="5489106"/>
                <a:ext cx="19233" cy="11183"/>
                <a:chOff x="3904067" y="5489106"/>
                <a:chExt cx="19233" cy="11183"/>
              </a:xfrm>
              <a:solidFill>
                <a:schemeClr val="accent1"/>
              </a:solidFill>
            </p:grpSpPr>
            <p:sp>
              <p:nvSpPr>
                <p:cNvPr id="17288" name="Freeform: Shape 17287">
                  <a:extLst>
                    <a:ext uri="{FF2B5EF4-FFF2-40B4-BE49-F238E27FC236}">
                      <a16:creationId xmlns:a16="http://schemas.microsoft.com/office/drawing/2014/main" id="{D3C257B9-91AC-4132-BC77-C183A87FE2C4}"/>
                    </a:ext>
                  </a:extLst>
                </p:cNvPr>
                <p:cNvSpPr/>
                <p:nvPr/>
              </p:nvSpPr>
              <p:spPr>
                <a:xfrm>
                  <a:off x="3910442" y="5489106"/>
                  <a:ext cx="12858" cy="8486"/>
                </a:xfrm>
                <a:custGeom>
                  <a:avLst/>
                  <a:gdLst>
                    <a:gd name="connsiteX0" fmla="*/ 8428 w 12858"/>
                    <a:gd name="connsiteY0" fmla="*/ 6287 h 8486"/>
                    <a:gd name="connsiteX1" fmla="*/ 3856 w 12858"/>
                    <a:gd name="connsiteY1" fmla="*/ 8477 h 8486"/>
                    <a:gd name="connsiteX2" fmla="*/ 332 w 12858"/>
                    <a:gd name="connsiteY2" fmla="*/ 6572 h 8486"/>
                    <a:gd name="connsiteX3" fmla="*/ 1094 w 12858"/>
                    <a:gd name="connsiteY3" fmla="*/ 2667 h 8486"/>
                    <a:gd name="connsiteX4" fmla="*/ 5666 w 12858"/>
                    <a:gd name="connsiteY4" fmla="*/ 476 h 8486"/>
                    <a:gd name="connsiteX5" fmla="*/ 10523 w 12858"/>
                    <a:gd name="connsiteY5" fmla="*/ 0 h 8486"/>
                    <a:gd name="connsiteX6" fmla="*/ 12810 w 12858"/>
                    <a:gd name="connsiteY6" fmla="*/ 572 h 8486"/>
                    <a:gd name="connsiteX7" fmla="*/ 11857 w 12858"/>
                    <a:gd name="connsiteY7" fmla="*/ 2762 h 8486"/>
                    <a:gd name="connsiteX8" fmla="*/ 8428 w 12858"/>
                    <a:gd name="connsiteY8" fmla="*/ 6287 h 8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58" h="8486">
                      <a:moveTo>
                        <a:pt x="8428" y="6287"/>
                      </a:moveTo>
                      <a:cubicBezTo>
                        <a:pt x="6999" y="7525"/>
                        <a:pt x="5380" y="8382"/>
                        <a:pt x="3856" y="8477"/>
                      </a:cubicBezTo>
                      <a:cubicBezTo>
                        <a:pt x="2332" y="8573"/>
                        <a:pt x="903" y="7906"/>
                        <a:pt x="332" y="6572"/>
                      </a:cubicBezTo>
                      <a:cubicBezTo>
                        <a:pt x="-335" y="5239"/>
                        <a:pt x="46" y="3715"/>
                        <a:pt x="1094" y="2667"/>
                      </a:cubicBezTo>
                      <a:cubicBezTo>
                        <a:pt x="2141" y="1524"/>
                        <a:pt x="3761" y="857"/>
                        <a:pt x="5666" y="476"/>
                      </a:cubicBezTo>
                      <a:cubicBezTo>
                        <a:pt x="7571" y="95"/>
                        <a:pt x="9190" y="0"/>
                        <a:pt x="10523" y="0"/>
                      </a:cubicBezTo>
                      <a:cubicBezTo>
                        <a:pt x="11762" y="0"/>
                        <a:pt x="12619" y="95"/>
                        <a:pt x="12810" y="572"/>
                      </a:cubicBezTo>
                      <a:cubicBezTo>
                        <a:pt x="13000" y="1048"/>
                        <a:pt x="12619" y="1715"/>
                        <a:pt x="11857" y="2762"/>
                      </a:cubicBezTo>
                      <a:cubicBezTo>
                        <a:pt x="11000" y="3810"/>
                        <a:pt x="9857" y="5048"/>
                        <a:pt x="8428" y="62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89" name="Freeform: Shape 17288">
                  <a:extLst>
                    <a:ext uri="{FF2B5EF4-FFF2-40B4-BE49-F238E27FC236}">
                      <a16:creationId xmlns:a16="http://schemas.microsoft.com/office/drawing/2014/main" id="{1FC62D60-EFA2-4BF9-B93B-9888D23B3524}"/>
                    </a:ext>
                  </a:extLst>
                </p:cNvPr>
                <p:cNvSpPr/>
                <p:nvPr/>
              </p:nvSpPr>
              <p:spPr>
                <a:xfrm rot="-1548241">
                  <a:off x="3905746" y="5494419"/>
                  <a:ext cx="6096" cy="4381"/>
                </a:xfrm>
                <a:custGeom>
                  <a:avLst/>
                  <a:gdLst>
                    <a:gd name="connsiteX0" fmla="*/ 0 w 6096"/>
                    <a:gd name="connsiteY0" fmla="*/ 0 h 4381"/>
                    <a:gd name="connsiteX1" fmla="*/ 6096 w 6096"/>
                    <a:gd name="connsiteY1" fmla="*/ 0 h 4381"/>
                    <a:gd name="connsiteX2" fmla="*/ 6096 w 6096"/>
                    <a:gd name="connsiteY2" fmla="*/ 4382 h 4381"/>
                    <a:gd name="connsiteX3" fmla="*/ 0 w 6096"/>
                    <a:gd name="connsiteY3" fmla="*/ 4382 h 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6" h="4381">
                      <a:moveTo>
                        <a:pt x="0" y="0"/>
                      </a:moveTo>
                      <a:lnTo>
                        <a:pt x="6096" y="0"/>
                      </a:lnTo>
                      <a:lnTo>
                        <a:pt x="6096" y="4382"/>
                      </a:lnTo>
                      <a:lnTo>
                        <a:pt x="0" y="43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290" name="Graphic 1">
                  <a:extLst>
                    <a:ext uri="{FF2B5EF4-FFF2-40B4-BE49-F238E27FC236}">
                      <a16:creationId xmlns:a16="http://schemas.microsoft.com/office/drawing/2014/main" id="{8E5FAC2D-6BA9-494A-AE93-558D42519C11}"/>
                    </a:ext>
                  </a:extLst>
                </p:cNvPr>
                <p:cNvGrpSpPr/>
                <p:nvPr/>
              </p:nvGrpSpPr>
              <p:grpSpPr>
                <a:xfrm>
                  <a:off x="3904067" y="5496403"/>
                  <a:ext cx="2841" cy="3886"/>
                  <a:chOff x="3904067" y="5496403"/>
                  <a:chExt cx="2841" cy="3886"/>
                </a:xfrm>
                <a:solidFill>
                  <a:srgbClr val="333333"/>
                </a:solidFill>
              </p:grpSpPr>
              <p:sp>
                <p:nvSpPr>
                  <p:cNvPr id="17296" name="Freeform: Shape 17295">
                    <a:extLst>
                      <a:ext uri="{FF2B5EF4-FFF2-40B4-BE49-F238E27FC236}">
                        <a16:creationId xmlns:a16="http://schemas.microsoft.com/office/drawing/2014/main" id="{58856035-1B84-4EB9-B8E7-29D32E29EB12}"/>
                      </a:ext>
                    </a:extLst>
                  </p:cNvPr>
                  <p:cNvSpPr/>
                  <p:nvPr/>
                </p:nvSpPr>
                <p:spPr>
                  <a:xfrm>
                    <a:off x="3904924" y="5496403"/>
                    <a:ext cx="1983" cy="3505"/>
                  </a:xfrm>
                  <a:custGeom>
                    <a:avLst/>
                    <a:gdLst>
                      <a:gd name="connsiteX0" fmla="*/ 1849 w 1983"/>
                      <a:gd name="connsiteY0" fmla="*/ 3466 h 3505"/>
                      <a:gd name="connsiteX1" fmla="*/ 1468 w 1983"/>
                      <a:gd name="connsiteY1" fmla="*/ 3371 h 3505"/>
                      <a:gd name="connsiteX2" fmla="*/ 39 w 1983"/>
                      <a:gd name="connsiteY2" fmla="*/ 418 h 3505"/>
                      <a:gd name="connsiteX3" fmla="*/ 135 w 1983"/>
                      <a:gd name="connsiteY3" fmla="*/ 37 h 3505"/>
                      <a:gd name="connsiteX4" fmla="*/ 135 w 1983"/>
                      <a:gd name="connsiteY4" fmla="*/ 37 h 3505"/>
                      <a:gd name="connsiteX5" fmla="*/ 516 w 1983"/>
                      <a:gd name="connsiteY5" fmla="*/ 228 h 3505"/>
                      <a:gd name="connsiteX6" fmla="*/ 1945 w 1983"/>
                      <a:gd name="connsiteY6" fmla="*/ 3181 h 3505"/>
                      <a:gd name="connsiteX7" fmla="*/ 1849 w 1983"/>
                      <a:gd name="connsiteY7" fmla="*/ 3466 h 3505"/>
                      <a:gd name="connsiteX8" fmla="*/ 1849 w 1983"/>
                      <a:gd name="connsiteY8" fmla="*/ 3466 h 3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505">
                        <a:moveTo>
                          <a:pt x="1849" y="3466"/>
                        </a:moveTo>
                        <a:cubicBezTo>
                          <a:pt x="1754" y="3562"/>
                          <a:pt x="1564" y="3466"/>
                          <a:pt x="1468" y="3371"/>
                        </a:cubicBezTo>
                        <a:lnTo>
                          <a:pt x="39" y="418"/>
                        </a:lnTo>
                        <a:cubicBezTo>
                          <a:pt x="-56" y="323"/>
                          <a:pt x="39" y="133"/>
                          <a:pt x="135" y="37"/>
                        </a:cubicBezTo>
                        <a:lnTo>
                          <a:pt x="135" y="37"/>
                        </a:lnTo>
                        <a:cubicBezTo>
                          <a:pt x="230" y="-58"/>
                          <a:pt x="421" y="37"/>
                          <a:pt x="516" y="228"/>
                        </a:cubicBezTo>
                        <a:lnTo>
                          <a:pt x="1945" y="3181"/>
                        </a:lnTo>
                        <a:cubicBezTo>
                          <a:pt x="2040" y="3181"/>
                          <a:pt x="1945" y="3371"/>
                          <a:pt x="1849" y="3466"/>
                        </a:cubicBezTo>
                        <a:lnTo>
                          <a:pt x="1849" y="346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97" name="Freeform: Shape 17296">
                    <a:extLst>
                      <a:ext uri="{FF2B5EF4-FFF2-40B4-BE49-F238E27FC236}">
                        <a16:creationId xmlns:a16="http://schemas.microsoft.com/office/drawing/2014/main" id="{6DFDF3F5-A24A-4B70-9B11-EB0E4B222001}"/>
                      </a:ext>
                    </a:extLst>
                  </p:cNvPr>
                  <p:cNvSpPr/>
                  <p:nvPr/>
                </p:nvSpPr>
                <p:spPr>
                  <a:xfrm>
                    <a:off x="3904543" y="5496591"/>
                    <a:ext cx="1983" cy="3412"/>
                  </a:xfrm>
                  <a:custGeom>
                    <a:avLst/>
                    <a:gdLst>
                      <a:gd name="connsiteX0" fmla="*/ 1849 w 1983"/>
                      <a:gd name="connsiteY0" fmla="*/ 3373 h 3412"/>
                      <a:gd name="connsiteX1" fmla="*/ 1468 w 1983"/>
                      <a:gd name="connsiteY1" fmla="*/ 3278 h 3412"/>
                      <a:gd name="connsiteX2" fmla="*/ 39 w 1983"/>
                      <a:gd name="connsiteY2" fmla="*/ 420 h 3412"/>
                      <a:gd name="connsiteX3" fmla="*/ 135 w 1983"/>
                      <a:gd name="connsiteY3" fmla="*/ 39 h 3412"/>
                      <a:gd name="connsiteX4" fmla="*/ 135 w 1983"/>
                      <a:gd name="connsiteY4" fmla="*/ 39 h 3412"/>
                      <a:gd name="connsiteX5" fmla="*/ 516 w 1983"/>
                      <a:gd name="connsiteY5" fmla="*/ 135 h 3412"/>
                      <a:gd name="connsiteX6" fmla="*/ 1944 w 1983"/>
                      <a:gd name="connsiteY6" fmla="*/ 2992 h 3412"/>
                      <a:gd name="connsiteX7" fmla="*/ 1849 w 1983"/>
                      <a:gd name="connsiteY7" fmla="*/ 3373 h 3412"/>
                      <a:gd name="connsiteX8" fmla="*/ 1849 w 1983"/>
                      <a:gd name="connsiteY8" fmla="*/ 3373 h 3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412">
                        <a:moveTo>
                          <a:pt x="1849" y="3373"/>
                        </a:moveTo>
                        <a:cubicBezTo>
                          <a:pt x="1754" y="3468"/>
                          <a:pt x="1563" y="3373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2992"/>
                        </a:lnTo>
                        <a:cubicBezTo>
                          <a:pt x="2040" y="3183"/>
                          <a:pt x="1944" y="3373"/>
                          <a:pt x="1849" y="3373"/>
                        </a:cubicBezTo>
                        <a:lnTo>
                          <a:pt x="1849" y="337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98" name="Freeform: Shape 17297">
                    <a:extLst>
                      <a:ext uri="{FF2B5EF4-FFF2-40B4-BE49-F238E27FC236}">
                        <a16:creationId xmlns:a16="http://schemas.microsoft.com/office/drawing/2014/main" id="{3F06A52E-8248-4CF6-8809-D20A337C76E5}"/>
                      </a:ext>
                    </a:extLst>
                  </p:cNvPr>
                  <p:cNvSpPr/>
                  <p:nvPr/>
                </p:nvSpPr>
                <p:spPr>
                  <a:xfrm>
                    <a:off x="3904067" y="5496877"/>
                    <a:ext cx="2006" cy="3412"/>
                  </a:xfrm>
                  <a:custGeom>
                    <a:avLst/>
                    <a:gdLst>
                      <a:gd name="connsiteX0" fmla="*/ 1849 w 2006"/>
                      <a:gd name="connsiteY0" fmla="*/ 3373 h 3412"/>
                      <a:gd name="connsiteX1" fmla="*/ 1468 w 2006"/>
                      <a:gd name="connsiteY1" fmla="*/ 3278 h 3412"/>
                      <a:gd name="connsiteX2" fmla="*/ 39 w 2006"/>
                      <a:gd name="connsiteY2" fmla="*/ 420 h 3412"/>
                      <a:gd name="connsiteX3" fmla="*/ 135 w 2006"/>
                      <a:gd name="connsiteY3" fmla="*/ 39 h 3412"/>
                      <a:gd name="connsiteX4" fmla="*/ 135 w 2006"/>
                      <a:gd name="connsiteY4" fmla="*/ 39 h 3412"/>
                      <a:gd name="connsiteX5" fmla="*/ 516 w 2006"/>
                      <a:gd name="connsiteY5" fmla="*/ 135 h 3412"/>
                      <a:gd name="connsiteX6" fmla="*/ 1944 w 2006"/>
                      <a:gd name="connsiteY6" fmla="*/ 3087 h 3412"/>
                      <a:gd name="connsiteX7" fmla="*/ 1849 w 2006"/>
                      <a:gd name="connsiteY7" fmla="*/ 3373 h 3412"/>
                      <a:gd name="connsiteX8" fmla="*/ 1849 w 2006"/>
                      <a:gd name="connsiteY8" fmla="*/ 3373 h 3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6" h="3412">
                        <a:moveTo>
                          <a:pt x="1849" y="3373"/>
                        </a:moveTo>
                        <a:cubicBezTo>
                          <a:pt x="1754" y="3468"/>
                          <a:pt x="1564" y="3373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1" y="39"/>
                          <a:pt x="516" y="135"/>
                        </a:cubicBezTo>
                        <a:lnTo>
                          <a:pt x="1944" y="3087"/>
                        </a:lnTo>
                        <a:cubicBezTo>
                          <a:pt x="2040" y="3087"/>
                          <a:pt x="2040" y="3278"/>
                          <a:pt x="1849" y="3373"/>
                        </a:cubicBezTo>
                        <a:lnTo>
                          <a:pt x="1849" y="337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291" name="Graphic 1">
                  <a:extLst>
                    <a:ext uri="{FF2B5EF4-FFF2-40B4-BE49-F238E27FC236}">
                      <a16:creationId xmlns:a16="http://schemas.microsoft.com/office/drawing/2014/main" id="{40E28ED6-0228-46F9-8220-C1DF76A84B29}"/>
                    </a:ext>
                  </a:extLst>
                </p:cNvPr>
                <p:cNvGrpSpPr/>
                <p:nvPr/>
              </p:nvGrpSpPr>
              <p:grpSpPr>
                <a:xfrm>
                  <a:off x="3910869" y="5492154"/>
                  <a:ext cx="5333" cy="4572"/>
                  <a:chOff x="3910869" y="5492154"/>
                  <a:chExt cx="5333" cy="4572"/>
                </a:xfrm>
                <a:solidFill>
                  <a:srgbClr val="000000"/>
                </a:solidFill>
              </p:grpSpPr>
              <p:sp>
                <p:nvSpPr>
                  <p:cNvPr id="17293" name="Freeform: Shape 17292">
                    <a:extLst>
                      <a:ext uri="{FF2B5EF4-FFF2-40B4-BE49-F238E27FC236}">
                        <a16:creationId xmlns:a16="http://schemas.microsoft.com/office/drawing/2014/main" id="{54F3180B-C146-4093-AEBF-41C952C606F7}"/>
                      </a:ext>
                    </a:extLst>
                  </p:cNvPr>
                  <p:cNvSpPr/>
                  <p:nvPr/>
                </p:nvSpPr>
                <p:spPr>
                  <a:xfrm>
                    <a:off x="3910869" y="5492154"/>
                    <a:ext cx="3714" cy="2286"/>
                  </a:xfrm>
                  <a:custGeom>
                    <a:avLst/>
                    <a:gdLst>
                      <a:gd name="connsiteX0" fmla="*/ 0 w 3714"/>
                      <a:gd name="connsiteY0" fmla="*/ 1715 h 2286"/>
                      <a:gd name="connsiteX1" fmla="*/ 3524 w 3714"/>
                      <a:gd name="connsiteY1" fmla="*/ 0 h 2286"/>
                      <a:gd name="connsiteX2" fmla="*/ 3715 w 3714"/>
                      <a:gd name="connsiteY2" fmla="*/ 476 h 2286"/>
                      <a:gd name="connsiteX3" fmla="*/ 190 w 3714"/>
                      <a:gd name="connsiteY3" fmla="*/ 2286 h 2286"/>
                      <a:gd name="connsiteX4" fmla="*/ 0 w 3714"/>
                      <a:gd name="connsiteY4" fmla="*/ 1715 h 2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4" h="2286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715" y="476"/>
                        </a:lnTo>
                        <a:lnTo>
                          <a:pt x="190" y="2286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94" name="Freeform: Shape 17293">
                    <a:extLst>
                      <a:ext uri="{FF2B5EF4-FFF2-40B4-BE49-F238E27FC236}">
                        <a16:creationId xmlns:a16="http://schemas.microsoft.com/office/drawing/2014/main" id="{A7E8A747-9701-438A-835E-5EF85DA3E09F}"/>
                      </a:ext>
                    </a:extLst>
                  </p:cNvPr>
                  <p:cNvSpPr/>
                  <p:nvPr/>
                </p:nvSpPr>
                <p:spPr>
                  <a:xfrm>
                    <a:off x="3912012" y="5494535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524 w 3809"/>
                      <a:gd name="connsiteY1" fmla="*/ 0 h 2190"/>
                      <a:gd name="connsiteX2" fmla="*/ 3810 w 3809"/>
                      <a:gd name="connsiteY2" fmla="*/ 476 h 2190"/>
                      <a:gd name="connsiteX3" fmla="*/ 191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810" y="476"/>
                        </a:lnTo>
                        <a:lnTo>
                          <a:pt x="191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95" name="Freeform: Shape 17294">
                    <a:extLst>
                      <a:ext uri="{FF2B5EF4-FFF2-40B4-BE49-F238E27FC236}">
                        <a16:creationId xmlns:a16="http://schemas.microsoft.com/office/drawing/2014/main" id="{B00DA284-337C-4F47-9FE5-8AA337EF387D}"/>
                      </a:ext>
                    </a:extLst>
                  </p:cNvPr>
                  <p:cNvSpPr/>
                  <p:nvPr/>
                </p:nvSpPr>
                <p:spPr>
                  <a:xfrm>
                    <a:off x="3914393" y="5492344"/>
                    <a:ext cx="1809" cy="2857"/>
                  </a:xfrm>
                  <a:custGeom>
                    <a:avLst/>
                    <a:gdLst>
                      <a:gd name="connsiteX0" fmla="*/ 1048 w 1809"/>
                      <a:gd name="connsiteY0" fmla="*/ 2667 h 2857"/>
                      <a:gd name="connsiteX1" fmla="*/ 1048 w 1809"/>
                      <a:gd name="connsiteY1" fmla="*/ 2286 h 2857"/>
                      <a:gd name="connsiteX2" fmla="*/ 1048 w 1809"/>
                      <a:gd name="connsiteY2" fmla="*/ 2286 h 2857"/>
                      <a:gd name="connsiteX3" fmla="*/ 1048 w 1809"/>
                      <a:gd name="connsiteY3" fmla="*/ 2286 h 2857"/>
                      <a:gd name="connsiteX4" fmla="*/ 953 w 1809"/>
                      <a:gd name="connsiteY4" fmla="*/ 2191 h 2857"/>
                      <a:gd name="connsiteX5" fmla="*/ 953 w 1809"/>
                      <a:gd name="connsiteY5" fmla="*/ 2191 h 2857"/>
                      <a:gd name="connsiteX6" fmla="*/ 571 w 1809"/>
                      <a:gd name="connsiteY6" fmla="*/ 2381 h 2857"/>
                      <a:gd name="connsiteX7" fmla="*/ 571 w 1809"/>
                      <a:gd name="connsiteY7" fmla="*/ 2381 h 2857"/>
                      <a:gd name="connsiteX8" fmla="*/ 381 w 1809"/>
                      <a:gd name="connsiteY8" fmla="*/ 2286 h 2857"/>
                      <a:gd name="connsiteX9" fmla="*/ 381 w 1809"/>
                      <a:gd name="connsiteY9" fmla="*/ 2286 h 2857"/>
                      <a:gd name="connsiteX10" fmla="*/ 191 w 1809"/>
                      <a:gd name="connsiteY10" fmla="*/ 2000 h 2857"/>
                      <a:gd name="connsiteX11" fmla="*/ 191 w 1809"/>
                      <a:gd name="connsiteY11" fmla="*/ 2000 h 2857"/>
                      <a:gd name="connsiteX12" fmla="*/ 286 w 1809"/>
                      <a:gd name="connsiteY12" fmla="*/ 1810 h 2857"/>
                      <a:gd name="connsiteX13" fmla="*/ 286 w 1809"/>
                      <a:gd name="connsiteY13" fmla="*/ 1810 h 2857"/>
                      <a:gd name="connsiteX14" fmla="*/ 191 w 1809"/>
                      <a:gd name="connsiteY14" fmla="*/ 1619 h 2857"/>
                      <a:gd name="connsiteX15" fmla="*/ 191 w 1809"/>
                      <a:gd name="connsiteY15" fmla="*/ 1619 h 2857"/>
                      <a:gd name="connsiteX16" fmla="*/ 286 w 1809"/>
                      <a:gd name="connsiteY16" fmla="*/ 1429 h 2857"/>
                      <a:gd name="connsiteX17" fmla="*/ 286 w 1809"/>
                      <a:gd name="connsiteY17" fmla="*/ 1429 h 2857"/>
                      <a:gd name="connsiteX18" fmla="*/ 0 w 1809"/>
                      <a:gd name="connsiteY18" fmla="*/ 1143 h 2857"/>
                      <a:gd name="connsiteX19" fmla="*/ 0 w 1809"/>
                      <a:gd name="connsiteY19" fmla="*/ 1143 h 2857"/>
                      <a:gd name="connsiteX20" fmla="*/ 191 w 1809"/>
                      <a:gd name="connsiteY20" fmla="*/ 762 h 2857"/>
                      <a:gd name="connsiteX21" fmla="*/ 191 w 1809"/>
                      <a:gd name="connsiteY21" fmla="*/ 762 h 2857"/>
                      <a:gd name="connsiteX22" fmla="*/ 571 w 1809"/>
                      <a:gd name="connsiteY22" fmla="*/ 571 h 2857"/>
                      <a:gd name="connsiteX23" fmla="*/ 571 w 1809"/>
                      <a:gd name="connsiteY23" fmla="*/ 571 h 2857"/>
                      <a:gd name="connsiteX24" fmla="*/ 571 w 1809"/>
                      <a:gd name="connsiteY24" fmla="*/ 571 h 2857"/>
                      <a:gd name="connsiteX25" fmla="*/ 571 w 1809"/>
                      <a:gd name="connsiteY25" fmla="*/ 571 h 2857"/>
                      <a:gd name="connsiteX26" fmla="*/ 571 w 1809"/>
                      <a:gd name="connsiteY26" fmla="*/ 476 h 2857"/>
                      <a:gd name="connsiteX27" fmla="*/ 571 w 1809"/>
                      <a:gd name="connsiteY27" fmla="*/ 476 h 2857"/>
                      <a:gd name="connsiteX28" fmla="*/ 476 w 1809"/>
                      <a:gd name="connsiteY28" fmla="*/ 476 h 2857"/>
                      <a:gd name="connsiteX29" fmla="*/ 381 w 1809"/>
                      <a:gd name="connsiteY29" fmla="*/ 476 h 2857"/>
                      <a:gd name="connsiteX30" fmla="*/ 381 w 1809"/>
                      <a:gd name="connsiteY30" fmla="*/ 476 h 2857"/>
                      <a:gd name="connsiteX31" fmla="*/ 95 w 1809"/>
                      <a:gd name="connsiteY31" fmla="*/ 286 h 2857"/>
                      <a:gd name="connsiteX32" fmla="*/ 95 w 1809"/>
                      <a:gd name="connsiteY32" fmla="*/ 286 h 2857"/>
                      <a:gd name="connsiteX33" fmla="*/ 286 w 1809"/>
                      <a:gd name="connsiteY33" fmla="*/ 0 h 2857"/>
                      <a:gd name="connsiteX34" fmla="*/ 286 w 1809"/>
                      <a:gd name="connsiteY34" fmla="*/ 0 h 2857"/>
                      <a:gd name="connsiteX35" fmla="*/ 476 w 1809"/>
                      <a:gd name="connsiteY35" fmla="*/ 0 h 2857"/>
                      <a:gd name="connsiteX36" fmla="*/ 476 w 1809"/>
                      <a:gd name="connsiteY36" fmla="*/ 0 h 2857"/>
                      <a:gd name="connsiteX37" fmla="*/ 953 w 1809"/>
                      <a:gd name="connsiteY37" fmla="*/ 190 h 2857"/>
                      <a:gd name="connsiteX38" fmla="*/ 953 w 1809"/>
                      <a:gd name="connsiteY38" fmla="*/ 190 h 2857"/>
                      <a:gd name="connsiteX39" fmla="*/ 1143 w 1809"/>
                      <a:gd name="connsiteY39" fmla="*/ 571 h 2857"/>
                      <a:gd name="connsiteX40" fmla="*/ 1143 w 1809"/>
                      <a:gd name="connsiteY40" fmla="*/ 571 h 2857"/>
                      <a:gd name="connsiteX41" fmla="*/ 1143 w 1809"/>
                      <a:gd name="connsiteY41" fmla="*/ 667 h 2857"/>
                      <a:gd name="connsiteX42" fmla="*/ 1143 w 1809"/>
                      <a:gd name="connsiteY42" fmla="*/ 667 h 2857"/>
                      <a:gd name="connsiteX43" fmla="*/ 1429 w 1809"/>
                      <a:gd name="connsiteY43" fmla="*/ 952 h 2857"/>
                      <a:gd name="connsiteX44" fmla="*/ 1429 w 1809"/>
                      <a:gd name="connsiteY44" fmla="*/ 952 h 2857"/>
                      <a:gd name="connsiteX45" fmla="*/ 1429 w 1809"/>
                      <a:gd name="connsiteY45" fmla="*/ 1048 h 2857"/>
                      <a:gd name="connsiteX46" fmla="*/ 1429 w 1809"/>
                      <a:gd name="connsiteY46" fmla="*/ 1048 h 2857"/>
                      <a:gd name="connsiteX47" fmla="*/ 1429 w 1809"/>
                      <a:gd name="connsiteY47" fmla="*/ 1238 h 2857"/>
                      <a:gd name="connsiteX48" fmla="*/ 1429 w 1809"/>
                      <a:gd name="connsiteY48" fmla="*/ 1238 h 2857"/>
                      <a:gd name="connsiteX49" fmla="*/ 1524 w 1809"/>
                      <a:gd name="connsiteY49" fmla="*/ 1429 h 2857"/>
                      <a:gd name="connsiteX50" fmla="*/ 1524 w 1809"/>
                      <a:gd name="connsiteY50" fmla="*/ 1429 h 2857"/>
                      <a:gd name="connsiteX51" fmla="*/ 1524 w 1809"/>
                      <a:gd name="connsiteY51" fmla="*/ 1619 h 2857"/>
                      <a:gd name="connsiteX52" fmla="*/ 1524 w 1809"/>
                      <a:gd name="connsiteY52" fmla="*/ 1619 h 2857"/>
                      <a:gd name="connsiteX53" fmla="*/ 1524 w 1809"/>
                      <a:gd name="connsiteY53" fmla="*/ 1715 h 2857"/>
                      <a:gd name="connsiteX54" fmla="*/ 1524 w 1809"/>
                      <a:gd name="connsiteY54" fmla="*/ 1715 h 2857"/>
                      <a:gd name="connsiteX55" fmla="*/ 1810 w 1809"/>
                      <a:gd name="connsiteY55" fmla="*/ 2381 h 2857"/>
                      <a:gd name="connsiteX56" fmla="*/ 1810 w 1809"/>
                      <a:gd name="connsiteY56" fmla="*/ 2381 h 2857"/>
                      <a:gd name="connsiteX57" fmla="*/ 1715 w 1809"/>
                      <a:gd name="connsiteY57" fmla="*/ 2762 h 2857"/>
                      <a:gd name="connsiteX58" fmla="*/ 1715 w 1809"/>
                      <a:gd name="connsiteY58" fmla="*/ 2762 h 2857"/>
                      <a:gd name="connsiteX59" fmla="*/ 1524 w 1809"/>
                      <a:gd name="connsiteY59" fmla="*/ 2857 h 2857"/>
                      <a:gd name="connsiteX60" fmla="*/ 1524 w 1809"/>
                      <a:gd name="connsiteY60" fmla="*/ 2857 h 2857"/>
                      <a:gd name="connsiteX61" fmla="*/ 1048 w 1809"/>
                      <a:gd name="connsiteY61" fmla="*/ 2667 h 2857"/>
                      <a:gd name="connsiteX62" fmla="*/ 1048 w 1809"/>
                      <a:gd name="connsiteY62" fmla="*/ 2667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</a:cxnLst>
                    <a:rect l="l" t="t" r="r" b="b"/>
                    <a:pathLst>
                      <a:path w="1809" h="2857">
                        <a:moveTo>
                          <a:pt x="1048" y="2667"/>
                        </a:moveTo>
                        <a:cubicBezTo>
                          <a:pt x="953" y="2572"/>
                          <a:pt x="953" y="2381"/>
                          <a:pt x="1048" y="2286"/>
                        </a:cubicBezTo>
                        <a:lnTo>
                          <a:pt x="1048" y="2286"/>
                        </a:lnTo>
                        <a:lnTo>
                          <a:pt x="1048" y="2286"/>
                        </a:lnTo>
                        <a:cubicBezTo>
                          <a:pt x="1048" y="2286"/>
                          <a:pt x="1048" y="2191"/>
                          <a:pt x="953" y="2191"/>
                        </a:cubicBezTo>
                        <a:lnTo>
                          <a:pt x="953" y="2191"/>
                        </a:lnTo>
                        <a:cubicBezTo>
                          <a:pt x="857" y="2286"/>
                          <a:pt x="667" y="2381"/>
                          <a:pt x="571" y="2381"/>
                        </a:cubicBezTo>
                        <a:lnTo>
                          <a:pt x="571" y="2381"/>
                        </a:lnTo>
                        <a:cubicBezTo>
                          <a:pt x="571" y="2381"/>
                          <a:pt x="571" y="2381"/>
                          <a:pt x="381" y="2286"/>
                        </a:cubicBezTo>
                        <a:lnTo>
                          <a:pt x="381" y="2286"/>
                        </a:lnTo>
                        <a:cubicBezTo>
                          <a:pt x="286" y="2286"/>
                          <a:pt x="191" y="2096"/>
                          <a:pt x="191" y="2000"/>
                        </a:cubicBezTo>
                        <a:lnTo>
                          <a:pt x="191" y="2000"/>
                        </a:lnTo>
                        <a:cubicBezTo>
                          <a:pt x="191" y="1905"/>
                          <a:pt x="191" y="1905"/>
                          <a:pt x="286" y="1810"/>
                        </a:cubicBezTo>
                        <a:lnTo>
                          <a:pt x="286" y="1810"/>
                        </a:lnTo>
                        <a:cubicBezTo>
                          <a:pt x="286" y="1810"/>
                          <a:pt x="191" y="1715"/>
                          <a:pt x="191" y="1619"/>
                        </a:cubicBezTo>
                        <a:lnTo>
                          <a:pt x="191" y="1619"/>
                        </a:lnTo>
                        <a:cubicBezTo>
                          <a:pt x="191" y="1524"/>
                          <a:pt x="286" y="1429"/>
                          <a:pt x="286" y="1429"/>
                        </a:cubicBezTo>
                        <a:lnTo>
                          <a:pt x="286" y="1429"/>
                        </a:lnTo>
                        <a:cubicBezTo>
                          <a:pt x="95" y="1429"/>
                          <a:pt x="0" y="1238"/>
                          <a:pt x="0" y="1143"/>
                        </a:cubicBezTo>
                        <a:lnTo>
                          <a:pt x="0" y="1143"/>
                        </a:lnTo>
                        <a:cubicBezTo>
                          <a:pt x="0" y="952"/>
                          <a:pt x="95" y="857"/>
                          <a:pt x="191" y="762"/>
                        </a:cubicBezTo>
                        <a:lnTo>
                          <a:pt x="191" y="762"/>
                        </a:lnTo>
                        <a:cubicBezTo>
                          <a:pt x="286" y="667"/>
                          <a:pt x="381" y="571"/>
                          <a:pt x="571" y="571"/>
                        </a:cubicBezTo>
                        <a:lnTo>
                          <a:pt x="571" y="571"/>
                        </a:lnTo>
                        <a:cubicBezTo>
                          <a:pt x="571" y="571"/>
                          <a:pt x="571" y="571"/>
                          <a:pt x="571" y="571"/>
                        </a:cubicBezTo>
                        <a:lnTo>
                          <a:pt x="571" y="571"/>
                        </a:lnTo>
                        <a:cubicBezTo>
                          <a:pt x="571" y="571"/>
                          <a:pt x="571" y="571"/>
                          <a:pt x="571" y="476"/>
                        </a:cubicBezTo>
                        <a:lnTo>
                          <a:pt x="571" y="476"/>
                        </a:lnTo>
                        <a:lnTo>
                          <a:pt x="476" y="476"/>
                        </a:lnTo>
                        <a:cubicBezTo>
                          <a:pt x="476" y="476"/>
                          <a:pt x="476" y="476"/>
                          <a:pt x="381" y="476"/>
                        </a:cubicBezTo>
                        <a:lnTo>
                          <a:pt x="381" y="476"/>
                        </a:lnTo>
                        <a:cubicBezTo>
                          <a:pt x="191" y="476"/>
                          <a:pt x="95" y="381"/>
                          <a:pt x="95" y="286"/>
                        </a:cubicBezTo>
                        <a:lnTo>
                          <a:pt x="95" y="286"/>
                        </a:lnTo>
                        <a:cubicBezTo>
                          <a:pt x="95" y="95"/>
                          <a:pt x="191" y="0"/>
                          <a:pt x="286" y="0"/>
                        </a:cubicBezTo>
                        <a:lnTo>
                          <a:pt x="286" y="0"/>
                        </a:lnTo>
                        <a:cubicBezTo>
                          <a:pt x="286" y="0"/>
                          <a:pt x="381" y="0"/>
                          <a:pt x="476" y="0"/>
                        </a:cubicBezTo>
                        <a:lnTo>
                          <a:pt x="476" y="0"/>
                        </a:lnTo>
                        <a:cubicBezTo>
                          <a:pt x="571" y="0"/>
                          <a:pt x="857" y="95"/>
                          <a:pt x="953" y="190"/>
                        </a:cubicBezTo>
                        <a:lnTo>
                          <a:pt x="953" y="190"/>
                        </a:lnTo>
                        <a:cubicBezTo>
                          <a:pt x="1048" y="286"/>
                          <a:pt x="1143" y="476"/>
                          <a:pt x="1143" y="571"/>
                        </a:cubicBezTo>
                        <a:lnTo>
                          <a:pt x="1143" y="571"/>
                        </a:lnTo>
                        <a:cubicBezTo>
                          <a:pt x="1143" y="571"/>
                          <a:pt x="1143" y="667"/>
                          <a:pt x="1143" y="667"/>
                        </a:cubicBezTo>
                        <a:lnTo>
                          <a:pt x="1143" y="667"/>
                        </a:lnTo>
                        <a:cubicBezTo>
                          <a:pt x="1238" y="762"/>
                          <a:pt x="1334" y="857"/>
                          <a:pt x="1429" y="952"/>
                        </a:cubicBezTo>
                        <a:lnTo>
                          <a:pt x="1429" y="952"/>
                        </a:lnTo>
                        <a:cubicBezTo>
                          <a:pt x="1429" y="1048"/>
                          <a:pt x="1429" y="1048"/>
                          <a:pt x="1429" y="1048"/>
                        </a:cubicBezTo>
                        <a:lnTo>
                          <a:pt x="1429" y="1048"/>
                        </a:lnTo>
                        <a:cubicBezTo>
                          <a:pt x="1429" y="1143"/>
                          <a:pt x="1429" y="1143"/>
                          <a:pt x="1429" y="1238"/>
                        </a:cubicBezTo>
                        <a:lnTo>
                          <a:pt x="1429" y="1238"/>
                        </a:lnTo>
                        <a:cubicBezTo>
                          <a:pt x="1524" y="1333"/>
                          <a:pt x="1524" y="1333"/>
                          <a:pt x="1524" y="1429"/>
                        </a:cubicBezTo>
                        <a:lnTo>
                          <a:pt x="1524" y="1429"/>
                        </a:lnTo>
                        <a:cubicBezTo>
                          <a:pt x="1524" y="1524"/>
                          <a:pt x="1524" y="1619"/>
                          <a:pt x="1524" y="1619"/>
                        </a:cubicBezTo>
                        <a:lnTo>
                          <a:pt x="1524" y="1619"/>
                        </a:lnTo>
                        <a:cubicBezTo>
                          <a:pt x="1524" y="1619"/>
                          <a:pt x="1524" y="1619"/>
                          <a:pt x="1524" y="1715"/>
                        </a:cubicBezTo>
                        <a:lnTo>
                          <a:pt x="1524" y="1715"/>
                        </a:lnTo>
                        <a:cubicBezTo>
                          <a:pt x="1715" y="1810"/>
                          <a:pt x="1810" y="2096"/>
                          <a:pt x="1810" y="2381"/>
                        </a:cubicBezTo>
                        <a:lnTo>
                          <a:pt x="1810" y="2381"/>
                        </a:lnTo>
                        <a:cubicBezTo>
                          <a:pt x="1810" y="2477"/>
                          <a:pt x="1715" y="2667"/>
                          <a:pt x="1715" y="2762"/>
                        </a:cubicBezTo>
                        <a:lnTo>
                          <a:pt x="1715" y="2762"/>
                        </a:lnTo>
                        <a:cubicBezTo>
                          <a:pt x="1619" y="2857"/>
                          <a:pt x="1524" y="2857"/>
                          <a:pt x="1524" y="2857"/>
                        </a:cubicBezTo>
                        <a:lnTo>
                          <a:pt x="1524" y="2857"/>
                        </a:lnTo>
                        <a:cubicBezTo>
                          <a:pt x="1143" y="2762"/>
                          <a:pt x="1143" y="2762"/>
                          <a:pt x="1048" y="2667"/>
                        </a:cubicBezTo>
                        <a:lnTo>
                          <a:pt x="1048" y="266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292" name="Freeform: Shape 17291">
                  <a:extLst>
                    <a:ext uri="{FF2B5EF4-FFF2-40B4-BE49-F238E27FC236}">
                      <a16:creationId xmlns:a16="http://schemas.microsoft.com/office/drawing/2014/main" id="{F36D37B4-334C-451B-BCAD-36CE652ED69E}"/>
                    </a:ext>
                  </a:extLst>
                </p:cNvPr>
                <p:cNvSpPr/>
                <p:nvPr/>
              </p:nvSpPr>
              <p:spPr>
                <a:xfrm>
                  <a:off x="3904257" y="5497964"/>
                  <a:ext cx="936" cy="1372"/>
                </a:xfrm>
                <a:custGeom>
                  <a:avLst/>
                  <a:gdLst>
                    <a:gd name="connsiteX0" fmla="*/ 802 w 936"/>
                    <a:gd name="connsiteY0" fmla="*/ 1333 h 1372"/>
                    <a:gd name="connsiteX1" fmla="*/ 420 w 936"/>
                    <a:gd name="connsiteY1" fmla="*/ 1238 h 1372"/>
                    <a:gd name="connsiteX2" fmla="*/ 39 w 936"/>
                    <a:gd name="connsiteY2" fmla="*/ 381 h 1372"/>
                    <a:gd name="connsiteX3" fmla="*/ 135 w 936"/>
                    <a:gd name="connsiteY3" fmla="*/ 0 h 1372"/>
                    <a:gd name="connsiteX4" fmla="*/ 135 w 936"/>
                    <a:gd name="connsiteY4" fmla="*/ 0 h 1372"/>
                    <a:gd name="connsiteX5" fmla="*/ 516 w 936"/>
                    <a:gd name="connsiteY5" fmla="*/ 95 h 1372"/>
                    <a:gd name="connsiteX6" fmla="*/ 897 w 936"/>
                    <a:gd name="connsiteY6" fmla="*/ 953 h 1372"/>
                    <a:gd name="connsiteX7" fmla="*/ 802 w 936"/>
                    <a:gd name="connsiteY7" fmla="*/ 1333 h 1372"/>
                    <a:gd name="connsiteX8" fmla="*/ 802 w 936"/>
                    <a:gd name="connsiteY8" fmla="*/ 1333 h 1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6" h="1372">
                      <a:moveTo>
                        <a:pt x="802" y="1333"/>
                      </a:moveTo>
                      <a:cubicBezTo>
                        <a:pt x="706" y="1429"/>
                        <a:pt x="516" y="1333"/>
                        <a:pt x="420" y="1238"/>
                      </a:cubicBezTo>
                      <a:lnTo>
                        <a:pt x="39" y="381"/>
                      </a:lnTo>
                      <a:cubicBezTo>
                        <a:pt x="-56" y="286"/>
                        <a:pt x="39" y="95"/>
                        <a:pt x="135" y="0"/>
                      </a:cubicBezTo>
                      <a:lnTo>
                        <a:pt x="135" y="0"/>
                      </a:lnTo>
                      <a:cubicBezTo>
                        <a:pt x="230" y="0"/>
                        <a:pt x="420" y="0"/>
                        <a:pt x="516" y="95"/>
                      </a:cubicBezTo>
                      <a:lnTo>
                        <a:pt x="897" y="953"/>
                      </a:lnTo>
                      <a:cubicBezTo>
                        <a:pt x="992" y="1143"/>
                        <a:pt x="897" y="1333"/>
                        <a:pt x="802" y="1333"/>
                      </a:cubicBezTo>
                      <a:lnTo>
                        <a:pt x="802" y="1333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28" name="Freeform: Shape 16827">
                <a:extLst>
                  <a:ext uri="{FF2B5EF4-FFF2-40B4-BE49-F238E27FC236}">
                    <a16:creationId xmlns:a16="http://schemas.microsoft.com/office/drawing/2014/main" id="{93E22C02-6254-4038-A710-19D50513DA15}"/>
                  </a:ext>
                </a:extLst>
              </p:cNvPr>
              <p:cNvSpPr/>
              <p:nvPr/>
            </p:nvSpPr>
            <p:spPr>
              <a:xfrm>
                <a:off x="3897493" y="5473291"/>
                <a:ext cx="39000" cy="38963"/>
              </a:xfrm>
              <a:custGeom>
                <a:avLst/>
                <a:gdLst>
                  <a:gd name="connsiteX0" fmla="*/ 26139 w 39000"/>
                  <a:gd name="connsiteY0" fmla="*/ 37817 h 38963"/>
                  <a:gd name="connsiteX1" fmla="*/ 1184 w 39000"/>
                  <a:gd name="connsiteY1" fmla="*/ 26101 h 38963"/>
                  <a:gd name="connsiteX2" fmla="*/ 12900 w 39000"/>
                  <a:gd name="connsiteY2" fmla="*/ 1146 h 38963"/>
                  <a:gd name="connsiteX3" fmla="*/ 37855 w 39000"/>
                  <a:gd name="connsiteY3" fmla="*/ 12862 h 38963"/>
                  <a:gd name="connsiteX4" fmla="*/ 26139 w 39000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00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861"/>
                      <a:pt x="12900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475" y="22958"/>
                      <a:pt x="36236" y="34102"/>
                      <a:pt x="26139" y="37817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29" name="Freeform: Shape 16828">
                <a:extLst>
                  <a:ext uri="{FF2B5EF4-FFF2-40B4-BE49-F238E27FC236}">
                    <a16:creationId xmlns:a16="http://schemas.microsoft.com/office/drawing/2014/main" id="{2554B088-6DDE-4139-B289-4E4484B76E22}"/>
                  </a:ext>
                </a:extLst>
              </p:cNvPr>
              <p:cNvSpPr/>
              <p:nvPr/>
            </p:nvSpPr>
            <p:spPr>
              <a:xfrm>
                <a:off x="3897493" y="5473291"/>
                <a:ext cx="39000" cy="38963"/>
              </a:xfrm>
              <a:custGeom>
                <a:avLst/>
                <a:gdLst>
                  <a:gd name="connsiteX0" fmla="*/ 26139 w 39000"/>
                  <a:gd name="connsiteY0" fmla="*/ 37817 h 38963"/>
                  <a:gd name="connsiteX1" fmla="*/ 1184 w 39000"/>
                  <a:gd name="connsiteY1" fmla="*/ 26101 h 38963"/>
                  <a:gd name="connsiteX2" fmla="*/ 12900 w 39000"/>
                  <a:gd name="connsiteY2" fmla="*/ 1146 h 38963"/>
                  <a:gd name="connsiteX3" fmla="*/ 37855 w 39000"/>
                  <a:gd name="connsiteY3" fmla="*/ 12862 h 38963"/>
                  <a:gd name="connsiteX4" fmla="*/ 26139 w 39000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00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861"/>
                      <a:pt x="12900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475" y="22958"/>
                      <a:pt x="36236" y="34102"/>
                      <a:pt x="26139" y="37817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30" name="Graphic 1">
                <a:extLst>
                  <a:ext uri="{FF2B5EF4-FFF2-40B4-BE49-F238E27FC236}">
                    <a16:creationId xmlns:a16="http://schemas.microsoft.com/office/drawing/2014/main" id="{E3EFDC37-C68C-43C6-9CE6-E08C91139AFB}"/>
                  </a:ext>
                </a:extLst>
              </p:cNvPr>
              <p:cNvGrpSpPr/>
              <p:nvPr/>
            </p:nvGrpSpPr>
            <p:grpSpPr>
              <a:xfrm>
                <a:off x="4254501" y="5489433"/>
                <a:ext cx="18257" cy="37332"/>
                <a:chOff x="4254501" y="5489433"/>
                <a:chExt cx="18257" cy="37332"/>
              </a:xfrm>
              <a:solidFill>
                <a:schemeClr val="accent1"/>
              </a:solidFill>
            </p:grpSpPr>
            <p:sp>
              <p:nvSpPr>
                <p:cNvPr id="17277" name="Freeform: Shape 17276">
                  <a:extLst>
                    <a:ext uri="{FF2B5EF4-FFF2-40B4-BE49-F238E27FC236}">
                      <a16:creationId xmlns:a16="http://schemas.microsoft.com/office/drawing/2014/main" id="{DBA5B431-18DD-45C1-8371-690744AA87D2}"/>
                    </a:ext>
                  </a:extLst>
                </p:cNvPr>
                <p:cNvSpPr/>
                <p:nvPr/>
              </p:nvSpPr>
              <p:spPr>
                <a:xfrm>
                  <a:off x="4254501" y="5489433"/>
                  <a:ext cx="14888" cy="24903"/>
                </a:xfrm>
                <a:custGeom>
                  <a:avLst/>
                  <a:gdLst>
                    <a:gd name="connsiteX0" fmla="*/ 11555 w 14888"/>
                    <a:gd name="connsiteY0" fmla="*/ 9293 h 24903"/>
                    <a:gd name="connsiteX1" fmla="*/ 14889 w 14888"/>
                    <a:gd name="connsiteY1" fmla="*/ 18247 h 24903"/>
                    <a:gd name="connsiteX2" fmla="*/ 10793 w 14888"/>
                    <a:gd name="connsiteY2" fmla="*/ 24533 h 24903"/>
                    <a:gd name="connsiteX3" fmla="*/ 3554 w 14888"/>
                    <a:gd name="connsiteY3" fmla="*/ 22438 h 24903"/>
                    <a:gd name="connsiteX4" fmla="*/ 220 w 14888"/>
                    <a:gd name="connsiteY4" fmla="*/ 13484 h 24903"/>
                    <a:gd name="connsiteX5" fmla="*/ 220 w 14888"/>
                    <a:gd name="connsiteY5" fmla="*/ 4340 h 24903"/>
                    <a:gd name="connsiteX6" fmla="*/ 1744 w 14888"/>
                    <a:gd name="connsiteY6" fmla="*/ 54 h 24903"/>
                    <a:gd name="connsiteX7" fmla="*/ 5649 w 14888"/>
                    <a:gd name="connsiteY7" fmla="*/ 2340 h 24903"/>
                    <a:gd name="connsiteX8" fmla="*/ 11555 w 14888"/>
                    <a:gd name="connsiteY8" fmla="*/ 9293 h 24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888" h="24903">
                      <a:moveTo>
                        <a:pt x="11555" y="9293"/>
                      </a:moveTo>
                      <a:cubicBezTo>
                        <a:pt x="13555" y="12246"/>
                        <a:pt x="14889" y="15389"/>
                        <a:pt x="14889" y="18247"/>
                      </a:cubicBezTo>
                      <a:cubicBezTo>
                        <a:pt x="14889" y="21104"/>
                        <a:pt x="13365" y="23676"/>
                        <a:pt x="10793" y="24533"/>
                      </a:cubicBezTo>
                      <a:cubicBezTo>
                        <a:pt x="8221" y="25486"/>
                        <a:pt x="5459" y="24533"/>
                        <a:pt x="3554" y="22438"/>
                      </a:cubicBezTo>
                      <a:cubicBezTo>
                        <a:pt x="1649" y="20342"/>
                        <a:pt x="601" y="17009"/>
                        <a:pt x="220" y="13484"/>
                      </a:cubicBezTo>
                      <a:cubicBezTo>
                        <a:pt x="-161" y="9960"/>
                        <a:pt x="30" y="6722"/>
                        <a:pt x="220" y="4340"/>
                      </a:cubicBezTo>
                      <a:cubicBezTo>
                        <a:pt x="506" y="1959"/>
                        <a:pt x="887" y="435"/>
                        <a:pt x="1744" y="54"/>
                      </a:cubicBezTo>
                      <a:cubicBezTo>
                        <a:pt x="2601" y="-232"/>
                        <a:pt x="3935" y="626"/>
                        <a:pt x="5649" y="2340"/>
                      </a:cubicBezTo>
                      <a:cubicBezTo>
                        <a:pt x="7364" y="3959"/>
                        <a:pt x="9555" y="6341"/>
                        <a:pt x="11555" y="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78" name="Freeform: Shape 17277">
                  <a:extLst>
                    <a:ext uri="{FF2B5EF4-FFF2-40B4-BE49-F238E27FC236}">
                      <a16:creationId xmlns:a16="http://schemas.microsoft.com/office/drawing/2014/main" id="{B3E7DAD6-A16B-4EF6-B312-3DF5C04DD1B7}"/>
                    </a:ext>
                  </a:extLst>
                </p:cNvPr>
                <p:cNvSpPr/>
                <p:nvPr/>
              </p:nvSpPr>
              <p:spPr>
                <a:xfrm rot="-1217872">
                  <a:off x="4262420" y="5512075"/>
                  <a:ext cx="8381" cy="11620"/>
                </a:xfrm>
                <a:custGeom>
                  <a:avLst/>
                  <a:gdLst>
                    <a:gd name="connsiteX0" fmla="*/ 0 w 8381"/>
                    <a:gd name="connsiteY0" fmla="*/ 0 h 11620"/>
                    <a:gd name="connsiteX1" fmla="*/ 8382 w 8381"/>
                    <a:gd name="connsiteY1" fmla="*/ 0 h 11620"/>
                    <a:gd name="connsiteX2" fmla="*/ 8382 w 8381"/>
                    <a:gd name="connsiteY2" fmla="*/ 11620 h 11620"/>
                    <a:gd name="connsiteX3" fmla="*/ 0 w 8381"/>
                    <a:gd name="connsiteY3" fmla="*/ 11620 h 11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81" h="11620">
                      <a:moveTo>
                        <a:pt x="0" y="0"/>
                      </a:moveTo>
                      <a:lnTo>
                        <a:pt x="8382" y="0"/>
                      </a:lnTo>
                      <a:lnTo>
                        <a:pt x="8382" y="11620"/>
                      </a:lnTo>
                      <a:lnTo>
                        <a:pt x="0" y="1162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279" name="Graphic 1">
                  <a:extLst>
                    <a:ext uri="{FF2B5EF4-FFF2-40B4-BE49-F238E27FC236}">
                      <a16:creationId xmlns:a16="http://schemas.microsoft.com/office/drawing/2014/main" id="{D1C9572A-70C5-4D86-A91A-5B456C86758C}"/>
                    </a:ext>
                  </a:extLst>
                </p:cNvPr>
                <p:cNvGrpSpPr/>
                <p:nvPr/>
              </p:nvGrpSpPr>
              <p:grpSpPr>
                <a:xfrm>
                  <a:off x="4265459" y="5522062"/>
                  <a:ext cx="7299" cy="4702"/>
                  <a:chOff x="4265459" y="5522062"/>
                  <a:chExt cx="7299" cy="4702"/>
                </a:xfrm>
                <a:solidFill>
                  <a:srgbClr val="333333"/>
                </a:solidFill>
              </p:grpSpPr>
              <p:sp>
                <p:nvSpPr>
                  <p:cNvPr id="17285" name="Freeform: Shape 17284">
                    <a:extLst>
                      <a:ext uri="{FF2B5EF4-FFF2-40B4-BE49-F238E27FC236}">
                        <a16:creationId xmlns:a16="http://schemas.microsoft.com/office/drawing/2014/main" id="{4E26ECBD-25B1-4FA8-9E6B-6301B51CAB39}"/>
                      </a:ext>
                    </a:extLst>
                  </p:cNvPr>
                  <p:cNvSpPr/>
                  <p:nvPr/>
                </p:nvSpPr>
                <p:spPr>
                  <a:xfrm>
                    <a:off x="4265459" y="5522062"/>
                    <a:ext cx="6718" cy="3083"/>
                  </a:xfrm>
                  <a:custGeom>
                    <a:avLst/>
                    <a:gdLst>
                      <a:gd name="connsiteX0" fmla="*/ 6693 w 6718"/>
                      <a:gd name="connsiteY0" fmla="*/ 286 h 3083"/>
                      <a:gd name="connsiteX1" fmla="*/ 6407 w 6718"/>
                      <a:gd name="connsiteY1" fmla="*/ 953 h 3083"/>
                      <a:gd name="connsiteX2" fmla="*/ 692 w 6718"/>
                      <a:gd name="connsiteY2" fmla="*/ 3048 h 3083"/>
                      <a:gd name="connsiteX3" fmla="*/ 25 w 6718"/>
                      <a:gd name="connsiteY3" fmla="*/ 2762 h 3083"/>
                      <a:gd name="connsiteX4" fmla="*/ 25 w 6718"/>
                      <a:gd name="connsiteY4" fmla="*/ 2762 h 3083"/>
                      <a:gd name="connsiteX5" fmla="*/ 311 w 6718"/>
                      <a:gd name="connsiteY5" fmla="*/ 2096 h 3083"/>
                      <a:gd name="connsiteX6" fmla="*/ 6026 w 6718"/>
                      <a:gd name="connsiteY6" fmla="*/ 0 h 3083"/>
                      <a:gd name="connsiteX7" fmla="*/ 6693 w 6718"/>
                      <a:gd name="connsiteY7" fmla="*/ 286 h 3083"/>
                      <a:gd name="connsiteX8" fmla="*/ 6693 w 6718"/>
                      <a:gd name="connsiteY8" fmla="*/ 286 h 3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8" h="3083">
                        <a:moveTo>
                          <a:pt x="6693" y="286"/>
                        </a:moveTo>
                        <a:cubicBezTo>
                          <a:pt x="6788" y="572"/>
                          <a:pt x="6598" y="857"/>
                          <a:pt x="6407" y="953"/>
                        </a:cubicBezTo>
                        <a:lnTo>
                          <a:pt x="692" y="3048"/>
                        </a:lnTo>
                        <a:cubicBezTo>
                          <a:pt x="406" y="3143"/>
                          <a:pt x="120" y="3048"/>
                          <a:pt x="25" y="2762"/>
                        </a:cubicBezTo>
                        <a:lnTo>
                          <a:pt x="25" y="2762"/>
                        </a:lnTo>
                        <a:cubicBezTo>
                          <a:pt x="-70" y="2477"/>
                          <a:pt x="120" y="2191"/>
                          <a:pt x="311" y="2096"/>
                        </a:cubicBezTo>
                        <a:lnTo>
                          <a:pt x="6026" y="0"/>
                        </a:lnTo>
                        <a:cubicBezTo>
                          <a:pt x="6312" y="0"/>
                          <a:pt x="6598" y="95"/>
                          <a:pt x="6693" y="286"/>
                        </a:cubicBezTo>
                        <a:lnTo>
                          <a:pt x="6693" y="28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86" name="Freeform: Shape 17285">
                    <a:extLst>
                      <a:ext uri="{FF2B5EF4-FFF2-40B4-BE49-F238E27FC236}">
                        <a16:creationId xmlns:a16="http://schemas.microsoft.com/office/drawing/2014/main" id="{F383D71D-A7A0-4875-9914-3E02600E9080}"/>
                      </a:ext>
                    </a:extLst>
                  </p:cNvPr>
                  <p:cNvSpPr/>
                  <p:nvPr/>
                </p:nvSpPr>
                <p:spPr>
                  <a:xfrm>
                    <a:off x="4265735" y="5522824"/>
                    <a:ext cx="6728" cy="3083"/>
                  </a:xfrm>
                  <a:custGeom>
                    <a:avLst/>
                    <a:gdLst>
                      <a:gd name="connsiteX0" fmla="*/ 6703 w 6728"/>
                      <a:gd name="connsiteY0" fmla="*/ 381 h 3083"/>
                      <a:gd name="connsiteX1" fmla="*/ 6417 w 6728"/>
                      <a:gd name="connsiteY1" fmla="*/ 952 h 3083"/>
                      <a:gd name="connsiteX2" fmla="*/ 703 w 6728"/>
                      <a:gd name="connsiteY2" fmla="*/ 3048 h 3083"/>
                      <a:gd name="connsiteX3" fmla="*/ 36 w 6728"/>
                      <a:gd name="connsiteY3" fmla="*/ 2762 h 3083"/>
                      <a:gd name="connsiteX4" fmla="*/ 36 w 6728"/>
                      <a:gd name="connsiteY4" fmla="*/ 2762 h 3083"/>
                      <a:gd name="connsiteX5" fmla="*/ 321 w 6728"/>
                      <a:gd name="connsiteY5" fmla="*/ 2096 h 3083"/>
                      <a:gd name="connsiteX6" fmla="*/ 6037 w 6728"/>
                      <a:gd name="connsiteY6" fmla="*/ 0 h 3083"/>
                      <a:gd name="connsiteX7" fmla="*/ 6703 w 6728"/>
                      <a:gd name="connsiteY7" fmla="*/ 381 h 3083"/>
                      <a:gd name="connsiteX8" fmla="*/ 6703 w 6728"/>
                      <a:gd name="connsiteY8" fmla="*/ 381 h 3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28" h="3083">
                        <a:moveTo>
                          <a:pt x="6703" y="381"/>
                        </a:moveTo>
                        <a:cubicBezTo>
                          <a:pt x="6798" y="572"/>
                          <a:pt x="6608" y="857"/>
                          <a:pt x="6417" y="952"/>
                        </a:cubicBezTo>
                        <a:lnTo>
                          <a:pt x="703" y="3048"/>
                        </a:lnTo>
                        <a:cubicBezTo>
                          <a:pt x="417" y="3143"/>
                          <a:pt x="131" y="3048"/>
                          <a:pt x="36" y="2762"/>
                        </a:cubicBezTo>
                        <a:lnTo>
                          <a:pt x="36" y="2762"/>
                        </a:lnTo>
                        <a:cubicBezTo>
                          <a:pt x="-60" y="2572"/>
                          <a:pt x="36" y="2191"/>
                          <a:pt x="321" y="2096"/>
                        </a:cubicBezTo>
                        <a:lnTo>
                          <a:pt x="6037" y="0"/>
                        </a:lnTo>
                        <a:cubicBezTo>
                          <a:pt x="6322" y="0"/>
                          <a:pt x="6608" y="95"/>
                          <a:pt x="6703" y="381"/>
                        </a:cubicBezTo>
                        <a:lnTo>
                          <a:pt x="6703" y="38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87" name="Freeform: Shape 17286">
                    <a:extLst>
                      <a:ext uri="{FF2B5EF4-FFF2-40B4-BE49-F238E27FC236}">
                        <a16:creationId xmlns:a16="http://schemas.microsoft.com/office/drawing/2014/main" id="{B86F89CF-63BC-4C6E-BB7C-2124C500DB7E}"/>
                      </a:ext>
                    </a:extLst>
                  </p:cNvPr>
                  <p:cNvSpPr/>
                  <p:nvPr/>
                </p:nvSpPr>
                <p:spPr>
                  <a:xfrm>
                    <a:off x="4266031" y="5523698"/>
                    <a:ext cx="6728" cy="3067"/>
                  </a:xfrm>
                  <a:custGeom>
                    <a:avLst/>
                    <a:gdLst>
                      <a:gd name="connsiteX0" fmla="*/ 6693 w 6728"/>
                      <a:gd name="connsiteY0" fmla="*/ 269 h 3067"/>
                      <a:gd name="connsiteX1" fmla="*/ 6407 w 6728"/>
                      <a:gd name="connsiteY1" fmla="*/ 936 h 3067"/>
                      <a:gd name="connsiteX2" fmla="*/ 692 w 6728"/>
                      <a:gd name="connsiteY2" fmla="*/ 3032 h 3067"/>
                      <a:gd name="connsiteX3" fmla="*/ 25 w 6728"/>
                      <a:gd name="connsiteY3" fmla="*/ 2746 h 3067"/>
                      <a:gd name="connsiteX4" fmla="*/ 25 w 6728"/>
                      <a:gd name="connsiteY4" fmla="*/ 2746 h 3067"/>
                      <a:gd name="connsiteX5" fmla="*/ 311 w 6728"/>
                      <a:gd name="connsiteY5" fmla="*/ 2174 h 3067"/>
                      <a:gd name="connsiteX6" fmla="*/ 6026 w 6728"/>
                      <a:gd name="connsiteY6" fmla="*/ 79 h 3067"/>
                      <a:gd name="connsiteX7" fmla="*/ 6693 w 6728"/>
                      <a:gd name="connsiteY7" fmla="*/ 269 h 3067"/>
                      <a:gd name="connsiteX8" fmla="*/ 6693 w 6728"/>
                      <a:gd name="connsiteY8" fmla="*/ 269 h 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28" h="3067">
                        <a:moveTo>
                          <a:pt x="6693" y="269"/>
                        </a:moveTo>
                        <a:cubicBezTo>
                          <a:pt x="6788" y="555"/>
                          <a:pt x="6693" y="746"/>
                          <a:pt x="6407" y="936"/>
                        </a:cubicBezTo>
                        <a:lnTo>
                          <a:pt x="692" y="3032"/>
                        </a:lnTo>
                        <a:cubicBezTo>
                          <a:pt x="406" y="3127"/>
                          <a:pt x="121" y="3032"/>
                          <a:pt x="25" y="2746"/>
                        </a:cubicBezTo>
                        <a:lnTo>
                          <a:pt x="25" y="2746"/>
                        </a:lnTo>
                        <a:cubicBezTo>
                          <a:pt x="-70" y="2460"/>
                          <a:pt x="121" y="2270"/>
                          <a:pt x="311" y="2174"/>
                        </a:cubicBezTo>
                        <a:lnTo>
                          <a:pt x="6026" y="79"/>
                        </a:lnTo>
                        <a:cubicBezTo>
                          <a:pt x="6312" y="-112"/>
                          <a:pt x="6598" y="79"/>
                          <a:pt x="6693" y="269"/>
                        </a:cubicBezTo>
                        <a:lnTo>
                          <a:pt x="6693" y="269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280" name="Graphic 1">
                  <a:extLst>
                    <a:ext uri="{FF2B5EF4-FFF2-40B4-BE49-F238E27FC236}">
                      <a16:creationId xmlns:a16="http://schemas.microsoft.com/office/drawing/2014/main" id="{F34600F5-2288-4E91-ACB6-C69263726AC9}"/>
                    </a:ext>
                  </a:extLst>
                </p:cNvPr>
                <p:cNvGrpSpPr/>
                <p:nvPr/>
              </p:nvGrpSpPr>
              <p:grpSpPr>
                <a:xfrm>
                  <a:off x="4259388" y="5504346"/>
                  <a:ext cx="7810" cy="9143"/>
                  <a:chOff x="4259388" y="5504346"/>
                  <a:chExt cx="7810" cy="9143"/>
                </a:xfrm>
                <a:solidFill>
                  <a:srgbClr val="000000"/>
                </a:solidFill>
              </p:grpSpPr>
              <p:sp>
                <p:nvSpPr>
                  <p:cNvPr id="17282" name="Freeform: Shape 17281">
                    <a:extLst>
                      <a:ext uri="{FF2B5EF4-FFF2-40B4-BE49-F238E27FC236}">
                        <a16:creationId xmlns:a16="http://schemas.microsoft.com/office/drawing/2014/main" id="{22DADEA6-9AE9-4ADF-BCD4-86CB2D8DCC9D}"/>
                      </a:ext>
                    </a:extLst>
                  </p:cNvPr>
                  <p:cNvSpPr/>
                  <p:nvPr/>
                </p:nvSpPr>
                <p:spPr>
                  <a:xfrm>
                    <a:off x="4259388" y="5506346"/>
                    <a:ext cx="3143" cy="7143"/>
                  </a:xfrm>
                  <a:custGeom>
                    <a:avLst/>
                    <a:gdLst>
                      <a:gd name="connsiteX0" fmla="*/ 0 w 3143"/>
                      <a:gd name="connsiteY0" fmla="*/ 190 h 7143"/>
                      <a:gd name="connsiteX1" fmla="*/ 571 w 3143"/>
                      <a:gd name="connsiteY1" fmla="*/ 0 h 7143"/>
                      <a:gd name="connsiteX2" fmla="*/ 3143 w 3143"/>
                      <a:gd name="connsiteY2" fmla="*/ 6953 h 7143"/>
                      <a:gd name="connsiteX3" fmla="*/ 2667 w 3143"/>
                      <a:gd name="connsiteY3" fmla="*/ 7144 h 7143"/>
                      <a:gd name="connsiteX4" fmla="*/ 0 w 3143"/>
                      <a:gd name="connsiteY4" fmla="*/ 190 h 7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" h="7143">
                        <a:moveTo>
                          <a:pt x="0" y="190"/>
                        </a:moveTo>
                        <a:lnTo>
                          <a:pt x="571" y="0"/>
                        </a:lnTo>
                        <a:lnTo>
                          <a:pt x="3143" y="6953"/>
                        </a:lnTo>
                        <a:lnTo>
                          <a:pt x="2667" y="7144"/>
                        </a:lnTo>
                        <a:lnTo>
                          <a:pt x="0" y="1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83" name="Freeform: Shape 17282">
                    <a:extLst>
                      <a:ext uri="{FF2B5EF4-FFF2-40B4-BE49-F238E27FC236}">
                        <a16:creationId xmlns:a16="http://schemas.microsoft.com/office/drawing/2014/main" id="{D26148F6-C755-4EF4-8C63-94BDEEED724C}"/>
                      </a:ext>
                    </a:extLst>
                  </p:cNvPr>
                  <p:cNvSpPr/>
                  <p:nvPr/>
                </p:nvSpPr>
                <p:spPr>
                  <a:xfrm>
                    <a:off x="4264151" y="5504632"/>
                    <a:ext cx="3048" cy="7143"/>
                  </a:xfrm>
                  <a:custGeom>
                    <a:avLst/>
                    <a:gdLst>
                      <a:gd name="connsiteX0" fmla="*/ 0 w 3048"/>
                      <a:gd name="connsiteY0" fmla="*/ 190 h 7143"/>
                      <a:gd name="connsiteX1" fmla="*/ 476 w 3048"/>
                      <a:gd name="connsiteY1" fmla="*/ 0 h 7143"/>
                      <a:gd name="connsiteX2" fmla="*/ 3048 w 3048"/>
                      <a:gd name="connsiteY2" fmla="*/ 6953 h 7143"/>
                      <a:gd name="connsiteX3" fmla="*/ 2572 w 3048"/>
                      <a:gd name="connsiteY3" fmla="*/ 7144 h 7143"/>
                      <a:gd name="connsiteX4" fmla="*/ 0 w 3048"/>
                      <a:gd name="connsiteY4" fmla="*/ 190 h 7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7143">
                        <a:moveTo>
                          <a:pt x="0" y="190"/>
                        </a:moveTo>
                        <a:lnTo>
                          <a:pt x="476" y="0"/>
                        </a:lnTo>
                        <a:lnTo>
                          <a:pt x="3048" y="6953"/>
                        </a:lnTo>
                        <a:lnTo>
                          <a:pt x="2572" y="7144"/>
                        </a:lnTo>
                        <a:lnTo>
                          <a:pt x="0" y="1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84" name="Freeform: Shape 17283">
                    <a:extLst>
                      <a:ext uri="{FF2B5EF4-FFF2-40B4-BE49-F238E27FC236}">
                        <a16:creationId xmlns:a16="http://schemas.microsoft.com/office/drawing/2014/main" id="{37A48736-8D08-4EEC-A71A-CB81DFA9D237}"/>
                      </a:ext>
                    </a:extLst>
                  </p:cNvPr>
                  <p:cNvSpPr/>
                  <p:nvPr/>
                </p:nvSpPr>
                <p:spPr>
                  <a:xfrm>
                    <a:off x="4259484" y="5504346"/>
                    <a:ext cx="5396" cy="2571"/>
                  </a:xfrm>
                  <a:custGeom>
                    <a:avLst/>
                    <a:gdLst>
                      <a:gd name="connsiteX0" fmla="*/ 1524 w 5396"/>
                      <a:gd name="connsiteY0" fmla="*/ 2191 h 2571"/>
                      <a:gd name="connsiteX1" fmla="*/ 1238 w 5396"/>
                      <a:gd name="connsiteY1" fmla="*/ 1429 h 2571"/>
                      <a:gd name="connsiteX2" fmla="*/ 1238 w 5396"/>
                      <a:gd name="connsiteY2" fmla="*/ 1429 h 2571"/>
                      <a:gd name="connsiteX3" fmla="*/ 953 w 5396"/>
                      <a:gd name="connsiteY3" fmla="*/ 1333 h 2571"/>
                      <a:gd name="connsiteX4" fmla="*/ 953 w 5396"/>
                      <a:gd name="connsiteY4" fmla="*/ 1333 h 2571"/>
                      <a:gd name="connsiteX5" fmla="*/ 762 w 5396"/>
                      <a:gd name="connsiteY5" fmla="*/ 1429 h 2571"/>
                      <a:gd name="connsiteX6" fmla="*/ 762 w 5396"/>
                      <a:gd name="connsiteY6" fmla="*/ 1429 h 2571"/>
                      <a:gd name="connsiteX7" fmla="*/ 571 w 5396"/>
                      <a:gd name="connsiteY7" fmla="*/ 1810 h 2571"/>
                      <a:gd name="connsiteX8" fmla="*/ 571 w 5396"/>
                      <a:gd name="connsiteY8" fmla="*/ 1810 h 2571"/>
                      <a:gd name="connsiteX9" fmla="*/ 571 w 5396"/>
                      <a:gd name="connsiteY9" fmla="*/ 2000 h 2571"/>
                      <a:gd name="connsiteX10" fmla="*/ 571 w 5396"/>
                      <a:gd name="connsiteY10" fmla="*/ 2000 h 2571"/>
                      <a:gd name="connsiteX11" fmla="*/ 571 w 5396"/>
                      <a:gd name="connsiteY11" fmla="*/ 2000 h 2571"/>
                      <a:gd name="connsiteX12" fmla="*/ 286 w 5396"/>
                      <a:gd name="connsiteY12" fmla="*/ 2286 h 2571"/>
                      <a:gd name="connsiteX13" fmla="*/ 286 w 5396"/>
                      <a:gd name="connsiteY13" fmla="*/ 2286 h 2571"/>
                      <a:gd name="connsiteX14" fmla="*/ 0 w 5396"/>
                      <a:gd name="connsiteY14" fmla="*/ 2000 h 2571"/>
                      <a:gd name="connsiteX15" fmla="*/ 0 w 5396"/>
                      <a:gd name="connsiteY15" fmla="*/ 2000 h 2571"/>
                      <a:gd name="connsiteX16" fmla="*/ 0 w 5396"/>
                      <a:gd name="connsiteY16" fmla="*/ 1810 h 2571"/>
                      <a:gd name="connsiteX17" fmla="*/ 0 w 5396"/>
                      <a:gd name="connsiteY17" fmla="*/ 1810 h 2571"/>
                      <a:gd name="connsiteX18" fmla="*/ 381 w 5396"/>
                      <a:gd name="connsiteY18" fmla="*/ 1048 h 2571"/>
                      <a:gd name="connsiteX19" fmla="*/ 381 w 5396"/>
                      <a:gd name="connsiteY19" fmla="*/ 1048 h 2571"/>
                      <a:gd name="connsiteX20" fmla="*/ 953 w 5396"/>
                      <a:gd name="connsiteY20" fmla="*/ 857 h 2571"/>
                      <a:gd name="connsiteX21" fmla="*/ 953 w 5396"/>
                      <a:gd name="connsiteY21" fmla="*/ 857 h 2571"/>
                      <a:gd name="connsiteX22" fmla="*/ 1333 w 5396"/>
                      <a:gd name="connsiteY22" fmla="*/ 952 h 2571"/>
                      <a:gd name="connsiteX23" fmla="*/ 1333 w 5396"/>
                      <a:gd name="connsiteY23" fmla="*/ 952 h 2571"/>
                      <a:gd name="connsiteX24" fmla="*/ 1905 w 5396"/>
                      <a:gd name="connsiteY24" fmla="*/ 571 h 2571"/>
                      <a:gd name="connsiteX25" fmla="*/ 1905 w 5396"/>
                      <a:gd name="connsiteY25" fmla="*/ 571 h 2571"/>
                      <a:gd name="connsiteX26" fmla="*/ 2096 w 5396"/>
                      <a:gd name="connsiteY26" fmla="*/ 571 h 2571"/>
                      <a:gd name="connsiteX27" fmla="*/ 2096 w 5396"/>
                      <a:gd name="connsiteY27" fmla="*/ 571 h 2571"/>
                      <a:gd name="connsiteX28" fmla="*/ 2572 w 5396"/>
                      <a:gd name="connsiteY28" fmla="*/ 667 h 2571"/>
                      <a:gd name="connsiteX29" fmla="*/ 2572 w 5396"/>
                      <a:gd name="connsiteY29" fmla="*/ 667 h 2571"/>
                      <a:gd name="connsiteX30" fmla="*/ 3048 w 5396"/>
                      <a:gd name="connsiteY30" fmla="*/ 381 h 2571"/>
                      <a:gd name="connsiteX31" fmla="*/ 3048 w 5396"/>
                      <a:gd name="connsiteY31" fmla="*/ 381 h 2571"/>
                      <a:gd name="connsiteX32" fmla="*/ 3238 w 5396"/>
                      <a:gd name="connsiteY32" fmla="*/ 381 h 2571"/>
                      <a:gd name="connsiteX33" fmla="*/ 3238 w 5396"/>
                      <a:gd name="connsiteY33" fmla="*/ 381 h 2571"/>
                      <a:gd name="connsiteX34" fmla="*/ 3620 w 5396"/>
                      <a:gd name="connsiteY34" fmla="*/ 476 h 2571"/>
                      <a:gd name="connsiteX35" fmla="*/ 3620 w 5396"/>
                      <a:gd name="connsiteY35" fmla="*/ 476 h 2571"/>
                      <a:gd name="connsiteX36" fmla="*/ 4667 w 5396"/>
                      <a:gd name="connsiteY36" fmla="*/ 0 h 2571"/>
                      <a:gd name="connsiteX37" fmla="*/ 4667 w 5396"/>
                      <a:gd name="connsiteY37" fmla="*/ 0 h 2571"/>
                      <a:gd name="connsiteX38" fmla="*/ 5334 w 5396"/>
                      <a:gd name="connsiteY38" fmla="*/ 381 h 2571"/>
                      <a:gd name="connsiteX39" fmla="*/ 5334 w 5396"/>
                      <a:gd name="connsiteY39" fmla="*/ 381 h 2571"/>
                      <a:gd name="connsiteX40" fmla="*/ 5239 w 5396"/>
                      <a:gd name="connsiteY40" fmla="*/ 762 h 2571"/>
                      <a:gd name="connsiteX41" fmla="*/ 5239 w 5396"/>
                      <a:gd name="connsiteY41" fmla="*/ 762 h 2571"/>
                      <a:gd name="connsiteX42" fmla="*/ 4858 w 5396"/>
                      <a:gd name="connsiteY42" fmla="*/ 667 h 2571"/>
                      <a:gd name="connsiteX43" fmla="*/ 4858 w 5396"/>
                      <a:gd name="connsiteY43" fmla="*/ 667 h 2571"/>
                      <a:gd name="connsiteX44" fmla="*/ 4667 w 5396"/>
                      <a:gd name="connsiteY44" fmla="*/ 571 h 2571"/>
                      <a:gd name="connsiteX45" fmla="*/ 4667 w 5396"/>
                      <a:gd name="connsiteY45" fmla="*/ 571 h 2571"/>
                      <a:gd name="connsiteX46" fmla="*/ 4096 w 5396"/>
                      <a:gd name="connsiteY46" fmla="*/ 857 h 2571"/>
                      <a:gd name="connsiteX47" fmla="*/ 4096 w 5396"/>
                      <a:gd name="connsiteY47" fmla="*/ 857 h 2571"/>
                      <a:gd name="connsiteX48" fmla="*/ 4477 w 5396"/>
                      <a:gd name="connsiteY48" fmla="*/ 1619 h 2571"/>
                      <a:gd name="connsiteX49" fmla="*/ 4477 w 5396"/>
                      <a:gd name="connsiteY49" fmla="*/ 1619 h 2571"/>
                      <a:gd name="connsiteX50" fmla="*/ 4381 w 5396"/>
                      <a:gd name="connsiteY50" fmla="*/ 2000 h 2571"/>
                      <a:gd name="connsiteX51" fmla="*/ 4381 w 5396"/>
                      <a:gd name="connsiteY51" fmla="*/ 2000 h 2571"/>
                      <a:gd name="connsiteX52" fmla="*/ 4000 w 5396"/>
                      <a:gd name="connsiteY52" fmla="*/ 2286 h 2571"/>
                      <a:gd name="connsiteX53" fmla="*/ 4000 w 5396"/>
                      <a:gd name="connsiteY53" fmla="*/ 2286 h 2571"/>
                      <a:gd name="connsiteX54" fmla="*/ 3524 w 5396"/>
                      <a:gd name="connsiteY54" fmla="*/ 2000 h 2571"/>
                      <a:gd name="connsiteX55" fmla="*/ 3524 w 5396"/>
                      <a:gd name="connsiteY55" fmla="*/ 2000 h 2571"/>
                      <a:gd name="connsiteX56" fmla="*/ 3429 w 5396"/>
                      <a:gd name="connsiteY56" fmla="*/ 2191 h 2571"/>
                      <a:gd name="connsiteX57" fmla="*/ 3429 w 5396"/>
                      <a:gd name="connsiteY57" fmla="*/ 2191 h 2571"/>
                      <a:gd name="connsiteX58" fmla="*/ 3238 w 5396"/>
                      <a:gd name="connsiteY58" fmla="*/ 2286 h 2571"/>
                      <a:gd name="connsiteX59" fmla="*/ 3238 w 5396"/>
                      <a:gd name="connsiteY59" fmla="*/ 2286 h 2571"/>
                      <a:gd name="connsiteX60" fmla="*/ 2572 w 5396"/>
                      <a:gd name="connsiteY60" fmla="*/ 1333 h 2571"/>
                      <a:gd name="connsiteX61" fmla="*/ 2572 w 5396"/>
                      <a:gd name="connsiteY61" fmla="*/ 1333 h 2571"/>
                      <a:gd name="connsiteX62" fmla="*/ 2286 w 5396"/>
                      <a:gd name="connsiteY62" fmla="*/ 1143 h 2571"/>
                      <a:gd name="connsiteX63" fmla="*/ 2286 w 5396"/>
                      <a:gd name="connsiteY63" fmla="*/ 1143 h 2571"/>
                      <a:gd name="connsiteX64" fmla="*/ 2286 w 5396"/>
                      <a:gd name="connsiteY64" fmla="*/ 1143 h 2571"/>
                      <a:gd name="connsiteX65" fmla="*/ 2286 w 5396"/>
                      <a:gd name="connsiteY65" fmla="*/ 1143 h 2571"/>
                      <a:gd name="connsiteX66" fmla="*/ 2286 w 5396"/>
                      <a:gd name="connsiteY66" fmla="*/ 1143 h 2571"/>
                      <a:gd name="connsiteX67" fmla="*/ 2286 w 5396"/>
                      <a:gd name="connsiteY67" fmla="*/ 1143 h 2571"/>
                      <a:gd name="connsiteX68" fmla="*/ 2096 w 5396"/>
                      <a:gd name="connsiteY68" fmla="*/ 1333 h 2571"/>
                      <a:gd name="connsiteX69" fmla="*/ 2096 w 5396"/>
                      <a:gd name="connsiteY69" fmla="*/ 1333 h 2571"/>
                      <a:gd name="connsiteX70" fmla="*/ 2572 w 5396"/>
                      <a:gd name="connsiteY70" fmla="*/ 2095 h 2571"/>
                      <a:gd name="connsiteX71" fmla="*/ 2572 w 5396"/>
                      <a:gd name="connsiteY71" fmla="*/ 2095 h 2571"/>
                      <a:gd name="connsiteX72" fmla="*/ 2572 w 5396"/>
                      <a:gd name="connsiteY72" fmla="*/ 2191 h 2571"/>
                      <a:gd name="connsiteX73" fmla="*/ 2191 w 5396"/>
                      <a:gd name="connsiteY73" fmla="*/ 2572 h 2571"/>
                      <a:gd name="connsiteX74" fmla="*/ 2191 w 5396"/>
                      <a:gd name="connsiteY74" fmla="*/ 2572 h 2571"/>
                      <a:gd name="connsiteX75" fmla="*/ 1524 w 5396"/>
                      <a:gd name="connsiteY75" fmla="*/ 2191 h 2571"/>
                      <a:gd name="connsiteX76" fmla="*/ 1524 w 5396"/>
                      <a:gd name="connsiteY76" fmla="*/ 2191 h 2571"/>
                      <a:gd name="connsiteX77" fmla="*/ 3143 w 5396"/>
                      <a:gd name="connsiteY77" fmla="*/ 1238 h 2571"/>
                      <a:gd name="connsiteX78" fmla="*/ 3143 w 5396"/>
                      <a:gd name="connsiteY78" fmla="*/ 1143 h 2571"/>
                      <a:gd name="connsiteX79" fmla="*/ 3143 w 5396"/>
                      <a:gd name="connsiteY79" fmla="*/ 1143 h 2571"/>
                      <a:gd name="connsiteX80" fmla="*/ 3143 w 5396"/>
                      <a:gd name="connsiteY80" fmla="*/ 952 h 2571"/>
                      <a:gd name="connsiteX81" fmla="*/ 3143 w 5396"/>
                      <a:gd name="connsiteY81" fmla="*/ 952 h 2571"/>
                      <a:gd name="connsiteX82" fmla="*/ 3048 w 5396"/>
                      <a:gd name="connsiteY82" fmla="*/ 952 h 2571"/>
                      <a:gd name="connsiteX83" fmla="*/ 3048 w 5396"/>
                      <a:gd name="connsiteY83" fmla="*/ 952 h 2571"/>
                      <a:gd name="connsiteX84" fmla="*/ 3048 w 5396"/>
                      <a:gd name="connsiteY84" fmla="*/ 857 h 2571"/>
                      <a:gd name="connsiteX85" fmla="*/ 3048 w 5396"/>
                      <a:gd name="connsiteY85" fmla="*/ 952 h 2571"/>
                      <a:gd name="connsiteX86" fmla="*/ 2953 w 5396"/>
                      <a:gd name="connsiteY86" fmla="*/ 1048 h 2571"/>
                      <a:gd name="connsiteX87" fmla="*/ 2953 w 5396"/>
                      <a:gd name="connsiteY87" fmla="*/ 1048 h 2571"/>
                      <a:gd name="connsiteX88" fmla="*/ 3143 w 5396"/>
                      <a:gd name="connsiteY88" fmla="*/ 1238 h 2571"/>
                      <a:gd name="connsiteX89" fmla="*/ 3143 w 5396"/>
                      <a:gd name="connsiteY89" fmla="*/ 1238 h 2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</a:cxnLst>
                    <a:rect l="l" t="t" r="r" b="b"/>
                    <a:pathLst>
                      <a:path w="5396" h="2571">
                        <a:moveTo>
                          <a:pt x="1524" y="2191"/>
                        </a:moveTo>
                        <a:cubicBezTo>
                          <a:pt x="1333" y="2000"/>
                          <a:pt x="1238" y="1715"/>
                          <a:pt x="1238" y="1429"/>
                        </a:cubicBezTo>
                        <a:lnTo>
                          <a:pt x="1238" y="1429"/>
                        </a:lnTo>
                        <a:cubicBezTo>
                          <a:pt x="1143" y="1429"/>
                          <a:pt x="1048" y="1333"/>
                          <a:pt x="953" y="1333"/>
                        </a:cubicBezTo>
                        <a:lnTo>
                          <a:pt x="953" y="1333"/>
                        </a:lnTo>
                        <a:cubicBezTo>
                          <a:pt x="857" y="1333"/>
                          <a:pt x="762" y="1333"/>
                          <a:pt x="762" y="1429"/>
                        </a:cubicBezTo>
                        <a:lnTo>
                          <a:pt x="762" y="1429"/>
                        </a:lnTo>
                        <a:cubicBezTo>
                          <a:pt x="571" y="1619"/>
                          <a:pt x="571" y="1619"/>
                          <a:pt x="571" y="1810"/>
                        </a:cubicBezTo>
                        <a:lnTo>
                          <a:pt x="571" y="1810"/>
                        </a:lnTo>
                        <a:cubicBezTo>
                          <a:pt x="571" y="1905"/>
                          <a:pt x="571" y="1905"/>
                          <a:pt x="571" y="2000"/>
                        </a:cubicBezTo>
                        <a:lnTo>
                          <a:pt x="571" y="2000"/>
                        </a:lnTo>
                        <a:lnTo>
                          <a:pt x="571" y="2000"/>
                        </a:lnTo>
                        <a:cubicBezTo>
                          <a:pt x="571" y="2191"/>
                          <a:pt x="476" y="2286"/>
                          <a:pt x="286" y="2286"/>
                        </a:cubicBezTo>
                        <a:lnTo>
                          <a:pt x="286" y="2286"/>
                        </a:lnTo>
                        <a:cubicBezTo>
                          <a:pt x="95" y="2286"/>
                          <a:pt x="0" y="2191"/>
                          <a:pt x="0" y="2000"/>
                        </a:cubicBezTo>
                        <a:lnTo>
                          <a:pt x="0" y="2000"/>
                        </a:lnTo>
                        <a:cubicBezTo>
                          <a:pt x="0" y="1905"/>
                          <a:pt x="0" y="1905"/>
                          <a:pt x="0" y="1810"/>
                        </a:cubicBezTo>
                        <a:lnTo>
                          <a:pt x="0" y="1810"/>
                        </a:lnTo>
                        <a:cubicBezTo>
                          <a:pt x="0" y="1619"/>
                          <a:pt x="95" y="1238"/>
                          <a:pt x="381" y="1048"/>
                        </a:cubicBezTo>
                        <a:lnTo>
                          <a:pt x="381" y="1048"/>
                        </a:lnTo>
                        <a:cubicBezTo>
                          <a:pt x="571" y="952"/>
                          <a:pt x="762" y="857"/>
                          <a:pt x="953" y="857"/>
                        </a:cubicBezTo>
                        <a:lnTo>
                          <a:pt x="953" y="857"/>
                        </a:lnTo>
                        <a:cubicBezTo>
                          <a:pt x="1048" y="857"/>
                          <a:pt x="1238" y="857"/>
                          <a:pt x="1333" y="952"/>
                        </a:cubicBezTo>
                        <a:lnTo>
                          <a:pt x="1333" y="952"/>
                        </a:lnTo>
                        <a:cubicBezTo>
                          <a:pt x="1429" y="762"/>
                          <a:pt x="1619" y="571"/>
                          <a:pt x="1905" y="571"/>
                        </a:cubicBezTo>
                        <a:lnTo>
                          <a:pt x="1905" y="571"/>
                        </a:lnTo>
                        <a:cubicBezTo>
                          <a:pt x="1905" y="571"/>
                          <a:pt x="2000" y="571"/>
                          <a:pt x="2096" y="571"/>
                        </a:cubicBezTo>
                        <a:lnTo>
                          <a:pt x="2096" y="571"/>
                        </a:lnTo>
                        <a:cubicBezTo>
                          <a:pt x="2286" y="571"/>
                          <a:pt x="2381" y="667"/>
                          <a:pt x="2572" y="667"/>
                        </a:cubicBezTo>
                        <a:lnTo>
                          <a:pt x="2572" y="667"/>
                        </a:lnTo>
                        <a:cubicBezTo>
                          <a:pt x="2667" y="571"/>
                          <a:pt x="2857" y="476"/>
                          <a:pt x="3048" y="381"/>
                        </a:cubicBezTo>
                        <a:lnTo>
                          <a:pt x="3048" y="381"/>
                        </a:lnTo>
                        <a:cubicBezTo>
                          <a:pt x="3048" y="381"/>
                          <a:pt x="3143" y="381"/>
                          <a:pt x="3238" y="381"/>
                        </a:cubicBezTo>
                        <a:lnTo>
                          <a:pt x="3238" y="381"/>
                        </a:lnTo>
                        <a:cubicBezTo>
                          <a:pt x="3334" y="381"/>
                          <a:pt x="3524" y="381"/>
                          <a:pt x="3620" y="476"/>
                        </a:cubicBezTo>
                        <a:lnTo>
                          <a:pt x="3620" y="476"/>
                        </a:lnTo>
                        <a:cubicBezTo>
                          <a:pt x="3905" y="190"/>
                          <a:pt x="4191" y="0"/>
                          <a:pt x="4667" y="0"/>
                        </a:cubicBezTo>
                        <a:lnTo>
                          <a:pt x="4667" y="0"/>
                        </a:lnTo>
                        <a:cubicBezTo>
                          <a:pt x="4858" y="0"/>
                          <a:pt x="5144" y="95"/>
                          <a:pt x="5334" y="381"/>
                        </a:cubicBezTo>
                        <a:lnTo>
                          <a:pt x="5334" y="381"/>
                        </a:lnTo>
                        <a:cubicBezTo>
                          <a:pt x="5429" y="476"/>
                          <a:pt x="5429" y="667"/>
                          <a:pt x="5239" y="762"/>
                        </a:cubicBezTo>
                        <a:lnTo>
                          <a:pt x="5239" y="762"/>
                        </a:lnTo>
                        <a:cubicBezTo>
                          <a:pt x="5144" y="857"/>
                          <a:pt x="4953" y="857"/>
                          <a:pt x="4858" y="667"/>
                        </a:cubicBezTo>
                        <a:lnTo>
                          <a:pt x="4858" y="667"/>
                        </a:lnTo>
                        <a:cubicBezTo>
                          <a:pt x="4763" y="571"/>
                          <a:pt x="4763" y="571"/>
                          <a:pt x="4667" y="571"/>
                        </a:cubicBezTo>
                        <a:lnTo>
                          <a:pt x="4667" y="571"/>
                        </a:lnTo>
                        <a:cubicBezTo>
                          <a:pt x="4477" y="571"/>
                          <a:pt x="4286" y="667"/>
                          <a:pt x="4096" y="857"/>
                        </a:cubicBezTo>
                        <a:lnTo>
                          <a:pt x="4096" y="857"/>
                        </a:lnTo>
                        <a:cubicBezTo>
                          <a:pt x="4286" y="1048"/>
                          <a:pt x="4477" y="1333"/>
                          <a:pt x="4477" y="1619"/>
                        </a:cubicBezTo>
                        <a:lnTo>
                          <a:pt x="4477" y="1619"/>
                        </a:lnTo>
                        <a:cubicBezTo>
                          <a:pt x="4477" y="1715"/>
                          <a:pt x="4477" y="1905"/>
                          <a:pt x="4381" y="2000"/>
                        </a:cubicBezTo>
                        <a:lnTo>
                          <a:pt x="4381" y="2000"/>
                        </a:lnTo>
                        <a:cubicBezTo>
                          <a:pt x="4286" y="2095"/>
                          <a:pt x="4191" y="2191"/>
                          <a:pt x="4000" y="2286"/>
                        </a:cubicBezTo>
                        <a:lnTo>
                          <a:pt x="4000" y="2286"/>
                        </a:lnTo>
                        <a:cubicBezTo>
                          <a:pt x="3715" y="2191"/>
                          <a:pt x="3620" y="2095"/>
                          <a:pt x="3524" y="2000"/>
                        </a:cubicBezTo>
                        <a:lnTo>
                          <a:pt x="3524" y="2000"/>
                        </a:lnTo>
                        <a:cubicBezTo>
                          <a:pt x="3524" y="2095"/>
                          <a:pt x="3524" y="2095"/>
                          <a:pt x="3429" y="2191"/>
                        </a:cubicBezTo>
                        <a:lnTo>
                          <a:pt x="3429" y="2191"/>
                        </a:lnTo>
                        <a:cubicBezTo>
                          <a:pt x="3429" y="2286"/>
                          <a:pt x="3238" y="2286"/>
                          <a:pt x="3238" y="2286"/>
                        </a:cubicBezTo>
                        <a:lnTo>
                          <a:pt x="3238" y="2286"/>
                        </a:lnTo>
                        <a:cubicBezTo>
                          <a:pt x="2762" y="2191"/>
                          <a:pt x="2667" y="1810"/>
                          <a:pt x="2572" y="1333"/>
                        </a:cubicBezTo>
                        <a:lnTo>
                          <a:pt x="2572" y="1333"/>
                        </a:lnTo>
                        <a:cubicBezTo>
                          <a:pt x="2477" y="1238"/>
                          <a:pt x="2381" y="1143"/>
                          <a:pt x="2286" y="1143"/>
                        </a:cubicBezTo>
                        <a:lnTo>
                          <a:pt x="2286" y="1143"/>
                        </a:lnTo>
                        <a:lnTo>
                          <a:pt x="2286" y="1143"/>
                        </a:lnTo>
                        <a:lnTo>
                          <a:pt x="2286" y="1143"/>
                        </a:lnTo>
                        <a:lnTo>
                          <a:pt x="2286" y="1143"/>
                        </a:lnTo>
                        <a:lnTo>
                          <a:pt x="2286" y="1143"/>
                        </a:lnTo>
                        <a:cubicBezTo>
                          <a:pt x="2191" y="1143"/>
                          <a:pt x="2096" y="1238"/>
                          <a:pt x="2096" y="1333"/>
                        </a:cubicBezTo>
                        <a:lnTo>
                          <a:pt x="2096" y="1333"/>
                        </a:lnTo>
                        <a:cubicBezTo>
                          <a:pt x="2286" y="1524"/>
                          <a:pt x="2572" y="1715"/>
                          <a:pt x="2572" y="2095"/>
                        </a:cubicBezTo>
                        <a:lnTo>
                          <a:pt x="2572" y="2095"/>
                        </a:lnTo>
                        <a:lnTo>
                          <a:pt x="2572" y="2191"/>
                        </a:lnTo>
                        <a:cubicBezTo>
                          <a:pt x="2572" y="2381"/>
                          <a:pt x="2381" y="2572"/>
                          <a:pt x="2191" y="2572"/>
                        </a:cubicBezTo>
                        <a:lnTo>
                          <a:pt x="2191" y="2572"/>
                        </a:lnTo>
                        <a:cubicBezTo>
                          <a:pt x="1714" y="2476"/>
                          <a:pt x="1619" y="2381"/>
                          <a:pt x="1524" y="2191"/>
                        </a:cubicBezTo>
                        <a:lnTo>
                          <a:pt x="1524" y="2191"/>
                        </a:lnTo>
                        <a:close/>
                        <a:moveTo>
                          <a:pt x="3143" y="1238"/>
                        </a:moveTo>
                        <a:cubicBezTo>
                          <a:pt x="3143" y="1238"/>
                          <a:pt x="3143" y="1143"/>
                          <a:pt x="3143" y="1143"/>
                        </a:cubicBezTo>
                        <a:lnTo>
                          <a:pt x="3143" y="1143"/>
                        </a:lnTo>
                        <a:cubicBezTo>
                          <a:pt x="3143" y="1048"/>
                          <a:pt x="3143" y="952"/>
                          <a:pt x="3143" y="952"/>
                        </a:cubicBezTo>
                        <a:lnTo>
                          <a:pt x="3143" y="952"/>
                        </a:lnTo>
                        <a:cubicBezTo>
                          <a:pt x="3143" y="952"/>
                          <a:pt x="3048" y="952"/>
                          <a:pt x="3048" y="952"/>
                        </a:cubicBezTo>
                        <a:lnTo>
                          <a:pt x="3048" y="952"/>
                        </a:lnTo>
                        <a:lnTo>
                          <a:pt x="3048" y="857"/>
                        </a:lnTo>
                        <a:lnTo>
                          <a:pt x="3048" y="952"/>
                        </a:lnTo>
                        <a:cubicBezTo>
                          <a:pt x="2953" y="952"/>
                          <a:pt x="2953" y="952"/>
                          <a:pt x="2953" y="1048"/>
                        </a:cubicBezTo>
                        <a:lnTo>
                          <a:pt x="2953" y="1048"/>
                        </a:lnTo>
                        <a:cubicBezTo>
                          <a:pt x="3048" y="1048"/>
                          <a:pt x="3143" y="1143"/>
                          <a:pt x="3143" y="1238"/>
                        </a:cubicBezTo>
                        <a:lnTo>
                          <a:pt x="3143" y="12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281" name="Freeform: Shape 17280">
                  <a:extLst>
                    <a:ext uri="{FF2B5EF4-FFF2-40B4-BE49-F238E27FC236}">
                      <a16:creationId xmlns:a16="http://schemas.microsoft.com/office/drawing/2014/main" id="{5899843C-A75A-4F18-8F0A-29D16B4B1B85}"/>
                    </a:ext>
                  </a:extLst>
                </p:cNvPr>
                <p:cNvSpPr/>
                <p:nvPr/>
              </p:nvSpPr>
              <p:spPr>
                <a:xfrm>
                  <a:off x="4268211" y="5525110"/>
                  <a:ext cx="2738" cy="1654"/>
                </a:xfrm>
                <a:custGeom>
                  <a:avLst/>
                  <a:gdLst>
                    <a:gd name="connsiteX0" fmla="*/ 2703 w 2738"/>
                    <a:gd name="connsiteY0" fmla="*/ 381 h 1654"/>
                    <a:gd name="connsiteX1" fmla="*/ 2417 w 2738"/>
                    <a:gd name="connsiteY1" fmla="*/ 1048 h 1654"/>
                    <a:gd name="connsiteX2" fmla="*/ 702 w 2738"/>
                    <a:gd name="connsiteY2" fmla="*/ 1619 h 1654"/>
                    <a:gd name="connsiteX3" fmla="*/ 36 w 2738"/>
                    <a:gd name="connsiteY3" fmla="*/ 1333 h 1654"/>
                    <a:gd name="connsiteX4" fmla="*/ 36 w 2738"/>
                    <a:gd name="connsiteY4" fmla="*/ 1333 h 1654"/>
                    <a:gd name="connsiteX5" fmla="*/ 322 w 2738"/>
                    <a:gd name="connsiteY5" fmla="*/ 667 h 1654"/>
                    <a:gd name="connsiteX6" fmla="*/ 2036 w 2738"/>
                    <a:gd name="connsiteY6" fmla="*/ 0 h 1654"/>
                    <a:gd name="connsiteX7" fmla="*/ 2703 w 2738"/>
                    <a:gd name="connsiteY7" fmla="*/ 381 h 1654"/>
                    <a:gd name="connsiteX8" fmla="*/ 2703 w 2738"/>
                    <a:gd name="connsiteY8" fmla="*/ 381 h 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8" h="1654">
                      <a:moveTo>
                        <a:pt x="2703" y="381"/>
                      </a:moveTo>
                      <a:cubicBezTo>
                        <a:pt x="2798" y="667"/>
                        <a:pt x="2703" y="952"/>
                        <a:pt x="2417" y="1048"/>
                      </a:cubicBezTo>
                      <a:lnTo>
                        <a:pt x="702" y="1619"/>
                      </a:lnTo>
                      <a:cubicBezTo>
                        <a:pt x="417" y="1714"/>
                        <a:pt x="131" y="1619"/>
                        <a:pt x="36" y="1333"/>
                      </a:cubicBezTo>
                      <a:lnTo>
                        <a:pt x="36" y="1333"/>
                      </a:lnTo>
                      <a:cubicBezTo>
                        <a:pt x="-59" y="1048"/>
                        <a:pt x="36" y="762"/>
                        <a:pt x="322" y="667"/>
                      </a:cubicBezTo>
                      <a:lnTo>
                        <a:pt x="2036" y="0"/>
                      </a:lnTo>
                      <a:cubicBezTo>
                        <a:pt x="2322" y="0"/>
                        <a:pt x="2608" y="190"/>
                        <a:pt x="2703" y="381"/>
                      </a:cubicBezTo>
                      <a:lnTo>
                        <a:pt x="2703" y="38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31" name="Freeform: Shape 16830">
                <a:extLst>
                  <a:ext uri="{FF2B5EF4-FFF2-40B4-BE49-F238E27FC236}">
                    <a16:creationId xmlns:a16="http://schemas.microsoft.com/office/drawing/2014/main" id="{5419E28A-F8E4-4904-8534-AF44ED1139B5}"/>
                  </a:ext>
                </a:extLst>
              </p:cNvPr>
              <p:cNvSpPr/>
              <p:nvPr/>
            </p:nvSpPr>
            <p:spPr>
              <a:xfrm>
                <a:off x="4223945" y="5465029"/>
                <a:ext cx="73712" cy="73712"/>
              </a:xfrm>
              <a:custGeom>
                <a:avLst/>
                <a:gdLst>
                  <a:gd name="connsiteX0" fmla="*/ 72591 w 73712"/>
                  <a:gd name="connsiteY0" fmla="*/ 27792 h 73712"/>
                  <a:gd name="connsiteX1" fmla="*/ 45921 w 73712"/>
                  <a:gd name="connsiteY1" fmla="*/ 72559 h 73712"/>
                  <a:gd name="connsiteX2" fmla="*/ 1153 w 73712"/>
                  <a:gd name="connsiteY2" fmla="*/ 45889 h 73712"/>
                  <a:gd name="connsiteX3" fmla="*/ 27824 w 73712"/>
                  <a:gd name="connsiteY3" fmla="*/ 1122 h 73712"/>
                  <a:gd name="connsiteX4" fmla="*/ 72591 w 73712"/>
                  <a:gd name="connsiteY4" fmla="*/ 27792 h 7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12" h="73712">
                    <a:moveTo>
                      <a:pt x="72591" y="27792"/>
                    </a:moveTo>
                    <a:cubicBezTo>
                      <a:pt x="77544" y="47509"/>
                      <a:pt x="65638" y="67511"/>
                      <a:pt x="45921" y="72559"/>
                    </a:cubicBezTo>
                    <a:cubicBezTo>
                      <a:pt x="26204" y="77608"/>
                      <a:pt x="6107" y="65606"/>
                      <a:pt x="1153" y="45889"/>
                    </a:cubicBezTo>
                    <a:cubicBezTo>
                      <a:pt x="-3895" y="26173"/>
                      <a:pt x="8107" y="6170"/>
                      <a:pt x="27824" y="1122"/>
                    </a:cubicBezTo>
                    <a:cubicBezTo>
                      <a:pt x="47445" y="-3831"/>
                      <a:pt x="67543" y="8075"/>
                      <a:pt x="72591" y="27792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32" name="Freeform: Shape 16831">
                <a:extLst>
                  <a:ext uri="{FF2B5EF4-FFF2-40B4-BE49-F238E27FC236}">
                    <a16:creationId xmlns:a16="http://schemas.microsoft.com/office/drawing/2014/main" id="{500BDC66-D043-4D73-A65D-62B65E550010}"/>
                  </a:ext>
                </a:extLst>
              </p:cNvPr>
              <p:cNvSpPr/>
              <p:nvPr/>
            </p:nvSpPr>
            <p:spPr>
              <a:xfrm>
                <a:off x="4223945" y="5465029"/>
                <a:ext cx="73712" cy="73712"/>
              </a:xfrm>
              <a:custGeom>
                <a:avLst/>
                <a:gdLst>
                  <a:gd name="connsiteX0" fmla="*/ 72591 w 73712"/>
                  <a:gd name="connsiteY0" fmla="*/ 27792 h 73712"/>
                  <a:gd name="connsiteX1" fmla="*/ 45921 w 73712"/>
                  <a:gd name="connsiteY1" fmla="*/ 72559 h 73712"/>
                  <a:gd name="connsiteX2" fmla="*/ 1153 w 73712"/>
                  <a:gd name="connsiteY2" fmla="*/ 45889 h 73712"/>
                  <a:gd name="connsiteX3" fmla="*/ 27824 w 73712"/>
                  <a:gd name="connsiteY3" fmla="*/ 1122 h 73712"/>
                  <a:gd name="connsiteX4" fmla="*/ 72591 w 73712"/>
                  <a:gd name="connsiteY4" fmla="*/ 27792 h 7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12" h="73712">
                    <a:moveTo>
                      <a:pt x="72591" y="27792"/>
                    </a:moveTo>
                    <a:cubicBezTo>
                      <a:pt x="77544" y="47509"/>
                      <a:pt x="65638" y="67511"/>
                      <a:pt x="45921" y="72559"/>
                    </a:cubicBezTo>
                    <a:cubicBezTo>
                      <a:pt x="26204" y="77608"/>
                      <a:pt x="6107" y="65606"/>
                      <a:pt x="1153" y="45889"/>
                    </a:cubicBezTo>
                    <a:cubicBezTo>
                      <a:pt x="-3895" y="26173"/>
                      <a:pt x="8107" y="6170"/>
                      <a:pt x="27824" y="1122"/>
                    </a:cubicBezTo>
                    <a:cubicBezTo>
                      <a:pt x="47445" y="-3831"/>
                      <a:pt x="67543" y="8075"/>
                      <a:pt x="72591" y="27792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33" name="Graphic 1">
                <a:extLst>
                  <a:ext uri="{FF2B5EF4-FFF2-40B4-BE49-F238E27FC236}">
                    <a16:creationId xmlns:a16="http://schemas.microsoft.com/office/drawing/2014/main" id="{4E32BD39-C212-44E5-8C01-9EF372348C22}"/>
                  </a:ext>
                </a:extLst>
              </p:cNvPr>
              <p:cNvGrpSpPr/>
              <p:nvPr/>
            </p:nvGrpSpPr>
            <p:grpSpPr>
              <a:xfrm>
                <a:off x="4041903" y="5507340"/>
                <a:ext cx="18353" cy="37427"/>
                <a:chOff x="4041903" y="5507340"/>
                <a:chExt cx="18353" cy="37427"/>
              </a:xfrm>
              <a:solidFill>
                <a:schemeClr val="accent1"/>
              </a:solidFill>
            </p:grpSpPr>
            <p:sp>
              <p:nvSpPr>
                <p:cNvPr id="17266" name="Freeform: Shape 17265">
                  <a:extLst>
                    <a:ext uri="{FF2B5EF4-FFF2-40B4-BE49-F238E27FC236}">
                      <a16:creationId xmlns:a16="http://schemas.microsoft.com/office/drawing/2014/main" id="{EF6F2C51-4514-4DFA-9DEA-4CBDAF9AA4DB}"/>
                    </a:ext>
                  </a:extLst>
                </p:cNvPr>
                <p:cNvSpPr/>
                <p:nvPr/>
              </p:nvSpPr>
              <p:spPr>
                <a:xfrm>
                  <a:off x="4041903" y="5507340"/>
                  <a:ext cx="14893" cy="24903"/>
                </a:xfrm>
                <a:custGeom>
                  <a:avLst/>
                  <a:gdLst>
                    <a:gd name="connsiteX0" fmla="*/ 11650 w 14893"/>
                    <a:gd name="connsiteY0" fmla="*/ 9293 h 24903"/>
                    <a:gd name="connsiteX1" fmla="*/ 14889 w 14893"/>
                    <a:gd name="connsiteY1" fmla="*/ 18247 h 24903"/>
                    <a:gd name="connsiteX2" fmla="*/ 10793 w 14893"/>
                    <a:gd name="connsiteY2" fmla="*/ 24533 h 24903"/>
                    <a:gd name="connsiteX3" fmla="*/ 3554 w 14893"/>
                    <a:gd name="connsiteY3" fmla="*/ 22438 h 24903"/>
                    <a:gd name="connsiteX4" fmla="*/ 220 w 14893"/>
                    <a:gd name="connsiteY4" fmla="*/ 13484 h 24903"/>
                    <a:gd name="connsiteX5" fmla="*/ 220 w 14893"/>
                    <a:gd name="connsiteY5" fmla="*/ 4340 h 24903"/>
                    <a:gd name="connsiteX6" fmla="*/ 1744 w 14893"/>
                    <a:gd name="connsiteY6" fmla="*/ 54 h 24903"/>
                    <a:gd name="connsiteX7" fmla="*/ 5649 w 14893"/>
                    <a:gd name="connsiteY7" fmla="*/ 2340 h 24903"/>
                    <a:gd name="connsiteX8" fmla="*/ 11650 w 14893"/>
                    <a:gd name="connsiteY8" fmla="*/ 9293 h 24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893" h="24903">
                      <a:moveTo>
                        <a:pt x="11650" y="9293"/>
                      </a:moveTo>
                      <a:cubicBezTo>
                        <a:pt x="13650" y="12246"/>
                        <a:pt x="14984" y="15389"/>
                        <a:pt x="14889" y="18247"/>
                      </a:cubicBezTo>
                      <a:cubicBezTo>
                        <a:pt x="14889" y="21104"/>
                        <a:pt x="13365" y="23581"/>
                        <a:pt x="10793" y="24533"/>
                      </a:cubicBezTo>
                      <a:cubicBezTo>
                        <a:pt x="8221" y="25486"/>
                        <a:pt x="5459" y="24533"/>
                        <a:pt x="3554" y="22438"/>
                      </a:cubicBezTo>
                      <a:cubicBezTo>
                        <a:pt x="1649" y="20342"/>
                        <a:pt x="601" y="17009"/>
                        <a:pt x="220" y="13484"/>
                      </a:cubicBezTo>
                      <a:cubicBezTo>
                        <a:pt x="-161" y="9960"/>
                        <a:pt x="30" y="6722"/>
                        <a:pt x="220" y="4340"/>
                      </a:cubicBezTo>
                      <a:cubicBezTo>
                        <a:pt x="506" y="1959"/>
                        <a:pt x="887" y="435"/>
                        <a:pt x="1744" y="54"/>
                      </a:cubicBezTo>
                      <a:cubicBezTo>
                        <a:pt x="2601" y="-232"/>
                        <a:pt x="3935" y="626"/>
                        <a:pt x="5649" y="2340"/>
                      </a:cubicBezTo>
                      <a:cubicBezTo>
                        <a:pt x="7364" y="3959"/>
                        <a:pt x="9555" y="6341"/>
                        <a:pt x="11650" y="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67" name="Freeform: Shape 17266">
                  <a:extLst>
                    <a:ext uri="{FF2B5EF4-FFF2-40B4-BE49-F238E27FC236}">
                      <a16:creationId xmlns:a16="http://schemas.microsoft.com/office/drawing/2014/main" id="{74C16123-5790-4046-815C-BA85E7B37917}"/>
                    </a:ext>
                  </a:extLst>
                </p:cNvPr>
                <p:cNvSpPr/>
                <p:nvPr/>
              </p:nvSpPr>
              <p:spPr>
                <a:xfrm rot="-1211234">
                  <a:off x="4050075" y="5530083"/>
                  <a:ext cx="8382" cy="11620"/>
                </a:xfrm>
                <a:custGeom>
                  <a:avLst/>
                  <a:gdLst>
                    <a:gd name="connsiteX0" fmla="*/ 0 w 8382"/>
                    <a:gd name="connsiteY0" fmla="*/ 0 h 11620"/>
                    <a:gd name="connsiteX1" fmla="*/ 8382 w 8382"/>
                    <a:gd name="connsiteY1" fmla="*/ 0 h 11620"/>
                    <a:gd name="connsiteX2" fmla="*/ 8382 w 8382"/>
                    <a:gd name="connsiteY2" fmla="*/ 11621 h 11620"/>
                    <a:gd name="connsiteX3" fmla="*/ 0 w 8382"/>
                    <a:gd name="connsiteY3" fmla="*/ 11621 h 11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82" h="11620">
                      <a:moveTo>
                        <a:pt x="0" y="0"/>
                      </a:moveTo>
                      <a:lnTo>
                        <a:pt x="8382" y="0"/>
                      </a:lnTo>
                      <a:lnTo>
                        <a:pt x="8382" y="11621"/>
                      </a:lnTo>
                      <a:lnTo>
                        <a:pt x="0" y="1162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268" name="Graphic 1">
                  <a:extLst>
                    <a:ext uri="{FF2B5EF4-FFF2-40B4-BE49-F238E27FC236}">
                      <a16:creationId xmlns:a16="http://schemas.microsoft.com/office/drawing/2014/main" id="{51781517-9242-4D9B-A36A-B894307A0E13}"/>
                    </a:ext>
                  </a:extLst>
                </p:cNvPr>
                <p:cNvGrpSpPr/>
                <p:nvPr/>
              </p:nvGrpSpPr>
              <p:grpSpPr>
                <a:xfrm>
                  <a:off x="4052956" y="5539874"/>
                  <a:ext cx="7299" cy="4798"/>
                  <a:chOff x="4052956" y="5539874"/>
                  <a:chExt cx="7299" cy="4798"/>
                </a:xfrm>
                <a:solidFill>
                  <a:srgbClr val="333333"/>
                </a:solidFill>
              </p:grpSpPr>
              <p:sp>
                <p:nvSpPr>
                  <p:cNvPr id="17274" name="Freeform: Shape 17273">
                    <a:extLst>
                      <a:ext uri="{FF2B5EF4-FFF2-40B4-BE49-F238E27FC236}">
                        <a16:creationId xmlns:a16="http://schemas.microsoft.com/office/drawing/2014/main" id="{CB880D9B-2DCE-408E-9031-4720A7075F25}"/>
                      </a:ext>
                    </a:extLst>
                  </p:cNvPr>
                  <p:cNvSpPr/>
                  <p:nvPr/>
                </p:nvSpPr>
                <p:spPr>
                  <a:xfrm>
                    <a:off x="4052956" y="5539874"/>
                    <a:ext cx="6718" cy="3083"/>
                  </a:xfrm>
                  <a:custGeom>
                    <a:avLst/>
                    <a:gdLst>
                      <a:gd name="connsiteX0" fmla="*/ 6693 w 6718"/>
                      <a:gd name="connsiteY0" fmla="*/ 381 h 3083"/>
                      <a:gd name="connsiteX1" fmla="*/ 6407 w 6718"/>
                      <a:gd name="connsiteY1" fmla="*/ 952 h 3083"/>
                      <a:gd name="connsiteX2" fmla="*/ 692 w 6718"/>
                      <a:gd name="connsiteY2" fmla="*/ 3048 h 3083"/>
                      <a:gd name="connsiteX3" fmla="*/ 25 w 6718"/>
                      <a:gd name="connsiteY3" fmla="*/ 2762 h 3083"/>
                      <a:gd name="connsiteX4" fmla="*/ 25 w 6718"/>
                      <a:gd name="connsiteY4" fmla="*/ 2762 h 3083"/>
                      <a:gd name="connsiteX5" fmla="*/ 311 w 6718"/>
                      <a:gd name="connsiteY5" fmla="*/ 2191 h 3083"/>
                      <a:gd name="connsiteX6" fmla="*/ 6026 w 6718"/>
                      <a:gd name="connsiteY6" fmla="*/ 0 h 3083"/>
                      <a:gd name="connsiteX7" fmla="*/ 6693 w 6718"/>
                      <a:gd name="connsiteY7" fmla="*/ 381 h 3083"/>
                      <a:gd name="connsiteX8" fmla="*/ 6693 w 6718"/>
                      <a:gd name="connsiteY8" fmla="*/ 381 h 3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8" h="3083">
                        <a:moveTo>
                          <a:pt x="6693" y="381"/>
                        </a:moveTo>
                        <a:cubicBezTo>
                          <a:pt x="6788" y="667"/>
                          <a:pt x="6598" y="857"/>
                          <a:pt x="6407" y="952"/>
                        </a:cubicBezTo>
                        <a:lnTo>
                          <a:pt x="692" y="3048"/>
                        </a:lnTo>
                        <a:cubicBezTo>
                          <a:pt x="406" y="3143"/>
                          <a:pt x="120" y="3048"/>
                          <a:pt x="25" y="2762"/>
                        </a:cubicBezTo>
                        <a:lnTo>
                          <a:pt x="25" y="2762"/>
                        </a:lnTo>
                        <a:cubicBezTo>
                          <a:pt x="-70" y="2477"/>
                          <a:pt x="120" y="2286"/>
                          <a:pt x="311" y="2191"/>
                        </a:cubicBezTo>
                        <a:lnTo>
                          <a:pt x="6026" y="0"/>
                        </a:lnTo>
                        <a:cubicBezTo>
                          <a:pt x="6312" y="0"/>
                          <a:pt x="6598" y="191"/>
                          <a:pt x="6693" y="381"/>
                        </a:cubicBezTo>
                        <a:lnTo>
                          <a:pt x="6693" y="38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75" name="Freeform: Shape 17274">
                    <a:extLst>
                      <a:ext uri="{FF2B5EF4-FFF2-40B4-BE49-F238E27FC236}">
                        <a16:creationId xmlns:a16="http://schemas.microsoft.com/office/drawing/2014/main" id="{BE40BF04-3183-4B5B-B62F-811381DF9D47}"/>
                      </a:ext>
                    </a:extLst>
                  </p:cNvPr>
                  <p:cNvSpPr/>
                  <p:nvPr/>
                </p:nvSpPr>
                <p:spPr>
                  <a:xfrm>
                    <a:off x="4053136" y="5540636"/>
                    <a:ext cx="6739" cy="3083"/>
                  </a:xfrm>
                  <a:custGeom>
                    <a:avLst/>
                    <a:gdLst>
                      <a:gd name="connsiteX0" fmla="*/ 6703 w 6739"/>
                      <a:gd name="connsiteY0" fmla="*/ 381 h 3083"/>
                      <a:gd name="connsiteX1" fmla="*/ 6418 w 6739"/>
                      <a:gd name="connsiteY1" fmla="*/ 952 h 3083"/>
                      <a:gd name="connsiteX2" fmla="*/ 703 w 6739"/>
                      <a:gd name="connsiteY2" fmla="*/ 3048 h 3083"/>
                      <a:gd name="connsiteX3" fmla="*/ 36 w 6739"/>
                      <a:gd name="connsiteY3" fmla="*/ 2762 h 3083"/>
                      <a:gd name="connsiteX4" fmla="*/ 36 w 6739"/>
                      <a:gd name="connsiteY4" fmla="*/ 2762 h 3083"/>
                      <a:gd name="connsiteX5" fmla="*/ 321 w 6739"/>
                      <a:gd name="connsiteY5" fmla="*/ 2096 h 3083"/>
                      <a:gd name="connsiteX6" fmla="*/ 6037 w 6739"/>
                      <a:gd name="connsiteY6" fmla="*/ 0 h 3083"/>
                      <a:gd name="connsiteX7" fmla="*/ 6703 w 6739"/>
                      <a:gd name="connsiteY7" fmla="*/ 381 h 3083"/>
                      <a:gd name="connsiteX8" fmla="*/ 6703 w 6739"/>
                      <a:gd name="connsiteY8" fmla="*/ 381 h 3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39" h="3083">
                        <a:moveTo>
                          <a:pt x="6703" y="381"/>
                        </a:moveTo>
                        <a:cubicBezTo>
                          <a:pt x="6798" y="667"/>
                          <a:pt x="6703" y="952"/>
                          <a:pt x="6418" y="952"/>
                        </a:cubicBezTo>
                        <a:lnTo>
                          <a:pt x="703" y="3048"/>
                        </a:lnTo>
                        <a:cubicBezTo>
                          <a:pt x="417" y="3143"/>
                          <a:pt x="131" y="3048"/>
                          <a:pt x="36" y="2762"/>
                        </a:cubicBezTo>
                        <a:lnTo>
                          <a:pt x="36" y="2762"/>
                        </a:lnTo>
                        <a:cubicBezTo>
                          <a:pt x="-60" y="2477"/>
                          <a:pt x="36" y="2191"/>
                          <a:pt x="321" y="2096"/>
                        </a:cubicBezTo>
                        <a:lnTo>
                          <a:pt x="6037" y="0"/>
                        </a:lnTo>
                        <a:cubicBezTo>
                          <a:pt x="6322" y="0"/>
                          <a:pt x="6703" y="190"/>
                          <a:pt x="6703" y="381"/>
                        </a:cubicBezTo>
                        <a:lnTo>
                          <a:pt x="6703" y="38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76" name="Freeform: Shape 17275">
                    <a:extLst>
                      <a:ext uri="{FF2B5EF4-FFF2-40B4-BE49-F238E27FC236}">
                        <a16:creationId xmlns:a16="http://schemas.microsoft.com/office/drawing/2014/main" id="{A75370AC-3A45-493B-9BB2-B1578F0261BA}"/>
                      </a:ext>
                    </a:extLst>
                  </p:cNvPr>
                  <p:cNvSpPr/>
                  <p:nvPr/>
                </p:nvSpPr>
                <p:spPr>
                  <a:xfrm>
                    <a:off x="4053528" y="5541553"/>
                    <a:ext cx="6728" cy="3119"/>
                  </a:xfrm>
                  <a:custGeom>
                    <a:avLst/>
                    <a:gdLst>
                      <a:gd name="connsiteX0" fmla="*/ 6693 w 6728"/>
                      <a:gd name="connsiteY0" fmla="*/ 321 h 3119"/>
                      <a:gd name="connsiteX1" fmla="*/ 6407 w 6728"/>
                      <a:gd name="connsiteY1" fmla="*/ 988 h 3119"/>
                      <a:gd name="connsiteX2" fmla="*/ 692 w 6728"/>
                      <a:gd name="connsiteY2" fmla="*/ 3084 h 3119"/>
                      <a:gd name="connsiteX3" fmla="*/ 25 w 6728"/>
                      <a:gd name="connsiteY3" fmla="*/ 2798 h 3119"/>
                      <a:gd name="connsiteX4" fmla="*/ 25 w 6728"/>
                      <a:gd name="connsiteY4" fmla="*/ 2798 h 3119"/>
                      <a:gd name="connsiteX5" fmla="*/ 311 w 6728"/>
                      <a:gd name="connsiteY5" fmla="*/ 2131 h 3119"/>
                      <a:gd name="connsiteX6" fmla="*/ 6026 w 6728"/>
                      <a:gd name="connsiteY6" fmla="*/ 36 h 3119"/>
                      <a:gd name="connsiteX7" fmla="*/ 6693 w 6728"/>
                      <a:gd name="connsiteY7" fmla="*/ 321 h 3119"/>
                      <a:gd name="connsiteX8" fmla="*/ 6693 w 6728"/>
                      <a:gd name="connsiteY8" fmla="*/ 321 h 3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28" h="3119">
                        <a:moveTo>
                          <a:pt x="6693" y="321"/>
                        </a:moveTo>
                        <a:cubicBezTo>
                          <a:pt x="6788" y="607"/>
                          <a:pt x="6693" y="798"/>
                          <a:pt x="6407" y="988"/>
                        </a:cubicBezTo>
                        <a:lnTo>
                          <a:pt x="692" y="3084"/>
                        </a:lnTo>
                        <a:cubicBezTo>
                          <a:pt x="406" y="3179"/>
                          <a:pt x="120" y="3084"/>
                          <a:pt x="25" y="2798"/>
                        </a:cubicBezTo>
                        <a:lnTo>
                          <a:pt x="25" y="2798"/>
                        </a:lnTo>
                        <a:cubicBezTo>
                          <a:pt x="-70" y="2512"/>
                          <a:pt x="120" y="2227"/>
                          <a:pt x="311" y="2131"/>
                        </a:cubicBezTo>
                        <a:lnTo>
                          <a:pt x="6026" y="36"/>
                        </a:lnTo>
                        <a:cubicBezTo>
                          <a:pt x="6312" y="-60"/>
                          <a:pt x="6598" y="36"/>
                          <a:pt x="6693" y="321"/>
                        </a:cubicBezTo>
                        <a:lnTo>
                          <a:pt x="6693" y="32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269" name="Graphic 1">
                  <a:extLst>
                    <a:ext uri="{FF2B5EF4-FFF2-40B4-BE49-F238E27FC236}">
                      <a16:creationId xmlns:a16="http://schemas.microsoft.com/office/drawing/2014/main" id="{EEB2CD2C-6BD0-49D1-8736-20C3D1825399}"/>
                    </a:ext>
                  </a:extLst>
                </p:cNvPr>
                <p:cNvGrpSpPr/>
                <p:nvPr/>
              </p:nvGrpSpPr>
              <p:grpSpPr>
                <a:xfrm>
                  <a:off x="4046886" y="5522157"/>
                  <a:ext cx="7810" cy="9239"/>
                  <a:chOff x="4046886" y="5522157"/>
                  <a:chExt cx="7810" cy="9239"/>
                </a:xfrm>
                <a:solidFill>
                  <a:srgbClr val="000000"/>
                </a:solidFill>
              </p:grpSpPr>
              <p:sp>
                <p:nvSpPr>
                  <p:cNvPr id="17271" name="Freeform: Shape 17270">
                    <a:extLst>
                      <a:ext uri="{FF2B5EF4-FFF2-40B4-BE49-F238E27FC236}">
                        <a16:creationId xmlns:a16="http://schemas.microsoft.com/office/drawing/2014/main" id="{6542A833-6A03-483E-96C9-BE2FDF35ABE9}"/>
                      </a:ext>
                    </a:extLst>
                  </p:cNvPr>
                  <p:cNvSpPr/>
                  <p:nvPr/>
                </p:nvSpPr>
                <p:spPr>
                  <a:xfrm>
                    <a:off x="4046886" y="5524253"/>
                    <a:ext cx="3143" cy="7143"/>
                  </a:xfrm>
                  <a:custGeom>
                    <a:avLst/>
                    <a:gdLst>
                      <a:gd name="connsiteX0" fmla="*/ 0 w 3143"/>
                      <a:gd name="connsiteY0" fmla="*/ 190 h 7143"/>
                      <a:gd name="connsiteX1" fmla="*/ 476 w 3143"/>
                      <a:gd name="connsiteY1" fmla="*/ 0 h 7143"/>
                      <a:gd name="connsiteX2" fmla="*/ 3143 w 3143"/>
                      <a:gd name="connsiteY2" fmla="*/ 6953 h 7143"/>
                      <a:gd name="connsiteX3" fmla="*/ 2572 w 3143"/>
                      <a:gd name="connsiteY3" fmla="*/ 7144 h 7143"/>
                      <a:gd name="connsiteX4" fmla="*/ 0 w 3143"/>
                      <a:gd name="connsiteY4" fmla="*/ 190 h 7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" h="7143">
                        <a:moveTo>
                          <a:pt x="0" y="190"/>
                        </a:moveTo>
                        <a:lnTo>
                          <a:pt x="476" y="0"/>
                        </a:lnTo>
                        <a:lnTo>
                          <a:pt x="3143" y="6953"/>
                        </a:lnTo>
                        <a:lnTo>
                          <a:pt x="2572" y="7144"/>
                        </a:lnTo>
                        <a:lnTo>
                          <a:pt x="0" y="1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72" name="Freeform: Shape 17271">
                    <a:extLst>
                      <a:ext uri="{FF2B5EF4-FFF2-40B4-BE49-F238E27FC236}">
                        <a16:creationId xmlns:a16="http://schemas.microsoft.com/office/drawing/2014/main" id="{C2CF8ED6-B965-4733-B476-27EB686C46E9}"/>
                      </a:ext>
                    </a:extLst>
                  </p:cNvPr>
                  <p:cNvSpPr/>
                  <p:nvPr/>
                </p:nvSpPr>
                <p:spPr>
                  <a:xfrm>
                    <a:off x="4051553" y="5522538"/>
                    <a:ext cx="3143" cy="7143"/>
                  </a:xfrm>
                  <a:custGeom>
                    <a:avLst/>
                    <a:gdLst>
                      <a:gd name="connsiteX0" fmla="*/ 0 w 3143"/>
                      <a:gd name="connsiteY0" fmla="*/ 191 h 7143"/>
                      <a:gd name="connsiteX1" fmla="*/ 572 w 3143"/>
                      <a:gd name="connsiteY1" fmla="*/ 0 h 7143"/>
                      <a:gd name="connsiteX2" fmla="*/ 3143 w 3143"/>
                      <a:gd name="connsiteY2" fmla="*/ 6953 h 7143"/>
                      <a:gd name="connsiteX3" fmla="*/ 2572 w 3143"/>
                      <a:gd name="connsiteY3" fmla="*/ 7144 h 7143"/>
                      <a:gd name="connsiteX4" fmla="*/ 0 w 3143"/>
                      <a:gd name="connsiteY4" fmla="*/ 191 h 7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" h="7143">
                        <a:moveTo>
                          <a:pt x="0" y="191"/>
                        </a:moveTo>
                        <a:lnTo>
                          <a:pt x="572" y="0"/>
                        </a:lnTo>
                        <a:lnTo>
                          <a:pt x="3143" y="6953"/>
                        </a:lnTo>
                        <a:lnTo>
                          <a:pt x="2572" y="7144"/>
                        </a:lnTo>
                        <a:lnTo>
                          <a:pt x="0" y="19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73" name="Freeform: Shape 17272">
                    <a:extLst>
                      <a:ext uri="{FF2B5EF4-FFF2-40B4-BE49-F238E27FC236}">
                        <a16:creationId xmlns:a16="http://schemas.microsoft.com/office/drawing/2014/main" id="{740FFDB1-9620-45A0-98B5-A69DF1B4EA46}"/>
                      </a:ext>
                    </a:extLst>
                  </p:cNvPr>
                  <p:cNvSpPr/>
                  <p:nvPr/>
                </p:nvSpPr>
                <p:spPr>
                  <a:xfrm>
                    <a:off x="4046886" y="5522157"/>
                    <a:ext cx="5396" cy="2666"/>
                  </a:xfrm>
                  <a:custGeom>
                    <a:avLst/>
                    <a:gdLst>
                      <a:gd name="connsiteX0" fmla="*/ 1524 w 5396"/>
                      <a:gd name="connsiteY0" fmla="*/ 2286 h 2666"/>
                      <a:gd name="connsiteX1" fmla="*/ 1238 w 5396"/>
                      <a:gd name="connsiteY1" fmla="*/ 1524 h 2666"/>
                      <a:gd name="connsiteX2" fmla="*/ 1238 w 5396"/>
                      <a:gd name="connsiteY2" fmla="*/ 1524 h 2666"/>
                      <a:gd name="connsiteX3" fmla="*/ 953 w 5396"/>
                      <a:gd name="connsiteY3" fmla="*/ 1429 h 2666"/>
                      <a:gd name="connsiteX4" fmla="*/ 953 w 5396"/>
                      <a:gd name="connsiteY4" fmla="*/ 1429 h 2666"/>
                      <a:gd name="connsiteX5" fmla="*/ 762 w 5396"/>
                      <a:gd name="connsiteY5" fmla="*/ 1524 h 2666"/>
                      <a:gd name="connsiteX6" fmla="*/ 762 w 5396"/>
                      <a:gd name="connsiteY6" fmla="*/ 1524 h 2666"/>
                      <a:gd name="connsiteX7" fmla="*/ 571 w 5396"/>
                      <a:gd name="connsiteY7" fmla="*/ 1905 h 2666"/>
                      <a:gd name="connsiteX8" fmla="*/ 571 w 5396"/>
                      <a:gd name="connsiteY8" fmla="*/ 1905 h 2666"/>
                      <a:gd name="connsiteX9" fmla="*/ 571 w 5396"/>
                      <a:gd name="connsiteY9" fmla="*/ 2096 h 2666"/>
                      <a:gd name="connsiteX10" fmla="*/ 571 w 5396"/>
                      <a:gd name="connsiteY10" fmla="*/ 2096 h 2666"/>
                      <a:gd name="connsiteX11" fmla="*/ 286 w 5396"/>
                      <a:gd name="connsiteY11" fmla="*/ 2381 h 2666"/>
                      <a:gd name="connsiteX12" fmla="*/ 286 w 5396"/>
                      <a:gd name="connsiteY12" fmla="*/ 2381 h 2666"/>
                      <a:gd name="connsiteX13" fmla="*/ 0 w 5396"/>
                      <a:gd name="connsiteY13" fmla="*/ 2096 h 2666"/>
                      <a:gd name="connsiteX14" fmla="*/ 0 w 5396"/>
                      <a:gd name="connsiteY14" fmla="*/ 2096 h 2666"/>
                      <a:gd name="connsiteX15" fmla="*/ 0 w 5396"/>
                      <a:gd name="connsiteY15" fmla="*/ 1810 h 2666"/>
                      <a:gd name="connsiteX16" fmla="*/ 0 w 5396"/>
                      <a:gd name="connsiteY16" fmla="*/ 1810 h 2666"/>
                      <a:gd name="connsiteX17" fmla="*/ 381 w 5396"/>
                      <a:gd name="connsiteY17" fmla="*/ 1048 h 2666"/>
                      <a:gd name="connsiteX18" fmla="*/ 381 w 5396"/>
                      <a:gd name="connsiteY18" fmla="*/ 1048 h 2666"/>
                      <a:gd name="connsiteX19" fmla="*/ 953 w 5396"/>
                      <a:gd name="connsiteY19" fmla="*/ 857 h 2666"/>
                      <a:gd name="connsiteX20" fmla="*/ 953 w 5396"/>
                      <a:gd name="connsiteY20" fmla="*/ 857 h 2666"/>
                      <a:gd name="connsiteX21" fmla="*/ 1334 w 5396"/>
                      <a:gd name="connsiteY21" fmla="*/ 952 h 2666"/>
                      <a:gd name="connsiteX22" fmla="*/ 1334 w 5396"/>
                      <a:gd name="connsiteY22" fmla="*/ 952 h 2666"/>
                      <a:gd name="connsiteX23" fmla="*/ 1905 w 5396"/>
                      <a:gd name="connsiteY23" fmla="*/ 572 h 2666"/>
                      <a:gd name="connsiteX24" fmla="*/ 1905 w 5396"/>
                      <a:gd name="connsiteY24" fmla="*/ 572 h 2666"/>
                      <a:gd name="connsiteX25" fmla="*/ 2096 w 5396"/>
                      <a:gd name="connsiteY25" fmla="*/ 572 h 2666"/>
                      <a:gd name="connsiteX26" fmla="*/ 2096 w 5396"/>
                      <a:gd name="connsiteY26" fmla="*/ 572 h 2666"/>
                      <a:gd name="connsiteX27" fmla="*/ 2572 w 5396"/>
                      <a:gd name="connsiteY27" fmla="*/ 667 h 2666"/>
                      <a:gd name="connsiteX28" fmla="*/ 2572 w 5396"/>
                      <a:gd name="connsiteY28" fmla="*/ 667 h 2666"/>
                      <a:gd name="connsiteX29" fmla="*/ 3048 w 5396"/>
                      <a:gd name="connsiteY29" fmla="*/ 381 h 2666"/>
                      <a:gd name="connsiteX30" fmla="*/ 3048 w 5396"/>
                      <a:gd name="connsiteY30" fmla="*/ 381 h 2666"/>
                      <a:gd name="connsiteX31" fmla="*/ 3238 w 5396"/>
                      <a:gd name="connsiteY31" fmla="*/ 381 h 2666"/>
                      <a:gd name="connsiteX32" fmla="*/ 3238 w 5396"/>
                      <a:gd name="connsiteY32" fmla="*/ 381 h 2666"/>
                      <a:gd name="connsiteX33" fmla="*/ 3620 w 5396"/>
                      <a:gd name="connsiteY33" fmla="*/ 476 h 2666"/>
                      <a:gd name="connsiteX34" fmla="*/ 3620 w 5396"/>
                      <a:gd name="connsiteY34" fmla="*/ 476 h 2666"/>
                      <a:gd name="connsiteX35" fmla="*/ 4667 w 5396"/>
                      <a:gd name="connsiteY35" fmla="*/ 0 h 2666"/>
                      <a:gd name="connsiteX36" fmla="*/ 4667 w 5396"/>
                      <a:gd name="connsiteY36" fmla="*/ 0 h 2666"/>
                      <a:gd name="connsiteX37" fmla="*/ 5334 w 5396"/>
                      <a:gd name="connsiteY37" fmla="*/ 286 h 2666"/>
                      <a:gd name="connsiteX38" fmla="*/ 5334 w 5396"/>
                      <a:gd name="connsiteY38" fmla="*/ 286 h 2666"/>
                      <a:gd name="connsiteX39" fmla="*/ 5239 w 5396"/>
                      <a:gd name="connsiteY39" fmla="*/ 667 h 2666"/>
                      <a:gd name="connsiteX40" fmla="*/ 5239 w 5396"/>
                      <a:gd name="connsiteY40" fmla="*/ 667 h 2666"/>
                      <a:gd name="connsiteX41" fmla="*/ 4858 w 5396"/>
                      <a:gd name="connsiteY41" fmla="*/ 667 h 2666"/>
                      <a:gd name="connsiteX42" fmla="*/ 4858 w 5396"/>
                      <a:gd name="connsiteY42" fmla="*/ 667 h 2666"/>
                      <a:gd name="connsiteX43" fmla="*/ 4667 w 5396"/>
                      <a:gd name="connsiteY43" fmla="*/ 572 h 2666"/>
                      <a:gd name="connsiteX44" fmla="*/ 4667 w 5396"/>
                      <a:gd name="connsiteY44" fmla="*/ 572 h 2666"/>
                      <a:gd name="connsiteX45" fmla="*/ 4096 w 5396"/>
                      <a:gd name="connsiteY45" fmla="*/ 857 h 2666"/>
                      <a:gd name="connsiteX46" fmla="*/ 4096 w 5396"/>
                      <a:gd name="connsiteY46" fmla="*/ 857 h 2666"/>
                      <a:gd name="connsiteX47" fmla="*/ 4477 w 5396"/>
                      <a:gd name="connsiteY47" fmla="*/ 1619 h 2666"/>
                      <a:gd name="connsiteX48" fmla="*/ 4477 w 5396"/>
                      <a:gd name="connsiteY48" fmla="*/ 1619 h 2666"/>
                      <a:gd name="connsiteX49" fmla="*/ 4381 w 5396"/>
                      <a:gd name="connsiteY49" fmla="*/ 2000 h 2666"/>
                      <a:gd name="connsiteX50" fmla="*/ 4381 w 5396"/>
                      <a:gd name="connsiteY50" fmla="*/ 2000 h 2666"/>
                      <a:gd name="connsiteX51" fmla="*/ 3905 w 5396"/>
                      <a:gd name="connsiteY51" fmla="*/ 2286 h 2666"/>
                      <a:gd name="connsiteX52" fmla="*/ 3905 w 5396"/>
                      <a:gd name="connsiteY52" fmla="*/ 2286 h 2666"/>
                      <a:gd name="connsiteX53" fmla="*/ 3429 w 5396"/>
                      <a:gd name="connsiteY53" fmla="*/ 1905 h 2666"/>
                      <a:gd name="connsiteX54" fmla="*/ 3429 w 5396"/>
                      <a:gd name="connsiteY54" fmla="*/ 1905 h 2666"/>
                      <a:gd name="connsiteX55" fmla="*/ 3334 w 5396"/>
                      <a:gd name="connsiteY55" fmla="*/ 2191 h 2666"/>
                      <a:gd name="connsiteX56" fmla="*/ 3334 w 5396"/>
                      <a:gd name="connsiteY56" fmla="*/ 2191 h 2666"/>
                      <a:gd name="connsiteX57" fmla="*/ 3143 w 5396"/>
                      <a:gd name="connsiteY57" fmla="*/ 2286 h 2666"/>
                      <a:gd name="connsiteX58" fmla="*/ 3143 w 5396"/>
                      <a:gd name="connsiteY58" fmla="*/ 2286 h 2666"/>
                      <a:gd name="connsiteX59" fmla="*/ 2477 w 5396"/>
                      <a:gd name="connsiteY59" fmla="*/ 1333 h 2666"/>
                      <a:gd name="connsiteX60" fmla="*/ 2477 w 5396"/>
                      <a:gd name="connsiteY60" fmla="*/ 1333 h 2666"/>
                      <a:gd name="connsiteX61" fmla="*/ 2191 w 5396"/>
                      <a:gd name="connsiteY61" fmla="*/ 1238 h 2666"/>
                      <a:gd name="connsiteX62" fmla="*/ 2191 w 5396"/>
                      <a:gd name="connsiteY62" fmla="*/ 1238 h 2666"/>
                      <a:gd name="connsiteX63" fmla="*/ 2191 w 5396"/>
                      <a:gd name="connsiteY63" fmla="*/ 1143 h 2666"/>
                      <a:gd name="connsiteX64" fmla="*/ 2191 w 5396"/>
                      <a:gd name="connsiteY64" fmla="*/ 1238 h 2666"/>
                      <a:gd name="connsiteX65" fmla="*/ 2000 w 5396"/>
                      <a:gd name="connsiteY65" fmla="*/ 1429 h 2666"/>
                      <a:gd name="connsiteX66" fmla="*/ 2000 w 5396"/>
                      <a:gd name="connsiteY66" fmla="*/ 1429 h 2666"/>
                      <a:gd name="connsiteX67" fmla="*/ 2477 w 5396"/>
                      <a:gd name="connsiteY67" fmla="*/ 2286 h 2666"/>
                      <a:gd name="connsiteX68" fmla="*/ 2477 w 5396"/>
                      <a:gd name="connsiteY68" fmla="*/ 2286 h 2666"/>
                      <a:gd name="connsiteX69" fmla="*/ 2477 w 5396"/>
                      <a:gd name="connsiteY69" fmla="*/ 2286 h 2666"/>
                      <a:gd name="connsiteX70" fmla="*/ 2096 w 5396"/>
                      <a:gd name="connsiteY70" fmla="*/ 2667 h 2666"/>
                      <a:gd name="connsiteX71" fmla="*/ 2096 w 5396"/>
                      <a:gd name="connsiteY71" fmla="*/ 2667 h 2666"/>
                      <a:gd name="connsiteX72" fmla="*/ 1524 w 5396"/>
                      <a:gd name="connsiteY72" fmla="*/ 2286 h 2666"/>
                      <a:gd name="connsiteX73" fmla="*/ 1524 w 5396"/>
                      <a:gd name="connsiteY73" fmla="*/ 2286 h 2666"/>
                      <a:gd name="connsiteX74" fmla="*/ 3238 w 5396"/>
                      <a:gd name="connsiteY74" fmla="*/ 1333 h 2666"/>
                      <a:gd name="connsiteX75" fmla="*/ 3238 w 5396"/>
                      <a:gd name="connsiteY75" fmla="*/ 1238 h 2666"/>
                      <a:gd name="connsiteX76" fmla="*/ 3238 w 5396"/>
                      <a:gd name="connsiteY76" fmla="*/ 1238 h 2666"/>
                      <a:gd name="connsiteX77" fmla="*/ 3238 w 5396"/>
                      <a:gd name="connsiteY77" fmla="*/ 1048 h 2666"/>
                      <a:gd name="connsiteX78" fmla="*/ 3238 w 5396"/>
                      <a:gd name="connsiteY78" fmla="*/ 1048 h 2666"/>
                      <a:gd name="connsiteX79" fmla="*/ 3143 w 5396"/>
                      <a:gd name="connsiteY79" fmla="*/ 1048 h 2666"/>
                      <a:gd name="connsiteX80" fmla="*/ 3143 w 5396"/>
                      <a:gd name="connsiteY80" fmla="*/ 1048 h 2666"/>
                      <a:gd name="connsiteX81" fmla="*/ 3143 w 5396"/>
                      <a:gd name="connsiteY81" fmla="*/ 952 h 2666"/>
                      <a:gd name="connsiteX82" fmla="*/ 3143 w 5396"/>
                      <a:gd name="connsiteY82" fmla="*/ 1048 h 2666"/>
                      <a:gd name="connsiteX83" fmla="*/ 3048 w 5396"/>
                      <a:gd name="connsiteY83" fmla="*/ 1143 h 2666"/>
                      <a:gd name="connsiteX84" fmla="*/ 3048 w 5396"/>
                      <a:gd name="connsiteY84" fmla="*/ 1143 h 2666"/>
                      <a:gd name="connsiteX85" fmla="*/ 3238 w 5396"/>
                      <a:gd name="connsiteY85" fmla="*/ 1333 h 2666"/>
                      <a:gd name="connsiteX86" fmla="*/ 3238 w 5396"/>
                      <a:gd name="connsiteY86" fmla="*/ 1333 h 2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</a:cxnLst>
                    <a:rect l="l" t="t" r="r" b="b"/>
                    <a:pathLst>
                      <a:path w="5396" h="2666">
                        <a:moveTo>
                          <a:pt x="1524" y="2286"/>
                        </a:moveTo>
                        <a:cubicBezTo>
                          <a:pt x="1334" y="2096"/>
                          <a:pt x="1238" y="1810"/>
                          <a:pt x="1238" y="1524"/>
                        </a:cubicBezTo>
                        <a:lnTo>
                          <a:pt x="1238" y="1524"/>
                        </a:lnTo>
                        <a:cubicBezTo>
                          <a:pt x="1143" y="1524"/>
                          <a:pt x="1048" y="1429"/>
                          <a:pt x="953" y="1429"/>
                        </a:cubicBezTo>
                        <a:lnTo>
                          <a:pt x="953" y="1429"/>
                        </a:lnTo>
                        <a:cubicBezTo>
                          <a:pt x="857" y="1429"/>
                          <a:pt x="762" y="1429"/>
                          <a:pt x="762" y="1524"/>
                        </a:cubicBezTo>
                        <a:lnTo>
                          <a:pt x="762" y="1524"/>
                        </a:lnTo>
                        <a:cubicBezTo>
                          <a:pt x="571" y="1715"/>
                          <a:pt x="571" y="1715"/>
                          <a:pt x="571" y="1905"/>
                        </a:cubicBezTo>
                        <a:lnTo>
                          <a:pt x="571" y="1905"/>
                        </a:lnTo>
                        <a:cubicBezTo>
                          <a:pt x="571" y="2000"/>
                          <a:pt x="571" y="2000"/>
                          <a:pt x="571" y="2096"/>
                        </a:cubicBezTo>
                        <a:lnTo>
                          <a:pt x="571" y="2096"/>
                        </a:lnTo>
                        <a:cubicBezTo>
                          <a:pt x="571" y="2286"/>
                          <a:pt x="476" y="2381"/>
                          <a:pt x="286" y="2381"/>
                        </a:cubicBezTo>
                        <a:lnTo>
                          <a:pt x="286" y="2381"/>
                        </a:lnTo>
                        <a:cubicBezTo>
                          <a:pt x="95" y="2381"/>
                          <a:pt x="0" y="2286"/>
                          <a:pt x="0" y="2096"/>
                        </a:cubicBezTo>
                        <a:lnTo>
                          <a:pt x="0" y="2096"/>
                        </a:lnTo>
                        <a:cubicBezTo>
                          <a:pt x="0" y="2000"/>
                          <a:pt x="0" y="1905"/>
                          <a:pt x="0" y="1810"/>
                        </a:cubicBezTo>
                        <a:lnTo>
                          <a:pt x="0" y="1810"/>
                        </a:lnTo>
                        <a:cubicBezTo>
                          <a:pt x="0" y="1619"/>
                          <a:pt x="95" y="1238"/>
                          <a:pt x="381" y="1048"/>
                        </a:cubicBezTo>
                        <a:lnTo>
                          <a:pt x="381" y="1048"/>
                        </a:lnTo>
                        <a:cubicBezTo>
                          <a:pt x="571" y="952"/>
                          <a:pt x="762" y="857"/>
                          <a:pt x="953" y="857"/>
                        </a:cubicBezTo>
                        <a:lnTo>
                          <a:pt x="953" y="857"/>
                        </a:lnTo>
                        <a:cubicBezTo>
                          <a:pt x="1143" y="857"/>
                          <a:pt x="1238" y="857"/>
                          <a:pt x="1334" y="952"/>
                        </a:cubicBezTo>
                        <a:lnTo>
                          <a:pt x="1334" y="952"/>
                        </a:lnTo>
                        <a:cubicBezTo>
                          <a:pt x="1429" y="762"/>
                          <a:pt x="1619" y="572"/>
                          <a:pt x="1905" y="572"/>
                        </a:cubicBezTo>
                        <a:lnTo>
                          <a:pt x="1905" y="572"/>
                        </a:lnTo>
                        <a:cubicBezTo>
                          <a:pt x="1905" y="572"/>
                          <a:pt x="2000" y="572"/>
                          <a:pt x="2096" y="572"/>
                        </a:cubicBezTo>
                        <a:lnTo>
                          <a:pt x="2096" y="572"/>
                        </a:lnTo>
                        <a:cubicBezTo>
                          <a:pt x="2286" y="572"/>
                          <a:pt x="2381" y="667"/>
                          <a:pt x="2572" y="667"/>
                        </a:cubicBezTo>
                        <a:lnTo>
                          <a:pt x="2572" y="667"/>
                        </a:lnTo>
                        <a:cubicBezTo>
                          <a:pt x="2667" y="572"/>
                          <a:pt x="2858" y="476"/>
                          <a:pt x="3048" y="381"/>
                        </a:cubicBezTo>
                        <a:lnTo>
                          <a:pt x="3048" y="381"/>
                        </a:lnTo>
                        <a:cubicBezTo>
                          <a:pt x="3048" y="381"/>
                          <a:pt x="3143" y="381"/>
                          <a:pt x="3238" y="381"/>
                        </a:cubicBezTo>
                        <a:lnTo>
                          <a:pt x="3238" y="381"/>
                        </a:lnTo>
                        <a:cubicBezTo>
                          <a:pt x="3334" y="381"/>
                          <a:pt x="3429" y="381"/>
                          <a:pt x="3620" y="476"/>
                        </a:cubicBezTo>
                        <a:lnTo>
                          <a:pt x="3620" y="476"/>
                        </a:lnTo>
                        <a:cubicBezTo>
                          <a:pt x="3905" y="191"/>
                          <a:pt x="4286" y="0"/>
                          <a:pt x="4667" y="0"/>
                        </a:cubicBezTo>
                        <a:lnTo>
                          <a:pt x="4667" y="0"/>
                        </a:lnTo>
                        <a:cubicBezTo>
                          <a:pt x="4858" y="0"/>
                          <a:pt x="5144" y="95"/>
                          <a:pt x="5334" y="286"/>
                        </a:cubicBezTo>
                        <a:lnTo>
                          <a:pt x="5334" y="286"/>
                        </a:lnTo>
                        <a:cubicBezTo>
                          <a:pt x="5429" y="381"/>
                          <a:pt x="5429" y="572"/>
                          <a:pt x="5239" y="667"/>
                        </a:cubicBezTo>
                        <a:lnTo>
                          <a:pt x="5239" y="667"/>
                        </a:lnTo>
                        <a:cubicBezTo>
                          <a:pt x="5144" y="762"/>
                          <a:pt x="4953" y="762"/>
                          <a:pt x="4858" y="667"/>
                        </a:cubicBezTo>
                        <a:lnTo>
                          <a:pt x="4858" y="667"/>
                        </a:lnTo>
                        <a:cubicBezTo>
                          <a:pt x="4763" y="572"/>
                          <a:pt x="4763" y="572"/>
                          <a:pt x="4667" y="572"/>
                        </a:cubicBezTo>
                        <a:lnTo>
                          <a:pt x="4667" y="572"/>
                        </a:lnTo>
                        <a:cubicBezTo>
                          <a:pt x="4477" y="572"/>
                          <a:pt x="4286" y="667"/>
                          <a:pt x="4096" y="857"/>
                        </a:cubicBezTo>
                        <a:lnTo>
                          <a:pt x="4096" y="857"/>
                        </a:lnTo>
                        <a:cubicBezTo>
                          <a:pt x="4286" y="1048"/>
                          <a:pt x="4477" y="1333"/>
                          <a:pt x="4477" y="1619"/>
                        </a:cubicBezTo>
                        <a:lnTo>
                          <a:pt x="4477" y="1619"/>
                        </a:lnTo>
                        <a:cubicBezTo>
                          <a:pt x="4477" y="1715"/>
                          <a:pt x="4477" y="1810"/>
                          <a:pt x="4381" y="2000"/>
                        </a:cubicBezTo>
                        <a:lnTo>
                          <a:pt x="4381" y="2000"/>
                        </a:lnTo>
                        <a:cubicBezTo>
                          <a:pt x="4286" y="2096"/>
                          <a:pt x="4096" y="2286"/>
                          <a:pt x="3905" y="2286"/>
                        </a:cubicBezTo>
                        <a:lnTo>
                          <a:pt x="3905" y="2286"/>
                        </a:lnTo>
                        <a:cubicBezTo>
                          <a:pt x="3715" y="2286"/>
                          <a:pt x="3524" y="2096"/>
                          <a:pt x="3429" y="1905"/>
                        </a:cubicBezTo>
                        <a:lnTo>
                          <a:pt x="3429" y="1905"/>
                        </a:lnTo>
                        <a:cubicBezTo>
                          <a:pt x="3429" y="2000"/>
                          <a:pt x="3429" y="2096"/>
                          <a:pt x="3334" y="2191"/>
                        </a:cubicBezTo>
                        <a:lnTo>
                          <a:pt x="3334" y="2191"/>
                        </a:lnTo>
                        <a:cubicBezTo>
                          <a:pt x="3238" y="2286"/>
                          <a:pt x="3143" y="2286"/>
                          <a:pt x="3143" y="2286"/>
                        </a:cubicBezTo>
                        <a:lnTo>
                          <a:pt x="3143" y="2286"/>
                        </a:lnTo>
                        <a:cubicBezTo>
                          <a:pt x="2667" y="2191"/>
                          <a:pt x="2572" y="1810"/>
                          <a:pt x="2477" y="1333"/>
                        </a:cubicBezTo>
                        <a:lnTo>
                          <a:pt x="2477" y="1333"/>
                        </a:lnTo>
                        <a:cubicBezTo>
                          <a:pt x="2381" y="1238"/>
                          <a:pt x="2191" y="1238"/>
                          <a:pt x="2191" y="1238"/>
                        </a:cubicBezTo>
                        <a:lnTo>
                          <a:pt x="2191" y="1238"/>
                        </a:lnTo>
                        <a:lnTo>
                          <a:pt x="2191" y="1143"/>
                        </a:lnTo>
                        <a:lnTo>
                          <a:pt x="2191" y="1238"/>
                        </a:lnTo>
                        <a:cubicBezTo>
                          <a:pt x="2096" y="1238"/>
                          <a:pt x="2000" y="1333"/>
                          <a:pt x="2000" y="1429"/>
                        </a:cubicBezTo>
                        <a:lnTo>
                          <a:pt x="2000" y="1429"/>
                        </a:lnTo>
                        <a:cubicBezTo>
                          <a:pt x="2191" y="1619"/>
                          <a:pt x="2477" y="1905"/>
                          <a:pt x="2477" y="2286"/>
                        </a:cubicBezTo>
                        <a:lnTo>
                          <a:pt x="2477" y="2286"/>
                        </a:lnTo>
                        <a:lnTo>
                          <a:pt x="2477" y="2286"/>
                        </a:lnTo>
                        <a:cubicBezTo>
                          <a:pt x="2477" y="2477"/>
                          <a:pt x="2286" y="2667"/>
                          <a:pt x="2096" y="2667"/>
                        </a:cubicBezTo>
                        <a:lnTo>
                          <a:pt x="2096" y="2667"/>
                        </a:lnTo>
                        <a:cubicBezTo>
                          <a:pt x="1714" y="2572"/>
                          <a:pt x="1619" y="2477"/>
                          <a:pt x="1524" y="2286"/>
                        </a:cubicBezTo>
                        <a:lnTo>
                          <a:pt x="1524" y="2286"/>
                        </a:lnTo>
                        <a:close/>
                        <a:moveTo>
                          <a:pt x="3238" y="1333"/>
                        </a:moveTo>
                        <a:cubicBezTo>
                          <a:pt x="3238" y="1333"/>
                          <a:pt x="3238" y="1238"/>
                          <a:pt x="3238" y="1238"/>
                        </a:cubicBezTo>
                        <a:lnTo>
                          <a:pt x="3238" y="1238"/>
                        </a:lnTo>
                        <a:cubicBezTo>
                          <a:pt x="3238" y="1143"/>
                          <a:pt x="3238" y="1143"/>
                          <a:pt x="3238" y="1048"/>
                        </a:cubicBezTo>
                        <a:lnTo>
                          <a:pt x="3238" y="1048"/>
                        </a:lnTo>
                        <a:cubicBezTo>
                          <a:pt x="3238" y="1048"/>
                          <a:pt x="3143" y="1048"/>
                          <a:pt x="3143" y="1048"/>
                        </a:cubicBezTo>
                        <a:lnTo>
                          <a:pt x="3143" y="1048"/>
                        </a:lnTo>
                        <a:lnTo>
                          <a:pt x="3143" y="952"/>
                        </a:lnTo>
                        <a:lnTo>
                          <a:pt x="3143" y="1048"/>
                        </a:lnTo>
                        <a:cubicBezTo>
                          <a:pt x="3048" y="1048"/>
                          <a:pt x="3048" y="1048"/>
                          <a:pt x="3048" y="1143"/>
                        </a:cubicBezTo>
                        <a:lnTo>
                          <a:pt x="3048" y="1143"/>
                        </a:lnTo>
                        <a:cubicBezTo>
                          <a:pt x="3048" y="1143"/>
                          <a:pt x="3143" y="1238"/>
                          <a:pt x="3238" y="1333"/>
                        </a:cubicBezTo>
                        <a:lnTo>
                          <a:pt x="3238" y="13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270" name="Freeform: Shape 17269">
                  <a:extLst>
                    <a:ext uri="{FF2B5EF4-FFF2-40B4-BE49-F238E27FC236}">
                      <a16:creationId xmlns:a16="http://schemas.microsoft.com/office/drawing/2014/main" id="{BF62571E-014E-43C9-BAC2-0D139E7A832E}"/>
                    </a:ext>
                  </a:extLst>
                </p:cNvPr>
                <p:cNvSpPr/>
                <p:nvPr/>
              </p:nvSpPr>
              <p:spPr>
                <a:xfrm>
                  <a:off x="4055613" y="5543129"/>
                  <a:ext cx="2738" cy="1638"/>
                </a:xfrm>
                <a:custGeom>
                  <a:avLst/>
                  <a:gdLst>
                    <a:gd name="connsiteX0" fmla="*/ 2703 w 2738"/>
                    <a:gd name="connsiteY0" fmla="*/ 269 h 1638"/>
                    <a:gd name="connsiteX1" fmla="*/ 2417 w 2738"/>
                    <a:gd name="connsiteY1" fmla="*/ 936 h 1638"/>
                    <a:gd name="connsiteX2" fmla="*/ 702 w 2738"/>
                    <a:gd name="connsiteY2" fmla="*/ 1603 h 1638"/>
                    <a:gd name="connsiteX3" fmla="*/ 36 w 2738"/>
                    <a:gd name="connsiteY3" fmla="*/ 1317 h 1638"/>
                    <a:gd name="connsiteX4" fmla="*/ 36 w 2738"/>
                    <a:gd name="connsiteY4" fmla="*/ 1317 h 1638"/>
                    <a:gd name="connsiteX5" fmla="*/ 321 w 2738"/>
                    <a:gd name="connsiteY5" fmla="*/ 650 h 1638"/>
                    <a:gd name="connsiteX6" fmla="*/ 2036 w 2738"/>
                    <a:gd name="connsiteY6" fmla="*/ 79 h 1638"/>
                    <a:gd name="connsiteX7" fmla="*/ 2703 w 2738"/>
                    <a:gd name="connsiteY7" fmla="*/ 269 h 1638"/>
                    <a:gd name="connsiteX8" fmla="*/ 2703 w 2738"/>
                    <a:gd name="connsiteY8" fmla="*/ 269 h 1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8" h="1638">
                      <a:moveTo>
                        <a:pt x="2703" y="269"/>
                      </a:moveTo>
                      <a:cubicBezTo>
                        <a:pt x="2798" y="555"/>
                        <a:pt x="2703" y="841"/>
                        <a:pt x="2417" y="936"/>
                      </a:cubicBezTo>
                      <a:lnTo>
                        <a:pt x="702" y="1603"/>
                      </a:lnTo>
                      <a:cubicBezTo>
                        <a:pt x="417" y="1698"/>
                        <a:pt x="131" y="1603"/>
                        <a:pt x="36" y="1317"/>
                      </a:cubicBezTo>
                      <a:lnTo>
                        <a:pt x="36" y="1317"/>
                      </a:lnTo>
                      <a:cubicBezTo>
                        <a:pt x="-60" y="1031"/>
                        <a:pt x="36" y="746"/>
                        <a:pt x="321" y="650"/>
                      </a:cubicBezTo>
                      <a:lnTo>
                        <a:pt x="2036" y="79"/>
                      </a:lnTo>
                      <a:cubicBezTo>
                        <a:pt x="2322" y="-112"/>
                        <a:pt x="2607" y="79"/>
                        <a:pt x="2703" y="269"/>
                      </a:cubicBezTo>
                      <a:lnTo>
                        <a:pt x="2703" y="269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34" name="Freeform: Shape 16833">
                <a:extLst>
                  <a:ext uri="{FF2B5EF4-FFF2-40B4-BE49-F238E27FC236}">
                    <a16:creationId xmlns:a16="http://schemas.microsoft.com/office/drawing/2014/main" id="{D924BEBF-2FFD-4153-A81C-4A8477E167BF}"/>
                  </a:ext>
                </a:extLst>
              </p:cNvPr>
              <p:cNvSpPr/>
              <p:nvPr/>
            </p:nvSpPr>
            <p:spPr>
              <a:xfrm>
                <a:off x="4011379" y="5482936"/>
                <a:ext cx="73712" cy="73712"/>
              </a:xfrm>
              <a:custGeom>
                <a:avLst/>
                <a:gdLst>
                  <a:gd name="connsiteX0" fmla="*/ 72559 w 73712"/>
                  <a:gd name="connsiteY0" fmla="*/ 27792 h 73712"/>
                  <a:gd name="connsiteX1" fmla="*/ 45889 w 73712"/>
                  <a:gd name="connsiteY1" fmla="*/ 72559 h 73712"/>
                  <a:gd name="connsiteX2" fmla="*/ 1122 w 73712"/>
                  <a:gd name="connsiteY2" fmla="*/ 45889 h 73712"/>
                  <a:gd name="connsiteX3" fmla="*/ 27792 w 73712"/>
                  <a:gd name="connsiteY3" fmla="*/ 1122 h 73712"/>
                  <a:gd name="connsiteX4" fmla="*/ 72559 w 73712"/>
                  <a:gd name="connsiteY4" fmla="*/ 27792 h 7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12" h="73712">
                    <a:moveTo>
                      <a:pt x="72559" y="27792"/>
                    </a:moveTo>
                    <a:cubicBezTo>
                      <a:pt x="77608" y="47509"/>
                      <a:pt x="65606" y="67511"/>
                      <a:pt x="45889" y="72559"/>
                    </a:cubicBezTo>
                    <a:cubicBezTo>
                      <a:pt x="26173" y="77608"/>
                      <a:pt x="6075" y="65606"/>
                      <a:pt x="1122" y="45889"/>
                    </a:cubicBezTo>
                    <a:cubicBezTo>
                      <a:pt x="-3831" y="26173"/>
                      <a:pt x="8075" y="6170"/>
                      <a:pt x="27792" y="1122"/>
                    </a:cubicBezTo>
                    <a:cubicBezTo>
                      <a:pt x="47509" y="-3831"/>
                      <a:pt x="67511" y="8075"/>
                      <a:pt x="72559" y="27792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35" name="Freeform: Shape 16834">
                <a:extLst>
                  <a:ext uri="{FF2B5EF4-FFF2-40B4-BE49-F238E27FC236}">
                    <a16:creationId xmlns:a16="http://schemas.microsoft.com/office/drawing/2014/main" id="{EED6C198-B0C4-4C48-ACDB-5A9DFF78FEB4}"/>
                  </a:ext>
                </a:extLst>
              </p:cNvPr>
              <p:cNvSpPr/>
              <p:nvPr/>
            </p:nvSpPr>
            <p:spPr>
              <a:xfrm>
                <a:off x="4011379" y="5482936"/>
                <a:ext cx="73712" cy="73712"/>
              </a:xfrm>
              <a:custGeom>
                <a:avLst/>
                <a:gdLst>
                  <a:gd name="connsiteX0" fmla="*/ 72559 w 73712"/>
                  <a:gd name="connsiteY0" fmla="*/ 27792 h 73712"/>
                  <a:gd name="connsiteX1" fmla="*/ 45889 w 73712"/>
                  <a:gd name="connsiteY1" fmla="*/ 72559 h 73712"/>
                  <a:gd name="connsiteX2" fmla="*/ 1122 w 73712"/>
                  <a:gd name="connsiteY2" fmla="*/ 45889 h 73712"/>
                  <a:gd name="connsiteX3" fmla="*/ 27792 w 73712"/>
                  <a:gd name="connsiteY3" fmla="*/ 1122 h 73712"/>
                  <a:gd name="connsiteX4" fmla="*/ 72559 w 73712"/>
                  <a:gd name="connsiteY4" fmla="*/ 27792 h 7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12" h="73712">
                    <a:moveTo>
                      <a:pt x="72559" y="27792"/>
                    </a:moveTo>
                    <a:cubicBezTo>
                      <a:pt x="77608" y="47509"/>
                      <a:pt x="65606" y="67511"/>
                      <a:pt x="45889" y="72559"/>
                    </a:cubicBezTo>
                    <a:cubicBezTo>
                      <a:pt x="26173" y="77608"/>
                      <a:pt x="6075" y="65606"/>
                      <a:pt x="1122" y="45889"/>
                    </a:cubicBezTo>
                    <a:cubicBezTo>
                      <a:pt x="-3831" y="26173"/>
                      <a:pt x="8075" y="6170"/>
                      <a:pt x="27792" y="1122"/>
                    </a:cubicBezTo>
                    <a:cubicBezTo>
                      <a:pt x="47509" y="-3831"/>
                      <a:pt x="67511" y="8075"/>
                      <a:pt x="72559" y="27792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36" name="Graphic 1">
                <a:extLst>
                  <a:ext uri="{FF2B5EF4-FFF2-40B4-BE49-F238E27FC236}">
                    <a16:creationId xmlns:a16="http://schemas.microsoft.com/office/drawing/2014/main" id="{2CC1F48F-BE9B-4F70-B750-74F7F9F7CEB9}"/>
                  </a:ext>
                </a:extLst>
              </p:cNvPr>
              <p:cNvGrpSpPr/>
              <p:nvPr/>
            </p:nvGrpSpPr>
            <p:grpSpPr>
              <a:xfrm>
                <a:off x="3843974" y="5437144"/>
                <a:ext cx="18247" cy="37413"/>
                <a:chOff x="3843974" y="5437144"/>
                <a:chExt cx="18247" cy="37413"/>
              </a:xfrm>
              <a:solidFill>
                <a:schemeClr val="accent1"/>
              </a:solidFill>
            </p:grpSpPr>
            <p:sp>
              <p:nvSpPr>
                <p:cNvPr id="17255" name="Freeform: Shape 17254">
                  <a:extLst>
                    <a:ext uri="{FF2B5EF4-FFF2-40B4-BE49-F238E27FC236}">
                      <a16:creationId xmlns:a16="http://schemas.microsoft.com/office/drawing/2014/main" id="{9967F661-DBAD-4378-9CE6-E20507B9516D}"/>
                    </a:ext>
                  </a:extLst>
                </p:cNvPr>
                <p:cNvSpPr/>
                <p:nvPr/>
              </p:nvSpPr>
              <p:spPr>
                <a:xfrm>
                  <a:off x="3843974" y="5437144"/>
                  <a:ext cx="14888" cy="24899"/>
                </a:xfrm>
                <a:custGeom>
                  <a:avLst/>
                  <a:gdLst>
                    <a:gd name="connsiteX0" fmla="*/ 11555 w 14888"/>
                    <a:gd name="connsiteY0" fmla="*/ 9290 h 24899"/>
                    <a:gd name="connsiteX1" fmla="*/ 14889 w 14888"/>
                    <a:gd name="connsiteY1" fmla="*/ 18243 h 24899"/>
                    <a:gd name="connsiteX2" fmla="*/ 10793 w 14888"/>
                    <a:gd name="connsiteY2" fmla="*/ 24530 h 24899"/>
                    <a:gd name="connsiteX3" fmla="*/ 3554 w 14888"/>
                    <a:gd name="connsiteY3" fmla="*/ 22434 h 24899"/>
                    <a:gd name="connsiteX4" fmla="*/ 220 w 14888"/>
                    <a:gd name="connsiteY4" fmla="*/ 13481 h 24899"/>
                    <a:gd name="connsiteX5" fmla="*/ 220 w 14888"/>
                    <a:gd name="connsiteY5" fmla="*/ 4337 h 24899"/>
                    <a:gd name="connsiteX6" fmla="*/ 1744 w 14888"/>
                    <a:gd name="connsiteY6" fmla="*/ 50 h 24899"/>
                    <a:gd name="connsiteX7" fmla="*/ 5649 w 14888"/>
                    <a:gd name="connsiteY7" fmla="*/ 2336 h 24899"/>
                    <a:gd name="connsiteX8" fmla="*/ 11555 w 14888"/>
                    <a:gd name="connsiteY8" fmla="*/ 9290 h 24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888" h="24899">
                      <a:moveTo>
                        <a:pt x="11555" y="9290"/>
                      </a:moveTo>
                      <a:cubicBezTo>
                        <a:pt x="13555" y="12242"/>
                        <a:pt x="14889" y="15386"/>
                        <a:pt x="14889" y="18243"/>
                      </a:cubicBezTo>
                      <a:cubicBezTo>
                        <a:pt x="14889" y="21101"/>
                        <a:pt x="13365" y="23672"/>
                        <a:pt x="10793" y="24530"/>
                      </a:cubicBezTo>
                      <a:cubicBezTo>
                        <a:pt x="8221" y="25482"/>
                        <a:pt x="5459" y="24530"/>
                        <a:pt x="3554" y="22434"/>
                      </a:cubicBezTo>
                      <a:cubicBezTo>
                        <a:pt x="1649" y="20339"/>
                        <a:pt x="601" y="17005"/>
                        <a:pt x="220" y="13481"/>
                      </a:cubicBezTo>
                      <a:cubicBezTo>
                        <a:pt x="-161" y="9956"/>
                        <a:pt x="30" y="6718"/>
                        <a:pt x="220" y="4337"/>
                      </a:cubicBezTo>
                      <a:cubicBezTo>
                        <a:pt x="506" y="1955"/>
                        <a:pt x="887" y="431"/>
                        <a:pt x="1744" y="50"/>
                      </a:cubicBezTo>
                      <a:cubicBezTo>
                        <a:pt x="2601" y="-235"/>
                        <a:pt x="3935" y="717"/>
                        <a:pt x="5649" y="2336"/>
                      </a:cubicBezTo>
                      <a:cubicBezTo>
                        <a:pt x="7268" y="3956"/>
                        <a:pt x="9459" y="6337"/>
                        <a:pt x="11555" y="92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56" name="Freeform: Shape 17255">
                  <a:extLst>
                    <a:ext uri="{FF2B5EF4-FFF2-40B4-BE49-F238E27FC236}">
                      <a16:creationId xmlns:a16="http://schemas.microsoft.com/office/drawing/2014/main" id="{5355C38D-DB7C-414F-8DA7-8945A790385C}"/>
                    </a:ext>
                  </a:extLst>
                </p:cNvPr>
                <p:cNvSpPr/>
                <p:nvPr/>
              </p:nvSpPr>
              <p:spPr>
                <a:xfrm rot="-1215257">
                  <a:off x="3852042" y="5459868"/>
                  <a:ext cx="8382" cy="11620"/>
                </a:xfrm>
                <a:custGeom>
                  <a:avLst/>
                  <a:gdLst>
                    <a:gd name="connsiteX0" fmla="*/ 0 w 8382"/>
                    <a:gd name="connsiteY0" fmla="*/ 0 h 11620"/>
                    <a:gd name="connsiteX1" fmla="*/ 8382 w 8382"/>
                    <a:gd name="connsiteY1" fmla="*/ 0 h 11620"/>
                    <a:gd name="connsiteX2" fmla="*/ 8382 w 8382"/>
                    <a:gd name="connsiteY2" fmla="*/ 11621 h 11620"/>
                    <a:gd name="connsiteX3" fmla="*/ 0 w 8382"/>
                    <a:gd name="connsiteY3" fmla="*/ 11621 h 11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82" h="11620">
                      <a:moveTo>
                        <a:pt x="0" y="0"/>
                      </a:moveTo>
                      <a:lnTo>
                        <a:pt x="8382" y="0"/>
                      </a:lnTo>
                      <a:lnTo>
                        <a:pt x="8382" y="11621"/>
                      </a:lnTo>
                      <a:lnTo>
                        <a:pt x="0" y="1162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257" name="Graphic 1">
                  <a:extLst>
                    <a:ext uri="{FF2B5EF4-FFF2-40B4-BE49-F238E27FC236}">
                      <a16:creationId xmlns:a16="http://schemas.microsoft.com/office/drawing/2014/main" id="{B4578503-131C-4680-BEFE-7076C746A34F}"/>
                    </a:ext>
                  </a:extLst>
                </p:cNvPr>
                <p:cNvGrpSpPr/>
                <p:nvPr/>
              </p:nvGrpSpPr>
              <p:grpSpPr>
                <a:xfrm>
                  <a:off x="3854836" y="5469770"/>
                  <a:ext cx="7384" cy="4702"/>
                  <a:chOff x="3854836" y="5469770"/>
                  <a:chExt cx="7384" cy="4702"/>
                </a:xfrm>
                <a:solidFill>
                  <a:srgbClr val="333333"/>
                </a:solidFill>
              </p:grpSpPr>
              <p:sp>
                <p:nvSpPr>
                  <p:cNvPr id="17263" name="Freeform: Shape 17262">
                    <a:extLst>
                      <a:ext uri="{FF2B5EF4-FFF2-40B4-BE49-F238E27FC236}">
                        <a16:creationId xmlns:a16="http://schemas.microsoft.com/office/drawing/2014/main" id="{71A807FF-243A-464D-93FD-C1BECAA853F1}"/>
                      </a:ext>
                    </a:extLst>
                  </p:cNvPr>
                  <p:cNvSpPr/>
                  <p:nvPr/>
                </p:nvSpPr>
                <p:spPr>
                  <a:xfrm>
                    <a:off x="3854836" y="5469770"/>
                    <a:ext cx="6718" cy="3083"/>
                  </a:xfrm>
                  <a:custGeom>
                    <a:avLst/>
                    <a:gdLst>
                      <a:gd name="connsiteX0" fmla="*/ 6693 w 6718"/>
                      <a:gd name="connsiteY0" fmla="*/ 286 h 3083"/>
                      <a:gd name="connsiteX1" fmla="*/ 6407 w 6718"/>
                      <a:gd name="connsiteY1" fmla="*/ 952 h 3083"/>
                      <a:gd name="connsiteX2" fmla="*/ 692 w 6718"/>
                      <a:gd name="connsiteY2" fmla="*/ 3048 h 3083"/>
                      <a:gd name="connsiteX3" fmla="*/ 25 w 6718"/>
                      <a:gd name="connsiteY3" fmla="*/ 2762 h 3083"/>
                      <a:gd name="connsiteX4" fmla="*/ 25 w 6718"/>
                      <a:gd name="connsiteY4" fmla="*/ 2762 h 3083"/>
                      <a:gd name="connsiteX5" fmla="*/ 311 w 6718"/>
                      <a:gd name="connsiteY5" fmla="*/ 2096 h 3083"/>
                      <a:gd name="connsiteX6" fmla="*/ 6026 w 6718"/>
                      <a:gd name="connsiteY6" fmla="*/ 0 h 3083"/>
                      <a:gd name="connsiteX7" fmla="*/ 6693 w 6718"/>
                      <a:gd name="connsiteY7" fmla="*/ 286 h 3083"/>
                      <a:gd name="connsiteX8" fmla="*/ 6693 w 6718"/>
                      <a:gd name="connsiteY8" fmla="*/ 286 h 3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8" h="3083">
                        <a:moveTo>
                          <a:pt x="6693" y="286"/>
                        </a:moveTo>
                        <a:cubicBezTo>
                          <a:pt x="6788" y="572"/>
                          <a:pt x="6598" y="857"/>
                          <a:pt x="6407" y="952"/>
                        </a:cubicBezTo>
                        <a:lnTo>
                          <a:pt x="692" y="3048"/>
                        </a:lnTo>
                        <a:cubicBezTo>
                          <a:pt x="406" y="3143"/>
                          <a:pt x="121" y="3048"/>
                          <a:pt x="25" y="2762"/>
                        </a:cubicBezTo>
                        <a:lnTo>
                          <a:pt x="25" y="2762"/>
                        </a:lnTo>
                        <a:cubicBezTo>
                          <a:pt x="-70" y="2477"/>
                          <a:pt x="121" y="2191"/>
                          <a:pt x="311" y="2096"/>
                        </a:cubicBezTo>
                        <a:lnTo>
                          <a:pt x="6026" y="0"/>
                        </a:lnTo>
                        <a:cubicBezTo>
                          <a:pt x="6407" y="0"/>
                          <a:pt x="6693" y="95"/>
                          <a:pt x="6693" y="286"/>
                        </a:cubicBezTo>
                        <a:lnTo>
                          <a:pt x="6693" y="28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64" name="Freeform: Shape 17263">
                    <a:extLst>
                      <a:ext uri="{FF2B5EF4-FFF2-40B4-BE49-F238E27FC236}">
                        <a16:creationId xmlns:a16="http://schemas.microsoft.com/office/drawing/2014/main" id="{6465E263-A484-4D20-95CC-4F230361D290}"/>
                      </a:ext>
                    </a:extLst>
                  </p:cNvPr>
                  <p:cNvSpPr/>
                  <p:nvPr/>
                </p:nvSpPr>
                <p:spPr>
                  <a:xfrm>
                    <a:off x="3855112" y="5470507"/>
                    <a:ext cx="6728" cy="3013"/>
                  </a:xfrm>
                  <a:custGeom>
                    <a:avLst/>
                    <a:gdLst>
                      <a:gd name="connsiteX0" fmla="*/ 6703 w 6728"/>
                      <a:gd name="connsiteY0" fmla="*/ 311 h 3013"/>
                      <a:gd name="connsiteX1" fmla="*/ 6418 w 6728"/>
                      <a:gd name="connsiteY1" fmla="*/ 883 h 3013"/>
                      <a:gd name="connsiteX2" fmla="*/ 702 w 6728"/>
                      <a:gd name="connsiteY2" fmla="*/ 2978 h 3013"/>
                      <a:gd name="connsiteX3" fmla="*/ 36 w 6728"/>
                      <a:gd name="connsiteY3" fmla="*/ 2692 h 3013"/>
                      <a:gd name="connsiteX4" fmla="*/ 36 w 6728"/>
                      <a:gd name="connsiteY4" fmla="*/ 2692 h 3013"/>
                      <a:gd name="connsiteX5" fmla="*/ 321 w 6728"/>
                      <a:gd name="connsiteY5" fmla="*/ 2121 h 3013"/>
                      <a:gd name="connsiteX6" fmla="*/ 6036 w 6728"/>
                      <a:gd name="connsiteY6" fmla="*/ 25 h 3013"/>
                      <a:gd name="connsiteX7" fmla="*/ 6703 w 6728"/>
                      <a:gd name="connsiteY7" fmla="*/ 311 h 3013"/>
                      <a:gd name="connsiteX8" fmla="*/ 6703 w 6728"/>
                      <a:gd name="connsiteY8" fmla="*/ 311 h 3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28" h="3013">
                        <a:moveTo>
                          <a:pt x="6703" y="311"/>
                        </a:moveTo>
                        <a:cubicBezTo>
                          <a:pt x="6799" y="502"/>
                          <a:pt x="6608" y="787"/>
                          <a:pt x="6418" y="883"/>
                        </a:cubicBezTo>
                        <a:lnTo>
                          <a:pt x="702" y="2978"/>
                        </a:lnTo>
                        <a:cubicBezTo>
                          <a:pt x="417" y="3073"/>
                          <a:pt x="131" y="2978"/>
                          <a:pt x="36" y="2692"/>
                        </a:cubicBezTo>
                        <a:lnTo>
                          <a:pt x="36" y="2692"/>
                        </a:lnTo>
                        <a:cubicBezTo>
                          <a:pt x="-59" y="2407"/>
                          <a:pt x="36" y="2216"/>
                          <a:pt x="321" y="2121"/>
                        </a:cubicBezTo>
                        <a:lnTo>
                          <a:pt x="6036" y="25"/>
                        </a:lnTo>
                        <a:cubicBezTo>
                          <a:pt x="6322" y="-70"/>
                          <a:pt x="6703" y="121"/>
                          <a:pt x="6703" y="311"/>
                        </a:cubicBezTo>
                        <a:lnTo>
                          <a:pt x="6703" y="31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65" name="Freeform: Shape 17264">
                    <a:extLst>
                      <a:ext uri="{FF2B5EF4-FFF2-40B4-BE49-F238E27FC236}">
                        <a16:creationId xmlns:a16="http://schemas.microsoft.com/office/drawing/2014/main" id="{C78BE064-4C77-4D81-B86C-E243EA6CAD39}"/>
                      </a:ext>
                    </a:extLst>
                  </p:cNvPr>
                  <p:cNvSpPr/>
                  <p:nvPr/>
                </p:nvSpPr>
                <p:spPr>
                  <a:xfrm>
                    <a:off x="3855503" y="5471385"/>
                    <a:ext cx="6718" cy="3087"/>
                  </a:xfrm>
                  <a:custGeom>
                    <a:avLst/>
                    <a:gdLst>
                      <a:gd name="connsiteX0" fmla="*/ 6693 w 6718"/>
                      <a:gd name="connsiteY0" fmla="*/ 290 h 3087"/>
                      <a:gd name="connsiteX1" fmla="*/ 6407 w 6718"/>
                      <a:gd name="connsiteY1" fmla="*/ 956 h 3087"/>
                      <a:gd name="connsiteX2" fmla="*/ 692 w 6718"/>
                      <a:gd name="connsiteY2" fmla="*/ 3052 h 3087"/>
                      <a:gd name="connsiteX3" fmla="*/ 25 w 6718"/>
                      <a:gd name="connsiteY3" fmla="*/ 2766 h 3087"/>
                      <a:gd name="connsiteX4" fmla="*/ 25 w 6718"/>
                      <a:gd name="connsiteY4" fmla="*/ 2766 h 3087"/>
                      <a:gd name="connsiteX5" fmla="*/ 311 w 6718"/>
                      <a:gd name="connsiteY5" fmla="*/ 2195 h 3087"/>
                      <a:gd name="connsiteX6" fmla="*/ 6026 w 6718"/>
                      <a:gd name="connsiteY6" fmla="*/ 99 h 3087"/>
                      <a:gd name="connsiteX7" fmla="*/ 6693 w 6718"/>
                      <a:gd name="connsiteY7" fmla="*/ 290 h 3087"/>
                      <a:gd name="connsiteX8" fmla="*/ 6693 w 6718"/>
                      <a:gd name="connsiteY8" fmla="*/ 290 h 3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8" h="3087">
                        <a:moveTo>
                          <a:pt x="6693" y="290"/>
                        </a:moveTo>
                        <a:cubicBezTo>
                          <a:pt x="6788" y="575"/>
                          <a:pt x="6598" y="766"/>
                          <a:pt x="6407" y="956"/>
                        </a:cubicBezTo>
                        <a:lnTo>
                          <a:pt x="692" y="3052"/>
                        </a:lnTo>
                        <a:cubicBezTo>
                          <a:pt x="406" y="3147"/>
                          <a:pt x="121" y="3052"/>
                          <a:pt x="25" y="2766"/>
                        </a:cubicBezTo>
                        <a:lnTo>
                          <a:pt x="25" y="2766"/>
                        </a:lnTo>
                        <a:cubicBezTo>
                          <a:pt x="-70" y="2480"/>
                          <a:pt x="121" y="2290"/>
                          <a:pt x="311" y="2195"/>
                        </a:cubicBezTo>
                        <a:lnTo>
                          <a:pt x="6026" y="99"/>
                        </a:lnTo>
                        <a:cubicBezTo>
                          <a:pt x="6312" y="-91"/>
                          <a:pt x="6598" y="4"/>
                          <a:pt x="6693" y="290"/>
                        </a:cubicBezTo>
                        <a:lnTo>
                          <a:pt x="6693" y="29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258" name="Graphic 1">
                  <a:extLst>
                    <a:ext uri="{FF2B5EF4-FFF2-40B4-BE49-F238E27FC236}">
                      <a16:creationId xmlns:a16="http://schemas.microsoft.com/office/drawing/2014/main" id="{131E5ADC-9E83-404F-8010-74CF2F305B38}"/>
                    </a:ext>
                  </a:extLst>
                </p:cNvPr>
                <p:cNvGrpSpPr/>
                <p:nvPr/>
              </p:nvGrpSpPr>
              <p:grpSpPr>
                <a:xfrm>
                  <a:off x="3848861" y="5451958"/>
                  <a:ext cx="7810" cy="9239"/>
                  <a:chOff x="3848861" y="5451958"/>
                  <a:chExt cx="7810" cy="9239"/>
                </a:xfrm>
                <a:solidFill>
                  <a:srgbClr val="000000"/>
                </a:solidFill>
              </p:grpSpPr>
              <p:sp>
                <p:nvSpPr>
                  <p:cNvPr id="17260" name="Freeform: Shape 17259">
                    <a:extLst>
                      <a:ext uri="{FF2B5EF4-FFF2-40B4-BE49-F238E27FC236}">
                        <a16:creationId xmlns:a16="http://schemas.microsoft.com/office/drawing/2014/main" id="{A637C74D-7266-45E7-91B4-31E2B2D26468}"/>
                      </a:ext>
                    </a:extLst>
                  </p:cNvPr>
                  <p:cNvSpPr/>
                  <p:nvPr/>
                </p:nvSpPr>
                <p:spPr>
                  <a:xfrm>
                    <a:off x="3848861" y="5454054"/>
                    <a:ext cx="3048" cy="7143"/>
                  </a:xfrm>
                  <a:custGeom>
                    <a:avLst/>
                    <a:gdLst>
                      <a:gd name="connsiteX0" fmla="*/ 0 w 3048"/>
                      <a:gd name="connsiteY0" fmla="*/ 191 h 7143"/>
                      <a:gd name="connsiteX1" fmla="*/ 476 w 3048"/>
                      <a:gd name="connsiteY1" fmla="*/ 0 h 7143"/>
                      <a:gd name="connsiteX2" fmla="*/ 3048 w 3048"/>
                      <a:gd name="connsiteY2" fmla="*/ 6953 h 7143"/>
                      <a:gd name="connsiteX3" fmla="*/ 2572 w 3048"/>
                      <a:gd name="connsiteY3" fmla="*/ 7144 h 7143"/>
                      <a:gd name="connsiteX4" fmla="*/ 0 w 3048"/>
                      <a:gd name="connsiteY4" fmla="*/ 191 h 7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7143">
                        <a:moveTo>
                          <a:pt x="0" y="191"/>
                        </a:moveTo>
                        <a:lnTo>
                          <a:pt x="476" y="0"/>
                        </a:lnTo>
                        <a:lnTo>
                          <a:pt x="3048" y="6953"/>
                        </a:lnTo>
                        <a:lnTo>
                          <a:pt x="2572" y="7144"/>
                        </a:lnTo>
                        <a:lnTo>
                          <a:pt x="0" y="19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61" name="Freeform: Shape 17260">
                    <a:extLst>
                      <a:ext uri="{FF2B5EF4-FFF2-40B4-BE49-F238E27FC236}">
                        <a16:creationId xmlns:a16="http://schemas.microsoft.com/office/drawing/2014/main" id="{34ECC1E4-D528-4474-859C-E62544D2BCE5}"/>
                      </a:ext>
                    </a:extLst>
                  </p:cNvPr>
                  <p:cNvSpPr/>
                  <p:nvPr/>
                </p:nvSpPr>
                <p:spPr>
                  <a:xfrm>
                    <a:off x="3853528" y="5452244"/>
                    <a:ext cx="3143" cy="7238"/>
                  </a:xfrm>
                  <a:custGeom>
                    <a:avLst/>
                    <a:gdLst>
                      <a:gd name="connsiteX0" fmla="*/ 0 w 3143"/>
                      <a:gd name="connsiteY0" fmla="*/ 286 h 7238"/>
                      <a:gd name="connsiteX1" fmla="*/ 571 w 3143"/>
                      <a:gd name="connsiteY1" fmla="*/ 0 h 7238"/>
                      <a:gd name="connsiteX2" fmla="*/ 3143 w 3143"/>
                      <a:gd name="connsiteY2" fmla="*/ 7048 h 7238"/>
                      <a:gd name="connsiteX3" fmla="*/ 2572 w 3143"/>
                      <a:gd name="connsiteY3" fmla="*/ 7239 h 7238"/>
                      <a:gd name="connsiteX4" fmla="*/ 0 w 3143"/>
                      <a:gd name="connsiteY4" fmla="*/ 286 h 7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" h="7238">
                        <a:moveTo>
                          <a:pt x="0" y="286"/>
                        </a:moveTo>
                        <a:lnTo>
                          <a:pt x="571" y="0"/>
                        </a:lnTo>
                        <a:lnTo>
                          <a:pt x="3143" y="7048"/>
                        </a:lnTo>
                        <a:lnTo>
                          <a:pt x="2572" y="7239"/>
                        </a:lnTo>
                        <a:lnTo>
                          <a:pt x="0" y="28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62" name="Freeform: Shape 17261">
                    <a:extLst>
                      <a:ext uri="{FF2B5EF4-FFF2-40B4-BE49-F238E27FC236}">
                        <a16:creationId xmlns:a16="http://schemas.microsoft.com/office/drawing/2014/main" id="{3AB80F41-537D-4AC5-A8D3-DC2648F68DC0}"/>
                      </a:ext>
                    </a:extLst>
                  </p:cNvPr>
                  <p:cNvSpPr/>
                  <p:nvPr/>
                </p:nvSpPr>
                <p:spPr>
                  <a:xfrm>
                    <a:off x="3848956" y="5451958"/>
                    <a:ext cx="5206" cy="2502"/>
                  </a:xfrm>
                  <a:custGeom>
                    <a:avLst/>
                    <a:gdLst>
                      <a:gd name="connsiteX0" fmla="*/ 1429 w 5206"/>
                      <a:gd name="connsiteY0" fmla="*/ 2286 h 2502"/>
                      <a:gd name="connsiteX1" fmla="*/ 1143 w 5206"/>
                      <a:gd name="connsiteY1" fmla="*/ 1524 h 2502"/>
                      <a:gd name="connsiteX2" fmla="*/ 1143 w 5206"/>
                      <a:gd name="connsiteY2" fmla="*/ 1524 h 2502"/>
                      <a:gd name="connsiteX3" fmla="*/ 857 w 5206"/>
                      <a:gd name="connsiteY3" fmla="*/ 1429 h 2502"/>
                      <a:gd name="connsiteX4" fmla="*/ 857 w 5206"/>
                      <a:gd name="connsiteY4" fmla="*/ 1429 h 2502"/>
                      <a:gd name="connsiteX5" fmla="*/ 667 w 5206"/>
                      <a:gd name="connsiteY5" fmla="*/ 1524 h 2502"/>
                      <a:gd name="connsiteX6" fmla="*/ 667 w 5206"/>
                      <a:gd name="connsiteY6" fmla="*/ 1524 h 2502"/>
                      <a:gd name="connsiteX7" fmla="*/ 476 w 5206"/>
                      <a:gd name="connsiteY7" fmla="*/ 1905 h 2502"/>
                      <a:gd name="connsiteX8" fmla="*/ 476 w 5206"/>
                      <a:gd name="connsiteY8" fmla="*/ 1905 h 2502"/>
                      <a:gd name="connsiteX9" fmla="*/ 476 w 5206"/>
                      <a:gd name="connsiteY9" fmla="*/ 2095 h 2502"/>
                      <a:gd name="connsiteX10" fmla="*/ 476 w 5206"/>
                      <a:gd name="connsiteY10" fmla="*/ 2095 h 2502"/>
                      <a:gd name="connsiteX11" fmla="*/ 476 w 5206"/>
                      <a:gd name="connsiteY11" fmla="*/ 2095 h 2502"/>
                      <a:gd name="connsiteX12" fmla="*/ 286 w 5206"/>
                      <a:gd name="connsiteY12" fmla="*/ 2381 h 2502"/>
                      <a:gd name="connsiteX13" fmla="*/ 286 w 5206"/>
                      <a:gd name="connsiteY13" fmla="*/ 2381 h 2502"/>
                      <a:gd name="connsiteX14" fmla="*/ 0 w 5206"/>
                      <a:gd name="connsiteY14" fmla="*/ 2191 h 2502"/>
                      <a:gd name="connsiteX15" fmla="*/ 0 w 5206"/>
                      <a:gd name="connsiteY15" fmla="*/ 2191 h 2502"/>
                      <a:gd name="connsiteX16" fmla="*/ 0 w 5206"/>
                      <a:gd name="connsiteY16" fmla="*/ 1905 h 2502"/>
                      <a:gd name="connsiteX17" fmla="*/ 0 w 5206"/>
                      <a:gd name="connsiteY17" fmla="*/ 1905 h 2502"/>
                      <a:gd name="connsiteX18" fmla="*/ 381 w 5206"/>
                      <a:gd name="connsiteY18" fmla="*/ 1143 h 2502"/>
                      <a:gd name="connsiteX19" fmla="*/ 381 w 5206"/>
                      <a:gd name="connsiteY19" fmla="*/ 1143 h 2502"/>
                      <a:gd name="connsiteX20" fmla="*/ 953 w 5206"/>
                      <a:gd name="connsiteY20" fmla="*/ 952 h 2502"/>
                      <a:gd name="connsiteX21" fmla="*/ 953 w 5206"/>
                      <a:gd name="connsiteY21" fmla="*/ 952 h 2502"/>
                      <a:gd name="connsiteX22" fmla="*/ 1334 w 5206"/>
                      <a:gd name="connsiteY22" fmla="*/ 1048 h 2502"/>
                      <a:gd name="connsiteX23" fmla="*/ 1334 w 5206"/>
                      <a:gd name="connsiteY23" fmla="*/ 1048 h 2502"/>
                      <a:gd name="connsiteX24" fmla="*/ 1810 w 5206"/>
                      <a:gd name="connsiteY24" fmla="*/ 667 h 2502"/>
                      <a:gd name="connsiteX25" fmla="*/ 1810 w 5206"/>
                      <a:gd name="connsiteY25" fmla="*/ 667 h 2502"/>
                      <a:gd name="connsiteX26" fmla="*/ 2000 w 5206"/>
                      <a:gd name="connsiteY26" fmla="*/ 571 h 2502"/>
                      <a:gd name="connsiteX27" fmla="*/ 2000 w 5206"/>
                      <a:gd name="connsiteY27" fmla="*/ 571 h 2502"/>
                      <a:gd name="connsiteX28" fmla="*/ 2477 w 5206"/>
                      <a:gd name="connsiteY28" fmla="*/ 667 h 2502"/>
                      <a:gd name="connsiteX29" fmla="*/ 2477 w 5206"/>
                      <a:gd name="connsiteY29" fmla="*/ 667 h 2502"/>
                      <a:gd name="connsiteX30" fmla="*/ 2858 w 5206"/>
                      <a:gd name="connsiteY30" fmla="*/ 381 h 2502"/>
                      <a:gd name="connsiteX31" fmla="*/ 2858 w 5206"/>
                      <a:gd name="connsiteY31" fmla="*/ 381 h 2502"/>
                      <a:gd name="connsiteX32" fmla="*/ 3048 w 5206"/>
                      <a:gd name="connsiteY32" fmla="*/ 381 h 2502"/>
                      <a:gd name="connsiteX33" fmla="*/ 3048 w 5206"/>
                      <a:gd name="connsiteY33" fmla="*/ 381 h 2502"/>
                      <a:gd name="connsiteX34" fmla="*/ 3429 w 5206"/>
                      <a:gd name="connsiteY34" fmla="*/ 476 h 2502"/>
                      <a:gd name="connsiteX35" fmla="*/ 3429 w 5206"/>
                      <a:gd name="connsiteY35" fmla="*/ 476 h 2502"/>
                      <a:gd name="connsiteX36" fmla="*/ 4477 w 5206"/>
                      <a:gd name="connsiteY36" fmla="*/ 0 h 2502"/>
                      <a:gd name="connsiteX37" fmla="*/ 4477 w 5206"/>
                      <a:gd name="connsiteY37" fmla="*/ 0 h 2502"/>
                      <a:gd name="connsiteX38" fmla="*/ 5144 w 5206"/>
                      <a:gd name="connsiteY38" fmla="*/ 286 h 2502"/>
                      <a:gd name="connsiteX39" fmla="*/ 5144 w 5206"/>
                      <a:gd name="connsiteY39" fmla="*/ 286 h 2502"/>
                      <a:gd name="connsiteX40" fmla="*/ 5048 w 5206"/>
                      <a:gd name="connsiteY40" fmla="*/ 667 h 2502"/>
                      <a:gd name="connsiteX41" fmla="*/ 5048 w 5206"/>
                      <a:gd name="connsiteY41" fmla="*/ 667 h 2502"/>
                      <a:gd name="connsiteX42" fmla="*/ 4667 w 5206"/>
                      <a:gd name="connsiteY42" fmla="*/ 571 h 2502"/>
                      <a:gd name="connsiteX43" fmla="*/ 4667 w 5206"/>
                      <a:gd name="connsiteY43" fmla="*/ 571 h 2502"/>
                      <a:gd name="connsiteX44" fmla="*/ 4477 w 5206"/>
                      <a:gd name="connsiteY44" fmla="*/ 476 h 2502"/>
                      <a:gd name="connsiteX45" fmla="*/ 4477 w 5206"/>
                      <a:gd name="connsiteY45" fmla="*/ 476 h 2502"/>
                      <a:gd name="connsiteX46" fmla="*/ 3905 w 5206"/>
                      <a:gd name="connsiteY46" fmla="*/ 762 h 2502"/>
                      <a:gd name="connsiteX47" fmla="*/ 3905 w 5206"/>
                      <a:gd name="connsiteY47" fmla="*/ 762 h 2502"/>
                      <a:gd name="connsiteX48" fmla="*/ 4286 w 5206"/>
                      <a:gd name="connsiteY48" fmla="*/ 1524 h 2502"/>
                      <a:gd name="connsiteX49" fmla="*/ 4286 w 5206"/>
                      <a:gd name="connsiteY49" fmla="*/ 1524 h 2502"/>
                      <a:gd name="connsiteX50" fmla="*/ 4191 w 5206"/>
                      <a:gd name="connsiteY50" fmla="*/ 1905 h 2502"/>
                      <a:gd name="connsiteX51" fmla="*/ 4191 w 5206"/>
                      <a:gd name="connsiteY51" fmla="*/ 1905 h 2502"/>
                      <a:gd name="connsiteX52" fmla="*/ 3810 w 5206"/>
                      <a:gd name="connsiteY52" fmla="*/ 2191 h 2502"/>
                      <a:gd name="connsiteX53" fmla="*/ 3810 w 5206"/>
                      <a:gd name="connsiteY53" fmla="*/ 2191 h 2502"/>
                      <a:gd name="connsiteX54" fmla="*/ 3334 w 5206"/>
                      <a:gd name="connsiteY54" fmla="*/ 1905 h 2502"/>
                      <a:gd name="connsiteX55" fmla="*/ 3334 w 5206"/>
                      <a:gd name="connsiteY55" fmla="*/ 1905 h 2502"/>
                      <a:gd name="connsiteX56" fmla="*/ 3238 w 5206"/>
                      <a:gd name="connsiteY56" fmla="*/ 2095 h 2502"/>
                      <a:gd name="connsiteX57" fmla="*/ 3238 w 5206"/>
                      <a:gd name="connsiteY57" fmla="*/ 2095 h 2502"/>
                      <a:gd name="connsiteX58" fmla="*/ 2953 w 5206"/>
                      <a:gd name="connsiteY58" fmla="*/ 2191 h 2502"/>
                      <a:gd name="connsiteX59" fmla="*/ 2953 w 5206"/>
                      <a:gd name="connsiteY59" fmla="*/ 2191 h 2502"/>
                      <a:gd name="connsiteX60" fmla="*/ 2286 w 5206"/>
                      <a:gd name="connsiteY60" fmla="*/ 1238 h 2502"/>
                      <a:gd name="connsiteX61" fmla="*/ 2286 w 5206"/>
                      <a:gd name="connsiteY61" fmla="*/ 1238 h 2502"/>
                      <a:gd name="connsiteX62" fmla="*/ 2000 w 5206"/>
                      <a:gd name="connsiteY62" fmla="*/ 1143 h 2502"/>
                      <a:gd name="connsiteX63" fmla="*/ 2000 w 5206"/>
                      <a:gd name="connsiteY63" fmla="*/ 1143 h 2502"/>
                      <a:gd name="connsiteX64" fmla="*/ 2000 w 5206"/>
                      <a:gd name="connsiteY64" fmla="*/ 1048 h 2502"/>
                      <a:gd name="connsiteX65" fmla="*/ 1905 w 5206"/>
                      <a:gd name="connsiteY65" fmla="*/ 1143 h 2502"/>
                      <a:gd name="connsiteX66" fmla="*/ 1714 w 5206"/>
                      <a:gd name="connsiteY66" fmla="*/ 1238 h 2502"/>
                      <a:gd name="connsiteX67" fmla="*/ 1714 w 5206"/>
                      <a:gd name="connsiteY67" fmla="*/ 1238 h 2502"/>
                      <a:gd name="connsiteX68" fmla="*/ 2191 w 5206"/>
                      <a:gd name="connsiteY68" fmla="*/ 2095 h 2502"/>
                      <a:gd name="connsiteX69" fmla="*/ 2191 w 5206"/>
                      <a:gd name="connsiteY69" fmla="*/ 2095 h 2502"/>
                      <a:gd name="connsiteX70" fmla="*/ 2191 w 5206"/>
                      <a:gd name="connsiteY70" fmla="*/ 2095 h 2502"/>
                      <a:gd name="connsiteX71" fmla="*/ 1810 w 5206"/>
                      <a:gd name="connsiteY71" fmla="*/ 2476 h 2502"/>
                      <a:gd name="connsiteX72" fmla="*/ 1810 w 5206"/>
                      <a:gd name="connsiteY72" fmla="*/ 2476 h 2502"/>
                      <a:gd name="connsiteX73" fmla="*/ 1429 w 5206"/>
                      <a:gd name="connsiteY73" fmla="*/ 2286 h 2502"/>
                      <a:gd name="connsiteX74" fmla="*/ 1429 w 5206"/>
                      <a:gd name="connsiteY74" fmla="*/ 2286 h 2502"/>
                      <a:gd name="connsiteX75" fmla="*/ 3143 w 5206"/>
                      <a:gd name="connsiteY75" fmla="*/ 1333 h 2502"/>
                      <a:gd name="connsiteX76" fmla="*/ 3143 w 5206"/>
                      <a:gd name="connsiteY76" fmla="*/ 1238 h 2502"/>
                      <a:gd name="connsiteX77" fmla="*/ 3143 w 5206"/>
                      <a:gd name="connsiteY77" fmla="*/ 1238 h 2502"/>
                      <a:gd name="connsiteX78" fmla="*/ 3143 w 5206"/>
                      <a:gd name="connsiteY78" fmla="*/ 1048 h 2502"/>
                      <a:gd name="connsiteX79" fmla="*/ 3143 w 5206"/>
                      <a:gd name="connsiteY79" fmla="*/ 1048 h 2502"/>
                      <a:gd name="connsiteX80" fmla="*/ 3048 w 5206"/>
                      <a:gd name="connsiteY80" fmla="*/ 1048 h 2502"/>
                      <a:gd name="connsiteX81" fmla="*/ 3048 w 5206"/>
                      <a:gd name="connsiteY81" fmla="*/ 1048 h 2502"/>
                      <a:gd name="connsiteX82" fmla="*/ 3048 w 5206"/>
                      <a:gd name="connsiteY82" fmla="*/ 1048 h 2502"/>
                      <a:gd name="connsiteX83" fmla="*/ 3048 w 5206"/>
                      <a:gd name="connsiteY83" fmla="*/ 1048 h 2502"/>
                      <a:gd name="connsiteX84" fmla="*/ 2953 w 5206"/>
                      <a:gd name="connsiteY84" fmla="*/ 1048 h 2502"/>
                      <a:gd name="connsiteX85" fmla="*/ 2953 w 5206"/>
                      <a:gd name="connsiteY85" fmla="*/ 1048 h 2502"/>
                      <a:gd name="connsiteX86" fmla="*/ 3143 w 5206"/>
                      <a:gd name="connsiteY86" fmla="*/ 1333 h 2502"/>
                      <a:gd name="connsiteX87" fmla="*/ 3143 w 5206"/>
                      <a:gd name="connsiteY87" fmla="*/ 1333 h 2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</a:cxnLst>
                    <a:rect l="l" t="t" r="r" b="b"/>
                    <a:pathLst>
                      <a:path w="5206" h="2502">
                        <a:moveTo>
                          <a:pt x="1429" y="2286"/>
                        </a:moveTo>
                        <a:cubicBezTo>
                          <a:pt x="1238" y="2095"/>
                          <a:pt x="1143" y="1810"/>
                          <a:pt x="1143" y="1524"/>
                        </a:cubicBezTo>
                        <a:lnTo>
                          <a:pt x="1143" y="1524"/>
                        </a:lnTo>
                        <a:cubicBezTo>
                          <a:pt x="1048" y="1524"/>
                          <a:pt x="953" y="1429"/>
                          <a:pt x="857" y="1429"/>
                        </a:cubicBezTo>
                        <a:lnTo>
                          <a:pt x="857" y="1429"/>
                        </a:lnTo>
                        <a:cubicBezTo>
                          <a:pt x="762" y="1429"/>
                          <a:pt x="762" y="1429"/>
                          <a:pt x="667" y="1524"/>
                        </a:cubicBezTo>
                        <a:lnTo>
                          <a:pt x="667" y="1524"/>
                        </a:lnTo>
                        <a:cubicBezTo>
                          <a:pt x="476" y="1715"/>
                          <a:pt x="476" y="1715"/>
                          <a:pt x="476" y="1905"/>
                        </a:cubicBezTo>
                        <a:lnTo>
                          <a:pt x="476" y="1905"/>
                        </a:lnTo>
                        <a:cubicBezTo>
                          <a:pt x="476" y="2000"/>
                          <a:pt x="476" y="2000"/>
                          <a:pt x="476" y="2095"/>
                        </a:cubicBezTo>
                        <a:lnTo>
                          <a:pt x="476" y="2095"/>
                        </a:lnTo>
                        <a:lnTo>
                          <a:pt x="476" y="2095"/>
                        </a:lnTo>
                        <a:cubicBezTo>
                          <a:pt x="476" y="2191"/>
                          <a:pt x="381" y="2381"/>
                          <a:pt x="286" y="2381"/>
                        </a:cubicBezTo>
                        <a:lnTo>
                          <a:pt x="286" y="2381"/>
                        </a:lnTo>
                        <a:cubicBezTo>
                          <a:pt x="95" y="2381"/>
                          <a:pt x="0" y="2286"/>
                          <a:pt x="0" y="2191"/>
                        </a:cubicBezTo>
                        <a:lnTo>
                          <a:pt x="0" y="2191"/>
                        </a:lnTo>
                        <a:cubicBezTo>
                          <a:pt x="0" y="2095"/>
                          <a:pt x="0" y="2000"/>
                          <a:pt x="0" y="1905"/>
                        </a:cubicBezTo>
                        <a:lnTo>
                          <a:pt x="0" y="1905"/>
                        </a:lnTo>
                        <a:cubicBezTo>
                          <a:pt x="0" y="1619"/>
                          <a:pt x="95" y="1333"/>
                          <a:pt x="381" y="1143"/>
                        </a:cubicBezTo>
                        <a:lnTo>
                          <a:pt x="381" y="1143"/>
                        </a:lnTo>
                        <a:cubicBezTo>
                          <a:pt x="571" y="1048"/>
                          <a:pt x="762" y="952"/>
                          <a:pt x="953" y="952"/>
                        </a:cubicBezTo>
                        <a:lnTo>
                          <a:pt x="953" y="952"/>
                        </a:lnTo>
                        <a:cubicBezTo>
                          <a:pt x="1143" y="952"/>
                          <a:pt x="1238" y="952"/>
                          <a:pt x="1334" y="1048"/>
                        </a:cubicBezTo>
                        <a:lnTo>
                          <a:pt x="1334" y="1048"/>
                        </a:lnTo>
                        <a:cubicBezTo>
                          <a:pt x="1429" y="857"/>
                          <a:pt x="1619" y="667"/>
                          <a:pt x="1810" y="667"/>
                        </a:cubicBezTo>
                        <a:lnTo>
                          <a:pt x="1810" y="667"/>
                        </a:lnTo>
                        <a:cubicBezTo>
                          <a:pt x="1905" y="667"/>
                          <a:pt x="1905" y="571"/>
                          <a:pt x="2000" y="571"/>
                        </a:cubicBezTo>
                        <a:lnTo>
                          <a:pt x="2000" y="571"/>
                        </a:lnTo>
                        <a:cubicBezTo>
                          <a:pt x="2191" y="571"/>
                          <a:pt x="2286" y="667"/>
                          <a:pt x="2477" y="667"/>
                        </a:cubicBezTo>
                        <a:lnTo>
                          <a:pt x="2477" y="667"/>
                        </a:lnTo>
                        <a:cubicBezTo>
                          <a:pt x="2572" y="571"/>
                          <a:pt x="2762" y="476"/>
                          <a:pt x="2858" y="381"/>
                        </a:cubicBezTo>
                        <a:lnTo>
                          <a:pt x="2858" y="381"/>
                        </a:lnTo>
                        <a:cubicBezTo>
                          <a:pt x="2858" y="381"/>
                          <a:pt x="2953" y="381"/>
                          <a:pt x="3048" y="381"/>
                        </a:cubicBezTo>
                        <a:lnTo>
                          <a:pt x="3048" y="381"/>
                        </a:lnTo>
                        <a:cubicBezTo>
                          <a:pt x="3143" y="381"/>
                          <a:pt x="3238" y="381"/>
                          <a:pt x="3429" y="476"/>
                        </a:cubicBezTo>
                        <a:lnTo>
                          <a:pt x="3429" y="476"/>
                        </a:lnTo>
                        <a:cubicBezTo>
                          <a:pt x="3620" y="190"/>
                          <a:pt x="4001" y="0"/>
                          <a:pt x="4477" y="0"/>
                        </a:cubicBezTo>
                        <a:lnTo>
                          <a:pt x="4477" y="0"/>
                        </a:lnTo>
                        <a:cubicBezTo>
                          <a:pt x="4667" y="0"/>
                          <a:pt x="4953" y="95"/>
                          <a:pt x="5144" y="286"/>
                        </a:cubicBezTo>
                        <a:lnTo>
                          <a:pt x="5144" y="286"/>
                        </a:lnTo>
                        <a:cubicBezTo>
                          <a:pt x="5239" y="381"/>
                          <a:pt x="5239" y="571"/>
                          <a:pt x="5048" y="667"/>
                        </a:cubicBezTo>
                        <a:lnTo>
                          <a:pt x="5048" y="667"/>
                        </a:lnTo>
                        <a:cubicBezTo>
                          <a:pt x="4953" y="762"/>
                          <a:pt x="4763" y="762"/>
                          <a:pt x="4667" y="571"/>
                        </a:cubicBezTo>
                        <a:lnTo>
                          <a:pt x="4667" y="571"/>
                        </a:lnTo>
                        <a:cubicBezTo>
                          <a:pt x="4572" y="476"/>
                          <a:pt x="4572" y="476"/>
                          <a:pt x="4477" y="476"/>
                        </a:cubicBezTo>
                        <a:lnTo>
                          <a:pt x="4477" y="476"/>
                        </a:lnTo>
                        <a:cubicBezTo>
                          <a:pt x="4286" y="476"/>
                          <a:pt x="4096" y="571"/>
                          <a:pt x="3905" y="762"/>
                        </a:cubicBezTo>
                        <a:lnTo>
                          <a:pt x="3905" y="762"/>
                        </a:lnTo>
                        <a:cubicBezTo>
                          <a:pt x="4096" y="952"/>
                          <a:pt x="4286" y="1238"/>
                          <a:pt x="4286" y="1524"/>
                        </a:cubicBezTo>
                        <a:lnTo>
                          <a:pt x="4286" y="1524"/>
                        </a:lnTo>
                        <a:cubicBezTo>
                          <a:pt x="4286" y="1619"/>
                          <a:pt x="4286" y="1715"/>
                          <a:pt x="4191" y="1905"/>
                        </a:cubicBezTo>
                        <a:lnTo>
                          <a:pt x="4191" y="1905"/>
                        </a:lnTo>
                        <a:cubicBezTo>
                          <a:pt x="4096" y="2000"/>
                          <a:pt x="3905" y="2191"/>
                          <a:pt x="3810" y="2191"/>
                        </a:cubicBezTo>
                        <a:lnTo>
                          <a:pt x="3810" y="2191"/>
                        </a:lnTo>
                        <a:cubicBezTo>
                          <a:pt x="3524" y="2095"/>
                          <a:pt x="3429" y="2000"/>
                          <a:pt x="3334" y="1905"/>
                        </a:cubicBezTo>
                        <a:lnTo>
                          <a:pt x="3334" y="1905"/>
                        </a:lnTo>
                        <a:cubicBezTo>
                          <a:pt x="3334" y="2000"/>
                          <a:pt x="3238" y="2000"/>
                          <a:pt x="3238" y="2095"/>
                        </a:cubicBezTo>
                        <a:lnTo>
                          <a:pt x="3238" y="2095"/>
                        </a:lnTo>
                        <a:cubicBezTo>
                          <a:pt x="3143" y="2191"/>
                          <a:pt x="3048" y="2191"/>
                          <a:pt x="2953" y="2191"/>
                        </a:cubicBezTo>
                        <a:lnTo>
                          <a:pt x="2953" y="2191"/>
                        </a:lnTo>
                        <a:cubicBezTo>
                          <a:pt x="2477" y="2000"/>
                          <a:pt x="2381" y="1715"/>
                          <a:pt x="2286" y="1238"/>
                        </a:cubicBezTo>
                        <a:lnTo>
                          <a:pt x="2286" y="1238"/>
                        </a:lnTo>
                        <a:cubicBezTo>
                          <a:pt x="2191" y="1143"/>
                          <a:pt x="2096" y="1143"/>
                          <a:pt x="2000" y="1143"/>
                        </a:cubicBezTo>
                        <a:lnTo>
                          <a:pt x="2000" y="1143"/>
                        </a:lnTo>
                        <a:lnTo>
                          <a:pt x="2000" y="1048"/>
                        </a:lnTo>
                        <a:lnTo>
                          <a:pt x="1905" y="1143"/>
                        </a:lnTo>
                        <a:cubicBezTo>
                          <a:pt x="1810" y="1143"/>
                          <a:pt x="1810" y="1238"/>
                          <a:pt x="1714" y="1238"/>
                        </a:cubicBezTo>
                        <a:lnTo>
                          <a:pt x="1714" y="1238"/>
                        </a:lnTo>
                        <a:cubicBezTo>
                          <a:pt x="1905" y="1429"/>
                          <a:pt x="2191" y="1715"/>
                          <a:pt x="2191" y="2095"/>
                        </a:cubicBezTo>
                        <a:lnTo>
                          <a:pt x="2191" y="2095"/>
                        </a:lnTo>
                        <a:lnTo>
                          <a:pt x="2191" y="2095"/>
                        </a:lnTo>
                        <a:cubicBezTo>
                          <a:pt x="2191" y="2286"/>
                          <a:pt x="2000" y="2476"/>
                          <a:pt x="1810" y="2476"/>
                        </a:cubicBezTo>
                        <a:lnTo>
                          <a:pt x="1810" y="2476"/>
                        </a:lnTo>
                        <a:cubicBezTo>
                          <a:pt x="1619" y="2572"/>
                          <a:pt x="1524" y="2381"/>
                          <a:pt x="1429" y="2286"/>
                        </a:cubicBezTo>
                        <a:lnTo>
                          <a:pt x="1429" y="2286"/>
                        </a:lnTo>
                        <a:close/>
                        <a:moveTo>
                          <a:pt x="3143" y="1333"/>
                        </a:moveTo>
                        <a:cubicBezTo>
                          <a:pt x="3143" y="1333"/>
                          <a:pt x="3143" y="1238"/>
                          <a:pt x="3143" y="1238"/>
                        </a:cubicBezTo>
                        <a:lnTo>
                          <a:pt x="3143" y="1238"/>
                        </a:lnTo>
                        <a:cubicBezTo>
                          <a:pt x="3143" y="1143"/>
                          <a:pt x="3143" y="1143"/>
                          <a:pt x="3143" y="1048"/>
                        </a:cubicBezTo>
                        <a:lnTo>
                          <a:pt x="3143" y="1048"/>
                        </a:lnTo>
                        <a:cubicBezTo>
                          <a:pt x="3143" y="1048"/>
                          <a:pt x="3048" y="1048"/>
                          <a:pt x="3048" y="1048"/>
                        </a:cubicBezTo>
                        <a:lnTo>
                          <a:pt x="3048" y="1048"/>
                        </a:lnTo>
                        <a:lnTo>
                          <a:pt x="3048" y="1048"/>
                        </a:lnTo>
                        <a:lnTo>
                          <a:pt x="3048" y="1048"/>
                        </a:lnTo>
                        <a:cubicBezTo>
                          <a:pt x="2953" y="1048"/>
                          <a:pt x="2953" y="1048"/>
                          <a:pt x="2953" y="1048"/>
                        </a:cubicBezTo>
                        <a:lnTo>
                          <a:pt x="2953" y="1048"/>
                        </a:lnTo>
                        <a:cubicBezTo>
                          <a:pt x="2953" y="1048"/>
                          <a:pt x="3048" y="1238"/>
                          <a:pt x="3143" y="1333"/>
                        </a:cubicBezTo>
                        <a:lnTo>
                          <a:pt x="3143" y="13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259" name="Freeform: Shape 17258">
                  <a:extLst>
                    <a:ext uri="{FF2B5EF4-FFF2-40B4-BE49-F238E27FC236}">
                      <a16:creationId xmlns:a16="http://schemas.microsoft.com/office/drawing/2014/main" id="{1CF2EE0D-34E8-4EE1-A7D7-76263E57666C}"/>
                    </a:ext>
                  </a:extLst>
                </p:cNvPr>
                <p:cNvSpPr/>
                <p:nvPr/>
              </p:nvSpPr>
              <p:spPr>
                <a:xfrm>
                  <a:off x="3857588" y="5472878"/>
                  <a:ext cx="2738" cy="1680"/>
                </a:xfrm>
                <a:custGeom>
                  <a:avLst/>
                  <a:gdLst>
                    <a:gd name="connsiteX0" fmla="*/ 2703 w 2738"/>
                    <a:gd name="connsiteY0" fmla="*/ 321 h 1680"/>
                    <a:gd name="connsiteX1" fmla="*/ 2417 w 2738"/>
                    <a:gd name="connsiteY1" fmla="*/ 988 h 1680"/>
                    <a:gd name="connsiteX2" fmla="*/ 703 w 2738"/>
                    <a:gd name="connsiteY2" fmla="*/ 1655 h 1680"/>
                    <a:gd name="connsiteX3" fmla="*/ 36 w 2738"/>
                    <a:gd name="connsiteY3" fmla="*/ 1369 h 1680"/>
                    <a:gd name="connsiteX4" fmla="*/ 36 w 2738"/>
                    <a:gd name="connsiteY4" fmla="*/ 1369 h 1680"/>
                    <a:gd name="connsiteX5" fmla="*/ 321 w 2738"/>
                    <a:gd name="connsiteY5" fmla="*/ 702 h 1680"/>
                    <a:gd name="connsiteX6" fmla="*/ 2036 w 2738"/>
                    <a:gd name="connsiteY6" fmla="*/ 36 h 1680"/>
                    <a:gd name="connsiteX7" fmla="*/ 2703 w 2738"/>
                    <a:gd name="connsiteY7" fmla="*/ 321 h 1680"/>
                    <a:gd name="connsiteX8" fmla="*/ 2703 w 2738"/>
                    <a:gd name="connsiteY8" fmla="*/ 321 h 1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8" h="1680">
                      <a:moveTo>
                        <a:pt x="2703" y="321"/>
                      </a:moveTo>
                      <a:cubicBezTo>
                        <a:pt x="2798" y="607"/>
                        <a:pt x="2703" y="893"/>
                        <a:pt x="2417" y="988"/>
                      </a:cubicBezTo>
                      <a:lnTo>
                        <a:pt x="703" y="1655"/>
                      </a:lnTo>
                      <a:cubicBezTo>
                        <a:pt x="417" y="1750"/>
                        <a:pt x="131" y="1560"/>
                        <a:pt x="36" y="1369"/>
                      </a:cubicBezTo>
                      <a:lnTo>
                        <a:pt x="36" y="1369"/>
                      </a:lnTo>
                      <a:cubicBezTo>
                        <a:pt x="-60" y="1083"/>
                        <a:pt x="36" y="798"/>
                        <a:pt x="321" y="702"/>
                      </a:cubicBezTo>
                      <a:lnTo>
                        <a:pt x="2036" y="36"/>
                      </a:lnTo>
                      <a:cubicBezTo>
                        <a:pt x="2322" y="-60"/>
                        <a:pt x="2607" y="36"/>
                        <a:pt x="2703" y="321"/>
                      </a:cubicBezTo>
                      <a:lnTo>
                        <a:pt x="2703" y="32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37" name="Freeform: Shape 16836">
                <a:extLst>
                  <a:ext uri="{FF2B5EF4-FFF2-40B4-BE49-F238E27FC236}">
                    <a16:creationId xmlns:a16="http://schemas.microsoft.com/office/drawing/2014/main" id="{089DE3C7-154A-4013-AB8C-D4C35F3D3F57}"/>
                  </a:ext>
                </a:extLst>
              </p:cNvPr>
              <p:cNvSpPr/>
              <p:nvPr/>
            </p:nvSpPr>
            <p:spPr>
              <a:xfrm>
                <a:off x="3813322" y="5412705"/>
                <a:ext cx="73712" cy="73712"/>
              </a:xfrm>
              <a:custGeom>
                <a:avLst/>
                <a:gdLst>
                  <a:gd name="connsiteX0" fmla="*/ 72591 w 73712"/>
                  <a:gd name="connsiteY0" fmla="*/ 27823 h 73712"/>
                  <a:gd name="connsiteX1" fmla="*/ 45921 w 73712"/>
                  <a:gd name="connsiteY1" fmla="*/ 72591 h 73712"/>
                  <a:gd name="connsiteX2" fmla="*/ 1153 w 73712"/>
                  <a:gd name="connsiteY2" fmla="*/ 45921 h 73712"/>
                  <a:gd name="connsiteX3" fmla="*/ 27823 w 73712"/>
                  <a:gd name="connsiteY3" fmla="*/ 1153 h 73712"/>
                  <a:gd name="connsiteX4" fmla="*/ 72591 w 73712"/>
                  <a:gd name="connsiteY4" fmla="*/ 27823 h 7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12" h="73712">
                    <a:moveTo>
                      <a:pt x="72591" y="27823"/>
                    </a:moveTo>
                    <a:cubicBezTo>
                      <a:pt x="77544" y="47540"/>
                      <a:pt x="65637" y="67638"/>
                      <a:pt x="45921" y="72591"/>
                    </a:cubicBezTo>
                    <a:cubicBezTo>
                      <a:pt x="26204" y="77544"/>
                      <a:pt x="6202" y="65638"/>
                      <a:pt x="1153" y="45921"/>
                    </a:cubicBezTo>
                    <a:cubicBezTo>
                      <a:pt x="-3895" y="26204"/>
                      <a:pt x="8107" y="6202"/>
                      <a:pt x="27823" y="1153"/>
                    </a:cubicBezTo>
                    <a:cubicBezTo>
                      <a:pt x="47540" y="-3895"/>
                      <a:pt x="67543" y="8107"/>
                      <a:pt x="72591" y="27823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38" name="Freeform: Shape 16837">
                <a:extLst>
                  <a:ext uri="{FF2B5EF4-FFF2-40B4-BE49-F238E27FC236}">
                    <a16:creationId xmlns:a16="http://schemas.microsoft.com/office/drawing/2014/main" id="{02D7BC60-FAC3-43BB-9275-22A2C0A6F8EB}"/>
                  </a:ext>
                </a:extLst>
              </p:cNvPr>
              <p:cNvSpPr/>
              <p:nvPr/>
            </p:nvSpPr>
            <p:spPr>
              <a:xfrm>
                <a:off x="3813322" y="5412705"/>
                <a:ext cx="73712" cy="73712"/>
              </a:xfrm>
              <a:custGeom>
                <a:avLst/>
                <a:gdLst>
                  <a:gd name="connsiteX0" fmla="*/ 72591 w 73712"/>
                  <a:gd name="connsiteY0" fmla="*/ 27823 h 73712"/>
                  <a:gd name="connsiteX1" fmla="*/ 45921 w 73712"/>
                  <a:gd name="connsiteY1" fmla="*/ 72591 h 73712"/>
                  <a:gd name="connsiteX2" fmla="*/ 1153 w 73712"/>
                  <a:gd name="connsiteY2" fmla="*/ 45921 h 73712"/>
                  <a:gd name="connsiteX3" fmla="*/ 27823 w 73712"/>
                  <a:gd name="connsiteY3" fmla="*/ 1153 h 73712"/>
                  <a:gd name="connsiteX4" fmla="*/ 72591 w 73712"/>
                  <a:gd name="connsiteY4" fmla="*/ 27823 h 7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12" h="73712">
                    <a:moveTo>
                      <a:pt x="72591" y="27823"/>
                    </a:moveTo>
                    <a:cubicBezTo>
                      <a:pt x="77544" y="47540"/>
                      <a:pt x="65637" y="67638"/>
                      <a:pt x="45921" y="72591"/>
                    </a:cubicBezTo>
                    <a:cubicBezTo>
                      <a:pt x="26204" y="77544"/>
                      <a:pt x="6202" y="65638"/>
                      <a:pt x="1153" y="45921"/>
                    </a:cubicBezTo>
                    <a:cubicBezTo>
                      <a:pt x="-3895" y="26204"/>
                      <a:pt x="8107" y="6202"/>
                      <a:pt x="27823" y="1153"/>
                    </a:cubicBezTo>
                    <a:cubicBezTo>
                      <a:pt x="47540" y="-3895"/>
                      <a:pt x="67543" y="8107"/>
                      <a:pt x="72591" y="27823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39" name="Freeform: Shape 16838">
                <a:extLst>
                  <a:ext uri="{FF2B5EF4-FFF2-40B4-BE49-F238E27FC236}">
                    <a16:creationId xmlns:a16="http://schemas.microsoft.com/office/drawing/2014/main" id="{C71DCE4E-CCBE-4085-83A5-66EB94B85886}"/>
                  </a:ext>
                </a:extLst>
              </p:cNvPr>
              <p:cNvSpPr/>
              <p:nvPr/>
            </p:nvSpPr>
            <p:spPr>
              <a:xfrm>
                <a:off x="3796664" y="5437290"/>
                <a:ext cx="14287" cy="18287"/>
              </a:xfrm>
              <a:custGeom>
                <a:avLst/>
                <a:gdLst>
                  <a:gd name="connsiteX0" fmla="*/ 0 w 14287"/>
                  <a:gd name="connsiteY0" fmla="*/ 14002 h 18287"/>
                  <a:gd name="connsiteX1" fmla="*/ 7048 w 14287"/>
                  <a:gd name="connsiteY1" fmla="*/ 2191 h 18287"/>
                  <a:gd name="connsiteX2" fmla="*/ 7144 w 14287"/>
                  <a:gd name="connsiteY2" fmla="*/ 1905 h 18287"/>
                  <a:gd name="connsiteX3" fmla="*/ 13049 w 14287"/>
                  <a:gd name="connsiteY3" fmla="*/ 0 h 18287"/>
                  <a:gd name="connsiteX4" fmla="*/ 14288 w 14287"/>
                  <a:gd name="connsiteY4" fmla="*/ 6191 h 18287"/>
                  <a:gd name="connsiteX5" fmla="*/ 7525 w 14287"/>
                  <a:gd name="connsiteY5" fmla="*/ 17621 h 18287"/>
                  <a:gd name="connsiteX6" fmla="*/ 7620 w 14287"/>
                  <a:gd name="connsiteY6" fmla="*/ 17717 h 18287"/>
                  <a:gd name="connsiteX7" fmla="*/ 7525 w 14287"/>
                  <a:gd name="connsiteY7" fmla="*/ 17812 h 18287"/>
                  <a:gd name="connsiteX8" fmla="*/ 7429 w 14287"/>
                  <a:gd name="connsiteY8" fmla="*/ 17717 h 18287"/>
                  <a:gd name="connsiteX9" fmla="*/ 7144 w 14287"/>
                  <a:gd name="connsiteY9" fmla="*/ 18288 h 18287"/>
                  <a:gd name="connsiteX10" fmla="*/ 0 w 14287"/>
                  <a:gd name="connsiteY10" fmla="*/ 14002 h 18287"/>
                  <a:gd name="connsiteX11" fmla="*/ 0 w 14287"/>
                  <a:gd name="connsiteY11" fmla="*/ 14002 h 18287"/>
                  <a:gd name="connsiteX12" fmla="*/ 2000 w 14287"/>
                  <a:gd name="connsiteY12" fmla="*/ 13525 h 18287"/>
                  <a:gd name="connsiteX13" fmla="*/ 6477 w 14287"/>
                  <a:gd name="connsiteY13" fmla="*/ 16192 h 18287"/>
                  <a:gd name="connsiteX14" fmla="*/ 12573 w 14287"/>
                  <a:gd name="connsiteY14" fmla="*/ 5905 h 18287"/>
                  <a:gd name="connsiteX15" fmla="*/ 11811 w 14287"/>
                  <a:gd name="connsiteY15" fmla="*/ 2000 h 18287"/>
                  <a:gd name="connsiteX16" fmla="*/ 8096 w 14287"/>
                  <a:gd name="connsiteY16" fmla="*/ 3238 h 18287"/>
                  <a:gd name="connsiteX17" fmla="*/ 2000 w 14287"/>
                  <a:gd name="connsiteY17" fmla="*/ 13525 h 18287"/>
                  <a:gd name="connsiteX18" fmla="*/ 2000 w 14287"/>
                  <a:gd name="connsiteY18" fmla="*/ 13525 h 1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4287" h="18287">
                    <a:moveTo>
                      <a:pt x="0" y="14002"/>
                    </a:moveTo>
                    <a:lnTo>
                      <a:pt x="7048" y="2191"/>
                    </a:lnTo>
                    <a:lnTo>
                      <a:pt x="7144" y="1905"/>
                    </a:lnTo>
                    <a:lnTo>
                      <a:pt x="13049" y="0"/>
                    </a:lnTo>
                    <a:lnTo>
                      <a:pt x="14288" y="6191"/>
                    </a:lnTo>
                    <a:lnTo>
                      <a:pt x="7525" y="17621"/>
                    </a:lnTo>
                    <a:lnTo>
                      <a:pt x="7620" y="17717"/>
                    </a:lnTo>
                    <a:lnTo>
                      <a:pt x="7525" y="17812"/>
                    </a:lnTo>
                    <a:lnTo>
                      <a:pt x="7429" y="17717"/>
                    </a:lnTo>
                    <a:lnTo>
                      <a:pt x="7144" y="18288"/>
                    </a:lnTo>
                    <a:lnTo>
                      <a:pt x="0" y="14002"/>
                    </a:lnTo>
                    <a:lnTo>
                      <a:pt x="0" y="14002"/>
                    </a:lnTo>
                    <a:close/>
                    <a:moveTo>
                      <a:pt x="2000" y="13525"/>
                    </a:moveTo>
                    <a:lnTo>
                      <a:pt x="6477" y="16192"/>
                    </a:lnTo>
                    <a:lnTo>
                      <a:pt x="12573" y="5905"/>
                    </a:lnTo>
                    <a:lnTo>
                      <a:pt x="11811" y="2000"/>
                    </a:lnTo>
                    <a:lnTo>
                      <a:pt x="8096" y="3238"/>
                    </a:lnTo>
                    <a:lnTo>
                      <a:pt x="2000" y="13525"/>
                    </a:lnTo>
                    <a:lnTo>
                      <a:pt x="2000" y="13525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40" name="Graphic 1">
                <a:extLst>
                  <a:ext uri="{FF2B5EF4-FFF2-40B4-BE49-F238E27FC236}">
                    <a16:creationId xmlns:a16="http://schemas.microsoft.com/office/drawing/2014/main" id="{27CD74F3-15BE-4648-939A-A0EF2E8C45F0}"/>
                  </a:ext>
                </a:extLst>
              </p:cNvPr>
              <p:cNvGrpSpPr/>
              <p:nvPr/>
            </p:nvGrpSpPr>
            <p:grpSpPr>
              <a:xfrm>
                <a:off x="585787" y="4802068"/>
                <a:ext cx="3224307" cy="742456"/>
                <a:chOff x="585787" y="4802068"/>
                <a:chExt cx="3224307" cy="742456"/>
              </a:xfrm>
              <a:solidFill>
                <a:schemeClr val="accent1"/>
              </a:solidFill>
            </p:grpSpPr>
            <p:grpSp>
              <p:nvGrpSpPr>
                <p:cNvPr id="17242" name="Graphic 1">
                  <a:extLst>
                    <a:ext uri="{FF2B5EF4-FFF2-40B4-BE49-F238E27FC236}">
                      <a16:creationId xmlns:a16="http://schemas.microsoft.com/office/drawing/2014/main" id="{97E5EE8B-D2ED-4156-9DB5-58F72BCEF8F1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221269" cy="742456"/>
                  <a:chOff x="585787" y="4802068"/>
                  <a:chExt cx="3221269" cy="742456"/>
                </a:xfrm>
                <a:solidFill>
                  <a:schemeClr val="accent1"/>
                </a:solidFill>
              </p:grpSpPr>
              <p:grpSp>
                <p:nvGrpSpPr>
                  <p:cNvPr id="17252" name="Graphic 1">
                    <a:extLst>
                      <a:ext uri="{FF2B5EF4-FFF2-40B4-BE49-F238E27FC236}">
                        <a16:creationId xmlns:a16="http://schemas.microsoft.com/office/drawing/2014/main" id="{0906F7F8-3E78-4A1C-9BD0-0B744BBFF400}"/>
                      </a:ext>
                    </a:extLst>
                  </p:cNvPr>
                  <p:cNvGrpSpPr/>
                  <p:nvPr/>
                </p:nvGrpSpPr>
                <p:grpSpPr>
                  <a:xfrm>
                    <a:off x="585787" y="4802068"/>
                    <a:ext cx="9525" cy="9525"/>
                    <a:chOff x="585787" y="4802068"/>
                    <a:chExt cx="9525" cy="9525"/>
                  </a:xfrm>
                </p:grpSpPr>
              </p:grpSp>
              <p:grpSp>
                <p:nvGrpSpPr>
                  <p:cNvPr id="17253" name="Graphic 1">
                    <a:extLst>
                      <a:ext uri="{FF2B5EF4-FFF2-40B4-BE49-F238E27FC236}">
                        <a16:creationId xmlns:a16="http://schemas.microsoft.com/office/drawing/2014/main" id="{C92CA262-81A0-4AA1-81E0-EFDABC3BF318}"/>
                      </a:ext>
                    </a:extLst>
                  </p:cNvPr>
                  <p:cNvGrpSpPr/>
                  <p:nvPr/>
                </p:nvGrpSpPr>
                <p:grpSpPr>
                  <a:xfrm>
                    <a:off x="585787" y="4802068"/>
                    <a:ext cx="3221269" cy="742456"/>
                    <a:chOff x="585787" y="4802068"/>
                    <a:chExt cx="3221269" cy="742456"/>
                  </a:xfrm>
                  <a:solidFill>
                    <a:schemeClr val="accent1"/>
                  </a:solidFill>
                </p:grpSpPr>
                <p:sp>
                  <p:nvSpPr>
                    <p:cNvPr id="17254" name="Freeform: Shape 17253">
                      <a:extLst>
                        <a:ext uri="{FF2B5EF4-FFF2-40B4-BE49-F238E27FC236}">
                          <a16:creationId xmlns:a16="http://schemas.microsoft.com/office/drawing/2014/main" id="{3A043613-6013-4A08-8BFA-E18DF24C05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5665" y="5456165"/>
                      <a:ext cx="61391" cy="88358"/>
                    </a:xfrm>
                    <a:custGeom>
                      <a:avLst/>
                      <a:gdLst>
                        <a:gd name="connsiteX0" fmla="*/ 42998 w 61391"/>
                        <a:gd name="connsiteY0" fmla="*/ 56277 h 88358"/>
                        <a:gd name="connsiteX1" fmla="*/ 14137 w 61391"/>
                        <a:gd name="connsiteY1" fmla="*/ 77803 h 88358"/>
                        <a:gd name="connsiteX2" fmla="*/ 326 w 61391"/>
                        <a:gd name="connsiteY2" fmla="*/ 88281 h 88358"/>
                        <a:gd name="connsiteX3" fmla="*/ 2993 w 61391"/>
                        <a:gd name="connsiteY3" fmla="*/ 71136 h 88358"/>
                        <a:gd name="connsiteX4" fmla="*/ 8232 w 61391"/>
                        <a:gd name="connsiteY4" fmla="*/ 35512 h 88358"/>
                        <a:gd name="connsiteX5" fmla="*/ 21853 w 61391"/>
                        <a:gd name="connsiteY5" fmla="*/ 7985 h 88358"/>
                        <a:gd name="connsiteX6" fmla="*/ 51380 w 61391"/>
                        <a:gd name="connsiteY6" fmla="*/ 2556 h 88358"/>
                        <a:gd name="connsiteX7" fmla="*/ 60619 w 61391"/>
                        <a:gd name="connsiteY7" fmla="*/ 31226 h 88358"/>
                        <a:gd name="connsiteX8" fmla="*/ 42998 w 61391"/>
                        <a:gd name="connsiteY8" fmla="*/ 56277 h 88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391" h="88358">
                          <a:moveTo>
                            <a:pt x="42998" y="56277"/>
                          </a:moveTo>
                          <a:cubicBezTo>
                            <a:pt x="33664" y="63516"/>
                            <a:pt x="21948" y="71326"/>
                            <a:pt x="14137" y="77803"/>
                          </a:cubicBezTo>
                          <a:cubicBezTo>
                            <a:pt x="6137" y="84090"/>
                            <a:pt x="1279" y="89043"/>
                            <a:pt x="326" y="88281"/>
                          </a:cubicBezTo>
                          <a:cubicBezTo>
                            <a:pt x="-817" y="87804"/>
                            <a:pt x="1279" y="81232"/>
                            <a:pt x="2993" y="71136"/>
                          </a:cubicBezTo>
                          <a:cubicBezTo>
                            <a:pt x="4993" y="61134"/>
                            <a:pt x="6327" y="47133"/>
                            <a:pt x="8232" y="35512"/>
                          </a:cubicBezTo>
                          <a:cubicBezTo>
                            <a:pt x="10042" y="23701"/>
                            <a:pt x="13756" y="14843"/>
                            <a:pt x="21853" y="7985"/>
                          </a:cubicBezTo>
                          <a:cubicBezTo>
                            <a:pt x="29568" y="1413"/>
                            <a:pt x="42617" y="-3064"/>
                            <a:pt x="51380" y="2556"/>
                          </a:cubicBezTo>
                          <a:cubicBezTo>
                            <a:pt x="60524" y="7699"/>
                            <a:pt x="62810" y="21225"/>
                            <a:pt x="60619" y="31226"/>
                          </a:cubicBezTo>
                          <a:cubicBezTo>
                            <a:pt x="58524" y="41703"/>
                            <a:pt x="52428" y="49133"/>
                            <a:pt x="42998" y="56277"/>
                          </a:cubicBezTo>
                          <a:close/>
                        </a:path>
                      </a:pathLst>
                    </a:custGeom>
                    <a:solidFill>
                      <a:srgbClr val="E84E0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243" name="Freeform: Shape 17242">
                  <a:extLst>
                    <a:ext uri="{FF2B5EF4-FFF2-40B4-BE49-F238E27FC236}">
                      <a16:creationId xmlns:a16="http://schemas.microsoft.com/office/drawing/2014/main" id="{5105BC70-82CF-4AAC-AD4C-A0C9B31A64AA}"/>
                    </a:ext>
                  </a:extLst>
                </p:cNvPr>
                <p:cNvSpPr/>
                <p:nvPr/>
              </p:nvSpPr>
              <p:spPr>
                <a:xfrm>
                  <a:off x="3787520" y="5446148"/>
                  <a:ext cx="22574" cy="20887"/>
                </a:xfrm>
                <a:custGeom>
                  <a:avLst/>
                  <a:gdLst>
                    <a:gd name="connsiteX0" fmla="*/ 16764 w 22574"/>
                    <a:gd name="connsiteY0" fmla="*/ 19717 h 20887"/>
                    <a:gd name="connsiteX1" fmla="*/ 16764 w 22574"/>
                    <a:gd name="connsiteY1" fmla="*/ 19717 h 20887"/>
                    <a:gd name="connsiteX2" fmla="*/ 13240 w 22574"/>
                    <a:gd name="connsiteY2" fmla="*/ 20765 h 20887"/>
                    <a:gd name="connsiteX3" fmla="*/ 12573 w 22574"/>
                    <a:gd name="connsiteY3" fmla="*/ 17240 h 20887"/>
                    <a:gd name="connsiteX4" fmla="*/ 12478 w 22574"/>
                    <a:gd name="connsiteY4" fmla="*/ 17240 h 20887"/>
                    <a:gd name="connsiteX5" fmla="*/ 9049 w 22574"/>
                    <a:gd name="connsiteY5" fmla="*/ 18383 h 20887"/>
                    <a:gd name="connsiteX6" fmla="*/ 8382 w 22574"/>
                    <a:gd name="connsiteY6" fmla="*/ 14859 h 20887"/>
                    <a:gd name="connsiteX7" fmla="*/ 4953 w 22574"/>
                    <a:gd name="connsiteY7" fmla="*/ 16002 h 20887"/>
                    <a:gd name="connsiteX8" fmla="*/ 4286 w 22574"/>
                    <a:gd name="connsiteY8" fmla="*/ 12478 h 20887"/>
                    <a:gd name="connsiteX9" fmla="*/ 4191 w 22574"/>
                    <a:gd name="connsiteY9" fmla="*/ 12478 h 20887"/>
                    <a:gd name="connsiteX10" fmla="*/ 762 w 22574"/>
                    <a:gd name="connsiteY10" fmla="*/ 13621 h 20887"/>
                    <a:gd name="connsiteX11" fmla="*/ 95 w 22574"/>
                    <a:gd name="connsiteY11" fmla="*/ 10096 h 20887"/>
                    <a:gd name="connsiteX12" fmla="*/ 0 w 22574"/>
                    <a:gd name="connsiteY12" fmla="*/ 10001 h 20887"/>
                    <a:gd name="connsiteX13" fmla="*/ 5905 w 22574"/>
                    <a:gd name="connsiteY13" fmla="*/ 0 h 20887"/>
                    <a:gd name="connsiteX14" fmla="*/ 22574 w 22574"/>
                    <a:gd name="connsiteY14" fmla="*/ 9906 h 20887"/>
                    <a:gd name="connsiteX15" fmla="*/ 16764 w 22574"/>
                    <a:gd name="connsiteY15" fmla="*/ 19717 h 20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2574" h="20887">
                      <a:moveTo>
                        <a:pt x="16764" y="19717"/>
                      </a:moveTo>
                      <a:lnTo>
                        <a:pt x="16764" y="19717"/>
                      </a:lnTo>
                      <a:cubicBezTo>
                        <a:pt x="15621" y="19145"/>
                        <a:pt x="14288" y="21431"/>
                        <a:pt x="13240" y="20765"/>
                      </a:cubicBezTo>
                      <a:cubicBezTo>
                        <a:pt x="12192" y="20098"/>
                        <a:pt x="13525" y="17907"/>
                        <a:pt x="12573" y="17240"/>
                      </a:cubicBezTo>
                      <a:lnTo>
                        <a:pt x="12478" y="17240"/>
                      </a:lnTo>
                      <a:cubicBezTo>
                        <a:pt x="11430" y="16669"/>
                        <a:pt x="10096" y="18955"/>
                        <a:pt x="9049" y="18383"/>
                      </a:cubicBezTo>
                      <a:cubicBezTo>
                        <a:pt x="8001" y="17812"/>
                        <a:pt x="9334" y="15526"/>
                        <a:pt x="8382" y="14859"/>
                      </a:cubicBezTo>
                      <a:cubicBezTo>
                        <a:pt x="7334" y="14288"/>
                        <a:pt x="6001" y="16573"/>
                        <a:pt x="4953" y="16002"/>
                      </a:cubicBezTo>
                      <a:cubicBezTo>
                        <a:pt x="3905" y="15430"/>
                        <a:pt x="5239" y="13144"/>
                        <a:pt x="4286" y="12478"/>
                      </a:cubicBezTo>
                      <a:lnTo>
                        <a:pt x="4191" y="12478"/>
                      </a:lnTo>
                      <a:cubicBezTo>
                        <a:pt x="3143" y="11906"/>
                        <a:pt x="1809" y="14192"/>
                        <a:pt x="762" y="13621"/>
                      </a:cubicBezTo>
                      <a:cubicBezTo>
                        <a:pt x="-286" y="13049"/>
                        <a:pt x="1048" y="10763"/>
                        <a:pt x="95" y="10096"/>
                      </a:cubicBezTo>
                      <a:lnTo>
                        <a:pt x="0" y="10001"/>
                      </a:lnTo>
                      <a:lnTo>
                        <a:pt x="5905" y="0"/>
                      </a:lnTo>
                      <a:lnTo>
                        <a:pt x="22574" y="9906"/>
                      </a:lnTo>
                      <a:lnTo>
                        <a:pt x="16764" y="19717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44" name="Freeform: Shape 17243">
                  <a:extLst>
                    <a:ext uri="{FF2B5EF4-FFF2-40B4-BE49-F238E27FC236}">
                      <a16:creationId xmlns:a16="http://schemas.microsoft.com/office/drawing/2014/main" id="{E2FFDE2F-F542-4875-86A1-71549C81D71C}"/>
                    </a:ext>
                  </a:extLst>
                </p:cNvPr>
                <p:cNvSpPr/>
                <p:nvPr/>
              </p:nvSpPr>
              <p:spPr>
                <a:xfrm>
                  <a:off x="3772044" y="5463723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5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5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45" name="Freeform: Shape 17244">
                  <a:extLst>
                    <a:ext uri="{FF2B5EF4-FFF2-40B4-BE49-F238E27FC236}">
                      <a16:creationId xmlns:a16="http://schemas.microsoft.com/office/drawing/2014/main" id="{63A7F0C2-891B-4E19-ACA5-A0856EEB8C4B}"/>
                    </a:ext>
                  </a:extLst>
                </p:cNvPr>
                <p:cNvSpPr/>
                <p:nvPr/>
              </p:nvSpPr>
              <p:spPr>
                <a:xfrm>
                  <a:off x="3773568" y="5482678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5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5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5951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46" name="Freeform: Shape 17245">
                  <a:extLst>
                    <a:ext uri="{FF2B5EF4-FFF2-40B4-BE49-F238E27FC236}">
                      <a16:creationId xmlns:a16="http://schemas.microsoft.com/office/drawing/2014/main" id="{AAE0C32A-33A1-419A-B1CE-8AD8A4747442}"/>
                    </a:ext>
                  </a:extLst>
                </p:cNvPr>
                <p:cNvSpPr/>
                <p:nvPr/>
              </p:nvSpPr>
              <p:spPr>
                <a:xfrm>
                  <a:off x="3793475" y="5473629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5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5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5951"/>
                        <a:pt x="-526" y="3570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47" name="Freeform: Shape 17246">
                  <a:extLst>
                    <a:ext uri="{FF2B5EF4-FFF2-40B4-BE49-F238E27FC236}">
                      <a16:creationId xmlns:a16="http://schemas.microsoft.com/office/drawing/2014/main" id="{D7783D91-A440-44CE-9546-2538D2BA60BB}"/>
                    </a:ext>
                  </a:extLst>
                </p:cNvPr>
                <p:cNvSpPr/>
                <p:nvPr/>
              </p:nvSpPr>
              <p:spPr>
                <a:xfrm>
                  <a:off x="3789284" y="5499633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5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5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48" name="Freeform: Shape 17247">
                  <a:extLst>
                    <a:ext uri="{FF2B5EF4-FFF2-40B4-BE49-F238E27FC236}">
                      <a16:creationId xmlns:a16="http://schemas.microsoft.com/office/drawing/2014/main" id="{57C61112-A297-4308-B285-620079EA4FF7}"/>
                    </a:ext>
                  </a:extLst>
                </p:cNvPr>
                <p:cNvSpPr/>
                <p:nvPr/>
              </p:nvSpPr>
              <p:spPr>
                <a:xfrm>
                  <a:off x="3757661" y="5489155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4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0" y="1570"/>
                        <a:pt x="8142" y="3951"/>
                        <a:pt x="7094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5951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49" name="Freeform: Shape 17248">
                  <a:extLst>
                    <a:ext uri="{FF2B5EF4-FFF2-40B4-BE49-F238E27FC236}">
                      <a16:creationId xmlns:a16="http://schemas.microsoft.com/office/drawing/2014/main" id="{63910B83-4FCE-4FC8-9F82-F875D3A7C45A}"/>
                    </a:ext>
                  </a:extLst>
                </p:cNvPr>
                <p:cNvSpPr/>
                <p:nvPr/>
              </p:nvSpPr>
              <p:spPr>
                <a:xfrm>
                  <a:off x="3773122" y="5507348"/>
                  <a:ext cx="7680" cy="7616"/>
                </a:xfrm>
                <a:custGeom>
                  <a:avLst/>
                  <a:gdLst>
                    <a:gd name="connsiteX0" fmla="*/ 586 w 7680"/>
                    <a:gd name="connsiteY0" fmla="*/ 1856 h 7616"/>
                    <a:gd name="connsiteX1" fmla="*/ 5825 w 7680"/>
                    <a:gd name="connsiteY1" fmla="*/ 522 h 7616"/>
                    <a:gd name="connsiteX2" fmla="*/ 7159 w 7680"/>
                    <a:gd name="connsiteY2" fmla="*/ 5761 h 7616"/>
                    <a:gd name="connsiteX3" fmla="*/ 1920 w 7680"/>
                    <a:gd name="connsiteY3" fmla="*/ 7094 h 7616"/>
                    <a:gd name="connsiteX4" fmla="*/ 586 w 7680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80" h="7616">
                      <a:moveTo>
                        <a:pt x="586" y="1856"/>
                      </a:moveTo>
                      <a:cubicBezTo>
                        <a:pt x="1634" y="46"/>
                        <a:pt x="4015" y="-526"/>
                        <a:pt x="5825" y="522"/>
                      </a:cubicBezTo>
                      <a:cubicBezTo>
                        <a:pt x="7635" y="1570"/>
                        <a:pt x="8206" y="3951"/>
                        <a:pt x="7159" y="5761"/>
                      </a:cubicBezTo>
                      <a:cubicBezTo>
                        <a:pt x="6111" y="7571"/>
                        <a:pt x="3730" y="8142"/>
                        <a:pt x="1920" y="7094"/>
                      </a:cubicBezTo>
                      <a:cubicBezTo>
                        <a:pt x="15" y="5951"/>
                        <a:pt x="-557" y="3665"/>
                        <a:pt x="586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50" name="Freeform: Shape 17249">
                  <a:extLst>
                    <a:ext uri="{FF2B5EF4-FFF2-40B4-BE49-F238E27FC236}">
                      <a16:creationId xmlns:a16="http://schemas.microsoft.com/office/drawing/2014/main" id="{BDDD7769-29EB-4B05-A47B-BF746F1A2172}"/>
                    </a:ext>
                  </a:extLst>
                </p:cNvPr>
                <p:cNvSpPr/>
                <p:nvPr/>
              </p:nvSpPr>
              <p:spPr>
                <a:xfrm>
                  <a:off x="3757375" y="5511444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4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0" y="1570"/>
                        <a:pt x="8142" y="3951"/>
                        <a:pt x="7094" y="5761"/>
                      </a:cubicBezTo>
                      <a:cubicBezTo>
                        <a:pt x="6046" y="7571"/>
                        <a:pt x="3665" y="8142"/>
                        <a:pt x="1856" y="7094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51" name="Freeform: Shape 17250">
                  <a:extLst>
                    <a:ext uri="{FF2B5EF4-FFF2-40B4-BE49-F238E27FC236}">
                      <a16:creationId xmlns:a16="http://schemas.microsoft.com/office/drawing/2014/main" id="{D2F055B2-BF1D-44B0-87B4-115264DE7C5E}"/>
                    </a:ext>
                  </a:extLst>
                </p:cNvPr>
                <p:cNvSpPr/>
                <p:nvPr/>
              </p:nvSpPr>
              <p:spPr>
                <a:xfrm>
                  <a:off x="3749946" y="5527541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4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0" y="1570"/>
                        <a:pt x="8142" y="3951"/>
                        <a:pt x="7094" y="5761"/>
                      </a:cubicBezTo>
                      <a:cubicBezTo>
                        <a:pt x="6046" y="7571"/>
                        <a:pt x="3665" y="8142"/>
                        <a:pt x="1856" y="7094"/>
                      </a:cubicBezTo>
                      <a:cubicBezTo>
                        <a:pt x="46" y="5951"/>
                        <a:pt x="-526" y="3570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41" name="Freeform: Shape 16840">
                <a:extLst>
                  <a:ext uri="{FF2B5EF4-FFF2-40B4-BE49-F238E27FC236}">
                    <a16:creationId xmlns:a16="http://schemas.microsoft.com/office/drawing/2014/main" id="{4722B97E-F3A8-47D4-A927-E22E26BF41E7}"/>
                  </a:ext>
                </a:extLst>
              </p:cNvPr>
              <p:cNvSpPr/>
              <p:nvPr/>
            </p:nvSpPr>
            <p:spPr>
              <a:xfrm>
                <a:off x="4085231" y="5402333"/>
                <a:ext cx="64715" cy="106376"/>
              </a:xfrm>
              <a:custGeom>
                <a:avLst/>
                <a:gdLst>
                  <a:gd name="connsiteX0" fmla="*/ 60143 w 64715"/>
                  <a:gd name="connsiteY0" fmla="*/ 49625 h 106376"/>
                  <a:gd name="connsiteX1" fmla="*/ 57571 w 64715"/>
                  <a:gd name="connsiteY1" fmla="*/ 28194 h 106376"/>
                  <a:gd name="connsiteX2" fmla="*/ 58048 w 64715"/>
                  <a:gd name="connsiteY2" fmla="*/ 28289 h 106376"/>
                  <a:gd name="connsiteX3" fmla="*/ 58143 w 64715"/>
                  <a:gd name="connsiteY3" fmla="*/ 28384 h 106376"/>
                  <a:gd name="connsiteX4" fmla="*/ 64048 w 64715"/>
                  <a:gd name="connsiteY4" fmla="*/ 18478 h 106376"/>
                  <a:gd name="connsiteX5" fmla="*/ 59096 w 64715"/>
                  <a:gd name="connsiteY5" fmla="*/ 15526 h 106376"/>
                  <a:gd name="connsiteX6" fmla="*/ 64715 w 64715"/>
                  <a:gd name="connsiteY6" fmla="*/ 6096 h 106376"/>
                  <a:gd name="connsiteX7" fmla="*/ 63477 w 64715"/>
                  <a:gd name="connsiteY7" fmla="*/ 0 h 106376"/>
                  <a:gd name="connsiteX8" fmla="*/ 57667 w 64715"/>
                  <a:gd name="connsiteY8" fmla="*/ 1905 h 106376"/>
                  <a:gd name="connsiteX9" fmla="*/ 52047 w 64715"/>
                  <a:gd name="connsiteY9" fmla="*/ 11335 h 106376"/>
                  <a:gd name="connsiteX10" fmla="*/ 47570 w 64715"/>
                  <a:gd name="connsiteY10" fmla="*/ 8668 h 106376"/>
                  <a:gd name="connsiteX11" fmla="*/ 41665 w 64715"/>
                  <a:gd name="connsiteY11" fmla="*/ 18574 h 106376"/>
                  <a:gd name="connsiteX12" fmla="*/ 41760 w 64715"/>
                  <a:gd name="connsiteY12" fmla="*/ 18574 h 106376"/>
                  <a:gd name="connsiteX13" fmla="*/ 41950 w 64715"/>
                  <a:gd name="connsiteY13" fmla="*/ 18764 h 106376"/>
                  <a:gd name="connsiteX14" fmla="*/ 21757 w 64715"/>
                  <a:gd name="connsiteY14" fmla="*/ 26670 h 106376"/>
                  <a:gd name="connsiteX15" fmla="*/ 8232 w 64715"/>
                  <a:gd name="connsiteY15" fmla="*/ 54007 h 106376"/>
                  <a:gd name="connsiteX16" fmla="*/ 2993 w 64715"/>
                  <a:gd name="connsiteY16" fmla="*/ 89345 h 106376"/>
                  <a:gd name="connsiteX17" fmla="*/ 326 w 64715"/>
                  <a:gd name="connsiteY17" fmla="*/ 106299 h 106376"/>
                  <a:gd name="connsiteX18" fmla="*/ 13947 w 64715"/>
                  <a:gd name="connsiteY18" fmla="*/ 95917 h 106376"/>
                  <a:gd name="connsiteX19" fmla="*/ 42522 w 64715"/>
                  <a:gd name="connsiteY19" fmla="*/ 74581 h 106376"/>
                  <a:gd name="connsiteX20" fmla="*/ 60143 w 64715"/>
                  <a:gd name="connsiteY20" fmla="*/ 49625 h 106376"/>
                  <a:gd name="connsiteX21" fmla="*/ 58524 w 64715"/>
                  <a:gd name="connsiteY21" fmla="*/ 3143 h 106376"/>
                  <a:gd name="connsiteX22" fmla="*/ 62239 w 64715"/>
                  <a:gd name="connsiteY22" fmla="*/ 1905 h 106376"/>
                  <a:gd name="connsiteX23" fmla="*/ 63001 w 64715"/>
                  <a:gd name="connsiteY23" fmla="*/ 5810 h 106376"/>
                  <a:gd name="connsiteX24" fmla="*/ 57667 w 64715"/>
                  <a:gd name="connsiteY24" fmla="*/ 14668 h 106376"/>
                  <a:gd name="connsiteX25" fmla="*/ 53190 w 64715"/>
                  <a:gd name="connsiteY25" fmla="*/ 12001 h 106376"/>
                  <a:gd name="connsiteX26" fmla="*/ 58524 w 64715"/>
                  <a:gd name="connsiteY26" fmla="*/ 3143 h 106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715" h="106376">
                    <a:moveTo>
                      <a:pt x="60143" y="49625"/>
                    </a:moveTo>
                    <a:cubicBezTo>
                      <a:pt x="61572" y="42862"/>
                      <a:pt x="61000" y="34480"/>
                      <a:pt x="57571" y="28194"/>
                    </a:cubicBezTo>
                    <a:cubicBezTo>
                      <a:pt x="57762" y="28194"/>
                      <a:pt x="57857" y="28194"/>
                      <a:pt x="58048" y="28289"/>
                    </a:cubicBezTo>
                    <a:lnTo>
                      <a:pt x="58143" y="28384"/>
                    </a:lnTo>
                    <a:lnTo>
                      <a:pt x="64048" y="18478"/>
                    </a:lnTo>
                    <a:lnTo>
                      <a:pt x="59096" y="15526"/>
                    </a:lnTo>
                    <a:lnTo>
                      <a:pt x="64715" y="6096"/>
                    </a:lnTo>
                    <a:lnTo>
                      <a:pt x="63477" y="0"/>
                    </a:lnTo>
                    <a:lnTo>
                      <a:pt x="57667" y="1905"/>
                    </a:lnTo>
                    <a:lnTo>
                      <a:pt x="52047" y="11335"/>
                    </a:lnTo>
                    <a:lnTo>
                      <a:pt x="47570" y="8668"/>
                    </a:lnTo>
                    <a:lnTo>
                      <a:pt x="41665" y="18574"/>
                    </a:lnTo>
                    <a:lnTo>
                      <a:pt x="41760" y="18574"/>
                    </a:lnTo>
                    <a:cubicBezTo>
                      <a:pt x="41855" y="18574"/>
                      <a:pt x="41855" y="18669"/>
                      <a:pt x="41950" y="18764"/>
                    </a:cubicBezTo>
                    <a:cubicBezTo>
                      <a:pt x="34712" y="18669"/>
                      <a:pt x="26996" y="22193"/>
                      <a:pt x="21757" y="26670"/>
                    </a:cubicBezTo>
                    <a:cubicBezTo>
                      <a:pt x="13661" y="33528"/>
                      <a:pt x="10042" y="42291"/>
                      <a:pt x="8232" y="54007"/>
                    </a:cubicBezTo>
                    <a:cubicBezTo>
                      <a:pt x="6327" y="65532"/>
                      <a:pt x="4994" y="79439"/>
                      <a:pt x="2993" y="89345"/>
                    </a:cubicBezTo>
                    <a:cubicBezTo>
                      <a:pt x="1279" y="99346"/>
                      <a:pt x="-817" y="105823"/>
                      <a:pt x="326" y="106299"/>
                    </a:cubicBezTo>
                    <a:cubicBezTo>
                      <a:pt x="1279" y="107061"/>
                      <a:pt x="6041" y="102108"/>
                      <a:pt x="13947" y="95917"/>
                    </a:cubicBezTo>
                    <a:cubicBezTo>
                      <a:pt x="21757" y="89535"/>
                      <a:pt x="33283" y="81724"/>
                      <a:pt x="42522" y="74581"/>
                    </a:cubicBezTo>
                    <a:cubicBezTo>
                      <a:pt x="51952" y="67342"/>
                      <a:pt x="57953" y="60007"/>
                      <a:pt x="60143" y="49625"/>
                    </a:cubicBezTo>
                    <a:close/>
                    <a:moveTo>
                      <a:pt x="58524" y="3143"/>
                    </a:moveTo>
                    <a:lnTo>
                      <a:pt x="62239" y="1905"/>
                    </a:lnTo>
                    <a:lnTo>
                      <a:pt x="63001" y="5810"/>
                    </a:lnTo>
                    <a:lnTo>
                      <a:pt x="57667" y="14668"/>
                    </a:lnTo>
                    <a:lnTo>
                      <a:pt x="53190" y="12001"/>
                    </a:lnTo>
                    <a:lnTo>
                      <a:pt x="58524" y="3143"/>
                    </a:lnTo>
                    <a:close/>
                  </a:path>
                </a:pathLst>
              </a:custGeom>
              <a:solidFill>
                <a:srgbClr val="C8C8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42" name="Freeform: Shape 16841">
                <a:extLst>
                  <a:ext uri="{FF2B5EF4-FFF2-40B4-BE49-F238E27FC236}">
                    <a16:creationId xmlns:a16="http://schemas.microsoft.com/office/drawing/2014/main" id="{99DB031F-33B3-488E-A36A-EE91439CC346}"/>
                  </a:ext>
                </a:extLst>
              </p:cNvPr>
              <p:cNvSpPr/>
              <p:nvPr/>
            </p:nvSpPr>
            <p:spPr>
              <a:xfrm>
                <a:off x="4312824" y="5527301"/>
                <a:ext cx="14382" cy="18192"/>
              </a:xfrm>
              <a:custGeom>
                <a:avLst/>
                <a:gdLst>
                  <a:gd name="connsiteX0" fmla="*/ 0 w 14382"/>
                  <a:gd name="connsiteY0" fmla="*/ 14002 h 18192"/>
                  <a:gd name="connsiteX1" fmla="*/ 7048 w 14382"/>
                  <a:gd name="connsiteY1" fmla="*/ 2191 h 18192"/>
                  <a:gd name="connsiteX2" fmla="*/ 7239 w 14382"/>
                  <a:gd name="connsiteY2" fmla="*/ 2000 h 18192"/>
                  <a:gd name="connsiteX3" fmla="*/ 13145 w 14382"/>
                  <a:gd name="connsiteY3" fmla="*/ 0 h 18192"/>
                  <a:gd name="connsiteX4" fmla="*/ 14383 w 14382"/>
                  <a:gd name="connsiteY4" fmla="*/ 6191 h 18192"/>
                  <a:gd name="connsiteX5" fmla="*/ 7525 w 14382"/>
                  <a:gd name="connsiteY5" fmla="*/ 17621 h 18192"/>
                  <a:gd name="connsiteX6" fmla="*/ 7620 w 14382"/>
                  <a:gd name="connsiteY6" fmla="*/ 17717 h 18192"/>
                  <a:gd name="connsiteX7" fmla="*/ 7525 w 14382"/>
                  <a:gd name="connsiteY7" fmla="*/ 17717 h 18192"/>
                  <a:gd name="connsiteX8" fmla="*/ 7429 w 14382"/>
                  <a:gd name="connsiteY8" fmla="*/ 17621 h 18192"/>
                  <a:gd name="connsiteX9" fmla="*/ 7144 w 14382"/>
                  <a:gd name="connsiteY9" fmla="*/ 18193 h 18192"/>
                  <a:gd name="connsiteX10" fmla="*/ 0 w 14382"/>
                  <a:gd name="connsiteY10" fmla="*/ 14002 h 18192"/>
                  <a:gd name="connsiteX11" fmla="*/ 0 w 14382"/>
                  <a:gd name="connsiteY11" fmla="*/ 14002 h 18192"/>
                  <a:gd name="connsiteX12" fmla="*/ 2096 w 14382"/>
                  <a:gd name="connsiteY12" fmla="*/ 13430 h 18192"/>
                  <a:gd name="connsiteX13" fmla="*/ 6572 w 14382"/>
                  <a:gd name="connsiteY13" fmla="*/ 16097 h 18192"/>
                  <a:gd name="connsiteX14" fmla="*/ 12668 w 14382"/>
                  <a:gd name="connsiteY14" fmla="*/ 5906 h 18192"/>
                  <a:gd name="connsiteX15" fmla="*/ 11906 w 14382"/>
                  <a:gd name="connsiteY15" fmla="*/ 2000 h 18192"/>
                  <a:gd name="connsiteX16" fmla="*/ 8191 w 14382"/>
                  <a:gd name="connsiteY16" fmla="*/ 3239 h 18192"/>
                  <a:gd name="connsiteX17" fmla="*/ 2096 w 14382"/>
                  <a:gd name="connsiteY17" fmla="*/ 13430 h 18192"/>
                  <a:gd name="connsiteX18" fmla="*/ 2096 w 14382"/>
                  <a:gd name="connsiteY18" fmla="*/ 13430 h 1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4382" h="18192">
                    <a:moveTo>
                      <a:pt x="0" y="14002"/>
                    </a:moveTo>
                    <a:lnTo>
                      <a:pt x="7048" y="2191"/>
                    </a:lnTo>
                    <a:lnTo>
                      <a:pt x="7239" y="2000"/>
                    </a:lnTo>
                    <a:lnTo>
                      <a:pt x="13145" y="0"/>
                    </a:lnTo>
                    <a:lnTo>
                      <a:pt x="14383" y="6191"/>
                    </a:lnTo>
                    <a:lnTo>
                      <a:pt x="7525" y="17621"/>
                    </a:lnTo>
                    <a:lnTo>
                      <a:pt x="7620" y="17717"/>
                    </a:lnTo>
                    <a:lnTo>
                      <a:pt x="7525" y="17717"/>
                    </a:lnTo>
                    <a:lnTo>
                      <a:pt x="7429" y="17621"/>
                    </a:lnTo>
                    <a:lnTo>
                      <a:pt x="7144" y="18193"/>
                    </a:lnTo>
                    <a:lnTo>
                      <a:pt x="0" y="14002"/>
                    </a:lnTo>
                    <a:lnTo>
                      <a:pt x="0" y="14002"/>
                    </a:lnTo>
                    <a:close/>
                    <a:moveTo>
                      <a:pt x="2096" y="13430"/>
                    </a:moveTo>
                    <a:lnTo>
                      <a:pt x="6572" y="16097"/>
                    </a:lnTo>
                    <a:lnTo>
                      <a:pt x="12668" y="5906"/>
                    </a:lnTo>
                    <a:lnTo>
                      <a:pt x="11906" y="2000"/>
                    </a:lnTo>
                    <a:lnTo>
                      <a:pt x="8191" y="3239"/>
                    </a:lnTo>
                    <a:lnTo>
                      <a:pt x="2096" y="13430"/>
                    </a:lnTo>
                    <a:lnTo>
                      <a:pt x="2096" y="13430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43" name="Graphic 1">
                <a:extLst>
                  <a:ext uri="{FF2B5EF4-FFF2-40B4-BE49-F238E27FC236}">
                    <a16:creationId xmlns:a16="http://schemas.microsoft.com/office/drawing/2014/main" id="{123F381C-DB74-4040-A9B4-F1289F799DE7}"/>
                  </a:ext>
                </a:extLst>
              </p:cNvPr>
              <p:cNvGrpSpPr/>
              <p:nvPr/>
            </p:nvGrpSpPr>
            <p:grpSpPr>
              <a:xfrm>
                <a:off x="585787" y="4802068"/>
                <a:ext cx="3740753" cy="832467"/>
                <a:chOff x="585787" y="4802068"/>
                <a:chExt cx="3740753" cy="832467"/>
              </a:xfrm>
              <a:solidFill>
                <a:schemeClr val="accent1"/>
              </a:solidFill>
            </p:grpSpPr>
            <p:grpSp>
              <p:nvGrpSpPr>
                <p:cNvPr id="17229" name="Graphic 1">
                  <a:extLst>
                    <a:ext uri="{FF2B5EF4-FFF2-40B4-BE49-F238E27FC236}">
                      <a16:creationId xmlns:a16="http://schemas.microsoft.com/office/drawing/2014/main" id="{525F2B34-E88C-41A5-BEC4-31FC1908F912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737485" cy="832467"/>
                  <a:chOff x="585787" y="4802068"/>
                  <a:chExt cx="3737485" cy="832467"/>
                </a:xfrm>
                <a:solidFill>
                  <a:schemeClr val="accent1"/>
                </a:solidFill>
              </p:grpSpPr>
              <p:grpSp>
                <p:nvGrpSpPr>
                  <p:cNvPr id="17239" name="Graphic 1">
                    <a:extLst>
                      <a:ext uri="{FF2B5EF4-FFF2-40B4-BE49-F238E27FC236}">
                        <a16:creationId xmlns:a16="http://schemas.microsoft.com/office/drawing/2014/main" id="{230590C9-4DCA-46F5-B8BF-14C78CBC1664}"/>
                      </a:ext>
                    </a:extLst>
                  </p:cNvPr>
                  <p:cNvGrpSpPr/>
                  <p:nvPr/>
                </p:nvGrpSpPr>
                <p:grpSpPr>
                  <a:xfrm>
                    <a:off x="585787" y="4802068"/>
                    <a:ext cx="9525" cy="9525"/>
                    <a:chOff x="585787" y="4802068"/>
                    <a:chExt cx="9525" cy="9525"/>
                  </a:xfrm>
                </p:grpSpPr>
              </p:grpSp>
              <p:grpSp>
                <p:nvGrpSpPr>
                  <p:cNvPr id="17240" name="Graphic 1">
                    <a:extLst>
                      <a:ext uri="{FF2B5EF4-FFF2-40B4-BE49-F238E27FC236}">
                        <a16:creationId xmlns:a16="http://schemas.microsoft.com/office/drawing/2014/main" id="{A0D3C411-FC3C-4568-BCFF-00E510BE3CF3}"/>
                      </a:ext>
                    </a:extLst>
                  </p:cNvPr>
                  <p:cNvGrpSpPr/>
                  <p:nvPr/>
                </p:nvGrpSpPr>
                <p:grpSpPr>
                  <a:xfrm>
                    <a:off x="585787" y="4802068"/>
                    <a:ext cx="3737485" cy="832467"/>
                    <a:chOff x="585787" y="4802068"/>
                    <a:chExt cx="3737485" cy="832467"/>
                  </a:xfrm>
                  <a:solidFill>
                    <a:schemeClr val="accent1"/>
                  </a:solidFill>
                </p:grpSpPr>
                <p:sp>
                  <p:nvSpPr>
                    <p:cNvPr id="17241" name="Freeform: Shape 17240">
                      <a:extLst>
                        <a:ext uri="{FF2B5EF4-FFF2-40B4-BE49-F238E27FC236}">
                          <a16:creationId xmlns:a16="http://schemas.microsoft.com/office/drawing/2014/main" id="{3DC1756A-26DE-412F-9366-908B25AAB8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1825" y="5546177"/>
                      <a:ext cx="61447" cy="88358"/>
                    </a:xfrm>
                    <a:custGeom>
                      <a:avLst/>
                      <a:gdLst>
                        <a:gd name="connsiteX0" fmla="*/ 42998 w 61447"/>
                        <a:gd name="connsiteY0" fmla="*/ 56277 h 88358"/>
                        <a:gd name="connsiteX1" fmla="*/ 14137 w 61447"/>
                        <a:gd name="connsiteY1" fmla="*/ 77803 h 88358"/>
                        <a:gd name="connsiteX2" fmla="*/ 326 w 61447"/>
                        <a:gd name="connsiteY2" fmla="*/ 88281 h 88358"/>
                        <a:gd name="connsiteX3" fmla="*/ 2993 w 61447"/>
                        <a:gd name="connsiteY3" fmla="*/ 71136 h 88358"/>
                        <a:gd name="connsiteX4" fmla="*/ 8232 w 61447"/>
                        <a:gd name="connsiteY4" fmla="*/ 35512 h 88358"/>
                        <a:gd name="connsiteX5" fmla="*/ 21853 w 61447"/>
                        <a:gd name="connsiteY5" fmla="*/ 7985 h 88358"/>
                        <a:gd name="connsiteX6" fmla="*/ 51475 w 61447"/>
                        <a:gd name="connsiteY6" fmla="*/ 2556 h 88358"/>
                        <a:gd name="connsiteX7" fmla="*/ 60715 w 61447"/>
                        <a:gd name="connsiteY7" fmla="*/ 31226 h 88358"/>
                        <a:gd name="connsiteX8" fmla="*/ 42998 w 61447"/>
                        <a:gd name="connsiteY8" fmla="*/ 56277 h 88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447" h="88358">
                          <a:moveTo>
                            <a:pt x="42998" y="56277"/>
                          </a:moveTo>
                          <a:cubicBezTo>
                            <a:pt x="33568" y="63516"/>
                            <a:pt x="21948" y="71326"/>
                            <a:pt x="14137" y="77803"/>
                          </a:cubicBezTo>
                          <a:cubicBezTo>
                            <a:pt x="6136" y="84090"/>
                            <a:pt x="1279" y="89043"/>
                            <a:pt x="326" y="88281"/>
                          </a:cubicBezTo>
                          <a:cubicBezTo>
                            <a:pt x="-817" y="87804"/>
                            <a:pt x="1279" y="81232"/>
                            <a:pt x="2993" y="71136"/>
                          </a:cubicBezTo>
                          <a:cubicBezTo>
                            <a:pt x="4993" y="61134"/>
                            <a:pt x="6327" y="47228"/>
                            <a:pt x="8232" y="35512"/>
                          </a:cubicBezTo>
                          <a:cubicBezTo>
                            <a:pt x="10042" y="23701"/>
                            <a:pt x="13756" y="14843"/>
                            <a:pt x="21853" y="7985"/>
                          </a:cubicBezTo>
                          <a:cubicBezTo>
                            <a:pt x="29568" y="1413"/>
                            <a:pt x="42617" y="-3064"/>
                            <a:pt x="51475" y="2556"/>
                          </a:cubicBezTo>
                          <a:cubicBezTo>
                            <a:pt x="60619" y="7699"/>
                            <a:pt x="62810" y="21225"/>
                            <a:pt x="60715" y="31226"/>
                          </a:cubicBezTo>
                          <a:cubicBezTo>
                            <a:pt x="58619" y="41608"/>
                            <a:pt x="52523" y="49038"/>
                            <a:pt x="42998" y="56277"/>
                          </a:cubicBezTo>
                          <a:close/>
                        </a:path>
                      </a:pathLst>
                    </a:custGeom>
                    <a:solidFill>
                      <a:srgbClr val="E84E0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230" name="Freeform: Shape 17229">
                  <a:extLst>
                    <a:ext uri="{FF2B5EF4-FFF2-40B4-BE49-F238E27FC236}">
                      <a16:creationId xmlns:a16="http://schemas.microsoft.com/office/drawing/2014/main" id="{B171B634-799D-423E-8C55-EBAF803F3C74}"/>
                    </a:ext>
                  </a:extLst>
                </p:cNvPr>
                <p:cNvSpPr/>
                <p:nvPr/>
              </p:nvSpPr>
              <p:spPr>
                <a:xfrm>
                  <a:off x="4303870" y="5536255"/>
                  <a:ext cx="22669" cy="20761"/>
                </a:xfrm>
                <a:custGeom>
                  <a:avLst/>
                  <a:gdLst>
                    <a:gd name="connsiteX0" fmla="*/ 16669 w 22669"/>
                    <a:gd name="connsiteY0" fmla="*/ 19621 h 20761"/>
                    <a:gd name="connsiteX1" fmla="*/ 16669 w 22669"/>
                    <a:gd name="connsiteY1" fmla="*/ 19621 h 20761"/>
                    <a:gd name="connsiteX2" fmla="*/ 13145 w 22669"/>
                    <a:gd name="connsiteY2" fmla="*/ 20669 h 20761"/>
                    <a:gd name="connsiteX3" fmla="*/ 12478 w 22669"/>
                    <a:gd name="connsiteY3" fmla="*/ 17145 h 20761"/>
                    <a:gd name="connsiteX4" fmla="*/ 12478 w 22669"/>
                    <a:gd name="connsiteY4" fmla="*/ 17145 h 20761"/>
                    <a:gd name="connsiteX5" fmla="*/ 9049 w 22669"/>
                    <a:gd name="connsiteY5" fmla="*/ 18288 h 20761"/>
                    <a:gd name="connsiteX6" fmla="*/ 8382 w 22669"/>
                    <a:gd name="connsiteY6" fmla="*/ 14764 h 20761"/>
                    <a:gd name="connsiteX7" fmla="*/ 4953 w 22669"/>
                    <a:gd name="connsiteY7" fmla="*/ 15907 h 20761"/>
                    <a:gd name="connsiteX8" fmla="*/ 4286 w 22669"/>
                    <a:gd name="connsiteY8" fmla="*/ 12382 h 20761"/>
                    <a:gd name="connsiteX9" fmla="*/ 4191 w 22669"/>
                    <a:gd name="connsiteY9" fmla="*/ 12382 h 20761"/>
                    <a:gd name="connsiteX10" fmla="*/ 762 w 22669"/>
                    <a:gd name="connsiteY10" fmla="*/ 13525 h 20761"/>
                    <a:gd name="connsiteX11" fmla="*/ 95 w 22669"/>
                    <a:gd name="connsiteY11" fmla="*/ 10001 h 20761"/>
                    <a:gd name="connsiteX12" fmla="*/ 0 w 22669"/>
                    <a:gd name="connsiteY12" fmla="*/ 10001 h 20761"/>
                    <a:gd name="connsiteX13" fmla="*/ 6001 w 22669"/>
                    <a:gd name="connsiteY13" fmla="*/ 0 h 20761"/>
                    <a:gd name="connsiteX14" fmla="*/ 22670 w 22669"/>
                    <a:gd name="connsiteY14" fmla="*/ 9906 h 20761"/>
                    <a:gd name="connsiteX15" fmla="*/ 16669 w 22669"/>
                    <a:gd name="connsiteY15" fmla="*/ 19621 h 20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2669" h="20761">
                      <a:moveTo>
                        <a:pt x="16669" y="19621"/>
                      </a:moveTo>
                      <a:lnTo>
                        <a:pt x="16669" y="19621"/>
                      </a:lnTo>
                      <a:cubicBezTo>
                        <a:pt x="15526" y="18955"/>
                        <a:pt x="14192" y="21241"/>
                        <a:pt x="13145" y="20669"/>
                      </a:cubicBezTo>
                      <a:cubicBezTo>
                        <a:pt x="12097" y="20002"/>
                        <a:pt x="13430" y="17812"/>
                        <a:pt x="12478" y="17145"/>
                      </a:cubicBezTo>
                      <a:lnTo>
                        <a:pt x="12478" y="17145"/>
                      </a:lnTo>
                      <a:cubicBezTo>
                        <a:pt x="11430" y="16573"/>
                        <a:pt x="10096" y="18859"/>
                        <a:pt x="9049" y="18288"/>
                      </a:cubicBezTo>
                      <a:cubicBezTo>
                        <a:pt x="8001" y="17621"/>
                        <a:pt x="9334" y="15430"/>
                        <a:pt x="8382" y="14764"/>
                      </a:cubicBezTo>
                      <a:cubicBezTo>
                        <a:pt x="7334" y="14192"/>
                        <a:pt x="6001" y="16478"/>
                        <a:pt x="4953" y="15907"/>
                      </a:cubicBezTo>
                      <a:cubicBezTo>
                        <a:pt x="3905" y="15335"/>
                        <a:pt x="5239" y="13049"/>
                        <a:pt x="4286" y="12382"/>
                      </a:cubicBezTo>
                      <a:lnTo>
                        <a:pt x="4191" y="12382"/>
                      </a:lnTo>
                      <a:cubicBezTo>
                        <a:pt x="3143" y="11811"/>
                        <a:pt x="1810" y="14097"/>
                        <a:pt x="762" y="13525"/>
                      </a:cubicBezTo>
                      <a:cubicBezTo>
                        <a:pt x="-286" y="12859"/>
                        <a:pt x="1048" y="10573"/>
                        <a:pt x="95" y="10001"/>
                      </a:cubicBezTo>
                      <a:lnTo>
                        <a:pt x="0" y="10001"/>
                      </a:lnTo>
                      <a:lnTo>
                        <a:pt x="6001" y="0"/>
                      </a:lnTo>
                      <a:lnTo>
                        <a:pt x="22670" y="9906"/>
                      </a:lnTo>
                      <a:lnTo>
                        <a:pt x="16669" y="19621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31" name="Freeform: Shape 17230">
                  <a:extLst>
                    <a:ext uri="{FF2B5EF4-FFF2-40B4-BE49-F238E27FC236}">
                      <a16:creationId xmlns:a16="http://schemas.microsoft.com/office/drawing/2014/main" id="{8E03DCA9-01A5-4F55-BB09-9AEA184ACEF9}"/>
                    </a:ext>
                  </a:extLst>
                </p:cNvPr>
                <p:cNvSpPr/>
                <p:nvPr/>
              </p:nvSpPr>
              <p:spPr>
                <a:xfrm>
                  <a:off x="4288203" y="5553735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5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5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5951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32" name="Freeform: Shape 17231">
                  <a:extLst>
                    <a:ext uri="{FF2B5EF4-FFF2-40B4-BE49-F238E27FC236}">
                      <a16:creationId xmlns:a16="http://schemas.microsoft.com/office/drawing/2014/main" id="{5BDD33BA-3FF9-4E31-93F4-E4D236BA4994}"/>
                    </a:ext>
                  </a:extLst>
                </p:cNvPr>
                <p:cNvSpPr/>
                <p:nvPr/>
              </p:nvSpPr>
              <p:spPr>
                <a:xfrm>
                  <a:off x="4289727" y="5572594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4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4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33" name="Freeform: Shape 17232">
                  <a:extLst>
                    <a:ext uri="{FF2B5EF4-FFF2-40B4-BE49-F238E27FC236}">
                      <a16:creationId xmlns:a16="http://schemas.microsoft.com/office/drawing/2014/main" id="{1F8685A0-F611-49FA-96EE-8ABFE5897AAD}"/>
                    </a:ext>
                  </a:extLst>
                </p:cNvPr>
                <p:cNvSpPr/>
                <p:nvPr/>
              </p:nvSpPr>
              <p:spPr>
                <a:xfrm>
                  <a:off x="4309687" y="5563545"/>
                  <a:ext cx="7658" cy="7616"/>
                </a:xfrm>
                <a:custGeom>
                  <a:avLst/>
                  <a:gdLst>
                    <a:gd name="connsiteX0" fmla="*/ 564 w 7658"/>
                    <a:gd name="connsiteY0" fmla="*/ 1856 h 7616"/>
                    <a:gd name="connsiteX1" fmla="*/ 5803 w 7658"/>
                    <a:gd name="connsiteY1" fmla="*/ 522 h 7616"/>
                    <a:gd name="connsiteX2" fmla="*/ 7137 w 7658"/>
                    <a:gd name="connsiteY2" fmla="*/ 5761 h 7616"/>
                    <a:gd name="connsiteX3" fmla="*/ 1898 w 7658"/>
                    <a:gd name="connsiteY3" fmla="*/ 7094 h 7616"/>
                    <a:gd name="connsiteX4" fmla="*/ 564 w 7658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58" h="7616">
                      <a:moveTo>
                        <a:pt x="564" y="1856"/>
                      </a:moveTo>
                      <a:cubicBezTo>
                        <a:pt x="1612" y="46"/>
                        <a:pt x="3994" y="-526"/>
                        <a:pt x="5803" y="522"/>
                      </a:cubicBezTo>
                      <a:cubicBezTo>
                        <a:pt x="7613" y="1570"/>
                        <a:pt x="8185" y="3951"/>
                        <a:pt x="7137" y="5761"/>
                      </a:cubicBezTo>
                      <a:cubicBezTo>
                        <a:pt x="6089" y="7571"/>
                        <a:pt x="3708" y="8142"/>
                        <a:pt x="1898" y="7094"/>
                      </a:cubicBezTo>
                      <a:cubicBezTo>
                        <a:pt x="88" y="5951"/>
                        <a:pt x="-579" y="3665"/>
                        <a:pt x="564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34" name="Freeform: Shape 17233">
                  <a:extLst>
                    <a:ext uri="{FF2B5EF4-FFF2-40B4-BE49-F238E27FC236}">
                      <a16:creationId xmlns:a16="http://schemas.microsoft.com/office/drawing/2014/main" id="{CF599B86-EB67-41DF-9361-BA670128ABBA}"/>
                    </a:ext>
                  </a:extLst>
                </p:cNvPr>
                <p:cNvSpPr/>
                <p:nvPr/>
              </p:nvSpPr>
              <p:spPr>
                <a:xfrm>
                  <a:off x="4305474" y="5589644"/>
                  <a:ext cx="7680" cy="7616"/>
                </a:xfrm>
                <a:custGeom>
                  <a:avLst/>
                  <a:gdLst>
                    <a:gd name="connsiteX0" fmla="*/ 586 w 7680"/>
                    <a:gd name="connsiteY0" fmla="*/ 1856 h 7616"/>
                    <a:gd name="connsiteX1" fmla="*/ 5825 w 7680"/>
                    <a:gd name="connsiteY1" fmla="*/ 522 h 7616"/>
                    <a:gd name="connsiteX2" fmla="*/ 7159 w 7680"/>
                    <a:gd name="connsiteY2" fmla="*/ 5761 h 7616"/>
                    <a:gd name="connsiteX3" fmla="*/ 1920 w 7680"/>
                    <a:gd name="connsiteY3" fmla="*/ 7094 h 7616"/>
                    <a:gd name="connsiteX4" fmla="*/ 586 w 7680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80" h="7616">
                      <a:moveTo>
                        <a:pt x="586" y="1856"/>
                      </a:moveTo>
                      <a:cubicBezTo>
                        <a:pt x="1634" y="46"/>
                        <a:pt x="4016" y="-526"/>
                        <a:pt x="5825" y="522"/>
                      </a:cubicBezTo>
                      <a:cubicBezTo>
                        <a:pt x="7635" y="1665"/>
                        <a:pt x="8207" y="3951"/>
                        <a:pt x="7159" y="5761"/>
                      </a:cubicBezTo>
                      <a:cubicBezTo>
                        <a:pt x="6111" y="7571"/>
                        <a:pt x="3730" y="8142"/>
                        <a:pt x="1920" y="7094"/>
                      </a:cubicBezTo>
                      <a:cubicBezTo>
                        <a:pt x="15" y="5951"/>
                        <a:pt x="-557" y="3665"/>
                        <a:pt x="586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35" name="Freeform: Shape 17234">
                  <a:extLst>
                    <a:ext uri="{FF2B5EF4-FFF2-40B4-BE49-F238E27FC236}">
                      <a16:creationId xmlns:a16="http://schemas.microsoft.com/office/drawing/2014/main" id="{93AE513E-E7FF-41C3-9CC7-C41831635BC6}"/>
                    </a:ext>
                  </a:extLst>
                </p:cNvPr>
                <p:cNvSpPr/>
                <p:nvPr/>
              </p:nvSpPr>
              <p:spPr>
                <a:xfrm>
                  <a:off x="4273821" y="5579071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4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0" y="1570"/>
                        <a:pt x="8142" y="3951"/>
                        <a:pt x="7094" y="5761"/>
                      </a:cubicBezTo>
                      <a:cubicBezTo>
                        <a:pt x="6046" y="7571"/>
                        <a:pt x="3665" y="8142"/>
                        <a:pt x="1856" y="7094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36" name="Freeform: Shape 17235">
                  <a:extLst>
                    <a:ext uri="{FF2B5EF4-FFF2-40B4-BE49-F238E27FC236}">
                      <a16:creationId xmlns:a16="http://schemas.microsoft.com/office/drawing/2014/main" id="{CD9C6A8A-EAB5-4C55-97D5-7DB25AEC745D}"/>
                    </a:ext>
                  </a:extLst>
                </p:cNvPr>
                <p:cNvSpPr/>
                <p:nvPr/>
              </p:nvSpPr>
              <p:spPr>
                <a:xfrm>
                  <a:off x="4289346" y="5597264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5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5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37" name="Freeform: Shape 17236">
                  <a:extLst>
                    <a:ext uri="{FF2B5EF4-FFF2-40B4-BE49-F238E27FC236}">
                      <a16:creationId xmlns:a16="http://schemas.microsoft.com/office/drawing/2014/main" id="{0E9D4759-580E-4BF5-A6D5-7AC21E4A612E}"/>
                    </a:ext>
                  </a:extLst>
                </p:cNvPr>
                <p:cNvSpPr/>
                <p:nvPr/>
              </p:nvSpPr>
              <p:spPr>
                <a:xfrm>
                  <a:off x="4273535" y="5601455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4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4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5951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38" name="Freeform: Shape 17237">
                  <a:extLst>
                    <a:ext uri="{FF2B5EF4-FFF2-40B4-BE49-F238E27FC236}">
                      <a16:creationId xmlns:a16="http://schemas.microsoft.com/office/drawing/2014/main" id="{BC5AED01-F60F-4762-A569-4079FB2C7758}"/>
                    </a:ext>
                  </a:extLst>
                </p:cNvPr>
                <p:cNvSpPr/>
                <p:nvPr/>
              </p:nvSpPr>
              <p:spPr>
                <a:xfrm>
                  <a:off x="4266105" y="5617457"/>
                  <a:ext cx="7616" cy="7521"/>
                </a:xfrm>
                <a:custGeom>
                  <a:avLst/>
                  <a:gdLst>
                    <a:gd name="connsiteX0" fmla="*/ 522 w 7616"/>
                    <a:gd name="connsiteY0" fmla="*/ 1856 h 7521"/>
                    <a:gd name="connsiteX1" fmla="*/ 5761 w 7616"/>
                    <a:gd name="connsiteY1" fmla="*/ 522 h 7521"/>
                    <a:gd name="connsiteX2" fmla="*/ 7094 w 7616"/>
                    <a:gd name="connsiteY2" fmla="*/ 5666 h 7521"/>
                    <a:gd name="connsiteX3" fmla="*/ 1856 w 7616"/>
                    <a:gd name="connsiteY3" fmla="*/ 6999 h 7521"/>
                    <a:gd name="connsiteX4" fmla="*/ 522 w 7616"/>
                    <a:gd name="connsiteY4" fmla="*/ 1856 h 7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521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4" y="5666"/>
                      </a:cubicBezTo>
                      <a:cubicBezTo>
                        <a:pt x="6047" y="7475"/>
                        <a:pt x="3665" y="8047"/>
                        <a:pt x="1856" y="6999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44" name="Freeform: Shape 16843">
                <a:extLst>
                  <a:ext uri="{FF2B5EF4-FFF2-40B4-BE49-F238E27FC236}">
                    <a16:creationId xmlns:a16="http://schemas.microsoft.com/office/drawing/2014/main" id="{2843E827-D71C-449D-81AF-B75D11F785F7}"/>
                  </a:ext>
                </a:extLst>
              </p:cNvPr>
              <p:cNvSpPr/>
              <p:nvPr/>
            </p:nvSpPr>
            <p:spPr>
              <a:xfrm>
                <a:off x="4046981" y="5623122"/>
                <a:ext cx="8286" cy="10572"/>
              </a:xfrm>
              <a:custGeom>
                <a:avLst/>
                <a:gdLst>
                  <a:gd name="connsiteX0" fmla="*/ 0 w 8286"/>
                  <a:gd name="connsiteY0" fmla="*/ 8096 h 10572"/>
                  <a:gd name="connsiteX1" fmla="*/ 4096 w 8286"/>
                  <a:gd name="connsiteY1" fmla="*/ 1238 h 10572"/>
                  <a:gd name="connsiteX2" fmla="*/ 4191 w 8286"/>
                  <a:gd name="connsiteY2" fmla="*/ 1143 h 10572"/>
                  <a:gd name="connsiteX3" fmla="*/ 7620 w 8286"/>
                  <a:gd name="connsiteY3" fmla="*/ 0 h 10572"/>
                  <a:gd name="connsiteX4" fmla="*/ 8287 w 8286"/>
                  <a:gd name="connsiteY4" fmla="*/ 3620 h 10572"/>
                  <a:gd name="connsiteX5" fmla="*/ 4381 w 8286"/>
                  <a:gd name="connsiteY5" fmla="*/ 10287 h 10572"/>
                  <a:gd name="connsiteX6" fmla="*/ 4477 w 8286"/>
                  <a:gd name="connsiteY6" fmla="*/ 10287 h 10572"/>
                  <a:gd name="connsiteX7" fmla="*/ 4477 w 8286"/>
                  <a:gd name="connsiteY7" fmla="*/ 10382 h 10572"/>
                  <a:gd name="connsiteX8" fmla="*/ 4381 w 8286"/>
                  <a:gd name="connsiteY8" fmla="*/ 10287 h 10572"/>
                  <a:gd name="connsiteX9" fmla="*/ 4191 w 8286"/>
                  <a:gd name="connsiteY9" fmla="*/ 10573 h 10572"/>
                  <a:gd name="connsiteX10" fmla="*/ 0 w 8286"/>
                  <a:gd name="connsiteY10" fmla="*/ 8096 h 10572"/>
                  <a:gd name="connsiteX11" fmla="*/ 0 w 8286"/>
                  <a:gd name="connsiteY11" fmla="*/ 8096 h 10572"/>
                  <a:gd name="connsiteX12" fmla="*/ 1143 w 8286"/>
                  <a:gd name="connsiteY12" fmla="*/ 7810 h 10572"/>
                  <a:gd name="connsiteX13" fmla="*/ 3715 w 8286"/>
                  <a:gd name="connsiteY13" fmla="*/ 9430 h 10572"/>
                  <a:gd name="connsiteX14" fmla="*/ 7334 w 8286"/>
                  <a:gd name="connsiteY14" fmla="*/ 3429 h 10572"/>
                  <a:gd name="connsiteX15" fmla="*/ 6858 w 8286"/>
                  <a:gd name="connsiteY15" fmla="*/ 1143 h 10572"/>
                  <a:gd name="connsiteX16" fmla="*/ 4667 w 8286"/>
                  <a:gd name="connsiteY16" fmla="*/ 1905 h 10572"/>
                  <a:gd name="connsiteX17" fmla="*/ 1143 w 8286"/>
                  <a:gd name="connsiteY17" fmla="*/ 7810 h 10572"/>
                  <a:gd name="connsiteX18" fmla="*/ 1143 w 8286"/>
                  <a:gd name="connsiteY18" fmla="*/ 7810 h 10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286" h="10572">
                    <a:moveTo>
                      <a:pt x="0" y="8096"/>
                    </a:moveTo>
                    <a:lnTo>
                      <a:pt x="4096" y="1238"/>
                    </a:lnTo>
                    <a:lnTo>
                      <a:pt x="4191" y="1143"/>
                    </a:lnTo>
                    <a:lnTo>
                      <a:pt x="7620" y="0"/>
                    </a:lnTo>
                    <a:lnTo>
                      <a:pt x="8287" y="3620"/>
                    </a:lnTo>
                    <a:lnTo>
                      <a:pt x="4381" y="10287"/>
                    </a:lnTo>
                    <a:lnTo>
                      <a:pt x="4477" y="10287"/>
                    </a:lnTo>
                    <a:lnTo>
                      <a:pt x="4477" y="10382"/>
                    </a:lnTo>
                    <a:lnTo>
                      <a:pt x="4381" y="10287"/>
                    </a:lnTo>
                    <a:lnTo>
                      <a:pt x="4191" y="10573"/>
                    </a:lnTo>
                    <a:lnTo>
                      <a:pt x="0" y="8096"/>
                    </a:lnTo>
                    <a:lnTo>
                      <a:pt x="0" y="8096"/>
                    </a:lnTo>
                    <a:close/>
                    <a:moveTo>
                      <a:pt x="1143" y="7810"/>
                    </a:moveTo>
                    <a:lnTo>
                      <a:pt x="3715" y="9430"/>
                    </a:lnTo>
                    <a:lnTo>
                      <a:pt x="7334" y="3429"/>
                    </a:lnTo>
                    <a:lnTo>
                      <a:pt x="6858" y="1143"/>
                    </a:lnTo>
                    <a:lnTo>
                      <a:pt x="4667" y="1905"/>
                    </a:lnTo>
                    <a:lnTo>
                      <a:pt x="1143" y="7810"/>
                    </a:lnTo>
                    <a:lnTo>
                      <a:pt x="1143" y="7810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45" name="Graphic 1">
                <a:extLst>
                  <a:ext uri="{FF2B5EF4-FFF2-40B4-BE49-F238E27FC236}">
                    <a16:creationId xmlns:a16="http://schemas.microsoft.com/office/drawing/2014/main" id="{5FEA65A0-9305-420E-AE6E-770B8065AB08}"/>
                  </a:ext>
                </a:extLst>
              </p:cNvPr>
              <p:cNvGrpSpPr/>
              <p:nvPr/>
            </p:nvGrpSpPr>
            <p:grpSpPr>
              <a:xfrm>
                <a:off x="585787" y="4802068"/>
                <a:ext cx="3474077" cy="889851"/>
                <a:chOff x="585787" y="4802068"/>
                <a:chExt cx="3474077" cy="889851"/>
              </a:xfrm>
              <a:solidFill>
                <a:schemeClr val="accent1"/>
              </a:solidFill>
            </p:grpSpPr>
            <p:grpSp>
              <p:nvGrpSpPr>
                <p:cNvPr id="17224" name="Graphic 1">
                  <a:extLst>
                    <a:ext uri="{FF2B5EF4-FFF2-40B4-BE49-F238E27FC236}">
                      <a16:creationId xmlns:a16="http://schemas.microsoft.com/office/drawing/2014/main" id="{F5D06D29-8E98-4E5B-9809-2A947C023D72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9525" cy="9525"/>
                  <a:chOff x="585787" y="4802068"/>
                  <a:chExt cx="9525" cy="9525"/>
                </a:xfrm>
              </p:grpSpPr>
            </p:grpSp>
            <p:grpSp>
              <p:nvGrpSpPr>
                <p:cNvPr id="17225" name="Graphic 1">
                  <a:extLst>
                    <a:ext uri="{FF2B5EF4-FFF2-40B4-BE49-F238E27FC236}">
                      <a16:creationId xmlns:a16="http://schemas.microsoft.com/office/drawing/2014/main" id="{46906581-0776-44E1-A12D-943FCBA26A59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474077" cy="889851"/>
                  <a:chOff x="585787" y="4802068"/>
                  <a:chExt cx="3474077" cy="889851"/>
                </a:xfrm>
                <a:solidFill>
                  <a:schemeClr val="accent1"/>
                </a:solidFill>
              </p:grpSpPr>
              <p:sp>
                <p:nvSpPr>
                  <p:cNvPr id="17228" name="Freeform: Shape 17227">
                    <a:extLst>
                      <a:ext uri="{FF2B5EF4-FFF2-40B4-BE49-F238E27FC236}">
                        <a16:creationId xmlns:a16="http://schemas.microsoft.com/office/drawing/2014/main" id="{706294A2-461D-46BB-AAD5-6C7DC74AAD93}"/>
                      </a:ext>
                    </a:extLst>
                  </p:cNvPr>
                  <p:cNvSpPr/>
                  <p:nvPr/>
                </p:nvSpPr>
                <p:spPr>
                  <a:xfrm>
                    <a:off x="4012869" y="5632403"/>
                    <a:ext cx="46994" cy="59515"/>
                  </a:xfrm>
                  <a:custGeom>
                    <a:avLst/>
                    <a:gdLst>
                      <a:gd name="connsiteX0" fmla="*/ 34683 w 46994"/>
                      <a:gd name="connsiteY0" fmla="*/ 42249 h 59515"/>
                      <a:gd name="connsiteX1" fmla="*/ 11823 w 46994"/>
                      <a:gd name="connsiteY1" fmla="*/ 53775 h 59515"/>
                      <a:gd name="connsiteX2" fmla="*/ 965 w 46994"/>
                      <a:gd name="connsiteY2" fmla="*/ 59394 h 59515"/>
                      <a:gd name="connsiteX3" fmla="*/ 774 w 46994"/>
                      <a:gd name="connsiteY3" fmla="*/ 47107 h 59515"/>
                      <a:gd name="connsiteX4" fmla="*/ 12 w 46994"/>
                      <a:gd name="connsiteY4" fmla="*/ 21485 h 59515"/>
                      <a:gd name="connsiteX5" fmla="*/ 8109 w 46994"/>
                      <a:gd name="connsiteY5" fmla="*/ 3197 h 59515"/>
                      <a:gd name="connsiteX6" fmla="*/ 34112 w 46994"/>
                      <a:gd name="connsiteY6" fmla="*/ 3673 h 59515"/>
                      <a:gd name="connsiteX7" fmla="*/ 46971 w 46994"/>
                      <a:gd name="connsiteY7" fmla="*/ 26343 h 59515"/>
                      <a:gd name="connsiteX8" fmla="*/ 34683 w 46994"/>
                      <a:gd name="connsiteY8" fmla="*/ 42249 h 59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94" h="59515">
                        <a:moveTo>
                          <a:pt x="34683" y="42249"/>
                        </a:moveTo>
                        <a:cubicBezTo>
                          <a:pt x="27254" y="46155"/>
                          <a:pt x="17919" y="50155"/>
                          <a:pt x="11823" y="53775"/>
                        </a:cubicBezTo>
                        <a:cubicBezTo>
                          <a:pt x="5442" y="57204"/>
                          <a:pt x="1917" y="60156"/>
                          <a:pt x="965" y="59394"/>
                        </a:cubicBezTo>
                        <a:cubicBezTo>
                          <a:pt x="-178" y="58918"/>
                          <a:pt x="774" y="54346"/>
                          <a:pt x="774" y="47107"/>
                        </a:cubicBezTo>
                        <a:cubicBezTo>
                          <a:pt x="1060" y="40059"/>
                          <a:pt x="108" y="29867"/>
                          <a:pt x="12" y="21485"/>
                        </a:cubicBezTo>
                        <a:cubicBezTo>
                          <a:pt x="-178" y="13103"/>
                          <a:pt x="1822" y="7007"/>
                          <a:pt x="8109" y="3197"/>
                        </a:cubicBezTo>
                        <a:cubicBezTo>
                          <a:pt x="14109" y="-518"/>
                          <a:pt x="25254" y="-1756"/>
                          <a:pt x="34112" y="3673"/>
                        </a:cubicBezTo>
                        <a:cubicBezTo>
                          <a:pt x="43160" y="8817"/>
                          <a:pt x="47352" y="19294"/>
                          <a:pt x="46971" y="26343"/>
                        </a:cubicBezTo>
                        <a:cubicBezTo>
                          <a:pt x="46590" y="33867"/>
                          <a:pt x="42208" y="38439"/>
                          <a:pt x="34683" y="42249"/>
                        </a:cubicBezTo>
                        <a:close/>
                      </a:path>
                    </a:pathLst>
                  </a:custGeom>
                  <a:solidFill>
                    <a:srgbClr val="2BB3A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226" name="Graphic 1">
                  <a:extLst>
                    <a:ext uri="{FF2B5EF4-FFF2-40B4-BE49-F238E27FC236}">
                      <a16:creationId xmlns:a16="http://schemas.microsoft.com/office/drawing/2014/main" id="{4D9046A6-90AD-4AA3-A735-3026B937722A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474077" cy="889851"/>
                  <a:chOff x="585787" y="4802068"/>
                  <a:chExt cx="3474077" cy="889851"/>
                </a:xfrm>
                <a:solidFill>
                  <a:schemeClr val="accent1"/>
                </a:solidFill>
              </p:grpSpPr>
              <p:sp>
                <p:nvSpPr>
                  <p:cNvPr id="17227" name="Freeform: Shape 17226">
                    <a:extLst>
                      <a:ext uri="{FF2B5EF4-FFF2-40B4-BE49-F238E27FC236}">
                        <a16:creationId xmlns:a16="http://schemas.microsoft.com/office/drawing/2014/main" id="{08F080E4-4CE3-49A6-B9AB-4520FB74BE47}"/>
                      </a:ext>
                    </a:extLst>
                  </p:cNvPr>
                  <p:cNvSpPr/>
                  <p:nvPr/>
                </p:nvSpPr>
                <p:spPr>
                  <a:xfrm>
                    <a:off x="4012869" y="5632403"/>
                    <a:ext cx="46994" cy="59515"/>
                  </a:xfrm>
                  <a:custGeom>
                    <a:avLst/>
                    <a:gdLst>
                      <a:gd name="connsiteX0" fmla="*/ 34683 w 46994"/>
                      <a:gd name="connsiteY0" fmla="*/ 42249 h 59515"/>
                      <a:gd name="connsiteX1" fmla="*/ 11823 w 46994"/>
                      <a:gd name="connsiteY1" fmla="*/ 53775 h 59515"/>
                      <a:gd name="connsiteX2" fmla="*/ 965 w 46994"/>
                      <a:gd name="connsiteY2" fmla="*/ 59394 h 59515"/>
                      <a:gd name="connsiteX3" fmla="*/ 774 w 46994"/>
                      <a:gd name="connsiteY3" fmla="*/ 47107 h 59515"/>
                      <a:gd name="connsiteX4" fmla="*/ 12 w 46994"/>
                      <a:gd name="connsiteY4" fmla="*/ 21485 h 59515"/>
                      <a:gd name="connsiteX5" fmla="*/ 8109 w 46994"/>
                      <a:gd name="connsiteY5" fmla="*/ 3197 h 59515"/>
                      <a:gd name="connsiteX6" fmla="*/ 34112 w 46994"/>
                      <a:gd name="connsiteY6" fmla="*/ 3673 h 59515"/>
                      <a:gd name="connsiteX7" fmla="*/ 46971 w 46994"/>
                      <a:gd name="connsiteY7" fmla="*/ 26343 h 59515"/>
                      <a:gd name="connsiteX8" fmla="*/ 34683 w 46994"/>
                      <a:gd name="connsiteY8" fmla="*/ 42249 h 59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94" h="59515">
                        <a:moveTo>
                          <a:pt x="34683" y="42249"/>
                        </a:moveTo>
                        <a:cubicBezTo>
                          <a:pt x="27254" y="46155"/>
                          <a:pt x="17919" y="50155"/>
                          <a:pt x="11823" y="53775"/>
                        </a:cubicBezTo>
                        <a:cubicBezTo>
                          <a:pt x="5442" y="57204"/>
                          <a:pt x="1917" y="60156"/>
                          <a:pt x="965" y="59394"/>
                        </a:cubicBezTo>
                        <a:cubicBezTo>
                          <a:pt x="-178" y="58918"/>
                          <a:pt x="774" y="54346"/>
                          <a:pt x="774" y="47107"/>
                        </a:cubicBezTo>
                        <a:cubicBezTo>
                          <a:pt x="1060" y="40059"/>
                          <a:pt x="108" y="29867"/>
                          <a:pt x="12" y="21485"/>
                        </a:cubicBezTo>
                        <a:cubicBezTo>
                          <a:pt x="-178" y="13103"/>
                          <a:pt x="1822" y="7007"/>
                          <a:pt x="8109" y="3197"/>
                        </a:cubicBezTo>
                        <a:cubicBezTo>
                          <a:pt x="14109" y="-518"/>
                          <a:pt x="25254" y="-1756"/>
                          <a:pt x="34112" y="3673"/>
                        </a:cubicBezTo>
                        <a:cubicBezTo>
                          <a:pt x="43160" y="8817"/>
                          <a:pt x="47352" y="19294"/>
                          <a:pt x="46971" y="26343"/>
                        </a:cubicBezTo>
                        <a:cubicBezTo>
                          <a:pt x="46590" y="33867"/>
                          <a:pt x="42208" y="38439"/>
                          <a:pt x="34683" y="42249"/>
                        </a:cubicBezTo>
                        <a:close/>
                      </a:path>
                    </a:pathLst>
                  </a:custGeom>
                  <a:solidFill>
                    <a:srgbClr val="EF7D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6846" name="Freeform: Shape 16845">
                <a:extLst>
                  <a:ext uri="{FF2B5EF4-FFF2-40B4-BE49-F238E27FC236}">
                    <a16:creationId xmlns:a16="http://schemas.microsoft.com/office/drawing/2014/main" id="{A7F3825A-A4DB-4720-8D6A-A87CBBD39B4E}"/>
                  </a:ext>
                </a:extLst>
              </p:cNvPr>
              <p:cNvSpPr/>
              <p:nvPr/>
            </p:nvSpPr>
            <p:spPr>
              <a:xfrm>
                <a:off x="4013644" y="5636172"/>
                <a:ext cx="46220" cy="55842"/>
              </a:xfrm>
              <a:custGeom>
                <a:avLst/>
                <a:gdLst>
                  <a:gd name="connsiteX0" fmla="*/ 46196 w 46220"/>
                  <a:gd name="connsiteY0" fmla="*/ 22669 h 55842"/>
                  <a:gd name="connsiteX1" fmla="*/ 33338 w 46220"/>
                  <a:gd name="connsiteY1" fmla="*/ 0 h 55842"/>
                  <a:gd name="connsiteX2" fmla="*/ 33242 w 46220"/>
                  <a:gd name="connsiteY2" fmla="*/ 0 h 55842"/>
                  <a:gd name="connsiteX3" fmla="*/ 0 w 46220"/>
                  <a:gd name="connsiteY3" fmla="*/ 55721 h 55842"/>
                  <a:gd name="connsiteX4" fmla="*/ 95 w 46220"/>
                  <a:gd name="connsiteY4" fmla="*/ 55721 h 55842"/>
                  <a:gd name="connsiteX5" fmla="*/ 10954 w 46220"/>
                  <a:gd name="connsiteY5" fmla="*/ 50102 h 55842"/>
                  <a:gd name="connsiteX6" fmla="*/ 33814 w 46220"/>
                  <a:gd name="connsiteY6" fmla="*/ 38576 h 55842"/>
                  <a:gd name="connsiteX7" fmla="*/ 46196 w 46220"/>
                  <a:gd name="connsiteY7" fmla="*/ 22669 h 55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6220" h="55842">
                    <a:moveTo>
                      <a:pt x="46196" y="22669"/>
                    </a:moveTo>
                    <a:cubicBezTo>
                      <a:pt x="46577" y="15621"/>
                      <a:pt x="42386" y="5144"/>
                      <a:pt x="33338" y="0"/>
                    </a:cubicBezTo>
                    <a:cubicBezTo>
                      <a:pt x="33338" y="0"/>
                      <a:pt x="33338" y="0"/>
                      <a:pt x="33242" y="0"/>
                    </a:cubicBezTo>
                    <a:lnTo>
                      <a:pt x="0" y="55721"/>
                    </a:lnTo>
                    <a:cubicBezTo>
                      <a:pt x="0" y="55721"/>
                      <a:pt x="0" y="55721"/>
                      <a:pt x="95" y="55721"/>
                    </a:cubicBezTo>
                    <a:cubicBezTo>
                      <a:pt x="1048" y="56483"/>
                      <a:pt x="4667" y="53531"/>
                      <a:pt x="10954" y="50102"/>
                    </a:cubicBezTo>
                    <a:cubicBezTo>
                      <a:pt x="17050" y="46482"/>
                      <a:pt x="26479" y="42481"/>
                      <a:pt x="33814" y="38576"/>
                    </a:cubicBezTo>
                    <a:cubicBezTo>
                      <a:pt x="41434" y="34671"/>
                      <a:pt x="45815" y="30099"/>
                      <a:pt x="46196" y="22669"/>
                    </a:cubicBezTo>
                    <a:close/>
                  </a:path>
                </a:pathLst>
              </a:custGeom>
              <a:solidFill>
                <a:srgbClr val="E84E0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47" name="Freeform: Shape 16846">
                <a:extLst>
                  <a:ext uri="{FF2B5EF4-FFF2-40B4-BE49-F238E27FC236}">
                    <a16:creationId xmlns:a16="http://schemas.microsoft.com/office/drawing/2014/main" id="{AF963C06-B73B-4AA1-9BCE-D6C2EB40A507}"/>
                  </a:ext>
                </a:extLst>
              </p:cNvPr>
              <p:cNvSpPr/>
              <p:nvPr/>
            </p:nvSpPr>
            <p:spPr>
              <a:xfrm>
                <a:off x="4037361" y="5625980"/>
                <a:ext cx="20574" cy="16850"/>
              </a:xfrm>
              <a:custGeom>
                <a:avLst/>
                <a:gdLst>
                  <a:gd name="connsiteX0" fmla="*/ 16764 w 20574"/>
                  <a:gd name="connsiteY0" fmla="*/ 16478 h 16850"/>
                  <a:gd name="connsiteX1" fmla="*/ 16764 w 20574"/>
                  <a:gd name="connsiteY1" fmla="*/ 16478 h 16850"/>
                  <a:gd name="connsiteX2" fmla="*/ 13716 w 20574"/>
                  <a:gd name="connsiteY2" fmla="*/ 16669 h 16850"/>
                  <a:gd name="connsiteX3" fmla="*/ 12573 w 20574"/>
                  <a:gd name="connsiteY3" fmla="*/ 13906 h 16850"/>
                  <a:gd name="connsiteX4" fmla="*/ 12478 w 20574"/>
                  <a:gd name="connsiteY4" fmla="*/ 13811 h 16850"/>
                  <a:gd name="connsiteX5" fmla="*/ 9525 w 20574"/>
                  <a:gd name="connsiteY5" fmla="*/ 14097 h 16850"/>
                  <a:gd name="connsiteX6" fmla="*/ 8382 w 20574"/>
                  <a:gd name="connsiteY6" fmla="*/ 11430 h 16850"/>
                  <a:gd name="connsiteX7" fmla="*/ 5429 w 20574"/>
                  <a:gd name="connsiteY7" fmla="*/ 11716 h 16850"/>
                  <a:gd name="connsiteX8" fmla="*/ 4286 w 20574"/>
                  <a:gd name="connsiteY8" fmla="*/ 8954 h 16850"/>
                  <a:gd name="connsiteX9" fmla="*/ 4191 w 20574"/>
                  <a:gd name="connsiteY9" fmla="*/ 8954 h 16850"/>
                  <a:gd name="connsiteX10" fmla="*/ 1238 w 20574"/>
                  <a:gd name="connsiteY10" fmla="*/ 9239 h 16850"/>
                  <a:gd name="connsiteX11" fmla="*/ 95 w 20574"/>
                  <a:gd name="connsiteY11" fmla="*/ 6477 h 16850"/>
                  <a:gd name="connsiteX12" fmla="*/ 0 w 20574"/>
                  <a:gd name="connsiteY12" fmla="*/ 6477 h 16850"/>
                  <a:gd name="connsiteX13" fmla="*/ 3905 w 20574"/>
                  <a:gd name="connsiteY13" fmla="*/ 0 h 16850"/>
                  <a:gd name="connsiteX14" fmla="*/ 20574 w 20574"/>
                  <a:gd name="connsiteY14" fmla="*/ 9906 h 16850"/>
                  <a:gd name="connsiteX15" fmla="*/ 16764 w 20574"/>
                  <a:gd name="connsiteY15" fmla="*/ 16478 h 1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574" h="16850">
                    <a:moveTo>
                      <a:pt x="16764" y="16478"/>
                    </a:moveTo>
                    <a:lnTo>
                      <a:pt x="16764" y="16478"/>
                    </a:lnTo>
                    <a:cubicBezTo>
                      <a:pt x="15621" y="15907"/>
                      <a:pt x="14764" y="17335"/>
                      <a:pt x="13716" y="16669"/>
                    </a:cubicBezTo>
                    <a:cubicBezTo>
                      <a:pt x="12668" y="16097"/>
                      <a:pt x="13526" y="14573"/>
                      <a:pt x="12573" y="13906"/>
                    </a:cubicBezTo>
                    <a:lnTo>
                      <a:pt x="12478" y="13811"/>
                    </a:lnTo>
                    <a:cubicBezTo>
                      <a:pt x="11430" y="13240"/>
                      <a:pt x="10573" y="14764"/>
                      <a:pt x="9525" y="14097"/>
                    </a:cubicBezTo>
                    <a:cubicBezTo>
                      <a:pt x="8477" y="13525"/>
                      <a:pt x="9335" y="12002"/>
                      <a:pt x="8382" y="11430"/>
                    </a:cubicBezTo>
                    <a:cubicBezTo>
                      <a:pt x="7334" y="10858"/>
                      <a:pt x="6477" y="12287"/>
                      <a:pt x="5429" y="11716"/>
                    </a:cubicBezTo>
                    <a:cubicBezTo>
                      <a:pt x="4381" y="11049"/>
                      <a:pt x="5239" y="9620"/>
                      <a:pt x="4286" y="8954"/>
                    </a:cubicBezTo>
                    <a:lnTo>
                      <a:pt x="4191" y="8954"/>
                    </a:lnTo>
                    <a:cubicBezTo>
                      <a:pt x="3143" y="8382"/>
                      <a:pt x="2286" y="9811"/>
                      <a:pt x="1238" y="9239"/>
                    </a:cubicBezTo>
                    <a:cubicBezTo>
                      <a:pt x="191" y="8573"/>
                      <a:pt x="1048" y="7144"/>
                      <a:pt x="95" y="6477"/>
                    </a:cubicBezTo>
                    <a:lnTo>
                      <a:pt x="0" y="6477"/>
                    </a:lnTo>
                    <a:lnTo>
                      <a:pt x="3905" y="0"/>
                    </a:lnTo>
                    <a:lnTo>
                      <a:pt x="20574" y="9906"/>
                    </a:lnTo>
                    <a:lnTo>
                      <a:pt x="16764" y="16478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48" name="Graphic 1">
                <a:extLst>
                  <a:ext uri="{FF2B5EF4-FFF2-40B4-BE49-F238E27FC236}">
                    <a16:creationId xmlns:a16="http://schemas.microsoft.com/office/drawing/2014/main" id="{2D56DD4E-D37C-4093-ABC8-16FFA93716BE}"/>
                  </a:ext>
                </a:extLst>
              </p:cNvPr>
              <p:cNvGrpSpPr/>
              <p:nvPr/>
            </p:nvGrpSpPr>
            <p:grpSpPr>
              <a:xfrm>
                <a:off x="4005071" y="5627657"/>
                <a:ext cx="62682" cy="54139"/>
                <a:chOff x="4005071" y="5627657"/>
                <a:chExt cx="62682" cy="54139"/>
              </a:xfrm>
              <a:solidFill>
                <a:srgbClr val="F9FAFB"/>
              </a:solidFill>
            </p:grpSpPr>
            <p:sp>
              <p:nvSpPr>
                <p:cNvPr id="17216" name="Freeform: Shape 17215">
                  <a:extLst>
                    <a:ext uri="{FF2B5EF4-FFF2-40B4-BE49-F238E27FC236}">
                      <a16:creationId xmlns:a16="http://schemas.microsoft.com/office/drawing/2014/main" id="{3254D78C-6CB5-41E7-B4B1-2C2E8F5F4185}"/>
                    </a:ext>
                  </a:extLst>
                </p:cNvPr>
                <p:cNvSpPr/>
                <p:nvPr/>
              </p:nvSpPr>
              <p:spPr>
                <a:xfrm rot="-3550959">
                  <a:off x="4042755" y="5615097"/>
                  <a:ext cx="1904" cy="54863"/>
                </a:xfrm>
                <a:custGeom>
                  <a:avLst/>
                  <a:gdLst>
                    <a:gd name="connsiteX0" fmla="*/ 0 w 1904"/>
                    <a:gd name="connsiteY0" fmla="*/ 0 h 54863"/>
                    <a:gd name="connsiteX1" fmla="*/ 1905 w 1904"/>
                    <a:gd name="connsiteY1" fmla="*/ 0 h 54863"/>
                    <a:gd name="connsiteX2" fmla="*/ 1905 w 1904"/>
                    <a:gd name="connsiteY2" fmla="*/ 54864 h 54863"/>
                    <a:gd name="connsiteX3" fmla="*/ 0 w 1904"/>
                    <a:gd name="connsiteY3" fmla="*/ 54864 h 54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4" h="54863">
                      <a:moveTo>
                        <a:pt x="0" y="0"/>
                      </a:moveTo>
                      <a:lnTo>
                        <a:pt x="1905" y="0"/>
                      </a:lnTo>
                      <a:lnTo>
                        <a:pt x="1905" y="54864"/>
                      </a:lnTo>
                      <a:lnTo>
                        <a:pt x="0" y="5486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17" name="Freeform: Shape 17216">
                  <a:extLst>
                    <a:ext uri="{FF2B5EF4-FFF2-40B4-BE49-F238E27FC236}">
                      <a16:creationId xmlns:a16="http://schemas.microsoft.com/office/drawing/2014/main" id="{FAF014DD-6916-4214-9330-6B6F98822D13}"/>
                    </a:ext>
                  </a:extLst>
                </p:cNvPr>
                <p:cNvSpPr/>
                <p:nvPr/>
              </p:nvSpPr>
              <p:spPr>
                <a:xfrm>
                  <a:off x="4017549" y="5631124"/>
                  <a:ext cx="48196" cy="29718"/>
                </a:xfrm>
                <a:custGeom>
                  <a:avLst/>
                  <a:gdLst>
                    <a:gd name="connsiteX0" fmla="*/ 47149 w 48196"/>
                    <a:gd name="connsiteY0" fmla="*/ 29718 h 29718"/>
                    <a:gd name="connsiteX1" fmla="*/ 0 w 48196"/>
                    <a:gd name="connsiteY1" fmla="*/ 1619 h 29718"/>
                    <a:gd name="connsiteX2" fmla="*/ 953 w 48196"/>
                    <a:gd name="connsiteY2" fmla="*/ 0 h 29718"/>
                    <a:gd name="connsiteX3" fmla="*/ 48196 w 48196"/>
                    <a:gd name="connsiteY3" fmla="*/ 28099 h 29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96" h="29718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96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18" name="Freeform: Shape 17217">
                  <a:extLst>
                    <a:ext uri="{FF2B5EF4-FFF2-40B4-BE49-F238E27FC236}">
                      <a16:creationId xmlns:a16="http://schemas.microsoft.com/office/drawing/2014/main" id="{4C3A688C-6BA9-461F-81A7-FC739FF97950}"/>
                    </a:ext>
                  </a:extLst>
                </p:cNvPr>
                <p:cNvSpPr/>
                <p:nvPr/>
              </p:nvSpPr>
              <p:spPr>
                <a:xfrm>
                  <a:off x="4015453" y="5634648"/>
                  <a:ext cx="48196" cy="29717"/>
                </a:xfrm>
                <a:custGeom>
                  <a:avLst/>
                  <a:gdLst>
                    <a:gd name="connsiteX0" fmla="*/ 47149 w 48196"/>
                    <a:gd name="connsiteY0" fmla="*/ 29718 h 29717"/>
                    <a:gd name="connsiteX1" fmla="*/ 0 w 48196"/>
                    <a:gd name="connsiteY1" fmla="*/ 1619 h 29717"/>
                    <a:gd name="connsiteX2" fmla="*/ 1048 w 48196"/>
                    <a:gd name="connsiteY2" fmla="*/ 0 h 29717"/>
                    <a:gd name="connsiteX3" fmla="*/ 48196 w 48196"/>
                    <a:gd name="connsiteY3" fmla="*/ 28099 h 29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96" h="29717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1048" y="0"/>
                      </a:lnTo>
                      <a:lnTo>
                        <a:pt x="48196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19" name="Freeform: Shape 17218">
                  <a:extLst>
                    <a:ext uri="{FF2B5EF4-FFF2-40B4-BE49-F238E27FC236}">
                      <a16:creationId xmlns:a16="http://schemas.microsoft.com/office/drawing/2014/main" id="{F12C9183-C1F1-4B52-A51F-1834D04CF7DE}"/>
                    </a:ext>
                  </a:extLst>
                </p:cNvPr>
                <p:cNvSpPr/>
                <p:nvPr/>
              </p:nvSpPr>
              <p:spPr>
                <a:xfrm>
                  <a:off x="4013453" y="5638077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194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19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20" name="Freeform: Shape 17219">
                  <a:extLst>
                    <a:ext uri="{FF2B5EF4-FFF2-40B4-BE49-F238E27FC236}">
                      <a16:creationId xmlns:a16="http://schemas.microsoft.com/office/drawing/2014/main" id="{07AC1EA2-7F2D-4B29-8FE4-511AEB977D1C}"/>
                    </a:ext>
                  </a:extLst>
                </p:cNvPr>
                <p:cNvSpPr/>
                <p:nvPr/>
              </p:nvSpPr>
              <p:spPr>
                <a:xfrm rot="-3552197">
                  <a:off x="4034427" y="5628995"/>
                  <a:ext cx="1905" cy="54864"/>
                </a:xfrm>
                <a:custGeom>
                  <a:avLst/>
                  <a:gdLst>
                    <a:gd name="connsiteX0" fmla="*/ 0 w 1905"/>
                    <a:gd name="connsiteY0" fmla="*/ 0 h 54864"/>
                    <a:gd name="connsiteX1" fmla="*/ 1905 w 1905"/>
                    <a:gd name="connsiteY1" fmla="*/ 0 h 54864"/>
                    <a:gd name="connsiteX2" fmla="*/ 1905 w 1905"/>
                    <a:gd name="connsiteY2" fmla="*/ 54865 h 54864"/>
                    <a:gd name="connsiteX3" fmla="*/ 0 w 1905"/>
                    <a:gd name="connsiteY3" fmla="*/ 54865 h 54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5" h="54864">
                      <a:moveTo>
                        <a:pt x="0" y="0"/>
                      </a:moveTo>
                      <a:lnTo>
                        <a:pt x="1905" y="0"/>
                      </a:lnTo>
                      <a:lnTo>
                        <a:pt x="1905" y="54865"/>
                      </a:lnTo>
                      <a:lnTo>
                        <a:pt x="0" y="54865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21" name="Freeform: Shape 17220">
                  <a:extLst>
                    <a:ext uri="{FF2B5EF4-FFF2-40B4-BE49-F238E27FC236}">
                      <a16:creationId xmlns:a16="http://schemas.microsoft.com/office/drawing/2014/main" id="{EE54FA9C-CD0D-45FD-90B8-32DD81C4F9A9}"/>
                    </a:ext>
                  </a:extLst>
                </p:cNvPr>
                <p:cNvSpPr/>
                <p:nvPr/>
              </p:nvSpPr>
              <p:spPr>
                <a:xfrm>
                  <a:off x="4009262" y="5645030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715 h 29813"/>
                    <a:gd name="connsiteX2" fmla="*/ 952 w 48101"/>
                    <a:gd name="connsiteY2" fmla="*/ 0 h 29813"/>
                    <a:gd name="connsiteX3" fmla="*/ 48101 w 48101"/>
                    <a:gd name="connsiteY3" fmla="*/ 28194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715"/>
                      </a:lnTo>
                      <a:lnTo>
                        <a:pt x="952" y="0"/>
                      </a:lnTo>
                      <a:lnTo>
                        <a:pt x="48101" y="2819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22" name="Freeform: Shape 17221">
                  <a:extLst>
                    <a:ext uri="{FF2B5EF4-FFF2-40B4-BE49-F238E27FC236}">
                      <a16:creationId xmlns:a16="http://schemas.microsoft.com/office/drawing/2014/main" id="{09F49D11-D0B6-4B4D-964F-C8F4C8F7231F}"/>
                    </a:ext>
                  </a:extLst>
                </p:cNvPr>
                <p:cNvSpPr/>
                <p:nvPr/>
              </p:nvSpPr>
              <p:spPr>
                <a:xfrm>
                  <a:off x="4007167" y="5648554"/>
                  <a:ext cx="48101" cy="29717"/>
                </a:xfrm>
                <a:custGeom>
                  <a:avLst/>
                  <a:gdLst>
                    <a:gd name="connsiteX0" fmla="*/ 47149 w 48101"/>
                    <a:gd name="connsiteY0" fmla="*/ 29718 h 29717"/>
                    <a:gd name="connsiteX1" fmla="*/ 0 w 48101"/>
                    <a:gd name="connsiteY1" fmla="*/ 1619 h 29717"/>
                    <a:gd name="connsiteX2" fmla="*/ 952 w 48101"/>
                    <a:gd name="connsiteY2" fmla="*/ 0 h 29717"/>
                    <a:gd name="connsiteX3" fmla="*/ 48101 w 48101"/>
                    <a:gd name="connsiteY3" fmla="*/ 28099 h 29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717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2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23" name="Freeform: Shape 17222">
                  <a:extLst>
                    <a:ext uri="{FF2B5EF4-FFF2-40B4-BE49-F238E27FC236}">
                      <a16:creationId xmlns:a16="http://schemas.microsoft.com/office/drawing/2014/main" id="{A5ACF13C-697D-44D8-927F-AF9D75FA64D3}"/>
                    </a:ext>
                  </a:extLst>
                </p:cNvPr>
                <p:cNvSpPr/>
                <p:nvPr/>
              </p:nvSpPr>
              <p:spPr>
                <a:xfrm>
                  <a:off x="4005071" y="5652078"/>
                  <a:ext cx="48196" cy="29718"/>
                </a:xfrm>
                <a:custGeom>
                  <a:avLst/>
                  <a:gdLst>
                    <a:gd name="connsiteX0" fmla="*/ 47149 w 48196"/>
                    <a:gd name="connsiteY0" fmla="*/ 29718 h 29718"/>
                    <a:gd name="connsiteX1" fmla="*/ 0 w 48196"/>
                    <a:gd name="connsiteY1" fmla="*/ 1619 h 29718"/>
                    <a:gd name="connsiteX2" fmla="*/ 1048 w 48196"/>
                    <a:gd name="connsiteY2" fmla="*/ 0 h 29718"/>
                    <a:gd name="connsiteX3" fmla="*/ 48196 w 48196"/>
                    <a:gd name="connsiteY3" fmla="*/ 28099 h 29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96" h="29718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1048" y="0"/>
                      </a:lnTo>
                      <a:lnTo>
                        <a:pt x="48196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49" name="Freeform: Shape 16848">
                <a:extLst>
                  <a:ext uri="{FF2B5EF4-FFF2-40B4-BE49-F238E27FC236}">
                    <a16:creationId xmlns:a16="http://schemas.microsoft.com/office/drawing/2014/main" id="{41003FD9-D69A-4A5F-9297-35DA945CF2B2}"/>
                  </a:ext>
                </a:extLst>
              </p:cNvPr>
              <p:cNvSpPr/>
              <p:nvPr/>
            </p:nvSpPr>
            <p:spPr>
              <a:xfrm>
                <a:off x="4202810" y="5502631"/>
                <a:ext cx="8382" cy="10572"/>
              </a:xfrm>
              <a:custGeom>
                <a:avLst/>
                <a:gdLst>
                  <a:gd name="connsiteX0" fmla="*/ 0 w 8382"/>
                  <a:gd name="connsiteY0" fmla="*/ 8096 h 10572"/>
                  <a:gd name="connsiteX1" fmla="*/ 4096 w 8382"/>
                  <a:gd name="connsiteY1" fmla="*/ 1238 h 10572"/>
                  <a:gd name="connsiteX2" fmla="*/ 4191 w 8382"/>
                  <a:gd name="connsiteY2" fmla="*/ 1143 h 10572"/>
                  <a:gd name="connsiteX3" fmla="*/ 7620 w 8382"/>
                  <a:gd name="connsiteY3" fmla="*/ 0 h 10572"/>
                  <a:gd name="connsiteX4" fmla="*/ 8382 w 8382"/>
                  <a:gd name="connsiteY4" fmla="*/ 3619 h 10572"/>
                  <a:gd name="connsiteX5" fmla="*/ 4382 w 8382"/>
                  <a:gd name="connsiteY5" fmla="*/ 10287 h 10572"/>
                  <a:gd name="connsiteX6" fmla="*/ 4477 w 8382"/>
                  <a:gd name="connsiteY6" fmla="*/ 10287 h 10572"/>
                  <a:gd name="connsiteX7" fmla="*/ 4477 w 8382"/>
                  <a:gd name="connsiteY7" fmla="*/ 10382 h 10572"/>
                  <a:gd name="connsiteX8" fmla="*/ 4382 w 8382"/>
                  <a:gd name="connsiteY8" fmla="*/ 10287 h 10572"/>
                  <a:gd name="connsiteX9" fmla="*/ 4191 w 8382"/>
                  <a:gd name="connsiteY9" fmla="*/ 10573 h 10572"/>
                  <a:gd name="connsiteX10" fmla="*/ 0 w 8382"/>
                  <a:gd name="connsiteY10" fmla="*/ 8096 h 10572"/>
                  <a:gd name="connsiteX11" fmla="*/ 0 w 8382"/>
                  <a:gd name="connsiteY11" fmla="*/ 8096 h 10572"/>
                  <a:gd name="connsiteX12" fmla="*/ 1238 w 8382"/>
                  <a:gd name="connsiteY12" fmla="*/ 7810 h 10572"/>
                  <a:gd name="connsiteX13" fmla="*/ 3810 w 8382"/>
                  <a:gd name="connsiteY13" fmla="*/ 9430 h 10572"/>
                  <a:gd name="connsiteX14" fmla="*/ 7429 w 8382"/>
                  <a:gd name="connsiteY14" fmla="*/ 3429 h 10572"/>
                  <a:gd name="connsiteX15" fmla="*/ 6953 w 8382"/>
                  <a:gd name="connsiteY15" fmla="*/ 1143 h 10572"/>
                  <a:gd name="connsiteX16" fmla="*/ 4763 w 8382"/>
                  <a:gd name="connsiteY16" fmla="*/ 1905 h 10572"/>
                  <a:gd name="connsiteX17" fmla="*/ 1238 w 8382"/>
                  <a:gd name="connsiteY17" fmla="*/ 7810 h 10572"/>
                  <a:gd name="connsiteX18" fmla="*/ 1238 w 8382"/>
                  <a:gd name="connsiteY18" fmla="*/ 7810 h 10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82" h="10572">
                    <a:moveTo>
                      <a:pt x="0" y="8096"/>
                    </a:moveTo>
                    <a:lnTo>
                      <a:pt x="4096" y="1238"/>
                    </a:lnTo>
                    <a:lnTo>
                      <a:pt x="4191" y="1143"/>
                    </a:lnTo>
                    <a:lnTo>
                      <a:pt x="7620" y="0"/>
                    </a:lnTo>
                    <a:lnTo>
                      <a:pt x="8382" y="3619"/>
                    </a:lnTo>
                    <a:lnTo>
                      <a:pt x="4382" y="10287"/>
                    </a:lnTo>
                    <a:lnTo>
                      <a:pt x="4477" y="10287"/>
                    </a:lnTo>
                    <a:lnTo>
                      <a:pt x="4477" y="10382"/>
                    </a:lnTo>
                    <a:lnTo>
                      <a:pt x="4382" y="10287"/>
                    </a:lnTo>
                    <a:lnTo>
                      <a:pt x="4191" y="10573"/>
                    </a:lnTo>
                    <a:lnTo>
                      <a:pt x="0" y="8096"/>
                    </a:lnTo>
                    <a:lnTo>
                      <a:pt x="0" y="8096"/>
                    </a:lnTo>
                    <a:close/>
                    <a:moveTo>
                      <a:pt x="1238" y="7810"/>
                    </a:moveTo>
                    <a:lnTo>
                      <a:pt x="3810" y="9430"/>
                    </a:lnTo>
                    <a:lnTo>
                      <a:pt x="7429" y="3429"/>
                    </a:lnTo>
                    <a:lnTo>
                      <a:pt x="6953" y="1143"/>
                    </a:lnTo>
                    <a:lnTo>
                      <a:pt x="4763" y="1905"/>
                    </a:lnTo>
                    <a:lnTo>
                      <a:pt x="1238" y="7810"/>
                    </a:lnTo>
                    <a:lnTo>
                      <a:pt x="1238" y="7810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50" name="Graphic 1">
                <a:extLst>
                  <a:ext uri="{FF2B5EF4-FFF2-40B4-BE49-F238E27FC236}">
                    <a16:creationId xmlns:a16="http://schemas.microsoft.com/office/drawing/2014/main" id="{9FF83D00-A927-4BC9-8955-F87B5283928B}"/>
                  </a:ext>
                </a:extLst>
              </p:cNvPr>
              <p:cNvGrpSpPr/>
              <p:nvPr/>
            </p:nvGrpSpPr>
            <p:grpSpPr>
              <a:xfrm>
                <a:off x="585787" y="4802068"/>
                <a:ext cx="3630001" cy="769428"/>
                <a:chOff x="585787" y="4802068"/>
                <a:chExt cx="3630001" cy="769428"/>
              </a:xfrm>
              <a:solidFill>
                <a:schemeClr val="accent1"/>
              </a:solidFill>
            </p:grpSpPr>
            <p:grpSp>
              <p:nvGrpSpPr>
                <p:cNvPr id="17211" name="Graphic 1">
                  <a:extLst>
                    <a:ext uri="{FF2B5EF4-FFF2-40B4-BE49-F238E27FC236}">
                      <a16:creationId xmlns:a16="http://schemas.microsoft.com/office/drawing/2014/main" id="{BB3979A9-E97F-4C96-9CE2-5002988E3E1F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9525" cy="9525"/>
                  <a:chOff x="585787" y="4802068"/>
                  <a:chExt cx="9525" cy="9525"/>
                </a:xfrm>
              </p:grpSpPr>
            </p:grpSp>
            <p:grpSp>
              <p:nvGrpSpPr>
                <p:cNvPr id="17212" name="Graphic 1">
                  <a:extLst>
                    <a:ext uri="{FF2B5EF4-FFF2-40B4-BE49-F238E27FC236}">
                      <a16:creationId xmlns:a16="http://schemas.microsoft.com/office/drawing/2014/main" id="{70E2F0B8-AF93-4708-87FC-515F4A8EE6D9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630001" cy="769428"/>
                  <a:chOff x="585787" y="4802068"/>
                  <a:chExt cx="3630001" cy="769428"/>
                </a:xfrm>
                <a:solidFill>
                  <a:schemeClr val="accent1"/>
                </a:solidFill>
              </p:grpSpPr>
              <p:sp>
                <p:nvSpPr>
                  <p:cNvPr id="17215" name="Freeform: Shape 17214">
                    <a:extLst>
                      <a:ext uri="{FF2B5EF4-FFF2-40B4-BE49-F238E27FC236}">
                        <a16:creationId xmlns:a16="http://schemas.microsoft.com/office/drawing/2014/main" id="{D77D212C-C5F2-427A-A412-22E70A9C6E43}"/>
                      </a:ext>
                    </a:extLst>
                  </p:cNvPr>
                  <p:cNvSpPr/>
                  <p:nvPr/>
                </p:nvSpPr>
                <p:spPr>
                  <a:xfrm>
                    <a:off x="4168794" y="5511960"/>
                    <a:ext cx="46994" cy="59536"/>
                  </a:xfrm>
                  <a:custGeom>
                    <a:avLst/>
                    <a:gdLst>
                      <a:gd name="connsiteX0" fmla="*/ 34683 w 46994"/>
                      <a:gd name="connsiteY0" fmla="*/ 42202 h 59536"/>
                      <a:gd name="connsiteX1" fmla="*/ 11823 w 46994"/>
                      <a:gd name="connsiteY1" fmla="*/ 53727 h 59536"/>
                      <a:gd name="connsiteX2" fmla="*/ 965 w 46994"/>
                      <a:gd name="connsiteY2" fmla="*/ 59442 h 59536"/>
                      <a:gd name="connsiteX3" fmla="*/ 774 w 46994"/>
                      <a:gd name="connsiteY3" fmla="*/ 47155 h 59536"/>
                      <a:gd name="connsiteX4" fmla="*/ 12 w 46994"/>
                      <a:gd name="connsiteY4" fmla="*/ 21532 h 59536"/>
                      <a:gd name="connsiteX5" fmla="*/ 8108 w 46994"/>
                      <a:gd name="connsiteY5" fmla="*/ 3149 h 59536"/>
                      <a:gd name="connsiteX6" fmla="*/ 34112 w 46994"/>
                      <a:gd name="connsiteY6" fmla="*/ 3721 h 59536"/>
                      <a:gd name="connsiteX7" fmla="*/ 46970 w 46994"/>
                      <a:gd name="connsiteY7" fmla="*/ 26390 h 59536"/>
                      <a:gd name="connsiteX8" fmla="*/ 34683 w 46994"/>
                      <a:gd name="connsiteY8" fmla="*/ 42202 h 59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94" h="59536">
                        <a:moveTo>
                          <a:pt x="34683" y="42202"/>
                        </a:moveTo>
                        <a:cubicBezTo>
                          <a:pt x="27254" y="46107"/>
                          <a:pt x="17919" y="50107"/>
                          <a:pt x="11823" y="53727"/>
                        </a:cubicBezTo>
                        <a:cubicBezTo>
                          <a:pt x="5441" y="57156"/>
                          <a:pt x="1917" y="60109"/>
                          <a:pt x="965" y="59442"/>
                        </a:cubicBezTo>
                        <a:cubicBezTo>
                          <a:pt x="-178" y="58870"/>
                          <a:pt x="774" y="54394"/>
                          <a:pt x="774" y="47155"/>
                        </a:cubicBezTo>
                        <a:cubicBezTo>
                          <a:pt x="1060" y="40106"/>
                          <a:pt x="107" y="29914"/>
                          <a:pt x="12" y="21532"/>
                        </a:cubicBezTo>
                        <a:cubicBezTo>
                          <a:pt x="-178" y="13055"/>
                          <a:pt x="1822" y="7054"/>
                          <a:pt x="8108" y="3149"/>
                        </a:cubicBezTo>
                        <a:cubicBezTo>
                          <a:pt x="14109" y="-470"/>
                          <a:pt x="25253" y="-1804"/>
                          <a:pt x="34112" y="3721"/>
                        </a:cubicBezTo>
                        <a:cubicBezTo>
                          <a:pt x="43161" y="8959"/>
                          <a:pt x="47352" y="19342"/>
                          <a:pt x="46970" y="26390"/>
                        </a:cubicBezTo>
                        <a:cubicBezTo>
                          <a:pt x="46494" y="33820"/>
                          <a:pt x="42113" y="38392"/>
                          <a:pt x="34683" y="42202"/>
                        </a:cubicBezTo>
                        <a:close/>
                      </a:path>
                    </a:pathLst>
                  </a:custGeom>
                  <a:solidFill>
                    <a:srgbClr val="2BB3A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213" name="Graphic 1">
                  <a:extLst>
                    <a:ext uri="{FF2B5EF4-FFF2-40B4-BE49-F238E27FC236}">
                      <a16:creationId xmlns:a16="http://schemas.microsoft.com/office/drawing/2014/main" id="{E7DB6BD0-9D00-4963-AB9B-FAA06DECDB9B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630001" cy="769428"/>
                  <a:chOff x="585787" y="4802068"/>
                  <a:chExt cx="3630001" cy="769428"/>
                </a:xfrm>
                <a:solidFill>
                  <a:schemeClr val="accent1"/>
                </a:solidFill>
              </p:grpSpPr>
              <p:sp>
                <p:nvSpPr>
                  <p:cNvPr id="17214" name="Freeform: Shape 17213">
                    <a:extLst>
                      <a:ext uri="{FF2B5EF4-FFF2-40B4-BE49-F238E27FC236}">
                        <a16:creationId xmlns:a16="http://schemas.microsoft.com/office/drawing/2014/main" id="{E06FF0E6-3C9F-4943-AED5-5E440092323A}"/>
                      </a:ext>
                    </a:extLst>
                  </p:cNvPr>
                  <p:cNvSpPr/>
                  <p:nvPr/>
                </p:nvSpPr>
                <p:spPr>
                  <a:xfrm>
                    <a:off x="4168794" y="5511960"/>
                    <a:ext cx="46994" cy="59536"/>
                  </a:xfrm>
                  <a:custGeom>
                    <a:avLst/>
                    <a:gdLst>
                      <a:gd name="connsiteX0" fmla="*/ 34683 w 46994"/>
                      <a:gd name="connsiteY0" fmla="*/ 42202 h 59536"/>
                      <a:gd name="connsiteX1" fmla="*/ 11823 w 46994"/>
                      <a:gd name="connsiteY1" fmla="*/ 53727 h 59536"/>
                      <a:gd name="connsiteX2" fmla="*/ 965 w 46994"/>
                      <a:gd name="connsiteY2" fmla="*/ 59442 h 59536"/>
                      <a:gd name="connsiteX3" fmla="*/ 774 w 46994"/>
                      <a:gd name="connsiteY3" fmla="*/ 47155 h 59536"/>
                      <a:gd name="connsiteX4" fmla="*/ 12 w 46994"/>
                      <a:gd name="connsiteY4" fmla="*/ 21532 h 59536"/>
                      <a:gd name="connsiteX5" fmla="*/ 8108 w 46994"/>
                      <a:gd name="connsiteY5" fmla="*/ 3149 h 59536"/>
                      <a:gd name="connsiteX6" fmla="*/ 34112 w 46994"/>
                      <a:gd name="connsiteY6" fmla="*/ 3721 h 59536"/>
                      <a:gd name="connsiteX7" fmla="*/ 46970 w 46994"/>
                      <a:gd name="connsiteY7" fmla="*/ 26390 h 59536"/>
                      <a:gd name="connsiteX8" fmla="*/ 34683 w 46994"/>
                      <a:gd name="connsiteY8" fmla="*/ 42202 h 59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94" h="59536">
                        <a:moveTo>
                          <a:pt x="34683" y="42202"/>
                        </a:moveTo>
                        <a:cubicBezTo>
                          <a:pt x="27254" y="46107"/>
                          <a:pt x="17919" y="50107"/>
                          <a:pt x="11823" y="53727"/>
                        </a:cubicBezTo>
                        <a:cubicBezTo>
                          <a:pt x="5441" y="57156"/>
                          <a:pt x="1917" y="60109"/>
                          <a:pt x="965" y="59442"/>
                        </a:cubicBezTo>
                        <a:cubicBezTo>
                          <a:pt x="-178" y="58870"/>
                          <a:pt x="774" y="54394"/>
                          <a:pt x="774" y="47155"/>
                        </a:cubicBezTo>
                        <a:cubicBezTo>
                          <a:pt x="1060" y="40106"/>
                          <a:pt x="107" y="29914"/>
                          <a:pt x="12" y="21532"/>
                        </a:cubicBezTo>
                        <a:cubicBezTo>
                          <a:pt x="-178" y="13055"/>
                          <a:pt x="1822" y="7054"/>
                          <a:pt x="8108" y="3149"/>
                        </a:cubicBezTo>
                        <a:cubicBezTo>
                          <a:pt x="14109" y="-470"/>
                          <a:pt x="25253" y="-1804"/>
                          <a:pt x="34112" y="3721"/>
                        </a:cubicBezTo>
                        <a:cubicBezTo>
                          <a:pt x="43161" y="8959"/>
                          <a:pt x="47352" y="19342"/>
                          <a:pt x="46970" y="26390"/>
                        </a:cubicBezTo>
                        <a:cubicBezTo>
                          <a:pt x="46494" y="33820"/>
                          <a:pt x="42113" y="38392"/>
                          <a:pt x="34683" y="42202"/>
                        </a:cubicBezTo>
                        <a:close/>
                      </a:path>
                    </a:pathLst>
                  </a:custGeom>
                  <a:solidFill>
                    <a:srgbClr val="EF7D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6851" name="Freeform: Shape 16850">
                <a:extLst>
                  <a:ext uri="{FF2B5EF4-FFF2-40B4-BE49-F238E27FC236}">
                    <a16:creationId xmlns:a16="http://schemas.microsoft.com/office/drawing/2014/main" id="{4CC1FB97-5A8B-4D27-9AAE-83226E276151}"/>
                  </a:ext>
                </a:extLst>
              </p:cNvPr>
              <p:cNvSpPr/>
              <p:nvPr/>
            </p:nvSpPr>
            <p:spPr>
              <a:xfrm>
                <a:off x="4169568" y="5515680"/>
                <a:ext cx="46124" cy="55842"/>
              </a:xfrm>
              <a:custGeom>
                <a:avLst/>
                <a:gdLst>
                  <a:gd name="connsiteX0" fmla="*/ 46101 w 46124"/>
                  <a:gd name="connsiteY0" fmla="*/ 22670 h 55842"/>
                  <a:gd name="connsiteX1" fmla="*/ 33242 w 46124"/>
                  <a:gd name="connsiteY1" fmla="*/ 0 h 55842"/>
                  <a:gd name="connsiteX2" fmla="*/ 33242 w 46124"/>
                  <a:gd name="connsiteY2" fmla="*/ 0 h 55842"/>
                  <a:gd name="connsiteX3" fmla="*/ 0 w 46124"/>
                  <a:gd name="connsiteY3" fmla="*/ 55721 h 55842"/>
                  <a:gd name="connsiteX4" fmla="*/ 0 w 46124"/>
                  <a:gd name="connsiteY4" fmla="*/ 55721 h 55842"/>
                  <a:gd name="connsiteX5" fmla="*/ 10859 w 46124"/>
                  <a:gd name="connsiteY5" fmla="*/ 50006 h 55842"/>
                  <a:gd name="connsiteX6" fmla="*/ 33719 w 46124"/>
                  <a:gd name="connsiteY6" fmla="*/ 38481 h 55842"/>
                  <a:gd name="connsiteX7" fmla="*/ 46101 w 46124"/>
                  <a:gd name="connsiteY7" fmla="*/ 22670 h 55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6124" h="55842">
                    <a:moveTo>
                      <a:pt x="46101" y="22670"/>
                    </a:moveTo>
                    <a:cubicBezTo>
                      <a:pt x="46482" y="15621"/>
                      <a:pt x="42291" y="5239"/>
                      <a:pt x="33242" y="0"/>
                    </a:cubicBezTo>
                    <a:cubicBezTo>
                      <a:pt x="33242" y="0"/>
                      <a:pt x="33242" y="0"/>
                      <a:pt x="33242" y="0"/>
                    </a:cubicBezTo>
                    <a:lnTo>
                      <a:pt x="0" y="55721"/>
                    </a:lnTo>
                    <a:cubicBezTo>
                      <a:pt x="0" y="55721"/>
                      <a:pt x="0" y="55721"/>
                      <a:pt x="0" y="55721"/>
                    </a:cubicBezTo>
                    <a:cubicBezTo>
                      <a:pt x="953" y="56483"/>
                      <a:pt x="4572" y="53531"/>
                      <a:pt x="10859" y="50006"/>
                    </a:cubicBezTo>
                    <a:cubicBezTo>
                      <a:pt x="16954" y="46387"/>
                      <a:pt x="26289" y="42386"/>
                      <a:pt x="33719" y="38481"/>
                    </a:cubicBezTo>
                    <a:cubicBezTo>
                      <a:pt x="41338" y="34671"/>
                      <a:pt x="45720" y="30099"/>
                      <a:pt x="46101" y="22670"/>
                    </a:cubicBezTo>
                    <a:close/>
                  </a:path>
                </a:pathLst>
              </a:custGeom>
              <a:solidFill>
                <a:srgbClr val="E84E0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52" name="Freeform: Shape 16851">
                <a:extLst>
                  <a:ext uri="{FF2B5EF4-FFF2-40B4-BE49-F238E27FC236}">
                    <a16:creationId xmlns:a16="http://schemas.microsoft.com/office/drawing/2014/main" id="{A795AC8D-C647-4BE3-A727-822E3DE149EF}"/>
                  </a:ext>
                </a:extLst>
              </p:cNvPr>
              <p:cNvSpPr/>
              <p:nvPr/>
            </p:nvSpPr>
            <p:spPr>
              <a:xfrm>
                <a:off x="4193285" y="5505393"/>
                <a:ext cx="20574" cy="16895"/>
              </a:xfrm>
              <a:custGeom>
                <a:avLst/>
                <a:gdLst>
                  <a:gd name="connsiteX0" fmla="*/ 16764 w 20574"/>
                  <a:gd name="connsiteY0" fmla="*/ 16478 h 16895"/>
                  <a:gd name="connsiteX1" fmla="*/ 16764 w 20574"/>
                  <a:gd name="connsiteY1" fmla="*/ 16478 h 16895"/>
                  <a:gd name="connsiteX2" fmla="*/ 13716 w 20574"/>
                  <a:gd name="connsiteY2" fmla="*/ 16764 h 16895"/>
                  <a:gd name="connsiteX3" fmla="*/ 12573 w 20574"/>
                  <a:gd name="connsiteY3" fmla="*/ 14002 h 16895"/>
                  <a:gd name="connsiteX4" fmla="*/ 12478 w 20574"/>
                  <a:gd name="connsiteY4" fmla="*/ 13907 h 16895"/>
                  <a:gd name="connsiteX5" fmla="*/ 9525 w 20574"/>
                  <a:gd name="connsiteY5" fmla="*/ 14192 h 16895"/>
                  <a:gd name="connsiteX6" fmla="*/ 8382 w 20574"/>
                  <a:gd name="connsiteY6" fmla="*/ 11430 h 16895"/>
                  <a:gd name="connsiteX7" fmla="*/ 5429 w 20574"/>
                  <a:gd name="connsiteY7" fmla="*/ 11716 h 16895"/>
                  <a:gd name="connsiteX8" fmla="*/ 4286 w 20574"/>
                  <a:gd name="connsiteY8" fmla="*/ 8954 h 16895"/>
                  <a:gd name="connsiteX9" fmla="*/ 4191 w 20574"/>
                  <a:gd name="connsiteY9" fmla="*/ 8954 h 16895"/>
                  <a:gd name="connsiteX10" fmla="*/ 1238 w 20574"/>
                  <a:gd name="connsiteY10" fmla="*/ 9239 h 16895"/>
                  <a:gd name="connsiteX11" fmla="*/ 95 w 20574"/>
                  <a:gd name="connsiteY11" fmla="*/ 6477 h 16895"/>
                  <a:gd name="connsiteX12" fmla="*/ 0 w 20574"/>
                  <a:gd name="connsiteY12" fmla="*/ 6477 h 16895"/>
                  <a:gd name="connsiteX13" fmla="*/ 3905 w 20574"/>
                  <a:gd name="connsiteY13" fmla="*/ 0 h 16895"/>
                  <a:gd name="connsiteX14" fmla="*/ 20574 w 20574"/>
                  <a:gd name="connsiteY14" fmla="*/ 9906 h 16895"/>
                  <a:gd name="connsiteX15" fmla="*/ 16764 w 20574"/>
                  <a:gd name="connsiteY15" fmla="*/ 16478 h 16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574" h="16895">
                    <a:moveTo>
                      <a:pt x="16764" y="16478"/>
                    </a:moveTo>
                    <a:lnTo>
                      <a:pt x="16764" y="16478"/>
                    </a:lnTo>
                    <a:cubicBezTo>
                      <a:pt x="15621" y="15812"/>
                      <a:pt x="14764" y="17336"/>
                      <a:pt x="13716" y="16764"/>
                    </a:cubicBezTo>
                    <a:cubicBezTo>
                      <a:pt x="12668" y="16097"/>
                      <a:pt x="13526" y="14669"/>
                      <a:pt x="12573" y="14002"/>
                    </a:cubicBezTo>
                    <a:lnTo>
                      <a:pt x="12478" y="13907"/>
                    </a:lnTo>
                    <a:cubicBezTo>
                      <a:pt x="11430" y="13335"/>
                      <a:pt x="10573" y="14764"/>
                      <a:pt x="9525" y="14192"/>
                    </a:cubicBezTo>
                    <a:cubicBezTo>
                      <a:pt x="8477" y="13526"/>
                      <a:pt x="9335" y="12097"/>
                      <a:pt x="8382" y="11430"/>
                    </a:cubicBezTo>
                    <a:cubicBezTo>
                      <a:pt x="7334" y="10859"/>
                      <a:pt x="6477" y="12287"/>
                      <a:pt x="5429" y="11716"/>
                    </a:cubicBezTo>
                    <a:cubicBezTo>
                      <a:pt x="4382" y="11144"/>
                      <a:pt x="5239" y="9620"/>
                      <a:pt x="4286" y="8954"/>
                    </a:cubicBezTo>
                    <a:lnTo>
                      <a:pt x="4191" y="8954"/>
                    </a:lnTo>
                    <a:cubicBezTo>
                      <a:pt x="3143" y="8382"/>
                      <a:pt x="2286" y="9811"/>
                      <a:pt x="1238" y="9239"/>
                    </a:cubicBezTo>
                    <a:cubicBezTo>
                      <a:pt x="191" y="8668"/>
                      <a:pt x="1048" y="7144"/>
                      <a:pt x="95" y="6477"/>
                    </a:cubicBezTo>
                    <a:lnTo>
                      <a:pt x="0" y="6477"/>
                    </a:lnTo>
                    <a:lnTo>
                      <a:pt x="3905" y="0"/>
                    </a:lnTo>
                    <a:lnTo>
                      <a:pt x="20574" y="9906"/>
                    </a:lnTo>
                    <a:lnTo>
                      <a:pt x="16764" y="16478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53" name="Graphic 1">
                <a:extLst>
                  <a:ext uri="{FF2B5EF4-FFF2-40B4-BE49-F238E27FC236}">
                    <a16:creationId xmlns:a16="http://schemas.microsoft.com/office/drawing/2014/main" id="{E7E01704-3093-47DD-AF1D-915D0F9BB2C4}"/>
                  </a:ext>
                </a:extLst>
              </p:cNvPr>
              <p:cNvGrpSpPr/>
              <p:nvPr/>
            </p:nvGrpSpPr>
            <p:grpSpPr>
              <a:xfrm>
                <a:off x="4160995" y="5507108"/>
                <a:ext cx="62674" cy="54197"/>
                <a:chOff x="4160995" y="5507108"/>
                <a:chExt cx="62674" cy="54197"/>
              </a:xfrm>
              <a:solidFill>
                <a:srgbClr val="F9FAFB"/>
              </a:solidFill>
            </p:grpSpPr>
            <p:sp>
              <p:nvSpPr>
                <p:cNvPr id="17203" name="Freeform: Shape 17202">
                  <a:extLst>
                    <a:ext uri="{FF2B5EF4-FFF2-40B4-BE49-F238E27FC236}">
                      <a16:creationId xmlns:a16="http://schemas.microsoft.com/office/drawing/2014/main" id="{BD343A54-7F78-4306-9895-BB3A350438D3}"/>
                    </a:ext>
                  </a:extLst>
                </p:cNvPr>
                <p:cNvSpPr/>
                <p:nvPr/>
              </p:nvSpPr>
              <p:spPr>
                <a:xfrm>
                  <a:off x="4175569" y="5507108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194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19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04" name="Freeform: Shape 17203">
                  <a:extLst>
                    <a:ext uri="{FF2B5EF4-FFF2-40B4-BE49-F238E27FC236}">
                      <a16:creationId xmlns:a16="http://schemas.microsoft.com/office/drawing/2014/main" id="{8D5D65EF-9EA3-42E9-968E-741D6C14BE1A}"/>
                    </a:ext>
                  </a:extLst>
                </p:cNvPr>
                <p:cNvSpPr/>
                <p:nvPr/>
              </p:nvSpPr>
              <p:spPr>
                <a:xfrm>
                  <a:off x="4173473" y="5510632"/>
                  <a:ext cx="48101" cy="29718"/>
                </a:xfrm>
                <a:custGeom>
                  <a:avLst/>
                  <a:gdLst>
                    <a:gd name="connsiteX0" fmla="*/ 47149 w 48101"/>
                    <a:gd name="connsiteY0" fmla="*/ 29718 h 29718"/>
                    <a:gd name="connsiteX1" fmla="*/ 0 w 48101"/>
                    <a:gd name="connsiteY1" fmla="*/ 1619 h 29718"/>
                    <a:gd name="connsiteX2" fmla="*/ 953 w 48101"/>
                    <a:gd name="connsiteY2" fmla="*/ 0 h 29718"/>
                    <a:gd name="connsiteX3" fmla="*/ 48101 w 48101"/>
                    <a:gd name="connsiteY3" fmla="*/ 28099 h 29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718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05" name="Freeform: Shape 17204">
                  <a:extLst>
                    <a:ext uri="{FF2B5EF4-FFF2-40B4-BE49-F238E27FC236}">
                      <a16:creationId xmlns:a16="http://schemas.microsoft.com/office/drawing/2014/main" id="{EA9C586C-9673-4D54-8C8C-67BE2B505DC5}"/>
                    </a:ext>
                  </a:extLst>
                </p:cNvPr>
                <p:cNvSpPr/>
                <p:nvPr/>
              </p:nvSpPr>
              <p:spPr>
                <a:xfrm rot="-3551726">
                  <a:off x="4194486" y="5501581"/>
                  <a:ext cx="1904" cy="54958"/>
                </a:xfrm>
                <a:custGeom>
                  <a:avLst/>
                  <a:gdLst>
                    <a:gd name="connsiteX0" fmla="*/ 0 w 1904"/>
                    <a:gd name="connsiteY0" fmla="*/ 0 h 54958"/>
                    <a:gd name="connsiteX1" fmla="*/ 1905 w 1904"/>
                    <a:gd name="connsiteY1" fmla="*/ 0 h 54958"/>
                    <a:gd name="connsiteX2" fmla="*/ 1905 w 1904"/>
                    <a:gd name="connsiteY2" fmla="*/ 54958 h 54958"/>
                    <a:gd name="connsiteX3" fmla="*/ 0 w 1904"/>
                    <a:gd name="connsiteY3" fmla="*/ 54958 h 54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4" h="54958">
                      <a:moveTo>
                        <a:pt x="0" y="0"/>
                      </a:moveTo>
                      <a:lnTo>
                        <a:pt x="1905" y="0"/>
                      </a:lnTo>
                      <a:lnTo>
                        <a:pt x="1905" y="54958"/>
                      </a:lnTo>
                      <a:lnTo>
                        <a:pt x="0" y="54958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06" name="Freeform: Shape 17205">
                  <a:extLst>
                    <a:ext uri="{FF2B5EF4-FFF2-40B4-BE49-F238E27FC236}">
                      <a16:creationId xmlns:a16="http://schemas.microsoft.com/office/drawing/2014/main" id="{98D64C25-32D1-443E-B10F-DBEC8F1C551E}"/>
                    </a:ext>
                  </a:extLst>
                </p:cNvPr>
                <p:cNvSpPr/>
                <p:nvPr/>
              </p:nvSpPr>
              <p:spPr>
                <a:xfrm>
                  <a:off x="4169282" y="5517586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194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19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07" name="Freeform: Shape 17206">
                  <a:extLst>
                    <a:ext uri="{FF2B5EF4-FFF2-40B4-BE49-F238E27FC236}">
                      <a16:creationId xmlns:a16="http://schemas.microsoft.com/office/drawing/2014/main" id="{0CFB75D2-536C-4FA3-861B-DD005BBA452F}"/>
                    </a:ext>
                  </a:extLst>
                </p:cNvPr>
                <p:cNvSpPr/>
                <p:nvPr/>
              </p:nvSpPr>
              <p:spPr>
                <a:xfrm>
                  <a:off x="4167187" y="5521110"/>
                  <a:ext cx="48196" cy="29718"/>
                </a:xfrm>
                <a:custGeom>
                  <a:avLst/>
                  <a:gdLst>
                    <a:gd name="connsiteX0" fmla="*/ 47149 w 48196"/>
                    <a:gd name="connsiteY0" fmla="*/ 29718 h 29718"/>
                    <a:gd name="connsiteX1" fmla="*/ 0 w 48196"/>
                    <a:gd name="connsiteY1" fmla="*/ 1619 h 29718"/>
                    <a:gd name="connsiteX2" fmla="*/ 953 w 48196"/>
                    <a:gd name="connsiteY2" fmla="*/ 0 h 29718"/>
                    <a:gd name="connsiteX3" fmla="*/ 48196 w 48196"/>
                    <a:gd name="connsiteY3" fmla="*/ 28099 h 29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96" h="29718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96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08" name="Freeform: Shape 17207">
                  <a:extLst>
                    <a:ext uri="{FF2B5EF4-FFF2-40B4-BE49-F238E27FC236}">
                      <a16:creationId xmlns:a16="http://schemas.microsoft.com/office/drawing/2014/main" id="{FFDE35A8-61E2-437A-92F0-5FEA7EA9913E}"/>
                    </a:ext>
                  </a:extLst>
                </p:cNvPr>
                <p:cNvSpPr/>
                <p:nvPr/>
              </p:nvSpPr>
              <p:spPr>
                <a:xfrm>
                  <a:off x="4165186" y="5524539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194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19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09" name="Freeform: Shape 17208">
                  <a:extLst>
                    <a:ext uri="{FF2B5EF4-FFF2-40B4-BE49-F238E27FC236}">
                      <a16:creationId xmlns:a16="http://schemas.microsoft.com/office/drawing/2014/main" id="{ED497249-1C2B-47F5-87C1-1A4CCA344C47}"/>
                    </a:ext>
                  </a:extLst>
                </p:cNvPr>
                <p:cNvSpPr/>
                <p:nvPr/>
              </p:nvSpPr>
              <p:spPr>
                <a:xfrm>
                  <a:off x="4163091" y="5528063"/>
                  <a:ext cx="48101" cy="29717"/>
                </a:xfrm>
                <a:custGeom>
                  <a:avLst/>
                  <a:gdLst>
                    <a:gd name="connsiteX0" fmla="*/ 47149 w 48101"/>
                    <a:gd name="connsiteY0" fmla="*/ 29718 h 29717"/>
                    <a:gd name="connsiteX1" fmla="*/ 0 w 48101"/>
                    <a:gd name="connsiteY1" fmla="*/ 1619 h 29717"/>
                    <a:gd name="connsiteX2" fmla="*/ 953 w 48101"/>
                    <a:gd name="connsiteY2" fmla="*/ 0 h 29717"/>
                    <a:gd name="connsiteX3" fmla="*/ 48101 w 48101"/>
                    <a:gd name="connsiteY3" fmla="*/ 28099 h 29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717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10" name="Freeform: Shape 17209">
                  <a:extLst>
                    <a:ext uri="{FF2B5EF4-FFF2-40B4-BE49-F238E27FC236}">
                      <a16:creationId xmlns:a16="http://schemas.microsoft.com/office/drawing/2014/main" id="{68F14067-4303-496A-8C7A-11470E05194F}"/>
                    </a:ext>
                  </a:extLst>
                </p:cNvPr>
                <p:cNvSpPr/>
                <p:nvPr/>
              </p:nvSpPr>
              <p:spPr>
                <a:xfrm>
                  <a:off x="4160995" y="5531492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194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19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54" name="Freeform: Shape 16853">
                <a:extLst>
                  <a:ext uri="{FF2B5EF4-FFF2-40B4-BE49-F238E27FC236}">
                    <a16:creationId xmlns:a16="http://schemas.microsoft.com/office/drawing/2014/main" id="{D735286E-548F-4914-948C-AB4A519FBA7A}"/>
                  </a:ext>
                </a:extLst>
              </p:cNvPr>
              <p:cNvSpPr/>
              <p:nvPr/>
            </p:nvSpPr>
            <p:spPr>
              <a:xfrm>
                <a:off x="4392072" y="5388331"/>
                <a:ext cx="8286" cy="10667"/>
              </a:xfrm>
              <a:custGeom>
                <a:avLst/>
                <a:gdLst>
                  <a:gd name="connsiteX0" fmla="*/ 0 w 8286"/>
                  <a:gd name="connsiteY0" fmla="*/ 8192 h 10667"/>
                  <a:gd name="connsiteX1" fmla="*/ 4096 w 8286"/>
                  <a:gd name="connsiteY1" fmla="*/ 1333 h 10667"/>
                  <a:gd name="connsiteX2" fmla="*/ 4191 w 8286"/>
                  <a:gd name="connsiteY2" fmla="*/ 1143 h 10667"/>
                  <a:gd name="connsiteX3" fmla="*/ 7620 w 8286"/>
                  <a:gd name="connsiteY3" fmla="*/ 0 h 10667"/>
                  <a:gd name="connsiteX4" fmla="*/ 8287 w 8286"/>
                  <a:gd name="connsiteY4" fmla="*/ 3620 h 10667"/>
                  <a:gd name="connsiteX5" fmla="*/ 4286 w 8286"/>
                  <a:gd name="connsiteY5" fmla="*/ 10287 h 10667"/>
                  <a:gd name="connsiteX6" fmla="*/ 4382 w 8286"/>
                  <a:gd name="connsiteY6" fmla="*/ 10287 h 10667"/>
                  <a:gd name="connsiteX7" fmla="*/ 4286 w 8286"/>
                  <a:gd name="connsiteY7" fmla="*/ 10382 h 10667"/>
                  <a:gd name="connsiteX8" fmla="*/ 4191 w 8286"/>
                  <a:gd name="connsiteY8" fmla="*/ 10382 h 10667"/>
                  <a:gd name="connsiteX9" fmla="*/ 4001 w 8286"/>
                  <a:gd name="connsiteY9" fmla="*/ 10668 h 10667"/>
                  <a:gd name="connsiteX10" fmla="*/ 0 w 8286"/>
                  <a:gd name="connsiteY10" fmla="*/ 8192 h 10667"/>
                  <a:gd name="connsiteX11" fmla="*/ 0 w 8286"/>
                  <a:gd name="connsiteY11" fmla="*/ 8192 h 10667"/>
                  <a:gd name="connsiteX12" fmla="*/ 1238 w 8286"/>
                  <a:gd name="connsiteY12" fmla="*/ 7810 h 10667"/>
                  <a:gd name="connsiteX13" fmla="*/ 3810 w 8286"/>
                  <a:gd name="connsiteY13" fmla="*/ 9334 h 10667"/>
                  <a:gd name="connsiteX14" fmla="*/ 7334 w 8286"/>
                  <a:gd name="connsiteY14" fmla="*/ 3334 h 10667"/>
                  <a:gd name="connsiteX15" fmla="*/ 6953 w 8286"/>
                  <a:gd name="connsiteY15" fmla="*/ 1048 h 10667"/>
                  <a:gd name="connsiteX16" fmla="*/ 4763 w 8286"/>
                  <a:gd name="connsiteY16" fmla="*/ 1810 h 10667"/>
                  <a:gd name="connsiteX17" fmla="*/ 1238 w 8286"/>
                  <a:gd name="connsiteY17" fmla="*/ 7810 h 10667"/>
                  <a:gd name="connsiteX18" fmla="*/ 1238 w 8286"/>
                  <a:gd name="connsiteY18" fmla="*/ 7810 h 10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286" h="10667">
                    <a:moveTo>
                      <a:pt x="0" y="8192"/>
                    </a:moveTo>
                    <a:lnTo>
                      <a:pt x="4096" y="1333"/>
                    </a:lnTo>
                    <a:lnTo>
                      <a:pt x="4191" y="1143"/>
                    </a:lnTo>
                    <a:lnTo>
                      <a:pt x="7620" y="0"/>
                    </a:lnTo>
                    <a:lnTo>
                      <a:pt x="8287" y="3620"/>
                    </a:lnTo>
                    <a:lnTo>
                      <a:pt x="4286" y="10287"/>
                    </a:lnTo>
                    <a:lnTo>
                      <a:pt x="4382" y="10287"/>
                    </a:lnTo>
                    <a:lnTo>
                      <a:pt x="4286" y="10382"/>
                    </a:lnTo>
                    <a:lnTo>
                      <a:pt x="4191" y="10382"/>
                    </a:lnTo>
                    <a:lnTo>
                      <a:pt x="4001" y="10668"/>
                    </a:lnTo>
                    <a:lnTo>
                      <a:pt x="0" y="8192"/>
                    </a:lnTo>
                    <a:lnTo>
                      <a:pt x="0" y="8192"/>
                    </a:lnTo>
                    <a:close/>
                    <a:moveTo>
                      <a:pt x="1238" y="7810"/>
                    </a:moveTo>
                    <a:lnTo>
                      <a:pt x="3810" y="9334"/>
                    </a:lnTo>
                    <a:lnTo>
                      <a:pt x="7334" y="3334"/>
                    </a:lnTo>
                    <a:lnTo>
                      <a:pt x="6953" y="1048"/>
                    </a:lnTo>
                    <a:lnTo>
                      <a:pt x="4763" y="1810"/>
                    </a:lnTo>
                    <a:lnTo>
                      <a:pt x="1238" y="7810"/>
                    </a:lnTo>
                    <a:lnTo>
                      <a:pt x="1238" y="7810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55" name="Graphic 1">
                <a:extLst>
                  <a:ext uri="{FF2B5EF4-FFF2-40B4-BE49-F238E27FC236}">
                    <a16:creationId xmlns:a16="http://schemas.microsoft.com/office/drawing/2014/main" id="{92B5B0EB-0D5C-4486-A853-93572B07B4BE}"/>
                  </a:ext>
                </a:extLst>
              </p:cNvPr>
              <p:cNvGrpSpPr/>
              <p:nvPr/>
            </p:nvGrpSpPr>
            <p:grpSpPr>
              <a:xfrm>
                <a:off x="585787" y="4802068"/>
                <a:ext cx="3819263" cy="655224"/>
                <a:chOff x="585787" y="4802068"/>
                <a:chExt cx="3819263" cy="655224"/>
              </a:xfrm>
              <a:solidFill>
                <a:schemeClr val="accent1"/>
              </a:solidFill>
            </p:grpSpPr>
            <p:grpSp>
              <p:nvGrpSpPr>
                <p:cNvPr id="17198" name="Graphic 1">
                  <a:extLst>
                    <a:ext uri="{FF2B5EF4-FFF2-40B4-BE49-F238E27FC236}">
                      <a16:creationId xmlns:a16="http://schemas.microsoft.com/office/drawing/2014/main" id="{5EED72DA-8590-44CC-939B-A5666CB6C1C6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9525" cy="9525"/>
                  <a:chOff x="585787" y="4802068"/>
                  <a:chExt cx="9525" cy="9525"/>
                </a:xfrm>
              </p:grpSpPr>
            </p:grpSp>
            <p:grpSp>
              <p:nvGrpSpPr>
                <p:cNvPr id="17199" name="Graphic 1">
                  <a:extLst>
                    <a:ext uri="{FF2B5EF4-FFF2-40B4-BE49-F238E27FC236}">
                      <a16:creationId xmlns:a16="http://schemas.microsoft.com/office/drawing/2014/main" id="{D069EC65-33B8-49F7-8E57-9203623E6DCC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819263" cy="655224"/>
                  <a:chOff x="585787" y="4802068"/>
                  <a:chExt cx="3819263" cy="655224"/>
                </a:xfrm>
                <a:solidFill>
                  <a:schemeClr val="accent1"/>
                </a:solidFill>
              </p:grpSpPr>
              <p:sp>
                <p:nvSpPr>
                  <p:cNvPr id="17202" name="Freeform: Shape 17201">
                    <a:extLst>
                      <a:ext uri="{FF2B5EF4-FFF2-40B4-BE49-F238E27FC236}">
                        <a16:creationId xmlns:a16="http://schemas.microsoft.com/office/drawing/2014/main" id="{F7A525A0-D7BF-424B-8CE0-03B1F463A319}"/>
                      </a:ext>
                    </a:extLst>
                  </p:cNvPr>
                  <p:cNvSpPr/>
                  <p:nvPr/>
                </p:nvSpPr>
                <p:spPr>
                  <a:xfrm>
                    <a:off x="4358055" y="5397816"/>
                    <a:ext cx="46994" cy="59475"/>
                  </a:xfrm>
                  <a:custGeom>
                    <a:avLst/>
                    <a:gdLst>
                      <a:gd name="connsiteX0" fmla="*/ 34683 w 46994"/>
                      <a:gd name="connsiteY0" fmla="*/ 42141 h 59475"/>
                      <a:gd name="connsiteX1" fmla="*/ 11823 w 46994"/>
                      <a:gd name="connsiteY1" fmla="*/ 53666 h 59475"/>
                      <a:gd name="connsiteX2" fmla="*/ 965 w 46994"/>
                      <a:gd name="connsiteY2" fmla="*/ 59381 h 59475"/>
                      <a:gd name="connsiteX3" fmla="*/ 774 w 46994"/>
                      <a:gd name="connsiteY3" fmla="*/ 47094 h 59475"/>
                      <a:gd name="connsiteX4" fmla="*/ 12 w 46994"/>
                      <a:gd name="connsiteY4" fmla="*/ 21471 h 59475"/>
                      <a:gd name="connsiteX5" fmla="*/ 8109 w 46994"/>
                      <a:gd name="connsiteY5" fmla="*/ 3183 h 59475"/>
                      <a:gd name="connsiteX6" fmla="*/ 34112 w 46994"/>
                      <a:gd name="connsiteY6" fmla="*/ 3755 h 59475"/>
                      <a:gd name="connsiteX7" fmla="*/ 46970 w 46994"/>
                      <a:gd name="connsiteY7" fmla="*/ 26424 h 59475"/>
                      <a:gd name="connsiteX8" fmla="*/ 34683 w 46994"/>
                      <a:gd name="connsiteY8" fmla="*/ 42141 h 59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94" h="59475">
                        <a:moveTo>
                          <a:pt x="34683" y="42141"/>
                        </a:moveTo>
                        <a:cubicBezTo>
                          <a:pt x="27254" y="46046"/>
                          <a:pt x="17919" y="50046"/>
                          <a:pt x="11823" y="53666"/>
                        </a:cubicBezTo>
                        <a:cubicBezTo>
                          <a:pt x="5537" y="57095"/>
                          <a:pt x="1917" y="60048"/>
                          <a:pt x="965" y="59381"/>
                        </a:cubicBezTo>
                        <a:cubicBezTo>
                          <a:pt x="-178" y="58809"/>
                          <a:pt x="774" y="54333"/>
                          <a:pt x="774" y="47094"/>
                        </a:cubicBezTo>
                        <a:cubicBezTo>
                          <a:pt x="1060" y="40045"/>
                          <a:pt x="107" y="29853"/>
                          <a:pt x="12" y="21471"/>
                        </a:cubicBezTo>
                        <a:cubicBezTo>
                          <a:pt x="-178" y="13089"/>
                          <a:pt x="1822" y="6993"/>
                          <a:pt x="8109" y="3183"/>
                        </a:cubicBezTo>
                        <a:cubicBezTo>
                          <a:pt x="14109" y="-531"/>
                          <a:pt x="25253" y="-1770"/>
                          <a:pt x="34112" y="3755"/>
                        </a:cubicBezTo>
                        <a:cubicBezTo>
                          <a:pt x="43161" y="8898"/>
                          <a:pt x="47352" y="19376"/>
                          <a:pt x="46970" y="26424"/>
                        </a:cubicBezTo>
                        <a:cubicBezTo>
                          <a:pt x="46494" y="33663"/>
                          <a:pt x="42113" y="38235"/>
                          <a:pt x="34683" y="42141"/>
                        </a:cubicBezTo>
                        <a:close/>
                      </a:path>
                    </a:pathLst>
                  </a:custGeom>
                  <a:solidFill>
                    <a:srgbClr val="2BB3A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200" name="Graphic 1">
                  <a:extLst>
                    <a:ext uri="{FF2B5EF4-FFF2-40B4-BE49-F238E27FC236}">
                      <a16:creationId xmlns:a16="http://schemas.microsoft.com/office/drawing/2014/main" id="{739CE261-0D5A-4C6F-87F5-7EE664CC4DF9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819263" cy="655224"/>
                  <a:chOff x="585787" y="4802068"/>
                  <a:chExt cx="3819263" cy="655224"/>
                </a:xfrm>
                <a:solidFill>
                  <a:schemeClr val="accent1"/>
                </a:solidFill>
              </p:grpSpPr>
              <p:sp>
                <p:nvSpPr>
                  <p:cNvPr id="17201" name="Freeform: Shape 17200">
                    <a:extLst>
                      <a:ext uri="{FF2B5EF4-FFF2-40B4-BE49-F238E27FC236}">
                        <a16:creationId xmlns:a16="http://schemas.microsoft.com/office/drawing/2014/main" id="{59B37D78-E4E2-483A-9806-F59CF45985AD}"/>
                      </a:ext>
                    </a:extLst>
                  </p:cNvPr>
                  <p:cNvSpPr/>
                  <p:nvPr/>
                </p:nvSpPr>
                <p:spPr>
                  <a:xfrm>
                    <a:off x="4358055" y="5397816"/>
                    <a:ext cx="46994" cy="59475"/>
                  </a:xfrm>
                  <a:custGeom>
                    <a:avLst/>
                    <a:gdLst>
                      <a:gd name="connsiteX0" fmla="*/ 34683 w 46994"/>
                      <a:gd name="connsiteY0" fmla="*/ 42141 h 59475"/>
                      <a:gd name="connsiteX1" fmla="*/ 11823 w 46994"/>
                      <a:gd name="connsiteY1" fmla="*/ 53666 h 59475"/>
                      <a:gd name="connsiteX2" fmla="*/ 965 w 46994"/>
                      <a:gd name="connsiteY2" fmla="*/ 59381 h 59475"/>
                      <a:gd name="connsiteX3" fmla="*/ 774 w 46994"/>
                      <a:gd name="connsiteY3" fmla="*/ 47094 h 59475"/>
                      <a:gd name="connsiteX4" fmla="*/ 12 w 46994"/>
                      <a:gd name="connsiteY4" fmla="*/ 21471 h 59475"/>
                      <a:gd name="connsiteX5" fmla="*/ 8109 w 46994"/>
                      <a:gd name="connsiteY5" fmla="*/ 3183 h 59475"/>
                      <a:gd name="connsiteX6" fmla="*/ 34112 w 46994"/>
                      <a:gd name="connsiteY6" fmla="*/ 3755 h 59475"/>
                      <a:gd name="connsiteX7" fmla="*/ 46970 w 46994"/>
                      <a:gd name="connsiteY7" fmla="*/ 26424 h 59475"/>
                      <a:gd name="connsiteX8" fmla="*/ 34683 w 46994"/>
                      <a:gd name="connsiteY8" fmla="*/ 42141 h 59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94" h="59475">
                        <a:moveTo>
                          <a:pt x="34683" y="42141"/>
                        </a:moveTo>
                        <a:cubicBezTo>
                          <a:pt x="27254" y="46046"/>
                          <a:pt x="17919" y="50046"/>
                          <a:pt x="11823" y="53666"/>
                        </a:cubicBezTo>
                        <a:cubicBezTo>
                          <a:pt x="5537" y="57095"/>
                          <a:pt x="1917" y="60048"/>
                          <a:pt x="965" y="59381"/>
                        </a:cubicBezTo>
                        <a:cubicBezTo>
                          <a:pt x="-178" y="58809"/>
                          <a:pt x="774" y="54333"/>
                          <a:pt x="774" y="47094"/>
                        </a:cubicBezTo>
                        <a:cubicBezTo>
                          <a:pt x="1060" y="40045"/>
                          <a:pt x="107" y="29853"/>
                          <a:pt x="12" y="21471"/>
                        </a:cubicBezTo>
                        <a:cubicBezTo>
                          <a:pt x="-178" y="13089"/>
                          <a:pt x="1822" y="6993"/>
                          <a:pt x="8109" y="3183"/>
                        </a:cubicBezTo>
                        <a:cubicBezTo>
                          <a:pt x="14109" y="-531"/>
                          <a:pt x="25253" y="-1770"/>
                          <a:pt x="34112" y="3755"/>
                        </a:cubicBezTo>
                        <a:cubicBezTo>
                          <a:pt x="43161" y="8898"/>
                          <a:pt x="47352" y="19376"/>
                          <a:pt x="46970" y="26424"/>
                        </a:cubicBezTo>
                        <a:cubicBezTo>
                          <a:pt x="46494" y="33663"/>
                          <a:pt x="42113" y="38235"/>
                          <a:pt x="34683" y="42141"/>
                        </a:cubicBezTo>
                        <a:close/>
                      </a:path>
                    </a:pathLst>
                  </a:custGeom>
                  <a:solidFill>
                    <a:srgbClr val="EF7D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6856" name="Freeform: Shape 16855">
                <a:extLst>
                  <a:ext uri="{FF2B5EF4-FFF2-40B4-BE49-F238E27FC236}">
                    <a16:creationId xmlns:a16="http://schemas.microsoft.com/office/drawing/2014/main" id="{A2433CFD-41AD-4D56-9E79-D37000C71BC5}"/>
                  </a:ext>
                </a:extLst>
              </p:cNvPr>
              <p:cNvSpPr/>
              <p:nvPr/>
            </p:nvSpPr>
            <p:spPr>
              <a:xfrm>
                <a:off x="4358829" y="5401476"/>
                <a:ext cx="46125" cy="55842"/>
              </a:xfrm>
              <a:custGeom>
                <a:avLst/>
                <a:gdLst>
                  <a:gd name="connsiteX0" fmla="*/ 46101 w 46125"/>
                  <a:gd name="connsiteY0" fmla="*/ 22669 h 55842"/>
                  <a:gd name="connsiteX1" fmla="*/ 33242 w 46125"/>
                  <a:gd name="connsiteY1" fmla="*/ 0 h 55842"/>
                  <a:gd name="connsiteX2" fmla="*/ 33242 w 46125"/>
                  <a:gd name="connsiteY2" fmla="*/ 0 h 55842"/>
                  <a:gd name="connsiteX3" fmla="*/ 0 w 46125"/>
                  <a:gd name="connsiteY3" fmla="*/ 55721 h 55842"/>
                  <a:gd name="connsiteX4" fmla="*/ 95 w 46125"/>
                  <a:gd name="connsiteY4" fmla="*/ 55721 h 55842"/>
                  <a:gd name="connsiteX5" fmla="*/ 10954 w 46125"/>
                  <a:gd name="connsiteY5" fmla="*/ 50006 h 55842"/>
                  <a:gd name="connsiteX6" fmla="*/ 33814 w 46125"/>
                  <a:gd name="connsiteY6" fmla="*/ 38481 h 55842"/>
                  <a:gd name="connsiteX7" fmla="*/ 46101 w 46125"/>
                  <a:gd name="connsiteY7" fmla="*/ 22669 h 55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6125" h="55842">
                    <a:moveTo>
                      <a:pt x="46101" y="22669"/>
                    </a:moveTo>
                    <a:cubicBezTo>
                      <a:pt x="46482" y="15621"/>
                      <a:pt x="42386" y="5239"/>
                      <a:pt x="33242" y="0"/>
                    </a:cubicBezTo>
                    <a:cubicBezTo>
                      <a:pt x="33242" y="0"/>
                      <a:pt x="33242" y="0"/>
                      <a:pt x="33242" y="0"/>
                    </a:cubicBezTo>
                    <a:lnTo>
                      <a:pt x="0" y="55721"/>
                    </a:lnTo>
                    <a:cubicBezTo>
                      <a:pt x="0" y="55721"/>
                      <a:pt x="95" y="55721"/>
                      <a:pt x="95" y="55721"/>
                    </a:cubicBezTo>
                    <a:cubicBezTo>
                      <a:pt x="1048" y="56483"/>
                      <a:pt x="4667" y="53531"/>
                      <a:pt x="10954" y="50006"/>
                    </a:cubicBezTo>
                    <a:cubicBezTo>
                      <a:pt x="17050" y="46387"/>
                      <a:pt x="26384" y="42386"/>
                      <a:pt x="33814" y="38481"/>
                    </a:cubicBezTo>
                    <a:cubicBezTo>
                      <a:pt x="41338" y="34576"/>
                      <a:pt x="45720" y="30004"/>
                      <a:pt x="46101" y="22669"/>
                    </a:cubicBezTo>
                    <a:close/>
                  </a:path>
                </a:pathLst>
              </a:custGeom>
              <a:solidFill>
                <a:srgbClr val="E84E0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57" name="Freeform: Shape 16856">
                <a:extLst>
                  <a:ext uri="{FF2B5EF4-FFF2-40B4-BE49-F238E27FC236}">
                    <a16:creationId xmlns:a16="http://schemas.microsoft.com/office/drawing/2014/main" id="{A3C8B2A6-D1E1-40A1-97E1-B88C3F631F65}"/>
                  </a:ext>
                </a:extLst>
              </p:cNvPr>
              <p:cNvSpPr/>
              <p:nvPr/>
            </p:nvSpPr>
            <p:spPr>
              <a:xfrm>
                <a:off x="4382642" y="5391189"/>
                <a:ext cx="20478" cy="16901"/>
              </a:xfrm>
              <a:custGeom>
                <a:avLst/>
                <a:gdLst>
                  <a:gd name="connsiteX0" fmla="*/ 16669 w 20478"/>
                  <a:gd name="connsiteY0" fmla="*/ 16478 h 16901"/>
                  <a:gd name="connsiteX1" fmla="*/ 16669 w 20478"/>
                  <a:gd name="connsiteY1" fmla="*/ 16478 h 16901"/>
                  <a:gd name="connsiteX2" fmla="*/ 13621 w 20478"/>
                  <a:gd name="connsiteY2" fmla="*/ 16764 h 16901"/>
                  <a:gd name="connsiteX3" fmla="*/ 12478 w 20478"/>
                  <a:gd name="connsiteY3" fmla="*/ 14002 h 16901"/>
                  <a:gd name="connsiteX4" fmla="*/ 12478 w 20478"/>
                  <a:gd name="connsiteY4" fmla="*/ 14002 h 16901"/>
                  <a:gd name="connsiteX5" fmla="*/ 9525 w 20478"/>
                  <a:gd name="connsiteY5" fmla="*/ 14288 h 16901"/>
                  <a:gd name="connsiteX6" fmla="*/ 8382 w 20478"/>
                  <a:gd name="connsiteY6" fmla="*/ 11525 h 16901"/>
                  <a:gd name="connsiteX7" fmla="*/ 5429 w 20478"/>
                  <a:gd name="connsiteY7" fmla="*/ 11811 h 16901"/>
                  <a:gd name="connsiteX8" fmla="*/ 4286 w 20478"/>
                  <a:gd name="connsiteY8" fmla="*/ 9049 h 16901"/>
                  <a:gd name="connsiteX9" fmla="*/ 4191 w 20478"/>
                  <a:gd name="connsiteY9" fmla="*/ 8954 h 16901"/>
                  <a:gd name="connsiteX10" fmla="*/ 1238 w 20478"/>
                  <a:gd name="connsiteY10" fmla="*/ 9239 h 16901"/>
                  <a:gd name="connsiteX11" fmla="*/ 95 w 20478"/>
                  <a:gd name="connsiteY11" fmla="*/ 6477 h 16901"/>
                  <a:gd name="connsiteX12" fmla="*/ 0 w 20478"/>
                  <a:gd name="connsiteY12" fmla="*/ 6477 h 16901"/>
                  <a:gd name="connsiteX13" fmla="*/ 3810 w 20478"/>
                  <a:gd name="connsiteY13" fmla="*/ 0 h 16901"/>
                  <a:gd name="connsiteX14" fmla="*/ 20479 w 20478"/>
                  <a:gd name="connsiteY14" fmla="*/ 9906 h 16901"/>
                  <a:gd name="connsiteX15" fmla="*/ 16669 w 20478"/>
                  <a:gd name="connsiteY15" fmla="*/ 16478 h 16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478" h="16901">
                    <a:moveTo>
                      <a:pt x="16669" y="16478"/>
                    </a:moveTo>
                    <a:lnTo>
                      <a:pt x="16669" y="16478"/>
                    </a:lnTo>
                    <a:cubicBezTo>
                      <a:pt x="15621" y="15907"/>
                      <a:pt x="14669" y="17335"/>
                      <a:pt x="13621" y="16764"/>
                    </a:cubicBezTo>
                    <a:cubicBezTo>
                      <a:pt x="12573" y="16193"/>
                      <a:pt x="13430" y="14669"/>
                      <a:pt x="12478" y="14002"/>
                    </a:cubicBezTo>
                    <a:lnTo>
                      <a:pt x="12478" y="14002"/>
                    </a:lnTo>
                    <a:cubicBezTo>
                      <a:pt x="11430" y="13430"/>
                      <a:pt x="10573" y="14954"/>
                      <a:pt x="9525" y="14288"/>
                    </a:cubicBezTo>
                    <a:cubicBezTo>
                      <a:pt x="8477" y="13716"/>
                      <a:pt x="9335" y="12192"/>
                      <a:pt x="8382" y="11525"/>
                    </a:cubicBezTo>
                    <a:cubicBezTo>
                      <a:pt x="7334" y="10954"/>
                      <a:pt x="6477" y="12383"/>
                      <a:pt x="5429" y="11811"/>
                    </a:cubicBezTo>
                    <a:cubicBezTo>
                      <a:pt x="4381" y="11240"/>
                      <a:pt x="5239" y="9716"/>
                      <a:pt x="4286" y="9049"/>
                    </a:cubicBezTo>
                    <a:lnTo>
                      <a:pt x="4191" y="8954"/>
                    </a:lnTo>
                    <a:cubicBezTo>
                      <a:pt x="3143" y="8382"/>
                      <a:pt x="2286" y="9811"/>
                      <a:pt x="1238" y="9239"/>
                    </a:cubicBezTo>
                    <a:cubicBezTo>
                      <a:pt x="191" y="8573"/>
                      <a:pt x="1048" y="7144"/>
                      <a:pt x="95" y="6477"/>
                    </a:cubicBezTo>
                    <a:lnTo>
                      <a:pt x="0" y="6477"/>
                    </a:lnTo>
                    <a:lnTo>
                      <a:pt x="3810" y="0"/>
                    </a:lnTo>
                    <a:lnTo>
                      <a:pt x="20479" y="9906"/>
                    </a:lnTo>
                    <a:lnTo>
                      <a:pt x="16669" y="16478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58" name="Graphic 1">
                <a:extLst>
                  <a:ext uri="{FF2B5EF4-FFF2-40B4-BE49-F238E27FC236}">
                    <a16:creationId xmlns:a16="http://schemas.microsoft.com/office/drawing/2014/main" id="{A96DD5E1-3F8F-4ADB-AA68-7797281F2C97}"/>
                  </a:ext>
                </a:extLst>
              </p:cNvPr>
              <p:cNvGrpSpPr/>
              <p:nvPr/>
            </p:nvGrpSpPr>
            <p:grpSpPr>
              <a:xfrm>
                <a:off x="4350413" y="5392903"/>
                <a:ext cx="62518" cy="54080"/>
                <a:chOff x="4350413" y="5392903"/>
                <a:chExt cx="62518" cy="54080"/>
              </a:xfrm>
              <a:solidFill>
                <a:srgbClr val="F9FAFB"/>
              </a:solidFill>
            </p:grpSpPr>
            <p:sp>
              <p:nvSpPr>
                <p:cNvPr id="17190" name="Freeform: Shape 17189">
                  <a:extLst>
                    <a:ext uri="{FF2B5EF4-FFF2-40B4-BE49-F238E27FC236}">
                      <a16:creationId xmlns:a16="http://schemas.microsoft.com/office/drawing/2014/main" id="{6C32916A-C045-4A15-8049-D0B52EBFF949}"/>
                    </a:ext>
                  </a:extLst>
                </p:cNvPr>
                <p:cNvSpPr/>
                <p:nvPr/>
              </p:nvSpPr>
              <p:spPr>
                <a:xfrm>
                  <a:off x="4364830" y="5392903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099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91" name="Freeform: Shape 17190">
                  <a:extLst>
                    <a:ext uri="{FF2B5EF4-FFF2-40B4-BE49-F238E27FC236}">
                      <a16:creationId xmlns:a16="http://schemas.microsoft.com/office/drawing/2014/main" id="{73C85FE4-F2EA-4AF9-91D7-2931478F8959}"/>
                    </a:ext>
                  </a:extLst>
                </p:cNvPr>
                <p:cNvSpPr/>
                <p:nvPr/>
              </p:nvSpPr>
              <p:spPr>
                <a:xfrm>
                  <a:off x="4362735" y="5396428"/>
                  <a:ext cx="48101" cy="29717"/>
                </a:xfrm>
                <a:custGeom>
                  <a:avLst/>
                  <a:gdLst>
                    <a:gd name="connsiteX0" fmla="*/ 47149 w 48101"/>
                    <a:gd name="connsiteY0" fmla="*/ 29718 h 29717"/>
                    <a:gd name="connsiteX1" fmla="*/ 0 w 48101"/>
                    <a:gd name="connsiteY1" fmla="*/ 1619 h 29717"/>
                    <a:gd name="connsiteX2" fmla="*/ 953 w 48101"/>
                    <a:gd name="connsiteY2" fmla="*/ 0 h 29717"/>
                    <a:gd name="connsiteX3" fmla="*/ 48101 w 48101"/>
                    <a:gd name="connsiteY3" fmla="*/ 28099 h 29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717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92" name="Freeform: Shape 17191">
                  <a:extLst>
                    <a:ext uri="{FF2B5EF4-FFF2-40B4-BE49-F238E27FC236}">
                      <a16:creationId xmlns:a16="http://schemas.microsoft.com/office/drawing/2014/main" id="{02190D2C-A441-432A-9954-44C40F4C9B84}"/>
                    </a:ext>
                  </a:extLst>
                </p:cNvPr>
                <p:cNvSpPr/>
                <p:nvPr/>
              </p:nvSpPr>
              <p:spPr>
                <a:xfrm>
                  <a:off x="4360639" y="5399856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099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93" name="Freeform: Shape 17192">
                  <a:extLst>
                    <a:ext uri="{FF2B5EF4-FFF2-40B4-BE49-F238E27FC236}">
                      <a16:creationId xmlns:a16="http://schemas.microsoft.com/office/drawing/2014/main" id="{D2EFFD4B-C740-4CF1-A42C-32A368310675}"/>
                    </a:ext>
                  </a:extLst>
                </p:cNvPr>
                <p:cNvSpPr/>
                <p:nvPr/>
              </p:nvSpPr>
              <p:spPr>
                <a:xfrm>
                  <a:off x="4358544" y="5403381"/>
                  <a:ext cx="48101" cy="29717"/>
                </a:xfrm>
                <a:custGeom>
                  <a:avLst/>
                  <a:gdLst>
                    <a:gd name="connsiteX0" fmla="*/ 47149 w 48101"/>
                    <a:gd name="connsiteY0" fmla="*/ 29718 h 29717"/>
                    <a:gd name="connsiteX1" fmla="*/ 0 w 48101"/>
                    <a:gd name="connsiteY1" fmla="*/ 1619 h 29717"/>
                    <a:gd name="connsiteX2" fmla="*/ 953 w 48101"/>
                    <a:gd name="connsiteY2" fmla="*/ 0 h 29717"/>
                    <a:gd name="connsiteX3" fmla="*/ 48101 w 48101"/>
                    <a:gd name="connsiteY3" fmla="*/ 28099 h 29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717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94" name="Freeform: Shape 17193">
                  <a:extLst>
                    <a:ext uri="{FF2B5EF4-FFF2-40B4-BE49-F238E27FC236}">
                      <a16:creationId xmlns:a16="http://schemas.microsoft.com/office/drawing/2014/main" id="{ADD22E38-1C86-4F96-98AB-85076917BAB5}"/>
                    </a:ext>
                  </a:extLst>
                </p:cNvPr>
                <p:cNvSpPr/>
                <p:nvPr/>
              </p:nvSpPr>
              <p:spPr>
                <a:xfrm rot="-3548955">
                  <a:off x="4379377" y="5394153"/>
                  <a:ext cx="1904" cy="54863"/>
                </a:xfrm>
                <a:custGeom>
                  <a:avLst/>
                  <a:gdLst>
                    <a:gd name="connsiteX0" fmla="*/ 0 w 1904"/>
                    <a:gd name="connsiteY0" fmla="*/ 0 h 54863"/>
                    <a:gd name="connsiteX1" fmla="*/ 1905 w 1904"/>
                    <a:gd name="connsiteY1" fmla="*/ 0 h 54863"/>
                    <a:gd name="connsiteX2" fmla="*/ 1905 w 1904"/>
                    <a:gd name="connsiteY2" fmla="*/ 54864 h 54863"/>
                    <a:gd name="connsiteX3" fmla="*/ 0 w 1904"/>
                    <a:gd name="connsiteY3" fmla="*/ 54864 h 54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4" h="54863">
                      <a:moveTo>
                        <a:pt x="0" y="0"/>
                      </a:moveTo>
                      <a:lnTo>
                        <a:pt x="1905" y="0"/>
                      </a:lnTo>
                      <a:lnTo>
                        <a:pt x="1905" y="54864"/>
                      </a:lnTo>
                      <a:lnTo>
                        <a:pt x="0" y="5486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95" name="Freeform: Shape 17194">
                  <a:extLst>
                    <a:ext uri="{FF2B5EF4-FFF2-40B4-BE49-F238E27FC236}">
                      <a16:creationId xmlns:a16="http://schemas.microsoft.com/office/drawing/2014/main" id="{E2B14DCA-1280-45ED-BCB4-E43D4C4B462C}"/>
                    </a:ext>
                  </a:extLst>
                </p:cNvPr>
                <p:cNvSpPr/>
                <p:nvPr/>
              </p:nvSpPr>
              <p:spPr>
                <a:xfrm>
                  <a:off x="4354353" y="5410334"/>
                  <a:ext cx="48196" cy="29718"/>
                </a:xfrm>
                <a:custGeom>
                  <a:avLst/>
                  <a:gdLst>
                    <a:gd name="connsiteX0" fmla="*/ 47244 w 48196"/>
                    <a:gd name="connsiteY0" fmla="*/ 29718 h 29718"/>
                    <a:gd name="connsiteX1" fmla="*/ 0 w 48196"/>
                    <a:gd name="connsiteY1" fmla="*/ 1619 h 29718"/>
                    <a:gd name="connsiteX2" fmla="*/ 1048 w 48196"/>
                    <a:gd name="connsiteY2" fmla="*/ 0 h 29718"/>
                    <a:gd name="connsiteX3" fmla="*/ 48196 w 48196"/>
                    <a:gd name="connsiteY3" fmla="*/ 28099 h 29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96" h="29718">
                      <a:moveTo>
                        <a:pt x="47244" y="29718"/>
                      </a:moveTo>
                      <a:lnTo>
                        <a:pt x="0" y="1619"/>
                      </a:lnTo>
                      <a:lnTo>
                        <a:pt x="1048" y="0"/>
                      </a:lnTo>
                      <a:lnTo>
                        <a:pt x="48196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96" name="Freeform: Shape 17195">
                  <a:extLst>
                    <a:ext uri="{FF2B5EF4-FFF2-40B4-BE49-F238E27FC236}">
                      <a16:creationId xmlns:a16="http://schemas.microsoft.com/office/drawing/2014/main" id="{53312E3A-66CF-44F1-8384-6E36263DA2EE}"/>
                    </a:ext>
                  </a:extLst>
                </p:cNvPr>
                <p:cNvSpPr/>
                <p:nvPr/>
              </p:nvSpPr>
              <p:spPr>
                <a:xfrm rot="-3550959">
                  <a:off x="4375481" y="5401361"/>
                  <a:ext cx="1904" cy="54863"/>
                </a:xfrm>
                <a:custGeom>
                  <a:avLst/>
                  <a:gdLst>
                    <a:gd name="connsiteX0" fmla="*/ 0 w 1904"/>
                    <a:gd name="connsiteY0" fmla="*/ 0 h 54863"/>
                    <a:gd name="connsiteX1" fmla="*/ 1905 w 1904"/>
                    <a:gd name="connsiteY1" fmla="*/ 0 h 54863"/>
                    <a:gd name="connsiteX2" fmla="*/ 1905 w 1904"/>
                    <a:gd name="connsiteY2" fmla="*/ 54864 h 54863"/>
                    <a:gd name="connsiteX3" fmla="*/ 0 w 1904"/>
                    <a:gd name="connsiteY3" fmla="*/ 54864 h 54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4" h="54863">
                      <a:moveTo>
                        <a:pt x="0" y="0"/>
                      </a:moveTo>
                      <a:lnTo>
                        <a:pt x="1905" y="0"/>
                      </a:lnTo>
                      <a:lnTo>
                        <a:pt x="1905" y="54864"/>
                      </a:lnTo>
                      <a:lnTo>
                        <a:pt x="0" y="5486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97" name="Freeform: Shape 17196">
                  <a:extLst>
                    <a:ext uri="{FF2B5EF4-FFF2-40B4-BE49-F238E27FC236}">
                      <a16:creationId xmlns:a16="http://schemas.microsoft.com/office/drawing/2014/main" id="{9DFD954A-59C2-4836-B038-8ED4AA741D80}"/>
                    </a:ext>
                  </a:extLst>
                </p:cNvPr>
                <p:cNvSpPr/>
                <p:nvPr/>
              </p:nvSpPr>
              <p:spPr>
                <a:xfrm rot="-3551430">
                  <a:off x="4373509" y="5404683"/>
                  <a:ext cx="1905" cy="54865"/>
                </a:xfrm>
                <a:custGeom>
                  <a:avLst/>
                  <a:gdLst>
                    <a:gd name="connsiteX0" fmla="*/ 0 w 1905"/>
                    <a:gd name="connsiteY0" fmla="*/ 0 h 54865"/>
                    <a:gd name="connsiteX1" fmla="*/ 1905 w 1905"/>
                    <a:gd name="connsiteY1" fmla="*/ 0 h 54865"/>
                    <a:gd name="connsiteX2" fmla="*/ 1905 w 1905"/>
                    <a:gd name="connsiteY2" fmla="*/ 54866 h 54865"/>
                    <a:gd name="connsiteX3" fmla="*/ 0 w 1905"/>
                    <a:gd name="connsiteY3" fmla="*/ 54866 h 54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5" h="54865">
                      <a:moveTo>
                        <a:pt x="0" y="0"/>
                      </a:moveTo>
                      <a:lnTo>
                        <a:pt x="1905" y="0"/>
                      </a:lnTo>
                      <a:lnTo>
                        <a:pt x="1905" y="54866"/>
                      </a:lnTo>
                      <a:lnTo>
                        <a:pt x="0" y="54866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59" name="Freeform: Shape 16858">
                <a:extLst>
                  <a:ext uri="{FF2B5EF4-FFF2-40B4-BE49-F238E27FC236}">
                    <a16:creationId xmlns:a16="http://schemas.microsoft.com/office/drawing/2014/main" id="{67B5594C-4FD9-4CB6-9D17-5563D166130F}"/>
                  </a:ext>
                </a:extLst>
              </p:cNvPr>
              <p:cNvSpPr/>
              <p:nvPr/>
            </p:nvSpPr>
            <p:spPr>
              <a:xfrm>
                <a:off x="4209478" y="5610740"/>
                <a:ext cx="23526" cy="18287"/>
              </a:xfrm>
              <a:custGeom>
                <a:avLst/>
                <a:gdLst>
                  <a:gd name="connsiteX0" fmla="*/ 3143 w 23526"/>
                  <a:gd name="connsiteY0" fmla="*/ 0 h 18287"/>
                  <a:gd name="connsiteX1" fmla="*/ 3143 w 23526"/>
                  <a:gd name="connsiteY1" fmla="*/ 0 h 18287"/>
                  <a:gd name="connsiteX2" fmla="*/ 5905 w 23526"/>
                  <a:gd name="connsiteY2" fmla="*/ 476 h 18287"/>
                  <a:gd name="connsiteX3" fmla="*/ 3810 w 23526"/>
                  <a:gd name="connsiteY3" fmla="*/ 12478 h 18287"/>
                  <a:gd name="connsiteX4" fmla="*/ 22098 w 23526"/>
                  <a:gd name="connsiteY4" fmla="*/ 667 h 18287"/>
                  <a:gd name="connsiteX5" fmla="*/ 23527 w 23526"/>
                  <a:gd name="connsiteY5" fmla="*/ 3048 h 18287"/>
                  <a:gd name="connsiteX6" fmla="*/ 0 w 23526"/>
                  <a:gd name="connsiteY6" fmla="*/ 18288 h 18287"/>
                  <a:gd name="connsiteX7" fmla="*/ 3143 w 23526"/>
                  <a:gd name="connsiteY7" fmla="*/ 0 h 1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26" h="18287">
                    <a:moveTo>
                      <a:pt x="3143" y="0"/>
                    </a:moveTo>
                    <a:lnTo>
                      <a:pt x="3143" y="0"/>
                    </a:lnTo>
                    <a:lnTo>
                      <a:pt x="5905" y="476"/>
                    </a:lnTo>
                    <a:lnTo>
                      <a:pt x="3810" y="12478"/>
                    </a:lnTo>
                    <a:lnTo>
                      <a:pt x="22098" y="667"/>
                    </a:lnTo>
                    <a:lnTo>
                      <a:pt x="23527" y="3048"/>
                    </a:lnTo>
                    <a:lnTo>
                      <a:pt x="0" y="18288"/>
                    </a:lnTo>
                    <a:lnTo>
                      <a:pt x="3143" y="0"/>
                    </a:lnTo>
                    <a:close/>
                  </a:path>
                </a:pathLst>
              </a:custGeom>
              <a:solidFill>
                <a:srgbClr val="63804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60" name="Freeform: Shape 16859">
                <a:extLst>
                  <a:ext uri="{FF2B5EF4-FFF2-40B4-BE49-F238E27FC236}">
                    <a16:creationId xmlns:a16="http://schemas.microsoft.com/office/drawing/2014/main" id="{98922910-A1D8-4132-AC08-B92794972259}"/>
                  </a:ext>
                </a:extLst>
              </p:cNvPr>
              <p:cNvSpPr/>
              <p:nvPr/>
            </p:nvSpPr>
            <p:spPr>
              <a:xfrm>
                <a:off x="4188237" y="5624647"/>
                <a:ext cx="36861" cy="17240"/>
              </a:xfrm>
              <a:custGeom>
                <a:avLst/>
                <a:gdLst>
                  <a:gd name="connsiteX0" fmla="*/ 0 w 36861"/>
                  <a:gd name="connsiteY0" fmla="*/ 14478 h 17240"/>
                  <a:gd name="connsiteX1" fmla="*/ 22193 w 36861"/>
                  <a:gd name="connsiteY1" fmla="*/ 476 h 17240"/>
                  <a:gd name="connsiteX2" fmla="*/ 22193 w 36861"/>
                  <a:gd name="connsiteY2" fmla="*/ 476 h 17240"/>
                  <a:gd name="connsiteX3" fmla="*/ 22670 w 36861"/>
                  <a:gd name="connsiteY3" fmla="*/ 0 h 17240"/>
                  <a:gd name="connsiteX4" fmla="*/ 36862 w 36861"/>
                  <a:gd name="connsiteY4" fmla="*/ 2286 h 17240"/>
                  <a:gd name="connsiteX5" fmla="*/ 36862 w 36861"/>
                  <a:gd name="connsiteY5" fmla="*/ 2286 h 17240"/>
                  <a:gd name="connsiteX6" fmla="*/ 36386 w 36861"/>
                  <a:gd name="connsiteY6" fmla="*/ 5048 h 17240"/>
                  <a:gd name="connsiteX7" fmla="*/ 23622 w 36861"/>
                  <a:gd name="connsiteY7" fmla="*/ 3048 h 17240"/>
                  <a:gd name="connsiteX8" fmla="*/ 857 w 36861"/>
                  <a:gd name="connsiteY8" fmla="*/ 17240 h 17240"/>
                  <a:gd name="connsiteX9" fmla="*/ 857 w 36861"/>
                  <a:gd name="connsiteY9" fmla="*/ 17240 h 17240"/>
                  <a:gd name="connsiteX10" fmla="*/ 0 w 36861"/>
                  <a:gd name="connsiteY10" fmla="*/ 14478 h 17240"/>
                  <a:gd name="connsiteX11" fmla="*/ 0 w 36861"/>
                  <a:gd name="connsiteY11" fmla="*/ 14478 h 17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6861" h="17240">
                    <a:moveTo>
                      <a:pt x="0" y="14478"/>
                    </a:moveTo>
                    <a:cubicBezTo>
                      <a:pt x="12097" y="10763"/>
                      <a:pt x="22193" y="476"/>
                      <a:pt x="22193" y="476"/>
                    </a:cubicBezTo>
                    <a:lnTo>
                      <a:pt x="22193" y="476"/>
                    </a:lnTo>
                    <a:lnTo>
                      <a:pt x="22670" y="0"/>
                    </a:lnTo>
                    <a:lnTo>
                      <a:pt x="36862" y="2286"/>
                    </a:lnTo>
                    <a:lnTo>
                      <a:pt x="36862" y="2286"/>
                    </a:lnTo>
                    <a:lnTo>
                      <a:pt x="36386" y="5048"/>
                    </a:lnTo>
                    <a:lnTo>
                      <a:pt x="23622" y="3048"/>
                    </a:lnTo>
                    <a:cubicBezTo>
                      <a:pt x="21336" y="5239"/>
                      <a:pt x="12097" y="13716"/>
                      <a:pt x="857" y="17240"/>
                    </a:cubicBezTo>
                    <a:lnTo>
                      <a:pt x="857" y="17240"/>
                    </a:lnTo>
                    <a:lnTo>
                      <a:pt x="0" y="14478"/>
                    </a:lnTo>
                    <a:lnTo>
                      <a:pt x="0" y="14478"/>
                    </a:lnTo>
                    <a:close/>
                  </a:path>
                </a:pathLst>
              </a:custGeom>
              <a:solidFill>
                <a:srgbClr val="63804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61" name="Graphic 1">
                <a:extLst>
                  <a:ext uri="{FF2B5EF4-FFF2-40B4-BE49-F238E27FC236}">
                    <a16:creationId xmlns:a16="http://schemas.microsoft.com/office/drawing/2014/main" id="{0F4B5A33-21F2-413C-99B2-8463657DF2D9}"/>
                  </a:ext>
                </a:extLst>
              </p:cNvPr>
              <p:cNvGrpSpPr/>
              <p:nvPr/>
            </p:nvGrpSpPr>
            <p:grpSpPr>
              <a:xfrm>
                <a:off x="4210289" y="5596312"/>
                <a:ext cx="16759" cy="16759"/>
                <a:chOff x="4210289" y="5596312"/>
                <a:chExt cx="16759" cy="16759"/>
              </a:xfrm>
              <a:solidFill>
                <a:schemeClr val="accent1"/>
              </a:solidFill>
            </p:grpSpPr>
            <p:sp>
              <p:nvSpPr>
                <p:cNvPr id="17188" name="Freeform: Shape 17187">
                  <a:extLst>
                    <a:ext uri="{FF2B5EF4-FFF2-40B4-BE49-F238E27FC236}">
                      <a16:creationId xmlns:a16="http://schemas.microsoft.com/office/drawing/2014/main" id="{A9E14A75-A786-4AF3-A236-B1CD7CA680E9}"/>
                    </a:ext>
                  </a:extLst>
                </p:cNvPr>
                <p:cNvSpPr/>
                <p:nvPr/>
              </p:nvSpPr>
              <p:spPr>
                <a:xfrm>
                  <a:off x="4210289" y="5596312"/>
                  <a:ext cx="16759" cy="16759"/>
                </a:xfrm>
                <a:custGeom>
                  <a:avLst/>
                  <a:gdLst>
                    <a:gd name="connsiteX0" fmla="*/ 7475 w 16759"/>
                    <a:gd name="connsiteY0" fmla="*/ 45 h 16759"/>
                    <a:gd name="connsiteX1" fmla="*/ 16714 w 16759"/>
                    <a:gd name="connsiteY1" fmla="*/ 7475 h 16759"/>
                    <a:gd name="connsiteX2" fmla="*/ 9285 w 16759"/>
                    <a:gd name="connsiteY2" fmla="*/ 16714 h 16759"/>
                    <a:gd name="connsiteX3" fmla="*/ 45 w 16759"/>
                    <a:gd name="connsiteY3" fmla="*/ 9285 h 16759"/>
                    <a:gd name="connsiteX4" fmla="*/ 7475 w 16759"/>
                    <a:gd name="connsiteY4" fmla="*/ 45 h 16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59" h="16759">
                      <a:moveTo>
                        <a:pt x="7475" y="45"/>
                      </a:moveTo>
                      <a:cubicBezTo>
                        <a:pt x="12047" y="-431"/>
                        <a:pt x="16238" y="2903"/>
                        <a:pt x="16714" y="7475"/>
                      </a:cubicBezTo>
                      <a:cubicBezTo>
                        <a:pt x="17190" y="12047"/>
                        <a:pt x="13857" y="16143"/>
                        <a:pt x="9285" y="16714"/>
                      </a:cubicBezTo>
                      <a:cubicBezTo>
                        <a:pt x="4712" y="17190"/>
                        <a:pt x="521" y="13857"/>
                        <a:pt x="45" y="9285"/>
                      </a:cubicBezTo>
                      <a:cubicBezTo>
                        <a:pt x="-431" y="4617"/>
                        <a:pt x="2903" y="522"/>
                        <a:pt x="7475" y="45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89" name="Freeform: Shape 17188">
                  <a:extLst>
                    <a:ext uri="{FF2B5EF4-FFF2-40B4-BE49-F238E27FC236}">
                      <a16:creationId xmlns:a16="http://schemas.microsoft.com/office/drawing/2014/main" id="{2EF0DDEB-3688-47EA-8A9A-726F618C8755}"/>
                    </a:ext>
                  </a:extLst>
                </p:cNvPr>
                <p:cNvSpPr/>
                <p:nvPr/>
              </p:nvSpPr>
              <p:spPr>
                <a:xfrm>
                  <a:off x="4216491" y="5597865"/>
                  <a:ext cx="7575" cy="7653"/>
                </a:xfrm>
                <a:custGeom>
                  <a:avLst/>
                  <a:gdLst>
                    <a:gd name="connsiteX0" fmla="*/ 3368 w 7575"/>
                    <a:gd name="connsiteY0" fmla="*/ 16 h 7653"/>
                    <a:gd name="connsiteX1" fmla="*/ 7559 w 7575"/>
                    <a:gd name="connsiteY1" fmla="*/ 3445 h 7653"/>
                    <a:gd name="connsiteX2" fmla="*/ 4225 w 7575"/>
                    <a:gd name="connsiteY2" fmla="*/ 7636 h 7653"/>
                    <a:gd name="connsiteX3" fmla="*/ 34 w 7575"/>
                    <a:gd name="connsiteY3" fmla="*/ 4302 h 7653"/>
                    <a:gd name="connsiteX4" fmla="*/ 3368 w 7575"/>
                    <a:gd name="connsiteY4" fmla="*/ 16 h 7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75" h="7653">
                      <a:moveTo>
                        <a:pt x="3368" y="16"/>
                      </a:moveTo>
                      <a:cubicBezTo>
                        <a:pt x="5464" y="-174"/>
                        <a:pt x="7274" y="1350"/>
                        <a:pt x="7559" y="3445"/>
                      </a:cubicBezTo>
                      <a:cubicBezTo>
                        <a:pt x="7750" y="5541"/>
                        <a:pt x="6226" y="7350"/>
                        <a:pt x="4225" y="7636"/>
                      </a:cubicBezTo>
                      <a:cubicBezTo>
                        <a:pt x="2130" y="7827"/>
                        <a:pt x="320" y="6398"/>
                        <a:pt x="34" y="4302"/>
                      </a:cubicBezTo>
                      <a:cubicBezTo>
                        <a:pt x="-251" y="2112"/>
                        <a:pt x="1273" y="302"/>
                        <a:pt x="3368" y="16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862" name="Graphic 1">
                <a:extLst>
                  <a:ext uri="{FF2B5EF4-FFF2-40B4-BE49-F238E27FC236}">
                    <a16:creationId xmlns:a16="http://schemas.microsoft.com/office/drawing/2014/main" id="{40F5151A-6019-4726-A609-41E5BB01F630}"/>
                  </a:ext>
                </a:extLst>
              </p:cNvPr>
              <p:cNvGrpSpPr/>
              <p:nvPr/>
            </p:nvGrpSpPr>
            <p:grpSpPr>
              <a:xfrm>
                <a:off x="4230083" y="5599360"/>
                <a:ext cx="16682" cy="16664"/>
                <a:chOff x="4230083" y="5599360"/>
                <a:chExt cx="16682" cy="16664"/>
              </a:xfrm>
              <a:solidFill>
                <a:schemeClr val="accent1"/>
              </a:solidFill>
            </p:grpSpPr>
            <p:sp>
              <p:nvSpPr>
                <p:cNvPr id="17186" name="Freeform: Shape 17185">
                  <a:extLst>
                    <a:ext uri="{FF2B5EF4-FFF2-40B4-BE49-F238E27FC236}">
                      <a16:creationId xmlns:a16="http://schemas.microsoft.com/office/drawing/2014/main" id="{4B6962E0-50FE-4A4E-899D-D3A39BF8BC1E}"/>
                    </a:ext>
                  </a:extLst>
                </p:cNvPr>
                <p:cNvSpPr/>
                <p:nvPr/>
              </p:nvSpPr>
              <p:spPr>
                <a:xfrm>
                  <a:off x="4230083" y="5599360"/>
                  <a:ext cx="16682" cy="16664"/>
                </a:xfrm>
                <a:custGeom>
                  <a:avLst/>
                  <a:gdLst>
                    <a:gd name="connsiteX0" fmla="*/ 7398 w 16682"/>
                    <a:gd name="connsiteY0" fmla="*/ 45 h 16664"/>
                    <a:gd name="connsiteX1" fmla="*/ 16638 w 16682"/>
                    <a:gd name="connsiteY1" fmla="*/ 7475 h 16664"/>
                    <a:gd name="connsiteX2" fmla="*/ 9208 w 16682"/>
                    <a:gd name="connsiteY2" fmla="*/ 16619 h 16664"/>
                    <a:gd name="connsiteX3" fmla="*/ 64 w 16682"/>
                    <a:gd name="connsiteY3" fmla="*/ 9189 h 16664"/>
                    <a:gd name="connsiteX4" fmla="*/ 7398 w 16682"/>
                    <a:gd name="connsiteY4" fmla="*/ 45 h 16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82" h="16664">
                      <a:moveTo>
                        <a:pt x="7398" y="45"/>
                      </a:moveTo>
                      <a:cubicBezTo>
                        <a:pt x="11970" y="-431"/>
                        <a:pt x="16161" y="2903"/>
                        <a:pt x="16638" y="7475"/>
                      </a:cubicBezTo>
                      <a:cubicBezTo>
                        <a:pt x="17114" y="12047"/>
                        <a:pt x="13780" y="16143"/>
                        <a:pt x="9208" y="16619"/>
                      </a:cubicBezTo>
                      <a:cubicBezTo>
                        <a:pt x="4636" y="17095"/>
                        <a:pt x="540" y="13761"/>
                        <a:pt x="64" y="9189"/>
                      </a:cubicBezTo>
                      <a:cubicBezTo>
                        <a:pt x="-508" y="4713"/>
                        <a:pt x="2826" y="522"/>
                        <a:pt x="7398" y="45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87" name="Freeform: Shape 17186">
                  <a:extLst>
                    <a:ext uri="{FF2B5EF4-FFF2-40B4-BE49-F238E27FC236}">
                      <a16:creationId xmlns:a16="http://schemas.microsoft.com/office/drawing/2014/main" id="{9F8DAD12-F5E7-4820-AAC0-9361EA85A042}"/>
                    </a:ext>
                  </a:extLst>
                </p:cNvPr>
                <p:cNvSpPr/>
                <p:nvPr/>
              </p:nvSpPr>
              <p:spPr>
                <a:xfrm>
                  <a:off x="4236131" y="5601008"/>
                  <a:ext cx="7652" cy="7653"/>
                </a:xfrm>
                <a:custGeom>
                  <a:avLst/>
                  <a:gdLst>
                    <a:gd name="connsiteX0" fmla="*/ 3445 w 7652"/>
                    <a:gd name="connsiteY0" fmla="*/ 16 h 7653"/>
                    <a:gd name="connsiteX1" fmla="*/ 7636 w 7652"/>
                    <a:gd name="connsiteY1" fmla="*/ 3445 h 7653"/>
                    <a:gd name="connsiteX2" fmla="*/ 4207 w 7652"/>
                    <a:gd name="connsiteY2" fmla="*/ 7636 h 7653"/>
                    <a:gd name="connsiteX3" fmla="*/ 16 w 7652"/>
                    <a:gd name="connsiteY3" fmla="*/ 4302 h 7653"/>
                    <a:gd name="connsiteX4" fmla="*/ 3445 w 7652"/>
                    <a:gd name="connsiteY4" fmla="*/ 16 h 7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52" h="7653">
                      <a:moveTo>
                        <a:pt x="3445" y="16"/>
                      </a:moveTo>
                      <a:cubicBezTo>
                        <a:pt x="5541" y="-174"/>
                        <a:pt x="7350" y="1350"/>
                        <a:pt x="7636" y="3445"/>
                      </a:cubicBezTo>
                      <a:cubicBezTo>
                        <a:pt x="7827" y="5541"/>
                        <a:pt x="6303" y="7446"/>
                        <a:pt x="4207" y="7636"/>
                      </a:cubicBezTo>
                      <a:cubicBezTo>
                        <a:pt x="2112" y="7827"/>
                        <a:pt x="302" y="6398"/>
                        <a:pt x="16" y="4302"/>
                      </a:cubicBezTo>
                      <a:cubicBezTo>
                        <a:pt x="-174" y="2112"/>
                        <a:pt x="1350" y="207"/>
                        <a:pt x="3445" y="16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863" name="Graphic 1">
                <a:extLst>
                  <a:ext uri="{FF2B5EF4-FFF2-40B4-BE49-F238E27FC236}">
                    <a16:creationId xmlns:a16="http://schemas.microsoft.com/office/drawing/2014/main" id="{3DEBBB99-4306-48FA-BC86-393C9FF2EA49}"/>
                  </a:ext>
                </a:extLst>
              </p:cNvPr>
              <p:cNvGrpSpPr/>
              <p:nvPr/>
            </p:nvGrpSpPr>
            <p:grpSpPr>
              <a:xfrm>
                <a:off x="4222386" y="5618981"/>
                <a:ext cx="16664" cy="16759"/>
                <a:chOff x="4222386" y="5618981"/>
                <a:chExt cx="16664" cy="16759"/>
              </a:xfrm>
              <a:solidFill>
                <a:schemeClr val="accent1"/>
              </a:solidFill>
            </p:grpSpPr>
            <p:sp>
              <p:nvSpPr>
                <p:cNvPr id="17184" name="Freeform: Shape 17183">
                  <a:extLst>
                    <a:ext uri="{FF2B5EF4-FFF2-40B4-BE49-F238E27FC236}">
                      <a16:creationId xmlns:a16="http://schemas.microsoft.com/office/drawing/2014/main" id="{C6017E92-F296-4285-99B1-F4708ED7034D}"/>
                    </a:ext>
                  </a:extLst>
                </p:cNvPr>
                <p:cNvSpPr/>
                <p:nvPr/>
              </p:nvSpPr>
              <p:spPr>
                <a:xfrm>
                  <a:off x="4222386" y="5618981"/>
                  <a:ext cx="16664" cy="16759"/>
                </a:xfrm>
                <a:custGeom>
                  <a:avLst/>
                  <a:gdLst>
                    <a:gd name="connsiteX0" fmla="*/ 7475 w 16664"/>
                    <a:gd name="connsiteY0" fmla="*/ 45 h 16759"/>
                    <a:gd name="connsiteX1" fmla="*/ 16619 w 16664"/>
                    <a:gd name="connsiteY1" fmla="*/ 7475 h 16759"/>
                    <a:gd name="connsiteX2" fmla="*/ 9189 w 16664"/>
                    <a:gd name="connsiteY2" fmla="*/ 16714 h 16759"/>
                    <a:gd name="connsiteX3" fmla="*/ 45 w 16664"/>
                    <a:gd name="connsiteY3" fmla="*/ 9285 h 16759"/>
                    <a:gd name="connsiteX4" fmla="*/ 7475 w 16664"/>
                    <a:gd name="connsiteY4" fmla="*/ 45 h 16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64" h="16759">
                      <a:moveTo>
                        <a:pt x="7475" y="45"/>
                      </a:moveTo>
                      <a:cubicBezTo>
                        <a:pt x="12047" y="-431"/>
                        <a:pt x="16143" y="2903"/>
                        <a:pt x="16619" y="7475"/>
                      </a:cubicBezTo>
                      <a:cubicBezTo>
                        <a:pt x="17095" y="12047"/>
                        <a:pt x="13761" y="16238"/>
                        <a:pt x="9189" y="16714"/>
                      </a:cubicBezTo>
                      <a:cubicBezTo>
                        <a:pt x="4617" y="17190"/>
                        <a:pt x="426" y="13857"/>
                        <a:pt x="45" y="9285"/>
                      </a:cubicBezTo>
                      <a:cubicBezTo>
                        <a:pt x="-431" y="4617"/>
                        <a:pt x="2903" y="522"/>
                        <a:pt x="7475" y="45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85" name="Freeform: Shape 17184">
                  <a:extLst>
                    <a:ext uri="{FF2B5EF4-FFF2-40B4-BE49-F238E27FC236}">
                      <a16:creationId xmlns:a16="http://schemas.microsoft.com/office/drawing/2014/main" id="{2B5D99F5-00C0-4320-9B29-8F2A6543D958}"/>
                    </a:ext>
                  </a:extLst>
                </p:cNvPr>
                <p:cNvSpPr/>
                <p:nvPr/>
              </p:nvSpPr>
              <p:spPr>
                <a:xfrm>
                  <a:off x="4228511" y="5620534"/>
                  <a:ext cx="7652" cy="7653"/>
                </a:xfrm>
                <a:custGeom>
                  <a:avLst/>
                  <a:gdLst>
                    <a:gd name="connsiteX0" fmla="*/ 3445 w 7652"/>
                    <a:gd name="connsiteY0" fmla="*/ 17 h 7653"/>
                    <a:gd name="connsiteX1" fmla="*/ 7636 w 7652"/>
                    <a:gd name="connsiteY1" fmla="*/ 3446 h 7653"/>
                    <a:gd name="connsiteX2" fmla="*/ 4207 w 7652"/>
                    <a:gd name="connsiteY2" fmla="*/ 7637 h 7653"/>
                    <a:gd name="connsiteX3" fmla="*/ 16 w 7652"/>
                    <a:gd name="connsiteY3" fmla="*/ 4303 h 7653"/>
                    <a:gd name="connsiteX4" fmla="*/ 3445 w 7652"/>
                    <a:gd name="connsiteY4" fmla="*/ 17 h 7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52" h="7653">
                      <a:moveTo>
                        <a:pt x="3445" y="17"/>
                      </a:moveTo>
                      <a:cubicBezTo>
                        <a:pt x="5540" y="-173"/>
                        <a:pt x="7446" y="1255"/>
                        <a:pt x="7636" y="3446"/>
                      </a:cubicBezTo>
                      <a:cubicBezTo>
                        <a:pt x="7827" y="5542"/>
                        <a:pt x="6398" y="7351"/>
                        <a:pt x="4207" y="7637"/>
                      </a:cubicBezTo>
                      <a:cubicBezTo>
                        <a:pt x="2112" y="7827"/>
                        <a:pt x="302" y="6303"/>
                        <a:pt x="16" y="4303"/>
                      </a:cubicBezTo>
                      <a:cubicBezTo>
                        <a:pt x="-174" y="2112"/>
                        <a:pt x="1349" y="303"/>
                        <a:pt x="3445" y="17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64" name="Freeform: Shape 16863">
                <a:extLst>
                  <a:ext uri="{FF2B5EF4-FFF2-40B4-BE49-F238E27FC236}">
                    <a16:creationId xmlns:a16="http://schemas.microsoft.com/office/drawing/2014/main" id="{04BB453B-3440-459C-8F90-F3B17D099AF5}"/>
                  </a:ext>
                </a:extLst>
              </p:cNvPr>
              <p:cNvSpPr/>
              <p:nvPr/>
            </p:nvSpPr>
            <p:spPr>
              <a:xfrm>
                <a:off x="3854100" y="5475676"/>
                <a:ext cx="17811" cy="25050"/>
              </a:xfrm>
              <a:custGeom>
                <a:avLst/>
                <a:gdLst>
                  <a:gd name="connsiteX0" fmla="*/ 0 w 17811"/>
                  <a:gd name="connsiteY0" fmla="*/ 20002 h 25050"/>
                  <a:gd name="connsiteX1" fmla="*/ 762 w 17811"/>
                  <a:gd name="connsiteY1" fmla="*/ 17335 h 25050"/>
                  <a:gd name="connsiteX2" fmla="*/ 12478 w 17811"/>
                  <a:gd name="connsiteY2" fmla="*/ 20669 h 25050"/>
                  <a:gd name="connsiteX3" fmla="*/ 2667 w 17811"/>
                  <a:gd name="connsiteY3" fmla="*/ 1238 h 25050"/>
                  <a:gd name="connsiteX4" fmla="*/ 5144 w 17811"/>
                  <a:gd name="connsiteY4" fmla="*/ 0 h 25050"/>
                  <a:gd name="connsiteX5" fmla="*/ 17812 w 17811"/>
                  <a:gd name="connsiteY5" fmla="*/ 25051 h 25050"/>
                  <a:gd name="connsiteX6" fmla="*/ 0 w 17811"/>
                  <a:gd name="connsiteY6" fmla="*/ 20002 h 25050"/>
                  <a:gd name="connsiteX7" fmla="*/ 0 w 17811"/>
                  <a:gd name="connsiteY7" fmla="*/ 20002 h 25050"/>
                  <a:gd name="connsiteX8" fmla="*/ 0 w 17811"/>
                  <a:gd name="connsiteY8" fmla="*/ 20002 h 25050"/>
                  <a:gd name="connsiteX9" fmla="*/ 0 w 17811"/>
                  <a:gd name="connsiteY9" fmla="*/ 20002 h 25050"/>
                  <a:gd name="connsiteX10" fmla="*/ 0 w 17811"/>
                  <a:gd name="connsiteY10" fmla="*/ 20002 h 25050"/>
                  <a:gd name="connsiteX11" fmla="*/ 0 w 17811"/>
                  <a:gd name="connsiteY11" fmla="*/ 20002 h 25050"/>
                  <a:gd name="connsiteX12" fmla="*/ 0 w 17811"/>
                  <a:gd name="connsiteY12" fmla="*/ 20002 h 2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811" h="25050">
                    <a:moveTo>
                      <a:pt x="0" y="20002"/>
                    </a:moveTo>
                    <a:lnTo>
                      <a:pt x="762" y="17335"/>
                    </a:lnTo>
                    <a:lnTo>
                      <a:pt x="12478" y="20669"/>
                    </a:lnTo>
                    <a:lnTo>
                      <a:pt x="2667" y="1238"/>
                    </a:lnTo>
                    <a:lnTo>
                      <a:pt x="5144" y="0"/>
                    </a:lnTo>
                    <a:lnTo>
                      <a:pt x="17812" y="25051"/>
                    </a:lnTo>
                    <a:lnTo>
                      <a:pt x="0" y="20002"/>
                    </a:lnTo>
                    <a:lnTo>
                      <a:pt x="0" y="20002"/>
                    </a:lnTo>
                    <a:close/>
                    <a:moveTo>
                      <a:pt x="0" y="20002"/>
                    </a:moveTo>
                    <a:lnTo>
                      <a:pt x="0" y="20002"/>
                    </a:lnTo>
                    <a:lnTo>
                      <a:pt x="0" y="20002"/>
                    </a:lnTo>
                    <a:lnTo>
                      <a:pt x="0" y="20002"/>
                    </a:lnTo>
                    <a:lnTo>
                      <a:pt x="0" y="20002"/>
                    </a:lnTo>
                    <a:close/>
                  </a:path>
                </a:pathLst>
              </a:custGeom>
              <a:solidFill>
                <a:srgbClr val="63804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65" name="Freeform: Shape 16864">
                <a:extLst>
                  <a:ext uri="{FF2B5EF4-FFF2-40B4-BE49-F238E27FC236}">
                    <a16:creationId xmlns:a16="http://schemas.microsoft.com/office/drawing/2014/main" id="{AFB3E1AF-F8FB-422B-9E40-3716E632180F}"/>
                  </a:ext>
                </a:extLst>
              </p:cNvPr>
              <p:cNvSpPr/>
              <p:nvPr/>
            </p:nvSpPr>
            <p:spPr>
              <a:xfrm>
                <a:off x="3867720" y="5484915"/>
                <a:ext cx="14763" cy="38004"/>
              </a:xfrm>
              <a:custGeom>
                <a:avLst/>
                <a:gdLst>
                  <a:gd name="connsiteX0" fmla="*/ 476 w 14763"/>
                  <a:gd name="connsiteY0" fmla="*/ 14478 h 38004"/>
                  <a:gd name="connsiteX1" fmla="*/ 0 w 14763"/>
                  <a:gd name="connsiteY1" fmla="*/ 13906 h 38004"/>
                  <a:gd name="connsiteX2" fmla="*/ 3810 w 14763"/>
                  <a:gd name="connsiteY2" fmla="*/ 0 h 38004"/>
                  <a:gd name="connsiteX3" fmla="*/ 3810 w 14763"/>
                  <a:gd name="connsiteY3" fmla="*/ 0 h 38004"/>
                  <a:gd name="connsiteX4" fmla="*/ 6477 w 14763"/>
                  <a:gd name="connsiteY4" fmla="*/ 762 h 38004"/>
                  <a:gd name="connsiteX5" fmla="*/ 3048 w 14763"/>
                  <a:gd name="connsiteY5" fmla="*/ 13240 h 38004"/>
                  <a:gd name="connsiteX6" fmla="*/ 14764 w 14763"/>
                  <a:gd name="connsiteY6" fmla="*/ 37433 h 38004"/>
                  <a:gd name="connsiteX7" fmla="*/ 14764 w 14763"/>
                  <a:gd name="connsiteY7" fmla="*/ 37433 h 38004"/>
                  <a:gd name="connsiteX8" fmla="*/ 12002 w 14763"/>
                  <a:gd name="connsiteY8" fmla="*/ 38005 h 38004"/>
                  <a:gd name="connsiteX9" fmla="*/ 476 w 14763"/>
                  <a:gd name="connsiteY9" fmla="*/ 14478 h 38004"/>
                  <a:gd name="connsiteX10" fmla="*/ 476 w 14763"/>
                  <a:gd name="connsiteY10" fmla="*/ 14478 h 38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763" h="38004">
                    <a:moveTo>
                      <a:pt x="476" y="14478"/>
                    </a:moveTo>
                    <a:lnTo>
                      <a:pt x="0" y="13906"/>
                    </a:lnTo>
                    <a:lnTo>
                      <a:pt x="3810" y="0"/>
                    </a:lnTo>
                    <a:lnTo>
                      <a:pt x="3810" y="0"/>
                    </a:lnTo>
                    <a:lnTo>
                      <a:pt x="6477" y="762"/>
                    </a:lnTo>
                    <a:lnTo>
                      <a:pt x="3048" y="13240"/>
                    </a:lnTo>
                    <a:cubicBezTo>
                      <a:pt x="4953" y="15716"/>
                      <a:pt x="12382" y="25813"/>
                      <a:pt x="14764" y="37433"/>
                    </a:cubicBezTo>
                    <a:lnTo>
                      <a:pt x="14764" y="37433"/>
                    </a:lnTo>
                    <a:lnTo>
                      <a:pt x="12002" y="38005"/>
                    </a:lnTo>
                    <a:cubicBezTo>
                      <a:pt x="9620" y="25622"/>
                      <a:pt x="571" y="14478"/>
                      <a:pt x="476" y="14478"/>
                    </a:cubicBezTo>
                    <a:lnTo>
                      <a:pt x="476" y="14478"/>
                    </a:lnTo>
                    <a:close/>
                  </a:path>
                </a:pathLst>
              </a:custGeom>
              <a:solidFill>
                <a:srgbClr val="63804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66" name="Graphic 1">
                <a:extLst>
                  <a:ext uri="{FF2B5EF4-FFF2-40B4-BE49-F238E27FC236}">
                    <a16:creationId xmlns:a16="http://schemas.microsoft.com/office/drawing/2014/main" id="{E07304A1-2646-476D-B2B5-85C8BE604619}"/>
                  </a:ext>
                </a:extLst>
              </p:cNvPr>
              <p:cNvGrpSpPr/>
              <p:nvPr/>
            </p:nvGrpSpPr>
            <p:grpSpPr>
              <a:xfrm>
                <a:off x="3840384" y="5480628"/>
                <a:ext cx="16764" cy="16764"/>
                <a:chOff x="3840384" y="5480628"/>
                <a:chExt cx="16764" cy="16764"/>
              </a:xfrm>
              <a:solidFill>
                <a:schemeClr val="accent1"/>
              </a:solidFill>
            </p:grpSpPr>
            <p:sp>
              <p:nvSpPr>
                <p:cNvPr id="17182" name="Freeform: Shape 17181">
                  <a:extLst>
                    <a:ext uri="{FF2B5EF4-FFF2-40B4-BE49-F238E27FC236}">
                      <a16:creationId xmlns:a16="http://schemas.microsoft.com/office/drawing/2014/main" id="{39AEE06D-5533-45CD-B548-8AFE3FFDE345}"/>
                    </a:ext>
                  </a:extLst>
                </p:cNvPr>
                <p:cNvSpPr/>
                <p:nvPr/>
              </p:nvSpPr>
              <p:spPr>
                <a:xfrm>
                  <a:off x="3840384" y="5480628"/>
                  <a:ext cx="16764" cy="16764"/>
                </a:xfrm>
                <a:custGeom>
                  <a:avLst/>
                  <a:gdLst>
                    <a:gd name="connsiteX0" fmla="*/ 0 w 16764"/>
                    <a:gd name="connsiteY0" fmla="*/ 8382 h 16764"/>
                    <a:gd name="connsiteX1" fmla="*/ 8382 w 16764"/>
                    <a:gd name="connsiteY1" fmla="*/ 0 h 16764"/>
                    <a:gd name="connsiteX2" fmla="*/ 16764 w 16764"/>
                    <a:gd name="connsiteY2" fmla="*/ 8382 h 16764"/>
                    <a:gd name="connsiteX3" fmla="*/ 8382 w 16764"/>
                    <a:gd name="connsiteY3" fmla="*/ 16764 h 16764"/>
                    <a:gd name="connsiteX4" fmla="*/ 0 w 16764"/>
                    <a:gd name="connsiteY4" fmla="*/ 8382 h 1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64" h="16764">
                      <a:moveTo>
                        <a:pt x="0" y="8382"/>
                      </a:moveTo>
                      <a:cubicBezTo>
                        <a:pt x="0" y="3810"/>
                        <a:pt x="3810" y="0"/>
                        <a:pt x="8382" y="0"/>
                      </a:cubicBezTo>
                      <a:cubicBezTo>
                        <a:pt x="12954" y="0"/>
                        <a:pt x="16764" y="3715"/>
                        <a:pt x="16764" y="8382"/>
                      </a:cubicBezTo>
                      <a:cubicBezTo>
                        <a:pt x="16764" y="12954"/>
                        <a:pt x="13049" y="16764"/>
                        <a:pt x="8382" y="16764"/>
                      </a:cubicBezTo>
                      <a:cubicBezTo>
                        <a:pt x="3715" y="16764"/>
                        <a:pt x="0" y="13049"/>
                        <a:pt x="0" y="8382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83" name="Freeform: Shape 17182">
                  <a:extLst>
                    <a:ext uri="{FF2B5EF4-FFF2-40B4-BE49-F238E27FC236}">
                      <a16:creationId xmlns:a16="http://schemas.microsoft.com/office/drawing/2014/main" id="{D175558B-8D7E-4AA7-9E0A-8B3F56B17958}"/>
                    </a:ext>
                  </a:extLst>
                </p:cNvPr>
                <p:cNvSpPr/>
                <p:nvPr/>
              </p:nvSpPr>
              <p:spPr>
                <a:xfrm>
                  <a:off x="3842194" y="5483295"/>
                  <a:ext cx="7619" cy="7620"/>
                </a:xfrm>
                <a:custGeom>
                  <a:avLst/>
                  <a:gdLst>
                    <a:gd name="connsiteX0" fmla="*/ 0 w 7619"/>
                    <a:gd name="connsiteY0" fmla="*/ 3810 h 7620"/>
                    <a:gd name="connsiteX1" fmla="*/ 3810 w 7619"/>
                    <a:gd name="connsiteY1" fmla="*/ 0 h 7620"/>
                    <a:gd name="connsiteX2" fmla="*/ 7620 w 7619"/>
                    <a:gd name="connsiteY2" fmla="*/ 3810 h 7620"/>
                    <a:gd name="connsiteX3" fmla="*/ 3810 w 7619"/>
                    <a:gd name="connsiteY3" fmla="*/ 7620 h 7620"/>
                    <a:gd name="connsiteX4" fmla="*/ 0 w 7619"/>
                    <a:gd name="connsiteY4" fmla="*/ 3810 h 7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9" h="7620">
                      <a:moveTo>
                        <a:pt x="0" y="3810"/>
                      </a:moveTo>
                      <a:cubicBezTo>
                        <a:pt x="0" y="1715"/>
                        <a:pt x="1714" y="0"/>
                        <a:pt x="3810" y="0"/>
                      </a:cubicBezTo>
                      <a:cubicBezTo>
                        <a:pt x="5905" y="0"/>
                        <a:pt x="7620" y="1715"/>
                        <a:pt x="7620" y="3810"/>
                      </a:cubicBezTo>
                      <a:cubicBezTo>
                        <a:pt x="7620" y="5906"/>
                        <a:pt x="5905" y="7620"/>
                        <a:pt x="3810" y="7620"/>
                      </a:cubicBezTo>
                      <a:cubicBezTo>
                        <a:pt x="1619" y="7620"/>
                        <a:pt x="0" y="5906"/>
                        <a:pt x="0" y="3810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867" name="Graphic 1">
                <a:extLst>
                  <a:ext uri="{FF2B5EF4-FFF2-40B4-BE49-F238E27FC236}">
                    <a16:creationId xmlns:a16="http://schemas.microsoft.com/office/drawing/2014/main" id="{B44A4CED-CC8E-451A-9B3E-5D34FCC23016}"/>
                  </a:ext>
                </a:extLst>
              </p:cNvPr>
              <p:cNvGrpSpPr/>
              <p:nvPr/>
            </p:nvGrpSpPr>
            <p:grpSpPr>
              <a:xfrm>
                <a:off x="3845527" y="5461388"/>
                <a:ext cx="16763" cy="16764"/>
                <a:chOff x="3845527" y="5461388"/>
                <a:chExt cx="16763" cy="16764"/>
              </a:xfrm>
              <a:solidFill>
                <a:schemeClr val="accent1"/>
              </a:solidFill>
            </p:grpSpPr>
            <p:sp>
              <p:nvSpPr>
                <p:cNvPr id="17180" name="Freeform: Shape 17179">
                  <a:extLst>
                    <a:ext uri="{FF2B5EF4-FFF2-40B4-BE49-F238E27FC236}">
                      <a16:creationId xmlns:a16="http://schemas.microsoft.com/office/drawing/2014/main" id="{F43C74F4-691F-4BB0-961B-A551162C38B4}"/>
                    </a:ext>
                  </a:extLst>
                </p:cNvPr>
                <p:cNvSpPr/>
                <p:nvPr/>
              </p:nvSpPr>
              <p:spPr>
                <a:xfrm>
                  <a:off x="3845527" y="5461388"/>
                  <a:ext cx="16763" cy="16764"/>
                </a:xfrm>
                <a:custGeom>
                  <a:avLst/>
                  <a:gdLst>
                    <a:gd name="connsiteX0" fmla="*/ 0 w 16763"/>
                    <a:gd name="connsiteY0" fmla="*/ 8382 h 16764"/>
                    <a:gd name="connsiteX1" fmla="*/ 8382 w 16763"/>
                    <a:gd name="connsiteY1" fmla="*/ 0 h 16764"/>
                    <a:gd name="connsiteX2" fmla="*/ 16764 w 16763"/>
                    <a:gd name="connsiteY2" fmla="*/ 8382 h 16764"/>
                    <a:gd name="connsiteX3" fmla="*/ 8382 w 16763"/>
                    <a:gd name="connsiteY3" fmla="*/ 16764 h 16764"/>
                    <a:gd name="connsiteX4" fmla="*/ 0 w 16763"/>
                    <a:gd name="connsiteY4" fmla="*/ 8382 h 1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63" h="16764">
                      <a:moveTo>
                        <a:pt x="0" y="8382"/>
                      </a:moveTo>
                      <a:cubicBezTo>
                        <a:pt x="0" y="3715"/>
                        <a:pt x="3810" y="0"/>
                        <a:pt x="8382" y="0"/>
                      </a:cubicBezTo>
                      <a:cubicBezTo>
                        <a:pt x="12954" y="0"/>
                        <a:pt x="16764" y="3715"/>
                        <a:pt x="16764" y="8382"/>
                      </a:cubicBezTo>
                      <a:cubicBezTo>
                        <a:pt x="16764" y="12954"/>
                        <a:pt x="12954" y="16764"/>
                        <a:pt x="8382" y="16764"/>
                      </a:cubicBezTo>
                      <a:cubicBezTo>
                        <a:pt x="3715" y="16764"/>
                        <a:pt x="0" y="12954"/>
                        <a:pt x="0" y="8382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81" name="Freeform: Shape 17180">
                  <a:extLst>
                    <a:ext uri="{FF2B5EF4-FFF2-40B4-BE49-F238E27FC236}">
                      <a16:creationId xmlns:a16="http://schemas.microsoft.com/office/drawing/2014/main" id="{B8EE556B-5F8D-49F3-8B65-A307D5EB0370}"/>
                    </a:ext>
                  </a:extLst>
                </p:cNvPr>
                <p:cNvSpPr/>
                <p:nvPr/>
              </p:nvSpPr>
              <p:spPr>
                <a:xfrm>
                  <a:off x="3847337" y="5464055"/>
                  <a:ext cx="7619" cy="7620"/>
                </a:xfrm>
                <a:custGeom>
                  <a:avLst/>
                  <a:gdLst>
                    <a:gd name="connsiteX0" fmla="*/ 0 w 7619"/>
                    <a:gd name="connsiteY0" fmla="*/ 3810 h 7620"/>
                    <a:gd name="connsiteX1" fmla="*/ 3810 w 7619"/>
                    <a:gd name="connsiteY1" fmla="*/ 0 h 7620"/>
                    <a:gd name="connsiteX2" fmla="*/ 7620 w 7619"/>
                    <a:gd name="connsiteY2" fmla="*/ 3810 h 7620"/>
                    <a:gd name="connsiteX3" fmla="*/ 3810 w 7619"/>
                    <a:gd name="connsiteY3" fmla="*/ 7620 h 7620"/>
                    <a:gd name="connsiteX4" fmla="*/ 0 w 7619"/>
                    <a:gd name="connsiteY4" fmla="*/ 3810 h 7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9" h="7620">
                      <a:moveTo>
                        <a:pt x="0" y="3810"/>
                      </a:moveTo>
                      <a:cubicBezTo>
                        <a:pt x="0" y="1715"/>
                        <a:pt x="1714" y="0"/>
                        <a:pt x="3810" y="0"/>
                      </a:cubicBezTo>
                      <a:cubicBezTo>
                        <a:pt x="5905" y="0"/>
                        <a:pt x="7620" y="1715"/>
                        <a:pt x="7620" y="3810"/>
                      </a:cubicBezTo>
                      <a:cubicBezTo>
                        <a:pt x="7620" y="5906"/>
                        <a:pt x="5905" y="7620"/>
                        <a:pt x="3810" y="7620"/>
                      </a:cubicBezTo>
                      <a:cubicBezTo>
                        <a:pt x="1714" y="7620"/>
                        <a:pt x="0" y="5906"/>
                        <a:pt x="0" y="3810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868" name="Graphic 1">
                <a:extLst>
                  <a:ext uri="{FF2B5EF4-FFF2-40B4-BE49-F238E27FC236}">
                    <a16:creationId xmlns:a16="http://schemas.microsoft.com/office/drawing/2014/main" id="{2650E33D-9EE1-4283-9759-72F8008475C9}"/>
                  </a:ext>
                </a:extLst>
              </p:cNvPr>
              <p:cNvGrpSpPr/>
              <p:nvPr/>
            </p:nvGrpSpPr>
            <p:grpSpPr>
              <a:xfrm>
                <a:off x="3864196" y="5471103"/>
                <a:ext cx="16764" cy="16764"/>
                <a:chOff x="3864196" y="5471103"/>
                <a:chExt cx="16764" cy="16764"/>
              </a:xfrm>
              <a:solidFill>
                <a:schemeClr val="accent1"/>
              </a:solidFill>
            </p:grpSpPr>
            <p:sp>
              <p:nvSpPr>
                <p:cNvPr id="17178" name="Freeform: Shape 17177">
                  <a:extLst>
                    <a:ext uri="{FF2B5EF4-FFF2-40B4-BE49-F238E27FC236}">
                      <a16:creationId xmlns:a16="http://schemas.microsoft.com/office/drawing/2014/main" id="{6811A797-53F1-44CA-B65F-8D048760E092}"/>
                    </a:ext>
                  </a:extLst>
                </p:cNvPr>
                <p:cNvSpPr/>
                <p:nvPr/>
              </p:nvSpPr>
              <p:spPr>
                <a:xfrm>
                  <a:off x="3864196" y="5471103"/>
                  <a:ext cx="16764" cy="16764"/>
                </a:xfrm>
                <a:custGeom>
                  <a:avLst/>
                  <a:gdLst>
                    <a:gd name="connsiteX0" fmla="*/ 0 w 16764"/>
                    <a:gd name="connsiteY0" fmla="*/ 8382 h 16764"/>
                    <a:gd name="connsiteX1" fmla="*/ 8382 w 16764"/>
                    <a:gd name="connsiteY1" fmla="*/ 0 h 16764"/>
                    <a:gd name="connsiteX2" fmla="*/ 16764 w 16764"/>
                    <a:gd name="connsiteY2" fmla="*/ 8382 h 16764"/>
                    <a:gd name="connsiteX3" fmla="*/ 8382 w 16764"/>
                    <a:gd name="connsiteY3" fmla="*/ 16764 h 16764"/>
                    <a:gd name="connsiteX4" fmla="*/ 0 w 16764"/>
                    <a:gd name="connsiteY4" fmla="*/ 8382 h 1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64" h="16764">
                      <a:moveTo>
                        <a:pt x="0" y="8382"/>
                      </a:moveTo>
                      <a:cubicBezTo>
                        <a:pt x="0" y="3715"/>
                        <a:pt x="3810" y="0"/>
                        <a:pt x="8382" y="0"/>
                      </a:cubicBezTo>
                      <a:cubicBezTo>
                        <a:pt x="13049" y="0"/>
                        <a:pt x="16764" y="3810"/>
                        <a:pt x="16764" y="8382"/>
                      </a:cubicBezTo>
                      <a:cubicBezTo>
                        <a:pt x="16764" y="13049"/>
                        <a:pt x="12954" y="16764"/>
                        <a:pt x="8382" y="16764"/>
                      </a:cubicBezTo>
                      <a:cubicBezTo>
                        <a:pt x="3715" y="16669"/>
                        <a:pt x="0" y="12954"/>
                        <a:pt x="0" y="8382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79" name="Freeform: Shape 17178">
                  <a:extLst>
                    <a:ext uri="{FF2B5EF4-FFF2-40B4-BE49-F238E27FC236}">
                      <a16:creationId xmlns:a16="http://schemas.microsoft.com/office/drawing/2014/main" id="{839718C0-6CD4-400E-A5C9-4E85D67D149A}"/>
                    </a:ext>
                  </a:extLst>
                </p:cNvPr>
                <p:cNvSpPr/>
                <p:nvPr/>
              </p:nvSpPr>
              <p:spPr>
                <a:xfrm>
                  <a:off x="3866006" y="5473770"/>
                  <a:ext cx="7619" cy="7524"/>
                </a:xfrm>
                <a:custGeom>
                  <a:avLst/>
                  <a:gdLst>
                    <a:gd name="connsiteX0" fmla="*/ 0 w 7619"/>
                    <a:gd name="connsiteY0" fmla="*/ 3810 h 7524"/>
                    <a:gd name="connsiteX1" fmla="*/ 3810 w 7619"/>
                    <a:gd name="connsiteY1" fmla="*/ 0 h 7524"/>
                    <a:gd name="connsiteX2" fmla="*/ 7620 w 7619"/>
                    <a:gd name="connsiteY2" fmla="*/ 3810 h 7524"/>
                    <a:gd name="connsiteX3" fmla="*/ 3810 w 7619"/>
                    <a:gd name="connsiteY3" fmla="*/ 7525 h 7524"/>
                    <a:gd name="connsiteX4" fmla="*/ 0 w 7619"/>
                    <a:gd name="connsiteY4" fmla="*/ 3810 h 7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9" h="7524">
                      <a:moveTo>
                        <a:pt x="0" y="3810"/>
                      </a:moveTo>
                      <a:cubicBezTo>
                        <a:pt x="0" y="1715"/>
                        <a:pt x="1714" y="0"/>
                        <a:pt x="3810" y="0"/>
                      </a:cubicBezTo>
                      <a:cubicBezTo>
                        <a:pt x="5905" y="0"/>
                        <a:pt x="7620" y="1715"/>
                        <a:pt x="7620" y="3810"/>
                      </a:cubicBezTo>
                      <a:cubicBezTo>
                        <a:pt x="7620" y="5906"/>
                        <a:pt x="5905" y="7525"/>
                        <a:pt x="3810" y="7525"/>
                      </a:cubicBezTo>
                      <a:cubicBezTo>
                        <a:pt x="1714" y="7525"/>
                        <a:pt x="0" y="5906"/>
                        <a:pt x="0" y="3810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869" name="Graphic 1">
                <a:extLst>
                  <a:ext uri="{FF2B5EF4-FFF2-40B4-BE49-F238E27FC236}">
                    <a16:creationId xmlns:a16="http://schemas.microsoft.com/office/drawing/2014/main" id="{5F111B3E-B203-459F-8799-A76C42A89934}"/>
                  </a:ext>
                </a:extLst>
              </p:cNvPr>
              <p:cNvGrpSpPr/>
              <p:nvPr/>
            </p:nvGrpSpPr>
            <p:grpSpPr>
              <a:xfrm>
                <a:off x="4061850" y="5568986"/>
                <a:ext cx="54964" cy="42706"/>
                <a:chOff x="4061850" y="5568986"/>
                <a:chExt cx="54964" cy="42706"/>
              </a:xfrm>
              <a:solidFill>
                <a:schemeClr val="accent1"/>
              </a:solidFill>
            </p:grpSpPr>
            <p:sp>
              <p:nvSpPr>
                <p:cNvPr id="17124" name="Freeform: Shape 17123">
                  <a:extLst>
                    <a:ext uri="{FF2B5EF4-FFF2-40B4-BE49-F238E27FC236}">
                      <a16:creationId xmlns:a16="http://schemas.microsoft.com/office/drawing/2014/main" id="{D4CC6A89-7634-499C-80D7-3FB4641CAE47}"/>
                    </a:ext>
                  </a:extLst>
                </p:cNvPr>
                <p:cNvSpPr/>
                <p:nvPr/>
              </p:nvSpPr>
              <p:spPr>
                <a:xfrm>
                  <a:off x="4106512" y="5576426"/>
                  <a:ext cx="10302" cy="10978"/>
                </a:xfrm>
                <a:custGeom>
                  <a:avLst/>
                  <a:gdLst>
                    <a:gd name="connsiteX0" fmla="*/ 2953 w 10302"/>
                    <a:gd name="connsiteY0" fmla="*/ 10978 h 10978"/>
                    <a:gd name="connsiteX1" fmla="*/ 10192 w 10302"/>
                    <a:gd name="connsiteY1" fmla="*/ 3263 h 10978"/>
                    <a:gd name="connsiteX2" fmla="*/ 0 w 10302"/>
                    <a:gd name="connsiteY2" fmla="*/ 596 h 10978"/>
                    <a:gd name="connsiteX3" fmla="*/ 2953 w 10302"/>
                    <a:gd name="connsiteY3" fmla="*/ 10978 h 10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02" h="10978">
                      <a:moveTo>
                        <a:pt x="2953" y="10978"/>
                      </a:moveTo>
                      <a:cubicBezTo>
                        <a:pt x="7715" y="9550"/>
                        <a:pt x="10954" y="6120"/>
                        <a:pt x="10192" y="3263"/>
                      </a:cubicBezTo>
                      <a:cubicBezTo>
                        <a:pt x="9334" y="405"/>
                        <a:pt x="4763" y="-833"/>
                        <a:pt x="0" y="596"/>
                      </a:cubicBezTo>
                      <a:lnTo>
                        <a:pt x="2953" y="10978"/>
                      </a:lnTo>
                      <a:close/>
                    </a:path>
                  </a:pathLst>
                </a:custGeom>
                <a:solidFill>
                  <a:srgbClr val="A4805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25" name="Freeform: Shape 17124">
                  <a:extLst>
                    <a:ext uri="{FF2B5EF4-FFF2-40B4-BE49-F238E27FC236}">
                      <a16:creationId xmlns:a16="http://schemas.microsoft.com/office/drawing/2014/main" id="{847511BA-D55C-4881-991D-55ABED199FC6}"/>
                    </a:ext>
                  </a:extLst>
                </p:cNvPr>
                <p:cNvSpPr/>
                <p:nvPr/>
              </p:nvSpPr>
              <p:spPr>
                <a:xfrm>
                  <a:off x="4102321" y="5572425"/>
                  <a:ext cx="10302" cy="10978"/>
                </a:xfrm>
                <a:custGeom>
                  <a:avLst/>
                  <a:gdLst>
                    <a:gd name="connsiteX0" fmla="*/ 2953 w 10302"/>
                    <a:gd name="connsiteY0" fmla="*/ 10978 h 10978"/>
                    <a:gd name="connsiteX1" fmla="*/ 10192 w 10302"/>
                    <a:gd name="connsiteY1" fmla="*/ 3263 h 10978"/>
                    <a:gd name="connsiteX2" fmla="*/ 0 w 10302"/>
                    <a:gd name="connsiteY2" fmla="*/ 596 h 10978"/>
                    <a:gd name="connsiteX3" fmla="*/ 2953 w 10302"/>
                    <a:gd name="connsiteY3" fmla="*/ 10978 h 10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02" h="10978">
                      <a:moveTo>
                        <a:pt x="2953" y="10978"/>
                      </a:moveTo>
                      <a:cubicBezTo>
                        <a:pt x="7715" y="9645"/>
                        <a:pt x="10954" y="6120"/>
                        <a:pt x="10192" y="3263"/>
                      </a:cubicBezTo>
                      <a:cubicBezTo>
                        <a:pt x="9335" y="405"/>
                        <a:pt x="4763" y="-833"/>
                        <a:pt x="0" y="596"/>
                      </a:cubicBezTo>
                      <a:lnTo>
                        <a:pt x="2953" y="10978"/>
                      </a:lnTo>
                      <a:close/>
                    </a:path>
                  </a:pathLst>
                </a:custGeom>
                <a:solidFill>
                  <a:srgbClr val="785E4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26" name="Freeform: Shape 17125">
                  <a:extLst>
                    <a:ext uri="{FF2B5EF4-FFF2-40B4-BE49-F238E27FC236}">
                      <a16:creationId xmlns:a16="http://schemas.microsoft.com/office/drawing/2014/main" id="{91F58A46-AF9F-4750-A886-F8583078D39C}"/>
                    </a:ext>
                  </a:extLst>
                </p:cNvPr>
                <p:cNvSpPr/>
                <p:nvPr/>
              </p:nvSpPr>
              <p:spPr>
                <a:xfrm>
                  <a:off x="4105084" y="5582236"/>
                  <a:ext cx="10302" cy="10978"/>
                </a:xfrm>
                <a:custGeom>
                  <a:avLst/>
                  <a:gdLst>
                    <a:gd name="connsiteX0" fmla="*/ 2953 w 10302"/>
                    <a:gd name="connsiteY0" fmla="*/ 10978 h 10978"/>
                    <a:gd name="connsiteX1" fmla="*/ 10192 w 10302"/>
                    <a:gd name="connsiteY1" fmla="*/ 3263 h 10978"/>
                    <a:gd name="connsiteX2" fmla="*/ 0 w 10302"/>
                    <a:gd name="connsiteY2" fmla="*/ 596 h 10978"/>
                    <a:gd name="connsiteX3" fmla="*/ 2953 w 10302"/>
                    <a:gd name="connsiteY3" fmla="*/ 10978 h 10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02" h="10978">
                      <a:moveTo>
                        <a:pt x="2953" y="10978"/>
                      </a:moveTo>
                      <a:cubicBezTo>
                        <a:pt x="7715" y="9550"/>
                        <a:pt x="10954" y="6120"/>
                        <a:pt x="10192" y="3263"/>
                      </a:cubicBezTo>
                      <a:cubicBezTo>
                        <a:pt x="9334" y="405"/>
                        <a:pt x="4763" y="-833"/>
                        <a:pt x="0" y="596"/>
                      </a:cubicBezTo>
                      <a:lnTo>
                        <a:pt x="2953" y="10978"/>
                      </a:lnTo>
                      <a:close/>
                    </a:path>
                  </a:pathLst>
                </a:custGeom>
                <a:solidFill>
                  <a:srgbClr val="785E4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27" name="Freeform: Shape 17126">
                  <a:extLst>
                    <a:ext uri="{FF2B5EF4-FFF2-40B4-BE49-F238E27FC236}">
                      <a16:creationId xmlns:a16="http://schemas.microsoft.com/office/drawing/2014/main" id="{DCFFF79C-FC33-4044-935D-107FD1220434}"/>
                    </a:ext>
                  </a:extLst>
                </p:cNvPr>
                <p:cNvSpPr/>
                <p:nvPr/>
              </p:nvSpPr>
              <p:spPr>
                <a:xfrm>
                  <a:off x="4093463" y="5569214"/>
                  <a:ext cx="12305" cy="11236"/>
                </a:xfrm>
                <a:custGeom>
                  <a:avLst/>
                  <a:gdLst>
                    <a:gd name="connsiteX0" fmla="*/ 3048 w 12305"/>
                    <a:gd name="connsiteY0" fmla="*/ 11236 h 11236"/>
                    <a:gd name="connsiteX1" fmla="*/ 12192 w 12305"/>
                    <a:gd name="connsiteY1" fmla="*/ 2949 h 11236"/>
                    <a:gd name="connsiteX2" fmla="*/ 0 w 12305"/>
                    <a:gd name="connsiteY2" fmla="*/ 854 h 11236"/>
                    <a:gd name="connsiteX3" fmla="*/ 3048 w 12305"/>
                    <a:gd name="connsiteY3" fmla="*/ 11236 h 11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305" h="11236">
                      <a:moveTo>
                        <a:pt x="3048" y="11236"/>
                      </a:moveTo>
                      <a:cubicBezTo>
                        <a:pt x="8954" y="9522"/>
                        <a:pt x="13049" y="5807"/>
                        <a:pt x="12192" y="2949"/>
                      </a:cubicBezTo>
                      <a:cubicBezTo>
                        <a:pt x="11335" y="92"/>
                        <a:pt x="5905" y="-861"/>
                        <a:pt x="0" y="854"/>
                      </a:cubicBezTo>
                      <a:lnTo>
                        <a:pt x="3048" y="11236"/>
                      </a:lnTo>
                      <a:close/>
                    </a:path>
                  </a:pathLst>
                </a:custGeom>
                <a:solidFill>
                  <a:srgbClr val="977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28" name="Freeform: Shape 17127">
                  <a:extLst>
                    <a:ext uri="{FF2B5EF4-FFF2-40B4-BE49-F238E27FC236}">
                      <a16:creationId xmlns:a16="http://schemas.microsoft.com/office/drawing/2014/main" id="{61FB0C3D-E33B-48CB-BE42-F0BBF7DA6F16}"/>
                    </a:ext>
                  </a:extLst>
                </p:cNvPr>
                <p:cNvSpPr/>
                <p:nvPr/>
              </p:nvSpPr>
              <p:spPr>
                <a:xfrm>
                  <a:off x="4098321" y="5578712"/>
                  <a:ext cx="10305" cy="10978"/>
                </a:xfrm>
                <a:custGeom>
                  <a:avLst/>
                  <a:gdLst>
                    <a:gd name="connsiteX0" fmla="*/ 2953 w 10305"/>
                    <a:gd name="connsiteY0" fmla="*/ 10978 h 10978"/>
                    <a:gd name="connsiteX1" fmla="*/ 10192 w 10305"/>
                    <a:gd name="connsiteY1" fmla="*/ 3263 h 10978"/>
                    <a:gd name="connsiteX2" fmla="*/ 0 w 10305"/>
                    <a:gd name="connsiteY2" fmla="*/ 596 h 10978"/>
                    <a:gd name="connsiteX3" fmla="*/ 2953 w 10305"/>
                    <a:gd name="connsiteY3" fmla="*/ 10978 h 10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05" h="10978">
                      <a:moveTo>
                        <a:pt x="2953" y="10978"/>
                      </a:moveTo>
                      <a:cubicBezTo>
                        <a:pt x="7811" y="9645"/>
                        <a:pt x="10954" y="6120"/>
                        <a:pt x="10192" y="3263"/>
                      </a:cubicBezTo>
                      <a:cubicBezTo>
                        <a:pt x="9430" y="406"/>
                        <a:pt x="4763" y="-833"/>
                        <a:pt x="0" y="596"/>
                      </a:cubicBezTo>
                      <a:lnTo>
                        <a:pt x="2953" y="10978"/>
                      </a:lnTo>
                      <a:close/>
                    </a:path>
                  </a:pathLst>
                </a:custGeom>
                <a:solidFill>
                  <a:srgbClr val="A4805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29" name="Freeform: Shape 17128">
                  <a:extLst>
                    <a:ext uri="{FF2B5EF4-FFF2-40B4-BE49-F238E27FC236}">
                      <a16:creationId xmlns:a16="http://schemas.microsoft.com/office/drawing/2014/main" id="{65725775-F967-44B8-8AE1-12E3F1356A68}"/>
                    </a:ext>
                  </a:extLst>
                </p:cNvPr>
                <p:cNvSpPr/>
                <p:nvPr/>
              </p:nvSpPr>
              <p:spPr>
                <a:xfrm>
                  <a:off x="4099083" y="5588836"/>
                  <a:ext cx="12305" cy="11236"/>
                </a:xfrm>
                <a:custGeom>
                  <a:avLst/>
                  <a:gdLst>
                    <a:gd name="connsiteX0" fmla="*/ 3048 w 12305"/>
                    <a:gd name="connsiteY0" fmla="*/ 11236 h 11236"/>
                    <a:gd name="connsiteX1" fmla="*/ 12192 w 12305"/>
                    <a:gd name="connsiteY1" fmla="*/ 2949 h 11236"/>
                    <a:gd name="connsiteX2" fmla="*/ 0 w 12305"/>
                    <a:gd name="connsiteY2" fmla="*/ 854 h 11236"/>
                    <a:gd name="connsiteX3" fmla="*/ 3048 w 12305"/>
                    <a:gd name="connsiteY3" fmla="*/ 11236 h 11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305" h="11236">
                      <a:moveTo>
                        <a:pt x="3048" y="11236"/>
                      </a:moveTo>
                      <a:cubicBezTo>
                        <a:pt x="8954" y="9522"/>
                        <a:pt x="13049" y="5902"/>
                        <a:pt x="12192" y="2949"/>
                      </a:cubicBezTo>
                      <a:cubicBezTo>
                        <a:pt x="11335" y="92"/>
                        <a:pt x="5905" y="-861"/>
                        <a:pt x="0" y="854"/>
                      </a:cubicBezTo>
                      <a:lnTo>
                        <a:pt x="3048" y="11236"/>
                      </a:lnTo>
                      <a:close/>
                    </a:path>
                  </a:pathLst>
                </a:custGeom>
                <a:solidFill>
                  <a:srgbClr val="977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130" name="Graphic 1">
                  <a:extLst>
                    <a:ext uri="{FF2B5EF4-FFF2-40B4-BE49-F238E27FC236}">
                      <a16:creationId xmlns:a16="http://schemas.microsoft.com/office/drawing/2014/main" id="{FC853F9A-5518-4EE8-B71C-FEF514AEB4DC}"/>
                    </a:ext>
                  </a:extLst>
                </p:cNvPr>
                <p:cNvGrpSpPr/>
                <p:nvPr/>
              </p:nvGrpSpPr>
              <p:grpSpPr>
                <a:xfrm>
                  <a:off x="4094606" y="5575283"/>
                  <a:ext cx="13160" cy="20788"/>
                  <a:chOff x="4094606" y="5575283"/>
                  <a:chExt cx="13160" cy="20788"/>
                </a:xfrm>
                <a:solidFill>
                  <a:srgbClr val="5E4933"/>
                </a:solidFill>
              </p:grpSpPr>
              <p:sp>
                <p:nvSpPr>
                  <p:cNvPr id="17176" name="Freeform: Shape 17175">
                    <a:extLst>
                      <a:ext uri="{FF2B5EF4-FFF2-40B4-BE49-F238E27FC236}">
                        <a16:creationId xmlns:a16="http://schemas.microsoft.com/office/drawing/2014/main" id="{5656388A-F558-4F16-A34B-4E7B48F88175}"/>
                      </a:ext>
                    </a:extLst>
                  </p:cNvPr>
                  <p:cNvSpPr/>
                  <p:nvPr/>
                </p:nvSpPr>
                <p:spPr>
                  <a:xfrm>
                    <a:off x="4094606" y="5575283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549"/>
                          <a:pt x="10954" y="6120"/>
                          <a:pt x="10192" y="3263"/>
                        </a:cubicBezTo>
                        <a:cubicBezTo>
                          <a:pt x="9334" y="406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5E49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77" name="Freeform: Shape 17176">
                    <a:extLst>
                      <a:ext uri="{FF2B5EF4-FFF2-40B4-BE49-F238E27FC236}">
                        <a16:creationId xmlns:a16="http://schemas.microsoft.com/office/drawing/2014/main" id="{E7D08AAB-2CE8-4136-B364-328FD3B5E6C2}"/>
                      </a:ext>
                    </a:extLst>
                  </p:cNvPr>
                  <p:cNvSpPr/>
                  <p:nvPr/>
                </p:nvSpPr>
                <p:spPr>
                  <a:xfrm>
                    <a:off x="4097463" y="5585093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645"/>
                          <a:pt x="10954" y="6120"/>
                          <a:pt x="10192" y="3263"/>
                        </a:cubicBezTo>
                        <a:cubicBezTo>
                          <a:pt x="9335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5E49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131" name="Graphic 1">
                  <a:extLst>
                    <a:ext uri="{FF2B5EF4-FFF2-40B4-BE49-F238E27FC236}">
                      <a16:creationId xmlns:a16="http://schemas.microsoft.com/office/drawing/2014/main" id="{F1021B3D-4FF5-4B46-ADEB-D3087ADBB428}"/>
                    </a:ext>
                  </a:extLst>
                </p:cNvPr>
                <p:cNvGrpSpPr/>
                <p:nvPr/>
              </p:nvGrpSpPr>
              <p:grpSpPr>
                <a:xfrm>
                  <a:off x="4088891" y="5570806"/>
                  <a:ext cx="16017" cy="30599"/>
                  <a:chOff x="4088891" y="5570806"/>
                  <a:chExt cx="16017" cy="30599"/>
                </a:xfrm>
                <a:solidFill>
                  <a:srgbClr val="A4805D"/>
                </a:solidFill>
              </p:grpSpPr>
              <p:sp>
                <p:nvSpPr>
                  <p:cNvPr id="17173" name="Freeform: Shape 17172">
                    <a:extLst>
                      <a:ext uri="{FF2B5EF4-FFF2-40B4-BE49-F238E27FC236}">
                        <a16:creationId xmlns:a16="http://schemas.microsoft.com/office/drawing/2014/main" id="{D3A159F1-64BF-4F93-B351-C161E5E6C293}"/>
                      </a:ext>
                    </a:extLst>
                  </p:cNvPr>
                  <p:cNvSpPr/>
                  <p:nvPr/>
                </p:nvSpPr>
                <p:spPr>
                  <a:xfrm>
                    <a:off x="4088891" y="5570806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645"/>
                          <a:pt x="10954" y="6120"/>
                          <a:pt x="10192" y="3263"/>
                        </a:cubicBezTo>
                        <a:cubicBezTo>
                          <a:pt x="9335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74" name="Freeform: Shape 17173">
                    <a:extLst>
                      <a:ext uri="{FF2B5EF4-FFF2-40B4-BE49-F238E27FC236}">
                        <a16:creationId xmlns:a16="http://schemas.microsoft.com/office/drawing/2014/main" id="{C58D99F0-FC51-428A-A1F1-0D3EEAF63175}"/>
                      </a:ext>
                    </a:extLst>
                  </p:cNvPr>
                  <p:cNvSpPr/>
                  <p:nvPr/>
                </p:nvSpPr>
                <p:spPr>
                  <a:xfrm>
                    <a:off x="4091748" y="5580617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6" y="9645"/>
                          <a:pt x="10954" y="6120"/>
                          <a:pt x="10192" y="3263"/>
                        </a:cubicBezTo>
                        <a:cubicBezTo>
                          <a:pt x="9335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75" name="Freeform: Shape 17174">
                    <a:extLst>
                      <a:ext uri="{FF2B5EF4-FFF2-40B4-BE49-F238E27FC236}">
                        <a16:creationId xmlns:a16="http://schemas.microsoft.com/office/drawing/2014/main" id="{34F06E0D-E45F-41F6-BFF5-2519989D5AF8}"/>
                      </a:ext>
                    </a:extLst>
                  </p:cNvPr>
                  <p:cNvSpPr/>
                  <p:nvPr/>
                </p:nvSpPr>
                <p:spPr>
                  <a:xfrm>
                    <a:off x="4094606" y="5590427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645"/>
                          <a:pt x="10954" y="6120"/>
                          <a:pt x="10192" y="3263"/>
                        </a:cubicBezTo>
                        <a:cubicBezTo>
                          <a:pt x="9334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132" name="Graphic 1">
                  <a:extLst>
                    <a:ext uri="{FF2B5EF4-FFF2-40B4-BE49-F238E27FC236}">
                      <a16:creationId xmlns:a16="http://schemas.microsoft.com/office/drawing/2014/main" id="{E8FD164A-A767-472D-8124-5F4B3CBD98CB}"/>
                    </a:ext>
                  </a:extLst>
                </p:cNvPr>
                <p:cNvGrpSpPr/>
                <p:nvPr/>
              </p:nvGrpSpPr>
              <p:grpSpPr>
                <a:xfrm>
                  <a:off x="4081696" y="5568986"/>
                  <a:ext cx="20676" cy="36454"/>
                  <a:chOff x="4081696" y="5568986"/>
                  <a:chExt cx="20676" cy="36454"/>
                </a:xfrm>
                <a:solidFill>
                  <a:srgbClr val="785E43"/>
                </a:solidFill>
              </p:grpSpPr>
              <p:grpSp>
                <p:nvGrpSpPr>
                  <p:cNvPr id="17163" name="Graphic 1">
                    <a:extLst>
                      <a:ext uri="{FF2B5EF4-FFF2-40B4-BE49-F238E27FC236}">
                        <a16:creationId xmlns:a16="http://schemas.microsoft.com/office/drawing/2014/main" id="{23679A6F-EC6A-4421-A13D-E7871B678B62}"/>
                      </a:ext>
                    </a:extLst>
                  </p:cNvPr>
                  <p:cNvGrpSpPr/>
                  <p:nvPr/>
                </p:nvGrpSpPr>
                <p:grpSpPr>
                  <a:xfrm>
                    <a:off x="4086891" y="5568986"/>
                    <a:ext cx="15481" cy="36133"/>
                    <a:chOff x="4086891" y="5568986"/>
                    <a:chExt cx="15481" cy="36133"/>
                  </a:xfrm>
                  <a:solidFill>
                    <a:srgbClr val="785E43"/>
                  </a:solidFill>
                </p:grpSpPr>
                <p:sp>
                  <p:nvSpPr>
                    <p:cNvPr id="17169" name="Freeform: Shape 17168">
                      <a:extLst>
                        <a:ext uri="{FF2B5EF4-FFF2-40B4-BE49-F238E27FC236}">
                          <a16:creationId xmlns:a16="http://schemas.microsoft.com/office/drawing/2014/main" id="{26511C8E-AE20-4F2C-B76F-C25C39FE3F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6891" y="5568986"/>
                      <a:ext cx="7861" cy="9654"/>
                    </a:xfrm>
                    <a:custGeom>
                      <a:avLst/>
                      <a:gdLst>
                        <a:gd name="connsiteX0" fmla="*/ 2667 w 7861"/>
                        <a:gd name="connsiteY0" fmla="*/ 9655 h 9654"/>
                        <a:gd name="connsiteX1" fmla="*/ 7715 w 7861"/>
                        <a:gd name="connsiteY1" fmla="*/ 3178 h 9654"/>
                        <a:gd name="connsiteX2" fmla="*/ 0 w 7861"/>
                        <a:gd name="connsiteY2" fmla="*/ 320 h 9654"/>
                        <a:gd name="connsiteX3" fmla="*/ 2667 w 7861"/>
                        <a:gd name="connsiteY3" fmla="*/ 9655 h 9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54">
                          <a:moveTo>
                            <a:pt x="2667" y="9655"/>
                          </a:moveTo>
                          <a:cubicBezTo>
                            <a:pt x="6191" y="8702"/>
                            <a:pt x="8477" y="5749"/>
                            <a:pt x="7715" y="3178"/>
                          </a:cubicBezTo>
                          <a:cubicBezTo>
                            <a:pt x="6953" y="606"/>
                            <a:pt x="3524" y="-633"/>
                            <a:pt x="0" y="320"/>
                          </a:cubicBezTo>
                          <a:lnTo>
                            <a:pt x="2667" y="9655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70" name="Freeform: Shape 17169">
                      <a:extLst>
                        <a:ext uri="{FF2B5EF4-FFF2-40B4-BE49-F238E27FC236}">
                          <a16:creationId xmlns:a16="http://schemas.microsoft.com/office/drawing/2014/main" id="{06DD2713-08CD-49CF-8E59-94F26CA4AB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9367" y="5577806"/>
                      <a:ext cx="7862" cy="9693"/>
                    </a:xfrm>
                    <a:custGeom>
                      <a:avLst/>
                      <a:gdLst>
                        <a:gd name="connsiteX0" fmla="*/ 2667 w 7862"/>
                        <a:gd name="connsiteY0" fmla="*/ 9693 h 9693"/>
                        <a:gd name="connsiteX1" fmla="*/ 7716 w 7862"/>
                        <a:gd name="connsiteY1" fmla="*/ 3216 h 9693"/>
                        <a:gd name="connsiteX2" fmla="*/ 0 w 7862"/>
                        <a:gd name="connsiteY2" fmla="*/ 359 h 9693"/>
                        <a:gd name="connsiteX3" fmla="*/ 2667 w 7862"/>
                        <a:gd name="connsiteY3" fmla="*/ 9693 h 9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2" h="9693">
                          <a:moveTo>
                            <a:pt x="2667" y="9693"/>
                          </a:moveTo>
                          <a:cubicBezTo>
                            <a:pt x="6191" y="8646"/>
                            <a:pt x="8477" y="5788"/>
                            <a:pt x="7716" y="3216"/>
                          </a:cubicBezTo>
                          <a:cubicBezTo>
                            <a:pt x="6953" y="645"/>
                            <a:pt x="3524" y="-689"/>
                            <a:pt x="0" y="359"/>
                          </a:cubicBezTo>
                          <a:lnTo>
                            <a:pt x="2667" y="9693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71" name="Freeform: Shape 17170">
                      <a:extLst>
                        <a:ext uri="{FF2B5EF4-FFF2-40B4-BE49-F238E27FC236}">
                          <a16:creationId xmlns:a16="http://schemas.microsoft.com/office/drawing/2014/main" id="{5F7F8B43-F161-412B-8C52-437BF99E70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1939" y="5586650"/>
                      <a:ext cx="7861" cy="9611"/>
                    </a:xfrm>
                    <a:custGeom>
                      <a:avLst/>
                      <a:gdLst>
                        <a:gd name="connsiteX0" fmla="*/ 2667 w 7861"/>
                        <a:gd name="connsiteY0" fmla="*/ 9612 h 9611"/>
                        <a:gd name="connsiteX1" fmla="*/ 7715 w 7861"/>
                        <a:gd name="connsiteY1" fmla="*/ 3135 h 9611"/>
                        <a:gd name="connsiteX2" fmla="*/ 0 w 7861"/>
                        <a:gd name="connsiteY2" fmla="*/ 373 h 9611"/>
                        <a:gd name="connsiteX3" fmla="*/ 2667 w 7861"/>
                        <a:gd name="connsiteY3" fmla="*/ 9612 h 9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11">
                          <a:moveTo>
                            <a:pt x="2667" y="9612"/>
                          </a:moveTo>
                          <a:cubicBezTo>
                            <a:pt x="6191" y="8564"/>
                            <a:pt x="8477" y="5707"/>
                            <a:pt x="7715" y="3135"/>
                          </a:cubicBezTo>
                          <a:cubicBezTo>
                            <a:pt x="6953" y="563"/>
                            <a:pt x="3524" y="-675"/>
                            <a:pt x="0" y="373"/>
                          </a:cubicBezTo>
                          <a:lnTo>
                            <a:pt x="2667" y="9612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72" name="Freeform: Shape 17171">
                      <a:extLst>
                        <a:ext uri="{FF2B5EF4-FFF2-40B4-BE49-F238E27FC236}">
                          <a16:creationId xmlns:a16="http://schemas.microsoft.com/office/drawing/2014/main" id="{F7E91E3F-0CEC-4AB6-8E9F-CC9F5E25DE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4511" y="5595427"/>
                      <a:ext cx="7861" cy="9693"/>
                    </a:xfrm>
                    <a:custGeom>
                      <a:avLst/>
                      <a:gdLst>
                        <a:gd name="connsiteX0" fmla="*/ 2667 w 7861"/>
                        <a:gd name="connsiteY0" fmla="*/ 9693 h 9693"/>
                        <a:gd name="connsiteX1" fmla="*/ 7715 w 7861"/>
                        <a:gd name="connsiteY1" fmla="*/ 3216 h 9693"/>
                        <a:gd name="connsiteX2" fmla="*/ 0 w 7861"/>
                        <a:gd name="connsiteY2" fmla="*/ 359 h 9693"/>
                        <a:gd name="connsiteX3" fmla="*/ 2667 w 7861"/>
                        <a:gd name="connsiteY3" fmla="*/ 9693 h 9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93">
                          <a:moveTo>
                            <a:pt x="2667" y="9693"/>
                          </a:moveTo>
                          <a:cubicBezTo>
                            <a:pt x="6191" y="8646"/>
                            <a:pt x="8477" y="5788"/>
                            <a:pt x="7715" y="3216"/>
                          </a:cubicBezTo>
                          <a:cubicBezTo>
                            <a:pt x="6953" y="645"/>
                            <a:pt x="3524" y="-689"/>
                            <a:pt x="0" y="359"/>
                          </a:cubicBezTo>
                          <a:lnTo>
                            <a:pt x="2667" y="9693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7164" name="Graphic 1">
                    <a:extLst>
                      <a:ext uri="{FF2B5EF4-FFF2-40B4-BE49-F238E27FC236}">
                        <a16:creationId xmlns:a16="http://schemas.microsoft.com/office/drawing/2014/main" id="{9B0E0AF1-57FA-4D5A-B7DE-BC49F04CC95D}"/>
                      </a:ext>
                    </a:extLst>
                  </p:cNvPr>
                  <p:cNvGrpSpPr/>
                  <p:nvPr/>
                </p:nvGrpSpPr>
                <p:grpSpPr>
                  <a:xfrm>
                    <a:off x="4081696" y="5569306"/>
                    <a:ext cx="15481" cy="36133"/>
                    <a:chOff x="4081696" y="5569306"/>
                    <a:chExt cx="15481" cy="36133"/>
                  </a:xfrm>
                  <a:solidFill>
                    <a:srgbClr val="785E43"/>
                  </a:solidFill>
                </p:grpSpPr>
                <p:sp>
                  <p:nvSpPr>
                    <p:cNvPr id="17165" name="Freeform: Shape 17164">
                      <a:extLst>
                        <a:ext uri="{FF2B5EF4-FFF2-40B4-BE49-F238E27FC236}">
                          <a16:creationId xmlns:a16="http://schemas.microsoft.com/office/drawing/2014/main" id="{587AAA87-4C07-4A96-BCEB-33EC1A446A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9316" y="5595786"/>
                      <a:ext cx="7861" cy="9654"/>
                    </a:xfrm>
                    <a:custGeom>
                      <a:avLst/>
                      <a:gdLst>
                        <a:gd name="connsiteX0" fmla="*/ 5195 w 7861"/>
                        <a:gd name="connsiteY0" fmla="*/ 0 h 9654"/>
                        <a:gd name="connsiteX1" fmla="*/ 147 w 7861"/>
                        <a:gd name="connsiteY1" fmla="*/ 6477 h 9654"/>
                        <a:gd name="connsiteX2" fmla="*/ 7862 w 7861"/>
                        <a:gd name="connsiteY2" fmla="*/ 9334 h 9654"/>
                        <a:gd name="connsiteX3" fmla="*/ 5195 w 7861"/>
                        <a:gd name="connsiteY3" fmla="*/ 0 h 9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54">
                          <a:moveTo>
                            <a:pt x="5195" y="0"/>
                          </a:moveTo>
                          <a:cubicBezTo>
                            <a:pt x="1671" y="1048"/>
                            <a:pt x="-615" y="3905"/>
                            <a:pt x="147" y="6477"/>
                          </a:cubicBezTo>
                          <a:cubicBezTo>
                            <a:pt x="909" y="9049"/>
                            <a:pt x="4338" y="10287"/>
                            <a:pt x="7862" y="9334"/>
                          </a:cubicBezTo>
                          <a:lnTo>
                            <a:pt x="5195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66" name="Freeform: Shape 17165">
                      <a:extLst>
                        <a:ext uri="{FF2B5EF4-FFF2-40B4-BE49-F238E27FC236}">
                          <a16:creationId xmlns:a16="http://schemas.microsoft.com/office/drawing/2014/main" id="{0F57E937-093B-498E-8DF4-DD8FE81B9C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6744" y="5586928"/>
                      <a:ext cx="7861" cy="9693"/>
                    </a:xfrm>
                    <a:custGeom>
                      <a:avLst/>
                      <a:gdLst>
                        <a:gd name="connsiteX0" fmla="*/ 5195 w 7861"/>
                        <a:gd name="connsiteY0" fmla="*/ 0 h 9693"/>
                        <a:gd name="connsiteX1" fmla="*/ 147 w 7861"/>
                        <a:gd name="connsiteY1" fmla="*/ 6477 h 9693"/>
                        <a:gd name="connsiteX2" fmla="*/ 7862 w 7861"/>
                        <a:gd name="connsiteY2" fmla="*/ 9334 h 9693"/>
                        <a:gd name="connsiteX3" fmla="*/ 5195 w 7861"/>
                        <a:gd name="connsiteY3" fmla="*/ 0 h 9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93">
                          <a:moveTo>
                            <a:pt x="5195" y="0"/>
                          </a:moveTo>
                          <a:cubicBezTo>
                            <a:pt x="1671" y="1048"/>
                            <a:pt x="-615" y="3905"/>
                            <a:pt x="147" y="6477"/>
                          </a:cubicBezTo>
                          <a:cubicBezTo>
                            <a:pt x="909" y="9049"/>
                            <a:pt x="4338" y="10382"/>
                            <a:pt x="7862" y="9334"/>
                          </a:cubicBezTo>
                          <a:lnTo>
                            <a:pt x="5195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67" name="Freeform: Shape 17166">
                      <a:extLst>
                        <a:ext uri="{FF2B5EF4-FFF2-40B4-BE49-F238E27FC236}">
                          <a16:creationId xmlns:a16="http://schemas.microsoft.com/office/drawing/2014/main" id="{CA58F821-5062-4BE6-9D25-7781E48AE0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4268" y="5578165"/>
                      <a:ext cx="7861" cy="9654"/>
                    </a:xfrm>
                    <a:custGeom>
                      <a:avLst/>
                      <a:gdLst>
                        <a:gd name="connsiteX0" fmla="*/ 5195 w 7861"/>
                        <a:gd name="connsiteY0" fmla="*/ 0 h 9654"/>
                        <a:gd name="connsiteX1" fmla="*/ 147 w 7861"/>
                        <a:gd name="connsiteY1" fmla="*/ 6477 h 9654"/>
                        <a:gd name="connsiteX2" fmla="*/ 7862 w 7861"/>
                        <a:gd name="connsiteY2" fmla="*/ 9334 h 9654"/>
                        <a:gd name="connsiteX3" fmla="*/ 5195 w 7861"/>
                        <a:gd name="connsiteY3" fmla="*/ 0 h 9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54">
                          <a:moveTo>
                            <a:pt x="5195" y="0"/>
                          </a:moveTo>
                          <a:cubicBezTo>
                            <a:pt x="1671" y="1048"/>
                            <a:pt x="-615" y="3905"/>
                            <a:pt x="147" y="6477"/>
                          </a:cubicBezTo>
                          <a:cubicBezTo>
                            <a:pt x="909" y="9049"/>
                            <a:pt x="4338" y="10287"/>
                            <a:pt x="7862" y="9334"/>
                          </a:cubicBezTo>
                          <a:lnTo>
                            <a:pt x="5195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68" name="Freeform: Shape 17167">
                      <a:extLst>
                        <a:ext uri="{FF2B5EF4-FFF2-40B4-BE49-F238E27FC236}">
                          <a16:creationId xmlns:a16="http://schemas.microsoft.com/office/drawing/2014/main" id="{192C7EA1-7A40-47AF-BE04-904CBDA02B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696" y="5569306"/>
                      <a:ext cx="7861" cy="9654"/>
                    </a:xfrm>
                    <a:custGeom>
                      <a:avLst/>
                      <a:gdLst>
                        <a:gd name="connsiteX0" fmla="*/ 5195 w 7861"/>
                        <a:gd name="connsiteY0" fmla="*/ 0 h 9654"/>
                        <a:gd name="connsiteX1" fmla="*/ 147 w 7861"/>
                        <a:gd name="connsiteY1" fmla="*/ 6477 h 9654"/>
                        <a:gd name="connsiteX2" fmla="*/ 7862 w 7861"/>
                        <a:gd name="connsiteY2" fmla="*/ 9334 h 9654"/>
                        <a:gd name="connsiteX3" fmla="*/ 5195 w 7861"/>
                        <a:gd name="connsiteY3" fmla="*/ 0 h 9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54">
                          <a:moveTo>
                            <a:pt x="5195" y="0"/>
                          </a:moveTo>
                          <a:cubicBezTo>
                            <a:pt x="1671" y="1048"/>
                            <a:pt x="-615" y="3905"/>
                            <a:pt x="147" y="6477"/>
                          </a:cubicBezTo>
                          <a:cubicBezTo>
                            <a:pt x="909" y="9049"/>
                            <a:pt x="4338" y="10287"/>
                            <a:pt x="7862" y="9334"/>
                          </a:cubicBezTo>
                          <a:lnTo>
                            <a:pt x="5195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133" name="Graphic 1">
                  <a:extLst>
                    <a:ext uri="{FF2B5EF4-FFF2-40B4-BE49-F238E27FC236}">
                      <a16:creationId xmlns:a16="http://schemas.microsoft.com/office/drawing/2014/main" id="{B365A6AC-A134-413D-8933-1F12A5DC6DDF}"/>
                    </a:ext>
                  </a:extLst>
                </p:cNvPr>
                <p:cNvGrpSpPr/>
                <p:nvPr/>
              </p:nvGrpSpPr>
              <p:grpSpPr>
                <a:xfrm>
                  <a:off x="4080890" y="5573092"/>
                  <a:ext cx="16017" cy="30694"/>
                  <a:chOff x="4080890" y="5573092"/>
                  <a:chExt cx="16017" cy="30694"/>
                </a:xfrm>
                <a:solidFill>
                  <a:srgbClr val="A4805D"/>
                </a:solidFill>
              </p:grpSpPr>
              <p:sp>
                <p:nvSpPr>
                  <p:cNvPr id="17160" name="Freeform: Shape 17159">
                    <a:extLst>
                      <a:ext uri="{FF2B5EF4-FFF2-40B4-BE49-F238E27FC236}">
                        <a16:creationId xmlns:a16="http://schemas.microsoft.com/office/drawing/2014/main" id="{9DF6A8A9-A015-476C-9AAF-2E74FD0366E1}"/>
                      </a:ext>
                    </a:extLst>
                  </p:cNvPr>
                  <p:cNvSpPr/>
                  <p:nvPr/>
                </p:nvSpPr>
                <p:spPr>
                  <a:xfrm>
                    <a:off x="4080890" y="5573092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645"/>
                          <a:pt x="10954" y="6120"/>
                          <a:pt x="10192" y="3263"/>
                        </a:cubicBezTo>
                        <a:cubicBezTo>
                          <a:pt x="9335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61" name="Freeform: Shape 17160">
                    <a:extLst>
                      <a:ext uri="{FF2B5EF4-FFF2-40B4-BE49-F238E27FC236}">
                        <a16:creationId xmlns:a16="http://schemas.microsoft.com/office/drawing/2014/main" id="{2B88AB66-EB9E-43C4-B3E7-1E4602B5C181}"/>
                      </a:ext>
                    </a:extLst>
                  </p:cNvPr>
                  <p:cNvSpPr/>
                  <p:nvPr/>
                </p:nvSpPr>
                <p:spPr>
                  <a:xfrm>
                    <a:off x="4083747" y="5582903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645"/>
                          <a:pt x="10954" y="6120"/>
                          <a:pt x="10192" y="3263"/>
                        </a:cubicBezTo>
                        <a:cubicBezTo>
                          <a:pt x="9335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62" name="Freeform: Shape 17161">
                    <a:extLst>
                      <a:ext uri="{FF2B5EF4-FFF2-40B4-BE49-F238E27FC236}">
                        <a16:creationId xmlns:a16="http://schemas.microsoft.com/office/drawing/2014/main" id="{CFA318E6-1D25-4668-8A81-62C1AF8662F3}"/>
                      </a:ext>
                    </a:extLst>
                  </p:cNvPr>
                  <p:cNvSpPr/>
                  <p:nvPr/>
                </p:nvSpPr>
                <p:spPr>
                  <a:xfrm>
                    <a:off x="4086605" y="5592809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645"/>
                          <a:pt x="10954" y="6120"/>
                          <a:pt x="10192" y="3263"/>
                        </a:cubicBezTo>
                        <a:cubicBezTo>
                          <a:pt x="9334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134" name="Graphic 1">
                  <a:extLst>
                    <a:ext uri="{FF2B5EF4-FFF2-40B4-BE49-F238E27FC236}">
                      <a16:creationId xmlns:a16="http://schemas.microsoft.com/office/drawing/2014/main" id="{23A52961-05C9-4B42-9B53-E0BA41722358}"/>
                    </a:ext>
                  </a:extLst>
                </p:cNvPr>
                <p:cNvGrpSpPr/>
                <p:nvPr/>
              </p:nvGrpSpPr>
              <p:grpSpPr>
                <a:xfrm>
                  <a:off x="4071555" y="5570413"/>
                  <a:ext cx="24374" cy="41279"/>
                  <a:chOff x="4071555" y="5570413"/>
                  <a:chExt cx="24374" cy="41279"/>
                </a:xfrm>
                <a:solidFill>
                  <a:srgbClr val="5E4933"/>
                </a:solidFill>
              </p:grpSpPr>
              <p:sp>
                <p:nvSpPr>
                  <p:cNvPr id="17156" name="Freeform: Shape 17155">
                    <a:extLst>
                      <a:ext uri="{FF2B5EF4-FFF2-40B4-BE49-F238E27FC236}">
                        <a16:creationId xmlns:a16="http://schemas.microsoft.com/office/drawing/2014/main" id="{35E0B956-853B-410B-BFEF-95A02AB1BABC}"/>
                      </a:ext>
                    </a:extLst>
                  </p:cNvPr>
                  <p:cNvSpPr/>
                  <p:nvPr/>
                </p:nvSpPr>
                <p:spPr>
                  <a:xfrm>
                    <a:off x="4071555" y="5570413"/>
                    <a:ext cx="15801" cy="11752"/>
                  </a:xfrm>
                  <a:custGeom>
                    <a:avLst/>
                    <a:gdLst>
                      <a:gd name="connsiteX0" fmla="*/ 3048 w 15801"/>
                      <a:gd name="connsiteY0" fmla="*/ 11752 h 11752"/>
                      <a:gd name="connsiteX1" fmla="*/ 15716 w 15801"/>
                      <a:gd name="connsiteY1" fmla="*/ 2513 h 11752"/>
                      <a:gd name="connsiteX2" fmla="*/ 0 w 15801"/>
                      <a:gd name="connsiteY2" fmla="*/ 1370 h 11752"/>
                      <a:gd name="connsiteX3" fmla="*/ 3048 w 15801"/>
                      <a:gd name="connsiteY3" fmla="*/ 11752 h 11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01" h="11752">
                        <a:moveTo>
                          <a:pt x="3048" y="11752"/>
                        </a:moveTo>
                        <a:cubicBezTo>
                          <a:pt x="10859" y="9562"/>
                          <a:pt x="16574" y="5371"/>
                          <a:pt x="15716" y="2513"/>
                        </a:cubicBezTo>
                        <a:cubicBezTo>
                          <a:pt x="14859" y="-344"/>
                          <a:pt x="7906" y="-821"/>
                          <a:pt x="0" y="1370"/>
                        </a:cubicBezTo>
                        <a:lnTo>
                          <a:pt x="3048" y="11752"/>
                        </a:lnTo>
                        <a:close/>
                      </a:path>
                    </a:pathLst>
                  </a:custGeom>
                  <a:solidFill>
                    <a:srgbClr val="5E49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57" name="Freeform: Shape 17156">
                    <a:extLst>
                      <a:ext uri="{FF2B5EF4-FFF2-40B4-BE49-F238E27FC236}">
                        <a16:creationId xmlns:a16="http://schemas.microsoft.com/office/drawing/2014/main" id="{39D1953F-9020-422B-9EFA-27083F236BF0}"/>
                      </a:ext>
                    </a:extLst>
                  </p:cNvPr>
                  <p:cNvSpPr/>
                  <p:nvPr/>
                </p:nvSpPr>
                <p:spPr>
                  <a:xfrm>
                    <a:off x="4080033" y="5579474"/>
                    <a:ext cx="10305" cy="10978"/>
                  </a:xfrm>
                  <a:custGeom>
                    <a:avLst/>
                    <a:gdLst>
                      <a:gd name="connsiteX0" fmla="*/ 2953 w 10305"/>
                      <a:gd name="connsiteY0" fmla="*/ 10978 h 10978"/>
                      <a:gd name="connsiteX1" fmla="*/ 10192 w 10305"/>
                      <a:gd name="connsiteY1" fmla="*/ 3263 h 10978"/>
                      <a:gd name="connsiteX2" fmla="*/ 0 w 10305"/>
                      <a:gd name="connsiteY2" fmla="*/ 596 h 10978"/>
                      <a:gd name="connsiteX3" fmla="*/ 2953 w 10305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5" h="10978">
                        <a:moveTo>
                          <a:pt x="2953" y="10978"/>
                        </a:moveTo>
                        <a:cubicBezTo>
                          <a:pt x="7811" y="9549"/>
                          <a:pt x="10954" y="6120"/>
                          <a:pt x="10192" y="3263"/>
                        </a:cubicBezTo>
                        <a:cubicBezTo>
                          <a:pt x="9334" y="406"/>
                          <a:pt x="4858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5E49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58" name="Freeform: Shape 17157">
                    <a:extLst>
                      <a:ext uri="{FF2B5EF4-FFF2-40B4-BE49-F238E27FC236}">
                        <a16:creationId xmlns:a16="http://schemas.microsoft.com/office/drawing/2014/main" id="{C9060888-6E92-41A4-872C-3B4D94E3FE72}"/>
                      </a:ext>
                    </a:extLst>
                  </p:cNvPr>
                  <p:cNvSpPr/>
                  <p:nvPr/>
                </p:nvSpPr>
                <p:spPr>
                  <a:xfrm>
                    <a:off x="4082890" y="5589284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549"/>
                          <a:pt x="10954" y="6120"/>
                          <a:pt x="10192" y="3263"/>
                        </a:cubicBezTo>
                        <a:cubicBezTo>
                          <a:pt x="9335" y="406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5E49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59" name="Freeform: Shape 17158">
                    <a:extLst>
                      <a:ext uri="{FF2B5EF4-FFF2-40B4-BE49-F238E27FC236}">
                        <a16:creationId xmlns:a16="http://schemas.microsoft.com/office/drawing/2014/main" id="{CDD58F8F-971A-4454-9918-D4016B07AC5E}"/>
                      </a:ext>
                    </a:extLst>
                  </p:cNvPr>
                  <p:cNvSpPr/>
                  <p:nvPr/>
                </p:nvSpPr>
                <p:spPr>
                  <a:xfrm>
                    <a:off x="4080128" y="5599940"/>
                    <a:ext cx="15801" cy="11752"/>
                  </a:xfrm>
                  <a:custGeom>
                    <a:avLst/>
                    <a:gdLst>
                      <a:gd name="connsiteX0" fmla="*/ 3048 w 15801"/>
                      <a:gd name="connsiteY0" fmla="*/ 11752 h 11752"/>
                      <a:gd name="connsiteX1" fmla="*/ 15716 w 15801"/>
                      <a:gd name="connsiteY1" fmla="*/ 2513 h 11752"/>
                      <a:gd name="connsiteX2" fmla="*/ 0 w 15801"/>
                      <a:gd name="connsiteY2" fmla="*/ 1370 h 11752"/>
                      <a:gd name="connsiteX3" fmla="*/ 3048 w 15801"/>
                      <a:gd name="connsiteY3" fmla="*/ 11752 h 11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01" h="11752">
                        <a:moveTo>
                          <a:pt x="3048" y="11752"/>
                        </a:moveTo>
                        <a:cubicBezTo>
                          <a:pt x="10859" y="9466"/>
                          <a:pt x="16574" y="5371"/>
                          <a:pt x="15716" y="2513"/>
                        </a:cubicBezTo>
                        <a:cubicBezTo>
                          <a:pt x="14859" y="-344"/>
                          <a:pt x="7906" y="-821"/>
                          <a:pt x="0" y="1370"/>
                        </a:cubicBezTo>
                        <a:lnTo>
                          <a:pt x="3048" y="11752"/>
                        </a:lnTo>
                        <a:close/>
                      </a:path>
                    </a:pathLst>
                  </a:custGeom>
                  <a:solidFill>
                    <a:srgbClr val="5E49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135" name="Graphic 1">
                  <a:extLst>
                    <a:ext uri="{FF2B5EF4-FFF2-40B4-BE49-F238E27FC236}">
                      <a16:creationId xmlns:a16="http://schemas.microsoft.com/office/drawing/2014/main" id="{AD9540A7-AD43-4145-B59E-DA836896AF27}"/>
                    </a:ext>
                  </a:extLst>
                </p:cNvPr>
                <p:cNvGrpSpPr/>
                <p:nvPr/>
              </p:nvGrpSpPr>
              <p:grpSpPr>
                <a:xfrm>
                  <a:off x="4074318" y="5574997"/>
                  <a:ext cx="15922" cy="30599"/>
                  <a:chOff x="4074318" y="5574997"/>
                  <a:chExt cx="15922" cy="30599"/>
                </a:xfrm>
                <a:solidFill>
                  <a:srgbClr val="A4805D"/>
                </a:solidFill>
              </p:grpSpPr>
              <p:sp>
                <p:nvSpPr>
                  <p:cNvPr id="17153" name="Freeform: Shape 17152">
                    <a:extLst>
                      <a:ext uri="{FF2B5EF4-FFF2-40B4-BE49-F238E27FC236}">
                        <a16:creationId xmlns:a16="http://schemas.microsoft.com/office/drawing/2014/main" id="{F37F84EE-84B0-4B3E-A933-8EB4BBED4A93}"/>
                      </a:ext>
                    </a:extLst>
                  </p:cNvPr>
                  <p:cNvSpPr/>
                  <p:nvPr/>
                </p:nvSpPr>
                <p:spPr>
                  <a:xfrm>
                    <a:off x="4074318" y="5574997"/>
                    <a:ext cx="10305" cy="10978"/>
                  </a:xfrm>
                  <a:custGeom>
                    <a:avLst/>
                    <a:gdLst>
                      <a:gd name="connsiteX0" fmla="*/ 2953 w 10305"/>
                      <a:gd name="connsiteY0" fmla="*/ 10978 h 10978"/>
                      <a:gd name="connsiteX1" fmla="*/ 10192 w 10305"/>
                      <a:gd name="connsiteY1" fmla="*/ 3263 h 10978"/>
                      <a:gd name="connsiteX2" fmla="*/ 0 w 10305"/>
                      <a:gd name="connsiteY2" fmla="*/ 596 h 10978"/>
                      <a:gd name="connsiteX3" fmla="*/ 2953 w 10305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5" h="10978">
                        <a:moveTo>
                          <a:pt x="2953" y="10978"/>
                        </a:moveTo>
                        <a:cubicBezTo>
                          <a:pt x="7811" y="9645"/>
                          <a:pt x="10954" y="6120"/>
                          <a:pt x="10192" y="3263"/>
                        </a:cubicBezTo>
                        <a:cubicBezTo>
                          <a:pt x="9335" y="406"/>
                          <a:pt x="4858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54" name="Freeform: Shape 17153">
                    <a:extLst>
                      <a:ext uri="{FF2B5EF4-FFF2-40B4-BE49-F238E27FC236}">
                        <a16:creationId xmlns:a16="http://schemas.microsoft.com/office/drawing/2014/main" id="{FE01C163-4003-476B-A49C-B918B5874040}"/>
                      </a:ext>
                    </a:extLst>
                  </p:cNvPr>
                  <p:cNvSpPr/>
                  <p:nvPr/>
                </p:nvSpPr>
                <p:spPr>
                  <a:xfrm>
                    <a:off x="4077175" y="5584808"/>
                    <a:ext cx="10305" cy="10978"/>
                  </a:xfrm>
                  <a:custGeom>
                    <a:avLst/>
                    <a:gdLst>
                      <a:gd name="connsiteX0" fmla="*/ 2953 w 10305"/>
                      <a:gd name="connsiteY0" fmla="*/ 10978 h 10978"/>
                      <a:gd name="connsiteX1" fmla="*/ 10192 w 10305"/>
                      <a:gd name="connsiteY1" fmla="*/ 3263 h 10978"/>
                      <a:gd name="connsiteX2" fmla="*/ 0 w 10305"/>
                      <a:gd name="connsiteY2" fmla="*/ 596 h 10978"/>
                      <a:gd name="connsiteX3" fmla="*/ 2953 w 10305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5" h="10978">
                        <a:moveTo>
                          <a:pt x="2953" y="10978"/>
                        </a:moveTo>
                        <a:cubicBezTo>
                          <a:pt x="7811" y="9645"/>
                          <a:pt x="10954" y="6120"/>
                          <a:pt x="10192" y="3263"/>
                        </a:cubicBezTo>
                        <a:cubicBezTo>
                          <a:pt x="9335" y="406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55" name="Freeform: Shape 17154">
                    <a:extLst>
                      <a:ext uri="{FF2B5EF4-FFF2-40B4-BE49-F238E27FC236}">
                        <a16:creationId xmlns:a16="http://schemas.microsoft.com/office/drawing/2014/main" id="{CD1E14FC-7B27-4A7B-8FEB-3EE61D1F6EC0}"/>
                      </a:ext>
                    </a:extLst>
                  </p:cNvPr>
                  <p:cNvSpPr/>
                  <p:nvPr/>
                </p:nvSpPr>
                <p:spPr>
                  <a:xfrm>
                    <a:off x="4079937" y="5594618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549"/>
                          <a:pt x="10954" y="6120"/>
                          <a:pt x="10192" y="3263"/>
                        </a:cubicBezTo>
                        <a:cubicBezTo>
                          <a:pt x="9335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136" name="Graphic 1">
                  <a:extLst>
                    <a:ext uri="{FF2B5EF4-FFF2-40B4-BE49-F238E27FC236}">
                      <a16:creationId xmlns:a16="http://schemas.microsoft.com/office/drawing/2014/main" id="{5B303393-AABB-4ABC-B8A8-CAF6A0B51B94}"/>
                    </a:ext>
                  </a:extLst>
                </p:cNvPr>
                <p:cNvGrpSpPr/>
                <p:nvPr/>
              </p:nvGrpSpPr>
              <p:grpSpPr>
                <a:xfrm>
                  <a:off x="4067845" y="5571070"/>
                  <a:ext cx="21517" cy="40572"/>
                  <a:chOff x="4067845" y="5571070"/>
                  <a:chExt cx="21517" cy="40572"/>
                </a:xfrm>
                <a:solidFill>
                  <a:srgbClr val="785E43"/>
                </a:solidFill>
              </p:grpSpPr>
              <p:grpSp>
                <p:nvGrpSpPr>
                  <p:cNvPr id="17143" name="Graphic 1">
                    <a:extLst>
                      <a:ext uri="{FF2B5EF4-FFF2-40B4-BE49-F238E27FC236}">
                        <a16:creationId xmlns:a16="http://schemas.microsoft.com/office/drawing/2014/main" id="{56F8F5AF-C89E-4C49-AF5F-781B0BE8CE07}"/>
                      </a:ext>
                    </a:extLst>
                  </p:cNvPr>
                  <p:cNvGrpSpPr/>
                  <p:nvPr/>
                </p:nvGrpSpPr>
                <p:grpSpPr>
                  <a:xfrm>
                    <a:off x="4072794" y="5571070"/>
                    <a:ext cx="16568" cy="40241"/>
                    <a:chOff x="4072794" y="5571070"/>
                    <a:chExt cx="16568" cy="40241"/>
                  </a:xfrm>
                  <a:solidFill>
                    <a:srgbClr val="785E43"/>
                  </a:solidFill>
                </p:grpSpPr>
                <p:sp>
                  <p:nvSpPr>
                    <p:cNvPr id="17149" name="Freeform: Shape 17148">
                      <a:extLst>
                        <a:ext uri="{FF2B5EF4-FFF2-40B4-BE49-F238E27FC236}">
                          <a16:creationId xmlns:a16="http://schemas.microsoft.com/office/drawing/2014/main" id="{EB012547-27B9-4751-A742-48F47386E0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2794" y="5571070"/>
                      <a:ext cx="8091" cy="10713"/>
                    </a:xfrm>
                    <a:custGeom>
                      <a:avLst/>
                      <a:gdLst>
                        <a:gd name="connsiteX0" fmla="*/ 3048 w 8091"/>
                        <a:gd name="connsiteY0" fmla="*/ 10714 h 10713"/>
                        <a:gd name="connsiteX1" fmla="*/ 7906 w 8091"/>
                        <a:gd name="connsiteY1" fmla="*/ 3665 h 10713"/>
                        <a:gd name="connsiteX2" fmla="*/ 0 w 8091"/>
                        <a:gd name="connsiteY2" fmla="*/ 331 h 10713"/>
                        <a:gd name="connsiteX3" fmla="*/ 3048 w 8091"/>
                        <a:gd name="connsiteY3" fmla="*/ 10714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3048" y="10714"/>
                          </a:moveTo>
                          <a:cubicBezTo>
                            <a:pt x="6572" y="9666"/>
                            <a:pt x="8763" y="6618"/>
                            <a:pt x="7906" y="3665"/>
                          </a:cubicBezTo>
                          <a:cubicBezTo>
                            <a:pt x="7048" y="808"/>
                            <a:pt x="3524" y="-716"/>
                            <a:pt x="0" y="331"/>
                          </a:cubicBezTo>
                          <a:lnTo>
                            <a:pt x="3048" y="10714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50" name="Freeform: Shape 17149">
                      <a:extLst>
                        <a:ext uri="{FF2B5EF4-FFF2-40B4-BE49-F238E27FC236}">
                          <a16:creationId xmlns:a16="http://schemas.microsoft.com/office/drawing/2014/main" id="{02B52E4D-1101-4445-A23C-3B3F2904AF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5651" y="5580976"/>
                      <a:ext cx="8091" cy="10713"/>
                    </a:xfrm>
                    <a:custGeom>
                      <a:avLst/>
                      <a:gdLst>
                        <a:gd name="connsiteX0" fmla="*/ 3048 w 8091"/>
                        <a:gd name="connsiteY0" fmla="*/ 10714 h 10713"/>
                        <a:gd name="connsiteX1" fmla="*/ 7906 w 8091"/>
                        <a:gd name="connsiteY1" fmla="*/ 3665 h 10713"/>
                        <a:gd name="connsiteX2" fmla="*/ 0 w 8091"/>
                        <a:gd name="connsiteY2" fmla="*/ 331 h 10713"/>
                        <a:gd name="connsiteX3" fmla="*/ 3048 w 8091"/>
                        <a:gd name="connsiteY3" fmla="*/ 10714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3048" y="10714"/>
                          </a:moveTo>
                          <a:cubicBezTo>
                            <a:pt x="6572" y="9666"/>
                            <a:pt x="8763" y="6523"/>
                            <a:pt x="7906" y="3665"/>
                          </a:cubicBezTo>
                          <a:cubicBezTo>
                            <a:pt x="7048" y="808"/>
                            <a:pt x="3524" y="-716"/>
                            <a:pt x="0" y="331"/>
                          </a:cubicBezTo>
                          <a:lnTo>
                            <a:pt x="3048" y="10714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51" name="Freeform: Shape 17150">
                      <a:extLst>
                        <a:ext uri="{FF2B5EF4-FFF2-40B4-BE49-F238E27FC236}">
                          <a16:creationId xmlns:a16="http://schemas.microsoft.com/office/drawing/2014/main" id="{C451802B-8161-4A2B-A340-7664F3BD8D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8509" y="5590787"/>
                      <a:ext cx="8091" cy="10713"/>
                    </a:xfrm>
                    <a:custGeom>
                      <a:avLst/>
                      <a:gdLst>
                        <a:gd name="connsiteX0" fmla="*/ 3048 w 8091"/>
                        <a:gd name="connsiteY0" fmla="*/ 10714 h 10713"/>
                        <a:gd name="connsiteX1" fmla="*/ 7906 w 8091"/>
                        <a:gd name="connsiteY1" fmla="*/ 3665 h 10713"/>
                        <a:gd name="connsiteX2" fmla="*/ 0 w 8091"/>
                        <a:gd name="connsiteY2" fmla="*/ 331 h 10713"/>
                        <a:gd name="connsiteX3" fmla="*/ 3048 w 8091"/>
                        <a:gd name="connsiteY3" fmla="*/ 10714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3048" y="10714"/>
                          </a:moveTo>
                          <a:cubicBezTo>
                            <a:pt x="6572" y="9761"/>
                            <a:pt x="8763" y="6618"/>
                            <a:pt x="7906" y="3665"/>
                          </a:cubicBezTo>
                          <a:cubicBezTo>
                            <a:pt x="7048" y="808"/>
                            <a:pt x="3524" y="-716"/>
                            <a:pt x="0" y="331"/>
                          </a:cubicBezTo>
                          <a:lnTo>
                            <a:pt x="3048" y="10714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52" name="Freeform: Shape 17151">
                      <a:extLst>
                        <a:ext uri="{FF2B5EF4-FFF2-40B4-BE49-F238E27FC236}">
                          <a16:creationId xmlns:a16="http://schemas.microsoft.com/office/drawing/2014/main" id="{25575BE0-99DB-4306-9F41-8FC8F36026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271" y="5600598"/>
                      <a:ext cx="8091" cy="10713"/>
                    </a:xfrm>
                    <a:custGeom>
                      <a:avLst/>
                      <a:gdLst>
                        <a:gd name="connsiteX0" fmla="*/ 3048 w 8091"/>
                        <a:gd name="connsiteY0" fmla="*/ 10714 h 10713"/>
                        <a:gd name="connsiteX1" fmla="*/ 7906 w 8091"/>
                        <a:gd name="connsiteY1" fmla="*/ 3665 h 10713"/>
                        <a:gd name="connsiteX2" fmla="*/ 0 w 8091"/>
                        <a:gd name="connsiteY2" fmla="*/ 331 h 10713"/>
                        <a:gd name="connsiteX3" fmla="*/ 3048 w 8091"/>
                        <a:gd name="connsiteY3" fmla="*/ 10714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3048" y="10714"/>
                          </a:moveTo>
                          <a:cubicBezTo>
                            <a:pt x="6572" y="9666"/>
                            <a:pt x="8763" y="6523"/>
                            <a:pt x="7906" y="3665"/>
                          </a:cubicBezTo>
                          <a:cubicBezTo>
                            <a:pt x="7048" y="808"/>
                            <a:pt x="3524" y="-716"/>
                            <a:pt x="0" y="331"/>
                          </a:cubicBezTo>
                          <a:lnTo>
                            <a:pt x="3048" y="10714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7144" name="Graphic 1">
                    <a:extLst>
                      <a:ext uri="{FF2B5EF4-FFF2-40B4-BE49-F238E27FC236}">
                        <a16:creationId xmlns:a16="http://schemas.microsoft.com/office/drawing/2014/main" id="{16F85E8C-D689-4DFA-B88D-0F344044638C}"/>
                      </a:ext>
                    </a:extLst>
                  </p:cNvPr>
                  <p:cNvGrpSpPr/>
                  <p:nvPr/>
                </p:nvGrpSpPr>
                <p:grpSpPr>
                  <a:xfrm>
                    <a:off x="4067845" y="5571402"/>
                    <a:ext cx="16568" cy="40241"/>
                    <a:chOff x="4067845" y="5571402"/>
                    <a:chExt cx="16568" cy="40241"/>
                  </a:xfrm>
                  <a:solidFill>
                    <a:srgbClr val="785E43"/>
                  </a:solidFill>
                </p:grpSpPr>
                <p:sp>
                  <p:nvSpPr>
                    <p:cNvPr id="17145" name="Freeform: Shape 17144">
                      <a:extLst>
                        <a:ext uri="{FF2B5EF4-FFF2-40B4-BE49-F238E27FC236}">
                          <a16:creationId xmlns:a16="http://schemas.microsoft.com/office/drawing/2014/main" id="{4497B409-3F9A-478E-B1AD-346E272911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323" y="5600929"/>
                      <a:ext cx="8091" cy="10713"/>
                    </a:xfrm>
                    <a:custGeom>
                      <a:avLst/>
                      <a:gdLst>
                        <a:gd name="connsiteX0" fmla="*/ 5043 w 8091"/>
                        <a:gd name="connsiteY0" fmla="*/ 0 h 10713"/>
                        <a:gd name="connsiteX1" fmla="*/ 186 w 8091"/>
                        <a:gd name="connsiteY1" fmla="*/ 7048 h 10713"/>
                        <a:gd name="connsiteX2" fmla="*/ 8092 w 8091"/>
                        <a:gd name="connsiteY2" fmla="*/ 10382 h 10713"/>
                        <a:gd name="connsiteX3" fmla="*/ 5043 w 8091"/>
                        <a:gd name="connsiteY3" fmla="*/ 0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5043" y="0"/>
                          </a:moveTo>
                          <a:cubicBezTo>
                            <a:pt x="1519" y="1048"/>
                            <a:pt x="-671" y="4191"/>
                            <a:pt x="186" y="7048"/>
                          </a:cubicBezTo>
                          <a:cubicBezTo>
                            <a:pt x="1043" y="9906"/>
                            <a:pt x="4567" y="11430"/>
                            <a:pt x="8092" y="10382"/>
                          </a:cubicBezTo>
                          <a:lnTo>
                            <a:pt x="5043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46" name="Freeform: Shape 17145">
                      <a:extLst>
                        <a:ext uri="{FF2B5EF4-FFF2-40B4-BE49-F238E27FC236}">
                          <a16:creationId xmlns:a16="http://schemas.microsoft.com/office/drawing/2014/main" id="{96D2BC36-F19B-458E-A96E-AA626253B6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3560" y="5591118"/>
                      <a:ext cx="8091" cy="10713"/>
                    </a:xfrm>
                    <a:custGeom>
                      <a:avLst/>
                      <a:gdLst>
                        <a:gd name="connsiteX0" fmla="*/ 5044 w 8091"/>
                        <a:gd name="connsiteY0" fmla="*/ 0 h 10713"/>
                        <a:gd name="connsiteX1" fmla="*/ 186 w 8091"/>
                        <a:gd name="connsiteY1" fmla="*/ 7049 h 10713"/>
                        <a:gd name="connsiteX2" fmla="*/ 8092 w 8091"/>
                        <a:gd name="connsiteY2" fmla="*/ 10382 h 10713"/>
                        <a:gd name="connsiteX3" fmla="*/ 5044 w 8091"/>
                        <a:gd name="connsiteY3" fmla="*/ 0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5044" y="0"/>
                          </a:moveTo>
                          <a:cubicBezTo>
                            <a:pt x="1519" y="953"/>
                            <a:pt x="-671" y="4191"/>
                            <a:pt x="186" y="7049"/>
                          </a:cubicBezTo>
                          <a:cubicBezTo>
                            <a:pt x="1043" y="9906"/>
                            <a:pt x="4567" y="11430"/>
                            <a:pt x="8092" y="10382"/>
                          </a:cubicBezTo>
                          <a:lnTo>
                            <a:pt x="5044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47" name="Freeform: Shape 17146">
                      <a:extLst>
                        <a:ext uri="{FF2B5EF4-FFF2-40B4-BE49-F238E27FC236}">
                          <a16:creationId xmlns:a16="http://schemas.microsoft.com/office/drawing/2014/main" id="{BEF7A4AE-1CD1-4D8A-81C9-DDEB971086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703" y="5581213"/>
                      <a:ext cx="8091" cy="10713"/>
                    </a:xfrm>
                    <a:custGeom>
                      <a:avLst/>
                      <a:gdLst>
                        <a:gd name="connsiteX0" fmla="*/ 5044 w 8091"/>
                        <a:gd name="connsiteY0" fmla="*/ 0 h 10713"/>
                        <a:gd name="connsiteX1" fmla="*/ 186 w 8091"/>
                        <a:gd name="connsiteY1" fmla="*/ 7048 h 10713"/>
                        <a:gd name="connsiteX2" fmla="*/ 8092 w 8091"/>
                        <a:gd name="connsiteY2" fmla="*/ 10382 h 10713"/>
                        <a:gd name="connsiteX3" fmla="*/ 5044 w 8091"/>
                        <a:gd name="connsiteY3" fmla="*/ 0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5044" y="0"/>
                          </a:moveTo>
                          <a:cubicBezTo>
                            <a:pt x="1519" y="1048"/>
                            <a:pt x="-672" y="4191"/>
                            <a:pt x="186" y="7048"/>
                          </a:cubicBezTo>
                          <a:cubicBezTo>
                            <a:pt x="1043" y="9906"/>
                            <a:pt x="4567" y="11430"/>
                            <a:pt x="8092" y="10382"/>
                          </a:cubicBezTo>
                          <a:lnTo>
                            <a:pt x="5044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48" name="Freeform: Shape 17147">
                      <a:extLst>
                        <a:ext uri="{FF2B5EF4-FFF2-40B4-BE49-F238E27FC236}">
                          <a16:creationId xmlns:a16="http://schemas.microsoft.com/office/drawing/2014/main" id="{280E8347-8701-48CF-AA53-E66179A7CF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7845" y="5571402"/>
                      <a:ext cx="7996" cy="10713"/>
                    </a:xfrm>
                    <a:custGeom>
                      <a:avLst/>
                      <a:gdLst>
                        <a:gd name="connsiteX0" fmla="*/ 5044 w 7996"/>
                        <a:gd name="connsiteY0" fmla="*/ 0 h 10713"/>
                        <a:gd name="connsiteX1" fmla="*/ 186 w 7996"/>
                        <a:gd name="connsiteY1" fmla="*/ 7049 h 10713"/>
                        <a:gd name="connsiteX2" fmla="*/ 7996 w 7996"/>
                        <a:gd name="connsiteY2" fmla="*/ 10382 h 10713"/>
                        <a:gd name="connsiteX3" fmla="*/ 5044 w 7996"/>
                        <a:gd name="connsiteY3" fmla="*/ 0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996" h="10713">
                          <a:moveTo>
                            <a:pt x="5044" y="0"/>
                          </a:moveTo>
                          <a:cubicBezTo>
                            <a:pt x="1520" y="1048"/>
                            <a:pt x="-671" y="4191"/>
                            <a:pt x="186" y="7049"/>
                          </a:cubicBezTo>
                          <a:cubicBezTo>
                            <a:pt x="1043" y="9906"/>
                            <a:pt x="4567" y="11430"/>
                            <a:pt x="7996" y="10382"/>
                          </a:cubicBezTo>
                          <a:lnTo>
                            <a:pt x="5044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137" name="Freeform: Shape 17136">
                  <a:extLst>
                    <a:ext uri="{FF2B5EF4-FFF2-40B4-BE49-F238E27FC236}">
                      <a16:creationId xmlns:a16="http://schemas.microsoft.com/office/drawing/2014/main" id="{25FFF0BB-62AA-473A-93E3-DF1057B614E5}"/>
                    </a:ext>
                  </a:extLst>
                </p:cNvPr>
                <p:cNvSpPr/>
                <p:nvPr/>
              </p:nvSpPr>
              <p:spPr>
                <a:xfrm>
                  <a:off x="4064170" y="5577108"/>
                  <a:ext cx="19628" cy="30736"/>
                </a:xfrm>
                <a:custGeom>
                  <a:avLst/>
                  <a:gdLst>
                    <a:gd name="connsiteX0" fmla="*/ 14148 w 19628"/>
                    <a:gd name="connsiteY0" fmla="*/ 30299 h 30736"/>
                    <a:gd name="connsiteX1" fmla="*/ 14243 w 19628"/>
                    <a:gd name="connsiteY1" fmla="*/ 30299 h 30736"/>
                    <a:gd name="connsiteX2" fmla="*/ 14243 w 19628"/>
                    <a:gd name="connsiteY2" fmla="*/ 30299 h 30736"/>
                    <a:gd name="connsiteX3" fmla="*/ 19482 w 19628"/>
                    <a:gd name="connsiteY3" fmla="*/ 23155 h 30736"/>
                    <a:gd name="connsiteX4" fmla="*/ 13386 w 19628"/>
                    <a:gd name="connsiteY4" fmla="*/ 19630 h 30736"/>
                    <a:gd name="connsiteX5" fmla="*/ 16624 w 19628"/>
                    <a:gd name="connsiteY5" fmla="*/ 13344 h 30736"/>
                    <a:gd name="connsiteX6" fmla="*/ 10528 w 19628"/>
                    <a:gd name="connsiteY6" fmla="*/ 9820 h 30736"/>
                    <a:gd name="connsiteX7" fmla="*/ 13767 w 19628"/>
                    <a:gd name="connsiteY7" fmla="*/ 3533 h 30736"/>
                    <a:gd name="connsiteX8" fmla="*/ 5575 w 19628"/>
                    <a:gd name="connsiteY8" fmla="*/ 295 h 30736"/>
                    <a:gd name="connsiteX9" fmla="*/ 5575 w 19628"/>
                    <a:gd name="connsiteY9" fmla="*/ 295 h 30736"/>
                    <a:gd name="connsiteX10" fmla="*/ 5480 w 19628"/>
                    <a:gd name="connsiteY10" fmla="*/ 295 h 30736"/>
                    <a:gd name="connsiteX11" fmla="*/ 5385 w 19628"/>
                    <a:gd name="connsiteY11" fmla="*/ 295 h 30736"/>
                    <a:gd name="connsiteX12" fmla="*/ 5385 w 19628"/>
                    <a:gd name="connsiteY12" fmla="*/ 295 h 30736"/>
                    <a:gd name="connsiteX13" fmla="*/ 146 w 19628"/>
                    <a:gd name="connsiteY13" fmla="*/ 7438 h 30736"/>
                    <a:gd name="connsiteX14" fmla="*/ 6242 w 19628"/>
                    <a:gd name="connsiteY14" fmla="*/ 10963 h 30736"/>
                    <a:gd name="connsiteX15" fmla="*/ 3004 w 19628"/>
                    <a:gd name="connsiteY15" fmla="*/ 17249 h 30736"/>
                    <a:gd name="connsiteX16" fmla="*/ 9100 w 19628"/>
                    <a:gd name="connsiteY16" fmla="*/ 20869 h 30736"/>
                    <a:gd name="connsiteX17" fmla="*/ 5861 w 19628"/>
                    <a:gd name="connsiteY17" fmla="*/ 27155 h 30736"/>
                    <a:gd name="connsiteX18" fmla="*/ 14053 w 19628"/>
                    <a:gd name="connsiteY18" fmla="*/ 30394 h 30736"/>
                    <a:gd name="connsiteX19" fmla="*/ 14053 w 19628"/>
                    <a:gd name="connsiteY19" fmla="*/ 30394 h 30736"/>
                    <a:gd name="connsiteX20" fmla="*/ 14148 w 19628"/>
                    <a:gd name="connsiteY20" fmla="*/ 30299 h 30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628" h="30736">
                      <a:moveTo>
                        <a:pt x="14148" y="30299"/>
                      </a:moveTo>
                      <a:cubicBezTo>
                        <a:pt x="14148" y="30299"/>
                        <a:pt x="14243" y="30299"/>
                        <a:pt x="14243" y="30299"/>
                      </a:cubicBezTo>
                      <a:lnTo>
                        <a:pt x="14243" y="30299"/>
                      </a:lnTo>
                      <a:cubicBezTo>
                        <a:pt x="17958" y="29155"/>
                        <a:pt x="20244" y="26012"/>
                        <a:pt x="19482" y="23155"/>
                      </a:cubicBezTo>
                      <a:cubicBezTo>
                        <a:pt x="18815" y="20869"/>
                        <a:pt x="16244" y="19535"/>
                        <a:pt x="13386" y="19630"/>
                      </a:cubicBezTo>
                      <a:cubicBezTo>
                        <a:pt x="15958" y="18106"/>
                        <a:pt x="17291" y="15630"/>
                        <a:pt x="16624" y="13344"/>
                      </a:cubicBezTo>
                      <a:cubicBezTo>
                        <a:pt x="15958" y="11058"/>
                        <a:pt x="13481" y="9724"/>
                        <a:pt x="10528" y="9820"/>
                      </a:cubicBezTo>
                      <a:cubicBezTo>
                        <a:pt x="13100" y="8296"/>
                        <a:pt x="14434" y="5819"/>
                        <a:pt x="13767" y="3533"/>
                      </a:cubicBezTo>
                      <a:cubicBezTo>
                        <a:pt x="12910" y="771"/>
                        <a:pt x="9290" y="-658"/>
                        <a:pt x="5575" y="295"/>
                      </a:cubicBezTo>
                      <a:lnTo>
                        <a:pt x="5575" y="295"/>
                      </a:lnTo>
                      <a:cubicBezTo>
                        <a:pt x="5575" y="295"/>
                        <a:pt x="5480" y="295"/>
                        <a:pt x="5480" y="295"/>
                      </a:cubicBezTo>
                      <a:cubicBezTo>
                        <a:pt x="5480" y="295"/>
                        <a:pt x="5385" y="295"/>
                        <a:pt x="5385" y="295"/>
                      </a:cubicBezTo>
                      <a:lnTo>
                        <a:pt x="5385" y="295"/>
                      </a:lnTo>
                      <a:cubicBezTo>
                        <a:pt x="1670" y="1438"/>
                        <a:pt x="-616" y="4581"/>
                        <a:pt x="146" y="7438"/>
                      </a:cubicBezTo>
                      <a:cubicBezTo>
                        <a:pt x="813" y="9724"/>
                        <a:pt x="3289" y="11058"/>
                        <a:pt x="6242" y="10963"/>
                      </a:cubicBezTo>
                      <a:cubicBezTo>
                        <a:pt x="3766" y="12487"/>
                        <a:pt x="2337" y="14963"/>
                        <a:pt x="3004" y="17249"/>
                      </a:cubicBezTo>
                      <a:cubicBezTo>
                        <a:pt x="3670" y="19535"/>
                        <a:pt x="6147" y="20869"/>
                        <a:pt x="9100" y="20869"/>
                      </a:cubicBezTo>
                      <a:cubicBezTo>
                        <a:pt x="6528" y="22297"/>
                        <a:pt x="5195" y="24869"/>
                        <a:pt x="5861" y="27155"/>
                      </a:cubicBezTo>
                      <a:cubicBezTo>
                        <a:pt x="6623" y="30013"/>
                        <a:pt x="10338" y="31441"/>
                        <a:pt x="14053" y="30394"/>
                      </a:cubicBezTo>
                      <a:lnTo>
                        <a:pt x="14053" y="30394"/>
                      </a:lnTo>
                      <a:cubicBezTo>
                        <a:pt x="14053" y="30299"/>
                        <a:pt x="14053" y="30299"/>
                        <a:pt x="14148" y="30299"/>
                      </a:cubicBezTo>
                      <a:close/>
                    </a:path>
                  </a:pathLst>
                </a:custGeom>
                <a:solidFill>
                  <a:srgbClr val="785E4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138" name="Graphic 1">
                  <a:extLst>
                    <a:ext uri="{FF2B5EF4-FFF2-40B4-BE49-F238E27FC236}">
                      <a16:creationId xmlns:a16="http://schemas.microsoft.com/office/drawing/2014/main" id="{0766FEFA-7266-4E62-9ABF-EBD2EB51AE97}"/>
                    </a:ext>
                  </a:extLst>
                </p:cNvPr>
                <p:cNvGrpSpPr/>
                <p:nvPr/>
              </p:nvGrpSpPr>
              <p:grpSpPr>
                <a:xfrm>
                  <a:off x="4061850" y="5582703"/>
                  <a:ext cx="16457" cy="21414"/>
                  <a:chOff x="4061850" y="5582703"/>
                  <a:chExt cx="16457" cy="21414"/>
                </a:xfrm>
                <a:solidFill>
                  <a:srgbClr val="785E43"/>
                </a:solidFill>
              </p:grpSpPr>
              <p:sp>
                <p:nvSpPr>
                  <p:cNvPr id="17139" name="Freeform: Shape 17138">
                    <a:extLst>
                      <a:ext uri="{FF2B5EF4-FFF2-40B4-BE49-F238E27FC236}">
                        <a16:creationId xmlns:a16="http://schemas.microsoft.com/office/drawing/2014/main" id="{610175BF-CFE6-42E8-BED0-374D34CDBB50}"/>
                      </a:ext>
                    </a:extLst>
                  </p:cNvPr>
                  <p:cNvSpPr/>
                  <p:nvPr/>
                </p:nvSpPr>
                <p:spPr>
                  <a:xfrm>
                    <a:off x="4067079" y="5582703"/>
                    <a:ext cx="8276" cy="11082"/>
                  </a:xfrm>
                  <a:custGeom>
                    <a:avLst/>
                    <a:gdLst>
                      <a:gd name="connsiteX0" fmla="*/ 3048 w 8276"/>
                      <a:gd name="connsiteY0" fmla="*/ 11083 h 11082"/>
                      <a:gd name="connsiteX1" fmla="*/ 8096 w 8276"/>
                      <a:gd name="connsiteY1" fmla="*/ 3844 h 11082"/>
                      <a:gd name="connsiteX2" fmla="*/ 0 w 8276"/>
                      <a:gd name="connsiteY2" fmla="*/ 320 h 11082"/>
                      <a:gd name="connsiteX3" fmla="*/ 3048 w 8276"/>
                      <a:gd name="connsiteY3" fmla="*/ 11083 h 11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76" h="11082">
                        <a:moveTo>
                          <a:pt x="3048" y="11083"/>
                        </a:moveTo>
                        <a:cubicBezTo>
                          <a:pt x="6668" y="10035"/>
                          <a:pt x="8954" y="6797"/>
                          <a:pt x="8096" y="3844"/>
                        </a:cubicBezTo>
                        <a:cubicBezTo>
                          <a:pt x="7239" y="891"/>
                          <a:pt x="3620" y="-728"/>
                          <a:pt x="0" y="320"/>
                        </a:cubicBezTo>
                        <a:lnTo>
                          <a:pt x="3048" y="11083"/>
                        </a:lnTo>
                        <a:close/>
                      </a:path>
                    </a:pathLst>
                  </a:custGeom>
                  <a:solidFill>
                    <a:srgbClr val="785E4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40" name="Freeform: Shape 17139">
                    <a:extLst>
                      <a:ext uri="{FF2B5EF4-FFF2-40B4-BE49-F238E27FC236}">
                        <a16:creationId xmlns:a16="http://schemas.microsoft.com/office/drawing/2014/main" id="{F54E0FA9-1563-4918-A51F-D15F2DAFBC6B}"/>
                      </a:ext>
                    </a:extLst>
                  </p:cNvPr>
                  <p:cNvSpPr/>
                  <p:nvPr/>
                </p:nvSpPr>
                <p:spPr>
                  <a:xfrm>
                    <a:off x="4069936" y="5592836"/>
                    <a:ext cx="8371" cy="11045"/>
                  </a:xfrm>
                  <a:custGeom>
                    <a:avLst/>
                    <a:gdLst>
                      <a:gd name="connsiteX0" fmla="*/ 3143 w 8371"/>
                      <a:gd name="connsiteY0" fmla="*/ 11046 h 11045"/>
                      <a:gd name="connsiteX1" fmla="*/ 8191 w 8371"/>
                      <a:gd name="connsiteY1" fmla="*/ 3807 h 11045"/>
                      <a:gd name="connsiteX2" fmla="*/ 0 w 8371"/>
                      <a:gd name="connsiteY2" fmla="*/ 283 h 11045"/>
                      <a:gd name="connsiteX3" fmla="*/ 3143 w 8371"/>
                      <a:gd name="connsiteY3" fmla="*/ 11046 h 11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71" h="11045">
                        <a:moveTo>
                          <a:pt x="3143" y="11046"/>
                        </a:moveTo>
                        <a:cubicBezTo>
                          <a:pt x="6763" y="9998"/>
                          <a:pt x="9049" y="6760"/>
                          <a:pt x="8191" y="3807"/>
                        </a:cubicBezTo>
                        <a:cubicBezTo>
                          <a:pt x="7334" y="854"/>
                          <a:pt x="3715" y="-670"/>
                          <a:pt x="0" y="283"/>
                        </a:cubicBezTo>
                        <a:lnTo>
                          <a:pt x="3143" y="11046"/>
                        </a:lnTo>
                        <a:close/>
                      </a:path>
                    </a:pathLst>
                  </a:custGeom>
                  <a:solidFill>
                    <a:srgbClr val="785E4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41" name="Freeform: Shape 17140">
                    <a:extLst>
                      <a:ext uri="{FF2B5EF4-FFF2-40B4-BE49-F238E27FC236}">
                        <a16:creationId xmlns:a16="http://schemas.microsoft.com/office/drawing/2014/main" id="{5467CC45-78F5-4E71-88DA-537D260852E3}"/>
                      </a:ext>
                    </a:extLst>
                  </p:cNvPr>
                  <p:cNvSpPr/>
                  <p:nvPr/>
                </p:nvSpPr>
                <p:spPr>
                  <a:xfrm>
                    <a:off x="4064803" y="5593119"/>
                    <a:ext cx="8276" cy="10998"/>
                  </a:xfrm>
                  <a:custGeom>
                    <a:avLst/>
                    <a:gdLst>
                      <a:gd name="connsiteX0" fmla="*/ 5228 w 8276"/>
                      <a:gd name="connsiteY0" fmla="*/ 0 h 10998"/>
                      <a:gd name="connsiteX1" fmla="*/ 180 w 8276"/>
                      <a:gd name="connsiteY1" fmla="*/ 7239 h 10998"/>
                      <a:gd name="connsiteX2" fmla="*/ 8277 w 8276"/>
                      <a:gd name="connsiteY2" fmla="*/ 10668 h 10998"/>
                      <a:gd name="connsiteX3" fmla="*/ 5228 w 8276"/>
                      <a:gd name="connsiteY3" fmla="*/ 0 h 10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76" h="10998">
                        <a:moveTo>
                          <a:pt x="5228" y="0"/>
                        </a:moveTo>
                        <a:cubicBezTo>
                          <a:pt x="1609" y="1048"/>
                          <a:pt x="-677" y="4286"/>
                          <a:pt x="180" y="7239"/>
                        </a:cubicBezTo>
                        <a:cubicBezTo>
                          <a:pt x="1037" y="10192"/>
                          <a:pt x="4657" y="11716"/>
                          <a:pt x="8277" y="10668"/>
                        </a:cubicBezTo>
                        <a:lnTo>
                          <a:pt x="5228" y="0"/>
                        </a:lnTo>
                        <a:close/>
                      </a:path>
                    </a:pathLst>
                  </a:custGeom>
                  <a:solidFill>
                    <a:srgbClr val="785E4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42" name="Freeform: Shape 17141">
                    <a:extLst>
                      <a:ext uri="{FF2B5EF4-FFF2-40B4-BE49-F238E27FC236}">
                        <a16:creationId xmlns:a16="http://schemas.microsoft.com/office/drawing/2014/main" id="{639C8F93-1C68-4EBA-A5A8-742D17C542C0}"/>
                      </a:ext>
                    </a:extLst>
                  </p:cNvPr>
                  <p:cNvSpPr/>
                  <p:nvPr/>
                </p:nvSpPr>
                <p:spPr>
                  <a:xfrm>
                    <a:off x="4061850" y="5583022"/>
                    <a:ext cx="8276" cy="11045"/>
                  </a:xfrm>
                  <a:custGeom>
                    <a:avLst/>
                    <a:gdLst>
                      <a:gd name="connsiteX0" fmla="*/ 5228 w 8276"/>
                      <a:gd name="connsiteY0" fmla="*/ 0 h 11045"/>
                      <a:gd name="connsiteX1" fmla="*/ 180 w 8276"/>
                      <a:gd name="connsiteY1" fmla="*/ 7239 h 11045"/>
                      <a:gd name="connsiteX2" fmla="*/ 8277 w 8276"/>
                      <a:gd name="connsiteY2" fmla="*/ 10763 h 11045"/>
                      <a:gd name="connsiteX3" fmla="*/ 5228 w 8276"/>
                      <a:gd name="connsiteY3" fmla="*/ 0 h 11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76" h="11045">
                        <a:moveTo>
                          <a:pt x="5228" y="0"/>
                        </a:moveTo>
                        <a:cubicBezTo>
                          <a:pt x="1609" y="1048"/>
                          <a:pt x="-677" y="4286"/>
                          <a:pt x="180" y="7239"/>
                        </a:cubicBezTo>
                        <a:cubicBezTo>
                          <a:pt x="1037" y="10192"/>
                          <a:pt x="4657" y="11716"/>
                          <a:pt x="8277" y="10763"/>
                        </a:cubicBezTo>
                        <a:lnTo>
                          <a:pt x="5228" y="0"/>
                        </a:lnTo>
                        <a:close/>
                      </a:path>
                    </a:pathLst>
                  </a:custGeom>
                  <a:solidFill>
                    <a:srgbClr val="785E4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6870" name="Freeform: Shape 16869">
                <a:extLst>
                  <a:ext uri="{FF2B5EF4-FFF2-40B4-BE49-F238E27FC236}">
                    <a16:creationId xmlns:a16="http://schemas.microsoft.com/office/drawing/2014/main" id="{DBEB3422-30AA-4978-81EE-480F5DAEECD1}"/>
                  </a:ext>
                </a:extLst>
              </p:cNvPr>
              <p:cNvSpPr/>
              <p:nvPr/>
            </p:nvSpPr>
            <p:spPr>
              <a:xfrm>
                <a:off x="4054887" y="5593489"/>
                <a:ext cx="15335" cy="5630"/>
              </a:xfrm>
              <a:custGeom>
                <a:avLst/>
                <a:gdLst>
                  <a:gd name="connsiteX0" fmla="*/ 10954 w 15335"/>
                  <a:gd name="connsiteY0" fmla="*/ 106 h 5630"/>
                  <a:gd name="connsiteX1" fmla="*/ 0 w 15335"/>
                  <a:gd name="connsiteY1" fmla="*/ 2963 h 5630"/>
                  <a:gd name="connsiteX2" fmla="*/ 953 w 15335"/>
                  <a:gd name="connsiteY2" fmla="*/ 5630 h 5630"/>
                  <a:gd name="connsiteX3" fmla="*/ 12287 w 15335"/>
                  <a:gd name="connsiteY3" fmla="*/ 3630 h 5630"/>
                  <a:gd name="connsiteX4" fmla="*/ 15335 w 15335"/>
                  <a:gd name="connsiteY4" fmla="*/ 1058 h 5630"/>
                  <a:gd name="connsiteX5" fmla="*/ 10954 w 15335"/>
                  <a:gd name="connsiteY5" fmla="*/ 106 h 5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35" h="5630">
                    <a:moveTo>
                      <a:pt x="10954" y="106"/>
                    </a:moveTo>
                    <a:cubicBezTo>
                      <a:pt x="10954" y="106"/>
                      <a:pt x="4191" y="-847"/>
                      <a:pt x="0" y="2963"/>
                    </a:cubicBezTo>
                    <a:lnTo>
                      <a:pt x="953" y="5630"/>
                    </a:lnTo>
                    <a:cubicBezTo>
                      <a:pt x="953" y="5630"/>
                      <a:pt x="6953" y="1344"/>
                      <a:pt x="12287" y="3630"/>
                    </a:cubicBezTo>
                    <a:lnTo>
                      <a:pt x="15335" y="1058"/>
                    </a:lnTo>
                    <a:lnTo>
                      <a:pt x="10954" y="106"/>
                    </a:lnTo>
                    <a:close/>
                  </a:path>
                </a:pathLst>
              </a:custGeom>
              <a:solidFill>
                <a:srgbClr val="785E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71" name="Freeform: Shape 16870">
                <a:extLst>
                  <a:ext uri="{FF2B5EF4-FFF2-40B4-BE49-F238E27FC236}">
                    <a16:creationId xmlns:a16="http://schemas.microsoft.com/office/drawing/2014/main" id="{5B6A1664-6638-4E5F-B28F-DD210C6DA1F6}"/>
                  </a:ext>
                </a:extLst>
              </p:cNvPr>
              <p:cNvSpPr/>
              <p:nvPr/>
            </p:nvSpPr>
            <p:spPr>
              <a:xfrm>
                <a:off x="4342637" y="5331075"/>
                <a:ext cx="15335" cy="5630"/>
              </a:xfrm>
              <a:custGeom>
                <a:avLst/>
                <a:gdLst>
                  <a:gd name="connsiteX0" fmla="*/ 10954 w 15335"/>
                  <a:gd name="connsiteY0" fmla="*/ 106 h 5630"/>
                  <a:gd name="connsiteX1" fmla="*/ 0 w 15335"/>
                  <a:gd name="connsiteY1" fmla="*/ 2963 h 5630"/>
                  <a:gd name="connsiteX2" fmla="*/ 952 w 15335"/>
                  <a:gd name="connsiteY2" fmla="*/ 5630 h 5630"/>
                  <a:gd name="connsiteX3" fmla="*/ 12287 w 15335"/>
                  <a:gd name="connsiteY3" fmla="*/ 3630 h 5630"/>
                  <a:gd name="connsiteX4" fmla="*/ 15335 w 15335"/>
                  <a:gd name="connsiteY4" fmla="*/ 1058 h 5630"/>
                  <a:gd name="connsiteX5" fmla="*/ 10954 w 15335"/>
                  <a:gd name="connsiteY5" fmla="*/ 106 h 5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35" h="5630">
                    <a:moveTo>
                      <a:pt x="10954" y="106"/>
                    </a:moveTo>
                    <a:cubicBezTo>
                      <a:pt x="10954" y="106"/>
                      <a:pt x="4191" y="-847"/>
                      <a:pt x="0" y="2963"/>
                    </a:cubicBezTo>
                    <a:lnTo>
                      <a:pt x="952" y="5630"/>
                    </a:lnTo>
                    <a:cubicBezTo>
                      <a:pt x="952" y="5630"/>
                      <a:pt x="6953" y="1344"/>
                      <a:pt x="12287" y="3630"/>
                    </a:cubicBezTo>
                    <a:lnTo>
                      <a:pt x="15335" y="1058"/>
                    </a:lnTo>
                    <a:lnTo>
                      <a:pt x="10954" y="106"/>
                    </a:lnTo>
                    <a:close/>
                  </a:path>
                </a:pathLst>
              </a:custGeom>
              <a:solidFill>
                <a:srgbClr val="785E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72" name="Freeform: Shape 16871">
                <a:extLst>
                  <a:ext uri="{FF2B5EF4-FFF2-40B4-BE49-F238E27FC236}">
                    <a16:creationId xmlns:a16="http://schemas.microsoft.com/office/drawing/2014/main" id="{1365D97B-F3EB-4048-BDC2-C6FE3B139DE4}"/>
                  </a:ext>
                </a:extLst>
              </p:cNvPr>
              <p:cNvSpPr/>
              <p:nvPr/>
            </p:nvSpPr>
            <p:spPr>
              <a:xfrm>
                <a:off x="3793058" y="5427860"/>
                <a:ext cx="4653" cy="15335"/>
              </a:xfrm>
              <a:custGeom>
                <a:avLst/>
                <a:gdLst>
                  <a:gd name="connsiteX0" fmla="*/ 844 w 4653"/>
                  <a:gd name="connsiteY0" fmla="*/ 4001 h 15335"/>
                  <a:gd name="connsiteX1" fmla="*/ 1511 w 4653"/>
                  <a:gd name="connsiteY1" fmla="*/ 15335 h 15335"/>
                  <a:gd name="connsiteX2" fmla="*/ 4273 w 4653"/>
                  <a:gd name="connsiteY2" fmla="*/ 14954 h 15335"/>
                  <a:gd name="connsiteX3" fmla="*/ 4654 w 4653"/>
                  <a:gd name="connsiteY3" fmla="*/ 3524 h 15335"/>
                  <a:gd name="connsiteX4" fmla="*/ 2749 w 4653"/>
                  <a:gd name="connsiteY4" fmla="*/ 0 h 15335"/>
                  <a:gd name="connsiteX5" fmla="*/ 844 w 4653"/>
                  <a:gd name="connsiteY5" fmla="*/ 4001 h 15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53" h="15335">
                    <a:moveTo>
                      <a:pt x="844" y="4001"/>
                    </a:moveTo>
                    <a:cubicBezTo>
                      <a:pt x="844" y="4001"/>
                      <a:pt x="-1442" y="10382"/>
                      <a:pt x="1511" y="15335"/>
                    </a:cubicBezTo>
                    <a:lnTo>
                      <a:pt x="4273" y="14954"/>
                    </a:lnTo>
                    <a:cubicBezTo>
                      <a:pt x="4273" y="14954"/>
                      <a:pt x="1320" y="8192"/>
                      <a:pt x="4654" y="3524"/>
                    </a:cubicBezTo>
                    <a:lnTo>
                      <a:pt x="2749" y="0"/>
                    </a:lnTo>
                    <a:lnTo>
                      <a:pt x="844" y="4001"/>
                    </a:lnTo>
                    <a:close/>
                  </a:path>
                </a:pathLst>
              </a:custGeom>
              <a:solidFill>
                <a:srgbClr val="785E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73" name="Freeform: Shape 16872">
                <a:extLst>
                  <a:ext uri="{FF2B5EF4-FFF2-40B4-BE49-F238E27FC236}">
                    <a16:creationId xmlns:a16="http://schemas.microsoft.com/office/drawing/2014/main" id="{52B99028-6877-4EB8-874E-EDF58A2CC9A3}"/>
                  </a:ext>
                </a:extLst>
              </p:cNvPr>
              <p:cNvSpPr/>
              <p:nvPr/>
            </p:nvSpPr>
            <p:spPr>
              <a:xfrm>
                <a:off x="3918682" y="5421164"/>
                <a:ext cx="71273" cy="71251"/>
              </a:xfrm>
              <a:custGeom>
                <a:avLst/>
                <a:gdLst>
                  <a:gd name="connsiteX0" fmla="*/ 5046 w 71273"/>
                  <a:gd name="connsiteY0" fmla="*/ 17364 h 71251"/>
                  <a:gd name="connsiteX1" fmla="*/ 53909 w 71273"/>
                  <a:gd name="connsiteY1" fmla="*/ 4982 h 71251"/>
                  <a:gd name="connsiteX2" fmla="*/ 66292 w 71273"/>
                  <a:gd name="connsiteY2" fmla="*/ 53845 h 71251"/>
                  <a:gd name="connsiteX3" fmla="*/ 17428 w 71273"/>
                  <a:gd name="connsiteY3" fmla="*/ 66228 h 71251"/>
                  <a:gd name="connsiteX4" fmla="*/ 5046 w 71273"/>
                  <a:gd name="connsiteY4" fmla="*/ 17364 h 71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273" h="71251">
                    <a:moveTo>
                      <a:pt x="5046" y="17364"/>
                    </a:moveTo>
                    <a:cubicBezTo>
                      <a:pt x="15142" y="505"/>
                      <a:pt x="37050" y="-5019"/>
                      <a:pt x="53909" y="4982"/>
                    </a:cubicBezTo>
                    <a:cubicBezTo>
                      <a:pt x="70768" y="15078"/>
                      <a:pt x="76293" y="36986"/>
                      <a:pt x="66292" y="53845"/>
                    </a:cubicBezTo>
                    <a:cubicBezTo>
                      <a:pt x="56195" y="70704"/>
                      <a:pt x="34288" y="76324"/>
                      <a:pt x="17428" y="66228"/>
                    </a:cubicBezTo>
                    <a:cubicBezTo>
                      <a:pt x="474" y="56131"/>
                      <a:pt x="-5051" y="34319"/>
                      <a:pt x="5046" y="17364"/>
                    </a:cubicBezTo>
                    <a:close/>
                  </a:path>
                </a:pathLst>
              </a:custGeom>
              <a:solidFill>
                <a:srgbClr val="C8C8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74" name="Freeform: Shape 16873">
                <a:extLst>
                  <a:ext uri="{FF2B5EF4-FFF2-40B4-BE49-F238E27FC236}">
                    <a16:creationId xmlns:a16="http://schemas.microsoft.com/office/drawing/2014/main" id="{C8A1D2D0-EF8B-4EC0-AC95-5FD797EEA4F9}"/>
                  </a:ext>
                </a:extLst>
              </p:cNvPr>
              <p:cNvSpPr/>
              <p:nvPr/>
            </p:nvSpPr>
            <p:spPr>
              <a:xfrm>
                <a:off x="4171380" y="5659341"/>
                <a:ext cx="71315" cy="71315"/>
              </a:xfrm>
              <a:custGeom>
                <a:avLst/>
                <a:gdLst>
                  <a:gd name="connsiteX0" fmla="*/ 5046 w 71315"/>
                  <a:gd name="connsiteY0" fmla="*/ 17407 h 71315"/>
                  <a:gd name="connsiteX1" fmla="*/ 53909 w 71315"/>
                  <a:gd name="connsiteY1" fmla="*/ 5024 h 71315"/>
                  <a:gd name="connsiteX2" fmla="*/ 66292 w 71315"/>
                  <a:gd name="connsiteY2" fmla="*/ 53888 h 71315"/>
                  <a:gd name="connsiteX3" fmla="*/ 17428 w 71315"/>
                  <a:gd name="connsiteY3" fmla="*/ 66270 h 71315"/>
                  <a:gd name="connsiteX4" fmla="*/ 5046 w 71315"/>
                  <a:gd name="connsiteY4" fmla="*/ 17407 h 71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5" h="71315">
                    <a:moveTo>
                      <a:pt x="5046" y="17407"/>
                    </a:moveTo>
                    <a:cubicBezTo>
                      <a:pt x="15142" y="548"/>
                      <a:pt x="37050" y="-5072"/>
                      <a:pt x="53909" y="5024"/>
                    </a:cubicBezTo>
                    <a:cubicBezTo>
                      <a:pt x="70768" y="15121"/>
                      <a:pt x="76388" y="36933"/>
                      <a:pt x="66292" y="53888"/>
                    </a:cubicBezTo>
                    <a:cubicBezTo>
                      <a:pt x="56195" y="70842"/>
                      <a:pt x="34288" y="76366"/>
                      <a:pt x="17428" y="66270"/>
                    </a:cubicBezTo>
                    <a:cubicBezTo>
                      <a:pt x="474" y="56174"/>
                      <a:pt x="-5051" y="34361"/>
                      <a:pt x="5046" y="17407"/>
                    </a:cubicBezTo>
                    <a:close/>
                  </a:path>
                </a:pathLst>
              </a:custGeom>
              <a:solidFill>
                <a:srgbClr val="C8C8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75" name="Graphic 1">
                <a:extLst>
                  <a:ext uri="{FF2B5EF4-FFF2-40B4-BE49-F238E27FC236}">
                    <a16:creationId xmlns:a16="http://schemas.microsoft.com/office/drawing/2014/main" id="{D21CDCF2-B411-4951-B4BC-6C5AB29DAA80}"/>
                  </a:ext>
                </a:extLst>
              </p:cNvPr>
              <p:cNvGrpSpPr/>
              <p:nvPr/>
            </p:nvGrpSpPr>
            <p:grpSpPr>
              <a:xfrm>
                <a:off x="4170300" y="5698382"/>
                <a:ext cx="18247" cy="37266"/>
                <a:chOff x="4170300" y="5698382"/>
                <a:chExt cx="18247" cy="37266"/>
              </a:xfrm>
              <a:solidFill>
                <a:schemeClr val="accent1"/>
              </a:solidFill>
            </p:grpSpPr>
            <p:sp>
              <p:nvSpPr>
                <p:cNvPr id="17113" name="Freeform: Shape 17112">
                  <a:extLst>
                    <a:ext uri="{FF2B5EF4-FFF2-40B4-BE49-F238E27FC236}">
                      <a16:creationId xmlns:a16="http://schemas.microsoft.com/office/drawing/2014/main" id="{D9669BB4-D56E-458A-9FD8-B717923199B1}"/>
                    </a:ext>
                  </a:extLst>
                </p:cNvPr>
                <p:cNvSpPr/>
                <p:nvPr/>
              </p:nvSpPr>
              <p:spPr>
                <a:xfrm>
                  <a:off x="4170300" y="5698382"/>
                  <a:ext cx="14888" cy="24878"/>
                </a:xfrm>
                <a:custGeom>
                  <a:avLst/>
                  <a:gdLst>
                    <a:gd name="connsiteX0" fmla="*/ 11555 w 14888"/>
                    <a:gd name="connsiteY0" fmla="*/ 9228 h 24878"/>
                    <a:gd name="connsiteX1" fmla="*/ 14889 w 14888"/>
                    <a:gd name="connsiteY1" fmla="*/ 18181 h 24878"/>
                    <a:gd name="connsiteX2" fmla="*/ 10793 w 14888"/>
                    <a:gd name="connsiteY2" fmla="*/ 24468 h 24878"/>
                    <a:gd name="connsiteX3" fmla="*/ 3554 w 14888"/>
                    <a:gd name="connsiteY3" fmla="*/ 22372 h 24878"/>
                    <a:gd name="connsiteX4" fmla="*/ 220 w 14888"/>
                    <a:gd name="connsiteY4" fmla="*/ 13419 h 24878"/>
                    <a:gd name="connsiteX5" fmla="*/ 220 w 14888"/>
                    <a:gd name="connsiteY5" fmla="*/ 4275 h 24878"/>
                    <a:gd name="connsiteX6" fmla="*/ 1744 w 14888"/>
                    <a:gd name="connsiteY6" fmla="*/ 84 h 24878"/>
                    <a:gd name="connsiteX7" fmla="*/ 5649 w 14888"/>
                    <a:gd name="connsiteY7" fmla="*/ 2274 h 24878"/>
                    <a:gd name="connsiteX8" fmla="*/ 11555 w 14888"/>
                    <a:gd name="connsiteY8" fmla="*/ 9228 h 248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888" h="24878">
                      <a:moveTo>
                        <a:pt x="11555" y="9228"/>
                      </a:moveTo>
                      <a:cubicBezTo>
                        <a:pt x="13555" y="12180"/>
                        <a:pt x="14889" y="15324"/>
                        <a:pt x="14889" y="18181"/>
                      </a:cubicBezTo>
                      <a:cubicBezTo>
                        <a:pt x="14889" y="21039"/>
                        <a:pt x="13365" y="23610"/>
                        <a:pt x="10793" y="24468"/>
                      </a:cubicBezTo>
                      <a:cubicBezTo>
                        <a:pt x="8221" y="25515"/>
                        <a:pt x="5459" y="24468"/>
                        <a:pt x="3554" y="22372"/>
                      </a:cubicBezTo>
                      <a:cubicBezTo>
                        <a:pt x="1649" y="20277"/>
                        <a:pt x="601" y="17038"/>
                        <a:pt x="220" y="13419"/>
                      </a:cubicBezTo>
                      <a:cubicBezTo>
                        <a:pt x="-161" y="9894"/>
                        <a:pt x="29" y="6656"/>
                        <a:pt x="220" y="4275"/>
                      </a:cubicBezTo>
                      <a:cubicBezTo>
                        <a:pt x="506" y="1893"/>
                        <a:pt x="887" y="369"/>
                        <a:pt x="1744" y="84"/>
                      </a:cubicBezTo>
                      <a:cubicBezTo>
                        <a:pt x="2601" y="-297"/>
                        <a:pt x="3935" y="655"/>
                        <a:pt x="5649" y="2274"/>
                      </a:cubicBezTo>
                      <a:cubicBezTo>
                        <a:pt x="7364" y="3894"/>
                        <a:pt x="9554" y="6275"/>
                        <a:pt x="11555" y="92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14" name="Freeform: Shape 17113">
                  <a:extLst>
                    <a:ext uri="{FF2B5EF4-FFF2-40B4-BE49-F238E27FC236}">
                      <a16:creationId xmlns:a16="http://schemas.microsoft.com/office/drawing/2014/main" id="{CCF93A4C-7502-49C3-ADCF-D414701F2921}"/>
                    </a:ext>
                  </a:extLst>
                </p:cNvPr>
                <p:cNvSpPr/>
                <p:nvPr/>
              </p:nvSpPr>
              <p:spPr>
                <a:xfrm>
                  <a:off x="4176521" y="5719897"/>
                  <a:ext cx="11810" cy="13716"/>
                </a:xfrm>
                <a:custGeom>
                  <a:avLst/>
                  <a:gdLst>
                    <a:gd name="connsiteX0" fmla="*/ 11811 w 11810"/>
                    <a:gd name="connsiteY0" fmla="*/ 10858 h 13716"/>
                    <a:gd name="connsiteX1" fmla="*/ 4000 w 11810"/>
                    <a:gd name="connsiteY1" fmla="*/ 13716 h 13716"/>
                    <a:gd name="connsiteX2" fmla="*/ 0 w 11810"/>
                    <a:gd name="connsiteY2" fmla="*/ 2858 h 13716"/>
                    <a:gd name="connsiteX3" fmla="*/ 7810 w 11810"/>
                    <a:gd name="connsiteY3" fmla="*/ 0 h 13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10" h="13716">
                      <a:moveTo>
                        <a:pt x="11811" y="10858"/>
                      </a:moveTo>
                      <a:lnTo>
                        <a:pt x="4000" y="13716"/>
                      </a:lnTo>
                      <a:lnTo>
                        <a:pt x="0" y="2858"/>
                      </a:lnTo>
                      <a:lnTo>
                        <a:pt x="781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115" name="Graphic 1">
                  <a:extLst>
                    <a:ext uri="{FF2B5EF4-FFF2-40B4-BE49-F238E27FC236}">
                      <a16:creationId xmlns:a16="http://schemas.microsoft.com/office/drawing/2014/main" id="{10CAFA02-0E12-4E7B-B475-D5752D449437}"/>
                    </a:ext>
                  </a:extLst>
                </p:cNvPr>
                <p:cNvGrpSpPr/>
                <p:nvPr/>
              </p:nvGrpSpPr>
              <p:grpSpPr>
                <a:xfrm>
                  <a:off x="4181248" y="5730920"/>
                  <a:ext cx="7299" cy="4633"/>
                  <a:chOff x="4181248" y="5730920"/>
                  <a:chExt cx="7299" cy="4633"/>
                </a:xfrm>
                <a:solidFill>
                  <a:srgbClr val="333333"/>
                </a:solidFill>
              </p:grpSpPr>
              <p:sp>
                <p:nvSpPr>
                  <p:cNvPr id="17121" name="Freeform: Shape 17120">
                    <a:extLst>
                      <a:ext uri="{FF2B5EF4-FFF2-40B4-BE49-F238E27FC236}">
                        <a16:creationId xmlns:a16="http://schemas.microsoft.com/office/drawing/2014/main" id="{CCDAABA7-1861-456B-B95E-6BD16FBDA205}"/>
                      </a:ext>
                    </a:extLst>
                  </p:cNvPr>
                  <p:cNvSpPr/>
                  <p:nvPr/>
                </p:nvSpPr>
                <p:spPr>
                  <a:xfrm>
                    <a:off x="4181248" y="5730920"/>
                    <a:ext cx="6728" cy="3109"/>
                  </a:xfrm>
                  <a:custGeom>
                    <a:avLst/>
                    <a:gdLst>
                      <a:gd name="connsiteX0" fmla="*/ 6703 w 6728"/>
                      <a:gd name="connsiteY0" fmla="*/ 311 h 3109"/>
                      <a:gd name="connsiteX1" fmla="*/ 6417 w 6728"/>
                      <a:gd name="connsiteY1" fmla="*/ 978 h 3109"/>
                      <a:gd name="connsiteX2" fmla="*/ 702 w 6728"/>
                      <a:gd name="connsiteY2" fmla="*/ 3073 h 3109"/>
                      <a:gd name="connsiteX3" fmla="*/ 36 w 6728"/>
                      <a:gd name="connsiteY3" fmla="*/ 2788 h 3109"/>
                      <a:gd name="connsiteX4" fmla="*/ 36 w 6728"/>
                      <a:gd name="connsiteY4" fmla="*/ 2788 h 3109"/>
                      <a:gd name="connsiteX5" fmla="*/ 321 w 6728"/>
                      <a:gd name="connsiteY5" fmla="*/ 2121 h 3109"/>
                      <a:gd name="connsiteX6" fmla="*/ 6036 w 6728"/>
                      <a:gd name="connsiteY6" fmla="*/ 25 h 3109"/>
                      <a:gd name="connsiteX7" fmla="*/ 6703 w 6728"/>
                      <a:gd name="connsiteY7" fmla="*/ 311 h 3109"/>
                      <a:gd name="connsiteX8" fmla="*/ 6703 w 6728"/>
                      <a:gd name="connsiteY8" fmla="*/ 311 h 3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28" h="3109">
                        <a:moveTo>
                          <a:pt x="6703" y="311"/>
                        </a:moveTo>
                        <a:cubicBezTo>
                          <a:pt x="6798" y="597"/>
                          <a:pt x="6608" y="883"/>
                          <a:pt x="6417" y="978"/>
                        </a:cubicBezTo>
                        <a:lnTo>
                          <a:pt x="702" y="3073"/>
                        </a:lnTo>
                        <a:cubicBezTo>
                          <a:pt x="417" y="3169"/>
                          <a:pt x="131" y="3073"/>
                          <a:pt x="36" y="2788"/>
                        </a:cubicBezTo>
                        <a:lnTo>
                          <a:pt x="36" y="2788"/>
                        </a:lnTo>
                        <a:cubicBezTo>
                          <a:pt x="-60" y="2502"/>
                          <a:pt x="36" y="2311"/>
                          <a:pt x="321" y="2121"/>
                        </a:cubicBezTo>
                        <a:lnTo>
                          <a:pt x="6036" y="25"/>
                        </a:lnTo>
                        <a:cubicBezTo>
                          <a:pt x="6322" y="-70"/>
                          <a:pt x="6608" y="121"/>
                          <a:pt x="6703" y="311"/>
                        </a:cubicBezTo>
                        <a:lnTo>
                          <a:pt x="6703" y="31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22" name="Freeform: Shape 17121">
                    <a:extLst>
                      <a:ext uri="{FF2B5EF4-FFF2-40B4-BE49-F238E27FC236}">
                        <a16:creationId xmlns:a16="http://schemas.microsoft.com/office/drawing/2014/main" id="{7851F3F1-B0EE-4818-8B3E-BBD56D67BA01}"/>
                      </a:ext>
                    </a:extLst>
                  </p:cNvPr>
                  <p:cNvSpPr/>
                  <p:nvPr/>
                </p:nvSpPr>
                <p:spPr>
                  <a:xfrm>
                    <a:off x="4181544" y="5731724"/>
                    <a:ext cx="6718" cy="3067"/>
                  </a:xfrm>
                  <a:custGeom>
                    <a:avLst/>
                    <a:gdLst>
                      <a:gd name="connsiteX0" fmla="*/ 6693 w 6718"/>
                      <a:gd name="connsiteY0" fmla="*/ 269 h 3067"/>
                      <a:gd name="connsiteX1" fmla="*/ 6407 w 6718"/>
                      <a:gd name="connsiteY1" fmla="*/ 936 h 3067"/>
                      <a:gd name="connsiteX2" fmla="*/ 692 w 6718"/>
                      <a:gd name="connsiteY2" fmla="*/ 3032 h 3067"/>
                      <a:gd name="connsiteX3" fmla="*/ 25 w 6718"/>
                      <a:gd name="connsiteY3" fmla="*/ 2746 h 3067"/>
                      <a:gd name="connsiteX4" fmla="*/ 25 w 6718"/>
                      <a:gd name="connsiteY4" fmla="*/ 2746 h 3067"/>
                      <a:gd name="connsiteX5" fmla="*/ 311 w 6718"/>
                      <a:gd name="connsiteY5" fmla="*/ 2174 h 3067"/>
                      <a:gd name="connsiteX6" fmla="*/ 6026 w 6718"/>
                      <a:gd name="connsiteY6" fmla="*/ 79 h 3067"/>
                      <a:gd name="connsiteX7" fmla="*/ 6693 w 6718"/>
                      <a:gd name="connsiteY7" fmla="*/ 269 h 3067"/>
                      <a:gd name="connsiteX8" fmla="*/ 6693 w 6718"/>
                      <a:gd name="connsiteY8" fmla="*/ 269 h 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8" h="3067">
                        <a:moveTo>
                          <a:pt x="6693" y="269"/>
                        </a:moveTo>
                        <a:cubicBezTo>
                          <a:pt x="6788" y="555"/>
                          <a:pt x="6598" y="841"/>
                          <a:pt x="6407" y="936"/>
                        </a:cubicBezTo>
                        <a:lnTo>
                          <a:pt x="692" y="3032"/>
                        </a:lnTo>
                        <a:cubicBezTo>
                          <a:pt x="406" y="3127"/>
                          <a:pt x="120" y="3032"/>
                          <a:pt x="25" y="2746"/>
                        </a:cubicBezTo>
                        <a:lnTo>
                          <a:pt x="25" y="2746"/>
                        </a:lnTo>
                        <a:cubicBezTo>
                          <a:pt x="-70" y="2555"/>
                          <a:pt x="120" y="2174"/>
                          <a:pt x="311" y="2174"/>
                        </a:cubicBezTo>
                        <a:lnTo>
                          <a:pt x="6026" y="79"/>
                        </a:lnTo>
                        <a:cubicBezTo>
                          <a:pt x="6312" y="-112"/>
                          <a:pt x="6598" y="79"/>
                          <a:pt x="6693" y="269"/>
                        </a:cubicBezTo>
                        <a:lnTo>
                          <a:pt x="6693" y="269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23" name="Freeform: Shape 17122">
                    <a:extLst>
                      <a:ext uri="{FF2B5EF4-FFF2-40B4-BE49-F238E27FC236}">
                        <a16:creationId xmlns:a16="http://schemas.microsoft.com/office/drawing/2014/main" id="{C5DF05C7-55F3-4DDC-AE37-59FAE3EAF011}"/>
                      </a:ext>
                    </a:extLst>
                  </p:cNvPr>
                  <p:cNvSpPr/>
                  <p:nvPr/>
                </p:nvSpPr>
                <p:spPr>
                  <a:xfrm>
                    <a:off x="4181830" y="5732529"/>
                    <a:ext cx="6718" cy="3024"/>
                  </a:xfrm>
                  <a:custGeom>
                    <a:avLst/>
                    <a:gdLst>
                      <a:gd name="connsiteX0" fmla="*/ 6693 w 6718"/>
                      <a:gd name="connsiteY0" fmla="*/ 321 h 3024"/>
                      <a:gd name="connsiteX1" fmla="*/ 6407 w 6718"/>
                      <a:gd name="connsiteY1" fmla="*/ 893 h 3024"/>
                      <a:gd name="connsiteX2" fmla="*/ 692 w 6718"/>
                      <a:gd name="connsiteY2" fmla="*/ 2988 h 3024"/>
                      <a:gd name="connsiteX3" fmla="*/ 25 w 6718"/>
                      <a:gd name="connsiteY3" fmla="*/ 2703 h 3024"/>
                      <a:gd name="connsiteX4" fmla="*/ 25 w 6718"/>
                      <a:gd name="connsiteY4" fmla="*/ 2703 h 3024"/>
                      <a:gd name="connsiteX5" fmla="*/ 311 w 6718"/>
                      <a:gd name="connsiteY5" fmla="*/ 2131 h 3024"/>
                      <a:gd name="connsiteX6" fmla="*/ 6026 w 6718"/>
                      <a:gd name="connsiteY6" fmla="*/ 36 h 3024"/>
                      <a:gd name="connsiteX7" fmla="*/ 6693 w 6718"/>
                      <a:gd name="connsiteY7" fmla="*/ 321 h 3024"/>
                      <a:gd name="connsiteX8" fmla="*/ 6693 w 6718"/>
                      <a:gd name="connsiteY8" fmla="*/ 321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8" h="3024">
                        <a:moveTo>
                          <a:pt x="6693" y="321"/>
                        </a:moveTo>
                        <a:cubicBezTo>
                          <a:pt x="6788" y="512"/>
                          <a:pt x="6598" y="798"/>
                          <a:pt x="6407" y="893"/>
                        </a:cubicBezTo>
                        <a:lnTo>
                          <a:pt x="692" y="2988"/>
                        </a:lnTo>
                        <a:cubicBezTo>
                          <a:pt x="406" y="3084"/>
                          <a:pt x="120" y="2988"/>
                          <a:pt x="25" y="2703"/>
                        </a:cubicBezTo>
                        <a:lnTo>
                          <a:pt x="25" y="2703"/>
                        </a:lnTo>
                        <a:cubicBezTo>
                          <a:pt x="-70" y="2417"/>
                          <a:pt x="120" y="2226"/>
                          <a:pt x="311" y="2131"/>
                        </a:cubicBezTo>
                        <a:lnTo>
                          <a:pt x="6026" y="36"/>
                        </a:lnTo>
                        <a:cubicBezTo>
                          <a:pt x="6312" y="-60"/>
                          <a:pt x="6598" y="36"/>
                          <a:pt x="6693" y="321"/>
                        </a:cubicBezTo>
                        <a:lnTo>
                          <a:pt x="6693" y="32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116" name="Graphic 1">
                  <a:extLst>
                    <a:ext uri="{FF2B5EF4-FFF2-40B4-BE49-F238E27FC236}">
                      <a16:creationId xmlns:a16="http://schemas.microsoft.com/office/drawing/2014/main" id="{A18C42F8-28F5-4965-9AA9-44FAF318B20E}"/>
                    </a:ext>
                  </a:extLst>
                </p:cNvPr>
                <p:cNvGrpSpPr/>
                <p:nvPr/>
              </p:nvGrpSpPr>
              <p:grpSpPr>
                <a:xfrm>
                  <a:off x="4175283" y="5713229"/>
                  <a:ext cx="7715" cy="9143"/>
                  <a:chOff x="4175283" y="5713229"/>
                  <a:chExt cx="7715" cy="9143"/>
                </a:xfrm>
                <a:solidFill>
                  <a:srgbClr val="000000"/>
                </a:solidFill>
              </p:grpSpPr>
              <p:sp>
                <p:nvSpPr>
                  <p:cNvPr id="17118" name="Freeform: Shape 17117">
                    <a:extLst>
                      <a:ext uri="{FF2B5EF4-FFF2-40B4-BE49-F238E27FC236}">
                        <a16:creationId xmlns:a16="http://schemas.microsoft.com/office/drawing/2014/main" id="{824CAF5B-E9F7-4E22-BC62-FCF11D407B62}"/>
                      </a:ext>
                    </a:extLst>
                  </p:cNvPr>
                  <p:cNvSpPr/>
                  <p:nvPr/>
                </p:nvSpPr>
                <p:spPr>
                  <a:xfrm>
                    <a:off x="4175283" y="5715229"/>
                    <a:ext cx="3048" cy="7143"/>
                  </a:xfrm>
                  <a:custGeom>
                    <a:avLst/>
                    <a:gdLst>
                      <a:gd name="connsiteX0" fmla="*/ 0 w 3048"/>
                      <a:gd name="connsiteY0" fmla="*/ 95 h 7143"/>
                      <a:gd name="connsiteX1" fmla="*/ 476 w 3048"/>
                      <a:gd name="connsiteY1" fmla="*/ 0 h 7143"/>
                      <a:gd name="connsiteX2" fmla="*/ 3048 w 3048"/>
                      <a:gd name="connsiteY2" fmla="*/ 6953 h 7143"/>
                      <a:gd name="connsiteX3" fmla="*/ 2572 w 3048"/>
                      <a:gd name="connsiteY3" fmla="*/ 7144 h 7143"/>
                      <a:gd name="connsiteX4" fmla="*/ 0 w 3048"/>
                      <a:gd name="connsiteY4" fmla="*/ 95 h 7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7143">
                        <a:moveTo>
                          <a:pt x="0" y="95"/>
                        </a:moveTo>
                        <a:lnTo>
                          <a:pt x="476" y="0"/>
                        </a:lnTo>
                        <a:lnTo>
                          <a:pt x="3048" y="6953"/>
                        </a:lnTo>
                        <a:lnTo>
                          <a:pt x="2572" y="7144"/>
                        </a:lnTo>
                        <a:lnTo>
                          <a:pt x="0" y="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19" name="Freeform: Shape 17118">
                    <a:extLst>
                      <a:ext uri="{FF2B5EF4-FFF2-40B4-BE49-F238E27FC236}">
                        <a16:creationId xmlns:a16="http://schemas.microsoft.com/office/drawing/2014/main" id="{9124B96A-6EAB-4029-AE64-04056DDB965E}"/>
                      </a:ext>
                    </a:extLst>
                  </p:cNvPr>
                  <p:cNvSpPr/>
                  <p:nvPr/>
                </p:nvSpPr>
                <p:spPr>
                  <a:xfrm>
                    <a:off x="4179950" y="5713420"/>
                    <a:ext cx="3048" cy="7239"/>
                  </a:xfrm>
                  <a:custGeom>
                    <a:avLst/>
                    <a:gdLst>
                      <a:gd name="connsiteX0" fmla="*/ 0 w 3048"/>
                      <a:gd name="connsiteY0" fmla="*/ 190 h 7239"/>
                      <a:gd name="connsiteX1" fmla="*/ 476 w 3048"/>
                      <a:gd name="connsiteY1" fmla="*/ 0 h 7239"/>
                      <a:gd name="connsiteX2" fmla="*/ 3048 w 3048"/>
                      <a:gd name="connsiteY2" fmla="*/ 7048 h 7239"/>
                      <a:gd name="connsiteX3" fmla="*/ 2572 w 3048"/>
                      <a:gd name="connsiteY3" fmla="*/ 7239 h 7239"/>
                      <a:gd name="connsiteX4" fmla="*/ 0 w 3048"/>
                      <a:gd name="connsiteY4" fmla="*/ 190 h 7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7239">
                        <a:moveTo>
                          <a:pt x="0" y="190"/>
                        </a:moveTo>
                        <a:lnTo>
                          <a:pt x="476" y="0"/>
                        </a:lnTo>
                        <a:lnTo>
                          <a:pt x="3048" y="7048"/>
                        </a:lnTo>
                        <a:lnTo>
                          <a:pt x="2572" y="7239"/>
                        </a:lnTo>
                        <a:lnTo>
                          <a:pt x="0" y="1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20" name="Freeform: Shape 17119">
                    <a:extLst>
                      <a:ext uri="{FF2B5EF4-FFF2-40B4-BE49-F238E27FC236}">
                        <a16:creationId xmlns:a16="http://schemas.microsoft.com/office/drawing/2014/main" id="{431DF88E-7650-42B7-AEAB-4F229C867FF6}"/>
                      </a:ext>
                    </a:extLst>
                  </p:cNvPr>
                  <p:cNvSpPr/>
                  <p:nvPr/>
                </p:nvSpPr>
                <p:spPr>
                  <a:xfrm>
                    <a:off x="4175283" y="5713229"/>
                    <a:ext cx="5491" cy="2389"/>
                  </a:xfrm>
                  <a:custGeom>
                    <a:avLst/>
                    <a:gdLst>
                      <a:gd name="connsiteX0" fmla="*/ 1524 w 5491"/>
                      <a:gd name="connsiteY0" fmla="*/ 2191 h 2389"/>
                      <a:gd name="connsiteX1" fmla="*/ 1238 w 5491"/>
                      <a:gd name="connsiteY1" fmla="*/ 1429 h 2389"/>
                      <a:gd name="connsiteX2" fmla="*/ 1238 w 5491"/>
                      <a:gd name="connsiteY2" fmla="*/ 1429 h 2389"/>
                      <a:gd name="connsiteX3" fmla="*/ 953 w 5491"/>
                      <a:gd name="connsiteY3" fmla="*/ 1333 h 2389"/>
                      <a:gd name="connsiteX4" fmla="*/ 953 w 5491"/>
                      <a:gd name="connsiteY4" fmla="*/ 1333 h 2389"/>
                      <a:gd name="connsiteX5" fmla="*/ 762 w 5491"/>
                      <a:gd name="connsiteY5" fmla="*/ 1429 h 2389"/>
                      <a:gd name="connsiteX6" fmla="*/ 762 w 5491"/>
                      <a:gd name="connsiteY6" fmla="*/ 1429 h 2389"/>
                      <a:gd name="connsiteX7" fmla="*/ 571 w 5491"/>
                      <a:gd name="connsiteY7" fmla="*/ 1810 h 2389"/>
                      <a:gd name="connsiteX8" fmla="*/ 571 w 5491"/>
                      <a:gd name="connsiteY8" fmla="*/ 1810 h 2389"/>
                      <a:gd name="connsiteX9" fmla="*/ 571 w 5491"/>
                      <a:gd name="connsiteY9" fmla="*/ 2000 h 2389"/>
                      <a:gd name="connsiteX10" fmla="*/ 571 w 5491"/>
                      <a:gd name="connsiteY10" fmla="*/ 2000 h 2389"/>
                      <a:gd name="connsiteX11" fmla="*/ 571 w 5491"/>
                      <a:gd name="connsiteY11" fmla="*/ 2000 h 2389"/>
                      <a:gd name="connsiteX12" fmla="*/ 286 w 5491"/>
                      <a:gd name="connsiteY12" fmla="*/ 2286 h 2389"/>
                      <a:gd name="connsiteX13" fmla="*/ 286 w 5491"/>
                      <a:gd name="connsiteY13" fmla="*/ 2286 h 2389"/>
                      <a:gd name="connsiteX14" fmla="*/ 0 w 5491"/>
                      <a:gd name="connsiteY14" fmla="*/ 2000 h 2389"/>
                      <a:gd name="connsiteX15" fmla="*/ 0 w 5491"/>
                      <a:gd name="connsiteY15" fmla="*/ 2000 h 2389"/>
                      <a:gd name="connsiteX16" fmla="*/ 0 w 5491"/>
                      <a:gd name="connsiteY16" fmla="*/ 1810 h 2389"/>
                      <a:gd name="connsiteX17" fmla="*/ 0 w 5491"/>
                      <a:gd name="connsiteY17" fmla="*/ 1810 h 2389"/>
                      <a:gd name="connsiteX18" fmla="*/ 476 w 5491"/>
                      <a:gd name="connsiteY18" fmla="*/ 1048 h 2389"/>
                      <a:gd name="connsiteX19" fmla="*/ 476 w 5491"/>
                      <a:gd name="connsiteY19" fmla="*/ 1048 h 2389"/>
                      <a:gd name="connsiteX20" fmla="*/ 1048 w 5491"/>
                      <a:gd name="connsiteY20" fmla="*/ 857 h 2389"/>
                      <a:gd name="connsiteX21" fmla="*/ 1048 w 5491"/>
                      <a:gd name="connsiteY21" fmla="*/ 857 h 2389"/>
                      <a:gd name="connsiteX22" fmla="*/ 1429 w 5491"/>
                      <a:gd name="connsiteY22" fmla="*/ 952 h 2389"/>
                      <a:gd name="connsiteX23" fmla="*/ 1429 w 5491"/>
                      <a:gd name="connsiteY23" fmla="*/ 952 h 2389"/>
                      <a:gd name="connsiteX24" fmla="*/ 2000 w 5491"/>
                      <a:gd name="connsiteY24" fmla="*/ 571 h 2389"/>
                      <a:gd name="connsiteX25" fmla="*/ 2000 w 5491"/>
                      <a:gd name="connsiteY25" fmla="*/ 571 h 2389"/>
                      <a:gd name="connsiteX26" fmla="*/ 2191 w 5491"/>
                      <a:gd name="connsiteY26" fmla="*/ 571 h 2389"/>
                      <a:gd name="connsiteX27" fmla="*/ 2191 w 5491"/>
                      <a:gd name="connsiteY27" fmla="*/ 571 h 2389"/>
                      <a:gd name="connsiteX28" fmla="*/ 2667 w 5491"/>
                      <a:gd name="connsiteY28" fmla="*/ 667 h 2389"/>
                      <a:gd name="connsiteX29" fmla="*/ 2667 w 5491"/>
                      <a:gd name="connsiteY29" fmla="*/ 667 h 2389"/>
                      <a:gd name="connsiteX30" fmla="*/ 3143 w 5491"/>
                      <a:gd name="connsiteY30" fmla="*/ 381 h 2389"/>
                      <a:gd name="connsiteX31" fmla="*/ 3143 w 5491"/>
                      <a:gd name="connsiteY31" fmla="*/ 381 h 2389"/>
                      <a:gd name="connsiteX32" fmla="*/ 3334 w 5491"/>
                      <a:gd name="connsiteY32" fmla="*/ 381 h 2389"/>
                      <a:gd name="connsiteX33" fmla="*/ 3334 w 5491"/>
                      <a:gd name="connsiteY33" fmla="*/ 381 h 2389"/>
                      <a:gd name="connsiteX34" fmla="*/ 3715 w 5491"/>
                      <a:gd name="connsiteY34" fmla="*/ 476 h 2389"/>
                      <a:gd name="connsiteX35" fmla="*/ 3715 w 5491"/>
                      <a:gd name="connsiteY35" fmla="*/ 476 h 2389"/>
                      <a:gd name="connsiteX36" fmla="*/ 4763 w 5491"/>
                      <a:gd name="connsiteY36" fmla="*/ 0 h 2389"/>
                      <a:gd name="connsiteX37" fmla="*/ 4763 w 5491"/>
                      <a:gd name="connsiteY37" fmla="*/ 0 h 2389"/>
                      <a:gd name="connsiteX38" fmla="*/ 5429 w 5491"/>
                      <a:gd name="connsiteY38" fmla="*/ 286 h 2389"/>
                      <a:gd name="connsiteX39" fmla="*/ 5429 w 5491"/>
                      <a:gd name="connsiteY39" fmla="*/ 286 h 2389"/>
                      <a:gd name="connsiteX40" fmla="*/ 5334 w 5491"/>
                      <a:gd name="connsiteY40" fmla="*/ 667 h 2389"/>
                      <a:gd name="connsiteX41" fmla="*/ 5334 w 5491"/>
                      <a:gd name="connsiteY41" fmla="*/ 667 h 2389"/>
                      <a:gd name="connsiteX42" fmla="*/ 4953 w 5491"/>
                      <a:gd name="connsiteY42" fmla="*/ 571 h 2389"/>
                      <a:gd name="connsiteX43" fmla="*/ 4953 w 5491"/>
                      <a:gd name="connsiteY43" fmla="*/ 571 h 2389"/>
                      <a:gd name="connsiteX44" fmla="*/ 4763 w 5491"/>
                      <a:gd name="connsiteY44" fmla="*/ 476 h 2389"/>
                      <a:gd name="connsiteX45" fmla="*/ 4763 w 5491"/>
                      <a:gd name="connsiteY45" fmla="*/ 476 h 2389"/>
                      <a:gd name="connsiteX46" fmla="*/ 4191 w 5491"/>
                      <a:gd name="connsiteY46" fmla="*/ 762 h 2389"/>
                      <a:gd name="connsiteX47" fmla="*/ 4191 w 5491"/>
                      <a:gd name="connsiteY47" fmla="*/ 762 h 2389"/>
                      <a:gd name="connsiteX48" fmla="*/ 4572 w 5491"/>
                      <a:gd name="connsiteY48" fmla="*/ 1524 h 2389"/>
                      <a:gd name="connsiteX49" fmla="*/ 4572 w 5491"/>
                      <a:gd name="connsiteY49" fmla="*/ 1524 h 2389"/>
                      <a:gd name="connsiteX50" fmla="*/ 4477 w 5491"/>
                      <a:gd name="connsiteY50" fmla="*/ 1905 h 2389"/>
                      <a:gd name="connsiteX51" fmla="*/ 4477 w 5491"/>
                      <a:gd name="connsiteY51" fmla="*/ 1905 h 2389"/>
                      <a:gd name="connsiteX52" fmla="*/ 4096 w 5491"/>
                      <a:gd name="connsiteY52" fmla="*/ 2095 h 2389"/>
                      <a:gd name="connsiteX53" fmla="*/ 4096 w 5491"/>
                      <a:gd name="connsiteY53" fmla="*/ 2095 h 2389"/>
                      <a:gd name="connsiteX54" fmla="*/ 3620 w 5491"/>
                      <a:gd name="connsiteY54" fmla="*/ 1714 h 2389"/>
                      <a:gd name="connsiteX55" fmla="*/ 3620 w 5491"/>
                      <a:gd name="connsiteY55" fmla="*/ 1714 h 2389"/>
                      <a:gd name="connsiteX56" fmla="*/ 3524 w 5491"/>
                      <a:gd name="connsiteY56" fmla="*/ 1905 h 2389"/>
                      <a:gd name="connsiteX57" fmla="*/ 3524 w 5491"/>
                      <a:gd name="connsiteY57" fmla="*/ 1905 h 2389"/>
                      <a:gd name="connsiteX58" fmla="*/ 3238 w 5491"/>
                      <a:gd name="connsiteY58" fmla="*/ 2000 h 2389"/>
                      <a:gd name="connsiteX59" fmla="*/ 3238 w 5491"/>
                      <a:gd name="connsiteY59" fmla="*/ 2000 h 2389"/>
                      <a:gd name="connsiteX60" fmla="*/ 2572 w 5491"/>
                      <a:gd name="connsiteY60" fmla="*/ 1048 h 2389"/>
                      <a:gd name="connsiteX61" fmla="*/ 2572 w 5491"/>
                      <a:gd name="connsiteY61" fmla="*/ 1048 h 2389"/>
                      <a:gd name="connsiteX62" fmla="*/ 2286 w 5491"/>
                      <a:gd name="connsiteY62" fmla="*/ 952 h 2389"/>
                      <a:gd name="connsiteX63" fmla="*/ 2286 w 5491"/>
                      <a:gd name="connsiteY63" fmla="*/ 952 h 2389"/>
                      <a:gd name="connsiteX64" fmla="*/ 2286 w 5491"/>
                      <a:gd name="connsiteY64" fmla="*/ 952 h 2389"/>
                      <a:gd name="connsiteX65" fmla="*/ 2286 w 5491"/>
                      <a:gd name="connsiteY65" fmla="*/ 952 h 2389"/>
                      <a:gd name="connsiteX66" fmla="*/ 2096 w 5491"/>
                      <a:gd name="connsiteY66" fmla="*/ 1048 h 2389"/>
                      <a:gd name="connsiteX67" fmla="*/ 2096 w 5491"/>
                      <a:gd name="connsiteY67" fmla="*/ 1048 h 2389"/>
                      <a:gd name="connsiteX68" fmla="*/ 2572 w 5491"/>
                      <a:gd name="connsiteY68" fmla="*/ 1905 h 2389"/>
                      <a:gd name="connsiteX69" fmla="*/ 2572 w 5491"/>
                      <a:gd name="connsiteY69" fmla="*/ 1905 h 2389"/>
                      <a:gd name="connsiteX70" fmla="*/ 2572 w 5491"/>
                      <a:gd name="connsiteY70" fmla="*/ 1905 h 2389"/>
                      <a:gd name="connsiteX71" fmla="*/ 2191 w 5491"/>
                      <a:gd name="connsiteY71" fmla="*/ 2286 h 2389"/>
                      <a:gd name="connsiteX72" fmla="*/ 2191 w 5491"/>
                      <a:gd name="connsiteY72" fmla="*/ 2286 h 2389"/>
                      <a:gd name="connsiteX73" fmla="*/ 1524 w 5491"/>
                      <a:gd name="connsiteY73" fmla="*/ 2191 h 2389"/>
                      <a:gd name="connsiteX74" fmla="*/ 1524 w 5491"/>
                      <a:gd name="connsiteY74" fmla="*/ 2191 h 2389"/>
                      <a:gd name="connsiteX75" fmla="*/ 3143 w 5491"/>
                      <a:gd name="connsiteY75" fmla="*/ 1238 h 2389"/>
                      <a:gd name="connsiteX76" fmla="*/ 3143 w 5491"/>
                      <a:gd name="connsiteY76" fmla="*/ 1143 h 2389"/>
                      <a:gd name="connsiteX77" fmla="*/ 3143 w 5491"/>
                      <a:gd name="connsiteY77" fmla="*/ 1143 h 2389"/>
                      <a:gd name="connsiteX78" fmla="*/ 3143 w 5491"/>
                      <a:gd name="connsiteY78" fmla="*/ 952 h 2389"/>
                      <a:gd name="connsiteX79" fmla="*/ 3143 w 5491"/>
                      <a:gd name="connsiteY79" fmla="*/ 952 h 2389"/>
                      <a:gd name="connsiteX80" fmla="*/ 3048 w 5491"/>
                      <a:gd name="connsiteY80" fmla="*/ 952 h 2389"/>
                      <a:gd name="connsiteX81" fmla="*/ 3048 w 5491"/>
                      <a:gd name="connsiteY81" fmla="*/ 952 h 2389"/>
                      <a:gd name="connsiteX82" fmla="*/ 3048 w 5491"/>
                      <a:gd name="connsiteY82" fmla="*/ 952 h 2389"/>
                      <a:gd name="connsiteX83" fmla="*/ 3048 w 5491"/>
                      <a:gd name="connsiteY83" fmla="*/ 952 h 2389"/>
                      <a:gd name="connsiteX84" fmla="*/ 2953 w 5491"/>
                      <a:gd name="connsiteY84" fmla="*/ 952 h 2389"/>
                      <a:gd name="connsiteX85" fmla="*/ 2953 w 5491"/>
                      <a:gd name="connsiteY85" fmla="*/ 952 h 2389"/>
                      <a:gd name="connsiteX86" fmla="*/ 3143 w 5491"/>
                      <a:gd name="connsiteY86" fmla="*/ 1238 h 2389"/>
                      <a:gd name="connsiteX87" fmla="*/ 3143 w 5491"/>
                      <a:gd name="connsiteY87" fmla="*/ 1238 h 2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</a:cxnLst>
                    <a:rect l="l" t="t" r="r" b="b"/>
                    <a:pathLst>
                      <a:path w="5491" h="2389">
                        <a:moveTo>
                          <a:pt x="1524" y="2191"/>
                        </a:moveTo>
                        <a:cubicBezTo>
                          <a:pt x="1333" y="2000"/>
                          <a:pt x="1238" y="1714"/>
                          <a:pt x="1238" y="1429"/>
                        </a:cubicBezTo>
                        <a:lnTo>
                          <a:pt x="1238" y="1429"/>
                        </a:lnTo>
                        <a:cubicBezTo>
                          <a:pt x="1143" y="1429"/>
                          <a:pt x="1048" y="1333"/>
                          <a:pt x="953" y="1333"/>
                        </a:cubicBezTo>
                        <a:lnTo>
                          <a:pt x="953" y="1333"/>
                        </a:lnTo>
                        <a:cubicBezTo>
                          <a:pt x="857" y="1333"/>
                          <a:pt x="762" y="1333"/>
                          <a:pt x="762" y="1429"/>
                        </a:cubicBezTo>
                        <a:lnTo>
                          <a:pt x="762" y="1429"/>
                        </a:lnTo>
                        <a:cubicBezTo>
                          <a:pt x="571" y="1619"/>
                          <a:pt x="571" y="1619"/>
                          <a:pt x="571" y="1810"/>
                        </a:cubicBezTo>
                        <a:lnTo>
                          <a:pt x="571" y="1810"/>
                        </a:lnTo>
                        <a:cubicBezTo>
                          <a:pt x="571" y="1810"/>
                          <a:pt x="571" y="1905"/>
                          <a:pt x="571" y="2000"/>
                        </a:cubicBezTo>
                        <a:lnTo>
                          <a:pt x="571" y="2000"/>
                        </a:lnTo>
                        <a:lnTo>
                          <a:pt x="571" y="2000"/>
                        </a:lnTo>
                        <a:cubicBezTo>
                          <a:pt x="571" y="2191"/>
                          <a:pt x="476" y="2286"/>
                          <a:pt x="286" y="2286"/>
                        </a:cubicBezTo>
                        <a:lnTo>
                          <a:pt x="286" y="2286"/>
                        </a:lnTo>
                        <a:cubicBezTo>
                          <a:pt x="95" y="2286"/>
                          <a:pt x="0" y="2191"/>
                          <a:pt x="0" y="2000"/>
                        </a:cubicBezTo>
                        <a:lnTo>
                          <a:pt x="0" y="2000"/>
                        </a:lnTo>
                        <a:cubicBezTo>
                          <a:pt x="0" y="2000"/>
                          <a:pt x="0" y="1905"/>
                          <a:pt x="0" y="1810"/>
                        </a:cubicBezTo>
                        <a:lnTo>
                          <a:pt x="0" y="1810"/>
                        </a:lnTo>
                        <a:cubicBezTo>
                          <a:pt x="0" y="1619"/>
                          <a:pt x="95" y="1238"/>
                          <a:pt x="476" y="1048"/>
                        </a:cubicBezTo>
                        <a:lnTo>
                          <a:pt x="476" y="1048"/>
                        </a:lnTo>
                        <a:cubicBezTo>
                          <a:pt x="667" y="952"/>
                          <a:pt x="857" y="857"/>
                          <a:pt x="1048" y="857"/>
                        </a:cubicBezTo>
                        <a:lnTo>
                          <a:pt x="1048" y="857"/>
                        </a:lnTo>
                        <a:cubicBezTo>
                          <a:pt x="1238" y="857"/>
                          <a:pt x="1333" y="857"/>
                          <a:pt x="1429" y="952"/>
                        </a:cubicBezTo>
                        <a:lnTo>
                          <a:pt x="1429" y="952"/>
                        </a:lnTo>
                        <a:cubicBezTo>
                          <a:pt x="1524" y="762"/>
                          <a:pt x="1714" y="571"/>
                          <a:pt x="2000" y="571"/>
                        </a:cubicBezTo>
                        <a:lnTo>
                          <a:pt x="2000" y="571"/>
                        </a:lnTo>
                        <a:cubicBezTo>
                          <a:pt x="2000" y="571"/>
                          <a:pt x="2096" y="571"/>
                          <a:pt x="2191" y="571"/>
                        </a:cubicBezTo>
                        <a:lnTo>
                          <a:pt x="2191" y="571"/>
                        </a:lnTo>
                        <a:cubicBezTo>
                          <a:pt x="2381" y="571"/>
                          <a:pt x="2476" y="667"/>
                          <a:pt x="2667" y="667"/>
                        </a:cubicBezTo>
                        <a:lnTo>
                          <a:pt x="2667" y="667"/>
                        </a:lnTo>
                        <a:cubicBezTo>
                          <a:pt x="2762" y="571"/>
                          <a:pt x="2953" y="476"/>
                          <a:pt x="3143" y="381"/>
                        </a:cubicBezTo>
                        <a:lnTo>
                          <a:pt x="3143" y="381"/>
                        </a:lnTo>
                        <a:cubicBezTo>
                          <a:pt x="3143" y="381"/>
                          <a:pt x="3238" y="381"/>
                          <a:pt x="3334" y="381"/>
                        </a:cubicBezTo>
                        <a:lnTo>
                          <a:pt x="3334" y="381"/>
                        </a:lnTo>
                        <a:cubicBezTo>
                          <a:pt x="3429" y="381"/>
                          <a:pt x="3524" y="381"/>
                          <a:pt x="3715" y="476"/>
                        </a:cubicBezTo>
                        <a:lnTo>
                          <a:pt x="3715" y="476"/>
                        </a:lnTo>
                        <a:cubicBezTo>
                          <a:pt x="4000" y="190"/>
                          <a:pt x="4381" y="0"/>
                          <a:pt x="4763" y="0"/>
                        </a:cubicBezTo>
                        <a:lnTo>
                          <a:pt x="4763" y="0"/>
                        </a:lnTo>
                        <a:cubicBezTo>
                          <a:pt x="4953" y="0"/>
                          <a:pt x="5239" y="95"/>
                          <a:pt x="5429" y="286"/>
                        </a:cubicBezTo>
                        <a:lnTo>
                          <a:pt x="5429" y="286"/>
                        </a:lnTo>
                        <a:cubicBezTo>
                          <a:pt x="5524" y="381"/>
                          <a:pt x="5524" y="571"/>
                          <a:pt x="5334" y="667"/>
                        </a:cubicBezTo>
                        <a:lnTo>
                          <a:pt x="5334" y="667"/>
                        </a:lnTo>
                        <a:cubicBezTo>
                          <a:pt x="5239" y="762"/>
                          <a:pt x="5048" y="762"/>
                          <a:pt x="4953" y="571"/>
                        </a:cubicBezTo>
                        <a:lnTo>
                          <a:pt x="4953" y="571"/>
                        </a:lnTo>
                        <a:cubicBezTo>
                          <a:pt x="4858" y="476"/>
                          <a:pt x="4858" y="476"/>
                          <a:pt x="4763" y="476"/>
                        </a:cubicBezTo>
                        <a:lnTo>
                          <a:pt x="4763" y="476"/>
                        </a:lnTo>
                        <a:cubicBezTo>
                          <a:pt x="4572" y="476"/>
                          <a:pt x="4381" y="571"/>
                          <a:pt x="4191" y="762"/>
                        </a:cubicBezTo>
                        <a:lnTo>
                          <a:pt x="4191" y="762"/>
                        </a:lnTo>
                        <a:cubicBezTo>
                          <a:pt x="4381" y="952"/>
                          <a:pt x="4572" y="1238"/>
                          <a:pt x="4572" y="1524"/>
                        </a:cubicBezTo>
                        <a:lnTo>
                          <a:pt x="4572" y="1524"/>
                        </a:lnTo>
                        <a:cubicBezTo>
                          <a:pt x="4572" y="1619"/>
                          <a:pt x="4572" y="1810"/>
                          <a:pt x="4477" y="1905"/>
                        </a:cubicBezTo>
                        <a:lnTo>
                          <a:pt x="4477" y="1905"/>
                        </a:lnTo>
                        <a:cubicBezTo>
                          <a:pt x="4381" y="2000"/>
                          <a:pt x="4191" y="2095"/>
                          <a:pt x="4096" y="2095"/>
                        </a:cubicBezTo>
                        <a:lnTo>
                          <a:pt x="4096" y="2095"/>
                        </a:lnTo>
                        <a:cubicBezTo>
                          <a:pt x="3810" y="2000"/>
                          <a:pt x="3715" y="1905"/>
                          <a:pt x="3620" y="1714"/>
                        </a:cubicBezTo>
                        <a:lnTo>
                          <a:pt x="3620" y="1714"/>
                        </a:lnTo>
                        <a:cubicBezTo>
                          <a:pt x="3620" y="1810"/>
                          <a:pt x="3620" y="1810"/>
                          <a:pt x="3524" y="1905"/>
                        </a:cubicBezTo>
                        <a:lnTo>
                          <a:pt x="3524" y="1905"/>
                        </a:lnTo>
                        <a:cubicBezTo>
                          <a:pt x="3429" y="2000"/>
                          <a:pt x="3334" y="2000"/>
                          <a:pt x="3238" y="2000"/>
                        </a:cubicBezTo>
                        <a:lnTo>
                          <a:pt x="3238" y="2000"/>
                        </a:lnTo>
                        <a:cubicBezTo>
                          <a:pt x="2762" y="1905"/>
                          <a:pt x="2667" y="1524"/>
                          <a:pt x="2572" y="1048"/>
                        </a:cubicBezTo>
                        <a:lnTo>
                          <a:pt x="2572" y="1048"/>
                        </a:lnTo>
                        <a:cubicBezTo>
                          <a:pt x="2476" y="952"/>
                          <a:pt x="2381" y="952"/>
                          <a:pt x="2286" y="952"/>
                        </a:cubicBezTo>
                        <a:lnTo>
                          <a:pt x="2286" y="952"/>
                        </a:lnTo>
                        <a:cubicBezTo>
                          <a:pt x="2286" y="952"/>
                          <a:pt x="2286" y="952"/>
                          <a:pt x="2286" y="952"/>
                        </a:cubicBezTo>
                        <a:lnTo>
                          <a:pt x="2286" y="952"/>
                        </a:lnTo>
                        <a:cubicBezTo>
                          <a:pt x="2191" y="952"/>
                          <a:pt x="2191" y="1048"/>
                          <a:pt x="2096" y="1048"/>
                        </a:cubicBezTo>
                        <a:lnTo>
                          <a:pt x="2096" y="1048"/>
                        </a:lnTo>
                        <a:cubicBezTo>
                          <a:pt x="2286" y="1238"/>
                          <a:pt x="2572" y="1524"/>
                          <a:pt x="2572" y="1905"/>
                        </a:cubicBezTo>
                        <a:lnTo>
                          <a:pt x="2572" y="1905"/>
                        </a:lnTo>
                        <a:lnTo>
                          <a:pt x="2572" y="1905"/>
                        </a:lnTo>
                        <a:cubicBezTo>
                          <a:pt x="2572" y="2095"/>
                          <a:pt x="2381" y="2286"/>
                          <a:pt x="2191" y="2286"/>
                        </a:cubicBezTo>
                        <a:lnTo>
                          <a:pt x="2191" y="2286"/>
                        </a:lnTo>
                        <a:cubicBezTo>
                          <a:pt x="1714" y="2476"/>
                          <a:pt x="1619" y="2381"/>
                          <a:pt x="1524" y="2191"/>
                        </a:cubicBezTo>
                        <a:lnTo>
                          <a:pt x="1524" y="2191"/>
                        </a:lnTo>
                        <a:close/>
                        <a:moveTo>
                          <a:pt x="3143" y="1238"/>
                        </a:moveTo>
                        <a:cubicBezTo>
                          <a:pt x="3143" y="1238"/>
                          <a:pt x="3143" y="1143"/>
                          <a:pt x="3143" y="1143"/>
                        </a:cubicBezTo>
                        <a:lnTo>
                          <a:pt x="3143" y="1143"/>
                        </a:lnTo>
                        <a:cubicBezTo>
                          <a:pt x="3143" y="1048"/>
                          <a:pt x="3143" y="1048"/>
                          <a:pt x="3143" y="952"/>
                        </a:cubicBezTo>
                        <a:lnTo>
                          <a:pt x="3143" y="952"/>
                        </a:lnTo>
                        <a:cubicBezTo>
                          <a:pt x="3143" y="952"/>
                          <a:pt x="3048" y="952"/>
                          <a:pt x="3048" y="952"/>
                        </a:cubicBezTo>
                        <a:lnTo>
                          <a:pt x="3048" y="952"/>
                        </a:lnTo>
                        <a:cubicBezTo>
                          <a:pt x="3048" y="952"/>
                          <a:pt x="3048" y="952"/>
                          <a:pt x="3048" y="952"/>
                        </a:cubicBezTo>
                        <a:lnTo>
                          <a:pt x="3048" y="952"/>
                        </a:lnTo>
                        <a:cubicBezTo>
                          <a:pt x="2953" y="952"/>
                          <a:pt x="2953" y="952"/>
                          <a:pt x="2953" y="952"/>
                        </a:cubicBezTo>
                        <a:lnTo>
                          <a:pt x="2953" y="952"/>
                        </a:lnTo>
                        <a:cubicBezTo>
                          <a:pt x="3048" y="952"/>
                          <a:pt x="3143" y="1143"/>
                          <a:pt x="3143" y="1238"/>
                        </a:cubicBezTo>
                        <a:lnTo>
                          <a:pt x="3143" y="12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117" name="Freeform: Shape 17116">
                  <a:extLst>
                    <a:ext uri="{FF2B5EF4-FFF2-40B4-BE49-F238E27FC236}">
                      <a16:creationId xmlns:a16="http://schemas.microsoft.com/office/drawing/2014/main" id="{203CCE97-80C5-4A5E-B473-DC02C27C2950}"/>
                    </a:ext>
                  </a:extLst>
                </p:cNvPr>
                <p:cNvSpPr/>
                <p:nvPr/>
              </p:nvSpPr>
              <p:spPr>
                <a:xfrm>
                  <a:off x="4184010" y="5733993"/>
                  <a:ext cx="2738" cy="1655"/>
                </a:xfrm>
                <a:custGeom>
                  <a:avLst/>
                  <a:gdLst>
                    <a:gd name="connsiteX0" fmla="*/ 2703 w 2738"/>
                    <a:gd name="connsiteY0" fmla="*/ 381 h 1655"/>
                    <a:gd name="connsiteX1" fmla="*/ 2417 w 2738"/>
                    <a:gd name="connsiteY1" fmla="*/ 1048 h 1655"/>
                    <a:gd name="connsiteX2" fmla="*/ 702 w 2738"/>
                    <a:gd name="connsiteY2" fmla="*/ 1619 h 1655"/>
                    <a:gd name="connsiteX3" fmla="*/ 36 w 2738"/>
                    <a:gd name="connsiteY3" fmla="*/ 1334 h 1655"/>
                    <a:gd name="connsiteX4" fmla="*/ 36 w 2738"/>
                    <a:gd name="connsiteY4" fmla="*/ 1334 h 1655"/>
                    <a:gd name="connsiteX5" fmla="*/ 321 w 2738"/>
                    <a:gd name="connsiteY5" fmla="*/ 667 h 1655"/>
                    <a:gd name="connsiteX6" fmla="*/ 2036 w 2738"/>
                    <a:gd name="connsiteY6" fmla="*/ 0 h 1655"/>
                    <a:gd name="connsiteX7" fmla="*/ 2703 w 2738"/>
                    <a:gd name="connsiteY7" fmla="*/ 381 h 1655"/>
                    <a:gd name="connsiteX8" fmla="*/ 2703 w 2738"/>
                    <a:gd name="connsiteY8" fmla="*/ 381 h 1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8" h="1655">
                      <a:moveTo>
                        <a:pt x="2703" y="381"/>
                      </a:moveTo>
                      <a:cubicBezTo>
                        <a:pt x="2798" y="667"/>
                        <a:pt x="2703" y="953"/>
                        <a:pt x="2417" y="1048"/>
                      </a:cubicBezTo>
                      <a:lnTo>
                        <a:pt x="702" y="1619"/>
                      </a:lnTo>
                      <a:cubicBezTo>
                        <a:pt x="417" y="1715"/>
                        <a:pt x="131" y="1619"/>
                        <a:pt x="36" y="1334"/>
                      </a:cubicBezTo>
                      <a:lnTo>
                        <a:pt x="36" y="1334"/>
                      </a:lnTo>
                      <a:cubicBezTo>
                        <a:pt x="-59" y="1048"/>
                        <a:pt x="36" y="762"/>
                        <a:pt x="321" y="667"/>
                      </a:cubicBezTo>
                      <a:lnTo>
                        <a:pt x="2036" y="0"/>
                      </a:lnTo>
                      <a:cubicBezTo>
                        <a:pt x="2322" y="0"/>
                        <a:pt x="2608" y="95"/>
                        <a:pt x="2703" y="381"/>
                      </a:cubicBezTo>
                      <a:lnTo>
                        <a:pt x="2703" y="38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876" name="Freeform: Shape 16875">
                <a:extLst>
                  <a:ext uri="{FF2B5EF4-FFF2-40B4-BE49-F238E27FC236}">
                    <a16:creationId xmlns:a16="http://schemas.microsoft.com/office/drawing/2014/main" id="{24D7C0FE-7F9B-4002-9BB7-22CE0DABC472}"/>
                  </a:ext>
                </a:extLst>
              </p:cNvPr>
              <p:cNvSpPr/>
              <p:nvPr/>
            </p:nvSpPr>
            <p:spPr>
              <a:xfrm>
                <a:off x="4139744" y="5673880"/>
                <a:ext cx="73744" cy="73744"/>
              </a:xfrm>
              <a:custGeom>
                <a:avLst/>
                <a:gdLst>
                  <a:gd name="connsiteX0" fmla="*/ 72591 w 73744"/>
                  <a:gd name="connsiteY0" fmla="*/ 27823 h 73744"/>
                  <a:gd name="connsiteX1" fmla="*/ 45921 w 73744"/>
                  <a:gd name="connsiteY1" fmla="*/ 72591 h 73744"/>
                  <a:gd name="connsiteX2" fmla="*/ 1153 w 73744"/>
                  <a:gd name="connsiteY2" fmla="*/ 45921 h 73744"/>
                  <a:gd name="connsiteX3" fmla="*/ 27824 w 73744"/>
                  <a:gd name="connsiteY3" fmla="*/ 1153 h 73744"/>
                  <a:gd name="connsiteX4" fmla="*/ 72591 w 73744"/>
                  <a:gd name="connsiteY4" fmla="*/ 27823 h 73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44" h="73744">
                    <a:moveTo>
                      <a:pt x="72591" y="27823"/>
                    </a:moveTo>
                    <a:cubicBezTo>
                      <a:pt x="77639" y="47540"/>
                      <a:pt x="65638" y="67543"/>
                      <a:pt x="45921" y="72591"/>
                    </a:cubicBezTo>
                    <a:cubicBezTo>
                      <a:pt x="26204" y="77639"/>
                      <a:pt x="6202" y="65638"/>
                      <a:pt x="1153" y="45921"/>
                    </a:cubicBezTo>
                    <a:cubicBezTo>
                      <a:pt x="-3895" y="26204"/>
                      <a:pt x="8107" y="6106"/>
                      <a:pt x="27824" y="1153"/>
                    </a:cubicBezTo>
                    <a:cubicBezTo>
                      <a:pt x="47540" y="-3895"/>
                      <a:pt x="67543" y="8107"/>
                      <a:pt x="72591" y="27823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77" name="Freeform: Shape 16876">
                <a:extLst>
                  <a:ext uri="{FF2B5EF4-FFF2-40B4-BE49-F238E27FC236}">
                    <a16:creationId xmlns:a16="http://schemas.microsoft.com/office/drawing/2014/main" id="{DE1E357E-EE62-4E42-B48B-EBEF25EF1593}"/>
                  </a:ext>
                </a:extLst>
              </p:cNvPr>
              <p:cNvSpPr/>
              <p:nvPr/>
            </p:nvSpPr>
            <p:spPr>
              <a:xfrm>
                <a:off x="4139744" y="5673880"/>
                <a:ext cx="73744" cy="73744"/>
              </a:xfrm>
              <a:custGeom>
                <a:avLst/>
                <a:gdLst>
                  <a:gd name="connsiteX0" fmla="*/ 72591 w 73744"/>
                  <a:gd name="connsiteY0" fmla="*/ 27823 h 73744"/>
                  <a:gd name="connsiteX1" fmla="*/ 45921 w 73744"/>
                  <a:gd name="connsiteY1" fmla="*/ 72591 h 73744"/>
                  <a:gd name="connsiteX2" fmla="*/ 1153 w 73744"/>
                  <a:gd name="connsiteY2" fmla="*/ 45921 h 73744"/>
                  <a:gd name="connsiteX3" fmla="*/ 27824 w 73744"/>
                  <a:gd name="connsiteY3" fmla="*/ 1153 h 73744"/>
                  <a:gd name="connsiteX4" fmla="*/ 72591 w 73744"/>
                  <a:gd name="connsiteY4" fmla="*/ 27823 h 73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44" h="73744">
                    <a:moveTo>
                      <a:pt x="72591" y="27823"/>
                    </a:moveTo>
                    <a:cubicBezTo>
                      <a:pt x="77639" y="47540"/>
                      <a:pt x="65638" y="67543"/>
                      <a:pt x="45921" y="72591"/>
                    </a:cubicBezTo>
                    <a:cubicBezTo>
                      <a:pt x="26204" y="77639"/>
                      <a:pt x="6202" y="65638"/>
                      <a:pt x="1153" y="45921"/>
                    </a:cubicBezTo>
                    <a:cubicBezTo>
                      <a:pt x="-3895" y="26204"/>
                      <a:pt x="8107" y="6106"/>
                      <a:pt x="27824" y="1153"/>
                    </a:cubicBezTo>
                    <a:cubicBezTo>
                      <a:pt x="47540" y="-3895"/>
                      <a:pt x="67543" y="8107"/>
                      <a:pt x="72591" y="27823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78" name="Graphic 1">
                <a:extLst>
                  <a:ext uri="{FF2B5EF4-FFF2-40B4-BE49-F238E27FC236}">
                    <a16:creationId xmlns:a16="http://schemas.microsoft.com/office/drawing/2014/main" id="{8CAA318B-F5D9-4B3D-BF27-F190EFEEA117}"/>
                  </a:ext>
                </a:extLst>
              </p:cNvPr>
              <p:cNvGrpSpPr/>
              <p:nvPr/>
            </p:nvGrpSpPr>
            <p:grpSpPr>
              <a:xfrm>
                <a:off x="585787" y="4802068"/>
                <a:ext cx="3681983" cy="931449"/>
                <a:chOff x="585787" y="4802068"/>
                <a:chExt cx="3681983" cy="931449"/>
              </a:xfrm>
              <a:solidFill>
                <a:schemeClr val="accent1"/>
              </a:solidFill>
            </p:grpSpPr>
            <p:sp>
              <p:nvSpPr>
                <p:cNvPr id="17079" name="Freeform: Shape 17078">
                  <a:extLst>
                    <a:ext uri="{FF2B5EF4-FFF2-40B4-BE49-F238E27FC236}">
                      <a16:creationId xmlns:a16="http://schemas.microsoft.com/office/drawing/2014/main" id="{0B7BE385-D7DE-4707-835A-AE4CA46ABC25}"/>
                    </a:ext>
                  </a:extLst>
                </p:cNvPr>
                <p:cNvSpPr/>
                <p:nvPr/>
              </p:nvSpPr>
              <p:spPr>
                <a:xfrm>
                  <a:off x="4236147" y="5647602"/>
                  <a:ext cx="10191" cy="13049"/>
                </a:xfrm>
                <a:custGeom>
                  <a:avLst/>
                  <a:gdLst>
                    <a:gd name="connsiteX0" fmla="*/ 0 w 10191"/>
                    <a:gd name="connsiteY0" fmla="*/ 10097 h 13049"/>
                    <a:gd name="connsiteX1" fmla="*/ 5048 w 10191"/>
                    <a:gd name="connsiteY1" fmla="*/ 1619 h 13049"/>
                    <a:gd name="connsiteX2" fmla="*/ 5144 w 10191"/>
                    <a:gd name="connsiteY2" fmla="*/ 1429 h 13049"/>
                    <a:gd name="connsiteX3" fmla="*/ 9335 w 10191"/>
                    <a:gd name="connsiteY3" fmla="*/ 0 h 13049"/>
                    <a:gd name="connsiteX4" fmla="*/ 10192 w 10191"/>
                    <a:gd name="connsiteY4" fmla="*/ 4477 h 13049"/>
                    <a:gd name="connsiteX5" fmla="*/ 5334 w 10191"/>
                    <a:gd name="connsiteY5" fmla="*/ 12668 h 13049"/>
                    <a:gd name="connsiteX6" fmla="*/ 5429 w 10191"/>
                    <a:gd name="connsiteY6" fmla="*/ 12668 h 13049"/>
                    <a:gd name="connsiteX7" fmla="*/ 5334 w 10191"/>
                    <a:gd name="connsiteY7" fmla="*/ 12764 h 13049"/>
                    <a:gd name="connsiteX8" fmla="*/ 5239 w 10191"/>
                    <a:gd name="connsiteY8" fmla="*/ 12668 h 13049"/>
                    <a:gd name="connsiteX9" fmla="*/ 5048 w 10191"/>
                    <a:gd name="connsiteY9" fmla="*/ 13049 h 13049"/>
                    <a:gd name="connsiteX10" fmla="*/ 0 w 10191"/>
                    <a:gd name="connsiteY10" fmla="*/ 10097 h 13049"/>
                    <a:gd name="connsiteX11" fmla="*/ 0 w 10191"/>
                    <a:gd name="connsiteY11" fmla="*/ 10097 h 13049"/>
                    <a:gd name="connsiteX12" fmla="*/ 1524 w 10191"/>
                    <a:gd name="connsiteY12" fmla="*/ 9716 h 13049"/>
                    <a:gd name="connsiteX13" fmla="*/ 4763 w 10191"/>
                    <a:gd name="connsiteY13" fmla="*/ 11621 h 13049"/>
                    <a:gd name="connsiteX14" fmla="*/ 9144 w 10191"/>
                    <a:gd name="connsiteY14" fmla="*/ 4286 h 13049"/>
                    <a:gd name="connsiteX15" fmla="*/ 8573 w 10191"/>
                    <a:gd name="connsiteY15" fmla="*/ 1429 h 13049"/>
                    <a:gd name="connsiteX16" fmla="*/ 5905 w 10191"/>
                    <a:gd name="connsiteY16" fmla="*/ 2286 h 13049"/>
                    <a:gd name="connsiteX17" fmla="*/ 1524 w 10191"/>
                    <a:gd name="connsiteY17" fmla="*/ 9716 h 13049"/>
                    <a:gd name="connsiteX18" fmla="*/ 1524 w 10191"/>
                    <a:gd name="connsiteY18" fmla="*/ 9716 h 13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0191" h="13049">
                      <a:moveTo>
                        <a:pt x="0" y="10097"/>
                      </a:moveTo>
                      <a:lnTo>
                        <a:pt x="5048" y="1619"/>
                      </a:lnTo>
                      <a:lnTo>
                        <a:pt x="5144" y="1429"/>
                      </a:lnTo>
                      <a:lnTo>
                        <a:pt x="9335" y="0"/>
                      </a:lnTo>
                      <a:lnTo>
                        <a:pt x="10192" y="4477"/>
                      </a:lnTo>
                      <a:lnTo>
                        <a:pt x="5334" y="12668"/>
                      </a:lnTo>
                      <a:lnTo>
                        <a:pt x="5429" y="12668"/>
                      </a:lnTo>
                      <a:lnTo>
                        <a:pt x="5334" y="12764"/>
                      </a:lnTo>
                      <a:lnTo>
                        <a:pt x="5239" y="12668"/>
                      </a:lnTo>
                      <a:lnTo>
                        <a:pt x="5048" y="13049"/>
                      </a:lnTo>
                      <a:lnTo>
                        <a:pt x="0" y="10097"/>
                      </a:lnTo>
                      <a:lnTo>
                        <a:pt x="0" y="10097"/>
                      </a:lnTo>
                      <a:close/>
                      <a:moveTo>
                        <a:pt x="1524" y="9716"/>
                      </a:moveTo>
                      <a:lnTo>
                        <a:pt x="4763" y="11621"/>
                      </a:lnTo>
                      <a:lnTo>
                        <a:pt x="9144" y="4286"/>
                      </a:lnTo>
                      <a:lnTo>
                        <a:pt x="8573" y="1429"/>
                      </a:lnTo>
                      <a:lnTo>
                        <a:pt x="5905" y="2286"/>
                      </a:lnTo>
                      <a:lnTo>
                        <a:pt x="1524" y="9716"/>
                      </a:lnTo>
                      <a:lnTo>
                        <a:pt x="1524" y="9716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80" name="Freeform: Shape 17079">
                  <a:extLst>
                    <a:ext uri="{FF2B5EF4-FFF2-40B4-BE49-F238E27FC236}">
                      <a16:creationId xmlns:a16="http://schemas.microsoft.com/office/drawing/2014/main" id="{5DC1B0CE-93F5-490A-A8DF-8A345F30F195}"/>
                    </a:ext>
                  </a:extLst>
                </p:cNvPr>
                <p:cNvSpPr/>
                <p:nvPr/>
              </p:nvSpPr>
              <p:spPr>
                <a:xfrm>
                  <a:off x="4183286" y="5657411"/>
                  <a:ext cx="71273" cy="71249"/>
                </a:xfrm>
                <a:custGeom>
                  <a:avLst/>
                  <a:gdLst>
                    <a:gd name="connsiteX0" fmla="*/ 5046 w 71273"/>
                    <a:gd name="connsiteY0" fmla="*/ 17337 h 71249"/>
                    <a:gd name="connsiteX1" fmla="*/ 53909 w 71273"/>
                    <a:gd name="connsiteY1" fmla="*/ 5050 h 71249"/>
                    <a:gd name="connsiteX2" fmla="*/ 66292 w 71273"/>
                    <a:gd name="connsiteY2" fmla="*/ 53913 h 71249"/>
                    <a:gd name="connsiteX3" fmla="*/ 17428 w 71273"/>
                    <a:gd name="connsiteY3" fmla="*/ 66200 h 71249"/>
                    <a:gd name="connsiteX4" fmla="*/ 5046 w 71273"/>
                    <a:gd name="connsiteY4" fmla="*/ 17337 h 71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73" h="71249">
                      <a:moveTo>
                        <a:pt x="5046" y="17337"/>
                      </a:moveTo>
                      <a:cubicBezTo>
                        <a:pt x="15142" y="478"/>
                        <a:pt x="36955" y="-5047"/>
                        <a:pt x="53909" y="5050"/>
                      </a:cubicBezTo>
                      <a:cubicBezTo>
                        <a:pt x="70768" y="15146"/>
                        <a:pt x="76293" y="36958"/>
                        <a:pt x="66292" y="53913"/>
                      </a:cubicBezTo>
                      <a:cubicBezTo>
                        <a:pt x="56195" y="70772"/>
                        <a:pt x="34383" y="76297"/>
                        <a:pt x="17428" y="66200"/>
                      </a:cubicBezTo>
                      <a:cubicBezTo>
                        <a:pt x="474" y="56008"/>
                        <a:pt x="-5051" y="34196"/>
                        <a:pt x="5046" y="17337"/>
                      </a:cubicBezTo>
                      <a:close/>
                    </a:path>
                  </a:pathLst>
                </a:custGeom>
                <a:solidFill>
                  <a:srgbClr val="E84E0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81" name="Freeform: Shape 17080">
                  <a:extLst>
                    <a:ext uri="{FF2B5EF4-FFF2-40B4-BE49-F238E27FC236}">
                      <a16:creationId xmlns:a16="http://schemas.microsoft.com/office/drawing/2014/main" id="{1E62A55E-98B1-444B-A808-CBF477F82C21}"/>
                    </a:ext>
                  </a:extLst>
                </p:cNvPr>
                <p:cNvSpPr/>
                <p:nvPr/>
              </p:nvSpPr>
              <p:spPr>
                <a:xfrm>
                  <a:off x="4183379" y="5692794"/>
                  <a:ext cx="51720" cy="35923"/>
                </a:xfrm>
                <a:custGeom>
                  <a:avLst/>
                  <a:gdLst>
                    <a:gd name="connsiteX0" fmla="*/ 95 w 51720"/>
                    <a:gd name="connsiteY0" fmla="*/ 1385 h 35923"/>
                    <a:gd name="connsiteX1" fmla="*/ 0 w 51720"/>
                    <a:gd name="connsiteY1" fmla="*/ 1290 h 35923"/>
                    <a:gd name="connsiteX2" fmla="*/ 17335 w 51720"/>
                    <a:gd name="connsiteY2" fmla="*/ 30912 h 35923"/>
                    <a:gd name="connsiteX3" fmla="*/ 51721 w 51720"/>
                    <a:gd name="connsiteY3" fmla="*/ 32055 h 35923"/>
                    <a:gd name="connsiteX4" fmla="*/ 48577 w 51720"/>
                    <a:gd name="connsiteY4" fmla="*/ 23769 h 35923"/>
                    <a:gd name="connsiteX5" fmla="*/ 39243 w 51720"/>
                    <a:gd name="connsiteY5" fmla="*/ 24626 h 35923"/>
                    <a:gd name="connsiteX6" fmla="*/ 39052 w 51720"/>
                    <a:gd name="connsiteY6" fmla="*/ 24531 h 35923"/>
                    <a:gd name="connsiteX7" fmla="*/ 35433 w 51720"/>
                    <a:gd name="connsiteY7" fmla="*/ 15958 h 35923"/>
                    <a:gd name="connsiteX8" fmla="*/ 26098 w 51720"/>
                    <a:gd name="connsiteY8" fmla="*/ 16815 h 35923"/>
                    <a:gd name="connsiteX9" fmla="*/ 22479 w 51720"/>
                    <a:gd name="connsiteY9" fmla="*/ 8243 h 35923"/>
                    <a:gd name="connsiteX10" fmla="*/ 13144 w 51720"/>
                    <a:gd name="connsiteY10" fmla="*/ 9100 h 35923"/>
                    <a:gd name="connsiteX11" fmla="*/ 12954 w 51720"/>
                    <a:gd name="connsiteY11" fmla="*/ 9005 h 35923"/>
                    <a:gd name="connsiteX12" fmla="*/ 9334 w 51720"/>
                    <a:gd name="connsiteY12" fmla="*/ 432 h 35923"/>
                    <a:gd name="connsiteX13" fmla="*/ 95 w 51720"/>
                    <a:gd name="connsiteY13" fmla="*/ 1385 h 35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1720" h="35923">
                      <a:moveTo>
                        <a:pt x="95" y="1385"/>
                      </a:moveTo>
                      <a:lnTo>
                        <a:pt x="0" y="1290"/>
                      </a:lnTo>
                      <a:cubicBezTo>
                        <a:pt x="286" y="13101"/>
                        <a:pt x="6477" y="24435"/>
                        <a:pt x="17335" y="30912"/>
                      </a:cubicBezTo>
                      <a:cubicBezTo>
                        <a:pt x="28194" y="37389"/>
                        <a:pt x="41243" y="37389"/>
                        <a:pt x="51721" y="32055"/>
                      </a:cubicBezTo>
                      <a:cubicBezTo>
                        <a:pt x="49339" y="29865"/>
                        <a:pt x="51625" y="25578"/>
                        <a:pt x="48577" y="23769"/>
                      </a:cubicBezTo>
                      <a:cubicBezTo>
                        <a:pt x="45339" y="21864"/>
                        <a:pt x="42481" y="26436"/>
                        <a:pt x="39243" y="24626"/>
                      </a:cubicBezTo>
                      <a:lnTo>
                        <a:pt x="39052" y="24531"/>
                      </a:lnTo>
                      <a:cubicBezTo>
                        <a:pt x="35909" y="22530"/>
                        <a:pt x="38671" y="17863"/>
                        <a:pt x="35433" y="15958"/>
                      </a:cubicBezTo>
                      <a:cubicBezTo>
                        <a:pt x="32194" y="13958"/>
                        <a:pt x="29337" y="18625"/>
                        <a:pt x="26098" y="16815"/>
                      </a:cubicBezTo>
                      <a:cubicBezTo>
                        <a:pt x="22955" y="14815"/>
                        <a:pt x="25717" y="10148"/>
                        <a:pt x="22479" y="8243"/>
                      </a:cubicBezTo>
                      <a:cubicBezTo>
                        <a:pt x="19240" y="6338"/>
                        <a:pt x="16383" y="10910"/>
                        <a:pt x="13144" y="9100"/>
                      </a:cubicBezTo>
                      <a:lnTo>
                        <a:pt x="12954" y="9005"/>
                      </a:lnTo>
                      <a:cubicBezTo>
                        <a:pt x="9811" y="7005"/>
                        <a:pt x="12573" y="2337"/>
                        <a:pt x="9334" y="432"/>
                      </a:cubicBezTo>
                      <a:cubicBezTo>
                        <a:pt x="6191" y="-1377"/>
                        <a:pt x="3334" y="3195"/>
                        <a:pt x="95" y="1385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082" name="Graphic 1">
                  <a:extLst>
                    <a:ext uri="{FF2B5EF4-FFF2-40B4-BE49-F238E27FC236}">
                      <a16:creationId xmlns:a16="http://schemas.microsoft.com/office/drawing/2014/main" id="{497CC7FF-3358-4527-99BF-205F1CA8FBA7}"/>
                    </a:ext>
                  </a:extLst>
                </p:cNvPr>
                <p:cNvGrpSpPr/>
                <p:nvPr/>
              </p:nvGrpSpPr>
              <p:grpSpPr>
                <a:xfrm>
                  <a:off x="4176426" y="5655603"/>
                  <a:ext cx="91344" cy="77914"/>
                  <a:chOff x="4176426" y="5655603"/>
                  <a:chExt cx="91344" cy="77914"/>
                </a:xfrm>
                <a:solidFill>
                  <a:srgbClr val="E30613"/>
                </a:solidFill>
              </p:grpSpPr>
              <p:grpSp>
                <p:nvGrpSpPr>
                  <p:cNvPr id="17101" name="Graphic 1">
                    <a:extLst>
                      <a:ext uri="{FF2B5EF4-FFF2-40B4-BE49-F238E27FC236}">
                        <a16:creationId xmlns:a16="http://schemas.microsoft.com/office/drawing/2014/main" id="{3E47A5BE-10AD-4A8A-A2D7-F47D385205C2}"/>
                      </a:ext>
                    </a:extLst>
                  </p:cNvPr>
                  <p:cNvGrpSpPr/>
                  <p:nvPr/>
                </p:nvGrpSpPr>
                <p:grpSpPr>
                  <a:xfrm>
                    <a:off x="4193190" y="5655603"/>
                    <a:ext cx="57721" cy="77914"/>
                    <a:chOff x="4193190" y="5655603"/>
                    <a:chExt cx="57721" cy="77914"/>
                  </a:xfrm>
                  <a:solidFill>
                    <a:srgbClr val="E30613"/>
                  </a:solidFill>
                </p:grpSpPr>
                <p:sp>
                  <p:nvSpPr>
                    <p:cNvPr id="17108" name="Freeform: Shape 17107">
                      <a:extLst>
                        <a:ext uri="{FF2B5EF4-FFF2-40B4-BE49-F238E27FC236}">
                          <a16:creationId xmlns:a16="http://schemas.microsoft.com/office/drawing/2014/main" id="{82306F19-A4E9-431E-AAD1-19FA5D2532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3190" y="5655603"/>
                      <a:ext cx="5905" cy="46958"/>
                    </a:xfrm>
                    <a:custGeom>
                      <a:avLst/>
                      <a:gdLst>
                        <a:gd name="connsiteX0" fmla="*/ 4763 w 5905"/>
                        <a:gd name="connsiteY0" fmla="*/ 0 h 46958"/>
                        <a:gd name="connsiteX1" fmla="*/ 5905 w 5905"/>
                        <a:gd name="connsiteY1" fmla="*/ 190 h 46958"/>
                        <a:gd name="connsiteX2" fmla="*/ 1048 w 5905"/>
                        <a:gd name="connsiteY2" fmla="*/ 46958 h 46958"/>
                        <a:gd name="connsiteX3" fmla="*/ 0 w 5905"/>
                        <a:gd name="connsiteY3" fmla="*/ 46863 h 46958"/>
                        <a:gd name="connsiteX4" fmla="*/ 4763 w 5905"/>
                        <a:gd name="connsiteY4" fmla="*/ 0 h 46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5" h="46958">
                          <a:moveTo>
                            <a:pt x="4763" y="0"/>
                          </a:moveTo>
                          <a:lnTo>
                            <a:pt x="5905" y="190"/>
                          </a:lnTo>
                          <a:lnTo>
                            <a:pt x="1048" y="46958"/>
                          </a:lnTo>
                          <a:lnTo>
                            <a:pt x="0" y="46863"/>
                          </a:lnTo>
                          <a:lnTo>
                            <a:pt x="4763" y="0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09" name="Freeform: Shape 17108">
                      <a:extLst>
                        <a:ext uri="{FF2B5EF4-FFF2-40B4-BE49-F238E27FC236}">
                          <a16:creationId xmlns:a16="http://schemas.microsoft.com/office/drawing/2014/main" id="{211F4537-59EC-40B5-A913-0F18A47CE6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144" y="5663413"/>
                      <a:ext cx="5905" cy="46862"/>
                    </a:xfrm>
                    <a:custGeom>
                      <a:avLst/>
                      <a:gdLst>
                        <a:gd name="connsiteX0" fmla="*/ 4858 w 5905"/>
                        <a:gd name="connsiteY0" fmla="*/ 0 h 46862"/>
                        <a:gd name="connsiteX1" fmla="*/ 5905 w 5905"/>
                        <a:gd name="connsiteY1" fmla="*/ 95 h 46862"/>
                        <a:gd name="connsiteX2" fmla="*/ 1143 w 5905"/>
                        <a:gd name="connsiteY2" fmla="*/ 46863 h 46862"/>
                        <a:gd name="connsiteX3" fmla="*/ 0 w 5905"/>
                        <a:gd name="connsiteY3" fmla="*/ 46768 h 46862"/>
                        <a:gd name="connsiteX4" fmla="*/ 4858 w 5905"/>
                        <a:gd name="connsiteY4" fmla="*/ 0 h 46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5" h="46862">
                          <a:moveTo>
                            <a:pt x="4858" y="0"/>
                          </a:moveTo>
                          <a:lnTo>
                            <a:pt x="5905" y="95"/>
                          </a:lnTo>
                          <a:lnTo>
                            <a:pt x="1143" y="46863"/>
                          </a:lnTo>
                          <a:lnTo>
                            <a:pt x="0" y="46768"/>
                          </a:lnTo>
                          <a:lnTo>
                            <a:pt x="4858" y="0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10" name="Freeform: Shape 17109">
                      <a:extLst>
                        <a:ext uri="{FF2B5EF4-FFF2-40B4-BE49-F238E27FC236}">
                          <a16:creationId xmlns:a16="http://schemas.microsoft.com/office/drawing/2014/main" id="{6EFA9991-1774-4883-93E5-9B1FD2E528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9098" y="5671128"/>
                      <a:ext cx="5905" cy="46863"/>
                    </a:xfrm>
                    <a:custGeom>
                      <a:avLst/>
                      <a:gdLst>
                        <a:gd name="connsiteX0" fmla="*/ 4858 w 5905"/>
                        <a:gd name="connsiteY0" fmla="*/ 0 h 46863"/>
                        <a:gd name="connsiteX1" fmla="*/ 5905 w 5905"/>
                        <a:gd name="connsiteY1" fmla="*/ 95 h 46863"/>
                        <a:gd name="connsiteX2" fmla="*/ 1143 w 5905"/>
                        <a:gd name="connsiteY2" fmla="*/ 46863 h 46863"/>
                        <a:gd name="connsiteX3" fmla="*/ 0 w 5905"/>
                        <a:gd name="connsiteY3" fmla="*/ 46768 h 46863"/>
                        <a:gd name="connsiteX4" fmla="*/ 4858 w 5905"/>
                        <a:gd name="connsiteY4" fmla="*/ 0 h 46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5" h="46863">
                          <a:moveTo>
                            <a:pt x="4858" y="0"/>
                          </a:moveTo>
                          <a:lnTo>
                            <a:pt x="5905" y="95"/>
                          </a:lnTo>
                          <a:lnTo>
                            <a:pt x="1143" y="46863"/>
                          </a:lnTo>
                          <a:lnTo>
                            <a:pt x="0" y="46768"/>
                          </a:lnTo>
                          <a:lnTo>
                            <a:pt x="4858" y="0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11" name="Freeform: Shape 17110">
                      <a:extLst>
                        <a:ext uri="{FF2B5EF4-FFF2-40B4-BE49-F238E27FC236}">
                          <a16:creationId xmlns:a16="http://schemas.microsoft.com/office/drawing/2014/main" id="{6ED10A47-4BCF-42E1-BA16-1F0742BD72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2052" y="5678844"/>
                      <a:ext cx="5905" cy="46862"/>
                    </a:xfrm>
                    <a:custGeom>
                      <a:avLst/>
                      <a:gdLst>
                        <a:gd name="connsiteX0" fmla="*/ 4858 w 5905"/>
                        <a:gd name="connsiteY0" fmla="*/ 0 h 46862"/>
                        <a:gd name="connsiteX1" fmla="*/ 5905 w 5905"/>
                        <a:gd name="connsiteY1" fmla="*/ 95 h 46862"/>
                        <a:gd name="connsiteX2" fmla="*/ 1143 w 5905"/>
                        <a:gd name="connsiteY2" fmla="*/ 46863 h 46862"/>
                        <a:gd name="connsiteX3" fmla="*/ 0 w 5905"/>
                        <a:gd name="connsiteY3" fmla="*/ 46768 h 46862"/>
                        <a:gd name="connsiteX4" fmla="*/ 4858 w 5905"/>
                        <a:gd name="connsiteY4" fmla="*/ 0 h 46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5" h="46862">
                          <a:moveTo>
                            <a:pt x="4858" y="0"/>
                          </a:moveTo>
                          <a:lnTo>
                            <a:pt x="5905" y="95"/>
                          </a:lnTo>
                          <a:lnTo>
                            <a:pt x="1143" y="46863"/>
                          </a:lnTo>
                          <a:lnTo>
                            <a:pt x="0" y="46768"/>
                          </a:lnTo>
                          <a:lnTo>
                            <a:pt x="4858" y="0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12" name="Freeform: Shape 17111">
                      <a:extLst>
                        <a:ext uri="{FF2B5EF4-FFF2-40B4-BE49-F238E27FC236}">
                          <a16:creationId xmlns:a16="http://schemas.microsoft.com/office/drawing/2014/main" id="{C38E0587-95C2-45D2-BB87-54469DCD40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5101" y="5686559"/>
                      <a:ext cx="5810" cy="46958"/>
                    </a:xfrm>
                    <a:custGeom>
                      <a:avLst/>
                      <a:gdLst>
                        <a:gd name="connsiteX0" fmla="*/ 4763 w 5810"/>
                        <a:gd name="connsiteY0" fmla="*/ 0 h 46958"/>
                        <a:gd name="connsiteX1" fmla="*/ 5810 w 5810"/>
                        <a:gd name="connsiteY1" fmla="*/ 95 h 46958"/>
                        <a:gd name="connsiteX2" fmla="*/ 1048 w 5810"/>
                        <a:gd name="connsiteY2" fmla="*/ 46958 h 46958"/>
                        <a:gd name="connsiteX3" fmla="*/ 0 w 5810"/>
                        <a:gd name="connsiteY3" fmla="*/ 46768 h 46958"/>
                        <a:gd name="connsiteX4" fmla="*/ 4763 w 5810"/>
                        <a:gd name="connsiteY4" fmla="*/ 0 h 46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10" h="46958">
                          <a:moveTo>
                            <a:pt x="4763" y="0"/>
                          </a:moveTo>
                          <a:lnTo>
                            <a:pt x="5810" y="95"/>
                          </a:lnTo>
                          <a:lnTo>
                            <a:pt x="1048" y="46958"/>
                          </a:lnTo>
                          <a:lnTo>
                            <a:pt x="0" y="46768"/>
                          </a:lnTo>
                          <a:lnTo>
                            <a:pt x="4763" y="0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7102" name="Graphic 1">
                    <a:extLst>
                      <a:ext uri="{FF2B5EF4-FFF2-40B4-BE49-F238E27FC236}">
                        <a16:creationId xmlns:a16="http://schemas.microsoft.com/office/drawing/2014/main" id="{222F4D47-BFB7-4A28-907E-8AE9D92FA1AC}"/>
                      </a:ext>
                    </a:extLst>
                  </p:cNvPr>
                  <p:cNvGrpSpPr/>
                  <p:nvPr/>
                </p:nvGrpSpPr>
                <p:grpSpPr>
                  <a:xfrm>
                    <a:off x="4176426" y="5665413"/>
                    <a:ext cx="91344" cy="58293"/>
                    <a:chOff x="4176426" y="5665413"/>
                    <a:chExt cx="91344" cy="58293"/>
                  </a:xfrm>
                  <a:solidFill>
                    <a:srgbClr val="E30613"/>
                  </a:solidFill>
                </p:grpSpPr>
                <p:sp>
                  <p:nvSpPr>
                    <p:cNvPr id="17103" name="Freeform: Shape 17102">
                      <a:extLst>
                        <a:ext uri="{FF2B5EF4-FFF2-40B4-BE49-F238E27FC236}">
                          <a16:creationId xmlns:a16="http://schemas.microsoft.com/office/drawing/2014/main" id="{94A7EF2C-0A96-40EF-BE53-F0B1BE9642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8242" y="5696370"/>
                      <a:ext cx="39528" cy="27336"/>
                    </a:xfrm>
                    <a:custGeom>
                      <a:avLst/>
                      <a:gdLst>
                        <a:gd name="connsiteX0" fmla="*/ 0 w 39528"/>
                        <a:gd name="connsiteY0" fmla="*/ 26479 h 27336"/>
                        <a:gd name="connsiteX1" fmla="*/ 38957 w 39528"/>
                        <a:gd name="connsiteY1" fmla="*/ 0 h 27336"/>
                        <a:gd name="connsiteX2" fmla="*/ 39529 w 39528"/>
                        <a:gd name="connsiteY2" fmla="*/ 857 h 27336"/>
                        <a:gd name="connsiteX3" fmla="*/ 667 w 39528"/>
                        <a:gd name="connsiteY3" fmla="*/ 27337 h 27336"/>
                        <a:gd name="connsiteX4" fmla="*/ 0 w 39528"/>
                        <a:gd name="connsiteY4" fmla="*/ 26479 h 27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28" h="27336">
                          <a:moveTo>
                            <a:pt x="0" y="26479"/>
                          </a:moveTo>
                          <a:lnTo>
                            <a:pt x="38957" y="0"/>
                          </a:lnTo>
                          <a:lnTo>
                            <a:pt x="39529" y="857"/>
                          </a:lnTo>
                          <a:lnTo>
                            <a:pt x="667" y="27337"/>
                          </a:lnTo>
                          <a:lnTo>
                            <a:pt x="0" y="26479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04" name="Freeform: Shape 17103">
                      <a:extLst>
                        <a:ext uri="{FF2B5EF4-FFF2-40B4-BE49-F238E27FC236}">
                          <a16:creationId xmlns:a16="http://schemas.microsoft.com/office/drawing/2014/main" id="{1BB982E1-E39C-4600-89EC-6888219FC9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288" y="5688559"/>
                      <a:ext cx="39528" cy="27431"/>
                    </a:xfrm>
                    <a:custGeom>
                      <a:avLst/>
                      <a:gdLst>
                        <a:gd name="connsiteX0" fmla="*/ 0 w 39528"/>
                        <a:gd name="connsiteY0" fmla="*/ 26479 h 27431"/>
                        <a:gd name="connsiteX1" fmla="*/ 38862 w 39528"/>
                        <a:gd name="connsiteY1" fmla="*/ 0 h 27431"/>
                        <a:gd name="connsiteX2" fmla="*/ 39529 w 39528"/>
                        <a:gd name="connsiteY2" fmla="*/ 952 h 27431"/>
                        <a:gd name="connsiteX3" fmla="*/ 667 w 39528"/>
                        <a:gd name="connsiteY3" fmla="*/ 27432 h 27431"/>
                        <a:gd name="connsiteX4" fmla="*/ 0 w 39528"/>
                        <a:gd name="connsiteY4" fmla="*/ 26479 h 27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28" h="27431">
                          <a:moveTo>
                            <a:pt x="0" y="26479"/>
                          </a:moveTo>
                          <a:lnTo>
                            <a:pt x="38862" y="0"/>
                          </a:lnTo>
                          <a:lnTo>
                            <a:pt x="39529" y="952"/>
                          </a:lnTo>
                          <a:lnTo>
                            <a:pt x="667" y="27432"/>
                          </a:lnTo>
                          <a:lnTo>
                            <a:pt x="0" y="26479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05" name="Freeform: Shape 17104">
                      <a:extLst>
                        <a:ext uri="{FF2B5EF4-FFF2-40B4-BE49-F238E27FC236}">
                          <a16:creationId xmlns:a16="http://schemas.microsoft.com/office/drawing/2014/main" id="{B2BEFCFD-5168-445B-98BB-3A0FBB5B89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2334" y="5680844"/>
                      <a:ext cx="39528" cy="27431"/>
                    </a:xfrm>
                    <a:custGeom>
                      <a:avLst/>
                      <a:gdLst>
                        <a:gd name="connsiteX0" fmla="*/ 0 w 39528"/>
                        <a:gd name="connsiteY0" fmla="*/ 26479 h 27431"/>
                        <a:gd name="connsiteX1" fmla="*/ 38862 w 39528"/>
                        <a:gd name="connsiteY1" fmla="*/ 0 h 27431"/>
                        <a:gd name="connsiteX2" fmla="*/ 39529 w 39528"/>
                        <a:gd name="connsiteY2" fmla="*/ 952 h 27431"/>
                        <a:gd name="connsiteX3" fmla="*/ 571 w 39528"/>
                        <a:gd name="connsiteY3" fmla="*/ 27432 h 27431"/>
                        <a:gd name="connsiteX4" fmla="*/ 0 w 39528"/>
                        <a:gd name="connsiteY4" fmla="*/ 26479 h 27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28" h="27431">
                          <a:moveTo>
                            <a:pt x="0" y="26479"/>
                          </a:moveTo>
                          <a:lnTo>
                            <a:pt x="38862" y="0"/>
                          </a:lnTo>
                          <a:lnTo>
                            <a:pt x="39529" y="952"/>
                          </a:lnTo>
                          <a:lnTo>
                            <a:pt x="571" y="27432"/>
                          </a:lnTo>
                          <a:lnTo>
                            <a:pt x="0" y="26479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06" name="Freeform: Shape 17105">
                      <a:extLst>
                        <a:ext uri="{FF2B5EF4-FFF2-40B4-BE49-F238E27FC236}">
                          <a16:creationId xmlns:a16="http://schemas.microsoft.com/office/drawing/2014/main" id="{C711E3F8-7F49-47EB-BFB2-F3A5157556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9380" y="5673129"/>
                      <a:ext cx="39433" cy="27336"/>
                    </a:xfrm>
                    <a:custGeom>
                      <a:avLst/>
                      <a:gdLst>
                        <a:gd name="connsiteX0" fmla="*/ 0 w 39433"/>
                        <a:gd name="connsiteY0" fmla="*/ 26480 h 27336"/>
                        <a:gd name="connsiteX1" fmla="*/ 38862 w 39433"/>
                        <a:gd name="connsiteY1" fmla="*/ 0 h 27336"/>
                        <a:gd name="connsiteX2" fmla="*/ 39434 w 39433"/>
                        <a:gd name="connsiteY2" fmla="*/ 857 h 27336"/>
                        <a:gd name="connsiteX3" fmla="*/ 572 w 39433"/>
                        <a:gd name="connsiteY3" fmla="*/ 27337 h 27336"/>
                        <a:gd name="connsiteX4" fmla="*/ 0 w 39433"/>
                        <a:gd name="connsiteY4" fmla="*/ 26480 h 27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433" h="27336">
                          <a:moveTo>
                            <a:pt x="0" y="26480"/>
                          </a:moveTo>
                          <a:lnTo>
                            <a:pt x="38862" y="0"/>
                          </a:lnTo>
                          <a:lnTo>
                            <a:pt x="39434" y="857"/>
                          </a:lnTo>
                          <a:lnTo>
                            <a:pt x="572" y="27337"/>
                          </a:lnTo>
                          <a:lnTo>
                            <a:pt x="0" y="26480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07" name="Freeform: Shape 17106">
                      <a:extLst>
                        <a:ext uri="{FF2B5EF4-FFF2-40B4-BE49-F238E27FC236}">
                          <a16:creationId xmlns:a16="http://schemas.microsoft.com/office/drawing/2014/main" id="{9DED6529-4E5B-47B0-8803-0336342EFC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6426" y="5665413"/>
                      <a:ext cx="39433" cy="27336"/>
                    </a:xfrm>
                    <a:custGeom>
                      <a:avLst/>
                      <a:gdLst>
                        <a:gd name="connsiteX0" fmla="*/ 0 w 39433"/>
                        <a:gd name="connsiteY0" fmla="*/ 26479 h 27336"/>
                        <a:gd name="connsiteX1" fmla="*/ 38862 w 39433"/>
                        <a:gd name="connsiteY1" fmla="*/ 0 h 27336"/>
                        <a:gd name="connsiteX2" fmla="*/ 39433 w 39433"/>
                        <a:gd name="connsiteY2" fmla="*/ 857 h 27336"/>
                        <a:gd name="connsiteX3" fmla="*/ 571 w 39433"/>
                        <a:gd name="connsiteY3" fmla="*/ 27337 h 27336"/>
                        <a:gd name="connsiteX4" fmla="*/ 0 w 39433"/>
                        <a:gd name="connsiteY4" fmla="*/ 26479 h 27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433" h="27336">
                          <a:moveTo>
                            <a:pt x="0" y="26479"/>
                          </a:moveTo>
                          <a:lnTo>
                            <a:pt x="38862" y="0"/>
                          </a:lnTo>
                          <a:lnTo>
                            <a:pt x="39433" y="857"/>
                          </a:lnTo>
                          <a:lnTo>
                            <a:pt x="571" y="27337"/>
                          </a:lnTo>
                          <a:lnTo>
                            <a:pt x="0" y="26479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083" name="Freeform: Shape 17082">
                  <a:extLst>
                    <a:ext uri="{FF2B5EF4-FFF2-40B4-BE49-F238E27FC236}">
                      <a16:creationId xmlns:a16="http://schemas.microsoft.com/office/drawing/2014/main" id="{9E8F2D9A-737E-4A5B-A897-0B8DC500A8F4}"/>
                    </a:ext>
                  </a:extLst>
                </p:cNvPr>
                <p:cNvSpPr/>
                <p:nvPr/>
              </p:nvSpPr>
              <p:spPr>
                <a:xfrm>
                  <a:off x="4202715" y="5657208"/>
                  <a:ext cx="52101" cy="36103"/>
                </a:xfrm>
                <a:custGeom>
                  <a:avLst/>
                  <a:gdLst>
                    <a:gd name="connsiteX0" fmla="*/ 52006 w 52101"/>
                    <a:gd name="connsiteY0" fmla="*/ 34685 h 36103"/>
                    <a:gd name="connsiteX1" fmla="*/ 52102 w 52101"/>
                    <a:gd name="connsiteY1" fmla="*/ 34780 h 36103"/>
                    <a:gd name="connsiteX2" fmla="*/ 34576 w 52101"/>
                    <a:gd name="connsiteY2" fmla="*/ 5062 h 36103"/>
                    <a:gd name="connsiteX3" fmla="*/ 0 w 52101"/>
                    <a:gd name="connsiteY3" fmla="*/ 3824 h 36103"/>
                    <a:gd name="connsiteX4" fmla="*/ 3238 w 52101"/>
                    <a:gd name="connsiteY4" fmla="*/ 12111 h 36103"/>
                    <a:gd name="connsiteX5" fmla="*/ 12573 w 52101"/>
                    <a:gd name="connsiteY5" fmla="*/ 11254 h 36103"/>
                    <a:gd name="connsiteX6" fmla="*/ 12763 w 52101"/>
                    <a:gd name="connsiteY6" fmla="*/ 11349 h 36103"/>
                    <a:gd name="connsiteX7" fmla="*/ 16478 w 52101"/>
                    <a:gd name="connsiteY7" fmla="*/ 20017 h 36103"/>
                    <a:gd name="connsiteX8" fmla="*/ 25813 w 52101"/>
                    <a:gd name="connsiteY8" fmla="*/ 19159 h 36103"/>
                    <a:gd name="connsiteX9" fmla="*/ 29432 w 52101"/>
                    <a:gd name="connsiteY9" fmla="*/ 27827 h 36103"/>
                    <a:gd name="connsiteX10" fmla="*/ 38767 w 52101"/>
                    <a:gd name="connsiteY10" fmla="*/ 26970 h 36103"/>
                    <a:gd name="connsiteX11" fmla="*/ 38957 w 52101"/>
                    <a:gd name="connsiteY11" fmla="*/ 27065 h 36103"/>
                    <a:gd name="connsiteX12" fmla="*/ 42577 w 52101"/>
                    <a:gd name="connsiteY12" fmla="*/ 35638 h 36103"/>
                    <a:gd name="connsiteX13" fmla="*/ 52006 w 52101"/>
                    <a:gd name="connsiteY13" fmla="*/ 34685 h 36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2101" h="36103">
                      <a:moveTo>
                        <a:pt x="52006" y="34685"/>
                      </a:moveTo>
                      <a:lnTo>
                        <a:pt x="52102" y="34780"/>
                      </a:lnTo>
                      <a:cubicBezTo>
                        <a:pt x="51721" y="22969"/>
                        <a:pt x="45529" y="11635"/>
                        <a:pt x="34576" y="5062"/>
                      </a:cubicBezTo>
                      <a:cubicBezTo>
                        <a:pt x="23622" y="-1415"/>
                        <a:pt x="10573" y="-1510"/>
                        <a:pt x="0" y="3824"/>
                      </a:cubicBezTo>
                      <a:cubicBezTo>
                        <a:pt x="2381" y="6015"/>
                        <a:pt x="95" y="10301"/>
                        <a:pt x="3238" y="12111"/>
                      </a:cubicBezTo>
                      <a:cubicBezTo>
                        <a:pt x="6477" y="14016"/>
                        <a:pt x="9334" y="9349"/>
                        <a:pt x="12573" y="11254"/>
                      </a:cubicBezTo>
                      <a:lnTo>
                        <a:pt x="12763" y="11349"/>
                      </a:lnTo>
                      <a:cubicBezTo>
                        <a:pt x="15907" y="13349"/>
                        <a:pt x="13144" y="18016"/>
                        <a:pt x="16478" y="20017"/>
                      </a:cubicBezTo>
                      <a:cubicBezTo>
                        <a:pt x="19717" y="22017"/>
                        <a:pt x="22574" y="17350"/>
                        <a:pt x="25813" y="19159"/>
                      </a:cubicBezTo>
                      <a:cubicBezTo>
                        <a:pt x="28956" y="21160"/>
                        <a:pt x="26194" y="25827"/>
                        <a:pt x="29432" y="27827"/>
                      </a:cubicBezTo>
                      <a:cubicBezTo>
                        <a:pt x="32671" y="29732"/>
                        <a:pt x="35528" y="25160"/>
                        <a:pt x="38767" y="26970"/>
                      </a:cubicBezTo>
                      <a:lnTo>
                        <a:pt x="38957" y="27065"/>
                      </a:lnTo>
                      <a:cubicBezTo>
                        <a:pt x="42100" y="29065"/>
                        <a:pt x="39338" y="33733"/>
                        <a:pt x="42577" y="35638"/>
                      </a:cubicBezTo>
                      <a:cubicBezTo>
                        <a:pt x="45910" y="37543"/>
                        <a:pt x="48768" y="32875"/>
                        <a:pt x="52006" y="346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84" name="Freeform: Shape 17083">
                  <a:extLst>
                    <a:ext uri="{FF2B5EF4-FFF2-40B4-BE49-F238E27FC236}">
                      <a16:creationId xmlns:a16="http://schemas.microsoft.com/office/drawing/2014/main" id="{6C182C8A-BD33-4D64-B910-298AC6B69783}"/>
                    </a:ext>
                  </a:extLst>
                </p:cNvPr>
                <p:cNvSpPr/>
                <p:nvPr/>
              </p:nvSpPr>
              <p:spPr>
                <a:xfrm>
                  <a:off x="4229575" y="5653698"/>
                  <a:ext cx="17335" cy="13965"/>
                </a:xfrm>
                <a:custGeom>
                  <a:avLst/>
                  <a:gdLst>
                    <a:gd name="connsiteX0" fmla="*/ 14097 w 17335"/>
                    <a:gd name="connsiteY0" fmla="*/ 13621 h 13965"/>
                    <a:gd name="connsiteX1" fmla="*/ 14097 w 17335"/>
                    <a:gd name="connsiteY1" fmla="*/ 13621 h 13965"/>
                    <a:gd name="connsiteX2" fmla="*/ 11525 w 17335"/>
                    <a:gd name="connsiteY2" fmla="*/ 13811 h 13965"/>
                    <a:gd name="connsiteX3" fmla="*/ 10573 w 17335"/>
                    <a:gd name="connsiteY3" fmla="*/ 11525 h 13965"/>
                    <a:gd name="connsiteX4" fmla="*/ 10478 w 17335"/>
                    <a:gd name="connsiteY4" fmla="*/ 11525 h 13965"/>
                    <a:gd name="connsiteX5" fmla="*/ 8001 w 17335"/>
                    <a:gd name="connsiteY5" fmla="*/ 11811 h 13965"/>
                    <a:gd name="connsiteX6" fmla="*/ 7049 w 17335"/>
                    <a:gd name="connsiteY6" fmla="*/ 9525 h 13965"/>
                    <a:gd name="connsiteX7" fmla="*/ 4572 w 17335"/>
                    <a:gd name="connsiteY7" fmla="*/ 9811 h 13965"/>
                    <a:gd name="connsiteX8" fmla="*/ 3620 w 17335"/>
                    <a:gd name="connsiteY8" fmla="*/ 7525 h 13965"/>
                    <a:gd name="connsiteX9" fmla="*/ 3524 w 17335"/>
                    <a:gd name="connsiteY9" fmla="*/ 7525 h 13965"/>
                    <a:gd name="connsiteX10" fmla="*/ 1048 w 17335"/>
                    <a:gd name="connsiteY10" fmla="*/ 7810 h 13965"/>
                    <a:gd name="connsiteX11" fmla="*/ 95 w 17335"/>
                    <a:gd name="connsiteY11" fmla="*/ 5524 h 13965"/>
                    <a:gd name="connsiteX12" fmla="*/ 0 w 17335"/>
                    <a:gd name="connsiteY12" fmla="*/ 5429 h 13965"/>
                    <a:gd name="connsiteX13" fmla="*/ 3239 w 17335"/>
                    <a:gd name="connsiteY13" fmla="*/ 0 h 13965"/>
                    <a:gd name="connsiteX14" fmla="*/ 17336 w 17335"/>
                    <a:gd name="connsiteY14" fmla="*/ 8382 h 13965"/>
                    <a:gd name="connsiteX15" fmla="*/ 14097 w 17335"/>
                    <a:gd name="connsiteY15" fmla="*/ 13621 h 13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335" h="13965">
                      <a:moveTo>
                        <a:pt x="14097" y="13621"/>
                      </a:moveTo>
                      <a:lnTo>
                        <a:pt x="14097" y="13621"/>
                      </a:lnTo>
                      <a:cubicBezTo>
                        <a:pt x="13145" y="13144"/>
                        <a:pt x="12383" y="14383"/>
                        <a:pt x="11525" y="13811"/>
                      </a:cubicBezTo>
                      <a:cubicBezTo>
                        <a:pt x="10668" y="13240"/>
                        <a:pt x="11430" y="12001"/>
                        <a:pt x="10573" y="11525"/>
                      </a:cubicBezTo>
                      <a:lnTo>
                        <a:pt x="10478" y="11525"/>
                      </a:lnTo>
                      <a:cubicBezTo>
                        <a:pt x="9620" y="11049"/>
                        <a:pt x="8858" y="12287"/>
                        <a:pt x="8001" y="11811"/>
                      </a:cubicBezTo>
                      <a:cubicBezTo>
                        <a:pt x="7144" y="11239"/>
                        <a:pt x="7906" y="10001"/>
                        <a:pt x="7049" y="9525"/>
                      </a:cubicBezTo>
                      <a:cubicBezTo>
                        <a:pt x="6191" y="9049"/>
                        <a:pt x="5429" y="10287"/>
                        <a:pt x="4572" y="9811"/>
                      </a:cubicBezTo>
                      <a:cubicBezTo>
                        <a:pt x="3715" y="9334"/>
                        <a:pt x="4382" y="8001"/>
                        <a:pt x="3620" y="7525"/>
                      </a:cubicBezTo>
                      <a:lnTo>
                        <a:pt x="3524" y="7525"/>
                      </a:lnTo>
                      <a:cubicBezTo>
                        <a:pt x="2667" y="7048"/>
                        <a:pt x="1905" y="8287"/>
                        <a:pt x="1048" y="7810"/>
                      </a:cubicBezTo>
                      <a:cubicBezTo>
                        <a:pt x="191" y="7334"/>
                        <a:pt x="953" y="6001"/>
                        <a:pt x="95" y="5524"/>
                      </a:cubicBezTo>
                      <a:lnTo>
                        <a:pt x="0" y="5429"/>
                      </a:lnTo>
                      <a:lnTo>
                        <a:pt x="3239" y="0"/>
                      </a:lnTo>
                      <a:lnTo>
                        <a:pt x="17336" y="8382"/>
                      </a:lnTo>
                      <a:lnTo>
                        <a:pt x="14097" y="13621"/>
                      </a:lnTo>
                      <a:close/>
                    </a:path>
                  </a:pathLst>
                </a:custGeom>
                <a:solidFill>
                  <a:srgbClr val="E84E0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85" name="Freeform: Shape 17084">
                  <a:extLst>
                    <a:ext uri="{FF2B5EF4-FFF2-40B4-BE49-F238E27FC236}">
                      <a16:creationId xmlns:a16="http://schemas.microsoft.com/office/drawing/2014/main" id="{A5FD099C-2D93-4FFA-9187-DB02534F5D95}"/>
                    </a:ext>
                  </a:extLst>
                </p:cNvPr>
                <p:cNvSpPr/>
                <p:nvPr/>
              </p:nvSpPr>
              <p:spPr>
                <a:xfrm>
                  <a:off x="4201092" y="5681465"/>
                  <a:ext cx="2907" cy="2949"/>
                </a:xfrm>
                <a:custGeom>
                  <a:avLst/>
                  <a:gdLst>
                    <a:gd name="connsiteX0" fmla="*/ 194 w 2907"/>
                    <a:gd name="connsiteY0" fmla="*/ 713 h 2949"/>
                    <a:gd name="connsiteX1" fmla="*/ 2195 w 2907"/>
                    <a:gd name="connsiteY1" fmla="*/ 236 h 2949"/>
                    <a:gd name="connsiteX2" fmla="*/ 2671 w 2907"/>
                    <a:gd name="connsiteY2" fmla="*/ 2237 h 2949"/>
                    <a:gd name="connsiteX3" fmla="*/ 670 w 2907"/>
                    <a:gd name="connsiteY3" fmla="*/ 2713 h 2949"/>
                    <a:gd name="connsiteX4" fmla="*/ 194 w 2907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49">
                      <a:moveTo>
                        <a:pt x="194" y="713"/>
                      </a:moveTo>
                      <a:cubicBezTo>
                        <a:pt x="670" y="46"/>
                        <a:pt x="1528" y="-240"/>
                        <a:pt x="2195" y="236"/>
                      </a:cubicBezTo>
                      <a:cubicBezTo>
                        <a:pt x="2861" y="617"/>
                        <a:pt x="3147" y="1570"/>
                        <a:pt x="2671" y="2237"/>
                      </a:cubicBezTo>
                      <a:cubicBezTo>
                        <a:pt x="2290" y="2903"/>
                        <a:pt x="1337" y="3189"/>
                        <a:pt x="670" y="2713"/>
                      </a:cubicBezTo>
                      <a:cubicBezTo>
                        <a:pt x="4" y="2332"/>
                        <a:pt x="-187" y="1379"/>
                        <a:pt x="194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86" name="Freeform: Shape 17085">
                  <a:extLst>
                    <a:ext uri="{FF2B5EF4-FFF2-40B4-BE49-F238E27FC236}">
                      <a16:creationId xmlns:a16="http://schemas.microsoft.com/office/drawing/2014/main" id="{0890C036-C215-42B5-80AE-E2F45F56BC2C}"/>
                    </a:ext>
                  </a:extLst>
                </p:cNvPr>
                <p:cNvSpPr/>
                <p:nvPr/>
              </p:nvSpPr>
              <p:spPr>
                <a:xfrm>
                  <a:off x="4214099" y="5689180"/>
                  <a:ext cx="2949" cy="2949"/>
                </a:xfrm>
                <a:custGeom>
                  <a:avLst/>
                  <a:gdLst>
                    <a:gd name="connsiteX0" fmla="*/ 237 w 2949"/>
                    <a:gd name="connsiteY0" fmla="*/ 713 h 2949"/>
                    <a:gd name="connsiteX1" fmla="*/ 2237 w 2949"/>
                    <a:gd name="connsiteY1" fmla="*/ 237 h 2949"/>
                    <a:gd name="connsiteX2" fmla="*/ 2713 w 2949"/>
                    <a:gd name="connsiteY2" fmla="*/ 2237 h 2949"/>
                    <a:gd name="connsiteX3" fmla="*/ 713 w 2949"/>
                    <a:gd name="connsiteY3" fmla="*/ 2713 h 2949"/>
                    <a:gd name="connsiteX4" fmla="*/ 237 w 2949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49" h="2949">
                      <a:moveTo>
                        <a:pt x="237" y="713"/>
                      </a:moveTo>
                      <a:cubicBezTo>
                        <a:pt x="617" y="46"/>
                        <a:pt x="1570" y="-240"/>
                        <a:pt x="2237" y="237"/>
                      </a:cubicBezTo>
                      <a:cubicBezTo>
                        <a:pt x="2904" y="617"/>
                        <a:pt x="3189" y="1570"/>
                        <a:pt x="2713" y="2237"/>
                      </a:cubicBezTo>
                      <a:cubicBezTo>
                        <a:pt x="2332" y="2904"/>
                        <a:pt x="1380" y="3189"/>
                        <a:pt x="713" y="2713"/>
                      </a:cubicBezTo>
                      <a:cubicBezTo>
                        <a:pt x="46" y="2332"/>
                        <a:pt x="-240" y="1475"/>
                        <a:pt x="237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87" name="Freeform: Shape 17086">
                  <a:extLst>
                    <a:ext uri="{FF2B5EF4-FFF2-40B4-BE49-F238E27FC236}">
                      <a16:creationId xmlns:a16="http://schemas.microsoft.com/office/drawing/2014/main" id="{9E4CEA43-893A-4292-981D-44EBF8D5AA15}"/>
                    </a:ext>
                  </a:extLst>
                </p:cNvPr>
                <p:cNvSpPr/>
                <p:nvPr/>
              </p:nvSpPr>
              <p:spPr>
                <a:xfrm>
                  <a:off x="4227053" y="5696991"/>
                  <a:ext cx="2949" cy="2998"/>
                </a:xfrm>
                <a:custGeom>
                  <a:avLst/>
                  <a:gdLst>
                    <a:gd name="connsiteX0" fmla="*/ 236 w 2949"/>
                    <a:gd name="connsiteY0" fmla="*/ 713 h 2998"/>
                    <a:gd name="connsiteX1" fmla="*/ 2237 w 2949"/>
                    <a:gd name="connsiteY1" fmla="*/ 237 h 2998"/>
                    <a:gd name="connsiteX2" fmla="*/ 2713 w 2949"/>
                    <a:gd name="connsiteY2" fmla="*/ 2237 h 2998"/>
                    <a:gd name="connsiteX3" fmla="*/ 713 w 2949"/>
                    <a:gd name="connsiteY3" fmla="*/ 2808 h 2998"/>
                    <a:gd name="connsiteX4" fmla="*/ 236 w 2949"/>
                    <a:gd name="connsiteY4" fmla="*/ 713 h 2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49" h="2998">
                      <a:moveTo>
                        <a:pt x="236" y="713"/>
                      </a:moveTo>
                      <a:cubicBezTo>
                        <a:pt x="618" y="46"/>
                        <a:pt x="1570" y="-240"/>
                        <a:pt x="2237" y="237"/>
                      </a:cubicBezTo>
                      <a:cubicBezTo>
                        <a:pt x="2903" y="713"/>
                        <a:pt x="3189" y="1570"/>
                        <a:pt x="2713" y="2237"/>
                      </a:cubicBezTo>
                      <a:cubicBezTo>
                        <a:pt x="2332" y="2999"/>
                        <a:pt x="1379" y="3189"/>
                        <a:pt x="713" y="2808"/>
                      </a:cubicBezTo>
                      <a:cubicBezTo>
                        <a:pt x="46" y="2237"/>
                        <a:pt x="-240" y="1379"/>
                        <a:pt x="236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88" name="Freeform: Shape 17087">
                  <a:extLst>
                    <a:ext uri="{FF2B5EF4-FFF2-40B4-BE49-F238E27FC236}">
                      <a16:creationId xmlns:a16="http://schemas.microsoft.com/office/drawing/2014/main" id="{9CC4F81B-0C55-4B93-AA94-48D281D1034E}"/>
                    </a:ext>
                  </a:extLst>
                </p:cNvPr>
                <p:cNvSpPr/>
                <p:nvPr/>
              </p:nvSpPr>
              <p:spPr>
                <a:xfrm>
                  <a:off x="4188667" y="5674035"/>
                  <a:ext cx="2949" cy="2972"/>
                </a:xfrm>
                <a:custGeom>
                  <a:avLst/>
                  <a:gdLst>
                    <a:gd name="connsiteX0" fmla="*/ 236 w 2949"/>
                    <a:gd name="connsiteY0" fmla="*/ 713 h 2972"/>
                    <a:gd name="connsiteX1" fmla="*/ 2237 w 2949"/>
                    <a:gd name="connsiteY1" fmla="*/ 236 h 2972"/>
                    <a:gd name="connsiteX2" fmla="*/ 2713 w 2949"/>
                    <a:gd name="connsiteY2" fmla="*/ 2237 h 2972"/>
                    <a:gd name="connsiteX3" fmla="*/ 713 w 2949"/>
                    <a:gd name="connsiteY3" fmla="*/ 2713 h 2972"/>
                    <a:gd name="connsiteX4" fmla="*/ 236 w 2949"/>
                    <a:gd name="connsiteY4" fmla="*/ 713 h 2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49" h="2972">
                      <a:moveTo>
                        <a:pt x="236" y="713"/>
                      </a:moveTo>
                      <a:cubicBezTo>
                        <a:pt x="713" y="46"/>
                        <a:pt x="1570" y="-240"/>
                        <a:pt x="2237" y="236"/>
                      </a:cubicBezTo>
                      <a:cubicBezTo>
                        <a:pt x="2903" y="618"/>
                        <a:pt x="3189" y="1570"/>
                        <a:pt x="2713" y="2237"/>
                      </a:cubicBezTo>
                      <a:cubicBezTo>
                        <a:pt x="2332" y="2999"/>
                        <a:pt x="1379" y="3189"/>
                        <a:pt x="713" y="2713"/>
                      </a:cubicBezTo>
                      <a:cubicBezTo>
                        <a:pt x="46" y="2332"/>
                        <a:pt x="-240" y="1475"/>
                        <a:pt x="236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89" name="Freeform: Shape 17088">
                  <a:extLst>
                    <a:ext uri="{FF2B5EF4-FFF2-40B4-BE49-F238E27FC236}">
                      <a16:creationId xmlns:a16="http://schemas.microsoft.com/office/drawing/2014/main" id="{762349FF-1881-474B-A0F6-CA442BDB8BB2}"/>
                    </a:ext>
                  </a:extLst>
                </p:cNvPr>
                <p:cNvSpPr/>
                <p:nvPr/>
              </p:nvSpPr>
              <p:spPr>
                <a:xfrm>
                  <a:off x="4212236" y="5676679"/>
                  <a:ext cx="2907" cy="2972"/>
                </a:xfrm>
                <a:custGeom>
                  <a:avLst/>
                  <a:gdLst>
                    <a:gd name="connsiteX0" fmla="*/ 194 w 2907"/>
                    <a:gd name="connsiteY0" fmla="*/ 736 h 2972"/>
                    <a:gd name="connsiteX1" fmla="*/ 2194 w 2907"/>
                    <a:gd name="connsiteY1" fmla="*/ 260 h 2972"/>
                    <a:gd name="connsiteX2" fmla="*/ 2671 w 2907"/>
                    <a:gd name="connsiteY2" fmla="*/ 2260 h 2972"/>
                    <a:gd name="connsiteX3" fmla="*/ 670 w 2907"/>
                    <a:gd name="connsiteY3" fmla="*/ 2736 h 2972"/>
                    <a:gd name="connsiteX4" fmla="*/ 194 w 2907"/>
                    <a:gd name="connsiteY4" fmla="*/ 736 h 2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72">
                      <a:moveTo>
                        <a:pt x="194" y="736"/>
                      </a:moveTo>
                      <a:cubicBezTo>
                        <a:pt x="575" y="-26"/>
                        <a:pt x="1528" y="-217"/>
                        <a:pt x="2194" y="260"/>
                      </a:cubicBezTo>
                      <a:cubicBezTo>
                        <a:pt x="2861" y="641"/>
                        <a:pt x="3147" y="1593"/>
                        <a:pt x="2671" y="2260"/>
                      </a:cubicBezTo>
                      <a:cubicBezTo>
                        <a:pt x="2290" y="2927"/>
                        <a:pt x="1337" y="3212"/>
                        <a:pt x="670" y="2736"/>
                      </a:cubicBezTo>
                      <a:cubicBezTo>
                        <a:pt x="4" y="2355"/>
                        <a:pt x="-187" y="1498"/>
                        <a:pt x="194" y="7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90" name="Freeform: Shape 17089">
                  <a:extLst>
                    <a:ext uri="{FF2B5EF4-FFF2-40B4-BE49-F238E27FC236}">
                      <a16:creationId xmlns:a16="http://schemas.microsoft.com/office/drawing/2014/main" id="{032450EF-60DA-4ADC-80A1-3290E6DC049B}"/>
                    </a:ext>
                  </a:extLst>
                </p:cNvPr>
                <p:cNvSpPr/>
                <p:nvPr/>
              </p:nvSpPr>
              <p:spPr>
                <a:xfrm>
                  <a:off x="4225190" y="5684418"/>
                  <a:ext cx="2907" cy="2949"/>
                </a:xfrm>
                <a:custGeom>
                  <a:avLst/>
                  <a:gdLst>
                    <a:gd name="connsiteX0" fmla="*/ 194 w 2907"/>
                    <a:gd name="connsiteY0" fmla="*/ 713 h 2949"/>
                    <a:gd name="connsiteX1" fmla="*/ 2195 w 2907"/>
                    <a:gd name="connsiteY1" fmla="*/ 237 h 2949"/>
                    <a:gd name="connsiteX2" fmla="*/ 2671 w 2907"/>
                    <a:gd name="connsiteY2" fmla="*/ 2237 h 2949"/>
                    <a:gd name="connsiteX3" fmla="*/ 670 w 2907"/>
                    <a:gd name="connsiteY3" fmla="*/ 2713 h 2949"/>
                    <a:gd name="connsiteX4" fmla="*/ 194 w 2907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49">
                      <a:moveTo>
                        <a:pt x="194" y="713"/>
                      </a:moveTo>
                      <a:cubicBezTo>
                        <a:pt x="575" y="46"/>
                        <a:pt x="1528" y="-240"/>
                        <a:pt x="2195" y="237"/>
                      </a:cubicBezTo>
                      <a:cubicBezTo>
                        <a:pt x="2861" y="713"/>
                        <a:pt x="3147" y="1570"/>
                        <a:pt x="2671" y="2237"/>
                      </a:cubicBezTo>
                      <a:cubicBezTo>
                        <a:pt x="2290" y="2904"/>
                        <a:pt x="1337" y="3189"/>
                        <a:pt x="670" y="2713"/>
                      </a:cubicBezTo>
                      <a:cubicBezTo>
                        <a:pt x="4" y="2332"/>
                        <a:pt x="-187" y="1475"/>
                        <a:pt x="194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91" name="Freeform: Shape 17090">
                  <a:extLst>
                    <a:ext uri="{FF2B5EF4-FFF2-40B4-BE49-F238E27FC236}">
                      <a16:creationId xmlns:a16="http://schemas.microsoft.com/office/drawing/2014/main" id="{8AA4A1B0-521D-4967-911D-2F1469C49F78}"/>
                    </a:ext>
                  </a:extLst>
                </p:cNvPr>
                <p:cNvSpPr/>
                <p:nvPr/>
              </p:nvSpPr>
              <p:spPr>
                <a:xfrm>
                  <a:off x="4238197" y="5692228"/>
                  <a:ext cx="2949" cy="2949"/>
                </a:xfrm>
                <a:custGeom>
                  <a:avLst/>
                  <a:gdLst>
                    <a:gd name="connsiteX0" fmla="*/ 237 w 2949"/>
                    <a:gd name="connsiteY0" fmla="*/ 713 h 2949"/>
                    <a:gd name="connsiteX1" fmla="*/ 2237 w 2949"/>
                    <a:gd name="connsiteY1" fmla="*/ 237 h 2949"/>
                    <a:gd name="connsiteX2" fmla="*/ 2713 w 2949"/>
                    <a:gd name="connsiteY2" fmla="*/ 2237 h 2949"/>
                    <a:gd name="connsiteX3" fmla="*/ 713 w 2949"/>
                    <a:gd name="connsiteY3" fmla="*/ 2713 h 2949"/>
                    <a:gd name="connsiteX4" fmla="*/ 237 w 2949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49" h="2949">
                      <a:moveTo>
                        <a:pt x="237" y="713"/>
                      </a:moveTo>
                      <a:cubicBezTo>
                        <a:pt x="617" y="46"/>
                        <a:pt x="1570" y="-240"/>
                        <a:pt x="2237" y="237"/>
                      </a:cubicBezTo>
                      <a:cubicBezTo>
                        <a:pt x="2904" y="617"/>
                        <a:pt x="3189" y="1570"/>
                        <a:pt x="2713" y="2237"/>
                      </a:cubicBezTo>
                      <a:cubicBezTo>
                        <a:pt x="2332" y="2904"/>
                        <a:pt x="1380" y="3189"/>
                        <a:pt x="713" y="2713"/>
                      </a:cubicBezTo>
                      <a:cubicBezTo>
                        <a:pt x="46" y="2332"/>
                        <a:pt x="-240" y="1379"/>
                        <a:pt x="237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92" name="Freeform: Shape 17091">
                  <a:extLst>
                    <a:ext uri="{FF2B5EF4-FFF2-40B4-BE49-F238E27FC236}">
                      <a16:creationId xmlns:a16="http://schemas.microsoft.com/office/drawing/2014/main" id="{7BE9A8E1-75E6-4D11-BBC5-34A0F029856D}"/>
                    </a:ext>
                  </a:extLst>
                </p:cNvPr>
                <p:cNvSpPr/>
                <p:nvPr/>
              </p:nvSpPr>
              <p:spPr>
                <a:xfrm>
                  <a:off x="4199758" y="5669273"/>
                  <a:ext cx="2907" cy="2949"/>
                </a:xfrm>
                <a:custGeom>
                  <a:avLst/>
                  <a:gdLst>
                    <a:gd name="connsiteX0" fmla="*/ 194 w 2907"/>
                    <a:gd name="connsiteY0" fmla="*/ 713 h 2949"/>
                    <a:gd name="connsiteX1" fmla="*/ 2194 w 2907"/>
                    <a:gd name="connsiteY1" fmla="*/ 236 h 2949"/>
                    <a:gd name="connsiteX2" fmla="*/ 2671 w 2907"/>
                    <a:gd name="connsiteY2" fmla="*/ 2237 h 2949"/>
                    <a:gd name="connsiteX3" fmla="*/ 670 w 2907"/>
                    <a:gd name="connsiteY3" fmla="*/ 2713 h 2949"/>
                    <a:gd name="connsiteX4" fmla="*/ 194 w 2907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49">
                      <a:moveTo>
                        <a:pt x="194" y="713"/>
                      </a:moveTo>
                      <a:cubicBezTo>
                        <a:pt x="575" y="46"/>
                        <a:pt x="1528" y="-240"/>
                        <a:pt x="2194" y="236"/>
                      </a:cubicBezTo>
                      <a:cubicBezTo>
                        <a:pt x="2861" y="618"/>
                        <a:pt x="3147" y="1570"/>
                        <a:pt x="2671" y="2237"/>
                      </a:cubicBezTo>
                      <a:cubicBezTo>
                        <a:pt x="2290" y="2903"/>
                        <a:pt x="1337" y="3189"/>
                        <a:pt x="670" y="2713"/>
                      </a:cubicBezTo>
                      <a:cubicBezTo>
                        <a:pt x="4" y="2332"/>
                        <a:pt x="-187" y="1475"/>
                        <a:pt x="194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93" name="Freeform: Shape 17092">
                  <a:extLst>
                    <a:ext uri="{FF2B5EF4-FFF2-40B4-BE49-F238E27FC236}">
                      <a16:creationId xmlns:a16="http://schemas.microsoft.com/office/drawing/2014/main" id="{F6AC70FF-3F9B-4C21-8955-2275B2340DF4}"/>
                    </a:ext>
                  </a:extLst>
                </p:cNvPr>
                <p:cNvSpPr/>
                <p:nvPr/>
              </p:nvSpPr>
              <p:spPr>
                <a:xfrm>
                  <a:off x="4201473" y="5694770"/>
                  <a:ext cx="2907" cy="2932"/>
                </a:xfrm>
                <a:custGeom>
                  <a:avLst/>
                  <a:gdLst>
                    <a:gd name="connsiteX0" fmla="*/ 194 w 2907"/>
                    <a:gd name="connsiteY0" fmla="*/ 742 h 2932"/>
                    <a:gd name="connsiteX1" fmla="*/ 2194 w 2907"/>
                    <a:gd name="connsiteY1" fmla="*/ 171 h 2932"/>
                    <a:gd name="connsiteX2" fmla="*/ 2671 w 2907"/>
                    <a:gd name="connsiteY2" fmla="*/ 2171 h 2932"/>
                    <a:gd name="connsiteX3" fmla="*/ 671 w 2907"/>
                    <a:gd name="connsiteY3" fmla="*/ 2742 h 2932"/>
                    <a:gd name="connsiteX4" fmla="*/ 194 w 2907"/>
                    <a:gd name="connsiteY4" fmla="*/ 742 h 2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32">
                      <a:moveTo>
                        <a:pt x="194" y="742"/>
                      </a:moveTo>
                      <a:cubicBezTo>
                        <a:pt x="575" y="75"/>
                        <a:pt x="1528" y="-210"/>
                        <a:pt x="2194" y="171"/>
                      </a:cubicBezTo>
                      <a:cubicBezTo>
                        <a:pt x="2861" y="647"/>
                        <a:pt x="3147" y="1504"/>
                        <a:pt x="2671" y="2171"/>
                      </a:cubicBezTo>
                      <a:cubicBezTo>
                        <a:pt x="2290" y="2933"/>
                        <a:pt x="1337" y="3123"/>
                        <a:pt x="671" y="2742"/>
                      </a:cubicBezTo>
                      <a:cubicBezTo>
                        <a:pt x="4" y="2361"/>
                        <a:pt x="-187" y="1409"/>
                        <a:pt x="194" y="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94" name="Freeform: Shape 17093">
                  <a:extLst>
                    <a:ext uri="{FF2B5EF4-FFF2-40B4-BE49-F238E27FC236}">
                      <a16:creationId xmlns:a16="http://schemas.microsoft.com/office/drawing/2014/main" id="{E484F52A-BD6D-4647-A726-C48D5607E67B}"/>
                    </a:ext>
                  </a:extLst>
                </p:cNvPr>
                <p:cNvSpPr/>
                <p:nvPr/>
              </p:nvSpPr>
              <p:spPr>
                <a:xfrm>
                  <a:off x="4214431" y="5702515"/>
                  <a:ext cx="2952" cy="2949"/>
                </a:xfrm>
                <a:custGeom>
                  <a:avLst/>
                  <a:gdLst>
                    <a:gd name="connsiteX0" fmla="*/ 191 w 2952"/>
                    <a:gd name="connsiteY0" fmla="*/ 713 h 2949"/>
                    <a:gd name="connsiteX1" fmla="*/ 2191 w 2952"/>
                    <a:gd name="connsiteY1" fmla="*/ 236 h 2949"/>
                    <a:gd name="connsiteX2" fmla="*/ 2762 w 2952"/>
                    <a:gd name="connsiteY2" fmla="*/ 2237 h 2949"/>
                    <a:gd name="connsiteX3" fmla="*/ 762 w 2952"/>
                    <a:gd name="connsiteY3" fmla="*/ 2713 h 2949"/>
                    <a:gd name="connsiteX4" fmla="*/ 191 w 2952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52" h="2949">
                      <a:moveTo>
                        <a:pt x="191" y="713"/>
                      </a:moveTo>
                      <a:cubicBezTo>
                        <a:pt x="571" y="46"/>
                        <a:pt x="1524" y="-240"/>
                        <a:pt x="2191" y="236"/>
                      </a:cubicBezTo>
                      <a:cubicBezTo>
                        <a:pt x="2953" y="713"/>
                        <a:pt x="3143" y="1570"/>
                        <a:pt x="2762" y="2237"/>
                      </a:cubicBezTo>
                      <a:cubicBezTo>
                        <a:pt x="2286" y="2903"/>
                        <a:pt x="1429" y="3189"/>
                        <a:pt x="762" y="2713"/>
                      </a:cubicBezTo>
                      <a:cubicBezTo>
                        <a:pt x="0" y="2332"/>
                        <a:pt x="-191" y="1379"/>
                        <a:pt x="191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95" name="Freeform: Shape 17094">
                  <a:extLst>
                    <a:ext uri="{FF2B5EF4-FFF2-40B4-BE49-F238E27FC236}">
                      <a16:creationId xmlns:a16="http://schemas.microsoft.com/office/drawing/2014/main" id="{B39935CA-0257-4B26-ABB2-CC9C0184EFB7}"/>
                    </a:ext>
                  </a:extLst>
                </p:cNvPr>
                <p:cNvSpPr/>
                <p:nvPr/>
              </p:nvSpPr>
              <p:spPr>
                <a:xfrm>
                  <a:off x="4227411" y="5710230"/>
                  <a:ext cx="2972" cy="2972"/>
                </a:xfrm>
                <a:custGeom>
                  <a:avLst/>
                  <a:gdLst>
                    <a:gd name="connsiteX0" fmla="*/ 260 w 2972"/>
                    <a:gd name="connsiteY0" fmla="*/ 713 h 2972"/>
                    <a:gd name="connsiteX1" fmla="*/ 2260 w 2972"/>
                    <a:gd name="connsiteY1" fmla="*/ 237 h 2972"/>
                    <a:gd name="connsiteX2" fmla="*/ 2736 w 2972"/>
                    <a:gd name="connsiteY2" fmla="*/ 2237 h 2972"/>
                    <a:gd name="connsiteX3" fmla="*/ 736 w 2972"/>
                    <a:gd name="connsiteY3" fmla="*/ 2713 h 2972"/>
                    <a:gd name="connsiteX4" fmla="*/ 260 w 2972"/>
                    <a:gd name="connsiteY4" fmla="*/ 713 h 2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72" h="2972">
                      <a:moveTo>
                        <a:pt x="260" y="713"/>
                      </a:moveTo>
                      <a:cubicBezTo>
                        <a:pt x="641" y="46"/>
                        <a:pt x="1593" y="-240"/>
                        <a:pt x="2260" y="237"/>
                      </a:cubicBezTo>
                      <a:cubicBezTo>
                        <a:pt x="2927" y="618"/>
                        <a:pt x="3212" y="1570"/>
                        <a:pt x="2736" y="2237"/>
                      </a:cubicBezTo>
                      <a:cubicBezTo>
                        <a:pt x="2355" y="2999"/>
                        <a:pt x="1403" y="3189"/>
                        <a:pt x="736" y="2713"/>
                      </a:cubicBezTo>
                      <a:cubicBezTo>
                        <a:pt x="-26" y="2332"/>
                        <a:pt x="-217" y="1475"/>
                        <a:pt x="260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96" name="Freeform: Shape 17095">
                  <a:extLst>
                    <a:ext uri="{FF2B5EF4-FFF2-40B4-BE49-F238E27FC236}">
                      <a16:creationId xmlns:a16="http://schemas.microsoft.com/office/drawing/2014/main" id="{BB7AD000-01CB-4BEA-9A7B-F58A37EE46EC}"/>
                    </a:ext>
                  </a:extLst>
                </p:cNvPr>
                <p:cNvSpPr/>
                <p:nvPr/>
              </p:nvSpPr>
              <p:spPr>
                <a:xfrm>
                  <a:off x="4188995" y="5687370"/>
                  <a:ext cx="2907" cy="2949"/>
                </a:xfrm>
                <a:custGeom>
                  <a:avLst/>
                  <a:gdLst>
                    <a:gd name="connsiteX0" fmla="*/ 194 w 2907"/>
                    <a:gd name="connsiteY0" fmla="*/ 713 h 2949"/>
                    <a:gd name="connsiteX1" fmla="*/ 2194 w 2907"/>
                    <a:gd name="connsiteY1" fmla="*/ 237 h 2949"/>
                    <a:gd name="connsiteX2" fmla="*/ 2671 w 2907"/>
                    <a:gd name="connsiteY2" fmla="*/ 2237 h 2949"/>
                    <a:gd name="connsiteX3" fmla="*/ 670 w 2907"/>
                    <a:gd name="connsiteY3" fmla="*/ 2713 h 2949"/>
                    <a:gd name="connsiteX4" fmla="*/ 194 w 2907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49">
                      <a:moveTo>
                        <a:pt x="194" y="713"/>
                      </a:moveTo>
                      <a:cubicBezTo>
                        <a:pt x="575" y="46"/>
                        <a:pt x="1528" y="-240"/>
                        <a:pt x="2194" y="237"/>
                      </a:cubicBezTo>
                      <a:cubicBezTo>
                        <a:pt x="2861" y="618"/>
                        <a:pt x="3147" y="1570"/>
                        <a:pt x="2671" y="2237"/>
                      </a:cubicBezTo>
                      <a:cubicBezTo>
                        <a:pt x="2290" y="2904"/>
                        <a:pt x="1337" y="3189"/>
                        <a:pt x="670" y="2713"/>
                      </a:cubicBezTo>
                      <a:cubicBezTo>
                        <a:pt x="4" y="2332"/>
                        <a:pt x="-187" y="1379"/>
                        <a:pt x="194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97" name="Freeform: Shape 17096">
                  <a:extLst>
                    <a:ext uri="{FF2B5EF4-FFF2-40B4-BE49-F238E27FC236}">
                      <a16:creationId xmlns:a16="http://schemas.microsoft.com/office/drawing/2014/main" id="{41B884CC-0142-4B65-A9F2-330B47BAA1BF}"/>
                    </a:ext>
                  </a:extLst>
                </p:cNvPr>
                <p:cNvSpPr/>
                <p:nvPr/>
              </p:nvSpPr>
              <p:spPr>
                <a:xfrm>
                  <a:off x="4240049" y="5704706"/>
                  <a:ext cx="2907" cy="2972"/>
                </a:xfrm>
                <a:custGeom>
                  <a:avLst/>
                  <a:gdLst>
                    <a:gd name="connsiteX0" fmla="*/ 194 w 2907"/>
                    <a:gd name="connsiteY0" fmla="*/ 713 h 2972"/>
                    <a:gd name="connsiteX1" fmla="*/ 2194 w 2907"/>
                    <a:gd name="connsiteY1" fmla="*/ 237 h 2972"/>
                    <a:gd name="connsiteX2" fmla="*/ 2671 w 2907"/>
                    <a:gd name="connsiteY2" fmla="*/ 2237 h 2972"/>
                    <a:gd name="connsiteX3" fmla="*/ 670 w 2907"/>
                    <a:gd name="connsiteY3" fmla="*/ 2713 h 2972"/>
                    <a:gd name="connsiteX4" fmla="*/ 194 w 2907"/>
                    <a:gd name="connsiteY4" fmla="*/ 713 h 2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72">
                      <a:moveTo>
                        <a:pt x="194" y="713"/>
                      </a:moveTo>
                      <a:cubicBezTo>
                        <a:pt x="575" y="46"/>
                        <a:pt x="1528" y="-240"/>
                        <a:pt x="2194" y="237"/>
                      </a:cubicBezTo>
                      <a:cubicBezTo>
                        <a:pt x="2861" y="618"/>
                        <a:pt x="3147" y="1570"/>
                        <a:pt x="2671" y="2237"/>
                      </a:cubicBezTo>
                      <a:cubicBezTo>
                        <a:pt x="2290" y="2999"/>
                        <a:pt x="1337" y="3189"/>
                        <a:pt x="670" y="2713"/>
                      </a:cubicBezTo>
                      <a:cubicBezTo>
                        <a:pt x="4" y="2332"/>
                        <a:pt x="-187" y="1380"/>
                        <a:pt x="194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098" name="Graphic 1">
                  <a:extLst>
                    <a:ext uri="{FF2B5EF4-FFF2-40B4-BE49-F238E27FC236}">
                      <a16:creationId xmlns:a16="http://schemas.microsoft.com/office/drawing/2014/main" id="{98D46DFF-43BE-4B1D-AAC5-34A61B59B614}"/>
                    </a:ext>
                  </a:extLst>
                </p:cNvPr>
                <p:cNvGrpSpPr/>
                <p:nvPr/>
              </p:nvGrpSpPr>
              <p:grpSpPr>
                <a:xfrm>
                  <a:off x="4240388" y="5700134"/>
                  <a:ext cx="13932" cy="20761"/>
                  <a:chOff x="4240388" y="5700134"/>
                  <a:chExt cx="13932" cy="20761"/>
                </a:xfrm>
                <a:solidFill>
                  <a:srgbClr val="FFFFFF"/>
                </a:solidFill>
              </p:grpSpPr>
              <p:sp>
                <p:nvSpPr>
                  <p:cNvPr id="17099" name="Freeform: Shape 17098">
                    <a:extLst>
                      <a:ext uri="{FF2B5EF4-FFF2-40B4-BE49-F238E27FC236}">
                        <a16:creationId xmlns:a16="http://schemas.microsoft.com/office/drawing/2014/main" id="{B04D4159-138F-427C-9087-0F9836EC51C2}"/>
                      </a:ext>
                    </a:extLst>
                  </p:cNvPr>
                  <p:cNvSpPr/>
                  <p:nvPr/>
                </p:nvSpPr>
                <p:spPr>
                  <a:xfrm>
                    <a:off x="4251387" y="5700134"/>
                    <a:ext cx="2933" cy="2949"/>
                  </a:xfrm>
                  <a:custGeom>
                    <a:avLst/>
                    <a:gdLst>
                      <a:gd name="connsiteX0" fmla="*/ 190 w 2933"/>
                      <a:gd name="connsiteY0" fmla="*/ 713 h 2949"/>
                      <a:gd name="connsiteX1" fmla="*/ 2191 w 2933"/>
                      <a:gd name="connsiteY1" fmla="*/ 236 h 2949"/>
                      <a:gd name="connsiteX2" fmla="*/ 2762 w 2933"/>
                      <a:gd name="connsiteY2" fmla="*/ 2237 h 2949"/>
                      <a:gd name="connsiteX3" fmla="*/ 762 w 2933"/>
                      <a:gd name="connsiteY3" fmla="*/ 2713 h 2949"/>
                      <a:gd name="connsiteX4" fmla="*/ 190 w 2933"/>
                      <a:gd name="connsiteY4" fmla="*/ 713 h 2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33" h="2949">
                        <a:moveTo>
                          <a:pt x="190" y="713"/>
                        </a:moveTo>
                        <a:cubicBezTo>
                          <a:pt x="571" y="46"/>
                          <a:pt x="1524" y="-240"/>
                          <a:pt x="2191" y="236"/>
                        </a:cubicBezTo>
                        <a:cubicBezTo>
                          <a:pt x="2858" y="617"/>
                          <a:pt x="3143" y="1570"/>
                          <a:pt x="2762" y="2237"/>
                        </a:cubicBezTo>
                        <a:cubicBezTo>
                          <a:pt x="2381" y="2903"/>
                          <a:pt x="1429" y="3189"/>
                          <a:pt x="762" y="2713"/>
                        </a:cubicBezTo>
                        <a:cubicBezTo>
                          <a:pt x="0" y="2237"/>
                          <a:pt x="-190" y="1379"/>
                          <a:pt x="190" y="7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00" name="Freeform: Shape 17099">
                    <a:extLst>
                      <a:ext uri="{FF2B5EF4-FFF2-40B4-BE49-F238E27FC236}">
                        <a16:creationId xmlns:a16="http://schemas.microsoft.com/office/drawing/2014/main" id="{D14393BF-8D4A-4205-84E7-67637269FEE3}"/>
                      </a:ext>
                    </a:extLst>
                  </p:cNvPr>
                  <p:cNvSpPr/>
                  <p:nvPr/>
                </p:nvSpPr>
                <p:spPr>
                  <a:xfrm>
                    <a:off x="4240388" y="5717946"/>
                    <a:ext cx="2949" cy="2949"/>
                  </a:xfrm>
                  <a:custGeom>
                    <a:avLst/>
                    <a:gdLst>
                      <a:gd name="connsiteX0" fmla="*/ 236 w 2949"/>
                      <a:gd name="connsiteY0" fmla="*/ 713 h 2949"/>
                      <a:gd name="connsiteX1" fmla="*/ 2237 w 2949"/>
                      <a:gd name="connsiteY1" fmla="*/ 236 h 2949"/>
                      <a:gd name="connsiteX2" fmla="*/ 2713 w 2949"/>
                      <a:gd name="connsiteY2" fmla="*/ 2237 h 2949"/>
                      <a:gd name="connsiteX3" fmla="*/ 713 w 2949"/>
                      <a:gd name="connsiteY3" fmla="*/ 2713 h 2949"/>
                      <a:gd name="connsiteX4" fmla="*/ 236 w 2949"/>
                      <a:gd name="connsiteY4" fmla="*/ 713 h 2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49" h="2949">
                        <a:moveTo>
                          <a:pt x="236" y="713"/>
                        </a:moveTo>
                        <a:cubicBezTo>
                          <a:pt x="617" y="46"/>
                          <a:pt x="1570" y="-240"/>
                          <a:pt x="2237" y="236"/>
                        </a:cubicBezTo>
                        <a:cubicBezTo>
                          <a:pt x="2903" y="618"/>
                          <a:pt x="3189" y="1570"/>
                          <a:pt x="2713" y="2237"/>
                        </a:cubicBezTo>
                        <a:cubicBezTo>
                          <a:pt x="2332" y="2903"/>
                          <a:pt x="1379" y="3189"/>
                          <a:pt x="713" y="2713"/>
                        </a:cubicBezTo>
                        <a:cubicBezTo>
                          <a:pt x="46" y="2332"/>
                          <a:pt x="-240" y="1475"/>
                          <a:pt x="236" y="7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6879" name="Freeform: Shape 16878">
                <a:extLst>
                  <a:ext uri="{FF2B5EF4-FFF2-40B4-BE49-F238E27FC236}">
                    <a16:creationId xmlns:a16="http://schemas.microsoft.com/office/drawing/2014/main" id="{43F93C4D-6CC0-4B49-B80E-E34253A94F65}"/>
                  </a:ext>
                </a:extLst>
              </p:cNvPr>
              <p:cNvSpPr/>
              <p:nvPr/>
            </p:nvSpPr>
            <p:spPr>
              <a:xfrm>
                <a:off x="4641341" y="5847913"/>
                <a:ext cx="218979" cy="27812"/>
              </a:xfrm>
              <a:custGeom>
                <a:avLst/>
                <a:gdLst>
                  <a:gd name="connsiteX0" fmla="*/ 0 w 218979"/>
                  <a:gd name="connsiteY0" fmla="*/ 27813 h 27812"/>
                  <a:gd name="connsiteX1" fmla="*/ 0 w 218979"/>
                  <a:gd name="connsiteY1" fmla="*/ 0 h 27812"/>
                  <a:gd name="connsiteX2" fmla="*/ 218980 w 218979"/>
                  <a:gd name="connsiteY2" fmla="*/ 0 h 27812"/>
                  <a:gd name="connsiteX3" fmla="*/ 218980 w 218979"/>
                  <a:gd name="connsiteY3" fmla="*/ 27813 h 27812"/>
                  <a:gd name="connsiteX4" fmla="*/ 0 w 218979"/>
                  <a:gd name="connsiteY4" fmla="*/ 27813 h 27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979" h="27812">
                    <a:moveTo>
                      <a:pt x="0" y="27813"/>
                    </a:moveTo>
                    <a:lnTo>
                      <a:pt x="0" y="0"/>
                    </a:lnTo>
                    <a:lnTo>
                      <a:pt x="218980" y="0"/>
                    </a:lnTo>
                    <a:lnTo>
                      <a:pt x="218980" y="27813"/>
                    </a:lnTo>
                    <a:lnTo>
                      <a:pt x="0" y="27813"/>
                    </a:lnTo>
                    <a:close/>
                  </a:path>
                </a:pathLst>
              </a:custGeom>
              <a:solidFill>
                <a:srgbClr val="B0B0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80" name="Freeform: Shape 16879">
                <a:extLst>
                  <a:ext uri="{FF2B5EF4-FFF2-40B4-BE49-F238E27FC236}">
                    <a16:creationId xmlns:a16="http://schemas.microsoft.com/office/drawing/2014/main" id="{0F61CD29-C067-49B0-80E6-7A1C2C76C12B}"/>
                  </a:ext>
                </a:extLst>
              </p:cNvPr>
              <p:cNvSpPr/>
              <p:nvPr/>
            </p:nvSpPr>
            <p:spPr>
              <a:xfrm>
                <a:off x="3640168" y="5324990"/>
                <a:ext cx="977264" cy="611790"/>
              </a:xfrm>
              <a:custGeom>
                <a:avLst/>
                <a:gdLst>
                  <a:gd name="connsiteX0" fmla="*/ 701040 w 977264"/>
                  <a:gd name="connsiteY0" fmla="*/ 0 h 611790"/>
                  <a:gd name="connsiteX1" fmla="*/ 546068 w 977264"/>
                  <a:gd name="connsiteY1" fmla="*/ 103251 h 611790"/>
                  <a:gd name="connsiteX2" fmla="*/ 0 w 977264"/>
                  <a:gd name="connsiteY2" fmla="*/ 103251 h 611790"/>
                  <a:gd name="connsiteX3" fmla="*/ 0 w 977264"/>
                  <a:gd name="connsiteY3" fmla="*/ 611791 h 611790"/>
                  <a:gd name="connsiteX4" fmla="*/ 977265 w 977264"/>
                  <a:gd name="connsiteY4" fmla="*/ 611791 h 611790"/>
                  <a:gd name="connsiteX5" fmla="*/ 977265 w 977264"/>
                  <a:gd name="connsiteY5" fmla="*/ 0 h 611790"/>
                  <a:gd name="connsiteX6" fmla="*/ 701040 w 977264"/>
                  <a:gd name="connsiteY6" fmla="*/ 0 h 61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7264" h="611790">
                    <a:moveTo>
                      <a:pt x="701040" y="0"/>
                    </a:moveTo>
                    <a:cubicBezTo>
                      <a:pt x="643318" y="118967"/>
                      <a:pt x="546068" y="103251"/>
                      <a:pt x="546068" y="103251"/>
                    </a:cubicBezTo>
                    <a:lnTo>
                      <a:pt x="0" y="103251"/>
                    </a:lnTo>
                    <a:lnTo>
                      <a:pt x="0" y="611791"/>
                    </a:lnTo>
                    <a:lnTo>
                      <a:pt x="977265" y="611791"/>
                    </a:lnTo>
                    <a:lnTo>
                      <a:pt x="977265" y="0"/>
                    </a:lnTo>
                    <a:lnTo>
                      <a:pt x="701040" y="0"/>
                    </a:lnTo>
                    <a:close/>
                  </a:path>
                </a:pathLst>
              </a:custGeom>
              <a:solidFill>
                <a:srgbClr val="C52E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81" name="Freeform: Shape 16880">
                <a:extLst>
                  <a:ext uri="{FF2B5EF4-FFF2-40B4-BE49-F238E27FC236}">
                    <a16:creationId xmlns:a16="http://schemas.microsoft.com/office/drawing/2014/main" id="{3A713E1C-EF87-4205-98A6-0B5677245AC2}"/>
                  </a:ext>
                </a:extLst>
              </p:cNvPr>
              <p:cNvSpPr/>
              <p:nvPr/>
            </p:nvSpPr>
            <p:spPr>
              <a:xfrm>
                <a:off x="3640168" y="5324990"/>
                <a:ext cx="977264" cy="611790"/>
              </a:xfrm>
              <a:custGeom>
                <a:avLst/>
                <a:gdLst>
                  <a:gd name="connsiteX0" fmla="*/ 701040 w 977264"/>
                  <a:gd name="connsiteY0" fmla="*/ 0 h 611790"/>
                  <a:gd name="connsiteX1" fmla="*/ 546068 w 977264"/>
                  <a:gd name="connsiteY1" fmla="*/ 103251 h 611790"/>
                  <a:gd name="connsiteX2" fmla="*/ 0 w 977264"/>
                  <a:gd name="connsiteY2" fmla="*/ 103251 h 611790"/>
                  <a:gd name="connsiteX3" fmla="*/ 0 w 977264"/>
                  <a:gd name="connsiteY3" fmla="*/ 611791 h 611790"/>
                  <a:gd name="connsiteX4" fmla="*/ 977265 w 977264"/>
                  <a:gd name="connsiteY4" fmla="*/ 611791 h 611790"/>
                  <a:gd name="connsiteX5" fmla="*/ 977265 w 977264"/>
                  <a:gd name="connsiteY5" fmla="*/ 0 h 611790"/>
                  <a:gd name="connsiteX6" fmla="*/ 701040 w 977264"/>
                  <a:gd name="connsiteY6" fmla="*/ 0 h 61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7264" h="611790">
                    <a:moveTo>
                      <a:pt x="701040" y="0"/>
                    </a:moveTo>
                    <a:cubicBezTo>
                      <a:pt x="643318" y="118967"/>
                      <a:pt x="546068" y="103251"/>
                      <a:pt x="546068" y="103251"/>
                    </a:cubicBezTo>
                    <a:lnTo>
                      <a:pt x="0" y="103251"/>
                    </a:lnTo>
                    <a:lnTo>
                      <a:pt x="0" y="611791"/>
                    </a:lnTo>
                    <a:lnTo>
                      <a:pt x="977265" y="611791"/>
                    </a:lnTo>
                    <a:lnTo>
                      <a:pt x="977265" y="0"/>
                    </a:lnTo>
                    <a:lnTo>
                      <a:pt x="701040" y="0"/>
                    </a:lnTo>
                    <a:close/>
                  </a:path>
                </a:pathLst>
              </a:custGeom>
              <a:solidFill>
                <a:srgbClr val="C72A22">
                  <a:alpha val="1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82" name="Freeform: Shape 16881">
                <a:extLst>
                  <a:ext uri="{FF2B5EF4-FFF2-40B4-BE49-F238E27FC236}">
                    <a16:creationId xmlns:a16="http://schemas.microsoft.com/office/drawing/2014/main" id="{09630013-E15F-4856-91C4-09EA651ABCF9}"/>
                  </a:ext>
                </a:extLst>
              </p:cNvPr>
              <p:cNvSpPr/>
              <p:nvPr/>
            </p:nvSpPr>
            <p:spPr>
              <a:xfrm>
                <a:off x="3610831" y="5848960"/>
                <a:ext cx="1038986" cy="51530"/>
              </a:xfrm>
              <a:custGeom>
                <a:avLst/>
                <a:gdLst>
                  <a:gd name="connsiteX0" fmla="*/ 0 w 1038986"/>
                  <a:gd name="connsiteY0" fmla="*/ 0 h 51530"/>
                  <a:gd name="connsiteX1" fmla="*/ 1038987 w 1038986"/>
                  <a:gd name="connsiteY1" fmla="*/ 0 h 51530"/>
                  <a:gd name="connsiteX2" fmla="*/ 1038987 w 1038986"/>
                  <a:gd name="connsiteY2" fmla="*/ 51530 h 51530"/>
                  <a:gd name="connsiteX3" fmla="*/ 0 w 1038986"/>
                  <a:gd name="connsiteY3" fmla="*/ 51530 h 51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8986" h="51530">
                    <a:moveTo>
                      <a:pt x="0" y="0"/>
                    </a:moveTo>
                    <a:lnTo>
                      <a:pt x="1038987" y="0"/>
                    </a:lnTo>
                    <a:lnTo>
                      <a:pt x="1038987" y="51530"/>
                    </a:lnTo>
                    <a:lnTo>
                      <a:pt x="0" y="51530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83" name="Freeform: Shape 16882">
                <a:extLst>
                  <a:ext uri="{FF2B5EF4-FFF2-40B4-BE49-F238E27FC236}">
                    <a16:creationId xmlns:a16="http://schemas.microsoft.com/office/drawing/2014/main" id="{748D8C91-200F-483F-8DBB-189EA5DE8ECF}"/>
                  </a:ext>
                </a:extLst>
              </p:cNvPr>
              <p:cNvSpPr/>
              <p:nvPr/>
            </p:nvSpPr>
            <p:spPr>
              <a:xfrm>
                <a:off x="3717035" y="5503584"/>
                <a:ext cx="828579" cy="291083"/>
              </a:xfrm>
              <a:custGeom>
                <a:avLst/>
                <a:gdLst>
                  <a:gd name="connsiteX0" fmla="*/ 22003 w 828579"/>
                  <a:gd name="connsiteY0" fmla="*/ 290894 h 291083"/>
                  <a:gd name="connsiteX1" fmla="*/ 22098 w 828579"/>
                  <a:gd name="connsiteY1" fmla="*/ 288703 h 291083"/>
                  <a:gd name="connsiteX2" fmla="*/ 22098 w 828579"/>
                  <a:gd name="connsiteY2" fmla="*/ 288227 h 291083"/>
                  <a:gd name="connsiteX3" fmla="*/ 22098 w 828579"/>
                  <a:gd name="connsiteY3" fmla="*/ 288227 h 291083"/>
                  <a:gd name="connsiteX4" fmla="*/ 2096 w 828579"/>
                  <a:gd name="connsiteY4" fmla="*/ 267557 h 291083"/>
                  <a:gd name="connsiteX5" fmla="*/ 2096 w 828579"/>
                  <a:gd name="connsiteY5" fmla="*/ 267557 h 291083"/>
                  <a:gd name="connsiteX6" fmla="*/ 0 w 828579"/>
                  <a:gd name="connsiteY6" fmla="*/ 267462 h 291083"/>
                  <a:gd name="connsiteX7" fmla="*/ 0 w 828579"/>
                  <a:gd name="connsiteY7" fmla="*/ 21431 h 291083"/>
                  <a:gd name="connsiteX8" fmla="*/ 2096 w 828579"/>
                  <a:gd name="connsiteY8" fmla="*/ 21336 h 291083"/>
                  <a:gd name="connsiteX9" fmla="*/ 22003 w 828579"/>
                  <a:gd name="connsiteY9" fmla="*/ 2000 h 291083"/>
                  <a:gd name="connsiteX10" fmla="*/ 22003 w 828579"/>
                  <a:gd name="connsiteY10" fmla="*/ 2000 h 291083"/>
                  <a:gd name="connsiteX11" fmla="*/ 22098 w 828579"/>
                  <a:gd name="connsiteY11" fmla="*/ 0 h 291083"/>
                  <a:gd name="connsiteX12" fmla="*/ 804767 w 828579"/>
                  <a:gd name="connsiteY12" fmla="*/ 0 h 291083"/>
                  <a:gd name="connsiteX13" fmla="*/ 804958 w 828579"/>
                  <a:gd name="connsiteY13" fmla="*/ 2000 h 291083"/>
                  <a:gd name="connsiteX14" fmla="*/ 825627 w 828579"/>
                  <a:gd name="connsiteY14" fmla="*/ 21336 h 291083"/>
                  <a:gd name="connsiteX15" fmla="*/ 825627 w 828579"/>
                  <a:gd name="connsiteY15" fmla="*/ 21336 h 291083"/>
                  <a:gd name="connsiteX16" fmla="*/ 825627 w 828579"/>
                  <a:gd name="connsiteY16" fmla="*/ 23431 h 291083"/>
                  <a:gd name="connsiteX17" fmla="*/ 825627 w 828579"/>
                  <a:gd name="connsiteY17" fmla="*/ 21431 h 291083"/>
                  <a:gd name="connsiteX18" fmla="*/ 826389 w 828579"/>
                  <a:gd name="connsiteY18" fmla="*/ 21431 h 291083"/>
                  <a:gd name="connsiteX19" fmla="*/ 826389 w 828579"/>
                  <a:gd name="connsiteY19" fmla="*/ 21431 h 291083"/>
                  <a:gd name="connsiteX20" fmla="*/ 828580 w 828579"/>
                  <a:gd name="connsiteY20" fmla="*/ 21336 h 291083"/>
                  <a:gd name="connsiteX21" fmla="*/ 828580 w 828579"/>
                  <a:gd name="connsiteY21" fmla="*/ 267748 h 291083"/>
                  <a:gd name="connsiteX22" fmla="*/ 826389 w 828579"/>
                  <a:gd name="connsiteY22" fmla="*/ 267653 h 291083"/>
                  <a:gd name="connsiteX23" fmla="*/ 825627 w 828579"/>
                  <a:gd name="connsiteY23" fmla="*/ 267653 h 291083"/>
                  <a:gd name="connsiteX24" fmla="*/ 825627 w 828579"/>
                  <a:gd name="connsiteY24" fmla="*/ 267653 h 291083"/>
                  <a:gd name="connsiteX25" fmla="*/ 804863 w 828579"/>
                  <a:gd name="connsiteY25" fmla="*/ 288417 h 291083"/>
                  <a:gd name="connsiteX26" fmla="*/ 804863 w 828579"/>
                  <a:gd name="connsiteY26" fmla="*/ 288417 h 291083"/>
                  <a:gd name="connsiteX27" fmla="*/ 804863 w 828579"/>
                  <a:gd name="connsiteY27" fmla="*/ 288893 h 291083"/>
                  <a:gd name="connsiteX28" fmla="*/ 804863 w 828579"/>
                  <a:gd name="connsiteY28" fmla="*/ 288893 h 291083"/>
                  <a:gd name="connsiteX29" fmla="*/ 804958 w 828579"/>
                  <a:gd name="connsiteY29" fmla="*/ 291084 h 291083"/>
                  <a:gd name="connsiteX30" fmla="*/ 22003 w 828579"/>
                  <a:gd name="connsiteY30" fmla="*/ 291084 h 291083"/>
                  <a:gd name="connsiteX31" fmla="*/ 22003 w 828579"/>
                  <a:gd name="connsiteY31" fmla="*/ 290894 h 291083"/>
                  <a:gd name="connsiteX32" fmla="*/ 800576 w 828579"/>
                  <a:gd name="connsiteY32" fmla="*/ 286607 h 291083"/>
                  <a:gd name="connsiteX33" fmla="*/ 824198 w 828579"/>
                  <a:gd name="connsiteY33" fmla="*/ 263271 h 291083"/>
                  <a:gd name="connsiteX34" fmla="*/ 824198 w 828579"/>
                  <a:gd name="connsiteY34" fmla="*/ 263271 h 291083"/>
                  <a:gd name="connsiteX35" fmla="*/ 824198 w 828579"/>
                  <a:gd name="connsiteY35" fmla="*/ 25622 h 291083"/>
                  <a:gd name="connsiteX36" fmla="*/ 800767 w 828579"/>
                  <a:gd name="connsiteY36" fmla="*/ 4381 h 291083"/>
                  <a:gd name="connsiteX37" fmla="*/ 800767 w 828579"/>
                  <a:gd name="connsiteY37" fmla="*/ 4381 h 291083"/>
                  <a:gd name="connsiteX38" fmla="*/ 25908 w 828579"/>
                  <a:gd name="connsiteY38" fmla="*/ 4381 h 291083"/>
                  <a:gd name="connsiteX39" fmla="*/ 4191 w 828579"/>
                  <a:gd name="connsiteY39" fmla="*/ 25527 h 291083"/>
                  <a:gd name="connsiteX40" fmla="*/ 4191 w 828579"/>
                  <a:gd name="connsiteY40" fmla="*/ 25527 h 291083"/>
                  <a:gd name="connsiteX41" fmla="*/ 4191 w 828579"/>
                  <a:gd name="connsiteY41" fmla="*/ 263461 h 291083"/>
                  <a:gd name="connsiteX42" fmla="*/ 26194 w 828579"/>
                  <a:gd name="connsiteY42" fmla="*/ 286607 h 291083"/>
                  <a:gd name="connsiteX43" fmla="*/ 26194 w 828579"/>
                  <a:gd name="connsiteY43" fmla="*/ 286607 h 291083"/>
                  <a:gd name="connsiteX44" fmla="*/ 800576 w 828579"/>
                  <a:gd name="connsiteY44" fmla="*/ 286607 h 291083"/>
                  <a:gd name="connsiteX45" fmla="*/ 800576 w 828579"/>
                  <a:gd name="connsiteY45" fmla="*/ 286607 h 291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828579" h="291083">
                    <a:moveTo>
                      <a:pt x="22003" y="290894"/>
                    </a:moveTo>
                    <a:lnTo>
                      <a:pt x="22098" y="288703"/>
                    </a:lnTo>
                    <a:cubicBezTo>
                      <a:pt x="22098" y="288417"/>
                      <a:pt x="22098" y="288227"/>
                      <a:pt x="22098" y="288227"/>
                    </a:cubicBezTo>
                    <a:lnTo>
                      <a:pt x="22098" y="288227"/>
                    </a:lnTo>
                    <a:cubicBezTo>
                      <a:pt x="22098" y="277082"/>
                      <a:pt x="13240" y="267938"/>
                      <a:pt x="2096" y="267557"/>
                    </a:cubicBezTo>
                    <a:lnTo>
                      <a:pt x="2096" y="267557"/>
                    </a:lnTo>
                    <a:lnTo>
                      <a:pt x="0" y="267462"/>
                    </a:lnTo>
                    <a:lnTo>
                      <a:pt x="0" y="21431"/>
                    </a:lnTo>
                    <a:lnTo>
                      <a:pt x="2096" y="21336"/>
                    </a:lnTo>
                    <a:cubicBezTo>
                      <a:pt x="12763" y="20955"/>
                      <a:pt x="21241" y="12573"/>
                      <a:pt x="22003" y="2000"/>
                    </a:cubicBezTo>
                    <a:lnTo>
                      <a:pt x="22003" y="2000"/>
                    </a:lnTo>
                    <a:lnTo>
                      <a:pt x="22098" y="0"/>
                    </a:lnTo>
                    <a:lnTo>
                      <a:pt x="804767" y="0"/>
                    </a:lnTo>
                    <a:lnTo>
                      <a:pt x="804958" y="2000"/>
                    </a:lnTo>
                    <a:cubicBezTo>
                      <a:pt x="805720" y="12763"/>
                      <a:pt x="814673" y="21336"/>
                      <a:pt x="825627" y="21336"/>
                    </a:cubicBezTo>
                    <a:lnTo>
                      <a:pt x="825627" y="21336"/>
                    </a:lnTo>
                    <a:lnTo>
                      <a:pt x="825627" y="23431"/>
                    </a:lnTo>
                    <a:lnTo>
                      <a:pt x="825627" y="21431"/>
                    </a:lnTo>
                    <a:cubicBezTo>
                      <a:pt x="825722" y="21431"/>
                      <a:pt x="825913" y="21431"/>
                      <a:pt x="826389" y="21431"/>
                    </a:cubicBezTo>
                    <a:lnTo>
                      <a:pt x="826389" y="21431"/>
                    </a:lnTo>
                    <a:lnTo>
                      <a:pt x="828580" y="21336"/>
                    </a:lnTo>
                    <a:lnTo>
                      <a:pt x="828580" y="267748"/>
                    </a:lnTo>
                    <a:lnTo>
                      <a:pt x="826389" y="267653"/>
                    </a:lnTo>
                    <a:cubicBezTo>
                      <a:pt x="826008" y="267653"/>
                      <a:pt x="825722" y="267557"/>
                      <a:pt x="825627" y="267653"/>
                    </a:cubicBezTo>
                    <a:lnTo>
                      <a:pt x="825627" y="267653"/>
                    </a:lnTo>
                    <a:cubicBezTo>
                      <a:pt x="814102" y="267653"/>
                      <a:pt x="804863" y="276892"/>
                      <a:pt x="804863" y="288417"/>
                    </a:cubicBezTo>
                    <a:lnTo>
                      <a:pt x="804863" y="288417"/>
                    </a:lnTo>
                    <a:cubicBezTo>
                      <a:pt x="804863" y="288417"/>
                      <a:pt x="804863" y="288512"/>
                      <a:pt x="804863" y="288893"/>
                    </a:cubicBezTo>
                    <a:lnTo>
                      <a:pt x="804863" y="288893"/>
                    </a:lnTo>
                    <a:lnTo>
                      <a:pt x="804958" y="291084"/>
                    </a:lnTo>
                    <a:lnTo>
                      <a:pt x="22003" y="291084"/>
                    </a:lnTo>
                    <a:lnTo>
                      <a:pt x="22003" y="290894"/>
                    </a:lnTo>
                    <a:close/>
                    <a:moveTo>
                      <a:pt x="800576" y="286607"/>
                    </a:moveTo>
                    <a:cubicBezTo>
                      <a:pt x="801434" y="274034"/>
                      <a:pt x="811530" y="263938"/>
                      <a:pt x="824198" y="263271"/>
                    </a:cubicBezTo>
                    <a:lnTo>
                      <a:pt x="824198" y="263271"/>
                    </a:lnTo>
                    <a:lnTo>
                      <a:pt x="824198" y="25622"/>
                    </a:lnTo>
                    <a:cubicBezTo>
                      <a:pt x="812197" y="24955"/>
                      <a:pt x="802577" y="16002"/>
                      <a:pt x="800767" y="4381"/>
                    </a:cubicBezTo>
                    <a:lnTo>
                      <a:pt x="800767" y="4381"/>
                    </a:lnTo>
                    <a:lnTo>
                      <a:pt x="25908" y="4381"/>
                    </a:lnTo>
                    <a:cubicBezTo>
                      <a:pt x="24289" y="15526"/>
                      <a:pt x="15335" y="24194"/>
                      <a:pt x="4191" y="25527"/>
                    </a:cubicBezTo>
                    <a:lnTo>
                      <a:pt x="4191" y="25527"/>
                    </a:lnTo>
                    <a:lnTo>
                      <a:pt x="4191" y="263461"/>
                    </a:lnTo>
                    <a:cubicBezTo>
                      <a:pt x="16097" y="264890"/>
                      <a:pt x="25432" y="274606"/>
                      <a:pt x="26194" y="286607"/>
                    </a:cubicBezTo>
                    <a:lnTo>
                      <a:pt x="26194" y="286607"/>
                    </a:lnTo>
                    <a:lnTo>
                      <a:pt x="800576" y="286607"/>
                    </a:lnTo>
                    <a:lnTo>
                      <a:pt x="800576" y="286607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84" name="Freeform: Shape 16883">
                <a:extLst>
                  <a:ext uri="{FF2B5EF4-FFF2-40B4-BE49-F238E27FC236}">
                    <a16:creationId xmlns:a16="http://schemas.microsoft.com/office/drawing/2014/main" id="{E2F37E8F-F10E-44A0-B8B7-187E8AEACA16}"/>
                  </a:ext>
                </a:extLst>
              </p:cNvPr>
              <p:cNvSpPr/>
              <p:nvPr/>
            </p:nvSpPr>
            <p:spPr>
              <a:xfrm>
                <a:off x="3708272" y="5497774"/>
                <a:ext cx="828484" cy="290893"/>
              </a:xfrm>
              <a:custGeom>
                <a:avLst/>
                <a:gdLst>
                  <a:gd name="connsiteX0" fmla="*/ 22003 w 828484"/>
                  <a:gd name="connsiteY0" fmla="*/ 290798 h 290893"/>
                  <a:gd name="connsiteX1" fmla="*/ 22098 w 828484"/>
                  <a:gd name="connsiteY1" fmla="*/ 288607 h 290893"/>
                  <a:gd name="connsiteX2" fmla="*/ 22098 w 828484"/>
                  <a:gd name="connsiteY2" fmla="*/ 288227 h 290893"/>
                  <a:gd name="connsiteX3" fmla="*/ 22098 w 828484"/>
                  <a:gd name="connsiteY3" fmla="*/ 288227 h 290893"/>
                  <a:gd name="connsiteX4" fmla="*/ 2096 w 828484"/>
                  <a:gd name="connsiteY4" fmla="*/ 267557 h 290893"/>
                  <a:gd name="connsiteX5" fmla="*/ 2096 w 828484"/>
                  <a:gd name="connsiteY5" fmla="*/ 267557 h 290893"/>
                  <a:gd name="connsiteX6" fmla="*/ 0 w 828484"/>
                  <a:gd name="connsiteY6" fmla="*/ 267462 h 290893"/>
                  <a:gd name="connsiteX7" fmla="*/ 0 w 828484"/>
                  <a:gd name="connsiteY7" fmla="*/ 21336 h 290893"/>
                  <a:gd name="connsiteX8" fmla="*/ 2096 w 828484"/>
                  <a:gd name="connsiteY8" fmla="*/ 21241 h 290893"/>
                  <a:gd name="connsiteX9" fmla="*/ 22003 w 828484"/>
                  <a:gd name="connsiteY9" fmla="*/ 2000 h 290893"/>
                  <a:gd name="connsiteX10" fmla="*/ 22003 w 828484"/>
                  <a:gd name="connsiteY10" fmla="*/ 2000 h 290893"/>
                  <a:gd name="connsiteX11" fmla="*/ 22098 w 828484"/>
                  <a:gd name="connsiteY11" fmla="*/ 0 h 290893"/>
                  <a:gd name="connsiteX12" fmla="*/ 804767 w 828484"/>
                  <a:gd name="connsiteY12" fmla="*/ 0 h 290893"/>
                  <a:gd name="connsiteX13" fmla="*/ 804863 w 828484"/>
                  <a:gd name="connsiteY13" fmla="*/ 2000 h 290893"/>
                  <a:gd name="connsiteX14" fmla="*/ 825532 w 828484"/>
                  <a:gd name="connsiteY14" fmla="*/ 21336 h 290893"/>
                  <a:gd name="connsiteX15" fmla="*/ 825532 w 828484"/>
                  <a:gd name="connsiteY15" fmla="*/ 21336 h 290893"/>
                  <a:gd name="connsiteX16" fmla="*/ 825532 w 828484"/>
                  <a:gd name="connsiteY16" fmla="*/ 23431 h 290893"/>
                  <a:gd name="connsiteX17" fmla="*/ 825532 w 828484"/>
                  <a:gd name="connsiteY17" fmla="*/ 21336 h 290893"/>
                  <a:gd name="connsiteX18" fmla="*/ 826294 w 828484"/>
                  <a:gd name="connsiteY18" fmla="*/ 21336 h 290893"/>
                  <a:gd name="connsiteX19" fmla="*/ 826294 w 828484"/>
                  <a:gd name="connsiteY19" fmla="*/ 21336 h 290893"/>
                  <a:gd name="connsiteX20" fmla="*/ 828484 w 828484"/>
                  <a:gd name="connsiteY20" fmla="*/ 21241 h 290893"/>
                  <a:gd name="connsiteX21" fmla="*/ 828484 w 828484"/>
                  <a:gd name="connsiteY21" fmla="*/ 267653 h 290893"/>
                  <a:gd name="connsiteX22" fmla="*/ 826294 w 828484"/>
                  <a:gd name="connsiteY22" fmla="*/ 267557 h 290893"/>
                  <a:gd name="connsiteX23" fmla="*/ 825532 w 828484"/>
                  <a:gd name="connsiteY23" fmla="*/ 267557 h 290893"/>
                  <a:gd name="connsiteX24" fmla="*/ 825532 w 828484"/>
                  <a:gd name="connsiteY24" fmla="*/ 267557 h 290893"/>
                  <a:gd name="connsiteX25" fmla="*/ 804767 w 828484"/>
                  <a:gd name="connsiteY25" fmla="*/ 288322 h 290893"/>
                  <a:gd name="connsiteX26" fmla="*/ 804767 w 828484"/>
                  <a:gd name="connsiteY26" fmla="*/ 288322 h 290893"/>
                  <a:gd name="connsiteX27" fmla="*/ 804767 w 828484"/>
                  <a:gd name="connsiteY27" fmla="*/ 288703 h 290893"/>
                  <a:gd name="connsiteX28" fmla="*/ 804767 w 828484"/>
                  <a:gd name="connsiteY28" fmla="*/ 288703 h 290893"/>
                  <a:gd name="connsiteX29" fmla="*/ 804863 w 828484"/>
                  <a:gd name="connsiteY29" fmla="*/ 290894 h 290893"/>
                  <a:gd name="connsiteX30" fmla="*/ 22003 w 828484"/>
                  <a:gd name="connsiteY30" fmla="*/ 290894 h 290893"/>
                  <a:gd name="connsiteX31" fmla="*/ 22003 w 828484"/>
                  <a:gd name="connsiteY31" fmla="*/ 290798 h 290893"/>
                  <a:gd name="connsiteX32" fmla="*/ 800672 w 828484"/>
                  <a:gd name="connsiteY32" fmla="*/ 286512 h 290893"/>
                  <a:gd name="connsiteX33" fmla="*/ 824389 w 828484"/>
                  <a:gd name="connsiteY33" fmla="*/ 263176 h 290893"/>
                  <a:gd name="connsiteX34" fmla="*/ 824389 w 828484"/>
                  <a:gd name="connsiteY34" fmla="*/ 263176 h 290893"/>
                  <a:gd name="connsiteX35" fmla="*/ 824389 w 828484"/>
                  <a:gd name="connsiteY35" fmla="*/ 25527 h 290893"/>
                  <a:gd name="connsiteX36" fmla="*/ 800957 w 828484"/>
                  <a:gd name="connsiteY36" fmla="*/ 4286 h 290893"/>
                  <a:gd name="connsiteX37" fmla="*/ 800957 w 828484"/>
                  <a:gd name="connsiteY37" fmla="*/ 4286 h 290893"/>
                  <a:gd name="connsiteX38" fmla="*/ 26098 w 828484"/>
                  <a:gd name="connsiteY38" fmla="*/ 4286 h 290893"/>
                  <a:gd name="connsiteX39" fmla="*/ 4381 w 828484"/>
                  <a:gd name="connsiteY39" fmla="*/ 25432 h 290893"/>
                  <a:gd name="connsiteX40" fmla="*/ 4381 w 828484"/>
                  <a:gd name="connsiteY40" fmla="*/ 25432 h 290893"/>
                  <a:gd name="connsiteX41" fmla="*/ 4381 w 828484"/>
                  <a:gd name="connsiteY41" fmla="*/ 263366 h 290893"/>
                  <a:gd name="connsiteX42" fmla="*/ 26384 w 828484"/>
                  <a:gd name="connsiteY42" fmla="*/ 286607 h 290893"/>
                  <a:gd name="connsiteX43" fmla="*/ 26384 w 828484"/>
                  <a:gd name="connsiteY43" fmla="*/ 286607 h 290893"/>
                  <a:gd name="connsiteX44" fmla="*/ 800672 w 828484"/>
                  <a:gd name="connsiteY44" fmla="*/ 286607 h 290893"/>
                  <a:gd name="connsiteX45" fmla="*/ 800672 w 828484"/>
                  <a:gd name="connsiteY45" fmla="*/ 286512 h 290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828484" h="290893">
                    <a:moveTo>
                      <a:pt x="22003" y="290798"/>
                    </a:moveTo>
                    <a:lnTo>
                      <a:pt x="22098" y="288607"/>
                    </a:lnTo>
                    <a:cubicBezTo>
                      <a:pt x="22098" y="288322"/>
                      <a:pt x="22098" y="288227"/>
                      <a:pt x="22098" y="288227"/>
                    </a:cubicBezTo>
                    <a:lnTo>
                      <a:pt x="22098" y="288227"/>
                    </a:lnTo>
                    <a:cubicBezTo>
                      <a:pt x="22098" y="277082"/>
                      <a:pt x="13240" y="267938"/>
                      <a:pt x="2096" y="267557"/>
                    </a:cubicBezTo>
                    <a:lnTo>
                      <a:pt x="2096" y="267557"/>
                    </a:lnTo>
                    <a:lnTo>
                      <a:pt x="0" y="267462"/>
                    </a:lnTo>
                    <a:lnTo>
                      <a:pt x="0" y="21336"/>
                    </a:lnTo>
                    <a:lnTo>
                      <a:pt x="2096" y="21241"/>
                    </a:lnTo>
                    <a:cubicBezTo>
                      <a:pt x="12668" y="20860"/>
                      <a:pt x="21241" y="12478"/>
                      <a:pt x="22003" y="2000"/>
                    </a:cubicBezTo>
                    <a:lnTo>
                      <a:pt x="22003" y="2000"/>
                    </a:lnTo>
                    <a:lnTo>
                      <a:pt x="22098" y="0"/>
                    </a:lnTo>
                    <a:lnTo>
                      <a:pt x="804767" y="0"/>
                    </a:lnTo>
                    <a:lnTo>
                      <a:pt x="804863" y="2000"/>
                    </a:lnTo>
                    <a:cubicBezTo>
                      <a:pt x="805624" y="12763"/>
                      <a:pt x="814578" y="21336"/>
                      <a:pt x="825532" y="21336"/>
                    </a:cubicBezTo>
                    <a:lnTo>
                      <a:pt x="825532" y="21336"/>
                    </a:lnTo>
                    <a:lnTo>
                      <a:pt x="825532" y="23431"/>
                    </a:lnTo>
                    <a:lnTo>
                      <a:pt x="825532" y="21336"/>
                    </a:lnTo>
                    <a:cubicBezTo>
                      <a:pt x="825627" y="21336"/>
                      <a:pt x="825913" y="21336"/>
                      <a:pt x="826294" y="21336"/>
                    </a:cubicBezTo>
                    <a:lnTo>
                      <a:pt x="826294" y="21336"/>
                    </a:lnTo>
                    <a:lnTo>
                      <a:pt x="828484" y="21241"/>
                    </a:lnTo>
                    <a:lnTo>
                      <a:pt x="828484" y="267653"/>
                    </a:lnTo>
                    <a:lnTo>
                      <a:pt x="826294" y="267557"/>
                    </a:lnTo>
                    <a:cubicBezTo>
                      <a:pt x="825913" y="267557"/>
                      <a:pt x="825722" y="267462"/>
                      <a:pt x="825532" y="267557"/>
                    </a:cubicBezTo>
                    <a:lnTo>
                      <a:pt x="825532" y="267557"/>
                    </a:lnTo>
                    <a:cubicBezTo>
                      <a:pt x="814102" y="267557"/>
                      <a:pt x="804767" y="276892"/>
                      <a:pt x="804767" y="288322"/>
                    </a:cubicBezTo>
                    <a:lnTo>
                      <a:pt x="804767" y="288322"/>
                    </a:lnTo>
                    <a:cubicBezTo>
                      <a:pt x="804767" y="288322"/>
                      <a:pt x="804767" y="288417"/>
                      <a:pt x="804767" y="288703"/>
                    </a:cubicBezTo>
                    <a:lnTo>
                      <a:pt x="804767" y="288703"/>
                    </a:lnTo>
                    <a:lnTo>
                      <a:pt x="804863" y="290894"/>
                    </a:lnTo>
                    <a:lnTo>
                      <a:pt x="22003" y="290894"/>
                    </a:lnTo>
                    <a:lnTo>
                      <a:pt x="22003" y="290798"/>
                    </a:lnTo>
                    <a:close/>
                    <a:moveTo>
                      <a:pt x="800672" y="286512"/>
                    </a:moveTo>
                    <a:cubicBezTo>
                      <a:pt x="801529" y="273844"/>
                      <a:pt x="811721" y="263842"/>
                      <a:pt x="824389" y="263176"/>
                    </a:cubicBezTo>
                    <a:lnTo>
                      <a:pt x="824389" y="263176"/>
                    </a:lnTo>
                    <a:lnTo>
                      <a:pt x="824389" y="25527"/>
                    </a:lnTo>
                    <a:cubicBezTo>
                      <a:pt x="812387" y="24860"/>
                      <a:pt x="802672" y="15907"/>
                      <a:pt x="800957" y="4286"/>
                    </a:cubicBezTo>
                    <a:lnTo>
                      <a:pt x="800957" y="4286"/>
                    </a:lnTo>
                    <a:lnTo>
                      <a:pt x="26098" y="4286"/>
                    </a:lnTo>
                    <a:cubicBezTo>
                      <a:pt x="24479" y="15335"/>
                      <a:pt x="15526" y="24098"/>
                      <a:pt x="4381" y="25432"/>
                    </a:cubicBezTo>
                    <a:lnTo>
                      <a:pt x="4381" y="25432"/>
                    </a:lnTo>
                    <a:lnTo>
                      <a:pt x="4381" y="263366"/>
                    </a:lnTo>
                    <a:cubicBezTo>
                      <a:pt x="16288" y="264795"/>
                      <a:pt x="25622" y="274511"/>
                      <a:pt x="26384" y="286607"/>
                    </a:cubicBezTo>
                    <a:lnTo>
                      <a:pt x="26384" y="286607"/>
                    </a:lnTo>
                    <a:lnTo>
                      <a:pt x="800672" y="286607"/>
                    </a:lnTo>
                    <a:lnTo>
                      <a:pt x="800672" y="28651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85" name="Freeform: Shape 16884">
                <a:extLst>
                  <a:ext uri="{FF2B5EF4-FFF2-40B4-BE49-F238E27FC236}">
                    <a16:creationId xmlns:a16="http://schemas.microsoft.com/office/drawing/2014/main" id="{AA44C0E0-1E45-4F57-84DC-AB9838AD9EFE}"/>
                  </a:ext>
                </a:extLst>
              </p:cNvPr>
              <p:cNvSpPr/>
              <p:nvPr/>
            </p:nvSpPr>
            <p:spPr>
              <a:xfrm>
                <a:off x="3701890" y="5865057"/>
                <a:ext cx="866584" cy="70104"/>
              </a:xfrm>
              <a:custGeom>
                <a:avLst/>
                <a:gdLst>
                  <a:gd name="connsiteX0" fmla="*/ 777907 w 866584"/>
                  <a:gd name="connsiteY0" fmla="*/ 0 h 70104"/>
                  <a:gd name="connsiteX1" fmla="*/ 689134 w 866584"/>
                  <a:gd name="connsiteY1" fmla="*/ 70104 h 70104"/>
                  <a:gd name="connsiteX2" fmla="*/ 866585 w 866584"/>
                  <a:gd name="connsiteY2" fmla="*/ 70104 h 70104"/>
                  <a:gd name="connsiteX3" fmla="*/ 777907 w 866584"/>
                  <a:gd name="connsiteY3" fmla="*/ 0 h 70104"/>
                  <a:gd name="connsiteX4" fmla="*/ 582549 w 866584"/>
                  <a:gd name="connsiteY4" fmla="*/ 0 h 70104"/>
                  <a:gd name="connsiteX5" fmla="*/ 493776 w 866584"/>
                  <a:gd name="connsiteY5" fmla="*/ 70104 h 70104"/>
                  <a:gd name="connsiteX6" fmla="*/ 671227 w 866584"/>
                  <a:gd name="connsiteY6" fmla="*/ 70104 h 70104"/>
                  <a:gd name="connsiteX7" fmla="*/ 582549 w 866584"/>
                  <a:gd name="connsiteY7" fmla="*/ 0 h 70104"/>
                  <a:gd name="connsiteX8" fmla="*/ 88773 w 866584"/>
                  <a:gd name="connsiteY8" fmla="*/ 0 h 70104"/>
                  <a:gd name="connsiteX9" fmla="*/ 0 w 866584"/>
                  <a:gd name="connsiteY9" fmla="*/ 70104 h 70104"/>
                  <a:gd name="connsiteX10" fmla="*/ 177451 w 866584"/>
                  <a:gd name="connsiteY10" fmla="*/ 70104 h 70104"/>
                  <a:gd name="connsiteX11" fmla="*/ 88773 w 866584"/>
                  <a:gd name="connsiteY11" fmla="*/ 0 h 70104"/>
                  <a:gd name="connsiteX12" fmla="*/ 284131 w 866584"/>
                  <a:gd name="connsiteY12" fmla="*/ 0 h 70104"/>
                  <a:gd name="connsiteX13" fmla="*/ 195358 w 866584"/>
                  <a:gd name="connsiteY13" fmla="*/ 70104 h 70104"/>
                  <a:gd name="connsiteX14" fmla="*/ 372904 w 866584"/>
                  <a:gd name="connsiteY14" fmla="*/ 70104 h 70104"/>
                  <a:gd name="connsiteX15" fmla="*/ 284131 w 866584"/>
                  <a:gd name="connsiteY15" fmla="*/ 0 h 70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66584" h="70104">
                    <a:moveTo>
                      <a:pt x="777907" y="0"/>
                    </a:moveTo>
                    <a:cubicBezTo>
                      <a:pt x="734759" y="0"/>
                      <a:pt x="698659" y="29908"/>
                      <a:pt x="689134" y="70104"/>
                    </a:cubicBezTo>
                    <a:lnTo>
                      <a:pt x="866585" y="70104"/>
                    </a:lnTo>
                    <a:cubicBezTo>
                      <a:pt x="857155" y="29908"/>
                      <a:pt x="820960" y="0"/>
                      <a:pt x="777907" y="0"/>
                    </a:cubicBezTo>
                    <a:close/>
                    <a:moveTo>
                      <a:pt x="582549" y="0"/>
                    </a:moveTo>
                    <a:cubicBezTo>
                      <a:pt x="539401" y="0"/>
                      <a:pt x="503301" y="29908"/>
                      <a:pt x="493776" y="70104"/>
                    </a:cubicBezTo>
                    <a:lnTo>
                      <a:pt x="671227" y="70104"/>
                    </a:lnTo>
                    <a:cubicBezTo>
                      <a:pt x="661797" y="29908"/>
                      <a:pt x="625602" y="0"/>
                      <a:pt x="582549" y="0"/>
                    </a:cubicBezTo>
                    <a:close/>
                    <a:moveTo>
                      <a:pt x="88773" y="0"/>
                    </a:moveTo>
                    <a:cubicBezTo>
                      <a:pt x="45625" y="0"/>
                      <a:pt x="9525" y="29908"/>
                      <a:pt x="0" y="70104"/>
                    </a:cubicBezTo>
                    <a:lnTo>
                      <a:pt x="177451" y="70104"/>
                    </a:lnTo>
                    <a:cubicBezTo>
                      <a:pt x="168021" y="29908"/>
                      <a:pt x="131921" y="0"/>
                      <a:pt x="88773" y="0"/>
                    </a:cubicBezTo>
                    <a:close/>
                    <a:moveTo>
                      <a:pt x="284131" y="0"/>
                    </a:moveTo>
                    <a:cubicBezTo>
                      <a:pt x="240983" y="0"/>
                      <a:pt x="204883" y="29908"/>
                      <a:pt x="195358" y="70104"/>
                    </a:cubicBezTo>
                    <a:lnTo>
                      <a:pt x="372904" y="70104"/>
                    </a:lnTo>
                    <a:cubicBezTo>
                      <a:pt x="363379" y="29908"/>
                      <a:pt x="327279" y="0"/>
                      <a:pt x="284131" y="0"/>
                    </a:cubicBezTo>
                    <a:close/>
                  </a:path>
                </a:pathLst>
              </a:custGeom>
              <a:solidFill>
                <a:schemeClr val="tx1">
                  <a:alpha val="2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86" name="Freeform: Shape 16885">
                <a:extLst>
                  <a:ext uri="{FF2B5EF4-FFF2-40B4-BE49-F238E27FC236}">
                    <a16:creationId xmlns:a16="http://schemas.microsoft.com/office/drawing/2014/main" id="{1309C03C-6C38-4D69-891C-5071F986C3FF}"/>
                  </a:ext>
                </a:extLst>
              </p:cNvPr>
              <p:cNvSpPr/>
              <p:nvPr/>
            </p:nvSpPr>
            <p:spPr>
              <a:xfrm>
                <a:off x="3688365" y="5870011"/>
                <a:ext cx="172402" cy="172497"/>
              </a:xfrm>
              <a:custGeom>
                <a:avLst/>
                <a:gdLst>
                  <a:gd name="connsiteX0" fmla="*/ 86201 w 172402"/>
                  <a:gd name="connsiteY0" fmla="*/ 172498 h 172497"/>
                  <a:gd name="connsiteX1" fmla="*/ 0 w 172402"/>
                  <a:gd name="connsiteY1" fmla="*/ 86296 h 172497"/>
                  <a:gd name="connsiteX2" fmla="*/ 86201 w 172402"/>
                  <a:gd name="connsiteY2" fmla="*/ 0 h 172497"/>
                  <a:gd name="connsiteX3" fmla="*/ 172402 w 172402"/>
                  <a:gd name="connsiteY3" fmla="*/ 86296 h 172497"/>
                  <a:gd name="connsiteX4" fmla="*/ 86201 w 172402"/>
                  <a:gd name="connsiteY4" fmla="*/ 172498 h 172497"/>
                  <a:gd name="connsiteX5" fmla="*/ 86201 w 172402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02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731" y="0"/>
                      <a:pt x="172402" y="38671"/>
                      <a:pt x="172402" y="86296"/>
                    </a:cubicBezTo>
                    <a:cubicBezTo>
                      <a:pt x="172402" y="133921"/>
                      <a:pt x="133826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87" name="Graphic 1">
                <a:extLst>
                  <a:ext uri="{FF2B5EF4-FFF2-40B4-BE49-F238E27FC236}">
                    <a16:creationId xmlns:a16="http://schemas.microsoft.com/office/drawing/2014/main" id="{584652CD-38BC-44ED-B3DB-770C712D3245}"/>
                  </a:ext>
                </a:extLst>
              </p:cNvPr>
              <p:cNvGrpSpPr/>
              <p:nvPr/>
            </p:nvGrpSpPr>
            <p:grpSpPr>
              <a:xfrm>
                <a:off x="3698461" y="5880107"/>
                <a:ext cx="152304" cy="152304"/>
                <a:chOff x="3698461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17074" name="Freeform: Shape 17073">
                  <a:extLst>
                    <a:ext uri="{FF2B5EF4-FFF2-40B4-BE49-F238E27FC236}">
                      <a16:creationId xmlns:a16="http://schemas.microsoft.com/office/drawing/2014/main" id="{C1383E58-619F-4C7A-951A-DD4244445555}"/>
                    </a:ext>
                  </a:extLst>
                </p:cNvPr>
                <p:cNvSpPr/>
                <p:nvPr/>
              </p:nvSpPr>
              <p:spPr>
                <a:xfrm>
                  <a:off x="3743419" y="5880107"/>
                  <a:ext cx="62388" cy="152304"/>
                </a:xfrm>
                <a:custGeom>
                  <a:avLst/>
                  <a:gdLst>
                    <a:gd name="connsiteX0" fmla="*/ 0 w 62388"/>
                    <a:gd name="connsiteY0" fmla="*/ 151257 h 152304"/>
                    <a:gd name="connsiteX1" fmla="*/ 59626 w 62388"/>
                    <a:gd name="connsiteY1" fmla="*/ 0 h 152304"/>
                    <a:gd name="connsiteX2" fmla="*/ 62389 w 62388"/>
                    <a:gd name="connsiteY2" fmla="*/ 1143 h 152304"/>
                    <a:gd name="connsiteX3" fmla="*/ 2762 w 62388"/>
                    <a:gd name="connsiteY3" fmla="*/ 152305 h 152304"/>
                    <a:gd name="connsiteX4" fmla="*/ 0 w 62388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2304">
                      <a:moveTo>
                        <a:pt x="0" y="151257"/>
                      </a:moveTo>
                      <a:lnTo>
                        <a:pt x="59626" y="0"/>
                      </a:lnTo>
                      <a:lnTo>
                        <a:pt x="62389" y="1143"/>
                      </a:lnTo>
                      <a:lnTo>
                        <a:pt x="2762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75" name="Freeform: Shape 17074">
                  <a:extLst>
                    <a:ext uri="{FF2B5EF4-FFF2-40B4-BE49-F238E27FC236}">
                      <a16:creationId xmlns:a16="http://schemas.microsoft.com/office/drawing/2014/main" id="{AA469AB6-B4DD-42A6-9E68-848EB88E5106}"/>
                    </a:ext>
                  </a:extLst>
                </p:cNvPr>
                <p:cNvSpPr/>
                <p:nvPr/>
              </p:nvSpPr>
              <p:spPr>
                <a:xfrm>
                  <a:off x="3698461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048 w 152304"/>
                    <a:gd name="connsiteY1" fmla="*/ 0 h 62388"/>
                    <a:gd name="connsiteX2" fmla="*/ 152305 w 152304"/>
                    <a:gd name="connsiteY2" fmla="*/ 59627 h 62388"/>
                    <a:gd name="connsiteX3" fmla="*/ 151162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048" y="0"/>
                      </a:lnTo>
                      <a:lnTo>
                        <a:pt x="152305" y="59627"/>
                      </a:lnTo>
                      <a:lnTo>
                        <a:pt x="151162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076" name="Graphic 1">
                  <a:extLst>
                    <a:ext uri="{FF2B5EF4-FFF2-40B4-BE49-F238E27FC236}">
                      <a16:creationId xmlns:a16="http://schemas.microsoft.com/office/drawing/2014/main" id="{0AF587E7-09AF-44BA-91B2-6526A776AB65}"/>
                    </a:ext>
                  </a:extLst>
                </p:cNvPr>
                <p:cNvGrpSpPr/>
                <p:nvPr/>
              </p:nvGrpSpPr>
              <p:grpSpPr>
                <a:xfrm>
                  <a:off x="3700271" y="5882012"/>
                  <a:ext cx="148589" cy="148494"/>
                  <a:chOff x="3700271" y="5882012"/>
                  <a:chExt cx="148589" cy="148494"/>
                </a:xfrm>
                <a:solidFill>
                  <a:srgbClr val="C2C2C2"/>
                </a:solidFill>
              </p:grpSpPr>
              <p:sp>
                <p:nvSpPr>
                  <p:cNvPr id="17077" name="Freeform: Shape 17076">
                    <a:extLst>
                      <a:ext uri="{FF2B5EF4-FFF2-40B4-BE49-F238E27FC236}">
                        <a16:creationId xmlns:a16="http://schemas.microsoft.com/office/drawing/2014/main" id="{D760EA7A-A947-40A5-8A7D-44DE5C22ED1B}"/>
                      </a:ext>
                    </a:extLst>
                  </p:cNvPr>
                  <p:cNvSpPr/>
                  <p:nvPr/>
                </p:nvSpPr>
                <p:spPr>
                  <a:xfrm>
                    <a:off x="3700271" y="5920588"/>
                    <a:ext cx="148589" cy="71342"/>
                  </a:xfrm>
                  <a:custGeom>
                    <a:avLst/>
                    <a:gdLst>
                      <a:gd name="connsiteX0" fmla="*/ 0 w 148589"/>
                      <a:gd name="connsiteY0" fmla="*/ 68580 h 71342"/>
                      <a:gd name="connsiteX1" fmla="*/ 147352 w 148589"/>
                      <a:gd name="connsiteY1" fmla="*/ 0 h 71342"/>
                      <a:gd name="connsiteX2" fmla="*/ 148590 w 148589"/>
                      <a:gd name="connsiteY2" fmla="*/ 2762 h 71342"/>
                      <a:gd name="connsiteX3" fmla="*/ 1333 w 148589"/>
                      <a:gd name="connsiteY3" fmla="*/ 71342 h 71342"/>
                      <a:gd name="connsiteX4" fmla="*/ 0 w 148589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9" h="71342">
                        <a:moveTo>
                          <a:pt x="0" y="68580"/>
                        </a:moveTo>
                        <a:lnTo>
                          <a:pt x="147352" y="0"/>
                        </a:lnTo>
                        <a:lnTo>
                          <a:pt x="148590" y="2762"/>
                        </a:lnTo>
                        <a:lnTo>
                          <a:pt x="1333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78" name="Freeform: Shape 17077">
                    <a:extLst>
                      <a:ext uri="{FF2B5EF4-FFF2-40B4-BE49-F238E27FC236}">
                        <a16:creationId xmlns:a16="http://schemas.microsoft.com/office/drawing/2014/main" id="{08B73C96-FF2B-4197-826E-AEA0250470C2}"/>
                      </a:ext>
                    </a:extLst>
                  </p:cNvPr>
                  <p:cNvSpPr/>
                  <p:nvPr/>
                </p:nvSpPr>
                <p:spPr>
                  <a:xfrm>
                    <a:off x="3738943" y="5882012"/>
                    <a:ext cx="71342" cy="148494"/>
                  </a:xfrm>
                  <a:custGeom>
                    <a:avLst/>
                    <a:gdLst>
                      <a:gd name="connsiteX0" fmla="*/ 0 w 71342"/>
                      <a:gd name="connsiteY0" fmla="*/ 1238 h 148494"/>
                      <a:gd name="connsiteX1" fmla="*/ 2667 w 71342"/>
                      <a:gd name="connsiteY1" fmla="*/ 0 h 148494"/>
                      <a:gd name="connsiteX2" fmla="*/ 71342 w 71342"/>
                      <a:gd name="connsiteY2" fmla="*/ 147256 h 148494"/>
                      <a:gd name="connsiteX3" fmla="*/ 68580 w 71342"/>
                      <a:gd name="connsiteY3" fmla="*/ 148495 h 148494"/>
                      <a:gd name="connsiteX4" fmla="*/ 0 w 71342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494">
                        <a:moveTo>
                          <a:pt x="0" y="1238"/>
                        </a:moveTo>
                        <a:lnTo>
                          <a:pt x="2667" y="0"/>
                        </a:lnTo>
                        <a:lnTo>
                          <a:pt x="71342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888" name="Graphic 1">
                <a:extLst>
                  <a:ext uri="{FF2B5EF4-FFF2-40B4-BE49-F238E27FC236}">
                    <a16:creationId xmlns:a16="http://schemas.microsoft.com/office/drawing/2014/main" id="{49CF2795-0D3A-497D-A147-B71A3B92BF0D}"/>
                  </a:ext>
                </a:extLst>
              </p:cNvPr>
              <p:cNvGrpSpPr/>
              <p:nvPr/>
            </p:nvGrpSpPr>
            <p:grpSpPr>
              <a:xfrm>
                <a:off x="3697318" y="5871058"/>
                <a:ext cx="162496" cy="169449"/>
                <a:chOff x="3697318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17062" name="Graphic 1">
                  <a:extLst>
                    <a:ext uri="{FF2B5EF4-FFF2-40B4-BE49-F238E27FC236}">
                      <a16:creationId xmlns:a16="http://schemas.microsoft.com/office/drawing/2014/main" id="{F7249253-DB9A-4C79-9AA5-5BBDE54738D0}"/>
                    </a:ext>
                  </a:extLst>
                </p:cNvPr>
                <p:cNvGrpSpPr/>
                <p:nvPr/>
              </p:nvGrpSpPr>
              <p:grpSpPr>
                <a:xfrm>
                  <a:off x="3697318" y="5871058"/>
                  <a:ext cx="162496" cy="169449"/>
                  <a:chOff x="3697318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17069" name="Freeform: Shape 17068">
                    <a:extLst>
                      <a:ext uri="{FF2B5EF4-FFF2-40B4-BE49-F238E27FC236}">
                        <a16:creationId xmlns:a16="http://schemas.microsoft.com/office/drawing/2014/main" id="{A2131F1C-EBB7-440E-BBF4-DE123177F351}"/>
                      </a:ext>
                    </a:extLst>
                  </p:cNvPr>
                  <p:cNvSpPr/>
                  <p:nvPr/>
                </p:nvSpPr>
                <p:spPr>
                  <a:xfrm>
                    <a:off x="3777043" y="5871058"/>
                    <a:ext cx="3047" cy="169449"/>
                  </a:xfrm>
                  <a:custGeom>
                    <a:avLst/>
                    <a:gdLst>
                      <a:gd name="connsiteX0" fmla="*/ 0 w 3047"/>
                      <a:gd name="connsiteY0" fmla="*/ 169450 h 169449"/>
                      <a:gd name="connsiteX1" fmla="*/ 0 w 3047"/>
                      <a:gd name="connsiteY1" fmla="*/ 0 h 169449"/>
                      <a:gd name="connsiteX2" fmla="*/ 3048 w 3047"/>
                      <a:gd name="connsiteY2" fmla="*/ 0 h 169449"/>
                      <a:gd name="connsiteX3" fmla="*/ 3048 w 3047"/>
                      <a:gd name="connsiteY3" fmla="*/ 169450 h 169449"/>
                      <a:gd name="connsiteX4" fmla="*/ 0 w 3047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7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3048" y="0"/>
                        </a:lnTo>
                        <a:lnTo>
                          <a:pt x="3048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70" name="Freeform: Shape 17069">
                    <a:extLst>
                      <a:ext uri="{FF2B5EF4-FFF2-40B4-BE49-F238E27FC236}">
                        <a16:creationId xmlns:a16="http://schemas.microsoft.com/office/drawing/2014/main" id="{899260DA-16A5-4F7B-85D4-5276E4EDFEE7}"/>
                      </a:ext>
                    </a:extLst>
                  </p:cNvPr>
                  <p:cNvSpPr/>
                  <p:nvPr/>
                </p:nvSpPr>
                <p:spPr>
                  <a:xfrm>
                    <a:off x="3697318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071" name="Graphic 1">
                    <a:extLst>
                      <a:ext uri="{FF2B5EF4-FFF2-40B4-BE49-F238E27FC236}">
                        <a16:creationId xmlns:a16="http://schemas.microsoft.com/office/drawing/2014/main" id="{4135A4D0-B4D7-4A53-B3DE-DA674CD4AF83}"/>
                      </a:ext>
                    </a:extLst>
                  </p:cNvPr>
                  <p:cNvGrpSpPr/>
                  <p:nvPr/>
                </p:nvGrpSpPr>
                <p:grpSpPr>
                  <a:xfrm>
                    <a:off x="3718654" y="5893251"/>
                    <a:ext cx="119919" cy="125063"/>
                    <a:chOff x="3718654" y="5893251"/>
                    <a:chExt cx="119919" cy="125063"/>
                  </a:xfrm>
                  <a:solidFill>
                    <a:srgbClr val="A1A1A1"/>
                  </a:solidFill>
                </p:grpSpPr>
                <p:sp>
                  <p:nvSpPr>
                    <p:cNvPr id="17072" name="Freeform: Shape 17071">
                      <a:extLst>
                        <a:ext uri="{FF2B5EF4-FFF2-40B4-BE49-F238E27FC236}">
                          <a16:creationId xmlns:a16="http://schemas.microsoft.com/office/drawing/2014/main" id="{79FB2E5F-2A27-469A-943A-BB532BAD85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1512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10 w 114109"/>
                        <a:gd name="connsiteY2" fmla="*/ 2191 h 125063"/>
                        <a:gd name="connsiteX3" fmla="*/ 2191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10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73" name="Freeform: Shape 17072">
                      <a:extLst>
                        <a:ext uri="{FF2B5EF4-FFF2-40B4-BE49-F238E27FC236}">
                          <a16:creationId xmlns:a16="http://schemas.microsoft.com/office/drawing/2014/main" id="{E0BC86E5-7E65-48BD-B74C-611800BA8F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8654" y="5896299"/>
                      <a:ext cx="119919" cy="118967"/>
                    </a:xfrm>
                    <a:custGeom>
                      <a:avLst/>
                      <a:gdLst>
                        <a:gd name="connsiteX0" fmla="*/ 0 w 119919"/>
                        <a:gd name="connsiteY0" fmla="*/ 2286 h 118967"/>
                        <a:gd name="connsiteX1" fmla="*/ 2000 w 119919"/>
                        <a:gd name="connsiteY1" fmla="*/ 0 h 118967"/>
                        <a:gd name="connsiteX2" fmla="*/ 119920 w 119919"/>
                        <a:gd name="connsiteY2" fmla="*/ 116681 h 118967"/>
                        <a:gd name="connsiteX3" fmla="*/ 117824 w 119919"/>
                        <a:gd name="connsiteY3" fmla="*/ 118967 h 118967"/>
                        <a:gd name="connsiteX4" fmla="*/ 0 w 119919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8967">
                          <a:moveTo>
                            <a:pt x="0" y="2286"/>
                          </a:moveTo>
                          <a:lnTo>
                            <a:pt x="2000" y="0"/>
                          </a:lnTo>
                          <a:lnTo>
                            <a:pt x="119920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063" name="Graphic 1">
                  <a:extLst>
                    <a:ext uri="{FF2B5EF4-FFF2-40B4-BE49-F238E27FC236}">
                      <a16:creationId xmlns:a16="http://schemas.microsoft.com/office/drawing/2014/main" id="{DABE68CD-007E-4223-A9AF-F1091BE6A504}"/>
                    </a:ext>
                  </a:extLst>
                </p:cNvPr>
                <p:cNvGrpSpPr/>
                <p:nvPr/>
              </p:nvGrpSpPr>
              <p:grpSpPr>
                <a:xfrm>
                  <a:off x="3702462" y="5876392"/>
                  <a:ext cx="152209" cy="158781"/>
                  <a:chOff x="3702462" y="5876392"/>
                  <a:chExt cx="152209" cy="158781"/>
                </a:xfrm>
                <a:solidFill>
                  <a:srgbClr val="A1A1A1"/>
                </a:solidFill>
              </p:grpSpPr>
              <p:sp>
                <p:nvSpPr>
                  <p:cNvPr id="17064" name="Freeform: Shape 17063">
                    <a:extLst>
                      <a:ext uri="{FF2B5EF4-FFF2-40B4-BE49-F238E27FC236}">
                        <a16:creationId xmlns:a16="http://schemas.microsoft.com/office/drawing/2014/main" id="{C44139C8-EFCF-4E60-A8F9-690451A412A5}"/>
                      </a:ext>
                    </a:extLst>
                  </p:cNvPr>
                  <p:cNvSpPr/>
                  <p:nvPr/>
                </p:nvSpPr>
                <p:spPr>
                  <a:xfrm>
                    <a:off x="3747420" y="5876392"/>
                    <a:ext cx="62388" cy="158781"/>
                  </a:xfrm>
                  <a:custGeom>
                    <a:avLst/>
                    <a:gdLst>
                      <a:gd name="connsiteX0" fmla="*/ 0 w 62388"/>
                      <a:gd name="connsiteY0" fmla="*/ 157639 h 158781"/>
                      <a:gd name="connsiteX1" fmla="*/ 59531 w 62388"/>
                      <a:gd name="connsiteY1" fmla="*/ 0 h 158781"/>
                      <a:gd name="connsiteX2" fmla="*/ 62389 w 62388"/>
                      <a:gd name="connsiteY2" fmla="*/ 1143 h 158781"/>
                      <a:gd name="connsiteX3" fmla="*/ 2762 w 62388"/>
                      <a:gd name="connsiteY3" fmla="*/ 158782 h 158781"/>
                      <a:gd name="connsiteX4" fmla="*/ 0 w 62388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8781">
                        <a:moveTo>
                          <a:pt x="0" y="157639"/>
                        </a:moveTo>
                        <a:lnTo>
                          <a:pt x="59531" y="0"/>
                        </a:lnTo>
                        <a:lnTo>
                          <a:pt x="62389" y="1143"/>
                        </a:lnTo>
                        <a:lnTo>
                          <a:pt x="2762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65" name="Freeform: Shape 17064">
                    <a:extLst>
                      <a:ext uri="{FF2B5EF4-FFF2-40B4-BE49-F238E27FC236}">
                        <a16:creationId xmlns:a16="http://schemas.microsoft.com/office/drawing/2014/main" id="{9A96DAE4-F2A0-4ED0-9EFA-238C0EB8EC9E}"/>
                      </a:ext>
                    </a:extLst>
                  </p:cNvPr>
                  <p:cNvSpPr/>
                  <p:nvPr/>
                </p:nvSpPr>
                <p:spPr>
                  <a:xfrm>
                    <a:off x="3702462" y="5923255"/>
                    <a:ext cx="152209" cy="65055"/>
                  </a:xfrm>
                  <a:custGeom>
                    <a:avLst/>
                    <a:gdLst>
                      <a:gd name="connsiteX0" fmla="*/ 0 w 152209"/>
                      <a:gd name="connsiteY0" fmla="*/ 2858 h 65055"/>
                      <a:gd name="connsiteX1" fmla="*/ 1048 w 152209"/>
                      <a:gd name="connsiteY1" fmla="*/ 0 h 65055"/>
                      <a:gd name="connsiteX2" fmla="*/ 152210 w 152209"/>
                      <a:gd name="connsiteY2" fmla="*/ 62103 h 65055"/>
                      <a:gd name="connsiteX3" fmla="*/ 151162 w 152209"/>
                      <a:gd name="connsiteY3" fmla="*/ 65056 h 65055"/>
                      <a:gd name="connsiteX4" fmla="*/ 0 w 152209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5055">
                        <a:moveTo>
                          <a:pt x="0" y="2858"/>
                        </a:moveTo>
                        <a:lnTo>
                          <a:pt x="1048" y="0"/>
                        </a:lnTo>
                        <a:lnTo>
                          <a:pt x="152210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066" name="Graphic 1">
                    <a:extLst>
                      <a:ext uri="{FF2B5EF4-FFF2-40B4-BE49-F238E27FC236}">
                        <a16:creationId xmlns:a16="http://schemas.microsoft.com/office/drawing/2014/main" id="{C537B72E-34F2-481B-ADC5-A9C82F25D926}"/>
                      </a:ext>
                    </a:extLst>
                  </p:cNvPr>
                  <p:cNvGrpSpPr/>
                  <p:nvPr/>
                </p:nvGrpSpPr>
                <p:grpSpPr>
                  <a:xfrm>
                    <a:off x="3704271" y="5878297"/>
                    <a:ext cx="148590" cy="154971"/>
                    <a:chOff x="3704271" y="5878297"/>
                    <a:chExt cx="148590" cy="154971"/>
                  </a:xfrm>
                  <a:solidFill>
                    <a:srgbClr val="A1A1A1"/>
                  </a:solidFill>
                </p:grpSpPr>
                <p:sp>
                  <p:nvSpPr>
                    <p:cNvPr id="17067" name="Freeform: Shape 17066">
                      <a:extLst>
                        <a:ext uri="{FF2B5EF4-FFF2-40B4-BE49-F238E27FC236}">
                          <a16:creationId xmlns:a16="http://schemas.microsoft.com/office/drawing/2014/main" id="{75F6A702-B4C4-4FCD-AFEF-1D6040C3D9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4271" y="5918588"/>
                      <a:ext cx="148590" cy="74390"/>
                    </a:xfrm>
                    <a:custGeom>
                      <a:avLst/>
                      <a:gdLst>
                        <a:gd name="connsiteX0" fmla="*/ 0 w 148590"/>
                        <a:gd name="connsiteY0" fmla="*/ 71533 h 74390"/>
                        <a:gd name="connsiteX1" fmla="*/ 147352 w 148590"/>
                        <a:gd name="connsiteY1" fmla="*/ 0 h 74390"/>
                        <a:gd name="connsiteX2" fmla="*/ 148590 w 148590"/>
                        <a:gd name="connsiteY2" fmla="*/ 2857 h 74390"/>
                        <a:gd name="connsiteX3" fmla="*/ 1238 w 148590"/>
                        <a:gd name="connsiteY3" fmla="*/ 74390 h 74390"/>
                        <a:gd name="connsiteX4" fmla="*/ 0 w 148590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4390">
                          <a:moveTo>
                            <a:pt x="0" y="71533"/>
                          </a:moveTo>
                          <a:lnTo>
                            <a:pt x="147352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68" name="Freeform: Shape 17067">
                      <a:extLst>
                        <a:ext uri="{FF2B5EF4-FFF2-40B4-BE49-F238E27FC236}">
                          <a16:creationId xmlns:a16="http://schemas.microsoft.com/office/drawing/2014/main" id="{1C2E37E2-EBD9-4D9A-A815-195AB05752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2943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667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667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6889" name="Freeform: Shape 16888">
                <a:extLst>
                  <a:ext uri="{FF2B5EF4-FFF2-40B4-BE49-F238E27FC236}">
                    <a16:creationId xmlns:a16="http://schemas.microsoft.com/office/drawing/2014/main" id="{1ABC115C-0D1C-4552-8153-C3750A94BF50}"/>
                  </a:ext>
                </a:extLst>
              </p:cNvPr>
              <p:cNvSpPr/>
              <p:nvPr/>
            </p:nvSpPr>
            <p:spPr>
              <a:xfrm>
                <a:off x="3765612" y="5870011"/>
                <a:ext cx="96202" cy="172497"/>
              </a:xfrm>
              <a:custGeom>
                <a:avLst/>
                <a:gdLst>
                  <a:gd name="connsiteX0" fmla="*/ 10001 w 96202"/>
                  <a:gd name="connsiteY0" fmla="*/ 0 h 172497"/>
                  <a:gd name="connsiteX1" fmla="*/ 0 w 96202"/>
                  <a:gd name="connsiteY1" fmla="*/ 571 h 172497"/>
                  <a:gd name="connsiteX2" fmla="*/ 76295 w 96202"/>
                  <a:gd name="connsiteY2" fmla="*/ 86296 h 172497"/>
                  <a:gd name="connsiteX3" fmla="*/ 0 w 96202"/>
                  <a:gd name="connsiteY3" fmla="*/ 171926 h 172497"/>
                  <a:gd name="connsiteX4" fmla="*/ 10001 w 96202"/>
                  <a:gd name="connsiteY4" fmla="*/ 172498 h 172497"/>
                  <a:gd name="connsiteX5" fmla="*/ 96203 w 96202"/>
                  <a:gd name="connsiteY5" fmla="*/ 86296 h 172497"/>
                  <a:gd name="connsiteX6" fmla="*/ 10001 w 96202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97">
                    <a:moveTo>
                      <a:pt x="10001" y="0"/>
                    </a:moveTo>
                    <a:cubicBezTo>
                      <a:pt x="6668" y="0"/>
                      <a:pt x="3334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238" y="172307"/>
                      <a:pt x="6572" y="172498"/>
                      <a:pt x="10001" y="172498"/>
                    </a:cubicBezTo>
                    <a:cubicBezTo>
                      <a:pt x="57531" y="172498"/>
                      <a:pt x="96203" y="133826"/>
                      <a:pt x="96203" y="86296"/>
                    </a:cubicBezTo>
                    <a:cubicBezTo>
                      <a:pt x="96203" y="38767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90" name="Freeform: Shape 16889">
                <a:extLst>
                  <a:ext uri="{FF2B5EF4-FFF2-40B4-BE49-F238E27FC236}">
                    <a16:creationId xmlns:a16="http://schemas.microsoft.com/office/drawing/2014/main" id="{7156742B-2065-4361-8C65-B3F033CE78FD}"/>
                  </a:ext>
                </a:extLst>
              </p:cNvPr>
              <p:cNvSpPr/>
              <p:nvPr/>
            </p:nvSpPr>
            <p:spPr>
              <a:xfrm>
                <a:off x="3683317" y="5865057"/>
                <a:ext cx="182498" cy="182498"/>
              </a:xfrm>
              <a:custGeom>
                <a:avLst/>
                <a:gdLst>
                  <a:gd name="connsiteX0" fmla="*/ 91249 w 182498"/>
                  <a:gd name="connsiteY0" fmla="*/ 0 h 182498"/>
                  <a:gd name="connsiteX1" fmla="*/ 182499 w 182498"/>
                  <a:gd name="connsiteY1" fmla="*/ 91250 h 182498"/>
                  <a:gd name="connsiteX2" fmla="*/ 91249 w 182498"/>
                  <a:gd name="connsiteY2" fmla="*/ 182499 h 182498"/>
                  <a:gd name="connsiteX3" fmla="*/ 0 w 182498"/>
                  <a:gd name="connsiteY3" fmla="*/ 91250 h 182498"/>
                  <a:gd name="connsiteX4" fmla="*/ 91249 w 182498"/>
                  <a:gd name="connsiteY4" fmla="*/ 0 h 182498"/>
                  <a:gd name="connsiteX5" fmla="*/ 91249 w 182498"/>
                  <a:gd name="connsiteY5" fmla="*/ 10001 h 182498"/>
                  <a:gd name="connsiteX6" fmla="*/ 10001 w 182498"/>
                  <a:gd name="connsiteY6" fmla="*/ 91250 h 182498"/>
                  <a:gd name="connsiteX7" fmla="*/ 91249 w 182498"/>
                  <a:gd name="connsiteY7" fmla="*/ 172498 h 182498"/>
                  <a:gd name="connsiteX8" fmla="*/ 172498 w 182498"/>
                  <a:gd name="connsiteY8" fmla="*/ 91250 h 182498"/>
                  <a:gd name="connsiteX9" fmla="*/ 91249 w 182498"/>
                  <a:gd name="connsiteY9" fmla="*/ 10001 h 182498"/>
                  <a:gd name="connsiteX10" fmla="*/ 91249 w 182498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8" h="182498">
                    <a:moveTo>
                      <a:pt x="91249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49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95" y="40862"/>
                      <a:pt x="40862" y="0"/>
                      <a:pt x="91249" y="0"/>
                    </a:cubicBezTo>
                    <a:moveTo>
                      <a:pt x="91249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49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387"/>
                      <a:pt x="136112" y="10001"/>
                      <a:pt x="91249" y="10001"/>
                    </a:cubicBezTo>
                    <a:lnTo>
                      <a:pt x="91249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91" name="Graphic 1">
                <a:extLst>
                  <a:ext uri="{FF2B5EF4-FFF2-40B4-BE49-F238E27FC236}">
                    <a16:creationId xmlns:a16="http://schemas.microsoft.com/office/drawing/2014/main" id="{AFD7D8F7-3801-4FB1-88EE-F2343E2EB541}"/>
                  </a:ext>
                </a:extLst>
              </p:cNvPr>
              <p:cNvGrpSpPr/>
              <p:nvPr/>
            </p:nvGrpSpPr>
            <p:grpSpPr>
              <a:xfrm>
                <a:off x="3693318" y="5875059"/>
                <a:ext cx="162496" cy="162496"/>
                <a:chOff x="3693318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17050" name="Graphic 1">
                  <a:extLst>
                    <a:ext uri="{FF2B5EF4-FFF2-40B4-BE49-F238E27FC236}">
                      <a16:creationId xmlns:a16="http://schemas.microsoft.com/office/drawing/2014/main" id="{AC7953A9-E305-4E24-85AE-F6AB73541C03}"/>
                    </a:ext>
                  </a:extLst>
                </p:cNvPr>
                <p:cNvGrpSpPr/>
                <p:nvPr/>
              </p:nvGrpSpPr>
              <p:grpSpPr>
                <a:xfrm>
                  <a:off x="3693318" y="5875059"/>
                  <a:ext cx="162496" cy="162496"/>
                  <a:chOff x="3693318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17057" name="Freeform: Shape 17056">
                    <a:extLst>
                      <a:ext uri="{FF2B5EF4-FFF2-40B4-BE49-F238E27FC236}">
                        <a16:creationId xmlns:a16="http://schemas.microsoft.com/office/drawing/2014/main" id="{D654EEE9-5160-4D66-9B76-D073FF75B947}"/>
                      </a:ext>
                    </a:extLst>
                  </p:cNvPr>
                  <p:cNvSpPr/>
                  <p:nvPr/>
                </p:nvSpPr>
                <p:spPr>
                  <a:xfrm>
                    <a:off x="3773137" y="5875059"/>
                    <a:ext cx="2952" cy="162496"/>
                  </a:xfrm>
                  <a:custGeom>
                    <a:avLst/>
                    <a:gdLst>
                      <a:gd name="connsiteX0" fmla="*/ 0 w 2952"/>
                      <a:gd name="connsiteY0" fmla="*/ 162497 h 162496"/>
                      <a:gd name="connsiteX1" fmla="*/ 0 w 2952"/>
                      <a:gd name="connsiteY1" fmla="*/ 0 h 162496"/>
                      <a:gd name="connsiteX2" fmla="*/ 2953 w 2952"/>
                      <a:gd name="connsiteY2" fmla="*/ 0 h 162496"/>
                      <a:gd name="connsiteX3" fmla="*/ 2953 w 2952"/>
                      <a:gd name="connsiteY3" fmla="*/ 162497 h 162496"/>
                      <a:gd name="connsiteX4" fmla="*/ 0 w 2952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58" name="Freeform: Shape 17057">
                    <a:extLst>
                      <a:ext uri="{FF2B5EF4-FFF2-40B4-BE49-F238E27FC236}">
                        <a16:creationId xmlns:a16="http://schemas.microsoft.com/office/drawing/2014/main" id="{30B2E93D-4DC0-4D7A-BA6F-08AA773D7521}"/>
                      </a:ext>
                    </a:extLst>
                  </p:cNvPr>
                  <p:cNvSpPr/>
                  <p:nvPr/>
                </p:nvSpPr>
                <p:spPr>
                  <a:xfrm>
                    <a:off x="3693318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059" name="Graphic 1">
                    <a:extLst>
                      <a:ext uri="{FF2B5EF4-FFF2-40B4-BE49-F238E27FC236}">
                        <a16:creationId xmlns:a16="http://schemas.microsoft.com/office/drawing/2014/main" id="{164FD6AB-27AF-4A74-B047-4A31961B6792}"/>
                      </a:ext>
                    </a:extLst>
                  </p:cNvPr>
                  <p:cNvGrpSpPr/>
                  <p:nvPr/>
                </p:nvGrpSpPr>
                <p:grpSpPr>
                  <a:xfrm>
                    <a:off x="3714654" y="5896299"/>
                    <a:ext cx="119919" cy="119919"/>
                    <a:chOff x="3714654" y="5896299"/>
                    <a:chExt cx="119919" cy="119919"/>
                  </a:xfrm>
                  <a:solidFill>
                    <a:srgbClr val="C2C2C2"/>
                  </a:solidFill>
                </p:grpSpPr>
                <p:sp>
                  <p:nvSpPr>
                    <p:cNvPr id="17060" name="Freeform: Shape 17059">
                      <a:extLst>
                        <a:ext uri="{FF2B5EF4-FFF2-40B4-BE49-F238E27FC236}">
                          <a16:creationId xmlns:a16="http://schemas.microsoft.com/office/drawing/2014/main" id="{B1B0CFF7-51C6-4567-BDB6-5E9EE01BB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7511" y="5896299"/>
                      <a:ext cx="114109" cy="119919"/>
                    </a:xfrm>
                    <a:custGeom>
                      <a:avLst/>
                      <a:gdLst>
                        <a:gd name="connsiteX0" fmla="*/ 0 w 114109"/>
                        <a:gd name="connsiteY0" fmla="*/ 117824 h 119919"/>
                        <a:gd name="connsiteX1" fmla="*/ 111919 w 114109"/>
                        <a:gd name="connsiteY1" fmla="*/ 0 h 119919"/>
                        <a:gd name="connsiteX2" fmla="*/ 114109 w 114109"/>
                        <a:gd name="connsiteY2" fmla="*/ 2096 h 119919"/>
                        <a:gd name="connsiteX3" fmla="*/ 2191 w 114109"/>
                        <a:gd name="connsiteY3" fmla="*/ 119920 h 119919"/>
                        <a:gd name="connsiteX4" fmla="*/ 0 w 114109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109" y="2096"/>
                          </a:lnTo>
                          <a:lnTo>
                            <a:pt x="2191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61" name="Freeform: Shape 17060">
                      <a:extLst>
                        <a:ext uri="{FF2B5EF4-FFF2-40B4-BE49-F238E27FC236}">
                          <a16:creationId xmlns:a16="http://schemas.microsoft.com/office/drawing/2014/main" id="{469FEAEF-042D-4B54-8800-BF4571204D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4654" y="5899252"/>
                      <a:ext cx="119919" cy="114109"/>
                    </a:xfrm>
                    <a:custGeom>
                      <a:avLst/>
                      <a:gdLst>
                        <a:gd name="connsiteX0" fmla="*/ 0 w 119919"/>
                        <a:gd name="connsiteY0" fmla="*/ 2096 h 114109"/>
                        <a:gd name="connsiteX1" fmla="*/ 2096 w 119919"/>
                        <a:gd name="connsiteY1" fmla="*/ 0 h 114109"/>
                        <a:gd name="connsiteX2" fmla="*/ 119920 w 119919"/>
                        <a:gd name="connsiteY2" fmla="*/ 111919 h 114109"/>
                        <a:gd name="connsiteX3" fmla="*/ 117824 w 119919"/>
                        <a:gd name="connsiteY3" fmla="*/ 114109 h 114109"/>
                        <a:gd name="connsiteX4" fmla="*/ 0 w 119919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4109">
                          <a:moveTo>
                            <a:pt x="0" y="2096"/>
                          </a:moveTo>
                          <a:lnTo>
                            <a:pt x="2096" y="0"/>
                          </a:lnTo>
                          <a:lnTo>
                            <a:pt x="119920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051" name="Graphic 1">
                  <a:extLst>
                    <a:ext uri="{FF2B5EF4-FFF2-40B4-BE49-F238E27FC236}">
                      <a16:creationId xmlns:a16="http://schemas.microsoft.com/office/drawing/2014/main" id="{4A3DAFA7-0226-4EB6-8A4C-CD6C4FD785A3}"/>
                    </a:ext>
                  </a:extLst>
                </p:cNvPr>
                <p:cNvGrpSpPr/>
                <p:nvPr/>
              </p:nvGrpSpPr>
              <p:grpSpPr>
                <a:xfrm>
                  <a:off x="3698461" y="5880107"/>
                  <a:ext cx="152304" cy="152304"/>
                  <a:chOff x="3698461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7052" name="Freeform: Shape 17051">
                    <a:extLst>
                      <a:ext uri="{FF2B5EF4-FFF2-40B4-BE49-F238E27FC236}">
                        <a16:creationId xmlns:a16="http://schemas.microsoft.com/office/drawing/2014/main" id="{C368485D-8EDF-4C83-819D-0B56B5E1EF67}"/>
                      </a:ext>
                    </a:extLst>
                  </p:cNvPr>
                  <p:cNvSpPr/>
                  <p:nvPr/>
                </p:nvSpPr>
                <p:spPr>
                  <a:xfrm>
                    <a:off x="3743419" y="5880107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626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762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626" y="0"/>
                        </a:lnTo>
                        <a:lnTo>
                          <a:pt x="62389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53" name="Freeform: Shape 17052">
                    <a:extLst>
                      <a:ext uri="{FF2B5EF4-FFF2-40B4-BE49-F238E27FC236}">
                        <a16:creationId xmlns:a16="http://schemas.microsoft.com/office/drawing/2014/main" id="{707ADAB1-C306-452A-AD10-DF71A342FE6A}"/>
                      </a:ext>
                    </a:extLst>
                  </p:cNvPr>
                  <p:cNvSpPr/>
                  <p:nvPr/>
                </p:nvSpPr>
                <p:spPr>
                  <a:xfrm>
                    <a:off x="3698461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054" name="Graphic 1">
                    <a:extLst>
                      <a:ext uri="{FF2B5EF4-FFF2-40B4-BE49-F238E27FC236}">
                        <a16:creationId xmlns:a16="http://schemas.microsoft.com/office/drawing/2014/main" id="{40D6265D-926E-4C5D-9B34-E070EED82F98}"/>
                      </a:ext>
                    </a:extLst>
                  </p:cNvPr>
                  <p:cNvGrpSpPr/>
                  <p:nvPr/>
                </p:nvGrpSpPr>
                <p:grpSpPr>
                  <a:xfrm>
                    <a:off x="3700271" y="5882012"/>
                    <a:ext cx="148589" cy="148494"/>
                    <a:chOff x="3700271" y="5882012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7055" name="Freeform: Shape 17054">
                      <a:extLst>
                        <a:ext uri="{FF2B5EF4-FFF2-40B4-BE49-F238E27FC236}">
                          <a16:creationId xmlns:a16="http://schemas.microsoft.com/office/drawing/2014/main" id="{27F0A77C-E381-4817-AA26-F850F2022F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0271" y="5920588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2 w 148589"/>
                        <a:gd name="connsiteY1" fmla="*/ 0 h 71342"/>
                        <a:gd name="connsiteX2" fmla="*/ 148590 w 148589"/>
                        <a:gd name="connsiteY2" fmla="*/ 2762 h 71342"/>
                        <a:gd name="connsiteX3" fmla="*/ 1333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333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56" name="Freeform: Shape 17055">
                      <a:extLst>
                        <a:ext uri="{FF2B5EF4-FFF2-40B4-BE49-F238E27FC236}">
                          <a16:creationId xmlns:a16="http://schemas.microsoft.com/office/drawing/2014/main" id="{34141607-1CDB-4B20-8E83-361E89DB8D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8943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667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6892" name="Freeform: Shape 16891">
                <a:extLst>
                  <a:ext uri="{FF2B5EF4-FFF2-40B4-BE49-F238E27FC236}">
                    <a16:creationId xmlns:a16="http://schemas.microsoft.com/office/drawing/2014/main" id="{D5FA1597-B503-4D40-8F2D-FD5C5C8F2B83}"/>
                  </a:ext>
                </a:extLst>
              </p:cNvPr>
              <p:cNvSpPr/>
              <p:nvPr/>
            </p:nvSpPr>
            <p:spPr>
              <a:xfrm>
                <a:off x="3760088" y="5941734"/>
                <a:ext cx="28955" cy="28956"/>
              </a:xfrm>
              <a:custGeom>
                <a:avLst/>
                <a:gdLst>
                  <a:gd name="connsiteX0" fmla="*/ 14478 w 28955"/>
                  <a:gd name="connsiteY0" fmla="*/ 28956 h 28956"/>
                  <a:gd name="connsiteX1" fmla="*/ 0 w 28955"/>
                  <a:gd name="connsiteY1" fmla="*/ 14478 h 28956"/>
                  <a:gd name="connsiteX2" fmla="*/ 14478 w 28955"/>
                  <a:gd name="connsiteY2" fmla="*/ 0 h 28956"/>
                  <a:gd name="connsiteX3" fmla="*/ 28956 w 28955"/>
                  <a:gd name="connsiteY3" fmla="*/ 14478 h 28956"/>
                  <a:gd name="connsiteX4" fmla="*/ 14478 w 28955"/>
                  <a:gd name="connsiteY4" fmla="*/ 28956 h 28956"/>
                  <a:gd name="connsiteX5" fmla="*/ 14478 w 28955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5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479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93" name="Freeform: Shape 16892">
                <a:extLst>
                  <a:ext uri="{FF2B5EF4-FFF2-40B4-BE49-F238E27FC236}">
                    <a16:creationId xmlns:a16="http://schemas.microsoft.com/office/drawing/2014/main" id="{6C945DCC-22BF-4223-BE71-D6FA0B5E2DFC}"/>
                  </a:ext>
                </a:extLst>
              </p:cNvPr>
              <p:cNvSpPr/>
              <p:nvPr/>
            </p:nvSpPr>
            <p:spPr>
              <a:xfrm>
                <a:off x="3883722" y="5870011"/>
                <a:ext cx="172402" cy="172497"/>
              </a:xfrm>
              <a:custGeom>
                <a:avLst/>
                <a:gdLst>
                  <a:gd name="connsiteX0" fmla="*/ 86201 w 172402"/>
                  <a:gd name="connsiteY0" fmla="*/ 172498 h 172497"/>
                  <a:gd name="connsiteX1" fmla="*/ 0 w 172402"/>
                  <a:gd name="connsiteY1" fmla="*/ 86296 h 172497"/>
                  <a:gd name="connsiteX2" fmla="*/ 86201 w 172402"/>
                  <a:gd name="connsiteY2" fmla="*/ 0 h 172497"/>
                  <a:gd name="connsiteX3" fmla="*/ 172403 w 172402"/>
                  <a:gd name="connsiteY3" fmla="*/ 86296 h 172497"/>
                  <a:gd name="connsiteX4" fmla="*/ 86201 w 172402"/>
                  <a:gd name="connsiteY4" fmla="*/ 172498 h 172497"/>
                  <a:gd name="connsiteX5" fmla="*/ 86201 w 172402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02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731" y="0"/>
                      <a:pt x="172403" y="38671"/>
                      <a:pt x="172403" y="86296"/>
                    </a:cubicBezTo>
                    <a:cubicBezTo>
                      <a:pt x="172403" y="133921"/>
                      <a:pt x="133731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94" name="Graphic 1">
                <a:extLst>
                  <a:ext uri="{FF2B5EF4-FFF2-40B4-BE49-F238E27FC236}">
                    <a16:creationId xmlns:a16="http://schemas.microsoft.com/office/drawing/2014/main" id="{2C6A4149-75AF-42A3-A546-7B8E6DA3F06D}"/>
                  </a:ext>
                </a:extLst>
              </p:cNvPr>
              <p:cNvGrpSpPr/>
              <p:nvPr/>
            </p:nvGrpSpPr>
            <p:grpSpPr>
              <a:xfrm>
                <a:off x="3893819" y="5880107"/>
                <a:ext cx="152304" cy="152304"/>
                <a:chOff x="3893819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17045" name="Freeform: Shape 17044">
                  <a:extLst>
                    <a:ext uri="{FF2B5EF4-FFF2-40B4-BE49-F238E27FC236}">
                      <a16:creationId xmlns:a16="http://schemas.microsoft.com/office/drawing/2014/main" id="{CF6573FE-C043-4B24-A9BC-334D072FC645}"/>
                    </a:ext>
                  </a:extLst>
                </p:cNvPr>
                <p:cNvSpPr/>
                <p:nvPr/>
              </p:nvSpPr>
              <p:spPr>
                <a:xfrm>
                  <a:off x="3938777" y="5880107"/>
                  <a:ext cx="62293" cy="152304"/>
                </a:xfrm>
                <a:custGeom>
                  <a:avLst/>
                  <a:gdLst>
                    <a:gd name="connsiteX0" fmla="*/ 0 w 62293"/>
                    <a:gd name="connsiteY0" fmla="*/ 151257 h 152304"/>
                    <a:gd name="connsiteX1" fmla="*/ 59531 w 62293"/>
                    <a:gd name="connsiteY1" fmla="*/ 0 h 152304"/>
                    <a:gd name="connsiteX2" fmla="*/ 62294 w 62293"/>
                    <a:gd name="connsiteY2" fmla="*/ 1143 h 152304"/>
                    <a:gd name="connsiteX3" fmla="*/ 2762 w 62293"/>
                    <a:gd name="connsiteY3" fmla="*/ 152305 h 152304"/>
                    <a:gd name="connsiteX4" fmla="*/ 0 w 62293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293" h="152304">
                      <a:moveTo>
                        <a:pt x="0" y="151257"/>
                      </a:moveTo>
                      <a:lnTo>
                        <a:pt x="59531" y="0"/>
                      </a:lnTo>
                      <a:lnTo>
                        <a:pt x="62294" y="1143"/>
                      </a:lnTo>
                      <a:lnTo>
                        <a:pt x="2762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46" name="Freeform: Shape 17045">
                  <a:extLst>
                    <a:ext uri="{FF2B5EF4-FFF2-40B4-BE49-F238E27FC236}">
                      <a16:creationId xmlns:a16="http://schemas.microsoft.com/office/drawing/2014/main" id="{F444B43A-19D0-4634-AF10-1F51985AAAFD}"/>
                    </a:ext>
                  </a:extLst>
                </p:cNvPr>
                <p:cNvSpPr/>
                <p:nvPr/>
              </p:nvSpPr>
              <p:spPr>
                <a:xfrm>
                  <a:off x="3893819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048 w 152304"/>
                    <a:gd name="connsiteY1" fmla="*/ 0 h 62388"/>
                    <a:gd name="connsiteX2" fmla="*/ 152305 w 152304"/>
                    <a:gd name="connsiteY2" fmla="*/ 59627 h 62388"/>
                    <a:gd name="connsiteX3" fmla="*/ 151162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048" y="0"/>
                      </a:lnTo>
                      <a:lnTo>
                        <a:pt x="152305" y="59627"/>
                      </a:lnTo>
                      <a:lnTo>
                        <a:pt x="151162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047" name="Graphic 1">
                  <a:extLst>
                    <a:ext uri="{FF2B5EF4-FFF2-40B4-BE49-F238E27FC236}">
                      <a16:creationId xmlns:a16="http://schemas.microsoft.com/office/drawing/2014/main" id="{D9CB917D-AC7A-4278-A90B-06183F5FD030}"/>
                    </a:ext>
                  </a:extLst>
                </p:cNvPr>
                <p:cNvGrpSpPr/>
                <p:nvPr/>
              </p:nvGrpSpPr>
              <p:grpSpPr>
                <a:xfrm>
                  <a:off x="3895629" y="5882012"/>
                  <a:ext cx="148590" cy="148494"/>
                  <a:chOff x="3895629" y="5882012"/>
                  <a:chExt cx="148590" cy="148494"/>
                </a:xfrm>
                <a:solidFill>
                  <a:srgbClr val="C2C2C2"/>
                </a:solidFill>
              </p:grpSpPr>
              <p:sp>
                <p:nvSpPr>
                  <p:cNvPr id="17048" name="Freeform: Shape 17047">
                    <a:extLst>
                      <a:ext uri="{FF2B5EF4-FFF2-40B4-BE49-F238E27FC236}">
                        <a16:creationId xmlns:a16="http://schemas.microsoft.com/office/drawing/2014/main" id="{DFCD2BC7-6227-4D00-B807-61A29B255F9D}"/>
                      </a:ext>
                    </a:extLst>
                  </p:cNvPr>
                  <p:cNvSpPr/>
                  <p:nvPr/>
                </p:nvSpPr>
                <p:spPr>
                  <a:xfrm>
                    <a:off x="3895629" y="5920588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352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238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352" y="0"/>
                        </a:lnTo>
                        <a:lnTo>
                          <a:pt x="148590" y="2762"/>
                        </a:lnTo>
                        <a:lnTo>
                          <a:pt x="1238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49" name="Freeform: Shape 17048">
                    <a:extLst>
                      <a:ext uri="{FF2B5EF4-FFF2-40B4-BE49-F238E27FC236}">
                        <a16:creationId xmlns:a16="http://schemas.microsoft.com/office/drawing/2014/main" id="{05A5F1FE-9FB7-47F7-97F3-A30AB9B8EB62}"/>
                      </a:ext>
                    </a:extLst>
                  </p:cNvPr>
                  <p:cNvSpPr/>
                  <p:nvPr/>
                </p:nvSpPr>
                <p:spPr>
                  <a:xfrm>
                    <a:off x="3934300" y="5882012"/>
                    <a:ext cx="71247" cy="148494"/>
                  </a:xfrm>
                  <a:custGeom>
                    <a:avLst/>
                    <a:gdLst>
                      <a:gd name="connsiteX0" fmla="*/ 0 w 71247"/>
                      <a:gd name="connsiteY0" fmla="*/ 1238 h 148494"/>
                      <a:gd name="connsiteX1" fmla="*/ 2667 w 71247"/>
                      <a:gd name="connsiteY1" fmla="*/ 0 h 148494"/>
                      <a:gd name="connsiteX2" fmla="*/ 71247 w 71247"/>
                      <a:gd name="connsiteY2" fmla="*/ 147256 h 148494"/>
                      <a:gd name="connsiteX3" fmla="*/ 68580 w 71247"/>
                      <a:gd name="connsiteY3" fmla="*/ 148495 h 148494"/>
                      <a:gd name="connsiteX4" fmla="*/ 0 w 71247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7" h="148494">
                        <a:moveTo>
                          <a:pt x="0" y="1238"/>
                        </a:moveTo>
                        <a:lnTo>
                          <a:pt x="2667" y="0"/>
                        </a:lnTo>
                        <a:lnTo>
                          <a:pt x="71247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895" name="Graphic 1">
                <a:extLst>
                  <a:ext uri="{FF2B5EF4-FFF2-40B4-BE49-F238E27FC236}">
                    <a16:creationId xmlns:a16="http://schemas.microsoft.com/office/drawing/2014/main" id="{8C8F6864-C21C-4002-8FE0-A09B7474D58A}"/>
                  </a:ext>
                </a:extLst>
              </p:cNvPr>
              <p:cNvGrpSpPr/>
              <p:nvPr/>
            </p:nvGrpSpPr>
            <p:grpSpPr>
              <a:xfrm>
                <a:off x="3892676" y="5871058"/>
                <a:ext cx="162496" cy="169449"/>
                <a:chOff x="3892676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17033" name="Graphic 1">
                  <a:extLst>
                    <a:ext uri="{FF2B5EF4-FFF2-40B4-BE49-F238E27FC236}">
                      <a16:creationId xmlns:a16="http://schemas.microsoft.com/office/drawing/2014/main" id="{83DE9C1F-244E-4CF1-9ECE-77BD3CA54FEF}"/>
                    </a:ext>
                  </a:extLst>
                </p:cNvPr>
                <p:cNvGrpSpPr/>
                <p:nvPr/>
              </p:nvGrpSpPr>
              <p:grpSpPr>
                <a:xfrm>
                  <a:off x="3892676" y="5871058"/>
                  <a:ext cx="162496" cy="169449"/>
                  <a:chOff x="3892676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17040" name="Freeform: Shape 17039">
                    <a:extLst>
                      <a:ext uri="{FF2B5EF4-FFF2-40B4-BE49-F238E27FC236}">
                        <a16:creationId xmlns:a16="http://schemas.microsoft.com/office/drawing/2014/main" id="{3327F714-B6D9-40B9-8C90-1941B28193D8}"/>
                      </a:ext>
                    </a:extLst>
                  </p:cNvPr>
                  <p:cNvSpPr/>
                  <p:nvPr/>
                </p:nvSpPr>
                <p:spPr>
                  <a:xfrm>
                    <a:off x="3972400" y="5871058"/>
                    <a:ext cx="3048" cy="169449"/>
                  </a:xfrm>
                  <a:custGeom>
                    <a:avLst/>
                    <a:gdLst>
                      <a:gd name="connsiteX0" fmla="*/ 0 w 3048"/>
                      <a:gd name="connsiteY0" fmla="*/ 169450 h 169449"/>
                      <a:gd name="connsiteX1" fmla="*/ 0 w 3048"/>
                      <a:gd name="connsiteY1" fmla="*/ 0 h 169449"/>
                      <a:gd name="connsiteX2" fmla="*/ 3048 w 3048"/>
                      <a:gd name="connsiteY2" fmla="*/ 0 h 169449"/>
                      <a:gd name="connsiteX3" fmla="*/ 3048 w 3048"/>
                      <a:gd name="connsiteY3" fmla="*/ 169450 h 169449"/>
                      <a:gd name="connsiteX4" fmla="*/ 0 w 3048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3048" y="0"/>
                        </a:lnTo>
                        <a:lnTo>
                          <a:pt x="3048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41" name="Freeform: Shape 17040">
                    <a:extLst>
                      <a:ext uri="{FF2B5EF4-FFF2-40B4-BE49-F238E27FC236}">
                        <a16:creationId xmlns:a16="http://schemas.microsoft.com/office/drawing/2014/main" id="{5D8C2806-33C3-40B2-B4F4-17F43AB680B2}"/>
                      </a:ext>
                    </a:extLst>
                  </p:cNvPr>
                  <p:cNvSpPr/>
                  <p:nvPr/>
                </p:nvSpPr>
                <p:spPr>
                  <a:xfrm>
                    <a:off x="3892676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042" name="Graphic 1">
                    <a:extLst>
                      <a:ext uri="{FF2B5EF4-FFF2-40B4-BE49-F238E27FC236}">
                        <a16:creationId xmlns:a16="http://schemas.microsoft.com/office/drawing/2014/main" id="{63FDD973-AFFC-469C-8A6A-4BA5A3355627}"/>
                      </a:ext>
                    </a:extLst>
                  </p:cNvPr>
                  <p:cNvGrpSpPr/>
                  <p:nvPr/>
                </p:nvGrpSpPr>
                <p:grpSpPr>
                  <a:xfrm>
                    <a:off x="3914012" y="5893251"/>
                    <a:ext cx="119824" cy="125063"/>
                    <a:chOff x="3914012" y="5893251"/>
                    <a:chExt cx="119824" cy="125063"/>
                  </a:xfrm>
                  <a:solidFill>
                    <a:srgbClr val="A1A1A1"/>
                  </a:solidFill>
                </p:grpSpPr>
                <p:sp>
                  <p:nvSpPr>
                    <p:cNvPr id="17043" name="Freeform: Shape 17042">
                      <a:extLst>
                        <a:ext uri="{FF2B5EF4-FFF2-40B4-BE49-F238E27FC236}">
                          <a16:creationId xmlns:a16="http://schemas.microsoft.com/office/drawing/2014/main" id="{5031CDE5-E642-4364-8235-8BF10D730D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6870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10 w 114109"/>
                        <a:gd name="connsiteY2" fmla="*/ 2191 h 125063"/>
                        <a:gd name="connsiteX3" fmla="*/ 2191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10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44" name="Freeform: Shape 17043">
                      <a:extLst>
                        <a:ext uri="{FF2B5EF4-FFF2-40B4-BE49-F238E27FC236}">
                          <a16:creationId xmlns:a16="http://schemas.microsoft.com/office/drawing/2014/main" id="{885A3DC0-B834-47A9-8E56-BAF1CDD847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4012" y="5896299"/>
                      <a:ext cx="119824" cy="118967"/>
                    </a:xfrm>
                    <a:custGeom>
                      <a:avLst/>
                      <a:gdLst>
                        <a:gd name="connsiteX0" fmla="*/ 0 w 119824"/>
                        <a:gd name="connsiteY0" fmla="*/ 2286 h 118967"/>
                        <a:gd name="connsiteX1" fmla="*/ 2000 w 119824"/>
                        <a:gd name="connsiteY1" fmla="*/ 0 h 118967"/>
                        <a:gd name="connsiteX2" fmla="*/ 119824 w 119824"/>
                        <a:gd name="connsiteY2" fmla="*/ 116681 h 118967"/>
                        <a:gd name="connsiteX3" fmla="*/ 117824 w 119824"/>
                        <a:gd name="connsiteY3" fmla="*/ 118967 h 118967"/>
                        <a:gd name="connsiteX4" fmla="*/ 0 w 119824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4" h="118967">
                          <a:moveTo>
                            <a:pt x="0" y="2286"/>
                          </a:moveTo>
                          <a:lnTo>
                            <a:pt x="2000" y="0"/>
                          </a:lnTo>
                          <a:lnTo>
                            <a:pt x="119824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034" name="Graphic 1">
                  <a:extLst>
                    <a:ext uri="{FF2B5EF4-FFF2-40B4-BE49-F238E27FC236}">
                      <a16:creationId xmlns:a16="http://schemas.microsoft.com/office/drawing/2014/main" id="{39EB6E2C-456F-456F-9522-0B53BF04412B}"/>
                    </a:ext>
                  </a:extLst>
                </p:cNvPr>
                <p:cNvGrpSpPr/>
                <p:nvPr/>
              </p:nvGrpSpPr>
              <p:grpSpPr>
                <a:xfrm>
                  <a:off x="3897820" y="5876392"/>
                  <a:ext cx="152209" cy="158781"/>
                  <a:chOff x="3897820" y="5876392"/>
                  <a:chExt cx="152209" cy="158781"/>
                </a:xfrm>
                <a:solidFill>
                  <a:srgbClr val="A1A1A1"/>
                </a:solidFill>
              </p:grpSpPr>
              <p:sp>
                <p:nvSpPr>
                  <p:cNvPr id="17035" name="Freeform: Shape 17034">
                    <a:extLst>
                      <a:ext uri="{FF2B5EF4-FFF2-40B4-BE49-F238E27FC236}">
                        <a16:creationId xmlns:a16="http://schemas.microsoft.com/office/drawing/2014/main" id="{A6C065B9-6E15-4FB6-8448-315E7BA40BCA}"/>
                      </a:ext>
                    </a:extLst>
                  </p:cNvPr>
                  <p:cNvSpPr/>
                  <p:nvPr/>
                </p:nvSpPr>
                <p:spPr>
                  <a:xfrm>
                    <a:off x="3942778" y="5876392"/>
                    <a:ext cx="62293" cy="158781"/>
                  </a:xfrm>
                  <a:custGeom>
                    <a:avLst/>
                    <a:gdLst>
                      <a:gd name="connsiteX0" fmla="*/ 0 w 62293"/>
                      <a:gd name="connsiteY0" fmla="*/ 157639 h 158781"/>
                      <a:gd name="connsiteX1" fmla="*/ 59531 w 62293"/>
                      <a:gd name="connsiteY1" fmla="*/ 0 h 158781"/>
                      <a:gd name="connsiteX2" fmla="*/ 62294 w 62293"/>
                      <a:gd name="connsiteY2" fmla="*/ 1143 h 158781"/>
                      <a:gd name="connsiteX3" fmla="*/ 2762 w 62293"/>
                      <a:gd name="connsiteY3" fmla="*/ 158782 h 158781"/>
                      <a:gd name="connsiteX4" fmla="*/ 0 w 62293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8781">
                        <a:moveTo>
                          <a:pt x="0" y="157639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2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36" name="Freeform: Shape 17035">
                    <a:extLst>
                      <a:ext uri="{FF2B5EF4-FFF2-40B4-BE49-F238E27FC236}">
                        <a16:creationId xmlns:a16="http://schemas.microsoft.com/office/drawing/2014/main" id="{B4C41732-52BD-4F6A-AFEF-479A668F5959}"/>
                      </a:ext>
                    </a:extLst>
                  </p:cNvPr>
                  <p:cNvSpPr/>
                  <p:nvPr/>
                </p:nvSpPr>
                <p:spPr>
                  <a:xfrm>
                    <a:off x="3897820" y="5923255"/>
                    <a:ext cx="152209" cy="65055"/>
                  </a:xfrm>
                  <a:custGeom>
                    <a:avLst/>
                    <a:gdLst>
                      <a:gd name="connsiteX0" fmla="*/ 0 w 152209"/>
                      <a:gd name="connsiteY0" fmla="*/ 2858 h 65055"/>
                      <a:gd name="connsiteX1" fmla="*/ 1048 w 152209"/>
                      <a:gd name="connsiteY1" fmla="*/ 0 h 65055"/>
                      <a:gd name="connsiteX2" fmla="*/ 152210 w 152209"/>
                      <a:gd name="connsiteY2" fmla="*/ 62103 h 65055"/>
                      <a:gd name="connsiteX3" fmla="*/ 151162 w 152209"/>
                      <a:gd name="connsiteY3" fmla="*/ 65056 h 65055"/>
                      <a:gd name="connsiteX4" fmla="*/ 0 w 152209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5055">
                        <a:moveTo>
                          <a:pt x="0" y="2858"/>
                        </a:moveTo>
                        <a:lnTo>
                          <a:pt x="1048" y="0"/>
                        </a:lnTo>
                        <a:lnTo>
                          <a:pt x="152210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037" name="Graphic 1">
                    <a:extLst>
                      <a:ext uri="{FF2B5EF4-FFF2-40B4-BE49-F238E27FC236}">
                        <a16:creationId xmlns:a16="http://schemas.microsoft.com/office/drawing/2014/main" id="{0C708F46-FC77-4B5D-AC9B-FC5A6B1C85A6}"/>
                      </a:ext>
                    </a:extLst>
                  </p:cNvPr>
                  <p:cNvGrpSpPr/>
                  <p:nvPr/>
                </p:nvGrpSpPr>
                <p:grpSpPr>
                  <a:xfrm>
                    <a:off x="3899629" y="5878297"/>
                    <a:ext cx="148590" cy="154971"/>
                    <a:chOff x="3899629" y="5878297"/>
                    <a:chExt cx="148590" cy="154971"/>
                  </a:xfrm>
                  <a:solidFill>
                    <a:srgbClr val="A1A1A1"/>
                  </a:solidFill>
                </p:grpSpPr>
                <p:sp>
                  <p:nvSpPr>
                    <p:cNvPr id="17038" name="Freeform: Shape 17037">
                      <a:extLst>
                        <a:ext uri="{FF2B5EF4-FFF2-40B4-BE49-F238E27FC236}">
                          <a16:creationId xmlns:a16="http://schemas.microsoft.com/office/drawing/2014/main" id="{93CEB7B7-ABA9-4047-BDDA-DA2E4CA5A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629" y="5918588"/>
                      <a:ext cx="148590" cy="74390"/>
                    </a:xfrm>
                    <a:custGeom>
                      <a:avLst/>
                      <a:gdLst>
                        <a:gd name="connsiteX0" fmla="*/ 0 w 148590"/>
                        <a:gd name="connsiteY0" fmla="*/ 71533 h 74390"/>
                        <a:gd name="connsiteX1" fmla="*/ 147352 w 148590"/>
                        <a:gd name="connsiteY1" fmla="*/ 0 h 74390"/>
                        <a:gd name="connsiteX2" fmla="*/ 148590 w 148590"/>
                        <a:gd name="connsiteY2" fmla="*/ 2857 h 74390"/>
                        <a:gd name="connsiteX3" fmla="*/ 1238 w 148590"/>
                        <a:gd name="connsiteY3" fmla="*/ 74390 h 74390"/>
                        <a:gd name="connsiteX4" fmla="*/ 0 w 148590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4390">
                          <a:moveTo>
                            <a:pt x="0" y="71533"/>
                          </a:moveTo>
                          <a:lnTo>
                            <a:pt x="147352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39" name="Freeform: Shape 17038">
                      <a:extLst>
                        <a:ext uri="{FF2B5EF4-FFF2-40B4-BE49-F238E27FC236}">
                          <a16:creationId xmlns:a16="http://schemas.microsoft.com/office/drawing/2014/main" id="{9B974B95-99B2-4C01-A06F-C7C31729C6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8301" y="5878297"/>
                      <a:ext cx="71247" cy="154971"/>
                    </a:xfrm>
                    <a:custGeom>
                      <a:avLst/>
                      <a:gdLst>
                        <a:gd name="connsiteX0" fmla="*/ 0 w 71247"/>
                        <a:gd name="connsiteY0" fmla="*/ 1333 h 154971"/>
                        <a:gd name="connsiteX1" fmla="*/ 2667 w 71247"/>
                        <a:gd name="connsiteY1" fmla="*/ 0 h 154971"/>
                        <a:gd name="connsiteX2" fmla="*/ 71247 w 71247"/>
                        <a:gd name="connsiteY2" fmla="*/ 153638 h 154971"/>
                        <a:gd name="connsiteX3" fmla="*/ 68580 w 71247"/>
                        <a:gd name="connsiteY3" fmla="*/ 154972 h 154971"/>
                        <a:gd name="connsiteX4" fmla="*/ 0 w 71247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7" h="154971">
                          <a:moveTo>
                            <a:pt x="0" y="1333"/>
                          </a:moveTo>
                          <a:lnTo>
                            <a:pt x="2667" y="0"/>
                          </a:lnTo>
                          <a:lnTo>
                            <a:pt x="71247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6896" name="Freeform: Shape 16895">
                <a:extLst>
                  <a:ext uri="{FF2B5EF4-FFF2-40B4-BE49-F238E27FC236}">
                    <a16:creationId xmlns:a16="http://schemas.microsoft.com/office/drawing/2014/main" id="{8B24B3E3-AC9E-4749-9FB7-7C9D56915F63}"/>
                  </a:ext>
                </a:extLst>
              </p:cNvPr>
              <p:cNvSpPr/>
              <p:nvPr/>
            </p:nvSpPr>
            <p:spPr>
              <a:xfrm>
                <a:off x="3960970" y="5870011"/>
                <a:ext cx="96202" cy="172497"/>
              </a:xfrm>
              <a:custGeom>
                <a:avLst/>
                <a:gdLst>
                  <a:gd name="connsiteX0" fmla="*/ 10001 w 96202"/>
                  <a:gd name="connsiteY0" fmla="*/ 0 h 172497"/>
                  <a:gd name="connsiteX1" fmla="*/ 0 w 96202"/>
                  <a:gd name="connsiteY1" fmla="*/ 571 h 172497"/>
                  <a:gd name="connsiteX2" fmla="*/ 76295 w 96202"/>
                  <a:gd name="connsiteY2" fmla="*/ 86296 h 172497"/>
                  <a:gd name="connsiteX3" fmla="*/ 0 w 96202"/>
                  <a:gd name="connsiteY3" fmla="*/ 171926 h 172497"/>
                  <a:gd name="connsiteX4" fmla="*/ 10001 w 96202"/>
                  <a:gd name="connsiteY4" fmla="*/ 172498 h 172497"/>
                  <a:gd name="connsiteX5" fmla="*/ 96203 w 96202"/>
                  <a:gd name="connsiteY5" fmla="*/ 86296 h 172497"/>
                  <a:gd name="connsiteX6" fmla="*/ 10001 w 96202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97">
                    <a:moveTo>
                      <a:pt x="10001" y="0"/>
                    </a:moveTo>
                    <a:cubicBezTo>
                      <a:pt x="6667" y="0"/>
                      <a:pt x="3334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238" y="172307"/>
                      <a:pt x="6572" y="172498"/>
                      <a:pt x="10001" y="172498"/>
                    </a:cubicBezTo>
                    <a:cubicBezTo>
                      <a:pt x="57531" y="172498"/>
                      <a:pt x="96203" y="133826"/>
                      <a:pt x="96203" y="86296"/>
                    </a:cubicBezTo>
                    <a:cubicBezTo>
                      <a:pt x="96203" y="38767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97" name="Freeform: Shape 16896">
                <a:extLst>
                  <a:ext uri="{FF2B5EF4-FFF2-40B4-BE49-F238E27FC236}">
                    <a16:creationId xmlns:a16="http://schemas.microsoft.com/office/drawing/2014/main" id="{3A469DD5-F54C-43B2-9A6E-1B98DD1DCA28}"/>
                  </a:ext>
                </a:extLst>
              </p:cNvPr>
              <p:cNvSpPr/>
              <p:nvPr/>
            </p:nvSpPr>
            <p:spPr>
              <a:xfrm>
                <a:off x="3878674" y="5865057"/>
                <a:ext cx="182499" cy="182498"/>
              </a:xfrm>
              <a:custGeom>
                <a:avLst/>
                <a:gdLst>
                  <a:gd name="connsiteX0" fmla="*/ 91250 w 182499"/>
                  <a:gd name="connsiteY0" fmla="*/ 0 h 182498"/>
                  <a:gd name="connsiteX1" fmla="*/ 182499 w 182499"/>
                  <a:gd name="connsiteY1" fmla="*/ 91250 h 182498"/>
                  <a:gd name="connsiteX2" fmla="*/ 91250 w 182499"/>
                  <a:gd name="connsiteY2" fmla="*/ 182499 h 182498"/>
                  <a:gd name="connsiteX3" fmla="*/ 0 w 182499"/>
                  <a:gd name="connsiteY3" fmla="*/ 91250 h 182498"/>
                  <a:gd name="connsiteX4" fmla="*/ 91250 w 182499"/>
                  <a:gd name="connsiteY4" fmla="*/ 0 h 182498"/>
                  <a:gd name="connsiteX5" fmla="*/ 91250 w 182499"/>
                  <a:gd name="connsiteY5" fmla="*/ 10001 h 182498"/>
                  <a:gd name="connsiteX6" fmla="*/ 10001 w 182499"/>
                  <a:gd name="connsiteY6" fmla="*/ 91250 h 182498"/>
                  <a:gd name="connsiteX7" fmla="*/ 91250 w 182499"/>
                  <a:gd name="connsiteY7" fmla="*/ 172498 h 182498"/>
                  <a:gd name="connsiteX8" fmla="*/ 172498 w 182499"/>
                  <a:gd name="connsiteY8" fmla="*/ 91250 h 182498"/>
                  <a:gd name="connsiteX9" fmla="*/ 91250 w 182499"/>
                  <a:gd name="connsiteY9" fmla="*/ 10001 h 182498"/>
                  <a:gd name="connsiteX10" fmla="*/ 91250 w 182499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8">
                    <a:moveTo>
                      <a:pt x="91250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50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50" y="0"/>
                    </a:cubicBezTo>
                    <a:moveTo>
                      <a:pt x="91250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50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387"/>
                      <a:pt x="136112" y="10001"/>
                      <a:pt x="91250" y="10001"/>
                    </a:cubicBezTo>
                    <a:lnTo>
                      <a:pt x="91250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98" name="Graphic 1">
                <a:extLst>
                  <a:ext uri="{FF2B5EF4-FFF2-40B4-BE49-F238E27FC236}">
                    <a16:creationId xmlns:a16="http://schemas.microsoft.com/office/drawing/2014/main" id="{1F4EA646-3FE4-4333-B7E7-0A89D5437257}"/>
                  </a:ext>
                </a:extLst>
              </p:cNvPr>
              <p:cNvGrpSpPr/>
              <p:nvPr/>
            </p:nvGrpSpPr>
            <p:grpSpPr>
              <a:xfrm>
                <a:off x="3888676" y="5875059"/>
                <a:ext cx="162496" cy="162496"/>
                <a:chOff x="3888676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17021" name="Graphic 1">
                  <a:extLst>
                    <a:ext uri="{FF2B5EF4-FFF2-40B4-BE49-F238E27FC236}">
                      <a16:creationId xmlns:a16="http://schemas.microsoft.com/office/drawing/2014/main" id="{60C9F8BE-0CEF-4F99-A6DA-D781E4A71653}"/>
                    </a:ext>
                  </a:extLst>
                </p:cNvPr>
                <p:cNvGrpSpPr/>
                <p:nvPr/>
              </p:nvGrpSpPr>
              <p:grpSpPr>
                <a:xfrm>
                  <a:off x="3888676" y="5875059"/>
                  <a:ext cx="162496" cy="162496"/>
                  <a:chOff x="3888676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17028" name="Freeform: Shape 17027">
                    <a:extLst>
                      <a:ext uri="{FF2B5EF4-FFF2-40B4-BE49-F238E27FC236}">
                        <a16:creationId xmlns:a16="http://schemas.microsoft.com/office/drawing/2014/main" id="{0493861C-CF84-4E55-B7EF-7B1C8ABEE786}"/>
                      </a:ext>
                    </a:extLst>
                  </p:cNvPr>
                  <p:cNvSpPr/>
                  <p:nvPr/>
                </p:nvSpPr>
                <p:spPr>
                  <a:xfrm>
                    <a:off x="3968400" y="5875059"/>
                    <a:ext cx="3048" cy="162496"/>
                  </a:xfrm>
                  <a:custGeom>
                    <a:avLst/>
                    <a:gdLst>
                      <a:gd name="connsiteX0" fmla="*/ 0 w 3048"/>
                      <a:gd name="connsiteY0" fmla="*/ 162497 h 162496"/>
                      <a:gd name="connsiteX1" fmla="*/ 0 w 3048"/>
                      <a:gd name="connsiteY1" fmla="*/ 0 h 162496"/>
                      <a:gd name="connsiteX2" fmla="*/ 3048 w 3048"/>
                      <a:gd name="connsiteY2" fmla="*/ 0 h 162496"/>
                      <a:gd name="connsiteX3" fmla="*/ 3048 w 3048"/>
                      <a:gd name="connsiteY3" fmla="*/ 162497 h 162496"/>
                      <a:gd name="connsiteX4" fmla="*/ 0 w 3048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3048" y="0"/>
                        </a:lnTo>
                        <a:lnTo>
                          <a:pt x="3048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29" name="Freeform: Shape 17028">
                    <a:extLst>
                      <a:ext uri="{FF2B5EF4-FFF2-40B4-BE49-F238E27FC236}">
                        <a16:creationId xmlns:a16="http://schemas.microsoft.com/office/drawing/2014/main" id="{2C38761E-31A0-4FE8-9623-770803356BAF}"/>
                      </a:ext>
                    </a:extLst>
                  </p:cNvPr>
                  <p:cNvSpPr/>
                  <p:nvPr/>
                </p:nvSpPr>
                <p:spPr>
                  <a:xfrm>
                    <a:off x="3888676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030" name="Graphic 1">
                    <a:extLst>
                      <a:ext uri="{FF2B5EF4-FFF2-40B4-BE49-F238E27FC236}">
                        <a16:creationId xmlns:a16="http://schemas.microsoft.com/office/drawing/2014/main" id="{EE6E54F0-F1FF-458B-97E0-B21876F7793C}"/>
                      </a:ext>
                    </a:extLst>
                  </p:cNvPr>
                  <p:cNvGrpSpPr/>
                  <p:nvPr/>
                </p:nvGrpSpPr>
                <p:grpSpPr>
                  <a:xfrm>
                    <a:off x="3910012" y="5896299"/>
                    <a:ext cx="119824" cy="119919"/>
                    <a:chOff x="3910012" y="5896299"/>
                    <a:chExt cx="119824" cy="119919"/>
                  </a:xfrm>
                  <a:solidFill>
                    <a:srgbClr val="C2C2C2"/>
                  </a:solidFill>
                </p:grpSpPr>
                <p:sp>
                  <p:nvSpPr>
                    <p:cNvPr id="17031" name="Freeform: Shape 17030">
                      <a:extLst>
                        <a:ext uri="{FF2B5EF4-FFF2-40B4-BE49-F238E27FC236}">
                          <a16:creationId xmlns:a16="http://schemas.microsoft.com/office/drawing/2014/main" id="{24F01A82-164A-4324-8A49-ABBA7FABBE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869" y="5896299"/>
                      <a:ext cx="114109" cy="119919"/>
                    </a:xfrm>
                    <a:custGeom>
                      <a:avLst/>
                      <a:gdLst>
                        <a:gd name="connsiteX0" fmla="*/ 0 w 114109"/>
                        <a:gd name="connsiteY0" fmla="*/ 117824 h 119919"/>
                        <a:gd name="connsiteX1" fmla="*/ 111919 w 114109"/>
                        <a:gd name="connsiteY1" fmla="*/ 0 h 119919"/>
                        <a:gd name="connsiteX2" fmla="*/ 114110 w 114109"/>
                        <a:gd name="connsiteY2" fmla="*/ 2096 h 119919"/>
                        <a:gd name="connsiteX3" fmla="*/ 2191 w 114109"/>
                        <a:gd name="connsiteY3" fmla="*/ 119920 h 119919"/>
                        <a:gd name="connsiteX4" fmla="*/ 0 w 114109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110" y="2096"/>
                          </a:lnTo>
                          <a:lnTo>
                            <a:pt x="2191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32" name="Freeform: Shape 17031">
                      <a:extLst>
                        <a:ext uri="{FF2B5EF4-FFF2-40B4-BE49-F238E27FC236}">
                          <a16:creationId xmlns:a16="http://schemas.microsoft.com/office/drawing/2014/main" id="{0D559075-58E4-4C50-8105-07A54D20B2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0012" y="5899252"/>
                      <a:ext cx="119824" cy="114109"/>
                    </a:xfrm>
                    <a:custGeom>
                      <a:avLst/>
                      <a:gdLst>
                        <a:gd name="connsiteX0" fmla="*/ 0 w 119824"/>
                        <a:gd name="connsiteY0" fmla="*/ 2096 h 114109"/>
                        <a:gd name="connsiteX1" fmla="*/ 2000 w 119824"/>
                        <a:gd name="connsiteY1" fmla="*/ 0 h 114109"/>
                        <a:gd name="connsiteX2" fmla="*/ 119824 w 119824"/>
                        <a:gd name="connsiteY2" fmla="*/ 111919 h 114109"/>
                        <a:gd name="connsiteX3" fmla="*/ 117824 w 119824"/>
                        <a:gd name="connsiteY3" fmla="*/ 114109 h 114109"/>
                        <a:gd name="connsiteX4" fmla="*/ 0 w 119824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4" h="114109">
                          <a:moveTo>
                            <a:pt x="0" y="2096"/>
                          </a:moveTo>
                          <a:lnTo>
                            <a:pt x="2000" y="0"/>
                          </a:lnTo>
                          <a:lnTo>
                            <a:pt x="119824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022" name="Graphic 1">
                  <a:extLst>
                    <a:ext uri="{FF2B5EF4-FFF2-40B4-BE49-F238E27FC236}">
                      <a16:creationId xmlns:a16="http://schemas.microsoft.com/office/drawing/2014/main" id="{D0A6C490-ED02-4EB1-A9DD-18BA40826F5A}"/>
                    </a:ext>
                  </a:extLst>
                </p:cNvPr>
                <p:cNvGrpSpPr/>
                <p:nvPr/>
              </p:nvGrpSpPr>
              <p:grpSpPr>
                <a:xfrm>
                  <a:off x="3893819" y="5880107"/>
                  <a:ext cx="152304" cy="152304"/>
                  <a:chOff x="3893819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7023" name="Freeform: Shape 17022">
                    <a:extLst>
                      <a:ext uri="{FF2B5EF4-FFF2-40B4-BE49-F238E27FC236}">
                        <a16:creationId xmlns:a16="http://schemas.microsoft.com/office/drawing/2014/main" id="{7558C1DB-B134-4E43-98DC-21D178A57085}"/>
                      </a:ext>
                    </a:extLst>
                  </p:cNvPr>
                  <p:cNvSpPr/>
                  <p:nvPr/>
                </p:nvSpPr>
                <p:spPr>
                  <a:xfrm>
                    <a:off x="3938777" y="5880107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257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257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24" name="Freeform: Shape 17023">
                    <a:extLst>
                      <a:ext uri="{FF2B5EF4-FFF2-40B4-BE49-F238E27FC236}">
                        <a16:creationId xmlns:a16="http://schemas.microsoft.com/office/drawing/2014/main" id="{F2DAE85E-C4DE-4438-8B9F-70EF6B934CD7}"/>
                      </a:ext>
                    </a:extLst>
                  </p:cNvPr>
                  <p:cNvSpPr/>
                  <p:nvPr/>
                </p:nvSpPr>
                <p:spPr>
                  <a:xfrm>
                    <a:off x="3893819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025" name="Graphic 1">
                    <a:extLst>
                      <a:ext uri="{FF2B5EF4-FFF2-40B4-BE49-F238E27FC236}">
                        <a16:creationId xmlns:a16="http://schemas.microsoft.com/office/drawing/2014/main" id="{04A448C8-752E-49FB-9475-49FCCB9AA86F}"/>
                      </a:ext>
                    </a:extLst>
                  </p:cNvPr>
                  <p:cNvGrpSpPr/>
                  <p:nvPr/>
                </p:nvGrpSpPr>
                <p:grpSpPr>
                  <a:xfrm>
                    <a:off x="3895629" y="5882012"/>
                    <a:ext cx="148590" cy="148494"/>
                    <a:chOff x="3895629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7026" name="Freeform: Shape 17025">
                      <a:extLst>
                        <a:ext uri="{FF2B5EF4-FFF2-40B4-BE49-F238E27FC236}">
                          <a16:creationId xmlns:a16="http://schemas.microsoft.com/office/drawing/2014/main" id="{DFF8B0A8-F5DA-45CC-857E-4126C64892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5629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27" name="Freeform: Shape 17026">
                      <a:extLst>
                        <a:ext uri="{FF2B5EF4-FFF2-40B4-BE49-F238E27FC236}">
                          <a16:creationId xmlns:a16="http://schemas.microsoft.com/office/drawing/2014/main" id="{B38F1A9C-79A7-4522-B087-5831F5AF88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4300" y="5882012"/>
                      <a:ext cx="71247" cy="148494"/>
                    </a:xfrm>
                    <a:custGeom>
                      <a:avLst/>
                      <a:gdLst>
                        <a:gd name="connsiteX0" fmla="*/ 0 w 71247"/>
                        <a:gd name="connsiteY0" fmla="*/ 1238 h 148494"/>
                        <a:gd name="connsiteX1" fmla="*/ 2667 w 71247"/>
                        <a:gd name="connsiteY1" fmla="*/ 0 h 148494"/>
                        <a:gd name="connsiteX2" fmla="*/ 71247 w 71247"/>
                        <a:gd name="connsiteY2" fmla="*/ 147256 h 148494"/>
                        <a:gd name="connsiteX3" fmla="*/ 68580 w 71247"/>
                        <a:gd name="connsiteY3" fmla="*/ 148495 h 148494"/>
                        <a:gd name="connsiteX4" fmla="*/ 0 w 71247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7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6899" name="Freeform: Shape 16898">
                <a:extLst>
                  <a:ext uri="{FF2B5EF4-FFF2-40B4-BE49-F238E27FC236}">
                    <a16:creationId xmlns:a16="http://schemas.microsoft.com/office/drawing/2014/main" id="{E28B7875-1C7B-4B9D-AB5B-F0826284A256}"/>
                  </a:ext>
                </a:extLst>
              </p:cNvPr>
              <p:cNvSpPr/>
              <p:nvPr/>
            </p:nvSpPr>
            <p:spPr>
              <a:xfrm>
                <a:off x="3955446" y="5941734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479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00" name="Freeform: Shape 16899">
                <a:extLst>
                  <a:ext uri="{FF2B5EF4-FFF2-40B4-BE49-F238E27FC236}">
                    <a16:creationId xmlns:a16="http://schemas.microsoft.com/office/drawing/2014/main" id="{97297BF2-402A-4AAC-B5C5-DF904A96CA5A}"/>
                  </a:ext>
                </a:extLst>
              </p:cNvPr>
              <p:cNvSpPr/>
              <p:nvPr/>
            </p:nvSpPr>
            <p:spPr>
              <a:xfrm>
                <a:off x="4182141" y="5870011"/>
                <a:ext cx="172402" cy="172497"/>
              </a:xfrm>
              <a:custGeom>
                <a:avLst/>
                <a:gdLst>
                  <a:gd name="connsiteX0" fmla="*/ 86201 w 172402"/>
                  <a:gd name="connsiteY0" fmla="*/ 172498 h 172497"/>
                  <a:gd name="connsiteX1" fmla="*/ 0 w 172402"/>
                  <a:gd name="connsiteY1" fmla="*/ 86296 h 172497"/>
                  <a:gd name="connsiteX2" fmla="*/ 86201 w 172402"/>
                  <a:gd name="connsiteY2" fmla="*/ 0 h 172497"/>
                  <a:gd name="connsiteX3" fmla="*/ 172403 w 172402"/>
                  <a:gd name="connsiteY3" fmla="*/ 86296 h 172497"/>
                  <a:gd name="connsiteX4" fmla="*/ 86201 w 172402"/>
                  <a:gd name="connsiteY4" fmla="*/ 172498 h 172497"/>
                  <a:gd name="connsiteX5" fmla="*/ 86201 w 172402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02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731" y="0"/>
                      <a:pt x="172403" y="38671"/>
                      <a:pt x="172403" y="86296"/>
                    </a:cubicBezTo>
                    <a:cubicBezTo>
                      <a:pt x="172403" y="133921"/>
                      <a:pt x="133731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901" name="Graphic 1">
                <a:extLst>
                  <a:ext uri="{FF2B5EF4-FFF2-40B4-BE49-F238E27FC236}">
                    <a16:creationId xmlns:a16="http://schemas.microsoft.com/office/drawing/2014/main" id="{82953D08-0DF5-4CB3-9966-3258BFFB9FD6}"/>
                  </a:ext>
                </a:extLst>
              </p:cNvPr>
              <p:cNvGrpSpPr/>
              <p:nvPr/>
            </p:nvGrpSpPr>
            <p:grpSpPr>
              <a:xfrm>
                <a:off x="4192142" y="5880107"/>
                <a:ext cx="152304" cy="152304"/>
                <a:chOff x="4192142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17016" name="Freeform: Shape 17015">
                  <a:extLst>
                    <a:ext uri="{FF2B5EF4-FFF2-40B4-BE49-F238E27FC236}">
                      <a16:creationId xmlns:a16="http://schemas.microsoft.com/office/drawing/2014/main" id="{03E302EF-5EF7-416C-872E-D02FFED27FE7}"/>
                    </a:ext>
                  </a:extLst>
                </p:cNvPr>
                <p:cNvSpPr/>
                <p:nvPr/>
              </p:nvSpPr>
              <p:spPr>
                <a:xfrm>
                  <a:off x="4237100" y="5880107"/>
                  <a:ext cx="62388" cy="152304"/>
                </a:xfrm>
                <a:custGeom>
                  <a:avLst/>
                  <a:gdLst>
                    <a:gd name="connsiteX0" fmla="*/ 0 w 62388"/>
                    <a:gd name="connsiteY0" fmla="*/ 151257 h 152304"/>
                    <a:gd name="connsiteX1" fmla="*/ 59627 w 62388"/>
                    <a:gd name="connsiteY1" fmla="*/ 0 h 152304"/>
                    <a:gd name="connsiteX2" fmla="*/ 62389 w 62388"/>
                    <a:gd name="connsiteY2" fmla="*/ 1143 h 152304"/>
                    <a:gd name="connsiteX3" fmla="*/ 2858 w 62388"/>
                    <a:gd name="connsiteY3" fmla="*/ 152305 h 152304"/>
                    <a:gd name="connsiteX4" fmla="*/ 0 w 62388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2304">
                      <a:moveTo>
                        <a:pt x="0" y="151257"/>
                      </a:moveTo>
                      <a:lnTo>
                        <a:pt x="59627" y="0"/>
                      </a:lnTo>
                      <a:lnTo>
                        <a:pt x="62389" y="1143"/>
                      </a:lnTo>
                      <a:lnTo>
                        <a:pt x="2858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17" name="Freeform: Shape 17016">
                  <a:extLst>
                    <a:ext uri="{FF2B5EF4-FFF2-40B4-BE49-F238E27FC236}">
                      <a16:creationId xmlns:a16="http://schemas.microsoft.com/office/drawing/2014/main" id="{66A18762-C8BD-4D4D-88BB-5A484741FEC5}"/>
                    </a:ext>
                  </a:extLst>
                </p:cNvPr>
                <p:cNvSpPr/>
                <p:nvPr/>
              </p:nvSpPr>
              <p:spPr>
                <a:xfrm>
                  <a:off x="4192142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143 w 152304"/>
                    <a:gd name="connsiteY1" fmla="*/ 0 h 62388"/>
                    <a:gd name="connsiteX2" fmla="*/ 152305 w 152304"/>
                    <a:gd name="connsiteY2" fmla="*/ 59627 h 62388"/>
                    <a:gd name="connsiteX3" fmla="*/ 151257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143" y="0"/>
                      </a:lnTo>
                      <a:lnTo>
                        <a:pt x="152305" y="59627"/>
                      </a:lnTo>
                      <a:lnTo>
                        <a:pt x="151257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018" name="Graphic 1">
                  <a:extLst>
                    <a:ext uri="{FF2B5EF4-FFF2-40B4-BE49-F238E27FC236}">
                      <a16:creationId xmlns:a16="http://schemas.microsoft.com/office/drawing/2014/main" id="{54A5907D-995E-4427-80BC-F3AF0302BF7E}"/>
                    </a:ext>
                  </a:extLst>
                </p:cNvPr>
                <p:cNvGrpSpPr/>
                <p:nvPr/>
              </p:nvGrpSpPr>
              <p:grpSpPr>
                <a:xfrm>
                  <a:off x="4194047" y="5882012"/>
                  <a:ext cx="148590" cy="148494"/>
                  <a:chOff x="4194047" y="5882012"/>
                  <a:chExt cx="148590" cy="148494"/>
                </a:xfrm>
                <a:solidFill>
                  <a:srgbClr val="C2C2C2"/>
                </a:solidFill>
              </p:grpSpPr>
              <p:sp>
                <p:nvSpPr>
                  <p:cNvPr id="17019" name="Freeform: Shape 17018">
                    <a:extLst>
                      <a:ext uri="{FF2B5EF4-FFF2-40B4-BE49-F238E27FC236}">
                        <a16:creationId xmlns:a16="http://schemas.microsoft.com/office/drawing/2014/main" id="{508C51E9-246F-4A9F-8337-58582F8BD274}"/>
                      </a:ext>
                    </a:extLst>
                  </p:cNvPr>
                  <p:cNvSpPr/>
                  <p:nvPr/>
                </p:nvSpPr>
                <p:spPr>
                  <a:xfrm>
                    <a:off x="4194047" y="5920588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256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238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256" y="0"/>
                        </a:lnTo>
                        <a:lnTo>
                          <a:pt x="148590" y="2762"/>
                        </a:lnTo>
                        <a:lnTo>
                          <a:pt x="1238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20" name="Freeform: Shape 17019">
                    <a:extLst>
                      <a:ext uri="{FF2B5EF4-FFF2-40B4-BE49-F238E27FC236}">
                        <a16:creationId xmlns:a16="http://schemas.microsoft.com/office/drawing/2014/main" id="{E1DDDB72-90FB-45C6-8915-6CC28169A038}"/>
                      </a:ext>
                    </a:extLst>
                  </p:cNvPr>
                  <p:cNvSpPr/>
                  <p:nvPr/>
                </p:nvSpPr>
                <p:spPr>
                  <a:xfrm>
                    <a:off x="4232623" y="5882012"/>
                    <a:ext cx="71342" cy="148494"/>
                  </a:xfrm>
                  <a:custGeom>
                    <a:avLst/>
                    <a:gdLst>
                      <a:gd name="connsiteX0" fmla="*/ 0 w 71342"/>
                      <a:gd name="connsiteY0" fmla="*/ 1238 h 148494"/>
                      <a:gd name="connsiteX1" fmla="*/ 2762 w 71342"/>
                      <a:gd name="connsiteY1" fmla="*/ 0 h 148494"/>
                      <a:gd name="connsiteX2" fmla="*/ 71342 w 71342"/>
                      <a:gd name="connsiteY2" fmla="*/ 147256 h 148494"/>
                      <a:gd name="connsiteX3" fmla="*/ 68675 w 71342"/>
                      <a:gd name="connsiteY3" fmla="*/ 148495 h 148494"/>
                      <a:gd name="connsiteX4" fmla="*/ 0 w 71342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494">
                        <a:moveTo>
                          <a:pt x="0" y="1238"/>
                        </a:moveTo>
                        <a:lnTo>
                          <a:pt x="2762" y="0"/>
                        </a:lnTo>
                        <a:lnTo>
                          <a:pt x="71342" y="147256"/>
                        </a:lnTo>
                        <a:lnTo>
                          <a:pt x="68675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902" name="Graphic 1">
                <a:extLst>
                  <a:ext uri="{FF2B5EF4-FFF2-40B4-BE49-F238E27FC236}">
                    <a16:creationId xmlns:a16="http://schemas.microsoft.com/office/drawing/2014/main" id="{FB5C3954-514E-450C-A83B-AB60184D02EE}"/>
                  </a:ext>
                </a:extLst>
              </p:cNvPr>
              <p:cNvGrpSpPr/>
              <p:nvPr/>
            </p:nvGrpSpPr>
            <p:grpSpPr>
              <a:xfrm>
                <a:off x="4191094" y="5871058"/>
                <a:ext cx="162496" cy="169449"/>
                <a:chOff x="4191094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17004" name="Graphic 1">
                  <a:extLst>
                    <a:ext uri="{FF2B5EF4-FFF2-40B4-BE49-F238E27FC236}">
                      <a16:creationId xmlns:a16="http://schemas.microsoft.com/office/drawing/2014/main" id="{757433B6-2ABD-44A1-8965-2B6A57EB1047}"/>
                    </a:ext>
                  </a:extLst>
                </p:cNvPr>
                <p:cNvGrpSpPr/>
                <p:nvPr/>
              </p:nvGrpSpPr>
              <p:grpSpPr>
                <a:xfrm>
                  <a:off x="4191094" y="5871058"/>
                  <a:ext cx="162496" cy="169449"/>
                  <a:chOff x="4191094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17011" name="Freeform: Shape 17010">
                    <a:extLst>
                      <a:ext uri="{FF2B5EF4-FFF2-40B4-BE49-F238E27FC236}">
                        <a16:creationId xmlns:a16="http://schemas.microsoft.com/office/drawing/2014/main" id="{0945FC24-4895-46F8-8203-60AEBDF40522}"/>
                      </a:ext>
                    </a:extLst>
                  </p:cNvPr>
                  <p:cNvSpPr/>
                  <p:nvPr/>
                </p:nvSpPr>
                <p:spPr>
                  <a:xfrm>
                    <a:off x="4270819" y="5871058"/>
                    <a:ext cx="2952" cy="169449"/>
                  </a:xfrm>
                  <a:custGeom>
                    <a:avLst/>
                    <a:gdLst>
                      <a:gd name="connsiteX0" fmla="*/ 0 w 2952"/>
                      <a:gd name="connsiteY0" fmla="*/ 169450 h 169449"/>
                      <a:gd name="connsiteX1" fmla="*/ 0 w 2952"/>
                      <a:gd name="connsiteY1" fmla="*/ 0 h 169449"/>
                      <a:gd name="connsiteX2" fmla="*/ 2953 w 2952"/>
                      <a:gd name="connsiteY2" fmla="*/ 0 h 169449"/>
                      <a:gd name="connsiteX3" fmla="*/ 2953 w 2952"/>
                      <a:gd name="connsiteY3" fmla="*/ 169450 h 169449"/>
                      <a:gd name="connsiteX4" fmla="*/ 0 w 2952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12" name="Freeform: Shape 17011">
                    <a:extLst>
                      <a:ext uri="{FF2B5EF4-FFF2-40B4-BE49-F238E27FC236}">
                        <a16:creationId xmlns:a16="http://schemas.microsoft.com/office/drawing/2014/main" id="{B21FAB9C-2527-4277-9DA0-64A88377359A}"/>
                      </a:ext>
                    </a:extLst>
                  </p:cNvPr>
                  <p:cNvSpPr/>
                  <p:nvPr/>
                </p:nvSpPr>
                <p:spPr>
                  <a:xfrm>
                    <a:off x="4191094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013" name="Graphic 1">
                    <a:extLst>
                      <a:ext uri="{FF2B5EF4-FFF2-40B4-BE49-F238E27FC236}">
                        <a16:creationId xmlns:a16="http://schemas.microsoft.com/office/drawing/2014/main" id="{CD41D554-5619-4BF0-A36E-8D40C7DE0B79}"/>
                      </a:ext>
                    </a:extLst>
                  </p:cNvPr>
                  <p:cNvGrpSpPr/>
                  <p:nvPr/>
                </p:nvGrpSpPr>
                <p:grpSpPr>
                  <a:xfrm>
                    <a:off x="4212335" y="5893251"/>
                    <a:ext cx="119919" cy="125063"/>
                    <a:chOff x="4212335" y="5893251"/>
                    <a:chExt cx="119919" cy="125063"/>
                  </a:xfrm>
                  <a:solidFill>
                    <a:srgbClr val="A1A1A1"/>
                  </a:solidFill>
                </p:grpSpPr>
                <p:sp>
                  <p:nvSpPr>
                    <p:cNvPr id="17014" name="Freeform: Shape 17013">
                      <a:extLst>
                        <a:ext uri="{FF2B5EF4-FFF2-40B4-BE49-F238E27FC236}">
                          <a16:creationId xmlns:a16="http://schemas.microsoft.com/office/drawing/2014/main" id="{7517EB8C-37B6-4453-AB86-D35046565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288" y="5893251"/>
                      <a:ext cx="114014" cy="125063"/>
                    </a:xfrm>
                    <a:custGeom>
                      <a:avLst/>
                      <a:gdLst>
                        <a:gd name="connsiteX0" fmla="*/ 0 w 114014"/>
                        <a:gd name="connsiteY0" fmla="*/ 122873 h 125063"/>
                        <a:gd name="connsiteX1" fmla="*/ 111919 w 114014"/>
                        <a:gd name="connsiteY1" fmla="*/ 0 h 125063"/>
                        <a:gd name="connsiteX2" fmla="*/ 114014 w 114014"/>
                        <a:gd name="connsiteY2" fmla="*/ 2191 h 125063"/>
                        <a:gd name="connsiteX3" fmla="*/ 2191 w 114014"/>
                        <a:gd name="connsiteY3" fmla="*/ 125063 h 125063"/>
                        <a:gd name="connsiteX4" fmla="*/ 0 w 114014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014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014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15" name="Freeform: Shape 17014">
                      <a:extLst>
                        <a:ext uri="{FF2B5EF4-FFF2-40B4-BE49-F238E27FC236}">
                          <a16:creationId xmlns:a16="http://schemas.microsoft.com/office/drawing/2014/main" id="{677D3C34-5804-41CB-A853-DD731D64A3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2335" y="5896299"/>
                      <a:ext cx="119919" cy="118967"/>
                    </a:xfrm>
                    <a:custGeom>
                      <a:avLst/>
                      <a:gdLst>
                        <a:gd name="connsiteX0" fmla="*/ 0 w 119919"/>
                        <a:gd name="connsiteY0" fmla="*/ 2286 h 118967"/>
                        <a:gd name="connsiteX1" fmla="*/ 2096 w 119919"/>
                        <a:gd name="connsiteY1" fmla="*/ 0 h 118967"/>
                        <a:gd name="connsiteX2" fmla="*/ 119920 w 119919"/>
                        <a:gd name="connsiteY2" fmla="*/ 116681 h 118967"/>
                        <a:gd name="connsiteX3" fmla="*/ 117824 w 119919"/>
                        <a:gd name="connsiteY3" fmla="*/ 118967 h 118967"/>
                        <a:gd name="connsiteX4" fmla="*/ 0 w 119919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8967">
                          <a:moveTo>
                            <a:pt x="0" y="2286"/>
                          </a:moveTo>
                          <a:lnTo>
                            <a:pt x="2096" y="0"/>
                          </a:lnTo>
                          <a:lnTo>
                            <a:pt x="119920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005" name="Graphic 1">
                  <a:extLst>
                    <a:ext uri="{FF2B5EF4-FFF2-40B4-BE49-F238E27FC236}">
                      <a16:creationId xmlns:a16="http://schemas.microsoft.com/office/drawing/2014/main" id="{95686891-A5AC-4300-A0D1-DBC97DEF03A4}"/>
                    </a:ext>
                  </a:extLst>
                </p:cNvPr>
                <p:cNvGrpSpPr/>
                <p:nvPr/>
              </p:nvGrpSpPr>
              <p:grpSpPr>
                <a:xfrm>
                  <a:off x="4196143" y="5876392"/>
                  <a:ext cx="152304" cy="158781"/>
                  <a:chOff x="4196143" y="5876392"/>
                  <a:chExt cx="152304" cy="158781"/>
                </a:xfrm>
                <a:solidFill>
                  <a:srgbClr val="A1A1A1"/>
                </a:solidFill>
              </p:grpSpPr>
              <p:sp>
                <p:nvSpPr>
                  <p:cNvPr id="17006" name="Freeform: Shape 17005">
                    <a:extLst>
                      <a:ext uri="{FF2B5EF4-FFF2-40B4-BE49-F238E27FC236}">
                        <a16:creationId xmlns:a16="http://schemas.microsoft.com/office/drawing/2014/main" id="{6BBEECF2-178A-48D6-B865-25765426EF0B}"/>
                      </a:ext>
                    </a:extLst>
                  </p:cNvPr>
                  <p:cNvSpPr/>
                  <p:nvPr/>
                </p:nvSpPr>
                <p:spPr>
                  <a:xfrm>
                    <a:off x="4241101" y="5876392"/>
                    <a:ext cx="62388" cy="158781"/>
                  </a:xfrm>
                  <a:custGeom>
                    <a:avLst/>
                    <a:gdLst>
                      <a:gd name="connsiteX0" fmla="*/ 0 w 62388"/>
                      <a:gd name="connsiteY0" fmla="*/ 157639 h 158781"/>
                      <a:gd name="connsiteX1" fmla="*/ 59626 w 62388"/>
                      <a:gd name="connsiteY1" fmla="*/ 0 h 158781"/>
                      <a:gd name="connsiteX2" fmla="*/ 62389 w 62388"/>
                      <a:gd name="connsiteY2" fmla="*/ 1143 h 158781"/>
                      <a:gd name="connsiteX3" fmla="*/ 2857 w 62388"/>
                      <a:gd name="connsiteY3" fmla="*/ 158782 h 158781"/>
                      <a:gd name="connsiteX4" fmla="*/ 0 w 62388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8781">
                        <a:moveTo>
                          <a:pt x="0" y="157639"/>
                        </a:moveTo>
                        <a:lnTo>
                          <a:pt x="59626" y="0"/>
                        </a:lnTo>
                        <a:lnTo>
                          <a:pt x="62389" y="1143"/>
                        </a:lnTo>
                        <a:lnTo>
                          <a:pt x="2857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07" name="Freeform: Shape 17006">
                    <a:extLst>
                      <a:ext uri="{FF2B5EF4-FFF2-40B4-BE49-F238E27FC236}">
                        <a16:creationId xmlns:a16="http://schemas.microsoft.com/office/drawing/2014/main" id="{95841DB1-18B9-41BD-9095-129E29881E72}"/>
                      </a:ext>
                    </a:extLst>
                  </p:cNvPr>
                  <p:cNvSpPr/>
                  <p:nvPr/>
                </p:nvSpPr>
                <p:spPr>
                  <a:xfrm>
                    <a:off x="4196143" y="5923255"/>
                    <a:ext cx="152304" cy="65055"/>
                  </a:xfrm>
                  <a:custGeom>
                    <a:avLst/>
                    <a:gdLst>
                      <a:gd name="connsiteX0" fmla="*/ 0 w 152304"/>
                      <a:gd name="connsiteY0" fmla="*/ 2858 h 65055"/>
                      <a:gd name="connsiteX1" fmla="*/ 1143 w 152304"/>
                      <a:gd name="connsiteY1" fmla="*/ 0 h 65055"/>
                      <a:gd name="connsiteX2" fmla="*/ 152305 w 152304"/>
                      <a:gd name="connsiteY2" fmla="*/ 62103 h 65055"/>
                      <a:gd name="connsiteX3" fmla="*/ 151257 w 152304"/>
                      <a:gd name="connsiteY3" fmla="*/ 65056 h 65055"/>
                      <a:gd name="connsiteX4" fmla="*/ 0 w 152304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5055">
                        <a:moveTo>
                          <a:pt x="0" y="2858"/>
                        </a:moveTo>
                        <a:lnTo>
                          <a:pt x="1143" y="0"/>
                        </a:lnTo>
                        <a:lnTo>
                          <a:pt x="152305" y="62103"/>
                        </a:lnTo>
                        <a:lnTo>
                          <a:pt x="151257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008" name="Graphic 1">
                    <a:extLst>
                      <a:ext uri="{FF2B5EF4-FFF2-40B4-BE49-F238E27FC236}">
                        <a16:creationId xmlns:a16="http://schemas.microsoft.com/office/drawing/2014/main" id="{2397F8FA-731C-499D-9C77-7CEB3757D642}"/>
                      </a:ext>
                    </a:extLst>
                  </p:cNvPr>
                  <p:cNvGrpSpPr/>
                  <p:nvPr/>
                </p:nvGrpSpPr>
                <p:grpSpPr>
                  <a:xfrm>
                    <a:off x="4198047" y="5878297"/>
                    <a:ext cx="148590" cy="154971"/>
                    <a:chOff x="4198047" y="5878297"/>
                    <a:chExt cx="148590" cy="154971"/>
                  </a:xfrm>
                  <a:solidFill>
                    <a:srgbClr val="A1A1A1"/>
                  </a:solidFill>
                </p:grpSpPr>
                <p:sp>
                  <p:nvSpPr>
                    <p:cNvPr id="17009" name="Freeform: Shape 17008">
                      <a:extLst>
                        <a:ext uri="{FF2B5EF4-FFF2-40B4-BE49-F238E27FC236}">
                          <a16:creationId xmlns:a16="http://schemas.microsoft.com/office/drawing/2014/main" id="{FC0F7A7C-DFAE-48E2-AACB-DAF9004E4F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8047" y="5918588"/>
                      <a:ext cx="148590" cy="74390"/>
                    </a:xfrm>
                    <a:custGeom>
                      <a:avLst/>
                      <a:gdLst>
                        <a:gd name="connsiteX0" fmla="*/ 0 w 148590"/>
                        <a:gd name="connsiteY0" fmla="*/ 71533 h 74390"/>
                        <a:gd name="connsiteX1" fmla="*/ 147257 w 148590"/>
                        <a:gd name="connsiteY1" fmla="*/ 0 h 74390"/>
                        <a:gd name="connsiteX2" fmla="*/ 148590 w 148590"/>
                        <a:gd name="connsiteY2" fmla="*/ 2857 h 74390"/>
                        <a:gd name="connsiteX3" fmla="*/ 1238 w 148590"/>
                        <a:gd name="connsiteY3" fmla="*/ 74390 h 74390"/>
                        <a:gd name="connsiteX4" fmla="*/ 0 w 148590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4390">
                          <a:moveTo>
                            <a:pt x="0" y="71533"/>
                          </a:moveTo>
                          <a:lnTo>
                            <a:pt x="147257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10" name="Freeform: Shape 17009">
                      <a:extLst>
                        <a:ext uri="{FF2B5EF4-FFF2-40B4-BE49-F238E27FC236}">
                          <a16:creationId xmlns:a16="http://schemas.microsoft.com/office/drawing/2014/main" id="{C33B4D63-8E56-41D7-AA95-D9F5464097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6624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762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762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6903" name="Freeform: Shape 16902">
                <a:extLst>
                  <a:ext uri="{FF2B5EF4-FFF2-40B4-BE49-F238E27FC236}">
                    <a16:creationId xmlns:a16="http://schemas.microsoft.com/office/drawing/2014/main" id="{51EB1C38-329D-4CD8-85E4-C7E46E252412}"/>
                  </a:ext>
                </a:extLst>
              </p:cNvPr>
              <p:cNvSpPr/>
              <p:nvPr/>
            </p:nvSpPr>
            <p:spPr>
              <a:xfrm>
                <a:off x="4259293" y="5870011"/>
                <a:ext cx="96202" cy="172497"/>
              </a:xfrm>
              <a:custGeom>
                <a:avLst/>
                <a:gdLst>
                  <a:gd name="connsiteX0" fmla="*/ 10001 w 96202"/>
                  <a:gd name="connsiteY0" fmla="*/ 0 h 172497"/>
                  <a:gd name="connsiteX1" fmla="*/ 0 w 96202"/>
                  <a:gd name="connsiteY1" fmla="*/ 571 h 172497"/>
                  <a:gd name="connsiteX2" fmla="*/ 76295 w 96202"/>
                  <a:gd name="connsiteY2" fmla="*/ 86296 h 172497"/>
                  <a:gd name="connsiteX3" fmla="*/ 0 w 96202"/>
                  <a:gd name="connsiteY3" fmla="*/ 171926 h 172497"/>
                  <a:gd name="connsiteX4" fmla="*/ 10001 w 96202"/>
                  <a:gd name="connsiteY4" fmla="*/ 172498 h 172497"/>
                  <a:gd name="connsiteX5" fmla="*/ 96202 w 96202"/>
                  <a:gd name="connsiteY5" fmla="*/ 86296 h 172497"/>
                  <a:gd name="connsiteX6" fmla="*/ 10001 w 96202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97">
                    <a:moveTo>
                      <a:pt x="10001" y="0"/>
                    </a:moveTo>
                    <a:cubicBezTo>
                      <a:pt x="6667" y="0"/>
                      <a:pt x="3334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238" y="172307"/>
                      <a:pt x="6572" y="172498"/>
                      <a:pt x="10001" y="172498"/>
                    </a:cubicBezTo>
                    <a:cubicBezTo>
                      <a:pt x="57531" y="172498"/>
                      <a:pt x="96202" y="133826"/>
                      <a:pt x="96202" y="86296"/>
                    </a:cubicBezTo>
                    <a:cubicBezTo>
                      <a:pt x="96202" y="38767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04" name="Freeform: Shape 16903">
                <a:extLst>
                  <a:ext uri="{FF2B5EF4-FFF2-40B4-BE49-F238E27FC236}">
                    <a16:creationId xmlns:a16="http://schemas.microsoft.com/office/drawing/2014/main" id="{FD4D7026-BE57-4AE0-9735-F6A794E71192}"/>
                  </a:ext>
                </a:extLst>
              </p:cNvPr>
              <p:cNvSpPr/>
              <p:nvPr/>
            </p:nvSpPr>
            <p:spPr>
              <a:xfrm>
                <a:off x="4177093" y="5865057"/>
                <a:ext cx="182499" cy="182498"/>
              </a:xfrm>
              <a:custGeom>
                <a:avLst/>
                <a:gdLst>
                  <a:gd name="connsiteX0" fmla="*/ 91249 w 182499"/>
                  <a:gd name="connsiteY0" fmla="*/ 0 h 182498"/>
                  <a:gd name="connsiteX1" fmla="*/ 182499 w 182499"/>
                  <a:gd name="connsiteY1" fmla="*/ 91250 h 182498"/>
                  <a:gd name="connsiteX2" fmla="*/ 91249 w 182499"/>
                  <a:gd name="connsiteY2" fmla="*/ 182499 h 182498"/>
                  <a:gd name="connsiteX3" fmla="*/ 0 w 182499"/>
                  <a:gd name="connsiteY3" fmla="*/ 91250 h 182498"/>
                  <a:gd name="connsiteX4" fmla="*/ 91249 w 182499"/>
                  <a:gd name="connsiteY4" fmla="*/ 0 h 182498"/>
                  <a:gd name="connsiteX5" fmla="*/ 91249 w 182499"/>
                  <a:gd name="connsiteY5" fmla="*/ 10001 h 182498"/>
                  <a:gd name="connsiteX6" fmla="*/ 10001 w 182499"/>
                  <a:gd name="connsiteY6" fmla="*/ 91250 h 182498"/>
                  <a:gd name="connsiteX7" fmla="*/ 91249 w 182499"/>
                  <a:gd name="connsiteY7" fmla="*/ 172498 h 182498"/>
                  <a:gd name="connsiteX8" fmla="*/ 172498 w 182499"/>
                  <a:gd name="connsiteY8" fmla="*/ 91250 h 182498"/>
                  <a:gd name="connsiteX9" fmla="*/ 91249 w 182499"/>
                  <a:gd name="connsiteY9" fmla="*/ 10001 h 182498"/>
                  <a:gd name="connsiteX10" fmla="*/ 91249 w 182499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8">
                    <a:moveTo>
                      <a:pt x="91249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49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49" y="0"/>
                    </a:cubicBezTo>
                    <a:moveTo>
                      <a:pt x="91249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49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387"/>
                      <a:pt x="136017" y="10001"/>
                      <a:pt x="91249" y="10001"/>
                    </a:cubicBezTo>
                    <a:lnTo>
                      <a:pt x="91249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905" name="Graphic 1">
                <a:extLst>
                  <a:ext uri="{FF2B5EF4-FFF2-40B4-BE49-F238E27FC236}">
                    <a16:creationId xmlns:a16="http://schemas.microsoft.com/office/drawing/2014/main" id="{853164E9-7798-40F6-B1C0-D29DFBCE65CE}"/>
                  </a:ext>
                </a:extLst>
              </p:cNvPr>
              <p:cNvGrpSpPr/>
              <p:nvPr/>
            </p:nvGrpSpPr>
            <p:grpSpPr>
              <a:xfrm>
                <a:off x="4187094" y="5875059"/>
                <a:ext cx="162496" cy="162496"/>
                <a:chOff x="4187094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16992" name="Graphic 1">
                  <a:extLst>
                    <a:ext uri="{FF2B5EF4-FFF2-40B4-BE49-F238E27FC236}">
                      <a16:creationId xmlns:a16="http://schemas.microsoft.com/office/drawing/2014/main" id="{F451E5F8-3FA6-44A8-B9E6-92D79100EE5D}"/>
                    </a:ext>
                  </a:extLst>
                </p:cNvPr>
                <p:cNvGrpSpPr/>
                <p:nvPr/>
              </p:nvGrpSpPr>
              <p:grpSpPr>
                <a:xfrm>
                  <a:off x="4187094" y="5875059"/>
                  <a:ext cx="162496" cy="162496"/>
                  <a:chOff x="4187094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16999" name="Freeform: Shape 16998">
                    <a:extLst>
                      <a:ext uri="{FF2B5EF4-FFF2-40B4-BE49-F238E27FC236}">
                        <a16:creationId xmlns:a16="http://schemas.microsoft.com/office/drawing/2014/main" id="{F7AB1736-C56C-4851-AB5C-7BD07569CDA8}"/>
                      </a:ext>
                    </a:extLst>
                  </p:cNvPr>
                  <p:cNvSpPr/>
                  <p:nvPr/>
                </p:nvSpPr>
                <p:spPr>
                  <a:xfrm>
                    <a:off x="4266818" y="5875059"/>
                    <a:ext cx="2952" cy="162496"/>
                  </a:xfrm>
                  <a:custGeom>
                    <a:avLst/>
                    <a:gdLst>
                      <a:gd name="connsiteX0" fmla="*/ 0 w 2952"/>
                      <a:gd name="connsiteY0" fmla="*/ 162497 h 162496"/>
                      <a:gd name="connsiteX1" fmla="*/ 0 w 2952"/>
                      <a:gd name="connsiteY1" fmla="*/ 0 h 162496"/>
                      <a:gd name="connsiteX2" fmla="*/ 2953 w 2952"/>
                      <a:gd name="connsiteY2" fmla="*/ 0 h 162496"/>
                      <a:gd name="connsiteX3" fmla="*/ 2953 w 2952"/>
                      <a:gd name="connsiteY3" fmla="*/ 162497 h 162496"/>
                      <a:gd name="connsiteX4" fmla="*/ 0 w 2952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00" name="Freeform: Shape 16999">
                    <a:extLst>
                      <a:ext uri="{FF2B5EF4-FFF2-40B4-BE49-F238E27FC236}">
                        <a16:creationId xmlns:a16="http://schemas.microsoft.com/office/drawing/2014/main" id="{E19DD897-403F-46D9-BA54-B851AC65B04B}"/>
                      </a:ext>
                    </a:extLst>
                  </p:cNvPr>
                  <p:cNvSpPr/>
                  <p:nvPr/>
                </p:nvSpPr>
                <p:spPr>
                  <a:xfrm>
                    <a:off x="4187094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001" name="Graphic 1">
                    <a:extLst>
                      <a:ext uri="{FF2B5EF4-FFF2-40B4-BE49-F238E27FC236}">
                        <a16:creationId xmlns:a16="http://schemas.microsoft.com/office/drawing/2014/main" id="{8BB7E663-D768-4635-BE76-58355E9262F6}"/>
                      </a:ext>
                    </a:extLst>
                  </p:cNvPr>
                  <p:cNvGrpSpPr/>
                  <p:nvPr/>
                </p:nvGrpSpPr>
                <p:grpSpPr>
                  <a:xfrm>
                    <a:off x="4208430" y="5896299"/>
                    <a:ext cx="119824" cy="119919"/>
                    <a:chOff x="4208430" y="5896299"/>
                    <a:chExt cx="119824" cy="119919"/>
                  </a:xfrm>
                  <a:solidFill>
                    <a:srgbClr val="C2C2C2"/>
                  </a:solidFill>
                </p:grpSpPr>
                <p:sp>
                  <p:nvSpPr>
                    <p:cNvPr id="17002" name="Freeform: Shape 17001">
                      <a:extLst>
                        <a:ext uri="{FF2B5EF4-FFF2-40B4-BE49-F238E27FC236}">
                          <a16:creationId xmlns:a16="http://schemas.microsoft.com/office/drawing/2014/main" id="{83F4FC21-A27F-4C77-A5E9-C66B5E62D4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1287" y="5896299"/>
                      <a:ext cx="114109" cy="119919"/>
                    </a:xfrm>
                    <a:custGeom>
                      <a:avLst/>
                      <a:gdLst>
                        <a:gd name="connsiteX0" fmla="*/ 0 w 114109"/>
                        <a:gd name="connsiteY0" fmla="*/ 117824 h 119919"/>
                        <a:gd name="connsiteX1" fmla="*/ 111919 w 114109"/>
                        <a:gd name="connsiteY1" fmla="*/ 0 h 119919"/>
                        <a:gd name="connsiteX2" fmla="*/ 114109 w 114109"/>
                        <a:gd name="connsiteY2" fmla="*/ 2096 h 119919"/>
                        <a:gd name="connsiteX3" fmla="*/ 2191 w 114109"/>
                        <a:gd name="connsiteY3" fmla="*/ 119920 h 119919"/>
                        <a:gd name="connsiteX4" fmla="*/ 0 w 114109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109" y="2096"/>
                          </a:lnTo>
                          <a:lnTo>
                            <a:pt x="2191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03" name="Freeform: Shape 17002">
                      <a:extLst>
                        <a:ext uri="{FF2B5EF4-FFF2-40B4-BE49-F238E27FC236}">
                          <a16:creationId xmlns:a16="http://schemas.microsoft.com/office/drawing/2014/main" id="{24EEEE97-4DB5-4848-A6B3-98A5CF2EA7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8430" y="5899252"/>
                      <a:ext cx="119824" cy="114109"/>
                    </a:xfrm>
                    <a:custGeom>
                      <a:avLst/>
                      <a:gdLst>
                        <a:gd name="connsiteX0" fmla="*/ 0 w 119824"/>
                        <a:gd name="connsiteY0" fmla="*/ 2096 h 114109"/>
                        <a:gd name="connsiteX1" fmla="*/ 2000 w 119824"/>
                        <a:gd name="connsiteY1" fmla="*/ 0 h 114109"/>
                        <a:gd name="connsiteX2" fmla="*/ 119825 w 119824"/>
                        <a:gd name="connsiteY2" fmla="*/ 111919 h 114109"/>
                        <a:gd name="connsiteX3" fmla="*/ 117729 w 119824"/>
                        <a:gd name="connsiteY3" fmla="*/ 114109 h 114109"/>
                        <a:gd name="connsiteX4" fmla="*/ 0 w 119824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4" h="114109">
                          <a:moveTo>
                            <a:pt x="0" y="2096"/>
                          </a:moveTo>
                          <a:lnTo>
                            <a:pt x="2000" y="0"/>
                          </a:lnTo>
                          <a:lnTo>
                            <a:pt x="119825" y="111919"/>
                          </a:lnTo>
                          <a:lnTo>
                            <a:pt x="117729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993" name="Graphic 1">
                  <a:extLst>
                    <a:ext uri="{FF2B5EF4-FFF2-40B4-BE49-F238E27FC236}">
                      <a16:creationId xmlns:a16="http://schemas.microsoft.com/office/drawing/2014/main" id="{B961FDF6-7650-4701-BAF6-C39B3D399A8B}"/>
                    </a:ext>
                  </a:extLst>
                </p:cNvPr>
                <p:cNvGrpSpPr/>
                <p:nvPr/>
              </p:nvGrpSpPr>
              <p:grpSpPr>
                <a:xfrm>
                  <a:off x="4192142" y="5880107"/>
                  <a:ext cx="152304" cy="152304"/>
                  <a:chOff x="4192142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6994" name="Freeform: Shape 16993">
                    <a:extLst>
                      <a:ext uri="{FF2B5EF4-FFF2-40B4-BE49-F238E27FC236}">
                        <a16:creationId xmlns:a16="http://schemas.microsoft.com/office/drawing/2014/main" id="{A3E5F5DD-601E-41FA-9BAE-2A4D26D1A976}"/>
                      </a:ext>
                    </a:extLst>
                  </p:cNvPr>
                  <p:cNvSpPr/>
                  <p:nvPr/>
                </p:nvSpPr>
                <p:spPr>
                  <a:xfrm>
                    <a:off x="4237100" y="5880107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627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858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858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95" name="Freeform: Shape 16994">
                    <a:extLst>
                      <a:ext uri="{FF2B5EF4-FFF2-40B4-BE49-F238E27FC236}">
                        <a16:creationId xmlns:a16="http://schemas.microsoft.com/office/drawing/2014/main" id="{D24A30D8-886A-48DB-910C-607B8780C5C7}"/>
                      </a:ext>
                    </a:extLst>
                  </p:cNvPr>
                  <p:cNvSpPr/>
                  <p:nvPr/>
                </p:nvSpPr>
                <p:spPr>
                  <a:xfrm>
                    <a:off x="4192142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996" name="Graphic 1">
                    <a:extLst>
                      <a:ext uri="{FF2B5EF4-FFF2-40B4-BE49-F238E27FC236}">
                        <a16:creationId xmlns:a16="http://schemas.microsoft.com/office/drawing/2014/main" id="{FA0A491E-79F6-425B-B383-D7ECDC6FEC8A}"/>
                      </a:ext>
                    </a:extLst>
                  </p:cNvPr>
                  <p:cNvGrpSpPr/>
                  <p:nvPr/>
                </p:nvGrpSpPr>
                <p:grpSpPr>
                  <a:xfrm>
                    <a:off x="4194047" y="5882012"/>
                    <a:ext cx="148590" cy="148494"/>
                    <a:chOff x="4194047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6997" name="Freeform: Shape 16996">
                      <a:extLst>
                        <a:ext uri="{FF2B5EF4-FFF2-40B4-BE49-F238E27FC236}">
                          <a16:creationId xmlns:a16="http://schemas.microsoft.com/office/drawing/2014/main" id="{1408EEBA-AC58-4878-BFC9-985C66EA6E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4047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256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998" name="Freeform: Shape 16997">
                      <a:extLst>
                        <a:ext uri="{FF2B5EF4-FFF2-40B4-BE49-F238E27FC236}">
                          <a16:creationId xmlns:a16="http://schemas.microsoft.com/office/drawing/2014/main" id="{B6FCDBF3-36DC-4851-8D43-97820CE047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2623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6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6906" name="Freeform: Shape 16905">
                <a:extLst>
                  <a:ext uri="{FF2B5EF4-FFF2-40B4-BE49-F238E27FC236}">
                    <a16:creationId xmlns:a16="http://schemas.microsoft.com/office/drawing/2014/main" id="{670A45B4-7747-404D-851F-2FA25E919CA3}"/>
                  </a:ext>
                </a:extLst>
              </p:cNvPr>
              <p:cNvSpPr/>
              <p:nvPr/>
            </p:nvSpPr>
            <p:spPr>
              <a:xfrm>
                <a:off x="4253864" y="5941734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479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07" name="Freeform: Shape 16906">
                <a:extLst>
                  <a:ext uri="{FF2B5EF4-FFF2-40B4-BE49-F238E27FC236}">
                    <a16:creationId xmlns:a16="http://schemas.microsoft.com/office/drawing/2014/main" id="{270B5F4D-F095-42CF-B0A8-C989E036A4F0}"/>
                  </a:ext>
                </a:extLst>
              </p:cNvPr>
              <p:cNvSpPr/>
              <p:nvPr/>
            </p:nvSpPr>
            <p:spPr>
              <a:xfrm>
                <a:off x="4377498" y="5870011"/>
                <a:ext cx="172497" cy="172497"/>
              </a:xfrm>
              <a:custGeom>
                <a:avLst/>
                <a:gdLst>
                  <a:gd name="connsiteX0" fmla="*/ 86201 w 172497"/>
                  <a:gd name="connsiteY0" fmla="*/ 172498 h 172497"/>
                  <a:gd name="connsiteX1" fmla="*/ 0 w 172497"/>
                  <a:gd name="connsiteY1" fmla="*/ 86296 h 172497"/>
                  <a:gd name="connsiteX2" fmla="*/ 86201 w 172497"/>
                  <a:gd name="connsiteY2" fmla="*/ 0 h 172497"/>
                  <a:gd name="connsiteX3" fmla="*/ 172498 w 172497"/>
                  <a:gd name="connsiteY3" fmla="*/ 86296 h 172497"/>
                  <a:gd name="connsiteX4" fmla="*/ 86201 w 172497"/>
                  <a:gd name="connsiteY4" fmla="*/ 172498 h 172497"/>
                  <a:gd name="connsiteX5" fmla="*/ 86201 w 172497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97" h="172497">
                    <a:moveTo>
                      <a:pt x="86201" y="172498"/>
                    </a:moveTo>
                    <a:cubicBezTo>
                      <a:pt x="38672" y="172498"/>
                      <a:pt x="0" y="133826"/>
                      <a:pt x="0" y="86296"/>
                    </a:cubicBezTo>
                    <a:cubicBezTo>
                      <a:pt x="0" y="38767"/>
                      <a:pt x="38672" y="0"/>
                      <a:pt x="86201" y="0"/>
                    </a:cubicBezTo>
                    <a:cubicBezTo>
                      <a:pt x="133731" y="0"/>
                      <a:pt x="172498" y="38671"/>
                      <a:pt x="172498" y="86296"/>
                    </a:cubicBezTo>
                    <a:cubicBezTo>
                      <a:pt x="172498" y="133921"/>
                      <a:pt x="133731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908" name="Graphic 1">
                <a:extLst>
                  <a:ext uri="{FF2B5EF4-FFF2-40B4-BE49-F238E27FC236}">
                    <a16:creationId xmlns:a16="http://schemas.microsoft.com/office/drawing/2014/main" id="{F6267AC2-9B29-40DA-97F2-C60DDA6B1E36}"/>
                  </a:ext>
                </a:extLst>
              </p:cNvPr>
              <p:cNvGrpSpPr/>
              <p:nvPr/>
            </p:nvGrpSpPr>
            <p:grpSpPr>
              <a:xfrm>
                <a:off x="4387500" y="5880107"/>
                <a:ext cx="152304" cy="152304"/>
                <a:chOff x="4387500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16987" name="Freeform: Shape 16986">
                  <a:extLst>
                    <a:ext uri="{FF2B5EF4-FFF2-40B4-BE49-F238E27FC236}">
                      <a16:creationId xmlns:a16="http://schemas.microsoft.com/office/drawing/2014/main" id="{287B3CEF-E29A-442D-B38A-BBF5C3470ABF}"/>
                    </a:ext>
                  </a:extLst>
                </p:cNvPr>
                <p:cNvSpPr/>
                <p:nvPr/>
              </p:nvSpPr>
              <p:spPr>
                <a:xfrm>
                  <a:off x="4432458" y="5880107"/>
                  <a:ext cx="62388" cy="152304"/>
                </a:xfrm>
                <a:custGeom>
                  <a:avLst/>
                  <a:gdLst>
                    <a:gd name="connsiteX0" fmla="*/ 0 w 62388"/>
                    <a:gd name="connsiteY0" fmla="*/ 151257 h 152304"/>
                    <a:gd name="connsiteX1" fmla="*/ 59626 w 62388"/>
                    <a:gd name="connsiteY1" fmla="*/ 0 h 152304"/>
                    <a:gd name="connsiteX2" fmla="*/ 62389 w 62388"/>
                    <a:gd name="connsiteY2" fmla="*/ 1143 h 152304"/>
                    <a:gd name="connsiteX3" fmla="*/ 2857 w 62388"/>
                    <a:gd name="connsiteY3" fmla="*/ 152305 h 152304"/>
                    <a:gd name="connsiteX4" fmla="*/ 0 w 62388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2304">
                      <a:moveTo>
                        <a:pt x="0" y="151257"/>
                      </a:moveTo>
                      <a:lnTo>
                        <a:pt x="59626" y="0"/>
                      </a:lnTo>
                      <a:lnTo>
                        <a:pt x="62389" y="1143"/>
                      </a:lnTo>
                      <a:lnTo>
                        <a:pt x="2857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88" name="Freeform: Shape 16987">
                  <a:extLst>
                    <a:ext uri="{FF2B5EF4-FFF2-40B4-BE49-F238E27FC236}">
                      <a16:creationId xmlns:a16="http://schemas.microsoft.com/office/drawing/2014/main" id="{BD149316-DD99-4163-8A71-9C94D8ED2AA8}"/>
                    </a:ext>
                  </a:extLst>
                </p:cNvPr>
                <p:cNvSpPr/>
                <p:nvPr/>
              </p:nvSpPr>
              <p:spPr>
                <a:xfrm>
                  <a:off x="4387500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143 w 152304"/>
                    <a:gd name="connsiteY1" fmla="*/ 0 h 62388"/>
                    <a:gd name="connsiteX2" fmla="*/ 152305 w 152304"/>
                    <a:gd name="connsiteY2" fmla="*/ 59627 h 62388"/>
                    <a:gd name="connsiteX3" fmla="*/ 151257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143" y="0"/>
                      </a:lnTo>
                      <a:lnTo>
                        <a:pt x="152305" y="59627"/>
                      </a:lnTo>
                      <a:lnTo>
                        <a:pt x="151257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989" name="Graphic 1">
                  <a:extLst>
                    <a:ext uri="{FF2B5EF4-FFF2-40B4-BE49-F238E27FC236}">
                      <a16:creationId xmlns:a16="http://schemas.microsoft.com/office/drawing/2014/main" id="{9C1FF6DF-EB50-4733-AB4E-08137DF70F1B}"/>
                    </a:ext>
                  </a:extLst>
                </p:cNvPr>
                <p:cNvGrpSpPr/>
                <p:nvPr/>
              </p:nvGrpSpPr>
              <p:grpSpPr>
                <a:xfrm>
                  <a:off x="4389405" y="5882012"/>
                  <a:ext cx="148590" cy="148494"/>
                  <a:chOff x="4389405" y="5882012"/>
                  <a:chExt cx="148590" cy="148494"/>
                </a:xfrm>
                <a:solidFill>
                  <a:srgbClr val="C2C2C2"/>
                </a:solidFill>
              </p:grpSpPr>
              <p:sp>
                <p:nvSpPr>
                  <p:cNvPr id="16990" name="Freeform: Shape 16989">
                    <a:extLst>
                      <a:ext uri="{FF2B5EF4-FFF2-40B4-BE49-F238E27FC236}">
                        <a16:creationId xmlns:a16="http://schemas.microsoft.com/office/drawing/2014/main" id="{4FE171A9-EDC4-4D69-93F4-AB25A064AD7F}"/>
                      </a:ext>
                    </a:extLst>
                  </p:cNvPr>
                  <p:cNvSpPr/>
                  <p:nvPr/>
                </p:nvSpPr>
                <p:spPr>
                  <a:xfrm>
                    <a:off x="4389405" y="5920588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257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238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257" y="0"/>
                        </a:lnTo>
                        <a:lnTo>
                          <a:pt x="148590" y="2762"/>
                        </a:lnTo>
                        <a:lnTo>
                          <a:pt x="1238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91" name="Freeform: Shape 16990">
                    <a:extLst>
                      <a:ext uri="{FF2B5EF4-FFF2-40B4-BE49-F238E27FC236}">
                        <a16:creationId xmlns:a16="http://schemas.microsoft.com/office/drawing/2014/main" id="{5578F6B1-0A92-45F1-A901-083B329DE95D}"/>
                      </a:ext>
                    </a:extLst>
                  </p:cNvPr>
                  <p:cNvSpPr/>
                  <p:nvPr/>
                </p:nvSpPr>
                <p:spPr>
                  <a:xfrm>
                    <a:off x="4427981" y="5882012"/>
                    <a:ext cx="71342" cy="148494"/>
                  </a:xfrm>
                  <a:custGeom>
                    <a:avLst/>
                    <a:gdLst>
                      <a:gd name="connsiteX0" fmla="*/ 0 w 71342"/>
                      <a:gd name="connsiteY0" fmla="*/ 1238 h 148494"/>
                      <a:gd name="connsiteX1" fmla="*/ 2762 w 71342"/>
                      <a:gd name="connsiteY1" fmla="*/ 0 h 148494"/>
                      <a:gd name="connsiteX2" fmla="*/ 71342 w 71342"/>
                      <a:gd name="connsiteY2" fmla="*/ 147256 h 148494"/>
                      <a:gd name="connsiteX3" fmla="*/ 68580 w 71342"/>
                      <a:gd name="connsiteY3" fmla="*/ 148495 h 148494"/>
                      <a:gd name="connsiteX4" fmla="*/ 0 w 71342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494">
                        <a:moveTo>
                          <a:pt x="0" y="1238"/>
                        </a:moveTo>
                        <a:lnTo>
                          <a:pt x="2762" y="0"/>
                        </a:lnTo>
                        <a:lnTo>
                          <a:pt x="71342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909" name="Graphic 1">
                <a:extLst>
                  <a:ext uri="{FF2B5EF4-FFF2-40B4-BE49-F238E27FC236}">
                    <a16:creationId xmlns:a16="http://schemas.microsoft.com/office/drawing/2014/main" id="{F9D6DBCF-AD7F-44FB-A5C4-20C65A04D765}"/>
                  </a:ext>
                </a:extLst>
              </p:cNvPr>
              <p:cNvGrpSpPr/>
              <p:nvPr/>
            </p:nvGrpSpPr>
            <p:grpSpPr>
              <a:xfrm>
                <a:off x="4386357" y="5871058"/>
                <a:ext cx="162496" cy="169449"/>
                <a:chOff x="4386357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16975" name="Graphic 1">
                  <a:extLst>
                    <a:ext uri="{FF2B5EF4-FFF2-40B4-BE49-F238E27FC236}">
                      <a16:creationId xmlns:a16="http://schemas.microsoft.com/office/drawing/2014/main" id="{550EBA82-E3AE-4208-9F06-D799700F6B8D}"/>
                    </a:ext>
                  </a:extLst>
                </p:cNvPr>
                <p:cNvGrpSpPr/>
                <p:nvPr/>
              </p:nvGrpSpPr>
              <p:grpSpPr>
                <a:xfrm>
                  <a:off x="4386357" y="5871058"/>
                  <a:ext cx="162496" cy="169449"/>
                  <a:chOff x="4386357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16982" name="Freeform: Shape 16981">
                    <a:extLst>
                      <a:ext uri="{FF2B5EF4-FFF2-40B4-BE49-F238E27FC236}">
                        <a16:creationId xmlns:a16="http://schemas.microsoft.com/office/drawing/2014/main" id="{61B17E59-8409-49A8-B72D-89AFE9230016}"/>
                      </a:ext>
                    </a:extLst>
                  </p:cNvPr>
                  <p:cNvSpPr/>
                  <p:nvPr/>
                </p:nvSpPr>
                <p:spPr>
                  <a:xfrm>
                    <a:off x="4466176" y="5871058"/>
                    <a:ext cx="2952" cy="169449"/>
                  </a:xfrm>
                  <a:custGeom>
                    <a:avLst/>
                    <a:gdLst>
                      <a:gd name="connsiteX0" fmla="*/ 0 w 2952"/>
                      <a:gd name="connsiteY0" fmla="*/ 169450 h 169449"/>
                      <a:gd name="connsiteX1" fmla="*/ 0 w 2952"/>
                      <a:gd name="connsiteY1" fmla="*/ 0 h 169449"/>
                      <a:gd name="connsiteX2" fmla="*/ 2953 w 2952"/>
                      <a:gd name="connsiteY2" fmla="*/ 0 h 169449"/>
                      <a:gd name="connsiteX3" fmla="*/ 2953 w 2952"/>
                      <a:gd name="connsiteY3" fmla="*/ 169450 h 169449"/>
                      <a:gd name="connsiteX4" fmla="*/ 0 w 2952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83" name="Freeform: Shape 16982">
                    <a:extLst>
                      <a:ext uri="{FF2B5EF4-FFF2-40B4-BE49-F238E27FC236}">
                        <a16:creationId xmlns:a16="http://schemas.microsoft.com/office/drawing/2014/main" id="{29CAD053-ADF5-425E-A6D5-55080C201F11}"/>
                      </a:ext>
                    </a:extLst>
                  </p:cNvPr>
                  <p:cNvSpPr/>
                  <p:nvPr/>
                </p:nvSpPr>
                <p:spPr>
                  <a:xfrm>
                    <a:off x="4386357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984" name="Graphic 1">
                    <a:extLst>
                      <a:ext uri="{FF2B5EF4-FFF2-40B4-BE49-F238E27FC236}">
                        <a16:creationId xmlns:a16="http://schemas.microsoft.com/office/drawing/2014/main" id="{FE3735F3-77CE-46E8-9FC9-05F983B2D97A}"/>
                      </a:ext>
                    </a:extLst>
                  </p:cNvPr>
                  <p:cNvGrpSpPr/>
                  <p:nvPr/>
                </p:nvGrpSpPr>
                <p:grpSpPr>
                  <a:xfrm>
                    <a:off x="4407693" y="5893251"/>
                    <a:ext cx="119919" cy="125063"/>
                    <a:chOff x="4407693" y="5893251"/>
                    <a:chExt cx="119919" cy="125063"/>
                  </a:xfrm>
                  <a:solidFill>
                    <a:srgbClr val="A1A1A1"/>
                  </a:solidFill>
                </p:grpSpPr>
                <p:sp>
                  <p:nvSpPr>
                    <p:cNvPr id="16985" name="Freeform: Shape 16984">
                      <a:extLst>
                        <a:ext uri="{FF2B5EF4-FFF2-40B4-BE49-F238E27FC236}">
                          <a16:creationId xmlns:a16="http://schemas.microsoft.com/office/drawing/2014/main" id="{75F9744F-11AF-404D-B2BA-4270259CE2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0645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10 w 114109"/>
                        <a:gd name="connsiteY2" fmla="*/ 2191 h 125063"/>
                        <a:gd name="connsiteX3" fmla="*/ 2096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10" y="2191"/>
                          </a:lnTo>
                          <a:lnTo>
                            <a:pt x="2096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986" name="Freeform: Shape 16985">
                      <a:extLst>
                        <a:ext uri="{FF2B5EF4-FFF2-40B4-BE49-F238E27FC236}">
                          <a16:creationId xmlns:a16="http://schemas.microsoft.com/office/drawing/2014/main" id="{D4A9F956-0D45-4A01-A2C0-29D013380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7693" y="5896299"/>
                      <a:ext cx="119919" cy="118967"/>
                    </a:xfrm>
                    <a:custGeom>
                      <a:avLst/>
                      <a:gdLst>
                        <a:gd name="connsiteX0" fmla="*/ 0 w 119919"/>
                        <a:gd name="connsiteY0" fmla="*/ 2286 h 118967"/>
                        <a:gd name="connsiteX1" fmla="*/ 2096 w 119919"/>
                        <a:gd name="connsiteY1" fmla="*/ 0 h 118967"/>
                        <a:gd name="connsiteX2" fmla="*/ 119920 w 119919"/>
                        <a:gd name="connsiteY2" fmla="*/ 116681 h 118967"/>
                        <a:gd name="connsiteX3" fmla="*/ 117824 w 119919"/>
                        <a:gd name="connsiteY3" fmla="*/ 118967 h 118967"/>
                        <a:gd name="connsiteX4" fmla="*/ 0 w 119919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8967">
                          <a:moveTo>
                            <a:pt x="0" y="2286"/>
                          </a:moveTo>
                          <a:lnTo>
                            <a:pt x="2096" y="0"/>
                          </a:lnTo>
                          <a:lnTo>
                            <a:pt x="119920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976" name="Graphic 1">
                  <a:extLst>
                    <a:ext uri="{FF2B5EF4-FFF2-40B4-BE49-F238E27FC236}">
                      <a16:creationId xmlns:a16="http://schemas.microsoft.com/office/drawing/2014/main" id="{5EB6428C-C989-4394-8E18-0C3605F2122F}"/>
                    </a:ext>
                  </a:extLst>
                </p:cNvPr>
                <p:cNvGrpSpPr/>
                <p:nvPr/>
              </p:nvGrpSpPr>
              <p:grpSpPr>
                <a:xfrm>
                  <a:off x="4391500" y="5876392"/>
                  <a:ext cx="152304" cy="158781"/>
                  <a:chOff x="4391500" y="5876392"/>
                  <a:chExt cx="152304" cy="158781"/>
                </a:xfrm>
                <a:solidFill>
                  <a:srgbClr val="A1A1A1"/>
                </a:solidFill>
              </p:grpSpPr>
              <p:sp>
                <p:nvSpPr>
                  <p:cNvPr id="16977" name="Freeform: Shape 16976">
                    <a:extLst>
                      <a:ext uri="{FF2B5EF4-FFF2-40B4-BE49-F238E27FC236}">
                        <a16:creationId xmlns:a16="http://schemas.microsoft.com/office/drawing/2014/main" id="{A2DA6B0A-9175-4697-A5FD-DCCF14A505CC}"/>
                      </a:ext>
                    </a:extLst>
                  </p:cNvPr>
                  <p:cNvSpPr/>
                  <p:nvPr/>
                </p:nvSpPr>
                <p:spPr>
                  <a:xfrm>
                    <a:off x="4436458" y="5876392"/>
                    <a:ext cx="62388" cy="158781"/>
                  </a:xfrm>
                  <a:custGeom>
                    <a:avLst/>
                    <a:gdLst>
                      <a:gd name="connsiteX0" fmla="*/ 0 w 62388"/>
                      <a:gd name="connsiteY0" fmla="*/ 157639 h 158781"/>
                      <a:gd name="connsiteX1" fmla="*/ 59627 w 62388"/>
                      <a:gd name="connsiteY1" fmla="*/ 0 h 158781"/>
                      <a:gd name="connsiteX2" fmla="*/ 62389 w 62388"/>
                      <a:gd name="connsiteY2" fmla="*/ 1143 h 158781"/>
                      <a:gd name="connsiteX3" fmla="*/ 2762 w 62388"/>
                      <a:gd name="connsiteY3" fmla="*/ 158782 h 158781"/>
                      <a:gd name="connsiteX4" fmla="*/ 0 w 62388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8781">
                        <a:moveTo>
                          <a:pt x="0" y="157639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762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78" name="Freeform: Shape 16977">
                    <a:extLst>
                      <a:ext uri="{FF2B5EF4-FFF2-40B4-BE49-F238E27FC236}">
                        <a16:creationId xmlns:a16="http://schemas.microsoft.com/office/drawing/2014/main" id="{D655AF0E-FD60-4EC5-B1E5-47D280CFA771}"/>
                      </a:ext>
                    </a:extLst>
                  </p:cNvPr>
                  <p:cNvSpPr/>
                  <p:nvPr/>
                </p:nvSpPr>
                <p:spPr>
                  <a:xfrm>
                    <a:off x="4391500" y="5923255"/>
                    <a:ext cx="152304" cy="65055"/>
                  </a:xfrm>
                  <a:custGeom>
                    <a:avLst/>
                    <a:gdLst>
                      <a:gd name="connsiteX0" fmla="*/ 0 w 152304"/>
                      <a:gd name="connsiteY0" fmla="*/ 2858 h 65055"/>
                      <a:gd name="connsiteX1" fmla="*/ 1143 w 152304"/>
                      <a:gd name="connsiteY1" fmla="*/ 0 h 65055"/>
                      <a:gd name="connsiteX2" fmla="*/ 152305 w 152304"/>
                      <a:gd name="connsiteY2" fmla="*/ 62103 h 65055"/>
                      <a:gd name="connsiteX3" fmla="*/ 151162 w 152304"/>
                      <a:gd name="connsiteY3" fmla="*/ 65056 h 65055"/>
                      <a:gd name="connsiteX4" fmla="*/ 0 w 152304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5055">
                        <a:moveTo>
                          <a:pt x="0" y="2858"/>
                        </a:moveTo>
                        <a:lnTo>
                          <a:pt x="1143" y="0"/>
                        </a:lnTo>
                        <a:lnTo>
                          <a:pt x="152305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979" name="Graphic 1">
                    <a:extLst>
                      <a:ext uri="{FF2B5EF4-FFF2-40B4-BE49-F238E27FC236}">
                        <a16:creationId xmlns:a16="http://schemas.microsoft.com/office/drawing/2014/main" id="{B69D8B56-97C3-4AE2-898F-BFA8F7B47AB2}"/>
                      </a:ext>
                    </a:extLst>
                  </p:cNvPr>
                  <p:cNvGrpSpPr/>
                  <p:nvPr/>
                </p:nvGrpSpPr>
                <p:grpSpPr>
                  <a:xfrm>
                    <a:off x="4393405" y="5878297"/>
                    <a:ext cx="148590" cy="154971"/>
                    <a:chOff x="4393405" y="5878297"/>
                    <a:chExt cx="148590" cy="154971"/>
                  </a:xfrm>
                  <a:solidFill>
                    <a:srgbClr val="A1A1A1"/>
                  </a:solidFill>
                </p:grpSpPr>
                <p:sp>
                  <p:nvSpPr>
                    <p:cNvPr id="16980" name="Freeform: Shape 16979">
                      <a:extLst>
                        <a:ext uri="{FF2B5EF4-FFF2-40B4-BE49-F238E27FC236}">
                          <a16:creationId xmlns:a16="http://schemas.microsoft.com/office/drawing/2014/main" id="{754B9AEB-413C-4065-9D27-F75E795597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3405" y="5918588"/>
                      <a:ext cx="148590" cy="74390"/>
                    </a:xfrm>
                    <a:custGeom>
                      <a:avLst/>
                      <a:gdLst>
                        <a:gd name="connsiteX0" fmla="*/ 0 w 148590"/>
                        <a:gd name="connsiteY0" fmla="*/ 71533 h 74390"/>
                        <a:gd name="connsiteX1" fmla="*/ 147256 w 148590"/>
                        <a:gd name="connsiteY1" fmla="*/ 0 h 74390"/>
                        <a:gd name="connsiteX2" fmla="*/ 148590 w 148590"/>
                        <a:gd name="connsiteY2" fmla="*/ 2857 h 74390"/>
                        <a:gd name="connsiteX3" fmla="*/ 1238 w 148590"/>
                        <a:gd name="connsiteY3" fmla="*/ 74390 h 74390"/>
                        <a:gd name="connsiteX4" fmla="*/ 0 w 148590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4390">
                          <a:moveTo>
                            <a:pt x="0" y="71533"/>
                          </a:moveTo>
                          <a:lnTo>
                            <a:pt x="147256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981" name="Freeform: Shape 16980">
                      <a:extLst>
                        <a:ext uri="{FF2B5EF4-FFF2-40B4-BE49-F238E27FC236}">
                          <a16:creationId xmlns:a16="http://schemas.microsoft.com/office/drawing/2014/main" id="{97C9EF47-AEEB-4985-9738-B8B060E2D7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1981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762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762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6910" name="Freeform: Shape 16909">
                <a:extLst>
                  <a:ext uri="{FF2B5EF4-FFF2-40B4-BE49-F238E27FC236}">
                    <a16:creationId xmlns:a16="http://schemas.microsoft.com/office/drawing/2014/main" id="{1E8B0A9A-2FC4-4BC9-BC2F-D08626453A97}"/>
                  </a:ext>
                </a:extLst>
              </p:cNvPr>
              <p:cNvSpPr/>
              <p:nvPr/>
            </p:nvSpPr>
            <p:spPr>
              <a:xfrm>
                <a:off x="4454651" y="5870011"/>
                <a:ext cx="96297" cy="172497"/>
              </a:xfrm>
              <a:custGeom>
                <a:avLst/>
                <a:gdLst>
                  <a:gd name="connsiteX0" fmla="*/ 10001 w 96297"/>
                  <a:gd name="connsiteY0" fmla="*/ 0 h 172497"/>
                  <a:gd name="connsiteX1" fmla="*/ 0 w 96297"/>
                  <a:gd name="connsiteY1" fmla="*/ 571 h 172497"/>
                  <a:gd name="connsiteX2" fmla="*/ 76295 w 96297"/>
                  <a:gd name="connsiteY2" fmla="*/ 86296 h 172497"/>
                  <a:gd name="connsiteX3" fmla="*/ 0 w 96297"/>
                  <a:gd name="connsiteY3" fmla="*/ 171926 h 172497"/>
                  <a:gd name="connsiteX4" fmla="*/ 10001 w 96297"/>
                  <a:gd name="connsiteY4" fmla="*/ 172498 h 172497"/>
                  <a:gd name="connsiteX5" fmla="*/ 96298 w 96297"/>
                  <a:gd name="connsiteY5" fmla="*/ 86296 h 172497"/>
                  <a:gd name="connsiteX6" fmla="*/ 10001 w 96297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97" h="172497">
                    <a:moveTo>
                      <a:pt x="10001" y="0"/>
                    </a:moveTo>
                    <a:cubicBezTo>
                      <a:pt x="6668" y="0"/>
                      <a:pt x="3334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238" y="172307"/>
                      <a:pt x="6572" y="172498"/>
                      <a:pt x="10001" y="172498"/>
                    </a:cubicBezTo>
                    <a:cubicBezTo>
                      <a:pt x="57531" y="172498"/>
                      <a:pt x="96298" y="133826"/>
                      <a:pt x="96298" y="86296"/>
                    </a:cubicBezTo>
                    <a:cubicBezTo>
                      <a:pt x="96298" y="38767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11" name="Freeform: Shape 16910">
                <a:extLst>
                  <a:ext uri="{FF2B5EF4-FFF2-40B4-BE49-F238E27FC236}">
                    <a16:creationId xmlns:a16="http://schemas.microsoft.com/office/drawing/2014/main" id="{A1CF5150-186D-4D70-A7D9-43BCDEF56AD2}"/>
                  </a:ext>
                </a:extLst>
              </p:cNvPr>
              <p:cNvSpPr/>
              <p:nvPr/>
            </p:nvSpPr>
            <p:spPr>
              <a:xfrm>
                <a:off x="4372450" y="5865057"/>
                <a:ext cx="182499" cy="182498"/>
              </a:xfrm>
              <a:custGeom>
                <a:avLst/>
                <a:gdLst>
                  <a:gd name="connsiteX0" fmla="*/ 91250 w 182499"/>
                  <a:gd name="connsiteY0" fmla="*/ 0 h 182498"/>
                  <a:gd name="connsiteX1" fmla="*/ 182499 w 182499"/>
                  <a:gd name="connsiteY1" fmla="*/ 91250 h 182498"/>
                  <a:gd name="connsiteX2" fmla="*/ 91250 w 182499"/>
                  <a:gd name="connsiteY2" fmla="*/ 182499 h 182498"/>
                  <a:gd name="connsiteX3" fmla="*/ 0 w 182499"/>
                  <a:gd name="connsiteY3" fmla="*/ 91250 h 182498"/>
                  <a:gd name="connsiteX4" fmla="*/ 91250 w 182499"/>
                  <a:gd name="connsiteY4" fmla="*/ 0 h 182498"/>
                  <a:gd name="connsiteX5" fmla="*/ 91250 w 182499"/>
                  <a:gd name="connsiteY5" fmla="*/ 10001 h 182498"/>
                  <a:gd name="connsiteX6" fmla="*/ 10001 w 182499"/>
                  <a:gd name="connsiteY6" fmla="*/ 91250 h 182498"/>
                  <a:gd name="connsiteX7" fmla="*/ 91250 w 182499"/>
                  <a:gd name="connsiteY7" fmla="*/ 172498 h 182498"/>
                  <a:gd name="connsiteX8" fmla="*/ 172498 w 182499"/>
                  <a:gd name="connsiteY8" fmla="*/ 91250 h 182498"/>
                  <a:gd name="connsiteX9" fmla="*/ 91250 w 182499"/>
                  <a:gd name="connsiteY9" fmla="*/ 10001 h 182498"/>
                  <a:gd name="connsiteX10" fmla="*/ 91250 w 182499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8">
                    <a:moveTo>
                      <a:pt x="91250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50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50" y="0"/>
                    </a:cubicBezTo>
                    <a:moveTo>
                      <a:pt x="91250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50" y="172498"/>
                    </a:cubicBezTo>
                    <a:cubicBezTo>
                      <a:pt x="136112" y="172498"/>
                      <a:pt x="172498" y="136017"/>
                      <a:pt x="172498" y="91250"/>
                    </a:cubicBezTo>
                    <a:cubicBezTo>
                      <a:pt x="172498" y="46387"/>
                      <a:pt x="136017" y="10001"/>
                      <a:pt x="91250" y="10001"/>
                    </a:cubicBezTo>
                    <a:lnTo>
                      <a:pt x="91250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912" name="Graphic 1">
                <a:extLst>
                  <a:ext uri="{FF2B5EF4-FFF2-40B4-BE49-F238E27FC236}">
                    <a16:creationId xmlns:a16="http://schemas.microsoft.com/office/drawing/2014/main" id="{C0CCEFAD-F09F-4026-87DF-048B8ED7D464}"/>
                  </a:ext>
                </a:extLst>
              </p:cNvPr>
              <p:cNvGrpSpPr/>
              <p:nvPr/>
            </p:nvGrpSpPr>
            <p:grpSpPr>
              <a:xfrm>
                <a:off x="4382452" y="5875059"/>
                <a:ext cx="162496" cy="162496"/>
                <a:chOff x="4382452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16963" name="Graphic 1">
                  <a:extLst>
                    <a:ext uri="{FF2B5EF4-FFF2-40B4-BE49-F238E27FC236}">
                      <a16:creationId xmlns:a16="http://schemas.microsoft.com/office/drawing/2014/main" id="{EADAE237-4F06-4D2E-8AB6-B3CC28D65792}"/>
                    </a:ext>
                  </a:extLst>
                </p:cNvPr>
                <p:cNvGrpSpPr/>
                <p:nvPr/>
              </p:nvGrpSpPr>
              <p:grpSpPr>
                <a:xfrm>
                  <a:off x="4382452" y="5875059"/>
                  <a:ext cx="162496" cy="162496"/>
                  <a:chOff x="4382452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16970" name="Freeform: Shape 16969">
                    <a:extLst>
                      <a:ext uri="{FF2B5EF4-FFF2-40B4-BE49-F238E27FC236}">
                        <a16:creationId xmlns:a16="http://schemas.microsoft.com/office/drawing/2014/main" id="{7D731143-FF09-4996-B4DB-5975D05E7EF7}"/>
                      </a:ext>
                    </a:extLst>
                  </p:cNvPr>
                  <p:cNvSpPr/>
                  <p:nvPr/>
                </p:nvSpPr>
                <p:spPr>
                  <a:xfrm>
                    <a:off x="4462176" y="5875059"/>
                    <a:ext cx="2952" cy="162496"/>
                  </a:xfrm>
                  <a:custGeom>
                    <a:avLst/>
                    <a:gdLst>
                      <a:gd name="connsiteX0" fmla="*/ 0 w 2952"/>
                      <a:gd name="connsiteY0" fmla="*/ 162497 h 162496"/>
                      <a:gd name="connsiteX1" fmla="*/ 0 w 2952"/>
                      <a:gd name="connsiteY1" fmla="*/ 0 h 162496"/>
                      <a:gd name="connsiteX2" fmla="*/ 2953 w 2952"/>
                      <a:gd name="connsiteY2" fmla="*/ 0 h 162496"/>
                      <a:gd name="connsiteX3" fmla="*/ 2953 w 2952"/>
                      <a:gd name="connsiteY3" fmla="*/ 162497 h 162496"/>
                      <a:gd name="connsiteX4" fmla="*/ 0 w 2952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71" name="Freeform: Shape 16970">
                    <a:extLst>
                      <a:ext uri="{FF2B5EF4-FFF2-40B4-BE49-F238E27FC236}">
                        <a16:creationId xmlns:a16="http://schemas.microsoft.com/office/drawing/2014/main" id="{5F4B8AD7-9E6D-4DCE-9ADB-46A396CBAAE5}"/>
                      </a:ext>
                    </a:extLst>
                  </p:cNvPr>
                  <p:cNvSpPr/>
                  <p:nvPr/>
                </p:nvSpPr>
                <p:spPr>
                  <a:xfrm>
                    <a:off x="4382452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972" name="Graphic 1">
                    <a:extLst>
                      <a:ext uri="{FF2B5EF4-FFF2-40B4-BE49-F238E27FC236}">
                        <a16:creationId xmlns:a16="http://schemas.microsoft.com/office/drawing/2014/main" id="{8FBA2C7C-AD02-457C-B00D-9FEF4FAA684C}"/>
                      </a:ext>
                    </a:extLst>
                  </p:cNvPr>
                  <p:cNvGrpSpPr/>
                  <p:nvPr/>
                </p:nvGrpSpPr>
                <p:grpSpPr>
                  <a:xfrm>
                    <a:off x="4403692" y="5896299"/>
                    <a:ext cx="119920" cy="119919"/>
                    <a:chOff x="4403692" y="5896299"/>
                    <a:chExt cx="119920" cy="119919"/>
                  </a:xfrm>
                  <a:solidFill>
                    <a:srgbClr val="C2C2C2"/>
                  </a:solidFill>
                </p:grpSpPr>
                <p:sp>
                  <p:nvSpPr>
                    <p:cNvPr id="16973" name="Freeform: Shape 16972">
                      <a:extLst>
                        <a:ext uri="{FF2B5EF4-FFF2-40B4-BE49-F238E27FC236}">
                          <a16:creationId xmlns:a16="http://schemas.microsoft.com/office/drawing/2014/main" id="{F64EA527-A522-4AF8-ACE2-5203AF720C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6645" y="5896299"/>
                      <a:ext cx="114109" cy="119919"/>
                    </a:xfrm>
                    <a:custGeom>
                      <a:avLst/>
                      <a:gdLst>
                        <a:gd name="connsiteX0" fmla="*/ 0 w 114109"/>
                        <a:gd name="connsiteY0" fmla="*/ 117824 h 119919"/>
                        <a:gd name="connsiteX1" fmla="*/ 111919 w 114109"/>
                        <a:gd name="connsiteY1" fmla="*/ 0 h 119919"/>
                        <a:gd name="connsiteX2" fmla="*/ 114109 w 114109"/>
                        <a:gd name="connsiteY2" fmla="*/ 2096 h 119919"/>
                        <a:gd name="connsiteX3" fmla="*/ 2191 w 114109"/>
                        <a:gd name="connsiteY3" fmla="*/ 119920 h 119919"/>
                        <a:gd name="connsiteX4" fmla="*/ 0 w 114109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109" y="2096"/>
                          </a:lnTo>
                          <a:lnTo>
                            <a:pt x="2191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974" name="Freeform: Shape 16973">
                      <a:extLst>
                        <a:ext uri="{FF2B5EF4-FFF2-40B4-BE49-F238E27FC236}">
                          <a16:creationId xmlns:a16="http://schemas.microsoft.com/office/drawing/2014/main" id="{A7F236B6-DC14-4B97-84DC-1EBF6FD92C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3692" y="5899252"/>
                      <a:ext cx="119920" cy="114109"/>
                    </a:xfrm>
                    <a:custGeom>
                      <a:avLst/>
                      <a:gdLst>
                        <a:gd name="connsiteX0" fmla="*/ 0 w 119920"/>
                        <a:gd name="connsiteY0" fmla="*/ 2096 h 114109"/>
                        <a:gd name="connsiteX1" fmla="*/ 2096 w 119920"/>
                        <a:gd name="connsiteY1" fmla="*/ 0 h 114109"/>
                        <a:gd name="connsiteX2" fmla="*/ 119920 w 119920"/>
                        <a:gd name="connsiteY2" fmla="*/ 111919 h 114109"/>
                        <a:gd name="connsiteX3" fmla="*/ 117824 w 119920"/>
                        <a:gd name="connsiteY3" fmla="*/ 114109 h 114109"/>
                        <a:gd name="connsiteX4" fmla="*/ 0 w 119920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20" h="114109">
                          <a:moveTo>
                            <a:pt x="0" y="2096"/>
                          </a:moveTo>
                          <a:lnTo>
                            <a:pt x="2096" y="0"/>
                          </a:lnTo>
                          <a:lnTo>
                            <a:pt x="119920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964" name="Graphic 1">
                  <a:extLst>
                    <a:ext uri="{FF2B5EF4-FFF2-40B4-BE49-F238E27FC236}">
                      <a16:creationId xmlns:a16="http://schemas.microsoft.com/office/drawing/2014/main" id="{E53989B2-604C-4098-90D4-25C5B0E39535}"/>
                    </a:ext>
                  </a:extLst>
                </p:cNvPr>
                <p:cNvGrpSpPr/>
                <p:nvPr/>
              </p:nvGrpSpPr>
              <p:grpSpPr>
                <a:xfrm>
                  <a:off x="4387500" y="5880107"/>
                  <a:ext cx="152304" cy="152304"/>
                  <a:chOff x="4387500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6965" name="Freeform: Shape 16964">
                    <a:extLst>
                      <a:ext uri="{FF2B5EF4-FFF2-40B4-BE49-F238E27FC236}">
                        <a16:creationId xmlns:a16="http://schemas.microsoft.com/office/drawing/2014/main" id="{DACA74A6-8CA9-4B7B-9DFF-6B3FE7D05B3A}"/>
                      </a:ext>
                    </a:extLst>
                  </p:cNvPr>
                  <p:cNvSpPr/>
                  <p:nvPr/>
                </p:nvSpPr>
                <p:spPr>
                  <a:xfrm>
                    <a:off x="4432458" y="5880107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626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857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626" y="0"/>
                        </a:lnTo>
                        <a:lnTo>
                          <a:pt x="62389" y="1143"/>
                        </a:lnTo>
                        <a:lnTo>
                          <a:pt x="2857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66" name="Freeform: Shape 16965">
                    <a:extLst>
                      <a:ext uri="{FF2B5EF4-FFF2-40B4-BE49-F238E27FC236}">
                        <a16:creationId xmlns:a16="http://schemas.microsoft.com/office/drawing/2014/main" id="{021E87FD-4F1C-45EA-8D8B-0B330D4C99F4}"/>
                      </a:ext>
                    </a:extLst>
                  </p:cNvPr>
                  <p:cNvSpPr/>
                  <p:nvPr/>
                </p:nvSpPr>
                <p:spPr>
                  <a:xfrm>
                    <a:off x="4387500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967" name="Graphic 1">
                    <a:extLst>
                      <a:ext uri="{FF2B5EF4-FFF2-40B4-BE49-F238E27FC236}">
                        <a16:creationId xmlns:a16="http://schemas.microsoft.com/office/drawing/2014/main" id="{0178B4EC-4587-429B-8459-A268BC1FD480}"/>
                      </a:ext>
                    </a:extLst>
                  </p:cNvPr>
                  <p:cNvGrpSpPr/>
                  <p:nvPr/>
                </p:nvGrpSpPr>
                <p:grpSpPr>
                  <a:xfrm>
                    <a:off x="4389405" y="5882012"/>
                    <a:ext cx="148590" cy="148494"/>
                    <a:chOff x="4389405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6968" name="Freeform: Shape 16967">
                      <a:extLst>
                        <a:ext uri="{FF2B5EF4-FFF2-40B4-BE49-F238E27FC236}">
                          <a16:creationId xmlns:a16="http://schemas.microsoft.com/office/drawing/2014/main" id="{74E18C8B-00D7-4164-A3B5-8A7C924D6B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9405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257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257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969" name="Freeform: Shape 16968">
                      <a:extLst>
                        <a:ext uri="{FF2B5EF4-FFF2-40B4-BE49-F238E27FC236}">
                          <a16:creationId xmlns:a16="http://schemas.microsoft.com/office/drawing/2014/main" id="{7C7AA162-5E5A-4F54-B48F-9E56F934A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7981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6913" name="Freeform: Shape 16912">
                <a:extLst>
                  <a:ext uri="{FF2B5EF4-FFF2-40B4-BE49-F238E27FC236}">
                    <a16:creationId xmlns:a16="http://schemas.microsoft.com/office/drawing/2014/main" id="{4FE7B341-2E5E-43A3-90D0-A334320B4612}"/>
                  </a:ext>
                </a:extLst>
              </p:cNvPr>
              <p:cNvSpPr/>
              <p:nvPr/>
            </p:nvSpPr>
            <p:spPr>
              <a:xfrm>
                <a:off x="4449222" y="5941734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861" y="22479"/>
                      <a:pt x="22384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14" name="Freeform: Shape 16913">
                <a:extLst>
                  <a:ext uri="{FF2B5EF4-FFF2-40B4-BE49-F238E27FC236}">
                    <a16:creationId xmlns:a16="http://schemas.microsoft.com/office/drawing/2014/main" id="{75474050-790C-4394-8601-768B7E6A87F0}"/>
                  </a:ext>
                </a:extLst>
              </p:cNvPr>
              <p:cNvSpPr/>
              <p:nvPr/>
            </p:nvSpPr>
            <p:spPr>
              <a:xfrm>
                <a:off x="3964876" y="5562448"/>
                <a:ext cx="52768" cy="66103"/>
              </a:xfrm>
              <a:custGeom>
                <a:avLst/>
                <a:gdLst>
                  <a:gd name="connsiteX0" fmla="*/ 952 w 52768"/>
                  <a:gd name="connsiteY0" fmla="*/ 65342 h 66103"/>
                  <a:gd name="connsiteX1" fmla="*/ 476 w 52768"/>
                  <a:gd name="connsiteY1" fmla="*/ 65342 h 66103"/>
                  <a:gd name="connsiteX2" fmla="*/ 476 w 52768"/>
                  <a:gd name="connsiteY2" fmla="*/ 36862 h 66103"/>
                  <a:gd name="connsiteX3" fmla="*/ 952 w 52768"/>
                  <a:gd name="connsiteY3" fmla="*/ 36862 h 66103"/>
                  <a:gd name="connsiteX4" fmla="*/ 11049 w 52768"/>
                  <a:gd name="connsiteY4" fmla="*/ 58483 h 66103"/>
                  <a:gd name="connsiteX5" fmla="*/ 26860 w 52768"/>
                  <a:gd name="connsiteY5" fmla="*/ 65342 h 66103"/>
                  <a:gd name="connsiteX6" fmla="*/ 37624 w 52768"/>
                  <a:gd name="connsiteY6" fmla="*/ 54007 h 66103"/>
                  <a:gd name="connsiteX7" fmla="*/ 23431 w 52768"/>
                  <a:gd name="connsiteY7" fmla="*/ 41529 h 66103"/>
                  <a:gd name="connsiteX8" fmla="*/ 18669 w 52768"/>
                  <a:gd name="connsiteY8" fmla="*/ 40196 h 66103"/>
                  <a:gd name="connsiteX9" fmla="*/ 0 w 52768"/>
                  <a:gd name="connsiteY9" fmla="*/ 21146 h 66103"/>
                  <a:gd name="connsiteX10" fmla="*/ 2476 w 52768"/>
                  <a:gd name="connsiteY10" fmla="*/ 11811 h 66103"/>
                  <a:gd name="connsiteX11" fmla="*/ 24670 w 52768"/>
                  <a:gd name="connsiteY11" fmla="*/ 95 h 66103"/>
                  <a:gd name="connsiteX12" fmla="*/ 33052 w 52768"/>
                  <a:gd name="connsiteY12" fmla="*/ 1715 h 66103"/>
                  <a:gd name="connsiteX13" fmla="*/ 40672 w 52768"/>
                  <a:gd name="connsiteY13" fmla="*/ 3715 h 66103"/>
                  <a:gd name="connsiteX14" fmla="*/ 46006 w 52768"/>
                  <a:gd name="connsiteY14" fmla="*/ 0 h 66103"/>
                  <a:gd name="connsiteX15" fmla="*/ 46577 w 52768"/>
                  <a:gd name="connsiteY15" fmla="*/ 0 h 66103"/>
                  <a:gd name="connsiteX16" fmla="*/ 46577 w 52768"/>
                  <a:gd name="connsiteY16" fmla="*/ 23622 h 66103"/>
                  <a:gd name="connsiteX17" fmla="*/ 46101 w 52768"/>
                  <a:gd name="connsiteY17" fmla="*/ 23622 h 66103"/>
                  <a:gd name="connsiteX18" fmla="*/ 39243 w 52768"/>
                  <a:gd name="connsiteY18" fmla="*/ 7429 h 66103"/>
                  <a:gd name="connsiteX19" fmla="*/ 25432 w 52768"/>
                  <a:gd name="connsiteY19" fmla="*/ 762 h 66103"/>
                  <a:gd name="connsiteX20" fmla="*/ 17050 w 52768"/>
                  <a:gd name="connsiteY20" fmla="*/ 5048 h 66103"/>
                  <a:gd name="connsiteX21" fmla="*/ 15716 w 52768"/>
                  <a:gd name="connsiteY21" fmla="*/ 10382 h 66103"/>
                  <a:gd name="connsiteX22" fmla="*/ 28670 w 52768"/>
                  <a:gd name="connsiteY22" fmla="*/ 22669 h 66103"/>
                  <a:gd name="connsiteX23" fmla="*/ 32575 w 52768"/>
                  <a:gd name="connsiteY23" fmla="*/ 23622 h 66103"/>
                  <a:gd name="connsiteX24" fmla="*/ 52768 w 52768"/>
                  <a:gd name="connsiteY24" fmla="*/ 43529 h 66103"/>
                  <a:gd name="connsiteX25" fmla="*/ 46196 w 52768"/>
                  <a:gd name="connsiteY25" fmla="*/ 58769 h 66103"/>
                  <a:gd name="connsiteX26" fmla="*/ 28289 w 52768"/>
                  <a:gd name="connsiteY26" fmla="*/ 66103 h 66103"/>
                  <a:gd name="connsiteX27" fmla="*/ 5620 w 52768"/>
                  <a:gd name="connsiteY27" fmla="*/ 61627 h 66103"/>
                  <a:gd name="connsiteX28" fmla="*/ 952 w 52768"/>
                  <a:gd name="connsiteY28" fmla="*/ 65342 h 6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2768" h="66103">
                    <a:moveTo>
                      <a:pt x="952" y="65342"/>
                    </a:moveTo>
                    <a:lnTo>
                      <a:pt x="476" y="65342"/>
                    </a:lnTo>
                    <a:lnTo>
                      <a:pt x="476" y="36862"/>
                    </a:lnTo>
                    <a:lnTo>
                      <a:pt x="952" y="36862"/>
                    </a:lnTo>
                    <a:cubicBezTo>
                      <a:pt x="952" y="45148"/>
                      <a:pt x="5143" y="53150"/>
                      <a:pt x="11049" y="58483"/>
                    </a:cubicBezTo>
                    <a:cubicBezTo>
                      <a:pt x="15621" y="62770"/>
                      <a:pt x="21336" y="65342"/>
                      <a:pt x="26860" y="65342"/>
                    </a:cubicBezTo>
                    <a:cubicBezTo>
                      <a:pt x="35433" y="65342"/>
                      <a:pt x="37624" y="58293"/>
                      <a:pt x="37624" y="54007"/>
                    </a:cubicBezTo>
                    <a:cubicBezTo>
                      <a:pt x="37624" y="45339"/>
                      <a:pt x="28765" y="42958"/>
                      <a:pt x="23431" y="41529"/>
                    </a:cubicBezTo>
                    <a:lnTo>
                      <a:pt x="18669" y="40196"/>
                    </a:lnTo>
                    <a:cubicBezTo>
                      <a:pt x="9906" y="37814"/>
                      <a:pt x="0" y="33052"/>
                      <a:pt x="0" y="21146"/>
                    </a:cubicBezTo>
                    <a:cubicBezTo>
                      <a:pt x="0" y="18002"/>
                      <a:pt x="857" y="14764"/>
                      <a:pt x="2476" y="11811"/>
                    </a:cubicBezTo>
                    <a:cubicBezTo>
                      <a:pt x="5620" y="6286"/>
                      <a:pt x="15812" y="95"/>
                      <a:pt x="24670" y="95"/>
                    </a:cubicBezTo>
                    <a:cubicBezTo>
                      <a:pt x="28575" y="95"/>
                      <a:pt x="31051" y="857"/>
                      <a:pt x="33052" y="1715"/>
                    </a:cubicBezTo>
                    <a:cubicBezTo>
                      <a:pt x="35528" y="2667"/>
                      <a:pt x="37529" y="3715"/>
                      <a:pt x="40672" y="3715"/>
                    </a:cubicBezTo>
                    <a:cubicBezTo>
                      <a:pt x="43243" y="3715"/>
                      <a:pt x="45815" y="3238"/>
                      <a:pt x="46006" y="0"/>
                    </a:cubicBezTo>
                    <a:lnTo>
                      <a:pt x="46577" y="0"/>
                    </a:lnTo>
                    <a:lnTo>
                      <a:pt x="46577" y="23622"/>
                    </a:lnTo>
                    <a:lnTo>
                      <a:pt x="46101" y="23622"/>
                    </a:lnTo>
                    <a:cubicBezTo>
                      <a:pt x="46101" y="18478"/>
                      <a:pt x="44577" y="13716"/>
                      <a:pt x="39243" y="7429"/>
                    </a:cubicBezTo>
                    <a:cubicBezTo>
                      <a:pt x="35147" y="2381"/>
                      <a:pt x="29908" y="762"/>
                      <a:pt x="25432" y="762"/>
                    </a:cubicBezTo>
                    <a:cubicBezTo>
                      <a:pt x="22003" y="762"/>
                      <a:pt x="19431" y="1619"/>
                      <a:pt x="17050" y="5048"/>
                    </a:cubicBezTo>
                    <a:cubicBezTo>
                      <a:pt x="16097" y="6477"/>
                      <a:pt x="15716" y="8477"/>
                      <a:pt x="15716" y="10382"/>
                    </a:cubicBezTo>
                    <a:cubicBezTo>
                      <a:pt x="15716" y="20193"/>
                      <a:pt x="25527" y="21907"/>
                      <a:pt x="28670" y="22669"/>
                    </a:cubicBezTo>
                    <a:lnTo>
                      <a:pt x="32575" y="23622"/>
                    </a:lnTo>
                    <a:cubicBezTo>
                      <a:pt x="37529" y="24765"/>
                      <a:pt x="52768" y="27623"/>
                      <a:pt x="52768" y="43529"/>
                    </a:cubicBezTo>
                    <a:cubicBezTo>
                      <a:pt x="52768" y="48673"/>
                      <a:pt x="50863" y="54292"/>
                      <a:pt x="46196" y="58769"/>
                    </a:cubicBezTo>
                    <a:cubicBezTo>
                      <a:pt x="40481" y="64198"/>
                      <a:pt x="35814" y="66103"/>
                      <a:pt x="28289" y="66103"/>
                    </a:cubicBezTo>
                    <a:cubicBezTo>
                      <a:pt x="18574" y="66103"/>
                      <a:pt x="9906" y="61627"/>
                      <a:pt x="5620" y="61627"/>
                    </a:cubicBezTo>
                    <a:cubicBezTo>
                      <a:pt x="3620" y="61627"/>
                      <a:pt x="1714" y="62389"/>
                      <a:pt x="952" y="65342"/>
                    </a:cubicBez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15" name="Freeform: Shape 16914">
                <a:extLst>
                  <a:ext uri="{FF2B5EF4-FFF2-40B4-BE49-F238E27FC236}">
                    <a16:creationId xmlns:a16="http://schemas.microsoft.com/office/drawing/2014/main" id="{0918A616-E820-439D-8548-71206B6C2FA8}"/>
                  </a:ext>
                </a:extLst>
              </p:cNvPr>
              <p:cNvSpPr/>
              <p:nvPr/>
            </p:nvSpPr>
            <p:spPr>
              <a:xfrm>
                <a:off x="4018978" y="5563496"/>
                <a:ext cx="72485" cy="64484"/>
              </a:xfrm>
              <a:custGeom>
                <a:avLst/>
                <a:gdLst>
                  <a:gd name="connsiteX0" fmla="*/ 39433 w 72485"/>
                  <a:gd name="connsiteY0" fmla="*/ 63817 h 64484"/>
                  <a:gd name="connsiteX1" fmla="*/ 44387 w 72485"/>
                  <a:gd name="connsiteY1" fmla="*/ 60484 h 64484"/>
                  <a:gd name="connsiteX2" fmla="*/ 42767 w 72485"/>
                  <a:gd name="connsiteY2" fmla="*/ 53911 h 64484"/>
                  <a:gd name="connsiteX3" fmla="*/ 37624 w 72485"/>
                  <a:gd name="connsiteY3" fmla="*/ 37719 h 64484"/>
                  <a:gd name="connsiteX4" fmla="*/ 19907 w 72485"/>
                  <a:gd name="connsiteY4" fmla="*/ 37719 h 64484"/>
                  <a:gd name="connsiteX5" fmla="*/ 16193 w 72485"/>
                  <a:gd name="connsiteY5" fmla="*/ 53245 h 64484"/>
                  <a:gd name="connsiteX6" fmla="*/ 18002 w 72485"/>
                  <a:gd name="connsiteY6" fmla="*/ 60007 h 64484"/>
                  <a:gd name="connsiteX7" fmla="*/ 28575 w 72485"/>
                  <a:gd name="connsiteY7" fmla="*/ 64008 h 64484"/>
                  <a:gd name="connsiteX8" fmla="*/ 28575 w 72485"/>
                  <a:gd name="connsiteY8" fmla="*/ 64484 h 64484"/>
                  <a:gd name="connsiteX9" fmla="*/ 0 w 72485"/>
                  <a:gd name="connsiteY9" fmla="*/ 64484 h 64484"/>
                  <a:gd name="connsiteX10" fmla="*/ 0 w 72485"/>
                  <a:gd name="connsiteY10" fmla="*/ 64008 h 64484"/>
                  <a:gd name="connsiteX11" fmla="*/ 16573 w 72485"/>
                  <a:gd name="connsiteY11" fmla="*/ 45529 h 64484"/>
                  <a:gd name="connsiteX12" fmla="*/ 31623 w 72485"/>
                  <a:gd name="connsiteY12" fmla="*/ 0 h 64484"/>
                  <a:gd name="connsiteX13" fmla="*/ 45339 w 72485"/>
                  <a:gd name="connsiteY13" fmla="*/ 0 h 64484"/>
                  <a:gd name="connsiteX14" fmla="*/ 64579 w 72485"/>
                  <a:gd name="connsiteY14" fmla="*/ 58388 h 64484"/>
                  <a:gd name="connsiteX15" fmla="*/ 72485 w 72485"/>
                  <a:gd name="connsiteY15" fmla="*/ 64008 h 64484"/>
                  <a:gd name="connsiteX16" fmla="*/ 72485 w 72485"/>
                  <a:gd name="connsiteY16" fmla="*/ 64484 h 64484"/>
                  <a:gd name="connsiteX17" fmla="*/ 35814 w 72485"/>
                  <a:gd name="connsiteY17" fmla="*/ 64484 h 64484"/>
                  <a:gd name="connsiteX18" fmla="*/ 35814 w 72485"/>
                  <a:gd name="connsiteY18" fmla="*/ 64008 h 64484"/>
                  <a:gd name="connsiteX19" fmla="*/ 39338 w 72485"/>
                  <a:gd name="connsiteY19" fmla="*/ 64008 h 64484"/>
                  <a:gd name="connsiteX20" fmla="*/ 39433 w 72485"/>
                  <a:gd name="connsiteY20" fmla="*/ 63817 h 64484"/>
                  <a:gd name="connsiteX21" fmla="*/ 37243 w 72485"/>
                  <a:gd name="connsiteY21" fmla="*/ 36957 h 64484"/>
                  <a:gd name="connsiteX22" fmla="*/ 29051 w 72485"/>
                  <a:gd name="connsiteY22" fmla="*/ 9620 h 64484"/>
                  <a:gd name="connsiteX23" fmla="*/ 20003 w 72485"/>
                  <a:gd name="connsiteY23" fmla="*/ 36957 h 64484"/>
                  <a:gd name="connsiteX24" fmla="*/ 37243 w 72485"/>
                  <a:gd name="connsiteY24" fmla="*/ 36957 h 6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2485" h="64484">
                    <a:moveTo>
                      <a:pt x="39433" y="63817"/>
                    </a:moveTo>
                    <a:cubicBezTo>
                      <a:pt x="42577" y="63817"/>
                      <a:pt x="44387" y="63151"/>
                      <a:pt x="44387" y="60484"/>
                    </a:cubicBezTo>
                    <a:cubicBezTo>
                      <a:pt x="44387" y="58579"/>
                      <a:pt x="43529" y="56197"/>
                      <a:pt x="42767" y="53911"/>
                    </a:cubicBezTo>
                    <a:lnTo>
                      <a:pt x="37624" y="37719"/>
                    </a:lnTo>
                    <a:lnTo>
                      <a:pt x="19907" y="37719"/>
                    </a:lnTo>
                    <a:cubicBezTo>
                      <a:pt x="18193" y="42863"/>
                      <a:pt x="16193" y="48387"/>
                      <a:pt x="16193" y="53245"/>
                    </a:cubicBezTo>
                    <a:cubicBezTo>
                      <a:pt x="16193" y="55721"/>
                      <a:pt x="16669" y="58007"/>
                      <a:pt x="18002" y="60007"/>
                    </a:cubicBezTo>
                    <a:cubicBezTo>
                      <a:pt x="20669" y="64008"/>
                      <a:pt x="25146" y="64008"/>
                      <a:pt x="28575" y="64008"/>
                    </a:cubicBezTo>
                    <a:lnTo>
                      <a:pt x="28575" y="64484"/>
                    </a:lnTo>
                    <a:lnTo>
                      <a:pt x="0" y="64484"/>
                    </a:lnTo>
                    <a:lnTo>
                      <a:pt x="0" y="64008"/>
                    </a:lnTo>
                    <a:cubicBezTo>
                      <a:pt x="9811" y="64008"/>
                      <a:pt x="13430" y="55054"/>
                      <a:pt x="16573" y="45529"/>
                    </a:cubicBezTo>
                    <a:lnTo>
                      <a:pt x="31623" y="0"/>
                    </a:lnTo>
                    <a:lnTo>
                      <a:pt x="45339" y="0"/>
                    </a:lnTo>
                    <a:lnTo>
                      <a:pt x="64579" y="58388"/>
                    </a:lnTo>
                    <a:cubicBezTo>
                      <a:pt x="66008" y="62865"/>
                      <a:pt x="68008" y="64008"/>
                      <a:pt x="72485" y="64008"/>
                    </a:cubicBezTo>
                    <a:lnTo>
                      <a:pt x="72485" y="64484"/>
                    </a:lnTo>
                    <a:lnTo>
                      <a:pt x="35814" y="64484"/>
                    </a:lnTo>
                    <a:lnTo>
                      <a:pt x="35814" y="64008"/>
                    </a:lnTo>
                    <a:lnTo>
                      <a:pt x="39338" y="64008"/>
                    </a:lnTo>
                    <a:lnTo>
                      <a:pt x="39433" y="63817"/>
                    </a:lnTo>
                    <a:close/>
                    <a:moveTo>
                      <a:pt x="37243" y="36957"/>
                    </a:moveTo>
                    <a:lnTo>
                      <a:pt x="29051" y="9620"/>
                    </a:lnTo>
                    <a:lnTo>
                      <a:pt x="20003" y="36957"/>
                    </a:lnTo>
                    <a:lnTo>
                      <a:pt x="37243" y="36957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16" name="Freeform: Shape 16915">
                <a:extLst>
                  <a:ext uri="{FF2B5EF4-FFF2-40B4-BE49-F238E27FC236}">
                    <a16:creationId xmlns:a16="http://schemas.microsoft.com/office/drawing/2014/main" id="{C19F7E22-734E-4D0E-9CA7-F811A47F23D0}"/>
                  </a:ext>
                </a:extLst>
              </p:cNvPr>
              <p:cNvSpPr/>
              <p:nvPr/>
            </p:nvSpPr>
            <p:spPr>
              <a:xfrm>
                <a:off x="4093463" y="5563496"/>
                <a:ext cx="65722" cy="64484"/>
              </a:xfrm>
              <a:custGeom>
                <a:avLst/>
                <a:gdLst>
                  <a:gd name="connsiteX0" fmla="*/ 667 w 65722"/>
                  <a:gd name="connsiteY0" fmla="*/ 476 h 64484"/>
                  <a:gd name="connsiteX1" fmla="*/ 667 w 65722"/>
                  <a:gd name="connsiteY1" fmla="*/ 0 h 64484"/>
                  <a:gd name="connsiteX2" fmla="*/ 30766 w 65722"/>
                  <a:gd name="connsiteY2" fmla="*/ 0 h 64484"/>
                  <a:gd name="connsiteX3" fmla="*/ 54673 w 65722"/>
                  <a:gd name="connsiteY3" fmla="*/ 46768 h 64484"/>
                  <a:gd name="connsiteX4" fmla="*/ 54673 w 65722"/>
                  <a:gd name="connsiteY4" fmla="*/ 15526 h 64484"/>
                  <a:gd name="connsiteX5" fmla="*/ 45053 w 65722"/>
                  <a:gd name="connsiteY5" fmla="*/ 571 h 64484"/>
                  <a:gd name="connsiteX6" fmla="*/ 44196 w 65722"/>
                  <a:gd name="connsiteY6" fmla="*/ 571 h 64484"/>
                  <a:gd name="connsiteX7" fmla="*/ 44196 w 65722"/>
                  <a:gd name="connsiteY7" fmla="*/ 95 h 64484"/>
                  <a:gd name="connsiteX8" fmla="*/ 65722 w 65722"/>
                  <a:gd name="connsiteY8" fmla="*/ 95 h 64484"/>
                  <a:gd name="connsiteX9" fmla="*/ 65722 w 65722"/>
                  <a:gd name="connsiteY9" fmla="*/ 571 h 64484"/>
                  <a:gd name="connsiteX10" fmla="*/ 64770 w 65722"/>
                  <a:gd name="connsiteY10" fmla="*/ 571 h 64484"/>
                  <a:gd name="connsiteX11" fmla="*/ 55340 w 65722"/>
                  <a:gd name="connsiteY11" fmla="*/ 15526 h 64484"/>
                  <a:gd name="connsiteX12" fmla="*/ 55340 w 65722"/>
                  <a:gd name="connsiteY12" fmla="*/ 64484 h 64484"/>
                  <a:gd name="connsiteX13" fmla="*/ 40386 w 65722"/>
                  <a:gd name="connsiteY13" fmla="*/ 64484 h 64484"/>
                  <a:gd name="connsiteX14" fmla="*/ 11144 w 65722"/>
                  <a:gd name="connsiteY14" fmla="*/ 7810 h 64484"/>
                  <a:gd name="connsiteX15" fmla="*/ 11144 w 65722"/>
                  <a:gd name="connsiteY15" fmla="*/ 48958 h 64484"/>
                  <a:gd name="connsiteX16" fmla="*/ 20669 w 65722"/>
                  <a:gd name="connsiteY16" fmla="*/ 63913 h 64484"/>
                  <a:gd name="connsiteX17" fmla="*/ 21526 w 65722"/>
                  <a:gd name="connsiteY17" fmla="*/ 63913 h 64484"/>
                  <a:gd name="connsiteX18" fmla="*/ 21526 w 65722"/>
                  <a:gd name="connsiteY18" fmla="*/ 64389 h 64484"/>
                  <a:gd name="connsiteX19" fmla="*/ 0 w 65722"/>
                  <a:gd name="connsiteY19" fmla="*/ 64389 h 64484"/>
                  <a:gd name="connsiteX20" fmla="*/ 0 w 65722"/>
                  <a:gd name="connsiteY20" fmla="*/ 63913 h 64484"/>
                  <a:gd name="connsiteX21" fmla="*/ 857 w 65722"/>
                  <a:gd name="connsiteY21" fmla="*/ 63913 h 64484"/>
                  <a:gd name="connsiteX22" fmla="*/ 10477 w 65722"/>
                  <a:gd name="connsiteY22" fmla="*/ 48958 h 64484"/>
                  <a:gd name="connsiteX23" fmla="*/ 10477 w 65722"/>
                  <a:gd name="connsiteY23" fmla="*/ 10001 h 64484"/>
                  <a:gd name="connsiteX24" fmla="*/ 1238 w 65722"/>
                  <a:gd name="connsiteY24" fmla="*/ 476 h 64484"/>
                  <a:gd name="connsiteX25" fmla="*/ 667 w 65722"/>
                  <a:gd name="connsiteY25" fmla="*/ 476 h 6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5722" h="64484">
                    <a:moveTo>
                      <a:pt x="667" y="476"/>
                    </a:moveTo>
                    <a:lnTo>
                      <a:pt x="667" y="0"/>
                    </a:lnTo>
                    <a:lnTo>
                      <a:pt x="30766" y="0"/>
                    </a:lnTo>
                    <a:lnTo>
                      <a:pt x="54673" y="46768"/>
                    </a:lnTo>
                    <a:lnTo>
                      <a:pt x="54673" y="15526"/>
                    </a:lnTo>
                    <a:cubicBezTo>
                      <a:pt x="54673" y="4858"/>
                      <a:pt x="52959" y="571"/>
                      <a:pt x="45053" y="571"/>
                    </a:cubicBezTo>
                    <a:lnTo>
                      <a:pt x="44196" y="571"/>
                    </a:lnTo>
                    <a:lnTo>
                      <a:pt x="44196" y="95"/>
                    </a:lnTo>
                    <a:lnTo>
                      <a:pt x="65722" y="95"/>
                    </a:lnTo>
                    <a:lnTo>
                      <a:pt x="65722" y="571"/>
                    </a:lnTo>
                    <a:lnTo>
                      <a:pt x="64770" y="571"/>
                    </a:lnTo>
                    <a:cubicBezTo>
                      <a:pt x="56864" y="571"/>
                      <a:pt x="55340" y="4858"/>
                      <a:pt x="55340" y="15526"/>
                    </a:cubicBezTo>
                    <a:lnTo>
                      <a:pt x="55340" y="64484"/>
                    </a:lnTo>
                    <a:lnTo>
                      <a:pt x="40386" y="64484"/>
                    </a:lnTo>
                    <a:lnTo>
                      <a:pt x="11144" y="7810"/>
                    </a:lnTo>
                    <a:lnTo>
                      <a:pt x="11144" y="48958"/>
                    </a:lnTo>
                    <a:cubicBezTo>
                      <a:pt x="11144" y="59626"/>
                      <a:pt x="12668" y="63913"/>
                      <a:pt x="20669" y="63913"/>
                    </a:cubicBezTo>
                    <a:lnTo>
                      <a:pt x="21526" y="63913"/>
                    </a:lnTo>
                    <a:lnTo>
                      <a:pt x="21526" y="64389"/>
                    </a:lnTo>
                    <a:lnTo>
                      <a:pt x="0" y="64389"/>
                    </a:lnTo>
                    <a:lnTo>
                      <a:pt x="0" y="63913"/>
                    </a:lnTo>
                    <a:lnTo>
                      <a:pt x="857" y="63913"/>
                    </a:lnTo>
                    <a:cubicBezTo>
                      <a:pt x="8763" y="63913"/>
                      <a:pt x="10477" y="59626"/>
                      <a:pt x="10477" y="48958"/>
                    </a:cubicBezTo>
                    <a:lnTo>
                      <a:pt x="10477" y="10001"/>
                    </a:lnTo>
                    <a:cubicBezTo>
                      <a:pt x="10477" y="2857"/>
                      <a:pt x="10001" y="476"/>
                      <a:pt x="1238" y="476"/>
                    </a:cubicBezTo>
                    <a:lnTo>
                      <a:pt x="667" y="476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17" name="Freeform: Shape 16916">
                <a:extLst>
                  <a:ext uri="{FF2B5EF4-FFF2-40B4-BE49-F238E27FC236}">
                    <a16:creationId xmlns:a16="http://schemas.microsoft.com/office/drawing/2014/main" id="{A0BB9B40-2B9F-437B-8EA8-0B7B5A94718B}"/>
                  </a:ext>
                </a:extLst>
              </p:cNvPr>
              <p:cNvSpPr/>
              <p:nvPr/>
            </p:nvSpPr>
            <p:spPr>
              <a:xfrm>
                <a:off x="4162710" y="5563401"/>
                <a:ext cx="59816" cy="64484"/>
              </a:xfrm>
              <a:custGeom>
                <a:avLst/>
                <a:gdLst>
                  <a:gd name="connsiteX0" fmla="*/ 49149 w 59816"/>
                  <a:gd name="connsiteY0" fmla="*/ 64008 h 64484"/>
                  <a:gd name="connsiteX1" fmla="*/ 49149 w 59816"/>
                  <a:gd name="connsiteY1" fmla="*/ 64484 h 64484"/>
                  <a:gd name="connsiteX2" fmla="*/ 10668 w 59816"/>
                  <a:gd name="connsiteY2" fmla="*/ 64484 h 64484"/>
                  <a:gd name="connsiteX3" fmla="*/ 10668 w 59816"/>
                  <a:gd name="connsiteY3" fmla="*/ 64008 h 64484"/>
                  <a:gd name="connsiteX4" fmla="*/ 11144 w 59816"/>
                  <a:gd name="connsiteY4" fmla="*/ 64008 h 64484"/>
                  <a:gd name="connsiteX5" fmla="*/ 20479 w 59816"/>
                  <a:gd name="connsiteY5" fmla="*/ 54483 h 64484"/>
                  <a:gd name="connsiteX6" fmla="*/ 20479 w 59816"/>
                  <a:gd name="connsiteY6" fmla="*/ 571 h 64484"/>
                  <a:gd name="connsiteX7" fmla="*/ 4381 w 59816"/>
                  <a:gd name="connsiteY7" fmla="*/ 12573 h 64484"/>
                  <a:gd name="connsiteX8" fmla="*/ 476 w 59816"/>
                  <a:gd name="connsiteY8" fmla="*/ 26956 h 64484"/>
                  <a:gd name="connsiteX9" fmla="*/ 0 w 59816"/>
                  <a:gd name="connsiteY9" fmla="*/ 26956 h 64484"/>
                  <a:gd name="connsiteX10" fmla="*/ 0 w 59816"/>
                  <a:gd name="connsiteY10" fmla="*/ 0 h 64484"/>
                  <a:gd name="connsiteX11" fmla="*/ 59817 w 59816"/>
                  <a:gd name="connsiteY11" fmla="*/ 0 h 64484"/>
                  <a:gd name="connsiteX12" fmla="*/ 59817 w 59816"/>
                  <a:gd name="connsiteY12" fmla="*/ 26956 h 64484"/>
                  <a:gd name="connsiteX13" fmla="*/ 59341 w 59816"/>
                  <a:gd name="connsiteY13" fmla="*/ 26956 h 64484"/>
                  <a:gd name="connsiteX14" fmla="*/ 55436 w 59816"/>
                  <a:gd name="connsiteY14" fmla="*/ 12573 h 64484"/>
                  <a:gd name="connsiteX15" fmla="*/ 39338 w 59816"/>
                  <a:gd name="connsiteY15" fmla="*/ 571 h 64484"/>
                  <a:gd name="connsiteX16" fmla="*/ 39338 w 59816"/>
                  <a:gd name="connsiteY16" fmla="*/ 54483 h 64484"/>
                  <a:gd name="connsiteX17" fmla="*/ 48578 w 59816"/>
                  <a:gd name="connsiteY17" fmla="*/ 64008 h 64484"/>
                  <a:gd name="connsiteX18" fmla="*/ 49149 w 59816"/>
                  <a:gd name="connsiteY18" fmla="*/ 64008 h 6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9816" h="64484">
                    <a:moveTo>
                      <a:pt x="49149" y="64008"/>
                    </a:moveTo>
                    <a:lnTo>
                      <a:pt x="49149" y="64484"/>
                    </a:lnTo>
                    <a:lnTo>
                      <a:pt x="10668" y="64484"/>
                    </a:lnTo>
                    <a:lnTo>
                      <a:pt x="10668" y="64008"/>
                    </a:lnTo>
                    <a:lnTo>
                      <a:pt x="11144" y="64008"/>
                    </a:lnTo>
                    <a:cubicBezTo>
                      <a:pt x="19907" y="64008"/>
                      <a:pt x="20479" y="61531"/>
                      <a:pt x="20479" y="54483"/>
                    </a:cubicBezTo>
                    <a:lnTo>
                      <a:pt x="20479" y="571"/>
                    </a:lnTo>
                    <a:cubicBezTo>
                      <a:pt x="13716" y="857"/>
                      <a:pt x="8001" y="6477"/>
                      <a:pt x="4381" y="12573"/>
                    </a:cubicBezTo>
                    <a:cubicBezTo>
                      <a:pt x="1429" y="17431"/>
                      <a:pt x="476" y="21717"/>
                      <a:pt x="476" y="26956"/>
                    </a:cubicBezTo>
                    <a:lnTo>
                      <a:pt x="0" y="26956"/>
                    </a:lnTo>
                    <a:lnTo>
                      <a:pt x="0" y="0"/>
                    </a:lnTo>
                    <a:lnTo>
                      <a:pt x="59817" y="0"/>
                    </a:lnTo>
                    <a:lnTo>
                      <a:pt x="59817" y="26956"/>
                    </a:lnTo>
                    <a:lnTo>
                      <a:pt x="59341" y="26956"/>
                    </a:lnTo>
                    <a:cubicBezTo>
                      <a:pt x="59341" y="21717"/>
                      <a:pt x="58388" y="17431"/>
                      <a:pt x="55436" y="12573"/>
                    </a:cubicBezTo>
                    <a:cubicBezTo>
                      <a:pt x="51816" y="6477"/>
                      <a:pt x="46101" y="762"/>
                      <a:pt x="39338" y="571"/>
                    </a:cubicBezTo>
                    <a:lnTo>
                      <a:pt x="39338" y="54483"/>
                    </a:lnTo>
                    <a:cubicBezTo>
                      <a:pt x="39338" y="61531"/>
                      <a:pt x="39814" y="64008"/>
                      <a:pt x="48578" y="64008"/>
                    </a:cubicBezTo>
                    <a:lnTo>
                      <a:pt x="49149" y="64008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18" name="Freeform: Shape 16917">
                <a:extLst>
                  <a:ext uri="{FF2B5EF4-FFF2-40B4-BE49-F238E27FC236}">
                    <a16:creationId xmlns:a16="http://schemas.microsoft.com/office/drawing/2014/main" id="{DFF1D69E-CA1F-4A9E-BFC3-732D2B9B226F}"/>
                  </a:ext>
                </a:extLst>
              </p:cNvPr>
              <p:cNvSpPr/>
              <p:nvPr/>
            </p:nvSpPr>
            <p:spPr>
              <a:xfrm>
                <a:off x="4222241" y="5563496"/>
                <a:ext cx="72390" cy="64484"/>
              </a:xfrm>
              <a:custGeom>
                <a:avLst/>
                <a:gdLst>
                  <a:gd name="connsiteX0" fmla="*/ 39434 w 72390"/>
                  <a:gd name="connsiteY0" fmla="*/ 63817 h 64484"/>
                  <a:gd name="connsiteX1" fmla="*/ 44387 w 72390"/>
                  <a:gd name="connsiteY1" fmla="*/ 60484 h 64484"/>
                  <a:gd name="connsiteX2" fmla="*/ 42767 w 72390"/>
                  <a:gd name="connsiteY2" fmla="*/ 53911 h 64484"/>
                  <a:gd name="connsiteX3" fmla="*/ 37624 w 72390"/>
                  <a:gd name="connsiteY3" fmla="*/ 37719 h 64484"/>
                  <a:gd name="connsiteX4" fmla="*/ 19907 w 72390"/>
                  <a:gd name="connsiteY4" fmla="*/ 37719 h 64484"/>
                  <a:gd name="connsiteX5" fmla="*/ 16193 w 72390"/>
                  <a:gd name="connsiteY5" fmla="*/ 53245 h 64484"/>
                  <a:gd name="connsiteX6" fmla="*/ 18002 w 72390"/>
                  <a:gd name="connsiteY6" fmla="*/ 60007 h 64484"/>
                  <a:gd name="connsiteX7" fmla="*/ 28575 w 72390"/>
                  <a:gd name="connsiteY7" fmla="*/ 64008 h 64484"/>
                  <a:gd name="connsiteX8" fmla="*/ 28575 w 72390"/>
                  <a:gd name="connsiteY8" fmla="*/ 64484 h 64484"/>
                  <a:gd name="connsiteX9" fmla="*/ 0 w 72390"/>
                  <a:gd name="connsiteY9" fmla="*/ 64484 h 64484"/>
                  <a:gd name="connsiteX10" fmla="*/ 0 w 72390"/>
                  <a:gd name="connsiteY10" fmla="*/ 64008 h 64484"/>
                  <a:gd name="connsiteX11" fmla="*/ 16573 w 72390"/>
                  <a:gd name="connsiteY11" fmla="*/ 45529 h 64484"/>
                  <a:gd name="connsiteX12" fmla="*/ 31623 w 72390"/>
                  <a:gd name="connsiteY12" fmla="*/ 0 h 64484"/>
                  <a:gd name="connsiteX13" fmla="*/ 45244 w 72390"/>
                  <a:gd name="connsiteY13" fmla="*/ 0 h 64484"/>
                  <a:gd name="connsiteX14" fmla="*/ 64484 w 72390"/>
                  <a:gd name="connsiteY14" fmla="*/ 58388 h 64484"/>
                  <a:gd name="connsiteX15" fmla="*/ 72390 w 72390"/>
                  <a:gd name="connsiteY15" fmla="*/ 64008 h 64484"/>
                  <a:gd name="connsiteX16" fmla="*/ 72390 w 72390"/>
                  <a:gd name="connsiteY16" fmla="*/ 64484 h 64484"/>
                  <a:gd name="connsiteX17" fmla="*/ 35719 w 72390"/>
                  <a:gd name="connsiteY17" fmla="*/ 64484 h 64484"/>
                  <a:gd name="connsiteX18" fmla="*/ 35719 w 72390"/>
                  <a:gd name="connsiteY18" fmla="*/ 64008 h 64484"/>
                  <a:gd name="connsiteX19" fmla="*/ 39243 w 72390"/>
                  <a:gd name="connsiteY19" fmla="*/ 64008 h 64484"/>
                  <a:gd name="connsiteX20" fmla="*/ 39434 w 72390"/>
                  <a:gd name="connsiteY20" fmla="*/ 63817 h 64484"/>
                  <a:gd name="connsiteX21" fmla="*/ 37243 w 72390"/>
                  <a:gd name="connsiteY21" fmla="*/ 36957 h 64484"/>
                  <a:gd name="connsiteX22" fmla="*/ 28956 w 72390"/>
                  <a:gd name="connsiteY22" fmla="*/ 9620 h 64484"/>
                  <a:gd name="connsiteX23" fmla="*/ 19907 w 72390"/>
                  <a:gd name="connsiteY23" fmla="*/ 36957 h 64484"/>
                  <a:gd name="connsiteX24" fmla="*/ 37243 w 72390"/>
                  <a:gd name="connsiteY24" fmla="*/ 36957 h 6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2390" h="64484">
                    <a:moveTo>
                      <a:pt x="39434" y="63817"/>
                    </a:moveTo>
                    <a:cubicBezTo>
                      <a:pt x="42577" y="63817"/>
                      <a:pt x="44387" y="63151"/>
                      <a:pt x="44387" y="60484"/>
                    </a:cubicBezTo>
                    <a:cubicBezTo>
                      <a:pt x="44387" y="58579"/>
                      <a:pt x="43529" y="56197"/>
                      <a:pt x="42767" y="53911"/>
                    </a:cubicBezTo>
                    <a:lnTo>
                      <a:pt x="37624" y="37719"/>
                    </a:lnTo>
                    <a:lnTo>
                      <a:pt x="19907" y="37719"/>
                    </a:lnTo>
                    <a:cubicBezTo>
                      <a:pt x="18193" y="42863"/>
                      <a:pt x="16193" y="48387"/>
                      <a:pt x="16193" y="53245"/>
                    </a:cubicBezTo>
                    <a:cubicBezTo>
                      <a:pt x="16193" y="55721"/>
                      <a:pt x="16669" y="58007"/>
                      <a:pt x="18002" y="60007"/>
                    </a:cubicBezTo>
                    <a:cubicBezTo>
                      <a:pt x="20669" y="64008"/>
                      <a:pt x="25146" y="64008"/>
                      <a:pt x="28575" y="64008"/>
                    </a:cubicBezTo>
                    <a:lnTo>
                      <a:pt x="28575" y="64484"/>
                    </a:lnTo>
                    <a:lnTo>
                      <a:pt x="0" y="64484"/>
                    </a:lnTo>
                    <a:lnTo>
                      <a:pt x="0" y="64008"/>
                    </a:lnTo>
                    <a:cubicBezTo>
                      <a:pt x="9811" y="64008"/>
                      <a:pt x="13430" y="55054"/>
                      <a:pt x="16573" y="45529"/>
                    </a:cubicBezTo>
                    <a:lnTo>
                      <a:pt x="31623" y="0"/>
                    </a:lnTo>
                    <a:lnTo>
                      <a:pt x="45244" y="0"/>
                    </a:lnTo>
                    <a:lnTo>
                      <a:pt x="64484" y="58388"/>
                    </a:lnTo>
                    <a:cubicBezTo>
                      <a:pt x="66008" y="62865"/>
                      <a:pt x="67913" y="64008"/>
                      <a:pt x="72390" y="64008"/>
                    </a:cubicBezTo>
                    <a:lnTo>
                      <a:pt x="72390" y="64484"/>
                    </a:lnTo>
                    <a:lnTo>
                      <a:pt x="35719" y="64484"/>
                    </a:lnTo>
                    <a:lnTo>
                      <a:pt x="35719" y="64008"/>
                    </a:lnTo>
                    <a:lnTo>
                      <a:pt x="39243" y="64008"/>
                    </a:lnTo>
                    <a:lnTo>
                      <a:pt x="39434" y="63817"/>
                    </a:lnTo>
                    <a:close/>
                    <a:moveTo>
                      <a:pt x="37243" y="36957"/>
                    </a:moveTo>
                    <a:lnTo>
                      <a:pt x="28956" y="9620"/>
                    </a:lnTo>
                    <a:lnTo>
                      <a:pt x="19907" y="36957"/>
                    </a:lnTo>
                    <a:lnTo>
                      <a:pt x="37243" y="36957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19" name="Freeform: Shape 16918">
                <a:extLst>
                  <a:ext uri="{FF2B5EF4-FFF2-40B4-BE49-F238E27FC236}">
                    <a16:creationId xmlns:a16="http://schemas.microsoft.com/office/drawing/2014/main" id="{631C6EA1-4461-416D-BDCA-D61953FAD944}"/>
                  </a:ext>
                </a:extLst>
              </p:cNvPr>
              <p:cNvSpPr/>
              <p:nvPr/>
            </p:nvSpPr>
            <p:spPr>
              <a:xfrm>
                <a:off x="3900105" y="5662365"/>
                <a:ext cx="58769" cy="64389"/>
              </a:xfrm>
              <a:custGeom>
                <a:avLst/>
                <a:gdLst>
                  <a:gd name="connsiteX0" fmla="*/ 33433 w 58769"/>
                  <a:gd name="connsiteY0" fmla="*/ 63817 h 64389"/>
                  <a:gd name="connsiteX1" fmla="*/ 43434 w 58769"/>
                  <a:gd name="connsiteY1" fmla="*/ 62484 h 64389"/>
                  <a:gd name="connsiteX2" fmla="*/ 58293 w 58769"/>
                  <a:gd name="connsiteY2" fmla="*/ 35814 h 64389"/>
                  <a:gd name="connsiteX3" fmla="*/ 58769 w 58769"/>
                  <a:gd name="connsiteY3" fmla="*/ 35814 h 64389"/>
                  <a:gd name="connsiteX4" fmla="*/ 58769 w 58769"/>
                  <a:gd name="connsiteY4" fmla="*/ 64389 h 64389"/>
                  <a:gd name="connsiteX5" fmla="*/ 0 w 58769"/>
                  <a:gd name="connsiteY5" fmla="*/ 64389 h 64389"/>
                  <a:gd name="connsiteX6" fmla="*/ 0 w 58769"/>
                  <a:gd name="connsiteY6" fmla="*/ 63913 h 64389"/>
                  <a:gd name="connsiteX7" fmla="*/ 476 w 58769"/>
                  <a:gd name="connsiteY7" fmla="*/ 63913 h 64389"/>
                  <a:gd name="connsiteX8" fmla="*/ 9811 w 58769"/>
                  <a:gd name="connsiteY8" fmla="*/ 54388 h 64389"/>
                  <a:gd name="connsiteX9" fmla="*/ 9811 w 58769"/>
                  <a:gd name="connsiteY9" fmla="*/ 10001 h 64389"/>
                  <a:gd name="connsiteX10" fmla="*/ 476 w 58769"/>
                  <a:gd name="connsiteY10" fmla="*/ 476 h 64389"/>
                  <a:gd name="connsiteX11" fmla="*/ 0 w 58769"/>
                  <a:gd name="connsiteY11" fmla="*/ 476 h 64389"/>
                  <a:gd name="connsiteX12" fmla="*/ 0 w 58769"/>
                  <a:gd name="connsiteY12" fmla="*/ 0 h 64389"/>
                  <a:gd name="connsiteX13" fmla="*/ 55817 w 58769"/>
                  <a:gd name="connsiteY13" fmla="*/ 0 h 64389"/>
                  <a:gd name="connsiteX14" fmla="*/ 55817 w 58769"/>
                  <a:gd name="connsiteY14" fmla="*/ 24670 h 64389"/>
                  <a:gd name="connsiteX15" fmla="*/ 55340 w 58769"/>
                  <a:gd name="connsiteY15" fmla="*/ 24670 h 64389"/>
                  <a:gd name="connsiteX16" fmla="*/ 44768 w 58769"/>
                  <a:gd name="connsiteY16" fmla="*/ 4286 h 64389"/>
                  <a:gd name="connsiteX17" fmla="*/ 28670 w 58769"/>
                  <a:gd name="connsiteY17" fmla="*/ 381 h 64389"/>
                  <a:gd name="connsiteX18" fmla="*/ 28670 w 58769"/>
                  <a:gd name="connsiteY18" fmla="*/ 29813 h 64389"/>
                  <a:gd name="connsiteX19" fmla="*/ 43244 w 58769"/>
                  <a:gd name="connsiteY19" fmla="*/ 20288 h 64389"/>
                  <a:gd name="connsiteX20" fmla="*/ 44101 w 58769"/>
                  <a:gd name="connsiteY20" fmla="*/ 13811 h 64389"/>
                  <a:gd name="connsiteX21" fmla="*/ 44672 w 58769"/>
                  <a:gd name="connsiteY21" fmla="*/ 13811 h 64389"/>
                  <a:gd name="connsiteX22" fmla="*/ 44672 w 58769"/>
                  <a:gd name="connsiteY22" fmla="*/ 46292 h 64389"/>
                  <a:gd name="connsiteX23" fmla="*/ 44101 w 58769"/>
                  <a:gd name="connsiteY23" fmla="*/ 46292 h 64389"/>
                  <a:gd name="connsiteX24" fmla="*/ 43244 w 58769"/>
                  <a:gd name="connsiteY24" fmla="*/ 40005 h 64389"/>
                  <a:gd name="connsiteX25" fmla="*/ 28670 w 58769"/>
                  <a:gd name="connsiteY25" fmla="*/ 30385 h 64389"/>
                  <a:gd name="connsiteX26" fmla="*/ 28670 w 58769"/>
                  <a:gd name="connsiteY26" fmla="*/ 54292 h 64389"/>
                  <a:gd name="connsiteX27" fmla="*/ 33433 w 58769"/>
                  <a:gd name="connsiteY27" fmla="*/ 63817 h 6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8769" h="64389">
                    <a:moveTo>
                      <a:pt x="33433" y="63817"/>
                    </a:moveTo>
                    <a:cubicBezTo>
                      <a:pt x="37433" y="63817"/>
                      <a:pt x="41434" y="63437"/>
                      <a:pt x="43434" y="62484"/>
                    </a:cubicBezTo>
                    <a:cubicBezTo>
                      <a:pt x="52197" y="58483"/>
                      <a:pt x="57531" y="52959"/>
                      <a:pt x="58293" y="35814"/>
                    </a:cubicBezTo>
                    <a:lnTo>
                      <a:pt x="58769" y="35814"/>
                    </a:lnTo>
                    <a:lnTo>
                      <a:pt x="58769" y="64389"/>
                    </a:lnTo>
                    <a:lnTo>
                      <a:pt x="0" y="64389"/>
                    </a:lnTo>
                    <a:lnTo>
                      <a:pt x="0" y="63913"/>
                    </a:lnTo>
                    <a:lnTo>
                      <a:pt x="476" y="63913"/>
                    </a:lnTo>
                    <a:cubicBezTo>
                      <a:pt x="9239" y="63913"/>
                      <a:pt x="9811" y="61436"/>
                      <a:pt x="9811" y="54388"/>
                    </a:cubicBezTo>
                    <a:lnTo>
                      <a:pt x="9811" y="10001"/>
                    </a:lnTo>
                    <a:cubicBezTo>
                      <a:pt x="9811" y="2953"/>
                      <a:pt x="9239" y="476"/>
                      <a:pt x="476" y="476"/>
                    </a:cubicBezTo>
                    <a:lnTo>
                      <a:pt x="0" y="476"/>
                    </a:lnTo>
                    <a:lnTo>
                      <a:pt x="0" y="0"/>
                    </a:lnTo>
                    <a:lnTo>
                      <a:pt x="55817" y="0"/>
                    </a:lnTo>
                    <a:lnTo>
                      <a:pt x="55817" y="24670"/>
                    </a:lnTo>
                    <a:lnTo>
                      <a:pt x="55340" y="24670"/>
                    </a:lnTo>
                    <a:cubicBezTo>
                      <a:pt x="55340" y="17717"/>
                      <a:pt x="52578" y="9811"/>
                      <a:pt x="44768" y="4286"/>
                    </a:cubicBezTo>
                    <a:cubicBezTo>
                      <a:pt x="40196" y="1048"/>
                      <a:pt x="36195" y="381"/>
                      <a:pt x="28670" y="381"/>
                    </a:cubicBezTo>
                    <a:lnTo>
                      <a:pt x="28670" y="29813"/>
                    </a:lnTo>
                    <a:cubicBezTo>
                      <a:pt x="36481" y="29813"/>
                      <a:pt x="40481" y="27242"/>
                      <a:pt x="43244" y="20288"/>
                    </a:cubicBezTo>
                    <a:cubicBezTo>
                      <a:pt x="43529" y="19526"/>
                      <a:pt x="44101" y="16573"/>
                      <a:pt x="44101" y="13811"/>
                    </a:cubicBezTo>
                    <a:lnTo>
                      <a:pt x="44672" y="13811"/>
                    </a:lnTo>
                    <a:lnTo>
                      <a:pt x="44672" y="46292"/>
                    </a:lnTo>
                    <a:lnTo>
                      <a:pt x="44101" y="46292"/>
                    </a:lnTo>
                    <a:cubicBezTo>
                      <a:pt x="44101" y="43625"/>
                      <a:pt x="43529" y="40577"/>
                      <a:pt x="43244" y="40005"/>
                    </a:cubicBezTo>
                    <a:cubicBezTo>
                      <a:pt x="40481" y="32956"/>
                      <a:pt x="36481" y="30385"/>
                      <a:pt x="28670" y="30385"/>
                    </a:cubicBezTo>
                    <a:lnTo>
                      <a:pt x="28670" y="54292"/>
                    </a:lnTo>
                    <a:cubicBezTo>
                      <a:pt x="28766" y="63151"/>
                      <a:pt x="29432" y="63817"/>
                      <a:pt x="33433" y="63817"/>
                    </a:cubicBez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20" name="Freeform: Shape 16919">
                <a:extLst>
                  <a:ext uri="{FF2B5EF4-FFF2-40B4-BE49-F238E27FC236}">
                    <a16:creationId xmlns:a16="http://schemas.microsoft.com/office/drawing/2014/main" id="{0EF9475B-8DB2-4B40-BFD2-2577C0E7E7A5}"/>
                  </a:ext>
                </a:extLst>
              </p:cNvPr>
              <p:cNvSpPr/>
              <p:nvPr/>
            </p:nvSpPr>
            <p:spPr>
              <a:xfrm>
                <a:off x="3964018" y="5662270"/>
                <a:ext cx="72389" cy="64484"/>
              </a:xfrm>
              <a:custGeom>
                <a:avLst/>
                <a:gdLst>
                  <a:gd name="connsiteX0" fmla="*/ 28384 w 72389"/>
                  <a:gd name="connsiteY0" fmla="*/ 64008 h 64484"/>
                  <a:gd name="connsiteX1" fmla="*/ 28384 w 72389"/>
                  <a:gd name="connsiteY1" fmla="*/ 64484 h 64484"/>
                  <a:gd name="connsiteX2" fmla="*/ 0 w 72389"/>
                  <a:gd name="connsiteY2" fmla="*/ 64484 h 64484"/>
                  <a:gd name="connsiteX3" fmla="*/ 0 w 72389"/>
                  <a:gd name="connsiteY3" fmla="*/ 64008 h 64484"/>
                  <a:gd name="connsiteX4" fmla="*/ 19717 w 72389"/>
                  <a:gd name="connsiteY4" fmla="*/ 44291 h 64484"/>
                  <a:gd name="connsiteX5" fmla="*/ 26098 w 72389"/>
                  <a:gd name="connsiteY5" fmla="*/ 33719 h 64484"/>
                  <a:gd name="connsiteX6" fmla="*/ 9525 w 72389"/>
                  <a:gd name="connsiteY6" fmla="*/ 6382 h 64484"/>
                  <a:gd name="connsiteX7" fmla="*/ 1809 w 72389"/>
                  <a:gd name="connsiteY7" fmla="*/ 476 h 64484"/>
                  <a:gd name="connsiteX8" fmla="*/ 1809 w 72389"/>
                  <a:gd name="connsiteY8" fmla="*/ 0 h 64484"/>
                  <a:gd name="connsiteX9" fmla="*/ 36195 w 72389"/>
                  <a:gd name="connsiteY9" fmla="*/ 0 h 64484"/>
                  <a:gd name="connsiteX10" fmla="*/ 36195 w 72389"/>
                  <a:gd name="connsiteY10" fmla="*/ 476 h 64484"/>
                  <a:gd name="connsiteX11" fmla="*/ 30289 w 72389"/>
                  <a:gd name="connsiteY11" fmla="*/ 3239 h 64484"/>
                  <a:gd name="connsiteX12" fmla="*/ 34290 w 72389"/>
                  <a:gd name="connsiteY12" fmla="*/ 10954 h 64484"/>
                  <a:gd name="connsiteX13" fmla="*/ 42386 w 72389"/>
                  <a:gd name="connsiteY13" fmla="*/ 24098 h 64484"/>
                  <a:gd name="connsiteX14" fmla="*/ 49054 w 72389"/>
                  <a:gd name="connsiteY14" fmla="*/ 9716 h 64484"/>
                  <a:gd name="connsiteX15" fmla="*/ 41338 w 72389"/>
                  <a:gd name="connsiteY15" fmla="*/ 476 h 64484"/>
                  <a:gd name="connsiteX16" fmla="*/ 41338 w 72389"/>
                  <a:gd name="connsiteY16" fmla="*/ 0 h 64484"/>
                  <a:gd name="connsiteX17" fmla="*/ 67151 w 72389"/>
                  <a:gd name="connsiteY17" fmla="*/ 0 h 64484"/>
                  <a:gd name="connsiteX18" fmla="*/ 67151 w 72389"/>
                  <a:gd name="connsiteY18" fmla="*/ 476 h 64484"/>
                  <a:gd name="connsiteX19" fmla="*/ 44196 w 72389"/>
                  <a:gd name="connsiteY19" fmla="*/ 22670 h 64484"/>
                  <a:gd name="connsiteX20" fmla="*/ 42672 w 72389"/>
                  <a:gd name="connsiteY20" fmla="*/ 24670 h 64484"/>
                  <a:gd name="connsiteX21" fmla="*/ 62484 w 72389"/>
                  <a:gd name="connsiteY21" fmla="*/ 57150 h 64484"/>
                  <a:gd name="connsiteX22" fmla="*/ 72390 w 72389"/>
                  <a:gd name="connsiteY22" fmla="*/ 64008 h 64484"/>
                  <a:gd name="connsiteX23" fmla="*/ 72390 w 72389"/>
                  <a:gd name="connsiteY23" fmla="*/ 64484 h 64484"/>
                  <a:gd name="connsiteX24" fmla="*/ 33623 w 72389"/>
                  <a:gd name="connsiteY24" fmla="*/ 64484 h 64484"/>
                  <a:gd name="connsiteX25" fmla="*/ 33623 w 72389"/>
                  <a:gd name="connsiteY25" fmla="*/ 64008 h 64484"/>
                  <a:gd name="connsiteX26" fmla="*/ 34861 w 72389"/>
                  <a:gd name="connsiteY26" fmla="*/ 64008 h 64484"/>
                  <a:gd name="connsiteX27" fmla="*/ 42196 w 72389"/>
                  <a:gd name="connsiteY27" fmla="*/ 61341 h 64484"/>
                  <a:gd name="connsiteX28" fmla="*/ 38290 w 72389"/>
                  <a:gd name="connsiteY28" fmla="*/ 53721 h 64484"/>
                  <a:gd name="connsiteX29" fmla="*/ 26575 w 72389"/>
                  <a:gd name="connsiteY29" fmla="*/ 34290 h 64484"/>
                  <a:gd name="connsiteX30" fmla="*/ 24193 w 72389"/>
                  <a:gd name="connsiteY30" fmla="*/ 38291 h 64484"/>
                  <a:gd name="connsiteX31" fmla="*/ 18574 w 72389"/>
                  <a:gd name="connsiteY31" fmla="*/ 52959 h 64484"/>
                  <a:gd name="connsiteX32" fmla="*/ 28384 w 72389"/>
                  <a:gd name="connsiteY32" fmla="*/ 64008 h 6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2389" h="64484">
                    <a:moveTo>
                      <a:pt x="28384" y="64008"/>
                    </a:moveTo>
                    <a:lnTo>
                      <a:pt x="28384" y="64484"/>
                    </a:lnTo>
                    <a:lnTo>
                      <a:pt x="0" y="64484"/>
                    </a:lnTo>
                    <a:lnTo>
                      <a:pt x="0" y="64008"/>
                    </a:lnTo>
                    <a:cubicBezTo>
                      <a:pt x="8667" y="64008"/>
                      <a:pt x="14668" y="52673"/>
                      <a:pt x="19717" y="44291"/>
                    </a:cubicBezTo>
                    <a:lnTo>
                      <a:pt x="26098" y="33719"/>
                    </a:lnTo>
                    <a:lnTo>
                      <a:pt x="9525" y="6382"/>
                    </a:lnTo>
                    <a:cubicBezTo>
                      <a:pt x="7048" y="2286"/>
                      <a:pt x="5715" y="476"/>
                      <a:pt x="1809" y="476"/>
                    </a:cubicBezTo>
                    <a:lnTo>
                      <a:pt x="1809" y="0"/>
                    </a:lnTo>
                    <a:lnTo>
                      <a:pt x="36195" y="0"/>
                    </a:lnTo>
                    <a:lnTo>
                      <a:pt x="36195" y="476"/>
                    </a:lnTo>
                    <a:cubicBezTo>
                      <a:pt x="31051" y="476"/>
                      <a:pt x="30289" y="2096"/>
                      <a:pt x="30289" y="3239"/>
                    </a:cubicBezTo>
                    <a:cubicBezTo>
                      <a:pt x="30289" y="4667"/>
                      <a:pt x="32004" y="7239"/>
                      <a:pt x="34290" y="10954"/>
                    </a:cubicBezTo>
                    <a:lnTo>
                      <a:pt x="42386" y="24098"/>
                    </a:lnTo>
                    <a:cubicBezTo>
                      <a:pt x="45720" y="19431"/>
                      <a:pt x="49054" y="14954"/>
                      <a:pt x="49054" y="9716"/>
                    </a:cubicBezTo>
                    <a:cubicBezTo>
                      <a:pt x="49054" y="2381"/>
                      <a:pt x="44863" y="762"/>
                      <a:pt x="41338" y="476"/>
                    </a:cubicBezTo>
                    <a:lnTo>
                      <a:pt x="41338" y="0"/>
                    </a:lnTo>
                    <a:lnTo>
                      <a:pt x="67151" y="0"/>
                    </a:lnTo>
                    <a:lnTo>
                      <a:pt x="67151" y="476"/>
                    </a:lnTo>
                    <a:cubicBezTo>
                      <a:pt x="58579" y="1048"/>
                      <a:pt x="49434" y="15621"/>
                      <a:pt x="44196" y="22670"/>
                    </a:cubicBezTo>
                    <a:lnTo>
                      <a:pt x="42672" y="24670"/>
                    </a:lnTo>
                    <a:lnTo>
                      <a:pt x="62484" y="57150"/>
                    </a:lnTo>
                    <a:cubicBezTo>
                      <a:pt x="65532" y="62294"/>
                      <a:pt x="68389" y="64008"/>
                      <a:pt x="72390" y="64008"/>
                    </a:cubicBezTo>
                    <a:lnTo>
                      <a:pt x="72390" y="64484"/>
                    </a:lnTo>
                    <a:lnTo>
                      <a:pt x="33623" y="64484"/>
                    </a:lnTo>
                    <a:lnTo>
                      <a:pt x="33623" y="64008"/>
                    </a:lnTo>
                    <a:lnTo>
                      <a:pt x="34861" y="64008"/>
                    </a:lnTo>
                    <a:cubicBezTo>
                      <a:pt x="41243" y="64008"/>
                      <a:pt x="42196" y="62389"/>
                      <a:pt x="42196" y="61341"/>
                    </a:cubicBezTo>
                    <a:cubicBezTo>
                      <a:pt x="42196" y="59912"/>
                      <a:pt x="40767" y="57817"/>
                      <a:pt x="38290" y="53721"/>
                    </a:cubicBezTo>
                    <a:lnTo>
                      <a:pt x="26575" y="34290"/>
                    </a:lnTo>
                    <a:lnTo>
                      <a:pt x="24193" y="38291"/>
                    </a:lnTo>
                    <a:cubicBezTo>
                      <a:pt x="20955" y="43625"/>
                      <a:pt x="18574" y="48387"/>
                      <a:pt x="18574" y="52959"/>
                    </a:cubicBezTo>
                    <a:cubicBezTo>
                      <a:pt x="18478" y="56388"/>
                      <a:pt x="20669" y="64008"/>
                      <a:pt x="28384" y="64008"/>
                    </a:cubicBez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21" name="Freeform: Shape 16920">
                <a:extLst>
                  <a:ext uri="{FF2B5EF4-FFF2-40B4-BE49-F238E27FC236}">
                    <a16:creationId xmlns:a16="http://schemas.microsoft.com/office/drawing/2014/main" id="{30E87FF2-A2BD-4CA9-9EAF-35F7C83D4D85}"/>
                  </a:ext>
                </a:extLst>
              </p:cNvPr>
              <p:cNvSpPr/>
              <p:nvPr/>
            </p:nvSpPr>
            <p:spPr>
              <a:xfrm>
                <a:off x="4038789" y="5662365"/>
                <a:ext cx="58769" cy="64389"/>
              </a:xfrm>
              <a:custGeom>
                <a:avLst/>
                <a:gdLst>
                  <a:gd name="connsiteX0" fmla="*/ 38576 w 58769"/>
                  <a:gd name="connsiteY0" fmla="*/ 63913 h 64389"/>
                  <a:gd name="connsiteX1" fmla="*/ 38576 w 58769"/>
                  <a:gd name="connsiteY1" fmla="*/ 64389 h 64389"/>
                  <a:gd name="connsiteX2" fmla="*/ 0 w 58769"/>
                  <a:gd name="connsiteY2" fmla="*/ 64389 h 64389"/>
                  <a:gd name="connsiteX3" fmla="*/ 0 w 58769"/>
                  <a:gd name="connsiteY3" fmla="*/ 63913 h 64389"/>
                  <a:gd name="connsiteX4" fmla="*/ 476 w 58769"/>
                  <a:gd name="connsiteY4" fmla="*/ 63913 h 64389"/>
                  <a:gd name="connsiteX5" fmla="*/ 9811 w 58769"/>
                  <a:gd name="connsiteY5" fmla="*/ 54388 h 64389"/>
                  <a:gd name="connsiteX6" fmla="*/ 9811 w 58769"/>
                  <a:gd name="connsiteY6" fmla="*/ 10001 h 64389"/>
                  <a:gd name="connsiteX7" fmla="*/ 476 w 58769"/>
                  <a:gd name="connsiteY7" fmla="*/ 476 h 64389"/>
                  <a:gd name="connsiteX8" fmla="*/ 0 w 58769"/>
                  <a:gd name="connsiteY8" fmla="*/ 476 h 64389"/>
                  <a:gd name="connsiteX9" fmla="*/ 0 w 58769"/>
                  <a:gd name="connsiteY9" fmla="*/ 0 h 64389"/>
                  <a:gd name="connsiteX10" fmla="*/ 33528 w 58769"/>
                  <a:gd name="connsiteY10" fmla="*/ 0 h 64389"/>
                  <a:gd name="connsiteX11" fmla="*/ 56102 w 58769"/>
                  <a:gd name="connsiteY11" fmla="*/ 9430 h 64389"/>
                  <a:gd name="connsiteX12" fmla="*/ 58769 w 58769"/>
                  <a:gd name="connsiteY12" fmla="*/ 18669 h 64389"/>
                  <a:gd name="connsiteX13" fmla="*/ 39719 w 58769"/>
                  <a:gd name="connsiteY13" fmla="*/ 36576 h 64389"/>
                  <a:gd name="connsiteX14" fmla="*/ 34766 w 58769"/>
                  <a:gd name="connsiteY14" fmla="*/ 36862 h 64389"/>
                  <a:gd name="connsiteX15" fmla="*/ 28670 w 58769"/>
                  <a:gd name="connsiteY15" fmla="*/ 36481 h 64389"/>
                  <a:gd name="connsiteX16" fmla="*/ 28670 w 58769"/>
                  <a:gd name="connsiteY16" fmla="*/ 54483 h 64389"/>
                  <a:gd name="connsiteX17" fmla="*/ 38005 w 58769"/>
                  <a:gd name="connsiteY17" fmla="*/ 64008 h 64389"/>
                  <a:gd name="connsiteX18" fmla="*/ 38576 w 58769"/>
                  <a:gd name="connsiteY18" fmla="*/ 64008 h 64389"/>
                  <a:gd name="connsiteX19" fmla="*/ 40386 w 58769"/>
                  <a:gd name="connsiteY19" fmla="*/ 13144 h 64389"/>
                  <a:gd name="connsiteX20" fmla="*/ 37624 w 58769"/>
                  <a:gd name="connsiteY20" fmla="*/ 2381 h 64389"/>
                  <a:gd name="connsiteX21" fmla="*/ 30671 w 58769"/>
                  <a:gd name="connsiteY21" fmla="*/ 381 h 64389"/>
                  <a:gd name="connsiteX22" fmla="*/ 28670 w 58769"/>
                  <a:gd name="connsiteY22" fmla="*/ 381 h 64389"/>
                  <a:gd name="connsiteX23" fmla="*/ 28670 w 58769"/>
                  <a:gd name="connsiteY23" fmla="*/ 35719 h 64389"/>
                  <a:gd name="connsiteX24" fmla="*/ 32861 w 58769"/>
                  <a:gd name="connsiteY24" fmla="*/ 36004 h 64389"/>
                  <a:gd name="connsiteX25" fmla="*/ 37624 w 58769"/>
                  <a:gd name="connsiteY25" fmla="*/ 34671 h 64389"/>
                  <a:gd name="connsiteX26" fmla="*/ 40386 w 58769"/>
                  <a:gd name="connsiteY26" fmla="*/ 25622 h 64389"/>
                  <a:gd name="connsiteX27" fmla="*/ 40386 w 58769"/>
                  <a:gd name="connsiteY27" fmla="*/ 13144 h 6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8769" h="64389">
                    <a:moveTo>
                      <a:pt x="38576" y="63913"/>
                    </a:moveTo>
                    <a:lnTo>
                      <a:pt x="38576" y="64389"/>
                    </a:lnTo>
                    <a:lnTo>
                      <a:pt x="0" y="64389"/>
                    </a:lnTo>
                    <a:lnTo>
                      <a:pt x="0" y="63913"/>
                    </a:lnTo>
                    <a:lnTo>
                      <a:pt x="476" y="63913"/>
                    </a:lnTo>
                    <a:cubicBezTo>
                      <a:pt x="9239" y="63913"/>
                      <a:pt x="9811" y="61436"/>
                      <a:pt x="9811" y="54388"/>
                    </a:cubicBezTo>
                    <a:lnTo>
                      <a:pt x="9811" y="10001"/>
                    </a:lnTo>
                    <a:cubicBezTo>
                      <a:pt x="9811" y="2953"/>
                      <a:pt x="8668" y="476"/>
                      <a:pt x="476" y="476"/>
                    </a:cubicBezTo>
                    <a:lnTo>
                      <a:pt x="0" y="476"/>
                    </a:lnTo>
                    <a:lnTo>
                      <a:pt x="0" y="0"/>
                    </a:lnTo>
                    <a:lnTo>
                      <a:pt x="33528" y="0"/>
                    </a:lnTo>
                    <a:cubicBezTo>
                      <a:pt x="41624" y="0"/>
                      <a:pt x="50197" y="286"/>
                      <a:pt x="56102" y="9430"/>
                    </a:cubicBezTo>
                    <a:cubicBezTo>
                      <a:pt x="57721" y="12097"/>
                      <a:pt x="58769" y="15335"/>
                      <a:pt x="58769" y="18669"/>
                    </a:cubicBezTo>
                    <a:cubicBezTo>
                      <a:pt x="58769" y="28480"/>
                      <a:pt x="49340" y="35623"/>
                      <a:pt x="39719" y="36576"/>
                    </a:cubicBezTo>
                    <a:cubicBezTo>
                      <a:pt x="37814" y="36767"/>
                      <a:pt x="36290" y="36862"/>
                      <a:pt x="34766" y="36862"/>
                    </a:cubicBezTo>
                    <a:cubicBezTo>
                      <a:pt x="32576" y="36862"/>
                      <a:pt x="30861" y="36671"/>
                      <a:pt x="28670" y="36481"/>
                    </a:cubicBezTo>
                    <a:lnTo>
                      <a:pt x="28670" y="54483"/>
                    </a:lnTo>
                    <a:cubicBezTo>
                      <a:pt x="28670" y="61627"/>
                      <a:pt x="29242" y="64008"/>
                      <a:pt x="38005" y="64008"/>
                    </a:cubicBezTo>
                    <a:lnTo>
                      <a:pt x="38576" y="64008"/>
                    </a:lnTo>
                    <a:close/>
                    <a:moveTo>
                      <a:pt x="40386" y="13144"/>
                    </a:moveTo>
                    <a:cubicBezTo>
                      <a:pt x="40291" y="8477"/>
                      <a:pt x="40100" y="4572"/>
                      <a:pt x="37624" y="2381"/>
                    </a:cubicBezTo>
                    <a:cubicBezTo>
                      <a:pt x="36195" y="1143"/>
                      <a:pt x="34004" y="381"/>
                      <a:pt x="30671" y="381"/>
                    </a:cubicBezTo>
                    <a:lnTo>
                      <a:pt x="28670" y="381"/>
                    </a:lnTo>
                    <a:lnTo>
                      <a:pt x="28670" y="35719"/>
                    </a:lnTo>
                    <a:cubicBezTo>
                      <a:pt x="30099" y="35909"/>
                      <a:pt x="31528" y="36004"/>
                      <a:pt x="32861" y="36004"/>
                    </a:cubicBezTo>
                    <a:cubicBezTo>
                      <a:pt x="34957" y="36004"/>
                      <a:pt x="36481" y="35623"/>
                      <a:pt x="37624" y="34671"/>
                    </a:cubicBezTo>
                    <a:cubicBezTo>
                      <a:pt x="39815" y="33052"/>
                      <a:pt x="40386" y="30004"/>
                      <a:pt x="40386" y="25622"/>
                    </a:cubicBezTo>
                    <a:lnTo>
                      <a:pt x="40386" y="13144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22" name="Freeform: Shape 16921">
                <a:extLst>
                  <a:ext uri="{FF2B5EF4-FFF2-40B4-BE49-F238E27FC236}">
                    <a16:creationId xmlns:a16="http://schemas.microsoft.com/office/drawing/2014/main" id="{47FCDE25-CCAA-4A1C-9465-B05B22AC684F}"/>
                  </a:ext>
                </a:extLst>
              </p:cNvPr>
              <p:cNvSpPr/>
              <p:nvPr/>
            </p:nvSpPr>
            <p:spPr>
              <a:xfrm>
                <a:off x="4101369" y="5662270"/>
                <a:ext cx="68389" cy="65341"/>
              </a:xfrm>
              <a:custGeom>
                <a:avLst/>
                <a:gdLst>
                  <a:gd name="connsiteX0" fmla="*/ 62960 w 68389"/>
                  <a:gd name="connsiteY0" fmla="*/ 61531 h 65341"/>
                  <a:gd name="connsiteX1" fmla="*/ 67818 w 68389"/>
                  <a:gd name="connsiteY1" fmla="*/ 47720 h 65341"/>
                  <a:gd name="connsiteX2" fmla="*/ 67532 w 68389"/>
                  <a:gd name="connsiteY2" fmla="*/ 44577 h 65341"/>
                  <a:gd name="connsiteX3" fmla="*/ 68104 w 68389"/>
                  <a:gd name="connsiteY3" fmla="*/ 44577 h 65341"/>
                  <a:gd name="connsiteX4" fmla="*/ 68389 w 68389"/>
                  <a:gd name="connsiteY4" fmla="*/ 47816 h 65341"/>
                  <a:gd name="connsiteX5" fmla="*/ 66580 w 68389"/>
                  <a:gd name="connsiteY5" fmla="*/ 58865 h 65341"/>
                  <a:gd name="connsiteX6" fmla="*/ 54864 w 68389"/>
                  <a:gd name="connsiteY6" fmla="*/ 65342 h 65341"/>
                  <a:gd name="connsiteX7" fmla="*/ 44768 w 68389"/>
                  <a:gd name="connsiteY7" fmla="*/ 62294 h 65341"/>
                  <a:gd name="connsiteX8" fmla="*/ 40862 w 68389"/>
                  <a:gd name="connsiteY8" fmla="*/ 51054 h 65341"/>
                  <a:gd name="connsiteX9" fmla="*/ 41243 w 68389"/>
                  <a:gd name="connsiteY9" fmla="*/ 40958 h 65341"/>
                  <a:gd name="connsiteX10" fmla="*/ 32290 w 68389"/>
                  <a:gd name="connsiteY10" fmla="*/ 30861 h 65341"/>
                  <a:gd name="connsiteX11" fmla="*/ 28765 w 68389"/>
                  <a:gd name="connsiteY11" fmla="*/ 30861 h 65341"/>
                  <a:gd name="connsiteX12" fmla="*/ 28765 w 68389"/>
                  <a:gd name="connsiteY12" fmla="*/ 54388 h 65341"/>
                  <a:gd name="connsiteX13" fmla="*/ 36576 w 68389"/>
                  <a:gd name="connsiteY13" fmla="*/ 63913 h 65341"/>
                  <a:gd name="connsiteX14" fmla="*/ 37529 w 68389"/>
                  <a:gd name="connsiteY14" fmla="*/ 63913 h 65341"/>
                  <a:gd name="connsiteX15" fmla="*/ 37529 w 68389"/>
                  <a:gd name="connsiteY15" fmla="*/ 64389 h 65341"/>
                  <a:gd name="connsiteX16" fmla="*/ 0 w 68389"/>
                  <a:gd name="connsiteY16" fmla="*/ 64389 h 65341"/>
                  <a:gd name="connsiteX17" fmla="*/ 0 w 68389"/>
                  <a:gd name="connsiteY17" fmla="*/ 63913 h 65341"/>
                  <a:gd name="connsiteX18" fmla="*/ 571 w 68389"/>
                  <a:gd name="connsiteY18" fmla="*/ 63913 h 65341"/>
                  <a:gd name="connsiteX19" fmla="*/ 9811 w 68389"/>
                  <a:gd name="connsiteY19" fmla="*/ 54388 h 65341"/>
                  <a:gd name="connsiteX20" fmla="*/ 9811 w 68389"/>
                  <a:gd name="connsiteY20" fmla="*/ 10001 h 65341"/>
                  <a:gd name="connsiteX21" fmla="*/ 571 w 68389"/>
                  <a:gd name="connsiteY21" fmla="*/ 476 h 65341"/>
                  <a:gd name="connsiteX22" fmla="*/ 0 w 68389"/>
                  <a:gd name="connsiteY22" fmla="*/ 476 h 65341"/>
                  <a:gd name="connsiteX23" fmla="*/ 0 w 68389"/>
                  <a:gd name="connsiteY23" fmla="*/ 0 h 65341"/>
                  <a:gd name="connsiteX24" fmla="*/ 32576 w 68389"/>
                  <a:gd name="connsiteY24" fmla="*/ 0 h 65341"/>
                  <a:gd name="connsiteX25" fmla="*/ 58674 w 68389"/>
                  <a:gd name="connsiteY25" fmla="*/ 8763 h 65341"/>
                  <a:gd name="connsiteX26" fmla="*/ 60865 w 68389"/>
                  <a:gd name="connsiteY26" fmla="*/ 15621 h 65341"/>
                  <a:gd name="connsiteX27" fmla="*/ 60198 w 68389"/>
                  <a:gd name="connsiteY27" fmla="*/ 19431 h 65341"/>
                  <a:gd name="connsiteX28" fmla="*/ 42101 w 68389"/>
                  <a:gd name="connsiteY28" fmla="*/ 30861 h 65341"/>
                  <a:gd name="connsiteX29" fmla="*/ 55150 w 68389"/>
                  <a:gd name="connsiteY29" fmla="*/ 35433 h 65341"/>
                  <a:gd name="connsiteX30" fmla="*/ 60579 w 68389"/>
                  <a:gd name="connsiteY30" fmla="*/ 49435 h 65341"/>
                  <a:gd name="connsiteX31" fmla="*/ 60579 w 68389"/>
                  <a:gd name="connsiteY31" fmla="*/ 57436 h 65341"/>
                  <a:gd name="connsiteX32" fmla="*/ 62960 w 68389"/>
                  <a:gd name="connsiteY32" fmla="*/ 61531 h 65341"/>
                  <a:gd name="connsiteX33" fmla="*/ 32480 w 68389"/>
                  <a:gd name="connsiteY33" fmla="*/ 30385 h 65341"/>
                  <a:gd name="connsiteX34" fmla="*/ 42291 w 68389"/>
                  <a:gd name="connsiteY34" fmla="*/ 25241 h 65341"/>
                  <a:gd name="connsiteX35" fmla="*/ 42767 w 68389"/>
                  <a:gd name="connsiteY35" fmla="*/ 18002 h 65341"/>
                  <a:gd name="connsiteX36" fmla="*/ 40672 w 68389"/>
                  <a:gd name="connsiteY36" fmla="*/ 3620 h 65341"/>
                  <a:gd name="connsiteX37" fmla="*/ 31718 w 68389"/>
                  <a:gd name="connsiteY37" fmla="*/ 476 h 65341"/>
                  <a:gd name="connsiteX38" fmla="*/ 28861 w 68389"/>
                  <a:gd name="connsiteY38" fmla="*/ 476 h 65341"/>
                  <a:gd name="connsiteX39" fmla="*/ 28861 w 68389"/>
                  <a:gd name="connsiteY39" fmla="*/ 30385 h 65341"/>
                  <a:gd name="connsiteX40" fmla="*/ 32480 w 68389"/>
                  <a:gd name="connsiteY40" fmla="*/ 30385 h 65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68389" h="65341">
                    <a:moveTo>
                      <a:pt x="62960" y="61531"/>
                    </a:moveTo>
                    <a:cubicBezTo>
                      <a:pt x="65913" y="61531"/>
                      <a:pt x="67818" y="55626"/>
                      <a:pt x="67818" y="47720"/>
                    </a:cubicBezTo>
                    <a:cubicBezTo>
                      <a:pt x="67818" y="46577"/>
                      <a:pt x="67723" y="45529"/>
                      <a:pt x="67532" y="44577"/>
                    </a:cubicBezTo>
                    <a:lnTo>
                      <a:pt x="68104" y="44577"/>
                    </a:lnTo>
                    <a:cubicBezTo>
                      <a:pt x="68294" y="45339"/>
                      <a:pt x="68389" y="46482"/>
                      <a:pt x="68389" y="47816"/>
                    </a:cubicBezTo>
                    <a:cubicBezTo>
                      <a:pt x="68389" y="47911"/>
                      <a:pt x="68389" y="54864"/>
                      <a:pt x="66580" y="58865"/>
                    </a:cubicBezTo>
                    <a:cubicBezTo>
                      <a:pt x="65437" y="61436"/>
                      <a:pt x="63532" y="65342"/>
                      <a:pt x="54864" y="65342"/>
                    </a:cubicBezTo>
                    <a:cubicBezTo>
                      <a:pt x="51530" y="65342"/>
                      <a:pt x="47815" y="64484"/>
                      <a:pt x="44768" y="62294"/>
                    </a:cubicBezTo>
                    <a:cubicBezTo>
                      <a:pt x="41815" y="60103"/>
                      <a:pt x="40862" y="56198"/>
                      <a:pt x="40862" y="51054"/>
                    </a:cubicBezTo>
                    <a:cubicBezTo>
                      <a:pt x="40862" y="48958"/>
                      <a:pt x="41243" y="43625"/>
                      <a:pt x="41243" y="40958"/>
                    </a:cubicBezTo>
                    <a:cubicBezTo>
                      <a:pt x="41243" y="31623"/>
                      <a:pt x="38100" y="30861"/>
                      <a:pt x="32290" y="30861"/>
                    </a:cubicBezTo>
                    <a:lnTo>
                      <a:pt x="28765" y="30861"/>
                    </a:lnTo>
                    <a:lnTo>
                      <a:pt x="28765" y="54388"/>
                    </a:lnTo>
                    <a:cubicBezTo>
                      <a:pt x="28765" y="61531"/>
                      <a:pt x="29813" y="63913"/>
                      <a:pt x="36576" y="63913"/>
                    </a:cubicBezTo>
                    <a:lnTo>
                      <a:pt x="37529" y="63913"/>
                    </a:lnTo>
                    <a:lnTo>
                      <a:pt x="37529" y="64389"/>
                    </a:lnTo>
                    <a:lnTo>
                      <a:pt x="0" y="64389"/>
                    </a:lnTo>
                    <a:lnTo>
                      <a:pt x="0" y="63913"/>
                    </a:lnTo>
                    <a:lnTo>
                      <a:pt x="571" y="63913"/>
                    </a:lnTo>
                    <a:cubicBezTo>
                      <a:pt x="9335" y="63913"/>
                      <a:pt x="9811" y="61436"/>
                      <a:pt x="9811" y="54388"/>
                    </a:cubicBezTo>
                    <a:lnTo>
                      <a:pt x="9811" y="10001"/>
                    </a:lnTo>
                    <a:cubicBezTo>
                      <a:pt x="9811" y="2953"/>
                      <a:pt x="9335" y="476"/>
                      <a:pt x="571" y="476"/>
                    </a:cubicBezTo>
                    <a:lnTo>
                      <a:pt x="0" y="476"/>
                    </a:lnTo>
                    <a:lnTo>
                      <a:pt x="0" y="0"/>
                    </a:lnTo>
                    <a:lnTo>
                      <a:pt x="32576" y="0"/>
                    </a:lnTo>
                    <a:cubicBezTo>
                      <a:pt x="39529" y="0"/>
                      <a:pt x="52673" y="191"/>
                      <a:pt x="58674" y="8763"/>
                    </a:cubicBezTo>
                    <a:cubicBezTo>
                      <a:pt x="60198" y="10858"/>
                      <a:pt x="60865" y="13240"/>
                      <a:pt x="60865" y="15621"/>
                    </a:cubicBezTo>
                    <a:cubicBezTo>
                      <a:pt x="60865" y="16954"/>
                      <a:pt x="60579" y="18288"/>
                      <a:pt x="60198" y="19431"/>
                    </a:cubicBezTo>
                    <a:cubicBezTo>
                      <a:pt x="57055" y="27718"/>
                      <a:pt x="47149" y="29432"/>
                      <a:pt x="42101" y="30861"/>
                    </a:cubicBezTo>
                    <a:cubicBezTo>
                      <a:pt x="45434" y="31718"/>
                      <a:pt x="51149" y="32671"/>
                      <a:pt x="55150" y="35433"/>
                    </a:cubicBezTo>
                    <a:cubicBezTo>
                      <a:pt x="60198" y="38862"/>
                      <a:pt x="60579" y="44672"/>
                      <a:pt x="60579" y="49435"/>
                    </a:cubicBezTo>
                    <a:lnTo>
                      <a:pt x="60579" y="57436"/>
                    </a:lnTo>
                    <a:cubicBezTo>
                      <a:pt x="60674" y="60103"/>
                      <a:pt x="61151" y="61531"/>
                      <a:pt x="62960" y="61531"/>
                    </a:cubicBezTo>
                    <a:close/>
                    <a:moveTo>
                      <a:pt x="32480" y="30385"/>
                    </a:moveTo>
                    <a:cubicBezTo>
                      <a:pt x="37719" y="30385"/>
                      <a:pt x="40767" y="29813"/>
                      <a:pt x="42291" y="25241"/>
                    </a:cubicBezTo>
                    <a:cubicBezTo>
                      <a:pt x="42577" y="24289"/>
                      <a:pt x="42767" y="21336"/>
                      <a:pt x="42767" y="18002"/>
                    </a:cubicBezTo>
                    <a:cubicBezTo>
                      <a:pt x="42767" y="12478"/>
                      <a:pt x="42291" y="5620"/>
                      <a:pt x="40672" y="3620"/>
                    </a:cubicBezTo>
                    <a:cubicBezTo>
                      <a:pt x="38576" y="762"/>
                      <a:pt x="35623" y="476"/>
                      <a:pt x="31718" y="476"/>
                    </a:cubicBezTo>
                    <a:lnTo>
                      <a:pt x="28861" y="476"/>
                    </a:lnTo>
                    <a:lnTo>
                      <a:pt x="28861" y="30385"/>
                    </a:lnTo>
                    <a:lnTo>
                      <a:pt x="32480" y="30385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23" name="Freeform: Shape 16922">
                <a:extLst>
                  <a:ext uri="{FF2B5EF4-FFF2-40B4-BE49-F238E27FC236}">
                    <a16:creationId xmlns:a16="http://schemas.microsoft.com/office/drawing/2014/main" id="{7C26E063-689C-48CA-8624-D3E04B970B60}"/>
                  </a:ext>
                </a:extLst>
              </p:cNvPr>
              <p:cNvSpPr/>
              <p:nvPr/>
            </p:nvSpPr>
            <p:spPr>
              <a:xfrm>
                <a:off x="4172330" y="5662365"/>
                <a:ext cx="58769" cy="64389"/>
              </a:xfrm>
              <a:custGeom>
                <a:avLst/>
                <a:gdLst>
                  <a:gd name="connsiteX0" fmla="*/ 33338 w 58769"/>
                  <a:gd name="connsiteY0" fmla="*/ 63817 h 64389"/>
                  <a:gd name="connsiteX1" fmla="*/ 43339 w 58769"/>
                  <a:gd name="connsiteY1" fmla="*/ 62484 h 64389"/>
                  <a:gd name="connsiteX2" fmla="*/ 58293 w 58769"/>
                  <a:gd name="connsiteY2" fmla="*/ 35814 h 64389"/>
                  <a:gd name="connsiteX3" fmla="*/ 58769 w 58769"/>
                  <a:gd name="connsiteY3" fmla="*/ 35814 h 64389"/>
                  <a:gd name="connsiteX4" fmla="*/ 58769 w 58769"/>
                  <a:gd name="connsiteY4" fmla="*/ 64389 h 64389"/>
                  <a:gd name="connsiteX5" fmla="*/ 0 w 58769"/>
                  <a:gd name="connsiteY5" fmla="*/ 64389 h 64389"/>
                  <a:gd name="connsiteX6" fmla="*/ 0 w 58769"/>
                  <a:gd name="connsiteY6" fmla="*/ 63913 h 64389"/>
                  <a:gd name="connsiteX7" fmla="*/ 476 w 58769"/>
                  <a:gd name="connsiteY7" fmla="*/ 63913 h 64389"/>
                  <a:gd name="connsiteX8" fmla="*/ 9811 w 58769"/>
                  <a:gd name="connsiteY8" fmla="*/ 54388 h 64389"/>
                  <a:gd name="connsiteX9" fmla="*/ 9811 w 58769"/>
                  <a:gd name="connsiteY9" fmla="*/ 10001 h 64389"/>
                  <a:gd name="connsiteX10" fmla="*/ 476 w 58769"/>
                  <a:gd name="connsiteY10" fmla="*/ 476 h 64389"/>
                  <a:gd name="connsiteX11" fmla="*/ 0 w 58769"/>
                  <a:gd name="connsiteY11" fmla="*/ 476 h 64389"/>
                  <a:gd name="connsiteX12" fmla="*/ 0 w 58769"/>
                  <a:gd name="connsiteY12" fmla="*/ 0 h 64389"/>
                  <a:gd name="connsiteX13" fmla="*/ 55816 w 58769"/>
                  <a:gd name="connsiteY13" fmla="*/ 0 h 64389"/>
                  <a:gd name="connsiteX14" fmla="*/ 55816 w 58769"/>
                  <a:gd name="connsiteY14" fmla="*/ 24670 h 64389"/>
                  <a:gd name="connsiteX15" fmla="*/ 55340 w 58769"/>
                  <a:gd name="connsiteY15" fmla="*/ 24670 h 64389"/>
                  <a:gd name="connsiteX16" fmla="*/ 44767 w 58769"/>
                  <a:gd name="connsiteY16" fmla="*/ 4286 h 64389"/>
                  <a:gd name="connsiteX17" fmla="*/ 28670 w 58769"/>
                  <a:gd name="connsiteY17" fmla="*/ 381 h 64389"/>
                  <a:gd name="connsiteX18" fmla="*/ 28670 w 58769"/>
                  <a:gd name="connsiteY18" fmla="*/ 29813 h 64389"/>
                  <a:gd name="connsiteX19" fmla="*/ 43243 w 58769"/>
                  <a:gd name="connsiteY19" fmla="*/ 20288 h 64389"/>
                  <a:gd name="connsiteX20" fmla="*/ 44101 w 58769"/>
                  <a:gd name="connsiteY20" fmla="*/ 13811 h 64389"/>
                  <a:gd name="connsiteX21" fmla="*/ 44672 w 58769"/>
                  <a:gd name="connsiteY21" fmla="*/ 13811 h 64389"/>
                  <a:gd name="connsiteX22" fmla="*/ 44672 w 58769"/>
                  <a:gd name="connsiteY22" fmla="*/ 46292 h 64389"/>
                  <a:gd name="connsiteX23" fmla="*/ 44101 w 58769"/>
                  <a:gd name="connsiteY23" fmla="*/ 46292 h 64389"/>
                  <a:gd name="connsiteX24" fmla="*/ 43243 w 58769"/>
                  <a:gd name="connsiteY24" fmla="*/ 40005 h 64389"/>
                  <a:gd name="connsiteX25" fmla="*/ 28670 w 58769"/>
                  <a:gd name="connsiteY25" fmla="*/ 30385 h 64389"/>
                  <a:gd name="connsiteX26" fmla="*/ 28670 w 58769"/>
                  <a:gd name="connsiteY26" fmla="*/ 54292 h 64389"/>
                  <a:gd name="connsiteX27" fmla="*/ 33338 w 58769"/>
                  <a:gd name="connsiteY27" fmla="*/ 63817 h 6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8769" h="64389">
                    <a:moveTo>
                      <a:pt x="33338" y="63817"/>
                    </a:moveTo>
                    <a:cubicBezTo>
                      <a:pt x="37338" y="63817"/>
                      <a:pt x="41338" y="63437"/>
                      <a:pt x="43339" y="62484"/>
                    </a:cubicBezTo>
                    <a:cubicBezTo>
                      <a:pt x="52102" y="58483"/>
                      <a:pt x="57436" y="52959"/>
                      <a:pt x="58293" y="35814"/>
                    </a:cubicBezTo>
                    <a:lnTo>
                      <a:pt x="58769" y="35814"/>
                    </a:lnTo>
                    <a:lnTo>
                      <a:pt x="58769" y="64389"/>
                    </a:lnTo>
                    <a:lnTo>
                      <a:pt x="0" y="64389"/>
                    </a:lnTo>
                    <a:lnTo>
                      <a:pt x="0" y="63913"/>
                    </a:lnTo>
                    <a:lnTo>
                      <a:pt x="476" y="63913"/>
                    </a:lnTo>
                    <a:cubicBezTo>
                      <a:pt x="9239" y="63913"/>
                      <a:pt x="9811" y="61436"/>
                      <a:pt x="9811" y="54388"/>
                    </a:cubicBezTo>
                    <a:lnTo>
                      <a:pt x="9811" y="10001"/>
                    </a:lnTo>
                    <a:cubicBezTo>
                      <a:pt x="9811" y="2953"/>
                      <a:pt x="9239" y="476"/>
                      <a:pt x="476" y="476"/>
                    </a:cubicBezTo>
                    <a:lnTo>
                      <a:pt x="0" y="476"/>
                    </a:lnTo>
                    <a:lnTo>
                      <a:pt x="0" y="0"/>
                    </a:lnTo>
                    <a:lnTo>
                      <a:pt x="55816" y="0"/>
                    </a:lnTo>
                    <a:lnTo>
                      <a:pt x="55816" y="24670"/>
                    </a:lnTo>
                    <a:lnTo>
                      <a:pt x="55340" y="24670"/>
                    </a:lnTo>
                    <a:cubicBezTo>
                      <a:pt x="55340" y="17717"/>
                      <a:pt x="52578" y="9811"/>
                      <a:pt x="44767" y="4286"/>
                    </a:cubicBezTo>
                    <a:cubicBezTo>
                      <a:pt x="40196" y="1048"/>
                      <a:pt x="36195" y="381"/>
                      <a:pt x="28670" y="381"/>
                    </a:cubicBezTo>
                    <a:lnTo>
                      <a:pt x="28670" y="29813"/>
                    </a:lnTo>
                    <a:cubicBezTo>
                      <a:pt x="36481" y="29813"/>
                      <a:pt x="40481" y="27242"/>
                      <a:pt x="43243" y="20288"/>
                    </a:cubicBezTo>
                    <a:cubicBezTo>
                      <a:pt x="43529" y="19526"/>
                      <a:pt x="44101" y="16573"/>
                      <a:pt x="44101" y="13811"/>
                    </a:cubicBezTo>
                    <a:lnTo>
                      <a:pt x="44672" y="13811"/>
                    </a:lnTo>
                    <a:lnTo>
                      <a:pt x="44672" y="46292"/>
                    </a:lnTo>
                    <a:lnTo>
                      <a:pt x="44101" y="46292"/>
                    </a:lnTo>
                    <a:cubicBezTo>
                      <a:pt x="44101" y="43625"/>
                      <a:pt x="43529" y="40577"/>
                      <a:pt x="43243" y="40005"/>
                    </a:cubicBezTo>
                    <a:cubicBezTo>
                      <a:pt x="40481" y="32956"/>
                      <a:pt x="36481" y="30385"/>
                      <a:pt x="28670" y="30385"/>
                    </a:cubicBezTo>
                    <a:lnTo>
                      <a:pt x="28670" y="54292"/>
                    </a:lnTo>
                    <a:cubicBezTo>
                      <a:pt x="28575" y="63151"/>
                      <a:pt x="29242" y="63817"/>
                      <a:pt x="33338" y="63817"/>
                    </a:cubicBez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24" name="Freeform: Shape 16923">
                <a:extLst>
                  <a:ext uri="{FF2B5EF4-FFF2-40B4-BE49-F238E27FC236}">
                    <a16:creationId xmlns:a16="http://schemas.microsoft.com/office/drawing/2014/main" id="{2AE2EAE5-03BC-4A69-A46B-2BDFE267BE93}"/>
                  </a:ext>
                </a:extLst>
              </p:cNvPr>
              <p:cNvSpPr/>
              <p:nvPr/>
            </p:nvSpPr>
            <p:spPr>
              <a:xfrm>
                <a:off x="4240053" y="5661413"/>
                <a:ext cx="52768" cy="66103"/>
              </a:xfrm>
              <a:custGeom>
                <a:avLst/>
                <a:gdLst>
                  <a:gd name="connsiteX0" fmla="*/ 1048 w 52768"/>
                  <a:gd name="connsiteY0" fmla="*/ 65246 h 66103"/>
                  <a:gd name="connsiteX1" fmla="*/ 571 w 52768"/>
                  <a:gd name="connsiteY1" fmla="*/ 65246 h 66103"/>
                  <a:gd name="connsiteX2" fmla="*/ 571 w 52768"/>
                  <a:gd name="connsiteY2" fmla="*/ 36767 h 66103"/>
                  <a:gd name="connsiteX3" fmla="*/ 1048 w 52768"/>
                  <a:gd name="connsiteY3" fmla="*/ 36767 h 66103"/>
                  <a:gd name="connsiteX4" fmla="*/ 11049 w 52768"/>
                  <a:gd name="connsiteY4" fmla="*/ 58388 h 66103"/>
                  <a:gd name="connsiteX5" fmla="*/ 26861 w 52768"/>
                  <a:gd name="connsiteY5" fmla="*/ 65342 h 66103"/>
                  <a:gd name="connsiteX6" fmla="*/ 37624 w 52768"/>
                  <a:gd name="connsiteY6" fmla="*/ 54007 h 66103"/>
                  <a:gd name="connsiteX7" fmla="*/ 23431 w 52768"/>
                  <a:gd name="connsiteY7" fmla="*/ 41529 h 66103"/>
                  <a:gd name="connsiteX8" fmla="*/ 18669 w 52768"/>
                  <a:gd name="connsiteY8" fmla="*/ 40196 h 66103"/>
                  <a:gd name="connsiteX9" fmla="*/ 0 w 52768"/>
                  <a:gd name="connsiteY9" fmla="*/ 21146 h 66103"/>
                  <a:gd name="connsiteX10" fmla="*/ 2477 w 52768"/>
                  <a:gd name="connsiteY10" fmla="*/ 11811 h 66103"/>
                  <a:gd name="connsiteX11" fmla="*/ 24670 w 52768"/>
                  <a:gd name="connsiteY11" fmla="*/ 190 h 66103"/>
                  <a:gd name="connsiteX12" fmla="*/ 33052 w 52768"/>
                  <a:gd name="connsiteY12" fmla="*/ 1715 h 66103"/>
                  <a:gd name="connsiteX13" fmla="*/ 40672 w 52768"/>
                  <a:gd name="connsiteY13" fmla="*/ 3715 h 66103"/>
                  <a:gd name="connsiteX14" fmla="*/ 46006 w 52768"/>
                  <a:gd name="connsiteY14" fmla="*/ 0 h 66103"/>
                  <a:gd name="connsiteX15" fmla="*/ 46577 w 52768"/>
                  <a:gd name="connsiteY15" fmla="*/ 0 h 66103"/>
                  <a:gd name="connsiteX16" fmla="*/ 46577 w 52768"/>
                  <a:gd name="connsiteY16" fmla="*/ 23622 h 66103"/>
                  <a:gd name="connsiteX17" fmla="*/ 46101 w 52768"/>
                  <a:gd name="connsiteY17" fmla="*/ 23622 h 66103"/>
                  <a:gd name="connsiteX18" fmla="*/ 39243 w 52768"/>
                  <a:gd name="connsiteY18" fmla="*/ 7429 h 66103"/>
                  <a:gd name="connsiteX19" fmla="*/ 25432 w 52768"/>
                  <a:gd name="connsiteY19" fmla="*/ 762 h 66103"/>
                  <a:gd name="connsiteX20" fmla="*/ 17050 w 52768"/>
                  <a:gd name="connsiteY20" fmla="*/ 5048 h 66103"/>
                  <a:gd name="connsiteX21" fmla="*/ 15716 w 52768"/>
                  <a:gd name="connsiteY21" fmla="*/ 10382 h 66103"/>
                  <a:gd name="connsiteX22" fmla="*/ 28670 w 52768"/>
                  <a:gd name="connsiteY22" fmla="*/ 22669 h 66103"/>
                  <a:gd name="connsiteX23" fmla="*/ 32576 w 52768"/>
                  <a:gd name="connsiteY23" fmla="*/ 23622 h 66103"/>
                  <a:gd name="connsiteX24" fmla="*/ 52769 w 52768"/>
                  <a:gd name="connsiteY24" fmla="*/ 43529 h 66103"/>
                  <a:gd name="connsiteX25" fmla="*/ 46196 w 52768"/>
                  <a:gd name="connsiteY25" fmla="*/ 58769 h 66103"/>
                  <a:gd name="connsiteX26" fmla="*/ 28289 w 52768"/>
                  <a:gd name="connsiteY26" fmla="*/ 66104 h 66103"/>
                  <a:gd name="connsiteX27" fmla="*/ 5620 w 52768"/>
                  <a:gd name="connsiteY27" fmla="*/ 61722 h 66103"/>
                  <a:gd name="connsiteX28" fmla="*/ 1048 w 52768"/>
                  <a:gd name="connsiteY28" fmla="*/ 65246 h 6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2768" h="66103">
                    <a:moveTo>
                      <a:pt x="1048" y="65246"/>
                    </a:moveTo>
                    <a:lnTo>
                      <a:pt x="571" y="65246"/>
                    </a:lnTo>
                    <a:lnTo>
                      <a:pt x="571" y="36767"/>
                    </a:lnTo>
                    <a:lnTo>
                      <a:pt x="1048" y="36767"/>
                    </a:lnTo>
                    <a:cubicBezTo>
                      <a:pt x="1048" y="45053"/>
                      <a:pt x="5239" y="52959"/>
                      <a:pt x="11049" y="58388"/>
                    </a:cubicBezTo>
                    <a:cubicBezTo>
                      <a:pt x="15621" y="62675"/>
                      <a:pt x="21336" y="65342"/>
                      <a:pt x="26861" y="65342"/>
                    </a:cubicBezTo>
                    <a:cubicBezTo>
                      <a:pt x="35433" y="65342"/>
                      <a:pt x="37624" y="58293"/>
                      <a:pt x="37624" y="54007"/>
                    </a:cubicBezTo>
                    <a:cubicBezTo>
                      <a:pt x="37624" y="45339"/>
                      <a:pt x="28766" y="42958"/>
                      <a:pt x="23431" y="41529"/>
                    </a:cubicBezTo>
                    <a:lnTo>
                      <a:pt x="18669" y="40196"/>
                    </a:lnTo>
                    <a:cubicBezTo>
                      <a:pt x="9906" y="37814"/>
                      <a:pt x="0" y="33052"/>
                      <a:pt x="0" y="21146"/>
                    </a:cubicBezTo>
                    <a:cubicBezTo>
                      <a:pt x="0" y="18002"/>
                      <a:pt x="857" y="14669"/>
                      <a:pt x="2477" y="11811"/>
                    </a:cubicBezTo>
                    <a:cubicBezTo>
                      <a:pt x="5620" y="6286"/>
                      <a:pt x="15812" y="190"/>
                      <a:pt x="24670" y="190"/>
                    </a:cubicBezTo>
                    <a:cubicBezTo>
                      <a:pt x="28575" y="190"/>
                      <a:pt x="31052" y="952"/>
                      <a:pt x="33052" y="1715"/>
                    </a:cubicBezTo>
                    <a:cubicBezTo>
                      <a:pt x="35528" y="2667"/>
                      <a:pt x="37529" y="3715"/>
                      <a:pt x="40672" y="3715"/>
                    </a:cubicBezTo>
                    <a:cubicBezTo>
                      <a:pt x="43244" y="3715"/>
                      <a:pt x="45815" y="3334"/>
                      <a:pt x="46006" y="0"/>
                    </a:cubicBezTo>
                    <a:lnTo>
                      <a:pt x="46577" y="0"/>
                    </a:lnTo>
                    <a:lnTo>
                      <a:pt x="46577" y="23622"/>
                    </a:lnTo>
                    <a:lnTo>
                      <a:pt x="46101" y="23622"/>
                    </a:lnTo>
                    <a:cubicBezTo>
                      <a:pt x="46101" y="18479"/>
                      <a:pt x="44577" y="13716"/>
                      <a:pt x="39243" y="7429"/>
                    </a:cubicBezTo>
                    <a:cubicBezTo>
                      <a:pt x="35147" y="2381"/>
                      <a:pt x="29813" y="762"/>
                      <a:pt x="25432" y="762"/>
                    </a:cubicBezTo>
                    <a:cubicBezTo>
                      <a:pt x="22003" y="762"/>
                      <a:pt x="19431" y="1619"/>
                      <a:pt x="17050" y="5048"/>
                    </a:cubicBezTo>
                    <a:cubicBezTo>
                      <a:pt x="16193" y="6477"/>
                      <a:pt x="15716" y="8477"/>
                      <a:pt x="15716" y="10382"/>
                    </a:cubicBezTo>
                    <a:cubicBezTo>
                      <a:pt x="15716" y="20193"/>
                      <a:pt x="25527" y="21907"/>
                      <a:pt x="28670" y="22669"/>
                    </a:cubicBezTo>
                    <a:lnTo>
                      <a:pt x="32576" y="23622"/>
                    </a:lnTo>
                    <a:cubicBezTo>
                      <a:pt x="37529" y="24765"/>
                      <a:pt x="52769" y="27527"/>
                      <a:pt x="52769" y="43529"/>
                    </a:cubicBezTo>
                    <a:cubicBezTo>
                      <a:pt x="52769" y="48673"/>
                      <a:pt x="50863" y="54292"/>
                      <a:pt x="46196" y="58769"/>
                    </a:cubicBezTo>
                    <a:cubicBezTo>
                      <a:pt x="40481" y="64198"/>
                      <a:pt x="35814" y="66104"/>
                      <a:pt x="28289" y="66104"/>
                    </a:cubicBezTo>
                    <a:cubicBezTo>
                      <a:pt x="18574" y="66104"/>
                      <a:pt x="9906" y="61722"/>
                      <a:pt x="5620" y="61722"/>
                    </a:cubicBezTo>
                    <a:cubicBezTo>
                      <a:pt x="3620" y="61436"/>
                      <a:pt x="1810" y="62294"/>
                      <a:pt x="1048" y="65246"/>
                    </a:cubicBez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25" name="Freeform: Shape 16924">
                <a:extLst>
                  <a:ext uri="{FF2B5EF4-FFF2-40B4-BE49-F238E27FC236}">
                    <a16:creationId xmlns:a16="http://schemas.microsoft.com/office/drawing/2014/main" id="{756CD1FC-F753-433C-A9D9-62F9532AB911}"/>
                  </a:ext>
                </a:extLst>
              </p:cNvPr>
              <p:cNvSpPr/>
              <p:nvPr/>
            </p:nvSpPr>
            <p:spPr>
              <a:xfrm>
                <a:off x="4300727" y="5661413"/>
                <a:ext cx="52863" cy="66103"/>
              </a:xfrm>
              <a:custGeom>
                <a:avLst/>
                <a:gdLst>
                  <a:gd name="connsiteX0" fmla="*/ 1048 w 52863"/>
                  <a:gd name="connsiteY0" fmla="*/ 65246 h 66103"/>
                  <a:gd name="connsiteX1" fmla="*/ 571 w 52863"/>
                  <a:gd name="connsiteY1" fmla="*/ 65246 h 66103"/>
                  <a:gd name="connsiteX2" fmla="*/ 571 w 52863"/>
                  <a:gd name="connsiteY2" fmla="*/ 36767 h 66103"/>
                  <a:gd name="connsiteX3" fmla="*/ 1048 w 52863"/>
                  <a:gd name="connsiteY3" fmla="*/ 36767 h 66103"/>
                  <a:gd name="connsiteX4" fmla="*/ 11049 w 52863"/>
                  <a:gd name="connsiteY4" fmla="*/ 58388 h 66103"/>
                  <a:gd name="connsiteX5" fmla="*/ 26861 w 52863"/>
                  <a:gd name="connsiteY5" fmla="*/ 65342 h 66103"/>
                  <a:gd name="connsiteX6" fmla="*/ 37624 w 52863"/>
                  <a:gd name="connsiteY6" fmla="*/ 54007 h 66103"/>
                  <a:gd name="connsiteX7" fmla="*/ 23432 w 52863"/>
                  <a:gd name="connsiteY7" fmla="*/ 41529 h 66103"/>
                  <a:gd name="connsiteX8" fmla="*/ 18669 w 52863"/>
                  <a:gd name="connsiteY8" fmla="*/ 40196 h 66103"/>
                  <a:gd name="connsiteX9" fmla="*/ 0 w 52863"/>
                  <a:gd name="connsiteY9" fmla="*/ 21146 h 66103"/>
                  <a:gd name="connsiteX10" fmla="*/ 2477 w 52863"/>
                  <a:gd name="connsiteY10" fmla="*/ 11811 h 66103"/>
                  <a:gd name="connsiteX11" fmla="*/ 24765 w 52863"/>
                  <a:gd name="connsiteY11" fmla="*/ 190 h 66103"/>
                  <a:gd name="connsiteX12" fmla="*/ 33147 w 52863"/>
                  <a:gd name="connsiteY12" fmla="*/ 1715 h 66103"/>
                  <a:gd name="connsiteX13" fmla="*/ 40767 w 52863"/>
                  <a:gd name="connsiteY13" fmla="*/ 3715 h 66103"/>
                  <a:gd name="connsiteX14" fmla="*/ 46101 w 52863"/>
                  <a:gd name="connsiteY14" fmla="*/ 0 h 66103"/>
                  <a:gd name="connsiteX15" fmla="*/ 46673 w 52863"/>
                  <a:gd name="connsiteY15" fmla="*/ 0 h 66103"/>
                  <a:gd name="connsiteX16" fmla="*/ 46673 w 52863"/>
                  <a:gd name="connsiteY16" fmla="*/ 23622 h 66103"/>
                  <a:gd name="connsiteX17" fmla="*/ 46196 w 52863"/>
                  <a:gd name="connsiteY17" fmla="*/ 23622 h 66103"/>
                  <a:gd name="connsiteX18" fmla="*/ 39338 w 52863"/>
                  <a:gd name="connsiteY18" fmla="*/ 7429 h 66103"/>
                  <a:gd name="connsiteX19" fmla="*/ 25527 w 52863"/>
                  <a:gd name="connsiteY19" fmla="*/ 762 h 66103"/>
                  <a:gd name="connsiteX20" fmla="*/ 17145 w 52863"/>
                  <a:gd name="connsiteY20" fmla="*/ 5048 h 66103"/>
                  <a:gd name="connsiteX21" fmla="*/ 15812 w 52863"/>
                  <a:gd name="connsiteY21" fmla="*/ 10382 h 66103"/>
                  <a:gd name="connsiteX22" fmla="*/ 28766 w 52863"/>
                  <a:gd name="connsiteY22" fmla="*/ 22669 h 66103"/>
                  <a:gd name="connsiteX23" fmla="*/ 32671 w 52863"/>
                  <a:gd name="connsiteY23" fmla="*/ 23622 h 66103"/>
                  <a:gd name="connsiteX24" fmla="*/ 52864 w 52863"/>
                  <a:gd name="connsiteY24" fmla="*/ 43529 h 66103"/>
                  <a:gd name="connsiteX25" fmla="*/ 46292 w 52863"/>
                  <a:gd name="connsiteY25" fmla="*/ 58769 h 66103"/>
                  <a:gd name="connsiteX26" fmla="*/ 28385 w 52863"/>
                  <a:gd name="connsiteY26" fmla="*/ 66104 h 66103"/>
                  <a:gd name="connsiteX27" fmla="*/ 5715 w 52863"/>
                  <a:gd name="connsiteY27" fmla="*/ 61722 h 66103"/>
                  <a:gd name="connsiteX28" fmla="*/ 1048 w 52863"/>
                  <a:gd name="connsiteY28" fmla="*/ 65246 h 6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2863" h="66103">
                    <a:moveTo>
                      <a:pt x="1048" y="65246"/>
                    </a:moveTo>
                    <a:lnTo>
                      <a:pt x="571" y="65246"/>
                    </a:lnTo>
                    <a:lnTo>
                      <a:pt x="571" y="36767"/>
                    </a:lnTo>
                    <a:lnTo>
                      <a:pt x="1048" y="36767"/>
                    </a:lnTo>
                    <a:cubicBezTo>
                      <a:pt x="1048" y="45053"/>
                      <a:pt x="5239" y="52959"/>
                      <a:pt x="11049" y="58388"/>
                    </a:cubicBezTo>
                    <a:cubicBezTo>
                      <a:pt x="15621" y="62675"/>
                      <a:pt x="21336" y="65342"/>
                      <a:pt x="26861" y="65342"/>
                    </a:cubicBezTo>
                    <a:cubicBezTo>
                      <a:pt x="35433" y="65342"/>
                      <a:pt x="37624" y="58293"/>
                      <a:pt x="37624" y="54007"/>
                    </a:cubicBezTo>
                    <a:cubicBezTo>
                      <a:pt x="37624" y="45339"/>
                      <a:pt x="28861" y="42958"/>
                      <a:pt x="23432" y="41529"/>
                    </a:cubicBezTo>
                    <a:lnTo>
                      <a:pt x="18669" y="40196"/>
                    </a:lnTo>
                    <a:cubicBezTo>
                      <a:pt x="9906" y="37814"/>
                      <a:pt x="0" y="33052"/>
                      <a:pt x="0" y="21146"/>
                    </a:cubicBezTo>
                    <a:cubicBezTo>
                      <a:pt x="0" y="18002"/>
                      <a:pt x="857" y="14669"/>
                      <a:pt x="2477" y="11811"/>
                    </a:cubicBezTo>
                    <a:cubicBezTo>
                      <a:pt x="5620" y="6286"/>
                      <a:pt x="15812" y="190"/>
                      <a:pt x="24765" y="190"/>
                    </a:cubicBezTo>
                    <a:cubicBezTo>
                      <a:pt x="28575" y="190"/>
                      <a:pt x="31147" y="952"/>
                      <a:pt x="33147" y="1715"/>
                    </a:cubicBezTo>
                    <a:cubicBezTo>
                      <a:pt x="35624" y="2667"/>
                      <a:pt x="37624" y="3715"/>
                      <a:pt x="40767" y="3715"/>
                    </a:cubicBezTo>
                    <a:cubicBezTo>
                      <a:pt x="43339" y="3715"/>
                      <a:pt x="45911" y="3334"/>
                      <a:pt x="46101" y="0"/>
                    </a:cubicBezTo>
                    <a:lnTo>
                      <a:pt x="46673" y="0"/>
                    </a:lnTo>
                    <a:lnTo>
                      <a:pt x="46673" y="23622"/>
                    </a:lnTo>
                    <a:lnTo>
                      <a:pt x="46196" y="23622"/>
                    </a:lnTo>
                    <a:cubicBezTo>
                      <a:pt x="46196" y="18479"/>
                      <a:pt x="44672" y="13716"/>
                      <a:pt x="39338" y="7429"/>
                    </a:cubicBezTo>
                    <a:cubicBezTo>
                      <a:pt x="35243" y="2381"/>
                      <a:pt x="29909" y="762"/>
                      <a:pt x="25527" y="762"/>
                    </a:cubicBezTo>
                    <a:cubicBezTo>
                      <a:pt x="22098" y="762"/>
                      <a:pt x="19526" y="1619"/>
                      <a:pt x="17145" y="5048"/>
                    </a:cubicBezTo>
                    <a:cubicBezTo>
                      <a:pt x="16193" y="6477"/>
                      <a:pt x="15812" y="8477"/>
                      <a:pt x="15812" y="10382"/>
                    </a:cubicBezTo>
                    <a:cubicBezTo>
                      <a:pt x="15812" y="20193"/>
                      <a:pt x="25622" y="21907"/>
                      <a:pt x="28766" y="22669"/>
                    </a:cubicBezTo>
                    <a:lnTo>
                      <a:pt x="32671" y="23622"/>
                    </a:lnTo>
                    <a:cubicBezTo>
                      <a:pt x="37624" y="24765"/>
                      <a:pt x="52864" y="27527"/>
                      <a:pt x="52864" y="43529"/>
                    </a:cubicBezTo>
                    <a:cubicBezTo>
                      <a:pt x="52864" y="48673"/>
                      <a:pt x="50959" y="54292"/>
                      <a:pt x="46292" y="58769"/>
                    </a:cubicBezTo>
                    <a:cubicBezTo>
                      <a:pt x="40577" y="64198"/>
                      <a:pt x="35909" y="66104"/>
                      <a:pt x="28385" y="66104"/>
                    </a:cubicBezTo>
                    <a:cubicBezTo>
                      <a:pt x="18669" y="66104"/>
                      <a:pt x="10001" y="61722"/>
                      <a:pt x="5715" y="61722"/>
                    </a:cubicBezTo>
                    <a:cubicBezTo>
                      <a:pt x="3620" y="61436"/>
                      <a:pt x="1810" y="62294"/>
                      <a:pt x="1048" y="65246"/>
                    </a:cubicBez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926" name="Graphic 1">
                <a:extLst>
                  <a:ext uri="{FF2B5EF4-FFF2-40B4-BE49-F238E27FC236}">
                    <a16:creationId xmlns:a16="http://schemas.microsoft.com/office/drawing/2014/main" id="{C37FF0B2-AEF0-4A81-9E8D-81493F487FDA}"/>
                  </a:ext>
                </a:extLst>
              </p:cNvPr>
              <p:cNvGrpSpPr/>
              <p:nvPr/>
            </p:nvGrpSpPr>
            <p:grpSpPr>
              <a:xfrm>
                <a:off x="3892200" y="5555590"/>
                <a:ext cx="456437" cy="167830"/>
                <a:chOff x="3892200" y="5555590"/>
                <a:chExt cx="456437" cy="167830"/>
              </a:xfrm>
              <a:solidFill>
                <a:srgbClr val="FFFFFF"/>
              </a:solidFill>
            </p:grpSpPr>
            <p:grpSp>
              <p:nvGrpSpPr>
                <p:cNvPr id="16927" name="Graphic 1">
                  <a:extLst>
                    <a:ext uri="{FF2B5EF4-FFF2-40B4-BE49-F238E27FC236}">
                      <a16:creationId xmlns:a16="http://schemas.microsoft.com/office/drawing/2014/main" id="{E3EFD0C2-ED54-427D-A0C8-D4459D21F9FE}"/>
                    </a:ext>
                  </a:extLst>
                </p:cNvPr>
                <p:cNvGrpSpPr/>
                <p:nvPr/>
              </p:nvGrpSpPr>
              <p:grpSpPr>
                <a:xfrm>
                  <a:off x="3957065" y="5555590"/>
                  <a:ext cx="55625" cy="68770"/>
                  <a:chOff x="3957065" y="5555590"/>
                  <a:chExt cx="55625" cy="68770"/>
                </a:xfrm>
                <a:solidFill>
                  <a:srgbClr val="FFFFFF"/>
                </a:solidFill>
              </p:grpSpPr>
              <p:sp>
                <p:nvSpPr>
                  <p:cNvPr id="16961" name="Freeform: Shape 16960">
                    <a:extLst>
                      <a:ext uri="{FF2B5EF4-FFF2-40B4-BE49-F238E27FC236}">
                        <a16:creationId xmlns:a16="http://schemas.microsoft.com/office/drawing/2014/main" id="{A062528B-2BB9-4823-A07F-432351CE1FB7}"/>
                      </a:ext>
                    </a:extLst>
                  </p:cNvPr>
                  <p:cNvSpPr/>
                  <p:nvPr/>
                </p:nvSpPr>
                <p:spPr>
                  <a:xfrm>
                    <a:off x="3958303" y="5556828"/>
                    <a:ext cx="52768" cy="66103"/>
                  </a:xfrm>
                  <a:custGeom>
                    <a:avLst/>
                    <a:gdLst>
                      <a:gd name="connsiteX0" fmla="*/ 1048 w 52768"/>
                      <a:gd name="connsiteY0" fmla="*/ 65437 h 66103"/>
                      <a:gd name="connsiteX1" fmla="*/ 571 w 52768"/>
                      <a:gd name="connsiteY1" fmla="*/ 65437 h 66103"/>
                      <a:gd name="connsiteX2" fmla="*/ 571 w 52768"/>
                      <a:gd name="connsiteY2" fmla="*/ 36957 h 66103"/>
                      <a:gd name="connsiteX3" fmla="*/ 1048 w 52768"/>
                      <a:gd name="connsiteY3" fmla="*/ 36957 h 66103"/>
                      <a:gd name="connsiteX4" fmla="*/ 11049 w 52768"/>
                      <a:gd name="connsiteY4" fmla="*/ 58579 h 66103"/>
                      <a:gd name="connsiteX5" fmla="*/ 26861 w 52768"/>
                      <a:gd name="connsiteY5" fmla="*/ 65437 h 66103"/>
                      <a:gd name="connsiteX6" fmla="*/ 37624 w 52768"/>
                      <a:gd name="connsiteY6" fmla="*/ 54102 h 66103"/>
                      <a:gd name="connsiteX7" fmla="*/ 23431 w 52768"/>
                      <a:gd name="connsiteY7" fmla="*/ 41624 h 66103"/>
                      <a:gd name="connsiteX8" fmla="*/ 18669 w 52768"/>
                      <a:gd name="connsiteY8" fmla="*/ 40291 h 66103"/>
                      <a:gd name="connsiteX9" fmla="*/ 0 w 52768"/>
                      <a:gd name="connsiteY9" fmla="*/ 21241 h 66103"/>
                      <a:gd name="connsiteX10" fmla="*/ 2476 w 52768"/>
                      <a:gd name="connsiteY10" fmla="*/ 11906 h 66103"/>
                      <a:gd name="connsiteX11" fmla="*/ 24670 w 52768"/>
                      <a:gd name="connsiteY11" fmla="*/ 191 h 66103"/>
                      <a:gd name="connsiteX12" fmla="*/ 33052 w 52768"/>
                      <a:gd name="connsiteY12" fmla="*/ 1715 h 66103"/>
                      <a:gd name="connsiteX13" fmla="*/ 40672 w 52768"/>
                      <a:gd name="connsiteY13" fmla="*/ 3715 h 66103"/>
                      <a:gd name="connsiteX14" fmla="*/ 46006 w 52768"/>
                      <a:gd name="connsiteY14" fmla="*/ 0 h 66103"/>
                      <a:gd name="connsiteX15" fmla="*/ 46577 w 52768"/>
                      <a:gd name="connsiteY15" fmla="*/ 0 h 66103"/>
                      <a:gd name="connsiteX16" fmla="*/ 46577 w 52768"/>
                      <a:gd name="connsiteY16" fmla="*/ 23622 h 66103"/>
                      <a:gd name="connsiteX17" fmla="*/ 46101 w 52768"/>
                      <a:gd name="connsiteY17" fmla="*/ 23622 h 66103"/>
                      <a:gd name="connsiteX18" fmla="*/ 39243 w 52768"/>
                      <a:gd name="connsiteY18" fmla="*/ 7429 h 66103"/>
                      <a:gd name="connsiteX19" fmla="*/ 25432 w 52768"/>
                      <a:gd name="connsiteY19" fmla="*/ 762 h 66103"/>
                      <a:gd name="connsiteX20" fmla="*/ 17050 w 52768"/>
                      <a:gd name="connsiteY20" fmla="*/ 5048 h 66103"/>
                      <a:gd name="connsiteX21" fmla="*/ 15716 w 52768"/>
                      <a:gd name="connsiteY21" fmla="*/ 10382 h 66103"/>
                      <a:gd name="connsiteX22" fmla="*/ 28670 w 52768"/>
                      <a:gd name="connsiteY22" fmla="*/ 22670 h 66103"/>
                      <a:gd name="connsiteX23" fmla="*/ 32575 w 52768"/>
                      <a:gd name="connsiteY23" fmla="*/ 23622 h 66103"/>
                      <a:gd name="connsiteX24" fmla="*/ 52768 w 52768"/>
                      <a:gd name="connsiteY24" fmla="*/ 43529 h 66103"/>
                      <a:gd name="connsiteX25" fmla="*/ 46196 w 52768"/>
                      <a:gd name="connsiteY25" fmla="*/ 58769 h 66103"/>
                      <a:gd name="connsiteX26" fmla="*/ 28289 w 52768"/>
                      <a:gd name="connsiteY26" fmla="*/ 66104 h 66103"/>
                      <a:gd name="connsiteX27" fmla="*/ 5620 w 52768"/>
                      <a:gd name="connsiteY27" fmla="*/ 61627 h 66103"/>
                      <a:gd name="connsiteX28" fmla="*/ 1048 w 52768"/>
                      <a:gd name="connsiteY28" fmla="*/ 65437 h 6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8" h="66103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244"/>
                          <a:pt x="5239" y="53150"/>
                          <a:pt x="11049" y="58579"/>
                        </a:cubicBezTo>
                        <a:cubicBezTo>
                          <a:pt x="15621" y="62865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388"/>
                          <a:pt x="37624" y="54102"/>
                        </a:cubicBezTo>
                        <a:cubicBezTo>
                          <a:pt x="37624" y="45434"/>
                          <a:pt x="28861" y="43053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9906" y="37910"/>
                          <a:pt x="0" y="33147"/>
                          <a:pt x="0" y="21241"/>
                        </a:cubicBezTo>
                        <a:cubicBezTo>
                          <a:pt x="0" y="18098"/>
                          <a:pt x="857" y="14859"/>
                          <a:pt x="2476" y="11906"/>
                        </a:cubicBezTo>
                        <a:cubicBezTo>
                          <a:pt x="5620" y="6382"/>
                          <a:pt x="15812" y="191"/>
                          <a:pt x="24670" y="191"/>
                        </a:cubicBezTo>
                        <a:cubicBezTo>
                          <a:pt x="28575" y="191"/>
                          <a:pt x="31051" y="952"/>
                          <a:pt x="33052" y="1715"/>
                        </a:cubicBezTo>
                        <a:cubicBezTo>
                          <a:pt x="35528" y="2667"/>
                          <a:pt x="37529" y="3715"/>
                          <a:pt x="40672" y="3715"/>
                        </a:cubicBezTo>
                        <a:cubicBezTo>
                          <a:pt x="43243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9"/>
                          <a:pt x="44577" y="13716"/>
                          <a:pt x="39243" y="7429"/>
                        </a:cubicBezTo>
                        <a:cubicBezTo>
                          <a:pt x="35147" y="2381"/>
                          <a:pt x="29908" y="762"/>
                          <a:pt x="25432" y="762"/>
                        </a:cubicBezTo>
                        <a:cubicBezTo>
                          <a:pt x="22003" y="762"/>
                          <a:pt x="19431" y="1619"/>
                          <a:pt x="17050" y="5048"/>
                        </a:cubicBezTo>
                        <a:cubicBezTo>
                          <a:pt x="16097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7" y="21908"/>
                          <a:pt x="28670" y="22670"/>
                        </a:cubicBezTo>
                        <a:lnTo>
                          <a:pt x="32575" y="23622"/>
                        </a:lnTo>
                        <a:cubicBezTo>
                          <a:pt x="37529" y="24765"/>
                          <a:pt x="52768" y="27623"/>
                          <a:pt x="52768" y="43529"/>
                        </a:cubicBezTo>
                        <a:cubicBezTo>
                          <a:pt x="52768" y="48673"/>
                          <a:pt x="50863" y="54293"/>
                          <a:pt x="46196" y="58769"/>
                        </a:cubicBezTo>
                        <a:cubicBezTo>
                          <a:pt x="40481" y="64199"/>
                          <a:pt x="35814" y="66104"/>
                          <a:pt x="28289" y="66104"/>
                        </a:cubicBezTo>
                        <a:cubicBezTo>
                          <a:pt x="18574" y="66104"/>
                          <a:pt x="9906" y="61627"/>
                          <a:pt x="5620" y="61627"/>
                        </a:cubicBezTo>
                        <a:cubicBezTo>
                          <a:pt x="3715" y="61627"/>
                          <a:pt x="1810" y="62484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62" name="Freeform: Shape 16961">
                    <a:extLst>
                      <a:ext uri="{FF2B5EF4-FFF2-40B4-BE49-F238E27FC236}">
                        <a16:creationId xmlns:a16="http://schemas.microsoft.com/office/drawing/2014/main" id="{0F5A092D-C88A-45CD-B355-5FEE5EF8CE4C}"/>
                      </a:ext>
                    </a:extLst>
                  </p:cNvPr>
                  <p:cNvSpPr/>
                  <p:nvPr/>
                </p:nvSpPr>
                <p:spPr>
                  <a:xfrm>
                    <a:off x="3957065" y="5555590"/>
                    <a:ext cx="55625" cy="68770"/>
                  </a:xfrm>
                  <a:custGeom>
                    <a:avLst/>
                    <a:gdLst>
                      <a:gd name="connsiteX0" fmla="*/ 29623 w 55625"/>
                      <a:gd name="connsiteY0" fmla="*/ 68771 h 68770"/>
                      <a:gd name="connsiteX1" fmla="*/ 6953 w 55625"/>
                      <a:gd name="connsiteY1" fmla="*/ 64294 h 68770"/>
                      <a:gd name="connsiteX2" fmla="*/ 6953 w 55625"/>
                      <a:gd name="connsiteY2" fmla="*/ 64294 h 68770"/>
                      <a:gd name="connsiteX3" fmla="*/ 3620 w 55625"/>
                      <a:gd name="connsiteY3" fmla="*/ 67056 h 68770"/>
                      <a:gd name="connsiteX4" fmla="*/ 3620 w 55625"/>
                      <a:gd name="connsiteY4" fmla="*/ 67056 h 68770"/>
                      <a:gd name="connsiteX5" fmla="*/ 3334 w 55625"/>
                      <a:gd name="connsiteY5" fmla="*/ 68104 h 68770"/>
                      <a:gd name="connsiteX6" fmla="*/ 2286 w 55625"/>
                      <a:gd name="connsiteY6" fmla="*/ 68104 h 68770"/>
                      <a:gd name="connsiteX7" fmla="*/ 381 w 55625"/>
                      <a:gd name="connsiteY7" fmla="*/ 68104 h 68770"/>
                      <a:gd name="connsiteX8" fmla="*/ 381 w 55625"/>
                      <a:gd name="connsiteY8" fmla="*/ 36862 h 68770"/>
                      <a:gd name="connsiteX9" fmla="*/ 1810 w 55625"/>
                      <a:gd name="connsiteY9" fmla="*/ 36862 h 68770"/>
                      <a:gd name="connsiteX10" fmla="*/ 3715 w 55625"/>
                      <a:gd name="connsiteY10" fmla="*/ 36862 h 68770"/>
                      <a:gd name="connsiteX11" fmla="*/ 3715 w 55625"/>
                      <a:gd name="connsiteY11" fmla="*/ 38195 h 68770"/>
                      <a:gd name="connsiteX12" fmla="*/ 13335 w 55625"/>
                      <a:gd name="connsiteY12" fmla="*/ 58769 h 68770"/>
                      <a:gd name="connsiteX13" fmla="*/ 13335 w 55625"/>
                      <a:gd name="connsiteY13" fmla="*/ 58769 h 68770"/>
                      <a:gd name="connsiteX14" fmla="*/ 28194 w 55625"/>
                      <a:gd name="connsiteY14" fmla="*/ 65342 h 68770"/>
                      <a:gd name="connsiteX15" fmla="*/ 28194 w 55625"/>
                      <a:gd name="connsiteY15" fmla="*/ 65342 h 68770"/>
                      <a:gd name="connsiteX16" fmla="*/ 37624 w 55625"/>
                      <a:gd name="connsiteY16" fmla="*/ 55340 h 68770"/>
                      <a:gd name="connsiteX17" fmla="*/ 37624 w 55625"/>
                      <a:gd name="connsiteY17" fmla="*/ 55340 h 68770"/>
                      <a:gd name="connsiteX18" fmla="*/ 24479 w 55625"/>
                      <a:gd name="connsiteY18" fmla="*/ 44196 h 68770"/>
                      <a:gd name="connsiteX19" fmla="*/ 24479 w 55625"/>
                      <a:gd name="connsiteY19" fmla="*/ 44196 h 68770"/>
                      <a:gd name="connsiteX20" fmla="*/ 19717 w 55625"/>
                      <a:gd name="connsiteY20" fmla="*/ 42863 h 68770"/>
                      <a:gd name="connsiteX21" fmla="*/ 0 w 55625"/>
                      <a:gd name="connsiteY21" fmla="*/ 22479 h 68770"/>
                      <a:gd name="connsiteX22" fmla="*/ 0 w 55625"/>
                      <a:gd name="connsiteY22" fmla="*/ 22479 h 68770"/>
                      <a:gd name="connsiteX23" fmla="*/ 2667 w 55625"/>
                      <a:gd name="connsiteY23" fmla="*/ 12478 h 68770"/>
                      <a:gd name="connsiteX24" fmla="*/ 2667 w 55625"/>
                      <a:gd name="connsiteY24" fmla="*/ 12478 h 68770"/>
                      <a:gd name="connsiteX25" fmla="*/ 26098 w 55625"/>
                      <a:gd name="connsiteY25" fmla="*/ 95 h 68770"/>
                      <a:gd name="connsiteX26" fmla="*/ 26098 w 55625"/>
                      <a:gd name="connsiteY26" fmla="*/ 95 h 68770"/>
                      <a:gd name="connsiteX27" fmla="*/ 35052 w 55625"/>
                      <a:gd name="connsiteY27" fmla="*/ 1715 h 68770"/>
                      <a:gd name="connsiteX28" fmla="*/ 35052 w 55625"/>
                      <a:gd name="connsiteY28" fmla="*/ 1715 h 68770"/>
                      <a:gd name="connsiteX29" fmla="*/ 42196 w 55625"/>
                      <a:gd name="connsiteY29" fmla="*/ 3619 h 68770"/>
                      <a:gd name="connsiteX30" fmla="*/ 42196 w 55625"/>
                      <a:gd name="connsiteY30" fmla="*/ 3619 h 68770"/>
                      <a:gd name="connsiteX31" fmla="*/ 46196 w 55625"/>
                      <a:gd name="connsiteY31" fmla="*/ 1238 h 68770"/>
                      <a:gd name="connsiteX32" fmla="*/ 46196 w 55625"/>
                      <a:gd name="connsiteY32" fmla="*/ 1238 h 68770"/>
                      <a:gd name="connsiteX33" fmla="*/ 46291 w 55625"/>
                      <a:gd name="connsiteY33" fmla="*/ 0 h 68770"/>
                      <a:gd name="connsiteX34" fmla="*/ 47530 w 55625"/>
                      <a:gd name="connsiteY34" fmla="*/ 0 h 68770"/>
                      <a:gd name="connsiteX35" fmla="*/ 49530 w 55625"/>
                      <a:gd name="connsiteY35" fmla="*/ 0 h 68770"/>
                      <a:gd name="connsiteX36" fmla="*/ 49530 w 55625"/>
                      <a:gd name="connsiteY36" fmla="*/ 26384 h 68770"/>
                      <a:gd name="connsiteX37" fmla="*/ 48101 w 55625"/>
                      <a:gd name="connsiteY37" fmla="*/ 26384 h 68770"/>
                      <a:gd name="connsiteX38" fmla="*/ 46196 w 55625"/>
                      <a:gd name="connsiteY38" fmla="*/ 26384 h 68770"/>
                      <a:gd name="connsiteX39" fmla="*/ 46196 w 55625"/>
                      <a:gd name="connsiteY39" fmla="*/ 25051 h 68770"/>
                      <a:gd name="connsiteX40" fmla="*/ 39719 w 55625"/>
                      <a:gd name="connsiteY40" fmla="*/ 9715 h 68770"/>
                      <a:gd name="connsiteX41" fmla="*/ 39719 w 55625"/>
                      <a:gd name="connsiteY41" fmla="*/ 9715 h 68770"/>
                      <a:gd name="connsiteX42" fmla="*/ 26956 w 55625"/>
                      <a:gd name="connsiteY42" fmla="*/ 3524 h 68770"/>
                      <a:gd name="connsiteX43" fmla="*/ 26956 w 55625"/>
                      <a:gd name="connsiteY43" fmla="*/ 3524 h 68770"/>
                      <a:gd name="connsiteX44" fmla="*/ 19717 w 55625"/>
                      <a:gd name="connsiteY44" fmla="*/ 7144 h 68770"/>
                      <a:gd name="connsiteX45" fmla="*/ 19717 w 55625"/>
                      <a:gd name="connsiteY45" fmla="*/ 7144 h 68770"/>
                      <a:gd name="connsiteX46" fmla="*/ 18669 w 55625"/>
                      <a:gd name="connsiteY46" fmla="*/ 11716 h 68770"/>
                      <a:gd name="connsiteX47" fmla="*/ 18669 w 55625"/>
                      <a:gd name="connsiteY47" fmla="*/ 11716 h 68770"/>
                      <a:gd name="connsiteX48" fmla="*/ 30480 w 55625"/>
                      <a:gd name="connsiteY48" fmla="*/ 22669 h 68770"/>
                      <a:gd name="connsiteX49" fmla="*/ 30480 w 55625"/>
                      <a:gd name="connsiteY49" fmla="*/ 22669 h 68770"/>
                      <a:gd name="connsiteX50" fmla="*/ 34385 w 55625"/>
                      <a:gd name="connsiteY50" fmla="*/ 23527 h 68770"/>
                      <a:gd name="connsiteX51" fmla="*/ 55626 w 55625"/>
                      <a:gd name="connsiteY51" fmla="*/ 44863 h 68770"/>
                      <a:gd name="connsiteX52" fmla="*/ 55626 w 55625"/>
                      <a:gd name="connsiteY52" fmla="*/ 44863 h 68770"/>
                      <a:gd name="connsiteX53" fmla="*/ 48578 w 55625"/>
                      <a:gd name="connsiteY53" fmla="*/ 61055 h 68770"/>
                      <a:gd name="connsiteX54" fmla="*/ 48578 w 55625"/>
                      <a:gd name="connsiteY54" fmla="*/ 61055 h 68770"/>
                      <a:gd name="connsiteX55" fmla="*/ 30004 w 55625"/>
                      <a:gd name="connsiteY55" fmla="*/ 68771 h 68770"/>
                      <a:gd name="connsiteX56" fmla="*/ 30004 w 55625"/>
                      <a:gd name="connsiteY56" fmla="*/ 68771 h 68770"/>
                      <a:gd name="connsiteX57" fmla="*/ 29623 w 55625"/>
                      <a:gd name="connsiteY57" fmla="*/ 68771 h 68770"/>
                      <a:gd name="connsiteX58" fmla="*/ 29623 w 55625"/>
                      <a:gd name="connsiteY58" fmla="*/ 68771 h 68770"/>
                      <a:gd name="connsiteX59" fmla="*/ 4953 w 55625"/>
                      <a:gd name="connsiteY59" fmla="*/ 13811 h 68770"/>
                      <a:gd name="connsiteX60" fmla="*/ 2667 w 55625"/>
                      <a:gd name="connsiteY60" fmla="*/ 22479 h 68770"/>
                      <a:gd name="connsiteX61" fmla="*/ 2667 w 55625"/>
                      <a:gd name="connsiteY61" fmla="*/ 22479 h 68770"/>
                      <a:gd name="connsiteX62" fmla="*/ 20288 w 55625"/>
                      <a:gd name="connsiteY62" fmla="*/ 40196 h 68770"/>
                      <a:gd name="connsiteX63" fmla="*/ 20288 w 55625"/>
                      <a:gd name="connsiteY63" fmla="*/ 40196 h 68770"/>
                      <a:gd name="connsiteX64" fmla="*/ 25051 w 55625"/>
                      <a:gd name="connsiteY64" fmla="*/ 41529 h 68770"/>
                      <a:gd name="connsiteX65" fmla="*/ 40196 w 55625"/>
                      <a:gd name="connsiteY65" fmla="*/ 55340 h 68770"/>
                      <a:gd name="connsiteX66" fmla="*/ 40196 w 55625"/>
                      <a:gd name="connsiteY66" fmla="*/ 55340 h 68770"/>
                      <a:gd name="connsiteX67" fmla="*/ 36100 w 55625"/>
                      <a:gd name="connsiteY67" fmla="*/ 65246 h 68770"/>
                      <a:gd name="connsiteX68" fmla="*/ 36100 w 55625"/>
                      <a:gd name="connsiteY68" fmla="*/ 65246 h 68770"/>
                      <a:gd name="connsiteX69" fmla="*/ 46482 w 55625"/>
                      <a:gd name="connsiteY69" fmla="*/ 58960 h 68770"/>
                      <a:gd name="connsiteX70" fmla="*/ 46482 w 55625"/>
                      <a:gd name="connsiteY70" fmla="*/ 58960 h 68770"/>
                      <a:gd name="connsiteX71" fmla="*/ 52673 w 55625"/>
                      <a:gd name="connsiteY71" fmla="*/ 44767 h 68770"/>
                      <a:gd name="connsiteX72" fmla="*/ 52673 w 55625"/>
                      <a:gd name="connsiteY72" fmla="*/ 44767 h 68770"/>
                      <a:gd name="connsiteX73" fmla="*/ 33528 w 55625"/>
                      <a:gd name="connsiteY73" fmla="*/ 26194 h 68770"/>
                      <a:gd name="connsiteX74" fmla="*/ 33528 w 55625"/>
                      <a:gd name="connsiteY74" fmla="*/ 26194 h 68770"/>
                      <a:gd name="connsiteX75" fmla="*/ 29623 w 55625"/>
                      <a:gd name="connsiteY75" fmla="*/ 25336 h 68770"/>
                      <a:gd name="connsiteX76" fmla="*/ 15621 w 55625"/>
                      <a:gd name="connsiteY76" fmla="*/ 11716 h 68770"/>
                      <a:gd name="connsiteX77" fmla="*/ 15621 w 55625"/>
                      <a:gd name="connsiteY77" fmla="*/ 11716 h 68770"/>
                      <a:gd name="connsiteX78" fmla="*/ 17145 w 55625"/>
                      <a:gd name="connsiteY78" fmla="*/ 5525 h 68770"/>
                      <a:gd name="connsiteX79" fmla="*/ 17145 w 55625"/>
                      <a:gd name="connsiteY79" fmla="*/ 5525 h 68770"/>
                      <a:gd name="connsiteX80" fmla="*/ 18097 w 55625"/>
                      <a:gd name="connsiteY80" fmla="*/ 4286 h 68770"/>
                      <a:gd name="connsiteX81" fmla="*/ 18097 w 55625"/>
                      <a:gd name="connsiteY81" fmla="*/ 4286 h 68770"/>
                      <a:gd name="connsiteX82" fmla="*/ 4953 w 55625"/>
                      <a:gd name="connsiteY82" fmla="*/ 13811 h 68770"/>
                      <a:gd name="connsiteX83" fmla="*/ 4953 w 55625"/>
                      <a:gd name="connsiteY83" fmla="*/ 13811 h 68770"/>
                      <a:gd name="connsiteX84" fmla="*/ 6953 w 55625"/>
                      <a:gd name="connsiteY84" fmla="*/ 61531 h 68770"/>
                      <a:gd name="connsiteX85" fmla="*/ 14097 w 55625"/>
                      <a:gd name="connsiteY85" fmla="*/ 63056 h 68770"/>
                      <a:gd name="connsiteX86" fmla="*/ 14097 w 55625"/>
                      <a:gd name="connsiteY86" fmla="*/ 63056 h 68770"/>
                      <a:gd name="connsiteX87" fmla="*/ 11430 w 55625"/>
                      <a:gd name="connsiteY87" fmla="*/ 60769 h 68770"/>
                      <a:gd name="connsiteX88" fmla="*/ 11430 w 55625"/>
                      <a:gd name="connsiteY88" fmla="*/ 60769 h 68770"/>
                      <a:gd name="connsiteX89" fmla="*/ 3238 w 55625"/>
                      <a:gd name="connsiteY89" fmla="*/ 49149 h 68770"/>
                      <a:gd name="connsiteX90" fmla="*/ 3238 w 55625"/>
                      <a:gd name="connsiteY90" fmla="*/ 49149 h 68770"/>
                      <a:gd name="connsiteX91" fmla="*/ 3238 w 55625"/>
                      <a:gd name="connsiteY91" fmla="*/ 62675 h 68770"/>
                      <a:gd name="connsiteX92" fmla="*/ 6763 w 55625"/>
                      <a:gd name="connsiteY92" fmla="*/ 61436 h 68770"/>
                      <a:gd name="connsiteX93" fmla="*/ 6763 w 55625"/>
                      <a:gd name="connsiteY93" fmla="*/ 61436 h 68770"/>
                      <a:gd name="connsiteX94" fmla="*/ 6953 w 55625"/>
                      <a:gd name="connsiteY94" fmla="*/ 61531 h 68770"/>
                      <a:gd name="connsiteX95" fmla="*/ 6953 w 55625"/>
                      <a:gd name="connsiteY95" fmla="*/ 61531 h 68770"/>
                      <a:gd name="connsiteX96" fmla="*/ 41720 w 55625"/>
                      <a:gd name="connsiteY96" fmla="*/ 7810 h 68770"/>
                      <a:gd name="connsiteX97" fmla="*/ 46577 w 55625"/>
                      <a:gd name="connsiteY97" fmla="*/ 15050 h 68770"/>
                      <a:gd name="connsiteX98" fmla="*/ 46577 w 55625"/>
                      <a:gd name="connsiteY98" fmla="*/ 15050 h 68770"/>
                      <a:gd name="connsiteX99" fmla="*/ 46577 w 55625"/>
                      <a:gd name="connsiteY99" fmla="*/ 5334 h 68770"/>
                      <a:gd name="connsiteX100" fmla="*/ 42005 w 55625"/>
                      <a:gd name="connsiteY100" fmla="*/ 6382 h 68770"/>
                      <a:gd name="connsiteX101" fmla="*/ 42005 w 55625"/>
                      <a:gd name="connsiteY101" fmla="*/ 6382 h 68770"/>
                      <a:gd name="connsiteX102" fmla="*/ 40291 w 55625"/>
                      <a:gd name="connsiteY102" fmla="*/ 6286 h 68770"/>
                      <a:gd name="connsiteX103" fmla="*/ 40291 w 55625"/>
                      <a:gd name="connsiteY103" fmla="*/ 6286 h 68770"/>
                      <a:gd name="connsiteX104" fmla="*/ 41720 w 55625"/>
                      <a:gd name="connsiteY104" fmla="*/ 7810 h 68770"/>
                      <a:gd name="connsiteX105" fmla="*/ 41720 w 55625"/>
                      <a:gd name="connsiteY105" fmla="*/ 7810 h 68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625" h="68770">
                        <a:moveTo>
                          <a:pt x="29623" y="68771"/>
                        </a:moveTo>
                        <a:cubicBezTo>
                          <a:pt x="19526" y="68771"/>
                          <a:pt x="10573" y="64198"/>
                          <a:pt x="6953" y="64294"/>
                        </a:cubicBezTo>
                        <a:lnTo>
                          <a:pt x="6953" y="64294"/>
                        </a:lnTo>
                        <a:cubicBezTo>
                          <a:pt x="5239" y="64389"/>
                          <a:pt x="4381" y="64579"/>
                          <a:pt x="3620" y="67056"/>
                        </a:cubicBezTo>
                        <a:lnTo>
                          <a:pt x="3620" y="67056"/>
                        </a:lnTo>
                        <a:lnTo>
                          <a:pt x="3334" y="68104"/>
                        </a:lnTo>
                        <a:lnTo>
                          <a:pt x="2286" y="68104"/>
                        </a:lnTo>
                        <a:lnTo>
                          <a:pt x="381" y="68104"/>
                        </a:lnTo>
                        <a:lnTo>
                          <a:pt x="381" y="36862"/>
                        </a:lnTo>
                        <a:lnTo>
                          <a:pt x="1810" y="36862"/>
                        </a:lnTo>
                        <a:lnTo>
                          <a:pt x="3715" y="36862"/>
                        </a:lnTo>
                        <a:lnTo>
                          <a:pt x="3715" y="38195"/>
                        </a:lnTo>
                        <a:cubicBezTo>
                          <a:pt x="3715" y="45910"/>
                          <a:pt x="7715" y="53626"/>
                          <a:pt x="13335" y="58769"/>
                        </a:cubicBezTo>
                        <a:lnTo>
                          <a:pt x="13335" y="58769"/>
                        </a:lnTo>
                        <a:cubicBezTo>
                          <a:pt x="17716" y="62865"/>
                          <a:pt x="23146" y="65342"/>
                          <a:pt x="28194" y="65342"/>
                        </a:cubicBezTo>
                        <a:lnTo>
                          <a:pt x="28194" y="65342"/>
                        </a:lnTo>
                        <a:cubicBezTo>
                          <a:pt x="35814" y="65342"/>
                          <a:pt x="37433" y="59436"/>
                          <a:pt x="37624" y="55340"/>
                        </a:cubicBezTo>
                        <a:lnTo>
                          <a:pt x="37624" y="55340"/>
                        </a:lnTo>
                        <a:cubicBezTo>
                          <a:pt x="37719" y="47911"/>
                          <a:pt x="30004" y="45720"/>
                          <a:pt x="24479" y="44196"/>
                        </a:cubicBezTo>
                        <a:lnTo>
                          <a:pt x="24479" y="44196"/>
                        </a:lnTo>
                        <a:lnTo>
                          <a:pt x="19717" y="42863"/>
                        </a:lnTo>
                        <a:cubicBezTo>
                          <a:pt x="10954" y="40481"/>
                          <a:pt x="0" y="35338"/>
                          <a:pt x="0" y="22479"/>
                        </a:cubicBezTo>
                        <a:lnTo>
                          <a:pt x="0" y="22479"/>
                        </a:lnTo>
                        <a:cubicBezTo>
                          <a:pt x="0" y="19050"/>
                          <a:pt x="857" y="15621"/>
                          <a:pt x="2667" y="12478"/>
                        </a:cubicBezTo>
                        <a:lnTo>
                          <a:pt x="2667" y="12478"/>
                        </a:lnTo>
                        <a:cubicBezTo>
                          <a:pt x="6287" y="6382"/>
                          <a:pt x="16573" y="190"/>
                          <a:pt x="26098" y="95"/>
                        </a:cubicBezTo>
                        <a:lnTo>
                          <a:pt x="26098" y="95"/>
                        </a:lnTo>
                        <a:cubicBezTo>
                          <a:pt x="30194" y="95"/>
                          <a:pt x="32861" y="952"/>
                          <a:pt x="35052" y="1715"/>
                        </a:cubicBezTo>
                        <a:lnTo>
                          <a:pt x="35052" y="1715"/>
                        </a:lnTo>
                        <a:cubicBezTo>
                          <a:pt x="37624" y="2762"/>
                          <a:pt x="39243" y="3619"/>
                          <a:pt x="42196" y="3619"/>
                        </a:cubicBezTo>
                        <a:lnTo>
                          <a:pt x="42196" y="3619"/>
                        </a:lnTo>
                        <a:cubicBezTo>
                          <a:pt x="44768" y="3429"/>
                          <a:pt x="45911" y="3429"/>
                          <a:pt x="46196" y="1238"/>
                        </a:cubicBezTo>
                        <a:lnTo>
                          <a:pt x="46196" y="1238"/>
                        </a:lnTo>
                        <a:lnTo>
                          <a:pt x="46291" y="0"/>
                        </a:lnTo>
                        <a:lnTo>
                          <a:pt x="47530" y="0"/>
                        </a:lnTo>
                        <a:lnTo>
                          <a:pt x="49530" y="0"/>
                        </a:lnTo>
                        <a:lnTo>
                          <a:pt x="49530" y="26384"/>
                        </a:lnTo>
                        <a:lnTo>
                          <a:pt x="48101" y="26384"/>
                        </a:lnTo>
                        <a:lnTo>
                          <a:pt x="46196" y="26384"/>
                        </a:lnTo>
                        <a:lnTo>
                          <a:pt x="46196" y="25051"/>
                        </a:lnTo>
                        <a:cubicBezTo>
                          <a:pt x="46196" y="20288"/>
                          <a:pt x="44863" y="15907"/>
                          <a:pt x="39719" y="9715"/>
                        </a:cubicBezTo>
                        <a:lnTo>
                          <a:pt x="39719" y="9715"/>
                        </a:lnTo>
                        <a:cubicBezTo>
                          <a:pt x="35909" y="5048"/>
                          <a:pt x="31052" y="3524"/>
                          <a:pt x="26956" y="3524"/>
                        </a:cubicBezTo>
                        <a:lnTo>
                          <a:pt x="26956" y="3524"/>
                        </a:lnTo>
                        <a:cubicBezTo>
                          <a:pt x="23717" y="3619"/>
                          <a:pt x="21907" y="4096"/>
                          <a:pt x="19717" y="7144"/>
                        </a:cubicBezTo>
                        <a:lnTo>
                          <a:pt x="19717" y="7144"/>
                        </a:lnTo>
                        <a:cubicBezTo>
                          <a:pt x="19050" y="8192"/>
                          <a:pt x="18574" y="10001"/>
                          <a:pt x="18669" y="11716"/>
                        </a:cubicBezTo>
                        <a:lnTo>
                          <a:pt x="18669" y="11716"/>
                        </a:lnTo>
                        <a:cubicBezTo>
                          <a:pt x="18574" y="20288"/>
                          <a:pt x="27241" y="21812"/>
                          <a:pt x="30480" y="22669"/>
                        </a:cubicBezTo>
                        <a:lnTo>
                          <a:pt x="30480" y="22669"/>
                        </a:lnTo>
                        <a:lnTo>
                          <a:pt x="34385" y="23527"/>
                        </a:lnTo>
                        <a:cubicBezTo>
                          <a:pt x="39148" y="24575"/>
                          <a:pt x="55626" y="27623"/>
                          <a:pt x="55626" y="44863"/>
                        </a:cubicBezTo>
                        <a:lnTo>
                          <a:pt x="55626" y="44863"/>
                        </a:lnTo>
                        <a:cubicBezTo>
                          <a:pt x="55626" y="50387"/>
                          <a:pt x="53626" y="56388"/>
                          <a:pt x="48578" y="61055"/>
                        </a:cubicBezTo>
                        <a:lnTo>
                          <a:pt x="48578" y="61055"/>
                        </a:lnTo>
                        <a:cubicBezTo>
                          <a:pt x="42863" y="66580"/>
                          <a:pt x="37624" y="68771"/>
                          <a:pt x="30004" y="68771"/>
                        </a:cubicBezTo>
                        <a:lnTo>
                          <a:pt x="30004" y="68771"/>
                        </a:lnTo>
                        <a:cubicBezTo>
                          <a:pt x="29813" y="68771"/>
                          <a:pt x="29718" y="68771"/>
                          <a:pt x="29623" y="68771"/>
                        </a:cubicBezTo>
                        <a:lnTo>
                          <a:pt x="29623" y="68771"/>
                        </a:lnTo>
                        <a:close/>
                        <a:moveTo>
                          <a:pt x="4953" y="13811"/>
                        </a:moveTo>
                        <a:cubicBezTo>
                          <a:pt x="3429" y="16478"/>
                          <a:pt x="2667" y="19526"/>
                          <a:pt x="2667" y="22479"/>
                        </a:cubicBezTo>
                        <a:lnTo>
                          <a:pt x="2667" y="22479"/>
                        </a:lnTo>
                        <a:cubicBezTo>
                          <a:pt x="2667" y="33338"/>
                          <a:pt x="11716" y="37719"/>
                          <a:pt x="20288" y="40196"/>
                        </a:cubicBezTo>
                        <a:lnTo>
                          <a:pt x="20288" y="40196"/>
                        </a:lnTo>
                        <a:lnTo>
                          <a:pt x="25051" y="41529"/>
                        </a:lnTo>
                        <a:cubicBezTo>
                          <a:pt x="30289" y="42958"/>
                          <a:pt x="40100" y="45434"/>
                          <a:pt x="40196" y="55340"/>
                        </a:cubicBezTo>
                        <a:lnTo>
                          <a:pt x="40196" y="55340"/>
                        </a:lnTo>
                        <a:cubicBezTo>
                          <a:pt x="40196" y="58293"/>
                          <a:pt x="39148" y="62484"/>
                          <a:pt x="36100" y="65246"/>
                        </a:cubicBezTo>
                        <a:lnTo>
                          <a:pt x="36100" y="65246"/>
                        </a:lnTo>
                        <a:cubicBezTo>
                          <a:pt x="39814" y="64389"/>
                          <a:pt x="42767" y="62484"/>
                          <a:pt x="46482" y="58960"/>
                        </a:cubicBezTo>
                        <a:lnTo>
                          <a:pt x="46482" y="58960"/>
                        </a:lnTo>
                        <a:cubicBezTo>
                          <a:pt x="50863" y="54769"/>
                          <a:pt x="52578" y="49625"/>
                          <a:pt x="52673" y="44767"/>
                        </a:cubicBezTo>
                        <a:lnTo>
                          <a:pt x="52673" y="44767"/>
                        </a:lnTo>
                        <a:cubicBezTo>
                          <a:pt x="52673" y="29908"/>
                          <a:pt x="38671" y="27432"/>
                          <a:pt x="33528" y="26194"/>
                        </a:cubicBezTo>
                        <a:lnTo>
                          <a:pt x="33528" y="26194"/>
                        </a:lnTo>
                        <a:lnTo>
                          <a:pt x="29623" y="25336"/>
                        </a:lnTo>
                        <a:cubicBezTo>
                          <a:pt x="26670" y="24670"/>
                          <a:pt x="15716" y="22765"/>
                          <a:pt x="15621" y="11716"/>
                        </a:cubicBezTo>
                        <a:lnTo>
                          <a:pt x="15621" y="11716"/>
                        </a:lnTo>
                        <a:cubicBezTo>
                          <a:pt x="15621" y="9620"/>
                          <a:pt x="16002" y="7334"/>
                          <a:pt x="17145" y="5525"/>
                        </a:cubicBezTo>
                        <a:lnTo>
                          <a:pt x="17145" y="5525"/>
                        </a:lnTo>
                        <a:cubicBezTo>
                          <a:pt x="17431" y="5048"/>
                          <a:pt x="17716" y="4667"/>
                          <a:pt x="18097" y="4286"/>
                        </a:cubicBezTo>
                        <a:lnTo>
                          <a:pt x="18097" y="4286"/>
                        </a:lnTo>
                        <a:cubicBezTo>
                          <a:pt x="12287" y="6382"/>
                          <a:pt x="6858" y="10382"/>
                          <a:pt x="4953" y="13811"/>
                        </a:cubicBezTo>
                        <a:lnTo>
                          <a:pt x="4953" y="13811"/>
                        </a:lnTo>
                        <a:close/>
                        <a:moveTo>
                          <a:pt x="6953" y="61531"/>
                        </a:moveTo>
                        <a:cubicBezTo>
                          <a:pt x="8858" y="61531"/>
                          <a:pt x="11335" y="62198"/>
                          <a:pt x="14097" y="63056"/>
                        </a:cubicBezTo>
                        <a:lnTo>
                          <a:pt x="14097" y="63056"/>
                        </a:lnTo>
                        <a:cubicBezTo>
                          <a:pt x="13145" y="62389"/>
                          <a:pt x="12287" y="61627"/>
                          <a:pt x="11430" y="60769"/>
                        </a:cubicBezTo>
                        <a:lnTo>
                          <a:pt x="11430" y="60769"/>
                        </a:lnTo>
                        <a:cubicBezTo>
                          <a:pt x="8001" y="57626"/>
                          <a:pt x="5048" y="53626"/>
                          <a:pt x="3238" y="49149"/>
                        </a:cubicBezTo>
                        <a:lnTo>
                          <a:pt x="3238" y="49149"/>
                        </a:lnTo>
                        <a:lnTo>
                          <a:pt x="3238" y="62675"/>
                        </a:lnTo>
                        <a:cubicBezTo>
                          <a:pt x="4286" y="61817"/>
                          <a:pt x="5524" y="61436"/>
                          <a:pt x="6763" y="61436"/>
                        </a:cubicBezTo>
                        <a:lnTo>
                          <a:pt x="6763" y="61436"/>
                        </a:lnTo>
                        <a:cubicBezTo>
                          <a:pt x="6763" y="61531"/>
                          <a:pt x="6858" y="61531"/>
                          <a:pt x="6953" y="61531"/>
                        </a:cubicBezTo>
                        <a:lnTo>
                          <a:pt x="6953" y="61531"/>
                        </a:lnTo>
                        <a:close/>
                        <a:moveTo>
                          <a:pt x="41720" y="7810"/>
                        </a:moveTo>
                        <a:cubicBezTo>
                          <a:pt x="43910" y="10382"/>
                          <a:pt x="45434" y="12763"/>
                          <a:pt x="46577" y="15050"/>
                        </a:cubicBezTo>
                        <a:lnTo>
                          <a:pt x="46577" y="15050"/>
                        </a:lnTo>
                        <a:lnTo>
                          <a:pt x="46577" y="5334"/>
                        </a:lnTo>
                        <a:cubicBezTo>
                          <a:pt x="45148" y="6191"/>
                          <a:pt x="43434" y="6477"/>
                          <a:pt x="42005" y="6382"/>
                        </a:cubicBezTo>
                        <a:lnTo>
                          <a:pt x="42005" y="6382"/>
                        </a:lnTo>
                        <a:cubicBezTo>
                          <a:pt x="41434" y="6382"/>
                          <a:pt x="40862" y="6382"/>
                          <a:pt x="40291" y="6286"/>
                        </a:cubicBezTo>
                        <a:lnTo>
                          <a:pt x="40291" y="6286"/>
                        </a:lnTo>
                        <a:cubicBezTo>
                          <a:pt x="40767" y="6763"/>
                          <a:pt x="41243" y="7334"/>
                          <a:pt x="41720" y="7810"/>
                        </a:cubicBezTo>
                        <a:lnTo>
                          <a:pt x="41720" y="78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28" name="Graphic 1">
                  <a:extLst>
                    <a:ext uri="{FF2B5EF4-FFF2-40B4-BE49-F238E27FC236}">
                      <a16:creationId xmlns:a16="http://schemas.microsoft.com/office/drawing/2014/main" id="{74270368-89E8-458D-9704-FDD1836C5E37}"/>
                    </a:ext>
                  </a:extLst>
                </p:cNvPr>
                <p:cNvGrpSpPr/>
                <p:nvPr/>
              </p:nvGrpSpPr>
              <p:grpSpPr>
                <a:xfrm>
                  <a:off x="4011072" y="5556638"/>
                  <a:ext cx="75342" cy="67341"/>
                  <a:chOff x="4011072" y="5556638"/>
                  <a:chExt cx="75342" cy="67341"/>
                </a:xfrm>
                <a:solidFill>
                  <a:srgbClr val="FFFFFF"/>
                </a:solidFill>
              </p:grpSpPr>
              <p:sp>
                <p:nvSpPr>
                  <p:cNvPr id="16959" name="Freeform: Shape 16958">
                    <a:extLst>
                      <a:ext uri="{FF2B5EF4-FFF2-40B4-BE49-F238E27FC236}">
                        <a16:creationId xmlns:a16="http://schemas.microsoft.com/office/drawing/2014/main" id="{42BB6C58-2BB4-46CD-B018-319C4EC59C84}"/>
                      </a:ext>
                    </a:extLst>
                  </p:cNvPr>
                  <p:cNvSpPr/>
                  <p:nvPr/>
                </p:nvSpPr>
                <p:spPr>
                  <a:xfrm>
                    <a:off x="4012501" y="5558067"/>
                    <a:ext cx="72389" cy="64484"/>
                  </a:xfrm>
                  <a:custGeom>
                    <a:avLst/>
                    <a:gdLst>
                      <a:gd name="connsiteX0" fmla="*/ 39433 w 72389"/>
                      <a:gd name="connsiteY0" fmla="*/ 63722 h 64484"/>
                      <a:gd name="connsiteX1" fmla="*/ 44387 w 72389"/>
                      <a:gd name="connsiteY1" fmla="*/ 60388 h 64484"/>
                      <a:gd name="connsiteX2" fmla="*/ 42767 w 72389"/>
                      <a:gd name="connsiteY2" fmla="*/ 53816 h 64484"/>
                      <a:gd name="connsiteX3" fmla="*/ 37624 w 72389"/>
                      <a:gd name="connsiteY3" fmla="*/ 37624 h 64484"/>
                      <a:gd name="connsiteX4" fmla="*/ 19907 w 72389"/>
                      <a:gd name="connsiteY4" fmla="*/ 37624 h 64484"/>
                      <a:gd name="connsiteX5" fmla="*/ 16192 w 72389"/>
                      <a:gd name="connsiteY5" fmla="*/ 53245 h 64484"/>
                      <a:gd name="connsiteX6" fmla="*/ 18002 w 72389"/>
                      <a:gd name="connsiteY6" fmla="*/ 60007 h 64484"/>
                      <a:gd name="connsiteX7" fmla="*/ 28575 w 72389"/>
                      <a:gd name="connsiteY7" fmla="*/ 64008 h 64484"/>
                      <a:gd name="connsiteX8" fmla="*/ 28575 w 72389"/>
                      <a:gd name="connsiteY8" fmla="*/ 64484 h 64484"/>
                      <a:gd name="connsiteX9" fmla="*/ 0 w 72389"/>
                      <a:gd name="connsiteY9" fmla="*/ 64484 h 64484"/>
                      <a:gd name="connsiteX10" fmla="*/ 0 w 72389"/>
                      <a:gd name="connsiteY10" fmla="*/ 64008 h 64484"/>
                      <a:gd name="connsiteX11" fmla="*/ 16573 w 72389"/>
                      <a:gd name="connsiteY11" fmla="*/ 45529 h 64484"/>
                      <a:gd name="connsiteX12" fmla="*/ 31623 w 72389"/>
                      <a:gd name="connsiteY12" fmla="*/ 0 h 64484"/>
                      <a:gd name="connsiteX13" fmla="*/ 45244 w 72389"/>
                      <a:gd name="connsiteY13" fmla="*/ 0 h 64484"/>
                      <a:gd name="connsiteX14" fmla="*/ 64484 w 72389"/>
                      <a:gd name="connsiteY14" fmla="*/ 58388 h 64484"/>
                      <a:gd name="connsiteX15" fmla="*/ 72390 w 72389"/>
                      <a:gd name="connsiteY15" fmla="*/ 64008 h 64484"/>
                      <a:gd name="connsiteX16" fmla="*/ 72390 w 72389"/>
                      <a:gd name="connsiteY16" fmla="*/ 64484 h 64484"/>
                      <a:gd name="connsiteX17" fmla="*/ 35719 w 72389"/>
                      <a:gd name="connsiteY17" fmla="*/ 64484 h 64484"/>
                      <a:gd name="connsiteX18" fmla="*/ 35719 w 72389"/>
                      <a:gd name="connsiteY18" fmla="*/ 64008 h 64484"/>
                      <a:gd name="connsiteX19" fmla="*/ 39433 w 72389"/>
                      <a:gd name="connsiteY19" fmla="*/ 63722 h 64484"/>
                      <a:gd name="connsiteX20" fmla="*/ 39433 w 72389"/>
                      <a:gd name="connsiteY20" fmla="*/ 63722 h 64484"/>
                      <a:gd name="connsiteX21" fmla="*/ 37243 w 72389"/>
                      <a:gd name="connsiteY21" fmla="*/ 36862 h 64484"/>
                      <a:gd name="connsiteX22" fmla="*/ 29051 w 72389"/>
                      <a:gd name="connsiteY22" fmla="*/ 9525 h 64484"/>
                      <a:gd name="connsiteX23" fmla="*/ 20002 w 72389"/>
                      <a:gd name="connsiteY23" fmla="*/ 36862 h 64484"/>
                      <a:gd name="connsiteX24" fmla="*/ 37243 w 72389"/>
                      <a:gd name="connsiteY24" fmla="*/ 3686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389" h="64484">
                        <a:moveTo>
                          <a:pt x="39433" y="63722"/>
                        </a:moveTo>
                        <a:cubicBezTo>
                          <a:pt x="42577" y="63722"/>
                          <a:pt x="44387" y="63055"/>
                          <a:pt x="44387" y="60388"/>
                        </a:cubicBezTo>
                        <a:cubicBezTo>
                          <a:pt x="44387" y="58483"/>
                          <a:pt x="43434" y="56102"/>
                          <a:pt x="42767" y="53816"/>
                        </a:cubicBezTo>
                        <a:lnTo>
                          <a:pt x="37624" y="37624"/>
                        </a:lnTo>
                        <a:lnTo>
                          <a:pt x="19907" y="37624"/>
                        </a:lnTo>
                        <a:cubicBezTo>
                          <a:pt x="18193" y="42863"/>
                          <a:pt x="16192" y="48387"/>
                          <a:pt x="16192" y="53245"/>
                        </a:cubicBezTo>
                        <a:cubicBezTo>
                          <a:pt x="16192" y="55721"/>
                          <a:pt x="16669" y="58007"/>
                          <a:pt x="18002" y="60007"/>
                        </a:cubicBezTo>
                        <a:cubicBezTo>
                          <a:pt x="20669" y="64008"/>
                          <a:pt x="25146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30" y="55150"/>
                          <a:pt x="16573" y="45529"/>
                        </a:cubicBezTo>
                        <a:lnTo>
                          <a:pt x="31623" y="0"/>
                        </a:lnTo>
                        <a:lnTo>
                          <a:pt x="45244" y="0"/>
                        </a:lnTo>
                        <a:lnTo>
                          <a:pt x="64484" y="58388"/>
                        </a:lnTo>
                        <a:cubicBezTo>
                          <a:pt x="65913" y="62865"/>
                          <a:pt x="67913" y="64008"/>
                          <a:pt x="72390" y="64008"/>
                        </a:cubicBezTo>
                        <a:lnTo>
                          <a:pt x="72390" y="64484"/>
                        </a:lnTo>
                        <a:lnTo>
                          <a:pt x="35719" y="64484"/>
                        </a:lnTo>
                        <a:lnTo>
                          <a:pt x="35719" y="64008"/>
                        </a:lnTo>
                        <a:lnTo>
                          <a:pt x="39433" y="63722"/>
                        </a:lnTo>
                        <a:lnTo>
                          <a:pt x="39433" y="63722"/>
                        </a:lnTo>
                        <a:close/>
                        <a:moveTo>
                          <a:pt x="37243" y="36862"/>
                        </a:moveTo>
                        <a:lnTo>
                          <a:pt x="29051" y="9525"/>
                        </a:lnTo>
                        <a:lnTo>
                          <a:pt x="20002" y="36862"/>
                        </a:lnTo>
                        <a:lnTo>
                          <a:pt x="37243" y="3686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60" name="Freeform: Shape 16959">
                    <a:extLst>
                      <a:ext uri="{FF2B5EF4-FFF2-40B4-BE49-F238E27FC236}">
                        <a16:creationId xmlns:a16="http://schemas.microsoft.com/office/drawing/2014/main" id="{D13039E1-F848-4B2D-B0DF-DC08ED594361}"/>
                      </a:ext>
                    </a:extLst>
                  </p:cNvPr>
                  <p:cNvSpPr/>
                  <p:nvPr/>
                </p:nvSpPr>
                <p:spPr>
                  <a:xfrm>
                    <a:off x="4011072" y="5556638"/>
                    <a:ext cx="75342" cy="67341"/>
                  </a:xfrm>
                  <a:custGeom>
                    <a:avLst/>
                    <a:gdLst>
                      <a:gd name="connsiteX0" fmla="*/ 35814 w 75342"/>
                      <a:gd name="connsiteY0" fmla="*/ 67151 h 67341"/>
                      <a:gd name="connsiteX1" fmla="*/ 35814 w 75342"/>
                      <a:gd name="connsiteY1" fmla="*/ 65818 h 67341"/>
                      <a:gd name="connsiteX2" fmla="*/ 35814 w 75342"/>
                      <a:gd name="connsiteY2" fmla="*/ 63913 h 67341"/>
                      <a:gd name="connsiteX3" fmla="*/ 37243 w 75342"/>
                      <a:gd name="connsiteY3" fmla="*/ 63913 h 67341"/>
                      <a:gd name="connsiteX4" fmla="*/ 40100 w 75342"/>
                      <a:gd name="connsiteY4" fmla="*/ 63913 h 67341"/>
                      <a:gd name="connsiteX5" fmla="*/ 40196 w 75342"/>
                      <a:gd name="connsiteY5" fmla="*/ 63817 h 67341"/>
                      <a:gd name="connsiteX6" fmla="*/ 40862 w 75342"/>
                      <a:gd name="connsiteY6" fmla="*/ 63817 h 67341"/>
                      <a:gd name="connsiteX7" fmla="*/ 44387 w 75342"/>
                      <a:gd name="connsiteY7" fmla="*/ 61817 h 67341"/>
                      <a:gd name="connsiteX8" fmla="*/ 44387 w 75342"/>
                      <a:gd name="connsiteY8" fmla="*/ 61817 h 67341"/>
                      <a:gd name="connsiteX9" fmla="*/ 42767 w 75342"/>
                      <a:gd name="connsiteY9" fmla="*/ 55626 h 67341"/>
                      <a:gd name="connsiteX10" fmla="*/ 42767 w 75342"/>
                      <a:gd name="connsiteY10" fmla="*/ 55626 h 67341"/>
                      <a:gd name="connsiteX11" fmla="*/ 37910 w 75342"/>
                      <a:gd name="connsiteY11" fmla="*/ 40386 h 67341"/>
                      <a:gd name="connsiteX12" fmla="*/ 22193 w 75342"/>
                      <a:gd name="connsiteY12" fmla="*/ 40386 h 67341"/>
                      <a:gd name="connsiteX13" fmla="*/ 18860 w 75342"/>
                      <a:gd name="connsiteY13" fmla="*/ 54578 h 67341"/>
                      <a:gd name="connsiteX14" fmla="*/ 18860 w 75342"/>
                      <a:gd name="connsiteY14" fmla="*/ 54578 h 67341"/>
                      <a:gd name="connsiteX15" fmla="*/ 20479 w 75342"/>
                      <a:gd name="connsiteY15" fmla="*/ 60579 h 67341"/>
                      <a:gd name="connsiteX16" fmla="*/ 20479 w 75342"/>
                      <a:gd name="connsiteY16" fmla="*/ 60579 h 67341"/>
                      <a:gd name="connsiteX17" fmla="*/ 29909 w 75342"/>
                      <a:gd name="connsiteY17" fmla="*/ 63913 h 67341"/>
                      <a:gd name="connsiteX18" fmla="*/ 29909 w 75342"/>
                      <a:gd name="connsiteY18" fmla="*/ 63913 h 67341"/>
                      <a:gd name="connsiteX19" fmla="*/ 31337 w 75342"/>
                      <a:gd name="connsiteY19" fmla="*/ 63913 h 67341"/>
                      <a:gd name="connsiteX20" fmla="*/ 31337 w 75342"/>
                      <a:gd name="connsiteY20" fmla="*/ 65342 h 67341"/>
                      <a:gd name="connsiteX21" fmla="*/ 31337 w 75342"/>
                      <a:gd name="connsiteY21" fmla="*/ 67246 h 67341"/>
                      <a:gd name="connsiteX22" fmla="*/ 0 w 75342"/>
                      <a:gd name="connsiteY22" fmla="*/ 67246 h 67341"/>
                      <a:gd name="connsiteX23" fmla="*/ 0 w 75342"/>
                      <a:gd name="connsiteY23" fmla="*/ 65913 h 67341"/>
                      <a:gd name="connsiteX24" fmla="*/ 0 w 75342"/>
                      <a:gd name="connsiteY24" fmla="*/ 64008 h 67341"/>
                      <a:gd name="connsiteX25" fmla="*/ 1429 w 75342"/>
                      <a:gd name="connsiteY25" fmla="*/ 64008 h 67341"/>
                      <a:gd name="connsiteX26" fmla="*/ 16669 w 75342"/>
                      <a:gd name="connsiteY26" fmla="*/ 46482 h 67341"/>
                      <a:gd name="connsiteX27" fmla="*/ 16669 w 75342"/>
                      <a:gd name="connsiteY27" fmla="*/ 46482 h 67341"/>
                      <a:gd name="connsiteX28" fmla="*/ 32099 w 75342"/>
                      <a:gd name="connsiteY28" fmla="*/ 0 h 67341"/>
                      <a:gd name="connsiteX29" fmla="*/ 47720 w 75342"/>
                      <a:gd name="connsiteY29" fmla="*/ 0 h 67341"/>
                      <a:gd name="connsiteX30" fmla="*/ 67342 w 75342"/>
                      <a:gd name="connsiteY30" fmla="*/ 59341 h 67341"/>
                      <a:gd name="connsiteX31" fmla="*/ 73914 w 75342"/>
                      <a:gd name="connsiteY31" fmla="*/ 64008 h 67341"/>
                      <a:gd name="connsiteX32" fmla="*/ 73914 w 75342"/>
                      <a:gd name="connsiteY32" fmla="*/ 64008 h 67341"/>
                      <a:gd name="connsiteX33" fmla="*/ 75343 w 75342"/>
                      <a:gd name="connsiteY33" fmla="*/ 64008 h 67341"/>
                      <a:gd name="connsiteX34" fmla="*/ 75343 w 75342"/>
                      <a:gd name="connsiteY34" fmla="*/ 65437 h 67341"/>
                      <a:gd name="connsiteX35" fmla="*/ 75343 w 75342"/>
                      <a:gd name="connsiteY35" fmla="*/ 67342 h 67341"/>
                      <a:gd name="connsiteX36" fmla="*/ 35814 w 75342"/>
                      <a:gd name="connsiteY36" fmla="*/ 67342 h 67341"/>
                      <a:gd name="connsiteX37" fmla="*/ 35814 w 75342"/>
                      <a:gd name="connsiteY37" fmla="*/ 67151 h 67341"/>
                      <a:gd name="connsiteX38" fmla="*/ 66961 w 75342"/>
                      <a:gd name="connsiteY38" fmla="*/ 64294 h 67341"/>
                      <a:gd name="connsiteX39" fmla="*/ 64675 w 75342"/>
                      <a:gd name="connsiteY39" fmla="*/ 60007 h 67341"/>
                      <a:gd name="connsiteX40" fmla="*/ 64675 w 75342"/>
                      <a:gd name="connsiteY40" fmla="*/ 60007 h 67341"/>
                      <a:gd name="connsiteX41" fmla="*/ 45720 w 75342"/>
                      <a:gd name="connsiteY41" fmla="*/ 2572 h 67341"/>
                      <a:gd name="connsiteX42" fmla="*/ 34100 w 75342"/>
                      <a:gd name="connsiteY42" fmla="*/ 2572 h 67341"/>
                      <a:gd name="connsiteX43" fmla="*/ 31718 w 75342"/>
                      <a:gd name="connsiteY43" fmla="*/ 9906 h 67341"/>
                      <a:gd name="connsiteX44" fmla="*/ 40005 w 75342"/>
                      <a:gd name="connsiteY44" fmla="*/ 37529 h 67341"/>
                      <a:gd name="connsiteX45" fmla="*/ 40005 w 75342"/>
                      <a:gd name="connsiteY45" fmla="*/ 37529 h 67341"/>
                      <a:gd name="connsiteX46" fmla="*/ 45530 w 75342"/>
                      <a:gd name="connsiteY46" fmla="*/ 54673 h 67341"/>
                      <a:gd name="connsiteX47" fmla="*/ 47244 w 75342"/>
                      <a:gd name="connsiteY47" fmla="*/ 61722 h 67341"/>
                      <a:gd name="connsiteX48" fmla="*/ 47244 w 75342"/>
                      <a:gd name="connsiteY48" fmla="*/ 61722 h 67341"/>
                      <a:gd name="connsiteX49" fmla="*/ 46577 w 75342"/>
                      <a:gd name="connsiteY49" fmla="*/ 64294 h 67341"/>
                      <a:gd name="connsiteX50" fmla="*/ 46577 w 75342"/>
                      <a:gd name="connsiteY50" fmla="*/ 64294 h 67341"/>
                      <a:gd name="connsiteX51" fmla="*/ 66961 w 75342"/>
                      <a:gd name="connsiteY51" fmla="*/ 64294 h 67341"/>
                      <a:gd name="connsiteX52" fmla="*/ 66961 w 75342"/>
                      <a:gd name="connsiteY52" fmla="*/ 64294 h 67341"/>
                      <a:gd name="connsiteX53" fmla="*/ 20288 w 75342"/>
                      <a:gd name="connsiteY53" fmla="*/ 64294 h 67341"/>
                      <a:gd name="connsiteX54" fmla="*/ 18193 w 75342"/>
                      <a:gd name="connsiteY54" fmla="*/ 62008 h 67341"/>
                      <a:gd name="connsiteX55" fmla="*/ 18193 w 75342"/>
                      <a:gd name="connsiteY55" fmla="*/ 62008 h 67341"/>
                      <a:gd name="connsiteX56" fmla="*/ 16193 w 75342"/>
                      <a:gd name="connsiteY56" fmla="*/ 55340 h 67341"/>
                      <a:gd name="connsiteX57" fmla="*/ 16193 w 75342"/>
                      <a:gd name="connsiteY57" fmla="*/ 55340 h 67341"/>
                      <a:gd name="connsiteX58" fmla="*/ 9239 w 75342"/>
                      <a:gd name="connsiteY58" fmla="*/ 64198 h 67341"/>
                      <a:gd name="connsiteX59" fmla="*/ 9239 w 75342"/>
                      <a:gd name="connsiteY59" fmla="*/ 64198 h 67341"/>
                      <a:gd name="connsiteX60" fmla="*/ 20288 w 75342"/>
                      <a:gd name="connsiteY60" fmla="*/ 64198 h 67341"/>
                      <a:gd name="connsiteX61" fmla="*/ 20288 w 75342"/>
                      <a:gd name="connsiteY61" fmla="*/ 64294 h 67341"/>
                      <a:gd name="connsiteX62" fmla="*/ 38672 w 75342"/>
                      <a:gd name="connsiteY62" fmla="*/ 37529 h 67341"/>
                      <a:gd name="connsiteX63" fmla="*/ 38672 w 75342"/>
                      <a:gd name="connsiteY63" fmla="*/ 36862 h 67341"/>
                      <a:gd name="connsiteX64" fmla="*/ 38672 w 75342"/>
                      <a:gd name="connsiteY64" fmla="*/ 37529 h 67341"/>
                      <a:gd name="connsiteX65" fmla="*/ 38672 w 75342"/>
                      <a:gd name="connsiteY65" fmla="*/ 37529 h 67341"/>
                      <a:gd name="connsiteX66" fmla="*/ 23336 w 75342"/>
                      <a:gd name="connsiteY66" fmla="*/ 36862 h 67341"/>
                      <a:gd name="connsiteX67" fmla="*/ 36862 w 75342"/>
                      <a:gd name="connsiteY67" fmla="*/ 36862 h 67341"/>
                      <a:gd name="connsiteX68" fmla="*/ 30480 w 75342"/>
                      <a:gd name="connsiteY68" fmla="*/ 15526 h 67341"/>
                      <a:gd name="connsiteX69" fmla="*/ 23336 w 75342"/>
                      <a:gd name="connsiteY69" fmla="*/ 36862 h 67341"/>
                      <a:gd name="connsiteX70" fmla="*/ 23336 w 75342"/>
                      <a:gd name="connsiteY70" fmla="*/ 36862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75342" h="67341">
                        <a:moveTo>
                          <a:pt x="35814" y="67151"/>
                        </a:moveTo>
                        <a:lnTo>
                          <a:pt x="35814" y="65818"/>
                        </a:lnTo>
                        <a:lnTo>
                          <a:pt x="35814" y="63913"/>
                        </a:lnTo>
                        <a:lnTo>
                          <a:pt x="37243" y="63913"/>
                        </a:lnTo>
                        <a:lnTo>
                          <a:pt x="40100" y="63913"/>
                        </a:lnTo>
                        <a:lnTo>
                          <a:pt x="40196" y="63817"/>
                        </a:lnTo>
                        <a:lnTo>
                          <a:pt x="40862" y="63817"/>
                        </a:lnTo>
                        <a:cubicBezTo>
                          <a:pt x="44006" y="63532"/>
                          <a:pt x="44291" y="63627"/>
                          <a:pt x="44387" y="61817"/>
                        </a:cubicBezTo>
                        <a:lnTo>
                          <a:pt x="44387" y="61817"/>
                        </a:lnTo>
                        <a:cubicBezTo>
                          <a:pt x="44387" y="60293"/>
                          <a:pt x="43529" y="58007"/>
                          <a:pt x="42767" y="55626"/>
                        </a:cubicBezTo>
                        <a:lnTo>
                          <a:pt x="42767" y="55626"/>
                        </a:lnTo>
                        <a:lnTo>
                          <a:pt x="37910" y="40386"/>
                        </a:lnTo>
                        <a:lnTo>
                          <a:pt x="22193" y="40386"/>
                        </a:lnTo>
                        <a:cubicBezTo>
                          <a:pt x="20574" y="45339"/>
                          <a:pt x="18860" y="50387"/>
                          <a:pt x="18860" y="54578"/>
                        </a:cubicBezTo>
                        <a:lnTo>
                          <a:pt x="18860" y="54578"/>
                        </a:lnTo>
                        <a:cubicBezTo>
                          <a:pt x="18860" y="56864"/>
                          <a:pt x="19336" y="58865"/>
                          <a:pt x="20479" y="60579"/>
                        </a:cubicBezTo>
                        <a:lnTo>
                          <a:pt x="20479" y="60579"/>
                        </a:lnTo>
                        <a:cubicBezTo>
                          <a:pt x="22574" y="63817"/>
                          <a:pt x="26384" y="63913"/>
                          <a:pt x="29909" y="63913"/>
                        </a:cubicBezTo>
                        <a:lnTo>
                          <a:pt x="29909" y="63913"/>
                        </a:lnTo>
                        <a:lnTo>
                          <a:pt x="31337" y="63913"/>
                        </a:lnTo>
                        <a:lnTo>
                          <a:pt x="31337" y="65342"/>
                        </a:lnTo>
                        <a:lnTo>
                          <a:pt x="31337" y="67246"/>
                        </a:lnTo>
                        <a:lnTo>
                          <a:pt x="0" y="67246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cubicBezTo>
                          <a:pt x="10097" y="64103"/>
                          <a:pt x="13430" y="56198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99" y="0"/>
                        </a:lnTo>
                        <a:lnTo>
                          <a:pt x="47720" y="0"/>
                        </a:lnTo>
                        <a:lnTo>
                          <a:pt x="67342" y="59341"/>
                        </a:lnTo>
                        <a:cubicBezTo>
                          <a:pt x="68961" y="63436"/>
                          <a:pt x="69628" y="63817"/>
                          <a:pt x="73914" y="64008"/>
                        </a:cubicBezTo>
                        <a:lnTo>
                          <a:pt x="73914" y="64008"/>
                        </a:lnTo>
                        <a:lnTo>
                          <a:pt x="75343" y="64008"/>
                        </a:lnTo>
                        <a:lnTo>
                          <a:pt x="75343" y="65437"/>
                        </a:lnTo>
                        <a:lnTo>
                          <a:pt x="75343" y="67342"/>
                        </a:lnTo>
                        <a:lnTo>
                          <a:pt x="35814" y="67342"/>
                        </a:lnTo>
                        <a:lnTo>
                          <a:pt x="35814" y="67151"/>
                        </a:lnTo>
                        <a:close/>
                        <a:moveTo>
                          <a:pt x="66961" y="64294"/>
                        </a:moveTo>
                        <a:cubicBezTo>
                          <a:pt x="65913" y="63246"/>
                          <a:pt x="65151" y="61817"/>
                          <a:pt x="64675" y="60007"/>
                        </a:cubicBezTo>
                        <a:lnTo>
                          <a:pt x="64675" y="60007"/>
                        </a:lnTo>
                        <a:lnTo>
                          <a:pt x="45720" y="2572"/>
                        </a:lnTo>
                        <a:lnTo>
                          <a:pt x="34100" y="2572"/>
                        </a:lnTo>
                        <a:lnTo>
                          <a:pt x="31718" y="9906"/>
                        </a:lnTo>
                        <a:lnTo>
                          <a:pt x="40005" y="37529"/>
                        </a:lnTo>
                        <a:lnTo>
                          <a:pt x="40005" y="37529"/>
                        </a:lnTo>
                        <a:lnTo>
                          <a:pt x="45530" y="54673"/>
                        </a:lnTo>
                        <a:cubicBezTo>
                          <a:pt x="46292" y="56959"/>
                          <a:pt x="47244" y="59341"/>
                          <a:pt x="47244" y="61722"/>
                        </a:cubicBezTo>
                        <a:lnTo>
                          <a:pt x="47244" y="61722"/>
                        </a:lnTo>
                        <a:cubicBezTo>
                          <a:pt x="47244" y="62675"/>
                          <a:pt x="47054" y="63532"/>
                          <a:pt x="46577" y="64294"/>
                        </a:cubicBezTo>
                        <a:lnTo>
                          <a:pt x="46577" y="64294"/>
                        </a:lnTo>
                        <a:lnTo>
                          <a:pt x="66961" y="64294"/>
                        </a:lnTo>
                        <a:lnTo>
                          <a:pt x="66961" y="64294"/>
                        </a:lnTo>
                        <a:close/>
                        <a:moveTo>
                          <a:pt x="20288" y="64294"/>
                        </a:moveTo>
                        <a:cubicBezTo>
                          <a:pt x="19526" y="63722"/>
                          <a:pt x="18764" y="62960"/>
                          <a:pt x="18193" y="62008"/>
                        </a:cubicBezTo>
                        <a:lnTo>
                          <a:pt x="18193" y="62008"/>
                        </a:lnTo>
                        <a:cubicBezTo>
                          <a:pt x="16859" y="60007"/>
                          <a:pt x="16288" y="57721"/>
                          <a:pt x="16193" y="55340"/>
                        </a:cubicBezTo>
                        <a:lnTo>
                          <a:pt x="16193" y="55340"/>
                        </a:lnTo>
                        <a:cubicBezTo>
                          <a:pt x="14478" y="58960"/>
                          <a:pt x="12383" y="62198"/>
                          <a:pt x="9239" y="64198"/>
                        </a:cubicBezTo>
                        <a:lnTo>
                          <a:pt x="9239" y="64198"/>
                        </a:lnTo>
                        <a:lnTo>
                          <a:pt x="20288" y="64198"/>
                        </a:lnTo>
                        <a:lnTo>
                          <a:pt x="20288" y="64294"/>
                        </a:lnTo>
                        <a:close/>
                        <a:moveTo>
                          <a:pt x="38672" y="37529"/>
                        </a:moveTo>
                        <a:lnTo>
                          <a:pt x="38672" y="36862"/>
                        </a:lnTo>
                        <a:lnTo>
                          <a:pt x="38672" y="37529"/>
                        </a:lnTo>
                        <a:lnTo>
                          <a:pt x="38672" y="37529"/>
                        </a:lnTo>
                        <a:close/>
                        <a:moveTo>
                          <a:pt x="23336" y="36862"/>
                        </a:moveTo>
                        <a:lnTo>
                          <a:pt x="36862" y="36862"/>
                        </a:lnTo>
                        <a:lnTo>
                          <a:pt x="30480" y="15526"/>
                        </a:lnTo>
                        <a:lnTo>
                          <a:pt x="23336" y="36862"/>
                        </a:lnTo>
                        <a:lnTo>
                          <a:pt x="23336" y="3686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29" name="Graphic 1">
                  <a:extLst>
                    <a:ext uri="{FF2B5EF4-FFF2-40B4-BE49-F238E27FC236}">
                      <a16:creationId xmlns:a16="http://schemas.microsoft.com/office/drawing/2014/main" id="{6B42EE73-8F98-419A-A5A9-8374F79EE8E5}"/>
                    </a:ext>
                  </a:extLst>
                </p:cNvPr>
                <p:cNvGrpSpPr/>
                <p:nvPr/>
              </p:nvGrpSpPr>
              <p:grpSpPr>
                <a:xfrm>
                  <a:off x="4085653" y="5556447"/>
                  <a:ext cx="68675" cy="67437"/>
                  <a:chOff x="4085653" y="5556447"/>
                  <a:chExt cx="68675" cy="67437"/>
                </a:xfrm>
                <a:solidFill>
                  <a:srgbClr val="FFFFFF"/>
                </a:solidFill>
              </p:grpSpPr>
              <p:sp>
                <p:nvSpPr>
                  <p:cNvPr id="16957" name="Freeform: Shape 16956">
                    <a:extLst>
                      <a:ext uri="{FF2B5EF4-FFF2-40B4-BE49-F238E27FC236}">
                        <a16:creationId xmlns:a16="http://schemas.microsoft.com/office/drawing/2014/main" id="{D037B8D5-EFE1-41F7-86CE-676A231E4290}"/>
                      </a:ext>
                    </a:extLst>
                  </p:cNvPr>
                  <p:cNvSpPr/>
                  <p:nvPr/>
                </p:nvSpPr>
                <p:spPr>
                  <a:xfrm>
                    <a:off x="4086986" y="5557876"/>
                    <a:ext cx="65722" cy="64389"/>
                  </a:xfrm>
                  <a:custGeom>
                    <a:avLst/>
                    <a:gdLst>
                      <a:gd name="connsiteX0" fmla="*/ 667 w 65722"/>
                      <a:gd name="connsiteY0" fmla="*/ 476 h 64389"/>
                      <a:gd name="connsiteX1" fmla="*/ 667 w 65722"/>
                      <a:gd name="connsiteY1" fmla="*/ 0 h 64389"/>
                      <a:gd name="connsiteX2" fmla="*/ 30766 w 65722"/>
                      <a:gd name="connsiteY2" fmla="*/ 0 h 64389"/>
                      <a:gd name="connsiteX3" fmla="*/ 54674 w 65722"/>
                      <a:gd name="connsiteY3" fmla="*/ 46768 h 64389"/>
                      <a:gd name="connsiteX4" fmla="*/ 54674 w 65722"/>
                      <a:gd name="connsiteY4" fmla="*/ 15431 h 64389"/>
                      <a:gd name="connsiteX5" fmla="*/ 45053 w 65722"/>
                      <a:gd name="connsiteY5" fmla="*/ 476 h 64389"/>
                      <a:gd name="connsiteX6" fmla="*/ 44196 w 65722"/>
                      <a:gd name="connsiteY6" fmla="*/ 476 h 64389"/>
                      <a:gd name="connsiteX7" fmla="*/ 44196 w 65722"/>
                      <a:gd name="connsiteY7" fmla="*/ 0 h 64389"/>
                      <a:gd name="connsiteX8" fmla="*/ 65723 w 65722"/>
                      <a:gd name="connsiteY8" fmla="*/ 0 h 64389"/>
                      <a:gd name="connsiteX9" fmla="*/ 65723 w 65722"/>
                      <a:gd name="connsiteY9" fmla="*/ 476 h 64389"/>
                      <a:gd name="connsiteX10" fmla="*/ 64770 w 65722"/>
                      <a:gd name="connsiteY10" fmla="*/ 476 h 64389"/>
                      <a:gd name="connsiteX11" fmla="*/ 55341 w 65722"/>
                      <a:gd name="connsiteY11" fmla="*/ 15431 h 64389"/>
                      <a:gd name="connsiteX12" fmla="*/ 55341 w 65722"/>
                      <a:gd name="connsiteY12" fmla="*/ 64389 h 64389"/>
                      <a:gd name="connsiteX13" fmla="*/ 40386 w 65722"/>
                      <a:gd name="connsiteY13" fmla="*/ 64389 h 64389"/>
                      <a:gd name="connsiteX14" fmla="*/ 11144 w 65722"/>
                      <a:gd name="connsiteY14" fmla="*/ 7715 h 64389"/>
                      <a:gd name="connsiteX15" fmla="*/ 11144 w 65722"/>
                      <a:gd name="connsiteY15" fmla="*/ 48863 h 64389"/>
                      <a:gd name="connsiteX16" fmla="*/ 20669 w 65722"/>
                      <a:gd name="connsiteY16" fmla="*/ 63818 h 64389"/>
                      <a:gd name="connsiteX17" fmla="*/ 21527 w 65722"/>
                      <a:gd name="connsiteY17" fmla="*/ 63818 h 64389"/>
                      <a:gd name="connsiteX18" fmla="*/ 21527 w 65722"/>
                      <a:gd name="connsiteY18" fmla="*/ 64294 h 64389"/>
                      <a:gd name="connsiteX19" fmla="*/ 0 w 65722"/>
                      <a:gd name="connsiteY19" fmla="*/ 64294 h 64389"/>
                      <a:gd name="connsiteX20" fmla="*/ 0 w 65722"/>
                      <a:gd name="connsiteY20" fmla="*/ 63818 h 64389"/>
                      <a:gd name="connsiteX21" fmla="*/ 858 w 65722"/>
                      <a:gd name="connsiteY21" fmla="*/ 63818 h 64389"/>
                      <a:gd name="connsiteX22" fmla="*/ 10478 w 65722"/>
                      <a:gd name="connsiteY22" fmla="*/ 48863 h 64389"/>
                      <a:gd name="connsiteX23" fmla="*/ 10478 w 65722"/>
                      <a:gd name="connsiteY23" fmla="*/ 9906 h 64389"/>
                      <a:gd name="connsiteX24" fmla="*/ 1238 w 65722"/>
                      <a:gd name="connsiteY24" fmla="*/ 381 h 64389"/>
                      <a:gd name="connsiteX25" fmla="*/ 667 w 65722"/>
                      <a:gd name="connsiteY25" fmla="*/ 381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5722" h="64389">
                        <a:moveTo>
                          <a:pt x="667" y="476"/>
                        </a:moveTo>
                        <a:lnTo>
                          <a:pt x="667" y="0"/>
                        </a:lnTo>
                        <a:lnTo>
                          <a:pt x="30766" y="0"/>
                        </a:lnTo>
                        <a:lnTo>
                          <a:pt x="54674" y="46768"/>
                        </a:lnTo>
                        <a:lnTo>
                          <a:pt x="54674" y="15431"/>
                        </a:lnTo>
                        <a:cubicBezTo>
                          <a:pt x="54674" y="4667"/>
                          <a:pt x="52959" y="476"/>
                          <a:pt x="45053" y="476"/>
                        </a:cubicBezTo>
                        <a:lnTo>
                          <a:pt x="44196" y="476"/>
                        </a:lnTo>
                        <a:lnTo>
                          <a:pt x="44196" y="0"/>
                        </a:lnTo>
                        <a:lnTo>
                          <a:pt x="65723" y="0"/>
                        </a:lnTo>
                        <a:lnTo>
                          <a:pt x="65723" y="476"/>
                        </a:lnTo>
                        <a:lnTo>
                          <a:pt x="64770" y="476"/>
                        </a:lnTo>
                        <a:cubicBezTo>
                          <a:pt x="56864" y="476"/>
                          <a:pt x="55341" y="4763"/>
                          <a:pt x="55341" y="15431"/>
                        </a:cubicBezTo>
                        <a:lnTo>
                          <a:pt x="55341" y="64389"/>
                        </a:lnTo>
                        <a:lnTo>
                          <a:pt x="40386" y="64389"/>
                        </a:lnTo>
                        <a:lnTo>
                          <a:pt x="11144" y="7715"/>
                        </a:lnTo>
                        <a:lnTo>
                          <a:pt x="11144" y="48863"/>
                        </a:lnTo>
                        <a:cubicBezTo>
                          <a:pt x="11144" y="59531"/>
                          <a:pt x="12764" y="63818"/>
                          <a:pt x="20669" y="63818"/>
                        </a:cubicBezTo>
                        <a:lnTo>
                          <a:pt x="21527" y="63818"/>
                        </a:lnTo>
                        <a:lnTo>
                          <a:pt x="21527" y="64294"/>
                        </a:lnTo>
                        <a:lnTo>
                          <a:pt x="0" y="64294"/>
                        </a:lnTo>
                        <a:lnTo>
                          <a:pt x="0" y="63818"/>
                        </a:lnTo>
                        <a:lnTo>
                          <a:pt x="858" y="63818"/>
                        </a:lnTo>
                        <a:cubicBezTo>
                          <a:pt x="8763" y="63818"/>
                          <a:pt x="10478" y="59531"/>
                          <a:pt x="10478" y="48863"/>
                        </a:cubicBezTo>
                        <a:lnTo>
                          <a:pt x="10478" y="9906"/>
                        </a:lnTo>
                        <a:cubicBezTo>
                          <a:pt x="10478" y="2858"/>
                          <a:pt x="10001" y="381"/>
                          <a:pt x="1238" y="381"/>
                        </a:cubicBezTo>
                        <a:lnTo>
                          <a:pt x="667" y="3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58" name="Freeform: Shape 16957">
                    <a:extLst>
                      <a:ext uri="{FF2B5EF4-FFF2-40B4-BE49-F238E27FC236}">
                        <a16:creationId xmlns:a16="http://schemas.microsoft.com/office/drawing/2014/main" id="{DFE02446-4155-40FA-BD5D-64C958F4261F}"/>
                      </a:ext>
                    </a:extLst>
                  </p:cNvPr>
                  <p:cNvSpPr/>
                  <p:nvPr/>
                </p:nvSpPr>
                <p:spPr>
                  <a:xfrm>
                    <a:off x="4085653" y="5556447"/>
                    <a:ext cx="68675" cy="67437"/>
                  </a:xfrm>
                  <a:custGeom>
                    <a:avLst/>
                    <a:gdLst>
                      <a:gd name="connsiteX0" fmla="*/ 40862 w 68675"/>
                      <a:gd name="connsiteY0" fmla="*/ 67342 h 67437"/>
                      <a:gd name="connsiteX1" fmla="*/ 13906 w 68675"/>
                      <a:gd name="connsiteY1" fmla="*/ 15050 h 67437"/>
                      <a:gd name="connsiteX2" fmla="*/ 13906 w 68675"/>
                      <a:gd name="connsiteY2" fmla="*/ 50483 h 67437"/>
                      <a:gd name="connsiteX3" fmla="*/ 22003 w 68675"/>
                      <a:gd name="connsiteY3" fmla="*/ 64103 h 67437"/>
                      <a:gd name="connsiteX4" fmla="*/ 22003 w 68675"/>
                      <a:gd name="connsiteY4" fmla="*/ 64103 h 67437"/>
                      <a:gd name="connsiteX5" fmla="*/ 24289 w 68675"/>
                      <a:gd name="connsiteY5" fmla="*/ 64103 h 67437"/>
                      <a:gd name="connsiteX6" fmla="*/ 24289 w 68675"/>
                      <a:gd name="connsiteY6" fmla="*/ 65532 h 67437"/>
                      <a:gd name="connsiteX7" fmla="*/ 24289 w 68675"/>
                      <a:gd name="connsiteY7" fmla="*/ 67437 h 67437"/>
                      <a:gd name="connsiteX8" fmla="*/ 0 w 68675"/>
                      <a:gd name="connsiteY8" fmla="*/ 67437 h 67437"/>
                      <a:gd name="connsiteX9" fmla="*/ 0 w 68675"/>
                      <a:gd name="connsiteY9" fmla="*/ 66104 h 67437"/>
                      <a:gd name="connsiteX10" fmla="*/ 0 w 68675"/>
                      <a:gd name="connsiteY10" fmla="*/ 64199 h 67437"/>
                      <a:gd name="connsiteX11" fmla="*/ 1429 w 68675"/>
                      <a:gd name="connsiteY11" fmla="*/ 64199 h 67437"/>
                      <a:gd name="connsiteX12" fmla="*/ 2286 w 68675"/>
                      <a:gd name="connsiteY12" fmla="*/ 64199 h 67437"/>
                      <a:gd name="connsiteX13" fmla="*/ 10573 w 68675"/>
                      <a:gd name="connsiteY13" fmla="*/ 50578 h 67437"/>
                      <a:gd name="connsiteX14" fmla="*/ 10573 w 68675"/>
                      <a:gd name="connsiteY14" fmla="*/ 50578 h 67437"/>
                      <a:gd name="connsiteX15" fmla="*/ 10573 w 68675"/>
                      <a:gd name="connsiteY15" fmla="*/ 11621 h 67437"/>
                      <a:gd name="connsiteX16" fmla="*/ 9525 w 68675"/>
                      <a:gd name="connsiteY16" fmla="*/ 5048 h 67437"/>
                      <a:gd name="connsiteX17" fmla="*/ 9525 w 68675"/>
                      <a:gd name="connsiteY17" fmla="*/ 5048 h 67437"/>
                      <a:gd name="connsiteX18" fmla="*/ 2762 w 68675"/>
                      <a:gd name="connsiteY18" fmla="*/ 3429 h 67437"/>
                      <a:gd name="connsiteX19" fmla="*/ 2762 w 68675"/>
                      <a:gd name="connsiteY19" fmla="*/ 3429 h 67437"/>
                      <a:gd name="connsiteX20" fmla="*/ 2191 w 68675"/>
                      <a:gd name="connsiteY20" fmla="*/ 3429 h 67437"/>
                      <a:gd name="connsiteX21" fmla="*/ 2191 w 68675"/>
                      <a:gd name="connsiteY21" fmla="*/ 2858 h 67437"/>
                      <a:gd name="connsiteX22" fmla="*/ 2191 w 68675"/>
                      <a:gd name="connsiteY22" fmla="*/ 1905 h 67437"/>
                      <a:gd name="connsiteX23" fmla="*/ 2191 w 68675"/>
                      <a:gd name="connsiteY23" fmla="*/ 3334 h 67437"/>
                      <a:gd name="connsiteX24" fmla="*/ 762 w 68675"/>
                      <a:gd name="connsiteY24" fmla="*/ 3334 h 67437"/>
                      <a:gd name="connsiteX25" fmla="*/ 762 w 68675"/>
                      <a:gd name="connsiteY25" fmla="*/ 1905 h 67437"/>
                      <a:gd name="connsiteX26" fmla="*/ 762 w 68675"/>
                      <a:gd name="connsiteY26" fmla="*/ 0 h 67437"/>
                      <a:gd name="connsiteX27" fmla="*/ 33147 w 68675"/>
                      <a:gd name="connsiteY27" fmla="*/ 0 h 67437"/>
                      <a:gd name="connsiteX28" fmla="*/ 54769 w 68675"/>
                      <a:gd name="connsiteY28" fmla="*/ 42386 h 67437"/>
                      <a:gd name="connsiteX29" fmla="*/ 54769 w 68675"/>
                      <a:gd name="connsiteY29" fmla="*/ 16859 h 67437"/>
                      <a:gd name="connsiteX30" fmla="*/ 46577 w 68675"/>
                      <a:gd name="connsiteY30" fmla="*/ 3239 h 67437"/>
                      <a:gd name="connsiteX31" fmla="*/ 46577 w 68675"/>
                      <a:gd name="connsiteY31" fmla="*/ 3239 h 67437"/>
                      <a:gd name="connsiteX32" fmla="*/ 44387 w 68675"/>
                      <a:gd name="connsiteY32" fmla="*/ 3239 h 67437"/>
                      <a:gd name="connsiteX33" fmla="*/ 44387 w 68675"/>
                      <a:gd name="connsiteY33" fmla="*/ 1905 h 67437"/>
                      <a:gd name="connsiteX34" fmla="*/ 44387 w 68675"/>
                      <a:gd name="connsiteY34" fmla="*/ 0 h 67437"/>
                      <a:gd name="connsiteX35" fmla="*/ 68675 w 68675"/>
                      <a:gd name="connsiteY35" fmla="*/ 0 h 67437"/>
                      <a:gd name="connsiteX36" fmla="*/ 68675 w 68675"/>
                      <a:gd name="connsiteY36" fmla="*/ 1429 h 67437"/>
                      <a:gd name="connsiteX37" fmla="*/ 68675 w 68675"/>
                      <a:gd name="connsiteY37" fmla="*/ 3334 h 67437"/>
                      <a:gd name="connsiteX38" fmla="*/ 67246 w 68675"/>
                      <a:gd name="connsiteY38" fmla="*/ 3334 h 67437"/>
                      <a:gd name="connsiteX39" fmla="*/ 66389 w 68675"/>
                      <a:gd name="connsiteY39" fmla="*/ 3334 h 67437"/>
                      <a:gd name="connsiteX40" fmla="*/ 58293 w 68675"/>
                      <a:gd name="connsiteY40" fmla="*/ 16955 h 67437"/>
                      <a:gd name="connsiteX41" fmla="*/ 58293 w 68675"/>
                      <a:gd name="connsiteY41" fmla="*/ 16955 h 67437"/>
                      <a:gd name="connsiteX42" fmla="*/ 58293 w 68675"/>
                      <a:gd name="connsiteY42" fmla="*/ 67342 h 67437"/>
                      <a:gd name="connsiteX43" fmla="*/ 40862 w 68675"/>
                      <a:gd name="connsiteY43" fmla="*/ 67342 h 67437"/>
                      <a:gd name="connsiteX44" fmla="*/ 40862 w 68675"/>
                      <a:gd name="connsiteY44" fmla="*/ 67342 h 67437"/>
                      <a:gd name="connsiteX45" fmla="*/ 42577 w 68675"/>
                      <a:gd name="connsiteY45" fmla="*/ 64484 h 67437"/>
                      <a:gd name="connsiteX46" fmla="*/ 55340 w 68675"/>
                      <a:gd name="connsiteY46" fmla="*/ 64484 h 67437"/>
                      <a:gd name="connsiteX47" fmla="*/ 55340 w 68675"/>
                      <a:gd name="connsiteY47" fmla="*/ 48673 h 67437"/>
                      <a:gd name="connsiteX48" fmla="*/ 54864 w 68675"/>
                      <a:gd name="connsiteY48" fmla="*/ 48768 h 67437"/>
                      <a:gd name="connsiteX49" fmla="*/ 31337 w 68675"/>
                      <a:gd name="connsiteY49" fmla="*/ 2762 h 67437"/>
                      <a:gd name="connsiteX50" fmla="*/ 11239 w 68675"/>
                      <a:gd name="connsiteY50" fmla="*/ 2762 h 67437"/>
                      <a:gd name="connsiteX51" fmla="*/ 11525 w 68675"/>
                      <a:gd name="connsiteY51" fmla="*/ 3143 h 67437"/>
                      <a:gd name="connsiteX52" fmla="*/ 11525 w 68675"/>
                      <a:gd name="connsiteY52" fmla="*/ 3143 h 67437"/>
                      <a:gd name="connsiteX53" fmla="*/ 13145 w 68675"/>
                      <a:gd name="connsiteY53" fmla="*/ 8763 h 67437"/>
                      <a:gd name="connsiteX54" fmla="*/ 13145 w 68675"/>
                      <a:gd name="connsiteY54" fmla="*/ 8763 h 67437"/>
                      <a:gd name="connsiteX55" fmla="*/ 13716 w 68675"/>
                      <a:gd name="connsiteY55" fmla="*/ 8668 h 67437"/>
                      <a:gd name="connsiteX56" fmla="*/ 42577 w 68675"/>
                      <a:gd name="connsiteY56" fmla="*/ 64484 h 67437"/>
                      <a:gd name="connsiteX57" fmla="*/ 42577 w 68675"/>
                      <a:gd name="connsiteY57" fmla="*/ 64484 h 67437"/>
                      <a:gd name="connsiteX58" fmla="*/ 14478 w 68675"/>
                      <a:gd name="connsiteY58" fmla="*/ 64484 h 67437"/>
                      <a:gd name="connsiteX59" fmla="*/ 12954 w 68675"/>
                      <a:gd name="connsiteY59" fmla="*/ 62579 h 67437"/>
                      <a:gd name="connsiteX60" fmla="*/ 12954 w 68675"/>
                      <a:gd name="connsiteY60" fmla="*/ 62579 h 67437"/>
                      <a:gd name="connsiteX61" fmla="*/ 12002 w 68675"/>
                      <a:gd name="connsiteY61" fmla="*/ 60389 h 67437"/>
                      <a:gd name="connsiteX62" fmla="*/ 12002 w 68675"/>
                      <a:gd name="connsiteY62" fmla="*/ 60389 h 67437"/>
                      <a:gd name="connsiteX63" fmla="*/ 11049 w 68675"/>
                      <a:gd name="connsiteY63" fmla="*/ 62579 h 67437"/>
                      <a:gd name="connsiteX64" fmla="*/ 11049 w 68675"/>
                      <a:gd name="connsiteY64" fmla="*/ 62579 h 67437"/>
                      <a:gd name="connsiteX65" fmla="*/ 9525 w 68675"/>
                      <a:gd name="connsiteY65" fmla="*/ 64484 h 67437"/>
                      <a:gd name="connsiteX66" fmla="*/ 9525 w 68675"/>
                      <a:gd name="connsiteY66" fmla="*/ 64484 h 67437"/>
                      <a:gd name="connsiteX67" fmla="*/ 14478 w 68675"/>
                      <a:gd name="connsiteY67" fmla="*/ 64484 h 67437"/>
                      <a:gd name="connsiteX68" fmla="*/ 14478 w 68675"/>
                      <a:gd name="connsiteY68" fmla="*/ 64484 h 67437"/>
                      <a:gd name="connsiteX69" fmla="*/ 55340 w 68675"/>
                      <a:gd name="connsiteY69" fmla="*/ 4763 h 67437"/>
                      <a:gd name="connsiteX70" fmla="*/ 56293 w 68675"/>
                      <a:gd name="connsiteY70" fmla="*/ 6953 h 67437"/>
                      <a:gd name="connsiteX71" fmla="*/ 56293 w 68675"/>
                      <a:gd name="connsiteY71" fmla="*/ 6953 h 67437"/>
                      <a:gd name="connsiteX72" fmla="*/ 57245 w 68675"/>
                      <a:gd name="connsiteY72" fmla="*/ 4763 h 67437"/>
                      <a:gd name="connsiteX73" fmla="*/ 57245 w 68675"/>
                      <a:gd name="connsiteY73" fmla="*/ 4763 h 67437"/>
                      <a:gd name="connsiteX74" fmla="*/ 58769 w 68675"/>
                      <a:gd name="connsiteY74" fmla="*/ 2858 h 67437"/>
                      <a:gd name="connsiteX75" fmla="*/ 58769 w 68675"/>
                      <a:gd name="connsiteY75" fmla="*/ 2858 h 67437"/>
                      <a:gd name="connsiteX76" fmla="*/ 53816 w 68675"/>
                      <a:gd name="connsiteY76" fmla="*/ 2858 h 67437"/>
                      <a:gd name="connsiteX77" fmla="*/ 55340 w 68675"/>
                      <a:gd name="connsiteY77" fmla="*/ 4763 h 67437"/>
                      <a:gd name="connsiteX78" fmla="*/ 55340 w 68675"/>
                      <a:gd name="connsiteY78" fmla="*/ 4763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</a:cxnLst>
                    <a:rect l="l" t="t" r="r" b="b"/>
                    <a:pathLst>
                      <a:path w="68675" h="67437">
                        <a:moveTo>
                          <a:pt x="40862" y="67342"/>
                        </a:moveTo>
                        <a:lnTo>
                          <a:pt x="13906" y="15050"/>
                        </a:lnTo>
                        <a:lnTo>
                          <a:pt x="13906" y="50483"/>
                        </a:lnTo>
                        <a:cubicBezTo>
                          <a:pt x="14192" y="61341"/>
                          <a:pt x="14954" y="63913"/>
                          <a:pt x="22003" y="64103"/>
                        </a:cubicBezTo>
                        <a:lnTo>
                          <a:pt x="22003" y="64103"/>
                        </a:lnTo>
                        <a:lnTo>
                          <a:pt x="24289" y="64103"/>
                        </a:lnTo>
                        <a:lnTo>
                          <a:pt x="24289" y="65532"/>
                        </a:lnTo>
                        <a:lnTo>
                          <a:pt x="24289" y="67437"/>
                        </a:lnTo>
                        <a:lnTo>
                          <a:pt x="0" y="67437"/>
                        </a:lnTo>
                        <a:lnTo>
                          <a:pt x="0" y="66104"/>
                        </a:lnTo>
                        <a:lnTo>
                          <a:pt x="0" y="64199"/>
                        </a:lnTo>
                        <a:lnTo>
                          <a:pt x="1429" y="64199"/>
                        </a:lnTo>
                        <a:lnTo>
                          <a:pt x="2286" y="64199"/>
                        </a:lnTo>
                        <a:cubicBezTo>
                          <a:pt x="9335" y="64008"/>
                          <a:pt x="10192" y="61436"/>
                          <a:pt x="10573" y="50578"/>
                        </a:cubicBezTo>
                        <a:lnTo>
                          <a:pt x="10573" y="50578"/>
                        </a:lnTo>
                        <a:lnTo>
                          <a:pt x="10573" y="11621"/>
                        </a:lnTo>
                        <a:cubicBezTo>
                          <a:pt x="10573" y="8096"/>
                          <a:pt x="10382" y="5906"/>
                          <a:pt x="9525" y="5048"/>
                        </a:cubicBezTo>
                        <a:lnTo>
                          <a:pt x="9525" y="5048"/>
                        </a:lnTo>
                        <a:cubicBezTo>
                          <a:pt x="8858" y="4096"/>
                          <a:pt x="7048" y="3429"/>
                          <a:pt x="2762" y="3429"/>
                        </a:cubicBezTo>
                        <a:lnTo>
                          <a:pt x="2762" y="3429"/>
                        </a:lnTo>
                        <a:lnTo>
                          <a:pt x="2191" y="3429"/>
                        </a:lnTo>
                        <a:lnTo>
                          <a:pt x="2191" y="2858"/>
                        </a:lnTo>
                        <a:lnTo>
                          <a:pt x="2191" y="1905"/>
                        </a:lnTo>
                        <a:lnTo>
                          <a:pt x="2191" y="3334"/>
                        </a:lnTo>
                        <a:lnTo>
                          <a:pt x="762" y="3334"/>
                        </a:lnTo>
                        <a:lnTo>
                          <a:pt x="762" y="1905"/>
                        </a:lnTo>
                        <a:lnTo>
                          <a:pt x="762" y="0"/>
                        </a:lnTo>
                        <a:lnTo>
                          <a:pt x="33147" y="0"/>
                        </a:lnTo>
                        <a:lnTo>
                          <a:pt x="54769" y="42386"/>
                        </a:lnTo>
                        <a:lnTo>
                          <a:pt x="54769" y="16859"/>
                        </a:lnTo>
                        <a:cubicBezTo>
                          <a:pt x="54483" y="6001"/>
                          <a:pt x="53626" y="3429"/>
                          <a:pt x="46577" y="3239"/>
                        </a:cubicBezTo>
                        <a:lnTo>
                          <a:pt x="46577" y="3239"/>
                        </a:lnTo>
                        <a:lnTo>
                          <a:pt x="44387" y="3239"/>
                        </a:lnTo>
                        <a:lnTo>
                          <a:pt x="44387" y="1905"/>
                        </a:lnTo>
                        <a:lnTo>
                          <a:pt x="44387" y="0"/>
                        </a:lnTo>
                        <a:lnTo>
                          <a:pt x="68675" y="0"/>
                        </a:lnTo>
                        <a:lnTo>
                          <a:pt x="68675" y="1429"/>
                        </a:lnTo>
                        <a:lnTo>
                          <a:pt x="68675" y="3334"/>
                        </a:lnTo>
                        <a:lnTo>
                          <a:pt x="67246" y="3334"/>
                        </a:lnTo>
                        <a:lnTo>
                          <a:pt x="66389" y="3334"/>
                        </a:lnTo>
                        <a:cubicBezTo>
                          <a:pt x="59341" y="3524"/>
                          <a:pt x="58579" y="6096"/>
                          <a:pt x="58293" y="16955"/>
                        </a:cubicBezTo>
                        <a:lnTo>
                          <a:pt x="58293" y="16955"/>
                        </a:lnTo>
                        <a:lnTo>
                          <a:pt x="58293" y="67342"/>
                        </a:lnTo>
                        <a:lnTo>
                          <a:pt x="40862" y="67342"/>
                        </a:lnTo>
                        <a:lnTo>
                          <a:pt x="40862" y="67342"/>
                        </a:lnTo>
                        <a:close/>
                        <a:moveTo>
                          <a:pt x="42577" y="64484"/>
                        </a:moveTo>
                        <a:lnTo>
                          <a:pt x="55340" y="64484"/>
                        </a:lnTo>
                        <a:lnTo>
                          <a:pt x="55340" y="48673"/>
                        </a:lnTo>
                        <a:lnTo>
                          <a:pt x="54864" y="48768"/>
                        </a:lnTo>
                        <a:lnTo>
                          <a:pt x="31337" y="2762"/>
                        </a:lnTo>
                        <a:lnTo>
                          <a:pt x="11239" y="2762"/>
                        </a:lnTo>
                        <a:cubicBezTo>
                          <a:pt x="11335" y="2858"/>
                          <a:pt x="11430" y="2953"/>
                          <a:pt x="11525" y="3143"/>
                        </a:cubicBezTo>
                        <a:lnTo>
                          <a:pt x="11525" y="3143"/>
                        </a:lnTo>
                        <a:cubicBezTo>
                          <a:pt x="12668" y="4667"/>
                          <a:pt x="13049" y="6477"/>
                          <a:pt x="13145" y="8763"/>
                        </a:cubicBezTo>
                        <a:lnTo>
                          <a:pt x="13145" y="8763"/>
                        </a:lnTo>
                        <a:lnTo>
                          <a:pt x="13716" y="8668"/>
                        </a:lnTo>
                        <a:lnTo>
                          <a:pt x="42577" y="64484"/>
                        </a:lnTo>
                        <a:lnTo>
                          <a:pt x="42577" y="64484"/>
                        </a:lnTo>
                        <a:close/>
                        <a:moveTo>
                          <a:pt x="14478" y="64484"/>
                        </a:moveTo>
                        <a:cubicBezTo>
                          <a:pt x="13906" y="63913"/>
                          <a:pt x="13430" y="63341"/>
                          <a:pt x="12954" y="62579"/>
                        </a:cubicBezTo>
                        <a:lnTo>
                          <a:pt x="12954" y="62579"/>
                        </a:lnTo>
                        <a:cubicBezTo>
                          <a:pt x="12573" y="61913"/>
                          <a:pt x="12287" y="61246"/>
                          <a:pt x="12002" y="60389"/>
                        </a:cubicBezTo>
                        <a:lnTo>
                          <a:pt x="12002" y="60389"/>
                        </a:lnTo>
                        <a:cubicBezTo>
                          <a:pt x="11716" y="61151"/>
                          <a:pt x="11430" y="61913"/>
                          <a:pt x="11049" y="62579"/>
                        </a:cubicBezTo>
                        <a:lnTo>
                          <a:pt x="11049" y="62579"/>
                        </a:lnTo>
                        <a:cubicBezTo>
                          <a:pt x="10668" y="63341"/>
                          <a:pt x="10096" y="63913"/>
                          <a:pt x="9525" y="64484"/>
                        </a:cubicBezTo>
                        <a:lnTo>
                          <a:pt x="9525" y="64484"/>
                        </a:lnTo>
                        <a:lnTo>
                          <a:pt x="14478" y="64484"/>
                        </a:lnTo>
                        <a:lnTo>
                          <a:pt x="14478" y="64484"/>
                        </a:lnTo>
                        <a:close/>
                        <a:moveTo>
                          <a:pt x="55340" y="4763"/>
                        </a:moveTo>
                        <a:cubicBezTo>
                          <a:pt x="55721" y="5429"/>
                          <a:pt x="56007" y="6191"/>
                          <a:pt x="56293" y="6953"/>
                        </a:cubicBezTo>
                        <a:lnTo>
                          <a:pt x="56293" y="6953"/>
                        </a:lnTo>
                        <a:cubicBezTo>
                          <a:pt x="56579" y="6191"/>
                          <a:pt x="56864" y="5429"/>
                          <a:pt x="57245" y="4763"/>
                        </a:cubicBezTo>
                        <a:lnTo>
                          <a:pt x="57245" y="4763"/>
                        </a:lnTo>
                        <a:cubicBezTo>
                          <a:pt x="57626" y="4001"/>
                          <a:pt x="58198" y="3429"/>
                          <a:pt x="58769" y="2858"/>
                        </a:cubicBezTo>
                        <a:lnTo>
                          <a:pt x="58769" y="2858"/>
                        </a:lnTo>
                        <a:lnTo>
                          <a:pt x="53816" y="2858"/>
                        </a:lnTo>
                        <a:cubicBezTo>
                          <a:pt x="54388" y="3334"/>
                          <a:pt x="54959" y="4001"/>
                          <a:pt x="55340" y="4763"/>
                        </a:cubicBezTo>
                        <a:lnTo>
                          <a:pt x="55340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30" name="Graphic 1">
                  <a:extLst>
                    <a:ext uri="{FF2B5EF4-FFF2-40B4-BE49-F238E27FC236}">
                      <a16:creationId xmlns:a16="http://schemas.microsoft.com/office/drawing/2014/main" id="{D35D0857-BD7E-425E-BC27-2878BB559838}"/>
                    </a:ext>
                  </a:extLst>
                </p:cNvPr>
                <p:cNvGrpSpPr/>
                <p:nvPr/>
              </p:nvGrpSpPr>
              <p:grpSpPr>
                <a:xfrm>
                  <a:off x="4154804" y="5556447"/>
                  <a:ext cx="62579" cy="67341"/>
                  <a:chOff x="4154804" y="5556447"/>
                  <a:chExt cx="62579" cy="67341"/>
                </a:xfrm>
                <a:solidFill>
                  <a:srgbClr val="FFFFFF"/>
                </a:solidFill>
              </p:grpSpPr>
              <p:sp>
                <p:nvSpPr>
                  <p:cNvPr id="16955" name="Freeform: Shape 16954">
                    <a:extLst>
                      <a:ext uri="{FF2B5EF4-FFF2-40B4-BE49-F238E27FC236}">
                        <a16:creationId xmlns:a16="http://schemas.microsoft.com/office/drawing/2014/main" id="{7B70AB0C-CC5F-4F7E-8F4B-946AE99FC4EA}"/>
                      </a:ext>
                    </a:extLst>
                  </p:cNvPr>
                  <p:cNvSpPr/>
                  <p:nvPr/>
                </p:nvSpPr>
                <p:spPr>
                  <a:xfrm>
                    <a:off x="4156137" y="5557781"/>
                    <a:ext cx="59816" cy="64579"/>
                  </a:xfrm>
                  <a:custGeom>
                    <a:avLst/>
                    <a:gdLst>
                      <a:gd name="connsiteX0" fmla="*/ 49244 w 59816"/>
                      <a:gd name="connsiteY0" fmla="*/ 64103 h 64579"/>
                      <a:gd name="connsiteX1" fmla="*/ 49244 w 59816"/>
                      <a:gd name="connsiteY1" fmla="*/ 64580 h 64579"/>
                      <a:gd name="connsiteX2" fmla="*/ 10668 w 59816"/>
                      <a:gd name="connsiteY2" fmla="*/ 64580 h 64579"/>
                      <a:gd name="connsiteX3" fmla="*/ 10668 w 59816"/>
                      <a:gd name="connsiteY3" fmla="*/ 64103 h 64579"/>
                      <a:gd name="connsiteX4" fmla="*/ 11144 w 59816"/>
                      <a:gd name="connsiteY4" fmla="*/ 64103 h 64579"/>
                      <a:gd name="connsiteX5" fmla="*/ 20479 w 59816"/>
                      <a:gd name="connsiteY5" fmla="*/ 54578 h 64579"/>
                      <a:gd name="connsiteX6" fmla="*/ 20479 w 59816"/>
                      <a:gd name="connsiteY6" fmla="*/ 572 h 64579"/>
                      <a:gd name="connsiteX7" fmla="*/ 4381 w 59816"/>
                      <a:gd name="connsiteY7" fmla="*/ 12573 h 64579"/>
                      <a:gd name="connsiteX8" fmla="*/ 476 w 59816"/>
                      <a:gd name="connsiteY8" fmla="*/ 26956 h 64579"/>
                      <a:gd name="connsiteX9" fmla="*/ 0 w 59816"/>
                      <a:gd name="connsiteY9" fmla="*/ 26956 h 64579"/>
                      <a:gd name="connsiteX10" fmla="*/ 0 w 59816"/>
                      <a:gd name="connsiteY10" fmla="*/ 0 h 64579"/>
                      <a:gd name="connsiteX11" fmla="*/ 59817 w 59816"/>
                      <a:gd name="connsiteY11" fmla="*/ 0 h 64579"/>
                      <a:gd name="connsiteX12" fmla="*/ 59817 w 59816"/>
                      <a:gd name="connsiteY12" fmla="*/ 26956 h 64579"/>
                      <a:gd name="connsiteX13" fmla="*/ 59341 w 59816"/>
                      <a:gd name="connsiteY13" fmla="*/ 26956 h 64579"/>
                      <a:gd name="connsiteX14" fmla="*/ 55436 w 59816"/>
                      <a:gd name="connsiteY14" fmla="*/ 12573 h 64579"/>
                      <a:gd name="connsiteX15" fmla="*/ 39338 w 59816"/>
                      <a:gd name="connsiteY15" fmla="*/ 572 h 64579"/>
                      <a:gd name="connsiteX16" fmla="*/ 39338 w 59816"/>
                      <a:gd name="connsiteY16" fmla="*/ 54483 h 64579"/>
                      <a:gd name="connsiteX17" fmla="*/ 48578 w 59816"/>
                      <a:gd name="connsiteY17" fmla="*/ 64008 h 64579"/>
                      <a:gd name="connsiteX18" fmla="*/ 49244 w 59816"/>
                      <a:gd name="connsiteY18" fmla="*/ 64008 h 64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9816" h="64579">
                        <a:moveTo>
                          <a:pt x="49244" y="64103"/>
                        </a:moveTo>
                        <a:lnTo>
                          <a:pt x="49244" y="64580"/>
                        </a:lnTo>
                        <a:lnTo>
                          <a:pt x="10668" y="64580"/>
                        </a:lnTo>
                        <a:lnTo>
                          <a:pt x="10668" y="64103"/>
                        </a:lnTo>
                        <a:lnTo>
                          <a:pt x="11144" y="64103"/>
                        </a:lnTo>
                        <a:cubicBezTo>
                          <a:pt x="19907" y="64103"/>
                          <a:pt x="20479" y="61627"/>
                          <a:pt x="20479" y="54578"/>
                        </a:cubicBezTo>
                        <a:lnTo>
                          <a:pt x="20479" y="572"/>
                        </a:lnTo>
                        <a:cubicBezTo>
                          <a:pt x="13716" y="762"/>
                          <a:pt x="8001" y="6477"/>
                          <a:pt x="4381" y="12573"/>
                        </a:cubicBezTo>
                        <a:cubicBezTo>
                          <a:pt x="1429" y="17431"/>
                          <a:pt x="476" y="21717"/>
                          <a:pt x="476" y="26956"/>
                        </a:cubicBezTo>
                        <a:lnTo>
                          <a:pt x="0" y="26956"/>
                        </a:lnTo>
                        <a:lnTo>
                          <a:pt x="0" y="0"/>
                        </a:lnTo>
                        <a:lnTo>
                          <a:pt x="59817" y="0"/>
                        </a:lnTo>
                        <a:lnTo>
                          <a:pt x="59817" y="26956"/>
                        </a:lnTo>
                        <a:lnTo>
                          <a:pt x="59341" y="26956"/>
                        </a:lnTo>
                        <a:cubicBezTo>
                          <a:pt x="59341" y="21717"/>
                          <a:pt x="58388" y="17431"/>
                          <a:pt x="55436" y="12573"/>
                        </a:cubicBezTo>
                        <a:cubicBezTo>
                          <a:pt x="51816" y="6477"/>
                          <a:pt x="46006" y="762"/>
                          <a:pt x="39338" y="572"/>
                        </a:cubicBezTo>
                        <a:lnTo>
                          <a:pt x="39338" y="54483"/>
                        </a:lnTo>
                        <a:cubicBezTo>
                          <a:pt x="39338" y="61532"/>
                          <a:pt x="39814" y="64008"/>
                          <a:pt x="48578" y="64008"/>
                        </a:cubicBezTo>
                        <a:lnTo>
                          <a:pt x="49244" y="6400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56" name="Freeform: Shape 16955">
                    <a:extLst>
                      <a:ext uri="{FF2B5EF4-FFF2-40B4-BE49-F238E27FC236}">
                        <a16:creationId xmlns:a16="http://schemas.microsoft.com/office/drawing/2014/main" id="{54238B74-57AD-4FD1-B65C-6B47816B4DA5}"/>
                      </a:ext>
                    </a:extLst>
                  </p:cNvPr>
                  <p:cNvSpPr/>
                  <p:nvPr/>
                </p:nvSpPr>
                <p:spPr>
                  <a:xfrm>
                    <a:off x="4154804" y="5556447"/>
                    <a:ext cx="62579" cy="67341"/>
                  </a:xfrm>
                  <a:custGeom>
                    <a:avLst/>
                    <a:gdLst>
                      <a:gd name="connsiteX0" fmla="*/ 10668 w 62579"/>
                      <a:gd name="connsiteY0" fmla="*/ 67342 h 67341"/>
                      <a:gd name="connsiteX1" fmla="*/ 10668 w 62579"/>
                      <a:gd name="connsiteY1" fmla="*/ 66008 h 67341"/>
                      <a:gd name="connsiteX2" fmla="*/ 10668 w 62579"/>
                      <a:gd name="connsiteY2" fmla="*/ 64103 h 67341"/>
                      <a:gd name="connsiteX3" fmla="*/ 12097 w 62579"/>
                      <a:gd name="connsiteY3" fmla="*/ 64103 h 67341"/>
                      <a:gd name="connsiteX4" fmla="*/ 12573 w 62579"/>
                      <a:gd name="connsiteY4" fmla="*/ 64103 h 67341"/>
                      <a:gd name="connsiteX5" fmla="*/ 20479 w 62579"/>
                      <a:gd name="connsiteY5" fmla="*/ 55912 h 67341"/>
                      <a:gd name="connsiteX6" fmla="*/ 20479 w 62579"/>
                      <a:gd name="connsiteY6" fmla="*/ 55912 h 67341"/>
                      <a:gd name="connsiteX7" fmla="*/ 20479 w 62579"/>
                      <a:gd name="connsiteY7" fmla="*/ 3524 h 67341"/>
                      <a:gd name="connsiteX8" fmla="*/ 6953 w 62579"/>
                      <a:gd name="connsiteY8" fmla="*/ 14764 h 67341"/>
                      <a:gd name="connsiteX9" fmla="*/ 6953 w 62579"/>
                      <a:gd name="connsiteY9" fmla="*/ 14764 h 67341"/>
                      <a:gd name="connsiteX10" fmla="*/ 3334 w 62579"/>
                      <a:gd name="connsiteY10" fmla="*/ 28480 h 67341"/>
                      <a:gd name="connsiteX11" fmla="*/ 3334 w 62579"/>
                      <a:gd name="connsiteY11" fmla="*/ 28480 h 67341"/>
                      <a:gd name="connsiteX12" fmla="*/ 3334 w 62579"/>
                      <a:gd name="connsiteY12" fmla="*/ 29908 h 67341"/>
                      <a:gd name="connsiteX13" fmla="*/ 1905 w 62579"/>
                      <a:gd name="connsiteY13" fmla="*/ 29908 h 67341"/>
                      <a:gd name="connsiteX14" fmla="*/ 0 w 62579"/>
                      <a:gd name="connsiteY14" fmla="*/ 29908 h 67341"/>
                      <a:gd name="connsiteX15" fmla="*/ 0 w 62579"/>
                      <a:gd name="connsiteY15" fmla="*/ 0 h 67341"/>
                      <a:gd name="connsiteX16" fmla="*/ 62579 w 62579"/>
                      <a:gd name="connsiteY16" fmla="*/ 0 h 67341"/>
                      <a:gd name="connsiteX17" fmla="*/ 62579 w 62579"/>
                      <a:gd name="connsiteY17" fmla="*/ 29718 h 67341"/>
                      <a:gd name="connsiteX18" fmla="*/ 61150 w 62579"/>
                      <a:gd name="connsiteY18" fmla="*/ 29718 h 67341"/>
                      <a:gd name="connsiteX19" fmla="*/ 59246 w 62579"/>
                      <a:gd name="connsiteY19" fmla="*/ 29718 h 67341"/>
                      <a:gd name="connsiteX20" fmla="*/ 59246 w 62579"/>
                      <a:gd name="connsiteY20" fmla="*/ 28289 h 67341"/>
                      <a:gd name="connsiteX21" fmla="*/ 55531 w 62579"/>
                      <a:gd name="connsiteY21" fmla="*/ 14573 h 67341"/>
                      <a:gd name="connsiteX22" fmla="*/ 55531 w 62579"/>
                      <a:gd name="connsiteY22" fmla="*/ 14573 h 67341"/>
                      <a:gd name="connsiteX23" fmla="*/ 42100 w 62579"/>
                      <a:gd name="connsiteY23" fmla="*/ 3429 h 67341"/>
                      <a:gd name="connsiteX24" fmla="*/ 42100 w 62579"/>
                      <a:gd name="connsiteY24" fmla="*/ 3429 h 67341"/>
                      <a:gd name="connsiteX25" fmla="*/ 42100 w 62579"/>
                      <a:gd name="connsiteY25" fmla="*/ 55817 h 67341"/>
                      <a:gd name="connsiteX26" fmla="*/ 43148 w 62579"/>
                      <a:gd name="connsiteY26" fmla="*/ 62389 h 67341"/>
                      <a:gd name="connsiteX27" fmla="*/ 43148 w 62579"/>
                      <a:gd name="connsiteY27" fmla="*/ 62389 h 67341"/>
                      <a:gd name="connsiteX28" fmla="*/ 50006 w 62579"/>
                      <a:gd name="connsiteY28" fmla="*/ 64008 h 67341"/>
                      <a:gd name="connsiteX29" fmla="*/ 50006 w 62579"/>
                      <a:gd name="connsiteY29" fmla="*/ 64008 h 67341"/>
                      <a:gd name="connsiteX30" fmla="*/ 50578 w 62579"/>
                      <a:gd name="connsiteY30" fmla="*/ 64008 h 67341"/>
                      <a:gd name="connsiteX31" fmla="*/ 50578 w 62579"/>
                      <a:gd name="connsiteY31" fmla="*/ 65437 h 67341"/>
                      <a:gd name="connsiteX32" fmla="*/ 50578 w 62579"/>
                      <a:gd name="connsiteY32" fmla="*/ 64008 h 67341"/>
                      <a:gd name="connsiteX33" fmla="*/ 52006 w 62579"/>
                      <a:gd name="connsiteY33" fmla="*/ 64008 h 67341"/>
                      <a:gd name="connsiteX34" fmla="*/ 52006 w 62579"/>
                      <a:gd name="connsiteY34" fmla="*/ 65437 h 67341"/>
                      <a:gd name="connsiteX35" fmla="*/ 52006 w 62579"/>
                      <a:gd name="connsiteY35" fmla="*/ 67342 h 67341"/>
                      <a:gd name="connsiteX36" fmla="*/ 10668 w 62579"/>
                      <a:gd name="connsiteY36" fmla="*/ 67342 h 67341"/>
                      <a:gd name="connsiteX37" fmla="*/ 10668 w 62579"/>
                      <a:gd name="connsiteY37" fmla="*/ 67342 h 67341"/>
                      <a:gd name="connsiteX38" fmla="*/ 41338 w 62579"/>
                      <a:gd name="connsiteY38" fmla="*/ 64484 h 67341"/>
                      <a:gd name="connsiteX39" fmla="*/ 41053 w 62579"/>
                      <a:gd name="connsiteY39" fmla="*/ 64103 h 67341"/>
                      <a:gd name="connsiteX40" fmla="*/ 41053 w 62579"/>
                      <a:gd name="connsiteY40" fmla="*/ 64103 h 67341"/>
                      <a:gd name="connsiteX41" fmla="*/ 39433 w 62579"/>
                      <a:gd name="connsiteY41" fmla="*/ 55817 h 67341"/>
                      <a:gd name="connsiteX42" fmla="*/ 39433 w 62579"/>
                      <a:gd name="connsiteY42" fmla="*/ 55817 h 67341"/>
                      <a:gd name="connsiteX43" fmla="*/ 39433 w 62579"/>
                      <a:gd name="connsiteY43" fmla="*/ 2858 h 67341"/>
                      <a:gd name="connsiteX44" fmla="*/ 23241 w 62579"/>
                      <a:gd name="connsiteY44" fmla="*/ 2858 h 67341"/>
                      <a:gd name="connsiteX45" fmla="*/ 23241 w 62579"/>
                      <a:gd name="connsiteY45" fmla="*/ 55912 h 67341"/>
                      <a:gd name="connsiteX46" fmla="*/ 21526 w 62579"/>
                      <a:gd name="connsiteY46" fmla="*/ 64199 h 67341"/>
                      <a:gd name="connsiteX47" fmla="*/ 21526 w 62579"/>
                      <a:gd name="connsiteY47" fmla="*/ 64199 h 67341"/>
                      <a:gd name="connsiteX48" fmla="*/ 21241 w 62579"/>
                      <a:gd name="connsiteY48" fmla="*/ 64580 h 67341"/>
                      <a:gd name="connsiteX49" fmla="*/ 21241 w 62579"/>
                      <a:gd name="connsiteY49" fmla="*/ 64580 h 67341"/>
                      <a:gd name="connsiteX50" fmla="*/ 41338 w 62579"/>
                      <a:gd name="connsiteY50" fmla="*/ 64580 h 67341"/>
                      <a:gd name="connsiteX51" fmla="*/ 41338 w 62579"/>
                      <a:gd name="connsiteY51" fmla="*/ 64484 h 67341"/>
                      <a:gd name="connsiteX52" fmla="*/ 58102 w 62579"/>
                      <a:gd name="connsiteY52" fmla="*/ 13240 h 67341"/>
                      <a:gd name="connsiteX53" fmla="*/ 59912 w 62579"/>
                      <a:gd name="connsiteY53" fmla="*/ 16669 h 67341"/>
                      <a:gd name="connsiteX54" fmla="*/ 59912 w 62579"/>
                      <a:gd name="connsiteY54" fmla="*/ 16669 h 67341"/>
                      <a:gd name="connsiteX55" fmla="*/ 59912 w 62579"/>
                      <a:gd name="connsiteY55" fmla="*/ 2858 h 67341"/>
                      <a:gd name="connsiteX56" fmla="*/ 48292 w 62579"/>
                      <a:gd name="connsiteY56" fmla="*/ 2858 h 67341"/>
                      <a:gd name="connsiteX57" fmla="*/ 58102 w 62579"/>
                      <a:gd name="connsiteY57" fmla="*/ 13240 h 67341"/>
                      <a:gd name="connsiteX58" fmla="*/ 58102 w 62579"/>
                      <a:gd name="connsiteY58" fmla="*/ 13240 h 67341"/>
                      <a:gd name="connsiteX59" fmla="*/ 2857 w 62579"/>
                      <a:gd name="connsiteY59" fmla="*/ 16574 h 67341"/>
                      <a:gd name="connsiteX60" fmla="*/ 4667 w 62579"/>
                      <a:gd name="connsiteY60" fmla="*/ 13240 h 67341"/>
                      <a:gd name="connsiteX61" fmla="*/ 4667 w 62579"/>
                      <a:gd name="connsiteY61" fmla="*/ 13240 h 67341"/>
                      <a:gd name="connsiteX62" fmla="*/ 14478 w 62579"/>
                      <a:gd name="connsiteY62" fmla="*/ 2858 h 67341"/>
                      <a:gd name="connsiteX63" fmla="*/ 14478 w 62579"/>
                      <a:gd name="connsiteY63" fmla="*/ 2858 h 67341"/>
                      <a:gd name="connsiteX64" fmla="*/ 2857 w 62579"/>
                      <a:gd name="connsiteY64" fmla="*/ 2858 h 67341"/>
                      <a:gd name="connsiteX65" fmla="*/ 2857 w 62579"/>
                      <a:gd name="connsiteY65" fmla="*/ 16574 h 67341"/>
                      <a:gd name="connsiteX66" fmla="*/ 2857 w 62579"/>
                      <a:gd name="connsiteY66" fmla="*/ 16574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62579" h="67341">
                        <a:moveTo>
                          <a:pt x="10668" y="67342"/>
                        </a:moveTo>
                        <a:lnTo>
                          <a:pt x="10668" y="66008"/>
                        </a:lnTo>
                        <a:lnTo>
                          <a:pt x="10668" y="64103"/>
                        </a:lnTo>
                        <a:lnTo>
                          <a:pt x="12097" y="64103"/>
                        </a:lnTo>
                        <a:lnTo>
                          <a:pt x="12573" y="64103"/>
                        </a:lnTo>
                        <a:cubicBezTo>
                          <a:pt x="20955" y="63627"/>
                          <a:pt x="20002" y="63151"/>
                          <a:pt x="20479" y="55912"/>
                        </a:cubicBezTo>
                        <a:lnTo>
                          <a:pt x="20479" y="55912"/>
                        </a:lnTo>
                        <a:lnTo>
                          <a:pt x="20479" y="3524"/>
                        </a:lnTo>
                        <a:cubicBezTo>
                          <a:pt x="15049" y="4382"/>
                          <a:pt x="10192" y="9335"/>
                          <a:pt x="6953" y="14764"/>
                        </a:cubicBezTo>
                        <a:lnTo>
                          <a:pt x="6953" y="14764"/>
                        </a:lnTo>
                        <a:cubicBezTo>
                          <a:pt x="4096" y="19431"/>
                          <a:pt x="3334" y="23336"/>
                          <a:pt x="3334" y="28480"/>
                        </a:cubicBezTo>
                        <a:lnTo>
                          <a:pt x="3334" y="28480"/>
                        </a:lnTo>
                        <a:lnTo>
                          <a:pt x="3334" y="29908"/>
                        </a:lnTo>
                        <a:lnTo>
                          <a:pt x="1905" y="29908"/>
                        </a:lnTo>
                        <a:lnTo>
                          <a:pt x="0" y="29908"/>
                        </a:lnTo>
                        <a:lnTo>
                          <a:pt x="0" y="0"/>
                        </a:lnTo>
                        <a:lnTo>
                          <a:pt x="62579" y="0"/>
                        </a:lnTo>
                        <a:lnTo>
                          <a:pt x="62579" y="29718"/>
                        </a:lnTo>
                        <a:lnTo>
                          <a:pt x="61150" y="29718"/>
                        </a:lnTo>
                        <a:lnTo>
                          <a:pt x="59246" y="29718"/>
                        </a:lnTo>
                        <a:lnTo>
                          <a:pt x="59246" y="28289"/>
                        </a:lnTo>
                        <a:cubicBezTo>
                          <a:pt x="59246" y="23241"/>
                          <a:pt x="58293" y="19241"/>
                          <a:pt x="55531" y="14573"/>
                        </a:cubicBezTo>
                        <a:lnTo>
                          <a:pt x="55531" y="14573"/>
                        </a:lnTo>
                        <a:cubicBezTo>
                          <a:pt x="52388" y="9144"/>
                          <a:pt x="47339" y="4286"/>
                          <a:pt x="42100" y="3429"/>
                        </a:cubicBezTo>
                        <a:lnTo>
                          <a:pt x="42100" y="3429"/>
                        </a:lnTo>
                        <a:lnTo>
                          <a:pt x="42100" y="55817"/>
                        </a:lnTo>
                        <a:cubicBezTo>
                          <a:pt x="42100" y="59341"/>
                          <a:pt x="42291" y="61436"/>
                          <a:pt x="43148" y="62389"/>
                        </a:cubicBezTo>
                        <a:lnTo>
                          <a:pt x="43148" y="62389"/>
                        </a:lnTo>
                        <a:cubicBezTo>
                          <a:pt x="43815" y="63341"/>
                          <a:pt x="45625" y="64008"/>
                          <a:pt x="50006" y="64008"/>
                        </a:cubicBezTo>
                        <a:lnTo>
                          <a:pt x="50006" y="64008"/>
                        </a:lnTo>
                        <a:lnTo>
                          <a:pt x="50578" y="64008"/>
                        </a:lnTo>
                        <a:lnTo>
                          <a:pt x="50578" y="65437"/>
                        </a:lnTo>
                        <a:lnTo>
                          <a:pt x="50578" y="64008"/>
                        </a:lnTo>
                        <a:lnTo>
                          <a:pt x="52006" y="64008"/>
                        </a:lnTo>
                        <a:lnTo>
                          <a:pt x="52006" y="65437"/>
                        </a:lnTo>
                        <a:lnTo>
                          <a:pt x="52006" y="67342"/>
                        </a:lnTo>
                        <a:lnTo>
                          <a:pt x="10668" y="67342"/>
                        </a:lnTo>
                        <a:lnTo>
                          <a:pt x="10668" y="67342"/>
                        </a:lnTo>
                        <a:close/>
                        <a:moveTo>
                          <a:pt x="41338" y="64484"/>
                        </a:moveTo>
                        <a:cubicBezTo>
                          <a:pt x="41243" y="64389"/>
                          <a:pt x="41148" y="64294"/>
                          <a:pt x="41053" y="64103"/>
                        </a:cubicBezTo>
                        <a:lnTo>
                          <a:pt x="41053" y="64103"/>
                        </a:lnTo>
                        <a:cubicBezTo>
                          <a:pt x="39433" y="62008"/>
                          <a:pt x="39433" y="59341"/>
                          <a:pt x="39433" y="55817"/>
                        </a:cubicBezTo>
                        <a:lnTo>
                          <a:pt x="39433" y="55817"/>
                        </a:lnTo>
                        <a:lnTo>
                          <a:pt x="39433" y="2858"/>
                        </a:lnTo>
                        <a:lnTo>
                          <a:pt x="23241" y="2858"/>
                        </a:lnTo>
                        <a:lnTo>
                          <a:pt x="23241" y="55912"/>
                        </a:lnTo>
                        <a:cubicBezTo>
                          <a:pt x="23241" y="59436"/>
                          <a:pt x="23241" y="62103"/>
                          <a:pt x="21526" y="64199"/>
                        </a:cubicBezTo>
                        <a:lnTo>
                          <a:pt x="21526" y="64199"/>
                        </a:lnTo>
                        <a:cubicBezTo>
                          <a:pt x="21431" y="64294"/>
                          <a:pt x="21336" y="64389"/>
                          <a:pt x="21241" y="64580"/>
                        </a:cubicBezTo>
                        <a:lnTo>
                          <a:pt x="21241" y="64580"/>
                        </a:lnTo>
                        <a:lnTo>
                          <a:pt x="41338" y="64580"/>
                        </a:lnTo>
                        <a:lnTo>
                          <a:pt x="41338" y="64484"/>
                        </a:lnTo>
                        <a:close/>
                        <a:moveTo>
                          <a:pt x="58102" y="13240"/>
                        </a:moveTo>
                        <a:cubicBezTo>
                          <a:pt x="58769" y="14383"/>
                          <a:pt x="59341" y="15526"/>
                          <a:pt x="59912" y="16669"/>
                        </a:cubicBezTo>
                        <a:lnTo>
                          <a:pt x="59912" y="16669"/>
                        </a:lnTo>
                        <a:lnTo>
                          <a:pt x="59912" y="2858"/>
                        </a:lnTo>
                        <a:lnTo>
                          <a:pt x="48292" y="2858"/>
                        </a:lnTo>
                        <a:cubicBezTo>
                          <a:pt x="52292" y="5239"/>
                          <a:pt x="55626" y="9239"/>
                          <a:pt x="58102" y="13240"/>
                        </a:cubicBezTo>
                        <a:lnTo>
                          <a:pt x="58102" y="13240"/>
                        </a:lnTo>
                        <a:close/>
                        <a:moveTo>
                          <a:pt x="2857" y="16574"/>
                        </a:moveTo>
                        <a:cubicBezTo>
                          <a:pt x="3334" y="15431"/>
                          <a:pt x="3905" y="14288"/>
                          <a:pt x="4667" y="13240"/>
                        </a:cubicBezTo>
                        <a:lnTo>
                          <a:pt x="4667" y="13240"/>
                        </a:lnTo>
                        <a:cubicBezTo>
                          <a:pt x="7048" y="9239"/>
                          <a:pt x="10382" y="5239"/>
                          <a:pt x="14478" y="2858"/>
                        </a:cubicBezTo>
                        <a:lnTo>
                          <a:pt x="14478" y="2858"/>
                        </a:lnTo>
                        <a:lnTo>
                          <a:pt x="2857" y="2858"/>
                        </a:lnTo>
                        <a:lnTo>
                          <a:pt x="2857" y="16574"/>
                        </a:lnTo>
                        <a:lnTo>
                          <a:pt x="2857" y="1657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31" name="Graphic 1">
                  <a:extLst>
                    <a:ext uri="{FF2B5EF4-FFF2-40B4-BE49-F238E27FC236}">
                      <a16:creationId xmlns:a16="http://schemas.microsoft.com/office/drawing/2014/main" id="{414F3D56-0DA7-4ADF-93A9-C58BE31D118A}"/>
                    </a:ext>
                  </a:extLst>
                </p:cNvPr>
                <p:cNvGrpSpPr/>
                <p:nvPr/>
              </p:nvGrpSpPr>
              <p:grpSpPr>
                <a:xfrm>
                  <a:off x="4214430" y="5556638"/>
                  <a:ext cx="75342" cy="67341"/>
                  <a:chOff x="4214430" y="5556638"/>
                  <a:chExt cx="75342" cy="67341"/>
                </a:xfrm>
                <a:solidFill>
                  <a:srgbClr val="FFFFFF"/>
                </a:solidFill>
              </p:grpSpPr>
              <p:sp>
                <p:nvSpPr>
                  <p:cNvPr id="16953" name="Freeform: Shape 16952">
                    <a:extLst>
                      <a:ext uri="{FF2B5EF4-FFF2-40B4-BE49-F238E27FC236}">
                        <a16:creationId xmlns:a16="http://schemas.microsoft.com/office/drawing/2014/main" id="{1C240645-1624-47B5-B305-DBABDC5A80D8}"/>
                      </a:ext>
                    </a:extLst>
                  </p:cNvPr>
                  <p:cNvSpPr/>
                  <p:nvPr/>
                </p:nvSpPr>
                <p:spPr>
                  <a:xfrm>
                    <a:off x="4215859" y="5558067"/>
                    <a:ext cx="72485" cy="64484"/>
                  </a:xfrm>
                  <a:custGeom>
                    <a:avLst/>
                    <a:gdLst>
                      <a:gd name="connsiteX0" fmla="*/ 39338 w 72485"/>
                      <a:gd name="connsiteY0" fmla="*/ 63722 h 64484"/>
                      <a:gd name="connsiteX1" fmla="*/ 44291 w 72485"/>
                      <a:gd name="connsiteY1" fmla="*/ 60388 h 64484"/>
                      <a:gd name="connsiteX2" fmla="*/ 42672 w 72485"/>
                      <a:gd name="connsiteY2" fmla="*/ 53816 h 64484"/>
                      <a:gd name="connsiteX3" fmla="*/ 37529 w 72485"/>
                      <a:gd name="connsiteY3" fmla="*/ 37624 h 64484"/>
                      <a:gd name="connsiteX4" fmla="*/ 19812 w 72485"/>
                      <a:gd name="connsiteY4" fmla="*/ 37624 h 64484"/>
                      <a:gd name="connsiteX5" fmla="*/ 16097 w 72485"/>
                      <a:gd name="connsiteY5" fmla="*/ 53245 h 64484"/>
                      <a:gd name="connsiteX6" fmla="*/ 17907 w 72485"/>
                      <a:gd name="connsiteY6" fmla="*/ 60007 h 64484"/>
                      <a:gd name="connsiteX7" fmla="*/ 28575 w 72485"/>
                      <a:gd name="connsiteY7" fmla="*/ 64008 h 64484"/>
                      <a:gd name="connsiteX8" fmla="*/ 28575 w 72485"/>
                      <a:gd name="connsiteY8" fmla="*/ 64484 h 64484"/>
                      <a:gd name="connsiteX9" fmla="*/ 0 w 72485"/>
                      <a:gd name="connsiteY9" fmla="*/ 64484 h 64484"/>
                      <a:gd name="connsiteX10" fmla="*/ 0 w 72485"/>
                      <a:gd name="connsiteY10" fmla="*/ 64008 h 64484"/>
                      <a:gd name="connsiteX11" fmla="*/ 16574 w 72485"/>
                      <a:gd name="connsiteY11" fmla="*/ 45529 h 64484"/>
                      <a:gd name="connsiteX12" fmla="*/ 31623 w 72485"/>
                      <a:gd name="connsiteY12" fmla="*/ 0 h 64484"/>
                      <a:gd name="connsiteX13" fmla="*/ 45339 w 72485"/>
                      <a:gd name="connsiteY13" fmla="*/ 0 h 64484"/>
                      <a:gd name="connsiteX14" fmla="*/ 64580 w 72485"/>
                      <a:gd name="connsiteY14" fmla="*/ 58388 h 64484"/>
                      <a:gd name="connsiteX15" fmla="*/ 72485 w 72485"/>
                      <a:gd name="connsiteY15" fmla="*/ 64008 h 64484"/>
                      <a:gd name="connsiteX16" fmla="*/ 72485 w 72485"/>
                      <a:gd name="connsiteY16" fmla="*/ 64484 h 64484"/>
                      <a:gd name="connsiteX17" fmla="*/ 35814 w 72485"/>
                      <a:gd name="connsiteY17" fmla="*/ 64484 h 64484"/>
                      <a:gd name="connsiteX18" fmla="*/ 35814 w 72485"/>
                      <a:gd name="connsiteY18" fmla="*/ 64008 h 64484"/>
                      <a:gd name="connsiteX19" fmla="*/ 39338 w 72485"/>
                      <a:gd name="connsiteY19" fmla="*/ 63722 h 64484"/>
                      <a:gd name="connsiteX20" fmla="*/ 39338 w 72485"/>
                      <a:gd name="connsiteY20" fmla="*/ 63722 h 64484"/>
                      <a:gd name="connsiteX21" fmla="*/ 37148 w 72485"/>
                      <a:gd name="connsiteY21" fmla="*/ 36862 h 64484"/>
                      <a:gd name="connsiteX22" fmla="*/ 28956 w 72485"/>
                      <a:gd name="connsiteY22" fmla="*/ 9525 h 64484"/>
                      <a:gd name="connsiteX23" fmla="*/ 19908 w 72485"/>
                      <a:gd name="connsiteY23" fmla="*/ 36862 h 64484"/>
                      <a:gd name="connsiteX24" fmla="*/ 37148 w 72485"/>
                      <a:gd name="connsiteY24" fmla="*/ 3686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485" h="64484">
                        <a:moveTo>
                          <a:pt x="39338" y="63722"/>
                        </a:moveTo>
                        <a:cubicBezTo>
                          <a:pt x="42482" y="63722"/>
                          <a:pt x="44291" y="63055"/>
                          <a:pt x="44291" y="60388"/>
                        </a:cubicBezTo>
                        <a:cubicBezTo>
                          <a:pt x="44291" y="58483"/>
                          <a:pt x="43339" y="56102"/>
                          <a:pt x="42672" y="53816"/>
                        </a:cubicBezTo>
                        <a:lnTo>
                          <a:pt x="37529" y="37624"/>
                        </a:lnTo>
                        <a:lnTo>
                          <a:pt x="19812" y="37624"/>
                        </a:lnTo>
                        <a:cubicBezTo>
                          <a:pt x="18098" y="42863"/>
                          <a:pt x="16097" y="48387"/>
                          <a:pt x="16097" y="53245"/>
                        </a:cubicBezTo>
                        <a:cubicBezTo>
                          <a:pt x="16097" y="55721"/>
                          <a:pt x="16574" y="58007"/>
                          <a:pt x="17907" y="60007"/>
                        </a:cubicBezTo>
                        <a:cubicBezTo>
                          <a:pt x="20574" y="64008"/>
                          <a:pt x="25051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30" y="55150"/>
                          <a:pt x="16574" y="45529"/>
                        </a:cubicBezTo>
                        <a:lnTo>
                          <a:pt x="31623" y="0"/>
                        </a:lnTo>
                        <a:lnTo>
                          <a:pt x="45339" y="0"/>
                        </a:lnTo>
                        <a:lnTo>
                          <a:pt x="64580" y="58388"/>
                        </a:lnTo>
                        <a:cubicBezTo>
                          <a:pt x="66104" y="62865"/>
                          <a:pt x="68009" y="64008"/>
                          <a:pt x="72485" y="64008"/>
                        </a:cubicBezTo>
                        <a:lnTo>
                          <a:pt x="72485" y="64484"/>
                        </a:lnTo>
                        <a:lnTo>
                          <a:pt x="35814" y="64484"/>
                        </a:lnTo>
                        <a:lnTo>
                          <a:pt x="35814" y="64008"/>
                        </a:lnTo>
                        <a:lnTo>
                          <a:pt x="39338" y="63722"/>
                        </a:lnTo>
                        <a:lnTo>
                          <a:pt x="39338" y="63722"/>
                        </a:lnTo>
                        <a:close/>
                        <a:moveTo>
                          <a:pt x="37148" y="36862"/>
                        </a:moveTo>
                        <a:lnTo>
                          <a:pt x="28956" y="9525"/>
                        </a:lnTo>
                        <a:lnTo>
                          <a:pt x="19908" y="36862"/>
                        </a:lnTo>
                        <a:lnTo>
                          <a:pt x="37148" y="3686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54" name="Freeform: Shape 16953">
                    <a:extLst>
                      <a:ext uri="{FF2B5EF4-FFF2-40B4-BE49-F238E27FC236}">
                        <a16:creationId xmlns:a16="http://schemas.microsoft.com/office/drawing/2014/main" id="{B502AB79-737E-4010-B7E5-257212BFD6CF}"/>
                      </a:ext>
                    </a:extLst>
                  </p:cNvPr>
                  <p:cNvSpPr/>
                  <p:nvPr/>
                </p:nvSpPr>
                <p:spPr>
                  <a:xfrm>
                    <a:off x="4214430" y="5556638"/>
                    <a:ext cx="75342" cy="67341"/>
                  </a:xfrm>
                  <a:custGeom>
                    <a:avLst/>
                    <a:gdLst>
                      <a:gd name="connsiteX0" fmla="*/ 35719 w 75342"/>
                      <a:gd name="connsiteY0" fmla="*/ 67151 h 67341"/>
                      <a:gd name="connsiteX1" fmla="*/ 35719 w 75342"/>
                      <a:gd name="connsiteY1" fmla="*/ 65818 h 67341"/>
                      <a:gd name="connsiteX2" fmla="*/ 35719 w 75342"/>
                      <a:gd name="connsiteY2" fmla="*/ 63913 h 67341"/>
                      <a:gd name="connsiteX3" fmla="*/ 37147 w 75342"/>
                      <a:gd name="connsiteY3" fmla="*/ 63913 h 67341"/>
                      <a:gd name="connsiteX4" fmla="*/ 40100 w 75342"/>
                      <a:gd name="connsiteY4" fmla="*/ 63913 h 67341"/>
                      <a:gd name="connsiteX5" fmla="*/ 40196 w 75342"/>
                      <a:gd name="connsiteY5" fmla="*/ 63817 h 67341"/>
                      <a:gd name="connsiteX6" fmla="*/ 40862 w 75342"/>
                      <a:gd name="connsiteY6" fmla="*/ 63817 h 67341"/>
                      <a:gd name="connsiteX7" fmla="*/ 44387 w 75342"/>
                      <a:gd name="connsiteY7" fmla="*/ 61817 h 67341"/>
                      <a:gd name="connsiteX8" fmla="*/ 44387 w 75342"/>
                      <a:gd name="connsiteY8" fmla="*/ 61817 h 67341"/>
                      <a:gd name="connsiteX9" fmla="*/ 42767 w 75342"/>
                      <a:gd name="connsiteY9" fmla="*/ 55626 h 67341"/>
                      <a:gd name="connsiteX10" fmla="*/ 42767 w 75342"/>
                      <a:gd name="connsiteY10" fmla="*/ 55626 h 67341"/>
                      <a:gd name="connsiteX11" fmla="*/ 37910 w 75342"/>
                      <a:gd name="connsiteY11" fmla="*/ 40386 h 67341"/>
                      <a:gd name="connsiteX12" fmla="*/ 22193 w 75342"/>
                      <a:gd name="connsiteY12" fmla="*/ 40386 h 67341"/>
                      <a:gd name="connsiteX13" fmla="*/ 18860 w 75342"/>
                      <a:gd name="connsiteY13" fmla="*/ 54578 h 67341"/>
                      <a:gd name="connsiteX14" fmla="*/ 18860 w 75342"/>
                      <a:gd name="connsiteY14" fmla="*/ 54578 h 67341"/>
                      <a:gd name="connsiteX15" fmla="*/ 20479 w 75342"/>
                      <a:gd name="connsiteY15" fmla="*/ 60579 h 67341"/>
                      <a:gd name="connsiteX16" fmla="*/ 20479 w 75342"/>
                      <a:gd name="connsiteY16" fmla="*/ 60579 h 67341"/>
                      <a:gd name="connsiteX17" fmla="*/ 29909 w 75342"/>
                      <a:gd name="connsiteY17" fmla="*/ 63913 h 67341"/>
                      <a:gd name="connsiteX18" fmla="*/ 29909 w 75342"/>
                      <a:gd name="connsiteY18" fmla="*/ 63913 h 67341"/>
                      <a:gd name="connsiteX19" fmla="*/ 31337 w 75342"/>
                      <a:gd name="connsiteY19" fmla="*/ 63913 h 67341"/>
                      <a:gd name="connsiteX20" fmla="*/ 31337 w 75342"/>
                      <a:gd name="connsiteY20" fmla="*/ 65342 h 67341"/>
                      <a:gd name="connsiteX21" fmla="*/ 31337 w 75342"/>
                      <a:gd name="connsiteY21" fmla="*/ 67246 h 67341"/>
                      <a:gd name="connsiteX22" fmla="*/ 0 w 75342"/>
                      <a:gd name="connsiteY22" fmla="*/ 67246 h 67341"/>
                      <a:gd name="connsiteX23" fmla="*/ 0 w 75342"/>
                      <a:gd name="connsiteY23" fmla="*/ 65913 h 67341"/>
                      <a:gd name="connsiteX24" fmla="*/ 0 w 75342"/>
                      <a:gd name="connsiteY24" fmla="*/ 64008 h 67341"/>
                      <a:gd name="connsiteX25" fmla="*/ 1429 w 75342"/>
                      <a:gd name="connsiteY25" fmla="*/ 64008 h 67341"/>
                      <a:gd name="connsiteX26" fmla="*/ 16669 w 75342"/>
                      <a:gd name="connsiteY26" fmla="*/ 46482 h 67341"/>
                      <a:gd name="connsiteX27" fmla="*/ 16669 w 75342"/>
                      <a:gd name="connsiteY27" fmla="*/ 46482 h 67341"/>
                      <a:gd name="connsiteX28" fmla="*/ 32004 w 75342"/>
                      <a:gd name="connsiteY28" fmla="*/ 0 h 67341"/>
                      <a:gd name="connsiteX29" fmla="*/ 47720 w 75342"/>
                      <a:gd name="connsiteY29" fmla="*/ 0 h 67341"/>
                      <a:gd name="connsiteX30" fmla="*/ 67342 w 75342"/>
                      <a:gd name="connsiteY30" fmla="*/ 59341 h 67341"/>
                      <a:gd name="connsiteX31" fmla="*/ 73914 w 75342"/>
                      <a:gd name="connsiteY31" fmla="*/ 64008 h 67341"/>
                      <a:gd name="connsiteX32" fmla="*/ 73914 w 75342"/>
                      <a:gd name="connsiteY32" fmla="*/ 64008 h 67341"/>
                      <a:gd name="connsiteX33" fmla="*/ 75343 w 75342"/>
                      <a:gd name="connsiteY33" fmla="*/ 64008 h 67341"/>
                      <a:gd name="connsiteX34" fmla="*/ 75343 w 75342"/>
                      <a:gd name="connsiteY34" fmla="*/ 65437 h 67341"/>
                      <a:gd name="connsiteX35" fmla="*/ 75343 w 75342"/>
                      <a:gd name="connsiteY35" fmla="*/ 67342 h 67341"/>
                      <a:gd name="connsiteX36" fmla="*/ 35719 w 75342"/>
                      <a:gd name="connsiteY36" fmla="*/ 67342 h 67341"/>
                      <a:gd name="connsiteX37" fmla="*/ 35719 w 75342"/>
                      <a:gd name="connsiteY37" fmla="*/ 67151 h 67341"/>
                      <a:gd name="connsiteX38" fmla="*/ 66866 w 75342"/>
                      <a:gd name="connsiteY38" fmla="*/ 64294 h 67341"/>
                      <a:gd name="connsiteX39" fmla="*/ 64484 w 75342"/>
                      <a:gd name="connsiteY39" fmla="*/ 60007 h 67341"/>
                      <a:gd name="connsiteX40" fmla="*/ 64484 w 75342"/>
                      <a:gd name="connsiteY40" fmla="*/ 60007 h 67341"/>
                      <a:gd name="connsiteX41" fmla="*/ 45529 w 75342"/>
                      <a:gd name="connsiteY41" fmla="*/ 2572 h 67341"/>
                      <a:gd name="connsiteX42" fmla="*/ 33909 w 75342"/>
                      <a:gd name="connsiteY42" fmla="*/ 2572 h 67341"/>
                      <a:gd name="connsiteX43" fmla="*/ 31528 w 75342"/>
                      <a:gd name="connsiteY43" fmla="*/ 9906 h 67341"/>
                      <a:gd name="connsiteX44" fmla="*/ 39910 w 75342"/>
                      <a:gd name="connsiteY44" fmla="*/ 37529 h 67341"/>
                      <a:gd name="connsiteX45" fmla="*/ 39910 w 75342"/>
                      <a:gd name="connsiteY45" fmla="*/ 37529 h 67341"/>
                      <a:gd name="connsiteX46" fmla="*/ 45434 w 75342"/>
                      <a:gd name="connsiteY46" fmla="*/ 54673 h 67341"/>
                      <a:gd name="connsiteX47" fmla="*/ 47149 w 75342"/>
                      <a:gd name="connsiteY47" fmla="*/ 61722 h 67341"/>
                      <a:gd name="connsiteX48" fmla="*/ 47149 w 75342"/>
                      <a:gd name="connsiteY48" fmla="*/ 61722 h 67341"/>
                      <a:gd name="connsiteX49" fmla="*/ 46482 w 75342"/>
                      <a:gd name="connsiteY49" fmla="*/ 64294 h 67341"/>
                      <a:gd name="connsiteX50" fmla="*/ 46482 w 75342"/>
                      <a:gd name="connsiteY50" fmla="*/ 64294 h 67341"/>
                      <a:gd name="connsiteX51" fmla="*/ 66866 w 75342"/>
                      <a:gd name="connsiteY51" fmla="*/ 64294 h 67341"/>
                      <a:gd name="connsiteX52" fmla="*/ 66866 w 75342"/>
                      <a:gd name="connsiteY52" fmla="*/ 64294 h 67341"/>
                      <a:gd name="connsiteX53" fmla="*/ 20193 w 75342"/>
                      <a:gd name="connsiteY53" fmla="*/ 64294 h 67341"/>
                      <a:gd name="connsiteX54" fmla="*/ 18097 w 75342"/>
                      <a:gd name="connsiteY54" fmla="*/ 62008 h 67341"/>
                      <a:gd name="connsiteX55" fmla="*/ 18097 w 75342"/>
                      <a:gd name="connsiteY55" fmla="*/ 62008 h 67341"/>
                      <a:gd name="connsiteX56" fmla="*/ 16097 w 75342"/>
                      <a:gd name="connsiteY56" fmla="*/ 55435 h 67341"/>
                      <a:gd name="connsiteX57" fmla="*/ 16097 w 75342"/>
                      <a:gd name="connsiteY57" fmla="*/ 55435 h 67341"/>
                      <a:gd name="connsiteX58" fmla="*/ 9239 w 75342"/>
                      <a:gd name="connsiteY58" fmla="*/ 64294 h 67341"/>
                      <a:gd name="connsiteX59" fmla="*/ 9239 w 75342"/>
                      <a:gd name="connsiteY59" fmla="*/ 64294 h 67341"/>
                      <a:gd name="connsiteX60" fmla="*/ 20193 w 75342"/>
                      <a:gd name="connsiteY60" fmla="*/ 64294 h 67341"/>
                      <a:gd name="connsiteX61" fmla="*/ 20193 w 75342"/>
                      <a:gd name="connsiteY61" fmla="*/ 64294 h 67341"/>
                      <a:gd name="connsiteX62" fmla="*/ 38576 w 75342"/>
                      <a:gd name="connsiteY62" fmla="*/ 37529 h 67341"/>
                      <a:gd name="connsiteX63" fmla="*/ 38576 w 75342"/>
                      <a:gd name="connsiteY63" fmla="*/ 36862 h 67341"/>
                      <a:gd name="connsiteX64" fmla="*/ 38576 w 75342"/>
                      <a:gd name="connsiteY64" fmla="*/ 37529 h 67341"/>
                      <a:gd name="connsiteX65" fmla="*/ 38576 w 75342"/>
                      <a:gd name="connsiteY65" fmla="*/ 37529 h 67341"/>
                      <a:gd name="connsiteX66" fmla="*/ 23241 w 75342"/>
                      <a:gd name="connsiteY66" fmla="*/ 36862 h 67341"/>
                      <a:gd name="connsiteX67" fmla="*/ 36767 w 75342"/>
                      <a:gd name="connsiteY67" fmla="*/ 36862 h 67341"/>
                      <a:gd name="connsiteX68" fmla="*/ 30290 w 75342"/>
                      <a:gd name="connsiteY68" fmla="*/ 15526 h 67341"/>
                      <a:gd name="connsiteX69" fmla="*/ 23241 w 75342"/>
                      <a:gd name="connsiteY69" fmla="*/ 36862 h 67341"/>
                      <a:gd name="connsiteX70" fmla="*/ 23241 w 75342"/>
                      <a:gd name="connsiteY70" fmla="*/ 36862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75342" h="67341">
                        <a:moveTo>
                          <a:pt x="35719" y="67151"/>
                        </a:moveTo>
                        <a:lnTo>
                          <a:pt x="35719" y="65818"/>
                        </a:lnTo>
                        <a:lnTo>
                          <a:pt x="35719" y="63913"/>
                        </a:lnTo>
                        <a:lnTo>
                          <a:pt x="37147" y="63913"/>
                        </a:lnTo>
                        <a:lnTo>
                          <a:pt x="40100" y="63913"/>
                        </a:lnTo>
                        <a:lnTo>
                          <a:pt x="40196" y="63817"/>
                        </a:lnTo>
                        <a:lnTo>
                          <a:pt x="40862" y="63817"/>
                        </a:lnTo>
                        <a:cubicBezTo>
                          <a:pt x="44005" y="63532"/>
                          <a:pt x="44291" y="63627"/>
                          <a:pt x="44387" y="61817"/>
                        </a:cubicBezTo>
                        <a:lnTo>
                          <a:pt x="44387" y="61817"/>
                        </a:lnTo>
                        <a:cubicBezTo>
                          <a:pt x="44387" y="60293"/>
                          <a:pt x="43529" y="58007"/>
                          <a:pt x="42767" y="55626"/>
                        </a:cubicBezTo>
                        <a:lnTo>
                          <a:pt x="42767" y="55626"/>
                        </a:lnTo>
                        <a:lnTo>
                          <a:pt x="37910" y="40386"/>
                        </a:lnTo>
                        <a:lnTo>
                          <a:pt x="22193" y="40386"/>
                        </a:lnTo>
                        <a:cubicBezTo>
                          <a:pt x="20574" y="45339"/>
                          <a:pt x="18860" y="50387"/>
                          <a:pt x="18860" y="54578"/>
                        </a:cubicBezTo>
                        <a:lnTo>
                          <a:pt x="18860" y="54578"/>
                        </a:lnTo>
                        <a:cubicBezTo>
                          <a:pt x="18860" y="56864"/>
                          <a:pt x="19336" y="58865"/>
                          <a:pt x="20479" y="60579"/>
                        </a:cubicBezTo>
                        <a:lnTo>
                          <a:pt x="20479" y="60579"/>
                        </a:lnTo>
                        <a:cubicBezTo>
                          <a:pt x="22574" y="63817"/>
                          <a:pt x="26384" y="63913"/>
                          <a:pt x="29909" y="63913"/>
                        </a:cubicBezTo>
                        <a:lnTo>
                          <a:pt x="29909" y="63913"/>
                        </a:lnTo>
                        <a:lnTo>
                          <a:pt x="31337" y="63913"/>
                        </a:lnTo>
                        <a:lnTo>
                          <a:pt x="31337" y="65342"/>
                        </a:lnTo>
                        <a:lnTo>
                          <a:pt x="31337" y="67246"/>
                        </a:lnTo>
                        <a:lnTo>
                          <a:pt x="0" y="67246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cubicBezTo>
                          <a:pt x="10096" y="64103"/>
                          <a:pt x="13526" y="56198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04" y="0"/>
                        </a:lnTo>
                        <a:lnTo>
                          <a:pt x="47720" y="0"/>
                        </a:lnTo>
                        <a:lnTo>
                          <a:pt x="67342" y="59341"/>
                        </a:lnTo>
                        <a:cubicBezTo>
                          <a:pt x="68961" y="63436"/>
                          <a:pt x="69723" y="63817"/>
                          <a:pt x="73914" y="64008"/>
                        </a:cubicBezTo>
                        <a:lnTo>
                          <a:pt x="73914" y="64008"/>
                        </a:lnTo>
                        <a:lnTo>
                          <a:pt x="75343" y="64008"/>
                        </a:lnTo>
                        <a:lnTo>
                          <a:pt x="75343" y="65437"/>
                        </a:lnTo>
                        <a:lnTo>
                          <a:pt x="75343" y="67342"/>
                        </a:lnTo>
                        <a:lnTo>
                          <a:pt x="35719" y="67342"/>
                        </a:lnTo>
                        <a:lnTo>
                          <a:pt x="35719" y="67151"/>
                        </a:lnTo>
                        <a:close/>
                        <a:moveTo>
                          <a:pt x="66866" y="64294"/>
                        </a:moveTo>
                        <a:cubicBezTo>
                          <a:pt x="65818" y="63246"/>
                          <a:pt x="65056" y="61817"/>
                          <a:pt x="64484" y="60007"/>
                        </a:cubicBezTo>
                        <a:lnTo>
                          <a:pt x="64484" y="60007"/>
                        </a:lnTo>
                        <a:lnTo>
                          <a:pt x="45529" y="2572"/>
                        </a:lnTo>
                        <a:lnTo>
                          <a:pt x="33909" y="2572"/>
                        </a:lnTo>
                        <a:lnTo>
                          <a:pt x="31528" y="9906"/>
                        </a:lnTo>
                        <a:lnTo>
                          <a:pt x="39910" y="37529"/>
                        </a:lnTo>
                        <a:lnTo>
                          <a:pt x="39910" y="37529"/>
                        </a:lnTo>
                        <a:lnTo>
                          <a:pt x="45434" y="54673"/>
                        </a:lnTo>
                        <a:cubicBezTo>
                          <a:pt x="46101" y="56959"/>
                          <a:pt x="47149" y="59341"/>
                          <a:pt x="47149" y="61722"/>
                        </a:cubicBezTo>
                        <a:lnTo>
                          <a:pt x="47149" y="61722"/>
                        </a:lnTo>
                        <a:cubicBezTo>
                          <a:pt x="47149" y="62675"/>
                          <a:pt x="46958" y="63532"/>
                          <a:pt x="46482" y="64294"/>
                        </a:cubicBezTo>
                        <a:lnTo>
                          <a:pt x="46482" y="64294"/>
                        </a:lnTo>
                        <a:lnTo>
                          <a:pt x="66866" y="64294"/>
                        </a:lnTo>
                        <a:lnTo>
                          <a:pt x="66866" y="64294"/>
                        </a:lnTo>
                        <a:close/>
                        <a:moveTo>
                          <a:pt x="20193" y="64294"/>
                        </a:moveTo>
                        <a:cubicBezTo>
                          <a:pt x="19431" y="63722"/>
                          <a:pt x="18669" y="62960"/>
                          <a:pt x="18097" y="62008"/>
                        </a:cubicBezTo>
                        <a:lnTo>
                          <a:pt x="18097" y="62008"/>
                        </a:lnTo>
                        <a:cubicBezTo>
                          <a:pt x="16764" y="60007"/>
                          <a:pt x="16193" y="57721"/>
                          <a:pt x="16097" y="55435"/>
                        </a:cubicBezTo>
                        <a:lnTo>
                          <a:pt x="16097" y="55435"/>
                        </a:lnTo>
                        <a:cubicBezTo>
                          <a:pt x="14383" y="59055"/>
                          <a:pt x="12287" y="62294"/>
                          <a:pt x="9239" y="64294"/>
                        </a:cubicBezTo>
                        <a:lnTo>
                          <a:pt x="9239" y="64294"/>
                        </a:lnTo>
                        <a:lnTo>
                          <a:pt x="20193" y="64294"/>
                        </a:lnTo>
                        <a:lnTo>
                          <a:pt x="20193" y="64294"/>
                        </a:lnTo>
                        <a:close/>
                        <a:moveTo>
                          <a:pt x="38576" y="37529"/>
                        </a:moveTo>
                        <a:lnTo>
                          <a:pt x="38576" y="36862"/>
                        </a:lnTo>
                        <a:lnTo>
                          <a:pt x="38576" y="37529"/>
                        </a:lnTo>
                        <a:lnTo>
                          <a:pt x="38576" y="37529"/>
                        </a:lnTo>
                        <a:close/>
                        <a:moveTo>
                          <a:pt x="23241" y="36862"/>
                        </a:moveTo>
                        <a:lnTo>
                          <a:pt x="36767" y="36862"/>
                        </a:lnTo>
                        <a:lnTo>
                          <a:pt x="30290" y="15526"/>
                        </a:lnTo>
                        <a:lnTo>
                          <a:pt x="23241" y="36862"/>
                        </a:lnTo>
                        <a:lnTo>
                          <a:pt x="23241" y="3686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32" name="Graphic 1">
                  <a:extLst>
                    <a:ext uri="{FF2B5EF4-FFF2-40B4-BE49-F238E27FC236}">
                      <a16:creationId xmlns:a16="http://schemas.microsoft.com/office/drawing/2014/main" id="{FC808B7A-D9B2-4DAA-A111-B0799C5B02DC}"/>
                    </a:ext>
                  </a:extLst>
                </p:cNvPr>
                <p:cNvGrpSpPr/>
                <p:nvPr/>
              </p:nvGrpSpPr>
              <p:grpSpPr>
                <a:xfrm>
                  <a:off x="3892200" y="5655222"/>
                  <a:ext cx="61721" cy="67341"/>
                  <a:chOff x="3892200" y="5655222"/>
                  <a:chExt cx="61721" cy="67341"/>
                </a:xfrm>
                <a:solidFill>
                  <a:srgbClr val="FFFFFF"/>
                </a:solidFill>
              </p:grpSpPr>
              <p:sp>
                <p:nvSpPr>
                  <p:cNvPr id="16951" name="Freeform: Shape 16950">
                    <a:extLst>
                      <a:ext uri="{FF2B5EF4-FFF2-40B4-BE49-F238E27FC236}">
                        <a16:creationId xmlns:a16="http://schemas.microsoft.com/office/drawing/2014/main" id="{7D2BDD3D-D50E-4D6C-BD3B-65C68F131931}"/>
                      </a:ext>
                    </a:extLst>
                  </p:cNvPr>
                  <p:cNvSpPr/>
                  <p:nvPr/>
                </p:nvSpPr>
                <p:spPr>
                  <a:xfrm>
                    <a:off x="3893628" y="5656841"/>
                    <a:ext cx="58769" cy="64389"/>
                  </a:xfrm>
                  <a:custGeom>
                    <a:avLst/>
                    <a:gdLst>
                      <a:gd name="connsiteX0" fmla="*/ 33433 w 58769"/>
                      <a:gd name="connsiteY0" fmla="*/ 63818 h 64389"/>
                      <a:gd name="connsiteX1" fmla="*/ 43434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69 w 58769"/>
                      <a:gd name="connsiteY3" fmla="*/ 35814 h 64389"/>
                      <a:gd name="connsiteX4" fmla="*/ 58769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6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6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7 w 58769"/>
                      <a:gd name="connsiteY13" fmla="*/ 0 h 64389"/>
                      <a:gd name="connsiteX14" fmla="*/ 55817 w 58769"/>
                      <a:gd name="connsiteY14" fmla="*/ 24670 h 64389"/>
                      <a:gd name="connsiteX15" fmla="*/ 55340 w 58769"/>
                      <a:gd name="connsiteY15" fmla="*/ 24670 h 64389"/>
                      <a:gd name="connsiteX16" fmla="*/ 44768 w 58769"/>
                      <a:gd name="connsiteY16" fmla="*/ 4381 h 64389"/>
                      <a:gd name="connsiteX17" fmla="*/ 28670 w 58769"/>
                      <a:gd name="connsiteY17" fmla="*/ 476 h 64389"/>
                      <a:gd name="connsiteX18" fmla="*/ 28670 w 58769"/>
                      <a:gd name="connsiteY18" fmla="*/ 29908 h 64389"/>
                      <a:gd name="connsiteX19" fmla="*/ 43244 w 58769"/>
                      <a:gd name="connsiteY19" fmla="*/ 20479 h 64389"/>
                      <a:gd name="connsiteX20" fmla="*/ 44101 w 58769"/>
                      <a:gd name="connsiteY20" fmla="*/ 14002 h 64389"/>
                      <a:gd name="connsiteX21" fmla="*/ 44672 w 58769"/>
                      <a:gd name="connsiteY21" fmla="*/ 14002 h 64389"/>
                      <a:gd name="connsiteX22" fmla="*/ 44672 w 58769"/>
                      <a:gd name="connsiteY22" fmla="*/ 46482 h 64389"/>
                      <a:gd name="connsiteX23" fmla="*/ 44101 w 58769"/>
                      <a:gd name="connsiteY23" fmla="*/ 46482 h 64389"/>
                      <a:gd name="connsiteX24" fmla="*/ 43244 w 58769"/>
                      <a:gd name="connsiteY24" fmla="*/ 40100 h 64389"/>
                      <a:gd name="connsiteX25" fmla="*/ 28670 w 58769"/>
                      <a:gd name="connsiteY25" fmla="*/ 30480 h 64389"/>
                      <a:gd name="connsiteX26" fmla="*/ 28670 w 58769"/>
                      <a:gd name="connsiteY26" fmla="*/ 54388 h 64389"/>
                      <a:gd name="connsiteX27" fmla="*/ 33433 w 58769"/>
                      <a:gd name="connsiteY27" fmla="*/ 63818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433" y="63818"/>
                        </a:moveTo>
                        <a:cubicBezTo>
                          <a:pt x="37433" y="63818"/>
                          <a:pt x="41434" y="63437"/>
                          <a:pt x="43434" y="62484"/>
                        </a:cubicBezTo>
                        <a:cubicBezTo>
                          <a:pt x="52197" y="58579"/>
                          <a:pt x="57531" y="52959"/>
                          <a:pt x="58293" y="35814"/>
                        </a:cubicBezTo>
                        <a:lnTo>
                          <a:pt x="58769" y="35814"/>
                        </a:lnTo>
                        <a:lnTo>
                          <a:pt x="5876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39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39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7" y="0"/>
                        </a:lnTo>
                        <a:lnTo>
                          <a:pt x="55817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578" y="9811"/>
                          <a:pt x="44768" y="4381"/>
                        </a:cubicBezTo>
                        <a:cubicBezTo>
                          <a:pt x="40100" y="1048"/>
                          <a:pt x="36195" y="476"/>
                          <a:pt x="28670" y="476"/>
                        </a:cubicBezTo>
                        <a:lnTo>
                          <a:pt x="28670" y="29908"/>
                        </a:lnTo>
                        <a:cubicBezTo>
                          <a:pt x="36481" y="29908"/>
                          <a:pt x="40481" y="27337"/>
                          <a:pt x="43244" y="20479"/>
                        </a:cubicBezTo>
                        <a:cubicBezTo>
                          <a:pt x="43529" y="19717"/>
                          <a:pt x="44101" y="16764"/>
                          <a:pt x="44101" y="14002"/>
                        </a:cubicBezTo>
                        <a:lnTo>
                          <a:pt x="44672" y="14002"/>
                        </a:lnTo>
                        <a:lnTo>
                          <a:pt x="44672" y="46482"/>
                        </a:lnTo>
                        <a:lnTo>
                          <a:pt x="44101" y="46482"/>
                        </a:lnTo>
                        <a:cubicBezTo>
                          <a:pt x="44101" y="43815"/>
                          <a:pt x="43529" y="40767"/>
                          <a:pt x="43244" y="40100"/>
                        </a:cubicBezTo>
                        <a:cubicBezTo>
                          <a:pt x="40577" y="33147"/>
                          <a:pt x="36481" y="30480"/>
                          <a:pt x="28670" y="30480"/>
                        </a:cubicBezTo>
                        <a:lnTo>
                          <a:pt x="28670" y="54388"/>
                        </a:lnTo>
                        <a:cubicBezTo>
                          <a:pt x="28765" y="63151"/>
                          <a:pt x="29432" y="63818"/>
                          <a:pt x="33433" y="638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52" name="Freeform: Shape 16951">
                    <a:extLst>
                      <a:ext uri="{FF2B5EF4-FFF2-40B4-BE49-F238E27FC236}">
                        <a16:creationId xmlns:a16="http://schemas.microsoft.com/office/drawing/2014/main" id="{4DE26496-913B-473A-BEA8-3A200C3D661E}"/>
                      </a:ext>
                    </a:extLst>
                  </p:cNvPr>
                  <p:cNvSpPr/>
                  <p:nvPr/>
                </p:nvSpPr>
                <p:spPr>
                  <a:xfrm>
                    <a:off x="3892200" y="5655222"/>
                    <a:ext cx="61721" cy="67341"/>
                  </a:xfrm>
                  <a:custGeom>
                    <a:avLst/>
                    <a:gdLst>
                      <a:gd name="connsiteX0" fmla="*/ 0 w 61721"/>
                      <a:gd name="connsiteY0" fmla="*/ 67342 h 67341"/>
                      <a:gd name="connsiteX1" fmla="*/ 0 w 61721"/>
                      <a:gd name="connsiteY1" fmla="*/ 66008 h 67341"/>
                      <a:gd name="connsiteX2" fmla="*/ 0 w 61721"/>
                      <a:gd name="connsiteY2" fmla="*/ 64103 h 67341"/>
                      <a:gd name="connsiteX3" fmla="*/ 1429 w 61721"/>
                      <a:gd name="connsiteY3" fmla="*/ 64103 h 67341"/>
                      <a:gd name="connsiteX4" fmla="*/ 1905 w 61721"/>
                      <a:gd name="connsiteY4" fmla="*/ 64103 h 67341"/>
                      <a:gd name="connsiteX5" fmla="*/ 9811 w 61721"/>
                      <a:gd name="connsiteY5" fmla="*/ 55912 h 67341"/>
                      <a:gd name="connsiteX6" fmla="*/ 9811 w 61721"/>
                      <a:gd name="connsiteY6" fmla="*/ 55912 h 67341"/>
                      <a:gd name="connsiteX7" fmla="*/ 9811 w 61721"/>
                      <a:gd name="connsiteY7" fmla="*/ 11525 h 67341"/>
                      <a:gd name="connsiteX8" fmla="*/ 1905 w 61721"/>
                      <a:gd name="connsiteY8" fmla="*/ 3334 h 67341"/>
                      <a:gd name="connsiteX9" fmla="*/ 1905 w 61721"/>
                      <a:gd name="connsiteY9" fmla="*/ 3334 h 67341"/>
                      <a:gd name="connsiteX10" fmla="*/ 0 w 61721"/>
                      <a:gd name="connsiteY10" fmla="*/ 3334 h 67341"/>
                      <a:gd name="connsiteX11" fmla="*/ 0 w 61721"/>
                      <a:gd name="connsiteY11" fmla="*/ 1905 h 67341"/>
                      <a:gd name="connsiteX12" fmla="*/ 0 w 61721"/>
                      <a:gd name="connsiteY12" fmla="*/ 0 h 67341"/>
                      <a:gd name="connsiteX13" fmla="*/ 58579 w 61721"/>
                      <a:gd name="connsiteY13" fmla="*/ 0 h 67341"/>
                      <a:gd name="connsiteX14" fmla="*/ 58579 w 61721"/>
                      <a:gd name="connsiteY14" fmla="*/ 27527 h 67341"/>
                      <a:gd name="connsiteX15" fmla="*/ 57245 w 61721"/>
                      <a:gd name="connsiteY15" fmla="*/ 27527 h 67341"/>
                      <a:gd name="connsiteX16" fmla="*/ 55340 w 61721"/>
                      <a:gd name="connsiteY16" fmla="*/ 27527 h 67341"/>
                      <a:gd name="connsiteX17" fmla="*/ 55340 w 61721"/>
                      <a:gd name="connsiteY17" fmla="*/ 26098 h 67341"/>
                      <a:gd name="connsiteX18" fmla="*/ 45434 w 61721"/>
                      <a:gd name="connsiteY18" fmla="*/ 6858 h 67341"/>
                      <a:gd name="connsiteX19" fmla="*/ 45434 w 61721"/>
                      <a:gd name="connsiteY19" fmla="*/ 6858 h 67341"/>
                      <a:gd name="connsiteX20" fmla="*/ 31528 w 61721"/>
                      <a:gd name="connsiteY20" fmla="*/ 3239 h 67341"/>
                      <a:gd name="connsiteX21" fmla="*/ 31528 w 61721"/>
                      <a:gd name="connsiteY21" fmla="*/ 3239 h 67341"/>
                      <a:gd name="connsiteX22" fmla="*/ 31528 w 61721"/>
                      <a:gd name="connsiteY22" fmla="*/ 29813 h 67341"/>
                      <a:gd name="connsiteX23" fmla="*/ 43434 w 61721"/>
                      <a:gd name="connsiteY23" fmla="*/ 21336 h 67341"/>
                      <a:gd name="connsiteX24" fmla="*/ 43434 w 61721"/>
                      <a:gd name="connsiteY24" fmla="*/ 21336 h 67341"/>
                      <a:gd name="connsiteX25" fmla="*/ 44196 w 61721"/>
                      <a:gd name="connsiteY25" fmla="*/ 15335 h 67341"/>
                      <a:gd name="connsiteX26" fmla="*/ 44196 w 61721"/>
                      <a:gd name="connsiteY26" fmla="*/ 15335 h 67341"/>
                      <a:gd name="connsiteX27" fmla="*/ 44196 w 61721"/>
                      <a:gd name="connsiteY27" fmla="*/ 13906 h 67341"/>
                      <a:gd name="connsiteX28" fmla="*/ 45625 w 61721"/>
                      <a:gd name="connsiteY28" fmla="*/ 13906 h 67341"/>
                      <a:gd name="connsiteX29" fmla="*/ 47625 w 61721"/>
                      <a:gd name="connsiteY29" fmla="*/ 13906 h 67341"/>
                      <a:gd name="connsiteX30" fmla="*/ 47625 w 61721"/>
                      <a:gd name="connsiteY30" fmla="*/ 49149 h 67341"/>
                      <a:gd name="connsiteX31" fmla="*/ 46196 w 61721"/>
                      <a:gd name="connsiteY31" fmla="*/ 49149 h 67341"/>
                      <a:gd name="connsiteX32" fmla="*/ 44196 w 61721"/>
                      <a:gd name="connsiteY32" fmla="*/ 49149 h 67341"/>
                      <a:gd name="connsiteX33" fmla="*/ 44196 w 61721"/>
                      <a:gd name="connsiteY33" fmla="*/ 47911 h 67341"/>
                      <a:gd name="connsiteX34" fmla="*/ 43434 w 61721"/>
                      <a:gd name="connsiteY34" fmla="*/ 42100 h 67341"/>
                      <a:gd name="connsiteX35" fmla="*/ 43434 w 61721"/>
                      <a:gd name="connsiteY35" fmla="*/ 42100 h 67341"/>
                      <a:gd name="connsiteX36" fmla="*/ 31528 w 61721"/>
                      <a:gd name="connsiteY36" fmla="*/ 33433 h 67341"/>
                      <a:gd name="connsiteX37" fmla="*/ 31528 w 61721"/>
                      <a:gd name="connsiteY37" fmla="*/ 33433 h 67341"/>
                      <a:gd name="connsiteX38" fmla="*/ 31528 w 61721"/>
                      <a:gd name="connsiteY38" fmla="*/ 55912 h 67341"/>
                      <a:gd name="connsiteX39" fmla="*/ 32195 w 61721"/>
                      <a:gd name="connsiteY39" fmla="*/ 63341 h 67341"/>
                      <a:gd name="connsiteX40" fmla="*/ 32195 w 61721"/>
                      <a:gd name="connsiteY40" fmla="*/ 63341 h 67341"/>
                      <a:gd name="connsiteX41" fmla="*/ 34862 w 61721"/>
                      <a:gd name="connsiteY41" fmla="*/ 64008 h 67341"/>
                      <a:gd name="connsiteX42" fmla="*/ 34862 w 61721"/>
                      <a:gd name="connsiteY42" fmla="*/ 64008 h 67341"/>
                      <a:gd name="connsiteX43" fmla="*/ 34862 w 61721"/>
                      <a:gd name="connsiteY43" fmla="*/ 64579 h 67341"/>
                      <a:gd name="connsiteX44" fmla="*/ 34862 w 61721"/>
                      <a:gd name="connsiteY44" fmla="*/ 64008 h 67341"/>
                      <a:gd name="connsiteX45" fmla="*/ 44291 w 61721"/>
                      <a:gd name="connsiteY45" fmla="*/ 62770 h 67341"/>
                      <a:gd name="connsiteX46" fmla="*/ 44291 w 61721"/>
                      <a:gd name="connsiteY46" fmla="*/ 62770 h 67341"/>
                      <a:gd name="connsiteX47" fmla="*/ 58388 w 61721"/>
                      <a:gd name="connsiteY47" fmla="*/ 37338 h 67341"/>
                      <a:gd name="connsiteX48" fmla="*/ 58388 w 61721"/>
                      <a:gd name="connsiteY48" fmla="*/ 37338 h 67341"/>
                      <a:gd name="connsiteX49" fmla="*/ 58483 w 61721"/>
                      <a:gd name="connsiteY49" fmla="*/ 36004 h 67341"/>
                      <a:gd name="connsiteX50" fmla="*/ 59817 w 61721"/>
                      <a:gd name="connsiteY50" fmla="*/ 36004 h 67341"/>
                      <a:gd name="connsiteX51" fmla="*/ 61722 w 61721"/>
                      <a:gd name="connsiteY51" fmla="*/ 36004 h 67341"/>
                      <a:gd name="connsiteX52" fmla="*/ 61722 w 61721"/>
                      <a:gd name="connsiteY52" fmla="*/ 67342 h 67341"/>
                      <a:gd name="connsiteX53" fmla="*/ 0 w 61721"/>
                      <a:gd name="connsiteY53" fmla="*/ 67342 h 67341"/>
                      <a:gd name="connsiteX54" fmla="*/ 0 w 61721"/>
                      <a:gd name="connsiteY54" fmla="*/ 67342 h 67341"/>
                      <a:gd name="connsiteX55" fmla="*/ 58864 w 61721"/>
                      <a:gd name="connsiteY55" fmla="*/ 64579 h 67341"/>
                      <a:gd name="connsiteX56" fmla="*/ 58864 w 61721"/>
                      <a:gd name="connsiteY56" fmla="*/ 51340 h 67341"/>
                      <a:gd name="connsiteX57" fmla="*/ 47054 w 61721"/>
                      <a:gd name="connsiteY57" fmla="*/ 64579 h 67341"/>
                      <a:gd name="connsiteX58" fmla="*/ 47054 w 61721"/>
                      <a:gd name="connsiteY58" fmla="*/ 64579 h 67341"/>
                      <a:gd name="connsiteX59" fmla="*/ 58864 w 61721"/>
                      <a:gd name="connsiteY59" fmla="*/ 64579 h 67341"/>
                      <a:gd name="connsiteX60" fmla="*/ 58864 w 61721"/>
                      <a:gd name="connsiteY60" fmla="*/ 64579 h 67341"/>
                      <a:gd name="connsiteX61" fmla="*/ 29718 w 61721"/>
                      <a:gd name="connsiteY61" fmla="*/ 64579 h 67341"/>
                      <a:gd name="connsiteX62" fmla="*/ 28765 w 61721"/>
                      <a:gd name="connsiteY62" fmla="*/ 55912 h 67341"/>
                      <a:gd name="connsiteX63" fmla="*/ 28765 w 61721"/>
                      <a:gd name="connsiteY63" fmla="*/ 55912 h 67341"/>
                      <a:gd name="connsiteX64" fmla="*/ 28765 w 61721"/>
                      <a:gd name="connsiteY64" fmla="*/ 32766 h 67341"/>
                      <a:gd name="connsiteX65" fmla="*/ 28765 w 61721"/>
                      <a:gd name="connsiteY65" fmla="*/ 2858 h 67341"/>
                      <a:gd name="connsiteX66" fmla="*/ 10573 w 61721"/>
                      <a:gd name="connsiteY66" fmla="*/ 2858 h 67341"/>
                      <a:gd name="connsiteX67" fmla="*/ 10858 w 61721"/>
                      <a:gd name="connsiteY67" fmla="*/ 3239 h 67341"/>
                      <a:gd name="connsiteX68" fmla="*/ 10858 w 61721"/>
                      <a:gd name="connsiteY68" fmla="*/ 3239 h 67341"/>
                      <a:gd name="connsiteX69" fmla="*/ 12573 w 61721"/>
                      <a:gd name="connsiteY69" fmla="*/ 11525 h 67341"/>
                      <a:gd name="connsiteX70" fmla="*/ 12573 w 61721"/>
                      <a:gd name="connsiteY70" fmla="*/ 11525 h 67341"/>
                      <a:gd name="connsiteX71" fmla="*/ 12573 w 61721"/>
                      <a:gd name="connsiteY71" fmla="*/ 55912 h 67341"/>
                      <a:gd name="connsiteX72" fmla="*/ 10858 w 61721"/>
                      <a:gd name="connsiteY72" fmla="*/ 64198 h 67341"/>
                      <a:gd name="connsiteX73" fmla="*/ 10858 w 61721"/>
                      <a:gd name="connsiteY73" fmla="*/ 64198 h 67341"/>
                      <a:gd name="connsiteX74" fmla="*/ 10573 w 61721"/>
                      <a:gd name="connsiteY74" fmla="*/ 64579 h 67341"/>
                      <a:gd name="connsiteX75" fmla="*/ 10573 w 61721"/>
                      <a:gd name="connsiteY75" fmla="*/ 64579 h 67341"/>
                      <a:gd name="connsiteX76" fmla="*/ 29718 w 61721"/>
                      <a:gd name="connsiteY76" fmla="*/ 64579 h 67341"/>
                      <a:gd name="connsiteX77" fmla="*/ 29718 w 61721"/>
                      <a:gd name="connsiteY77" fmla="*/ 64579 h 67341"/>
                      <a:gd name="connsiteX78" fmla="*/ 44767 w 61721"/>
                      <a:gd name="connsiteY78" fmla="*/ 38195 h 67341"/>
                      <a:gd name="connsiteX79" fmla="*/ 44767 w 61721"/>
                      <a:gd name="connsiteY79" fmla="*/ 25241 h 67341"/>
                      <a:gd name="connsiteX80" fmla="*/ 37529 w 61721"/>
                      <a:gd name="connsiteY80" fmla="*/ 31623 h 67341"/>
                      <a:gd name="connsiteX81" fmla="*/ 37529 w 61721"/>
                      <a:gd name="connsiteY81" fmla="*/ 31623 h 67341"/>
                      <a:gd name="connsiteX82" fmla="*/ 44767 w 61721"/>
                      <a:gd name="connsiteY82" fmla="*/ 38195 h 67341"/>
                      <a:gd name="connsiteX83" fmla="*/ 44767 w 61721"/>
                      <a:gd name="connsiteY83" fmla="*/ 38195 h 67341"/>
                      <a:gd name="connsiteX84" fmla="*/ 47054 w 61721"/>
                      <a:gd name="connsiteY84" fmla="*/ 4763 h 67341"/>
                      <a:gd name="connsiteX85" fmla="*/ 55912 w 61721"/>
                      <a:gd name="connsiteY85" fmla="*/ 15431 h 67341"/>
                      <a:gd name="connsiteX86" fmla="*/ 55912 w 61721"/>
                      <a:gd name="connsiteY86" fmla="*/ 15431 h 67341"/>
                      <a:gd name="connsiteX87" fmla="*/ 55912 w 61721"/>
                      <a:gd name="connsiteY87" fmla="*/ 2953 h 67341"/>
                      <a:gd name="connsiteX88" fmla="*/ 44005 w 61721"/>
                      <a:gd name="connsiteY88" fmla="*/ 2953 h 67341"/>
                      <a:gd name="connsiteX89" fmla="*/ 47054 w 61721"/>
                      <a:gd name="connsiteY89" fmla="*/ 4763 h 67341"/>
                      <a:gd name="connsiteX90" fmla="*/ 47054 w 61721"/>
                      <a:gd name="connsiteY90" fmla="*/ 4763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</a:cxnLst>
                    <a:rect l="l" t="t" r="r" b="b"/>
                    <a:pathLst>
                      <a:path w="61721" h="67341">
                        <a:moveTo>
                          <a:pt x="0" y="67342"/>
                        </a:move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9" y="64103"/>
                        </a:lnTo>
                        <a:lnTo>
                          <a:pt x="1905" y="64103"/>
                        </a:lnTo>
                        <a:cubicBezTo>
                          <a:pt x="10287" y="63627"/>
                          <a:pt x="9334" y="63151"/>
                          <a:pt x="9811" y="55912"/>
                        </a:cubicBezTo>
                        <a:lnTo>
                          <a:pt x="9811" y="55912"/>
                        </a:lnTo>
                        <a:lnTo>
                          <a:pt x="9811" y="11525"/>
                        </a:lnTo>
                        <a:cubicBezTo>
                          <a:pt x="9334" y="4381"/>
                          <a:pt x="10287" y="3810"/>
                          <a:pt x="1905" y="3334"/>
                        </a:cubicBezTo>
                        <a:lnTo>
                          <a:pt x="1905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9" y="0"/>
                        </a:lnTo>
                        <a:lnTo>
                          <a:pt x="58579" y="27527"/>
                        </a:lnTo>
                        <a:lnTo>
                          <a:pt x="57245" y="27527"/>
                        </a:lnTo>
                        <a:lnTo>
                          <a:pt x="55340" y="27527"/>
                        </a:lnTo>
                        <a:lnTo>
                          <a:pt x="55340" y="26098"/>
                        </a:lnTo>
                        <a:cubicBezTo>
                          <a:pt x="55340" y="19526"/>
                          <a:pt x="52673" y="12192"/>
                          <a:pt x="45434" y="6858"/>
                        </a:cubicBezTo>
                        <a:lnTo>
                          <a:pt x="45434" y="6858"/>
                        </a:lnTo>
                        <a:cubicBezTo>
                          <a:pt x="41338" y="4000"/>
                          <a:pt x="38100" y="3334"/>
                          <a:pt x="31528" y="3239"/>
                        </a:cubicBezTo>
                        <a:lnTo>
                          <a:pt x="31528" y="3239"/>
                        </a:lnTo>
                        <a:lnTo>
                          <a:pt x="31528" y="29813"/>
                        </a:lnTo>
                        <a:cubicBezTo>
                          <a:pt x="38100" y="29432"/>
                          <a:pt x="40862" y="27337"/>
                          <a:pt x="43434" y="21336"/>
                        </a:cubicBezTo>
                        <a:lnTo>
                          <a:pt x="43434" y="21336"/>
                        </a:lnTo>
                        <a:cubicBezTo>
                          <a:pt x="43624" y="20860"/>
                          <a:pt x="44196" y="17812"/>
                          <a:pt x="44196" y="15335"/>
                        </a:cubicBezTo>
                        <a:lnTo>
                          <a:pt x="44196" y="15335"/>
                        </a:lnTo>
                        <a:lnTo>
                          <a:pt x="44196" y="13906"/>
                        </a:lnTo>
                        <a:lnTo>
                          <a:pt x="45625" y="13906"/>
                        </a:lnTo>
                        <a:lnTo>
                          <a:pt x="47625" y="13906"/>
                        </a:lnTo>
                        <a:lnTo>
                          <a:pt x="47625" y="49149"/>
                        </a:lnTo>
                        <a:lnTo>
                          <a:pt x="46196" y="49149"/>
                        </a:lnTo>
                        <a:lnTo>
                          <a:pt x="44196" y="49149"/>
                        </a:lnTo>
                        <a:lnTo>
                          <a:pt x="44196" y="47911"/>
                        </a:lnTo>
                        <a:cubicBezTo>
                          <a:pt x="44196" y="45529"/>
                          <a:pt x="43624" y="42386"/>
                          <a:pt x="43434" y="42100"/>
                        </a:cubicBezTo>
                        <a:lnTo>
                          <a:pt x="43434" y="42100"/>
                        </a:lnTo>
                        <a:cubicBezTo>
                          <a:pt x="40862" y="35909"/>
                          <a:pt x="38100" y="33814"/>
                          <a:pt x="31528" y="33433"/>
                        </a:cubicBezTo>
                        <a:lnTo>
                          <a:pt x="31528" y="33433"/>
                        </a:lnTo>
                        <a:lnTo>
                          <a:pt x="31528" y="55912"/>
                        </a:lnTo>
                        <a:cubicBezTo>
                          <a:pt x="31528" y="60293"/>
                          <a:pt x="31813" y="62579"/>
                          <a:pt x="32195" y="63341"/>
                        </a:cubicBezTo>
                        <a:lnTo>
                          <a:pt x="32195" y="63341"/>
                        </a:lnTo>
                        <a:cubicBezTo>
                          <a:pt x="32480" y="63913"/>
                          <a:pt x="32766" y="64008"/>
                          <a:pt x="34862" y="64008"/>
                        </a:cubicBezTo>
                        <a:lnTo>
                          <a:pt x="34862" y="64008"/>
                        </a:lnTo>
                        <a:lnTo>
                          <a:pt x="34862" y="64579"/>
                        </a:lnTo>
                        <a:lnTo>
                          <a:pt x="34862" y="64008"/>
                        </a:lnTo>
                        <a:cubicBezTo>
                          <a:pt x="38671" y="64008"/>
                          <a:pt x="42767" y="63532"/>
                          <a:pt x="44291" y="62770"/>
                        </a:cubicBezTo>
                        <a:lnTo>
                          <a:pt x="44291" y="62770"/>
                        </a:lnTo>
                        <a:cubicBezTo>
                          <a:pt x="52769" y="58865"/>
                          <a:pt x="57436" y="54197"/>
                          <a:pt x="58388" y="37338"/>
                        </a:cubicBezTo>
                        <a:lnTo>
                          <a:pt x="58388" y="37338"/>
                        </a:lnTo>
                        <a:lnTo>
                          <a:pt x="58483" y="36004"/>
                        </a:lnTo>
                        <a:lnTo>
                          <a:pt x="59817" y="36004"/>
                        </a:lnTo>
                        <a:lnTo>
                          <a:pt x="61722" y="36004"/>
                        </a:lnTo>
                        <a:lnTo>
                          <a:pt x="61722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58864" y="64579"/>
                        </a:moveTo>
                        <a:lnTo>
                          <a:pt x="58864" y="51340"/>
                        </a:lnTo>
                        <a:cubicBezTo>
                          <a:pt x="56483" y="58198"/>
                          <a:pt x="52388" y="62008"/>
                          <a:pt x="47054" y="64579"/>
                        </a:cubicBezTo>
                        <a:lnTo>
                          <a:pt x="47054" y="64579"/>
                        </a:lnTo>
                        <a:lnTo>
                          <a:pt x="58864" y="64579"/>
                        </a:lnTo>
                        <a:lnTo>
                          <a:pt x="58864" y="64579"/>
                        </a:lnTo>
                        <a:close/>
                        <a:moveTo>
                          <a:pt x="29718" y="64579"/>
                        </a:moveTo>
                        <a:cubicBezTo>
                          <a:pt x="28861" y="62770"/>
                          <a:pt x="28765" y="60389"/>
                          <a:pt x="28765" y="55912"/>
                        </a:cubicBezTo>
                        <a:lnTo>
                          <a:pt x="28765" y="55912"/>
                        </a:lnTo>
                        <a:lnTo>
                          <a:pt x="28765" y="32766"/>
                        </a:lnTo>
                        <a:lnTo>
                          <a:pt x="28765" y="2858"/>
                        </a:lnTo>
                        <a:lnTo>
                          <a:pt x="10573" y="2858"/>
                        </a:lnTo>
                        <a:cubicBezTo>
                          <a:pt x="10668" y="2953"/>
                          <a:pt x="10763" y="3048"/>
                          <a:pt x="10858" y="3239"/>
                        </a:cubicBezTo>
                        <a:lnTo>
                          <a:pt x="10858" y="3239"/>
                        </a:lnTo>
                        <a:cubicBezTo>
                          <a:pt x="12478" y="5334"/>
                          <a:pt x="12478" y="8001"/>
                          <a:pt x="12573" y="11525"/>
                        </a:cubicBezTo>
                        <a:lnTo>
                          <a:pt x="12573" y="11525"/>
                        </a:lnTo>
                        <a:lnTo>
                          <a:pt x="12573" y="55912"/>
                        </a:lnTo>
                        <a:cubicBezTo>
                          <a:pt x="12573" y="59436"/>
                          <a:pt x="12573" y="62103"/>
                          <a:pt x="10858" y="64198"/>
                        </a:cubicBezTo>
                        <a:lnTo>
                          <a:pt x="10858" y="64198"/>
                        </a:lnTo>
                        <a:cubicBezTo>
                          <a:pt x="10763" y="64294"/>
                          <a:pt x="10668" y="64484"/>
                          <a:pt x="10573" y="64579"/>
                        </a:cubicBezTo>
                        <a:lnTo>
                          <a:pt x="10573" y="64579"/>
                        </a:lnTo>
                        <a:lnTo>
                          <a:pt x="29718" y="64579"/>
                        </a:lnTo>
                        <a:lnTo>
                          <a:pt x="29718" y="64579"/>
                        </a:lnTo>
                        <a:close/>
                        <a:moveTo>
                          <a:pt x="44767" y="38195"/>
                        </a:moveTo>
                        <a:lnTo>
                          <a:pt x="44767" y="25241"/>
                        </a:lnTo>
                        <a:cubicBezTo>
                          <a:pt x="43053" y="28385"/>
                          <a:pt x="40672" y="30480"/>
                          <a:pt x="37529" y="31623"/>
                        </a:cubicBezTo>
                        <a:lnTo>
                          <a:pt x="37529" y="31623"/>
                        </a:lnTo>
                        <a:cubicBezTo>
                          <a:pt x="40577" y="32861"/>
                          <a:pt x="42958" y="35052"/>
                          <a:pt x="44767" y="38195"/>
                        </a:cubicBezTo>
                        <a:lnTo>
                          <a:pt x="44767" y="38195"/>
                        </a:lnTo>
                        <a:close/>
                        <a:moveTo>
                          <a:pt x="47054" y="4763"/>
                        </a:moveTo>
                        <a:cubicBezTo>
                          <a:pt x="51340" y="7810"/>
                          <a:pt x="54197" y="11525"/>
                          <a:pt x="55912" y="15431"/>
                        </a:cubicBezTo>
                        <a:lnTo>
                          <a:pt x="55912" y="15431"/>
                        </a:lnTo>
                        <a:lnTo>
                          <a:pt x="55912" y="2953"/>
                        </a:lnTo>
                        <a:lnTo>
                          <a:pt x="44005" y="2953"/>
                        </a:lnTo>
                        <a:cubicBezTo>
                          <a:pt x="44958" y="3334"/>
                          <a:pt x="46006" y="4000"/>
                          <a:pt x="47054" y="4763"/>
                        </a:cubicBezTo>
                        <a:lnTo>
                          <a:pt x="47054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33" name="Graphic 1">
                  <a:extLst>
                    <a:ext uri="{FF2B5EF4-FFF2-40B4-BE49-F238E27FC236}">
                      <a16:creationId xmlns:a16="http://schemas.microsoft.com/office/drawing/2014/main" id="{313254C0-40B7-4222-8FED-E323EFF88F2A}"/>
                    </a:ext>
                  </a:extLst>
                </p:cNvPr>
                <p:cNvGrpSpPr/>
                <p:nvPr/>
              </p:nvGrpSpPr>
              <p:grpSpPr>
                <a:xfrm>
                  <a:off x="3956112" y="5655317"/>
                  <a:ext cx="74866" cy="67437"/>
                  <a:chOff x="3956112" y="5655317"/>
                  <a:chExt cx="74866" cy="67437"/>
                </a:xfrm>
                <a:solidFill>
                  <a:srgbClr val="FFFFFF"/>
                </a:solidFill>
              </p:grpSpPr>
              <p:sp>
                <p:nvSpPr>
                  <p:cNvPr id="16949" name="Freeform: Shape 16948">
                    <a:extLst>
                      <a:ext uri="{FF2B5EF4-FFF2-40B4-BE49-F238E27FC236}">
                        <a16:creationId xmlns:a16="http://schemas.microsoft.com/office/drawing/2014/main" id="{D987F605-7F97-4778-97AD-95E10E674737}"/>
                      </a:ext>
                    </a:extLst>
                  </p:cNvPr>
                  <p:cNvSpPr/>
                  <p:nvPr/>
                </p:nvSpPr>
                <p:spPr>
                  <a:xfrm>
                    <a:off x="3957637" y="5656651"/>
                    <a:ext cx="72294" cy="64484"/>
                  </a:xfrm>
                  <a:custGeom>
                    <a:avLst/>
                    <a:gdLst>
                      <a:gd name="connsiteX0" fmla="*/ 28289 w 72294"/>
                      <a:gd name="connsiteY0" fmla="*/ 64008 h 64484"/>
                      <a:gd name="connsiteX1" fmla="*/ 28289 w 72294"/>
                      <a:gd name="connsiteY1" fmla="*/ 64484 h 64484"/>
                      <a:gd name="connsiteX2" fmla="*/ 0 w 72294"/>
                      <a:gd name="connsiteY2" fmla="*/ 64484 h 64484"/>
                      <a:gd name="connsiteX3" fmla="*/ 0 w 72294"/>
                      <a:gd name="connsiteY3" fmla="*/ 64008 h 64484"/>
                      <a:gd name="connsiteX4" fmla="*/ 19717 w 72294"/>
                      <a:gd name="connsiteY4" fmla="*/ 44291 h 64484"/>
                      <a:gd name="connsiteX5" fmla="*/ 26098 w 72294"/>
                      <a:gd name="connsiteY5" fmla="*/ 33719 h 64484"/>
                      <a:gd name="connsiteX6" fmla="*/ 9525 w 72294"/>
                      <a:gd name="connsiteY6" fmla="*/ 6382 h 64484"/>
                      <a:gd name="connsiteX7" fmla="*/ 1810 w 72294"/>
                      <a:gd name="connsiteY7" fmla="*/ 476 h 64484"/>
                      <a:gd name="connsiteX8" fmla="*/ 1810 w 72294"/>
                      <a:gd name="connsiteY8" fmla="*/ 0 h 64484"/>
                      <a:gd name="connsiteX9" fmla="*/ 36195 w 72294"/>
                      <a:gd name="connsiteY9" fmla="*/ 0 h 64484"/>
                      <a:gd name="connsiteX10" fmla="*/ 36195 w 72294"/>
                      <a:gd name="connsiteY10" fmla="*/ 476 h 64484"/>
                      <a:gd name="connsiteX11" fmla="*/ 30289 w 72294"/>
                      <a:gd name="connsiteY11" fmla="*/ 3238 h 64484"/>
                      <a:gd name="connsiteX12" fmla="*/ 34290 w 72294"/>
                      <a:gd name="connsiteY12" fmla="*/ 10954 h 64484"/>
                      <a:gd name="connsiteX13" fmla="*/ 42386 w 72294"/>
                      <a:gd name="connsiteY13" fmla="*/ 24098 h 64484"/>
                      <a:gd name="connsiteX14" fmla="*/ 49054 w 72294"/>
                      <a:gd name="connsiteY14" fmla="*/ 9715 h 64484"/>
                      <a:gd name="connsiteX15" fmla="*/ 41338 w 72294"/>
                      <a:gd name="connsiteY15" fmla="*/ 476 h 64484"/>
                      <a:gd name="connsiteX16" fmla="*/ 41338 w 72294"/>
                      <a:gd name="connsiteY16" fmla="*/ 0 h 64484"/>
                      <a:gd name="connsiteX17" fmla="*/ 67151 w 72294"/>
                      <a:gd name="connsiteY17" fmla="*/ 0 h 64484"/>
                      <a:gd name="connsiteX18" fmla="*/ 67151 w 72294"/>
                      <a:gd name="connsiteY18" fmla="*/ 476 h 64484"/>
                      <a:gd name="connsiteX19" fmla="*/ 44196 w 72294"/>
                      <a:gd name="connsiteY19" fmla="*/ 22669 h 64484"/>
                      <a:gd name="connsiteX20" fmla="*/ 42672 w 72294"/>
                      <a:gd name="connsiteY20" fmla="*/ 24670 h 64484"/>
                      <a:gd name="connsiteX21" fmla="*/ 62389 w 72294"/>
                      <a:gd name="connsiteY21" fmla="*/ 57150 h 64484"/>
                      <a:gd name="connsiteX22" fmla="*/ 72295 w 72294"/>
                      <a:gd name="connsiteY22" fmla="*/ 64008 h 64484"/>
                      <a:gd name="connsiteX23" fmla="*/ 72295 w 72294"/>
                      <a:gd name="connsiteY23" fmla="*/ 64484 h 64484"/>
                      <a:gd name="connsiteX24" fmla="*/ 33528 w 72294"/>
                      <a:gd name="connsiteY24" fmla="*/ 64484 h 64484"/>
                      <a:gd name="connsiteX25" fmla="*/ 33528 w 72294"/>
                      <a:gd name="connsiteY25" fmla="*/ 64008 h 64484"/>
                      <a:gd name="connsiteX26" fmla="*/ 34766 w 72294"/>
                      <a:gd name="connsiteY26" fmla="*/ 64008 h 64484"/>
                      <a:gd name="connsiteX27" fmla="*/ 42101 w 72294"/>
                      <a:gd name="connsiteY27" fmla="*/ 61246 h 64484"/>
                      <a:gd name="connsiteX28" fmla="*/ 38195 w 72294"/>
                      <a:gd name="connsiteY28" fmla="*/ 53626 h 64484"/>
                      <a:gd name="connsiteX29" fmla="*/ 26479 w 72294"/>
                      <a:gd name="connsiteY29" fmla="*/ 34195 h 64484"/>
                      <a:gd name="connsiteX30" fmla="*/ 24098 w 72294"/>
                      <a:gd name="connsiteY30" fmla="*/ 38195 h 64484"/>
                      <a:gd name="connsiteX31" fmla="*/ 18479 w 72294"/>
                      <a:gd name="connsiteY31" fmla="*/ 52864 h 64484"/>
                      <a:gd name="connsiteX32" fmla="*/ 28289 w 72294"/>
                      <a:gd name="connsiteY32" fmla="*/ 64008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72294" h="64484">
                        <a:moveTo>
                          <a:pt x="28289" y="64008"/>
                        </a:moveTo>
                        <a:lnTo>
                          <a:pt x="28289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8668" y="64008"/>
                          <a:pt x="14669" y="52673"/>
                          <a:pt x="19717" y="44291"/>
                        </a:cubicBezTo>
                        <a:lnTo>
                          <a:pt x="26098" y="33719"/>
                        </a:lnTo>
                        <a:lnTo>
                          <a:pt x="9525" y="6382"/>
                        </a:lnTo>
                        <a:cubicBezTo>
                          <a:pt x="7048" y="2286"/>
                          <a:pt x="5715" y="476"/>
                          <a:pt x="1810" y="476"/>
                        </a:cubicBezTo>
                        <a:lnTo>
                          <a:pt x="1810" y="0"/>
                        </a:lnTo>
                        <a:lnTo>
                          <a:pt x="36195" y="0"/>
                        </a:lnTo>
                        <a:lnTo>
                          <a:pt x="36195" y="476"/>
                        </a:lnTo>
                        <a:cubicBezTo>
                          <a:pt x="31052" y="476"/>
                          <a:pt x="30289" y="2096"/>
                          <a:pt x="30289" y="3238"/>
                        </a:cubicBezTo>
                        <a:cubicBezTo>
                          <a:pt x="30289" y="4763"/>
                          <a:pt x="32004" y="7239"/>
                          <a:pt x="34290" y="10954"/>
                        </a:cubicBezTo>
                        <a:lnTo>
                          <a:pt x="42386" y="24098"/>
                        </a:lnTo>
                        <a:cubicBezTo>
                          <a:pt x="45720" y="19431"/>
                          <a:pt x="49054" y="14954"/>
                          <a:pt x="49054" y="9715"/>
                        </a:cubicBezTo>
                        <a:cubicBezTo>
                          <a:pt x="49054" y="2381"/>
                          <a:pt x="44863" y="762"/>
                          <a:pt x="41338" y="476"/>
                        </a:cubicBezTo>
                        <a:lnTo>
                          <a:pt x="41338" y="0"/>
                        </a:lnTo>
                        <a:lnTo>
                          <a:pt x="67151" y="0"/>
                        </a:lnTo>
                        <a:lnTo>
                          <a:pt x="67151" y="476"/>
                        </a:lnTo>
                        <a:cubicBezTo>
                          <a:pt x="58579" y="1048"/>
                          <a:pt x="49435" y="15621"/>
                          <a:pt x="44196" y="22669"/>
                        </a:cubicBezTo>
                        <a:lnTo>
                          <a:pt x="42672" y="24670"/>
                        </a:lnTo>
                        <a:lnTo>
                          <a:pt x="62389" y="57150"/>
                        </a:lnTo>
                        <a:cubicBezTo>
                          <a:pt x="65437" y="62294"/>
                          <a:pt x="68294" y="64008"/>
                          <a:pt x="72295" y="64008"/>
                        </a:cubicBezTo>
                        <a:lnTo>
                          <a:pt x="72295" y="64484"/>
                        </a:lnTo>
                        <a:lnTo>
                          <a:pt x="33528" y="64484"/>
                        </a:lnTo>
                        <a:lnTo>
                          <a:pt x="33528" y="64008"/>
                        </a:lnTo>
                        <a:lnTo>
                          <a:pt x="34766" y="64008"/>
                        </a:lnTo>
                        <a:cubicBezTo>
                          <a:pt x="41148" y="64008"/>
                          <a:pt x="42101" y="62389"/>
                          <a:pt x="42101" y="61246"/>
                        </a:cubicBezTo>
                        <a:cubicBezTo>
                          <a:pt x="42101" y="59817"/>
                          <a:pt x="40672" y="57721"/>
                          <a:pt x="38195" y="53626"/>
                        </a:cubicBezTo>
                        <a:lnTo>
                          <a:pt x="26479" y="34195"/>
                        </a:lnTo>
                        <a:lnTo>
                          <a:pt x="24098" y="38195"/>
                        </a:lnTo>
                        <a:cubicBezTo>
                          <a:pt x="20860" y="43529"/>
                          <a:pt x="18479" y="48292"/>
                          <a:pt x="18479" y="52864"/>
                        </a:cubicBezTo>
                        <a:cubicBezTo>
                          <a:pt x="18383" y="56483"/>
                          <a:pt x="20574" y="64008"/>
                          <a:pt x="28289" y="640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50" name="Freeform: Shape 16949">
                    <a:extLst>
                      <a:ext uri="{FF2B5EF4-FFF2-40B4-BE49-F238E27FC236}">
                        <a16:creationId xmlns:a16="http://schemas.microsoft.com/office/drawing/2014/main" id="{8E0558CB-4787-4DA6-8417-19E7ECC42910}"/>
                      </a:ext>
                    </a:extLst>
                  </p:cNvPr>
                  <p:cNvSpPr/>
                  <p:nvPr/>
                </p:nvSpPr>
                <p:spPr>
                  <a:xfrm>
                    <a:off x="3956112" y="5655317"/>
                    <a:ext cx="74866" cy="67437"/>
                  </a:xfrm>
                  <a:custGeom>
                    <a:avLst/>
                    <a:gdLst>
                      <a:gd name="connsiteX0" fmla="*/ 33528 w 74866"/>
                      <a:gd name="connsiteY0" fmla="*/ 67246 h 67437"/>
                      <a:gd name="connsiteX1" fmla="*/ 33528 w 74866"/>
                      <a:gd name="connsiteY1" fmla="*/ 65913 h 67437"/>
                      <a:gd name="connsiteX2" fmla="*/ 33528 w 74866"/>
                      <a:gd name="connsiteY2" fmla="*/ 64008 h 67437"/>
                      <a:gd name="connsiteX3" fmla="*/ 34957 w 74866"/>
                      <a:gd name="connsiteY3" fmla="*/ 64008 h 67437"/>
                      <a:gd name="connsiteX4" fmla="*/ 36195 w 74866"/>
                      <a:gd name="connsiteY4" fmla="*/ 64008 h 67437"/>
                      <a:gd name="connsiteX5" fmla="*/ 41624 w 74866"/>
                      <a:gd name="connsiteY5" fmla="*/ 63246 h 67437"/>
                      <a:gd name="connsiteX6" fmla="*/ 41624 w 74866"/>
                      <a:gd name="connsiteY6" fmla="*/ 63246 h 67437"/>
                      <a:gd name="connsiteX7" fmla="*/ 42101 w 74866"/>
                      <a:gd name="connsiteY7" fmla="*/ 62770 h 67437"/>
                      <a:gd name="connsiteX8" fmla="*/ 42101 w 74866"/>
                      <a:gd name="connsiteY8" fmla="*/ 62770 h 67437"/>
                      <a:gd name="connsiteX9" fmla="*/ 38386 w 74866"/>
                      <a:gd name="connsiteY9" fmla="*/ 55912 h 67437"/>
                      <a:gd name="connsiteX10" fmla="*/ 38386 w 74866"/>
                      <a:gd name="connsiteY10" fmla="*/ 55912 h 67437"/>
                      <a:gd name="connsiteX11" fmla="*/ 27908 w 74866"/>
                      <a:gd name="connsiteY11" fmla="*/ 38481 h 67437"/>
                      <a:gd name="connsiteX12" fmla="*/ 26670 w 74866"/>
                      <a:gd name="connsiteY12" fmla="*/ 40481 h 67437"/>
                      <a:gd name="connsiteX13" fmla="*/ 21241 w 74866"/>
                      <a:gd name="connsiteY13" fmla="*/ 54388 h 67437"/>
                      <a:gd name="connsiteX14" fmla="*/ 21241 w 74866"/>
                      <a:gd name="connsiteY14" fmla="*/ 54388 h 67437"/>
                      <a:gd name="connsiteX15" fmla="*/ 29718 w 74866"/>
                      <a:gd name="connsiteY15" fmla="*/ 64103 h 67437"/>
                      <a:gd name="connsiteX16" fmla="*/ 29718 w 74866"/>
                      <a:gd name="connsiteY16" fmla="*/ 64103 h 67437"/>
                      <a:gd name="connsiteX17" fmla="*/ 29718 w 74866"/>
                      <a:gd name="connsiteY17" fmla="*/ 65532 h 67437"/>
                      <a:gd name="connsiteX18" fmla="*/ 29718 w 74866"/>
                      <a:gd name="connsiteY18" fmla="*/ 64008 h 67437"/>
                      <a:gd name="connsiteX19" fmla="*/ 31147 w 74866"/>
                      <a:gd name="connsiteY19" fmla="*/ 64008 h 67437"/>
                      <a:gd name="connsiteX20" fmla="*/ 31147 w 74866"/>
                      <a:gd name="connsiteY20" fmla="*/ 65437 h 67437"/>
                      <a:gd name="connsiteX21" fmla="*/ 31147 w 74866"/>
                      <a:gd name="connsiteY21" fmla="*/ 67342 h 67437"/>
                      <a:gd name="connsiteX22" fmla="*/ 0 w 74866"/>
                      <a:gd name="connsiteY22" fmla="*/ 67342 h 67437"/>
                      <a:gd name="connsiteX23" fmla="*/ 0 w 74866"/>
                      <a:gd name="connsiteY23" fmla="*/ 65913 h 67437"/>
                      <a:gd name="connsiteX24" fmla="*/ 0 w 74866"/>
                      <a:gd name="connsiteY24" fmla="*/ 64008 h 67437"/>
                      <a:gd name="connsiteX25" fmla="*/ 1524 w 74866"/>
                      <a:gd name="connsiteY25" fmla="*/ 64008 h 67437"/>
                      <a:gd name="connsiteX26" fmla="*/ 20003 w 74866"/>
                      <a:gd name="connsiteY26" fmla="*/ 44958 h 67437"/>
                      <a:gd name="connsiteX27" fmla="*/ 20003 w 74866"/>
                      <a:gd name="connsiteY27" fmla="*/ 44958 h 67437"/>
                      <a:gd name="connsiteX28" fmla="*/ 25908 w 74866"/>
                      <a:gd name="connsiteY28" fmla="*/ 35147 h 67437"/>
                      <a:gd name="connsiteX29" fmla="*/ 9811 w 74866"/>
                      <a:gd name="connsiteY29" fmla="*/ 8573 h 67437"/>
                      <a:gd name="connsiteX30" fmla="*/ 3238 w 74866"/>
                      <a:gd name="connsiteY30" fmla="*/ 3334 h 67437"/>
                      <a:gd name="connsiteX31" fmla="*/ 3238 w 74866"/>
                      <a:gd name="connsiteY31" fmla="*/ 3334 h 67437"/>
                      <a:gd name="connsiteX32" fmla="*/ 1810 w 74866"/>
                      <a:gd name="connsiteY32" fmla="*/ 3334 h 67437"/>
                      <a:gd name="connsiteX33" fmla="*/ 1810 w 74866"/>
                      <a:gd name="connsiteY33" fmla="*/ 1905 h 67437"/>
                      <a:gd name="connsiteX34" fmla="*/ 1810 w 74866"/>
                      <a:gd name="connsiteY34" fmla="*/ 0 h 67437"/>
                      <a:gd name="connsiteX35" fmla="*/ 39053 w 74866"/>
                      <a:gd name="connsiteY35" fmla="*/ 0 h 67437"/>
                      <a:gd name="connsiteX36" fmla="*/ 39053 w 74866"/>
                      <a:gd name="connsiteY36" fmla="*/ 1429 h 67437"/>
                      <a:gd name="connsiteX37" fmla="*/ 39053 w 74866"/>
                      <a:gd name="connsiteY37" fmla="*/ 3334 h 67437"/>
                      <a:gd name="connsiteX38" fmla="*/ 37624 w 74866"/>
                      <a:gd name="connsiteY38" fmla="*/ 3334 h 67437"/>
                      <a:gd name="connsiteX39" fmla="*/ 33052 w 74866"/>
                      <a:gd name="connsiteY39" fmla="*/ 4667 h 67437"/>
                      <a:gd name="connsiteX40" fmla="*/ 33052 w 74866"/>
                      <a:gd name="connsiteY40" fmla="*/ 4667 h 67437"/>
                      <a:gd name="connsiteX41" fmla="*/ 36862 w 74866"/>
                      <a:gd name="connsiteY41" fmla="*/ 11716 h 67437"/>
                      <a:gd name="connsiteX42" fmla="*/ 36862 w 74866"/>
                      <a:gd name="connsiteY42" fmla="*/ 11716 h 67437"/>
                      <a:gd name="connsiteX43" fmla="*/ 43815 w 74866"/>
                      <a:gd name="connsiteY43" fmla="*/ 23050 h 67437"/>
                      <a:gd name="connsiteX44" fmla="*/ 48959 w 74866"/>
                      <a:gd name="connsiteY44" fmla="*/ 11144 h 67437"/>
                      <a:gd name="connsiteX45" fmla="*/ 48959 w 74866"/>
                      <a:gd name="connsiteY45" fmla="*/ 11144 h 67437"/>
                      <a:gd name="connsiteX46" fmla="*/ 42481 w 74866"/>
                      <a:gd name="connsiteY46" fmla="*/ 3334 h 67437"/>
                      <a:gd name="connsiteX47" fmla="*/ 42481 w 74866"/>
                      <a:gd name="connsiteY47" fmla="*/ 3334 h 67437"/>
                      <a:gd name="connsiteX48" fmla="*/ 41148 w 74866"/>
                      <a:gd name="connsiteY48" fmla="*/ 3238 h 67437"/>
                      <a:gd name="connsiteX49" fmla="*/ 41148 w 74866"/>
                      <a:gd name="connsiteY49" fmla="*/ 1905 h 67437"/>
                      <a:gd name="connsiteX50" fmla="*/ 41148 w 74866"/>
                      <a:gd name="connsiteY50" fmla="*/ 0 h 67437"/>
                      <a:gd name="connsiteX51" fmla="*/ 69723 w 74866"/>
                      <a:gd name="connsiteY51" fmla="*/ 0 h 67437"/>
                      <a:gd name="connsiteX52" fmla="*/ 69723 w 74866"/>
                      <a:gd name="connsiteY52" fmla="*/ 1429 h 67437"/>
                      <a:gd name="connsiteX53" fmla="*/ 69723 w 74866"/>
                      <a:gd name="connsiteY53" fmla="*/ 3238 h 67437"/>
                      <a:gd name="connsiteX54" fmla="*/ 68389 w 74866"/>
                      <a:gd name="connsiteY54" fmla="*/ 3334 h 67437"/>
                      <a:gd name="connsiteX55" fmla="*/ 46482 w 74866"/>
                      <a:gd name="connsiteY55" fmla="*/ 24955 h 67437"/>
                      <a:gd name="connsiteX56" fmla="*/ 46482 w 74866"/>
                      <a:gd name="connsiteY56" fmla="*/ 24955 h 67437"/>
                      <a:gd name="connsiteX57" fmla="*/ 45529 w 74866"/>
                      <a:gd name="connsiteY57" fmla="*/ 26194 h 67437"/>
                      <a:gd name="connsiteX58" fmla="*/ 64770 w 74866"/>
                      <a:gd name="connsiteY58" fmla="*/ 57912 h 67437"/>
                      <a:gd name="connsiteX59" fmla="*/ 73438 w 74866"/>
                      <a:gd name="connsiteY59" fmla="*/ 64103 h 67437"/>
                      <a:gd name="connsiteX60" fmla="*/ 73438 w 74866"/>
                      <a:gd name="connsiteY60" fmla="*/ 64103 h 67437"/>
                      <a:gd name="connsiteX61" fmla="*/ 74867 w 74866"/>
                      <a:gd name="connsiteY61" fmla="*/ 64103 h 67437"/>
                      <a:gd name="connsiteX62" fmla="*/ 74867 w 74866"/>
                      <a:gd name="connsiteY62" fmla="*/ 65532 h 67437"/>
                      <a:gd name="connsiteX63" fmla="*/ 74867 w 74866"/>
                      <a:gd name="connsiteY63" fmla="*/ 67437 h 67437"/>
                      <a:gd name="connsiteX64" fmla="*/ 33528 w 74866"/>
                      <a:gd name="connsiteY64" fmla="*/ 67437 h 67437"/>
                      <a:gd name="connsiteX65" fmla="*/ 33528 w 74866"/>
                      <a:gd name="connsiteY65" fmla="*/ 67246 h 67437"/>
                      <a:gd name="connsiteX66" fmla="*/ 66961 w 74866"/>
                      <a:gd name="connsiteY66" fmla="*/ 64484 h 67437"/>
                      <a:gd name="connsiteX67" fmla="*/ 62675 w 74866"/>
                      <a:gd name="connsiteY67" fmla="*/ 59246 h 67437"/>
                      <a:gd name="connsiteX68" fmla="*/ 62675 w 74866"/>
                      <a:gd name="connsiteY68" fmla="*/ 59246 h 67437"/>
                      <a:gd name="connsiteX69" fmla="*/ 42386 w 74866"/>
                      <a:gd name="connsiteY69" fmla="*/ 25908 h 67437"/>
                      <a:gd name="connsiteX70" fmla="*/ 42386 w 74866"/>
                      <a:gd name="connsiteY70" fmla="*/ 25908 h 67437"/>
                      <a:gd name="connsiteX71" fmla="*/ 34480 w 74866"/>
                      <a:gd name="connsiteY71" fmla="*/ 13049 h 67437"/>
                      <a:gd name="connsiteX72" fmla="*/ 30194 w 74866"/>
                      <a:gd name="connsiteY72" fmla="*/ 4572 h 67437"/>
                      <a:gd name="connsiteX73" fmla="*/ 30194 w 74866"/>
                      <a:gd name="connsiteY73" fmla="*/ 4572 h 67437"/>
                      <a:gd name="connsiteX74" fmla="*/ 30766 w 74866"/>
                      <a:gd name="connsiteY74" fmla="*/ 2762 h 67437"/>
                      <a:gd name="connsiteX75" fmla="*/ 30766 w 74866"/>
                      <a:gd name="connsiteY75" fmla="*/ 2762 h 67437"/>
                      <a:gd name="connsiteX76" fmla="*/ 8954 w 74866"/>
                      <a:gd name="connsiteY76" fmla="*/ 2762 h 67437"/>
                      <a:gd name="connsiteX77" fmla="*/ 12002 w 74866"/>
                      <a:gd name="connsiteY77" fmla="*/ 7048 h 67437"/>
                      <a:gd name="connsiteX78" fmla="*/ 12002 w 74866"/>
                      <a:gd name="connsiteY78" fmla="*/ 7048 h 67437"/>
                      <a:gd name="connsiteX79" fmla="*/ 27718 w 74866"/>
                      <a:gd name="connsiteY79" fmla="*/ 32956 h 67437"/>
                      <a:gd name="connsiteX80" fmla="*/ 27813 w 74866"/>
                      <a:gd name="connsiteY80" fmla="*/ 32861 h 67437"/>
                      <a:gd name="connsiteX81" fmla="*/ 40672 w 74866"/>
                      <a:gd name="connsiteY81" fmla="*/ 54292 h 67437"/>
                      <a:gd name="connsiteX82" fmla="*/ 44768 w 74866"/>
                      <a:gd name="connsiteY82" fmla="*/ 62579 h 67437"/>
                      <a:gd name="connsiteX83" fmla="*/ 44768 w 74866"/>
                      <a:gd name="connsiteY83" fmla="*/ 62579 h 67437"/>
                      <a:gd name="connsiteX84" fmla="*/ 44101 w 74866"/>
                      <a:gd name="connsiteY84" fmla="*/ 64389 h 67437"/>
                      <a:gd name="connsiteX85" fmla="*/ 44101 w 74866"/>
                      <a:gd name="connsiteY85" fmla="*/ 64389 h 67437"/>
                      <a:gd name="connsiteX86" fmla="*/ 66961 w 74866"/>
                      <a:gd name="connsiteY86" fmla="*/ 64389 h 67437"/>
                      <a:gd name="connsiteX87" fmla="*/ 66961 w 74866"/>
                      <a:gd name="connsiteY87" fmla="*/ 64484 h 67437"/>
                      <a:gd name="connsiteX88" fmla="*/ 23146 w 74866"/>
                      <a:gd name="connsiteY88" fmla="*/ 64484 h 67437"/>
                      <a:gd name="connsiteX89" fmla="*/ 18574 w 74866"/>
                      <a:gd name="connsiteY89" fmla="*/ 54292 h 67437"/>
                      <a:gd name="connsiteX90" fmla="*/ 18574 w 74866"/>
                      <a:gd name="connsiteY90" fmla="*/ 54292 h 67437"/>
                      <a:gd name="connsiteX91" fmla="*/ 18669 w 74866"/>
                      <a:gd name="connsiteY91" fmla="*/ 52578 h 67437"/>
                      <a:gd name="connsiteX92" fmla="*/ 18669 w 74866"/>
                      <a:gd name="connsiteY92" fmla="*/ 52578 h 67437"/>
                      <a:gd name="connsiteX93" fmla="*/ 8477 w 74866"/>
                      <a:gd name="connsiteY93" fmla="*/ 64484 h 67437"/>
                      <a:gd name="connsiteX94" fmla="*/ 8477 w 74866"/>
                      <a:gd name="connsiteY94" fmla="*/ 64484 h 67437"/>
                      <a:gd name="connsiteX95" fmla="*/ 23146 w 74866"/>
                      <a:gd name="connsiteY95" fmla="*/ 64484 h 67437"/>
                      <a:gd name="connsiteX96" fmla="*/ 23146 w 74866"/>
                      <a:gd name="connsiteY96" fmla="*/ 64484 h 67437"/>
                      <a:gd name="connsiteX97" fmla="*/ 51911 w 74866"/>
                      <a:gd name="connsiteY97" fmla="*/ 11144 h 67437"/>
                      <a:gd name="connsiteX98" fmla="*/ 51721 w 74866"/>
                      <a:gd name="connsiteY98" fmla="*/ 13335 h 67437"/>
                      <a:gd name="connsiteX99" fmla="*/ 51721 w 74866"/>
                      <a:gd name="connsiteY99" fmla="*/ 13335 h 67437"/>
                      <a:gd name="connsiteX100" fmla="*/ 62294 w 74866"/>
                      <a:gd name="connsiteY100" fmla="*/ 2762 h 67437"/>
                      <a:gd name="connsiteX101" fmla="*/ 62294 w 74866"/>
                      <a:gd name="connsiteY101" fmla="*/ 2762 h 67437"/>
                      <a:gd name="connsiteX102" fmla="*/ 48768 w 74866"/>
                      <a:gd name="connsiteY102" fmla="*/ 2762 h 67437"/>
                      <a:gd name="connsiteX103" fmla="*/ 51911 w 74866"/>
                      <a:gd name="connsiteY103" fmla="*/ 11144 h 67437"/>
                      <a:gd name="connsiteX104" fmla="*/ 51911 w 74866"/>
                      <a:gd name="connsiteY104" fmla="*/ 11144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</a:cxnLst>
                    <a:rect l="l" t="t" r="r" b="b"/>
                    <a:pathLst>
                      <a:path w="74866" h="67437">
                        <a:moveTo>
                          <a:pt x="33528" y="67246"/>
                        </a:moveTo>
                        <a:lnTo>
                          <a:pt x="33528" y="65913"/>
                        </a:lnTo>
                        <a:lnTo>
                          <a:pt x="33528" y="64008"/>
                        </a:lnTo>
                        <a:lnTo>
                          <a:pt x="34957" y="64008"/>
                        </a:lnTo>
                        <a:lnTo>
                          <a:pt x="36195" y="64008"/>
                        </a:lnTo>
                        <a:cubicBezTo>
                          <a:pt x="39243" y="64008"/>
                          <a:pt x="40958" y="63627"/>
                          <a:pt x="41624" y="63246"/>
                        </a:cubicBezTo>
                        <a:lnTo>
                          <a:pt x="41624" y="63246"/>
                        </a:lnTo>
                        <a:cubicBezTo>
                          <a:pt x="42291" y="62865"/>
                          <a:pt x="42101" y="62865"/>
                          <a:pt x="42101" y="62770"/>
                        </a:cubicBezTo>
                        <a:lnTo>
                          <a:pt x="42101" y="62770"/>
                        </a:lnTo>
                        <a:cubicBezTo>
                          <a:pt x="42196" y="62294"/>
                          <a:pt x="40958" y="59912"/>
                          <a:pt x="38386" y="55912"/>
                        </a:cubicBezTo>
                        <a:lnTo>
                          <a:pt x="38386" y="55912"/>
                        </a:lnTo>
                        <a:lnTo>
                          <a:pt x="27908" y="38481"/>
                        </a:lnTo>
                        <a:lnTo>
                          <a:pt x="26670" y="40481"/>
                        </a:lnTo>
                        <a:cubicBezTo>
                          <a:pt x="23431" y="45815"/>
                          <a:pt x="21241" y="50387"/>
                          <a:pt x="21241" y="54388"/>
                        </a:cubicBezTo>
                        <a:lnTo>
                          <a:pt x="21241" y="54388"/>
                        </a:lnTo>
                        <a:cubicBezTo>
                          <a:pt x="21241" y="57626"/>
                          <a:pt x="23146" y="64103"/>
                          <a:pt x="29718" y="64103"/>
                        </a:cubicBezTo>
                        <a:lnTo>
                          <a:pt x="29718" y="64103"/>
                        </a:lnTo>
                        <a:lnTo>
                          <a:pt x="29718" y="65532"/>
                        </a:lnTo>
                        <a:lnTo>
                          <a:pt x="29718" y="64008"/>
                        </a:lnTo>
                        <a:lnTo>
                          <a:pt x="31147" y="64008"/>
                        </a:lnTo>
                        <a:lnTo>
                          <a:pt x="31147" y="65437"/>
                        </a:lnTo>
                        <a:lnTo>
                          <a:pt x="31147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524" y="64008"/>
                        </a:lnTo>
                        <a:cubicBezTo>
                          <a:pt x="8858" y="64294"/>
                          <a:pt x="15050" y="53435"/>
                          <a:pt x="20003" y="44958"/>
                        </a:cubicBezTo>
                        <a:lnTo>
                          <a:pt x="20003" y="44958"/>
                        </a:lnTo>
                        <a:lnTo>
                          <a:pt x="25908" y="35147"/>
                        </a:lnTo>
                        <a:lnTo>
                          <a:pt x="9811" y="8573"/>
                        </a:lnTo>
                        <a:cubicBezTo>
                          <a:pt x="7144" y="4381"/>
                          <a:pt x="6668" y="3429"/>
                          <a:pt x="3238" y="3334"/>
                        </a:cubicBezTo>
                        <a:lnTo>
                          <a:pt x="3238" y="3334"/>
                        </a:lnTo>
                        <a:lnTo>
                          <a:pt x="1810" y="3334"/>
                        </a:lnTo>
                        <a:lnTo>
                          <a:pt x="1810" y="1905"/>
                        </a:lnTo>
                        <a:lnTo>
                          <a:pt x="1810" y="0"/>
                        </a:lnTo>
                        <a:lnTo>
                          <a:pt x="39053" y="0"/>
                        </a:lnTo>
                        <a:lnTo>
                          <a:pt x="39053" y="1429"/>
                        </a:lnTo>
                        <a:lnTo>
                          <a:pt x="39053" y="3334"/>
                        </a:lnTo>
                        <a:lnTo>
                          <a:pt x="37624" y="3334"/>
                        </a:lnTo>
                        <a:cubicBezTo>
                          <a:pt x="32671" y="3524"/>
                          <a:pt x="33147" y="4572"/>
                          <a:pt x="33052" y="4667"/>
                        </a:cubicBezTo>
                        <a:lnTo>
                          <a:pt x="33052" y="4667"/>
                        </a:lnTo>
                        <a:cubicBezTo>
                          <a:pt x="32861" y="5239"/>
                          <a:pt x="34576" y="7906"/>
                          <a:pt x="36862" y="11716"/>
                        </a:cubicBezTo>
                        <a:lnTo>
                          <a:pt x="36862" y="11716"/>
                        </a:lnTo>
                        <a:lnTo>
                          <a:pt x="43815" y="23050"/>
                        </a:lnTo>
                        <a:cubicBezTo>
                          <a:pt x="46672" y="19050"/>
                          <a:pt x="49054" y="15240"/>
                          <a:pt x="48959" y="11144"/>
                        </a:cubicBezTo>
                        <a:lnTo>
                          <a:pt x="48959" y="11144"/>
                        </a:lnTo>
                        <a:cubicBezTo>
                          <a:pt x="48768" y="4477"/>
                          <a:pt x="45720" y="3715"/>
                          <a:pt x="42481" y="3334"/>
                        </a:cubicBezTo>
                        <a:lnTo>
                          <a:pt x="42481" y="3334"/>
                        </a:lnTo>
                        <a:lnTo>
                          <a:pt x="41148" y="3238"/>
                        </a:lnTo>
                        <a:lnTo>
                          <a:pt x="41148" y="1905"/>
                        </a:lnTo>
                        <a:lnTo>
                          <a:pt x="41148" y="0"/>
                        </a:lnTo>
                        <a:lnTo>
                          <a:pt x="69723" y="0"/>
                        </a:lnTo>
                        <a:lnTo>
                          <a:pt x="69723" y="1429"/>
                        </a:lnTo>
                        <a:lnTo>
                          <a:pt x="69723" y="3238"/>
                        </a:lnTo>
                        <a:lnTo>
                          <a:pt x="68389" y="3334"/>
                        </a:lnTo>
                        <a:cubicBezTo>
                          <a:pt x="61151" y="3524"/>
                          <a:pt x="51626" y="17812"/>
                          <a:pt x="46482" y="24955"/>
                        </a:cubicBezTo>
                        <a:lnTo>
                          <a:pt x="46482" y="24955"/>
                        </a:lnTo>
                        <a:lnTo>
                          <a:pt x="45529" y="26194"/>
                        </a:lnTo>
                        <a:lnTo>
                          <a:pt x="64770" y="57912"/>
                        </a:lnTo>
                        <a:cubicBezTo>
                          <a:pt x="67818" y="62770"/>
                          <a:pt x="70009" y="64008"/>
                          <a:pt x="73438" y="64103"/>
                        </a:cubicBezTo>
                        <a:lnTo>
                          <a:pt x="73438" y="64103"/>
                        </a:lnTo>
                        <a:lnTo>
                          <a:pt x="74867" y="64103"/>
                        </a:lnTo>
                        <a:lnTo>
                          <a:pt x="74867" y="65532"/>
                        </a:lnTo>
                        <a:lnTo>
                          <a:pt x="74867" y="67437"/>
                        </a:lnTo>
                        <a:lnTo>
                          <a:pt x="33528" y="67437"/>
                        </a:lnTo>
                        <a:lnTo>
                          <a:pt x="33528" y="67246"/>
                        </a:lnTo>
                        <a:close/>
                        <a:moveTo>
                          <a:pt x="66961" y="64484"/>
                        </a:moveTo>
                        <a:cubicBezTo>
                          <a:pt x="65437" y="63246"/>
                          <a:pt x="64008" y="61531"/>
                          <a:pt x="62675" y="59246"/>
                        </a:cubicBezTo>
                        <a:lnTo>
                          <a:pt x="62675" y="59246"/>
                        </a:lnTo>
                        <a:lnTo>
                          <a:pt x="42386" y="25908"/>
                        </a:lnTo>
                        <a:lnTo>
                          <a:pt x="42386" y="25908"/>
                        </a:lnTo>
                        <a:lnTo>
                          <a:pt x="34480" y="13049"/>
                        </a:lnTo>
                        <a:cubicBezTo>
                          <a:pt x="32195" y="9239"/>
                          <a:pt x="30385" y="7048"/>
                          <a:pt x="30194" y="4572"/>
                        </a:cubicBezTo>
                        <a:lnTo>
                          <a:pt x="30194" y="4572"/>
                        </a:lnTo>
                        <a:cubicBezTo>
                          <a:pt x="30194" y="3905"/>
                          <a:pt x="30385" y="3334"/>
                          <a:pt x="30766" y="2762"/>
                        </a:cubicBezTo>
                        <a:lnTo>
                          <a:pt x="30766" y="2762"/>
                        </a:lnTo>
                        <a:lnTo>
                          <a:pt x="8954" y="2762"/>
                        </a:lnTo>
                        <a:cubicBezTo>
                          <a:pt x="10096" y="3905"/>
                          <a:pt x="11049" y="5334"/>
                          <a:pt x="12002" y="7048"/>
                        </a:cubicBezTo>
                        <a:lnTo>
                          <a:pt x="12002" y="7048"/>
                        </a:lnTo>
                        <a:lnTo>
                          <a:pt x="27718" y="32956"/>
                        </a:lnTo>
                        <a:lnTo>
                          <a:pt x="27813" y="32861"/>
                        </a:lnTo>
                        <a:lnTo>
                          <a:pt x="40672" y="54292"/>
                        </a:lnTo>
                        <a:cubicBezTo>
                          <a:pt x="43148" y="58388"/>
                          <a:pt x="44672" y="60293"/>
                          <a:pt x="44768" y="62579"/>
                        </a:cubicBezTo>
                        <a:lnTo>
                          <a:pt x="44768" y="62579"/>
                        </a:lnTo>
                        <a:cubicBezTo>
                          <a:pt x="44768" y="63246"/>
                          <a:pt x="44577" y="63817"/>
                          <a:pt x="44101" y="64389"/>
                        </a:cubicBezTo>
                        <a:lnTo>
                          <a:pt x="44101" y="64389"/>
                        </a:lnTo>
                        <a:lnTo>
                          <a:pt x="66961" y="64389"/>
                        </a:lnTo>
                        <a:lnTo>
                          <a:pt x="66961" y="64484"/>
                        </a:lnTo>
                        <a:close/>
                        <a:moveTo>
                          <a:pt x="23146" y="64484"/>
                        </a:moveTo>
                        <a:cubicBezTo>
                          <a:pt x="19621" y="61627"/>
                          <a:pt x="18574" y="56864"/>
                          <a:pt x="18574" y="54292"/>
                        </a:cubicBezTo>
                        <a:lnTo>
                          <a:pt x="18574" y="54292"/>
                        </a:lnTo>
                        <a:cubicBezTo>
                          <a:pt x="18574" y="53721"/>
                          <a:pt x="18574" y="53150"/>
                          <a:pt x="18669" y="52578"/>
                        </a:cubicBezTo>
                        <a:lnTo>
                          <a:pt x="18669" y="52578"/>
                        </a:lnTo>
                        <a:cubicBezTo>
                          <a:pt x="15812" y="57150"/>
                          <a:pt x="12573" y="61817"/>
                          <a:pt x="8477" y="64484"/>
                        </a:cubicBezTo>
                        <a:lnTo>
                          <a:pt x="8477" y="64484"/>
                        </a:lnTo>
                        <a:lnTo>
                          <a:pt x="23146" y="64484"/>
                        </a:lnTo>
                        <a:lnTo>
                          <a:pt x="23146" y="64484"/>
                        </a:lnTo>
                        <a:close/>
                        <a:moveTo>
                          <a:pt x="51911" y="11144"/>
                        </a:moveTo>
                        <a:cubicBezTo>
                          <a:pt x="51911" y="11906"/>
                          <a:pt x="51816" y="12668"/>
                          <a:pt x="51721" y="13335"/>
                        </a:cubicBezTo>
                        <a:lnTo>
                          <a:pt x="51721" y="13335"/>
                        </a:lnTo>
                        <a:cubicBezTo>
                          <a:pt x="54864" y="9239"/>
                          <a:pt x="58484" y="5239"/>
                          <a:pt x="62294" y="2762"/>
                        </a:cubicBezTo>
                        <a:lnTo>
                          <a:pt x="62294" y="2762"/>
                        </a:lnTo>
                        <a:lnTo>
                          <a:pt x="48768" y="2762"/>
                        </a:lnTo>
                        <a:cubicBezTo>
                          <a:pt x="50673" y="4381"/>
                          <a:pt x="52006" y="7048"/>
                          <a:pt x="51911" y="11144"/>
                        </a:cubicBezTo>
                        <a:lnTo>
                          <a:pt x="51911" y="1114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34" name="Graphic 1">
                  <a:extLst>
                    <a:ext uri="{FF2B5EF4-FFF2-40B4-BE49-F238E27FC236}">
                      <a16:creationId xmlns:a16="http://schemas.microsoft.com/office/drawing/2014/main" id="{506FEFE8-CE82-4245-9AC1-D01EA4DA17F4}"/>
                    </a:ext>
                  </a:extLst>
                </p:cNvPr>
                <p:cNvGrpSpPr/>
                <p:nvPr/>
              </p:nvGrpSpPr>
              <p:grpSpPr>
                <a:xfrm>
                  <a:off x="4030884" y="5655222"/>
                  <a:ext cx="61531" cy="67437"/>
                  <a:chOff x="4030884" y="5655222"/>
                  <a:chExt cx="61531" cy="67437"/>
                </a:xfrm>
                <a:solidFill>
                  <a:srgbClr val="FFFFFF"/>
                </a:solidFill>
              </p:grpSpPr>
              <p:sp>
                <p:nvSpPr>
                  <p:cNvPr id="16947" name="Freeform: Shape 16946">
                    <a:extLst>
                      <a:ext uri="{FF2B5EF4-FFF2-40B4-BE49-F238E27FC236}">
                        <a16:creationId xmlns:a16="http://schemas.microsoft.com/office/drawing/2014/main" id="{1D742518-DA08-4AA7-9AAD-FE4C26001652}"/>
                      </a:ext>
                    </a:extLst>
                  </p:cNvPr>
                  <p:cNvSpPr/>
                  <p:nvPr/>
                </p:nvSpPr>
                <p:spPr>
                  <a:xfrm>
                    <a:off x="4032312" y="5656746"/>
                    <a:ext cx="58674" cy="64388"/>
                  </a:xfrm>
                  <a:custGeom>
                    <a:avLst/>
                    <a:gdLst>
                      <a:gd name="connsiteX0" fmla="*/ 38576 w 58674"/>
                      <a:gd name="connsiteY0" fmla="*/ 63913 h 64388"/>
                      <a:gd name="connsiteX1" fmla="*/ 38576 w 58674"/>
                      <a:gd name="connsiteY1" fmla="*/ 64389 h 64388"/>
                      <a:gd name="connsiteX2" fmla="*/ 0 w 58674"/>
                      <a:gd name="connsiteY2" fmla="*/ 64389 h 64388"/>
                      <a:gd name="connsiteX3" fmla="*/ 0 w 58674"/>
                      <a:gd name="connsiteY3" fmla="*/ 63913 h 64388"/>
                      <a:gd name="connsiteX4" fmla="*/ 476 w 58674"/>
                      <a:gd name="connsiteY4" fmla="*/ 63913 h 64388"/>
                      <a:gd name="connsiteX5" fmla="*/ 9811 w 58674"/>
                      <a:gd name="connsiteY5" fmla="*/ 54388 h 64388"/>
                      <a:gd name="connsiteX6" fmla="*/ 9811 w 58674"/>
                      <a:gd name="connsiteY6" fmla="*/ 10001 h 64388"/>
                      <a:gd name="connsiteX7" fmla="*/ 476 w 58674"/>
                      <a:gd name="connsiteY7" fmla="*/ 476 h 64388"/>
                      <a:gd name="connsiteX8" fmla="*/ 0 w 58674"/>
                      <a:gd name="connsiteY8" fmla="*/ 476 h 64388"/>
                      <a:gd name="connsiteX9" fmla="*/ 0 w 58674"/>
                      <a:gd name="connsiteY9" fmla="*/ 0 h 64388"/>
                      <a:gd name="connsiteX10" fmla="*/ 33528 w 58674"/>
                      <a:gd name="connsiteY10" fmla="*/ 0 h 64388"/>
                      <a:gd name="connsiteX11" fmla="*/ 56102 w 58674"/>
                      <a:gd name="connsiteY11" fmla="*/ 9430 h 64388"/>
                      <a:gd name="connsiteX12" fmla="*/ 58674 w 58674"/>
                      <a:gd name="connsiteY12" fmla="*/ 18669 h 64388"/>
                      <a:gd name="connsiteX13" fmla="*/ 39624 w 58674"/>
                      <a:gd name="connsiteY13" fmla="*/ 36481 h 64388"/>
                      <a:gd name="connsiteX14" fmla="*/ 34671 w 58674"/>
                      <a:gd name="connsiteY14" fmla="*/ 36766 h 64388"/>
                      <a:gd name="connsiteX15" fmla="*/ 28575 w 58674"/>
                      <a:gd name="connsiteY15" fmla="*/ 36385 h 64388"/>
                      <a:gd name="connsiteX16" fmla="*/ 28575 w 58674"/>
                      <a:gd name="connsiteY16" fmla="*/ 54388 h 64388"/>
                      <a:gd name="connsiteX17" fmla="*/ 37910 w 58674"/>
                      <a:gd name="connsiteY17" fmla="*/ 63913 h 64388"/>
                      <a:gd name="connsiteX18" fmla="*/ 38576 w 58674"/>
                      <a:gd name="connsiteY18" fmla="*/ 63913 h 64388"/>
                      <a:gd name="connsiteX19" fmla="*/ 40386 w 58674"/>
                      <a:gd name="connsiteY19" fmla="*/ 13240 h 64388"/>
                      <a:gd name="connsiteX20" fmla="*/ 37624 w 58674"/>
                      <a:gd name="connsiteY20" fmla="*/ 2476 h 64388"/>
                      <a:gd name="connsiteX21" fmla="*/ 30671 w 58674"/>
                      <a:gd name="connsiteY21" fmla="*/ 476 h 64388"/>
                      <a:gd name="connsiteX22" fmla="*/ 28670 w 58674"/>
                      <a:gd name="connsiteY22" fmla="*/ 476 h 64388"/>
                      <a:gd name="connsiteX23" fmla="*/ 28670 w 58674"/>
                      <a:gd name="connsiteY23" fmla="*/ 35814 h 64388"/>
                      <a:gd name="connsiteX24" fmla="*/ 32861 w 58674"/>
                      <a:gd name="connsiteY24" fmla="*/ 36100 h 64388"/>
                      <a:gd name="connsiteX25" fmla="*/ 37624 w 58674"/>
                      <a:gd name="connsiteY25" fmla="*/ 34766 h 64388"/>
                      <a:gd name="connsiteX26" fmla="*/ 40386 w 58674"/>
                      <a:gd name="connsiteY26" fmla="*/ 25717 h 64388"/>
                      <a:gd name="connsiteX27" fmla="*/ 40386 w 58674"/>
                      <a:gd name="connsiteY27" fmla="*/ 13240 h 6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674" h="64388">
                        <a:moveTo>
                          <a:pt x="38576" y="63913"/>
                        </a:moveTo>
                        <a:lnTo>
                          <a:pt x="38576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39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8668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3528" y="0"/>
                        </a:lnTo>
                        <a:cubicBezTo>
                          <a:pt x="41624" y="0"/>
                          <a:pt x="50197" y="381"/>
                          <a:pt x="56102" y="9430"/>
                        </a:cubicBezTo>
                        <a:cubicBezTo>
                          <a:pt x="57721" y="12097"/>
                          <a:pt x="58674" y="15335"/>
                          <a:pt x="58674" y="18669"/>
                        </a:cubicBezTo>
                        <a:cubicBezTo>
                          <a:pt x="58674" y="28480"/>
                          <a:pt x="49244" y="35623"/>
                          <a:pt x="39624" y="36481"/>
                        </a:cubicBezTo>
                        <a:cubicBezTo>
                          <a:pt x="37719" y="36671"/>
                          <a:pt x="36195" y="36766"/>
                          <a:pt x="34671" y="36766"/>
                        </a:cubicBezTo>
                        <a:cubicBezTo>
                          <a:pt x="32480" y="36766"/>
                          <a:pt x="30766" y="36576"/>
                          <a:pt x="28575" y="36385"/>
                        </a:cubicBezTo>
                        <a:lnTo>
                          <a:pt x="28575" y="54388"/>
                        </a:lnTo>
                        <a:cubicBezTo>
                          <a:pt x="28575" y="61531"/>
                          <a:pt x="29146" y="63913"/>
                          <a:pt x="37910" y="63913"/>
                        </a:cubicBezTo>
                        <a:lnTo>
                          <a:pt x="38576" y="63913"/>
                        </a:lnTo>
                        <a:close/>
                        <a:moveTo>
                          <a:pt x="40386" y="13240"/>
                        </a:moveTo>
                        <a:cubicBezTo>
                          <a:pt x="40291" y="8572"/>
                          <a:pt x="40100" y="4667"/>
                          <a:pt x="37624" y="2476"/>
                        </a:cubicBezTo>
                        <a:cubicBezTo>
                          <a:pt x="36195" y="1238"/>
                          <a:pt x="34004" y="476"/>
                          <a:pt x="30671" y="476"/>
                        </a:cubicBezTo>
                        <a:lnTo>
                          <a:pt x="28670" y="476"/>
                        </a:lnTo>
                        <a:lnTo>
                          <a:pt x="28670" y="35814"/>
                        </a:lnTo>
                        <a:cubicBezTo>
                          <a:pt x="30099" y="36004"/>
                          <a:pt x="31528" y="36100"/>
                          <a:pt x="32861" y="36100"/>
                        </a:cubicBezTo>
                        <a:cubicBezTo>
                          <a:pt x="34957" y="36100"/>
                          <a:pt x="36481" y="35719"/>
                          <a:pt x="37624" y="34766"/>
                        </a:cubicBezTo>
                        <a:cubicBezTo>
                          <a:pt x="39814" y="33147"/>
                          <a:pt x="40386" y="30004"/>
                          <a:pt x="40386" y="25717"/>
                        </a:cubicBezTo>
                        <a:lnTo>
                          <a:pt x="40386" y="132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48" name="Freeform: Shape 16947">
                    <a:extLst>
                      <a:ext uri="{FF2B5EF4-FFF2-40B4-BE49-F238E27FC236}">
                        <a16:creationId xmlns:a16="http://schemas.microsoft.com/office/drawing/2014/main" id="{F691772D-63A9-42DB-B9EC-8DEACD8CEA31}"/>
                      </a:ext>
                    </a:extLst>
                  </p:cNvPr>
                  <p:cNvSpPr/>
                  <p:nvPr/>
                </p:nvSpPr>
                <p:spPr>
                  <a:xfrm>
                    <a:off x="4030884" y="5655222"/>
                    <a:ext cx="61531" cy="67437"/>
                  </a:xfrm>
                  <a:custGeom>
                    <a:avLst/>
                    <a:gdLst>
                      <a:gd name="connsiteX0" fmla="*/ 0 w 61531"/>
                      <a:gd name="connsiteY0" fmla="*/ 67342 h 67437"/>
                      <a:gd name="connsiteX1" fmla="*/ 0 w 61531"/>
                      <a:gd name="connsiteY1" fmla="*/ 66008 h 67437"/>
                      <a:gd name="connsiteX2" fmla="*/ 0 w 61531"/>
                      <a:gd name="connsiteY2" fmla="*/ 64103 h 67437"/>
                      <a:gd name="connsiteX3" fmla="*/ 1429 w 61531"/>
                      <a:gd name="connsiteY3" fmla="*/ 64103 h 67437"/>
                      <a:gd name="connsiteX4" fmla="*/ 1905 w 61531"/>
                      <a:gd name="connsiteY4" fmla="*/ 64103 h 67437"/>
                      <a:gd name="connsiteX5" fmla="*/ 9811 w 61531"/>
                      <a:gd name="connsiteY5" fmla="*/ 55912 h 67437"/>
                      <a:gd name="connsiteX6" fmla="*/ 9811 w 61531"/>
                      <a:gd name="connsiteY6" fmla="*/ 55912 h 67437"/>
                      <a:gd name="connsiteX7" fmla="*/ 9811 w 61531"/>
                      <a:gd name="connsiteY7" fmla="*/ 11525 h 67437"/>
                      <a:gd name="connsiteX8" fmla="*/ 1905 w 61531"/>
                      <a:gd name="connsiteY8" fmla="*/ 3334 h 67437"/>
                      <a:gd name="connsiteX9" fmla="*/ 1905 w 61531"/>
                      <a:gd name="connsiteY9" fmla="*/ 3334 h 67437"/>
                      <a:gd name="connsiteX10" fmla="*/ 0 w 61531"/>
                      <a:gd name="connsiteY10" fmla="*/ 3334 h 67437"/>
                      <a:gd name="connsiteX11" fmla="*/ 0 w 61531"/>
                      <a:gd name="connsiteY11" fmla="*/ 1905 h 67437"/>
                      <a:gd name="connsiteX12" fmla="*/ 0 w 61531"/>
                      <a:gd name="connsiteY12" fmla="*/ 0 h 67437"/>
                      <a:gd name="connsiteX13" fmla="*/ 34957 w 61531"/>
                      <a:gd name="connsiteY13" fmla="*/ 0 h 67437"/>
                      <a:gd name="connsiteX14" fmla="*/ 58674 w 61531"/>
                      <a:gd name="connsiteY14" fmla="*/ 10096 h 67437"/>
                      <a:gd name="connsiteX15" fmla="*/ 58674 w 61531"/>
                      <a:gd name="connsiteY15" fmla="*/ 10096 h 67437"/>
                      <a:gd name="connsiteX16" fmla="*/ 61531 w 61531"/>
                      <a:gd name="connsiteY16" fmla="*/ 20098 h 67437"/>
                      <a:gd name="connsiteX17" fmla="*/ 61531 w 61531"/>
                      <a:gd name="connsiteY17" fmla="*/ 20098 h 67437"/>
                      <a:gd name="connsiteX18" fmla="*/ 41243 w 61531"/>
                      <a:gd name="connsiteY18" fmla="*/ 39338 h 67437"/>
                      <a:gd name="connsiteX19" fmla="*/ 41243 w 61531"/>
                      <a:gd name="connsiteY19" fmla="*/ 39338 h 67437"/>
                      <a:gd name="connsiteX20" fmla="*/ 36195 w 61531"/>
                      <a:gd name="connsiteY20" fmla="*/ 39624 h 67437"/>
                      <a:gd name="connsiteX21" fmla="*/ 36195 w 61531"/>
                      <a:gd name="connsiteY21" fmla="*/ 39624 h 67437"/>
                      <a:gd name="connsiteX22" fmla="*/ 31528 w 61531"/>
                      <a:gd name="connsiteY22" fmla="*/ 39338 h 67437"/>
                      <a:gd name="connsiteX23" fmla="*/ 31528 w 61531"/>
                      <a:gd name="connsiteY23" fmla="*/ 39338 h 67437"/>
                      <a:gd name="connsiteX24" fmla="*/ 31528 w 61531"/>
                      <a:gd name="connsiteY24" fmla="*/ 55817 h 67437"/>
                      <a:gd name="connsiteX25" fmla="*/ 39433 w 61531"/>
                      <a:gd name="connsiteY25" fmla="*/ 64008 h 67437"/>
                      <a:gd name="connsiteX26" fmla="*/ 39433 w 61531"/>
                      <a:gd name="connsiteY26" fmla="*/ 64008 h 67437"/>
                      <a:gd name="connsiteX27" fmla="*/ 40005 w 61531"/>
                      <a:gd name="connsiteY27" fmla="*/ 64008 h 67437"/>
                      <a:gd name="connsiteX28" fmla="*/ 40005 w 61531"/>
                      <a:gd name="connsiteY28" fmla="*/ 65437 h 67437"/>
                      <a:gd name="connsiteX29" fmla="*/ 40005 w 61531"/>
                      <a:gd name="connsiteY29" fmla="*/ 64103 h 67437"/>
                      <a:gd name="connsiteX30" fmla="*/ 41434 w 61531"/>
                      <a:gd name="connsiteY30" fmla="*/ 64103 h 67437"/>
                      <a:gd name="connsiteX31" fmla="*/ 41434 w 61531"/>
                      <a:gd name="connsiteY31" fmla="*/ 65532 h 67437"/>
                      <a:gd name="connsiteX32" fmla="*/ 41434 w 61531"/>
                      <a:gd name="connsiteY32" fmla="*/ 67437 h 67437"/>
                      <a:gd name="connsiteX33" fmla="*/ 0 w 61531"/>
                      <a:gd name="connsiteY33" fmla="*/ 67437 h 67437"/>
                      <a:gd name="connsiteX34" fmla="*/ 0 w 61531"/>
                      <a:gd name="connsiteY34" fmla="*/ 67342 h 67437"/>
                      <a:gd name="connsiteX35" fmla="*/ 30671 w 61531"/>
                      <a:gd name="connsiteY35" fmla="*/ 64579 h 67437"/>
                      <a:gd name="connsiteX36" fmla="*/ 30385 w 61531"/>
                      <a:gd name="connsiteY36" fmla="*/ 64198 h 67437"/>
                      <a:gd name="connsiteX37" fmla="*/ 30385 w 61531"/>
                      <a:gd name="connsiteY37" fmla="*/ 64198 h 67437"/>
                      <a:gd name="connsiteX38" fmla="*/ 28670 w 61531"/>
                      <a:gd name="connsiteY38" fmla="*/ 55912 h 67437"/>
                      <a:gd name="connsiteX39" fmla="*/ 28670 w 61531"/>
                      <a:gd name="connsiteY39" fmla="*/ 55912 h 67437"/>
                      <a:gd name="connsiteX40" fmla="*/ 28670 w 61531"/>
                      <a:gd name="connsiteY40" fmla="*/ 38576 h 67437"/>
                      <a:gd name="connsiteX41" fmla="*/ 28670 w 61531"/>
                      <a:gd name="connsiteY41" fmla="*/ 2953 h 67437"/>
                      <a:gd name="connsiteX42" fmla="*/ 10382 w 61531"/>
                      <a:gd name="connsiteY42" fmla="*/ 2953 h 67437"/>
                      <a:gd name="connsiteX43" fmla="*/ 10668 w 61531"/>
                      <a:gd name="connsiteY43" fmla="*/ 3239 h 67437"/>
                      <a:gd name="connsiteX44" fmla="*/ 10668 w 61531"/>
                      <a:gd name="connsiteY44" fmla="*/ 3239 h 67437"/>
                      <a:gd name="connsiteX45" fmla="*/ 12573 w 61531"/>
                      <a:gd name="connsiteY45" fmla="*/ 11621 h 67437"/>
                      <a:gd name="connsiteX46" fmla="*/ 12573 w 61531"/>
                      <a:gd name="connsiteY46" fmla="*/ 11621 h 67437"/>
                      <a:gd name="connsiteX47" fmla="*/ 12573 w 61531"/>
                      <a:gd name="connsiteY47" fmla="*/ 56007 h 67437"/>
                      <a:gd name="connsiteX48" fmla="*/ 10858 w 61531"/>
                      <a:gd name="connsiteY48" fmla="*/ 64294 h 67437"/>
                      <a:gd name="connsiteX49" fmla="*/ 10858 w 61531"/>
                      <a:gd name="connsiteY49" fmla="*/ 64294 h 67437"/>
                      <a:gd name="connsiteX50" fmla="*/ 10573 w 61531"/>
                      <a:gd name="connsiteY50" fmla="*/ 64675 h 67437"/>
                      <a:gd name="connsiteX51" fmla="*/ 10573 w 61531"/>
                      <a:gd name="connsiteY51" fmla="*/ 64675 h 67437"/>
                      <a:gd name="connsiteX52" fmla="*/ 30671 w 61531"/>
                      <a:gd name="connsiteY52" fmla="*/ 64675 h 67437"/>
                      <a:gd name="connsiteX53" fmla="*/ 30671 w 61531"/>
                      <a:gd name="connsiteY53" fmla="*/ 64579 h 67437"/>
                      <a:gd name="connsiteX54" fmla="*/ 41815 w 61531"/>
                      <a:gd name="connsiteY54" fmla="*/ 14764 h 67437"/>
                      <a:gd name="connsiteX55" fmla="*/ 43244 w 61531"/>
                      <a:gd name="connsiteY55" fmla="*/ 14764 h 67437"/>
                      <a:gd name="connsiteX56" fmla="*/ 43244 w 61531"/>
                      <a:gd name="connsiteY56" fmla="*/ 27242 h 67437"/>
                      <a:gd name="connsiteX57" fmla="*/ 40767 w 61531"/>
                      <a:gd name="connsiteY57" fmla="*/ 36671 h 67437"/>
                      <a:gd name="connsiteX58" fmla="*/ 40767 w 61531"/>
                      <a:gd name="connsiteY58" fmla="*/ 36671 h 67437"/>
                      <a:gd name="connsiteX59" fmla="*/ 41053 w 61531"/>
                      <a:gd name="connsiteY59" fmla="*/ 36671 h 67437"/>
                      <a:gd name="connsiteX60" fmla="*/ 41053 w 61531"/>
                      <a:gd name="connsiteY60" fmla="*/ 36671 h 67437"/>
                      <a:gd name="connsiteX61" fmla="*/ 58769 w 61531"/>
                      <a:gd name="connsiteY61" fmla="*/ 20193 h 67437"/>
                      <a:gd name="connsiteX62" fmla="*/ 58769 w 61531"/>
                      <a:gd name="connsiteY62" fmla="*/ 20193 h 67437"/>
                      <a:gd name="connsiteX63" fmla="*/ 56388 w 61531"/>
                      <a:gd name="connsiteY63" fmla="*/ 11716 h 67437"/>
                      <a:gd name="connsiteX64" fmla="*/ 56388 w 61531"/>
                      <a:gd name="connsiteY64" fmla="*/ 11716 h 67437"/>
                      <a:gd name="connsiteX65" fmla="*/ 40100 w 61531"/>
                      <a:gd name="connsiteY65" fmla="*/ 3048 h 67437"/>
                      <a:gd name="connsiteX66" fmla="*/ 40100 w 61531"/>
                      <a:gd name="connsiteY66" fmla="*/ 3048 h 67437"/>
                      <a:gd name="connsiteX67" fmla="*/ 43244 w 61531"/>
                      <a:gd name="connsiteY67" fmla="*/ 14764 h 67437"/>
                      <a:gd name="connsiteX68" fmla="*/ 43244 w 61531"/>
                      <a:gd name="connsiteY68" fmla="*/ 14764 h 67437"/>
                      <a:gd name="connsiteX69" fmla="*/ 41815 w 61531"/>
                      <a:gd name="connsiteY69" fmla="*/ 14764 h 67437"/>
                      <a:gd name="connsiteX70" fmla="*/ 41815 w 61531"/>
                      <a:gd name="connsiteY70" fmla="*/ 14764 h 67437"/>
                      <a:gd name="connsiteX71" fmla="*/ 34290 w 61531"/>
                      <a:gd name="connsiteY71" fmla="*/ 36290 h 67437"/>
                      <a:gd name="connsiteX72" fmla="*/ 38195 w 61531"/>
                      <a:gd name="connsiteY72" fmla="*/ 35242 h 67437"/>
                      <a:gd name="connsiteX73" fmla="*/ 38195 w 61531"/>
                      <a:gd name="connsiteY73" fmla="*/ 35242 h 67437"/>
                      <a:gd name="connsiteX74" fmla="*/ 40386 w 61531"/>
                      <a:gd name="connsiteY74" fmla="*/ 27242 h 67437"/>
                      <a:gd name="connsiteX75" fmla="*/ 40386 w 61531"/>
                      <a:gd name="connsiteY75" fmla="*/ 27242 h 67437"/>
                      <a:gd name="connsiteX76" fmla="*/ 40386 w 61531"/>
                      <a:gd name="connsiteY76" fmla="*/ 14764 h 67437"/>
                      <a:gd name="connsiteX77" fmla="*/ 38100 w 61531"/>
                      <a:gd name="connsiteY77" fmla="*/ 4953 h 67437"/>
                      <a:gd name="connsiteX78" fmla="*/ 38100 w 61531"/>
                      <a:gd name="connsiteY78" fmla="*/ 4953 h 67437"/>
                      <a:gd name="connsiteX79" fmla="*/ 32004 w 61531"/>
                      <a:gd name="connsiteY79" fmla="*/ 3334 h 67437"/>
                      <a:gd name="connsiteX80" fmla="*/ 32004 w 61531"/>
                      <a:gd name="connsiteY80" fmla="*/ 3334 h 67437"/>
                      <a:gd name="connsiteX81" fmla="*/ 31432 w 61531"/>
                      <a:gd name="connsiteY81" fmla="*/ 3334 h 67437"/>
                      <a:gd name="connsiteX82" fmla="*/ 31432 w 61531"/>
                      <a:gd name="connsiteY82" fmla="*/ 36004 h 67437"/>
                      <a:gd name="connsiteX83" fmla="*/ 34290 w 61531"/>
                      <a:gd name="connsiteY83" fmla="*/ 36290 h 67437"/>
                      <a:gd name="connsiteX84" fmla="*/ 34290 w 61531"/>
                      <a:gd name="connsiteY84" fmla="*/ 36290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</a:cxnLst>
                    <a:rect l="l" t="t" r="r" b="b"/>
                    <a:pathLst>
                      <a:path w="61531" h="67437">
                        <a:moveTo>
                          <a:pt x="0" y="67342"/>
                        </a:move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9" y="64103"/>
                        </a:lnTo>
                        <a:lnTo>
                          <a:pt x="1905" y="64103"/>
                        </a:lnTo>
                        <a:cubicBezTo>
                          <a:pt x="10287" y="63627"/>
                          <a:pt x="9335" y="63151"/>
                          <a:pt x="9811" y="55912"/>
                        </a:cubicBezTo>
                        <a:lnTo>
                          <a:pt x="9811" y="55912"/>
                        </a:lnTo>
                        <a:lnTo>
                          <a:pt x="9811" y="11525"/>
                        </a:lnTo>
                        <a:cubicBezTo>
                          <a:pt x="9335" y="4477"/>
                          <a:pt x="9715" y="3810"/>
                          <a:pt x="1905" y="3334"/>
                        </a:cubicBezTo>
                        <a:lnTo>
                          <a:pt x="1905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957" y="0"/>
                        </a:lnTo>
                        <a:cubicBezTo>
                          <a:pt x="42958" y="0"/>
                          <a:pt x="52388" y="381"/>
                          <a:pt x="58674" y="10096"/>
                        </a:cubicBezTo>
                        <a:lnTo>
                          <a:pt x="58674" y="10096"/>
                        </a:lnTo>
                        <a:cubicBezTo>
                          <a:pt x="60484" y="12954"/>
                          <a:pt x="61531" y="16478"/>
                          <a:pt x="61531" y="20098"/>
                        </a:cubicBezTo>
                        <a:lnTo>
                          <a:pt x="61531" y="20098"/>
                        </a:lnTo>
                        <a:cubicBezTo>
                          <a:pt x="61436" y="30861"/>
                          <a:pt x="51340" y="38386"/>
                          <a:pt x="41243" y="39338"/>
                        </a:cubicBezTo>
                        <a:lnTo>
                          <a:pt x="41243" y="39338"/>
                        </a:lnTo>
                        <a:cubicBezTo>
                          <a:pt x="39338" y="39529"/>
                          <a:pt x="37719" y="39624"/>
                          <a:pt x="36195" y="39624"/>
                        </a:cubicBezTo>
                        <a:lnTo>
                          <a:pt x="36195" y="39624"/>
                        </a:lnTo>
                        <a:cubicBezTo>
                          <a:pt x="34480" y="39624"/>
                          <a:pt x="33052" y="39529"/>
                          <a:pt x="31528" y="39338"/>
                        </a:cubicBezTo>
                        <a:lnTo>
                          <a:pt x="31528" y="39338"/>
                        </a:lnTo>
                        <a:lnTo>
                          <a:pt x="31528" y="55817"/>
                        </a:lnTo>
                        <a:cubicBezTo>
                          <a:pt x="32004" y="62960"/>
                          <a:pt x="31052" y="63532"/>
                          <a:pt x="39433" y="64008"/>
                        </a:cubicBezTo>
                        <a:lnTo>
                          <a:pt x="39433" y="64008"/>
                        </a:lnTo>
                        <a:lnTo>
                          <a:pt x="40005" y="64008"/>
                        </a:lnTo>
                        <a:lnTo>
                          <a:pt x="40005" y="65437"/>
                        </a:lnTo>
                        <a:lnTo>
                          <a:pt x="40005" y="64103"/>
                        </a:lnTo>
                        <a:lnTo>
                          <a:pt x="41434" y="64103"/>
                        </a:lnTo>
                        <a:lnTo>
                          <a:pt x="41434" y="65532"/>
                        </a:lnTo>
                        <a:lnTo>
                          <a:pt x="41434" y="67437"/>
                        </a:lnTo>
                        <a:lnTo>
                          <a:pt x="0" y="67437"/>
                        </a:lnTo>
                        <a:lnTo>
                          <a:pt x="0" y="67342"/>
                        </a:lnTo>
                        <a:close/>
                        <a:moveTo>
                          <a:pt x="30671" y="64579"/>
                        </a:moveTo>
                        <a:cubicBezTo>
                          <a:pt x="30575" y="64484"/>
                          <a:pt x="30480" y="64389"/>
                          <a:pt x="30385" y="64198"/>
                        </a:cubicBezTo>
                        <a:lnTo>
                          <a:pt x="30385" y="64198"/>
                        </a:lnTo>
                        <a:cubicBezTo>
                          <a:pt x="28765" y="62103"/>
                          <a:pt x="28765" y="59436"/>
                          <a:pt x="28670" y="55912"/>
                        </a:cubicBezTo>
                        <a:lnTo>
                          <a:pt x="28670" y="55912"/>
                        </a:lnTo>
                        <a:lnTo>
                          <a:pt x="28670" y="38576"/>
                        </a:lnTo>
                        <a:lnTo>
                          <a:pt x="28670" y="2953"/>
                        </a:lnTo>
                        <a:lnTo>
                          <a:pt x="10382" y="2953"/>
                        </a:lnTo>
                        <a:cubicBezTo>
                          <a:pt x="10478" y="3048"/>
                          <a:pt x="10573" y="3143"/>
                          <a:pt x="10668" y="3239"/>
                        </a:cubicBezTo>
                        <a:lnTo>
                          <a:pt x="10668" y="3239"/>
                        </a:lnTo>
                        <a:cubicBezTo>
                          <a:pt x="12382" y="5239"/>
                          <a:pt x="12573" y="8001"/>
                          <a:pt x="12573" y="11621"/>
                        </a:cubicBezTo>
                        <a:lnTo>
                          <a:pt x="12573" y="11621"/>
                        </a:lnTo>
                        <a:lnTo>
                          <a:pt x="12573" y="56007"/>
                        </a:lnTo>
                        <a:cubicBezTo>
                          <a:pt x="12573" y="59531"/>
                          <a:pt x="12573" y="62198"/>
                          <a:pt x="10858" y="64294"/>
                        </a:cubicBezTo>
                        <a:lnTo>
                          <a:pt x="10858" y="64294"/>
                        </a:lnTo>
                        <a:cubicBezTo>
                          <a:pt x="10763" y="64389"/>
                          <a:pt x="10668" y="64579"/>
                          <a:pt x="10573" y="64675"/>
                        </a:cubicBezTo>
                        <a:lnTo>
                          <a:pt x="10573" y="64675"/>
                        </a:lnTo>
                        <a:lnTo>
                          <a:pt x="30671" y="64675"/>
                        </a:lnTo>
                        <a:lnTo>
                          <a:pt x="30671" y="64579"/>
                        </a:lnTo>
                        <a:close/>
                        <a:moveTo>
                          <a:pt x="41815" y="14764"/>
                        </a:moveTo>
                        <a:lnTo>
                          <a:pt x="43244" y="14764"/>
                        </a:lnTo>
                        <a:lnTo>
                          <a:pt x="43244" y="27242"/>
                        </a:lnTo>
                        <a:cubicBezTo>
                          <a:pt x="43244" y="31242"/>
                          <a:pt x="42863" y="34481"/>
                          <a:pt x="40767" y="36671"/>
                        </a:cubicBezTo>
                        <a:lnTo>
                          <a:pt x="40767" y="36671"/>
                        </a:lnTo>
                        <a:cubicBezTo>
                          <a:pt x="40862" y="36671"/>
                          <a:pt x="40957" y="36671"/>
                          <a:pt x="41053" y="36671"/>
                        </a:cubicBezTo>
                        <a:lnTo>
                          <a:pt x="41053" y="36671"/>
                        </a:lnTo>
                        <a:cubicBezTo>
                          <a:pt x="50102" y="35814"/>
                          <a:pt x="58864" y="28956"/>
                          <a:pt x="58769" y="20193"/>
                        </a:cubicBezTo>
                        <a:lnTo>
                          <a:pt x="58769" y="20193"/>
                        </a:lnTo>
                        <a:cubicBezTo>
                          <a:pt x="58769" y="17145"/>
                          <a:pt x="57817" y="14097"/>
                          <a:pt x="56388" y="11716"/>
                        </a:cubicBezTo>
                        <a:lnTo>
                          <a:pt x="56388" y="11716"/>
                        </a:lnTo>
                        <a:cubicBezTo>
                          <a:pt x="52006" y="5048"/>
                          <a:pt x="46291" y="3429"/>
                          <a:pt x="40100" y="3048"/>
                        </a:cubicBezTo>
                        <a:lnTo>
                          <a:pt x="40100" y="3048"/>
                        </a:lnTo>
                        <a:cubicBezTo>
                          <a:pt x="43053" y="5906"/>
                          <a:pt x="43053" y="10096"/>
                          <a:pt x="43244" y="14764"/>
                        </a:cubicBezTo>
                        <a:lnTo>
                          <a:pt x="43244" y="14764"/>
                        </a:lnTo>
                        <a:lnTo>
                          <a:pt x="41815" y="14764"/>
                        </a:lnTo>
                        <a:lnTo>
                          <a:pt x="41815" y="14764"/>
                        </a:lnTo>
                        <a:close/>
                        <a:moveTo>
                          <a:pt x="34290" y="36290"/>
                        </a:moveTo>
                        <a:cubicBezTo>
                          <a:pt x="36195" y="36290"/>
                          <a:pt x="37433" y="35909"/>
                          <a:pt x="38195" y="35242"/>
                        </a:cubicBezTo>
                        <a:lnTo>
                          <a:pt x="38195" y="35242"/>
                        </a:lnTo>
                        <a:cubicBezTo>
                          <a:pt x="39719" y="34100"/>
                          <a:pt x="40386" y="31528"/>
                          <a:pt x="40386" y="27242"/>
                        </a:cubicBezTo>
                        <a:lnTo>
                          <a:pt x="40386" y="27242"/>
                        </a:lnTo>
                        <a:lnTo>
                          <a:pt x="40386" y="14764"/>
                        </a:lnTo>
                        <a:cubicBezTo>
                          <a:pt x="40386" y="10001"/>
                          <a:pt x="40005" y="6572"/>
                          <a:pt x="38100" y="4953"/>
                        </a:cubicBezTo>
                        <a:lnTo>
                          <a:pt x="38100" y="4953"/>
                        </a:lnTo>
                        <a:cubicBezTo>
                          <a:pt x="37052" y="4000"/>
                          <a:pt x="35243" y="3334"/>
                          <a:pt x="32004" y="3334"/>
                        </a:cubicBezTo>
                        <a:lnTo>
                          <a:pt x="32004" y="3334"/>
                        </a:lnTo>
                        <a:lnTo>
                          <a:pt x="31432" y="3334"/>
                        </a:lnTo>
                        <a:lnTo>
                          <a:pt x="31432" y="36004"/>
                        </a:lnTo>
                        <a:cubicBezTo>
                          <a:pt x="32480" y="36195"/>
                          <a:pt x="33433" y="36290"/>
                          <a:pt x="34290" y="36290"/>
                        </a:cubicBezTo>
                        <a:lnTo>
                          <a:pt x="34290" y="3629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35" name="Graphic 1">
                  <a:extLst>
                    <a:ext uri="{FF2B5EF4-FFF2-40B4-BE49-F238E27FC236}">
                      <a16:creationId xmlns:a16="http://schemas.microsoft.com/office/drawing/2014/main" id="{B21348F6-D862-4B89-A3EC-CBAA774DB19D}"/>
                    </a:ext>
                  </a:extLst>
                </p:cNvPr>
                <p:cNvGrpSpPr/>
                <p:nvPr/>
              </p:nvGrpSpPr>
              <p:grpSpPr>
                <a:xfrm>
                  <a:off x="4093653" y="5655317"/>
                  <a:ext cx="71152" cy="68103"/>
                  <a:chOff x="4093653" y="5655317"/>
                  <a:chExt cx="71152" cy="68103"/>
                </a:xfrm>
                <a:solidFill>
                  <a:srgbClr val="FFFFFF"/>
                </a:solidFill>
              </p:grpSpPr>
              <p:sp>
                <p:nvSpPr>
                  <p:cNvPr id="16945" name="Freeform: Shape 16944">
                    <a:extLst>
                      <a:ext uri="{FF2B5EF4-FFF2-40B4-BE49-F238E27FC236}">
                        <a16:creationId xmlns:a16="http://schemas.microsoft.com/office/drawing/2014/main" id="{2108104E-C963-4923-9776-D85E2D19546A}"/>
                      </a:ext>
                    </a:extLst>
                  </p:cNvPr>
                  <p:cNvSpPr/>
                  <p:nvPr/>
                </p:nvSpPr>
                <p:spPr>
                  <a:xfrm>
                    <a:off x="4094892" y="5656841"/>
                    <a:ext cx="68389" cy="65246"/>
                  </a:xfrm>
                  <a:custGeom>
                    <a:avLst/>
                    <a:gdLst>
                      <a:gd name="connsiteX0" fmla="*/ 62960 w 68389"/>
                      <a:gd name="connsiteY0" fmla="*/ 61436 h 65246"/>
                      <a:gd name="connsiteX1" fmla="*/ 67818 w 68389"/>
                      <a:gd name="connsiteY1" fmla="*/ 47625 h 65246"/>
                      <a:gd name="connsiteX2" fmla="*/ 67532 w 68389"/>
                      <a:gd name="connsiteY2" fmla="*/ 44482 h 65246"/>
                      <a:gd name="connsiteX3" fmla="*/ 68104 w 68389"/>
                      <a:gd name="connsiteY3" fmla="*/ 44482 h 65246"/>
                      <a:gd name="connsiteX4" fmla="*/ 68389 w 68389"/>
                      <a:gd name="connsiteY4" fmla="*/ 47720 h 65246"/>
                      <a:gd name="connsiteX5" fmla="*/ 66580 w 68389"/>
                      <a:gd name="connsiteY5" fmla="*/ 58769 h 65246"/>
                      <a:gd name="connsiteX6" fmla="*/ 54864 w 68389"/>
                      <a:gd name="connsiteY6" fmla="*/ 65246 h 65246"/>
                      <a:gd name="connsiteX7" fmla="*/ 44767 w 68389"/>
                      <a:gd name="connsiteY7" fmla="*/ 62198 h 65246"/>
                      <a:gd name="connsiteX8" fmla="*/ 40862 w 68389"/>
                      <a:gd name="connsiteY8" fmla="*/ 50959 h 65246"/>
                      <a:gd name="connsiteX9" fmla="*/ 41243 w 68389"/>
                      <a:gd name="connsiteY9" fmla="*/ 40862 h 65246"/>
                      <a:gd name="connsiteX10" fmla="*/ 32290 w 68389"/>
                      <a:gd name="connsiteY10" fmla="*/ 30861 h 65246"/>
                      <a:gd name="connsiteX11" fmla="*/ 28765 w 68389"/>
                      <a:gd name="connsiteY11" fmla="*/ 30861 h 65246"/>
                      <a:gd name="connsiteX12" fmla="*/ 28765 w 68389"/>
                      <a:gd name="connsiteY12" fmla="*/ 54388 h 65246"/>
                      <a:gd name="connsiteX13" fmla="*/ 36576 w 68389"/>
                      <a:gd name="connsiteY13" fmla="*/ 63913 h 65246"/>
                      <a:gd name="connsiteX14" fmla="*/ 37529 w 68389"/>
                      <a:gd name="connsiteY14" fmla="*/ 63913 h 65246"/>
                      <a:gd name="connsiteX15" fmla="*/ 37529 w 68389"/>
                      <a:gd name="connsiteY15" fmla="*/ 64389 h 65246"/>
                      <a:gd name="connsiteX16" fmla="*/ 0 w 68389"/>
                      <a:gd name="connsiteY16" fmla="*/ 64389 h 65246"/>
                      <a:gd name="connsiteX17" fmla="*/ 0 w 68389"/>
                      <a:gd name="connsiteY17" fmla="*/ 63913 h 65246"/>
                      <a:gd name="connsiteX18" fmla="*/ 571 w 68389"/>
                      <a:gd name="connsiteY18" fmla="*/ 63913 h 65246"/>
                      <a:gd name="connsiteX19" fmla="*/ 9811 w 68389"/>
                      <a:gd name="connsiteY19" fmla="*/ 54388 h 65246"/>
                      <a:gd name="connsiteX20" fmla="*/ 9811 w 68389"/>
                      <a:gd name="connsiteY20" fmla="*/ 10001 h 65246"/>
                      <a:gd name="connsiteX21" fmla="*/ 571 w 68389"/>
                      <a:gd name="connsiteY21" fmla="*/ 476 h 65246"/>
                      <a:gd name="connsiteX22" fmla="*/ 0 w 68389"/>
                      <a:gd name="connsiteY22" fmla="*/ 476 h 65246"/>
                      <a:gd name="connsiteX23" fmla="*/ 0 w 68389"/>
                      <a:gd name="connsiteY23" fmla="*/ 0 h 65246"/>
                      <a:gd name="connsiteX24" fmla="*/ 32575 w 68389"/>
                      <a:gd name="connsiteY24" fmla="*/ 0 h 65246"/>
                      <a:gd name="connsiteX25" fmla="*/ 58674 w 68389"/>
                      <a:gd name="connsiteY25" fmla="*/ 8763 h 65246"/>
                      <a:gd name="connsiteX26" fmla="*/ 60865 w 68389"/>
                      <a:gd name="connsiteY26" fmla="*/ 15621 h 65246"/>
                      <a:gd name="connsiteX27" fmla="*/ 60198 w 68389"/>
                      <a:gd name="connsiteY27" fmla="*/ 19431 h 65246"/>
                      <a:gd name="connsiteX28" fmla="*/ 42100 w 68389"/>
                      <a:gd name="connsiteY28" fmla="*/ 30861 h 65246"/>
                      <a:gd name="connsiteX29" fmla="*/ 55150 w 68389"/>
                      <a:gd name="connsiteY29" fmla="*/ 35433 h 65246"/>
                      <a:gd name="connsiteX30" fmla="*/ 60579 w 68389"/>
                      <a:gd name="connsiteY30" fmla="*/ 49435 h 65246"/>
                      <a:gd name="connsiteX31" fmla="*/ 60579 w 68389"/>
                      <a:gd name="connsiteY31" fmla="*/ 57436 h 65246"/>
                      <a:gd name="connsiteX32" fmla="*/ 62960 w 68389"/>
                      <a:gd name="connsiteY32" fmla="*/ 61436 h 65246"/>
                      <a:gd name="connsiteX33" fmla="*/ 32480 w 68389"/>
                      <a:gd name="connsiteY33" fmla="*/ 30290 h 65246"/>
                      <a:gd name="connsiteX34" fmla="*/ 42291 w 68389"/>
                      <a:gd name="connsiteY34" fmla="*/ 25146 h 65246"/>
                      <a:gd name="connsiteX35" fmla="*/ 42767 w 68389"/>
                      <a:gd name="connsiteY35" fmla="*/ 17907 h 65246"/>
                      <a:gd name="connsiteX36" fmla="*/ 40672 w 68389"/>
                      <a:gd name="connsiteY36" fmla="*/ 3524 h 65246"/>
                      <a:gd name="connsiteX37" fmla="*/ 31718 w 68389"/>
                      <a:gd name="connsiteY37" fmla="*/ 381 h 65246"/>
                      <a:gd name="connsiteX38" fmla="*/ 28861 w 68389"/>
                      <a:gd name="connsiteY38" fmla="*/ 381 h 65246"/>
                      <a:gd name="connsiteX39" fmla="*/ 28861 w 68389"/>
                      <a:gd name="connsiteY39" fmla="*/ 30290 h 65246"/>
                      <a:gd name="connsiteX40" fmla="*/ 32480 w 68389"/>
                      <a:gd name="connsiteY40" fmla="*/ 30290 h 65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68389" h="65246">
                        <a:moveTo>
                          <a:pt x="62960" y="61436"/>
                        </a:moveTo>
                        <a:cubicBezTo>
                          <a:pt x="65913" y="61436"/>
                          <a:pt x="67818" y="55531"/>
                          <a:pt x="67818" y="47625"/>
                        </a:cubicBezTo>
                        <a:cubicBezTo>
                          <a:pt x="67818" y="46482"/>
                          <a:pt x="67723" y="45434"/>
                          <a:pt x="67532" y="44482"/>
                        </a:cubicBezTo>
                        <a:lnTo>
                          <a:pt x="68104" y="44482"/>
                        </a:lnTo>
                        <a:cubicBezTo>
                          <a:pt x="68294" y="45244"/>
                          <a:pt x="68389" y="46387"/>
                          <a:pt x="68389" y="47720"/>
                        </a:cubicBezTo>
                        <a:cubicBezTo>
                          <a:pt x="68389" y="47816"/>
                          <a:pt x="68389" y="54769"/>
                          <a:pt x="66580" y="58769"/>
                        </a:cubicBezTo>
                        <a:cubicBezTo>
                          <a:pt x="65437" y="61341"/>
                          <a:pt x="63532" y="65246"/>
                          <a:pt x="54864" y="65246"/>
                        </a:cubicBezTo>
                        <a:cubicBezTo>
                          <a:pt x="51530" y="65246"/>
                          <a:pt x="47911" y="64389"/>
                          <a:pt x="44767" y="62198"/>
                        </a:cubicBezTo>
                        <a:cubicBezTo>
                          <a:pt x="41815" y="60008"/>
                          <a:pt x="40862" y="56102"/>
                          <a:pt x="40862" y="50959"/>
                        </a:cubicBezTo>
                        <a:cubicBezTo>
                          <a:pt x="40862" y="48863"/>
                          <a:pt x="41243" y="43529"/>
                          <a:pt x="41243" y="40862"/>
                        </a:cubicBezTo>
                        <a:cubicBezTo>
                          <a:pt x="41243" y="31528"/>
                          <a:pt x="38100" y="30861"/>
                          <a:pt x="32290" y="30861"/>
                        </a:cubicBezTo>
                        <a:lnTo>
                          <a:pt x="28765" y="30861"/>
                        </a:lnTo>
                        <a:lnTo>
                          <a:pt x="28765" y="54388"/>
                        </a:lnTo>
                        <a:cubicBezTo>
                          <a:pt x="28765" y="61531"/>
                          <a:pt x="29813" y="63913"/>
                          <a:pt x="36576" y="63913"/>
                        </a:cubicBezTo>
                        <a:lnTo>
                          <a:pt x="37529" y="63913"/>
                        </a:lnTo>
                        <a:lnTo>
                          <a:pt x="3752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571" y="63913"/>
                        </a:lnTo>
                        <a:cubicBezTo>
                          <a:pt x="9335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335" y="476"/>
                          <a:pt x="571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2575" y="0"/>
                        </a:lnTo>
                        <a:cubicBezTo>
                          <a:pt x="39624" y="0"/>
                          <a:pt x="52673" y="191"/>
                          <a:pt x="58674" y="8763"/>
                        </a:cubicBezTo>
                        <a:cubicBezTo>
                          <a:pt x="60293" y="10858"/>
                          <a:pt x="60865" y="13240"/>
                          <a:pt x="60865" y="15621"/>
                        </a:cubicBezTo>
                        <a:cubicBezTo>
                          <a:pt x="60865" y="16954"/>
                          <a:pt x="60579" y="18288"/>
                          <a:pt x="60198" y="19431"/>
                        </a:cubicBezTo>
                        <a:cubicBezTo>
                          <a:pt x="57055" y="27718"/>
                          <a:pt x="47149" y="29527"/>
                          <a:pt x="42100" y="30861"/>
                        </a:cubicBezTo>
                        <a:cubicBezTo>
                          <a:pt x="45434" y="31623"/>
                          <a:pt x="51149" y="32671"/>
                          <a:pt x="55150" y="35433"/>
                        </a:cubicBezTo>
                        <a:cubicBezTo>
                          <a:pt x="60198" y="38862"/>
                          <a:pt x="60579" y="44672"/>
                          <a:pt x="60579" y="49435"/>
                        </a:cubicBezTo>
                        <a:lnTo>
                          <a:pt x="60579" y="57436"/>
                        </a:lnTo>
                        <a:cubicBezTo>
                          <a:pt x="60674" y="60008"/>
                          <a:pt x="61150" y="61436"/>
                          <a:pt x="62960" y="61436"/>
                        </a:cubicBezTo>
                        <a:close/>
                        <a:moveTo>
                          <a:pt x="32480" y="30290"/>
                        </a:moveTo>
                        <a:cubicBezTo>
                          <a:pt x="37719" y="30290"/>
                          <a:pt x="40767" y="29718"/>
                          <a:pt x="42291" y="25146"/>
                        </a:cubicBezTo>
                        <a:cubicBezTo>
                          <a:pt x="42577" y="24289"/>
                          <a:pt x="42767" y="21241"/>
                          <a:pt x="42767" y="17907"/>
                        </a:cubicBezTo>
                        <a:cubicBezTo>
                          <a:pt x="42767" y="12383"/>
                          <a:pt x="42291" y="5620"/>
                          <a:pt x="40672" y="3524"/>
                        </a:cubicBezTo>
                        <a:cubicBezTo>
                          <a:pt x="38576" y="667"/>
                          <a:pt x="35623" y="381"/>
                          <a:pt x="31718" y="381"/>
                        </a:cubicBezTo>
                        <a:lnTo>
                          <a:pt x="28861" y="381"/>
                        </a:lnTo>
                        <a:lnTo>
                          <a:pt x="28861" y="30290"/>
                        </a:lnTo>
                        <a:lnTo>
                          <a:pt x="32480" y="3029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46" name="Freeform: Shape 16945">
                    <a:extLst>
                      <a:ext uri="{FF2B5EF4-FFF2-40B4-BE49-F238E27FC236}">
                        <a16:creationId xmlns:a16="http://schemas.microsoft.com/office/drawing/2014/main" id="{09F20F3D-E265-43FA-84D7-367E1A67D39C}"/>
                      </a:ext>
                    </a:extLst>
                  </p:cNvPr>
                  <p:cNvSpPr/>
                  <p:nvPr/>
                </p:nvSpPr>
                <p:spPr>
                  <a:xfrm>
                    <a:off x="4093653" y="5655317"/>
                    <a:ext cx="71152" cy="68103"/>
                  </a:xfrm>
                  <a:custGeom>
                    <a:avLst/>
                    <a:gdLst>
                      <a:gd name="connsiteX0" fmla="*/ 56102 w 71152"/>
                      <a:gd name="connsiteY0" fmla="*/ 68104 h 68103"/>
                      <a:gd name="connsiteX1" fmla="*/ 45244 w 71152"/>
                      <a:gd name="connsiteY1" fmla="*/ 64770 h 68103"/>
                      <a:gd name="connsiteX2" fmla="*/ 45244 w 71152"/>
                      <a:gd name="connsiteY2" fmla="*/ 64770 h 68103"/>
                      <a:gd name="connsiteX3" fmla="*/ 40862 w 71152"/>
                      <a:gd name="connsiteY3" fmla="*/ 52483 h 68103"/>
                      <a:gd name="connsiteX4" fmla="*/ 40862 w 71152"/>
                      <a:gd name="connsiteY4" fmla="*/ 52483 h 68103"/>
                      <a:gd name="connsiteX5" fmla="*/ 41243 w 71152"/>
                      <a:gd name="connsiteY5" fmla="*/ 42386 h 68103"/>
                      <a:gd name="connsiteX6" fmla="*/ 41243 w 71152"/>
                      <a:gd name="connsiteY6" fmla="*/ 42386 h 68103"/>
                      <a:gd name="connsiteX7" fmla="*/ 33623 w 71152"/>
                      <a:gd name="connsiteY7" fmla="*/ 33719 h 68103"/>
                      <a:gd name="connsiteX8" fmla="*/ 33623 w 71152"/>
                      <a:gd name="connsiteY8" fmla="*/ 33719 h 68103"/>
                      <a:gd name="connsiteX9" fmla="*/ 31432 w 71152"/>
                      <a:gd name="connsiteY9" fmla="*/ 33719 h 68103"/>
                      <a:gd name="connsiteX10" fmla="*/ 31432 w 71152"/>
                      <a:gd name="connsiteY10" fmla="*/ 55817 h 68103"/>
                      <a:gd name="connsiteX11" fmla="*/ 37910 w 71152"/>
                      <a:gd name="connsiteY11" fmla="*/ 64008 h 68103"/>
                      <a:gd name="connsiteX12" fmla="*/ 37910 w 71152"/>
                      <a:gd name="connsiteY12" fmla="*/ 64008 h 68103"/>
                      <a:gd name="connsiteX13" fmla="*/ 40291 w 71152"/>
                      <a:gd name="connsiteY13" fmla="*/ 64008 h 68103"/>
                      <a:gd name="connsiteX14" fmla="*/ 40291 w 71152"/>
                      <a:gd name="connsiteY14" fmla="*/ 65437 h 68103"/>
                      <a:gd name="connsiteX15" fmla="*/ 40291 w 71152"/>
                      <a:gd name="connsiteY15" fmla="*/ 67342 h 68103"/>
                      <a:gd name="connsiteX16" fmla="*/ 0 w 71152"/>
                      <a:gd name="connsiteY16" fmla="*/ 67342 h 68103"/>
                      <a:gd name="connsiteX17" fmla="*/ 0 w 71152"/>
                      <a:gd name="connsiteY17" fmla="*/ 65913 h 68103"/>
                      <a:gd name="connsiteX18" fmla="*/ 0 w 71152"/>
                      <a:gd name="connsiteY18" fmla="*/ 64008 h 68103"/>
                      <a:gd name="connsiteX19" fmla="*/ 1429 w 71152"/>
                      <a:gd name="connsiteY19" fmla="*/ 64008 h 68103"/>
                      <a:gd name="connsiteX20" fmla="*/ 2000 w 71152"/>
                      <a:gd name="connsiteY20" fmla="*/ 64008 h 68103"/>
                      <a:gd name="connsiteX21" fmla="*/ 8763 w 71152"/>
                      <a:gd name="connsiteY21" fmla="*/ 62389 h 68103"/>
                      <a:gd name="connsiteX22" fmla="*/ 8763 w 71152"/>
                      <a:gd name="connsiteY22" fmla="*/ 62389 h 68103"/>
                      <a:gd name="connsiteX23" fmla="*/ 9811 w 71152"/>
                      <a:gd name="connsiteY23" fmla="*/ 55817 h 68103"/>
                      <a:gd name="connsiteX24" fmla="*/ 9811 w 71152"/>
                      <a:gd name="connsiteY24" fmla="*/ 55817 h 68103"/>
                      <a:gd name="connsiteX25" fmla="*/ 9811 w 71152"/>
                      <a:gd name="connsiteY25" fmla="*/ 11430 h 68103"/>
                      <a:gd name="connsiteX26" fmla="*/ 8763 w 71152"/>
                      <a:gd name="connsiteY26" fmla="*/ 4858 h 68103"/>
                      <a:gd name="connsiteX27" fmla="*/ 8763 w 71152"/>
                      <a:gd name="connsiteY27" fmla="*/ 4858 h 68103"/>
                      <a:gd name="connsiteX28" fmla="*/ 2000 w 71152"/>
                      <a:gd name="connsiteY28" fmla="*/ 3238 h 68103"/>
                      <a:gd name="connsiteX29" fmla="*/ 2000 w 71152"/>
                      <a:gd name="connsiteY29" fmla="*/ 3238 h 68103"/>
                      <a:gd name="connsiteX30" fmla="*/ 0 w 71152"/>
                      <a:gd name="connsiteY30" fmla="*/ 3238 h 68103"/>
                      <a:gd name="connsiteX31" fmla="*/ 0 w 71152"/>
                      <a:gd name="connsiteY31" fmla="*/ 1905 h 68103"/>
                      <a:gd name="connsiteX32" fmla="*/ 0 w 71152"/>
                      <a:gd name="connsiteY32" fmla="*/ 0 h 68103"/>
                      <a:gd name="connsiteX33" fmla="*/ 34004 w 71152"/>
                      <a:gd name="connsiteY33" fmla="*/ 0 h 68103"/>
                      <a:gd name="connsiteX34" fmla="*/ 61246 w 71152"/>
                      <a:gd name="connsiteY34" fmla="*/ 9334 h 68103"/>
                      <a:gd name="connsiteX35" fmla="*/ 61246 w 71152"/>
                      <a:gd name="connsiteY35" fmla="*/ 9334 h 68103"/>
                      <a:gd name="connsiteX36" fmla="*/ 63722 w 71152"/>
                      <a:gd name="connsiteY36" fmla="*/ 17050 h 68103"/>
                      <a:gd name="connsiteX37" fmla="*/ 63722 w 71152"/>
                      <a:gd name="connsiteY37" fmla="*/ 17050 h 68103"/>
                      <a:gd name="connsiteX38" fmla="*/ 62960 w 71152"/>
                      <a:gd name="connsiteY38" fmla="*/ 21336 h 68103"/>
                      <a:gd name="connsiteX39" fmla="*/ 62960 w 71152"/>
                      <a:gd name="connsiteY39" fmla="*/ 21336 h 68103"/>
                      <a:gd name="connsiteX40" fmla="*/ 49149 w 71152"/>
                      <a:gd name="connsiteY40" fmla="*/ 32194 h 68103"/>
                      <a:gd name="connsiteX41" fmla="*/ 49149 w 71152"/>
                      <a:gd name="connsiteY41" fmla="*/ 32194 h 68103"/>
                      <a:gd name="connsiteX42" fmla="*/ 57340 w 71152"/>
                      <a:gd name="connsiteY42" fmla="*/ 35623 h 68103"/>
                      <a:gd name="connsiteX43" fmla="*/ 57340 w 71152"/>
                      <a:gd name="connsiteY43" fmla="*/ 35623 h 68103"/>
                      <a:gd name="connsiteX44" fmla="*/ 63341 w 71152"/>
                      <a:gd name="connsiteY44" fmla="*/ 50768 h 68103"/>
                      <a:gd name="connsiteX45" fmla="*/ 63341 w 71152"/>
                      <a:gd name="connsiteY45" fmla="*/ 50768 h 68103"/>
                      <a:gd name="connsiteX46" fmla="*/ 63341 w 71152"/>
                      <a:gd name="connsiteY46" fmla="*/ 58769 h 68103"/>
                      <a:gd name="connsiteX47" fmla="*/ 64198 w 71152"/>
                      <a:gd name="connsiteY47" fmla="*/ 61531 h 68103"/>
                      <a:gd name="connsiteX48" fmla="*/ 64198 w 71152"/>
                      <a:gd name="connsiteY48" fmla="*/ 61531 h 68103"/>
                      <a:gd name="connsiteX49" fmla="*/ 64198 w 71152"/>
                      <a:gd name="connsiteY49" fmla="*/ 62960 h 68103"/>
                      <a:gd name="connsiteX50" fmla="*/ 64198 w 71152"/>
                      <a:gd name="connsiteY50" fmla="*/ 63151 h 68103"/>
                      <a:gd name="connsiteX51" fmla="*/ 64198 w 71152"/>
                      <a:gd name="connsiteY51" fmla="*/ 62960 h 68103"/>
                      <a:gd name="connsiteX52" fmla="*/ 64198 w 71152"/>
                      <a:gd name="connsiteY52" fmla="*/ 61531 h 68103"/>
                      <a:gd name="connsiteX53" fmla="*/ 66389 w 71152"/>
                      <a:gd name="connsiteY53" fmla="*/ 58483 h 68103"/>
                      <a:gd name="connsiteX54" fmla="*/ 66389 w 71152"/>
                      <a:gd name="connsiteY54" fmla="*/ 58483 h 68103"/>
                      <a:gd name="connsiteX55" fmla="*/ 67628 w 71152"/>
                      <a:gd name="connsiteY55" fmla="*/ 49054 h 68103"/>
                      <a:gd name="connsiteX56" fmla="*/ 67628 w 71152"/>
                      <a:gd name="connsiteY56" fmla="*/ 49054 h 68103"/>
                      <a:gd name="connsiteX57" fmla="*/ 67437 w 71152"/>
                      <a:gd name="connsiteY57" fmla="*/ 46196 h 68103"/>
                      <a:gd name="connsiteX58" fmla="*/ 67437 w 71152"/>
                      <a:gd name="connsiteY58" fmla="*/ 46196 h 68103"/>
                      <a:gd name="connsiteX59" fmla="*/ 67151 w 71152"/>
                      <a:gd name="connsiteY59" fmla="*/ 44577 h 68103"/>
                      <a:gd name="connsiteX60" fmla="*/ 68866 w 71152"/>
                      <a:gd name="connsiteY60" fmla="*/ 44577 h 68103"/>
                      <a:gd name="connsiteX61" fmla="*/ 70580 w 71152"/>
                      <a:gd name="connsiteY61" fmla="*/ 44577 h 68103"/>
                      <a:gd name="connsiteX62" fmla="*/ 70866 w 71152"/>
                      <a:gd name="connsiteY62" fmla="*/ 45625 h 68103"/>
                      <a:gd name="connsiteX63" fmla="*/ 71152 w 71152"/>
                      <a:gd name="connsiteY63" fmla="*/ 49149 h 68103"/>
                      <a:gd name="connsiteX64" fmla="*/ 71152 w 71152"/>
                      <a:gd name="connsiteY64" fmla="*/ 49149 h 68103"/>
                      <a:gd name="connsiteX65" fmla="*/ 69247 w 71152"/>
                      <a:gd name="connsiteY65" fmla="*/ 60769 h 68103"/>
                      <a:gd name="connsiteX66" fmla="*/ 69247 w 71152"/>
                      <a:gd name="connsiteY66" fmla="*/ 60769 h 68103"/>
                      <a:gd name="connsiteX67" fmla="*/ 56769 w 71152"/>
                      <a:gd name="connsiteY67" fmla="*/ 68104 h 68103"/>
                      <a:gd name="connsiteX68" fmla="*/ 56769 w 71152"/>
                      <a:gd name="connsiteY68" fmla="*/ 68104 h 68103"/>
                      <a:gd name="connsiteX69" fmla="*/ 56102 w 71152"/>
                      <a:gd name="connsiteY69" fmla="*/ 68104 h 68103"/>
                      <a:gd name="connsiteX70" fmla="*/ 56102 w 71152"/>
                      <a:gd name="connsiteY70" fmla="*/ 68104 h 68103"/>
                      <a:gd name="connsiteX71" fmla="*/ 44005 w 71152"/>
                      <a:gd name="connsiteY71" fmla="*/ 42291 h 68103"/>
                      <a:gd name="connsiteX72" fmla="*/ 43624 w 71152"/>
                      <a:gd name="connsiteY72" fmla="*/ 52388 h 68103"/>
                      <a:gd name="connsiteX73" fmla="*/ 43624 w 71152"/>
                      <a:gd name="connsiteY73" fmla="*/ 52388 h 68103"/>
                      <a:gd name="connsiteX74" fmla="*/ 46958 w 71152"/>
                      <a:gd name="connsiteY74" fmla="*/ 62484 h 68103"/>
                      <a:gd name="connsiteX75" fmla="*/ 46958 w 71152"/>
                      <a:gd name="connsiteY75" fmla="*/ 62484 h 68103"/>
                      <a:gd name="connsiteX76" fmla="*/ 56197 w 71152"/>
                      <a:gd name="connsiteY76" fmla="*/ 65246 h 68103"/>
                      <a:gd name="connsiteX77" fmla="*/ 56197 w 71152"/>
                      <a:gd name="connsiteY77" fmla="*/ 65246 h 68103"/>
                      <a:gd name="connsiteX78" fmla="*/ 62865 w 71152"/>
                      <a:gd name="connsiteY78" fmla="*/ 64008 h 68103"/>
                      <a:gd name="connsiteX79" fmla="*/ 62865 w 71152"/>
                      <a:gd name="connsiteY79" fmla="*/ 64008 h 68103"/>
                      <a:gd name="connsiteX80" fmla="*/ 61246 w 71152"/>
                      <a:gd name="connsiteY80" fmla="*/ 62389 h 68103"/>
                      <a:gd name="connsiteX81" fmla="*/ 61246 w 71152"/>
                      <a:gd name="connsiteY81" fmla="*/ 62389 h 68103"/>
                      <a:gd name="connsiteX82" fmla="*/ 60674 w 71152"/>
                      <a:gd name="connsiteY82" fmla="*/ 58674 h 68103"/>
                      <a:gd name="connsiteX83" fmla="*/ 60674 w 71152"/>
                      <a:gd name="connsiteY83" fmla="*/ 58674 h 68103"/>
                      <a:gd name="connsiteX84" fmla="*/ 60674 w 71152"/>
                      <a:gd name="connsiteY84" fmla="*/ 50673 h 68103"/>
                      <a:gd name="connsiteX85" fmla="*/ 55817 w 71152"/>
                      <a:gd name="connsiteY85" fmla="*/ 37814 h 68103"/>
                      <a:gd name="connsiteX86" fmla="*/ 55817 w 71152"/>
                      <a:gd name="connsiteY86" fmla="*/ 37814 h 68103"/>
                      <a:gd name="connsiteX87" fmla="*/ 43244 w 71152"/>
                      <a:gd name="connsiteY87" fmla="*/ 33528 h 68103"/>
                      <a:gd name="connsiteX88" fmla="*/ 43244 w 71152"/>
                      <a:gd name="connsiteY88" fmla="*/ 33528 h 68103"/>
                      <a:gd name="connsiteX89" fmla="*/ 41720 w 71152"/>
                      <a:gd name="connsiteY89" fmla="*/ 33147 h 68103"/>
                      <a:gd name="connsiteX90" fmla="*/ 44005 w 71152"/>
                      <a:gd name="connsiteY90" fmla="*/ 42291 h 68103"/>
                      <a:gd name="connsiteX91" fmla="*/ 44005 w 71152"/>
                      <a:gd name="connsiteY91" fmla="*/ 42291 h 68103"/>
                      <a:gd name="connsiteX92" fmla="*/ 30671 w 71152"/>
                      <a:gd name="connsiteY92" fmla="*/ 64484 h 68103"/>
                      <a:gd name="connsiteX93" fmla="*/ 30385 w 71152"/>
                      <a:gd name="connsiteY93" fmla="*/ 64103 h 68103"/>
                      <a:gd name="connsiteX94" fmla="*/ 30385 w 71152"/>
                      <a:gd name="connsiteY94" fmla="*/ 64103 h 68103"/>
                      <a:gd name="connsiteX95" fmla="*/ 28765 w 71152"/>
                      <a:gd name="connsiteY95" fmla="*/ 55817 h 68103"/>
                      <a:gd name="connsiteX96" fmla="*/ 28765 w 71152"/>
                      <a:gd name="connsiteY96" fmla="*/ 55817 h 68103"/>
                      <a:gd name="connsiteX97" fmla="*/ 28765 w 71152"/>
                      <a:gd name="connsiteY97" fmla="*/ 33147 h 68103"/>
                      <a:gd name="connsiteX98" fmla="*/ 28765 w 71152"/>
                      <a:gd name="connsiteY98" fmla="*/ 2762 h 68103"/>
                      <a:gd name="connsiteX99" fmla="*/ 10668 w 71152"/>
                      <a:gd name="connsiteY99" fmla="*/ 2762 h 68103"/>
                      <a:gd name="connsiteX100" fmla="*/ 10954 w 71152"/>
                      <a:gd name="connsiteY100" fmla="*/ 3143 h 68103"/>
                      <a:gd name="connsiteX101" fmla="*/ 10954 w 71152"/>
                      <a:gd name="connsiteY101" fmla="*/ 3143 h 68103"/>
                      <a:gd name="connsiteX102" fmla="*/ 12573 w 71152"/>
                      <a:gd name="connsiteY102" fmla="*/ 11430 h 68103"/>
                      <a:gd name="connsiteX103" fmla="*/ 12573 w 71152"/>
                      <a:gd name="connsiteY103" fmla="*/ 11430 h 68103"/>
                      <a:gd name="connsiteX104" fmla="*/ 12573 w 71152"/>
                      <a:gd name="connsiteY104" fmla="*/ 55817 h 68103"/>
                      <a:gd name="connsiteX105" fmla="*/ 10954 w 71152"/>
                      <a:gd name="connsiteY105" fmla="*/ 64103 h 68103"/>
                      <a:gd name="connsiteX106" fmla="*/ 10954 w 71152"/>
                      <a:gd name="connsiteY106" fmla="*/ 64103 h 68103"/>
                      <a:gd name="connsiteX107" fmla="*/ 10668 w 71152"/>
                      <a:gd name="connsiteY107" fmla="*/ 64484 h 68103"/>
                      <a:gd name="connsiteX108" fmla="*/ 10668 w 71152"/>
                      <a:gd name="connsiteY108" fmla="*/ 64484 h 68103"/>
                      <a:gd name="connsiteX109" fmla="*/ 30671 w 71152"/>
                      <a:gd name="connsiteY109" fmla="*/ 64484 h 68103"/>
                      <a:gd name="connsiteX110" fmla="*/ 30671 w 71152"/>
                      <a:gd name="connsiteY110" fmla="*/ 64484 h 68103"/>
                      <a:gd name="connsiteX111" fmla="*/ 43053 w 71152"/>
                      <a:gd name="connsiteY111" fmla="*/ 4191 h 68103"/>
                      <a:gd name="connsiteX112" fmla="*/ 45434 w 71152"/>
                      <a:gd name="connsiteY112" fmla="*/ 19431 h 68103"/>
                      <a:gd name="connsiteX113" fmla="*/ 45434 w 71152"/>
                      <a:gd name="connsiteY113" fmla="*/ 19431 h 68103"/>
                      <a:gd name="connsiteX114" fmla="*/ 44863 w 71152"/>
                      <a:gd name="connsiteY114" fmla="*/ 27146 h 68103"/>
                      <a:gd name="connsiteX115" fmla="*/ 44863 w 71152"/>
                      <a:gd name="connsiteY115" fmla="*/ 27146 h 68103"/>
                      <a:gd name="connsiteX116" fmla="*/ 42386 w 71152"/>
                      <a:gd name="connsiteY116" fmla="*/ 31147 h 68103"/>
                      <a:gd name="connsiteX117" fmla="*/ 42386 w 71152"/>
                      <a:gd name="connsiteY117" fmla="*/ 31147 h 68103"/>
                      <a:gd name="connsiteX118" fmla="*/ 43148 w 71152"/>
                      <a:gd name="connsiteY118" fmla="*/ 30956 h 68103"/>
                      <a:gd name="connsiteX119" fmla="*/ 60293 w 71152"/>
                      <a:gd name="connsiteY119" fmla="*/ 20383 h 68103"/>
                      <a:gd name="connsiteX120" fmla="*/ 60293 w 71152"/>
                      <a:gd name="connsiteY120" fmla="*/ 20383 h 68103"/>
                      <a:gd name="connsiteX121" fmla="*/ 60865 w 71152"/>
                      <a:gd name="connsiteY121" fmla="*/ 17050 h 68103"/>
                      <a:gd name="connsiteX122" fmla="*/ 60865 w 71152"/>
                      <a:gd name="connsiteY122" fmla="*/ 17050 h 68103"/>
                      <a:gd name="connsiteX123" fmla="*/ 58864 w 71152"/>
                      <a:gd name="connsiteY123" fmla="*/ 11049 h 68103"/>
                      <a:gd name="connsiteX124" fmla="*/ 58864 w 71152"/>
                      <a:gd name="connsiteY124" fmla="*/ 11049 h 68103"/>
                      <a:gd name="connsiteX125" fmla="*/ 42101 w 71152"/>
                      <a:gd name="connsiteY125" fmla="*/ 3238 h 68103"/>
                      <a:gd name="connsiteX126" fmla="*/ 42101 w 71152"/>
                      <a:gd name="connsiteY126" fmla="*/ 3238 h 68103"/>
                      <a:gd name="connsiteX127" fmla="*/ 43053 w 71152"/>
                      <a:gd name="connsiteY127" fmla="*/ 4191 h 68103"/>
                      <a:gd name="connsiteX128" fmla="*/ 43053 w 71152"/>
                      <a:gd name="connsiteY128" fmla="*/ 4191 h 68103"/>
                      <a:gd name="connsiteX129" fmla="*/ 33719 w 71152"/>
                      <a:gd name="connsiteY129" fmla="*/ 30861 h 68103"/>
                      <a:gd name="connsiteX130" fmla="*/ 33719 w 71152"/>
                      <a:gd name="connsiteY130" fmla="*/ 30385 h 68103"/>
                      <a:gd name="connsiteX131" fmla="*/ 42196 w 71152"/>
                      <a:gd name="connsiteY131" fmla="*/ 26289 h 68103"/>
                      <a:gd name="connsiteX132" fmla="*/ 42196 w 71152"/>
                      <a:gd name="connsiteY132" fmla="*/ 26289 h 68103"/>
                      <a:gd name="connsiteX133" fmla="*/ 42672 w 71152"/>
                      <a:gd name="connsiteY133" fmla="*/ 19431 h 68103"/>
                      <a:gd name="connsiteX134" fmla="*/ 42672 w 71152"/>
                      <a:gd name="connsiteY134" fmla="*/ 19431 h 68103"/>
                      <a:gd name="connsiteX135" fmla="*/ 40862 w 71152"/>
                      <a:gd name="connsiteY135" fmla="*/ 5810 h 68103"/>
                      <a:gd name="connsiteX136" fmla="*/ 40862 w 71152"/>
                      <a:gd name="connsiteY136" fmla="*/ 5810 h 68103"/>
                      <a:gd name="connsiteX137" fmla="*/ 33052 w 71152"/>
                      <a:gd name="connsiteY137" fmla="*/ 3238 h 68103"/>
                      <a:gd name="connsiteX138" fmla="*/ 33052 w 71152"/>
                      <a:gd name="connsiteY138" fmla="*/ 3238 h 68103"/>
                      <a:gd name="connsiteX139" fmla="*/ 31528 w 71152"/>
                      <a:gd name="connsiteY139" fmla="*/ 3238 h 68103"/>
                      <a:gd name="connsiteX140" fmla="*/ 31528 w 71152"/>
                      <a:gd name="connsiteY140" fmla="*/ 30385 h 68103"/>
                      <a:gd name="connsiteX141" fmla="*/ 33719 w 71152"/>
                      <a:gd name="connsiteY141" fmla="*/ 30385 h 68103"/>
                      <a:gd name="connsiteX142" fmla="*/ 33719 w 71152"/>
                      <a:gd name="connsiteY142" fmla="*/ 30861 h 68103"/>
                      <a:gd name="connsiteX143" fmla="*/ 33719 w 71152"/>
                      <a:gd name="connsiteY143" fmla="*/ 30861 h 68103"/>
                      <a:gd name="connsiteX144" fmla="*/ 33719 w 71152"/>
                      <a:gd name="connsiteY144" fmla="*/ 30861 h 6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</a:cxnLst>
                    <a:rect l="l" t="t" r="r" b="b"/>
                    <a:pathLst>
                      <a:path w="71152" h="68103">
                        <a:moveTo>
                          <a:pt x="56102" y="68104"/>
                        </a:moveTo>
                        <a:cubicBezTo>
                          <a:pt x="52483" y="68104"/>
                          <a:pt x="48578" y="67246"/>
                          <a:pt x="45244" y="64770"/>
                        </a:cubicBezTo>
                        <a:lnTo>
                          <a:pt x="45244" y="64770"/>
                        </a:lnTo>
                        <a:cubicBezTo>
                          <a:pt x="41720" y="62103"/>
                          <a:pt x="40862" y="57626"/>
                          <a:pt x="40862" y="52483"/>
                        </a:cubicBezTo>
                        <a:lnTo>
                          <a:pt x="40862" y="52483"/>
                        </a:lnTo>
                        <a:cubicBezTo>
                          <a:pt x="40862" y="50197"/>
                          <a:pt x="41243" y="44958"/>
                          <a:pt x="41243" y="42386"/>
                        </a:cubicBezTo>
                        <a:lnTo>
                          <a:pt x="41243" y="42386"/>
                        </a:lnTo>
                        <a:cubicBezTo>
                          <a:pt x="40862" y="33433"/>
                          <a:pt x="39434" y="34195"/>
                          <a:pt x="33623" y="33719"/>
                        </a:cubicBezTo>
                        <a:lnTo>
                          <a:pt x="33623" y="33719"/>
                        </a:lnTo>
                        <a:lnTo>
                          <a:pt x="31432" y="33719"/>
                        </a:lnTo>
                        <a:lnTo>
                          <a:pt x="31432" y="55817"/>
                        </a:lnTo>
                        <a:cubicBezTo>
                          <a:pt x="31813" y="62960"/>
                          <a:pt x="31623" y="63627"/>
                          <a:pt x="37910" y="64008"/>
                        </a:cubicBezTo>
                        <a:lnTo>
                          <a:pt x="37910" y="64008"/>
                        </a:lnTo>
                        <a:lnTo>
                          <a:pt x="40291" y="64008"/>
                        </a:lnTo>
                        <a:lnTo>
                          <a:pt x="40291" y="65437"/>
                        </a:lnTo>
                        <a:lnTo>
                          <a:pt x="40291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lnTo>
                          <a:pt x="2000" y="64008"/>
                        </a:lnTo>
                        <a:cubicBezTo>
                          <a:pt x="6287" y="64008"/>
                          <a:pt x="8096" y="63341"/>
                          <a:pt x="8763" y="62389"/>
                        </a:cubicBezTo>
                        <a:lnTo>
                          <a:pt x="8763" y="62389"/>
                        </a:lnTo>
                        <a:cubicBezTo>
                          <a:pt x="9525" y="61531"/>
                          <a:pt x="9811" y="59341"/>
                          <a:pt x="9811" y="55817"/>
                        </a:cubicBezTo>
                        <a:lnTo>
                          <a:pt x="9811" y="55817"/>
                        </a:lnTo>
                        <a:lnTo>
                          <a:pt x="9811" y="11430"/>
                        </a:lnTo>
                        <a:cubicBezTo>
                          <a:pt x="9811" y="7906"/>
                          <a:pt x="9620" y="5715"/>
                          <a:pt x="8763" y="4858"/>
                        </a:cubicBezTo>
                        <a:lnTo>
                          <a:pt x="8763" y="4858"/>
                        </a:lnTo>
                        <a:cubicBezTo>
                          <a:pt x="8096" y="3905"/>
                          <a:pt x="6287" y="3238"/>
                          <a:pt x="2000" y="3238"/>
                        </a:cubicBezTo>
                        <a:lnTo>
                          <a:pt x="2000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004" y="0"/>
                        </a:lnTo>
                        <a:cubicBezTo>
                          <a:pt x="41053" y="95"/>
                          <a:pt x="54578" y="95"/>
                          <a:pt x="61246" y="9334"/>
                        </a:cubicBezTo>
                        <a:lnTo>
                          <a:pt x="61246" y="9334"/>
                        </a:lnTo>
                        <a:cubicBezTo>
                          <a:pt x="62960" y="11716"/>
                          <a:pt x="63722" y="14383"/>
                          <a:pt x="63722" y="17050"/>
                        </a:cubicBezTo>
                        <a:lnTo>
                          <a:pt x="63722" y="17050"/>
                        </a:lnTo>
                        <a:cubicBezTo>
                          <a:pt x="63722" y="18478"/>
                          <a:pt x="63437" y="20002"/>
                          <a:pt x="62960" y="21336"/>
                        </a:cubicBezTo>
                        <a:lnTo>
                          <a:pt x="62960" y="21336"/>
                        </a:lnTo>
                        <a:cubicBezTo>
                          <a:pt x="60388" y="27908"/>
                          <a:pt x="54293" y="30671"/>
                          <a:pt x="49149" y="32194"/>
                        </a:cubicBezTo>
                        <a:lnTo>
                          <a:pt x="49149" y="32194"/>
                        </a:lnTo>
                        <a:cubicBezTo>
                          <a:pt x="51816" y="32956"/>
                          <a:pt x="54864" y="34004"/>
                          <a:pt x="57340" y="35623"/>
                        </a:cubicBezTo>
                        <a:lnTo>
                          <a:pt x="57340" y="35623"/>
                        </a:lnTo>
                        <a:cubicBezTo>
                          <a:pt x="62960" y="39529"/>
                          <a:pt x="63341" y="45910"/>
                          <a:pt x="63341" y="50768"/>
                        </a:cubicBezTo>
                        <a:lnTo>
                          <a:pt x="63341" y="50768"/>
                        </a:lnTo>
                        <a:lnTo>
                          <a:pt x="63341" y="58769"/>
                        </a:lnTo>
                        <a:cubicBezTo>
                          <a:pt x="63532" y="61722"/>
                          <a:pt x="63532" y="61531"/>
                          <a:pt x="64198" y="61531"/>
                        </a:cubicBezTo>
                        <a:lnTo>
                          <a:pt x="64198" y="61531"/>
                        </a:lnTo>
                        <a:lnTo>
                          <a:pt x="64198" y="62960"/>
                        </a:lnTo>
                        <a:lnTo>
                          <a:pt x="64198" y="63151"/>
                        </a:lnTo>
                        <a:lnTo>
                          <a:pt x="64198" y="62960"/>
                        </a:lnTo>
                        <a:lnTo>
                          <a:pt x="64198" y="61531"/>
                        </a:lnTo>
                        <a:cubicBezTo>
                          <a:pt x="64579" y="61627"/>
                          <a:pt x="65627" y="60865"/>
                          <a:pt x="66389" y="58483"/>
                        </a:cubicBezTo>
                        <a:lnTo>
                          <a:pt x="66389" y="58483"/>
                        </a:lnTo>
                        <a:cubicBezTo>
                          <a:pt x="67151" y="56198"/>
                          <a:pt x="67628" y="52864"/>
                          <a:pt x="67628" y="49054"/>
                        </a:cubicBezTo>
                        <a:lnTo>
                          <a:pt x="67628" y="49054"/>
                        </a:lnTo>
                        <a:cubicBezTo>
                          <a:pt x="67628" y="47911"/>
                          <a:pt x="67532" y="46958"/>
                          <a:pt x="67437" y="46196"/>
                        </a:cubicBezTo>
                        <a:lnTo>
                          <a:pt x="67437" y="46196"/>
                        </a:lnTo>
                        <a:lnTo>
                          <a:pt x="67151" y="44577"/>
                        </a:lnTo>
                        <a:lnTo>
                          <a:pt x="68866" y="44577"/>
                        </a:lnTo>
                        <a:lnTo>
                          <a:pt x="70580" y="44577"/>
                        </a:lnTo>
                        <a:lnTo>
                          <a:pt x="70866" y="45625"/>
                        </a:lnTo>
                        <a:cubicBezTo>
                          <a:pt x="71056" y="46577"/>
                          <a:pt x="71152" y="47720"/>
                          <a:pt x="71152" y="49149"/>
                        </a:cubicBezTo>
                        <a:lnTo>
                          <a:pt x="71152" y="49149"/>
                        </a:lnTo>
                        <a:cubicBezTo>
                          <a:pt x="71152" y="49340"/>
                          <a:pt x="71247" y="56293"/>
                          <a:pt x="69247" y="60769"/>
                        </a:cubicBezTo>
                        <a:lnTo>
                          <a:pt x="69247" y="60769"/>
                        </a:lnTo>
                        <a:cubicBezTo>
                          <a:pt x="68199" y="63341"/>
                          <a:pt x="65437" y="68104"/>
                          <a:pt x="56769" y="68104"/>
                        </a:cubicBezTo>
                        <a:lnTo>
                          <a:pt x="56769" y="68104"/>
                        </a:lnTo>
                        <a:cubicBezTo>
                          <a:pt x="56388" y="68104"/>
                          <a:pt x="56197" y="68104"/>
                          <a:pt x="56102" y="68104"/>
                        </a:cubicBezTo>
                        <a:lnTo>
                          <a:pt x="56102" y="68104"/>
                        </a:lnTo>
                        <a:close/>
                        <a:moveTo>
                          <a:pt x="44005" y="42291"/>
                        </a:moveTo>
                        <a:cubicBezTo>
                          <a:pt x="44005" y="45053"/>
                          <a:pt x="43624" y="50387"/>
                          <a:pt x="43624" y="52388"/>
                        </a:cubicBezTo>
                        <a:lnTo>
                          <a:pt x="43624" y="52388"/>
                        </a:lnTo>
                        <a:cubicBezTo>
                          <a:pt x="43624" y="57340"/>
                          <a:pt x="44577" y="60674"/>
                          <a:pt x="46958" y="62484"/>
                        </a:cubicBezTo>
                        <a:lnTo>
                          <a:pt x="46958" y="62484"/>
                        </a:lnTo>
                        <a:cubicBezTo>
                          <a:pt x="49721" y="64484"/>
                          <a:pt x="53054" y="65246"/>
                          <a:pt x="56197" y="65246"/>
                        </a:cubicBezTo>
                        <a:lnTo>
                          <a:pt x="56197" y="65246"/>
                        </a:lnTo>
                        <a:cubicBezTo>
                          <a:pt x="59341" y="65151"/>
                          <a:pt x="61436" y="64675"/>
                          <a:pt x="62865" y="64008"/>
                        </a:cubicBezTo>
                        <a:lnTo>
                          <a:pt x="62865" y="64008"/>
                        </a:lnTo>
                        <a:cubicBezTo>
                          <a:pt x="62103" y="63722"/>
                          <a:pt x="61531" y="63151"/>
                          <a:pt x="61246" y="62389"/>
                        </a:cubicBezTo>
                        <a:lnTo>
                          <a:pt x="61246" y="62389"/>
                        </a:lnTo>
                        <a:cubicBezTo>
                          <a:pt x="60770" y="61341"/>
                          <a:pt x="60674" y="60103"/>
                          <a:pt x="60674" y="58674"/>
                        </a:cubicBezTo>
                        <a:lnTo>
                          <a:pt x="60674" y="58674"/>
                        </a:lnTo>
                        <a:lnTo>
                          <a:pt x="60674" y="50673"/>
                        </a:lnTo>
                        <a:cubicBezTo>
                          <a:pt x="60674" y="45910"/>
                          <a:pt x="60198" y="40862"/>
                          <a:pt x="55817" y="37814"/>
                        </a:cubicBezTo>
                        <a:lnTo>
                          <a:pt x="55817" y="37814"/>
                        </a:lnTo>
                        <a:cubicBezTo>
                          <a:pt x="52197" y="35338"/>
                          <a:pt x="46672" y="34290"/>
                          <a:pt x="43244" y="33528"/>
                        </a:cubicBezTo>
                        <a:lnTo>
                          <a:pt x="43244" y="33528"/>
                        </a:lnTo>
                        <a:lnTo>
                          <a:pt x="41720" y="33147"/>
                        </a:lnTo>
                        <a:cubicBezTo>
                          <a:pt x="43339" y="35052"/>
                          <a:pt x="44005" y="37909"/>
                          <a:pt x="44005" y="42291"/>
                        </a:cubicBezTo>
                        <a:lnTo>
                          <a:pt x="44005" y="42291"/>
                        </a:lnTo>
                        <a:close/>
                        <a:moveTo>
                          <a:pt x="30671" y="64484"/>
                        </a:moveTo>
                        <a:cubicBezTo>
                          <a:pt x="30575" y="64389"/>
                          <a:pt x="30480" y="64198"/>
                          <a:pt x="30385" y="64103"/>
                        </a:cubicBezTo>
                        <a:lnTo>
                          <a:pt x="30385" y="64103"/>
                        </a:lnTo>
                        <a:cubicBezTo>
                          <a:pt x="28956" y="62103"/>
                          <a:pt x="28765" y="59436"/>
                          <a:pt x="28765" y="55817"/>
                        </a:cubicBezTo>
                        <a:lnTo>
                          <a:pt x="28765" y="55817"/>
                        </a:lnTo>
                        <a:lnTo>
                          <a:pt x="28765" y="33147"/>
                        </a:lnTo>
                        <a:lnTo>
                          <a:pt x="28765" y="2762"/>
                        </a:lnTo>
                        <a:lnTo>
                          <a:pt x="10668" y="2762"/>
                        </a:lnTo>
                        <a:cubicBezTo>
                          <a:pt x="10763" y="2857"/>
                          <a:pt x="10859" y="2953"/>
                          <a:pt x="10954" y="3143"/>
                        </a:cubicBezTo>
                        <a:lnTo>
                          <a:pt x="10954" y="3143"/>
                        </a:lnTo>
                        <a:cubicBezTo>
                          <a:pt x="12573" y="5239"/>
                          <a:pt x="12573" y="7906"/>
                          <a:pt x="12573" y="11430"/>
                        </a:cubicBezTo>
                        <a:lnTo>
                          <a:pt x="12573" y="11430"/>
                        </a:lnTo>
                        <a:lnTo>
                          <a:pt x="12573" y="55817"/>
                        </a:lnTo>
                        <a:cubicBezTo>
                          <a:pt x="12573" y="59341"/>
                          <a:pt x="12573" y="62008"/>
                          <a:pt x="10954" y="64103"/>
                        </a:cubicBezTo>
                        <a:lnTo>
                          <a:pt x="10954" y="64103"/>
                        </a:lnTo>
                        <a:cubicBezTo>
                          <a:pt x="10859" y="64198"/>
                          <a:pt x="10763" y="64389"/>
                          <a:pt x="10668" y="64484"/>
                        </a:cubicBezTo>
                        <a:lnTo>
                          <a:pt x="10668" y="64484"/>
                        </a:lnTo>
                        <a:lnTo>
                          <a:pt x="30671" y="64484"/>
                        </a:lnTo>
                        <a:lnTo>
                          <a:pt x="30671" y="64484"/>
                        </a:lnTo>
                        <a:close/>
                        <a:moveTo>
                          <a:pt x="43053" y="4191"/>
                        </a:moveTo>
                        <a:cubicBezTo>
                          <a:pt x="45053" y="7144"/>
                          <a:pt x="45339" y="13716"/>
                          <a:pt x="45434" y="19431"/>
                        </a:cubicBezTo>
                        <a:lnTo>
                          <a:pt x="45434" y="19431"/>
                        </a:lnTo>
                        <a:cubicBezTo>
                          <a:pt x="45434" y="22955"/>
                          <a:pt x="45244" y="25813"/>
                          <a:pt x="44863" y="27146"/>
                        </a:cubicBezTo>
                        <a:lnTo>
                          <a:pt x="44863" y="27146"/>
                        </a:lnTo>
                        <a:cubicBezTo>
                          <a:pt x="44291" y="28956"/>
                          <a:pt x="43434" y="30194"/>
                          <a:pt x="42386" y="31147"/>
                        </a:cubicBezTo>
                        <a:lnTo>
                          <a:pt x="42386" y="31147"/>
                        </a:lnTo>
                        <a:lnTo>
                          <a:pt x="43148" y="30956"/>
                        </a:lnTo>
                        <a:cubicBezTo>
                          <a:pt x="48387" y="29623"/>
                          <a:pt x="57626" y="27718"/>
                          <a:pt x="60293" y="20383"/>
                        </a:cubicBezTo>
                        <a:lnTo>
                          <a:pt x="60293" y="20383"/>
                        </a:lnTo>
                        <a:cubicBezTo>
                          <a:pt x="60674" y="19336"/>
                          <a:pt x="60865" y="18193"/>
                          <a:pt x="60865" y="17050"/>
                        </a:cubicBezTo>
                        <a:lnTo>
                          <a:pt x="60865" y="17050"/>
                        </a:lnTo>
                        <a:cubicBezTo>
                          <a:pt x="60865" y="14954"/>
                          <a:pt x="60293" y="12954"/>
                          <a:pt x="58864" y="11049"/>
                        </a:cubicBezTo>
                        <a:lnTo>
                          <a:pt x="58864" y="11049"/>
                        </a:lnTo>
                        <a:cubicBezTo>
                          <a:pt x="55245" y="5810"/>
                          <a:pt x="48387" y="3905"/>
                          <a:pt x="42101" y="3238"/>
                        </a:cubicBezTo>
                        <a:lnTo>
                          <a:pt x="42101" y="3238"/>
                        </a:lnTo>
                        <a:cubicBezTo>
                          <a:pt x="42481" y="3429"/>
                          <a:pt x="42767" y="3810"/>
                          <a:pt x="43053" y="4191"/>
                        </a:cubicBezTo>
                        <a:lnTo>
                          <a:pt x="43053" y="4191"/>
                        </a:lnTo>
                        <a:close/>
                        <a:moveTo>
                          <a:pt x="33719" y="30861"/>
                        </a:moveTo>
                        <a:lnTo>
                          <a:pt x="33719" y="30385"/>
                        </a:lnTo>
                        <a:cubicBezTo>
                          <a:pt x="39053" y="30290"/>
                          <a:pt x="40862" y="30004"/>
                          <a:pt x="42196" y="26289"/>
                        </a:cubicBezTo>
                        <a:lnTo>
                          <a:pt x="42196" y="26289"/>
                        </a:lnTo>
                        <a:cubicBezTo>
                          <a:pt x="42386" y="25813"/>
                          <a:pt x="42672" y="22669"/>
                          <a:pt x="42672" y="19431"/>
                        </a:cubicBezTo>
                        <a:lnTo>
                          <a:pt x="42672" y="19431"/>
                        </a:lnTo>
                        <a:cubicBezTo>
                          <a:pt x="42767" y="14097"/>
                          <a:pt x="42005" y="7048"/>
                          <a:pt x="40862" y="5810"/>
                        </a:cubicBezTo>
                        <a:lnTo>
                          <a:pt x="40862" y="5810"/>
                        </a:lnTo>
                        <a:cubicBezTo>
                          <a:pt x="39243" y="3524"/>
                          <a:pt x="37052" y="3334"/>
                          <a:pt x="33052" y="3238"/>
                        </a:cubicBezTo>
                        <a:lnTo>
                          <a:pt x="33052" y="3238"/>
                        </a:lnTo>
                        <a:lnTo>
                          <a:pt x="31528" y="3238"/>
                        </a:lnTo>
                        <a:lnTo>
                          <a:pt x="31528" y="30385"/>
                        </a:lnTo>
                        <a:lnTo>
                          <a:pt x="33719" y="30385"/>
                        </a:lnTo>
                        <a:lnTo>
                          <a:pt x="33719" y="30861"/>
                        </a:lnTo>
                        <a:lnTo>
                          <a:pt x="33719" y="30861"/>
                        </a:lnTo>
                        <a:lnTo>
                          <a:pt x="33719" y="3086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36" name="Graphic 1">
                  <a:extLst>
                    <a:ext uri="{FF2B5EF4-FFF2-40B4-BE49-F238E27FC236}">
                      <a16:creationId xmlns:a16="http://schemas.microsoft.com/office/drawing/2014/main" id="{6A658CD2-EAFD-472A-B75F-BD2AD7DFCEDE}"/>
                    </a:ext>
                  </a:extLst>
                </p:cNvPr>
                <p:cNvGrpSpPr/>
                <p:nvPr/>
              </p:nvGrpSpPr>
              <p:grpSpPr>
                <a:xfrm>
                  <a:off x="4164329" y="5655222"/>
                  <a:ext cx="61341" cy="67341"/>
                  <a:chOff x="4164329" y="5655222"/>
                  <a:chExt cx="61341" cy="67341"/>
                </a:xfrm>
                <a:solidFill>
                  <a:srgbClr val="FFFFFF"/>
                </a:solidFill>
              </p:grpSpPr>
              <p:sp>
                <p:nvSpPr>
                  <p:cNvPr id="16943" name="Freeform: Shape 16942">
                    <a:extLst>
                      <a:ext uri="{FF2B5EF4-FFF2-40B4-BE49-F238E27FC236}">
                        <a16:creationId xmlns:a16="http://schemas.microsoft.com/office/drawing/2014/main" id="{4CC258DC-6432-4D55-B4CF-95D4624C8988}"/>
                      </a:ext>
                    </a:extLst>
                  </p:cNvPr>
                  <p:cNvSpPr/>
                  <p:nvPr/>
                </p:nvSpPr>
                <p:spPr>
                  <a:xfrm>
                    <a:off x="4165758" y="5656841"/>
                    <a:ext cx="58769" cy="64389"/>
                  </a:xfrm>
                  <a:custGeom>
                    <a:avLst/>
                    <a:gdLst>
                      <a:gd name="connsiteX0" fmla="*/ 33433 w 58769"/>
                      <a:gd name="connsiteY0" fmla="*/ 63818 h 64389"/>
                      <a:gd name="connsiteX1" fmla="*/ 43434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69 w 58769"/>
                      <a:gd name="connsiteY3" fmla="*/ 35814 h 64389"/>
                      <a:gd name="connsiteX4" fmla="*/ 58769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6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6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6 w 58769"/>
                      <a:gd name="connsiteY13" fmla="*/ 0 h 64389"/>
                      <a:gd name="connsiteX14" fmla="*/ 55816 w 58769"/>
                      <a:gd name="connsiteY14" fmla="*/ 24670 h 64389"/>
                      <a:gd name="connsiteX15" fmla="*/ 55340 w 58769"/>
                      <a:gd name="connsiteY15" fmla="*/ 24670 h 64389"/>
                      <a:gd name="connsiteX16" fmla="*/ 44767 w 58769"/>
                      <a:gd name="connsiteY16" fmla="*/ 4381 h 64389"/>
                      <a:gd name="connsiteX17" fmla="*/ 28670 w 58769"/>
                      <a:gd name="connsiteY17" fmla="*/ 476 h 64389"/>
                      <a:gd name="connsiteX18" fmla="*/ 28670 w 58769"/>
                      <a:gd name="connsiteY18" fmla="*/ 29908 h 64389"/>
                      <a:gd name="connsiteX19" fmla="*/ 43244 w 58769"/>
                      <a:gd name="connsiteY19" fmla="*/ 20479 h 64389"/>
                      <a:gd name="connsiteX20" fmla="*/ 44101 w 58769"/>
                      <a:gd name="connsiteY20" fmla="*/ 14002 h 64389"/>
                      <a:gd name="connsiteX21" fmla="*/ 44672 w 58769"/>
                      <a:gd name="connsiteY21" fmla="*/ 14002 h 64389"/>
                      <a:gd name="connsiteX22" fmla="*/ 44672 w 58769"/>
                      <a:gd name="connsiteY22" fmla="*/ 46482 h 64389"/>
                      <a:gd name="connsiteX23" fmla="*/ 44101 w 58769"/>
                      <a:gd name="connsiteY23" fmla="*/ 46482 h 64389"/>
                      <a:gd name="connsiteX24" fmla="*/ 43244 w 58769"/>
                      <a:gd name="connsiteY24" fmla="*/ 40100 h 64389"/>
                      <a:gd name="connsiteX25" fmla="*/ 28670 w 58769"/>
                      <a:gd name="connsiteY25" fmla="*/ 30480 h 64389"/>
                      <a:gd name="connsiteX26" fmla="*/ 28670 w 58769"/>
                      <a:gd name="connsiteY26" fmla="*/ 54388 h 64389"/>
                      <a:gd name="connsiteX27" fmla="*/ 33433 w 58769"/>
                      <a:gd name="connsiteY27" fmla="*/ 63818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433" y="63818"/>
                        </a:moveTo>
                        <a:cubicBezTo>
                          <a:pt x="37433" y="63818"/>
                          <a:pt x="41434" y="63437"/>
                          <a:pt x="43434" y="62484"/>
                        </a:cubicBezTo>
                        <a:cubicBezTo>
                          <a:pt x="52292" y="58579"/>
                          <a:pt x="57531" y="52959"/>
                          <a:pt x="58293" y="35814"/>
                        </a:cubicBezTo>
                        <a:lnTo>
                          <a:pt x="58769" y="35814"/>
                        </a:lnTo>
                        <a:lnTo>
                          <a:pt x="5876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39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39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6" y="0"/>
                        </a:lnTo>
                        <a:lnTo>
                          <a:pt x="55816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578" y="9811"/>
                          <a:pt x="44767" y="4381"/>
                        </a:cubicBezTo>
                        <a:cubicBezTo>
                          <a:pt x="40196" y="1048"/>
                          <a:pt x="36195" y="476"/>
                          <a:pt x="28670" y="476"/>
                        </a:cubicBezTo>
                        <a:lnTo>
                          <a:pt x="28670" y="29908"/>
                        </a:lnTo>
                        <a:cubicBezTo>
                          <a:pt x="36481" y="29908"/>
                          <a:pt x="40481" y="27337"/>
                          <a:pt x="43244" y="20479"/>
                        </a:cubicBezTo>
                        <a:cubicBezTo>
                          <a:pt x="43529" y="19717"/>
                          <a:pt x="44101" y="16764"/>
                          <a:pt x="44101" y="14002"/>
                        </a:cubicBezTo>
                        <a:lnTo>
                          <a:pt x="44672" y="14002"/>
                        </a:lnTo>
                        <a:lnTo>
                          <a:pt x="44672" y="46482"/>
                        </a:lnTo>
                        <a:lnTo>
                          <a:pt x="44101" y="46482"/>
                        </a:lnTo>
                        <a:cubicBezTo>
                          <a:pt x="44101" y="43815"/>
                          <a:pt x="43529" y="40767"/>
                          <a:pt x="43244" y="40100"/>
                        </a:cubicBezTo>
                        <a:cubicBezTo>
                          <a:pt x="40481" y="33147"/>
                          <a:pt x="36481" y="30480"/>
                          <a:pt x="28670" y="30480"/>
                        </a:cubicBezTo>
                        <a:lnTo>
                          <a:pt x="28670" y="54388"/>
                        </a:lnTo>
                        <a:cubicBezTo>
                          <a:pt x="28670" y="63151"/>
                          <a:pt x="29337" y="63818"/>
                          <a:pt x="33433" y="638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44" name="Freeform: Shape 16943">
                    <a:extLst>
                      <a:ext uri="{FF2B5EF4-FFF2-40B4-BE49-F238E27FC236}">
                        <a16:creationId xmlns:a16="http://schemas.microsoft.com/office/drawing/2014/main" id="{BE081056-4798-47A9-B4E0-FD8C1578903A}"/>
                      </a:ext>
                    </a:extLst>
                  </p:cNvPr>
                  <p:cNvSpPr/>
                  <p:nvPr/>
                </p:nvSpPr>
                <p:spPr>
                  <a:xfrm>
                    <a:off x="4164329" y="5655222"/>
                    <a:ext cx="61341" cy="67341"/>
                  </a:xfrm>
                  <a:custGeom>
                    <a:avLst/>
                    <a:gdLst>
                      <a:gd name="connsiteX0" fmla="*/ 0 w 61341"/>
                      <a:gd name="connsiteY0" fmla="*/ 67342 h 67341"/>
                      <a:gd name="connsiteX1" fmla="*/ 0 w 61341"/>
                      <a:gd name="connsiteY1" fmla="*/ 66008 h 67341"/>
                      <a:gd name="connsiteX2" fmla="*/ 0 w 61341"/>
                      <a:gd name="connsiteY2" fmla="*/ 64103 h 67341"/>
                      <a:gd name="connsiteX3" fmla="*/ 1429 w 61341"/>
                      <a:gd name="connsiteY3" fmla="*/ 64103 h 67341"/>
                      <a:gd name="connsiteX4" fmla="*/ 1905 w 61341"/>
                      <a:gd name="connsiteY4" fmla="*/ 64103 h 67341"/>
                      <a:gd name="connsiteX5" fmla="*/ 9811 w 61341"/>
                      <a:gd name="connsiteY5" fmla="*/ 55912 h 67341"/>
                      <a:gd name="connsiteX6" fmla="*/ 9811 w 61341"/>
                      <a:gd name="connsiteY6" fmla="*/ 55912 h 67341"/>
                      <a:gd name="connsiteX7" fmla="*/ 9811 w 61341"/>
                      <a:gd name="connsiteY7" fmla="*/ 11525 h 67341"/>
                      <a:gd name="connsiteX8" fmla="*/ 1905 w 61341"/>
                      <a:gd name="connsiteY8" fmla="*/ 3334 h 67341"/>
                      <a:gd name="connsiteX9" fmla="*/ 1905 w 61341"/>
                      <a:gd name="connsiteY9" fmla="*/ 3334 h 67341"/>
                      <a:gd name="connsiteX10" fmla="*/ 0 w 61341"/>
                      <a:gd name="connsiteY10" fmla="*/ 3334 h 67341"/>
                      <a:gd name="connsiteX11" fmla="*/ 0 w 61341"/>
                      <a:gd name="connsiteY11" fmla="*/ 1905 h 67341"/>
                      <a:gd name="connsiteX12" fmla="*/ 0 w 61341"/>
                      <a:gd name="connsiteY12" fmla="*/ 0 h 67341"/>
                      <a:gd name="connsiteX13" fmla="*/ 58579 w 61341"/>
                      <a:gd name="connsiteY13" fmla="*/ 0 h 67341"/>
                      <a:gd name="connsiteX14" fmla="*/ 58579 w 61341"/>
                      <a:gd name="connsiteY14" fmla="*/ 27527 h 67341"/>
                      <a:gd name="connsiteX15" fmla="*/ 57150 w 61341"/>
                      <a:gd name="connsiteY15" fmla="*/ 27527 h 67341"/>
                      <a:gd name="connsiteX16" fmla="*/ 55245 w 61341"/>
                      <a:gd name="connsiteY16" fmla="*/ 27527 h 67341"/>
                      <a:gd name="connsiteX17" fmla="*/ 55245 w 61341"/>
                      <a:gd name="connsiteY17" fmla="*/ 26098 h 67341"/>
                      <a:gd name="connsiteX18" fmla="*/ 45244 w 61341"/>
                      <a:gd name="connsiteY18" fmla="*/ 6858 h 67341"/>
                      <a:gd name="connsiteX19" fmla="*/ 45244 w 61341"/>
                      <a:gd name="connsiteY19" fmla="*/ 6858 h 67341"/>
                      <a:gd name="connsiteX20" fmla="*/ 31337 w 61341"/>
                      <a:gd name="connsiteY20" fmla="*/ 3239 h 67341"/>
                      <a:gd name="connsiteX21" fmla="*/ 31337 w 61341"/>
                      <a:gd name="connsiteY21" fmla="*/ 3239 h 67341"/>
                      <a:gd name="connsiteX22" fmla="*/ 31337 w 61341"/>
                      <a:gd name="connsiteY22" fmla="*/ 29813 h 67341"/>
                      <a:gd name="connsiteX23" fmla="*/ 43148 w 61341"/>
                      <a:gd name="connsiteY23" fmla="*/ 21336 h 67341"/>
                      <a:gd name="connsiteX24" fmla="*/ 43148 w 61341"/>
                      <a:gd name="connsiteY24" fmla="*/ 21336 h 67341"/>
                      <a:gd name="connsiteX25" fmla="*/ 43910 w 61341"/>
                      <a:gd name="connsiteY25" fmla="*/ 15335 h 67341"/>
                      <a:gd name="connsiteX26" fmla="*/ 43910 w 61341"/>
                      <a:gd name="connsiteY26" fmla="*/ 15335 h 67341"/>
                      <a:gd name="connsiteX27" fmla="*/ 43910 w 61341"/>
                      <a:gd name="connsiteY27" fmla="*/ 13906 h 67341"/>
                      <a:gd name="connsiteX28" fmla="*/ 45244 w 61341"/>
                      <a:gd name="connsiteY28" fmla="*/ 13906 h 67341"/>
                      <a:gd name="connsiteX29" fmla="*/ 47244 w 61341"/>
                      <a:gd name="connsiteY29" fmla="*/ 13906 h 67341"/>
                      <a:gd name="connsiteX30" fmla="*/ 47244 w 61341"/>
                      <a:gd name="connsiteY30" fmla="*/ 49149 h 67341"/>
                      <a:gd name="connsiteX31" fmla="*/ 45815 w 61341"/>
                      <a:gd name="connsiteY31" fmla="*/ 49149 h 67341"/>
                      <a:gd name="connsiteX32" fmla="*/ 43815 w 61341"/>
                      <a:gd name="connsiteY32" fmla="*/ 49149 h 67341"/>
                      <a:gd name="connsiteX33" fmla="*/ 43815 w 61341"/>
                      <a:gd name="connsiteY33" fmla="*/ 47911 h 67341"/>
                      <a:gd name="connsiteX34" fmla="*/ 43053 w 61341"/>
                      <a:gd name="connsiteY34" fmla="*/ 42100 h 67341"/>
                      <a:gd name="connsiteX35" fmla="*/ 43053 w 61341"/>
                      <a:gd name="connsiteY35" fmla="*/ 42100 h 67341"/>
                      <a:gd name="connsiteX36" fmla="*/ 31147 w 61341"/>
                      <a:gd name="connsiteY36" fmla="*/ 33433 h 67341"/>
                      <a:gd name="connsiteX37" fmla="*/ 31147 w 61341"/>
                      <a:gd name="connsiteY37" fmla="*/ 33433 h 67341"/>
                      <a:gd name="connsiteX38" fmla="*/ 31147 w 61341"/>
                      <a:gd name="connsiteY38" fmla="*/ 55912 h 67341"/>
                      <a:gd name="connsiteX39" fmla="*/ 31813 w 61341"/>
                      <a:gd name="connsiteY39" fmla="*/ 63341 h 67341"/>
                      <a:gd name="connsiteX40" fmla="*/ 31813 w 61341"/>
                      <a:gd name="connsiteY40" fmla="*/ 63341 h 67341"/>
                      <a:gd name="connsiteX41" fmla="*/ 34480 w 61341"/>
                      <a:gd name="connsiteY41" fmla="*/ 64008 h 67341"/>
                      <a:gd name="connsiteX42" fmla="*/ 34480 w 61341"/>
                      <a:gd name="connsiteY42" fmla="*/ 64008 h 67341"/>
                      <a:gd name="connsiteX43" fmla="*/ 34480 w 61341"/>
                      <a:gd name="connsiteY43" fmla="*/ 64579 h 67341"/>
                      <a:gd name="connsiteX44" fmla="*/ 34480 w 61341"/>
                      <a:gd name="connsiteY44" fmla="*/ 64008 h 67341"/>
                      <a:gd name="connsiteX45" fmla="*/ 43910 w 61341"/>
                      <a:gd name="connsiteY45" fmla="*/ 62770 h 67341"/>
                      <a:gd name="connsiteX46" fmla="*/ 43910 w 61341"/>
                      <a:gd name="connsiteY46" fmla="*/ 62770 h 67341"/>
                      <a:gd name="connsiteX47" fmla="*/ 58007 w 61341"/>
                      <a:gd name="connsiteY47" fmla="*/ 37338 h 67341"/>
                      <a:gd name="connsiteX48" fmla="*/ 58007 w 61341"/>
                      <a:gd name="connsiteY48" fmla="*/ 37338 h 67341"/>
                      <a:gd name="connsiteX49" fmla="*/ 58102 w 61341"/>
                      <a:gd name="connsiteY49" fmla="*/ 36004 h 67341"/>
                      <a:gd name="connsiteX50" fmla="*/ 59436 w 61341"/>
                      <a:gd name="connsiteY50" fmla="*/ 36004 h 67341"/>
                      <a:gd name="connsiteX51" fmla="*/ 61341 w 61341"/>
                      <a:gd name="connsiteY51" fmla="*/ 36004 h 67341"/>
                      <a:gd name="connsiteX52" fmla="*/ 61341 w 61341"/>
                      <a:gd name="connsiteY52" fmla="*/ 67342 h 67341"/>
                      <a:gd name="connsiteX53" fmla="*/ 0 w 61341"/>
                      <a:gd name="connsiteY53" fmla="*/ 67342 h 67341"/>
                      <a:gd name="connsiteX54" fmla="*/ 0 w 61341"/>
                      <a:gd name="connsiteY54" fmla="*/ 67342 h 67341"/>
                      <a:gd name="connsiteX55" fmla="*/ 58769 w 61341"/>
                      <a:gd name="connsiteY55" fmla="*/ 64579 h 67341"/>
                      <a:gd name="connsiteX56" fmla="*/ 58769 w 61341"/>
                      <a:gd name="connsiteY56" fmla="*/ 51340 h 67341"/>
                      <a:gd name="connsiteX57" fmla="*/ 46958 w 61341"/>
                      <a:gd name="connsiteY57" fmla="*/ 64579 h 67341"/>
                      <a:gd name="connsiteX58" fmla="*/ 46958 w 61341"/>
                      <a:gd name="connsiteY58" fmla="*/ 64579 h 67341"/>
                      <a:gd name="connsiteX59" fmla="*/ 58769 w 61341"/>
                      <a:gd name="connsiteY59" fmla="*/ 64579 h 67341"/>
                      <a:gd name="connsiteX60" fmla="*/ 58769 w 61341"/>
                      <a:gd name="connsiteY60" fmla="*/ 64579 h 67341"/>
                      <a:gd name="connsiteX61" fmla="*/ 29718 w 61341"/>
                      <a:gd name="connsiteY61" fmla="*/ 64579 h 67341"/>
                      <a:gd name="connsiteX62" fmla="*/ 28765 w 61341"/>
                      <a:gd name="connsiteY62" fmla="*/ 55912 h 67341"/>
                      <a:gd name="connsiteX63" fmla="*/ 28765 w 61341"/>
                      <a:gd name="connsiteY63" fmla="*/ 55912 h 67341"/>
                      <a:gd name="connsiteX64" fmla="*/ 28765 w 61341"/>
                      <a:gd name="connsiteY64" fmla="*/ 32766 h 67341"/>
                      <a:gd name="connsiteX65" fmla="*/ 28765 w 61341"/>
                      <a:gd name="connsiteY65" fmla="*/ 2858 h 67341"/>
                      <a:gd name="connsiteX66" fmla="*/ 10573 w 61341"/>
                      <a:gd name="connsiteY66" fmla="*/ 2858 h 67341"/>
                      <a:gd name="connsiteX67" fmla="*/ 10858 w 61341"/>
                      <a:gd name="connsiteY67" fmla="*/ 3239 h 67341"/>
                      <a:gd name="connsiteX68" fmla="*/ 10858 w 61341"/>
                      <a:gd name="connsiteY68" fmla="*/ 3239 h 67341"/>
                      <a:gd name="connsiteX69" fmla="*/ 12573 w 61341"/>
                      <a:gd name="connsiteY69" fmla="*/ 11525 h 67341"/>
                      <a:gd name="connsiteX70" fmla="*/ 12573 w 61341"/>
                      <a:gd name="connsiteY70" fmla="*/ 11525 h 67341"/>
                      <a:gd name="connsiteX71" fmla="*/ 12573 w 61341"/>
                      <a:gd name="connsiteY71" fmla="*/ 55912 h 67341"/>
                      <a:gd name="connsiteX72" fmla="*/ 10858 w 61341"/>
                      <a:gd name="connsiteY72" fmla="*/ 64198 h 67341"/>
                      <a:gd name="connsiteX73" fmla="*/ 10858 w 61341"/>
                      <a:gd name="connsiteY73" fmla="*/ 64198 h 67341"/>
                      <a:gd name="connsiteX74" fmla="*/ 10573 w 61341"/>
                      <a:gd name="connsiteY74" fmla="*/ 64579 h 67341"/>
                      <a:gd name="connsiteX75" fmla="*/ 10573 w 61341"/>
                      <a:gd name="connsiteY75" fmla="*/ 64579 h 67341"/>
                      <a:gd name="connsiteX76" fmla="*/ 29718 w 61341"/>
                      <a:gd name="connsiteY76" fmla="*/ 64579 h 67341"/>
                      <a:gd name="connsiteX77" fmla="*/ 29718 w 61341"/>
                      <a:gd name="connsiteY77" fmla="*/ 64579 h 67341"/>
                      <a:gd name="connsiteX78" fmla="*/ 44767 w 61341"/>
                      <a:gd name="connsiteY78" fmla="*/ 38195 h 67341"/>
                      <a:gd name="connsiteX79" fmla="*/ 44767 w 61341"/>
                      <a:gd name="connsiteY79" fmla="*/ 25146 h 67341"/>
                      <a:gd name="connsiteX80" fmla="*/ 37529 w 61341"/>
                      <a:gd name="connsiteY80" fmla="*/ 31623 h 67341"/>
                      <a:gd name="connsiteX81" fmla="*/ 37529 w 61341"/>
                      <a:gd name="connsiteY81" fmla="*/ 31623 h 67341"/>
                      <a:gd name="connsiteX82" fmla="*/ 44767 w 61341"/>
                      <a:gd name="connsiteY82" fmla="*/ 38195 h 67341"/>
                      <a:gd name="connsiteX83" fmla="*/ 44767 w 61341"/>
                      <a:gd name="connsiteY83" fmla="*/ 38195 h 67341"/>
                      <a:gd name="connsiteX84" fmla="*/ 46958 w 61341"/>
                      <a:gd name="connsiteY84" fmla="*/ 4763 h 67341"/>
                      <a:gd name="connsiteX85" fmla="*/ 55816 w 61341"/>
                      <a:gd name="connsiteY85" fmla="*/ 15335 h 67341"/>
                      <a:gd name="connsiteX86" fmla="*/ 55816 w 61341"/>
                      <a:gd name="connsiteY86" fmla="*/ 15335 h 67341"/>
                      <a:gd name="connsiteX87" fmla="*/ 55816 w 61341"/>
                      <a:gd name="connsiteY87" fmla="*/ 2858 h 67341"/>
                      <a:gd name="connsiteX88" fmla="*/ 43910 w 61341"/>
                      <a:gd name="connsiteY88" fmla="*/ 2858 h 67341"/>
                      <a:gd name="connsiteX89" fmla="*/ 46958 w 61341"/>
                      <a:gd name="connsiteY89" fmla="*/ 4763 h 67341"/>
                      <a:gd name="connsiteX90" fmla="*/ 46958 w 61341"/>
                      <a:gd name="connsiteY90" fmla="*/ 4763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</a:cxnLst>
                    <a:rect l="l" t="t" r="r" b="b"/>
                    <a:pathLst>
                      <a:path w="61341" h="67341">
                        <a:moveTo>
                          <a:pt x="0" y="67342"/>
                        </a:move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9" y="64103"/>
                        </a:lnTo>
                        <a:lnTo>
                          <a:pt x="1905" y="64103"/>
                        </a:lnTo>
                        <a:cubicBezTo>
                          <a:pt x="10287" y="63627"/>
                          <a:pt x="9334" y="63151"/>
                          <a:pt x="9811" y="55912"/>
                        </a:cubicBezTo>
                        <a:lnTo>
                          <a:pt x="9811" y="55912"/>
                        </a:lnTo>
                        <a:lnTo>
                          <a:pt x="9811" y="11525"/>
                        </a:lnTo>
                        <a:cubicBezTo>
                          <a:pt x="9334" y="4381"/>
                          <a:pt x="10287" y="3810"/>
                          <a:pt x="1905" y="3334"/>
                        </a:cubicBezTo>
                        <a:lnTo>
                          <a:pt x="1905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9" y="0"/>
                        </a:lnTo>
                        <a:lnTo>
                          <a:pt x="58579" y="27527"/>
                        </a:lnTo>
                        <a:lnTo>
                          <a:pt x="57150" y="27527"/>
                        </a:lnTo>
                        <a:lnTo>
                          <a:pt x="55245" y="27527"/>
                        </a:lnTo>
                        <a:lnTo>
                          <a:pt x="55245" y="26098"/>
                        </a:lnTo>
                        <a:cubicBezTo>
                          <a:pt x="55245" y="19526"/>
                          <a:pt x="52578" y="12192"/>
                          <a:pt x="45244" y="6858"/>
                        </a:cubicBezTo>
                        <a:lnTo>
                          <a:pt x="45244" y="6858"/>
                        </a:lnTo>
                        <a:cubicBezTo>
                          <a:pt x="41148" y="4000"/>
                          <a:pt x="37909" y="3334"/>
                          <a:pt x="31337" y="3239"/>
                        </a:cubicBezTo>
                        <a:lnTo>
                          <a:pt x="31337" y="3239"/>
                        </a:lnTo>
                        <a:lnTo>
                          <a:pt x="31337" y="29813"/>
                        </a:lnTo>
                        <a:cubicBezTo>
                          <a:pt x="37909" y="29432"/>
                          <a:pt x="40672" y="27337"/>
                          <a:pt x="43148" y="21336"/>
                        </a:cubicBezTo>
                        <a:lnTo>
                          <a:pt x="43148" y="21336"/>
                        </a:lnTo>
                        <a:cubicBezTo>
                          <a:pt x="43339" y="20860"/>
                          <a:pt x="43910" y="17812"/>
                          <a:pt x="43910" y="15335"/>
                        </a:cubicBezTo>
                        <a:lnTo>
                          <a:pt x="43910" y="15335"/>
                        </a:lnTo>
                        <a:lnTo>
                          <a:pt x="43910" y="13906"/>
                        </a:lnTo>
                        <a:lnTo>
                          <a:pt x="45244" y="13906"/>
                        </a:lnTo>
                        <a:lnTo>
                          <a:pt x="47244" y="13906"/>
                        </a:lnTo>
                        <a:lnTo>
                          <a:pt x="47244" y="49149"/>
                        </a:lnTo>
                        <a:lnTo>
                          <a:pt x="45815" y="49149"/>
                        </a:lnTo>
                        <a:lnTo>
                          <a:pt x="43815" y="49149"/>
                        </a:lnTo>
                        <a:lnTo>
                          <a:pt x="43815" y="47911"/>
                        </a:lnTo>
                        <a:cubicBezTo>
                          <a:pt x="43815" y="45529"/>
                          <a:pt x="43243" y="42386"/>
                          <a:pt x="43053" y="42100"/>
                        </a:cubicBezTo>
                        <a:lnTo>
                          <a:pt x="43053" y="42100"/>
                        </a:lnTo>
                        <a:cubicBezTo>
                          <a:pt x="40481" y="35909"/>
                          <a:pt x="37719" y="33814"/>
                          <a:pt x="31147" y="33433"/>
                        </a:cubicBezTo>
                        <a:lnTo>
                          <a:pt x="31147" y="33433"/>
                        </a:lnTo>
                        <a:lnTo>
                          <a:pt x="31147" y="55912"/>
                        </a:lnTo>
                        <a:cubicBezTo>
                          <a:pt x="31147" y="60293"/>
                          <a:pt x="31337" y="62579"/>
                          <a:pt x="31813" y="63341"/>
                        </a:cubicBezTo>
                        <a:lnTo>
                          <a:pt x="31813" y="63341"/>
                        </a:lnTo>
                        <a:cubicBezTo>
                          <a:pt x="32099" y="63817"/>
                          <a:pt x="32385" y="64008"/>
                          <a:pt x="34480" y="64008"/>
                        </a:cubicBezTo>
                        <a:lnTo>
                          <a:pt x="34480" y="64008"/>
                        </a:lnTo>
                        <a:lnTo>
                          <a:pt x="34480" y="64579"/>
                        </a:lnTo>
                        <a:lnTo>
                          <a:pt x="34480" y="64008"/>
                        </a:lnTo>
                        <a:cubicBezTo>
                          <a:pt x="38290" y="64008"/>
                          <a:pt x="42291" y="63532"/>
                          <a:pt x="43910" y="62770"/>
                        </a:cubicBezTo>
                        <a:lnTo>
                          <a:pt x="43910" y="62770"/>
                        </a:lnTo>
                        <a:cubicBezTo>
                          <a:pt x="52388" y="58865"/>
                          <a:pt x="57055" y="54197"/>
                          <a:pt x="58007" y="37338"/>
                        </a:cubicBezTo>
                        <a:lnTo>
                          <a:pt x="58007" y="37338"/>
                        </a:lnTo>
                        <a:lnTo>
                          <a:pt x="58102" y="36004"/>
                        </a:lnTo>
                        <a:lnTo>
                          <a:pt x="59436" y="36004"/>
                        </a:lnTo>
                        <a:lnTo>
                          <a:pt x="61341" y="36004"/>
                        </a:lnTo>
                        <a:lnTo>
                          <a:pt x="61341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58769" y="64579"/>
                        </a:moveTo>
                        <a:lnTo>
                          <a:pt x="58769" y="51340"/>
                        </a:lnTo>
                        <a:cubicBezTo>
                          <a:pt x="56388" y="58102"/>
                          <a:pt x="52292" y="61913"/>
                          <a:pt x="46958" y="64579"/>
                        </a:cubicBezTo>
                        <a:lnTo>
                          <a:pt x="46958" y="64579"/>
                        </a:lnTo>
                        <a:lnTo>
                          <a:pt x="58769" y="64579"/>
                        </a:lnTo>
                        <a:lnTo>
                          <a:pt x="58769" y="64579"/>
                        </a:lnTo>
                        <a:close/>
                        <a:moveTo>
                          <a:pt x="29718" y="64579"/>
                        </a:moveTo>
                        <a:cubicBezTo>
                          <a:pt x="28861" y="62770"/>
                          <a:pt x="28765" y="60389"/>
                          <a:pt x="28765" y="55912"/>
                        </a:cubicBezTo>
                        <a:lnTo>
                          <a:pt x="28765" y="55912"/>
                        </a:lnTo>
                        <a:lnTo>
                          <a:pt x="28765" y="32766"/>
                        </a:lnTo>
                        <a:lnTo>
                          <a:pt x="28765" y="2858"/>
                        </a:lnTo>
                        <a:lnTo>
                          <a:pt x="10573" y="2858"/>
                        </a:lnTo>
                        <a:cubicBezTo>
                          <a:pt x="10668" y="2953"/>
                          <a:pt x="10763" y="3048"/>
                          <a:pt x="10858" y="3239"/>
                        </a:cubicBezTo>
                        <a:lnTo>
                          <a:pt x="10858" y="3239"/>
                        </a:lnTo>
                        <a:cubicBezTo>
                          <a:pt x="12478" y="5334"/>
                          <a:pt x="12478" y="8001"/>
                          <a:pt x="12573" y="11525"/>
                        </a:cubicBezTo>
                        <a:lnTo>
                          <a:pt x="12573" y="11525"/>
                        </a:lnTo>
                        <a:lnTo>
                          <a:pt x="12573" y="55912"/>
                        </a:lnTo>
                        <a:cubicBezTo>
                          <a:pt x="12573" y="59436"/>
                          <a:pt x="12573" y="62103"/>
                          <a:pt x="10858" y="64198"/>
                        </a:cubicBezTo>
                        <a:lnTo>
                          <a:pt x="10858" y="64198"/>
                        </a:lnTo>
                        <a:cubicBezTo>
                          <a:pt x="10763" y="64294"/>
                          <a:pt x="10668" y="64484"/>
                          <a:pt x="10573" y="64579"/>
                        </a:cubicBezTo>
                        <a:lnTo>
                          <a:pt x="10573" y="64579"/>
                        </a:lnTo>
                        <a:lnTo>
                          <a:pt x="29718" y="64579"/>
                        </a:lnTo>
                        <a:lnTo>
                          <a:pt x="29718" y="64579"/>
                        </a:lnTo>
                        <a:close/>
                        <a:moveTo>
                          <a:pt x="44767" y="38195"/>
                        </a:moveTo>
                        <a:lnTo>
                          <a:pt x="44767" y="25146"/>
                        </a:lnTo>
                        <a:cubicBezTo>
                          <a:pt x="43053" y="28289"/>
                          <a:pt x="40672" y="30385"/>
                          <a:pt x="37529" y="31623"/>
                        </a:cubicBezTo>
                        <a:lnTo>
                          <a:pt x="37529" y="31623"/>
                        </a:lnTo>
                        <a:cubicBezTo>
                          <a:pt x="40576" y="32861"/>
                          <a:pt x="42958" y="35052"/>
                          <a:pt x="44767" y="38195"/>
                        </a:cubicBezTo>
                        <a:lnTo>
                          <a:pt x="44767" y="38195"/>
                        </a:lnTo>
                        <a:close/>
                        <a:moveTo>
                          <a:pt x="46958" y="4763"/>
                        </a:moveTo>
                        <a:cubicBezTo>
                          <a:pt x="51149" y="7810"/>
                          <a:pt x="54007" y="11525"/>
                          <a:pt x="55816" y="15335"/>
                        </a:cubicBezTo>
                        <a:lnTo>
                          <a:pt x="55816" y="15335"/>
                        </a:lnTo>
                        <a:lnTo>
                          <a:pt x="55816" y="2858"/>
                        </a:lnTo>
                        <a:lnTo>
                          <a:pt x="43910" y="2858"/>
                        </a:lnTo>
                        <a:cubicBezTo>
                          <a:pt x="44958" y="3334"/>
                          <a:pt x="46006" y="4000"/>
                          <a:pt x="46958" y="4763"/>
                        </a:cubicBezTo>
                        <a:lnTo>
                          <a:pt x="46958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37" name="Graphic 1">
                  <a:extLst>
                    <a:ext uri="{FF2B5EF4-FFF2-40B4-BE49-F238E27FC236}">
                      <a16:creationId xmlns:a16="http://schemas.microsoft.com/office/drawing/2014/main" id="{BE3A3427-0D65-4B50-B4A7-A0671B102496}"/>
                    </a:ext>
                  </a:extLst>
                </p:cNvPr>
                <p:cNvGrpSpPr/>
                <p:nvPr/>
              </p:nvGrpSpPr>
              <p:grpSpPr>
                <a:xfrm>
                  <a:off x="4232337" y="5654365"/>
                  <a:ext cx="55721" cy="68865"/>
                  <a:chOff x="4232337" y="5654365"/>
                  <a:chExt cx="55721" cy="68865"/>
                </a:xfrm>
                <a:solidFill>
                  <a:srgbClr val="FFFFFF"/>
                </a:solidFill>
              </p:grpSpPr>
              <p:sp>
                <p:nvSpPr>
                  <p:cNvPr id="16941" name="Freeform: Shape 16940">
                    <a:extLst>
                      <a:ext uri="{FF2B5EF4-FFF2-40B4-BE49-F238E27FC236}">
                        <a16:creationId xmlns:a16="http://schemas.microsoft.com/office/drawing/2014/main" id="{38678370-21E6-4730-98B3-28DC0E736FCD}"/>
                      </a:ext>
                    </a:extLst>
                  </p:cNvPr>
                  <p:cNvSpPr/>
                  <p:nvPr/>
                </p:nvSpPr>
                <p:spPr>
                  <a:xfrm>
                    <a:off x="4233576" y="5655698"/>
                    <a:ext cx="52768" cy="66103"/>
                  </a:xfrm>
                  <a:custGeom>
                    <a:avLst/>
                    <a:gdLst>
                      <a:gd name="connsiteX0" fmla="*/ 1048 w 52768"/>
                      <a:gd name="connsiteY0" fmla="*/ 65437 h 66103"/>
                      <a:gd name="connsiteX1" fmla="*/ 571 w 52768"/>
                      <a:gd name="connsiteY1" fmla="*/ 65437 h 66103"/>
                      <a:gd name="connsiteX2" fmla="*/ 571 w 52768"/>
                      <a:gd name="connsiteY2" fmla="*/ 36957 h 66103"/>
                      <a:gd name="connsiteX3" fmla="*/ 1048 w 52768"/>
                      <a:gd name="connsiteY3" fmla="*/ 36957 h 66103"/>
                      <a:gd name="connsiteX4" fmla="*/ 11049 w 52768"/>
                      <a:gd name="connsiteY4" fmla="*/ 58483 h 66103"/>
                      <a:gd name="connsiteX5" fmla="*/ 26861 w 52768"/>
                      <a:gd name="connsiteY5" fmla="*/ 65437 h 66103"/>
                      <a:gd name="connsiteX6" fmla="*/ 37624 w 52768"/>
                      <a:gd name="connsiteY6" fmla="*/ 54102 h 66103"/>
                      <a:gd name="connsiteX7" fmla="*/ 23431 w 52768"/>
                      <a:gd name="connsiteY7" fmla="*/ 41624 h 66103"/>
                      <a:gd name="connsiteX8" fmla="*/ 18669 w 52768"/>
                      <a:gd name="connsiteY8" fmla="*/ 40291 h 66103"/>
                      <a:gd name="connsiteX9" fmla="*/ 0 w 52768"/>
                      <a:gd name="connsiteY9" fmla="*/ 21241 h 66103"/>
                      <a:gd name="connsiteX10" fmla="*/ 2477 w 52768"/>
                      <a:gd name="connsiteY10" fmla="*/ 11906 h 66103"/>
                      <a:gd name="connsiteX11" fmla="*/ 24670 w 52768"/>
                      <a:gd name="connsiteY11" fmla="*/ 190 h 66103"/>
                      <a:gd name="connsiteX12" fmla="*/ 33052 w 52768"/>
                      <a:gd name="connsiteY12" fmla="*/ 1715 h 66103"/>
                      <a:gd name="connsiteX13" fmla="*/ 40672 w 52768"/>
                      <a:gd name="connsiteY13" fmla="*/ 3715 h 66103"/>
                      <a:gd name="connsiteX14" fmla="*/ 46006 w 52768"/>
                      <a:gd name="connsiteY14" fmla="*/ 0 h 66103"/>
                      <a:gd name="connsiteX15" fmla="*/ 46577 w 52768"/>
                      <a:gd name="connsiteY15" fmla="*/ 0 h 66103"/>
                      <a:gd name="connsiteX16" fmla="*/ 46577 w 52768"/>
                      <a:gd name="connsiteY16" fmla="*/ 23622 h 66103"/>
                      <a:gd name="connsiteX17" fmla="*/ 46101 w 52768"/>
                      <a:gd name="connsiteY17" fmla="*/ 23622 h 66103"/>
                      <a:gd name="connsiteX18" fmla="*/ 39243 w 52768"/>
                      <a:gd name="connsiteY18" fmla="*/ 7429 h 66103"/>
                      <a:gd name="connsiteX19" fmla="*/ 25432 w 52768"/>
                      <a:gd name="connsiteY19" fmla="*/ 762 h 66103"/>
                      <a:gd name="connsiteX20" fmla="*/ 17050 w 52768"/>
                      <a:gd name="connsiteY20" fmla="*/ 5048 h 66103"/>
                      <a:gd name="connsiteX21" fmla="*/ 15716 w 52768"/>
                      <a:gd name="connsiteY21" fmla="*/ 10382 h 66103"/>
                      <a:gd name="connsiteX22" fmla="*/ 28670 w 52768"/>
                      <a:gd name="connsiteY22" fmla="*/ 22669 h 66103"/>
                      <a:gd name="connsiteX23" fmla="*/ 32576 w 52768"/>
                      <a:gd name="connsiteY23" fmla="*/ 23622 h 66103"/>
                      <a:gd name="connsiteX24" fmla="*/ 52769 w 52768"/>
                      <a:gd name="connsiteY24" fmla="*/ 43529 h 66103"/>
                      <a:gd name="connsiteX25" fmla="*/ 46196 w 52768"/>
                      <a:gd name="connsiteY25" fmla="*/ 58769 h 66103"/>
                      <a:gd name="connsiteX26" fmla="*/ 28289 w 52768"/>
                      <a:gd name="connsiteY26" fmla="*/ 66103 h 66103"/>
                      <a:gd name="connsiteX27" fmla="*/ 5620 w 52768"/>
                      <a:gd name="connsiteY27" fmla="*/ 61627 h 66103"/>
                      <a:gd name="connsiteX28" fmla="*/ 1048 w 52768"/>
                      <a:gd name="connsiteY28" fmla="*/ 65437 h 6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8" h="66103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149"/>
                          <a:pt x="11049" y="58483"/>
                        </a:cubicBezTo>
                        <a:cubicBezTo>
                          <a:pt x="15621" y="62770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483"/>
                          <a:pt x="37624" y="54102"/>
                        </a:cubicBezTo>
                        <a:cubicBezTo>
                          <a:pt x="37624" y="45434"/>
                          <a:pt x="28765" y="43053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9906" y="37909"/>
                          <a:pt x="0" y="33147"/>
                          <a:pt x="0" y="21241"/>
                        </a:cubicBezTo>
                        <a:cubicBezTo>
                          <a:pt x="0" y="18097"/>
                          <a:pt x="857" y="14859"/>
                          <a:pt x="2477" y="11906"/>
                        </a:cubicBezTo>
                        <a:cubicBezTo>
                          <a:pt x="5620" y="6382"/>
                          <a:pt x="15812" y="190"/>
                          <a:pt x="24670" y="190"/>
                        </a:cubicBezTo>
                        <a:cubicBezTo>
                          <a:pt x="28575" y="190"/>
                          <a:pt x="31052" y="952"/>
                          <a:pt x="33052" y="1715"/>
                        </a:cubicBezTo>
                        <a:cubicBezTo>
                          <a:pt x="35528" y="2667"/>
                          <a:pt x="37529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8"/>
                          <a:pt x="44482" y="13716"/>
                          <a:pt x="39243" y="7429"/>
                        </a:cubicBezTo>
                        <a:cubicBezTo>
                          <a:pt x="35147" y="2381"/>
                          <a:pt x="29813" y="762"/>
                          <a:pt x="25432" y="762"/>
                        </a:cubicBezTo>
                        <a:cubicBezTo>
                          <a:pt x="22003" y="762"/>
                          <a:pt x="19431" y="1524"/>
                          <a:pt x="17050" y="5048"/>
                        </a:cubicBezTo>
                        <a:cubicBezTo>
                          <a:pt x="16193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7" y="21907"/>
                          <a:pt x="28670" y="22669"/>
                        </a:cubicBezTo>
                        <a:lnTo>
                          <a:pt x="32576" y="23622"/>
                        </a:lnTo>
                        <a:cubicBezTo>
                          <a:pt x="37529" y="24765"/>
                          <a:pt x="52769" y="27622"/>
                          <a:pt x="52769" y="43529"/>
                        </a:cubicBezTo>
                        <a:cubicBezTo>
                          <a:pt x="52769" y="48673"/>
                          <a:pt x="50863" y="54292"/>
                          <a:pt x="46196" y="58769"/>
                        </a:cubicBezTo>
                        <a:cubicBezTo>
                          <a:pt x="40481" y="64198"/>
                          <a:pt x="35814" y="66103"/>
                          <a:pt x="28289" y="66103"/>
                        </a:cubicBezTo>
                        <a:cubicBezTo>
                          <a:pt x="18574" y="66103"/>
                          <a:pt x="9906" y="61627"/>
                          <a:pt x="5620" y="61627"/>
                        </a:cubicBezTo>
                        <a:cubicBezTo>
                          <a:pt x="3620" y="61627"/>
                          <a:pt x="1810" y="62484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42" name="Freeform: Shape 16941">
                    <a:extLst>
                      <a:ext uri="{FF2B5EF4-FFF2-40B4-BE49-F238E27FC236}">
                        <a16:creationId xmlns:a16="http://schemas.microsoft.com/office/drawing/2014/main" id="{ECCDB021-D43E-4956-B6D2-63756AC2CEFB}"/>
                      </a:ext>
                    </a:extLst>
                  </p:cNvPr>
                  <p:cNvSpPr/>
                  <p:nvPr/>
                </p:nvSpPr>
                <p:spPr>
                  <a:xfrm>
                    <a:off x="4232337" y="5654365"/>
                    <a:ext cx="55721" cy="68865"/>
                  </a:xfrm>
                  <a:custGeom>
                    <a:avLst/>
                    <a:gdLst>
                      <a:gd name="connsiteX0" fmla="*/ 29623 w 55721"/>
                      <a:gd name="connsiteY0" fmla="*/ 68770 h 68865"/>
                      <a:gd name="connsiteX1" fmla="*/ 6953 w 55721"/>
                      <a:gd name="connsiteY1" fmla="*/ 64294 h 68865"/>
                      <a:gd name="connsiteX2" fmla="*/ 6953 w 55721"/>
                      <a:gd name="connsiteY2" fmla="*/ 64294 h 68865"/>
                      <a:gd name="connsiteX3" fmla="*/ 3620 w 55721"/>
                      <a:gd name="connsiteY3" fmla="*/ 67056 h 68865"/>
                      <a:gd name="connsiteX4" fmla="*/ 3620 w 55721"/>
                      <a:gd name="connsiteY4" fmla="*/ 67056 h 68865"/>
                      <a:gd name="connsiteX5" fmla="*/ 3334 w 55721"/>
                      <a:gd name="connsiteY5" fmla="*/ 68104 h 68865"/>
                      <a:gd name="connsiteX6" fmla="*/ 2286 w 55721"/>
                      <a:gd name="connsiteY6" fmla="*/ 68104 h 68865"/>
                      <a:gd name="connsiteX7" fmla="*/ 381 w 55721"/>
                      <a:gd name="connsiteY7" fmla="*/ 68104 h 68865"/>
                      <a:gd name="connsiteX8" fmla="*/ 381 w 55721"/>
                      <a:gd name="connsiteY8" fmla="*/ 36862 h 68865"/>
                      <a:gd name="connsiteX9" fmla="*/ 1810 w 55721"/>
                      <a:gd name="connsiteY9" fmla="*/ 36862 h 68865"/>
                      <a:gd name="connsiteX10" fmla="*/ 3715 w 55721"/>
                      <a:gd name="connsiteY10" fmla="*/ 36862 h 68865"/>
                      <a:gd name="connsiteX11" fmla="*/ 3715 w 55721"/>
                      <a:gd name="connsiteY11" fmla="*/ 38195 h 68865"/>
                      <a:gd name="connsiteX12" fmla="*/ 13335 w 55721"/>
                      <a:gd name="connsiteY12" fmla="*/ 58769 h 68865"/>
                      <a:gd name="connsiteX13" fmla="*/ 13335 w 55721"/>
                      <a:gd name="connsiteY13" fmla="*/ 58769 h 68865"/>
                      <a:gd name="connsiteX14" fmla="*/ 28194 w 55721"/>
                      <a:gd name="connsiteY14" fmla="*/ 65341 h 68865"/>
                      <a:gd name="connsiteX15" fmla="*/ 28194 w 55721"/>
                      <a:gd name="connsiteY15" fmla="*/ 65341 h 68865"/>
                      <a:gd name="connsiteX16" fmla="*/ 37624 w 55721"/>
                      <a:gd name="connsiteY16" fmla="*/ 55340 h 68865"/>
                      <a:gd name="connsiteX17" fmla="*/ 37624 w 55721"/>
                      <a:gd name="connsiteY17" fmla="*/ 55340 h 68865"/>
                      <a:gd name="connsiteX18" fmla="*/ 24479 w 55721"/>
                      <a:gd name="connsiteY18" fmla="*/ 44196 h 68865"/>
                      <a:gd name="connsiteX19" fmla="*/ 24479 w 55721"/>
                      <a:gd name="connsiteY19" fmla="*/ 44196 h 68865"/>
                      <a:gd name="connsiteX20" fmla="*/ 19717 w 55721"/>
                      <a:gd name="connsiteY20" fmla="*/ 42863 h 68865"/>
                      <a:gd name="connsiteX21" fmla="*/ 0 w 55721"/>
                      <a:gd name="connsiteY21" fmla="*/ 22479 h 68865"/>
                      <a:gd name="connsiteX22" fmla="*/ 0 w 55721"/>
                      <a:gd name="connsiteY22" fmla="*/ 22479 h 68865"/>
                      <a:gd name="connsiteX23" fmla="*/ 2667 w 55721"/>
                      <a:gd name="connsiteY23" fmla="*/ 12478 h 68865"/>
                      <a:gd name="connsiteX24" fmla="*/ 2667 w 55721"/>
                      <a:gd name="connsiteY24" fmla="*/ 12478 h 68865"/>
                      <a:gd name="connsiteX25" fmla="*/ 26098 w 55721"/>
                      <a:gd name="connsiteY25" fmla="*/ 95 h 68865"/>
                      <a:gd name="connsiteX26" fmla="*/ 26098 w 55721"/>
                      <a:gd name="connsiteY26" fmla="*/ 95 h 68865"/>
                      <a:gd name="connsiteX27" fmla="*/ 35052 w 55721"/>
                      <a:gd name="connsiteY27" fmla="*/ 1715 h 68865"/>
                      <a:gd name="connsiteX28" fmla="*/ 35052 w 55721"/>
                      <a:gd name="connsiteY28" fmla="*/ 1715 h 68865"/>
                      <a:gd name="connsiteX29" fmla="*/ 42196 w 55721"/>
                      <a:gd name="connsiteY29" fmla="*/ 3619 h 68865"/>
                      <a:gd name="connsiteX30" fmla="*/ 42196 w 55721"/>
                      <a:gd name="connsiteY30" fmla="*/ 3619 h 68865"/>
                      <a:gd name="connsiteX31" fmla="*/ 46196 w 55721"/>
                      <a:gd name="connsiteY31" fmla="*/ 1238 h 68865"/>
                      <a:gd name="connsiteX32" fmla="*/ 46196 w 55721"/>
                      <a:gd name="connsiteY32" fmla="*/ 1238 h 68865"/>
                      <a:gd name="connsiteX33" fmla="*/ 46292 w 55721"/>
                      <a:gd name="connsiteY33" fmla="*/ 0 h 68865"/>
                      <a:gd name="connsiteX34" fmla="*/ 47625 w 55721"/>
                      <a:gd name="connsiteY34" fmla="*/ 0 h 68865"/>
                      <a:gd name="connsiteX35" fmla="*/ 49625 w 55721"/>
                      <a:gd name="connsiteY35" fmla="*/ 0 h 68865"/>
                      <a:gd name="connsiteX36" fmla="*/ 49625 w 55721"/>
                      <a:gd name="connsiteY36" fmla="*/ 26384 h 68865"/>
                      <a:gd name="connsiteX37" fmla="*/ 48196 w 55721"/>
                      <a:gd name="connsiteY37" fmla="*/ 26384 h 68865"/>
                      <a:gd name="connsiteX38" fmla="*/ 46292 w 55721"/>
                      <a:gd name="connsiteY38" fmla="*/ 26384 h 68865"/>
                      <a:gd name="connsiteX39" fmla="*/ 46292 w 55721"/>
                      <a:gd name="connsiteY39" fmla="*/ 24955 h 68865"/>
                      <a:gd name="connsiteX40" fmla="*/ 39814 w 55721"/>
                      <a:gd name="connsiteY40" fmla="*/ 9620 h 68865"/>
                      <a:gd name="connsiteX41" fmla="*/ 39814 w 55721"/>
                      <a:gd name="connsiteY41" fmla="*/ 9620 h 68865"/>
                      <a:gd name="connsiteX42" fmla="*/ 27051 w 55721"/>
                      <a:gd name="connsiteY42" fmla="*/ 3524 h 68865"/>
                      <a:gd name="connsiteX43" fmla="*/ 27051 w 55721"/>
                      <a:gd name="connsiteY43" fmla="*/ 3524 h 68865"/>
                      <a:gd name="connsiteX44" fmla="*/ 19812 w 55721"/>
                      <a:gd name="connsiteY44" fmla="*/ 7144 h 68865"/>
                      <a:gd name="connsiteX45" fmla="*/ 19812 w 55721"/>
                      <a:gd name="connsiteY45" fmla="*/ 7144 h 68865"/>
                      <a:gd name="connsiteX46" fmla="*/ 18669 w 55721"/>
                      <a:gd name="connsiteY46" fmla="*/ 11811 h 68865"/>
                      <a:gd name="connsiteX47" fmla="*/ 18669 w 55721"/>
                      <a:gd name="connsiteY47" fmla="*/ 11811 h 68865"/>
                      <a:gd name="connsiteX48" fmla="*/ 30575 w 55721"/>
                      <a:gd name="connsiteY48" fmla="*/ 22669 h 68865"/>
                      <a:gd name="connsiteX49" fmla="*/ 30575 w 55721"/>
                      <a:gd name="connsiteY49" fmla="*/ 22669 h 68865"/>
                      <a:gd name="connsiteX50" fmla="*/ 34480 w 55721"/>
                      <a:gd name="connsiteY50" fmla="*/ 23622 h 68865"/>
                      <a:gd name="connsiteX51" fmla="*/ 55721 w 55721"/>
                      <a:gd name="connsiteY51" fmla="*/ 44958 h 68865"/>
                      <a:gd name="connsiteX52" fmla="*/ 55721 w 55721"/>
                      <a:gd name="connsiteY52" fmla="*/ 44958 h 68865"/>
                      <a:gd name="connsiteX53" fmla="*/ 48673 w 55721"/>
                      <a:gd name="connsiteY53" fmla="*/ 61150 h 68865"/>
                      <a:gd name="connsiteX54" fmla="*/ 48673 w 55721"/>
                      <a:gd name="connsiteY54" fmla="*/ 61150 h 68865"/>
                      <a:gd name="connsiteX55" fmla="*/ 30099 w 55721"/>
                      <a:gd name="connsiteY55" fmla="*/ 68866 h 68865"/>
                      <a:gd name="connsiteX56" fmla="*/ 30099 w 55721"/>
                      <a:gd name="connsiteY56" fmla="*/ 68866 h 68865"/>
                      <a:gd name="connsiteX57" fmla="*/ 29623 w 55721"/>
                      <a:gd name="connsiteY57" fmla="*/ 68770 h 68865"/>
                      <a:gd name="connsiteX58" fmla="*/ 29623 w 55721"/>
                      <a:gd name="connsiteY58" fmla="*/ 68770 h 68865"/>
                      <a:gd name="connsiteX59" fmla="*/ 4953 w 55721"/>
                      <a:gd name="connsiteY59" fmla="*/ 13906 h 68865"/>
                      <a:gd name="connsiteX60" fmla="*/ 2667 w 55721"/>
                      <a:gd name="connsiteY60" fmla="*/ 22574 h 68865"/>
                      <a:gd name="connsiteX61" fmla="*/ 2667 w 55721"/>
                      <a:gd name="connsiteY61" fmla="*/ 22574 h 68865"/>
                      <a:gd name="connsiteX62" fmla="*/ 20288 w 55721"/>
                      <a:gd name="connsiteY62" fmla="*/ 40291 h 68865"/>
                      <a:gd name="connsiteX63" fmla="*/ 20288 w 55721"/>
                      <a:gd name="connsiteY63" fmla="*/ 40291 h 68865"/>
                      <a:gd name="connsiteX64" fmla="*/ 25051 w 55721"/>
                      <a:gd name="connsiteY64" fmla="*/ 41624 h 68865"/>
                      <a:gd name="connsiteX65" fmla="*/ 40196 w 55721"/>
                      <a:gd name="connsiteY65" fmla="*/ 55435 h 68865"/>
                      <a:gd name="connsiteX66" fmla="*/ 40196 w 55721"/>
                      <a:gd name="connsiteY66" fmla="*/ 55435 h 68865"/>
                      <a:gd name="connsiteX67" fmla="*/ 36100 w 55721"/>
                      <a:gd name="connsiteY67" fmla="*/ 65341 h 68865"/>
                      <a:gd name="connsiteX68" fmla="*/ 36100 w 55721"/>
                      <a:gd name="connsiteY68" fmla="*/ 65341 h 68865"/>
                      <a:gd name="connsiteX69" fmla="*/ 46387 w 55721"/>
                      <a:gd name="connsiteY69" fmla="*/ 59150 h 68865"/>
                      <a:gd name="connsiteX70" fmla="*/ 46387 w 55721"/>
                      <a:gd name="connsiteY70" fmla="*/ 59150 h 68865"/>
                      <a:gd name="connsiteX71" fmla="*/ 52578 w 55721"/>
                      <a:gd name="connsiteY71" fmla="*/ 44958 h 68865"/>
                      <a:gd name="connsiteX72" fmla="*/ 52578 w 55721"/>
                      <a:gd name="connsiteY72" fmla="*/ 44958 h 68865"/>
                      <a:gd name="connsiteX73" fmla="*/ 33528 w 55721"/>
                      <a:gd name="connsiteY73" fmla="*/ 26384 h 68865"/>
                      <a:gd name="connsiteX74" fmla="*/ 33528 w 55721"/>
                      <a:gd name="connsiteY74" fmla="*/ 26384 h 68865"/>
                      <a:gd name="connsiteX75" fmla="*/ 29623 w 55721"/>
                      <a:gd name="connsiteY75" fmla="*/ 25432 h 68865"/>
                      <a:gd name="connsiteX76" fmla="*/ 15621 w 55721"/>
                      <a:gd name="connsiteY76" fmla="*/ 11811 h 68865"/>
                      <a:gd name="connsiteX77" fmla="*/ 15621 w 55721"/>
                      <a:gd name="connsiteY77" fmla="*/ 11811 h 68865"/>
                      <a:gd name="connsiteX78" fmla="*/ 17145 w 55721"/>
                      <a:gd name="connsiteY78" fmla="*/ 5620 h 68865"/>
                      <a:gd name="connsiteX79" fmla="*/ 17145 w 55721"/>
                      <a:gd name="connsiteY79" fmla="*/ 5620 h 68865"/>
                      <a:gd name="connsiteX80" fmla="*/ 18097 w 55721"/>
                      <a:gd name="connsiteY80" fmla="*/ 4381 h 68865"/>
                      <a:gd name="connsiteX81" fmla="*/ 18097 w 55721"/>
                      <a:gd name="connsiteY81" fmla="*/ 4381 h 68865"/>
                      <a:gd name="connsiteX82" fmla="*/ 4953 w 55721"/>
                      <a:gd name="connsiteY82" fmla="*/ 13906 h 68865"/>
                      <a:gd name="connsiteX83" fmla="*/ 4953 w 55721"/>
                      <a:gd name="connsiteY83" fmla="*/ 13906 h 68865"/>
                      <a:gd name="connsiteX84" fmla="*/ 6953 w 55721"/>
                      <a:gd name="connsiteY84" fmla="*/ 61531 h 68865"/>
                      <a:gd name="connsiteX85" fmla="*/ 14097 w 55721"/>
                      <a:gd name="connsiteY85" fmla="*/ 63055 h 68865"/>
                      <a:gd name="connsiteX86" fmla="*/ 14097 w 55721"/>
                      <a:gd name="connsiteY86" fmla="*/ 63055 h 68865"/>
                      <a:gd name="connsiteX87" fmla="*/ 11335 w 55721"/>
                      <a:gd name="connsiteY87" fmla="*/ 60769 h 68865"/>
                      <a:gd name="connsiteX88" fmla="*/ 11335 w 55721"/>
                      <a:gd name="connsiteY88" fmla="*/ 60769 h 68865"/>
                      <a:gd name="connsiteX89" fmla="*/ 3143 w 55721"/>
                      <a:gd name="connsiteY89" fmla="*/ 49149 h 68865"/>
                      <a:gd name="connsiteX90" fmla="*/ 3143 w 55721"/>
                      <a:gd name="connsiteY90" fmla="*/ 49149 h 68865"/>
                      <a:gd name="connsiteX91" fmla="*/ 3143 w 55721"/>
                      <a:gd name="connsiteY91" fmla="*/ 62674 h 68865"/>
                      <a:gd name="connsiteX92" fmla="*/ 6668 w 55721"/>
                      <a:gd name="connsiteY92" fmla="*/ 61436 h 68865"/>
                      <a:gd name="connsiteX93" fmla="*/ 6668 w 55721"/>
                      <a:gd name="connsiteY93" fmla="*/ 61436 h 68865"/>
                      <a:gd name="connsiteX94" fmla="*/ 6953 w 55721"/>
                      <a:gd name="connsiteY94" fmla="*/ 61531 h 68865"/>
                      <a:gd name="connsiteX95" fmla="*/ 6953 w 55721"/>
                      <a:gd name="connsiteY95" fmla="*/ 61531 h 68865"/>
                      <a:gd name="connsiteX96" fmla="*/ 41720 w 55721"/>
                      <a:gd name="connsiteY96" fmla="*/ 7906 h 68865"/>
                      <a:gd name="connsiteX97" fmla="*/ 46577 w 55721"/>
                      <a:gd name="connsiteY97" fmla="*/ 15145 h 68865"/>
                      <a:gd name="connsiteX98" fmla="*/ 46577 w 55721"/>
                      <a:gd name="connsiteY98" fmla="*/ 15145 h 68865"/>
                      <a:gd name="connsiteX99" fmla="*/ 46577 w 55721"/>
                      <a:gd name="connsiteY99" fmla="*/ 5429 h 68865"/>
                      <a:gd name="connsiteX100" fmla="*/ 42005 w 55721"/>
                      <a:gd name="connsiteY100" fmla="*/ 6477 h 68865"/>
                      <a:gd name="connsiteX101" fmla="*/ 42005 w 55721"/>
                      <a:gd name="connsiteY101" fmla="*/ 6477 h 68865"/>
                      <a:gd name="connsiteX102" fmla="*/ 40291 w 55721"/>
                      <a:gd name="connsiteY102" fmla="*/ 6382 h 68865"/>
                      <a:gd name="connsiteX103" fmla="*/ 40291 w 55721"/>
                      <a:gd name="connsiteY103" fmla="*/ 6382 h 68865"/>
                      <a:gd name="connsiteX104" fmla="*/ 41720 w 55721"/>
                      <a:gd name="connsiteY104" fmla="*/ 7906 h 68865"/>
                      <a:gd name="connsiteX105" fmla="*/ 41720 w 55721"/>
                      <a:gd name="connsiteY105" fmla="*/ 7906 h 68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721" h="68865">
                        <a:moveTo>
                          <a:pt x="29623" y="68770"/>
                        </a:moveTo>
                        <a:cubicBezTo>
                          <a:pt x="19526" y="68770"/>
                          <a:pt x="10573" y="64198"/>
                          <a:pt x="6953" y="64294"/>
                        </a:cubicBezTo>
                        <a:lnTo>
                          <a:pt x="6953" y="64294"/>
                        </a:lnTo>
                        <a:cubicBezTo>
                          <a:pt x="5239" y="64389"/>
                          <a:pt x="4381" y="64579"/>
                          <a:pt x="3620" y="67056"/>
                        </a:cubicBezTo>
                        <a:lnTo>
                          <a:pt x="3620" y="67056"/>
                        </a:lnTo>
                        <a:lnTo>
                          <a:pt x="3334" y="68104"/>
                        </a:lnTo>
                        <a:lnTo>
                          <a:pt x="2286" y="68104"/>
                        </a:lnTo>
                        <a:lnTo>
                          <a:pt x="381" y="68104"/>
                        </a:lnTo>
                        <a:lnTo>
                          <a:pt x="381" y="36862"/>
                        </a:lnTo>
                        <a:lnTo>
                          <a:pt x="1810" y="36862"/>
                        </a:lnTo>
                        <a:lnTo>
                          <a:pt x="3715" y="36862"/>
                        </a:lnTo>
                        <a:lnTo>
                          <a:pt x="3715" y="38195"/>
                        </a:lnTo>
                        <a:cubicBezTo>
                          <a:pt x="3715" y="45910"/>
                          <a:pt x="7715" y="53626"/>
                          <a:pt x="13335" y="58769"/>
                        </a:cubicBezTo>
                        <a:lnTo>
                          <a:pt x="13335" y="58769"/>
                        </a:lnTo>
                        <a:cubicBezTo>
                          <a:pt x="17717" y="62865"/>
                          <a:pt x="23146" y="65341"/>
                          <a:pt x="28194" y="65341"/>
                        </a:cubicBezTo>
                        <a:lnTo>
                          <a:pt x="28194" y="65341"/>
                        </a:lnTo>
                        <a:cubicBezTo>
                          <a:pt x="35814" y="65341"/>
                          <a:pt x="37433" y="59436"/>
                          <a:pt x="37624" y="55340"/>
                        </a:cubicBezTo>
                        <a:lnTo>
                          <a:pt x="37624" y="55340"/>
                        </a:lnTo>
                        <a:cubicBezTo>
                          <a:pt x="37719" y="47911"/>
                          <a:pt x="30004" y="45720"/>
                          <a:pt x="24479" y="44196"/>
                        </a:cubicBezTo>
                        <a:lnTo>
                          <a:pt x="24479" y="44196"/>
                        </a:lnTo>
                        <a:lnTo>
                          <a:pt x="19717" y="42863"/>
                        </a:lnTo>
                        <a:cubicBezTo>
                          <a:pt x="10859" y="40481"/>
                          <a:pt x="0" y="35338"/>
                          <a:pt x="0" y="22479"/>
                        </a:cubicBezTo>
                        <a:lnTo>
                          <a:pt x="0" y="22479"/>
                        </a:lnTo>
                        <a:cubicBezTo>
                          <a:pt x="0" y="19145"/>
                          <a:pt x="857" y="15621"/>
                          <a:pt x="2667" y="12478"/>
                        </a:cubicBezTo>
                        <a:lnTo>
                          <a:pt x="2667" y="12478"/>
                        </a:lnTo>
                        <a:cubicBezTo>
                          <a:pt x="6287" y="6382"/>
                          <a:pt x="16573" y="190"/>
                          <a:pt x="26098" y="95"/>
                        </a:cubicBezTo>
                        <a:lnTo>
                          <a:pt x="26098" y="95"/>
                        </a:lnTo>
                        <a:cubicBezTo>
                          <a:pt x="30194" y="95"/>
                          <a:pt x="32861" y="857"/>
                          <a:pt x="35052" y="1715"/>
                        </a:cubicBezTo>
                        <a:lnTo>
                          <a:pt x="35052" y="1715"/>
                        </a:lnTo>
                        <a:cubicBezTo>
                          <a:pt x="37624" y="2762"/>
                          <a:pt x="39338" y="3619"/>
                          <a:pt x="42196" y="3619"/>
                        </a:cubicBezTo>
                        <a:lnTo>
                          <a:pt x="42196" y="3619"/>
                        </a:lnTo>
                        <a:cubicBezTo>
                          <a:pt x="44768" y="3429"/>
                          <a:pt x="45911" y="3524"/>
                          <a:pt x="46196" y="1238"/>
                        </a:cubicBezTo>
                        <a:lnTo>
                          <a:pt x="46196" y="1238"/>
                        </a:lnTo>
                        <a:lnTo>
                          <a:pt x="46292" y="0"/>
                        </a:lnTo>
                        <a:lnTo>
                          <a:pt x="47625" y="0"/>
                        </a:lnTo>
                        <a:lnTo>
                          <a:pt x="49625" y="0"/>
                        </a:lnTo>
                        <a:lnTo>
                          <a:pt x="49625" y="26384"/>
                        </a:lnTo>
                        <a:lnTo>
                          <a:pt x="48196" y="26384"/>
                        </a:lnTo>
                        <a:lnTo>
                          <a:pt x="46292" y="26384"/>
                        </a:lnTo>
                        <a:lnTo>
                          <a:pt x="46292" y="24955"/>
                        </a:lnTo>
                        <a:cubicBezTo>
                          <a:pt x="46292" y="20193"/>
                          <a:pt x="44958" y="15811"/>
                          <a:pt x="39814" y="9620"/>
                        </a:cubicBezTo>
                        <a:lnTo>
                          <a:pt x="39814" y="9620"/>
                        </a:lnTo>
                        <a:cubicBezTo>
                          <a:pt x="36004" y="4953"/>
                          <a:pt x="31147" y="3524"/>
                          <a:pt x="27051" y="3524"/>
                        </a:cubicBezTo>
                        <a:lnTo>
                          <a:pt x="27051" y="3524"/>
                        </a:lnTo>
                        <a:cubicBezTo>
                          <a:pt x="23717" y="3619"/>
                          <a:pt x="22003" y="4096"/>
                          <a:pt x="19812" y="7144"/>
                        </a:cubicBezTo>
                        <a:lnTo>
                          <a:pt x="19812" y="7144"/>
                        </a:lnTo>
                        <a:cubicBezTo>
                          <a:pt x="19145" y="8191"/>
                          <a:pt x="18669" y="10096"/>
                          <a:pt x="18669" y="11811"/>
                        </a:cubicBezTo>
                        <a:lnTo>
                          <a:pt x="18669" y="11811"/>
                        </a:lnTo>
                        <a:cubicBezTo>
                          <a:pt x="18574" y="20383"/>
                          <a:pt x="27242" y="21907"/>
                          <a:pt x="30575" y="22669"/>
                        </a:cubicBezTo>
                        <a:lnTo>
                          <a:pt x="30575" y="22669"/>
                        </a:lnTo>
                        <a:lnTo>
                          <a:pt x="34480" y="23622"/>
                        </a:lnTo>
                        <a:cubicBezTo>
                          <a:pt x="39243" y="24670"/>
                          <a:pt x="55721" y="27813"/>
                          <a:pt x="55721" y="44958"/>
                        </a:cubicBezTo>
                        <a:lnTo>
                          <a:pt x="55721" y="44958"/>
                        </a:lnTo>
                        <a:cubicBezTo>
                          <a:pt x="55721" y="50482"/>
                          <a:pt x="53721" y="56483"/>
                          <a:pt x="48673" y="61150"/>
                        </a:cubicBezTo>
                        <a:lnTo>
                          <a:pt x="48673" y="61150"/>
                        </a:lnTo>
                        <a:cubicBezTo>
                          <a:pt x="42958" y="66675"/>
                          <a:pt x="37719" y="68866"/>
                          <a:pt x="30099" y="68866"/>
                        </a:cubicBezTo>
                        <a:lnTo>
                          <a:pt x="30099" y="68866"/>
                        </a:lnTo>
                        <a:cubicBezTo>
                          <a:pt x="29718" y="68770"/>
                          <a:pt x="29718" y="68770"/>
                          <a:pt x="29623" y="68770"/>
                        </a:cubicBezTo>
                        <a:lnTo>
                          <a:pt x="29623" y="68770"/>
                        </a:lnTo>
                        <a:close/>
                        <a:moveTo>
                          <a:pt x="4953" y="13906"/>
                        </a:moveTo>
                        <a:cubicBezTo>
                          <a:pt x="3429" y="16573"/>
                          <a:pt x="2667" y="19621"/>
                          <a:pt x="2667" y="22574"/>
                        </a:cubicBezTo>
                        <a:lnTo>
                          <a:pt x="2667" y="22574"/>
                        </a:lnTo>
                        <a:cubicBezTo>
                          <a:pt x="2667" y="33433"/>
                          <a:pt x="11716" y="37814"/>
                          <a:pt x="20288" y="40291"/>
                        </a:cubicBezTo>
                        <a:lnTo>
                          <a:pt x="20288" y="40291"/>
                        </a:lnTo>
                        <a:lnTo>
                          <a:pt x="25051" y="41624"/>
                        </a:lnTo>
                        <a:cubicBezTo>
                          <a:pt x="30289" y="43053"/>
                          <a:pt x="40100" y="45625"/>
                          <a:pt x="40196" y="55435"/>
                        </a:cubicBezTo>
                        <a:lnTo>
                          <a:pt x="40196" y="55435"/>
                        </a:lnTo>
                        <a:cubicBezTo>
                          <a:pt x="40196" y="58388"/>
                          <a:pt x="39148" y="62579"/>
                          <a:pt x="36100" y="65341"/>
                        </a:cubicBezTo>
                        <a:lnTo>
                          <a:pt x="36100" y="65341"/>
                        </a:lnTo>
                        <a:cubicBezTo>
                          <a:pt x="39814" y="64484"/>
                          <a:pt x="42767" y="62579"/>
                          <a:pt x="46387" y="59150"/>
                        </a:cubicBezTo>
                        <a:lnTo>
                          <a:pt x="46387" y="59150"/>
                        </a:lnTo>
                        <a:cubicBezTo>
                          <a:pt x="50768" y="54959"/>
                          <a:pt x="52578" y="49816"/>
                          <a:pt x="52578" y="44958"/>
                        </a:cubicBezTo>
                        <a:lnTo>
                          <a:pt x="52578" y="44958"/>
                        </a:lnTo>
                        <a:cubicBezTo>
                          <a:pt x="52578" y="30194"/>
                          <a:pt x="38576" y="27622"/>
                          <a:pt x="33528" y="26384"/>
                        </a:cubicBezTo>
                        <a:lnTo>
                          <a:pt x="33528" y="26384"/>
                        </a:lnTo>
                        <a:lnTo>
                          <a:pt x="29623" y="25432"/>
                        </a:lnTo>
                        <a:cubicBezTo>
                          <a:pt x="26670" y="24765"/>
                          <a:pt x="15716" y="22860"/>
                          <a:pt x="15621" y="11811"/>
                        </a:cubicBezTo>
                        <a:lnTo>
                          <a:pt x="15621" y="11811"/>
                        </a:lnTo>
                        <a:cubicBezTo>
                          <a:pt x="15621" y="9715"/>
                          <a:pt x="16097" y="7429"/>
                          <a:pt x="17145" y="5620"/>
                        </a:cubicBezTo>
                        <a:lnTo>
                          <a:pt x="17145" y="5620"/>
                        </a:lnTo>
                        <a:cubicBezTo>
                          <a:pt x="17431" y="5239"/>
                          <a:pt x="17717" y="4763"/>
                          <a:pt x="18097" y="4381"/>
                        </a:cubicBezTo>
                        <a:lnTo>
                          <a:pt x="18097" y="4381"/>
                        </a:lnTo>
                        <a:cubicBezTo>
                          <a:pt x="12192" y="6477"/>
                          <a:pt x="6763" y="10477"/>
                          <a:pt x="4953" y="13906"/>
                        </a:cubicBezTo>
                        <a:lnTo>
                          <a:pt x="4953" y="13906"/>
                        </a:lnTo>
                        <a:close/>
                        <a:moveTo>
                          <a:pt x="6953" y="61531"/>
                        </a:moveTo>
                        <a:cubicBezTo>
                          <a:pt x="8858" y="61531"/>
                          <a:pt x="11335" y="62293"/>
                          <a:pt x="14097" y="63055"/>
                        </a:cubicBezTo>
                        <a:lnTo>
                          <a:pt x="14097" y="63055"/>
                        </a:lnTo>
                        <a:cubicBezTo>
                          <a:pt x="13145" y="62389"/>
                          <a:pt x="12287" y="61627"/>
                          <a:pt x="11335" y="60769"/>
                        </a:cubicBezTo>
                        <a:lnTo>
                          <a:pt x="11335" y="60769"/>
                        </a:lnTo>
                        <a:cubicBezTo>
                          <a:pt x="7906" y="57626"/>
                          <a:pt x="4953" y="53626"/>
                          <a:pt x="3143" y="49149"/>
                        </a:cubicBezTo>
                        <a:lnTo>
                          <a:pt x="3143" y="49149"/>
                        </a:lnTo>
                        <a:lnTo>
                          <a:pt x="3143" y="62674"/>
                        </a:lnTo>
                        <a:cubicBezTo>
                          <a:pt x="4191" y="61817"/>
                          <a:pt x="5525" y="61436"/>
                          <a:pt x="6668" y="61436"/>
                        </a:cubicBezTo>
                        <a:lnTo>
                          <a:pt x="6668" y="61436"/>
                        </a:lnTo>
                        <a:cubicBezTo>
                          <a:pt x="6763" y="61531"/>
                          <a:pt x="6858" y="61531"/>
                          <a:pt x="6953" y="61531"/>
                        </a:cubicBezTo>
                        <a:lnTo>
                          <a:pt x="6953" y="61531"/>
                        </a:lnTo>
                        <a:close/>
                        <a:moveTo>
                          <a:pt x="41720" y="7906"/>
                        </a:moveTo>
                        <a:cubicBezTo>
                          <a:pt x="43910" y="10477"/>
                          <a:pt x="45434" y="12859"/>
                          <a:pt x="46577" y="15145"/>
                        </a:cubicBezTo>
                        <a:lnTo>
                          <a:pt x="46577" y="15145"/>
                        </a:lnTo>
                        <a:lnTo>
                          <a:pt x="46577" y="5429"/>
                        </a:lnTo>
                        <a:cubicBezTo>
                          <a:pt x="45148" y="6286"/>
                          <a:pt x="43434" y="6477"/>
                          <a:pt x="42005" y="6477"/>
                        </a:cubicBezTo>
                        <a:lnTo>
                          <a:pt x="42005" y="6477"/>
                        </a:lnTo>
                        <a:cubicBezTo>
                          <a:pt x="41434" y="6477"/>
                          <a:pt x="40862" y="6477"/>
                          <a:pt x="40291" y="6382"/>
                        </a:cubicBezTo>
                        <a:lnTo>
                          <a:pt x="40291" y="6382"/>
                        </a:lnTo>
                        <a:cubicBezTo>
                          <a:pt x="40767" y="6858"/>
                          <a:pt x="41243" y="7334"/>
                          <a:pt x="41720" y="7906"/>
                        </a:cubicBezTo>
                        <a:lnTo>
                          <a:pt x="41720" y="79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38" name="Graphic 1">
                  <a:extLst>
                    <a:ext uri="{FF2B5EF4-FFF2-40B4-BE49-F238E27FC236}">
                      <a16:creationId xmlns:a16="http://schemas.microsoft.com/office/drawing/2014/main" id="{D16AD975-5C4E-4500-9EC4-2F24768C3714}"/>
                    </a:ext>
                  </a:extLst>
                </p:cNvPr>
                <p:cNvGrpSpPr/>
                <p:nvPr/>
              </p:nvGrpSpPr>
              <p:grpSpPr>
                <a:xfrm>
                  <a:off x="4293012" y="5654269"/>
                  <a:ext cx="55625" cy="68865"/>
                  <a:chOff x="4293012" y="5654269"/>
                  <a:chExt cx="55625" cy="68865"/>
                </a:xfrm>
                <a:solidFill>
                  <a:srgbClr val="FFFFFF"/>
                </a:solidFill>
              </p:grpSpPr>
              <p:sp>
                <p:nvSpPr>
                  <p:cNvPr id="16939" name="Freeform: Shape 16938">
                    <a:extLst>
                      <a:ext uri="{FF2B5EF4-FFF2-40B4-BE49-F238E27FC236}">
                        <a16:creationId xmlns:a16="http://schemas.microsoft.com/office/drawing/2014/main" id="{11565410-6324-4FD3-9258-E9F145AB95F9}"/>
                      </a:ext>
                    </a:extLst>
                  </p:cNvPr>
                  <p:cNvSpPr/>
                  <p:nvPr/>
                </p:nvSpPr>
                <p:spPr>
                  <a:xfrm>
                    <a:off x="4294250" y="5655698"/>
                    <a:ext cx="52768" cy="66103"/>
                  </a:xfrm>
                  <a:custGeom>
                    <a:avLst/>
                    <a:gdLst>
                      <a:gd name="connsiteX0" fmla="*/ 1048 w 52768"/>
                      <a:gd name="connsiteY0" fmla="*/ 65437 h 66103"/>
                      <a:gd name="connsiteX1" fmla="*/ 571 w 52768"/>
                      <a:gd name="connsiteY1" fmla="*/ 65437 h 66103"/>
                      <a:gd name="connsiteX2" fmla="*/ 571 w 52768"/>
                      <a:gd name="connsiteY2" fmla="*/ 36957 h 66103"/>
                      <a:gd name="connsiteX3" fmla="*/ 1048 w 52768"/>
                      <a:gd name="connsiteY3" fmla="*/ 36957 h 66103"/>
                      <a:gd name="connsiteX4" fmla="*/ 11049 w 52768"/>
                      <a:gd name="connsiteY4" fmla="*/ 58483 h 66103"/>
                      <a:gd name="connsiteX5" fmla="*/ 26861 w 52768"/>
                      <a:gd name="connsiteY5" fmla="*/ 65437 h 66103"/>
                      <a:gd name="connsiteX6" fmla="*/ 37624 w 52768"/>
                      <a:gd name="connsiteY6" fmla="*/ 54102 h 66103"/>
                      <a:gd name="connsiteX7" fmla="*/ 23431 w 52768"/>
                      <a:gd name="connsiteY7" fmla="*/ 41624 h 66103"/>
                      <a:gd name="connsiteX8" fmla="*/ 18669 w 52768"/>
                      <a:gd name="connsiteY8" fmla="*/ 40291 h 66103"/>
                      <a:gd name="connsiteX9" fmla="*/ 0 w 52768"/>
                      <a:gd name="connsiteY9" fmla="*/ 21241 h 66103"/>
                      <a:gd name="connsiteX10" fmla="*/ 2477 w 52768"/>
                      <a:gd name="connsiteY10" fmla="*/ 11906 h 66103"/>
                      <a:gd name="connsiteX11" fmla="*/ 24670 w 52768"/>
                      <a:gd name="connsiteY11" fmla="*/ 190 h 66103"/>
                      <a:gd name="connsiteX12" fmla="*/ 33052 w 52768"/>
                      <a:gd name="connsiteY12" fmla="*/ 1715 h 66103"/>
                      <a:gd name="connsiteX13" fmla="*/ 40672 w 52768"/>
                      <a:gd name="connsiteY13" fmla="*/ 3715 h 66103"/>
                      <a:gd name="connsiteX14" fmla="*/ 46006 w 52768"/>
                      <a:gd name="connsiteY14" fmla="*/ 0 h 66103"/>
                      <a:gd name="connsiteX15" fmla="*/ 46577 w 52768"/>
                      <a:gd name="connsiteY15" fmla="*/ 0 h 66103"/>
                      <a:gd name="connsiteX16" fmla="*/ 46577 w 52768"/>
                      <a:gd name="connsiteY16" fmla="*/ 23622 h 66103"/>
                      <a:gd name="connsiteX17" fmla="*/ 46101 w 52768"/>
                      <a:gd name="connsiteY17" fmla="*/ 23622 h 66103"/>
                      <a:gd name="connsiteX18" fmla="*/ 39243 w 52768"/>
                      <a:gd name="connsiteY18" fmla="*/ 7429 h 66103"/>
                      <a:gd name="connsiteX19" fmla="*/ 25432 w 52768"/>
                      <a:gd name="connsiteY19" fmla="*/ 762 h 66103"/>
                      <a:gd name="connsiteX20" fmla="*/ 17050 w 52768"/>
                      <a:gd name="connsiteY20" fmla="*/ 5048 h 66103"/>
                      <a:gd name="connsiteX21" fmla="*/ 15716 w 52768"/>
                      <a:gd name="connsiteY21" fmla="*/ 10382 h 66103"/>
                      <a:gd name="connsiteX22" fmla="*/ 28670 w 52768"/>
                      <a:gd name="connsiteY22" fmla="*/ 22669 h 66103"/>
                      <a:gd name="connsiteX23" fmla="*/ 32576 w 52768"/>
                      <a:gd name="connsiteY23" fmla="*/ 23622 h 66103"/>
                      <a:gd name="connsiteX24" fmla="*/ 52769 w 52768"/>
                      <a:gd name="connsiteY24" fmla="*/ 43529 h 66103"/>
                      <a:gd name="connsiteX25" fmla="*/ 46196 w 52768"/>
                      <a:gd name="connsiteY25" fmla="*/ 58769 h 66103"/>
                      <a:gd name="connsiteX26" fmla="*/ 28289 w 52768"/>
                      <a:gd name="connsiteY26" fmla="*/ 66103 h 66103"/>
                      <a:gd name="connsiteX27" fmla="*/ 5620 w 52768"/>
                      <a:gd name="connsiteY27" fmla="*/ 61627 h 66103"/>
                      <a:gd name="connsiteX28" fmla="*/ 1048 w 52768"/>
                      <a:gd name="connsiteY28" fmla="*/ 65437 h 6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8" h="66103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149"/>
                          <a:pt x="11049" y="58483"/>
                        </a:cubicBezTo>
                        <a:cubicBezTo>
                          <a:pt x="15621" y="62770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483"/>
                          <a:pt x="37624" y="54102"/>
                        </a:cubicBezTo>
                        <a:cubicBezTo>
                          <a:pt x="37624" y="45434"/>
                          <a:pt x="28861" y="43053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9906" y="37909"/>
                          <a:pt x="0" y="33147"/>
                          <a:pt x="0" y="21241"/>
                        </a:cubicBezTo>
                        <a:cubicBezTo>
                          <a:pt x="0" y="18097"/>
                          <a:pt x="857" y="14859"/>
                          <a:pt x="2477" y="11906"/>
                        </a:cubicBezTo>
                        <a:cubicBezTo>
                          <a:pt x="5620" y="6382"/>
                          <a:pt x="15812" y="190"/>
                          <a:pt x="24670" y="190"/>
                        </a:cubicBezTo>
                        <a:cubicBezTo>
                          <a:pt x="28575" y="190"/>
                          <a:pt x="31052" y="952"/>
                          <a:pt x="33052" y="1715"/>
                        </a:cubicBezTo>
                        <a:cubicBezTo>
                          <a:pt x="35528" y="2667"/>
                          <a:pt x="37529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8"/>
                          <a:pt x="44482" y="13716"/>
                          <a:pt x="39243" y="7429"/>
                        </a:cubicBezTo>
                        <a:cubicBezTo>
                          <a:pt x="35147" y="2381"/>
                          <a:pt x="29813" y="762"/>
                          <a:pt x="25432" y="762"/>
                        </a:cubicBezTo>
                        <a:cubicBezTo>
                          <a:pt x="22003" y="762"/>
                          <a:pt x="19431" y="1524"/>
                          <a:pt x="17050" y="5048"/>
                        </a:cubicBezTo>
                        <a:cubicBezTo>
                          <a:pt x="16097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7" y="21907"/>
                          <a:pt x="28670" y="22669"/>
                        </a:cubicBezTo>
                        <a:lnTo>
                          <a:pt x="32576" y="23622"/>
                        </a:lnTo>
                        <a:cubicBezTo>
                          <a:pt x="37529" y="24765"/>
                          <a:pt x="52769" y="27622"/>
                          <a:pt x="52769" y="43529"/>
                        </a:cubicBezTo>
                        <a:cubicBezTo>
                          <a:pt x="52769" y="48673"/>
                          <a:pt x="50863" y="54292"/>
                          <a:pt x="46196" y="58769"/>
                        </a:cubicBezTo>
                        <a:cubicBezTo>
                          <a:pt x="40481" y="64198"/>
                          <a:pt x="35814" y="66103"/>
                          <a:pt x="28289" y="66103"/>
                        </a:cubicBezTo>
                        <a:cubicBezTo>
                          <a:pt x="18574" y="66103"/>
                          <a:pt x="9906" y="61627"/>
                          <a:pt x="5620" y="61627"/>
                        </a:cubicBezTo>
                        <a:cubicBezTo>
                          <a:pt x="3620" y="61627"/>
                          <a:pt x="1810" y="62484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40" name="Freeform: Shape 16939">
                    <a:extLst>
                      <a:ext uri="{FF2B5EF4-FFF2-40B4-BE49-F238E27FC236}">
                        <a16:creationId xmlns:a16="http://schemas.microsoft.com/office/drawing/2014/main" id="{7D04A681-6061-4B00-8E57-861145CC61C3}"/>
                      </a:ext>
                    </a:extLst>
                  </p:cNvPr>
                  <p:cNvSpPr/>
                  <p:nvPr/>
                </p:nvSpPr>
                <p:spPr>
                  <a:xfrm>
                    <a:off x="4293012" y="5654269"/>
                    <a:ext cx="55625" cy="68865"/>
                  </a:xfrm>
                  <a:custGeom>
                    <a:avLst/>
                    <a:gdLst>
                      <a:gd name="connsiteX0" fmla="*/ 29623 w 55625"/>
                      <a:gd name="connsiteY0" fmla="*/ 68866 h 68865"/>
                      <a:gd name="connsiteX1" fmla="*/ 6953 w 55625"/>
                      <a:gd name="connsiteY1" fmla="*/ 64389 h 68865"/>
                      <a:gd name="connsiteX2" fmla="*/ 6953 w 55625"/>
                      <a:gd name="connsiteY2" fmla="*/ 64389 h 68865"/>
                      <a:gd name="connsiteX3" fmla="*/ 3620 w 55625"/>
                      <a:gd name="connsiteY3" fmla="*/ 67151 h 68865"/>
                      <a:gd name="connsiteX4" fmla="*/ 3620 w 55625"/>
                      <a:gd name="connsiteY4" fmla="*/ 67151 h 68865"/>
                      <a:gd name="connsiteX5" fmla="*/ 3334 w 55625"/>
                      <a:gd name="connsiteY5" fmla="*/ 68199 h 68865"/>
                      <a:gd name="connsiteX6" fmla="*/ 2286 w 55625"/>
                      <a:gd name="connsiteY6" fmla="*/ 68199 h 68865"/>
                      <a:gd name="connsiteX7" fmla="*/ 381 w 55625"/>
                      <a:gd name="connsiteY7" fmla="*/ 68199 h 68865"/>
                      <a:gd name="connsiteX8" fmla="*/ 381 w 55625"/>
                      <a:gd name="connsiteY8" fmla="*/ 36957 h 68865"/>
                      <a:gd name="connsiteX9" fmla="*/ 1810 w 55625"/>
                      <a:gd name="connsiteY9" fmla="*/ 36957 h 68865"/>
                      <a:gd name="connsiteX10" fmla="*/ 3715 w 55625"/>
                      <a:gd name="connsiteY10" fmla="*/ 36957 h 68865"/>
                      <a:gd name="connsiteX11" fmla="*/ 3715 w 55625"/>
                      <a:gd name="connsiteY11" fmla="*/ 38290 h 68865"/>
                      <a:gd name="connsiteX12" fmla="*/ 13335 w 55625"/>
                      <a:gd name="connsiteY12" fmla="*/ 58865 h 68865"/>
                      <a:gd name="connsiteX13" fmla="*/ 13335 w 55625"/>
                      <a:gd name="connsiteY13" fmla="*/ 58865 h 68865"/>
                      <a:gd name="connsiteX14" fmla="*/ 28194 w 55625"/>
                      <a:gd name="connsiteY14" fmla="*/ 65437 h 68865"/>
                      <a:gd name="connsiteX15" fmla="*/ 28194 w 55625"/>
                      <a:gd name="connsiteY15" fmla="*/ 65437 h 68865"/>
                      <a:gd name="connsiteX16" fmla="*/ 37624 w 55625"/>
                      <a:gd name="connsiteY16" fmla="*/ 55435 h 68865"/>
                      <a:gd name="connsiteX17" fmla="*/ 37624 w 55625"/>
                      <a:gd name="connsiteY17" fmla="*/ 55435 h 68865"/>
                      <a:gd name="connsiteX18" fmla="*/ 24479 w 55625"/>
                      <a:gd name="connsiteY18" fmla="*/ 44291 h 68865"/>
                      <a:gd name="connsiteX19" fmla="*/ 24479 w 55625"/>
                      <a:gd name="connsiteY19" fmla="*/ 44291 h 68865"/>
                      <a:gd name="connsiteX20" fmla="*/ 19717 w 55625"/>
                      <a:gd name="connsiteY20" fmla="*/ 42958 h 68865"/>
                      <a:gd name="connsiteX21" fmla="*/ 0 w 55625"/>
                      <a:gd name="connsiteY21" fmla="*/ 22574 h 68865"/>
                      <a:gd name="connsiteX22" fmla="*/ 0 w 55625"/>
                      <a:gd name="connsiteY22" fmla="*/ 22574 h 68865"/>
                      <a:gd name="connsiteX23" fmla="*/ 2667 w 55625"/>
                      <a:gd name="connsiteY23" fmla="*/ 12573 h 68865"/>
                      <a:gd name="connsiteX24" fmla="*/ 2667 w 55625"/>
                      <a:gd name="connsiteY24" fmla="*/ 12573 h 68865"/>
                      <a:gd name="connsiteX25" fmla="*/ 26099 w 55625"/>
                      <a:gd name="connsiteY25" fmla="*/ 190 h 68865"/>
                      <a:gd name="connsiteX26" fmla="*/ 26099 w 55625"/>
                      <a:gd name="connsiteY26" fmla="*/ 190 h 68865"/>
                      <a:gd name="connsiteX27" fmla="*/ 35052 w 55625"/>
                      <a:gd name="connsiteY27" fmla="*/ 1810 h 68865"/>
                      <a:gd name="connsiteX28" fmla="*/ 35052 w 55625"/>
                      <a:gd name="connsiteY28" fmla="*/ 1810 h 68865"/>
                      <a:gd name="connsiteX29" fmla="*/ 42196 w 55625"/>
                      <a:gd name="connsiteY29" fmla="*/ 3715 h 68865"/>
                      <a:gd name="connsiteX30" fmla="*/ 42196 w 55625"/>
                      <a:gd name="connsiteY30" fmla="*/ 3715 h 68865"/>
                      <a:gd name="connsiteX31" fmla="*/ 46196 w 55625"/>
                      <a:gd name="connsiteY31" fmla="*/ 1333 h 68865"/>
                      <a:gd name="connsiteX32" fmla="*/ 46196 w 55625"/>
                      <a:gd name="connsiteY32" fmla="*/ 1333 h 68865"/>
                      <a:gd name="connsiteX33" fmla="*/ 46292 w 55625"/>
                      <a:gd name="connsiteY33" fmla="*/ 0 h 68865"/>
                      <a:gd name="connsiteX34" fmla="*/ 47625 w 55625"/>
                      <a:gd name="connsiteY34" fmla="*/ 0 h 68865"/>
                      <a:gd name="connsiteX35" fmla="*/ 49625 w 55625"/>
                      <a:gd name="connsiteY35" fmla="*/ 0 h 68865"/>
                      <a:gd name="connsiteX36" fmla="*/ 49625 w 55625"/>
                      <a:gd name="connsiteY36" fmla="*/ 26384 h 68865"/>
                      <a:gd name="connsiteX37" fmla="*/ 48196 w 55625"/>
                      <a:gd name="connsiteY37" fmla="*/ 26384 h 68865"/>
                      <a:gd name="connsiteX38" fmla="*/ 46292 w 55625"/>
                      <a:gd name="connsiteY38" fmla="*/ 26384 h 68865"/>
                      <a:gd name="connsiteX39" fmla="*/ 46292 w 55625"/>
                      <a:gd name="connsiteY39" fmla="*/ 25051 h 68865"/>
                      <a:gd name="connsiteX40" fmla="*/ 39719 w 55625"/>
                      <a:gd name="connsiteY40" fmla="*/ 9715 h 68865"/>
                      <a:gd name="connsiteX41" fmla="*/ 39719 w 55625"/>
                      <a:gd name="connsiteY41" fmla="*/ 9715 h 68865"/>
                      <a:gd name="connsiteX42" fmla="*/ 26956 w 55625"/>
                      <a:gd name="connsiteY42" fmla="*/ 3619 h 68865"/>
                      <a:gd name="connsiteX43" fmla="*/ 26956 w 55625"/>
                      <a:gd name="connsiteY43" fmla="*/ 3619 h 68865"/>
                      <a:gd name="connsiteX44" fmla="*/ 19717 w 55625"/>
                      <a:gd name="connsiteY44" fmla="*/ 7239 h 68865"/>
                      <a:gd name="connsiteX45" fmla="*/ 19717 w 55625"/>
                      <a:gd name="connsiteY45" fmla="*/ 7239 h 68865"/>
                      <a:gd name="connsiteX46" fmla="*/ 18669 w 55625"/>
                      <a:gd name="connsiteY46" fmla="*/ 11811 h 68865"/>
                      <a:gd name="connsiteX47" fmla="*/ 18669 w 55625"/>
                      <a:gd name="connsiteY47" fmla="*/ 11811 h 68865"/>
                      <a:gd name="connsiteX48" fmla="*/ 30480 w 55625"/>
                      <a:gd name="connsiteY48" fmla="*/ 22669 h 68865"/>
                      <a:gd name="connsiteX49" fmla="*/ 30480 w 55625"/>
                      <a:gd name="connsiteY49" fmla="*/ 22669 h 68865"/>
                      <a:gd name="connsiteX50" fmla="*/ 34385 w 55625"/>
                      <a:gd name="connsiteY50" fmla="*/ 23622 h 68865"/>
                      <a:gd name="connsiteX51" fmla="*/ 55626 w 55625"/>
                      <a:gd name="connsiteY51" fmla="*/ 44958 h 68865"/>
                      <a:gd name="connsiteX52" fmla="*/ 55626 w 55625"/>
                      <a:gd name="connsiteY52" fmla="*/ 44958 h 68865"/>
                      <a:gd name="connsiteX53" fmla="*/ 48578 w 55625"/>
                      <a:gd name="connsiteY53" fmla="*/ 61150 h 68865"/>
                      <a:gd name="connsiteX54" fmla="*/ 48578 w 55625"/>
                      <a:gd name="connsiteY54" fmla="*/ 61150 h 68865"/>
                      <a:gd name="connsiteX55" fmla="*/ 30004 w 55625"/>
                      <a:gd name="connsiteY55" fmla="*/ 68866 h 68865"/>
                      <a:gd name="connsiteX56" fmla="*/ 30004 w 55625"/>
                      <a:gd name="connsiteY56" fmla="*/ 68866 h 68865"/>
                      <a:gd name="connsiteX57" fmla="*/ 29623 w 55625"/>
                      <a:gd name="connsiteY57" fmla="*/ 68866 h 68865"/>
                      <a:gd name="connsiteX58" fmla="*/ 29623 w 55625"/>
                      <a:gd name="connsiteY58" fmla="*/ 68866 h 68865"/>
                      <a:gd name="connsiteX59" fmla="*/ 4953 w 55625"/>
                      <a:gd name="connsiteY59" fmla="*/ 14002 h 68865"/>
                      <a:gd name="connsiteX60" fmla="*/ 2667 w 55625"/>
                      <a:gd name="connsiteY60" fmla="*/ 22669 h 68865"/>
                      <a:gd name="connsiteX61" fmla="*/ 2667 w 55625"/>
                      <a:gd name="connsiteY61" fmla="*/ 22669 h 68865"/>
                      <a:gd name="connsiteX62" fmla="*/ 20384 w 55625"/>
                      <a:gd name="connsiteY62" fmla="*/ 40386 h 68865"/>
                      <a:gd name="connsiteX63" fmla="*/ 20384 w 55625"/>
                      <a:gd name="connsiteY63" fmla="*/ 40386 h 68865"/>
                      <a:gd name="connsiteX64" fmla="*/ 25146 w 55625"/>
                      <a:gd name="connsiteY64" fmla="*/ 41719 h 68865"/>
                      <a:gd name="connsiteX65" fmla="*/ 40291 w 55625"/>
                      <a:gd name="connsiteY65" fmla="*/ 55531 h 68865"/>
                      <a:gd name="connsiteX66" fmla="*/ 40291 w 55625"/>
                      <a:gd name="connsiteY66" fmla="*/ 55531 h 68865"/>
                      <a:gd name="connsiteX67" fmla="*/ 36195 w 55625"/>
                      <a:gd name="connsiteY67" fmla="*/ 65437 h 68865"/>
                      <a:gd name="connsiteX68" fmla="*/ 36195 w 55625"/>
                      <a:gd name="connsiteY68" fmla="*/ 65437 h 68865"/>
                      <a:gd name="connsiteX69" fmla="*/ 46577 w 55625"/>
                      <a:gd name="connsiteY69" fmla="*/ 59246 h 68865"/>
                      <a:gd name="connsiteX70" fmla="*/ 46577 w 55625"/>
                      <a:gd name="connsiteY70" fmla="*/ 59246 h 68865"/>
                      <a:gd name="connsiteX71" fmla="*/ 52673 w 55625"/>
                      <a:gd name="connsiteY71" fmla="*/ 45053 h 68865"/>
                      <a:gd name="connsiteX72" fmla="*/ 52673 w 55625"/>
                      <a:gd name="connsiteY72" fmla="*/ 45053 h 68865"/>
                      <a:gd name="connsiteX73" fmla="*/ 33623 w 55625"/>
                      <a:gd name="connsiteY73" fmla="*/ 26479 h 68865"/>
                      <a:gd name="connsiteX74" fmla="*/ 33623 w 55625"/>
                      <a:gd name="connsiteY74" fmla="*/ 26479 h 68865"/>
                      <a:gd name="connsiteX75" fmla="*/ 29718 w 55625"/>
                      <a:gd name="connsiteY75" fmla="*/ 25527 h 68865"/>
                      <a:gd name="connsiteX76" fmla="*/ 15716 w 55625"/>
                      <a:gd name="connsiteY76" fmla="*/ 11906 h 68865"/>
                      <a:gd name="connsiteX77" fmla="*/ 15716 w 55625"/>
                      <a:gd name="connsiteY77" fmla="*/ 11906 h 68865"/>
                      <a:gd name="connsiteX78" fmla="*/ 17240 w 55625"/>
                      <a:gd name="connsiteY78" fmla="*/ 5715 h 68865"/>
                      <a:gd name="connsiteX79" fmla="*/ 17240 w 55625"/>
                      <a:gd name="connsiteY79" fmla="*/ 5715 h 68865"/>
                      <a:gd name="connsiteX80" fmla="*/ 18193 w 55625"/>
                      <a:gd name="connsiteY80" fmla="*/ 4477 h 68865"/>
                      <a:gd name="connsiteX81" fmla="*/ 18193 w 55625"/>
                      <a:gd name="connsiteY81" fmla="*/ 4477 h 68865"/>
                      <a:gd name="connsiteX82" fmla="*/ 4953 w 55625"/>
                      <a:gd name="connsiteY82" fmla="*/ 14002 h 68865"/>
                      <a:gd name="connsiteX83" fmla="*/ 4953 w 55625"/>
                      <a:gd name="connsiteY83" fmla="*/ 14002 h 68865"/>
                      <a:gd name="connsiteX84" fmla="*/ 6953 w 55625"/>
                      <a:gd name="connsiteY84" fmla="*/ 61627 h 68865"/>
                      <a:gd name="connsiteX85" fmla="*/ 14097 w 55625"/>
                      <a:gd name="connsiteY85" fmla="*/ 63151 h 68865"/>
                      <a:gd name="connsiteX86" fmla="*/ 14097 w 55625"/>
                      <a:gd name="connsiteY86" fmla="*/ 63151 h 68865"/>
                      <a:gd name="connsiteX87" fmla="*/ 11335 w 55625"/>
                      <a:gd name="connsiteY87" fmla="*/ 60960 h 68865"/>
                      <a:gd name="connsiteX88" fmla="*/ 11335 w 55625"/>
                      <a:gd name="connsiteY88" fmla="*/ 60960 h 68865"/>
                      <a:gd name="connsiteX89" fmla="*/ 3143 w 55625"/>
                      <a:gd name="connsiteY89" fmla="*/ 49340 h 68865"/>
                      <a:gd name="connsiteX90" fmla="*/ 3143 w 55625"/>
                      <a:gd name="connsiteY90" fmla="*/ 49340 h 68865"/>
                      <a:gd name="connsiteX91" fmla="*/ 3143 w 55625"/>
                      <a:gd name="connsiteY91" fmla="*/ 62865 h 68865"/>
                      <a:gd name="connsiteX92" fmla="*/ 6668 w 55625"/>
                      <a:gd name="connsiteY92" fmla="*/ 61627 h 68865"/>
                      <a:gd name="connsiteX93" fmla="*/ 6668 w 55625"/>
                      <a:gd name="connsiteY93" fmla="*/ 61627 h 68865"/>
                      <a:gd name="connsiteX94" fmla="*/ 6953 w 55625"/>
                      <a:gd name="connsiteY94" fmla="*/ 61627 h 68865"/>
                      <a:gd name="connsiteX95" fmla="*/ 6953 w 55625"/>
                      <a:gd name="connsiteY95" fmla="*/ 61627 h 68865"/>
                      <a:gd name="connsiteX96" fmla="*/ 41720 w 55625"/>
                      <a:gd name="connsiteY96" fmla="*/ 8001 h 68865"/>
                      <a:gd name="connsiteX97" fmla="*/ 46577 w 55625"/>
                      <a:gd name="connsiteY97" fmla="*/ 15335 h 68865"/>
                      <a:gd name="connsiteX98" fmla="*/ 46577 w 55625"/>
                      <a:gd name="connsiteY98" fmla="*/ 15335 h 68865"/>
                      <a:gd name="connsiteX99" fmla="*/ 46577 w 55625"/>
                      <a:gd name="connsiteY99" fmla="*/ 5620 h 68865"/>
                      <a:gd name="connsiteX100" fmla="*/ 42005 w 55625"/>
                      <a:gd name="connsiteY100" fmla="*/ 6667 h 68865"/>
                      <a:gd name="connsiteX101" fmla="*/ 42005 w 55625"/>
                      <a:gd name="connsiteY101" fmla="*/ 6667 h 68865"/>
                      <a:gd name="connsiteX102" fmla="*/ 40291 w 55625"/>
                      <a:gd name="connsiteY102" fmla="*/ 6572 h 68865"/>
                      <a:gd name="connsiteX103" fmla="*/ 40291 w 55625"/>
                      <a:gd name="connsiteY103" fmla="*/ 6572 h 68865"/>
                      <a:gd name="connsiteX104" fmla="*/ 41720 w 55625"/>
                      <a:gd name="connsiteY104" fmla="*/ 8001 h 68865"/>
                      <a:gd name="connsiteX105" fmla="*/ 41720 w 55625"/>
                      <a:gd name="connsiteY105" fmla="*/ 8001 h 68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625" h="68865">
                        <a:moveTo>
                          <a:pt x="29623" y="68866"/>
                        </a:moveTo>
                        <a:cubicBezTo>
                          <a:pt x="19621" y="68866"/>
                          <a:pt x="10573" y="64294"/>
                          <a:pt x="6953" y="64389"/>
                        </a:cubicBezTo>
                        <a:lnTo>
                          <a:pt x="6953" y="64389"/>
                        </a:lnTo>
                        <a:cubicBezTo>
                          <a:pt x="5239" y="64484"/>
                          <a:pt x="4382" y="64675"/>
                          <a:pt x="3620" y="67151"/>
                        </a:cubicBezTo>
                        <a:lnTo>
                          <a:pt x="3620" y="67151"/>
                        </a:lnTo>
                        <a:lnTo>
                          <a:pt x="3334" y="68199"/>
                        </a:lnTo>
                        <a:lnTo>
                          <a:pt x="2286" y="68199"/>
                        </a:lnTo>
                        <a:lnTo>
                          <a:pt x="381" y="68199"/>
                        </a:lnTo>
                        <a:lnTo>
                          <a:pt x="381" y="36957"/>
                        </a:lnTo>
                        <a:lnTo>
                          <a:pt x="1810" y="36957"/>
                        </a:lnTo>
                        <a:lnTo>
                          <a:pt x="3715" y="36957"/>
                        </a:lnTo>
                        <a:lnTo>
                          <a:pt x="3715" y="38290"/>
                        </a:lnTo>
                        <a:cubicBezTo>
                          <a:pt x="3715" y="46006"/>
                          <a:pt x="7715" y="53721"/>
                          <a:pt x="13335" y="58865"/>
                        </a:cubicBezTo>
                        <a:lnTo>
                          <a:pt x="13335" y="58865"/>
                        </a:lnTo>
                        <a:cubicBezTo>
                          <a:pt x="17717" y="62960"/>
                          <a:pt x="23146" y="65437"/>
                          <a:pt x="28194" y="65437"/>
                        </a:cubicBezTo>
                        <a:lnTo>
                          <a:pt x="28194" y="65437"/>
                        </a:lnTo>
                        <a:cubicBezTo>
                          <a:pt x="35814" y="65437"/>
                          <a:pt x="37529" y="59531"/>
                          <a:pt x="37624" y="55435"/>
                        </a:cubicBezTo>
                        <a:lnTo>
                          <a:pt x="37624" y="55435"/>
                        </a:lnTo>
                        <a:cubicBezTo>
                          <a:pt x="37719" y="48006"/>
                          <a:pt x="30004" y="45815"/>
                          <a:pt x="24479" y="44291"/>
                        </a:cubicBezTo>
                        <a:lnTo>
                          <a:pt x="24479" y="44291"/>
                        </a:lnTo>
                        <a:lnTo>
                          <a:pt x="19717" y="42958"/>
                        </a:lnTo>
                        <a:cubicBezTo>
                          <a:pt x="10859" y="40577"/>
                          <a:pt x="0" y="35433"/>
                          <a:pt x="0" y="22574"/>
                        </a:cubicBezTo>
                        <a:lnTo>
                          <a:pt x="0" y="22574"/>
                        </a:lnTo>
                        <a:cubicBezTo>
                          <a:pt x="0" y="19240"/>
                          <a:pt x="857" y="15716"/>
                          <a:pt x="2667" y="12573"/>
                        </a:cubicBezTo>
                        <a:lnTo>
                          <a:pt x="2667" y="12573"/>
                        </a:lnTo>
                        <a:cubicBezTo>
                          <a:pt x="6287" y="6477"/>
                          <a:pt x="16574" y="286"/>
                          <a:pt x="26099" y="190"/>
                        </a:cubicBezTo>
                        <a:lnTo>
                          <a:pt x="26099" y="190"/>
                        </a:lnTo>
                        <a:cubicBezTo>
                          <a:pt x="30099" y="190"/>
                          <a:pt x="32861" y="952"/>
                          <a:pt x="35052" y="1810"/>
                        </a:cubicBezTo>
                        <a:lnTo>
                          <a:pt x="35052" y="1810"/>
                        </a:lnTo>
                        <a:cubicBezTo>
                          <a:pt x="37624" y="2857"/>
                          <a:pt x="39243" y="3715"/>
                          <a:pt x="42196" y="3715"/>
                        </a:cubicBezTo>
                        <a:lnTo>
                          <a:pt x="42196" y="3715"/>
                        </a:lnTo>
                        <a:cubicBezTo>
                          <a:pt x="44768" y="3524"/>
                          <a:pt x="45911" y="3524"/>
                          <a:pt x="46196" y="1333"/>
                        </a:cubicBezTo>
                        <a:lnTo>
                          <a:pt x="46196" y="1333"/>
                        </a:lnTo>
                        <a:lnTo>
                          <a:pt x="46292" y="0"/>
                        </a:lnTo>
                        <a:lnTo>
                          <a:pt x="47625" y="0"/>
                        </a:lnTo>
                        <a:lnTo>
                          <a:pt x="49625" y="0"/>
                        </a:lnTo>
                        <a:lnTo>
                          <a:pt x="49625" y="26384"/>
                        </a:lnTo>
                        <a:lnTo>
                          <a:pt x="48196" y="26384"/>
                        </a:lnTo>
                        <a:lnTo>
                          <a:pt x="46292" y="26384"/>
                        </a:lnTo>
                        <a:lnTo>
                          <a:pt x="46292" y="25051"/>
                        </a:lnTo>
                        <a:cubicBezTo>
                          <a:pt x="46292" y="20288"/>
                          <a:pt x="44863" y="15907"/>
                          <a:pt x="39719" y="9715"/>
                        </a:cubicBezTo>
                        <a:lnTo>
                          <a:pt x="39719" y="9715"/>
                        </a:lnTo>
                        <a:cubicBezTo>
                          <a:pt x="35909" y="5048"/>
                          <a:pt x="31052" y="3619"/>
                          <a:pt x="26956" y="3619"/>
                        </a:cubicBezTo>
                        <a:lnTo>
                          <a:pt x="26956" y="3619"/>
                        </a:lnTo>
                        <a:cubicBezTo>
                          <a:pt x="23717" y="3715"/>
                          <a:pt x="21908" y="4191"/>
                          <a:pt x="19717" y="7239"/>
                        </a:cubicBezTo>
                        <a:lnTo>
                          <a:pt x="19717" y="7239"/>
                        </a:lnTo>
                        <a:cubicBezTo>
                          <a:pt x="19050" y="8287"/>
                          <a:pt x="18574" y="10096"/>
                          <a:pt x="18669" y="11811"/>
                        </a:cubicBezTo>
                        <a:lnTo>
                          <a:pt x="18669" y="11811"/>
                        </a:lnTo>
                        <a:cubicBezTo>
                          <a:pt x="18574" y="20383"/>
                          <a:pt x="27242" y="21907"/>
                          <a:pt x="30480" y="22669"/>
                        </a:cubicBezTo>
                        <a:lnTo>
                          <a:pt x="30480" y="22669"/>
                        </a:lnTo>
                        <a:lnTo>
                          <a:pt x="34385" y="23622"/>
                        </a:lnTo>
                        <a:cubicBezTo>
                          <a:pt x="39148" y="24670"/>
                          <a:pt x="55626" y="27813"/>
                          <a:pt x="55626" y="44958"/>
                        </a:cubicBezTo>
                        <a:lnTo>
                          <a:pt x="55626" y="44958"/>
                        </a:lnTo>
                        <a:cubicBezTo>
                          <a:pt x="55626" y="50482"/>
                          <a:pt x="53626" y="56483"/>
                          <a:pt x="48578" y="61150"/>
                        </a:cubicBezTo>
                        <a:lnTo>
                          <a:pt x="48578" y="61150"/>
                        </a:lnTo>
                        <a:cubicBezTo>
                          <a:pt x="42863" y="66675"/>
                          <a:pt x="37624" y="68866"/>
                          <a:pt x="30004" y="68866"/>
                        </a:cubicBezTo>
                        <a:lnTo>
                          <a:pt x="30004" y="68866"/>
                        </a:lnTo>
                        <a:cubicBezTo>
                          <a:pt x="29813" y="68866"/>
                          <a:pt x="29718" y="68866"/>
                          <a:pt x="29623" y="68866"/>
                        </a:cubicBezTo>
                        <a:lnTo>
                          <a:pt x="29623" y="68866"/>
                        </a:lnTo>
                        <a:close/>
                        <a:moveTo>
                          <a:pt x="4953" y="14002"/>
                        </a:moveTo>
                        <a:cubicBezTo>
                          <a:pt x="3429" y="16669"/>
                          <a:pt x="2667" y="19717"/>
                          <a:pt x="2667" y="22669"/>
                        </a:cubicBezTo>
                        <a:lnTo>
                          <a:pt x="2667" y="22669"/>
                        </a:lnTo>
                        <a:cubicBezTo>
                          <a:pt x="2667" y="33528"/>
                          <a:pt x="11716" y="37909"/>
                          <a:pt x="20384" y="40386"/>
                        </a:cubicBezTo>
                        <a:lnTo>
                          <a:pt x="20384" y="40386"/>
                        </a:lnTo>
                        <a:lnTo>
                          <a:pt x="25146" y="41719"/>
                        </a:lnTo>
                        <a:cubicBezTo>
                          <a:pt x="30385" y="43148"/>
                          <a:pt x="40196" y="45720"/>
                          <a:pt x="40291" y="55531"/>
                        </a:cubicBezTo>
                        <a:lnTo>
                          <a:pt x="40291" y="55531"/>
                        </a:lnTo>
                        <a:cubicBezTo>
                          <a:pt x="40291" y="58483"/>
                          <a:pt x="39243" y="62675"/>
                          <a:pt x="36195" y="65437"/>
                        </a:cubicBezTo>
                        <a:lnTo>
                          <a:pt x="36195" y="65437"/>
                        </a:lnTo>
                        <a:cubicBezTo>
                          <a:pt x="39910" y="64579"/>
                          <a:pt x="42863" y="62675"/>
                          <a:pt x="46577" y="59246"/>
                        </a:cubicBezTo>
                        <a:lnTo>
                          <a:pt x="46577" y="59246"/>
                        </a:lnTo>
                        <a:cubicBezTo>
                          <a:pt x="50959" y="55054"/>
                          <a:pt x="52673" y="49816"/>
                          <a:pt x="52673" y="45053"/>
                        </a:cubicBezTo>
                        <a:lnTo>
                          <a:pt x="52673" y="45053"/>
                        </a:lnTo>
                        <a:cubicBezTo>
                          <a:pt x="52769" y="30290"/>
                          <a:pt x="38671" y="27718"/>
                          <a:pt x="33623" y="26479"/>
                        </a:cubicBezTo>
                        <a:lnTo>
                          <a:pt x="33623" y="26479"/>
                        </a:lnTo>
                        <a:lnTo>
                          <a:pt x="29718" y="25527"/>
                        </a:lnTo>
                        <a:cubicBezTo>
                          <a:pt x="26765" y="24860"/>
                          <a:pt x="15812" y="22955"/>
                          <a:pt x="15716" y="11906"/>
                        </a:cubicBezTo>
                        <a:lnTo>
                          <a:pt x="15716" y="11906"/>
                        </a:lnTo>
                        <a:cubicBezTo>
                          <a:pt x="15716" y="9811"/>
                          <a:pt x="16097" y="7525"/>
                          <a:pt x="17240" y="5715"/>
                        </a:cubicBezTo>
                        <a:lnTo>
                          <a:pt x="17240" y="5715"/>
                        </a:lnTo>
                        <a:cubicBezTo>
                          <a:pt x="17526" y="5334"/>
                          <a:pt x="17812" y="4858"/>
                          <a:pt x="18193" y="4477"/>
                        </a:cubicBezTo>
                        <a:lnTo>
                          <a:pt x="18193" y="4477"/>
                        </a:lnTo>
                        <a:cubicBezTo>
                          <a:pt x="12287" y="6572"/>
                          <a:pt x="6858" y="10573"/>
                          <a:pt x="4953" y="14002"/>
                        </a:cubicBezTo>
                        <a:lnTo>
                          <a:pt x="4953" y="14002"/>
                        </a:lnTo>
                        <a:close/>
                        <a:moveTo>
                          <a:pt x="6953" y="61627"/>
                        </a:moveTo>
                        <a:cubicBezTo>
                          <a:pt x="8858" y="61627"/>
                          <a:pt x="11335" y="62389"/>
                          <a:pt x="14097" y="63151"/>
                        </a:cubicBezTo>
                        <a:lnTo>
                          <a:pt x="14097" y="63151"/>
                        </a:lnTo>
                        <a:cubicBezTo>
                          <a:pt x="13145" y="62484"/>
                          <a:pt x="12287" y="61722"/>
                          <a:pt x="11335" y="60960"/>
                        </a:cubicBezTo>
                        <a:lnTo>
                          <a:pt x="11335" y="60960"/>
                        </a:lnTo>
                        <a:cubicBezTo>
                          <a:pt x="7906" y="57817"/>
                          <a:pt x="4953" y="53721"/>
                          <a:pt x="3143" y="49340"/>
                        </a:cubicBezTo>
                        <a:lnTo>
                          <a:pt x="3143" y="49340"/>
                        </a:lnTo>
                        <a:lnTo>
                          <a:pt x="3143" y="62865"/>
                        </a:lnTo>
                        <a:cubicBezTo>
                          <a:pt x="4191" y="62008"/>
                          <a:pt x="5429" y="61627"/>
                          <a:pt x="6668" y="61627"/>
                        </a:cubicBezTo>
                        <a:lnTo>
                          <a:pt x="6668" y="61627"/>
                        </a:lnTo>
                        <a:cubicBezTo>
                          <a:pt x="6763" y="61627"/>
                          <a:pt x="6858" y="61627"/>
                          <a:pt x="6953" y="61627"/>
                        </a:cubicBezTo>
                        <a:lnTo>
                          <a:pt x="6953" y="61627"/>
                        </a:lnTo>
                        <a:close/>
                        <a:moveTo>
                          <a:pt x="41720" y="8001"/>
                        </a:moveTo>
                        <a:cubicBezTo>
                          <a:pt x="43910" y="10573"/>
                          <a:pt x="45434" y="13049"/>
                          <a:pt x="46577" y="15335"/>
                        </a:cubicBezTo>
                        <a:lnTo>
                          <a:pt x="46577" y="15335"/>
                        </a:lnTo>
                        <a:lnTo>
                          <a:pt x="46577" y="5620"/>
                        </a:lnTo>
                        <a:cubicBezTo>
                          <a:pt x="45149" y="6477"/>
                          <a:pt x="43434" y="6667"/>
                          <a:pt x="42005" y="6667"/>
                        </a:cubicBezTo>
                        <a:lnTo>
                          <a:pt x="42005" y="6667"/>
                        </a:lnTo>
                        <a:cubicBezTo>
                          <a:pt x="41434" y="6667"/>
                          <a:pt x="40862" y="6667"/>
                          <a:pt x="40291" y="6572"/>
                        </a:cubicBezTo>
                        <a:lnTo>
                          <a:pt x="40291" y="6572"/>
                        </a:lnTo>
                        <a:cubicBezTo>
                          <a:pt x="40767" y="6953"/>
                          <a:pt x="41243" y="7429"/>
                          <a:pt x="41720" y="8001"/>
                        </a:cubicBezTo>
                        <a:lnTo>
                          <a:pt x="41720" y="800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5014" name="Graphic 1">
              <a:extLst>
                <a:ext uri="{FF2B5EF4-FFF2-40B4-BE49-F238E27FC236}">
                  <a16:creationId xmlns:a16="http://schemas.microsoft.com/office/drawing/2014/main" id="{2FCCCBFE-9F26-47A8-9899-D64714B2AEA6}"/>
                </a:ext>
              </a:extLst>
            </p:cNvPr>
            <p:cNvGrpSpPr/>
            <p:nvPr/>
          </p:nvGrpSpPr>
          <p:grpSpPr>
            <a:xfrm>
              <a:off x="11079953" y="4867674"/>
              <a:ext cx="1660960" cy="1516279"/>
              <a:chOff x="6961726" y="4988567"/>
              <a:chExt cx="1161287" cy="1060132"/>
            </a:xfrm>
            <a:solidFill>
              <a:schemeClr val="accent1"/>
            </a:solidFill>
          </p:grpSpPr>
          <p:grpSp>
            <p:nvGrpSpPr>
              <p:cNvPr id="16577" name="Graphic 1">
                <a:extLst>
                  <a:ext uri="{FF2B5EF4-FFF2-40B4-BE49-F238E27FC236}">
                    <a16:creationId xmlns:a16="http://schemas.microsoft.com/office/drawing/2014/main" id="{073BD5A4-F5D8-48A1-8E2C-F0384AE09A85}"/>
                  </a:ext>
                </a:extLst>
              </p:cNvPr>
              <p:cNvGrpSpPr/>
              <p:nvPr/>
            </p:nvGrpSpPr>
            <p:grpSpPr>
              <a:xfrm>
                <a:off x="7418164" y="5078769"/>
                <a:ext cx="201168" cy="155924"/>
                <a:chOff x="7418164" y="5078769"/>
                <a:chExt cx="201168" cy="155924"/>
              </a:xfrm>
              <a:solidFill>
                <a:schemeClr val="accent1"/>
              </a:solidFill>
            </p:grpSpPr>
            <p:sp>
              <p:nvSpPr>
                <p:cNvPr id="16798" name="Freeform: Shape 16797">
                  <a:extLst>
                    <a:ext uri="{FF2B5EF4-FFF2-40B4-BE49-F238E27FC236}">
                      <a16:creationId xmlns:a16="http://schemas.microsoft.com/office/drawing/2014/main" id="{84189CD2-9FD0-42E9-AE5D-16BEB980DA92}"/>
                    </a:ext>
                  </a:extLst>
                </p:cNvPr>
                <p:cNvSpPr/>
                <p:nvPr/>
              </p:nvSpPr>
              <p:spPr>
                <a:xfrm>
                  <a:off x="7418831" y="5078769"/>
                  <a:ext cx="200501" cy="153924"/>
                </a:xfrm>
                <a:custGeom>
                  <a:avLst/>
                  <a:gdLst>
                    <a:gd name="connsiteX0" fmla="*/ 0 w 200501"/>
                    <a:gd name="connsiteY0" fmla="*/ 0 h 153924"/>
                    <a:gd name="connsiteX1" fmla="*/ 200501 w 200501"/>
                    <a:gd name="connsiteY1" fmla="*/ 0 h 153924"/>
                    <a:gd name="connsiteX2" fmla="*/ 200501 w 200501"/>
                    <a:gd name="connsiteY2" fmla="*/ 153924 h 153924"/>
                    <a:gd name="connsiteX3" fmla="*/ 0 w 200501"/>
                    <a:gd name="connsiteY3" fmla="*/ 153924 h 153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501" h="153924">
                      <a:moveTo>
                        <a:pt x="0" y="0"/>
                      </a:moveTo>
                      <a:lnTo>
                        <a:pt x="200501" y="0"/>
                      </a:lnTo>
                      <a:lnTo>
                        <a:pt x="200501" y="153924"/>
                      </a:lnTo>
                      <a:lnTo>
                        <a:pt x="0" y="153924"/>
                      </a:lnTo>
                      <a:close/>
                    </a:path>
                  </a:pathLst>
                </a:custGeom>
                <a:solidFill>
                  <a:srgbClr val="E84E0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99" name="Freeform: Shape 16798">
                  <a:extLst>
                    <a:ext uri="{FF2B5EF4-FFF2-40B4-BE49-F238E27FC236}">
                      <a16:creationId xmlns:a16="http://schemas.microsoft.com/office/drawing/2014/main" id="{6FAEFBCB-90BB-4362-96F0-EAAD0F7B86D1}"/>
                    </a:ext>
                  </a:extLst>
                </p:cNvPr>
                <p:cNvSpPr/>
                <p:nvPr/>
              </p:nvSpPr>
              <p:spPr>
                <a:xfrm>
                  <a:off x="7515891" y="5079054"/>
                  <a:ext cx="6381" cy="155638"/>
                </a:xfrm>
                <a:custGeom>
                  <a:avLst/>
                  <a:gdLst>
                    <a:gd name="connsiteX0" fmla="*/ 6382 w 6381"/>
                    <a:gd name="connsiteY0" fmla="*/ 155638 h 155638"/>
                    <a:gd name="connsiteX1" fmla="*/ 0 w 6381"/>
                    <a:gd name="connsiteY1" fmla="*/ 155638 h 155638"/>
                    <a:gd name="connsiteX2" fmla="*/ 0 w 6381"/>
                    <a:gd name="connsiteY2" fmla="*/ 0 h 155638"/>
                    <a:gd name="connsiteX3" fmla="*/ 6382 w 6381"/>
                    <a:gd name="connsiteY3" fmla="*/ 0 h 155638"/>
                    <a:gd name="connsiteX4" fmla="*/ 6382 w 6381"/>
                    <a:gd name="connsiteY4" fmla="*/ 155638 h 155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81" h="155638">
                      <a:moveTo>
                        <a:pt x="6382" y="155638"/>
                      </a:moveTo>
                      <a:lnTo>
                        <a:pt x="0" y="155638"/>
                      </a:lnTo>
                      <a:lnTo>
                        <a:pt x="0" y="0"/>
                      </a:lnTo>
                      <a:lnTo>
                        <a:pt x="6382" y="0"/>
                      </a:lnTo>
                      <a:lnTo>
                        <a:pt x="6382" y="1556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00" name="Freeform: Shape 16799">
                  <a:extLst>
                    <a:ext uri="{FF2B5EF4-FFF2-40B4-BE49-F238E27FC236}">
                      <a16:creationId xmlns:a16="http://schemas.microsoft.com/office/drawing/2014/main" id="{E71899A6-A1CA-43B6-B352-DED260EA0046}"/>
                    </a:ext>
                  </a:extLst>
                </p:cNvPr>
                <p:cNvSpPr/>
                <p:nvPr/>
              </p:nvSpPr>
              <p:spPr>
                <a:xfrm>
                  <a:off x="7418164" y="5153730"/>
                  <a:ext cx="200691" cy="6381"/>
                </a:xfrm>
                <a:custGeom>
                  <a:avLst/>
                  <a:gdLst>
                    <a:gd name="connsiteX0" fmla="*/ 200692 w 200691"/>
                    <a:gd name="connsiteY0" fmla="*/ 6382 h 6381"/>
                    <a:gd name="connsiteX1" fmla="*/ 0 w 200691"/>
                    <a:gd name="connsiteY1" fmla="*/ 6382 h 6381"/>
                    <a:gd name="connsiteX2" fmla="*/ 0 w 200691"/>
                    <a:gd name="connsiteY2" fmla="*/ 0 h 6381"/>
                    <a:gd name="connsiteX3" fmla="*/ 200692 w 200691"/>
                    <a:gd name="connsiteY3" fmla="*/ 0 h 6381"/>
                    <a:gd name="connsiteX4" fmla="*/ 200692 w 200691"/>
                    <a:gd name="connsiteY4" fmla="*/ 6382 h 6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691" h="6381">
                      <a:moveTo>
                        <a:pt x="200692" y="6382"/>
                      </a:moveTo>
                      <a:lnTo>
                        <a:pt x="0" y="6382"/>
                      </a:lnTo>
                      <a:lnTo>
                        <a:pt x="0" y="0"/>
                      </a:lnTo>
                      <a:lnTo>
                        <a:pt x="200692" y="0"/>
                      </a:lnTo>
                      <a:lnTo>
                        <a:pt x="200692" y="63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01" name="Freeform: Shape 16800">
                  <a:extLst>
                    <a:ext uri="{FF2B5EF4-FFF2-40B4-BE49-F238E27FC236}">
                      <a16:creationId xmlns:a16="http://schemas.microsoft.com/office/drawing/2014/main" id="{22A2E58D-E22D-4230-92DE-B9CC320E32C3}"/>
                    </a:ext>
                  </a:extLst>
                </p:cNvPr>
                <p:cNvSpPr/>
                <p:nvPr/>
              </p:nvSpPr>
              <p:spPr>
                <a:xfrm>
                  <a:off x="7467694" y="5138388"/>
                  <a:ext cx="50782" cy="27348"/>
                </a:xfrm>
                <a:custGeom>
                  <a:avLst/>
                  <a:gdLst>
                    <a:gd name="connsiteX0" fmla="*/ 3048 w 50782"/>
                    <a:gd name="connsiteY0" fmla="*/ 22963 h 27348"/>
                    <a:gd name="connsiteX1" fmla="*/ 0 w 50782"/>
                    <a:gd name="connsiteY1" fmla="*/ 14676 h 27348"/>
                    <a:gd name="connsiteX2" fmla="*/ 0 w 50782"/>
                    <a:gd name="connsiteY2" fmla="*/ 14676 h 27348"/>
                    <a:gd name="connsiteX3" fmla="*/ 476 w 50782"/>
                    <a:gd name="connsiteY3" fmla="*/ 11057 h 27348"/>
                    <a:gd name="connsiteX4" fmla="*/ 476 w 50782"/>
                    <a:gd name="connsiteY4" fmla="*/ 11057 h 27348"/>
                    <a:gd name="connsiteX5" fmla="*/ 15144 w 50782"/>
                    <a:gd name="connsiteY5" fmla="*/ 8 h 27348"/>
                    <a:gd name="connsiteX6" fmla="*/ 15144 w 50782"/>
                    <a:gd name="connsiteY6" fmla="*/ 8 h 27348"/>
                    <a:gd name="connsiteX7" fmla="*/ 49911 w 50782"/>
                    <a:gd name="connsiteY7" fmla="*/ 15629 h 27348"/>
                    <a:gd name="connsiteX8" fmla="*/ 49911 w 50782"/>
                    <a:gd name="connsiteY8" fmla="*/ 15629 h 27348"/>
                    <a:gd name="connsiteX9" fmla="*/ 48577 w 50782"/>
                    <a:gd name="connsiteY9" fmla="*/ 17343 h 27348"/>
                    <a:gd name="connsiteX10" fmla="*/ 49911 w 50782"/>
                    <a:gd name="connsiteY10" fmla="*/ 15629 h 27348"/>
                    <a:gd name="connsiteX11" fmla="*/ 50768 w 50782"/>
                    <a:gd name="connsiteY11" fmla="*/ 17629 h 27348"/>
                    <a:gd name="connsiteX12" fmla="*/ 50768 w 50782"/>
                    <a:gd name="connsiteY12" fmla="*/ 17629 h 27348"/>
                    <a:gd name="connsiteX13" fmla="*/ 49435 w 50782"/>
                    <a:gd name="connsiteY13" fmla="*/ 19343 h 27348"/>
                    <a:gd name="connsiteX14" fmla="*/ 49435 w 50782"/>
                    <a:gd name="connsiteY14" fmla="*/ 19343 h 27348"/>
                    <a:gd name="connsiteX15" fmla="*/ 16287 w 50782"/>
                    <a:gd name="connsiteY15" fmla="*/ 27344 h 27348"/>
                    <a:gd name="connsiteX16" fmla="*/ 16287 w 50782"/>
                    <a:gd name="connsiteY16" fmla="*/ 27344 h 27348"/>
                    <a:gd name="connsiteX17" fmla="*/ 16193 w 50782"/>
                    <a:gd name="connsiteY17" fmla="*/ 27344 h 27348"/>
                    <a:gd name="connsiteX18" fmla="*/ 16193 w 50782"/>
                    <a:gd name="connsiteY18" fmla="*/ 27344 h 27348"/>
                    <a:gd name="connsiteX19" fmla="*/ 3048 w 50782"/>
                    <a:gd name="connsiteY19" fmla="*/ 22963 h 27348"/>
                    <a:gd name="connsiteX20" fmla="*/ 3048 w 50782"/>
                    <a:gd name="connsiteY20" fmla="*/ 22963 h 27348"/>
                    <a:gd name="connsiteX21" fmla="*/ 15144 w 50782"/>
                    <a:gd name="connsiteY21" fmla="*/ 4294 h 27348"/>
                    <a:gd name="connsiteX22" fmla="*/ 4572 w 50782"/>
                    <a:gd name="connsiteY22" fmla="*/ 12390 h 27348"/>
                    <a:gd name="connsiteX23" fmla="*/ 4572 w 50782"/>
                    <a:gd name="connsiteY23" fmla="*/ 12390 h 27348"/>
                    <a:gd name="connsiteX24" fmla="*/ 4476 w 50782"/>
                    <a:gd name="connsiteY24" fmla="*/ 12962 h 27348"/>
                    <a:gd name="connsiteX25" fmla="*/ 4476 w 50782"/>
                    <a:gd name="connsiteY25" fmla="*/ 12962 h 27348"/>
                    <a:gd name="connsiteX26" fmla="*/ 4286 w 50782"/>
                    <a:gd name="connsiteY26" fmla="*/ 14771 h 27348"/>
                    <a:gd name="connsiteX27" fmla="*/ 4286 w 50782"/>
                    <a:gd name="connsiteY27" fmla="*/ 14771 h 27348"/>
                    <a:gd name="connsiteX28" fmla="*/ 6191 w 50782"/>
                    <a:gd name="connsiteY28" fmla="*/ 20105 h 27348"/>
                    <a:gd name="connsiteX29" fmla="*/ 6191 w 50782"/>
                    <a:gd name="connsiteY29" fmla="*/ 20105 h 27348"/>
                    <a:gd name="connsiteX30" fmla="*/ 16383 w 50782"/>
                    <a:gd name="connsiteY30" fmla="*/ 23249 h 27348"/>
                    <a:gd name="connsiteX31" fmla="*/ 16383 w 50782"/>
                    <a:gd name="connsiteY31" fmla="*/ 23249 h 27348"/>
                    <a:gd name="connsiteX32" fmla="*/ 44196 w 50782"/>
                    <a:gd name="connsiteY32" fmla="*/ 16867 h 27348"/>
                    <a:gd name="connsiteX33" fmla="*/ 44196 w 50782"/>
                    <a:gd name="connsiteY33" fmla="*/ 16867 h 27348"/>
                    <a:gd name="connsiteX34" fmla="*/ 36100 w 50782"/>
                    <a:gd name="connsiteY34" fmla="*/ 11628 h 27348"/>
                    <a:gd name="connsiteX35" fmla="*/ 36100 w 50782"/>
                    <a:gd name="connsiteY35" fmla="*/ 11628 h 27348"/>
                    <a:gd name="connsiteX36" fmla="*/ 15240 w 50782"/>
                    <a:gd name="connsiteY36" fmla="*/ 4294 h 27348"/>
                    <a:gd name="connsiteX37" fmla="*/ 15240 w 50782"/>
                    <a:gd name="connsiteY37" fmla="*/ 4294 h 27348"/>
                    <a:gd name="connsiteX38" fmla="*/ 15144 w 50782"/>
                    <a:gd name="connsiteY38" fmla="*/ 4294 h 27348"/>
                    <a:gd name="connsiteX39" fmla="*/ 15144 w 50782"/>
                    <a:gd name="connsiteY39" fmla="*/ 4294 h 27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0782" h="27348">
                      <a:moveTo>
                        <a:pt x="3048" y="22963"/>
                      </a:moveTo>
                      <a:cubicBezTo>
                        <a:pt x="571" y="20296"/>
                        <a:pt x="0" y="17057"/>
                        <a:pt x="0" y="14676"/>
                      </a:cubicBezTo>
                      <a:lnTo>
                        <a:pt x="0" y="14676"/>
                      </a:lnTo>
                      <a:cubicBezTo>
                        <a:pt x="0" y="12676"/>
                        <a:pt x="476" y="11247"/>
                        <a:pt x="476" y="11057"/>
                      </a:cubicBezTo>
                      <a:lnTo>
                        <a:pt x="476" y="11057"/>
                      </a:lnTo>
                      <a:cubicBezTo>
                        <a:pt x="2667" y="3151"/>
                        <a:pt x="8763" y="-183"/>
                        <a:pt x="15144" y="8"/>
                      </a:cubicBezTo>
                      <a:lnTo>
                        <a:pt x="15144" y="8"/>
                      </a:lnTo>
                      <a:cubicBezTo>
                        <a:pt x="30480" y="198"/>
                        <a:pt x="49720" y="15629"/>
                        <a:pt x="49911" y="15629"/>
                      </a:cubicBezTo>
                      <a:lnTo>
                        <a:pt x="49911" y="15629"/>
                      </a:lnTo>
                      <a:lnTo>
                        <a:pt x="48577" y="17343"/>
                      </a:lnTo>
                      <a:lnTo>
                        <a:pt x="49911" y="15629"/>
                      </a:lnTo>
                      <a:cubicBezTo>
                        <a:pt x="50482" y="16105"/>
                        <a:pt x="50863" y="16867"/>
                        <a:pt x="50768" y="17629"/>
                      </a:cubicBezTo>
                      <a:lnTo>
                        <a:pt x="50768" y="17629"/>
                      </a:lnTo>
                      <a:cubicBezTo>
                        <a:pt x="50673" y="18391"/>
                        <a:pt x="50102" y="19058"/>
                        <a:pt x="49435" y="19343"/>
                      </a:cubicBezTo>
                      <a:lnTo>
                        <a:pt x="49435" y="19343"/>
                      </a:lnTo>
                      <a:cubicBezTo>
                        <a:pt x="34100" y="25154"/>
                        <a:pt x="23717" y="27344"/>
                        <a:pt x="16287" y="27344"/>
                      </a:cubicBezTo>
                      <a:lnTo>
                        <a:pt x="16287" y="27344"/>
                      </a:lnTo>
                      <a:cubicBezTo>
                        <a:pt x="16193" y="27344"/>
                        <a:pt x="16193" y="27344"/>
                        <a:pt x="16193" y="27344"/>
                      </a:cubicBezTo>
                      <a:lnTo>
                        <a:pt x="16193" y="27344"/>
                      </a:lnTo>
                      <a:cubicBezTo>
                        <a:pt x="9716" y="27440"/>
                        <a:pt x="5525" y="25630"/>
                        <a:pt x="3048" y="22963"/>
                      </a:cubicBezTo>
                      <a:lnTo>
                        <a:pt x="3048" y="22963"/>
                      </a:lnTo>
                      <a:close/>
                      <a:moveTo>
                        <a:pt x="15144" y="4294"/>
                      </a:moveTo>
                      <a:cubicBezTo>
                        <a:pt x="10096" y="4484"/>
                        <a:pt x="6572" y="6104"/>
                        <a:pt x="4572" y="12390"/>
                      </a:cubicBezTo>
                      <a:lnTo>
                        <a:pt x="4572" y="12390"/>
                      </a:lnTo>
                      <a:cubicBezTo>
                        <a:pt x="4572" y="12390"/>
                        <a:pt x="4476" y="12581"/>
                        <a:pt x="4476" y="12962"/>
                      </a:cubicBezTo>
                      <a:lnTo>
                        <a:pt x="4476" y="12962"/>
                      </a:lnTo>
                      <a:cubicBezTo>
                        <a:pt x="4476" y="13438"/>
                        <a:pt x="4286" y="14105"/>
                        <a:pt x="4286" y="14771"/>
                      </a:cubicBezTo>
                      <a:lnTo>
                        <a:pt x="4286" y="14771"/>
                      </a:lnTo>
                      <a:cubicBezTo>
                        <a:pt x="4286" y="16486"/>
                        <a:pt x="4667" y="18486"/>
                        <a:pt x="6191" y="20105"/>
                      </a:cubicBezTo>
                      <a:lnTo>
                        <a:pt x="6191" y="20105"/>
                      </a:lnTo>
                      <a:cubicBezTo>
                        <a:pt x="7715" y="21725"/>
                        <a:pt x="10573" y="23249"/>
                        <a:pt x="16383" y="23249"/>
                      </a:cubicBezTo>
                      <a:lnTo>
                        <a:pt x="16383" y="23249"/>
                      </a:lnTo>
                      <a:cubicBezTo>
                        <a:pt x="22288" y="23249"/>
                        <a:pt x="31337" y="21534"/>
                        <a:pt x="44196" y="16867"/>
                      </a:cubicBezTo>
                      <a:lnTo>
                        <a:pt x="44196" y="16867"/>
                      </a:lnTo>
                      <a:cubicBezTo>
                        <a:pt x="42196" y="15438"/>
                        <a:pt x="39338" y="13533"/>
                        <a:pt x="36100" y="11628"/>
                      </a:cubicBezTo>
                      <a:lnTo>
                        <a:pt x="36100" y="11628"/>
                      </a:lnTo>
                      <a:cubicBezTo>
                        <a:pt x="29623" y="7913"/>
                        <a:pt x="21527" y="4294"/>
                        <a:pt x="15240" y="4294"/>
                      </a:cubicBezTo>
                      <a:lnTo>
                        <a:pt x="15240" y="4294"/>
                      </a:lnTo>
                      <a:cubicBezTo>
                        <a:pt x="15240" y="4294"/>
                        <a:pt x="15144" y="4294"/>
                        <a:pt x="15144" y="4294"/>
                      </a:cubicBezTo>
                      <a:lnTo>
                        <a:pt x="15144" y="429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02" name="Freeform: Shape 16801">
                  <a:extLst>
                    <a:ext uri="{FF2B5EF4-FFF2-40B4-BE49-F238E27FC236}">
                      <a16:creationId xmlns:a16="http://schemas.microsoft.com/office/drawing/2014/main" id="{287E47C4-04A6-4311-8101-540BFD195508}"/>
                    </a:ext>
                  </a:extLst>
                </p:cNvPr>
                <p:cNvSpPr/>
                <p:nvPr/>
              </p:nvSpPr>
              <p:spPr>
                <a:xfrm>
                  <a:off x="7478386" y="5152611"/>
                  <a:ext cx="43695" cy="42933"/>
                </a:xfrm>
                <a:custGeom>
                  <a:avLst/>
                  <a:gdLst>
                    <a:gd name="connsiteX0" fmla="*/ 643 w 43695"/>
                    <a:gd name="connsiteY0" fmla="*/ 42267 h 42933"/>
                    <a:gd name="connsiteX1" fmla="*/ 643 w 43695"/>
                    <a:gd name="connsiteY1" fmla="*/ 39219 h 42933"/>
                    <a:gd name="connsiteX2" fmla="*/ 643 w 43695"/>
                    <a:gd name="connsiteY2" fmla="*/ 39219 h 42933"/>
                    <a:gd name="connsiteX3" fmla="*/ 40172 w 43695"/>
                    <a:gd name="connsiteY3" fmla="*/ 643 h 42933"/>
                    <a:gd name="connsiteX4" fmla="*/ 43124 w 43695"/>
                    <a:gd name="connsiteY4" fmla="*/ 643 h 42933"/>
                    <a:gd name="connsiteX5" fmla="*/ 43124 w 43695"/>
                    <a:gd name="connsiteY5" fmla="*/ 643 h 42933"/>
                    <a:gd name="connsiteX6" fmla="*/ 43124 w 43695"/>
                    <a:gd name="connsiteY6" fmla="*/ 3691 h 42933"/>
                    <a:gd name="connsiteX7" fmla="*/ 43124 w 43695"/>
                    <a:gd name="connsiteY7" fmla="*/ 3691 h 42933"/>
                    <a:gd name="connsiteX8" fmla="*/ 3596 w 43695"/>
                    <a:gd name="connsiteY8" fmla="*/ 42362 h 42933"/>
                    <a:gd name="connsiteX9" fmla="*/ 2167 w 43695"/>
                    <a:gd name="connsiteY9" fmla="*/ 42934 h 42933"/>
                    <a:gd name="connsiteX10" fmla="*/ 2167 w 43695"/>
                    <a:gd name="connsiteY10" fmla="*/ 42934 h 42933"/>
                    <a:gd name="connsiteX11" fmla="*/ 643 w 43695"/>
                    <a:gd name="connsiteY11" fmla="*/ 42267 h 42933"/>
                    <a:gd name="connsiteX12" fmla="*/ 643 w 43695"/>
                    <a:gd name="connsiteY12" fmla="*/ 42267 h 42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3695" h="42933">
                      <a:moveTo>
                        <a:pt x="643" y="42267"/>
                      </a:moveTo>
                      <a:cubicBezTo>
                        <a:pt x="-214" y="41410"/>
                        <a:pt x="-214" y="40076"/>
                        <a:pt x="643" y="39219"/>
                      </a:cubicBezTo>
                      <a:lnTo>
                        <a:pt x="643" y="39219"/>
                      </a:lnTo>
                      <a:lnTo>
                        <a:pt x="40172" y="643"/>
                      </a:lnTo>
                      <a:cubicBezTo>
                        <a:pt x="41029" y="-214"/>
                        <a:pt x="42363" y="-214"/>
                        <a:pt x="43124" y="643"/>
                      </a:cubicBezTo>
                      <a:lnTo>
                        <a:pt x="43124" y="643"/>
                      </a:lnTo>
                      <a:cubicBezTo>
                        <a:pt x="43886" y="1500"/>
                        <a:pt x="43886" y="2834"/>
                        <a:pt x="43124" y="3691"/>
                      </a:cubicBezTo>
                      <a:lnTo>
                        <a:pt x="43124" y="3691"/>
                      </a:lnTo>
                      <a:lnTo>
                        <a:pt x="3596" y="42362"/>
                      </a:lnTo>
                      <a:cubicBezTo>
                        <a:pt x="3214" y="42743"/>
                        <a:pt x="2643" y="42934"/>
                        <a:pt x="2167" y="42934"/>
                      </a:cubicBezTo>
                      <a:lnTo>
                        <a:pt x="2167" y="42934"/>
                      </a:lnTo>
                      <a:cubicBezTo>
                        <a:pt x="1595" y="42934"/>
                        <a:pt x="1024" y="42743"/>
                        <a:pt x="643" y="42267"/>
                      </a:cubicBezTo>
                      <a:lnTo>
                        <a:pt x="643" y="422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03" name="Freeform: Shape 16802">
                  <a:extLst>
                    <a:ext uri="{FF2B5EF4-FFF2-40B4-BE49-F238E27FC236}">
                      <a16:creationId xmlns:a16="http://schemas.microsoft.com/office/drawing/2014/main" id="{4F4F30C1-DFB6-410B-9BDF-F61FFEEAF9D5}"/>
                    </a:ext>
                  </a:extLst>
                </p:cNvPr>
                <p:cNvSpPr/>
                <p:nvPr/>
              </p:nvSpPr>
              <p:spPr>
                <a:xfrm>
                  <a:off x="7520349" y="5138489"/>
                  <a:ext cx="50786" cy="27338"/>
                </a:xfrm>
                <a:custGeom>
                  <a:avLst/>
                  <a:gdLst>
                    <a:gd name="connsiteX0" fmla="*/ 34498 w 50786"/>
                    <a:gd name="connsiteY0" fmla="*/ 27339 h 27338"/>
                    <a:gd name="connsiteX1" fmla="*/ 1352 w 50786"/>
                    <a:gd name="connsiteY1" fmla="*/ 19338 h 27338"/>
                    <a:gd name="connsiteX2" fmla="*/ 1352 w 50786"/>
                    <a:gd name="connsiteY2" fmla="*/ 19338 h 27338"/>
                    <a:gd name="connsiteX3" fmla="*/ 2114 w 50786"/>
                    <a:gd name="connsiteY3" fmla="*/ 17337 h 27338"/>
                    <a:gd name="connsiteX4" fmla="*/ 3352 w 50786"/>
                    <a:gd name="connsiteY4" fmla="*/ 18957 h 27338"/>
                    <a:gd name="connsiteX5" fmla="*/ 2114 w 50786"/>
                    <a:gd name="connsiteY5" fmla="*/ 17337 h 27338"/>
                    <a:gd name="connsiteX6" fmla="*/ 1352 w 50786"/>
                    <a:gd name="connsiteY6" fmla="*/ 19338 h 27338"/>
                    <a:gd name="connsiteX7" fmla="*/ 18 w 50786"/>
                    <a:gd name="connsiteY7" fmla="*/ 17623 h 27338"/>
                    <a:gd name="connsiteX8" fmla="*/ 18 w 50786"/>
                    <a:gd name="connsiteY8" fmla="*/ 17623 h 27338"/>
                    <a:gd name="connsiteX9" fmla="*/ 780 w 50786"/>
                    <a:gd name="connsiteY9" fmla="*/ 15623 h 27338"/>
                    <a:gd name="connsiteX10" fmla="*/ 780 w 50786"/>
                    <a:gd name="connsiteY10" fmla="*/ 15623 h 27338"/>
                    <a:gd name="connsiteX11" fmla="*/ 35642 w 50786"/>
                    <a:gd name="connsiteY11" fmla="*/ 2 h 27338"/>
                    <a:gd name="connsiteX12" fmla="*/ 35642 w 50786"/>
                    <a:gd name="connsiteY12" fmla="*/ 2 h 27338"/>
                    <a:gd name="connsiteX13" fmla="*/ 50310 w 50786"/>
                    <a:gd name="connsiteY13" fmla="*/ 11051 h 27338"/>
                    <a:gd name="connsiteX14" fmla="*/ 50310 w 50786"/>
                    <a:gd name="connsiteY14" fmla="*/ 11051 h 27338"/>
                    <a:gd name="connsiteX15" fmla="*/ 50786 w 50786"/>
                    <a:gd name="connsiteY15" fmla="*/ 14766 h 27338"/>
                    <a:gd name="connsiteX16" fmla="*/ 50786 w 50786"/>
                    <a:gd name="connsiteY16" fmla="*/ 14766 h 27338"/>
                    <a:gd name="connsiteX17" fmla="*/ 47738 w 50786"/>
                    <a:gd name="connsiteY17" fmla="*/ 22957 h 27338"/>
                    <a:gd name="connsiteX18" fmla="*/ 47738 w 50786"/>
                    <a:gd name="connsiteY18" fmla="*/ 22957 h 27338"/>
                    <a:gd name="connsiteX19" fmla="*/ 34498 w 50786"/>
                    <a:gd name="connsiteY19" fmla="*/ 27339 h 27338"/>
                    <a:gd name="connsiteX20" fmla="*/ 34498 w 50786"/>
                    <a:gd name="connsiteY20" fmla="*/ 27339 h 27338"/>
                    <a:gd name="connsiteX21" fmla="*/ 34498 w 50786"/>
                    <a:gd name="connsiteY21" fmla="*/ 27339 h 27338"/>
                    <a:gd name="connsiteX22" fmla="*/ 34498 w 50786"/>
                    <a:gd name="connsiteY22" fmla="*/ 27339 h 27338"/>
                    <a:gd name="connsiteX23" fmla="*/ 34498 w 50786"/>
                    <a:gd name="connsiteY23" fmla="*/ 23148 h 27338"/>
                    <a:gd name="connsiteX24" fmla="*/ 44595 w 50786"/>
                    <a:gd name="connsiteY24" fmla="*/ 20004 h 27338"/>
                    <a:gd name="connsiteX25" fmla="*/ 44595 w 50786"/>
                    <a:gd name="connsiteY25" fmla="*/ 20004 h 27338"/>
                    <a:gd name="connsiteX26" fmla="*/ 46500 w 50786"/>
                    <a:gd name="connsiteY26" fmla="*/ 14766 h 27338"/>
                    <a:gd name="connsiteX27" fmla="*/ 46500 w 50786"/>
                    <a:gd name="connsiteY27" fmla="*/ 14766 h 27338"/>
                    <a:gd name="connsiteX28" fmla="*/ 46310 w 50786"/>
                    <a:gd name="connsiteY28" fmla="*/ 12861 h 27338"/>
                    <a:gd name="connsiteX29" fmla="*/ 46310 w 50786"/>
                    <a:gd name="connsiteY29" fmla="*/ 12861 h 27338"/>
                    <a:gd name="connsiteX30" fmla="*/ 46215 w 50786"/>
                    <a:gd name="connsiteY30" fmla="*/ 12289 h 27338"/>
                    <a:gd name="connsiteX31" fmla="*/ 46215 w 50786"/>
                    <a:gd name="connsiteY31" fmla="*/ 12289 h 27338"/>
                    <a:gd name="connsiteX32" fmla="*/ 35642 w 50786"/>
                    <a:gd name="connsiteY32" fmla="*/ 4193 h 27338"/>
                    <a:gd name="connsiteX33" fmla="*/ 35642 w 50786"/>
                    <a:gd name="connsiteY33" fmla="*/ 4193 h 27338"/>
                    <a:gd name="connsiteX34" fmla="*/ 14687 w 50786"/>
                    <a:gd name="connsiteY34" fmla="*/ 11527 h 27338"/>
                    <a:gd name="connsiteX35" fmla="*/ 14687 w 50786"/>
                    <a:gd name="connsiteY35" fmla="*/ 11527 h 27338"/>
                    <a:gd name="connsiteX36" fmla="*/ 6590 w 50786"/>
                    <a:gd name="connsiteY36" fmla="*/ 16766 h 27338"/>
                    <a:gd name="connsiteX37" fmla="*/ 6590 w 50786"/>
                    <a:gd name="connsiteY37" fmla="*/ 16766 h 27338"/>
                    <a:gd name="connsiteX38" fmla="*/ 34498 w 50786"/>
                    <a:gd name="connsiteY38" fmla="*/ 23148 h 27338"/>
                    <a:gd name="connsiteX39" fmla="*/ 34498 w 50786"/>
                    <a:gd name="connsiteY39" fmla="*/ 23148 h 27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0786" h="27338">
                      <a:moveTo>
                        <a:pt x="34498" y="27339"/>
                      </a:moveTo>
                      <a:cubicBezTo>
                        <a:pt x="27069" y="27339"/>
                        <a:pt x="16687" y="25243"/>
                        <a:pt x="1352" y="19338"/>
                      </a:cubicBezTo>
                      <a:lnTo>
                        <a:pt x="1352" y="19338"/>
                      </a:lnTo>
                      <a:lnTo>
                        <a:pt x="2114" y="17337"/>
                      </a:lnTo>
                      <a:lnTo>
                        <a:pt x="3352" y="18957"/>
                      </a:lnTo>
                      <a:lnTo>
                        <a:pt x="2114" y="17337"/>
                      </a:lnTo>
                      <a:lnTo>
                        <a:pt x="1352" y="19338"/>
                      </a:lnTo>
                      <a:cubicBezTo>
                        <a:pt x="589" y="19052"/>
                        <a:pt x="113" y="18385"/>
                        <a:pt x="18" y="17623"/>
                      </a:cubicBezTo>
                      <a:lnTo>
                        <a:pt x="18" y="17623"/>
                      </a:lnTo>
                      <a:cubicBezTo>
                        <a:pt x="-77" y="16861"/>
                        <a:pt x="209" y="16099"/>
                        <a:pt x="780" y="15623"/>
                      </a:cubicBezTo>
                      <a:lnTo>
                        <a:pt x="780" y="15623"/>
                      </a:lnTo>
                      <a:cubicBezTo>
                        <a:pt x="971" y="15623"/>
                        <a:pt x="20306" y="97"/>
                        <a:pt x="35642" y="2"/>
                      </a:cubicBezTo>
                      <a:lnTo>
                        <a:pt x="35642" y="2"/>
                      </a:lnTo>
                      <a:cubicBezTo>
                        <a:pt x="41928" y="-93"/>
                        <a:pt x="47929" y="3240"/>
                        <a:pt x="50310" y="11051"/>
                      </a:cubicBezTo>
                      <a:lnTo>
                        <a:pt x="50310" y="11051"/>
                      </a:lnTo>
                      <a:cubicBezTo>
                        <a:pt x="50310" y="11241"/>
                        <a:pt x="50786" y="12670"/>
                        <a:pt x="50786" y="14766"/>
                      </a:cubicBezTo>
                      <a:lnTo>
                        <a:pt x="50786" y="14766"/>
                      </a:lnTo>
                      <a:cubicBezTo>
                        <a:pt x="50786" y="17052"/>
                        <a:pt x="50310" y="20290"/>
                        <a:pt x="47738" y="22957"/>
                      </a:cubicBezTo>
                      <a:lnTo>
                        <a:pt x="47738" y="22957"/>
                      </a:lnTo>
                      <a:cubicBezTo>
                        <a:pt x="45167" y="25529"/>
                        <a:pt x="40976" y="27339"/>
                        <a:pt x="34498" y="27339"/>
                      </a:cubicBezTo>
                      <a:lnTo>
                        <a:pt x="34498" y="27339"/>
                      </a:lnTo>
                      <a:lnTo>
                        <a:pt x="34498" y="27339"/>
                      </a:lnTo>
                      <a:lnTo>
                        <a:pt x="34498" y="27339"/>
                      </a:lnTo>
                      <a:close/>
                      <a:moveTo>
                        <a:pt x="34498" y="23148"/>
                      </a:moveTo>
                      <a:cubicBezTo>
                        <a:pt x="40214" y="23148"/>
                        <a:pt x="43166" y="21624"/>
                        <a:pt x="44595" y="20004"/>
                      </a:cubicBezTo>
                      <a:lnTo>
                        <a:pt x="44595" y="20004"/>
                      </a:lnTo>
                      <a:cubicBezTo>
                        <a:pt x="46119" y="18480"/>
                        <a:pt x="46500" y="16385"/>
                        <a:pt x="46500" y="14766"/>
                      </a:cubicBezTo>
                      <a:lnTo>
                        <a:pt x="46500" y="14766"/>
                      </a:lnTo>
                      <a:cubicBezTo>
                        <a:pt x="46500" y="14004"/>
                        <a:pt x="46500" y="13337"/>
                        <a:pt x="46310" y="12861"/>
                      </a:cubicBezTo>
                      <a:lnTo>
                        <a:pt x="46310" y="12861"/>
                      </a:lnTo>
                      <a:cubicBezTo>
                        <a:pt x="46310" y="12480"/>
                        <a:pt x="46215" y="12289"/>
                        <a:pt x="46215" y="12289"/>
                      </a:cubicBezTo>
                      <a:lnTo>
                        <a:pt x="46215" y="12289"/>
                      </a:lnTo>
                      <a:cubicBezTo>
                        <a:pt x="44119" y="6003"/>
                        <a:pt x="40690" y="4383"/>
                        <a:pt x="35642" y="4193"/>
                      </a:cubicBezTo>
                      <a:lnTo>
                        <a:pt x="35642" y="4193"/>
                      </a:lnTo>
                      <a:cubicBezTo>
                        <a:pt x="29355" y="4193"/>
                        <a:pt x="21164" y="7812"/>
                        <a:pt x="14687" y="11527"/>
                      </a:cubicBezTo>
                      <a:lnTo>
                        <a:pt x="14687" y="11527"/>
                      </a:lnTo>
                      <a:cubicBezTo>
                        <a:pt x="11353" y="13432"/>
                        <a:pt x="8591" y="15337"/>
                        <a:pt x="6590" y="16766"/>
                      </a:cubicBezTo>
                      <a:lnTo>
                        <a:pt x="6590" y="16766"/>
                      </a:lnTo>
                      <a:cubicBezTo>
                        <a:pt x="19639" y="21338"/>
                        <a:pt x="28498" y="23148"/>
                        <a:pt x="34498" y="23148"/>
                      </a:cubicBezTo>
                      <a:lnTo>
                        <a:pt x="34498" y="2314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04" name="Freeform: Shape 16803">
                  <a:extLst>
                    <a:ext uri="{FF2B5EF4-FFF2-40B4-BE49-F238E27FC236}">
                      <a16:creationId xmlns:a16="http://schemas.microsoft.com/office/drawing/2014/main" id="{7A5D83B1-D5C1-42AE-9E25-ECE8D734B47A}"/>
                    </a:ext>
                  </a:extLst>
                </p:cNvPr>
                <p:cNvSpPr/>
                <p:nvPr/>
              </p:nvSpPr>
              <p:spPr>
                <a:xfrm>
                  <a:off x="7516677" y="5152657"/>
                  <a:ext cx="43862" cy="42888"/>
                </a:xfrm>
                <a:custGeom>
                  <a:avLst/>
                  <a:gdLst>
                    <a:gd name="connsiteX0" fmla="*/ 40172 w 43862"/>
                    <a:gd name="connsiteY0" fmla="*/ 42317 h 42888"/>
                    <a:gd name="connsiteX1" fmla="*/ 643 w 43862"/>
                    <a:gd name="connsiteY1" fmla="*/ 3645 h 42888"/>
                    <a:gd name="connsiteX2" fmla="*/ 643 w 43862"/>
                    <a:gd name="connsiteY2" fmla="*/ 693 h 42888"/>
                    <a:gd name="connsiteX3" fmla="*/ 643 w 43862"/>
                    <a:gd name="connsiteY3" fmla="*/ 693 h 42888"/>
                    <a:gd name="connsiteX4" fmla="*/ 3596 w 43862"/>
                    <a:gd name="connsiteY4" fmla="*/ 597 h 42888"/>
                    <a:gd name="connsiteX5" fmla="*/ 3596 w 43862"/>
                    <a:gd name="connsiteY5" fmla="*/ 597 h 42888"/>
                    <a:gd name="connsiteX6" fmla="*/ 43220 w 43862"/>
                    <a:gd name="connsiteY6" fmla="*/ 39174 h 42888"/>
                    <a:gd name="connsiteX7" fmla="*/ 43220 w 43862"/>
                    <a:gd name="connsiteY7" fmla="*/ 42222 h 42888"/>
                    <a:gd name="connsiteX8" fmla="*/ 43220 w 43862"/>
                    <a:gd name="connsiteY8" fmla="*/ 42222 h 42888"/>
                    <a:gd name="connsiteX9" fmla="*/ 41696 w 43862"/>
                    <a:gd name="connsiteY9" fmla="*/ 42888 h 42888"/>
                    <a:gd name="connsiteX10" fmla="*/ 41696 w 43862"/>
                    <a:gd name="connsiteY10" fmla="*/ 42888 h 42888"/>
                    <a:gd name="connsiteX11" fmla="*/ 40172 w 43862"/>
                    <a:gd name="connsiteY11" fmla="*/ 42317 h 42888"/>
                    <a:gd name="connsiteX12" fmla="*/ 40172 w 43862"/>
                    <a:gd name="connsiteY12" fmla="*/ 42317 h 42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3862" h="42888">
                      <a:moveTo>
                        <a:pt x="40172" y="42317"/>
                      </a:moveTo>
                      <a:lnTo>
                        <a:pt x="643" y="3645"/>
                      </a:lnTo>
                      <a:cubicBezTo>
                        <a:pt x="-214" y="2883"/>
                        <a:pt x="-214" y="1455"/>
                        <a:pt x="643" y="693"/>
                      </a:cubicBezTo>
                      <a:lnTo>
                        <a:pt x="643" y="693"/>
                      </a:lnTo>
                      <a:cubicBezTo>
                        <a:pt x="1500" y="-165"/>
                        <a:pt x="2834" y="-260"/>
                        <a:pt x="3596" y="597"/>
                      </a:cubicBezTo>
                      <a:lnTo>
                        <a:pt x="3596" y="597"/>
                      </a:lnTo>
                      <a:lnTo>
                        <a:pt x="43220" y="39174"/>
                      </a:lnTo>
                      <a:cubicBezTo>
                        <a:pt x="44077" y="40031"/>
                        <a:pt x="44077" y="41364"/>
                        <a:pt x="43220" y="42222"/>
                      </a:cubicBezTo>
                      <a:lnTo>
                        <a:pt x="43220" y="42222"/>
                      </a:lnTo>
                      <a:cubicBezTo>
                        <a:pt x="42839" y="42698"/>
                        <a:pt x="42267" y="42888"/>
                        <a:pt x="41696" y="42888"/>
                      </a:cubicBezTo>
                      <a:lnTo>
                        <a:pt x="41696" y="42888"/>
                      </a:lnTo>
                      <a:cubicBezTo>
                        <a:pt x="41124" y="42888"/>
                        <a:pt x="40552" y="42698"/>
                        <a:pt x="40172" y="42317"/>
                      </a:cubicBezTo>
                      <a:lnTo>
                        <a:pt x="40172" y="423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578" name="Freeform: Shape 16577">
                <a:extLst>
                  <a:ext uri="{FF2B5EF4-FFF2-40B4-BE49-F238E27FC236}">
                    <a16:creationId xmlns:a16="http://schemas.microsoft.com/office/drawing/2014/main" id="{D0D470C3-436C-4547-9FA6-AC59E2C4806A}"/>
                  </a:ext>
                </a:extLst>
              </p:cNvPr>
              <p:cNvSpPr/>
              <p:nvPr/>
            </p:nvSpPr>
            <p:spPr>
              <a:xfrm>
                <a:off x="7319390" y="5230978"/>
                <a:ext cx="300799" cy="220218"/>
              </a:xfrm>
              <a:custGeom>
                <a:avLst/>
                <a:gdLst>
                  <a:gd name="connsiteX0" fmla="*/ 0 w 300799"/>
                  <a:gd name="connsiteY0" fmla="*/ 0 h 220218"/>
                  <a:gd name="connsiteX1" fmla="*/ 300800 w 300799"/>
                  <a:gd name="connsiteY1" fmla="*/ 0 h 220218"/>
                  <a:gd name="connsiteX2" fmla="*/ 300800 w 300799"/>
                  <a:gd name="connsiteY2" fmla="*/ 220218 h 220218"/>
                  <a:gd name="connsiteX3" fmla="*/ 0 w 300799"/>
                  <a:gd name="connsiteY3" fmla="*/ 220218 h 220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0799" h="220218">
                    <a:moveTo>
                      <a:pt x="0" y="0"/>
                    </a:moveTo>
                    <a:lnTo>
                      <a:pt x="300800" y="0"/>
                    </a:lnTo>
                    <a:lnTo>
                      <a:pt x="300800" y="220218"/>
                    </a:lnTo>
                    <a:lnTo>
                      <a:pt x="0" y="220218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79" name="Freeform: Shape 16578">
                <a:extLst>
                  <a:ext uri="{FF2B5EF4-FFF2-40B4-BE49-F238E27FC236}">
                    <a16:creationId xmlns:a16="http://schemas.microsoft.com/office/drawing/2014/main" id="{1BE46648-3603-4419-98D6-15F23A42C02E}"/>
                  </a:ext>
                </a:extLst>
              </p:cNvPr>
              <p:cNvSpPr/>
              <p:nvPr/>
            </p:nvSpPr>
            <p:spPr>
              <a:xfrm>
                <a:off x="7465504" y="5231645"/>
                <a:ext cx="12763" cy="220503"/>
              </a:xfrm>
              <a:custGeom>
                <a:avLst/>
                <a:gdLst>
                  <a:gd name="connsiteX0" fmla="*/ 12763 w 12763"/>
                  <a:gd name="connsiteY0" fmla="*/ 220504 h 220503"/>
                  <a:gd name="connsiteX1" fmla="*/ 0 w 12763"/>
                  <a:gd name="connsiteY1" fmla="*/ 220504 h 220503"/>
                  <a:gd name="connsiteX2" fmla="*/ 0 w 12763"/>
                  <a:gd name="connsiteY2" fmla="*/ 0 h 220503"/>
                  <a:gd name="connsiteX3" fmla="*/ 7429 w 12763"/>
                  <a:gd name="connsiteY3" fmla="*/ 0 h 220503"/>
                  <a:gd name="connsiteX4" fmla="*/ 7429 w 12763"/>
                  <a:gd name="connsiteY4" fmla="*/ 220504 h 220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63" h="220503">
                    <a:moveTo>
                      <a:pt x="12763" y="220504"/>
                    </a:moveTo>
                    <a:lnTo>
                      <a:pt x="0" y="220504"/>
                    </a:lnTo>
                    <a:lnTo>
                      <a:pt x="0" y="0"/>
                    </a:lnTo>
                    <a:lnTo>
                      <a:pt x="7429" y="0"/>
                    </a:lnTo>
                    <a:lnTo>
                      <a:pt x="7429" y="22050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80" name="Freeform: Shape 16579">
                <a:extLst>
                  <a:ext uri="{FF2B5EF4-FFF2-40B4-BE49-F238E27FC236}">
                    <a16:creationId xmlns:a16="http://schemas.microsoft.com/office/drawing/2014/main" id="{9D14DBA8-C43B-451C-87A6-3D2F3481A4F6}"/>
                  </a:ext>
                </a:extLst>
              </p:cNvPr>
              <p:cNvSpPr/>
              <p:nvPr/>
            </p:nvSpPr>
            <p:spPr>
              <a:xfrm>
                <a:off x="7324533" y="5338134"/>
                <a:ext cx="299942" cy="6381"/>
              </a:xfrm>
              <a:custGeom>
                <a:avLst/>
                <a:gdLst>
                  <a:gd name="connsiteX0" fmla="*/ 299942 w 299942"/>
                  <a:gd name="connsiteY0" fmla="*/ 6382 h 6381"/>
                  <a:gd name="connsiteX1" fmla="*/ 0 w 299942"/>
                  <a:gd name="connsiteY1" fmla="*/ 6382 h 6381"/>
                  <a:gd name="connsiteX2" fmla="*/ 0 w 299942"/>
                  <a:gd name="connsiteY2" fmla="*/ 0 h 6381"/>
                  <a:gd name="connsiteX3" fmla="*/ 299942 w 299942"/>
                  <a:gd name="connsiteY3" fmla="*/ 0 h 6381"/>
                  <a:gd name="connsiteX4" fmla="*/ 299942 w 299942"/>
                  <a:gd name="connsiteY4" fmla="*/ 6382 h 6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942" h="6381">
                    <a:moveTo>
                      <a:pt x="299942" y="6382"/>
                    </a:moveTo>
                    <a:lnTo>
                      <a:pt x="0" y="6382"/>
                    </a:lnTo>
                    <a:lnTo>
                      <a:pt x="0" y="0"/>
                    </a:lnTo>
                    <a:lnTo>
                      <a:pt x="299942" y="0"/>
                    </a:lnTo>
                    <a:lnTo>
                      <a:pt x="299942" y="638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581" name="Graphic 1">
                <a:extLst>
                  <a:ext uri="{FF2B5EF4-FFF2-40B4-BE49-F238E27FC236}">
                    <a16:creationId xmlns:a16="http://schemas.microsoft.com/office/drawing/2014/main" id="{99E44499-212C-4562-81A8-6F3EB20477BF}"/>
                  </a:ext>
                </a:extLst>
              </p:cNvPr>
              <p:cNvGrpSpPr/>
              <p:nvPr/>
            </p:nvGrpSpPr>
            <p:grpSpPr>
              <a:xfrm>
                <a:off x="7417307" y="5324226"/>
                <a:ext cx="103441" cy="57342"/>
                <a:chOff x="7417307" y="5324226"/>
                <a:chExt cx="103441" cy="57342"/>
              </a:xfrm>
              <a:solidFill>
                <a:srgbClr val="FFFFFF"/>
              </a:solidFill>
            </p:grpSpPr>
            <p:sp>
              <p:nvSpPr>
                <p:cNvPr id="16794" name="Freeform: Shape 16793">
                  <a:extLst>
                    <a:ext uri="{FF2B5EF4-FFF2-40B4-BE49-F238E27FC236}">
                      <a16:creationId xmlns:a16="http://schemas.microsoft.com/office/drawing/2014/main" id="{6AA8C534-723C-4C59-B460-D453C0CAD7F7}"/>
                    </a:ext>
                  </a:extLst>
                </p:cNvPr>
                <p:cNvSpPr/>
                <p:nvPr/>
              </p:nvSpPr>
              <p:spPr>
                <a:xfrm>
                  <a:off x="7417307" y="5324411"/>
                  <a:ext cx="50722" cy="27534"/>
                </a:xfrm>
                <a:custGeom>
                  <a:avLst/>
                  <a:gdLst>
                    <a:gd name="connsiteX0" fmla="*/ 3048 w 50722"/>
                    <a:gd name="connsiteY0" fmla="*/ 22963 h 27534"/>
                    <a:gd name="connsiteX1" fmla="*/ 0 w 50722"/>
                    <a:gd name="connsiteY1" fmla="*/ 14676 h 27534"/>
                    <a:gd name="connsiteX2" fmla="*/ 0 w 50722"/>
                    <a:gd name="connsiteY2" fmla="*/ 14676 h 27534"/>
                    <a:gd name="connsiteX3" fmla="*/ 477 w 50722"/>
                    <a:gd name="connsiteY3" fmla="*/ 11057 h 27534"/>
                    <a:gd name="connsiteX4" fmla="*/ 477 w 50722"/>
                    <a:gd name="connsiteY4" fmla="*/ 11057 h 27534"/>
                    <a:gd name="connsiteX5" fmla="*/ 15145 w 50722"/>
                    <a:gd name="connsiteY5" fmla="*/ 8 h 27534"/>
                    <a:gd name="connsiteX6" fmla="*/ 15145 w 50722"/>
                    <a:gd name="connsiteY6" fmla="*/ 8 h 27534"/>
                    <a:gd name="connsiteX7" fmla="*/ 49911 w 50722"/>
                    <a:gd name="connsiteY7" fmla="*/ 15724 h 27534"/>
                    <a:gd name="connsiteX8" fmla="*/ 49911 w 50722"/>
                    <a:gd name="connsiteY8" fmla="*/ 15724 h 27534"/>
                    <a:gd name="connsiteX9" fmla="*/ 48673 w 50722"/>
                    <a:gd name="connsiteY9" fmla="*/ 17438 h 27534"/>
                    <a:gd name="connsiteX10" fmla="*/ 49911 w 50722"/>
                    <a:gd name="connsiteY10" fmla="*/ 15724 h 27534"/>
                    <a:gd name="connsiteX11" fmla="*/ 50673 w 50722"/>
                    <a:gd name="connsiteY11" fmla="*/ 17724 h 27534"/>
                    <a:gd name="connsiteX12" fmla="*/ 50673 w 50722"/>
                    <a:gd name="connsiteY12" fmla="*/ 17724 h 27534"/>
                    <a:gd name="connsiteX13" fmla="*/ 49340 w 50722"/>
                    <a:gd name="connsiteY13" fmla="*/ 19439 h 27534"/>
                    <a:gd name="connsiteX14" fmla="*/ 49340 w 50722"/>
                    <a:gd name="connsiteY14" fmla="*/ 19439 h 27534"/>
                    <a:gd name="connsiteX15" fmla="*/ 16288 w 50722"/>
                    <a:gd name="connsiteY15" fmla="*/ 27535 h 27534"/>
                    <a:gd name="connsiteX16" fmla="*/ 16288 w 50722"/>
                    <a:gd name="connsiteY16" fmla="*/ 27535 h 27534"/>
                    <a:gd name="connsiteX17" fmla="*/ 16193 w 50722"/>
                    <a:gd name="connsiteY17" fmla="*/ 27535 h 27534"/>
                    <a:gd name="connsiteX18" fmla="*/ 16193 w 50722"/>
                    <a:gd name="connsiteY18" fmla="*/ 27535 h 27534"/>
                    <a:gd name="connsiteX19" fmla="*/ 3048 w 50722"/>
                    <a:gd name="connsiteY19" fmla="*/ 22963 h 27534"/>
                    <a:gd name="connsiteX20" fmla="*/ 3048 w 50722"/>
                    <a:gd name="connsiteY20" fmla="*/ 22963 h 27534"/>
                    <a:gd name="connsiteX21" fmla="*/ 15145 w 50722"/>
                    <a:gd name="connsiteY21" fmla="*/ 4199 h 27534"/>
                    <a:gd name="connsiteX22" fmla="*/ 4572 w 50722"/>
                    <a:gd name="connsiteY22" fmla="*/ 12200 h 27534"/>
                    <a:gd name="connsiteX23" fmla="*/ 4572 w 50722"/>
                    <a:gd name="connsiteY23" fmla="*/ 12200 h 27534"/>
                    <a:gd name="connsiteX24" fmla="*/ 4382 w 50722"/>
                    <a:gd name="connsiteY24" fmla="*/ 12771 h 27534"/>
                    <a:gd name="connsiteX25" fmla="*/ 4382 w 50722"/>
                    <a:gd name="connsiteY25" fmla="*/ 12771 h 27534"/>
                    <a:gd name="connsiteX26" fmla="*/ 4286 w 50722"/>
                    <a:gd name="connsiteY26" fmla="*/ 14581 h 27534"/>
                    <a:gd name="connsiteX27" fmla="*/ 4286 w 50722"/>
                    <a:gd name="connsiteY27" fmla="*/ 14581 h 27534"/>
                    <a:gd name="connsiteX28" fmla="*/ 6191 w 50722"/>
                    <a:gd name="connsiteY28" fmla="*/ 19915 h 27534"/>
                    <a:gd name="connsiteX29" fmla="*/ 6191 w 50722"/>
                    <a:gd name="connsiteY29" fmla="*/ 19915 h 27534"/>
                    <a:gd name="connsiteX30" fmla="*/ 16383 w 50722"/>
                    <a:gd name="connsiteY30" fmla="*/ 23058 h 27534"/>
                    <a:gd name="connsiteX31" fmla="*/ 16383 w 50722"/>
                    <a:gd name="connsiteY31" fmla="*/ 23058 h 27534"/>
                    <a:gd name="connsiteX32" fmla="*/ 44196 w 50722"/>
                    <a:gd name="connsiteY32" fmla="*/ 16676 h 27534"/>
                    <a:gd name="connsiteX33" fmla="*/ 44196 w 50722"/>
                    <a:gd name="connsiteY33" fmla="*/ 16676 h 27534"/>
                    <a:gd name="connsiteX34" fmla="*/ 36100 w 50722"/>
                    <a:gd name="connsiteY34" fmla="*/ 11533 h 27534"/>
                    <a:gd name="connsiteX35" fmla="*/ 36100 w 50722"/>
                    <a:gd name="connsiteY35" fmla="*/ 11533 h 27534"/>
                    <a:gd name="connsiteX36" fmla="*/ 15145 w 50722"/>
                    <a:gd name="connsiteY36" fmla="*/ 4199 h 27534"/>
                    <a:gd name="connsiteX37" fmla="*/ 15145 w 50722"/>
                    <a:gd name="connsiteY37" fmla="*/ 4199 h 27534"/>
                    <a:gd name="connsiteX38" fmla="*/ 15145 w 50722"/>
                    <a:gd name="connsiteY38" fmla="*/ 4199 h 27534"/>
                    <a:gd name="connsiteX39" fmla="*/ 15145 w 50722"/>
                    <a:gd name="connsiteY39" fmla="*/ 4199 h 2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0722" h="27534">
                      <a:moveTo>
                        <a:pt x="3048" y="22963"/>
                      </a:moveTo>
                      <a:cubicBezTo>
                        <a:pt x="572" y="20296"/>
                        <a:pt x="0" y="17057"/>
                        <a:pt x="0" y="14676"/>
                      </a:cubicBezTo>
                      <a:lnTo>
                        <a:pt x="0" y="14676"/>
                      </a:lnTo>
                      <a:cubicBezTo>
                        <a:pt x="0" y="12676"/>
                        <a:pt x="381" y="11152"/>
                        <a:pt x="477" y="11057"/>
                      </a:cubicBezTo>
                      <a:lnTo>
                        <a:pt x="477" y="11057"/>
                      </a:lnTo>
                      <a:cubicBezTo>
                        <a:pt x="2763" y="3151"/>
                        <a:pt x="8763" y="-183"/>
                        <a:pt x="15145" y="8"/>
                      </a:cubicBezTo>
                      <a:lnTo>
                        <a:pt x="15145" y="8"/>
                      </a:lnTo>
                      <a:cubicBezTo>
                        <a:pt x="30480" y="198"/>
                        <a:pt x="49721" y="15629"/>
                        <a:pt x="49911" y="15724"/>
                      </a:cubicBezTo>
                      <a:lnTo>
                        <a:pt x="49911" y="15724"/>
                      </a:lnTo>
                      <a:lnTo>
                        <a:pt x="48673" y="17438"/>
                      </a:lnTo>
                      <a:lnTo>
                        <a:pt x="49911" y="15724"/>
                      </a:lnTo>
                      <a:cubicBezTo>
                        <a:pt x="50483" y="16200"/>
                        <a:pt x="50864" y="16962"/>
                        <a:pt x="50673" y="17724"/>
                      </a:cubicBezTo>
                      <a:lnTo>
                        <a:pt x="50673" y="17724"/>
                      </a:lnTo>
                      <a:cubicBezTo>
                        <a:pt x="50578" y="18486"/>
                        <a:pt x="50102" y="19058"/>
                        <a:pt x="49340" y="19439"/>
                      </a:cubicBezTo>
                      <a:lnTo>
                        <a:pt x="49340" y="19439"/>
                      </a:lnTo>
                      <a:cubicBezTo>
                        <a:pt x="34100" y="25344"/>
                        <a:pt x="23622" y="27535"/>
                        <a:pt x="16288" y="27535"/>
                      </a:cubicBezTo>
                      <a:lnTo>
                        <a:pt x="16288" y="27535"/>
                      </a:lnTo>
                      <a:cubicBezTo>
                        <a:pt x="16288" y="27535"/>
                        <a:pt x="16288" y="27535"/>
                        <a:pt x="16193" y="27535"/>
                      </a:cubicBezTo>
                      <a:lnTo>
                        <a:pt x="16193" y="27535"/>
                      </a:lnTo>
                      <a:cubicBezTo>
                        <a:pt x="9716" y="27440"/>
                        <a:pt x="5525" y="25630"/>
                        <a:pt x="3048" y="22963"/>
                      </a:cubicBezTo>
                      <a:lnTo>
                        <a:pt x="3048" y="22963"/>
                      </a:lnTo>
                      <a:close/>
                      <a:moveTo>
                        <a:pt x="15145" y="4199"/>
                      </a:moveTo>
                      <a:cubicBezTo>
                        <a:pt x="10002" y="4389"/>
                        <a:pt x="6572" y="6008"/>
                        <a:pt x="4572" y="12200"/>
                      </a:cubicBezTo>
                      <a:lnTo>
                        <a:pt x="4572" y="12200"/>
                      </a:lnTo>
                      <a:cubicBezTo>
                        <a:pt x="4572" y="12200"/>
                        <a:pt x="4477" y="12390"/>
                        <a:pt x="4382" y="12771"/>
                      </a:cubicBezTo>
                      <a:lnTo>
                        <a:pt x="4382" y="12771"/>
                      </a:lnTo>
                      <a:cubicBezTo>
                        <a:pt x="4382" y="13247"/>
                        <a:pt x="4286" y="13819"/>
                        <a:pt x="4286" y="14581"/>
                      </a:cubicBezTo>
                      <a:lnTo>
                        <a:pt x="4286" y="14581"/>
                      </a:lnTo>
                      <a:cubicBezTo>
                        <a:pt x="4286" y="16295"/>
                        <a:pt x="4668" y="18296"/>
                        <a:pt x="6191" y="19915"/>
                      </a:cubicBezTo>
                      <a:lnTo>
                        <a:pt x="6191" y="19915"/>
                      </a:lnTo>
                      <a:cubicBezTo>
                        <a:pt x="7716" y="21534"/>
                        <a:pt x="10573" y="22963"/>
                        <a:pt x="16383" y="23058"/>
                      </a:cubicBezTo>
                      <a:lnTo>
                        <a:pt x="16383" y="23058"/>
                      </a:lnTo>
                      <a:cubicBezTo>
                        <a:pt x="22384" y="23058"/>
                        <a:pt x="31338" y="21439"/>
                        <a:pt x="44196" y="16676"/>
                      </a:cubicBezTo>
                      <a:lnTo>
                        <a:pt x="44196" y="16676"/>
                      </a:lnTo>
                      <a:cubicBezTo>
                        <a:pt x="42196" y="15248"/>
                        <a:pt x="39434" y="13438"/>
                        <a:pt x="36100" y="11533"/>
                      </a:cubicBezTo>
                      <a:lnTo>
                        <a:pt x="36100" y="11533"/>
                      </a:lnTo>
                      <a:cubicBezTo>
                        <a:pt x="29623" y="7818"/>
                        <a:pt x="21431" y="4199"/>
                        <a:pt x="15145" y="4199"/>
                      </a:cubicBezTo>
                      <a:lnTo>
                        <a:pt x="15145" y="4199"/>
                      </a:lnTo>
                      <a:lnTo>
                        <a:pt x="15145" y="4199"/>
                      </a:lnTo>
                      <a:lnTo>
                        <a:pt x="15145" y="41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95" name="Freeform: Shape 16794">
                  <a:extLst>
                    <a:ext uri="{FF2B5EF4-FFF2-40B4-BE49-F238E27FC236}">
                      <a16:creationId xmlns:a16="http://schemas.microsoft.com/office/drawing/2014/main" id="{5B906A33-2DCC-4F45-90D4-EA5B11262279}"/>
                    </a:ext>
                  </a:extLst>
                </p:cNvPr>
                <p:cNvSpPr/>
                <p:nvPr/>
              </p:nvSpPr>
              <p:spPr>
                <a:xfrm>
                  <a:off x="7427999" y="5338680"/>
                  <a:ext cx="43850" cy="42888"/>
                </a:xfrm>
                <a:custGeom>
                  <a:avLst/>
                  <a:gdLst>
                    <a:gd name="connsiteX0" fmla="*/ 643 w 43850"/>
                    <a:gd name="connsiteY0" fmla="*/ 42222 h 42888"/>
                    <a:gd name="connsiteX1" fmla="*/ 643 w 43850"/>
                    <a:gd name="connsiteY1" fmla="*/ 39174 h 42888"/>
                    <a:gd name="connsiteX2" fmla="*/ 643 w 43850"/>
                    <a:gd name="connsiteY2" fmla="*/ 39174 h 42888"/>
                    <a:gd name="connsiteX3" fmla="*/ 40172 w 43850"/>
                    <a:gd name="connsiteY3" fmla="*/ 597 h 42888"/>
                    <a:gd name="connsiteX4" fmla="*/ 43220 w 43850"/>
                    <a:gd name="connsiteY4" fmla="*/ 693 h 42888"/>
                    <a:gd name="connsiteX5" fmla="*/ 43220 w 43850"/>
                    <a:gd name="connsiteY5" fmla="*/ 693 h 42888"/>
                    <a:gd name="connsiteX6" fmla="*/ 43124 w 43850"/>
                    <a:gd name="connsiteY6" fmla="*/ 3741 h 42888"/>
                    <a:gd name="connsiteX7" fmla="*/ 43124 w 43850"/>
                    <a:gd name="connsiteY7" fmla="*/ 3741 h 42888"/>
                    <a:gd name="connsiteX8" fmla="*/ 3595 w 43850"/>
                    <a:gd name="connsiteY8" fmla="*/ 42317 h 42888"/>
                    <a:gd name="connsiteX9" fmla="*/ 2167 w 43850"/>
                    <a:gd name="connsiteY9" fmla="*/ 42888 h 42888"/>
                    <a:gd name="connsiteX10" fmla="*/ 2167 w 43850"/>
                    <a:gd name="connsiteY10" fmla="*/ 42888 h 42888"/>
                    <a:gd name="connsiteX11" fmla="*/ 643 w 43850"/>
                    <a:gd name="connsiteY11" fmla="*/ 42222 h 42888"/>
                    <a:gd name="connsiteX12" fmla="*/ 643 w 43850"/>
                    <a:gd name="connsiteY12" fmla="*/ 42222 h 42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3850" h="42888">
                      <a:moveTo>
                        <a:pt x="643" y="42222"/>
                      </a:moveTo>
                      <a:cubicBezTo>
                        <a:pt x="-214" y="41364"/>
                        <a:pt x="-214" y="40031"/>
                        <a:pt x="643" y="39174"/>
                      </a:cubicBezTo>
                      <a:lnTo>
                        <a:pt x="643" y="39174"/>
                      </a:lnTo>
                      <a:lnTo>
                        <a:pt x="40172" y="597"/>
                      </a:lnTo>
                      <a:cubicBezTo>
                        <a:pt x="40934" y="-260"/>
                        <a:pt x="42362" y="-165"/>
                        <a:pt x="43220" y="693"/>
                      </a:cubicBezTo>
                      <a:lnTo>
                        <a:pt x="43220" y="693"/>
                      </a:lnTo>
                      <a:cubicBezTo>
                        <a:pt x="44077" y="1550"/>
                        <a:pt x="44077" y="2883"/>
                        <a:pt x="43124" y="3741"/>
                      </a:cubicBezTo>
                      <a:lnTo>
                        <a:pt x="43124" y="3741"/>
                      </a:lnTo>
                      <a:lnTo>
                        <a:pt x="3595" y="42317"/>
                      </a:lnTo>
                      <a:cubicBezTo>
                        <a:pt x="3215" y="42698"/>
                        <a:pt x="2643" y="42888"/>
                        <a:pt x="2167" y="42888"/>
                      </a:cubicBezTo>
                      <a:lnTo>
                        <a:pt x="2167" y="42888"/>
                      </a:lnTo>
                      <a:cubicBezTo>
                        <a:pt x="1596" y="42793"/>
                        <a:pt x="1119" y="42603"/>
                        <a:pt x="643" y="42222"/>
                      </a:cubicBezTo>
                      <a:lnTo>
                        <a:pt x="643" y="4222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96" name="Freeform: Shape 16795">
                  <a:extLst>
                    <a:ext uri="{FF2B5EF4-FFF2-40B4-BE49-F238E27FC236}">
                      <a16:creationId xmlns:a16="http://schemas.microsoft.com/office/drawing/2014/main" id="{B32B0DB5-1C2E-41EC-B3F1-C9127EC8450E}"/>
                    </a:ext>
                  </a:extLst>
                </p:cNvPr>
                <p:cNvSpPr/>
                <p:nvPr/>
              </p:nvSpPr>
              <p:spPr>
                <a:xfrm>
                  <a:off x="7470058" y="5324226"/>
                  <a:ext cx="50691" cy="27529"/>
                </a:xfrm>
                <a:custGeom>
                  <a:avLst/>
                  <a:gdLst>
                    <a:gd name="connsiteX0" fmla="*/ 34499 w 50691"/>
                    <a:gd name="connsiteY0" fmla="*/ 27529 h 27529"/>
                    <a:gd name="connsiteX1" fmla="*/ 1352 w 50691"/>
                    <a:gd name="connsiteY1" fmla="*/ 19433 h 27529"/>
                    <a:gd name="connsiteX2" fmla="*/ 1352 w 50691"/>
                    <a:gd name="connsiteY2" fmla="*/ 19433 h 27529"/>
                    <a:gd name="connsiteX3" fmla="*/ 2113 w 50691"/>
                    <a:gd name="connsiteY3" fmla="*/ 17433 h 27529"/>
                    <a:gd name="connsiteX4" fmla="*/ 3447 w 50691"/>
                    <a:gd name="connsiteY4" fmla="*/ 19052 h 27529"/>
                    <a:gd name="connsiteX5" fmla="*/ 2113 w 50691"/>
                    <a:gd name="connsiteY5" fmla="*/ 17433 h 27529"/>
                    <a:gd name="connsiteX6" fmla="*/ 1352 w 50691"/>
                    <a:gd name="connsiteY6" fmla="*/ 19433 h 27529"/>
                    <a:gd name="connsiteX7" fmla="*/ 18 w 50691"/>
                    <a:gd name="connsiteY7" fmla="*/ 17718 h 27529"/>
                    <a:gd name="connsiteX8" fmla="*/ 18 w 50691"/>
                    <a:gd name="connsiteY8" fmla="*/ 17718 h 27529"/>
                    <a:gd name="connsiteX9" fmla="*/ 780 w 50691"/>
                    <a:gd name="connsiteY9" fmla="*/ 15718 h 27529"/>
                    <a:gd name="connsiteX10" fmla="*/ 780 w 50691"/>
                    <a:gd name="connsiteY10" fmla="*/ 15718 h 27529"/>
                    <a:gd name="connsiteX11" fmla="*/ 35641 w 50691"/>
                    <a:gd name="connsiteY11" fmla="*/ 2 h 27529"/>
                    <a:gd name="connsiteX12" fmla="*/ 35641 w 50691"/>
                    <a:gd name="connsiteY12" fmla="*/ 2 h 27529"/>
                    <a:gd name="connsiteX13" fmla="*/ 50310 w 50691"/>
                    <a:gd name="connsiteY13" fmla="*/ 11146 h 27529"/>
                    <a:gd name="connsiteX14" fmla="*/ 50310 w 50691"/>
                    <a:gd name="connsiteY14" fmla="*/ 11146 h 27529"/>
                    <a:gd name="connsiteX15" fmla="*/ 50691 w 50691"/>
                    <a:gd name="connsiteY15" fmla="*/ 14766 h 27529"/>
                    <a:gd name="connsiteX16" fmla="*/ 50691 w 50691"/>
                    <a:gd name="connsiteY16" fmla="*/ 14766 h 27529"/>
                    <a:gd name="connsiteX17" fmla="*/ 47643 w 50691"/>
                    <a:gd name="connsiteY17" fmla="*/ 23053 h 27529"/>
                    <a:gd name="connsiteX18" fmla="*/ 47643 w 50691"/>
                    <a:gd name="connsiteY18" fmla="*/ 23053 h 27529"/>
                    <a:gd name="connsiteX19" fmla="*/ 34499 w 50691"/>
                    <a:gd name="connsiteY19" fmla="*/ 27529 h 27529"/>
                    <a:gd name="connsiteX20" fmla="*/ 34499 w 50691"/>
                    <a:gd name="connsiteY20" fmla="*/ 27529 h 27529"/>
                    <a:gd name="connsiteX21" fmla="*/ 34499 w 50691"/>
                    <a:gd name="connsiteY21" fmla="*/ 27529 h 27529"/>
                    <a:gd name="connsiteX22" fmla="*/ 34499 w 50691"/>
                    <a:gd name="connsiteY22" fmla="*/ 27529 h 27529"/>
                    <a:gd name="connsiteX23" fmla="*/ 34499 w 50691"/>
                    <a:gd name="connsiteY23" fmla="*/ 23338 h 27529"/>
                    <a:gd name="connsiteX24" fmla="*/ 44595 w 50691"/>
                    <a:gd name="connsiteY24" fmla="*/ 20195 h 27529"/>
                    <a:gd name="connsiteX25" fmla="*/ 44595 w 50691"/>
                    <a:gd name="connsiteY25" fmla="*/ 20195 h 27529"/>
                    <a:gd name="connsiteX26" fmla="*/ 46500 w 50691"/>
                    <a:gd name="connsiteY26" fmla="*/ 14861 h 27529"/>
                    <a:gd name="connsiteX27" fmla="*/ 46500 w 50691"/>
                    <a:gd name="connsiteY27" fmla="*/ 14861 h 27529"/>
                    <a:gd name="connsiteX28" fmla="*/ 46309 w 50691"/>
                    <a:gd name="connsiteY28" fmla="*/ 13051 h 27529"/>
                    <a:gd name="connsiteX29" fmla="*/ 46309 w 50691"/>
                    <a:gd name="connsiteY29" fmla="*/ 13051 h 27529"/>
                    <a:gd name="connsiteX30" fmla="*/ 46214 w 50691"/>
                    <a:gd name="connsiteY30" fmla="*/ 12480 h 27529"/>
                    <a:gd name="connsiteX31" fmla="*/ 46214 w 50691"/>
                    <a:gd name="connsiteY31" fmla="*/ 12480 h 27529"/>
                    <a:gd name="connsiteX32" fmla="*/ 35641 w 50691"/>
                    <a:gd name="connsiteY32" fmla="*/ 4383 h 27529"/>
                    <a:gd name="connsiteX33" fmla="*/ 35641 w 50691"/>
                    <a:gd name="connsiteY33" fmla="*/ 4383 h 27529"/>
                    <a:gd name="connsiteX34" fmla="*/ 14686 w 50691"/>
                    <a:gd name="connsiteY34" fmla="*/ 11718 h 27529"/>
                    <a:gd name="connsiteX35" fmla="*/ 14686 w 50691"/>
                    <a:gd name="connsiteY35" fmla="*/ 11718 h 27529"/>
                    <a:gd name="connsiteX36" fmla="*/ 6590 w 50691"/>
                    <a:gd name="connsiteY36" fmla="*/ 16861 h 27529"/>
                    <a:gd name="connsiteX37" fmla="*/ 6590 w 50691"/>
                    <a:gd name="connsiteY37" fmla="*/ 16861 h 27529"/>
                    <a:gd name="connsiteX38" fmla="*/ 34499 w 50691"/>
                    <a:gd name="connsiteY38" fmla="*/ 23338 h 27529"/>
                    <a:gd name="connsiteX39" fmla="*/ 34499 w 50691"/>
                    <a:gd name="connsiteY39" fmla="*/ 23338 h 27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0691" h="27529">
                      <a:moveTo>
                        <a:pt x="34499" y="27529"/>
                      </a:moveTo>
                      <a:cubicBezTo>
                        <a:pt x="27164" y="27529"/>
                        <a:pt x="16591" y="25338"/>
                        <a:pt x="1352" y="19433"/>
                      </a:cubicBezTo>
                      <a:lnTo>
                        <a:pt x="1352" y="19433"/>
                      </a:lnTo>
                      <a:lnTo>
                        <a:pt x="2113" y="17433"/>
                      </a:lnTo>
                      <a:lnTo>
                        <a:pt x="3447" y="19052"/>
                      </a:lnTo>
                      <a:lnTo>
                        <a:pt x="2113" y="17433"/>
                      </a:lnTo>
                      <a:lnTo>
                        <a:pt x="1352" y="19433"/>
                      </a:lnTo>
                      <a:cubicBezTo>
                        <a:pt x="590" y="19147"/>
                        <a:pt x="113" y="18576"/>
                        <a:pt x="18" y="17718"/>
                      </a:cubicBezTo>
                      <a:lnTo>
                        <a:pt x="18" y="17718"/>
                      </a:lnTo>
                      <a:cubicBezTo>
                        <a:pt x="-77" y="16956"/>
                        <a:pt x="209" y="16194"/>
                        <a:pt x="780" y="15718"/>
                      </a:cubicBezTo>
                      <a:lnTo>
                        <a:pt x="780" y="15718"/>
                      </a:lnTo>
                      <a:cubicBezTo>
                        <a:pt x="1066" y="15718"/>
                        <a:pt x="20306" y="192"/>
                        <a:pt x="35641" y="2"/>
                      </a:cubicBezTo>
                      <a:lnTo>
                        <a:pt x="35641" y="2"/>
                      </a:lnTo>
                      <a:cubicBezTo>
                        <a:pt x="41928" y="-93"/>
                        <a:pt x="47929" y="3240"/>
                        <a:pt x="50310" y="11146"/>
                      </a:cubicBezTo>
                      <a:lnTo>
                        <a:pt x="50310" y="11146"/>
                      </a:lnTo>
                      <a:cubicBezTo>
                        <a:pt x="50310" y="11241"/>
                        <a:pt x="50691" y="12670"/>
                        <a:pt x="50691" y="14766"/>
                      </a:cubicBezTo>
                      <a:lnTo>
                        <a:pt x="50691" y="14766"/>
                      </a:lnTo>
                      <a:cubicBezTo>
                        <a:pt x="50691" y="17052"/>
                        <a:pt x="50120" y="20290"/>
                        <a:pt x="47643" y="23053"/>
                      </a:cubicBezTo>
                      <a:lnTo>
                        <a:pt x="47643" y="23053"/>
                      </a:lnTo>
                      <a:cubicBezTo>
                        <a:pt x="45166" y="25815"/>
                        <a:pt x="40975" y="27529"/>
                        <a:pt x="34499" y="27529"/>
                      </a:cubicBezTo>
                      <a:lnTo>
                        <a:pt x="34499" y="27529"/>
                      </a:lnTo>
                      <a:lnTo>
                        <a:pt x="34499" y="27529"/>
                      </a:lnTo>
                      <a:lnTo>
                        <a:pt x="34499" y="27529"/>
                      </a:lnTo>
                      <a:close/>
                      <a:moveTo>
                        <a:pt x="34499" y="23338"/>
                      </a:moveTo>
                      <a:cubicBezTo>
                        <a:pt x="40309" y="23338"/>
                        <a:pt x="43071" y="21814"/>
                        <a:pt x="44595" y="20195"/>
                      </a:cubicBezTo>
                      <a:lnTo>
                        <a:pt x="44595" y="20195"/>
                      </a:lnTo>
                      <a:cubicBezTo>
                        <a:pt x="46119" y="18576"/>
                        <a:pt x="46500" y="16575"/>
                        <a:pt x="46500" y="14861"/>
                      </a:cubicBezTo>
                      <a:lnTo>
                        <a:pt x="46500" y="14861"/>
                      </a:lnTo>
                      <a:cubicBezTo>
                        <a:pt x="46500" y="14099"/>
                        <a:pt x="46405" y="13528"/>
                        <a:pt x="46309" y="13051"/>
                      </a:cubicBezTo>
                      <a:lnTo>
                        <a:pt x="46309" y="13051"/>
                      </a:lnTo>
                      <a:cubicBezTo>
                        <a:pt x="46214" y="12670"/>
                        <a:pt x="46214" y="12480"/>
                        <a:pt x="46214" y="12480"/>
                      </a:cubicBezTo>
                      <a:lnTo>
                        <a:pt x="46214" y="12480"/>
                      </a:lnTo>
                      <a:cubicBezTo>
                        <a:pt x="44119" y="6193"/>
                        <a:pt x="40690" y="4574"/>
                        <a:pt x="35641" y="4383"/>
                      </a:cubicBezTo>
                      <a:lnTo>
                        <a:pt x="35641" y="4383"/>
                      </a:lnTo>
                      <a:cubicBezTo>
                        <a:pt x="29355" y="4288"/>
                        <a:pt x="21163" y="8003"/>
                        <a:pt x="14686" y="11718"/>
                      </a:cubicBezTo>
                      <a:lnTo>
                        <a:pt x="14686" y="11718"/>
                      </a:lnTo>
                      <a:cubicBezTo>
                        <a:pt x="11353" y="13623"/>
                        <a:pt x="8495" y="15432"/>
                        <a:pt x="6590" y="16861"/>
                      </a:cubicBezTo>
                      <a:lnTo>
                        <a:pt x="6590" y="16861"/>
                      </a:lnTo>
                      <a:cubicBezTo>
                        <a:pt x="19449" y="21624"/>
                        <a:pt x="28498" y="23338"/>
                        <a:pt x="34499" y="23338"/>
                      </a:cubicBezTo>
                      <a:lnTo>
                        <a:pt x="34499" y="233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97" name="Freeform: Shape 16796">
                  <a:extLst>
                    <a:ext uri="{FF2B5EF4-FFF2-40B4-BE49-F238E27FC236}">
                      <a16:creationId xmlns:a16="http://schemas.microsoft.com/office/drawing/2014/main" id="{C4BC06BF-F76B-429D-ADAB-23316D7FD5BE}"/>
                    </a:ext>
                  </a:extLst>
                </p:cNvPr>
                <p:cNvSpPr/>
                <p:nvPr/>
              </p:nvSpPr>
              <p:spPr>
                <a:xfrm>
                  <a:off x="7466277" y="5338622"/>
                  <a:ext cx="43791" cy="42780"/>
                </a:xfrm>
                <a:custGeom>
                  <a:avLst/>
                  <a:gdLst>
                    <a:gd name="connsiteX0" fmla="*/ 40184 w 43791"/>
                    <a:gd name="connsiteY0" fmla="*/ 42280 h 42780"/>
                    <a:gd name="connsiteX1" fmla="*/ 655 w 43791"/>
                    <a:gd name="connsiteY1" fmla="*/ 3703 h 42780"/>
                    <a:gd name="connsiteX2" fmla="*/ 560 w 43791"/>
                    <a:gd name="connsiteY2" fmla="*/ 655 h 42780"/>
                    <a:gd name="connsiteX3" fmla="*/ 560 w 43791"/>
                    <a:gd name="connsiteY3" fmla="*/ 655 h 42780"/>
                    <a:gd name="connsiteX4" fmla="*/ 3608 w 43791"/>
                    <a:gd name="connsiteY4" fmla="*/ 560 h 42780"/>
                    <a:gd name="connsiteX5" fmla="*/ 3608 w 43791"/>
                    <a:gd name="connsiteY5" fmla="*/ 560 h 42780"/>
                    <a:gd name="connsiteX6" fmla="*/ 43137 w 43791"/>
                    <a:gd name="connsiteY6" fmla="*/ 39136 h 42780"/>
                    <a:gd name="connsiteX7" fmla="*/ 43232 w 43791"/>
                    <a:gd name="connsiteY7" fmla="*/ 42089 h 42780"/>
                    <a:gd name="connsiteX8" fmla="*/ 43232 w 43791"/>
                    <a:gd name="connsiteY8" fmla="*/ 42089 h 42780"/>
                    <a:gd name="connsiteX9" fmla="*/ 41708 w 43791"/>
                    <a:gd name="connsiteY9" fmla="*/ 42756 h 42780"/>
                    <a:gd name="connsiteX10" fmla="*/ 41708 w 43791"/>
                    <a:gd name="connsiteY10" fmla="*/ 42756 h 42780"/>
                    <a:gd name="connsiteX11" fmla="*/ 40184 w 43791"/>
                    <a:gd name="connsiteY11" fmla="*/ 42280 h 42780"/>
                    <a:gd name="connsiteX12" fmla="*/ 40184 w 43791"/>
                    <a:gd name="connsiteY12" fmla="*/ 42280 h 42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3791" h="42780">
                      <a:moveTo>
                        <a:pt x="40184" y="42280"/>
                      </a:moveTo>
                      <a:lnTo>
                        <a:pt x="655" y="3703"/>
                      </a:lnTo>
                      <a:cubicBezTo>
                        <a:pt x="-202" y="2846"/>
                        <a:pt x="-202" y="1513"/>
                        <a:pt x="560" y="655"/>
                      </a:cubicBezTo>
                      <a:lnTo>
                        <a:pt x="560" y="655"/>
                      </a:lnTo>
                      <a:cubicBezTo>
                        <a:pt x="1417" y="-202"/>
                        <a:pt x="2751" y="-202"/>
                        <a:pt x="3608" y="560"/>
                      </a:cubicBezTo>
                      <a:lnTo>
                        <a:pt x="3608" y="560"/>
                      </a:lnTo>
                      <a:lnTo>
                        <a:pt x="43137" y="39136"/>
                      </a:lnTo>
                      <a:cubicBezTo>
                        <a:pt x="43994" y="39994"/>
                        <a:pt x="43994" y="41327"/>
                        <a:pt x="43232" y="42089"/>
                      </a:cubicBezTo>
                      <a:lnTo>
                        <a:pt x="43232" y="42089"/>
                      </a:lnTo>
                      <a:cubicBezTo>
                        <a:pt x="42755" y="42565"/>
                        <a:pt x="42184" y="42756"/>
                        <a:pt x="41708" y="42756"/>
                      </a:cubicBezTo>
                      <a:lnTo>
                        <a:pt x="41708" y="42756"/>
                      </a:lnTo>
                      <a:cubicBezTo>
                        <a:pt x="41136" y="42851"/>
                        <a:pt x="40565" y="42661"/>
                        <a:pt x="40184" y="42280"/>
                      </a:cubicBezTo>
                      <a:lnTo>
                        <a:pt x="40184" y="4228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582" name="Graphic 1">
                <a:extLst>
                  <a:ext uri="{FF2B5EF4-FFF2-40B4-BE49-F238E27FC236}">
                    <a16:creationId xmlns:a16="http://schemas.microsoft.com/office/drawing/2014/main" id="{254EDD0F-1BF1-44FA-ACBA-4D631F471E49}"/>
                  </a:ext>
                </a:extLst>
              </p:cNvPr>
              <p:cNvGrpSpPr/>
              <p:nvPr/>
            </p:nvGrpSpPr>
            <p:grpSpPr>
              <a:xfrm>
                <a:off x="7614284" y="4988567"/>
                <a:ext cx="251078" cy="194500"/>
                <a:chOff x="7614284" y="4988567"/>
                <a:chExt cx="251078" cy="194500"/>
              </a:xfrm>
              <a:solidFill>
                <a:schemeClr val="accent1"/>
              </a:solidFill>
            </p:grpSpPr>
            <p:sp>
              <p:nvSpPr>
                <p:cNvPr id="16787" name="Freeform: Shape 16786">
                  <a:extLst>
                    <a:ext uri="{FF2B5EF4-FFF2-40B4-BE49-F238E27FC236}">
                      <a16:creationId xmlns:a16="http://schemas.microsoft.com/office/drawing/2014/main" id="{CD6104F8-1B1A-45F7-B33A-8A8975D7B713}"/>
                    </a:ext>
                  </a:extLst>
                </p:cNvPr>
                <p:cNvSpPr/>
                <p:nvPr/>
              </p:nvSpPr>
              <p:spPr>
                <a:xfrm>
                  <a:off x="7615141" y="4988567"/>
                  <a:ext cx="250221" cy="192119"/>
                </a:xfrm>
                <a:custGeom>
                  <a:avLst/>
                  <a:gdLst>
                    <a:gd name="connsiteX0" fmla="*/ 0 w 250221"/>
                    <a:gd name="connsiteY0" fmla="*/ 0 h 192119"/>
                    <a:gd name="connsiteX1" fmla="*/ 250222 w 250221"/>
                    <a:gd name="connsiteY1" fmla="*/ 0 h 192119"/>
                    <a:gd name="connsiteX2" fmla="*/ 250222 w 250221"/>
                    <a:gd name="connsiteY2" fmla="*/ 192119 h 192119"/>
                    <a:gd name="connsiteX3" fmla="*/ 0 w 250221"/>
                    <a:gd name="connsiteY3" fmla="*/ 192119 h 192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0221" h="192119">
                      <a:moveTo>
                        <a:pt x="0" y="0"/>
                      </a:moveTo>
                      <a:lnTo>
                        <a:pt x="250222" y="0"/>
                      </a:lnTo>
                      <a:lnTo>
                        <a:pt x="250222" y="192119"/>
                      </a:lnTo>
                      <a:lnTo>
                        <a:pt x="0" y="192119"/>
                      </a:lnTo>
                      <a:close/>
                    </a:path>
                  </a:pathLst>
                </a:custGeom>
                <a:solidFill>
                  <a:srgbClr val="B03D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88" name="Freeform: Shape 16787">
                  <a:extLst>
                    <a:ext uri="{FF2B5EF4-FFF2-40B4-BE49-F238E27FC236}">
                      <a16:creationId xmlns:a16="http://schemas.microsoft.com/office/drawing/2014/main" id="{3847B5CA-2376-493C-B37D-EA30153B3823}"/>
                    </a:ext>
                  </a:extLst>
                </p:cNvPr>
                <p:cNvSpPr/>
                <p:nvPr/>
              </p:nvSpPr>
              <p:spPr>
                <a:xfrm>
                  <a:off x="7736204" y="4988853"/>
                  <a:ext cx="8000" cy="194214"/>
                </a:xfrm>
                <a:custGeom>
                  <a:avLst/>
                  <a:gdLst>
                    <a:gd name="connsiteX0" fmla="*/ 8001 w 8000"/>
                    <a:gd name="connsiteY0" fmla="*/ 194215 h 194214"/>
                    <a:gd name="connsiteX1" fmla="*/ 0 w 8000"/>
                    <a:gd name="connsiteY1" fmla="*/ 194215 h 194214"/>
                    <a:gd name="connsiteX2" fmla="*/ 0 w 8000"/>
                    <a:gd name="connsiteY2" fmla="*/ 0 h 194214"/>
                    <a:gd name="connsiteX3" fmla="*/ 8001 w 8000"/>
                    <a:gd name="connsiteY3" fmla="*/ 0 h 194214"/>
                    <a:gd name="connsiteX4" fmla="*/ 8001 w 8000"/>
                    <a:gd name="connsiteY4" fmla="*/ 194215 h 194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0" h="194214">
                      <a:moveTo>
                        <a:pt x="8001" y="194215"/>
                      </a:moveTo>
                      <a:lnTo>
                        <a:pt x="0" y="194215"/>
                      </a:lnTo>
                      <a:lnTo>
                        <a:pt x="0" y="0"/>
                      </a:lnTo>
                      <a:lnTo>
                        <a:pt x="8001" y="0"/>
                      </a:lnTo>
                      <a:lnTo>
                        <a:pt x="8001" y="1942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89" name="Freeform: Shape 16788">
                  <a:extLst>
                    <a:ext uri="{FF2B5EF4-FFF2-40B4-BE49-F238E27FC236}">
                      <a16:creationId xmlns:a16="http://schemas.microsoft.com/office/drawing/2014/main" id="{F68C9CFC-4EE4-40C4-8325-7D396D352A10}"/>
                    </a:ext>
                  </a:extLst>
                </p:cNvPr>
                <p:cNvSpPr/>
                <p:nvPr/>
              </p:nvSpPr>
              <p:spPr>
                <a:xfrm>
                  <a:off x="7614284" y="5082007"/>
                  <a:ext cx="250412" cy="7905"/>
                </a:xfrm>
                <a:custGeom>
                  <a:avLst/>
                  <a:gdLst>
                    <a:gd name="connsiteX0" fmla="*/ 250412 w 250412"/>
                    <a:gd name="connsiteY0" fmla="*/ 7906 h 7905"/>
                    <a:gd name="connsiteX1" fmla="*/ 0 w 250412"/>
                    <a:gd name="connsiteY1" fmla="*/ 7906 h 7905"/>
                    <a:gd name="connsiteX2" fmla="*/ 0 w 250412"/>
                    <a:gd name="connsiteY2" fmla="*/ 0 h 7905"/>
                    <a:gd name="connsiteX3" fmla="*/ 250412 w 250412"/>
                    <a:gd name="connsiteY3" fmla="*/ 0 h 7905"/>
                    <a:gd name="connsiteX4" fmla="*/ 250412 w 250412"/>
                    <a:gd name="connsiteY4" fmla="*/ 7906 h 7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412" h="7905">
                      <a:moveTo>
                        <a:pt x="250412" y="7906"/>
                      </a:moveTo>
                      <a:lnTo>
                        <a:pt x="0" y="7906"/>
                      </a:lnTo>
                      <a:lnTo>
                        <a:pt x="0" y="0"/>
                      </a:lnTo>
                      <a:lnTo>
                        <a:pt x="250412" y="0"/>
                      </a:lnTo>
                      <a:lnTo>
                        <a:pt x="250412" y="79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90" name="Freeform: Shape 16789">
                  <a:extLst>
                    <a:ext uri="{FF2B5EF4-FFF2-40B4-BE49-F238E27FC236}">
                      <a16:creationId xmlns:a16="http://schemas.microsoft.com/office/drawing/2014/main" id="{CC2F474C-FF0D-4010-832E-174307A7D936}"/>
                    </a:ext>
                  </a:extLst>
                </p:cNvPr>
                <p:cNvSpPr/>
                <p:nvPr/>
              </p:nvSpPr>
              <p:spPr>
                <a:xfrm>
                  <a:off x="7676006" y="5062860"/>
                  <a:ext cx="63294" cy="34104"/>
                </a:xfrm>
                <a:custGeom>
                  <a:avLst/>
                  <a:gdLst>
                    <a:gd name="connsiteX0" fmla="*/ 3810 w 63294"/>
                    <a:gd name="connsiteY0" fmla="*/ 28672 h 34104"/>
                    <a:gd name="connsiteX1" fmla="*/ 0 w 63294"/>
                    <a:gd name="connsiteY1" fmla="*/ 18385 h 34104"/>
                    <a:gd name="connsiteX2" fmla="*/ 0 w 63294"/>
                    <a:gd name="connsiteY2" fmla="*/ 18385 h 34104"/>
                    <a:gd name="connsiteX3" fmla="*/ 571 w 63294"/>
                    <a:gd name="connsiteY3" fmla="*/ 13908 h 34104"/>
                    <a:gd name="connsiteX4" fmla="*/ 571 w 63294"/>
                    <a:gd name="connsiteY4" fmla="*/ 13908 h 34104"/>
                    <a:gd name="connsiteX5" fmla="*/ 18859 w 63294"/>
                    <a:gd name="connsiteY5" fmla="*/ 2 h 34104"/>
                    <a:gd name="connsiteX6" fmla="*/ 18859 w 63294"/>
                    <a:gd name="connsiteY6" fmla="*/ 2 h 34104"/>
                    <a:gd name="connsiteX7" fmla="*/ 62293 w 63294"/>
                    <a:gd name="connsiteY7" fmla="*/ 19528 h 34104"/>
                    <a:gd name="connsiteX8" fmla="*/ 62293 w 63294"/>
                    <a:gd name="connsiteY8" fmla="*/ 19528 h 34104"/>
                    <a:gd name="connsiteX9" fmla="*/ 60674 w 63294"/>
                    <a:gd name="connsiteY9" fmla="*/ 21623 h 34104"/>
                    <a:gd name="connsiteX10" fmla="*/ 62293 w 63294"/>
                    <a:gd name="connsiteY10" fmla="*/ 19528 h 34104"/>
                    <a:gd name="connsiteX11" fmla="*/ 63246 w 63294"/>
                    <a:gd name="connsiteY11" fmla="*/ 22004 h 34104"/>
                    <a:gd name="connsiteX12" fmla="*/ 63246 w 63294"/>
                    <a:gd name="connsiteY12" fmla="*/ 22004 h 34104"/>
                    <a:gd name="connsiteX13" fmla="*/ 61532 w 63294"/>
                    <a:gd name="connsiteY13" fmla="*/ 24100 h 34104"/>
                    <a:gd name="connsiteX14" fmla="*/ 61532 w 63294"/>
                    <a:gd name="connsiteY14" fmla="*/ 24100 h 34104"/>
                    <a:gd name="connsiteX15" fmla="*/ 20288 w 63294"/>
                    <a:gd name="connsiteY15" fmla="*/ 34101 h 34104"/>
                    <a:gd name="connsiteX16" fmla="*/ 20288 w 63294"/>
                    <a:gd name="connsiteY16" fmla="*/ 34101 h 34104"/>
                    <a:gd name="connsiteX17" fmla="*/ 20193 w 63294"/>
                    <a:gd name="connsiteY17" fmla="*/ 34101 h 34104"/>
                    <a:gd name="connsiteX18" fmla="*/ 20193 w 63294"/>
                    <a:gd name="connsiteY18" fmla="*/ 34101 h 34104"/>
                    <a:gd name="connsiteX19" fmla="*/ 3810 w 63294"/>
                    <a:gd name="connsiteY19" fmla="*/ 28672 h 34104"/>
                    <a:gd name="connsiteX20" fmla="*/ 3810 w 63294"/>
                    <a:gd name="connsiteY20" fmla="*/ 28672 h 34104"/>
                    <a:gd name="connsiteX21" fmla="*/ 18955 w 63294"/>
                    <a:gd name="connsiteY21" fmla="*/ 5336 h 34104"/>
                    <a:gd name="connsiteX22" fmla="*/ 5715 w 63294"/>
                    <a:gd name="connsiteY22" fmla="*/ 15337 h 34104"/>
                    <a:gd name="connsiteX23" fmla="*/ 5715 w 63294"/>
                    <a:gd name="connsiteY23" fmla="*/ 15337 h 34104"/>
                    <a:gd name="connsiteX24" fmla="*/ 5525 w 63294"/>
                    <a:gd name="connsiteY24" fmla="*/ 16099 h 34104"/>
                    <a:gd name="connsiteX25" fmla="*/ 5525 w 63294"/>
                    <a:gd name="connsiteY25" fmla="*/ 16099 h 34104"/>
                    <a:gd name="connsiteX26" fmla="*/ 5334 w 63294"/>
                    <a:gd name="connsiteY26" fmla="*/ 18385 h 34104"/>
                    <a:gd name="connsiteX27" fmla="*/ 5334 w 63294"/>
                    <a:gd name="connsiteY27" fmla="*/ 18385 h 34104"/>
                    <a:gd name="connsiteX28" fmla="*/ 7715 w 63294"/>
                    <a:gd name="connsiteY28" fmla="*/ 25052 h 34104"/>
                    <a:gd name="connsiteX29" fmla="*/ 7715 w 63294"/>
                    <a:gd name="connsiteY29" fmla="*/ 25052 h 34104"/>
                    <a:gd name="connsiteX30" fmla="*/ 20384 w 63294"/>
                    <a:gd name="connsiteY30" fmla="*/ 28862 h 34104"/>
                    <a:gd name="connsiteX31" fmla="*/ 20384 w 63294"/>
                    <a:gd name="connsiteY31" fmla="*/ 28862 h 34104"/>
                    <a:gd name="connsiteX32" fmla="*/ 55150 w 63294"/>
                    <a:gd name="connsiteY32" fmla="*/ 20861 h 34104"/>
                    <a:gd name="connsiteX33" fmla="*/ 55150 w 63294"/>
                    <a:gd name="connsiteY33" fmla="*/ 20861 h 34104"/>
                    <a:gd name="connsiteX34" fmla="*/ 45053 w 63294"/>
                    <a:gd name="connsiteY34" fmla="*/ 14384 h 34104"/>
                    <a:gd name="connsiteX35" fmla="*/ 45053 w 63294"/>
                    <a:gd name="connsiteY35" fmla="*/ 14384 h 34104"/>
                    <a:gd name="connsiteX36" fmla="*/ 19050 w 63294"/>
                    <a:gd name="connsiteY36" fmla="*/ 5240 h 34104"/>
                    <a:gd name="connsiteX37" fmla="*/ 19050 w 63294"/>
                    <a:gd name="connsiteY37" fmla="*/ 5240 h 34104"/>
                    <a:gd name="connsiteX38" fmla="*/ 18955 w 63294"/>
                    <a:gd name="connsiteY38" fmla="*/ 5336 h 34104"/>
                    <a:gd name="connsiteX39" fmla="*/ 18955 w 63294"/>
                    <a:gd name="connsiteY39" fmla="*/ 5336 h 3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63294" h="34104">
                      <a:moveTo>
                        <a:pt x="3810" y="28672"/>
                      </a:moveTo>
                      <a:cubicBezTo>
                        <a:pt x="667" y="25338"/>
                        <a:pt x="0" y="21338"/>
                        <a:pt x="0" y="18385"/>
                      </a:cubicBezTo>
                      <a:lnTo>
                        <a:pt x="0" y="18385"/>
                      </a:lnTo>
                      <a:cubicBezTo>
                        <a:pt x="0" y="15908"/>
                        <a:pt x="571" y="14099"/>
                        <a:pt x="571" y="13908"/>
                      </a:cubicBezTo>
                      <a:lnTo>
                        <a:pt x="571" y="13908"/>
                      </a:lnTo>
                      <a:cubicBezTo>
                        <a:pt x="3429" y="4097"/>
                        <a:pt x="11049" y="-94"/>
                        <a:pt x="18859" y="2"/>
                      </a:cubicBezTo>
                      <a:lnTo>
                        <a:pt x="18859" y="2"/>
                      </a:lnTo>
                      <a:cubicBezTo>
                        <a:pt x="37909" y="287"/>
                        <a:pt x="62008" y="19528"/>
                        <a:pt x="62293" y="19528"/>
                      </a:cubicBezTo>
                      <a:lnTo>
                        <a:pt x="62293" y="19528"/>
                      </a:lnTo>
                      <a:lnTo>
                        <a:pt x="60674" y="21623"/>
                      </a:lnTo>
                      <a:lnTo>
                        <a:pt x="62293" y="19528"/>
                      </a:lnTo>
                      <a:cubicBezTo>
                        <a:pt x="63055" y="20099"/>
                        <a:pt x="63436" y="21052"/>
                        <a:pt x="63246" y="22004"/>
                      </a:cubicBezTo>
                      <a:lnTo>
                        <a:pt x="63246" y="22004"/>
                      </a:lnTo>
                      <a:cubicBezTo>
                        <a:pt x="63151" y="22957"/>
                        <a:pt x="62484" y="23814"/>
                        <a:pt x="61532" y="24100"/>
                      </a:cubicBezTo>
                      <a:lnTo>
                        <a:pt x="61532" y="24100"/>
                      </a:lnTo>
                      <a:cubicBezTo>
                        <a:pt x="42482" y="31434"/>
                        <a:pt x="29432" y="34101"/>
                        <a:pt x="20288" y="34101"/>
                      </a:cubicBezTo>
                      <a:lnTo>
                        <a:pt x="20288" y="34101"/>
                      </a:lnTo>
                      <a:cubicBezTo>
                        <a:pt x="20288" y="34101"/>
                        <a:pt x="20193" y="34101"/>
                        <a:pt x="20193" y="34101"/>
                      </a:cubicBezTo>
                      <a:lnTo>
                        <a:pt x="20193" y="34101"/>
                      </a:lnTo>
                      <a:cubicBezTo>
                        <a:pt x="12192" y="34196"/>
                        <a:pt x="6953" y="32006"/>
                        <a:pt x="3810" y="28672"/>
                      </a:cubicBezTo>
                      <a:lnTo>
                        <a:pt x="3810" y="28672"/>
                      </a:lnTo>
                      <a:close/>
                      <a:moveTo>
                        <a:pt x="18955" y="5336"/>
                      </a:moveTo>
                      <a:cubicBezTo>
                        <a:pt x="12573" y="5526"/>
                        <a:pt x="8287" y="7622"/>
                        <a:pt x="5715" y="15337"/>
                      </a:cubicBezTo>
                      <a:lnTo>
                        <a:pt x="5715" y="15337"/>
                      </a:lnTo>
                      <a:cubicBezTo>
                        <a:pt x="5715" y="15337"/>
                        <a:pt x="5619" y="15623"/>
                        <a:pt x="5525" y="16099"/>
                      </a:cubicBezTo>
                      <a:lnTo>
                        <a:pt x="5525" y="16099"/>
                      </a:lnTo>
                      <a:cubicBezTo>
                        <a:pt x="5429" y="16670"/>
                        <a:pt x="5334" y="17432"/>
                        <a:pt x="5334" y="18385"/>
                      </a:cubicBezTo>
                      <a:lnTo>
                        <a:pt x="5334" y="18385"/>
                      </a:lnTo>
                      <a:cubicBezTo>
                        <a:pt x="5334" y="20576"/>
                        <a:pt x="5810" y="23052"/>
                        <a:pt x="7715" y="25052"/>
                      </a:cubicBezTo>
                      <a:lnTo>
                        <a:pt x="7715" y="25052"/>
                      </a:lnTo>
                      <a:cubicBezTo>
                        <a:pt x="9620" y="27053"/>
                        <a:pt x="13145" y="28862"/>
                        <a:pt x="20384" y="28862"/>
                      </a:cubicBezTo>
                      <a:lnTo>
                        <a:pt x="20384" y="28862"/>
                      </a:lnTo>
                      <a:cubicBezTo>
                        <a:pt x="27813" y="28862"/>
                        <a:pt x="38957" y="26767"/>
                        <a:pt x="55150" y="20861"/>
                      </a:cubicBezTo>
                      <a:lnTo>
                        <a:pt x="55150" y="20861"/>
                      </a:lnTo>
                      <a:cubicBezTo>
                        <a:pt x="52673" y="19052"/>
                        <a:pt x="49149" y="16766"/>
                        <a:pt x="45053" y="14384"/>
                      </a:cubicBezTo>
                      <a:lnTo>
                        <a:pt x="45053" y="14384"/>
                      </a:lnTo>
                      <a:cubicBezTo>
                        <a:pt x="37052" y="9717"/>
                        <a:pt x="26861" y="5240"/>
                        <a:pt x="19050" y="5240"/>
                      </a:cubicBezTo>
                      <a:lnTo>
                        <a:pt x="19050" y="5240"/>
                      </a:lnTo>
                      <a:cubicBezTo>
                        <a:pt x="19050" y="5336"/>
                        <a:pt x="18955" y="5336"/>
                        <a:pt x="18955" y="5336"/>
                      </a:cubicBezTo>
                      <a:lnTo>
                        <a:pt x="18955" y="53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91" name="Freeform: Shape 16790">
                  <a:extLst>
                    <a:ext uri="{FF2B5EF4-FFF2-40B4-BE49-F238E27FC236}">
                      <a16:creationId xmlns:a16="http://schemas.microsoft.com/office/drawing/2014/main" id="{230C4D80-B0D4-4292-96C2-F976540275E7}"/>
                    </a:ext>
                  </a:extLst>
                </p:cNvPr>
                <p:cNvSpPr/>
                <p:nvPr/>
              </p:nvSpPr>
              <p:spPr>
                <a:xfrm>
                  <a:off x="7689376" y="5080745"/>
                  <a:ext cx="54650" cy="53554"/>
                </a:xfrm>
                <a:custGeom>
                  <a:avLst/>
                  <a:gdLst>
                    <a:gd name="connsiteX0" fmla="*/ 822 w 54650"/>
                    <a:gd name="connsiteY0" fmla="*/ 52697 h 53554"/>
                    <a:gd name="connsiteX1" fmla="*/ 822 w 54650"/>
                    <a:gd name="connsiteY1" fmla="*/ 48887 h 53554"/>
                    <a:gd name="connsiteX2" fmla="*/ 822 w 54650"/>
                    <a:gd name="connsiteY2" fmla="*/ 48887 h 53554"/>
                    <a:gd name="connsiteX3" fmla="*/ 50161 w 54650"/>
                    <a:gd name="connsiteY3" fmla="*/ 786 h 53554"/>
                    <a:gd name="connsiteX4" fmla="*/ 53876 w 54650"/>
                    <a:gd name="connsiteY4" fmla="*/ 786 h 53554"/>
                    <a:gd name="connsiteX5" fmla="*/ 53876 w 54650"/>
                    <a:gd name="connsiteY5" fmla="*/ 786 h 53554"/>
                    <a:gd name="connsiteX6" fmla="*/ 53781 w 54650"/>
                    <a:gd name="connsiteY6" fmla="*/ 4596 h 53554"/>
                    <a:gd name="connsiteX7" fmla="*/ 53781 w 54650"/>
                    <a:gd name="connsiteY7" fmla="*/ 4596 h 53554"/>
                    <a:gd name="connsiteX8" fmla="*/ 4441 w 54650"/>
                    <a:gd name="connsiteY8" fmla="*/ 52792 h 53554"/>
                    <a:gd name="connsiteX9" fmla="*/ 2632 w 54650"/>
                    <a:gd name="connsiteY9" fmla="*/ 53554 h 53554"/>
                    <a:gd name="connsiteX10" fmla="*/ 2632 w 54650"/>
                    <a:gd name="connsiteY10" fmla="*/ 53554 h 53554"/>
                    <a:gd name="connsiteX11" fmla="*/ 822 w 54650"/>
                    <a:gd name="connsiteY11" fmla="*/ 52697 h 53554"/>
                    <a:gd name="connsiteX12" fmla="*/ 822 w 54650"/>
                    <a:gd name="connsiteY12" fmla="*/ 52697 h 53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650" h="53554">
                      <a:moveTo>
                        <a:pt x="822" y="52697"/>
                      </a:moveTo>
                      <a:cubicBezTo>
                        <a:pt x="-321" y="51649"/>
                        <a:pt x="-226" y="49935"/>
                        <a:pt x="822" y="48887"/>
                      </a:cubicBezTo>
                      <a:lnTo>
                        <a:pt x="822" y="48887"/>
                      </a:lnTo>
                      <a:lnTo>
                        <a:pt x="50161" y="786"/>
                      </a:lnTo>
                      <a:cubicBezTo>
                        <a:pt x="51114" y="-262"/>
                        <a:pt x="52924" y="-262"/>
                        <a:pt x="53876" y="786"/>
                      </a:cubicBezTo>
                      <a:lnTo>
                        <a:pt x="53876" y="786"/>
                      </a:lnTo>
                      <a:cubicBezTo>
                        <a:pt x="54924" y="1834"/>
                        <a:pt x="54924" y="3548"/>
                        <a:pt x="53781" y="4596"/>
                      </a:cubicBezTo>
                      <a:lnTo>
                        <a:pt x="53781" y="4596"/>
                      </a:lnTo>
                      <a:lnTo>
                        <a:pt x="4441" y="52792"/>
                      </a:lnTo>
                      <a:cubicBezTo>
                        <a:pt x="3965" y="53269"/>
                        <a:pt x="3298" y="53554"/>
                        <a:pt x="2632" y="53554"/>
                      </a:cubicBezTo>
                      <a:lnTo>
                        <a:pt x="2632" y="53554"/>
                      </a:lnTo>
                      <a:cubicBezTo>
                        <a:pt x="1965" y="53459"/>
                        <a:pt x="1393" y="53173"/>
                        <a:pt x="822" y="52697"/>
                      </a:cubicBezTo>
                      <a:lnTo>
                        <a:pt x="822" y="526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92" name="Freeform: Shape 16791">
                  <a:extLst>
                    <a:ext uri="{FF2B5EF4-FFF2-40B4-BE49-F238E27FC236}">
                      <a16:creationId xmlns:a16="http://schemas.microsoft.com/office/drawing/2014/main" id="{4C4A5460-206D-4918-AE3C-5D12A0BA2F50}"/>
                    </a:ext>
                  </a:extLst>
                </p:cNvPr>
                <p:cNvSpPr/>
                <p:nvPr/>
              </p:nvSpPr>
              <p:spPr>
                <a:xfrm>
                  <a:off x="7741809" y="5062951"/>
                  <a:ext cx="63260" cy="34105"/>
                </a:xfrm>
                <a:custGeom>
                  <a:avLst/>
                  <a:gdLst>
                    <a:gd name="connsiteX0" fmla="*/ 43068 w 63260"/>
                    <a:gd name="connsiteY0" fmla="*/ 34106 h 34105"/>
                    <a:gd name="connsiteX1" fmla="*/ 1729 w 63260"/>
                    <a:gd name="connsiteY1" fmla="*/ 24104 h 34105"/>
                    <a:gd name="connsiteX2" fmla="*/ 1729 w 63260"/>
                    <a:gd name="connsiteY2" fmla="*/ 24104 h 34105"/>
                    <a:gd name="connsiteX3" fmla="*/ 2682 w 63260"/>
                    <a:gd name="connsiteY3" fmla="*/ 21628 h 34105"/>
                    <a:gd name="connsiteX4" fmla="*/ 4301 w 63260"/>
                    <a:gd name="connsiteY4" fmla="*/ 23723 h 34105"/>
                    <a:gd name="connsiteX5" fmla="*/ 2682 w 63260"/>
                    <a:gd name="connsiteY5" fmla="*/ 21628 h 34105"/>
                    <a:gd name="connsiteX6" fmla="*/ 1729 w 63260"/>
                    <a:gd name="connsiteY6" fmla="*/ 24104 h 34105"/>
                    <a:gd name="connsiteX7" fmla="*/ 14 w 63260"/>
                    <a:gd name="connsiteY7" fmla="*/ 22009 h 34105"/>
                    <a:gd name="connsiteX8" fmla="*/ 14 w 63260"/>
                    <a:gd name="connsiteY8" fmla="*/ 22009 h 34105"/>
                    <a:gd name="connsiteX9" fmla="*/ 967 w 63260"/>
                    <a:gd name="connsiteY9" fmla="*/ 19532 h 34105"/>
                    <a:gd name="connsiteX10" fmla="*/ 967 w 63260"/>
                    <a:gd name="connsiteY10" fmla="*/ 19532 h 34105"/>
                    <a:gd name="connsiteX11" fmla="*/ 44401 w 63260"/>
                    <a:gd name="connsiteY11" fmla="*/ 6 h 34105"/>
                    <a:gd name="connsiteX12" fmla="*/ 44401 w 63260"/>
                    <a:gd name="connsiteY12" fmla="*/ 6 h 34105"/>
                    <a:gd name="connsiteX13" fmla="*/ 62689 w 63260"/>
                    <a:gd name="connsiteY13" fmla="*/ 13913 h 34105"/>
                    <a:gd name="connsiteX14" fmla="*/ 62689 w 63260"/>
                    <a:gd name="connsiteY14" fmla="*/ 13913 h 34105"/>
                    <a:gd name="connsiteX15" fmla="*/ 63260 w 63260"/>
                    <a:gd name="connsiteY15" fmla="*/ 18485 h 34105"/>
                    <a:gd name="connsiteX16" fmla="*/ 63260 w 63260"/>
                    <a:gd name="connsiteY16" fmla="*/ 18485 h 34105"/>
                    <a:gd name="connsiteX17" fmla="*/ 59451 w 63260"/>
                    <a:gd name="connsiteY17" fmla="*/ 28676 h 34105"/>
                    <a:gd name="connsiteX18" fmla="*/ 59451 w 63260"/>
                    <a:gd name="connsiteY18" fmla="*/ 28676 h 34105"/>
                    <a:gd name="connsiteX19" fmla="*/ 43068 w 63260"/>
                    <a:gd name="connsiteY19" fmla="*/ 34106 h 34105"/>
                    <a:gd name="connsiteX20" fmla="*/ 43068 w 63260"/>
                    <a:gd name="connsiteY20" fmla="*/ 34106 h 34105"/>
                    <a:gd name="connsiteX21" fmla="*/ 43068 w 63260"/>
                    <a:gd name="connsiteY21" fmla="*/ 34106 h 34105"/>
                    <a:gd name="connsiteX22" fmla="*/ 43068 w 63260"/>
                    <a:gd name="connsiteY22" fmla="*/ 34106 h 34105"/>
                    <a:gd name="connsiteX23" fmla="*/ 43068 w 63260"/>
                    <a:gd name="connsiteY23" fmla="*/ 28867 h 34105"/>
                    <a:gd name="connsiteX24" fmla="*/ 55641 w 63260"/>
                    <a:gd name="connsiteY24" fmla="*/ 24962 h 34105"/>
                    <a:gd name="connsiteX25" fmla="*/ 55641 w 63260"/>
                    <a:gd name="connsiteY25" fmla="*/ 24962 h 34105"/>
                    <a:gd name="connsiteX26" fmla="*/ 58022 w 63260"/>
                    <a:gd name="connsiteY26" fmla="*/ 18294 h 34105"/>
                    <a:gd name="connsiteX27" fmla="*/ 58022 w 63260"/>
                    <a:gd name="connsiteY27" fmla="*/ 18294 h 34105"/>
                    <a:gd name="connsiteX28" fmla="*/ 57831 w 63260"/>
                    <a:gd name="connsiteY28" fmla="*/ 16008 h 34105"/>
                    <a:gd name="connsiteX29" fmla="*/ 57831 w 63260"/>
                    <a:gd name="connsiteY29" fmla="*/ 16008 h 34105"/>
                    <a:gd name="connsiteX30" fmla="*/ 57736 w 63260"/>
                    <a:gd name="connsiteY30" fmla="*/ 15246 h 34105"/>
                    <a:gd name="connsiteX31" fmla="*/ 57736 w 63260"/>
                    <a:gd name="connsiteY31" fmla="*/ 15246 h 34105"/>
                    <a:gd name="connsiteX32" fmla="*/ 44497 w 63260"/>
                    <a:gd name="connsiteY32" fmla="*/ 5150 h 34105"/>
                    <a:gd name="connsiteX33" fmla="*/ 44497 w 63260"/>
                    <a:gd name="connsiteY33" fmla="*/ 5150 h 34105"/>
                    <a:gd name="connsiteX34" fmla="*/ 18303 w 63260"/>
                    <a:gd name="connsiteY34" fmla="*/ 14294 h 34105"/>
                    <a:gd name="connsiteX35" fmla="*/ 18303 w 63260"/>
                    <a:gd name="connsiteY35" fmla="*/ 14294 h 34105"/>
                    <a:gd name="connsiteX36" fmla="*/ 8206 w 63260"/>
                    <a:gd name="connsiteY36" fmla="*/ 20771 h 34105"/>
                    <a:gd name="connsiteX37" fmla="*/ 8206 w 63260"/>
                    <a:gd name="connsiteY37" fmla="*/ 20771 h 34105"/>
                    <a:gd name="connsiteX38" fmla="*/ 43068 w 63260"/>
                    <a:gd name="connsiteY38" fmla="*/ 28867 h 34105"/>
                    <a:gd name="connsiteX39" fmla="*/ 43068 w 63260"/>
                    <a:gd name="connsiteY39" fmla="*/ 28867 h 3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63260" h="34105">
                      <a:moveTo>
                        <a:pt x="43068" y="34106"/>
                      </a:moveTo>
                      <a:cubicBezTo>
                        <a:pt x="33829" y="34106"/>
                        <a:pt x="20779" y="31439"/>
                        <a:pt x="1729" y="24104"/>
                      </a:cubicBezTo>
                      <a:lnTo>
                        <a:pt x="1729" y="24104"/>
                      </a:lnTo>
                      <a:lnTo>
                        <a:pt x="2682" y="21628"/>
                      </a:lnTo>
                      <a:lnTo>
                        <a:pt x="4301" y="23723"/>
                      </a:lnTo>
                      <a:lnTo>
                        <a:pt x="2682" y="21628"/>
                      </a:lnTo>
                      <a:lnTo>
                        <a:pt x="1729" y="24104"/>
                      </a:lnTo>
                      <a:cubicBezTo>
                        <a:pt x="777" y="23723"/>
                        <a:pt x="205" y="22866"/>
                        <a:pt x="14" y="22009"/>
                      </a:cubicBezTo>
                      <a:lnTo>
                        <a:pt x="14" y="22009"/>
                      </a:lnTo>
                      <a:cubicBezTo>
                        <a:pt x="-80" y="21056"/>
                        <a:pt x="300" y="20104"/>
                        <a:pt x="967" y="19532"/>
                      </a:cubicBezTo>
                      <a:lnTo>
                        <a:pt x="967" y="19532"/>
                      </a:lnTo>
                      <a:cubicBezTo>
                        <a:pt x="1253" y="19532"/>
                        <a:pt x="25256" y="197"/>
                        <a:pt x="44401" y="6"/>
                      </a:cubicBezTo>
                      <a:lnTo>
                        <a:pt x="44401" y="6"/>
                      </a:lnTo>
                      <a:cubicBezTo>
                        <a:pt x="52307" y="-184"/>
                        <a:pt x="59832" y="4102"/>
                        <a:pt x="62689" y="13913"/>
                      </a:cubicBezTo>
                      <a:lnTo>
                        <a:pt x="62689" y="13913"/>
                      </a:lnTo>
                      <a:cubicBezTo>
                        <a:pt x="62689" y="14103"/>
                        <a:pt x="63260" y="15913"/>
                        <a:pt x="63260" y="18485"/>
                      </a:cubicBezTo>
                      <a:lnTo>
                        <a:pt x="63260" y="18485"/>
                      </a:lnTo>
                      <a:cubicBezTo>
                        <a:pt x="63260" y="21342"/>
                        <a:pt x="62594" y="25343"/>
                        <a:pt x="59451" y="28676"/>
                      </a:cubicBezTo>
                      <a:lnTo>
                        <a:pt x="59451" y="28676"/>
                      </a:lnTo>
                      <a:cubicBezTo>
                        <a:pt x="56403" y="31915"/>
                        <a:pt x="51164" y="34106"/>
                        <a:pt x="43068" y="34106"/>
                      </a:cubicBezTo>
                      <a:lnTo>
                        <a:pt x="43068" y="34106"/>
                      </a:lnTo>
                      <a:lnTo>
                        <a:pt x="43068" y="34106"/>
                      </a:lnTo>
                      <a:lnTo>
                        <a:pt x="43068" y="34106"/>
                      </a:lnTo>
                      <a:close/>
                      <a:moveTo>
                        <a:pt x="43068" y="28867"/>
                      </a:moveTo>
                      <a:cubicBezTo>
                        <a:pt x="50211" y="28867"/>
                        <a:pt x="53831" y="26962"/>
                        <a:pt x="55641" y="24962"/>
                      </a:cubicBezTo>
                      <a:lnTo>
                        <a:pt x="55641" y="24962"/>
                      </a:lnTo>
                      <a:cubicBezTo>
                        <a:pt x="57450" y="22961"/>
                        <a:pt x="58022" y="20390"/>
                        <a:pt x="58022" y="18294"/>
                      </a:cubicBezTo>
                      <a:lnTo>
                        <a:pt x="58022" y="18294"/>
                      </a:lnTo>
                      <a:cubicBezTo>
                        <a:pt x="58022" y="17342"/>
                        <a:pt x="57927" y="16484"/>
                        <a:pt x="57831" y="16008"/>
                      </a:cubicBezTo>
                      <a:lnTo>
                        <a:pt x="57831" y="16008"/>
                      </a:lnTo>
                      <a:cubicBezTo>
                        <a:pt x="57736" y="15532"/>
                        <a:pt x="57736" y="15246"/>
                        <a:pt x="57736" y="15246"/>
                      </a:cubicBezTo>
                      <a:lnTo>
                        <a:pt x="57736" y="15246"/>
                      </a:lnTo>
                      <a:cubicBezTo>
                        <a:pt x="55164" y="7436"/>
                        <a:pt x="50783" y="5340"/>
                        <a:pt x="44497" y="5150"/>
                      </a:cubicBezTo>
                      <a:lnTo>
                        <a:pt x="44497" y="5150"/>
                      </a:lnTo>
                      <a:cubicBezTo>
                        <a:pt x="36686" y="5150"/>
                        <a:pt x="26399" y="9626"/>
                        <a:pt x="18303" y="14294"/>
                      </a:cubicBezTo>
                      <a:lnTo>
                        <a:pt x="18303" y="14294"/>
                      </a:lnTo>
                      <a:cubicBezTo>
                        <a:pt x="14302" y="16675"/>
                        <a:pt x="10682" y="19056"/>
                        <a:pt x="8206" y="20771"/>
                      </a:cubicBezTo>
                      <a:lnTo>
                        <a:pt x="8206" y="20771"/>
                      </a:lnTo>
                      <a:cubicBezTo>
                        <a:pt x="24398" y="26771"/>
                        <a:pt x="35638" y="28867"/>
                        <a:pt x="43068" y="28867"/>
                      </a:cubicBezTo>
                      <a:lnTo>
                        <a:pt x="43068" y="288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93" name="Freeform: Shape 16792">
                  <a:extLst>
                    <a:ext uri="{FF2B5EF4-FFF2-40B4-BE49-F238E27FC236}">
                      <a16:creationId xmlns:a16="http://schemas.microsoft.com/office/drawing/2014/main" id="{1B74BCA2-8AC3-4E60-B39C-6F1AA117396B}"/>
                    </a:ext>
                  </a:extLst>
                </p:cNvPr>
                <p:cNvSpPr/>
                <p:nvPr/>
              </p:nvSpPr>
              <p:spPr>
                <a:xfrm>
                  <a:off x="7737120" y="5080709"/>
                  <a:ext cx="54650" cy="53590"/>
                </a:xfrm>
                <a:custGeom>
                  <a:avLst/>
                  <a:gdLst>
                    <a:gd name="connsiteX0" fmla="*/ 50137 w 54650"/>
                    <a:gd name="connsiteY0" fmla="*/ 52733 h 53590"/>
                    <a:gd name="connsiteX1" fmla="*/ 798 w 54650"/>
                    <a:gd name="connsiteY1" fmla="*/ 4537 h 53590"/>
                    <a:gd name="connsiteX2" fmla="*/ 703 w 54650"/>
                    <a:gd name="connsiteY2" fmla="*/ 822 h 53590"/>
                    <a:gd name="connsiteX3" fmla="*/ 703 w 54650"/>
                    <a:gd name="connsiteY3" fmla="*/ 822 h 53590"/>
                    <a:gd name="connsiteX4" fmla="*/ 4513 w 54650"/>
                    <a:gd name="connsiteY4" fmla="*/ 822 h 53590"/>
                    <a:gd name="connsiteX5" fmla="*/ 4513 w 54650"/>
                    <a:gd name="connsiteY5" fmla="*/ 822 h 53590"/>
                    <a:gd name="connsiteX6" fmla="*/ 53852 w 54650"/>
                    <a:gd name="connsiteY6" fmla="*/ 48923 h 53590"/>
                    <a:gd name="connsiteX7" fmla="*/ 53948 w 54650"/>
                    <a:gd name="connsiteY7" fmla="*/ 52733 h 53590"/>
                    <a:gd name="connsiteX8" fmla="*/ 53948 w 54650"/>
                    <a:gd name="connsiteY8" fmla="*/ 52733 h 53590"/>
                    <a:gd name="connsiteX9" fmla="*/ 51947 w 54650"/>
                    <a:gd name="connsiteY9" fmla="*/ 53590 h 53590"/>
                    <a:gd name="connsiteX10" fmla="*/ 51947 w 54650"/>
                    <a:gd name="connsiteY10" fmla="*/ 53590 h 53590"/>
                    <a:gd name="connsiteX11" fmla="*/ 50137 w 54650"/>
                    <a:gd name="connsiteY11" fmla="*/ 52733 h 53590"/>
                    <a:gd name="connsiteX12" fmla="*/ 50137 w 54650"/>
                    <a:gd name="connsiteY12" fmla="*/ 52733 h 53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650" h="53590">
                      <a:moveTo>
                        <a:pt x="50137" y="52733"/>
                      </a:moveTo>
                      <a:lnTo>
                        <a:pt x="798" y="4537"/>
                      </a:lnTo>
                      <a:cubicBezTo>
                        <a:pt x="-250" y="3489"/>
                        <a:pt x="-250" y="1774"/>
                        <a:pt x="703" y="822"/>
                      </a:cubicBezTo>
                      <a:lnTo>
                        <a:pt x="703" y="822"/>
                      </a:lnTo>
                      <a:cubicBezTo>
                        <a:pt x="1750" y="-226"/>
                        <a:pt x="3370" y="-321"/>
                        <a:pt x="4513" y="822"/>
                      </a:cubicBezTo>
                      <a:lnTo>
                        <a:pt x="4513" y="822"/>
                      </a:lnTo>
                      <a:lnTo>
                        <a:pt x="53852" y="48923"/>
                      </a:lnTo>
                      <a:cubicBezTo>
                        <a:pt x="54900" y="49971"/>
                        <a:pt x="54900" y="51685"/>
                        <a:pt x="53948" y="52733"/>
                      </a:cubicBezTo>
                      <a:lnTo>
                        <a:pt x="53948" y="52733"/>
                      </a:lnTo>
                      <a:cubicBezTo>
                        <a:pt x="53376" y="53209"/>
                        <a:pt x="52709" y="53590"/>
                        <a:pt x="51947" y="53590"/>
                      </a:cubicBezTo>
                      <a:lnTo>
                        <a:pt x="51947" y="53590"/>
                      </a:lnTo>
                      <a:cubicBezTo>
                        <a:pt x="51376" y="53495"/>
                        <a:pt x="50709" y="53209"/>
                        <a:pt x="50137" y="52733"/>
                      </a:cubicBezTo>
                      <a:lnTo>
                        <a:pt x="50137" y="527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583" name="Freeform: Shape 16582">
                <a:extLst>
                  <a:ext uri="{FF2B5EF4-FFF2-40B4-BE49-F238E27FC236}">
                    <a16:creationId xmlns:a16="http://schemas.microsoft.com/office/drawing/2014/main" id="{9D289317-538C-4D6B-996F-C8DF0EC70E03}"/>
                  </a:ext>
                </a:extLst>
              </p:cNvPr>
              <p:cNvSpPr/>
              <p:nvPr/>
            </p:nvSpPr>
            <p:spPr>
              <a:xfrm>
                <a:off x="7601520" y="5178400"/>
                <a:ext cx="375189" cy="274796"/>
              </a:xfrm>
              <a:custGeom>
                <a:avLst/>
                <a:gdLst>
                  <a:gd name="connsiteX0" fmla="*/ 0 w 375189"/>
                  <a:gd name="connsiteY0" fmla="*/ 0 h 274796"/>
                  <a:gd name="connsiteX1" fmla="*/ 375190 w 375189"/>
                  <a:gd name="connsiteY1" fmla="*/ 0 h 274796"/>
                  <a:gd name="connsiteX2" fmla="*/ 375190 w 375189"/>
                  <a:gd name="connsiteY2" fmla="*/ 274796 h 274796"/>
                  <a:gd name="connsiteX3" fmla="*/ 0 w 375189"/>
                  <a:gd name="connsiteY3" fmla="*/ 274796 h 27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5189" h="274796">
                    <a:moveTo>
                      <a:pt x="0" y="0"/>
                    </a:moveTo>
                    <a:lnTo>
                      <a:pt x="375190" y="0"/>
                    </a:lnTo>
                    <a:lnTo>
                      <a:pt x="375190" y="274796"/>
                    </a:lnTo>
                    <a:lnTo>
                      <a:pt x="0" y="274796"/>
                    </a:lnTo>
                    <a:close/>
                  </a:path>
                </a:pathLst>
              </a:custGeom>
              <a:solidFill>
                <a:srgbClr val="7A28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84" name="Freeform: Shape 16583">
                <a:extLst>
                  <a:ext uri="{FF2B5EF4-FFF2-40B4-BE49-F238E27FC236}">
                    <a16:creationId xmlns:a16="http://schemas.microsoft.com/office/drawing/2014/main" id="{1A58C56A-F21E-454A-8B6A-E619F5BD2FC3}"/>
                  </a:ext>
                </a:extLst>
              </p:cNvPr>
              <p:cNvSpPr/>
              <p:nvPr/>
            </p:nvSpPr>
            <p:spPr>
              <a:xfrm>
                <a:off x="7783734" y="5179162"/>
                <a:ext cx="16001" cy="275177"/>
              </a:xfrm>
              <a:custGeom>
                <a:avLst/>
                <a:gdLst>
                  <a:gd name="connsiteX0" fmla="*/ 16002 w 16001"/>
                  <a:gd name="connsiteY0" fmla="*/ 275177 h 275177"/>
                  <a:gd name="connsiteX1" fmla="*/ 0 w 16001"/>
                  <a:gd name="connsiteY1" fmla="*/ 275177 h 275177"/>
                  <a:gd name="connsiteX2" fmla="*/ 0 w 16001"/>
                  <a:gd name="connsiteY2" fmla="*/ 0 h 275177"/>
                  <a:gd name="connsiteX3" fmla="*/ 9334 w 16001"/>
                  <a:gd name="connsiteY3" fmla="*/ 0 h 275177"/>
                  <a:gd name="connsiteX4" fmla="*/ 9334 w 16001"/>
                  <a:gd name="connsiteY4" fmla="*/ 275177 h 27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01" h="275177">
                    <a:moveTo>
                      <a:pt x="16002" y="275177"/>
                    </a:moveTo>
                    <a:lnTo>
                      <a:pt x="0" y="275177"/>
                    </a:lnTo>
                    <a:lnTo>
                      <a:pt x="0" y="0"/>
                    </a:lnTo>
                    <a:lnTo>
                      <a:pt x="9334" y="0"/>
                    </a:lnTo>
                    <a:lnTo>
                      <a:pt x="9334" y="275177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85" name="Freeform: Shape 16584">
                <a:extLst>
                  <a:ext uri="{FF2B5EF4-FFF2-40B4-BE49-F238E27FC236}">
                    <a16:creationId xmlns:a16="http://schemas.microsoft.com/office/drawing/2014/main" id="{3A9B90FB-60CA-4603-890B-B0568B3C7778}"/>
                  </a:ext>
                </a:extLst>
              </p:cNvPr>
              <p:cNvSpPr/>
              <p:nvPr/>
            </p:nvSpPr>
            <p:spPr>
              <a:xfrm>
                <a:off x="7607902" y="5312036"/>
                <a:ext cx="374142" cy="8001"/>
              </a:xfrm>
              <a:custGeom>
                <a:avLst/>
                <a:gdLst>
                  <a:gd name="connsiteX0" fmla="*/ 374142 w 374142"/>
                  <a:gd name="connsiteY0" fmla="*/ 8001 h 8001"/>
                  <a:gd name="connsiteX1" fmla="*/ 0 w 374142"/>
                  <a:gd name="connsiteY1" fmla="*/ 8001 h 8001"/>
                  <a:gd name="connsiteX2" fmla="*/ 0 w 374142"/>
                  <a:gd name="connsiteY2" fmla="*/ 0 h 8001"/>
                  <a:gd name="connsiteX3" fmla="*/ 374142 w 374142"/>
                  <a:gd name="connsiteY3" fmla="*/ 0 h 8001"/>
                  <a:gd name="connsiteX4" fmla="*/ 374142 w 374142"/>
                  <a:gd name="connsiteY4" fmla="*/ 8001 h 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142" h="8001">
                    <a:moveTo>
                      <a:pt x="374142" y="8001"/>
                    </a:moveTo>
                    <a:lnTo>
                      <a:pt x="0" y="8001"/>
                    </a:lnTo>
                    <a:lnTo>
                      <a:pt x="0" y="0"/>
                    </a:lnTo>
                    <a:lnTo>
                      <a:pt x="374142" y="0"/>
                    </a:lnTo>
                    <a:lnTo>
                      <a:pt x="374142" y="800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586" name="Graphic 1">
                <a:extLst>
                  <a:ext uri="{FF2B5EF4-FFF2-40B4-BE49-F238E27FC236}">
                    <a16:creationId xmlns:a16="http://schemas.microsoft.com/office/drawing/2014/main" id="{CDF6FF1A-9A87-4C6C-B936-4C9C5B0089FE}"/>
                  </a:ext>
                </a:extLst>
              </p:cNvPr>
              <p:cNvGrpSpPr/>
              <p:nvPr/>
            </p:nvGrpSpPr>
            <p:grpSpPr>
              <a:xfrm>
                <a:off x="7723631" y="5294885"/>
                <a:ext cx="129063" cy="71348"/>
                <a:chOff x="7723631" y="5294885"/>
                <a:chExt cx="129063" cy="71348"/>
              </a:xfrm>
              <a:solidFill>
                <a:srgbClr val="FFFFFF"/>
              </a:solidFill>
            </p:grpSpPr>
            <p:sp>
              <p:nvSpPr>
                <p:cNvPr id="16783" name="Freeform: Shape 16782">
                  <a:extLst>
                    <a:ext uri="{FF2B5EF4-FFF2-40B4-BE49-F238E27FC236}">
                      <a16:creationId xmlns:a16="http://schemas.microsoft.com/office/drawing/2014/main" id="{7A052C2C-AF23-45F7-B04C-557DCC8ED0D3}"/>
                    </a:ext>
                  </a:extLst>
                </p:cNvPr>
                <p:cNvSpPr/>
                <p:nvPr/>
              </p:nvSpPr>
              <p:spPr>
                <a:xfrm>
                  <a:off x="7723631" y="5294885"/>
                  <a:ext cx="63294" cy="34203"/>
                </a:xfrm>
                <a:custGeom>
                  <a:avLst/>
                  <a:gdLst>
                    <a:gd name="connsiteX0" fmla="*/ 3810 w 63294"/>
                    <a:gd name="connsiteY0" fmla="*/ 28676 h 34203"/>
                    <a:gd name="connsiteX1" fmla="*/ 0 w 63294"/>
                    <a:gd name="connsiteY1" fmla="*/ 18389 h 34203"/>
                    <a:gd name="connsiteX2" fmla="*/ 0 w 63294"/>
                    <a:gd name="connsiteY2" fmla="*/ 18389 h 34203"/>
                    <a:gd name="connsiteX3" fmla="*/ 571 w 63294"/>
                    <a:gd name="connsiteY3" fmla="*/ 13817 h 34203"/>
                    <a:gd name="connsiteX4" fmla="*/ 571 w 63294"/>
                    <a:gd name="connsiteY4" fmla="*/ 13817 h 34203"/>
                    <a:gd name="connsiteX5" fmla="*/ 18859 w 63294"/>
                    <a:gd name="connsiteY5" fmla="*/ 6 h 34203"/>
                    <a:gd name="connsiteX6" fmla="*/ 18859 w 63294"/>
                    <a:gd name="connsiteY6" fmla="*/ 6 h 34203"/>
                    <a:gd name="connsiteX7" fmla="*/ 62293 w 63294"/>
                    <a:gd name="connsiteY7" fmla="*/ 19532 h 34203"/>
                    <a:gd name="connsiteX8" fmla="*/ 62293 w 63294"/>
                    <a:gd name="connsiteY8" fmla="*/ 19532 h 34203"/>
                    <a:gd name="connsiteX9" fmla="*/ 60674 w 63294"/>
                    <a:gd name="connsiteY9" fmla="*/ 21628 h 34203"/>
                    <a:gd name="connsiteX10" fmla="*/ 62293 w 63294"/>
                    <a:gd name="connsiteY10" fmla="*/ 19532 h 34203"/>
                    <a:gd name="connsiteX11" fmla="*/ 63246 w 63294"/>
                    <a:gd name="connsiteY11" fmla="*/ 22009 h 34203"/>
                    <a:gd name="connsiteX12" fmla="*/ 63246 w 63294"/>
                    <a:gd name="connsiteY12" fmla="*/ 22009 h 34203"/>
                    <a:gd name="connsiteX13" fmla="*/ 61626 w 63294"/>
                    <a:gd name="connsiteY13" fmla="*/ 24104 h 34203"/>
                    <a:gd name="connsiteX14" fmla="*/ 61626 w 63294"/>
                    <a:gd name="connsiteY14" fmla="*/ 24104 h 34203"/>
                    <a:gd name="connsiteX15" fmla="*/ 20288 w 63294"/>
                    <a:gd name="connsiteY15" fmla="*/ 34201 h 34203"/>
                    <a:gd name="connsiteX16" fmla="*/ 20288 w 63294"/>
                    <a:gd name="connsiteY16" fmla="*/ 34201 h 34203"/>
                    <a:gd name="connsiteX17" fmla="*/ 20193 w 63294"/>
                    <a:gd name="connsiteY17" fmla="*/ 34201 h 34203"/>
                    <a:gd name="connsiteX18" fmla="*/ 20193 w 63294"/>
                    <a:gd name="connsiteY18" fmla="*/ 34201 h 34203"/>
                    <a:gd name="connsiteX19" fmla="*/ 3810 w 63294"/>
                    <a:gd name="connsiteY19" fmla="*/ 28676 h 34203"/>
                    <a:gd name="connsiteX20" fmla="*/ 3810 w 63294"/>
                    <a:gd name="connsiteY20" fmla="*/ 28676 h 34203"/>
                    <a:gd name="connsiteX21" fmla="*/ 18859 w 63294"/>
                    <a:gd name="connsiteY21" fmla="*/ 5340 h 34203"/>
                    <a:gd name="connsiteX22" fmla="*/ 5619 w 63294"/>
                    <a:gd name="connsiteY22" fmla="*/ 15341 h 34203"/>
                    <a:gd name="connsiteX23" fmla="*/ 5619 w 63294"/>
                    <a:gd name="connsiteY23" fmla="*/ 15341 h 34203"/>
                    <a:gd name="connsiteX24" fmla="*/ 5429 w 63294"/>
                    <a:gd name="connsiteY24" fmla="*/ 16103 h 34203"/>
                    <a:gd name="connsiteX25" fmla="*/ 5429 w 63294"/>
                    <a:gd name="connsiteY25" fmla="*/ 16103 h 34203"/>
                    <a:gd name="connsiteX26" fmla="*/ 5239 w 63294"/>
                    <a:gd name="connsiteY26" fmla="*/ 18389 h 34203"/>
                    <a:gd name="connsiteX27" fmla="*/ 5239 w 63294"/>
                    <a:gd name="connsiteY27" fmla="*/ 18389 h 34203"/>
                    <a:gd name="connsiteX28" fmla="*/ 7620 w 63294"/>
                    <a:gd name="connsiteY28" fmla="*/ 25057 h 34203"/>
                    <a:gd name="connsiteX29" fmla="*/ 7620 w 63294"/>
                    <a:gd name="connsiteY29" fmla="*/ 25057 h 34203"/>
                    <a:gd name="connsiteX30" fmla="*/ 20288 w 63294"/>
                    <a:gd name="connsiteY30" fmla="*/ 28962 h 34203"/>
                    <a:gd name="connsiteX31" fmla="*/ 20288 w 63294"/>
                    <a:gd name="connsiteY31" fmla="*/ 28962 h 34203"/>
                    <a:gd name="connsiteX32" fmla="*/ 55054 w 63294"/>
                    <a:gd name="connsiteY32" fmla="*/ 20961 h 34203"/>
                    <a:gd name="connsiteX33" fmla="*/ 55054 w 63294"/>
                    <a:gd name="connsiteY33" fmla="*/ 20961 h 34203"/>
                    <a:gd name="connsiteX34" fmla="*/ 44958 w 63294"/>
                    <a:gd name="connsiteY34" fmla="*/ 14579 h 34203"/>
                    <a:gd name="connsiteX35" fmla="*/ 44958 w 63294"/>
                    <a:gd name="connsiteY35" fmla="*/ 14579 h 34203"/>
                    <a:gd name="connsiteX36" fmla="*/ 19050 w 63294"/>
                    <a:gd name="connsiteY36" fmla="*/ 5435 h 34203"/>
                    <a:gd name="connsiteX37" fmla="*/ 19050 w 63294"/>
                    <a:gd name="connsiteY37" fmla="*/ 5435 h 34203"/>
                    <a:gd name="connsiteX38" fmla="*/ 18859 w 63294"/>
                    <a:gd name="connsiteY38" fmla="*/ 5340 h 34203"/>
                    <a:gd name="connsiteX39" fmla="*/ 18859 w 63294"/>
                    <a:gd name="connsiteY39" fmla="*/ 5340 h 34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63294" h="34203">
                      <a:moveTo>
                        <a:pt x="3810" y="28676"/>
                      </a:moveTo>
                      <a:cubicBezTo>
                        <a:pt x="667" y="25343"/>
                        <a:pt x="0" y="21247"/>
                        <a:pt x="0" y="18389"/>
                      </a:cubicBezTo>
                      <a:lnTo>
                        <a:pt x="0" y="18389"/>
                      </a:lnTo>
                      <a:cubicBezTo>
                        <a:pt x="0" y="15818"/>
                        <a:pt x="476" y="14008"/>
                        <a:pt x="571" y="13817"/>
                      </a:cubicBezTo>
                      <a:lnTo>
                        <a:pt x="571" y="13817"/>
                      </a:lnTo>
                      <a:cubicBezTo>
                        <a:pt x="3429" y="4102"/>
                        <a:pt x="10954" y="-184"/>
                        <a:pt x="18859" y="6"/>
                      </a:cubicBezTo>
                      <a:lnTo>
                        <a:pt x="18859" y="6"/>
                      </a:lnTo>
                      <a:cubicBezTo>
                        <a:pt x="38005" y="197"/>
                        <a:pt x="62008" y="19532"/>
                        <a:pt x="62293" y="19532"/>
                      </a:cubicBezTo>
                      <a:lnTo>
                        <a:pt x="62293" y="19532"/>
                      </a:lnTo>
                      <a:lnTo>
                        <a:pt x="60674" y="21628"/>
                      </a:lnTo>
                      <a:lnTo>
                        <a:pt x="62293" y="19532"/>
                      </a:lnTo>
                      <a:cubicBezTo>
                        <a:pt x="63055" y="20104"/>
                        <a:pt x="63436" y="21152"/>
                        <a:pt x="63246" y="22009"/>
                      </a:cubicBezTo>
                      <a:lnTo>
                        <a:pt x="63246" y="22009"/>
                      </a:lnTo>
                      <a:cubicBezTo>
                        <a:pt x="63151" y="22961"/>
                        <a:pt x="62484" y="23819"/>
                        <a:pt x="61626" y="24104"/>
                      </a:cubicBezTo>
                      <a:lnTo>
                        <a:pt x="61626" y="24104"/>
                      </a:lnTo>
                      <a:cubicBezTo>
                        <a:pt x="42576" y="31439"/>
                        <a:pt x="29527" y="34201"/>
                        <a:pt x="20288" y="34201"/>
                      </a:cubicBezTo>
                      <a:lnTo>
                        <a:pt x="20288" y="34201"/>
                      </a:lnTo>
                      <a:cubicBezTo>
                        <a:pt x="20288" y="34201"/>
                        <a:pt x="20193" y="34201"/>
                        <a:pt x="20193" y="34201"/>
                      </a:cubicBezTo>
                      <a:lnTo>
                        <a:pt x="20193" y="34201"/>
                      </a:lnTo>
                      <a:cubicBezTo>
                        <a:pt x="12097" y="34296"/>
                        <a:pt x="6858" y="32105"/>
                        <a:pt x="3810" y="28676"/>
                      </a:cubicBezTo>
                      <a:lnTo>
                        <a:pt x="3810" y="28676"/>
                      </a:lnTo>
                      <a:close/>
                      <a:moveTo>
                        <a:pt x="18859" y="5340"/>
                      </a:moveTo>
                      <a:cubicBezTo>
                        <a:pt x="12478" y="5531"/>
                        <a:pt x="8191" y="7531"/>
                        <a:pt x="5619" y="15341"/>
                      </a:cubicBezTo>
                      <a:lnTo>
                        <a:pt x="5619" y="15341"/>
                      </a:lnTo>
                      <a:cubicBezTo>
                        <a:pt x="5619" y="15341"/>
                        <a:pt x="5619" y="15532"/>
                        <a:pt x="5429" y="16103"/>
                      </a:cubicBezTo>
                      <a:lnTo>
                        <a:pt x="5429" y="16103"/>
                      </a:lnTo>
                      <a:cubicBezTo>
                        <a:pt x="5334" y="16675"/>
                        <a:pt x="5239" y="17437"/>
                        <a:pt x="5239" y="18389"/>
                      </a:cubicBezTo>
                      <a:lnTo>
                        <a:pt x="5239" y="18389"/>
                      </a:lnTo>
                      <a:cubicBezTo>
                        <a:pt x="5239" y="20485"/>
                        <a:pt x="5810" y="23057"/>
                        <a:pt x="7620" y="25057"/>
                      </a:cubicBezTo>
                      <a:lnTo>
                        <a:pt x="7620" y="25057"/>
                      </a:lnTo>
                      <a:cubicBezTo>
                        <a:pt x="9525" y="27057"/>
                        <a:pt x="13049" y="28867"/>
                        <a:pt x="20288" y="28962"/>
                      </a:cubicBezTo>
                      <a:lnTo>
                        <a:pt x="20288" y="28962"/>
                      </a:lnTo>
                      <a:cubicBezTo>
                        <a:pt x="27717" y="28962"/>
                        <a:pt x="38957" y="26867"/>
                        <a:pt x="55054" y="20961"/>
                      </a:cubicBezTo>
                      <a:lnTo>
                        <a:pt x="55054" y="20961"/>
                      </a:lnTo>
                      <a:cubicBezTo>
                        <a:pt x="52578" y="19247"/>
                        <a:pt x="49054" y="16865"/>
                        <a:pt x="44958" y="14579"/>
                      </a:cubicBezTo>
                      <a:lnTo>
                        <a:pt x="44958" y="14579"/>
                      </a:lnTo>
                      <a:cubicBezTo>
                        <a:pt x="36957" y="9912"/>
                        <a:pt x="26765" y="5435"/>
                        <a:pt x="19050" y="5435"/>
                      </a:cubicBezTo>
                      <a:lnTo>
                        <a:pt x="19050" y="5435"/>
                      </a:lnTo>
                      <a:cubicBezTo>
                        <a:pt x="18955" y="5340"/>
                        <a:pt x="18859" y="5340"/>
                        <a:pt x="18859" y="5340"/>
                      </a:cubicBezTo>
                      <a:lnTo>
                        <a:pt x="18859" y="53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84" name="Freeform: Shape 16783">
                  <a:extLst>
                    <a:ext uri="{FF2B5EF4-FFF2-40B4-BE49-F238E27FC236}">
                      <a16:creationId xmlns:a16="http://schemas.microsoft.com/office/drawing/2014/main" id="{8141F71C-183C-44BB-A0EE-55BDB0AEBFBB}"/>
                    </a:ext>
                  </a:extLst>
                </p:cNvPr>
                <p:cNvSpPr/>
                <p:nvPr/>
              </p:nvSpPr>
              <p:spPr>
                <a:xfrm>
                  <a:off x="7736942" y="5312725"/>
                  <a:ext cx="54625" cy="53508"/>
                </a:xfrm>
                <a:custGeom>
                  <a:avLst/>
                  <a:gdLst>
                    <a:gd name="connsiteX0" fmla="*/ 786 w 54625"/>
                    <a:gd name="connsiteY0" fmla="*/ 52746 h 53508"/>
                    <a:gd name="connsiteX1" fmla="*/ 786 w 54625"/>
                    <a:gd name="connsiteY1" fmla="*/ 48936 h 53508"/>
                    <a:gd name="connsiteX2" fmla="*/ 786 w 54625"/>
                    <a:gd name="connsiteY2" fmla="*/ 48936 h 53508"/>
                    <a:gd name="connsiteX3" fmla="*/ 50125 w 54625"/>
                    <a:gd name="connsiteY3" fmla="*/ 740 h 53508"/>
                    <a:gd name="connsiteX4" fmla="*/ 53840 w 54625"/>
                    <a:gd name="connsiteY4" fmla="*/ 835 h 53508"/>
                    <a:gd name="connsiteX5" fmla="*/ 53840 w 54625"/>
                    <a:gd name="connsiteY5" fmla="*/ 835 h 53508"/>
                    <a:gd name="connsiteX6" fmla="*/ 53840 w 54625"/>
                    <a:gd name="connsiteY6" fmla="*/ 4645 h 53508"/>
                    <a:gd name="connsiteX7" fmla="*/ 53840 w 54625"/>
                    <a:gd name="connsiteY7" fmla="*/ 4645 h 53508"/>
                    <a:gd name="connsiteX8" fmla="*/ 4501 w 54625"/>
                    <a:gd name="connsiteY8" fmla="*/ 52746 h 53508"/>
                    <a:gd name="connsiteX9" fmla="*/ 2595 w 54625"/>
                    <a:gd name="connsiteY9" fmla="*/ 53508 h 53508"/>
                    <a:gd name="connsiteX10" fmla="*/ 2595 w 54625"/>
                    <a:gd name="connsiteY10" fmla="*/ 53508 h 53508"/>
                    <a:gd name="connsiteX11" fmla="*/ 786 w 54625"/>
                    <a:gd name="connsiteY11" fmla="*/ 52746 h 53508"/>
                    <a:gd name="connsiteX12" fmla="*/ 786 w 54625"/>
                    <a:gd name="connsiteY12" fmla="*/ 52746 h 53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625" h="53508">
                      <a:moveTo>
                        <a:pt x="786" y="52746"/>
                      </a:moveTo>
                      <a:cubicBezTo>
                        <a:pt x="-262" y="51699"/>
                        <a:pt x="-262" y="50079"/>
                        <a:pt x="786" y="48936"/>
                      </a:cubicBezTo>
                      <a:lnTo>
                        <a:pt x="786" y="48936"/>
                      </a:lnTo>
                      <a:lnTo>
                        <a:pt x="50125" y="740"/>
                      </a:lnTo>
                      <a:cubicBezTo>
                        <a:pt x="51078" y="-308"/>
                        <a:pt x="52888" y="-213"/>
                        <a:pt x="53840" y="835"/>
                      </a:cubicBezTo>
                      <a:lnTo>
                        <a:pt x="53840" y="835"/>
                      </a:lnTo>
                      <a:cubicBezTo>
                        <a:pt x="54888" y="1883"/>
                        <a:pt x="54888" y="3597"/>
                        <a:pt x="53840" y="4645"/>
                      </a:cubicBezTo>
                      <a:lnTo>
                        <a:pt x="53840" y="4645"/>
                      </a:lnTo>
                      <a:lnTo>
                        <a:pt x="4501" y="52746"/>
                      </a:lnTo>
                      <a:cubicBezTo>
                        <a:pt x="4024" y="53318"/>
                        <a:pt x="3358" y="53508"/>
                        <a:pt x="2595" y="53508"/>
                      </a:cubicBezTo>
                      <a:lnTo>
                        <a:pt x="2595" y="53508"/>
                      </a:lnTo>
                      <a:cubicBezTo>
                        <a:pt x="2024" y="53508"/>
                        <a:pt x="1262" y="53223"/>
                        <a:pt x="786" y="52746"/>
                      </a:cubicBezTo>
                      <a:lnTo>
                        <a:pt x="786" y="5274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85" name="Freeform: Shape 16784">
                  <a:extLst>
                    <a:ext uri="{FF2B5EF4-FFF2-40B4-BE49-F238E27FC236}">
                      <a16:creationId xmlns:a16="http://schemas.microsoft.com/office/drawing/2014/main" id="{796A9FDF-1AB1-40B0-B074-6743FA2D38EF}"/>
                    </a:ext>
                  </a:extLst>
                </p:cNvPr>
                <p:cNvSpPr/>
                <p:nvPr/>
              </p:nvSpPr>
              <p:spPr>
                <a:xfrm>
                  <a:off x="7789406" y="5294885"/>
                  <a:ext cx="63288" cy="34296"/>
                </a:xfrm>
                <a:custGeom>
                  <a:avLst/>
                  <a:gdLst>
                    <a:gd name="connsiteX0" fmla="*/ 43000 w 63288"/>
                    <a:gd name="connsiteY0" fmla="*/ 34296 h 34296"/>
                    <a:gd name="connsiteX1" fmla="*/ 1662 w 63288"/>
                    <a:gd name="connsiteY1" fmla="*/ 24200 h 34296"/>
                    <a:gd name="connsiteX2" fmla="*/ 1662 w 63288"/>
                    <a:gd name="connsiteY2" fmla="*/ 24200 h 34296"/>
                    <a:gd name="connsiteX3" fmla="*/ 2614 w 63288"/>
                    <a:gd name="connsiteY3" fmla="*/ 21723 h 34296"/>
                    <a:gd name="connsiteX4" fmla="*/ 4233 w 63288"/>
                    <a:gd name="connsiteY4" fmla="*/ 23819 h 34296"/>
                    <a:gd name="connsiteX5" fmla="*/ 2614 w 63288"/>
                    <a:gd name="connsiteY5" fmla="*/ 21723 h 34296"/>
                    <a:gd name="connsiteX6" fmla="*/ 1662 w 63288"/>
                    <a:gd name="connsiteY6" fmla="*/ 24200 h 34296"/>
                    <a:gd name="connsiteX7" fmla="*/ 42 w 63288"/>
                    <a:gd name="connsiteY7" fmla="*/ 22104 h 34296"/>
                    <a:gd name="connsiteX8" fmla="*/ 42 w 63288"/>
                    <a:gd name="connsiteY8" fmla="*/ 22104 h 34296"/>
                    <a:gd name="connsiteX9" fmla="*/ 995 w 63288"/>
                    <a:gd name="connsiteY9" fmla="*/ 19628 h 34296"/>
                    <a:gd name="connsiteX10" fmla="*/ 995 w 63288"/>
                    <a:gd name="connsiteY10" fmla="*/ 19628 h 34296"/>
                    <a:gd name="connsiteX11" fmla="*/ 44429 w 63288"/>
                    <a:gd name="connsiteY11" fmla="*/ 6 h 34296"/>
                    <a:gd name="connsiteX12" fmla="*/ 44429 w 63288"/>
                    <a:gd name="connsiteY12" fmla="*/ 6 h 34296"/>
                    <a:gd name="connsiteX13" fmla="*/ 62717 w 63288"/>
                    <a:gd name="connsiteY13" fmla="*/ 13817 h 34296"/>
                    <a:gd name="connsiteX14" fmla="*/ 62717 w 63288"/>
                    <a:gd name="connsiteY14" fmla="*/ 13817 h 34296"/>
                    <a:gd name="connsiteX15" fmla="*/ 63288 w 63288"/>
                    <a:gd name="connsiteY15" fmla="*/ 18389 h 34296"/>
                    <a:gd name="connsiteX16" fmla="*/ 63288 w 63288"/>
                    <a:gd name="connsiteY16" fmla="*/ 18389 h 34296"/>
                    <a:gd name="connsiteX17" fmla="*/ 59479 w 63288"/>
                    <a:gd name="connsiteY17" fmla="*/ 28676 h 34296"/>
                    <a:gd name="connsiteX18" fmla="*/ 59479 w 63288"/>
                    <a:gd name="connsiteY18" fmla="*/ 28676 h 34296"/>
                    <a:gd name="connsiteX19" fmla="*/ 43095 w 63288"/>
                    <a:gd name="connsiteY19" fmla="*/ 34201 h 34296"/>
                    <a:gd name="connsiteX20" fmla="*/ 43095 w 63288"/>
                    <a:gd name="connsiteY20" fmla="*/ 34201 h 34296"/>
                    <a:gd name="connsiteX21" fmla="*/ 43000 w 63288"/>
                    <a:gd name="connsiteY21" fmla="*/ 34201 h 34296"/>
                    <a:gd name="connsiteX22" fmla="*/ 43000 w 63288"/>
                    <a:gd name="connsiteY22" fmla="*/ 34296 h 34296"/>
                    <a:gd name="connsiteX23" fmla="*/ 43000 w 63288"/>
                    <a:gd name="connsiteY23" fmla="*/ 28962 h 34296"/>
                    <a:gd name="connsiteX24" fmla="*/ 55668 w 63288"/>
                    <a:gd name="connsiteY24" fmla="*/ 25057 h 34296"/>
                    <a:gd name="connsiteX25" fmla="*/ 55668 w 63288"/>
                    <a:gd name="connsiteY25" fmla="*/ 25057 h 34296"/>
                    <a:gd name="connsiteX26" fmla="*/ 58050 w 63288"/>
                    <a:gd name="connsiteY26" fmla="*/ 18389 h 34296"/>
                    <a:gd name="connsiteX27" fmla="*/ 58050 w 63288"/>
                    <a:gd name="connsiteY27" fmla="*/ 18389 h 34296"/>
                    <a:gd name="connsiteX28" fmla="*/ 57859 w 63288"/>
                    <a:gd name="connsiteY28" fmla="*/ 16103 h 34296"/>
                    <a:gd name="connsiteX29" fmla="*/ 57859 w 63288"/>
                    <a:gd name="connsiteY29" fmla="*/ 16103 h 34296"/>
                    <a:gd name="connsiteX30" fmla="*/ 57764 w 63288"/>
                    <a:gd name="connsiteY30" fmla="*/ 15341 h 34296"/>
                    <a:gd name="connsiteX31" fmla="*/ 57764 w 63288"/>
                    <a:gd name="connsiteY31" fmla="*/ 15341 h 34296"/>
                    <a:gd name="connsiteX32" fmla="*/ 44524 w 63288"/>
                    <a:gd name="connsiteY32" fmla="*/ 5245 h 34296"/>
                    <a:gd name="connsiteX33" fmla="*/ 44524 w 63288"/>
                    <a:gd name="connsiteY33" fmla="*/ 5245 h 34296"/>
                    <a:gd name="connsiteX34" fmla="*/ 18425 w 63288"/>
                    <a:gd name="connsiteY34" fmla="*/ 14389 h 34296"/>
                    <a:gd name="connsiteX35" fmla="*/ 18425 w 63288"/>
                    <a:gd name="connsiteY35" fmla="*/ 14389 h 34296"/>
                    <a:gd name="connsiteX36" fmla="*/ 8329 w 63288"/>
                    <a:gd name="connsiteY36" fmla="*/ 20771 h 34296"/>
                    <a:gd name="connsiteX37" fmla="*/ 8329 w 63288"/>
                    <a:gd name="connsiteY37" fmla="*/ 20771 h 34296"/>
                    <a:gd name="connsiteX38" fmla="*/ 43000 w 63288"/>
                    <a:gd name="connsiteY38" fmla="*/ 28962 h 34296"/>
                    <a:gd name="connsiteX39" fmla="*/ 43000 w 63288"/>
                    <a:gd name="connsiteY39" fmla="*/ 28962 h 34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63288" h="34296">
                      <a:moveTo>
                        <a:pt x="43000" y="34296"/>
                      </a:moveTo>
                      <a:cubicBezTo>
                        <a:pt x="33856" y="34296"/>
                        <a:pt x="20712" y="31534"/>
                        <a:pt x="1662" y="24200"/>
                      </a:cubicBezTo>
                      <a:lnTo>
                        <a:pt x="1662" y="24200"/>
                      </a:lnTo>
                      <a:lnTo>
                        <a:pt x="2614" y="21723"/>
                      </a:lnTo>
                      <a:lnTo>
                        <a:pt x="4233" y="23819"/>
                      </a:lnTo>
                      <a:lnTo>
                        <a:pt x="2614" y="21723"/>
                      </a:lnTo>
                      <a:lnTo>
                        <a:pt x="1662" y="24200"/>
                      </a:lnTo>
                      <a:cubicBezTo>
                        <a:pt x="709" y="23819"/>
                        <a:pt x="138" y="23057"/>
                        <a:pt x="42" y="22104"/>
                      </a:cubicBezTo>
                      <a:lnTo>
                        <a:pt x="42" y="22104"/>
                      </a:lnTo>
                      <a:cubicBezTo>
                        <a:pt x="-148" y="21152"/>
                        <a:pt x="328" y="20199"/>
                        <a:pt x="995" y="19628"/>
                      </a:cubicBezTo>
                      <a:lnTo>
                        <a:pt x="995" y="19628"/>
                      </a:lnTo>
                      <a:cubicBezTo>
                        <a:pt x="1280" y="19628"/>
                        <a:pt x="25284" y="292"/>
                        <a:pt x="44429" y="6"/>
                      </a:cubicBezTo>
                      <a:lnTo>
                        <a:pt x="44429" y="6"/>
                      </a:lnTo>
                      <a:cubicBezTo>
                        <a:pt x="52335" y="-184"/>
                        <a:pt x="59859" y="4102"/>
                        <a:pt x="62717" y="13817"/>
                      </a:cubicBezTo>
                      <a:lnTo>
                        <a:pt x="62717" y="13817"/>
                      </a:lnTo>
                      <a:cubicBezTo>
                        <a:pt x="62717" y="14008"/>
                        <a:pt x="63288" y="15818"/>
                        <a:pt x="63288" y="18389"/>
                      </a:cubicBezTo>
                      <a:lnTo>
                        <a:pt x="63288" y="18389"/>
                      </a:lnTo>
                      <a:cubicBezTo>
                        <a:pt x="63288" y="21247"/>
                        <a:pt x="62622" y="25343"/>
                        <a:pt x="59479" y="28676"/>
                      </a:cubicBezTo>
                      <a:lnTo>
                        <a:pt x="59479" y="28676"/>
                      </a:lnTo>
                      <a:cubicBezTo>
                        <a:pt x="56335" y="32010"/>
                        <a:pt x="51097" y="34201"/>
                        <a:pt x="43095" y="34201"/>
                      </a:cubicBezTo>
                      <a:lnTo>
                        <a:pt x="43095" y="34201"/>
                      </a:lnTo>
                      <a:lnTo>
                        <a:pt x="43000" y="34201"/>
                      </a:lnTo>
                      <a:lnTo>
                        <a:pt x="43000" y="34296"/>
                      </a:lnTo>
                      <a:close/>
                      <a:moveTo>
                        <a:pt x="43000" y="28962"/>
                      </a:moveTo>
                      <a:cubicBezTo>
                        <a:pt x="50239" y="28867"/>
                        <a:pt x="53763" y="27057"/>
                        <a:pt x="55668" y="25057"/>
                      </a:cubicBezTo>
                      <a:lnTo>
                        <a:pt x="55668" y="25057"/>
                      </a:lnTo>
                      <a:cubicBezTo>
                        <a:pt x="57574" y="23057"/>
                        <a:pt x="58050" y="20580"/>
                        <a:pt x="58050" y="18389"/>
                      </a:cubicBezTo>
                      <a:lnTo>
                        <a:pt x="58050" y="18389"/>
                      </a:lnTo>
                      <a:cubicBezTo>
                        <a:pt x="58050" y="17437"/>
                        <a:pt x="57954" y="16675"/>
                        <a:pt x="57859" y="16103"/>
                      </a:cubicBezTo>
                      <a:lnTo>
                        <a:pt x="57859" y="16103"/>
                      </a:lnTo>
                      <a:cubicBezTo>
                        <a:pt x="57764" y="15627"/>
                        <a:pt x="57764" y="15341"/>
                        <a:pt x="57764" y="15341"/>
                      </a:cubicBezTo>
                      <a:lnTo>
                        <a:pt x="57764" y="15341"/>
                      </a:lnTo>
                      <a:cubicBezTo>
                        <a:pt x="55192" y="7531"/>
                        <a:pt x="50811" y="5435"/>
                        <a:pt x="44524" y="5245"/>
                      </a:cubicBezTo>
                      <a:lnTo>
                        <a:pt x="44524" y="5245"/>
                      </a:lnTo>
                      <a:cubicBezTo>
                        <a:pt x="36714" y="5150"/>
                        <a:pt x="26427" y="9722"/>
                        <a:pt x="18425" y="14389"/>
                      </a:cubicBezTo>
                      <a:lnTo>
                        <a:pt x="18425" y="14389"/>
                      </a:lnTo>
                      <a:cubicBezTo>
                        <a:pt x="14330" y="16770"/>
                        <a:pt x="10805" y="19056"/>
                        <a:pt x="8329" y="20771"/>
                      </a:cubicBezTo>
                      <a:lnTo>
                        <a:pt x="8329" y="20771"/>
                      </a:lnTo>
                      <a:cubicBezTo>
                        <a:pt x="24331" y="26867"/>
                        <a:pt x="35571" y="28962"/>
                        <a:pt x="43000" y="28962"/>
                      </a:cubicBezTo>
                      <a:lnTo>
                        <a:pt x="43000" y="289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86" name="Freeform: Shape 16785">
                  <a:extLst>
                    <a:ext uri="{FF2B5EF4-FFF2-40B4-BE49-F238E27FC236}">
                      <a16:creationId xmlns:a16="http://schemas.microsoft.com/office/drawing/2014/main" id="{DF54D770-CA61-4E78-8F82-B9149C7E0FC6}"/>
                    </a:ext>
                  </a:extLst>
                </p:cNvPr>
                <p:cNvSpPr/>
                <p:nvPr/>
              </p:nvSpPr>
              <p:spPr>
                <a:xfrm>
                  <a:off x="7784662" y="5312762"/>
                  <a:ext cx="54638" cy="53394"/>
                </a:xfrm>
                <a:custGeom>
                  <a:avLst/>
                  <a:gdLst>
                    <a:gd name="connsiteX0" fmla="*/ 50125 w 54638"/>
                    <a:gd name="connsiteY0" fmla="*/ 52709 h 53394"/>
                    <a:gd name="connsiteX1" fmla="*/ 786 w 54638"/>
                    <a:gd name="connsiteY1" fmla="*/ 4608 h 53394"/>
                    <a:gd name="connsiteX2" fmla="*/ 786 w 54638"/>
                    <a:gd name="connsiteY2" fmla="*/ 798 h 53394"/>
                    <a:gd name="connsiteX3" fmla="*/ 786 w 54638"/>
                    <a:gd name="connsiteY3" fmla="*/ 798 h 53394"/>
                    <a:gd name="connsiteX4" fmla="*/ 4501 w 54638"/>
                    <a:gd name="connsiteY4" fmla="*/ 703 h 53394"/>
                    <a:gd name="connsiteX5" fmla="*/ 4501 w 54638"/>
                    <a:gd name="connsiteY5" fmla="*/ 703 h 53394"/>
                    <a:gd name="connsiteX6" fmla="*/ 53840 w 54638"/>
                    <a:gd name="connsiteY6" fmla="*/ 48899 h 53394"/>
                    <a:gd name="connsiteX7" fmla="*/ 53935 w 54638"/>
                    <a:gd name="connsiteY7" fmla="*/ 52614 h 53394"/>
                    <a:gd name="connsiteX8" fmla="*/ 53935 w 54638"/>
                    <a:gd name="connsiteY8" fmla="*/ 52614 h 53394"/>
                    <a:gd name="connsiteX9" fmla="*/ 52030 w 54638"/>
                    <a:gd name="connsiteY9" fmla="*/ 53376 h 53394"/>
                    <a:gd name="connsiteX10" fmla="*/ 52030 w 54638"/>
                    <a:gd name="connsiteY10" fmla="*/ 53376 h 53394"/>
                    <a:gd name="connsiteX11" fmla="*/ 50125 w 54638"/>
                    <a:gd name="connsiteY11" fmla="*/ 52709 h 53394"/>
                    <a:gd name="connsiteX12" fmla="*/ 50125 w 54638"/>
                    <a:gd name="connsiteY12" fmla="*/ 52709 h 53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638" h="53394">
                      <a:moveTo>
                        <a:pt x="50125" y="52709"/>
                      </a:moveTo>
                      <a:lnTo>
                        <a:pt x="786" y="4608"/>
                      </a:lnTo>
                      <a:cubicBezTo>
                        <a:pt x="-262" y="3560"/>
                        <a:pt x="-262" y="1846"/>
                        <a:pt x="786" y="798"/>
                      </a:cubicBezTo>
                      <a:lnTo>
                        <a:pt x="786" y="798"/>
                      </a:lnTo>
                      <a:cubicBezTo>
                        <a:pt x="1738" y="-250"/>
                        <a:pt x="3453" y="-250"/>
                        <a:pt x="4501" y="703"/>
                      </a:cubicBezTo>
                      <a:lnTo>
                        <a:pt x="4501" y="703"/>
                      </a:lnTo>
                      <a:lnTo>
                        <a:pt x="53840" y="48899"/>
                      </a:lnTo>
                      <a:cubicBezTo>
                        <a:pt x="54888" y="49947"/>
                        <a:pt x="54888" y="51566"/>
                        <a:pt x="53935" y="52614"/>
                      </a:cubicBezTo>
                      <a:lnTo>
                        <a:pt x="53935" y="52614"/>
                      </a:lnTo>
                      <a:cubicBezTo>
                        <a:pt x="53364" y="53186"/>
                        <a:pt x="52697" y="53376"/>
                        <a:pt x="52030" y="53376"/>
                      </a:cubicBezTo>
                      <a:lnTo>
                        <a:pt x="52030" y="53376"/>
                      </a:lnTo>
                      <a:cubicBezTo>
                        <a:pt x="51363" y="53471"/>
                        <a:pt x="50697" y="53186"/>
                        <a:pt x="50125" y="52709"/>
                      </a:cubicBezTo>
                      <a:lnTo>
                        <a:pt x="50125" y="527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587" name="Freeform: Shape 16586">
                <a:extLst>
                  <a:ext uri="{FF2B5EF4-FFF2-40B4-BE49-F238E27FC236}">
                    <a16:creationId xmlns:a16="http://schemas.microsoft.com/office/drawing/2014/main" id="{BAA2DC0A-A540-4193-BA7C-790A17716629}"/>
                  </a:ext>
                </a:extLst>
              </p:cNvPr>
              <p:cNvSpPr/>
              <p:nvPr/>
            </p:nvSpPr>
            <p:spPr>
              <a:xfrm>
                <a:off x="7294149" y="5423573"/>
                <a:ext cx="144399" cy="32004"/>
              </a:xfrm>
              <a:custGeom>
                <a:avLst/>
                <a:gdLst>
                  <a:gd name="connsiteX0" fmla="*/ 0 w 144399"/>
                  <a:gd name="connsiteY0" fmla="*/ 16003 h 32004"/>
                  <a:gd name="connsiteX1" fmla="*/ 72200 w 144399"/>
                  <a:gd name="connsiteY1" fmla="*/ 32005 h 32004"/>
                  <a:gd name="connsiteX2" fmla="*/ 144399 w 144399"/>
                  <a:gd name="connsiteY2" fmla="*/ 16003 h 32004"/>
                  <a:gd name="connsiteX3" fmla="*/ 72200 w 144399"/>
                  <a:gd name="connsiteY3" fmla="*/ 1 h 32004"/>
                  <a:gd name="connsiteX4" fmla="*/ 0 w 144399"/>
                  <a:gd name="connsiteY4" fmla="*/ 16003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399" h="32004">
                    <a:moveTo>
                      <a:pt x="0" y="16003"/>
                    </a:moveTo>
                    <a:cubicBezTo>
                      <a:pt x="0" y="24861"/>
                      <a:pt x="32290" y="32005"/>
                      <a:pt x="72200" y="32005"/>
                    </a:cubicBezTo>
                    <a:cubicBezTo>
                      <a:pt x="112109" y="32005"/>
                      <a:pt x="144399" y="24861"/>
                      <a:pt x="144399" y="16003"/>
                    </a:cubicBezTo>
                    <a:cubicBezTo>
                      <a:pt x="144399" y="7145"/>
                      <a:pt x="112109" y="1"/>
                      <a:pt x="72200" y="1"/>
                    </a:cubicBezTo>
                    <a:cubicBezTo>
                      <a:pt x="32290" y="-94"/>
                      <a:pt x="0" y="7145"/>
                      <a:pt x="0" y="16003"/>
                    </a:cubicBezTo>
                    <a:close/>
                  </a:path>
                </a:pathLst>
              </a:custGeom>
              <a:solidFill>
                <a:srgbClr val="A9CDE6">
                  <a:alpha val="44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588" name="Graphic 1">
                <a:extLst>
                  <a:ext uri="{FF2B5EF4-FFF2-40B4-BE49-F238E27FC236}">
                    <a16:creationId xmlns:a16="http://schemas.microsoft.com/office/drawing/2014/main" id="{15654BBA-AAA8-4FC7-818D-0B4CE7C69FD4}"/>
                  </a:ext>
                </a:extLst>
              </p:cNvPr>
              <p:cNvGrpSpPr/>
              <p:nvPr/>
            </p:nvGrpSpPr>
            <p:grpSpPr>
              <a:xfrm>
                <a:off x="7311008" y="5183068"/>
                <a:ext cx="126396" cy="256508"/>
                <a:chOff x="7311008" y="5183068"/>
                <a:chExt cx="126396" cy="256508"/>
              </a:xfrm>
              <a:solidFill>
                <a:schemeClr val="accent1"/>
              </a:solidFill>
            </p:grpSpPr>
            <p:sp>
              <p:nvSpPr>
                <p:cNvPr id="16781" name="Freeform: Shape 16780">
                  <a:extLst>
                    <a:ext uri="{FF2B5EF4-FFF2-40B4-BE49-F238E27FC236}">
                      <a16:creationId xmlns:a16="http://schemas.microsoft.com/office/drawing/2014/main" id="{A697969E-F496-44DF-9CCF-385934455804}"/>
                    </a:ext>
                  </a:extLst>
                </p:cNvPr>
                <p:cNvSpPr/>
                <p:nvPr/>
              </p:nvSpPr>
              <p:spPr>
                <a:xfrm>
                  <a:off x="7311008" y="5183068"/>
                  <a:ext cx="126396" cy="256508"/>
                </a:xfrm>
                <a:custGeom>
                  <a:avLst/>
                  <a:gdLst>
                    <a:gd name="connsiteX0" fmla="*/ 63055 w 126396"/>
                    <a:gd name="connsiteY0" fmla="*/ 0 h 256508"/>
                    <a:gd name="connsiteX1" fmla="*/ 126111 w 126396"/>
                    <a:gd name="connsiteY1" fmla="*/ 63055 h 256508"/>
                    <a:gd name="connsiteX2" fmla="*/ 126111 w 126396"/>
                    <a:gd name="connsiteY2" fmla="*/ 77915 h 256508"/>
                    <a:gd name="connsiteX3" fmla="*/ 126397 w 126396"/>
                    <a:gd name="connsiteY3" fmla="*/ 81344 h 256508"/>
                    <a:gd name="connsiteX4" fmla="*/ 109061 w 126396"/>
                    <a:gd name="connsiteY4" fmla="*/ 98679 h 256508"/>
                    <a:gd name="connsiteX5" fmla="*/ 91726 w 126396"/>
                    <a:gd name="connsiteY5" fmla="*/ 82010 h 256508"/>
                    <a:gd name="connsiteX6" fmla="*/ 91345 w 126396"/>
                    <a:gd name="connsiteY6" fmla="*/ 82010 h 256508"/>
                    <a:gd name="connsiteX7" fmla="*/ 91345 w 126396"/>
                    <a:gd name="connsiteY7" fmla="*/ 62960 h 256508"/>
                    <a:gd name="connsiteX8" fmla="*/ 63055 w 126396"/>
                    <a:gd name="connsiteY8" fmla="*/ 34671 h 256508"/>
                    <a:gd name="connsiteX9" fmla="*/ 34766 w 126396"/>
                    <a:gd name="connsiteY9" fmla="*/ 62960 h 256508"/>
                    <a:gd name="connsiteX10" fmla="*/ 34766 w 126396"/>
                    <a:gd name="connsiteY10" fmla="*/ 256508 h 256508"/>
                    <a:gd name="connsiteX11" fmla="*/ 0 w 126396"/>
                    <a:gd name="connsiteY11" fmla="*/ 256508 h 256508"/>
                    <a:gd name="connsiteX12" fmla="*/ 0 w 126396"/>
                    <a:gd name="connsiteY12" fmla="*/ 62960 h 256508"/>
                    <a:gd name="connsiteX13" fmla="*/ 63055 w 126396"/>
                    <a:gd name="connsiteY13" fmla="*/ 0 h 256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6396" h="256508">
                      <a:moveTo>
                        <a:pt x="63055" y="0"/>
                      </a:moveTo>
                      <a:cubicBezTo>
                        <a:pt x="97822" y="0"/>
                        <a:pt x="126111" y="28194"/>
                        <a:pt x="126111" y="63055"/>
                      </a:cubicBezTo>
                      <a:lnTo>
                        <a:pt x="126111" y="77915"/>
                      </a:lnTo>
                      <a:cubicBezTo>
                        <a:pt x="126302" y="79057"/>
                        <a:pt x="126397" y="80200"/>
                        <a:pt x="126397" y="81344"/>
                      </a:cubicBezTo>
                      <a:cubicBezTo>
                        <a:pt x="126397" y="90964"/>
                        <a:pt x="118682" y="98679"/>
                        <a:pt x="109061" y="98679"/>
                      </a:cubicBezTo>
                      <a:cubicBezTo>
                        <a:pt x="99727" y="98679"/>
                        <a:pt x="92107" y="91250"/>
                        <a:pt x="91726" y="82010"/>
                      </a:cubicBezTo>
                      <a:lnTo>
                        <a:pt x="91345" y="82010"/>
                      </a:lnTo>
                      <a:lnTo>
                        <a:pt x="91345" y="62960"/>
                      </a:lnTo>
                      <a:cubicBezTo>
                        <a:pt x="91345" y="47339"/>
                        <a:pt x="78677" y="34766"/>
                        <a:pt x="63055" y="34671"/>
                      </a:cubicBezTo>
                      <a:cubicBezTo>
                        <a:pt x="47434" y="34671"/>
                        <a:pt x="34861" y="47339"/>
                        <a:pt x="34766" y="62960"/>
                      </a:cubicBezTo>
                      <a:lnTo>
                        <a:pt x="34766" y="256508"/>
                      </a:lnTo>
                      <a:lnTo>
                        <a:pt x="0" y="256508"/>
                      </a:lnTo>
                      <a:lnTo>
                        <a:pt x="0" y="62960"/>
                      </a:lnTo>
                      <a:cubicBezTo>
                        <a:pt x="0" y="28099"/>
                        <a:pt x="28194" y="0"/>
                        <a:pt x="630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82" name="Freeform: Shape 16781">
                  <a:extLst>
                    <a:ext uri="{FF2B5EF4-FFF2-40B4-BE49-F238E27FC236}">
                      <a16:creationId xmlns:a16="http://schemas.microsoft.com/office/drawing/2014/main" id="{EA4A5B29-B029-4555-A640-7F4F93480D7C}"/>
                    </a:ext>
                  </a:extLst>
                </p:cNvPr>
                <p:cNvSpPr/>
                <p:nvPr/>
              </p:nvSpPr>
              <p:spPr>
                <a:xfrm>
                  <a:off x="7311008" y="5183068"/>
                  <a:ext cx="126015" cy="256508"/>
                </a:xfrm>
                <a:custGeom>
                  <a:avLst/>
                  <a:gdLst>
                    <a:gd name="connsiteX0" fmla="*/ 34766 w 126015"/>
                    <a:gd name="connsiteY0" fmla="*/ 236792 h 256508"/>
                    <a:gd name="connsiteX1" fmla="*/ 0 w 126015"/>
                    <a:gd name="connsiteY1" fmla="*/ 207074 h 256508"/>
                    <a:gd name="connsiteX2" fmla="*/ 0 w 126015"/>
                    <a:gd name="connsiteY2" fmla="*/ 238411 h 256508"/>
                    <a:gd name="connsiteX3" fmla="*/ 21146 w 126015"/>
                    <a:gd name="connsiteY3" fmla="*/ 256508 h 256508"/>
                    <a:gd name="connsiteX4" fmla="*/ 34766 w 126015"/>
                    <a:gd name="connsiteY4" fmla="*/ 256508 h 256508"/>
                    <a:gd name="connsiteX5" fmla="*/ 34766 w 126015"/>
                    <a:gd name="connsiteY5" fmla="*/ 236792 h 256508"/>
                    <a:gd name="connsiteX6" fmla="*/ 41339 w 126015"/>
                    <a:gd name="connsiteY6" fmla="*/ 3810 h 256508"/>
                    <a:gd name="connsiteX7" fmla="*/ 126016 w 126015"/>
                    <a:gd name="connsiteY7" fmla="*/ 76200 h 256508"/>
                    <a:gd name="connsiteX8" fmla="*/ 126016 w 126015"/>
                    <a:gd name="connsiteY8" fmla="*/ 63055 h 256508"/>
                    <a:gd name="connsiteX9" fmla="*/ 122301 w 126015"/>
                    <a:gd name="connsiteY9" fmla="*/ 41720 h 256508"/>
                    <a:gd name="connsiteX10" fmla="*/ 74866 w 126015"/>
                    <a:gd name="connsiteY10" fmla="*/ 1143 h 256508"/>
                    <a:gd name="connsiteX11" fmla="*/ 62960 w 126015"/>
                    <a:gd name="connsiteY11" fmla="*/ 0 h 256508"/>
                    <a:gd name="connsiteX12" fmla="*/ 41339 w 126015"/>
                    <a:gd name="connsiteY12" fmla="*/ 3810 h 256508"/>
                    <a:gd name="connsiteX13" fmla="*/ 34766 w 126015"/>
                    <a:gd name="connsiteY13" fmla="*/ 62960 h 256508"/>
                    <a:gd name="connsiteX14" fmla="*/ 42291 w 126015"/>
                    <a:gd name="connsiteY14" fmla="*/ 43815 h 256508"/>
                    <a:gd name="connsiteX15" fmla="*/ 15811 w 126015"/>
                    <a:gd name="connsiteY15" fmla="*/ 21146 h 256508"/>
                    <a:gd name="connsiteX16" fmla="*/ 3524 w 126015"/>
                    <a:gd name="connsiteY16" fmla="*/ 42005 h 256508"/>
                    <a:gd name="connsiteX17" fmla="*/ 34671 w 126015"/>
                    <a:gd name="connsiteY17" fmla="*/ 68675 h 256508"/>
                    <a:gd name="connsiteX18" fmla="*/ 34671 w 126015"/>
                    <a:gd name="connsiteY18" fmla="*/ 62960 h 256508"/>
                    <a:gd name="connsiteX19" fmla="*/ 0 w 126015"/>
                    <a:gd name="connsiteY19" fmla="*/ 74104 h 256508"/>
                    <a:gd name="connsiteX20" fmla="*/ 0 w 126015"/>
                    <a:gd name="connsiteY20" fmla="*/ 105442 h 256508"/>
                    <a:gd name="connsiteX21" fmla="*/ 34766 w 126015"/>
                    <a:gd name="connsiteY21" fmla="*/ 135160 h 256508"/>
                    <a:gd name="connsiteX22" fmla="*/ 34766 w 126015"/>
                    <a:gd name="connsiteY22" fmla="*/ 103823 h 256508"/>
                    <a:gd name="connsiteX23" fmla="*/ 0 w 126015"/>
                    <a:gd name="connsiteY23" fmla="*/ 74104 h 256508"/>
                    <a:gd name="connsiteX24" fmla="*/ 34766 w 126015"/>
                    <a:gd name="connsiteY24" fmla="*/ 170307 h 256508"/>
                    <a:gd name="connsiteX25" fmla="*/ 0 w 126015"/>
                    <a:gd name="connsiteY25" fmla="*/ 140589 h 256508"/>
                    <a:gd name="connsiteX26" fmla="*/ 0 w 126015"/>
                    <a:gd name="connsiteY26" fmla="*/ 171926 h 256508"/>
                    <a:gd name="connsiteX27" fmla="*/ 34766 w 126015"/>
                    <a:gd name="connsiteY27" fmla="*/ 201644 h 256508"/>
                    <a:gd name="connsiteX28" fmla="*/ 34766 w 126015"/>
                    <a:gd name="connsiteY28" fmla="*/ 170307 h 256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26015" h="256508">
                      <a:moveTo>
                        <a:pt x="34766" y="236792"/>
                      </a:moveTo>
                      <a:lnTo>
                        <a:pt x="0" y="207074"/>
                      </a:lnTo>
                      <a:lnTo>
                        <a:pt x="0" y="238411"/>
                      </a:lnTo>
                      <a:lnTo>
                        <a:pt x="21146" y="256508"/>
                      </a:lnTo>
                      <a:lnTo>
                        <a:pt x="34766" y="256508"/>
                      </a:lnTo>
                      <a:lnTo>
                        <a:pt x="34766" y="236792"/>
                      </a:lnTo>
                      <a:close/>
                      <a:moveTo>
                        <a:pt x="41339" y="3810"/>
                      </a:moveTo>
                      <a:lnTo>
                        <a:pt x="126016" y="76200"/>
                      </a:lnTo>
                      <a:lnTo>
                        <a:pt x="126016" y="63055"/>
                      </a:lnTo>
                      <a:cubicBezTo>
                        <a:pt x="126016" y="55531"/>
                        <a:pt x="124683" y="48387"/>
                        <a:pt x="122301" y="41720"/>
                      </a:cubicBezTo>
                      <a:lnTo>
                        <a:pt x="74866" y="1143"/>
                      </a:lnTo>
                      <a:cubicBezTo>
                        <a:pt x="70961" y="381"/>
                        <a:pt x="67056" y="0"/>
                        <a:pt x="62960" y="0"/>
                      </a:cubicBezTo>
                      <a:cubicBezTo>
                        <a:pt x="55436" y="0"/>
                        <a:pt x="48101" y="1333"/>
                        <a:pt x="41339" y="3810"/>
                      </a:cubicBezTo>
                      <a:close/>
                      <a:moveTo>
                        <a:pt x="34766" y="62960"/>
                      </a:moveTo>
                      <a:cubicBezTo>
                        <a:pt x="34766" y="55531"/>
                        <a:pt x="37624" y="48768"/>
                        <a:pt x="42291" y="43815"/>
                      </a:cubicBezTo>
                      <a:lnTo>
                        <a:pt x="15811" y="21146"/>
                      </a:lnTo>
                      <a:cubicBezTo>
                        <a:pt x="10477" y="27146"/>
                        <a:pt x="6286" y="34290"/>
                        <a:pt x="3524" y="42005"/>
                      </a:cubicBezTo>
                      <a:lnTo>
                        <a:pt x="34671" y="68675"/>
                      </a:lnTo>
                      <a:lnTo>
                        <a:pt x="34671" y="62960"/>
                      </a:lnTo>
                      <a:close/>
                      <a:moveTo>
                        <a:pt x="0" y="74104"/>
                      </a:moveTo>
                      <a:lnTo>
                        <a:pt x="0" y="105442"/>
                      </a:lnTo>
                      <a:lnTo>
                        <a:pt x="34766" y="135160"/>
                      </a:lnTo>
                      <a:lnTo>
                        <a:pt x="34766" y="103823"/>
                      </a:lnTo>
                      <a:lnTo>
                        <a:pt x="0" y="74104"/>
                      </a:lnTo>
                      <a:close/>
                      <a:moveTo>
                        <a:pt x="34766" y="170307"/>
                      </a:moveTo>
                      <a:lnTo>
                        <a:pt x="0" y="140589"/>
                      </a:lnTo>
                      <a:lnTo>
                        <a:pt x="0" y="171926"/>
                      </a:lnTo>
                      <a:lnTo>
                        <a:pt x="34766" y="201644"/>
                      </a:lnTo>
                      <a:lnTo>
                        <a:pt x="34766" y="170307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589" name="Graphic 1">
                <a:extLst>
                  <a:ext uri="{FF2B5EF4-FFF2-40B4-BE49-F238E27FC236}">
                    <a16:creationId xmlns:a16="http://schemas.microsoft.com/office/drawing/2014/main" id="{58C573F2-F911-4746-881F-DBC8C4AD667C}"/>
                  </a:ext>
                </a:extLst>
              </p:cNvPr>
              <p:cNvGrpSpPr/>
              <p:nvPr/>
            </p:nvGrpSpPr>
            <p:grpSpPr>
              <a:xfrm>
                <a:off x="7153655" y="5229550"/>
                <a:ext cx="137731" cy="279558"/>
                <a:chOff x="7153655" y="5229550"/>
                <a:chExt cx="137731" cy="279558"/>
              </a:xfrm>
              <a:solidFill>
                <a:schemeClr val="accent1"/>
              </a:solidFill>
            </p:grpSpPr>
            <p:sp>
              <p:nvSpPr>
                <p:cNvPr id="16779" name="Freeform: Shape 16778">
                  <a:extLst>
                    <a:ext uri="{FF2B5EF4-FFF2-40B4-BE49-F238E27FC236}">
                      <a16:creationId xmlns:a16="http://schemas.microsoft.com/office/drawing/2014/main" id="{F43C2192-B37F-4A09-ABB4-21055D54FCC2}"/>
                    </a:ext>
                  </a:extLst>
                </p:cNvPr>
                <p:cNvSpPr/>
                <p:nvPr/>
              </p:nvSpPr>
              <p:spPr>
                <a:xfrm>
                  <a:off x="7153655" y="5229550"/>
                  <a:ext cx="137731" cy="279558"/>
                </a:xfrm>
                <a:custGeom>
                  <a:avLst/>
                  <a:gdLst>
                    <a:gd name="connsiteX0" fmla="*/ 69056 w 137731"/>
                    <a:gd name="connsiteY0" fmla="*/ 0 h 279558"/>
                    <a:gd name="connsiteX1" fmla="*/ 381 w 137731"/>
                    <a:gd name="connsiteY1" fmla="*/ 68675 h 279558"/>
                    <a:gd name="connsiteX2" fmla="*/ 381 w 137731"/>
                    <a:gd name="connsiteY2" fmla="*/ 84868 h 279558"/>
                    <a:gd name="connsiteX3" fmla="*/ 0 w 137731"/>
                    <a:gd name="connsiteY3" fmla="*/ 88678 h 279558"/>
                    <a:gd name="connsiteX4" fmla="*/ 18860 w 137731"/>
                    <a:gd name="connsiteY4" fmla="*/ 107632 h 279558"/>
                    <a:gd name="connsiteX5" fmla="*/ 37719 w 137731"/>
                    <a:gd name="connsiteY5" fmla="*/ 89535 h 279558"/>
                    <a:gd name="connsiteX6" fmla="*/ 38195 w 137731"/>
                    <a:gd name="connsiteY6" fmla="*/ 89535 h 279558"/>
                    <a:gd name="connsiteX7" fmla="*/ 38195 w 137731"/>
                    <a:gd name="connsiteY7" fmla="*/ 68770 h 279558"/>
                    <a:gd name="connsiteX8" fmla="*/ 68961 w 137731"/>
                    <a:gd name="connsiteY8" fmla="*/ 38005 h 279558"/>
                    <a:gd name="connsiteX9" fmla="*/ 99727 w 137731"/>
                    <a:gd name="connsiteY9" fmla="*/ 68770 h 279558"/>
                    <a:gd name="connsiteX10" fmla="*/ 99727 w 137731"/>
                    <a:gd name="connsiteY10" fmla="*/ 279559 h 279558"/>
                    <a:gd name="connsiteX11" fmla="*/ 137732 w 137731"/>
                    <a:gd name="connsiteY11" fmla="*/ 279559 h 279558"/>
                    <a:gd name="connsiteX12" fmla="*/ 137732 w 137731"/>
                    <a:gd name="connsiteY12" fmla="*/ 68675 h 279558"/>
                    <a:gd name="connsiteX13" fmla="*/ 69056 w 137731"/>
                    <a:gd name="connsiteY13" fmla="*/ 0 h 279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7731" h="279558">
                      <a:moveTo>
                        <a:pt x="69056" y="0"/>
                      </a:moveTo>
                      <a:cubicBezTo>
                        <a:pt x="31147" y="0"/>
                        <a:pt x="381" y="30670"/>
                        <a:pt x="381" y="68675"/>
                      </a:cubicBezTo>
                      <a:lnTo>
                        <a:pt x="381" y="84868"/>
                      </a:lnTo>
                      <a:cubicBezTo>
                        <a:pt x="95" y="86106"/>
                        <a:pt x="0" y="87344"/>
                        <a:pt x="0" y="88678"/>
                      </a:cubicBezTo>
                      <a:cubicBezTo>
                        <a:pt x="0" y="99155"/>
                        <a:pt x="8477" y="107632"/>
                        <a:pt x="18860" y="107632"/>
                      </a:cubicBezTo>
                      <a:cubicBezTo>
                        <a:pt x="29052" y="107632"/>
                        <a:pt x="37338" y="99631"/>
                        <a:pt x="37719" y="89535"/>
                      </a:cubicBezTo>
                      <a:lnTo>
                        <a:pt x="38195" y="89535"/>
                      </a:lnTo>
                      <a:lnTo>
                        <a:pt x="38195" y="68770"/>
                      </a:lnTo>
                      <a:cubicBezTo>
                        <a:pt x="38195" y="51816"/>
                        <a:pt x="52007" y="38005"/>
                        <a:pt x="68961" y="38005"/>
                      </a:cubicBezTo>
                      <a:cubicBezTo>
                        <a:pt x="85916" y="38005"/>
                        <a:pt x="99727" y="51816"/>
                        <a:pt x="99727" y="68770"/>
                      </a:cubicBezTo>
                      <a:lnTo>
                        <a:pt x="99727" y="279559"/>
                      </a:lnTo>
                      <a:lnTo>
                        <a:pt x="137732" y="279559"/>
                      </a:lnTo>
                      <a:lnTo>
                        <a:pt x="137732" y="68675"/>
                      </a:lnTo>
                      <a:cubicBezTo>
                        <a:pt x="137636" y="30670"/>
                        <a:pt x="106966" y="0"/>
                        <a:pt x="690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80" name="Freeform: Shape 16779">
                  <a:extLst>
                    <a:ext uri="{FF2B5EF4-FFF2-40B4-BE49-F238E27FC236}">
                      <a16:creationId xmlns:a16="http://schemas.microsoft.com/office/drawing/2014/main" id="{C1C52729-9EF6-4F35-BC35-EB389082E8A4}"/>
                    </a:ext>
                  </a:extLst>
                </p:cNvPr>
                <p:cNvSpPr/>
                <p:nvPr/>
              </p:nvSpPr>
              <p:spPr>
                <a:xfrm>
                  <a:off x="7153941" y="5229550"/>
                  <a:ext cx="137445" cy="279368"/>
                </a:xfrm>
                <a:custGeom>
                  <a:avLst/>
                  <a:gdLst>
                    <a:gd name="connsiteX0" fmla="*/ 99536 w 137445"/>
                    <a:gd name="connsiteY0" fmla="*/ 279368 h 279368"/>
                    <a:gd name="connsiteX1" fmla="*/ 114395 w 137445"/>
                    <a:gd name="connsiteY1" fmla="*/ 279368 h 279368"/>
                    <a:gd name="connsiteX2" fmla="*/ 137350 w 137445"/>
                    <a:gd name="connsiteY2" fmla="*/ 259747 h 279368"/>
                    <a:gd name="connsiteX3" fmla="*/ 137350 w 137445"/>
                    <a:gd name="connsiteY3" fmla="*/ 225552 h 279368"/>
                    <a:gd name="connsiteX4" fmla="*/ 99441 w 137445"/>
                    <a:gd name="connsiteY4" fmla="*/ 257937 h 279368"/>
                    <a:gd name="connsiteX5" fmla="*/ 99441 w 137445"/>
                    <a:gd name="connsiteY5" fmla="*/ 279368 h 279368"/>
                    <a:gd name="connsiteX6" fmla="*/ 68770 w 137445"/>
                    <a:gd name="connsiteY6" fmla="*/ 0 h 279368"/>
                    <a:gd name="connsiteX7" fmla="*/ 55816 w 137445"/>
                    <a:gd name="connsiteY7" fmla="*/ 1238 h 279368"/>
                    <a:gd name="connsiteX8" fmla="*/ 4096 w 137445"/>
                    <a:gd name="connsiteY8" fmla="*/ 45434 h 279368"/>
                    <a:gd name="connsiteX9" fmla="*/ 0 w 137445"/>
                    <a:gd name="connsiteY9" fmla="*/ 68675 h 279368"/>
                    <a:gd name="connsiteX10" fmla="*/ 0 w 137445"/>
                    <a:gd name="connsiteY10" fmla="*/ 83058 h 279368"/>
                    <a:gd name="connsiteX11" fmla="*/ 92297 w 137445"/>
                    <a:gd name="connsiteY11" fmla="*/ 4191 h 279368"/>
                    <a:gd name="connsiteX12" fmla="*/ 68770 w 137445"/>
                    <a:gd name="connsiteY12" fmla="*/ 0 h 279368"/>
                    <a:gd name="connsiteX13" fmla="*/ 99536 w 137445"/>
                    <a:gd name="connsiteY13" fmla="*/ 74867 h 279368"/>
                    <a:gd name="connsiteX14" fmla="*/ 133541 w 137445"/>
                    <a:gd name="connsiteY14" fmla="*/ 45815 h 279368"/>
                    <a:gd name="connsiteX15" fmla="*/ 120110 w 137445"/>
                    <a:gd name="connsiteY15" fmla="*/ 23146 h 279368"/>
                    <a:gd name="connsiteX16" fmla="*/ 91250 w 137445"/>
                    <a:gd name="connsiteY16" fmla="*/ 47816 h 279368"/>
                    <a:gd name="connsiteX17" fmla="*/ 99536 w 137445"/>
                    <a:gd name="connsiteY17" fmla="*/ 68675 h 279368"/>
                    <a:gd name="connsiteX18" fmla="*/ 99536 w 137445"/>
                    <a:gd name="connsiteY18" fmla="*/ 74867 h 279368"/>
                    <a:gd name="connsiteX19" fmla="*/ 99536 w 137445"/>
                    <a:gd name="connsiteY19" fmla="*/ 113157 h 279368"/>
                    <a:gd name="connsiteX20" fmla="*/ 99536 w 137445"/>
                    <a:gd name="connsiteY20" fmla="*/ 147256 h 279368"/>
                    <a:gd name="connsiteX21" fmla="*/ 137446 w 137445"/>
                    <a:gd name="connsiteY21" fmla="*/ 114871 h 279368"/>
                    <a:gd name="connsiteX22" fmla="*/ 137446 w 137445"/>
                    <a:gd name="connsiteY22" fmla="*/ 80772 h 279368"/>
                    <a:gd name="connsiteX23" fmla="*/ 99536 w 137445"/>
                    <a:gd name="connsiteY23" fmla="*/ 113157 h 279368"/>
                    <a:gd name="connsiteX24" fmla="*/ 99536 w 137445"/>
                    <a:gd name="connsiteY24" fmla="*/ 219742 h 279368"/>
                    <a:gd name="connsiteX25" fmla="*/ 137446 w 137445"/>
                    <a:gd name="connsiteY25" fmla="*/ 187357 h 279368"/>
                    <a:gd name="connsiteX26" fmla="*/ 137446 w 137445"/>
                    <a:gd name="connsiteY26" fmla="*/ 153162 h 279368"/>
                    <a:gd name="connsiteX27" fmla="*/ 99536 w 137445"/>
                    <a:gd name="connsiteY27" fmla="*/ 185547 h 279368"/>
                    <a:gd name="connsiteX28" fmla="*/ 99536 w 137445"/>
                    <a:gd name="connsiteY28" fmla="*/ 219742 h 279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37445" h="279368">
                      <a:moveTo>
                        <a:pt x="99536" y="279368"/>
                      </a:moveTo>
                      <a:lnTo>
                        <a:pt x="114395" y="279368"/>
                      </a:lnTo>
                      <a:lnTo>
                        <a:pt x="137350" y="259747"/>
                      </a:lnTo>
                      <a:lnTo>
                        <a:pt x="137350" y="225552"/>
                      </a:lnTo>
                      <a:lnTo>
                        <a:pt x="99441" y="257937"/>
                      </a:lnTo>
                      <a:lnTo>
                        <a:pt x="99441" y="279368"/>
                      </a:lnTo>
                      <a:close/>
                      <a:moveTo>
                        <a:pt x="68770" y="0"/>
                      </a:moveTo>
                      <a:cubicBezTo>
                        <a:pt x="64389" y="0"/>
                        <a:pt x="60007" y="381"/>
                        <a:pt x="55816" y="1238"/>
                      </a:cubicBezTo>
                      <a:lnTo>
                        <a:pt x="4096" y="45434"/>
                      </a:lnTo>
                      <a:cubicBezTo>
                        <a:pt x="1428" y="52673"/>
                        <a:pt x="95" y="60484"/>
                        <a:pt x="0" y="68675"/>
                      </a:cubicBezTo>
                      <a:lnTo>
                        <a:pt x="0" y="83058"/>
                      </a:lnTo>
                      <a:lnTo>
                        <a:pt x="92297" y="4191"/>
                      </a:lnTo>
                      <a:cubicBezTo>
                        <a:pt x="84963" y="1524"/>
                        <a:pt x="77057" y="0"/>
                        <a:pt x="68770" y="0"/>
                      </a:cubicBezTo>
                      <a:close/>
                      <a:moveTo>
                        <a:pt x="99536" y="74867"/>
                      </a:moveTo>
                      <a:lnTo>
                        <a:pt x="133541" y="45815"/>
                      </a:lnTo>
                      <a:cubicBezTo>
                        <a:pt x="130588" y="37433"/>
                        <a:pt x="126016" y="29718"/>
                        <a:pt x="120110" y="23146"/>
                      </a:cubicBezTo>
                      <a:lnTo>
                        <a:pt x="91250" y="47816"/>
                      </a:lnTo>
                      <a:cubicBezTo>
                        <a:pt x="96298" y="53340"/>
                        <a:pt x="99441" y="60579"/>
                        <a:pt x="99536" y="68675"/>
                      </a:cubicBezTo>
                      <a:lnTo>
                        <a:pt x="99536" y="74867"/>
                      </a:lnTo>
                      <a:close/>
                      <a:moveTo>
                        <a:pt x="99536" y="113157"/>
                      </a:moveTo>
                      <a:lnTo>
                        <a:pt x="99536" y="147256"/>
                      </a:lnTo>
                      <a:lnTo>
                        <a:pt x="137446" y="114871"/>
                      </a:lnTo>
                      <a:lnTo>
                        <a:pt x="137446" y="80772"/>
                      </a:lnTo>
                      <a:lnTo>
                        <a:pt x="99536" y="113157"/>
                      </a:lnTo>
                      <a:close/>
                      <a:moveTo>
                        <a:pt x="99536" y="219742"/>
                      </a:moveTo>
                      <a:lnTo>
                        <a:pt x="137446" y="187357"/>
                      </a:lnTo>
                      <a:lnTo>
                        <a:pt x="137446" y="153162"/>
                      </a:lnTo>
                      <a:lnTo>
                        <a:pt x="99536" y="185547"/>
                      </a:lnTo>
                      <a:lnTo>
                        <a:pt x="99536" y="219742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590" name="Graphic 1">
                <a:extLst>
                  <a:ext uri="{FF2B5EF4-FFF2-40B4-BE49-F238E27FC236}">
                    <a16:creationId xmlns:a16="http://schemas.microsoft.com/office/drawing/2014/main" id="{15072A6B-445A-4F3D-891B-A3B00C1C17EA}"/>
                  </a:ext>
                </a:extLst>
              </p:cNvPr>
              <p:cNvGrpSpPr/>
              <p:nvPr/>
            </p:nvGrpSpPr>
            <p:grpSpPr>
              <a:xfrm>
                <a:off x="6961726" y="5326038"/>
                <a:ext cx="1161287" cy="722661"/>
                <a:chOff x="6961726" y="5326038"/>
                <a:chExt cx="1161287" cy="722661"/>
              </a:xfrm>
              <a:solidFill>
                <a:schemeClr val="accent1"/>
              </a:solidFill>
            </p:grpSpPr>
            <p:sp>
              <p:nvSpPr>
                <p:cNvPr id="16591" name="Freeform: Shape 16590">
                  <a:extLst>
                    <a:ext uri="{FF2B5EF4-FFF2-40B4-BE49-F238E27FC236}">
                      <a16:creationId xmlns:a16="http://schemas.microsoft.com/office/drawing/2014/main" id="{53817649-B821-4EEF-A159-BAF742A85291}"/>
                    </a:ext>
                  </a:extLst>
                </p:cNvPr>
                <p:cNvSpPr/>
                <p:nvPr/>
              </p:nvSpPr>
              <p:spPr>
                <a:xfrm>
                  <a:off x="7441786" y="5534349"/>
                  <a:ext cx="94869" cy="104679"/>
                </a:xfrm>
                <a:custGeom>
                  <a:avLst/>
                  <a:gdLst>
                    <a:gd name="connsiteX0" fmla="*/ 87345 w 94869"/>
                    <a:gd name="connsiteY0" fmla="*/ 0 h 104679"/>
                    <a:gd name="connsiteX1" fmla="*/ 0 w 94869"/>
                    <a:gd name="connsiteY1" fmla="*/ 101251 h 104679"/>
                    <a:gd name="connsiteX2" fmla="*/ 2572 w 94869"/>
                    <a:gd name="connsiteY2" fmla="*/ 104680 h 104679"/>
                    <a:gd name="connsiteX3" fmla="*/ 94869 w 94869"/>
                    <a:gd name="connsiteY3" fmla="*/ 7049 h 104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869" h="104679">
                      <a:moveTo>
                        <a:pt x="87345" y="0"/>
                      </a:moveTo>
                      <a:lnTo>
                        <a:pt x="0" y="101251"/>
                      </a:lnTo>
                      <a:lnTo>
                        <a:pt x="2572" y="104680"/>
                      </a:lnTo>
                      <a:lnTo>
                        <a:pt x="94869" y="7049"/>
                      </a:lnTo>
                      <a:close/>
                    </a:path>
                  </a:pathLst>
                </a:custGeom>
                <a:solidFill>
                  <a:srgbClr val="C117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592" name="Graphic 1">
                  <a:extLst>
                    <a:ext uri="{FF2B5EF4-FFF2-40B4-BE49-F238E27FC236}">
                      <a16:creationId xmlns:a16="http://schemas.microsoft.com/office/drawing/2014/main" id="{D629491E-F180-41BE-AD23-445F5D9E5220}"/>
                    </a:ext>
                  </a:extLst>
                </p:cNvPr>
                <p:cNvGrpSpPr/>
                <p:nvPr/>
              </p:nvGrpSpPr>
              <p:grpSpPr>
                <a:xfrm>
                  <a:off x="7450549" y="5540445"/>
                  <a:ext cx="79438" cy="88868"/>
                  <a:chOff x="7450549" y="5540445"/>
                  <a:chExt cx="79438" cy="88868"/>
                </a:xfrm>
                <a:solidFill>
                  <a:srgbClr val="FFFFFF"/>
                </a:solidFill>
              </p:grpSpPr>
              <p:sp>
                <p:nvSpPr>
                  <p:cNvPr id="16772" name="Freeform: Shape 16771">
                    <a:extLst>
                      <a:ext uri="{FF2B5EF4-FFF2-40B4-BE49-F238E27FC236}">
                        <a16:creationId xmlns:a16="http://schemas.microsoft.com/office/drawing/2014/main" id="{95EF533B-48DB-4943-BC03-CC27CE0AD4D1}"/>
                      </a:ext>
                    </a:extLst>
                  </p:cNvPr>
                  <p:cNvSpPr/>
                  <p:nvPr/>
                </p:nvSpPr>
                <p:spPr>
                  <a:xfrm>
                    <a:off x="7485220" y="5580546"/>
                    <a:ext cx="8668" cy="10477"/>
                  </a:xfrm>
                  <a:custGeom>
                    <a:avLst/>
                    <a:gdLst>
                      <a:gd name="connsiteX0" fmla="*/ 8668 w 8668"/>
                      <a:gd name="connsiteY0" fmla="*/ 6096 h 10477"/>
                      <a:gd name="connsiteX1" fmla="*/ 4477 w 8668"/>
                      <a:gd name="connsiteY1" fmla="*/ 10477 h 10477"/>
                      <a:gd name="connsiteX2" fmla="*/ 0 w 8668"/>
                      <a:gd name="connsiteY2" fmla="*/ 4667 h 10477"/>
                      <a:gd name="connsiteX3" fmla="*/ 4001 w 8668"/>
                      <a:gd name="connsiteY3" fmla="*/ 0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668" h="10477">
                        <a:moveTo>
                          <a:pt x="8668" y="6096"/>
                        </a:moveTo>
                        <a:lnTo>
                          <a:pt x="4477" y="10477"/>
                        </a:lnTo>
                        <a:lnTo>
                          <a:pt x="0" y="4667"/>
                        </a:lnTo>
                        <a:lnTo>
                          <a:pt x="400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73" name="Freeform: Shape 16772">
                    <a:extLst>
                      <a:ext uri="{FF2B5EF4-FFF2-40B4-BE49-F238E27FC236}">
                        <a16:creationId xmlns:a16="http://schemas.microsoft.com/office/drawing/2014/main" id="{970F2341-8643-493E-B8E4-A4987E07E9A1}"/>
                      </a:ext>
                    </a:extLst>
                  </p:cNvPr>
                  <p:cNvSpPr/>
                  <p:nvPr/>
                </p:nvSpPr>
                <p:spPr>
                  <a:xfrm>
                    <a:off x="7473695" y="5593976"/>
                    <a:ext cx="8096" cy="9810"/>
                  </a:xfrm>
                  <a:custGeom>
                    <a:avLst/>
                    <a:gdLst>
                      <a:gd name="connsiteX0" fmla="*/ 8096 w 8096"/>
                      <a:gd name="connsiteY0" fmla="*/ 5429 h 9810"/>
                      <a:gd name="connsiteX1" fmla="*/ 3905 w 8096"/>
                      <a:gd name="connsiteY1" fmla="*/ 9811 h 9810"/>
                      <a:gd name="connsiteX2" fmla="*/ 0 w 8096"/>
                      <a:gd name="connsiteY2" fmla="*/ 4667 h 9810"/>
                      <a:gd name="connsiteX3" fmla="*/ 4000 w 8096"/>
                      <a:gd name="connsiteY3" fmla="*/ 0 h 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96" h="9810">
                        <a:moveTo>
                          <a:pt x="8096" y="5429"/>
                        </a:moveTo>
                        <a:lnTo>
                          <a:pt x="3905" y="9811"/>
                        </a:lnTo>
                        <a:lnTo>
                          <a:pt x="0" y="4667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74" name="Freeform: Shape 16773">
                    <a:extLst>
                      <a:ext uri="{FF2B5EF4-FFF2-40B4-BE49-F238E27FC236}">
                        <a16:creationId xmlns:a16="http://schemas.microsoft.com/office/drawing/2014/main" id="{10132438-8443-499A-908A-F3500FC44310}"/>
                      </a:ext>
                    </a:extLst>
                  </p:cNvPr>
                  <p:cNvSpPr/>
                  <p:nvPr/>
                </p:nvSpPr>
                <p:spPr>
                  <a:xfrm>
                    <a:off x="7462074" y="5607406"/>
                    <a:ext cx="7715" cy="9143"/>
                  </a:xfrm>
                  <a:custGeom>
                    <a:avLst/>
                    <a:gdLst>
                      <a:gd name="connsiteX0" fmla="*/ 7715 w 7715"/>
                      <a:gd name="connsiteY0" fmla="*/ 4763 h 9143"/>
                      <a:gd name="connsiteX1" fmla="*/ 3524 w 7715"/>
                      <a:gd name="connsiteY1" fmla="*/ 9144 h 9143"/>
                      <a:gd name="connsiteX2" fmla="*/ 0 w 7715"/>
                      <a:gd name="connsiteY2" fmla="*/ 4572 h 9143"/>
                      <a:gd name="connsiteX3" fmla="*/ 4001 w 7715"/>
                      <a:gd name="connsiteY3" fmla="*/ 0 h 9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715" h="9143">
                        <a:moveTo>
                          <a:pt x="7715" y="4763"/>
                        </a:moveTo>
                        <a:lnTo>
                          <a:pt x="3524" y="9144"/>
                        </a:lnTo>
                        <a:lnTo>
                          <a:pt x="0" y="4572"/>
                        </a:lnTo>
                        <a:lnTo>
                          <a:pt x="400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75" name="Freeform: Shape 16774">
                    <a:extLst>
                      <a:ext uri="{FF2B5EF4-FFF2-40B4-BE49-F238E27FC236}">
                        <a16:creationId xmlns:a16="http://schemas.microsoft.com/office/drawing/2014/main" id="{C6940F2A-C39F-48C1-A008-1C6869E49556}"/>
                      </a:ext>
                    </a:extLst>
                  </p:cNvPr>
                  <p:cNvSpPr/>
                  <p:nvPr/>
                </p:nvSpPr>
                <p:spPr>
                  <a:xfrm>
                    <a:off x="7450549" y="5620741"/>
                    <a:ext cx="7143" cy="8572"/>
                  </a:xfrm>
                  <a:custGeom>
                    <a:avLst/>
                    <a:gdLst>
                      <a:gd name="connsiteX0" fmla="*/ 0 w 7143"/>
                      <a:gd name="connsiteY0" fmla="*/ 4667 h 8572"/>
                      <a:gd name="connsiteX1" fmla="*/ 4000 w 7143"/>
                      <a:gd name="connsiteY1" fmla="*/ 0 h 8572"/>
                      <a:gd name="connsiteX2" fmla="*/ 7144 w 7143"/>
                      <a:gd name="connsiteY2" fmla="*/ 4096 h 8572"/>
                      <a:gd name="connsiteX3" fmla="*/ 2953 w 7143"/>
                      <a:gd name="connsiteY3" fmla="*/ 8573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43" h="8572">
                        <a:moveTo>
                          <a:pt x="0" y="4667"/>
                        </a:moveTo>
                        <a:lnTo>
                          <a:pt x="4000" y="0"/>
                        </a:lnTo>
                        <a:lnTo>
                          <a:pt x="7144" y="4096"/>
                        </a:lnTo>
                        <a:lnTo>
                          <a:pt x="2953" y="857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76" name="Freeform: Shape 16775">
                    <a:extLst>
                      <a:ext uri="{FF2B5EF4-FFF2-40B4-BE49-F238E27FC236}">
                        <a16:creationId xmlns:a16="http://schemas.microsoft.com/office/drawing/2014/main" id="{65091CC6-9FA7-435F-A71A-C8ED2A7EBCDF}"/>
                      </a:ext>
                    </a:extLst>
                  </p:cNvPr>
                  <p:cNvSpPr/>
                  <p:nvPr/>
                </p:nvSpPr>
                <p:spPr>
                  <a:xfrm>
                    <a:off x="7519891" y="5540445"/>
                    <a:ext cx="10096" cy="12382"/>
                  </a:xfrm>
                  <a:custGeom>
                    <a:avLst/>
                    <a:gdLst>
                      <a:gd name="connsiteX0" fmla="*/ 10096 w 10096"/>
                      <a:gd name="connsiteY0" fmla="*/ 8001 h 12382"/>
                      <a:gd name="connsiteX1" fmla="*/ 5905 w 10096"/>
                      <a:gd name="connsiteY1" fmla="*/ 12383 h 12382"/>
                      <a:gd name="connsiteX2" fmla="*/ 0 w 10096"/>
                      <a:gd name="connsiteY2" fmla="*/ 4572 h 12382"/>
                      <a:gd name="connsiteX3" fmla="*/ 4000 w 10096"/>
                      <a:gd name="connsiteY3" fmla="*/ 0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096" h="12382">
                        <a:moveTo>
                          <a:pt x="10096" y="8001"/>
                        </a:moveTo>
                        <a:lnTo>
                          <a:pt x="5905" y="12383"/>
                        </a:lnTo>
                        <a:lnTo>
                          <a:pt x="0" y="4572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77" name="Freeform: Shape 16776">
                    <a:extLst>
                      <a:ext uri="{FF2B5EF4-FFF2-40B4-BE49-F238E27FC236}">
                        <a16:creationId xmlns:a16="http://schemas.microsoft.com/office/drawing/2014/main" id="{CFCADC68-7116-4709-9E57-262C0B16ED24}"/>
                      </a:ext>
                    </a:extLst>
                  </p:cNvPr>
                  <p:cNvSpPr/>
                  <p:nvPr/>
                </p:nvSpPr>
                <p:spPr>
                  <a:xfrm>
                    <a:off x="7508366" y="5553780"/>
                    <a:ext cx="9619" cy="11811"/>
                  </a:xfrm>
                  <a:custGeom>
                    <a:avLst/>
                    <a:gdLst>
                      <a:gd name="connsiteX0" fmla="*/ 9620 w 9619"/>
                      <a:gd name="connsiteY0" fmla="*/ 7334 h 11811"/>
                      <a:gd name="connsiteX1" fmla="*/ 5429 w 9619"/>
                      <a:gd name="connsiteY1" fmla="*/ 11811 h 11811"/>
                      <a:gd name="connsiteX2" fmla="*/ 0 w 9619"/>
                      <a:gd name="connsiteY2" fmla="*/ 4667 h 11811"/>
                      <a:gd name="connsiteX3" fmla="*/ 4000 w 9619"/>
                      <a:gd name="connsiteY3" fmla="*/ 0 h 11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19" h="11811">
                        <a:moveTo>
                          <a:pt x="9620" y="7334"/>
                        </a:moveTo>
                        <a:lnTo>
                          <a:pt x="5429" y="11811"/>
                        </a:lnTo>
                        <a:lnTo>
                          <a:pt x="0" y="4667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78" name="Freeform: Shape 16777">
                    <a:extLst>
                      <a:ext uri="{FF2B5EF4-FFF2-40B4-BE49-F238E27FC236}">
                        <a16:creationId xmlns:a16="http://schemas.microsoft.com/office/drawing/2014/main" id="{16B58E93-BFF3-43BB-A3B8-74C28AF46170}"/>
                      </a:ext>
                    </a:extLst>
                  </p:cNvPr>
                  <p:cNvSpPr/>
                  <p:nvPr/>
                </p:nvSpPr>
                <p:spPr>
                  <a:xfrm>
                    <a:off x="7496745" y="5567211"/>
                    <a:ext cx="9144" cy="11144"/>
                  </a:xfrm>
                  <a:custGeom>
                    <a:avLst/>
                    <a:gdLst>
                      <a:gd name="connsiteX0" fmla="*/ 9144 w 9144"/>
                      <a:gd name="connsiteY0" fmla="*/ 6667 h 11144"/>
                      <a:gd name="connsiteX1" fmla="*/ 4953 w 9144"/>
                      <a:gd name="connsiteY1" fmla="*/ 11144 h 11144"/>
                      <a:gd name="connsiteX2" fmla="*/ 0 w 9144"/>
                      <a:gd name="connsiteY2" fmla="*/ 4572 h 11144"/>
                      <a:gd name="connsiteX3" fmla="*/ 4000 w 9144"/>
                      <a:gd name="connsiteY3" fmla="*/ 0 h 11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44" h="11144">
                        <a:moveTo>
                          <a:pt x="9144" y="6667"/>
                        </a:moveTo>
                        <a:lnTo>
                          <a:pt x="4953" y="11144"/>
                        </a:lnTo>
                        <a:lnTo>
                          <a:pt x="0" y="4572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593" name="Freeform: Shape 16592">
                  <a:extLst>
                    <a:ext uri="{FF2B5EF4-FFF2-40B4-BE49-F238E27FC236}">
                      <a16:creationId xmlns:a16="http://schemas.microsoft.com/office/drawing/2014/main" id="{1D47C062-CE96-40B3-A2F2-E9414F8C2E83}"/>
                    </a:ext>
                  </a:extLst>
                </p:cNvPr>
                <p:cNvSpPr/>
                <p:nvPr/>
              </p:nvSpPr>
              <p:spPr>
                <a:xfrm>
                  <a:off x="7412354" y="5630433"/>
                  <a:ext cx="35051" cy="21879"/>
                </a:xfrm>
                <a:custGeom>
                  <a:avLst/>
                  <a:gdLst>
                    <a:gd name="connsiteX0" fmla="*/ 35052 w 35051"/>
                    <a:gd name="connsiteY0" fmla="*/ 4215 h 21879"/>
                    <a:gd name="connsiteX1" fmla="*/ 30289 w 35051"/>
                    <a:gd name="connsiteY1" fmla="*/ 1548 h 21879"/>
                    <a:gd name="connsiteX2" fmla="*/ 12287 w 35051"/>
                    <a:gd name="connsiteY2" fmla="*/ 1643 h 21879"/>
                    <a:gd name="connsiteX3" fmla="*/ 0 w 35051"/>
                    <a:gd name="connsiteY3" fmla="*/ 5072 h 21879"/>
                    <a:gd name="connsiteX4" fmla="*/ 28860 w 35051"/>
                    <a:gd name="connsiteY4" fmla="*/ 21741 h 21879"/>
                    <a:gd name="connsiteX5" fmla="*/ 34957 w 35051"/>
                    <a:gd name="connsiteY5" fmla="*/ 8692 h 21879"/>
                    <a:gd name="connsiteX6" fmla="*/ 35052 w 35051"/>
                    <a:gd name="connsiteY6" fmla="*/ 4215 h 2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51" h="21879">
                      <a:moveTo>
                        <a:pt x="35052" y="4215"/>
                      </a:moveTo>
                      <a:lnTo>
                        <a:pt x="30289" y="1548"/>
                      </a:lnTo>
                      <a:cubicBezTo>
                        <a:pt x="30480" y="10406"/>
                        <a:pt x="12287" y="1643"/>
                        <a:pt x="12287" y="1643"/>
                      </a:cubicBezTo>
                      <a:cubicBezTo>
                        <a:pt x="1810" y="-3500"/>
                        <a:pt x="0" y="5072"/>
                        <a:pt x="0" y="5072"/>
                      </a:cubicBezTo>
                      <a:lnTo>
                        <a:pt x="28860" y="21741"/>
                      </a:lnTo>
                      <a:cubicBezTo>
                        <a:pt x="34957" y="23456"/>
                        <a:pt x="34957" y="8692"/>
                        <a:pt x="34957" y="8692"/>
                      </a:cubicBezTo>
                      <a:lnTo>
                        <a:pt x="35052" y="42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94" name="Freeform: Shape 16593">
                  <a:extLst>
                    <a:ext uri="{FF2B5EF4-FFF2-40B4-BE49-F238E27FC236}">
                      <a16:creationId xmlns:a16="http://schemas.microsoft.com/office/drawing/2014/main" id="{262FEFF2-C351-4B5F-88B6-C37F445A4F69}"/>
                    </a:ext>
                  </a:extLst>
                </p:cNvPr>
                <p:cNvSpPr/>
                <p:nvPr/>
              </p:nvSpPr>
              <p:spPr>
                <a:xfrm>
                  <a:off x="7558277" y="5540160"/>
                  <a:ext cx="10953" cy="129825"/>
                </a:xfrm>
                <a:custGeom>
                  <a:avLst/>
                  <a:gdLst>
                    <a:gd name="connsiteX0" fmla="*/ 0 w 10953"/>
                    <a:gd name="connsiteY0" fmla="*/ 2572 h 129825"/>
                    <a:gd name="connsiteX1" fmla="*/ 6572 w 10953"/>
                    <a:gd name="connsiteY1" fmla="*/ 129826 h 129825"/>
                    <a:gd name="connsiteX2" fmla="*/ 10953 w 10953"/>
                    <a:gd name="connsiteY2" fmla="*/ 129445 h 129825"/>
                    <a:gd name="connsiteX3" fmla="*/ 10668 w 10953"/>
                    <a:gd name="connsiteY3" fmla="*/ 0 h 129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53" h="129825">
                      <a:moveTo>
                        <a:pt x="0" y="2572"/>
                      </a:moveTo>
                      <a:lnTo>
                        <a:pt x="6572" y="129826"/>
                      </a:lnTo>
                      <a:lnTo>
                        <a:pt x="10953" y="129445"/>
                      </a:lnTo>
                      <a:lnTo>
                        <a:pt x="10668" y="0"/>
                      </a:lnTo>
                      <a:close/>
                    </a:path>
                  </a:pathLst>
                </a:custGeom>
                <a:solidFill>
                  <a:srgbClr val="C117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95" name="Freeform: Shape 16594">
                  <a:extLst>
                    <a:ext uri="{FF2B5EF4-FFF2-40B4-BE49-F238E27FC236}">
                      <a16:creationId xmlns:a16="http://schemas.microsoft.com/office/drawing/2014/main" id="{C325DFD8-90D1-49AC-BCEC-CFC804B5C691}"/>
                    </a:ext>
                  </a:extLst>
                </p:cNvPr>
                <p:cNvSpPr/>
                <p:nvPr/>
              </p:nvSpPr>
              <p:spPr>
                <a:xfrm>
                  <a:off x="7556671" y="5663223"/>
                  <a:ext cx="35349" cy="34766"/>
                </a:xfrm>
                <a:custGeom>
                  <a:avLst/>
                  <a:gdLst>
                    <a:gd name="connsiteX0" fmla="*/ 8178 w 35349"/>
                    <a:gd name="connsiteY0" fmla="*/ 0 h 34766"/>
                    <a:gd name="connsiteX1" fmla="*/ 13512 w 35349"/>
                    <a:gd name="connsiteY1" fmla="*/ 3334 h 34766"/>
                    <a:gd name="connsiteX2" fmla="*/ 27418 w 35349"/>
                    <a:gd name="connsiteY2" fmla="*/ 21050 h 34766"/>
                    <a:gd name="connsiteX3" fmla="*/ 34657 w 35349"/>
                    <a:gd name="connsiteY3" fmla="*/ 34766 h 34766"/>
                    <a:gd name="connsiteX4" fmla="*/ 1891 w 35349"/>
                    <a:gd name="connsiteY4" fmla="*/ 14859 h 34766"/>
                    <a:gd name="connsiteX5" fmla="*/ 5511 w 35349"/>
                    <a:gd name="connsiteY5" fmla="*/ 2476 h 34766"/>
                    <a:gd name="connsiteX6" fmla="*/ 8178 w 35349"/>
                    <a:gd name="connsiteY6" fmla="*/ 0 h 34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349" h="34766">
                      <a:moveTo>
                        <a:pt x="8178" y="0"/>
                      </a:moveTo>
                      <a:lnTo>
                        <a:pt x="13512" y="3334"/>
                      </a:lnTo>
                      <a:cubicBezTo>
                        <a:pt x="7702" y="7525"/>
                        <a:pt x="27418" y="21050"/>
                        <a:pt x="27418" y="21050"/>
                      </a:cubicBezTo>
                      <a:cubicBezTo>
                        <a:pt x="38658" y="28670"/>
                        <a:pt x="34657" y="34766"/>
                        <a:pt x="34657" y="34766"/>
                      </a:cubicBezTo>
                      <a:lnTo>
                        <a:pt x="1891" y="14859"/>
                      </a:lnTo>
                      <a:cubicBezTo>
                        <a:pt x="-3919" y="9715"/>
                        <a:pt x="5511" y="2476"/>
                        <a:pt x="5511" y="2476"/>
                      </a:cubicBezTo>
                      <a:lnTo>
                        <a:pt x="817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96" name="Freeform: Shape 16595">
                  <a:extLst>
                    <a:ext uri="{FF2B5EF4-FFF2-40B4-BE49-F238E27FC236}">
                      <a16:creationId xmlns:a16="http://schemas.microsoft.com/office/drawing/2014/main" id="{301304FE-BCDB-4575-9AEC-6E5D93CF43AC}"/>
                    </a:ext>
                  </a:extLst>
                </p:cNvPr>
                <p:cNvSpPr/>
                <p:nvPr/>
              </p:nvSpPr>
              <p:spPr>
                <a:xfrm>
                  <a:off x="7561230" y="5600167"/>
                  <a:ext cx="7810" cy="6572"/>
                </a:xfrm>
                <a:custGeom>
                  <a:avLst/>
                  <a:gdLst>
                    <a:gd name="connsiteX0" fmla="*/ 7811 w 7810"/>
                    <a:gd name="connsiteY0" fmla="*/ 0 h 6572"/>
                    <a:gd name="connsiteX1" fmla="*/ 7811 w 7810"/>
                    <a:gd name="connsiteY1" fmla="*/ 5810 h 6572"/>
                    <a:gd name="connsiteX2" fmla="*/ 285 w 7810"/>
                    <a:gd name="connsiteY2" fmla="*/ 6572 h 6572"/>
                    <a:gd name="connsiteX3" fmla="*/ 0 w 7810"/>
                    <a:gd name="connsiteY3" fmla="*/ 762 h 6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10" h="6572">
                      <a:moveTo>
                        <a:pt x="7811" y="0"/>
                      </a:moveTo>
                      <a:lnTo>
                        <a:pt x="7811" y="5810"/>
                      </a:lnTo>
                      <a:lnTo>
                        <a:pt x="285" y="6572"/>
                      </a:lnTo>
                      <a:lnTo>
                        <a:pt x="0" y="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97" name="Freeform: Shape 16596">
                  <a:extLst>
                    <a:ext uri="{FF2B5EF4-FFF2-40B4-BE49-F238E27FC236}">
                      <a16:creationId xmlns:a16="http://schemas.microsoft.com/office/drawing/2014/main" id="{1E919CA4-FAA0-41C3-872D-7ECEBD48CF8B}"/>
                    </a:ext>
                  </a:extLst>
                </p:cNvPr>
                <p:cNvSpPr/>
                <p:nvPr/>
              </p:nvSpPr>
              <p:spPr>
                <a:xfrm>
                  <a:off x="7562087" y="5617122"/>
                  <a:ext cx="7048" cy="6381"/>
                </a:xfrm>
                <a:custGeom>
                  <a:avLst/>
                  <a:gdLst>
                    <a:gd name="connsiteX0" fmla="*/ 7048 w 7048"/>
                    <a:gd name="connsiteY0" fmla="*/ 0 h 6381"/>
                    <a:gd name="connsiteX1" fmla="*/ 7048 w 7048"/>
                    <a:gd name="connsiteY1" fmla="*/ 5810 h 6381"/>
                    <a:gd name="connsiteX2" fmla="*/ 286 w 7048"/>
                    <a:gd name="connsiteY2" fmla="*/ 6382 h 6381"/>
                    <a:gd name="connsiteX3" fmla="*/ 0 w 7048"/>
                    <a:gd name="connsiteY3" fmla="*/ 571 h 6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" h="6381">
                      <a:moveTo>
                        <a:pt x="7048" y="0"/>
                      </a:moveTo>
                      <a:lnTo>
                        <a:pt x="7048" y="5810"/>
                      </a:lnTo>
                      <a:lnTo>
                        <a:pt x="286" y="6382"/>
                      </a:lnTo>
                      <a:lnTo>
                        <a:pt x="0" y="57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98" name="Freeform: Shape 16597">
                  <a:extLst>
                    <a:ext uri="{FF2B5EF4-FFF2-40B4-BE49-F238E27FC236}">
                      <a16:creationId xmlns:a16="http://schemas.microsoft.com/office/drawing/2014/main" id="{46130B57-9AB6-4C38-9A29-F5A6AAA20996}"/>
                    </a:ext>
                  </a:extLst>
                </p:cNvPr>
                <p:cNvSpPr/>
                <p:nvPr/>
              </p:nvSpPr>
              <p:spPr>
                <a:xfrm>
                  <a:off x="7562944" y="5633981"/>
                  <a:ext cx="6190" cy="6381"/>
                </a:xfrm>
                <a:custGeom>
                  <a:avLst/>
                  <a:gdLst>
                    <a:gd name="connsiteX0" fmla="*/ 6191 w 6190"/>
                    <a:gd name="connsiteY0" fmla="*/ 0 h 6381"/>
                    <a:gd name="connsiteX1" fmla="*/ 6191 w 6190"/>
                    <a:gd name="connsiteY1" fmla="*/ 5810 h 6381"/>
                    <a:gd name="connsiteX2" fmla="*/ 381 w 6190"/>
                    <a:gd name="connsiteY2" fmla="*/ 6382 h 6381"/>
                    <a:gd name="connsiteX3" fmla="*/ 0 w 6190"/>
                    <a:gd name="connsiteY3" fmla="*/ 572 h 6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190" h="6381">
                      <a:moveTo>
                        <a:pt x="6191" y="0"/>
                      </a:moveTo>
                      <a:lnTo>
                        <a:pt x="6191" y="5810"/>
                      </a:lnTo>
                      <a:lnTo>
                        <a:pt x="381" y="6382"/>
                      </a:lnTo>
                      <a:lnTo>
                        <a:pt x="0" y="5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99" name="Freeform: Shape 16598">
                  <a:extLst>
                    <a:ext uri="{FF2B5EF4-FFF2-40B4-BE49-F238E27FC236}">
                      <a16:creationId xmlns:a16="http://schemas.microsoft.com/office/drawing/2014/main" id="{7A9E61A7-F20D-4EA2-A68C-2B80E096BF3D}"/>
                    </a:ext>
                  </a:extLst>
                </p:cNvPr>
                <p:cNvSpPr/>
                <p:nvPr/>
              </p:nvSpPr>
              <p:spPr>
                <a:xfrm>
                  <a:off x="7563897" y="5650840"/>
                  <a:ext cx="5333" cy="6286"/>
                </a:xfrm>
                <a:custGeom>
                  <a:avLst/>
                  <a:gdLst>
                    <a:gd name="connsiteX0" fmla="*/ 286 w 5333"/>
                    <a:gd name="connsiteY0" fmla="*/ 6286 h 6286"/>
                    <a:gd name="connsiteX1" fmla="*/ 0 w 5333"/>
                    <a:gd name="connsiteY1" fmla="*/ 476 h 6286"/>
                    <a:gd name="connsiteX2" fmla="*/ 5239 w 5333"/>
                    <a:gd name="connsiteY2" fmla="*/ 0 h 6286"/>
                    <a:gd name="connsiteX3" fmla="*/ 5334 w 5333"/>
                    <a:gd name="connsiteY3" fmla="*/ 5906 h 6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33" h="6286">
                      <a:moveTo>
                        <a:pt x="286" y="6286"/>
                      </a:moveTo>
                      <a:lnTo>
                        <a:pt x="0" y="476"/>
                      </a:lnTo>
                      <a:lnTo>
                        <a:pt x="5239" y="0"/>
                      </a:lnTo>
                      <a:lnTo>
                        <a:pt x="5334" y="59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00" name="Freeform: Shape 16599">
                  <a:extLst>
                    <a:ext uri="{FF2B5EF4-FFF2-40B4-BE49-F238E27FC236}">
                      <a16:creationId xmlns:a16="http://schemas.microsoft.com/office/drawing/2014/main" id="{DAC306D1-9F9F-48E0-AFEA-2FD4A0F8EE1E}"/>
                    </a:ext>
                  </a:extLst>
                </p:cNvPr>
                <p:cNvSpPr/>
                <p:nvPr/>
              </p:nvSpPr>
              <p:spPr>
                <a:xfrm>
                  <a:off x="7558658" y="5549494"/>
                  <a:ext cx="10287" cy="6762"/>
                </a:xfrm>
                <a:custGeom>
                  <a:avLst/>
                  <a:gdLst>
                    <a:gd name="connsiteX0" fmla="*/ 10287 w 10287"/>
                    <a:gd name="connsiteY0" fmla="*/ 0 h 6762"/>
                    <a:gd name="connsiteX1" fmla="*/ 10287 w 10287"/>
                    <a:gd name="connsiteY1" fmla="*/ 5810 h 6762"/>
                    <a:gd name="connsiteX2" fmla="*/ 286 w 10287"/>
                    <a:gd name="connsiteY2" fmla="*/ 6763 h 6762"/>
                    <a:gd name="connsiteX3" fmla="*/ 0 w 10287"/>
                    <a:gd name="connsiteY3" fmla="*/ 952 h 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287" h="6762">
                      <a:moveTo>
                        <a:pt x="10287" y="0"/>
                      </a:moveTo>
                      <a:lnTo>
                        <a:pt x="10287" y="5810"/>
                      </a:lnTo>
                      <a:lnTo>
                        <a:pt x="286" y="6763"/>
                      </a:lnTo>
                      <a:lnTo>
                        <a:pt x="0" y="9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01" name="Freeform: Shape 16600">
                  <a:extLst>
                    <a:ext uri="{FF2B5EF4-FFF2-40B4-BE49-F238E27FC236}">
                      <a16:creationId xmlns:a16="http://schemas.microsoft.com/office/drawing/2014/main" id="{540C066B-9161-47DC-BEEE-AB5079B40B22}"/>
                    </a:ext>
                  </a:extLst>
                </p:cNvPr>
                <p:cNvSpPr/>
                <p:nvPr/>
              </p:nvSpPr>
              <p:spPr>
                <a:xfrm>
                  <a:off x="7559515" y="5566353"/>
                  <a:ext cx="9525" cy="6667"/>
                </a:xfrm>
                <a:custGeom>
                  <a:avLst/>
                  <a:gdLst>
                    <a:gd name="connsiteX0" fmla="*/ 9430 w 9525"/>
                    <a:gd name="connsiteY0" fmla="*/ 0 h 6667"/>
                    <a:gd name="connsiteX1" fmla="*/ 9525 w 9525"/>
                    <a:gd name="connsiteY1" fmla="*/ 5906 h 6667"/>
                    <a:gd name="connsiteX2" fmla="*/ 285 w 9525"/>
                    <a:gd name="connsiteY2" fmla="*/ 6668 h 6667"/>
                    <a:gd name="connsiteX3" fmla="*/ 0 w 9525"/>
                    <a:gd name="connsiteY3" fmla="*/ 857 h 6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525" h="6667">
                      <a:moveTo>
                        <a:pt x="9430" y="0"/>
                      </a:moveTo>
                      <a:lnTo>
                        <a:pt x="9525" y="5906"/>
                      </a:lnTo>
                      <a:lnTo>
                        <a:pt x="285" y="6668"/>
                      </a:lnTo>
                      <a:lnTo>
                        <a:pt x="0" y="8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02" name="Freeform: Shape 16601">
                  <a:extLst>
                    <a:ext uri="{FF2B5EF4-FFF2-40B4-BE49-F238E27FC236}">
                      <a16:creationId xmlns:a16="http://schemas.microsoft.com/office/drawing/2014/main" id="{74A81DEF-46AC-4208-8BA0-73832B704611}"/>
                    </a:ext>
                  </a:extLst>
                </p:cNvPr>
                <p:cNvSpPr/>
                <p:nvPr/>
              </p:nvSpPr>
              <p:spPr>
                <a:xfrm>
                  <a:off x="7560372" y="5583308"/>
                  <a:ext cx="8668" cy="6572"/>
                </a:xfrm>
                <a:custGeom>
                  <a:avLst/>
                  <a:gdLst>
                    <a:gd name="connsiteX0" fmla="*/ 8668 w 8668"/>
                    <a:gd name="connsiteY0" fmla="*/ 0 h 6572"/>
                    <a:gd name="connsiteX1" fmla="*/ 8668 w 8668"/>
                    <a:gd name="connsiteY1" fmla="*/ 5810 h 6572"/>
                    <a:gd name="connsiteX2" fmla="*/ 286 w 8668"/>
                    <a:gd name="connsiteY2" fmla="*/ 6572 h 6572"/>
                    <a:gd name="connsiteX3" fmla="*/ 0 w 8668"/>
                    <a:gd name="connsiteY3" fmla="*/ 762 h 6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68" h="6572">
                      <a:moveTo>
                        <a:pt x="8668" y="0"/>
                      </a:moveTo>
                      <a:lnTo>
                        <a:pt x="8668" y="5810"/>
                      </a:lnTo>
                      <a:lnTo>
                        <a:pt x="286" y="6572"/>
                      </a:lnTo>
                      <a:lnTo>
                        <a:pt x="0" y="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03" name="Freeform: Shape 16602">
                  <a:extLst>
                    <a:ext uri="{FF2B5EF4-FFF2-40B4-BE49-F238E27FC236}">
                      <a16:creationId xmlns:a16="http://schemas.microsoft.com/office/drawing/2014/main" id="{2E5DDDDD-2D5E-4A2D-B54A-DDACC38D901D}"/>
                    </a:ext>
                  </a:extLst>
                </p:cNvPr>
                <p:cNvSpPr/>
                <p:nvPr/>
              </p:nvSpPr>
              <p:spPr>
                <a:xfrm>
                  <a:off x="7558277" y="5540160"/>
                  <a:ext cx="10953" cy="129825"/>
                </a:xfrm>
                <a:custGeom>
                  <a:avLst/>
                  <a:gdLst>
                    <a:gd name="connsiteX0" fmla="*/ 0 w 10953"/>
                    <a:gd name="connsiteY0" fmla="*/ 2572 h 129825"/>
                    <a:gd name="connsiteX1" fmla="*/ 6572 w 10953"/>
                    <a:gd name="connsiteY1" fmla="*/ 129826 h 129825"/>
                    <a:gd name="connsiteX2" fmla="*/ 10953 w 10953"/>
                    <a:gd name="connsiteY2" fmla="*/ 129445 h 129825"/>
                    <a:gd name="connsiteX3" fmla="*/ 10668 w 10953"/>
                    <a:gd name="connsiteY3" fmla="*/ 0 h 129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53" h="129825">
                      <a:moveTo>
                        <a:pt x="0" y="2572"/>
                      </a:moveTo>
                      <a:lnTo>
                        <a:pt x="6572" y="129826"/>
                      </a:lnTo>
                      <a:lnTo>
                        <a:pt x="10953" y="129445"/>
                      </a:lnTo>
                      <a:lnTo>
                        <a:pt x="10668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04" name="Freeform: Shape 16603">
                  <a:extLst>
                    <a:ext uri="{FF2B5EF4-FFF2-40B4-BE49-F238E27FC236}">
                      <a16:creationId xmlns:a16="http://schemas.microsoft.com/office/drawing/2014/main" id="{DF0CC817-4C82-44A4-B144-270B4E607D32}"/>
                    </a:ext>
                  </a:extLst>
                </p:cNvPr>
                <p:cNvSpPr/>
                <p:nvPr/>
              </p:nvSpPr>
              <p:spPr>
                <a:xfrm>
                  <a:off x="7651986" y="5568117"/>
                  <a:ext cx="11330" cy="12856"/>
                </a:xfrm>
                <a:custGeom>
                  <a:avLst/>
                  <a:gdLst>
                    <a:gd name="connsiteX0" fmla="*/ 9828 w 11330"/>
                    <a:gd name="connsiteY0" fmla="*/ 8810 h 12856"/>
                    <a:gd name="connsiteX1" fmla="*/ 1826 w 11330"/>
                    <a:gd name="connsiteY1" fmla="*/ 12429 h 12856"/>
                    <a:gd name="connsiteX2" fmla="*/ 1541 w 11330"/>
                    <a:gd name="connsiteY2" fmla="*/ 4047 h 12856"/>
                    <a:gd name="connsiteX3" fmla="*/ 9542 w 11330"/>
                    <a:gd name="connsiteY3" fmla="*/ 428 h 12856"/>
                    <a:gd name="connsiteX4" fmla="*/ 9828 w 11330"/>
                    <a:gd name="connsiteY4" fmla="*/ 8810 h 12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30" h="12856">
                      <a:moveTo>
                        <a:pt x="9828" y="8810"/>
                      </a:moveTo>
                      <a:cubicBezTo>
                        <a:pt x="7732" y="12143"/>
                        <a:pt x="4112" y="13667"/>
                        <a:pt x="1826" y="12429"/>
                      </a:cubicBezTo>
                      <a:cubicBezTo>
                        <a:pt x="-460" y="11096"/>
                        <a:pt x="-650" y="7381"/>
                        <a:pt x="1541" y="4047"/>
                      </a:cubicBezTo>
                      <a:cubicBezTo>
                        <a:pt x="3731" y="713"/>
                        <a:pt x="7256" y="-811"/>
                        <a:pt x="9542" y="428"/>
                      </a:cubicBezTo>
                      <a:cubicBezTo>
                        <a:pt x="11827" y="1761"/>
                        <a:pt x="11923" y="5476"/>
                        <a:pt x="9828" y="8810"/>
                      </a:cubicBezTo>
                      <a:close/>
                    </a:path>
                  </a:pathLst>
                </a:custGeom>
                <a:solidFill>
                  <a:srgbClr val="E5CE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05" name="Freeform: Shape 16604">
                  <a:extLst>
                    <a:ext uri="{FF2B5EF4-FFF2-40B4-BE49-F238E27FC236}">
                      <a16:creationId xmlns:a16="http://schemas.microsoft.com/office/drawing/2014/main" id="{EDD4D3C6-1E40-4A8B-BA40-0975CC318A4E}"/>
                    </a:ext>
                  </a:extLst>
                </p:cNvPr>
                <p:cNvSpPr/>
                <p:nvPr/>
              </p:nvSpPr>
              <p:spPr>
                <a:xfrm>
                  <a:off x="6961726" y="5849055"/>
                  <a:ext cx="218979" cy="27717"/>
                </a:xfrm>
                <a:custGeom>
                  <a:avLst/>
                  <a:gdLst>
                    <a:gd name="connsiteX0" fmla="*/ 0 w 218979"/>
                    <a:gd name="connsiteY0" fmla="*/ 27718 h 27717"/>
                    <a:gd name="connsiteX1" fmla="*/ 0 w 218979"/>
                    <a:gd name="connsiteY1" fmla="*/ 0 h 27717"/>
                    <a:gd name="connsiteX2" fmla="*/ 218980 w 218979"/>
                    <a:gd name="connsiteY2" fmla="*/ 0 h 27717"/>
                    <a:gd name="connsiteX3" fmla="*/ 218980 w 218979"/>
                    <a:gd name="connsiteY3" fmla="*/ 27718 h 27717"/>
                    <a:gd name="connsiteX4" fmla="*/ 0 w 218979"/>
                    <a:gd name="connsiteY4" fmla="*/ 27718 h 27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979" h="27717">
                      <a:moveTo>
                        <a:pt x="0" y="27718"/>
                      </a:moveTo>
                      <a:lnTo>
                        <a:pt x="0" y="0"/>
                      </a:lnTo>
                      <a:lnTo>
                        <a:pt x="218980" y="0"/>
                      </a:lnTo>
                      <a:lnTo>
                        <a:pt x="218980" y="27718"/>
                      </a:lnTo>
                      <a:lnTo>
                        <a:pt x="0" y="27718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06" name="Freeform: Shape 16605">
                  <a:extLst>
                    <a:ext uri="{FF2B5EF4-FFF2-40B4-BE49-F238E27FC236}">
                      <a16:creationId xmlns:a16="http://schemas.microsoft.com/office/drawing/2014/main" id="{0DCC53F5-29BF-430B-B349-B5C78DDA4EC1}"/>
                    </a:ext>
                  </a:extLst>
                </p:cNvPr>
                <p:cNvSpPr/>
                <p:nvPr/>
              </p:nvSpPr>
              <p:spPr>
                <a:xfrm>
                  <a:off x="7113364" y="5326038"/>
                  <a:ext cx="977264" cy="611790"/>
                </a:xfrm>
                <a:custGeom>
                  <a:avLst/>
                  <a:gdLst>
                    <a:gd name="connsiteX0" fmla="*/ 701040 w 977264"/>
                    <a:gd name="connsiteY0" fmla="*/ 0 h 611790"/>
                    <a:gd name="connsiteX1" fmla="*/ 546068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040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040" y="0"/>
                      </a:moveTo>
                      <a:cubicBezTo>
                        <a:pt x="643318" y="118967"/>
                        <a:pt x="546068" y="103251"/>
                        <a:pt x="546068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040" y="0"/>
                      </a:lnTo>
                      <a:close/>
                    </a:path>
                  </a:pathLst>
                </a:custGeom>
                <a:solidFill>
                  <a:srgbClr val="C52E2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07" name="Freeform: Shape 16606">
                  <a:extLst>
                    <a:ext uri="{FF2B5EF4-FFF2-40B4-BE49-F238E27FC236}">
                      <a16:creationId xmlns:a16="http://schemas.microsoft.com/office/drawing/2014/main" id="{8E4C73A2-8E0C-419F-925D-C10FA747C7AA}"/>
                    </a:ext>
                  </a:extLst>
                </p:cNvPr>
                <p:cNvSpPr/>
                <p:nvPr/>
              </p:nvSpPr>
              <p:spPr>
                <a:xfrm>
                  <a:off x="7113364" y="5326038"/>
                  <a:ext cx="977264" cy="611790"/>
                </a:xfrm>
                <a:custGeom>
                  <a:avLst/>
                  <a:gdLst>
                    <a:gd name="connsiteX0" fmla="*/ 701040 w 977264"/>
                    <a:gd name="connsiteY0" fmla="*/ 0 h 611790"/>
                    <a:gd name="connsiteX1" fmla="*/ 546068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040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040" y="0"/>
                      </a:moveTo>
                      <a:cubicBezTo>
                        <a:pt x="643318" y="118967"/>
                        <a:pt x="546068" y="103251"/>
                        <a:pt x="546068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040" y="0"/>
                      </a:lnTo>
                      <a:close/>
                    </a:path>
                  </a:pathLst>
                </a:custGeom>
                <a:solidFill>
                  <a:srgbClr val="C72A22">
                    <a:alpha val="17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08" name="Freeform: Shape 16607">
                  <a:extLst>
                    <a:ext uri="{FF2B5EF4-FFF2-40B4-BE49-F238E27FC236}">
                      <a16:creationId xmlns:a16="http://schemas.microsoft.com/office/drawing/2014/main" id="{C7A33901-0A02-4ADE-B5BF-B8E4CB07A9B8}"/>
                    </a:ext>
                  </a:extLst>
                </p:cNvPr>
                <p:cNvSpPr/>
                <p:nvPr/>
              </p:nvSpPr>
              <p:spPr>
                <a:xfrm>
                  <a:off x="7084027" y="5850103"/>
                  <a:ext cx="1038987" cy="51530"/>
                </a:xfrm>
                <a:custGeom>
                  <a:avLst/>
                  <a:gdLst>
                    <a:gd name="connsiteX0" fmla="*/ 0 w 1038987"/>
                    <a:gd name="connsiteY0" fmla="*/ 0 h 51530"/>
                    <a:gd name="connsiteX1" fmla="*/ 1038987 w 1038987"/>
                    <a:gd name="connsiteY1" fmla="*/ 0 h 51530"/>
                    <a:gd name="connsiteX2" fmla="*/ 1038987 w 1038987"/>
                    <a:gd name="connsiteY2" fmla="*/ 51530 h 51530"/>
                    <a:gd name="connsiteX3" fmla="*/ 0 w 1038987"/>
                    <a:gd name="connsiteY3" fmla="*/ 51530 h 51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987" h="51530">
                      <a:moveTo>
                        <a:pt x="0" y="0"/>
                      </a:moveTo>
                      <a:lnTo>
                        <a:pt x="1038987" y="0"/>
                      </a:lnTo>
                      <a:lnTo>
                        <a:pt x="1038987" y="51530"/>
                      </a:lnTo>
                      <a:lnTo>
                        <a:pt x="0" y="51530"/>
                      </a:ln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09" name="Freeform: Shape 16608">
                  <a:extLst>
                    <a:ext uri="{FF2B5EF4-FFF2-40B4-BE49-F238E27FC236}">
                      <a16:creationId xmlns:a16="http://schemas.microsoft.com/office/drawing/2014/main" id="{B5CD4303-8892-4A6A-8D24-24EE99250850}"/>
                    </a:ext>
                  </a:extLst>
                </p:cNvPr>
                <p:cNvSpPr/>
                <p:nvPr/>
              </p:nvSpPr>
              <p:spPr>
                <a:xfrm>
                  <a:off x="7187374" y="5504727"/>
                  <a:ext cx="828675" cy="290988"/>
                </a:xfrm>
                <a:custGeom>
                  <a:avLst/>
                  <a:gdLst>
                    <a:gd name="connsiteX0" fmla="*/ 22098 w 828675"/>
                    <a:gd name="connsiteY0" fmla="*/ 290894 h 290988"/>
                    <a:gd name="connsiteX1" fmla="*/ 22098 w 828675"/>
                    <a:gd name="connsiteY1" fmla="*/ 288703 h 290988"/>
                    <a:gd name="connsiteX2" fmla="*/ 22098 w 828675"/>
                    <a:gd name="connsiteY2" fmla="*/ 288227 h 290988"/>
                    <a:gd name="connsiteX3" fmla="*/ 22098 w 828675"/>
                    <a:gd name="connsiteY3" fmla="*/ 288227 h 290988"/>
                    <a:gd name="connsiteX4" fmla="*/ 2095 w 828675"/>
                    <a:gd name="connsiteY4" fmla="*/ 267557 h 290988"/>
                    <a:gd name="connsiteX5" fmla="*/ 2095 w 828675"/>
                    <a:gd name="connsiteY5" fmla="*/ 267557 h 290988"/>
                    <a:gd name="connsiteX6" fmla="*/ 0 w 828675"/>
                    <a:gd name="connsiteY6" fmla="*/ 267462 h 290988"/>
                    <a:gd name="connsiteX7" fmla="*/ 0 w 828675"/>
                    <a:gd name="connsiteY7" fmla="*/ 21431 h 290988"/>
                    <a:gd name="connsiteX8" fmla="*/ 2095 w 828675"/>
                    <a:gd name="connsiteY8" fmla="*/ 21336 h 290988"/>
                    <a:gd name="connsiteX9" fmla="*/ 22003 w 828675"/>
                    <a:gd name="connsiteY9" fmla="*/ 2000 h 290988"/>
                    <a:gd name="connsiteX10" fmla="*/ 22003 w 828675"/>
                    <a:gd name="connsiteY10" fmla="*/ 2000 h 290988"/>
                    <a:gd name="connsiteX11" fmla="*/ 22193 w 828675"/>
                    <a:gd name="connsiteY11" fmla="*/ 0 h 290988"/>
                    <a:gd name="connsiteX12" fmla="*/ 804863 w 828675"/>
                    <a:gd name="connsiteY12" fmla="*/ 0 h 290988"/>
                    <a:gd name="connsiteX13" fmla="*/ 805053 w 828675"/>
                    <a:gd name="connsiteY13" fmla="*/ 2000 h 290988"/>
                    <a:gd name="connsiteX14" fmla="*/ 825722 w 828675"/>
                    <a:gd name="connsiteY14" fmla="*/ 21336 h 290988"/>
                    <a:gd name="connsiteX15" fmla="*/ 825722 w 828675"/>
                    <a:gd name="connsiteY15" fmla="*/ 21336 h 290988"/>
                    <a:gd name="connsiteX16" fmla="*/ 825722 w 828675"/>
                    <a:gd name="connsiteY16" fmla="*/ 23432 h 290988"/>
                    <a:gd name="connsiteX17" fmla="*/ 825722 w 828675"/>
                    <a:gd name="connsiteY17" fmla="*/ 21336 h 290988"/>
                    <a:gd name="connsiteX18" fmla="*/ 826484 w 828675"/>
                    <a:gd name="connsiteY18" fmla="*/ 21336 h 290988"/>
                    <a:gd name="connsiteX19" fmla="*/ 826484 w 828675"/>
                    <a:gd name="connsiteY19" fmla="*/ 21336 h 290988"/>
                    <a:gd name="connsiteX20" fmla="*/ 828675 w 828675"/>
                    <a:gd name="connsiteY20" fmla="*/ 21241 h 290988"/>
                    <a:gd name="connsiteX21" fmla="*/ 828675 w 828675"/>
                    <a:gd name="connsiteY21" fmla="*/ 267653 h 290988"/>
                    <a:gd name="connsiteX22" fmla="*/ 826484 w 828675"/>
                    <a:gd name="connsiteY22" fmla="*/ 267557 h 290988"/>
                    <a:gd name="connsiteX23" fmla="*/ 825722 w 828675"/>
                    <a:gd name="connsiteY23" fmla="*/ 267557 h 290988"/>
                    <a:gd name="connsiteX24" fmla="*/ 825722 w 828675"/>
                    <a:gd name="connsiteY24" fmla="*/ 267557 h 290988"/>
                    <a:gd name="connsiteX25" fmla="*/ 804958 w 828675"/>
                    <a:gd name="connsiteY25" fmla="*/ 288322 h 290988"/>
                    <a:gd name="connsiteX26" fmla="*/ 804958 w 828675"/>
                    <a:gd name="connsiteY26" fmla="*/ 288322 h 290988"/>
                    <a:gd name="connsiteX27" fmla="*/ 804958 w 828675"/>
                    <a:gd name="connsiteY27" fmla="*/ 288798 h 290988"/>
                    <a:gd name="connsiteX28" fmla="*/ 804958 w 828675"/>
                    <a:gd name="connsiteY28" fmla="*/ 288798 h 290988"/>
                    <a:gd name="connsiteX29" fmla="*/ 805053 w 828675"/>
                    <a:gd name="connsiteY29" fmla="*/ 290989 h 290988"/>
                    <a:gd name="connsiteX30" fmla="*/ 22098 w 828675"/>
                    <a:gd name="connsiteY30" fmla="*/ 290989 h 290988"/>
                    <a:gd name="connsiteX31" fmla="*/ 22098 w 828675"/>
                    <a:gd name="connsiteY31" fmla="*/ 290894 h 290988"/>
                    <a:gd name="connsiteX32" fmla="*/ 800672 w 828675"/>
                    <a:gd name="connsiteY32" fmla="*/ 286607 h 290988"/>
                    <a:gd name="connsiteX33" fmla="*/ 824293 w 828675"/>
                    <a:gd name="connsiteY33" fmla="*/ 263271 h 290988"/>
                    <a:gd name="connsiteX34" fmla="*/ 824293 w 828675"/>
                    <a:gd name="connsiteY34" fmla="*/ 263271 h 290988"/>
                    <a:gd name="connsiteX35" fmla="*/ 824293 w 828675"/>
                    <a:gd name="connsiteY35" fmla="*/ 25622 h 290988"/>
                    <a:gd name="connsiteX36" fmla="*/ 800862 w 828675"/>
                    <a:gd name="connsiteY36" fmla="*/ 4286 h 290988"/>
                    <a:gd name="connsiteX37" fmla="*/ 800862 w 828675"/>
                    <a:gd name="connsiteY37" fmla="*/ 4286 h 290988"/>
                    <a:gd name="connsiteX38" fmla="*/ 26003 w 828675"/>
                    <a:gd name="connsiteY38" fmla="*/ 4286 h 290988"/>
                    <a:gd name="connsiteX39" fmla="*/ 4286 w 828675"/>
                    <a:gd name="connsiteY39" fmla="*/ 25432 h 290988"/>
                    <a:gd name="connsiteX40" fmla="*/ 4286 w 828675"/>
                    <a:gd name="connsiteY40" fmla="*/ 25432 h 290988"/>
                    <a:gd name="connsiteX41" fmla="*/ 4286 w 828675"/>
                    <a:gd name="connsiteY41" fmla="*/ 263366 h 290988"/>
                    <a:gd name="connsiteX42" fmla="*/ 26289 w 828675"/>
                    <a:gd name="connsiteY42" fmla="*/ 286607 h 290988"/>
                    <a:gd name="connsiteX43" fmla="*/ 26289 w 828675"/>
                    <a:gd name="connsiteY43" fmla="*/ 286607 h 290988"/>
                    <a:gd name="connsiteX44" fmla="*/ 800672 w 828675"/>
                    <a:gd name="connsiteY44" fmla="*/ 286607 h 290988"/>
                    <a:gd name="connsiteX45" fmla="*/ 800672 w 828675"/>
                    <a:gd name="connsiteY45" fmla="*/ 286607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675" h="290988">
                      <a:moveTo>
                        <a:pt x="22098" y="290894"/>
                      </a:moveTo>
                      <a:lnTo>
                        <a:pt x="22098" y="288703"/>
                      </a:lnTo>
                      <a:cubicBezTo>
                        <a:pt x="22098" y="288322"/>
                        <a:pt x="22098" y="288227"/>
                        <a:pt x="22098" y="288227"/>
                      </a:cubicBezTo>
                      <a:lnTo>
                        <a:pt x="22098" y="288227"/>
                      </a:lnTo>
                      <a:cubicBezTo>
                        <a:pt x="22098" y="277082"/>
                        <a:pt x="13239" y="267938"/>
                        <a:pt x="2095" y="267557"/>
                      </a:cubicBezTo>
                      <a:lnTo>
                        <a:pt x="2095" y="267557"/>
                      </a:lnTo>
                      <a:lnTo>
                        <a:pt x="0" y="267462"/>
                      </a:lnTo>
                      <a:lnTo>
                        <a:pt x="0" y="21431"/>
                      </a:lnTo>
                      <a:lnTo>
                        <a:pt x="2095" y="21336"/>
                      </a:lnTo>
                      <a:cubicBezTo>
                        <a:pt x="12668" y="20955"/>
                        <a:pt x="21241" y="12573"/>
                        <a:pt x="22003" y="2000"/>
                      </a:cubicBezTo>
                      <a:lnTo>
                        <a:pt x="22003" y="2000"/>
                      </a:lnTo>
                      <a:lnTo>
                        <a:pt x="22193" y="0"/>
                      </a:lnTo>
                      <a:lnTo>
                        <a:pt x="804863" y="0"/>
                      </a:lnTo>
                      <a:lnTo>
                        <a:pt x="805053" y="2000"/>
                      </a:lnTo>
                      <a:cubicBezTo>
                        <a:pt x="805815" y="12764"/>
                        <a:pt x="814768" y="21336"/>
                        <a:pt x="825722" y="21336"/>
                      </a:cubicBezTo>
                      <a:lnTo>
                        <a:pt x="825722" y="21336"/>
                      </a:lnTo>
                      <a:lnTo>
                        <a:pt x="825722" y="23432"/>
                      </a:lnTo>
                      <a:lnTo>
                        <a:pt x="825722" y="21336"/>
                      </a:lnTo>
                      <a:cubicBezTo>
                        <a:pt x="825818" y="21336"/>
                        <a:pt x="826103" y="21336"/>
                        <a:pt x="826484" y="21336"/>
                      </a:cubicBezTo>
                      <a:lnTo>
                        <a:pt x="826484" y="21336"/>
                      </a:lnTo>
                      <a:lnTo>
                        <a:pt x="828675" y="21241"/>
                      </a:lnTo>
                      <a:lnTo>
                        <a:pt x="828675" y="267653"/>
                      </a:lnTo>
                      <a:lnTo>
                        <a:pt x="826484" y="267557"/>
                      </a:lnTo>
                      <a:cubicBezTo>
                        <a:pt x="826103" y="267557"/>
                        <a:pt x="825912" y="267557"/>
                        <a:pt x="825722" y="267557"/>
                      </a:cubicBezTo>
                      <a:lnTo>
                        <a:pt x="825722" y="267557"/>
                      </a:lnTo>
                      <a:cubicBezTo>
                        <a:pt x="814292" y="267557"/>
                        <a:pt x="804958" y="276892"/>
                        <a:pt x="804958" y="288322"/>
                      </a:cubicBezTo>
                      <a:lnTo>
                        <a:pt x="804958" y="288322"/>
                      </a:lnTo>
                      <a:cubicBezTo>
                        <a:pt x="804958" y="288322"/>
                        <a:pt x="804958" y="288417"/>
                        <a:pt x="804958" y="288798"/>
                      </a:cubicBezTo>
                      <a:lnTo>
                        <a:pt x="804958" y="288798"/>
                      </a:lnTo>
                      <a:lnTo>
                        <a:pt x="805053" y="290989"/>
                      </a:lnTo>
                      <a:lnTo>
                        <a:pt x="22098" y="290989"/>
                      </a:lnTo>
                      <a:lnTo>
                        <a:pt x="22098" y="290894"/>
                      </a:lnTo>
                      <a:close/>
                      <a:moveTo>
                        <a:pt x="800672" y="286607"/>
                      </a:moveTo>
                      <a:cubicBezTo>
                        <a:pt x="801528" y="273939"/>
                        <a:pt x="811625" y="263938"/>
                        <a:pt x="824293" y="263271"/>
                      </a:cubicBezTo>
                      <a:lnTo>
                        <a:pt x="824293" y="263271"/>
                      </a:lnTo>
                      <a:lnTo>
                        <a:pt x="824293" y="25622"/>
                      </a:lnTo>
                      <a:cubicBezTo>
                        <a:pt x="812292" y="24956"/>
                        <a:pt x="802577" y="16002"/>
                        <a:pt x="800862" y="4286"/>
                      </a:cubicBezTo>
                      <a:lnTo>
                        <a:pt x="800862" y="4286"/>
                      </a:lnTo>
                      <a:lnTo>
                        <a:pt x="26003" y="4286"/>
                      </a:lnTo>
                      <a:cubicBezTo>
                        <a:pt x="24384" y="15335"/>
                        <a:pt x="15430" y="24098"/>
                        <a:pt x="4286" y="25432"/>
                      </a:cubicBezTo>
                      <a:lnTo>
                        <a:pt x="4286" y="25432"/>
                      </a:lnTo>
                      <a:lnTo>
                        <a:pt x="4286" y="263366"/>
                      </a:lnTo>
                      <a:cubicBezTo>
                        <a:pt x="16193" y="264795"/>
                        <a:pt x="25432" y="274511"/>
                        <a:pt x="26289" y="286607"/>
                      </a:cubicBezTo>
                      <a:lnTo>
                        <a:pt x="26289" y="286607"/>
                      </a:lnTo>
                      <a:lnTo>
                        <a:pt x="800672" y="286607"/>
                      </a:lnTo>
                      <a:lnTo>
                        <a:pt x="800672" y="286607"/>
                      </a:lnTo>
                      <a:close/>
                    </a:path>
                  </a:pathLst>
                </a:custGeom>
                <a:solidFill>
                  <a:srgbClr val="CACAC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10" name="Freeform: Shape 16609">
                  <a:extLst>
                    <a:ext uri="{FF2B5EF4-FFF2-40B4-BE49-F238E27FC236}">
                      <a16:creationId xmlns:a16="http://schemas.microsoft.com/office/drawing/2014/main" id="{D9376BF0-DA69-4B1A-9975-3DA5E98FC7E2}"/>
                    </a:ext>
                  </a:extLst>
                </p:cNvPr>
                <p:cNvSpPr/>
                <p:nvPr/>
              </p:nvSpPr>
              <p:spPr>
                <a:xfrm>
                  <a:off x="7181468" y="5498917"/>
                  <a:ext cx="828769" cy="290988"/>
                </a:xfrm>
                <a:custGeom>
                  <a:avLst/>
                  <a:gdLst>
                    <a:gd name="connsiteX0" fmla="*/ 22003 w 828769"/>
                    <a:gd name="connsiteY0" fmla="*/ 290798 h 290988"/>
                    <a:gd name="connsiteX1" fmla="*/ 22098 w 828769"/>
                    <a:gd name="connsiteY1" fmla="*/ 288607 h 290988"/>
                    <a:gd name="connsiteX2" fmla="*/ 22098 w 828769"/>
                    <a:gd name="connsiteY2" fmla="*/ 288131 h 290988"/>
                    <a:gd name="connsiteX3" fmla="*/ 22098 w 828769"/>
                    <a:gd name="connsiteY3" fmla="*/ 288131 h 290988"/>
                    <a:gd name="connsiteX4" fmla="*/ 2095 w 828769"/>
                    <a:gd name="connsiteY4" fmla="*/ 267462 h 290988"/>
                    <a:gd name="connsiteX5" fmla="*/ 2095 w 828769"/>
                    <a:gd name="connsiteY5" fmla="*/ 267462 h 290988"/>
                    <a:gd name="connsiteX6" fmla="*/ 0 w 828769"/>
                    <a:gd name="connsiteY6" fmla="*/ 267367 h 290988"/>
                    <a:gd name="connsiteX7" fmla="*/ 0 w 828769"/>
                    <a:gd name="connsiteY7" fmla="*/ 21336 h 290988"/>
                    <a:gd name="connsiteX8" fmla="*/ 2095 w 828769"/>
                    <a:gd name="connsiteY8" fmla="*/ 21241 h 290988"/>
                    <a:gd name="connsiteX9" fmla="*/ 22003 w 828769"/>
                    <a:gd name="connsiteY9" fmla="*/ 2000 h 290988"/>
                    <a:gd name="connsiteX10" fmla="*/ 22003 w 828769"/>
                    <a:gd name="connsiteY10" fmla="*/ 2000 h 290988"/>
                    <a:gd name="connsiteX11" fmla="*/ 22193 w 828769"/>
                    <a:gd name="connsiteY11" fmla="*/ 0 h 290988"/>
                    <a:gd name="connsiteX12" fmla="*/ 804863 w 828769"/>
                    <a:gd name="connsiteY12" fmla="*/ 0 h 290988"/>
                    <a:gd name="connsiteX13" fmla="*/ 805053 w 828769"/>
                    <a:gd name="connsiteY13" fmla="*/ 2000 h 290988"/>
                    <a:gd name="connsiteX14" fmla="*/ 825722 w 828769"/>
                    <a:gd name="connsiteY14" fmla="*/ 21336 h 290988"/>
                    <a:gd name="connsiteX15" fmla="*/ 825722 w 828769"/>
                    <a:gd name="connsiteY15" fmla="*/ 21336 h 290988"/>
                    <a:gd name="connsiteX16" fmla="*/ 825722 w 828769"/>
                    <a:gd name="connsiteY16" fmla="*/ 23431 h 290988"/>
                    <a:gd name="connsiteX17" fmla="*/ 825722 w 828769"/>
                    <a:gd name="connsiteY17" fmla="*/ 21336 h 290988"/>
                    <a:gd name="connsiteX18" fmla="*/ 826484 w 828769"/>
                    <a:gd name="connsiteY18" fmla="*/ 21336 h 290988"/>
                    <a:gd name="connsiteX19" fmla="*/ 826484 w 828769"/>
                    <a:gd name="connsiteY19" fmla="*/ 21336 h 290988"/>
                    <a:gd name="connsiteX20" fmla="*/ 828770 w 828769"/>
                    <a:gd name="connsiteY20" fmla="*/ 21241 h 290988"/>
                    <a:gd name="connsiteX21" fmla="*/ 828770 w 828769"/>
                    <a:gd name="connsiteY21" fmla="*/ 267653 h 290988"/>
                    <a:gd name="connsiteX22" fmla="*/ 826484 w 828769"/>
                    <a:gd name="connsiteY22" fmla="*/ 267557 h 290988"/>
                    <a:gd name="connsiteX23" fmla="*/ 825722 w 828769"/>
                    <a:gd name="connsiteY23" fmla="*/ 267557 h 290988"/>
                    <a:gd name="connsiteX24" fmla="*/ 825722 w 828769"/>
                    <a:gd name="connsiteY24" fmla="*/ 267557 h 290988"/>
                    <a:gd name="connsiteX25" fmla="*/ 804957 w 828769"/>
                    <a:gd name="connsiteY25" fmla="*/ 288322 h 290988"/>
                    <a:gd name="connsiteX26" fmla="*/ 804957 w 828769"/>
                    <a:gd name="connsiteY26" fmla="*/ 288322 h 290988"/>
                    <a:gd name="connsiteX27" fmla="*/ 804957 w 828769"/>
                    <a:gd name="connsiteY27" fmla="*/ 288798 h 290988"/>
                    <a:gd name="connsiteX28" fmla="*/ 804957 w 828769"/>
                    <a:gd name="connsiteY28" fmla="*/ 288798 h 290988"/>
                    <a:gd name="connsiteX29" fmla="*/ 805053 w 828769"/>
                    <a:gd name="connsiteY29" fmla="*/ 290989 h 290988"/>
                    <a:gd name="connsiteX30" fmla="*/ 22003 w 828769"/>
                    <a:gd name="connsiteY30" fmla="*/ 290989 h 290988"/>
                    <a:gd name="connsiteX31" fmla="*/ 22003 w 828769"/>
                    <a:gd name="connsiteY31" fmla="*/ 290798 h 290988"/>
                    <a:gd name="connsiteX32" fmla="*/ 800672 w 828769"/>
                    <a:gd name="connsiteY32" fmla="*/ 286512 h 290988"/>
                    <a:gd name="connsiteX33" fmla="*/ 824293 w 828769"/>
                    <a:gd name="connsiteY33" fmla="*/ 263176 h 290988"/>
                    <a:gd name="connsiteX34" fmla="*/ 824293 w 828769"/>
                    <a:gd name="connsiteY34" fmla="*/ 263176 h 290988"/>
                    <a:gd name="connsiteX35" fmla="*/ 824293 w 828769"/>
                    <a:gd name="connsiteY35" fmla="*/ 25527 h 290988"/>
                    <a:gd name="connsiteX36" fmla="*/ 800862 w 828769"/>
                    <a:gd name="connsiteY36" fmla="*/ 4191 h 290988"/>
                    <a:gd name="connsiteX37" fmla="*/ 800862 w 828769"/>
                    <a:gd name="connsiteY37" fmla="*/ 4191 h 290988"/>
                    <a:gd name="connsiteX38" fmla="*/ 26098 w 828769"/>
                    <a:gd name="connsiteY38" fmla="*/ 4191 h 290988"/>
                    <a:gd name="connsiteX39" fmla="*/ 4381 w 828769"/>
                    <a:gd name="connsiteY39" fmla="*/ 25336 h 290988"/>
                    <a:gd name="connsiteX40" fmla="*/ 4381 w 828769"/>
                    <a:gd name="connsiteY40" fmla="*/ 25336 h 290988"/>
                    <a:gd name="connsiteX41" fmla="*/ 4381 w 828769"/>
                    <a:gd name="connsiteY41" fmla="*/ 263271 h 290988"/>
                    <a:gd name="connsiteX42" fmla="*/ 26384 w 828769"/>
                    <a:gd name="connsiteY42" fmla="*/ 286512 h 290988"/>
                    <a:gd name="connsiteX43" fmla="*/ 26384 w 828769"/>
                    <a:gd name="connsiteY43" fmla="*/ 286512 h 290988"/>
                    <a:gd name="connsiteX44" fmla="*/ 800672 w 828769"/>
                    <a:gd name="connsiteY44" fmla="*/ 286512 h 290988"/>
                    <a:gd name="connsiteX45" fmla="*/ 800672 w 828769"/>
                    <a:gd name="connsiteY45" fmla="*/ 286512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769" h="290988">
                      <a:moveTo>
                        <a:pt x="22003" y="290798"/>
                      </a:moveTo>
                      <a:lnTo>
                        <a:pt x="22098" y="288607"/>
                      </a:lnTo>
                      <a:cubicBezTo>
                        <a:pt x="22098" y="288322"/>
                        <a:pt x="22098" y="288131"/>
                        <a:pt x="22098" y="288131"/>
                      </a:cubicBezTo>
                      <a:lnTo>
                        <a:pt x="22098" y="288131"/>
                      </a:lnTo>
                      <a:cubicBezTo>
                        <a:pt x="22098" y="276892"/>
                        <a:pt x="13239" y="267843"/>
                        <a:pt x="2095" y="267462"/>
                      </a:cubicBezTo>
                      <a:lnTo>
                        <a:pt x="2095" y="267462"/>
                      </a:lnTo>
                      <a:lnTo>
                        <a:pt x="0" y="267367"/>
                      </a:lnTo>
                      <a:lnTo>
                        <a:pt x="0" y="21336"/>
                      </a:lnTo>
                      <a:lnTo>
                        <a:pt x="2095" y="21241"/>
                      </a:lnTo>
                      <a:cubicBezTo>
                        <a:pt x="12668" y="20860"/>
                        <a:pt x="21241" y="12478"/>
                        <a:pt x="22003" y="2000"/>
                      </a:cubicBezTo>
                      <a:lnTo>
                        <a:pt x="22003" y="2000"/>
                      </a:lnTo>
                      <a:lnTo>
                        <a:pt x="22193" y="0"/>
                      </a:lnTo>
                      <a:lnTo>
                        <a:pt x="804863" y="0"/>
                      </a:lnTo>
                      <a:lnTo>
                        <a:pt x="805053" y="2000"/>
                      </a:lnTo>
                      <a:cubicBezTo>
                        <a:pt x="805815" y="12763"/>
                        <a:pt x="814768" y="21336"/>
                        <a:pt x="825722" y="21336"/>
                      </a:cubicBezTo>
                      <a:lnTo>
                        <a:pt x="825722" y="21336"/>
                      </a:lnTo>
                      <a:lnTo>
                        <a:pt x="825722" y="23431"/>
                      </a:lnTo>
                      <a:lnTo>
                        <a:pt x="825722" y="21336"/>
                      </a:lnTo>
                      <a:cubicBezTo>
                        <a:pt x="825817" y="21336"/>
                        <a:pt x="826103" y="21336"/>
                        <a:pt x="826484" y="21336"/>
                      </a:cubicBezTo>
                      <a:lnTo>
                        <a:pt x="826484" y="21336"/>
                      </a:lnTo>
                      <a:lnTo>
                        <a:pt x="828770" y="21241"/>
                      </a:lnTo>
                      <a:lnTo>
                        <a:pt x="828770" y="267653"/>
                      </a:lnTo>
                      <a:lnTo>
                        <a:pt x="826484" y="267557"/>
                      </a:lnTo>
                      <a:cubicBezTo>
                        <a:pt x="826103" y="267557"/>
                        <a:pt x="825912" y="267462"/>
                        <a:pt x="825722" y="267557"/>
                      </a:cubicBezTo>
                      <a:lnTo>
                        <a:pt x="825722" y="267557"/>
                      </a:lnTo>
                      <a:cubicBezTo>
                        <a:pt x="814292" y="267557"/>
                        <a:pt x="804957" y="276892"/>
                        <a:pt x="804957" y="288322"/>
                      </a:cubicBezTo>
                      <a:lnTo>
                        <a:pt x="804957" y="288322"/>
                      </a:lnTo>
                      <a:cubicBezTo>
                        <a:pt x="804957" y="288322"/>
                        <a:pt x="804957" y="288417"/>
                        <a:pt x="804957" y="288798"/>
                      </a:cubicBezTo>
                      <a:lnTo>
                        <a:pt x="804957" y="288798"/>
                      </a:lnTo>
                      <a:lnTo>
                        <a:pt x="805053" y="290989"/>
                      </a:lnTo>
                      <a:lnTo>
                        <a:pt x="22003" y="290989"/>
                      </a:lnTo>
                      <a:lnTo>
                        <a:pt x="22003" y="290798"/>
                      </a:lnTo>
                      <a:close/>
                      <a:moveTo>
                        <a:pt x="800672" y="286512"/>
                      </a:moveTo>
                      <a:cubicBezTo>
                        <a:pt x="801433" y="273844"/>
                        <a:pt x="811625" y="263842"/>
                        <a:pt x="824293" y="263176"/>
                      </a:cubicBezTo>
                      <a:lnTo>
                        <a:pt x="824293" y="263176"/>
                      </a:lnTo>
                      <a:lnTo>
                        <a:pt x="824293" y="25527"/>
                      </a:lnTo>
                      <a:cubicBezTo>
                        <a:pt x="812292" y="24860"/>
                        <a:pt x="802576" y="15907"/>
                        <a:pt x="800862" y="4191"/>
                      </a:cubicBezTo>
                      <a:lnTo>
                        <a:pt x="800862" y="4191"/>
                      </a:lnTo>
                      <a:lnTo>
                        <a:pt x="26098" y="4191"/>
                      </a:lnTo>
                      <a:cubicBezTo>
                        <a:pt x="24479" y="15335"/>
                        <a:pt x="15526" y="24003"/>
                        <a:pt x="4381" y="25336"/>
                      </a:cubicBezTo>
                      <a:lnTo>
                        <a:pt x="4381" y="25336"/>
                      </a:lnTo>
                      <a:lnTo>
                        <a:pt x="4381" y="263271"/>
                      </a:lnTo>
                      <a:cubicBezTo>
                        <a:pt x="16287" y="264700"/>
                        <a:pt x="25622" y="274415"/>
                        <a:pt x="26384" y="286512"/>
                      </a:cubicBezTo>
                      <a:lnTo>
                        <a:pt x="26384" y="286512"/>
                      </a:lnTo>
                      <a:lnTo>
                        <a:pt x="800672" y="286512"/>
                      </a:lnTo>
                      <a:lnTo>
                        <a:pt x="800672" y="2865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611" name="Graphic 1">
                  <a:extLst>
                    <a:ext uri="{FF2B5EF4-FFF2-40B4-BE49-F238E27FC236}">
                      <a16:creationId xmlns:a16="http://schemas.microsoft.com/office/drawing/2014/main" id="{096B10C4-102C-4CA4-856D-F89D02595FED}"/>
                    </a:ext>
                  </a:extLst>
                </p:cNvPr>
                <p:cNvGrpSpPr/>
                <p:nvPr/>
              </p:nvGrpSpPr>
              <p:grpSpPr>
                <a:xfrm>
                  <a:off x="7358436" y="5539687"/>
                  <a:ext cx="274612" cy="100482"/>
                  <a:chOff x="7358436" y="5539687"/>
                  <a:chExt cx="274612" cy="100482"/>
                </a:xfrm>
                <a:solidFill>
                  <a:srgbClr val="FFFFFF"/>
                </a:solidFill>
              </p:grpSpPr>
              <p:sp>
                <p:nvSpPr>
                  <p:cNvPr id="16767" name="Freeform: Shape 16766">
                    <a:extLst>
                      <a:ext uri="{FF2B5EF4-FFF2-40B4-BE49-F238E27FC236}">
                        <a16:creationId xmlns:a16="http://schemas.microsoft.com/office/drawing/2014/main" id="{700AB537-621E-4AF8-B202-EBEA04DC20F3}"/>
                      </a:ext>
                    </a:extLst>
                  </p:cNvPr>
                  <p:cNvSpPr/>
                  <p:nvPr/>
                </p:nvSpPr>
                <p:spPr>
                  <a:xfrm>
                    <a:off x="7358436" y="5539687"/>
                    <a:ext cx="117166" cy="100482"/>
                  </a:xfrm>
                  <a:custGeom>
                    <a:avLst/>
                    <a:gdLst>
                      <a:gd name="connsiteX0" fmla="*/ 109259 w 117166"/>
                      <a:gd name="connsiteY0" fmla="*/ 42097 h 100482"/>
                      <a:gd name="connsiteX1" fmla="*/ 94971 w 117166"/>
                      <a:gd name="connsiteY1" fmla="*/ 89817 h 100482"/>
                      <a:gd name="connsiteX2" fmla="*/ 102400 w 117166"/>
                      <a:gd name="connsiteY2" fmla="*/ 96104 h 100482"/>
                      <a:gd name="connsiteX3" fmla="*/ 104496 w 117166"/>
                      <a:gd name="connsiteY3" fmla="*/ 97818 h 100482"/>
                      <a:gd name="connsiteX4" fmla="*/ 102400 w 117166"/>
                      <a:gd name="connsiteY4" fmla="*/ 100295 h 100482"/>
                      <a:gd name="connsiteX5" fmla="*/ 90685 w 117166"/>
                      <a:gd name="connsiteY5" fmla="*/ 90579 h 100482"/>
                      <a:gd name="connsiteX6" fmla="*/ 105258 w 117166"/>
                      <a:gd name="connsiteY6" fmla="*/ 41335 h 100482"/>
                      <a:gd name="connsiteX7" fmla="*/ 112783 w 117166"/>
                      <a:gd name="connsiteY7" fmla="*/ 12950 h 100482"/>
                      <a:gd name="connsiteX8" fmla="*/ 103258 w 117166"/>
                      <a:gd name="connsiteY8" fmla="*/ 4568 h 100482"/>
                      <a:gd name="connsiteX9" fmla="*/ 82207 w 117166"/>
                      <a:gd name="connsiteY9" fmla="*/ 25047 h 100482"/>
                      <a:gd name="connsiteX10" fmla="*/ 64300 w 117166"/>
                      <a:gd name="connsiteY10" fmla="*/ 83054 h 100482"/>
                      <a:gd name="connsiteX11" fmla="*/ 62205 w 117166"/>
                      <a:gd name="connsiteY11" fmla="*/ 84864 h 100482"/>
                      <a:gd name="connsiteX12" fmla="*/ 60109 w 117166"/>
                      <a:gd name="connsiteY12" fmla="*/ 82197 h 100482"/>
                      <a:gd name="connsiteX13" fmla="*/ 77350 w 117166"/>
                      <a:gd name="connsiteY13" fmla="*/ 26952 h 100482"/>
                      <a:gd name="connsiteX14" fmla="*/ 78969 w 117166"/>
                      <a:gd name="connsiteY14" fmla="*/ 17427 h 100482"/>
                      <a:gd name="connsiteX15" fmla="*/ 72302 w 117166"/>
                      <a:gd name="connsiteY15" fmla="*/ 8664 h 100482"/>
                      <a:gd name="connsiteX16" fmla="*/ 44012 w 117166"/>
                      <a:gd name="connsiteY16" fmla="*/ 40954 h 100482"/>
                      <a:gd name="connsiteX17" fmla="*/ 36011 w 117166"/>
                      <a:gd name="connsiteY17" fmla="*/ 66671 h 100482"/>
                      <a:gd name="connsiteX18" fmla="*/ 20486 w 117166"/>
                      <a:gd name="connsiteY18" fmla="*/ 92294 h 100482"/>
                      <a:gd name="connsiteX19" fmla="*/ 14866 w 117166"/>
                      <a:gd name="connsiteY19" fmla="*/ 86483 h 100482"/>
                      <a:gd name="connsiteX20" fmla="*/ 30011 w 117166"/>
                      <a:gd name="connsiteY20" fmla="*/ 56670 h 100482"/>
                      <a:gd name="connsiteX21" fmla="*/ 40012 w 117166"/>
                      <a:gd name="connsiteY21" fmla="*/ 39620 h 100482"/>
                      <a:gd name="connsiteX22" fmla="*/ 48298 w 117166"/>
                      <a:gd name="connsiteY22" fmla="*/ 12950 h 100482"/>
                      <a:gd name="connsiteX23" fmla="*/ 16104 w 117166"/>
                      <a:gd name="connsiteY23" fmla="*/ 33048 h 100482"/>
                      <a:gd name="connsiteX24" fmla="*/ 102 w 117166"/>
                      <a:gd name="connsiteY24" fmla="*/ 18665 h 100482"/>
                      <a:gd name="connsiteX25" fmla="*/ 2388 w 117166"/>
                      <a:gd name="connsiteY25" fmla="*/ 16379 h 100482"/>
                      <a:gd name="connsiteX26" fmla="*/ 4674 w 117166"/>
                      <a:gd name="connsiteY26" fmla="*/ 18475 h 100482"/>
                      <a:gd name="connsiteX27" fmla="*/ 16104 w 117166"/>
                      <a:gd name="connsiteY27" fmla="*/ 28571 h 100482"/>
                      <a:gd name="connsiteX28" fmla="*/ 45917 w 117166"/>
                      <a:gd name="connsiteY28" fmla="*/ 9426 h 100482"/>
                      <a:gd name="connsiteX29" fmla="*/ 51251 w 117166"/>
                      <a:gd name="connsiteY29" fmla="*/ 4854 h 100482"/>
                      <a:gd name="connsiteX30" fmla="*/ 52489 w 117166"/>
                      <a:gd name="connsiteY30" fmla="*/ 4187 h 100482"/>
                      <a:gd name="connsiteX31" fmla="*/ 54585 w 117166"/>
                      <a:gd name="connsiteY31" fmla="*/ 6854 h 100482"/>
                      <a:gd name="connsiteX32" fmla="*/ 48680 w 117166"/>
                      <a:gd name="connsiteY32" fmla="*/ 26095 h 100482"/>
                      <a:gd name="connsiteX33" fmla="*/ 72492 w 117166"/>
                      <a:gd name="connsiteY33" fmla="*/ 4187 h 100482"/>
                      <a:gd name="connsiteX34" fmla="*/ 83446 w 117166"/>
                      <a:gd name="connsiteY34" fmla="*/ 15998 h 100482"/>
                      <a:gd name="connsiteX35" fmla="*/ 103449 w 117166"/>
                      <a:gd name="connsiteY35" fmla="*/ 282 h 100482"/>
                      <a:gd name="connsiteX36" fmla="*/ 117165 w 117166"/>
                      <a:gd name="connsiteY36" fmla="*/ 12188 h 100482"/>
                      <a:gd name="connsiteX37" fmla="*/ 109259 w 117166"/>
                      <a:gd name="connsiteY37" fmla="*/ 42097 h 100482"/>
                      <a:gd name="connsiteX38" fmla="*/ 34297 w 117166"/>
                      <a:gd name="connsiteY38" fmla="*/ 57337 h 100482"/>
                      <a:gd name="connsiteX39" fmla="*/ 33535 w 117166"/>
                      <a:gd name="connsiteY39" fmla="*/ 58670 h 100482"/>
                      <a:gd name="connsiteX40" fmla="*/ 19152 w 117166"/>
                      <a:gd name="connsiteY40" fmla="*/ 86198 h 100482"/>
                      <a:gd name="connsiteX41" fmla="*/ 20295 w 117166"/>
                      <a:gd name="connsiteY41" fmla="*/ 87722 h 100482"/>
                      <a:gd name="connsiteX42" fmla="*/ 31534 w 117166"/>
                      <a:gd name="connsiteY42" fmla="*/ 65909 h 100482"/>
                      <a:gd name="connsiteX43" fmla="*/ 34297 w 117166"/>
                      <a:gd name="connsiteY43" fmla="*/ 57337 h 100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117166" h="100482">
                        <a:moveTo>
                          <a:pt x="109259" y="42097"/>
                        </a:moveTo>
                        <a:cubicBezTo>
                          <a:pt x="104687" y="55241"/>
                          <a:pt x="94971" y="83245"/>
                          <a:pt x="94971" y="89817"/>
                        </a:cubicBezTo>
                        <a:cubicBezTo>
                          <a:pt x="94971" y="94580"/>
                          <a:pt x="98305" y="96770"/>
                          <a:pt x="102400" y="96104"/>
                        </a:cubicBezTo>
                        <a:cubicBezTo>
                          <a:pt x="103543" y="95913"/>
                          <a:pt x="104496" y="96580"/>
                          <a:pt x="104496" y="97818"/>
                        </a:cubicBezTo>
                        <a:cubicBezTo>
                          <a:pt x="104496" y="98961"/>
                          <a:pt x="103543" y="100104"/>
                          <a:pt x="102400" y="100295"/>
                        </a:cubicBezTo>
                        <a:cubicBezTo>
                          <a:pt x="95067" y="101438"/>
                          <a:pt x="90685" y="97247"/>
                          <a:pt x="90685" y="90579"/>
                        </a:cubicBezTo>
                        <a:cubicBezTo>
                          <a:pt x="90685" y="82959"/>
                          <a:pt x="100686" y="54670"/>
                          <a:pt x="105258" y="41335"/>
                        </a:cubicBezTo>
                        <a:cubicBezTo>
                          <a:pt x="109639" y="28667"/>
                          <a:pt x="112783" y="20285"/>
                          <a:pt x="112783" y="12950"/>
                        </a:cubicBezTo>
                        <a:cubicBezTo>
                          <a:pt x="112783" y="5902"/>
                          <a:pt x="109544" y="3616"/>
                          <a:pt x="103258" y="4568"/>
                        </a:cubicBezTo>
                        <a:cubicBezTo>
                          <a:pt x="95543" y="5807"/>
                          <a:pt x="87351" y="16189"/>
                          <a:pt x="82207" y="25047"/>
                        </a:cubicBezTo>
                        <a:cubicBezTo>
                          <a:pt x="75159" y="49526"/>
                          <a:pt x="73921" y="53813"/>
                          <a:pt x="64300" y="83054"/>
                        </a:cubicBezTo>
                        <a:cubicBezTo>
                          <a:pt x="63920" y="84102"/>
                          <a:pt x="63157" y="84769"/>
                          <a:pt x="62205" y="84864"/>
                        </a:cubicBezTo>
                        <a:cubicBezTo>
                          <a:pt x="60491" y="85150"/>
                          <a:pt x="59633" y="83626"/>
                          <a:pt x="60109" y="82197"/>
                        </a:cubicBezTo>
                        <a:cubicBezTo>
                          <a:pt x="66205" y="64195"/>
                          <a:pt x="72397" y="44192"/>
                          <a:pt x="77350" y="26952"/>
                        </a:cubicBezTo>
                        <a:cubicBezTo>
                          <a:pt x="78398" y="23142"/>
                          <a:pt x="78969" y="19999"/>
                          <a:pt x="78969" y="17427"/>
                        </a:cubicBezTo>
                        <a:cubicBezTo>
                          <a:pt x="78969" y="11998"/>
                          <a:pt x="77064" y="7902"/>
                          <a:pt x="72302" y="8664"/>
                        </a:cubicBezTo>
                        <a:cubicBezTo>
                          <a:pt x="63539" y="10093"/>
                          <a:pt x="52109" y="28000"/>
                          <a:pt x="44012" y="40954"/>
                        </a:cubicBezTo>
                        <a:lnTo>
                          <a:pt x="36011" y="66671"/>
                        </a:lnTo>
                        <a:cubicBezTo>
                          <a:pt x="30391" y="84959"/>
                          <a:pt x="27534" y="91151"/>
                          <a:pt x="20486" y="92294"/>
                        </a:cubicBezTo>
                        <a:cubicBezTo>
                          <a:pt x="16581" y="92960"/>
                          <a:pt x="14866" y="90198"/>
                          <a:pt x="14866" y="86483"/>
                        </a:cubicBezTo>
                        <a:cubicBezTo>
                          <a:pt x="14961" y="80483"/>
                          <a:pt x="20581" y="70386"/>
                          <a:pt x="30011" y="56670"/>
                        </a:cubicBezTo>
                        <a:cubicBezTo>
                          <a:pt x="30677" y="55718"/>
                          <a:pt x="39821" y="40001"/>
                          <a:pt x="40012" y="39620"/>
                        </a:cubicBezTo>
                        <a:lnTo>
                          <a:pt x="48298" y="12950"/>
                        </a:lnTo>
                        <a:cubicBezTo>
                          <a:pt x="39440" y="20761"/>
                          <a:pt x="28582" y="31048"/>
                          <a:pt x="16104" y="33048"/>
                        </a:cubicBezTo>
                        <a:cubicBezTo>
                          <a:pt x="6198" y="34572"/>
                          <a:pt x="-946" y="29143"/>
                          <a:pt x="102" y="18665"/>
                        </a:cubicBezTo>
                        <a:cubicBezTo>
                          <a:pt x="197" y="17618"/>
                          <a:pt x="1340" y="16570"/>
                          <a:pt x="2388" y="16379"/>
                        </a:cubicBezTo>
                        <a:cubicBezTo>
                          <a:pt x="3721" y="16189"/>
                          <a:pt x="4674" y="17237"/>
                          <a:pt x="4674" y="18475"/>
                        </a:cubicBezTo>
                        <a:cubicBezTo>
                          <a:pt x="4674" y="26476"/>
                          <a:pt x="9151" y="29619"/>
                          <a:pt x="16104" y="28571"/>
                        </a:cubicBezTo>
                        <a:cubicBezTo>
                          <a:pt x="25820" y="27047"/>
                          <a:pt x="37059" y="17332"/>
                          <a:pt x="45917" y="9426"/>
                        </a:cubicBezTo>
                        <a:cubicBezTo>
                          <a:pt x="47822" y="7712"/>
                          <a:pt x="49727" y="6188"/>
                          <a:pt x="51251" y="4854"/>
                        </a:cubicBezTo>
                        <a:cubicBezTo>
                          <a:pt x="51727" y="4473"/>
                          <a:pt x="52109" y="4283"/>
                          <a:pt x="52489" y="4187"/>
                        </a:cubicBezTo>
                        <a:cubicBezTo>
                          <a:pt x="54490" y="3902"/>
                          <a:pt x="54966" y="5711"/>
                          <a:pt x="54585" y="6854"/>
                        </a:cubicBezTo>
                        <a:lnTo>
                          <a:pt x="48680" y="26095"/>
                        </a:lnTo>
                        <a:cubicBezTo>
                          <a:pt x="57252" y="13808"/>
                          <a:pt x="63729" y="5521"/>
                          <a:pt x="72492" y="4187"/>
                        </a:cubicBezTo>
                        <a:cubicBezTo>
                          <a:pt x="79445" y="3044"/>
                          <a:pt x="83446" y="8569"/>
                          <a:pt x="83446" y="15998"/>
                        </a:cubicBezTo>
                        <a:cubicBezTo>
                          <a:pt x="89161" y="8093"/>
                          <a:pt x="96019" y="1520"/>
                          <a:pt x="103449" y="282"/>
                        </a:cubicBezTo>
                        <a:cubicBezTo>
                          <a:pt x="112497" y="-1147"/>
                          <a:pt x="117165" y="2854"/>
                          <a:pt x="117165" y="12188"/>
                        </a:cubicBezTo>
                        <a:cubicBezTo>
                          <a:pt x="117259" y="19808"/>
                          <a:pt x="113735" y="29143"/>
                          <a:pt x="109259" y="42097"/>
                        </a:cubicBezTo>
                        <a:close/>
                        <a:moveTo>
                          <a:pt x="34297" y="57337"/>
                        </a:moveTo>
                        <a:cubicBezTo>
                          <a:pt x="34106" y="57813"/>
                          <a:pt x="34106" y="57813"/>
                          <a:pt x="33535" y="58670"/>
                        </a:cubicBezTo>
                        <a:cubicBezTo>
                          <a:pt x="23819" y="74672"/>
                          <a:pt x="19343" y="79816"/>
                          <a:pt x="19152" y="86198"/>
                        </a:cubicBezTo>
                        <a:cubicBezTo>
                          <a:pt x="19152" y="87245"/>
                          <a:pt x="19533" y="87817"/>
                          <a:pt x="20295" y="87722"/>
                        </a:cubicBezTo>
                        <a:cubicBezTo>
                          <a:pt x="24677" y="87055"/>
                          <a:pt x="26867" y="81245"/>
                          <a:pt x="31534" y="65909"/>
                        </a:cubicBezTo>
                        <a:lnTo>
                          <a:pt x="34297" y="5733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68" name="Freeform: Shape 16767">
                    <a:extLst>
                      <a:ext uri="{FF2B5EF4-FFF2-40B4-BE49-F238E27FC236}">
                        <a16:creationId xmlns:a16="http://schemas.microsoft.com/office/drawing/2014/main" id="{73E1751A-268B-44ED-8F9F-65C7523DE8F7}"/>
                      </a:ext>
                    </a:extLst>
                  </p:cNvPr>
                  <p:cNvSpPr/>
                  <p:nvPr/>
                </p:nvSpPr>
                <p:spPr>
                  <a:xfrm>
                    <a:off x="7471214" y="5562743"/>
                    <a:ext cx="39819" cy="52332"/>
                  </a:xfrm>
                  <a:custGeom>
                    <a:avLst/>
                    <a:gdLst>
                      <a:gd name="connsiteX0" fmla="*/ 39819 w 39819"/>
                      <a:gd name="connsiteY0" fmla="*/ 24851 h 52332"/>
                      <a:gd name="connsiteX1" fmla="*/ 39629 w 39819"/>
                      <a:gd name="connsiteY1" fmla="*/ 25708 h 52332"/>
                      <a:gd name="connsiteX2" fmla="*/ 13912 w 39819"/>
                      <a:gd name="connsiteY2" fmla="*/ 52092 h 52332"/>
                      <a:gd name="connsiteX3" fmla="*/ 5 w 39819"/>
                      <a:gd name="connsiteY3" fmla="*/ 39710 h 52332"/>
                      <a:gd name="connsiteX4" fmla="*/ 24198 w 39819"/>
                      <a:gd name="connsiteY4" fmla="*/ 181 h 52332"/>
                      <a:gd name="connsiteX5" fmla="*/ 33247 w 39819"/>
                      <a:gd name="connsiteY5" fmla="*/ 6658 h 52332"/>
                      <a:gd name="connsiteX6" fmla="*/ 5624 w 39819"/>
                      <a:gd name="connsiteY6" fmla="*/ 31995 h 52332"/>
                      <a:gd name="connsiteX7" fmla="*/ 4482 w 39819"/>
                      <a:gd name="connsiteY7" fmla="*/ 39234 h 52332"/>
                      <a:gd name="connsiteX8" fmla="*/ 14007 w 39819"/>
                      <a:gd name="connsiteY8" fmla="*/ 47711 h 52332"/>
                      <a:gd name="connsiteX9" fmla="*/ 35438 w 39819"/>
                      <a:gd name="connsiteY9" fmla="*/ 24660 h 52332"/>
                      <a:gd name="connsiteX10" fmla="*/ 38390 w 39819"/>
                      <a:gd name="connsiteY10" fmla="*/ 23041 h 52332"/>
                      <a:gd name="connsiteX11" fmla="*/ 39819 w 39819"/>
                      <a:gd name="connsiteY11" fmla="*/ 24851 h 52332"/>
                      <a:gd name="connsiteX12" fmla="*/ 28771 w 39819"/>
                      <a:gd name="connsiteY12" fmla="*/ 7420 h 52332"/>
                      <a:gd name="connsiteX13" fmla="*/ 24198 w 39819"/>
                      <a:gd name="connsiteY13" fmla="*/ 4753 h 52332"/>
                      <a:gd name="connsiteX14" fmla="*/ 7339 w 39819"/>
                      <a:gd name="connsiteY14" fmla="*/ 26661 h 52332"/>
                      <a:gd name="connsiteX15" fmla="*/ 28771 w 39819"/>
                      <a:gd name="connsiteY15" fmla="*/ 7420 h 52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9819" h="52332">
                        <a:moveTo>
                          <a:pt x="39819" y="24851"/>
                        </a:moveTo>
                        <a:cubicBezTo>
                          <a:pt x="39819" y="25137"/>
                          <a:pt x="39724" y="25422"/>
                          <a:pt x="39629" y="25708"/>
                        </a:cubicBezTo>
                        <a:cubicBezTo>
                          <a:pt x="32676" y="42091"/>
                          <a:pt x="24674" y="50378"/>
                          <a:pt x="13912" y="52092"/>
                        </a:cubicBezTo>
                        <a:cubicBezTo>
                          <a:pt x="5053" y="53521"/>
                          <a:pt x="-186" y="48473"/>
                          <a:pt x="5" y="39710"/>
                        </a:cubicBezTo>
                        <a:cubicBezTo>
                          <a:pt x="672" y="25994"/>
                          <a:pt x="11721" y="2181"/>
                          <a:pt x="24198" y="181"/>
                        </a:cubicBezTo>
                        <a:cubicBezTo>
                          <a:pt x="29532" y="-676"/>
                          <a:pt x="33247" y="1515"/>
                          <a:pt x="33247" y="6658"/>
                        </a:cubicBezTo>
                        <a:cubicBezTo>
                          <a:pt x="33247" y="17898"/>
                          <a:pt x="17436" y="27232"/>
                          <a:pt x="5624" y="31995"/>
                        </a:cubicBezTo>
                        <a:cubicBezTo>
                          <a:pt x="4958" y="34852"/>
                          <a:pt x="4577" y="36948"/>
                          <a:pt x="4482" y="39234"/>
                        </a:cubicBezTo>
                        <a:cubicBezTo>
                          <a:pt x="4291" y="45330"/>
                          <a:pt x="7625" y="48473"/>
                          <a:pt x="14007" y="47711"/>
                        </a:cubicBezTo>
                        <a:cubicBezTo>
                          <a:pt x="22770" y="46568"/>
                          <a:pt x="29532" y="39329"/>
                          <a:pt x="35438" y="24660"/>
                        </a:cubicBezTo>
                        <a:cubicBezTo>
                          <a:pt x="36009" y="23517"/>
                          <a:pt x="37248" y="22755"/>
                          <a:pt x="38390" y="23041"/>
                        </a:cubicBezTo>
                        <a:cubicBezTo>
                          <a:pt x="39343" y="23327"/>
                          <a:pt x="39819" y="23994"/>
                          <a:pt x="39819" y="24851"/>
                        </a:cubicBezTo>
                        <a:close/>
                        <a:moveTo>
                          <a:pt x="28771" y="7420"/>
                        </a:moveTo>
                        <a:cubicBezTo>
                          <a:pt x="28771" y="4563"/>
                          <a:pt x="26484" y="4372"/>
                          <a:pt x="24198" y="4753"/>
                        </a:cubicBezTo>
                        <a:cubicBezTo>
                          <a:pt x="16864" y="5896"/>
                          <a:pt x="10673" y="17993"/>
                          <a:pt x="7339" y="26661"/>
                        </a:cubicBezTo>
                        <a:cubicBezTo>
                          <a:pt x="16102" y="22470"/>
                          <a:pt x="28771" y="15231"/>
                          <a:pt x="28771" y="74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69" name="Freeform: Shape 16768">
                    <a:extLst>
                      <a:ext uri="{FF2B5EF4-FFF2-40B4-BE49-F238E27FC236}">
                        <a16:creationId xmlns:a16="http://schemas.microsoft.com/office/drawing/2014/main" id="{529DD445-5C49-4CBB-AA96-F81DC5462860}"/>
                      </a:ext>
                    </a:extLst>
                  </p:cNvPr>
                  <p:cNvSpPr/>
                  <p:nvPr/>
                </p:nvSpPr>
                <p:spPr>
                  <a:xfrm>
                    <a:off x="7504747" y="5551887"/>
                    <a:ext cx="45338" cy="55913"/>
                  </a:xfrm>
                  <a:custGeom>
                    <a:avLst/>
                    <a:gdLst>
                      <a:gd name="connsiteX0" fmla="*/ 45339 w 45338"/>
                      <a:gd name="connsiteY0" fmla="*/ 29421 h 55913"/>
                      <a:gd name="connsiteX1" fmla="*/ 45148 w 45338"/>
                      <a:gd name="connsiteY1" fmla="*/ 30374 h 55913"/>
                      <a:gd name="connsiteX2" fmla="*/ 25717 w 45338"/>
                      <a:gd name="connsiteY2" fmla="*/ 55805 h 55913"/>
                      <a:gd name="connsiteX3" fmla="*/ 25622 w 45338"/>
                      <a:gd name="connsiteY3" fmla="*/ 55805 h 55913"/>
                      <a:gd name="connsiteX4" fmla="*/ 18097 w 45338"/>
                      <a:gd name="connsiteY4" fmla="*/ 48090 h 55913"/>
                      <a:gd name="connsiteX5" fmla="*/ 19145 w 45338"/>
                      <a:gd name="connsiteY5" fmla="*/ 41041 h 55913"/>
                      <a:gd name="connsiteX6" fmla="*/ 25622 w 45338"/>
                      <a:gd name="connsiteY6" fmla="*/ 20087 h 55913"/>
                      <a:gd name="connsiteX7" fmla="*/ 14001 w 45338"/>
                      <a:gd name="connsiteY7" fmla="*/ 17705 h 55913"/>
                      <a:gd name="connsiteX8" fmla="*/ 4286 w 45338"/>
                      <a:gd name="connsiteY8" fmla="*/ 40565 h 55913"/>
                      <a:gd name="connsiteX9" fmla="*/ 2381 w 45338"/>
                      <a:gd name="connsiteY9" fmla="*/ 42185 h 55913"/>
                      <a:gd name="connsiteX10" fmla="*/ 1333 w 45338"/>
                      <a:gd name="connsiteY10" fmla="*/ 42089 h 55913"/>
                      <a:gd name="connsiteX11" fmla="*/ 0 w 45338"/>
                      <a:gd name="connsiteY11" fmla="*/ 40279 h 55913"/>
                      <a:gd name="connsiteX12" fmla="*/ 190 w 45338"/>
                      <a:gd name="connsiteY12" fmla="*/ 39327 h 55913"/>
                      <a:gd name="connsiteX13" fmla="*/ 8667 w 45338"/>
                      <a:gd name="connsiteY13" fmla="*/ 19515 h 55913"/>
                      <a:gd name="connsiteX14" fmla="*/ 9906 w 45338"/>
                      <a:gd name="connsiteY14" fmla="*/ 16086 h 55913"/>
                      <a:gd name="connsiteX15" fmla="*/ 4476 w 45338"/>
                      <a:gd name="connsiteY15" fmla="*/ 7990 h 55913"/>
                      <a:gd name="connsiteX16" fmla="*/ 10953 w 45338"/>
                      <a:gd name="connsiteY16" fmla="*/ 84 h 55913"/>
                      <a:gd name="connsiteX17" fmla="*/ 17145 w 45338"/>
                      <a:gd name="connsiteY17" fmla="*/ 6085 h 55913"/>
                      <a:gd name="connsiteX18" fmla="*/ 15430 w 45338"/>
                      <a:gd name="connsiteY18" fmla="*/ 13133 h 55913"/>
                      <a:gd name="connsiteX19" fmla="*/ 25051 w 45338"/>
                      <a:gd name="connsiteY19" fmla="*/ 15324 h 55913"/>
                      <a:gd name="connsiteX20" fmla="*/ 29146 w 45338"/>
                      <a:gd name="connsiteY20" fmla="*/ 15991 h 55913"/>
                      <a:gd name="connsiteX21" fmla="*/ 30385 w 45338"/>
                      <a:gd name="connsiteY21" fmla="*/ 18848 h 55913"/>
                      <a:gd name="connsiteX22" fmla="*/ 23241 w 45338"/>
                      <a:gd name="connsiteY22" fmla="*/ 41327 h 55913"/>
                      <a:gd name="connsiteX23" fmla="*/ 22288 w 45338"/>
                      <a:gd name="connsiteY23" fmla="*/ 47328 h 55913"/>
                      <a:gd name="connsiteX24" fmla="*/ 25527 w 45338"/>
                      <a:gd name="connsiteY24" fmla="*/ 51329 h 55913"/>
                      <a:gd name="connsiteX25" fmla="*/ 40862 w 45338"/>
                      <a:gd name="connsiteY25" fmla="*/ 29231 h 55913"/>
                      <a:gd name="connsiteX26" fmla="*/ 42863 w 45338"/>
                      <a:gd name="connsiteY26" fmla="*/ 27516 h 55913"/>
                      <a:gd name="connsiteX27" fmla="*/ 43815 w 45338"/>
                      <a:gd name="connsiteY27" fmla="*/ 27611 h 55913"/>
                      <a:gd name="connsiteX28" fmla="*/ 45339 w 45338"/>
                      <a:gd name="connsiteY28" fmla="*/ 29421 h 55913"/>
                      <a:gd name="connsiteX29" fmla="*/ 11144 w 45338"/>
                      <a:gd name="connsiteY29" fmla="*/ 4561 h 55913"/>
                      <a:gd name="connsiteX30" fmla="*/ 9144 w 45338"/>
                      <a:gd name="connsiteY30" fmla="*/ 6942 h 55913"/>
                      <a:gd name="connsiteX31" fmla="*/ 11716 w 45338"/>
                      <a:gd name="connsiteY31" fmla="*/ 11419 h 55913"/>
                      <a:gd name="connsiteX32" fmla="*/ 12859 w 45338"/>
                      <a:gd name="connsiteY32" fmla="*/ 6752 h 55913"/>
                      <a:gd name="connsiteX33" fmla="*/ 11144 w 45338"/>
                      <a:gd name="connsiteY33" fmla="*/ 4561 h 55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5338" h="55913">
                        <a:moveTo>
                          <a:pt x="45339" y="29421"/>
                        </a:moveTo>
                        <a:cubicBezTo>
                          <a:pt x="45339" y="29707"/>
                          <a:pt x="45244" y="30088"/>
                          <a:pt x="45148" y="30374"/>
                        </a:cubicBezTo>
                        <a:cubicBezTo>
                          <a:pt x="38290" y="47328"/>
                          <a:pt x="32956" y="54662"/>
                          <a:pt x="25717" y="55805"/>
                        </a:cubicBezTo>
                        <a:lnTo>
                          <a:pt x="25622" y="55805"/>
                        </a:lnTo>
                        <a:cubicBezTo>
                          <a:pt x="20669" y="56567"/>
                          <a:pt x="18097" y="53233"/>
                          <a:pt x="18097" y="48090"/>
                        </a:cubicBezTo>
                        <a:cubicBezTo>
                          <a:pt x="18097" y="45995"/>
                          <a:pt x="18479" y="43804"/>
                          <a:pt x="19145" y="41041"/>
                        </a:cubicBezTo>
                        <a:cubicBezTo>
                          <a:pt x="20002" y="37517"/>
                          <a:pt x="24669" y="22658"/>
                          <a:pt x="25622" y="20087"/>
                        </a:cubicBezTo>
                        <a:cubicBezTo>
                          <a:pt x="17526" y="18658"/>
                          <a:pt x="16383" y="18467"/>
                          <a:pt x="14001" y="17705"/>
                        </a:cubicBezTo>
                        <a:cubicBezTo>
                          <a:pt x="13621" y="19039"/>
                          <a:pt x="12859" y="20658"/>
                          <a:pt x="4286" y="40565"/>
                        </a:cubicBezTo>
                        <a:cubicBezTo>
                          <a:pt x="3905" y="41518"/>
                          <a:pt x="3143" y="41994"/>
                          <a:pt x="2381" y="42185"/>
                        </a:cubicBezTo>
                        <a:cubicBezTo>
                          <a:pt x="2000" y="42185"/>
                          <a:pt x="1619" y="42185"/>
                          <a:pt x="1333" y="42089"/>
                        </a:cubicBezTo>
                        <a:cubicBezTo>
                          <a:pt x="571" y="41804"/>
                          <a:pt x="0" y="41137"/>
                          <a:pt x="0" y="40279"/>
                        </a:cubicBezTo>
                        <a:cubicBezTo>
                          <a:pt x="0" y="39994"/>
                          <a:pt x="95" y="39613"/>
                          <a:pt x="190" y="39327"/>
                        </a:cubicBezTo>
                        <a:lnTo>
                          <a:pt x="8667" y="19515"/>
                        </a:lnTo>
                        <a:lnTo>
                          <a:pt x="9906" y="16086"/>
                        </a:lnTo>
                        <a:cubicBezTo>
                          <a:pt x="6762" y="14372"/>
                          <a:pt x="4476" y="11990"/>
                          <a:pt x="4476" y="7990"/>
                        </a:cubicBezTo>
                        <a:cubicBezTo>
                          <a:pt x="4476" y="3608"/>
                          <a:pt x="7525" y="560"/>
                          <a:pt x="10953" y="84"/>
                        </a:cubicBezTo>
                        <a:cubicBezTo>
                          <a:pt x="14764" y="-488"/>
                          <a:pt x="17145" y="1894"/>
                          <a:pt x="17145" y="6085"/>
                        </a:cubicBezTo>
                        <a:cubicBezTo>
                          <a:pt x="17145" y="7799"/>
                          <a:pt x="16669" y="8847"/>
                          <a:pt x="15430" y="13133"/>
                        </a:cubicBezTo>
                        <a:cubicBezTo>
                          <a:pt x="18383" y="14181"/>
                          <a:pt x="22003" y="14752"/>
                          <a:pt x="25051" y="15324"/>
                        </a:cubicBezTo>
                        <a:cubicBezTo>
                          <a:pt x="26575" y="15514"/>
                          <a:pt x="27908" y="15705"/>
                          <a:pt x="29146" y="15991"/>
                        </a:cubicBezTo>
                        <a:cubicBezTo>
                          <a:pt x="30289" y="16181"/>
                          <a:pt x="30861" y="17515"/>
                          <a:pt x="30385" y="18848"/>
                        </a:cubicBezTo>
                        <a:cubicBezTo>
                          <a:pt x="28956" y="22563"/>
                          <a:pt x="23907" y="38565"/>
                          <a:pt x="23241" y="41327"/>
                        </a:cubicBezTo>
                        <a:cubicBezTo>
                          <a:pt x="22670" y="43708"/>
                          <a:pt x="22384" y="45518"/>
                          <a:pt x="22288" y="47328"/>
                        </a:cubicBezTo>
                        <a:cubicBezTo>
                          <a:pt x="22288" y="49995"/>
                          <a:pt x="23146" y="51710"/>
                          <a:pt x="25527" y="51329"/>
                        </a:cubicBezTo>
                        <a:cubicBezTo>
                          <a:pt x="30766" y="50471"/>
                          <a:pt x="34766" y="43899"/>
                          <a:pt x="40862" y="29231"/>
                        </a:cubicBezTo>
                        <a:cubicBezTo>
                          <a:pt x="41243" y="28278"/>
                          <a:pt x="42005" y="27611"/>
                          <a:pt x="42863" y="27516"/>
                        </a:cubicBezTo>
                        <a:cubicBezTo>
                          <a:pt x="43148" y="27421"/>
                          <a:pt x="43529" y="27516"/>
                          <a:pt x="43815" y="27611"/>
                        </a:cubicBezTo>
                        <a:cubicBezTo>
                          <a:pt x="44862" y="27992"/>
                          <a:pt x="45339" y="28659"/>
                          <a:pt x="45339" y="29421"/>
                        </a:cubicBezTo>
                        <a:close/>
                        <a:moveTo>
                          <a:pt x="11144" y="4561"/>
                        </a:moveTo>
                        <a:cubicBezTo>
                          <a:pt x="9715" y="4751"/>
                          <a:pt x="9144" y="5704"/>
                          <a:pt x="9144" y="6942"/>
                        </a:cubicBezTo>
                        <a:cubicBezTo>
                          <a:pt x="9144" y="8656"/>
                          <a:pt x="10096" y="10371"/>
                          <a:pt x="11716" y="11419"/>
                        </a:cubicBezTo>
                        <a:cubicBezTo>
                          <a:pt x="12287" y="9895"/>
                          <a:pt x="12859" y="7799"/>
                          <a:pt x="12859" y="6752"/>
                        </a:cubicBezTo>
                        <a:cubicBezTo>
                          <a:pt x="12859" y="4942"/>
                          <a:pt x="12001" y="4466"/>
                          <a:pt x="11144" y="456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70" name="Freeform: Shape 16769">
                    <a:extLst>
                      <a:ext uri="{FF2B5EF4-FFF2-40B4-BE49-F238E27FC236}">
                        <a16:creationId xmlns:a16="http://schemas.microsoft.com/office/drawing/2014/main" id="{36AFE317-9892-4999-8D79-F0ECE23107B0}"/>
                      </a:ext>
                    </a:extLst>
                  </p:cNvPr>
                  <p:cNvSpPr/>
                  <p:nvPr/>
                </p:nvSpPr>
                <p:spPr>
                  <a:xfrm>
                    <a:off x="7543990" y="5545981"/>
                    <a:ext cx="45243" cy="55723"/>
                  </a:xfrm>
                  <a:custGeom>
                    <a:avLst/>
                    <a:gdLst>
                      <a:gd name="connsiteX0" fmla="*/ 45244 w 45243"/>
                      <a:gd name="connsiteY0" fmla="*/ 29230 h 55723"/>
                      <a:gd name="connsiteX1" fmla="*/ 45053 w 45243"/>
                      <a:gd name="connsiteY1" fmla="*/ 30183 h 55723"/>
                      <a:gd name="connsiteX2" fmla="*/ 25622 w 45243"/>
                      <a:gd name="connsiteY2" fmla="*/ 55615 h 55723"/>
                      <a:gd name="connsiteX3" fmla="*/ 25527 w 45243"/>
                      <a:gd name="connsiteY3" fmla="*/ 55615 h 55723"/>
                      <a:gd name="connsiteX4" fmla="*/ 18002 w 45243"/>
                      <a:gd name="connsiteY4" fmla="*/ 47899 h 55723"/>
                      <a:gd name="connsiteX5" fmla="*/ 19050 w 45243"/>
                      <a:gd name="connsiteY5" fmla="*/ 40851 h 55723"/>
                      <a:gd name="connsiteX6" fmla="*/ 25527 w 45243"/>
                      <a:gd name="connsiteY6" fmla="*/ 19991 h 55723"/>
                      <a:gd name="connsiteX7" fmla="*/ 13906 w 45243"/>
                      <a:gd name="connsiteY7" fmla="*/ 17610 h 55723"/>
                      <a:gd name="connsiteX8" fmla="*/ 4191 w 45243"/>
                      <a:gd name="connsiteY8" fmla="*/ 40565 h 55723"/>
                      <a:gd name="connsiteX9" fmla="*/ 2286 w 45243"/>
                      <a:gd name="connsiteY9" fmla="*/ 42089 h 55723"/>
                      <a:gd name="connsiteX10" fmla="*/ 1238 w 45243"/>
                      <a:gd name="connsiteY10" fmla="*/ 42089 h 55723"/>
                      <a:gd name="connsiteX11" fmla="*/ 0 w 45243"/>
                      <a:gd name="connsiteY11" fmla="*/ 40280 h 55723"/>
                      <a:gd name="connsiteX12" fmla="*/ 190 w 45243"/>
                      <a:gd name="connsiteY12" fmla="*/ 39327 h 55723"/>
                      <a:gd name="connsiteX13" fmla="*/ 8667 w 45243"/>
                      <a:gd name="connsiteY13" fmla="*/ 19515 h 55723"/>
                      <a:gd name="connsiteX14" fmla="*/ 9906 w 45243"/>
                      <a:gd name="connsiteY14" fmla="*/ 16086 h 55723"/>
                      <a:gd name="connsiteX15" fmla="*/ 4476 w 45243"/>
                      <a:gd name="connsiteY15" fmla="*/ 7990 h 55723"/>
                      <a:gd name="connsiteX16" fmla="*/ 10953 w 45243"/>
                      <a:gd name="connsiteY16" fmla="*/ 84 h 55723"/>
                      <a:gd name="connsiteX17" fmla="*/ 17145 w 45243"/>
                      <a:gd name="connsiteY17" fmla="*/ 6085 h 55723"/>
                      <a:gd name="connsiteX18" fmla="*/ 15430 w 45243"/>
                      <a:gd name="connsiteY18" fmla="*/ 13133 h 55723"/>
                      <a:gd name="connsiteX19" fmla="*/ 25146 w 45243"/>
                      <a:gd name="connsiteY19" fmla="*/ 15324 h 55723"/>
                      <a:gd name="connsiteX20" fmla="*/ 29146 w 45243"/>
                      <a:gd name="connsiteY20" fmla="*/ 15991 h 55723"/>
                      <a:gd name="connsiteX21" fmla="*/ 30385 w 45243"/>
                      <a:gd name="connsiteY21" fmla="*/ 18848 h 55723"/>
                      <a:gd name="connsiteX22" fmla="*/ 23241 w 45243"/>
                      <a:gd name="connsiteY22" fmla="*/ 41327 h 55723"/>
                      <a:gd name="connsiteX23" fmla="*/ 22288 w 45243"/>
                      <a:gd name="connsiteY23" fmla="*/ 47328 h 55723"/>
                      <a:gd name="connsiteX24" fmla="*/ 25432 w 45243"/>
                      <a:gd name="connsiteY24" fmla="*/ 51328 h 55723"/>
                      <a:gd name="connsiteX25" fmla="*/ 40767 w 45243"/>
                      <a:gd name="connsiteY25" fmla="*/ 29230 h 55723"/>
                      <a:gd name="connsiteX26" fmla="*/ 42767 w 45243"/>
                      <a:gd name="connsiteY26" fmla="*/ 27516 h 55723"/>
                      <a:gd name="connsiteX27" fmla="*/ 43719 w 45243"/>
                      <a:gd name="connsiteY27" fmla="*/ 27611 h 55723"/>
                      <a:gd name="connsiteX28" fmla="*/ 45244 w 45243"/>
                      <a:gd name="connsiteY28" fmla="*/ 29230 h 55723"/>
                      <a:gd name="connsiteX29" fmla="*/ 11049 w 45243"/>
                      <a:gd name="connsiteY29" fmla="*/ 4275 h 55723"/>
                      <a:gd name="connsiteX30" fmla="*/ 9048 w 45243"/>
                      <a:gd name="connsiteY30" fmla="*/ 6656 h 55723"/>
                      <a:gd name="connsiteX31" fmla="*/ 11620 w 45243"/>
                      <a:gd name="connsiteY31" fmla="*/ 11133 h 55723"/>
                      <a:gd name="connsiteX32" fmla="*/ 12763 w 45243"/>
                      <a:gd name="connsiteY32" fmla="*/ 6466 h 55723"/>
                      <a:gd name="connsiteX33" fmla="*/ 11049 w 45243"/>
                      <a:gd name="connsiteY33" fmla="*/ 4275 h 5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5243" h="55723">
                        <a:moveTo>
                          <a:pt x="45244" y="29230"/>
                        </a:moveTo>
                        <a:cubicBezTo>
                          <a:pt x="45244" y="29516"/>
                          <a:pt x="45148" y="29897"/>
                          <a:pt x="45053" y="30183"/>
                        </a:cubicBezTo>
                        <a:cubicBezTo>
                          <a:pt x="38195" y="47138"/>
                          <a:pt x="32861" y="54472"/>
                          <a:pt x="25622" y="55615"/>
                        </a:cubicBezTo>
                        <a:lnTo>
                          <a:pt x="25527" y="55615"/>
                        </a:lnTo>
                        <a:cubicBezTo>
                          <a:pt x="20478" y="56377"/>
                          <a:pt x="18002" y="53043"/>
                          <a:pt x="18002" y="47899"/>
                        </a:cubicBezTo>
                        <a:cubicBezTo>
                          <a:pt x="18002" y="45804"/>
                          <a:pt x="18288" y="43613"/>
                          <a:pt x="19050" y="40851"/>
                        </a:cubicBezTo>
                        <a:cubicBezTo>
                          <a:pt x="19907" y="37327"/>
                          <a:pt x="24574" y="22468"/>
                          <a:pt x="25527" y="19991"/>
                        </a:cubicBezTo>
                        <a:cubicBezTo>
                          <a:pt x="17430" y="18563"/>
                          <a:pt x="16287" y="18372"/>
                          <a:pt x="13906" y="17610"/>
                        </a:cubicBezTo>
                        <a:cubicBezTo>
                          <a:pt x="13430" y="18943"/>
                          <a:pt x="12763" y="20563"/>
                          <a:pt x="4191" y="40565"/>
                        </a:cubicBezTo>
                        <a:cubicBezTo>
                          <a:pt x="3810" y="41422"/>
                          <a:pt x="3048" y="41994"/>
                          <a:pt x="2286" y="42089"/>
                        </a:cubicBezTo>
                        <a:cubicBezTo>
                          <a:pt x="1905" y="42185"/>
                          <a:pt x="1524" y="42089"/>
                          <a:pt x="1238" y="42089"/>
                        </a:cubicBezTo>
                        <a:cubicBezTo>
                          <a:pt x="476" y="41803"/>
                          <a:pt x="0" y="41137"/>
                          <a:pt x="0" y="40280"/>
                        </a:cubicBezTo>
                        <a:cubicBezTo>
                          <a:pt x="0" y="39994"/>
                          <a:pt x="95" y="39613"/>
                          <a:pt x="190" y="39327"/>
                        </a:cubicBezTo>
                        <a:lnTo>
                          <a:pt x="8667" y="19515"/>
                        </a:lnTo>
                        <a:lnTo>
                          <a:pt x="9906" y="16086"/>
                        </a:lnTo>
                        <a:cubicBezTo>
                          <a:pt x="6667" y="14372"/>
                          <a:pt x="4476" y="11990"/>
                          <a:pt x="4476" y="7990"/>
                        </a:cubicBezTo>
                        <a:cubicBezTo>
                          <a:pt x="4476" y="3608"/>
                          <a:pt x="7525" y="560"/>
                          <a:pt x="10953" y="84"/>
                        </a:cubicBezTo>
                        <a:cubicBezTo>
                          <a:pt x="14764" y="-487"/>
                          <a:pt x="17145" y="1894"/>
                          <a:pt x="17145" y="6085"/>
                        </a:cubicBezTo>
                        <a:cubicBezTo>
                          <a:pt x="17145" y="7799"/>
                          <a:pt x="16669" y="8847"/>
                          <a:pt x="15430" y="13133"/>
                        </a:cubicBezTo>
                        <a:cubicBezTo>
                          <a:pt x="18383" y="14181"/>
                          <a:pt x="22003" y="14753"/>
                          <a:pt x="25146" y="15324"/>
                        </a:cubicBezTo>
                        <a:cubicBezTo>
                          <a:pt x="26670" y="15515"/>
                          <a:pt x="28004" y="15705"/>
                          <a:pt x="29146" y="15991"/>
                        </a:cubicBezTo>
                        <a:cubicBezTo>
                          <a:pt x="30289" y="16181"/>
                          <a:pt x="30861" y="17515"/>
                          <a:pt x="30385" y="18848"/>
                        </a:cubicBezTo>
                        <a:cubicBezTo>
                          <a:pt x="28956" y="22563"/>
                          <a:pt x="23908" y="38565"/>
                          <a:pt x="23241" y="41327"/>
                        </a:cubicBezTo>
                        <a:cubicBezTo>
                          <a:pt x="22670" y="43613"/>
                          <a:pt x="22384" y="45518"/>
                          <a:pt x="22288" y="47328"/>
                        </a:cubicBezTo>
                        <a:cubicBezTo>
                          <a:pt x="22288" y="49995"/>
                          <a:pt x="23146" y="51710"/>
                          <a:pt x="25432" y="51328"/>
                        </a:cubicBezTo>
                        <a:cubicBezTo>
                          <a:pt x="30670" y="50471"/>
                          <a:pt x="34671" y="43899"/>
                          <a:pt x="40767" y="29230"/>
                        </a:cubicBezTo>
                        <a:cubicBezTo>
                          <a:pt x="41148" y="28278"/>
                          <a:pt x="41910" y="27707"/>
                          <a:pt x="42767" y="27516"/>
                        </a:cubicBezTo>
                        <a:cubicBezTo>
                          <a:pt x="43053" y="27516"/>
                          <a:pt x="43434" y="27516"/>
                          <a:pt x="43719" y="27611"/>
                        </a:cubicBezTo>
                        <a:cubicBezTo>
                          <a:pt x="44672" y="27707"/>
                          <a:pt x="45244" y="28373"/>
                          <a:pt x="45244" y="29230"/>
                        </a:cubicBezTo>
                        <a:close/>
                        <a:moveTo>
                          <a:pt x="11049" y="4275"/>
                        </a:moveTo>
                        <a:cubicBezTo>
                          <a:pt x="9620" y="4466"/>
                          <a:pt x="9048" y="5418"/>
                          <a:pt x="9048" y="6656"/>
                        </a:cubicBezTo>
                        <a:cubicBezTo>
                          <a:pt x="9048" y="8371"/>
                          <a:pt x="10001" y="10180"/>
                          <a:pt x="11620" y="11133"/>
                        </a:cubicBezTo>
                        <a:cubicBezTo>
                          <a:pt x="12192" y="9514"/>
                          <a:pt x="12763" y="7514"/>
                          <a:pt x="12763" y="6466"/>
                        </a:cubicBezTo>
                        <a:cubicBezTo>
                          <a:pt x="12763" y="4656"/>
                          <a:pt x="11906" y="4180"/>
                          <a:pt x="11049" y="42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71" name="Freeform: Shape 16770">
                    <a:extLst>
                      <a:ext uri="{FF2B5EF4-FFF2-40B4-BE49-F238E27FC236}">
                        <a16:creationId xmlns:a16="http://schemas.microsoft.com/office/drawing/2014/main" id="{735826AD-F782-4749-9C09-B8F363FE7216}"/>
                      </a:ext>
                    </a:extLst>
                  </p:cNvPr>
                  <p:cNvSpPr/>
                  <p:nvPr/>
                </p:nvSpPr>
                <p:spPr>
                  <a:xfrm>
                    <a:off x="7572183" y="5542998"/>
                    <a:ext cx="60864" cy="86624"/>
                  </a:xfrm>
                  <a:custGeom>
                    <a:avLst/>
                    <a:gdLst>
                      <a:gd name="connsiteX0" fmla="*/ 60865 w 60864"/>
                      <a:gd name="connsiteY0" fmla="*/ 25356 h 86624"/>
                      <a:gd name="connsiteX1" fmla="*/ 60674 w 60864"/>
                      <a:gd name="connsiteY1" fmla="*/ 26308 h 86624"/>
                      <a:gd name="connsiteX2" fmla="*/ 29813 w 60864"/>
                      <a:gd name="connsiteY2" fmla="*/ 61170 h 86624"/>
                      <a:gd name="connsiteX3" fmla="*/ 10478 w 60864"/>
                      <a:gd name="connsiteY3" fmla="*/ 86411 h 86624"/>
                      <a:gd name="connsiteX4" fmla="*/ 0 w 60864"/>
                      <a:gd name="connsiteY4" fmla="*/ 77743 h 86624"/>
                      <a:gd name="connsiteX5" fmla="*/ 17907 w 60864"/>
                      <a:gd name="connsiteY5" fmla="*/ 60979 h 86624"/>
                      <a:gd name="connsiteX6" fmla="*/ 26289 w 60864"/>
                      <a:gd name="connsiteY6" fmla="*/ 57931 h 86624"/>
                      <a:gd name="connsiteX7" fmla="*/ 28956 w 60864"/>
                      <a:gd name="connsiteY7" fmla="*/ 49835 h 86624"/>
                      <a:gd name="connsiteX8" fmla="*/ 20860 w 60864"/>
                      <a:gd name="connsiteY8" fmla="*/ 54788 h 86624"/>
                      <a:gd name="connsiteX9" fmla="*/ 9240 w 60864"/>
                      <a:gd name="connsiteY9" fmla="*/ 45263 h 86624"/>
                      <a:gd name="connsiteX10" fmla="*/ 16002 w 60864"/>
                      <a:gd name="connsiteY10" fmla="*/ 22594 h 86624"/>
                      <a:gd name="connsiteX11" fmla="*/ 22003 w 60864"/>
                      <a:gd name="connsiteY11" fmla="*/ 5449 h 86624"/>
                      <a:gd name="connsiteX12" fmla="*/ 24003 w 60864"/>
                      <a:gd name="connsiteY12" fmla="*/ 3734 h 86624"/>
                      <a:gd name="connsiteX13" fmla="*/ 26098 w 60864"/>
                      <a:gd name="connsiteY13" fmla="*/ 6401 h 86624"/>
                      <a:gd name="connsiteX14" fmla="*/ 20288 w 60864"/>
                      <a:gd name="connsiteY14" fmla="*/ 23451 h 86624"/>
                      <a:gd name="connsiteX15" fmla="*/ 13811 w 60864"/>
                      <a:gd name="connsiteY15" fmla="*/ 44406 h 86624"/>
                      <a:gd name="connsiteX16" fmla="*/ 20860 w 60864"/>
                      <a:gd name="connsiteY16" fmla="*/ 50216 h 86624"/>
                      <a:gd name="connsiteX17" fmla="*/ 37529 w 60864"/>
                      <a:gd name="connsiteY17" fmla="*/ 24118 h 86624"/>
                      <a:gd name="connsiteX18" fmla="*/ 45434 w 60864"/>
                      <a:gd name="connsiteY18" fmla="*/ 1829 h 86624"/>
                      <a:gd name="connsiteX19" fmla="*/ 47435 w 60864"/>
                      <a:gd name="connsiteY19" fmla="*/ 19 h 86624"/>
                      <a:gd name="connsiteX20" fmla="*/ 49625 w 60864"/>
                      <a:gd name="connsiteY20" fmla="*/ 2782 h 86624"/>
                      <a:gd name="connsiteX21" fmla="*/ 41624 w 60864"/>
                      <a:gd name="connsiteY21" fmla="*/ 24975 h 86624"/>
                      <a:gd name="connsiteX22" fmla="*/ 33147 w 60864"/>
                      <a:gd name="connsiteY22" fmla="*/ 50597 h 86624"/>
                      <a:gd name="connsiteX23" fmla="*/ 31528 w 60864"/>
                      <a:gd name="connsiteY23" fmla="*/ 55550 h 86624"/>
                      <a:gd name="connsiteX24" fmla="*/ 56483 w 60864"/>
                      <a:gd name="connsiteY24" fmla="*/ 25070 h 86624"/>
                      <a:gd name="connsiteX25" fmla="*/ 58484 w 60864"/>
                      <a:gd name="connsiteY25" fmla="*/ 23356 h 86624"/>
                      <a:gd name="connsiteX26" fmla="*/ 59436 w 60864"/>
                      <a:gd name="connsiteY26" fmla="*/ 23451 h 86624"/>
                      <a:gd name="connsiteX27" fmla="*/ 60865 w 60864"/>
                      <a:gd name="connsiteY27" fmla="*/ 25356 h 86624"/>
                      <a:gd name="connsiteX28" fmla="*/ 24479 w 60864"/>
                      <a:gd name="connsiteY28" fmla="*/ 63361 h 86624"/>
                      <a:gd name="connsiteX29" fmla="*/ 18669 w 60864"/>
                      <a:gd name="connsiteY29" fmla="*/ 65456 h 86624"/>
                      <a:gd name="connsiteX30" fmla="*/ 4382 w 60864"/>
                      <a:gd name="connsiteY30" fmla="*/ 77077 h 86624"/>
                      <a:gd name="connsiteX31" fmla="*/ 10383 w 60864"/>
                      <a:gd name="connsiteY31" fmla="*/ 82030 h 86624"/>
                      <a:gd name="connsiteX32" fmla="*/ 24479 w 60864"/>
                      <a:gd name="connsiteY32" fmla="*/ 63361 h 86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60864" h="86624">
                        <a:moveTo>
                          <a:pt x="60865" y="25356"/>
                        </a:moveTo>
                        <a:cubicBezTo>
                          <a:pt x="60865" y="25642"/>
                          <a:pt x="60770" y="26023"/>
                          <a:pt x="60674" y="26308"/>
                        </a:cubicBezTo>
                        <a:cubicBezTo>
                          <a:pt x="54102" y="42882"/>
                          <a:pt x="45244" y="54121"/>
                          <a:pt x="29813" y="61170"/>
                        </a:cubicBezTo>
                        <a:cubicBezTo>
                          <a:pt x="24670" y="76505"/>
                          <a:pt x="18098" y="85078"/>
                          <a:pt x="10478" y="86411"/>
                        </a:cubicBezTo>
                        <a:cubicBezTo>
                          <a:pt x="4096" y="87554"/>
                          <a:pt x="0" y="84030"/>
                          <a:pt x="0" y="77743"/>
                        </a:cubicBezTo>
                        <a:cubicBezTo>
                          <a:pt x="0" y="70981"/>
                          <a:pt x="5239" y="65361"/>
                          <a:pt x="17907" y="60979"/>
                        </a:cubicBezTo>
                        <a:cubicBezTo>
                          <a:pt x="20574" y="60122"/>
                          <a:pt x="23432" y="59170"/>
                          <a:pt x="26289" y="57931"/>
                        </a:cubicBezTo>
                        <a:lnTo>
                          <a:pt x="28956" y="49835"/>
                        </a:lnTo>
                        <a:cubicBezTo>
                          <a:pt x="26480" y="52597"/>
                          <a:pt x="23813" y="54217"/>
                          <a:pt x="20860" y="54788"/>
                        </a:cubicBezTo>
                        <a:cubicBezTo>
                          <a:pt x="11811" y="56217"/>
                          <a:pt x="9240" y="50597"/>
                          <a:pt x="9240" y="45263"/>
                        </a:cubicBezTo>
                        <a:cubicBezTo>
                          <a:pt x="9430" y="40310"/>
                          <a:pt x="11906" y="34119"/>
                          <a:pt x="16002" y="22594"/>
                        </a:cubicBezTo>
                        <a:lnTo>
                          <a:pt x="22003" y="5449"/>
                        </a:lnTo>
                        <a:cubicBezTo>
                          <a:pt x="22289" y="4591"/>
                          <a:pt x="23146" y="3925"/>
                          <a:pt x="24003" y="3734"/>
                        </a:cubicBezTo>
                        <a:cubicBezTo>
                          <a:pt x="25813" y="3448"/>
                          <a:pt x="26670" y="4877"/>
                          <a:pt x="26098" y="6401"/>
                        </a:cubicBezTo>
                        <a:lnTo>
                          <a:pt x="20288" y="23451"/>
                        </a:lnTo>
                        <a:cubicBezTo>
                          <a:pt x="15621" y="37072"/>
                          <a:pt x="13811" y="40596"/>
                          <a:pt x="13811" y="44406"/>
                        </a:cubicBezTo>
                        <a:cubicBezTo>
                          <a:pt x="13811" y="47549"/>
                          <a:pt x="14764" y="51169"/>
                          <a:pt x="20860" y="50216"/>
                        </a:cubicBezTo>
                        <a:cubicBezTo>
                          <a:pt x="26480" y="49359"/>
                          <a:pt x="33338" y="36976"/>
                          <a:pt x="37529" y="24118"/>
                        </a:cubicBezTo>
                        <a:cubicBezTo>
                          <a:pt x="38862" y="19736"/>
                          <a:pt x="38291" y="21736"/>
                          <a:pt x="45434" y="1829"/>
                        </a:cubicBezTo>
                        <a:cubicBezTo>
                          <a:pt x="45720" y="877"/>
                          <a:pt x="46577" y="115"/>
                          <a:pt x="47435" y="19"/>
                        </a:cubicBezTo>
                        <a:cubicBezTo>
                          <a:pt x="48673" y="-171"/>
                          <a:pt x="50197" y="1067"/>
                          <a:pt x="49625" y="2782"/>
                        </a:cubicBezTo>
                        <a:cubicBezTo>
                          <a:pt x="47911" y="7449"/>
                          <a:pt x="45054" y="15164"/>
                          <a:pt x="41624" y="24975"/>
                        </a:cubicBezTo>
                        <a:lnTo>
                          <a:pt x="33147" y="50597"/>
                        </a:lnTo>
                        <a:lnTo>
                          <a:pt x="31528" y="55550"/>
                        </a:lnTo>
                        <a:cubicBezTo>
                          <a:pt x="43720" y="49454"/>
                          <a:pt x="51245" y="38500"/>
                          <a:pt x="56483" y="25070"/>
                        </a:cubicBezTo>
                        <a:cubicBezTo>
                          <a:pt x="56960" y="24118"/>
                          <a:pt x="57627" y="23451"/>
                          <a:pt x="58484" y="23356"/>
                        </a:cubicBezTo>
                        <a:cubicBezTo>
                          <a:pt x="58770" y="23260"/>
                          <a:pt x="59150" y="23356"/>
                          <a:pt x="59436" y="23451"/>
                        </a:cubicBezTo>
                        <a:cubicBezTo>
                          <a:pt x="60293" y="23832"/>
                          <a:pt x="60865" y="24499"/>
                          <a:pt x="60865" y="25356"/>
                        </a:cubicBezTo>
                        <a:close/>
                        <a:moveTo>
                          <a:pt x="24479" y="63361"/>
                        </a:moveTo>
                        <a:cubicBezTo>
                          <a:pt x="22479" y="64123"/>
                          <a:pt x="20574" y="64789"/>
                          <a:pt x="18669" y="65456"/>
                        </a:cubicBezTo>
                        <a:cubicBezTo>
                          <a:pt x="8858" y="68695"/>
                          <a:pt x="4763" y="72124"/>
                          <a:pt x="4382" y="77077"/>
                        </a:cubicBezTo>
                        <a:cubicBezTo>
                          <a:pt x="4382" y="80791"/>
                          <a:pt x="6858" y="82696"/>
                          <a:pt x="10383" y="82030"/>
                        </a:cubicBezTo>
                        <a:cubicBezTo>
                          <a:pt x="16097" y="80982"/>
                          <a:pt x="20955" y="74600"/>
                          <a:pt x="24479" y="6336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612" name="Graphic 1">
                  <a:extLst>
                    <a:ext uri="{FF2B5EF4-FFF2-40B4-BE49-F238E27FC236}">
                      <a16:creationId xmlns:a16="http://schemas.microsoft.com/office/drawing/2014/main" id="{50F25FE0-BC81-4E6A-A639-90D8B26E8DB7}"/>
                    </a:ext>
                  </a:extLst>
                </p:cNvPr>
                <p:cNvGrpSpPr/>
                <p:nvPr/>
              </p:nvGrpSpPr>
              <p:grpSpPr>
                <a:xfrm>
                  <a:off x="7413116" y="5596659"/>
                  <a:ext cx="446722" cy="141702"/>
                  <a:chOff x="7413116" y="5596659"/>
                  <a:chExt cx="446722" cy="141702"/>
                </a:xfrm>
                <a:solidFill>
                  <a:srgbClr val="FFFFFF"/>
                </a:solidFill>
              </p:grpSpPr>
              <p:sp>
                <p:nvSpPr>
                  <p:cNvPr id="16758" name="Freeform: Shape 16757">
                    <a:extLst>
                      <a:ext uri="{FF2B5EF4-FFF2-40B4-BE49-F238E27FC236}">
                        <a16:creationId xmlns:a16="http://schemas.microsoft.com/office/drawing/2014/main" id="{914AB2C4-769B-43CB-AE1A-7B32C84311FF}"/>
                      </a:ext>
                    </a:extLst>
                  </p:cNvPr>
                  <p:cNvSpPr/>
                  <p:nvPr/>
                </p:nvSpPr>
                <p:spPr>
                  <a:xfrm>
                    <a:off x="7413116" y="5631124"/>
                    <a:ext cx="83263" cy="107237"/>
                  </a:xfrm>
                  <a:custGeom>
                    <a:avLst/>
                    <a:gdLst>
                      <a:gd name="connsiteX0" fmla="*/ 83058 w 83263"/>
                      <a:gd name="connsiteY0" fmla="*/ 64484 h 107237"/>
                      <a:gd name="connsiteX1" fmla="*/ 41434 w 83263"/>
                      <a:gd name="connsiteY1" fmla="*/ 106775 h 107237"/>
                      <a:gd name="connsiteX2" fmla="*/ 16097 w 83263"/>
                      <a:gd name="connsiteY2" fmla="*/ 84582 h 107237"/>
                      <a:gd name="connsiteX3" fmla="*/ 21526 w 83263"/>
                      <a:gd name="connsiteY3" fmla="*/ 57436 h 107237"/>
                      <a:gd name="connsiteX4" fmla="*/ 0 w 83263"/>
                      <a:gd name="connsiteY4" fmla="*/ 35814 h 107237"/>
                      <a:gd name="connsiteX5" fmla="*/ 9239 w 83263"/>
                      <a:gd name="connsiteY5" fmla="*/ 9430 h 107237"/>
                      <a:gd name="connsiteX6" fmla="*/ 11239 w 83263"/>
                      <a:gd name="connsiteY6" fmla="*/ 8191 h 107237"/>
                      <a:gd name="connsiteX7" fmla="*/ 13906 w 83263"/>
                      <a:gd name="connsiteY7" fmla="*/ 10477 h 107237"/>
                      <a:gd name="connsiteX8" fmla="*/ 13239 w 83263"/>
                      <a:gd name="connsiteY8" fmla="*/ 12382 h 107237"/>
                      <a:gd name="connsiteX9" fmla="*/ 5334 w 83263"/>
                      <a:gd name="connsiteY9" fmla="*/ 34766 h 107237"/>
                      <a:gd name="connsiteX10" fmla="*/ 23336 w 83263"/>
                      <a:gd name="connsiteY10" fmla="*/ 52006 h 107237"/>
                      <a:gd name="connsiteX11" fmla="*/ 63436 w 83263"/>
                      <a:gd name="connsiteY11" fmla="*/ 190 h 107237"/>
                      <a:gd name="connsiteX12" fmla="*/ 79343 w 83263"/>
                      <a:gd name="connsiteY12" fmla="*/ 15621 h 107237"/>
                      <a:gd name="connsiteX13" fmla="*/ 32480 w 83263"/>
                      <a:gd name="connsiteY13" fmla="*/ 56959 h 107237"/>
                      <a:gd name="connsiteX14" fmla="*/ 26860 w 83263"/>
                      <a:gd name="connsiteY14" fmla="*/ 57436 h 107237"/>
                      <a:gd name="connsiteX15" fmla="*/ 21526 w 83263"/>
                      <a:gd name="connsiteY15" fmla="*/ 83629 h 107237"/>
                      <a:gd name="connsiteX16" fmla="*/ 41529 w 83263"/>
                      <a:gd name="connsiteY16" fmla="*/ 101346 h 107237"/>
                      <a:gd name="connsiteX17" fmla="*/ 78200 w 83263"/>
                      <a:gd name="connsiteY17" fmla="*/ 63150 h 107237"/>
                      <a:gd name="connsiteX18" fmla="*/ 81629 w 83263"/>
                      <a:gd name="connsiteY18" fmla="*/ 61055 h 107237"/>
                      <a:gd name="connsiteX19" fmla="*/ 83058 w 83263"/>
                      <a:gd name="connsiteY19" fmla="*/ 64484 h 107237"/>
                      <a:gd name="connsiteX20" fmla="*/ 32099 w 83263"/>
                      <a:gd name="connsiteY20" fmla="*/ 51625 h 107237"/>
                      <a:gd name="connsiteX21" fmla="*/ 74009 w 83263"/>
                      <a:gd name="connsiteY21" fmla="*/ 16478 h 107237"/>
                      <a:gd name="connsiteX22" fmla="*/ 63436 w 83263"/>
                      <a:gd name="connsiteY22" fmla="*/ 5619 h 107237"/>
                      <a:gd name="connsiteX23" fmla="*/ 28765 w 83263"/>
                      <a:gd name="connsiteY23" fmla="*/ 52102 h 107237"/>
                      <a:gd name="connsiteX24" fmla="*/ 32099 w 83263"/>
                      <a:gd name="connsiteY24" fmla="*/ 51625 h 107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83263" h="107237">
                        <a:moveTo>
                          <a:pt x="83058" y="64484"/>
                        </a:moveTo>
                        <a:cubicBezTo>
                          <a:pt x="73819" y="88201"/>
                          <a:pt x="61436" y="103632"/>
                          <a:pt x="41434" y="106775"/>
                        </a:cubicBezTo>
                        <a:cubicBezTo>
                          <a:pt x="24765" y="109442"/>
                          <a:pt x="16097" y="100393"/>
                          <a:pt x="16097" y="84582"/>
                        </a:cubicBezTo>
                        <a:cubicBezTo>
                          <a:pt x="16097" y="76771"/>
                          <a:pt x="18383" y="67532"/>
                          <a:pt x="21526" y="57436"/>
                        </a:cubicBezTo>
                        <a:cubicBezTo>
                          <a:pt x="8477" y="56388"/>
                          <a:pt x="0" y="48863"/>
                          <a:pt x="0" y="35814"/>
                        </a:cubicBezTo>
                        <a:cubicBezTo>
                          <a:pt x="0" y="27146"/>
                          <a:pt x="3619" y="17240"/>
                          <a:pt x="9239" y="9430"/>
                        </a:cubicBezTo>
                        <a:cubicBezTo>
                          <a:pt x="9715" y="8667"/>
                          <a:pt x="10477" y="8382"/>
                          <a:pt x="11239" y="8191"/>
                        </a:cubicBezTo>
                        <a:cubicBezTo>
                          <a:pt x="12668" y="8001"/>
                          <a:pt x="13906" y="8763"/>
                          <a:pt x="13906" y="10477"/>
                        </a:cubicBezTo>
                        <a:cubicBezTo>
                          <a:pt x="13906" y="11144"/>
                          <a:pt x="13715" y="11811"/>
                          <a:pt x="13239" y="12382"/>
                        </a:cubicBezTo>
                        <a:cubicBezTo>
                          <a:pt x="8667" y="18288"/>
                          <a:pt x="5334" y="27717"/>
                          <a:pt x="5334" y="34766"/>
                        </a:cubicBezTo>
                        <a:cubicBezTo>
                          <a:pt x="5334" y="46196"/>
                          <a:pt x="12763" y="51435"/>
                          <a:pt x="23336" y="52006"/>
                        </a:cubicBezTo>
                        <a:cubicBezTo>
                          <a:pt x="30575" y="30385"/>
                          <a:pt x="45244" y="2667"/>
                          <a:pt x="63436" y="190"/>
                        </a:cubicBezTo>
                        <a:cubicBezTo>
                          <a:pt x="74009" y="-1238"/>
                          <a:pt x="79343" y="5524"/>
                          <a:pt x="79343" y="15621"/>
                        </a:cubicBezTo>
                        <a:cubicBezTo>
                          <a:pt x="79343" y="37147"/>
                          <a:pt x="54292" y="53530"/>
                          <a:pt x="32480" y="56959"/>
                        </a:cubicBezTo>
                        <a:cubicBezTo>
                          <a:pt x="30575" y="57245"/>
                          <a:pt x="29051" y="57340"/>
                          <a:pt x="26860" y="57436"/>
                        </a:cubicBezTo>
                        <a:cubicBezTo>
                          <a:pt x="23907" y="67437"/>
                          <a:pt x="21526" y="76200"/>
                          <a:pt x="21526" y="83629"/>
                        </a:cubicBezTo>
                        <a:cubicBezTo>
                          <a:pt x="21526" y="97345"/>
                          <a:pt x="28956" y="103346"/>
                          <a:pt x="41529" y="101346"/>
                        </a:cubicBezTo>
                        <a:cubicBezTo>
                          <a:pt x="59245" y="98584"/>
                          <a:pt x="69818" y="84867"/>
                          <a:pt x="78200" y="63150"/>
                        </a:cubicBezTo>
                        <a:cubicBezTo>
                          <a:pt x="78676" y="61627"/>
                          <a:pt x="80390" y="60769"/>
                          <a:pt x="81629" y="61055"/>
                        </a:cubicBezTo>
                        <a:cubicBezTo>
                          <a:pt x="82962" y="61627"/>
                          <a:pt x="83629" y="63055"/>
                          <a:pt x="83058" y="64484"/>
                        </a:cubicBezTo>
                        <a:close/>
                        <a:moveTo>
                          <a:pt x="32099" y="51625"/>
                        </a:moveTo>
                        <a:cubicBezTo>
                          <a:pt x="51054" y="48577"/>
                          <a:pt x="74009" y="34671"/>
                          <a:pt x="74009" y="16478"/>
                        </a:cubicBezTo>
                        <a:cubicBezTo>
                          <a:pt x="74009" y="9144"/>
                          <a:pt x="70580" y="4477"/>
                          <a:pt x="63436" y="5619"/>
                        </a:cubicBezTo>
                        <a:cubicBezTo>
                          <a:pt x="48387" y="8001"/>
                          <a:pt x="34766" y="34194"/>
                          <a:pt x="28765" y="52102"/>
                        </a:cubicBezTo>
                        <a:cubicBezTo>
                          <a:pt x="29813" y="52006"/>
                          <a:pt x="30956" y="51911"/>
                          <a:pt x="32099" y="516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59" name="Freeform: Shape 16758">
                    <a:extLst>
                      <a:ext uri="{FF2B5EF4-FFF2-40B4-BE49-F238E27FC236}">
                        <a16:creationId xmlns:a16="http://schemas.microsoft.com/office/drawing/2014/main" id="{17D89466-EA77-49AB-A36E-58C53B50A75B}"/>
                      </a:ext>
                    </a:extLst>
                  </p:cNvPr>
                  <p:cNvSpPr/>
                  <p:nvPr/>
                </p:nvSpPr>
                <p:spPr>
                  <a:xfrm>
                    <a:off x="7482076" y="5638045"/>
                    <a:ext cx="65532" cy="86430"/>
                  </a:xfrm>
                  <a:custGeom>
                    <a:avLst/>
                    <a:gdLst>
                      <a:gd name="connsiteX0" fmla="*/ 65533 w 65532"/>
                      <a:gd name="connsiteY0" fmla="*/ 48609 h 86430"/>
                      <a:gd name="connsiteX1" fmla="*/ 65247 w 65532"/>
                      <a:gd name="connsiteY1" fmla="*/ 49657 h 86430"/>
                      <a:gd name="connsiteX2" fmla="*/ 41815 w 65532"/>
                      <a:gd name="connsiteY2" fmla="*/ 80232 h 86430"/>
                      <a:gd name="connsiteX3" fmla="*/ 32576 w 65532"/>
                      <a:gd name="connsiteY3" fmla="*/ 70897 h 86430"/>
                      <a:gd name="connsiteX4" fmla="*/ 42577 w 65532"/>
                      <a:gd name="connsiteY4" fmla="*/ 31273 h 86430"/>
                      <a:gd name="connsiteX5" fmla="*/ 35910 w 65532"/>
                      <a:gd name="connsiteY5" fmla="*/ 25654 h 86430"/>
                      <a:gd name="connsiteX6" fmla="*/ 25813 w 65532"/>
                      <a:gd name="connsiteY6" fmla="*/ 34321 h 86430"/>
                      <a:gd name="connsiteX7" fmla="*/ 5239 w 65532"/>
                      <a:gd name="connsiteY7" fmla="*/ 84042 h 86430"/>
                      <a:gd name="connsiteX8" fmla="*/ 1810 w 65532"/>
                      <a:gd name="connsiteY8" fmla="*/ 86423 h 86430"/>
                      <a:gd name="connsiteX9" fmla="*/ 191 w 65532"/>
                      <a:gd name="connsiteY9" fmla="*/ 83185 h 86430"/>
                      <a:gd name="connsiteX10" fmla="*/ 27623 w 65532"/>
                      <a:gd name="connsiteY10" fmla="*/ 2127 h 86430"/>
                      <a:gd name="connsiteX11" fmla="*/ 30195 w 65532"/>
                      <a:gd name="connsiteY11" fmla="*/ 31 h 86430"/>
                      <a:gd name="connsiteX12" fmla="*/ 32767 w 65532"/>
                      <a:gd name="connsiteY12" fmla="*/ 3175 h 86430"/>
                      <a:gd name="connsiteX13" fmla="*/ 24480 w 65532"/>
                      <a:gd name="connsiteY13" fmla="*/ 28035 h 86430"/>
                      <a:gd name="connsiteX14" fmla="*/ 36100 w 65532"/>
                      <a:gd name="connsiteY14" fmla="*/ 20129 h 86430"/>
                      <a:gd name="connsiteX15" fmla="*/ 48102 w 65532"/>
                      <a:gd name="connsiteY15" fmla="*/ 30321 h 86430"/>
                      <a:gd name="connsiteX16" fmla="*/ 38101 w 65532"/>
                      <a:gd name="connsiteY16" fmla="*/ 69945 h 86430"/>
                      <a:gd name="connsiteX17" fmla="*/ 42006 w 65532"/>
                      <a:gd name="connsiteY17" fmla="*/ 74707 h 86430"/>
                      <a:gd name="connsiteX18" fmla="*/ 60389 w 65532"/>
                      <a:gd name="connsiteY18" fmla="*/ 48133 h 86430"/>
                      <a:gd name="connsiteX19" fmla="*/ 62865 w 65532"/>
                      <a:gd name="connsiteY19" fmla="*/ 46132 h 86430"/>
                      <a:gd name="connsiteX20" fmla="*/ 64008 w 65532"/>
                      <a:gd name="connsiteY20" fmla="*/ 46228 h 86430"/>
                      <a:gd name="connsiteX21" fmla="*/ 65533 w 65532"/>
                      <a:gd name="connsiteY21" fmla="*/ 48609 h 8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65532" h="86430">
                        <a:moveTo>
                          <a:pt x="65533" y="48609"/>
                        </a:moveTo>
                        <a:cubicBezTo>
                          <a:pt x="65533" y="48895"/>
                          <a:pt x="65437" y="49276"/>
                          <a:pt x="65247" y="49657"/>
                        </a:cubicBezTo>
                        <a:cubicBezTo>
                          <a:pt x="56484" y="70421"/>
                          <a:pt x="50483" y="78898"/>
                          <a:pt x="41815" y="80232"/>
                        </a:cubicBezTo>
                        <a:cubicBezTo>
                          <a:pt x="35529" y="81184"/>
                          <a:pt x="32576" y="77184"/>
                          <a:pt x="32576" y="70897"/>
                        </a:cubicBezTo>
                        <a:cubicBezTo>
                          <a:pt x="32576" y="59086"/>
                          <a:pt x="42577" y="41084"/>
                          <a:pt x="42577" y="31273"/>
                        </a:cubicBezTo>
                        <a:cubicBezTo>
                          <a:pt x="42577" y="27559"/>
                          <a:pt x="40958" y="24892"/>
                          <a:pt x="35910" y="25654"/>
                        </a:cubicBezTo>
                        <a:cubicBezTo>
                          <a:pt x="32671" y="26130"/>
                          <a:pt x="29147" y="29654"/>
                          <a:pt x="25813" y="34321"/>
                        </a:cubicBezTo>
                        <a:cubicBezTo>
                          <a:pt x="17717" y="45847"/>
                          <a:pt x="16574" y="50990"/>
                          <a:pt x="5239" y="84042"/>
                        </a:cubicBezTo>
                        <a:cubicBezTo>
                          <a:pt x="4763" y="85661"/>
                          <a:pt x="3144" y="86518"/>
                          <a:pt x="1810" y="86423"/>
                        </a:cubicBezTo>
                        <a:cubicBezTo>
                          <a:pt x="381" y="86137"/>
                          <a:pt x="-381" y="84709"/>
                          <a:pt x="191" y="83185"/>
                        </a:cubicBezTo>
                        <a:cubicBezTo>
                          <a:pt x="12383" y="47466"/>
                          <a:pt x="23336" y="15176"/>
                          <a:pt x="27623" y="2127"/>
                        </a:cubicBezTo>
                        <a:cubicBezTo>
                          <a:pt x="28004" y="1079"/>
                          <a:pt x="29052" y="222"/>
                          <a:pt x="30195" y="31"/>
                        </a:cubicBezTo>
                        <a:cubicBezTo>
                          <a:pt x="32100" y="-254"/>
                          <a:pt x="33434" y="1460"/>
                          <a:pt x="32767" y="3175"/>
                        </a:cubicBezTo>
                        <a:cubicBezTo>
                          <a:pt x="31624" y="6699"/>
                          <a:pt x="28861" y="15176"/>
                          <a:pt x="24480" y="28035"/>
                        </a:cubicBezTo>
                        <a:cubicBezTo>
                          <a:pt x="28194" y="23749"/>
                          <a:pt x="32005" y="20796"/>
                          <a:pt x="36100" y="20129"/>
                        </a:cubicBezTo>
                        <a:cubicBezTo>
                          <a:pt x="45244" y="18700"/>
                          <a:pt x="48102" y="23463"/>
                          <a:pt x="48102" y="30321"/>
                        </a:cubicBezTo>
                        <a:cubicBezTo>
                          <a:pt x="48102" y="40036"/>
                          <a:pt x="38101" y="60706"/>
                          <a:pt x="38101" y="69945"/>
                        </a:cubicBezTo>
                        <a:cubicBezTo>
                          <a:pt x="38101" y="73660"/>
                          <a:pt x="39244" y="75184"/>
                          <a:pt x="42006" y="74707"/>
                        </a:cubicBezTo>
                        <a:cubicBezTo>
                          <a:pt x="48102" y="73755"/>
                          <a:pt x="53150" y="65754"/>
                          <a:pt x="60389" y="48133"/>
                        </a:cubicBezTo>
                        <a:cubicBezTo>
                          <a:pt x="60865" y="46990"/>
                          <a:pt x="61818" y="46228"/>
                          <a:pt x="62865" y="46132"/>
                        </a:cubicBezTo>
                        <a:cubicBezTo>
                          <a:pt x="63246" y="46037"/>
                          <a:pt x="63628" y="46132"/>
                          <a:pt x="64008" y="46228"/>
                        </a:cubicBezTo>
                        <a:cubicBezTo>
                          <a:pt x="64866" y="46609"/>
                          <a:pt x="65533" y="47371"/>
                          <a:pt x="65533" y="4860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60" name="Freeform: Shape 16759">
                    <a:extLst>
                      <a:ext uri="{FF2B5EF4-FFF2-40B4-BE49-F238E27FC236}">
                        <a16:creationId xmlns:a16="http://schemas.microsoft.com/office/drawing/2014/main" id="{B7DF700E-05AF-47CF-9D1B-0D9E3FDC0E45}"/>
                      </a:ext>
                    </a:extLst>
                  </p:cNvPr>
                  <p:cNvSpPr/>
                  <p:nvPr/>
                </p:nvSpPr>
                <p:spPr>
                  <a:xfrm>
                    <a:off x="7540084" y="5643575"/>
                    <a:ext cx="54578" cy="67413"/>
                  </a:xfrm>
                  <a:custGeom>
                    <a:avLst/>
                    <a:gdLst>
                      <a:gd name="connsiteX0" fmla="*/ 54579 w 54578"/>
                      <a:gd name="connsiteY0" fmla="*/ 35460 h 67413"/>
                      <a:gd name="connsiteX1" fmla="*/ 54293 w 54578"/>
                      <a:gd name="connsiteY1" fmla="*/ 36698 h 67413"/>
                      <a:gd name="connsiteX2" fmla="*/ 30861 w 54578"/>
                      <a:gd name="connsiteY2" fmla="*/ 67273 h 67413"/>
                      <a:gd name="connsiteX3" fmla="*/ 30766 w 54578"/>
                      <a:gd name="connsiteY3" fmla="*/ 67273 h 67413"/>
                      <a:gd name="connsiteX4" fmla="*/ 21622 w 54578"/>
                      <a:gd name="connsiteY4" fmla="*/ 57939 h 67413"/>
                      <a:gd name="connsiteX5" fmla="*/ 22860 w 54578"/>
                      <a:gd name="connsiteY5" fmla="*/ 49366 h 67413"/>
                      <a:gd name="connsiteX6" fmla="*/ 30671 w 54578"/>
                      <a:gd name="connsiteY6" fmla="*/ 24220 h 67413"/>
                      <a:gd name="connsiteX7" fmla="*/ 16764 w 54578"/>
                      <a:gd name="connsiteY7" fmla="*/ 21363 h 67413"/>
                      <a:gd name="connsiteX8" fmla="*/ 5049 w 54578"/>
                      <a:gd name="connsiteY8" fmla="*/ 48985 h 67413"/>
                      <a:gd name="connsiteX9" fmla="*/ 2763 w 54578"/>
                      <a:gd name="connsiteY9" fmla="*/ 50890 h 67413"/>
                      <a:gd name="connsiteX10" fmla="*/ 1524 w 54578"/>
                      <a:gd name="connsiteY10" fmla="*/ 50795 h 67413"/>
                      <a:gd name="connsiteX11" fmla="*/ 0 w 54578"/>
                      <a:gd name="connsiteY11" fmla="*/ 48604 h 67413"/>
                      <a:gd name="connsiteX12" fmla="*/ 286 w 54578"/>
                      <a:gd name="connsiteY12" fmla="*/ 47366 h 67413"/>
                      <a:gd name="connsiteX13" fmla="*/ 10573 w 54578"/>
                      <a:gd name="connsiteY13" fmla="*/ 23458 h 67413"/>
                      <a:gd name="connsiteX14" fmla="*/ 12097 w 54578"/>
                      <a:gd name="connsiteY14" fmla="*/ 19362 h 67413"/>
                      <a:gd name="connsiteX15" fmla="*/ 5525 w 54578"/>
                      <a:gd name="connsiteY15" fmla="*/ 9647 h 67413"/>
                      <a:gd name="connsiteX16" fmla="*/ 13335 w 54578"/>
                      <a:gd name="connsiteY16" fmla="*/ 122 h 67413"/>
                      <a:gd name="connsiteX17" fmla="*/ 20764 w 54578"/>
                      <a:gd name="connsiteY17" fmla="*/ 7361 h 67413"/>
                      <a:gd name="connsiteX18" fmla="*/ 18669 w 54578"/>
                      <a:gd name="connsiteY18" fmla="*/ 15933 h 67413"/>
                      <a:gd name="connsiteX19" fmla="*/ 30385 w 54578"/>
                      <a:gd name="connsiteY19" fmla="*/ 18600 h 67413"/>
                      <a:gd name="connsiteX20" fmla="*/ 35243 w 54578"/>
                      <a:gd name="connsiteY20" fmla="*/ 19362 h 67413"/>
                      <a:gd name="connsiteX21" fmla="*/ 36766 w 54578"/>
                      <a:gd name="connsiteY21" fmla="*/ 22791 h 67413"/>
                      <a:gd name="connsiteX22" fmla="*/ 28194 w 54578"/>
                      <a:gd name="connsiteY22" fmla="*/ 49842 h 67413"/>
                      <a:gd name="connsiteX23" fmla="*/ 27051 w 54578"/>
                      <a:gd name="connsiteY23" fmla="*/ 57081 h 67413"/>
                      <a:gd name="connsiteX24" fmla="*/ 30861 w 54578"/>
                      <a:gd name="connsiteY24" fmla="*/ 61844 h 67413"/>
                      <a:gd name="connsiteX25" fmla="*/ 49339 w 54578"/>
                      <a:gd name="connsiteY25" fmla="*/ 35269 h 67413"/>
                      <a:gd name="connsiteX26" fmla="*/ 51721 w 54578"/>
                      <a:gd name="connsiteY26" fmla="*/ 33174 h 67413"/>
                      <a:gd name="connsiteX27" fmla="*/ 52864 w 54578"/>
                      <a:gd name="connsiteY27" fmla="*/ 33269 h 67413"/>
                      <a:gd name="connsiteX28" fmla="*/ 54579 w 54578"/>
                      <a:gd name="connsiteY28" fmla="*/ 35460 h 67413"/>
                      <a:gd name="connsiteX29" fmla="*/ 13335 w 54578"/>
                      <a:gd name="connsiteY29" fmla="*/ 5456 h 67413"/>
                      <a:gd name="connsiteX30" fmla="*/ 10859 w 54578"/>
                      <a:gd name="connsiteY30" fmla="*/ 8313 h 67413"/>
                      <a:gd name="connsiteX31" fmla="*/ 13907 w 54578"/>
                      <a:gd name="connsiteY31" fmla="*/ 13743 h 67413"/>
                      <a:gd name="connsiteX32" fmla="*/ 15335 w 54578"/>
                      <a:gd name="connsiteY32" fmla="*/ 8123 h 67413"/>
                      <a:gd name="connsiteX33" fmla="*/ 13335 w 54578"/>
                      <a:gd name="connsiteY33" fmla="*/ 5456 h 67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54578" h="67413">
                        <a:moveTo>
                          <a:pt x="54579" y="35460"/>
                        </a:moveTo>
                        <a:cubicBezTo>
                          <a:pt x="54579" y="35841"/>
                          <a:pt x="54483" y="36222"/>
                          <a:pt x="54293" y="36698"/>
                        </a:cubicBezTo>
                        <a:cubicBezTo>
                          <a:pt x="46006" y="57081"/>
                          <a:pt x="39529" y="65940"/>
                          <a:pt x="30861" y="67273"/>
                        </a:cubicBezTo>
                        <a:lnTo>
                          <a:pt x="30766" y="67273"/>
                        </a:lnTo>
                        <a:cubicBezTo>
                          <a:pt x="24765" y="68226"/>
                          <a:pt x="21622" y="64225"/>
                          <a:pt x="21622" y="57939"/>
                        </a:cubicBezTo>
                        <a:cubicBezTo>
                          <a:pt x="21622" y="55367"/>
                          <a:pt x="22003" y="52795"/>
                          <a:pt x="22860" y="49366"/>
                        </a:cubicBezTo>
                        <a:cubicBezTo>
                          <a:pt x="23908" y="45080"/>
                          <a:pt x="29528" y="27173"/>
                          <a:pt x="30671" y="24220"/>
                        </a:cubicBezTo>
                        <a:cubicBezTo>
                          <a:pt x="20955" y="22601"/>
                          <a:pt x="19526" y="22220"/>
                          <a:pt x="16764" y="21363"/>
                        </a:cubicBezTo>
                        <a:cubicBezTo>
                          <a:pt x="16288" y="22982"/>
                          <a:pt x="15335" y="24887"/>
                          <a:pt x="5049" y="48985"/>
                        </a:cubicBezTo>
                        <a:cubicBezTo>
                          <a:pt x="4572" y="50128"/>
                          <a:pt x="3620" y="50700"/>
                          <a:pt x="2763" y="50890"/>
                        </a:cubicBezTo>
                        <a:cubicBezTo>
                          <a:pt x="2191" y="50985"/>
                          <a:pt x="1905" y="50890"/>
                          <a:pt x="1524" y="50795"/>
                        </a:cubicBezTo>
                        <a:cubicBezTo>
                          <a:pt x="667" y="50414"/>
                          <a:pt x="0" y="49652"/>
                          <a:pt x="0" y="48604"/>
                        </a:cubicBezTo>
                        <a:cubicBezTo>
                          <a:pt x="0" y="48223"/>
                          <a:pt x="95" y="47842"/>
                          <a:pt x="286" y="47366"/>
                        </a:cubicBezTo>
                        <a:lnTo>
                          <a:pt x="10573" y="23458"/>
                        </a:lnTo>
                        <a:lnTo>
                          <a:pt x="12097" y="19362"/>
                        </a:lnTo>
                        <a:cubicBezTo>
                          <a:pt x="8287" y="17267"/>
                          <a:pt x="5525" y="14409"/>
                          <a:pt x="5525" y="9647"/>
                        </a:cubicBezTo>
                        <a:cubicBezTo>
                          <a:pt x="5525" y="4408"/>
                          <a:pt x="9240" y="789"/>
                          <a:pt x="13335" y="122"/>
                        </a:cubicBezTo>
                        <a:cubicBezTo>
                          <a:pt x="17907" y="-640"/>
                          <a:pt x="20764" y="2217"/>
                          <a:pt x="20764" y="7361"/>
                        </a:cubicBezTo>
                        <a:cubicBezTo>
                          <a:pt x="20764" y="9361"/>
                          <a:pt x="20288" y="10599"/>
                          <a:pt x="18669" y="15933"/>
                        </a:cubicBezTo>
                        <a:cubicBezTo>
                          <a:pt x="22289" y="17172"/>
                          <a:pt x="26575" y="17838"/>
                          <a:pt x="30385" y="18600"/>
                        </a:cubicBezTo>
                        <a:cubicBezTo>
                          <a:pt x="32195" y="18791"/>
                          <a:pt x="33814" y="19077"/>
                          <a:pt x="35243" y="19362"/>
                        </a:cubicBezTo>
                        <a:cubicBezTo>
                          <a:pt x="36672" y="19648"/>
                          <a:pt x="37243" y="21172"/>
                          <a:pt x="36766" y="22791"/>
                        </a:cubicBezTo>
                        <a:cubicBezTo>
                          <a:pt x="35147" y="27268"/>
                          <a:pt x="28956" y="46604"/>
                          <a:pt x="28194" y="49842"/>
                        </a:cubicBezTo>
                        <a:cubicBezTo>
                          <a:pt x="27432" y="52700"/>
                          <a:pt x="27147" y="54891"/>
                          <a:pt x="27051" y="57081"/>
                        </a:cubicBezTo>
                        <a:cubicBezTo>
                          <a:pt x="27051" y="60320"/>
                          <a:pt x="28099" y="62320"/>
                          <a:pt x="30861" y="61844"/>
                        </a:cubicBezTo>
                        <a:cubicBezTo>
                          <a:pt x="37148" y="60891"/>
                          <a:pt x="42006" y="52890"/>
                          <a:pt x="49339" y="35269"/>
                        </a:cubicBezTo>
                        <a:cubicBezTo>
                          <a:pt x="49816" y="34126"/>
                          <a:pt x="50768" y="33364"/>
                          <a:pt x="51721" y="33174"/>
                        </a:cubicBezTo>
                        <a:cubicBezTo>
                          <a:pt x="52102" y="33078"/>
                          <a:pt x="52483" y="33174"/>
                          <a:pt x="52864" y="33269"/>
                        </a:cubicBezTo>
                        <a:cubicBezTo>
                          <a:pt x="54007" y="33650"/>
                          <a:pt x="54579" y="34412"/>
                          <a:pt x="54579" y="35460"/>
                        </a:cubicBezTo>
                        <a:close/>
                        <a:moveTo>
                          <a:pt x="13335" y="5456"/>
                        </a:moveTo>
                        <a:cubicBezTo>
                          <a:pt x="11716" y="5742"/>
                          <a:pt x="10859" y="6885"/>
                          <a:pt x="10859" y="8313"/>
                        </a:cubicBezTo>
                        <a:cubicBezTo>
                          <a:pt x="10859" y="10409"/>
                          <a:pt x="12002" y="12504"/>
                          <a:pt x="13907" y="13743"/>
                        </a:cubicBezTo>
                        <a:cubicBezTo>
                          <a:pt x="14574" y="11838"/>
                          <a:pt x="15335" y="9456"/>
                          <a:pt x="15335" y="8123"/>
                        </a:cubicBezTo>
                        <a:cubicBezTo>
                          <a:pt x="15430" y="5932"/>
                          <a:pt x="14383" y="5265"/>
                          <a:pt x="13335" y="54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61" name="Freeform: Shape 16760">
                    <a:extLst>
                      <a:ext uri="{FF2B5EF4-FFF2-40B4-BE49-F238E27FC236}">
                        <a16:creationId xmlns:a16="http://schemas.microsoft.com/office/drawing/2014/main" id="{878B4605-7EDC-417F-9D02-BE7188A6381E}"/>
                      </a:ext>
                    </a:extLst>
                  </p:cNvPr>
                  <p:cNvSpPr/>
                  <p:nvPr/>
                </p:nvSpPr>
                <p:spPr>
                  <a:xfrm>
                    <a:off x="7585121" y="5629068"/>
                    <a:ext cx="33163" cy="78197"/>
                  </a:xfrm>
                  <a:custGeom>
                    <a:avLst/>
                    <a:gdLst>
                      <a:gd name="connsiteX0" fmla="*/ 33164 w 33163"/>
                      <a:gd name="connsiteY0" fmla="*/ 46252 h 78197"/>
                      <a:gd name="connsiteX1" fmla="*/ 32878 w 33163"/>
                      <a:gd name="connsiteY1" fmla="*/ 47490 h 78197"/>
                      <a:gd name="connsiteX2" fmla="*/ 9256 w 33163"/>
                      <a:gd name="connsiteY2" fmla="*/ 78065 h 78197"/>
                      <a:gd name="connsiteX3" fmla="*/ 17 w 33163"/>
                      <a:gd name="connsiteY3" fmla="*/ 68731 h 78197"/>
                      <a:gd name="connsiteX4" fmla="*/ 15161 w 33163"/>
                      <a:gd name="connsiteY4" fmla="*/ 18344 h 78197"/>
                      <a:gd name="connsiteX5" fmla="*/ 17543 w 33163"/>
                      <a:gd name="connsiteY5" fmla="*/ 16153 h 78197"/>
                      <a:gd name="connsiteX6" fmla="*/ 20115 w 33163"/>
                      <a:gd name="connsiteY6" fmla="*/ 19201 h 78197"/>
                      <a:gd name="connsiteX7" fmla="*/ 5446 w 33163"/>
                      <a:gd name="connsiteY7" fmla="*/ 67874 h 78197"/>
                      <a:gd name="connsiteX8" fmla="*/ 9256 w 33163"/>
                      <a:gd name="connsiteY8" fmla="*/ 72636 h 78197"/>
                      <a:gd name="connsiteX9" fmla="*/ 27830 w 33163"/>
                      <a:gd name="connsiteY9" fmla="*/ 45966 h 78197"/>
                      <a:gd name="connsiteX10" fmla="*/ 30402 w 33163"/>
                      <a:gd name="connsiteY10" fmla="*/ 43966 h 78197"/>
                      <a:gd name="connsiteX11" fmla="*/ 31449 w 33163"/>
                      <a:gd name="connsiteY11" fmla="*/ 44061 h 78197"/>
                      <a:gd name="connsiteX12" fmla="*/ 33164 w 33163"/>
                      <a:gd name="connsiteY12" fmla="*/ 46252 h 78197"/>
                      <a:gd name="connsiteX13" fmla="*/ 18496 w 33163"/>
                      <a:gd name="connsiteY13" fmla="*/ 5104 h 78197"/>
                      <a:gd name="connsiteX14" fmla="*/ 22972 w 33163"/>
                      <a:gd name="connsiteY14" fmla="*/ 56 h 78197"/>
                      <a:gd name="connsiteX15" fmla="*/ 27354 w 33163"/>
                      <a:gd name="connsiteY15" fmla="*/ 3675 h 78197"/>
                      <a:gd name="connsiteX16" fmla="*/ 22972 w 33163"/>
                      <a:gd name="connsiteY16" fmla="*/ 8723 h 78197"/>
                      <a:gd name="connsiteX17" fmla="*/ 18496 w 33163"/>
                      <a:gd name="connsiteY17" fmla="*/ 5104 h 78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3163" h="78197">
                        <a:moveTo>
                          <a:pt x="33164" y="46252"/>
                        </a:moveTo>
                        <a:cubicBezTo>
                          <a:pt x="33164" y="46633"/>
                          <a:pt x="33068" y="47014"/>
                          <a:pt x="32878" y="47490"/>
                        </a:cubicBezTo>
                        <a:cubicBezTo>
                          <a:pt x="26687" y="62254"/>
                          <a:pt x="20019" y="76446"/>
                          <a:pt x="9256" y="78065"/>
                        </a:cubicBezTo>
                        <a:cubicBezTo>
                          <a:pt x="3064" y="79018"/>
                          <a:pt x="-269" y="74732"/>
                          <a:pt x="17" y="68731"/>
                        </a:cubicBezTo>
                        <a:cubicBezTo>
                          <a:pt x="398" y="58634"/>
                          <a:pt x="9542" y="33774"/>
                          <a:pt x="15161" y="18344"/>
                        </a:cubicBezTo>
                        <a:cubicBezTo>
                          <a:pt x="15542" y="17105"/>
                          <a:pt x="16590" y="16343"/>
                          <a:pt x="17543" y="16153"/>
                        </a:cubicBezTo>
                        <a:cubicBezTo>
                          <a:pt x="19257" y="15962"/>
                          <a:pt x="20877" y="16915"/>
                          <a:pt x="20115" y="19201"/>
                        </a:cubicBezTo>
                        <a:cubicBezTo>
                          <a:pt x="7732" y="56158"/>
                          <a:pt x="5446" y="62444"/>
                          <a:pt x="5446" y="67874"/>
                        </a:cubicBezTo>
                        <a:cubicBezTo>
                          <a:pt x="5446" y="71588"/>
                          <a:pt x="6589" y="73112"/>
                          <a:pt x="9256" y="72636"/>
                        </a:cubicBezTo>
                        <a:cubicBezTo>
                          <a:pt x="17162" y="71398"/>
                          <a:pt x="23067" y="57206"/>
                          <a:pt x="27830" y="45966"/>
                        </a:cubicBezTo>
                        <a:cubicBezTo>
                          <a:pt x="28306" y="44918"/>
                          <a:pt x="29354" y="44061"/>
                          <a:pt x="30402" y="43966"/>
                        </a:cubicBezTo>
                        <a:cubicBezTo>
                          <a:pt x="30783" y="43871"/>
                          <a:pt x="31068" y="43966"/>
                          <a:pt x="31449" y="44061"/>
                        </a:cubicBezTo>
                        <a:cubicBezTo>
                          <a:pt x="32497" y="44252"/>
                          <a:pt x="33164" y="45204"/>
                          <a:pt x="33164" y="46252"/>
                        </a:cubicBezTo>
                        <a:close/>
                        <a:moveTo>
                          <a:pt x="18496" y="5104"/>
                        </a:moveTo>
                        <a:cubicBezTo>
                          <a:pt x="18496" y="2723"/>
                          <a:pt x="20591" y="437"/>
                          <a:pt x="22972" y="56"/>
                        </a:cubicBezTo>
                        <a:cubicBezTo>
                          <a:pt x="25449" y="-325"/>
                          <a:pt x="27354" y="1294"/>
                          <a:pt x="27354" y="3675"/>
                        </a:cubicBezTo>
                        <a:cubicBezTo>
                          <a:pt x="27354" y="6056"/>
                          <a:pt x="25449" y="8342"/>
                          <a:pt x="22972" y="8723"/>
                        </a:cubicBezTo>
                        <a:cubicBezTo>
                          <a:pt x="20591" y="9200"/>
                          <a:pt x="18496" y="7580"/>
                          <a:pt x="18496" y="51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62" name="Freeform: Shape 16761">
                    <a:extLst>
                      <a:ext uri="{FF2B5EF4-FFF2-40B4-BE49-F238E27FC236}">
                        <a16:creationId xmlns:a16="http://schemas.microsoft.com/office/drawing/2014/main" id="{48A77526-1DE0-4247-940B-61E3665EF908}"/>
                      </a:ext>
                    </a:extLst>
                  </p:cNvPr>
                  <p:cNvSpPr/>
                  <p:nvPr/>
                </p:nvSpPr>
                <p:spPr>
                  <a:xfrm>
                    <a:off x="7610379" y="5629234"/>
                    <a:ext cx="42862" cy="72633"/>
                  </a:xfrm>
                  <a:custGeom>
                    <a:avLst/>
                    <a:gdLst>
                      <a:gd name="connsiteX0" fmla="*/ 19336 w 42862"/>
                      <a:gd name="connsiteY0" fmla="*/ 72374 h 72633"/>
                      <a:gd name="connsiteX1" fmla="*/ 0 w 42862"/>
                      <a:gd name="connsiteY1" fmla="*/ 56753 h 72633"/>
                      <a:gd name="connsiteX2" fmla="*/ 17431 w 42862"/>
                      <a:gd name="connsiteY2" fmla="*/ 34941 h 72633"/>
                      <a:gd name="connsiteX3" fmla="*/ 29718 w 42862"/>
                      <a:gd name="connsiteY3" fmla="*/ 45990 h 72633"/>
                      <a:gd name="connsiteX4" fmla="*/ 27051 w 42862"/>
                      <a:gd name="connsiteY4" fmla="*/ 49133 h 72633"/>
                      <a:gd name="connsiteX5" fmla="*/ 24384 w 42862"/>
                      <a:gd name="connsiteY5" fmla="*/ 46847 h 72633"/>
                      <a:gd name="connsiteX6" fmla="*/ 17622 w 42862"/>
                      <a:gd name="connsiteY6" fmla="*/ 40370 h 72633"/>
                      <a:gd name="connsiteX7" fmla="*/ 5429 w 42862"/>
                      <a:gd name="connsiteY7" fmla="*/ 55991 h 72633"/>
                      <a:gd name="connsiteX8" fmla="*/ 19431 w 42862"/>
                      <a:gd name="connsiteY8" fmla="*/ 67136 h 72633"/>
                      <a:gd name="connsiteX9" fmla="*/ 37529 w 42862"/>
                      <a:gd name="connsiteY9" fmla="*/ 46847 h 72633"/>
                      <a:gd name="connsiteX10" fmla="*/ 28670 w 42862"/>
                      <a:gd name="connsiteY10" fmla="*/ 27035 h 72633"/>
                      <a:gd name="connsiteX11" fmla="*/ 26098 w 42862"/>
                      <a:gd name="connsiteY11" fmla="*/ 30369 h 72633"/>
                      <a:gd name="connsiteX12" fmla="*/ 24003 w 42862"/>
                      <a:gd name="connsiteY12" fmla="*/ 31702 h 72633"/>
                      <a:gd name="connsiteX13" fmla="*/ 22098 w 42862"/>
                      <a:gd name="connsiteY13" fmla="*/ 31321 h 72633"/>
                      <a:gd name="connsiteX14" fmla="*/ 21241 w 42862"/>
                      <a:gd name="connsiteY14" fmla="*/ 29321 h 72633"/>
                      <a:gd name="connsiteX15" fmla="*/ 21907 w 42862"/>
                      <a:gd name="connsiteY15" fmla="*/ 27512 h 72633"/>
                      <a:gd name="connsiteX16" fmla="*/ 26289 w 42862"/>
                      <a:gd name="connsiteY16" fmla="*/ 22082 h 72633"/>
                      <a:gd name="connsiteX17" fmla="*/ 24384 w 42862"/>
                      <a:gd name="connsiteY17" fmla="*/ 13891 h 72633"/>
                      <a:gd name="connsiteX18" fmla="*/ 33719 w 42862"/>
                      <a:gd name="connsiteY18" fmla="*/ 79 h 72633"/>
                      <a:gd name="connsiteX19" fmla="*/ 39814 w 42862"/>
                      <a:gd name="connsiteY19" fmla="*/ 5794 h 72633"/>
                      <a:gd name="connsiteX20" fmla="*/ 32671 w 42862"/>
                      <a:gd name="connsiteY20" fmla="*/ 22177 h 72633"/>
                      <a:gd name="connsiteX21" fmla="*/ 42863 w 42862"/>
                      <a:gd name="connsiteY21" fmla="*/ 45990 h 72633"/>
                      <a:gd name="connsiteX22" fmla="*/ 19336 w 42862"/>
                      <a:gd name="connsiteY22" fmla="*/ 72374 h 72633"/>
                      <a:gd name="connsiteX23" fmla="*/ 34195 w 42862"/>
                      <a:gd name="connsiteY23" fmla="*/ 6557 h 72633"/>
                      <a:gd name="connsiteX24" fmla="*/ 31528 w 42862"/>
                      <a:gd name="connsiteY24" fmla="*/ 6842 h 72633"/>
                      <a:gd name="connsiteX25" fmla="*/ 29623 w 42862"/>
                      <a:gd name="connsiteY25" fmla="*/ 12748 h 72633"/>
                      <a:gd name="connsiteX26" fmla="*/ 30289 w 42862"/>
                      <a:gd name="connsiteY26" fmla="*/ 16748 h 72633"/>
                      <a:gd name="connsiteX27" fmla="*/ 34195 w 42862"/>
                      <a:gd name="connsiteY27" fmla="*/ 6557 h 7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2862" h="72633">
                        <a:moveTo>
                          <a:pt x="19336" y="72374"/>
                        </a:moveTo>
                        <a:cubicBezTo>
                          <a:pt x="8668" y="74089"/>
                          <a:pt x="0" y="67136"/>
                          <a:pt x="0" y="56753"/>
                        </a:cubicBezTo>
                        <a:cubicBezTo>
                          <a:pt x="762" y="45133"/>
                          <a:pt x="7144" y="36560"/>
                          <a:pt x="17431" y="34941"/>
                        </a:cubicBezTo>
                        <a:cubicBezTo>
                          <a:pt x="24099" y="33893"/>
                          <a:pt x="29433" y="38942"/>
                          <a:pt x="29718" y="45990"/>
                        </a:cubicBezTo>
                        <a:cubicBezTo>
                          <a:pt x="29718" y="47514"/>
                          <a:pt x="28575" y="48848"/>
                          <a:pt x="27051" y="49133"/>
                        </a:cubicBezTo>
                        <a:cubicBezTo>
                          <a:pt x="25527" y="49419"/>
                          <a:pt x="24384" y="48371"/>
                          <a:pt x="24384" y="46847"/>
                        </a:cubicBezTo>
                        <a:cubicBezTo>
                          <a:pt x="24099" y="42561"/>
                          <a:pt x="20955" y="39799"/>
                          <a:pt x="17622" y="40370"/>
                        </a:cubicBezTo>
                        <a:cubicBezTo>
                          <a:pt x="10573" y="41513"/>
                          <a:pt x="6001" y="48086"/>
                          <a:pt x="5429" y="55991"/>
                        </a:cubicBezTo>
                        <a:cubicBezTo>
                          <a:pt x="5429" y="63802"/>
                          <a:pt x="12002" y="68279"/>
                          <a:pt x="19431" y="67136"/>
                        </a:cubicBezTo>
                        <a:cubicBezTo>
                          <a:pt x="29813" y="65516"/>
                          <a:pt x="37243" y="57515"/>
                          <a:pt x="37529" y="46847"/>
                        </a:cubicBezTo>
                        <a:cubicBezTo>
                          <a:pt x="37338" y="41227"/>
                          <a:pt x="35433" y="37798"/>
                          <a:pt x="28670" y="27035"/>
                        </a:cubicBezTo>
                        <a:cubicBezTo>
                          <a:pt x="27813" y="28083"/>
                          <a:pt x="26861" y="29226"/>
                          <a:pt x="26098" y="30369"/>
                        </a:cubicBezTo>
                        <a:cubicBezTo>
                          <a:pt x="25622" y="31131"/>
                          <a:pt x="24765" y="31607"/>
                          <a:pt x="24003" y="31702"/>
                        </a:cubicBezTo>
                        <a:cubicBezTo>
                          <a:pt x="23336" y="31798"/>
                          <a:pt x="22574" y="31798"/>
                          <a:pt x="22098" y="31321"/>
                        </a:cubicBezTo>
                        <a:cubicBezTo>
                          <a:pt x="21431" y="30940"/>
                          <a:pt x="21241" y="30083"/>
                          <a:pt x="21241" y="29321"/>
                        </a:cubicBezTo>
                        <a:cubicBezTo>
                          <a:pt x="21241" y="28845"/>
                          <a:pt x="21431" y="28083"/>
                          <a:pt x="21907" y="27512"/>
                        </a:cubicBezTo>
                        <a:cubicBezTo>
                          <a:pt x="23432" y="25511"/>
                          <a:pt x="24765" y="23892"/>
                          <a:pt x="26289" y="22082"/>
                        </a:cubicBezTo>
                        <a:cubicBezTo>
                          <a:pt x="25146" y="19606"/>
                          <a:pt x="24384" y="16844"/>
                          <a:pt x="24384" y="13891"/>
                        </a:cubicBezTo>
                        <a:cubicBezTo>
                          <a:pt x="24384" y="7223"/>
                          <a:pt x="28480" y="937"/>
                          <a:pt x="33719" y="79"/>
                        </a:cubicBezTo>
                        <a:cubicBezTo>
                          <a:pt x="37433" y="-492"/>
                          <a:pt x="39624" y="2080"/>
                          <a:pt x="39814" y="5794"/>
                        </a:cubicBezTo>
                        <a:cubicBezTo>
                          <a:pt x="39814" y="10938"/>
                          <a:pt x="36576" y="17034"/>
                          <a:pt x="32671" y="22177"/>
                        </a:cubicBezTo>
                        <a:cubicBezTo>
                          <a:pt x="39338" y="33417"/>
                          <a:pt x="42767" y="37322"/>
                          <a:pt x="42863" y="45990"/>
                        </a:cubicBezTo>
                        <a:cubicBezTo>
                          <a:pt x="42482" y="59801"/>
                          <a:pt x="32195" y="70279"/>
                          <a:pt x="19336" y="72374"/>
                        </a:cubicBezTo>
                        <a:close/>
                        <a:moveTo>
                          <a:pt x="34195" y="6557"/>
                        </a:moveTo>
                        <a:cubicBezTo>
                          <a:pt x="34195" y="4747"/>
                          <a:pt x="32766" y="5414"/>
                          <a:pt x="31528" y="6842"/>
                        </a:cubicBezTo>
                        <a:cubicBezTo>
                          <a:pt x="30004" y="8652"/>
                          <a:pt x="29623" y="10938"/>
                          <a:pt x="29623" y="12748"/>
                        </a:cubicBezTo>
                        <a:cubicBezTo>
                          <a:pt x="29623" y="14177"/>
                          <a:pt x="29813" y="15415"/>
                          <a:pt x="30289" y="16748"/>
                        </a:cubicBezTo>
                        <a:cubicBezTo>
                          <a:pt x="32195" y="13700"/>
                          <a:pt x="34195" y="9414"/>
                          <a:pt x="34195" y="65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63" name="Freeform: Shape 16762">
                    <a:extLst>
                      <a:ext uri="{FF2B5EF4-FFF2-40B4-BE49-F238E27FC236}">
                        <a16:creationId xmlns:a16="http://schemas.microsoft.com/office/drawing/2014/main" id="{3F59574D-B00B-4C13-953C-CBA95955C1BE}"/>
                      </a:ext>
                    </a:extLst>
                  </p:cNvPr>
                  <p:cNvSpPr/>
                  <p:nvPr/>
                </p:nvSpPr>
                <p:spPr>
                  <a:xfrm>
                    <a:off x="7658004" y="5611471"/>
                    <a:ext cx="36194" cy="84274"/>
                  </a:xfrm>
                  <a:custGeom>
                    <a:avLst/>
                    <a:gdLst>
                      <a:gd name="connsiteX0" fmla="*/ 36195 w 36194"/>
                      <a:gd name="connsiteY0" fmla="*/ 51847 h 84274"/>
                      <a:gd name="connsiteX1" fmla="*/ 35909 w 36194"/>
                      <a:gd name="connsiteY1" fmla="*/ 53086 h 84274"/>
                      <a:gd name="connsiteX2" fmla="*/ 9525 w 36194"/>
                      <a:gd name="connsiteY2" fmla="*/ 84137 h 84274"/>
                      <a:gd name="connsiteX3" fmla="*/ 0 w 36194"/>
                      <a:gd name="connsiteY3" fmla="*/ 74898 h 84274"/>
                      <a:gd name="connsiteX4" fmla="*/ 7334 w 36194"/>
                      <a:gd name="connsiteY4" fmla="*/ 47371 h 84274"/>
                      <a:gd name="connsiteX5" fmla="*/ 13907 w 36194"/>
                      <a:gd name="connsiteY5" fmla="*/ 28035 h 84274"/>
                      <a:gd name="connsiteX6" fmla="*/ 5810 w 36194"/>
                      <a:gd name="connsiteY6" fmla="*/ 29273 h 84274"/>
                      <a:gd name="connsiteX7" fmla="*/ 3143 w 36194"/>
                      <a:gd name="connsiteY7" fmla="*/ 26987 h 84274"/>
                      <a:gd name="connsiteX8" fmla="*/ 5810 w 36194"/>
                      <a:gd name="connsiteY8" fmla="*/ 23844 h 84274"/>
                      <a:gd name="connsiteX9" fmla="*/ 15621 w 36194"/>
                      <a:gd name="connsiteY9" fmla="*/ 22320 h 84274"/>
                      <a:gd name="connsiteX10" fmla="*/ 22289 w 36194"/>
                      <a:gd name="connsiteY10" fmla="*/ 2222 h 84274"/>
                      <a:gd name="connsiteX11" fmla="*/ 24860 w 36194"/>
                      <a:gd name="connsiteY11" fmla="*/ 31 h 84274"/>
                      <a:gd name="connsiteX12" fmla="*/ 27432 w 36194"/>
                      <a:gd name="connsiteY12" fmla="*/ 3175 h 84274"/>
                      <a:gd name="connsiteX13" fmla="*/ 21431 w 36194"/>
                      <a:gd name="connsiteY13" fmla="*/ 21463 h 84274"/>
                      <a:gd name="connsiteX14" fmla="*/ 30004 w 36194"/>
                      <a:gd name="connsiteY14" fmla="*/ 20129 h 84274"/>
                      <a:gd name="connsiteX15" fmla="*/ 32766 w 36194"/>
                      <a:gd name="connsiteY15" fmla="*/ 22415 h 84274"/>
                      <a:gd name="connsiteX16" fmla="*/ 30004 w 36194"/>
                      <a:gd name="connsiteY16" fmla="*/ 25558 h 84274"/>
                      <a:gd name="connsiteX17" fmla="*/ 19526 w 36194"/>
                      <a:gd name="connsiteY17" fmla="*/ 27178 h 84274"/>
                      <a:gd name="connsiteX18" fmla="*/ 12382 w 36194"/>
                      <a:gd name="connsiteY18" fmla="*/ 48514 h 84274"/>
                      <a:gd name="connsiteX19" fmla="*/ 5429 w 36194"/>
                      <a:gd name="connsiteY19" fmla="*/ 74041 h 84274"/>
                      <a:gd name="connsiteX20" fmla="*/ 9525 w 36194"/>
                      <a:gd name="connsiteY20" fmla="*/ 78803 h 84274"/>
                      <a:gd name="connsiteX21" fmla="*/ 30956 w 36194"/>
                      <a:gd name="connsiteY21" fmla="*/ 51562 h 84274"/>
                      <a:gd name="connsiteX22" fmla="*/ 33528 w 36194"/>
                      <a:gd name="connsiteY22" fmla="*/ 49657 h 84274"/>
                      <a:gd name="connsiteX23" fmla="*/ 34671 w 36194"/>
                      <a:gd name="connsiteY23" fmla="*/ 49752 h 84274"/>
                      <a:gd name="connsiteX24" fmla="*/ 36195 w 36194"/>
                      <a:gd name="connsiteY24" fmla="*/ 51847 h 84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36194" h="84274">
                        <a:moveTo>
                          <a:pt x="36195" y="51847"/>
                        </a:moveTo>
                        <a:cubicBezTo>
                          <a:pt x="36195" y="52228"/>
                          <a:pt x="36100" y="52609"/>
                          <a:pt x="35909" y="53086"/>
                        </a:cubicBezTo>
                        <a:cubicBezTo>
                          <a:pt x="28480" y="70231"/>
                          <a:pt x="21336" y="82327"/>
                          <a:pt x="9525" y="84137"/>
                        </a:cubicBezTo>
                        <a:cubicBezTo>
                          <a:pt x="3334" y="85090"/>
                          <a:pt x="0" y="80994"/>
                          <a:pt x="0" y="74898"/>
                        </a:cubicBezTo>
                        <a:cubicBezTo>
                          <a:pt x="0" y="70135"/>
                          <a:pt x="3239" y="58515"/>
                          <a:pt x="7334" y="47371"/>
                        </a:cubicBezTo>
                        <a:lnTo>
                          <a:pt x="13907" y="28035"/>
                        </a:lnTo>
                        <a:lnTo>
                          <a:pt x="5810" y="29273"/>
                        </a:lnTo>
                        <a:cubicBezTo>
                          <a:pt x="4286" y="29559"/>
                          <a:pt x="3143" y="28511"/>
                          <a:pt x="3143" y="26987"/>
                        </a:cubicBezTo>
                        <a:cubicBezTo>
                          <a:pt x="3143" y="25558"/>
                          <a:pt x="4286" y="24130"/>
                          <a:pt x="5810" y="23844"/>
                        </a:cubicBezTo>
                        <a:lnTo>
                          <a:pt x="15621" y="22320"/>
                        </a:lnTo>
                        <a:cubicBezTo>
                          <a:pt x="15907" y="21748"/>
                          <a:pt x="22098" y="2698"/>
                          <a:pt x="22289" y="2222"/>
                        </a:cubicBezTo>
                        <a:cubicBezTo>
                          <a:pt x="22670" y="984"/>
                          <a:pt x="23717" y="222"/>
                          <a:pt x="24860" y="31"/>
                        </a:cubicBezTo>
                        <a:cubicBezTo>
                          <a:pt x="26765" y="-254"/>
                          <a:pt x="28004" y="1460"/>
                          <a:pt x="27432" y="3175"/>
                        </a:cubicBezTo>
                        <a:cubicBezTo>
                          <a:pt x="27813" y="2413"/>
                          <a:pt x="22289" y="18891"/>
                          <a:pt x="21431" y="21463"/>
                        </a:cubicBezTo>
                        <a:lnTo>
                          <a:pt x="30004" y="20129"/>
                        </a:lnTo>
                        <a:cubicBezTo>
                          <a:pt x="31528" y="19843"/>
                          <a:pt x="32766" y="20986"/>
                          <a:pt x="32766" y="22415"/>
                        </a:cubicBezTo>
                        <a:cubicBezTo>
                          <a:pt x="32766" y="23939"/>
                          <a:pt x="31623" y="25273"/>
                          <a:pt x="30004" y="25558"/>
                        </a:cubicBezTo>
                        <a:lnTo>
                          <a:pt x="19526" y="27178"/>
                        </a:lnTo>
                        <a:cubicBezTo>
                          <a:pt x="18765" y="29749"/>
                          <a:pt x="16573" y="35941"/>
                          <a:pt x="12382" y="48514"/>
                        </a:cubicBezTo>
                        <a:cubicBezTo>
                          <a:pt x="7144" y="64230"/>
                          <a:pt x="5429" y="70326"/>
                          <a:pt x="5429" y="74041"/>
                        </a:cubicBezTo>
                        <a:cubicBezTo>
                          <a:pt x="5429" y="77470"/>
                          <a:pt x="6953" y="79184"/>
                          <a:pt x="9525" y="78803"/>
                        </a:cubicBezTo>
                        <a:cubicBezTo>
                          <a:pt x="18765" y="77374"/>
                          <a:pt x="24860" y="65754"/>
                          <a:pt x="30956" y="51562"/>
                        </a:cubicBezTo>
                        <a:cubicBezTo>
                          <a:pt x="31432" y="50609"/>
                          <a:pt x="32481" y="49847"/>
                          <a:pt x="33528" y="49657"/>
                        </a:cubicBezTo>
                        <a:cubicBezTo>
                          <a:pt x="33909" y="49561"/>
                          <a:pt x="34290" y="49657"/>
                          <a:pt x="34671" y="49752"/>
                        </a:cubicBezTo>
                        <a:cubicBezTo>
                          <a:pt x="35623" y="50038"/>
                          <a:pt x="36195" y="50800"/>
                          <a:pt x="36195" y="518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64" name="Freeform: Shape 16763">
                    <a:extLst>
                      <a:ext uri="{FF2B5EF4-FFF2-40B4-BE49-F238E27FC236}">
                        <a16:creationId xmlns:a16="http://schemas.microsoft.com/office/drawing/2014/main" id="{E3DE6481-A465-4DF2-8557-54704B884249}"/>
                      </a:ext>
                    </a:extLst>
                  </p:cNvPr>
                  <p:cNvSpPr/>
                  <p:nvPr/>
                </p:nvSpPr>
                <p:spPr>
                  <a:xfrm>
                    <a:off x="7679720" y="5622202"/>
                    <a:ext cx="93631" cy="71127"/>
                  </a:xfrm>
                  <a:custGeom>
                    <a:avLst/>
                    <a:gdLst>
                      <a:gd name="connsiteX0" fmla="*/ 93155 w 93631"/>
                      <a:gd name="connsiteY0" fmla="*/ 30258 h 71127"/>
                      <a:gd name="connsiteX1" fmla="*/ 69914 w 93631"/>
                      <a:gd name="connsiteY1" fmla="*/ 60452 h 71127"/>
                      <a:gd name="connsiteX2" fmla="*/ 60580 w 93631"/>
                      <a:gd name="connsiteY2" fmla="*/ 51213 h 71127"/>
                      <a:gd name="connsiteX3" fmla="*/ 70581 w 93631"/>
                      <a:gd name="connsiteY3" fmla="*/ 11589 h 71127"/>
                      <a:gd name="connsiteX4" fmla="*/ 63913 w 93631"/>
                      <a:gd name="connsiteY4" fmla="*/ 5969 h 71127"/>
                      <a:gd name="connsiteX5" fmla="*/ 42768 w 93631"/>
                      <a:gd name="connsiteY5" fmla="*/ 36449 h 71127"/>
                      <a:gd name="connsiteX6" fmla="*/ 34100 w 93631"/>
                      <a:gd name="connsiteY6" fmla="*/ 63405 h 71127"/>
                      <a:gd name="connsiteX7" fmla="*/ 31528 w 93631"/>
                      <a:gd name="connsiteY7" fmla="*/ 65596 h 71127"/>
                      <a:gd name="connsiteX8" fmla="*/ 28956 w 93631"/>
                      <a:gd name="connsiteY8" fmla="*/ 62357 h 71127"/>
                      <a:gd name="connsiteX9" fmla="*/ 37719 w 93631"/>
                      <a:gd name="connsiteY9" fmla="*/ 35211 h 71127"/>
                      <a:gd name="connsiteX10" fmla="*/ 42292 w 93631"/>
                      <a:gd name="connsiteY10" fmla="*/ 16447 h 71127"/>
                      <a:gd name="connsiteX11" fmla="*/ 35910 w 93631"/>
                      <a:gd name="connsiteY11" fmla="*/ 10255 h 71127"/>
                      <a:gd name="connsiteX12" fmla="*/ 24765 w 93631"/>
                      <a:gd name="connsiteY12" fmla="*/ 21400 h 71127"/>
                      <a:gd name="connsiteX13" fmla="*/ 14002 w 93631"/>
                      <a:gd name="connsiteY13" fmla="*/ 42640 h 71127"/>
                      <a:gd name="connsiteX14" fmla="*/ 5239 w 93631"/>
                      <a:gd name="connsiteY14" fmla="*/ 68739 h 71127"/>
                      <a:gd name="connsiteX15" fmla="*/ 1810 w 93631"/>
                      <a:gd name="connsiteY15" fmla="*/ 71120 h 71127"/>
                      <a:gd name="connsiteX16" fmla="*/ 191 w 93631"/>
                      <a:gd name="connsiteY16" fmla="*/ 67882 h 71127"/>
                      <a:gd name="connsiteX17" fmla="*/ 19908 w 93631"/>
                      <a:gd name="connsiteY17" fmla="*/ 9398 h 71127"/>
                      <a:gd name="connsiteX18" fmla="*/ 22480 w 93631"/>
                      <a:gd name="connsiteY18" fmla="*/ 7207 h 71127"/>
                      <a:gd name="connsiteX19" fmla="*/ 25052 w 93631"/>
                      <a:gd name="connsiteY19" fmla="*/ 10351 h 71127"/>
                      <a:gd name="connsiteX20" fmla="*/ 23813 w 93631"/>
                      <a:gd name="connsiteY20" fmla="*/ 13970 h 71127"/>
                      <a:gd name="connsiteX21" fmla="*/ 36005 w 93631"/>
                      <a:gd name="connsiteY21" fmla="*/ 4731 h 71127"/>
                      <a:gd name="connsiteX22" fmla="*/ 47816 w 93631"/>
                      <a:gd name="connsiteY22" fmla="*/ 14637 h 71127"/>
                      <a:gd name="connsiteX23" fmla="*/ 64104 w 93631"/>
                      <a:gd name="connsiteY23" fmla="*/ 254 h 71127"/>
                      <a:gd name="connsiteX24" fmla="*/ 76105 w 93631"/>
                      <a:gd name="connsiteY24" fmla="*/ 10351 h 71127"/>
                      <a:gd name="connsiteX25" fmla="*/ 66294 w 93631"/>
                      <a:gd name="connsiteY25" fmla="*/ 49975 h 71127"/>
                      <a:gd name="connsiteX26" fmla="*/ 70105 w 93631"/>
                      <a:gd name="connsiteY26" fmla="*/ 54737 h 71127"/>
                      <a:gd name="connsiteX27" fmla="*/ 88392 w 93631"/>
                      <a:gd name="connsiteY27" fmla="*/ 28162 h 71127"/>
                      <a:gd name="connsiteX28" fmla="*/ 90964 w 93631"/>
                      <a:gd name="connsiteY28" fmla="*/ 26067 h 71127"/>
                      <a:gd name="connsiteX29" fmla="*/ 93631 w 93631"/>
                      <a:gd name="connsiteY29" fmla="*/ 28258 h 71127"/>
                      <a:gd name="connsiteX30" fmla="*/ 93155 w 93631"/>
                      <a:gd name="connsiteY30" fmla="*/ 30258 h 7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93631" h="71127">
                        <a:moveTo>
                          <a:pt x="93155" y="30258"/>
                        </a:moveTo>
                        <a:cubicBezTo>
                          <a:pt x="88392" y="41783"/>
                          <a:pt x="81344" y="58642"/>
                          <a:pt x="69914" y="60452"/>
                        </a:cubicBezTo>
                        <a:cubicBezTo>
                          <a:pt x="63628" y="61405"/>
                          <a:pt x="60580" y="57404"/>
                          <a:pt x="60580" y="51213"/>
                        </a:cubicBezTo>
                        <a:cubicBezTo>
                          <a:pt x="60580" y="39497"/>
                          <a:pt x="70581" y="22066"/>
                          <a:pt x="70581" y="11589"/>
                        </a:cubicBezTo>
                        <a:cubicBezTo>
                          <a:pt x="70581" y="7874"/>
                          <a:pt x="69057" y="5207"/>
                          <a:pt x="63913" y="5969"/>
                        </a:cubicBezTo>
                        <a:cubicBezTo>
                          <a:pt x="56484" y="7112"/>
                          <a:pt x="46483" y="25495"/>
                          <a:pt x="42768" y="36449"/>
                        </a:cubicBezTo>
                        <a:cubicBezTo>
                          <a:pt x="42482" y="37306"/>
                          <a:pt x="33910" y="63786"/>
                          <a:pt x="34100" y="63405"/>
                        </a:cubicBezTo>
                        <a:cubicBezTo>
                          <a:pt x="33719" y="64643"/>
                          <a:pt x="32671" y="65405"/>
                          <a:pt x="31528" y="65596"/>
                        </a:cubicBezTo>
                        <a:cubicBezTo>
                          <a:pt x="29623" y="65881"/>
                          <a:pt x="28290" y="64167"/>
                          <a:pt x="28956" y="62357"/>
                        </a:cubicBezTo>
                        <a:cubicBezTo>
                          <a:pt x="29052" y="61976"/>
                          <a:pt x="37529" y="35497"/>
                          <a:pt x="37719" y="35211"/>
                        </a:cubicBezTo>
                        <a:cubicBezTo>
                          <a:pt x="40387" y="26924"/>
                          <a:pt x="42292" y="20923"/>
                          <a:pt x="42292" y="16447"/>
                        </a:cubicBezTo>
                        <a:cubicBezTo>
                          <a:pt x="42292" y="11684"/>
                          <a:pt x="40482" y="9589"/>
                          <a:pt x="35910" y="10255"/>
                        </a:cubicBezTo>
                        <a:cubicBezTo>
                          <a:pt x="32290" y="10827"/>
                          <a:pt x="28480" y="15494"/>
                          <a:pt x="24765" y="21400"/>
                        </a:cubicBezTo>
                        <a:cubicBezTo>
                          <a:pt x="22480" y="25210"/>
                          <a:pt x="14764" y="40545"/>
                          <a:pt x="14002" y="42640"/>
                        </a:cubicBezTo>
                        <a:lnTo>
                          <a:pt x="5239" y="68739"/>
                        </a:lnTo>
                        <a:cubicBezTo>
                          <a:pt x="4763" y="70358"/>
                          <a:pt x="3239" y="71215"/>
                          <a:pt x="1810" y="71120"/>
                        </a:cubicBezTo>
                        <a:cubicBezTo>
                          <a:pt x="381" y="70834"/>
                          <a:pt x="-381" y="69406"/>
                          <a:pt x="191" y="67882"/>
                        </a:cubicBezTo>
                        <a:cubicBezTo>
                          <a:pt x="6763" y="48355"/>
                          <a:pt x="13335" y="28924"/>
                          <a:pt x="19908" y="9398"/>
                        </a:cubicBezTo>
                        <a:cubicBezTo>
                          <a:pt x="20289" y="8160"/>
                          <a:pt x="21337" y="7398"/>
                          <a:pt x="22480" y="7207"/>
                        </a:cubicBezTo>
                        <a:cubicBezTo>
                          <a:pt x="24385" y="6922"/>
                          <a:pt x="25623" y="8636"/>
                          <a:pt x="25052" y="10351"/>
                        </a:cubicBezTo>
                        <a:cubicBezTo>
                          <a:pt x="24575" y="11589"/>
                          <a:pt x="24194" y="12637"/>
                          <a:pt x="23813" y="13970"/>
                        </a:cubicBezTo>
                        <a:cubicBezTo>
                          <a:pt x="27528" y="9017"/>
                          <a:pt x="31624" y="5398"/>
                          <a:pt x="36005" y="4731"/>
                        </a:cubicBezTo>
                        <a:cubicBezTo>
                          <a:pt x="43720" y="3493"/>
                          <a:pt x="47816" y="7874"/>
                          <a:pt x="47816" y="14637"/>
                        </a:cubicBezTo>
                        <a:cubicBezTo>
                          <a:pt x="51531" y="8160"/>
                          <a:pt x="58103" y="1207"/>
                          <a:pt x="64104" y="254"/>
                        </a:cubicBezTo>
                        <a:cubicBezTo>
                          <a:pt x="73343" y="-1175"/>
                          <a:pt x="76105" y="3588"/>
                          <a:pt x="76105" y="10351"/>
                        </a:cubicBezTo>
                        <a:cubicBezTo>
                          <a:pt x="76105" y="22638"/>
                          <a:pt x="66294" y="38926"/>
                          <a:pt x="66294" y="49975"/>
                        </a:cubicBezTo>
                        <a:cubicBezTo>
                          <a:pt x="66294" y="53689"/>
                          <a:pt x="67437" y="55213"/>
                          <a:pt x="70105" y="54737"/>
                        </a:cubicBezTo>
                        <a:cubicBezTo>
                          <a:pt x="76391" y="53785"/>
                          <a:pt x="81535" y="45403"/>
                          <a:pt x="88392" y="28162"/>
                        </a:cubicBezTo>
                        <a:cubicBezTo>
                          <a:pt x="88774" y="27115"/>
                          <a:pt x="89917" y="26257"/>
                          <a:pt x="90964" y="26067"/>
                        </a:cubicBezTo>
                        <a:cubicBezTo>
                          <a:pt x="92298" y="25876"/>
                          <a:pt x="93631" y="26924"/>
                          <a:pt x="93631" y="28258"/>
                        </a:cubicBezTo>
                        <a:cubicBezTo>
                          <a:pt x="93536" y="29020"/>
                          <a:pt x="93441" y="29305"/>
                          <a:pt x="93155" y="302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65" name="Freeform: Shape 16764">
                    <a:extLst>
                      <a:ext uri="{FF2B5EF4-FFF2-40B4-BE49-F238E27FC236}">
                        <a16:creationId xmlns:a16="http://schemas.microsoft.com/office/drawing/2014/main" id="{7AE924F1-62E4-41F9-96B4-757BF76CDE09}"/>
                      </a:ext>
                    </a:extLst>
                  </p:cNvPr>
                  <p:cNvSpPr/>
                  <p:nvPr/>
                </p:nvSpPr>
                <p:spPr>
                  <a:xfrm>
                    <a:off x="7765446" y="5611569"/>
                    <a:ext cx="59435" cy="66851"/>
                  </a:xfrm>
                  <a:custGeom>
                    <a:avLst/>
                    <a:gdLst>
                      <a:gd name="connsiteX0" fmla="*/ 59436 w 59435"/>
                      <a:gd name="connsiteY0" fmla="*/ 31080 h 66851"/>
                      <a:gd name="connsiteX1" fmla="*/ 59150 w 59435"/>
                      <a:gd name="connsiteY1" fmla="*/ 32223 h 66851"/>
                      <a:gd name="connsiteX2" fmla="*/ 59055 w 59435"/>
                      <a:gd name="connsiteY2" fmla="*/ 32604 h 66851"/>
                      <a:gd name="connsiteX3" fmla="*/ 35719 w 59435"/>
                      <a:gd name="connsiteY3" fmla="*/ 62798 h 66851"/>
                      <a:gd name="connsiteX4" fmla="*/ 26479 w 59435"/>
                      <a:gd name="connsiteY4" fmla="*/ 53464 h 66851"/>
                      <a:gd name="connsiteX5" fmla="*/ 10477 w 59435"/>
                      <a:gd name="connsiteY5" fmla="*/ 66704 h 66851"/>
                      <a:gd name="connsiteX6" fmla="*/ 0 w 59435"/>
                      <a:gd name="connsiteY6" fmla="*/ 54512 h 66851"/>
                      <a:gd name="connsiteX7" fmla="*/ 28289 w 59435"/>
                      <a:gd name="connsiteY7" fmla="*/ 3267 h 66851"/>
                      <a:gd name="connsiteX8" fmla="*/ 39910 w 59435"/>
                      <a:gd name="connsiteY8" fmla="*/ 8220 h 66851"/>
                      <a:gd name="connsiteX9" fmla="*/ 42100 w 59435"/>
                      <a:gd name="connsiteY9" fmla="*/ 2124 h 66851"/>
                      <a:gd name="connsiteX10" fmla="*/ 44672 w 59435"/>
                      <a:gd name="connsiteY10" fmla="*/ 29 h 66851"/>
                      <a:gd name="connsiteX11" fmla="*/ 47054 w 59435"/>
                      <a:gd name="connsiteY11" fmla="*/ 3267 h 66851"/>
                      <a:gd name="connsiteX12" fmla="*/ 40671 w 59435"/>
                      <a:gd name="connsiteY12" fmla="*/ 21460 h 66851"/>
                      <a:gd name="connsiteX13" fmla="*/ 31813 w 59435"/>
                      <a:gd name="connsiteY13" fmla="*/ 52607 h 66851"/>
                      <a:gd name="connsiteX14" fmla="*/ 35623 w 59435"/>
                      <a:gd name="connsiteY14" fmla="*/ 57369 h 66851"/>
                      <a:gd name="connsiteX15" fmla="*/ 53911 w 59435"/>
                      <a:gd name="connsiteY15" fmla="*/ 31175 h 66851"/>
                      <a:gd name="connsiteX16" fmla="*/ 54007 w 59435"/>
                      <a:gd name="connsiteY16" fmla="*/ 30794 h 66851"/>
                      <a:gd name="connsiteX17" fmla="*/ 56388 w 59435"/>
                      <a:gd name="connsiteY17" fmla="*/ 28794 h 66851"/>
                      <a:gd name="connsiteX18" fmla="*/ 57531 w 59435"/>
                      <a:gd name="connsiteY18" fmla="*/ 28889 h 66851"/>
                      <a:gd name="connsiteX19" fmla="*/ 59436 w 59435"/>
                      <a:gd name="connsiteY19" fmla="*/ 31080 h 66851"/>
                      <a:gd name="connsiteX20" fmla="*/ 33433 w 59435"/>
                      <a:gd name="connsiteY20" fmla="*/ 25556 h 66851"/>
                      <a:gd name="connsiteX21" fmla="*/ 36480 w 59435"/>
                      <a:gd name="connsiteY21" fmla="*/ 16888 h 66851"/>
                      <a:gd name="connsiteX22" fmla="*/ 28289 w 59435"/>
                      <a:gd name="connsiteY22" fmla="*/ 8792 h 66851"/>
                      <a:gd name="connsiteX23" fmla="*/ 5334 w 59435"/>
                      <a:gd name="connsiteY23" fmla="*/ 52892 h 66851"/>
                      <a:gd name="connsiteX24" fmla="*/ 10382 w 59435"/>
                      <a:gd name="connsiteY24" fmla="*/ 61465 h 66851"/>
                      <a:gd name="connsiteX25" fmla="*/ 33433 w 59435"/>
                      <a:gd name="connsiteY25" fmla="*/ 25556 h 66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9435" h="66851">
                        <a:moveTo>
                          <a:pt x="59436" y="31080"/>
                        </a:moveTo>
                        <a:cubicBezTo>
                          <a:pt x="59436" y="31461"/>
                          <a:pt x="59341" y="31842"/>
                          <a:pt x="59150" y="32223"/>
                        </a:cubicBezTo>
                        <a:lnTo>
                          <a:pt x="59055" y="32604"/>
                        </a:lnTo>
                        <a:cubicBezTo>
                          <a:pt x="54197" y="44129"/>
                          <a:pt x="47244" y="60989"/>
                          <a:pt x="35719" y="62798"/>
                        </a:cubicBezTo>
                        <a:cubicBezTo>
                          <a:pt x="29527" y="63751"/>
                          <a:pt x="26479" y="59750"/>
                          <a:pt x="26479" y="53464"/>
                        </a:cubicBezTo>
                        <a:cubicBezTo>
                          <a:pt x="21336" y="61465"/>
                          <a:pt x="16002" y="65846"/>
                          <a:pt x="10477" y="66704"/>
                        </a:cubicBezTo>
                        <a:cubicBezTo>
                          <a:pt x="3334" y="67847"/>
                          <a:pt x="0" y="62227"/>
                          <a:pt x="0" y="54512"/>
                        </a:cubicBezTo>
                        <a:cubicBezTo>
                          <a:pt x="0" y="37748"/>
                          <a:pt x="12954" y="5744"/>
                          <a:pt x="28289" y="3267"/>
                        </a:cubicBezTo>
                        <a:cubicBezTo>
                          <a:pt x="33623" y="2410"/>
                          <a:pt x="37623" y="3934"/>
                          <a:pt x="39910" y="8220"/>
                        </a:cubicBezTo>
                        <a:cubicBezTo>
                          <a:pt x="40671" y="5934"/>
                          <a:pt x="41434" y="3839"/>
                          <a:pt x="42100" y="2124"/>
                        </a:cubicBezTo>
                        <a:cubicBezTo>
                          <a:pt x="42481" y="1076"/>
                          <a:pt x="43529" y="219"/>
                          <a:pt x="44672" y="29"/>
                        </a:cubicBezTo>
                        <a:cubicBezTo>
                          <a:pt x="46672" y="-257"/>
                          <a:pt x="47720" y="1648"/>
                          <a:pt x="47054" y="3267"/>
                        </a:cubicBezTo>
                        <a:lnTo>
                          <a:pt x="40671" y="21460"/>
                        </a:lnTo>
                        <a:cubicBezTo>
                          <a:pt x="36100" y="35081"/>
                          <a:pt x="31813" y="46892"/>
                          <a:pt x="31813" y="52607"/>
                        </a:cubicBezTo>
                        <a:cubicBezTo>
                          <a:pt x="31813" y="56417"/>
                          <a:pt x="32956" y="57750"/>
                          <a:pt x="35623" y="57369"/>
                        </a:cubicBezTo>
                        <a:cubicBezTo>
                          <a:pt x="43529" y="56131"/>
                          <a:pt x="49720" y="41367"/>
                          <a:pt x="53911" y="31175"/>
                        </a:cubicBezTo>
                        <a:lnTo>
                          <a:pt x="54007" y="30794"/>
                        </a:lnTo>
                        <a:cubicBezTo>
                          <a:pt x="54483" y="29651"/>
                          <a:pt x="55436" y="28889"/>
                          <a:pt x="56388" y="28794"/>
                        </a:cubicBezTo>
                        <a:cubicBezTo>
                          <a:pt x="56769" y="28699"/>
                          <a:pt x="57150" y="28794"/>
                          <a:pt x="57531" y="28889"/>
                        </a:cubicBezTo>
                        <a:cubicBezTo>
                          <a:pt x="58769" y="29270"/>
                          <a:pt x="59436" y="30032"/>
                          <a:pt x="59436" y="31080"/>
                        </a:cubicBezTo>
                        <a:close/>
                        <a:moveTo>
                          <a:pt x="33433" y="25556"/>
                        </a:moveTo>
                        <a:lnTo>
                          <a:pt x="36480" y="16888"/>
                        </a:lnTo>
                        <a:cubicBezTo>
                          <a:pt x="36195" y="10982"/>
                          <a:pt x="32956" y="8125"/>
                          <a:pt x="28289" y="8792"/>
                        </a:cubicBezTo>
                        <a:cubicBezTo>
                          <a:pt x="16478" y="10887"/>
                          <a:pt x="5619" y="40224"/>
                          <a:pt x="5334" y="52892"/>
                        </a:cubicBezTo>
                        <a:cubicBezTo>
                          <a:pt x="5334" y="58512"/>
                          <a:pt x="6477" y="62036"/>
                          <a:pt x="10382" y="61465"/>
                        </a:cubicBezTo>
                        <a:cubicBezTo>
                          <a:pt x="20764" y="59941"/>
                          <a:pt x="28289" y="39462"/>
                          <a:pt x="33433" y="255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66" name="Freeform: Shape 16765">
                    <a:extLst>
                      <a:ext uri="{FF2B5EF4-FFF2-40B4-BE49-F238E27FC236}">
                        <a16:creationId xmlns:a16="http://schemas.microsoft.com/office/drawing/2014/main" id="{E8960C45-6C42-482A-9B1D-58391B2ABE83}"/>
                      </a:ext>
                    </a:extLst>
                  </p:cNvPr>
                  <p:cNvSpPr/>
                  <p:nvPr/>
                </p:nvSpPr>
                <p:spPr>
                  <a:xfrm>
                    <a:off x="7816976" y="5596659"/>
                    <a:ext cx="42862" cy="72538"/>
                  </a:xfrm>
                  <a:custGeom>
                    <a:avLst/>
                    <a:gdLst>
                      <a:gd name="connsiteX0" fmla="*/ 19336 w 42862"/>
                      <a:gd name="connsiteY0" fmla="*/ 72279 h 72538"/>
                      <a:gd name="connsiteX1" fmla="*/ 0 w 42862"/>
                      <a:gd name="connsiteY1" fmla="*/ 56658 h 72538"/>
                      <a:gd name="connsiteX2" fmla="*/ 17431 w 42862"/>
                      <a:gd name="connsiteY2" fmla="*/ 34846 h 72538"/>
                      <a:gd name="connsiteX3" fmla="*/ 29718 w 42862"/>
                      <a:gd name="connsiteY3" fmla="*/ 45895 h 72538"/>
                      <a:gd name="connsiteX4" fmla="*/ 27051 w 42862"/>
                      <a:gd name="connsiteY4" fmla="*/ 49038 h 72538"/>
                      <a:gd name="connsiteX5" fmla="*/ 24384 w 42862"/>
                      <a:gd name="connsiteY5" fmla="*/ 46752 h 72538"/>
                      <a:gd name="connsiteX6" fmla="*/ 17622 w 42862"/>
                      <a:gd name="connsiteY6" fmla="*/ 40275 h 72538"/>
                      <a:gd name="connsiteX7" fmla="*/ 5429 w 42862"/>
                      <a:gd name="connsiteY7" fmla="*/ 55896 h 72538"/>
                      <a:gd name="connsiteX8" fmla="*/ 19336 w 42862"/>
                      <a:gd name="connsiteY8" fmla="*/ 67040 h 72538"/>
                      <a:gd name="connsiteX9" fmla="*/ 37433 w 42862"/>
                      <a:gd name="connsiteY9" fmla="*/ 46752 h 72538"/>
                      <a:gd name="connsiteX10" fmla="*/ 28575 w 42862"/>
                      <a:gd name="connsiteY10" fmla="*/ 26940 h 72538"/>
                      <a:gd name="connsiteX11" fmla="*/ 26003 w 42862"/>
                      <a:gd name="connsiteY11" fmla="*/ 30274 h 72538"/>
                      <a:gd name="connsiteX12" fmla="*/ 24003 w 42862"/>
                      <a:gd name="connsiteY12" fmla="*/ 31607 h 72538"/>
                      <a:gd name="connsiteX13" fmla="*/ 22098 w 42862"/>
                      <a:gd name="connsiteY13" fmla="*/ 31226 h 72538"/>
                      <a:gd name="connsiteX14" fmla="*/ 21146 w 42862"/>
                      <a:gd name="connsiteY14" fmla="*/ 29226 h 72538"/>
                      <a:gd name="connsiteX15" fmla="*/ 21812 w 42862"/>
                      <a:gd name="connsiteY15" fmla="*/ 27511 h 72538"/>
                      <a:gd name="connsiteX16" fmla="*/ 26194 w 42862"/>
                      <a:gd name="connsiteY16" fmla="*/ 22082 h 72538"/>
                      <a:gd name="connsiteX17" fmla="*/ 24289 w 42862"/>
                      <a:gd name="connsiteY17" fmla="*/ 13891 h 72538"/>
                      <a:gd name="connsiteX18" fmla="*/ 33624 w 42862"/>
                      <a:gd name="connsiteY18" fmla="*/ 79 h 72538"/>
                      <a:gd name="connsiteX19" fmla="*/ 39719 w 42862"/>
                      <a:gd name="connsiteY19" fmla="*/ 5794 h 72538"/>
                      <a:gd name="connsiteX20" fmla="*/ 32575 w 42862"/>
                      <a:gd name="connsiteY20" fmla="*/ 22177 h 72538"/>
                      <a:gd name="connsiteX21" fmla="*/ 42863 w 42862"/>
                      <a:gd name="connsiteY21" fmla="*/ 46085 h 72538"/>
                      <a:gd name="connsiteX22" fmla="*/ 19336 w 42862"/>
                      <a:gd name="connsiteY22" fmla="*/ 72279 h 72538"/>
                      <a:gd name="connsiteX23" fmla="*/ 34195 w 42862"/>
                      <a:gd name="connsiteY23" fmla="*/ 6557 h 72538"/>
                      <a:gd name="connsiteX24" fmla="*/ 31528 w 42862"/>
                      <a:gd name="connsiteY24" fmla="*/ 6842 h 72538"/>
                      <a:gd name="connsiteX25" fmla="*/ 29623 w 42862"/>
                      <a:gd name="connsiteY25" fmla="*/ 12843 h 72538"/>
                      <a:gd name="connsiteX26" fmla="*/ 30289 w 42862"/>
                      <a:gd name="connsiteY26" fmla="*/ 16844 h 72538"/>
                      <a:gd name="connsiteX27" fmla="*/ 34195 w 42862"/>
                      <a:gd name="connsiteY27" fmla="*/ 6557 h 72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2862" h="72538">
                        <a:moveTo>
                          <a:pt x="19336" y="72279"/>
                        </a:moveTo>
                        <a:cubicBezTo>
                          <a:pt x="8668" y="73994"/>
                          <a:pt x="0" y="67040"/>
                          <a:pt x="0" y="56658"/>
                        </a:cubicBezTo>
                        <a:cubicBezTo>
                          <a:pt x="762" y="45038"/>
                          <a:pt x="7144" y="36465"/>
                          <a:pt x="17431" y="34846"/>
                        </a:cubicBezTo>
                        <a:cubicBezTo>
                          <a:pt x="24099" y="33798"/>
                          <a:pt x="29433" y="38846"/>
                          <a:pt x="29718" y="45895"/>
                        </a:cubicBezTo>
                        <a:cubicBezTo>
                          <a:pt x="29718" y="47419"/>
                          <a:pt x="28575" y="48752"/>
                          <a:pt x="27051" y="49038"/>
                        </a:cubicBezTo>
                        <a:cubicBezTo>
                          <a:pt x="25527" y="49324"/>
                          <a:pt x="24384" y="48276"/>
                          <a:pt x="24384" y="46752"/>
                        </a:cubicBezTo>
                        <a:cubicBezTo>
                          <a:pt x="24099" y="42371"/>
                          <a:pt x="20955" y="39703"/>
                          <a:pt x="17622" y="40275"/>
                        </a:cubicBezTo>
                        <a:cubicBezTo>
                          <a:pt x="10573" y="41418"/>
                          <a:pt x="6001" y="47990"/>
                          <a:pt x="5429" y="55896"/>
                        </a:cubicBezTo>
                        <a:cubicBezTo>
                          <a:pt x="5429" y="63707"/>
                          <a:pt x="11906" y="68183"/>
                          <a:pt x="19336" y="67040"/>
                        </a:cubicBezTo>
                        <a:cubicBezTo>
                          <a:pt x="29718" y="65326"/>
                          <a:pt x="37148" y="57420"/>
                          <a:pt x="37433" y="46752"/>
                        </a:cubicBezTo>
                        <a:cubicBezTo>
                          <a:pt x="37338" y="41132"/>
                          <a:pt x="35433" y="37703"/>
                          <a:pt x="28575" y="26940"/>
                        </a:cubicBezTo>
                        <a:cubicBezTo>
                          <a:pt x="27718" y="27988"/>
                          <a:pt x="26765" y="29131"/>
                          <a:pt x="26003" y="30274"/>
                        </a:cubicBezTo>
                        <a:cubicBezTo>
                          <a:pt x="25432" y="31036"/>
                          <a:pt x="24670" y="31512"/>
                          <a:pt x="24003" y="31607"/>
                        </a:cubicBezTo>
                        <a:cubicBezTo>
                          <a:pt x="23336" y="31702"/>
                          <a:pt x="22574" y="31702"/>
                          <a:pt x="22098" y="31226"/>
                        </a:cubicBezTo>
                        <a:cubicBezTo>
                          <a:pt x="21431" y="30845"/>
                          <a:pt x="21146" y="29988"/>
                          <a:pt x="21146" y="29226"/>
                        </a:cubicBezTo>
                        <a:cubicBezTo>
                          <a:pt x="21146" y="28750"/>
                          <a:pt x="21431" y="27988"/>
                          <a:pt x="21812" y="27511"/>
                        </a:cubicBezTo>
                        <a:cubicBezTo>
                          <a:pt x="23336" y="25416"/>
                          <a:pt x="24670" y="23892"/>
                          <a:pt x="26194" y="22082"/>
                        </a:cubicBezTo>
                        <a:cubicBezTo>
                          <a:pt x="25051" y="19606"/>
                          <a:pt x="24289" y="16844"/>
                          <a:pt x="24289" y="13891"/>
                        </a:cubicBezTo>
                        <a:cubicBezTo>
                          <a:pt x="24289" y="7223"/>
                          <a:pt x="28384" y="937"/>
                          <a:pt x="33624" y="79"/>
                        </a:cubicBezTo>
                        <a:cubicBezTo>
                          <a:pt x="37338" y="-492"/>
                          <a:pt x="39529" y="2080"/>
                          <a:pt x="39719" y="5794"/>
                        </a:cubicBezTo>
                        <a:cubicBezTo>
                          <a:pt x="39719" y="10938"/>
                          <a:pt x="36481" y="17034"/>
                          <a:pt x="32575" y="22177"/>
                        </a:cubicBezTo>
                        <a:cubicBezTo>
                          <a:pt x="39243" y="33417"/>
                          <a:pt x="42672" y="37322"/>
                          <a:pt x="42863" y="46085"/>
                        </a:cubicBezTo>
                        <a:cubicBezTo>
                          <a:pt x="42482" y="59801"/>
                          <a:pt x="32290" y="70184"/>
                          <a:pt x="19336" y="72279"/>
                        </a:cubicBezTo>
                        <a:close/>
                        <a:moveTo>
                          <a:pt x="34195" y="6557"/>
                        </a:moveTo>
                        <a:cubicBezTo>
                          <a:pt x="34195" y="4747"/>
                          <a:pt x="32766" y="5413"/>
                          <a:pt x="31528" y="6842"/>
                        </a:cubicBezTo>
                        <a:cubicBezTo>
                          <a:pt x="30004" y="8652"/>
                          <a:pt x="29623" y="11033"/>
                          <a:pt x="29623" y="12843"/>
                        </a:cubicBezTo>
                        <a:cubicBezTo>
                          <a:pt x="29623" y="14272"/>
                          <a:pt x="29909" y="15510"/>
                          <a:pt x="30289" y="16844"/>
                        </a:cubicBezTo>
                        <a:cubicBezTo>
                          <a:pt x="32290" y="13605"/>
                          <a:pt x="34195" y="9319"/>
                          <a:pt x="34195" y="65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613" name="Freeform: Shape 16612">
                  <a:extLst>
                    <a:ext uri="{FF2B5EF4-FFF2-40B4-BE49-F238E27FC236}">
                      <a16:creationId xmlns:a16="http://schemas.microsoft.com/office/drawing/2014/main" id="{4CBAB965-53D3-4EEE-9E5E-B9437F6BC8F7}"/>
                    </a:ext>
                  </a:extLst>
                </p:cNvPr>
                <p:cNvSpPr/>
                <p:nvPr/>
              </p:nvSpPr>
              <p:spPr>
                <a:xfrm>
                  <a:off x="7175086" y="5866201"/>
                  <a:ext cx="866680" cy="70104"/>
                </a:xfrm>
                <a:custGeom>
                  <a:avLst/>
                  <a:gdLst>
                    <a:gd name="connsiteX0" fmla="*/ 777907 w 866680"/>
                    <a:gd name="connsiteY0" fmla="*/ 0 h 70104"/>
                    <a:gd name="connsiteX1" fmla="*/ 689229 w 866680"/>
                    <a:gd name="connsiteY1" fmla="*/ 70104 h 70104"/>
                    <a:gd name="connsiteX2" fmla="*/ 866680 w 866680"/>
                    <a:gd name="connsiteY2" fmla="*/ 70104 h 70104"/>
                    <a:gd name="connsiteX3" fmla="*/ 777907 w 866680"/>
                    <a:gd name="connsiteY3" fmla="*/ 0 h 70104"/>
                    <a:gd name="connsiteX4" fmla="*/ 582549 w 866680"/>
                    <a:gd name="connsiteY4" fmla="*/ 0 h 70104"/>
                    <a:gd name="connsiteX5" fmla="*/ 493776 w 866680"/>
                    <a:gd name="connsiteY5" fmla="*/ 70104 h 70104"/>
                    <a:gd name="connsiteX6" fmla="*/ 671227 w 866680"/>
                    <a:gd name="connsiteY6" fmla="*/ 70104 h 70104"/>
                    <a:gd name="connsiteX7" fmla="*/ 582549 w 866680"/>
                    <a:gd name="connsiteY7" fmla="*/ 0 h 70104"/>
                    <a:gd name="connsiteX8" fmla="*/ 88773 w 866680"/>
                    <a:gd name="connsiteY8" fmla="*/ 0 h 70104"/>
                    <a:gd name="connsiteX9" fmla="*/ 0 w 866680"/>
                    <a:gd name="connsiteY9" fmla="*/ 70104 h 70104"/>
                    <a:gd name="connsiteX10" fmla="*/ 177451 w 866680"/>
                    <a:gd name="connsiteY10" fmla="*/ 70104 h 70104"/>
                    <a:gd name="connsiteX11" fmla="*/ 88773 w 866680"/>
                    <a:gd name="connsiteY11" fmla="*/ 0 h 70104"/>
                    <a:gd name="connsiteX12" fmla="*/ 284131 w 866680"/>
                    <a:gd name="connsiteY12" fmla="*/ 0 h 70104"/>
                    <a:gd name="connsiteX13" fmla="*/ 195358 w 866680"/>
                    <a:gd name="connsiteY13" fmla="*/ 70104 h 70104"/>
                    <a:gd name="connsiteX14" fmla="*/ 372904 w 866680"/>
                    <a:gd name="connsiteY14" fmla="*/ 70104 h 70104"/>
                    <a:gd name="connsiteX15" fmla="*/ 284131 w 866680"/>
                    <a:gd name="connsiteY15" fmla="*/ 0 h 70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66680" h="70104">
                      <a:moveTo>
                        <a:pt x="777907" y="0"/>
                      </a:moveTo>
                      <a:cubicBezTo>
                        <a:pt x="734759" y="0"/>
                        <a:pt x="698659" y="29908"/>
                        <a:pt x="689229" y="70104"/>
                      </a:cubicBezTo>
                      <a:lnTo>
                        <a:pt x="866680" y="70104"/>
                      </a:lnTo>
                      <a:cubicBezTo>
                        <a:pt x="857060" y="29908"/>
                        <a:pt x="820960" y="0"/>
                        <a:pt x="777907" y="0"/>
                      </a:cubicBezTo>
                      <a:close/>
                      <a:moveTo>
                        <a:pt x="582549" y="0"/>
                      </a:moveTo>
                      <a:cubicBezTo>
                        <a:pt x="539401" y="0"/>
                        <a:pt x="503301" y="29908"/>
                        <a:pt x="493776" y="70104"/>
                      </a:cubicBezTo>
                      <a:lnTo>
                        <a:pt x="671227" y="70104"/>
                      </a:lnTo>
                      <a:cubicBezTo>
                        <a:pt x="661797" y="29908"/>
                        <a:pt x="625697" y="0"/>
                        <a:pt x="582549" y="0"/>
                      </a:cubicBezTo>
                      <a:close/>
                      <a:moveTo>
                        <a:pt x="88773" y="0"/>
                      </a:moveTo>
                      <a:cubicBezTo>
                        <a:pt x="45625" y="0"/>
                        <a:pt x="9525" y="29908"/>
                        <a:pt x="0" y="70104"/>
                      </a:cubicBezTo>
                      <a:lnTo>
                        <a:pt x="177451" y="70104"/>
                      </a:lnTo>
                      <a:cubicBezTo>
                        <a:pt x="168021" y="29908"/>
                        <a:pt x="131922" y="0"/>
                        <a:pt x="88773" y="0"/>
                      </a:cubicBezTo>
                      <a:close/>
                      <a:moveTo>
                        <a:pt x="284131" y="0"/>
                      </a:moveTo>
                      <a:cubicBezTo>
                        <a:pt x="240983" y="0"/>
                        <a:pt x="204883" y="29908"/>
                        <a:pt x="195358" y="70104"/>
                      </a:cubicBezTo>
                      <a:lnTo>
                        <a:pt x="372904" y="70104"/>
                      </a:lnTo>
                      <a:cubicBezTo>
                        <a:pt x="363379" y="29908"/>
                        <a:pt x="327279" y="0"/>
                        <a:pt x="284131" y="0"/>
                      </a:cubicBezTo>
                      <a:close/>
                    </a:path>
                  </a:pathLst>
                </a:custGeom>
                <a:solidFill>
                  <a:schemeClr val="tx1">
                    <a:alpha val="2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14" name="Freeform: Shape 16613">
                  <a:extLst>
                    <a:ext uri="{FF2B5EF4-FFF2-40B4-BE49-F238E27FC236}">
                      <a16:creationId xmlns:a16="http://schemas.microsoft.com/office/drawing/2014/main" id="{83BF2EC7-04E3-4D95-AB7B-191BABBAA67E}"/>
                    </a:ext>
                  </a:extLst>
                </p:cNvPr>
                <p:cNvSpPr/>
                <p:nvPr/>
              </p:nvSpPr>
              <p:spPr>
                <a:xfrm>
                  <a:off x="7161561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98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615" name="Graphic 1">
                  <a:extLst>
                    <a:ext uri="{FF2B5EF4-FFF2-40B4-BE49-F238E27FC236}">
                      <a16:creationId xmlns:a16="http://schemas.microsoft.com/office/drawing/2014/main" id="{A80B5B39-69DD-4553-903C-E928999627F1}"/>
                    </a:ext>
                  </a:extLst>
                </p:cNvPr>
                <p:cNvGrpSpPr/>
                <p:nvPr/>
              </p:nvGrpSpPr>
              <p:grpSpPr>
                <a:xfrm>
                  <a:off x="7171657" y="5881250"/>
                  <a:ext cx="152304" cy="152304"/>
                  <a:chOff x="7171657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6753" name="Freeform: Shape 16752">
                    <a:extLst>
                      <a:ext uri="{FF2B5EF4-FFF2-40B4-BE49-F238E27FC236}">
                        <a16:creationId xmlns:a16="http://schemas.microsoft.com/office/drawing/2014/main" id="{6B2FFF8F-7E81-43A8-A4D6-139D11AB4009}"/>
                      </a:ext>
                    </a:extLst>
                  </p:cNvPr>
                  <p:cNvSpPr/>
                  <p:nvPr/>
                </p:nvSpPr>
                <p:spPr>
                  <a:xfrm>
                    <a:off x="7216615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3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3" y="1143"/>
                        </a:lnTo>
                        <a:lnTo>
                          <a:pt x="2762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54" name="Freeform: Shape 16753">
                    <a:extLst>
                      <a:ext uri="{FF2B5EF4-FFF2-40B4-BE49-F238E27FC236}">
                        <a16:creationId xmlns:a16="http://schemas.microsoft.com/office/drawing/2014/main" id="{0F583452-4FD2-4407-A127-C95D2B89EA18}"/>
                      </a:ext>
                    </a:extLst>
                  </p:cNvPr>
                  <p:cNvSpPr/>
                  <p:nvPr/>
                </p:nvSpPr>
                <p:spPr>
                  <a:xfrm>
                    <a:off x="7171657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755" name="Graphic 1">
                    <a:extLst>
                      <a:ext uri="{FF2B5EF4-FFF2-40B4-BE49-F238E27FC236}">
                        <a16:creationId xmlns:a16="http://schemas.microsoft.com/office/drawing/2014/main" id="{0C45AE60-7BC2-4838-8243-2B5FACFE8C2D}"/>
                      </a:ext>
                    </a:extLst>
                  </p:cNvPr>
                  <p:cNvGrpSpPr/>
                  <p:nvPr/>
                </p:nvGrpSpPr>
                <p:grpSpPr>
                  <a:xfrm>
                    <a:off x="7173467" y="5883155"/>
                    <a:ext cx="148589" cy="148494"/>
                    <a:chOff x="7173467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6756" name="Freeform: Shape 16755">
                      <a:extLst>
                        <a:ext uri="{FF2B5EF4-FFF2-40B4-BE49-F238E27FC236}">
                          <a16:creationId xmlns:a16="http://schemas.microsoft.com/office/drawing/2014/main" id="{C2ED09B1-0B2D-4FA8-B39C-A193B94660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3467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2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334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667"/>
                          </a:lnTo>
                          <a:lnTo>
                            <a:pt x="1334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57" name="Freeform: Shape 16756">
                      <a:extLst>
                        <a:ext uri="{FF2B5EF4-FFF2-40B4-BE49-F238E27FC236}">
                          <a16:creationId xmlns:a16="http://schemas.microsoft.com/office/drawing/2014/main" id="{524C8EDE-AE43-43C5-9862-57C9611BCA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12138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667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342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616" name="Graphic 1">
                  <a:extLst>
                    <a:ext uri="{FF2B5EF4-FFF2-40B4-BE49-F238E27FC236}">
                      <a16:creationId xmlns:a16="http://schemas.microsoft.com/office/drawing/2014/main" id="{482241C2-C235-4EED-A04D-C7F2623D472C}"/>
                    </a:ext>
                  </a:extLst>
                </p:cNvPr>
                <p:cNvGrpSpPr/>
                <p:nvPr/>
              </p:nvGrpSpPr>
              <p:grpSpPr>
                <a:xfrm>
                  <a:off x="7170514" y="5872106"/>
                  <a:ext cx="162496" cy="169545"/>
                  <a:chOff x="7170514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6741" name="Graphic 1">
                    <a:extLst>
                      <a:ext uri="{FF2B5EF4-FFF2-40B4-BE49-F238E27FC236}">
                        <a16:creationId xmlns:a16="http://schemas.microsoft.com/office/drawing/2014/main" id="{8D3344D8-1DB7-4E9A-AB19-55AE34863EC9}"/>
                      </a:ext>
                    </a:extLst>
                  </p:cNvPr>
                  <p:cNvGrpSpPr/>
                  <p:nvPr/>
                </p:nvGrpSpPr>
                <p:grpSpPr>
                  <a:xfrm>
                    <a:off x="7170514" y="5872106"/>
                    <a:ext cx="162496" cy="169545"/>
                    <a:chOff x="7170514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6748" name="Freeform: Shape 16747">
                      <a:extLst>
                        <a:ext uri="{FF2B5EF4-FFF2-40B4-BE49-F238E27FC236}">
                          <a16:creationId xmlns:a16="http://schemas.microsoft.com/office/drawing/2014/main" id="{FC2ADE1A-B4F0-415F-852D-71BF5E3199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0238" y="5872106"/>
                      <a:ext cx="3048" cy="169545"/>
                    </a:xfrm>
                    <a:custGeom>
                      <a:avLst/>
                      <a:gdLst>
                        <a:gd name="connsiteX0" fmla="*/ 0 w 3048"/>
                        <a:gd name="connsiteY0" fmla="*/ 169545 h 169545"/>
                        <a:gd name="connsiteX1" fmla="*/ 0 w 3048"/>
                        <a:gd name="connsiteY1" fmla="*/ 0 h 169545"/>
                        <a:gd name="connsiteX2" fmla="*/ 3048 w 3048"/>
                        <a:gd name="connsiteY2" fmla="*/ 0 h 169545"/>
                        <a:gd name="connsiteX3" fmla="*/ 3048 w 3048"/>
                        <a:gd name="connsiteY3" fmla="*/ 169545 h 169545"/>
                        <a:gd name="connsiteX4" fmla="*/ 0 w 3048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49" name="Freeform: Shape 16748">
                      <a:extLst>
                        <a:ext uri="{FF2B5EF4-FFF2-40B4-BE49-F238E27FC236}">
                          <a16:creationId xmlns:a16="http://schemas.microsoft.com/office/drawing/2014/main" id="{4321A2A3-5493-4D2B-BBAA-CA080CFA30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0514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750" name="Graphic 1">
                      <a:extLst>
                        <a:ext uri="{FF2B5EF4-FFF2-40B4-BE49-F238E27FC236}">
                          <a16:creationId xmlns:a16="http://schemas.microsoft.com/office/drawing/2014/main" id="{EB65E85E-6E41-4839-A29B-5D78686DA1F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1850" y="5894395"/>
                      <a:ext cx="119920" cy="125063"/>
                      <a:chOff x="7191850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6751" name="Freeform: Shape 16750">
                        <a:extLst>
                          <a:ext uri="{FF2B5EF4-FFF2-40B4-BE49-F238E27FC236}">
                            <a16:creationId xmlns:a16="http://schemas.microsoft.com/office/drawing/2014/main" id="{CB0D612A-55CB-499D-A1C5-82D21CCBFB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4708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10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52" name="Freeform: Shape 16751">
                        <a:extLst>
                          <a:ext uri="{FF2B5EF4-FFF2-40B4-BE49-F238E27FC236}">
                            <a16:creationId xmlns:a16="http://schemas.microsoft.com/office/drawing/2014/main" id="{BB5BD23B-7837-484F-B422-58E5BB2B5E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1850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00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742" name="Graphic 1">
                    <a:extLst>
                      <a:ext uri="{FF2B5EF4-FFF2-40B4-BE49-F238E27FC236}">
                        <a16:creationId xmlns:a16="http://schemas.microsoft.com/office/drawing/2014/main" id="{29951FA2-4EB8-4B70-9A2A-A3173B0327F1}"/>
                      </a:ext>
                    </a:extLst>
                  </p:cNvPr>
                  <p:cNvGrpSpPr/>
                  <p:nvPr/>
                </p:nvGrpSpPr>
                <p:grpSpPr>
                  <a:xfrm>
                    <a:off x="7175658" y="5877440"/>
                    <a:ext cx="152209" cy="158877"/>
                    <a:chOff x="7175658" y="5877440"/>
                    <a:chExt cx="152209" cy="158877"/>
                  </a:xfrm>
                  <a:solidFill>
                    <a:srgbClr val="A1A1A1"/>
                  </a:solidFill>
                </p:grpSpPr>
                <p:sp>
                  <p:nvSpPr>
                    <p:cNvPr id="16743" name="Freeform: Shape 16742">
                      <a:extLst>
                        <a:ext uri="{FF2B5EF4-FFF2-40B4-BE49-F238E27FC236}">
                          <a16:creationId xmlns:a16="http://schemas.microsoft.com/office/drawing/2014/main" id="{AF3C3C4E-D4EC-42D9-B952-6152B77FD3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20616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3 w 62293"/>
                        <a:gd name="connsiteY2" fmla="*/ 1143 h 158877"/>
                        <a:gd name="connsiteX3" fmla="*/ 2762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44" name="Freeform: Shape 16743">
                      <a:extLst>
                        <a:ext uri="{FF2B5EF4-FFF2-40B4-BE49-F238E27FC236}">
                          <a16:creationId xmlns:a16="http://schemas.microsoft.com/office/drawing/2014/main" id="{DE7EC482-BD5E-4C33-B455-416B36223E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5658" y="5924398"/>
                      <a:ext cx="152209" cy="65055"/>
                    </a:xfrm>
                    <a:custGeom>
                      <a:avLst/>
                      <a:gdLst>
                        <a:gd name="connsiteX0" fmla="*/ 0 w 152209"/>
                        <a:gd name="connsiteY0" fmla="*/ 2857 h 65055"/>
                        <a:gd name="connsiteX1" fmla="*/ 1048 w 152209"/>
                        <a:gd name="connsiteY1" fmla="*/ 0 h 65055"/>
                        <a:gd name="connsiteX2" fmla="*/ 152210 w 152209"/>
                        <a:gd name="connsiteY2" fmla="*/ 62103 h 65055"/>
                        <a:gd name="connsiteX3" fmla="*/ 151162 w 152209"/>
                        <a:gd name="connsiteY3" fmla="*/ 65056 h 65055"/>
                        <a:gd name="connsiteX4" fmla="*/ 0 w 152209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210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745" name="Graphic 1">
                      <a:extLst>
                        <a:ext uri="{FF2B5EF4-FFF2-40B4-BE49-F238E27FC236}">
                          <a16:creationId xmlns:a16="http://schemas.microsoft.com/office/drawing/2014/main" id="{5B252C58-AA6D-4717-8885-CD2309C3D4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7467" y="5879440"/>
                      <a:ext cx="148590" cy="154971"/>
                      <a:chOff x="7177467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6746" name="Freeform: Shape 16745">
                        <a:extLst>
                          <a:ext uri="{FF2B5EF4-FFF2-40B4-BE49-F238E27FC236}">
                            <a16:creationId xmlns:a16="http://schemas.microsoft.com/office/drawing/2014/main" id="{E936D23C-2AF3-494B-9D63-0E7431174B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7467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352 w 148590"/>
                          <a:gd name="connsiteY1" fmla="*/ 0 h 74295"/>
                          <a:gd name="connsiteX2" fmla="*/ 148590 w 148590"/>
                          <a:gd name="connsiteY2" fmla="*/ 2762 h 74295"/>
                          <a:gd name="connsiteX3" fmla="*/ 1238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47" name="Freeform: Shape 16746">
                        <a:extLst>
                          <a:ext uri="{FF2B5EF4-FFF2-40B4-BE49-F238E27FC236}">
                            <a16:creationId xmlns:a16="http://schemas.microsoft.com/office/drawing/2014/main" id="{0DAA5B32-8140-461E-AA28-7B27ACD08D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6139" y="5879440"/>
                        <a:ext cx="71247" cy="154971"/>
                      </a:xfrm>
                      <a:custGeom>
                        <a:avLst/>
                        <a:gdLst>
                          <a:gd name="connsiteX0" fmla="*/ 0 w 71247"/>
                          <a:gd name="connsiteY0" fmla="*/ 1238 h 154971"/>
                          <a:gd name="connsiteX1" fmla="*/ 2667 w 71247"/>
                          <a:gd name="connsiteY1" fmla="*/ 0 h 154971"/>
                          <a:gd name="connsiteX2" fmla="*/ 71247 w 71247"/>
                          <a:gd name="connsiteY2" fmla="*/ 153638 h 154971"/>
                          <a:gd name="connsiteX3" fmla="*/ 68580 w 71247"/>
                          <a:gd name="connsiteY3" fmla="*/ 154972 h 154971"/>
                          <a:gd name="connsiteX4" fmla="*/ 0 w 71247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7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617" name="Freeform: Shape 16616">
                  <a:extLst>
                    <a:ext uri="{FF2B5EF4-FFF2-40B4-BE49-F238E27FC236}">
                      <a16:creationId xmlns:a16="http://schemas.microsoft.com/office/drawing/2014/main" id="{B582E2AE-2835-471F-8EF5-FA362589D254}"/>
                    </a:ext>
                  </a:extLst>
                </p:cNvPr>
                <p:cNvSpPr/>
                <p:nvPr/>
              </p:nvSpPr>
              <p:spPr>
                <a:xfrm>
                  <a:off x="7238808" y="5871153"/>
                  <a:ext cx="96202" cy="172402"/>
                </a:xfrm>
                <a:custGeom>
                  <a:avLst/>
                  <a:gdLst>
                    <a:gd name="connsiteX0" fmla="*/ 10002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2 w 96202"/>
                    <a:gd name="connsiteY4" fmla="*/ 172402 h 172402"/>
                    <a:gd name="connsiteX5" fmla="*/ 96203 w 96202"/>
                    <a:gd name="connsiteY5" fmla="*/ 86201 h 172402"/>
                    <a:gd name="connsiteX6" fmla="*/ 10002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2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958" y="166878"/>
                        <a:pt x="0" y="171831"/>
                      </a:cubicBezTo>
                      <a:cubicBezTo>
                        <a:pt x="3239" y="172212"/>
                        <a:pt x="6572" y="172402"/>
                        <a:pt x="10002" y="172402"/>
                      </a:cubicBezTo>
                      <a:cubicBezTo>
                        <a:pt x="57531" y="172402"/>
                        <a:pt x="96203" y="133731"/>
                        <a:pt x="96203" y="86201"/>
                      </a:cubicBezTo>
                      <a:cubicBezTo>
                        <a:pt x="96203" y="38672"/>
                        <a:pt x="57531" y="0"/>
                        <a:pt x="10002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18" name="Freeform: Shape 16617">
                  <a:extLst>
                    <a:ext uri="{FF2B5EF4-FFF2-40B4-BE49-F238E27FC236}">
                      <a16:creationId xmlns:a16="http://schemas.microsoft.com/office/drawing/2014/main" id="{0C4E0A3A-9C83-4DFD-A3AF-097BEBB946F3}"/>
                    </a:ext>
                  </a:extLst>
                </p:cNvPr>
                <p:cNvSpPr/>
                <p:nvPr/>
              </p:nvSpPr>
              <p:spPr>
                <a:xfrm>
                  <a:off x="7156513" y="5866201"/>
                  <a:ext cx="182498" cy="182499"/>
                </a:xfrm>
                <a:custGeom>
                  <a:avLst/>
                  <a:gdLst>
                    <a:gd name="connsiteX0" fmla="*/ 91249 w 182498"/>
                    <a:gd name="connsiteY0" fmla="*/ 0 h 182499"/>
                    <a:gd name="connsiteX1" fmla="*/ 182499 w 182498"/>
                    <a:gd name="connsiteY1" fmla="*/ 91250 h 182499"/>
                    <a:gd name="connsiteX2" fmla="*/ 91249 w 182498"/>
                    <a:gd name="connsiteY2" fmla="*/ 182499 h 182499"/>
                    <a:gd name="connsiteX3" fmla="*/ 0 w 182498"/>
                    <a:gd name="connsiteY3" fmla="*/ 91250 h 182499"/>
                    <a:gd name="connsiteX4" fmla="*/ 91249 w 182498"/>
                    <a:gd name="connsiteY4" fmla="*/ 0 h 182499"/>
                    <a:gd name="connsiteX5" fmla="*/ 91249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49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49 w 182498"/>
                    <a:gd name="connsiteY9" fmla="*/ 9906 h 182499"/>
                    <a:gd name="connsiteX10" fmla="*/ 91249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49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49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0" y="40767"/>
                        <a:pt x="40862" y="0"/>
                        <a:pt x="91249" y="0"/>
                      </a:cubicBezTo>
                      <a:moveTo>
                        <a:pt x="91249" y="9906"/>
                      </a:moveTo>
                      <a:cubicBezTo>
                        <a:pt x="46481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1" y="172403"/>
                        <a:pt x="91249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112" y="9906"/>
                        <a:pt x="91249" y="9906"/>
                      </a:cubicBezTo>
                      <a:lnTo>
                        <a:pt x="91249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619" name="Graphic 1">
                  <a:extLst>
                    <a:ext uri="{FF2B5EF4-FFF2-40B4-BE49-F238E27FC236}">
                      <a16:creationId xmlns:a16="http://schemas.microsoft.com/office/drawing/2014/main" id="{812626F2-345D-4695-AF75-AEF7471EC027}"/>
                    </a:ext>
                  </a:extLst>
                </p:cNvPr>
                <p:cNvGrpSpPr/>
                <p:nvPr/>
              </p:nvGrpSpPr>
              <p:grpSpPr>
                <a:xfrm>
                  <a:off x="7166514" y="5876107"/>
                  <a:ext cx="162496" cy="162591"/>
                  <a:chOff x="7166514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6729" name="Graphic 1">
                    <a:extLst>
                      <a:ext uri="{FF2B5EF4-FFF2-40B4-BE49-F238E27FC236}">
                        <a16:creationId xmlns:a16="http://schemas.microsoft.com/office/drawing/2014/main" id="{44545149-A42A-40D7-A227-C0C0370D4489}"/>
                      </a:ext>
                    </a:extLst>
                  </p:cNvPr>
                  <p:cNvGrpSpPr/>
                  <p:nvPr/>
                </p:nvGrpSpPr>
                <p:grpSpPr>
                  <a:xfrm>
                    <a:off x="7166514" y="5876107"/>
                    <a:ext cx="162496" cy="162591"/>
                    <a:chOff x="7166514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6736" name="Freeform: Shape 16735">
                      <a:extLst>
                        <a:ext uri="{FF2B5EF4-FFF2-40B4-BE49-F238E27FC236}">
                          <a16:creationId xmlns:a16="http://schemas.microsoft.com/office/drawing/2014/main" id="{5BDB2073-8069-4BA5-8B27-EDEF12EE7C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6333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7" name="Freeform: Shape 16736">
                      <a:extLst>
                        <a:ext uri="{FF2B5EF4-FFF2-40B4-BE49-F238E27FC236}">
                          <a16:creationId xmlns:a16="http://schemas.microsoft.com/office/drawing/2014/main" id="{F99F34F9-D9D7-447B-A444-B7B4A91C41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6514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738" name="Graphic 1">
                      <a:extLst>
                        <a:ext uri="{FF2B5EF4-FFF2-40B4-BE49-F238E27FC236}">
                          <a16:creationId xmlns:a16="http://schemas.microsoft.com/office/drawing/2014/main" id="{D3E54B29-0BCF-4CEE-A897-8458ACFE845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7850" y="5897443"/>
                      <a:ext cx="119919" cy="119919"/>
                      <a:chOff x="7187850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6739" name="Freeform: Shape 16738">
                        <a:extLst>
                          <a:ext uri="{FF2B5EF4-FFF2-40B4-BE49-F238E27FC236}">
                            <a16:creationId xmlns:a16="http://schemas.microsoft.com/office/drawing/2014/main" id="{C48928AC-00C8-4BD0-A6C5-920ED6AD8B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0707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40" name="Freeform: Shape 16739">
                        <a:extLst>
                          <a:ext uri="{FF2B5EF4-FFF2-40B4-BE49-F238E27FC236}">
                            <a16:creationId xmlns:a16="http://schemas.microsoft.com/office/drawing/2014/main" id="{71788117-AF32-4AED-8699-BF5CCD8B76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7850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00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730" name="Graphic 1">
                    <a:extLst>
                      <a:ext uri="{FF2B5EF4-FFF2-40B4-BE49-F238E27FC236}">
                        <a16:creationId xmlns:a16="http://schemas.microsoft.com/office/drawing/2014/main" id="{A0AD140C-9D18-425C-9626-B41E4437C6D6}"/>
                      </a:ext>
                    </a:extLst>
                  </p:cNvPr>
                  <p:cNvGrpSpPr/>
                  <p:nvPr/>
                </p:nvGrpSpPr>
                <p:grpSpPr>
                  <a:xfrm>
                    <a:off x="7171657" y="5881250"/>
                    <a:ext cx="152304" cy="152304"/>
                    <a:chOff x="7171657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6731" name="Freeform: Shape 16730">
                      <a:extLst>
                        <a:ext uri="{FF2B5EF4-FFF2-40B4-BE49-F238E27FC236}">
                          <a16:creationId xmlns:a16="http://schemas.microsoft.com/office/drawing/2014/main" id="{689B8E63-C659-4B62-9064-C330853F1B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16615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3 w 62293"/>
                        <a:gd name="connsiteY2" fmla="*/ 1143 h 152304"/>
                        <a:gd name="connsiteX3" fmla="*/ 2762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2" name="Freeform: Shape 16731">
                      <a:extLst>
                        <a:ext uri="{FF2B5EF4-FFF2-40B4-BE49-F238E27FC236}">
                          <a16:creationId xmlns:a16="http://schemas.microsoft.com/office/drawing/2014/main" id="{2631DE8F-0F66-4C1C-9F92-8299E56522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1657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733" name="Graphic 1">
                      <a:extLst>
                        <a:ext uri="{FF2B5EF4-FFF2-40B4-BE49-F238E27FC236}">
                          <a16:creationId xmlns:a16="http://schemas.microsoft.com/office/drawing/2014/main" id="{59FF7F62-A4DC-40A6-8611-4DA8D5F8A6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3467" y="5883155"/>
                      <a:ext cx="148589" cy="148494"/>
                      <a:chOff x="7173467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6734" name="Freeform: Shape 16733">
                        <a:extLst>
                          <a:ext uri="{FF2B5EF4-FFF2-40B4-BE49-F238E27FC236}">
                            <a16:creationId xmlns:a16="http://schemas.microsoft.com/office/drawing/2014/main" id="{F5665831-496C-4EEC-A7BD-C3BC0534FB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3467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2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334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2" y="0"/>
                            </a:lnTo>
                            <a:lnTo>
                              <a:pt x="148590" y="2667"/>
                            </a:lnTo>
                            <a:lnTo>
                              <a:pt x="1334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35" name="Freeform: Shape 16734">
                        <a:extLst>
                          <a:ext uri="{FF2B5EF4-FFF2-40B4-BE49-F238E27FC236}">
                            <a16:creationId xmlns:a16="http://schemas.microsoft.com/office/drawing/2014/main" id="{DD8D0613-997F-43AB-92EF-F648C1C4F3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2138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667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342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620" name="Freeform: Shape 16619">
                  <a:extLst>
                    <a:ext uri="{FF2B5EF4-FFF2-40B4-BE49-F238E27FC236}">
                      <a16:creationId xmlns:a16="http://schemas.microsoft.com/office/drawing/2014/main" id="{682E9F4F-D8C3-4F47-AD6B-4C4934713484}"/>
                    </a:ext>
                  </a:extLst>
                </p:cNvPr>
                <p:cNvSpPr/>
                <p:nvPr/>
              </p:nvSpPr>
              <p:spPr>
                <a:xfrm>
                  <a:off x="7233284" y="5942877"/>
                  <a:ext cx="28955" cy="28956"/>
                </a:xfrm>
                <a:custGeom>
                  <a:avLst/>
                  <a:gdLst>
                    <a:gd name="connsiteX0" fmla="*/ 14478 w 28955"/>
                    <a:gd name="connsiteY0" fmla="*/ 28956 h 28956"/>
                    <a:gd name="connsiteX1" fmla="*/ 0 w 28955"/>
                    <a:gd name="connsiteY1" fmla="*/ 14478 h 28956"/>
                    <a:gd name="connsiteX2" fmla="*/ 14478 w 28955"/>
                    <a:gd name="connsiteY2" fmla="*/ 0 h 28956"/>
                    <a:gd name="connsiteX3" fmla="*/ 28956 w 28955"/>
                    <a:gd name="connsiteY3" fmla="*/ 14478 h 28956"/>
                    <a:gd name="connsiteX4" fmla="*/ 14478 w 28955"/>
                    <a:gd name="connsiteY4" fmla="*/ 28956 h 28956"/>
                    <a:gd name="connsiteX5" fmla="*/ 14478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21" name="Freeform: Shape 16620">
                  <a:extLst>
                    <a:ext uri="{FF2B5EF4-FFF2-40B4-BE49-F238E27FC236}">
                      <a16:creationId xmlns:a16="http://schemas.microsoft.com/office/drawing/2014/main" id="{CD649F2B-9127-429A-9C48-1CDA7BF50BDF}"/>
                    </a:ext>
                  </a:extLst>
                </p:cNvPr>
                <p:cNvSpPr/>
                <p:nvPr/>
              </p:nvSpPr>
              <p:spPr>
                <a:xfrm>
                  <a:off x="7356919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622" name="Graphic 1">
                  <a:extLst>
                    <a:ext uri="{FF2B5EF4-FFF2-40B4-BE49-F238E27FC236}">
                      <a16:creationId xmlns:a16="http://schemas.microsoft.com/office/drawing/2014/main" id="{DE8FF044-BB71-4EF6-9087-ACF83064BEBC}"/>
                    </a:ext>
                  </a:extLst>
                </p:cNvPr>
                <p:cNvGrpSpPr/>
                <p:nvPr/>
              </p:nvGrpSpPr>
              <p:grpSpPr>
                <a:xfrm>
                  <a:off x="7367015" y="5881250"/>
                  <a:ext cx="152304" cy="152304"/>
                  <a:chOff x="7367015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6724" name="Freeform: Shape 16723">
                    <a:extLst>
                      <a:ext uri="{FF2B5EF4-FFF2-40B4-BE49-F238E27FC236}">
                        <a16:creationId xmlns:a16="http://schemas.microsoft.com/office/drawing/2014/main" id="{13D613B2-19B9-44AC-B167-350C2D4EE459}"/>
                      </a:ext>
                    </a:extLst>
                  </p:cNvPr>
                  <p:cNvSpPr/>
                  <p:nvPr/>
                </p:nvSpPr>
                <p:spPr>
                  <a:xfrm>
                    <a:off x="7411973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3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25" name="Freeform: Shape 16724">
                    <a:extLst>
                      <a:ext uri="{FF2B5EF4-FFF2-40B4-BE49-F238E27FC236}">
                        <a16:creationId xmlns:a16="http://schemas.microsoft.com/office/drawing/2014/main" id="{D11B071F-2766-449A-982E-756C9B90499C}"/>
                      </a:ext>
                    </a:extLst>
                  </p:cNvPr>
                  <p:cNvSpPr/>
                  <p:nvPr/>
                </p:nvSpPr>
                <p:spPr>
                  <a:xfrm>
                    <a:off x="7367015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726" name="Graphic 1">
                    <a:extLst>
                      <a:ext uri="{FF2B5EF4-FFF2-40B4-BE49-F238E27FC236}">
                        <a16:creationId xmlns:a16="http://schemas.microsoft.com/office/drawing/2014/main" id="{362BA8B1-CBE8-454D-8D29-5457162393CE}"/>
                      </a:ext>
                    </a:extLst>
                  </p:cNvPr>
                  <p:cNvGrpSpPr/>
                  <p:nvPr/>
                </p:nvGrpSpPr>
                <p:grpSpPr>
                  <a:xfrm>
                    <a:off x="7368825" y="5883155"/>
                    <a:ext cx="148589" cy="148494"/>
                    <a:chOff x="7368825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6727" name="Freeform: Shape 16726">
                      <a:extLst>
                        <a:ext uri="{FF2B5EF4-FFF2-40B4-BE49-F238E27FC236}">
                          <a16:creationId xmlns:a16="http://schemas.microsoft.com/office/drawing/2014/main" id="{C87B27FB-E1C1-4D2D-A195-1834AD1C72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8825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8" name="Freeform: Shape 16727">
                      <a:extLst>
                        <a:ext uri="{FF2B5EF4-FFF2-40B4-BE49-F238E27FC236}">
                          <a16:creationId xmlns:a16="http://schemas.microsoft.com/office/drawing/2014/main" id="{4E34BC3E-BB53-4AF6-9EF9-F378F41AC1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7496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7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580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623" name="Graphic 1">
                  <a:extLst>
                    <a:ext uri="{FF2B5EF4-FFF2-40B4-BE49-F238E27FC236}">
                      <a16:creationId xmlns:a16="http://schemas.microsoft.com/office/drawing/2014/main" id="{1B32EA0B-F239-4107-B7EF-B87EA28B2E71}"/>
                    </a:ext>
                  </a:extLst>
                </p:cNvPr>
                <p:cNvGrpSpPr/>
                <p:nvPr/>
              </p:nvGrpSpPr>
              <p:grpSpPr>
                <a:xfrm>
                  <a:off x="7365872" y="5872106"/>
                  <a:ext cx="162496" cy="169545"/>
                  <a:chOff x="7365872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6712" name="Graphic 1">
                    <a:extLst>
                      <a:ext uri="{FF2B5EF4-FFF2-40B4-BE49-F238E27FC236}">
                        <a16:creationId xmlns:a16="http://schemas.microsoft.com/office/drawing/2014/main" id="{F8CFC1C7-8961-41EF-9CE8-FEC357C88F78}"/>
                      </a:ext>
                    </a:extLst>
                  </p:cNvPr>
                  <p:cNvGrpSpPr/>
                  <p:nvPr/>
                </p:nvGrpSpPr>
                <p:grpSpPr>
                  <a:xfrm>
                    <a:off x="7365872" y="5872106"/>
                    <a:ext cx="162496" cy="169545"/>
                    <a:chOff x="7365872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6719" name="Freeform: Shape 16718">
                      <a:extLst>
                        <a:ext uri="{FF2B5EF4-FFF2-40B4-BE49-F238E27FC236}">
                          <a16:creationId xmlns:a16="http://schemas.microsoft.com/office/drawing/2014/main" id="{1212DFB1-3FD9-4DEC-B779-2FC0B8D7AD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5596" y="5872106"/>
                      <a:ext cx="3048" cy="169545"/>
                    </a:xfrm>
                    <a:custGeom>
                      <a:avLst/>
                      <a:gdLst>
                        <a:gd name="connsiteX0" fmla="*/ 0 w 3048"/>
                        <a:gd name="connsiteY0" fmla="*/ 169545 h 169545"/>
                        <a:gd name="connsiteX1" fmla="*/ 0 w 3048"/>
                        <a:gd name="connsiteY1" fmla="*/ 0 h 169545"/>
                        <a:gd name="connsiteX2" fmla="*/ 3048 w 3048"/>
                        <a:gd name="connsiteY2" fmla="*/ 0 h 169545"/>
                        <a:gd name="connsiteX3" fmla="*/ 3048 w 3048"/>
                        <a:gd name="connsiteY3" fmla="*/ 169545 h 169545"/>
                        <a:gd name="connsiteX4" fmla="*/ 0 w 3048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0" name="Freeform: Shape 16719">
                      <a:extLst>
                        <a:ext uri="{FF2B5EF4-FFF2-40B4-BE49-F238E27FC236}">
                          <a16:creationId xmlns:a16="http://schemas.microsoft.com/office/drawing/2014/main" id="{514FD96E-83A7-4CE6-BD63-93F393B19E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5872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721" name="Graphic 1">
                      <a:extLst>
                        <a:ext uri="{FF2B5EF4-FFF2-40B4-BE49-F238E27FC236}">
                          <a16:creationId xmlns:a16="http://schemas.microsoft.com/office/drawing/2014/main" id="{71F37488-F4E9-448B-BDFD-5C34F0937F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7208" y="5894395"/>
                      <a:ext cx="119824" cy="125063"/>
                      <a:chOff x="7387208" y="5894395"/>
                      <a:chExt cx="119824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6722" name="Freeform: Shape 16721">
                        <a:extLst>
                          <a:ext uri="{FF2B5EF4-FFF2-40B4-BE49-F238E27FC236}">
                            <a16:creationId xmlns:a16="http://schemas.microsoft.com/office/drawing/2014/main" id="{B2330F84-A336-46B9-A651-DE37F8CC32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90065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10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23" name="Freeform: Shape 16722">
                        <a:extLst>
                          <a:ext uri="{FF2B5EF4-FFF2-40B4-BE49-F238E27FC236}">
                            <a16:creationId xmlns:a16="http://schemas.microsoft.com/office/drawing/2014/main" id="{A05D3FE8-47EE-4CA9-B3DF-AB1B17A566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87208" y="5897443"/>
                        <a:ext cx="119824" cy="118967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8967"/>
                          <a:gd name="connsiteX1" fmla="*/ 2000 w 119824"/>
                          <a:gd name="connsiteY1" fmla="*/ 0 h 118967"/>
                          <a:gd name="connsiteX2" fmla="*/ 119825 w 119824"/>
                          <a:gd name="connsiteY2" fmla="*/ 116681 h 118967"/>
                          <a:gd name="connsiteX3" fmla="*/ 117824 w 119824"/>
                          <a:gd name="connsiteY3" fmla="*/ 118967 h 118967"/>
                          <a:gd name="connsiteX4" fmla="*/ 0 w 119824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5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713" name="Graphic 1">
                    <a:extLst>
                      <a:ext uri="{FF2B5EF4-FFF2-40B4-BE49-F238E27FC236}">
                        <a16:creationId xmlns:a16="http://schemas.microsoft.com/office/drawing/2014/main" id="{81473A9E-0B1A-4EDA-9216-D546C1F68E67}"/>
                      </a:ext>
                    </a:extLst>
                  </p:cNvPr>
                  <p:cNvGrpSpPr/>
                  <p:nvPr/>
                </p:nvGrpSpPr>
                <p:grpSpPr>
                  <a:xfrm>
                    <a:off x="7370920" y="5877440"/>
                    <a:ext cx="152305" cy="158877"/>
                    <a:chOff x="7370920" y="5877440"/>
                    <a:chExt cx="152305" cy="158877"/>
                  </a:xfrm>
                  <a:solidFill>
                    <a:srgbClr val="A1A1A1"/>
                  </a:solidFill>
                </p:grpSpPr>
                <p:sp>
                  <p:nvSpPr>
                    <p:cNvPr id="16714" name="Freeform: Shape 16713">
                      <a:extLst>
                        <a:ext uri="{FF2B5EF4-FFF2-40B4-BE49-F238E27FC236}">
                          <a16:creationId xmlns:a16="http://schemas.microsoft.com/office/drawing/2014/main" id="{274F8914-8183-4B73-9D03-CBEB2B41EB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5974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3 w 62293"/>
                        <a:gd name="connsiteY2" fmla="*/ 1143 h 158877"/>
                        <a:gd name="connsiteX3" fmla="*/ 2762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15" name="Freeform: Shape 16714">
                      <a:extLst>
                        <a:ext uri="{FF2B5EF4-FFF2-40B4-BE49-F238E27FC236}">
                          <a16:creationId xmlns:a16="http://schemas.microsoft.com/office/drawing/2014/main" id="{EB43CC82-8FD1-4EF4-BD85-6502563764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0920" y="5924398"/>
                      <a:ext cx="152305" cy="65055"/>
                    </a:xfrm>
                    <a:custGeom>
                      <a:avLst/>
                      <a:gdLst>
                        <a:gd name="connsiteX0" fmla="*/ 0 w 152305"/>
                        <a:gd name="connsiteY0" fmla="*/ 2857 h 65055"/>
                        <a:gd name="connsiteX1" fmla="*/ 1143 w 152305"/>
                        <a:gd name="connsiteY1" fmla="*/ 0 h 65055"/>
                        <a:gd name="connsiteX2" fmla="*/ 152305 w 152305"/>
                        <a:gd name="connsiteY2" fmla="*/ 62103 h 65055"/>
                        <a:gd name="connsiteX3" fmla="*/ 151257 w 152305"/>
                        <a:gd name="connsiteY3" fmla="*/ 65056 h 65055"/>
                        <a:gd name="connsiteX4" fmla="*/ 0 w 152305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5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716" name="Graphic 1">
                      <a:extLst>
                        <a:ext uri="{FF2B5EF4-FFF2-40B4-BE49-F238E27FC236}">
                          <a16:creationId xmlns:a16="http://schemas.microsoft.com/office/drawing/2014/main" id="{E9F835AC-1BA5-4328-A576-6DD8566D4F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72825" y="5879440"/>
                      <a:ext cx="148590" cy="154971"/>
                      <a:chOff x="7372825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6717" name="Freeform: Shape 16716">
                        <a:extLst>
                          <a:ext uri="{FF2B5EF4-FFF2-40B4-BE49-F238E27FC236}">
                            <a16:creationId xmlns:a16="http://schemas.microsoft.com/office/drawing/2014/main" id="{338A7423-A047-44F6-8059-130E33365A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72825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352 w 148590"/>
                          <a:gd name="connsiteY1" fmla="*/ 0 h 74295"/>
                          <a:gd name="connsiteX2" fmla="*/ 148590 w 148590"/>
                          <a:gd name="connsiteY2" fmla="*/ 2762 h 74295"/>
                          <a:gd name="connsiteX3" fmla="*/ 1238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18" name="Freeform: Shape 16717">
                        <a:extLst>
                          <a:ext uri="{FF2B5EF4-FFF2-40B4-BE49-F238E27FC236}">
                            <a16:creationId xmlns:a16="http://schemas.microsoft.com/office/drawing/2014/main" id="{7B697182-589C-4559-A85D-055569638D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11497" y="5879440"/>
                        <a:ext cx="71247" cy="154971"/>
                      </a:xfrm>
                      <a:custGeom>
                        <a:avLst/>
                        <a:gdLst>
                          <a:gd name="connsiteX0" fmla="*/ 0 w 71247"/>
                          <a:gd name="connsiteY0" fmla="*/ 1238 h 154971"/>
                          <a:gd name="connsiteX1" fmla="*/ 2667 w 71247"/>
                          <a:gd name="connsiteY1" fmla="*/ 0 h 154971"/>
                          <a:gd name="connsiteX2" fmla="*/ 71247 w 71247"/>
                          <a:gd name="connsiteY2" fmla="*/ 153638 h 154971"/>
                          <a:gd name="connsiteX3" fmla="*/ 68580 w 71247"/>
                          <a:gd name="connsiteY3" fmla="*/ 154972 h 154971"/>
                          <a:gd name="connsiteX4" fmla="*/ 0 w 71247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7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624" name="Freeform: Shape 16623">
                  <a:extLst>
                    <a:ext uri="{FF2B5EF4-FFF2-40B4-BE49-F238E27FC236}">
                      <a16:creationId xmlns:a16="http://schemas.microsoft.com/office/drawing/2014/main" id="{3308277D-F8F3-499E-A99A-3A571F277C1F}"/>
                    </a:ext>
                  </a:extLst>
                </p:cNvPr>
                <p:cNvSpPr/>
                <p:nvPr/>
              </p:nvSpPr>
              <p:spPr>
                <a:xfrm>
                  <a:off x="7434166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3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572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9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3" y="133731"/>
                        <a:pt x="96203" y="86201"/>
                      </a:cubicBezTo>
                      <a:cubicBezTo>
                        <a:pt x="96203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25" name="Freeform: Shape 16624">
                  <a:extLst>
                    <a:ext uri="{FF2B5EF4-FFF2-40B4-BE49-F238E27FC236}">
                      <a16:creationId xmlns:a16="http://schemas.microsoft.com/office/drawing/2014/main" id="{E985A2FB-7259-47C2-B2D5-7A629EA96568}"/>
                    </a:ext>
                  </a:extLst>
                </p:cNvPr>
                <p:cNvSpPr/>
                <p:nvPr/>
              </p:nvSpPr>
              <p:spPr>
                <a:xfrm>
                  <a:off x="7351870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626" name="Graphic 1">
                  <a:extLst>
                    <a:ext uri="{FF2B5EF4-FFF2-40B4-BE49-F238E27FC236}">
                      <a16:creationId xmlns:a16="http://schemas.microsoft.com/office/drawing/2014/main" id="{43C01955-7500-42B2-B7D3-8277EC4F1E54}"/>
                    </a:ext>
                  </a:extLst>
                </p:cNvPr>
                <p:cNvGrpSpPr/>
                <p:nvPr/>
              </p:nvGrpSpPr>
              <p:grpSpPr>
                <a:xfrm>
                  <a:off x="7361872" y="5876107"/>
                  <a:ext cx="162496" cy="162591"/>
                  <a:chOff x="7361872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6700" name="Graphic 1">
                    <a:extLst>
                      <a:ext uri="{FF2B5EF4-FFF2-40B4-BE49-F238E27FC236}">
                        <a16:creationId xmlns:a16="http://schemas.microsoft.com/office/drawing/2014/main" id="{DA69613C-6CC0-426C-A422-3843BFB76BD0}"/>
                      </a:ext>
                    </a:extLst>
                  </p:cNvPr>
                  <p:cNvGrpSpPr/>
                  <p:nvPr/>
                </p:nvGrpSpPr>
                <p:grpSpPr>
                  <a:xfrm>
                    <a:off x="7361872" y="5876107"/>
                    <a:ext cx="162496" cy="162591"/>
                    <a:chOff x="7361872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6707" name="Freeform: Shape 16706">
                      <a:extLst>
                        <a:ext uri="{FF2B5EF4-FFF2-40B4-BE49-F238E27FC236}">
                          <a16:creationId xmlns:a16="http://schemas.microsoft.com/office/drawing/2014/main" id="{76763178-7392-4FDB-AD34-072B0DF3A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1596" y="5876107"/>
                      <a:ext cx="3048" cy="162591"/>
                    </a:xfrm>
                    <a:custGeom>
                      <a:avLst/>
                      <a:gdLst>
                        <a:gd name="connsiteX0" fmla="*/ 0 w 3048"/>
                        <a:gd name="connsiteY0" fmla="*/ 162592 h 162591"/>
                        <a:gd name="connsiteX1" fmla="*/ 0 w 3048"/>
                        <a:gd name="connsiteY1" fmla="*/ 0 h 162591"/>
                        <a:gd name="connsiteX2" fmla="*/ 3048 w 3048"/>
                        <a:gd name="connsiteY2" fmla="*/ 0 h 162591"/>
                        <a:gd name="connsiteX3" fmla="*/ 3048 w 3048"/>
                        <a:gd name="connsiteY3" fmla="*/ 162592 h 162591"/>
                        <a:gd name="connsiteX4" fmla="*/ 0 w 3048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08" name="Freeform: Shape 16707">
                      <a:extLst>
                        <a:ext uri="{FF2B5EF4-FFF2-40B4-BE49-F238E27FC236}">
                          <a16:creationId xmlns:a16="http://schemas.microsoft.com/office/drawing/2014/main" id="{1D7AFB99-D78F-41EA-A24A-1D45043A6E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709" name="Graphic 1">
                      <a:extLst>
                        <a:ext uri="{FF2B5EF4-FFF2-40B4-BE49-F238E27FC236}">
                          <a16:creationId xmlns:a16="http://schemas.microsoft.com/office/drawing/2014/main" id="{4D6E6575-5AC7-4F03-8E7B-D5A7108F06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3208" y="5897443"/>
                      <a:ext cx="119824" cy="119919"/>
                      <a:chOff x="7383208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6710" name="Freeform: Shape 16709">
                        <a:extLst>
                          <a:ext uri="{FF2B5EF4-FFF2-40B4-BE49-F238E27FC236}">
                            <a16:creationId xmlns:a16="http://schemas.microsoft.com/office/drawing/2014/main" id="{CD9FFEEB-962F-4470-8840-7325824EF6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86065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11" name="Freeform: Shape 16710">
                        <a:extLst>
                          <a:ext uri="{FF2B5EF4-FFF2-40B4-BE49-F238E27FC236}">
                            <a16:creationId xmlns:a16="http://schemas.microsoft.com/office/drawing/2014/main" id="{BED5CB42-DA60-46C0-968E-84BA2E69CA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83208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701" name="Graphic 1">
                    <a:extLst>
                      <a:ext uri="{FF2B5EF4-FFF2-40B4-BE49-F238E27FC236}">
                        <a16:creationId xmlns:a16="http://schemas.microsoft.com/office/drawing/2014/main" id="{7FE7AD03-3434-4A74-B3E6-377925908F56}"/>
                      </a:ext>
                    </a:extLst>
                  </p:cNvPr>
                  <p:cNvGrpSpPr/>
                  <p:nvPr/>
                </p:nvGrpSpPr>
                <p:grpSpPr>
                  <a:xfrm>
                    <a:off x="7367015" y="5881250"/>
                    <a:ext cx="152304" cy="152304"/>
                    <a:chOff x="7367015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6702" name="Freeform: Shape 16701">
                      <a:extLst>
                        <a:ext uri="{FF2B5EF4-FFF2-40B4-BE49-F238E27FC236}">
                          <a16:creationId xmlns:a16="http://schemas.microsoft.com/office/drawing/2014/main" id="{D2F898EA-DAEC-40D0-8266-E64D874A1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1973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763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03" name="Freeform: Shape 16702">
                      <a:extLst>
                        <a:ext uri="{FF2B5EF4-FFF2-40B4-BE49-F238E27FC236}">
                          <a16:creationId xmlns:a16="http://schemas.microsoft.com/office/drawing/2014/main" id="{F61FD006-4667-4BD2-8320-C90036A82C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7015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704" name="Graphic 1">
                      <a:extLst>
                        <a:ext uri="{FF2B5EF4-FFF2-40B4-BE49-F238E27FC236}">
                          <a16:creationId xmlns:a16="http://schemas.microsoft.com/office/drawing/2014/main" id="{E014C8F2-6AD4-4906-A8AD-F9724D1BAE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68825" y="5883155"/>
                      <a:ext cx="148589" cy="148494"/>
                      <a:chOff x="7368825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6705" name="Freeform: Shape 16704">
                        <a:extLst>
                          <a:ext uri="{FF2B5EF4-FFF2-40B4-BE49-F238E27FC236}">
                            <a16:creationId xmlns:a16="http://schemas.microsoft.com/office/drawing/2014/main" id="{4C7A7688-5C0F-4F6D-935D-E0556A547E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68825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06" name="Freeform: Shape 16705">
                        <a:extLst>
                          <a:ext uri="{FF2B5EF4-FFF2-40B4-BE49-F238E27FC236}">
                            <a16:creationId xmlns:a16="http://schemas.microsoft.com/office/drawing/2014/main" id="{F2D81080-7979-4C9C-9B7A-1B794CA0F1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07496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7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580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627" name="Freeform: Shape 16626">
                  <a:extLst>
                    <a:ext uri="{FF2B5EF4-FFF2-40B4-BE49-F238E27FC236}">
                      <a16:creationId xmlns:a16="http://schemas.microsoft.com/office/drawing/2014/main" id="{95F9C7CA-5CC9-482F-AB0C-8D44E9A21A6E}"/>
                    </a:ext>
                  </a:extLst>
                </p:cNvPr>
                <p:cNvSpPr/>
                <p:nvPr/>
              </p:nvSpPr>
              <p:spPr>
                <a:xfrm>
                  <a:off x="7428641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8" y="28956"/>
                        <a:pt x="0" y="22479"/>
                        <a:pt x="0" y="14478"/>
                      </a:cubicBezTo>
                      <a:cubicBezTo>
                        <a:pt x="0" y="6477"/>
                        <a:pt x="6478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28" name="Freeform: Shape 16627">
                  <a:extLst>
                    <a:ext uri="{FF2B5EF4-FFF2-40B4-BE49-F238E27FC236}">
                      <a16:creationId xmlns:a16="http://schemas.microsoft.com/office/drawing/2014/main" id="{B0C09107-873B-4399-B8C7-ED666568ECD0}"/>
                    </a:ext>
                  </a:extLst>
                </p:cNvPr>
                <p:cNvSpPr/>
                <p:nvPr/>
              </p:nvSpPr>
              <p:spPr>
                <a:xfrm>
                  <a:off x="7655337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629" name="Graphic 1">
                  <a:extLst>
                    <a:ext uri="{FF2B5EF4-FFF2-40B4-BE49-F238E27FC236}">
                      <a16:creationId xmlns:a16="http://schemas.microsoft.com/office/drawing/2014/main" id="{C7D7318E-A398-45DB-979A-20F9AC49CC6A}"/>
                    </a:ext>
                  </a:extLst>
                </p:cNvPr>
                <p:cNvGrpSpPr/>
                <p:nvPr/>
              </p:nvGrpSpPr>
              <p:grpSpPr>
                <a:xfrm>
                  <a:off x="7665338" y="5881250"/>
                  <a:ext cx="152304" cy="152304"/>
                  <a:chOff x="7665338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6695" name="Freeform: Shape 16694">
                    <a:extLst>
                      <a:ext uri="{FF2B5EF4-FFF2-40B4-BE49-F238E27FC236}">
                        <a16:creationId xmlns:a16="http://schemas.microsoft.com/office/drawing/2014/main" id="{416130FD-5781-4E6C-998C-329ADB05064B}"/>
                      </a:ext>
                    </a:extLst>
                  </p:cNvPr>
                  <p:cNvSpPr/>
                  <p:nvPr/>
                </p:nvSpPr>
                <p:spPr>
                  <a:xfrm>
                    <a:off x="7710391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3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6" name="Freeform: Shape 16695">
                    <a:extLst>
                      <a:ext uri="{FF2B5EF4-FFF2-40B4-BE49-F238E27FC236}">
                        <a16:creationId xmlns:a16="http://schemas.microsoft.com/office/drawing/2014/main" id="{88B313A9-CB21-498B-8D83-4E17D28AD947}"/>
                      </a:ext>
                    </a:extLst>
                  </p:cNvPr>
                  <p:cNvSpPr/>
                  <p:nvPr/>
                </p:nvSpPr>
                <p:spPr>
                  <a:xfrm>
                    <a:off x="7665338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697" name="Graphic 1">
                    <a:extLst>
                      <a:ext uri="{FF2B5EF4-FFF2-40B4-BE49-F238E27FC236}">
                        <a16:creationId xmlns:a16="http://schemas.microsoft.com/office/drawing/2014/main" id="{55B29CCE-361F-4428-89DA-C692FACFEBF3}"/>
                      </a:ext>
                    </a:extLst>
                  </p:cNvPr>
                  <p:cNvGrpSpPr/>
                  <p:nvPr/>
                </p:nvGrpSpPr>
                <p:grpSpPr>
                  <a:xfrm>
                    <a:off x="7667243" y="5883155"/>
                    <a:ext cx="148589" cy="148494"/>
                    <a:chOff x="7667243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6698" name="Freeform: Shape 16697">
                      <a:extLst>
                        <a:ext uri="{FF2B5EF4-FFF2-40B4-BE49-F238E27FC236}">
                          <a16:creationId xmlns:a16="http://schemas.microsoft.com/office/drawing/2014/main" id="{138A07BF-7A4E-4D68-8BA8-FB3930FE49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7243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256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99" name="Freeform: Shape 16698">
                      <a:extLst>
                        <a:ext uri="{FF2B5EF4-FFF2-40B4-BE49-F238E27FC236}">
                          <a16:creationId xmlns:a16="http://schemas.microsoft.com/office/drawing/2014/main" id="{12D10D9E-5557-4D7A-81C3-8211BF340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05819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630" name="Graphic 1">
                  <a:extLst>
                    <a:ext uri="{FF2B5EF4-FFF2-40B4-BE49-F238E27FC236}">
                      <a16:creationId xmlns:a16="http://schemas.microsoft.com/office/drawing/2014/main" id="{AA0F58E4-8320-4FBD-B51E-A99C6B11DADE}"/>
                    </a:ext>
                  </a:extLst>
                </p:cNvPr>
                <p:cNvGrpSpPr/>
                <p:nvPr/>
              </p:nvGrpSpPr>
              <p:grpSpPr>
                <a:xfrm>
                  <a:off x="7664290" y="5872106"/>
                  <a:ext cx="162496" cy="169545"/>
                  <a:chOff x="7664290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6683" name="Graphic 1">
                    <a:extLst>
                      <a:ext uri="{FF2B5EF4-FFF2-40B4-BE49-F238E27FC236}">
                        <a16:creationId xmlns:a16="http://schemas.microsoft.com/office/drawing/2014/main" id="{EFB15292-E889-4E43-8252-FD26E4C6F08E}"/>
                      </a:ext>
                    </a:extLst>
                  </p:cNvPr>
                  <p:cNvGrpSpPr/>
                  <p:nvPr/>
                </p:nvGrpSpPr>
                <p:grpSpPr>
                  <a:xfrm>
                    <a:off x="7664290" y="5872106"/>
                    <a:ext cx="162496" cy="169545"/>
                    <a:chOff x="7664290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6690" name="Freeform: Shape 16689">
                      <a:extLst>
                        <a:ext uri="{FF2B5EF4-FFF2-40B4-BE49-F238E27FC236}">
                          <a16:creationId xmlns:a16="http://schemas.microsoft.com/office/drawing/2014/main" id="{E3863AF9-0765-4A6E-B691-C8B79CEEDD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44015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91" name="Freeform: Shape 16690">
                      <a:extLst>
                        <a:ext uri="{FF2B5EF4-FFF2-40B4-BE49-F238E27FC236}">
                          <a16:creationId xmlns:a16="http://schemas.microsoft.com/office/drawing/2014/main" id="{0E46D348-698C-42F6-BE3E-6169A4A83E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290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692" name="Graphic 1">
                      <a:extLst>
                        <a:ext uri="{FF2B5EF4-FFF2-40B4-BE49-F238E27FC236}">
                          <a16:creationId xmlns:a16="http://schemas.microsoft.com/office/drawing/2014/main" id="{B2C7D635-5C27-481A-8408-C29D0FD993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85531" y="5894395"/>
                      <a:ext cx="119919" cy="125063"/>
                      <a:chOff x="7685531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6693" name="Freeform: Shape 16692">
                        <a:extLst>
                          <a:ext uri="{FF2B5EF4-FFF2-40B4-BE49-F238E27FC236}">
                            <a16:creationId xmlns:a16="http://schemas.microsoft.com/office/drawing/2014/main" id="{A26F341F-4A1F-432D-ACD9-2FA38203E9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88484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095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095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94" name="Freeform: Shape 16693">
                        <a:extLst>
                          <a:ext uri="{FF2B5EF4-FFF2-40B4-BE49-F238E27FC236}">
                            <a16:creationId xmlns:a16="http://schemas.microsoft.com/office/drawing/2014/main" id="{001EACA4-D00F-4774-95C3-F153EA014E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85531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95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684" name="Graphic 1">
                    <a:extLst>
                      <a:ext uri="{FF2B5EF4-FFF2-40B4-BE49-F238E27FC236}">
                        <a16:creationId xmlns:a16="http://schemas.microsoft.com/office/drawing/2014/main" id="{60BB89B0-3F88-4B95-9C4A-5B1F0175D797}"/>
                      </a:ext>
                    </a:extLst>
                  </p:cNvPr>
                  <p:cNvGrpSpPr/>
                  <p:nvPr/>
                </p:nvGrpSpPr>
                <p:grpSpPr>
                  <a:xfrm>
                    <a:off x="7669338" y="5877440"/>
                    <a:ext cx="152304" cy="158877"/>
                    <a:chOff x="7669338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6685" name="Freeform: Shape 16684">
                      <a:extLst>
                        <a:ext uri="{FF2B5EF4-FFF2-40B4-BE49-F238E27FC236}">
                          <a16:creationId xmlns:a16="http://schemas.microsoft.com/office/drawing/2014/main" id="{46457E7F-7D80-4F89-860E-593E7BC766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14297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626 w 62388"/>
                        <a:gd name="connsiteY1" fmla="*/ 0 h 158877"/>
                        <a:gd name="connsiteX2" fmla="*/ 62389 w 62388"/>
                        <a:gd name="connsiteY2" fmla="*/ 1143 h 158877"/>
                        <a:gd name="connsiteX3" fmla="*/ 2857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626" y="0"/>
                          </a:lnTo>
                          <a:lnTo>
                            <a:pt x="62389" y="1143"/>
                          </a:lnTo>
                          <a:lnTo>
                            <a:pt x="2857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86" name="Freeform: Shape 16685">
                      <a:extLst>
                        <a:ext uri="{FF2B5EF4-FFF2-40B4-BE49-F238E27FC236}">
                          <a16:creationId xmlns:a16="http://schemas.microsoft.com/office/drawing/2014/main" id="{7A455186-7E3F-490F-80B6-DD863881F3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9338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257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687" name="Graphic 1">
                      <a:extLst>
                        <a:ext uri="{FF2B5EF4-FFF2-40B4-BE49-F238E27FC236}">
                          <a16:creationId xmlns:a16="http://schemas.microsoft.com/office/drawing/2014/main" id="{18905912-5473-440A-8FA6-69857D3DFD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71244" y="5879440"/>
                      <a:ext cx="148589" cy="154971"/>
                      <a:chOff x="7671244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6688" name="Freeform: Shape 16687">
                        <a:extLst>
                          <a:ext uri="{FF2B5EF4-FFF2-40B4-BE49-F238E27FC236}">
                            <a16:creationId xmlns:a16="http://schemas.microsoft.com/office/drawing/2014/main" id="{AEB9BAEB-429C-4D23-A277-DA5B7DB0E0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71244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257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257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89" name="Freeform: Shape 16688">
                        <a:extLst>
                          <a:ext uri="{FF2B5EF4-FFF2-40B4-BE49-F238E27FC236}">
                            <a16:creationId xmlns:a16="http://schemas.microsoft.com/office/drawing/2014/main" id="{0C0D3E7E-7D1F-402B-9432-7AF3CDFDDF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09820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2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675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53638"/>
                            </a:lnTo>
                            <a:lnTo>
                              <a:pt x="68675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631" name="Freeform: Shape 16630">
                  <a:extLst>
                    <a:ext uri="{FF2B5EF4-FFF2-40B4-BE49-F238E27FC236}">
                      <a16:creationId xmlns:a16="http://schemas.microsoft.com/office/drawing/2014/main" id="{F089D14C-9C19-43D8-8D68-F1D01AC4099C}"/>
                    </a:ext>
                  </a:extLst>
                </p:cNvPr>
                <p:cNvSpPr/>
                <p:nvPr/>
              </p:nvSpPr>
              <p:spPr>
                <a:xfrm>
                  <a:off x="7732489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334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32" name="Freeform: Shape 16631">
                  <a:extLst>
                    <a:ext uri="{FF2B5EF4-FFF2-40B4-BE49-F238E27FC236}">
                      <a16:creationId xmlns:a16="http://schemas.microsoft.com/office/drawing/2014/main" id="{A33D337D-19B2-40EA-BB5A-50221532C5EB}"/>
                    </a:ext>
                  </a:extLst>
                </p:cNvPr>
                <p:cNvSpPr/>
                <p:nvPr/>
              </p:nvSpPr>
              <p:spPr>
                <a:xfrm>
                  <a:off x="7650288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1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0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633" name="Graphic 1">
                  <a:extLst>
                    <a:ext uri="{FF2B5EF4-FFF2-40B4-BE49-F238E27FC236}">
                      <a16:creationId xmlns:a16="http://schemas.microsoft.com/office/drawing/2014/main" id="{D87374BA-98BF-46D5-95D8-6B5F5284ED34}"/>
                    </a:ext>
                  </a:extLst>
                </p:cNvPr>
                <p:cNvGrpSpPr/>
                <p:nvPr/>
              </p:nvGrpSpPr>
              <p:grpSpPr>
                <a:xfrm>
                  <a:off x="7660290" y="5876107"/>
                  <a:ext cx="162496" cy="162591"/>
                  <a:chOff x="7660290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6671" name="Graphic 1">
                    <a:extLst>
                      <a:ext uri="{FF2B5EF4-FFF2-40B4-BE49-F238E27FC236}">
                        <a16:creationId xmlns:a16="http://schemas.microsoft.com/office/drawing/2014/main" id="{9720EF3D-8AAF-4518-B136-D3927252FFE6}"/>
                      </a:ext>
                    </a:extLst>
                  </p:cNvPr>
                  <p:cNvGrpSpPr/>
                  <p:nvPr/>
                </p:nvGrpSpPr>
                <p:grpSpPr>
                  <a:xfrm>
                    <a:off x="7660290" y="5876107"/>
                    <a:ext cx="162496" cy="162591"/>
                    <a:chOff x="7660290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6678" name="Freeform: Shape 16677">
                      <a:extLst>
                        <a:ext uri="{FF2B5EF4-FFF2-40B4-BE49-F238E27FC236}">
                          <a16:creationId xmlns:a16="http://schemas.microsoft.com/office/drawing/2014/main" id="{74E562F7-94AB-4BE4-B6E0-D22FA4C6FB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40014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79" name="Freeform: Shape 16678">
                      <a:extLst>
                        <a:ext uri="{FF2B5EF4-FFF2-40B4-BE49-F238E27FC236}">
                          <a16:creationId xmlns:a16="http://schemas.microsoft.com/office/drawing/2014/main" id="{A4989F96-4EA3-438C-825C-E553192E18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0290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680" name="Graphic 1">
                      <a:extLst>
                        <a:ext uri="{FF2B5EF4-FFF2-40B4-BE49-F238E27FC236}">
                          <a16:creationId xmlns:a16="http://schemas.microsoft.com/office/drawing/2014/main" id="{74CE8028-4A0A-40A8-8B09-A0071EEDFA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81531" y="5897443"/>
                      <a:ext cx="119919" cy="119919"/>
                      <a:chOff x="7681531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6681" name="Freeform: Shape 16680">
                        <a:extLst>
                          <a:ext uri="{FF2B5EF4-FFF2-40B4-BE49-F238E27FC236}">
                            <a16:creationId xmlns:a16="http://schemas.microsoft.com/office/drawing/2014/main" id="{551C483A-D602-4915-8E33-058CFB44D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84483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82" name="Freeform: Shape 16681">
                        <a:extLst>
                          <a:ext uri="{FF2B5EF4-FFF2-40B4-BE49-F238E27FC236}">
                            <a16:creationId xmlns:a16="http://schemas.microsoft.com/office/drawing/2014/main" id="{0E5ED607-7DEA-430C-BB64-4374362A72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81531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95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672" name="Graphic 1">
                    <a:extLst>
                      <a:ext uri="{FF2B5EF4-FFF2-40B4-BE49-F238E27FC236}">
                        <a16:creationId xmlns:a16="http://schemas.microsoft.com/office/drawing/2014/main" id="{08FD24E3-3B0B-4138-965B-51B663F2F02C}"/>
                      </a:ext>
                    </a:extLst>
                  </p:cNvPr>
                  <p:cNvGrpSpPr/>
                  <p:nvPr/>
                </p:nvGrpSpPr>
                <p:grpSpPr>
                  <a:xfrm>
                    <a:off x="7665338" y="5881250"/>
                    <a:ext cx="152304" cy="152304"/>
                    <a:chOff x="7665338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6673" name="Freeform: Shape 16672">
                      <a:extLst>
                        <a:ext uri="{FF2B5EF4-FFF2-40B4-BE49-F238E27FC236}">
                          <a16:creationId xmlns:a16="http://schemas.microsoft.com/office/drawing/2014/main" id="{A7615C10-8C6E-4EE3-91CE-7A5F0D607A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10391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763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74" name="Freeform: Shape 16673">
                      <a:extLst>
                        <a:ext uri="{FF2B5EF4-FFF2-40B4-BE49-F238E27FC236}">
                          <a16:creationId xmlns:a16="http://schemas.microsoft.com/office/drawing/2014/main" id="{414C55F4-7792-49C0-A180-C8567F4222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5338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257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675" name="Graphic 1">
                      <a:extLst>
                        <a:ext uri="{FF2B5EF4-FFF2-40B4-BE49-F238E27FC236}">
                          <a16:creationId xmlns:a16="http://schemas.microsoft.com/office/drawing/2014/main" id="{7BE1E1B2-48F5-413B-9DD3-656C0D40F31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67243" y="5883155"/>
                      <a:ext cx="148589" cy="148494"/>
                      <a:chOff x="7667243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6676" name="Freeform: Shape 16675">
                        <a:extLst>
                          <a:ext uri="{FF2B5EF4-FFF2-40B4-BE49-F238E27FC236}">
                            <a16:creationId xmlns:a16="http://schemas.microsoft.com/office/drawing/2014/main" id="{319FF822-D13F-4E19-B625-60339C35D7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67243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256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77" name="Freeform: Shape 16676">
                        <a:extLst>
                          <a:ext uri="{FF2B5EF4-FFF2-40B4-BE49-F238E27FC236}">
                            <a16:creationId xmlns:a16="http://schemas.microsoft.com/office/drawing/2014/main" id="{5F06EADF-68E0-44DA-95DA-C5F5C0FFAE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05819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675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67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634" name="Freeform: Shape 16633">
                  <a:extLst>
                    <a:ext uri="{FF2B5EF4-FFF2-40B4-BE49-F238E27FC236}">
                      <a16:creationId xmlns:a16="http://schemas.microsoft.com/office/drawing/2014/main" id="{0326C40F-45C8-412D-9DE1-121551C927B5}"/>
                    </a:ext>
                  </a:extLst>
                </p:cNvPr>
                <p:cNvSpPr/>
                <p:nvPr/>
              </p:nvSpPr>
              <p:spPr>
                <a:xfrm>
                  <a:off x="7727060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861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35" name="Freeform: Shape 16634">
                  <a:extLst>
                    <a:ext uri="{FF2B5EF4-FFF2-40B4-BE49-F238E27FC236}">
                      <a16:creationId xmlns:a16="http://schemas.microsoft.com/office/drawing/2014/main" id="{6CF07461-CE27-413F-AAAD-66920484BA97}"/>
                    </a:ext>
                  </a:extLst>
                </p:cNvPr>
                <p:cNvSpPr/>
                <p:nvPr/>
              </p:nvSpPr>
              <p:spPr>
                <a:xfrm>
                  <a:off x="7850694" y="5871249"/>
                  <a:ext cx="172402" cy="172402"/>
                </a:xfrm>
                <a:custGeom>
                  <a:avLst/>
                  <a:gdLst>
                    <a:gd name="connsiteX0" fmla="*/ 86202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2 w 172402"/>
                    <a:gd name="connsiteY2" fmla="*/ 0 h 172402"/>
                    <a:gd name="connsiteX3" fmla="*/ 172403 w 172402"/>
                    <a:gd name="connsiteY3" fmla="*/ 86201 h 172402"/>
                    <a:gd name="connsiteX4" fmla="*/ 86202 w 172402"/>
                    <a:gd name="connsiteY4" fmla="*/ 172403 h 172402"/>
                    <a:gd name="connsiteX5" fmla="*/ 86202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2" y="172403"/>
                      </a:moveTo>
                      <a:cubicBezTo>
                        <a:pt x="38672" y="172403"/>
                        <a:pt x="0" y="133731"/>
                        <a:pt x="0" y="86201"/>
                      </a:cubicBezTo>
                      <a:cubicBezTo>
                        <a:pt x="0" y="38671"/>
                        <a:pt x="38672" y="0"/>
                        <a:pt x="86202" y="0"/>
                      </a:cubicBezTo>
                      <a:cubicBezTo>
                        <a:pt x="133731" y="0"/>
                        <a:pt x="172403" y="38671"/>
                        <a:pt x="172403" y="86201"/>
                      </a:cubicBezTo>
                      <a:cubicBezTo>
                        <a:pt x="172403" y="133731"/>
                        <a:pt x="133731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636" name="Graphic 1">
                  <a:extLst>
                    <a:ext uri="{FF2B5EF4-FFF2-40B4-BE49-F238E27FC236}">
                      <a16:creationId xmlns:a16="http://schemas.microsoft.com/office/drawing/2014/main" id="{50146DA1-9DD2-4481-915C-762781ED565B}"/>
                    </a:ext>
                  </a:extLst>
                </p:cNvPr>
                <p:cNvGrpSpPr/>
                <p:nvPr/>
              </p:nvGrpSpPr>
              <p:grpSpPr>
                <a:xfrm>
                  <a:off x="7860696" y="5881250"/>
                  <a:ext cx="152304" cy="152304"/>
                  <a:chOff x="7860696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6666" name="Freeform: Shape 16665">
                    <a:extLst>
                      <a:ext uri="{FF2B5EF4-FFF2-40B4-BE49-F238E27FC236}">
                        <a16:creationId xmlns:a16="http://schemas.microsoft.com/office/drawing/2014/main" id="{BE9EFE6E-D721-4925-826F-87A7BB20B830}"/>
                      </a:ext>
                    </a:extLst>
                  </p:cNvPr>
                  <p:cNvSpPr/>
                  <p:nvPr/>
                </p:nvSpPr>
                <p:spPr>
                  <a:xfrm>
                    <a:off x="7905654" y="5881250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162 h 152304"/>
                      <a:gd name="connsiteX1" fmla="*/ 59627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857 w 62388"/>
                      <a:gd name="connsiteY3" fmla="*/ 152305 h 152304"/>
                      <a:gd name="connsiteX4" fmla="*/ 0 w 62388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162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85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7" name="Freeform: Shape 16666">
                    <a:extLst>
                      <a:ext uri="{FF2B5EF4-FFF2-40B4-BE49-F238E27FC236}">
                        <a16:creationId xmlns:a16="http://schemas.microsoft.com/office/drawing/2014/main" id="{D25AC18B-E840-4A73-B5D1-B2F8BBE35776}"/>
                      </a:ext>
                    </a:extLst>
                  </p:cNvPr>
                  <p:cNvSpPr/>
                  <p:nvPr/>
                </p:nvSpPr>
                <p:spPr>
                  <a:xfrm>
                    <a:off x="7860696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668" name="Graphic 1">
                    <a:extLst>
                      <a:ext uri="{FF2B5EF4-FFF2-40B4-BE49-F238E27FC236}">
                        <a16:creationId xmlns:a16="http://schemas.microsoft.com/office/drawing/2014/main" id="{07ECB638-411C-41B0-87AB-1B1F083738C7}"/>
                      </a:ext>
                    </a:extLst>
                  </p:cNvPr>
                  <p:cNvGrpSpPr/>
                  <p:nvPr/>
                </p:nvGrpSpPr>
                <p:grpSpPr>
                  <a:xfrm>
                    <a:off x="7862600" y="5883155"/>
                    <a:ext cx="148495" cy="148494"/>
                    <a:chOff x="7862600" y="5883155"/>
                    <a:chExt cx="148495" cy="148494"/>
                  </a:xfrm>
                  <a:solidFill>
                    <a:srgbClr val="C2C2C2"/>
                  </a:solidFill>
                </p:grpSpPr>
                <p:sp>
                  <p:nvSpPr>
                    <p:cNvPr id="16669" name="Freeform: Shape 16668">
                      <a:extLst>
                        <a:ext uri="{FF2B5EF4-FFF2-40B4-BE49-F238E27FC236}">
                          <a16:creationId xmlns:a16="http://schemas.microsoft.com/office/drawing/2014/main" id="{02FB2223-B5A0-4D05-B673-1ECD22DEB4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2600" y="5921731"/>
                      <a:ext cx="148495" cy="71342"/>
                    </a:xfrm>
                    <a:custGeom>
                      <a:avLst/>
                      <a:gdLst>
                        <a:gd name="connsiteX0" fmla="*/ 0 w 148495"/>
                        <a:gd name="connsiteY0" fmla="*/ 68580 h 71342"/>
                        <a:gd name="connsiteX1" fmla="*/ 147257 w 148495"/>
                        <a:gd name="connsiteY1" fmla="*/ 0 h 71342"/>
                        <a:gd name="connsiteX2" fmla="*/ 148495 w 148495"/>
                        <a:gd name="connsiteY2" fmla="*/ 2667 h 71342"/>
                        <a:gd name="connsiteX3" fmla="*/ 1238 w 148495"/>
                        <a:gd name="connsiteY3" fmla="*/ 71342 h 71342"/>
                        <a:gd name="connsiteX4" fmla="*/ 0 w 148495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495" h="71342">
                          <a:moveTo>
                            <a:pt x="0" y="68580"/>
                          </a:moveTo>
                          <a:lnTo>
                            <a:pt x="147257" y="0"/>
                          </a:lnTo>
                          <a:lnTo>
                            <a:pt x="148495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70" name="Freeform: Shape 16669">
                      <a:extLst>
                        <a:ext uri="{FF2B5EF4-FFF2-40B4-BE49-F238E27FC236}">
                          <a16:creationId xmlns:a16="http://schemas.microsoft.com/office/drawing/2014/main" id="{BE2FC2AA-E167-4CB4-801C-3D55F925D7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177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637" name="Graphic 1">
                  <a:extLst>
                    <a:ext uri="{FF2B5EF4-FFF2-40B4-BE49-F238E27FC236}">
                      <a16:creationId xmlns:a16="http://schemas.microsoft.com/office/drawing/2014/main" id="{821D38AD-B64F-4EF9-AB32-B70F36D9CD1A}"/>
                    </a:ext>
                  </a:extLst>
                </p:cNvPr>
                <p:cNvGrpSpPr/>
                <p:nvPr/>
              </p:nvGrpSpPr>
              <p:grpSpPr>
                <a:xfrm>
                  <a:off x="7859553" y="5872106"/>
                  <a:ext cx="162591" cy="169545"/>
                  <a:chOff x="7859553" y="5872106"/>
                  <a:chExt cx="162591" cy="169545"/>
                </a:xfrm>
                <a:solidFill>
                  <a:srgbClr val="A1A1A1"/>
                </a:solidFill>
              </p:grpSpPr>
              <p:grpSp>
                <p:nvGrpSpPr>
                  <p:cNvPr id="16654" name="Graphic 1">
                    <a:extLst>
                      <a:ext uri="{FF2B5EF4-FFF2-40B4-BE49-F238E27FC236}">
                        <a16:creationId xmlns:a16="http://schemas.microsoft.com/office/drawing/2014/main" id="{E584F633-D6D9-4D42-ABB0-882B8EB02900}"/>
                      </a:ext>
                    </a:extLst>
                  </p:cNvPr>
                  <p:cNvGrpSpPr/>
                  <p:nvPr/>
                </p:nvGrpSpPr>
                <p:grpSpPr>
                  <a:xfrm>
                    <a:off x="7859553" y="5872106"/>
                    <a:ext cx="162591" cy="169545"/>
                    <a:chOff x="7859553" y="5872106"/>
                    <a:chExt cx="162591" cy="169545"/>
                  </a:xfrm>
                  <a:solidFill>
                    <a:srgbClr val="A1A1A1"/>
                  </a:solidFill>
                </p:grpSpPr>
                <p:sp>
                  <p:nvSpPr>
                    <p:cNvPr id="16661" name="Freeform: Shape 16660">
                      <a:extLst>
                        <a:ext uri="{FF2B5EF4-FFF2-40B4-BE49-F238E27FC236}">
                          <a16:creationId xmlns:a16="http://schemas.microsoft.com/office/drawing/2014/main" id="{A7493552-49AD-472F-BC76-42E95DF243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73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62" name="Freeform: Shape 16661">
                      <a:extLst>
                        <a:ext uri="{FF2B5EF4-FFF2-40B4-BE49-F238E27FC236}">
                          <a16:creationId xmlns:a16="http://schemas.microsoft.com/office/drawing/2014/main" id="{BCEC6B28-0EA1-49BA-A0AE-D570CDF4F5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59553" y="5955355"/>
                      <a:ext cx="162591" cy="3143"/>
                    </a:xfrm>
                    <a:custGeom>
                      <a:avLst/>
                      <a:gdLst>
                        <a:gd name="connsiteX0" fmla="*/ 0 w 162591"/>
                        <a:gd name="connsiteY0" fmla="*/ 3143 h 3143"/>
                        <a:gd name="connsiteX1" fmla="*/ 0 w 162591"/>
                        <a:gd name="connsiteY1" fmla="*/ 0 h 3143"/>
                        <a:gd name="connsiteX2" fmla="*/ 162591 w 162591"/>
                        <a:gd name="connsiteY2" fmla="*/ 0 h 3143"/>
                        <a:gd name="connsiteX3" fmla="*/ 162591 w 162591"/>
                        <a:gd name="connsiteY3" fmla="*/ 3143 h 3143"/>
                        <a:gd name="connsiteX4" fmla="*/ 0 w 162591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91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591" y="0"/>
                          </a:lnTo>
                          <a:lnTo>
                            <a:pt x="162591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663" name="Graphic 1">
                      <a:extLst>
                        <a:ext uri="{FF2B5EF4-FFF2-40B4-BE49-F238E27FC236}">
                          <a16:creationId xmlns:a16="http://schemas.microsoft.com/office/drawing/2014/main" id="{3F10CB7E-8CB0-41F6-8D46-842F47B7E1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880889" y="5894395"/>
                      <a:ext cx="119919" cy="125063"/>
                      <a:chOff x="7880889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6664" name="Freeform: Shape 16663">
                        <a:extLst>
                          <a:ext uri="{FF2B5EF4-FFF2-40B4-BE49-F238E27FC236}">
                            <a16:creationId xmlns:a16="http://schemas.microsoft.com/office/drawing/2014/main" id="{0EA74D23-0B31-4B8C-BD4B-9CA9F8BA39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83842" y="5894395"/>
                        <a:ext cx="114013" cy="125063"/>
                      </a:xfrm>
                      <a:custGeom>
                        <a:avLst/>
                        <a:gdLst>
                          <a:gd name="connsiteX0" fmla="*/ 0 w 114013"/>
                          <a:gd name="connsiteY0" fmla="*/ 122873 h 125063"/>
                          <a:gd name="connsiteX1" fmla="*/ 111919 w 114013"/>
                          <a:gd name="connsiteY1" fmla="*/ 0 h 125063"/>
                          <a:gd name="connsiteX2" fmla="*/ 114014 w 114013"/>
                          <a:gd name="connsiteY2" fmla="*/ 2096 h 125063"/>
                          <a:gd name="connsiteX3" fmla="*/ 2095 w 114013"/>
                          <a:gd name="connsiteY3" fmla="*/ 125063 h 125063"/>
                          <a:gd name="connsiteX4" fmla="*/ 0 w 114013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3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095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65" name="Freeform: Shape 16664">
                        <a:extLst>
                          <a:ext uri="{FF2B5EF4-FFF2-40B4-BE49-F238E27FC236}">
                            <a16:creationId xmlns:a16="http://schemas.microsoft.com/office/drawing/2014/main" id="{041CEC8C-0B96-4652-9D10-E5712BD159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80889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95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655" name="Graphic 1">
                    <a:extLst>
                      <a:ext uri="{FF2B5EF4-FFF2-40B4-BE49-F238E27FC236}">
                        <a16:creationId xmlns:a16="http://schemas.microsoft.com/office/drawing/2014/main" id="{C0DCC2F5-3BFF-4F7F-AF4D-F160C3D6C2E3}"/>
                      </a:ext>
                    </a:extLst>
                  </p:cNvPr>
                  <p:cNvGrpSpPr/>
                  <p:nvPr/>
                </p:nvGrpSpPr>
                <p:grpSpPr>
                  <a:xfrm>
                    <a:off x="7864696" y="5877440"/>
                    <a:ext cx="152304" cy="158877"/>
                    <a:chOff x="7864696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6656" name="Freeform: Shape 16655">
                      <a:extLst>
                        <a:ext uri="{FF2B5EF4-FFF2-40B4-BE49-F238E27FC236}">
                          <a16:creationId xmlns:a16="http://schemas.microsoft.com/office/drawing/2014/main" id="{F0E86888-A9E5-4344-A7BD-60074895F1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9654" y="5877440"/>
                      <a:ext cx="62389" cy="158877"/>
                    </a:xfrm>
                    <a:custGeom>
                      <a:avLst/>
                      <a:gdLst>
                        <a:gd name="connsiteX0" fmla="*/ 0 w 62389"/>
                        <a:gd name="connsiteY0" fmla="*/ 157734 h 158877"/>
                        <a:gd name="connsiteX1" fmla="*/ 59531 w 62389"/>
                        <a:gd name="connsiteY1" fmla="*/ 0 h 158877"/>
                        <a:gd name="connsiteX2" fmla="*/ 62389 w 62389"/>
                        <a:gd name="connsiteY2" fmla="*/ 1143 h 158877"/>
                        <a:gd name="connsiteX3" fmla="*/ 2763 w 62389"/>
                        <a:gd name="connsiteY3" fmla="*/ 158877 h 158877"/>
                        <a:gd name="connsiteX4" fmla="*/ 0 w 62389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57" name="Freeform: Shape 16656">
                      <a:extLst>
                        <a:ext uri="{FF2B5EF4-FFF2-40B4-BE49-F238E27FC236}">
                          <a16:creationId xmlns:a16="http://schemas.microsoft.com/office/drawing/2014/main" id="{FEFC053C-5C04-44C4-9207-36FE5FE181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4696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658" name="Graphic 1">
                      <a:extLst>
                        <a:ext uri="{FF2B5EF4-FFF2-40B4-BE49-F238E27FC236}">
                          <a16:creationId xmlns:a16="http://schemas.microsoft.com/office/drawing/2014/main" id="{F767681D-4569-40E0-B709-EFE602A68F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866601" y="5879440"/>
                      <a:ext cx="148494" cy="154971"/>
                      <a:chOff x="7866601" y="5879440"/>
                      <a:chExt cx="148494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6659" name="Freeform: Shape 16658">
                        <a:extLst>
                          <a:ext uri="{FF2B5EF4-FFF2-40B4-BE49-F238E27FC236}">
                            <a16:creationId xmlns:a16="http://schemas.microsoft.com/office/drawing/2014/main" id="{02D04ACD-52B2-434A-97D2-A0184EC2E2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66601" y="5919731"/>
                        <a:ext cx="148494" cy="74295"/>
                      </a:xfrm>
                      <a:custGeom>
                        <a:avLst/>
                        <a:gdLst>
                          <a:gd name="connsiteX0" fmla="*/ 0 w 148494"/>
                          <a:gd name="connsiteY0" fmla="*/ 71533 h 74295"/>
                          <a:gd name="connsiteX1" fmla="*/ 147256 w 148494"/>
                          <a:gd name="connsiteY1" fmla="*/ 0 h 74295"/>
                          <a:gd name="connsiteX2" fmla="*/ 148494 w 148494"/>
                          <a:gd name="connsiteY2" fmla="*/ 2762 h 74295"/>
                          <a:gd name="connsiteX3" fmla="*/ 1238 w 148494"/>
                          <a:gd name="connsiteY3" fmla="*/ 74295 h 74295"/>
                          <a:gd name="connsiteX4" fmla="*/ 0 w 148494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4" h="74295">
                            <a:moveTo>
                              <a:pt x="0" y="71533"/>
                            </a:moveTo>
                            <a:lnTo>
                              <a:pt x="147256" y="0"/>
                            </a:lnTo>
                            <a:lnTo>
                              <a:pt x="148494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60" name="Freeform: Shape 16659">
                        <a:extLst>
                          <a:ext uri="{FF2B5EF4-FFF2-40B4-BE49-F238E27FC236}">
                            <a16:creationId xmlns:a16="http://schemas.microsoft.com/office/drawing/2014/main" id="{97CC74A2-9318-4455-9EF3-3F2191FF30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05178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2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638" name="Freeform: Shape 16637">
                  <a:extLst>
                    <a:ext uri="{FF2B5EF4-FFF2-40B4-BE49-F238E27FC236}">
                      <a16:creationId xmlns:a16="http://schemas.microsoft.com/office/drawing/2014/main" id="{18D4A177-92F1-4550-861E-48596E94FA0C}"/>
                    </a:ext>
                  </a:extLst>
                </p:cNvPr>
                <p:cNvSpPr/>
                <p:nvPr/>
              </p:nvSpPr>
              <p:spPr>
                <a:xfrm>
                  <a:off x="7927847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39" name="Freeform: Shape 16638">
                  <a:extLst>
                    <a:ext uri="{FF2B5EF4-FFF2-40B4-BE49-F238E27FC236}">
                      <a16:creationId xmlns:a16="http://schemas.microsoft.com/office/drawing/2014/main" id="{1C87B191-F393-467B-84A7-9DADA9CACBCF}"/>
                    </a:ext>
                  </a:extLst>
                </p:cNvPr>
                <p:cNvSpPr/>
                <p:nvPr/>
              </p:nvSpPr>
              <p:spPr>
                <a:xfrm>
                  <a:off x="7845646" y="5866201"/>
                  <a:ext cx="182498" cy="182499"/>
                </a:xfrm>
                <a:custGeom>
                  <a:avLst/>
                  <a:gdLst>
                    <a:gd name="connsiteX0" fmla="*/ 91250 w 182498"/>
                    <a:gd name="connsiteY0" fmla="*/ 0 h 182499"/>
                    <a:gd name="connsiteX1" fmla="*/ 182499 w 182498"/>
                    <a:gd name="connsiteY1" fmla="*/ 91250 h 182499"/>
                    <a:gd name="connsiteX2" fmla="*/ 91250 w 182498"/>
                    <a:gd name="connsiteY2" fmla="*/ 182499 h 182499"/>
                    <a:gd name="connsiteX3" fmla="*/ 0 w 182498"/>
                    <a:gd name="connsiteY3" fmla="*/ 91250 h 182499"/>
                    <a:gd name="connsiteX4" fmla="*/ 91250 w 182498"/>
                    <a:gd name="connsiteY4" fmla="*/ 0 h 182499"/>
                    <a:gd name="connsiteX5" fmla="*/ 91250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50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50 w 182498"/>
                    <a:gd name="connsiteY9" fmla="*/ 9906 h 182499"/>
                    <a:gd name="connsiteX10" fmla="*/ 91250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0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640" name="Graphic 1">
                  <a:extLst>
                    <a:ext uri="{FF2B5EF4-FFF2-40B4-BE49-F238E27FC236}">
                      <a16:creationId xmlns:a16="http://schemas.microsoft.com/office/drawing/2014/main" id="{BAC8012A-90C0-492D-944D-441E5128BE59}"/>
                    </a:ext>
                  </a:extLst>
                </p:cNvPr>
                <p:cNvGrpSpPr/>
                <p:nvPr/>
              </p:nvGrpSpPr>
              <p:grpSpPr>
                <a:xfrm>
                  <a:off x="7855647" y="5876107"/>
                  <a:ext cx="162496" cy="162591"/>
                  <a:chOff x="7855647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6642" name="Graphic 1">
                    <a:extLst>
                      <a:ext uri="{FF2B5EF4-FFF2-40B4-BE49-F238E27FC236}">
                        <a16:creationId xmlns:a16="http://schemas.microsoft.com/office/drawing/2014/main" id="{2CB37048-B904-42C8-82DD-231A9103D43A}"/>
                      </a:ext>
                    </a:extLst>
                  </p:cNvPr>
                  <p:cNvGrpSpPr/>
                  <p:nvPr/>
                </p:nvGrpSpPr>
                <p:grpSpPr>
                  <a:xfrm>
                    <a:off x="7855647" y="5876107"/>
                    <a:ext cx="162496" cy="162591"/>
                    <a:chOff x="7855647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6649" name="Freeform: Shape 16648">
                      <a:extLst>
                        <a:ext uri="{FF2B5EF4-FFF2-40B4-BE49-F238E27FC236}">
                          <a16:creationId xmlns:a16="http://schemas.microsoft.com/office/drawing/2014/main" id="{BA54E9DC-1733-4E96-AF6D-BB57BDAF2F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5372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50" name="Freeform: Shape 16649">
                      <a:extLst>
                        <a:ext uri="{FF2B5EF4-FFF2-40B4-BE49-F238E27FC236}">
                          <a16:creationId xmlns:a16="http://schemas.microsoft.com/office/drawing/2014/main" id="{7D739998-0419-4016-AC35-60E6151A73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55647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651" name="Graphic 1">
                      <a:extLst>
                        <a:ext uri="{FF2B5EF4-FFF2-40B4-BE49-F238E27FC236}">
                          <a16:creationId xmlns:a16="http://schemas.microsoft.com/office/drawing/2014/main" id="{C79D0063-A6CA-478D-8D00-D344CC7ACB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876888" y="5897443"/>
                      <a:ext cx="119920" cy="119919"/>
                      <a:chOff x="7876888" y="5897443"/>
                      <a:chExt cx="119920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6652" name="Freeform: Shape 16651">
                        <a:extLst>
                          <a:ext uri="{FF2B5EF4-FFF2-40B4-BE49-F238E27FC236}">
                            <a16:creationId xmlns:a16="http://schemas.microsoft.com/office/drawing/2014/main" id="{75916EFC-AC35-4976-8039-63D81C8FCB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79841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53" name="Freeform: Shape 16652">
                        <a:extLst>
                          <a:ext uri="{FF2B5EF4-FFF2-40B4-BE49-F238E27FC236}">
                            <a16:creationId xmlns:a16="http://schemas.microsoft.com/office/drawing/2014/main" id="{680C7E7F-FCFC-4D5B-9C29-D9AA5AD538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76888" y="5900300"/>
                        <a:ext cx="119920" cy="114109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4109"/>
                          <a:gd name="connsiteX1" fmla="*/ 2096 w 119920"/>
                          <a:gd name="connsiteY1" fmla="*/ 0 h 114109"/>
                          <a:gd name="connsiteX2" fmla="*/ 119920 w 119920"/>
                          <a:gd name="connsiteY2" fmla="*/ 111919 h 114109"/>
                          <a:gd name="connsiteX3" fmla="*/ 117825 w 119920"/>
                          <a:gd name="connsiteY3" fmla="*/ 114109 h 114109"/>
                          <a:gd name="connsiteX4" fmla="*/ 0 w 119920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4109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1919"/>
                            </a:lnTo>
                            <a:lnTo>
                              <a:pt x="117825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643" name="Graphic 1">
                    <a:extLst>
                      <a:ext uri="{FF2B5EF4-FFF2-40B4-BE49-F238E27FC236}">
                        <a16:creationId xmlns:a16="http://schemas.microsoft.com/office/drawing/2014/main" id="{A6AAECE4-82F6-4786-9A18-6CE663804C36}"/>
                      </a:ext>
                    </a:extLst>
                  </p:cNvPr>
                  <p:cNvGrpSpPr/>
                  <p:nvPr/>
                </p:nvGrpSpPr>
                <p:grpSpPr>
                  <a:xfrm>
                    <a:off x="7860696" y="5881250"/>
                    <a:ext cx="152304" cy="152304"/>
                    <a:chOff x="7860696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6644" name="Freeform: Shape 16643">
                      <a:extLst>
                        <a:ext uri="{FF2B5EF4-FFF2-40B4-BE49-F238E27FC236}">
                          <a16:creationId xmlns:a16="http://schemas.microsoft.com/office/drawing/2014/main" id="{4242D323-778E-431F-9819-C3454CAE60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5654" y="5881250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162 h 152304"/>
                        <a:gd name="connsiteX1" fmla="*/ 59627 w 62388"/>
                        <a:gd name="connsiteY1" fmla="*/ 0 h 152304"/>
                        <a:gd name="connsiteX2" fmla="*/ 62389 w 62388"/>
                        <a:gd name="connsiteY2" fmla="*/ 1143 h 152304"/>
                        <a:gd name="connsiteX3" fmla="*/ 2857 w 62388"/>
                        <a:gd name="connsiteY3" fmla="*/ 152305 h 152304"/>
                        <a:gd name="connsiteX4" fmla="*/ 0 w 62388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162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45" name="Freeform: Shape 16644">
                      <a:extLst>
                        <a:ext uri="{FF2B5EF4-FFF2-40B4-BE49-F238E27FC236}">
                          <a16:creationId xmlns:a16="http://schemas.microsoft.com/office/drawing/2014/main" id="{C7A0AADC-9CCC-43BC-8246-069DD09942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0696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257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646" name="Graphic 1">
                      <a:extLst>
                        <a:ext uri="{FF2B5EF4-FFF2-40B4-BE49-F238E27FC236}">
                          <a16:creationId xmlns:a16="http://schemas.microsoft.com/office/drawing/2014/main" id="{AE9095FC-E1F8-4E10-8DA4-3E6FF7DB65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862600" y="5883155"/>
                      <a:ext cx="148495" cy="148494"/>
                      <a:chOff x="7862600" y="5883155"/>
                      <a:chExt cx="148495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6647" name="Freeform: Shape 16646">
                        <a:extLst>
                          <a:ext uri="{FF2B5EF4-FFF2-40B4-BE49-F238E27FC236}">
                            <a16:creationId xmlns:a16="http://schemas.microsoft.com/office/drawing/2014/main" id="{5DAEC4C5-AD4B-411B-8327-D2AE2E5E98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62600" y="5921731"/>
                        <a:ext cx="148495" cy="71342"/>
                      </a:xfrm>
                      <a:custGeom>
                        <a:avLst/>
                        <a:gdLst>
                          <a:gd name="connsiteX0" fmla="*/ 0 w 148495"/>
                          <a:gd name="connsiteY0" fmla="*/ 68580 h 71342"/>
                          <a:gd name="connsiteX1" fmla="*/ 147257 w 148495"/>
                          <a:gd name="connsiteY1" fmla="*/ 0 h 71342"/>
                          <a:gd name="connsiteX2" fmla="*/ 148495 w 148495"/>
                          <a:gd name="connsiteY2" fmla="*/ 2667 h 71342"/>
                          <a:gd name="connsiteX3" fmla="*/ 1238 w 148495"/>
                          <a:gd name="connsiteY3" fmla="*/ 71342 h 71342"/>
                          <a:gd name="connsiteX4" fmla="*/ 0 w 148495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5" h="71342">
                            <a:moveTo>
                              <a:pt x="0" y="68580"/>
                            </a:moveTo>
                            <a:lnTo>
                              <a:pt x="147257" y="0"/>
                            </a:lnTo>
                            <a:lnTo>
                              <a:pt x="148495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48" name="Freeform: Shape 16647">
                        <a:extLst>
                          <a:ext uri="{FF2B5EF4-FFF2-40B4-BE49-F238E27FC236}">
                            <a16:creationId xmlns:a16="http://schemas.microsoft.com/office/drawing/2014/main" id="{D3D9E1B4-4F3C-40C1-8206-4D92CE6144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01177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641" name="Freeform: Shape 16640">
                  <a:extLst>
                    <a:ext uri="{FF2B5EF4-FFF2-40B4-BE49-F238E27FC236}">
                      <a16:creationId xmlns:a16="http://schemas.microsoft.com/office/drawing/2014/main" id="{7F1632F3-953D-4F95-BBA2-F859948231A5}"/>
                    </a:ext>
                  </a:extLst>
                </p:cNvPr>
                <p:cNvSpPr/>
                <p:nvPr/>
              </p:nvSpPr>
              <p:spPr>
                <a:xfrm>
                  <a:off x="7922418" y="5942877"/>
                  <a:ext cx="28955" cy="28956"/>
                </a:xfrm>
                <a:custGeom>
                  <a:avLst/>
                  <a:gdLst>
                    <a:gd name="connsiteX0" fmla="*/ 14478 w 28955"/>
                    <a:gd name="connsiteY0" fmla="*/ 28956 h 28956"/>
                    <a:gd name="connsiteX1" fmla="*/ 0 w 28955"/>
                    <a:gd name="connsiteY1" fmla="*/ 14478 h 28956"/>
                    <a:gd name="connsiteX2" fmla="*/ 14478 w 28955"/>
                    <a:gd name="connsiteY2" fmla="*/ 0 h 28956"/>
                    <a:gd name="connsiteX3" fmla="*/ 28956 w 28955"/>
                    <a:gd name="connsiteY3" fmla="*/ 14478 h 28956"/>
                    <a:gd name="connsiteX4" fmla="*/ 14478 w 28955"/>
                    <a:gd name="connsiteY4" fmla="*/ 28956 h 28956"/>
                    <a:gd name="connsiteX5" fmla="*/ 14478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861" y="22479"/>
                        <a:pt x="22384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5015" name="Graphic 1">
              <a:extLst>
                <a:ext uri="{FF2B5EF4-FFF2-40B4-BE49-F238E27FC236}">
                  <a16:creationId xmlns:a16="http://schemas.microsoft.com/office/drawing/2014/main" id="{B9D6C522-3533-4C4A-AF53-FCA3F93D0570}"/>
                </a:ext>
              </a:extLst>
            </p:cNvPr>
            <p:cNvGrpSpPr/>
            <p:nvPr/>
          </p:nvGrpSpPr>
          <p:grpSpPr>
            <a:xfrm>
              <a:off x="14399014" y="5070658"/>
              <a:ext cx="1661097" cy="1313295"/>
              <a:chOff x="9282302" y="5130488"/>
              <a:chExt cx="1161383" cy="918212"/>
            </a:xfrm>
            <a:solidFill>
              <a:schemeClr val="accent1"/>
            </a:solidFill>
          </p:grpSpPr>
          <p:grpSp>
            <p:nvGrpSpPr>
              <p:cNvPr id="16360" name="Graphic 1">
                <a:extLst>
                  <a:ext uri="{FF2B5EF4-FFF2-40B4-BE49-F238E27FC236}">
                    <a16:creationId xmlns:a16="http://schemas.microsoft.com/office/drawing/2014/main" id="{C1A76AEA-18FF-4E4D-8D5D-9612610C9088}"/>
                  </a:ext>
                </a:extLst>
              </p:cNvPr>
              <p:cNvGrpSpPr/>
              <p:nvPr/>
            </p:nvGrpSpPr>
            <p:grpSpPr>
              <a:xfrm>
                <a:off x="9668649" y="5130488"/>
                <a:ext cx="238591" cy="342235"/>
                <a:chOff x="9668649" y="5130488"/>
                <a:chExt cx="238591" cy="342235"/>
              </a:xfrm>
              <a:solidFill>
                <a:schemeClr val="accent1"/>
              </a:solidFill>
            </p:grpSpPr>
            <p:sp>
              <p:nvSpPr>
                <p:cNvPr id="16566" name="Freeform: Shape 16565">
                  <a:extLst>
                    <a:ext uri="{FF2B5EF4-FFF2-40B4-BE49-F238E27FC236}">
                      <a16:creationId xmlns:a16="http://schemas.microsoft.com/office/drawing/2014/main" id="{9C32075A-5C74-4929-805E-3149C9C689FC}"/>
                    </a:ext>
                  </a:extLst>
                </p:cNvPr>
                <p:cNvSpPr/>
                <p:nvPr/>
              </p:nvSpPr>
              <p:spPr>
                <a:xfrm>
                  <a:off x="9674078" y="5135155"/>
                  <a:ext cx="233161" cy="337568"/>
                </a:xfrm>
                <a:custGeom>
                  <a:avLst/>
                  <a:gdLst>
                    <a:gd name="connsiteX0" fmla="*/ 231921 w 233161"/>
                    <a:gd name="connsiteY0" fmla="*/ 196598 h 337568"/>
                    <a:gd name="connsiteX1" fmla="*/ 184677 w 233161"/>
                    <a:gd name="connsiteY1" fmla="*/ 112778 h 337568"/>
                    <a:gd name="connsiteX2" fmla="*/ 176867 w 233161"/>
                    <a:gd name="connsiteY2" fmla="*/ 103443 h 337568"/>
                    <a:gd name="connsiteX3" fmla="*/ 186201 w 233161"/>
                    <a:gd name="connsiteY3" fmla="*/ 68296 h 337568"/>
                    <a:gd name="connsiteX4" fmla="*/ 116859 w 233161"/>
                    <a:gd name="connsiteY4" fmla="*/ 2 h 337568"/>
                    <a:gd name="connsiteX5" fmla="*/ 48565 w 233161"/>
                    <a:gd name="connsiteY5" fmla="*/ 69249 h 337568"/>
                    <a:gd name="connsiteX6" fmla="*/ 56947 w 233161"/>
                    <a:gd name="connsiteY6" fmla="*/ 101729 h 337568"/>
                    <a:gd name="connsiteX7" fmla="*/ 47136 w 233161"/>
                    <a:gd name="connsiteY7" fmla="*/ 113730 h 337568"/>
                    <a:gd name="connsiteX8" fmla="*/ 1131 w 233161"/>
                    <a:gd name="connsiteY8" fmla="*/ 198312 h 337568"/>
                    <a:gd name="connsiteX9" fmla="*/ 16657 w 233161"/>
                    <a:gd name="connsiteY9" fmla="*/ 228221 h 337568"/>
                    <a:gd name="connsiteX10" fmla="*/ 20942 w 233161"/>
                    <a:gd name="connsiteY10" fmla="*/ 229173 h 337568"/>
                    <a:gd name="connsiteX11" fmla="*/ 46565 w 233161"/>
                    <a:gd name="connsiteY11" fmla="*/ 212695 h 337568"/>
                    <a:gd name="connsiteX12" fmla="*/ 56947 w 233161"/>
                    <a:gd name="connsiteY12" fmla="*/ 186978 h 337568"/>
                    <a:gd name="connsiteX13" fmla="*/ 57043 w 233161"/>
                    <a:gd name="connsiteY13" fmla="*/ 203361 h 337568"/>
                    <a:gd name="connsiteX14" fmla="*/ 57138 w 233161"/>
                    <a:gd name="connsiteY14" fmla="*/ 206123 h 337568"/>
                    <a:gd name="connsiteX15" fmla="*/ 57899 w 233161"/>
                    <a:gd name="connsiteY15" fmla="*/ 312708 h 337568"/>
                    <a:gd name="connsiteX16" fmla="*/ 83141 w 233161"/>
                    <a:gd name="connsiteY16" fmla="*/ 337568 h 337568"/>
                    <a:gd name="connsiteX17" fmla="*/ 108001 w 233161"/>
                    <a:gd name="connsiteY17" fmla="*/ 312327 h 337568"/>
                    <a:gd name="connsiteX18" fmla="*/ 107620 w 233161"/>
                    <a:gd name="connsiteY18" fmla="*/ 261939 h 337568"/>
                    <a:gd name="connsiteX19" fmla="*/ 117241 w 233161"/>
                    <a:gd name="connsiteY19" fmla="*/ 262606 h 337568"/>
                    <a:gd name="connsiteX20" fmla="*/ 126860 w 233161"/>
                    <a:gd name="connsiteY20" fmla="*/ 261749 h 337568"/>
                    <a:gd name="connsiteX21" fmla="*/ 127242 w 233161"/>
                    <a:gd name="connsiteY21" fmla="*/ 312136 h 337568"/>
                    <a:gd name="connsiteX22" fmla="*/ 152483 w 233161"/>
                    <a:gd name="connsiteY22" fmla="*/ 336996 h 337568"/>
                    <a:gd name="connsiteX23" fmla="*/ 177343 w 233161"/>
                    <a:gd name="connsiteY23" fmla="*/ 311755 h 337568"/>
                    <a:gd name="connsiteX24" fmla="*/ 176581 w 233161"/>
                    <a:gd name="connsiteY24" fmla="*/ 203837 h 337568"/>
                    <a:gd name="connsiteX25" fmla="*/ 176581 w 233161"/>
                    <a:gd name="connsiteY25" fmla="*/ 202408 h 337568"/>
                    <a:gd name="connsiteX26" fmla="*/ 176486 w 233161"/>
                    <a:gd name="connsiteY26" fmla="*/ 187644 h 337568"/>
                    <a:gd name="connsiteX27" fmla="*/ 186487 w 233161"/>
                    <a:gd name="connsiteY27" fmla="*/ 211647 h 337568"/>
                    <a:gd name="connsiteX28" fmla="*/ 212395 w 233161"/>
                    <a:gd name="connsiteY28" fmla="*/ 227745 h 337568"/>
                    <a:gd name="connsiteX29" fmla="*/ 216682 w 233161"/>
                    <a:gd name="connsiteY29" fmla="*/ 226697 h 337568"/>
                    <a:gd name="connsiteX30" fmla="*/ 231921 w 233161"/>
                    <a:gd name="connsiteY30" fmla="*/ 196598 h 337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161" h="337568">
                      <a:moveTo>
                        <a:pt x="231921" y="196598"/>
                      </a:moveTo>
                      <a:cubicBezTo>
                        <a:pt x="220301" y="161927"/>
                        <a:pt x="200965" y="133257"/>
                        <a:pt x="184677" y="112778"/>
                      </a:cubicBezTo>
                      <a:cubicBezTo>
                        <a:pt x="182010" y="109444"/>
                        <a:pt x="179439" y="106301"/>
                        <a:pt x="176867" y="103443"/>
                      </a:cubicBezTo>
                      <a:cubicBezTo>
                        <a:pt x="182867" y="93156"/>
                        <a:pt x="186297" y="81155"/>
                        <a:pt x="186201" y="68296"/>
                      </a:cubicBezTo>
                      <a:cubicBezTo>
                        <a:pt x="185915" y="30291"/>
                        <a:pt x="154864" y="-284"/>
                        <a:pt x="116859" y="2"/>
                      </a:cubicBezTo>
                      <a:cubicBezTo>
                        <a:pt x="78855" y="288"/>
                        <a:pt x="48279" y="31339"/>
                        <a:pt x="48565" y="69249"/>
                      </a:cubicBezTo>
                      <a:cubicBezTo>
                        <a:pt x="48660" y="81060"/>
                        <a:pt x="51709" y="92109"/>
                        <a:pt x="56947" y="101729"/>
                      </a:cubicBezTo>
                      <a:cubicBezTo>
                        <a:pt x="53899" y="105348"/>
                        <a:pt x="50566" y="109349"/>
                        <a:pt x="47136" y="113730"/>
                      </a:cubicBezTo>
                      <a:cubicBezTo>
                        <a:pt x="31134" y="134495"/>
                        <a:pt x="12180" y="163451"/>
                        <a:pt x="1131" y="198312"/>
                      </a:cubicBezTo>
                      <a:cubicBezTo>
                        <a:pt x="-2870" y="210885"/>
                        <a:pt x="4084" y="224316"/>
                        <a:pt x="16657" y="228221"/>
                      </a:cubicBezTo>
                      <a:cubicBezTo>
                        <a:pt x="18085" y="228697"/>
                        <a:pt x="19514" y="228983"/>
                        <a:pt x="20942" y="229173"/>
                      </a:cubicBezTo>
                      <a:cubicBezTo>
                        <a:pt x="32087" y="230602"/>
                        <a:pt x="43040" y="223839"/>
                        <a:pt x="46565" y="212695"/>
                      </a:cubicBezTo>
                      <a:cubicBezTo>
                        <a:pt x="49327" y="203837"/>
                        <a:pt x="52947" y="195169"/>
                        <a:pt x="56947" y="186978"/>
                      </a:cubicBezTo>
                      <a:lnTo>
                        <a:pt x="57043" y="203361"/>
                      </a:lnTo>
                      <a:cubicBezTo>
                        <a:pt x="57043" y="204218"/>
                        <a:pt x="57043" y="205170"/>
                        <a:pt x="57138" y="206123"/>
                      </a:cubicBezTo>
                      <a:lnTo>
                        <a:pt x="57899" y="312708"/>
                      </a:lnTo>
                      <a:cubicBezTo>
                        <a:pt x="57995" y="326519"/>
                        <a:pt x="69330" y="337663"/>
                        <a:pt x="83141" y="337568"/>
                      </a:cubicBezTo>
                      <a:cubicBezTo>
                        <a:pt x="96952" y="337473"/>
                        <a:pt x="108096" y="326233"/>
                        <a:pt x="108001" y="312327"/>
                      </a:cubicBezTo>
                      <a:lnTo>
                        <a:pt x="107620" y="261939"/>
                      </a:lnTo>
                      <a:cubicBezTo>
                        <a:pt x="110764" y="262416"/>
                        <a:pt x="114002" y="262701"/>
                        <a:pt x="117241" y="262606"/>
                      </a:cubicBezTo>
                      <a:cubicBezTo>
                        <a:pt x="120479" y="262606"/>
                        <a:pt x="123718" y="262320"/>
                        <a:pt x="126860" y="261749"/>
                      </a:cubicBezTo>
                      <a:lnTo>
                        <a:pt x="127242" y="312136"/>
                      </a:lnTo>
                      <a:cubicBezTo>
                        <a:pt x="127337" y="325948"/>
                        <a:pt x="138576" y="337092"/>
                        <a:pt x="152483" y="336996"/>
                      </a:cubicBezTo>
                      <a:cubicBezTo>
                        <a:pt x="166294" y="336901"/>
                        <a:pt x="177439" y="325662"/>
                        <a:pt x="177343" y="311755"/>
                      </a:cubicBezTo>
                      <a:lnTo>
                        <a:pt x="176581" y="203837"/>
                      </a:lnTo>
                      <a:cubicBezTo>
                        <a:pt x="176581" y="203361"/>
                        <a:pt x="176581" y="202884"/>
                        <a:pt x="176581" y="202408"/>
                      </a:cubicBezTo>
                      <a:lnTo>
                        <a:pt x="176486" y="187644"/>
                      </a:lnTo>
                      <a:cubicBezTo>
                        <a:pt x="180296" y="195360"/>
                        <a:pt x="183725" y="203361"/>
                        <a:pt x="186487" y="211647"/>
                      </a:cubicBezTo>
                      <a:cubicBezTo>
                        <a:pt x="190202" y="222696"/>
                        <a:pt x="201156" y="229269"/>
                        <a:pt x="212395" y="227745"/>
                      </a:cubicBezTo>
                      <a:cubicBezTo>
                        <a:pt x="213824" y="227554"/>
                        <a:pt x="215253" y="227173"/>
                        <a:pt x="216682" y="226697"/>
                      </a:cubicBezTo>
                      <a:cubicBezTo>
                        <a:pt x="229349" y="222601"/>
                        <a:pt x="236112" y="209076"/>
                        <a:pt x="231921" y="196598"/>
                      </a:cubicBezTo>
                      <a:close/>
                    </a:path>
                  </a:pathLst>
                </a:custGeom>
                <a:solidFill>
                  <a:srgbClr val="C38D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67" name="Freeform: Shape 16566">
                  <a:extLst>
                    <a:ext uri="{FF2B5EF4-FFF2-40B4-BE49-F238E27FC236}">
                      <a16:creationId xmlns:a16="http://schemas.microsoft.com/office/drawing/2014/main" id="{E2A0204B-58A5-4DDD-91FD-E5A606912F61}"/>
                    </a:ext>
                  </a:extLst>
                </p:cNvPr>
                <p:cNvSpPr/>
                <p:nvPr/>
              </p:nvSpPr>
              <p:spPr>
                <a:xfrm>
                  <a:off x="9668649" y="5130488"/>
                  <a:ext cx="233021" cy="337663"/>
                </a:xfrm>
                <a:custGeom>
                  <a:avLst/>
                  <a:gdLst>
                    <a:gd name="connsiteX0" fmla="*/ 231826 w 233021"/>
                    <a:gd name="connsiteY0" fmla="*/ 196598 h 337663"/>
                    <a:gd name="connsiteX1" fmla="*/ 184487 w 233021"/>
                    <a:gd name="connsiteY1" fmla="*/ 112778 h 337663"/>
                    <a:gd name="connsiteX2" fmla="*/ 176772 w 233021"/>
                    <a:gd name="connsiteY2" fmla="*/ 103443 h 337663"/>
                    <a:gd name="connsiteX3" fmla="*/ 186106 w 233021"/>
                    <a:gd name="connsiteY3" fmla="*/ 68296 h 337663"/>
                    <a:gd name="connsiteX4" fmla="*/ 116859 w 233021"/>
                    <a:gd name="connsiteY4" fmla="*/ 2 h 337663"/>
                    <a:gd name="connsiteX5" fmla="*/ 48565 w 233021"/>
                    <a:gd name="connsiteY5" fmla="*/ 69249 h 337663"/>
                    <a:gd name="connsiteX6" fmla="*/ 56947 w 233021"/>
                    <a:gd name="connsiteY6" fmla="*/ 101729 h 337663"/>
                    <a:gd name="connsiteX7" fmla="*/ 47137 w 233021"/>
                    <a:gd name="connsiteY7" fmla="*/ 113730 h 337663"/>
                    <a:gd name="connsiteX8" fmla="*/ 1131 w 233021"/>
                    <a:gd name="connsiteY8" fmla="*/ 198312 h 337663"/>
                    <a:gd name="connsiteX9" fmla="*/ 16656 w 233021"/>
                    <a:gd name="connsiteY9" fmla="*/ 228316 h 337663"/>
                    <a:gd name="connsiteX10" fmla="*/ 21038 w 233021"/>
                    <a:gd name="connsiteY10" fmla="*/ 229269 h 337663"/>
                    <a:gd name="connsiteX11" fmla="*/ 46660 w 233021"/>
                    <a:gd name="connsiteY11" fmla="*/ 212790 h 337663"/>
                    <a:gd name="connsiteX12" fmla="*/ 57042 w 233021"/>
                    <a:gd name="connsiteY12" fmla="*/ 187073 h 337663"/>
                    <a:gd name="connsiteX13" fmla="*/ 57138 w 233021"/>
                    <a:gd name="connsiteY13" fmla="*/ 203456 h 337663"/>
                    <a:gd name="connsiteX14" fmla="*/ 57233 w 233021"/>
                    <a:gd name="connsiteY14" fmla="*/ 206218 h 337663"/>
                    <a:gd name="connsiteX15" fmla="*/ 57995 w 233021"/>
                    <a:gd name="connsiteY15" fmla="*/ 312803 h 337663"/>
                    <a:gd name="connsiteX16" fmla="*/ 83236 w 233021"/>
                    <a:gd name="connsiteY16" fmla="*/ 337663 h 337663"/>
                    <a:gd name="connsiteX17" fmla="*/ 108096 w 233021"/>
                    <a:gd name="connsiteY17" fmla="*/ 312422 h 337663"/>
                    <a:gd name="connsiteX18" fmla="*/ 107715 w 233021"/>
                    <a:gd name="connsiteY18" fmla="*/ 262035 h 337663"/>
                    <a:gd name="connsiteX19" fmla="*/ 117336 w 233021"/>
                    <a:gd name="connsiteY19" fmla="*/ 262797 h 337663"/>
                    <a:gd name="connsiteX20" fmla="*/ 126955 w 233021"/>
                    <a:gd name="connsiteY20" fmla="*/ 261939 h 337663"/>
                    <a:gd name="connsiteX21" fmla="*/ 127337 w 233021"/>
                    <a:gd name="connsiteY21" fmla="*/ 312327 h 337663"/>
                    <a:gd name="connsiteX22" fmla="*/ 152578 w 233021"/>
                    <a:gd name="connsiteY22" fmla="*/ 337187 h 337663"/>
                    <a:gd name="connsiteX23" fmla="*/ 177438 w 233021"/>
                    <a:gd name="connsiteY23" fmla="*/ 311946 h 337663"/>
                    <a:gd name="connsiteX24" fmla="*/ 176581 w 233021"/>
                    <a:gd name="connsiteY24" fmla="*/ 204028 h 337663"/>
                    <a:gd name="connsiteX25" fmla="*/ 176581 w 233021"/>
                    <a:gd name="connsiteY25" fmla="*/ 202599 h 337663"/>
                    <a:gd name="connsiteX26" fmla="*/ 176486 w 233021"/>
                    <a:gd name="connsiteY26" fmla="*/ 187835 h 337663"/>
                    <a:gd name="connsiteX27" fmla="*/ 186487 w 233021"/>
                    <a:gd name="connsiteY27" fmla="*/ 211838 h 337663"/>
                    <a:gd name="connsiteX28" fmla="*/ 212395 w 233021"/>
                    <a:gd name="connsiteY28" fmla="*/ 227935 h 337663"/>
                    <a:gd name="connsiteX29" fmla="*/ 216681 w 233021"/>
                    <a:gd name="connsiteY29" fmla="*/ 226887 h 337663"/>
                    <a:gd name="connsiteX30" fmla="*/ 231826 w 233021"/>
                    <a:gd name="connsiteY30" fmla="*/ 196598 h 33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021" h="337663">
                      <a:moveTo>
                        <a:pt x="231826" y="196598"/>
                      </a:moveTo>
                      <a:cubicBezTo>
                        <a:pt x="220206" y="161927"/>
                        <a:pt x="200870" y="133257"/>
                        <a:pt x="184487" y="112778"/>
                      </a:cubicBezTo>
                      <a:cubicBezTo>
                        <a:pt x="181820" y="109444"/>
                        <a:pt x="179248" y="106301"/>
                        <a:pt x="176772" y="103443"/>
                      </a:cubicBezTo>
                      <a:cubicBezTo>
                        <a:pt x="182772" y="93156"/>
                        <a:pt x="186201" y="81155"/>
                        <a:pt x="186106" y="68296"/>
                      </a:cubicBezTo>
                      <a:cubicBezTo>
                        <a:pt x="185820" y="30291"/>
                        <a:pt x="154769" y="-284"/>
                        <a:pt x="116859" y="2"/>
                      </a:cubicBezTo>
                      <a:cubicBezTo>
                        <a:pt x="78854" y="288"/>
                        <a:pt x="48279" y="31339"/>
                        <a:pt x="48565" y="69249"/>
                      </a:cubicBezTo>
                      <a:cubicBezTo>
                        <a:pt x="48660" y="81060"/>
                        <a:pt x="51708" y="92109"/>
                        <a:pt x="56947" y="101729"/>
                      </a:cubicBezTo>
                      <a:cubicBezTo>
                        <a:pt x="53899" y="105349"/>
                        <a:pt x="50565" y="109349"/>
                        <a:pt x="47137" y="113730"/>
                      </a:cubicBezTo>
                      <a:cubicBezTo>
                        <a:pt x="31134" y="134495"/>
                        <a:pt x="12179" y="163451"/>
                        <a:pt x="1131" y="198312"/>
                      </a:cubicBezTo>
                      <a:cubicBezTo>
                        <a:pt x="-2870" y="210885"/>
                        <a:pt x="4083" y="224316"/>
                        <a:pt x="16656" y="228316"/>
                      </a:cubicBezTo>
                      <a:cubicBezTo>
                        <a:pt x="18085" y="228792"/>
                        <a:pt x="19514" y="229078"/>
                        <a:pt x="21038" y="229269"/>
                      </a:cubicBezTo>
                      <a:cubicBezTo>
                        <a:pt x="32277" y="230602"/>
                        <a:pt x="43136" y="223935"/>
                        <a:pt x="46660" y="212790"/>
                      </a:cubicBezTo>
                      <a:cubicBezTo>
                        <a:pt x="49422" y="203932"/>
                        <a:pt x="53042" y="195264"/>
                        <a:pt x="57042" y="187073"/>
                      </a:cubicBezTo>
                      <a:lnTo>
                        <a:pt x="57138" y="203456"/>
                      </a:lnTo>
                      <a:cubicBezTo>
                        <a:pt x="57138" y="204313"/>
                        <a:pt x="57138" y="205266"/>
                        <a:pt x="57233" y="206218"/>
                      </a:cubicBezTo>
                      <a:lnTo>
                        <a:pt x="57995" y="312803"/>
                      </a:lnTo>
                      <a:cubicBezTo>
                        <a:pt x="58090" y="326614"/>
                        <a:pt x="69425" y="337759"/>
                        <a:pt x="83236" y="337663"/>
                      </a:cubicBezTo>
                      <a:cubicBezTo>
                        <a:pt x="97047" y="337568"/>
                        <a:pt x="108192" y="326233"/>
                        <a:pt x="108096" y="312422"/>
                      </a:cubicBezTo>
                      <a:lnTo>
                        <a:pt x="107715" y="262035"/>
                      </a:lnTo>
                      <a:cubicBezTo>
                        <a:pt x="110858" y="262511"/>
                        <a:pt x="114002" y="262797"/>
                        <a:pt x="117336" y="262797"/>
                      </a:cubicBezTo>
                      <a:cubicBezTo>
                        <a:pt x="120574" y="262797"/>
                        <a:pt x="123813" y="262416"/>
                        <a:pt x="126955" y="261939"/>
                      </a:cubicBezTo>
                      <a:lnTo>
                        <a:pt x="127337" y="312327"/>
                      </a:lnTo>
                      <a:cubicBezTo>
                        <a:pt x="127432" y="326138"/>
                        <a:pt x="138767" y="337282"/>
                        <a:pt x="152578" y="337187"/>
                      </a:cubicBezTo>
                      <a:cubicBezTo>
                        <a:pt x="166389" y="337092"/>
                        <a:pt x="177533" y="325852"/>
                        <a:pt x="177438" y="311946"/>
                      </a:cubicBezTo>
                      <a:lnTo>
                        <a:pt x="176581" y="204028"/>
                      </a:lnTo>
                      <a:cubicBezTo>
                        <a:pt x="176581" y="203551"/>
                        <a:pt x="176581" y="203075"/>
                        <a:pt x="176581" y="202599"/>
                      </a:cubicBezTo>
                      <a:lnTo>
                        <a:pt x="176486" y="187835"/>
                      </a:lnTo>
                      <a:cubicBezTo>
                        <a:pt x="180296" y="195550"/>
                        <a:pt x="183725" y="203551"/>
                        <a:pt x="186487" y="211838"/>
                      </a:cubicBezTo>
                      <a:cubicBezTo>
                        <a:pt x="190202" y="222887"/>
                        <a:pt x="201251" y="229459"/>
                        <a:pt x="212395" y="227935"/>
                      </a:cubicBezTo>
                      <a:cubicBezTo>
                        <a:pt x="213824" y="227745"/>
                        <a:pt x="215252" y="227364"/>
                        <a:pt x="216681" y="226887"/>
                      </a:cubicBezTo>
                      <a:cubicBezTo>
                        <a:pt x="229159" y="222601"/>
                        <a:pt x="235922" y="209076"/>
                        <a:pt x="231826" y="196598"/>
                      </a:cubicBezTo>
                      <a:close/>
                    </a:path>
                  </a:pathLst>
                </a:custGeom>
                <a:solidFill>
                  <a:srgbClr val="E6A74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68" name="Freeform: Shape 16567">
                  <a:extLst>
                    <a:ext uri="{FF2B5EF4-FFF2-40B4-BE49-F238E27FC236}">
                      <a16:creationId xmlns:a16="http://schemas.microsoft.com/office/drawing/2014/main" id="{8523EC98-3046-4346-AC6B-4AF755A8E844}"/>
                    </a:ext>
                  </a:extLst>
                </p:cNvPr>
                <p:cNvSpPr/>
                <p:nvPr/>
              </p:nvSpPr>
              <p:spPr>
                <a:xfrm>
                  <a:off x="9757409" y="5179924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6 w 9048"/>
                    <a:gd name="connsiteY1" fmla="*/ 0 h 9048"/>
                    <a:gd name="connsiteX2" fmla="*/ 9048 w 9048"/>
                    <a:gd name="connsiteY2" fmla="*/ 4477 h 9048"/>
                    <a:gd name="connsiteX3" fmla="*/ 4572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476" y="0"/>
                      </a:cubicBezTo>
                      <a:cubicBezTo>
                        <a:pt x="6953" y="0"/>
                        <a:pt x="9048" y="2000"/>
                        <a:pt x="9048" y="4477"/>
                      </a:cubicBezTo>
                      <a:cubicBezTo>
                        <a:pt x="9048" y="6953"/>
                        <a:pt x="7048" y="9049"/>
                        <a:pt x="4572" y="9049"/>
                      </a:cubicBezTo>
                      <a:cubicBezTo>
                        <a:pt x="2095" y="9049"/>
                        <a:pt x="0" y="7049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69" name="Freeform: Shape 16568">
                  <a:extLst>
                    <a:ext uri="{FF2B5EF4-FFF2-40B4-BE49-F238E27FC236}">
                      <a16:creationId xmlns:a16="http://schemas.microsoft.com/office/drawing/2014/main" id="{7767DCBF-3AF8-4092-97C6-E808AE481D26}"/>
                    </a:ext>
                  </a:extLst>
                </p:cNvPr>
                <p:cNvSpPr/>
                <p:nvPr/>
              </p:nvSpPr>
              <p:spPr>
                <a:xfrm>
                  <a:off x="9808177" y="5179543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7 w 9048"/>
                    <a:gd name="connsiteY1" fmla="*/ 0 h 9048"/>
                    <a:gd name="connsiteX2" fmla="*/ 9049 w 9048"/>
                    <a:gd name="connsiteY2" fmla="*/ 4477 h 9048"/>
                    <a:gd name="connsiteX3" fmla="*/ 4572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7" y="0"/>
                      </a:cubicBezTo>
                      <a:cubicBezTo>
                        <a:pt x="6954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96" y="9049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70" name="Freeform: Shape 16569">
                  <a:extLst>
                    <a:ext uri="{FF2B5EF4-FFF2-40B4-BE49-F238E27FC236}">
                      <a16:creationId xmlns:a16="http://schemas.microsoft.com/office/drawing/2014/main" id="{5E2D74E4-3DA1-4752-8B8F-03C59796D728}"/>
                    </a:ext>
                  </a:extLst>
                </p:cNvPr>
                <p:cNvSpPr/>
                <p:nvPr/>
              </p:nvSpPr>
              <p:spPr>
                <a:xfrm>
                  <a:off x="9781603" y="5272222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6 w 9048"/>
                    <a:gd name="connsiteY1" fmla="*/ 0 h 9048"/>
                    <a:gd name="connsiteX2" fmla="*/ 9049 w 9048"/>
                    <a:gd name="connsiteY2" fmla="*/ 4477 h 9048"/>
                    <a:gd name="connsiteX3" fmla="*/ 4476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476" y="0"/>
                      </a:cubicBezTo>
                      <a:cubicBezTo>
                        <a:pt x="6953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476" y="9049"/>
                      </a:cubicBezTo>
                      <a:cubicBezTo>
                        <a:pt x="2095" y="9049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71" name="Freeform: Shape 16570">
                  <a:extLst>
                    <a:ext uri="{FF2B5EF4-FFF2-40B4-BE49-F238E27FC236}">
                      <a16:creationId xmlns:a16="http://schemas.microsoft.com/office/drawing/2014/main" id="{A8D8574A-4093-4464-B9B5-822AA96586CF}"/>
                    </a:ext>
                  </a:extLst>
                </p:cNvPr>
                <p:cNvSpPr/>
                <p:nvPr/>
              </p:nvSpPr>
              <p:spPr>
                <a:xfrm>
                  <a:off x="9781793" y="5304035"/>
                  <a:ext cx="9048" cy="9143"/>
                </a:xfrm>
                <a:custGeom>
                  <a:avLst/>
                  <a:gdLst>
                    <a:gd name="connsiteX0" fmla="*/ 0 w 9048"/>
                    <a:gd name="connsiteY0" fmla="*/ 4572 h 9143"/>
                    <a:gd name="connsiteX1" fmla="*/ 4476 w 9048"/>
                    <a:gd name="connsiteY1" fmla="*/ 0 h 9143"/>
                    <a:gd name="connsiteX2" fmla="*/ 9048 w 9048"/>
                    <a:gd name="connsiteY2" fmla="*/ 4572 h 9143"/>
                    <a:gd name="connsiteX3" fmla="*/ 4572 w 9048"/>
                    <a:gd name="connsiteY3" fmla="*/ 9144 h 9143"/>
                    <a:gd name="connsiteX4" fmla="*/ 0 w 9048"/>
                    <a:gd name="connsiteY4" fmla="*/ 4572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143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6" y="0"/>
                      </a:cubicBezTo>
                      <a:cubicBezTo>
                        <a:pt x="7048" y="0"/>
                        <a:pt x="9048" y="2000"/>
                        <a:pt x="9048" y="4572"/>
                      </a:cubicBezTo>
                      <a:cubicBezTo>
                        <a:pt x="9048" y="7048"/>
                        <a:pt x="7048" y="9144"/>
                        <a:pt x="4572" y="9144"/>
                      </a:cubicBezTo>
                      <a:cubicBezTo>
                        <a:pt x="2095" y="9144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72" name="Freeform: Shape 16571">
                  <a:extLst>
                    <a:ext uri="{FF2B5EF4-FFF2-40B4-BE49-F238E27FC236}">
                      <a16:creationId xmlns:a16="http://schemas.microsoft.com/office/drawing/2014/main" id="{944DA006-D319-48E3-87EB-CDCF9C85665F}"/>
                    </a:ext>
                  </a:extLst>
                </p:cNvPr>
                <p:cNvSpPr/>
                <p:nvPr/>
              </p:nvSpPr>
              <p:spPr>
                <a:xfrm>
                  <a:off x="9782079" y="5335849"/>
                  <a:ext cx="9048" cy="9052"/>
                </a:xfrm>
                <a:custGeom>
                  <a:avLst/>
                  <a:gdLst>
                    <a:gd name="connsiteX0" fmla="*/ 0 w 9048"/>
                    <a:gd name="connsiteY0" fmla="*/ 4572 h 9052"/>
                    <a:gd name="connsiteX1" fmla="*/ 4477 w 9048"/>
                    <a:gd name="connsiteY1" fmla="*/ 0 h 9052"/>
                    <a:gd name="connsiteX2" fmla="*/ 9049 w 9048"/>
                    <a:gd name="connsiteY2" fmla="*/ 4477 h 9052"/>
                    <a:gd name="connsiteX3" fmla="*/ 4572 w 9048"/>
                    <a:gd name="connsiteY3" fmla="*/ 9049 h 9052"/>
                    <a:gd name="connsiteX4" fmla="*/ 0 w 9048"/>
                    <a:gd name="connsiteY4" fmla="*/ 4572 h 9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52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7" y="0"/>
                      </a:cubicBezTo>
                      <a:cubicBezTo>
                        <a:pt x="6953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96" y="9144"/>
                        <a:pt x="0" y="7144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73" name="Freeform: Shape 16572">
                  <a:extLst>
                    <a:ext uri="{FF2B5EF4-FFF2-40B4-BE49-F238E27FC236}">
                      <a16:creationId xmlns:a16="http://schemas.microsoft.com/office/drawing/2014/main" id="{E6485CFB-2C3F-4F75-A929-E19AC9B5DC3C}"/>
                    </a:ext>
                  </a:extLst>
                </p:cNvPr>
                <p:cNvSpPr/>
                <p:nvPr/>
              </p:nvSpPr>
              <p:spPr>
                <a:xfrm>
                  <a:off x="9749884" y="5196117"/>
                  <a:ext cx="73533" cy="30577"/>
                </a:xfrm>
                <a:custGeom>
                  <a:avLst/>
                  <a:gdLst>
                    <a:gd name="connsiteX0" fmla="*/ 0 w 73533"/>
                    <a:gd name="connsiteY0" fmla="*/ 2762 h 30577"/>
                    <a:gd name="connsiteX1" fmla="*/ 2286 w 73533"/>
                    <a:gd name="connsiteY1" fmla="*/ 476 h 30577"/>
                    <a:gd name="connsiteX2" fmla="*/ 2286 w 73533"/>
                    <a:gd name="connsiteY2" fmla="*/ 476 h 30577"/>
                    <a:gd name="connsiteX3" fmla="*/ 4572 w 73533"/>
                    <a:gd name="connsiteY3" fmla="*/ 2667 h 30577"/>
                    <a:gd name="connsiteX4" fmla="*/ 4572 w 73533"/>
                    <a:gd name="connsiteY4" fmla="*/ 2667 h 30577"/>
                    <a:gd name="connsiteX5" fmla="*/ 13907 w 73533"/>
                    <a:gd name="connsiteY5" fmla="*/ 19050 h 30577"/>
                    <a:gd name="connsiteX6" fmla="*/ 13907 w 73533"/>
                    <a:gd name="connsiteY6" fmla="*/ 19050 h 30577"/>
                    <a:gd name="connsiteX7" fmla="*/ 36957 w 73533"/>
                    <a:gd name="connsiteY7" fmla="*/ 26003 h 30577"/>
                    <a:gd name="connsiteX8" fmla="*/ 36957 w 73533"/>
                    <a:gd name="connsiteY8" fmla="*/ 26003 h 30577"/>
                    <a:gd name="connsiteX9" fmla="*/ 59913 w 73533"/>
                    <a:gd name="connsiteY9" fmla="*/ 18764 h 30577"/>
                    <a:gd name="connsiteX10" fmla="*/ 59913 w 73533"/>
                    <a:gd name="connsiteY10" fmla="*/ 18764 h 30577"/>
                    <a:gd name="connsiteX11" fmla="*/ 68961 w 73533"/>
                    <a:gd name="connsiteY11" fmla="*/ 2286 h 30577"/>
                    <a:gd name="connsiteX12" fmla="*/ 68961 w 73533"/>
                    <a:gd name="connsiteY12" fmla="*/ 2286 h 30577"/>
                    <a:gd name="connsiteX13" fmla="*/ 71247 w 73533"/>
                    <a:gd name="connsiteY13" fmla="*/ 0 h 30577"/>
                    <a:gd name="connsiteX14" fmla="*/ 71247 w 73533"/>
                    <a:gd name="connsiteY14" fmla="*/ 0 h 30577"/>
                    <a:gd name="connsiteX15" fmla="*/ 73533 w 73533"/>
                    <a:gd name="connsiteY15" fmla="*/ 2286 h 30577"/>
                    <a:gd name="connsiteX16" fmla="*/ 73533 w 73533"/>
                    <a:gd name="connsiteY16" fmla="*/ 2286 h 30577"/>
                    <a:gd name="connsiteX17" fmla="*/ 36957 w 73533"/>
                    <a:gd name="connsiteY17" fmla="*/ 30575 h 30577"/>
                    <a:gd name="connsiteX18" fmla="*/ 36957 w 73533"/>
                    <a:gd name="connsiteY18" fmla="*/ 30575 h 30577"/>
                    <a:gd name="connsiteX19" fmla="*/ 0 w 73533"/>
                    <a:gd name="connsiteY19" fmla="*/ 2762 h 30577"/>
                    <a:gd name="connsiteX20" fmla="*/ 0 w 73533"/>
                    <a:gd name="connsiteY20" fmla="*/ 2762 h 30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533" h="30577">
                      <a:moveTo>
                        <a:pt x="0" y="2762"/>
                      </a:moveTo>
                      <a:cubicBezTo>
                        <a:pt x="0" y="1524"/>
                        <a:pt x="1048" y="476"/>
                        <a:pt x="2286" y="476"/>
                      </a:cubicBezTo>
                      <a:lnTo>
                        <a:pt x="2286" y="476"/>
                      </a:lnTo>
                      <a:cubicBezTo>
                        <a:pt x="3524" y="476"/>
                        <a:pt x="4572" y="1429"/>
                        <a:pt x="4572" y="2667"/>
                      </a:cubicBezTo>
                      <a:lnTo>
                        <a:pt x="4572" y="2667"/>
                      </a:lnTo>
                      <a:cubicBezTo>
                        <a:pt x="4667" y="8954"/>
                        <a:pt x="8001" y="14669"/>
                        <a:pt x="13907" y="19050"/>
                      </a:cubicBezTo>
                      <a:lnTo>
                        <a:pt x="13907" y="19050"/>
                      </a:lnTo>
                      <a:cubicBezTo>
                        <a:pt x="19717" y="23336"/>
                        <a:pt x="27908" y="26003"/>
                        <a:pt x="36957" y="26003"/>
                      </a:cubicBezTo>
                      <a:lnTo>
                        <a:pt x="36957" y="26003"/>
                      </a:lnTo>
                      <a:cubicBezTo>
                        <a:pt x="46006" y="25908"/>
                        <a:pt x="54197" y="23146"/>
                        <a:pt x="59913" y="18764"/>
                      </a:cubicBezTo>
                      <a:lnTo>
                        <a:pt x="59913" y="18764"/>
                      </a:lnTo>
                      <a:cubicBezTo>
                        <a:pt x="65723" y="14383"/>
                        <a:pt x="68961" y="8573"/>
                        <a:pt x="68961" y="2286"/>
                      </a:cubicBezTo>
                      <a:lnTo>
                        <a:pt x="68961" y="2286"/>
                      </a:lnTo>
                      <a:cubicBezTo>
                        <a:pt x="68961" y="1048"/>
                        <a:pt x="70009" y="0"/>
                        <a:pt x="71247" y="0"/>
                      </a:cubicBezTo>
                      <a:lnTo>
                        <a:pt x="71247" y="0"/>
                      </a:lnTo>
                      <a:cubicBezTo>
                        <a:pt x="72485" y="0"/>
                        <a:pt x="73533" y="1048"/>
                        <a:pt x="73533" y="2286"/>
                      </a:cubicBezTo>
                      <a:lnTo>
                        <a:pt x="73533" y="2286"/>
                      </a:lnTo>
                      <a:cubicBezTo>
                        <a:pt x="73533" y="18383"/>
                        <a:pt x="56865" y="30480"/>
                        <a:pt x="36957" y="30575"/>
                      </a:cubicBezTo>
                      <a:lnTo>
                        <a:pt x="36957" y="30575"/>
                      </a:lnTo>
                      <a:cubicBezTo>
                        <a:pt x="17145" y="30766"/>
                        <a:pt x="286" y="18859"/>
                        <a:pt x="0" y="2762"/>
                      </a:cubicBezTo>
                      <a:lnTo>
                        <a:pt x="0" y="2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574" name="Graphic 1">
                  <a:extLst>
                    <a:ext uri="{FF2B5EF4-FFF2-40B4-BE49-F238E27FC236}">
                      <a16:creationId xmlns:a16="http://schemas.microsoft.com/office/drawing/2014/main" id="{243CC4D7-229A-41D3-A178-3B91FBB9BAA5}"/>
                    </a:ext>
                  </a:extLst>
                </p:cNvPr>
                <p:cNvGrpSpPr/>
                <p:nvPr/>
              </p:nvGrpSpPr>
              <p:grpSpPr>
                <a:xfrm>
                  <a:off x="9765505" y="5236979"/>
                  <a:ext cx="38576" cy="25050"/>
                  <a:chOff x="9765505" y="5236979"/>
                  <a:chExt cx="38576" cy="25050"/>
                </a:xfrm>
                <a:solidFill>
                  <a:srgbClr val="046229"/>
                </a:solidFill>
              </p:grpSpPr>
              <p:sp>
                <p:nvSpPr>
                  <p:cNvPr id="16575" name="Freeform: Shape 16574">
                    <a:extLst>
                      <a:ext uri="{FF2B5EF4-FFF2-40B4-BE49-F238E27FC236}">
                        <a16:creationId xmlns:a16="http://schemas.microsoft.com/office/drawing/2014/main" id="{D637135E-43AA-49B1-AC7D-0A534E4A1153}"/>
                      </a:ext>
                    </a:extLst>
                  </p:cNvPr>
                  <p:cNvSpPr/>
                  <p:nvPr/>
                </p:nvSpPr>
                <p:spPr>
                  <a:xfrm>
                    <a:off x="9765505" y="5237265"/>
                    <a:ext cx="21526" cy="24765"/>
                  </a:xfrm>
                  <a:custGeom>
                    <a:avLst/>
                    <a:gdLst>
                      <a:gd name="connsiteX0" fmla="*/ 21527 w 21526"/>
                      <a:gd name="connsiteY0" fmla="*/ 12192 h 24765"/>
                      <a:gd name="connsiteX1" fmla="*/ 10859 w 21526"/>
                      <a:gd name="connsiteY1" fmla="*/ 18479 h 24765"/>
                      <a:gd name="connsiteX2" fmla="*/ 191 w 21526"/>
                      <a:gd name="connsiteY2" fmla="*/ 24765 h 24765"/>
                      <a:gd name="connsiteX3" fmla="*/ 95 w 21526"/>
                      <a:gd name="connsiteY3" fmla="*/ 12383 h 24765"/>
                      <a:gd name="connsiteX4" fmla="*/ 0 w 21526"/>
                      <a:gd name="connsiteY4" fmla="*/ 0 h 24765"/>
                      <a:gd name="connsiteX5" fmla="*/ 10763 w 21526"/>
                      <a:gd name="connsiteY5" fmla="*/ 6096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5">
                        <a:moveTo>
                          <a:pt x="21527" y="12192"/>
                        </a:moveTo>
                        <a:lnTo>
                          <a:pt x="10859" y="18479"/>
                        </a:lnTo>
                        <a:lnTo>
                          <a:pt x="191" y="24765"/>
                        </a:lnTo>
                        <a:lnTo>
                          <a:pt x="95" y="12383"/>
                        </a:lnTo>
                        <a:lnTo>
                          <a:pt x="0" y="0"/>
                        </a:lnTo>
                        <a:lnTo>
                          <a:pt x="10763" y="609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76" name="Freeform: Shape 16575">
                    <a:extLst>
                      <a:ext uri="{FF2B5EF4-FFF2-40B4-BE49-F238E27FC236}">
                        <a16:creationId xmlns:a16="http://schemas.microsoft.com/office/drawing/2014/main" id="{AD0BF054-C986-460C-AC56-F1A33D0F07B0}"/>
                      </a:ext>
                    </a:extLst>
                  </p:cNvPr>
                  <p:cNvSpPr/>
                  <p:nvPr/>
                </p:nvSpPr>
                <p:spPr>
                  <a:xfrm>
                    <a:off x="9782555" y="5236979"/>
                    <a:ext cx="21526" cy="24764"/>
                  </a:xfrm>
                  <a:custGeom>
                    <a:avLst/>
                    <a:gdLst>
                      <a:gd name="connsiteX0" fmla="*/ 0 w 21526"/>
                      <a:gd name="connsiteY0" fmla="*/ 12573 h 24764"/>
                      <a:gd name="connsiteX1" fmla="*/ 10763 w 21526"/>
                      <a:gd name="connsiteY1" fmla="*/ 18669 h 24764"/>
                      <a:gd name="connsiteX2" fmla="*/ 21527 w 21526"/>
                      <a:gd name="connsiteY2" fmla="*/ 24765 h 24764"/>
                      <a:gd name="connsiteX3" fmla="*/ 21431 w 21526"/>
                      <a:gd name="connsiteY3" fmla="*/ 12382 h 24764"/>
                      <a:gd name="connsiteX4" fmla="*/ 21336 w 21526"/>
                      <a:gd name="connsiteY4" fmla="*/ 0 h 24764"/>
                      <a:gd name="connsiteX5" fmla="*/ 10668 w 21526"/>
                      <a:gd name="connsiteY5" fmla="*/ 6286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4">
                        <a:moveTo>
                          <a:pt x="0" y="12573"/>
                        </a:moveTo>
                        <a:lnTo>
                          <a:pt x="10763" y="18669"/>
                        </a:lnTo>
                        <a:lnTo>
                          <a:pt x="21527" y="24765"/>
                        </a:lnTo>
                        <a:lnTo>
                          <a:pt x="21431" y="12382"/>
                        </a:lnTo>
                        <a:lnTo>
                          <a:pt x="21336" y="0"/>
                        </a:lnTo>
                        <a:lnTo>
                          <a:pt x="10668" y="628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361" name="Graphic 1">
                <a:extLst>
                  <a:ext uri="{FF2B5EF4-FFF2-40B4-BE49-F238E27FC236}">
                    <a16:creationId xmlns:a16="http://schemas.microsoft.com/office/drawing/2014/main" id="{D3C7DD6A-9FAC-4F41-9FAA-6C42E5FEDC79}"/>
                  </a:ext>
                </a:extLst>
              </p:cNvPr>
              <p:cNvGrpSpPr/>
              <p:nvPr/>
            </p:nvGrpSpPr>
            <p:grpSpPr>
              <a:xfrm>
                <a:off x="10060266" y="5130488"/>
                <a:ext cx="238547" cy="342235"/>
                <a:chOff x="10060266" y="5130488"/>
                <a:chExt cx="238547" cy="342235"/>
              </a:xfrm>
              <a:solidFill>
                <a:schemeClr val="accent1"/>
              </a:solidFill>
            </p:grpSpPr>
            <p:sp>
              <p:nvSpPr>
                <p:cNvPr id="16555" name="Freeform: Shape 16554">
                  <a:extLst>
                    <a:ext uri="{FF2B5EF4-FFF2-40B4-BE49-F238E27FC236}">
                      <a16:creationId xmlns:a16="http://schemas.microsoft.com/office/drawing/2014/main" id="{985F2805-BEFD-4C0D-98FF-F7E784AE79CE}"/>
                    </a:ext>
                  </a:extLst>
                </p:cNvPr>
                <p:cNvSpPr/>
                <p:nvPr/>
              </p:nvSpPr>
              <p:spPr>
                <a:xfrm>
                  <a:off x="10065695" y="5135155"/>
                  <a:ext cx="233118" cy="337568"/>
                </a:xfrm>
                <a:custGeom>
                  <a:avLst/>
                  <a:gdLst>
                    <a:gd name="connsiteX0" fmla="*/ 231877 w 233118"/>
                    <a:gd name="connsiteY0" fmla="*/ 196598 h 337568"/>
                    <a:gd name="connsiteX1" fmla="*/ 184633 w 233118"/>
                    <a:gd name="connsiteY1" fmla="*/ 112778 h 337568"/>
                    <a:gd name="connsiteX2" fmla="*/ 176823 w 233118"/>
                    <a:gd name="connsiteY2" fmla="*/ 103443 h 337568"/>
                    <a:gd name="connsiteX3" fmla="*/ 186157 w 233118"/>
                    <a:gd name="connsiteY3" fmla="*/ 68296 h 337568"/>
                    <a:gd name="connsiteX4" fmla="*/ 116815 w 233118"/>
                    <a:gd name="connsiteY4" fmla="*/ 2 h 337568"/>
                    <a:gd name="connsiteX5" fmla="*/ 48520 w 233118"/>
                    <a:gd name="connsiteY5" fmla="*/ 69249 h 337568"/>
                    <a:gd name="connsiteX6" fmla="*/ 56903 w 233118"/>
                    <a:gd name="connsiteY6" fmla="*/ 101729 h 337568"/>
                    <a:gd name="connsiteX7" fmla="*/ 47092 w 233118"/>
                    <a:gd name="connsiteY7" fmla="*/ 113730 h 337568"/>
                    <a:gd name="connsiteX8" fmla="*/ 1086 w 233118"/>
                    <a:gd name="connsiteY8" fmla="*/ 198312 h 337568"/>
                    <a:gd name="connsiteX9" fmla="*/ 16707 w 233118"/>
                    <a:gd name="connsiteY9" fmla="*/ 228221 h 337568"/>
                    <a:gd name="connsiteX10" fmla="*/ 21088 w 233118"/>
                    <a:gd name="connsiteY10" fmla="*/ 229173 h 337568"/>
                    <a:gd name="connsiteX11" fmla="*/ 46711 w 233118"/>
                    <a:gd name="connsiteY11" fmla="*/ 212695 h 337568"/>
                    <a:gd name="connsiteX12" fmla="*/ 57093 w 233118"/>
                    <a:gd name="connsiteY12" fmla="*/ 186978 h 337568"/>
                    <a:gd name="connsiteX13" fmla="*/ 57189 w 233118"/>
                    <a:gd name="connsiteY13" fmla="*/ 203361 h 337568"/>
                    <a:gd name="connsiteX14" fmla="*/ 57284 w 233118"/>
                    <a:gd name="connsiteY14" fmla="*/ 206123 h 337568"/>
                    <a:gd name="connsiteX15" fmla="*/ 58141 w 233118"/>
                    <a:gd name="connsiteY15" fmla="*/ 312708 h 337568"/>
                    <a:gd name="connsiteX16" fmla="*/ 83382 w 233118"/>
                    <a:gd name="connsiteY16" fmla="*/ 337568 h 337568"/>
                    <a:gd name="connsiteX17" fmla="*/ 108242 w 233118"/>
                    <a:gd name="connsiteY17" fmla="*/ 312327 h 337568"/>
                    <a:gd name="connsiteX18" fmla="*/ 107862 w 233118"/>
                    <a:gd name="connsiteY18" fmla="*/ 261939 h 337568"/>
                    <a:gd name="connsiteX19" fmla="*/ 117481 w 233118"/>
                    <a:gd name="connsiteY19" fmla="*/ 262606 h 337568"/>
                    <a:gd name="connsiteX20" fmla="*/ 127102 w 233118"/>
                    <a:gd name="connsiteY20" fmla="*/ 261749 h 337568"/>
                    <a:gd name="connsiteX21" fmla="*/ 127483 w 233118"/>
                    <a:gd name="connsiteY21" fmla="*/ 312136 h 337568"/>
                    <a:gd name="connsiteX22" fmla="*/ 152629 w 233118"/>
                    <a:gd name="connsiteY22" fmla="*/ 336996 h 337568"/>
                    <a:gd name="connsiteX23" fmla="*/ 177489 w 233118"/>
                    <a:gd name="connsiteY23" fmla="*/ 311755 h 337568"/>
                    <a:gd name="connsiteX24" fmla="*/ 176727 w 233118"/>
                    <a:gd name="connsiteY24" fmla="*/ 203837 h 337568"/>
                    <a:gd name="connsiteX25" fmla="*/ 176727 w 233118"/>
                    <a:gd name="connsiteY25" fmla="*/ 202408 h 337568"/>
                    <a:gd name="connsiteX26" fmla="*/ 176632 w 233118"/>
                    <a:gd name="connsiteY26" fmla="*/ 187644 h 337568"/>
                    <a:gd name="connsiteX27" fmla="*/ 186633 w 233118"/>
                    <a:gd name="connsiteY27" fmla="*/ 211647 h 337568"/>
                    <a:gd name="connsiteX28" fmla="*/ 212541 w 233118"/>
                    <a:gd name="connsiteY28" fmla="*/ 227745 h 337568"/>
                    <a:gd name="connsiteX29" fmla="*/ 216828 w 233118"/>
                    <a:gd name="connsiteY29" fmla="*/ 226697 h 337568"/>
                    <a:gd name="connsiteX30" fmla="*/ 231877 w 233118"/>
                    <a:gd name="connsiteY30" fmla="*/ 196598 h 337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118" h="337568">
                      <a:moveTo>
                        <a:pt x="231877" y="196598"/>
                      </a:moveTo>
                      <a:cubicBezTo>
                        <a:pt x="220352" y="161927"/>
                        <a:pt x="200920" y="133257"/>
                        <a:pt x="184633" y="112778"/>
                      </a:cubicBezTo>
                      <a:cubicBezTo>
                        <a:pt x="181966" y="109444"/>
                        <a:pt x="179394" y="106301"/>
                        <a:pt x="176823" y="103443"/>
                      </a:cubicBezTo>
                      <a:cubicBezTo>
                        <a:pt x="182823" y="93156"/>
                        <a:pt x="186252" y="81155"/>
                        <a:pt x="186157" y="68296"/>
                      </a:cubicBezTo>
                      <a:cubicBezTo>
                        <a:pt x="185871" y="30291"/>
                        <a:pt x="154820" y="-284"/>
                        <a:pt x="116815" y="2"/>
                      </a:cubicBezTo>
                      <a:cubicBezTo>
                        <a:pt x="78810" y="288"/>
                        <a:pt x="48235" y="31339"/>
                        <a:pt x="48520" y="69249"/>
                      </a:cubicBezTo>
                      <a:cubicBezTo>
                        <a:pt x="48616" y="81060"/>
                        <a:pt x="51664" y="92109"/>
                        <a:pt x="56903" y="101729"/>
                      </a:cubicBezTo>
                      <a:cubicBezTo>
                        <a:pt x="53854" y="105348"/>
                        <a:pt x="50521" y="109349"/>
                        <a:pt x="47092" y="113730"/>
                      </a:cubicBezTo>
                      <a:cubicBezTo>
                        <a:pt x="31090" y="134495"/>
                        <a:pt x="12135" y="163451"/>
                        <a:pt x="1086" y="198312"/>
                      </a:cubicBezTo>
                      <a:cubicBezTo>
                        <a:pt x="-2819" y="210885"/>
                        <a:pt x="4134" y="224316"/>
                        <a:pt x="16707" y="228221"/>
                      </a:cubicBezTo>
                      <a:cubicBezTo>
                        <a:pt x="18136" y="228697"/>
                        <a:pt x="19565" y="228983"/>
                        <a:pt x="21088" y="229173"/>
                      </a:cubicBezTo>
                      <a:cubicBezTo>
                        <a:pt x="32233" y="230602"/>
                        <a:pt x="43186" y="223839"/>
                        <a:pt x="46711" y="212695"/>
                      </a:cubicBezTo>
                      <a:cubicBezTo>
                        <a:pt x="49473" y="203837"/>
                        <a:pt x="53093" y="195169"/>
                        <a:pt x="57093" y="186978"/>
                      </a:cubicBezTo>
                      <a:lnTo>
                        <a:pt x="57189" y="203361"/>
                      </a:lnTo>
                      <a:cubicBezTo>
                        <a:pt x="57189" y="204218"/>
                        <a:pt x="57189" y="205170"/>
                        <a:pt x="57284" y="206123"/>
                      </a:cubicBezTo>
                      <a:lnTo>
                        <a:pt x="58141" y="312708"/>
                      </a:lnTo>
                      <a:cubicBezTo>
                        <a:pt x="58236" y="326519"/>
                        <a:pt x="69571" y="337663"/>
                        <a:pt x="83382" y="337568"/>
                      </a:cubicBezTo>
                      <a:cubicBezTo>
                        <a:pt x="97193" y="337473"/>
                        <a:pt x="108338" y="326233"/>
                        <a:pt x="108242" y="312327"/>
                      </a:cubicBezTo>
                      <a:lnTo>
                        <a:pt x="107862" y="261939"/>
                      </a:lnTo>
                      <a:cubicBezTo>
                        <a:pt x="111004" y="262416"/>
                        <a:pt x="114148" y="262701"/>
                        <a:pt x="117481" y="262606"/>
                      </a:cubicBezTo>
                      <a:cubicBezTo>
                        <a:pt x="120720" y="262606"/>
                        <a:pt x="123959" y="262320"/>
                        <a:pt x="127102" y="261749"/>
                      </a:cubicBezTo>
                      <a:lnTo>
                        <a:pt x="127483" y="312136"/>
                      </a:lnTo>
                      <a:cubicBezTo>
                        <a:pt x="127578" y="325948"/>
                        <a:pt x="138913" y="337092"/>
                        <a:pt x="152629" y="336996"/>
                      </a:cubicBezTo>
                      <a:cubicBezTo>
                        <a:pt x="166440" y="336901"/>
                        <a:pt x="177584" y="325662"/>
                        <a:pt x="177489" y="311755"/>
                      </a:cubicBezTo>
                      <a:lnTo>
                        <a:pt x="176727" y="203837"/>
                      </a:lnTo>
                      <a:cubicBezTo>
                        <a:pt x="176727" y="203361"/>
                        <a:pt x="176727" y="202884"/>
                        <a:pt x="176727" y="202408"/>
                      </a:cubicBezTo>
                      <a:lnTo>
                        <a:pt x="176632" y="187644"/>
                      </a:lnTo>
                      <a:cubicBezTo>
                        <a:pt x="180442" y="195360"/>
                        <a:pt x="183871" y="203361"/>
                        <a:pt x="186633" y="211647"/>
                      </a:cubicBezTo>
                      <a:cubicBezTo>
                        <a:pt x="190348" y="222696"/>
                        <a:pt x="201302" y="229269"/>
                        <a:pt x="212541" y="227745"/>
                      </a:cubicBezTo>
                      <a:cubicBezTo>
                        <a:pt x="213970" y="227554"/>
                        <a:pt x="215399" y="227173"/>
                        <a:pt x="216828" y="226697"/>
                      </a:cubicBezTo>
                      <a:cubicBezTo>
                        <a:pt x="229305" y="222601"/>
                        <a:pt x="236068" y="209076"/>
                        <a:pt x="231877" y="196598"/>
                      </a:cubicBezTo>
                      <a:close/>
                    </a:path>
                  </a:pathLst>
                </a:custGeom>
                <a:solidFill>
                  <a:srgbClr val="C38D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56" name="Freeform: Shape 16555">
                  <a:extLst>
                    <a:ext uri="{FF2B5EF4-FFF2-40B4-BE49-F238E27FC236}">
                      <a16:creationId xmlns:a16="http://schemas.microsoft.com/office/drawing/2014/main" id="{9B044834-F95E-44E4-902F-2590824A71A1}"/>
                    </a:ext>
                  </a:extLst>
                </p:cNvPr>
                <p:cNvSpPr/>
                <p:nvPr/>
              </p:nvSpPr>
              <p:spPr>
                <a:xfrm>
                  <a:off x="10060266" y="5130488"/>
                  <a:ext cx="233014" cy="337663"/>
                </a:xfrm>
                <a:custGeom>
                  <a:avLst/>
                  <a:gdLst>
                    <a:gd name="connsiteX0" fmla="*/ 231782 w 233014"/>
                    <a:gd name="connsiteY0" fmla="*/ 196598 h 337663"/>
                    <a:gd name="connsiteX1" fmla="*/ 184538 w 233014"/>
                    <a:gd name="connsiteY1" fmla="*/ 112778 h 337663"/>
                    <a:gd name="connsiteX2" fmla="*/ 176727 w 233014"/>
                    <a:gd name="connsiteY2" fmla="*/ 103443 h 337663"/>
                    <a:gd name="connsiteX3" fmla="*/ 186061 w 233014"/>
                    <a:gd name="connsiteY3" fmla="*/ 68296 h 337663"/>
                    <a:gd name="connsiteX4" fmla="*/ 116720 w 233014"/>
                    <a:gd name="connsiteY4" fmla="*/ 2 h 337663"/>
                    <a:gd name="connsiteX5" fmla="*/ 48425 w 233014"/>
                    <a:gd name="connsiteY5" fmla="*/ 69249 h 337663"/>
                    <a:gd name="connsiteX6" fmla="*/ 56902 w 233014"/>
                    <a:gd name="connsiteY6" fmla="*/ 101729 h 337663"/>
                    <a:gd name="connsiteX7" fmla="*/ 47092 w 233014"/>
                    <a:gd name="connsiteY7" fmla="*/ 113730 h 337663"/>
                    <a:gd name="connsiteX8" fmla="*/ 1086 w 233014"/>
                    <a:gd name="connsiteY8" fmla="*/ 198312 h 337663"/>
                    <a:gd name="connsiteX9" fmla="*/ 16707 w 233014"/>
                    <a:gd name="connsiteY9" fmla="*/ 228316 h 337663"/>
                    <a:gd name="connsiteX10" fmla="*/ 20993 w 233014"/>
                    <a:gd name="connsiteY10" fmla="*/ 229269 h 337663"/>
                    <a:gd name="connsiteX11" fmla="*/ 46616 w 233014"/>
                    <a:gd name="connsiteY11" fmla="*/ 212790 h 337663"/>
                    <a:gd name="connsiteX12" fmla="*/ 56998 w 233014"/>
                    <a:gd name="connsiteY12" fmla="*/ 187073 h 337663"/>
                    <a:gd name="connsiteX13" fmla="*/ 57093 w 233014"/>
                    <a:gd name="connsiteY13" fmla="*/ 203456 h 337663"/>
                    <a:gd name="connsiteX14" fmla="*/ 57188 w 233014"/>
                    <a:gd name="connsiteY14" fmla="*/ 206218 h 337663"/>
                    <a:gd name="connsiteX15" fmla="*/ 58045 w 233014"/>
                    <a:gd name="connsiteY15" fmla="*/ 312803 h 337663"/>
                    <a:gd name="connsiteX16" fmla="*/ 83287 w 233014"/>
                    <a:gd name="connsiteY16" fmla="*/ 337663 h 337663"/>
                    <a:gd name="connsiteX17" fmla="*/ 108147 w 233014"/>
                    <a:gd name="connsiteY17" fmla="*/ 312422 h 337663"/>
                    <a:gd name="connsiteX18" fmla="*/ 107766 w 233014"/>
                    <a:gd name="connsiteY18" fmla="*/ 262035 h 337663"/>
                    <a:gd name="connsiteX19" fmla="*/ 117386 w 233014"/>
                    <a:gd name="connsiteY19" fmla="*/ 262797 h 337663"/>
                    <a:gd name="connsiteX20" fmla="*/ 127007 w 233014"/>
                    <a:gd name="connsiteY20" fmla="*/ 261939 h 337663"/>
                    <a:gd name="connsiteX21" fmla="*/ 127388 w 233014"/>
                    <a:gd name="connsiteY21" fmla="*/ 312327 h 337663"/>
                    <a:gd name="connsiteX22" fmla="*/ 152628 w 233014"/>
                    <a:gd name="connsiteY22" fmla="*/ 337187 h 337663"/>
                    <a:gd name="connsiteX23" fmla="*/ 177489 w 233014"/>
                    <a:gd name="connsiteY23" fmla="*/ 311946 h 337663"/>
                    <a:gd name="connsiteX24" fmla="*/ 176632 w 233014"/>
                    <a:gd name="connsiteY24" fmla="*/ 204028 h 337663"/>
                    <a:gd name="connsiteX25" fmla="*/ 176632 w 233014"/>
                    <a:gd name="connsiteY25" fmla="*/ 202599 h 337663"/>
                    <a:gd name="connsiteX26" fmla="*/ 176536 w 233014"/>
                    <a:gd name="connsiteY26" fmla="*/ 187835 h 337663"/>
                    <a:gd name="connsiteX27" fmla="*/ 186538 w 233014"/>
                    <a:gd name="connsiteY27" fmla="*/ 211838 h 337663"/>
                    <a:gd name="connsiteX28" fmla="*/ 212446 w 233014"/>
                    <a:gd name="connsiteY28" fmla="*/ 227935 h 337663"/>
                    <a:gd name="connsiteX29" fmla="*/ 216732 w 233014"/>
                    <a:gd name="connsiteY29" fmla="*/ 226887 h 337663"/>
                    <a:gd name="connsiteX30" fmla="*/ 231782 w 233014"/>
                    <a:gd name="connsiteY30" fmla="*/ 196598 h 33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014" h="337663">
                      <a:moveTo>
                        <a:pt x="231782" y="196598"/>
                      </a:moveTo>
                      <a:cubicBezTo>
                        <a:pt x="220256" y="161927"/>
                        <a:pt x="200920" y="133257"/>
                        <a:pt x="184538" y="112778"/>
                      </a:cubicBezTo>
                      <a:cubicBezTo>
                        <a:pt x="181870" y="109444"/>
                        <a:pt x="179204" y="106301"/>
                        <a:pt x="176727" y="103443"/>
                      </a:cubicBezTo>
                      <a:cubicBezTo>
                        <a:pt x="182728" y="93156"/>
                        <a:pt x="186157" y="81155"/>
                        <a:pt x="186061" y="68296"/>
                      </a:cubicBezTo>
                      <a:cubicBezTo>
                        <a:pt x="185776" y="30291"/>
                        <a:pt x="154724" y="-284"/>
                        <a:pt x="116720" y="2"/>
                      </a:cubicBezTo>
                      <a:cubicBezTo>
                        <a:pt x="78715" y="288"/>
                        <a:pt x="48139" y="31339"/>
                        <a:pt x="48425" y="69249"/>
                      </a:cubicBezTo>
                      <a:cubicBezTo>
                        <a:pt x="48520" y="81060"/>
                        <a:pt x="51568" y="92109"/>
                        <a:pt x="56902" y="101729"/>
                      </a:cubicBezTo>
                      <a:cubicBezTo>
                        <a:pt x="53854" y="105349"/>
                        <a:pt x="50521" y="109349"/>
                        <a:pt x="47092" y="113730"/>
                      </a:cubicBezTo>
                      <a:cubicBezTo>
                        <a:pt x="31090" y="134495"/>
                        <a:pt x="12135" y="163451"/>
                        <a:pt x="1086" y="198312"/>
                      </a:cubicBezTo>
                      <a:cubicBezTo>
                        <a:pt x="-2819" y="210885"/>
                        <a:pt x="4134" y="224316"/>
                        <a:pt x="16707" y="228316"/>
                      </a:cubicBezTo>
                      <a:cubicBezTo>
                        <a:pt x="18135" y="228792"/>
                        <a:pt x="19564" y="229078"/>
                        <a:pt x="20993" y="229269"/>
                      </a:cubicBezTo>
                      <a:cubicBezTo>
                        <a:pt x="32138" y="230602"/>
                        <a:pt x="43091" y="223935"/>
                        <a:pt x="46616" y="212790"/>
                      </a:cubicBezTo>
                      <a:cubicBezTo>
                        <a:pt x="49378" y="203932"/>
                        <a:pt x="52997" y="195264"/>
                        <a:pt x="56998" y="187073"/>
                      </a:cubicBezTo>
                      <a:lnTo>
                        <a:pt x="57093" y="203456"/>
                      </a:lnTo>
                      <a:cubicBezTo>
                        <a:pt x="57093" y="204313"/>
                        <a:pt x="57093" y="205266"/>
                        <a:pt x="57188" y="206218"/>
                      </a:cubicBezTo>
                      <a:lnTo>
                        <a:pt x="58045" y="312803"/>
                      </a:lnTo>
                      <a:cubicBezTo>
                        <a:pt x="58141" y="326614"/>
                        <a:pt x="69380" y="337759"/>
                        <a:pt x="83287" y="337663"/>
                      </a:cubicBezTo>
                      <a:cubicBezTo>
                        <a:pt x="97098" y="337568"/>
                        <a:pt x="108242" y="326233"/>
                        <a:pt x="108147" y="312422"/>
                      </a:cubicBezTo>
                      <a:lnTo>
                        <a:pt x="107766" y="262035"/>
                      </a:lnTo>
                      <a:cubicBezTo>
                        <a:pt x="110909" y="262511"/>
                        <a:pt x="114052" y="262797"/>
                        <a:pt x="117386" y="262797"/>
                      </a:cubicBezTo>
                      <a:cubicBezTo>
                        <a:pt x="120625" y="262797"/>
                        <a:pt x="123863" y="262416"/>
                        <a:pt x="127007" y="261939"/>
                      </a:cubicBezTo>
                      <a:lnTo>
                        <a:pt x="127388" y="312327"/>
                      </a:lnTo>
                      <a:cubicBezTo>
                        <a:pt x="127483" y="326138"/>
                        <a:pt x="138818" y="337282"/>
                        <a:pt x="152628" y="337187"/>
                      </a:cubicBezTo>
                      <a:cubicBezTo>
                        <a:pt x="166440" y="337092"/>
                        <a:pt x="177584" y="325852"/>
                        <a:pt x="177489" y="311946"/>
                      </a:cubicBezTo>
                      <a:lnTo>
                        <a:pt x="176632" y="204028"/>
                      </a:lnTo>
                      <a:cubicBezTo>
                        <a:pt x="176632" y="203551"/>
                        <a:pt x="176632" y="203075"/>
                        <a:pt x="176632" y="202599"/>
                      </a:cubicBezTo>
                      <a:lnTo>
                        <a:pt x="176536" y="187835"/>
                      </a:lnTo>
                      <a:cubicBezTo>
                        <a:pt x="180347" y="195550"/>
                        <a:pt x="183775" y="203551"/>
                        <a:pt x="186538" y="211838"/>
                      </a:cubicBezTo>
                      <a:cubicBezTo>
                        <a:pt x="190252" y="222887"/>
                        <a:pt x="201206" y="229459"/>
                        <a:pt x="212446" y="227935"/>
                      </a:cubicBezTo>
                      <a:cubicBezTo>
                        <a:pt x="213875" y="227745"/>
                        <a:pt x="215303" y="227364"/>
                        <a:pt x="216732" y="226887"/>
                      </a:cubicBezTo>
                      <a:cubicBezTo>
                        <a:pt x="229114" y="222601"/>
                        <a:pt x="235972" y="209076"/>
                        <a:pt x="231782" y="196598"/>
                      </a:cubicBezTo>
                      <a:close/>
                    </a:path>
                  </a:pathLst>
                </a:custGeom>
                <a:solidFill>
                  <a:srgbClr val="F9B44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57" name="Freeform: Shape 16556">
                  <a:extLst>
                    <a:ext uri="{FF2B5EF4-FFF2-40B4-BE49-F238E27FC236}">
                      <a16:creationId xmlns:a16="http://schemas.microsoft.com/office/drawing/2014/main" id="{91EA8783-56B8-498A-AF4C-9146DF8A524E}"/>
                    </a:ext>
                  </a:extLst>
                </p:cNvPr>
                <p:cNvSpPr/>
                <p:nvPr/>
              </p:nvSpPr>
              <p:spPr>
                <a:xfrm>
                  <a:off x="10148979" y="5179924"/>
                  <a:ext cx="9051" cy="9048"/>
                </a:xfrm>
                <a:custGeom>
                  <a:avLst/>
                  <a:gdLst>
                    <a:gd name="connsiteX0" fmla="*/ 3 w 9051"/>
                    <a:gd name="connsiteY0" fmla="*/ 4572 h 9048"/>
                    <a:gd name="connsiteX1" fmla="*/ 4480 w 9051"/>
                    <a:gd name="connsiteY1" fmla="*/ 0 h 9048"/>
                    <a:gd name="connsiteX2" fmla="*/ 9052 w 9051"/>
                    <a:gd name="connsiteY2" fmla="*/ 4477 h 9048"/>
                    <a:gd name="connsiteX3" fmla="*/ 4575 w 9051"/>
                    <a:gd name="connsiteY3" fmla="*/ 9049 h 9048"/>
                    <a:gd name="connsiteX4" fmla="*/ 3 w 9051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51" h="9048">
                      <a:moveTo>
                        <a:pt x="3" y="4572"/>
                      </a:moveTo>
                      <a:cubicBezTo>
                        <a:pt x="-92" y="2096"/>
                        <a:pt x="2003" y="0"/>
                        <a:pt x="4480" y="0"/>
                      </a:cubicBezTo>
                      <a:cubicBezTo>
                        <a:pt x="6956" y="0"/>
                        <a:pt x="9052" y="2000"/>
                        <a:pt x="9052" y="4477"/>
                      </a:cubicBezTo>
                      <a:cubicBezTo>
                        <a:pt x="9052" y="6953"/>
                        <a:pt x="7052" y="9049"/>
                        <a:pt x="4575" y="9049"/>
                      </a:cubicBezTo>
                      <a:cubicBezTo>
                        <a:pt x="2098" y="9049"/>
                        <a:pt x="3" y="7049"/>
                        <a:pt x="3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58" name="Freeform: Shape 16557">
                  <a:extLst>
                    <a:ext uri="{FF2B5EF4-FFF2-40B4-BE49-F238E27FC236}">
                      <a16:creationId xmlns:a16="http://schemas.microsoft.com/office/drawing/2014/main" id="{A7946EE3-2934-46AA-81C0-F652D67A049F}"/>
                    </a:ext>
                  </a:extLst>
                </p:cNvPr>
                <p:cNvSpPr/>
                <p:nvPr/>
              </p:nvSpPr>
              <p:spPr>
                <a:xfrm>
                  <a:off x="10199750" y="5179543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6 w 9048"/>
                    <a:gd name="connsiteY1" fmla="*/ 0 h 9048"/>
                    <a:gd name="connsiteX2" fmla="*/ 9048 w 9048"/>
                    <a:gd name="connsiteY2" fmla="*/ 4477 h 9048"/>
                    <a:gd name="connsiteX3" fmla="*/ 4572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6" y="0"/>
                      </a:cubicBezTo>
                      <a:cubicBezTo>
                        <a:pt x="6953" y="0"/>
                        <a:pt x="9048" y="2000"/>
                        <a:pt x="9048" y="4477"/>
                      </a:cubicBezTo>
                      <a:cubicBezTo>
                        <a:pt x="9048" y="6953"/>
                        <a:pt x="7048" y="9049"/>
                        <a:pt x="4572" y="9049"/>
                      </a:cubicBezTo>
                      <a:cubicBezTo>
                        <a:pt x="2095" y="9049"/>
                        <a:pt x="95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59" name="Freeform: Shape 16558">
                  <a:extLst>
                    <a:ext uri="{FF2B5EF4-FFF2-40B4-BE49-F238E27FC236}">
                      <a16:creationId xmlns:a16="http://schemas.microsoft.com/office/drawing/2014/main" id="{A8F5AACD-A03F-484C-BEA0-62058E4C3650}"/>
                    </a:ext>
                  </a:extLst>
                </p:cNvPr>
                <p:cNvSpPr/>
                <p:nvPr/>
              </p:nvSpPr>
              <p:spPr>
                <a:xfrm>
                  <a:off x="10173175" y="5272222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7 w 9048"/>
                    <a:gd name="connsiteY1" fmla="*/ 0 h 9048"/>
                    <a:gd name="connsiteX2" fmla="*/ 9049 w 9048"/>
                    <a:gd name="connsiteY2" fmla="*/ 4477 h 9048"/>
                    <a:gd name="connsiteX3" fmla="*/ 4572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477" y="0"/>
                      </a:cubicBezTo>
                      <a:cubicBezTo>
                        <a:pt x="7048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96" y="9049"/>
                        <a:pt x="95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60" name="Freeform: Shape 16559">
                  <a:extLst>
                    <a:ext uri="{FF2B5EF4-FFF2-40B4-BE49-F238E27FC236}">
                      <a16:creationId xmlns:a16="http://schemas.microsoft.com/office/drawing/2014/main" id="{5109B1D7-438C-4CAC-91EC-4842EF07DC0F}"/>
                    </a:ext>
                  </a:extLst>
                </p:cNvPr>
                <p:cNvSpPr/>
                <p:nvPr/>
              </p:nvSpPr>
              <p:spPr>
                <a:xfrm>
                  <a:off x="10173461" y="5304035"/>
                  <a:ext cx="9048" cy="9143"/>
                </a:xfrm>
                <a:custGeom>
                  <a:avLst/>
                  <a:gdLst>
                    <a:gd name="connsiteX0" fmla="*/ 0 w 9048"/>
                    <a:gd name="connsiteY0" fmla="*/ 4572 h 9143"/>
                    <a:gd name="connsiteX1" fmla="*/ 4476 w 9048"/>
                    <a:gd name="connsiteY1" fmla="*/ 0 h 9143"/>
                    <a:gd name="connsiteX2" fmla="*/ 9049 w 9048"/>
                    <a:gd name="connsiteY2" fmla="*/ 4572 h 9143"/>
                    <a:gd name="connsiteX3" fmla="*/ 4572 w 9048"/>
                    <a:gd name="connsiteY3" fmla="*/ 9144 h 9143"/>
                    <a:gd name="connsiteX4" fmla="*/ 0 w 9048"/>
                    <a:gd name="connsiteY4" fmla="*/ 4572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143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6" y="0"/>
                      </a:cubicBezTo>
                      <a:cubicBezTo>
                        <a:pt x="6953" y="0"/>
                        <a:pt x="9049" y="2000"/>
                        <a:pt x="9049" y="4572"/>
                      </a:cubicBezTo>
                      <a:cubicBezTo>
                        <a:pt x="9049" y="7048"/>
                        <a:pt x="7048" y="9144"/>
                        <a:pt x="4572" y="9144"/>
                      </a:cubicBezTo>
                      <a:cubicBezTo>
                        <a:pt x="2095" y="9144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61" name="Freeform: Shape 16560">
                  <a:extLst>
                    <a:ext uri="{FF2B5EF4-FFF2-40B4-BE49-F238E27FC236}">
                      <a16:creationId xmlns:a16="http://schemas.microsoft.com/office/drawing/2014/main" id="{0B04C049-80F3-4F4F-9B22-AD56E4E62097}"/>
                    </a:ext>
                  </a:extLst>
                </p:cNvPr>
                <p:cNvSpPr/>
                <p:nvPr/>
              </p:nvSpPr>
              <p:spPr>
                <a:xfrm>
                  <a:off x="10173747" y="5335849"/>
                  <a:ext cx="9048" cy="9052"/>
                </a:xfrm>
                <a:custGeom>
                  <a:avLst/>
                  <a:gdLst>
                    <a:gd name="connsiteX0" fmla="*/ 0 w 9048"/>
                    <a:gd name="connsiteY0" fmla="*/ 4572 h 9052"/>
                    <a:gd name="connsiteX1" fmla="*/ 4477 w 9048"/>
                    <a:gd name="connsiteY1" fmla="*/ 0 h 9052"/>
                    <a:gd name="connsiteX2" fmla="*/ 9049 w 9048"/>
                    <a:gd name="connsiteY2" fmla="*/ 4477 h 9052"/>
                    <a:gd name="connsiteX3" fmla="*/ 4572 w 9048"/>
                    <a:gd name="connsiteY3" fmla="*/ 9049 h 9052"/>
                    <a:gd name="connsiteX4" fmla="*/ 0 w 9048"/>
                    <a:gd name="connsiteY4" fmla="*/ 4572 h 9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52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7" y="0"/>
                      </a:cubicBezTo>
                      <a:cubicBezTo>
                        <a:pt x="6954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00" y="9144"/>
                        <a:pt x="0" y="7144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62" name="Freeform: Shape 16561">
                  <a:extLst>
                    <a:ext uri="{FF2B5EF4-FFF2-40B4-BE49-F238E27FC236}">
                      <a16:creationId xmlns:a16="http://schemas.microsoft.com/office/drawing/2014/main" id="{F16A7A75-8052-45BC-AB29-8AC7CF9D33EA}"/>
                    </a:ext>
                  </a:extLst>
                </p:cNvPr>
                <p:cNvSpPr/>
                <p:nvPr/>
              </p:nvSpPr>
              <p:spPr>
                <a:xfrm>
                  <a:off x="10141552" y="5196117"/>
                  <a:ext cx="73533" cy="30577"/>
                </a:xfrm>
                <a:custGeom>
                  <a:avLst/>
                  <a:gdLst>
                    <a:gd name="connsiteX0" fmla="*/ 0 w 73533"/>
                    <a:gd name="connsiteY0" fmla="*/ 2762 h 30577"/>
                    <a:gd name="connsiteX1" fmla="*/ 2286 w 73533"/>
                    <a:gd name="connsiteY1" fmla="*/ 476 h 30577"/>
                    <a:gd name="connsiteX2" fmla="*/ 2286 w 73533"/>
                    <a:gd name="connsiteY2" fmla="*/ 476 h 30577"/>
                    <a:gd name="connsiteX3" fmla="*/ 4572 w 73533"/>
                    <a:gd name="connsiteY3" fmla="*/ 2667 h 30577"/>
                    <a:gd name="connsiteX4" fmla="*/ 4572 w 73533"/>
                    <a:gd name="connsiteY4" fmla="*/ 2667 h 30577"/>
                    <a:gd name="connsiteX5" fmla="*/ 13907 w 73533"/>
                    <a:gd name="connsiteY5" fmla="*/ 19050 h 30577"/>
                    <a:gd name="connsiteX6" fmla="*/ 13907 w 73533"/>
                    <a:gd name="connsiteY6" fmla="*/ 19050 h 30577"/>
                    <a:gd name="connsiteX7" fmla="*/ 36957 w 73533"/>
                    <a:gd name="connsiteY7" fmla="*/ 26003 h 30577"/>
                    <a:gd name="connsiteX8" fmla="*/ 36957 w 73533"/>
                    <a:gd name="connsiteY8" fmla="*/ 26003 h 30577"/>
                    <a:gd name="connsiteX9" fmla="*/ 59913 w 73533"/>
                    <a:gd name="connsiteY9" fmla="*/ 18764 h 30577"/>
                    <a:gd name="connsiteX10" fmla="*/ 59913 w 73533"/>
                    <a:gd name="connsiteY10" fmla="*/ 18764 h 30577"/>
                    <a:gd name="connsiteX11" fmla="*/ 68961 w 73533"/>
                    <a:gd name="connsiteY11" fmla="*/ 2286 h 30577"/>
                    <a:gd name="connsiteX12" fmla="*/ 68961 w 73533"/>
                    <a:gd name="connsiteY12" fmla="*/ 2286 h 30577"/>
                    <a:gd name="connsiteX13" fmla="*/ 71247 w 73533"/>
                    <a:gd name="connsiteY13" fmla="*/ 0 h 30577"/>
                    <a:gd name="connsiteX14" fmla="*/ 71247 w 73533"/>
                    <a:gd name="connsiteY14" fmla="*/ 0 h 30577"/>
                    <a:gd name="connsiteX15" fmla="*/ 73533 w 73533"/>
                    <a:gd name="connsiteY15" fmla="*/ 2286 h 30577"/>
                    <a:gd name="connsiteX16" fmla="*/ 73533 w 73533"/>
                    <a:gd name="connsiteY16" fmla="*/ 2286 h 30577"/>
                    <a:gd name="connsiteX17" fmla="*/ 36957 w 73533"/>
                    <a:gd name="connsiteY17" fmla="*/ 30575 h 30577"/>
                    <a:gd name="connsiteX18" fmla="*/ 36957 w 73533"/>
                    <a:gd name="connsiteY18" fmla="*/ 30575 h 30577"/>
                    <a:gd name="connsiteX19" fmla="*/ 0 w 73533"/>
                    <a:gd name="connsiteY19" fmla="*/ 2762 h 30577"/>
                    <a:gd name="connsiteX20" fmla="*/ 0 w 73533"/>
                    <a:gd name="connsiteY20" fmla="*/ 2762 h 30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533" h="30577">
                      <a:moveTo>
                        <a:pt x="0" y="2762"/>
                      </a:moveTo>
                      <a:cubicBezTo>
                        <a:pt x="0" y="1524"/>
                        <a:pt x="953" y="476"/>
                        <a:pt x="2286" y="476"/>
                      </a:cubicBezTo>
                      <a:lnTo>
                        <a:pt x="2286" y="476"/>
                      </a:lnTo>
                      <a:cubicBezTo>
                        <a:pt x="3524" y="476"/>
                        <a:pt x="4572" y="1429"/>
                        <a:pt x="4572" y="2667"/>
                      </a:cubicBezTo>
                      <a:lnTo>
                        <a:pt x="4572" y="2667"/>
                      </a:lnTo>
                      <a:cubicBezTo>
                        <a:pt x="4572" y="8954"/>
                        <a:pt x="8001" y="14669"/>
                        <a:pt x="13907" y="19050"/>
                      </a:cubicBezTo>
                      <a:lnTo>
                        <a:pt x="13907" y="19050"/>
                      </a:lnTo>
                      <a:cubicBezTo>
                        <a:pt x="19717" y="23336"/>
                        <a:pt x="27908" y="26003"/>
                        <a:pt x="36957" y="26003"/>
                      </a:cubicBezTo>
                      <a:lnTo>
                        <a:pt x="36957" y="26003"/>
                      </a:lnTo>
                      <a:cubicBezTo>
                        <a:pt x="46006" y="25908"/>
                        <a:pt x="54102" y="23146"/>
                        <a:pt x="59913" y="18764"/>
                      </a:cubicBezTo>
                      <a:lnTo>
                        <a:pt x="59913" y="18764"/>
                      </a:lnTo>
                      <a:cubicBezTo>
                        <a:pt x="65723" y="14383"/>
                        <a:pt x="69056" y="8573"/>
                        <a:pt x="68961" y="2286"/>
                      </a:cubicBezTo>
                      <a:lnTo>
                        <a:pt x="68961" y="2286"/>
                      </a:lnTo>
                      <a:cubicBezTo>
                        <a:pt x="68961" y="1048"/>
                        <a:pt x="70009" y="0"/>
                        <a:pt x="71247" y="0"/>
                      </a:cubicBezTo>
                      <a:lnTo>
                        <a:pt x="71247" y="0"/>
                      </a:lnTo>
                      <a:cubicBezTo>
                        <a:pt x="72486" y="0"/>
                        <a:pt x="73533" y="1048"/>
                        <a:pt x="73533" y="2286"/>
                      </a:cubicBezTo>
                      <a:lnTo>
                        <a:pt x="73533" y="2286"/>
                      </a:lnTo>
                      <a:cubicBezTo>
                        <a:pt x="73438" y="18383"/>
                        <a:pt x="56769" y="30480"/>
                        <a:pt x="36957" y="30575"/>
                      </a:cubicBezTo>
                      <a:lnTo>
                        <a:pt x="36957" y="30575"/>
                      </a:lnTo>
                      <a:cubicBezTo>
                        <a:pt x="17145" y="30766"/>
                        <a:pt x="286" y="18859"/>
                        <a:pt x="0" y="2762"/>
                      </a:cubicBezTo>
                      <a:lnTo>
                        <a:pt x="0" y="2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563" name="Graphic 1">
                  <a:extLst>
                    <a:ext uri="{FF2B5EF4-FFF2-40B4-BE49-F238E27FC236}">
                      <a16:creationId xmlns:a16="http://schemas.microsoft.com/office/drawing/2014/main" id="{E9CC3E86-2FA8-4109-B445-20659C9E9BBB}"/>
                    </a:ext>
                  </a:extLst>
                </p:cNvPr>
                <p:cNvGrpSpPr/>
                <p:nvPr/>
              </p:nvGrpSpPr>
              <p:grpSpPr>
                <a:xfrm>
                  <a:off x="10157078" y="5236979"/>
                  <a:ext cx="38671" cy="25050"/>
                  <a:chOff x="10157078" y="5236979"/>
                  <a:chExt cx="38671" cy="25050"/>
                </a:xfrm>
                <a:solidFill>
                  <a:srgbClr val="046229"/>
                </a:solidFill>
              </p:grpSpPr>
              <p:sp>
                <p:nvSpPr>
                  <p:cNvPr id="16564" name="Freeform: Shape 16563">
                    <a:extLst>
                      <a:ext uri="{FF2B5EF4-FFF2-40B4-BE49-F238E27FC236}">
                        <a16:creationId xmlns:a16="http://schemas.microsoft.com/office/drawing/2014/main" id="{9740EAC0-E920-41E3-BAA4-C9D0E6CB715B}"/>
                      </a:ext>
                    </a:extLst>
                  </p:cNvPr>
                  <p:cNvSpPr/>
                  <p:nvPr/>
                </p:nvSpPr>
                <p:spPr>
                  <a:xfrm>
                    <a:off x="10157078" y="5237265"/>
                    <a:ext cx="21526" cy="24765"/>
                  </a:xfrm>
                  <a:custGeom>
                    <a:avLst/>
                    <a:gdLst>
                      <a:gd name="connsiteX0" fmla="*/ 21527 w 21526"/>
                      <a:gd name="connsiteY0" fmla="*/ 12192 h 24765"/>
                      <a:gd name="connsiteX1" fmla="*/ 10859 w 21526"/>
                      <a:gd name="connsiteY1" fmla="*/ 18479 h 24765"/>
                      <a:gd name="connsiteX2" fmla="*/ 191 w 21526"/>
                      <a:gd name="connsiteY2" fmla="*/ 24765 h 24765"/>
                      <a:gd name="connsiteX3" fmla="*/ 95 w 21526"/>
                      <a:gd name="connsiteY3" fmla="*/ 12383 h 24765"/>
                      <a:gd name="connsiteX4" fmla="*/ 0 w 21526"/>
                      <a:gd name="connsiteY4" fmla="*/ 0 h 24765"/>
                      <a:gd name="connsiteX5" fmla="*/ 10763 w 21526"/>
                      <a:gd name="connsiteY5" fmla="*/ 6096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5">
                        <a:moveTo>
                          <a:pt x="21527" y="12192"/>
                        </a:moveTo>
                        <a:lnTo>
                          <a:pt x="10859" y="18479"/>
                        </a:lnTo>
                        <a:lnTo>
                          <a:pt x="191" y="24765"/>
                        </a:lnTo>
                        <a:lnTo>
                          <a:pt x="95" y="12383"/>
                        </a:lnTo>
                        <a:lnTo>
                          <a:pt x="0" y="0"/>
                        </a:lnTo>
                        <a:lnTo>
                          <a:pt x="10763" y="609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5" name="Freeform: Shape 16564">
                    <a:extLst>
                      <a:ext uri="{FF2B5EF4-FFF2-40B4-BE49-F238E27FC236}">
                        <a16:creationId xmlns:a16="http://schemas.microsoft.com/office/drawing/2014/main" id="{1523152B-830E-45CE-A1CA-B63841A54DAD}"/>
                      </a:ext>
                    </a:extLst>
                  </p:cNvPr>
                  <p:cNvSpPr/>
                  <p:nvPr/>
                </p:nvSpPr>
                <p:spPr>
                  <a:xfrm>
                    <a:off x="10174128" y="5236979"/>
                    <a:ext cx="21621" cy="24764"/>
                  </a:xfrm>
                  <a:custGeom>
                    <a:avLst/>
                    <a:gdLst>
                      <a:gd name="connsiteX0" fmla="*/ 0 w 21621"/>
                      <a:gd name="connsiteY0" fmla="*/ 12573 h 24764"/>
                      <a:gd name="connsiteX1" fmla="*/ 10763 w 21621"/>
                      <a:gd name="connsiteY1" fmla="*/ 18669 h 24764"/>
                      <a:gd name="connsiteX2" fmla="*/ 21621 w 21621"/>
                      <a:gd name="connsiteY2" fmla="*/ 24765 h 24764"/>
                      <a:gd name="connsiteX3" fmla="*/ 21431 w 21621"/>
                      <a:gd name="connsiteY3" fmla="*/ 12382 h 24764"/>
                      <a:gd name="connsiteX4" fmla="*/ 21431 w 21621"/>
                      <a:gd name="connsiteY4" fmla="*/ 0 h 24764"/>
                      <a:gd name="connsiteX5" fmla="*/ 10763 w 21621"/>
                      <a:gd name="connsiteY5" fmla="*/ 6286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621" h="24764">
                        <a:moveTo>
                          <a:pt x="0" y="12573"/>
                        </a:moveTo>
                        <a:lnTo>
                          <a:pt x="10763" y="18669"/>
                        </a:lnTo>
                        <a:lnTo>
                          <a:pt x="21621" y="24765"/>
                        </a:lnTo>
                        <a:lnTo>
                          <a:pt x="21431" y="12382"/>
                        </a:lnTo>
                        <a:lnTo>
                          <a:pt x="21431" y="0"/>
                        </a:lnTo>
                        <a:lnTo>
                          <a:pt x="10763" y="628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362" name="Graphic 1">
                <a:extLst>
                  <a:ext uri="{FF2B5EF4-FFF2-40B4-BE49-F238E27FC236}">
                    <a16:creationId xmlns:a16="http://schemas.microsoft.com/office/drawing/2014/main" id="{B381C061-D152-4146-BAD0-C95D8C41DDF4}"/>
                  </a:ext>
                </a:extLst>
              </p:cNvPr>
              <p:cNvGrpSpPr/>
              <p:nvPr/>
            </p:nvGrpSpPr>
            <p:grpSpPr>
              <a:xfrm>
                <a:off x="9515867" y="5199163"/>
                <a:ext cx="238583" cy="342332"/>
                <a:chOff x="9515867" y="5199163"/>
                <a:chExt cx="238583" cy="342332"/>
              </a:xfrm>
              <a:solidFill>
                <a:schemeClr val="accent1"/>
              </a:solidFill>
            </p:grpSpPr>
            <p:sp>
              <p:nvSpPr>
                <p:cNvPr id="16544" name="Freeform: Shape 16543">
                  <a:extLst>
                    <a:ext uri="{FF2B5EF4-FFF2-40B4-BE49-F238E27FC236}">
                      <a16:creationId xmlns:a16="http://schemas.microsoft.com/office/drawing/2014/main" id="{59122941-F8C8-459A-96B6-5A0CADA13C7D}"/>
                    </a:ext>
                  </a:extLst>
                </p:cNvPr>
                <p:cNvSpPr/>
                <p:nvPr/>
              </p:nvSpPr>
              <p:spPr>
                <a:xfrm>
                  <a:off x="9521400" y="5203830"/>
                  <a:ext cx="233050" cy="337665"/>
                </a:xfrm>
                <a:custGeom>
                  <a:avLst/>
                  <a:gdLst>
                    <a:gd name="connsiteX0" fmla="*/ 231818 w 233050"/>
                    <a:gd name="connsiteY0" fmla="*/ 196598 h 337665"/>
                    <a:gd name="connsiteX1" fmla="*/ 184574 w 233050"/>
                    <a:gd name="connsiteY1" fmla="*/ 112778 h 337665"/>
                    <a:gd name="connsiteX2" fmla="*/ 176859 w 233050"/>
                    <a:gd name="connsiteY2" fmla="*/ 103443 h 337665"/>
                    <a:gd name="connsiteX3" fmla="*/ 186193 w 233050"/>
                    <a:gd name="connsiteY3" fmla="*/ 68296 h 337665"/>
                    <a:gd name="connsiteX4" fmla="*/ 116851 w 233050"/>
                    <a:gd name="connsiteY4" fmla="*/ 2 h 337665"/>
                    <a:gd name="connsiteX5" fmla="*/ 48556 w 233050"/>
                    <a:gd name="connsiteY5" fmla="*/ 69344 h 337665"/>
                    <a:gd name="connsiteX6" fmla="*/ 56939 w 233050"/>
                    <a:gd name="connsiteY6" fmla="*/ 101824 h 337665"/>
                    <a:gd name="connsiteX7" fmla="*/ 47128 w 233050"/>
                    <a:gd name="connsiteY7" fmla="*/ 113826 h 337665"/>
                    <a:gd name="connsiteX8" fmla="*/ 1122 w 233050"/>
                    <a:gd name="connsiteY8" fmla="*/ 198408 h 337665"/>
                    <a:gd name="connsiteX9" fmla="*/ 16648 w 233050"/>
                    <a:gd name="connsiteY9" fmla="*/ 228412 h 337665"/>
                    <a:gd name="connsiteX10" fmla="*/ 21030 w 233050"/>
                    <a:gd name="connsiteY10" fmla="*/ 229364 h 337665"/>
                    <a:gd name="connsiteX11" fmla="*/ 46652 w 233050"/>
                    <a:gd name="connsiteY11" fmla="*/ 212886 h 337665"/>
                    <a:gd name="connsiteX12" fmla="*/ 57034 w 233050"/>
                    <a:gd name="connsiteY12" fmla="*/ 187168 h 337665"/>
                    <a:gd name="connsiteX13" fmla="*/ 57129 w 233050"/>
                    <a:gd name="connsiteY13" fmla="*/ 203551 h 337665"/>
                    <a:gd name="connsiteX14" fmla="*/ 57225 w 233050"/>
                    <a:gd name="connsiteY14" fmla="*/ 206313 h 337665"/>
                    <a:gd name="connsiteX15" fmla="*/ 57987 w 233050"/>
                    <a:gd name="connsiteY15" fmla="*/ 312898 h 337665"/>
                    <a:gd name="connsiteX16" fmla="*/ 83228 w 233050"/>
                    <a:gd name="connsiteY16" fmla="*/ 337663 h 337665"/>
                    <a:gd name="connsiteX17" fmla="*/ 108088 w 233050"/>
                    <a:gd name="connsiteY17" fmla="*/ 312422 h 337665"/>
                    <a:gd name="connsiteX18" fmla="*/ 107707 w 233050"/>
                    <a:gd name="connsiteY18" fmla="*/ 262035 h 337665"/>
                    <a:gd name="connsiteX19" fmla="*/ 117327 w 233050"/>
                    <a:gd name="connsiteY19" fmla="*/ 262702 h 337665"/>
                    <a:gd name="connsiteX20" fmla="*/ 126948 w 233050"/>
                    <a:gd name="connsiteY20" fmla="*/ 261844 h 337665"/>
                    <a:gd name="connsiteX21" fmla="*/ 127328 w 233050"/>
                    <a:gd name="connsiteY21" fmla="*/ 312327 h 337665"/>
                    <a:gd name="connsiteX22" fmla="*/ 152570 w 233050"/>
                    <a:gd name="connsiteY22" fmla="*/ 337187 h 337665"/>
                    <a:gd name="connsiteX23" fmla="*/ 177430 w 233050"/>
                    <a:gd name="connsiteY23" fmla="*/ 311946 h 337665"/>
                    <a:gd name="connsiteX24" fmla="*/ 176668 w 233050"/>
                    <a:gd name="connsiteY24" fmla="*/ 204027 h 337665"/>
                    <a:gd name="connsiteX25" fmla="*/ 176668 w 233050"/>
                    <a:gd name="connsiteY25" fmla="*/ 202599 h 337665"/>
                    <a:gd name="connsiteX26" fmla="*/ 176573 w 233050"/>
                    <a:gd name="connsiteY26" fmla="*/ 187835 h 337665"/>
                    <a:gd name="connsiteX27" fmla="*/ 186574 w 233050"/>
                    <a:gd name="connsiteY27" fmla="*/ 211838 h 337665"/>
                    <a:gd name="connsiteX28" fmla="*/ 212482 w 233050"/>
                    <a:gd name="connsiteY28" fmla="*/ 227935 h 337665"/>
                    <a:gd name="connsiteX29" fmla="*/ 216768 w 233050"/>
                    <a:gd name="connsiteY29" fmla="*/ 226887 h 337665"/>
                    <a:gd name="connsiteX30" fmla="*/ 231818 w 233050"/>
                    <a:gd name="connsiteY30" fmla="*/ 196598 h 337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050" h="337665">
                      <a:moveTo>
                        <a:pt x="231818" y="196598"/>
                      </a:moveTo>
                      <a:cubicBezTo>
                        <a:pt x="220293" y="161927"/>
                        <a:pt x="200862" y="133257"/>
                        <a:pt x="184574" y="112778"/>
                      </a:cubicBezTo>
                      <a:cubicBezTo>
                        <a:pt x="181906" y="109444"/>
                        <a:pt x="179335" y="106301"/>
                        <a:pt x="176859" y="103443"/>
                      </a:cubicBezTo>
                      <a:cubicBezTo>
                        <a:pt x="182859" y="93156"/>
                        <a:pt x="186288" y="81155"/>
                        <a:pt x="186193" y="68296"/>
                      </a:cubicBezTo>
                      <a:cubicBezTo>
                        <a:pt x="185907" y="30291"/>
                        <a:pt x="154856" y="-284"/>
                        <a:pt x="116851" y="2"/>
                      </a:cubicBezTo>
                      <a:cubicBezTo>
                        <a:pt x="78846" y="288"/>
                        <a:pt x="48271" y="31339"/>
                        <a:pt x="48556" y="69344"/>
                      </a:cubicBezTo>
                      <a:cubicBezTo>
                        <a:pt x="48652" y="81155"/>
                        <a:pt x="51700" y="92204"/>
                        <a:pt x="56939" y="101824"/>
                      </a:cubicBezTo>
                      <a:cubicBezTo>
                        <a:pt x="53891" y="105444"/>
                        <a:pt x="50557" y="109444"/>
                        <a:pt x="47128" y="113826"/>
                      </a:cubicBezTo>
                      <a:cubicBezTo>
                        <a:pt x="31126" y="134590"/>
                        <a:pt x="12171" y="163546"/>
                        <a:pt x="1122" y="198408"/>
                      </a:cubicBezTo>
                      <a:cubicBezTo>
                        <a:pt x="-2878" y="210981"/>
                        <a:pt x="4170" y="224411"/>
                        <a:pt x="16648" y="228412"/>
                      </a:cubicBezTo>
                      <a:cubicBezTo>
                        <a:pt x="18077" y="228888"/>
                        <a:pt x="19505" y="229173"/>
                        <a:pt x="21030" y="229364"/>
                      </a:cubicBezTo>
                      <a:cubicBezTo>
                        <a:pt x="32269" y="230698"/>
                        <a:pt x="43128" y="224030"/>
                        <a:pt x="46652" y="212886"/>
                      </a:cubicBezTo>
                      <a:cubicBezTo>
                        <a:pt x="49414" y="204027"/>
                        <a:pt x="53034" y="195455"/>
                        <a:pt x="57034" y="187168"/>
                      </a:cubicBezTo>
                      <a:lnTo>
                        <a:pt x="57129" y="203551"/>
                      </a:lnTo>
                      <a:cubicBezTo>
                        <a:pt x="57129" y="204504"/>
                        <a:pt x="57129" y="205361"/>
                        <a:pt x="57225" y="206313"/>
                      </a:cubicBezTo>
                      <a:lnTo>
                        <a:pt x="57987" y="312898"/>
                      </a:lnTo>
                      <a:cubicBezTo>
                        <a:pt x="58081" y="326710"/>
                        <a:pt x="69416" y="337854"/>
                        <a:pt x="83228" y="337663"/>
                      </a:cubicBezTo>
                      <a:cubicBezTo>
                        <a:pt x="97039" y="337568"/>
                        <a:pt x="108183" y="326329"/>
                        <a:pt x="108088" y="312422"/>
                      </a:cubicBezTo>
                      <a:lnTo>
                        <a:pt x="107707" y="262035"/>
                      </a:lnTo>
                      <a:cubicBezTo>
                        <a:pt x="110850" y="262511"/>
                        <a:pt x="114089" y="262797"/>
                        <a:pt x="117327" y="262702"/>
                      </a:cubicBezTo>
                      <a:cubicBezTo>
                        <a:pt x="120566" y="262702"/>
                        <a:pt x="123804" y="262416"/>
                        <a:pt x="126948" y="261844"/>
                      </a:cubicBezTo>
                      <a:lnTo>
                        <a:pt x="127328" y="312327"/>
                      </a:lnTo>
                      <a:cubicBezTo>
                        <a:pt x="127424" y="326138"/>
                        <a:pt x="138759" y="337282"/>
                        <a:pt x="152570" y="337187"/>
                      </a:cubicBezTo>
                      <a:cubicBezTo>
                        <a:pt x="166381" y="337092"/>
                        <a:pt x="177525" y="325757"/>
                        <a:pt x="177430" y="311946"/>
                      </a:cubicBezTo>
                      <a:lnTo>
                        <a:pt x="176668" y="204027"/>
                      </a:lnTo>
                      <a:cubicBezTo>
                        <a:pt x="176668" y="203551"/>
                        <a:pt x="176668" y="203075"/>
                        <a:pt x="176668" y="202599"/>
                      </a:cubicBezTo>
                      <a:lnTo>
                        <a:pt x="176573" y="187835"/>
                      </a:lnTo>
                      <a:cubicBezTo>
                        <a:pt x="180383" y="195550"/>
                        <a:pt x="183907" y="203551"/>
                        <a:pt x="186574" y="211838"/>
                      </a:cubicBezTo>
                      <a:cubicBezTo>
                        <a:pt x="190289" y="222887"/>
                        <a:pt x="201338" y="229459"/>
                        <a:pt x="212482" y="227935"/>
                      </a:cubicBezTo>
                      <a:cubicBezTo>
                        <a:pt x="213911" y="227745"/>
                        <a:pt x="215339" y="227364"/>
                        <a:pt x="216768" y="226887"/>
                      </a:cubicBezTo>
                      <a:cubicBezTo>
                        <a:pt x="229151" y="222601"/>
                        <a:pt x="236009" y="209076"/>
                        <a:pt x="231818" y="196598"/>
                      </a:cubicBezTo>
                      <a:close/>
                    </a:path>
                  </a:pathLst>
                </a:custGeom>
                <a:solidFill>
                  <a:srgbClr val="C38D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45" name="Freeform: Shape 16544">
                  <a:extLst>
                    <a:ext uri="{FF2B5EF4-FFF2-40B4-BE49-F238E27FC236}">
                      <a16:creationId xmlns:a16="http://schemas.microsoft.com/office/drawing/2014/main" id="{CBABD298-889B-448C-8AF1-6D81715CFEC6}"/>
                    </a:ext>
                  </a:extLst>
                </p:cNvPr>
                <p:cNvSpPr/>
                <p:nvPr/>
              </p:nvSpPr>
              <p:spPr>
                <a:xfrm>
                  <a:off x="9515867" y="5199163"/>
                  <a:ext cx="232972" cy="337759"/>
                </a:xfrm>
                <a:custGeom>
                  <a:avLst/>
                  <a:gdLst>
                    <a:gd name="connsiteX0" fmla="*/ 231731 w 232972"/>
                    <a:gd name="connsiteY0" fmla="*/ 196598 h 337759"/>
                    <a:gd name="connsiteX1" fmla="*/ 184487 w 232972"/>
                    <a:gd name="connsiteY1" fmla="*/ 112778 h 337759"/>
                    <a:gd name="connsiteX2" fmla="*/ 176772 w 232972"/>
                    <a:gd name="connsiteY2" fmla="*/ 103443 h 337759"/>
                    <a:gd name="connsiteX3" fmla="*/ 186107 w 232972"/>
                    <a:gd name="connsiteY3" fmla="*/ 68296 h 337759"/>
                    <a:gd name="connsiteX4" fmla="*/ 116764 w 232972"/>
                    <a:gd name="connsiteY4" fmla="*/ 2 h 337759"/>
                    <a:gd name="connsiteX5" fmla="*/ 48470 w 232972"/>
                    <a:gd name="connsiteY5" fmla="*/ 69344 h 337759"/>
                    <a:gd name="connsiteX6" fmla="*/ 56852 w 232972"/>
                    <a:gd name="connsiteY6" fmla="*/ 101824 h 337759"/>
                    <a:gd name="connsiteX7" fmla="*/ 47137 w 232972"/>
                    <a:gd name="connsiteY7" fmla="*/ 113826 h 337759"/>
                    <a:gd name="connsiteX8" fmla="*/ 1131 w 232972"/>
                    <a:gd name="connsiteY8" fmla="*/ 198408 h 337759"/>
                    <a:gd name="connsiteX9" fmla="*/ 16656 w 232972"/>
                    <a:gd name="connsiteY9" fmla="*/ 228411 h 337759"/>
                    <a:gd name="connsiteX10" fmla="*/ 21038 w 232972"/>
                    <a:gd name="connsiteY10" fmla="*/ 229364 h 337759"/>
                    <a:gd name="connsiteX11" fmla="*/ 46660 w 232972"/>
                    <a:gd name="connsiteY11" fmla="*/ 212886 h 337759"/>
                    <a:gd name="connsiteX12" fmla="*/ 57043 w 232972"/>
                    <a:gd name="connsiteY12" fmla="*/ 187168 h 337759"/>
                    <a:gd name="connsiteX13" fmla="*/ 57138 w 232972"/>
                    <a:gd name="connsiteY13" fmla="*/ 203551 h 337759"/>
                    <a:gd name="connsiteX14" fmla="*/ 57233 w 232972"/>
                    <a:gd name="connsiteY14" fmla="*/ 206313 h 337759"/>
                    <a:gd name="connsiteX15" fmla="*/ 57995 w 232972"/>
                    <a:gd name="connsiteY15" fmla="*/ 312898 h 337759"/>
                    <a:gd name="connsiteX16" fmla="*/ 83141 w 232972"/>
                    <a:gd name="connsiteY16" fmla="*/ 337759 h 337759"/>
                    <a:gd name="connsiteX17" fmla="*/ 108001 w 232972"/>
                    <a:gd name="connsiteY17" fmla="*/ 312517 h 337759"/>
                    <a:gd name="connsiteX18" fmla="*/ 107621 w 232972"/>
                    <a:gd name="connsiteY18" fmla="*/ 262130 h 337759"/>
                    <a:gd name="connsiteX19" fmla="*/ 117240 w 232972"/>
                    <a:gd name="connsiteY19" fmla="*/ 262797 h 337759"/>
                    <a:gd name="connsiteX20" fmla="*/ 126861 w 232972"/>
                    <a:gd name="connsiteY20" fmla="*/ 261940 h 337759"/>
                    <a:gd name="connsiteX21" fmla="*/ 127242 w 232972"/>
                    <a:gd name="connsiteY21" fmla="*/ 312327 h 337759"/>
                    <a:gd name="connsiteX22" fmla="*/ 152483 w 232972"/>
                    <a:gd name="connsiteY22" fmla="*/ 337187 h 337759"/>
                    <a:gd name="connsiteX23" fmla="*/ 177343 w 232972"/>
                    <a:gd name="connsiteY23" fmla="*/ 311946 h 337759"/>
                    <a:gd name="connsiteX24" fmla="*/ 176486 w 232972"/>
                    <a:gd name="connsiteY24" fmla="*/ 204028 h 337759"/>
                    <a:gd name="connsiteX25" fmla="*/ 176486 w 232972"/>
                    <a:gd name="connsiteY25" fmla="*/ 202599 h 337759"/>
                    <a:gd name="connsiteX26" fmla="*/ 176391 w 232972"/>
                    <a:gd name="connsiteY26" fmla="*/ 187835 h 337759"/>
                    <a:gd name="connsiteX27" fmla="*/ 186392 w 232972"/>
                    <a:gd name="connsiteY27" fmla="*/ 211743 h 337759"/>
                    <a:gd name="connsiteX28" fmla="*/ 212300 w 232972"/>
                    <a:gd name="connsiteY28" fmla="*/ 227840 h 337759"/>
                    <a:gd name="connsiteX29" fmla="*/ 216587 w 232972"/>
                    <a:gd name="connsiteY29" fmla="*/ 226792 h 337759"/>
                    <a:gd name="connsiteX30" fmla="*/ 231731 w 232972"/>
                    <a:gd name="connsiteY30" fmla="*/ 196598 h 337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2972" h="337759">
                      <a:moveTo>
                        <a:pt x="231731" y="196598"/>
                      </a:moveTo>
                      <a:cubicBezTo>
                        <a:pt x="220111" y="161927"/>
                        <a:pt x="200775" y="133257"/>
                        <a:pt x="184487" y="112778"/>
                      </a:cubicBezTo>
                      <a:cubicBezTo>
                        <a:pt x="181820" y="109444"/>
                        <a:pt x="179248" y="106301"/>
                        <a:pt x="176772" y="103443"/>
                      </a:cubicBezTo>
                      <a:cubicBezTo>
                        <a:pt x="182772" y="93157"/>
                        <a:pt x="186202" y="81155"/>
                        <a:pt x="186107" y="68296"/>
                      </a:cubicBezTo>
                      <a:cubicBezTo>
                        <a:pt x="185820" y="30291"/>
                        <a:pt x="154769" y="-284"/>
                        <a:pt x="116764" y="2"/>
                      </a:cubicBezTo>
                      <a:cubicBezTo>
                        <a:pt x="78760" y="288"/>
                        <a:pt x="48184" y="31339"/>
                        <a:pt x="48470" y="69344"/>
                      </a:cubicBezTo>
                      <a:cubicBezTo>
                        <a:pt x="48565" y="81155"/>
                        <a:pt x="51614" y="92204"/>
                        <a:pt x="56852" y="101824"/>
                      </a:cubicBezTo>
                      <a:cubicBezTo>
                        <a:pt x="53804" y="105444"/>
                        <a:pt x="50471" y="109444"/>
                        <a:pt x="47137" y="113826"/>
                      </a:cubicBezTo>
                      <a:cubicBezTo>
                        <a:pt x="31039" y="134590"/>
                        <a:pt x="12180" y="163546"/>
                        <a:pt x="1131" y="198408"/>
                      </a:cubicBezTo>
                      <a:cubicBezTo>
                        <a:pt x="-2870" y="210981"/>
                        <a:pt x="4083" y="224411"/>
                        <a:pt x="16656" y="228411"/>
                      </a:cubicBezTo>
                      <a:cubicBezTo>
                        <a:pt x="18085" y="228888"/>
                        <a:pt x="19514" y="229174"/>
                        <a:pt x="21038" y="229364"/>
                      </a:cubicBezTo>
                      <a:cubicBezTo>
                        <a:pt x="32182" y="230698"/>
                        <a:pt x="43136" y="224030"/>
                        <a:pt x="46660" y="212886"/>
                      </a:cubicBezTo>
                      <a:cubicBezTo>
                        <a:pt x="49422" y="204028"/>
                        <a:pt x="52947" y="195455"/>
                        <a:pt x="57043" y="187168"/>
                      </a:cubicBezTo>
                      <a:lnTo>
                        <a:pt x="57138" y="203551"/>
                      </a:lnTo>
                      <a:cubicBezTo>
                        <a:pt x="57138" y="204409"/>
                        <a:pt x="57138" y="205361"/>
                        <a:pt x="57233" y="206313"/>
                      </a:cubicBezTo>
                      <a:lnTo>
                        <a:pt x="57995" y="312898"/>
                      </a:lnTo>
                      <a:cubicBezTo>
                        <a:pt x="58090" y="326709"/>
                        <a:pt x="69425" y="337854"/>
                        <a:pt x="83141" y="337759"/>
                      </a:cubicBezTo>
                      <a:cubicBezTo>
                        <a:pt x="96952" y="337663"/>
                        <a:pt x="108097" y="326328"/>
                        <a:pt x="108001" y="312517"/>
                      </a:cubicBezTo>
                      <a:lnTo>
                        <a:pt x="107621" y="262130"/>
                      </a:lnTo>
                      <a:cubicBezTo>
                        <a:pt x="110763" y="262606"/>
                        <a:pt x="113907" y="262892"/>
                        <a:pt x="117240" y="262797"/>
                      </a:cubicBezTo>
                      <a:cubicBezTo>
                        <a:pt x="120479" y="262797"/>
                        <a:pt x="123718" y="262511"/>
                        <a:pt x="126861" y="261940"/>
                      </a:cubicBezTo>
                      <a:lnTo>
                        <a:pt x="127242" y="312327"/>
                      </a:lnTo>
                      <a:cubicBezTo>
                        <a:pt x="127337" y="326138"/>
                        <a:pt x="138672" y="337282"/>
                        <a:pt x="152483" y="337187"/>
                      </a:cubicBezTo>
                      <a:cubicBezTo>
                        <a:pt x="166294" y="337092"/>
                        <a:pt x="177438" y="325852"/>
                        <a:pt x="177343" y="311946"/>
                      </a:cubicBezTo>
                      <a:lnTo>
                        <a:pt x="176486" y="204028"/>
                      </a:lnTo>
                      <a:cubicBezTo>
                        <a:pt x="176486" y="203551"/>
                        <a:pt x="176486" y="203075"/>
                        <a:pt x="176486" y="202599"/>
                      </a:cubicBezTo>
                      <a:lnTo>
                        <a:pt x="176391" y="187835"/>
                      </a:lnTo>
                      <a:cubicBezTo>
                        <a:pt x="180296" y="195550"/>
                        <a:pt x="183630" y="203551"/>
                        <a:pt x="186392" y="211743"/>
                      </a:cubicBezTo>
                      <a:cubicBezTo>
                        <a:pt x="190107" y="222792"/>
                        <a:pt x="201061" y="229459"/>
                        <a:pt x="212300" y="227840"/>
                      </a:cubicBezTo>
                      <a:cubicBezTo>
                        <a:pt x="213729" y="227649"/>
                        <a:pt x="215253" y="227269"/>
                        <a:pt x="216587" y="226792"/>
                      </a:cubicBezTo>
                      <a:cubicBezTo>
                        <a:pt x="229159" y="222601"/>
                        <a:pt x="235922" y="209076"/>
                        <a:pt x="231731" y="196598"/>
                      </a:cubicBezTo>
                      <a:close/>
                    </a:path>
                  </a:pathLst>
                </a:custGeom>
                <a:solidFill>
                  <a:srgbClr val="F9B44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46" name="Freeform: Shape 16545">
                  <a:extLst>
                    <a:ext uri="{FF2B5EF4-FFF2-40B4-BE49-F238E27FC236}">
                      <a16:creationId xmlns:a16="http://schemas.microsoft.com/office/drawing/2014/main" id="{CFCADFE3-1116-4FE7-A754-4F3516650765}"/>
                    </a:ext>
                  </a:extLst>
                </p:cNvPr>
                <p:cNvSpPr/>
                <p:nvPr/>
              </p:nvSpPr>
              <p:spPr>
                <a:xfrm>
                  <a:off x="9604628" y="5248600"/>
                  <a:ext cx="9144" cy="9051"/>
                </a:xfrm>
                <a:custGeom>
                  <a:avLst/>
                  <a:gdLst>
                    <a:gd name="connsiteX0" fmla="*/ 0 w 9144"/>
                    <a:gd name="connsiteY0" fmla="*/ 4572 h 9051"/>
                    <a:gd name="connsiteX1" fmla="*/ 4572 w 9144"/>
                    <a:gd name="connsiteY1" fmla="*/ 0 h 9051"/>
                    <a:gd name="connsiteX2" fmla="*/ 9144 w 9144"/>
                    <a:gd name="connsiteY2" fmla="*/ 4477 h 9051"/>
                    <a:gd name="connsiteX3" fmla="*/ 4667 w 9144"/>
                    <a:gd name="connsiteY3" fmla="*/ 9049 h 9051"/>
                    <a:gd name="connsiteX4" fmla="*/ 0 w 9144"/>
                    <a:gd name="connsiteY4" fmla="*/ 4572 h 9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44" h="9051">
                      <a:moveTo>
                        <a:pt x="0" y="4572"/>
                      </a:moveTo>
                      <a:cubicBezTo>
                        <a:pt x="0" y="2000"/>
                        <a:pt x="2000" y="0"/>
                        <a:pt x="4572" y="0"/>
                      </a:cubicBezTo>
                      <a:cubicBezTo>
                        <a:pt x="7048" y="0"/>
                        <a:pt x="9144" y="2000"/>
                        <a:pt x="9144" y="4477"/>
                      </a:cubicBezTo>
                      <a:cubicBezTo>
                        <a:pt x="9144" y="6953"/>
                        <a:pt x="7144" y="9049"/>
                        <a:pt x="4667" y="9049"/>
                      </a:cubicBezTo>
                      <a:cubicBezTo>
                        <a:pt x="2000" y="9144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47" name="Freeform: Shape 16546">
                  <a:extLst>
                    <a:ext uri="{FF2B5EF4-FFF2-40B4-BE49-F238E27FC236}">
                      <a16:creationId xmlns:a16="http://schemas.microsoft.com/office/drawing/2014/main" id="{327E4AAF-7654-4AB1-9B54-FC5B6DF4BB58}"/>
                    </a:ext>
                  </a:extLst>
                </p:cNvPr>
                <p:cNvSpPr/>
                <p:nvPr/>
              </p:nvSpPr>
              <p:spPr>
                <a:xfrm>
                  <a:off x="9655396" y="5248219"/>
                  <a:ext cx="9144" cy="9143"/>
                </a:xfrm>
                <a:custGeom>
                  <a:avLst/>
                  <a:gdLst>
                    <a:gd name="connsiteX0" fmla="*/ 0 w 9144"/>
                    <a:gd name="connsiteY0" fmla="*/ 4572 h 9143"/>
                    <a:gd name="connsiteX1" fmla="*/ 4572 w 9144"/>
                    <a:gd name="connsiteY1" fmla="*/ 0 h 9143"/>
                    <a:gd name="connsiteX2" fmla="*/ 9144 w 9144"/>
                    <a:gd name="connsiteY2" fmla="*/ 4572 h 9143"/>
                    <a:gd name="connsiteX3" fmla="*/ 4667 w 9144"/>
                    <a:gd name="connsiteY3" fmla="*/ 9144 h 9143"/>
                    <a:gd name="connsiteX4" fmla="*/ 0 w 9144"/>
                    <a:gd name="connsiteY4" fmla="*/ 4572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44" h="9143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572" y="0"/>
                      </a:cubicBezTo>
                      <a:cubicBezTo>
                        <a:pt x="7048" y="0"/>
                        <a:pt x="9144" y="2000"/>
                        <a:pt x="9144" y="4572"/>
                      </a:cubicBezTo>
                      <a:cubicBezTo>
                        <a:pt x="9144" y="7049"/>
                        <a:pt x="7144" y="9144"/>
                        <a:pt x="4667" y="9144"/>
                      </a:cubicBezTo>
                      <a:cubicBezTo>
                        <a:pt x="2095" y="9144"/>
                        <a:pt x="0" y="7049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48" name="Freeform: Shape 16547">
                  <a:extLst>
                    <a:ext uri="{FF2B5EF4-FFF2-40B4-BE49-F238E27FC236}">
                      <a16:creationId xmlns:a16="http://schemas.microsoft.com/office/drawing/2014/main" id="{52E821D8-80D4-430C-9344-C48772CEABCE}"/>
                    </a:ext>
                  </a:extLst>
                </p:cNvPr>
                <p:cNvSpPr/>
                <p:nvPr/>
              </p:nvSpPr>
              <p:spPr>
                <a:xfrm>
                  <a:off x="9628822" y="5340897"/>
                  <a:ext cx="9143" cy="9051"/>
                </a:xfrm>
                <a:custGeom>
                  <a:avLst/>
                  <a:gdLst>
                    <a:gd name="connsiteX0" fmla="*/ 0 w 9143"/>
                    <a:gd name="connsiteY0" fmla="*/ 4572 h 9051"/>
                    <a:gd name="connsiteX1" fmla="*/ 4572 w 9143"/>
                    <a:gd name="connsiteY1" fmla="*/ 0 h 9051"/>
                    <a:gd name="connsiteX2" fmla="*/ 9144 w 9143"/>
                    <a:gd name="connsiteY2" fmla="*/ 4477 h 9051"/>
                    <a:gd name="connsiteX3" fmla="*/ 4667 w 9143"/>
                    <a:gd name="connsiteY3" fmla="*/ 9049 h 9051"/>
                    <a:gd name="connsiteX4" fmla="*/ 0 w 9143"/>
                    <a:gd name="connsiteY4" fmla="*/ 4572 h 9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43" h="9051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572" y="0"/>
                      </a:cubicBezTo>
                      <a:cubicBezTo>
                        <a:pt x="7048" y="0"/>
                        <a:pt x="9144" y="2000"/>
                        <a:pt x="9144" y="4477"/>
                      </a:cubicBezTo>
                      <a:cubicBezTo>
                        <a:pt x="9144" y="7049"/>
                        <a:pt x="7144" y="9049"/>
                        <a:pt x="4667" y="9049"/>
                      </a:cubicBezTo>
                      <a:cubicBezTo>
                        <a:pt x="2000" y="9144"/>
                        <a:pt x="0" y="7049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49" name="Freeform: Shape 16548">
                  <a:extLst>
                    <a:ext uri="{FF2B5EF4-FFF2-40B4-BE49-F238E27FC236}">
                      <a16:creationId xmlns:a16="http://schemas.microsoft.com/office/drawing/2014/main" id="{49DDD13E-0EC2-45A1-B4AC-20936E974110}"/>
                    </a:ext>
                  </a:extLst>
                </p:cNvPr>
                <p:cNvSpPr/>
                <p:nvPr/>
              </p:nvSpPr>
              <p:spPr>
                <a:xfrm>
                  <a:off x="9629012" y="5372710"/>
                  <a:ext cx="9048" cy="9052"/>
                </a:xfrm>
                <a:custGeom>
                  <a:avLst/>
                  <a:gdLst>
                    <a:gd name="connsiteX0" fmla="*/ 0 w 9048"/>
                    <a:gd name="connsiteY0" fmla="*/ 4572 h 9052"/>
                    <a:gd name="connsiteX1" fmla="*/ 4477 w 9048"/>
                    <a:gd name="connsiteY1" fmla="*/ 0 h 9052"/>
                    <a:gd name="connsiteX2" fmla="*/ 9049 w 9048"/>
                    <a:gd name="connsiteY2" fmla="*/ 4477 h 9052"/>
                    <a:gd name="connsiteX3" fmla="*/ 4572 w 9048"/>
                    <a:gd name="connsiteY3" fmla="*/ 9049 h 9052"/>
                    <a:gd name="connsiteX4" fmla="*/ 0 w 9048"/>
                    <a:gd name="connsiteY4" fmla="*/ 4572 h 9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52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477" y="0"/>
                      </a:cubicBezTo>
                      <a:cubicBezTo>
                        <a:pt x="7048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96" y="9144"/>
                        <a:pt x="0" y="7144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50" name="Freeform: Shape 16549">
                  <a:extLst>
                    <a:ext uri="{FF2B5EF4-FFF2-40B4-BE49-F238E27FC236}">
                      <a16:creationId xmlns:a16="http://schemas.microsoft.com/office/drawing/2014/main" id="{CFE1767E-3D05-415E-B122-D0F3405CD1DD}"/>
                    </a:ext>
                  </a:extLst>
                </p:cNvPr>
                <p:cNvSpPr/>
                <p:nvPr/>
              </p:nvSpPr>
              <p:spPr>
                <a:xfrm>
                  <a:off x="9629298" y="5404524"/>
                  <a:ext cx="9048" cy="9051"/>
                </a:xfrm>
                <a:custGeom>
                  <a:avLst/>
                  <a:gdLst>
                    <a:gd name="connsiteX0" fmla="*/ 0 w 9048"/>
                    <a:gd name="connsiteY0" fmla="*/ 4572 h 9051"/>
                    <a:gd name="connsiteX1" fmla="*/ 4476 w 9048"/>
                    <a:gd name="connsiteY1" fmla="*/ 0 h 9051"/>
                    <a:gd name="connsiteX2" fmla="*/ 9049 w 9048"/>
                    <a:gd name="connsiteY2" fmla="*/ 4477 h 9051"/>
                    <a:gd name="connsiteX3" fmla="*/ 4572 w 9048"/>
                    <a:gd name="connsiteY3" fmla="*/ 9049 h 9051"/>
                    <a:gd name="connsiteX4" fmla="*/ 0 w 9048"/>
                    <a:gd name="connsiteY4" fmla="*/ 4572 h 9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51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476" y="0"/>
                      </a:cubicBezTo>
                      <a:cubicBezTo>
                        <a:pt x="6953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00" y="9144"/>
                        <a:pt x="0" y="7144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51" name="Freeform: Shape 16550">
                  <a:extLst>
                    <a:ext uri="{FF2B5EF4-FFF2-40B4-BE49-F238E27FC236}">
                      <a16:creationId xmlns:a16="http://schemas.microsoft.com/office/drawing/2014/main" id="{868C13E9-9E52-4B30-8890-DC4CDB52E6BF}"/>
                    </a:ext>
                  </a:extLst>
                </p:cNvPr>
                <p:cNvSpPr/>
                <p:nvPr/>
              </p:nvSpPr>
              <p:spPr>
                <a:xfrm>
                  <a:off x="9597103" y="5264887"/>
                  <a:ext cx="73532" cy="30575"/>
                </a:xfrm>
                <a:custGeom>
                  <a:avLst/>
                  <a:gdLst>
                    <a:gd name="connsiteX0" fmla="*/ 0 w 73532"/>
                    <a:gd name="connsiteY0" fmla="*/ 2762 h 30575"/>
                    <a:gd name="connsiteX1" fmla="*/ 2286 w 73532"/>
                    <a:gd name="connsiteY1" fmla="*/ 476 h 30575"/>
                    <a:gd name="connsiteX2" fmla="*/ 2286 w 73532"/>
                    <a:gd name="connsiteY2" fmla="*/ 476 h 30575"/>
                    <a:gd name="connsiteX3" fmla="*/ 4572 w 73532"/>
                    <a:gd name="connsiteY3" fmla="*/ 2667 h 30575"/>
                    <a:gd name="connsiteX4" fmla="*/ 4572 w 73532"/>
                    <a:gd name="connsiteY4" fmla="*/ 2667 h 30575"/>
                    <a:gd name="connsiteX5" fmla="*/ 13907 w 73532"/>
                    <a:gd name="connsiteY5" fmla="*/ 19050 h 30575"/>
                    <a:gd name="connsiteX6" fmla="*/ 13907 w 73532"/>
                    <a:gd name="connsiteY6" fmla="*/ 19050 h 30575"/>
                    <a:gd name="connsiteX7" fmla="*/ 36957 w 73532"/>
                    <a:gd name="connsiteY7" fmla="*/ 26003 h 30575"/>
                    <a:gd name="connsiteX8" fmla="*/ 36957 w 73532"/>
                    <a:gd name="connsiteY8" fmla="*/ 26003 h 30575"/>
                    <a:gd name="connsiteX9" fmla="*/ 59912 w 73532"/>
                    <a:gd name="connsiteY9" fmla="*/ 18764 h 30575"/>
                    <a:gd name="connsiteX10" fmla="*/ 59912 w 73532"/>
                    <a:gd name="connsiteY10" fmla="*/ 18764 h 30575"/>
                    <a:gd name="connsiteX11" fmla="*/ 68961 w 73532"/>
                    <a:gd name="connsiteY11" fmla="*/ 2286 h 30575"/>
                    <a:gd name="connsiteX12" fmla="*/ 68961 w 73532"/>
                    <a:gd name="connsiteY12" fmla="*/ 2286 h 30575"/>
                    <a:gd name="connsiteX13" fmla="*/ 71247 w 73532"/>
                    <a:gd name="connsiteY13" fmla="*/ 0 h 30575"/>
                    <a:gd name="connsiteX14" fmla="*/ 71247 w 73532"/>
                    <a:gd name="connsiteY14" fmla="*/ 0 h 30575"/>
                    <a:gd name="connsiteX15" fmla="*/ 73533 w 73532"/>
                    <a:gd name="connsiteY15" fmla="*/ 2191 h 30575"/>
                    <a:gd name="connsiteX16" fmla="*/ 73533 w 73532"/>
                    <a:gd name="connsiteY16" fmla="*/ 2191 h 30575"/>
                    <a:gd name="connsiteX17" fmla="*/ 36957 w 73532"/>
                    <a:gd name="connsiteY17" fmla="*/ 30575 h 30575"/>
                    <a:gd name="connsiteX18" fmla="*/ 36957 w 73532"/>
                    <a:gd name="connsiteY18" fmla="*/ 30575 h 30575"/>
                    <a:gd name="connsiteX19" fmla="*/ 0 w 73532"/>
                    <a:gd name="connsiteY19" fmla="*/ 2762 h 30575"/>
                    <a:gd name="connsiteX20" fmla="*/ 0 w 73532"/>
                    <a:gd name="connsiteY20" fmla="*/ 2762 h 3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532" h="30575">
                      <a:moveTo>
                        <a:pt x="0" y="2762"/>
                      </a:moveTo>
                      <a:cubicBezTo>
                        <a:pt x="0" y="1524"/>
                        <a:pt x="1048" y="476"/>
                        <a:pt x="2286" y="476"/>
                      </a:cubicBezTo>
                      <a:lnTo>
                        <a:pt x="2286" y="476"/>
                      </a:lnTo>
                      <a:cubicBezTo>
                        <a:pt x="3524" y="476"/>
                        <a:pt x="4572" y="1429"/>
                        <a:pt x="4572" y="2667"/>
                      </a:cubicBezTo>
                      <a:lnTo>
                        <a:pt x="4572" y="2667"/>
                      </a:lnTo>
                      <a:cubicBezTo>
                        <a:pt x="4667" y="8953"/>
                        <a:pt x="8096" y="14669"/>
                        <a:pt x="13907" y="19050"/>
                      </a:cubicBezTo>
                      <a:lnTo>
                        <a:pt x="13907" y="19050"/>
                      </a:lnTo>
                      <a:cubicBezTo>
                        <a:pt x="19717" y="23336"/>
                        <a:pt x="27908" y="26003"/>
                        <a:pt x="36957" y="26003"/>
                      </a:cubicBezTo>
                      <a:lnTo>
                        <a:pt x="36957" y="26003"/>
                      </a:lnTo>
                      <a:cubicBezTo>
                        <a:pt x="46006" y="25908"/>
                        <a:pt x="54197" y="23146"/>
                        <a:pt x="59912" y="18764"/>
                      </a:cubicBezTo>
                      <a:lnTo>
                        <a:pt x="59912" y="18764"/>
                      </a:lnTo>
                      <a:cubicBezTo>
                        <a:pt x="65722" y="14383"/>
                        <a:pt x="69056" y="8573"/>
                        <a:pt x="68961" y="2286"/>
                      </a:cubicBezTo>
                      <a:lnTo>
                        <a:pt x="68961" y="2286"/>
                      </a:lnTo>
                      <a:cubicBezTo>
                        <a:pt x="68961" y="1048"/>
                        <a:pt x="70009" y="0"/>
                        <a:pt x="71247" y="0"/>
                      </a:cubicBezTo>
                      <a:lnTo>
                        <a:pt x="71247" y="0"/>
                      </a:lnTo>
                      <a:cubicBezTo>
                        <a:pt x="72485" y="0"/>
                        <a:pt x="73533" y="952"/>
                        <a:pt x="73533" y="2191"/>
                      </a:cubicBezTo>
                      <a:lnTo>
                        <a:pt x="73533" y="2191"/>
                      </a:lnTo>
                      <a:cubicBezTo>
                        <a:pt x="73533" y="18288"/>
                        <a:pt x="56864" y="30385"/>
                        <a:pt x="36957" y="30575"/>
                      </a:cubicBezTo>
                      <a:lnTo>
                        <a:pt x="36957" y="30575"/>
                      </a:lnTo>
                      <a:cubicBezTo>
                        <a:pt x="17145" y="30671"/>
                        <a:pt x="285" y="18764"/>
                        <a:pt x="0" y="2762"/>
                      </a:cubicBezTo>
                      <a:lnTo>
                        <a:pt x="0" y="2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552" name="Graphic 1">
                  <a:extLst>
                    <a:ext uri="{FF2B5EF4-FFF2-40B4-BE49-F238E27FC236}">
                      <a16:creationId xmlns:a16="http://schemas.microsoft.com/office/drawing/2014/main" id="{183F4312-16F5-48DA-B954-01C27DDA4D23}"/>
                    </a:ext>
                  </a:extLst>
                </p:cNvPr>
                <p:cNvGrpSpPr/>
                <p:nvPr/>
              </p:nvGrpSpPr>
              <p:grpSpPr>
                <a:xfrm>
                  <a:off x="9612724" y="5305654"/>
                  <a:ext cx="38576" cy="25050"/>
                  <a:chOff x="9612724" y="5305654"/>
                  <a:chExt cx="38576" cy="25050"/>
                </a:xfrm>
                <a:solidFill>
                  <a:srgbClr val="046229"/>
                </a:solidFill>
              </p:grpSpPr>
              <p:sp>
                <p:nvSpPr>
                  <p:cNvPr id="16553" name="Freeform: Shape 16552">
                    <a:extLst>
                      <a:ext uri="{FF2B5EF4-FFF2-40B4-BE49-F238E27FC236}">
                        <a16:creationId xmlns:a16="http://schemas.microsoft.com/office/drawing/2014/main" id="{BDC25679-26CB-4C6D-9AAE-F04422448147}"/>
                      </a:ext>
                    </a:extLst>
                  </p:cNvPr>
                  <p:cNvSpPr/>
                  <p:nvPr/>
                </p:nvSpPr>
                <p:spPr>
                  <a:xfrm>
                    <a:off x="9612724" y="5305940"/>
                    <a:ext cx="21526" cy="24764"/>
                  </a:xfrm>
                  <a:custGeom>
                    <a:avLst/>
                    <a:gdLst>
                      <a:gd name="connsiteX0" fmla="*/ 21526 w 21526"/>
                      <a:gd name="connsiteY0" fmla="*/ 12192 h 24764"/>
                      <a:gd name="connsiteX1" fmla="*/ 10858 w 21526"/>
                      <a:gd name="connsiteY1" fmla="*/ 18478 h 24764"/>
                      <a:gd name="connsiteX2" fmla="*/ 190 w 21526"/>
                      <a:gd name="connsiteY2" fmla="*/ 24765 h 24764"/>
                      <a:gd name="connsiteX3" fmla="*/ 95 w 21526"/>
                      <a:gd name="connsiteY3" fmla="*/ 12382 h 24764"/>
                      <a:gd name="connsiteX4" fmla="*/ 0 w 21526"/>
                      <a:gd name="connsiteY4" fmla="*/ 0 h 24764"/>
                      <a:gd name="connsiteX5" fmla="*/ 10763 w 21526"/>
                      <a:gd name="connsiteY5" fmla="*/ 6096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4">
                        <a:moveTo>
                          <a:pt x="21526" y="12192"/>
                        </a:moveTo>
                        <a:lnTo>
                          <a:pt x="10858" y="18478"/>
                        </a:lnTo>
                        <a:lnTo>
                          <a:pt x="190" y="24765"/>
                        </a:lnTo>
                        <a:lnTo>
                          <a:pt x="95" y="12382"/>
                        </a:lnTo>
                        <a:lnTo>
                          <a:pt x="0" y="0"/>
                        </a:lnTo>
                        <a:lnTo>
                          <a:pt x="10763" y="609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4" name="Freeform: Shape 16553">
                    <a:extLst>
                      <a:ext uri="{FF2B5EF4-FFF2-40B4-BE49-F238E27FC236}">
                        <a16:creationId xmlns:a16="http://schemas.microsoft.com/office/drawing/2014/main" id="{BF10D099-CE1B-487D-8D43-75064D697220}"/>
                      </a:ext>
                    </a:extLst>
                  </p:cNvPr>
                  <p:cNvSpPr/>
                  <p:nvPr/>
                </p:nvSpPr>
                <p:spPr>
                  <a:xfrm>
                    <a:off x="9629774" y="5305654"/>
                    <a:ext cx="21526" cy="24765"/>
                  </a:xfrm>
                  <a:custGeom>
                    <a:avLst/>
                    <a:gdLst>
                      <a:gd name="connsiteX0" fmla="*/ 0 w 21526"/>
                      <a:gd name="connsiteY0" fmla="*/ 12573 h 24765"/>
                      <a:gd name="connsiteX1" fmla="*/ 10763 w 21526"/>
                      <a:gd name="connsiteY1" fmla="*/ 18669 h 24765"/>
                      <a:gd name="connsiteX2" fmla="*/ 21527 w 21526"/>
                      <a:gd name="connsiteY2" fmla="*/ 24765 h 24765"/>
                      <a:gd name="connsiteX3" fmla="*/ 21431 w 21526"/>
                      <a:gd name="connsiteY3" fmla="*/ 12382 h 24765"/>
                      <a:gd name="connsiteX4" fmla="*/ 21336 w 21526"/>
                      <a:gd name="connsiteY4" fmla="*/ 0 h 24765"/>
                      <a:gd name="connsiteX5" fmla="*/ 10668 w 21526"/>
                      <a:gd name="connsiteY5" fmla="*/ 6286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5">
                        <a:moveTo>
                          <a:pt x="0" y="12573"/>
                        </a:moveTo>
                        <a:lnTo>
                          <a:pt x="10763" y="18669"/>
                        </a:lnTo>
                        <a:lnTo>
                          <a:pt x="21527" y="24765"/>
                        </a:lnTo>
                        <a:lnTo>
                          <a:pt x="21431" y="12382"/>
                        </a:lnTo>
                        <a:lnTo>
                          <a:pt x="21336" y="0"/>
                        </a:lnTo>
                        <a:lnTo>
                          <a:pt x="10668" y="628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363" name="Graphic 1">
                <a:extLst>
                  <a:ext uri="{FF2B5EF4-FFF2-40B4-BE49-F238E27FC236}">
                    <a16:creationId xmlns:a16="http://schemas.microsoft.com/office/drawing/2014/main" id="{6A4DC074-E428-466C-96BF-C6F4B17C7263}"/>
                  </a:ext>
                </a:extLst>
              </p:cNvPr>
              <p:cNvGrpSpPr/>
              <p:nvPr/>
            </p:nvGrpSpPr>
            <p:grpSpPr>
              <a:xfrm>
                <a:off x="9866292" y="5185447"/>
                <a:ext cx="238685" cy="342331"/>
                <a:chOff x="9866292" y="5185447"/>
                <a:chExt cx="238685" cy="342331"/>
              </a:xfrm>
              <a:solidFill>
                <a:schemeClr val="accent1"/>
              </a:solidFill>
            </p:grpSpPr>
            <p:sp>
              <p:nvSpPr>
                <p:cNvPr id="16533" name="Freeform: Shape 16532">
                  <a:extLst>
                    <a:ext uri="{FF2B5EF4-FFF2-40B4-BE49-F238E27FC236}">
                      <a16:creationId xmlns:a16="http://schemas.microsoft.com/office/drawing/2014/main" id="{56906567-6352-4F46-9F08-5FF2AD6964F0}"/>
                    </a:ext>
                  </a:extLst>
                </p:cNvPr>
                <p:cNvSpPr/>
                <p:nvPr/>
              </p:nvSpPr>
              <p:spPr>
                <a:xfrm>
                  <a:off x="9871912" y="5190019"/>
                  <a:ext cx="233066" cy="337759"/>
                </a:xfrm>
                <a:custGeom>
                  <a:avLst/>
                  <a:gdLst>
                    <a:gd name="connsiteX0" fmla="*/ 231826 w 233066"/>
                    <a:gd name="connsiteY0" fmla="*/ 196598 h 337759"/>
                    <a:gd name="connsiteX1" fmla="*/ 184582 w 233066"/>
                    <a:gd name="connsiteY1" fmla="*/ 112778 h 337759"/>
                    <a:gd name="connsiteX2" fmla="*/ 176772 w 233066"/>
                    <a:gd name="connsiteY2" fmla="*/ 103443 h 337759"/>
                    <a:gd name="connsiteX3" fmla="*/ 186107 w 233066"/>
                    <a:gd name="connsiteY3" fmla="*/ 68296 h 337759"/>
                    <a:gd name="connsiteX4" fmla="*/ 116764 w 233066"/>
                    <a:gd name="connsiteY4" fmla="*/ 2 h 337759"/>
                    <a:gd name="connsiteX5" fmla="*/ 48470 w 233066"/>
                    <a:gd name="connsiteY5" fmla="*/ 69344 h 337759"/>
                    <a:gd name="connsiteX6" fmla="*/ 56852 w 233066"/>
                    <a:gd name="connsiteY6" fmla="*/ 101824 h 337759"/>
                    <a:gd name="connsiteX7" fmla="*/ 47137 w 233066"/>
                    <a:gd name="connsiteY7" fmla="*/ 113826 h 337759"/>
                    <a:gd name="connsiteX8" fmla="*/ 1131 w 233066"/>
                    <a:gd name="connsiteY8" fmla="*/ 198408 h 337759"/>
                    <a:gd name="connsiteX9" fmla="*/ 16656 w 233066"/>
                    <a:gd name="connsiteY9" fmla="*/ 228411 h 337759"/>
                    <a:gd name="connsiteX10" fmla="*/ 21038 w 233066"/>
                    <a:gd name="connsiteY10" fmla="*/ 229364 h 337759"/>
                    <a:gd name="connsiteX11" fmla="*/ 46660 w 233066"/>
                    <a:gd name="connsiteY11" fmla="*/ 212886 h 337759"/>
                    <a:gd name="connsiteX12" fmla="*/ 57042 w 233066"/>
                    <a:gd name="connsiteY12" fmla="*/ 187168 h 337759"/>
                    <a:gd name="connsiteX13" fmla="*/ 57138 w 233066"/>
                    <a:gd name="connsiteY13" fmla="*/ 203551 h 337759"/>
                    <a:gd name="connsiteX14" fmla="*/ 57233 w 233066"/>
                    <a:gd name="connsiteY14" fmla="*/ 206313 h 337759"/>
                    <a:gd name="connsiteX15" fmla="*/ 58090 w 233066"/>
                    <a:gd name="connsiteY15" fmla="*/ 312898 h 337759"/>
                    <a:gd name="connsiteX16" fmla="*/ 83236 w 233066"/>
                    <a:gd name="connsiteY16" fmla="*/ 337759 h 337759"/>
                    <a:gd name="connsiteX17" fmla="*/ 108097 w 233066"/>
                    <a:gd name="connsiteY17" fmla="*/ 312517 h 337759"/>
                    <a:gd name="connsiteX18" fmla="*/ 107715 w 233066"/>
                    <a:gd name="connsiteY18" fmla="*/ 262130 h 337759"/>
                    <a:gd name="connsiteX19" fmla="*/ 117336 w 233066"/>
                    <a:gd name="connsiteY19" fmla="*/ 262797 h 337759"/>
                    <a:gd name="connsiteX20" fmla="*/ 126956 w 233066"/>
                    <a:gd name="connsiteY20" fmla="*/ 261940 h 337759"/>
                    <a:gd name="connsiteX21" fmla="*/ 127337 w 233066"/>
                    <a:gd name="connsiteY21" fmla="*/ 312327 h 337759"/>
                    <a:gd name="connsiteX22" fmla="*/ 152483 w 233066"/>
                    <a:gd name="connsiteY22" fmla="*/ 337187 h 337759"/>
                    <a:gd name="connsiteX23" fmla="*/ 177343 w 233066"/>
                    <a:gd name="connsiteY23" fmla="*/ 311946 h 337759"/>
                    <a:gd name="connsiteX24" fmla="*/ 176486 w 233066"/>
                    <a:gd name="connsiteY24" fmla="*/ 204028 h 337759"/>
                    <a:gd name="connsiteX25" fmla="*/ 176486 w 233066"/>
                    <a:gd name="connsiteY25" fmla="*/ 202599 h 337759"/>
                    <a:gd name="connsiteX26" fmla="*/ 176391 w 233066"/>
                    <a:gd name="connsiteY26" fmla="*/ 187835 h 337759"/>
                    <a:gd name="connsiteX27" fmla="*/ 186392 w 233066"/>
                    <a:gd name="connsiteY27" fmla="*/ 211838 h 337759"/>
                    <a:gd name="connsiteX28" fmla="*/ 212205 w 233066"/>
                    <a:gd name="connsiteY28" fmla="*/ 227935 h 337759"/>
                    <a:gd name="connsiteX29" fmla="*/ 216491 w 233066"/>
                    <a:gd name="connsiteY29" fmla="*/ 226888 h 337759"/>
                    <a:gd name="connsiteX30" fmla="*/ 231826 w 233066"/>
                    <a:gd name="connsiteY30" fmla="*/ 196598 h 337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066" h="337759">
                      <a:moveTo>
                        <a:pt x="231826" y="196598"/>
                      </a:moveTo>
                      <a:cubicBezTo>
                        <a:pt x="220206" y="161927"/>
                        <a:pt x="200870" y="133257"/>
                        <a:pt x="184582" y="112778"/>
                      </a:cubicBezTo>
                      <a:cubicBezTo>
                        <a:pt x="181915" y="109444"/>
                        <a:pt x="179248" y="106301"/>
                        <a:pt x="176772" y="103443"/>
                      </a:cubicBezTo>
                      <a:cubicBezTo>
                        <a:pt x="182772" y="93156"/>
                        <a:pt x="186201" y="81060"/>
                        <a:pt x="186107" y="68296"/>
                      </a:cubicBezTo>
                      <a:cubicBezTo>
                        <a:pt x="185820" y="30291"/>
                        <a:pt x="154769" y="-284"/>
                        <a:pt x="116764" y="2"/>
                      </a:cubicBezTo>
                      <a:cubicBezTo>
                        <a:pt x="78760" y="288"/>
                        <a:pt x="48184" y="31339"/>
                        <a:pt x="48470" y="69344"/>
                      </a:cubicBezTo>
                      <a:cubicBezTo>
                        <a:pt x="48565" y="81155"/>
                        <a:pt x="51614" y="92204"/>
                        <a:pt x="56852" y="101824"/>
                      </a:cubicBezTo>
                      <a:cubicBezTo>
                        <a:pt x="53804" y="105444"/>
                        <a:pt x="50470" y="109444"/>
                        <a:pt x="47137" y="113826"/>
                      </a:cubicBezTo>
                      <a:cubicBezTo>
                        <a:pt x="31039" y="134590"/>
                        <a:pt x="12180" y="163546"/>
                        <a:pt x="1131" y="198408"/>
                      </a:cubicBezTo>
                      <a:cubicBezTo>
                        <a:pt x="-2870" y="210981"/>
                        <a:pt x="4083" y="224411"/>
                        <a:pt x="16656" y="228411"/>
                      </a:cubicBezTo>
                      <a:cubicBezTo>
                        <a:pt x="18085" y="228888"/>
                        <a:pt x="19514" y="229174"/>
                        <a:pt x="21038" y="229364"/>
                      </a:cubicBezTo>
                      <a:cubicBezTo>
                        <a:pt x="32182" y="230697"/>
                        <a:pt x="43136" y="224030"/>
                        <a:pt x="46660" y="212886"/>
                      </a:cubicBezTo>
                      <a:cubicBezTo>
                        <a:pt x="49422" y="204028"/>
                        <a:pt x="53042" y="195360"/>
                        <a:pt x="57042" y="187168"/>
                      </a:cubicBezTo>
                      <a:lnTo>
                        <a:pt x="57138" y="203551"/>
                      </a:lnTo>
                      <a:cubicBezTo>
                        <a:pt x="57138" y="204504"/>
                        <a:pt x="57138" y="205361"/>
                        <a:pt x="57233" y="206313"/>
                      </a:cubicBezTo>
                      <a:lnTo>
                        <a:pt x="58090" y="312898"/>
                      </a:lnTo>
                      <a:cubicBezTo>
                        <a:pt x="58186" y="326709"/>
                        <a:pt x="69520" y="337854"/>
                        <a:pt x="83236" y="337759"/>
                      </a:cubicBezTo>
                      <a:cubicBezTo>
                        <a:pt x="97047" y="337663"/>
                        <a:pt x="108192" y="326328"/>
                        <a:pt x="108097" y="312517"/>
                      </a:cubicBezTo>
                      <a:lnTo>
                        <a:pt x="107715" y="262130"/>
                      </a:lnTo>
                      <a:cubicBezTo>
                        <a:pt x="110859" y="262606"/>
                        <a:pt x="114002" y="262892"/>
                        <a:pt x="117336" y="262797"/>
                      </a:cubicBezTo>
                      <a:cubicBezTo>
                        <a:pt x="120574" y="262797"/>
                        <a:pt x="123813" y="262511"/>
                        <a:pt x="126956" y="261940"/>
                      </a:cubicBezTo>
                      <a:lnTo>
                        <a:pt x="127337" y="312327"/>
                      </a:lnTo>
                      <a:cubicBezTo>
                        <a:pt x="127432" y="326138"/>
                        <a:pt x="138767" y="337282"/>
                        <a:pt x="152483" y="337187"/>
                      </a:cubicBezTo>
                      <a:cubicBezTo>
                        <a:pt x="166294" y="337092"/>
                        <a:pt x="177438" y="325757"/>
                        <a:pt x="177343" y="311946"/>
                      </a:cubicBezTo>
                      <a:lnTo>
                        <a:pt x="176486" y="204028"/>
                      </a:lnTo>
                      <a:cubicBezTo>
                        <a:pt x="176486" y="203551"/>
                        <a:pt x="176486" y="203075"/>
                        <a:pt x="176486" y="202599"/>
                      </a:cubicBezTo>
                      <a:lnTo>
                        <a:pt x="176391" y="187835"/>
                      </a:lnTo>
                      <a:cubicBezTo>
                        <a:pt x="180201" y="195550"/>
                        <a:pt x="183630" y="203551"/>
                        <a:pt x="186392" y="211838"/>
                      </a:cubicBezTo>
                      <a:cubicBezTo>
                        <a:pt x="190107" y="222887"/>
                        <a:pt x="201061" y="229459"/>
                        <a:pt x="212205" y="227935"/>
                      </a:cubicBezTo>
                      <a:cubicBezTo>
                        <a:pt x="213633" y="227745"/>
                        <a:pt x="215062" y="227459"/>
                        <a:pt x="216491" y="226888"/>
                      </a:cubicBezTo>
                      <a:cubicBezTo>
                        <a:pt x="229254" y="222697"/>
                        <a:pt x="236017" y="209171"/>
                        <a:pt x="231826" y="196598"/>
                      </a:cubicBezTo>
                      <a:close/>
                    </a:path>
                  </a:pathLst>
                </a:custGeom>
                <a:solidFill>
                  <a:srgbClr val="C38D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34" name="Freeform: Shape 16533">
                  <a:extLst>
                    <a:ext uri="{FF2B5EF4-FFF2-40B4-BE49-F238E27FC236}">
                      <a16:creationId xmlns:a16="http://schemas.microsoft.com/office/drawing/2014/main" id="{76387C7F-5316-4B8C-8C4B-33B45F3649D3}"/>
                    </a:ext>
                  </a:extLst>
                </p:cNvPr>
                <p:cNvSpPr/>
                <p:nvPr/>
              </p:nvSpPr>
              <p:spPr>
                <a:xfrm>
                  <a:off x="9866292" y="5185447"/>
                  <a:ext cx="233161" cy="337663"/>
                </a:xfrm>
                <a:custGeom>
                  <a:avLst/>
                  <a:gdLst>
                    <a:gd name="connsiteX0" fmla="*/ 231921 w 233161"/>
                    <a:gd name="connsiteY0" fmla="*/ 196598 h 337663"/>
                    <a:gd name="connsiteX1" fmla="*/ 184677 w 233161"/>
                    <a:gd name="connsiteY1" fmla="*/ 112778 h 337663"/>
                    <a:gd name="connsiteX2" fmla="*/ 176867 w 233161"/>
                    <a:gd name="connsiteY2" fmla="*/ 103443 h 337663"/>
                    <a:gd name="connsiteX3" fmla="*/ 186201 w 233161"/>
                    <a:gd name="connsiteY3" fmla="*/ 68296 h 337663"/>
                    <a:gd name="connsiteX4" fmla="*/ 116859 w 233161"/>
                    <a:gd name="connsiteY4" fmla="*/ 2 h 337663"/>
                    <a:gd name="connsiteX5" fmla="*/ 48565 w 233161"/>
                    <a:gd name="connsiteY5" fmla="*/ 69249 h 337663"/>
                    <a:gd name="connsiteX6" fmla="*/ 56947 w 233161"/>
                    <a:gd name="connsiteY6" fmla="*/ 101729 h 337663"/>
                    <a:gd name="connsiteX7" fmla="*/ 47137 w 233161"/>
                    <a:gd name="connsiteY7" fmla="*/ 113730 h 337663"/>
                    <a:gd name="connsiteX8" fmla="*/ 1131 w 233161"/>
                    <a:gd name="connsiteY8" fmla="*/ 198312 h 337663"/>
                    <a:gd name="connsiteX9" fmla="*/ 16656 w 233161"/>
                    <a:gd name="connsiteY9" fmla="*/ 228316 h 337663"/>
                    <a:gd name="connsiteX10" fmla="*/ 21038 w 233161"/>
                    <a:gd name="connsiteY10" fmla="*/ 229269 h 337663"/>
                    <a:gd name="connsiteX11" fmla="*/ 46660 w 233161"/>
                    <a:gd name="connsiteY11" fmla="*/ 212790 h 337663"/>
                    <a:gd name="connsiteX12" fmla="*/ 57042 w 233161"/>
                    <a:gd name="connsiteY12" fmla="*/ 187073 h 337663"/>
                    <a:gd name="connsiteX13" fmla="*/ 57138 w 233161"/>
                    <a:gd name="connsiteY13" fmla="*/ 203456 h 337663"/>
                    <a:gd name="connsiteX14" fmla="*/ 57233 w 233161"/>
                    <a:gd name="connsiteY14" fmla="*/ 206218 h 337663"/>
                    <a:gd name="connsiteX15" fmla="*/ 57995 w 233161"/>
                    <a:gd name="connsiteY15" fmla="*/ 312803 h 337663"/>
                    <a:gd name="connsiteX16" fmla="*/ 83141 w 233161"/>
                    <a:gd name="connsiteY16" fmla="*/ 337663 h 337663"/>
                    <a:gd name="connsiteX17" fmla="*/ 108001 w 233161"/>
                    <a:gd name="connsiteY17" fmla="*/ 312422 h 337663"/>
                    <a:gd name="connsiteX18" fmla="*/ 107620 w 233161"/>
                    <a:gd name="connsiteY18" fmla="*/ 262035 h 337663"/>
                    <a:gd name="connsiteX19" fmla="*/ 117240 w 233161"/>
                    <a:gd name="connsiteY19" fmla="*/ 262702 h 337663"/>
                    <a:gd name="connsiteX20" fmla="*/ 126861 w 233161"/>
                    <a:gd name="connsiteY20" fmla="*/ 261844 h 337663"/>
                    <a:gd name="connsiteX21" fmla="*/ 127242 w 233161"/>
                    <a:gd name="connsiteY21" fmla="*/ 312231 h 337663"/>
                    <a:gd name="connsiteX22" fmla="*/ 152483 w 233161"/>
                    <a:gd name="connsiteY22" fmla="*/ 337092 h 337663"/>
                    <a:gd name="connsiteX23" fmla="*/ 177343 w 233161"/>
                    <a:gd name="connsiteY23" fmla="*/ 311946 h 337663"/>
                    <a:gd name="connsiteX24" fmla="*/ 176581 w 233161"/>
                    <a:gd name="connsiteY24" fmla="*/ 204027 h 337663"/>
                    <a:gd name="connsiteX25" fmla="*/ 176581 w 233161"/>
                    <a:gd name="connsiteY25" fmla="*/ 202599 h 337663"/>
                    <a:gd name="connsiteX26" fmla="*/ 176486 w 233161"/>
                    <a:gd name="connsiteY26" fmla="*/ 187835 h 337663"/>
                    <a:gd name="connsiteX27" fmla="*/ 186487 w 233161"/>
                    <a:gd name="connsiteY27" fmla="*/ 211838 h 337663"/>
                    <a:gd name="connsiteX28" fmla="*/ 212300 w 233161"/>
                    <a:gd name="connsiteY28" fmla="*/ 227935 h 337663"/>
                    <a:gd name="connsiteX29" fmla="*/ 216681 w 233161"/>
                    <a:gd name="connsiteY29" fmla="*/ 226983 h 337663"/>
                    <a:gd name="connsiteX30" fmla="*/ 231921 w 233161"/>
                    <a:gd name="connsiteY30" fmla="*/ 196598 h 33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161" h="337663">
                      <a:moveTo>
                        <a:pt x="231921" y="196598"/>
                      </a:moveTo>
                      <a:cubicBezTo>
                        <a:pt x="220301" y="161927"/>
                        <a:pt x="201060" y="133257"/>
                        <a:pt x="184677" y="112778"/>
                      </a:cubicBezTo>
                      <a:cubicBezTo>
                        <a:pt x="182010" y="109444"/>
                        <a:pt x="179438" y="106301"/>
                        <a:pt x="176867" y="103443"/>
                      </a:cubicBezTo>
                      <a:cubicBezTo>
                        <a:pt x="182868" y="93156"/>
                        <a:pt x="186297" y="81155"/>
                        <a:pt x="186201" y="68296"/>
                      </a:cubicBezTo>
                      <a:cubicBezTo>
                        <a:pt x="185915" y="30291"/>
                        <a:pt x="154864" y="-284"/>
                        <a:pt x="116859" y="2"/>
                      </a:cubicBezTo>
                      <a:cubicBezTo>
                        <a:pt x="78854" y="288"/>
                        <a:pt x="48279" y="31339"/>
                        <a:pt x="48565" y="69249"/>
                      </a:cubicBezTo>
                      <a:cubicBezTo>
                        <a:pt x="48660" y="81060"/>
                        <a:pt x="51708" y="92109"/>
                        <a:pt x="56947" y="101729"/>
                      </a:cubicBezTo>
                      <a:cubicBezTo>
                        <a:pt x="53899" y="105349"/>
                        <a:pt x="50565" y="109349"/>
                        <a:pt x="47137" y="113730"/>
                      </a:cubicBezTo>
                      <a:cubicBezTo>
                        <a:pt x="31134" y="134495"/>
                        <a:pt x="12179" y="163451"/>
                        <a:pt x="1131" y="198312"/>
                      </a:cubicBezTo>
                      <a:cubicBezTo>
                        <a:pt x="-2870" y="210885"/>
                        <a:pt x="4083" y="224316"/>
                        <a:pt x="16656" y="228316"/>
                      </a:cubicBezTo>
                      <a:cubicBezTo>
                        <a:pt x="18085" y="228792"/>
                        <a:pt x="19514" y="229078"/>
                        <a:pt x="21038" y="229269"/>
                      </a:cubicBezTo>
                      <a:cubicBezTo>
                        <a:pt x="32182" y="230602"/>
                        <a:pt x="43136" y="223839"/>
                        <a:pt x="46660" y="212790"/>
                      </a:cubicBezTo>
                      <a:cubicBezTo>
                        <a:pt x="49422" y="204027"/>
                        <a:pt x="53042" y="195360"/>
                        <a:pt x="57042" y="187073"/>
                      </a:cubicBezTo>
                      <a:lnTo>
                        <a:pt x="57138" y="203456"/>
                      </a:lnTo>
                      <a:cubicBezTo>
                        <a:pt x="57138" y="204408"/>
                        <a:pt x="57138" y="205266"/>
                        <a:pt x="57233" y="206218"/>
                      </a:cubicBezTo>
                      <a:lnTo>
                        <a:pt x="57995" y="312803"/>
                      </a:lnTo>
                      <a:cubicBezTo>
                        <a:pt x="58090" y="326614"/>
                        <a:pt x="69425" y="337758"/>
                        <a:pt x="83141" y="337663"/>
                      </a:cubicBezTo>
                      <a:cubicBezTo>
                        <a:pt x="96952" y="337568"/>
                        <a:pt x="108096" y="326329"/>
                        <a:pt x="108001" y="312422"/>
                      </a:cubicBezTo>
                      <a:lnTo>
                        <a:pt x="107620" y="262035"/>
                      </a:lnTo>
                      <a:cubicBezTo>
                        <a:pt x="110763" y="262511"/>
                        <a:pt x="114002" y="262797"/>
                        <a:pt x="117240" y="262702"/>
                      </a:cubicBezTo>
                      <a:cubicBezTo>
                        <a:pt x="120479" y="262702"/>
                        <a:pt x="123717" y="262416"/>
                        <a:pt x="126861" y="261844"/>
                      </a:cubicBezTo>
                      <a:lnTo>
                        <a:pt x="127242" y="312231"/>
                      </a:lnTo>
                      <a:cubicBezTo>
                        <a:pt x="127337" y="326043"/>
                        <a:pt x="138672" y="337187"/>
                        <a:pt x="152483" y="337092"/>
                      </a:cubicBezTo>
                      <a:cubicBezTo>
                        <a:pt x="166294" y="336996"/>
                        <a:pt x="177438" y="325662"/>
                        <a:pt x="177343" y="311946"/>
                      </a:cubicBezTo>
                      <a:lnTo>
                        <a:pt x="176581" y="204027"/>
                      </a:lnTo>
                      <a:cubicBezTo>
                        <a:pt x="176581" y="203551"/>
                        <a:pt x="176581" y="203075"/>
                        <a:pt x="176581" y="202599"/>
                      </a:cubicBezTo>
                      <a:lnTo>
                        <a:pt x="176486" y="187835"/>
                      </a:lnTo>
                      <a:cubicBezTo>
                        <a:pt x="180296" y="195550"/>
                        <a:pt x="183725" y="203551"/>
                        <a:pt x="186487" y="211838"/>
                      </a:cubicBezTo>
                      <a:cubicBezTo>
                        <a:pt x="190202" y="222887"/>
                        <a:pt x="201251" y="229459"/>
                        <a:pt x="212300" y="227935"/>
                      </a:cubicBezTo>
                      <a:cubicBezTo>
                        <a:pt x="213729" y="227745"/>
                        <a:pt x="215252" y="227459"/>
                        <a:pt x="216681" y="226983"/>
                      </a:cubicBezTo>
                      <a:cubicBezTo>
                        <a:pt x="229349" y="222601"/>
                        <a:pt x="236112" y="209076"/>
                        <a:pt x="231921" y="196598"/>
                      </a:cubicBezTo>
                      <a:close/>
                    </a:path>
                  </a:pathLst>
                </a:custGeom>
                <a:solidFill>
                  <a:srgbClr val="F9B44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35" name="Freeform: Shape 16534">
                  <a:extLst>
                    <a:ext uri="{FF2B5EF4-FFF2-40B4-BE49-F238E27FC236}">
                      <a16:creationId xmlns:a16="http://schemas.microsoft.com/office/drawing/2014/main" id="{B26EDC4E-510D-466D-86D4-5BCD06A30E88}"/>
                    </a:ext>
                  </a:extLst>
                </p:cNvPr>
                <p:cNvSpPr/>
                <p:nvPr/>
              </p:nvSpPr>
              <p:spPr>
                <a:xfrm>
                  <a:off x="9955148" y="5234883"/>
                  <a:ext cx="9144" cy="9048"/>
                </a:xfrm>
                <a:custGeom>
                  <a:avLst/>
                  <a:gdLst>
                    <a:gd name="connsiteX0" fmla="*/ 0 w 9144"/>
                    <a:gd name="connsiteY0" fmla="*/ 4572 h 9048"/>
                    <a:gd name="connsiteX1" fmla="*/ 4572 w 9144"/>
                    <a:gd name="connsiteY1" fmla="*/ 0 h 9048"/>
                    <a:gd name="connsiteX2" fmla="*/ 9144 w 9144"/>
                    <a:gd name="connsiteY2" fmla="*/ 4477 h 9048"/>
                    <a:gd name="connsiteX3" fmla="*/ 4668 w 9144"/>
                    <a:gd name="connsiteY3" fmla="*/ 9049 h 9048"/>
                    <a:gd name="connsiteX4" fmla="*/ 0 w 9144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44" h="9048">
                      <a:moveTo>
                        <a:pt x="0" y="4572"/>
                      </a:moveTo>
                      <a:cubicBezTo>
                        <a:pt x="0" y="2000"/>
                        <a:pt x="2000" y="0"/>
                        <a:pt x="4572" y="0"/>
                      </a:cubicBezTo>
                      <a:cubicBezTo>
                        <a:pt x="7049" y="0"/>
                        <a:pt x="9144" y="2000"/>
                        <a:pt x="9144" y="4477"/>
                      </a:cubicBezTo>
                      <a:cubicBezTo>
                        <a:pt x="9144" y="7049"/>
                        <a:pt x="7144" y="9049"/>
                        <a:pt x="4668" y="9049"/>
                      </a:cubicBezTo>
                      <a:cubicBezTo>
                        <a:pt x="2096" y="9049"/>
                        <a:pt x="95" y="7049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36" name="Freeform: Shape 16535">
                  <a:extLst>
                    <a:ext uri="{FF2B5EF4-FFF2-40B4-BE49-F238E27FC236}">
                      <a16:creationId xmlns:a16="http://schemas.microsoft.com/office/drawing/2014/main" id="{9CD7DE8B-2FE2-4B45-8E2E-F2F497E44141}"/>
                    </a:ext>
                  </a:extLst>
                </p:cNvPr>
                <p:cNvSpPr/>
                <p:nvPr/>
              </p:nvSpPr>
              <p:spPr>
                <a:xfrm>
                  <a:off x="10006012" y="5234503"/>
                  <a:ext cx="9048" cy="9143"/>
                </a:xfrm>
                <a:custGeom>
                  <a:avLst/>
                  <a:gdLst>
                    <a:gd name="connsiteX0" fmla="*/ 0 w 9048"/>
                    <a:gd name="connsiteY0" fmla="*/ 4572 h 9143"/>
                    <a:gd name="connsiteX1" fmla="*/ 4476 w 9048"/>
                    <a:gd name="connsiteY1" fmla="*/ 0 h 9143"/>
                    <a:gd name="connsiteX2" fmla="*/ 9049 w 9048"/>
                    <a:gd name="connsiteY2" fmla="*/ 4572 h 9143"/>
                    <a:gd name="connsiteX3" fmla="*/ 4476 w 9048"/>
                    <a:gd name="connsiteY3" fmla="*/ 9144 h 9143"/>
                    <a:gd name="connsiteX4" fmla="*/ 0 w 9048"/>
                    <a:gd name="connsiteY4" fmla="*/ 4572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143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6" y="0"/>
                      </a:cubicBezTo>
                      <a:cubicBezTo>
                        <a:pt x="7048" y="0"/>
                        <a:pt x="9049" y="2000"/>
                        <a:pt x="9049" y="4572"/>
                      </a:cubicBezTo>
                      <a:cubicBezTo>
                        <a:pt x="9049" y="7048"/>
                        <a:pt x="7048" y="9144"/>
                        <a:pt x="4476" y="9144"/>
                      </a:cubicBezTo>
                      <a:cubicBezTo>
                        <a:pt x="2000" y="9049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37" name="Freeform: Shape 16536">
                  <a:extLst>
                    <a:ext uri="{FF2B5EF4-FFF2-40B4-BE49-F238E27FC236}">
                      <a16:creationId xmlns:a16="http://schemas.microsoft.com/office/drawing/2014/main" id="{E6D85F72-4188-425B-99E7-625388092E67}"/>
                    </a:ext>
                  </a:extLst>
                </p:cNvPr>
                <p:cNvSpPr/>
                <p:nvPr/>
              </p:nvSpPr>
              <p:spPr>
                <a:xfrm>
                  <a:off x="9979342" y="5327181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6 w 9048"/>
                    <a:gd name="connsiteY1" fmla="*/ 0 h 9048"/>
                    <a:gd name="connsiteX2" fmla="*/ 9049 w 9048"/>
                    <a:gd name="connsiteY2" fmla="*/ 4477 h 9048"/>
                    <a:gd name="connsiteX3" fmla="*/ 4476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6" y="0"/>
                      </a:cubicBezTo>
                      <a:cubicBezTo>
                        <a:pt x="6953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476" y="9049"/>
                      </a:cubicBezTo>
                      <a:cubicBezTo>
                        <a:pt x="2095" y="9049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38" name="Freeform: Shape 16537">
                  <a:extLst>
                    <a:ext uri="{FF2B5EF4-FFF2-40B4-BE49-F238E27FC236}">
                      <a16:creationId xmlns:a16="http://schemas.microsoft.com/office/drawing/2014/main" id="{F009BCCA-A2BB-4BB8-8837-08472E780643}"/>
                    </a:ext>
                  </a:extLst>
                </p:cNvPr>
                <p:cNvSpPr/>
                <p:nvPr/>
              </p:nvSpPr>
              <p:spPr>
                <a:xfrm>
                  <a:off x="9979627" y="5358994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7 w 9048"/>
                    <a:gd name="connsiteY1" fmla="*/ 0 h 9048"/>
                    <a:gd name="connsiteX2" fmla="*/ 9049 w 9048"/>
                    <a:gd name="connsiteY2" fmla="*/ 4477 h 9048"/>
                    <a:gd name="connsiteX3" fmla="*/ 4572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7" y="0"/>
                      </a:cubicBezTo>
                      <a:cubicBezTo>
                        <a:pt x="7048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96" y="9049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39" name="Freeform: Shape 16538">
                  <a:extLst>
                    <a:ext uri="{FF2B5EF4-FFF2-40B4-BE49-F238E27FC236}">
                      <a16:creationId xmlns:a16="http://schemas.microsoft.com/office/drawing/2014/main" id="{A6F13ED6-0C1A-4CF7-A9DF-BA63F2E56552}"/>
                    </a:ext>
                  </a:extLst>
                </p:cNvPr>
                <p:cNvSpPr/>
                <p:nvPr/>
              </p:nvSpPr>
              <p:spPr>
                <a:xfrm>
                  <a:off x="9979818" y="5390808"/>
                  <a:ext cx="9144" cy="9051"/>
                </a:xfrm>
                <a:custGeom>
                  <a:avLst/>
                  <a:gdLst>
                    <a:gd name="connsiteX0" fmla="*/ 0 w 9144"/>
                    <a:gd name="connsiteY0" fmla="*/ 4572 h 9051"/>
                    <a:gd name="connsiteX1" fmla="*/ 4572 w 9144"/>
                    <a:gd name="connsiteY1" fmla="*/ 0 h 9051"/>
                    <a:gd name="connsiteX2" fmla="*/ 9144 w 9144"/>
                    <a:gd name="connsiteY2" fmla="*/ 4477 h 9051"/>
                    <a:gd name="connsiteX3" fmla="*/ 4667 w 9144"/>
                    <a:gd name="connsiteY3" fmla="*/ 9049 h 9051"/>
                    <a:gd name="connsiteX4" fmla="*/ 0 w 9144"/>
                    <a:gd name="connsiteY4" fmla="*/ 4572 h 9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44" h="9051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572" y="0"/>
                      </a:cubicBezTo>
                      <a:cubicBezTo>
                        <a:pt x="7048" y="0"/>
                        <a:pt x="9144" y="2000"/>
                        <a:pt x="9144" y="4477"/>
                      </a:cubicBezTo>
                      <a:cubicBezTo>
                        <a:pt x="9144" y="6953"/>
                        <a:pt x="7144" y="9049"/>
                        <a:pt x="4667" y="9049"/>
                      </a:cubicBezTo>
                      <a:cubicBezTo>
                        <a:pt x="2095" y="9144"/>
                        <a:pt x="95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40" name="Freeform: Shape 16539">
                  <a:extLst>
                    <a:ext uri="{FF2B5EF4-FFF2-40B4-BE49-F238E27FC236}">
                      <a16:creationId xmlns:a16="http://schemas.microsoft.com/office/drawing/2014/main" id="{FA9AE427-8384-463E-81E9-264C2AB7E997}"/>
                    </a:ext>
                  </a:extLst>
                </p:cNvPr>
                <p:cNvSpPr/>
                <p:nvPr/>
              </p:nvSpPr>
              <p:spPr>
                <a:xfrm>
                  <a:off x="9947719" y="5251171"/>
                  <a:ext cx="73532" cy="30575"/>
                </a:xfrm>
                <a:custGeom>
                  <a:avLst/>
                  <a:gdLst>
                    <a:gd name="connsiteX0" fmla="*/ 0 w 73532"/>
                    <a:gd name="connsiteY0" fmla="*/ 2762 h 30575"/>
                    <a:gd name="connsiteX1" fmla="*/ 2286 w 73532"/>
                    <a:gd name="connsiteY1" fmla="*/ 476 h 30575"/>
                    <a:gd name="connsiteX2" fmla="*/ 2286 w 73532"/>
                    <a:gd name="connsiteY2" fmla="*/ 476 h 30575"/>
                    <a:gd name="connsiteX3" fmla="*/ 4572 w 73532"/>
                    <a:gd name="connsiteY3" fmla="*/ 2762 h 30575"/>
                    <a:gd name="connsiteX4" fmla="*/ 4572 w 73532"/>
                    <a:gd name="connsiteY4" fmla="*/ 2762 h 30575"/>
                    <a:gd name="connsiteX5" fmla="*/ 13907 w 73532"/>
                    <a:gd name="connsiteY5" fmla="*/ 19050 h 30575"/>
                    <a:gd name="connsiteX6" fmla="*/ 13907 w 73532"/>
                    <a:gd name="connsiteY6" fmla="*/ 19050 h 30575"/>
                    <a:gd name="connsiteX7" fmla="*/ 36957 w 73532"/>
                    <a:gd name="connsiteY7" fmla="*/ 26003 h 30575"/>
                    <a:gd name="connsiteX8" fmla="*/ 36957 w 73532"/>
                    <a:gd name="connsiteY8" fmla="*/ 26003 h 30575"/>
                    <a:gd name="connsiteX9" fmla="*/ 59912 w 73532"/>
                    <a:gd name="connsiteY9" fmla="*/ 18764 h 30575"/>
                    <a:gd name="connsiteX10" fmla="*/ 59912 w 73532"/>
                    <a:gd name="connsiteY10" fmla="*/ 18764 h 30575"/>
                    <a:gd name="connsiteX11" fmla="*/ 68961 w 73532"/>
                    <a:gd name="connsiteY11" fmla="*/ 2286 h 30575"/>
                    <a:gd name="connsiteX12" fmla="*/ 68961 w 73532"/>
                    <a:gd name="connsiteY12" fmla="*/ 2286 h 30575"/>
                    <a:gd name="connsiteX13" fmla="*/ 71247 w 73532"/>
                    <a:gd name="connsiteY13" fmla="*/ 0 h 30575"/>
                    <a:gd name="connsiteX14" fmla="*/ 71247 w 73532"/>
                    <a:gd name="connsiteY14" fmla="*/ 0 h 30575"/>
                    <a:gd name="connsiteX15" fmla="*/ 73533 w 73532"/>
                    <a:gd name="connsiteY15" fmla="*/ 2286 h 30575"/>
                    <a:gd name="connsiteX16" fmla="*/ 73533 w 73532"/>
                    <a:gd name="connsiteY16" fmla="*/ 2286 h 30575"/>
                    <a:gd name="connsiteX17" fmla="*/ 36957 w 73532"/>
                    <a:gd name="connsiteY17" fmla="*/ 30575 h 30575"/>
                    <a:gd name="connsiteX18" fmla="*/ 36957 w 73532"/>
                    <a:gd name="connsiteY18" fmla="*/ 30575 h 30575"/>
                    <a:gd name="connsiteX19" fmla="*/ 0 w 73532"/>
                    <a:gd name="connsiteY19" fmla="*/ 2762 h 30575"/>
                    <a:gd name="connsiteX20" fmla="*/ 0 w 73532"/>
                    <a:gd name="connsiteY20" fmla="*/ 2762 h 3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532" h="30575">
                      <a:moveTo>
                        <a:pt x="0" y="2762"/>
                      </a:moveTo>
                      <a:cubicBezTo>
                        <a:pt x="0" y="1524"/>
                        <a:pt x="1048" y="476"/>
                        <a:pt x="2286" y="476"/>
                      </a:cubicBezTo>
                      <a:lnTo>
                        <a:pt x="2286" y="476"/>
                      </a:lnTo>
                      <a:cubicBezTo>
                        <a:pt x="3524" y="476"/>
                        <a:pt x="4572" y="1429"/>
                        <a:pt x="4572" y="2762"/>
                      </a:cubicBezTo>
                      <a:lnTo>
                        <a:pt x="4572" y="2762"/>
                      </a:lnTo>
                      <a:cubicBezTo>
                        <a:pt x="4667" y="9049"/>
                        <a:pt x="8096" y="14764"/>
                        <a:pt x="13907" y="19050"/>
                      </a:cubicBezTo>
                      <a:lnTo>
                        <a:pt x="13907" y="19050"/>
                      </a:lnTo>
                      <a:cubicBezTo>
                        <a:pt x="19717" y="23336"/>
                        <a:pt x="27908" y="26003"/>
                        <a:pt x="36957" y="26003"/>
                      </a:cubicBezTo>
                      <a:lnTo>
                        <a:pt x="36957" y="26003"/>
                      </a:lnTo>
                      <a:cubicBezTo>
                        <a:pt x="46006" y="25908"/>
                        <a:pt x="54197" y="23050"/>
                        <a:pt x="59912" y="18764"/>
                      </a:cubicBezTo>
                      <a:lnTo>
                        <a:pt x="59912" y="18764"/>
                      </a:lnTo>
                      <a:cubicBezTo>
                        <a:pt x="65627" y="14383"/>
                        <a:pt x="69056" y="8572"/>
                        <a:pt x="68961" y="2286"/>
                      </a:cubicBezTo>
                      <a:lnTo>
                        <a:pt x="68961" y="2286"/>
                      </a:lnTo>
                      <a:cubicBezTo>
                        <a:pt x="68961" y="1048"/>
                        <a:pt x="70009" y="0"/>
                        <a:pt x="71247" y="0"/>
                      </a:cubicBezTo>
                      <a:lnTo>
                        <a:pt x="71247" y="0"/>
                      </a:lnTo>
                      <a:cubicBezTo>
                        <a:pt x="72485" y="0"/>
                        <a:pt x="73533" y="1048"/>
                        <a:pt x="73533" y="2286"/>
                      </a:cubicBezTo>
                      <a:lnTo>
                        <a:pt x="73533" y="2286"/>
                      </a:lnTo>
                      <a:cubicBezTo>
                        <a:pt x="73533" y="18288"/>
                        <a:pt x="56864" y="30480"/>
                        <a:pt x="36957" y="30575"/>
                      </a:cubicBezTo>
                      <a:lnTo>
                        <a:pt x="36957" y="30575"/>
                      </a:lnTo>
                      <a:cubicBezTo>
                        <a:pt x="17145" y="30670"/>
                        <a:pt x="285" y="18764"/>
                        <a:pt x="0" y="2762"/>
                      </a:cubicBezTo>
                      <a:lnTo>
                        <a:pt x="0" y="2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541" name="Graphic 1">
                  <a:extLst>
                    <a:ext uri="{FF2B5EF4-FFF2-40B4-BE49-F238E27FC236}">
                      <a16:creationId xmlns:a16="http://schemas.microsoft.com/office/drawing/2014/main" id="{926BF403-D2A8-463F-93C7-1E104DE49C46}"/>
                    </a:ext>
                  </a:extLst>
                </p:cNvPr>
                <p:cNvGrpSpPr/>
                <p:nvPr/>
              </p:nvGrpSpPr>
              <p:grpSpPr>
                <a:xfrm>
                  <a:off x="9963244" y="5291938"/>
                  <a:ext cx="38671" cy="25050"/>
                  <a:chOff x="9963244" y="5291938"/>
                  <a:chExt cx="38671" cy="25050"/>
                </a:xfrm>
                <a:solidFill>
                  <a:srgbClr val="046229"/>
                </a:solidFill>
              </p:grpSpPr>
              <p:sp>
                <p:nvSpPr>
                  <p:cNvPr id="16542" name="Freeform: Shape 16541">
                    <a:extLst>
                      <a:ext uri="{FF2B5EF4-FFF2-40B4-BE49-F238E27FC236}">
                        <a16:creationId xmlns:a16="http://schemas.microsoft.com/office/drawing/2014/main" id="{BDD4703E-682E-4F69-8148-1ACB2184A6A1}"/>
                      </a:ext>
                    </a:extLst>
                  </p:cNvPr>
                  <p:cNvSpPr/>
                  <p:nvPr/>
                </p:nvSpPr>
                <p:spPr>
                  <a:xfrm>
                    <a:off x="9963244" y="5292224"/>
                    <a:ext cx="21526" cy="24765"/>
                  </a:xfrm>
                  <a:custGeom>
                    <a:avLst/>
                    <a:gdLst>
                      <a:gd name="connsiteX0" fmla="*/ 21527 w 21526"/>
                      <a:gd name="connsiteY0" fmla="*/ 12192 h 24765"/>
                      <a:gd name="connsiteX1" fmla="*/ 10859 w 21526"/>
                      <a:gd name="connsiteY1" fmla="*/ 18479 h 24765"/>
                      <a:gd name="connsiteX2" fmla="*/ 191 w 21526"/>
                      <a:gd name="connsiteY2" fmla="*/ 24765 h 24765"/>
                      <a:gd name="connsiteX3" fmla="*/ 95 w 21526"/>
                      <a:gd name="connsiteY3" fmla="*/ 12382 h 24765"/>
                      <a:gd name="connsiteX4" fmla="*/ 0 w 21526"/>
                      <a:gd name="connsiteY4" fmla="*/ 0 h 24765"/>
                      <a:gd name="connsiteX5" fmla="*/ 10763 w 21526"/>
                      <a:gd name="connsiteY5" fmla="*/ 6096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5">
                        <a:moveTo>
                          <a:pt x="21527" y="12192"/>
                        </a:moveTo>
                        <a:lnTo>
                          <a:pt x="10859" y="18479"/>
                        </a:lnTo>
                        <a:lnTo>
                          <a:pt x="191" y="24765"/>
                        </a:lnTo>
                        <a:lnTo>
                          <a:pt x="95" y="12382"/>
                        </a:lnTo>
                        <a:lnTo>
                          <a:pt x="0" y="0"/>
                        </a:lnTo>
                        <a:lnTo>
                          <a:pt x="10763" y="609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3" name="Freeform: Shape 16542">
                    <a:extLst>
                      <a:ext uri="{FF2B5EF4-FFF2-40B4-BE49-F238E27FC236}">
                        <a16:creationId xmlns:a16="http://schemas.microsoft.com/office/drawing/2014/main" id="{8FD4412C-9F4F-428B-A0F0-B0B5455BDDEB}"/>
                      </a:ext>
                    </a:extLst>
                  </p:cNvPr>
                  <p:cNvSpPr/>
                  <p:nvPr/>
                </p:nvSpPr>
                <p:spPr>
                  <a:xfrm>
                    <a:off x="9980389" y="5291938"/>
                    <a:ext cx="21526" cy="24764"/>
                  </a:xfrm>
                  <a:custGeom>
                    <a:avLst/>
                    <a:gdLst>
                      <a:gd name="connsiteX0" fmla="*/ 0 w 21526"/>
                      <a:gd name="connsiteY0" fmla="*/ 12478 h 24764"/>
                      <a:gd name="connsiteX1" fmla="*/ 10668 w 21526"/>
                      <a:gd name="connsiteY1" fmla="*/ 18669 h 24764"/>
                      <a:gd name="connsiteX2" fmla="*/ 21527 w 21526"/>
                      <a:gd name="connsiteY2" fmla="*/ 24765 h 24764"/>
                      <a:gd name="connsiteX3" fmla="*/ 21431 w 21526"/>
                      <a:gd name="connsiteY3" fmla="*/ 12382 h 24764"/>
                      <a:gd name="connsiteX4" fmla="*/ 21336 w 21526"/>
                      <a:gd name="connsiteY4" fmla="*/ 0 h 24764"/>
                      <a:gd name="connsiteX5" fmla="*/ 10668 w 21526"/>
                      <a:gd name="connsiteY5" fmla="*/ 6286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4">
                        <a:moveTo>
                          <a:pt x="0" y="12478"/>
                        </a:moveTo>
                        <a:lnTo>
                          <a:pt x="10668" y="18669"/>
                        </a:lnTo>
                        <a:lnTo>
                          <a:pt x="21527" y="24765"/>
                        </a:lnTo>
                        <a:lnTo>
                          <a:pt x="21431" y="12382"/>
                        </a:lnTo>
                        <a:lnTo>
                          <a:pt x="21336" y="0"/>
                        </a:lnTo>
                        <a:lnTo>
                          <a:pt x="10668" y="628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364" name="Graphic 1">
                <a:extLst>
                  <a:ext uri="{FF2B5EF4-FFF2-40B4-BE49-F238E27FC236}">
                    <a16:creationId xmlns:a16="http://schemas.microsoft.com/office/drawing/2014/main" id="{EEC6E8BC-5FC2-4524-B447-979CF1CF7045}"/>
                  </a:ext>
                </a:extLst>
              </p:cNvPr>
              <p:cNvGrpSpPr/>
              <p:nvPr/>
            </p:nvGrpSpPr>
            <p:grpSpPr>
              <a:xfrm>
                <a:off x="9282302" y="5326038"/>
                <a:ext cx="1161383" cy="722661"/>
                <a:chOff x="9282302" y="5326038"/>
                <a:chExt cx="1161383" cy="722661"/>
              </a:xfrm>
              <a:solidFill>
                <a:schemeClr val="accent1"/>
              </a:solidFill>
            </p:grpSpPr>
            <p:sp>
              <p:nvSpPr>
                <p:cNvPr id="16365" name="Freeform: Shape 16364">
                  <a:extLst>
                    <a:ext uri="{FF2B5EF4-FFF2-40B4-BE49-F238E27FC236}">
                      <a16:creationId xmlns:a16="http://schemas.microsoft.com/office/drawing/2014/main" id="{5CB9B03E-637C-4052-A567-D29A3E69D004}"/>
                    </a:ext>
                  </a:extLst>
                </p:cNvPr>
                <p:cNvSpPr/>
                <p:nvPr/>
              </p:nvSpPr>
              <p:spPr>
                <a:xfrm>
                  <a:off x="9972599" y="5568117"/>
                  <a:ext cx="11293" cy="12856"/>
                </a:xfrm>
                <a:custGeom>
                  <a:avLst/>
                  <a:gdLst>
                    <a:gd name="connsiteX0" fmla="*/ 9790 w 11293"/>
                    <a:gd name="connsiteY0" fmla="*/ 8810 h 12856"/>
                    <a:gd name="connsiteX1" fmla="*/ 1789 w 11293"/>
                    <a:gd name="connsiteY1" fmla="*/ 12429 h 12856"/>
                    <a:gd name="connsiteX2" fmla="*/ 1504 w 11293"/>
                    <a:gd name="connsiteY2" fmla="*/ 4047 h 12856"/>
                    <a:gd name="connsiteX3" fmla="*/ 9504 w 11293"/>
                    <a:gd name="connsiteY3" fmla="*/ 428 h 12856"/>
                    <a:gd name="connsiteX4" fmla="*/ 9790 w 11293"/>
                    <a:gd name="connsiteY4" fmla="*/ 8810 h 12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3" h="12856">
                      <a:moveTo>
                        <a:pt x="9790" y="8810"/>
                      </a:moveTo>
                      <a:cubicBezTo>
                        <a:pt x="7599" y="12143"/>
                        <a:pt x="4075" y="13667"/>
                        <a:pt x="1789" y="12429"/>
                      </a:cubicBezTo>
                      <a:cubicBezTo>
                        <a:pt x="-497" y="11096"/>
                        <a:pt x="-592" y="7381"/>
                        <a:pt x="1504" y="4047"/>
                      </a:cubicBezTo>
                      <a:cubicBezTo>
                        <a:pt x="3599" y="713"/>
                        <a:pt x="7218" y="-811"/>
                        <a:pt x="9504" y="428"/>
                      </a:cubicBezTo>
                      <a:cubicBezTo>
                        <a:pt x="11790" y="1761"/>
                        <a:pt x="11885" y="5476"/>
                        <a:pt x="9790" y="8810"/>
                      </a:cubicBezTo>
                      <a:close/>
                    </a:path>
                  </a:pathLst>
                </a:custGeom>
                <a:solidFill>
                  <a:srgbClr val="E5CE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66" name="Freeform: Shape 16365">
                  <a:extLst>
                    <a:ext uri="{FF2B5EF4-FFF2-40B4-BE49-F238E27FC236}">
                      <a16:creationId xmlns:a16="http://schemas.microsoft.com/office/drawing/2014/main" id="{8C0E47EF-6251-4E67-8E9E-32AD38F7EEDF}"/>
                    </a:ext>
                  </a:extLst>
                </p:cNvPr>
                <p:cNvSpPr/>
                <p:nvPr/>
              </p:nvSpPr>
              <p:spPr>
                <a:xfrm>
                  <a:off x="9282302" y="5849055"/>
                  <a:ext cx="218979" cy="27717"/>
                </a:xfrm>
                <a:custGeom>
                  <a:avLst/>
                  <a:gdLst>
                    <a:gd name="connsiteX0" fmla="*/ 0 w 218979"/>
                    <a:gd name="connsiteY0" fmla="*/ 27718 h 27717"/>
                    <a:gd name="connsiteX1" fmla="*/ 0 w 218979"/>
                    <a:gd name="connsiteY1" fmla="*/ 0 h 27717"/>
                    <a:gd name="connsiteX2" fmla="*/ 218980 w 218979"/>
                    <a:gd name="connsiteY2" fmla="*/ 0 h 27717"/>
                    <a:gd name="connsiteX3" fmla="*/ 218980 w 218979"/>
                    <a:gd name="connsiteY3" fmla="*/ 27718 h 27717"/>
                    <a:gd name="connsiteX4" fmla="*/ 0 w 218979"/>
                    <a:gd name="connsiteY4" fmla="*/ 27718 h 27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979" h="27717">
                      <a:moveTo>
                        <a:pt x="0" y="27718"/>
                      </a:moveTo>
                      <a:lnTo>
                        <a:pt x="0" y="0"/>
                      </a:lnTo>
                      <a:lnTo>
                        <a:pt x="218980" y="0"/>
                      </a:lnTo>
                      <a:lnTo>
                        <a:pt x="218980" y="27718"/>
                      </a:lnTo>
                      <a:lnTo>
                        <a:pt x="0" y="27718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67" name="Freeform: Shape 16366">
                  <a:extLst>
                    <a:ext uri="{FF2B5EF4-FFF2-40B4-BE49-F238E27FC236}">
                      <a16:creationId xmlns:a16="http://schemas.microsoft.com/office/drawing/2014/main" id="{DC33775B-35A0-4C12-969F-286494ED19E1}"/>
                    </a:ext>
                  </a:extLst>
                </p:cNvPr>
                <p:cNvSpPr/>
                <p:nvPr/>
              </p:nvSpPr>
              <p:spPr>
                <a:xfrm>
                  <a:off x="9433845" y="5326038"/>
                  <a:ext cx="977265" cy="611790"/>
                </a:xfrm>
                <a:custGeom>
                  <a:avLst/>
                  <a:gdLst>
                    <a:gd name="connsiteX0" fmla="*/ 701135 w 977265"/>
                    <a:gd name="connsiteY0" fmla="*/ 0 h 611790"/>
                    <a:gd name="connsiteX1" fmla="*/ 546068 w 977265"/>
                    <a:gd name="connsiteY1" fmla="*/ 103251 h 611790"/>
                    <a:gd name="connsiteX2" fmla="*/ 0 w 977265"/>
                    <a:gd name="connsiteY2" fmla="*/ 103251 h 611790"/>
                    <a:gd name="connsiteX3" fmla="*/ 0 w 977265"/>
                    <a:gd name="connsiteY3" fmla="*/ 611791 h 611790"/>
                    <a:gd name="connsiteX4" fmla="*/ 977265 w 977265"/>
                    <a:gd name="connsiteY4" fmla="*/ 611791 h 611790"/>
                    <a:gd name="connsiteX5" fmla="*/ 977265 w 977265"/>
                    <a:gd name="connsiteY5" fmla="*/ 0 h 611790"/>
                    <a:gd name="connsiteX6" fmla="*/ 701135 w 977265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5" h="611790">
                      <a:moveTo>
                        <a:pt x="701135" y="0"/>
                      </a:moveTo>
                      <a:cubicBezTo>
                        <a:pt x="643414" y="118967"/>
                        <a:pt x="546068" y="103251"/>
                        <a:pt x="546068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135" y="0"/>
                      </a:lnTo>
                      <a:close/>
                    </a:path>
                  </a:pathLst>
                </a:custGeom>
                <a:solidFill>
                  <a:srgbClr val="C52E2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68" name="Freeform: Shape 16367">
                  <a:extLst>
                    <a:ext uri="{FF2B5EF4-FFF2-40B4-BE49-F238E27FC236}">
                      <a16:creationId xmlns:a16="http://schemas.microsoft.com/office/drawing/2014/main" id="{889FA070-8500-4AB2-BDAD-E7C2261DB7A0}"/>
                    </a:ext>
                  </a:extLst>
                </p:cNvPr>
                <p:cNvSpPr/>
                <p:nvPr/>
              </p:nvSpPr>
              <p:spPr>
                <a:xfrm>
                  <a:off x="9433845" y="5326038"/>
                  <a:ext cx="977265" cy="611790"/>
                </a:xfrm>
                <a:custGeom>
                  <a:avLst/>
                  <a:gdLst>
                    <a:gd name="connsiteX0" fmla="*/ 701135 w 977265"/>
                    <a:gd name="connsiteY0" fmla="*/ 0 h 611790"/>
                    <a:gd name="connsiteX1" fmla="*/ 546068 w 977265"/>
                    <a:gd name="connsiteY1" fmla="*/ 103251 h 611790"/>
                    <a:gd name="connsiteX2" fmla="*/ 0 w 977265"/>
                    <a:gd name="connsiteY2" fmla="*/ 103251 h 611790"/>
                    <a:gd name="connsiteX3" fmla="*/ 0 w 977265"/>
                    <a:gd name="connsiteY3" fmla="*/ 611791 h 611790"/>
                    <a:gd name="connsiteX4" fmla="*/ 977265 w 977265"/>
                    <a:gd name="connsiteY4" fmla="*/ 611791 h 611790"/>
                    <a:gd name="connsiteX5" fmla="*/ 977265 w 977265"/>
                    <a:gd name="connsiteY5" fmla="*/ 0 h 611790"/>
                    <a:gd name="connsiteX6" fmla="*/ 701135 w 977265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5" h="611790">
                      <a:moveTo>
                        <a:pt x="701135" y="0"/>
                      </a:moveTo>
                      <a:cubicBezTo>
                        <a:pt x="643414" y="118967"/>
                        <a:pt x="546068" y="103251"/>
                        <a:pt x="546068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135" y="0"/>
                      </a:lnTo>
                      <a:close/>
                    </a:path>
                  </a:pathLst>
                </a:custGeom>
                <a:solidFill>
                  <a:srgbClr val="C72A22">
                    <a:alpha val="17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69" name="Freeform: Shape 16368">
                  <a:extLst>
                    <a:ext uri="{FF2B5EF4-FFF2-40B4-BE49-F238E27FC236}">
                      <a16:creationId xmlns:a16="http://schemas.microsoft.com/office/drawing/2014/main" id="{5367E49D-FCD0-42BD-9DA9-2E6D0D3E4773}"/>
                    </a:ext>
                  </a:extLst>
                </p:cNvPr>
                <p:cNvSpPr/>
                <p:nvPr/>
              </p:nvSpPr>
              <p:spPr>
                <a:xfrm>
                  <a:off x="9404698" y="5850103"/>
                  <a:ext cx="1038987" cy="51530"/>
                </a:xfrm>
                <a:custGeom>
                  <a:avLst/>
                  <a:gdLst>
                    <a:gd name="connsiteX0" fmla="*/ 0 w 1038987"/>
                    <a:gd name="connsiteY0" fmla="*/ 0 h 51530"/>
                    <a:gd name="connsiteX1" fmla="*/ 1038987 w 1038987"/>
                    <a:gd name="connsiteY1" fmla="*/ 0 h 51530"/>
                    <a:gd name="connsiteX2" fmla="*/ 1038987 w 1038987"/>
                    <a:gd name="connsiteY2" fmla="*/ 51530 h 51530"/>
                    <a:gd name="connsiteX3" fmla="*/ -1 w 1038987"/>
                    <a:gd name="connsiteY3" fmla="*/ 51530 h 51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987" h="51530">
                      <a:moveTo>
                        <a:pt x="0" y="0"/>
                      </a:moveTo>
                      <a:lnTo>
                        <a:pt x="1038987" y="0"/>
                      </a:lnTo>
                      <a:lnTo>
                        <a:pt x="1038987" y="51530"/>
                      </a:lnTo>
                      <a:lnTo>
                        <a:pt x="-1" y="51530"/>
                      </a:ln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70" name="Freeform: Shape 16369">
                  <a:extLst>
                    <a:ext uri="{FF2B5EF4-FFF2-40B4-BE49-F238E27FC236}">
                      <a16:creationId xmlns:a16="http://schemas.microsoft.com/office/drawing/2014/main" id="{E469C45B-C084-450D-A411-6EE4434E60B4}"/>
                    </a:ext>
                  </a:extLst>
                </p:cNvPr>
                <p:cNvSpPr/>
                <p:nvPr/>
              </p:nvSpPr>
              <p:spPr>
                <a:xfrm>
                  <a:off x="9508044" y="5504727"/>
                  <a:ext cx="828675" cy="290988"/>
                </a:xfrm>
                <a:custGeom>
                  <a:avLst/>
                  <a:gdLst>
                    <a:gd name="connsiteX0" fmla="*/ 22003 w 828675"/>
                    <a:gd name="connsiteY0" fmla="*/ 290894 h 290988"/>
                    <a:gd name="connsiteX1" fmla="*/ 22098 w 828675"/>
                    <a:gd name="connsiteY1" fmla="*/ 288703 h 290988"/>
                    <a:gd name="connsiteX2" fmla="*/ 22098 w 828675"/>
                    <a:gd name="connsiteY2" fmla="*/ 288227 h 290988"/>
                    <a:gd name="connsiteX3" fmla="*/ 22098 w 828675"/>
                    <a:gd name="connsiteY3" fmla="*/ 288227 h 290988"/>
                    <a:gd name="connsiteX4" fmla="*/ 2096 w 828675"/>
                    <a:gd name="connsiteY4" fmla="*/ 267557 h 290988"/>
                    <a:gd name="connsiteX5" fmla="*/ 2096 w 828675"/>
                    <a:gd name="connsiteY5" fmla="*/ 267557 h 290988"/>
                    <a:gd name="connsiteX6" fmla="*/ 0 w 828675"/>
                    <a:gd name="connsiteY6" fmla="*/ 267462 h 290988"/>
                    <a:gd name="connsiteX7" fmla="*/ 0 w 828675"/>
                    <a:gd name="connsiteY7" fmla="*/ 21431 h 290988"/>
                    <a:gd name="connsiteX8" fmla="*/ 2096 w 828675"/>
                    <a:gd name="connsiteY8" fmla="*/ 21336 h 290988"/>
                    <a:gd name="connsiteX9" fmla="*/ 22003 w 828675"/>
                    <a:gd name="connsiteY9" fmla="*/ 2000 h 290988"/>
                    <a:gd name="connsiteX10" fmla="*/ 22003 w 828675"/>
                    <a:gd name="connsiteY10" fmla="*/ 2000 h 290988"/>
                    <a:gd name="connsiteX11" fmla="*/ 22098 w 828675"/>
                    <a:gd name="connsiteY11" fmla="*/ 0 h 290988"/>
                    <a:gd name="connsiteX12" fmla="*/ 804768 w 828675"/>
                    <a:gd name="connsiteY12" fmla="*/ 0 h 290988"/>
                    <a:gd name="connsiteX13" fmla="*/ 804958 w 828675"/>
                    <a:gd name="connsiteY13" fmla="*/ 2000 h 290988"/>
                    <a:gd name="connsiteX14" fmla="*/ 825628 w 828675"/>
                    <a:gd name="connsiteY14" fmla="*/ 21336 h 290988"/>
                    <a:gd name="connsiteX15" fmla="*/ 825628 w 828675"/>
                    <a:gd name="connsiteY15" fmla="*/ 21336 h 290988"/>
                    <a:gd name="connsiteX16" fmla="*/ 825628 w 828675"/>
                    <a:gd name="connsiteY16" fmla="*/ 23432 h 290988"/>
                    <a:gd name="connsiteX17" fmla="*/ 825628 w 828675"/>
                    <a:gd name="connsiteY17" fmla="*/ 21336 h 290988"/>
                    <a:gd name="connsiteX18" fmla="*/ 826389 w 828675"/>
                    <a:gd name="connsiteY18" fmla="*/ 21336 h 290988"/>
                    <a:gd name="connsiteX19" fmla="*/ 826389 w 828675"/>
                    <a:gd name="connsiteY19" fmla="*/ 21336 h 290988"/>
                    <a:gd name="connsiteX20" fmla="*/ 828675 w 828675"/>
                    <a:gd name="connsiteY20" fmla="*/ 21241 h 290988"/>
                    <a:gd name="connsiteX21" fmla="*/ 828675 w 828675"/>
                    <a:gd name="connsiteY21" fmla="*/ 267653 h 290988"/>
                    <a:gd name="connsiteX22" fmla="*/ 826389 w 828675"/>
                    <a:gd name="connsiteY22" fmla="*/ 267557 h 290988"/>
                    <a:gd name="connsiteX23" fmla="*/ 825628 w 828675"/>
                    <a:gd name="connsiteY23" fmla="*/ 267557 h 290988"/>
                    <a:gd name="connsiteX24" fmla="*/ 825628 w 828675"/>
                    <a:gd name="connsiteY24" fmla="*/ 267557 h 290988"/>
                    <a:gd name="connsiteX25" fmla="*/ 804863 w 828675"/>
                    <a:gd name="connsiteY25" fmla="*/ 288322 h 290988"/>
                    <a:gd name="connsiteX26" fmla="*/ 804863 w 828675"/>
                    <a:gd name="connsiteY26" fmla="*/ 288322 h 290988"/>
                    <a:gd name="connsiteX27" fmla="*/ 804863 w 828675"/>
                    <a:gd name="connsiteY27" fmla="*/ 288798 h 290988"/>
                    <a:gd name="connsiteX28" fmla="*/ 804863 w 828675"/>
                    <a:gd name="connsiteY28" fmla="*/ 288798 h 290988"/>
                    <a:gd name="connsiteX29" fmla="*/ 804863 w 828675"/>
                    <a:gd name="connsiteY29" fmla="*/ 290989 h 290988"/>
                    <a:gd name="connsiteX30" fmla="*/ 22003 w 828675"/>
                    <a:gd name="connsiteY30" fmla="*/ 290989 h 290988"/>
                    <a:gd name="connsiteX31" fmla="*/ 22003 w 828675"/>
                    <a:gd name="connsiteY31" fmla="*/ 290894 h 290988"/>
                    <a:gd name="connsiteX32" fmla="*/ 800672 w 828675"/>
                    <a:gd name="connsiteY32" fmla="*/ 286607 h 290988"/>
                    <a:gd name="connsiteX33" fmla="*/ 824294 w 828675"/>
                    <a:gd name="connsiteY33" fmla="*/ 263271 h 290988"/>
                    <a:gd name="connsiteX34" fmla="*/ 824294 w 828675"/>
                    <a:gd name="connsiteY34" fmla="*/ 263271 h 290988"/>
                    <a:gd name="connsiteX35" fmla="*/ 824294 w 828675"/>
                    <a:gd name="connsiteY35" fmla="*/ 25622 h 290988"/>
                    <a:gd name="connsiteX36" fmla="*/ 800862 w 828675"/>
                    <a:gd name="connsiteY36" fmla="*/ 4286 h 290988"/>
                    <a:gd name="connsiteX37" fmla="*/ 800862 w 828675"/>
                    <a:gd name="connsiteY37" fmla="*/ 4286 h 290988"/>
                    <a:gd name="connsiteX38" fmla="*/ 26004 w 828675"/>
                    <a:gd name="connsiteY38" fmla="*/ 4286 h 290988"/>
                    <a:gd name="connsiteX39" fmla="*/ 4286 w 828675"/>
                    <a:gd name="connsiteY39" fmla="*/ 25432 h 290988"/>
                    <a:gd name="connsiteX40" fmla="*/ 4286 w 828675"/>
                    <a:gd name="connsiteY40" fmla="*/ 25432 h 290988"/>
                    <a:gd name="connsiteX41" fmla="*/ 4286 w 828675"/>
                    <a:gd name="connsiteY41" fmla="*/ 263366 h 290988"/>
                    <a:gd name="connsiteX42" fmla="*/ 26289 w 828675"/>
                    <a:gd name="connsiteY42" fmla="*/ 286607 h 290988"/>
                    <a:gd name="connsiteX43" fmla="*/ 26289 w 828675"/>
                    <a:gd name="connsiteY43" fmla="*/ 286607 h 290988"/>
                    <a:gd name="connsiteX44" fmla="*/ 800672 w 828675"/>
                    <a:gd name="connsiteY44" fmla="*/ 286607 h 290988"/>
                    <a:gd name="connsiteX45" fmla="*/ 800672 w 828675"/>
                    <a:gd name="connsiteY45" fmla="*/ 286607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675" h="290988">
                      <a:moveTo>
                        <a:pt x="22003" y="290894"/>
                      </a:moveTo>
                      <a:lnTo>
                        <a:pt x="22098" y="288703"/>
                      </a:lnTo>
                      <a:cubicBezTo>
                        <a:pt x="22098" y="288322"/>
                        <a:pt x="22098" y="288227"/>
                        <a:pt x="22098" y="288227"/>
                      </a:cubicBezTo>
                      <a:lnTo>
                        <a:pt x="22098" y="288227"/>
                      </a:lnTo>
                      <a:cubicBezTo>
                        <a:pt x="22098" y="277082"/>
                        <a:pt x="13240" y="267938"/>
                        <a:pt x="2096" y="267557"/>
                      </a:cubicBezTo>
                      <a:lnTo>
                        <a:pt x="2096" y="267557"/>
                      </a:lnTo>
                      <a:lnTo>
                        <a:pt x="0" y="267462"/>
                      </a:lnTo>
                      <a:lnTo>
                        <a:pt x="0" y="21431"/>
                      </a:lnTo>
                      <a:lnTo>
                        <a:pt x="2096" y="21336"/>
                      </a:lnTo>
                      <a:cubicBezTo>
                        <a:pt x="12764" y="20955"/>
                        <a:pt x="21241" y="12573"/>
                        <a:pt x="22003" y="2000"/>
                      </a:cubicBezTo>
                      <a:lnTo>
                        <a:pt x="22003" y="2000"/>
                      </a:lnTo>
                      <a:lnTo>
                        <a:pt x="22098" y="0"/>
                      </a:lnTo>
                      <a:lnTo>
                        <a:pt x="804768" y="0"/>
                      </a:lnTo>
                      <a:lnTo>
                        <a:pt x="804958" y="2000"/>
                      </a:lnTo>
                      <a:cubicBezTo>
                        <a:pt x="805720" y="12764"/>
                        <a:pt x="814674" y="21336"/>
                        <a:pt x="825628" y="21336"/>
                      </a:cubicBezTo>
                      <a:lnTo>
                        <a:pt x="825628" y="21336"/>
                      </a:lnTo>
                      <a:lnTo>
                        <a:pt x="825628" y="23432"/>
                      </a:lnTo>
                      <a:lnTo>
                        <a:pt x="825628" y="21336"/>
                      </a:lnTo>
                      <a:cubicBezTo>
                        <a:pt x="825722" y="21336"/>
                        <a:pt x="826008" y="21336"/>
                        <a:pt x="826389" y="21336"/>
                      </a:cubicBezTo>
                      <a:lnTo>
                        <a:pt x="826389" y="21336"/>
                      </a:lnTo>
                      <a:lnTo>
                        <a:pt x="828675" y="21241"/>
                      </a:lnTo>
                      <a:lnTo>
                        <a:pt x="828675" y="267653"/>
                      </a:lnTo>
                      <a:lnTo>
                        <a:pt x="826389" y="267557"/>
                      </a:lnTo>
                      <a:cubicBezTo>
                        <a:pt x="826008" y="267557"/>
                        <a:pt x="825818" y="267557"/>
                        <a:pt x="825628" y="267557"/>
                      </a:cubicBezTo>
                      <a:lnTo>
                        <a:pt x="825628" y="267557"/>
                      </a:lnTo>
                      <a:cubicBezTo>
                        <a:pt x="814197" y="267557"/>
                        <a:pt x="804958" y="276892"/>
                        <a:pt x="804863" y="288322"/>
                      </a:cubicBezTo>
                      <a:lnTo>
                        <a:pt x="804863" y="288322"/>
                      </a:lnTo>
                      <a:cubicBezTo>
                        <a:pt x="804863" y="288322"/>
                        <a:pt x="804863" y="288417"/>
                        <a:pt x="804863" y="288798"/>
                      </a:cubicBezTo>
                      <a:lnTo>
                        <a:pt x="804863" y="288798"/>
                      </a:lnTo>
                      <a:lnTo>
                        <a:pt x="804863" y="290989"/>
                      </a:lnTo>
                      <a:lnTo>
                        <a:pt x="22003" y="290989"/>
                      </a:lnTo>
                      <a:lnTo>
                        <a:pt x="22003" y="290894"/>
                      </a:lnTo>
                      <a:close/>
                      <a:moveTo>
                        <a:pt x="800672" y="286607"/>
                      </a:moveTo>
                      <a:cubicBezTo>
                        <a:pt x="801434" y="273939"/>
                        <a:pt x="811625" y="263938"/>
                        <a:pt x="824294" y="263271"/>
                      </a:cubicBezTo>
                      <a:lnTo>
                        <a:pt x="824294" y="263271"/>
                      </a:lnTo>
                      <a:lnTo>
                        <a:pt x="824294" y="25622"/>
                      </a:lnTo>
                      <a:cubicBezTo>
                        <a:pt x="812388" y="24956"/>
                        <a:pt x="802577" y="16002"/>
                        <a:pt x="800862" y="4286"/>
                      </a:cubicBezTo>
                      <a:lnTo>
                        <a:pt x="800862" y="4286"/>
                      </a:lnTo>
                      <a:lnTo>
                        <a:pt x="26004" y="4286"/>
                      </a:lnTo>
                      <a:cubicBezTo>
                        <a:pt x="24385" y="15335"/>
                        <a:pt x="15431" y="24098"/>
                        <a:pt x="4286" y="25432"/>
                      </a:cubicBezTo>
                      <a:lnTo>
                        <a:pt x="4286" y="25432"/>
                      </a:lnTo>
                      <a:lnTo>
                        <a:pt x="4286" y="263366"/>
                      </a:lnTo>
                      <a:cubicBezTo>
                        <a:pt x="16193" y="264795"/>
                        <a:pt x="25528" y="274511"/>
                        <a:pt x="26289" y="286607"/>
                      </a:cubicBezTo>
                      <a:lnTo>
                        <a:pt x="26289" y="286607"/>
                      </a:lnTo>
                      <a:lnTo>
                        <a:pt x="800672" y="286607"/>
                      </a:lnTo>
                      <a:lnTo>
                        <a:pt x="800672" y="286607"/>
                      </a:lnTo>
                      <a:close/>
                    </a:path>
                  </a:pathLst>
                </a:custGeom>
                <a:solidFill>
                  <a:srgbClr val="CACAC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71" name="Freeform: Shape 16370">
                  <a:extLst>
                    <a:ext uri="{FF2B5EF4-FFF2-40B4-BE49-F238E27FC236}">
                      <a16:creationId xmlns:a16="http://schemas.microsoft.com/office/drawing/2014/main" id="{41B6412C-CAE1-44A9-9705-959B349A72DC}"/>
                    </a:ext>
                  </a:extLst>
                </p:cNvPr>
                <p:cNvSpPr/>
                <p:nvPr/>
              </p:nvSpPr>
              <p:spPr>
                <a:xfrm>
                  <a:off x="9502044" y="5498917"/>
                  <a:ext cx="828579" cy="290988"/>
                </a:xfrm>
                <a:custGeom>
                  <a:avLst/>
                  <a:gdLst>
                    <a:gd name="connsiteX0" fmla="*/ 22003 w 828579"/>
                    <a:gd name="connsiteY0" fmla="*/ 290798 h 290988"/>
                    <a:gd name="connsiteX1" fmla="*/ 22097 w 828579"/>
                    <a:gd name="connsiteY1" fmla="*/ 288607 h 290988"/>
                    <a:gd name="connsiteX2" fmla="*/ 22097 w 828579"/>
                    <a:gd name="connsiteY2" fmla="*/ 288131 h 290988"/>
                    <a:gd name="connsiteX3" fmla="*/ 22097 w 828579"/>
                    <a:gd name="connsiteY3" fmla="*/ 288131 h 290988"/>
                    <a:gd name="connsiteX4" fmla="*/ 2095 w 828579"/>
                    <a:gd name="connsiteY4" fmla="*/ 267462 h 290988"/>
                    <a:gd name="connsiteX5" fmla="*/ 2095 w 828579"/>
                    <a:gd name="connsiteY5" fmla="*/ 267462 h 290988"/>
                    <a:gd name="connsiteX6" fmla="*/ 0 w 828579"/>
                    <a:gd name="connsiteY6" fmla="*/ 267367 h 290988"/>
                    <a:gd name="connsiteX7" fmla="*/ 0 w 828579"/>
                    <a:gd name="connsiteY7" fmla="*/ 21336 h 290988"/>
                    <a:gd name="connsiteX8" fmla="*/ 2095 w 828579"/>
                    <a:gd name="connsiteY8" fmla="*/ 21241 h 290988"/>
                    <a:gd name="connsiteX9" fmla="*/ 22003 w 828579"/>
                    <a:gd name="connsiteY9" fmla="*/ 2000 h 290988"/>
                    <a:gd name="connsiteX10" fmla="*/ 22003 w 828579"/>
                    <a:gd name="connsiteY10" fmla="*/ 2000 h 290988"/>
                    <a:gd name="connsiteX11" fmla="*/ 22097 w 828579"/>
                    <a:gd name="connsiteY11" fmla="*/ 0 h 290988"/>
                    <a:gd name="connsiteX12" fmla="*/ 804767 w 828579"/>
                    <a:gd name="connsiteY12" fmla="*/ 0 h 290988"/>
                    <a:gd name="connsiteX13" fmla="*/ 804957 w 828579"/>
                    <a:gd name="connsiteY13" fmla="*/ 2000 h 290988"/>
                    <a:gd name="connsiteX14" fmla="*/ 825627 w 828579"/>
                    <a:gd name="connsiteY14" fmla="*/ 21336 h 290988"/>
                    <a:gd name="connsiteX15" fmla="*/ 825627 w 828579"/>
                    <a:gd name="connsiteY15" fmla="*/ 21336 h 290988"/>
                    <a:gd name="connsiteX16" fmla="*/ 825627 w 828579"/>
                    <a:gd name="connsiteY16" fmla="*/ 23431 h 290988"/>
                    <a:gd name="connsiteX17" fmla="*/ 825627 w 828579"/>
                    <a:gd name="connsiteY17" fmla="*/ 21336 h 290988"/>
                    <a:gd name="connsiteX18" fmla="*/ 826389 w 828579"/>
                    <a:gd name="connsiteY18" fmla="*/ 21336 h 290988"/>
                    <a:gd name="connsiteX19" fmla="*/ 826389 w 828579"/>
                    <a:gd name="connsiteY19" fmla="*/ 21336 h 290988"/>
                    <a:gd name="connsiteX20" fmla="*/ 828580 w 828579"/>
                    <a:gd name="connsiteY20" fmla="*/ 21241 h 290988"/>
                    <a:gd name="connsiteX21" fmla="*/ 828580 w 828579"/>
                    <a:gd name="connsiteY21" fmla="*/ 267653 h 290988"/>
                    <a:gd name="connsiteX22" fmla="*/ 826389 w 828579"/>
                    <a:gd name="connsiteY22" fmla="*/ 267557 h 290988"/>
                    <a:gd name="connsiteX23" fmla="*/ 825627 w 828579"/>
                    <a:gd name="connsiteY23" fmla="*/ 267557 h 290988"/>
                    <a:gd name="connsiteX24" fmla="*/ 825627 w 828579"/>
                    <a:gd name="connsiteY24" fmla="*/ 267557 h 290988"/>
                    <a:gd name="connsiteX25" fmla="*/ 804863 w 828579"/>
                    <a:gd name="connsiteY25" fmla="*/ 288322 h 290988"/>
                    <a:gd name="connsiteX26" fmla="*/ 804863 w 828579"/>
                    <a:gd name="connsiteY26" fmla="*/ 288322 h 290988"/>
                    <a:gd name="connsiteX27" fmla="*/ 804863 w 828579"/>
                    <a:gd name="connsiteY27" fmla="*/ 288798 h 290988"/>
                    <a:gd name="connsiteX28" fmla="*/ 804863 w 828579"/>
                    <a:gd name="connsiteY28" fmla="*/ 288798 h 290988"/>
                    <a:gd name="connsiteX29" fmla="*/ 804957 w 828579"/>
                    <a:gd name="connsiteY29" fmla="*/ 290989 h 290988"/>
                    <a:gd name="connsiteX30" fmla="*/ 22003 w 828579"/>
                    <a:gd name="connsiteY30" fmla="*/ 290989 h 290988"/>
                    <a:gd name="connsiteX31" fmla="*/ 22003 w 828579"/>
                    <a:gd name="connsiteY31" fmla="*/ 290798 h 290988"/>
                    <a:gd name="connsiteX32" fmla="*/ 800672 w 828579"/>
                    <a:gd name="connsiteY32" fmla="*/ 286512 h 290988"/>
                    <a:gd name="connsiteX33" fmla="*/ 824293 w 828579"/>
                    <a:gd name="connsiteY33" fmla="*/ 263176 h 290988"/>
                    <a:gd name="connsiteX34" fmla="*/ 824293 w 828579"/>
                    <a:gd name="connsiteY34" fmla="*/ 263176 h 290988"/>
                    <a:gd name="connsiteX35" fmla="*/ 824293 w 828579"/>
                    <a:gd name="connsiteY35" fmla="*/ 25527 h 290988"/>
                    <a:gd name="connsiteX36" fmla="*/ 800862 w 828579"/>
                    <a:gd name="connsiteY36" fmla="*/ 4191 h 290988"/>
                    <a:gd name="connsiteX37" fmla="*/ 800862 w 828579"/>
                    <a:gd name="connsiteY37" fmla="*/ 4191 h 290988"/>
                    <a:gd name="connsiteX38" fmla="*/ 26003 w 828579"/>
                    <a:gd name="connsiteY38" fmla="*/ 4191 h 290988"/>
                    <a:gd name="connsiteX39" fmla="*/ 4286 w 828579"/>
                    <a:gd name="connsiteY39" fmla="*/ 25336 h 290988"/>
                    <a:gd name="connsiteX40" fmla="*/ 4286 w 828579"/>
                    <a:gd name="connsiteY40" fmla="*/ 25336 h 290988"/>
                    <a:gd name="connsiteX41" fmla="*/ 4286 w 828579"/>
                    <a:gd name="connsiteY41" fmla="*/ 263271 h 290988"/>
                    <a:gd name="connsiteX42" fmla="*/ 26289 w 828579"/>
                    <a:gd name="connsiteY42" fmla="*/ 286512 h 290988"/>
                    <a:gd name="connsiteX43" fmla="*/ 26289 w 828579"/>
                    <a:gd name="connsiteY43" fmla="*/ 286512 h 290988"/>
                    <a:gd name="connsiteX44" fmla="*/ 800672 w 828579"/>
                    <a:gd name="connsiteY44" fmla="*/ 286512 h 290988"/>
                    <a:gd name="connsiteX45" fmla="*/ 800672 w 828579"/>
                    <a:gd name="connsiteY45" fmla="*/ 286512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579" h="290988">
                      <a:moveTo>
                        <a:pt x="22003" y="290798"/>
                      </a:moveTo>
                      <a:lnTo>
                        <a:pt x="22097" y="288607"/>
                      </a:lnTo>
                      <a:cubicBezTo>
                        <a:pt x="22097" y="288322"/>
                        <a:pt x="22097" y="288131"/>
                        <a:pt x="22097" y="288131"/>
                      </a:cubicBezTo>
                      <a:lnTo>
                        <a:pt x="22097" y="288131"/>
                      </a:lnTo>
                      <a:cubicBezTo>
                        <a:pt x="22097" y="276892"/>
                        <a:pt x="13239" y="267843"/>
                        <a:pt x="2095" y="267462"/>
                      </a:cubicBezTo>
                      <a:lnTo>
                        <a:pt x="2095" y="267462"/>
                      </a:lnTo>
                      <a:lnTo>
                        <a:pt x="0" y="267367"/>
                      </a:lnTo>
                      <a:lnTo>
                        <a:pt x="0" y="21336"/>
                      </a:lnTo>
                      <a:lnTo>
                        <a:pt x="2095" y="21241"/>
                      </a:lnTo>
                      <a:cubicBezTo>
                        <a:pt x="12668" y="20860"/>
                        <a:pt x="21241" y="12478"/>
                        <a:pt x="22003" y="2000"/>
                      </a:cubicBezTo>
                      <a:lnTo>
                        <a:pt x="22003" y="2000"/>
                      </a:lnTo>
                      <a:lnTo>
                        <a:pt x="22097" y="0"/>
                      </a:lnTo>
                      <a:lnTo>
                        <a:pt x="804767" y="0"/>
                      </a:lnTo>
                      <a:lnTo>
                        <a:pt x="804957" y="2000"/>
                      </a:lnTo>
                      <a:cubicBezTo>
                        <a:pt x="805719" y="12763"/>
                        <a:pt x="814673" y="21336"/>
                        <a:pt x="825627" y="21336"/>
                      </a:cubicBezTo>
                      <a:lnTo>
                        <a:pt x="825627" y="21336"/>
                      </a:lnTo>
                      <a:lnTo>
                        <a:pt x="825627" y="23431"/>
                      </a:lnTo>
                      <a:lnTo>
                        <a:pt x="825627" y="21336"/>
                      </a:lnTo>
                      <a:cubicBezTo>
                        <a:pt x="825722" y="21336"/>
                        <a:pt x="826008" y="21336"/>
                        <a:pt x="826389" y="21336"/>
                      </a:cubicBezTo>
                      <a:lnTo>
                        <a:pt x="826389" y="21336"/>
                      </a:lnTo>
                      <a:lnTo>
                        <a:pt x="828580" y="21241"/>
                      </a:lnTo>
                      <a:lnTo>
                        <a:pt x="828580" y="267653"/>
                      </a:lnTo>
                      <a:lnTo>
                        <a:pt x="826389" y="267557"/>
                      </a:lnTo>
                      <a:cubicBezTo>
                        <a:pt x="826008" y="267557"/>
                        <a:pt x="825817" y="267462"/>
                        <a:pt x="825627" y="267557"/>
                      </a:cubicBezTo>
                      <a:lnTo>
                        <a:pt x="825627" y="267557"/>
                      </a:lnTo>
                      <a:cubicBezTo>
                        <a:pt x="814197" y="267557"/>
                        <a:pt x="804863" y="276892"/>
                        <a:pt x="804863" y="288322"/>
                      </a:cubicBezTo>
                      <a:lnTo>
                        <a:pt x="804863" y="288322"/>
                      </a:lnTo>
                      <a:cubicBezTo>
                        <a:pt x="804863" y="288322"/>
                        <a:pt x="804863" y="288417"/>
                        <a:pt x="804863" y="288798"/>
                      </a:cubicBezTo>
                      <a:lnTo>
                        <a:pt x="804863" y="288798"/>
                      </a:lnTo>
                      <a:lnTo>
                        <a:pt x="804957" y="290989"/>
                      </a:lnTo>
                      <a:lnTo>
                        <a:pt x="22003" y="290989"/>
                      </a:lnTo>
                      <a:lnTo>
                        <a:pt x="22003" y="290798"/>
                      </a:lnTo>
                      <a:close/>
                      <a:moveTo>
                        <a:pt x="800672" y="286512"/>
                      </a:moveTo>
                      <a:cubicBezTo>
                        <a:pt x="801528" y="273844"/>
                        <a:pt x="811625" y="263842"/>
                        <a:pt x="824293" y="263176"/>
                      </a:cubicBezTo>
                      <a:lnTo>
                        <a:pt x="824293" y="263176"/>
                      </a:lnTo>
                      <a:lnTo>
                        <a:pt x="824293" y="25527"/>
                      </a:lnTo>
                      <a:cubicBezTo>
                        <a:pt x="812292" y="24860"/>
                        <a:pt x="802576" y="15907"/>
                        <a:pt x="800862" y="4191"/>
                      </a:cubicBezTo>
                      <a:lnTo>
                        <a:pt x="800862" y="4191"/>
                      </a:lnTo>
                      <a:lnTo>
                        <a:pt x="26003" y="4191"/>
                      </a:lnTo>
                      <a:cubicBezTo>
                        <a:pt x="24384" y="15335"/>
                        <a:pt x="15430" y="24003"/>
                        <a:pt x="4286" y="25336"/>
                      </a:cubicBezTo>
                      <a:lnTo>
                        <a:pt x="4286" y="25336"/>
                      </a:lnTo>
                      <a:lnTo>
                        <a:pt x="4286" y="263271"/>
                      </a:lnTo>
                      <a:cubicBezTo>
                        <a:pt x="16192" y="264700"/>
                        <a:pt x="25432" y="274415"/>
                        <a:pt x="26289" y="286512"/>
                      </a:cubicBezTo>
                      <a:lnTo>
                        <a:pt x="26289" y="286512"/>
                      </a:lnTo>
                      <a:lnTo>
                        <a:pt x="800672" y="286512"/>
                      </a:lnTo>
                      <a:lnTo>
                        <a:pt x="800672" y="2865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372" name="Graphic 1">
                  <a:extLst>
                    <a:ext uri="{FF2B5EF4-FFF2-40B4-BE49-F238E27FC236}">
                      <a16:creationId xmlns:a16="http://schemas.microsoft.com/office/drawing/2014/main" id="{A9965EB2-7B16-433D-86F4-AFDCE3502A93}"/>
                    </a:ext>
                  </a:extLst>
                </p:cNvPr>
                <p:cNvGrpSpPr/>
                <p:nvPr/>
              </p:nvGrpSpPr>
              <p:grpSpPr>
                <a:xfrm>
                  <a:off x="9678993" y="5539687"/>
                  <a:ext cx="274726" cy="100482"/>
                  <a:chOff x="9678993" y="5539687"/>
                  <a:chExt cx="274726" cy="100482"/>
                </a:xfrm>
                <a:solidFill>
                  <a:srgbClr val="FFFFFF"/>
                </a:solidFill>
              </p:grpSpPr>
              <p:sp>
                <p:nvSpPr>
                  <p:cNvPr id="16528" name="Freeform: Shape 16527">
                    <a:extLst>
                      <a:ext uri="{FF2B5EF4-FFF2-40B4-BE49-F238E27FC236}">
                        <a16:creationId xmlns:a16="http://schemas.microsoft.com/office/drawing/2014/main" id="{65FEED97-5038-44F9-83FE-A8CBD0BE5A91}"/>
                      </a:ext>
                    </a:extLst>
                  </p:cNvPr>
                  <p:cNvSpPr/>
                  <p:nvPr/>
                </p:nvSpPr>
                <p:spPr>
                  <a:xfrm>
                    <a:off x="9678993" y="5539687"/>
                    <a:ext cx="117094" cy="100482"/>
                  </a:xfrm>
                  <a:custGeom>
                    <a:avLst/>
                    <a:gdLst>
                      <a:gd name="connsiteX0" fmla="*/ 109277 w 117094"/>
                      <a:gd name="connsiteY0" fmla="*/ 42097 h 100482"/>
                      <a:gd name="connsiteX1" fmla="*/ 94989 w 117094"/>
                      <a:gd name="connsiteY1" fmla="*/ 89817 h 100482"/>
                      <a:gd name="connsiteX2" fmla="*/ 102419 w 117094"/>
                      <a:gd name="connsiteY2" fmla="*/ 96104 h 100482"/>
                      <a:gd name="connsiteX3" fmla="*/ 104514 w 117094"/>
                      <a:gd name="connsiteY3" fmla="*/ 97818 h 100482"/>
                      <a:gd name="connsiteX4" fmla="*/ 102419 w 117094"/>
                      <a:gd name="connsiteY4" fmla="*/ 100295 h 100482"/>
                      <a:gd name="connsiteX5" fmla="*/ 90703 w 117094"/>
                      <a:gd name="connsiteY5" fmla="*/ 90579 h 100482"/>
                      <a:gd name="connsiteX6" fmla="*/ 105276 w 117094"/>
                      <a:gd name="connsiteY6" fmla="*/ 41335 h 100482"/>
                      <a:gd name="connsiteX7" fmla="*/ 112801 w 117094"/>
                      <a:gd name="connsiteY7" fmla="*/ 12950 h 100482"/>
                      <a:gd name="connsiteX8" fmla="*/ 103276 w 117094"/>
                      <a:gd name="connsiteY8" fmla="*/ 4568 h 100482"/>
                      <a:gd name="connsiteX9" fmla="*/ 82226 w 117094"/>
                      <a:gd name="connsiteY9" fmla="*/ 25047 h 100482"/>
                      <a:gd name="connsiteX10" fmla="*/ 64223 w 117094"/>
                      <a:gd name="connsiteY10" fmla="*/ 83054 h 100482"/>
                      <a:gd name="connsiteX11" fmla="*/ 62128 w 117094"/>
                      <a:gd name="connsiteY11" fmla="*/ 84864 h 100482"/>
                      <a:gd name="connsiteX12" fmla="*/ 60032 w 117094"/>
                      <a:gd name="connsiteY12" fmla="*/ 82197 h 100482"/>
                      <a:gd name="connsiteX13" fmla="*/ 77273 w 117094"/>
                      <a:gd name="connsiteY13" fmla="*/ 26952 h 100482"/>
                      <a:gd name="connsiteX14" fmla="*/ 78892 w 117094"/>
                      <a:gd name="connsiteY14" fmla="*/ 17427 h 100482"/>
                      <a:gd name="connsiteX15" fmla="*/ 72224 w 117094"/>
                      <a:gd name="connsiteY15" fmla="*/ 8664 h 100482"/>
                      <a:gd name="connsiteX16" fmla="*/ 43935 w 117094"/>
                      <a:gd name="connsiteY16" fmla="*/ 40954 h 100482"/>
                      <a:gd name="connsiteX17" fmla="*/ 35934 w 117094"/>
                      <a:gd name="connsiteY17" fmla="*/ 66671 h 100482"/>
                      <a:gd name="connsiteX18" fmla="*/ 20408 w 117094"/>
                      <a:gd name="connsiteY18" fmla="*/ 92294 h 100482"/>
                      <a:gd name="connsiteX19" fmla="*/ 14788 w 117094"/>
                      <a:gd name="connsiteY19" fmla="*/ 86483 h 100482"/>
                      <a:gd name="connsiteX20" fmla="*/ 29933 w 117094"/>
                      <a:gd name="connsiteY20" fmla="*/ 56670 h 100482"/>
                      <a:gd name="connsiteX21" fmla="*/ 39935 w 117094"/>
                      <a:gd name="connsiteY21" fmla="*/ 39620 h 100482"/>
                      <a:gd name="connsiteX22" fmla="*/ 48221 w 117094"/>
                      <a:gd name="connsiteY22" fmla="*/ 12950 h 100482"/>
                      <a:gd name="connsiteX23" fmla="*/ 16027 w 117094"/>
                      <a:gd name="connsiteY23" fmla="*/ 33048 h 100482"/>
                      <a:gd name="connsiteX24" fmla="*/ 120 w 117094"/>
                      <a:gd name="connsiteY24" fmla="*/ 18665 h 100482"/>
                      <a:gd name="connsiteX25" fmla="*/ 2311 w 117094"/>
                      <a:gd name="connsiteY25" fmla="*/ 16379 h 100482"/>
                      <a:gd name="connsiteX26" fmla="*/ 4597 w 117094"/>
                      <a:gd name="connsiteY26" fmla="*/ 18475 h 100482"/>
                      <a:gd name="connsiteX27" fmla="*/ 16027 w 117094"/>
                      <a:gd name="connsiteY27" fmla="*/ 28571 h 100482"/>
                      <a:gd name="connsiteX28" fmla="*/ 45935 w 117094"/>
                      <a:gd name="connsiteY28" fmla="*/ 9426 h 100482"/>
                      <a:gd name="connsiteX29" fmla="*/ 51269 w 117094"/>
                      <a:gd name="connsiteY29" fmla="*/ 4854 h 100482"/>
                      <a:gd name="connsiteX30" fmla="*/ 52508 w 117094"/>
                      <a:gd name="connsiteY30" fmla="*/ 4187 h 100482"/>
                      <a:gd name="connsiteX31" fmla="*/ 54603 w 117094"/>
                      <a:gd name="connsiteY31" fmla="*/ 6854 h 100482"/>
                      <a:gd name="connsiteX32" fmla="*/ 48603 w 117094"/>
                      <a:gd name="connsiteY32" fmla="*/ 26095 h 100482"/>
                      <a:gd name="connsiteX33" fmla="*/ 72415 w 117094"/>
                      <a:gd name="connsiteY33" fmla="*/ 4187 h 100482"/>
                      <a:gd name="connsiteX34" fmla="*/ 83369 w 117094"/>
                      <a:gd name="connsiteY34" fmla="*/ 15998 h 100482"/>
                      <a:gd name="connsiteX35" fmla="*/ 103371 w 117094"/>
                      <a:gd name="connsiteY35" fmla="*/ 282 h 100482"/>
                      <a:gd name="connsiteX36" fmla="*/ 117087 w 117094"/>
                      <a:gd name="connsiteY36" fmla="*/ 12188 h 100482"/>
                      <a:gd name="connsiteX37" fmla="*/ 109277 w 117094"/>
                      <a:gd name="connsiteY37" fmla="*/ 42097 h 100482"/>
                      <a:gd name="connsiteX38" fmla="*/ 34315 w 117094"/>
                      <a:gd name="connsiteY38" fmla="*/ 57337 h 100482"/>
                      <a:gd name="connsiteX39" fmla="*/ 33553 w 117094"/>
                      <a:gd name="connsiteY39" fmla="*/ 58670 h 100482"/>
                      <a:gd name="connsiteX40" fmla="*/ 19170 w 117094"/>
                      <a:gd name="connsiteY40" fmla="*/ 86198 h 100482"/>
                      <a:gd name="connsiteX41" fmla="*/ 20313 w 117094"/>
                      <a:gd name="connsiteY41" fmla="*/ 87722 h 100482"/>
                      <a:gd name="connsiteX42" fmla="*/ 31552 w 117094"/>
                      <a:gd name="connsiteY42" fmla="*/ 65909 h 100482"/>
                      <a:gd name="connsiteX43" fmla="*/ 34315 w 117094"/>
                      <a:gd name="connsiteY43" fmla="*/ 57337 h 100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117094" h="100482">
                        <a:moveTo>
                          <a:pt x="109277" y="42097"/>
                        </a:moveTo>
                        <a:cubicBezTo>
                          <a:pt x="104704" y="55241"/>
                          <a:pt x="94989" y="83245"/>
                          <a:pt x="94989" y="89817"/>
                        </a:cubicBezTo>
                        <a:cubicBezTo>
                          <a:pt x="94989" y="94580"/>
                          <a:pt x="98227" y="96770"/>
                          <a:pt x="102419" y="96104"/>
                        </a:cubicBezTo>
                        <a:cubicBezTo>
                          <a:pt x="103561" y="95913"/>
                          <a:pt x="104514" y="96580"/>
                          <a:pt x="104514" y="97818"/>
                        </a:cubicBezTo>
                        <a:cubicBezTo>
                          <a:pt x="104514" y="98961"/>
                          <a:pt x="103561" y="100104"/>
                          <a:pt x="102419" y="100295"/>
                        </a:cubicBezTo>
                        <a:cubicBezTo>
                          <a:pt x="95085" y="101438"/>
                          <a:pt x="90703" y="97247"/>
                          <a:pt x="90703" y="90579"/>
                        </a:cubicBezTo>
                        <a:cubicBezTo>
                          <a:pt x="90703" y="82959"/>
                          <a:pt x="100704" y="54670"/>
                          <a:pt x="105276" y="41335"/>
                        </a:cubicBezTo>
                        <a:cubicBezTo>
                          <a:pt x="109658" y="28667"/>
                          <a:pt x="112801" y="20285"/>
                          <a:pt x="112801" y="12950"/>
                        </a:cubicBezTo>
                        <a:cubicBezTo>
                          <a:pt x="112801" y="5902"/>
                          <a:pt x="109467" y="3616"/>
                          <a:pt x="103276" y="4568"/>
                        </a:cubicBezTo>
                        <a:cubicBezTo>
                          <a:pt x="95561" y="5807"/>
                          <a:pt x="87274" y="16189"/>
                          <a:pt x="82226" y="25047"/>
                        </a:cubicBezTo>
                        <a:cubicBezTo>
                          <a:pt x="75273" y="49526"/>
                          <a:pt x="73939" y="53813"/>
                          <a:pt x="64223" y="83054"/>
                        </a:cubicBezTo>
                        <a:cubicBezTo>
                          <a:pt x="63938" y="84102"/>
                          <a:pt x="63080" y="84769"/>
                          <a:pt x="62128" y="84864"/>
                        </a:cubicBezTo>
                        <a:cubicBezTo>
                          <a:pt x="60414" y="85150"/>
                          <a:pt x="59556" y="83626"/>
                          <a:pt x="60032" y="82197"/>
                        </a:cubicBezTo>
                        <a:cubicBezTo>
                          <a:pt x="66128" y="64195"/>
                          <a:pt x="72320" y="44192"/>
                          <a:pt x="77273" y="26952"/>
                        </a:cubicBezTo>
                        <a:cubicBezTo>
                          <a:pt x="78321" y="23142"/>
                          <a:pt x="78892" y="19999"/>
                          <a:pt x="78892" y="17427"/>
                        </a:cubicBezTo>
                        <a:cubicBezTo>
                          <a:pt x="78892" y="11998"/>
                          <a:pt x="76987" y="7902"/>
                          <a:pt x="72224" y="8664"/>
                        </a:cubicBezTo>
                        <a:cubicBezTo>
                          <a:pt x="63366" y="10093"/>
                          <a:pt x="52031" y="28000"/>
                          <a:pt x="43935" y="40954"/>
                        </a:cubicBezTo>
                        <a:lnTo>
                          <a:pt x="35934" y="66671"/>
                        </a:lnTo>
                        <a:cubicBezTo>
                          <a:pt x="30314" y="84959"/>
                          <a:pt x="27457" y="91151"/>
                          <a:pt x="20408" y="92294"/>
                        </a:cubicBezTo>
                        <a:cubicBezTo>
                          <a:pt x="16503" y="92960"/>
                          <a:pt x="14788" y="90198"/>
                          <a:pt x="14788" y="86483"/>
                        </a:cubicBezTo>
                        <a:cubicBezTo>
                          <a:pt x="14884" y="80483"/>
                          <a:pt x="20504" y="70386"/>
                          <a:pt x="29933" y="56670"/>
                        </a:cubicBezTo>
                        <a:cubicBezTo>
                          <a:pt x="30600" y="55718"/>
                          <a:pt x="39649" y="40001"/>
                          <a:pt x="39935" y="39620"/>
                        </a:cubicBezTo>
                        <a:lnTo>
                          <a:pt x="48221" y="12950"/>
                        </a:lnTo>
                        <a:cubicBezTo>
                          <a:pt x="39363" y="20761"/>
                          <a:pt x="28504" y="31048"/>
                          <a:pt x="16027" y="33048"/>
                        </a:cubicBezTo>
                        <a:cubicBezTo>
                          <a:pt x="6121" y="34572"/>
                          <a:pt x="-1023" y="29143"/>
                          <a:pt x="120" y="18665"/>
                        </a:cubicBezTo>
                        <a:cubicBezTo>
                          <a:pt x="215" y="17618"/>
                          <a:pt x="1263" y="16570"/>
                          <a:pt x="2311" y="16379"/>
                        </a:cubicBezTo>
                        <a:cubicBezTo>
                          <a:pt x="3740" y="16189"/>
                          <a:pt x="4597" y="17237"/>
                          <a:pt x="4597" y="18475"/>
                        </a:cubicBezTo>
                        <a:cubicBezTo>
                          <a:pt x="4597" y="26476"/>
                          <a:pt x="9074" y="29619"/>
                          <a:pt x="16027" y="28571"/>
                        </a:cubicBezTo>
                        <a:cubicBezTo>
                          <a:pt x="25838" y="27047"/>
                          <a:pt x="36982" y="17332"/>
                          <a:pt x="45935" y="9426"/>
                        </a:cubicBezTo>
                        <a:cubicBezTo>
                          <a:pt x="47840" y="7712"/>
                          <a:pt x="49746" y="6188"/>
                          <a:pt x="51269" y="4854"/>
                        </a:cubicBezTo>
                        <a:cubicBezTo>
                          <a:pt x="51651" y="4473"/>
                          <a:pt x="52127" y="4283"/>
                          <a:pt x="52508" y="4187"/>
                        </a:cubicBezTo>
                        <a:cubicBezTo>
                          <a:pt x="54508" y="3902"/>
                          <a:pt x="54984" y="5711"/>
                          <a:pt x="54603" y="6854"/>
                        </a:cubicBezTo>
                        <a:lnTo>
                          <a:pt x="48603" y="26095"/>
                        </a:lnTo>
                        <a:cubicBezTo>
                          <a:pt x="57175" y="13808"/>
                          <a:pt x="63557" y="5521"/>
                          <a:pt x="72415" y="4187"/>
                        </a:cubicBezTo>
                        <a:cubicBezTo>
                          <a:pt x="79273" y="3044"/>
                          <a:pt x="83369" y="8569"/>
                          <a:pt x="83369" y="15998"/>
                        </a:cubicBezTo>
                        <a:cubicBezTo>
                          <a:pt x="89084" y="8093"/>
                          <a:pt x="95942" y="1520"/>
                          <a:pt x="103371" y="282"/>
                        </a:cubicBezTo>
                        <a:cubicBezTo>
                          <a:pt x="112420" y="-1147"/>
                          <a:pt x="117087" y="2854"/>
                          <a:pt x="117087" y="12188"/>
                        </a:cubicBezTo>
                        <a:cubicBezTo>
                          <a:pt x="117277" y="19808"/>
                          <a:pt x="113753" y="29143"/>
                          <a:pt x="109277" y="42097"/>
                        </a:cubicBezTo>
                        <a:close/>
                        <a:moveTo>
                          <a:pt x="34315" y="57337"/>
                        </a:moveTo>
                        <a:cubicBezTo>
                          <a:pt x="34124" y="57813"/>
                          <a:pt x="34124" y="57813"/>
                          <a:pt x="33553" y="58670"/>
                        </a:cubicBezTo>
                        <a:cubicBezTo>
                          <a:pt x="23837" y="74672"/>
                          <a:pt x="19265" y="79816"/>
                          <a:pt x="19170" y="86198"/>
                        </a:cubicBezTo>
                        <a:cubicBezTo>
                          <a:pt x="19170" y="87245"/>
                          <a:pt x="19551" y="87817"/>
                          <a:pt x="20313" y="87722"/>
                        </a:cubicBezTo>
                        <a:cubicBezTo>
                          <a:pt x="24695" y="87055"/>
                          <a:pt x="26885" y="81245"/>
                          <a:pt x="31552" y="65909"/>
                        </a:cubicBezTo>
                        <a:lnTo>
                          <a:pt x="34315" y="5733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29" name="Freeform: Shape 16528">
                    <a:extLst>
                      <a:ext uri="{FF2B5EF4-FFF2-40B4-BE49-F238E27FC236}">
                        <a16:creationId xmlns:a16="http://schemas.microsoft.com/office/drawing/2014/main" id="{7071E6AF-AFFA-44A0-8F8B-D7ADA774B5EB}"/>
                      </a:ext>
                    </a:extLst>
                  </p:cNvPr>
                  <p:cNvSpPr/>
                  <p:nvPr/>
                </p:nvSpPr>
                <p:spPr>
                  <a:xfrm>
                    <a:off x="9791783" y="5562743"/>
                    <a:ext cx="39825" cy="52332"/>
                  </a:xfrm>
                  <a:custGeom>
                    <a:avLst/>
                    <a:gdLst>
                      <a:gd name="connsiteX0" fmla="*/ 39825 w 39825"/>
                      <a:gd name="connsiteY0" fmla="*/ 24851 h 52332"/>
                      <a:gd name="connsiteX1" fmla="*/ 39635 w 39825"/>
                      <a:gd name="connsiteY1" fmla="*/ 25708 h 52332"/>
                      <a:gd name="connsiteX2" fmla="*/ 13917 w 39825"/>
                      <a:gd name="connsiteY2" fmla="*/ 52092 h 52332"/>
                      <a:gd name="connsiteX3" fmla="*/ 11 w 39825"/>
                      <a:gd name="connsiteY3" fmla="*/ 39710 h 52332"/>
                      <a:gd name="connsiteX4" fmla="*/ 24204 w 39825"/>
                      <a:gd name="connsiteY4" fmla="*/ 181 h 52332"/>
                      <a:gd name="connsiteX5" fmla="*/ 33253 w 39825"/>
                      <a:gd name="connsiteY5" fmla="*/ 6658 h 52332"/>
                      <a:gd name="connsiteX6" fmla="*/ 5630 w 39825"/>
                      <a:gd name="connsiteY6" fmla="*/ 31995 h 52332"/>
                      <a:gd name="connsiteX7" fmla="*/ 4392 w 39825"/>
                      <a:gd name="connsiteY7" fmla="*/ 39234 h 52332"/>
                      <a:gd name="connsiteX8" fmla="*/ 13917 w 39825"/>
                      <a:gd name="connsiteY8" fmla="*/ 47711 h 52332"/>
                      <a:gd name="connsiteX9" fmla="*/ 35348 w 39825"/>
                      <a:gd name="connsiteY9" fmla="*/ 24660 h 52332"/>
                      <a:gd name="connsiteX10" fmla="*/ 38302 w 39825"/>
                      <a:gd name="connsiteY10" fmla="*/ 23041 h 52332"/>
                      <a:gd name="connsiteX11" fmla="*/ 39825 w 39825"/>
                      <a:gd name="connsiteY11" fmla="*/ 24851 h 52332"/>
                      <a:gd name="connsiteX12" fmla="*/ 28777 w 39825"/>
                      <a:gd name="connsiteY12" fmla="*/ 7420 h 52332"/>
                      <a:gd name="connsiteX13" fmla="*/ 24204 w 39825"/>
                      <a:gd name="connsiteY13" fmla="*/ 4753 h 52332"/>
                      <a:gd name="connsiteX14" fmla="*/ 7345 w 39825"/>
                      <a:gd name="connsiteY14" fmla="*/ 26661 h 52332"/>
                      <a:gd name="connsiteX15" fmla="*/ 28777 w 39825"/>
                      <a:gd name="connsiteY15" fmla="*/ 7420 h 52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9825" h="52332">
                        <a:moveTo>
                          <a:pt x="39825" y="24851"/>
                        </a:moveTo>
                        <a:cubicBezTo>
                          <a:pt x="39825" y="25137"/>
                          <a:pt x="39730" y="25422"/>
                          <a:pt x="39635" y="25708"/>
                        </a:cubicBezTo>
                        <a:cubicBezTo>
                          <a:pt x="32777" y="42091"/>
                          <a:pt x="24680" y="50378"/>
                          <a:pt x="13917" y="52092"/>
                        </a:cubicBezTo>
                        <a:cubicBezTo>
                          <a:pt x="5059" y="53521"/>
                          <a:pt x="-275" y="48473"/>
                          <a:pt x="11" y="39710"/>
                        </a:cubicBezTo>
                        <a:cubicBezTo>
                          <a:pt x="678" y="25994"/>
                          <a:pt x="11727" y="2181"/>
                          <a:pt x="24204" y="181"/>
                        </a:cubicBezTo>
                        <a:cubicBezTo>
                          <a:pt x="29538" y="-676"/>
                          <a:pt x="33253" y="1515"/>
                          <a:pt x="33253" y="6658"/>
                        </a:cubicBezTo>
                        <a:cubicBezTo>
                          <a:pt x="33253" y="17898"/>
                          <a:pt x="17442" y="27232"/>
                          <a:pt x="5630" y="31995"/>
                        </a:cubicBezTo>
                        <a:cubicBezTo>
                          <a:pt x="4869" y="34852"/>
                          <a:pt x="4583" y="36948"/>
                          <a:pt x="4392" y="39234"/>
                        </a:cubicBezTo>
                        <a:cubicBezTo>
                          <a:pt x="4202" y="45330"/>
                          <a:pt x="7631" y="48473"/>
                          <a:pt x="13917" y="47711"/>
                        </a:cubicBezTo>
                        <a:cubicBezTo>
                          <a:pt x="22585" y="46568"/>
                          <a:pt x="29443" y="39329"/>
                          <a:pt x="35348" y="24660"/>
                        </a:cubicBezTo>
                        <a:cubicBezTo>
                          <a:pt x="35920" y="23517"/>
                          <a:pt x="37158" y="22755"/>
                          <a:pt x="38302" y="23041"/>
                        </a:cubicBezTo>
                        <a:cubicBezTo>
                          <a:pt x="39349" y="23327"/>
                          <a:pt x="39825" y="23994"/>
                          <a:pt x="39825" y="24851"/>
                        </a:cubicBezTo>
                        <a:close/>
                        <a:moveTo>
                          <a:pt x="28777" y="7420"/>
                        </a:moveTo>
                        <a:cubicBezTo>
                          <a:pt x="28777" y="4563"/>
                          <a:pt x="26585" y="4372"/>
                          <a:pt x="24204" y="4753"/>
                        </a:cubicBezTo>
                        <a:cubicBezTo>
                          <a:pt x="16870" y="5896"/>
                          <a:pt x="10774" y="17993"/>
                          <a:pt x="7345" y="26661"/>
                        </a:cubicBezTo>
                        <a:cubicBezTo>
                          <a:pt x="16204" y="22470"/>
                          <a:pt x="28777" y="15231"/>
                          <a:pt x="28777" y="74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0" name="Freeform: Shape 16529">
                    <a:extLst>
                      <a:ext uri="{FF2B5EF4-FFF2-40B4-BE49-F238E27FC236}">
                        <a16:creationId xmlns:a16="http://schemas.microsoft.com/office/drawing/2014/main" id="{23047F71-B895-421C-ACEB-6566A08998FC}"/>
                      </a:ext>
                    </a:extLst>
                  </p:cNvPr>
                  <p:cNvSpPr/>
                  <p:nvPr/>
                </p:nvSpPr>
                <p:spPr>
                  <a:xfrm>
                    <a:off x="9825608" y="5551887"/>
                    <a:ext cx="45148" cy="55913"/>
                  </a:xfrm>
                  <a:custGeom>
                    <a:avLst/>
                    <a:gdLst>
                      <a:gd name="connsiteX0" fmla="*/ 45148 w 45148"/>
                      <a:gd name="connsiteY0" fmla="*/ 29421 h 55913"/>
                      <a:gd name="connsiteX1" fmla="*/ 44958 w 45148"/>
                      <a:gd name="connsiteY1" fmla="*/ 30374 h 55913"/>
                      <a:gd name="connsiteX2" fmla="*/ 25527 w 45148"/>
                      <a:gd name="connsiteY2" fmla="*/ 55805 h 55913"/>
                      <a:gd name="connsiteX3" fmla="*/ 25432 w 45148"/>
                      <a:gd name="connsiteY3" fmla="*/ 55805 h 55913"/>
                      <a:gd name="connsiteX4" fmla="*/ 17907 w 45148"/>
                      <a:gd name="connsiteY4" fmla="*/ 48090 h 55913"/>
                      <a:gd name="connsiteX5" fmla="*/ 18955 w 45148"/>
                      <a:gd name="connsiteY5" fmla="*/ 41041 h 55913"/>
                      <a:gd name="connsiteX6" fmla="*/ 25432 w 45148"/>
                      <a:gd name="connsiteY6" fmla="*/ 20087 h 55913"/>
                      <a:gd name="connsiteX7" fmla="*/ 13907 w 45148"/>
                      <a:gd name="connsiteY7" fmla="*/ 17705 h 55913"/>
                      <a:gd name="connsiteX8" fmla="*/ 4191 w 45148"/>
                      <a:gd name="connsiteY8" fmla="*/ 40565 h 55913"/>
                      <a:gd name="connsiteX9" fmla="*/ 2286 w 45148"/>
                      <a:gd name="connsiteY9" fmla="*/ 42185 h 55913"/>
                      <a:gd name="connsiteX10" fmla="*/ 1238 w 45148"/>
                      <a:gd name="connsiteY10" fmla="*/ 42089 h 55913"/>
                      <a:gd name="connsiteX11" fmla="*/ 0 w 45148"/>
                      <a:gd name="connsiteY11" fmla="*/ 40279 h 55913"/>
                      <a:gd name="connsiteX12" fmla="*/ 191 w 45148"/>
                      <a:gd name="connsiteY12" fmla="*/ 39327 h 55913"/>
                      <a:gd name="connsiteX13" fmla="*/ 8667 w 45148"/>
                      <a:gd name="connsiteY13" fmla="*/ 19515 h 55913"/>
                      <a:gd name="connsiteX14" fmla="*/ 9906 w 45148"/>
                      <a:gd name="connsiteY14" fmla="*/ 16086 h 55913"/>
                      <a:gd name="connsiteX15" fmla="*/ 4477 w 45148"/>
                      <a:gd name="connsiteY15" fmla="*/ 7990 h 55913"/>
                      <a:gd name="connsiteX16" fmla="*/ 10954 w 45148"/>
                      <a:gd name="connsiteY16" fmla="*/ 84 h 55913"/>
                      <a:gd name="connsiteX17" fmla="*/ 17050 w 45148"/>
                      <a:gd name="connsiteY17" fmla="*/ 6085 h 55913"/>
                      <a:gd name="connsiteX18" fmla="*/ 15335 w 45148"/>
                      <a:gd name="connsiteY18" fmla="*/ 13133 h 55913"/>
                      <a:gd name="connsiteX19" fmla="*/ 25051 w 45148"/>
                      <a:gd name="connsiteY19" fmla="*/ 15324 h 55913"/>
                      <a:gd name="connsiteX20" fmla="*/ 29051 w 45148"/>
                      <a:gd name="connsiteY20" fmla="*/ 15991 h 55913"/>
                      <a:gd name="connsiteX21" fmla="*/ 30289 w 45148"/>
                      <a:gd name="connsiteY21" fmla="*/ 18848 h 55913"/>
                      <a:gd name="connsiteX22" fmla="*/ 23241 w 45148"/>
                      <a:gd name="connsiteY22" fmla="*/ 41327 h 55913"/>
                      <a:gd name="connsiteX23" fmla="*/ 22289 w 45148"/>
                      <a:gd name="connsiteY23" fmla="*/ 47328 h 55913"/>
                      <a:gd name="connsiteX24" fmla="*/ 25527 w 45148"/>
                      <a:gd name="connsiteY24" fmla="*/ 51329 h 55913"/>
                      <a:gd name="connsiteX25" fmla="*/ 40862 w 45148"/>
                      <a:gd name="connsiteY25" fmla="*/ 29231 h 55913"/>
                      <a:gd name="connsiteX26" fmla="*/ 42863 w 45148"/>
                      <a:gd name="connsiteY26" fmla="*/ 27516 h 55913"/>
                      <a:gd name="connsiteX27" fmla="*/ 43815 w 45148"/>
                      <a:gd name="connsiteY27" fmla="*/ 27611 h 55913"/>
                      <a:gd name="connsiteX28" fmla="*/ 45148 w 45148"/>
                      <a:gd name="connsiteY28" fmla="*/ 29421 h 55913"/>
                      <a:gd name="connsiteX29" fmla="*/ 10954 w 45148"/>
                      <a:gd name="connsiteY29" fmla="*/ 4561 h 55913"/>
                      <a:gd name="connsiteX30" fmla="*/ 8954 w 45148"/>
                      <a:gd name="connsiteY30" fmla="*/ 6942 h 55913"/>
                      <a:gd name="connsiteX31" fmla="*/ 11525 w 45148"/>
                      <a:gd name="connsiteY31" fmla="*/ 11419 h 55913"/>
                      <a:gd name="connsiteX32" fmla="*/ 12668 w 45148"/>
                      <a:gd name="connsiteY32" fmla="*/ 6752 h 55913"/>
                      <a:gd name="connsiteX33" fmla="*/ 10954 w 45148"/>
                      <a:gd name="connsiteY33" fmla="*/ 4561 h 55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5148" h="55913">
                        <a:moveTo>
                          <a:pt x="45148" y="29421"/>
                        </a:moveTo>
                        <a:cubicBezTo>
                          <a:pt x="45148" y="29707"/>
                          <a:pt x="45053" y="30088"/>
                          <a:pt x="44958" y="30374"/>
                        </a:cubicBezTo>
                        <a:cubicBezTo>
                          <a:pt x="38100" y="47328"/>
                          <a:pt x="32766" y="54662"/>
                          <a:pt x="25527" y="55805"/>
                        </a:cubicBezTo>
                        <a:lnTo>
                          <a:pt x="25432" y="55805"/>
                        </a:lnTo>
                        <a:cubicBezTo>
                          <a:pt x="20479" y="56567"/>
                          <a:pt x="17907" y="53233"/>
                          <a:pt x="17907" y="48090"/>
                        </a:cubicBezTo>
                        <a:cubicBezTo>
                          <a:pt x="17907" y="45995"/>
                          <a:pt x="18288" y="43804"/>
                          <a:pt x="18955" y="41041"/>
                        </a:cubicBezTo>
                        <a:cubicBezTo>
                          <a:pt x="19812" y="37517"/>
                          <a:pt x="24479" y="22658"/>
                          <a:pt x="25432" y="20087"/>
                        </a:cubicBezTo>
                        <a:cubicBezTo>
                          <a:pt x="17336" y="18658"/>
                          <a:pt x="16193" y="18467"/>
                          <a:pt x="13907" y="17705"/>
                        </a:cubicBezTo>
                        <a:cubicBezTo>
                          <a:pt x="13430" y="19039"/>
                          <a:pt x="12668" y="20658"/>
                          <a:pt x="4191" y="40565"/>
                        </a:cubicBezTo>
                        <a:cubicBezTo>
                          <a:pt x="3810" y="41518"/>
                          <a:pt x="3048" y="41994"/>
                          <a:pt x="2286" y="42185"/>
                        </a:cubicBezTo>
                        <a:cubicBezTo>
                          <a:pt x="1905" y="42185"/>
                          <a:pt x="1524" y="42185"/>
                          <a:pt x="1238" y="42089"/>
                        </a:cubicBezTo>
                        <a:cubicBezTo>
                          <a:pt x="476" y="41804"/>
                          <a:pt x="0" y="41137"/>
                          <a:pt x="0" y="40279"/>
                        </a:cubicBezTo>
                        <a:cubicBezTo>
                          <a:pt x="0" y="39994"/>
                          <a:pt x="95" y="39613"/>
                          <a:pt x="191" y="39327"/>
                        </a:cubicBezTo>
                        <a:lnTo>
                          <a:pt x="8667" y="19515"/>
                        </a:lnTo>
                        <a:lnTo>
                          <a:pt x="9906" y="16086"/>
                        </a:lnTo>
                        <a:cubicBezTo>
                          <a:pt x="6668" y="14372"/>
                          <a:pt x="4477" y="11990"/>
                          <a:pt x="4477" y="7990"/>
                        </a:cubicBezTo>
                        <a:cubicBezTo>
                          <a:pt x="4477" y="3608"/>
                          <a:pt x="7525" y="560"/>
                          <a:pt x="10954" y="84"/>
                        </a:cubicBezTo>
                        <a:cubicBezTo>
                          <a:pt x="14764" y="-488"/>
                          <a:pt x="17050" y="1894"/>
                          <a:pt x="17050" y="6085"/>
                        </a:cubicBezTo>
                        <a:cubicBezTo>
                          <a:pt x="17050" y="7799"/>
                          <a:pt x="16669" y="8847"/>
                          <a:pt x="15335" y="13133"/>
                        </a:cubicBezTo>
                        <a:cubicBezTo>
                          <a:pt x="18288" y="14181"/>
                          <a:pt x="21907" y="14752"/>
                          <a:pt x="25051" y="15324"/>
                        </a:cubicBezTo>
                        <a:cubicBezTo>
                          <a:pt x="26480" y="15514"/>
                          <a:pt x="27908" y="15705"/>
                          <a:pt x="29051" y="15991"/>
                        </a:cubicBezTo>
                        <a:cubicBezTo>
                          <a:pt x="30194" y="16181"/>
                          <a:pt x="30766" y="17515"/>
                          <a:pt x="30289" y="18848"/>
                        </a:cubicBezTo>
                        <a:cubicBezTo>
                          <a:pt x="28956" y="22563"/>
                          <a:pt x="23813" y="38565"/>
                          <a:pt x="23241" y="41327"/>
                        </a:cubicBezTo>
                        <a:cubicBezTo>
                          <a:pt x="22574" y="43708"/>
                          <a:pt x="22384" y="45518"/>
                          <a:pt x="22289" y="47328"/>
                        </a:cubicBezTo>
                        <a:cubicBezTo>
                          <a:pt x="22289" y="49995"/>
                          <a:pt x="23146" y="51710"/>
                          <a:pt x="25527" y="51329"/>
                        </a:cubicBezTo>
                        <a:cubicBezTo>
                          <a:pt x="30766" y="50471"/>
                          <a:pt x="34766" y="43899"/>
                          <a:pt x="40862" y="29231"/>
                        </a:cubicBezTo>
                        <a:cubicBezTo>
                          <a:pt x="41243" y="28278"/>
                          <a:pt x="42005" y="27611"/>
                          <a:pt x="42863" y="27516"/>
                        </a:cubicBezTo>
                        <a:cubicBezTo>
                          <a:pt x="43243" y="27421"/>
                          <a:pt x="43529" y="27516"/>
                          <a:pt x="43815" y="27611"/>
                        </a:cubicBezTo>
                        <a:cubicBezTo>
                          <a:pt x="44577" y="27992"/>
                          <a:pt x="45148" y="28659"/>
                          <a:pt x="45148" y="29421"/>
                        </a:cubicBezTo>
                        <a:close/>
                        <a:moveTo>
                          <a:pt x="10954" y="4561"/>
                        </a:moveTo>
                        <a:cubicBezTo>
                          <a:pt x="9525" y="4751"/>
                          <a:pt x="8954" y="5704"/>
                          <a:pt x="8954" y="6942"/>
                        </a:cubicBezTo>
                        <a:cubicBezTo>
                          <a:pt x="8954" y="8656"/>
                          <a:pt x="9906" y="10371"/>
                          <a:pt x="11525" y="11419"/>
                        </a:cubicBezTo>
                        <a:cubicBezTo>
                          <a:pt x="12097" y="9895"/>
                          <a:pt x="12668" y="7799"/>
                          <a:pt x="12668" y="6752"/>
                        </a:cubicBezTo>
                        <a:cubicBezTo>
                          <a:pt x="12573" y="4942"/>
                          <a:pt x="11811" y="4466"/>
                          <a:pt x="10954" y="456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1" name="Freeform: Shape 16530">
                    <a:extLst>
                      <a:ext uri="{FF2B5EF4-FFF2-40B4-BE49-F238E27FC236}">
                        <a16:creationId xmlns:a16="http://schemas.microsoft.com/office/drawing/2014/main" id="{94588ABD-C104-461A-B28F-2C6221C2740E}"/>
                      </a:ext>
                    </a:extLst>
                  </p:cNvPr>
                  <p:cNvSpPr/>
                  <p:nvPr/>
                </p:nvSpPr>
                <p:spPr>
                  <a:xfrm>
                    <a:off x="9864660" y="5545981"/>
                    <a:ext cx="45148" cy="55723"/>
                  </a:xfrm>
                  <a:custGeom>
                    <a:avLst/>
                    <a:gdLst>
                      <a:gd name="connsiteX0" fmla="*/ 45149 w 45148"/>
                      <a:gd name="connsiteY0" fmla="*/ 29230 h 55723"/>
                      <a:gd name="connsiteX1" fmla="*/ 44958 w 45148"/>
                      <a:gd name="connsiteY1" fmla="*/ 30183 h 55723"/>
                      <a:gd name="connsiteX2" fmla="*/ 25528 w 45148"/>
                      <a:gd name="connsiteY2" fmla="*/ 55615 h 55723"/>
                      <a:gd name="connsiteX3" fmla="*/ 25432 w 45148"/>
                      <a:gd name="connsiteY3" fmla="*/ 55615 h 55723"/>
                      <a:gd name="connsiteX4" fmla="*/ 17907 w 45148"/>
                      <a:gd name="connsiteY4" fmla="*/ 47899 h 55723"/>
                      <a:gd name="connsiteX5" fmla="*/ 18955 w 45148"/>
                      <a:gd name="connsiteY5" fmla="*/ 40851 h 55723"/>
                      <a:gd name="connsiteX6" fmla="*/ 25432 w 45148"/>
                      <a:gd name="connsiteY6" fmla="*/ 19991 h 55723"/>
                      <a:gd name="connsiteX7" fmla="*/ 13811 w 45148"/>
                      <a:gd name="connsiteY7" fmla="*/ 17610 h 55723"/>
                      <a:gd name="connsiteX8" fmla="*/ 4191 w 45148"/>
                      <a:gd name="connsiteY8" fmla="*/ 40565 h 55723"/>
                      <a:gd name="connsiteX9" fmla="*/ 2286 w 45148"/>
                      <a:gd name="connsiteY9" fmla="*/ 42089 h 55723"/>
                      <a:gd name="connsiteX10" fmla="*/ 1238 w 45148"/>
                      <a:gd name="connsiteY10" fmla="*/ 42089 h 55723"/>
                      <a:gd name="connsiteX11" fmla="*/ 0 w 45148"/>
                      <a:gd name="connsiteY11" fmla="*/ 40280 h 55723"/>
                      <a:gd name="connsiteX12" fmla="*/ 191 w 45148"/>
                      <a:gd name="connsiteY12" fmla="*/ 39327 h 55723"/>
                      <a:gd name="connsiteX13" fmla="*/ 8668 w 45148"/>
                      <a:gd name="connsiteY13" fmla="*/ 19515 h 55723"/>
                      <a:gd name="connsiteX14" fmla="*/ 9906 w 45148"/>
                      <a:gd name="connsiteY14" fmla="*/ 16086 h 55723"/>
                      <a:gd name="connsiteX15" fmla="*/ 4477 w 45148"/>
                      <a:gd name="connsiteY15" fmla="*/ 7990 h 55723"/>
                      <a:gd name="connsiteX16" fmla="*/ 10954 w 45148"/>
                      <a:gd name="connsiteY16" fmla="*/ 84 h 55723"/>
                      <a:gd name="connsiteX17" fmla="*/ 17145 w 45148"/>
                      <a:gd name="connsiteY17" fmla="*/ 6085 h 55723"/>
                      <a:gd name="connsiteX18" fmla="*/ 15431 w 45148"/>
                      <a:gd name="connsiteY18" fmla="*/ 13133 h 55723"/>
                      <a:gd name="connsiteX19" fmla="*/ 25146 w 45148"/>
                      <a:gd name="connsiteY19" fmla="*/ 15324 h 55723"/>
                      <a:gd name="connsiteX20" fmla="*/ 29146 w 45148"/>
                      <a:gd name="connsiteY20" fmla="*/ 15991 h 55723"/>
                      <a:gd name="connsiteX21" fmla="*/ 30385 w 45148"/>
                      <a:gd name="connsiteY21" fmla="*/ 18848 h 55723"/>
                      <a:gd name="connsiteX22" fmla="*/ 23241 w 45148"/>
                      <a:gd name="connsiteY22" fmla="*/ 41327 h 55723"/>
                      <a:gd name="connsiteX23" fmla="*/ 22289 w 45148"/>
                      <a:gd name="connsiteY23" fmla="*/ 47328 h 55723"/>
                      <a:gd name="connsiteX24" fmla="*/ 25528 w 45148"/>
                      <a:gd name="connsiteY24" fmla="*/ 51328 h 55723"/>
                      <a:gd name="connsiteX25" fmla="*/ 40863 w 45148"/>
                      <a:gd name="connsiteY25" fmla="*/ 29230 h 55723"/>
                      <a:gd name="connsiteX26" fmla="*/ 42863 w 45148"/>
                      <a:gd name="connsiteY26" fmla="*/ 27516 h 55723"/>
                      <a:gd name="connsiteX27" fmla="*/ 43815 w 45148"/>
                      <a:gd name="connsiteY27" fmla="*/ 27611 h 55723"/>
                      <a:gd name="connsiteX28" fmla="*/ 45149 w 45148"/>
                      <a:gd name="connsiteY28" fmla="*/ 29230 h 55723"/>
                      <a:gd name="connsiteX29" fmla="*/ 10954 w 45148"/>
                      <a:gd name="connsiteY29" fmla="*/ 4275 h 55723"/>
                      <a:gd name="connsiteX30" fmla="*/ 8954 w 45148"/>
                      <a:gd name="connsiteY30" fmla="*/ 6656 h 55723"/>
                      <a:gd name="connsiteX31" fmla="*/ 11525 w 45148"/>
                      <a:gd name="connsiteY31" fmla="*/ 11133 h 55723"/>
                      <a:gd name="connsiteX32" fmla="*/ 12668 w 45148"/>
                      <a:gd name="connsiteY32" fmla="*/ 6466 h 55723"/>
                      <a:gd name="connsiteX33" fmla="*/ 10954 w 45148"/>
                      <a:gd name="connsiteY33" fmla="*/ 4275 h 5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5148" h="55723">
                        <a:moveTo>
                          <a:pt x="45149" y="29230"/>
                        </a:moveTo>
                        <a:cubicBezTo>
                          <a:pt x="45149" y="29516"/>
                          <a:pt x="45054" y="29897"/>
                          <a:pt x="44958" y="30183"/>
                        </a:cubicBezTo>
                        <a:cubicBezTo>
                          <a:pt x="38100" y="47138"/>
                          <a:pt x="32766" y="54472"/>
                          <a:pt x="25528" y="55615"/>
                        </a:cubicBezTo>
                        <a:lnTo>
                          <a:pt x="25432" y="55615"/>
                        </a:lnTo>
                        <a:cubicBezTo>
                          <a:pt x="20384" y="56377"/>
                          <a:pt x="17907" y="53043"/>
                          <a:pt x="17907" y="47899"/>
                        </a:cubicBezTo>
                        <a:cubicBezTo>
                          <a:pt x="17907" y="45804"/>
                          <a:pt x="18193" y="43613"/>
                          <a:pt x="18955" y="40851"/>
                        </a:cubicBezTo>
                        <a:cubicBezTo>
                          <a:pt x="19812" y="37327"/>
                          <a:pt x="24479" y="22468"/>
                          <a:pt x="25432" y="19991"/>
                        </a:cubicBezTo>
                        <a:cubicBezTo>
                          <a:pt x="17336" y="18563"/>
                          <a:pt x="16193" y="18372"/>
                          <a:pt x="13811" y="17610"/>
                        </a:cubicBezTo>
                        <a:cubicBezTo>
                          <a:pt x="13431" y="18943"/>
                          <a:pt x="12668" y="20563"/>
                          <a:pt x="4191" y="40565"/>
                        </a:cubicBezTo>
                        <a:cubicBezTo>
                          <a:pt x="3715" y="41422"/>
                          <a:pt x="3048" y="41994"/>
                          <a:pt x="2286" y="42089"/>
                        </a:cubicBezTo>
                        <a:cubicBezTo>
                          <a:pt x="1905" y="42185"/>
                          <a:pt x="1524" y="42089"/>
                          <a:pt x="1238" y="42089"/>
                        </a:cubicBezTo>
                        <a:cubicBezTo>
                          <a:pt x="477" y="41803"/>
                          <a:pt x="0" y="41137"/>
                          <a:pt x="0" y="40280"/>
                        </a:cubicBezTo>
                        <a:cubicBezTo>
                          <a:pt x="0" y="39994"/>
                          <a:pt x="95" y="39613"/>
                          <a:pt x="191" y="39327"/>
                        </a:cubicBezTo>
                        <a:lnTo>
                          <a:pt x="8668" y="19515"/>
                        </a:lnTo>
                        <a:lnTo>
                          <a:pt x="9906" y="16086"/>
                        </a:lnTo>
                        <a:cubicBezTo>
                          <a:pt x="6763" y="14372"/>
                          <a:pt x="4477" y="11990"/>
                          <a:pt x="4477" y="7990"/>
                        </a:cubicBezTo>
                        <a:cubicBezTo>
                          <a:pt x="4477" y="3608"/>
                          <a:pt x="7525" y="560"/>
                          <a:pt x="10954" y="84"/>
                        </a:cubicBezTo>
                        <a:cubicBezTo>
                          <a:pt x="14764" y="-487"/>
                          <a:pt x="17145" y="1894"/>
                          <a:pt x="17145" y="6085"/>
                        </a:cubicBezTo>
                        <a:cubicBezTo>
                          <a:pt x="17145" y="7799"/>
                          <a:pt x="16764" y="8847"/>
                          <a:pt x="15431" y="13133"/>
                        </a:cubicBezTo>
                        <a:cubicBezTo>
                          <a:pt x="18384" y="14181"/>
                          <a:pt x="22003" y="14753"/>
                          <a:pt x="25146" y="15324"/>
                        </a:cubicBezTo>
                        <a:cubicBezTo>
                          <a:pt x="26670" y="15515"/>
                          <a:pt x="28004" y="15705"/>
                          <a:pt x="29146" y="15991"/>
                        </a:cubicBezTo>
                        <a:cubicBezTo>
                          <a:pt x="30290" y="16181"/>
                          <a:pt x="30861" y="17515"/>
                          <a:pt x="30385" y="18848"/>
                        </a:cubicBezTo>
                        <a:cubicBezTo>
                          <a:pt x="29052" y="22563"/>
                          <a:pt x="23908" y="38565"/>
                          <a:pt x="23241" y="41327"/>
                        </a:cubicBezTo>
                        <a:cubicBezTo>
                          <a:pt x="22575" y="43613"/>
                          <a:pt x="22384" y="45518"/>
                          <a:pt x="22289" y="47328"/>
                        </a:cubicBezTo>
                        <a:cubicBezTo>
                          <a:pt x="22289" y="49995"/>
                          <a:pt x="23146" y="51710"/>
                          <a:pt x="25528" y="51328"/>
                        </a:cubicBezTo>
                        <a:cubicBezTo>
                          <a:pt x="30766" y="50471"/>
                          <a:pt x="34766" y="43899"/>
                          <a:pt x="40863" y="29230"/>
                        </a:cubicBezTo>
                        <a:cubicBezTo>
                          <a:pt x="41339" y="28278"/>
                          <a:pt x="42006" y="27707"/>
                          <a:pt x="42863" y="27516"/>
                        </a:cubicBezTo>
                        <a:cubicBezTo>
                          <a:pt x="43244" y="27516"/>
                          <a:pt x="43529" y="27516"/>
                          <a:pt x="43815" y="27611"/>
                        </a:cubicBezTo>
                        <a:cubicBezTo>
                          <a:pt x="44672" y="27707"/>
                          <a:pt x="45149" y="28373"/>
                          <a:pt x="45149" y="29230"/>
                        </a:cubicBezTo>
                        <a:close/>
                        <a:moveTo>
                          <a:pt x="10954" y="4275"/>
                        </a:moveTo>
                        <a:cubicBezTo>
                          <a:pt x="9525" y="4466"/>
                          <a:pt x="8954" y="5418"/>
                          <a:pt x="8954" y="6656"/>
                        </a:cubicBezTo>
                        <a:cubicBezTo>
                          <a:pt x="8954" y="8371"/>
                          <a:pt x="9906" y="10180"/>
                          <a:pt x="11525" y="11133"/>
                        </a:cubicBezTo>
                        <a:cubicBezTo>
                          <a:pt x="12002" y="9514"/>
                          <a:pt x="12668" y="7514"/>
                          <a:pt x="12668" y="6466"/>
                        </a:cubicBezTo>
                        <a:cubicBezTo>
                          <a:pt x="12668" y="4656"/>
                          <a:pt x="11811" y="4180"/>
                          <a:pt x="10954" y="42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2" name="Freeform: Shape 16531">
                    <a:extLst>
                      <a:ext uri="{FF2B5EF4-FFF2-40B4-BE49-F238E27FC236}">
                        <a16:creationId xmlns:a16="http://schemas.microsoft.com/office/drawing/2014/main" id="{3B58D760-129F-45DE-B0A1-F9DE452A8926}"/>
                      </a:ext>
                    </a:extLst>
                  </p:cNvPr>
                  <p:cNvSpPr/>
                  <p:nvPr/>
                </p:nvSpPr>
                <p:spPr>
                  <a:xfrm>
                    <a:off x="9892664" y="5542998"/>
                    <a:ext cx="61055" cy="86624"/>
                  </a:xfrm>
                  <a:custGeom>
                    <a:avLst/>
                    <a:gdLst>
                      <a:gd name="connsiteX0" fmla="*/ 61056 w 61055"/>
                      <a:gd name="connsiteY0" fmla="*/ 25356 h 86624"/>
                      <a:gd name="connsiteX1" fmla="*/ 60865 w 61055"/>
                      <a:gd name="connsiteY1" fmla="*/ 26308 h 86624"/>
                      <a:gd name="connsiteX2" fmla="*/ 29909 w 61055"/>
                      <a:gd name="connsiteY2" fmla="*/ 61170 h 86624"/>
                      <a:gd name="connsiteX3" fmla="*/ 10573 w 61055"/>
                      <a:gd name="connsiteY3" fmla="*/ 86411 h 86624"/>
                      <a:gd name="connsiteX4" fmla="*/ 0 w 61055"/>
                      <a:gd name="connsiteY4" fmla="*/ 77743 h 86624"/>
                      <a:gd name="connsiteX5" fmla="*/ 18002 w 61055"/>
                      <a:gd name="connsiteY5" fmla="*/ 60979 h 86624"/>
                      <a:gd name="connsiteX6" fmla="*/ 26384 w 61055"/>
                      <a:gd name="connsiteY6" fmla="*/ 57931 h 86624"/>
                      <a:gd name="connsiteX7" fmla="*/ 29052 w 61055"/>
                      <a:gd name="connsiteY7" fmla="*/ 49835 h 86624"/>
                      <a:gd name="connsiteX8" fmla="*/ 20955 w 61055"/>
                      <a:gd name="connsiteY8" fmla="*/ 54788 h 86624"/>
                      <a:gd name="connsiteX9" fmla="*/ 9335 w 61055"/>
                      <a:gd name="connsiteY9" fmla="*/ 45263 h 86624"/>
                      <a:gd name="connsiteX10" fmla="*/ 16193 w 61055"/>
                      <a:gd name="connsiteY10" fmla="*/ 22594 h 86624"/>
                      <a:gd name="connsiteX11" fmla="*/ 22098 w 61055"/>
                      <a:gd name="connsiteY11" fmla="*/ 5449 h 86624"/>
                      <a:gd name="connsiteX12" fmla="*/ 24099 w 61055"/>
                      <a:gd name="connsiteY12" fmla="*/ 3734 h 86624"/>
                      <a:gd name="connsiteX13" fmla="*/ 26194 w 61055"/>
                      <a:gd name="connsiteY13" fmla="*/ 6401 h 86624"/>
                      <a:gd name="connsiteX14" fmla="*/ 20384 w 61055"/>
                      <a:gd name="connsiteY14" fmla="*/ 23451 h 86624"/>
                      <a:gd name="connsiteX15" fmla="*/ 13907 w 61055"/>
                      <a:gd name="connsiteY15" fmla="*/ 44406 h 86624"/>
                      <a:gd name="connsiteX16" fmla="*/ 20955 w 61055"/>
                      <a:gd name="connsiteY16" fmla="*/ 50216 h 86624"/>
                      <a:gd name="connsiteX17" fmla="*/ 37624 w 61055"/>
                      <a:gd name="connsiteY17" fmla="*/ 24118 h 86624"/>
                      <a:gd name="connsiteX18" fmla="*/ 45530 w 61055"/>
                      <a:gd name="connsiteY18" fmla="*/ 1829 h 86624"/>
                      <a:gd name="connsiteX19" fmla="*/ 47530 w 61055"/>
                      <a:gd name="connsiteY19" fmla="*/ 19 h 86624"/>
                      <a:gd name="connsiteX20" fmla="*/ 49721 w 61055"/>
                      <a:gd name="connsiteY20" fmla="*/ 2782 h 86624"/>
                      <a:gd name="connsiteX21" fmla="*/ 41720 w 61055"/>
                      <a:gd name="connsiteY21" fmla="*/ 24975 h 86624"/>
                      <a:gd name="connsiteX22" fmla="*/ 33243 w 61055"/>
                      <a:gd name="connsiteY22" fmla="*/ 50597 h 86624"/>
                      <a:gd name="connsiteX23" fmla="*/ 31623 w 61055"/>
                      <a:gd name="connsiteY23" fmla="*/ 55550 h 86624"/>
                      <a:gd name="connsiteX24" fmla="*/ 56579 w 61055"/>
                      <a:gd name="connsiteY24" fmla="*/ 25070 h 86624"/>
                      <a:gd name="connsiteX25" fmla="*/ 58579 w 61055"/>
                      <a:gd name="connsiteY25" fmla="*/ 23356 h 86624"/>
                      <a:gd name="connsiteX26" fmla="*/ 59531 w 61055"/>
                      <a:gd name="connsiteY26" fmla="*/ 23451 h 86624"/>
                      <a:gd name="connsiteX27" fmla="*/ 61056 w 61055"/>
                      <a:gd name="connsiteY27" fmla="*/ 25356 h 86624"/>
                      <a:gd name="connsiteX28" fmla="*/ 24670 w 61055"/>
                      <a:gd name="connsiteY28" fmla="*/ 63361 h 86624"/>
                      <a:gd name="connsiteX29" fmla="*/ 18860 w 61055"/>
                      <a:gd name="connsiteY29" fmla="*/ 65456 h 86624"/>
                      <a:gd name="connsiteX30" fmla="*/ 4477 w 61055"/>
                      <a:gd name="connsiteY30" fmla="*/ 77077 h 86624"/>
                      <a:gd name="connsiteX31" fmla="*/ 10573 w 61055"/>
                      <a:gd name="connsiteY31" fmla="*/ 82030 h 86624"/>
                      <a:gd name="connsiteX32" fmla="*/ 24670 w 61055"/>
                      <a:gd name="connsiteY32" fmla="*/ 63361 h 86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61055" h="86624">
                        <a:moveTo>
                          <a:pt x="61056" y="25356"/>
                        </a:moveTo>
                        <a:cubicBezTo>
                          <a:pt x="61056" y="25642"/>
                          <a:pt x="60960" y="26023"/>
                          <a:pt x="60865" y="26308"/>
                        </a:cubicBezTo>
                        <a:cubicBezTo>
                          <a:pt x="54293" y="42882"/>
                          <a:pt x="45434" y="54121"/>
                          <a:pt x="29909" y="61170"/>
                        </a:cubicBezTo>
                        <a:cubicBezTo>
                          <a:pt x="24765" y="76505"/>
                          <a:pt x="18193" y="85078"/>
                          <a:pt x="10573" y="86411"/>
                        </a:cubicBezTo>
                        <a:cubicBezTo>
                          <a:pt x="4191" y="87554"/>
                          <a:pt x="0" y="84030"/>
                          <a:pt x="0" y="77743"/>
                        </a:cubicBezTo>
                        <a:cubicBezTo>
                          <a:pt x="0" y="70981"/>
                          <a:pt x="5239" y="65361"/>
                          <a:pt x="18002" y="60979"/>
                        </a:cubicBezTo>
                        <a:cubicBezTo>
                          <a:pt x="20670" y="60122"/>
                          <a:pt x="23527" y="59170"/>
                          <a:pt x="26384" y="57931"/>
                        </a:cubicBezTo>
                        <a:lnTo>
                          <a:pt x="29052" y="49835"/>
                        </a:lnTo>
                        <a:cubicBezTo>
                          <a:pt x="26575" y="52597"/>
                          <a:pt x="23908" y="54217"/>
                          <a:pt x="20955" y="54788"/>
                        </a:cubicBezTo>
                        <a:cubicBezTo>
                          <a:pt x="11906" y="56217"/>
                          <a:pt x="9335" y="50597"/>
                          <a:pt x="9335" y="45263"/>
                        </a:cubicBezTo>
                        <a:cubicBezTo>
                          <a:pt x="9525" y="40310"/>
                          <a:pt x="12002" y="34119"/>
                          <a:pt x="16193" y="22594"/>
                        </a:cubicBezTo>
                        <a:lnTo>
                          <a:pt x="22098" y="5449"/>
                        </a:lnTo>
                        <a:cubicBezTo>
                          <a:pt x="22384" y="4591"/>
                          <a:pt x="23241" y="3925"/>
                          <a:pt x="24099" y="3734"/>
                        </a:cubicBezTo>
                        <a:cubicBezTo>
                          <a:pt x="25908" y="3448"/>
                          <a:pt x="26765" y="4877"/>
                          <a:pt x="26194" y="6401"/>
                        </a:cubicBezTo>
                        <a:lnTo>
                          <a:pt x="20384" y="23451"/>
                        </a:lnTo>
                        <a:cubicBezTo>
                          <a:pt x="15716" y="37072"/>
                          <a:pt x="13907" y="40596"/>
                          <a:pt x="13907" y="44406"/>
                        </a:cubicBezTo>
                        <a:cubicBezTo>
                          <a:pt x="13907" y="47549"/>
                          <a:pt x="14859" y="51169"/>
                          <a:pt x="20955" y="50216"/>
                        </a:cubicBezTo>
                        <a:cubicBezTo>
                          <a:pt x="26575" y="49359"/>
                          <a:pt x="33433" y="36976"/>
                          <a:pt x="37624" y="24118"/>
                        </a:cubicBezTo>
                        <a:cubicBezTo>
                          <a:pt x="39053" y="19736"/>
                          <a:pt x="38386" y="21736"/>
                          <a:pt x="45530" y="1829"/>
                        </a:cubicBezTo>
                        <a:cubicBezTo>
                          <a:pt x="45815" y="877"/>
                          <a:pt x="46673" y="115"/>
                          <a:pt x="47530" y="19"/>
                        </a:cubicBezTo>
                        <a:cubicBezTo>
                          <a:pt x="48768" y="-171"/>
                          <a:pt x="50292" y="1067"/>
                          <a:pt x="49721" y="2782"/>
                        </a:cubicBezTo>
                        <a:cubicBezTo>
                          <a:pt x="48006" y="7449"/>
                          <a:pt x="45149" y="15164"/>
                          <a:pt x="41720" y="24975"/>
                        </a:cubicBezTo>
                        <a:lnTo>
                          <a:pt x="33243" y="50597"/>
                        </a:lnTo>
                        <a:lnTo>
                          <a:pt x="31623" y="55550"/>
                        </a:lnTo>
                        <a:cubicBezTo>
                          <a:pt x="43815" y="49454"/>
                          <a:pt x="51245" y="38500"/>
                          <a:pt x="56579" y="25070"/>
                        </a:cubicBezTo>
                        <a:cubicBezTo>
                          <a:pt x="56960" y="24118"/>
                          <a:pt x="57721" y="23451"/>
                          <a:pt x="58579" y="23356"/>
                        </a:cubicBezTo>
                        <a:cubicBezTo>
                          <a:pt x="58865" y="23260"/>
                          <a:pt x="59246" y="23356"/>
                          <a:pt x="59531" y="23451"/>
                        </a:cubicBezTo>
                        <a:cubicBezTo>
                          <a:pt x="60484" y="23832"/>
                          <a:pt x="61056" y="24499"/>
                          <a:pt x="61056" y="25356"/>
                        </a:cubicBezTo>
                        <a:close/>
                        <a:moveTo>
                          <a:pt x="24670" y="63361"/>
                        </a:moveTo>
                        <a:cubicBezTo>
                          <a:pt x="22670" y="64123"/>
                          <a:pt x="20765" y="64789"/>
                          <a:pt x="18860" y="65456"/>
                        </a:cubicBezTo>
                        <a:cubicBezTo>
                          <a:pt x="9144" y="68695"/>
                          <a:pt x="4953" y="72124"/>
                          <a:pt x="4477" y="77077"/>
                        </a:cubicBezTo>
                        <a:cubicBezTo>
                          <a:pt x="4477" y="80791"/>
                          <a:pt x="6954" y="82696"/>
                          <a:pt x="10573" y="82030"/>
                        </a:cubicBezTo>
                        <a:cubicBezTo>
                          <a:pt x="16193" y="80982"/>
                          <a:pt x="21146" y="74600"/>
                          <a:pt x="24670" y="6336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373" name="Graphic 1">
                  <a:extLst>
                    <a:ext uri="{FF2B5EF4-FFF2-40B4-BE49-F238E27FC236}">
                      <a16:creationId xmlns:a16="http://schemas.microsoft.com/office/drawing/2014/main" id="{4EA2D8B2-A1C5-49B1-AD31-ED157E25552D}"/>
                    </a:ext>
                  </a:extLst>
                </p:cNvPr>
                <p:cNvGrpSpPr/>
                <p:nvPr/>
              </p:nvGrpSpPr>
              <p:grpSpPr>
                <a:xfrm>
                  <a:off x="9733691" y="5596659"/>
                  <a:ext cx="446818" cy="141702"/>
                  <a:chOff x="9733691" y="5596659"/>
                  <a:chExt cx="446818" cy="141702"/>
                </a:xfrm>
                <a:solidFill>
                  <a:srgbClr val="FFFFFF"/>
                </a:solidFill>
              </p:grpSpPr>
              <p:sp>
                <p:nvSpPr>
                  <p:cNvPr id="16519" name="Freeform: Shape 16518">
                    <a:extLst>
                      <a:ext uri="{FF2B5EF4-FFF2-40B4-BE49-F238E27FC236}">
                        <a16:creationId xmlns:a16="http://schemas.microsoft.com/office/drawing/2014/main" id="{16991BA4-1D6B-446D-A205-8970D3737F7C}"/>
                      </a:ext>
                    </a:extLst>
                  </p:cNvPr>
                  <p:cNvSpPr/>
                  <p:nvPr/>
                </p:nvSpPr>
                <p:spPr>
                  <a:xfrm>
                    <a:off x="9733691" y="5631124"/>
                    <a:ext cx="83308" cy="107237"/>
                  </a:xfrm>
                  <a:custGeom>
                    <a:avLst/>
                    <a:gdLst>
                      <a:gd name="connsiteX0" fmla="*/ 83154 w 83308"/>
                      <a:gd name="connsiteY0" fmla="*/ 64484 h 107237"/>
                      <a:gd name="connsiteX1" fmla="*/ 41529 w 83308"/>
                      <a:gd name="connsiteY1" fmla="*/ 106775 h 107237"/>
                      <a:gd name="connsiteX2" fmla="*/ 16193 w 83308"/>
                      <a:gd name="connsiteY2" fmla="*/ 84582 h 107237"/>
                      <a:gd name="connsiteX3" fmla="*/ 21527 w 83308"/>
                      <a:gd name="connsiteY3" fmla="*/ 57436 h 107237"/>
                      <a:gd name="connsiteX4" fmla="*/ 0 w 83308"/>
                      <a:gd name="connsiteY4" fmla="*/ 35814 h 107237"/>
                      <a:gd name="connsiteX5" fmla="*/ 9240 w 83308"/>
                      <a:gd name="connsiteY5" fmla="*/ 9430 h 107237"/>
                      <a:gd name="connsiteX6" fmla="*/ 11240 w 83308"/>
                      <a:gd name="connsiteY6" fmla="*/ 8191 h 107237"/>
                      <a:gd name="connsiteX7" fmla="*/ 13907 w 83308"/>
                      <a:gd name="connsiteY7" fmla="*/ 10477 h 107237"/>
                      <a:gd name="connsiteX8" fmla="*/ 13240 w 83308"/>
                      <a:gd name="connsiteY8" fmla="*/ 12382 h 107237"/>
                      <a:gd name="connsiteX9" fmla="*/ 5334 w 83308"/>
                      <a:gd name="connsiteY9" fmla="*/ 34766 h 107237"/>
                      <a:gd name="connsiteX10" fmla="*/ 23432 w 83308"/>
                      <a:gd name="connsiteY10" fmla="*/ 52006 h 107237"/>
                      <a:gd name="connsiteX11" fmla="*/ 63532 w 83308"/>
                      <a:gd name="connsiteY11" fmla="*/ 190 h 107237"/>
                      <a:gd name="connsiteX12" fmla="*/ 79439 w 83308"/>
                      <a:gd name="connsiteY12" fmla="*/ 15621 h 107237"/>
                      <a:gd name="connsiteX13" fmla="*/ 32576 w 83308"/>
                      <a:gd name="connsiteY13" fmla="*/ 56959 h 107237"/>
                      <a:gd name="connsiteX14" fmla="*/ 26956 w 83308"/>
                      <a:gd name="connsiteY14" fmla="*/ 57436 h 107237"/>
                      <a:gd name="connsiteX15" fmla="*/ 21622 w 83308"/>
                      <a:gd name="connsiteY15" fmla="*/ 83629 h 107237"/>
                      <a:gd name="connsiteX16" fmla="*/ 41625 w 83308"/>
                      <a:gd name="connsiteY16" fmla="*/ 101346 h 107237"/>
                      <a:gd name="connsiteX17" fmla="*/ 78296 w 83308"/>
                      <a:gd name="connsiteY17" fmla="*/ 63150 h 107237"/>
                      <a:gd name="connsiteX18" fmla="*/ 81725 w 83308"/>
                      <a:gd name="connsiteY18" fmla="*/ 61055 h 107237"/>
                      <a:gd name="connsiteX19" fmla="*/ 83154 w 83308"/>
                      <a:gd name="connsiteY19" fmla="*/ 64484 h 107237"/>
                      <a:gd name="connsiteX20" fmla="*/ 32100 w 83308"/>
                      <a:gd name="connsiteY20" fmla="*/ 51625 h 107237"/>
                      <a:gd name="connsiteX21" fmla="*/ 74009 w 83308"/>
                      <a:gd name="connsiteY21" fmla="*/ 16478 h 107237"/>
                      <a:gd name="connsiteX22" fmla="*/ 63532 w 83308"/>
                      <a:gd name="connsiteY22" fmla="*/ 5619 h 107237"/>
                      <a:gd name="connsiteX23" fmla="*/ 28861 w 83308"/>
                      <a:gd name="connsiteY23" fmla="*/ 52102 h 107237"/>
                      <a:gd name="connsiteX24" fmla="*/ 32100 w 83308"/>
                      <a:gd name="connsiteY24" fmla="*/ 51625 h 107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83308" h="107237">
                        <a:moveTo>
                          <a:pt x="83154" y="64484"/>
                        </a:moveTo>
                        <a:cubicBezTo>
                          <a:pt x="73914" y="88201"/>
                          <a:pt x="61532" y="103632"/>
                          <a:pt x="41529" y="106775"/>
                        </a:cubicBezTo>
                        <a:cubicBezTo>
                          <a:pt x="24861" y="109442"/>
                          <a:pt x="16193" y="100393"/>
                          <a:pt x="16193" y="84582"/>
                        </a:cubicBezTo>
                        <a:cubicBezTo>
                          <a:pt x="16193" y="76771"/>
                          <a:pt x="18479" y="67532"/>
                          <a:pt x="21527" y="57436"/>
                        </a:cubicBezTo>
                        <a:cubicBezTo>
                          <a:pt x="8477" y="56388"/>
                          <a:pt x="0" y="48863"/>
                          <a:pt x="0" y="35814"/>
                        </a:cubicBezTo>
                        <a:cubicBezTo>
                          <a:pt x="0" y="27146"/>
                          <a:pt x="3620" y="17240"/>
                          <a:pt x="9240" y="9430"/>
                        </a:cubicBezTo>
                        <a:cubicBezTo>
                          <a:pt x="9716" y="8667"/>
                          <a:pt x="10478" y="8382"/>
                          <a:pt x="11240" y="8191"/>
                        </a:cubicBezTo>
                        <a:cubicBezTo>
                          <a:pt x="12668" y="8001"/>
                          <a:pt x="13907" y="8763"/>
                          <a:pt x="13907" y="10477"/>
                        </a:cubicBezTo>
                        <a:cubicBezTo>
                          <a:pt x="13907" y="11144"/>
                          <a:pt x="13811" y="11811"/>
                          <a:pt x="13240" y="12382"/>
                        </a:cubicBezTo>
                        <a:cubicBezTo>
                          <a:pt x="8668" y="18288"/>
                          <a:pt x="5334" y="27717"/>
                          <a:pt x="5334" y="34766"/>
                        </a:cubicBezTo>
                        <a:cubicBezTo>
                          <a:pt x="5334" y="46196"/>
                          <a:pt x="12764" y="51435"/>
                          <a:pt x="23432" y="52006"/>
                        </a:cubicBezTo>
                        <a:cubicBezTo>
                          <a:pt x="30575" y="30385"/>
                          <a:pt x="45339" y="2667"/>
                          <a:pt x="63532" y="190"/>
                        </a:cubicBezTo>
                        <a:cubicBezTo>
                          <a:pt x="74009" y="-1238"/>
                          <a:pt x="79439" y="5524"/>
                          <a:pt x="79439" y="15621"/>
                        </a:cubicBezTo>
                        <a:cubicBezTo>
                          <a:pt x="79439" y="37147"/>
                          <a:pt x="54293" y="53530"/>
                          <a:pt x="32576" y="56959"/>
                        </a:cubicBezTo>
                        <a:cubicBezTo>
                          <a:pt x="30671" y="57245"/>
                          <a:pt x="29146" y="57340"/>
                          <a:pt x="26956" y="57436"/>
                        </a:cubicBezTo>
                        <a:cubicBezTo>
                          <a:pt x="24003" y="67437"/>
                          <a:pt x="21622" y="76200"/>
                          <a:pt x="21622" y="83629"/>
                        </a:cubicBezTo>
                        <a:cubicBezTo>
                          <a:pt x="21622" y="97345"/>
                          <a:pt x="29052" y="103346"/>
                          <a:pt x="41625" y="101346"/>
                        </a:cubicBezTo>
                        <a:cubicBezTo>
                          <a:pt x="59341" y="98584"/>
                          <a:pt x="69914" y="84867"/>
                          <a:pt x="78296" y="63150"/>
                        </a:cubicBezTo>
                        <a:cubicBezTo>
                          <a:pt x="78772" y="61627"/>
                          <a:pt x="80486" y="60769"/>
                          <a:pt x="81725" y="61055"/>
                        </a:cubicBezTo>
                        <a:cubicBezTo>
                          <a:pt x="82963" y="61627"/>
                          <a:pt x="83630" y="63055"/>
                          <a:pt x="83154" y="64484"/>
                        </a:cubicBezTo>
                        <a:close/>
                        <a:moveTo>
                          <a:pt x="32100" y="51625"/>
                        </a:moveTo>
                        <a:cubicBezTo>
                          <a:pt x="51054" y="48577"/>
                          <a:pt x="74009" y="34671"/>
                          <a:pt x="74009" y="16478"/>
                        </a:cubicBezTo>
                        <a:cubicBezTo>
                          <a:pt x="74009" y="9144"/>
                          <a:pt x="70485" y="4477"/>
                          <a:pt x="63532" y="5619"/>
                        </a:cubicBezTo>
                        <a:cubicBezTo>
                          <a:pt x="48387" y="8001"/>
                          <a:pt x="34862" y="34194"/>
                          <a:pt x="28861" y="52102"/>
                        </a:cubicBezTo>
                        <a:cubicBezTo>
                          <a:pt x="29813" y="52006"/>
                          <a:pt x="30956" y="51911"/>
                          <a:pt x="32100" y="516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20" name="Freeform: Shape 16519">
                    <a:extLst>
                      <a:ext uri="{FF2B5EF4-FFF2-40B4-BE49-F238E27FC236}">
                        <a16:creationId xmlns:a16="http://schemas.microsoft.com/office/drawing/2014/main" id="{CF85FEC6-AF08-4C7F-8604-125154F43F17}"/>
                      </a:ext>
                    </a:extLst>
                  </p:cNvPr>
                  <p:cNvSpPr/>
                  <p:nvPr/>
                </p:nvSpPr>
                <p:spPr>
                  <a:xfrm>
                    <a:off x="9802652" y="5638045"/>
                    <a:ext cx="65532" cy="86430"/>
                  </a:xfrm>
                  <a:custGeom>
                    <a:avLst/>
                    <a:gdLst>
                      <a:gd name="connsiteX0" fmla="*/ 65533 w 65532"/>
                      <a:gd name="connsiteY0" fmla="*/ 48609 h 86430"/>
                      <a:gd name="connsiteX1" fmla="*/ 65247 w 65532"/>
                      <a:gd name="connsiteY1" fmla="*/ 49657 h 86430"/>
                      <a:gd name="connsiteX2" fmla="*/ 41815 w 65532"/>
                      <a:gd name="connsiteY2" fmla="*/ 80232 h 86430"/>
                      <a:gd name="connsiteX3" fmla="*/ 32576 w 65532"/>
                      <a:gd name="connsiteY3" fmla="*/ 70897 h 86430"/>
                      <a:gd name="connsiteX4" fmla="*/ 42577 w 65532"/>
                      <a:gd name="connsiteY4" fmla="*/ 31273 h 86430"/>
                      <a:gd name="connsiteX5" fmla="*/ 35910 w 65532"/>
                      <a:gd name="connsiteY5" fmla="*/ 25654 h 86430"/>
                      <a:gd name="connsiteX6" fmla="*/ 25813 w 65532"/>
                      <a:gd name="connsiteY6" fmla="*/ 34321 h 86430"/>
                      <a:gd name="connsiteX7" fmla="*/ 5239 w 65532"/>
                      <a:gd name="connsiteY7" fmla="*/ 84042 h 86430"/>
                      <a:gd name="connsiteX8" fmla="*/ 1810 w 65532"/>
                      <a:gd name="connsiteY8" fmla="*/ 86423 h 86430"/>
                      <a:gd name="connsiteX9" fmla="*/ 191 w 65532"/>
                      <a:gd name="connsiteY9" fmla="*/ 83185 h 86430"/>
                      <a:gd name="connsiteX10" fmla="*/ 27623 w 65532"/>
                      <a:gd name="connsiteY10" fmla="*/ 2127 h 86430"/>
                      <a:gd name="connsiteX11" fmla="*/ 30195 w 65532"/>
                      <a:gd name="connsiteY11" fmla="*/ 31 h 86430"/>
                      <a:gd name="connsiteX12" fmla="*/ 32767 w 65532"/>
                      <a:gd name="connsiteY12" fmla="*/ 3175 h 86430"/>
                      <a:gd name="connsiteX13" fmla="*/ 24479 w 65532"/>
                      <a:gd name="connsiteY13" fmla="*/ 28035 h 86430"/>
                      <a:gd name="connsiteX14" fmla="*/ 36100 w 65532"/>
                      <a:gd name="connsiteY14" fmla="*/ 20129 h 86430"/>
                      <a:gd name="connsiteX15" fmla="*/ 48102 w 65532"/>
                      <a:gd name="connsiteY15" fmla="*/ 30321 h 86430"/>
                      <a:gd name="connsiteX16" fmla="*/ 38101 w 65532"/>
                      <a:gd name="connsiteY16" fmla="*/ 69945 h 86430"/>
                      <a:gd name="connsiteX17" fmla="*/ 42006 w 65532"/>
                      <a:gd name="connsiteY17" fmla="*/ 74707 h 86430"/>
                      <a:gd name="connsiteX18" fmla="*/ 60484 w 65532"/>
                      <a:gd name="connsiteY18" fmla="*/ 48133 h 86430"/>
                      <a:gd name="connsiteX19" fmla="*/ 62961 w 65532"/>
                      <a:gd name="connsiteY19" fmla="*/ 46132 h 86430"/>
                      <a:gd name="connsiteX20" fmla="*/ 64104 w 65532"/>
                      <a:gd name="connsiteY20" fmla="*/ 46228 h 86430"/>
                      <a:gd name="connsiteX21" fmla="*/ 65533 w 65532"/>
                      <a:gd name="connsiteY21" fmla="*/ 48609 h 8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65532" h="86430">
                        <a:moveTo>
                          <a:pt x="65533" y="48609"/>
                        </a:moveTo>
                        <a:cubicBezTo>
                          <a:pt x="65533" y="48895"/>
                          <a:pt x="65342" y="49276"/>
                          <a:pt x="65247" y="49657"/>
                        </a:cubicBezTo>
                        <a:cubicBezTo>
                          <a:pt x="56579" y="70421"/>
                          <a:pt x="50483" y="78898"/>
                          <a:pt x="41815" y="80232"/>
                        </a:cubicBezTo>
                        <a:cubicBezTo>
                          <a:pt x="35529" y="81184"/>
                          <a:pt x="32576" y="77184"/>
                          <a:pt x="32576" y="70897"/>
                        </a:cubicBezTo>
                        <a:cubicBezTo>
                          <a:pt x="32576" y="59086"/>
                          <a:pt x="42577" y="41084"/>
                          <a:pt x="42577" y="31273"/>
                        </a:cubicBezTo>
                        <a:cubicBezTo>
                          <a:pt x="42577" y="27559"/>
                          <a:pt x="40958" y="24892"/>
                          <a:pt x="35910" y="25654"/>
                        </a:cubicBezTo>
                        <a:cubicBezTo>
                          <a:pt x="32671" y="26130"/>
                          <a:pt x="29147" y="29654"/>
                          <a:pt x="25813" y="34321"/>
                        </a:cubicBezTo>
                        <a:cubicBezTo>
                          <a:pt x="17717" y="45847"/>
                          <a:pt x="16574" y="50990"/>
                          <a:pt x="5239" y="84042"/>
                        </a:cubicBezTo>
                        <a:cubicBezTo>
                          <a:pt x="4763" y="85661"/>
                          <a:pt x="3144" y="86518"/>
                          <a:pt x="1810" y="86423"/>
                        </a:cubicBezTo>
                        <a:cubicBezTo>
                          <a:pt x="381" y="86137"/>
                          <a:pt x="-381" y="84709"/>
                          <a:pt x="191" y="83185"/>
                        </a:cubicBezTo>
                        <a:cubicBezTo>
                          <a:pt x="12288" y="47466"/>
                          <a:pt x="23336" y="15176"/>
                          <a:pt x="27623" y="2127"/>
                        </a:cubicBezTo>
                        <a:cubicBezTo>
                          <a:pt x="28004" y="1079"/>
                          <a:pt x="29052" y="222"/>
                          <a:pt x="30195" y="31"/>
                        </a:cubicBezTo>
                        <a:cubicBezTo>
                          <a:pt x="32100" y="-254"/>
                          <a:pt x="33433" y="1460"/>
                          <a:pt x="32767" y="3175"/>
                        </a:cubicBezTo>
                        <a:cubicBezTo>
                          <a:pt x="31623" y="6699"/>
                          <a:pt x="28766" y="15176"/>
                          <a:pt x="24479" y="28035"/>
                        </a:cubicBezTo>
                        <a:cubicBezTo>
                          <a:pt x="28194" y="23749"/>
                          <a:pt x="32005" y="20796"/>
                          <a:pt x="36100" y="20129"/>
                        </a:cubicBezTo>
                        <a:cubicBezTo>
                          <a:pt x="45244" y="18700"/>
                          <a:pt x="48102" y="23463"/>
                          <a:pt x="48102" y="30321"/>
                        </a:cubicBezTo>
                        <a:cubicBezTo>
                          <a:pt x="48102" y="40036"/>
                          <a:pt x="38101" y="60706"/>
                          <a:pt x="38101" y="69945"/>
                        </a:cubicBezTo>
                        <a:cubicBezTo>
                          <a:pt x="38101" y="73660"/>
                          <a:pt x="39244" y="75184"/>
                          <a:pt x="42006" y="74707"/>
                        </a:cubicBezTo>
                        <a:cubicBezTo>
                          <a:pt x="48102" y="73755"/>
                          <a:pt x="53150" y="65754"/>
                          <a:pt x="60484" y="48133"/>
                        </a:cubicBezTo>
                        <a:cubicBezTo>
                          <a:pt x="60960" y="46990"/>
                          <a:pt x="61913" y="46228"/>
                          <a:pt x="62961" y="46132"/>
                        </a:cubicBezTo>
                        <a:cubicBezTo>
                          <a:pt x="63342" y="46037"/>
                          <a:pt x="63723" y="46132"/>
                          <a:pt x="64104" y="46228"/>
                        </a:cubicBezTo>
                        <a:cubicBezTo>
                          <a:pt x="64866" y="46609"/>
                          <a:pt x="65533" y="47371"/>
                          <a:pt x="65533" y="4860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21" name="Freeform: Shape 16520">
                    <a:extLst>
                      <a:ext uri="{FF2B5EF4-FFF2-40B4-BE49-F238E27FC236}">
                        <a16:creationId xmlns:a16="http://schemas.microsoft.com/office/drawing/2014/main" id="{59DD9E65-EED5-47C3-8EAB-515A6BDAF5B6}"/>
                      </a:ext>
                    </a:extLst>
                  </p:cNvPr>
                  <p:cNvSpPr/>
                  <p:nvPr/>
                </p:nvSpPr>
                <p:spPr>
                  <a:xfrm>
                    <a:off x="9860851" y="5643575"/>
                    <a:ext cx="54482" cy="67413"/>
                  </a:xfrm>
                  <a:custGeom>
                    <a:avLst/>
                    <a:gdLst>
                      <a:gd name="connsiteX0" fmla="*/ 54483 w 54482"/>
                      <a:gd name="connsiteY0" fmla="*/ 35460 h 67413"/>
                      <a:gd name="connsiteX1" fmla="*/ 54197 w 54482"/>
                      <a:gd name="connsiteY1" fmla="*/ 36698 h 67413"/>
                      <a:gd name="connsiteX2" fmla="*/ 30766 w 54482"/>
                      <a:gd name="connsiteY2" fmla="*/ 67273 h 67413"/>
                      <a:gd name="connsiteX3" fmla="*/ 30575 w 54482"/>
                      <a:gd name="connsiteY3" fmla="*/ 67273 h 67413"/>
                      <a:gd name="connsiteX4" fmla="*/ 21527 w 54482"/>
                      <a:gd name="connsiteY4" fmla="*/ 57939 h 67413"/>
                      <a:gd name="connsiteX5" fmla="*/ 22765 w 54482"/>
                      <a:gd name="connsiteY5" fmla="*/ 49366 h 67413"/>
                      <a:gd name="connsiteX6" fmla="*/ 30575 w 54482"/>
                      <a:gd name="connsiteY6" fmla="*/ 24220 h 67413"/>
                      <a:gd name="connsiteX7" fmla="*/ 16669 w 54482"/>
                      <a:gd name="connsiteY7" fmla="*/ 21363 h 67413"/>
                      <a:gd name="connsiteX8" fmla="*/ 5048 w 54482"/>
                      <a:gd name="connsiteY8" fmla="*/ 48985 h 67413"/>
                      <a:gd name="connsiteX9" fmla="*/ 2762 w 54482"/>
                      <a:gd name="connsiteY9" fmla="*/ 50890 h 67413"/>
                      <a:gd name="connsiteX10" fmla="*/ 1524 w 54482"/>
                      <a:gd name="connsiteY10" fmla="*/ 50795 h 67413"/>
                      <a:gd name="connsiteX11" fmla="*/ 0 w 54482"/>
                      <a:gd name="connsiteY11" fmla="*/ 48604 h 67413"/>
                      <a:gd name="connsiteX12" fmla="*/ 285 w 54482"/>
                      <a:gd name="connsiteY12" fmla="*/ 47366 h 67413"/>
                      <a:gd name="connsiteX13" fmla="*/ 10573 w 54482"/>
                      <a:gd name="connsiteY13" fmla="*/ 23458 h 67413"/>
                      <a:gd name="connsiteX14" fmla="*/ 12097 w 54482"/>
                      <a:gd name="connsiteY14" fmla="*/ 19362 h 67413"/>
                      <a:gd name="connsiteX15" fmla="*/ 5525 w 54482"/>
                      <a:gd name="connsiteY15" fmla="*/ 9647 h 67413"/>
                      <a:gd name="connsiteX16" fmla="*/ 13335 w 54482"/>
                      <a:gd name="connsiteY16" fmla="*/ 122 h 67413"/>
                      <a:gd name="connsiteX17" fmla="*/ 20764 w 54482"/>
                      <a:gd name="connsiteY17" fmla="*/ 7361 h 67413"/>
                      <a:gd name="connsiteX18" fmla="*/ 18764 w 54482"/>
                      <a:gd name="connsiteY18" fmla="*/ 15933 h 67413"/>
                      <a:gd name="connsiteX19" fmla="*/ 30385 w 54482"/>
                      <a:gd name="connsiteY19" fmla="*/ 18600 h 67413"/>
                      <a:gd name="connsiteX20" fmla="*/ 35243 w 54482"/>
                      <a:gd name="connsiteY20" fmla="*/ 19362 h 67413"/>
                      <a:gd name="connsiteX21" fmla="*/ 36766 w 54482"/>
                      <a:gd name="connsiteY21" fmla="*/ 22791 h 67413"/>
                      <a:gd name="connsiteX22" fmla="*/ 28194 w 54482"/>
                      <a:gd name="connsiteY22" fmla="*/ 49842 h 67413"/>
                      <a:gd name="connsiteX23" fmla="*/ 27051 w 54482"/>
                      <a:gd name="connsiteY23" fmla="*/ 57081 h 67413"/>
                      <a:gd name="connsiteX24" fmla="*/ 30861 w 54482"/>
                      <a:gd name="connsiteY24" fmla="*/ 61844 h 67413"/>
                      <a:gd name="connsiteX25" fmla="*/ 49244 w 54482"/>
                      <a:gd name="connsiteY25" fmla="*/ 35269 h 67413"/>
                      <a:gd name="connsiteX26" fmla="*/ 51721 w 54482"/>
                      <a:gd name="connsiteY26" fmla="*/ 33174 h 67413"/>
                      <a:gd name="connsiteX27" fmla="*/ 52864 w 54482"/>
                      <a:gd name="connsiteY27" fmla="*/ 33269 h 67413"/>
                      <a:gd name="connsiteX28" fmla="*/ 54483 w 54482"/>
                      <a:gd name="connsiteY28" fmla="*/ 35460 h 67413"/>
                      <a:gd name="connsiteX29" fmla="*/ 13240 w 54482"/>
                      <a:gd name="connsiteY29" fmla="*/ 5456 h 67413"/>
                      <a:gd name="connsiteX30" fmla="*/ 10763 w 54482"/>
                      <a:gd name="connsiteY30" fmla="*/ 8313 h 67413"/>
                      <a:gd name="connsiteX31" fmla="*/ 13811 w 54482"/>
                      <a:gd name="connsiteY31" fmla="*/ 13743 h 67413"/>
                      <a:gd name="connsiteX32" fmla="*/ 15240 w 54482"/>
                      <a:gd name="connsiteY32" fmla="*/ 8123 h 67413"/>
                      <a:gd name="connsiteX33" fmla="*/ 13240 w 54482"/>
                      <a:gd name="connsiteY33" fmla="*/ 5456 h 67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54482" h="67413">
                        <a:moveTo>
                          <a:pt x="54483" y="35460"/>
                        </a:moveTo>
                        <a:cubicBezTo>
                          <a:pt x="54483" y="35841"/>
                          <a:pt x="54387" y="36222"/>
                          <a:pt x="54197" y="36698"/>
                        </a:cubicBezTo>
                        <a:cubicBezTo>
                          <a:pt x="45815" y="57081"/>
                          <a:pt x="39434" y="65940"/>
                          <a:pt x="30766" y="67273"/>
                        </a:cubicBezTo>
                        <a:lnTo>
                          <a:pt x="30575" y="67273"/>
                        </a:lnTo>
                        <a:cubicBezTo>
                          <a:pt x="24575" y="68226"/>
                          <a:pt x="21527" y="64225"/>
                          <a:pt x="21527" y="57939"/>
                        </a:cubicBezTo>
                        <a:cubicBezTo>
                          <a:pt x="21527" y="55367"/>
                          <a:pt x="21907" y="52795"/>
                          <a:pt x="22765" y="49366"/>
                        </a:cubicBezTo>
                        <a:cubicBezTo>
                          <a:pt x="23813" y="45080"/>
                          <a:pt x="29432" y="27173"/>
                          <a:pt x="30575" y="24220"/>
                        </a:cubicBezTo>
                        <a:cubicBezTo>
                          <a:pt x="20860" y="22601"/>
                          <a:pt x="19431" y="22220"/>
                          <a:pt x="16669" y="21363"/>
                        </a:cubicBezTo>
                        <a:cubicBezTo>
                          <a:pt x="16193" y="22982"/>
                          <a:pt x="15240" y="24887"/>
                          <a:pt x="5048" y="48985"/>
                        </a:cubicBezTo>
                        <a:cubicBezTo>
                          <a:pt x="4572" y="50128"/>
                          <a:pt x="3620" y="50700"/>
                          <a:pt x="2762" y="50890"/>
                        </a:cubicBezTo>
                        <a:cubicBezTo>
                          <a:pt x="2286" y="50985"/>
                          <a:pt x="1905" y="50890"/>
                          <a:pt x="1524" y="50795"/>
                        </a:cubicBezTo>
                        <a:cubicBezTo>
                          <a:pt x="667" y="50414"/>
                          <a:pt x="0" y="49652"/>
                          <a:pt x="0" y="48604"/>
                        </a:cubicBezTo>
                        <a:cubicBezTo>
                          <a:pt x="0" y="48223"/>
                          <a:pt x="191" y="47842"/>
                          <a:pt x="285" y="47366"/>
                        </a:cubicBezTo>
                        <a:lnTo>
                          <a:pt x="10573" y="23458"/>
                        </a:lnTo>
                        <a:lnTo>
                          <a:pt x="12097" y="19362"/>
                        </a:lnTo>
                        <a:cubicBezTo>
                          <a:pt x="8287" y="17267"/>
                          <a:pt x="5525" y="14409"/>
                          <a:pt x="5525" y="9647"/>
                        </a:cubicBezTo>
                        <a:cubicBezTo>
                          <a:pt x="5525" y="4408"/>
                          <a:pt x="9239" y="789"/>
                          <a:pt x="13335" y="122"/>
                        </a:cubicBezTo>
                        <a:cubicBezTo>
                          <a:pt x="17907" y="-640"/>
                          <a:pt x="20764" y="2217"/>
                          <a:pt x="20764" y="7361"/>
                        </a:cubicBezTo>
                        <a:cubicBezTo>
                          <a:pt x="20764" y="9361"/>
                          <a:pt x="20288" y="10599"/>
                          <a:pt x="18764" y="15933"/>
                        </a:cubicBezTo>
                        <a:cubicBezTo>
                          <a:pt x="22288" y="17172"/>
                          <a:pt x="26670" y="17838"/>
                          <a:pt x="30385" y="18600"/>
                        </a:cubicBezTo>
                        <a:cubicBezTo>
                          <a:pt x="32195" y="18791"/>
                          <a:pt x="33814" y="19077"/>
                          <a:pt x="35243" y="19362"/>
                        </a:cubicBezTo>
                        <a:cubicBezTo>
                          <a:pt x="36671" y="19648"/>
                          <a:pt x="37338" y="21172"/>
                          <a:pt x="36766" y="22791"/>
                        </a:cubicBezTo>
                        <a:cubicBezTo>
                          <a:pt x="35052" y="27268"/>
                          <a:pt x="28956" y="46604"/>
                          <a:pt x="28194" y="49842"/>
                        </a:cubicBezTo>
                        <a:cubicBezTo>
                          <a:pt x="27432" y="52700"/>
                          <a:pt x="27146" y="54891"/>
                          <a:pt x="27051" y="57081"/>
                        </a:cubicBezTo>
                        <a:cubicBezTo>
                          <a:pt x="27051" y="60320"/>
                          <a:pt x="28099" y="62320"/>
                          <a:pt x="30861" y="61844"/>
                        </a:cubicBezTo>
                        <a:cubicBezTo>
                          <a:pt x="37147" y="60891"/>
                          <a:pt x="42005" y="52890"/>
                          <a:pt x="49244" y="35269"/>
                        </a:cubicBezTo>
                        <a:cubicBezTo>
                          <a:pt x="49720" y="34126"/>
                          <a:pt x="50673" y="33364"/>
                          <a:pt x="51721" y="33174"/>
                        </a:cubicBezTo>
                        <a:cubicBezTo>
                          <a:pt x="52101" y="33078"/>
                          <a:pt x="52483" y="33174"/>
                          <a:pt x="52864" y="33269"/>
                        </a:cubicBezTo>
                        <a:cubicBezTo>
                          <a:pt x="53816" y="33650"/>
                          <a:pt x="54483" y="34412"/>
                          <a:pt x="54483" y="35460"/>
                        </a:cubicBezTo>
                        <a:close/>
                        <a:moveTo>
                          <a:pt x="13240" y="5456"/>
                        </a:moveTo>
                        <a:cubicBezTo>
                          <a:pt x="11525" y="5742"/>
                          <a:pt x="10763" y="6885"/>
                          <a:pt x="10763" y="8313"/>
                        </a:cubicBezTo>
                        <a:cubicBezTo>
                          <a:pt x="10763" y="10409"/>
                          <a:pt x="11906" y="12504"/>
                          <a:pt x="13811" y="13743"/>
                        </a:cubicBezTo>
                        <a:cubicBezTo>
                          <a:pt x="14383" y="11838"/>
                          <a:pt x="15240" y="9456"/>
                          <a:pt x="15240" y="8123"/>
                        </a:cubicBezTo>
                        <a:cubicBezTo>
                          <a:pt x="15240" y="5932"/>
                          <a:pt x="14288" y="5265"/>
                          <a:pt x="13240" y="54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22" name="Freeform: Shape 16521">
                    <a:extLst>
                      <a:ext uri="{FF2B5EF4-FFF2-40B4-BE49-F238E27FC236}">
                        <a16:creationId xmlns:a16="http://schemas.microsoft.com/office/drawing/2014/main" id="{B8C17887-42EE-4DBD-8833-139DF48DE2CA}"/>
                      </a:ext>
                    </a:extLst>
                  </p:cNvPr>
                  <p:cNvSpPr/>
                  <p:nvPr/>
                </p:nvSpPr>
                <p:spPr>
                  <a:xfrm>
                    <a:off x="9905791" y="5629068"/>
                    <a:ext cx="33068" cy="78197"/>
                  </a:xfrm>
                  <a:custGeom>
                    <a:avLst/>
                    <a:gdLst>
                      <a:gd name="connsiteX0" fmla="*/ 33069 w 33068"/>
                      <a:gd name="connsiteY0" fmla="*/ 46252 h 78197"/>
                      <a:gd name="connsiteX1" fmla="*/ 32783 w 33068"/>
                      <a:gd name="connsiteY1" fmla="*/ 47490 h 78197"/>
                      <a:gd name="connsiteX2" fmla="*/ 9256 w 33068"/>
                      <a:gd name="connsiteY2" fmla="*/ 78065 h 78197"/>
                      <a:gd name="connsiteX3" fmla="*/ 17 w 33068"/>
                      <a:gd name="connsiteY3" fmla="*/ 68731 h 78197"/>
                      <a:gd name="connsiteX4" fmla="*/ 15162 w 33068"/>
                      <a:gd name="connsiteY4" fmla="*/ 18344 h 78197"/>
                      <a:gd name="connsiteX5" fmla="*/ 17543 w 33068"/>
                      <a:gd name="connsiteY5" fmla="*/ 16153 h 78197"/>
                      <a:gd name="connsiteX6" fmla="*/ 20115 w 33068"/>
                      <a:gd name="connsiteY6" fmla="*/ 19201 h 78197"/>
                      <a:gd name="connsiteX7" fmla="*/ 5446 w 33068"/>
                      <a:gd name="connsiteY7" fmla="*/ 67874 h 78197"/>
                      <a:gd name="connsiteX8" fmla="*/ 9256 w 33068"/>
                      <a:gd name="connsiteY8" fmla="*/ 72636 h 78197"/>
                      <a:gd name="connsiteX9" fmla="*/ 27830 w 33068"/>
                      <a:gd name="connsiteY9" fmla="*/ 45966 h 78197"/>
                      <a:gd name="connsiteX10" fmla="*/ 30402 w 33068"/>
                      <a:gd name="connsiteY10" fmla="*/ 43966 h 78197"/>
                      <a:gd name="connsiteX11" fmla="*/ 31450 w 33068"/>
                      <a:gd name="connsiteY11" fmla="*/ 44061 h 78197"/>
                      <a:gd name="connsiteX12" fmla="*/ 33069 w 33068"/>
                      <a:gd name="connsiteY12" fmla="*/ 46252 h 78197"/>
                      <a:gd name="connsiteX13" fmla="*/ 18495 w 33068"/>
                      <a:gd name="connsiteY13" fmla="*/ 5104 h 78197"/>
                      <a:gd name="connsiteX14" fmla="*/ 22973 w 33068"/>
                      <a:gd name="connsiteY14" fmla="*/ 56 h 78197"/>
                      <a:gd name="connsiteX15" fmla="*/ 27354 w 33068"/>
                      <a:gd name="connsiteY15" fmla="*/ 3675 h 78197"/>
                      <a:gd name="connsiteX16" fmla="*/ 22973 w 33068"/>
                      <a:gd name="connsiteY16" fmla="*/ 8723 h 78197"/>
                      <a:gd name="connsiteX17" fmla="*/ 18495 w 33068"/>
                      <a:gd name="connsiteY17" fmla="*/ 5104 h 78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3068" h="78197">
                        <a:moveTo>
                          <a:pt x="33069" y="46252"/>
                        </a:moveTo>
                        <a:cubicBezTo>
                          <a:pt x="33069" y="46633"/>
                          <a:pt x="32974" y="47014"/>
                          <a:pt x="32783" y="47490"/>
                        </a:cubicBezTo>
                        <a:cubicBezTo>
                          <a:pt x="26592" y="62254"/>
                          <a:pt x="20020" y="76446"/>
                          <a:pt x="9256" y="78065"/>
                        </a:cubicBezTo>
                        <a:cubicBezTo>
                          <a:pt x="3065" y="79018"/>
                          <a:pt x="-269" y="74732"/>
                          <a:pt x="17" y="68731"/>
                        </a:cubicBezTo>
                        <a:cubicBezTo>
                          <a:pt x="398" y="58634"/>
                          <a:pt x="9542" y="33774"/>
                          <a:pt x="15162" y="18344"/>
                        </a:cubicBezTo>
                        <a:cubicBezTo>
                          <a:pt x="15543" y="17105"/>
                          <a:pt x="16590" y="16343"/>
                          <a:pt x="17543" y="16153"/>
                        </a:cubicBezTo>
                        <a:cubicBezTo>
                          <a:pt x="19162" y="15962"/>
                          <a:pt x="20877" y="16915"/>
                          <a:pt x="20115" y="19201"/>
                        </a:cubicBezTo>
                        <a:cubicBezTo>
                          <a:pt x="7732" y="56158"/>
                          <a:pt x="5446" y="62444"/>
                          <a:pt x="5446" y="67874"/>
                        </a:cubicBezTo>
                        <a:cubicBezTo>
                          <a:pt x="5446" y="71588"/>
                          <a:pt x="6589" y="73112"/>
                          <a:pt x="9256" y="72636"/>
                        </a:cubicBezTo>
                        <a:cubicBezTo>
                          <a:pt x="17162" y="71398"/>
                          <a:pt x="23068" y="57206"/>
                          <a:pt x="27830" y="45966"/>
                        </a:cubicBezTo>
                        <a:cubicBezTo>
                          <a:pt x="28306" y="44918"/>
                          <a:pt x="29354" y="44061"/>
                          <a:pt x="30402" y="43966"/>
                        </a:cubicBezTo>
                        <a:cubicBezTo>
                          <a:pt x="30783" y="43871"/>
                          <a:pt x="31069" y="43966"/>
                          <a:pt x="31450" y="44061"/>
                        </a:cubicBezTo>
                        <a:cubicBezTo>
                          <a:pt x="32498" y="44252"/>
                          <a:pt x="33069" y="45204"/>
                          <a:pt x="33069" y="46252"/>
                        </a:cubicBezTo>
                        <a:close/>
                        <a:moveTo>
                          <a:pt x="18495" y="5104"/>
                        </a:moveTo>
                        <a:cubicBezTo>
                          <a:pt x="18495" y="2723"/>
                          <a:pt x="20591" y="437"/>
                          <a:pt x="22973" y="56"/>
                        </a:cubicBezTo>
                        <a:cubicBezTo>
                          <a:pt x="25354" y="-325"/>
                          <a:pt x="27354" y="1294"/>
                          <a:pt x="27354" y="3675"/>
                        </a:cubicBezTo>
                        <a:cubicBezTo>
                          <a:pt x="27354" y="6056"/>
                          <a:pt x="25449" y="8342"/>
                          <a:pt x="22973" y="8723"/>
                        </a:cubicBezTo>
                        <a:cubicBezTo>
                          <a:pt x="20591" y="9200"/>
                          <a:pt x="18495" y="7580"/>
                          <a:pt x="18495" y="51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23" name="Freeform: Shape 16522">
                    <a:extLst>
                      <a:ext uri="{FF2B5EF4-FFF2-40B4-BE49-F238E27FC236}">
                        <a16:creationId xmlns:a16="http://schemas.microsoft.com/office/drawing/2014/main" id="{8693922A-844A-42F4-900E-3925AA43BA93}"/>
                      </a:ext>
                    </a:extLst>
                  </p:cNvPr>
                  <p:cNvSpPr/>
                  <p:nvPr/>
                </p:nvSpPr>
                <p:spPr>
                  <a:xfrm>
                    <a:off x="9930954" y="5629234"/>
                    <a:ext cx="42957" cy="72633"/>
                  </a:xfrm>
                  <a:custGeom>
                    <a:avLst/>
                    <a:gdLst>
                      <a:gd name="connsiteX0" fmla="*/ 19336 w 42957"/>
                      <a:gd name="connsiteY0" fmla="*/ 72374 h 72633"/>
                      <a:gd name="connsiteX1" fmla="*/ 0 w 42957"/>
                      <a:gd name="connsiteY1" fmla="*/ 56753 h 72633"/>
                      <a:gd name="connsiteX2" fmla="*/ 17431 w 42957"/>
                      <a:gd name="connsiteY2" fmla="*/ 34941 h 72633"/>
                      <a:gd name="connsiteX3" fmla="*/ 29718 w 42957"/>
                      <a:gd name="connsiteY3" fmla="*/ 45990 h 72633"/>
                      <a:gd name="connsiteX4" fmla="*/ 27051 w 42957"/>
                      <a:gd name="connsiteY4" fmla="*/ 49133 h 72633"/>
                      <a:gd name="connsiteX5" fmla="*/ 24384 w 42957"/>
                      <a:gd name="connsiteY5" fmla="*/ 46847 h 72633"/>
                      <a:gd name="connsiteX6" fmla="*/ 17621 w 42957"/>
                      <a:gd name="connsiteY6" fmla="*/ 40370 h 72633"/>
                      <a:gd name="connsiteX7" fmla="*/ 5429 w 42957"/>
                      <a:gd name="connsiteY7" fmla="*/ 55991 h 72633"/>
                      <a:gd name="connsiteX8" fmla="*/ 19431 w 42957"/>
                      <a:gd name="connsiteY8" fmla="*/ 67136 h 72633"/>
                      <a:gd name="connsiteX9" fmla="*/ 37529 w 42957"/>
                      <a:gd name="connsiteY9" fmla="*/ 46847 h 72633"/>
                      <a:gd name="connsiteX10" fmla="*/ 28670 w 42957"/>
                      <a:gd name="connsiteY10" fmla="*/ 27035 h 72633"/>
                      <a:gd name="connsiteX11" fmla="*/ 26098 w 42957"/>
                      <a:gd name="connsiteY11" fmla="*/ 30369 h 72633"/>
                      <a:gd name="connsiteX12" fmla="*/ 24003 w 42957"/>
                      <a:gd name="connsiteY12" fmla="*/ 31702 h 72633"/>
                      <a:gd name="connsiteX13" fmla="*/ 22098 w 42957"/>
                      <a:gd name="connsiteY13" fmla="*/ 31321 h 72633"/>
                      <a:gd name="connsiteX14" fmla="*/ 21146 w 42957"/>
                      <a:gd name="connsiteY14" fmla="*/ 29321 h 72633"/>
                      <a:gd name="connsiteX15" fmla="*/ 21812 w 42957"/>
                      <a:gd name="connsiteY15" fmla="*/ 27512 h 72633"/>
                      <a:gd name="connsiteX16" fmla="*/ 26194 w 42957"/>
                      <a:gd name="connsiteY16" fmla="*/ 22082 h 72633"/>
                      <a:gd name="connsiteX17" fmla="*/ 24289 w 42957"/>
                      <a:gd name="connsiteY17" fmla="*/ 13891 h 72633"/>
                      <a:gd name="connsiteX18" fmla="*/ 33624 w 42957"/>
                      <a:gd name="connsiteY18" fmla="*/ 79 h 72633"/>
                      <a:gd name="connsiteX19" fmla="*/ 39814 w 42957"/>
                      <a:gd name="connsiteY19" fmla="*/ 5794 h 72633"/>
                      <a:gd name="connsiteX20" fmla="*/ 32671 w 42957"/>
                      <a:gd name="connsiteY20" fmla="*/ 22177 h 72633"/>
                      <a:gd name="connsiteX21" fmla="*/ 42958 w 42957"/>
                      <a:gd name="connsiteY21" fmla="*/ 45990 h 72633"/>
                      <a:gd name="connsiteX22" fmla="*/ 19336 w 42957"/>
                      <a:gd name="connsiteY22" fmla="*/ 72374 h 72633"/>
                      <a:gd name="connsiteX23" fmla="*/ 34195 w 42957"/>
                      <a:gd name="connsiteY23" fmla="*/ 6557 h 72633"/>
                      <a:gd name="connsiteX24" fmla="*/ 31528 w 42957"/>
                      <a:gd name="connsiteY24" fmla="*/ 6842 h 72633"/>
                      <a:gd name="connsiteX25" fmla="*/ 29623 w 42957"/>
                      <a:gd name="connsiteY25" fmla="*/ 12748 h 72633"/>
                      <a:gd name="connsiteX26" fmla="*/ 30194 w 42957"/>
                      <a:gd name="connsiteY26" fmla="*/ 16748 h 72633"/>
                      <a:gd name="connsiteX27" fmla="*/ 34195 w 42957"/>
                      <a:gd name="connsiteY27" fmla="*/ 6557 h 7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2957" h="72633">
                        <a:moveTo>
                          <a:pt x="19336" y="72374"/>
                        </a:moveTo>
                        <a:cubicBezTo>
                          <a:pt x="8668" y="74089"/>
                          <a:pt x="0" y="67136"/>
                          <a:pt x="0" y="56753"/>
                        </a:cubicBezTo>
                        <a:cubicBezTo>
                          <a:pt x="762" y="45133"/>
                          <a:pt x="7144" y="36560"/>
                          <a:pt x="17431" y="34941"/>
                        </a:cubicBezTo>
                        <a:cubicBezTo>
                          <a:pt x="24099" y="33893"/>
                          <a:pt x="29527" y="38942"/>
                          <a:pt x="29718" y="45990"/>
                        </a:cubicBezTo>
                        <a:cubicBezTo>
                          <a:pt x="29718" y="47514"/>
                          <a:pt x="28575" y="48848"/>
                          <a:pt x="27051" y="49133"/>
                        </a:cubicBezTo>
                        <a:cubicBezTo>
                          <a:pt x="25527" y="49419"/>
                          <a:pt x="24384" y="48371"/>
                          <a:pt x="24384" y="46847"/>
                        </a:cubicBezTo>
                        <a:cubicBezTo>
                          <a:pt x="24099" y="42561"/>
                          <a:pt x="20955" y="39799"/>
                          <a:pt x="17621" y="40370"/>
                        </a:cubicBezTo>
                        <a:cubicBezTo>
                          <a:pt x="10573" y="41513"/>
                          <a:pt x="6001" y="48086"/>
                          <a:pt x="5429" y="55991"/>
                        </a:cubicBezTo>
                        <a:cubicBezTo>
                          <a:pt x="5429" y="63802"/>
                          <a:pt x="12002" y="68279"/>
                          <a:pt x="19431" y="67136"/>
                        </a:cubicBezTo>
                        <a:cubicBezTo>
                          <a:pt x="29813" y="65516"/>
                          <a:pt x="37243" y="57515"/>
                          <a:pt x="37529" y="46847"/>
                        </a:cubicBezTo>
                        <a:cubicBezTo>
                          <a:pt x="37433" y="41227"/>
                          <a:pt x="35528" y="37798"/>
                          <a:pt x="28670" y="27035"/>
                        </a:cubicBezTo>
                        <a:cubicBezTo>
                          <a:pt x="27718" y="28083"/>
                          <a:pt x="26861" y="29226"/>
                          <a:pt x="26098" y="30369"/>
                        </a:cubicBezTo>
                        <a:cubicBezTo>
                          <a:pt x="25622" y="31131"/>
                          <a:pt x="24860" y="31607"/>
                          <a:pt x="24003" y="31702"/>
                        </a:cubicBezTo>
                        <a:cubicBezTo>
                          <a:pt x="23336" y="31798"/>
                          <a:pt x="22574" y="31798"/>
                          <a:pt x="22098" y="31321"/>
                        </a:cubicBezTo>
                        <a:cubicBezTo>
                          <a:pt x="21431" y="30940"/>
                          <a:pt x="21146" y="30083"/>
                          <a:pt x="21146" y="29321"/>
                        </a:cubicBezTo>
                        <a:cubicBezTo>
                          <a:pt x="21146" y="28845"/>
                          <a:pt x="21431" y="28083"/>
                          <a:pt x="21812" y="27512"/>
                        </a:cubicBezTo>
                        <a:cubicBezTo>
                          <a:pt x="23336" y="25511"/>
                          <a:pt x="24575" y="23892"/>
                          <a:pt x="26194" y="22082"/>
                        </a:cubicBezTo>
                        <a:cubicBezTo>
                          <a:pt x="25051" y="19606"/>
                          <a:pt x="24289" y="16844"/>
                          <a:pt x="24289" y="13891"/>
                        </a:cubicBezTo>
                        <a:cubicBezTo>
                          <a:pt x="24289" y="7223"/>
                          <a:pt x="28384" y="937"/>
                          <a:pt x="33624" y="79"/>
                        </a:cubicBezTo>
                        <a:cubicBezTo>
                          <a:pt x="37338" y="-492"/>
                          <a:pt x="39529" y="2080"/>
                          <a:pt x="39814" y="5794"/>
                        </a:cubicBezTo>
                        <a:cubicBezTo>
                          <a:pt x="39814" y="10938"/>
                          <a:pt x="36576" y="17034"/>
                          <a:pt x="32671" y="22177"/>
                        </a:cubicBezTo>
                        <a:cubicBezTo>
                          <a:pt x="39338" y="33417"/>
                          <a:pt x="42767" y="37322"/>
                          <a:pt x="42958" y="45990"/>
                        </a:cubicBezTo>
                        <a:cubicBezTo>
                          <a:pt x="42482" y="59801"/>
                          <a:pt x="32290" y="70279"/>
                          <a:pt x="19336" y="72374"/>
                        </a:cubicBezTo>
                        <a:close/>
                        <a:moveTo>
                          <a:pt x="34195" y="6557"/>
                        </a:moveTo>
                        <a:cubicBezTo>
                          <a:pt x="34195" y="4747"/>
                          <a:pt x="32766" y="5414"/>
                          <a:pt x="31528" y="6842"/>
                        </a:cubicBezTo>
                        <a:cubicBezTo>
                          <a:pt x="30004" y="8652"/>
                          <a:pt x="29623" y="10938"/>
                          <a:pt x="29623" y="12748"/>
                        </a:cubicBezTo>
                        <a:cubicBezTo>
                          <a:pt x="29623" y="14177"/>
                          <a:pt x="29909" y="15415"/>
                          <a:pt x="30194" y="16748"/>
                        </a:cubicBezTo>
                        <a:cubicBezTo>
                          <a:pt x="32290" y="13700"/>
                          <a:pt x="34195" y="9414"/>
                          <a:pt x="34195" y="65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24" name="Freeform: Shape 16523">
                    <a:extLst>
                      <a:ext uri="{FF2B5EF4-FFF2-40B4-BE49-F238E27FC236}">
                        <a16:creationId xmlns:a16="http://schemas.microsoft.com/office/drawing/2014/main" id="{552E12A0-D730-4A8B-B1AF-7A340383C0FD}"/>
                      </a:ext>
                    </a:extLst>
                  </p:cNvPr>
                  <p:cNvSpPr/>
                  <p:nvPr/>
                </p:nvSpPr>
                <p:spPr>
                  <a:xfrm>
                    <a:off x="9978770" y="5611471"/>
                    <a:ext cx="36099" cy="84274"/>
                  </a:xfrm>
                  <a:custGeom>
                    <a:avLst/>
                    <a:gdLst>
                      <a:gd name="connsiteX0" fmla="*/ 36100 w 36099"/>
                      <a:gd name="connsiteY0" fmla="*/ 51847 h 84274"/>
                      <a:gd name="connsiteX1" fmla="*/ 35814 w 36099"/>
                      <a:gd name="connsiteY1" fmla="*/ 53086 h 84274"/>
                      <a:gd name="connsiteX2" fmla="*/ 9430 w 36099"/>
                      <a:gd name="connsiteY2" fmla="*/ 84137 h 84274"/>
                      <a:gd name="connsiteX3" fmla="*/ 0 w 36099"/>
                      <a:gd name="connsiteY3" fmla="*/ 74898 h 84274"/>
                      <a:gd name="connsiteX4" fmla="*/ 7334 w 36099"/>
                      <a:gd name="connsiteY4" fmla="*/ 47371 h 84274"/>
                      <a:gd name="connsiteX5" fmla="*/ 13906 w 36099"/>
                      <a:gd name="connsiteY5" fmla="*/ 28035 h 84274"/>
                      <a:gd name="connsiteX6" fmla="*/ 5810 w 36099"/>
                      <a:gd name="connsiteY6" fmla="*/ 29273 h 84274"/>
                      <a:gd name="connsiteX7" fmla="*/ 3143 w 36099"/>
                      <a:gd name="connsiteY7" fmla="*/ 26987 h 84274"/>
                      <a:gd name="connsiteX8" fmla="*/ 5810 w 36099"/>
                      <a:gd name="connsiteY8" fmla="*/ 23844 h 84274"/>
                      <a:gd name="connsiteX9" fmla="*/ 15716 w 36099"/>
                      <a:gd name="connsiteY9" fmla="*/ 22320 h 84274"/>
                      <a:gd name="connsiteX10" fmla="*/ 22384 w 36099"/>
                      <a:gd name="connsiteY10" fmla="*/ 2222 h 84274"/>
                      <a:gd name="connsiteX11" fmla="*/ 24955 w 36099"/>
                      <a:gd name="connsiteY11" fmla="*/ 31 h 84274"/>
                      <a:gd name="connsiteX12" fmla="*/ 27527 w 36099"/>
                      <a:gd name="connsiteY12" fmla="*/ 3175 h 84274"/>
                      <a:gd name="connsiteX13" fmla="*/ 21527 w 36099"/>
                      <a:gd name="connsiteY13" fmla="*/ 21463 h 84274"/>
                      <a:gd name="connsiteX14" fmla="*/ 30099 w 36099"/>
                      <a:gd name="connsiteY14" fmla="*/ 20129 h 84274"/>
                      <a:gd name="connsiteX15" fmla="*/ 32766 w 36099"/>
                      <a:gd name="connsiteY15" fmla="*/ 22415 h 84274"/>
                      <a:gd name="connsiteX16" fmla="*/ 30099 w 36099"/>
                      <a:gd name="connsiteY16" fmla="*/ 25558 h 84274"/>
                      <a:gd name="connsiteX17" fmla="*/ 19621 w 36099"/>
                      <a:gd name="connsiteY17" fmla="*/ 27178 h 84274"/>
                      <a:gd name="connsiteX18" fmla="*/ 12478 w 36099"/>
                      <a:gd name="connsiteY18" fmla="*/ 48514 h 84274"/>
                      <a:gd name="connsiteX19" fmla="*/ 5524 w 36099"/>
                      <a:gd name="connsiteY19" fmla="*/ 74041 h 84274"/>
                      <a:gd name="connsiteX20" fmla="*/ 9620 w 36099"/>
                      <a:gd name="connsiteY20" fmla="*/ 78803 h 84274"/>
                      <a:gd name="connsiteX21" fmla="*/ 31052 w 36099"/>
                      <a:gd name="connsiteY21" fmla="*/ 51562 h 84274"/>
                      <a:gd name="connsiteX22" fmla="*/ 33623 w 36099"/>
                      <a:gd name="connsiteY22" fmla="*/ 49657 h 84274"/>
                      <a:gd name="connsiteX23" fmla="*/ 34766 w 36099"/>
                      <a:gd name="connsiteY23" fmla="*/ 49752 h 84274"/>
                      <a:gd name="connsiteX24" fmla="*/ 36100 w 36099"/>
                      <a:gd name="connsiteY24" fmla="*/ 51847 h 84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36099" h="84274">
                        <a:moveTo>
                          <a:pt x="36100" y="51847"/>
                        </a:moveTo>
                        <a:cubicBezTo>
                          <a:pt x="36100" y="52228"/>
                          <a:pt x="35909" y="52609"/>
                          <a:pt x="35814" y="53086"/>
                        </a:cubicBezTo>
                        <a:cubicBezTo>
                          <a:pt x="28384" y="70231"/>
                          <a:pt x="21145" y="82327"/>
                          <a:pt x="9430" y="84137"/>
                        </a:cubicBezTo>
                        <a:cubicBezTo>
                          <a:pt x="3238" y="85090"/>
                          <a:pt x="0" y="80994"/>
                          <a:pt x="0" y="74898"/>
                        </a:cubicBezTo>
                        <a:cubicBezTo>
                          <a:pt x="0" y="70135"/>
                          <a:pt x="3238" y="58515"/>
                          <a:pt x="7334" y="47371"/>
                        </a:cubicBezTo>
                        <a:lnTo>
                          <a:pt x="13906" y="28035"/>
                        </a:lnTo>
                        <a:lnTo>
                          <a:pt x="5810" y="29273"/>
                        </a:lnTo>
                        <a:cubicBezTo>
                          <a:pt x="4286" y="29559"/>
                          <a:pt x="3143" y="28511"/>
                          <a:pt x="3143" y="26987"/>
                        </a:cubicBezTo>
                        <a:cubicBezTo>
                          <a:pt x="3143" y="25558"/>
                          <a:pt x="4286" y="24130"/>
                          <a:pt x="5810" y="23844"/>
                        </a:cubicBezTo>
                        <a:lnTo>
                          <a:pt x="15716" y="22320"/>
                        </a:lnTo>
                        <a:cubicBezTo>
                          <a:pt x="16002" y="21748"/>
                          <a:pt x="22193" y="2698"/>
                          <a:pt x="22384" y="2222"/>
                        </a:cubicBezTo>
                        <a:cubicBezTo>
                          <a:pt x="22765" y="984"/>
                          <a:pt x="23813" y="222"/>
                          <a:pt x="24955" y="31"/>
                        </a:cubicBezTo>
                        <a:cubicBezTo>
                          <a:pt x="26861" y="-254"/>
                          <a:pt x="28099" y="1460"/>
                          <a:pt x="27527" y="3175"/>
                        </a:cubicBezTo>
                        <a:cubicBezTo>
                          <a:pt x="27908" y="2413"/>
                          <a:pt x="22384" y="18891"/>
                          <a:pt x="21527" y="21463"/>
                        </a:cubicBezTo>
                        <a:lnTo>
                          <a:pt x="30099" y="20129"/>
                        </a:lnTo>
                        <a:cubicBezTo>
                          <a:pt x="31623" y="19843"/>
                          <a:pt x="32766" y="20986"/>
                          <a:pt x="32766" y="22415"/>
                        </a:cubicBezTo>
                        <a:cubicBezTo>
                          <a:pt x="32766" y="23939"/>
                          <a:pt x="31623" y="25273"/>
                          <a:pt x="30099" y="25558"/>
                        </a:cubicBezTo>
                        <a:lnTo>
                          <a:pt x="19621" y="27178"/>
                        </a:lnTo>
                        <a:cubicBezTo>
                          <a:pt x="18859" y="29749"/>
                          <a:pt x="16669" y="35941"/>
                          <a:pt x="12478" y="48514"/>
                        </a:cubicBezTo>
                        <a:cubicBezTo>
                          <a:pt x="7239" y="64230"/>
                          <a:pt x="5524" y="70326"/>
                          <a:pt x="5524" y="74041"/>
                        </a:cubicBezTo>
                        <a:cubicBezTo>
                          <a:pt x="5524" y="77470"/>
                          <a:pt x="7048" y="79184"/>
                          <a:pt x="9620" y="78803"/>
                        </a:cubicBezTo>
                        <a:cubicBezTo>
                          <a:pt x="18859" y="77374"/>
                          <a:pt x="25051" y="65754"/>
                          <a:pt x="31052" y="51562"/>
                        </a:cubicBezTo>
                        <a:cubicBezTo>
                          <a:pt x="31528" y="50609"/>
                          <a:pt x="32575" y="49847"/>
                          <a:pt x="33623" y="49657"/>
                        </a:cubicBezTo>
                        <a:cubicBezTo>
                          <a:pt x="34004" y="49561"/>
                          <a:pt x="34385" y="49657"/>
                          <a:pt x="34766" y="49752"/>
                        </a:cubicBezTo>
                        <a:cubicBezTo>
                          <a:pt x="35433" y="50038"/>
                          <a:pt x="36100" y="50800"/>
                          <a:pt x="36100" y="518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25" name="Freeform: Shape 16524">
                    <a:extLst>
                      <a:ext uri="{FF2B5EF4-FFF2-40B4-BE49-F238E27FC236}">
                        <a16:creationId xmlns:a16="http://schemas.microsoft.com/office/drawing/2014/main" id="{D4D31AF5-D403-4C5B-B817-53992015E60D}"/>
                      </a:ext>
                    </a:extLst>
                  </p:cNvPr>
                  <p:cNvSpPr/>
                  <p:nvPr/>
                </p:nvSpPr>
                <p:spPr>
                  <a:xfrm>
                    <a:off x="10000296" y="5622202"/>
                    <a:ext cx="93561" cy="71127"/>
                  </a:xfrm>
                  <a:custGeom>
                    <a:avLst/>
                    <a:gdLst>
                      <a:gd name="connsiteX0" fmla="*/ 93250 w 93561"/>
                      <a:gd name="connsiteY0" fmla="*/ 30258 h 71127"/>
                      <a:gd name="connsiteX1" fmla="*/ 70009 w 93561"/>
                      <a:gd name="connsiteY1" fmla="*/ 60452 h 71127"/>
                      <a:gd name="connsiteX2" fmla="*/ 60675 w 93561"/>
                      <a:gd name="connsiteY2" fmla="*/ 51213 h 71127"/>
                      <a:gd name="connsiteX3" fmla="*/ 70676 w 93561"/>
                      <a:gd name="connsiteY3" fmla="*/ 11589 h 71127"/>
                      <a:gd name="connsiteX4" fmla="*/ 64008 w 93561"/>
                      <a:gd name="connsiteY4" fmla="*/ 5969 h 71127"/>
                      <a:gd name="connsiteX5" fmla="*/ 42863 w 93561"/>
                      <a:gd name="connsiteY5" fmla="*/ 36449 h 71127"/>
                      <a:gd name="connsiteX6" fmla="*/ 34100 w 93561"/>
                      <a:gd name="connsiteY6" fmla="*/ 63405 h 71127"/>
                      <a:gd name="connsiteX7" fmla="*/ 31528 w 93561"/>
                      <a:gd name="connsiteY7" fmla="*/ 65596 h 71127"/>
                      <a:gd name="connsiteX8" fmla="*/ 28956 w 93561"/>
                      <a:gd name="connsiteY8" fmla="*/ 62357 h 71127"/>
                      <a:gd name="connsiteX9" fmla="*/ 37624 w 93561"/>
                      <a:gd name="connsiteY9" fmla="*/ 35211 h 71127"/>
                      <a:gd name="connsiteX10" fmla="*/ 42292 w 93561"/>
                      <a:gd name="connsiteY10" fmla="*/ 16447 h 71127"/>
                      <a:gd name="connsiteX11" fmla="*/ 35910 w 93561"/>
                      <a:gd name="connsiteY11" fmla="*/ 10255 h 71127"/>
                      <a:gd name="connsiteX12" fmla="*/ 24765 w 93561"/>
                      <a:gd name="connsiteY12" fmla="*/ 21400 h 71127"/>
                      <a:gd name="connsiteX13" fmla="*/ 14002 w 93561"/>
                      <a:gd name="connsiteY13" fmla="*/ 42640 h 71127"/>
                      <a:gd name="connsiteX14" fmla="*/ 5239 w 93561"/>
                      <a:gd name="connsiteY14" fmla="*/ 68739 h 71127"/>
                      <a:gd name="connsiteX15" fmla="*/ 1810 w 93561"/>
                      <a:gd name="connsiteY15" fmla="*/ 71120 h 71127"/>
                      <a:gd name="connsiteX16" fmla="*/ 191 w 93561"/>
                      <a:gd name="connsiteY16" fmla="*/ 67882 h 71127"/>
                      <a:gd name="connsiteX17" fmla="*/ 19908 w 93561"/>
                      <a:gd name="connsiteY17" fmla="*/ 9398 h 71127"/>
                      <a:gd name="connsiteX18" fmla="*/ 22480 w 93561"/>
                      <a:gd name="connsiteY18" fmla="*/ 7207 h 71127"/>
                      <a:gd name="connsiteX19" fmla="*/ 25052 w 93561"/>
                      <a:gd name="connsiteY19" fmla="*/ 10351 h 71127"/>
                      <a:gd name="connsiteX20" fmla="*/ 23813 w 93561"/>
                      <a:gd name="connsiteY20" fmla="*/ 13970 h 71127"/>
                      <a:gd name="connsiteX21" fmla="*/ 36005 w 93561"/>
                      <a:gd name="connsiteY21" fmla="*/ 4731 h 71127"/>
                      <a:gd name="connsiteX22" fmla="*/ 47816 w 93561"/>
                      <a:gd name="connsiteY22" fmla="*/ 14637 h 71127"/>
                      <a:gd name="connsiteX23" fmla="*/ 64104 w 93561"/>
                      <a:gd name="connsiteY23" fmla="*/ 254 h 71127"/>
                      <a:gd name="connsiteX24" fmla="*/ 76105 w 93561"/>
                      <a:gd name="connsiteY24" fmla="*/ 10351 h 71127"/>
                      <a:gd name="connsiteX25" fmla="*/ 66199 w 93561"/>
                      <a:gd name="connsiteY25" fmla="*/ 49975 h 71127"/>
                      <a:gd name="connsiteX26" fmla="*/ 70009 w 93561"/>
                      <a:gd name="connsiteY26" fmla="*/ 54737 h 71127"/>
                      <a:gd name="connsiteX27" fmla="*/ 88297 w 93561"/>
                      <a:gd name="connsiteY27" fmla="*/ 28162 h 71127"/>
                      <a:gd name="connsiteX28" fmla="*/ 90869 w 93561"/>
                      <a:gd name="connsiteY28" fmla="*/ 26067 h 71127"/>
                      <a:gd name="connsiteX29" fmla="*/ 93536 w 93561"/>
                      <a:gd name="connsiteY29" fmla="*/ 28258 h 71127"/>
                      <a:gd name="connsiteX30" fmla="*/ 93250 w 93561"/>
                      <a:gd name="connsiteY30" fmla="*/ 30258 h 7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93561" h="71127">
                        <a:moveTo>
                          <a:pt x="93250" y="30258"/>
                        </a:moveTo>
                        <a:cubicBezTo>
                          <a:pt x="88488" y="41783"/>
                          <a:pt x="81439" y="58642"/>
                          <a:pt x="70009" y="60452"/>
                        </a:cubicBezTo>
                        <a:cubicBezTo>
                          <a:pt x="63723" y="61405"/>
                          <a:pt x="60675" y="57404"/>
                          <a:pt x="60675" y="51213"/>
                        </a:cubicBezTo>
                        <a:cubicBezTo>
                          <a:pt x="60675" y="39497"/>
                          <a:pt x="70676" y="22066"/>
                          <a:pt x="70676" y="11589"/>
                        </a:cubicBezTo>
                        <a:cubicBezTo>
                          <a:pt x="70676" y="7874"/>
                          <a:pt x="69152" y="5207"/>
                          <a:pt x="64008" y="5969"/>
                        </a:cubicBezTo>
                        <a:cubicBezTo>
                          <a:pt x="56579" y="7112"/>
                          <a:pt x="46578" y="25495"/>
                          <a:pt x="42863" y="36449"/>
                        </a:cubicBezTo>
                        <a:cubicBezTo>
                          <a:pt x="42577" y="37306"/>
                          <a:pt x="34004" y="63786"/>
                          <a:pt x="34100" y="63405"/>
                        </a:cubicBezTo>
                        <a:cubicBezTo>
                          <a:pt x="33719" y="64643"/>
                          <a:pt x="32671" y="65405"/>
                          <a:pt x="31528" y="65596"/>
                        </a:cubicBezTo>
                        <a:cubicBezTo>
                          <a:pt x="29623" y="65881"/>
                          <a:pt x="28290" y="64167"/>
                          <a:pt x="28956" y="62357"/>
                        </a:cubicBezTo>
                        <a:cubicBezTo>
                          <a:pt x="29052" y="61976"/>
                          <a:pt x="37529" y="35497"/>
                          <a:pt x="37624" y="35211"/>
                        </a:cubicBezTo>
                        <a:cubicBezTo>
                          <a:pt x="40387" y="26924"/>
                          <a:pt x="42292" y="20923"/>
                          <a:pt x="42292" y="16447"/>
                        </a:cubicBezTo>
                        <a:cubicBezTo>
                          <a:pt x="42292" y="11684"/>
                          <a:pt x="40482" y="9589"/>
                          <a:pt x="35910" y="10255"/>
                        </a:cubicBezTo>
                        <a:cubicBezTo>
                          <a:pt x="32290" y="10827"/>
                          <a:pt x="28480" y="15494"/>
                          <a:pt x="24765" y="21400"/>
                        </a:cubicBezTo>
                        <a:cubicBezTo>
                          <a:pt x="22480" y="25210"/>
                          <a:pt x="14764" y="40545"/>
                          <a:pt x="14002" y="42640"/>
                        </a:cubicBezTo>
                        <a:lnTo>
                          <a:pt x="5239" y="68739"/>
                        </a:lnTo>
                        <a:cubicBezTo>
                          <a:pt x="4763" y="70358"/>
                          <a:pt x="3239" y="71215"/>
                          <a:pt x="1810" y="71120"/>
                        </a:cubicBezTo>
                        <a:cubicBezTo>
                          <a:pt x="381" y="70834"/>
                          <a:pt x="-381" y="69406"/>
                          <a:pt x="191" y="67882"/>
                        </a:cubicBezTo>
                        <a:cubicBezTo>
                          <a:pt x="6763" y="48355"/>
                          <a:pt x="13335" y="28924"/>
                          <a:pt x="19908" y="9398"/>
                        </a:cubicBezTo>
                        <a:cubicBezTo>
                          <a:pt x="20289" y="8160"/>
                          <a:pt x="21337" y="7398"/>
                          <a:pt x="22480" y="7207"/>
                        </a:cubicBezTo>
                        <a:cubicBezTo>
                          <a:pt x="24385" y="6922"/>
                          <a:pt x="25718" y="8636"/>
                          <a:pt x="25052" y="10351"/>
                        </a:cubicBezTo>
                        <a:cubicBezTo>
                          <a:pt x="24575" y="11589"/>
                          <a:pt x="24194" y="12637"/>
                          <a:pt x="23813" y="13970"/>
                        </a:cubicBezTo>
                        <a:cubicBezTo>
                          <a:pt x="27528" y="9017"/>
                          <a:pt x="31623" y="5398"/>
                          <a:pt x="36005" y="4731"/>
                        </a:cubicBezTo>
                        <a:cubicBezTo>
                          <a:pt x="43720" y="3493"/>
                          <a:pt x="47816" y="7874"/>
                          <a:pt x="47816" y="14637"/>
                        </a:cubicBezTo>
                        <a:cubicBezTo>
                          <a:pt x="51531" y="8160"/>
                          <a:pt x="58103" y="1207"/>
                          <a:pt x="64104" y="254"/>
                        </a:cubicBezTo>
                        <a:cubicBezTo>
                          <a:pt x="73343" y="-1175"/>
                          <a:pt x="76105" y="3588"/>
                          <a:pt x="76105" y="10351"/>
                        </a:cubicBezTo>
                        <a:cubicBezTo>
                          <a:pt x="76105" y="22638"/>
                          <a:pt x="66199" y="38926"/>
                          <a:pt x="66199" y="49975"/>
                        </a:cubicBezTo>
                        <a:cubicBezTo>
                          <a:pt x="66199" y="53689"/>
                          <a:pt x="67342" y="55213"/>
                          <a:pt x="70009" y="54737"/>
                        </a:cubicBezTo>
                        <a:cubicBezTo>
                          <a:pt x="76295" y="53785"/>
                          <a:pt x="81439" y="45403"/>
                          <a:pt x="88297" y="28162"/>
                        </a:cubicBezTo>
                        <a:cubicBezTo>
                          <a:pt x="88678" y="27115"/>
                          <a:pt x="89821" y="26257"/>
                          <a:pt x="90869" y="26067"/>
                        </a:cubicBezTo>
                        <a:cubicBezTo>
                          <a:pt x="92107" y="25876"/>
                          <a:pt x="93536" y="26924"/>
                          <a:pt x="93536" y="28258"/>
                        </a:cubicBezTo>
                        <a:cubicBezTo>
                          <a:pt x="93631" y="29020"/>
                          <a:pt x="93441" y="29305"/>
                          <a:pt x="93250" y="302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26" name="Freeform: Shape 16525">
                    <a:extLst>
                      <a:ext uri="{FF2B5EF4-FFF2-40B4-BE49-F238E27FC236}">
                        <a16:creationId xmlns:a16="http://schemas.microsoft.com/office/drawing/2014/main" id="{BE7A7B31-DAEC-4632-A07D-84415F8BB0D7}"/>
                      </a:ext>
                    </a:extLst>
                  </p:cNvPr>
                  <p:cNvSpPr/>
                  <p:nvPr/>
                </p:nvSpPr>
                <p:spPr>
                  <a:xfrm>
                    <a:off x="10086116" y="5611569"/>
                    <a:ext cx="59436" cy="66851"/>
                  </a:xfrm>
                  <a:custGeom>
                    <a:avLst/>
                    <a:gdLst>
                      <a:gd name="connsiteX0" fmla="*/ 59436 w 59436"/>
                      <a:gd name="connsiteY0" fmla="*/ 31080 h 66851"/>
                      <a:gd name="connsiteX1" fmla="*/ 59150 w 59436"/>
                      <a:gd name="connsiteY1" fmla="*/ 32223 h 66851"/>
                      <a:gd name="connsiteX2" fmla="*/ 59055 w 59436"/>
                      <a:gd name="connsiteY2" fmla="*/ 32604 h 66851"/>
                      <a:gd name="connsiteX3" fmla="*/ 35719 w 59436"/>
                      <a:gd name="connsiteY3" fmla="*/ 62798 h 66851"/>
                      <a:gd name="connsiteX4" fmla="*/ 26480 w 59436"/>
                      <a:gd name="connsiteY4" fmla="*/ 53464 h 66851"/>
                      <a:gd name="connsiteX5" fmla="*/ 10478 w 59436"/>
                      <a:gd name="connsiteY5" fmla="*/ 66704 h 66851"/>
                      <a:gd name="connsiteX6" fmla="*/ 0 w 59436"/>
                      <a:gd name="connsiteY6" fmla="*/ 54512 h 66851"/>
                      <a:gd name="connsiteX7" fmla="*/ 28290 w 59436"/>
                      <a:gd name="connsiteY7" fmla="*/ 3267 h 66851"/>
                      <a:gd name="connsiteX8" fmla="*/ 40005 w 59436"/>
                      <a:gd name="connsiteY8" fmla="*/ 8220 h 66851"/>
                      <a:gd name="connsiteX9" fmla="*/ 42196 w 59436"/>
                      <a:gd name="connsiteY9" fmla="*/ 2124 h 66851"/>
                      <a:gd name="connsiteX10" fmla="*/ 44768 w 59436"/>
                      <a:gd name="connsiteY10" fmla="*/ 29 h 66851"/>
                      <a:gd name="connsiteX11" fmla="*/ 47244 w 59436"/>
                      <a:gd name="connsiteY11" fmla="*/ 3267 h 66851"/>
                      <a:gd name="connsiteX12" fmla="*/ 40863 w 59436"/>
                      <a:gd name="connsiteY12" fmla="*/ 21460 h 66851"/>
                      <a:gd name="connsiteX13" fmla="*/ 32004 w 59436"/>
                      <a:gd name="connsiteY13" fmla="*/ 52607 h 66851"/>
                      <a:gd name="connsiteX14" fmla="*/ 35814 w 59436"/>
                      <a:gd name="connsiteY14" fmla="*/ 57369 h 66851"/>
                      <a:gd name="connsiteX15" fmla="*/ 54103 w 59436"/>
                      <a:gd name="connsiteY15" fmla="*/ 31175 h 66851"/>
                      <a:gd name="connsiteX16" fmla="*/ 54197 w 59436"/>
                      <a:gd name="connsiteY16" fmla="*/ 30794 h 66851"/>
                      <a:gd name="connsiteX17" fmla="*/ 56579 w 59436"/>
                      <a:gd name="connsiteY17" fmla="*/ 28794 h 66851"/>
                      <a:gd name="connsiteX18" fmla="*/ 57721 w 59436"/>
                      <a:gd name="connsiteY18" fmla="*/ 28889 h 66851"/>
                      <a:gd name="connsiteX19" fmla="*/ 59436 w 59436"/>
                      <a:gd name="connsiteY19" fmla="*/ 31080 h 66851"/>
                      <a:gd name="connsiteX20" fmla="*/ 33433 w 59436"/>
                      <a:gd name="connsiteY20" fmla="*/ 25556 h 66851"/>
                      <a:gd name="connsiteX21" fmla="*/ 36481 w 59436"/>
                      <a:gd name="connsiteY21" fmla="*/ 16888 h 66851"/>
                      <a:gd name="connsiteX22" fmla="*/ 28290 w 59436"/>
                      <a:gd name="connsiteY22" fmla="*/ 8792 h 66851"/>
                      <a:gd name="connsiteX23" fmla="*/ 5334 w 59436"/>
                      <a:gd name="connsiteY23" fmla="*/ 52892 h 66851"/>
                      <a:gd name="connsiteX24" fmla="*/ 10287 w 59436"/>
                      <a:gd name="connsiteY24" fmla="*/ 61465 h 66851"/>
                      <a:gd name="connsiteX25" fmla="*/ 33433 w 59436"/>
                      <a:gd name="connsiteY25" fmla="*/ 25556 h 66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9436" h="66851">
                        <a:moveTo>
                          <a:pt x="59436" y="31080"/>
                        </a:moveTo>
                        <a:cubicBezTo>
                          <a:pt x="59436" y="31461"/>
                          <a:pt x="59341" y="31842"/>
                          <a:pt x="59150" y="32223"/>
                        </a:cubicBezTo>
                        <a:lnTo>
                          <a:pt x="59055" y="32604"/>
                        </a:lnTo>
                        <a:cubicBezTo>
                          <a:pt x="54197" y="44129"/>
                          <a:pt x="47244" y="60989"/>
                          <a:pt x="35719" y="62798"/>
                        </a:cubicBezTo>
                        <a:cubicBezTo>
                          <a:pt x="29623" y="63751"/>
                          <a:pt x="26480" y="59750"/>
                          <a:pt x="26480" y="53464"/>
                        </a:cubicBezTo>
                        <a:cubicBezTo>
                          <a:pt x="21336" y="61465"/>
                          <a:pt x="16003" y="65846"/>
                          <a:pt x="10478" y="66704"/>
                        </a:cubicBezTo>
                        <a:cubicBezTo>
                          <a:pt x="3334" y="67847"/>
                          <a:pt x="0" y="62227"/>
                          <a:pt x="0" y="54512"/>
                        </a:cubicBezTo>
                        <a:cubicBezTo>
                          <a:pt x="0" y="37748"/>
                          <a:pt x="12954" y="5744"/>
                          <a:pt x="28290" y="3267"/>
                        </a:cubicBezTo>
                        <a:cubicBezTo>
                          <a:pt x="33719" y="2410"/>
                          <a:pt x="37624" y="3934"/>
                          <a:pt x="40005" y="8220"/>
                        </a:cubicBezTo>
                        <a:cubicBezTo>
                          <a:pt x="40767" y="5934"/>
                          <a:pt x="41529" y="3839"/>
                          <a:pt x="42196" y="2124"/>
                        </a:cubicBezTo>
                        <a:cubicBezTo>
                          <a:pt x="42577" y="1076"/>
                          <a:pt x="43625" y="219"/>
                          <a:pt x="44768" y="29"/>
                        </a:cubicBezTo>
                        <a:cubicBezTo>
                          <a:pt x="46863" y="-257"/>
                          <a:pt x="47816" y="1648"/>
                          <a:pt x="47244" y="3267"/>
                        </a:cubicBezTo>
                        <a:lnTo>
                          <a:pt x="40863" y="21460"/>
                        </a:lnTo>
                        <a:cubicBezTo>
                          <a:pt x="36195" y="35081"/>
                          <a:pt x="32004" y="46892"/>
                          <a:pt x="32004" y="52607"/>
                        </a:cubicBezTo>
                        <a:cubicBezTo>
                          <a:pt x="32004" y="56417"/>
                          <a:pt x="33147" y="57750"/>
                          <a:pt x="35814" y="57369"/>
                        </a:cubicBezTo>
                        <a:cubicBezTo>
                          <a:pt x="43720" y="56131"/>
                          <a:pt x="49911" y="41367"/>
                          <a:pt x="54103" y="31175"/>
                        </a:cubicBezTo>
                        <a:lnTo>
                          <a:pt x="54197" y="30794"/>
                        </a:lnTo>
                        <a:cubicBezTo>
                          <a:pt x="54674" y="29651"/>
                          <a:pt x="55626" y="28889"/>
                          <a:pt x="56579" y="28794"/>
                        </a:cubicBezTo>
                        <a:cubicBezTo>
                          <a:pt x="56960" y="28699"/>
                          <a:pt x="57341" y="28794"/>
                          <a:pt x="57721" y="28889"/>
                        </a:cubicBezTo>
                        <a:cubicBezTo>
                          <a:pt x="58770" y="29270"/>
                          <a:pt x="59436" y="30032"/>
                          <a:pt x="59436" y="31080"/>
                        </a:cubicBezTo>
                        <a:close/>
                        <a:moveTo>
                          <a:pt x="33433" y="25556"/>
                        </a:moveTo>
                        <a:lnTo>
                          <a:pt x="36481" y="16888"/>
                        </a:lnTo>
                        <a:cubicBezTo>
                          <a:pt x="36195" y="10982"/>
                          <a:pt x="32861" y="8125"/>
                          <a:pt x="28290" y="8792"/>
                        </a:cubicBezTo>
                        <a:cubicBezTo>
                          <a:pt x="16479" y="10887"/>
                          <a:pt x="5620" y="40224"/>
                          <a:pt x="5334" y="52892"/>
                        </a:cubicBezTo>
                        <a:cubicBezTo>
                          <a:pt x="5334" y="58512"/>
                          <a:pt x="6478" y="62036"/>
                          <a:pt x="10287" y="61465"/>
                        </a:cubicBezTo>
                        <a:cubicBezTo>
                          <a:pt x="20670" y="59941"/>
                          <a:pt x="28290" y="39462"/>
                          <a:pt x="33433" y="255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27" name="Freeform: Shape 16526">
                    <a:extLst>
                      <a:ext uri="{FF2B5EF4-FFF2-40B4-BE49-F238E27FC236}">
                        <a16:creationId xmlns:a16="http://schemas.microsoft.com/office/drawing/2014/main" id="{CFBB8C48-6A14-473D-A638-223557F1F908}"/>
                      </a:ext>
                    </a:extLst>
                  </p:cNvPr>
                  <p:cNvSpPr/>
                  <p:nvPr/>
                </p:nvSpPr>
                <p:spPr>
                  <a:xfrm>
                    <a:off x="10137552" y="5596659"/>
                    <a:ext cx="42957" cy="72538"/>
                  </a:xfrm>
                  <a:custGeom>
                    <a:avLst/>
                    <a:gdLst>
                      <a:gd name="connsiteX0" fmla="*/ 19336 w 42957"/>
                      <a:gd name="connsiteY0" fmla="*/ 72279 h 72538"/>
                      <a:gd name="connsiteX1" fmla="*/ 0 w 42957"/>
                      <a:gd name="connsiteY1" fmla="*/ 56658 h 72538"/>
                      <a:gd name="connsiteX2" fmla="*/ 17431 w 42957"/>
                      <a:gd name="connsiteY2" fmla="*/ 34846 h 72538"/>
                      <a:gd name="connsiteX3" fmla="*/ 29718 w 42957"/>
                      <a:gd name="connsiteY3" fmla="*/ 45895 h 72538"/>
                      <a:gd name="connsiteX4" fmla="*/ 27051 w 42957"/>
                      <a:gd name="connsiteY4" fmla="*/ 49038 h 72538"/>
                      <a:gd name="connsiteX5" fmla="*/ 24384 w 42957"/>
                      <a:gd name="connsiteY5" fmla="*/ 46752 h 72538"/>
                      <a:gd name="connsiteX6" fmla="*/ 17621 w 42957"/>
                      <a:gd name="connsiteY6" fmla="*/ 40275 h 72538"/>
                      <a:gd name="connsiteX7" fmla="*/ 5429 w 42957"/>
                      <a:gd name="connsiteY7" fmla="*/ 55896 h 72538"/>
                      <a:gd name="connsiteX8" fmla="*/ 19336 w 42957"/>
                      <a:gd name="connsiteY8" fmla="*/ 67040 h 72538"/>
                      <a:gd name="connsiteX9" fmla="*/ 37433 w 42957"/>
                      <a:gd name="connsiteY9" fmla="*/ 46752 h 72538"/>
                      <a:gd name="connsiteX10" fmla="*/ 28575 w 42957"/>
                      <a:gd name="connsiteY10" fmla="*/ 26940 h 72538"/>
                      <a:gd name="connsiteX11" fmla="*/ 26003 w 42957"/>
                      <a:gd name="connsiteY11" fmla="*/ 30274 h 72538"/>
                      <a:gd name="connsiteX12" fmla="*/ 24003 w 42957"/>
                      <a:gd name="connsiteY12" fmla="*/ 31607 h 72538"/>
                      <a:gd name="connsiteX13" fmla="*/ 22098 w 42957"/>
                      <a:gd name="connsiteY13" fmla="*/ 31226 h 72538"/>
                      <a:gd name="connsiteX14" fmla="*/ 21241 w 42957"/>
                      <a:gd name="connsiteY14" fmla="*/ 29226 h 72538"/>
                      <a:gd name="connsiteX15" fmla="*/ 21907 w 42957"/>
                      <a:gd name="connsiteY15" fmla="*/ 27511 h 72538"/>
                      <a:gd name="connsiteX16" fmla="*/ 26289 w 42957"/>
                      <a:gd name="connsiteY16" fmla="*/ 22082 h 72538"/>
                      <a:gd name="connsiteX17" fmla="*/ 24384 w 42957"/>
                      <a:gd name="connsiteY17" fmla="*/ 13891 h 72538"/>
                      <a:gd name="connsiteX18" fmla="*/ 33718 w 42957"/>
                      <a:gd name="connsiteY18" fmla="*/ 79 h 72538"/>
                      <a:gd name="connsiteX19" fmla="*/ 39910 w 42957"/>
                      <a:gd name="connsiteY19" fmla="*/ 5794 h 72538"/>
                      <a:gd name="connsiteX20" fmla="*/ 32671 w 42957"/>
                      <a:gd name="connsiteY20" fmla="*/ 22177 h 72538"/>
                      <a:gd name="connsiteX21" fmla="*/ 42958 w 42957"/>
                      <a:gd name="connsiteY21" fmla="*/ 46085 h 72538"/>
                      <a:gd name="connsiteX22" fmla="*/ 19336 w 42957"/>
                      <a:gd name="connsiteY22" fmla="*/ 72279 h 72538"/>
                      <a:gd name="connsiteX23" fmla="*/ 34195 w 42957"/>
                      <a:gd name="connsiteY23" fmla="*/ 6557 h 72538"/>
                      <a:gd name="connsiteX24" fmla="*/ 31528 w 42957"/>
                      <a:gd name="connsiteY24" fmla="*/ 6842 h 72538"/>
                      <a:gd name="connsiteX25" fmla="*/ 29623 w 42957"/>
                      <a:gd name="connsiteY25" fmla="*/ 12843 h 72538"/>
                      <a:gd name="connsiteX26" fmla="*/ 30289 w 42957"/>
                      <a:gd name="connsiteY26" fmla="*/ 16844 h 72538"/>
                      <a:gd name="connsiteX27" fmla="*/ 34195 w 42957"/>
                      <a:gd name="connsiteY27" fmla="*/ 6557 h 72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2957" h="72538">
                        <a:moveTo>
                          <a:pt x="19336" y="72279"/>
                        </a:moveTo>
                        <a:cubicBezTo>
                          <a:pt x="8667" y="73994"/>
                          <a:pt x="0" y="67040"/>
                          <a:pt x="0" y="56658"/>
                        </a:cubicBezTo>
                        <a:cubicBezTo>
                          <a:pt x="762" y="45038"/>
                          <a:pt x="7144" y="36465"/>
                          <a:pt x="17431" y="34846"/>
                        </a:cubicBezTo>
                        <a:cubicBezTo>
                          <a:pt x="24099" y="33798"/>
                          <a:pt x="29433" y="38846"/>
                          <a:pt x="29718" y="45895"/>
                        </a:cubicBezTo>
                        <a:cubicBezTo>
                          <a:pt x="29718" y="47419"/>
                          <a:pt x="28575" y="48752"/>
                          <a:pt x="27051" y="49038"/>
                        </a:cubicBezTo>
                        <a:cubicBezTo>
                          <a:pt x="25527" y="49324"/>
                          <a:pt x="24384" y="48276"/>
                          <a:pt x="24384" y="46752"/>
                        </a:cubicBezTo>
                        <a:cubicBezTo>
                          <a:pt x="24099" y="42371"/>
                          <a:pt x="20955" y="39703"/>
                          <a:pt x="17621" y="40275"/>
                        </a:cubicBezTo>
                        <a:cubicBezTo>
                          <a:pt x="10573" y="41418"/>
                          <a:pt x="6001" y="47990"/>
                          <a:pt x="5429" y="55896"/>
                        </a:cubicBezTo>
                        <a:cubicBezTo>
                          <a:pt x="5429" y="63707"/>
                          <a:pt x="12002" y="68183"/>
                          <a:pt x="19336" y="67040"/>
                        </a:cubicBezTo>
                        <a:cubicBezTo>
                          <a:pt x="29718" y="65326"/>
                          <a:pt x="37148" y="57420"/>
                          <a:pt x="37433" y="46752"/>
                        </a:cubicBezTo>
                        <a:cubicBezTo>
                          <a:pt x="37338" y="41132"/>
                          <a:pt x="35433" y="37703"/>
                          <a:pt x="28575" y="26940"/>
                        </a:cubicBezTo>
                        <a:cubicBezTo>
                          <a:pt x="27717" y="27988"/>
                          <a:pt x="26765" y="29131"/>
                          <a:pt x="26003" y="30274"/>
                        </a:cubicBezTo>
                        <a:cubicBezTo>
                          <a:pt x="25527" y="31036"/>
                          <a:pt x="24765" y="31512"/>
                          <a:pt x="24003" y="31607"/>
                        </a:cubicBezTo>
                        <a:cubicBezTo>
                          <a:pt x="23336" y="31702"/>
                          <a:pt x="22574" y="31702"/>
                          <a:pt x="22098" y="31226"/>
                        </a:cubicBezTo>
                        <a:cubicBezTo>
                          <a:pt x="21431" y="30845"/>
                          <a:pt x="21241" y="29988"/>
                          <a:pt x="21241" y="29226"/>
                        </a:cubicBezTo>
                        <a:cubicBezTo>
                          <a:pt x="21241" y="28750"/>
                          <a:pt x="21527" y="27988"/>
                          <a:pt x="21907" y="27511"/>
                        </a:cubicBezTo>
                        <a:cubicBezTo>
                          <a:pt x="23432" y="25416"/>
                          <a:pt x="24765" y="23892"/>
                          <a:pt x="26289" y="22082"/>
                        </a:cubicBezTo>
                        <a:cubicBezTo>
                          <a:pt x="25146" y="19606"/>
                          <a:pt x="24384" y="16844"/>
                          <a:pt x="24384" y="13891"/>
                        </a:cubicBezTo>
                        <a:cubicBezTo>
                          <a:pt x="24384" y="7223"/>
                          <a:pt x="28480" y="937"/>
                          <a:pt x="33718" y="79"/>
                        </a:cubicBezTo>
                        <a:cubicBezTo>
                          <a:pt x="37433" y="-492"/>
                          <a:pt x="39624" y="2080"/>
                          <a:pt x="39910" y="5794"/>
                        </a:cubicBezTo>
                        <a:cubicBezTo>
                          <a:pt x="39910" y="10938"/>
                          <a:pt x="36671" y="17034"/>
                          <a:pt x="32671" y="22177"/>
                        </a:cubicBezTo>
                        <a:cubicBezTo>
                          <a:pt x="39338" y="33417"/>
                          <a:pt x="42767" y="37322"/>
                          <a:pt x="42958" y="46085"/>
                        </a:cubicBezTo>
                        <a:cubicBezTo>
                          <a:pt x="42577" y="59801"/>
                          <a:pt x="32290" y="70184"/>
                          <a:pt x="19336" y="72279"/>
                        </a:cubicBezTo>
                        <a:close/>
                        <a:moveTo>
                          <a:pt x="34195" y="6557"/>
                        </a:moveTo>
                        <a:cubicBezTo>
                          <a:pt x="34195" y="4747"/>
                          <a:pt x="32766" y="5413"/>
                          <a:pt x="31528" y="6842"/>
                        </a:cubicBezTo>
                        <a:cubicBezTo>
                          <a:pt x="30004" y="8652"/>
                          <a:pt x="29623" y="11033"/>
                          <a:pt x="29623" y="12843"/>
                        </a:cubicBezTo>
                        <a:cubicBezTo>
                          <a:pt x="29623" y="14272"/>
                          <a:pt x="29813" y="15510"/>
                          <a:pt x="30289" y="16844"/>
                        </a:cubicBezTo>
                        <a:cubicBezTo>
                          <a:pt x="32290" y="13605"/>
                          <a:pt x="34195" y="9319"/>
                          <a:pt x="34195" y="65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374" name="Freeform: Shape 16373">
                  <a:extLst>
                    <a:ext uri="{FF2B5EF4-FFF2-40B4-BE49-F238E27FC236}">
                      <a16:creationId xmlns:a16="http://schemas.microsoft.com/office/drawing/2014/main" id="{942BA761-EF2D-4887-997A-B7223D86A9A3}"/>
                    </a:ext>
                  </a:extLst>
                </p:cNvPr>
                <p:cNvSpPr/>
                <p:nvPr/>
              </p:nvSpPr>
              <p:spPr>
                <a:xfrm>
                  <a:off x="9495757" y="5866201"/>
                  <a:ext cx="866584" cy="70104"/>
                </a:xfrm>
                <a:custGeom>
                  <a:avLst/>
                  <a:gdLst>
                    <a:gd name="connsiteX0" fmla="*/ 777812 w 866584"/>
                    <a:gd name="connsiteY0" fmla="*/ 0 h 70104"/>
                    <a:gd name="connsiteX1" fmla="*/ 689039 w 866584"/>
                    <a:gd name="connsiteY1" fmla="*/ 70104 h 70104"/>
                    <a:gd name="connsiteX2" fmla="*/ 866585 w 866584"/>
                    <a:gd name="connsiteY2" fmla="*/ 70104 h 70104"/>
                    <a:gd name="connsiteX3" fmla="*/ 777812 w 866584"/>
                    <a:gd name="connsiteY3" fmla="*/ 0 h 70104"/>
                    <a:gd name="connsiteX4" fmla="*/ 582454 w 866584"/>
                    <a:gd name="connsiteY4" fmla="*/ 0 h 70104"/>
                    <a:gd name="connsiteX5" fmla="*/ 493681 w 866584"/>
                    <a:gd name="connsiteY5" fmla="*/ 70104 h 70104"/>
                    <a:gd name="connsiteX6" fmla="*/ 671132 w 866584"/>
                    <a:gd name="connsiteY6" fmla="*/ 70104 h 70104"/>
                    <a:gd name="connsiteX7" fmla="*/ 582454 w 866584"/>
                    <a:gd name="connsiteY7" fmla="*/ 0 h 70104"/>
                    <a:gd name="connsiteX8" fmla="*/ 88773 w 866584"/>
                    <a:gd name="connsiteY8" fmla="*/ 0 h 70104"/>
                    <a:gd name="connsiteX9" fmla="*/ 0 w 866584"/>
                    <a:gd name="connsiteY9" fmla="*/ 70104 h 70104"/>
                    <a:gd name="connsiteX10" fmla="*/ 177451 w 866584"/>
                    <a:gd name="connsiteY10" fmla="*/ 70104 h 70104"/>
                    <a:gd name="connsiteX11" fmla="*/ 88773 w 866584"/>
                    <a:gd name="connsiteY11" fmla="*/ 0 h 70104"/>
                    <a:gd name="connsiteX12" fmla="*/ 284131 w 866584"/>
                    <a:gd name="connsiteY12" fmla="*/ 0 h 70104"/>
                    <a:gd name="connsiteX13" fmla="*/ 195358 w 866584"/>
                    <a:gd name="connsiteY13" fmla="*/ 70104 h 70104"/>
                    <a:gd name="connsiteX14" fmla="*/ 372809 w 866584"/>
                    <a:gd name="connsiteY14" fmla="*/ 70104 h 70104"/>
                    <a:gd name="connsiteX15" fmla="*/ 284131 w 866584"/>
                    <a:gd name="connsiteY15" fmla="*/ 0 h 70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66584" h="70104">
                      <a:moveTo>
                        <a:pt x="777812" y="0"/>
                      </a:moveTo>
                      <a:cubicBezTo>
                        <a:pt x="734663" y="0"/>
                        <a:pt x="698564" y="29908"/>
                        <a:pt x="689039" y="70104"/>
                      </a:cubicBezTo>
                      <a:lnTo>
                        <a:pt x="866585" y="70104"/>
                      </a:lnTo>
                      <a:cubicBezTo>
                        <a:pt x="857060" y="29908"/>
                        <a:pt x="820960" y="0"/>
                        <a:pt x="777812" y="0"/>
                      </a:cubicBezTo>
                      <a:close/>
                      <a:moveTo>
                        <a:pt x="582454" y="0"/>
                      </a:moveTo>
                      <a:cubicBezTo>
                        <a:pt x="539305" y="0"/>
                        <a:pt x="503206" y="29908"/>
                        <a:pt x="493681" y="70104"/>
                      </a:cubicBezTo>
                      <a:lnTo>
                        <a:pt x="671132" y="70104"/>
                      </a:lnTo>
                      <a:cubicBezTo>
                        <a:pt x="661702" y="29908"/>
                        <a:pt x="625602" y="0"/>
                        <a:pt x="582454" y="0"/>
                      </a:cubicBezTo>
                      <a:close/>
                      <a:moveTo>
                        <a:pt x="88773" y="0"/>
                      </a:moveTo>
                      <a:cubicBezTo>
                        <a:pt x="45625" y="0"/>
                        <a:pt x="9525" y="29908"/>
                        <a:pt x="0" y="70104"/>
                      </a:cubicBezTo>
                      <a:lnTo>
                        <a:pt x="177451" y="70104"/>
                      </a:lnTo>
                      <a:cubicBezTo>
                        <a:pt x="168021" y="29908"/>
                        <a:pt x="131826" y="0"/>
                        <a:pt x="88773" y="0"/>
                      </a:cubicBezTo>
                      <a:close/>
                      <a:moveTo>
                        <a:pt x="284131" y="0"/>
                      </a:moveTo>
                      <a:cubicBezTo>
                        <a:pt x="240982" y="0"/>
                        <a:pt x="204883" y="29908"/>
                        <a:pt x="195358" y="70104"/>
                      </a:cubicBezTo>
                      <a:lnTo>
                        <a:pt x="372809" y="70104"/>
                      </a:lnTo>
                      <a:cubicBezTo>
                        <a:pt x="363284" y="29908"/>
                        <a:pt x="327184" y="0"/>
                        <a:pt x="284131" y="0"/>
                      </a:cubicBezTo>
                      <a:close/>
                    </a:path>
                  </a:pathLst>
                </a:custGeom>
                <a:solidFill>
                  <a:schemeClr val="tx1">
                    <a:alpha val="2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75" name="Freeform: Shape 16374">
                  <a:extLst>
                    <a:ext uri="{FF2B5EF4-FFF2-40B4-BE49-F238E27FC236}">
                      <a16:creationId xmlns:a16="http://schemas.microsoft.com/office/drawing/2014/main" id="{12C6255D-A23E-4103-B1F6-55911C29B831}"/>
                    </a:ext>
                  </a:extLst>
                </p:cNvPr>
                <p:cNvSpPr/>
                <p:nvPr/>
              </p:nvSpPr>
              <p:spPr>
                <a:xfrm>
                  <a:off x="9482232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376" name="Graphic 1">
                  <a:extLst>
                    <a:ext uri="{FF2B5EF4-FFF2-40B4-BE49-F238E27FC236}">
                      <a16:creationId xmlns:a16="http://schemas.microsoft.com/office/drawing/2014/main" id="{4F461B97-BB75-4A24-BA88-42431B99C066}"/>
                    </a:ext>
                  </a:extLst>
                </p:cNvPr>
                <p:cNvGrpSpPr/>
                <p:nvPr/>
              </p:nvGrpSpPr>
              <p:grpSpPr>
                <a:xfrm>
                  <a:off x="9492233" y="5881250"/>
                  <a:ext cx="152304" cy="152304"/>
                  <a:chOff x="9492233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6514" name="Freeform: Shape 16513">
                    <a:extLst>
                      <a:ext uri="{FF2B5EF4-FFF2-40B4-BE49-F238E27FC236}">
                        <a16:creationId xmlns:a16="http://schemas.microsoft.com/office/drawing/2014/main" id="{7265C9EA-7D31-4846-8964-CFD25CB8CD43}"/>
                      </a:ext>
                    </a:extLst>
                  </p:cNvPr>
                  <p:cNvSpPr/>
                  <p:nvPr/>
                </p:nvSpPr>
                <p:spPr>
                  <a:xfrm>
                    <a:off x="9537286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667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66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15" name="Freeform: Shape 16514">
                    <a:extLst>
                      <a:ext uri="{FF2B5EF4-FFF2-40B4-BE49-F238E27FC236}">
                        <a16:creationId xmlns:a16="http://schemas.microsoft.com/office/drawing/2014/main" id="{35C47417-FFF8-4BE9-A9B6-FDC7A3383B24}"/>
                      </a:ext>
                    </a:extLst>
                  </p:cNvPr>
                  <p:cNvSpPr/>
                  <p:nvPr/>
                </p:nvSpPr>
                <p:spPr>
                  <a:xfrm>
                    <a:off x="9492233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516" name="Graphic 1">
                    <a:extLst>
                      <a:ext uri="{FF2B5EF4-FFF2-40B4-BE49-F238E27FC236}">
                        <a16:creationId xmlns:a16="http://schemas.microsoft.com/office/drawing/2014/main" id="{064EED92-B2F8-47CE-BA10-21BA03D8A944}"/>
                      </a:ext>
                    </a:extLst>
                  </p:cNvPr>
                  <p:cNvGrpSpPr/>
                  <p:nvPr/>
                </p:nvGrpSpPr>
                <p:grpSpPr>
                  <a:xfrm>
                    <a:off x="9494138" y="5883155"/>
                    <a:ext cx="148589" cy="148494"/>
                    <a:chOff x="9494138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6517" name="Freeform: Shape 16516">
                      <a:extLst>
                        <a:ext uri="{FF2B5EF4-FFF2-40B4-BE49-F238E27FC236}">
                          <a16:creationId xmlns:a16="http://schemas.microsoft.com/office/drawing/2014/main" id="{D6438FA3-8FA4-4C6B-AD80-2849652764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4138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256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18" name="Freeform: Shape 16517">
                      <a:extLst>
                        <a:ext uri="{FF2B5EF4-FFF2-40B4-BE49-F238E27FC236}">
                          <a16:creationId xmlns:a16="http://schemas.microsoft.com/office/drawing/2014/main" id="{8EBA0F47-8722-4CB3-A6A2-AFB093B839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32714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377" name="Graphic 1">
                  <a:extLst>
                    <a:ext uri="{FF2B5EF4-FFF2-40B4-BE49-F238E27FC236}">
                      <a16:creationId xmlns:a16="http://schemas.microsoft.com/office/drawing/2014/main" id="{87D141BF-296A-41B8-B944-FE06E2B919C4}"/>
                    </a:ext>
                  </a:extLst>
                </p:cNvPr>
                <p:cNvGrpSpPr/>
                <p:nvPr/>
              </p:nvGrpSpPr>
              <p:grpSpPr>
                <a:xfrm>
                  <a:off x="9491185" y="5872106"/>
                  <a:ext cx="162496" cy="169545"/>
                  <a:chOff x="9491185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6502" name="Graphic 1">
                    <a:extLst>
                      <a:ext uri="{FF2B5EF4-FFF2-40B4-BE49-F238E27FC236}">
                        <a16:creationId xmlns:a16="http://schemas.microsoft.com/office/drawing/2014/main" id="{A22EB6CE-5AF6-433F-A0FB-124706E68A68}"/>
                      </a:ext>
                    </a:extLst>
                  </p:cNvPr>
                  <p:cNvGrpSpPr/>
                  <p:nvPr/>
                </p:nvGrpSpPr>
                <p:grpSpPr>
                  <a:xfrm>
                    <a:off x="9491185" y="5872106"/>
                    <a:ext cx="162496" cy="169545"/>
                    <a:chOff x="9491185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6509" name="Freeform: Shape 16508">
                      <a:extLst>
                        <a:ext uri="{FF2B5EF4-FFF2-40B4-BE49-F238E27FC236}">
                          <a16:creationId xmlns:a16="http://schemas.microsoft.com/office/drawing/2014/main" id="{0A752370-8DC5-4533-941A-4071274802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0910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10" name="Freeform: Shape 16509">
                      <a:extLst>
                        <a:ext uri="{FF2B5EF4-FFF2-40B4-BE49-F238E27FC236}">
                          <a16:creationId xmlns:a16="http://schemas.microsoft.com/office/drawing/2014/main" id="{A452A047-7D9A-48D5-B687-E38C28C984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1185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511" name="Graphic 1">
                      <a:extLst>
                        <a:ext uri="{FF2B5EF4-FFF2-40B4-BE49-F238E27FC236}">
                          <a16:creationId xmlns:a16="http://schemas.microsoft.com/office/drawing/2014/main" id="{BA3A3E73-A523-4456-B5C1-0709B4E50AC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512426" y="5894395"/>
                      <a:ext cx="119920" cy="125063"/>
                      <a:chOff x="9512426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6512" name="Freeform: Shape 16511">
                        <a:extLst>
                          <a:ext uri="{FF2B5EF4-FFF2-40B4-BE49-F238E27FC236}">
                            <a16:creationId xmlns:a16="http://schemas.microsoft.com/office/drawing/2014/main" id="{FDF61DE8-B478-4267-918B-209329150D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15379" y="5894395"/>
                        <a:ext cx="114014" cy="125063"/>
                      </a:xfrm>
                      <a:custGeom>
                        <a:avLst/>
                        <a:gdLst>
                          <a:gd name="connsiteX0" fmla="*/ 0 w 114014"/>
                          <a:gd name="connsiteY0" fmla="*/ 122873 h 125063"/>
                          <a:gd name="connsiteX1" fmla="*/ 111919 w 114014"/>
                          <a:gd name="connsiteY1" fmla="*/ 0 h 125063"/>
                          <a:gd name="connsiteX2" fmla="*/ 114015 w 114014"/>
                          <a:gd name="connsiteY2" fmla="*/ 2096 h 125063"/>
                          <a:gd name="connsiteX3" fmla="*/ 2191 w 114014"/>
                          <a:gd name="connsiteY3" fmla="*/ 125063 h 125063"/>
                          <a:gd name="connsiteX4" fmla="*/ 0 w 114014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4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5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13" name="Freeform: Shape 16512">
                        <a:extLst>
                          <a:ext uri="{FF2B5EF4-FFF2-40B4-BE49-F238E27FC236}">
                            <a16:creationId xmlns:a16="http://schemas.microsoft.com/office/drawing/2014/main" id="{240CEDC9-8179-45A1-BF1B-686045F2EE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12426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6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503" name="Graphic 1">
                    <a:extLst>
                      <a:ext uri="{FF2B5EF4-FFF2-40B4-BE49-F238E27FC236}">
                        <a16:creationId xmlns:a16="http://schemas.microsoft.com/office/drawing/2014/main" id="{34C454E6-C3B8-4587-B8A0-82E057E55A24}"/>
                      </a:ext>
                    </a:extLst>
                  </p:cNvPr>
                  <p:cNvGrpSpPr/>
                  <p:nvPr/>
                </p:nvGrpSpPr>
                <p:grpSpPr>
                  <a:xfrm>
                    <a:off x="9496233" y="5877440"/>
                    <a:ext cx="152304" cy="158877"/>
                    <a:chOff x="9496233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6504" name="Freeform: Shape 16503">
                      <a:extLst>
                        <a:ext uri="{FF2B5EF4-FFF2-40B4-BE49-F238E27FC236}">
                          <a16:creationId xmlns:a16="http://schemas.microsoft.com/office/drawing/2014/main" id="{61888E58-D0A6-4170-8F18-EB3F3714D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1192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627 w 62388"/>
                        <a:gd name="connsiteY1" fmla="*/ 0 h 158877"/>
                        <a:gd name="connsiteX2" fmla="*/ 62389 w 62388"/>
                        <a:gd name="connsiteY2" fmla="*/ 1143 h 158877"/>
                        <a:gd name="connsiteX3" fmla="*/ 2762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762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05" name="Freeform: Shape 16504">
                      <a:extLst>
                        <a:ext uri="{FF2B5EF4-FFF2-40B4-BE49-F238E27FC236}">
                          <a16:creationId xmlns:a16="http://schemas.microsoft.com/office/drawing/2014/main" id="{4936A1B2-6648-481B-ABCA-12F00D8B39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6233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506" name="Graphic 1">
                      <a:extLst>
                        <a:ext uri="{FF2B5EF4-FFF2-40B4-BE49-F238E27FC236}">
                          <a16:creationId xmlns:a16="http://schemas.microsoft.com/office/drawing/2014/main" id="{328B7740-544F-42C7-895C-48C3B3EAD2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498138" y="5879440"/>
                      <a:ext cx="148495" cy="154971"/>
                      <a:chOff x="9498138" y="5879440"/>
                      <a:chExt cx="148495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6507" name="Freeform: Shape 16506">
                        <a:extLst>
                          <a:ext uri="{FF2B5EF4-FFF2-40B4-BE49-F238E27FC236}">
                            <a16:creationId xmlns:a16="http://schemas.microsoft.com/office/drawing/2014/main" id="{8DB41BC4-258E-4DB9-85AE-927E43C016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98138" y="5919731"/>
                        <a:ext cx="148495" cy="74295"/>
                      </a:xfrm>
                      <a:custGeom>
                        <a:avLst/>
                        <a:gdLst>
                          <a:gd name="connsiteX0" fmla="*/ 0 w 148495"/>
                          <a:gd name="connsiteY0" fmla="*/ 71533 h 74295"/>
                          <a:gd name="connsiteX1" fmla="*/ 147257 w 148495"/>
                          <a:gd name="connsiteY1" fmla="*/ 0 h 74295"/>
                          <a:gd name="connsiteX2" fmla="*/ 148495 w 148495"/>
                          <a:gd name="connsiteY2" fmla="*/ 2762 h 74295"/>
                          <a:gd name="connsiteX3" fmla="*/ 1238 w 148495"/>
                          <a:gd name="connsiteY3" fmla="*/ 74295 h 74295"/>
                          <a:gd name="connsiteX4" fmla="*/ 0 w 148495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5" h="74295">
                            <a:moveTo>
                              <a:pt x="0" y="71533"/>
                            </a:moveTo>
                            <a:lnTo>
                              <a:pt x="147257" y="0"/>
                            </a:lnTo>
                            <a:lnTo>
                              <a:pt x="148495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08" name="Freeform: Shape 16507">
                        <a:extLst>
                          <a:ext uri="{FF2B5EF4-FFF2-40B4-BE49-F238E27FC236}">
                            <a16:creationId xmlns:a16="http://schemas.microsoft.com/office/drawing/2014/main" id="{BBCFEFAB-F2DF-4B2C-B510-6A0171924E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36715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3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378" name="Freeform: Shape 16377">
                  <a:extLst>
                    <a:ext uri="{FF2B5EF4-FFF2-40B4-BE49-F238E27FC236}">
                      <a16:creationId xmlns:a16="http://schemas.microsoft.com/office/drawing/2014/main" id="{09852579-92F5-43F9-BC41-2ABC5EF72635}"/>
                    </a:ext>
                  </a:extLst>
                </p:cNvPr>
                <p:cNvSpPr/>
                <p:nvPr/>
              </p:nvSpPr>
              <p:spPr>
                <a:xfrm>
                  <a:off x="9559384" y="5871153"/>
                  <a:ext cx="96203" cy="172402"/>
                </a:xfrm>
                <a:custGeom>
                  <a:avLst/>
                  <a:gdLst>
                    <a:gd name="connsiteX0" fmla="*/ 10001 w 96203"/>
                    <a:gd name="connsiteY0" fmla="*/ 0 h 172402"/>
                    <a:gd name="connsiteX1" fmla="*/ 0 w 96203"/>
                    <a:gd name="connsiteY1" fmla="*/ 572 h 172402"/>
                    <a:gd name="connsiteX2" fmla="*/ 76295 w 96203"/>
                    <a:gd name="connsiteY2" fmla="*/ 86201 h 172402"/>
                    <a:gd name="connsiteX3" fmla="*/ 0 w 96203"/>
                    <a:gd name="connsiteY3" fmla="*/ 171831 h 172402"/>
                    <a:gd name="connsiteX4" fmla="*/ 10001 w 96203"/>
                    <a:gd name="connsiteY4" fmla="*/ 172402 h 172402"/>
                    <a:gd name="connsiteX5" fmla="*/ 96203 w 96203"/>
                    <a:gd name="connsiteY5" fmla="*/ 86201 h 172402"/>
                    <a:gd name="connsiteX6" fmla="*/ 10001 w 96203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3" h="172402">
                      <a:moveTo>
                        <a:pt x="10001" y="0"/>
                      </a:moveTo>
                      <a:cubicBezTo>
                        <a:pt x="6668" y="0"/>
                        <a:pt x="3239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9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3" y="133731"/>
                        <a:pt x="96203" y="86201"/>
                      </a:cubicBezTo>
                      <a:cubicBezTo>
                        <a:pt x="96298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79" name="Freeform: Shape 16378">
                  <a:extLst>
                    <a:ext uri="{FF2B5EF4-FFF2-40B4-BE49-F238E27FC236}">
                      <a16:creationId xmlns:a16="http://schemas.microsoft.com/office/drawing/2014/main" id="{BEBCF87A-6088-4B8C-A41D-11D7C479BD36}"/>
                    </a:ext>
                  </a:extLst>
                </p:cNvPr>
                <p:cNvSpPr/>
                <p:nvPr/>
              </p:nvSpPr>
              <p:spPr>
                <a:xfrm>
                  <a:off x="9477183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387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380" name="Graphic 1">
                  <a:extLst>
                    <a:ext uri="{FF2B5EF4-FFF2-40B4-BE49-F238E27FC236}">
                      <a16:creationId xmlns:a16="http://schemas.microsoft.com/office/drawing/2014/main" id="{BB5F333A-9A60-44A4-9FFA-58BC678C6726}"/>
                    </a:ext>
                  </a:extLst>
                </p:cNvPr>
                <p:cNvGrpSpPr/>
                <p:nvPr/>
              </p:nvGrpSpPr>
              <p:grpSpPr>
                <a:xfrm>
                  <a:off x="9487185" y="5876107"/>
                  <a:ext cx="162496" cy="162591"/>
                  <a:chOff x="9487185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6490" name="Graphic 1">
                    <a:extLst>
                      <a:ext uri="{FF2B5EF4-FFF2-40B4-BE49-F238E27FC236}">
                        <a16:creationId xmlns:a16="http://schemas.microsoft.com/office/drawing/2014/main" id="{BF72473F-E964-46AF-B6F0-BB186E3AAEAA}"/>
                      </a:ext>
                    </a:extLst>
                  </p:cNvPr>
                  <p:cNvGrpSpPr/>
                  <p:nvPr/>
                </p:nvGrpSpPr>
                <p:grpSpPr>
                  <a:xfrm>
                    <a:off x="9487185" y="5876107"/>
                    <a:ext cx="162496" cy="162591"/>
                    <a:chOff x="9487185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6497" name="Freeform: Shape 16496">
                      <a:extLst>
                        <a:ext uri="{FF2B5EF4-FFF2-40B4-BE49-F238E27FC236}">
                          <a16:creationId xmlns:a16="http://schemas.microsoft.com/office/drawing/2014/main" id="{CE650AF6-F0F5-4048-8211-BCB93E5E28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6909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98" name="Freeform: Shape 16497">
                      <a:extLst>
                        <a:ext uri="{FF2B5EF4-FFF2-40B4-BE49-F238E27FC236}">
                          <a16:creationId xmlns:a16="http://schemas.microsoft.com/office/drawing/2014/main" id="{E4410814-0401-459D-B001-2A7BF4AA40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7185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99" name="Graphic 1">
                      <a:extLst>
                        <a:ext uri="{FF2B5EF4-FFF2-40B4-BE49-F238E27FC236}">
                          <a16:creationId xmlns:a16="http://schemas.microsoft.com/office/drawing/2014/main" id="{F6ABBBA4-8B21-46D6-ADE4-05E6E3254F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508521" y="5897443"/>
                      <a:ext cx="119824" cy="119919"/>
                      <a:chOff x="9508521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6500" name="Freeform: Shape 16499">
                        <a:extLst>
                          <a:ext uri="{FF2B5EF4-FFF2-40B4-BE49-F238E27FC236}">
                            <a16:creationId xmlns:a16="http://schemas.microsoft.com/office/drawing/2014/main" id="{95956381-D28C-48A4-8099-FAEF1CCE6B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11378" y="5897443"/>
                        <a:ext cx="114013" cy="119919"/>
                      </a:xfrm>
                      <a:custGeom>
                        <a:avLst/>
                        <a:gdLst>
                          <a:gd name="connsiteX0" fmla="*/ 0 w 114013"/>
                          <a:gd name="connsiteY0" fmla="*/ 117824 h 119919"/>
                          <a:gd name="connsiteX1" fmla="*/ 111919 w 114013"/>
                          <a:gd name="connsiteY1" fmla="*/ 0 h 119919"/>
                          <a:gd name="connsiteX2" fmla="*/ 114014 w 114013"/>
                          <a:gd name="connsiteY2" fmla="*/ 2096 h 119919"/>
                          <a:gd name="connsiteX3" fmla="*/ 2191 w 114013"/>
                          <a:gd name="connsiteY3" fmla="*/ 119920 h 119919"/>
                          <a:gd name="connsiteX4" fmla="*/ 0 w 114013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3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01" name="Freeform: Shape 16500">
                        <a:extLst>
                          <a:ext uri="{FF2B5EF4-FFF2-40B4-BE49-F238E27FC236}">
                            <a16:creationId xmlns:a16="http://schemas.microsoft.com/office/drawing/2014/main" id="{E6E306F3-9588-4D18-AFB1-3AA13D3D0B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08521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729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729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491" name="Graphic 1">
                    <a:extLst>
                      <a:ext uri="{FF2B5EF4-FFF2-40B4-BE49-F238E27FC236}">
                        <a16:creationId xmlns:a16="http://schemas.microsoft.com/office/drawing/2014/main" id="{011CE7C3-CDD3-4AF3-86E5-810EEBCEC57F}"/>
                      </a:ext>
                    </a:extLst>
                  </p:cNvPr>
                  <p:cNvGrpSpPr/>
                  <p:nvPr/>
                </p:nvGrpSpPr>
                <p:grpSpPr>
                  <a:xfrm>
                    <a:off x="9492233" y="5881250"/>
                    <a:ext cx="152304" cy="152304"/>
                    <a:chOff x="9492233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6492" name="Freeform: Shape 16491">
                      <a:extLst>
                        <a:ext uri="{FF2B5EF4-FFF2-40B4-BE49-F238E27FC236}">
                          <a16:creationId xmlns:a16="http://schemas.microsoft.com/office/drawing/2014/main" id="{2D421B06-917F-4844-99A4-F0C1DAB383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37286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667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66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93" name="Freeform: Shape 16492">
                      <a:extLst>
                        <a:ext uri="{FF2B5EF4-FFF2-40B4-BE49-F238E27FC236}">
                          <a16:creationId xmlns:a16="http://schemas.microsoft.com/office/drawing/2014/main" id="{36C09F54-1BDF-43B9-BA06-498160BA8A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2233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257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94" name="Graphic 1">
                      <a:extLst>
                        <a:ext uri="{FF2B5EF4-FFF2-40B4-BE49-F238E27FC236}">
                          <a16:creationId xmlns:a16="http://schemas.microsoft.com/office/drawing/2014/main" id="{3379ADEE-808F-4BB6-A9DA-2EF042DB80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494138" y="5883155"/>
                      <a:ext cx="148589" cy="148494"/>
                      <a:chOff x="9494138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6495" name="Freeform: Shape 16494">
                        <a:extLst>
                          <a:ext uri="{FF2B5EF4-FFF2-40B4-BE49-F238E27FC236}">
                            <a16:creationId xmlns:a16="http://schemas.microsoft.com/office/drawing/2014/main" id="{8A1AE421-9867-4799-B0EA-58999090DE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94138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256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96" name="Freeform: Shape 16495">
                        <a:extLst>
                          <a:ext uri="{FF2B5EF4-FFF2-40B4-BE49-F238E27FC236}">
                            <a16:creationId xmlns:a16="http://schemas.microsoft.com/office/drawing/2014/main" id="{AF3F9EE4-5C22-4ED3-A2EC-0CD9574F76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32714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675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67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381" name="Freeform: Shape 16380">
                  <a:extLst>
                    <a:ext uri="{FF2B5EF4-FFF2-40B4-BE49-F238E27FC236}">
                      <a16:creationId xmlns:a16="http://schemas.microsoft.com/office/drawing/2014/main" id="{53F3A55E-3EBC-463E-95FE-980B3C83942D}"/>
                    </a:ext>
                  </a:extLst>
                </p:cNvPr>
                <p:cNvSpPr/>
                <p:nvPr/>
              </p:nvSpPr>
              <p:spPr>
                <a:xfrm>
                  <a:off x="9553955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384" y="0"/>
                        <a:pt x="28956" y="6477"/>
                        <a:pt x="28956" y="14478"/>
                      </a:cubicBezTo>
                      <a:cubicBezTo>
                        <a:pt x="28861" y="22479"/>
                        <a:pt x="22384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82" name="Freeform: Shape 16381">
                  <a:extLst>
                    <a:ext uri="{FF2B5EF4-FFF2-40B4-BE49-F238E27FC236}">
                      <a16:creationId xmlns:a16="http://schemas.microsoft.com/office/drawing/2014/main" id="{883684AC-797E-4AC5-BEE5-F7F24276AAD6}"/>
                    </a:ext>
                  </a:extLst>
                </p:cNvPr>
                <p:cNvSpPr/>
                <p:nvPr/>
              </p:nvSpPr>
              <p:spPr>
                <a:xfrm>
                  <a:off x="9677494" y="5871249"/>
                  <a:ext cx="172497" cy="172402"/>
                </a:xfrm>
                <a:custGeom>
                  <a:avLst/>
                  <a:gdLst>
                    <a:gd name="connsiteX0" fmla="*/ 86201 w 172497"/>
                    <a:gd name="connsiteY0" fmla="*/ 172403 h 172402"/>
                    <a:gd name="connsiteX1" fmla="*/ 0 w 172497"/>
                    <a:gd name="connsiteY1" fmla="*/ 86201 h 172402"/>
                    <a:gd name="connsiteX2" fmla="*/ 86201 w 172497"/>
                    <a:gd name="connsiteY2" fmla="*/ 0 h 172402"/>
                    <a:gd name="connsiteX3" fmla="*/ 172498 w 172497"/>
                    <a:gd name="connsiteY3" fmla="*/ 86201 h 172402"/>
                    <a:gd name="connsiteX4" fmla="*/ 86201 w 172497"/>
                    <a:gd name="connsiteY4" fmla="*/ 172403 h 172402"/>
                    <a:gd name="connsiteX5" fmla="*/ 86201 w 172497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97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98" y="38671"/>
                        <a:pt x="172498" y="86201"/>
                      </a:cubicBezTo>
                      <a:cubicBezTo>
                        <a:pt x="172498" y="133731"/>
                        <a:pt x="133826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383" name="Graphic 1">
                  <a:extLst>
                    <a:ext uri="{FF2B5EF4-FFF2-40B4-BE49-F238E27FC236}">
                      <a16:creationId xmlns:a16="http://schemas.microsoft.com/office/drawing/2014/main" id="{8F0EF0C0-0D4E-4389-B7EC-D50DD426E66A}"/>
                    </a:ext>
                  </a:extLst>
                </p:cNvPr>
                <p:cNvGrpSpPr/>
                <p:nvPr/>
              </p:nvGrpSpPr>
              <p:grpSpPr>
                <a:xfrm>
                  <a:off x="9687591" y="5881250"/>
                  <a:ext cx="152304" cy="152304"/>
                  <a:chOff x="9687591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6485" name="Freeform: Shape 16484">
                    <a:extLst>
                      <a:ext uri="{FF2B5EF4-FFF2-40B4-BE49-F238E27FC236}">
                        <a16:creationId xmlns:a16="http://schemas.microsoft.com/office/drawing/2014/main" id="{F78914A0-E289-4C8F-989B-BD81292D96F1}"/>
                      </a:ext>
                    </a:extLst>
                  </p:cNvPr>
                  <p:cNvSpPr/>
                  <p:nvPr/>
                </p:nvSpPr>
                <p:spPr>
                  <a:xfrm>
                    <a:off x="9732549" y="5881250"/>
                    <a:ext cx="62389" cy="152304"/>
                  </a:xfrm>
                  <a:custGeom>
                    <a:avLst/>
                    <a:gdLst>
                      <a:gd name="connsiteX0" fmla="*/ 0 w 62389"/>
                      <a:gd name="connsiteY0" fmla="*/ 151162 h 152304"/>
                      <a:gd name="connsiteX1" fmla="*/ 59627 w 62389"/>
                      <a:gd name="connsiteY1" fmla="*/ 0 h 152304"/>
                      <a:gd name="connsiteX2" fmla="*/ 62389 w 62389"/>
                      <a:gd name="connsiteY2" fmla="*/ 1143 h 152304"/>
                      <a:gd name="connsiteX3" fmla="*/ 2858 w 62389"/>
                      <a:gd name="connsiteY3" fmla="*/ 152305 h 152304"/>
                      <a:gd name="connsiteX4" fmla="*/ 0 w 62389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9" h="152304">
                        <a:moveTo>
                          <a:pt x="0" y="151162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858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86" name="Freeform: Shape 16485">
                    <a:extLst>
                      <a:ext uri="{FF2B5EF4-FFF2-40B4-BE49-F238E27FC236}">
                        <a16:creationId xmlns:a16="http://schemas.microsoft.com/office/drawing/2014/main" id="{7BC80783-90AA-4DD3-95DF-866FF100BA4E}"/>
                      </a:ext>
                    </a:extLst>
                  </p:cNvPr>
                  <p:cNvSpPr/>
                  <p:nvPr/>
                </p:nvSpPr>
                <p:spPr>
                  <a:xfrm>
                    <a:off x="9687591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487" name="Graphic 1">
                    <a:extLst>
                      <a:ext uri="{FF2B5EF4-FFF2-40B4-BE49-F238E27FC236}">
                        <a16:creationId xmlns:a16="http://schemas.microsoft.com/office/drawing/2014/main" id="{45C48083-6D5A-436B-9FF4-45CC9E157AC9}"/>
                      </a:ext>
                    </a:extLst>
                  </p:cNvPr>
                  <p:cNvGrpSpPr/>
                  <p:nvPr/>
                </p:nvGrpSpPr>
                <p:grpSpPr>
                  <a:xfrm>
                    <a:off x="9689496" y="5883155"/>
                    <a:ext cx="148494" cy="148494"/>
                    <a:chOff x="9689496" y="5883155"/>
                    <a:chExt cx="148494" cy="148494"/>
                  </a:xfrm>
                  <a:solidFill>
                    <a:srgbClr val="C2C2C2"/>
                  </a:solidFill>
                </p:grpSpPr>
                <p:sp>
                  <p:nvSpPr>
                    <p:cNvPr id="16488" name="Freeform: Shape 16487">
                      <a:extLst>
                        <a:ext uri="{FF2B5EF4-FFF2-40B4-BE49-F238E27FC236}">
                          <a16:creationId xmlns:a16="http://schemas.microsoft.com/office/drawing/2014/main" id="{6C300BD6-88D1-43D9-9087-A69D11D32E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9496" y="5921731"/>
                      <a:ext cx="148494" cy="71342"/>
                    </a:xfrm>
                    <a:custGeom>
                      <a:avLst/>
                      <a:gdLst>
                        <a:gd name="connsiteX0" fmla="*/ 0 w 148494"/>
                        <a:gd name="connsiteY0" fmla="*/ 68580 h 71342"/>
                        <a:gd name="connsiteX1" fmla="*/ 147256 w 148494"/>
                        <a:gd name="connsiteY1" fmla="*/ 0 h 71342"/>
                        <a:gd name="connsiteX2" fmla="*/ 148494 w 148494"/>
                        <a:gd name="connsiteY2" fmla="*/ 2667 h 71342"/>
                        <a:gd name="connsiteX3" fmla="*/ 1238 w 148494"/>
                        <a:gd name="connsiteY3" fmla="*/ 71342 h 71342"/>
                        <a:gd name="connsiteX4" fmla="*/ 0 w 148494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494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494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89" name="Freeform: Shape 16488">
                      <a:extLst>
                        <a:ext uri="{FF2B5EF4-FFF2-40B4-BE49-F238E27FC236}">
                          <a16:creationId xmlns:a16="http://schemas.microsoft.com/office/drawing/2014/main" id="{3D299DE2-7FBD-4CE2-8DB6-AB31F29956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8072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384" name="Graphic 1">
                  <a:extLst>
                    <a:ext uri="{FF2B5EF4-FFF2-40B4-BE49-F238E27FC236}">
                      <a16:creationId xmlns:a16="http://schemas.microsoft.com/office/drawing/2014/main" id="{5C8CD8B3-3F89-473A-B362-E5E837A3228F}"/>
                    </a:ext>
                  </a:extLst>
                </p:cNvPr>
                <p:cNvGrpSpPr/>
                <p:nvPr/>
              </p:nvGrpSpPr>
              <p:grpSpPr>
                <a:xfrm>
                  <a:off x="9686543" y="5872106"/>
                  <a:ext cx="162496" cy="169545"/>
                  <a:chOff x="9686543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6473" name="Graphic 1">
                    <a:extLst>
                      <a:ext uri="{FF2B5EF4-FFF2-40B4-BE49-F238E27FC236}">
                        <a16:creationId xmlns:a16="http://schemas.microsoft.com/office/drawing/2014/main" id="{24FCA63F-B508-4207-BBC2-3B20A999EAA4}"/>
                      </a:ext>
                    </a:extLst>
                  </p:cNvPr>
                  <p:cNvGrpSpPr/>
                  <p:nvPr/>
                </p:nvGrpSpPr>
                <p:grpSpPr>
                  <a:xfrm>
                    <a:off x="9686543" y="5872106"/>
                    <a:ext cx="162496" cy="169545"/>
                    <a:chOff x="9686543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6480" name="Freeform: Shape 16479">
                      <a:extLst>
                        <a:ext uri="{FF2B5EF4-FFF2-40B4-BE49-F238E27FC236}">
                          <a16:creationId xmlns:a16="http://schemas.microsoft.com/office/drawing/2014/main" id="{F2DA5EF7-7F80-44BD-92F1-1B679DD039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6267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81" name="Freeform: Shape 16480">
                      <a:extLst>
                        <a:ext uri="{FF2B5EF4-FFF2-40B4-BE49-F238E27FC236}">
                          <a16:creationId xmlns:a16="http://schemas.microsoft.com/office/drawing/2014/main" id="{65070262-AC5C-4881-9379-463CE9BE75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6543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82" name="Graphic 1">
                      <a:extLst>
                        <a:ext uri="{FF2B5EF4-FFF2-40B4-BE49-F238E27FC236}">
                          <a16:creationId xmlns:a16="http://schemas.microsoft.com/office/drawing/2014/main" id="{F5A82E51-CE05-4A72-B933-77112F1EE5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707784" y="5894395"/>
                      <a:ext cx="119920" cy="125063"/>
                      <a:chOff x="9707784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6483" name="Freeform: Shape 16482">
                        <a:extLst>
                          <a:ext uri="{FF2B5EF4-FFF2-40B4-BE49-F238E27FC236}">
                            <a16:creationId xmlns:a16="http://schemas.microsoft.com/office/drawing/2014/main" id="{FB0019F9-7643-496D-84DD-0810FFD00B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10737" y="5894395"/>
                        <a:ext cx="114013" cy="125063"/>
                      </a:xfrm>
                      <a:custGeom>
                        <a:avLst/>
                        <a:gdLst>
                          <a:gd name="connsiteX0" fmla="*/ 0 w 114013"/>
                          <a:gd name="connsiteY0" fmla="*/ 122873 h 125063"/>
                          <a:gd name="connsiteX1" fmla="*/ 111919 w 114013"/>
                          <a:gd name="connsiteY1" fmla="*/ 0 h 125063"/>
                          <a:gd name="connsiteX2" fmla="*/ 114014 w 114013"/>
                          <a:gd name="connsiteY2" fmla="*/ 2096 h 125063"/>
                          <a:gd name="connsiteX3" fmla="*/ 2095 w 114013"/>
                          <a:gd name="connsiteY3" fmla="*/ 125063 h 125063"/>
                          <a:gd name="connsiteX4" fmla="*/ 0 w 114013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3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095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84" name="Freeform: Shape 16483">
                        <a:extLst>
                          <a:ext uri="{FF2B5EF4-FFF2-40B4-BE49-F238E27FC236}">
                            <a16:creationId xmlns:a16="http://schemas.microsoft.com/office/drawing/2014/main" id="{37DE454B-466F-4400-B220-12BCF27A69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07784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5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474" name="Graphic 1">
                    <a:extLst>
                      <a:ext uri="{FF2B5EF4-FFF2-40B4-BE49-F238E27FC236}">
                        <a16:creationId xmlns:a16="http://schemas.microsoft.com/office/drawing/2014/main" id="{7497387E-26CC-4859-BA85-53E60B866709}"/>
                      </a:ext>
                    </a:extLst>
                  </p:cNvPr>
                  <p:cNvGrpSpPr/>
                  <p:nvPr/>
                </p:nvGrpSpPr>
                <p:grpSpPr>
                  <a:xfrm>
                    <a:off x="9691591" y="5877440"/>
                    <a:ext cx="152304" cy="158877"/>
                    <a:chOff x="9691591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6475" name="Freeform: Shape 16474">
                      <a:extLst>
                        <a:ext uri="{FF2B5EF4-FFF2-40B4-BE49-F238E27FC236}">
                          <a16:creationId xmlns:a16="http://schemas.microsoft.com/office/drawing/2014/main" id="{99A29549-C78C-49A8-84B8-5C9C94FF90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6549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626 w 62388"/>
                        <a:gd name="connsiteY1" fmla="*/ 0 h 158877"/>
                        <a:gd name="connsiteX2" fmla="*/ 62389 w 62388"/>
                        <a:gd name="connsiteY2" fmla="*/ 1143 h 158877"/>
                        <a:gd name="connsiteX3" fmla="*/ 2762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626" y="0"/>
                          </a:lnTo>
                          <a:lnTo>
                            <a:pt x="62389" y="1143"/>
                          </a:lnTo>
                          <a:lnTo>
                            <a:pt x="2762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76" name="Freeform: Shape 16475">
                      <a:extLst>
                        <a:ext uri="{FF2B5EF4-FFF2-40B4-BE49-F238E27FC236}">
                          <a16:creationId xmlns:a16="http://schemas.microsoft.com/office/drawing/2014/main" id="{A0CC143A-1AA2-4D96-A282-39E0160BDA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1591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048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77" name="Graphic 1">
                      <a:extLst>
                        <a:ext uri="{FF2B5EF4-FFF2-40B4-BE49-F238E27FC236}">
                          <a16:creationId xmlns:a16="http://schemas.microsoft.com/office/drawing/2014/main" id="{320B4746-0571-477C-9B91-DC1D0B42DA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693401" y="5879440"/>
                      <a:ext cx="148590" cy="154971"/>
                      <a:chOff x="9693401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6478" name="Freeform: Shape 16477">
                        <a:extLst>
                          <a:ext uri="{FF2B5EF4-FFF2-40B4-BE49-F238E27FC236}">
                            <a16:creationId xmlns:a16="http://schemas.microsoft.com/office/drawing/2014/main" id="{553FF004-59AF-4929-8690-4F163DD6A2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693401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352 w 148590"/>
                          <a:gd name="connsiteY1" fmla="*/ 0 h 74295"/>
                          <a:gd name="connsiteX2" fmla="*/ 148590 w 148590"/>
                          <a:gd name="connsiteY2" fmla="*/ 2762 h 74295"/>
                          <a:gd name="connsiteX3" fmla="*/ 1334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334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79" name="Freeform: Shape 16478">
                        <a:extLst>
                          <a:ext uri="{FF2B5EF4-FFF2-40B4-BE49-F238E27FC236}">
                            <a16:creationId xmlns:a16="http://schemas.microsoft.com/office/drawing/2014/main" id="{9E893EBF-BA8E-47BC-AD06-BF2D57DC02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32072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667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385" name="Freeform: Shape 16384">
                  <a:extLst>
                    <a:ext uri="{FF2B5EF4-FFF2-40B4-BE49-F238E27FC236}">
                      <a16:creationId xmlns:a16="http://schemas.microsoft.com/office/drawing/2014/main" id="{25649EE0-AB43-40EB-BA33-BDB7FBAFB941}"/>
                    </a:ext>
                  </a:extLst>
                </p:cNvPr>
                <p:cNvSpPr/>
                <p:nvPr/>
              </p:nvSpPr>
              <p:spPr>
                <a:xfrm>
                  <a:off x="9754837" y="5871153"/>
                  <a:ext cx="96106" cy="172402"/>
                </a:xfrm>
                <a:custGeom>
                  <a:avLst/>
                  <a:gdLst>
                    <a:gd name="connsiteX0" fmla="*/ 9906 w 96106"/>
                    <a:gd name="connsiteY0" fmla="*/ 0 h 172402"/>
                    <a:gd name="connsiteX1" fmla="*/ 0 w 96106"/>
                    <a:gd name="connsiteY1" fmla="*/ 572 h 172402"/>
                    <a:gd name="connsiteX2" fmla="*/ 76295 w 96106"/>
                    <a:gd name="connsiteY2" fmla="*/ 86201 h 172402"/>
                    <a:gd name="connsiteX3" fmla="*/ 0 w 96106"/>
                    <a:gd name="connsiteY3" fmla="*/ 171831 h 172402"/>
                    <a:gd name="connsiteX4" fmla="*/ 9906 w 96106"/>
                    <a:gd name="connsiteY4" fmla="*/ 172402 h 172402"/>
                    <a:gd name="connsiteX5" fmla="*/ 96107 w 96106"/>
                    <a:gd name="connsiteY5" fmla="*/ 86201 h 172402"/>
                    <a:gd name="connsiteX6" fmla="*/ 9906 w 96106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106" h="172402">
                      <a:moveTo>
                        <a:pt x="9906" y="0"/>
                      </a:moveTo>
                      <a:cubicBezTo>
                        <a:pt x="6572" y="0"/>
                        <a:pt x="3238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9906" y="172402"/>
                      </a:cubicBezTo>
                      <a:cubicBezTo>
                        <a:pt x="57435" y="172402"/>
                        <a:pt x="96107" y="133731"/>
                        <a:pt x="96107" y="86201"/>
                      </a:cubicBezTo>
                      <a:cubicBezTo>
                        <a:pt x="96107" y="38672"/>
                        <a:pt x="57435" y="0"/>
                        <a:pt x="9906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86" name="Freeform: Shape 16385">
                  <a:extLst>
                    <a:ext uri="{FF2B5EF4-FFF2-40B4-BE49-F238E27FC236}">
                      <a16:creationId xmlns:a16="http://schemas.microsoft.com/office/drawing/2014/main" id="{101F2FCE-9E4F-45F4-BCB9-1A8DF020A0DA}"/>
                    </a:ext>
                  </a:extLst>
                </p:cNvPr>
                <p:cNvSpPr/>
                <p:nvPr/>
              </p:nvSpPr>
              <p:spPr>
                <a:xfrm>
                  <a:off x="9672541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1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767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387" name="Graphic 1">
                  <a:extLst>
                    <a:ext uri="{FF2B5EF4-FFF2-40B4-BE49-F238E27FC236}">
                      <a16:creationId xmlns:a16="http://schemas.microsoft.com/office/drawing/2014/main" id="{84D61DCD-3574-416D-B922-0B270AB79CD5}"/>
                    </a:ext>
                  </a:extLst>
                </p:cNvPr>
                <p:cNvGrpSpPr/>
                <p:nvPr/>
              </p:nvGrpSpPr>
              <p:grpSpPr>
                <a:xfrm>
                  <a:off x="9682542" y="5876107"/>
                  <a:ext cx="162496" cy="162591"/>
                  <a:chOff x="9682542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6461" name="Graphic 1">
                    <a:extLst>
                      <a:ext uri="{FF2B5EF4-FFF2-40B4-BE49-F238E27FC236}">
                        <a16:creationId xmlns:a16="http://schemas.microsoft.com/office/drawing/2014/main" id="{A6D51EE0-A5E6-456F-ADAF-B0FCDDD4E30F}"/>
                      </a:ext>
                    </a:extLst>
                  </p:cNvPr>
                  <p:cNvGrpSpPr/>
                  <p:nvPr/>
                </p:nvGrpSpPr>
                <p:grpSpPr>
                  <a:xfrm>
                    <a:off x="9682542" y="5876107"/>
                    <a:ext cx="162496" cy="162591"/>
                    <a:chOff x="9682542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6468" name="Freeform: Shape 16467">
                      <a:extLst>
                        <a:ext uri="{FF2B5EF4-FFF2-40B4-BE49-F238E27FC236}">
                          <a16:creationId xmlns:a16="http://schemas.microsoft.com/office/drawing/2014/main" id="{DB31567F-5B00-4032-A133-8AB296C883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2266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69" name="Freeform: Shape 16468">
                      <a:extLst>
                        <a:ext uri="{FF2B5EF4-FFF2-40B4-BE49-F238E27FC236}">
                          <a16:creationId xmlns:a16="http://schemas.microsoft.com/office/drawing/2014/main" id="{5C5B39F0-E632-4B9D-A01E-172736C473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2542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70" name="Graphic 1">
                      <a:extLst>
                        <a:ext uri="{FF2B5EF4-FFF2-40B4-BE49-F238E27FC236}">
                          <a16:creationId xmlns:a16="http://schemas.microsoft.com/office/drawing/2014/main" id="{5D5472E1-C43D-41FA-ACD4-D5865F4D0C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703783" y="5897443"/>
                      <a:ext cx="119919" cy="119919"/>
                      <a:chOff x="9703783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6471" name="Freeform: Shape 16470">
                        <a:extLst>
                          <a:ext uri="{FF2B5EF4-FFF2-40B4-BE49-F238E27FC236}">
                            <a16:creationId xmlns:a16="http://schemas.microsoft.com/office/drawing/2014/main" id="{4A8D95F6-B07E-4AC3-9267-6E0CBF4BB5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06736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72" name="Freeform: Shape 16471">
                        <a:extLst>
                          <a:ext uri="{FF2B5EF4-FFF2-40B4-BE49-F238E27FC236}">
                            <a16:creationId xmlns:a16="http://schemas.microsoft.com/office/drawing/2014/main" id="{8B7A951E-C862-4538-93C0-BA0258E33C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03783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95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462" name="Graphic 1">
                    <a:extLst>
                      <a:ext uri="{FF2B5EF4-FFF2-40B4-BE49-F238E27FC236}">
                        <a16:creationId xmlns:a16="http://schemas.microsoft.com/office/drawing/2014/main" id="{37F0F5A6-48E2-4E9C-8628-BCBFC5681C52}"/>
                      </a:ext>
                    </a:extLst>
                  </p:cNvPr>
                  <p:cNvGrpSpPr/>
                  <p:nvPr/>
                </p:nvGrpSpPr>
                <p:grpSpPr>
                  <a:xfrm>
                    <a:off x="9687591" y="5881250"/>
                    <a:ext cx="152304" cy="152304"/>
                    <a:chOff x="9687591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6463" name="Freeform: Shape 16462">
                      <a:extLst>
                        <a:ext uri="{FF2B5EF4-FFF2-40B4-BE49-F238E27FC236}">
                          <a16:creationId xmlns:a16="http://schemas.microsoft.com/office/drawing/2014/main" id="{D2F4140F-0B39-42CA-98A0-8A60AF7F3F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2549" y="5881250"/>
                      <a:ext cx="62389" cy="152304"/>
                    </a:xfrm>
                    <a:custGeom>
                      <a:avLst/>
                      <a:gdLst>
                        <a:gd name="connsiteX0" fmla="*/ 0 w 62389"/>
                        <a:gd name="connsiteY0" fmla="*/ 151162 h 152304"/>
                        <a:gd name="connsiteX1" fmla="*/ 59627 w 62389"/>
                        <a:gd name="connsiteY1" fmla="*/ 0 h 152304"/>
                        <a:gd name="connsiteX2" fmla="*/ 62389 w 62389"/>
                        <a:gd name="connsiteY2" fmla="*/ 1143 h 152304"/>
                        <a:gd name="connsiteX3" fmla="*/ 2858 w 62389"/>
                        <a:gd name="connsiteY3" fmla="*/ 152305 h 152304"/>
                        <a:gd name="connsiteX4" fmla="*/ 0 w 62389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2304">
                          <a:moveTo>
                            <a:pt x="0" y="151162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8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64" name="Freeform: Shape 16463">
                      <a:extLst>
                        <a:ext uri="{FF2B5EF4-FFF2-40B4-BE49-F238E27FC236}">
                          <a16:creationId xmlns:a16="http://schemas.microsoft.com/office/drawing/2014/main" id="{41491A3A-B56F-4CEF-AECA-B4E33595E5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7591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65" name="Graphic 1">
                      <a:extLst>
                        <a:ext uri="{FF2B5EF4-FFF2-40B4-BE49-F238E27FC236}">
                          <a16:creationId xmlns:a16="http://schemas.microsoft.com/office/drawing/2014/main" id="{9B54C812-3418-4678-BD05-CD89EB1145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689496" y="5883155"/>
                      <a:ext cx="148494" cy="148494"/>
                      <a:chOff x="9689496" y="5883155"/>
                      <a:chExt cx="148494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6466" name="Freeform: Shape 16465">
                        <a:extLst>
                          <a:ext uri="{FF2B5EF4-FFF2-40B4-BE49-F238E27FC236}">
                            <a16:creationId xmlns:a16="http://schemas.microsoft.com/office/drawing/2014/main" id="{32947ACC-A08D-4E36-8DF4-F88EDF8157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689496" y="5921731"/>
                        <a:ext cx="148494" cy="71342"/>
                      </a:xfrm>
                      <a:custGeom>
                        <a:avLst/>
                        <a:gdLst>
                          <a:gd name="connsiteX0" fmla="*/ 0 w 148494"/>
                          <a:gd name="connsiteY0" fmla="*/ 68580 h 71342"/>
                          <a:gd name="connsiteX1" fmla="*/ 147256 w 148494"/>
                          <a:gd name="connsiteY1" fmla="*/ 0 h 71342"/>
                          <a:gd name="connsiteX2" fmla="*/ 148494 w 148494"/>
                          <a:gd name="connsiteY2" fmla="*/ 2667 h 71342"/>
                          <a:gd name="connsiteX3" fmla="*/ 1238 w 148494"/>
                          <a:gd name="connsiteY3" fmla="*/ 71342 h 71342"/>
                          <a:gd name="connsiteX4" fmla="*/ 0 w 148494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4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494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67" name="Freeform: Shape 16466">
                        <a:extLst>
                          <a:ext uri="{FF2B5EF4-FFF2-40B4-BE49-F238E27FC236}">
                            <a16:creationId xmlns:a16="http://schemas.microsoft.com/office/drawing/2014/main" id="{E4D1458B-B815-4AC1-8FBB-5CAF5ED961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28072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388" name="Freeform: Shape 16387">
                  <a:extLst>
                    <a:ext uri="{FF2B5EF4-FFF2-40B4-BE49-F238E27FC236}">
                      <a16:creationId xmlns:a16="http://schemas.microsoft.com/office/drawing/2014/main" id="{7453A9BE-1A85-4D7B-A146-AC12E030216E}"/>
                    </a:ext>
                  </a:extLst>
                </p:cNvPr>
                <p:cNvSpPr/>
                <p:nvPr/>
              </p:nvSpPr>
              <p:spPr>
                <a:xfrm>
                  <a:off x="9749217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89" name="Freeform: Shape 16388">
                  <a:extLst>
                    <a:ext uri="{FF2B5EF4-FFF2-40B4-BE49-F238E27FC236}">
                      <a16:creationId xmlns:a16="http://schemas.microsoft.com/office/drawing/2014/main" id="{D49429FB-D9F9-4230-B630-0E1132EB41B5}"/>
                    </a:ext>
                  </a:extLst>
                </p:cNvPr>
                <p:cNvSpPr/>
                <p:nvPr/>
              </p:nvSpPr>
              <p:spPr>
                <a:xfrm>
                  <a:off x="9975913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98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390" name="Graphic 1">
                  <a:extLst>
                    <a:ext uri="{FF2B5EF4-FFF2-40B4-BE49-F238E27FC236}">
                      <a16:creationId xmlns:a16="http://schemas.microsoft.com/office/drawing/2014/main" id="{53BA97D2-B700-4BCE-883C-231FF3FCA22C}"/>
                    </a:ext>
                  </a:extLst>
                </p:cNvPr>
                <p:cNvGrpSpPr/>
                <p:nvPr/>
              </p:nvGrpSpPr>
              <p:grpSpPr>
                <a:xfrm>
                  <a:off x="9986009" y="5881250"/>
                  <a:ext cx="152209" cy="152304"/>
                  <a:chOff x="9986009" y="5881250"/>
                  <a:chExt cx="152209" cy="152304"/>
                </a:xfrm>
                <a:solidFill>
                  <a:srgbClr val="C2C2C2"/>
                </a:solidFill>
              </p:grpSpPr>
              <p:sp>
                <p:nvSpPr>
                  <p:cNvPr id="16456" name="Freeform: Shape 16455">
                    <a:extLst>
                      <a:ext uri="{FF2B5EF4-FFF2-40B4-BE49-F238E27FC236}">
                        <a16:creationId xmlns:a16="http://schemas.microsoft.com/office/drawing/2014/main" id="{3DA5C40C-5177-465D-9320-4F55C9A34EFF}"/>
                      </a:ext>
                    </a:extLst>
                  </p:cNvPr>
                  <p:cNvSpPr/>
                  <p:nvPr/>
                </p:nvSpPr>
                <p:spPr>
                  <a:xfrm>
                    <a:off x="10030967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3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3" y="1143"/>
                        </a:lnTo>
                        <a:lnTo>
                          <a:pt x="2762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57" name="Freeform: Shape 16456">
                    <a:extLst>
                      <a:ext uri="{FF2B5EF4-FFF2-40B4-BE49-F238E27FC236}">
                        <a16:creationId xmlns:a16="http://schemas.microsoft.com/office/drawing/2014/main" id="{21C9C71A-D1BD-406B-BCF0-3C0B5A2A017B}"/>
                      </a:ext>
                    </a:extLst>
                  </p:cNvPr>
                  <p:cNvSpPr/>
                  <p:nvPr/>
                </p:nvSpPr>
                <p:spPr>
                  <a:xfrm>
                    <a:off x="9986009" y="5926208"/>
                    <a:ext cx="152209" cy="62388"/>
                  </a:xfrm>
                  <a:custGeom>
                    <a:avLst/>
                    <a:gdLst>
                      <a:gd name="connsiteX0" fmla="*/ 0 w 152209"/>
                      <a:gd name="connsiteY0" fmla="*/ 2762 h 62388"/>
                      <a:gd name="connsiteX1" fmla="*/ 1048 w 152209"/>
                      <a:gd name="connsiteY1" fmla="*/ 0 h 62388"/>
                      <a:gd name="connsiteX2" fmla="*/ 152209 w 152209"/>
                      <a:gd name="connsiteY2" fmla="*/ 59627 h 62388"/>
                      <a:gd name="connsiteX3" fmla="*/ 151162 w 152209"/>
                      <a:gd name="connsiteY3" fmla="*/ 62389 h 62388"/>
                      <a:gd name="connsiteX4" fmla="*/ 0 w 152209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209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458" name="Graphic 1">
                    <a:extLst>
                      <a:ext uri="{FF2B5EF4-FFF2-40B4-BE49-F238E27FC236}">
                        <a16:creationId xmlns:a16="http://schemas.microsoft.com/office/drawing/2014/main" id="{716A3E80-5B10-42E5-9529-BA9F5A7BAF7F}"/>
                      </a:ext>
                    </a:extLst>
                  </p:cNvPr>
                  <p:cNvGrpSpPr/>
                  <p:nvPr/>
                </p:nvGrpSpPr>
                <p:grpSpPr>
                  <a:xfrm>
                    <a:off x="9987819" y="5883155"/>
                    <a:ext cx="148589" cy="148494"/>
                    <a:chOff x="9987819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6459" name="Freeform: Shape 16458">
                      <a:extLst>
                        <a:ext uri="{FF2B5EF4-FFF2-40B4-BE49-F238E27FC236}">
                          <a16:creationId xmlns:a16="http://schemas.microsoft.com/office/drawing/2014/main" id="{FFD5A958-1DB9-436F-A216-D5105F5907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7819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60" name="Freeform: Shape 16459">
                      <a:extLst>
                        <a:ext uri="{FF2B5EF4-FFF2-40B4-BE49-F238E27FC236}">
                          <a16:creationId xmlns:a16="http://schemas.microsoft.com/office/drawing/2014/main" id="{13EC5E27-35B1-4F8C-9E1C-F2840587A4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6490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667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342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391" name="Graphic 1">
                  <a:extLst>
                    <a:ext uri="{FF2B5EF4-FFF2-40B4-BE49-F238E27FC236}">
                      <a16:creationId xmlns:a16="http://schemas.microsoft.com/office/drawing/2014/main" id="{755FB646-FB28-4187-AEB0-A9FEA622CADF}"/>
                    </a:ext>
                  </a:extLst>
                </p:cNvPr>
                <p:cNvGrpSpPr/>
                <p:nvPr/>
              </p:nvGrpSpPr>
              <p:grpSpPr>
                <a:xfrm>
                  <a:off x="9984866" y="5872106"/>
                  <a:ext cx="162496" cy="169545"/>
                  <a:chOff x="9984866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6444" name="Graphic 1">
                    <a:extLst>
                      <a:ext uri="{FF2B5EF4-FFF2-40B4-BE49-F238E27FC236}">
                        <a16:creationId xmlns:a16="http://schemas.microsoft.com/office/drawing/2014/main" id="{37E27BB4-F160-440F-BE48-D6A96595DD9C}"/>
                      </a:ext>
                    </a:extLst>
                  </p:cNvPr>
                  <p:cNvGrpSpPr/>
                  <p:nvPr/>
                </p:nvGrpSpPr>
                <p:grpSpPr>
                  <a:xfrm>
                    <a:off x="9984866" y="5872106"/>
                    <a:ext cx="162496" cy="169545"/>
                    <a:chOff x="9984866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6451" name="Freeform: Shape 16450">
                      <a:extLst>
                        <a:ext uri="{FF2B5EF4-FFF2-40B4-BE49-F238E27FC236}">
                          <a16:creationId xmlns:a16="http://schemas.microsoft.com/office/drawing/2014/main" id="{5F441655-2CC0-4AFA-9AC2-4F0A983C96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4590" y="5872106"/>
                      <a:ext cx="3047" cy="169545"/>
                    </a:xfrm>
                    <a:custGeom>
                      <a:avLst/>
                      <a:gdLst>
                        <a:gd name="connsiteX0" fmla="*/ 0 w 3047"/>
                        <a:gd name="connsiteY0" fmla="*/ 169545 h 169545"/>
                        <a:gd name="connsiteX1" fmla="*/ 0 w 3047"/>
                        <a:gd name="connsiteY1" fmla="*/ 0 h 169545"/>
                        <a:gd name="connsiteX2" fmla="*/ 3047 w 3047"/>
                        <a:gd name="connsiteY2" fmla="*/ 0 h 169545"/>
                        <a:gd name="connsiteX3" fmla="*/ 3047 w 3047"/>
                        <a:gd name="connsiteY3" fmla="*/ 169545 h 169545"/>
                        <a:gd name="connsiteX4" fmla="*/ 0 w 3047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7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7" y="0"/>
                          </a:lnTo>
                          <a:lnTo>
                            <a:pt x="3047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52" name="Freeform: Shape 16451">
                      <a:extLst>
                        <a:ext uri="{FF2B5EF4-FFF2-40B4-BE49-F238E27FC236}">
                          <a16:creationId xmlns:a16="http://schemas.microsoft.com/office/drawing/2014/main" id="{60D00DF7-6FE6-4F89-AE8B-3BB0E656C9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4866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53" name="Graphic 1">
                      <a:extLst>
                        <a:ext uri="{FF2B5EF4-FFF2-40B4-BE49-F238E27FC236}">
                          <a16:creationId xmlns:a16="http://schemas.microsoft.com/office/drawing/2014/main" id="{3E866698-2D92-408B-B642-81FCC6C8A0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006202" y="5894395"/>
                      <a:ext cx="119824" cy="125063"/>
                      <a:chOff x="10006202" y="5894395"/>
                      <a:chExt cx="119824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6454" name="Freeform: Shape 16453">
                        <a:extLst>
                          <a:ext uri="{FF2B5EF4-FFF2-40B4-BE49-F238E27FC236}">
                            <a16:creationId xmlns:a16="http://schemas.microsoft.com/office/drawing/2014/main" id="{3C80E170-7C7F-424E-839A-29BB4CE206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09060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55" name="Freeform: Shape 16454">
                        <a:extLst>
                          <a:ext uri="{FF2B5EF4-FFF2-40B4-BE49-F238E27FC236}">
                            <a16:creationId xmlns:a16="http://schemas.microsoft.com/office/drawing/2014/main" id="{0F633A0E-7A59-4CD7-A88F-ACD6D1839A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06202" y="5897443"/>
                        <a:ext cx="119824" cy="118967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8967"/>
                          <a:gd name="connsiteX1" fmla="*/ 2000 w 119824"/>
                          <a:gd name="connsiteY1" fmla="*/ 0 h 118967"/>
                          <a:gd name="connsiteX2" fmla="*/ 119824 w 119824"/>
                          <a:gd name="connsiteY2" fmla="*/ 116681 h 118967"/>
                          <a:gd name="connsiteX3" fmla="*/ 117824 w 119824"/>
                          <a:gd name="connsiteY3" fmla="*/ 118967 h 118967"/>
                          <a:gd name="connsiteX4" fmla="*/ 0 w 119824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445" name="Graphic 1">
                    <a:extLst>
                      <a:ext uri="{FF2B5EF4-FFF2-40B4-BE49-F238E27FC236}">
                        <a16:creationId xmlns:a16="http://schemas.microsoft.com/office/drawing/2014/main" id="{948ADD02-C971-43E1-8FA2-C6BB305E1819}"/>
                      </a:ext>
                    </a:extLst>
                  </p:cNvPr>
                  <p:cNvGrpSpPr/>
                  <p:nvPr/>
                </p:nvGrpSpPr>
                <p:grpSpPr>
                  <a:xfrm>
                    <a:off x="9990010" y="5877440"/>
                    <a:ext cx="152209" cy="158877"/>
                    <a:chOff x="9990010" y="5877440"/>
                    <a:chExt cx="152209" cy="158877"/>
                  </a:xfrm>
                  <a:solidFill>
                    <a:srgbClr val="A1A1A1"/>
                  </a:solidFill>
                </p:grpSpPr>
                <p:sp>
                  <p:nvSpPr>
                    <p:cNvPr id="16446" name="Freeform: Shape 16445">
                      <a:extLst>
                        <a:ext uri="{FF2B5EF4-FFF2-40B4-BE49-F238E27FC236}">
                          <a16:creationId xmlns:a16="http://schemas.microsoft.com/office/drawing/2014/main" id="{11E41B90-78A6-4071-8A46-D78689EEEA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34967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4 w 62293"/>
                        <a:gd name="connsiteY2" fmla="*/ 1143 h 158877"/>
                        <a:gd name="connsiteX3" fmla="*/ 2763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47" name="Freeform: Shape 16446">
                      <a:extLst>
                        <a:ext uri="{FF2B5EF4-FFF2-40B4-BE49-F238E27FC236}">
                          <a16:creationId xmlns:a16="http://schemas.microsoft.com/office/drawing/2014/main" id="{D2BF98CE-C673-4328-99C1-0E8AB6086A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0010" y="5924398"/>
                      <a:ext cx="152209" cy="65055"/>
                    </a:xfrm>
                    <a:custGeom>
                      <a:avLst/>
                      <a:gdLst>
                        <a:gd name="connsiteX0" fmla="*/ 0 w 152209"/>
                        <a:gd name="connsiteY0" fmla="*/ 2857 h 65055"/>
                        <a:gd name="connsiteX1" fmla="*/ 1048 w 152209"/>
                        <a:gd name="connsiteY1" fmla="*/ 0 h 65055"/>
                        <a:gd name="connsiteX2" fmla="*/ 152209 w 152209"/>
                        <a:gd name="connsiteY2" fmla="*/ 62103 h 65055"/>
                        <a:gd name="connsiteX3" fmla="*/ 151162 w 152209"/>
                        <a:gd name="connsiteY3" fmla="*/ 65056 h 65055"/>
                        <a:gd name="connsiteX4" fmla="*/ 0 w 152209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209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48" name="Graphic 1">
                      <a:extLst>
                        <a:ext uri="{FF2B5EF4-FFF2-40B4-BE49-F238E27FC236}">
                          <a16:creationId xmlns:a16="http://schemas.microsoft.com/office/drawing/2014/main" id="{6CE8D7D3-32B0-40CE-8229-D4F28D42D7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91819" y="5879440"/>
                      <a:ext cx="148589" cy="154971"/>
                      <a:chOff x="9991819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6449" name="Freeform: Shape 16448">
                        <a:extLst>
                          <a:ext uri="{FF2B5EF4-FFF2-40B4-BE49-F238E27FC236}">
                            <a16:creationId xmlns:a16="http://schemas.microsoft.com/office/drawing/2014/main" id="{25104330-A571-498C-B4B3-37962D86B4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91819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50" name="Freeform: Shape 16449">
                        <a:extLst>
                          <a:ext uri="{FF2B5EF4-FFF2-40B4-BE49-F238E27FC236}">
                            <a16:creationId xmlns:a16="http://schemas.microsoft.com/office/drawing/2014/main" id="{6BFFB4DF-4C03-45E3-BB58-A02BAFA76F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30491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0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392" name="Freeform: Shape 16391">
                  <a:extLst>
                    <a:ext uri="{FF2B5EF4-FFF2-40B4-BE49-F238E27FC236}">
                      <a16:creationId xmlns:a16="http://schemas.microsoft.com/office/drawing/2014/main" id="{68AAAC60-6AA8-4CB9-96EA-2A652D3760E0}"/>
                    </a:ext>
                  </a:extLst>
                </p:cNvPr>
                <p:cNvSpPr/>
                <p:nvPr/>
              </p:nvSpPr>
              <p:spPr>
                <a:xfrm>
                  <a:off x="10053256" y="5871153"/>
                  <a:ext cx="96106" cy="172402"/>
                </a:xfrm>
                <a:custGeom>
                  <a:avLst/>
                  <a:gdLst>
                    <a:gd name="connsiteX0" fmla="*/ 9906 w 96106"/>
                    <a:gd name="connsiteY0" fmla="*/ 0 h 172402"/>
                    <a:gd name="connsiteX1" fmla="*/ 0 w 96106"/>
                    <a:gd name="connsiteY1" fmla="*/ 572 h 172402"/>
                    <a:gd name="connsiteX2" fmla="*/ 76295 w 96106"/>
                    <a:gd name="connsiteY2" fmla="*/ 86201 h 172402"/>
                    <a:gd name="connsiteX3" fmla="*/ 0 w 96106"/>
                    <a:gd name="connsiteY3" fmla="*/ 171831 h 172402"/>
                    <a:gd name="connsiteX4" fmla="*/ 9906 w 96106"/>
                    <a:gd name="connsiteY4" fmla="*/ 172402 h 172402"/>
                    <a:gd name="connsiteX5" fmla="*/ 96107 w 96106"/>
                    <a:gd name="connsiteY5" fmla="*/ 86201 h 172402"/>
                    <a:gd name="connsiteX6" fmla="*/ 9906 w 96106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106" h="172402">
                      <a:moveTo>
                        <a:pt x="9906" y="0"/>
                      </a:moveTo>
                      <a:cubicBezTo>
                        <a:pt x="6572" y="0"/>
                        <a:pt x="3238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9906" y="172402"/>
                      </a:cubicBezTo>
                      <a:cubicBezTo>
                        <a:pt x="57435" y="172402"/>
                        <a:pt x="96107" y="133731"/>
                        <a:pt x="96107" y="86201"/>
                      </a:cubicBezTo>
                      <a:cubicBezTo>
                        <a:pt x="96107" y="38672"/>
                        <a:pt x="57435" y="0"/>
                        <a:pt x="9906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93" name="Freeform: Shape 16392">
                  <a:extLst>
                    <a:ext uri="{FF2B5EF4-FFF2-40B4-BE49-F238E27FC236}">
                      <a16:creationId xmlns:a16="http://schemas.microsoft.com/office/drawing/2014/main" id="{E2485E4C-470C-4C40-BFC2-15499B4E916C}"/>
                    </a:ext>
                  </a:extLst>
                </p:cNvPr>
                <p:cNvSpPr/>
                <p:nvPr/>
              </p:nvSpPr>
              <p:spPr>
                <a:xfrm>
                  <a:off x="9970864" y="5866201"/>
                  <a:ext cx="182498" cy="182499"/>
                </a:xfrm>
                <a:custGeom>
                  <a:avLst/>
                  <a:gdLst>
                    <a:gd name="connsiteX0" fmla="*/ 91250 w 182498"/>
                    <a:gd name="connsiteY0" fmla="*/ 0 h 182499"/>
                    <a:gd name="connsiteX1" fmla="*/ 182499 w 182498"/>
                    <a:gd name="connsiteY1" fmla="*/ 91250 h 182499"/>
                    <a:gd name="connsiteX2" fmla="*/ 91250 w 182498"/>
                    <a:gd name="connsiteY2" fmla="*/ 182499 h 182499"/>
                    <a:gd name="connsiteX3" fmla="*/ 0 w 182498"/>
                    <a:gd name="connsiteY3" fmla="*/ 91250 h 182499"/>
                    <a:gd name="connsiteX4" fmla="*/ 91250 w 182498"/>
                    <a:gd name="connsiteY4" fmla="*/ 0 h 182499"/>
                    <a:gd name="connsiteX5" fmla="*/ 91250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50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50 w 182498"/>
                    <a:gd name="connsiteY9" fmla="*/ 9906 h 182499"/>
                    <a:gd name="connsiteX10" fmla="*/ 91250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95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112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394" name="Graphic 1">
                  <a:extLst>
                    <a:ext uri="{FF2B5EF4-FFF2-40B4-BE49-F238E27FC236}">
                      <a16:creationId xmlns:a16="http://schemas.microsoft.com/office/drawing/2014/main" id="{3F81CB59-5119-4815-98E7-D81DB698699E}"/>
                    </a:ext>
                  </a:extLst>
                </p:cNvPr>
                <p:cNvGrpSpPr/>
                <p:nvPr/>
              </p:nvGrpSpPr>
              <p:grpSpPr>
                <a:xfrm>
                  <a:off x="9980865" y="5876107"/>
                  <a:ext cx="162496" cy="162591"/>
                  <a:chOff x="9980865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6432" name="Graphic 1">
                    <a:extLst>
                      <a:ext uri="{FF2B5EF4-FFF2-40B4-BE49-F238E27FC236}">
                        <a16:creationId xmlns:a16="http://schemas.microsoft.com/office/drawing/2014/main" id="{9B44A081-703A-46DD-8CFD-0033465D23BB}"/>
                      </a:ext>
                    </a:extLst>
                  </p:cNvPr>
                  <p:cNvGrpSpPr/>
                  <p:nvPr/>
                </p:nvGrpSpPr>
                <p:grpSpPr>
                  <a:xfrm>
                    <a:off x="9980865" y="5876107"/>
                    <a:ext cx="162496" cy="162591"/>
                    <a:chOff x="9980865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6439" name="Freeform: Shape 16438">
                      <a:extLst>
                        <a:ext uri="{FF2B5EF4-FFF2-40B4-BE49-F238E27FC236}">
                          <a16:creationId xmlns:a16="http://schemas.microsoft.com/office/drawing/2014/main" id="{7968CD47-B606-45EF-883A-E7DE2F9BE4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0590" y="5876107"/>
                      <a:ext cx="3048" cy="162591"/>
                    </a:xfrm>
                    <a:custGeom>
                      <a:avLst/>
                      <a:gdLst>
                        <a:gd name="connsiteX0" fmla="*/ 0 w 3048"/>
                        <a:gd name="connsiteY0" fmla="*/ 162592 h 162591"/>
                        <a:gd name="connsiteX1" fmla="*/ 0 w 3048"/>
                        <a:gd name="connsiteY1" fmla="*/ 0 h 162591"/>
                        <a:gd name="connsiteX2" fmla="*/ 3048 w 3048"/>
                        <a:gd name="connsiteY2" fmla="*/ 0 h 162591"/>
                        <a:gd name="connsiteX3" fmla="*/ 3048 w 3048"/>
                        <a:gd name="connsiteY3" fmla="*/ 162592 h 162591"/>
                        <a:gd name="connsiteX4" fmla="*/ 0 w 3048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40" name="Freeform: Shape 16439">
                      <a:extLst>
                        <a:ext uri="{FF2B5EF4-FFF2-40B4-BE49-F238E27FC236}">
                          <a16:creationId xmlns:a16="http://schemas.microsoft.com/office/drawing/2014/main" id="{E8287D2E-CEAB-4A12-B984-AF80DA20CA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0865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41" name="Graphic 1">
                      <a:extLst>
                        <a:ext uri="{FF2B5EF4-FFF2-40B4-BE49-F238E27FC236}">
                          <a16:creationId xmlns:a16="http://schemas.microsoft.com/office/drawing/2014/main" id="{96E1107D-A26C-4DF0-8BFD-3EC1FDC7BD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002201" y="5897443"/>
                      <a:ext cx="119824" cy="119919"/>
                      <a:chOff x="10002201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6442" name="Freeform: Shape 16441">
                        <a:extLst>
                          <a:ext uri="{FF2B5EF4-FFF2-40B4-BE49-F238E27FC236}">
                            <a16:creationId xmlns:a16="http://schemas.microsoft.com/office/drawing/2014/main" id="{9D24C04E-638A-43B6-A15E-03101AE925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05059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43" name="Freeform: Shape 16442">
                        <a:extLst>
                          <a:ext uri="{FF2B5EF4-FFF2-40B4-BE49-F238E27FC236}">
                            <a16:creationId xmlns:a16="http://schemas.microsoft.com/office/drawing/2014/main" id="{0E0CACF2-F5BD-45A9-B541-5C8995BC85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02201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96 w 119824"/>
                          <a:gd name="connsiteY1" fmla="*/ 0 h 114109"/>
                          <a:gd name="connsiteX2" fmla="*/ 119825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825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433" name="Graphic 1">
                    <a:extLst>
                      <a:ext uri="{FF2B5EF4-FFF2-40B4-BE49-F238E27FC236}">
                        <a16:creationId xmlns:a16="http://schemas.microsoft.com/office/drawing/2014/main" id="{D8BAF0C2-47C9-418B-887E-FEC779280565}"/>
                      </a:ext>
                    </a:extLst>
                  </p:cNvPr>
                  <p:cNvGrpSpPr/>
                  <p:nvPr/>
                </p:nvGrpSpPr>
                <p:grpSpPr>
                  <a:xfrm>
                    <a:off x="9986009" y="5881250"/>
                    <a:ext cx="152209" cy="152304"/>
                    <a:chOff x="9986009" y="5881250"/>
                    <a:chExt cx="152209" cy="152304"/>
                  </a:xfrm>
                  <a:solidFill>
                    <a:srgbClr val="C2C2C2"/>
                  </a:solidFill>
                </p:grpSpPr>
                <p:sp>
                  <p:nvSpPr>
                    <p:cNvPr id="16434" name="Freeform: Shape 16433">
                      <a:extLst>
                        <a:ext uri="{FF2B5EF4-FFF2-40B4-BE49-F238E27FC236}">
                          <a16:creationId xmlns:a16="http://schemas.microsoft.com/office/drawing/2014/main" id="{2490A826-D3D6-4741-B74F-9DE227157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30967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3 w 62293"/>
                        <a:gd name="connsiteY2" fmla="*/ 1143 h 152304"/>
                        <a:gd name="connsiteX3" fmla="*/ 2762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35" name="Freeform: Shape 16434">
                      <a:extLst>
                        <a:ext uri="{FF2B5EF4-FFF2-40B4-BE49-F238E27FC236}">
                          <a16:creationId xmlns:a16="http://schemas.microsoft.com/office/drawing/2014/main" id="{1F22D98A-A663-4A31-8596-A469D9560D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6009" y="5926208"/>
                      <a:ext cx="152209" cy="62388"/>
                    </a:xfrm>
                    <a:custGeom>
                      <a:avLst/>
                      <a:gdLst>
                        <a:gd name="connsiteX0" fmla="*/ 0 w 152209"/>
                        <a:gd name="connsiteY0" fmla="*/ 2762 h 62388"/>
                        <a:gd name="connsiteX1" fmla="*/ 1048 w 152209"/>
                        <a:gd name="connsiteY1" fmla="*/ 0 h 62388"/>
                        <a:gd name="connsiteX2" fmla="*/ 152209 w 152209"/>
                        <a:gd name="connsiteY2" fmla="*/ 59627 h 62388"/>
                        <a:gd name="connsiteX3" fmla="*/ 151162 w 152209"/>
                        <a:gd name="connsiteY3" fmla="*/ 62389 h 62388"/>
                        <a:gd name="connsiteX4" fmla="*/ 0 w 152209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209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36" name="Graphic 1">
                      <a:extLst>
                        <a:ext uri="{FF2B5EF4-FFF2-40B4-BE49-F238E27FC236}">
                          <a16:creationId xmlns:a16="http://schemas.microsoft.com/office/drawing/2014/main" id="{8BE11DE5-7505-4945-821F-27359B90BF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87819" y="5883155"/>
                      <a:ext cx="148589" cy="148494"/>
                      <a:chOff x="9987819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6437" name="Freeform: Shape 16436">
                        <a:extLst>
                          <a:ext uri="{FF2B5EF4-FFF2-40B4-BE49-F238E27FC236}">
                            <a16:creationId xmlns:a16="http://schemas.microsoft.com/office/drawing/2014/main" id="{1DB7281F-5FE3-4096-907B-9F6CC286C2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87819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38" name="Freeform: Shape 16437">
                        <a:extLst>
                          <a:ext uri="{FF2B5EF4-FFF2-40B4-BE49-F238E27FC236}">
                            <a16:creationId xmlns:a16="http://schemas.microsoft.com/office/drawing/2014/main" id="{AE093AB7-254E-4F6F-A281-A5A3FB62F6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26490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667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342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395" name="Freeform: Shape 16394">
                  <a:extLst>
                    <a:ext uri="{FF2B5EF4-FFF2-40B4-BE49-F238E27FC236}">
                      <a16:creationId xmlns:a16="http://schemas.microsoft.com/office/drawing/2014/main" id="{D3C2EDE2-139F-4FEA-B3A8-DE6A7B2EAFE0}"/>
                    </a:ext>
                  </a:extLst>
                </p:cNvPr>
                <p:cNvSpPr/>
                <p:nvPr/>
              </p:nvSpPr>
              <p:spPr>
                <a:xfrm>
                  <a:off x="10047636" y="5942877"/>
                  <a:ext cx="28955" cy="28956"/>
                </a:xfrm>
                <a:custGeom>
                  <a:avLst/>
                  <a:gdLst>
                    <a:gd name="connsiteX0" fmla="*/ 14478 w 28955"/>
                    <a:gd name="connsiteY0" fmla="*/ 28956 h 28956"/>
                    <a:gd name="connsiteX1" fmla="*/ 0 w 28955"/>
                    <a:gd name="connsiteY1" fmla="*/ 14478 h 28956"/>
                    <a:gd name="connsiteX2" fmla="*/ 14478 w 28955"/>
                    <a:gd name="connsiteY2" fmla="*/ 0 h 28956"/>
                    <a:gd name="connsiteX3" fmla="*/ 28956 w 28955"/>
                    <a:gd name="connsiteY3" fmla="*/ 14478 h 28956"/>
                    <a:gd name="connsiteX4" fmla="*/ 14478 w 28955"/>
                    <a:gd name="connsiteY4" fmla="*/ 28956 h 28956"/>
                    <a:gd name="connsiteX5" fmla="*/ 14478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96" name="Freeform: Shape 16395">
                  <a:extLst>
                    <a:ext uri="{FF2B5EF4-FFF2-40B4-BE49-F238E27FC236}">
                      <a16:creationId xmlns:a16="http://schemas.microsoft.com/office/drawing/2014/main" id="{0869F548-E4B1-44BF-81F3-183567D2EC16}"/>
                    </a:ext>
                  </a:extLst>
                </p:cNvPr>
                <p:cNvSpPr/>
                <p:nvPr/>
              </p:nvSpPr>
              <p:spPr>
                <a:xfrm>
                  <a:off x="10171270" y="5871249"/>
                  <a:ext cx="172402" cy="172402"/>
                </a:xfrm>
                <a:custGeom>
                  <a:avLst/>
                  <a:gdLst>
                    <a:gd name="connsiteX0" fmla="*/ 86202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2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2 w 172402"/>
                    <a:gd name="connsiteY4" fmla="*/ 172403 h 172402"/>
                    <a:gd name="connsiteX5" fmla="*/ 86202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2" y="172403"/>
                      </a:moveTo>
                      <a:cubicBezTo>
                        <a:pt x="38577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2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397" name="Graphic 1">
                  <a:extLst>
                    <a:ext uri="{FF2B5EF4-FFF2-40B4-BE49-F238E27FC236}">
                      <a16:creationId xmlns:a16="http://schemas.microsoft.com/office/drawing/2014/main" id="{004447C0-3C57-4ADC-AD5C-5D4516AE0C9F}"/>
                    </a:ext>
                  </a:extLst>
                </p:cNvPr>
                <p:cNvGrpSpPr/>
                <p:nvPr/>
              </p:nvGrpSpPr>
              <p:grpSpPr>
                <a:xfrm>
                  <a:off x="10181366" y="5881250"/>
                  <a:ext cx="152305" cy="152304"/>
                  <a:chOff x="10181366" y="5881250"/>
                  <a:chExt cx="152305" cy="152304"/>
                </a:xfrm>
                <a:solidFill>
                  <a:srgbClr val="C2C2C2"/>
                </a:solidFill>
              </p:grpSpPr>
              <p:sp>
                <p:nvSpPr>
                  <p:cNvPr id="16427" name="Freeform: Shape 16426">
                    <a:extLst>
                      <a:ext uri="{FF2B5EF4-FFF2-40B4-BE49-F238E27FC236}">
                        <a16:creationId xmlns:a16="http://schemas.microsoft.com/office/drawing/2014/main" id="{AFD6590F-D848-489B-88A1-40ED004120F1}"/>
                      </a:ext>
                    </a:extLst>
                  </p:cNvPr>
                  <p:cNvSpPr/>
                  <p:nvPr/>
                </p:nvSpPr>
                <p:spPr>
                  <a:xfrm>
                    <a:off x="10226325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3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3" y="1143"/>
                        </a:lnTo>
                        <a:lnTo>
                          <a:pt x="2762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28" name="Freeform: Shape 16427">
                    <a:extLst>
                      <a:ext uri="{FF2B5EF4-FFF2-40B4-BE49-F238E27FC236}">
                        <a16:creationId xmlns:a16="http://schemas.microsoft.com/office/drawing/2014/main" id="{24E080A8-5523-418A-B4B7-ED14F08E9522}"/>
                      </a:ext>
                    </a:extLst>
                  </p:cNvPr>
                  <p:cNvSpPr/>
                  <p:nvPr/>
                </p:nvSpPr>
                <p:spPr>
                  <a:xfrm>
                    <a:off x="10181366" y="5926208"/>
                    <a:ext cx="152305" cy="62388"/>
                  </a:xfrm>
                  <a:custGeom>
                    <a:avLst/>
                    <a:gdLst>
                      <a:gd name="connsiteX0" fmla="*/ 0 w 152305"/>
                      <a:gd name="connsiteY0" fmla="*/ 2762 h 62388"/>
                      <a:gd name="connsiteX1" fmla="*/ 1048 w 152305"/>
                      <a:gd name="connsiteY1" fmla="*/ 0 h 62388"/>
                      <a:gd name="connsiteX2" fmla="*/ 152305 w 152305"/>
                      <a:gd name="connsiteY2" fmla="*/ 59627 h 62388"/>
                      <a:gd name="connsiteX3" fmla="*/ 151162 w 152305"/>
                      <a:gd name="connsiteY3" fmla="*/ 62389 h 62388"/>
                      <a:gd name="connsiteX4" fmla="*/ 0 w 152305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5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429" name="Graphic 1">
                    <a:extLst>
                      <a:ext uri="{FF2B5EF4-FFF2-40B4-BE49-F238E27FC236}">
                        <a16:creationId xmlns:a16="http://schemas.microsoft.com/office/drawing/2014/main" id="{16A2610C-C08B-4292-8149-B550869EA377}"/>
                      </a:ext>
                    </a:extLst>
                  </p:cNvPr>
                  <p:cNvGrpSpPr/>
                  <p:nvPr/>
                </p:nvGrpSpPr>
                <p:grpSpPr>
                  <a:xfrm>
                    <a:off x="10183176" y="5883155"/>
                    <a:ext cx="148590" cy="148494"/>
                    <a:chOff x="10183176" y="5883155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6430" name="Freeform: Shape 16429">
                      <a:extLst>
                        <a:ext uri="{FF2B5EF4-FFF2-40B4-BE49-F238E27FC236}">
                          <a16:creationId xmlns:a16="http://schemas.microsoft.com/office/drawing/2014/main" id="{EAC60381-0F19-45DF-9C84-ED70411845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3176" y="5921731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667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31" name="Freeform: Shape 16430">
                      <a:extLst>
                        <a:ext uri="{FF2B5EF4-FFF2-40B4-BE49-F238E27FC236}">
                          <a16:creationId xmlns:a16="http://schemas.microsoft.com/office/drawing/2014/main" id="{C31F341D-3938-4007-ACF8-685451F181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21848" y="5883155"/>
                      <a:ext cx="71247" cy="148494"/>
                    </a:xfrm>
                    <a:custGeom>
                      <a:avLst/>
                      <a:gdLst>
                        <a:gd name="connsiteX0" fmla="*/ 0 w 71247"/>
                        <a:gd name="connsiteY0" fmla="*/ 1238 h 148494"/>
                        <a:gd name="connsiteX1" fmla="*/ 2667 w 71247"/>
                        <a:gd name="connsiteY1" fmla="*/ 0 h 148494"/>
                        <a:gd name="connsiteX2" fmla="*/ 71247 w 71247"/>
                        <a:gd name="connsiteY2" fmla="*/ 147257 h 148494"/>
                        <a:gd name="connsiteX3" fmla="*/ 68580 w 71247"/>
                        <a:gd name="connsiteY3" fmla="*/ 148495 h 148494"/>
                        <a:gd name="connsiteX4" fmla="*/ 0 w 71247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7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398" name="Graphic 1">
                  <a:extLst>
                    <a:ext uri="{FF2B5EF4-FFF2-40B4-BE49-F238E27FC236}">
                      <a16:creationId xmlns:a16="http://schemas.microsoft.com/office/drawing/2014/main" id="{15A6E491-213F-4821-B501-7E5EB03999AA}"/>
                    </a:ext>
                  </a:extLst>
                </p:cNvPr>
                <p:cNvGrpSpPr/>
                <p:nvPr/>
              </p:nvGrpSpPr>
              <p:grpSpPr>
                <a:xfrm>
                  <a:off x="10180224" y="5872106"/>
                  <a:ext cx="162496" cy="169545"/>
                  <a:chOff x="10180224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6415" name="Graphic 1">
                    <a:extLst>
                      <a:ext uri="{FF2B5EF4-FFF2-40B4-BE49-F238E27FC236}">
                        <a16:creationId xmlns:a16="http://schemas.microsoft.com/office/drawing/2014/main" id="{5ABCA65C-0B71-43D6-9F4A-6E89B250F696}"/>
                      </a:ext>
                    </a:extLst>
                  </p:cNvPr>
                  <p:cNvGrpSpPr/>
                  <p:nvPr/>
                </p:nvGrpSpPr>
                <p:grpSpPr>
                  <a:xfrm>
                    <a:off x="10180224" y="5872106"/>
                    <a:ext cx="162496" cy="169545"/>
                    <a:chOff x="10180224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6422" name="Freeform: Shape 16421">
                      <a:extLst>
                        <a:ext uri="{FF2B5EF4-FFF2-40B4-BE49-F238E27FC236}">
                          <a16:creationId xmlns:a16="http://schemas.microsoft.com/office/drawing/2014/main" id="{AE32DDE3-B111-4C0C-963A-314BDFF6EE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59948" y="5872106"/>
                      <a:ext cx="3048" cy="169545"/>
                    </a:xfrm>
                    <a:custGeom>
                      <a:avLst/>
                      <a:gdLst>
                        <a:gd name="connsiteX0" fmla="*/ 0 w 3048"/>
                        <a:gd name="connsiteY0" fmla="*/ 169545 h 169545"/>
                        <a:gd name="connsiteX1" fmla="*/ 0 w 3048"/>
                        <a:gd name="connsiteY1" fmla="*/ 0 h 169545"/>
                        <a:gd name="connsiteX2" fmla="*/ 3048 w 3048"/>
                        <a:gd name="connsiteY2" fmla="*/ 0 h 169545"/>
                        <a:gd name="connsiteX3" fmla="*/ 3048 w 3048"/>
                        <a:gd name="connsiteY3" fmla="*/ 169545 h 169545"/>
                        <a:gd name="connsiteX4" fmla="*/ 0 w 3048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23" name="Freeform: Shape 16422">
                      <a:extLst>
                        <a:ext uri="{FF2B5EF4-FFF2-40B4-BE49-F238E27FC236}">
                          <a16:creationId xmlns:a16="http://schemas.microsoft.com/office/drawing/2014/main" id="{32BCDD9C-0996-424A-84A7-91F6032C47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0224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24" name="Graphic 1">
                      <a:extLst>
                        <a:ext uri="{FF2B5EF4-FFF2-40B4-BE49-F238E27FC236}">
                          <a16:creationId xmlns:a16="http://schemas.microsoft.com/office/drawing/2014/main" id="{CD9E690B-0429-430E-B68E-0542E7D0F7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201465" y="5894395"/>
                      <a:ext cx="119919" cy="125063"/>
                      <a:chOff x="10201465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6425" name="Freeform: Shape 16424">
                        <a:extLst>
                          <a:ext uri="{FF2B5EF4-FFF2-40B4-BE49-F238E27FC236}">
                            <a16:creationId xmlns:a16="http://schemas.microsoft.com/office/drawing/2014/main" id="{54C511F7-C15C-4AF4-BCD5-C9EB3A58E5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04417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26" name="Freeform: Shape 16425">
                        <a:extLst>
                          <a:ext uri="{FF2B5EF4-FFF2-40B4-BE49-F238E27FC236}">
                            <a16:creationId xmlns:a16="http://schemas.microsoft.com/office/drawing/2014/main" id="{8274EA72-95BF-4DD3-9ACE-AD7D91B5B7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01465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95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920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6681"/>
                            </a:lnTo>
                            <a:lnTo>
                              <a:pt x="117920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416" name="Graphic 1">
                    <a:extLst>
                      <a:ext uri="{FF2B5EF4-FFF2-40B4-BE49-F238E27FC236}">
                        <a16:creationId xmlns:a16="http://schemas.microsoft.com/office/drawing/2014/main" id="{3C8BA2C2-58C7-4FCE-8F15-84CC2042D69E}"/>
                      </a:ext>
                    </a:extLst>
                  </p:cNvPr>
                  <p:cNvGrpSpPr/>
                  <p:nvPr/>
                </p:nvGrpSpPr>
                <p:grpSpPr>
                  <a:xfrm>
                    <a:off x="10185272" y="5877440"/>
                    <a:ext cx="152304" cy="158877"/>
                    <a:chOff x="10185272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6417" name="Freeform: Shape 16416">
                      <a:extLst>
                        <a:ext uri="{FF2B5EF4-FFF2-40B4-BE49-F238E27FC236}">
                          <a16:creationId xmlns:a16="http://schemas.microsoft.com/office/drawing/2014/main" id="{60E6A8B8-1773-48AC-BA58-C476B2A96B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0325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4 w 62293"/>
                        <a:gd name="connsiteY2" fmla="*/ 1143 h 158877"/>
                        <a:gd name="connsiteX3" fmla="*/ 2763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18" name="Freeform: Shape 16417">
                      <a:extLst>
                        <a:ext uri="{FF2B5EF4-FFF2-40B4-BE49-F238E27FC236}">
                          <a16:creationId xmlns:a16="http://schemas.microsoft.com/office/drawing/2014/main" id="{5DC27DFA-58D2-4EDD-8270-A818572A87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5272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257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19" name="Graphic 1">
                      <a:extLst>
                        <a:ext uri="{FF2B5EF4-FFF2-40B4-BE49-F238E27FC236}">
                          <a16:creationId xmlns:a16="http://schemas.microsoft.com/office/drawing/2014/main" id="{4925256D-B1AF-4685-8341-00DA2D8409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187177" y="5879440"/>
                      <a:ext cx="148589" cy="154971"/>
                      <a:chOff x="10187177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6420" name="Freeform: Shape 16419">
                        <a:extLst>
                          <a:ext uri="{FF2B5EF4-FFF2-40B4-BE49-F238E27FC236}">
                            <a16:creationId xmlns:a16="http://schemas.microsoft.com/office/drawing/2014/main" id="{7B94F341-B456-45F2-B0A5-B199ACD8C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87177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21" name="Freeform: Shape 16420">
                        <a:extLst>
                          <a:ext uri="{FF2B5EF4-FFF2-40B4-BE49-F238E27FC236}">
                            <a16:creationId xmlns:a16="http://schemas.microsoft.com/office/drawing/2014/main" id="{8516C68E-7E7C-40D4-8195-2199720721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25849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0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399" name="Freeform: Shape 16398">
                  <a:extLst>
                    <a:ext uri="{FF2B5EF4-FFF2-40B4-BE49-F238E27FC236}">
                      <a16:creationId xmlns:a16="http://schemas.microsoft.com/office/drawing/2014/main" id="{F0C0C2DC-E76C-40FD-A0D1-67299DDE9DB7}"/>
                    </a:ext>
                  </a:extLst>
                </p:cNvPr>
                <p:cNvSpPr/>
                <p:nvPr/>
              </p:nvSpPr>
              <p:spPr>
                <a:xfrm>
                  <a:off x="10248423" y="5871153"/>
                  <a:ext cx="96203" cy="172402"/>
                </a:xfrm>
                <a:custGeom>
                  <a:avLst/>
                  <a:gdLst>
                    <a:gd name="connsiteX0" fmla="*/ 10001 w 96203"/>
                    <a:gd name="connsiteY0" fmla="*/ 0 h 172402"/>
                    <a:gd name="connsiteX1" fmla="*/ 0 w 96203"/>
                    <a:gd name="connsiteY1" fmla="*/ 572 h 172402"/>
                    <a:gd name="connsiteX2" fmla="*/ 76295 w 96203"/>
                    <a:gd name="connsiteY2" fmla="*/ 86201 h 172402"/>
                    <a:gd name="connsiteX3" fmla="*/ 0 w 96203"/>
                    <a:gd name="connsiteY3" fmla="*/ 171831 h 172402"/>
                    <a:gd name="connsiteX4" fmla="*/ 10001 w 96203"/>
                    <a:gd name="connsiteY4" fmla="*/ 172402 h 172402"/>
                    <a:gd name="connsiteX5" fmla="*/ 96203 w 96203"/>
                    <a:gd name="connsiteY5" fmla="*/ 86201 h 172402"/>
                    <a:gd name="connsiteX6" fmla="*/ 10001 w 96203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3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3" y="133731"/>
                        <a:pt x="96203" y="86201"/>
                      </a:cubicBezTo>
                      <a:cubicBezTo>
                        <a:pt x="96298" y="38672"/>
                        <a:pt x="57626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00" name="Freeform: Shape 16399">
                  <a:extLst>
                    <a:ext uri="{FF2B5EF4-FFF2-40B4-BE49-F238E27FC236}">
                      <a16:creationId xmlns:a16="http://schemas.microsoft.com/office/drawing/2014/main" id="{C6DDB5A3-FE52-4790-82B5-F66E186A9BB6}"/>
                    </a:ext>
                  </a:extLst>
                </p:cNvPr>
                <p:cNvSpPr/>
                <p:nvPr/>
              </p:nvSpPr>
              <p:spPr>
                <a:xfrm>
                  <a:off x="10166222" y="5866201"/>
                  <a:ext cx="182498" cy="182499"/>
                </a:xfrm>
                <a:custGeom>
                  <a:avLst/>
                  <a:gdLst>
                    <a:gd name="connsiteX0" fmla="*/ 91250 w 182498"/>
                    <a:gd name="connsiteY0" fmla="*/ 0 h 182499"/>
                    <a:gd name="connsiteX1" fmla="*/ 182499 w 182498"/>
                    <a:gd name="connsiteY1" fmla="*/ 91250 h 182499"/>
                    <a:gd name="connsiteX2" fmla="*/ 91250 w 182498"/>
                    <a:gd name="connsiteY2" fmla="*/ 182499 h 182499"/>
                    <a:gd name="connsiteX3" fmla="*/ 0 w 182498"/>
                    <a:gd name="connsiteY3" fmla="*/ 91250 h 182499"/>
                    <a:gd name="connsiteX4" fmla="*/ 91250 w 182498"/>
                    <a:gd name="connsiteY4" fmla="*/ 0 h 182499"/>
                    <a:gd name="connsiteX5" fmla="*/ 91250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50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50 w 182498"/>
                    <a:gd name="connsiteY9" fmla="*/ 9906 h 182499"/>
                    <a:gd name="connsiteX10" fmla="*/ 91250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0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112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401" name="Graphic 1">
                  <a:extLst>
                    <a:ext uri="{FF2B5EF4-FFF2-40B4-BE49-F238E27FC236}">
                      <a16:creationId xmlns:a16="http://schemas.microsoft.com/office/drawing/2014/main" id="{9E6B2EBF-AEC2-401F-AB5D-BE8516089CD7}"/>
                    </a:ext>
                  </a:extLst>
                </p:cNvPr>
                <p:cNvGrpSpPr/>
                <p:nvPr/>
              </p:nvGrpSpPr>
              <p:grpSpPr>
                <a:xfrm>
                  <a:off x="10176223" y="5876107"/>
                  <a:ext cx="162496" cy="162591"/>
                  <a:chOff x="10176223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6403" name="Graphic 1">
                    <a:extLst>
                      <a:ext uri="{FF2B5EF4-FFF2-40B4-BE49-F238E27FC236}">
                        <a16:creationId xmlns:a16="http://schemas.microsoft.com/office/drawing/2014/main" id="{A701F6E5-642B-40C9-944C-24D00F19C195}"/>
                      </a:ext>
                    </a:extLst>
                  </p:cNvPr>
                  <p:cNvGrpSpPr/>
                  <p:nvPr/>
                </p:nvGrpSpPr>
                <p:grpSpPr>
                  <a:xfrm>
                    <a:off x="10176223" y="5876107"/>
                    <a:ext cx="162496" cy="162591"/>
                    <a:chOff x="10176223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6410" name="Freeform: Shape 16409">
                      <a:extLst>
                        <a:ext uri="{FF2B5EF4-FFF2-40B4-BE49-F238E27FC236}">
                          <a16:creationId xmlns:a16="http://schemas.microsoft.com/office/drawing/2014/main" id="{E0414CCF-8AEB-4ED6-B4CA-634444BB60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55947" y="5876107"/>
                      <a:ext cx="3048" cy="162591"/>
                    </a:xfrm>
                    <a:custGeom>
                      <a:avLst/>
                      <a:gdLst>
                        <a:gd name="connsiteX0" fmla="*/ 0 w 3048"/>
                        <a:gd name="connsiteY0" fmla="*/ 162592 h 162591"/>
                        <a:gd name="connsiteX1" fmla="*/ 0 w 3048"/>
                        <a:gd name="connsiteY1" fmla="*/ 0 h 162591"/>
                        <a:gd name="connsiteX2" fmla="*/ 3048 w 3048"/>
                        <a:gd name="connsiteY2" fmla="*/ 0 h 162591"/>
                        <a:gd name="connsiteX3" fmla="*/ 3048 w 3048"/>
                        <a:gd name="connsiteY3" fmla="*/ 162592 h 162591"/>
                        <a:gd name="connsiteX4" fmla="*/ 0 w 3048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11" name="Freeform: Shape 16410">
                      <a:extLst>
                        <a:ext uri="{FF2B5EF4-FFF2-40B4-BE49-F238E27FC236}">
                          <a16:creationId xmlns:a16="http://schemas.microsoft.com/office/drawing/2014/main" id="{5421D30B-BA7E-459C-A02D-87EE171085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76223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12" name="Graphic 1">
                      <a:extLst>
                        <a:ext uri="{FF2B5EF4-FFF2-40B4-BE49-F238E27FC236}">
                          <a16:creationId xmlns:a16="http://schemas.microsoft.com/office/drawing/2014/main" id="{2A1D0E7C-7B8D-4CCD-B0EF-CAA4E816A9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197559" y="5897443"/>
                      <a:ext cx="119824" cy="119919"/>
                      <a:chOff x="10197559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6413" name="Freeform: Shape 16412">
                        <a:extLst>
                          <a:ext uri="{FF2B5EF4-FFF2-40B4-BE49-F238E27FC236}">
                            <a16:creationId xmlns:a16="http://schemas.microsoft.com/office/drawing/2014/main" id="{A696E5DD-5699-4DCE-957F-290525172B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00416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10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14" name="Freeform: Shape 16413">
                        <a:extLst>
                          <a:ext uri="{FF2B5EF4-FFF2-40B4-BE49-F238E27FC236}">
                            <a16:creationId xmlns:a16="http://schemas.microsoft.com/office/drawing/2014/main" id="{427503A1-014A-44D6-AA1D-764A30A864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97559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5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5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404" name="Graphic 1">
                    <a:extLst>
                      <a:ext uri="{FF2B5EF4-FFF2-40B4-BE49-F238E27FC236}">
                        <a16:creationId xmlns:a16="http://schemas.microsoft.com/office/drawing/2014/main" id="{1BE5A56F-A2FA-4EA6-A8DC-F27B3646349F}"/>
                      </a:ext>
                    </a:extLst>
                  </p:cNvPr>
                  <p:cNvGrpSpPr/>
                  <p:nvPr/>
                </p:nvGrpSpPr>
                <p:grpSpPr>
                  <a:xfrm>
                    <a:off x="10181366" y="5881250"/>
                    <a:ext cx="152305" cy="152304"/>
                    <a:chOff x="10181366" y="5881250"/>
                    <a:chExt cx="152305" cy="152304"/>
                  </a:xfrm>
                  <a:solidFill>
                    <a:srgbClr val="C2C2C2"/>
                  </a:solidFill>
                </p:grpSpPr>
                <p:sp>
                  <p:nvSpPr>
                    <p:cNvPr id="16405" name="Freeform: Shape 16404">
                      <a:extLst>
                        <a:ext uri="{FF2B5EF4-FFF2-40B4-BE49-F238E27FC236}">
                          <a16:creationId xmlns:a16="http://schemas.microsoft.com/office/drawing/2014/main" id="{654451DE-9553-4CD7-BBF3-4CD4085E09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26325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3 w 62293"/>
                        <a:gd name="connsiteY2" fmla="*/ 1143 h 152304"/>
                        <a:gd name="connsiteX3" fmla="*/ 2762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06" name="Freeform: Shape 16405">
                      <a:extLst>
                        <a:ext uri="{FF2B5EF4-FFF2-40B4-BE49-F238E27FC236}">
                          <a16:creationId xmlns:a16="http://schemas.microsoft.com/office/drawing/2014/main" id="{B83E16E5-A611-4F60-986C-A8D37550DF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1366" y="5926208"/>
                      <a:ext cx="152305" cy="62388"/>
                    </a:xfrm>
                    <a:custGeom>
                      <a:avLst/>
                      <a:gdLst>
                        <a:gd name="connsiteX0" fmla="*/ 0 w 152305"/>
                        <a:gd name="connsiteY0" fmla="*/ 2762 h 62388"/>
                        <a:gd name="connsiteX1" fmla="*/ 1048 w 152305"/>
                        <a:gd name="connsiteY1" fmla="*/ 0 h 62388"/>
                        <a:gd name="connsiteX2" fmla="*/ 152305 w 152305"/>
                        <a:gd name="connsiteY2" fmla="*/ 59627 h 62388"/>
                        <a:gd name="connsiteX3" fmla="*/ 151162 w 152305"/>
                        <a:gd name="connsiteY3" fmla="*/ 62389 h 62388"/>
                        <a:gd name="connsiteX4" fmla="*/ 0 w 152305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5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07" name="Graphic 1">
                      <a:extLst>
                        <a:ext uri="{FF2B5EF4-FFF2-40B4-BE49-F238E27FC236}">
                          <a16:creationId xmlns:a16="http://schemas.microsoft.com/office/drawing/2014/main" id="{6BA4F2E9-4471-46A4-A5FB-30858EB75E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183176" y="5883155"/>
                      <a:ext cx="148590" cy="148494"/>
                      <a:chOff x="10183176" y="5883155"/>
                      <a:chExt cx="148590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6408" name="Freeform: Shape 16407">
                        <a:extLst>
                          <a:ext uri="{FF2B5EF4-FFF2-40B4-BE49-F238E27FC236}">
                            <a16:creationId xmlns:a16="http://schemas.microsoft.com/office/drawing/2014/main" id="{8FA10916-ABAF-4332-BAB5-AB075CB1DD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83176" y="5921731"/>
                        <a:ext cx="148590" cy="71342"/>
                      </a:xfrm>
                      <a:custGeom>
                        <a:avLst/>
                        <a:gdLst>
                          <a:gd name="connsiteX0" fmla="*/ 0 w 148590"/>
                          <a:gd name="connsiteY0" fmla="*/ 68580 h 71342"/>
                          <a:gd name="connsiteX1" fmla="*/ 147352 w 148590"/>
                          <a:gd name="connsiteY1" fmla="*/ 0 h 71342"/>
                          <a:gd name="connsiteX2" fmla="*/ 148590 w 148590"/>
                          <a:gd name="connsiteY2" fmla="*/ 2667 h 71342"/>
                          <a:gd name="connsiteX3" fmla="*/ 1238 w 148590"/>
                          <a:gd name="connsiteY3" fmla="*/ 71342 h 71342"/>
                          <a:gd name="connsiteX4" fmla="*/ 0 w 148590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1342">
                            <a:moveTo>
                              <a:pt x="0" y="68580"/>
                            </a:moveTo>
                            <a:lnTo>
                              <a:pt x="147352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09" name="Freeform: Shape 16408">
                        <a:extLst>
                          <a:ext uri="{FF2B5EF4-FFF2-40B4-BE49-F238E27FC236}">
                            <a16:creationId xmlns:a16="http://schemas.microsoft.com/office/drawing/2014/main" id="{D7FE7F0F-32FC-45AD-96B7-97B50529A7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21848" y="5883155"/>
                        <a:ext cx="71247" cy="148494"/>
                      </a:xfrm>
                      <a:custGeom>
                        <a:avLst/>
                        <a:gdLst>
                          <a:gd name="connsiteX0" fmla="*/ 0 w 71247"/>
                          <a:gd name="connsiteY0" fmla="*/ 1238 h 148494"/>
                          <a:gd name="connsiteX1" fmla="*/ 2667 w 71247"/>
                          <a:gd name="connsiteY1" fmla="*/ 0 h 148494"/>
                          <a:gd name="connsiteX2" fmla="*/ 71247 w 71247"/>
                          <a:gd name="connsiteY2" fmla="*/ 147257 h 148494"/>
                          <a:gd name="connsiteX3" fmla="*/ 68580 w 71247"/>
                          <a:gd name="connsiteY3" fmla="*/ 148495 h 148494"/>
                          <a:gd name="connsiteX4" fmla="*/ 0 w 71247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7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402" name="Freeform: Shape 16401">
                  <a:extLst>
                    <a:ext uri="{FF2B5EF4-FFF2-40B4-BE49-F238E27FC236}">
                      <a16:creationId xmlns:a16="http://schemas.microsoft.com/office/drawing/2014/main" id="{12DFB935-DD09-471E-AD80-0CF7BE4B7BC0}"/>
                    </a:ext>
                  </a:extLst>
                </p:cNvPr>
                <p:cNvSpPr/>
                <p:nvPr/>
              </p:nvSpPr>
              <p:spPr>
                <a:xfrm>
                  <a:off x="10242994" y="5942877"/>
                  <a:ext cx="28955" cy="28956"/>
                </a:xfrm>
                <a:custGeom>
                  <a:avLst/>
                  <a:gdLst>
                    <a:gd name="connsiteX0" fmla="*/ 14478 w 28955"/>
                    <a:gd name="connsiteY0" fmla="*/ 28956 h 28956"/>
                    <a:gd name="connsiteX1" fmla="*/ 0 w 28955"/>
                    <a:gd name="connsiteY1" fmla="*/ 14478 h 28956"/>
                    <a:gd name="connsiteX2" fmla="*/ 14478 w 28955"/>
                    <a:gd name="connsiteY2" fmla="*/ 0 h 28956"/>
                    <a:gd name="connsiteX3" fmla="*/ 28956 w 28955"/>
                    <a:gd name="connsiteY3" fmla="*/ 14478 h 28956"/>
                    <a:gd name="connsiteX4" fmla="*/ 14478 w 28955"/>
                    <a:gd name="connsiteY4" fmla="*/ 28956 h 28956"/>
                    <a:gd name="connsiteX5" fmla="*/ 14478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5016" name="Graphic 1">
              <a:extLst>
                <a:ext uri="{FF2B5EF4-FFF2-40B4-BE49-F238E27FC236}">
                  <a16:creationId xmlns:a16="http://schemas.microsoft.com/office/drawing/2014/main" id="{9100205C-940B-49E5-9FA9-E5ABD83EACF3}"/>
                </a:ext>
              </a:extLst>
            </p:cNvPr>
            <p:cNvGrpSpPr/>
            <p:nvPr/>
          </p:nvGrpSpPr>
          <p:grpSpPr>
            <a:xfrm>
              <a:off x="9421445" y="4911812"/>
              <a:ext cx="1660960" cy="1472140"/>
              <a:chOff x="5802153" y="5019428"/>
              <a:chExt cx="1161287" cy="1029271"/>
            </a:xfrm>
            <a:solidFill>
              <a:schemeClr val="accent1"/>
            </a:solidFill>
          </p:grpSpPr>
          <p:grpSp>
            <p:nvGrpSpPr>
              <p:cNvPr id="16143" name="Graphic 1">
                <a:extLst>
                  <a:ext uri="{FF2B5EF4-FFF2-40B4-BE49-F238E27FC236}">
                    <a16:creationId xmlns:a16="http://schemas.microsoft.com/office/drawing/2014/main" id="{A1395701-A3C4-4A04-BBBC-7D16D066575C}"/>
                  </a:ext>
                </a:extLst>
              </p:cNvPr>
              <p:cNvGrpSpPr/>
              <p:nvPr/>
            </p:nvGrpSpPr>
            <p:grpSpPr>
              <a:xfrm>
                <a:off x="6218300" y="5056480"/>
                <a:ext cx="176212" cy="301085"/>
                <a:chOff x="6218300" y="5056480"/>
                <a:chExt cx="176212" cy="301085"/>
              </a:xfrm>
              <a:solidFill>
                <a:schemeClr val="accent1"/>
              </a:solidFill>
            </p:grpSpPr>
            <p:sp>
              <p:nvSpPr>
                <p:cNvPr id="16357" name="Freeform: Shape 16356">
                  <a:extLst>
                    <a:ext uri="{FF2B5EF4-FFF2-40B4-BE49-F238E27FC236}">
                      <a16:creationId xmlns:a16="http://schemas.microsoft.com/office/drawing/2014/main" id="{4C1C452A-4471-4650-AF7C-150EA4EBB5B5}"/>
                    </a:ext>
                  </a:extLst>
                </p:cNvPr>
                <p:cNvSpPr/>
                <p:nvPr/>
              </p:nvSpPr>
              <p:spPr>
                <a:xfrm>
                  <a:off x="6300977" y="5181448"/>
                  <a:ext cx="6953" cy="176117"/>
                </a:xfrm>
                <a:custGeom>
                  <a:avLst/>
                  <a:gdLst>
                    <a:gd name="connsiteX0" fmla="*/ 0 w 6953"/>
                    <a:gd name="connsiteY0" fmla="*/ 0 h 176117"/>
                    <a:gd name="connsiteX1" fmla="*/ 6953 w 6953"/>
                    <a:gd name="connsiteY1" fmla="*/ 0 h 176117"/>
                    <a:gd name="connsiteX2" fmla="*/ 6953 w 6953"/>
                    <a:gd name="connsiteY2" fmla="*/ 176117 h 176117"/>
                    <a:gd name="connsiteX3" fmla="*/ 0 w 6953"/>
                    <a:gd name="connsiteY3" fmla="*/ 176117 h 17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53" h="176117">
                      <a:moveTo>
                        <a:pt x="0" y="0"/>
                      </a:moveTo>
                      <a:lnTo>
                        <a:pt x="6953" y="0"/>
                      </a:lnTo>
                      <a:lnTo>
                        <a:pt x="6953" y="176117"/>
                      </a:lnTo>
                      <a:lnTo>
                        <a:pt x="0" y="17611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58" name="Freeform: Shape 16357">
                  <a:extLst>
                    <a:ext uri="{FF2B5EF4-FFF2-40B4-BE49-F238E27FC236}">
                      <a16:creationId xmlns:a16="http://schemas.microsoft.com/office/drawing/2014/main" id="{3F5A37EE-0DFA-42EB-94B9-A3244A1E58CB}"/>
                    </a:ext>
                  </a:extLst>
                </p:cNvPr>
                <p:cNvSpPr/>
                <p:nvPr/>
              </p:nvSpPr>
              <p:spPr>
                <a:xfrm>
                  <a:off x="6218300" y="5056480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4"/>
                        <a:pt x="39433" y="0"/>
                        <a:pt x="88106" y="0"/>
                      </a:cubicBezTo>
                      <a:cubicBezTo>
                        <a:pt x="136779" y="0"/>
                        <a:pt x="176213" y="39434"/>
                        <a:pt x="176213" y="88106"/>
                      </a:cubicBezTo>
                      <a:cubicBezTo>
                        <a:pt x="176213" y="136779"/>
                        <a:pt x="136779" y="176213"/>
                        <a:pt x="88106" y="176213"/>
                      </a:cubicBezTo>
                      <a:cubicBezTo>
                        <a:pt x="39433" y="176213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59" name="Freeform: Shape 16358">
                  <a:extLst>
                    <a:ext uri="{FF2B5EF4-FFF2-40B4-BE49-F238E27FC236}">
                      <a16:creationId xmlns:a16="http://schemas.microsoft.com/office/drawing/2014/main" id="{094FE633-3024-4828-964F-7490080C674A}"/>
                    </a:ext>
                  </a:extLst>
                </p:cNvPr>
                <p:cNvSpPr/>
                <p:nvPr/>
              </p:nvSpPr>
              <p:spPr>
                <a:xfrm>
                  <a:off x="6218395" y="5057623"/>
                  <a:ext cx="176117" cy="173735"/>
                </a:xfrm>
                <a:custGeom>
                  <a:avLst/>
                  <a:gdLst>
                    <a:gd name="connsiteX0" fmla="*/ 87249 w 176117"/>
                    <a:gd name="connsiteY0" fmla="*/ 86582 h 173735"/>
                    <a:gd name="connsiteX1" fmla="*/ 81725 w 176117"/>
                    <a:gd name="connsiteY1" fmla="*/ 79629 h 173735"/>
                    <a:gd name="connsiteX2" fmla="*/ 54864 w 176117"/>
                    <a:gd name="connsiteY2" fmla="*/ 64770 h 173735"/>
                    <a:gd name="connsiteX3" fmla="*/ 10763 w 176117"/>
                    <a:gd name="connsiteY3" fmla="*/ 69437 h 173735"/>
                    <a:gd name="connsiteX4" fmla="*/ 5620 w 176117"/>
                    <a:gd name="connsiteY4" fmla="*/ 71723 h 173735"/>
                    <a:gd name="connsiteX5" fmla="*/ 858 w 176117"/>
                    <a:gd name="connsiteY5" fmla="*/ 74581 h 173735"/>
                    <a:gd name="connsiteX6" fmla="*/ 0 w 176117"/>
                    <a:gd name="connsiteY6" fmla="*/ 86963 h 173735"/>
                    <a:gd name="connsiteX7" fmla="*/ 5334 w 176117"/>
                    <a:gd name="connsiteY7" fmla="*/ 117158 h 173735"/>
                    <a:gd name="connsiteX8" fmla="*/ 14002 w 176117"/>
                    <a:gd name="connsiteY8" fmla="*/ 104680 h 173735"/>
                    <a:gd name="connsiteX9" fmla="*/ 30195 w 176117"/>
                    <a:gd name="connsiteY9" fmla="*/ 90773 h 173735"/>
                    <a:gd name="connsiteX10" fmla="*/ 87249 w 176117"/>
                    <a:gd name="connsiteY10" fmla="*/ 86582 h 173735"/>
                    <a:gd name="connsiteX11" fmla="*/ 27337 w 176117"/>
                    <a:gd name="connsiteY11" fmla="*/ 31337 h 173735"/>
                    <a:gd name="connsiteX12" fmla="*/ 41243 w 176117"/>
                    <a:gd name="connsiteY12" fmla="*/ 33623 h 173735"/>
                    <a:gd name="connsiteX13" fmla="*/ 53721 w 176117"/>
                    <a:gd name="connsiteY13" fmla="*/ 38291 h 173735"/>
                    <a:gd name="connsiteX14" fmla="*/ 88106 w 176117"/>
                    <a:gd name="connsiteY14" fmla="*/ 87059 h 173735"/>
                    <a:gd name="connsiteX15" fmla="*/ 82105 w 176117"/>
                    <a:gd name="connsiteY15" fmla="*/ 29528 h 173735"/>
                    <a:gd name="connsiteX16" fmla="*/ 78867 w 176117"/>
                    <a:gd name="connsiteY16" fmla="*/ 25336 h 173735"/>
                    <a:gd name="connsiteX17" fmla="*/ 54483 w 176117"/>
                    <a:gd name="connsiteY17" fmla="*/ 5429 h 173735"/>
                    <a:gd name="connsiteX18" fmla="*/ 19812 w 176117"/>
                    <a:gd name="connsiteY18" fmla="*/ 31147 h 173735"/>
                    <a:gd name="connsiteX19" fmla="*/ 27337 w 176117"/>
                    <a:gd name="connsiteY19" fmla="*/ 31337 h 173735"/>
                    <a:gd name="connsiteX20" fmla="*/ 147543 w 176117"/>
                    <a:gd name="connsiteY20" fmla="*/ 143732 h 173735"/>
                    <a:gd name="connsiteX21" fmla="*/ 134112 w 176117"/>
                    <a:gd name="connsiteY21" fmla="*/ 141446 h 173735"/>
                    <a:gd name="connsiteX22" fmla="*/ 86773 w 176117"/>
                    <a:gd name="connsiteY22" fmla="*/ 88106 h 173735"/>
                    <a:gd name="connsiteX23" fmla="*/ 84487 w 176117"/>
                    <a:gd name="connsiteY23" fmla="*/ 94583 h 173735"/>
                    <a:gd name="connsiteX24" fmla="*/ 82201 w 176117"/>
                    <a:gd name="connsiteY24" fmla="*/ 106204 h 173735"/>
                    <a:gd name="connsiteX25" fmla="*/ 119825 w 176117"/>
                    <a:gd name="connsiteY25" fmla="*/ 169355 h 173735"/>
                    <a:gd name="connsiteX26" fmla="*/ 155163 w 176117"/>
                    <a:gd name="connsiteY26" fmla="*/ 144399 h 173735"/>
                    <a:gd name="connsiteX27" fmla="*/ 153734 w 176117"/>
                    <a:gd name="connsiteY27" fmla="*/ 144304 h 173735"/>
                    <a:gd name="connsiteX28" fmla="*/ 147543 w 176117"/>
                    <a:gd name="connsiteY28" fmla="*/ 143732 h 173735"/>
                    <a:gd name="connsiteX29" fmla="*/ 170688 w 176117"/>
                    <a:gd name="connsiteY29" fmla="*/ 56388 h 173735"/>
                    <a:gd name="connsiteX30" fmla="*/ 147066 w 176117"/>
                    <a:gd name="connsiteY30" fmla="*/ 82963 h 173735"/>
                    <a:gd name="connsiteX31" fmla="*/ 135922 w 176117"/>
                    <a:gd name="connsiteY31" fmla="*/ 88963 h 173735"/>
                    <a:gd name="connsiteX32" fmla="*/ 87630 w 176117"/>
                    <a:gd name="connsiteY32" fmla="*/ 88487 h 173735"/>
                    <a:gd name="connsiteX33" fmla="*/ 102489 w 176117"/>
                    <a:gd name="connsiteY33" fmla="*/ 102870 h 173735"/>
                    <a:gd name="connsiteX34" fmla="*/ 106680 w 176117"/>
                    <a:gd name="connsiteY34" fmla="*/ 105156 h 173735"/>
                    <a:gd name="connsiteX35" fmla="*/ 115443 w 176117"/>
                    <a:gd name="connsiteY35" fmla="*/ 108871 h 173735"/>
                    <a:gd name="connsiteX36" fmla="*/ 127540 w 176117"/>
                    <a:gd name="connsiteY36" fmla="*/ 111633 h 173735"/>
                    <a:gd name="connsiteX37" fmla="*/ 135446 w 176117"/>
                    <a:gd name="connsiteY37" fmla="*/ 111633 h 173735"/>
                    <a:gd name="connsiteX38" fmla="*/ 142875 w 176117"/>
                    <a:gd name="connsiteY38" fmla="*/ 111633 h 173735"/>
                    <a:gd name="connsiteX39" fmla="*/ 172117 w 176117"/>
                    <a:gd name="connsiteY39" fmla="*/ 101917 h 173735"/>
                    <a:gd name="connsiteX40" fmla="*/ 175165 w 176117"/>
                    <a:gd name="connsiteY40" fmla="*/ 99917 h 173735"/>
                    <a:gd name="connsiteX41" fmla="*/ 176118 w 176117"/>
                    <a:gd name="connsiteY41" fmla="*/ 86963 h 173735"/>
                    <a:gd name="connsiteX42" fmla="*/ 170688 w 176117"/>
                    <a:gd name="connsiteY42" fmla="*/ 56388 h 173735"/>
                    <a:gd name="connsiteX43" fmla="*/ 110395 w 176117"/>
                    <a:gd name="connsiteY43" fmla="*/ 58769 h 173735"/>
                    <a:gd name="connsiteX44" fmla="*/ 88106 w 176117"/>
                    <a:gd name="connsiteY44" fmla="*/ 88011 h 173735"/>
                    <a:gd name="connsiteX45" fmla="*/ 99727 w 176117"/>
                    <a:gd name="connsiteY45" fmla="*/ 85725 h 173735"/>
                    <a:gd name="connsiteX46" fmla="*/ 110395 w 176117"/>
                    <a:gd name="connsiteY46" fmla="*/ 81058 h 173735"/>
                    <a:gd name="connsiteX47" fmla="*/ 120111 w 176117"/>
                    <a:gd name="connsiteY47" fmla="*/ 74105 h 173735"/>
                    <a:gd name="connsiteX48" fmla="*/ 129826 w 176117"/>
                    <a:gd name="connsiteY48" fmla="*/ 62960 h 173735"/>
                    <a:gd name="connsiteX49" fmla="*/ 142018 w 176117"/>
                    <a:gd name="connsiteY49" fmla="*/ 17335 h 173735"/>
                    <a:gd name="connsiteX50" fmla="*/ 102204 w 176117"/>
                    <a:gd name="connsiteY50" fmla="*/ 0 h 173735"/>
                    <a:gd name="connsiteX51" fmla="*/ 112681 w 176117"/>
                    <a:gd name="connsiteY51" fmla="*/ 48958 h 173735"/>
                    <a:gd name="connsiteX52" fmla="*/ 110395 w 176117"/>
                    <a:gd name="connsiteY52" fmla="*/ 58769 h 173735"/>
                    <a:gd name="connsiteX53" fmla="*/ 32766 w 176117"/>
                    <a:gd name="connsiteY53" fmla="*/ 155638 h 173735"/>
                    <a:gd name="connsiteX54" fmla="*/ 72390 w 176117"/>
                    <a:gd name="connsiteY54" fmla="*/ 173736 h 173735"/>
                    <a:gd name="connsiteX55" fmla="*/ 66770 w 176117"/>
                    <a:gd name="connsiteY55" fmla="*/ 162687 h 173735"/>
                    <a:gd name="connsiteX56" fmla="*/ 67246 w 176117"/>
                    <a:gd name="connsiteY56" fmla="*/ 109823 h 173735"/>
                    <a:gd name="connsiteX57" fmla="*/ 69533 w 176117"/>
                    <a:gd name="connsiteY57" fmla="*/ 105632 h 173735"/>
                    <a:gd name="connsiteX58" fmla="*/ 77915 w 176117"/>
                    <a:gd name="connsiteY58" fmla="*/ 94488 h 173735"/>
                    <a:gd name="connsiteX59" fmla="*/ 81153 w 176117"/>
                    <a:gd name="connsiteY59" fmla="*/ 91250 h 173735"/>
                    <a:gd name="connsiteX60" fmla="*/ 86773 w 176117"/>
                    <a:gd name="connsiteY60" fmla="*/ 87535 h 173735"/>
                    <a:gd name="connsiteX61" fmla="*/ 32766 w 176117"/>
                    <a:gd name="connsiteY61" fmla="*/ 155638 h 173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117" h="173735">
                      <a:moveTo>
                        <a:pt x="87249" y="86582"/>
                      </a:moveTo>
                      <a:lnTo>
                        <a:pt x="81725" y="79629"/>
                      </a:lnTo>
                      <a:cubicBezTo>
                        <a:pt x="74295" y="72200"/>
                        <a:pt x="65532" y="67628"/>
                        <a:pt x="54864" y="64770"/>
                      </a:cubicBezTo>
                      <a:cubicBezTo>
                        <a:pt x="39529" y="61532"/>
                        <a:pt x="24670" y="63341"/>
                        <a:pt x="10763" y="69437"/>
                      </a:cubicBezTo>
                      <a:cubicBezTo>
                        <a:pt x="8859" y="70390"/>
                        <a:pt x="7525" y="70771"/>
                        <a:pt x="5620" y="71723"/>
                      </a:cubicBezTo>
                      <a:cubicBezTo>
                        <a:pt x="4096" y="72771"/>
                        <a:pt x="2477" y="73628"/>
                        <a:pt x="858" y="74581"/>
                      </a:cubicBezTo>
                      <a:cubicBezTo>
                        <a:pt x="286" y="78677"/>
                        <a:pt x="0" y="82772"/>
                        <a:pt x="0" y="86963"/>
                      </a:cubicBezTo>
                      <a:cubicBezTo>
                        <a:pt x="0" y="97536"/>
                        <a:pt x="1905" y="107728"/>
                        <a:pt x="5334" y="117158"/>
                      </a:cubicBezTo>
                      <a:cubicBezTo>
                        <a:pt x="7811" y="112776"/>
                        <a:pt x="10763" y="108776"/>
                        <a:pt x="14002" y="104680"/>
                      </a:cubicBezTo>
                      <a:cubicBezTo>
                        <a:pt x="19145" y="99155"/>
                        <a:pt x="24194" y="94964"/>
                        <a:pt x="30195" y="90773"/>
                      </a:cubicBezTo>
                      <a:cubicBezTo>
                        <a:pt x="47720" y="79629"/>
                        <a:pt x="69152" y="77819"/>
                        <a:pt x="87249" y="86582"/>
                      </a:cubicBezTo>
                      <a:close/>
                      <a:moveTo>
                        <a:pt x="27337" y="31337"/>
                      </a:moveTo>
                      <a:cubicBezTo>
                        <a:pt x="32004" y="31814"/>
                        <a:pt x="36576" y="32766"/>
                        <a:pt x="41243" y="33623"/>
                      </a:cubicBezTo>
                      <a:cubicBezTo>
                        <a:pt x="45434" y="35052"/>
                        <a:pt x="49625" y="36385"/>
                        <a:pt x="53721" y="38291"/>
                      </a:cubicBezTo>
                      <a:cubicBezTo>
                        <a:pt x="72771" y="47625"/>
                        <a:pt x="87154" y="65723"/>
                        <a:pt x="88106" y="87059"/>
                      </a:cubicBezTo>
                      <a:cubicBezTo>
                        <a:pt x="97441" y="68485"/>
                        <a:pt x="94107" y="47149"/>
                        <a:pt x="82105" y="29528"/>
                      </a:cubicBezTo>
                      <a:cubicBezTo>
                        <a:pt x="80677" y="28099"/>
                        <a:pt x="79820" y="26765"/>
                        <a:pt x="78867" y="25336"/>
                      </a:cubicBezTo>
                      <a:cubicBezTo>
                        <a:pt x="71914" y="16573"/>
                        <a:pt x="63532" y="10478"/>
                        <a:pt x="54483" y="5429"/>
                      </a:cubicBezTo>
                      <a:cubicBezTo>
                        <a:pt x="40863" y="11049"/>
                        <a:pt x="29052" y="19907"/>
                        <a:pt x="19812" y="31147"/>
                      </a:cubicBezTo>
                      <a:cubicBezTo>
                        <a:pt x="22289" y="31147"/>
                        <a:pt x="24765" y="31147"/>
                        <a:pt x="27337" y="31337"/>
                      </a:cubicBezTo>
                      <a:close/>
                      <a:moveTo>
                        <a:pt x="147543" y="143732"/>
                      </a:moveTo>
                      <a:cubicBezTo>
                        <a:pt x="142875" y="143256"/>
                        <a:pt x="138684" y="142399"/>
                        <a:pt x="134112" y="141446"/>
                      </a:cubicBezTo>
                      <a:cubicBezTo>
                        <a:pt x="108585" y="135446"/>
                        <a:pt x="88583" y="114014"/>
                        <a:pt x="86773" y="88106"/>
                      </a:cubicBezTo>
                      <a:cubicBezTo>
                        <a:pt x="85820" y="89916"/>
                        <a:pt x="85344" y="92297"/>
                        <a:pt x="84487" y="94583"/>
                      </a:cubicBezTo>
                      <a:cubicBezTo>
                        <a:pt x="83534" y="98298"/>
                        <a:pt x="82582" y="102489"/>
                        <a:pt x="82201" y="106204"/>
                      </a:cubicBezTo>
                      <a:cubicBezTo>
                        <a:pt x="79724" y="132969"/>
                        <a:pt x="96965" y="156877"/>
                        <a:pt x="119825" y="169355"/>
                      </a:cubicBezTo>
                      <a:cubicBezTo>
                        <a:pt x="133636" y="164021"/>
                        <a:pt x="145733" y="155353"/>
                        <a:pt x="155163" y="144399"/>
                      </a:cubicBezTo>
                      <a:cubicBezTo>
                        <a:pt x="154686" y="144399"/>
                        <a:pt x="154210" y="144399"/>
                        <a:pt x="153734" y="144304"/>
                      </a:cubicBezTo>
                      <a:cubicBezTo>
                        <a:pt x="151734" y="143732"/>
                        <a:pt x="149353" y="143732"/>
                        <a:pt x="147543" y="143732"/>
                      </a:cubicBezTo>
                      <a:close/>
                      <a:moveTo>
                        <a:pt x="170688" y="56388"/>
                      </a:moveTo>
                      <a:cubicBezTo>
                        <a:pt x="164973" y="66675"/>
                        <a:pt x="157353" y="75819"/>
                        <a:pt x="147066" y="82963"/>
                      </a:cubicBezTo>
                      <a:cubicBezTo>
                        <a:pt x="143352" y="85344"/>
                        <a:pt x="139637" y="87154"/>
                        <a:pt x="135922" y="88963"/>
                      </a:cubicBezTo>
                      <a:cubicBezTo>
                        <a:pt x="120587" y="95917"/>
                        <a:pt x="102965" y="95440"/>
                        <a:pt x="87630" y="88487"/>
                      </a:cubicBezTo>
                      <a:cubicBezTo>
                        <a:pt x="91821" y="94012"/>
                        <a:pt x="96488" y="99155"/>
                        <a:pt x="102489" y="102870"/>
                      </a:cubicBezTo>
                      <a:cubicBezTo>
                        <a:pt x="103918" y="103823"/>
                        <a:pt x="105252" y="104299"/>
                        <a:pt x="106680" y="105156"/>
                      </a:cubicBezTo>
                      <a:cubicBezTo>
                        <a:pt x="109443" y="106585"/>
                        <a:pt x="112205" y="107918"/>
                        <a:pt x="115443" y="108871"/>
                      </a:cubicBezTo>
                      <a:cubicBezTo>
                        <a:pt x="119634" y="110300"/>
                        <a:pt x="123349" y="111252"/>
                        <a:pt x="127540" y="111633"/>
                      </a:cubicBezTo>
                      <a:cubicBezTo>
                        <a:pt x="130303" y="111633"/>
                        <a:pt x="132588" y="112109"/>
                        <a:pt x="135446" y="111633"/>
                      </a:cubicBezTo>
                      <a:lnTo>
                        <a:pt x="142875" y="111633"/>
                      </a:lnTo>
                      <a:cubicBezTo>
                        <a:pt x="153543" y="110681"/>
                        <a:pt x="162878" y="106966"/>
                        <a:pt x="172117" y="101917"/>
                      </a:cubicBezTo>
                      <a:cubicBezTo>
                        <a:pt x="173260" y="101346"/>
                        <a:pt x="174213" y="100584"/>
                        <a:pt x="175165" y="99917"/>
                      </a:cubicBezTo>
                      <a:cubicBezTo>
                        <a:pt x="175832" y="95726"/>
                        <a:pt x="176118" y="91345"/>
                        <a:pt x="176118" y="86963"/>
                      </a:cubicBezTo>
                      <a:cubicBezTo>
                        <a:pt x="176118" y="76200"/>
                        <a:pt x="174213" y="65913"/>
                        <a:pt x="170688" y="56388"/>
                      </a:cubicBezTo>
                      <a:close/>
                      <a:moveTo>
                        <a:pt x="110395" y="58769"/>
                      </a:moveTo>
                      <a:cubicBezTo>
                        <a:pt x="106680" y="70866"/>
                        <a:pt x="98774" y="81058"/>
                        <a:pt x="88106" y="88011"/>
                      </a:cubicBezTo>
                      <a:cubicBezTo>
                        <a:pt x="91821" y="87059"/>
                        <a:pt x="96012" y="86678"/>
                        <a:pt x="99727" y="85725"/>
                      </a:cubicBezTo>
                      <a:cubicBezTo>
                        <a:pt x="103442" y="84296"/>
                        <a:pt x="106680" y="82867"/>
                        <a:pt x="110395" y="81058"/>
                      </a:cubicBezTo>
                      <a:cubicBezTo>
                        <a:pt x="113634" y="78772"/>
                        <a:pt x="117348" y="76867"/>
                        <a:pt x="120111" y="74105"/>
                      </a:cubicBezTo>
                      <a:cubicBezTo>
                        <a:pt x="123349" y="70390"/>
                        <a:pt x="126588" y="67151"/>
                        <a:pt x="129826" y="62960"/>
                      </a:cubicBezTo>
                      <a:cubicBezTo>
                        <a:pt x="139351" y="48673"/>
                        <a:pt x="142399" y="33147"/>
                        <a:pt x="142018" y="17335"/>
                      </a:cubicBezTo>
                      <a:cubicBezTo>
                        <a:pt x="130683" y="8477"/>
                        <a:pt x="117063" y="2381"/>
                        <a:pt x="102204" y="0"/>
                      </a:cubicBezTo>
                      <a:cubicBezTo>
                        <a:pt x="110966" y="14669"/>
                        <a:pt x="115158" y="31623"/>
                        <a:pt x="112681" y="48958"/>
                      </a:cubicBezTo>
                      <a:cubicBezTo>
                        <a:pt x="112300" y="52292"/>
                        <a:pt x="111347" y="55531"/>
                        <a:pt x="110395" y="58769"/>
                      </a:cubicBezTo>
                      <a:close/>
                      <a:moveTo>
                        <a:pt x="32766" y="155638"/>
                      </a:moveTo>
                      <a:cubicBezTo>
                        <a:pt x="44005" y="164687"/>
                        <a:pt x="57531" y="171069"/>
                        <a:pt x="72390" y="173736"/>
                      </a:cubicBezTo>
                      <a:cubicBezTo>
                        <a:pt x="70581" y="170021"/>
                        <a:pt x="68390" y="166688"/>
                        <a:pt x="66770" y="162687"/>
                      </a:cubicBezTo>
                      <a:cubicBezTo>
                        <a:pt x="60293" y="145542"/>
                        <a:pt x="59817" y="126492"/>
                        <a:pt x="67246" y="109823"/>
                      </a:cubicBezTo>
                      <a:cubicBezTo>
                        <a:pt x="68199" y="108490"/>
                        <a:pt x="69152" y="107061"/>
                        <a:pt x="69533" y="105632"/>
                      </a:cubicBezTo>
                      <a:cubicBezTo>
                        <a:pt x="71819" y="101441"/>
                        <a:pt x="74676" y="98203"/>
                        <a:pt x="77915" y="94488"/>
                      </a:cubicBezTo>
                      <a:cubicBezTo>
                        <a:pt x="79343" y="93631"/>
                        <a:pt x="80201" y="92678"/>
                        <a:pt x="81153" y="91250"/>
                      </a:cubicBezTo>
                      <a:cubicBezTo>
                        <a:pt x="83058" y="89821"/>
                        <a:pt x="84392" y="88487"/>
                        <a:pt x="86773" y="87535"/>
                      </a:cubicBezTo>
                      <a:cubicBezTo>
                        <a:pt x="53340" y="89630"/>
                        <a:pt x="31909" y="123730"/>
                        <a:pt x="32766" y="155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44" name="Graphic 1">
                <a:extLst>
                  <a:ext uri="{FF2B5EF4-FFF2-40B4-BE49-F238E27FC236}">
                    <a16:creationId xmlns:a16="http://schemas.microsoft.com/office/drawing/2014/main" id="{1FF9F6C3-3365-46E4-8EEE-D87C18CEB858}"/>
                  </a:ext>
                </a:extLst>
              </p:cNvPr>
              <p:cNvGrpSpPr/>
              <p:nvPr/>
            </p:nvGrpSpPr>
            <p:grpSpPr>
              <a:xfrm>
                <a:off x="6334982" y="5195355"/>
                <a:ext cx="176212" cy="301085"/>
                <a:chOff x="6334982" y="5195355"/>
                <a:chExt cx="176212" cy="301085"/>
              </a:xfrm>
              <a:solidFill>
                <a:schemeClr val="accent1"/>
              </a:solidFill>
            </p:grpSpPr>
            <p:sp>
              <p:nvSpPr>
                <p:cNvPr id="16354" name="Freeform: Shape 16353">
                  <a:extLst>
                    <a:ext uri="{FF2B5EF4-FFF2-40B4-BE49-F238E27FC236}">
                      <a16:creationId xmlns:a16="http://schemas.microsoft.com/office/drawing/2014/main" id="{4E1D1FD6-CB82-450C-912A-78FF197CE588}"/>
                    </a:ext>
                  </a:extLst>
                </p:cNvPr>
                <p:cNvSpPr/>
                <p:nvPr/>
              </p:nvSpPr>
              <p:spPr>
                <a:xfrm>
                  <a:off x="6417658" y="5320323"/>
                  <a:ext cx="7048" cy="176117"/>
                </a:xfrm>
                <a:custGeom>
                  <a:avLst/>
                  <a:gdLst>
                    <a:gd name="connsiteX0" fmla="*/ 0 w 7048"/>
                    <a:gd name="connsiteY0" fmla="*/ 0 h 176117"/>
                    <a:gd name="connsiteX1" fmla="*/ 7049 w 7048"/>
                    <a:gd name="connsiteY1" fmla="*/ 0 h 176117"/>
                    <a:gd name="connsiteX2" fmla="*/ 7049 w 7048"/>
                    <a:gd name="connsiteY2" fmla="*/ 176117 h 176117"/>
                    <a:gd name="connsiteX3" fmla="*/ 0 w 7048"/>
                    <a:gd name="connsiteY3" fmla="*/ 176117 h 17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" h="176117">
                      <a:moveTo>
                        <a:pt x="0" y="0"/>
                      </a:moveTo>
                      <a:lnTo>
                        <a:pt x="7049" y="0"/>
                      </a:lnTo>
                      <a:lnTo>
                        <a:pt x="7049" y="176117"/>
                      </a:lnTo>
                      <a:lnTo>
                        <a:pt x="0" y="17611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55" name="Freeform: Shape 16354">
                  <a:extLst>
                    <a:ext uri="{FF2B5EF4-FFF2-40B4-BE49-F238E27FC236}">
                      <a16:creationId xmlns:a16="http://schemas.microsoft.com/office/drawing/2014/main" id="{350721AB-A304-42B3-A7BE-9A4DEF35A4E8}"/>
                    </a:ext>
                  </a:extLst>
                </p:cNvPr>
                <p:cNvSpPr/>
                <p:nvPr/>
              </p:nvSpPr>
              <p:spPr>
                <a:xfrm>
                  <a:off x="6334982" y="5195355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3"/>
                        <a:pt x="39433" y="0"/>
                        <a:pt x="88106" y="0"/>
                      </a:cubicBezTo>
                      <a:cubicBezTo>
                        <a:pt x="136779" y="0"/>
                        <a:pt x="176213" y="39433"/>
                        <a:pt x="176213" y="88106"/>
                      </a:cubicBezTo>
                      <a:cubicBezTo>
                        <a:pt x="176213" y="136779"/>
                        <a:pt x="136779" y="176213"/>
                        <a:pt x="88106" y="176213"/>
                      </a:cubicBezTo>
                      <a:cubicBezTo>
                        <a:pt x="39433" y="176308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56" name="Freeform: Shape 16355">
                  <a:extLst>
                    <a:ext uri="{FF2B5EF4-FFF2-40B4-BE49-F238E27FC236}">
                      <a16:creationId xmlns:a16="http://schemas.microsoft.com/office/drawing/2014/main" id="{B322FCA7-F9FF-4974-9345-12B7D1682B78}"/>
                    </a:ext>
                  </a:extLst>
                </p:cNvPr>
                <p:cNvSpPr/>
                <p:nvPr/>
              </p:nvSpPr>
              <p:spPr>
                <a:xfrm>
                  <a:off x="6334982" y="5196498"/>
                  <a:ext cx="176212" cy="173736"/>
                </a:xfrm>
                <a:custGeom>
                  <a:avLst/>
                  <a:gdLst>
                    <a:gd name="connsiteX0" fmla="*/ 87249 w 176212"/>
                    <a:gd name="connsiteY0" fmla="*/ 86582 h 173736"/>
                    <a:gd name="connsiteX1" fmla="*/ 81724 w 176212"/>
                    <a:gd name="connsiteY1" fmla="*/ 79629 h 173736"/>
                    <a:gd name="connsiteX2" fmla="*/ 54769 w 176212"/>
                    <a:gd name="connsiteY2" fmla="*/ 64770 h 173736"/>
                    <a:gd name="connsiteX3" fmla="*/ 10668 w 176212"/>
                    <a:gd name="connsiteY3" fmla="*/ 69437 h 173736"/>
                    <a:gd name="connsiteX4" fmla="*/ 5619 w 176212"/>
                    <a:gd name="connsiteY4" fmla="*/ 71819 h 173736"/>
                    <a:gd name="connsiteX5" fmla="*/ 857 w 176212"/>
                    <a:gd name="connsiteY5" fmla="*/ 74676 h 173736"/>
                    <a:gd name="connsiteX6" fmla="*/ 0 w 176212"/>
                    <a:gd name="connsiteY6" fmla="*/ 87058 h 173736"/>
                    <a:gd name="connsiteX7" fmla="*/ 5334 w 176212"/>
                    <a:gd name="connsiteY7" fmla="*/ 117253 h 173736"/>
                    <a:gd name="connsiteX8" fmla="*/ 14001 w 176212"/>
                    <a:gd name="connsiteY8" fmla="*/ 104775 h 173736"/>
                    <a:gd name="connsiteX9" fmla="*/ 30194 w 176212"/>
                    <a:gd name="connsiteY9" fmla="*/ 90869 h 173736"/>
                    <a:gd name="connsiteX10" fmla="*/ 87249 w 176212"/>
                    <a:gd name="connsiteY10" fmla="*/ 86582 h 173736"/>
                    <a:gd name="connsiteX11" fmla="*/ 27431 w 176212"/>
                    <a:gd name="connsiteY11" fmla="*/ 31337 h 173736"/>
                    <a:gd name="connsiteX12" fmla="*/ 41338 w 176212"/>
                    <a:gd name="connsiteY12" fmla="*/ 33623 h 173736"/>
                    <a:gd name="connsiteX13" fmla="*/ 53911 w 176212"/>
                    <a:gd name="connsiteY13" fmla="*/ 38291 h 173736"/>
                    <a:gd name="connsiteX14" fmla="*/ 88296 w 176212"/>
                    <a:gd name="connsiteY14" fmla="*/ 86963 h 173736"/>
                    <a:gd name="connsiteX15" fmla="*/ 82296 w 176212"/>
                    <a:gd name="connsiteY15" fmla="*/ 29432 h 173736"/>
                    <a:gd name="connsiteX16" fmla="*/ 79057 w 176212"/>
                    <a:gd name="connsiteY16" fmla="*/ 25241 h 173736"/>
                    <a:gd name="connsiteX17" fmla="*/ 54673 w 176212"/>
                    <a:gd name="connsiteY17" fmla="*/ 5429 h 173736"/>
                    <a:gd name="connsiteX18" fmla="*/ 20002 w 176212"/>
                    <a:gd name="connsiteY18" fmla="*/ 31147 h 173736"/>
                    <a:gd name="connsiteX19" fmla="*/ 27431 w 176212"/>
                    <a:gd name="connsiteY19" fmla="*/ 31337 h 173736"/>
                    <a:gd name="connsiteX20" fmla="*/ 147638 w 176212"/>
                    <a:gd name="connsiteY20" fmla="*/ 143732 h 173736"/>
                    <a:gd name="connsiteX21" fmla="*/ 134207 w 176212"/>
                    <a:gd name="connsiteY21" fmla="*/ 141446 h 173736"/>
                    <a:gd name="connsiteX22" fmla="*/ 86868 w 176212"/>
                    <a:gd name="connsiteY22" fmla="*/ 88106 h 173736"/>
                    <a:gd name="connsiteX23" fmla="*/ 84581 w 176212"/>
                    <a:gd name="connsiteY23" fmla="*/ 94583 h 173736"/>
                    <a:gd name="connsiteX24" fmla="*/ 82296 w 176212"/>
                    <a:gd name="connsiteY24" fmla="*/ 106204 h 173736"/>
                    <a:gd name="connsiteX25" fmla="*/ 119919 w 176212"/>
                    <a:gd name="connsiteY25" fmla="*/ 169354 h 173736"/>
                    <a:gd name="connsiteX26" fmla="*/ 155257 w 176212"/>
                    <a:gd name="connsiteY26" fmla="*/ 144304 h 173736"/>
                    <a:gd name="connsiteX27" fmla="*/ 153828 w 176212"/>
                    <a:gd name="connsiteY27" fmla="*/ 144209 h 173736"/>
                    <a:gd name="connsiteX28" fmla="*/ 147638 w 176212"/>
                    <a:gd name="connsiteY28" fmla="*/ 143732 h 173736"/>
                    <a:gd name="connsiteX29" fmla="*/ 170783 w 176212"/>
                    <a:gd name="connsiteY29" fmla="*/ 56388 h 173736"/>
                    <a:gd name="connsiteX30" fmla="*/ 147161 w 176212"/>
                    <a:gd name="connsiteY30" fmla="*/ 82963 h 173736"/>
                    <a:gd name="connsiteX31" fmla="*/ 136017 w 176212"/>
                    <a:gd name="connsiteY31" fmla="*/ 88964 h 173736"/>
                    <a:gd name="connsiteX32" fmla="*/ 87725 w 176212"/>
                    <a:gd name="connsiteY32" fmla="*/ 88487 h 173736"/>
                    <a:gd name="connsiteX33" fmla="*/ 102584 w 176212"/>
                    <a:gd name="connsiteY33" fmla="*/ 102870 h 173736"/>
                    <a:gd name="connsiteX34" fmla="*/ 106775 w 176212"/>
                    <a:gd name="connsiteY34" fmla="*/ 105156 h 173736"/>
                    <a:gd name="connsiteX35" fmla="*/ 115538 w 176212"/>
                    <a:gd name="connsiteY35" fmla="*/ 108871 h 173736"/>
                    <a:gd name="connsiteX36" fmla="*/ 127635 w 176212"/>
                    <a:gd name="connsiteY36" fmla="*/ 111633 h 173736"/>
                    <a:gd name="connsiteX37" fmla="*/ 135541 w 176212"/>
                    <a:gd name="connsiteY37" fmla="*/ 111633 h 173736"/>
                    <a:gd name="connsiteX38" fmla="*/ 142970 w 176212"/>
                    <a:gd name="connsiteY38" fmla="*/ 111633 h 173736"/>
                    <a:gd name="connsiteX39" fmla="*/ 172212 w 176212"/>
                    <a:gd name="connsiteY39" fmla="*/ 101918 h 173736"/>
                    <a:gd name="connsiteX40" fmla="*/ 175260 w 176212"/>
                    <a:gd name="connsiteY40" fmla="*/ 99917 h 173736"/>
                    <a:gd name="connsiteX41" fmla="*/ 176213 w 176212"/>
                    <a:gd name="connsiteY41" fmla="*/ 86963 h 173736"/>
                    <a:gd name="connsiteX42" fmla="*/ 170783 w 176212"/>
                    <a:gd name="connsiteY42" fmla="*/ 56388 h 173736"/>
                    <a:gd name="connsiteX43" fmla="*/ 110490 w 176212"/>
                    <a:gd name="connsiteY43" fmla="*/ 58769 h 173736"/>
                    <a:gd name="connsiteX44" fmla="*/ 88201 w 176212"/>
                    <a:gd name="connsiteY44" fmla="*/ 88011 h 173736"/>
                    <a:gd name="connsiteX45" fmla="*/ 99822 w 176212"/>
                    <a:gd name="connsiteY45" fmla="*/ 85725 h 173736"/>
                    <a:gd name="connsiteX46" fmla="*/ 110490 w 176212"/>
                    <a:gd name="connsiteY46" fmla="*/ 81058 h 173736"/>
                    <a:gd name="connsiteX47" fmla="*/ 120205 w 176212"/>
                    <a:gd name="connsiteY47" fmla="*/ 74104 h 173736"/>
                    <a:gd name="connsiteX48" fmla="*/ 129921 w 176212"/>
                    <a:gd name="connsiteY48" fmla="*/ 62960 h 173736"/>
                    <a:gd name="connsiteX49" fmla="*/ 142018 w 176212"/>
                    <a:gd name="connsiteY49" fmla="*/ 17335 h 173736"/>
                    <a:gd name="connsiteX50" fmla="*/ 102298 w 176212"/>
                    <a:gd name="connsiteY50" fmla="*/ 0 h 173736"/>
                    <a:gd name="connsiteX51" fmla="*/ 112776 w 176212"/>
                    <a:gd name="connsiteY51" fmla="*/ 48958 h 173736"/>
                    <a:gd name="connsiteX52" fmla="*/ 110490 w 176212"/>
                    <a:gd name="connsiteY52" fmla="*/ 58769 h 173736"/>
                    <a:gd name="connsiteX53" fmla="*/ 32861 w 176212"/>
                    <a:gd name="connsiteY53" fmla="*/ 155639 h 173736"/>
                    <a:gd name="connsiteX54" fmla="*/ 72580 w 176212"/>
                    <a:gd name="connsiteY54" fmla="*/ 173736 h 173736"/>
                    <a:gd name="connsiteX55" fmla="*/ 66960 w 176212"/>
                    <a:gd name="connsiteY55" fmla="*/ 162687 h 173736"/>
                    <a:gd name="connsiteX56" fmla="*/ 67437 w 176212"/>
                    <a:gd name="connsiteY56" fmla="*/ 109823 h 173736"/>
                    <a:gd name="connsiteX57" fmla="*/ 69722 w 176212"/>
                    <a:gd name="connsiteY57" fmla="*/ 105632 h 173736"/>
                    <a:gd name="connsiteX58" fmla="*/ 78105 w 176212"/>
                    <a:gd name="connsiteY58" fmla="*/ 94488 h 173736"/>
                    <a:gd name="connsiteX59" fmla="*/ 81343 w 176212"/>
                    <a:gd name="connsiteY59" fmla="*/ 91250 h 173736"/>
                    <a:gd name="connsiteX60" fmla="*/ 86868 w 176212"/>
                    <a:gd name="connsiteY60" fmla="*/ 87535 h 173736"/>
                    <a:gd name="connsiteX61" fmla="*/ 32861 w 176212"/>
                    <a:gd name="connsiteY61" fmla="*/ 155639 h 173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212" h="173736">
                      <a:moveTo>
                        <a:pt x="87249" y="86582"/>
                      </a:moveTo>
                      <a:lnTo>
                        <a:pt x="81724" y="79629"/>
                      </a:lnTo>
                      <a:cubicBezTo>
                        <a:pt x="74295" y="72200"/>
                        <a:pt x="65437" y="67627"/>
                        <a:pt x="54769" y="64770"/>
                      </a:cubicBezTo>
                      <a:cubicBezTo>
                        <a:pt x="39433" y="61531"/>
                        <a:pt x="24574" y="63437"/>
                        <a:pt x="10668" y="69437"/>
                      </a:cubicBezTo>
                      <a:cubicBezTo>
                        <a:pt x="8858" y="70390"/>
                        <a:pt x="7429" y="70866"/>
                        <a:pt x="5619" y="71819"/>
                      </a:cubicBezTo>
                      <a:cubicBezTo>
                        <a:pt x="4096" y="72866"/>
                        <a:pt x="2476" y="73724"/>
                        <a:pt x="857" y="74676"/>
                      </a:cubicBezTo>
                      <a:cubicBezTo>
                        <a:pt x="285" y="78772"/>
                        <a:pt x="0" y="82868"/>
                        <a:pt x="0" y="87058"/>
                      </a:cubicBezTo>
                      <a:cubicBezTo>
                        <a:pt x="0" y="97631"/>
                        <a:pt x="1905" y="107823"/>
                        <a:pt x="5334" y="117253"/>
                      </a:cubicBezTo>
                      <a:cubicBezTo>
                        <a:pt x="7810" y="112871"/>
                        <a:pt x="10763" y="108871"/>
                        <a:pt x="14001" y="104775"/>
                      </a:cubicBezTo>
                      <a:cubicBezTo>
                        <a:pt x="19145" y="99155"/>
                        <a:pt x="24193" y="95059"/>
                        <a:pt x="30194" y="90869"/>
                      </a:cubicBezTo>
                      <a:cubicBezTo>
                        <a:pt x="47815" y="79629"/>
                        <a:pt x="69151" y="77819"/>
                        <a:pt x="87249" y="86582"/>
                      </a:cubicBezTo>
                      <a:close/>
                      <a:moveTo>
                        <a:pt x="27431" y="31337"/>
                      </a:moveTo>
                      <a:cubicBezTo>
                        <a:pt x="32099" y="31814"/>
                        <a:pt x="36671" y="32766"/>
                        <a:pt x="41338" y="33623"/>
                      </a:cubicBezTo>
                      <a:cubicBezTo>
                        <a:pt x="45529" y="35052"/>
                        <a:pt x="49720" y="36385"/>
                        <a:pt x="53911" y="38291"/>
                      </a:cubicBezTo>
                      <a:cubicBezTo>
                        <a:pt x="72961" y="47530"/>
                        <a:pt x="87344" y="65627"/>
                        <a:pt x="88296" y="86963"/>
                      </a:cubicBezTo>
                      <a:cubicBezTo>
                        <a:pt x="97536" y="68390"/>
                        <a:pt x="94297" y="47053"/>
                        <a:pt x="82296" y="29432"/>
                      </a:cubicBezTo>
                      <a:cubicBezTo>
                        <a:pt x="80867" y="28003"/>
                        <a:pt x="79914" y="26670"/>
                        <a:pt x="79057" y="25241"/>
                      </a:cubicBezTo>
                      <a:cubicBezTo>
                        <a:pt x="72104" y="16478"/>
                        <a:pt x="63817" y="10287"/>
                        <a:pt x="54673" y="5429"/>
                      </a:cubicBezTo>
                      <a:cubicBezTo>
                        <a:pt x="41053" y="11049"/>
                        <a:pt x="29241" y="19907"/>
                        <a:pt x="20002" y="31147"/>
                      </a:cubicBezTo>
                      <a:cubicBezTo>
                        <a:pt x="22384" y="31147"/>
                        <a:pt x="24860" y="31147"/>
                        <a:pt x="27431" y="31337"/>
                      </a:cubicBezTo>
                      <a:close/>
                      <a:moveTo>
                        <a:pt x="147638" y="143732"/>
                      </a:moveTo>
                      <a:cubicBezTo>
                        <a:pt x="142970" y="143256"/>
                        <a:pt x="138874" y="142303"/>
                        <a:pt x="134207" y="141446"/>
                      </a:cubicBezTo>
                      <a:cubicBezTo>
                        <a:pt x="108680" y="135446"/>
                        <a:pt x="88678" y="114014"/>
                        <a:pt x="86868" y="88106"/>
                      </a:cubicBezTo>
                      <a:cubicBezTo>
                        <a:pt x="85915" y="90011"/>
                        <a:pt x="85534" y="92297"/>
                        <a:pt x="84581" y="94583"/>
                      </a:cubicBezTo>
                      <a:cubicBezTo>
                        <a:pt x="83629" y="98298"/>
                        <a:pt x="82772" y="102489"/>
                        <a:pt x="82296" y="106204"/>
                      </a:cubicBezTo>
                      <a:cubicBezTo>
                        <a:pt x="79819" y="132969"/>
                        <a:pt x="97155" y="156877"/>
                        <a:pt x="119919" y="169354"/>
                      </a:cubicBezTo>
                      <a:cubicBezTo>
                        <a:pt x="133731" y="164021"/>
                        <a:pt x="145828" y="155353"/>
                        <a:pt x="155257" y="144304"/>
                      </a:cubicBezTo>
                      <a:cubicBezTo>
                        <a:pt x="154781" y="144304"/>
                        <a:pt x="154305" y="144304"/>
                        <a:pt x="153828" y="144209"/>
                      </a:cubicBezTo>
                      <a:cubicBezTo>
                        <a:pt x="151829" y="143732"/>
                        <a:pt x="149447" y="143732"/>
                        <a:pt x="147638" y="143732"/>
                      </a:cubicBezTo>
                      <a:close/>
                      <a:moveTo>
                        <a:pt x="170783" y="56388"/>
                      </a:moveTo>
                      <a:cubicBezTo>
                        <a:pt x="165068" y="66675"/>
                        <a:pt x="157448" y="75819"/>
                        <a:pt x="147161" y="82963"/>
                      </a:cubicBezTo>
                      <a:cubicBezTo>
                        <a:pt x="143446" y="85249"/>
                        <a:pt x="139732" y="87154"/>
                        <a:pt x="136017" y="88964"/>
                      </a:cubicBezTo>
                      <a:cubicBezTo>
                        <a:pt x="120682" y="95917"/>
                        <a:pt x="103060" y="95441"/>
                        <a:pt x="87725" y="88487"/>
                      </a:cubicBezTo>
                      <a:cubicBezTo>
                        <a:pt x="91916" y="94107"/>
                        <a:pt x="96488" y="99155"/>
                        <a:pt x="102584" y="102870"/>
                      </a:cubicBezTo>
                      <a:cubicBezTo>
                        <a:pt x="104013" y="103823"/>
                        <a:pt x="105346" y="104203"/>
                        <a:pt x="106775" y="105156"/>
                      </a:cubicBezTo>
                      <a:cubicBezTo>
                        <a:pt x="109538" y="106585"/>
                        <a:pt x="112300" y="107918"/>
                        <a:pt x="115538" y="108871"/>
                      </a:cubicBezTo>
                      <a:cubicBezTo>
                        <a:pt x="119729" y="110300"/>
                        <a:pt x="123444" y="111157"/>
                        <a:pt x="127635" y="111633"/>
                      </a:cubicBezTo>
                      <a:cubicBezTo>
                        <a:pt x="130397" y="111633"/>
                        <a:pt x="132779" y="112109"/>
                        <a:pt x="135541" y="111633"/>
                      </a:cubicBezTo>
                      <a:lnTo>
                        <a:pt x="142970" y="111633"/>
                      </a:lnTo>
                      <a:cubicBezTo>
                        <a:pt x="153638" y="110680"/>
                        <a:pt x="162973" y="106966"/>
                        <a:pt x="172212" y="101918"/>
                      </a:cubicBezTo>
                      <a:cubicBezTo>
                        <a:pt x="173355" y="101346"/>
                        <a:pt x="174307" y="100679"/>
                        <a:pt x="175260" y="99917"/>
                      </a:cubicBezTo>
                      <a:cubicBezTo>
                        <a:pt x="175926" y="95726"/>
                        <a:pt x="176213" y="91345"/>
                        <a:pt x="176213" y="86963"/>
                      </a:cubicBezTo>
                      <a:cubicBezTo>
                        <a:pt x="176213" y="76200"/>
                        <a:pt x="174307" y="65913"/>
                        <a:pt x="170783" y="56388"/>
                      </a:cubicBezTo>
                      <a:close/>
                      <a:moveTo>
                        <a:pt x="110490" y="58769"/>
                      </a:moveTo>
                      <a:cubicBezTo>
                        <a:pt x="106775" y="70866"/>
                        <a:pt x="98869" y="81058"/>
                        <a:pt x="88201" y="88011"/>
                      </a:cubicBezTo>
                      <a:cubicBezTo>
                        <a:pt x="91916" y="87058"/>
                        <a:pt x="96107" y="86582"/>
                        <a:pt x="99822" y="85725"/>
                      </a:cubicBezTo>
                      <a:cubicBezTo>
                        <a:pt x="103537" y="84296"/>
                        <a:pt x="106775" y="82963"/>
                        <a:pt x="110490" y="81058"/>
                      </a:cubicBezTo>
                      <a:cubicBezTo>
                        <a:pt x="113729" y="78772"/>
                        <a:pt x="117443" y="76867"/>
                        <a:pt x="120205" y="74104"/>
                      </a:cubicBezTo>
                      <a:cubicBezTo>
                        <a:pt x="123444" y="70390"/>
                        <a:pt x="126682" y="67151"/>
                        <a:pt x="129921" y="62960"/>
                      </a:cubicBezTo>
                      <a:cubicBezTo>
                        <a:pt x="139446" y="48768"/>
                        <a:pt x="142494" y="33147"/>
                        <a:pt x="142018" y="17335"/>
                      </a:cubicBezTo>
                      <a:cubicBezTo>
                        <a:pt x="130683" y="8477"/>
                        <a:pt x="117062" y="2381"/>
                        <a:pt x="102298" y="0"/>
                      </a:cubicBezTo>
                      <a:cubicBezTo>
                        <a:pt x="111061" y="14669"/>
                        <a:pt x="115252" y="31623"/>
                        <a:pt x="112776" y="48958"/>
                      </a:cubicBezTo>
                      <a:cubicBezTo>
                        <a:pt x="112300" y="52292"/>
                        <a:pt x="111442" y="55531"/>
                        <a:pt x="110490" y="58769"/>
                      </a:cubicBezTo>
                      <a:close/>
                      <a:moveTo>
                        <a:pt x="32861" y="155639"/>
                      </a:moveTo>
                      <a:cubicBezTo>
                        <a:pt x="44100" y="164783"/>
                        <a:pt x="57721" y="171069"/>
                        <a:pt x="72580" y="173736"/>
                      </a:cubicBezTo>
                      <a:cubicBezTo>
                        <a:pt x="70771" y="169926"/>
                        <a:pt x="68485" y="166688"/>
                        <a:pt x="66960" y="162687"/>
                      </a:cubicBezTo>
                      <a:cubicBezTo>
                        <a:pt x="60484" y="145542"/>
                        <a:pt x="60007" y="126492"/>
                        <a:pt x="67437" y="109823"/>
                      </a:cubicBezTo>
                      <a:cubicBezTo>
                        <a:pt x="68389" y="108490"/>
                        <a:pt x="69246" y="107061"/>
                        <a:pt x="69722" y="105632"/>
                      </a:cubicBezTo>
                      <a:cubicBezTo>
                        <a:pt x="72009" y="101441"/>
                        <a:pt x="74866" y="98203"/>
                        <a:pt x="78105" y="94488"/>
                      </a:cubicBezTo>
                      <a:cubicBezTo>
                        <a:pt x="79534" y="93536"/>
                        <a:pt x="80391" y="92678"/>
                        <a:pt x="81343" y="91250"/>
                      </a:cubicBezTo>
                      <a:cubicBezTo>
                        <a:pt x="83248" y="89821"/>
                        <a:pt x="84581" y="88392"/>
                        <a:pt x="86868" y="87535"/>
                      </a:cubicBezTo>
                      <a:cubicBezTo>
                        <a:pt x="53340" y="89630"/>
                        <a:pt x="32004" y="123730"/>
                        <a:pt x="32861" y="1556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45" name="Graphic 1">
                <a:extLst>
                  <a:ext uri="{FF2B5EF4-FFF2-40B4-BE49-F238E27FC236}">
                    <a16:creationId xmlns:a16="http://schemas.microsoft.com/office/drawing/2014/main" id="{3F8B5A41-CCB0-4575-8F25-9EF8C61623ED}"/>
                  </a:ext>
                </a:extLst>
              </p:cNvPr>
              <p:cNvGrpSpPr/>
              <p:nvPr/>
            </p:nvGrpSpPr>
            <p:grpSpPr>
              <a:xfrm>
                <a:off x="6460140" y="5080483"/>
                <a:ext cx="176311" cy="361283"/>
                <a:chOff x="6460140" y="5080483"/>
                <a:chExt cx="176311" cy="361283"/>
              </a:xfrm>
              <a:solidFill>
                <a:schemeClr val="accent1"/>
              </a:solidFill>
            </p:grpSpPr>
            <p:sp>
              <p:nvSpPr>
                <p:cNvPr id="16351" name="Freeform: Shape 16350">
                  <a:extLst>
                    <a:ext uri="{FF2B5EF4-FFF2-40B4-BE49-F238E27FC236}">
                      <a16:creationId xmlns:a16="http://schemas.microsoft.com/office/drawing/2014/main" id="{C07E49DD-7B2B-4550-90D6-6F16A4493419}"/>
                    </a:ext>
                  </a:extLst>
                </p:cNvPr>
                <p:cNvSpPr/>
                <p:nvPr/>
              </p:nvSpPr>
              <p:spPr>
                <a:xfrm>
                  <a:off x="6542912" y="5205356"/>
                  <a:ext cx="7048" cy="236410"/>
                </a:xfrm>
                <a:custGeom>
                  <a:avLst/>
                  <a:gdLst>
                    <a:gd name="connsiteX0" fmla="*/ 0 w 7048"/>
                    <a:gd name="connsiteY0" fmla="*/ 0 h 236410"/>
                    <a:gd name="connsiteX1" fmla="*/ 7048 w 7048"/>
                    <a:gd name="connsiteY1" fmla="*/ 0 h 236410"/>
                    <a:gd name="connsiteX2" fmla="*/ 7048 w 7048"/>
                    <a:gd name="connsiteY2" fmla="*/ 236411 h 236410"/>
                    <a:gd name="connsiteX3" fmla="*/ 0 w 7048"/>
                    <a:gd name="connsiteY3" fmla="*/ 236411 h 236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" h="236410">
                      <a:moveTo>
                        <a:pt x="0" y="0"/>
                      </a:moveTo>
                      <a:lnTo>
                        <a:pt x="7048" y="0"/>
                      </a:lnTo>
                      <a:lnTo>
                        <a:pt x="7048" y="236411"/>
                      </a:lnTo>
                      <a:lnTo>
                        <a:pt x="0" y="236411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52" name="Freeform: Shape 16351">
                  <a:extLst>
                    <a:ext uri="{FF2B5EF4-FFF2-40B4-BE49-F238E27FC236}">
                      <a16:creationId xmlns:a16="http://schemas.microsoft.com/office/drawing/2014/main" id="{932009BF-D6F8-4E0F-924D-7F53C430448E}"/>
                    </a:ext>
                  </a:extLst>
                </p:cNvPr>
                <p:cNvSpPr/>
                <p:nvPr/>
              </p:nvSpPr>
              <p:spPr>
                <a:xfrm>
                  <a:off x="6460235" y="5080483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3"/>
                        <a:pt x="39434" y="0"/>
                        <a:pt x="88106" y="0"/>
                      </a:cubicBezTo>
                      <a:cubicBezTo>
                        <a:pt x="136779" y="0"/>
                        <a:pt x="176213" y="39433"/>
                        <a:pt x="176213" y="88106"/>
                      </a:cubicBezTo>
                      <a:cubicBezTo>
                        <a:pt x="176213" y="136779"/>
                        <a:pt x="136684" y="176213"/>
                        <a:pt x="88106" y="176213"/>
                      </a:cubicBezTo>
                      <a:cubicBezTo>
                        <a:pt x="39434" y="176308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53" name="Freeform: Shape 16352">
                  <a:extLst>
                    <a:ext uri="{FF2B5EF4-FFF2-40B4-BE49-F238E27FC236}">
                      <a16:creationId xmlns:a16="http://schemas.microsoft.com/office/drawing/2014/main" id="{88528F9A-066D-4780-AFE1-1CF61CEC23AC}"/>
                    </a:ext>
                  </a:extLst>
                </p:cNvPr>
                <p:cNvSpPr/>
                <p:nvPr/>
              </p:nvSpPr>
              <p:spPr>
                <a:xfrm>
                  <a:off x="6460140" y="5081626"/>
                  <a:ext cx="176311" cy="173735"/>
                </a:xfrm>
                <a:custGeom>
                  <a:avLst/>
                  <a:gdLst>
                    <a:gd name="connsiteX0" fmla="*/ 87345 w 176311"/>
                    <a:gd name="connsiteY0" fmla="*/ 86582 h 173735"/>
                    <a:gd name="connsiteX1" fmla="*/ 81820 w 176311"/>
                    <a:gd name="connsiteY1" fmla="*/ 79629 h 173735"/>
                    <a:gd name="connsiteX2" fmla="*/ 54864 w 176311"/>
                    <a:gd name="connsiteY2" fmla="*/ 64770 h 173735"/>
                    <a:gd name="connsiteX3" fmla="*/ 10763 w 176311"/>
                    <a:gd name="connsiteY3" fmla="*/ 69437 h 173735"/>
                    <a:gd name="connsiteX4" fmla="*/ 5620 w 176311"/>
                    <a:gd name="connsiteY4" fmla="*/ 71723 h 173735"/>
                    <a:gd name="connsiteX5" fmla="*/ 858 w 176311"/>
                    <a:gd name="connsiteY5" fmla="*/ 74581 h 173735"/>
                    <a:gd name="connsiteX6" fmla="*/ 0 w 176311"/>
                    <a:gd name="connsiteY6" fmla="*/ 86963 h 173735"/>
                    <a:gd name="connsiteX7" fmla="*/ 5334 w 176311"/>
                    <a:gd name="connsiteY7" fmla="*/ 117158 h 173735"/>
                    <a:gd name="connsiteX8" fmla="*/ 14002 w 176311"/>
                    <a:gd name="connsiteY8" fmla="*/ 104680 h 173735"/>
                    <a:gd name="connsiteX9" fmla="*/ 30289 w 176311"/>
                    <a:gd name="connsiteY9" fmla="*/ 90773 h 173735"/>
                    <a:gd name="connsiteX10" fmla="*/ 87345 w 176311"/>
                    <a:gd name="connsiteY10" fmla="*/ 86582 h 173735"/>
                    <a:gd name="connsiteX11" fmla="*/ 27527 w 176311"/>
                    <a:gd name="connsiteY11" fmla="*/ 31337 h 173735"/>
                    <a:gd name="connsiteX12" fmla="*/ 41434 w 176311"/>
                    <a:gd name="connsiteY12" fmla="*/ 33718 h 173735"/>
                    <a:gd name="connsiteX13" fmla="*/ 53912 w 176311"/>
                    <a:gd name="connsiteY13" fmla="*/ 38386 h 173735"/>
                    <a:gd name="connsiteX14" fmla="*/ 88297 w 176311"/>
                    <a:gd name="connsiteY14" fmla="*/ 87154 h 173735"/>
                    <a:gd name="connsiteX15" fmla="*/ 82296 w 176311"/>
                    <a:gd name="connsiteY15" fmla="*/ 29623 h 173735"/>
                    <a:gd name="connsiteX16" fmla="*/ 79058 w 176311"/>
                    <a:gd name="connsiteY16" fmla="*/ 25432 h 173735"/>
                    <a:gd name="connsiteX17" fmla="*/ 54673 w 176311"/>
                    <a:gd name="connsiteY17" fmla="*/ 5620 h 173735"/>
                    <a:gd name="connsiteX18" fmla="*/ 20003 w 176311"/>
                    <a:gd name="connsiteY18" fmla="*/ 31337 h 173735"/>
                    <a:gd name="connsiteX19" fmla="*/ 27527 w 176311"/>
                    <a:gd name="connsiteY19" fmla="*/ 31337 h 173735"/>
                    <a:gd name="connsiteX20" fmla="*/ 147733 w 176311"/>
                    <a:gd name="connsiteY20" fmla="*/ 143637 h 173735"/>
                    <a:gd name="connsiteX21" fmla="*/ 134303 w 176311"/>
                    <a:gd name="connsiteY21" fmla="*/ 141351 h 173735"/>
                    <a:gd name="connsiteX22" fmla="*/ 86963 w 176311"/>
                    <a:gd name="connsiteY22" fmla="*/ 88011 h 173735"/>
                    <a:gd name="connsiteX23" fmla="*/ 84677 w 176311"/>
                    <a:gd name="connsiteY23" fmla="*/ 94488 h 173735"/>
                    <a:gd name="connsiteX24" fmla="*/ 82391 w 176311"/>
                    <a:gd name="connsiteY24" fmla="*/ 106109 h 173735"/>
                    <a:gd name="connsiteX25" fmla="*/ 120015 w 176311"/>
                    <a:gd name="connsiteY25" fmla="*/ 169259 h 173735"/>
                    <a:gd name="connsiteX26" fmla="*/ 155353 w 176311"/>
                    <a:gd name="connsiteY26" fmla="*/ 144209 h 173735"/>
                    <a:gd name="connsiteX27" fmla="*/ 153924 w 176311"/>
                    <a:gd name="connsiteY27" fmla="*/ 144113 h 173735"/>
                    <a:gd name="connsiteX28" fmla="*/ 147733 w 176311"/>
                    <a:gd name="connsiteY28" fmla="*/ 143637 h 173735"/>
                    <a:gd name="connsiteX29" fmla="*/ 170879 w 176311"/>
                    <a:gd name="connsiteY29" fmla="*/ 56293 h 173735"/>
                    <a:gd name="connsiteX30" fmla="*/ 147257 w 176311"/>
                    <a:gd name="connsiteY30" fmla="*/ 82867 h 173735"/>
                    <a:gd name="connsiteX31" fmla="*/ 136113 w 176311"/>
                    <a:gd name="connsiteY31" fmla="*/ 88868 h 173735"/>
                    <a:gd name="connsiteX32" fmla="*/ 87821 w 176311"/>
                    <a:gd name="connsiteY32" fmla="*/ 88392 h 173735"/>
                    <a:gd name="connsiteX33" fmla="*/ 102680 w 176311"/>
                    <a:gd name="connsiteY33" fmla="*/ 102775 h 173735"/>
                    <a:gd name="connsiteX34" fmla="*/ 106871 w 176311"/>
                    <a:gd name="connsiteY34" fmla="*/ 105061 h 173735"/>
                    <a:gd name="connsiteX35" fmla="*/ 115634 w 176311"/>
                    <a:gd name="connsiteY35" fmla="*/ 108776 h 173735"/>
                    <a:gd name="connsiteX36" fmla="*/ 127731 w 176311"/>
                    <a:gd name="connsiteY36" fmla="*/ 111538 h 173735"/>
                    <a:gd name="connsiteX37" fmla="*/ 135636 w 176311"/>
                    <a:gd name="connsiteY37" fmla="*/ 111538 h 173735"/>
                    <a:gd name="connsiteX38" fmla="*/ 143066 w 176311"/>
                    <a:gd name="connsiteY38" fmla="*/ 111538 h 173735"/>
                    <a:gd name="connsiteX39" fmla="*/ 172308 w 176311"/>
                    <a:gd name="connsiteY39" fmla="*/ 101822 h 173735"/>
                    <a:gd name="connsiteX40" fmla="*/ 175356 w 176311"/>
                    <a:gd name="connsiteY40" fmla="*/ 99822 h 173735"/>
                    <a:gd name="connsiteX41" fmla="*/ 176308 w 176311"/>
                    <a:gd name="connsiteY41" fmla="*/ 86868 h 173735"/>
                    <a:gd name="connsiteX42" fmla="*/ 170879 w 176311"/>
                    <a:gd name="connsiteY42" fmla="*/ 56293 h 173735"/>
                    <a:gd name="connsiteX43" fmla="*/ 110586 w 176311"/>
                    <a:gd name="connsiteY43" fmla="*/ 58769 h 173735"/>
                    <a:gd name="connsiteX44" fmla="*/ 88297 w 176311"/>
                    <a:gd name="connsiteY44" fmla="*/ 88011 h 173735"/>
                    <a:gd name="connsiteX45" fmla="*/ 99917 w 176311"/>
                    <a:gd name="connsiteY45" fmla="*/ 85725 h 173735"/>
                    <a:gd name="connsiteX46" fmla="*/ 110586 w 176311"/>
                    <a:gd name="connsiteY46" fmla="*/ 81058 h 173735"/>
                    <a:gd name="connsiteX47" fmla="*/ 120301 w 176311"/>
                    <a:gd name="connsiteY47" fmla="*/ 74105 h 173735"/>
                    <a:gd name="connsiteX48" fmla="*/ 130016 w 176311"/>
                    <a:gd name="connsiteY48" fmla="*/ 62960 h 173735"/>
                    <a:gd name="connsiteX49" fmla="*/ 142208 w 176311"/>
                    <a:gd name="connsiteY49" fmla="*/ 17335 h 173735"/>
                    <a:gd name="connsiteX50" fmla="*/ 102394 w 176311"/>
                    <a:gd name="connsiteY50" fmla="*/ 0 h 173735"/>
                    <a:gd name="connsiteX51" fmla="*/ 112872 w 176311"/>
                    <a:gd name="connsiteY51" fmla="*/ 48959 h 173735"/>
                    <a:gd name="connsiteX52" fmla="*/ 110586 w 176311"/>
                    <a:gd name="connsiteY52" fmla="*/ 58769 h 173735"/>
                    <a:gd name="connsiteX53" fmla="*/ 32957 w 176311"/>
                    <a:gd name="connsiteY53" fmla="*/ 155638 h 173735"/>
                    <a:gd name="connsiteX54" fmla="*/ 72580 w 176311"/>
                    <a:gd name="connsiteY54" fmla="*/ 173736 h 173735"/>
                    <a:gd name="connsiteX55" fmla="*/ 66961 w 176311"/>
                    <a:gd name="connsiteY55" fmla="*/ 162687 h 173735"/>
                    <a:gd name="connsiteX56" fmla="*/ 67437 w 176311"/>
                    <a:gd name="connsiteY56" fmla="*/ 109823 h 173735"/>
                    <a:gd name="connsiteX57" fmla="*/ 69723 w 176311"/>
                    <a:gd name="connsiteY57" fmla="*/ 105632 h 173735"/>
                    <a:gd name="connsiteX58" fmla="*/ 78105 w 176311"/>
                    <a:gd name="connsiteY58" fmla="*/ 94488 h 173735"/>
                    <a:gd name="connsiteX59" fmla="*/ 81344 w 176311"/>
                    <a:gd name="connsiteY59" fmla="*/ 91250 h 173735"/>
                    <a:gd name="connsiteX60" fmla="*/ 86963 w 176311"/>
                    <a:gd name="connsiteY60" fmla="*/ 87535 h 173735"/>
                    <a:gd name="connsiteX61" fmla="*/ 32957 w 176311"/>
                    <a:gd name="connsiteY61" fmla="*/ 155638 h 173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311" h="173735">
                      <a:moveTo>
                        <a:pt x="87345" y="86582"/>
                      </a:moveTo>
                      <a:lnTo>
                        <a:pt x="81820" y="79629"/>
                      </a:lnTo>
                      <a:cubicBezTo>
                        <a:pt x="74390" y="72200"/>
                        <a:pt x="65532" y="67532"/>
                        <a:pt x="54864" y="64770"/>
                      </a:cubicBezTo>
                      <a:cubicBezTo>
                        <a:pt x="39529" y="61532"/>
                        <a:pt x="24670" y="63341"/>
                        <a:pt x="10763" y="69437"/>
                      </a:cubicBezTo>
                      <a:cubicBezTo>
                        <a:pt x="8858" y="70390"/>
                        <a:pt x="7525" y="70866"/>
                        <a:pt x="5620" y="71723"/>
                      </a:cubicBezTo>
                      <a:cubicBezTo>
                        <a:pt x="4096" y="72771"/>
                        <a:pt x="2477" y="73628"/>
                        <a:pt x="858" y="74581"/>
                      </a:cubicBezTo>
                      <a:cubicBezTo>
                        <a:pt x="286" y="78581"/>
                        <a:pt x="0" y="82772"/>
                        <a:pt x="0" y="86963"/>
                      </a:cubicBezTo>
                      <a:cubicBezTo>
                        <a:pt x="0" y="97536"/>
                        <a:pt x="1905" y="107728"/>
                        <a:pt x="5334" y="117158"/>
                      </a:cubicBezTo>
                      <a:cubicBezTo>
                        <a:pt x="7811" y="112776"/>
                        <a:pt x="10763" y="108776"/>
                        <a:pt x="14002" y="104680"/>
                      </a:cubicBezTo>
                      <a:cubicBezTo>
                        <a:pt x="19145" y="99155"/>
                        <a:pt x="24194" y="94964"/>
                        <a:pt x="30289" y="90773"/>
                      </a:cubicBezTo>
                      <a:cubicBezTo>
                        <a:pt x="47911" y="79629"/>
                        <a:pt x="69342" y="77819"/>
                        <a:pt x="87345" y="86582"/>
                      </a:cubicBezTo>
                      <a:close/>
                      <a:moveTo>
                        <a:pt x="27527" y="31337"/>
                      </a:moveTo>
                      <a:cubicBezTo>
                        <a:pt x="32195" y="31813"/>
                        <a:pt x="36767" y="32766"/>
                        <a:pt x="41434" y="33718"/>
                      </a:cubicBezTo>
                      <a:cubicBezTo>
                        <a:pt x="45625" y="35147"/>
                        <a:pt x="49816" y="36481"/>
                        <a:pt x="53912" y="38386"/>
                      </a:cubicBezTo>
                      <a:cubicBezTo>
                        <a:pt x="72962" y="47625"/>
                        <a:pt x="87345" y="65723"/>
                        <a:pt x="88297" y="87154"/>
                      </a:cubicBezTo>
                      <a:cubicBezTo>
                        <a:pt x="97536" y="68580"/>
                        <a:pt x="94298" y="47244"/>
                        <a:pt x="82296" y="29623"/>
                      </a:cubicBezTo>
                      <a:cubicBezTo>
                        <a:pt x="80867" y="28194"/>
                        <a:pt x="80010" y="26860"/>
                        <a:pt x="79058" y="25432"/>
                      </a:cubicBezTo>
                      <a:cubicBezTo>
                        <a:pt x="72104" y="16764"/>
                        <a:pt x="63722" y="10573"/>
                        <a:pt x="54673" y="5620"/>
                      </a:cubicBezTo>
                      <a:cubicBezTo>
                        <a:pt x="41053" y="11240"/>
                        <a:pt x="29242" y="20098"/>
                        <a:pt x="20003" y="31337"/>
                      </a:cubicBezTo>
                      <a:cubicBezTo>
                        <a:pt x="22479" y="31147"/>
                        <a:pt x="24955" y="31147"/>
                        <a:pt x="27527" y="31337"/>
                      </a:cubicBezTo>
                      <a:close/>
                      <a:moveTo>
                        <a:pt x="147733" y="143637"/>
                      </a:moveTo>
                      <a:cubicBezTo>
                        <a:pt x="143066" y="143161"/>
                        <a:pt x="138875" y="142208"/>
                        <a:pt x="134303" y="141351"/>
                      </a:cubicBezTo>
                      <a:cubicBezTo>
                        <a:pt x="108776" y="135350"/>
                        <a:pt x="88868" y="114014"/>
                        <a:pt x="86963" y="88011"/>
                      </a:cubicBezTo>
                      <a:cubicBezTo>
                        <a:pt x="86011" y="89916"/>
                        <a:pt x="85535" y="92202"/>
                        <a:pt x="84677" y="94488"/>
                      </a:cubicBezTo>
                      <a:cubicBezTo>
                        <a:pt x="83725" y="98203"/>
                        <a:pt x="82772" y="102394"/>
                        <a:pt x="82391" y="106109"/>
                      </a:cubicBezTo>
                      <a:cubicBezTo>
                        <a:pt x="79915" y="132874"/>
                        <a:pt x="97250" y="156782"/>
                        <a:pt x="120015" y="169259"/>
                      </a:cubicBezTo>
                      <a:cubicBezTo>
                        <a:pt x="133827" y="163925"/>
                        <a:pt x="145923" y="155258"/>
                        <a:pt x="155353" y="144209"/>
                      </a:cubicBezTo>
                      <a:cubicBezTo>
                        <a:pt x="154877" y="144209"/>
                        <a:pt x="154400" y="144209"/>
                        <a:pt x="153924" y="144113"/>
                      </a:cubicBezTo>
                      <a:cubicBezTo>
                        <a:pt x="151924" y="143637"/>
                        <a:pt x="149543" y="143637"/>
                        <a:pt x="147733" y="143637"/>
                      </a:cubicBezTo>
                      <a:close/>
                      <a:moveTo>
                        <a:pt x="170879" y="56293"/>
                      </a:moveTo>
                      <a:cubicBezTo>
                        <a:pt x="165164" y="66580"/>
                        <a:pt x="157544" y="75724"/>
                        <a:pt x="147257" y="82867"/>
                      </a:cubicBezTo>
                      <a:cubicBezTo>
                        <a:pt x="143542" y="85249"/>
                        <a:pt x="139827" y="87059"/>
                        <a:pt x="136113" y="88868"/>
                      </a:cubicBezTo>
                      <a:cubicBezTo>
                        <a:pt x="120777" y="95821"/>
                        <a:pt x="103156" y="95345"/>
                        <a:pt x="87821" y="88392"/>
                      </a:cubicBezTo>
                      <a:cubicBezTo>
                        <a:pt x="92012" y="94012"/>
                        <a:pt x="96679" y="99060"/>
                        <a:pt x="102680" y="102775"/>
                      </a:cubicBezTo>
                      <a:cubicBezTo>
                        <a:pt x="104013" y="103727"/>
                        <a:pt x="105442" y="104204"/>
                        <a:pt x="106871" y="105061"/>
                      </a:cubicBezTo>
                      <a:cubicBezTo>
                        <a:pt x="109633" y="106489"/>
                        <a:pt x="112395" y="107823"/>
                        <a:pt x="115634" y="108776"/>
                      </a:cubicBezTo>
                      <a:cubicBezTo>
                        <a:pt x="119825" y="110204"/>
                        <a:pt x="123540" y="111061"/>
                        <a:pt x="127731" y="111538"/>
                      </a:cubicBezTo>
                      <a:cubicBezTo>
                        <a:pt x="130493" y="111538"/>
                        <a:pt x="132874" y="112014"/>
                        <a:pt x="135636" y="111538"/>
                      </a:cubicBezTo>
                      <a:lnTo>
                        <a:pt x="143066" y="111538"/>
                      </a:lnTo>
                      <a:cubicBezTo>
                        <a:pt x="153734" y="110585"/>
                        <a:pt x="162973" y="106870"/>
                        <a:pt x="172308" y="101822"/>
                      </a:cubicBezTo>
                      <a:cubicBezTo>
                        <a:pt x="173450" y="101251"/>
                        <a:pt x="174403" y="100584"/>
                        <a:pt x="175356" y="99822"/>
                      </a:cubicBezTo>
                      <a:cubicBezTo>
                        <a:pt x="176022" y="95536"/>
                        <a:pt x="176308" y="91250"/>
                        <a:pt x="176308" y="86868"/>
                      </a:cubicBezTo>
                      <a:cubicBezTo>
                        <a:pt x="176403" y="76200"/>
                        <a:pt x="174403" y="65913"/>
                        <a:pt x="170879" y="56293"/>
                      </a:cubicBezTo>
                      <a:close/>
                      <a:moveTo>
                        <a:pt x="110586" y="58769"/>
                      </a:moveTo>
                      <a:cubicBezTo>
                        <a:pt x="106871" y="70771"/>
                        <a:pt x="98965" y="81058"/>
                        <a:pt x="88297" y="88011"/>
                      </a:cubicBezTo>
                      <a:cubicBezTo>
                        <a:pt x="92012" y="87059"/>
                        <a:pt x="96203" y="86678"/>
                        <a:pt x="99917" y="85725"/>
                      </a:cubicBezTo>
                      <a:cubicBezTo>
                        <a:pt x="103632" y="84296"/>
                        <a:pt x="106871" y="82867"/>
                        <a:pt x="110586" y="81058"/>
                      </a:cubicBezTo>
                      <a:cubicBezTo>
                        <a:pt x="113824" y="78772"/>
                        <a:pt x="117539" y="76867"/>
                        <a:pt x="120301" y="74105"/>
                      </a:cubicBezTo>
                      <a:cubicBezTo>
                        <a:pt x="123540" y="70390"/>
                        <a:pt x="126778" y="67151"/>
                        <a:pt x="130016" y="62960"/>
                      </a:cubicBezTo>
                      <a:cubicBezTo>
                        <a:pt x="139541" y="48673"/>
                        <a:pt x="142590" y="33147"/>
                        <a:pt x="142208" y="17335"/>
                      </a:cubicBezTo>
                      <a:cubicBezTo>
                        <a:pt x="130873" y="8477"/>
                        <a:pt x="117253" y="2381"/>
                        <a:pt x="102394" y="0"/>
                      </a:cubicBezTo>
                      <a:cubicBezTo>
                        <a:pt x="111157" y="14668"/>
                        <a:pt x="115348" y="31623"/>
                        <a:pt x="112872" y="48959"/>
                      </a:cubicBezTo>
                      <a:cubicBezTo>
                        <a:pt x="112490" y="52292"/>
                        <a:pt x="111538" y="55531"/>
                        <a:pt x="110586" y="58769"/>
                      </a:cubicBezTo>
                      <a:close/>
                      <a:moveTo>
                        <a:pt x="32957" y="155638"/>
                      </a:moveTo>
                      <a:cubicBezTo>
                        <a:pt x="44196" y="164783"/>
                        <a:pt x="57817" y="171069"/>
                        <a:pt x="72580" y="173736"/>
                      </a:cubicBezTo>
                      <a:cubicBezTo>
                        <a:pt x="70866" y="169926"/>
                        <a:pt x="68580" y="166687"/>
                        <a:pt x="66961" y="162687"/>
                      </a:cubicBezTo>
                      <a:cubicBezTo>
                        <a:pt x="60484" y="145542"/>
                        <a:pt x="60008" y="126492"/>
                        <a:pt x="67437" y="109823"/>
                      </a:cubicBezTo>
                      <a:cubicBezTo>
                        <a:pt x="68389" y="108490"/>
                        <a:pt x="69342" y="107061"/>
                        <a:pt x="69723" y="105632"/>
                      </a:cubicBezTo>
                      <a:cubicBezTo>
                        <a:pt x="72009" y="101441"/>
                        <a:pt x="74772" y="98203"/>
                        <a:pt x="78105" y="94488"/>
                      </a:cubicBezTo>
                      <a:cubicBezTo>
                        <a:pt x="79534" y="93535"/>
                        <a:pt x="80391" y="92678"/>
                        <a:pt x="81344" y="91250"/>
                      </a:cubicBezTo>
                      <a:cubicBezTo>
                        <a:pt x="83248" y="89821"/>
                        <a:pt x="84582" y="88487"/>
                        <a:pt x="86963" y="87535"/>
                      </a:cubicBezTo>
                      <a:cubicBezTo>
                        <a:pt x="53530" y="89630"/>
                        <a:pt x="32099" y="123730"/>
                        <a:pt x="32957" y="155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46" name="Graphic 1">
                <a:extLst>
                  <a:ext uri="{FF2B5EF4-FFF2-40B4-BE49-F238E27FC236}">
                    <a16:creationId xmlns:a16="http://schemas.microsoft.com/office/drawing/2014/main" id="{6BA50EA6-9316-4415-90F8-F138A8A18CFB}"/>
                  </a:ext>
                </a:extLst>
              </p:cNvPr>
              <p:cNvGrpSpPr/>
              <p:nvPr/>
            </p:nvGrpSpPr>
            <p:grpSpPr>
              <a:xfrm>
                <a:off x="6587965" y="5141634"/>
                <a:ext cx="176215" cy="300989"/>
                <a:chOff x="6587965" y="5141634"/>
                <a:chExt cx="176215" cy="300989"/>
              </a:xfrm>
              <a:solidFill>
                <a:schemeClr val="accent1"/>
              </a:solidFill>
            </p:grpSpPr>
            <p:sp>
              <p:nvSpPr>
                <p:cNvPr id="16348" name="Freeform: Shape 16347">
                  <a:extLst>
                    <a:ext uri="{FF2B5EF4-FFF2-40B4-BE49-F238E27FC236}">
                      <a16:creationId xmlns:a16="http://schemas.microsoft.com/office/drawing/2014/main" id="{2AC148A1-29AD-4606-969D-5D7BF4B51C05}"/>
                    </a:ext>
                  </a:extLst>
                </p:cNvPr>
                <p:cNvSpPr/>
                <p:nvPr/>
              </p:nvSpPr>
              <p:spPr>
                <a:xfrm>
                  <a:off x="6670642" y="5266507"/>
                  <a:ext cx="7048" cy="176117"/>
                </a:xfrm>
                <a:custGeom>
                  <a:avLst/>
                  <a:gdLst>
                    <a:gd name="connsiteX0" fmla="*/ 0 w 7048"/>
                    <a:gd name="connsiteY0" fmla="*/ 0 h 176117"/>
                    <a:gd name="connsiteX1" fmla="*/ 7049 w 7048"/>
                    <a:gd name="connsiteY1" fmla="*/ 0 h 176117"/>
                    <a:gd name="connsiteX2" fmla="*/ 7049 w 7048"/>
                    <a:gd name="connsiteY2" fmla="*/ 176117 h 176117"/>
                    <a:gd name="connsiteX3" fmla="*/ 0 w 7048"/>
                    <a:gd name="connsiteY3" fmla="*/ 176117 h 17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" h="176117">
                      <a:moveTo>
                        <a:pt x="0" y="0"/>
                      </a:moveTo>
                      <a:lnTo>
                        <a:pt x="7049" y="0"/>
                      </a:lnTo>
                      <a:lnTo>
                        <a:pt x="7049" y="176117"/>
                      </a:lnTo>
                      <a:lnTo>
                        <a:pt x="0" y="17611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49" name="Freeform: Shape 16348">
                  <a:extLst>
                    <a:ext uri="{FF2B5EF4-FFF2-40B4-BE49-F238E27FC236}">
                      <a16:creationId xmlns:a16="http://schemas.microsoft.com/office/drawing/2014/main" id="{C8BB4A1A-F095-4683-8D2A-6A6258412C69}"/>
                    </a:ext>
                  </a:extLst>
                </p:cNvPr>
                <p:cNvSpPr/>
                <p:nvPr/>
              </p:nvSpPr>
              <p:spPr>
                <a:xfrm>
                  <a:off x="6587965" y="5141634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3"/>
                        <a:pt x="39433" y="0"/>
                        <a:pt x="88106" y="0"/>
                      </a:cubicBezTo>
                      <a:cubicBezTo>
                        <a:pt x="136779" y="0"/>
                        <a:pt x="176213" y="39433"/>
                        <a:pt x="176213" y="88106"/>
                      </a:cubicBezTo>
                      <a:cubicBezTo>
                        <a:pt x="176213" y="136779"/>
                        <a:pt x="136779" y="176213"/>
                        <a:pt x="88106" y="176213"/>
                      </a:cubicBezTo>
                      <a:cubicBezTo>
                        <a:pt x="39433" y="176213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50" name="Freeform: Shape 16349">
                  <a:extLst>
                    <a:ext uri="{FF2B5EF4-FFF2-40B4-BE49-F238E27FC236}">
                      <a16:creationId xmlns:a16="http://schemas.microsoft.com/office/drawing/2014/main" id="{0F5AEACC-F0FF-4757-B44F-418841B8C0F0}"/>
                    </a:ext>
                  </a:extLst>
                </p:cNvPr>
                <p:cNvSpPr/>
                <p:nvPr/>
              </p:nvSpPr>
              <p:spPr>
                <a:xfrm>
                  <a:off x="6588060" y="5142681"/>
                  <a:ext cx="176120" cy="173736"/>
                </a:xfrm>
                <a:custGeom>
                  <a:avLst/>
                  <a:gdLst>
                    <a:gd name="connsiteX0" fmla="*/ 87249 w 176120"/>
                    <a:gd name="connsiteY0" fmla="*/ 86678 h 173736"/>
                    <a:gd name="connsiteX1" fmla="*/ 81725 w 176120"/>
                    <a:gd name="connsiteY1" fmla="*/ 79724 h 173736"/>
                    <a:gd name="connsiteX2" fmla="*/ 54864 w 176120"/>
                    <a:gd name="connsiteY2" fmla="*/ 64865 h 173736"/>
                    <a:gd name="connsiteX3" fmla="*/ 10763 w 176120"/>
                    <a:gd name="connsiteY3" fmla="*/ 69533 h 173736"/>
                    <a:gd name="connsiteX4" fmla="*/ 5620 w 176120"/>
                    <a:gd name="connsiteY4" fmla="*/ 71819 h 173736"/>
                    <a:gd name="connsiteX5" fmla="*/ 858 w 176120"/>
                    <a:gd name="connsiteY5" fmla="*/ 74676 h 173736"/>
                    <a:gd name="connsiteX6" fmla="*/ 0 w 176120"/>
                    <a:gd name="connsiteY6" fmla="*/ 87059 h 173736"/>
                    <a:gd name="connsiteX7" fmla="*/ 5334 w 176120"/>
                    <a:gd name="connsiteY7" fmla="*/ 117253 h 173736"/>
                    <a:gd name="connsiteX8" fmla="*/ 14002 w 176120"/>
                    <a:gd name="connsiteY8" fmla="*/ 104775 h 173736"/>
                    <a:gd name="connsiteX9" fmla="*/ 30195 w 176120"/>
                    <a:gd name="connsiteY9" fmla="*/ 90869 h 173736"/>
                    <a:gd name="connsiteX10" fmla="*/ 87249 w 176120"/>
                    <a:gd name="connsiteY10" fmla="*/ 86678 h 173736"/>
                    <a:gd name="connsiteX11" fmla="*/ 27432 w 176120"/>
                    <a:gd name="connsiteY11" fmla="*/ 31433 h 173736"/>
                    <a:gd name="connsiteX12" fmla="*/ 41339 w 176120"/>
                    <a:gd name="connsiteY12" fmla="*/ 33719 h 173736"/>
                    <a:gd name="connsiteX13" fmla="*/ 53816 w 176120"/>
                    <a:gd name="connsiteY13" fmla="*/ 38386 h 173736"/>
                    <a:gd name="connsiteX14" fmla="*/ 88202 w 176120"/>
                    <a:gd name="connsiteY14" fmla="*/ 87154 h 173736"/>
                    <a:gd name="connsiteX15" fmla="*/ 82201 w 176120"/>
                    <a:gd name="connsiteY15" fmla="*/ 29623 h 173736"/>
                    <a:gd name="connsiteX16" fmla="*/ 78963 w 176120"/>
                    <a:gd name="connsiteY16" fmla="*/ 25432 h 173736"/>
                    <a:gd name="connsiteX17" fmla="*/ 54579 w 176120"/>
                    <a:gd name="connsiteY17" fmla="*/ 5525 h 173736"/>
                    <a:gd name="connsiteX18" fmla="*/ 19908 w 176120"/>
                    <a:gd name="connsiteY18" fmla="*/ 31242 h 173736"/>
                    <a:gd name="connsiteX19" fmla="*/ 27432 w 176120"/>
                    <a:gd name="connsiteY19" fmla="*/ 31433 h 173736"/>
                    <a:gd name="connsiteX20" fmla="*/ 147543 w 176120"/>
                    <a:gd name="connsiteY20" fmla="*/ 143732 h 173736"/>
                    <a:gd name="connsiteX21" fmla="*/ 134112 w 176120"/>
                    <a:gd name="connsiteY21" fmla="*/ 141446 h 173736"/>
                    <a:gd name="connsiteX22" fmla="*/ 86773 w 176120"/>
                    <a:gd name="connsiteY22" fmla="*/ 88106 h 173736"/>
                    <a:gd name="connsiteX23" fmla="*/ 84392 w 176120"/>
                    <a:gd name="connsiteY23" fmla="*/ 94583 h 173736"/>
                    <a:gd name="connsiteX24" fmla="*/ 82106 w 176120"/>
                    <a:gd name="connsiteY24" fmla="*/ 106204 h 173736"/>
                    <a:gd name="connsiteX25" fmla="*/ 119634 w 176120"/>
                    <a:gd name="connsiteY25" fmla="*/ 169355 h 173736"/>
                    <a:gd name="connsiteX26" fmla="*/ 154972 w 176120"/>
                    <a:gd name="connsiteY26" fmla="*/ 144304 h 173736"/>
                    <a:gd name="connsiteX27" fmla="*/ 153544 w 176120"/>
                    <a:gd name="connsiteY27" fmla="*/ 144209 h 173736"/>
                    <a:gd name="connsiteX28" fmla="*/ 147543 w 176120"/>
                    <a:gd name="connsiteY28" fmla="*/ 143732 h 173736"/>
                    <a:gd name="connsiteX29" fmla="*/ 170688 w 176120"/>
                    <a:gd name="connsiteY29" fmla="*/ 56388 h 173736"/>
                    <a:gd name="connsiteX30" fmla="*/ 147066 w 176120"/>
                    <a:gd name="connsiteY30" fmla="*/ 82963 h 173736"/>
                    <a:gd name="connsiteX31" fmla="*/ 135922 w 176120"/>
                    <a:gd name="connsiteY31" fmla="*/ 88964 h 173736"/>
                    <a:gd name="connsiteX32" fmla="*/ 87630 w 176120"/>
                    <a:gd name="connsiteY32" fmla="*/ 88487 h 173736"/>
                    <a:gd name="connsiteX33" fmla="*/ 102489 w 176120"/>
                    <a:gd name="connsiteY33" fmla="*/ 102870 h 173736"/>
                    <a:gd name="connsiteX34" fmla="*/ 106680 w 176120"/>
                    <a:gd name="connsiteY34" fmla="*/ 105156 h 173736"/>
                    <a:gd name="connsiteX35" fmla="*/ 115444 w 176120"/>
                    <a:gd name="connsiteY35" fmla="*/ 108871 h 173736"/>
                    <a:gd name="connsiteX36" fmla="*/ 127540 w 176120"/>
                    <a:gd name="connsiteY36" fmla="*/ 111633 h 173736"/>
                    <a:gd name="connsiteX37" fmla="*/ 135446 w 176120"/>
                    <a:gd name="connsiteY37" fmla="*/ 111633 h 173736"/>
                    <a:gd name="connsiteX38" fmla="*/ 142875 w 176120"/>
                    <a:gd name="connsiteY38" fmla="*/ 111633 h 173736"/>
                    <a:gd name="connsiteX39" fmla="*/ 172117 w 176120"/>
                    <a:gd name="connsiteY39" fmla="*/ 101918 h 173736"/>
                    <a:gd name="connsiteX40" fmla="*/ 175165 w 176120"/>
                    <a:gd name="connsiteY40" fmla="*/ 99917 h 173736"/>
                    <a:gd name="connsiteX41" fmla="*/ 176118 w 176120"/>
                    <a:gd name="connsiteY41" fmla="*/ 86963 h 173736"/>
                    <a:gd name="connsiteX42" fmla="*/ 170688 w 176120"/>
                    <a:gd name="connsiteY42" fmla="*/ 56388 h 173736"/>
                    <a:gd name="connsiteX43" fmla="*/ 110490 w 176120"/>
                    <a:gd name="connsiteY43" fmla="*/ 58769 h 173736"/>
                    <a:gd name="connsiteX44" fmla="*/ 88202 w 176120"/>
                    <a:gd name="connsiteY44" fmla="*/ 88011 h 173736"/>
                    <a:gd name="connsiteX45" fmla="*/ 99822 w 176120"/>
                    <a:gd name="connsiteY45" fmla="*/ 85725 h 173736"/>
                    <a:gd name="connsiteX46" fmla="*/ 110490 w 176120"/>
                    <a:gd name="connsiteY46" fmla="*/ 81058 h 173736"/>
                    <a:gd name="connsiteX47" fmla="*/ 120206 w 176120"/>
                    <a:gd name="connsiteY47" fmla="*/ 74105 h 173736"/>
                    <a:gd name="connsiteX48" fmla="*/ 129921 w 176120"/>
                    <a:gd name="connsiteY48" fmla="*/ 62960 h 173736"/>
                    <a:gd name="connsiteX49" fmla="*/ 142018 w 176120"/>
                    <a:gd name="connsiteY49" fmla="*/ 17336 h 173736"/>
                    <a:gd name="connsiteX50" fmla="*/ 102204 w 176120"/>
                    <a:gd name="connsiteY50" fmla="*/ 0 h 173736"/>
                    <a:gd name="connsiteX51" fmla="*/ 112681 w 176120"/>
                    <a:gd name="connsiteY51" fmla="*/ 48959 h 173736"/>
                    <a:gd name="connsiteX52" fmla="*/ 110490 w 176120"/>
                    <a:gd name="connsiteY52" fmla="*/ 58769 h 173736"/>
                    <a:gd name="connsiteX53" fmla="*/ 32766 w 176120"/>
                    <a:gd name="connsiteY53" fmla="*/ 155639 h 173736"/>
                    <a:gd name="connsiteX54" fmla="*/ 72390 w 176120"/>
                    <a:gd name="connsiteY54" fmla="*/ 173736 h 173736"/>
                    <a:gd name="connsiteX55" fmla="*/ 66770 w 176120"/>
                    <a:gd name="connsiteY55" fmla="*/ 162687 h 173736"/>
                    <a:gd name="connsiteX56" fmla="*/ 67246 w 176120"/>
                    <a:gd name="connsiteY56" fmla="*/ 109823 h 173736"/>
                    <a:gd name="connsiteX57" fmla="*/ 69628 w 176120"/>
                    <a:gd name="connsiteY57" fmla="*/ 105632 h 173736"/>
                    <a:gd name="connsiteX58" fmla="*/ 78010 w 176120"/>
                    <a:gd name="connsiteY58" fmla="*/ 94488 h 173736"/>
                    <a:gd name="connsiteX59" fmla="*/ 81249 w 176120"/>
                    <a:gd name="connsiteY59" fmla="*/ 91250 h 173736"/>
                    <a:gd name="connsiteX60" fmla="*/ 86869 w 176120"/>
                    <a:gd name="connsiteY60" fmla="*/ 87535 h 173736"/>
                    <a:gd name="connsiteX61" fmla="*/ 32766 w 176120"/>
                    <a:gd name="connsiteY61" fmla="*/ 155639 h 173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120" h="173736">
                      <a:moveTo>
                        <a:pt x="87249" y="86678"/>
                      </a:moveTo>
                      <a:lnTo>
                        <a:pt x="81725" y="79724"/>
                      </a:lnTo>
                      <a:cubicBezTo>
                        <a:pt x="74295" y="72295"/>
                        <a:pt x="65532" y="67723"/>
                        <a:pt x="54864" y="64865"/>
                      </a:cubicBezTo>
                      <a:cubicBezTo>
                        <a:pt x="39529" y="61627"/>
                        <a:pt x="24670" y="63437"/>
                        <a:pt x="10763" y="69533"/>
                      </a:cubicBezTo>
                      <a:cubicBezTo>
                        <a:pt x="8859" y="70485"/>
                        <a:pt x="7525" y="70866"/>
                        <a:pt x="5620" y="71819"/>
                      </a:cubicBezTo>
                      <a:cubicBezTo>
                        <a:pt x="4096" y="72866"/>
                        <a:pt x="2477" y="73724"/>
                        <a:pt x="858" y="74676"/>
                      </a:cubicBezTo>
                      <a:cubicBezTo>
                        <a:pt x="286" y="78772"/>
                        <a:pt x="0" y="82868"/>
                        <a:pt x="0" y="87059"/>
                      </a:cubicBezTo>
                      <a:cubicBezTo>
                        <a:pt x="0" y="97631"/>
                        <a:pt x="1905" y="107823"/>
                        <a:pt x="5334" y="117253"/>
                      </a:cubicBezTo>
                      <a:cubicBezTo>
                        <a:pt x="7906" y="112871"/>
                        <a:pt x="10763" y="108871"/>
                        <a:pt x="14002" y="104775"/>
                      </a:cubicBezTo>
                      <a:cubicBezTo>
                        <a:pt x="19145" y="99155"/>
                        <a:pt x="24194" y="95060"/>
                        <a:pt x="30195" y="90869"/>
                      </a:cubicBezTo>
                      <a:cubicBezTo>
                        <a:pt x="47816" y="79724"/>
                        <a:pt x="69152" y="77819"/>
                        <a:pt x="87249" y="86678"/>
                      </a:cubicBezTo>
                      <a:close/>
                      <a:moveTo>
                        <a:pt x="27432" y="31433"/>
                      </a:moveTo>
                      <a:cubicBezTo>
                        <a:pt x="32100" y="31909"/>
                        <a:pt x="36672" y="32766"/>
                        <a:pt x="41339" y="33719"/>
                      </a:cubicBezTo>
                      <a:cubicBezTo>
                        <a:pt x="45530" y="35052"/>
                        <a:pt x="49721" y="36481"/>
                        <a:pt x="53816" y="38386"/>
                      </a:cubicBezTo>
                      <a:cubicBezTo>
                        <a:pt x="72866" y="47625"/>
                        <a:pt x="87249" y="65818"/>
                        <a:pt x="88202" y="87154"/>
                      </a:cubicBezTo>
                      <a:cubicBezTo>
                        <a:pt x="97536" y="68580"/>
                        <a:pt x="94202" y="47244"/>
                        <a:pt x="82201" y="29623"/>
                      </a:cubicBezTo>
                      <a:cubicBezTo>
                        <a:pt x="80772" y="28194"/>
                        <a:pt x="79820" y="26861"/>
                        <a:pt x="78963" y="25432"/>
                      </a:cubicBezTo>
                      <a:cubicBezTo>
                        <a:pt x="72009" y="16669"/>
                        <a:pt x="63722" y="10478"/>
                        <a:pt x="54579" y="5525"/>
                      </a:cubicBezTo>
                      <a:cubicBezTo>
                        <a:pt x="41053" y="11144"/>
                        <a:pt x="29146" y="20003"/>
                        <a:pt x="19908" y="31242"/>
                      </a:cubicBezTo>
                      <a:cubicBezTo>
                        <a:pt x="22384" y="31147"/>
                        <a:pt x="24765" y="31147"/>
                        <a:pt x="27432" y="31433"/>
                      </a:cubicBezTo>
                      <a:close/>
                      <a:moveTo>
                        <a:pt x="147543" y="143732"/>
                      </a:moveTo>
                      <a:cubicBezTo>
                        <a:pt x="142875" y="143256"/>
                        <a:pt x="138779" y="142304"/>
                        <a:pt x="134112" y="141446"/>
                      </a:cubicBezTo>
                      <a:cubicBezTo>
                        <a:pt x="108585" y="135350"/>
                        <a:pt x="88583" y="114014"/>
                        <a:pt x="86773" y="88106"/>
                      </a:cubicBezTo>
                      <a:cubicBezTo>
                        <a:pt x="85820" y="89916"/>
                        <a:pt x="85344" y="92297"/>
                        <a:pt x="84392" y="94583"/>
                      </a:cubicBezTo>
                      <a:cubicBezTo>
                        <a:pt x="83439" y="98298"/>
                        <a:pt x="82582" y="102489"/>
                        <a:pt x="82106" y="106204"/>
                      </a:cubicBezTo>
                      <a:cubicBezTo>
                        <a:pt x="79629" y="132969"/>
                        <a:pt x="96870" y="156877"/>
                        <a:pt x="119634" y="169355"/>
                      </a:cubicBezTo>
                      <a:cubicBezTo>
                        <a:pt x="133445" y="164021"/>
                        <a:pt x="145542" y="155353"/>
                        <a:pt x="154972" y="144304"/>
                      </a:cubicBezTo>
                      <a:cubicBezTo>
                        <a:pt x="154496" y="144304"/>
                        <a:pt x="154020" y="144304"/>
                        <a:pt x="153544" y="144209"/>
                      </a:cubicBezTo>
                      <a:cubicBezTo>
                        <a:pt x="151734" y="143732"/>
                        <a:pt x="149447" y="143732"/>
                        <a:pt x="147543" y="143732"/>
                      </a:cubicBezTo>
                      <a:close/>
                      <a:moveTo>
                        <a:pt x="170688" y="56388"/>
                      </a:moveTo>
                      <a:cubicBezTo>
                        <a:pt x="164973" y="66675"/>
                        <a:pt x="157353" y="75819"/>
                        <a:pt x="147066" y="82963"/>
                      </a:cubicBezTo>
                      <a:cubicBezTo>
                        <a:pt x="143352" y="85249"/>
                        <a:pt x="139637" y="87154"/>
                        <a:pt x="135922" y="88964"/>
                      </a:cubicBezTo>
                      <a:cubicBezTo>
                        <a:pt x="120587" y="95917"/>
                        <a:pt x="102965" y="95441"/>
                        <a:pt x="87630" y="88487"/>
                      </a:cubicBezTo>
                      <a:cubicBezTo>
                        <a:pt x="91821" y="94012"/>
                        <a:pt x="96394" y="99155"/>
                        <a:pt x="102489" y="102870"/>
                      </a:cubicBezTo>
                      <a:cubicBezTo>
                        <a:pt x="103918" y="103823"/>
                        <a:pt x="105252" y="104299"/>
                        <a:pt x="106680" y="105156"/>
                      </a:cubicBezTo>
                      <a:cubicBezTo>
                        <a:pt x="109443" y="106490"/>
                        <a:pt x="112300" y="107918"/>
                        <a:pt x="115444" y="108871"/>
                      </a:cubicBezTo>
                      <a:cubicBezTo>
                        <a:pt x="119634" y="110204"/>
                        <a:pt x="123349" y="111157"/>
                        <a:pt x="127540" y="111633"/>
                      </a:cubicBezTo>
                      <a:cubicBezTo>
                        <a:pt x="130303" y="111633"/>
                        <a:pt x="132684" y="112109"/>
                        <a:pt x="135446" y="111633"/>
                      </a:cubicBezTo>
                      <a:lnTo>
                        <a:pt x="142875" y="111633"/>
                      </a:lnTo>
                      <a:cubicBezTo>
                        <a:pt x="153544" y="110681"/>
                        <a:pt x="162783" y="106966"/>
                        <a:pt x="172117" y="101918"/>
                      </a:cubicBezTo>
                      <a:cubicBezTo>
                        <a:pt x="173260" y="101346"/>
                        <a:pt x="174213" y="100679"/>
                        <a:pt x="175165" y="99917"/>
                      </a:cubicBezTo>
                      <a:cubicBezTo>
                        <a:pt x="175832" y="95726"/>
                        <a:pt x="176118" y="91440"/>
                        <a:pt x="176118" y="86963"/>
                      </a:cubicBezTo>
                      <a:cubicBezTo>
                        <a:pt x="176213" y="76295"/>
                        <a:pt x="174213" y="65913"/>
                        <a:pt x="170688" y="56388"/>
                      </a:cubicBezTo>
                      <a:close/>
                      <a:moveTo>
                        <a:pt x="110490" y="58769"/>
                      </a:moveTo>
                      <a:cubicBezTo>
                        <a:pt x="106775" y="70866"/>
                        <a:pt x="98870" y="81058"/>
                        <a:pt x="88202" y="88011"/>
                      </a:cubicBezTo>
                      <a:cubicBezTo>
                        <a:pt x="91916" y="87059"/>
                        <a:pt x="96108" y="86678"/>
                        <a:pt x="99822" y="85725"/>
                      </a:cubicBezTo>
                      <a:cubicBezTo>
                        <a:pt x="103537" y="84296"/>
                        <a:pt x="106775" y="82963"/>
                        <a:pt x="110490" y="81058"/>
                      </a:cubicBezTo>
                      <a:cubicBezTo>
                        <a:pt x="113729" y="78677"/>
                        <a:pt x="117443" y="76867"/>
                        <a:pt x="120206" y="74105"/>
                      </a:cubicBezTo>
                      <a:cubicBezTo>
                        <a:pt x="123444" y="70390"/>
                        <a:pt x="126683" y="67151"/>
                        <a:pt x="129921" y="62960"/>
                      </a:cubicBezTo>
                      <a:cubicBezTo>
                        <a:pt x="139446" y="48768"/>
                        <a:pt x="142494" y="33147"/>
                        <a:pt x="142018" y="17336"/>
                      </a:cubicBezTo>
                      <a:cubicBezTo>
                        <a:pt x="130683" y="8573"/>
                        <a:pt x="117063" y="2381"/>
                        <a:pt x="102204" y="0"/>
                      </a:cubicBezTo>
                      <a:cubicBezTo>
                        <a:pt x="110966" y="14669"/>
                        <a:pt x="115158" y="31623"/>
                        <a:pt x="112681" y="48959"/>
                      </a:cubicBezTo>
                      <a:cubicBezTo>
                        <a:pt x="112300" y="52292"/>
                        <a:pt x="111347" y="55531"/>
                        <a:pt x="110490" y="58769"/>
                      </a:cubicBezTo>
                      <a:close/>
                      <a:moveTo>
                        <a:pt x="32766" y="155639"/>
                      </a:moveTo>
                      <a:cubicBezTo>
                        <a:pt x="44006" y="164687"/>
                        <a:pt x="57531" y="171164"/>
                        <a:pt x="72390" y="173736"/>
                      </a:cubicBezTo>
                      <a:cubicBezTo>
                        <a:pt x="70581" y="170021"/>
                        <a:pt x="68390" y="166688"/>
                        <a:pt x="66770" y="162687"/>
                      </a:cubicBezTo>
                      <a:cubicBezTo>
                        <a:pt x="60293" y="145542"/>
                        <a:pt x="59817" y="126492"/>
                        <a:pt x="67246" y="109823"/>
                      </a:cubicBezTo>
                      <a:cubicBezTo>
                        <a:pt x="68199" y="108395"/>
                        <a:pt x="69152" y="107061"/>
                        <a:pt x="69628" y="105632"/>
                      </a:cubicBezTo>
                      <a:cubicBezTo>
                        <a:pt x="71914" y="101441"/>
                        <a:pt x="74772" y="98203"/>
                        <a:pt x="78010" y="94488"/>
                      </a:cubicBezTo>
                      <a:cubicBezTo>
                        <a:pt x="79439" y="93536"/>
                        <a:pt x="80296" y="92678"/>
                        <a:pt x="81249" y="91250"/>
                      </a:cubicBezTo>
                      <a:cubicBezTo>
                        <a:pt x="83154" y="89821"/>
                        <a:pt x="84487" y="88487"/>
                        <a:pt x="86869" y="87535"/>
                      </a:cubicBezTo>
                      <a:cubicBezTo>
                        <a:pt x="53340" y="89630"/>
                        <a:pt x="31909" y="123825"/>
                        <a:pt x="32766" y="1556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47" name="Graphic 1">
                <a:extLst>
                  <a:ext uri="{FF2B5EF4-FFF2-40B4-BE49-F238E27FC236}">
                    <a16:creationId xmlns:a16="http://schemas.microsoft.com/office/drawing/2014/main" id="{D5040749-7378-4620-80BD-8620644EB950}"/>
                  </a:ext>
                </a:extLst>
              </p:cNvPr>
              <p:cNvGrpSpPr/>
              <p:nvPr/>
            </p:nvGrpSpPr>
            <p:grpSpPr>
              <a:xfrm>
                <a:off x="6721315" y="5019428"/>
                <a:ext cx="176307" cy="318230"/>
                <a:chOff x="6721315" y="5019428"/>
                <a:chExt cx="176307" cy="318230"/>
              </a:xfrm>
              <a:solidFill>
                <a:schemeClr val="accent1"/>
              </a:solidFill>
            </p:grpSpPr>
            <p:sp>
              <p:nvSpPr>
                <p:cNvPr id="16345" name="Freeform: Shape 16344">
                  <a:extLst>
                    <a:ext uri="{FF2B5EF4-FFF2-40B4-BE49-F238E27FC236}">
                      <a16:creationId xmlns:a16="http://schemas.microsoft.com/office/drawing/2014/main" id="{BD8427EA-6A1A-4A1F-81C6-990B5DAFD514}"/>
                    </a:ext>
                  </a:extLst>
                </p:cNvPr>
                <p:cNvSpPr/>
                <p:nvPr/>
              </p:nvSpPr>
              <p:spPr>
                <a:xfrm>
                  <a:off x="6803992" y="5144301"/>
                  <a:ext cx="7048" cy="193357"/>
                </a:xfrm>
                <a:custGeom>
                  <a:avLst/>
                  <a:gdLst>
                    <a:gd name="connsiteX0" fmla="*/ 0 w 7048"/>
                    <a:gd name="connsiteY0" fmla="*/ 0 h 193357"/>
                    <a:gd name="connsiteX1" fmla="*/ 7049 w 7048"/>
                    <a:gd name="connsiteY1" fmla="*/ 0 h 193357"/>
                    <a:gd name="connsiteX2" fmla="*/ 7049 w 7048"/>
                    <a:gd name="connsiteY2" fmla="*/ 193358 h 193357"/>
                    <a:gd name="connsiteX3" fmla="*/ 0 w 7048"/>
                    <a:gd name="connsiteY3" fmla="*/ 193358 h 193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" h="193357">
                      <a:moveTo>
                        <a:pt x="0" y="0"/>
                      </a:moveTo>
                      <a:lnTo>
                        <a:pt x="7049" y="0"/>
                      </a:lnTo>
                      <a:lnTo>
                        <a:pt x="7049" y="193358"/>
                      </a:lnTo>
                      <a:lnTo>
                        <a:pt x="0" y="193358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46" name="Freeform: Shape 16345">
                  <a:extLst>
                    <a:ext uri="{FF2B5EF4-FFF2-40B4-BE49-F238E27FC236}">
                      <a16:creationId xmlns:a16="http://schemas.microsoft.com/office/drawing/2014/main" id="{F42E8A66-6DF1-4AAF-8799-E7DA47BA97AC}"/>
                    </a:ext>
                  </a:extLst>
                </p:cNvPr>
                <p:cNvSpPr/>
                <p:nvPr/>
              </p:nvSpPr>
              <p:spPr>
                <a:xfrm>
                  <a:off x="6721315" y="5019428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3"/>
                        <a:pt x="39433" y="0"/>
                        <a:pt x="88106" y="0"/>
                      </a:cubicBezTo>
                      <a:cubicBezTo>
                        <a:pt x="136779" y="0"/>
                        <a:pt x="176213" y="39433"/>
                        <a:pt x="176213" y="88106"/>
                      </a:cubicBezTo>
                      <a:cubicBezTo>
                        <a:pt x="176213" y="136779"/>
                        <a:pt x="136779" y="176213"/>
                        <a:pt x="88106" y="176213"/>
                      </a:cubicBezTo>
                      <a:cubicBezTo>
                        <a:pt x="39433" y="176213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47" name="Freeform: Shape 16346">
                  <a:extLst>
                    <a:ext uri="{FF2B5EF4-FFF2-40B4-BE49-F238E27FC236}">
                      <a16:creationId xmlns:a16="http://schemas.microsoft.com/office/drawing/2014/main" id="{9F89A0D0-9114-4CBD-BFBF-E252D40B5309}"/>
                    </a:ext>
                  </a:extLst>
                </p:cNvPr>
                <p:cNvSpPr/>
                <p:nvPr/>
              </p:nvSpPr>
              <p:spPr>
                <a:xfrm>
                  <a:off x="6721315" y="5020381"/>
                  <a:ext cx="176307" cy="173831"/>
                </a:xfrm>
                <a:custGeom>
                  <a:avLst/>
                  <a:gdLst>
                    <a:gd name="connsiteX0" fmla="*/ 87344 w 176307"/>
                    <a:gd name="connsiteY0" fmla="*/ 86773 h 173831"/>
                    <a:gd name="connsiteX1" fmla="*/ 81819 w 176307"/>
                    <a:gd name="connsiteY1" fmla="*/ 79819 h 173831"/>
                    <a:gd name="connsiteX2" fmla="*/ 54864 w 176307"/>
                    <a:gd name="connsiteY2" fmla="*/ 64960 h 173831"/>
                    <a:gd name="connsiteX3" fmla="*/ 10763 w 176307"/>
                    <a:gd name="connsiteY3" fmla="*/ 69628 h 173831"/>
                    <a:gd name="connsiteX4" fmla="*/ 5619 w 176307"/>
                    <a:gd name="connsiteY4" fmla="*/ 71914 h 173831"/>
                    <a:gd name="connsiteX5" fmla="*/ 857 w 176307"/>
                    <a:gd name="connsiteY5" fmla="*/ 74771 h 173831"/>
                    <a:gd name="connsiteX6" fmla="*/ 0 w 176307"/>
                    <a:gd name="connsiteY6" fmla="*/ 87154 h 173831"/>
                    <a:gd name="connsiteX7" fmla="*/ 5334 w 176307"/>
                    <a:gd name="connsiteY7" fmla="*/ 117348 h 173831"/>
                    <a:gd name="connsiteX8" fmla="*/ 14001 w 176307"/>
                    <a:gd name="connsiteY8" fmla="*/ 104870 h 173831"/>
                    <a:gd name="connsiteX9" fmla="*/ 30194 w 176307"/>
                    <a:gd name="connsiteY9" fmla="*/ 90964 h 173831"/>
                    <a:gd name="connsiteX10" fmla="*/ 87344 w 176307"/>
                    <a:gd name="connsiteY10" fmla="*/ 86773 h 173831"/>
                    <a:gd name="connsiteX11" fmla="*/ 27432 w 176307"/>
                    <a:gd name="connsiteY11" fmla="*/ 31528 h 173831"/>
                    <a:gd name="connsiteX12" fmla="*/ 41338 w 176307"/>
                    <a:gd name="connsiteY12" fmla="*/ 33814 h 173831"/>
                    <a:gd name="connsiteX13" fmla="*/ 53911 w 176307"/>
                    <a:gd name="connsiteY13" fmla="*/ 38481 h 173831"/>
                    <a:gd name="connsiteX14" fmla="*/ 88201 w 176307"/>
                    <a:gd name="connsiteY14" fmla="*/ 87154 h 173831"/>
                    <a:gd name="connsiteX15" fmla="*/ 82201 w 176307"/>
                    <a:gd name="connsiteY15" fmla="*/ 29623 h 173831"/>
                    <a:gd name="connsiteX16" fmla="*/ 78962 w 176307"/>
                    <a:gd name="connsiteY16" fmla="*/ 25432 h 173831"/>
                    <a:gd name="connsiteX17" fmla="*/ 54578 w 176307"/>
                    <a:gd name="connsiteY17" fmla="*/ 5620 h 173831"/>
                    <a:gd name="connsiteX18" fmla="*/ 19907 w 176307"/>
                    <a:gd name="connsiteY18" fmla="*/ 31337 h 173831"/>
                    <a:gd name="connsiteX19" fmla="*/ 27432 w 176307"/>
                    <a:gd name="connsiteY19" fmla="*/ 31528 h 173831"/>
                    <a:gd name="connsiteX20" fmla="*/ 147638 w 176307"/>
                    <a:gd name="connsiteY20" fmla="*/ 143828 h 173831"/>
                    <a:gd name="connsiteX21" fmla="*/ 134207 w 176307"/>
                    <a:gd name="connsiteY21" fmla="*/ 141541 h 173831"/>
                    <a:gd name="connsiteX22" fmla="*/ 86868 w 176307"/>
                    <a:gd name="connsiteY22" fmla="*/ 88202 h 173831"/>
                    <a:gd name="connsiteX23" fmla="*/ 84582 w 176307"/>
                    <a:gd name="connsiteY23" fmla="*/ 94679 h 173831"/>
                    <a:gd name="connsiteX24" fmla="*/ 82296 w 176307"/>
                    <a:gd name="connsiteY24" fmla="*/ 106299 h 173831"/>
                    <a:gd name="connsiteX25" fmla="*/ 119919 w 176307"/>
                    <a:gd name="connsiteY25" fmla="*/ 169450 h 173831"/>
                    <a:gd name="connsiteX26" fmla="*/ 155257 w 176307"/>
                    <a:gd name="connsiteY26" fmla="*/ 144494 h 173831"/>
                    <a:gd name="connsiteX27" fmla="*/ 153828 w 176307"/>
                    <a:gd name="connsiteY27" fmla="*/ 144399 h 173831"/>
                    <a:gd name="connsiteX28" fmla="*/ 147638 w 176307"/>
                    <a:gd name="connsiteY28" fmla="*/ 143828 h 173831"/>
                    <a:gd name="connsiteX29" fmla="*/ 170783 w 176307"/>
                    <a:gd name="connsiteY29" fmla="*/ 56483 h 173831"/>
                    <a:gd name="connsiteX30" fmla="*/ 147161 w 176307"/>
                    <a:gd name="connsiteY30" fmla="*/ 83058 h 173831"/>
                    <a:gd name="connsiteX31" fmla="*/ 136017 w 176307"/>
                    <a:gd name="connsiteY31" fmla="*/ 89059 h 173831"/>
                    <a:gd name="connsiteX32" fmla="*/ 87725 w 176307"/>
                    <a:gd name="connsiteY32" fmla="*/ 88583 h 173831"/>
                    <a:gd name="connsiteX33" fmla="*/ 102584 w 176307"/>
                    <a:gd name="connsiteY33" fmla="*/ 102965 h 173831"/>
                    <a:gd name="connsiteX34" fmla="*/ 106775 w 176307"/>
                    <a:gd name="connsiteY34" fmla="*/ 105251 h 173831"/>
                    <a:gd name="connsiteX35" fmla="*/ 115633 w 176307"/>
                    <a:gd name="connsiteY35" fmla="*/ 108966 h 173831"/>
                    <a:gd name="connsiteX36" fmla="*/ 127730 w 176307"/>
                    <a:gd name="connsiteY36" fmla="*/ 111728 h 173831"/>
                    <a:gd name="connsiteX37" fmla="*/ 135636 w 176307"/>
                    <a:gd name="connsiteY37" fmla="*/ 111728 h 173831"/>
                    <a:gd name="connsiteX38" fmla="*/ 143065 w 176307"/>
                    <a:gd name="connsiteY38" fmla="*/ 111728 h 173831"/>
                    <a:gd name="connsiteX39" fmla="*/ 172307 w 176307"/>
                    <a:gd name="connsiteY39" fmla="*/ 101917 h 173831"/>
                    <a:gd name="connsiteX40" fmla="*/ 175355 w 176307"/>
                    <a:gd name="connsiteY40" fmla="*/ 99917 h 173831"/>
                    <a:gd name="connsiteX41" fmla="*/ 176307 w 176307"/>
                    <a:gd name="connsiteY41" fmla="*/ 86963 h 173831"/>
                    <a:gd name="connsiteX42" fmla="*/ 170783 w 176307"/>
                    <a:gd name="connsiteY42" fmla="*/ 56483 h 173831"/>
                    <a:gd name="connsiteX43" fmla="*/ 110490 w 176307"/>
                    <a:gd name="connsiteY43" fmla="*/ 58865 h 173831"/>
                    <a:gd name="connsiteX44" fmla="*/ 88201 w 176307"/>
                    <a:gd name="connsiteY44" fmla="*/ 88106 h 173831"/>
                    <a:gd name="connsiteX45" fmla="*/ 99822 w 176307"/>
                    <a:gd name="connsiteY45" fmla="*/ 85725 h 173831"/>
                    <a:gd name="connsiteX46" fmla="*/ 110490 w 176307"/>
                    <a:gd name="connsiteY46" fmla="*/ 81058 h 173831"/>
                    <a:gd name="connsiteX47" fmla="*/ 120205 w 176307"/>
                    <a:gd name="connsiteY47" fmla="*/ 74105 h 173831"/>
                    <a:gd name="connsiteX48" fmla="*/ 129921 w 176307"/>
                    <a:gd name="connsiteY48" fmla="*/ 62960 h 173831"/>
                    <a:gd name="connsiteX49" fmla="*/ 142018 w 176307"/>
                    <a:gd name="connsiteY49" fmla="*/ 17335 h 173831"/>
                    <a:gd name="connsiteX50" fmla="*/ 102203 w 176307"/>
                    <a:gd name="connsiteY50" fmla="*/ 0 h 173831"/>
                    <a:gd name="connsiteX51" fmla="*/ 112680 w 176307"/>
                    <a:gd name="connsiteY51" fmla="*/ 48958 h 173831"/>
                    <a:gd name="connsiteX52" fmla="*/ 110490 w 176307"/>
                    <a:gd name="connsiteY52" fmla="*/ 58865 h 173831"/>
                    <a:gd name="connsiteX53" fmla="*/ 32861 w 176307"/>
                    <a:gd name="connsiteY53" fmla="*/ 155734 h 173831"/>
                    <a:gd name="connsiteX54" fmla="*/ 72485 w 176307"/>
                    <a:gd name="connsiteY54" fmla="*/ 173831 h 173831"/>
                    <a:gd name="connsiteX55" fmla="*/ 66865 w 176307"/>
                    <a:gd name="connsiteY55" fmla="*/ 162782 h 173831"/>
                    <a:gd name="connsiteX56" fmla="*/ 67341 w 176307"/>
                    <a:gd name="connsiteY56" fmla="*/ 109823 h 173831"/>
                    <a:gd name="connsiteX57" fmla="*/ 69628 w 176307"/>
                    <a:gd name="connsiteY57" fmla="*/ 105632 h 173831"/>
                    <a:gd name="connsiteX58" fmla="*/ 78010 w 176307"/>
                    <a:gd name="connsiteY58" fmla="*/ 94488 h 173831"/>
                    <a:gd name="connsiteX59" fmla="*/ 81248 w 176307"/>
                    <a:gd name="connsiteY59" fmla="*/ 91250 h 173831"/>
                    <a:gd name="connsiteX60" fmla="*/ 86773 w 176307"/>
                    <a:gd name="connsiteY60" fmla="*/ 87535 h 173831"/>
                    <a:gd name="connsiteX61" fmla="*/ 32861 w 176307"/>
                    <a:gd name="connsiteY61" fmla="*/ 155734 h 173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307" h="173831">
                      <a:moveTo>
                        <a:pt x="87344" y="86773"/>
                      </a:moveTo>
                      <a:lnTo>
                        <a:pt x="81819" y="79819"/>
                      </a:lnTo>
                      <a:cubicBezTo>
                        <a:pt x="74390" y="72390"/>
                        <a:pt x="65532" y="67818"/>
                        <a:pt x="54864" y="64960"/>
                      </a:cubicBezTo>
                      <a:cubicBezTo>
                        <a:pt x="39528" y="61722"/>
                        <a:pt x="24765" y="63532"/>
                        <a:pt x="10763" y="69628"/>
                      </a:cubicBezTo>
                      <a:cubicBezTo>
                        <a:pt x="8858" y="70580"/>
                        <a:pt x="7525" y="70961"/>
                        <a:pt x="5619" y="71914"/>
                      </a:cubicBezTo>
                      <a:cubicBezTo>
                        <a:pt x="4096" y="72962"/>
                        <a:pt x="2476" y="73819"/>
                        <a:pt x="857" y="74771"/>
                      </a:cubicBezTo>
                      <a:cubicBezTo>
                        <a:pt x="285" y="78772"/>
                        <a:pt x="0" y="82963"/>
                        <a:pt x="0" y="87154"/>
                      </a:cubicBezTo>
                      <a:cubicBezTo>
                        <a:pt x="0" y="97727"/>
                        <a:pt x="1905" y="107918"/>
                        <a:pt x="5334" y="117348"/>
                      </a:cubicBezTo>
                      <a:cubicBezTo>
                        <a:pt x="7905" y="112966"/>
                        <a:pt x="10763" y="108966"/>
                        <a:pt x="14001" y="104870"/>
                      </a:cubicBezTo>
                      <a:cubicBezTo>
                        <a:pt x="19145" y="99251"/>
                        <a:pt x="24193" y="95155"/>
                        <a:pt x="30194" y="90964"/>
                      </a:cubicBezTo>
                      <a:cubicBezTo>
                        <a:pt x="47910" y="79724"/>
                        <a:pt x="69246" y="77915"/>
                        <a:pt x="87344" y="86773"/>
                      </a:cubicBezTo>
                      <a:close/>
                      <a:moveTo>
                        <a:pt x="27432" y="31528"/>
                      </a:moveTo>
                      <a:cubicBezTo>
                        <a:pt x="32099" y="32004"/>
                        <a:pt x="36766" y="32956"/>
                        <a:pt x="41338" y="33814"/>
                      </a:cubicBezTo>
                      <a:cubicBezTo>
                        <a:pt x="45529" y="35243"/>
                        <a:pt x="49720" y="36576"/>
                        <a:pt x="53911" y="38481"/>
                      </a:cubicBezTo>
                      <a:cubicBezTo>
                        <a:pt x="72961" y="47720"/>
                        <a:pt x="87344" y="65913"/>
                        <a:pt x="88201" y="87154"/>
                      </a:cubicBezTo>
                      <a:cubicBezTo>
                        <a:pt x="97441" y="68580"/>
                        <a:pt x="94202" y="47244"/>
                        <a:pt x="82201" y="29623"/>
                      </a:cubicBezTo>
                      <a:cubicBezTo>
                        <a:pt x="80867" y="28194"/>
                        <a:pt x="79914" y="26860"/>
                        <a:pt x="78962" y="25432"/>
                      </a:cubicBezTo>
                      <a:cubicBezTo>
                        <a:pt x="72009" y="16669"/>
                        <a:pt x="63722" y="10573"/>
                        <a:pt x="54578" y="5620"/>
                      </a:cubicBezTo>
                      <a:cubicBezTo>
                        <a:pt x="41053" y="11240"/>
                        <a:pt x="29146" y="20098"/>
                        <a:pt x="19907" y="31337"/>
                      </a:cubicBezTo>
                      <a:cubicBezTo>
                        <a:pt x="22384" y="31242"/>
                        <a:pt x="24860" y="31242"/>
                        <a:pt x="27432" y="31528"/>
                      </a:cubicBezTo>
                      <a:close/>
                      <a:moveTo>
                        <a:pt x="147638" y="143828"/>
                      </a:moveTo>
                      <a:cubicBezTo>
                        <a:pt x="142970" y="143351"/>
                        <a:pt x="138874" y="142399"/>
                        <a:pt x="134207" y="141541"/>
                      </a:cubicBezTo>
                      <a:cubicBezTo>
                        <a:pt x="108680" y="135446"/>
                        <a:pt x="88772" y="114205"/>
                        <a:pt x="86868" y="88202"/>
                      </a:cubicBezTo>
                      <a:cubicBezTo>
                        <a:pt x="85915" y="90011"/>
                        <a:pt x="85439" y="92392"/>
                        <a:pt x="84582" y="94679"/>
                      </a:cubicBezTo>
                      <a:cubicBezTo>
                        <a:pt x="83629" y="98393"/>
                        <a:pt x="82772" y="102584"/>
                        <a:pt x="82296" y="106299"/>
                      </a:cubicBezTo>
                      <a:cubicBezTo>
                        <a:pt x="79820" y="133064"/>
                        <a:pt x="97155" y="156972"/>
                        <a:pt x="119919" y="169450"/>
                      </a:cubicBezTo>
                      <a:cubicBezTo>
                        <a:pt x="133731" y="164116"/>
                        <a:pt x="145828" y="155448"/>
                        <a:pt x="155257" y="144494"/>
                      </a:cubicBezTo>
                      <a:cubicBezTo>
                        <a:pt x="154781" y="144494"/>
                        <a:pt x="154305" y="144494"/>
                        <a:pt x="153828" y="144399"/>
                      </a:cubicBezTo>
                      <a:cubicBezTo>
                        <a:pt x="151829" y="143828"/>
                        <a:pt x="149542" y="143828"/>
                        <a:pt x="147638" y="143828"/>
                      </a:cubicBezTo>
                      <a:close/>
                      <a:moveTo>
                        <a:pt x="170783" y="56483"/>
                      </a:moveTo>
                      <a:cubicBezTo>
                        <a:pt x="165068" y="66770"/>
                        <a:pt x="157448" y="75914"/>
                        <a:pt x="147161" y="83058"/>
                      </a:cubicBezTo>
                      <a:cubicBezTo>
                        <a:pt x="143446" y="85344"/>
                        <a:pt x="139732" y="87249"/>
                        <a:pt x="136017" y="89059"/>
                      </a:cubicBezTo>
                      <a:cubicBezTo>
                        <a:pt x="120682" y="96012"/>
                        <a:pt x="103060" y="95631"/>
                        <a:pt x="87725" y="88583"/>
                      </a:cubicBezTo>
                      <a:cubicBezTo>
                        <a:pt x="91916" y="94107"/>
                        <a:pt x="96583" y="99251"/>
                        <a:pt x="102584" y="102965"/>
                      </a:cubicBezTo>
                      <a:cubicBezTo>
                        <a:pt x="103917" y="103918"/>
                        <a:pt x="105346" y="104394"/>
                        <a:pt x="106775" y="105251"/>
                      </a:cubicBezTo>
                      <a:cubicBezTo>
                        <a:pt x="109538" y="106680"/>
                        <a:pt x="112300" y="108013"/>
                        <a:pt x="115633" y="108966"/>
                      </a:cubicBezTo>
                      <a:cubicBezTo>
                        <a:pt x="119824" y="110395"/>
                        <a:pt x="123539" y="111252"/>
                        <a:pt x="127730" y="111728"/>
                      </a:cubicBezTo>
                      <a:cubicBezTo>
                        <a:pt x="130492" y="111728"/>
                        <a:pt x="132873" y="112205"/>
                        <a:pt x="135636" y="111728"/>
                      </a:cubicBezTo>
                      <a:lnTo>
                        <a:pt x="143065" y="111728"/>
                      </a:lnTo>
                      <a:cubicBezTo>
                        <a:pt x="153733" y="110776"/>
                        <a:pt x="162973" y="107061"/>
                        <a:pt x="172307" y="101917"/>
                      </a:cubicBezTo>
                      <a:cubicBezTo>
                        <a:pt x="173450" y="101346"/>
                        <a:pt x="174403" y="100679"/>
                        <a:pt x="175355" y="99917"/>
                      </a:cubicBezTo>
                      <a:cubicBezTo>
                        <a:pt x="176022" y="95726"/>
                        <a:pt x="176307" y="91345"/>
                        <a:pt x="176307" y="86963"/>
                      </a:cubicBezTo>
                      <a:cubicBezTo>
                        <a:pt x="176213" y="76391"/>
                        <a:pt x="174307" y="66008"/>
                        <a:pt x="170783" y="56483"/>
                      </a:cubicBezTo>
                      <a:close/>
                      <a:moveTo>
                        <a:pt x="110490" y="58865"/>
                      </a:moveTo>
                      <a:cubicBezTo>
                        <a:pt x="106775" y="70866"/>
                        <a:pt x="98870" y="81153"/>
                        <a:pt x="88201" y="88106"/>
                      </a:cubicBezTo>
                      <a:cubicBezTo>
                        <a:pt x="91916" y="87154"/>
                        <a:pt x="96107" y="86678"/>
                        <a:pt x="99822" y="85725"/>
                      </a:cubicBezTo>
                      <a:cubicBezTo>
                        <a:pt x="103537" y="84296"/>
                        <a:pt x="106775" y="82963"/>
                        <a:pt x="110490" y="81058"/>
                      </a:cubicBezTo>
                      <a:cubicBezTo>
                        <a:pt x="113729" y="78772"/>
                        <a:pt x="117443" y="76867"/>
                        <a:pt x="120205" y="74105"/>
                      </a:cubicBezTo>
                      <a:cubicBezTo>
                        <a:pt x="123444" y="70390"/>
                        <a:pt x="126682" y="67151"/>
                        <a:pt x="129921" y="62960"/>
                      </a:cubicBezTo>
                      <a:cubicBezTo>
                        <a:pt x="139446" y="48673"/>
                        <a:pt x="142494" y="33147"/>
                        <a:pt x="142018" y="17335"/>
                      </a:cubicBezTo>
                      <a:cubicBezTo>
                        <a:pt x="130683" y="8477"/>
                        <a:pt x="117062" y="2381"/>
                        <a:pt x="102203" y="0"/>
                      </a:cubicBezTo>
                      <a:cubicBezTo>
                        <a:pt x="110966" y="14668"/>
                        <a:pt x="115157" y="31623"/>
                        <a:pt x="112680" y="48958"/>
                      </a:cubicBezTo>
                      <a:cubicBezTo>
                        <a:pt x="112395" y="52388"/>
                        <a:pt x="111442" y="55626"/>
                        <a:pt x="110490" y="58865"/>
                      </a:cubicBezTo>
                      <a:close/>
                      <a:moveTo>
                        <a:pt x="32861" y="155734"/>
                      </a:moveTo>
                      <a:cubicBezTo>
                        <a:pt x="44101" y="164878"/>
                        <a:pt x="57721" y="171164"/>
                        <a:pt x="72485" y="173831"/>
                      </a:cubicBezTo>
                      <a:cubicBezTo>
                        <a:pt x="70771" y="170021"/>
                        <a:pt x="68485" y="166783"/>
                        <a:pt x="66865" y="162782"/>
                      </a:cubicBezTo>
                      <a:cubicBezTo>
                        <a:pt x="60388" y="145637"/>
                        <a:pt x="59912" y="126587"/>
                        <a:pt x="67341" y="109823"/>
                      </a:cubicBezTo>
                      <a:cubicBezTo>
                        <a:pt x="68294" y="108394"/>
                        <a:pt x="69246" y="107061"/>
                        <a:pt x="69628" y="105632"/>
                      </a:cubicBezTo>
                      <a:cubicBezTo>
                        <a:pt x="71914" y="101441"/>
                        <a:pt x="74771" y="98203"/>
                        <a:pt x="78010" y="94488"/>
                      </a:cubicBezTo>
                      <a:cubicBezTo>
                        <a:pt x="79438" y="93536"/>
                        <a:pt x="80296" y="92583"/>
                        <a:pt x="81248" y="91250"/>
                      </a:cubicBezTo>
                      <a:cubicBezTo>
                        <a:pt x="83058" y="89821"/>
                        <a:pt x="84487" y="88487"/>
                        <a:pt x="86773" y="87535"/>
                      </a:cubicBezTo>
                      <a:cubicBezTo>
                        <a:pt x="53435" y="89726"/>
                        <a:pt x="32004" y="123920"/>
                        <a:pt x="32861" y="1557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48" name="Graphic 1">
                <a:extLst>
                  <a:ext uri="{FF2B5EF4-FFF2-40B4-BE49-F238E27FC236}">
                    <a16:creationId xmlns:a16="http://schemas.microsoft.com/office/drawing/2014/main" id="{BC90A295-51AA-4042-9F59-1F53A3429CDA}"/>
                  </a:ext>
                </a:extLst>
              </p:cNvPr>
              <p:cNvGrpSpPr/>
              <p:nvPr/>
            </p:nvGrpSpPr>
            <p:grpSpPr>
              <a:xfrm>
                <a:off x="5996082" y="5139824"/>
                <a:ext cx="176215" cy="300990"/>
                <a:chOff x="5996082" y="5139824"/>
                <a:chExt cx="176215" cy="300990"/>
              </a:xfrm>
              <a:solidFill>
                <a:schemeClr val="accent1"/>
              </a:solidFill>
            </p:grpSpPr>
            <p:sp>
              <p:nvSpPr>
                <p:cNvPr id="16342" name="Freeform: Shape 16341">
                  <a:extLst>
                    <a:ext uri="{FF2B5EF4-FFF2-40B4-BE49-F238E27FC236}">
                      <a16:creationId xmlns:a16="http://schemas.microsoft.com/office/drawing/2014/main" id="{A63F12E9-6FE9-4CB9-B371-1E0FA2C50789}"/>
                    </a:ext>
                  </a:extLst>
                </p:cNvPr>
                <p:cNvSpPr/>
                <p:nvPr/>
              </p:nvSpPr>
              <p:spPr>
                <a:xfrm>
                  <a:off x="6078759" y="5264697"/>
                  <a:ext cx="6953" cy="176117"/>
                </a:xfrm>
                <a:custGeom>
                  <a:avLst/>
                  <a:gdLst>
                    <a:gd name="connsiteX0" fmla="*/ 0 w 6953"/>
                    <a:gd name="connsiteY0" fmla="*/ 0 h 176117"/>
                    <a:gd name="connsiteX1" fmla="*/ 6953 w 6953"/>
                    <a:gd name="connsiteY1" fmla="*/ 0 h 176117"/>
                    <a:gd name="connsiteX2" fmla="*/ 6953 w 6953"/>
                    <a:gd name="connsiteY2" fmla="*/ 176117 h 176117"/>
                    <a:gd name="connsiteX3" fmla="*/ 0 w 6953"/>
                    <a:gd name="connsiteY3" fmla="*/ 176117 h 17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53" h="176117">
                      <a:moveTo>
                        <a:pt x="0" y="0"/>
                      </a:moveTo>
                      <a:lnTo>
                        <a:pt x="6953" y="0"/>
                      </a:lnTo>
                      <a:lnTo>
                        <a:pt x="6953" y="176117"/>
                      </a:lnTo>
                      <a:lnTo>
                        <a:pt x="0" y="17611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43" name="Freeform: Shape 16342">
                  <a:extLst>
                    <a:ext uri="{FF2B5EF4-FFF2-40B4-BE49-F238E27FC236}">
                      <a16:creationId xmlns:a16="http://schemas.microsoft.com/office/drawing/2014/main" id="{2DF3E8AB-1A0B-4A1D-837B-E75B4CF8A762}"/>
                    </a:ext>
                  </a:extLst>
                </p:cNvPr>
                <p:cNvSpPr/>
                <p:nvPr/>
              </p:nvSpPr>
              <p:spPr>
                <a:xfrm>
                  <a:off x="5996082" y="5139824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3"/>
                        <a:pt x="39434" y="0"/>
                        <a:pt x="88106" y="0"/>
                      </a:cubicBezTo>
                      <a:cubicBezTo>
                        <a:pt x="136779" y="0"/>
                        <a:pt x="176213" y="39433"/>
                        <a:pt x="176213" y="88106"/>
                      </a:cubicBezTo>
                      <a:cubicBezTo>
                        <a:pt x="176213" y="136779"/>
                        <a:pt x="136779" y="176213"/>
                        <a:pt x="88106" y="176213"/>
                      </a:cubicBezTo>
                      <a:cubicBezTo>
                        <a:pt x="39434" y="176213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44" name="Freeform: Shape 16343">
                  <a:extLst>
                    <a:ext uri="{FF2B5EF4-FFF2-40B4-BE49-F238E27FC236}">
                      <a16:creationId xmlns:a16="http://schemas.microsoft.com/office/drawing/2014/main" id="{F16E9181-4CD1-4251-98BD-D7C91BF8F7E0}"/>
                    </a:ext>
                  </a:extLst>
                </p:cNvPr>
                <p:cNvSpPr/>
                <p:nvPr/>
              </p:nvSpPr>
              <p:spPr>
                <a:xfrm>
                  <a:off x="5996082" y="5141062"/>
                  <a:ext cx="176215" cy="173545"/>
                </a:xfrm>
                <a:custGeom>
                  <a:avLst/>
                  <a:gdLst>
                    <a:gd name="connsiteX0" fmla="*/ 87344 w 176215"/>
                    <a:gd name="connsiteY0" fmla="*/ 86487 h 173545"/>
                    <a:gd name="connsiteX1" fmla="*/ 81819 w 176215"/>
                    <a:gd name="connsiteY1" fmla="*/ 79534 h 173545"/>
                    <a:gd name="connsiteX2" fmla="*/ 54864 w 176215"/>
                    <a:gd name="connsiteY2" fmla="*/ 64675 h 173545"/>
                    <a:gd name="connsiteX3" fmla="*/ 10763 w 176215"/>
                    <a:gd name="connsiteY3" fmla="*/ 69342 h 173545"/>
                    <a:gd name="connsiteX4" fmla="*/ 5619 w 176215"/>
                    <a:gd name="connsiteY4" fmla="*/ 71628 h 173545"/>
                    <a:gd name="connsiteX5" fmla="*/ 857 w 176215"/>
                    <a:gd name="connsiteY5" fmla="*/ 74486 h 173545"/>
                    <a:gd name="connsiteX6" fmla="*/ 0 w 176215"/>
                    <a:gd name="connsiteY6" fmla="*/ 86868 h 173545"/>
                    <a:gd name="connsiteX7" fmla="*/ 5334 w 176215"/>
                    <a:gd name="connsiteY7" fmla="*/ 117062 h 173545"/>
                    <a:gd name="connsiteX8" fmla="*/ 14001 w 176215"/>
                    <a:gd name="connsiteY8" fmla="*/ 104584 h 173545"/>
                    <a:gd name="connsiteX9" fmla="*/ 30289 w 176215"/>
                    <a:gd name="connsiteY9" fmla="*/ 90678 h 173545"/>
                    <a:gd name="connsiteX10" fmla="*/ 87344 w 176215"/>
                    <a:gd name="connsiteY10" fmla="*/ 86487 h 173545"/>
                    <a:gd name="connsiteX11" fmla="*/ 27432 w 176215"/>
                    <a:gd name="connsiteY11" fmla="*/ 31242 h 173545"/>
                    <a:gd name="connsiteX12" fmla="*/ 41338 w 176215"/>
                    <a:gd name="connsiteY12" fmla="*/ 33528 h 173545"/>
                    <a:gd name="connsiteX13" fmla="*/ 53911 w 176215"/>
                    <a:gd name="connsiteY13" fmla="*/ 38195 h 173545"/>
                    <a:gd name="connsiteX14" fmla="*/ 88202 w 176215"/>
                    <a:gd name="connsiteY14" fmla="*/ 86963 h 173545"/>
                    <a:gd name="connsiteX15" fmla="*/ 82201 w 176215"/>
                    <a:gd name="connsiteY15" fmla="*/ 29432 h 173545"/>
                    <a:gd name="connsiteX16" fmla="*/ 78962 w 176215"/>
                    <a:gd name="connsiteY16" fmla="*/ 25241 h 173545"/>
                    <a:gd name="connsiteX17" fmla="*/ 54578 w 176215"/>
                    <a:gd name="connsiteY17" fmla="*/ 5429 h 173545"/>
                    <a:gd name="connsiteX18" fmla="*/ 19907 w 176215"/>
                    <a:gd name="connsiteY18" fmla="*/ 31147 h 173545"/>
                    <a:gd name="connsiteX19" fmla="*/ 27432 w 176215"/>
                    <a:gd name="connsiteY19" fmla="*/ 31242 h 173545"/>
                    <a:gd name="connsiteX20" fmla="*/ 147638 w 176215"/>
                    <a:gd name="connsiteY20" fmla="*/ 143542 h 173545"/>
                    <a:gd name="connsiteX21" fmla="*/ 134112 w 176215"/>
                    <a:gd name="connsiteY21" fmla="*/ 141256 h 173545"/>
                    <a:gd name="connsiteX22" fmla="*/ 86773 w 176215"/>
                    <a:gd name="connsiteY22" fmla="*/ 87916 h 173545"/>
                    <a:gd name="connsiteX23" fmla="*/ 84391 w 176215"/>
                    <a:gd name="connsiteY23" fmla="*/ 94393 h 173545"/>
                    <a:gd name="connsiteX24" fmla="*/ 82105 w 176215"/>
                    <a:gd name="connsiteY24" fmla="*/ 106013 h 173545"/>
                    <a:gd name="connsiteX25" fmla="*/ 119729 w 176215"/>
                    <a:gd name="connsiteY25" fmla="*/ 169164 h 173545"/>
                    <a:gd name="connsiteX26" fmla="*/ 155067 w 176215"/>
                    <a:gd name="connsiteY26" fmla="*/ 144113 h 173545"/>
                    <a:gd name="connsiteX27" fmla="*/ 153638 w 176215"/>
                    <a:gd name="connsiteY27" fmla="*/ 144018 h 173545"/>
                    <a:gd name="connsiteX28" fmla="*/ 147638 w 176215"/>
                    <a:gd name="connsiteY28" fmla="*/ 143542 h 173545"/>
                    <a:gd name="connsiteX29" fmla="*/ 170783 w 176215"/>
                    <a:gd name="connsiteY29" fmla="*/ 56198 h 173545"/>
                    <a:gd name="connsiteX30" fmla="*/ 147161 w 176215"/>
                    <a:gd name="connsiteY30" fmla="*/ 82772 h 173545"/>
                    <a:gd name="connsiteX31" fmla="*/ 136017 w 176215"/>
                    <a:gd name="connsiteY31" fmla="*/ 88773 h 173545"/>
                    <a:gd name="connsiteX32" fmla="*/ 87725 w 176215"/>
                    <a:gd name="connsiteY32" fmla="*/ 88297 h 173545"/>
                    <a:gd name="connsiteX33" fmla="*/ 102584 w 176215"/>
                    <a:gd name="connsiteY33" fmla="*/ 102679 h 173545"/>
                    <a:gd name="connsiteX34" fmla="*/ 106775 w 176215"/>
                    <a:gd name="connsiteY34" fmla="*/ 105061 h 173545"/>
                    <a:gd name="connsiteX35" fmla="*/ 115538 w 176215"/>
                    <a:gd name="connsiteY35" fmla="*/ 108775 h 173545"/>
                    <a:gd name="connsiteX36" fmla="*/ 127635 w 176215"/>
                    <a:gd name="connsiteY36" fmla="*/ 111538 h 173545"/>
                    <a:gd name="connsiteX37" fmla="*/ 135541 w 176215"/>
                    <a:gd name="connsiteY37" fmla="*/ 111538 h 173545"/>
                    <a:gd name="connsiteX38" fmla="*/ 142970 w 176215"/>
                    <a:gd name="connsiteY38" fmla="*/ 111538 h 173545"/>
                    <a:gd name="connsiteX39" fmla="*/ 172212 w 176215"/>
                    <a:gd name="connsiteY39" fmla="*/ 101822 h 173545"/>
                    <a:gd name="connsiteX40" fmla="*/ 175260 w 176215"/>
                    <a:gd name="connsiteY40" fmla="*/ 99822 h 173545"/>
                    <a:gd name="connsiteX41" fmla="*/ 176213 w 176215"/>
                    <a:gd name="connsiteY41" fmla="*/ 86868 h 173545"/>
                    <a:gd name="connsiteX42" fmla="*/ 170783 w 176215"/>
                    <a:gd name="connsiteY42" fmla="*/ 56198 h 173545"/>
                    <a:gd name="connsiteX43" fmla="*/ 110490 w 176215"/>
                    <a:gd name="connsiteY43" fmla="*/ 58674 h 173545"/>
                    <a:gd name="connsiteX44" fmla="*/ 88202 w 176215"/>
                    <a:gd name="connsiteY44" fmla="*/ 87916 h 173545"/>
                    <a:gd name="connsiteX45" fmla="*/ 99822 w 176215"/>
                    <a:gd name="connsiteY45" fmla="*/ 85630 h 173545"/>
                    <a:gd name="connsiteX46" fmla="*/ 110490 w 176215"/>
                    <a:gd name="connsiteY46" fmla="*/ 80963 h 173545"/>
                    <a:gd name="connsiteX47" fmla="*/ 120205 w 176215"/>
                    <a:gd name="connsiteY47" fmla="*/ 74009 h 173545"/>
                    <a:gd name="connsiteX48" fmla="*/ 129921 w 176215"/>
                    <a:gd name="connsiteY48" fmla="*/ 62865 h 173545"/>
                    <a:gd name="connsiteX49" fmla="*/ 142018 w 176215"/>
                    <a:gd name="connsiteY49" fmla="*/ 17335 h 173545"/>
                    <a:gd name="connsiteX50" fmla="*/ 102203 w 176215"/>
                    <a:gd name="connsiteY50" fmla="*/ 0 h 173545"/>
                    <a:gd name="connsiteX51" fmla="*/ 112681 w 176215"/>
                    <a:gd name="connsiteY51" fmla="*/ 49054 h 173545"/>
                    <a:gd name="connsiteX52" fmla="*/ 110490 w 176215"/>
                    <a:gd name="connsiteY52" fmla="*/ 58674 h 173545"/>
                    <a:gd name="connsiteX53" fmla="*/ 32861 w 176215"/>
                    <a:gd name="connsiteY53" fmla="*/ 155448 h 173545"/>
                    <a:gd name="connsiteX54" fmla="*/ 72485 w 176215"/>
                    <a:gd name="connsiteY54" fmla="*/ 173546 h 173545"/>
                    <a:gd name="connsiteX55" fmla="*/ 66866 w 176215"/>
                    <a:gd name="connsiteY55" fmla="*/ 162497 h 173545"/>
                    <a:gd name="connsiteX56" fmla="*/ 67342 w 176215"/>
                    <a:gd name="connsiteY56" fmla="*/ 109633 h 173545"/>
                    <a:gd name="connsiteX57" fmla="*/ 69628 w 176215"/>
                    <a:gd name="connsiteY57" fmla="*/ 105442 h 173545"/>
                    <a:gd name="connsiteX58" fmla="*/ 78010 w 176215"/>
                    <a:gd name="connsiteY58" fmla="*/ 94298 h 173545"/>
                    <a:gd name="connsiteX59" fmla="*/ 81248 w 176215"/>
                    <a:gd name="connsiteY59" fmla="*/ 91059 h 173545"/>
                    <a:gd name="connsiteX60" fmla="*/ 86868 w 176215"/>
                    <a:gd name="connsiteY60" fmla="*/ 87344 h 173545"/>
                    <a:gd name="connsiteX61" fmla="*/ 32861 w 176215"/>
                    <a:gd name="connsiteY61" fmla="*/ 155448 h 173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215" h="173545">
                      <a:moveTo>
                        <a:pt x="87344" y="86487"/>
                      </a:moveTo>
                      <a:lnTo>
                        <a:pt x="81819" y="79534"/>
                      </a:lnTo>
                      <a:cubicBezTo>
                        <a:pt x="74390" y="72104"/>
                        <a:pt x="65532" y="67437"/>
                        <a:pt x="54864" y="64675"/>
                      </a:cubicBezTo>
                      <a:cubicBezTo>
                        <a:pt x="39528" y="61436"/>
                        <a:pt x="24765" y="63246"/>
                        <a:pt x="10763" y="69342"/>
                      </a:cubicBezTo>
                      <a:cubicBezTo>
                        <a:pt x="8954" y="70295"/>
                        <a:pt x="7525" y="70675"/>
                        <a:pt x="5619" y="71628"/>
                      </a:cubicBezTo>
                      <a:cubicBezTo>
                        <a:pt x="4096" y="72676"/>
                        <a:pt x="2477" y="73533"/>
                        <a:pt x="857" y="74486"/>
                      </a:cubicBezTo>
                      <a:cubicBezTo>
                        <a:pt x="285" y="78581"/>
                        <a:pt x="0" y="82677"/>
                        <a:pt x="0" y="86868"/>
                      </a:cubicBezTo>
                      <a:cubicBezTo>
                        <a:pt x="0" y="97536"/>
                        <a:pt x="1905" y="107632"/>
                        <a:pt x="5334" y="117062"/>
                      </a:cubicBezTo>
                      <a:cubicBezTo>
                        <a:pt x="7811" y="112681"/>
                        <a:pt x="10763" y="108680"/>
                        <a:pt x="14001" y="104584"/>
                      </a:cubicBezTo>
                      <a:cubicBezTo>
                        <a:pt x="19145" y="99060"/>
                        <a:pt x="24193" y="94774"/>
                        <a:pt x="30289" y="90678"/>
                      </a:cubicBezTo>
                      <a:cubicBezTo>
                        <a:pt x="47910" y="79534"/>
                        <a:pt x="69247" y="77724"/>
                        <a:pt x="87344" y="86487"/>
                      </a:cubicBezTo>
                      <a:close/>
                      <a:moveTo>
                        <a:pt x="27432" y="31242"/>
                      </a:moveTo>
                      <a:cubicBezTo>
                        <a:pt x="32099" y="31718"/>
                        <a:pt x="36766" y="32575"/>
                        <a:pt x="41338" y="33528"/>
                      </a:cubicBezTo>
                      <a:cubicBezTo>
                        <a:pt x="45529" y="34957"/>
                        <a:pt x="49720" y="36290"/>
                        <a:pt x="53911" y="38195"/>
                      </a:cubicBezTo>
                      <a:cubicBezTo>
                        <a:pt x="72961" y="47530"/>
                        <a:pt x="87344" y="65627"/>
                        <a:pt x="88202" y="86963"/>
                      </a:cubicBezTo>
                      <a:cubicBezTo>
                        <a:pt x="97441" y="68390"/>
                        <a:pt x="94202" y="47053"/>
                        <a:pt x="82201" y="29432"/>
                      </a:cubicBezTo>
                      <a:cubicBezTo>
                        <a:pt x="80867" y="28003"/>
                        <a:pt x="79915" y="26670"/>
                        <a:pt x="78962" y="25241"/>
                      </a:cubicBezTo>
                      <a:cubicBezTo>
                        <a:pt x="72009" y="16478"/>
                        <a:pt x="63722" y="10287"/>
                        <a:pt x="54578" y="5429"/>
                      </a:cubicBezTo>
                      <a:cubicBezTo>
                        <a:pt x="40957" y="11049"/>
                        <a:pt x="29146" y="19907"/>
                        <a:pt x="19907" y="31147"/>
                      </a:cubicBezTo>
                      <a:cubicBezTo>
                        <a:pt x="22384" y="31051"/>
                        <a:pt x="24860" y="31051"/>
                        <a:pt x="27432" y="31242"/>
                      </a:cubicBezTo>
                      <a:close/>
                      <a:moveTo>
                        <a:pt x="147638" y="143542"/>
                      </a:moveTo>
                      <a:cubicBezTo>
                        <a:pt x="142970" y="143066"/>
                        <a:pt x="138779" y="142208"/>
                        <a:pt x="134112" y="141256"/>
                      </a:cubicBezTo>
                      <a:cubicBezTo>
                        <a:pt x="108585" y="135255"/>
                        <a:pt x="88678" y="113919"/>
                        <a:pt x="86773" y="87916"/>
                      </a:cubicBezTo>
                      <a:cubicBezTo>
                        <a:pt x="85820" y="89725"/>
                        <a:pt x="85344" y="92107"/>
                        <a:pt x="84391" y="94393"/>
                      </a:cubicBezTo>
                      <a:cubicBezTo>
                        <a:pt x="83439" y="98107"/>
                        <a:pt x="82582" y="102299"/>
                        <a:pt x="82105" y="106013"/>
                      </a:cubicBezTo>
                      <a:cubicBezTo>
                        <a:pt x="79629" y="132778"/>
                        <a:pt x="96964" y="156686"/>
                        <a:pt x="119729" y="169164"/>
                      </a:cubicBezTo>
                      <a:cubicBezTo>
                        <a:pt x="133541" y="163830"/>
                        <a:pt x="145637" y="155162"/>
                        <a:pt x="155067" y="144113"/>
                      </a:cubicBezTo>
                      <a:cubicBezTo>
                        <a:pt x="154591" y="144113"/>
                        <a:pt x="154114" y="144113"/>
                        <a:pt x="153638" y="144018"/>
                      </a:cubicBezTo>
                      <a:cubicBezTo>
                        <a:pt x="151829" y="143542"/>
                        <a:pt x="149447" y="143542"/>
                        <a:pt x="147638" y="143542"/>
                      </a:cubicBezTo>
                      <a:close/>
                      <a:moveTo>
                        <a:pt x="170783" y="56198"/>
                      </a:moveTo>
                      <a:cubicBezTo>
                        <a:pt x="165068" y="66484"/>
                        <a:pt x="157448" y="75628"/>
                        <a:pt x="147161" y="82772"/>
                      </a:cubicBezTo>
                      <a:cubicBezTo>
                        <a:pt x="143446" y="85058"/>
                        <a:pt x="139732" y="86963"/>
                        <a:pt x="136017" y="88773"/>
                      </a:cubicBezTo>
                      <a:cubicBezTo>
                        <a:pt x="120682" y="95726"/>
                        <a:pt x="103061" y="95250"/>
                        <a:pt x="87725" y="88297"/>
                      </a:cubicBezTo>
                      <a:cubicBezTo>
                        <a:pt x="91916" y="93821"/>
                        <a:pt x="96584" y="98965"/>
                        <a:pt x="102584" y="102679"/>
                      </a:cubicBezTo>
                      <a:cubicBezTo>
                        <a:pt x="104013" y="103632"/>
                        <a:pt x="105346" y="104108"/>
                        <a:pt x="106775" y="105061"/>
                      </a:cubicBezTo>
                      <a:cubicBezTo>
                        <a:pt x="109538" y="106394"/>
                        <a:pt x="112300" y="107823"/>
                        <a:pt x="115538" y="108775"/>
                      </a:cubicBezTo>
                      <a:cubicBezTo>
                        <a:pt x="119729" y="110109"/>
                        <a:pt x="123444" y="111062"/>
                        <a:pt x="127635" y="111538"/>
                      </a:cubicBezTo>
                      <a:cubicBezTo>
                        <a:pt x="130397" y="111538"/>
                        <a:pt x="132779" y="112014"/>
                        <a:pt x="135541" y="111538"/>
                      </a:cubicBezTo>
                      <a:lnTo>
                        <a:pt x="142970" y="111538"/>
                      </a:lnTo>
                      <a:cubicBezTo>
                        <a:pt x="153638" y="110585"/>
                        <a:pt x="162973" y="106871"/>
                        <a:pt x="172212" y="101822"/>
                      </a:cubicBezTo>
                      <a:cubicBezTo>
                        <a:pt x="173355" y="101251"/>
                        <a:pt x="174307" y="100489"/>
                        <a:pt x="175260" y="99822"/>
                      </a:cubicBezTo>
                      <a:cubicBezTo>
                        <a:pt x="175926" y="95631"/>
                        <a:pt x="176213" y="91249"/>
                        <a:pt x="176213" y="86868"/>
                      </a:cubicBezTo>
                      <a:cubicBezTo>
                        <a:pt x="176308" y="76105"/>
                        <a:pt x="174307" y="65818"/>
                        <a:pt x="170783" y="56198"/>
                      </a:cubicBezTo>
                      <a:close/>
                      <a:moveTo>
                        <a:pt x="110490" y="58674"/>
                      </a:moveTo>
                      <a:cubicBezTo>
                        <a:pt x="106775" y="70675"/>
                        <a:pt x="98870" y="80963"/>
                        <a:pt x="88202" y="87916"/>
                      </a:cubicBezTo>
                      <a:cubicBezTo>
                        <a:pt x="91916" y="86963"/>
                        <a:pt x="96107" y="86487"/>
                        <a:pt x="99822" y="85630"/>
                      </a:cubicBezTo>
                      <a:cubicBezTo>
                        <a:pt x="103537" y="84201"/>
                        <a:pt x="106775" y="82868"/>
                        <a:pt x="110490" y="80963"/>
                      </a:cubicBezTo>
                      <a:cubicBezTo>
                        <a:pt x="113729" y="78676"/>
                        <a:pt x="117443" y="76772"/>
                        <a:pt x="120205" y="74009"/>
                      </a:cubicBezTo>
                      <a:cubicBezTo>
                        <a:pt x="123444" y="70295"/>
                        <a:pt x="126682" y="67056"/>
                        <a:pt x="129921" y="62865"/>
                      </a:cubicBezTo>
                      <a:cubicBezTo>
                        <a:pt x="139446" y="48673"/>
                        <a:pt x="142494" y="33052"/>
                        <a:pt x="142018" y="17335"/>
                      </a:cubicBezTo>
                      <a:cubicBezTo>
                        <a:pt x="130683" y="8477"/>
                        <a:pt x="117062" y="2381"/>
                        <a:pt x="102203" y="0"/>
                      </a:cubicBezTo>
                      <a:cubicBezTo>
                        <a:pt x="110966" y="14669"/>
                        <a:pt x="115157" y="31623"/>
                        <a:pt x="112681" y="49054"/>
                      </a:cubicBezTo>
                      <a:cubicBezTo>
                        <a:pt x="112395" y="52197"/>
                        <a:pt x="111443" y="55435"/>
                        <a:pt x="110490" y="58674"/>
                      </a:cubicBezTo>
                      <a:close/>
                      <a:moveTo>
                        <a:pt x="32861" y="155448"/>
                      </a:moveTo>
                      <a:cubicBezTo>
                        <a:pt x="44101" y="164497"/>
                        <a:pt x="57626" y="170974"/>
                        <a:pt x="72485" y="173546"/>
                      </a:cubicBezTo>
                      <a:cubicBezTo>
                        <a:pt x="70675" y="169831"/>
                        <a:pt x="68485" y="166497"/>
                        <a:pt x="66866" y="162497"/>
                      </a:cubicBezTo>
                      <a:cubicBezTo>
                        <a:pt x="60388" y="145351"/>
                        <a:pt x="59912" y="126301"/>
                        <a:pt x="67342" y="109633"/>
                      </a:cubicBezTo>
                      <a:cubicBezTo>
                        <a:pt x="68294" y="108204"/>
                        <a:pt x="69247" y="106871"/>
                        <a:pt x="69628" y="105442"/>
                      </a:cubicBezTo>
                      <a:cubicBezTo>
                        <a:pt x="71914" y="101251"/>
                        <a:pt x="74771" y="98012"/>
                        <a:pt x="78010" y="94298"/>
                      </a:cubicBezTo>
                      <a:cubicBezTo>
                        <a:pt x="79438" y="93345"/>
                        <a:pt x="80296" y="92393"/>
                        <a:pt x="81248" y="91059"/>
                      </a:cubicBezTo>
                      <a:cubicBezTo>
                        <a:pt x="83058" y="89630"/>
                        <a:pt x="84487" y="88297"/>
                        <a:pt x="86868" y="87344"/>
                      </a:cubicBezTo>
                      <a:cubicBezTo>
                        <a:pt x="53435" y="89535"/>
                        <a:pt x="32004" y="123634"/>
                        <a:pt x="32861" y="1554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49" name="Graphic 1">
                <a:extLst>
                  <a:ext uri="{FF2B5EF4-FFF2-40B4-BE49-F238E27FC236}">
                    <a16:creationId xmlns:a16="http://schemas.microsoft.com/office/drawing/2014/main" id="{6A85332E-B2AF-46FA-B4A0-A4412853334A}"/>
                  </a:ext>
                </a:extLst>
              </p:cNvPr>
              <p:cNvGrpSpPr/>
              <p:nvPr/>
            </p:nvGrpSpPr>
            <p:grpSpPr>
              <a:xfrm>
                <a:off x="6151530" y="5262030"/>
                <a:ext cx="176311" cy="301085"/>
                <a:chOff x="6151530" y="5262030"/>
                <a:chExt cx="176311" cy="301085"/>
              </a:xfrm>
              <a:solidFill>
                <a:schemeClr val="accent1"/>
              </a:solidFill>
            </p:grpSpPr>
            <p:sp>
              <p:nvSpPr>
                <p:cNvPr id="16339" name="Freeform: Shape 16338">
                  <a:extLst>
                    <a:ext uri="{FF2B5EF4-FFF2-40B4-BE49-F238E27FC236}">
                      <a16:creationId xmlns:a16="http://schemas.microsoft.com/office/drawing/2014/main" id="{1CA7BFA1-0454-4315-9565-30DA29AB931D}"/>
                    </a:ext>
                  </a:extLst>
                </p:cNvPr>
                <p:cNvSpPr/>
                <p:nvPr/>
              </p:nvSpPr>
              <p:spPr>
                <a:xfrm>
                  <a:off x="6234302" y="5386998"/>
                  <a:ext cx="6953" cy="176117"/>
                </a:xfrm>
                <a:custGeom>
                  <a:avLst/>
                  <a:gdLst>
                    <a:gd name="connsiteX0" fmla="*/ 0 w 6953"/>
                    <a:gd name="connsiteY0" fmla="*/ 0 h 176117"/>
                    <a:gd name="connsiteX1" fmla="*/ 6953 w 6953"/>
                    <a:gd name="connsiteY1" fmla="*/ 0 h 176117"/>
                    <a:gd name="connsiteX2" fmla="*/ 6953 w 6953"/>
                    <a:gd name="connsiteY2" fmla="*/ 176117 h 176117"/>
                    <a:gd name="connsiteX3" fmla="*/ 0 w 6953"/>
                    <a:gd name="connsiteY3" fmla="*/ 176117 h 17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53" h="176117">
                      <a:moveTo>
                        <a:pt x="0" y="0"/>
                      </a:moveTo>
                      <a:lnTo>
                        <a:pt x="6953" y="0"/>
                      </a:lnTo>
                      <a:lnTo>
                        <a:pt x="6953" y="176117"/>
                      </a:lnTo>
                      <a:lnTo>
                        <a:pt x="0" y="17611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40" name="Freeform: Shape 16339">
                  <a:extLst>
                    <a:ext uri="{FF2B5EF4-FFF2-40B4-BE49-F238E27FC236}">
                      <a16:creationId xmlns:a16="http://schemas.microsoft.com/office/drawing/2014/main" id="{883C5D0F-72F9-47E8-9AF5-1E1657FF8E30}"/>
                    </a:ext>
                  </a:extLst>
                </p:cNvPr>
                <p:cNvSpPr/>
                <p:nvPr/>
              </p:nvSpPr>
              <p:spPr>
                <a:xfrm>
                  <a:off x="6151625" y="5262030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3"/>
                        <a:pt x="39433" y="0"/>
                        <a:pt x="88106" y="0"/>
                      </a:cubicBezTo>
                      <a:cubicBezTo>
                        <a:pt x="136779" y="0"/>
                        <a:pt x="176213" y="39433"/>
                        <a:pt x="176213" y="88106"/>
                      </a:cubicBezTo>
                      <a:cubicBezTo>
                        <a:pt x="176213" y="136779"/>
                        <a:pt x="136779" y="176213"/>
                        <a:pt x="88106" y="176213"/>
                      </a:cubicBezTo>
                      <a:cubicBezTo>
                        <a:pt x="39528" y="176213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41" name="Freeform: Shape 16340">
                  <a:extLst>
                    <a:ext uri="{FF2B5EF4-FFF2-40B4-BE49-F238E27FC236}">
                      <a16:creationId xmlns:a16="http://schemas.microsoft.com/office/drawing/2014/main" id="{CF6592B4-D10A-4A4E-A59F-E4B44FF57BD2}"/>
                    </a:ext>
                  </a:extLst>
                </p:cNvPr>
                <p:cNvSpPr/>
                <p:nvPr/>
              </p:nvSpPr>
              <p:spPr>
                <a:xfrm>
                  <a:off x="6151530" y="5263173"/>
                  <a:ext cx="176311" cy="173736"/>
                </a:xfrm>
                <a:custGeom>
                  <a:avLst/>
                  <a:gdLst>
                    <a:gd name="connsiteX0" fmla="*/ 87439 w 176311"/>
                    <a:gd name="connsiteY0" fmla="*/ 86582 h 173736"/>
                    <a:gd name="connsiteX1" fmla="*/ 81819 w 176311"/>
                    <a:gd name="connsiteY1" fmla="*/ 79629 h 173736"/>
                    <a:gd name="connsiteX2" fmla="*/ 54864 w 176311"/>
                    <a:gd name="connsiteY2" fmla="*/ 64770 h 173736"/>
                    <a:gd name="connsiteX3" fmla="*/ 10763 w 176311"/>
                    <a:gd name="connsiteY3" fmla="*/ 69437 h 173736"/>
                    <a:gd name="connsiteX4" fmla="*/ 5619 w 176311"/>
                    <a:gd name="connsiteY4" fmla="*/ 71819 h 173736"/>
                    <a:gd name="connsiteX5" fmla="*/ 857 w 176311"/>
                    <a:gd name="connsiteY5" fmla="*/ 74676 h 173736"/>
                    <a:gd name="connsiteX6" fmla="*/ 0 w 176311"/>
                    <a:gd name="connsiteY6" fmla="*/ 87058 h 173736"/>
                    <a:gd name="connsiteX7" fmla="*/ 5239 w 176311"/>
                    <a:gd name="connsiteY7" fmla="*/ 117253 h 173736"/>
                    <a:gd name="connsiteX8" fmla="*/ 13906 w 176311"/>
                    <a:gd name="connsiteY8" fmla="*/ 104775 h 173736"/>
                    <a:gd name="connsiteX9" fmla="*/ 30194 w 176311"/>
                    <a:gd name="connsiteY9" fmla="*/ 90869 h 173736"/>
                    <a:gd name="connsiteX10" fmla="*/ 87439 w 176311"/>
                    <a:gd name="connsiteY10" fmla="*/ 86582 h 173736"/>
                    <a:gd name="connsiteX11" fmla="*/ 27527 w 176311"/>
                    <a:gd name="connsiteY11" fmla="*/ 31337 h 173736"/>
                    <a:gd name="connsiteX12" fmla="*/ 41434 w 176311"/>
                    <a:gd name="connsiteY12" fmla="*/ 33623 h 173736"/>
                    <a:gd name="connsiteX13" fmla="*/ 53911 w 176311"/>
                    <a:gd name="connsiteY13" fmla="*/ 38291 h 173736"/>
                    <a:gd name="connsiteX14" fmla="*/ 88202 w 176311"/>
                    <a:gd name="connsiteY14" fmla="*/ 86963 h 173736"/>
                    <a:gd name="connsiteX15" fmla="*/ 82201 w 176311"/>
                    <a:gd name="connsiteY15" fmla="*/ 29432 h 173736"/>
                    <a:gd name="connsiteX16" fmla="*/ 78962 w 176311"/>
                    <a:gd name="connsiteY16" fmla="*/ 25241 h 173736"/>
                    <a:gd name="connsiteX17" fmla="*/ 54578 w 176311"/>
                    <a:gd name="connsiteY17" fmla="*/ 5429 h 173736"/>
                    <a:gd name="connsiteX18" fmla="*/ 19907 w 176311"/>
                    <a:gd name="connsiteY18" fmla="*/ 31147 h 173736"/>
                    <a:gd name="connsiteX19" fmla="*/ 27527 w 176311"/>
                    <a:gd name="connsiteY19" fmla="*/ 31337 h 173736"/>
                    <a:gd name="connsiteX20" fmla="*/ 147733 w 176311"/>
                    <a:gd name="connsiteY20" fmla="*/ 143637 h 173736"/>
                    <a:gd name="connsiteX21" fmla="*/ 134302 w 176311"/>
                    <a:gd name="connsiteY21" fmla="*/ 141351 h 173736"/>
                    <a:gd name="connsiteX22" fmla="*/ 86963 w 176311"/>
                    <a:gd name="connsiteY22" fmla="*/ 88011 h 173736"/>
                    <a:gd name="connsiteX23" fmla="*/ 84677 w 176311"/>
                    <a:gd name="connsiteY23" fmla="*/ 94488 h 173736"/>
                    <a:gd name="connsiteX24" fmla="*/ 82391 w 176311"/>
                    <a:gd name="connsiteY24" fmla="*/ 106108 h 173736"/>
                    <a:gd name="connsiteX25" fmla="*/ 120015 w 176311"/>
                    <a:gd name="connsiteY25" fmla="*/ 169259 h 173736"/>
                    <a:gd name="connsiteX26" fmla="*/ 155353 w 176311"/>
                    <a:gd name="connsiteY26" fmla="*/ 144304 h 173736"/>
                    <a:gd name="connsiteX27" fmla="*/ 153924 w 176311"/>
                    <a:gd name="connsiteY27" fmla="*/ 144209 h 173736"/>
                    <a:gd name="connsiteX28" fmla="*/ 147733 w 176311"/>
                    <a:gd name="connsiteY28" fmla="*/ 143637 h 173736"/>
                    <a:gd name="connsiteX29" fmla="*/ 170879 w 176311"/>
                    <a:gd name="connsiteY29" fmla="*/ 56293 h 173736"/>
                    <a:gd name="connsiteX30" fmla="*/ 147256 w 176311"/>
                    <a:gd name="connsiteY30" fmla="*/ 82868 h 173736"/>
                    <a:gd name="connsiteX31" fmla="*/ 136112 w 176311"/>
                    <a:gd name="connsiteY31" fmla="*/ 88868 h 173736"/>
                    <a:gd name="connsiteX32" fmla="*/ 87820 w 176311"/>
                    <a:gd name="connsiteY32" fmla="*/ 88392 h 173736"/>
                    <a:gd name="connsiteX33" fmla="*/ 102679 w 176311"/>
                    <a:gd name="connsiteY33" fmla="*/ 102775 h 173736"/>
                    <a:gd name="connsiteX34" fmla="*/ 106870 w 176311"/>
                    <a:gd name="connsiteY34" fmla="*/ 105156 h 173736"/>
                    <a:gd name="connsiteX35" fmla="*/ 115633 w 176311"/>
                    <a:gd name="connsiteY35" fmla="*/ 108871 h 173736"/>
                    <a:gd name="connsiteX36" fmla="*/ 127730 w 176311"/>
                    <a:gd name="connsiteY36" fmla="*/ 111633 h 173736"/>
                    <a:gd name="connsiteX37" fmla="*/ 135636 w 176311"/>
                    <a:gd name="connsiteY37" fmla="*/ 111633 h 173736"/>
                    <a:gd name="connsiteX38" fmla="*/ 143065 w 176311"/>
                    <a:gd name="connsiteY38" fmla="*/ 111633 h 173736"/>
                    <a:gd name="connsiteX39" fmla="*/ 172307 w 176311"/>
                    <a:gd name="connsiteY39" fmla="*/ 101918 h 173736"/>
                    <a:gd name="connsiteX40" fmla="*/ 175355 w 176311"/>
                    <a:gd name="connsiteY40" fmla="*/ 99917 h 173736"/>
                    <a:gd name="connsiteX41" fmla="*/ 176308 w 176311"/>
                    <a:gd name="connsiteY41" fmla="*/ 86963 h 173736"/>
                    <a:gd name="connsiteX42" fmla="*/ 170879 w 176311"/>
                    <a:gd name="connsiteY42" fmla="*/ 56293 h 173736"/>
                    <a:gd name="connsiteX43" fmla="*/ 110585 w 176311"/>
                    <a:gd name="connsiteY43" fmla="*/ 58769 h 173736"/>
                    <a:gd name="connsiteX44" fmla="*/ 88296 w 176311"/>
                    <a:gd name="connsiteY44" fmla="*/ 88011 h 173736"/>
                    <a:gd name="connsiteX45" fmla="*/ 99917 w 176311"/>
                    <a:gd name="connsiteY45" fmla="*/ 85725 h 173736"/>
                    <a:gd name="connsiteX46" fmla="*/ 110585 w 176311"/>
                    <a:gd name="connsiteY46" fmla="*/ 81058 h 173736"/>
                    <a:gd name="connsiteX47" fmla="*/ 120301 w 176311"/>
                    <a:gd name="connsiteY47" fmla="*/ 74104 h 173736"/>
                    <a:gd name="connsiteX48" fmla="*/ 130016 w 176311"/>
                    <a:gd name="connsiteY48" fmla="*/ 62960 h 173736"/>
                    <a:gd name="connsiteX49" fmla="*/ 142113 w 176311"/>
                    <a:gd name="connsiteY49" fmla="*/ 17335 h 173736"/>
                    <a:gd name="connsiteX50" fmla="*/ 102394 w 176311"/>
                    <a:gd name="connsiteY50" fmla="*/ 0 h 173736"/>
                    <a:gd name="connsiteX51" fmla="*/ 112871 w 176311"/>
                    <a:gd name="connsiteY51" fmla="*/ 48958 h 173736"/>
                    <a:gd name="connsiteX52" fmla="*/ 110585 w 176311"/>
                    <a:gd name="connsiteY52" fmla="*/ 58769 h 173736"/>
                    <a:gd name="connsiteX53" fmla="*/ 32956 w 176311"/>
                    <a:gd name="connsiteY53" fmla="*/ 155639 h 173736"/>
                    <a:gd name="connsiteX54" fmla="*/ 72580 w 176311"/>
                    <a:gd name="connsiteY54" fmla="*/ 173736 h 173736"/>
                    <a:gd name="connsiteX55" fmla="*/ 66960 w 176311"/>
                    <a:gd name="connsiteY55" fmla="*/ 162687 h 173736"/>
                    <a:gd name="connsiteX56" fmla="*/ 67437 w 176311"/>
                    <a:gd name="connsiteY56" fmla="*/ 109823 h 173736"/>
                    <a:gd name="connsiteX57" fmla="*/ 69723 w 176311"/>
                    <a:gd name="connsiteY57" fmla="*/ 105632 h 173736"/>
                    <a:gd name="connsiteX58" fmla="*/ 78105 w 176311"/>
                    <a:gd name="connsiteY58" fmla="*/ 94488 h 173736"/>
                    <a:gd name="connsiteX59" fmla="*/ 81343 w 176311"/>
                    <a:gd name="connsiteY59" fmla="*/ 91250 h 173736"/>
                    <a:gd name="connsiteX60" fmla="*/ 86963 w 176311"/>
                    <a:gd name="connsiteY60" fmla="*/ 87535 h 173736"/>
                    <a:gd name="connsiteX61" fmla="*/ 32956 w 176311"/>
                    <a:gd name="connsiteY61" fmla="*/ 155639 h 173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311" h="173736">
                      <a:moveTo>
                        <a:pt x="87439" y="86582"/>
                      </a:moveTo>
                      <a:lnTo>
                        <a:pt x="81819" y="79629"/>
                      </a:lnTo>
                      <a:cubicBezTo>
                        <a:pt x="74390" y="72200"/>
                        <a:pt x="65627" y="67532"/>
                        <a:pt x="54864" y="64770"/>
                      </a:cubicBezTo>
                      <a:cubicBezTo>
                        <a:pt x="39528" y="61531"/>
                        <a:pt x="24669" y="63341"/>
                        <a:pt x="10763" y="69437"/>
                      </a:cubicBezTo>
                      <a:cubicBezTo>
                        <a:pt x="8858" y="70390"/>
                        <a:pt x="7525" y="70866"/>
                        <a:pt x="5619" y="71819"/>
                      </a:cubicBezTo>
                      <a:cubicBezTo>
                        <a:pt x="4096" y="72866"/>
                        <a:pt x="2477" y="73724"/>
                        <a:pt x="857" y="74676"/>
                      </a:cubicBezTo>
                      <a:cubicBezTo>
                        <a:pt x="285" y="78772"/>
                        <a:pt x="0" y="82868"/>
                        <a:pt x="0" y="87058"/>
                      </a:cubicBezTo>
                      <a:cubicBezTo>
                        <a:pt x="0" y="97631"/>
                        <a:pt x="1810" y="107823"/>
                        <a:pt x="5239" y="117253"/>
                      </a:cubicBezTo>
                      <a:cubicBezTo>
                        <a:pt x="7715" y="112871"/>
                        <a:pt x="10668" y="108871"/>
                        <a:pt x="13906" y="104775"/>
                      </a:cubicBezTo>
                      <a:cubicBezTo>
                        <a:pt x="19050" y="99251"/>
                        <a:pt x="24098" y="94964"/>
                        <a:pt x="30194" y="90869"/>
                      </a:cubicBezTo>
                      <a:cubicBezTo>
                        <a:pt x="48006" y="79629"/>
                        <a:pt x="69342" y="77819"/>
                        <a:pt x="87439" y="86582"/>
                      </a:cubicBezTo>
                      <a:close/>
                      <a:moveTo>
                        <a:pt x="27527" y="31337"/>
                      </a:moveTo>
                      <a:cubicBezTo>
                        <a:pt x="32099" y="31814"/>
                        <a:pt x="36766" y="32766"/>
                        <a:pt x="41434" y="33623"/>
                      </a:cubicBezTo>
                      <a:cubicBezTo>
                        <a:pt x="45625" y="35052"/>
                        <a:pt x="49816" y="36385"/>
                        <a:pt x="53911" y="38291"/>
                      </a:cubicBezTo>
                      <a:cubicBezTo>
                        <a:pt x="72961" y="47530"/>
                        <a:pt x="87344" y="65627"/>
                        <a:pt x="88202" y="86963"/>
                      </a:cubicBezTo>
                      <a:cubicBezTo>
                        <a:pt x="97536" y="68390"/>
                        <a:pt x="94202" y="47053"/>
                        <a:pt x="82201" y="29432"/>
                      </a:cubicBezTo>
                      <a:cubicBezTo>
                        <a:pt x="80772" y="28003"/>
                        <a:pt x="79820" y="26670"/>
                        <a:pt x="78962" y="25241"/>
                      </a:cubicBezTo>
                      <a:cubicBezTo>
                        <a:pt x="72009" y="16478"/>
                        <a:pt x="63722" y="10287"/>
                        <a:pt x="54578" y="5429"/>
                      </a:cubicBezTo>
                      <a:cubicBezTo>
                        <a:pt x="40957" y="11049"/>
                        <a:pt x="29146" y="19907"/>
                        <a:pt x="19907" y="31147"/>
                      </a:cubicBezTo>
                      <a:cubicBezTo>
                        <a:pt x="22479" y="31147"/>
                        <a:pt x="24955" y="31147"/>
                        <a:pt x="27527" y="31337"/>
                      </a:cubicBezTo>
                      <a:close/>
                      <a:moveTo>
                        <a:pt x="147733" y="143637"/>
                      </a:moveTo>
                      <a:cubicBezTo>
                        <a:pt x="143065" y="143161"/>
                        <a:pt x="138969" y="142303"/>
                        <a:pt x="134302" y="141351"/>
                      </a:cubicBezTo>
                      <a:cubicBezTo>
                        <a:pt x="108775" y="135350"/>
                        <a:pt x="88868" y="113919"/>
                        <a:pt x="86963" y="88011"/>
                      </a:cubicBezTo>
                      <a:cubicBezTo>
                        <a:pt x="86010" y="89821"/>
                        <a:pt x="85534" y="92202"/>
                        <a:pt x="84677" y="94488"/>
                      </a:cubicBezTo>
                      <a:cubicBezTo>
                        <a:pt x="83725" y="98203"/>
                        <a:pt x="82772" y="102394"/>
                        <a:pt x="82391" y="106108"/>
                      </a:cubicBezTo>
                      <a:cubicBezTo>
                        <a:pt x="79914" y="132874"/>
                        <a:pt x="97155" y="156782"/>
                        <a:pt x="120015" y="169259"/>
                      </a:cubicBezTo>
                      <a:cubicBezTo>
                        <a:pt x="133826" y="163925"/>
                        <a:pt x="145923" y="155258"/>
                        <a:pt x="155353" y="144304"/>
                      </a:cubicBezTo>
                      <a:cubicBezTo>
                        <a:pt x="154877" y="144304"/>
                        <a:pt x="154400" y="144304"/>
                        <a:pt x="153924" y="144209"/>
                      </a:cubicBezTo>
                      <a:cubicBezTo>
                        <a:pt x="151924" y="143637"/>
                        <a:pt x="149543" y="143637"/>
                        <a:pt x="147733" y="143637"/>
                      </a:cubicBezTo>
                      <a:close/>
                      <a:moveTo>
                        <a:pt x="170879" y="56293"/>
                      </a:moveTo>
                      <a:cubicBezTo>
                        <a:pt x="165163" y="66580"/>
                        <a:pt x="157543" y="75724"/>
                        <a:pt x="147256" y="82868"/>
                      </a:cubicBezTo>
                      <a:cubicBezTo>
                        <a:pt x="143542" y="85249"/>
                        <a:pt x="139827" y="87058"/>
                        <a:pt x="136112" y="88868"/>
                      </a:cubicBezTo>
                      <a:cubicBezTo>
                        <a:pt x="120777" y="95822"/>
                        <a:pt x="103155" y="95345"/>
                        <a:pt x="87820" y="88392"/>
                      </a:cubicBezTo>
                      <a:cubicBezTo>
                        <a:pt x="92011" y="94012"/>
                        <a:pt x="96678" y="99060"/>
                        <a:pt x="102679" y="102775"/>
                      </a:cubicBezTo>
                      <a:cubicBezTo>
                        <a:pt x="104013" y="103727"/>
                        <a:pt x="105442" y="104203"/>
                        <a:pt x="106870" y="105156"/>
                      </a:cubicBezTo>
                      <a:cubicBezTo>
                        <a:pt x="109633" y="106490"/>
                        <a:pt x="112395" y="107918"/>
                        <a:pt x="115633" y="108871"/>
                      </a:cubicBezTo>
                      <a:cubicBezTo>
                        <a:pt x="119824" y="110300"/>
                        <a:pt x="123539" y="111157"/>
                        <a:pt x="127730" y="111633"/>
                      </a:cubicBezTo>
                      <a:cubicBezTo>
                        <a:pt x="130493" y="111633"/>
                        <a:pt x="132874" y="112109"/>
                        <a:pt x="135636" y="111633"/>
                      </a:cubicBezTo>
                      <a:lnTo>
                        <a:pt x="143065" y="111633"/>
                      </a:lnTo>
                      <a:cubicBezTo>
                        <a:pt x="153733" y="110680"/>
                        <a:pt x="163068" y="106966"/>
                        <a:pt x="172307" y="101918"/>
                      </a:cubicBezTo>
                      <a:cubicBezTo>
                        <a:pt x="173450" y="101346"/>
                        <a:pt x="174403" y="100679"/>
                        <a:pt x="175355" y="99917"/>
                      </a:cubicBezTo>
                      <a:cubicBezTo>
                        <a:pt x="175926" y="95726"/>
                        <a:pt x="176308" y="91345"/>
                        <a:pt x="176308" y="86963"/>
                      </a:cubicBezTo>
                      <a:cubicBezTo>
                        <a:pt x="176403" y="76200"/>
                        <a:pt x="174403" y="65913"/>
                        <a:pt x="170879" y="56293"/>
                      </a:cubicBezTo>
                      <a:close/>
                      <a:moveTo>
                        <a:pt x="110585" y="58769"/>
                      </a:moveTo>
                      <a:cubicBezTo>
                        <a:pt x="106870" y="70771"/>
                        <a:pt x="98964" y="81058"/>
                        <a:pt x="88296" y="88011"/>
                      </a:cubicBezTo>
                      <a:cubicBezTo>
                        <a:pt x="92011" y="87058"/>
                        <a:pt x="96202" y="86677"/>
                        <a:pt x="99917" y="85725"/>
                      </a:cubicBezTo>
                      <a:cubicBezTo>
                        <a:pt x="103632" y="84296"/>
                        <a:pt x="106870" y="82963"/>
                        <a:pt x="110585" y="81058"/>
                      </a:cubicBezTo>
                      <a:cubicBezTo>
                        <a:pt x="113824" y="78772"/>
                        <a:pt x="117538" y="76867"/>
                        <a:pt x="120301" y="74104"/>
                      </a:cubicBezTo>
                      <a:cubicBezTo>
                        <a:pt x="123539" y="70390"/>
                        <a:pt x="126778" y="67151"/>
                        <a:pt x="130016" y="62960"/>
                      </a:cubicBezTo>
                      <a:cubicBezTo>
                        <a:pt x="139541" y="48673"/>
                        <a:pt x="142589" y="33147"/>
                        <a:pt x="142113" y="17335"/>
                      </a:cubicBezTo>
                      <a:cubicBezTo>
                        <a:pt x="130778" y="8573"/>
                        <a:pt x="117157" y="2381"/>
                        <a:pt x="102394" y="0"/>
                      </a:cubicBezTo>
                      <a:cubicBezTo>
                        <a:pt x="111252" y="14669"/>
                        <a:pt x="115348" y="31623"/>
                        <a:pt x="112871" y="48958"/>
                      </a:cubicBezTo>
                      <a:cubicBezTo>
                        <a:pt x="112490" y="52292"/>
                        <a:pt x="111537" y="55531"/>
                        <a:pt x="110585" y="58769"/>
                      </a:cubicBezTo>
                      <a:close/>
                      <a:moveTo>
                        <a:pt x="32956" y="155639"/>
                      </a:moveTo>
                      <a:cubicBezTo>
                        <a:pt x="44196" y="164783"/>
                        <a:pt x="57721" y="171069"/>
                        <a:pt x="72580" y="173736"/>
                      </a:cubicBezTo>
                      <a:cubicBezTo>
                        <a:pt x="70771" y="169926"/>
                        <a:pt x="68580" y="166688"/>
                        <a:pt x="66960" y="162687"/>
                      </a:cubicBezTo>
                      <a:cubicBezTo>
                        <a:pt x="60484" y="145542"/>
                        <a:pt x="60007" y="126492"/>
                        <a:pt x="67437" y="109823"/>
                      </a:cubicBezTo>
                      <a:cubicBezTo>
                        <a:pt x="68389" y="108395"/>
                        <a:pt x="69246" y="107061"/>
                        <a:pt x="69723" y="105632"/>
                      </a:cubicBezTo>
                      <a:cubicBezTo>
                        <a:pt x="72009" y="101441"/>
                        <a:pt x="74866" y="98203"/>
                        <a:pt x="78105" y="94488"/>
                      </a:cubicBezTo>
                      <a:cubicBezTo>
                        <a:pt x="79438" y="93536"/>
                        <a:pt x="80391" y="92583"/>
                        <a:pt x="81343" y="91250"/>
                      </a:cubicBezTo>
                      <a:cubicBezTo>
                        <a:pt x="83248" y="89821"/>
                        <a:pt x="84677" y="88487"/>
                        <a:pt x="86963" y="87535"/>
                      </a:cubicBezTo>
                      <a:cubicBezTo>
                        <a:pt x="53530" y="89630"/>
                        <a:pt x="32099" y="123730"/>
                        <a:pt x="32956" y="1556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50" name="Graphic 1">
                <a:extLst>
                  <a:ext uri="{FF2B5EF4-FFF2-40B4-BE49-F238E27FC236}">
                    <a16:creationId xmlns:a16="http://schemas.microsoft.com/office/drawing/2014/main" id="{CAD2E592-C7D6-4A4E-8369-AFC9CE3ECBAA}"/>
                  </a:ext>
                </a:extLst>
              </p:cNvPr>
              <p:cNvGrpSpPr/>
              <p:nvPr/>
            </p:nvGrpSpPr>
            <p:grpSpPr>
              <a:xfrm>
                <a:off x="5802153" y="5326038"/>
                <a:ext cx="1161287" cy="722661"/>
                <a:chOff x="5802153" y="5326038"/>
                <a:chExt cx="1161287" cy="722661"/>
              </a:xfrm>
              <a:solidFill>
                <a:schemeClr val="accent1"/>
              </a:solidFill>
            </p:grpSpPr>
            <p:sp>
              <p:nvSpPr>
                <p:cNvPr id="16188" name="Freeform: Shape 16187">
                  <a:extLst>
                    <a:ext uri="{FF2B5EF4-FFF2-40B4-BE49-F238E27FC236}">
                      <a16:creationId xmlns:a16="http://schemas.microsoft.com/office/drawing/2014/main" id="{4D4D1C64-9684-47D9-BCF5-A9860AF97B9B}"/>
                    </a:ext>
                  </a:extLst>
                </p:cNvPr>
                <p:cNvSpPr/>
                <p:nvPr/>
              </p:nvSpPr>
              <p:spPr>
                <a:xfrm>
                  <a:off x="5802153" y="5849055"/>
                  <a:ext cx="218884" cy="27717"/>
                </a:xfrm>
                <a:custGeom>
                  <a:avLst/>
                  <a:gdLst>
                    <a:gd name="connsiteX0" fmla="*/ 0 w 218884"/>
                    <a:gd name="connsiteY0" fmla="*/ 27718 h 27717"/>
                    <a:gd name="connsiteX1" fmla="*/ 0 w 218884"/>
                    <a:gd name="connsiteY1" fmla="*/ 0 h 27717"/>
                    <a:gd name="connsiteX2" fmla="*/ 218884 w 218884"/>
                    <a:gd name="connsiteY2" fmla="*/ 0 h 27717"/>
                    <a:gd name="connsiteX3" fmla="*/ 218884 w 218884"/>
                    <a:gd name="connsiteY3" fmla="*/ 27718 h 27717"/>
                    <a:gd name="connsiteX4" fmla="*/ 0 w 218884"/>
                    <a:gd name="connsiteY4" fmla="*/ 27718 h 27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884" h="27717">
                      <a:moveTo>
                        <a:pt x="0" y="27718"/>
                      </a:moveTo>
                      <a:lnTo>
                        <a:pt x="0" y="0"/>
                      </a:lnTo>
                      <a:lnTo>
                        <a:pt x="218884" y="0"/>
                      </a:lnTo>
                      <a:lnTo>
                        <a:pt x="218884" y="27718"/>
                      </a:lnTo>
                      <a:lnTo>
                        <a:pt x="0" y="27718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89" name="Freeform: Shape 16188">
                  <a:extLst>
                    <a:ext uri="{FF2B5EF4-FFF2-40B4-BE49-F238E27FC236}">
                      <a16:creationId xmlns:a16="http://schemas.microsoft.com/office/drawing/2014/main" id="{49DCB570-287F-44CB-9098-98999881DD8F}"/>
                    </a:ext>
                  </a:extLst>
                </p:cNvPr>
                <p:cNvSpPr/>
                <p:nvPr/>
              </p:nvSpPr>
              <p:spPr>
                <a:xfrm>
                  <a:off x="5953695" y="5326038"/>
                  <a:ext cx="977264" cy="611790"/>
                </a:xfrm>
                <a:custGeom>
                  <a:avLst/>
                  <a:gdLst>
                    <a:gd name="connsiteX0" fmla="*/ 701040 w 977264"/>
                    <a:gd name="connsiteY0" fmla="*/ 0 h 611790"/>
                    <a:gd name="connsiteX1" fmla="*/ 545973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040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040" y="0"/>
                      </a:moveTo>
                      <a:cubicBezTo>
                        <a:pt x="643318" y="118967"/>
                        <a:pt x="545973" y="103251"/>
                        <a:pt x="545973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040" y="0"/>
                      </a:lnTo>
                      <a:close/>
                    </a:path>
                  </a:pathLst>
                </a:custGeom>
                <a:solidFill>
                  <a:srgbClr val="C52E2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90" name="Freeform: Shape 16189">
                  <a:extLst>
                    <a:ext uri="{FF2B5EF4-FFF2-40B4-BE49-F238E27FC236}">
                      <a16:creationId xmlns:a16="http://schemas.microsoft.com/office/drawing/2014/main" id="{AAE2C8DA-38C5-47A8-92F9-7C0F1E3A04FC}"/>
                    </a:ext>
                  </a:extLst>
                </p:cNvPr>
                <p:cNvSpPr/>
                <p:nvPr/>
              </p:nvSpPr>
              <p:spPr>
                <a:xfrm>
                  <a:off x="5953695" y="5326038"/>
                  <a:ext cx="977264" cy="611790"/>
                </a:xfrm>
                <a:custGeom>
                  <a:avLst/>
                  <a:gdLst>
                    <a:gd name="connsiteX0" fmla="*/ 701040 w 977264"/>
                    <a:gd name="connsiteY0" fmla="*/ 0 h 611790"/>
                    <a:gd name="connsiteX1" fmla="*/ 545973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040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040" y="0"/>
                      </a:moveTo>
                      <a:cubicBezTo>
                        <a:pt x="643318" y="118967"/>
                        <a:pt x="545973" y="103251"/>
                        <a:pt x="545973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040" y="0"/>
                      </a:lnTo>
                      <a:close/>
                    </a:path>
                  </a:pathLst>
                </a:custGeom>
                <a:solidFill>
                  <a:srgbClr val="C72A22">
                    <a:alpha val="17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91" name="Freeform: Shape 16190">
                  <a:extLst>
                    <a:ext uri="{FF2B5EF4-FFF2-40B4-BE49-F238E27FC236}">
                      <a16:creationId xmlns:a16="http://schemas.microsoft.com/office/drawing/2014/main" id="{53EDD97A-CF74-4E63-B3D3-DB441A492BFB}"/>
                    </a:ext>
                  </a:extLst>
                </p:cNvPr>
                <p:cNvSpPr/>
                <p:nvPr/>
              </p:nvSpPr>
              <p:spPr>
                <a:xfrm>
                  <a:off x="5924454" y="5850103"/>
                  <a:ext cx="1038987" cy="51530"/>
                </a:xfrm>
                <a:custGeom>
                  <a:avLst/>
                  <a:gdLst>
                    <a:gd name="connsiteX0" fmla="*/ 0 w 1038987"/>
                    <a:gd name="connsiteY0" fmla="*/ 0 h 51530"/>
                    <a:gd name="connsiteX1" fmla="*/ 1038987 w 1038987"/>
                    <a:gd name="connsiteY1" fmla="*/ 0 h 51530"/>
                    <a:gd name="connsiteX2" fmla="*/ 1038987 w 1038987"/>
                    <a:gd name="connsiteY2" fmla="*/ 51530 h 51530"/>
                    <a:gd name="connsiteX3" fmla="*/ 0 w 1038987"/>
                    <a:gd name="connsiteY3" fmla="*/ 51530 h 51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987" h="51530">
                      <a:moveTo>
                        <a:pt x="0" y="0"/>
                      </a:moveTo>
                      <a:lnTo>
                        <a:pt x="1038987" y="0"/>
                      </a:lnTo>
                      <a:lnTo>
                        <a:pt x="1038987" y="51530"/>
                      </a:lnTo>
                      <a:lnTo>
                        <a:pt x="0" y="51530"/>
                      </a:ln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92" name="Freeform: Shape 16191">
                  <a:extLst>
                    <a:ext uri="{FF2B5EF4-FFF2-40B4-BE49-F238E27FC236}">
                      <a16:creationId xmlns:a16="http://schemas.microsoft.com/office/drawing/2014/main" id="{BBA3841B-7F8B-49AD-AA45-DD0A5BC558EF}"/>
                    </a:ext>
                  </a:extLst>
                </p:cNvPr>
                <p:cNvSpPr/>
                <p:nvPr/>
              </p:nvSpPr>
              <p:spPr>
                <a:xfrm>
                  <a:off x="6027800" y="5504727"/>
                  <a:ext cx="828484" cy="290988"/>
                </a:xfrm>
                <a:custGeom>
                  <a:avLst/>
                  <a:gdLst>
                    <a:gd name="connsiteX0" fmla="*/ 22003 w 828484"/>
                    <a:gd name="connsiteY0" fmla="*/ 290894 h 290988"/>
                    <a:gd name="connsiteX1" fmla="*/ 22097 w 828484"/>
                    <a:gd name="connsiteY1" fmla="*/ 288703 h 290988"/>
                    <a:gd name="connsiteX2" fmla="*/ 22097 w 828484"/>
                    <a:gd name="connsiteY2" fmla="*/ 288227 h 290988"/>
                    <a:gd name="connsiteX3" fmla="*/ 22097 w 828484"/>
                    <a:gd name="connsiteY3" fmla="*/ 288227 h 290988"/>
                    <a:gd name="connsiteX4" fmla="*/ 2095 w 828484"/>
                    <a:gd name="connsiteY4" fmla="*/ 267557 h 290988"/>
                    <a:gd name="connsiteX5" fmla="*/ 2095 w 828484"/>
                    <a:gd name="connsiteY5" fmla="*/ 267557 h 290988"/>
                    <a:gd name="connsiteX6" fmla="*/ 0 w 828484"/>
                    <a:gd name="connsiteY6" fmla="*/ 267462 h 290988"/>
                    <a:gd name="connsiteX7" fmla="*/ 0 w 828484"/>
                    <a:gd name="connsiteY7" fmla="*/ 21431 h 290988"/>
                    <a:gd name="connsiteX8" fmla="*/ 2095 w 828484"/>
                    <a:gd name="connsiteY8" fmla="*/ 21336 h 290988"/>
                    <a:gd name="connsiteX9" fmla="*/ 22003 w 828484"/>
                    <a:gd name="connsiteY9" fmla="*/ 2000 h 290988"/>
                    <a:gd name="connsiteX10" fmla="*/ 22003 w 828484"/>
                    <a:gd name="connsiteY10" fmla="*/ 2000 h 290988"/>
                    <a:gd name="connsiteX11" fmla="*/ 22097 w 828484"/>
                    <a:gd name="connsiteY11" fmla="*/ 0 h 290988"/>
                    <a:gd name="connsiteX12" fmla="*/ 804767 w 828484"/>
                    <a:gd name="connsiteY12" fmla="*/ 0 h 290988"/>
                    <a:gd name="connsiteX13" fmla="*/ 804863 w 828484"/>
                    <a:gd name="connsiteY13" fmla="*/ 2000 h 290988"/>
                    <a:gd name="connsiteX14" fmla="*/ 825532 w 828484"/>
                    <a:gd name="connsiteY14" fmla="*/ 21336 h 290988"/>
                    <a:gd name="connsiteX15" fmla="*/ 825532 w 828484"/>
                    <a:gd name="connsiteY15" fmla="*/ 21336 h 290988"/>
                    <a:gd name="connsiteX16" fmla="*/ 825532 w 828484"/>
                    <a:gd name="connsiteY16" fmla="*/ 23432 h 290988"/>
                    <a:gd name="connsiteX17" fmla="*/ 825532 w 828484"/>
                    <a:gd name="connsiteY17" fmla="*/ 21336 h 290988"/>
                    <a:gd name="connsiteX18" fmla="*/ 826198 w 828484"/>
                    <a:gd name="connsiteY18" fmla="*/ 21336 h 290988"/>
                    <a:gd name="connsiteX19" fmla="*/ 826198 w 828484"/>
                    <a:gd name="connsiteY19" fmla="*/ 21336 h 290988"/>
                    <a:gd name="connsiteX20" fmla="*/ 828484 w 828484"/>
                    <a:gd name="connsiteY20" fmla="*/ 21241 h 290988"/>
                    <a:gd name="connsiteX21" fmla="*/ 828484 w 828484"/>
                    <a:gd name="connsiteY21" fmla="*/ 267653 h 290988"/>
                    <a:gd name="connsiteX22" fmla="*/ 826198 w 828484"/>
                    <a:gd name="connsiteY22" fmla="*/ 267557 h 290988"/>
                    <a:gd name="connsiteX23" fmla="*/ 825532 w 828484"/>
                    <a:gd name="connsiteY23" fmla="*/ 267557 h 290988"/>
                    <a:gd name="connsiteX24" fmla="*/ 825532 w 828484"/>
                    <a:gd name="connsiteY24" fmla="*/ 267557 h 290988"/>
                    <a:gd name="connsiteX25" fmla="*/ 804767 w 828484"/>
                    <a:gd name="connsiteY25" fmla="*/ 288322 h 290988"/>
                    <a:gd name="connsiteX26" fmla="*/ 804767 w 828484"/>
                    <a:gd name="connsiteY26" fmla="*/ 288322 h 290988"/>
                    <a:gd name="connsiteX27" fmla="*/ 804767 w 828484"/>
                    <a:gd name="connsiteY27" fmla="*/ 288798 h 290988"/>
                    <a:gd name="connsiteX28" fmla="*/ 804767 w 828484"/>
                    <a:gd name="connsiteY28" fmla="*/ 288798 h 290988"/>
                    <a:gd name="connsiteX29" fmla="*/ 804863 w 828484"/>
                    <a:gd name="connsiteY29" fmla="*/ 290989 h 290988"/>
                    <a:gd name="connsiteX30" fmla="*/ 22003 w 828484"/>
                    <a:gd name="connsiteY30" fmla="*/ 290989 h 290988"/>
                    <a:gd name="connsiteX31" fmla="*/ 22003 w 828484"/>
                    <a:gd name="connsiteY31" fmla="*/ 290894 h 290988"/>
                    <a:gd name="connsiteX32" fmla="*/ 800672 w 828484"/>
                    <a:gd name="connsiteY32" fmla="*/ 286607 h 290988"/>
                    <a:gd name="connsiteX33" fmla="*/ 824389 w 828484"/>
                    <a:gd name="connsiteY33" fmla="*/ 263271 h 290988"/>
                    <a:gd name="connsiteX34" fmla="*/ 824389 w 828484"/>
                    <a:gd name="connsiteY34" fmla="*/ 263271 h 290988"/>
                    <a:gd name="connsiteX35" fmla="*/ 824389 w 828484"/>
                    <a:gd name="connsiteY35" fmla="*/ 25622 h 290988"/>
                    <a:gd name="connsiteX36" fmla="*/ 800957 w 828484"/>
                    <a:gd name="connsiteY36" fmla="*/ 4286 h 290988"/>
                    <a:gd name="connsiteX37" fmla="*/ 800957 w 828484"/>
                    <a:gd name="connsiteY37" fmla="*/ 4286 h 290988"/>
                    <a:gd name="connsiteX38" fmla="*/ 26098 w 828484"/>
                    <a:gd name="connsiteY38" fmla="*/ 4286 h 290988"/>
                    <a:gd name="connsiteX39" fmla="*/ 4381 w 828484"/>
                    <a:gd name="connsiteY39" fmla="*/ 25432 h 290988"/>
                    <a:gd name="connsiteX40" fmla="*/ 4381 w 828484"/>
                    <a:gd name="connsiteY40" fmla="*/ 25432 h 290988"/>
                    <a:gd name="connsiteX41" fmla="*/ 4381 w 828484"/>
                    <a:gd name="connsiteY41" fmla="*/ 263366 h 290988"/>
                    <a:gd name="connsiteX42" fmla="*/ 26384 w 828484"/>
                    <a:gd name="connsiteY42" fmla="*/ 286607 h 290988"/>
                    <a:gd name="connsiteX43" fmla="*/ 26384 w 828484"/>
                    <a:gd name="connsiteY43" fmla="*/ 286607 h 290988"/>
                    <a:gd name="connsiteX44" fmla="*/ 800672 w 828484"/>
                    <a:gd name="connsiteY44" fmla="*/ 286607 h 290988"/>
                    <a:gd name="connsiteX45" fmla="*/ 800672 w 828484"/>
                    <a:gd name="connsiteY45" fmla="*/ 286607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484" h="290988">
                      <a:moveTo>
                        <a:pt x="22003" y="290894"/>
                      </a:moveTo>
                      <a:lnTo>
                        <a:pt x="22097" y="288703"/>
                      </a:lnTo>
                      <a:cubicBezTo>
                        <a:pt x="22097" y="288322"/>
                        <a:pt x="22097" y="288227"/>
                        <a:pt x="22097" y="288227"/>
                      </a:cubicBezTo>
                      <a:lnTo>
                        <a:pt x="22097" y="288227"/>
                      </a:lnTo>
                      <a:cubicBezTo>
                        <a:pt x="22097" y="277082"/>
                        <a:pt x="13239" y="267938"/>
                        <a:pt x="2095" y="267557"/>
                      </a:cubicBezTo>
                      <a:lnTo>
                        <a:pt x="2095" y="267557"/>
                      </a:lnTo>
                      <a:lnTo>
                        <a:pt x="0" y="267462"/>
                      </a:lnTo>
                      <a:lnTo>
                        <a:pt x="0" y="21431"/>
                      </a:lnTo>
                      <a:lnTo>
                        <a:pt x="2095" y="21336"/>
                      </a:lnTo>
                      <a:cubicBezTo>
                        <a:pt x="12668" y="20955"/>
                        <a:pt x="21241" y="12573"/>
                        <a:pt x="22003" y="2000"/>
                      </a:cubicBezTo>
                      <a:lnTo>
                        <a:pt x="22003" y="2000"/>
                      </a:lnTo>
                      <a:lnTo>
                        <a:pt x="22097" y="0"/>
                      </a:lnTo>
                      <a:lnTo>
                        <a:pt x="804767" y="0"/>
                      </a:lnTo>
                      <a:lnTo>
                        <a:pt x="804863" y="2000"/>
                      </a:lnTo>
                      <a:cubicBezTo>
                        <a:pt x="805624" y="12764"/>
                        <a:pt x="814578" y="21336"/>
                        <a:pt x="825532" y="21336"/>
                      </a:cubicBezTo>
                      <a:lnTo>
                        <a:pt x="825532" y="21336"/>
                      </a:lnTo>
                      <a:lnTo>
                        <a:pt x="825532" y="23432"/>
                      </a:lnTo>
                      <a:lnTo>
                        <a:pt x="825532" y="21336"/>
                      </a:lnTo>
                      <a:cubicBezTo>
                        <a:pt x="825627" y="21336"/>
                        <a:pt x="825912" y="21336"/>
                        <a:pt x="826198" y="21336"/>
                      </a:cubicBezTo>
                      <a:lnTo>
                        <a:pt x="826198" y="21336"/>
                      </a:lnTo>
                      <a:lnTo>
                        <a:pt x="828484" y="21241"/>
                      </a:lnTo>
                      <a:lnTo>
                        <a:pt x="828484" y="267653"/>
                      </a:lnTo>
                      <a:lnTo>
                        <a:pt x="826198" y="267557"/>
                      </a:lnTo>
                      <a:cubicBezTo>
                        <a:pt x="825817" y="267557"/>
                        <a:pt x="825627" y="267557"/>
                        <a:pt x="825532" y="267557"/>
                      </a:cubicBezTo>
                      <a:lnTo>
                        <a:pt x="825532" y="267557"/>
                      </a:lnTo>
                      <a:cubicBezTo>
                        <a:pt x="814102" y="267557"/>
                        <a:pt x="804767" y="276892"/>
                        <a:pt x="804767" y="288322"/>
                      </a:cubicBezTo>
                      <a:lnTo>
                        <a:pt x="804767" y="288322"/>
                      </a:lnTo>
                      <a:cubicBezTo>
                        <a:pt x="804767" y="288322"/>
                        <a:pt x="804767" y="288417"/>
                        <a:pt x="804767" y="288798"/>
                      </a:cubicBezTo>
                      <a:lnTo>
                        <a:pt x="804767" y="288798"/>
                      </a:lnTo>
                      <a:lnTo>
                        <a:pt x="804863" y="290989"/>
                      </a:lnTo>
                      <a:lnTo>
                        <a:pt x="22003" y="290989"/>
                      </a:lnTo>
                      <a:lnTo>
                        <a:pt x="22003" y="290894"/>
                      </a:lnTo>
                      <a:close/>
                      <a:moveTo>
                        <a:pt x="800672" y="286607"/>
                      </a:moveTo>
                      <a:cubicBezTo>
                        <a:pt x="801528" y="273939"/>
                        <a:pt x="811720" y="263938"/>
                        <a:pt x="824389" y="263271"/>
                      </a:cubicBezTo>
                      <a:lnTo>
                        <a:pt x="824389" y="263271"/>
                      </a:lnTo>
                      <a:lnTo>
                        <a:pt x="824389" y="25622"/>
                      </a:lnTo>
                      <a:cubicBezTo>
                        <a:pt x="812387" y="24956"/>
                        <a:pt x="802671" y="16002"/>
                        <a:pt x="800957" y="4286"/>
                      </a:cubicBezTo>
                      <a:lnTo>
                        <a:pt x="800957" y="4286"/>
                      </a:lnTo>
                      <a:lnTo>
                        <a:pt x="26098" y="4286"/>
                      </a:lnTo>
                      <a:cubicBezTo>
                        <a:pt x="24479" y="15335"/>
                        <a:pt x="15525" y="24098"/>
                        <a:pt x="4381" y="25432"/>
                      </a:cubicBezTo>
                      <a:lnTo>
                        <a:pt x="4381" y="25432"/>
                      </a:lnTo>
                      <a:lnTo>
                        <a:pt x="4381" y="263366"/>
                      </a:lnTo>
                      <a:cubicBezTo>
                        <a:pt x="16287" y="264795"/>
                        <a:pt x="25622" y="274511"/>
                        <a:pt x="26384" y="286607"/>
                      </a:cubicBezTo>
                      <a:lnTo>
                        <a:pt x="26384" y="286607"/>
                      </a:lnTo>
                      <a:lnTo>
                        <a:pt x="800672" y="286607"/>
                      </a:lnTo>
                      <a:lnTo>
                        <a:pt x="800672" y="286607"/>
                      </a:lnTo>
                      <a:close/>
                    </a:path>
                  </a:pathLst>
                </a:custGeom>
                <a:solidFill>
                  <a:srgbClr val="CACAC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93" name="Freeform: Shape 16192">
                  <a:extLst>
                    <a:ext uri="{FF2B5EF4-FFF2-40B4-BE49-F238E27FC236}">
                      <a16:creationId xmlns:a16="http://schemas.microsoft.com/office/drawing/2014/main" id="{4D582C1F-7F77-45B4-92D8-EED8999278BA}"/>
                    </a:ext>
                  </a:extLst>
                </p:cNvPr>
                <p:cNvSpPr/>
                <p:nvPr/>
              </p:nvSpPr>
              <p:spPr>
                <a:xfrm>
                  <a:off x="6021894" y="5498917"/>
                  <a:ext cx="828484" cy="290988"/>
                </a:xfrm>
                <a:custGeom>
                  <a:avLst/>
                  <a:gdLst>
                    <a:gd name="connsiteX0" fmla="*/ 22003 w 828484"/>
                    <a:gd name="connsiteY0" fmla="*/ 290798 h 290988"/>
                    <a:gd name="connsiteX1" fmla="*/ 22098 w 828484"/>
                    <a:gd name="connsiteY1" fmla="*/ 288607 h 290988"/>
                    <a:gd name="connsiteX2" fmla="*/ 22098 w 828484"/>
                    <a:gd name="connsiteY2" fmla="*/ 288131 h 290988"/>
                    <a:gd name="connsiteX3" fmla="*/ 22098 w 828484"/>
                    <a:gd name="connsiteY3" fmla="*/ 288131 h 290988"/>
                    <a:gd name="connsiteX4" fmla="*/ 2096 w 828484"/>
                    <a:gd name="connsiteY4" fmla="*/ 267462 h 290988"/>
                    <a:gd name="connsiteX5" fmla="*/ 2096 w 828484"/>
                    <a:gd name="connsiteY5" fmla="*/ 267462 h 290988"/>
                    <a:gd name="connsiteX6" fmla="*/ 0 w 828484"/>
                    <a:gd name="connsiteY6" fmla="*/ 267367 h 290988"/>
                    <a:gd name="connsiteX7" fmla="*/ 0 w 828484"/>
                    <a:gd name="connsiteY7" fmla="*/ 21336 h 290988"/>
                    <a:gd name="connsiteX8" fmla="*/ 2096 w 828484"/>
                    <a:gd name="connsiteY8" fmla="*/ 21241 h 290988"/>
                    <a:gd name="connsiteX9" fmla="*/ 22003 w 828484"/>
                    <a:gd name="connsiteY9" fmla="*/ 2000 h 290988"/>
                    <a:gd name="connsiteX10" fmla="*/ 22003 w 828484"/>
                    <a:gd name="connsiteY10" fmla="*/ 2000 h 290988"/>
                    <a:gd name="connsiteX11" fmla="*/ 22098 w 828484"/>
                    <a:gd name="connsiteY11" fmla="*/ 0 h 290988"/>
                    <a:gd name="connsiteX12" fmla="*/ 804768 w 828484"/>
                    <a:gd name="connsiteY12" fmla="*/ 0 h 290988"/>
                    <a:gd name="connsiteX13" fmla="*/ 804863 w 828484"/>
                    <a:gd name="connsiteY13" fmla="*/ 2000 h 290988"/>
                    <a:gd name="connsiteX14" fmla="*/ 825532 w 828484"/>
                    <a:gd name="connsiteY14" fmla="*/ 21336 h 290988"/>
                    <a:gd name="connsiteX15" fmla="*/ 825532 w 828484"/>
                    <a:gd name="connsiteY15" fmla="*/ 21336 h 290988"/>
                    <a:gd name="connsiteX16" fmla="*/ 825532 w 828484"/>
                    <a:gd name="connsiteY16" fmla="*/ 23431 h 290988"/>
                    <a:gd name="connsiteX17" fmla="*/ 825532 w 828484"/>
                    <a:gd name="connsiteY17" fmla="*/ 21336 h 290988"/>
                    <a:gd name="connsiteX18" fmla="*/ 826294 w 828484"/>
                    <a:gd name="connsiteY18" fmla="*/ 21336 h 290988"/>
                    <a:gd name="connsiteX19" fmla="*/ 826294 w 828484"/>
                    <a:gd name="connsiteY19" fmla="*/ 21336 h 290988"/>
                    <a:gd name="connsiteX20" fmla="*/ 828485 w 828484"/>
                    <a:gd name="connsiteY20" fmla="*/ 21241 h 290988"/>
                    <a:gd name="connsiteX21" fmla="*/ 828485 w 828484"/>
                    <a:gd name="connsiteY21" fmla="*/ 267653 h 290988"/>
                    <a:gd name="connsiteX22" fmla="*/ 826294 w 828484"/>
                    <a:gd name="connsiteY22" fmla="*/ 267557 h 290988"/>
                    <a:gd name="connsiteX23" fmla="*/ 825532 w 828484"/>
                    <a:gd name="connsiteY23" fmla="*/ 267557 h 290988"/>
                    <a:gd name="connsiteX24" fmla="*/ 825532 w 828484"/>
                    <a:gd name="connsiteY24" fmla="*/ 267557 h 290988"/>
                    <a:gd name="connsiteX25" fmla="*/ 804768 w 828484"/>
                    <a:gd name="connsiteY25" fmla="*/ 288322 h 290988"/>
                    <a:gd name="connsiteX26" fmla="*/ 804768 w 828484"/>
                    <a:gd name="connsiteY26" fmla="*/ 288322 h 290988"/>
                    <a:gd name="connsiteX27" fmla="*/ 804768 w 828484"/>
                    <a:gd name="connsiteY27" fmla="*/ 288798 h 290988"/>
                    <a:gd name="connsiteX28" fmla="*/ 804768 w 828484"/>
                    <a:gd name="connsiteY28" fmla="*/ 288798 h 290988"/>
                    <a:gd name="connsiteX29" fmla="*/ 804768 w 828484"/>
                    <a:gd name="connsiteY29" fmla="*/ 290989 h 290988"/>
                    <a:gd name="connsiteX30" fmla="*/ 22003 w 828484"/>
                    <a:gd name="connsiteY30" fmla="*/ 290989 h 290988"/>
                    <a:gd name="connsiteX31" fmla="*/ 22003 w 828484"/>
                    <a:gd name="connsiteY31" fmla="*/ 290798 h 290988"/>
                    <a:gd name="connsiteX32" fmla="*/ 800577 w 828484"/>
                    <a:gd name="connsiteY32" fmla="*/ 286512 h 290988"/>
                    <a:gd name="connsiteX33" fmla="*/ 824294 w 828484"/>
                    <a:gd name="connsiteY33" fmla="*/ 263176 h 290988"/>
                    <a:gd name="connsiteX34" fmla="*/ 824294 w 828484"/>
                    <a:gd name="connsiteY34" fmla="*/ 263176 h 290988"/>
                    <a:gd name="connsiteX35" fmla="*/ 824294 w 828484"/>
                    <a:gd name="connsiteY35" fmla="*/ 25527 h 290988"/>
                    <a:gd name="connsiteX36" fmla="*/ 800862 w 828484"/>
                    <a:gd name="connsiteY36" fmla="*/ 4191 h 290988"/>
                    <a:gd name="connsiteX37" fmla="*/ 800862 w 828484"/>
                    <a:gd name="connsiteY37" fmla="*/ 4191 h 290988"/>
                    <a:gd name="connsiteX38" fmla="*/ 26004 w 828484"/>
                    <a:gd name="connsiteY38" fmla="*/ 4191 h 290988"/>
                    <a:gd name="connsiteX39" fmla="*/ 4286 w 828484"/>
                    <a:gd name="connsiteY39" fmla="*/ 25336 h 290988"/>
                    <a:gd name="connsiteX40" fmla="*/ 4286 w 828484"/>
                    <a:gd name="connsiteY40" fmla="*/ 25336 h 290988"/>
                    <a:gd name="connsiteX41" fmla="*/ 4286 w 828484"/>
                    <a:gd name="connsiteY41" fmla="*/ 263271 h 290988"/>
                    <a:gd name="connsiteX42" fmla="*/ 26289 w 828484"/>
                    <a:gd name="connsiteY42" fmla="*/ 286512 h 290988"/>
                    <a:gd name="connsiteX43" fmla="*/ 26289 w 828484"/>
                    <a:gd name="connsiteY43" fmla="*/ 286512 h 290988"/>
                    <a:gd name="connsiteX44" fmla="*/ 800577 w 828484"/>
                    <a:gd name="connsiteY44" fmla="*/ 286512 h 290988"/>
                    <a:gd name="connsiteX45" fmla="*/ 800577 w 828484"/>
                    <a:gd name="connsiteY45" fmla="*/ 286512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484" h="290988">
                      <a:moveTo>
                        <a:pt x="22003" y="290798"/>
                      </a:moveTo>
                      <a:lnTo>
                        <a:pt x="22098" y="288607"/>
                      </a:lnTo>
                      <a:cubicBezTo>
                        <a:pt x="22098" y="288322"/>
                        <a:pt x="22098" y="288131"/>
                        <a:pt x="22098" y="288131"/>
                      </a:cubicBezTo>
                      <a:lnTo>
                        <a:pt x="22098" y="288131"/>
                      </a:lnTo>
                      <a:cubicBezTo>
                        <a:pt x="22098" y="276892"/>
                        <a:pt x="13240" y="267843"/>
                        <a:pt x="2096" y="267462"/>
                      </a:cubicBezTo>
                      <a:lnTo>
                        <a:pt x="2096" y="267462"/>
                      </a:lnTo>
                      <a:lnTo>
                        <a:pt x="0" y="267367"/>
                      </a:lnTo>
                      <a:lnTo>
                        <a:pt x="0" y="21336"/>
                      </a:lnTo>
                      <a:lnTo>
                        <a:pt x="2096" y="21241"/>
                      </a:lnTo>
                      <a:cubicBezTo>
                        <a:pt x="12668" y="20860"/>
                        <a:pt x="21241" y="12478"/>
                        <a:pt x="22003" y="2000"/>
                      </a:cubicBezTo>
                      <a:lnTo>
                        <a:pt x="22003" y="2000"/>
                      </a:lnTo>
                      <a:lnTo>
                        <a:pt x="22098" y="0"/>
                      </a:lnTo>
                      <a:lnTo>
                        <a:pt x="804768" y="0"/>
                      </a:lnTo>
                      <a:lnTo>
                        <a:pt x="804863" y="2000"/>
                      </a:lnTo>
                      <a:cubicBezTo>
                        <a:pt x="805625" y="12763"/>
                        <a:pt x="814578" y="21336"/>
                        <a:pt x="825532" y="21336"/>
                      </a:cubicBezTo>
                      <a:lnTo>
                        <a:pt x="825532" y="21336"/>
                      </a:lnTo>
                      <a:lnTo>
                        <a:pt x="825532" y="23431"/>
                      </a:lnTo>
                      <a:lnTo>
                        <a:pt x="825532" y="21336"/>
                      </a:lnTo>
                      <a:cubicBezTo>
                        <a:pt x="825628" y="21336"/>
                        <a:pt x="825913" y="21336"/>
                        <a:pt x="826294" y="21336"/>
                      </a:cubicBezTo>
                      <a:lnTo>
                        <a:pt x="826294" y="21336"/>
                      </a:lnTo>
                      <a:lnTo>
                        <a:pt x="828485" y="21241"/>
                      </a:lnTo>
                      <a:lnTo>
                        <a:pt x="828485" y="267653"/>
                      </a:lnTo>
                      <a:lnTo>
                        <a:pt x="826294" y="267557"/>
                      </a:lnTo>
                      <a:cubicBezTo>
                        <a:pt x="825913" y="267557"/>
                        <a:pt x="825722" y="267462"/>
                        <a:pt x="825532" y="267557"/>
                      </a:cubicBezTo>
                      <a:lnTo>
                        <a:pt x="825532" y="267557"/>
                      </a:lnTo>
                      <a:cubicBezTo>
                        <a:pt x="814102" y="267557"/>
                        <a:pt x="804768" y="276892"/>
                        <a:pt x="804768" y="288322"/>
                      </a:cubicBezTo>
                      <a:lnTo>
                        <a:pt x="804768" y="288322"/>
                      </a:lnTo>
                      <a:cubicBezTo>
                        <a:pt x="804768" y="288322"/>
                        <a:pt x="804768" y="288417"/>
                        <a:pt x="804768" y="288798"/>
                      </a:cubicBezTo>
                      <a:lnTo>
                        <a:pt x="804768" y="288798"/>
                      </a:lnTo>
                      <a:lnTo>
                        <a:pt x="804768" y="290989"/>
                      </a:lnTo>
                      <a:lnTo>
                        <a:pt x="22003" y="290989"/>
                      </a:lnTo>
                      <a:lnTo>
                        <a:pt x="22003" y="290798"/>
                      </a:lnTo>
                      <a:close/>
                      <a:moveTo>
                        <a:pt x="800577" y="286512"/>
                      </a:moveTo>
                      <a:cubicBezTo>
                        <a:pt x="801434" y="273844"/>
                        <a:pt x="811530" y="263842"/>
                        <a:pt x="824294" y="263176"/>
                      </a:cubicBezTo>
                      <a:lnTo>
                        <a:pt x="824294" y="263176"/>
                      </a:lnTo>
                      <a:lnTo>
                        <a:pt x="824294" y="25527"/>
                      </a:lnTo>
                      <a:cubicBezTo>
                        <a:pt x="812292" y="24860"/>
                        <a:pt x="802577" y="15907"/>
                        <a:pt x="800862" y="4191"/>
                      </a:cubicBezTo>
                      <a:lnTo>
                        <a:pt x="800862" y="4191"/>
                      </a:lnTo>
                      <a:lnTo>
                        <a:pt x="26004" y="4191"/>
                      </a:lnTo>
                      <a:cubicBezTo>
                        <a:pt x="24385" y="15335"/>
                        <a:pt x="15431" y="24003"/>
                        <a:pt x="4286" y="25336"/>
                      </a:cubicBezTo>
                      <a:lnTo>
                        <a:pt x="4286" y="25336"/>
                      </a:lnTo>
                      <a:lnTo>
                        <a:pt x="4286" y="263271"/>
                      </a:lnTo>
                      <a:cubicBezTo>
                        <a:pt x="16193" y="264700"/>
                        <a:pt x="25528" y="274415"/>
                        <a:pt x="26289" y="286512"/>
                      </a:cubicBezTo>
                      <a:lnTo>
                        <a:pt x="26289" y="286512"/>
                      </a:lnTo>
                      <a:lnTo>
                        <a:pt x="800577" y="286512"/>
                      </a:lnTo>
                      <a:lnTo>
                        <a:pt x="800577" y="2865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94" name="Freeform: Shape 16193">
                  <a:extLst>
                    <a:ext uri="{FF2B5EF4-FFF2-40B4-BE49-F238E27FC236}">
                      <a16:creationId xmlns:a16="http://schemas.microsoft.com/office/drawing/2014/main" id="{F2EA1BCF-B343-4DF8-B702-B2C2360D256C}"/>
                    </a:ext>
                  </a:extLst>
                </p:cNvPr>
                <p:cNvSpPr/>
                <p:nvPr/>
              </p:nvSpPr>
              <p:spPr>
                <a:xfrm>
                  <a:off x="6015513" y="5866201"/>
                  <a:ext cx="866584" cy="70104"/>
                </a:xfrm>
                <a:custGeom>
                  <a:avLst/>
                  <a:gdLst>
                    <a:gd name="connsiteX0" fmla="*/ 777812 w 866584"/>
                    <a:gd name="connsiteY0" fmla="*/ 0 h 70104"/>
                    <a:gd name="connsiteX1" fmla="*/ 689039 w 866584"/>
                    <a:gd name="connsiteY1" fmla="*/ 70104 h 70104"/>
                    <a:gd name="connsiteX2" fmla="*/ 866585 w 866584"/>
                    <a:gd name="connsiteY2" fmla="*/ 70104 h 70104"/>
                    <a:gd name="connsiteX3" fmla="*/ 777812 w 866584"/>
                    <a:gd name="connsiteY3" fmla="*/ 0 h 70104"/>
                    <a:gd name="connsiteX4" fmla="*/ 582454 w 866584"/>
                    <a:gd name="connsiteY4" fmla="*/ 0 h 70104"/>
                    <a:gd name="connsiteX5" fmla="*/ 493681 w 866584"/>
                    <a:gd name="connsiteY5" fmla="*/ 70104 h 70104"/>
                    <a:gd name="connsiteX6" fmla="*/ 671132 w 866584"/>
                    <a:gd name="connsiteY6" fmla="*/ 70104 h 70104"/>
                    <a:gd name="connsiteX7" fmla="*/ 582454 w 866584"/>
                    <a:gd name="connsiteY7" fmla="*/ 0 h 70104"/>
                    <a:gd name="connsiteX8" fmla="*/ 88773 w 866584"/>
                    <a:gd name="connsiteY8" fmla="*/ 0 h 70104"/>
                    <a:gd name="connsiteX9" fmla="*/ 0 w 866584"/>
                    <a:gd name="connsiteY9" fmla="*/ 70104 h 70104"/>
                    <a:gd name="connsiteX10" fmla="*/ 177546 w 866584"/>
                    <a:gd name="connsiteY10" fmla="*/ 70104 h 70104"/>
                    <a:gd name="connsiteX11" fmla="*/ 88773 w 866584"/>
                    <a:gd name="connsiteY11" fmla="*/ 0 h 70104"/>
                    <a:gd name="connsiteX12" fmla="*/ 284131 w 866584"/>
                    <a:gd name="connsiteY12" fmla="*/ 0 h 70104"/>
                    <a:gd name="connsiteX13" fmla="*/ 195358 w 866584"/>
                    <a:gd name="connsiteY13" fmla="*/ 70104 h 70104"/>
                    <a:gd name="connsiteX14" fmla="*/ 372904 w 866584"/>
                    <a:gd name="connsiteY14" fmla="*/ 70104 h 70104"/>
                    <a:gd name="connsiteX15" fmla="*/ 284131 w 866584"/>
                    <a:gd name="connsiteY15" fmla="*/ 0 h 70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66584" h="70104">
                      <a:moveTo>
                        <a:pt x="777812" y="0"/>
                      </a:moveTo>
                      <a:cubicBezTo>
                        <a:pt x="734663" y="0"/>
                        <a:pt x="698564" y="29908"/>
                        <a:pt x="689039" y="70104"/>
                      </a:cubicBezTo>
                      <a:lnTo>
                        <a:pt x="866585" y="70104"/>
                      </a:lnTo>
                      <a:cubicBezTo>
                        <a:pt x="857060" y="29908"/>
                        <a:pt x="820960" y="0"/>
                        <a:pt x="777812" y="0"/>
                      </a:cubicBezTo>
                      <a:close/>
                      <a:moveTo>
                        <a:pt x="582454" y="0"/>
                      </a:moveTo>
                      <a:cubicBezTo>
                        <a:pt x="539305" y="0"/>
                        <a:pt x="503206" y="29908"/>
                        <a:pt x="493681" y="70104"/>
                      </a:cubicBezTo>
                      <a:lnTo>
                        <a:pt x="671132" y="70104"/>
                      </a:lnTo>
                      <a:cubicBezTo>
                        <a:pt x="661702" y="29908"/>
                        <a:pt x="625602" y="0"/>
                        <a:pt x="582454" y="0"/>
                      </a:cubicBezTo>
                      <a:close/>
                      <a:moveTo>
                        <a:pt x="88773" y="0"/>
                      </a:moveTo>
                      <a:cubicBezTo>
                        <a:pt x="45625" y="0"/>
                        <a:pt x="9525" y="29908"/>
                        <a:pt x="0" y="70104"/>
                      </a:cubicBezTo>
                      <a:lnTo>
                        <a:pt x="177546" y="70104"/>
                      </a:lnTo>
                      <a:cubicBezTo>
                        <a:pt x="168021" y="29908"/>
                        <a:pt x="131922" y="0"/>
                        <a:pt x="88773" y="0"/>
                      </a:cubicBezTo>
                      <a:close/>
                      <a:moveTo>
                        <a:pt x="284131" y="0"/>
                      </a:moveTo>
                      <a:cubicBezTo>
                        <a:pt x="240982" y="0"/>
                        <a:pt x="204883" y="29908"/>
                        <a:pt x="195358" y="70104"/>
                      </a:cubicBezTo>
                      <a:lnTo>
                        <a:pt x="372904" y="70104"/>
                      </a:lnTo>
                      <a:cubicBezTo>
                        <a:pt x="363379" y="29908"/>
                        <a:pt x="327184" y="0"/>
                        <a:pt x="284131" y="0"/>
                      </a:cubicBezTo>
                      <a:close/>
                    </a:path>
                  </a:pathLst>
                </a:custGeom>
                <a:solidFill>
                  <a:schemeClr val="tx1">
                    <a:alpha val="2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95" name="Freeform: Shape 16194">
                  <a:extLst>
                    <a:ext uri="{FF2B5EF4-FFF2-40B4-BE49-F238E27FC236}">
                      <a16:creationId xmlns:a16="http://schemas.microsoft.com/office/drawing/2014/main" id="{BD4FAF4E-7B3C-427E-9F67-77F9219563BE}"/>
                    </a:ext>
                  </a:extLst>
                </p:cNvPr>
                <p:cNvSpPr/>
                <p:nvPr/>
              </p:nvSpPr>
              <p:spPr>
                <a:xfrm>
                  <a:off x="6001987" y="5871249"/>
                  <a:ext cx="172497" cy="172402"/>
                </a:xfrm>
                <a:custGeom>
                  <a:avLst/>
                  <a:gdLst>
                    <a:gd name="connsiteX0" fmla="*/ 86201 w 172497"/>
                    <a:gd name="connsiteY0" fmla="*/ 172403 h 172402"/>
                    <a:gd name="connsiteX1" fmla="*/ 0 w 172497"/>
                    <a:gd name="connsiteY1" fmla="*/ 86201 h 172402"/>
                    <a:gd name="connsiteX2" fmla="*/ 86201 w 172497"/>
                    <a:gd name="connsiteY2" fmla="*/ 0 h 172402"/>
                    <a:gd name="connsiteX3" fmla="*/ 172498 w 172497"/>
                    <a:gd name="connsiteY3" fmla="*/ 86201 h 172402"/>
                    <a:gd name="connsiteX4" fmla="*/ 86201 w 172497"/>
                    <a:gd name="connsiteY4" fmla="*/ 172403 h 172402"/>
                    <a:gd name="connsiteX5" fmla="*/ 86201 w 172497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97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98" y="38671"/>
                        <a:pt x="172498" y="86201"/>
                      </a:cubicBezTo>
                      <a:cubicBezTo>
                        <a:pt x="172402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196" name="Graphic 1">
                  <a:extLst>
                    <a:ext uri="{FF2B5EF4-FFF2-40B4-BE49-F238E27FC236}">
                      <a16:creationId xmlns:a16="http://schemas.microsoft.com/office/drawing/2014/main" id="{D5E394CA-8A62-4682-8C10-A0573AF68B1C}"/>
                    </a:ext>
                  </a:extLst>
                </p:cNvPr>
                <p:cNvGrpSpPr/>
                <p:nvPr/>
              </p:nvGrpSpPr>
              <p:grpSpPr>
                <a:xfrm>
                  <a:off x="6012084" y="5881250"/>
                  <a:ext cx="152209" cy="152304"/>
                  <a:chOff x="6012084" y="5881250"/>
                  <a:chExt cx="152209" cy="152304"/>
                </a:xfrm>
                <a:solidFill>
                  <a:srgbClr val="C2C2C2"/>
                </a:solidFill>
              </p:grpSpPr>
              <p:sp>
                <p:nvSpPr>
                  <p:cNvPr id="16334" name="Freeform: Shape 16333">
                    <a:extLst>
                      <a:ext uri="{FF2B5EF4-FFF2-40B4-BE49-F238E27FC236}">
                        <a16:creationId xmlns:a16="http://schemas.microsoft.com/office/drawing/2014/main" id="{ECCF9465-66E7-423E-BC52-CE5767D73532}"/>
                      </a:ext>
                    </a:extLst>
                  </p:cNvPr>
                  <p:cNvSpPr/>
                  <p:nvPr/>
                </p:nvSpPr>
                <p:spPr>
                  <a:xfrm>
                    <a:off x="6056947" y="5881250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162 h 152304"/>
                      <a:gd name="connsiteX1" fmla="*/ 59626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857 w 62388"/>
                      <a:gd name="connsiteY3" fmla="*/ 152305 h 152304"/>
                      <a:gd name="connsiteX4" fmla="*/ 0 w 62388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162"/>
                        </a:moveTo>
                        <a:lnTo>
                          <a:pt x="59626" y="0"/>
                        </a:lnTo>
                        <a:lnTo>
                          <a:pt x="62389" y="1143"/>
                        </a:lnTo>
                        <a:lnTo>
                          <a:pt x="285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35" name="Freeform: Shape 16334">
                    <a:extLst>
                      <a:ext uri="{FF2B5EF4-FFF2-40B4-BE49-F238E27FC236}">
                        <a16:creationId xmlns:a16="http://schemas.microsoft.com/office/drawing/2014/main" id="{07126FB7-6AFE-4BE8-9AE9-02CDBADD71A4}"/>
                      </a:ext>
                    </a:extLst>
                  </p:cNvPr>
                  <p:cNvSpPr/>
                  <p:nvPr/>
                </p:nvSpPr>
                <p:spPr>
                  <a:xfrm>
                    <a:off x="6012084" y="5926208"/>
                    <a:ext cx="152209" cy="62388"/>
                  </a:xfrm>
                  <a:custGeom>
                    <a:avLst/>
                    <a:gdLst>
                      <a:gd name="connsiteX0" fmla="*/ 0 w 152209"/>
                      <a:gd name="connsiteY0" fmla="*/ 2762 h 62388"/>
                      <a:gd name="connsiteX1" fmla="*/ 1048 w 152209"/>
                      <a:gd name="connsiteY1" fmla="*/ 0 h 62388"/>
                      <a:gd name="connsiteX2" fmla="*/ 152209 w 152209"/>
                      <a:gd name="connsiteY2" fmla="*/ 59627 h 62388"/>
                      <a:gd name="connsiteX3" fmla="*/ 151162 w 152209"/>
                      <a:gd name="connsiteY3" fmla="*/ 62389 h 62388"/>
                      <a:gd name="connsiteX4" fmla="*/ 0 w 152209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209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336" name="Graphic 1">
                    <a:extLst>
                      <a:ext uri="{FF2B5EF4-FFF2-40B4-BE49-F238E27FC236}">
                        <a16:creationId xmlns:a16="http://schemas.microsoft.com/office/drawing/2014/main" id="{35C9B54A-B87E-41FD-8C0C-9540FCF67FE9}"/>
                      </a:ext>
                    </a:extLst>
                  </p:cNvPr>
                  <p:cNvGrpSpPr/>
                  <p:nvPr/>
                </p:nvGrpSpPr>
                <p:grpSpPr>
                  <a:xfrm>
                    <a:off x="6013894" y="5883155"/>
                    <a:ext cx="148589" cy="148494"/>
                    <a:chOff x="6013894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6337" name="Freeform: Shape 16336">
                      <a:extLst>
                        <a:ext uri="{FF2B5EF4-FFF2-40B4-BE49-F238E27FC236}">
                          <a16:creationId xmlns:a16="http://schemas.microsoft.com/office/drawing/2014/main" id="{64C0B1FB-3ACA-44ED-965E-1C1C995C0C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3894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38" name="Freeform: Shape 16337">
                      <a:extLst>
                        <a:ext uri="{FF2B5EF4-FFF2-40B4-BE49-F238E27FC236}">
                          <a16:creationId xmlns:a16="http://schemas.microsoft.com/office/drawing/2014/main" id="{DB9D0171-826F-4D77-B087-100B7388CE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2470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197" name="Graphic 1">
                  <a:extLst>
                    <a:ext uri="{FF2B5EF4-FFF2-40B4-BE49-F238E27FC236}">
                      <a16:creationId xmlns:a16="http://schemas.microsoft.com/office/drawing/2014/main" id="{E6884896-E69A-4C53-80C4-744EF14BA7C0}"/>
                    </a:ext>
                  </a:extLst>
                </p:cNvPr>
                <p:cNvGrpSpPr/>
                <p:nvPr/>
              </p:nvGrpSpPr>
              <p:grpSpPr>
                <a:xfrm>
                  <a:off x="6010941" y="5872106"/>
                  <a:ext cx="162496" cy="169545"/>
                  <a:chOff x="6010941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6322" name="Graphic 1">
                    <a:extLst>
                      <a:ext uri="{FF2B5EF4-FFF2-40B4-BE49-F238E27FC236}">
                        <a16:creationId xmlns:a16="http://schemas.microsoft.com/office/drawing/2014/main" id="{C07FCE31-43B4-42F5-BF4A-C334DD763EED}"/>
                      </a:ext>
                    </a:extLst>
                  </p:cNvPr>
                  <p:cNvGrpSpPr/>
                  <p:nvPr/>
                </p:nvGrpSpPr>
                <p:grpSpPr>
                  <a:xfrm>
                    <a:off x="6010941" y="5872106"/>
                    <a:ext cx="162496" cy="169545"/>
                    <a:chOff x="6010941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6329" name="Freeform: Shape 16328">
                      <a:extLst>
                        <a:ext uri="{FF2B5EF4-FFF2-40B4-BE49-F238E27FC236}">
                          <a16:creationId xmlns:a16="http://schemas.microsoft.com/office/drawing/2014/main" id="{443450C2-6BE6-4EE2-B924-C68ABD1C96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90665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30" name="Freeform: Shape 16329">
                      <a:extLst>
                        <a:ext uri="{FF2B5EF4-FFF2-40B4-BE49-F238E27FC236}">
                          <a16:creationId xmlns:a16="http://schemas.microsoft.com/office/drawing/2014/main" id="{4D38C40F-ED86-4FA6-BCD9-BD06FFD088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0941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331" name="Graphic 1">
                      <a:extLst>
                        <a:ext uri="{FF2B5EF4-FFF2-40B4-BE49-F238E27FC236}">
                          <a16:creationId xmlns:a16="http://schemas.microsoft.com/office/drawing/2014/main" id="{C1D1EFEE-2B45-4987-B3D2-5422903178F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32181" y="5894395"/>
                      <a:ext cx="119920" cy="125063"/>
                      <a:chOff x="6032181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6332" name="Freeform: Shape 16331">
                        <a:extLst>
                          <a:ext uri="{FF2B5EF4-FFF2-40B4-BE49-F238E27FC236}">
                            <a16:creationId xmlns:a16="http://schemas.microsoft.com/office/drawing/2014/main" id="{C48B892B-A36E-46BC-869C-D740D87AF6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5134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10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33" name="Freeform: Shape 16332">
                        <a:extLst>
                          <a:ext uri="{FF2B5EF4-FFF2-40B4-BE49-F238E27FC236}">
                            <a16:creationId xmlns:a16="http://schemas.microsoft.com/office/drawing/2014/main" id="{6E567149-821C-4EFF-92AE-A9B8F0A8D8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2181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6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323" name="Graphic 1">
                    <a:extLst>
                      <a:ext uri="{FF2B5EF4-FFF2-40B4-BE49-F238E27FC236}">
                        <a16:creationId xmlns:a16="http://schemas.microsoft.com/office/drawing/2014/main" id="{E4BE8B2C-6A24-4DC6-89EE-982E8DE4B657}"/>
                      </a:ext>
                    </a:extLst>
                  </p:cNvPr>
                  <p:cNvGrpSpPr/>
                  <p:nvPr/>
                </p:nvGrpSpPr>
                <p:grpSpPr>
                  <a:xfrm>
                    <a:off x="6015989" y="5877440"/>
                    <a:ext cx="152305" cy="158877"/>
                    <a:chOff x="6015989" y="5877440"/>
                    <a:chExt cx="152305" cy="158877"/>
                  </a:xfrm>
                  <a:solidFill>
                    <a:srgbClr val="A1A1A1"/>
                  </a:solidFill>
                </p:grpSpPr>
                <p:sp>
                  <p:nvSpPr>
                    <p:cNvPr id="16324" name="Freeform: Shape 16323">
                      <a:extLst>
                        <a:ext uri="{FF2B5EF4-FFF2-40B4-BE49-F238E27FC236}">
                          <a16:creationId xmlns:a16="http://schemas.microsoft.com/office/drawing/2014/main" id="{E0738F04-6682-46C9-9F24-06678874D1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60947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627 w 62388"/>
                        <a:gd name="connsiteY1" fmla="*/ 0 h 158877"/>
                        <a:gd name="connsiteX2" fmla="*/ 62389 w 62388"/>
                        <a:gd name="connsiteY2" fmla="*/ 1143 h 158877"/>
                        <a:gd name="connsiteX3" fmla="*/ 2857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7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25" name="Freeform: Shape 16324">
                      <a:extLst>
                        <a:ext uri="{FF2B5EF4-FFF2-40B4-BE49-F238E27FC236}">
                          <a16:creationId xmlns:a16="http://schemas.microsoft.com/office/drawing/2014/main" id="{A3BD52AA-C591-4B6B-942F-135F0D4BE6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5989" y="5924398"/>
                      <a:ext cx="152305" cy="65055"/>
                    </a:xfrm>
                    <a:custGeom>
                      <a:avLst/>
                      <a:gdLst>
                        <a:gd name="connsiteX0" fmla="*/ 0 w 152305"/>
                        <a:gd name="connsiteY0" fmla="*/ 2857 h 65055"/>
                        <a:gd name="connsiteX1" fmla="*/ 1143 w 152305"/>
                        <a:gd name="connsiteY1" fmla="*/ 0 h 65055"/>
                        <a:gd name="connsiteX2" fmla="*/ 152305 w 152305"/>
                        <a:gd name="connsiteY2" fmla="*/ 62103 h 65055"/>
                        <a:gd name="connsiteX3" fmla="*/ 151257 w 152305"/>
                        <a:gd name="connsiteY3" fmla="*/ 65056 h 65055"/>
                        <a:gd name="connsiteX4" fmla="*/ 0 w 152305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5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326" name="Graphic 1">
                      <a:extLst>
                        <a:ext uri="{FF2B5EF4-FFF2-40B4-BE49-F238E27FC236}">
                          <a16:creationId xmlns:a16="http://schemas.microsoft.com/office/drawing/2014/main" id="{76E3E4B5-CB1B-4BF2-9A86-A93B71AA05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17894" y="5879440"/>
                      <a:ext cx="148590" cy="154971"/>
                      <a:chOff x="6017894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6327" name="Freeform: Shape 16326">
                        <a:extLst>
                          <a:ext uri="{FF2B5EF4-FFF2-40B4-BE49-F238E27FC236}">
                            <a16:creationId xmlns:a16="http://schemas.microsoft.com/office/drawing/2014/main" id="{A37B4CEE-C9E8-4FFE-BDE3-02930AC0C7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17894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257 w 148590"/>
                          <a:gd name="connsiteY1" fmla="*/ 0 h 74295"/>
                          <a:gd name="connsiteX2" fmla="*/ 148590 w 148590"/>
                          <a:gd name="connsiteY2" fmla="*/ 2762 h 74295"/>
                          <a:gd name="connsiteX3" fmla="*/ 1238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257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28" name="Freeform: Shape 16327">
                        <a:extLst>
                          <a:ext uri="{FF2B5EF4-FFF2-40B4-BE49-F238E27FC236}">
                            <a16:creationId xmlns:a16="http://schemas.microsoft.com/office/drawing/2014/main" id="{E8079B18-3549-4C41-8F16-5E378A5E3A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56470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3 w 71342"/>
                          <a:gd name="connsiteY1" fmla="*/ 0 h 154971"/>
                          <a:gd name="connsiteX2" fmla="*/ 71343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3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198" name="Freeform: Shape 16197">
                  <a:extLst>
                    <a:ext uri="{FF2B5EF4-FFF2-40B4-BE49-F238E27FC236}">
                      <a16:creationId xmlns:a16="http://schemas.microsoft.com/office/drawing/2014/main" id="{88AFD43C-9D18-44D4-942E-DF185FAB8F9E}"/>
                    </a:ext>
                  </a:extLst>
                </p:cNvPr>
                <p:cNvSpPr/>
                <p:nvPr/>
              </p:nvSpPr>
              <p:spPr>
                <a:xfrm>
                  <a:off x="6079235" y="5871153"/>
                  <a:ext cx="96202" cy="172402"/>
                </a:xfrm>
                <a:custGeom>
                  <a:avLst/>
                  <a:gdLst>
                    <a:gd name="connsiteX0" fmla="*/ 9906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9906 w 96202"/>
                    <a:gd name="connsiteY4" fmla="*/ 172402 h 172402"/>
                    <a:gd name="connsiteX5" fmla="*/ 96203 w 96202"/>
                    <a:gd name="connsiteY5" fmla="*/ 86201 h 172402"/>
                    <a:gd name="connsiteX6" fmla="*/ 9906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9906" y="0"/>
                      </a:moveTo>
                      <a:cubicBezTo>
                        <a:pt x="6572" y="0"/>
                        <a:pt x="3239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9" y="172212"/>
                        <a:pt x="6572" y="172402"/>
                        <a:pt x="9906" y="172402"/>
                      </a:cubicBezTo>
                      <a:cubicBezTo>
                        <a:pt x="57531" y="172402"/>
                        <a:pt x="96203" y="133731"/>
                        <a:pt x="96203" y="86201"/>
                      </a:cubicBezTo>
                      <a:cubicBezTo>
                        <a:pt x="96203" y="38672"/>
                        <a:pt x="57531" y="0"/>
                        <a:pt x="9906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99" name="Freeform: Shape 16198">
                  <a:extLst>
                    <a:ext uri="{FF2B5EF4-FFF2-40B4-BE49-F238E27FC236}">
                      <a16:creationId xmlns:a16="http://schemas.microsoft.com/office/drawing/2014/main" id="{5C147BB8-455E-4288-BE02-1ECE63125DA0}"/>
                    </a:ext>
                  </a:extLst>
                </p:cNvPr>
                <p:cNvSpPr/>
                <p:nvPr/>
              </p:nvSpPr>
              <p:spPr>
                <a:xfrm>
                  <a:off x="5996939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50" y="172403"/>
                      </a:cubicBezTo>
                      <a:cubicBezTo>
                        <a:pt x="136113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200" name="Graphic 1">
                  <a:extLst>
                    <a:ext uri="{FF2B5EF4-FFF2-40B4-BE49-F238E27FC236}">
                      <a16:creationId xmlns:a16="http://schemas.microsoft.com/office/drawing/2014/main" id="{6FC98637-F5FE-4F4F-9B75-71F0307C9175}"/>
                    </a:ext>
                  </a:extLst>
                </p:cNvPr>
                <p:cNvGrpSpPr/>
                <p:nvPr/>
              </p:nvGrpSpPr>
              <p:grpSpPr>
                <a:xfrm>
                  <a:off x="6006940" y="5876107"/>
                  <a:ext cx="162496" cy="162591"/>
                  <a:chOff x="6006940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6310" name="Graphic 1">
                    <a:extLst>
                      <a:ext uri="{FF2B5EF4-FFF2-40B4-BE49-F238E27FC236}">
                        <a16:creationId xmlns:a16="http://schemas.microsoft.com/office/drawing/2014/main" id="{EF3412D2-C4B7-462E-9D57-C4D8BF88C371}"/>
                      </a:ext>
                    </a:extLst>
                  </p:cNvPr>
                  <p:cNvGrpSpPr/>
                  <p:nvPr/>
                </p:nvGrpSpPr>
                <p:grpSpPr>
                  <a:xfrm>
                    <a:off x="6006940" y="5876107"/>
                    <a:ext cx="162496" cy="162591"/>
                    <a:chOff x="6006940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6317" name="Freeform: Shape 16316">
                      <a:extLst>
                        <a:ext uri="{FF2B5EF4-FFF2-40B4-BE49-F238E27FC236}">
                          <a16:creationId xmlns:a16="http://schemas.microsoft.com/office/drawing/2014/main" id="{D5591322-CF11-4A7A-A202-08CCE033EC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86665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18" name="Freeform: Shape 16317">
                      <a:extLst>
                        <a:ext uri="{FF2B5EF4-FFF2-40B4-BE49-F238E27FC236}">
                          <a16:creationId xmlns:a16="http://schemas.microsoft.com/office/drawing/2014/main" id="{016391A6-3681-40CF-912A-C32A031718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6940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319" name="Graphic 1">
                      <a:extLst>
                        <a:ext uri="{FF2B5EF4-FFF2-40B4-BE49-F238E27FC236}">
                          <a16:creationId xmlns:a16="http://schemas.microsoft.com/office/drawing/2014/main" id="{49D3E7F9-BCBF-493E-8649-79A2B694D7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28276" y="5897443"/>
                      <a:ext cx="119824" cy="119919"/>
                      <a:chOff x="6028276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6320" name="Freeform: Shape 16319">
                        <a:extLst>
                          <a:ext uri="{FF2B5EF4-FFF2-40B4-BE49-F238E27FC236}">
                            <a16:creationId xmlns:a16="http://schemas.microsoft.com/office/drawing/2014/main" id="{CD725571-9031-4F33-88E7-61F44F4BE4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1134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21" name="Freeform: Shape 16320">
                        <a:extLst>
                          <a:ext uri="{FF2B5EF4-FFF2-40B4-BE49-F238E27FC236}">
                            <a16:creationId xmlns:a16="http://schemas.microsoft.com/office/drawing/2014/main" id="{90B07628-EF99-4CBC-A86D-BA7810252A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28276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311" name="Graphic 1">
                    <a:extLst>
                      <a:ext uri="{FF2B5EF4-FFF2-40B4-BE49-F238E27FC236}">
                        <a16:creationId xmlns:a16="http://schemas.microsoft.com/office/drawing/2014/main" id="{2E1AD0B4-45B8-4493-B361-E15F3119F15F}"/>
                      </a:ext>
                    </a:extLst>
                  </p:cNvPr>
                  <p:cNvGrpSpPr/>
                  <p:nvPr/>
                </p:nvGrpSpPr>
                <p:grpSpPr>
                  <a:xfrm>
                    <a:off x="6012084" y="5881250"/>
                    <a:ext cx="152209" cy="152304"/>
                    <a:chOff x="6012084" y="5881250"/>
                    <a:chExt cx="152209" cy="152304"/>
                  </a:xfrm>
                  <a:solidFill>
                    <a:srgbClr val="C2C2C2"/>
                  </a:solidFill>
                </p:grpSpPr>
                <p:sp>
                  <p:nvSpPr>
                    <p:cNvPr id="16312" name="Freeform: Shape 16311">
                      <a:extLst>
                        <a:ext uri="{FF2B5EF4-FFF2-40B4-BE49-F238E27FC236}">
                          <a16:creationId xmlns:a16="http://schemas.microsoft.com/office/drawing/2014/main" id="{AAA0A429-99FB-438D-95B9-2C0763CBF4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6947" y="5881250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162 h 152304"/>
                        <a:gd name="connsiteX1" fmla="*/ 59626 w 62388"/>
                        <a:gd name="connsiteY1" fmla="*/ 0 h 152304"/>
                        <a:gd name="connsiteX2" fmla="*/ 62389 w 62388"/>
                        <a:gd name="connsiteY2" fmla="*/ 1143 h 152304"/>
                        <a:gd name="connsiteX3" fmla="*/ 2857 w 62388"/>
                        <a:gd name="connsiteY3" fmla="*/ 152305 h 152304"/>
                        <a:gd name="connsiteX4" fmla="*/ 0 w 62388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162"/>
                          </a:moveTo>
                          <a:lnTo>
                            <a:pt x="59626" y="0"/>
                          </a:lnTo>
                          <a:lnTo>
                            <a:pt x="62389" y="1143"/>
                          </a:lnTo>
                          <a:lnTo>
                            <a:pt x="285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13" name="Freeform: Shape 16312">
                      <a:extLst>
                        <a:ext uri="{FF2B5EF4-FFF2-40B4-BE49-F238E27FC236}">
                          <a16:creationId xmlns:a16="http://schemas.microsoft.com/office/drawing/2014/main" id="{DDAE535B-0F0B-42DA-9A30-950E710FB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2084" y="5926208"/>
                      <a:ext cx="152209" cy="62388"/>
                    </a:xfrm>
                    <a:custGeom>
                      <a:avLst/>
                      <a:gdLst>
                        <a:gd name="connsiteX0" fmla="*/ 0 w 152209"/>
                        <a:gd name="connsiteY0" fmla="*/ 2762 h 62388"/>
                        <a:gd name="connsiteX1" fmla="*/ 1048 w 152209"/>
                        <a:gd name="connsiteY1" fmla="*/ 0 h 62388"/>
                        <a:gd name="connsiteX2" fmla="*/ 152209 w 152209"/>
                        <a:gd name="connsiteY2" fmla="*/ 59627 h 62388"/>
                        <a:gd name="connsiteX3" fmla="*/ 151162 w 152209"/>
                        <a:gd name="connsiteY3" fmla="*/ 62389 h 62388"/>
                        <a:gd name="connsiteX4" fmla="*/ 0 w 152209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209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314" name="Graphic 1">
                      <a:extLst>
                        <a:ext uri="{FF2B5EF4-FFF2-40B4-BE49-F238E27FC236}">
                          <a16:creationId xmlns:a16="http://schemas.microsoft.com/office/drawing/2014/main" id="{2E136590-CCB0-498C-87E0-795125F3FA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13894" y="5883155"/>
                      <a:ext cx="148589" cy="148494"/>
                      <a:chOff x="6013894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6315" name="Freeform: Shape 16314">
                        <a:extLst>
                          <a:ext uri="{FF2B5EF4-FFF2-40B4-BE49-F238E27FC236}">
                            <a16:creationId xmlns:a16="http://schemas.microsoft.com/office/drawing/2014/main" id="{28C42019-42C3-492C-86BD-CAFC0EFB08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13894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16" name="Freeform: Shape 16315">
                        <a:extLst>
                          <a:ext uri="{FF2B5EF4-FFF2-40B4-BE49-F238E27FC236}">
                            <a16:creationId xmlns:a16="http://schemas.microsoft.com/office/drawing/2014/main" id="{4B179D88-F531-449D-8A82-FF1BE7345C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52470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675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67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201" name="Freeform: Shape 16200">
                  <a:extLst>
                    <a:ext uri="{FF2B5EF4-FFF2-40B4-BE49-F238E27FC236}">
                      <a16:creationId xmlns:a16="http://schemas.microsoft.com/office/drawing/2014/main" id="{6AB66C17-13BC-4100-9DE5-7C0F2433A4E0}"/>
                    </a:ext>
                  </a:extLst>
                </p:cNvPr>
                <p:cNvSpPr/>
                <p:nvPr/>
              </p:nvSpPr>
              <p:spPr>
                <a:xfrm>
                  <a:off x="6073710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572" y="28956"/>
                        <a:pt x="0" y="22479"/>
                        <a:pt x="0" y="14478"/>
                      </a:cubicBezTo>
                      <a:cubicBezTo>
                        <a:pt x="0" y="6477"/>
                        <a:pt x="6478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861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202" name="Freeform: Shape 16201">
                  <a:extLst>
                    <a:ext uri="{FF2B5EF4-FFF2-40B4-BE49-F238E27FC236}">
                      <a16:creationId xmlns:a16="http://schemas.microsoft.com/office/drawing/2014/main" id="{EDABBEBA-C54C-4E1C-8B36-A30CCB44F189}"/>
                    </a:ext>
                  </a:extLst>
                </p:cNvPr>
                <p:cNvSpPr/>
                <p:nvPr/>
              </p:nvSpPr>
              <p:spPr>
                <a:xfrm>
                  <a:off x="6197345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203" name="Graphic 1">
                  <a:extLst>
                    <a:ext uri="{FF2B5EF4-FFF2-40B4-BE49-F238E27FC236}">
                      <a16:creationId xmlns:a16="http://schemas.microsoft.com/office/drawing/2014/main" id="{B94350CE-0057-4F10-BBEB-EC6B5D2FA26B}"/>
                    </a:ext>
                  </a:extLst>
                </p:cNvPr>
                <p:cNvGrpSpPr/>
                <p:nvPr/>
              </p:nvGrpSpPr>
              <p:grpSpPr>
                <a:xfrm>
                  <a:off x="6207346" y="5881250"/>
                  <a:ext cx="152304" cy="152304"/>
                  <a:chOff x="6207346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6305" name="Freeform: Shape 16304">
                    <a:extLst>
                      <a:ext uri="{FF2B5EF4-FFF2-40B4-BE49-F238E27FC236}">
                        <a16:creationId xmlns:a16="http://schemas.microsoft.com/office/drawing/2014/main" id="{0F192F46-8E4A-4237-A935-895BECF9FBC6}"/>
                      </a:ext>
                    </a:extLst>
                  </p:cNvPr>
                  <p:cNvSpPr/>
                  <p:nvPr/>
                </p:nvSpPr>
                <p:spPr>
                  <a:xfrm>
                    <a:off x="6252304" y="5881250"/>
                    <a:ext cx="62389" cy="152304"/>
                  </a:xfrm>
                  <a:custGeom>
                    <a:avLst/>
                    <a:gdLst>
                      <a:gd name="connsiteX0" fmla="*/ 0 w 62389"/>
                      <a:gd name="connsiteY0" fmla="*/ 151162 h 152304"/>
                      <a:gd name="connsiteX1" fmla="*/ 59627 w 62389"/>
                      <a:gd name="connsiteY1" fmla="*/ 0 h 152304"/>
                      <a:gd name="connsiteX2" fmla="*/ 62389 w 62389"/>
                      <a:gd name="connsiteY2" fmla="*/ 1143 h 152304"/>
                      <a:gd name="connsiteX3" fmla="*/ 2858 w 62389"/>
                      <a:gd name="connsiteY3" fmla="*/ 152305 h 152304"/>
                      <a:gd name="connsiteX4" fmla="*/ 0 w 62389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9" h="152304">
                        <a:moveTo>
                          <a:pt x="0" y="151162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858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06" name="Freeform: Shape 16305">
                    <a:extLst>
                      <a:ext uri="{FF2B5EF4-FFF2-40B4-BE49-F238E27FC236}">
                        <a16:creationId xmlns:a16="http://schemas.microsoft.com/office/drawing/2014/main" id="{B382E5A9-D245-4F67-83C0-EE0146D0A6BA}"/>
                      </a:ext>
                    </a:extLst>
                  </p:cNvPr>
                  <p:cNvSpPr/>
                  <p:nvPr/>
                </p:nvSpPr>
                <p:spPr>
                  <a:xfrm>
                    <a:off x="6207346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307" name="Graphic 1">
                    <a:extLst>
                      <a:ext uri="{FF2B5EF4-FFF2-40B4-BE49-F238E27FC236}">
                        <a16:creationId xmlns:a16="http://schemas.microsoft.com/office/drawing/2014/main" id="{1EF17FE0-34F3-47E1-8BED-B9B5814B5747}"/>
                      </a:ext>
                    </a:extLst>
                  </p:cNvPr>
                  <p:cNvGrpSpPr/>
                  <p:nvPr/>
                </p:nvGrpSpPr>
                <p:grpSpPr>
                  <a:xfrm>
                    <a:off x="6209251" y="5883155"/>
                    <a:ext cx="148589" cy="148494"/>
                    <a:chOff x="6209251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6308" name="Freeform: Shape 16307">
                      <a:extLst>
                        <a:ext uri="{FF2B5EF4-FFF2-40B4-BE49-F238E27FC236}">
                          <a16:creationId xmlns:a16="http://schemas.microsoft.com/office/drawing/2014/main" id="{E4B7ECFF-4BD0-4D50-AF9C-D8DC33B9AC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09251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256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09" name="Freeform: Shape 16308">
                      <a:extLst>
                        <a:ext uri="{FF2B5EF4-FFF2-40B4-BE49-F238E27FC236}">
                          <a16:creationId xmlns:a16="http://schemas.microsoft.com/office/drawing/2014/main" id="{93F38923-71C8-4145-ACE9-C5439BC6F1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7828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204" name="Graphic 1">
                  <a:extLst>
                    <a:ext uri="{FF2B5EF4-FFF2-40B4-BE49-F238E27FC236}">
                      <a16:creationId xmlns:a16="http://schemas.microsoft.com/office/drawing/2014/main" id="{77CDE1AC-A2D0-42F5-B672-DB17ACC08165}"/>
                    </a:ext>
                  </a:extLst>
                </p:cNvPr>
                <p:cNvGrpSpPr/>
                <p:nvPr/>
              </p:nvGrpSpPr>
              <p:grpSpPr>
                <a:xfrm>
                  <a:off x="6206203" y="5872106"/>
                  <a:ext cx="162591" cy="169545"/>
                  <a:chOff x="6206203" y="5872106"/>
                  <a:chExt cx="162591" cy="169545"/>
                </a:xfrm>
                <a:solidFill>
                  <a:srgbClr val="A1A1A1"/>
                </a:solidFill>
              </p:grpSpPr>
              <p:grpSp>
                <p:nvGrpSpPr>
                  <p:cNvPr id="16293" name="Graphic 1">
                    <a:extLst>
                      <a:ext uri="{FF2B5EF4-FFF2-40B4-BE49-F238E27FC236}">
                        <a16:creationId xmlns:a16="http://schemas.microsoft.com/office/drawing/2014/main" id="{A33B2F53-EAD2-4615-B497-636EFE1369BC}"/>
                      </a:ext>
                    </a:extLst>
                  </p:cNvPr>
                  <p:cNvGrpSpPr/>
                  <p:nvPr/>
                </p:nvGrpSpPr>
                <p:grpSpPr>
                  <a:xfrm>
                    <a:off x="6206203" y="5872106"/>
                    <a:ext cx="162591" cy="169545"/>
                    <a:chOff x="6206203" y="5872106"/>
                    <a:chExt cx="162591" cy="169545"/>
                  </a:xfrm>
                  <a:solidFill>
                    <a:srgbClr val="A1A1A1"/>
                  </a:solidFill>
                </p:grpSpPr>
                <p:sp>
                  <p:nvSpPr>
                    <p:cNvPr id="16300" name="Freeform: Shape 16299">
                      <a:extLst>
                        <a:ext uri="{FF2B5EF4-FFF2-40B4-BE49-F238E27FC236}">
                          <a16:creationId xmlns:a16="http://schemas.microsoft.com/office/drawing/2014/main" id="{DD1D3340-ACA6-43E1-AD33-F51AC7BBEC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6023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01" name="Freeform: Shape 16300">
                      <a:extLst>
                        <a:ext uri="{FF2B5EF4-FFF2-40B4-BE49-F238E27FC236}">
                          <a16:creationId xmlns:a16="http://schemas.microsoft.com/office/drawing/2014/main" id="{6D5DFC65-9C94-4289-B2A4-186279412C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06203" y="5955355"/>
                      <a:ext cx="162591" cy="3143"/>
                    </a:xfrm>
                    <a:custGeom>
                      <a:avLst/>
                      <a:gdLst>
                        <a:gd name="connsiteX0" fmla="*/ 0 w 162591"/>
                        <a:gd name="connsiteY0" fmla="*/ 3143 h 3143"/>
                        <a:gd name="connsiteX1" fmla="*/ 0 w 162591"/>
                        <a:gd name="connsiteY1" fmla="*/ 0 h 3143"/>
                        <a:gd name="connsiteX2" fmla="*/ 162592 w 162591"/>
                        <a:gd name="connsiteY2" fmla="*/ 0 h 3143"/>
                        <a:gd name="connsiteX3" fmla="*/ 162592 w 162591"/>
                        <a:gd name="connsiteY3" fmla="*/ 3143 h 3143"/>
                        <a:gd name="connsiteX4" fmla="*/ 0 w 162591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91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592" y="0"/>
                          </a:lnTo>
                          <a:lnTo>
                            <a:pt x="162592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302" name="Graphic 1">
                      <a:extLst>
                        <a:ext uri="{FF2B5EF4-FFF2-40B4-BE49-F238E27FC236}">
                          <a16:creationId xmlns:a16="http://schemas.microsoft.com/office/drawing/2014/main" id="{025A9943-D37F-4624-96CF-0A4CF92C7D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27539" y="5894395"/>
                      <a:ext cx="119920" cy="125063"/>
                      <a:chOff x="6227539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6303" name="Freeform: Shape 16302">
                        <a:extLst>
                          <a:ext uri="{FF2B5EF4-FFF2-40B4-BE49-F238E27FC236}">
                            <a16:creationId xmlns:a16="http://schemas.microsoft.com/office/drawing/2014/main" id="{DDC3A634-9BBB-4969-B0AB-FD33CC2043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30492" y="5894395"/>
                        <a:ext cx="114014" cy="125063"/>
                      </a:xfrm>
                      <a:custGeom>
                        <a:avLst/>
                        <a:gdLst>
                          <a:gd name="connsiteX0" fmla="*/ 0 w 114014"/>
                          <a:gd name="connsiteY0" fmla="*/ 122873 h 125063"/>
                          <a:gd name="connsiteX1" fmla="*/ 111919 w 114014"/>
                          <a:gd name="connsiteY1" fmla="*/ 0 h 125063"/>
                          <a:gd name="connsiteX2" fmla="*/ 114015 w 114014"/>
                          <a:gd name="connsiteY2" fmla="*/ 2096 h 125063"/>
                          <a:gd name="connsiteX3" fmla="*/ 2191 w 114014"/>
                          <a:gd name="connsiteY3" fmla="*/ 125063 h 125063"/>
                          <a:gd name="connsiteX4" fmla="*/ 0 w 114014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4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5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04" name="Freeform: Shape 16303">
                        <a:extLst>
                          <a:ext uri="{FF2B5EF4-FFF2-40B4-BE49-F238E27FC236}">
                            <a16:creationId xmlns:a16="http://schemas.microsoft.com/office/drawing/2014/main" id="{4B2271A5-7713-4F82-BA9F-DF933D1BD1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7539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6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294" name="Graphic 1">
                    <a:extLst>
                      <a:ext uri="{FF2B5EF4-FFF2-40B4-BE49-F238E27FC236}">
                        <a16:creationId xmlns:a16="http://schemas.microsoft.com/office/drawing/2014/main" id="{29EE696B-8447-4E16-9862-E8D8B673E9C2}"/>
                      </a:ext>
                    </a:extLst>
                  </p:cNvPr>
                  <p:cNvGrpSpPr/>
                  <p:nvPr/>
                </p:nvGrpSpPr>
                <p:grpSpPr>
                  <a:xfrm>
                    <a:off x="6211347" y="5877440"/>
                    <a:ext cx="152304" cy="158877"/>
                    <a:chOff x="6211347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6295" name="Freeform: Shape 16294">
                      <a:extLst>
                        <a:ext uri="{FF2B5EF4-FFF2-40B4-BE49-F238E27FC236}">
                          <a16:creationId xmlns:a16="http://schemas.microsoft.com/office/drawing/2014/main" id="{6348B208-5541-40F1-B471-A1EDD28E5E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56305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627 w 62388"/>
                        <a:gd name="connsiteY1" fmla="*/ 0 h 158877"/>
                        <a:gd name="connsiteX2" fmla="*/ 62389 w 62388"/>
                        <a:gd name="connsiteY2" fmla="*/ 1143 h 158877"/>
                        <a:gd name="connsiteX3" fmla="*/ 2857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7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96" name="Freeform: Shape 16295">
                      <a:extLst>
                        <a:ext uri="{FF2B5EF4-FFF2-40B4-BE49-F238E27FC236}">
                          <a16:creationId xmlns:a16="http://schemas.microsoft.com/office/drawing/2014/main" id="{6AEA523C-5ACC-4285-8AEA-0CD76431FF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1347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297" name="Graphic 1">
                      <a:extLst>
                        <a:ext uri="{FF2B5EF4-FFF2-40B4-BE49-F238E27FC236}">
                          <a16:creationId xmlns:a16="http://schemas.microsoft.com/office/drawing/2014/main" id="{F2D1EB77-D5CC-4F7D-A1EE-973437440B1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252" y="5879440"/>
                      <a:ext cx="148495" cy="154971"/>
                      <a:chOff x="6213252" y="5879440"/>
                      <a:chExt cx="148495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6298" name="Freeform: Shape 16297">
                        <a:extLst>
                          <a:ext uri="{FF2B5EF4-FFF2-40B4-BE49-F238E27FC236}">
                            <a16:creationId xmlns:a16="http://schemas.microsoft.com/office/drawing/2014/main" id="{418C7FE3-B8BE-4A56-857A-54605F9FE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3252" y="5919731"/>
                        <a:ext cx="148495" cy="74295"/>
                      </a:xfrm>
                      <a:custGeom>
                        <a:avLst/>
                        <a:gdLst>
                          <a:gd name="connsiteX0" fmla="*/ 0 w 148495"/>
                          <a:gd name="connsiteY0" fmla="*/ 71533 h 74295"/>
                          <a:gd name="connsiteX1" fmla="*/ 147257 w 148495"/>
                          <a:gd name="connsiteY1" fmla="*/ 0 h 74295"/>
                          <a:gd name="connsiteX2" fmla="*/ 148495 w 148495"/>
                          <a:gd name="connsiteY2" fmla="*/ 2762 h 74295"/>
                          <a:gd name="connsiteX3" fmla="*/ 1238 w 148495"/>
                          <a:gd name="connsiteY3" fmla="*/ 74295 h 74295"/>
                          <a:gd name="connsiteX4" fmla="*/ 0 w 148495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5" h="74295">
                            <a:moveTo>
                              <a:pt x="0" y="71533"/>
                            </a:moveTo>
                            <a:lnTo>
                              <a:pt x="147257" y="0"/>
                            </a:lnTo>
                            <a:lnTo>
                              <a:pt x="148495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99" name="Freeform: Shape 16298">
                        <a:extLst>
                          <a:ext uri="{FF2B5EF4-FFF2-40B4-BE49-F238E27FC236}">
                            <a16:creationId xmlns:a16="http://schemas.microsoft.com/office/drawing/2014/main" id="{D08DD6D9-EDC8-4ED3-85BE-361D18105A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51828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3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205" name="Freeform: Shape 16204">
                  <a:extLst>
                    <a:ext uri="{FF2B5EF4-FFF2-40B4-BE49-F238E27FC236}">
                      <a16:creationId xmlns:a16="http://schemas.microsoft.com/office/drawing/2014/main" id="{D1EBD4B3-9393-447E-B5D4-85A9B367255B}"/>
                    </a:ext>
                  </a:extLst>
                </p:cNvPr>
                <p:cNvSpPr/>
                <p:nvPr/>
              </p:nvSpPr>
              <p:spPr>
                <a:xfrm>
                  <a:off x="6274497" y="5871153"/>
                  <a:ext cx="96203" cy="172402"/>
                </a:xfrm>
                <a:custGeom>
                  <a:avLst/>
                  <a:gdLst>
                    <a:gd name="connsiteX0" fmla="*/ 10001 w 96203"/>
                    <a:gd name="connsiteY0" fmla="*/ 0 h 172402"/>
                    <a:gd name="connsiteX1" fmla="*/ 0 w 96203"/>
                    <a:gd name="connsiteY1" fmla="*/ 572 h 172402"/>
                    <a:gd name="connsiteX2" fmla="*/ 76295 w 96203"/>
                    <a:gd name="connsiteY2" fmla="*/ 86201 h 172402"/>
                    <a:gd name="connsiteX3" fmla="*/ 0 w 96203"/>
                    <a:gd name="connsiteY3" fmla="*/ 171831 h 172402"/>
                    <a:gd name="connsiteX4" fmla="*/ 10001 w 96203"/>
                    <a:gd name="connsiteY4" fmla="*/ 172402 h 172402"/>
                    <a:gd name="connsiteX5" fmla="*/ 96203 w 96203"/>
                    <a:gd name="connsiteY5" fmla="*/ 86201 h 172402"/>
                    <a:gd name="connsiteX6" fmla="*/ 10001 w 96203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3" h="172402">
                      <a:moveTo>
                        <a:pt x="10001" y="0"/>
                      </a:moveTo>
                      <a:cubicBezTo>
                        <a:pt x="6572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9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3" y="133731"/>
                        <a:pt x="96203" y="86201"/>
                      </a:cubicBezTo>
                      <a:cubicBezTo>
                        <a:pt x="96298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206" name="Freeform: Shape 16205">
                  <a:extLst>
                    <a:ext uri="{FF2B5EF4-FFF2-40B4-BE49-F238E27FC236}">
                      <a16:creationId xmlns:a16="http://schemas.microsoft.com/office/drawing/2014/main" id="{A0E5C392-AB95-4DF6-97C3-F17BA0DDBF14}"/>
                    </a:ext>
                  </a:extLst>
                </p:cNvPr>
                <p:cNvSpPr/>
                <p:nvPr/>
              </p:nvSpPr>
              <p:spPr>
                <a:xfrm>
                  <a:off x="6192297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1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387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207" name="Graphic 1">
                  <a:extLst>
                    <a:ext uri="{FF2B5EF4-FFF2-40B4-BE49-F238E27FC236}">
                      <a16:creationId xmlns:a16="http://schemas.microsoft.com/office/drawing/2014/main" id="{407C53D4-70CD-44D4-B307-D3A9EF8D8517}"/>
                    </a:ext>
                  </a:extLst>
                </p:cNvPr>
                <p:cNvGrpSpPr/>
                <p:nvPr/>
              </p:nvGrpSpPr>
              <p:grpSpPr>
                <a:xfrm>
                  <a:off x="6202203" y="5876107"/>
                  <a:ext cx="162591" cy="162591"/>
                  <a:chOff x="6202203" y="5876107"/>
                  <a:chExt cx="162591" cy="162591"/>
                </a:xfrm>
                <a:solidFill>
                  <a:srgbClr val="C2C2C2"/>
                </a:solidFill>
              </p:grpSpPr>
              <p:grpSp>
                <p:nvGrpSpPr>
                  <p:cNvPr id="16281" name="Graphic 1">
                    <a:extLst>
                      <a:ext uri="{FF2B5EF4-FFF2-40B4-BE49-F238E27FC236}">
                        <a16:creationId xmlns:a16="http://schemas.microsoft.com/office/drawing/2014/main" id="{D8591802-E88C-40C9-A5EA-262D51D9DACF}"/>
                      </a:ext>
                    </a:extLst>
                  </p:cNvPr>
                  <p:cNvGrpSpPr/>
                  <p:nvPr/>
                </p:nvGrpSpPr>
                <p:grpSpPr>
                  <a:xfrm>
                    <a:off x="6202203" y="5876107"/>
                    <a:ext cx="162591" cy="162591"/>
                    <a:chOff x="6202203" y="5876107"/>
                    <a:chExt cx="162591" cy="162591"/>
                  </a:xfrm>
                  <a:solidFill>
                    <a:srgbClr val="C2C2C2"/>
                  </a:solidFill>
                </p:grpSpPr>
                <p:sp>
                  <p:nvSpPr>
                    <p:cNvPr id="16288" name="Freeform: Shape 16287">
                      <a:extLst>
                        <a:ext uri="{FF2B5EF4-FFF2-40B4-BE49-F238E27FC236}">
                          <a16:creationId xmlns:a16="http://schemas.microsoft.com/office/drawing/2014/main" id="{50BF406D-4834-4E35-9537-73D7B807EA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2023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89" name="Freeform: Shape 16288">
                      <a:extLst>
                        <a:ext uri="{FF2B5EF4-FFF2-40B4-BE49-F238E27FC236}">
                          <a16:creationId xmlns:a16="http://schemas.microsoft.com/office/drawing/2014/main" id="{E422DBE7-2FBE-4DAF-BD75-9976A656CA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02203" y="5955926"/>
                      <a:ext cx="162591" cy="2952"/>
                    </a:xfrm>
                    <a:custGeom>
                      <a:avLst/>
                      <a:gdLst>
                        <a:gd name="connsiteX0" fmla="*/ 0 w 162591"/>
                        <a:gd name="connsiteY0" fmla="*/ 2953 h 2952"/>
                        <a:gd name="connsiteX1" fmla="*/ 0 w 162591"/>
                        <a:gd name="connsiteY1" fmla="*/ 0 h 2952"/>
                        <a:gd name="connsiteX2" fmla="*/ 162591 w 162591"/>
                        <a:gd name="connsiteY2" fmla="*/ 0 h 2952"/>
                        <a:gd name="connsiteX3" fmla="*/ 162591 w 162591"/>
                        <a:gd name="connsiteY3" fmla="*/ 2953 h 2952"/>
                        <a:gd name="connsiteX4" fmla="*/ 0 w 162591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91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591" y="0"/>
                          </a:lnTo>
                          <a:lnTo>
                            <a:pt x="162591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290" name="Graphic 1">
                      <a:extLst>
                        <a:ext uri="{FF2B5EF4-FFF2-40B4-BE49-F238E27FC236}">
                          <a16:creationId xmlns:a16="http://schemas.microsoft.com/office/drawing/2014/main" id="{BE8D0C8B-05C3-4C17-B5CE-F87C9C7E03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23539" y="5897443"/>
                      <a:ext cx="119919" cy="119919"/>
                      <a:chOff x="6223539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6291" name="Freeform: Shape 16290">
                        <a:extLst>
                          <a:ext uri="{FF2B5EF4-FFF2-40B4-BE49-F238E27FC236}">
                            <a16:creationId xmlns:a16="http://schemas.microsoft.com/office/drawing/2014/main" id="{1E1B37DD-AB1E-4B21-B942-D254BBD3AA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6492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095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095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92" name="Freeform: Shape 16291">
                        <a:extLst>
                          <a:ext uri="{FF2B5EF4-FFF2-40B4-BE49-F238E27FC236}">
                            <a16:creationId xmlns:a16="http://schemas.microsoft.com/office/drawing/2014/main" id="{1E6E0E68-DFFE-42B7-8448-7ACA142360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3539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95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282" name="Graphic 1">
                    <a:extLst>
                      <a:ext uri="{FF2B5EF4-FFF2-40B4-BE49-F238E27FC236}">
                        <a16:creationId xmlns:a16="http://schemas.microsoft.com/office/drawing/2014/main" id="{40B6E98C-2E9A-4456-A0A5-A5187C6EE196}"/>
                      </a:ext>
                    </a:extLst>
                  </p:cNvPr>
                  <p:cNvGrpSpPr/>
                  <p:nvPr/>
                </p:nvGrpSpPr>
                <p:grpSpPr>
                  <a:xfrm>
                    <a:off x="6207346" y="5881250"/>
                    <a:ext cx="152304" cy="152304"/>
                    <a:chOff x="6207346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6283" name="Freeform: Shape 16282">
                      <a:extLst>
                        <a:ext uri="{FF2B5EF4-FFF2-40B4-BE49-F238E27FC236}">
                          <a16:creationId xmlns:a16="http://schemas.microsoft.com/office/drawing/2014/main" id="{1A51BC5A-11CA-4590-9189-3D07E6CB60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52304" y="5881250"/>
                      <a:ext cx="62389" cy="152304"/>
                    </a:xfrm>
                    <a:custGeom>
                      <a:avLst/>
                      <a:gdLst>
                        <a:gd name="connsiteX0" fmla="*/ 0 w 62389"/>
                        <a:gd name="connsiteY0" fmla="*/ 151162 h 152304"/>
                        <a:gd name="connsiteX1" fmla="*/ 59627 w 62389"/>
                        <a:gd name="connsiteY1" fmla="*/ 0 h 152304"/>
                        <a:gd name="connsiteX2" fmla="*/ 62389 w 62389"/>
                        <a:gd name="connsiteY2" fmla="*/ 1143 h 152304"/>
                        <a:gd name="connsiteX3" fmla="*/ 2858 w 62389"/>
                        <a:gd name="connsiteY3" fmla="*/ 152305 h 152304"/>
                        <a:gd name="connsiteX4" fmla="*/ 0 w 62389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2304">
                          <a:moveTo>
                            <a:pt x="0" y="151162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8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84" name="Freeform: Shape 16283">
                      <a:extLst>
                        <a:ext uri="{FF2B5EF4-FFF2-40B4-BE49-F238E27FC236}">
                          <a16:creationId xmlns:a16="http://schemas.microsoft.com/office/drawing/2014/main" id="{6D92269F-0570-466D-B4A8-3EB8ED338A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07346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285" name="Graphic 1">
                      <a:extLst>
                        <a:ext uri="{FF2B5EF4-FFF2-40B4-BE49-F238E27FC236}">
                          <a16:creationId xmlns:a16="http://schemas.microsoft.com/office/drawing/2014/main" id="{5118F9CC-9CF8-4A9E-99EB-3470C21838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09251" y="5883155"/>
                      <a:ext cx="148589" cy="148494"/>
                      <a:chOff x="6209251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6286" name="Freeform: Shape 16285">
                        <a:extLst>
                          <a:ext uri="{FF2B5EF4-FFF2-40B4-BE49-F238E27FC236}">
                            <a16:creationId xmlns:a16="http://schemas.microsoft.com/office/drawing/2014/main" id="{FC22D406-2273-45F5-A9AD-B210A2E704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09251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256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87" name="Freeform: Shape 16286">
                        <a:extLst>
                          <a:ext uri="{FF2B5EF4-FFF2-40B4-BE49-F238E27FC236}">
                            <a16:creationId xmlns:a16="http://schemas.microsoft.com/office/drawing/2014/main" id="{51C187BF-5013-49BA-9CE6-E6A2221710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47828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675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67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208" name="Freeform: Shape 16207">
                  <a:extLst>
                    <a:ext uri="{FF2B5EF4-FFF2-40B4-BE49-F238E27FC236}">
                      <a16:creationId xmlns:a16="http://schemas.microsoft.com/office/drawing/2014/main" id="{BA5932B7-C30F-4D82-9D27-1423B6E2E007}"/>
                    </a:ext>
                  </a:extLst>
                </p:cNvPr>
                <p:cNvSpPr/>
                <p:nvPr/>
              </p:nvSpPr>
              <p:spPr>
                <a:xfrm>
                  <a:off x="6269068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861" y="22479"/>
                        <a:pt x="22384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209" name="Freeform: Shape 16208">
                  <a:extLst>
                    <a:ext uri="{FF2B5EF4-FFF2-40B4-BE49-F238E27FC236}">
                      <a16:creationId xmlns:a16="http://schemas.microsoft.com/office/drawing/2014/main" id="{7843646B-8BDC-41C3-AE47-45F6BC1A33CC}"/>
                    </a:ext>
                  </a:extLst>
                </p:cNvPr>
                <p:cNvSpPr/>
                <p:nvPr/>
              </p:nvSpPr>
              <p:spPr>
                <a:xfrm>
                  <a:off x="6495668" y="5871249"/>
                  <a:ext cx="172497" cy="172402"/>
                </a:xfrm>
                <a:custGeom>
                  <a:avLst/>
                  <a:gdLst>
                    <a:gd name="connsiteX0" fmla="*/ 86201 w 172497"/>
                    <a:gd name="connsiteY0" fmla="*/ 172403 h 172402"/>
                    <a:gd name="connsiteX1" fmla="*/ 0 w 172497"/>
                    <a:gd name="connsiteY1" fmla="*/ 86201 h 172402"/>
                    <a:gd name="connsiteX2" fmla="*/ 86201 w 172497"/>
                    <a:gd name="connsiteY2" fmla="*/ 0 h 172402"/>
                    <a:gd name="connsiteX3" fmla="*/ 172498 w 172497"/>
                    <a:gd name="connsiteY3" fmla="*/ 86201 h 172402"/>
                    <a:gd name="connsiteX4" fmla="*/ 86201 w 172497"/>
                    <a:gd name="connsiteY4" fmla="*/ 172403 h 172402"/>
                    <a:gd name="connsiteX5" fmla="*/ 86201 w 172497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97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98" y="38671"/>
                        <a:pt x="172498" y="86201"/>
                      </a:cubicBezTo>
                      <a:cubicBezTo>
                        <a:pt x="172498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210" name="Graphic 1">
                  <a:extLst>
                    <a:ext uri="{FF2B5EF4-FFF2-40B4-BE49-F238E27FC236}">
                      <a16:creationId xmlns:a16="http://schemas.microsoft.com/office/drawing/2014/main" id="{49098D9E-59E0-4C70-82F7-B0FAC9D0B028}"/>
                    </a:ext>
                  </a:extLst>
                </p:cNvPr>
                <p:cNvGrpSpPr/>
                <p:nvPr/>
              </p:nvGrpSpPr>
              <p:grpSpPr>
                <a:xfrm>
                  <a:off x="6505765" y="5881250"/>
                  <a:ext cx="152304" cy="152304"/>
                  <a:chOff x="6505765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6276" name="Freeform: Shape 16275">
                    <a:extLst>
                      <a:ext uri="{FF2B5EF4-FFF2-40B4-BE49-F238E27FC236}">
                        <a16:creationId xmlns:a16="http://schemas.microsoft.com/office/drawing/2014/main" id="{B9289747-5A6D-49C4-9EB3-FAA6DDB1BE8C}"/>
                      </a:ext>
                    </a:extLst>
                  </p:cNvPr>
                  <p:cNvSpPr/>
                  <p:nvPr/>
                </p:nvSpPr>
                <p:spPr>
                  <a:xfrm>
                    <a:off x="6550722" y="5881250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162 h 152304"/>
                      <a:gd name="connsiteX1" fmla="*/ 59531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763 w 62388"/>
                      <a:gd name="connsiteY3" fmla="*/ 152305 h 152304"/>
                      <a:gd name="connsiteX4" fmla="*/ 0 w 62388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389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77" name="Freeform: Shape 16276">
                    <a:extLst>
                      <a:ext uri="{FF2B5EF4-FFF2-40B4-BE49-F238E27FC236}">
                        <a16:creationId xmlns:a16="http://schemas.microsoft.com/office/drawing/2014/main" id="{8D956CAE-073A-44E7-B9AC-7AC9BF693329}"/>
                      </a:ext>
                    </a:extLst>
                  </p:cNvPr>
                  <p:cNvSpPr/>
                  <p:nvPr/>
                </p:nvSpPr>
                <p:spPr>
                  <a:xfrm>
                    <a:off x="6505765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278" name="Graphic 1">
                    <a:extLst>
                      <a:ext uri="{FF2B5EF4-FFF2-40B4-BE49-F238E27FC236}">
                        <a16:creationId xmlns:a16="http://schemas.microsoft.com/office/drawing/2014/main" id="{B40F1D1A-CA31-4AFE-A0B0-72F13F8CC3B2}"/>
                      </a:ext>
                    </a:extLst>
                  </p:cNvPr>
                  <p:cNvGrpSpPr/>
                  <p:nvPr/>
                </p:nvGrpSpPr>
                <p:grpSpPr>
                  <a:xfrm>
                    <a:off x="6507574" y="5883155"/>
                    <a:ext cx="148589" cy="148494"/>
                    <a:chOff x="6507574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6279" name="Freeform: Shape 16278">
                      <a:extLst>
                        <a:ext uri="{FF2B5EF4-FFF2-40B4-BE49-F238E27FC236}">
                          <a16:creationId xmlns:a16="http://schemas.microsoft.com/office/drawing/2014/main" id="{9F3141A6-7A9B-45A8-9C9C-0BEAF37C10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7574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333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333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80" name="Freeform: Shape 16279">
                      <a:extLst>
                        <a:ext uri="{FF2B5EF4-FFF2-40B4-BE49-F238E27FC236}">
                          <a16:creationId xmlns:a16="http://schemas.microsoft.com/office/drawing/2014/main" id="{CCC199D3-E909-42FE-9F9C-19A058B542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46246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667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342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211" name="Graphic 1">
                  <a:extLst>
                    <a:ext uri="{FF2B5EF4-FFF2-40B4-BE49-F238E27FC236}">
                      <a16:creationId xmlns:a16="http://schemas.microsoft.com/office/drawing/2014/main" id="{9007620C-C108-4181-AFF1-FDE83EF83E50}"/>
                    </a:ext>
                  </a:extLst>
                </p:cNvPr>
                <p:cNvGrpSpPr/>
                <p:nvPr/>
              </p:nvGrpSpPr>
              <p:grpSpPr>
                <a:xfrm>
                  <a:off x="6504622" y="5872106"/>
                  <a:ext cx="162496" cy="169545"/>
                  <a:chOff x="6504622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6264" name="Graphic 1">
                    <a:extLst>
                      <a:ext uri="{FF2B5EF4-FFF2-40B4-BE49-F238E27FC236}">
                        <a16:creationId xmlns:a16="http://schemas.microsoft.com/office/drawing/2014/main" id="{718C2C09-334F-48F4-B936-E503004E0919}"/>
                      </a:ext>
                    </a:extLst>
                  </p:cNvPr>
                  <p:cNvGrpSpPr/>
                  <p:nvPr/>
                </p:nvGrpSpPr>
                <p:grpSpPr>
                  <a:xfrm>
                    <a:off x="6504622" y="5872106"/>
                    <a:ext cx="162496" cy="169545"/>
                    <a:chOff x="6504622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6271" name="Freeform: Shape 16270">
                      <a:extLst>
                        <a:ext uri="{FF2B5EF4-FFF2-40B4-BE49-F238E27FC236}">
                          <a16:creationId xmlns:a16="http://schemas.microsoft.com/office/drawing/2014/main" id="{D7953AEF-B1B1-44C4-BA06-3FA039B665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84346" y="5872106"/>
                      <a:ext cx="3048" cy="169545"/>
                    </a:xfrm>
                    <a:custGeom>
                      <a:avLst/>
                      <a:gdLst>
                        <a:gd name="connsiteX0" fmla="*/ 0 w 3048"/>
                        <a:gd name="connsiteY0" fmla="*/ 169545 h 169545"/>
                        <a:gd name="connsiteX1" fmla="*/ 0 w 3048"/>
                        <a:gd name="connsiteY1" fmla="*/ 0 h 169545"/>
                        <a:gd name="connsiteX2" fmla="*/ 3048 w 3048"/>
                        <a:gd name="connsiteY2" fmla="*/ 0 h 169545"/>
                        <a:gd name="connsiteX3" fmla="*/ 3048 w 3048"/>
                        <a:gd name="connsiteY3" fmla="*/ 169545 h 169545"/>
                        <a:gd name="connsiteX4" fmla="*/ 0 w 3048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72" name="Freeform: Shape 16271">
                      <a:extLst>
                        <a:ext uri="{FF2B5EF4-FFF2-40B4-BE49-F238E27FC236}">
                          <a16:creationId xmlns:a16="http://schemas.microsoft.com/office/drawing/2014/main" id="{EDE0EF7E-296F-40E5-B6FC-1BF0C539EE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4622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273" name="Graphic 1">
                      <a:extLst>
                        <a:ext uri="{FF2B5EF4-FFF2-40B4-BE49-F238E27FC236}">
                          <a16:creationId xmlns:a16="http://schemas.microsoft.com/office/drawing/2014/main" id="{1078604C-1704-4754-B0B4-3698B6FEE10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25958" y="5894395"/>
                      <a:ext cx="119919" cy="125063"/>
                      <a:chOff x="6525958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6274" name="Freeform: Shape 16273">
                        <a:extLst>
                          <a:ext uri="{FF2B5EF4-FFF2-40B4-BE49-F238E27FC236}">
                            <a16:creationId xmlns:a16="http://schemas.microsoft.com/office/drawing/2014/main" id="{83BFC7DF-F6DF-48E0-A5FA-AF40E9019E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28815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75" name="Freeform: Shape 16274">
                        <a:extLst>
                          <a:ext uri="{FF2B5EF4-FFF2-40B4-BE49-F238E27FC236}">
                            <a16:creationId xmlns:a16="http://schemas.microsoft.com/office/drawing/2014/main" id="{A4EACADB-2D20-4A11-95AB-C45F684D6B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25958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00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919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265" name="Graphic 1">
                    <a:extLst>
                      <a:ext uri="{FF2B5EF4-FFF2-40B4-BE49-F238E27FC236}">
                        <a16:creationId xmlns:a16="http://schemas.microsoft.com/office/drawing/2014/main" id="{9145501D-5C52-45D8-B661-9E368C71C71B}"/>
                      </a:ext>
                    </a:extLst>
                  </p:cNvPr>
                  <p:cNvGrpSpPr/>
                  <p:nvPr/>
                </p:nvGrpSpPr>
                <p:grpSpPr>
                  <a:xfrm>
                    <a:off x="6509765" y="5877440"/>
                    <a:ext cx="152304" cy="158877"/>
                    <a:chOff x="6509765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6266" name="Freeform: Shape 16265">
                      <a:extLst>
                        <a:ext uri="{FF2B5EF4-FFF2-40B4-BE49-F238E27FC236}">
                          <a16:creationId xmlns:a16="http://schemas.microsoft.com/office/drawing/2014/main" id="{2C7F004F-7DE1-47DD-8C76-AA3CB44DFE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54723" y="5877440"/>
                      <a:ext cx="62389" cy="158877"/>
                    </a:xfrm>
                    <a:custGeom>
                      <a:avLst/>
                      <a:gdLst>
                        <a:gd name="connsiteX0" fmla="*/ 0 w 62389"/>
                        <a:gd name="connsiteY0" fmla="*/ 157734 h 158877"/>
                        <a:gd name="connsiteX1" fmla="*/ 59531 w 62389"/>
                        <a:gd name="connsiteY1" fmla="*/ 0 h 158877"/>
                        <a:gd name="connsiteX2" fmla="*/ 62389 w 62389"/>
                        <a:gd name="connsiteY2" fmla="*/ 1143 h 158877"/>
                        <a:gd name="connsiteX3" fmla="*/ 2763 w 62389"/>
                        <a:gd name="connsiteY3" fmla="*/ 158877 h 158877"/>
                        <a:gd name="connsiteX4" fmla="*/ 0 w 62389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67" name="Freeform: Shape 16266">
                      <a:extLst>
                        <a:ext uri="{FF2B5EF4-FFF2-40B4-BE49-F238E27FC236}">
                          <a16:creationId xmlns:a16="http://schemas.microsoft.com/office/drawing/2014/main" id="{3670C26E-8C6E-4D41-92F9-A9166091C6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65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048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268" name="Graphic 1">
                      <a:extLst>
                        <a:ext uri="{FF2B5EF4-FFF2-40B4-BE49-F238E27FC236}">
                          <a16:creationId xmlns:a16="http://schemas.microsoft.com/office/drawing/2014/main" id="{219D3C3B-0D2E-4853-BEBC-529EE1058E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11575" y="5879440"/>
                      <a:ext cx="148589" cy="154971"/>
                      <a:chOff x="6511575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6269" name="Freeform: Shape 16268">
                        <a:extLst>
                          <a:ext uri="{FF2B5EF4-FFF2-40B4-BE49-F238E27FC236}">
                            <a16:creationId xmlns:a16="http://schemas.microsoft.com/office/drawing/2014/main" id="{854CBD55-031E-4099-B293-ECA0EE8B17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11575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334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334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70" name="Freeform: Shape 16269">
                        <a:extLst>
                          <a:ext uri="{FF2B5EF4-FFF2-40B4-BE49-F238E27FC236}">
                            <a16:creationId xmlns:a16="http://schemas.microsoft.com/office/drawing/2014/main" id="{E471047B-FC66-4EDA-B318-C1D42939BB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50246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667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212" name="Freeform: Shape 16211">
                  <a:extLst>
                    <a:ext uri="{FF2B5EF4-FFF2-40B4-BE49-F238E27FC236}">
                      <a16:creationId xmlns:a16="http://schemas.microsoft.com/office/drawing/2014/main" id="{08A2B451-DAEF-46C8-86D7-0FA864DC1514}"/>
                    </a:ext>
                  </a:extLst>
                </p:cNvPr>
                <p:cNvSpPr/>
                <p:nvPr/>
              </p:nvSpPr>
              <p:spPr>
                <a:xfrm>
                  <a:off x="6572916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572" y="0"/>
                        <a:pt x="3238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213" name="Freeform: Shape 16212">
                  <a:extLst>
                    <a:ext uri="{FF2B5EF4-FFF2-40B4-BE49-F238E27FC236}">
                      <a16:creationId xmlns:a16="http://schemas.microsoft.com/office/drawing/2014/main" id="{6F36D0FB-42FD-4F67-9EA2-F0835FA8894F}"/>
                    </a:ext>
                  </a:extLst>
                </p:cNvPr>
                <p:cNvSpPr/>
                <p:nvPr/>
              </p:nvSpPr>
              <p:spPr>
                <a:xfrm>
                  <a:off x="6490620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1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95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387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112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214" name="Graphic 1">
                  <a:extLst>
                    <a:ext uri="{FF2B5EF4-FFF2-40B4-BE49-F238E27FC236}">
                      <a16:creationId xmlns:a16="http://schemas.microsoft.com/office/drawing/2014/main" id="{F17423C7-F3A5-48A5-AAE2-8E8FEF472A57}"/>
                    </a:ext>
                  </a:extLst>
                </p:cNvPr>
                <p:cNvGrpSpPr/>
                <p:nvPr/>
              </p:nvGrpSpPr>
              <p:grpSpPr>
                <a:xfrm>
                  <a:off x="6500621" y="5876107"/>
                  <a:ext cx="162496" cy="162591"/>
                  <a:chOff x="6500621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6252" name="Graphic 1">
                    <a:extLst>
                      <a:ext uri="{FF2B5EF4-FFF2-40B4-BE49-F238E27FC236}">
                        <a16:creationId xmlns:a16="http://schemas.microsoft.com/office/drawing/2014/main" id="{1CEB8A68-E81C-4D42-ADAE-0D7559B9BEFF}"/>
                      </a:ext>
                    </a:extLst>
                  </p:cNvPr>
                  <p:cNvGrpSpPr/>
                  <p:nvPr/>
                </p:nvGrpSpPr>
                <p:grpSpPr>
                  <a:xfrm>
                    <a:off x="6500621" y="5876107"/>
                    <a:ext cx="162496" cy="162591"/>
                    <a:chOff x="6500621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6259" name="Freeform: Shape 16258">
                      <a:extLst>
                        <a:ext uri="{FF2B5EF4-FFF2-40B4-BE49-F238E27FC236}">
                          <a16:creationId xmlns:a16="http://schemas.microsoft.com/office/drawing/2014/main" id="{C483AC3E-33E4-467E-B412-1FFF0129C6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80440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60" name="Freeform: Shape 16259">
                      <a:extLst>
                        <a:ext uri="{FF2B5EF4-FFF2-40B4-BE49-F238E27FC236}">
                          <a16:creationId xmlns:a16="http://schemas.microsoft.com/office/drawing/2014/main" id="{93CB36AC-2995-4875-8708-2787811E79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0621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261" name="Graphic 1">
                      <a:extLst>
                        <a:ext uri="{FF2B5EF4-FFF2-40B4-BE49-F238E27FC236}">
                          <a16:creationId xmlns:a16="http://schemas.microsoft.com/office/drawing/2014/main" id="{25709D06-9868-49A9-A07F-9838874E8D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21957" y="5897443"/>
                      <a:ext cx="119920" cy="119919"/>
                      <a:chOff x="6521957" y="5897443"/>
                      <a:chExt cx="119920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6262" name="Freeform: Shape 16261">
                        <a:extLst>
                          <a:ext uri="{FF2B5EF4-FFF2-40B4-BE49-F238E27FC236}">
                            <a16:creationId xmlns:a16="http://schemas.microsoft.com/office/drawing/2014/main" id="{E9C7BE9D-C4F7-48EC-A5CA-C2D2DF7710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24815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63" name="Freeform: Shape 16262">
                        <a:extLst>
                          <a:ext uri="{FF2B5EF4-FFF2-40B4-BE49-F238E27FC236}">
                            <a16:creationId xmlns:a16="http://schemas.microsoft.com/office/drawing/2014/main" id="{94D02602-B581-4C26-9E55-52ADC53195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21957" y="5900300"/>
                        <a:ext cx="119920" cy="114109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4109"/>
                          <a:gd name="connsiteX1" fmla="*/ 2096 w 119920"/>
                          <a:gd name="connsiteY1" fmla="*/ 0 h 114109"/>
                          <a:gd name="connsiteX2" fmla="*/ 119920 w 119920"/>
                          <a:gd name="connsiteY2" fmla="*/ 111919 h 114109"/>
                          <a:gd name="connsiteX3" fmla="*/ 117825 w 119920"/>
                          <a:gd name="connsiteY3" fmla="*/ 114109 h 114109"/>
                          <a:gd name="connsiteX4" fmla="*/ 0 w 119920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4109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1919"/>
                            </a:lnTo>
                            <a:lnTo>
                              <a:pt x="117825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253" name="Graphic 1">
                    <a:extLst>
                      <a:ext uri="{FF2B5EF4-FFF2-40B4-BE49-F238E27FC236}">
                        <a16:creationId xmlns:a16="http://schemas.microsoft.com/office/drawing/2014/main" id="{B58478B2-7183-4EC2-AE3F-9D4E1946183E}"/>
                      </a:ext>
                    </a:extLst>
                  </p:cNvPr>
                  <p:cNvGrpSpPr/>
                  <p:nvPr/>
                </p:nvGrpSpPr>
                <p:grpSpPr>
                  <a:xfrm>
                    <a:off x="6505765" y="5881250"/>
                    <a:ext cx="152304" cy="152304"/>
                    <a:chOff x="6505765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6254" name="Freeform: Shape 16253">
                      <a:extLst>
                        <a:ext uri="{FF2B5EF4-FFF2-40B4-BE49-F238E27FC236}">
                          <a16:creationId xmlns:a16="http://schemas.microsoft.com/office/drawing/2014/main" id="{A50D69F5-9D06-4D41-AE7B-FE644B846E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50722" y="5881250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162 h 152304"/>
                        <a:gd name="connsiteX1" fmla="*/ 59531 w 62388"/>
                        <a:gd name="connsiteY1" fmla="*/ 0 h 152304"/>
                        <a:gd name="connsiteX2" fmla="*/ 62389 w 62388"/>
                        <a:gd name="connsiteY2" fmla="*/ 1143 h 152304"/>
                        <a:gd name="connsiteX3" fmla="*/ 2763 w 62388"/>
                        <a:gd name="connsiteY3" fmla="*/ 152305 h 152304"/>
                        <a:gd name="connsiteX4" fmla="*/ 0 w 62388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55" name="Freeform: Shape 16254">
                      <a:extLst>
                        <a:ext uri="{FF2B5EF4-FFF2-40B4-BE49-F238E27FC236}">
                          <a16:creationId xmlns:a16="http://schemas.microsoft.com/office/drawing/2014/main" id="{4F1BD84D-BF30-4D3D-872F-477C45C69A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5765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256" name="Graphic 1">
                      <a:extLst>
                        <a:ext uri="{FF2B5EF4-FFF2-40B4-BE49-F238E27FC236}">
                          <a16:creationId xmlns:a16="http://schemas.microsoft.com/office/drawing/2014/main" id="{CE48C68E-F54D-4F4A-83B6-A583E319BA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07574" y="5883155"/>
                      <a:ext cx="148589" cy="148494"/>
                      <a:chOff x="6507574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6257" name="Freeform: Shape 16256">
                        <a:extLst>
                          <a:ext uri="{FF2B5EF4-FFF2-40B4-BE49-F238E27FC236}">
                            <a16:creationId xmlns:a16="http://schemas.microsoft.com/office/drawing/2014/main" id="{91CEE713-5C8D-430B-9C41-03394AB577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7574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333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333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58" name="Freeform: Shape 16257">
                        <a:extLst>
                          <a:ext uri="{FF2B5EF4-FFF2-40B4-BE49-F238E27FC236}">
                            <a16:creationId xmlns:a16="http://schemas.microsoft.com/office/drawing/2014/main" id="{081D43FA-9DFB-4A89-BC06-72E7D2665B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46246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667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342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215" name="Freeform: Shape 16214">
                  <a:extLst>
                    <a:ext uri="{FF2B5EF4-FFF2-40B4-BE49-F238E27FC236}">
                      <a16:creationId xmlns:a16="http://schemas.microsoft.com/office/drawing/2014/main" id="{98C3846C-912F-4D46-B169-D989F24E3F9C}"/>
                    </a:ext>
                  </a:extLst>
                </p:cNvPr>
                <p:cNvSpPr/>
                <p:nvPr/>
              </p:nvSpPr>
              <p:spPr>
                <a:xfrm>
                  <a:off x="6567391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216" name="Freeform: Shape 16215">
                  <a:extLst>
                    <a:ext uri="{FF2B5EF4-FFF2-40B4-BE49-F238E27FC236}">
                      <a16:creationId xmlns:a16="http://schemas.microsoft.com/office/drawing/2014/main" id="{644240A0-5A32-4A4D-A59C-3C195CB73899}"/>
                    </a:ext>
                  </a:extLst>
                </p:cNvPr>
                <p:cNvSpPr/>
                <p:nvPr/>
              </p:nvSpPr>
              <p:spPr>
                <a:xfrm>
                  <a:off x="6691025" y="5871249"/>
                  <a:ext cx="172498" cy="172402"/>
                </a:xfrm>
                <a:custGeom>
                  <a:avLst/>
                  <a:gdLst>
                    <a:gd name="connsiteX0" fmla="*/ 86202 w 172498"/>
                    <a:gd name="connsiteY0" fmla="*/ 172403 h 172402"/>
                    <a:gd name="connsiteX1" fmla="*/ 0 w 172498"/>
                    <a:gd name="connsiteY1" fmla="*/ 86201 h 172402"/>
                    <a:gd name="connsiteX2" fmla="*/ 86202 w 172498"/>
                    <a:gd name="connsiteY2" fmla="*/ 0 h 172402"/>
                    <a:gd name="connsiteX3" fmla="*/ 172498 w 172498"/>
                    <a:gd name="connsiteY3" fmla="*/ 86201 h 172402"/>
                    <a:gd name="connsiteX4" fmla="*/ 86202 w 172498"/>
                    <a:gd name="connsiteY4" fmla="*/ 172403 h 172402"/>
                    <a:gd name="connsiteX5" fmla="*/ 86202 w 172498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98" h="172402">
                      <a:moveTo>
                        <a:pt x="86202" y="172403"/>
                      </a:moveTo>
                      <a:cubicBezTo>
                        <a:pt x="38672" y="172403"/>
                        <a:pt x="0" y="133731"/>
                        <a:pt x="0" y="86201"/>
                      </a:cubicBezTo>
                      <a:cubicBezTo>
                        <a:pt x="0" y="38671"/>
                        <a:pt x="38672" y="0"/>
                        <a:pt x="86202" y="0"/>
                      </a:cubicBezTo>
                      <a:cubicBezTo>
                        <a:pt x="133731" y="0"/>
                        <a:pt x="172498" y="38671"/>
                        <a:pt x="172498" y="86201"/>
                      </a:cubicBezTo>
                      <a:cubicBezTo>
                        <a:pt x="172498" y="133731"/>
                        <a:pt x="133731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217" name="Graphic 1">
                  <a:extLst>
                    <a:ext uri="{FF2B5EF4-FFF2-40B4-BE49-F238E27FC236}">
                      <a16:creationId xmlns:a16="http://schemas.microsoft.com/office/drawing/2014/main" id="{2766A071-A04B-4BEC-AEA6-E9080B87DF1D}"/>
                    </a:ext>
                  </a:extLst>
                </p:cNvPr>
                <p:cNvGrpSpPr/>
                <p:nvPr/>
              </p:nvGrpSpPr>
              <p:grpSpPr>
                <a:xfrm>
                  <a:off x="6701123" y="5881250"/>
                  <a:ext cx="152304" cy="152304"/>
                  <a:chOff x="6701123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6247" name="Freeform: Shape 16246">
                    <a:extLst>
                      <a:ext uri="{FF2B5EF4-FFF2-40B4-BE49-F238E27FC236}">
                        <a16:creationId xmlns:a16="http://schemas.microsoft.com/office/drawing/2014/main" id="{A52FFFE7-442F-48D1-A87A-7DD2F0D05851}"/>
                      </a:ext>
                    </a:extLst>
                  </p:cNvPr>
                  <p:cNvSpPr/>
                  <p:nvPr/>
                </p:nvSpPr>
                <p:spPr>
                  <a:xfrm>
                    <a:off x="6746080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3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3" y="1143"/>
                        </a:lnTo>
                        <a:lnTo>
                          <a:pt x="2762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48" name="Freeform: Shape 16247">
                    <a:extLst>
                      <a:ext uri="{FF2B5EF4-FFF2-40B4-BE49-F238E27FC236}">
                        <a16:creationId xmlns:a16="http://schemas.microsoft.com/office/drawing/2014/main" id="{4110FE3B-6A60-4DEF-A2B7-551DF33C0345}"/>
                      </a:ext>
                    </a:extLst>
                  </p:cNvPr>
                  <p:cNvSpPr/>
                  <p:nvPr/>
                </p:nvSpPr>
                <p:spPr>
                  <a:xfrm>
                    <a:off x="6701123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249" name="Graphic 1">
                    <a:extLst>
                      <a:ext uri="{FF2B5EF4-FFF2-40B4-BE49-F238E27FC236}">
                        <a16:creationId xmlns:a16="http://schemas.microsoft.com/office/drawing/2014/main" id="{AD161387-DDDC-4D8C-A128-A9CB3D4C3D23}"/>
                      </a:ext>
                    </a:extLst>
                  </p:cNvPr>
                  <p:cNvGrpSpPr/>
                  <p:nvPr/>
                </p:nvGrpSpPr>
                <p:grpSpPr>
                  <a:xfrm>
                    <a:off x="6702932" y="5883155"/>
                    <a:ext cx="148590" cy="148494"/>
                    <a:chOff x="6702932" y="5883155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6250" name="Freeform: Shape 16249">
                      <a:extLst>
                        <a:ext uri="{FF2B5EF4-FFF2-40B4-BE49-F238E27FC236}">
                          <a16:creationId xmlns:a16="http://schemas.microsoft.com/office/drawing/2014/main" id="{AFB7B105-7B62-4464-AADE-C40691558A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932" y="5921731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667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51" name="Freeform: Shape 16250">
                      <a:extLst>
                        <a:ext uri="{FF2B5EF4-FFF2-40B4-BE49-F238E27FC236}">
                          <a16:creationId xmlns:a16="http://schemas.microsoft.com/office/drawing/2014/main" id="{A8E23E58-C6F4-45EB-B289-27F0EEC7C0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1604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7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580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6218" name="Graphic 1">
                  <a:extLst>
                    <a:ext uri="{FF2B5EF4-FFF2-40B4-BE49-F238E27FC236}">
                      <a16:creationId xmlns:a16="http://schemas.microsoft.com/office/drawing/2014/main" id="{6D4C651C-FA88-4D17-B499-EE8BD384C5CC}"/>
                    </a:ext>
                  </a:extLst>
                </p:cNvPr>
                <p:cNvGrpSpPr/>
                <p:nvPr/>
              </p:nvGrpSpPr>
              <p:grpSpPr>
                <a:xfrm>
                  <a:off x="6699979" y="5872106"/>
                  <a:ext cx="162496" cy="169545"/>
                  <a:chOff x="6699979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6235" name="Graphic 1">
                    <a:extLst>
                      <a:ext uri="{FF2B5EF4-FFF2-40B4-BE49-F238E27FC236}">
                        <a16:creationId xmlns:a16="http://schemas.microsoft.com/office/drawing/2014/main" id="{1059821D-A122-44D4-A21D-843C6B6EDA52}"/>
                      </a:ext>
                    </a:extLst>
                  </p:cNvPr>
                  <p:cNvGrpSpPr/>
                  <p:nvPr/>
                </p:nvGrpSpPr>
                <p:grpSpPr>
                  <a:xfrm>
                    <a:off x="6699979" y="5872106"/>
                    <a:ext cx="162496" cy="169545"/>
                    <a:chOff x="6699979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6242" name="Freeform: Shape 16241">
                      <a:extLst>
                        <a:ext uri="{FF2B5EF4-FFF2-40B4-BE49-F238E27FC236}">
                          <a16:creationId xmlns:a16="http://schemas.microsoft.com/office/drawing/2014/main" id="{C2161B66-460A-4344-B8B8-1B63181676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9704" y="5872106"/>
                      <a:ext cx="3047" cy="169545"/>
                    </a:xfrm>
                    <a:custGeom>
                      <a:avLst/>
                      <a:gdLst>
                        <a:gd name="connsiteX0" fmla="*/ 0 w 3047"/>
                        <a:gd name="connsiteY0" fmla="*/ 169545 h 169545"/>
                        <a:gd name="connsiteX1" fmla="*/ 0 w 3047"/>
                        <a:gd name="connsiteY1" fmla="*/ 0 h 169545"/>
                        <a:gd name="connsiteX2" fmla="*/ 3047 w 3047"/>
                        <a:gd name="connsiteY2" fmla="*/ 0 h 169545"/>
                        <a:gd name="connsiteX3" fmla="*/ 3047 w 3047"/>
                        <a:gd name="connsiteY3" fmla="*/ 169545 h 169545"/>
                        <a:gd name="connsiteX4" fmla="*/ 0 w 3047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7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7" y="0"/>
                          </a:lnTo>
                          <a:lnTo>
                            <a:pt x="3047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43" name="Freeform: Shape 16242">
                      <a:extLst>
                        <a:ext uri="{FF2B5EF4-FFF2-40B4-BE49-F238E27FC236}">
                          <a16:creationId xmlns:a16="http://schemas.microsoft.com/office/drawing/2014/main" id="{C36DF307-65B8-4E24-B231-07123243BE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9979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244" name="Graphic 1">
                      <a:extLst>
                        <a:ext uri="{FF2B5EF4-FFF2-40B4-BE49-F238E27FC236}">
                          <a16:creationId xmlns:a16="http://schemas.microsoft.com/office/drawing/2014/main" id="{3DE1A1FD-E02A-4A9B-AC24-7BFD02036B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721315" y="5894395"/>
                      <a:ext cx="119824" cy="125063"/>
                      <a:chOff x="6721315" y="5894395"/>
                      <a:chExt cx="119824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6245" name="Freeform: Shape 16244">
                        <a:extLst>
                          <a:ext uri="{FF2B5EF4-FFF2-40B4-BE49-F238E27FC236}">
                            <a16:creationId xmlns:a16="http://schemas.microsoft.com/office/drawing/2014/main" id="{7F58C573-E27B-48D6-8E06-02B5877ABE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24173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46" name="Freeform: Shape 16245">
                        <a:extLst>
                          <a:ext uri="{FF2B5EF4-FFF2-40B4-BE49-F238E27FC236}">
                            <a16:creationId xmlns:a16="http://schemas.microsoft.com/office/drawing/2014/main" id="{7A509674-B8FA-4DAF-9314-56070D8A81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21315" y="5897443"/>
                        <a:ext cx="119824" cy="118967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8967"/>
                          <a:gd name="connsiteX1" fmla="*/ 2000 w 119824"/>
                          <a:gd name="connsiteY1" fmla="*/ 0 h 118967"/>
                          <a:gd name="connsiteX2" fmla="*/ 119824 w 119824"/>
                          <a:gd name="connsiteY2" fmla="*/ 116681 h 118967"/>
                          <a:gd name="connsiteX3" fmla="*/ 117824 w 119824"/>
                          <a:gd name="connsiteY3" fmla="*/ 118967 h 118967"/>
                          <a:gd name="connsiteX4" fmla="*/ 0 w 119824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236" name="Graphic 1">
                    <a:extLst>
                      <a:ext uri="{FF2B5EF4-FFF2-40B4-BE49-F238E27FC236}">
                        <a16:creationId xmlns:a16="http://schemas.microsoft.com/office/drawing/2014/main" id="{2042FA57-8DD4-4EB2-AC2E-07517E172E77}"/>
                      </a:ext>
                    </a:extLst>
                  </p:cNvPr>
                  <p:cNvGrpSpPr/>
                  <p:nvPr/>
                </p:nvGrpSpPr>
                <p:grpSpPr>
                  <a:xfrm>
                    <a:off x="6705123" y="5877440"/>
                    <a:ext cx="152209" cy="158877"/>
                    <a:chOff x="6705123" y="5877440"/>
                    <a:chExt cx="152209" cy="158877"/>
                  </a:xfrm>
                  <a:solidFill>
                    <a:srgbClr val="A1A1A1"/>
                  </a:solidFill>
                </p:grpSpPr>
                <p:sp>
                  <p:nvSpPr>
                    <p:cNvPr id="16237" name="Freeform: Shape 16236">
                      <a:extLst>
                        <a:ext uri="{FF2B5EF4-FFF2-40B4-BE49-F238E27FC236}">
                          <a16:creationId xmlns:a16="http://schemas.microsoft.com/office/drawing/2014/main" id="{71E152A6-B340-4C0B-988F-25C57DC33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0081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4 w 62293"/>
                        <a:gd name="connsiteY2" fmla="*/ 1143 h 158877"/>
                        <a:gd name="connsiteX3" fmla="*/ 2763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38" name="Freeform: Shape 16237">
                      <a:extLst>
                        <a:ext uri="{FF2B5EF4-FFF2-40B4-BE49-F238E27FC236}">
                          <a16:creationId xmlns:a16="http://schemas.microsoft.com/office/drawing/2014/main" id="{A0CD3095-999E-4AA4-9B66-4044EEB422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5123" y="5924398"/>
                      <a:ext cx="152209" cy="65055"/>
                    </a:xfrm>
                    <a:custGeom>
                      <a:avLst/>
                      <a:gdLst>
                        <a:gd name="connsiteX0" fmla="*/ 0 w 152209"/>
                        <a:gd name="connsiteY0" fmla="*/ 2857 h 65055"/>
                        <a:gd name="connsiteX1" fmla="*/ 1048 w 152209"/>
                        <a:gd name="connsiteY1" fmla="*/ 0 h 65055"/>
                        <a:gd name="connsiteX2" fmla="*/ 152209 w 152209"/>
                        <a:gd name="connsiteY2" fmla="*/ 62103 h 65055"/>
                        <a:gd name="connsiteX3" fmla="*/ 151162 w 152209"/>
                        <a:gd name="connsiteY3" fmla="*/ 65056 h 65055"/>
                        <a:gd name="connsiteX4" fmla="*/ 0 w 152209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209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239" name="Graphic 1">
                      <a:extLst>
                        <a:ext uri="{FF2B5EF4-FFF2-40B4-BE49-F238E27FC236}">
                          <a16:creationId xmlns:a16="http://schemas.microsoft.com/office/drawing/2014/main" id="{D2F65F66-3A8C-43C1-A624-216556E6214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706933" y="5879440"/>
                      <a:ext cx="148589" cy="154971"/>
                      <a:chOff x="6706933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6240" name="Freeform: Shape 16239">
                        <a:extLst>
                          <a:ext uri="{FF2B5EF4-FFF2-40B4-BE49-F238E27FC236}">
                            <a16:creationId xmlns:a16="http://schemas.microsoft.com/office/drawing/2014/main" id="{35953507-32C4-4157-A331-AFB7A68B54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06933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41" name="Freeform: Shape 16240">
                        <a:extLst>
                          <a:ext uri="{FF2B5EF4-FFF2-40B4-BE49-F238E27FC236}">
                            <a16:creationId xmlns:a16="http://schemas.microsoft.com/office/drawing/2014/main" id="{0E24E605-C705-4CE8-90A5-444495F30A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5604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0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219" name="Freeform: Shape 16218">
                  <a:extLst>
                    <a:ext uri="{FF2B5EF4-FFF2-40B4-BE49-F238E27FC236}">
                      <a16:creationId xmlns:a16="http://schemas.microsoft.com/office/drawing/2014/main" id="{339D767D-AECA-49FA-B596-3D239D122ABF}"/>
                    </a:ext>
                  </a:extLst>
                </p:cNvPr>
                <p:cNvSpPr/>
                <p:nvPr/>
              </p:nvSpPr>
              <p:spPr>
                <a:xfrm>
                  <a:off x="6768274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626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220" name="Freeform: Shape 16219">
                  <a:extLst>
                    <a:ext uri="{FF2B5EF4-FFF2-40B4-BE49-F238E27FC236}">
                      <a16:creationId xmlns:a16="http://schemas.microsoft.com/office/drawing/2014/main" id="{6D9CFA63-6D43-4854-AC3A-9F3960AA4940}"/>
                    </a:ext>
                  </a:extLst>
                </p:cNvPr>
                <p:cNvSpPr/>
                <p:nvPr/>
              </p:nvSpPr>
              <p:spPr>
                <a:xfrm>
                  <a:off x="6685978" y="5866201"/>
                  <a:ext cx="182498" cy="182499"/>
                </a:xfrm>
                <a:custGeom>
                  <a:avLst/>
                  <a:gdLst>
                    <a:gd name="connsiteX0" fmla="*/ 91250 w 182498"/>
                    <a:gd name="connsiteY0" fmla="*/ 0 h 182499"/>
                    <a:gd name="connsiteX1" fmla="*/ 182499 w 182498"/>
                    <a:gd name="connsiteY1" fmla="*/ 91250 h 182499"/>
                    <a:gd name="connsiteX2" fmla="*/ 91250 w 182498"/>
                    <a:gd name="connsiteY2" fmla="*/ 182499 h 182499"/>
                    <a:gd name="connsiteX3" fmla="*/ 0 w 182498"/>
                    <a:gd name="connsiteY3" fmla="*/ 91250 h 182499"/>
                    <a:gd name="connsiteX4" fmla="*/ 91250 w 182498"/>
                    <a:gd name="connsiteY4" fmla="*/ 0 h 182499"/>
                    <a:gd name="connsiteX5" fmla="*/ 91250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50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50 w 182498"/>
                    <a:gd name="connsiteY9" fmla="*/ 9906 h 182499"/>
                    <a:gd name="connsiteX10" fmla="*/ 91250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0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112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221" name="Graphic 1">
                  <a:extLst>
                    <a:ext uri="{FF2B5EF4-FFF2-40B4-BE49-F238E27FC236}">
                      <a16:creationId xmlns:a16="http://schemas.microsoft.com/office/drawing/2014/main" id="{63E3B663-1092-4667-9827-B7810CD913B9}"/>
                    </a:ext>
                  </a:extLst>
                </p:cNvPr>
                <p:cNvGrpSpPr/>
                <p:nvPr/>
              </p:nvGrpSpPr>
              <p:grpSpPr>
                <a:xfrm>
                  <a:off x="6695979" y="5876107"/>
                  <a:ext cx="162496" cy="162591"/>
                  <a:chOff x="6695979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6223" name="Graphic 1">
                    <a:extLst>
                      <a:ext uri="{FF2B5EF4-FFF2-40B4-BE49-F238E27FC236}">
                        <a16:creationId xmlns:a16="http://schemas.microsoft.com/office/drawing/2014/main" id="{92E4049C-8748-48CF-8125-AEC99875D3C1}"/>
                      </a:ext>
                    </a:extLst>
                  </p:cNvPr>
                  <p:cNvGrpSpPr/>
                  <p:nvPr/>
                </p:nvGrpSpPr>
                <p:grpSpPr>
                  <a:xfrm>
                    <a:off x="6695979" y="5876107"/>
                    <a:ext cx="162496" cy="162591"/>
                    <a:chOff x="6695979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6230" name="Freeform: Shape 16229">
                      <a:extLst>
                        <a:ext uri="{FF2B5EF4-FFF2-40B4-BE49-F238E27FC236}">
                          <a16:creationId xmlns:a16="http://schemas.microsoft.com/office/drawing/2014/main" id="{9D690102-5FB2-4680-905B-A638F9E66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5703" y="5876107"/>
                      <a:ext cx="3048" cy="162591"/>
                    </a:xfrm>
                    <a:custGeom>
                      <a:avLst/>
                      <a:gdLst>
                        <a:gd name="connsiteX0" fmla="*/ 0 w 3048"/>
                        <a:gd name="connsiteY0" fmla="*/ 162592 h 162591"/>
                        <a:gd name="connsiteX1" fmla="*/ 0 w 3048"/>
                        <a:gd name="connsiteY1" fmla="*/ 0 h 162591"/>
                        <a:gd name="connsiteX2" fmla="*/ 3048 w 3048"/>
                        <a:gd name="connsiteY2" fmla="*/ 0 h 162591"/>
                        <a:gd name="connsiteX3" fmla="*/ 3048 w 3048"/>
                        <a:gd name="connsiteY3" fmla="*/ 162592 h 162591"/>
                        <a:gd name="connsiteX4" fmla="*/ 0 w 3048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31" name="Freeform: Shape 16230">
                      <a:extLst>
                        <a:ext uri="{FF2B5EF4-FFF2-40B4-BE49-F238E27FC236}">
                          <a16:creationId xmlns:a16="http://schemas.microsoft.com/office/drawing/2014/main" id="{D189D3E7-1951-4B3D-9C4C-700E31C13A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979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232" name="Graphic 1">
                      <a:extLst>
                        <a:ext uri="{FF2B5EF4-FFF2-40B4-BE49-F238E27FC236}">
                          <a16:creationId xmlns:a16="http://schemas.microsoft.com/office/drawing/2014/main" id="{11FF0394-524C-4095-B63F-0858E7C919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717315" y="5897443"/>
                      <a:ext cx="119824" cy="119919"/>
                      <a:chOff x="6717315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6233" name="Freeform: Shape 16232">
                        <a:extLst>
                          <a:ext uri="{FF2B5EF4-FFF2-40B4-BE49-F238E27FC236}">
                            <a16:creationId xmlns:a16="http://schemas.microsoft.com/office/drawing/2014/main" id="{085BDDAE-00A2-4073-8183-3ECEC2C0E3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20173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34" name="Freeform: Shape 16233">
                        <a:extLst>
                          <a:ext uri="{FF2B5EF4-FFF2-40B4-BE49-F238E27FC236}">
                            <a16:creationId xmlns:a16="http://schemas.microsoft.com/office/drawing/2014/main" id="{766398D2-0E0C-407C-BC57-C0CB118DC6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17315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5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5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224" name="Graphic 1">
                    <a:extLst>
                      <a:ext uri="{FF2B5EF4-FFF2-40B4-BE49-F238E27FC236}">
                        <a16:creationId xmlns:a16="http://schemas.microsoft.com/office/drawing/2014/main" id="{54BB7F86-013F-436E-8CCA-9134D72ACEE7}"/>
                      </a:ext>
                    </a:extLst>
                  </p:cNvPr>
                  <p:cNvGrpSpPr/>
                  <p:nvPr/>
                </p:nvGrpSpPr>
                <p:grpSpPr>
                  <a:xfrm>
                    <a:off x="6701123" y="5881250"/>
                    <a:ext cx="152304" cy="152304"/>
                    <a:chOff x="6701123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6225" name="Freeform: Shape 16224">
                      <a:extLst>
                        <a:ext uri="{FF2B5EF4-FFF2-40B4-BE49-F238E27FC236}">
                          <a16:creationId xmlns:a16="http://schemas.microsoft.com/office/drawing/2014/main" id="{CAE94D85-489D-44FC-AC13-A91AD6E1C2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6080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3 w 62293"/>
                        <a:gd name="connsiteY2" fmla="*/ 1143 h 152304"/>
                        <a:gd name="connsiteX3" fmla="*/ 2762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26" name="Freeform: Shape 16225">
                      <a:extLst>
                        <a:ext uri="{FF2B5EF4-FFF2-40B4-BE49-F238E27FC236}">
                          <a16:creationId xmlns:a16="http://schemas.microsoft.com/office/drawing/2014/main" id="{8F2888B1-BC3D-47CF-98D5-1E1E52B5E1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1123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227" name="Graphic 1">
                      <a:extLst>
                        <a:ext uri="{FF2B5EF4-FFF2-40B4-BE49-F238E27FC236}">
                          <a16:creationId xmlns:a16="http://schemas.microsoft.com/office/drawing/2014/main" id="{4BBCFB8B-3253-4A84-A2AB-317404A8ED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702932" y="5883155"/>
                      <a:ext cx="148590" cy="148494"/>
                      <a:chOff x="6702932" y="5883155"/>
                      <a:chExt cx="148590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6228" name="Freeform: Shape 16227">
                        <a:extLst>
                          <a:ext uri="{FF2B5EF4-FFF2-40B4-BE49-F238E27FC236}">
                            <a16:creationId xmlns:a16="http://schemas.microsoft.com/office/drawing/2014/main" id="{8B7C53EE-CC5B-44B2-B7C4-BDA7CD395F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02932" y="5921731"/>
                        <a:ext cx="148590" cy="71342"/>
                      </a:xfrm>
                      <a:custGeom>
                        <a:avLst/>
                        <a:gdLst>
                          <a:gd name="connsiteX0" fmla="*/ 0 w 148590"/>
                          <a:gd name="connsiteY0" fmla="*/ 68580 h 71342"/>
                          <a:gd name="connsiteX1" fmla="*/ 147352 w 148590"/>
                          <a:gd name="connsiteY1" fmla="*/ 0 h 71342"/>
                          <a:gd name="connsiteX2" fmla="*/ 148590 w 148590"/>
                          <a:gd name="connsiteY2" fmla="*/ 2667 h 71342"/>
                          <a:gd name="connsiteX3" fmla="*/ 1238 w 148590"/>
                          <a:gd name="connsiteY3" fmla="*/ 71342 h 71342"/>
                          <a:gd name="connsiteX4" fmla="*/ 0 w 148590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1342">
                            <a:moveTo>
                              <a:pt x="0" y="68580"/>
                            </a:moveTo>
                            <a:lnTo>
                              <a:pt x="147352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29" name="Freeform: Shape 16228">
                        <a:extLst>
                          <a:ext uri="{FF2B5EF4-FFF2-40B4-BE49-F238E27FC236}">
                            <a16:creationId xmlns:a16="http://schemas.microsoft.com/office/drawing/2014/main" id="{E9D2C316-1A35-481C-A951-B1468CA956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1604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7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580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222" name="Freeform: Shape 16221">
                  <a:extLst>
                    <a:ext uri="{FF2B5EF4-FFF2-40B4-BE49-F238E27FC236}">
                      <a16:creationId xmlns:a16="http://schemas.microsoft.com/office/drawing/2014/main" id="{6E3FDDD8-4478-4719-8C60-57E78EAC400B}"/>
                    </a:ext>
                  </a:extLst>
                </p:cNvPr>
                <p:cNvSpPr/>
                <p:nvPr/>
              </p:nvSpPr>
              <p:spPr>
                <a:xfrm>
                  <a:off x="6762749" y="5942877"/>
                  <a:ext cx="28955" cy="28956"/>
                </a:xfrm>
                <a:custGeom>
                  <a:avLst/>
                  <a:gdLst>
                    <a:gd name="connsiteX0" fmla="*/ 14478 w 28955"/>
                    <a:gd name="connsiteY0" fmla="*/ 28956 h 28956"/>
                    <a:gd name="connsiteX1" fmla="*/ 0 w 28955"/>
                    <a:gd name="connsiteY1" fmla="*/ 14478 h 28956"/>
                    <a:gd name="connsiteX2" fmla="*/ 14478 w 28955"/>
                    <a:gd name="connsiteY2" fmla="*/ 0 h 28956"/>
                    <a:gd name="connsiteX3" fmla="*/ 28956 w 28955"/>
                    <a:gd name="connsiteY3" fmla="*/ 14478 h 28956"/>
                    <a:gd name="connsiteX4" fmla="*/ 14478 w 28955"/>
                    <a:gd name="connsiteY4" fmla="*/ 28956 h 28956"/>
                    <a:gd name="connsiteX5" fmla="*/ 14478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51" name="Graphic 1">
                <a:extLst>
                  <a:ext uri="{FF2B5EF4-FFF2-40B4-BE49-F238E27FC236}">
                    <a16:creationId xmlns:a16="http://schemas.microsoft.com/office/drawing/2014/main" id="{B164A8D9-74DD-40F7-9082-1170E9A81E28}"/>
                  </a:ext>
                </a:extLst>
              </p:cNvPr>
              <p:cNvGrpSpPr/>
              <p:nvPr/>
            </p:nvGrpSpPr>
            <p:grpSpPr>
              <a:xfrm>
                <a:off x="6204584" y="5554638"/>
                <a:ext cx="456247" cy="167925"/>
                <a:chOff x="6204584" y="5554638"/>
                <a:chExt cx="456247" cy="167925"/>
              </a:xfrm>
              <a:solidFill>
                <a:srgbClr val="FFFFFF"/>
              </a:solidFill>
            </p:grpSpPr>
            <p:grpSp>
              <p:nvGrpSpPr>
                <p:cNvPr id="16152" name="Graphic 1">
                  <a:extLst>
                    <a:ext uri="{FF2B5EF4-FFF2-40B4-BE49-F238E27FC236}">
                      <a16:creationId xmlns:a16="http://schemas.microsoft.com/office/drawing/2014/main" id="{B6CCC45D-41BA-4B1E-BF64-4694B94EDF48}"/>
                    </a:ext>
                  </a:extLst>
                </p:cNvPr>
                <p:cNvGrpSpPr/>
                <p:nvPr/>
              </p:nvGrpSpPr>
              <p:grpSpPr>
                <a:xfrm>
                  <a:off x="6269354" y="5554638"/>
                  <a:ext cx="55435" cy="68770"/>
                  <a:chOff x="6269354" y="5554638"/>
                  <a:chExt cx="55435" cy="68770"/>
                </a:xfrm>
                <a:solidFill>
                  <a:srgbClr val="FFFFFF"/>
                </a:solidFill>
              </p:grpSpPr>
              <p:sp>
                <p:nvSpPr>
                  <p:cNvPr id="16186" name="Freeform: Shape 16185">
                    <a:extLst>
                      <a:ext uri="{FF2B5EF4-FFF2-40B4-BE49-F238E27FC236}">
                        <a16:creationId xmlns:a16="http://schemas.microsoft.com/office/drawing/2014/main" id="{83B97813-1C89-4D41-90AD-38AE0530DDC3}"/>
                      </a:ext>
                    </a:extLst>
                  </p:cNvPr>
                  <p:cNvSpPr/>
                  <p:nvPr/>
                </p:nvSpPr>
                <p:spPr>
                  <a:xfrm>
                    <a:off x="6270783" y="5555971"/>
                    <a:ext cx="52768" cy="66008"/>
                  </a:xfrm>
                  <a:custGeom>
                    <a:avLst/>
                    <a:gdLst>
                      <a:gd name="connsiteX0" fmla="*/ 953 w 52768"/>
                      <a:gd name="connsiteY0" fmla="*/ 65437 h 66008"/>
                      <a:gd name="connsiteX1" fmla="*/ 477 w 52768"/>
                      <a:gd name="connsiteY1" fmla="*/ 65437 h 66008"/>
                      <a:gd name="connsiteX2" fmla="*/ 477 w 52768"/>
                      <a:gd name="connsiteY2" fmla="*/ 36957 h 66008"/>
                      <a:gd name="connsiteX3" fmla="*/ 953 w 52768"/>
                      <a:gd name="connsiteY3" fmla="*/ 36957 h 66008"/>
                      <a:gd name="connsiteX4" fmla="*/ 11049 w 52768"/>
                      <a:gd name="connsiteY4" fmla="*/ 58579 h 66008"/>
                      <a:gd name="connsiteX5" fmla="*/ 26861 w 52768"/>
                      <a:gd name="connsiteY5" fmla="*/ 65532 h 66008"/>
                      <a:gd name="connsiteX6" fmla="*/ 37624 w 52768"/>
                      <a:gd name="connsiteY6" fmla="*/ 54197 h 66008"/>
                      <a:gd name="connsiteX7" fmla="*/ 23432 w 52768"/>
                      <a:gd name="connsiteY7" fmla="*/ 41624 h 66008"/>
                      <a:gd name="connsiteX8" fmla="*/ 18669 w 52768"/>
                      <a:gd name="connsiteY8" fmla="*/ 40291 h 66008"/>
                      <a:gd name="connsiteX9" fmla="*/ 0 w 52768"/>
                      <a:gd name="connsiteY9" fmla="*/ 21241 h 66008"/>
                      <a:gd name="connsiteX10" fmla="*/ 2477 w 52768"/>
                      <a:gd name="connsiteY10" fmla="*/ 11906 h 66008"/>
                      <a:gd name="connsiteX11" fmla="*/ 24670 w 52768"/>
                      <a:gd name="connsiteY11" fmla="*/ 190 h 66008"/>
                      <a:gd name="connsiteX12" fmla="*/ 33052 w 52768"/>
                      <a:gd name="connsiteY12" fmla="*/ 1715 h 66008"/>
                      <a:gd name="connsiteX13" fmla="*/ 40672 w 52768"/>
                      <a:gd name="connsiteY13" fmla="*/ 3715 h 66008"/>
                      <a:gd name="connsiteX14" fmla="*/ 46006 w 52768"/>
                      <a:gd name="connsiteY14" fmla="*/ 0 h 66008"/>
                      <a:gd name="connsiteX15" fmla="*/ 46577 w 52768"/>
                      <a:gd name="connsiteY15" fmla="*/ 0 h 66008"/>
                      <a:gd name="connsiteX16" fmla="*/ 46577 w 52768"/>
                      <a:gd name="connsiteY16" fmla="*/ 23622 h 66008"/>
                      <a:gd name="connsiteX17" fmla="*/ 46101 w 52768"/>
                      <a:gd name="connsiteY17" fmla="*/ 23622 h 66008"/>
                      <a:gd name="connsiteX18" fmla="*/ 39243 w 52768"/>
                      <a:gd name="connsiteY18" fmla="*/ 7429 h 66008"/>
                      <a:gd name="connsiteX19" fmla="*/ 25432 w 52768"/>
                      <a:gd name="connsiteY19" fmla="*/ 762 h 66008"/>
                      <a:gd name="connsiteX20" fmla="*/ 17050 w 52768"/>
                      <a:gd name="connsiteY20" fmla="*/ 5048 h 66008"/>
                      <a:gd name="connsiteX21" fmla="*/ 15716 w 52768"/>
                      <a:gd name="connsiteY21" fmla="*/ 10382 h 66008"/>
                      <a:gd name="connsiteX22" fmla="*/ 28670 w 52768"/>
                      <a:gd name="connsiteY22" fmla="*/ 22669 h 66008"/>
                      <a:gd name="connsiteX23" fmla="*/ 32576 w 52768"/>
                      <a:gd name="connsiteY23" fmla="*/ 23527 h 66008"/>
                      <a:gd name="connsiteX24" fmla="*/ 52769 w 52768"/>
                      <a:gd name="connsiteY24" fmla="*/ 43434 h 66008"/>
                      <a:gd name="connsiteX25" fmla="*/ 46197 w 52768"/>
                      <a:gd name="connsiteY25" fmla="*/ 58674 h 66008"/>
                      <a:gd name="connsiteX26" fmla="*/ 28290 w 52768"/>
                      <a:gd name="connsiteY26" fmla="*/ 66008 h 66008"/>
                      <a:gd name="connsiteX27" fmla="*/ 5620 w 52768"/>
                      <a:gd name="connsiteY27" fmla="*/ 61531 h 66008"/>
                      <a:gd name="connsiteX28" fmla="*/ 953 w 52768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8" h="66008">
                        <a:moveTo>
                          <a:pt x="953" y="65437"/>
                        </a:moveTo>
                        <a:lnTo>
                          <a:pt x="477" y="65437"/>
                        </a:lnTo>
                        <a:lnTo>
                          <a:pt x="477" y="36957"/>
                        </a:lnTo>
                        <a:lnTo>
                          <a:pt x="953" y="36957"/>
                        </a:lnTo>
                        <a:cubicBezTo>
                          <a:pt x="953" y="45148"/>
                          <a:pt x="5144" y="53245"/>
                          <a:pt x="11049" y="58579"/>
                        </a:cubicBezTo>
                        <a:cubicBezTo>
                          <a:pt x="15621" y="62865"/>
                          <a:pt x="21336" y="65532"/>
                          <a:pt x="26861" y="65532"/>
                        </a:cubicBezTo>
                        <a:cubicBezTo>
                          <a:pt x="35433" y="65532"/>
                          <a:pt x="37624" y="58483"/>
                          <a:pt x="37624" y="54197"/>
                        </a:cubicBezTo>
                        <a:cubicBezTo>
                          <a:pt x="37624" y="45529"/>
                          <a:pt x="28861" y="43148"/>
                          <a:pt x="23432" y="41624"/>
                        </a:cubicBezTo>
                        <a:lnTo>
                          <a:pt x="18669" y="40291"/>
                        </a:lnTo>
                        <a:cubicBezTo>
                          <a:pt x="9906" y="37909"/>
                          <a:pt x="0" y="33147"/>
                          <a:pt x="0" y="21241"/>
                        </a:cubicBezTo>
                        <a:cubicBezTo>
                          <a:pt x="0" y="18098"/>
                          <a:pt x="858" y="14859"/>
                          <a:pt x="2477" y="11906"/>
                        </a:cubicBezTo>
                        <a:cubicBezTo>
                          <a:pt x="5620" y="6382"/>
                          <a:pt x="15812" y="190"/>
                          <a:pt x="24670" y="190"/>
                        </a:cubicBezTo>
                        <a:cubicBezTo>
                          <a:pt x="28575" y="190"/>
                          <a:pt x="30956" y="952"/>
                          <a:pt x="33052" y="1715"/>
                        </a:cubicBezTo>
                        <a:cubicBezTo>
                          <a:pt x="35529" y="2667"/>
                          <a:pt x="37529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8"/>
                          <a:pt x="44482" y="13716"/>
                          <a:pt x="39243" y="7429"/>
                        </a:cubicBezTo>
                        <a:cubicBezTo>
                          <a:pt x="35147" y="2381"/>
                          <a:pt x="29909" y="762"/>
                          <a:pt x="25432" y="762"/>
                        </a:cubicBezTo>
                        <a:cubicBezTo>
                          <a:pt x="22003" y="762"/>
                          <a:pt x="19431" y="1619"/>
                          <a:pt x="17050" y="5048"/>
                        </a:cubicBezTo>
                        <a:cubicBezTo>
                          <a:pt x="16097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8" y="21907"/>
                          <a:pt x="28670" y="22669"/>
                        </a:cubicBezTo>
                        <a:lnTo>
                          <a:pt x="32576" y="23527"/>
                        </a:lnTo>
                        <a:cubicBezTo>
                          <a:pt x="37529" y="24670"/>
                          <a:pt x="52769" y="27527"/>
                          <a:pt x="52769" y="43434"/>
                        </a:cubicBezTo>
                        <a:cubicBezTo>
                          <a:pt x="52769" y="48673"/>
                          <a:pt x="50864" y="54197"/>
                          <a:pt x="46197" y="58674"/>
                        </a:cubicBezTo>
                        <a:cubicBezTo>
                          <a:pt x="40481" y="64103"/>
                          <a:pt x="35814" y="66008"/>
                          <a:pt x="28290" y="66008"/>
                        </a:cubicBezTo>
                        <a:cubicBezTo>
                          <a:pt x="18574" y="66008"/>
                          <a:pt x="9906" y="61531"/>
                          <a:pt x="5620" y="61531"/>
                        </a:cubicBezTo>
                        <a:cubicBezTo>
                          <a:pt x="3524" y="61627"/>
                          <a:pt x="1715" y="62484"/>
                          <a:pt x="953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87" name="Freeform: Shape 16186">
                    <a:extLst>
                      <a:ext uri="{FF2B5EF4-FFF2-40B4-BE49-F238E27FC236}">
                        <a16:creationId xmlns:a16="http://schemas.microsoft.com/office/drawing/2014/main" id="{F6739448-EDA8-4865-A1C2-07F15B5951A3}"/>
                      </a:ext>
                    </a:extLst>
                  </p:cNvPr>
                  <p:cNvSpPr/>
                  <p:nvPr/>
                </p:nvSpPr>
                <p:spPr>
                  <a:xfrm>
                    <a:off x="6269354" y="5554638"/>
                    <a:ext cx="55435" cy="68770"/>
                  </a:xfrm>
                  <a:custGeom>
                    <a:avLst/>
                    <a:gdLst>
                      <a:gd name="connsiteX0" fmla="*/ 29718 w 55435"/>
                      <a:gd name="connsiteY0" fmla="*/ 68771 h 68770"/>
                      <a:gd name="connsiteX1" fmla="*/ 7048 w 55435"/>
                      <a:gd name="connsiteY1" fmla="*/ 64294 h 68770"/>
                      <a:gd name="connsiteX2" fmla="*/ 7048 w 55435"/>
                      <a:gd name="connsiteY2" fmla="*/ 64294 h 68770"/>
                      <a:gd name="connsiteX3" fmla="*/ 3715 w 55435"/>
                      <a:gd name="connsiteY3" fmla="*/ 67056 h 68770"/>
                      <a:gd name="connsiteX4" fmla="*/ 3715 w 55435"/>
                      <a:gd name="connsiteY4" fmla="*/ 67056 h 68770"/>
                      <a:gd name="connsiteX5" fmla="*/ 3429 w 55435"/>
                      <a:gd name="connsiteY5" fmla="*/ 68104 h 68770"/>
                      <a:gd name="connsiteX6" fmla="*/ 2381 w 55435"/>
                      <a:gd name="connsiteY6" fmla="*/ 68104 h 68770"/>
                      <a:gd name="connsiteX7" fmla="*/ 476 w 55435"/>
                      <a:gd name="connsiteY7" fmla="*/ 68104 h 68770"/>
                      <a:gd name="connsiteX8" fmla="*/ 476 w 55435"/>
                      <a:gd name="connsiteY8" fmla="*/ 36767 h 68770"/>
                      <a:gd name="connsiteX9" fmla="*/ 1905 w 55435"/>
                      <a:gd name="connsiteY9" fmla="*/ 36767 h 68770"/>
                      <a:gd name="connsiteX10" fmla="*/ 3810 w 55435"/>
                      <a:gd name="connsiteY10" fmla="*/ 36767 h 68770"/>
                      <a:gd name="connsiteX11" fmla="*/ 3810 w 55435"/>
                      <a:gd name="connsiteY11" fmla="*/ 38195 h 68770"/>
                      <a:gd name="connsiteX12" fmla="*/ 13430 w 55435"/>
                      <a:gd name="connsiteY12" fmla="*/ 58769 h 68770"/>
                      <a:gd name="connsiteX13" fmla="*/ 13430 w 55435"/>
                      <a:gd name="connsiteY13" fmla="*/ 58769 h 68770"/>
                      <a:gd name="connsiteX14" fmla="*/ 28289 w 55435"/>
                      <a:gd name="connsiteY14" fmla="*/ 65342 h 68770"/>
                      <a:gd name="connsiteX15" fmla="*/ 28289 w 55435"/>
                      <a:gd name="connsiteY15" fmla="*/ 65342 h 68770"/>
                      <a:gd name="connsiteX16" fmla="*/ 37624 w 55435"/>
                      <a:gd name="connsiteY16" fmla="*/ 55340 h 68770"/>
                      <a:gd name="connsiteX17" fmla="*/ 37624 w 55435"/>
                      <a:gd name="connsiteY17" fmla="*/ 55340 h 68770"/>
                      <a:gd name="connsiteX18" fmla="*/ 24479 w 55435"/>
                      <a:gd name="connsiteY18" fmla="*/ 44196 h 68770"/>
                      <a:gd name="connsiteX19" fmla="*/ 24479 w 55435"/>
                      <a:gd name="connsiteY19" fmla="*/ 44196 h 68770"/>
                      <a:gd name="connsiteX20" fmla="*/ 19717 w 55435"/>
                      <a:gd name="connsiteY20" fmla="*/ 42863 h 68770"/>
                      <a:gd name="connsiteX21" fmla="*/ 0 w 55435"/>
                      <a:gd name="connsiteY21" fmla="*/ 22479 h 68770"/>
                      <a:gd name="connsiteX22" fmla="*/ 0 w 55435"/>
                      <a:gd name="connsiteY22" fmla="*/ 22479 h 68770"/>
                      <a:gd name="connsiteX23" fmla="*/ 2667 w 55435"/>
                      <a:gd name="connsiteY23" fmla="*/ 12478 h 68770"/>
                      <a:gd name="connsiteX24" fmla="*/ 2667 w 55435"/>
                      <a:gd name="connsiteY24" fmla="*/ 12478 h 68770"/>
                      <a:gd name="connsiteX25" fmla="*/ 26098 w 55435"/>
                      <a:gd name="connsiteY25" fmla="*/ 95 h 68770"/>
                      <a:gd name="connsiteX26" fmla="*/ 26098 w 55435"/>
                      <a:gd name="connsiteY26" fmla="*/ 95 h 68770"/>
                      <a:gd name="connsiteX27" fmla="*/ 34957 w 55435"/>
                      <a:gd name="connsiteY27" fmla="*/ 1810 h 68770"/>
                      <a:gd name="connsiteX28" fmla="*/ 34957 w 55435"/>
                      <a:gd name="connsiteY28" fmla="*/ 1810 h 68770"/>
                      <a:gd name="connsiteX29" fmla="*/ 42100 w 55435"/>
                      <a:gd name="connsiteY29" fmla="*/ 3715 h 68770"/>
                      <a:gd name="connsiteX30" fmla="*/ 42100 w 55435"/>
                      <a:gd name="connsiteY30" fmla="*/ 3715 h 68770"/>
                      <a:gd name="connsiteX31" fmla="*/ 46101 w 55435"/>
                      <a:gd name="connsiteY31" fmla="*/ 1238 h 68770"/>
                      <a:gd name="connsiteX32" fmla="*/ 46101 w 55435"/>
                      <a:gd name="connsiteY32" fmla="*/ 1238 h 68770"/>
                      <a:gd name="connsiteX33" fmla="*/ 46196 w 55435"/>
                      <a:gd name="connsiteY33" fmla="*/ 0 h 68770"/>
                      <a:gd name="connsiteX34" fmla="*/ 47530 w 55435"/>
                      <a:gd name="connsiteY34" fmla="*/ 0 h 68770"/>
                      <a:gd name="connsiteX35" fmla="*/ 49530 w 55435"/>
                      <a:gd name="connsiteY35" fmla="*/ 0 h 68770"/>
                      <a:gd name="connsiteX36" fmla="*/ 49530 w 55435"/>
                      <a:gd name="connsiteY36" fmla="*/ 26384 h 68770"/>
                      <a:gd name="connsiteX37" fmla="*/ 48101 w 55435"/>
                      <a:gd name="connsiteY37" fmla="*/ 26384 h 68770"/>
                      <a:gd name="connsiteX38" fmla="*/ 46196 w 55435"/>
                      <a:gd name="connsiteY38" fmla="*/ 26384 h 68770"/>
                      <a:gd name="connsiteX39" fmla="*/ 46196 w 55435"/>
                      <a:gd name="connsiteY39" fmla="*/ 24955 h 68770"/>
                      <a:gd name="connsiteX40" fmla="*/ 39624 w 55435"/>
                      <a:gd name="connsiteY40" fmla="*/ 9620 h 68770"/>
                      <a:gd name="connsiteX41" fmla="*/ 39624 w 55435"/>
                      <a:gd name="connsiteY41" fmla="*/ 9620 h 68770"/>
                      <a:gd name="connsiteX42" fmla="*/ 26861 w 55435"/>
                      <a:gd name="connsiteY42" fmla="*/ 3429 h 68770"/>
                      <a:gd name="connsiteX43" fmla="*/ 26861 w 55435"/>
                      <a:gd name="connsiteY43" fmla="*/ 3429 h 68770"/>
                      <a:gd name="connsiteX44" fmla="*/ 19621 w 55435"/>
                      <a:gd name="connsiteY44" fmla="*/ 7048 h 68770"/>
                      <a:gd name="connsiteX45" fmla="*/ 19621 w 55435"/>
                      <a:gd name="connsiteY45" fmla="*/ 7048 h 68770"/>
                      <a:gd name="connsiteX46" fmla="*/ 18479 w 55435"/>
                      <a:gd name="connsiteY46" fmla="*/ 11621 h 68770"/>
                      <a:gd name="connsiteX47" fmla="*/ 18479 w 55435"/>
                      <a:gd name="connsiteY47" fmla="*/ 11621 h 68770"/>
                      <a:gd name="connsiteX48" fmla="*/ 30289 w 55435"/>
                      <a:gd name="connsiteY48" fmla="*/ 22574 h 68770"/>
                      <a:gd name="connsiteX49" fmla="*/ 30289 w 55435"/>
                      <a:gd name="connsiteY49" fmla="*/ 22574 h 68770"/>
                      <a:gd name="connsiteX50" fmla="*/ 34194 w 55435"/>
                      <a:gd name="connsiteY50" fmla="*/ 23431 h 68770"/>
                      <a:gd name="connsiteX51" fmla="*/ 55436 w 55435"/>
                      <a:gd name="connsiteY51" fmla="*/ 44672 h 68770"/>
                      <a:gd name="connsiteX52" fmla="*/ 55436 w 55435"/>
                      <a:gd name="connsiteY52" fmla="*/ 44672 h 68770"/>
                      <a:gd name="connsiteX53" fmla="*/ 48387 w 55435"/>
                      <a:gd name="connsiteY53" fmla="*/ 60960 h 68770"/>
                      <a:gd name="connsiteX54" fmla="*/ 48387 w 55435"/>
                      <a:gd name="connsiteY54" fmla="*/ 60960 h 68770"/>
                      <a:gd name="connsiteX55" fmla="*/ 29813 w 55435"/>
                      <a:gd name="connsiteY55" fmla="*/ 68675 h 68770"/>
                      <a:gd name="connsiteX56" fmla="*/ 29813 w 55435"/>
                      <a:gd name="connsiteY56" fmla="*/ 68675 h 68770"/>
                      <a:gd name="connsiteX57" fmla="*/ 29718 w 55435"/>
                      <a:gd name="connsiteY57" fmla="*/ 68771 h 68770"/>
                      <a:gd name="connsiteX58" fmla="*/ 29718 w 55435"/>
                      <a:gd name="connsiteY58" fmla="*/ 68771 h 68770"/>
                      <a:gd name="connsiteX59" fmla="*/ 5048 w 55435"/>
                      <a:gd name="connsiteY59" fmla="*/ 13906 h 68770"/>
                      <a:gd name="connsiteX60" fmla="*/ 2762 w 55435"/>
                      <a:gd name="connsiteY60" fmla="*/ 22479 h 68770"/>
                      <a:gd name="connsiteX61" fmla="*/ 2762 w 55435"/>
                      <a:gd name="connsiteY61" fmla="*/ 22479 h 68770"/>
                      <a:gd name="connsiteX62" fmla="*/ 20384 w 55435"/>
                      <a:gd name="connsiteY62" fmla="*/ 40196 h 68770"/>
                      <a:gd name="connsiteX63" fmla="*/ 20384 w 55435"/>
                      <a:gd name="connsiteY63" fmla="*/ 40196 h 68770"/>
                      <a:gd name="connsiteX64" fmla="*/ 25146 w 55435"/>
                      <a:gd name="connsiteY64" fmla="*/ 41529 h 68770"/>
                      <a:gd name="connsiteX65" fmla="*/ 40291 w 55435"/>
                      <a:gd name="connsiteY65" fmla="*/ 55435 h 68770"/>
                      <a:gd name="connsiteX66" fmla="*/ 40291 w 55435"/>
                      <a:gd name="connsiteY66" fmla="*/ 55435 h 68770"/>
                      <a:gd name="connsiteX67" fmla="*/ 36195 w 55435"/>
                      <a:gd name="connsiteY67" fmla="*/ 65342 h 68770"/>
                      <a:gd name="connsiteX68" fmla="*/ 36195 w 55435"/>
                      <a:gd name="connsiteY68" fmla="*/ 65342 h 68770"/>
                      <a:gd name="connsiteX69" fmla="*/ 46577 w 55435"/>
                      <a:gd name="connsiteY69" fmla="*/ 59055 h 68770"/>
                      <a:gd name="connsiteX70" fmla="*/ 46577 w 55435"/>
                      <a:gd name="connsiteY70" fmla="*/ 59055 h 68770"/>
                      <a:gd name="connsiteX71" fmla="*/ 52673 w 55435"/>
                      <a:gd name="connsiteY71" fmla="*/ 44767 h 68770"/>
                      <a:gd name="connsiteX72" fmla="*/ 52673 w 55435"/>
                      <a:gd name="connsiteY72" fmla="*/ 44767 h 68770"/>
                      <a:gd name="connsiteX73" fmla="*/ 33623 w 55435"/>
                      <a:gd name="connsiteY73" fmla="*/ 26194 h 68770"/>
                      <a:gd name="connsiteX74" fmla="*/ 33623 w 55435"/>
                      <a:gd name="connsiteY74" fmla="*/ 26194 h 68770"/>
                      <a:gd name="connsiteX75" fmla="*/ 29718 w 55435"/>
                      <a:gd name="connsiteY75" fmla="*/ 25336 h 68770"/>
                      <a:gd name="connsiteX76" fmla="*/ 15716 w 55435"/>
                      <a:gd name="connsiteY76" fmla="*/ 11716 h 68770"/>
                      <a:gd name="connsiteX77" fmla="*/ 15716 w 55435"/>
                      <a:gd name="connsiteY77" fmla="*/ 11716 h 68770"/>
                      <a:gd name="connsiteX78" fmla="*/ 17240 w 55435"/>
                      <a:gd name="connsiteY78" fmla="*/ 5620 h 68770"/>
                      <a:gd name="connsiteX79" fmla="*/ 17240 w 55435"/>
                      <a:gd name="connsiteY79" fmla="*/ 5620 h 68770"/>
                      <a:gd name="connsiteX80" fmla="*/ 18192 w 55435"/>
                      <a:gd name="connsiteY80" fmla="*/ 4381 h 68770"/>
                      <a:gd name="connsiteX81" fmla="*/ 18192 w 55435"/>
                      <a:gd name="connsiteY81" fmla="*/ 4381 h 68770"/>
                      <a:gd name="connsiteX82" fmla="*/ 5048 w 55435"/>
                      <a:gd name="connsiteY82" fmla="*/ 13906 h 68770"/>
                      <a:gd name="connsiteX83" fmla="*/ 5048 w 55435"/>
                      <a:gd name="connsiteY83" fmla="*/ 13906 h 68770"/>
                      <a:gd name="connsiteX84" fmla="*/ 7048 w 55435"/>
                      <a:gd name="connsiteY84" fmla="*/ 61627 h 68770"/>
                      <a:gd name="connsiteX85" fmla="*/ 14192 w 55435"/>
                      <a:gd name="connsiteY85" fmla="*/ 63151 h 68770"/>
                      <a:gd name="connsiteX86" fmla="*/ 14192 w 55435"/>
                      <a:gd name="connsiteY86" fmla="*/ 63151 h 68770"/>
                      <a:gd name="connsiteX87" fmla="*/ 11525 w 55435"/>
                      <a:gd name="connsiteY87" fmla="*/ 60865 h 68770"/>
                      <a:gd name="connsiteX88" fmla="*/ 11525 w 55435"/>
                      <a:gd name="connsiteY88" fmla="*/ 60865 h 68770"/>
                      <a:gd name="connsiteX89" fmla="*/ 3334 w 55435"/>
                      <a:gd name="connsiteY89" fmla="*/ 49244 h 68770"/>
                      <a:gd name="connsiteX90" fmla="*/ 3334 w 55435"/>
                      <a:gd name="connsiteY90" fmla="*/ 49244 h 68770"/>
                      <a:gd name="connsiteX91" fmla="*/ 3334 w 55435"/>
                      <a:gd name="connsiteY91" fmla="*/ 62770 h 68770"/>
                      <a:gd name="connsiteX92" fmla="*/ 6858 w 55435"/>
                      <a:gd name="connsiteY92" fmla="*/ 61531 h 68770"/>
                      <a:gd name="connsiteX93" fmla="*/ 6858 w 55435"/>
                      <a:gd name="connsiteY93" fmla="*/ 61531 h 68770"/>
                      <a:gd name="connsiteX94" fmla="*/ 7048 w 55435"/>
                      <a:gd name="connsiteY94" fmla="*/ 61627 h 68770"/>
                      <a:gd name="connsiteX95" fmla="*/ 7048 w 55435"/>
                      <a:gd name="connsiteY95" fmla="*/ 61627 h 68770"/>
                      <a:gd name="connsiteX96" fmla="*/ 41815 w 55435"/>
                      <a:gd name="connsiteY96" fmla="*/ 7906 h 68770"/>
                      <a:gd name="connsiteX97" fmla="*/ 46672 w 55435"/>
                      <a:gd name="connsiteY97" fmla="*/ 15145 h 68770"/>
                      <a:gd name="connsiteX98" fmla="*/ 46672 w 55435"/>
                      <a:gd name="connsiteY98" fmla="*/ 15145 h 68770"/>
                      <a:gd name="connsiteX99" fmla="*/ 46672 w 55435"/>
                      <a:gd name="connsiteY99" fmla="*/ 5429 h 68770"/>
                      <a:gd name="connsiteX100" fmla="*/ 42100 w 55435"/>
                      <a:gd name="connsiteY100" fmla="*/ 6477 h 68770"/>
                      <a:gd name="connsiteX101" fmla="*/ 42100 w 55435"/>
                      <a:gd name="connsiteY101" fmla="*/ 6477 h 68770"/>
                      <a:gd name="connsiteX102" fmla="*/ 40386 w 55435"/>
                      <a:gd name="connsiteY102" fmla="*/ 6382 h 68770"/>
                      <a:gd name="connsiteX103" fmla="*/ 40386 w 55435"/>
                      <a:gd name="connsiteY103" fmla="*/ 6382 h 68770"/>
                      <a:gd name="connsiteX104" fmla="*/ 41815 w 55435"/>
                      <a:gd name="connsiteY104" fmla="*/ 7906 h 68770"/>
                      <a:gd name="connsiteX105" fmla="*/ 41815 w 55435"/>
                      <a:gd name="connsiteY105" fmla="*/ 7906 h 68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435" h="68770">
                        <a:moveTo>
                          <a:pt x="29718" y="68771"/>
                        </a:moveTo>
                        <a:cubicBezTo>
                          <a:pt x="19717" y="68771"/>
                          <a:pt x="10668" y="64198"/>
                          <a:pt x="7048" y="64294"/>
                        </a:cubicBezTo>
                        <a:lnTo>
                          <a:pt x="7048" y="64294"/>
                        </a:lnTo>
                        <a:cubicBezTo>
                          <a:pt x="5334" y="64389"/>
                          <a:pt x="4476" y="64579"/>
                          <a:pt x="3715" y="67056"/>
                        </a:cubicBezTo>
                        <a:lnTo>
                          <a:pt x="3715" y="67056"/>
                        </a:lnTo>
                        <a:lnTo>
                          <a:pt x="3429" y="68104"/>
                        </a:lnTo>
                        <a:lnTo>
                          <a:pt x="2381" y="68104"/>
                        </a:lnTo>
                        <a:lnTo>
                          <a:pt x="476" y="68104"/>
                        </a:lnTo>
                        <a:lnTo>
                          <a:pt x="476" y="36767"/>
                        </a:lnTo>
                        <a:lnTo>
                          <a:pt x="1905" y="36767"/>
                        </a:lnTo>
                        <a:lnTo>
                          <a:pt x="3810" y="36767"/>
                        </a:lnTo>
                        <a:lnTo>
                          <a:pt x="3810" y="38195"/>
                        </a:lnTo>
                        <a:cubicBezTo>
                          <a:pt x="3810" y="45910"/>
                          <a:pt x="7811" y="53626"/>
                          <a:pt x="13430" y="58769"/>
                        </a:cubicBezTo>
                        <a:lnTo>
                          <a:pt x="13430" y="58769"/>
                        </a:lnTo>
                        <a:cubicBezTo>
                          <a:pt x="17812" y="62865"/>
                          <a:pt x="23241" y="65342"/>
                          <a:pt x="28289" y="65342"/>
                        </a:cubicBezTo>
                        <a:lnTo>
                          <a:pt x="28289" y="65342"/>
                        </a:lnTo>
                        <a:cubicBezTo>
                          <a:pt x="35814" y="65342"/>
                          <a:pt x="37529" y="59436"/>
                          <a:pt x="37624" y="55340"/>
                        </a:cubicBezTo>
                        <a:lnTo>
                          <a:pt x="37624" y="55340"/>
                        </a:lnTo>
                        <a:cubicBezTo>
                          <a:pt x="37719" y="47911"/>
                          <a:pt x="30003" y="45720"/>
                          <a:pt x="24479" y="44196"/>
                        </a:cubicBezTo>
                        <a:lnTo>
                          <a:pt x="24479" y="44196"/>
                        </a:lnTo>
                        <a:lnTo>
                          <a:pt x="19717" y="42863"/>
                        </a:lnTo>
                        <a:cubicBezTo>
                          <a:pt x="10953" y="40481"/>
                          <a:pt x="0" y="35338"/>
                          <a:pt x="0" y="22479"/>
                        </a:cubicBezTo>
                        <a:lnTo>
                          <a:pt x="0" y="22479"/>
                        </a:lnTo>
                        <a:cubicBezTo>
                          <a:pt x="0" y="19145"/>
                          <a:pt x="857" y="15621"/>
                          <a:pt x="2667" y="12478"/>
                        </a:cubicBezTo>
                        <a:lnTo>
                          <a:pt x="2667" y="12478"/>
                        </a:lnTo>
                        <a:cubicBezTo>
                          <a:pt x="6286" y="6382"/>
                          <a:pt x="16573" y="190"/>
                          <a:pt x="26098" y="95"/>
                        </a:cubicBezTo>
                        <a:lnTo>
                          <a:pt x="26098" y="95"/>
                        </a:lnTo>
                        <a:cubicBezTo>
                          <a:pt x="30099" y="95"/>
                          <a:pt x="32861" y="857"/>
                          <a:pt x="34957" y="1810"/>
                        </a:cubicBezTo>
                        <a:lnTo>
                          <a:pt x="34957" y="1810"/>
                        </a:lnTo>
                        <a:cubicBezTo>
                          <a:pt x="37529" y="2857"/>
                          <a:pt x="39243" y="3715"/>
                          <a:pt x="42100" y="3715"/>
                        </a:cubicBezTo>
                        <a:lnTo>
                          <a:pt x="42100" y="3715"/>
                        </a:lnTo>
                        <a:cubicBezTo>
                          <a:pt x="44672" y="3524"/>
                          <a:pt x="45815" y="3524"/>
                          <a:pt x="46101" y="1238"/>
                        </a:cubicBezTo>
                        <a:lnTo>
                          <a:pt x="46101" y="1238"/>
                        </a:lnTo>
                        <a:lnTo>
                          <a:pt x="46196" y="0"/>
                        </a:lnTo>
                        <a:lnTo>
                          <a:pt x="47530" y="0"/>
                        </a:lnTo>
                        <a:lnTo>
                          <a:pt x="49530" y="0"/>
                        </a:lnTo>
                        <a:lnTo>
                          <a:pt x="49530" y="26384"/>
                        </a:lnTo>
                        <a:lnTo>
                          <a:pt x="48101" y="26384"/>
                        </a:lnTo>
                        <a:lnTo>
                          <a:pt x="46196" y="26384"/>
                        </a:lnTo>
                        <a:lnTo>
                          <a:pt x="46196" y="24955"/>
                        </a:lnTo>
                        <a:cubicBezTo>
                          <a:pt x="46196" y="20193"/>
                          <a:pt x="44768" y="15811"/>
                          <a:pt x="39624" y="9620"/>
                        </a:cubicBezTo>
                        <a:lnTo>
                          <a:pt x="39624" y="9620"/>
                        </a:lnTo>
                        <a:cubicBezTo>
                          <a:pt x="35814" y="4953"/>
                          <a:pt x="30956" y="3429"/>
                          <a:pt x="26861" y="3429"/>
                        </a:cubicBezTo>
                        <a:lnTo>
                          <a:pt x="26861" y="3429"/>
                        </a:lnTo>
                        <a:cubicBezTo>
                          <a:pt x="23622" y="3524"/>
                          <a:pt x="21812" y="4000"/>
                          <a:pt x="19621" y="7048"/>
                        </a:cubicBezTo>
                        <a:lnTo>
                          <a:pt x="19621" y="7048"/>
                        </a:lnTo>
                        <a:cubicBezTo>
                          <a:pt x="18955" y="8096"/>
                          <a:pt x="18479" y="10001"/>
                          <a:pt x="18479" y="11621"/>
                        </a:cubicBezTo>
                        <a:lnTo>
                          <a:pt x="18479" y="11621"/>
                        </a:lnTo>
                        <a:cubicBezTo>
                          <a:pt x="18383" y="20193"/>
                          <a:pt x="27051" y="21717"/>
                          <a:pt x="30289" y="22574"/>
                        </a:cubicBezTo>
                        <a:lnTo>
                          <a:pt x="30289" y="22574"/>
                        </a:lnTo>
                        <a:lnTo>
                          <a:pt x="34194" y="23431"/>
                        </a:lnTo>
                        <a:cubicBezTo>
                          <a:pt x="38957" y="24479"/>
                          <a:pt x="55436" y="27527"/>
                          <a:pt x="55436" y="44672"/>
                        </a:cubicBezTo>
                        <a:lnTo>
                          <a:pt x="55436" y="44672"/>
                        </a:lnTo>
                        <a:cubicBezTo>
                          <a:pt x="55436" y="50197"/>
                          <a:pt x="53435" y="56198"/>
                          <a:pt x="48387" y="60960"/>
                        </a:cubicBezTo>
                        <a:lnTo>
                          <a:pt x="48387" y="60960"/>
                        </a:lnTo>
                        <a:cubicBezTo>
                          <a:pt x="42672" y="66484"/>
                          <a:pt x="37433" y="68675"/>
                          <a:pt x="29813" y="68675"/>
                        </a:cubicBezTo>
                        <a:lnTo>
                          <a:pt x="29813" y="68675"/>
                        </a:lnTo>
                        <a:cubicBezTo>
                          <a:pt x="29813" y="68771"/>
                          <a:pt x="29813" y="68771"/>
                          <a:pt x="29718" y="68771"/>
                        </a:cubicBezTo>
                        <a:lnTo>
                          <a:pt x="29718" y="68771"/>
                        </a:lnTo>
                        <a:close/>
                        <a:moveTo>
                          <a:pt x="5048" y="13906"/>
                        </a:moveTo>
                        <a:cubicBezTo>
                          <a:pt x="3524" y="16573"/>
                          <a:pt x="2762" y="19621"/>
                          <a:pt x="2762" y="22479"/>
                        </a:cubicBezTo>
                        <a:lnTo>
                          <a:pt x="2762" y="22479"/>
                        </a:lnTo>
                        <a:cubicBezTo>
                          <a:pt x="2762" y="33338"/>
                          <a:pt x="11811" y="37719"/>
                          <a:pt x="20384" y="40196"/>
                        </a:cubicBezTo>
                        <a:lnTo>
                          <a:pt x="20384" y="40196"/>
                        </a:lnTo>
                        <a:lnTo>
                          <a:pt x="25146" y="41529"/>
                        </a:lnTo>
                        <a:cubicBezTo>
                          <a:pt x="30289" y="42958"/>
                          <a:pt x="40195" y="45529"/>
                          <a:pt x="40291" y="55435"/>
                        </a:cubicBezTo>
                        <a:lnTo>
                          <a:pt x="40291" y="55435"/>
                        </a:lnTo>
                        <a:cubicBezTo>
                          <a:pt x="40291" y="58388"/>
                          <a:pt x="39243" y="62579"/>
                          <a:pt x="36195" y="65342"/>
                        </a:cubicBezTo>
                        <a:lnTo>
                          <a:pt x="36195" y="65342"/>
                        </a:lnTo>
                        <a:cubicBezTo>
                          <a:pt x="39910" y="64389"/>
                          <a:pt x="42863" y="62579"/>
                          <a:pt x="46577" y="59055"/>
                        </a:cubicBezTo>
                        <a:lnTo>
                          <a:pt x="46577" y="59055"/>
                        </a:lnTo>
                        <a:cubicBezTo>
                          <a:pt x="50959" y="54864"/>
                          <a:pt x="52673" y="49721"/>
                          <a:pt x="52673" y="44767"/>
                        </a:cubicBezTo>
                        <a:lnTo>
                          <a:pt x="52673" y="44767"/>
                        </a:lnTo>
                        <a:cubicBezTo>
                          <a:pt x="52768" y="30004"/>
                          <a:pt x="38671" y="27432"/>
                          <a:pt x="33623" y="26194"/>
                        </a:cubicBezTo>
                        <a:lnTo>
                          <a:pt x="33623" y="26194"/>
                        </a:lnTo>
                        <a:lnTo>
                          <a:pt x="29718" y="25336"/>
                        </a:lnTo>
                        <a:cubicBezTo>
                          <a:pt x="26765" y="24670"/>
                          <a:pt x="15811" y="22765"/>
                          <a:pt x="15716" y="11716"/>
                        </a:cubicBezTo>
                        <a:lnTo>
                          <a:pt x="15716" y="11716"/>
                        </a:lnTo>
                        <a:cubicBezTo>
                          <a:pt x="15716" y="9620"/>
                          <a:pt x="16097" y="7334"/>
                          <a:pt x="17240" y="5620"/>
                        </a:cubicBezTo>
                        <a:lnTo>
                          <a:pt x="17240" y="5620"/>
                        </a:lnTo>
                        <a:cubicBezTo>
                          <a:pt x="17526" y="5144"/>
                          <a:pt x="17812" y="4763"/>
                          <a:pt x="18192" y="4381"/>
                        </a:cubicBezTo>
                        <a:lnTo>
                          <a:pt x="18192" y="4381"/>
                        </a:lnTo>
                        <a:cubicBezTo>
                          <a:pt x="12382" y="6477"/>
                          <a:pt x="6953" y="10477"/>
                          <a:pt x="5048" y="13906"/>
                        </a:cubicBezTo>
                        <a:lnTo>
                          <a:pt x="5048" y="13906"/>
                        </a:lnTo>
                        <a:close/>
                        <a:moveTo>
                          <a:pt x="7048" y="61627"/>
                        </a:moveTo>
                        <a:cubicBezTo>
                          <a:pt x="8954" y="61627"/>
                          <a:pt x="11335" y="62294"/>
                          <a:pt x="14192" y="63151"/>
                        </a:cubicBezTo>
                        <a:lnTo>
                          <a:pt x="14192" y="63151"/>
                        </a:lnTo>
                        <a:cubicBezTo>
                          <a:pt x="13240" y="62484"/>
                          <a:pt x="12382" y="61722"/>
                          <a:pt x="11525" y="60865"/>
                        </a:cubicBezTo>
                        <a:lnTo>
                          <a:pt x="11525" y="60865"/>
                        </a:lnTo>
                        <a:cubicBezTo>
                          <a:pt x="8096" y="57721"/>
                          <a:pt x="5239" y="53721"/>
                          <a:pt x="3334" y="49244"/>
                        </a:cubicBezTo>
                        <a:lnTo>
                          <a:pt x="3334" y="49244"/>
                        </a:lnTo>
                        <a:lnTo>
                          <a:pt x="3334" y="62770"/>
                        </a:lnTo>
                        <a:cubicBezTo>
                          <a:pt x="4381" y="61913"/>
                          <a:pt x="5619" y="61531"/>
                          <a:pt x="6858" y="61531"/>
                        </a:cubicBezTo>
                        <a:lnTo>
                          <a:pt x="6858" y="61531"/>
                        </a:lnTo>
                        <a:cubicBezTo>
                          <a:pt x="6858" y="61531"/>
                          <a:pt x="6953" y="61531"/>
                          <a:pt x="7048" y="61627"/>
                        </a:cubicBezTo>
                        <a:lnTo>
                          <a:pt x="7048" y="61627"/>
                        </a:lnTo>
                        <a:close/>
                        <a:moveTo>
                          <a:pt x="41815" y="7906"/>
                        </a:moveTo>
                        <a:cubicBezTo>
                          <a:pt x="44005" y="10477"/>
                          <a:pt x="45529" y="12859"/>
                          <a:pt x="46672" y="15145"/>
                        </a:cubicBezTo>
                        <a:lnTo>
                          <a:pt x="46672" y="15145"/>
                        </a:lnTo>
                        <a:lnTo>
                          <a:pt x="46672" y="5429"/>
                        </a:lnTo>
                        <a:cubicBezTo>
                          <a:pt x="45244" y="6286"/>
                          <a:pt x="43529" y="6572"/>
                          <a:pt x="42100" y="6477"/>
                        </a:cubicBezTo>
                        <a:lnTo>
                          <a:pt x="42100" y="6477"/>
                        </a:lnTo>
                        <a:cubicBezTo>
                          <a:pt x="41529" y="6477"/>
                          <a:pt x="40957" y="6477"/>
                          <a:pt x="40386" y="6382"/>
                        </a:cubicBezTo>
                        <a:lnTo>
                          <a:pt x="40386" y="6382"/>
                        </a:lnTo>
                        <a:cubicBezTo>
                          <a:pt x="40862" y="6858"/>
                          <a:pt x="41338" y="7334"/>
                          <a:pt x="41815" y="7906"/>
                        </a:cubicBezTo>
                        <a:lnTo>
                          <a:pt x="41815" y="79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153" name="Graphic 1">
                  <a:extLst>
                    <a:ext uri="{FF2B5EF4-FFF2-40B4-BE49-F238E27FC236}">
                      <a16:creationId xmlns:a16="http://schemas.microsoft.com/office/drawing/2014/main" id="{FA7D8F71-E030-4422-84CB-FEEC73E4997C}"/>
                    </a:ext>
                  </a:extLst>
                </p:cNvPr>
                <p:cNvGrpSpPr/>
                <p:nvPr/>
              </p:nvGrpSpPr>
              <p:grpSpPr>
                <a:xfrm>
                  <a:off x="6323456" y="5555495"/>
                  <a:ext cx="75342" cy="67341"/>
                  <a:chOff x="6323456" y="5555495"/>
                  <a:chExt cx="75342" cy="67341"/>
                </a:xfrm>
                <a:solidFill>
                  <a:srgbClr val="FFFFFF"/>
                </a:solidFill>
              </p:grpSpPr>
              <p:sp>
                <p:nvSpPr>
                  <p:cNvPr id="16184" name="Freeform: Shape 16183">
                    <a:extLst>
                      <a:ext uri="{FF2B5EF4-FFF2-40B4-BE49-F238E27FC236}">
                        <a16:creationId xmlns:a16="http://schemas.microsoft.com/office/drawing/2014/main" id="{648A2BA7-1944-4C9E-B306-03CE6620EF46}"/>
                      </a:ext>
                    </a:extLst>
                  </p:cNvPr>
                  <p:cNvSpPr/>
                  <p:nvPr/>
                </p:nvSpPr>
                <p:spPr>
                  <a:xfrm>
                    <a:off x="6324980" y="5557019"/>
                    <a:ext cx="72485" cy="64484"/>
                  </a:xfrm>
                  <a:custGeom>
                    <a:avLst/>
                    <a:gdLst>
                      <a:gd name="connsiteX0" fmla="*/ 39338 w 72485"/>
                      <a:gd name="connsiteY0" fmla="*/ 63913 h 64484"/>
                      <a:gd name="connsiteX1" fmla="*/ 44291 w 72485"/>
                      <a:gd name="connsiteY1" fmla="*/ 60579 h 64484"/>
                      <a:gd name="connsiteX2" fmla="*/ 42672 w 72485"/>
                      <a:gd name="connsiteY2" fmla="*/ 54007 h 64484"/>
                      <a:gd name="connsiteX3" fmla="*/ 37529 w 72485"/>
                      <a:gd name="connsiteY3" fmla="*/ 37719 h 64484"/>
                      <a:gd name="connsiteX4" fmla="*/ 19812 w 72485"/>
                      <a:gd name="connsiteY4" fmla="*/ 37719 h 64484"/>
                      <a:gd name="connsiteX5" fmla="*/ 16097 w 72485"/>
                      <a:gd name="connsiteY5" fmla="*/ 53340 h 64484"/>
                      <a:gd name="connsiteX6" fmla="*/ 17907 w 72485"/>
                      <a:gd name="connsiteY6" fmla="*/ 60103 h 64484"/>
                      <a:gd name="connsiteX7" fmla="*/ 28575 w 72485"/>
                      <a:gd name="connsiteY7" fmla="*/ 64008 h 64484"/>
                      <a:gd name="connsiteX8" fmla="*/ 28575 w 72485"/>
                      <a:gd name="connsiteY8" fmla="*/ 64484 h 64484"/>
                      <a:gd name="connsiteX9" fmla="*/ 0 w 72485"/>
                      <a:gd name="connsiteY9" fmla="*/ 64484 h 64484"/>
                      <a:gd name="connsiteX10" fmla="*/ 0 w 72485"/>
                      <a:gd name="connsiteY10" fmla="*/ 64008 h 64484"/>
                      <a:gd name="connsiteX11" fmla="*/ 16574 w 72485"/>
                      <a:gd name="connsiteY11" fmla="*/ 45529 h 64484"/>
                      <a:gd name="connsiteX12" fmla="*/ 31623 w 72485"/>
                      <a:gd name="connsiteY12" fmla="*/ 0 h 64484"/>
                      <a:gd name="connsiteX13" fmla="*/ 45339 w 72485"/>
                      <a:gd name="connsiteY13" fmla="*/ 0 h 64484"/>
                      <a:gd name="connsiteX14" fmla="*/ 64580 w 72485"/>
                      <a:gd name="connsiteY14" fmla="*/ 58388 h 64484"/>
                      <a:gd name="connsiteX15" fmla="*/ 72486 w 72485"/>
                      <a:gd name="connsiteY15" fmla="*/ 64008 h 64484"/>
                      <a:gd name="connsiteX16" fmla="*/ 72486 w 72485"/>
                      <a:gd name="connsiteY16" fmla="*/ 64484 h 64484"/>
                      <a:gd name="connsiteX17" fmla="*/ 35814 w 72485"/>
                      <a:gd name="connsiteY17" fmla="*/ 64484 h 64484"/>
                      <a:gd name="connsiteX18" fmla="*/ 35814 w 72485"/>
                      <a:gd name="connsiteY18" fmla="*/ 64008 h 64484"/>
                      <a:gd name="connsiteX19" fmla="*/ 39338 w 72485"/>
                      <a:gd name="connsiteY19" fmla="*/ 64008 h 64484"/>
                      <a:gd name="connsiteX20" fmla="*/ 39338 w 72485"/>
                      <a:gd name="connsiteY20" fmla="*/ 63913 h 64484"/>
                      <a:gd name="connsiteX21" fmla="*/ 37148 w 72485"/>
                      <a:gd name="connsiteY21" fmla="*/ 37052 h 64484"/>
                      <a:gd name="connsiteX22" fmla="*/ 28861 w 72485"/>
                      <a:gd name="connsiteY22" fmla="*/ 9715 h 64484"/>
                      <a:gd name="connsiteX23" fmla="*/ 19812 w 72485"/>
                      <a:gd name="connsiteY23" fmla="*/ 37052 h 64484"/>
                      <a:gd name="connsiteX24" fmla="*/ 37148 w 72485"/>
                      <a:gd name="connsiteY24" fmla="*/ 3705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485" h="64484">
                        <a:moveTo>
                          <a:pt x="39338" y="63913"/>
                        </a:moveTo>
                        <a:cubicBezTo>
                          <a:pt x="42482" y="63913"/>
                          <a:pt x="44291" y="63246"/>
                          <a:pt x="44291" y="60579"/>
                        </a:cubicBezTo>
                        <a:cubicBezTo>
                          <a:pt x="44291" y="58674"/>
                          <a:pt x="43339" y="56293"/>
                          <a:pt x="42672" y="54007"/>
                        </a:cubicBezTo>
                        <a:lnTo>
                          <a:pt x="37529" y="37719"/>
                        </a:lnTo>
                        <a:lnTo>
                          <a:pt x="19812" y="37719"/>
                        </a:lnTo>
                        <a:cubicBezTo>
                          <a:pt x="18098" y="42958"/>
                          <a:pt x="16097" y="48482"/>
                          <a:pt x="16097" y="53340"/>
                        </a:cubicBezTo>
                        <a:cubicBezTo>
                          <a:pt x="16097" y="55817"/>
                          <a:pt x="16574" y="58102"/>
                          <a:pt x="17907" y="60103"/>
                        </a:cubicBezTo>
                        <a:cubicBezTo>
                          <a:pt x="20574" y="64008"/>
                          <a:pt x="25051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31" y="55150"/>
                          <a:pt x="16574" y="45529"/>
                        </a:cubicBezTo>
                        <a:lnTo>
                          <a:pt x="31623" y="0"/>
                        </a:lnTo>
                        <a:lnTo>
                          <a:pt x="45339" y="0"/>
                        </a:lnTo>
                        <a:lnTo>
                          <a:pt x="64580" y="58388"/>
                        </a:lnTo>
                        <a:cubicBezTo>
                          <a:pt x="66104" y="62865"/>
                          <a:pt x="68009" y="64008"/>
                          <a:pt x="72486" y="64008"/>
                        </a:cubicBezTo>
                        <a:lnTo>
                          <a:pt x="72486" y="64484"/>
                        </a:lnTo>
                        <a:lnTo>
                          <a:pt x="35814" y="64484"/>
                        </a:lnTo>
                        <a:lnTo>
                          <a:pt x="35814" y="64008"/>
                        </a:lnTo>
                        <a:lnTo>
                          <a:pt x="39338" y="64008"/>
                        </a:lnTo>
                        <a:lnTo>
                          <a:pt x="39338" y="63913"/>
                        </a:lnTo>
                        <a:close/>
                        <a:moveTo>
                          <a:pt x="37148" y="37052"/>
                        </a:moveTo>
                        <a:lnTo>
                          <a:pt x="28861" y="9715"/>
                        </a:lnTo>
                        <a:lnTo>
                          <a:pt x="19812" y="37052"/>
                        </a:lnTo>
                        <a:lnTo>
                          <a:pt x="37148" y="37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85" name="Freeform: Shape 16184">
                    <a:extLst>
                      <a:ext uri="{FF2B5EF4-FFF2-40B4-BE49-F238E27FC236}">
                        <a16:creationId xmlns:a16="http://schemas.microsoft.com/office/drawing/2014/main" id="{5F7C0E47-974E-45A6-927E-631B0C49186B}"/>
                      </a:ext>
                    </a:extLst>
                  </p:cNvPr>
                  <p:cNvSpPr/>
                  <p:nvPr/>
                </p:nvSpPr>
                <p:spPr>
                  <a:xfrm>
                    <a:off x="6323456" y="5555495"/>
                    <a:ext cx="75342" cy="67341"/>
                  </a:xfrm>
                  <a:custGeom>
                    <a:avLst/>
                    <a:gdLst>
                      <a:gd name="connsiteX0" fmla="*/ 35814 w 75342"/>
                      <a:gd name="connsiteY0" fmla="*/ 67342 h 67341"/>
                      <a:gd name="connsiteX1" fmla="*/ 35814 w 75342"/>
                      <a:gd name="connsiteY1" fmla="*/ 65913 h 67341"/>
                      <a:gd name="connsiteX2" fmla="*/ 35814 w 75342"/>
                      <a:gd name="connsiteY2" fmla="*/ 64008 h 67341"/>
                      <a:gd name="connsiteX3" fmla="*/ 37242 w 75342"/>
                      <a:gd name="connsiteY3" fmla="*/ 64008 h 67341"/>
                      <a:gd name="connsiteX4" fmla="*/ 40195 w 75342"/>
                      <a:gd name="connsiteY4" fmla="*/ 64008 h 67341"/>
                      <a:gd name="connsiteX5" fmla="*/ 40291 w 75342"/>
                      <a:gd name="connsiteY5" fmla="*/ 63913 h 67341"/>
                      <a:gd name="connsiteX6" fmla="*/ 40862 w 75342"/>
                      <a:gd name="connsiteY6" fmla="*/ 63913 h 67341"/>
                      <a:gd name="connsiteX7" fmla="*/ 44386 w 75342"/>
                      <a:gd name="connsiteY7" fmla="*/ 61913 h 67341"/>
                      <a:gd name="connsiteX8" fmla="*/ 44386 w 75342"/>
                      <a:gd name="connsiteY8" fmla="*/ 61913 h 67341"/>
                      <a:gd name="connsiteX9" fmla="*/ 42767 w 75342"/>
                      <a:gd name="connsiteY9" fmla="*/ 55721 h 67341"/>
                      <a:gd name="connsiteX10" fmla="*/ 42767 w 75342"/>
                      <a:gd name="connsiteY10" fmla="*/ 55721 h 67341"/>
                      <a:gd name="connsiteX11" fmla="*/ 37909 w 75342"/>
                      <a:gd name="connsiteY11" fmla="*/ 40481 h 67341"/>
                      <a:gd name="connsiteX12" fmla="*/ 22193 w 75342"/>
                      <a:gd name="connsiteY12" fmla="*/ 40481 h 67341"/>
                      <a:gd name="connsiteX13" fmla="*/ 18859 w 75342"/>
                      <a:gd name="connsiteY13" fmla="*/ 54673 h 67341"/>
                      <a:gd name="connsiteX14" fmla="*/ 18859 w 75342"/>
                      <a:gd name="connsiteY14" fmla="*/ 54673 h 67341"/>
                      <a:gd name="connsiteX15" fmla="*/ 20479 w 75342"/>
                      <a:gd name="connsiteY15" fmla="*/ 60674 h 67341"/>
                      <a:gd name="connsiteX16" fmla="*/ 20479 w 75342"/>
                      <a:gd name="connsiteY16" fmla="*/ 60674 h 67341"/>
                      <a:gd name="connsiteX17" fmla="*/ 29909 w 75342"/>
                      <a:gd name="connsiteY17" fmla="*/ 64008 h 67341"/>
                      <a:gd name="connsiteX18" fmla="*/ 29909 w 75342"/>
                      <a:gd name="connsiteY18" fmla="*/ 64008 h 67341"/>
                      <a:gd name="connsiteX19" fmla="*/ 31337 w 75342"/>
                      <a:gd name="connsiteY19" fmla="*/ 64008 h 67341"/>
                      <a:gd name="connsiteX20" fmla="*/ 31337 w 75342"/>
                      <a:gd name="connsiteY20" fmla="*/ 65437 h 67341"/>
                      <a:gd name="connsiteX21" fmla="*/ 31337 w 75342"/>
                      <a:gd name="connsiteY21" fmla="*/ 67342 h 67341"/>
                      <a:gd name="connsiteX22" fmla="*/ 0 w 75342"/>
                      <a:gd name="connsiteY22" fmla="*/ 67342 h 67341"/>
                      <a:gd name="connsiteX23" fmla="*/ 0 w 75342"/>
                      <a:gd name="connsiteY23" fmla="*/ 65913 h 67341"/>
                      <a:gd name="connsiteX24" fmla="*/ 0 w 75342"/>
                      <a:gd name="connsiteY24" fmla="*/ 64008 h 67341"/>
                      <a:gd name="connsiteX25" fmla="*/ 1429 w 75342"/>
                      <a:gd name="connsiteY25" fmla="*/ 64008 h 67341"/>
                      <a:gd name="connsiteX26" fmla="*/ 16669 w 75342"/>
                      <a:gd name="connsiteY26" fmla="*/ 46482 h 67341"/>
                      <a:gd name="connsiteX27" fmla="*/ 16669 w 75342"/>
                      <a:gd name="connsiteY27" fmla="*/ 46482 h 67341"/>
                      <a:gd name="connsiteX28" fmla="*/ 32004 w 75342"/>
                      <a:gd name="connsiteY28" fmla="*/ 0 h 67341"/>
                      <a:gd name="connsiteX29" fmla="*/ 47720 w 75342"/>
                      <a:gd name="connsiteY29" fmla="*/ 0 h 67341"/>
                      <a:gd name="connsiteX30" fmla="*/ 67342 w 75342"/>
                      <a:gd name="connsiteY30" fmla="*/ 59341 h 67341"/>
                      <a:gd name="connsiteX31" fmla="*/ 73914 w 75342"/>
                      <a:gd name="connsiteY31" fmla="*/ 64008 h 67341"/>
                      <a:gd name="connsiteX32" fmla="*/ 73914 w 75342"/>
                      <a:gd name="connsiteY32" fmla="*/ 64008 h 67341"/>
                      <a:gd name="connsiteX33" fmla="*/ 75342 w 75342"/>
                      <a:gd name="connsiteY33" fmla="*/ 64008 h 67341"/>
                      <a:gd name="connsiteX34" fmla="*/ 75342 w 75342"/>
                      <a:gd name="connsiteY34" fmla="*/ 65437 h 67341"/>
                      <a:gd name="connsiteX35" fmla="*/ 75342 w 75342"/>
                      <a:gd name="connsiteY35" fmla="*/ 67342 h 67341"/>
                      <a:gd name="connsiteX36" fmla="*/ 35814 w 75342"/>
                      <a:gd name="connsiteY36" fmla="*/ 67342 h 67341"/>
                      <a:gd name="connsiteX37" fmla="*/ 35814 w 75342"/>
                      <a:gd name="connsiteY37" fmla="*/ 67342 h 67341"/>
                      <a:gd name="connsiteX38" fmla="*/ 66960 w 75342"/>
                      <a:gd name="connsiteY38" fmla="*/ 64579 h 67341"/>
                      <a:gd name="connsiteX39" fmla="*/ 64579 w 75342"/>
                      <a:gd name="connsiteY39" fmla="*/ 60293 h 67341"/>
                      <a:gd name="connsiteX40" fmla="*/ 64579 w 75342"/>
                      <a:gd name="connsiteY40" fmla="*/ 60293 h 67341"/>
                      <a:gd name="connsiteX41" fmla="*/ 45625 w 75342"/>
                      <a:gd name="connsiteY41" fmla="*/ 2858 h 67341"/>
                      <a:gd name="connsiteX42" fmla="*/ 33909 w 75342"/>
                      <a:gd name="connsiteY42" fmla="*/ 2858 h 67341"/>
                      <a:gd name="connsiteX43" fmla="*/ 31528 w 75342"/>
                      <a:gd name="connsiteY43" fmla="*/ 10192 h 67341"/>
                      <a:gd name="connsiteX44" fmla="*/ 39910 w 75342"/>
                      <a:gd name="connsiteY44" fmla="*/ 38005 h 67341"/>
                      <a:gd name="connsiteX45" fmla="*/ 45339 w 75342"/>
                      <a:gd name="connsiteY45" fmla="*/ 55054 h 67341"/>
                      <a:gd name="connsiteX46" fmla="*/ 47054 w 75342"/>
                      <a:gd name="connsiteY46" fmla="*/ 62103 h 67341"/>
                      <a:gd name="connsiteX47" fmla="*/ 47054 w 75342"/>
                      <a:gd name="connsiteY47" fmla="*/ 62103 h 67341"/>
                      <a:gd name="connsiteX48" fmla="*/ 46387 w 75342"/>
                      <a:gd name="connsiteY48" fmla="*/ 64675 h 67341"/>
                      <a:gd name="connsiteX49" fmla="*/ 46387 w 75342"/>
                      <a:gd name="connsiteY49" fmla="*/ 64675 h 67341"/>
                      <a:gd name="connsiteX50" fmla="*/ 66960 w 75342"/>
                      <a:gd name="connsiteY50" fmla="*/ 64675 h 67341"/>
                      <a:gd name="connsiteX51" fmla="*/ 66960 w 75342"/>
                      <a:gd name="connsiteY51" fmla="*/ 64579 h 67341"/>
                      <a:gd name="connsiteX52" fmla="*/ 20288 w 75342"/>
                      <a:gd name="connsiteY52" fmla="*/ 64579 h 67341"/>
                      <a:gd name="connsiteX53" fmla="*/ 18098 w 75342"/>
                      <a:gd name="connsiteY53" fmla="*/ 62294 h 67341"/>
                      <a:gd name="connsiteX54" fmla="*/ 18098 w 75342"/>
                      <a:gd name="connsiteY54" fmla="*/ 62294 h 67341"/>
                      <a:gd name="connsiteX55" fmla="*/ 16097 w 75342"/>
                      <a:gd name="connsiteY55" fmla="*/ 55721 h 67341"/>
                      <a:gd name="connsiteX56" fmla="*/ 16097 w 75342"/>
                      <a:gd name="connsiteY56" fmla="*/ 55721 h 67341"/>
                      <a:gd name="connsiteX57" fmla="*/ 9144 w 75342"/>
                      <a:gd name="connsiteY57" fmla="*/ 64675 h 67341"/>
                      <a:gd name="connsiteX58" fmla="*/ 9144 w 75342"/>
                      <a:gd name="connsiteY58" fmla="*/ 64675 h 67341"/>
                      <a:gd name="connsiteX59" fmla="*/ 20288 w 75342"/>
                      <a:gd name="connsiteY59" fmla="*/ 64675 h 67341"/>
                      <a:gd name="connsiteX60" fmla="*/ 20288 w 75342"/>
                      <a:gd name="connsiteY60" fmla="*/ 64579 h 67341"/>
                      <a:gd name="connsiteX61" fmla="*/ 38671 w 75342"/>
                      <a:gd name="connsiteY61" fmla="*/ 37814 h 67341"/>
                      <a:gd name="connsiteX62" fmla="*/ 38671 w 75342"/>
                      <a:gd name="connsiteY62" fmla="*/ 37148 h 67341"/>
                      <a:gd name="connsiteX63" fmla="*/ 38671 w 75342"/>
                      <a:gd name="connsiteY63" fmla="*/ 37814 h 67341"/>
                      <a:gd name="connsiteX64" fmla="*/ 38671 w 75342"/>
                      <a:gd name="connsiteY64" fmla="*/ 37814 h 67341"/>
                      <a:gd name="connsiteX65" fmla="*/ 23336 w 75342"/>
                      <a:gd name="connsiteY65" fmla="*/ 37148 h 67341"/>
                      <a:gd name="connsiteX66" fmla="*/ 36862 w 75342"/>
                      <a:gd name="connsiteY66" fmla="*/ 37148 h 67341"/>
                      <a:gd name="connsiteX67" fmla="*/ 30385 w 75342"/>
                      <a:gd name="connsiteY67" fmla="*/ 15812 h 67341"/>
                      <a:gd name="connsiteX68" fmla="*/ 23336 w 75342"/>
                      <a:gd name="connsiteY68" fmla="*/ 37148 h 67341"/>
                      <a:gd name="connsiteX69" fmla="*/ 23336 w 75342"/>
                      <a:gd name="connsiteY69" fmla="*/ 37148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</a:cxnLst>
                    <a:rect l="l" t="t" r="r" b="b"/>
                    <a:pathLst>
                      <a:path w="75342" h="67341">
                        <a:moveTo>
                          <a:pt x="35814" y="67342"/>
                        </a:moveTo>
                        <a:lnTo>
                          <a:pt x="35814" y="65913"/>
                        </a:lnTo>
                        <a:lnTo>
                          <a:pt x="35814" y="64008"/>
                        </a:lnTo>
                        <a:lnTo>
                          <a:pt x="37242" y="64008"/>
                        </a:lnTo>
                        <a:lnTo>
                          <a:pt x="40195" y="64008"/>
                        </a:lnTo>
                        <a:lnTo>
                          <a:pt x="40291" y="63913"/>
                        </a:lnTo>
                        <a:lnTo>
                          <a:pt x="40862" y="63913"/>
                        </a:lnTo>
                        <a:cubicBezTo>
                          <a:pt x="44005" y="63627"/>
                          <a:pt x="44291" y="63722"/>
                          <a:pt x="44386" y="61913"/>
                        </a:cubicBezTo>
                        <a:lnTo>
                          <a:pt x="44386" y="61913"/>
                        </a:lnTo>
                        <a:cubicBezTo>
                          <a:pt x="44386" y="60484"/>
                          <a:pt x="43529" y="58102"/>
                          <a:pt x="42767" y="55721"/>
                        </a:cubicBezTo>
                        <a:lnTo>
                          <a:pt x="42767" y="55721"/>
                        </a:lnTo>
                        <a:lnTo>
                          <a:pt x="37909" y="40481"/>
                        </a:lnTo>
                        <a:lnTo>
                          <a:pt x="22193" y="40481"/>
                        </a:lnTo>
                        <a:cubicBezTo>
                          <a:pt x="20574" y="45434"/>
                          <a:pt x="18859" y="50483"/>
                          <a:pt x="18859" y="54673"/>
                        </a:cubicBezTo>
                        <a:lnTo>
                          <a:pt x="18859" y="54673"/>
                        </a:lnTo>
                        <a:cubicBezTo>
                          <a:pt x="18859" y="56960"/>
                          <a:pt x="19335" y="58960"/>
                          <a:pt x="20479" y="60674"/>
                        </a:cubicBezTo>
                        <a:lnTo>
                          <a:pt x="20479" y="60674"/>
                        </a:lnTo>
                        <a:cubicBezTo>
                          <a:pt x="22574" y="63913"/>
                          <a:pt x="26384" y="64008"/>
                          <a:pt x="29909" y="64008"/>
                        </a:cubicBezTo>
                        <a:lnTo>
                          <a:pt x="29909" y="64008"/>
                        </a:lnTo>
                        <a:lnTo>
                          <a:pt x="31337" y="64008"/>
                        </a:lnTo>
                        <a:lnTo>
                          <a:pt x="31337" y="65437"/>
                        </a:lnTo>
                        <a:lnTo>
                          <a:pt x="31337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cubicBezTo>
                          <a:pt x="10096" y="64103"/>
                          <a:pt x="13430" y="56102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04" y="0"/>
                        </a:lnTo>
                        <a:lnTo>
                          <a:pt x="47720" y="0"/>
                        </a:lnTo>
                        <a:lnTo>
                          <a:pt x="67342" y="59341"/>
                        </a:lnTo>
                        <a:cubicBezTo>
                          <a:pt x="68961" y="63437"/>
                          <a:pt x="69628" y="63818"/>
                          <a:pt x="73914" y="64008"/>
                        </a:cubicBezTo>
                        <a:lnTo>
                          <a:pt x="73914" y="64008"/>
                        </a:lnTo>
                        <a:lnTo>
                          <a:pt x="75342" y="64008"/>
                        </a:lnTo>
                        <a:lnTo>
                          <a:pt x="75342" y="65437"/>
                        </a:lnTo>
                        <a:lnTo>
                          <a:pt x="75342" y="67342"/>
                        </a:lnTo>
                        <a:lnTo>
                          <a:pt x="35814" y="67342"/>
                        </a:lnTo>
                        <a:lnTo>
                          <a:pt x="35814" y="67342"/>
                        </a:lnTo>
                        <a:close/>
                        <a:moveTo>
                          <a:pt x="66960" y="64579"/>
                        </a:moveTo>
                        <a:cubicBezTo>
                          <a:pt x="65913" y="63532"/>
                          <a:pt x="65151" y="62103"/>
                          <a:pt x="64579" y="60293"/>
                        </a:cubicBezTo>
                        <a:lnTo>
                          <a:pt x="64579" y="60293"/>
                        </a:lnTo>
                        <a:lnTo>
                          <a:pt x="45625" y="2858"/>
                        </a:lnTo>
                        <a:lnTo>
                          <a:pt x="33909" y="2858"/>
                        </a:lnTo>
                        <a:lnTo>
                          <a:pt x="31528" y="10192"/>
                        </a:lnTo>
                        <a:lnTo>
                          <a:pt x="39910" y="38005"/>
                        </a:lnTo>
                        <a:lnTo>
                          <a:pt x="45339" y="55054"/>
                        </a:lnTo>
                        <a:cubicBezTo>
                          <a:pt x="46006" y="57341"/>
                          <a:pt x="47054" y="59722"/>
                          <a:pt x="47054" y="62103"/>
                        </a:cubicBezTo>
                        <a:lnTo>
                          <a:pt x="47054" y="62103"/>
                        </a:lnTo>
                        <a:cubicBezTo>
                          <a:pt x="47054" y="63056"/>
                          <a:pt x="46863" y="63913"/>
                          <a:pt x="46387" y="64675"/>
                        </a:cubicBezTo>
                        <a:lnTo>
                          <a:pt x="46387" y="64675"/>
                        </a:lnTo>
                        <a:lnTo>
                          <a:pt x="66960" y="64675"/>
                        </a:lnTo>
                        <a:lnTo>
                          <a:pt x="66960" y="64579"/>
                        </a:lnTo>
                        <a:close/>
                        <a:moveTo>
                          <a:pt x="20288" y="64579"/>
                        </a:moveTo>
                        <a:cubicBezTo>
                          <a:pt x="19526" y="64008"/>
                          <a:pt x="18764" y="63246"/>
                          <a:pt x="18098" y="62294"/>
                        </a:cubicBezTo>
                        <a:lnTo>
                          <a:pt x="18098" y="62294"/>
                        </a:lnTo>
                        <a:cubicBezTo>
                          <a:pt x="16764" y="60293"/>
                          <a:pt x="16193" y="58007"/>
                          <a:pt x="16097" y="55721"/>
                        </a:cubicBezTo>
                        <a:lnTo>
                          <a:pt x="16097" y="55721"/>
                        </a:lnTo>
                        <a:cubicBezTo>
                          <a:pt x="14383" y="59341"/>
                          <a:pt x="12192" y="62579"/>
                          <a:pt x="9144" y="64675"/>
                        </a:cubicBezTo>
                        <a:lnTo>
                          <a:pt x="9144" y="64675"/>
                        </a:lnTo>
                        <a:lnTo>
                          <a:pt x="20288" y="64675"/>
                        </a:lnTo>
                        <a:lnTo>
                          <a:pt x="20288" y="64579"/>
                        </a:lnTo>
                        <a:close/>
                        <a:moveTo>
                          <a:pt x="38671" y="37814"/>
                        </a:moveTo>
                        <a:lnTo>
                          <a:pt x="38671" y="37148"/>
                        </a:lnTo>
                        <a:lnTo>
                          <a:pt x="38671" y="37814"/>
                        </a:lnTo>
                        <a:lnTo>
                          <a:pt x="38671" y="37814"/>
                        </a:lnTo>
                        <a:close/>
                        <a:moveTo>
                          <a:pt x="23336" y="37148"/>
                        </a:moveTo>
                        <a:lnTo>
                          <a:pt x="36862" y="37148"/>
                        </a:lnTo>
                        <a:lnTo>
                          <a:pt x="30385" y="15812"/>
                        </a:lnTo>
                        <a:lnTo>
                          <a:pt x="23336" y="37148"/>
                        </a:lnTo>
                        <a:lnTo>
                          <a:pt x="23336" y="371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154" name="Graphic 1">
                  <a:extLst>
                    <a:ext uri="{FF2B5EF4-FFF2-40B4-BE49-F238E27FC236}">
                      <a16:creationId xmlns:a16="http://schemas.microsoft.com/office/drawing/2014/main" id="{58842CE6-002E-4408-9666-A73BD8E35922}"/>
                    </a:ext>
                  </a:extLst>
                </p:cNvPr>
                <p:cNvGrpSpPr/>
                <p:nvPr/>
              </p:nvGrpSpPr>
              <p:grpSpPr>
                <a:xfrm>
                  <a:off x="6398037" y="5555590"/>
                  <a:ext cx="68579" cy="67341"/>
                  <a:chOff x="6398037" y="5555590"/>
                  <a:chExt cx="68579" cy="67341"/>
                </a:xfrm>
                <a:solidFill>
                  <a:srgbClr val="FFFFFF"/>
                </a:solidFill>
              </p:grpSpPr>
              <p:sp>
                <p:nvSpPr>
                  <p:cNvPr id="16182" name="Freeform: Shape 16181">
                    <a:extLst>
                      <a:ext uri="{FF2B5EF4-FFF2-40B4-BE49-F238E27FC236}">
                        <a16:creationId xmlns:a16="http://schemas.microsoft.com/office/drawing/2014/main" id="{964DF069-81CF-4C27-8C66-87B93C980E46}"/>
                      </a:ext>
                    </a:extLst>
                  </p:cNvPr>
                  <p:cNvSpPr/>
                  <p:nvPr/>
                </p:nvSpPr>
                <p:spPr>
                  <a:xfrm>
                    <a:off x="6399465" y="5557019"/>
                    <a:ext cx="65722" cy="64388"/>
                  </a:xfrm>
                  <a:custGeom>
                    <a:avLst/>
                    <a:gdLst>
                      <a:gd name="connsiteX0" fmla="*/ 571 w 65722"/>
                      <a:gd name="connsiteY0" fmla="*/ 476 h 64388"/>
                      <a:gd name="connsiteX1" fmla="*/ 571 w 65722"/>
                      <a:gd name="connsiteY1" fmla="*/ 0 h 64388"/>
                      <a:gd name="connsiteX2" fmla="*/ 30766 w 65722"/>
                      <a:gd name="connsiteY2" fmla="*/ 0 h 64388"/>
                      <a:gd name="connsiteX3" fmla="*/ 54673 w 65722"/>
                      <a:gd name="connsiteY3" fmla="*/ 46768 h 64388"/>
                      <a:gd name="connsiteX4" fmla="*/ 54673 w 65722"/>
                      <a:gd name="connsiteY4" fmla="*/ 15430 h 64388"/>
                      <a:gd name="connsiteX5" fmla="*/ 45054 w 65722"/>
                      <a:gd name="connsiteY5" fmla="*/ 476 h 64388"/>
                      <a:gd name="connsiteX6" fmla="*/ 44196 w 65722"/>
                      <a:gd name="connsiteY6" fmla="*/ 476 h 64388"/>
                      <a:gd name="connsiteX7" fmla="*/ 44196 w 65722"/>
                      <a:gd name="connsiteY7" fmla="*/ 0 h 64388"/>
                      <a:gd name="connsiteX8" fmla="*/ 65723 w 65722"/>
                      <a:gd name="connsiteY8" fmla="*/ 0 h 64388"/>
                      <a:gd name="connsiteX9" fmla="*/ 65723 w 65722"/>
                      <a:gd name="connsiteY9" fmla="*/ 476 h 64388"/>
                      <a:gd name="connsiteX10" fmla="*/ 64770 w 65722"/>
                      <a:gd name="connsiteY10" fmla="*/ 476 h 64388"/>
                      <a:gd name="connsiteX11" fmla="*/ 55340 w 65722"/>
                      <a:gd name="connsiteY11" fmla="*/ 15430 h 64388"/>
                      <a:gd name="connsiteX12" fmla="*/ 55340 w 65722"/>
                      <a:gd name="connsiteY12" fmla="*/ 64389 h 64388"/>
                      <a:gd name="connsiteX13" fmla="*/ 40386 w 65722"/>
                      <a:gd name="connsiteY13" fmla="*/ 64389 h 64388"/>
                      <a:gd name="connsiteX14" fmla="*/ 11145 w 65722"/>
                      <a:gd name="connsiteY14" fmla="*/ 7715 h 64388"/>
                      <a:gd name="connsiteX15" fmla="*/ 11145 w 65722"/>
                      <a:gd name="connsiteY15" fmla="*/ 48863 h 64388"/>
                      <a:gd name="connsiteX16" fmla="*/ 20670 w 65722"/>
                      <a:gd name="connsiteY16" fmla="*/ 63817 h 64388"/>
                      <a:gd name="connsiteX17" fmla="*/ 21527 w 65722"/>
                      <a:gd name="connsiteY17" fmla="*/ 63817 h 64388"/>
                      <a:gd name="connsiteX18" fmla="*/ 21527 w 65722"/>
                      <a:gd name="connsiteY18" fmla="*/ 64294 h 64388"/>
                      <a:gd name="connsiteX19" fmla="*/ 0 w 65722"/>
                      <a:gd name="connsiteY19" fmla="*/ 64294 h 64388"/>
                      <a:gd name="connsiteX20" fmla="*/ 0 w 65722"/>
                      <a:gd name="connsiteY20" fmla="*/ 63817 h 64388"/>
                      <a:gd name="connsiteX21" fmla="*/ 858 w 65722"/>
                      <a:gd name="connsiteY21" fmla="*/ 63817 h 64388"/>
                      <a:gd name="connsiteX22" fmla="*/ 10478 w 65722"/>
                      <a:gd name="connsiteY22" fmla="*/ 48863 h 64388"/>
                      <a:gd name="connsiteX23" fmla="*/ 10478 w 65722"/>
                      <a:gd name="connsiteY23" fmla="*/ 9906 h 64388"/>
                      <a:gd name="connsiteX24" fmla="*/ 1238 w 65722"/>
                      <a:gd name="connsiteY24" fmla="*/ 381 h 64388"/>
                      <a:gd name="connsiteX25" fmla="*/ 571 w 65722"/>
                      <a:gd name="connsiteY25" fmla="*/ 381 h 6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5722" h="64388">
                        <a:moveTo>
                          <a:pt x="571" y="476"/>
                        </a:moveTo>
                        <a:lnTo>
                          <a:pt x="571" y="0"/>
                        </a:lnTo>
                        <a:lnTo>
                          <a:pt x="30766" y="0"/>
                        </a:lnTo>
                        <a:lnTo>
                          <a:pt x="54673" y="46768"/>
                        </a:lnTo>
                        <a:lnTo>
                          <a:pt x="54673" y="15430"/>
                        </a:lnTo>
                        <a:cubicBezTo>
                          <a:pt x="54673" y="4763"/>
                          <a:pt x="52959" y="476"/>
                          <a:pt x="45054" y="476"/>
                        </a:cubicBezTo>
                        <a:lnTo>
                          <a:pt x="44196" y="476"/>
                        </a:lnTo>
                        <a:lnTo>
                          <a:pt x="44196" y="0"/>
                        </a:lnTo>
                        <a:lnTo>
                          <a:pt x="65723" y="0"/>
                        </a:lnTo>
                        <a:lnTo>
                          <a:pt x="65723" y="476"/>
                        </a:lnTo>
                        <a:lnTo>
                          <a:pt x="64770" y="476"/>
                        </a:lnTo>
                        <a:cubicBezTo>
                          <a:pt x="56865" y="476"/>
                          <a:pt x="55340" y="4763"/>
                          <a:pt x="55340" y="15430"/>
                        </a:cubicBezTo>
                        <a:lnTo>
                          <a:pt x="55340" y="64389"/>
                        </a:lnTo>
                        <a:lnTo>
                          <a:pt x="40386" y="64389"/>
                        </a:lnTo>
                        <a:lnTo>
                          <a:pt x="11145" y="7715"/>
                        </a:lnTo>
                        <a:lnTo>
                          <a:pt x="11145" y="48863"/>
                        </a:lnTo>
                        <a:cubicBezTo>
                          <a:pt x="11145" y="59626"/>
                          <a:pt x="12764" y="63817"/>
                          <a:pt x="20670" y="63817"/>
                        </a:cubicBezTo>
                        <a:lnTo>
                          <a:pt x="21527" y="63817"/>
                        </a:lnTo>
                        <a:lnTo>
                          <a:pt x="21527" y="64294"/>
                        </a:lnTo>
                        <a:lnTo>
                          <a:pt x="0" y="64294"/>
                        </a:lnTo>
                        <a:lnTo>
                          <a:pt x="0" y="63817"/>
                        </a:lnTo>
                        <a:lnTo>
                          <a:pt x="858" y="63817"/>
                        </a:lnTo>
                        <a:cubicBezTo>
                          <a:pt x="8763" y="63817"/>
                          <a:pt x="10478" y="59531"/>
                          <a:pt x="10478" y="48863"/>
                        </a:cubicBezTo>
                        <a:lnTo>
                          <a:pt x="10478" y="9906"/>
                        </a:lnTo>
                        <a:cubicBezTo>
                          <a:pt x="10478" y="2857"/>
                          <a:pt x="10001" y="381"/>
                          <a:pt x="1238" y="381"/>
                        </a:cubicBezTo>
                        <a:lnTo>
                          <a:pt x="571" y="3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83" name="Freeform: Shape 16182">
                    <a:extLst>
                      <a:ext uri="{FF2B5EF4-FFF2-40B4-BE49-F238E27FC236}">
                        <a16:creationId xmlns:a16="http://schemas.microsoft.com/office/drawing/2014/main" id="{E6BE2D18-5F78-4930-9B57-4B68F91DCF33}"/>
                      </a:ext>
                    </a:extLst>
                  </p:cNvPr>
                  <p:cNvSpPr/>
                  <p:nvPr/>
                </p:nvSpPr>
                <p:spPr>
                  <a:xfrm>
                    <a:off x="6398037" y="5555590"/>
                    <a:ext cx="68579" cy="67341"/>
                  </a:xfrm>
                  <a:custGeom>
                    <a:avLst/>
                    <a:gdLst>
                      <a:gd name="connsiteX0" fmla="*/ 40862 w 68579"/>
                      <a:gd name="connsiteY0" fmla="*/ 67246 h 67341"/>
                      <a:gd name="connsiteX1" fmla="*/ 13906 w 68579"/>
                      <a:gd name="connsiteY1" fmla="*/ 14954 h 67341"/>
                      <a:gd name="connsiteX2" fmla="*/ 13906 w 68579"/>
                      <a:gd name="connsiteY2" fmla="*/ 50387 h 67341"/>
                      <a:gd name="connsiteX3" fmla="*/ 22003 w 68579"/>
                      <a:gd name="connsiteY3" fmla="*/ 64008 h 67341"/>
                      <a:gd name="connsiteX4" fmla="*/ 22003 w 68579"/>
                      <a:gd name="connsiteY4" fmla="*/ 64008 h 67341"/>
                      <a:gd name="connsiteX5" fmla="*/ 24289 w 68579"/>
                      <a:gd name="connsiteY5" fmla="*/ 64008 h 67341"/>
                      <a:gd name="connsiteX6" fmla="*/ 24289 w 68579"/>
                      <a:gd name="connsiteY6" fmla="*/ 65437 h 67341"/>
                      <a:gd name="connsiteX7" fmla="*/ 24289 w 68579"/>
                      <a:gd name="connsiteY7" fmla="*/ 67342 h 67341"/>
                      <a:gd name="connsiteX8" fmla="*/ 0 w 68579"/>
                      <a:gd name="connsiteY8" fmla="*/ 67342 h 67341"/>
                      <a:gd name="connsiteX9" fmla="*/ 0 w 68579"/>
                      <a:gd name="connsiteY9" fmla="*/ 65913 h 67341"/>
                      <a:gd name="connsiteX10" fmla="*/ 0 w 68579"/>
                      <a:gd name="connsiteY10" fmla="*/ 64008 h 67341"/>
                      <a:gd name="connsiteX11" fmla="*/ 1333 w 68579"/>
                      <a:gd name="connsiteY11" fmla="*/ 64008 h 67341"/>
                      <a:gd name="connsiteX12" fmla="*/ 2191 w 68579"/>
                      <a:gd name="connsiteY12" fmla="*/ 64008 h 67341"/>
                      <a:gd name="connsiteX13" fmla="*/ 10477 w 68579"/>
                      <a:gd name="connsiteY13" fmla="*/ 50387 h 67341"/>
                      <a:gd name="connsiteX14" fmla="*/ 10477 w 68579"/>
                      <a:gd name="connsiteY14" fmla="*/ 50387 h 67341"/>
                      <a:gd name="connsiteX15" fmla="*/ 10477 w 68579"/>
                      <a:gd name="connsiteY15" fmla="*/ 11430 h 67341"/>
                      <a:gd name="connsiteX16" fmla="*/ 9430 w 68579"/>
                      <a:gd name="connsiteY16" fmla="*/ 4858 h 67341"/>
                      <a:gd name="connsiteX17" fmla="*/ 9430 w 68579"/>
                      <a:gd name="connsiteY17" fmla="*/ 4858 h 67341"/>
                      <a:gd name="connsiteX18" fmla="*/ 2667 w 68579"/>
                      <a:gd name="connsiteY18" fmla="*/ 3238 h 67341"/>
                      <a:gd name="connsiteX19" fmla="*/ 2667 w 68579"/>
                      <a:gd name="connsiteY19" fmla="*/ 3238 h 67341"/>
                      <a:gd name="connsiteX20" fmla="*/ 2095 w 68579"/>
                      <a:gd name="connsiteY20" fmla="*/ 3238 h 67341"/>
                      <a:gd name="connsiteX21" fmla="*/ 2095 w 68579"/>
                      <a:gd name="connsiteY21" fmla="*/ 2762 h 67341"/>
                      <a:gd name="connsiteX22" fmla="*/ 2095 w 68579"/>
                      <a:gd name="connsiteY22" fmla="*/ 1905 h 67341"/>
                      <a:gd name="connsiteX23" fmla="*/ 2095 w 68579"/>
                      <a:gd name="connsiteY23" fmla="*/ 3238 h 67341"/>
                      <a:gd name="connsiteX24" fmla="*/ 667 w 68579"/>
                      <a:gd name="connsiteY24" fmla="*/ 3238 h 67341"/>
                      <a:gd name="connsiteX25" fmla="*/ 667 w 68579"/>
                      <a:gd name="connsiteY25" fmla="*/ 1905 h 67341"/>
                      <a:gd name="connsiteX26" fmla="*/ 667 w 68579"/>
                      <a:gd name="connsiteY26" fmla="*/ 0 h 67341"/>
                      <a:gd name="connsiteX27" fmla="*/ 33051 w 68579"/>
                      <a:gd name="connsiteY27" fmla="*/ 0 h 67341"/>
                      <a:gd name="connsiteX28" fmla="*/ 54673 w 68579"/>
                      <a:gd name="connsiteY28" fmla="*/ 42386 h 67341"/>
                      <a:gd name="connsiteX29" fmla="*/ 54673 w 68579"/>
                      <a:gd name="connsiteY29" fmla="*/ 16859 h 67341"/>
                      <a:gd name="connsiteX30" fmla="*/ 46482 w 68579"/>
                      <a:gd name="connsiteY30" fmla="*/ 3238 h 67341"/>
                      <a:gd name="connsiteX31" fmla="*/ 46482 w 68579"/>
                      <a:gd name="connsiteY31" fmla="*/ 3238 h 67341"/>
                      <a:gd name="connsiteX32" fmla="*/ 44291 w 68579"/>
                      <a:gd name="connsiteY32" fmla="*/ 3238 h 67341"/>
                      <a:gd name="connsiteX33" fmla="*/ 44291 w 68579"/>
                      <a:gd name="connsiteY33" fmla="*/ 1905 h 67341"/>
                      <a:gd name="connsiteX34" fmla="*/ 44291 w 68579"/>
                      <a:gd name="connsiteY34" fmla="*/ 0 h 67341"/>
                      <a:gd name="connsiteX35" fmla="*/ 68580 w 68579"/>
                      <a:gd name="connsiteY35" fmla="*/ 0 h 67341"/>
                      <a:gd name="connsiteX36" fmla="*/ 68580 w 68579"/>
                      <a:gd name="connsiteY36" fmla="*/ 1429 h 67341"/>
                      <a:gd name="connsiteX37" fmla="*/ 68580 w 68579"/>
                      <a:gd name="connsiteY37" fmla="*/ 3334 h 67341"/>
                      <a:gd name="connsiteX38" fmla="*/ 67246 w 68579"/>
                      <a:gd name="connsiteY38" fmla="*/ 3334 h 67341"/>
                      <a:gd name="connsiteX39" fmla="*/ 66294 w 68579"/>
                      <a:gd name="connsiteY39" fmla="*/ 3334 h 67341"/>
                      <a:gd name="connsiteX40" fmla="*/ 58198 w 68579"/>
                      <a:gd name="connsiteY40" fmla="*/ 16954 h 67341"/>
                      <a:gd name="connsiteX41" fmla="*/ 58198 w 68579"/>
                      <a:gd name="connsiteY41" fmla="*/ 16954 h 67341"/>
                      <a:gd name="connsiteX42" fmla="*/ 58198 w 68579"/>
                      <a:gd name="connsiteY42" fmla="*/ 67342 h 67341"/>
                      <a:gd name="connsiteX43" fmla="*/ 40862 w 68579"/>
                      <a:gd name="connsiteY43" fmla="*/ 67342 h 67341"/>
                      <a:gd name="connsiteX44" fmla="*/ 40862 w 68579"/>
                      <a:gd name="connsiteY44" fmla="*/ 67246 h 67341"/>
                      <a:gd name="connsiteX45" fmla="*/ 42481 w 68579"/>
                      <a:gd name="connsiteY45" fmla="*/ 64484 h 67341"/>
                      <a:gd name="connsiteX46" fmla="*/ 55245 w 68579"/>
                      <a:gd name="connsiteY46" fmla="*/ 64484 h 67341"/>
                      <a:gd name="connsiteX47" fmla="*/ 55245 w 68579"/>
                      <a:gd name="connsiteY47" fmla="*/ 48673 h 67341"/>
                      <a:gd name="connsiteX48" fmla="*/ 54769 w 68579"/>
                      <a:gd name="connsiteY48" fmla="*/ 48768 h 67341"/>
                      <a:gd name="connsiteX49" fmla="*/ 31337 w 68579"/>
                      <a:gd name="connsiteY49" fmla="*/ 2762 h 67341"/>
                      <a:gd name="connsiteX50" fmla="*/ 11239 w 68579"/>
                      <a:gd name="connsiteY50" fmla="*/ 2762 h 67341"/>
                      <a:gd name="connsiteX51" fmla="*/ 11525 w 68579"/>
                      <a:gd name="connsiteY51" fmla="*/ 3143 h 67341"/>
                      <a:gd name="connsiteX52" fmla="*/ 11525 w 68579"/>
                      <a:gd name="connsiteY52" fmla="*/ 3143 h 67341"/>
                      <a:gd name="connsiteX53" fmla="*/ 13145 w 68579"/>
                      <a:gd name="connsiteY53" fmla="*/ 8763 h 67341"/>
                      <a:gd name="connsiteX54" fmla="*/ 13145 w 68579"/>
                      <a:gd name="connsiteY54" fmla="*/ 8763 h 67341"/>
                      <a:gd name="connsiteX55" fmla="*/ 13716 w 68579"/>
                      <a:gd name="connsiteY55" fmla="*/ 8668 h 67341"/>
                      <a:gd name="connsiteX56" fmla="*/ 42481 w 68579"/>
                      <a:gd name="connsiteY56" fmla="*/ 64484 h 67341"/>
                      <a:gd name="connsiteX57" fmla="*/ 42481 w 68579"/>
                      <a:gd name="connsiteY57" fmla="*/ 64484 h 67341"/>
                      <a:gd name="connsiteX58" fmla="*/ 14478 w 68579"/>
                      <a:gd name="connsiteY58" fmla="*/ 64484 h 67341"/>
                      <a:gd name="connsiteX59" fmla="*/ 12954 w 68579"/>
                      <a:gd name="connsiteY59" fmla="*/ 62579 h 67341"/>
                      <a:gd name="connsiteX60" fmla="*/ 12954 w 68579"/>
                      <a:gd name="connsiteY60" fmla="*/ 62579 h 67341"/>
                      <a:gd name="connsiteX61" fmla="*/ 12001 w 68579"/>
                      <a:gd name="connsiteY61" fmla="*/ 60388 h 67341"/>
                      <a:gd name="connsiteX62" fmla="*/ 12001 w 68579"/>
                      <a:gd name="connsiteY62" fmla="*/ 60388 h 67341"/>
                      <a:gd name="connsiteX63" fmla="*/ 11049 w 68579"/>
                      <a:gd name="connsiteY63" fmla="*/ 62579 h 67341"/>
                      <a:gd name="connsiteX64" fmla="*/ 11049 w 68579"/>
                      <a:gd name="connsiteY64" fmla="*/ 62579 h 67341"/>
                      <a:gd name="connsiteX65" fmla="*/ 9525 w 68579"/>
                      <a:gd name="connsiteY65" fmla="*/ 64484 h 67341"/>
                      <a:gd name="connsiteX66" fmla="*/ 9525 w 68579"/>
                      <a:gd name="connsiteY66" fmla="*/ 64484 h 67341"/>
                      <a:gd name="connsiteX67" fmla="*/ 14478 w 68579"/>
                      <a:gd name="connsiteY67" fmla="*/ 64484 h 67341"/>
                      <a:gd name="connsiteX68" fmla="*/ 14478 w 68579"/>
                      <a:gd name="connsiteY68" fmla="*/ 64484 h 67341"/>
                      <a:gd name="connsiteX69" fmla="*/ 55340 w 68579"/>
                      <a:gd name="connsiteY69" fmla="*/ 4667 h 67341"/>
                      <a:gd name="connsiteX70" fmla="*/ 56292 w 68579"/>
                      <a:gd name="connsiteY70" fmla="*/ 6858 h 67341"/>
                      <a:gd name="connsiteX71" fmla="*/ 56292 w 68579"/>
                      <a:gd name="connsiteY71" fmla="*/ 6858 h 67341"/>
                      <a:gd name="connsiteX72" fmla="*/ 57245 w 68579"/>
                      <a:gd name="connsiteY72" fmla="*/ 4667 h 67341"/>
                      <a:gd name="connsiteX73" fmla="*/ 57245 w 68579"/>
                      <a:gd name="connsiteY73" fmla="*/ 4667 h 67341"/>
                      <a:gd name="connsiteX74" fmla="*/ 58769 w 68579"/>
                      <a:gd name="connsiteY74" fmla="*/ 2762 h 67341"/>
                      <a:gd name="connsiteX75" fmla="*/ 58769 w 68579"/>
                      <a:gd name="connsiteY75" fmla="*/ 2762 h 67341"/>
                      <a:gd name="connsiteX76" fmla="*/ 53911 w 68579"/>
                      <a:gd name="connsiteY76" fmla="*/ 2762 h 67341"/>
                      <a:gd name="connsiteX77" fmla="*/ 55340 w 68579"/>
                      <a:gd name="connsiteY77" fmla="*/ 4667 h 67341"/>
                      <a:gd name="connsiteX78" fmla="*/ 55340 w 68579"/>
                      <a:gd name="connsiteY78" fmla="*/ 4667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</a:cxnLst>
                    <a:rect l="l" t="t" r="r" b="b"/>
                    <a:pathLst>
                      <a:path w="68579" h="67341">
                        <a:moveTo>
                          <a:pt x="40862" y="67246"/>
                        </a:moveTo>
                        <a:lnTo>
                          <a:pt x="13906" y="14954"/>
                        </a:lnTo>
                        <a:lnTo>
                          <a:pt x="13906" y="50387"/>
                        </a:lnTo>
                        <a:cubicBezTo>
                          <a:pt x="14192" y="61246"/>
                          <a:pt x="14954" y="63817"/>
                          <a:pt x="22003" y="64008"/>
                        </a:cubicBezTo>
                        <a:lnTo>
                          <a:pt x="22003" y="64008"/>
                        </a:lnTo>
                        <a:lnTo>
                          <a:pt x="24289" y="64008"/>
                        </a:lnTo>
                        <a:lnTo>
                          <a:pt x="24289" y="65437"/>
                        </a:lnTo>
                        <a:lnTo>
                          <a:pt x="24289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333" y="64008"/>
                        </a:lnTo>
                        <a:lnTo>
                          <a:pt x="2191" y="64008"/>
                        </a:lnTo>
                        <a:cubicBezTo>
                          <a:pt x="9239" y="63817"/>
                          <a:pt x="10096" y="61246"/>
                          <a:pt x="10477" y="50387"/>
                        </a:cubicBezTo>
                        <a:lnTo>
                          <a:pt x="10477" y="50387"/>
                        </a:lnTo>
                        <a:lnTo>
                          <a:pt x="10477" y="11430"/>
                        </a:lnTo>
                        <a:cubicBezTo>
                          <a:pt x="10477" y="7906"/>
                          <a:pt x="10287" y="5715"/>
                          <a:pt x="9430" y="4858"/>
                        </a:cubicBezTo>
                        <a:lnTo>
                          <a:pt x="9430" y="4858"/>
                        </a:lnTo>
                        <a:cubicBezTo>
                          <a:pt x="8763" y="3905"/>
                          <a:pt x="6953" y="3238"/>
                          <a:pt x="2667" y="3238"/>
                        </a:cubicBezTo>
                        <a:lnTo>
                          <a:pt x="2667" y="3238"/>
                        </a:lnTo>
                        <a:lnTo>
                          <a:pt x="2095" y="3238"/>
                        </a:lnTo>
                        <a:lnTo>
                          <a:pt x="2095" y="2762"/>
                        </a:lnTo>
                        <a:lnTo>
                          <a:pt x="2095" y="1905"/>
                        </a:lnTo>
                        <a:lnTo>
                          <a:pt x="2095" y="3238"/>
                        </a:lnTo>
                        <a:lnTo>
                          <a:pt x="667" y="3238"/>
                        </a:lnTo>
                        <a:lnTo>
                          <a:pt x="667" y="1905"/>
                        </a:lnTo>
                        <a:lnTo>
                          <a:pt x="667" y="0"/>
                        </a:lnTo>
                        <a:lnTo>
                          <a:pt x="33051" y="0"/>
                        </a:lnTo>
                        <a:lnTo>
                          <a:pt x="54673" y="42386"/>
                        </a:lnTo>
                        <a:lnTo>
                          <a:pt x="54673" y="16859"/>
                        </a:lnTo>
                        <a:cubicBezTo>
                          <a:pt x="54387" y="6001"/>
                          <a:pt x="53530" y="3429"/>
                          <a:pt x="46482" y="3238"/>
                        </a:cubicBezTo>
                        <a:lnTo>
                          <a:pt x="46482" y="3238"/>
                        </a:lnTo>
                        <a:lnTo>
                          <a:pt x="44291" y="3238"/>
                        </a:lnTo>
                        <a:lnTo>
                          <a:pt x="44291" y="1905"/>
                        </a:lnTo>
                        <a:lnTo>
                          <a:pt x="44291" y="0"/>
                        </a:lnTo>
                        <a:lnTo>
                          <a:pt x="68580" y="0"/>
                        </a:lnTo>
                        <a:lnTo>
                          <a:pt x="68580" y="1429"/>
                        </a:lnTo>
                        <a:lnTo>
                          <a:pt x="68580" y="3334"/>
                        </a:lnTo>
                        <a:lnTo>
                          <a:pt x="67246" y="3334"/>
                        </a:lnTo>
                        <a:lnTo>
                          <a:pt x="66294" y="3334"/>
                        </a:lnTo>
                        <a:cubicBezTo>
                          <a:pt x="59245" y="3524"/>
                          <a:pt x="58483" y="6096"/>
                          <a:pt x="58198" y="16954"/>
                        </a:cubicBezTo>
                        <a:lnTo>
                          <a:pt x="58198" y="16954"/>
                        </a:lnTo>
                        <a:lnTo>
                          <a:pt x="58198" y="67342"/>
                        </a:lnTo>
                        <a:lnTo>
                          <a:pt x="40862" y="67342"/>
                        </a:lnTo>
                        <a:lnTo>
                          <a:pt x="40862" y="67246"/>
                        </a:lnTo>
                        <a:close/>
                        <a:moveTo>
                          <a:pt x="42481" y="64484"/>
                        </a:moveTo>
                        <a:lnTo>
                          <a:pt x="55245" y="64484"/>
                        </a:lnTo>
                        <a:lnTo>
                          <a:pt x="55245" y="48673"/>
                        </a:lnTo>
                        <a:lnTo>
                          <a:pt x="54769" y="48768"/>
                        </a:lnTo>
                        <a:lnTo>
                          <a:pt x="31337" y="2762"/>
                        </a:lnTo>
                        <a:lnTo>
                          <a:pt x="11239" y="2762"/>
                        </a:lnTo>
                        <a:cubicBezTo>
                          <a:pt x="11335" y="2858"/>
                          <a:pt x="11430" y="2953"/>
                          <a:pt x="11525" y="3143"/>
                        </a:cubicBezTo>
                        <a:lnTo>
                          <a:pt x="11525" y="3143"/>
                        </a:lnTo>
                        <a:cubicBezTo>
                          <a:pt x="12763" y="4667"/>
                          <a:pt x="13049" y="6477"/>
                          <a:pt x="13145" y="8763"/>
                        </a:cubicBezTo>
                        <a:lnTo>
                          <a:pt x="13145" y="8763"/>
                        </a:lnTo>
                        <a:lnTo>
                          <a:pt x="13716" y="8668"/>
                        </a:lnTo>
                        <a:lnTo>
                          <a:pt x="42481" y="64484"/>
                        </a:lnTo>
                        <a:lnTo>
                          <a:pt x="42481" y="64484"/>
                        </a:lnTo>
                        <a:close/>
                        <a:moveTo>
                          <a:pt x="14478" y="64484"/>
                        </a:moveTo>
                        <a:cubicBezTo>
                          <a:pt x="13906" y="63913"/>
                          <a:pt x="13430" y="63341"/>
                          <a:pt x="12954" y="62579"/>
                        </a:cubicBezTo>
                        <a:lnTo>
                          <a:pt x="12954" y="62579"/>
                        </a:lnTo>
                        <a:cubicBezTo>
                          <a:pt x="12573" y="61913"/>
                          <a:pt x="12287" y="61150"/>
                          <a:pt x="12001" y="60388"/>
                        </a:cubicBezTo>
                        <a:lnTo>
                          <a:pt x="12001" y="60388"/>
                        </a:lnTo>
                        <a:cubicBezTo>
                          <a:pt x="11716" y="61150"/>
                          <a:pt x="11430" y="61913"/>
                          <a:pt x="11049" y="62579"/>
                        </a:cubicBezTo>
                        <a:lnTo>
                          <a:pt x="11049" y="62579"/>
                        </a:lnTo>
                        <a:cubicBezTo>
                          <a:pt x="10668" y="63341"/>
                          <a:pt x="10096" y="63913"/>
                          <a:pt x="9525" y="64484"/>
                        </a:cubicBezTo>
                        <a:lnTo>
                          <a:pt x="9525" y="64484"/>
                        </a:lnTo>
                        <a:lnTo>
                          <a:pt x="14478" y="64484"/>
                        </a:lnTo>
                        <a:lnTo>
                          <a:pt x="14478" y="64484"/>
                        </a:lnTo>
                        <a:close/>
                        <a:moveTo>
                          <a:pt x="55340" y="4667"/>
                        </a:moveTo>
                        <a:cubicBezTo>
                          <a:pt x="55721" y="5334"/>
                          <a:pt x="56007" y="6096"/>
                          <a:pt x="56292" y="6858"/>
                        </a:cubicBezTo>
                        <a:lnTo>
                          <a:pt x="56292" y="6858"/>
                        </a:lnTo>
                        <a:cubicBezTo>
                          <a:pt x="56579" y="6096"/>
                          <a:pt x="56864" y="5334"/>
                          <a:pt x="57245" y="4667"/>
                        </a:cubicBezTo>
                        <a:lnTo>
                          <a:pt x="57245" y="4667"/>
                        </a:lnTo>
                        <a:cubicBezTo>
                          <a:pt x="57626" y="3905"/>
                          <a:pt x="58102" y="3334"/>
                          <a:pt x="58769" y="2762"/>
                        </a:cubicBezTo>
                        <a:lnTo>
                          <a:pt x="58769" y="2762"/>
                        </a:lnTo>
                        <a:lnTo>
                          <a:pt x="53911" y="2762"/>
                        </a:lnTo>
                        <a:cubicBezTo>
                          <a:pt x="54387" y="3334"/>
                          <a:pt x="54959" y="4000"/>
                          <a:pt x="55340" y="4667"/>
                        </a:cubicBezTo>
                        <a:lnTo>
                          <a:pt x="55340" y="46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155" name="Graphic 1">
                  <a:extLst>
                    <a:ext uri="{FF2B5EF4-FFF2-40B4-BE49-F238E27FC236}">
                      <a16:creationId xmlns:a16="http://schemas.microsoft.com/office/drawing/2014/main" id="{CF137B25-F107-43A6-8918-8F19563FDAA2}"/>
                    </a:ext>
                  </a:extLst>
                </p:cNvPr>
                <p:cNvGrpSpPr/>
                <p:nvPr/>
              </p:nvGrpSpPr>
              <p:grpSpPr>
                <a:xfrm>
                  <a:off x="6467188" y="5555590"/>
                  <a:ext cx="62579" cy="67246"/>
                  <a:chOff x="6467188" y="5555590"/>
                  <a:chExt cx="62579" cy="67246"/>
                </a:xfrm>
                <a:solidFill>
                  <a:srgbClr val="FFFFFF"/>
                </a:solidFill>
              </p:grpSpPr>
              <p:sp>
                <p:nvSpPr>
                  <p:cNvPr id="16180" name="Freeform: Shape 16179">
                    <a:extLst>
                      <a:ext uri="{FF2B5EF4-FFF2-40B4-BE49-F238E27FC236}">
                        <a16:creationId xmlns:a16="http://schemas.microsoft.com/office/drawing/2014/main" id="{012AFD59-8BD7-49DD-AD4E-919EA43C7935}"/>
                      </a:ext>
                    </a:extLst>
                  </p:cNvPr>
                  <p:cNvSpPr/>
                  <p:nvPr/>
                </p:nvSpPr>
                <p:spPr>
                  <a:xfrm>
                    <a:off x="6468617" y="5557019"/>
                    <a:ext cx="59817" cy="64484"/>
                  </a:xfrm>
                  <a:custGeom>
                    <a:avLst/>
                    <a:gdLst>
                      <a:gd name="connsiteX0" fmla="*/ 49149 w 59817"/>
                      <a:gd name="connsiteY0" fmla="*/ 64008 h 64484"/>
                      <a:gd name="connsiteX1" fmla="*/ 49149 w 59817"/>
                      <a:gd name="connsiteY1" fmla="*/ 64484 h 64484"/>
                      <a:gd name="connsiteX2" fmla="*/ 10573 w 59817"/>
                      <a:gd name="connsiteY2" fmla="*/ 64484 h 64484"/>
                      <a:gd name="connsiteX3" fmla="*/ 10573 w 59817"/>
                      <a:gd name="connsiteY3" fmla="*/ 64008 h 64484"/>
                      <a:gd name="connsiteX4" fmla="*/ 11049 w 59817"/>
                      <a:gd name="connsiteY4" fmla="*/ 64008 h 64484"/>
                      <a:gd name="connsiteX5" fmla="*/ 20384 w 59817"/>
                      <a:gd name="connsiteY5" fmla="*/ 54483 h 64484"/>
                      <a:gd name="connsiteX6" fmla="*/ 20384 w 59817"/>
                      <a:gd name="connsiteY6" fmla="*/ 571 h 64484"/>
                      <a:gd name="connsiteX7" fmla="*/ 4382 w 59817"/>
                      <a:gd name="connsiteY7" fmla="*/ 12573 h 64484"/>
                      <a:gd name="connsiteX8" fmla="*/ 476 w 59817"/>
                      <a:gd name="connsiteY8" fmla="*/ 26956 h 64484"/>
                      <a:gd name="connsiteX9" fmla="*/ 0 w 59817"/>
                      <a:gd name="connsiteY9" fmla="*/ 26956 h 64484"/>
                      <a:gd name="connsiteX10" fmla="*/ 0 w 59817"/>
                      <a:gd name="connsiteY10" fmla="*/ 0 h 64484"/>
                      <a:gd name="connsiteX11" fmla="*/ 59817 w 59817"/>
                      <a:gd name="connsiteY11" fmla="*/ 0 h 64484"/>
                      <a:gd name="connsiteX12" fmla="*/ 59817 w 59817"/>
                      <a:gd name="connsiteY12" fmla="*/ 26956 h 64484"/>
                      <a:gd name="connsiteX13" fmla="*/ 59341 w 59817"/>
                      <a:gd name="connsiteY13" fmla="*/ 26956 h 64484"/>
                      <a:gd name="connsiteX14" fmla="*/ 55436 w 59817"/>
                      <a:gd name="connsiteY14" fmla="*/ 12573 h 64484"/>
                      <a:gd name="connsiteX15" fmla="*/ 39338 w 59817"/>
                      <a:gd name="connsiteY15" fmla="*/ 571 h 64484"/>
                      <a:gd name="connsiteX16" fmla="*/ 39338 w 59817"/>
                      <a:gd name="connsiteY16" fmla="*/ 54483 h 64484"/>
                      <a:gd name="connsiteX17" fmla="*/ 48577 w 59817"/>
                      <a:gd name="connsiteY17" fmla="*/ 64008 h 64484"/>
                      <a:gd name="connsiteX18" fmla="*/ 49149 w 59817"/>
                      <a:gd name="connsiteY18" fmla="*/ 64008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9817" h="64484">
                        <a:moveTo>
                          <a:pt x="49149" y="64008"/>
                        </a:moveTo>
                        <a:lnTo>
                          <a:pt x="49149" y="64484"/>
                        </a:lnTo>
                        <a:lnTo>
                          <a:pt x="10573" y="64484"/>
                        </a:lnTo>
                        <a:lnTo>
                          <a:pt x="10573" y="64008"/>
                        </a:lnTo>
                        <a:lnTo>
                          <a:pt x="11049" y="64008"/>
                        </a:lnTo>
                        <a:cubicBezTo>
                          <a:pt x="19812" y="64008"/>
                          <a:pt x="20384" y="61531"/>
                          <a:pt x="20384" y="54483"/>
                        </a:cubicBezTo>
                        <a:lnTo>
                          <a:pt x="20384" y="571"/>
                        </a:lnTo>
                        <a:cubicBezTo>
                          <a:pt x="13621" y="857"/>
                          <a:pt x="7906" y="6477"/>
                          <a:pt x="4382" y="12573"/>
                        </a:cubicBezTo>
                        <a:cubicBezTo>
                          <a:pt x="1429" y="17431"/>
                          <a:pt x="476" y="21717"/>
                          <a:pt x="476" y="26956"/>
                        </a:cubicBezTo>
                        <a:lnTo>
                          <a:pt x="0" y="26956"/>
                        </a:lnTo>
                        <a:lnTo>
                          <a:pt x="0" y="0"/>
                        </a:lnTo>
                        <a:lnTo>
                          <a:pt x="59817" y="0"/>
                        </a:lnTo>
                        <a:lnTo>
                          <a:pt x="59817" y="26956"/>
                        </a:lnTo>
                        <a:lnTo>
                          <a:pt x="59341" y="26956"/>
                        </a:lnTo>
                        <a:cubicBezTo>
                          <a:pt x="59341" y="21717"/>
                          <a:pt x="58388" y="17431"/>
                          <a:pt x="55436" y="12573"/>
                        </a:cubicBezTo>
                        <a:cubicBezTo>
                          <a:pt x="51816" y="6477"/>
                          <a:pt x="46006" y="762"/>
                          <a:pt x="39338" y="571"/>
                        </a:cubicBezTo>
                        <a:lnTo>
                          <a:pt x="39338" y="54483"/>
                        </a:lnTo>
                        <a:cubicBezTo>
                          <a:pt x="39338" y="61531"/>
                          <a:pt x="39814" y="64008"/>
                          <a:pt x="48577" y="64008"/>
                        </a:cubicBezTo>
                        <a:lnTo>
                          <a:pt x="49149" y="6400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81" name="Freeform: Shape 16180">
                    <a:extLst>
                      <a:ext uri="{FF2B5EF4-FFF2-40B4-BE49-F238E27FC236}">
                        <a16:creationId xmlns:a16="http://schemas.microsoft.com/office/drawing/2014/main" id="{32FD68DF-2783-48D4-8595-4A7777A11787}"/>
                      </a:ext>
                    </a:extLst>
                  </p:cNvPr>
                  <p:cNvSpPr/>
                  <p:nvPr/>
                </p:nvSpPr>
                <p:spPr>
                  <a:xfrm>
                    <a:off x="6467188" y="5555590"/>
                    <a:ext cx="62579" cy="67246"/>
                  </a:xfrm>
                  <a:custGeom>
                    <a:avLst/>
                    <a:gdLst>
                      <a:gd name="connsiteX0" fmla="*/ 10669 w 62579"/>
                      <a:gd name="connsiteY0" fmla="*/ 67246 h 67246"/>
                      <a:gd name="connsiteX1" fmla="*/ 10669 w 62579"/>
                      <a:gd name="connsiteY1" fmla="*/ 65818 h 67246"/>
                      <a:gd name="connsiteX2" fmla="*/ 10669 w 62579"/>
                      <a:gd name="connsiteY2" fmla="*/ 63913 h 67246"/>
                      <a:gd name="connsiteX3" fmla="*/ 12097 w 62579"/>
                      <a:gd name="connsiteY3" fmla="*/ 63913 h 67246"/>
                      <a:gd name="connsiteX4" fmla="*/ 12573 w 62579"/>
                      <a:gd name="connsiteY4" fmla="*/ 63913 h 67246"/>
                      <a:gd name="connsiteX5" fmla="*/ 20479 w 62579"/>
                      <a:gd name="connsiteY5" fmla="*/ 55721 h 67246"/>
                      <a:gd name="connsiteX6" fmla="*/ 20479 w 62579"/>
                      <a:gd name="connsiteY6" fmla="*/ 55721 h 67246"/>
                      <a:gd name="connsiteX7" fmla="*/ 20479 w 62579"/>
                      <a:gd name="connsiteY7" fmla="*/ 3334 h 67246"/>
                      <a:gd name="connsiteX8" fmla="*/ 6954 w 62579"/>
                      <a:gd name="connsiteY8" fmla="*/ 14573 h 67246"/>
                      <a:gd name="connsiteX9" fmla="*/ 6954 w 62579"/>
                      <a:gd name="connsiteY9" fmla="*/ 14573 h 67246"/>
                      <a:gd name="connsiteX10" fmla="*/ 3334 w 62579"/>
                      <a:gd name="connsiteY10" fmla="*/ 28289 h 67246"/>
                      <a:gd name="connsiteX11" fmla="*/ 3334 w 62579"/>
                      <a:gd name="connsiteY11" fmla="*/ 28289 h 67246"/>
                      <a:gd name="connsiteX12" fmla="*/ 3334 w 62579"/>
                      <a:gd name="connsiteY12" fmla="*/ 29718 h 67246"/>
                      <a:gd name="connsiteX13" fmla="*/ 1905 w 62579"/>
                      <a:gd name="connsiteY13" fmla="*/ 29718 h 67246"/>
                      <a:gd name="connsiteX14" fmla="*/ 0 w 62579"/>
                      <a:gd name="connsiteY14" fmla="*/ 29718 h 67246"/>
                      <a:gd name="connsiteX15" fmla="*/ 0 w 62579"/>
                      <a:gd name="connsiteY15" fmla="*/ 0 h 67246"/>
                      <a:gd name="connsiteX16" fmla="*/ 62579 w 62579"/>
                      <a:gd name="connsiteY16" fmla="*/ 0 h 67246"/>
                      <a:gd name="connsiteX17" fmla="*/ 62579 w 62579"/>
                      <a:gd name="connsiteY17" fmla="*/ 29718 h 67246"/>
                      <a:gd name="connsiteX18" fmla="*/ 61151 w 62579"/>
                      <a:gd name="connsiteY18" fmla="*/ 29718 h 67246"/>
                      <a:gd name="connsiteX19" fmla="*/ 59246 w 62579"/>
                      <a:gd name="connsiteY19" fmla="*/ 29718 h 67246"/>
                      <a:gd name="connsiteX20" fmla="*/ 59246 w 62579"/>
                      <a:gd name="connsiteY20" fmla="*/ 28289 h 67246"/>
                      <a:gd name="connsiteX21" fmla="*/ 55626 w 62579"/>
                      <a:gd name="connsiteY21" fmla="*/ 14573 h 67246"/>
                      <a:gd name="connsiteX22" fmla="*/ 55626 w 62579"/>
                      <a:gd name="connsiteY22" fmla="*/ 14573 h 67246"/>
                      <a:gd name="connsiteX23" fmla="*/ 42101 w 62579"/>
                      <a:gd name="connsiteY23" fmla="*/ 3334 h 67246"/>
                      <a:gd name="connsiteX24" fmla="*/ 42101 w 62579"/>
                      <a:gd name="connsiteY24" fmla="*/ 3334 h 67246"/>
                      <a:gd name="connsiteX25" fmla="*/ 42101 w 62579"/>
                      <a:gd name="connsiteY25" fmla="*/ 55721 h 67246"/>
                      <a:gd name="connsiteX26" fmla="*/ 43149 w 62579"/>
                      <a:gd name="connsiteY26" fmla="*/ 62294 h 67246"/>
                      <a:gd name="connsiteX27" fmla="*/ 43149 w 62579"/>
                      <a:gd name="connsiteY27" fmla="*/ 62294 h 67246"/>
                      <a:gd name="connsiteX28" fmla="*/ 50006 w 62579"/>
                      <a:gd name="connsiteY28" fmla="*/ 63913 h 67246"/>
                      <a:gd name="connsiteX29" fmla="*/ 50006 w 62579"/>
                      <a:gd name="connsiteY29" fmla="*/ 63913 h 67246"/>
                      <a:gd name="connsiteX30" fmla="*/ 50578 w 62579"/>
                      <a:gd name="connsiteY30" fmla="*/ 63913 h 67246"/>
                      <a:gd name="connsiteX31" fmla="*/ 50578 w 62579"/>
                      <a:gd name="connsiteY31" fmla="*/ 65342 h 67246"/>
                      <a:gd name="connsiteX32" fmla="*/ 50578 w 62579"/>
                      <a:gd name="connsiteY32" fmla="*/ 63913 h 67246"/>
                      <a:gd name="connsiteX33" fmla="*/ 52007 w 62579"/>
                      <a:gd name="connsiteY33" fmla="*/ 63913 h 67246"/>
                      <a:gd name="connsiteX34" fmla="*/ 52007 w 62579"/>
                      <a:gd name="connsiteY34" fmla="*/ 65342 h 67246"/>
                      <a:gd name="connsiteX35" fmla="*/ 52007 w 62579"/>
                      <a:gd name="connsiteY35" fmla="*/ 67246 h 67246"/>
                      <a:gd name="connsiteX36" fmla="*/ 10669 w 62579"/>
                      <a:gd name="connsiteY36" fmla="*/ 67246 h 67246"/>
                      <a:gd name="connsiteX37" fmla="*/ 10669 w 62579"/>
                      <a:gd name="connsiteY37" fmla="*/ 67246 h 67246"/>
                      <a:gd name="connsiteX38" fmla="*/ 41434 w 62579"/>
                      <a:gd name="connsiteY38" fmla="*/ 64484 h 67246"/>
                      <a:gd name="connsiteX39" fmla="*/ 41148 w 62579"/>
                      <a:gd name="connsiteY39" fmla="*/ 64103 h 67246"/>
                      <a:gd name="connsiteX40" fmla="*/ 41148 w 62579"/>
                      <a:gd name="connsiteY40" fmla="*/ 64103 h 67246"/>
                      <a:gd name="connsiteX41" fmla="*/ 39434 w 62579"/>
                      <a:gd name="connsiteY41" fmla="*/ 55817 h 67246"/>
                      <a:gd name="connsiteX42" fmla="*/ 39434 w 62579"/>
                      <a:gd name="connsiteY42" fmla="*/ 55817 h 67246"/>
                      <a:gd name="connsiteX43" fmla="*/ 39434 w 62579"/>
                      <a:gd name="connsiteY43" fmla="*/ 2762 h 67246"/>
                      <a:gd name="connsiteX44" fmla="*/ 23241 w 62579"/>
                      <a:gd name="connsiteY44" fmla="*/ 2762 h 67246"/>
                      <a:gd name="connsiteX45" fmla="*/ 23241 w 62579"/>
                      <a:gd name="connsiteY45" fmla="*/ 55817 h 67246"/>
                      <a:gd name="connsiteX46" fmla="*/ 21527 w 62579"/>
                      <a:gd name="connsiteY46" fmla="*/ 64103 h 67246"/>
                      <a:gd name="connsiteX47" fmla="*/ 21527 w 62579"/>
                      <a:gd name="connsiteY47" fmla="*/ 64103 h 67246"/>
                      <a:gd name="connsiteX48" fmla="*/ 21241 w 62579"/>
                      <a:gd name="connsiteY48" fmla="*/ 64484 h 67246"/>
                      <a:gd name="connsiteX49" fmla="*/ 21241 w 62579"/>
                      <a:gd name="connsiteY49" fmla="*/ 64484 h 67246"/>
                      <a:gd name="connsiteX50" fmla="*/ 41434 w 62579"/>
                      <a:gd name="connsiteY50" fmla="*/ 64484 h 67246"/>
                      <a:gd name="connsiteX51" fmla="*/ 41434 w 62579"/>
                      <a:gd name="connsiteY51" fmla="*/ 64484 h 67246"/>
                      <a:gd name="connsiteX52" fmla="*/ 58008 w 62579"/>
                      <a:gd name="connsiteY52" fmla="*/ 13240 h 67246"/>
                      <a:gd name="connsiteX53" fmla="*/ 59817 w 62579"/>
                      <a:gd name="connsiteY53" fmla="*/ 16669 h 67246"/>
                      <a:gd name="connsiteX54" fmla="*/ 59817 w 62579"/>
                      <a:gd name="connsiteY54" fmla="*/ 16669 h 67246"/>
                      <a:gd name="connsiteX55" fmla="*/ 59817 w 62579"/>
                      <a:gd name="connsiteY55" fmla="*/ 2762 h 67246"/>
                      <a:gd name="connsiteX56" fmla="*/ 48197 w 62579"/>
                      <a:gd name="connsiteY56" fmla="*/ 2762 h 67246"/>
                      <a:gd name="connsiteX57" fmla="*/ 58008 w 62579"/>
                      <a:gd name="connsiteY57" fmla="*/ 13240 h 67246"/>
                      <a:gd name="connsiteX58" fmla="*/ 58008 w 62579"/>
                      <a:gd name="connsiteY58" fmla="*/ 13240 h 67246"/>
                      <a:gd name="connsiteX59" fmla="*/ 2858 w 62579"/>
                      <a:gd name="connsiteY59" fmla="*/ 16573 h 67246"/>
                      <a:gd name="connsiteX60" fmla="*/ 4668 w 62579"/>
                      <a:gd name="connsiteY60" fmla="*/ 13240 h 67246"/>
                      <a:gd name="connsiteX61" fmla="*/ 4668 w 62579"/>
                      <a:gd name="connsiteY61" fmla="*/ 13240 h 67246"/>
                      <a:gd name="connsiteX62" fmla="*/ 14478 w 62579"/>
                      <a:gd name="connsiteY62" fmla="*/ 2858 h 67246"/>
                      <a:gd name="connsiteX63" fmla="*/ 14478 w 62579"/>
                      <a:gd name="connsiteY63" fmla="*/ 2858 h 67246"/>
                      <a:gd name="connsiteX64" fmla="*/ 2858 w 62579"/>
                      <a:gd name="connsiteY64" fmla="*/ 2858 h 67246"/>
                      <a:gd name="connsiteX65" fmla="*/ 2858 w 62579"/>
                      <a:gd name="connsiteY65" fmla="*/ 16573 h 67246"/>
                      <a:gd name="connsiteX66" fmla="*/ 2858 w 62579"/>
                      <a:gd name="connsiteY66" fmla="*/ 16573 h 67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62579" h="67246">
                        <a:moveTo>
                          <a:pt x="10669" y="67246"/>
                        </a:moveTo>
                        <a:lnTo>
                          <a:pt x="10669" y="65818"/>
                        </a:lnTo>
                        <a:lnTo>
                          <a:pt x="10669" y="63913"/>
                        </a:lnTo>
                        <a:lnTo>
                          <a:pt x="12097" y="63913"/>
                        </a:lnTo>
                        <a:lnTo>
                          <a:pt x="12573" y="63913"/>
                        </a:lnTo>
                        <a:cubicBezTo>
                          <a:pt x="20955" y="63436"/>
                          <a:pt x="20003" y="62960"/>
                          <a:pt x="20479" y="55721"/>
                        </a:cubicBezTo>
                        <a:lnTo>
                          <a:pt x="20479" y="55721"/>
                        </a:lnTo>
                        <a:lnTo>
                          <a:pt x="20479" y="3334"/>
                        </a:lnTo>
                        <a:cubicBezTo>
                          <a:pt x="15145" y="4191"/>
                          <a:pt x="10192" y="9144"/>
                          <a:pt x="6954" y="14573"/>
                        </a:cubicBezTo>
                        <a:lnTo>
                          <a:pt x="6954" y="14573"/>
                        </a:lnTo>
                        <a:cubicBezTo>
                          <a:pt x="4096" y="19240"/>
                          <a:pt x="3334" y="23146"/>
                          <a:pt x="3334" y="28289"/>
                        </a:cubicBezTo>
                        <a:lnTo>
                          <a:pt x="3334" y="28289"/>
                        </a:lnTo>
                        <a:lnTo>
                          <a:pt x="3334" y="29718"/>
                        </a:lnTo>
                        <a:lnTo>
                          <a:pt x="1905" y="29718"/>
                        </a:lnTo>
                        <a:lnTo>
                          <a:pt x="0" y="29718"/>
                        </a:lnTo>
                        <a:lnTo>
                          <a:pt x="0" y="0"/>
                        </a:lnTo>
                        <a:lnTo>
                          <a:pt x="62579" y="0"/>
                        </a:lnTo>
                        <a:lnTo>
                          <a:pt x="62579" y="29718"/>
                        </a:lnTo>
                        <a:lnTo>
                          <a:pt x="61151" y="29718"/>
                        </a:lnTo>
                        <a:lnTo>
                          <a:pt x="59246" y="29718"/>
                        </a:lnTo>
                        <a:lnTo>
                          <a:pt x="59246" y="28289"/>
                        </a:lnTo>
                        <a:cubicBezTo>
                          <a:pt x="59246" y="23146"/>
                          <a:pt x="58388" y="19240"/>
                          <a:pt x="55626" y="14573"/>
                        </a:cubicBezTo>
                        <a:lnTo>
                          <a:pt x="55626" y="14573"/>
                        </a:lnTo>
                        <a:cubicBezTo>
                          <a:pt x="52388" y="9144"/>
                          <a:pt x="47435" y="4286"/>
                          <a:pt x="42101" y="3334"/>
                        </a:cubicBezTo>
                        <a:lnTo>
                          <a:pt x="42101" y="3334"/>
                        </a:lnTo>
                        <a:lnTo>
                          <a:pt x="42101" y="55721"/>
                        </a:lnTo>
                        <a:cubicBezTo>
                          <a:pt x="42101" y="59246"/>
                          <a:pt x="42386" y="61341"/>
                          <a:pt x="43149" y="62294"/>
                        </a:cubicBezTo>
                        <a:lnTo>
                          <a:pt x="43149" y="62294"/>
                        </a:lnTo>
                        <a:cubicBezTo>
                          <a:pt x="43815" y="63246"/>
                          <a:pt x="45720" y="63913"/>
                          <a:pt x="50006" y="63913"/>
                        </a:cubicBezTo>
                        <a:lnTo>
                          <a:pt x="50006" y="63913"/>
                        </a:lnTo>
                        <a:lnTo>
                          <a:pt x="50578" y="63913"/>
                        </a:lnTo>
                        <a:lnTo>
                          <a:pt x="50578" y="65342"/>
                        </a:lnTo>
                        <a:lnTo>
                          <a:pt x="50578" y="63913"/>
                        </a:lnTo>
                        <a:lnTo>
                          <a:pt x="52007" y="63913"/>
                        </a:lnTo>
                        <a:lnTo>
                          <a:pt x="52007" y="65342"/>
                        </a:lnTo>
                        <a:lnTo>
                          <a:pt x="52007" y="67246"/>
                        </a:lnTo>
                        <a:lnTo>
                          <a:pt x="10669" y="67246"/>
                        </a:lnTo>
                        <a:lnTo>
                          <a:pt x="10669" y="67246"/>
                        </a:lnTo>
                        <a:close/>
                        <a:moveTo>
                          <a:pt x="41434" y="64484"/>
                        </a:moveTo>
                        <a:cubicBezTo>
                          <a:pt x="41339" y="64389"/>
                          <a:pt x="41243" y="64198"/>
                          <a:pt x="41148" y="64103"/>
                        </a:cubicBezTo>
                        <a:lnTo>
                          <a:pt x="41148" y="64103"/>
                        </a:lnTo>
                        <a:cubicBezTo>
                          <a:pt x="39529" y="62008"/>
                          <a:pt x="39529" y="59341"/>
                          <a:pt x="39434" y="55817"/>
                        </a:cubicBezTo>
                        <a:lnTo>
                          <a:pt x="39434" y="55817"/>
                        </a:lnTo>
                        <a:lnTo>
                          <a:pt x="39434" y="2762"/>
                        </a:lnTo>
                        <a:lnTo>
                          <a:pt x="23241" y="2762"/>
                        </a:lnTo>
                        <a:lnTo>
                          <a:pt x="23241" y="55817"/>
                        </a:lnTo>
                        <a:cubicBezTo>
                          <a:pt x="23241" y="59341"/>
                          <a:pt x="23241" y="62008"/>
                          <a:pt x="21527" y="64103"/>
                        </a:cubicBezTo>
                        <a:lnTo>
                          <a:pt x="21527" y="64103"/>
                        </a:lnTo>
                        <a:cubicBezTo>
                          <a:pt x="21431" y="64198"/>
                          <a:pt x="21336" y="64389"/>
                          <a:pt x="21241" y="64484"/>
                        </a:cubicBezTo>
                        <a:lnTo>
                          <a:pt x="21241" y="64484"/>
                        </a:lnTo>
                        <a:lnTo>
                          <a:pt x="41434" y="64484"/>
                        </a:lnTo>
                        <a:lnTo>
                          <a:pt x="41434" y="64484"/>
                        </a:lnTo>
                        <a:close/>
                        <a:moveTo>
                          <a:pt x="58008" y="13240"/>
                        </a:moveTo>
                        <a:cubicBezTo>
                          <a:pt x="58674" y="14383"/>
                          <a:pt x="59246" y="15526"/>
                          <a:pt x="59817" y="16669"/>
                        </a:cubicBezTo>
                        <a:lnTo>
                          <a:pt x="59817" y="16669"/>
                        </a:lnTo>
                        <a:lnTo>
                          <a:pt x="59817" y="2762"/>
                        </a:lnTo>
                        <a:lnTo>
                          <a:pt x="48197" y="2762"/>
                        </a:lnTo>
                        <a:cubicBezTo>
                          <a:pt x="52293" y="5239"/>
                          <a:pt x="55626" y="9144"/>
                          <a:pt x="58008" y="13240"/>
                        </a:cubicBezTo>
                        <a:lnTo>
                          <a:pt x="58008" y="13240"/>
                        </a:lnTo>
                        <a:close/>
                        <a:moveTo>
                          <a:pt x="2858" y="16573"/>
                        </a:moveTo>
                        <a:cubicBezTo>
                          <a:pt x="3334" y="15431"/>
                          <a:pt x="3906" y="14383"/>
                          <a:pt x="4668" y="13240"/>
                        </a:cubicBezTo>
                        <a:lnTo>
                          <a:pt x="4668" y="13240"/>
                        </a:lnTo>
                        <a:cubicBezTo>
                          <a:pt x="7049" y="9239"/>
                          <a:pt x="10383" y="5239"/>
                          <a:pt x="14478" y="2858"/>
                        </a:cubicBezTo>
                        <a:lnTo>
                          <a:pt x="14478" y="2858"/>
                        </a:lnTo>
                        <a:lnTo>
                          <a:pt x="2858" y="2858"/>
                        </a:lnTo>
                        <a:lnTo>
                          <a:pt x="2858" y="16573"/>
                        </a:lnTo>
                        <a:lnTo>
                          <a:pt x="2858" y="1657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156" name="Graphic 1">
                  <a:extLst>
                    <a:ext uri="{FF2B5EF4-FFF2-40B4-BE49-F238E27FC236}">
                      <a16:creationId xmlns:a16="http://schemas.microsoft.com/office/drawing/2014/main" id="{38304775-DF76-4BEE-9E03-8596579F794F}"/>
                    </a:ext>
                  </a:extLst>
                </p:cNvPr>
                <p:cNvGrpSpPr/>
                <p:nvPr/>
              </p:nvGrpSpPr>
              <p:grpSpPr>
                <a:xfrm>
                  <a:off x="6526624" y="5555495"/>
                  <a:ext cx="75437" cy="67341"/>
                  <a:chOff x="6526624" y="5555495"/>
                  <a:chExt cx="75437" cy="67341"/>
                </a:xfrm>
                <a:solidFill>
                  <a:srgbClr val="FFFFFF"/>
                </a:solidFill>
              </p:grpSpPr>
              <p:sp>
                <p:nvSpPr>
                  <p:cNvPr id="16178" name="Freeform: Shape 16177">
                    <a:extLst>
                      <a:ext uri="{FF2B5EF4-FFF2-40B4-BE49-F238E27FC236}">
                        <a16:creationId xmlns:a16="http://schemas.microsoft.com/office/drawing/2014/main" id="{4E401E86-D861-4CAB-8D6E-EE379AF4B290}"/>
                      </a:ext>
                    </a:extLst>
                  </p:cNvPr>
                  <p:cNvSpPr/>
                  <p:nvPr/>
                </p:nvSpPr>
                <p:spPr>
                  <a:xfrm>
                    <a:off x="6528148" y="5557019"/>
                    <a:ext cx="72485" cy="64484"/>
                  </a:xfrm>
                  <a:custGeom>
                    <a:avLst/>
                    <a:gdLst>
                      <a:gd name="connsiteX0" fmla="*/ 39338 w 72485"/>
                      <a:gd name="connsiteY0" fmla="*/ 63913 h 64484"/>
                      <a:gd name="connsiteX1" fmla="*/ 44291 w 72485"/>
                      <a:gd name="connsiteY1" fmla="*/ 60579 h 64484"/>
                      <a:gd name="connsiteX2" fmla="*/ 42672 w 72485"/>
                      <a:gd name="connsiteY2" fmla="*/ 54007 h 64484"/>
                      <a:gd name="connsiteX3" fmla="*/ 37529 w 72485"/>
                      <a:gd name="connsiteY3" fmla="*/ 37719 h 64484"/>
                      <a:gd name="connsiteX4" fmla="*/ 19812 w 72485"/>
                      <a:gd name="connsiteY4" fmla="*/ 37719 h 64484"/>
                      <a:gd name="connsiteX5" fmla="*/ 16097 w 72485"/>
                      <a:gd name="connsiteY5" fmla="*/ 53340 h 64484"/>
                      <a:gd name="connsiteX6" fmla="*/ 17907 w 72485"/>
                      <a:gd name="connsiteY6" fmla="*/ 60103 h 64484"/>
                      <a:gd name="connsiteX7" fmla="*/ 28575 w 72485"/>
                      <a:gd name="connsiteY7" fmla="*/ 64008 h 64484"/>
                      <a:gd name="connsiteX8" fmla="*/ 28575 w 72485"/>
                      <a:gd name="connsiteY8" fmla="*/ 64484 h 64484"/>
                      <a:gd name="connsiteX9" fmla="*/ 0 w 72485"/>
                      <a:gd name="connsiteY9" fmla="*/ 64484 h 64484"/>
                      <a:gd name="connsiteX10" fmla="*/ 0 w 72485"/>
                      <a:gd name="connsiteY10" fmla="*/ 64008 h 64484"/>
                      <a:gd name="connsiteX11" fmla="*/ 16573 w 72485"/>
                      <a:gd name="connsiteY11" fmla="*/ 45529 h 64484"/>
                      <a:gd name="connsiteX12" fmla="*/ 31623 w 72485"/>
                      <a:gd name="connsiteY12" fmla="*/ 0 h 64484"/>
                      <a:gd name="connsiteX13" fmla="*/ 45339 w 72485"/>
                      <a:gd name="connsiteY13" fmla="*/ 0 h 64484"/>
                      <a:gd name="connsiteX14" fmla="*/ 64580 w 72485"/>
                      <a:gd name="connsiteY14" fmla="*/ 58388 h 64484"/>
                      <a:gd name="connsiteX15" fmla="*/ 72485 w 72485"/>
                      <a:gd name="connsiteY15" fmla="*/ 64008 h 64484"/>
                      <a:gd name="connsiteX16" fmla="*/ 72485 w 72485"/>
                      <a:gd name="connsiteY16" fmla="*/ 64484 h 64484"/>
                      <a:gd name="connsiteX17" fmla="*/ 35814 w 72485"/>
                      <a:gd name="connsiteY17" fmla="*/ 64484 h 64484"/>
                      <a:gd name="connsiteX18" fmla="*/ 35814 w 72485"/>
                      <a:gd name="connsiteY18" fmla="*/ 64008 h 64484"/>
                      <a:gd name="connsiteX19" fmla="*/ 39338 w 72485"/>
                      <a:gd name="connsiteY19" fmla="*/ 63913 h 64484"/>
                      <a:gd name="connsiteX20" fmla="*/ 39338 w 72485"/>
                      <a:gd name="connsiteY20" fmla="*/ 63913 h 64484"/>
                      <a:gd name="connsiteX21" fmla="*/ 37243 w 72485"/>
                      <a:gd name="connsiteY21" fmla="*/ 37052 h 64484"/>
                      <a:gd name="connsiteX22" fmla="*/ 28956 w 72485"/>
                      <a:gd name="connsiteY22" fmla="*/ 9715 h 64484"/>
                      <a:gd name="connsiteX23" fmla="*/ 19908 w 72485"/>
                      <a:gd name="connsiteY23" fmla="*/ 37052 h 64484"/>
                      <a:gd name="connsiteX24" fmla="*/ 37243 w 72485"/>
                      <a:gd name="connsiteY24" fmla="*/ 3705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485" h="64484">
                        <a:moveTo>
                          <a:pt x="39338" y="63913"/>
                        </a:moveTo>
                        <a:cubicBezTo>
                          <a:pt x="42482" y="63913"/>
                          <a:pt x="44291" y="63246"/>
                          <a:pt x="44291" y="60579"/>
                        </a:cubicBezTo>
                        <a:cubicBezTo>
                          <a:pt x="44291" y="58674"/>
                          <a:pt x="43434" y="56293"/>
                          <a:pt x="42672" y="54007"/>
                        </a:cubicBezTo>
                        <a:lnTo>
                          <a:pt x="37529" y="37719"/>
                        </a:lnTo>
                        <a:lnTo>
                          <a:pt x="19812" y="37719"/>
                        </a:lnTo>
                        <a:cubicBezTo>
                          <a:pt x="18098" y="42958"/>
                          <a:pt x="16097" y="48482"/>
                          <a:pt x="16097" y="53340"/>
                        </a:cubicBezTo>
                        <a:cubicBezTo>
                          <a:pt x="16097" y="55817"/>
                          <a:pt x="16573" y="58102"/>
                          <a:pt x="17907" y="60103"/>
                        </a:cubicBezTo>
                        <a:cubicBezTo>
                          <a:pt x="20574" y="64008"/>
                          <a:pt x="25051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31" y="55150"/>
                          <a:pt x="16573" y="45529"/>
                        </a:cubicBezTo>
                        <a:lnTo>
                          <a:pt x="31623" y="0"/>
                        </a:lnTo>
                        <a:lnTo>
                          <a:pt x="45339" y="0"/>
                        </a:lnTo>
                        <a:lnTo>
                          <a:pt x="64580" y="58388"/>
                        </a:lnTo>
                        <a:cubicBezTo>
                          <a:pt x="66104" y="62865"/>
                          <a:pt x="68009" y="64008"/>
                          <a:pt x="72485" y="64008"/>
                        </a:cubicBezTo>
                        <a:lnTo>
                          <a:pt x="72485" y="64484"/>
                        </a:lnTo>
                        <a:lnTo>
                          <a:pt x="35814" y="64484"/>
                        </a:lnTo>
                        <a:lnTo>
                          <a:pt x="35814" y="64008"/>
                        </a:lnTo>
                        <a:lnTo>
                          <a:pt x="39338" y="63913"/>
                        </a:lnTo>
                        <a:lnTo>
                          <a:pt x="39338" y="63913"/>
                        </a:lnTo>
                        <a:close/>
                        <a:moveTo>
                          <a:pt x="37243" y="37052"/>
                        </a:moveTo>
                        <a:lnTo>
                          <a:pt x="28956" y="9715"/>
                        </a:lnTo>
                        <a:lnTo>
                          <a:pt x="19908" y="37052"/>
                        </a:lnTo>
                        <a:lnTo>
                          <a:pt x="37243" y="37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79" name="Freeform: Shape 16178">
                    <a:extLst>
                      <a:ext uri="{FF2B5EF4-FFF2-40B4-BE49-F238E27FC236}">
                        <a16:creationId xmlns:a16="http://schemas.microsoft.com/office/drawing/2014/main" id="{5FA0BCF1-F3F0-4FAD-8E6B-8BCCEB5A17DB}"/>
                      </a:ext>
                    </a:extLst>
                  </p:cNvPr>
                  <p:cNvSpPr/>
                  <p:nvPr/>
                </p:nvSpPr>
                <p:spPr>
                  <a:xfrm>
                    <a:off x="6526624" y="5555495"/>
                    <a:ext cx="75437" cy="67341"/>
                  </a:xfrm>
                  <a:custGeom>
                    <a:avLst/>
                    <a:gdLst>
                      <a:gd name="connsiteX0" fmla="*/ 35909 w 75437"/>
                      <a:gd name="connsiteY0" fmla="*/ 67342 h 67341"/>
                      <a:gd name="connsiteX1" fmla="*/ 35909 w 75437"/>
                      <a:gd name="connsiteY1" fmla="*/ 65913 h 67341"/>
                      <a:gd name="connsiteX2" fmla="*/ 35909 w 75437"/>
                      <a:gd name="connsiteY2" fmla="*/ 64008 h 67341"/>
                      <a:gd name="connsiteX3" fmla="*/ 37338 w 75437"/>
                      <a:gd name="connsiteY3" fmla="*/ 64008 h 67341"/>
                      <a:gd name="connsiteX4" fmla="*/ 40195 w 75437"/>
                      <a:gd name="connsiteY4" fmla="*/ 64008 h 67341"/>
                      <a:gd name="connsiteX5" fmla="*/ 40291 w 75437"/>
                      <a:gd name="connsiteY5" fmla="*/ 63913 h 67341"/>
                      <a:gd name="connsiteX6" fmla="*/ 40957 w 75437"/>
                      <a:gd name="connsiteY6" fmla="*/ 63913 h 67341"/>
                      <a:gd name="connsiteX7" fmla="*/ 44482 w 75437"/>
                      <a:gd name="connsiteY7" fmla="*/ 61913 h 67341"/>
                      <a:gd name="connsiteX8" fmla="*/ 44482 w 75437"/>
                      <a:gd name="connsiteY8" fmla="*/ 61913 h 67341"/>
                      <a:gd name="connsiteX9" fmla="*/ 42863 w 75437"/>
                      <a:gd name="connsiteY9" fmla="*/ 55721 h 67341"/>
                      <a:gd name="connsiteX10" fmla="*/ 42863 w 75437"/>
                      <a:gd name="connsiteY10" fmla="*/ 55721 h 67341"/>
                      <a:gd name="connsiteX11" fmla="*/ 38005 w 75437"/>
                      <a:gd name="connsiteY11" fmla="*/ 40481 h 67341"/>
                      <a:gd name="connsiteX12" fmla="*/ 22288 w 75437"/>
                      <a:gd name="connsiteY12" fmla="*/ 40481 h 67341"/>
                      <a:gd name="connsiteX13" fmla="*/ 18955 w 75437"/>
                      <a:gd name="connsiteY13" fmla="*/ 54673 h 67341"/>
                      <a:gd name="connsiteX14" fmla="*/ 18955 w 75437"/>
                      <a:gd name="connsiteY14" fmla="*/ 54673 h 67341"/>
                      <a:gd name="connsiteX15" fmla="*/ 20478 w 75437"/>
                      <a:gd name="connsiteY15" fmla="*/ 60674 h 67341"/>
                      <a:gd name="connsiteX16" fmla="*/ 20478 w 75437"/>
                      <a:gd name="connsiteY16" fmla="*/ 60674 h 67341"/>
                      <a:gd name="connsiteX17" fmla="*/ 30003 w 75437"/>
                      <a:gd name="connsiteY17" fmla="*/ 64008 h 67341"/>
                      <a:gd name="connsiteX18" fmla="*/ 30003 w 75437"/>
                      <a:gd name="connsiteY18" fmla="*/ 64008 h 67341"/>
                      <a:gd name="connsiteX19" fmla="*/ 31337 w 75437"/>
                      <a:gd name="connsiteY19" fmla="*/ 64008 h 67341"/>
                      <a:gd name="connsiteX20" fmla="*/ 31337 w 75437"/>
                      <a:gd name="connsiteY20" fmla="*/ 65437 h 67341"/>
                      <a:gd name="connsiteX21" fmla="*/ 31337 w 75437"/>
                      <a:gd name="connsiteY21" fmla="*/ 67342 h 67341"/>
                      <a:gd name="connsiteX22" fmla="*/ 0 w 75437"/>
                      <a:gd name="connsiteY22" fmla="*/ 67342 h 67341"/>
                      <a:gd name="connsiteX23" fmla="*/ 0 w 75437"/>
                      <a:gd name="connsiteY23" fmla="*/ 65913 h 67341"/>
                      <a:gd name="connsiteX24" fmla="*/ 0 w 75437"/>
                      <a:gd name="connsiteY24" fmla="*/ 64008 h 67341"/>
                      <a:gd name="connsiteX25" fmla="*/ 1428 w 75437"/>
                      <a:gd name="connsiteY25" fmla="*/ 64008 h 67341"/>
                      <a:gd name="connsiteX26" fmla="*/ 16669 w 75437"/>
                      <a:gd name="connsiteY26" fmla="*/ 46482 h 67341"/>
                      <a:gd name="connsiteX27" fmla="*/ 16669 w 75437"/>
                      <a:gd name="connsiteY27" fmla="*/ 46482 h 67341"/>
                      <a:gd name="connsiteX28" fmla="*/ 32099 w 75437"/>
                      <a:gd name="connsiteY28" fmla="*/ 0 h 67341"/>
                      <a:gd name="connsiteX29" fmla="*/ 47815 w 75437"/>
                      <a:gd name="connsiteY29" fmla="*/ 0 h 67341"/>
                      <a:gd name="connsiteX30" fmla="*/ 67437 w 75437"/>
                      <a:gd name="connsiteY30" fmla="*/ 59341 h 67341"/>
                      <a:gd name="connsiteX31" fmla="*/ 74009 w 75437"/>
                      <a:gd name="connsiteY31" fmla="*/ 64008 h 67341"/>
                      <a:gd name="connsiteX32" fmla="*/ 74009 w 75437"/>
                      <a:gd name="connsiteY32" fmla="*/ 64008 h 67341"/>
                      <a:gd name="connsiteX33" fmla="*/ 75438 w 75437"/>
                      <a:gd name="connsiteY33" fmla="*/ 64008 h 67341"/>
                      <a:gd name="connsiteX34" fmla="*/ 75438 w 75437"/>
                      <a:gd name="connsiteY34" fmla="*/ 65437 h 67341"/>
                      <a:gd name="connsiteX35" fmla="*/ 75438 w 75437"/>
                      <a:gd name="connsiteY35" fmla="*/ 67342 h 67341"/>
                      <a:gd name="connsiteX36" fmla="*/ 35909 w 75437"/>
                      <a:gd name="connsiteY36" fmla="*/ 67342 h 67341"/>
                      <a:gd name="connsiteX37" fmla="*/ 35909 w 75437"/>
                      <a:gd name="connsiteY37" fmla="*/ 67342 h 67341"/>
                      <a:gd name="connsiteX38" fmla="*/ 67056 w 75437"/>
                      <a:gd name="connsiteY38" fmla="*/ 64579 h 67341"/>
                      <a:gd name="connsiteX39" fmla="*/ 64675 w 75437"/>
                      <a:gd name="connsiteY39" fmla="*/ 60293 h 67341"/>
                      <a:gd name="connsiteX40" fmla="*/ 64675 w 75437"/>
                      <a:gd name="connsiteY40" fmla="*/ 60293 h 67341"/>
                      <a:gd name="connsiteX41" fmla="*/ 45720 w 75437"/>
                      <a:gd name="connsiteY41" fmla="*/ 2858 h 67341"/>
                      <a:gd name="connsiteX42" fmla="*/ 34004 w 75437"/>
                      <a:gd name="connsiteY42" fmla="*/ 2858 h 67341"/>
                      <a:gd name="connsiteX43" fmla="*/ 31623 w 75437"/>
                      <a:gd name="connsiteY43" fmla="*/ 10192 h 67341"/>
                      <a:gd name="connsiteX44" fmla="*/ 40005 w 75437"/>
                      <a:gd name="connsiteY44" fmla="*/ 37814 h 67341"/>
                      <a:gd name="connsiteX45" fmla="*/ 40005 w 75437"/>
                      <a:gd name="connsiteY45" fmla="*/ 37814 h 67341"/>
                      <a:gd name="connsiteX46" fmla="*/ 45529 w 75437"/>
                      <a:gd name="connsiteY46" fmla="*/ 54959 h 67341"/>
                      <a:gd name="connsiteX47" fmla="*/ 47244 w 75437"/>
                      <a:gd name="connsiteY47" fmla="*/ 62008 h 67341"/>
                      <a:gd name="connsiteX48" fmla="*/ 47244 w 75437"/>
                      <a:gd name="connsiteY48" fmla="*/ 62008 h 67341"/>
                      <a:gd name="connsiteX49" fmla="*/ 46577 w 75437"/>
                      <a:gd name="connsiteY49" fmla="*/ 64579 h 67341"/>
                      <a:gd name="connsiteX50" fmla="*/ 46577 w 75437"/>
                      <a:gd name="connsiteY50" fmla="*/ 64579 h 67341"/>
                      <a:gd name="connsiteX51" fmla="*/ 67056 w 75437"/>
                      <a:gd name="connsiteY51" fmla="*/ 64579 h 67341"/>
                      <a:gd name="connsiteX52" fmla="*/ 67056 w 75437"/>
                      <a:gd name="connsiteY52" fmla="*/ 64579 h 67341"/>
                      <a:gd name="connsiteX53" fmla="*/ 20383 w 75437"/>
                      <a:gd name="connsiteY53" fmla="*/ 64579 h 67341"/>
                      <a:gd name="connsiteX54" fmla="*/ 18192 w 75437"/>
                      <a:gd name="connsiteY54" fmla="*/ 62294 h 67341"/>
                      <a:gd name="connsiteX55" fmla="*/ 18192 w 75437"/>
                      <a:gd name="connsiteY55" fmla="*/ 62294 h 67341"/>
                      <a:gd name="connsiteX56" fmla="*/ 16192 w 75437"/>
                      <a:gd name="connsiteY56" fmla="*/ 55721 h 67341"/>
                      <a:gd name="connsiteX57" fmla="*/ 16192 w 75437"/>
                      <a:gd name="connsiteY57" fmla="*/ 55721 h 67341"/>
                      <a:gd name="connsiteX58" fmla="*/ 9239 w 75437"/>
                      <a:gd name="connsiteY58" fmla="*/ 64675 h 67341"/>
                      <a:gd name="connsiteX59" fmla="*/ 9239 w 75437"/>
                      <a:gd name="connsiteY59" fmla="*/ 64675 h 67341"/>
                      <a:gd name="connsiteX60" fmla="*/ 20383 w 75437"/>
                      <a:gd name="connsiteY60" fmla="*/ 64675 h 67341"/>
                      <a:gd name="connsiteX61" fmla="*/ 20383 w 75437"/>
                      <a:gd name="connsiteY61" fmla="*/ 64579 h 67341"/>
                      <a:gd name="connsiteX62" fmla="*/ 38767 w 75437"/>
                      <a:gd name="connsiteY62" fmla="*/ 37814 h 67341"/>
                      <a:gd name="connsiteX63" fmla="*/ 38767 w 75437"/>
                      <a:gd name="connsiteY63" fmla="*/ 37148 h 67341"/>
                      <a:gd name="connsiteX64" fmla="*/ 38767 w 75437"/>
                      <a:gd name="connsiteY64" fmla="*/ 37814 h 67341"/>
                      <a:gd name="connsiteX65" fmla="*/ 38767 w 75437"/>
                      <a:gd name="connsiteY65" fmla="*/ 37814 h 67341"/>
                      <a:gd name="connsiteX66" fmla="*/ 23336 w 75437"/>
                      <a:gd name="connsiteY66" fmla="*/ 37148 h 67341"/>
                      <a:gd name="connsiteX67" fmla="*/ 36862 w 75437"/>
                      <a:gd name="connsiteY67" fmla="*/ 37148 h 67341"/>
                      <a:gd name="connsiteX68" fmla="*/ 30385 w 75437"/>
                      <a:gd name="connsiteY68" fmla="*/ 15812 h 67341"/>
                      <a:gd name="connsiteX69" fmla="*/ 23336 w 75437"/>
                      <a:gd name="connsiteY69" fmla="*/ 37148 h 67341"/>
                      <a:gd name="connsiteX70" fmla="*/ 23336 w 75437"/>
                      <a:gd name="connsiteY70" fmla="*/ 37148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75437" h="67341">
                        <a:moveTo>
                          <a:pt x="35909" y="67342"/>
                        </a:moveTo>
                        <a:lnTo>
                          <a:pt x="35909" y="65913"/>
                        </a:lnTo>
                        <a:lnTo>
                          <a:pt x="35909" y="64008"/>
                        </a:lnTo>
                        <a:lnTo>
                          <a:pt x="37338" y="64008"/>
                        </a:lnTo>
                        <a:lnTo>
                          <a:pt x="40195" y="64008"/>
                        </a:lnTo>
                        <a:lnTo>
                          <a:pt x="40291" y="63913"/>
                        </a:lnTo>
                        <a:lnTo>
                          <a:pt x="40957" y="63913"/>
                        </a:lnTo>
                        <a:cubicBezTo>
                          <a:pt x="44101" y="63627"/>
                          <a:pt x="44386" y="63722"/>
                          <a:pt x="44482" y="61913"/>
                        </a:cubicBezTo>
                        <a:lnTo>
                          <a:pt x="44482" y="61913"/>
                        </a:lnTo>
                        <a:cubicBezTo>
                          <a:pt x="44482" y="60389"/>
                          <a:pt x="43624" y="58102"/>
                          <a:pt x="42863" y="55721"/>
                        </a:cubicBezTo>
                        <a:lnTo>
                          <a:pt x="42863" y="55721"/>
                        </a:lnTo>
                        <a:lnTo>
                          <a:pt x="38005" y="40481"/>
                        </a:lnTo>
                        <a:lnTo>
                          <a:pt x="22288" y="40481"/>
                        </a:lnTo>
                        <a:cubicBezTo>
                          <a:pt x="20669" y="45434"/>
                          <a:pt x="18955" y="50483"/>
                          <a:pt x="18955" y="54673"/>
                        </a:cubicBezTo>
                        <a:lnTo>
                          <a:pt x="18955" y="54673"/>
                        </a:lnTo>
                        <a:cubicBezTo>
                          <a:pt x="18955" y="56960"/>
                          <a:pt x="19431" y="58960"/>
                          <a:pt x="20478" y="60674"/>
                        </a:cubicBezTo>
                        <a:lnTo>
                          <a:pt x="20478" y="60674"/>
                        </a:lnTo>
                        <a:cubicBezTo>
                          <a:pt x="22670" y="63913"/>
                          <a:pt x="26479" y="64008"/>
                          <a:pt x="30003" y="64008"/>
                        </a:cubicBezTo>
                        <a:lnTo>
                          <a:pt x="30003" y="64008"/>
                        </a:lnTo>
                        <a:lnTo>
                          <a:pt x="31337" y="64008"/>
                        </a:lnTo>
                        <a:lnTo>
                          <a:pt x="31337" y="65437"/>
                        </a:lnTo>
                        <a:lnTo>
                          <a:pt x="31337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8" y="64008"/>
                        </a:lnTo>
                        <a:cubicBezTo>
                          <a:pt x="10096" y="64103"/>
                          <a:pt x="13430" y="56102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99" y="0"/>
                        </a:lnTo>
                        <a:lnTo>
                          <a:pt x="47815" y="0"/>
                        </a:lnTo>
                        <a:lnTo>
                          <a:pt x="67437" y="59341"/>
                        </a:lnTo>
                        <a:cubicBezTo>
                          <a:pt x="69056" y="63437"/>
                          <a:pt x="69818" y="63818"/>
                          <a:pt x="74009" y="64008"/>
                        </a:cubicBezTo>
                        <a:lnTo>
                          <a:pt x="74009" y="64008"/>
                        </a:lnTo>
                        <a:lnTo>
                          <a:pt x="75438" y="64008"/>
                        </a:lnTo>
                        <a:lnTo>
                          <a:pt x="75438" y="65437"/>
                        </a:lnTo>
                        <a:lnTo>
                          <a:pt x="75438" y="67342"/>
                        </a:lnTo>
                        <a:lnTo>
                          <a:pt x="35909" y="67342"/>
                        </a:lnTo>
                        <a:lnTo>
                          <a:pt x="35909" y="67342"/>
                        </a:lnTo>
                        <a:close/>
                        <a:moveTo>
                          <a:pt x="67056" y="64579"/>
                        </a:moveTo>
                        <a:cubicBezTo>
                          <a:pt x="66008" y="63532"/>
                          <a:pt x="65246" y="62103"/>
                          <a:pt x="64675" y="60293"/>
                        </a:cubicBezTo>
                        <a:lnTo>
                          <a:pt x="64675" y="60293"/>
                        </a:lnTo>
                        <a:lnTo>
                          <a:pt x="45720" y="2858"/>
                        </a:lnTo>
                        <a:lnTo>
                          <a:pt x="34004" y="2858"/>
                        </a:lnTo>
                        <a:lnTo>
                          <a:pt x="31623" y="10192"/>
                        </a:lnTo>
                        <a:lnTo>
                          <a:pt x="40005" y="37814"/>
                        </a:lnTo>
                        <a:lnTo>
                          <a:pt x="40005" y="37814"/>
                        </a:lnTo>
                        <a:lnTo>
                          <a:pt x="45529" y="54959"/>
                        </a:lnTo>
                        <a:cubicBezTo>
                          <a:pt x="46291" y="57245"/>
                          <a:pt x="47244" y="59627"/>
                          <a:pt x="47244" y="62008"/>
                        </a:cubicBezTo>
                        <a:lnTo>
                          <a:pt x="47244" y="62008"/>
                        </a:lnTo>
                        <a:cubicBezTo>
                          <a:pt x="47244" y="62960"/>
                          <a:pt x="47054" y="63818"/>
                          <a:pt x="46577" y="64579"/>
                        </a:cubicBezTo>
                        <a:lnTo>
                          <a:pt x="46577" y="64579"/>
                        </a:lnTo>
                        <a:lnTo>
                          <a:pt x="67056" y="64579"/>
                        </a:lnTo>
                        <a:lnTo>
                          <a:pt x="67056" y="64579"/>
                        </a:lnTo>
                        <a:close/>
                        <a:moveTo>
                          <a:pt x="20383" y="64579"/>
                        </a:moveTo>
                        <a:cubicBezTo>
                          <a:pt x="19621" y="64008"/>
                          <a:pt x="18859" y="63246"/>
                          <a:pt x="18192" y="62294"/>
                        </a:cubicBezTo>
                        <a:lnTo>
                          <a:pt x="18192" y="62294"/>
                        </a:lnTo>
                        <a:cubicBezTo>
                          <a:pt x="16859" y="60293"/>
                          <a:pt x="16287" y="58007"/>
                          <a:pt x="16192" y="55721"/>
                        </a:cubicBezTo>
                        <a:lnTo>
                          <a:pt x="16192" y="55721"/>
                        </a:lnTo>
                        <a:cubicBezTo>
                          <a:pt x="14478" y="59341"/>
                          <a:pt x="12287" y="62579"/>
                          <a:pt x="9239" y="64675"/>
                        </a:cubicBezTo>
                        <a:lnTo>
                          <a:pt x="9239" y="64675"/>
                        </a:lnTo>
                        <a:lnTo>
                          <a:pt x="20383" y="64675"/>
                        </a:lnTo>
                        <a:lnTo>
                          <a:pt x="20383" y="64579"/>
                        </a:lnTo>
                        <a:close/>
                        <a:moveTo>
                          <a:pt x="38767" y="37814"/>
                        </a:moveTo>
                        <a:lnTo>
                          <a:pt x="38767" y="37148"/>
                        </a:lnTo>
                        <a:lnTo>
                          <a:pt x="38767" y="37814"/>
                        </a:lnTo>
                        <a:lnTo>
                          <a:pt x="38767" y="37814"/>
                        </a:lnTo>
                        <a:close/>
                        <a:moveTo>
                          <a:pt x="23336" y="37148"/>
                        </a:moveTo>
                        <a:lnTo>
                          <a:pt x="36862" y="37148"/>
                        </a:lnTo>
                        <a:lnTo>
                          <a:pt x="30385" y="15812"/>
                        </a:lnTo>
                        <a:lnTo>
                          <a:pt x="23336" y="37148"/>
                        </a:lnTo>
                        <a:lnTo>
                          <a:pt x="23336" y="371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157" name="Graphic 1">
                  <a:extLst>
                    <a:ext uri="{FF2B5EF4-FFF2-40B4-BE49-F238E27FC236}">
                      <a16:creationId xmlns:a16="http://schemas.microsoft.com/office/drawing/2014/main" id="{976897AB-BF52-4111-B26F-AAA2EBA5FD02}"/>
                    </a:ext>
                  </a:extLst>
                </p:cNvPr>
                <p:cNvGrpSpPr/>
                <p:nvPr/>
              </p:nvGrpSpPr>
              <p:grpSpPr>
                <a:xfrm>
                  <a:off x="6204584" y="5654365"/>
                  <a:ext cx="61531" cy="67341"/>
                  <a:chOff x="6204584" y="5654365"/>
                  <a:chExt cx="61531" cy="67341"/>
                </a:xfrm>
                <a:solidFill>
                  <a:srgbClr val="FFFFFF"/>
                </a:solidFill>
              </p:grpSpPr>
              <p:sp>
                <p:nvSpPr>
                  <p:cNvPr id="16176" name="Freeform: Shape 16175">
                    <a:extLst>
                      <a:ext uri="{FF2B5EF4-FFF2-40B4-BE49-F238E27FC236}">
                        <a16:creationId xmlns:a16="http://schemas.microsoft.com/office/drawing/2014/main" id="{741245E9-8211-4563-994E-17152ECA644C}"/>
                      </a:ext>
                    </a:extLst>
                  </p:cNvPr>
                  <p:cNvSpPr/>
                  <p:nvPr/>
                </p:nvSpPr>
                <p:spPr>
                  <a:xfrm>
                    <a:off x="6205917" y="5655888"/>
                    <a:ext cx="58769" cy="64389"/>
                  </a:xfrm>
                  <a:custGeom>
                    <a:avLst/>
                    <a:gdLst>
                      <a:gd name="connsiteX0" fmla="*/ 33528 w 58769"/>
                      <a:gd name="connsiteY0" fmla="*/ 63817 h 64389"/>
                      <a:gd name="connsiteX1" fmla="*/ 43434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70 w 58769"/>
                      <a:gd name="connsiteY3" fmla="*/ 35814 h 64389"/>
                      <a:gd name="connsiteX4" fmla="*/ 58770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7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7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7 w 58769"/>
                      <a:gd name="connsiteY13" fmla="*/ 0 h 64389"/>
                      <a:gd name="connsiteX14" fmla="*/ 55817 w 58769"/>
                      <a:gd name="connsiteY14" fmla="*/ 24670 h 64389"/>
                      <a:gd name="connsiteX15" fmla="*/ 55340 w 58769"/>
                      <a:gd name="connsiteY15" fmla="*/ 24670 h 64389"/>
                      <a:gd name="connsiteX16" fmla="*/ 44768 w 58769"/>
                      <a:gd name="connsiteY16" fmla="*/ 4381 h 64389"/>
                      <a:gd name="connsiteX17" fmla="*/ 28670 w 58769"/>
                      <a:gd name="connsiteY17" fmla="*/ 476 h 64389"/>
                      <a:gd name="connsiteX18" fmla="*/ 28670 w 58769"/>
                      <a:gd name="connsiteY18" fmla="*/ 29908 h 64389"/>
                      <a:gd name="connsiteX19" fmla="*/ 43244 w 58769"/>
                      <a:gd name="connsiteY19" fmla="*/ 20479 h 64389"/>
                      <a:gd name="connsiteX20" fmla="*/ 44101 w 58769"/>
                      <a:gd name="connsiteY20" fmla="*/ 14097 h 64389"/>
                      <a:gd name="connsiteX21" fmla="*/ 44672 w 58769"/>
                      <a:gd name="connsiteY21" fmla="*/ 14097 h 64389"/>
                      <a:gd name="connsiteX22" fmla="*/ 44672 w 58769"/>
                      <a:gd name="connsiteY22" fmla="*/ 46577 h 64389"/>
                      <a:gd name="connsiteX23" fmla="*/ 44101 w 58769"/>
                      <a:gd name="connsiteY23" fmla="*/ 46577 h 64389"/>
                      <a:gd name="connsiteX24" fmla="*/ 43244 w 58769"/>
                      <a:gd name="connsiteY24" fmla="*/ 40196 h 64389"/>
                      <a:gd name="connsiteX25" fmla="*/ 28670 w 58769"/>
                      <a:gd name="connsiteY25" fmla="*/ 30575 h 64389"/>
                      <a:gd name="connsiteX26" fmla="*/ 28670 w 58769"/>
                      <a:gd name="connsiteY26" fmla="*/ 54578 h 64389"/>
                      <a:gd name="connsiteX27" fmla="*/ 33528 w 58769"/>
                      <a:gd name="connsiteY27" fmla="*/ 63817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528" y="63817"/>
                        </a:moveTo>
                        <a:cubicBezTo>
                          <a:pt x="37433" y="63817"/>
                          <a:pt x="41529" y="63437"/>
                          <a:pt x="43434" y="62484"/>
                        </a:cubicBezTo>
                        <a:cubicBezTo>
                          <a:pt x="52197" y="58579"/>
                          <a:pt x="57531" y="52959"/>
                          <a:pt x="58293" y="35814"/>
                        </a:cubicBezTo>
                        <a:lnTo>
                          <a:pt x="58770" y="35814"/>
                        </a:lnTo>
                        <a:lnTo>
                          <a:pt x="58770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7" y="63913"/>
                        </a:lnTo>
                        <a:cubicBezTo>
                          <a:pt x="9240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40" y="476"/>
                          <a:pt x="477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7" y="0"/>
                        </a:lnTo>
                        <a:lnTo>
                          <a:pt x="55817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578" y="9811"/>
                          <a:pt x="44768" y="4381"/>
                        </a:cubicBezTo>
                        <a:cubicBezTo>
                          <a:pt x="40100" y="1048"/>
                          <a:pt x="36195" y="476"/>
                          <a:pt x="28670" y="476"/>
                        </a:cubicBezTo>
                        <a:lnTo>
                          <a:pt x="28670" y="29908"/>
                        </a:lnTo>
                        <a:cubicBezTo>
                          <a:pt x="36481" y="29908"/>
                          <a:pt x="40577" y="27337"/>
                          <a:pt x="43244" y="20479"/>
                        </a:cubicBezTo>
                        <a:cubicBezTo>
                          <a:pt x="43529" y="19717"/>
                          <a:pt x="44101" y="16764"/>
                          <a:pt x="44101" y="14097"/>
                        </a:cubicBezTo>
                        <a:lnTo>
                          <a:pt x="44672" y="14097"/>
                        </a:lnTo>
                        <a:lnTo>
                          <a:pt x="44672" y="46577"/>
                        </a:lnTo>
                        <a:lnTo>
                          <a:pt x="44101" y="46577"/>
                        </a:lnTo>
                        <a:cubicBezTo>
                          <a:pt x="44101" y="43910"/>
                          <a:pt x="43529" y="40862"/>
                          <a:pt x="43244" y="40196"/>
                        </a:cubicBezTo>
                        <a:cubicBezTo>
                          <a:pt x="40481" y="33242"/>
                          <a:pt x="36481" y="30575"/>
                          <a:pt x="28670" y="30575"/>
                        </a:cubicBezTo>
                        <a:lnTo>
                          <a:pt x="28670" y="54578"/>
                        </a:lnTo>
                        <a:cubicBezTo>
                          <a:pt x="28766" y="63246"/>
                          <a:pt x="29433" y="63817"/>
                          <a:pt x="33528" y="638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77" name="Freeform: Shape 16176">
                    <a:extLst>
                      <a:ext uri="{FF2B5EF4-FFF2-40B4-BE49-F238E27FC236}">
                        <a16:creationId xmlns:a16="http://schemas.microsoft.com/office/drawing/2014/main" id="{00C64CF8-3FC3-4B5F-8BD0-A884024ABB97}"/>
                      </a:ext>
                    </a:extLst>
                  </p:cNvPr>
                  <p:cNvSpPr/>
                  <p:nvPr/>
                </p:nvSpPr>
                <p:spPr>
                  <a:xfrm>
                    <a:off x="6204584" y="5654365"/>
                    <a:ext cx="61531" cy="67341"/>
                  </a:xfrm>
                  <a:custGeom>
                    <a:avLst/>
                    <a:gdLst>
                      <a:gd name="connsiteX0" fmla="*/ 0 w 61531"/>
                      <a:gd name="connsiteY0" fmla="*/ 67342 h 67341"/>
                      <a:gd name="connsiteX1" fmla="*/ 0 w 61531"/>
                      <a:gd name="connsiteY1" fmla="*/ 65913 h 67341"/>
                      <a:gd name="connsiteX2" fmla="*/ 0 w 61531"/>
                      <a:gd name="connsiteY2" fmla="*/ 64008 h 67341"/>
                      <a:gd name="connsiteX3" fmla="*/ 1428 w 61531"/>
                      <a:gd name="connsiteY3" fmla="*/ 64008 h 67341"/>
                      <a:gd name="connsiteX4" fmla="*/ 1905 w 61531"/>
                      <a:gd name="connsiteY4" fmla="*/ 64008 h 67341"/>
                      <a:gd name="connsiteX5" fmla="*/ 9810 w 61531"/>
                      <a:gd name="connsiteY5" fmla="*/ 55816 h 67341"/>
                      <a:gd name="connsiteX6" fmla="*/ 9810 w 61531"/>
                      <a:gd name="connsiteY6" fmla="*/ 55816 h 67341"/>
                      <a:gd name="connsiteX7" fmla="*/ 9810 w 61531"/>
                      <a:gd name="connsiteY7" fmla="*/ 11430 h 67341"/>
                      <a:gd name="connsiteX8" fmla="*/ 1905 w 61531"/>
                      <a:gd name="connsiteY8" fmla="*/ 3238 h 67341"/>
                      <a:gd name="connsiteX9" fmla="*/ 1905 w 61531"/>
                      <a:gd name="connsiteY9" fmla="*/ 3238 h 67341"/>
                      <a:gd name="connsiteX10" fmla="*/ 0 w 61531"/>
                      <a:gd name="connsiteY10" fmla="*/ 3238 h 67341"/>
                      <a:gd name="connsiteX11" fmla="*/ 0 w 61531"/>
                      <a:gd name="connsiteY11" fmla="*/ 1905 h 67341"/>
                      <a:gd name="connsiteX12" fmla="*/ 0 w 61531"/>
                      <a:gd name="connsiteY12" fmla="*/ 0 h 67341"/>
                      <a:gd name="connsiteX13" fmla="*/ 58578 w 61531"/>
                      <a:gd name="connsiteY13" fmla="*/ 0 h 67341"/>
                      <a:gd name="connsiteX14" fmla="*/ 58578 w 61531"/>
                      <a:gd name="connsiteY14" fmla="*/ 27432 h 67341"/>
                      <a:gd name="connsiteX15" fmla="*/ 57150 w 61531"/>
                      <a:gd name="connsiteY15" fmla="*/ 27432 h 67341"/>
                      <a:gd name="connsiteX16" fmla="*/ 55245 w 61531"/>
                      <a:gd name="connsiteY16" fmla="*/ 27432 h 67341"/>
                      <a:gd name="connsiteX17" fmla="*/ 55245 w 61531"/>
                      <a:gd name="connsiteY17" fmla="*/ 26003 h 67341"/>
                      <a:gd name="connsiteX18" fmla="*/ 45339 w 61531"/>
                      <a:gd name="connsiteY18" fmla="*/ 6763 h 67341"/>
                      <a:gd name="connsiteX19" fmla="*/ 45339 w 61531"/>
                      <a:gd name="connsiteY19" fmla="*/ 6763 h 67341"/>
                      <a:gd name="connsiteX20" fmla="*/ 31432 w 61531"/>
                      <a:gd name="connsiteY20" fmla="*/ 3143 h 67341"/>
                      <a:gd name="connsiteX21" fmla="*/ 31432 w 61531"/>
                      <a:gd name="connsiteY21" fmla="*/ 3143 h 67341"/>
                      <a:gd name="connsiteX22" fmla="*/ 31432 w 61531"/>
                      <a:gd name="connsiteY22" fmla="*/ 29718 h 67341"/>
                      <a:gd name="connsiteX23" fmla="*/ 43339 w 61531"/>
                      <a:gd name="connsiteY23" fmla="*/ 21241 h 67341"/>
                      <a:gd name="connsiteX24" fmla="*/ 43339 w 61531"/>
                      <a:gd name="connsiteY24" fmla="*/ 21241 h 67341"/>
                      <a:gd name="connsiteX25" fmla="*/ 44101 w 61531"/>
                      <a:gd name="connsiteY25" fmla="*/ 15240 h 67341"/>
                      <a:gd name="connsiteX26" fmla="*/ 44101 w 61531"/>
                      <a:gd name="connsiteY26" fmla="*/ 15240 h 67341"/>
                      <a:gd name="connsiteX27" fmla="*/ 44101 w 61531"/>
                      <a:gd name="connsiteY27" fmla="*/ 13906 h 67341"/>
                      <a:gd name="connsiteX28" fmla="*/ 45434 w 61531"/>
                      <a:gd name="connsiteY28" fmla="*/ 13906 h 67341"/>
                      <a:gd name="connsiteX29" fmla="*/ 47434 w 61531"/>
                      <a:gd name="connsiteY29" fmla="*/ 13906 h 67341"/>
                      <a:gd name="connsiteX30" fmla="*/ 47434 w 61531"/>
                      <a:gd name="connsiteY30" fmla="*/ 49149 h 67341"/>
                      <a:gd name="connsiteX31" fmla="*/ 46005 w 61531"/>
                      <a:gd name="connsiteY31" fmla="*/ 49149 h 67341"/>
                      <a:gd name="connsiteX32" fmla="*/ 44005 w 61531"/>
                      <a:gd name="connsiteY32" fmla="*/ 49149 h 67341"/>
                      <a:gd name="connsiteX33" fmla="*/ 44005 w 61531"/>
                      <a:gd name="connsiteY33" fmla="*/ 47720 h 67341"/>
                      <a:gd name="connsiteX34" fmla="*/ 43243 w 61531"/>
                      <a:gd name="connsiteY34" fmla="*/ 41910 h 67341"/>
                      <a:gd name="connsiteX35" fmla="*/ 43243 w 61531"/>
                      <a:gd name="connsiteY35" fmla="*/ 41910 h 67341"/>
                      <a:gd name="connsiteX36" fmla="*/ 31337 w 61531"/>
                      <a:gd name="connsiteY36" fmla="*/ 33147 h 67341"/>
                      <a:gd name="connsiteX37" fmla="*/ 31337 w 61531"/>
                      <a:gd name="connsiteY37" fmla="*/ 33147 h 67341"/>
                      <a:gd name="connsiteX38" fmla="*/ 31337 w 61531"/>
                      <a:gd name="connsiteY38" fmla="*/ 55721 h 67341"/>
                      <a:gd name="connsiteX39" fmla="*/ 32004 w 61531"/>
                      <a:gd name="connsiteY39" fmla="*/ 63151 h 67341"/>
                      <a:gd name="connsiteX40" fmla="*/ 32004 w 61531"/>
                      <a:gd name="connsiteY40" fmla="*/ 63151 h 67341"/>
                      <a:gd name="connsiteX41" fmla="*/ 34671 w 61531"/>
                      <a:gd name="connsiteY41" fmla="*/ 63817 h 67341"/>
                      <a:gd name="connsiteX42" fmla="*/ 34671 w 61531"/>
                      <a:gd name="connsiteY42" fmla="*/ 63817 h 67341"/>
                      <a:gd name="connsiteX43" fmla="*/ 34671 w 61531"/>
                      <a:gd name="connsiteY43" fmla="*/ 64389 h 67341"/>
                      <a:gd name="connsiteX44" fmla="*/ 34671 w 61531"/>
                      <a:gd name="connsiteY44" fmla="*/ 64008 h 67341"/>
                      <a:gd name="connsiteX45" fmla="*/ 44101 w 61531"/>
                      <a:gd name="connsiteY45" fmla="*/ 62770 h 67341"/>
                      <a:gd name="connsiteX46" fmla="*/ 44101 w 61531"/>
                      <a:gd name="connsiteY46" fmla="*/ 62770 h 67341"/>
                      <a:gd name="connsiteX47" fmla="*/ 58198 w 61531"/>
                      <a:gd name="connsiteY47" fmla="*/ 37338 h 67341"/>
                      <a:gd name="connsiteX48" fmla="*/ 58198 w 61531"/>
                      <a:gd name="connsiteY48" fmla="*/ 37338 h 67341"/>
                      <a:gd name="connsiteX49" fmla="*/ 58293 w 61531"/>
                      <a:gd name="connsiteY49" fmla="*/ 36004 h 67341"/>
                      <a:gd name="connsiteX50" fmla="*/ 59626 w 61531"/>
                      <a:gd name="connsiteY50" fmla="*/ 36004 h 67341"/>
                      <a:gd name="connsiteX51" fmla="*/ 61531 w 61531"/>
                      <a:gd name="connsiteY51" fmla="*/ 36004 h 67341"/>
                      <a:gd name="connsiteX52" fmla="*/ 61531 w 61531"/>
                      <a:gd name="connsiteY52" fmla="*/ 67342 h 67341"/>
                      <a:gd name="connsiteX53" fmla="*/ 0 w 61531"/>
                      <a:gd name="connsiteY53" fmla="*/ 67342 h 67341"/>
                      <a:gd name="connsiteX54" fmla="*/ 0 w 61531"/>
                      <a:gd name="connsiteY54" fmla="*/ 67342 h 67341"/>
                      <a:gd name="connsiteX55" fmla="*/ 10858 w 61531"/>
                      <a:gd name="connsiteY55" fmla="*/ 3238 h 67341"/>
                      <a:gd name="connsiteX56" fmla="*/ 12572 w 61531"/>
                      <a:gd name="connsiteY56" fmla="*/ 11525 h 67341"/>
                      <a:gd name="connsiteX57" fmla="*/ 12572 w 61531"/>
                      <a:gd name="connsiteY57" fmla="*/ 11525 h 67341"/>
                      <a:gd name="connsiteX58" fmla="*/ 12572 w 61531"/>
                      <a:gd name="connsiteY58" fmla="*/ 55912 h 67341"/>
                      <a:gd name="connsiteX59" fmla="*/ 10858 w 61531"/>
                      <a:gd name="connsiteY59" fmla="*/ 64198 h 67341"/>
                      <a:gd name="connsiteX60" fmla="*/ 10858 w 61531"/>
                      <a:gd name="connsiteY60" fmla="*/ 64198 h 67341"/>
                      <a:gd name="connsiteX61" fmla="*/ 10573 w 61531"/>
                      <a:gd name="connsiteY61" fmla="*/ 64579 h 67341"/>
                      <a:gd name="connsiteX62" fmla="*/ 10573 w 61531"/>
                      <a:gd name="connsiteY62" fmla="*/ 64579 h 67341"/>
                      <a:gd name="connsiteX63" fmla="*/ 29718 w 61531"/>
                      <a:gd name="connsiteY63" fmla="*/ 64579 h 67341"/>
                      <a:gd name="connsiteX64" fmla="*/ 28765 w 61531"/>
                      <a:gd name="connsiteY64" fmla="*/ 55912 h 67341"/>
                      <a:gd name="connsiteX65" fmla="*/ 28765 w 61531"/>
                      <a:gd name="connsiteY65" fmla="*/ 55912 h 67341"/>
                      <a:gd name="connsiteX66" fmla="*/ 28765 w 61531"/>
                      <a:gd name="connsiteY66" fmla="*/ 32766 h 67341"/>
                      <a:gd name="connsiteX67" fmla="*/ 28765 w 61531"/>
                      <a:gd name="connsiteY67" fmla="*/ 2857 h 67341"/>
                      <a:gd name="connsiteX68" fmla="*/ 10573 w 61531"/>
                      <a:gd name="connsiteY68" fmla="*/ 2857 h 67341"/>
                      <a:gd name="connsiteX69" fmla="*/ 10858 w 61531"/>
                      <a:gd name="connsiteY69" fmla="*/ 3238 h 67341"/>
                      <a:gd name="connsiteX70" fmla="*/ 10858 w 61531"/>
                      <a:gd name="connsiteY70" fmla="*/ 3238 h 67341"/>
                      <a:gd name="connsiteX71" fmla="*/ 46958 w 61531"/>
                      <a:gd name="connsiteY71" fmla="*/ 64579 h 67341"/>
                      <a:gd name="connsiteX72" fmla="*/ 58769 w 61531"/>
                      <a:gd name="connsiteY72" fmla="*/ 64579 h 67341"/>
                      <a:gd name="connsiteX73" fmla="*/ 58769 w 61531"/>
                      <a:gd name="connsiteY73" fmla="*/ 51244 h 67341"/>
                      <a:gd name="connsiteX74" fmla="*/ 46958 w 61531"/>
                      <a:gd name="connsiteY74" fmla="*/ 64579 h 67341"/>
                      <a:gd name="connsiteX75" fmla="*/ 46958 w 61531"/>
                      <a:gd name="connsiteY75" fmla="*/ 64579 h 67341"/>
                      <a:gd name="connsiteX76" fmla="*/ 44767 w 61531"/>
                      <a:gd name="connsiteY76" fmla="*/ 38195 h 67341"/>
                      <a:gd name="connsiteX77" fmla="*/ 44767 w 61531"/>
                      <a:gd name="connsiteY77" fmla="*/ 25146 h 67341"/>
                      <a:gd name="connsiteX78" fmla="*/ 37529 w 61531"/>
                      <a:gd name="connsiteY78" fmla="*/ 31623 h 67341"/>
                      <a:gd name="connsiteX79" fmla="*/ 37529 w 61531"/>
                      <a:gd name="connsiteY79" fmla="*/ 31623 h 67341"/>
                      <a:gd name="connsiteX80" fmla="*/ 44767 w 61531"/>
                      <a:gd name="connsiteY80" fmla="*/ 38195 h 67341"/>
                      <a:gd name="connsiteX81" fmla="*/ 44767 w 61531"/>
                      <a:gd name="connsiteY81" fmla="*/ 38195 h 67341"/>
                      <a:gd name="connsiteX82" fmla="*/ 47054 w 61531"/>
                      <a:gd name="connsiteY82" fmla="*/ 4667 h 67341"/>
                      <a:gd name="connsiteX83" fmla="*/ 55912 w 61531"/>
                      <a:gd name="connsiteY83" fmla="*/ 15335 h 67341"/>
                      <a:gd name="connsiteX84" fmla="*/ 55912 w 61531"/>
                      <a:gd name="connsiteY84" fmla="*/ 15335 h 67341"/>
                      <a:gd name="connsiteX85" fmla="*/ 55912 w 61531"/>
                      <a:gd name="connsiteY85" fmla="*/ 2762 h 67341"/>
                      <a:gd name="connsiteX86" fmla="*/ 44005 w 61531"/>
                      <a:gd name="connsiteY86" fmla="*/ 2762 h 67341"/>
                      <a:gd name="connsiteX87" fmla="*/ 47054 w 61531"/>
                      <a:gd name="connsiteY87" fmla="*/ 4667 h 67341"/>
                      <a:gd name="connsiteX88" fmla="*/ 47054 w 61531"/>
                      <a:gd name="connsiteY88" fmla="*/ 4667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</a:cxnLst>
                    <a:rect l="l" t="t" r="r" b="b"/>
                    <a:pathLst>
                      <a:path w="61531" h="67341">
                        <a:moveTo>
                          <a:pt x="0" y="67342"/>
                        </a:move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8" y="64008"/>
                        </a:lnTo>
                        <a:lnTo>
                          <a:pt x="1905" y="64008"/>
                        </a:lnTo>
                        <a:cubicBezTo>
                          <a:pt x="10287" y="63532"/>
                          <a:pt x="9334" y="63055"/>
                          <a:pt x="9810" y="55816"/>
                        </a:cubicBezTo>
                        <a:lnTo>
                          <a:pt x="9810" y="55816"/>
                        </a:lnTo>
                        <a:lnTo>
                          <a:pt x="9810" y="11430"/>
                        </a:lnTo>
                        <a:cubicBezTo>
                          <a:pt x="9334" y="4286"/>
                          <a:pt x="10287" y="3715"/>
                          <a:pt x="1905" y="3238"/>
                        </a:cubicBezTo>
                        <a:lnTo>
                          <a:pt x="1905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8" y="0"/>
                        </a:lnTo>
                        <a:lnTo>
                          <a:pt x="58578" y="27432"/>
                        </a:lnTo>
                        <a:lnTo>
                          <a:pt x="57150" y="27432"/>
                        </a:lnTo>
                        <a:lnTo>
                          <a:pt x="55245" y="27432"/>
                        </a:lnTo>
                        <a:lnTo>
                          <a:pt x="55245" y="26003"/>
                        </a:lnTo>
                        <a:cubicBezTo>
                          <a:pt x="55245" y="19431"/>
                          <a:pt x="52673" y="12001"/>
                          <a:pt x="45339" y="6763"/>
                        </a:cubicBezTo>
                        <a:lnTo>
                          <a:pt x="45339" y="6763"/>
                        </a:lnTo>
                        <a:cubicBezTo>
                          <a:pt x="41243" y="3905"/>
                          <a:pt x="38005" y="3238"/>
                          <a:pt x="31432" y="3143"/>
                        </a:cubicBezTo>
                        <a:lnTo>
                          <a:pt x="31432" y="3143"/>
                        </a:lnTo>
                        <a:lnTo>
                          <a:pt x="31432" y="29718"/>
                        </a:lnTo>
                        <a:cubicBezTo>
                          <a:pt x="38005" y="29337"/>
                          <a:pt x="40767" y="27337"/>
                          <a:pt x="43339" y="21241"/>
                        </a:cubicBezTo>
                        <a:lnTo>
                          <a:pt x="43339" y="21241"/>
                        </a:lnTo>
                        <a:cubicBezTo>
                          <a:pt x="43529" y="20765"/>
                          <a:pt x="44101" y="17812"/>
                          <a:pt x="44101" y="15240"/>
                        </a:cubicBezTo>
                        <a:lnTo>
                          <a:pt x="44101" y="15240"/>
                        </a:lnTo>
                        <a:lnTo>
                          <a:pt x="44101" y="13906"/>
                        </a:lnTo>
                        <a:lnTo>
                          <a:pt x="45434" y="13906"/>
                        </a:lnTo>
                        <a:lnTo>
                          <a:pt x="47434" y="13906"/>
                        </a:lnTo>
                        <a:lnTo>
                          <a:pt x="47434" y="49149"/>
                        </a:lnTo>
                        <a:lnTo>
                          <a:pt x="46005" y="49149"/>
                        </a:lnTo>
                        <a:lnTo>
                          <a:pt x="44005" y="49149"/>
                        </a:lnTo>
                        <a:lnTo>
                          <a:pt x="44005" y="47720"/>
                        </a:lnTo>
                        <a:cubicBezTo>
                          <a:pt x="44005" y="45339"/>
                          <a:pt x="43434" y="42196"/>
                          <a:pt x="43243" y="41910"/>
                        </a:cubicBezTo>
                        <a:lnTo>
                          <a:pt x="43243" y="41910"/>
                        </a:lnTo>
                        <a:cubicBezTo>
                          <a:pt x="40671" y="35719"/>
                          <a:pt x="37909" y="33528"/>
                          <a:pt x="31337" y="33147"/>
                        </a:cubicBezTo>
                        <a:lnTo>
                          <a:pt x="31337" y="33147"/>
                        </a:lnTo>
                        <a:lnTo>
                          <a:pt x="31337" y="55721"/>
                        </a:lnTo>
                        <a:cubicBezTo>
                          <a:pt x="31337" y="60103"/>
                          <a:pt x="31528" y="62389"/>
                          <a:pt x="32004" y="63151"/>
                        </a:cubicBezTo>
                        <a:lnTo>
                          <a:pt x="32004" y="63151"/>
                        </a:lnTo>
                        <a:cubicBezTo>
                          <a:pt x="32289" y="63722"/>
                          <a:pt x="32575" y="63817"/>
                          <a:pt x="34671" y="63817"/>
                        </a:cubicBezTo>
                        <a:lnTo>
                          <a:pt x="34671" y="63817"/>
                        </a:lnTo>
                        <a:lnTo>
                          <a:pt x="34671" y="64389"/>
                        </a:lnTo>
                        <a:lnTo>
                          <a:pt x="34671" y="64008"/>
                        </a:lnTo>
                        <a:cubicBezTo>
                          <a:pt x="38481" y="64008"/>
                          <a:pt x="42481" y="63532"/>
                          <a:pt x="44101" y="62770"/>
                        </a:cubicBezTo>
                        <a:lnTo>
                          <a:pt x="44101" y="62770"/>
                        </a:lnTo>
                        <a:cubicBezTo>
                          <a:pt x="52578" y="58865"/>
                          <a:pt x="57245" y="54197"/>
                          <a:pt x="58198" y="37338"/>
                        </a:cubicBezTo>
                        <a:lnTo>
                          <a:pt x="58198" y="37338"/>
                        </a:lnTo>
                        <a:lnTo>
                          <a:pt x="58293" y="36004"/>
                        </a:lnTo>
                        <a:lnTo>
                          <a:pt x="59626" y="36004"/>
                        </a:lnTo>
                        <a:lnTo>
                          <a:pt x="61531" y="36004"/>
                        </a:lnTo>
                        <a:lnTo>
                          <a:pt x="61531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10858" y="3238"/>
                        </a:moveTo>
                        <a:cubicBezTo>
                          <a:pt x="12478" y="5334"/>
                          <a:pt x="12478" y="8001"/>
                          <a:pt x="12572" y="11525"/>
                        </a:cubicBezTo>
                        <a:lnTo>
                          <a:pt x="12572" y="11525"/>
                        </a:lnTo>
                        <a:lnTo>
                          <a:pt x="12572" y="55912"/>
                        </a:lnTo>
                        <a:cubicBezTo>
                          <a:pt x="12572" y="59436"/>
                          <a:pt x="12572" y="62103"/>
                          <a:pt x="10858" y="64198"/>
                        </a:cubicBezTo>
                        <a:lnTo>
                          <a:pt x="10858" y="64198"/>
                        </a:lnTo>
                        <a:cubicBezTo>
                          <a:pt x="10763" y="64294"/>
                          <a:pt x="10668" y="64389"/>
                          <a:pt x="10573" y="64579"/>
                        </a:cubicBezTo>
                        <a:lnTo>
                          <a:pt x="10573" y="64579"/>
                        </a:lnTo>
                        <a:lnTo>
                          <a:pt x="29718" y="64579"/>
                        </a:lnTo>
                        <a:cubicBezTo>
                          <a:pt x="28860" y="62770"/>
                          <a:pt x="28765" y="60388"/>
                          <a:pt x="28765" y="55912"/>
                        </a:cubicBezTo>
                        <a:lnTo>
                          <a:pt x="28765" y="55912"/>
                        </a:lnTo>
                        <a:lnTo>
                          <a:pt x="28765" y="32766"/>
                        </a:lnTo>
                        <a:lnTo>
                          <a:pt x="28765" y="2857"/>
                        </a:lnTo>
                        <a:lnTo>
                          <a:pt x="10573" y="2857"/>
                        </a:lnTo>
                        <a:cubicBezTo>
                          <a:pt x="10668" y="2953"/>
                          <a:pt x="10763" y="3048"/>
                          <a:pt x="10858" y="3238"/>
                        </a:cubicBezTo>
                        <a:lnTo>
                          <a:pt x="10858" y="3238"/>
                        </a:lnTo>
                        <a:close/>
                        <a:moveTo>
                          <a:pt x="46958" y="64579"/>
                        </a:moveTo>
                        <a:lnTo>
                          <a:pt x="58769" y="64579"/>
                        </a:lnTo>
                        <a:lnTo>
                          <a:pt x="58769" y="51244"/>
                        </a:lnTo>
                        <a:cubicBezTo>
                          <a:pt x="56483" y="58102"/>
                          <a:pt x="52388" y="61913"/>
                          <a:pt x="46958" y="64579"/>
                        </a:cubicBezTo>
                        <a:lnTo>
                          <a:pt x="46958" y="64579"/>
                        </a:lnTo>
                        <a:close/>
                        <a:moveTo>
                          <a:pt x="44767" y="38195"/>
                        </a:moveTo>
                        <a:lnTo>
                          <a:pt x="44767" y="25146"/>
                        </a:lnTo>
                        <a:cubicBezTo>
                          <a:pt x="43053" y="28289"/>
                          <a:pt x="40671" y="30480"/>
                          <a:pt x="37529" y="31623"/>
                        </a:cubicBezTo>
                        <a:lnTo>
                          <a:pt x="37529" y="31623"/>
                        </a:lnTo>
                        <a:cubicBezTo>
                          <a:pt x="40576" y="32861"/>
                          <a:pt x="42957" y="35052"/>
                          <a:pt x="44767" y="38195"/>
                        </a:cubicBezTo>
                        <a:lnTo>
                          <a:pt x="44767" y="38195"/>
                        </a:lnTo>
                        <a:close/>
                        <a:moveTo>
                          <a:pt x="47054" y="4667"/>
                        </a:moveTo>
                        <a:cubicBezTo>
                          <a:pt x="51339" y="7715"/>
                          <a:pt x="54197" y="11430"/>
                          <a:pt x="55912" y="15335"/>
                        </a:cubicBezTo>
                        <a:lnTo>
                          <a:pt x="55912" y="15335"/>
                        </a:lnTo>
                        <a:lnTo>
                          <a:pt x="55912" y="2762"/>
                        </a:lnTo>
                        <a:lnTo>
                          <a:pt x="44005" y="2762"/>
                        </a:lnTo>
                        <a:cubicBezTo>
                          <a:pt x="44958" y="3334"/>
                          <a:pt x="46005" y="4000"/>
                          <a:pt x="47054" y="4667"/>
                        </a:cubicBezTo>
                        <a:lnTo>
                          <a:pt x="47054" y="46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158" name="Graphic 1">
                  <a:extLst>
                    <a:ext uri="{FF2B5EF4-FFF2-40B4-BE49-F238E27FC236}">
                      <a16:creationId xmlns:a16="http://schemas.microsoft.com/office/drawing/2014/main" id="{A8E4674D-A5C3-471B-8A8A-333EFA359959}"/>
                    </a:ext>
                  </a:extLst>
                </p:cNvPr>
                <p:cNvGrpSpPr/>
                <p:nvPr/>
              </p:nvGrpSpPr>
              <p:grpSpPr>
                <a:xfrm>
                  <a:off x="6268592" y="5654460"/>
                  <a:ext cx="74961" cy="67246"/>
                  <a:chOff x="6268592" y="5654460"/>
                  <a:chExt cx="74961" cy="67246"/>
                </a:xfrm>
                <a:solidFill>
                  <a:srgbClr val="FFFFFF"/>
                </a:solidFill>
              </p:grpSpPr>
              <p:sp>
                <p:nvSpPr>
                  <p:cNvPr id="16174" name="Freeform: Shape 16173">
                    <a:extLst>
                      <a:ext uri="{FF2B5EF4-FFF2-40B4-BE49-F238E27FC236}">
                        <a16:creationId xmlns:a16="http://schemas.microsoft.com/office/drawing/2014/main" id="{45CDE383-0187-43AF-A6A5-6F59FB3A437A}"/>
                      </a:ext>
                    </a:extLst>
                  </p:cNvPr>
                  <p:cNvSpPr/>
                  <p:nvPr/>
                </p:nvSpPr>
                <p:spPr>
                  <a:xfrm>
                    <a:off x="6270021" y="5655888"/>
                    <a:ext cx="72389" cy="64484"/>
                  </a:xfrm>
                  <a:custGeom>
                    <a:avLst/>
                    <a:gdLst>
                      <a:gd name="connsiteX0" fmla="*/ 28289 w 72389"/>
                      <a:gd name="connsiteY0" fmla="*/ 63913 h 64484"/>
                      <a:gd name="connsiteX1" fmla="*/ 28289 w 72389"/>
                      <a:gd name="connsiteY1" fmla="*/ 64389 h 64484"/>
                      <a:gd name="connsiteX2" fmla="*/ 0 w 72389"/>
                      <a:gd name="connsiteY2" fmla="*/ 64389 h 64484"/>
                      <a:gd name="connsiteX3" fmla="*/ 0 w 72389"/>
                      <a:gd name="connsiteY3" fmla="*/ 63913 h 64484"/>
                      <a:gd name="connsiteX4" fmla="*/ 19717 w 72389"/>
                      <a:gd name="connsiteY4" fmla="*/ 44291 h 64484"/>
                      <a:gd name="connsiteX5" fmla="*/ 26098 w 72389"/>
                      <a:gd name="connsiteY5" fmla="*/ 33719 h 64484"/>
                      <a:gd name="connsiteX6" fmla="*/ 9525 w 72389"/>
                      <a:gd name="connsiteY6" fmla="*/ 6382 h 64484"/>
                      <a:gd name="connsiteX7" fmla="*/ 1810 w 72389"/>
                      <a:gd name="connsiteY7" fmla="*/ 476 h 64484"/>
                      <a:gd name="connsiteX8" fmla="*/ 1810 w 72389"/>
                      <a:gd name="connsiteY8" fmla="*/ 0 h 64484"/>
                      <a:gd name="connsiteX9" fmla="*/ 36195 w 72389"/>
                      <a:gd name="connsiteY9" fmla="*/ 0 h 64484"/>
                      <a:gd name="connsiteX10" fmla="*/ 36195 w 72389"/>
                      <a:gd name="connsiteY10" fmla="*/ 476 h 64484"/>
                      <a:gd name="connsiteX11" fmla="*/ 30289 w 72389"/>
                      <a:gd name="connsiteY11" fmla="*/ 3239 h 64484"/>
                      <a:gd name="connsiteX12" fmla="*/ 34290 w 72389"/>
                      <a:gd name="connsiteY12" fmla="*/ 10954 h 64484"/>
                      <a:gd name="connsiteX13" fmla="*/ 42386 w 72389"/>
                      <a:gd name="connsiteY13" fmla="*/ 24098 h 64484"/>
                      <a:gd name="connsiteX14" fmla="*/ 49053 w 72389"/>
                      <a:gd name="connsiteY14" fmla="*/ 9716 h 64484"/>
                      <a:gd name="connsiteX15" fmla="*/ 41338 w 72389"/>
                      <a:gd name="connsiteY15" fmla="*/ 476 h 64484"/>
                      <a:gd name="connsiteX16" fmla="*/ 41338 w 72389"/>
                      <a:gd name="connsiteY16" fmla="*/ 0 h 64484"/>
                      <a:gd name="connsiteX17" fmla="*/ 67151 w 72389"/>
                      <a:gd name="connsiteY17" fmla="*/ 0 h 64484"/>
                      <a:gd name="connsiteX18" fmla="*/ 67151 w 72389"/>
                      <a:gd name="connsiteY18" fmla="*/ 476 h 64484"/>
                      <a:gd name="connsiteX19" fmla="*/ 44196 w 72389"/>
                      <a:gd name="connsiteY19" fmla="*/ 22669 h 64484"/>
                      <a:gd name="connsiteX20" fmla="*/ 42767 w 72389"/>
                      <a:gd name="connsiteY20" fmla="*/ 24670 h 64484"/>
                      <a:gd name="connsiteX21" fmla="*/ 62484 w 72389"/>
                      <a:gd name="connsiteY21" fmla="*/ 57150 h 64484"/>
                      <a:gd name="connsiteX22" fmla="*/ 72390 w 72389"/>
                      <a:gd name="connsiteY22" fmla="*/ 64008 h 64484"/>
                      <a:gd name="connsiteX23" fmla="*/ 72390 w 72389"/>
                      <a:gd name="connsiteY23" fmla="*/ 64484 h 64484"/>
                      <a:gd name="connsiteX24" fmla="*/ 33623 w 72389"/>
                      <a:gd name="connsiteY24" fmla="*/ 64484 h 64484"/>
                      <a:gd name="connsiteX25" fmla="*/ 33623 w 72389"/>
                      <a:gd name="connsiteY25" fmla="*/ 64008 h 64484"/>
                      <a:gd name="connsiteX26" fmla="*/ 34861 w 72389"/>
                      <a:gd name="connsiteY26" fmla="*/ 64008 h 64484"/>
                      <a:gd name="connsiteX27" fmla="*/ 42196 w 72389"/>
                      <a:gd name="connsiteY27" fmla="*/ 61341 h 64484"/>
                      <a:gd name="connsiteX28" fmla="*/ 38290 w 72389"/>
                      <a:gd name="connsiteY28" fmla="*/ 53816 h 64484"/>
                      <a:gd name="connsiteX29" fmla="*/ 26575 w 72389"/>
                      <a:gd name="connsiteY29" fmla="*/ 34385 h 64484"/>
                      <a:gd name="connsiteX30" fmla="*/ 24193 w 72389"/>
                      <a:gd name="connsiteY30" fmla="*/ 38386 h 64484"/>
                      <a:gd name="connsiteX31" fmla="*/ 18573 w 72389"/>
                      <a:gd name="connsiteY31" fmla="*/ 53054 h 64484"/>
                      <a:gd name="connsiteX32" fmla="*/ 28289 w 72389"/>
                      <a:gd name="connsiteY32" fmla="*/ 63913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72389" h="64484">
                        <a:moveTo>
                          <a:pt x="28289" y="63913"/>
                        </a:moveTo>
                        <a:lnTo>
                          <a:pt x="2828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cubicBezTo>
                          <a:pt x="8667" y="63913"/>
                          <a:pt x="14668" y="52578"/>
                          <a:pt x="19717" y="44291"/>
                        </a:cubicBezTo>
                        <a:lnTo>
                          <a:pt x="26098" y="33719"/>
                        </a:lnTo>
                        <a:lnTo>
                          <a:pt x="9525" y="6382"/>
                        </a:lnTo>
                        <a:cubicBezTo>
                          <a:pt x="7048" y="2286"/>
                          <a:pt x="5715" y="476"/>
                          <a:pt x="1810" y="476"/>
                        </a:cubicBezTo>
                        <a:lnTo>
                          <a:pt x="1810" y="0"/>
                        </a:lnTo>
                        <a:lnTo>
                          <a:pt x="36195" y="0"/>
                        </a:lnTo>
                        <a:lnTo>
                          <a:pt x="36195" y="476"/>
                        </a:lnTo>
                        <a:cubicBezTo>
                          <a:pt x="31052" y="476"/>
                          <a:pt x="30289" y="2096"/>
                          <a:pt x="30289" y="3239"/>
                        </a:cubicBezTo>
                        <a:cubicBezTo>
                          <a:pt x="30289" y="4667"/>
                          <a:pt x="32004" y="7239"/>
                          <a:pt x="34290" y="10954"/>
                        </a:cubicBezTo>
                        <a:lnTo>
                          <a:pt x="42386" y="24098"/>
                        </a:lnTo>
                        <a:cubicBezTo>
                          <a:pt x="45720" y="19431"/>
                          <a:pt x="49053" y="14954"/>
                          <a:pt x="49053" y="9716"/>
                        </a:cubicBezTo>
                        <a:cubicBezTo>
                          <a:pt x="49053" y="2381"/>
                          <a:pt x="44862" y="762"/>
                          <a:pt x="41338" y="476"/>
                        </a:cubicBezTo>
                        <a:lnTo>
                          <a:pt x="41338" y="0"/>
                        </a:lnTo>
                        <a:lnTo>
                          <a:pt x="67151" y="0"/>
                        </a:lnTo>
                        <a:lnTo>
                          <a:pt x="67151" y="476"/>
                        </a:lnTo>
                        <a:cubicBezTo>
                          <a:pt x="58578" y="1048"/>
                          <a:pt x="49435" y="15621"/>
                          <a:pt x="44196" y="22669"/>
                        </a:cubicBezTo>
                        <a:lnTo>
                          <a:pt x="42767" y="24670"/>
                        </a:lnTo>
                        <a:lnTo>
                          <a:pt x="62484" y="57150"/>
                        </a:lnTo>
                        <a:cubicBezTo>
                          <a:pt x="65532" y="62294"/>
                          <a:pt x="68389" y="64008"/>
                          <a:pt x="72390" y="64008"/>
                        </a:cubicBezTo>
                        <a:lnTo>
                          <a:pt x="72390" y="64484"/>
                        </a:lnTo>
                        <a:lnTo>
                          <a:pt x="33623" y="64484"/>
                        </a:lnTo>
                        <a:lnTo>
                          <a:pt x="33623" y="64008"/>
                        </a:lnTo>
                        <a:lnTo>
                          <a:pt x="34861" y="64008"/>
                        </a:lnTo>
                        <a:cubicBezTo>
                          <a:pt x="41243" y="64008"/>
                          <a:pt x="42196" y="62389"/>
                          <a:pt x="42196" y="61341"/>
                        </a:cubicBezTo>
                        <a:cubicBezTo>
                          <a:pt x="42196" y="59912"/>
                          <a:pt x="40767" y="57817"/>
                          <a:pt x="38290" y="53816"/>
                        </a:cubicBezTo>
                        <a:lnTo>
                          <a:pt x="26575" y="34385"/>
                        </a:lnTo>
                        <a:lnTo>
                          <a:pt x="24193" y="38386"/>
                        </a:lnTo>
                        <a:cubicBezTo>
                          <a:pt x="20955" y="43720"/>
                          <a:pt x="18573" y="48482"/>
                          <a:pt x="18573" y="53054"/>
                        </a:cubicBezTo>
                        <a:cubicBezTo>
                          <a:pt x="18383" y="56388"/>
                          <a:pt x="20574" y="63913"/>
                          <a:pt x="28289" y="639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75" name="Freeform: Shape 16174">
                    <a:extLst>
                      <a:ext uri="{FF2B5EF4-FFF2-40B4-BE49-F238E27FC236}">
                        <a16:creationId xmlns:a16="http://schemas.microsoft.com/office/drawing/2014/main" id="{AF76742A-BF84-4DE1-89B2-AACC9110DEDE}"/>
                      </a:ext>
                    </a:extLst>
                  </p:cNvPr>
                  <p:cNvSpPr/>
                  <p:nvPr/>
                </p:nvSpPr>
                <p:spPr>
                  <a:xfrm>
                    <a:off x="6268592" y="5654460"/>
                    <a:ext cx="74961" cy="67246"/>
                  </a:xfrm>
                  <a:custGeom>
                    <a:avLst/>
                    <a:gdLst>
                      <a:gd name="connsiteX0" fmla="*/ 33433 w 74961"/>
                      <a:gd name="connsiteY0" fmla="*/ 67247 h 67246"/>
                      <a:gd name="connsiteX1" fmla="*/ 33433 w 74961"/>
                      <a:gd name="connsiteY1" fmla="*/ 65818 h 67246"/>
                      <a:gd name="connsiteX2" fmla="*/ 33433 w 74961"/>
                      <a:gd name="connsiteY2" fmla="*/ 63913 h 67246"/>
                      <a:gd name="connsiteX3" fmla="*/ 34862 w 74961"/>
                      <a:gd name="connsiteY3" fmla="*/ 63913 h 67246"/>
                      <a:gd name="connsiteX4" fmla="*/ 36100 w 74961"/>
                      <a:gd name="connsiteY4" fmla="*/ 63913 h 67246"/>
                      <a:gd name="connsiteX5" fmla="*/ 41529 w 74961"/>
                      <a:gd name="connsiteY5" fmla="*/ 63151 h 67246"/>
                      <a:gd name="connsiteX6" fmla="*/ 41529 w 74961"/>
                      <a:gd name="connsiteY6" fmla="*/ 63151 h 67246"/>
                      <a:gd name="connsiteX7" fmla="*/ 42006 w 74961"/>
                      <a:gd name="connsiteY7" fmla="*/ 62675 h 67246"/>
                      <a:gd name="connsiteX8" fmla="*/ 42006 w 74961"/>
                      <a:gd name="connsiteY8" fmla="*/ 62675 h 67246"/>
                      <a:gd name="connsiteX9" fmla="*/ 38291 w 74961"/>
                      <a:gd name="connsiteY9" fmla="*/ 55817 h 67246"/>
                      <a:gd name="connsiteX10" fmla="*/ 38291 w 74961"/>
                      <a:gd name="connsiteY10" fmla="*/ 55817 h 67246"/>
                      <a:gd name="connsiteX11" fmla="*/ 27813 w 74961"/>
                      <a:gd name="connsiteY11" fmla="*/ 38386 h 67246"/>
                      <a:gd name="connsiteX12" fmla="*/ 26670 w 74961"/>
                      <a:gd name="connsiteY12" fmla="*/ 40386 h 67246"/>
                      <a:gd name="connsiteX13" fmla="*/ 21241 w 74961"/>
                      <a:gd name="connsiteY13" fmla="*/ 54293 h 67246"/>
                      <a:gd name="connsiteX14" fmla="*/ 21241 w 74961"/>
                      <a:gd name="connsiteY14" fmla="*/ 54293 h 67246"/>
                      <a:gd name="connsiteX15" fmla="*/ 29718 w 74961"/>
                      <a:gd name="connsiteY15" fmla="*/ 64008 h 67246"/>
                      <a:gd name="connsiteX16" fmla="*/ 29718 w 74961"/>
                      <a:gd name="connsiteY16" fmla="*/ 64008 h 67246"/>
                      <a:gd name="connsiteX17" fmla="*/ 29718 w 74961"/>
                      <a:gd name="connsiteY17" fmla="*/ 65437 h 67246"/>
                      <a:gd name="connsiteX18" fmla="*/ 29718 w 74961"/>
                      <a:gd name="connsiteY18" fmla="*/ 63913 h 67246"/>
                      <a:gd name="connsiteX19" fmla="*/ 31052 w 74961"/>
                      <a:gd name="connsiteY19" fmla="*/ 63913 h 67246"/>
                      <a:gd name="connsiteX20" fmla="*/ 31052 w 74961"/>
                      <a:gd name="connsiteY20" fmla="*/ 65342 h 67246"/>
                      <a:gd name="connsiteX21" fmla="*/ 31052 w 74961"/>
                      <a:gd name="connsiteY21" fmla="*/ 67247 h 67246"/>
                      <a:gd name="connsiteX22" fmla="*/ 0 w 74961"/>
                      <a:gd name="connsiteY22" fmla="*/ 67247 h 67246"/>
                      <a:gd name="connsiteX23" fmla="*/ 0 w 74961"/>
                      <a:gd name="connsiteY23" fmla="*/ 65818 h 67246"/>
                      <a:gd name="connsiteX24" fmla="*/ 0 w 74961"/>
                      <a:gd name="connsiteY24" fmla="*/ 63913 h 67246"/>
                      <a:gd name="connsiteX25" fmla="*/ 1429 w 74961"/>
                      <a:gd name="connsiteY25" fmla="*/ 63913 h 67246"/>
                      <a:gd name="connsiteX26" fmla="*/ 19908 w 74961"/>
                      <a:gd name="connsiteY26" fmla="*/ 44958 h 67246"/>
                      <a:gd name="connsiteX27" fmla="*/ 19908 w 74961"/>
                      <a:gd name="connsiteY27" fmla="*/ 44958 h 67246"/>
                      <a:gd name="connsiteX28" fmla="*/ 25813 w 74961"/>
                      <a:gd name="connsiteY28" fmla="*/ 35147 h 67246"/>
                      <a:gd name="connsiteX29" fmla="*/ 9716 w 74961"/>
                      <a:gd name="connsiteY29" fmla="*/ 8573 h 67246"/>
                      <a:gd name="connsiteX30" fmla="*/ 3143 w 74961"/>
                      <a:gd name="connsiteY30" fmla="*/ 3334 h 67246"/>
                      <a:gd name="connsiteX31" fmla="*/ 3143 w 74961"/>
                      <a:gd name="connsiteY31" fmla="*/ 3334 h 67246"/>
                      <a:gd name="connsiteX32" fmla="*/ 1714 w 74961"/>
                      <a:gd name="connsiteY32" fmla="*/ 3334 h 67246"/>
                      <a:gd name="connsiteX33" fmla="*/ 1714 w 74961"/>
                      <a:gd name="connsiteY33" fmla="*/ 2000 h 67246"/>
                      <a:gd name="connsiteX34" fmla="*/ 1714 w 74961"/>
                      <a:gd name="connsiteY34" fmla="*/ 95 h 67246"/>
                      <a:gd name="connsiteX35" fmla="*/ 38862 w 74961"/>
                      <a:gd name="connsiteY35" fmla="*/ 95 h 67246"/>
                      <a:gd name="connsiteX36" fmla="*/ 38862 w 74961"/>
                      <a:gd name="connsiteY36" fmla="*/ 1429 h 67246"/>
                      <a:gd name="connsiteX37" fmla="*/ 38862 w 74961"/>
                      <a:gd name="connsiteY37" fmla="*/ 3334 h 67246"/>
                      <a:gd name="connsiteX38" fmla="*/ 37529 w 74961"/>
                      <a:gd name="connsiteY38" fmla="*/ 3334 h 67246"/>
                      <a:gd name="connsiteX39" fmla="*/ 32957 w 74961"/>
                      <a:gd name="connsiteY39" fmla="*/ 4667 h 67246"/>
                      <a:gd name="connsiteX40" fmla="*/ 32957 w 74961"/>
                      <a:gd name="connsiteY40" fmla="*/ 4667 h 67246"/>
                      <a:gd name="connsiteX41" fmla="*/ 36766 w 74961"/>
                      <a:gd name="connsiteY41" fmla="*/ 11716 h 67246"/>
                      <a:gd name="connsiteX42" fmla="*/ 36766 w 74961"/>
                      <a:gd name="connsiteY42" fmla="*/ 11716 h 67246"/>
                      <a:gd name="connsiteX43" fmla="*/ 43720 w 74961"/>
                      <a:gd name="connsiteY43" fmla="*/ 23051 h 67246"/>
                      <a:gd name="connsiteX44" fmla="*/ 48959 w 74961"/>
                      <a:gd name="connsiteY44" fmla="*/ 11144 h 67246"/>
                      <a:gd name="connsiteX45" fmla="*/ 48959 w 74961"/>
                      <a:gd name="connsiteY45" fmla="*/ 11144 h 67246"/>
                      <a:gd name="connsiteX46" fmla="*/ 42482 w 74961"/>
                      <a:gd name="connsiteY46" fmla="*/ 3334 h 67246"/>
                      <a:gd name="connsiteX47" fmla="*/ 42482 w 74961"/>
                      <a:gd name="connsiteY47" fmla="*/ 3334 h 67246"/>
                      <a:gd name="connsiteX48" fmla="*/ 41243 w 74961"/>
                      <a:gd name="connsiteY48" fmla="*/ 3239 h 67246"/>
                      <a:gd name="connsiteX49" fmla="*/ 41243 w 74961"/>
                      <a:gd name="connsiteY49" fmla="*/ 1905 h 67246"/>
                      <a:gd name="connsiteX50" fmla="*/ 41243 w 74961"/>
                      <a:gd name="connsiteY50" fmla="*/ 0 h 67246"/>
                      <a:gd name="connsiteX51" fmla="*/ 69818 w 74961"/>
                      <a:gd name="connsiteY51" fmla="*/ 0 h 67246"/>
                      <a:gd name="connsiteX52" fmla="*/ 69818 w 74961"/>
                      <a:gd name="connsiteY52" fmla="*/ 1333 h 67246"/>
                      <a:gd name="connsiteX53" fmla="*/ 69818 w 74961"/>
                      <a:gd name="connsiteY53" fmla="*/ 3143 h 67246"/>
                      <a:gd name="connsiteX54" fmla="*/ 68485 w 74961"/>
                      <a:gd name="connsiteY54" fmla="*/ 3239 h 67246"/>
                      <a:gd name="connsiteX55" fmla="*/ 46577 w 74961"/>
                      <a:gd name="connsiteY55" fmla="*/ 24860 h 67246"/>
                      <a:gd name="connsiteX56" fmla="*/ 46577 w 74961"/>
                      <a:gd name="connsiteY56" fmla="*/ 24860 h 67246"/>
                      <a:gd name="connsiteX57" fmla="*/ 45625 w 74961"/>
                      <a:gd name="connsiteY57" fmla="*/ 26099 h 67246"/>
                      <a:gd name="connsiteX58" fmla="*/ 64865 w 74961"/>
                      <a:gd name="connsiteY58" fmla="*/ 57817 h 67246"/>
                      <a:gd name="connsiteX59" fmla="*/ 73533 w 74961"/>
                      <a:gd name="connsiteY59" fmla="*/ 63913 h 67246"/>
                      <a:gd name="connsiteX60" fmla="*/ 73533 w 74961"/>
                      <a:gd name="connsiteY60" fmla="*/ 63913 h 67246"/>
                      <a:gd name="connsiteX61" fmla="*/ 74962 w 74961"/>
                      <a:gd name="connsiteY61" fmla="*/ 63913 h 67246"/>
                      <a:gd name="connsiteX62" fmla="*/ 74962 w 74961"/>
                      <a:gd name="connsiteY62" fmla="*/ 65342 h 67246"/>
                      <a:gd name="connsiteX63" fmla="*/ 74962 w 74961"/>
                      <a:gd name="connsiteY63" fmla="*/ 67247 h 67246"/>
                      <a:gd name="connsiteX64" fmla="*/ 33433 w 74961"/>
                      <a:gd name="connsiteY64" fmla="*/ 67247 h 67246"/>
                      <a:gd name="connsiteX65" fmla="*/ 33433 w 74961"/>
                      <a:gd name="connsiteY65" fmla="*/ 67247 h 67246"/>
                      <a:gd name="connsiteX66" fmla="*/ 66866 w 74961"/>
                      <a:gd name="connsiteY66" fmla="*/ 64484 h 67246"/>
                      <a:gd name="connsiteX67" fmla="*/ 62579 w 74961"/>
                      <a:gd name="connsiteY67" fmla="*/ 59246 h 67246"/>
                      <a:gd name="connsiteX68" fmla="*/ 62579 w 74961"/>
                      <a:gd name="connsiteY68" fmla="*/ 59246 h 67246"/>
                      <a:gd name="connsiteX69" fmla="*/ 42291 w 74961"/>
                      <a:gd name="connsiteY69" fmla="*/ 25908 h 67246"/>
                      <a:gd name="connsiteX70" fmla="*/ 42291 w 74961"/>
                      <a:gd name="connsiteY70" fmla="*/ 25908 h 67246"/>
                      <a:gd name="connsiteX71" fmla="*/ 34385 w 74961"/>
                      <a:gd name="connsiteY71" fmla="*/ 13049 h 67246"/>
                      <a:gd name="connsiteX72" fmla="*/ 30194 w 74961"/>
                      <a:gd name="connsiteY72" fmla="*/ 4572 h 67246"/>
                      <a:gd name="connsiteX73" fmla="*/ 30194 w 74961"/>
                      <a:gd name="connsiteY73" fmla="*/ 4572 h 67246"/>
                      <a:gd name="connsiteX74" fmla="*/ 30861 w 74961"/>
                      <a:gd name="connsiteY74" fmla="*/ 2762 h 67246"/>
                      <a:gd name="connsiteX75" fmla="*/ 30861 w 74961"/>
                      <a:gd name="connsiteY75" fmla="*/ 2762 h 67246"/>
                      <a:gd name="connsiteX76" fmla="*/ 9049 w 74961"/>
                      <a:gd name="connsiteY76" fmla="*/ 2762 h 67246"/>
                      <a:gd name="connsiteX77" fmla="*/ 12097 w 74961"/>
                      <a:gd name="connsiteY77" fmla="*/ 7049 h 67246"/>
                      <a:gd name="connsiteX78" fmla="*/ 12097 w 74961"/>
                      <a:gd name="connsiteY78" fmla="*/ 7049 h 67246"/>
                      <a:gd name="connsiteX79" fmla="*/ 27813 w 74961"/>
                      <a:gd name="connsiteY79" fmla="*/ 33052 h 67246"/>
                      <a:gd name="connsiteX80" fmla="*/ 27908 w 74961"/>
                      <a:gd name="connsiteY80" fmla="*/ 32956 h 67246"/>
                      <a:gd name="connsiteX81" fmla="*/ 40767 w 74961"/>
                      <a:gd name="connsiteY81" fmla="*/ 54293 h 67246"/>
                      <a:gd name="connsiteX82" fmla="*/ 44863 w 74961"/>
                      <a:gd name="connsiteY82" fmla="*/ 62579 h 67246"/>
                      <a:gd name="connsiteX83" fmla="*/ 44863 w 74961"/>
                      <a:gd name="connsiteY83" fmla="*/ 62579 h 67246"/>
                      <a:gd name="connsiteX84" fmla="*/ 44196 w 74961"/>
                      <a:gd name="connsiteY84" fmla="*/ 64389 h 67246"/>
                      <a:gd name="connsiteX85" fmla="*/ 44196 w 74961"/>
                      <a:gd name="connsiteY85" fmla="*/ 64389 h 67246"/>
                      <a:gd name="connsiteX86" fmla="*/ 66866 w 74961"/>
                      <a:gd name="connsiteY86" fmla="*/ 64389 h 67246"/>
                      <a:gd name="connsiteX87" fmla="*/ 66866 w 74961"/>
                      <a:gd name="connsiteY87" fmla="*/ 64484 h 67246"/>
                      <a:gd name="connsiteX88" fmla="*/ 23050 w 74961"/>
                      <a:gd name="connsiteY88" fmla="*/ 64484 h 67246"/>
                      <a:gd name="connsiteX89" fmla="*/ 18479 w 74961"/>
                      <a:gd name="connsiteY89" fmla="*/ 54293 h 67246"/>
                      <a:gd name="connsiteX90" fmla="*/ 18479 w 74961"/>
                      <a:gd name="connsiteY90" fmla="*/ 54293 h 67246"/>
                      <a:gd name="connsiteX91" fmla="*/ 18574 w 74961"/>
                      <a:gd name="connsiteY91" fmla="*/ 52578 h 67246"/>
                      <a:gd name="connsiteX92" fmla="*/ 18574 w 74961"/>
                      <a:gd name="connsiteY92" fmla="*/ 52578 h 67246"/>
                      <a:gd name="connsiteX93" fmla="*/ 8382 w 74961"/>
                      <a:gd name="connsiteY93" fmla="*/ 64579 h 67246"/>
                      <a:gd name="connsiteX94" fmla="*/ 8382 w 74961"/>
                      <a:gd name="connsiteY94" fmla="*/ 64579 h 67246"/>
                      <a:gd name="connsiteX95" fmla="*/ 23050 w 74961"/>
                      <a:gd name="connsiteY95" fmla="*/ 64579 h 67246"/>
                      <a:gd name="connsiteX96" fmla="*/ 23050 w 74961"/>
                      <a:gd name="connsiteY96" fmla="*/ 64484 h 67246"/>
                      <a:gd name="connsiteX97" fmla="*/ 51721 w 74961"/>
                      <a:gd name="connsiteY97" fmla="*/ 11049 h 67246"/>
                      <a:gd name="connsiteX98" fmla="*/ 51531 w 74961"/>
                      <a:gd name="connsiteY98" fmla="*/ 13335 h 67246"/>
                      <a:gd name="connsiteX99" fmla="*/ 51531 w 74961"/>
                      <a:gd name="connsiteY99" fmla="*/ 13335 h 67246"/>
                      <a:gd name="connsiteX100" fmla="*/ 62103 w 74961"/>
                      <a:gd name="connsiteY100" fmla="*/ 2762 h 67246"/>
                      <a:gd name="connsiteX101" fmla="*/ 62103 w 74961"/>
                      <a:gd name="connsiteY101" fmla="*/ 2762 h 67246"/>
                      <a:gd name="connsiteX102" fmla="*/ 48577 w 74961"/>
                      <a:gd name="connsiteY102" fmla="*/ 2762 h 67246"/>
                      <a:gd name="connsiteX103" fmla="*/ 51721 w 74961"/>
                      <a:gd name="connsiteY103" fmla="*/ 11049 h 67246"/>
                      <a:gd name="connsiteX104" fmla="*/ 51721 w 74961"/>
                      <a:gd name="connsiteY104" fmla="*/ 11049 h 67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</a:cxnLst>
                    <a:rect l="l" t="t" r="r" b="b"/>
                    <a:pathLst>
                      <a:path w="74961" h="67246">
                        <a:moveTo>
                          <a:pt x="33433" y="67247"/>
                        </a:moveTo>
                        <a:lnTo>
                          <a:pt x="33433" y="65818"/>
                        </a:lnTo>
                        <a:lnTo>
                          <a:pt x="33433" y="63913"/>
                        </a:lnTo>
                        <a:lnTo>
                          <a:pt x="34862" y="63913"/>
                        </a:lnTo>
                        <a:lnTo>
                          <a:pt x="36100" y="63913"/>
                        </a:lnTo>
                        <a:cubicBezTo>
                          <a:pt x="39148" y="63913"/>
                          <a:pt x="40862" y="63532"/>
                          <a:pt x="41529" y="63151"/>
                        </a:cubicBezTo>
                        <a:lnTo>
                          <a:pt x="41529" y="63151"/>
                        </a:lnTo>
                        <a:cubicBezTo>
                          <a:pt x="42196" y="62770"/>
                          <a:pt x="42006" y="62770"/>
                          <a:pt x="42006" y="62675"/>
                        </a:cubicBezTo>
                        <a:lnTo>
                          <a:pt x="42006" y="62675"/>
                        </a:lnTo>
                        <a:cubicBezTo>
                          <a:pt x="42100" y="62198"/>
                          <a:pt x="40862" y="59817"/>
                          <a:pt x="38291" y="55817"/>
                        </a:cubicBezTo>
                        <a:lnTo>
                          <a:pt x="38291" y="55817"/>
                        </a:lnTo>
                        <a:lnTo>
                          <a:pt x="27813" y="38386"/>
                        </a:lnTo>
                        <a:lnTo>
                          <a:pt x="26670" y="40386"/>
                        </a:lnTo>
                        <a:cubicBezTo>
                          <a:pt x="23432" y="45720"/>
                          <a:pt x="21241" y="50292"/>
                          <a:pt x="21241" y="54293"/>
                        </a:cubicBezTo>
                        <a:lnTo>
                          <a:pt x="21241" y="54293"/>
                        </a:lnTo>
                        <a:cubicBezTo>
                          <a:pt x="21336" y="57531"/>
                          <a:pt x="23146" y="64008"/>
                          <a:pt x="29718" y="64008"/>
                        </a:cubicBezTo>
                        <a:lnTo>
                          <a:pt x="29718" y="64008"/>
                        </a:lnTo>
                        <a:lnTo>
                          <a:pt x="29718" y="65437"/>
                        </a:lnTo>
                        <a:lnTo>
                          <a:pt x="29718" y="63913"/>
                        </a:lnTo>
                        <a:lnTo>
                          <a:pt x="31052" y="63913"/>
                        </a:lnTo>
                        <a:lnTo>
                          <a:pt x="31052" y="65342"/>
                        </a:lnTo>
                        <a:lnTo>
                          <a:pt x="31052" y="67247"/>
                        </a:lnTo>
                        <a:lnTo>
                          <a:pt x="0" y="67247"/>
                        </a:lnTo>
                        <a:lnTo>
                          <a:pt x="0" y="65818"/>
                        </a:lnTo>
                        <a:lnTo>
                          <a:pt x="0" y="63913"/>
                        </a:lnTo>
                        <a:lnTo>
                          <a:pt x="1429" y="63913"/>
                        </a:lnTo>
                        <a:cubicBezTo>
                          <a:pt x="8763" y="64199"/>
                          <a:pt x="14954" y="53435"/>
                          <a:pt x="19908" y="44958"/>
                        </a:cubicBezTo>
                        <a:lnTo>
                          <a:pt x="19908" y="44958"/>
                        </a:lnTo>
                        <a:lnTo>
                          <a:pt x="25813" y="35147"/>
                        </a:lnTo>
                        <a:lnTo>
                          <a:pt x="9716" y="8573"/>
                        </a:lnTo>
                        <a:cubicBezTo>
                          <a:pt x="7048" y="4381"/>
                          <a:pt x="6572" y="3429"/>
                          <a:pt x="3143" y="3334"/>
                        </a:cubicBezTo>
                        <a:lnTo>
                          <a:pt x="3143" y="3334"/>
                        </a:lnTo>
                        <a:lnTo>
                          <a:pt x="1714" y="3334"/>
                        </a:lnTo>
                        <a:lnTo>
                          <a:pt x="1714" y="2000"/>
                        </a:lnTo>
                        <a:lnTo>
                          <a:pt x="1714" y="95"/>
                        </a:lnTo>
                        <a:lnTo>
                          <a:pt x="38862" y="95"/>
                        </a:lnTo>
                        <a:lnTo>
                          <a:pt x="38862" y="1429"/>
                        </a:lnTo>
                        <a:lnTo>
                          <a:pt x="38862" y="3334"/>
                        </a:lnTo>
                        <a:lnTo>
                          <a:pt x="37529" y="3334"/>
                        </a:lnTo>
                        <a:cubicBezTo>
                          <a:pt x="32575" y="3524"/>
                          <a:pt x="33052" y="4572"/>
                          <a:pt x="32957" y="4667"/>
                        </a:cubicBezTo>
                        <a:lnTo>
                          <a:pt x="32957" y="4667"/>
                        </a:lnTo>
                        <a:cubicBezTo>
                          <a:pt x="32861" y="5239"/>
                          <a:pt x="34385" y="7906"/>
                          <a:pt x="36766" y="11716"/>
                        </a:cubicBezTo>
                        <a:lnTo>
                          <a:pt x="36766" y="11716"/>
                        </a:lnTo>
                        <a:lnTo>
                          <a:pt x="43720" y="23051"/>
                        </a:lnTo>
                        <a:cubicBezTo>
                          <a:pt x="46577" y="19050"/>
                          <a:pt x="48959" y="15240"/>
                          <a:pt x="48959" y="11144"/>
                        </a:cubicBezTo>
                        <a:lnTo>
                          <a:pt x="48959" y="11144"/>
                        </a:lnTo>
                        <a:cubicBezTo>
                          <a:pt x="48768" y="4477"/>
                          <a:pt x="45720" y="3715"/>
                          <a:pt x="42482" y="3334"/>
                        </a:cubicBezTo>
                        <a:lnTo>
                          <a:pt x="42482" y="3334"/>
                        </a:lnTo>
                        <a:lnTo>
                          <a:pt x="41243" y="3239"/>
                        </a:lnTo>
                        <a:lnTo>
                          <a:pt x="41243" y="1905"/>
                        </a:lnTo>
                        <a:lnTo>
                          <a:pt x="41243" y="0"/>
                        </a:lnTo>
                        <a:lnTo>
                          <a:pt x="69818" y="0"/>
                        </a:lnTo>
                        <a:lnTo>
                          <a:pt x="69818" y="1333"/>
                        </a:lnTo>
                        <a:lnTo>
                          <a:pt x="69818" y="3143"/>
                        </a:lnTo>
                        <a:lnTo>
                          <a:pt x="68485" y="3239"/>
                        </a:lnTo>
                        <a:cubicBezTo>
                          <a:pt x="61246" y="3429"/>
                          <a:pt x="51721" y="17717"/>
                          <a:pt x="46577" y="24860"/>
                        </a:cubicBezTo>
                        <a:lnTo>
                          <a:pt x="46577" y="24860"/>
                        </a:lnTo>
                        <a:lnTo>
                          <a:pt x="45625" y="26099"/>
                        </a:lnTo>
                        <a:lnTo>
                          <a:pt x="64865" y="57817"/>
                        </a:lnTo>
                        <a:cubicBezTo>
                          <a:pt x="67818" y="62770"/>
                          <a:pt x="70009" y="63913"/>
                          <a:pt x="73533" y="63913"/>
                        </a:cubicBezTo>
                        <a:lnTo>
                          <a:pt x="73533" y="63913"/>
                        </a:lnTo>
                        <a:lnTo>
                          <a:pt x="74962" y="63913"/>
                        </a:lnTo>
                        <a:lnTo>
                          <a:pt x="74962" y="65342"/>
                        </a:lnTo>
                        <a:lnTo>
                          <a:pt x="74962" y="67247"/>
                        </a:lnTo>
                        <a:lnTo>
                          <a:pt x="33433" y="67247"/>
                        </a:lnTo>
                        <a:lnTo>
                          <a:pt x="33433" y="67247"/>
                        </a:lnTo>
                        <a:close/>
                        <a:moveTo>
                          <a:pt x="66866" y="64484"/>
                        </a:moveTo>
                        <a:cubicBezTo>
                          <a:pt x="65341" y="63246"/>
                          <a:pt x="63913" y="61531"/>
                          <a:pt x="62579" y="59246"/>
                        </a:cubicBezTo>
                        <a:lnTo>
                          <a:pt x="62579" y="59246"/>
                        </a:lnTo>
                        <a:lnTo>
                          <a:pt x="42291" y="25908"/>
                        </a:lnTo>
                        <a:lnTo>
                          <a:pt x="42291" y="25908"/>
                        </a:lnTo>
                        <a:lnTo>
                          <a:pt x="34385" y="13049"/>
                        </a:lnTo>
                        <a:cubicBezTo>
                          <a:pt x="32099" y="9239"/>
                          <a:pt x="30289" y="7049"/>
                          <a:pt x="30194" y="4572"/>
                        </a:cubicBezTo>
                        <a:lnTo>
                          <a:pt x="30194" y="4572"/>
                        </a:lnTo>
                        <a:cubicBezTo>
                          <a:pt x="30194" y="3905"/>
                          <a:pt x="30385" y="3334"/>
                          <a:pt x="30861" y="2762"/>
                        </a:cubicBezTo>
                        <a:lnTo>
                          <a:pt x="30861" y="2762"/>
                        </a:lnTo>
                        <a:lnTo>
                          <a:pt x="9049" y="2762"/>
                        </a:lnTo>
                        <a:cubicBezTo>
                          <a:pt x="10192" y="3905"/>
                          <a:pt x="11144" y="5334"/>
                          <a:pt x="12097" y="7049"/>
                        </a:cubicBezTo>
                        <a:lnTo>
                          <a:pt x="12097" y="7049"/>
                        </a:lnTo>
                        <a:lnTo>
                          <a:pt x="27813" y="33052"/>
                        </a:lnTo>
                        <a:lnTo>
                          <a:pt x="27908" y="32956"/>
                        </a:lnTo>
                        <a:lnTo>
                          <a:pt x="40767" y="54293"/>
                        </a:lnTo>
                        <a:cubicBezTo>
                          <a:pt x="43243" y="58388"/>
                          <a:pt x="44768" y="60293"/>
                          <a:pt x="44863" y="62579"/>
                        </a:cubicBezTo>
                        <a:lnTo>
                          <a:pt x="44863" y="62579"/>
                        </a:lnTo>
                        <a:cubicBezTo>
                          <a:pt x="44863" y="63246"/>
                          <a:pt x="44672" y="63818"/>
                          <a:pt x="44196" y="64389"/>
                        </a:cubicBezTo>
                        <a:lnTo>
                          <a:pt x="44196" y="64389"/>
                        </a:lnTo>
                        <a:lnTo>
                          <a:pt x="66866" y="64389"/>
                        </a:lnTo>
                        <a:lnTo>
                          <a:pt x="66866" y="64484"/>
                        </a:lnTo>
                        <a:close/>
                        <a:moveTo>
                          <a:pt x="23050" y="64484"/>
                        </a:moveTo>
                        <a:cubicBezTo>
                          <a:pt x="19526" y="61627"/>
                          <a:pt x="18479" y="56864"/>
                          <a:pt x="18479" y="54293"/>
                        </a:cubicBezTo>
                        <a:lnTo>
                          <a:pt x="18479" y="54293"/>
                        </a:lnTo>
                        <a:cubicBezTo>
                          <a:pt x="18479" y="53721"/>
                          <a:pt x="18479" y="53150"/>
                          <a:pt x="18574" y="52578"/>
                        </a:cubicBezTo>
                        <a:lnTo>
                          <a:pt x="18574" y="52578"/>
                        </a:lnTo>
                        <a:cubicBezTo>
                          <a:pt x="15716" y="57245"/>
                          <a:pt x="12478" y="61913"/>
                          <a:pt x="8382" y="64579"/>
                        </a:cubicBezTo>
                        <a:lnTo>
                          <a:pt x="8382" y="64579"/>
                        </a:lnTo>
                        <a:lnTo>
                          <a:pt x="23050" y="64579"/>
                        </a:lnTo>
                        <a:lnTo>
                          <a:pt x="23050" y="64484"/>
                        </a:lnTo>
                        <a:close/>
                        <a:moveTo>
                          <a:pt x="51721" y="11049"/>
                        </a:moveTo>
                        <a:cubicBezTo>
                          <a:pt x="51721" y="11811"/>
                          <a:pt x="51625" y="12573"/>
                          <a:pt x="51531" y="13335"/>
                        </a:cubicBezTo>
                        <a:lnTo>
                          <a:pt x="51531" y="13335"/>
                        </a:lnTo>
                        <a:cubicBezTo>
                          <a:pt x="54673" y="9239"/>
                          <a:pt x="58293" y="5239"/>
                          <a:pt x="62103" y="2762"/>
                        </a:cubicBezTo>
                        <a:lnTo>
                          <a:pt x="62103" y="2762"/>
                        </a:lnTo>
                        <a:lnTo>
                          <a:pt x="48577" y="2762"/>
                        </a:lnTo>
                        <a:cubicBezTo>
                          <a:pt x="50482" y="4381"/>
                          <a:pt x="51816" y="7049"/>
                          <a:pt x="51721" y="11049"/>
                        </a:cubicBezTo>
                        <a:lnTo>
                          <a:pt x="51721" y="1104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159" name="Graphic 1">
                  <a:extLst>
                    <a:ext uri="{FF2B5EF4-FFF2-40B4-BE49-F238E27FC236}">
                      <a16:creationId xmlns:a16="http://schemas.microsoft.com/office/drawing/2014/main" id="{E865E007-071B-4EF3-95A4-740A44EBC0B7}"/>
                    </a:ext>
                  </a:extLst>
                </p:cNvPr>
                <p:cNvGrpSpPr/>
                <p:nvPr/>
              </p:nvGrpSpPr>
              <p:grpSpPr>
                <a:xfrm>
                  <a:off x="6343268" y="5654365"/>
                  <a:ext cx="61531" cy="67341"/>
                  <a:chOff x="6343268" y="5654365"/>
                  <a:chExt cx="61531" cy="67341"/>
                </a:xfrm>
                <a:solidFill>
                  <a:srgbClr val="FFFFFF"/>
                </a:solidFill>
              </p:grpSpPr>
              <p:sp>
                <p:nvSpPr>
                  <p:cNvPr id="16172" name="Freeform: Shape 16171">
                    <a:extLst>
                      <a:ext uri="{FF2B5EF4-FFF2-40B4-BE49-F238E27FC236}">
                        <a16:creationId xmlns:a16="http://schemas.microsoft.com/office/drawing/2014/main" id="{36C273E4-426B-4566-8E99-38CB45072DED}"/>
                      </a:ext>
                    </a:extLst>
                  </p:cNvPr>
                  <p:cNvSpPr/>
                  <p:nvPr/>
                </p:nvSpPr>
                <p:spPr>
                  <a:xfrm>
                    <a:off x="6344601" y="5655888"/>
                    <a:ext cx="58769" cy="64389"/>
                  </a:xfrm>
                  <a:custGeom>
                    <a:avLst/>
                    <a:gdLst>
                      <a:gd name="connsiteX0" fmla="*/ 38577 w 58769"/>
                      <a:gd name="connsiteY0" fmla="*/ 63913 h 64389"/>
                      <a:gd name="connsiteX1" fmla="*/ 38577 w 58769"/>
                      <a:gd name="connsiteY1" fmla="*/ 64389 h 64389"/>
                      <a:gd name="connsiteX2" fmla="*/ 0 w 58769"/>
                      <a:gd name="connsiteY2" fmla="*/ 64389 h 64389"/>
                      <a:gd name="connsiteX3" fmla="*/ 0 w 58769"/>
                      <a:gd name="connsiteY3" fmla="*/ 63913 h 64389"/>
                      <a:gd name="connsiteX4" fmla="*/ 477 w 58769"/>
                      <a:gd name="connsiteY4" fmla="*/ 63913 h 64389"/>
                      <a:gd name="connsiteX5" fmla="*/ 9811 w 58769"/>
                      <a:gd name="connsiteY5" fmla="*/ 54388 h 64389"/>
                      <a:gd name="connsiteX6" fmla="*/ 9811 w 58769"/>
                      <a:gd name="connsiteY6" fmla="*/ 10001 h 64389"/>
                      <a:gd name="connsiteX7" fmla="*/ 477 w 58769"/>
                      <a:gd name="connsiteY7" fmla="*/ 476 h 64389"/>
                      <a:gd name="connsiteX8" fmla="*/ 0 w 58769"/>
                      <a:gd name="connsiteY8" fmla="*/ 476 h 64389"/>
                      <a:gd name="connsiteX9" fmla="*/ 0 w 58769"/>
                      <a:gd name="connsiteY9" fmla="*/ 0 h 64389"/>
                      <a:gd name="connsiteX10" fmla="*/ 33528 w 58769"/>
                      <a:gd name="connsiteY10" fmla="*/ 0 h 64389"/>
                      <a:gd name="connsiteX11" fmla="*/ 56102 w 58769"/>
                      <a:gd name="connsiteY11" fmla="*/ 9430 h 64389"/>
                      <a:gd name="connsiteX12" fmla="*/ 58770 w 58769"/>
                      <a:gd name="connsiteY12" fmla="*/ 18669 h 64389"/>
                      <a:gd name="connsiteX13" fmla="*/ 39720 w 58769"/>
                      <a:gd name="connsiteY13" fmla="*/ 36481 h 64389"/>
                      <a:gd name="connsiteX14" fmla="*/ 34766 w 58769"/>
                      <a:gd name="connsiteY14" fmla="*/ 36767 h 64389"/>
                      <a:gd name="connsiteX15" fmla="*/ 28670 w 58769"/>
                      <a:gd name="connsiteY15" fmla="*/ 36385 h 64389"/>
                      <a:gd name="connsiteX16" fmla="*/ 28670 w 58769"/>
                      <a:gd name="connsiteY16" fmla="*/ 54388 h 64389"/>
                      <a:gd name="connsiteX17" fmla="*/ 38005 w 58769"/>
                      <a:gd name="connsiteY17" fmla="*/ 63913 h 64389"/>
                      <a:gd name="connsiteX18" fmla="*/ 38577 w 58769"/>
                      <a:gd name="connsiteY18" fmla="*/ 63913 h 64389"/>
                      <a:gd name="connsiteX19" fmla="*/ 40481 w 58769"/>
                      <a:gd name="connsiteY19" fmla="*/ 13240 h 64389"/>
                      <a:gd name="connsiteX20" fmla="*/ 37719 w 58769"/>
                      <a:gd name="connsiteY20" fmla="*/ 2477 h 64389"/>
                      <a:gd name="connsiteX21" fmla="*/ 30766 w 58769"/>
                      <a:gd name="connsiteY21" fmla="*/ 476 h 64389"/>
                      <a:gd name="connsiteX22" fmla="*/ 28766 w 58769"/>
                      <a:gd name="connsiteY22" fmla="*/ 476 h 64389"/>
                      <a:gd name="connsiteX23" fmla="*/ 28766 w 58769"/>
                      <a:gd name="connsiteY23" fmla="*/ 35814 h 64389"/>
                      <a:gd name="connsiteX24" fmla="*/ 32957 w 58769"/>
                      <a:gd name="connsiteY24" fmla="*/ 36100 h 64389"/>
                      <a:gd name="connsiteX25" fmla="*/ 37719 w 58769"/>
                      <a:gd name="connsiteY25" fmla="*/ 34766 h 64389"/>
                      <a:gd name="connsiteX26" fmla="*/ 40481 w 58769"/>
                      <a:gd name="connsiteY26" fmla="*/ 25717 h 64389"/>
                      <a:gd name="connsiteX27" fmla="*/ 40481 w 58769"/>
                      <a:gd name="connsiteY27" fmla="*/ 13240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8577" y="63913"/>
                        </a:moveTo>
                        <a:lnTo>
                          <a:pt x="38577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7" y="63913"/>
                        </a:lnTo>
                        <a:cubicBezTo>
                          <a:pt x="9240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8668" y="476"/>
                          <a:pt x="477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3528" y="0"/>
                        </a:lnTo>
                        <a:cubicBezTo>
                          <a:pt x="41624" y="0"/>
                          <a:pt x="50197" y="286"/>
                          <a:pt x="56102" y="9430"/>
                        </a:cubicBezTo>
                        <a:cubicBezTo>
                          <a:pt x="57721" y="12097"/>
                          <a:pt x="58770" y="15335"/>
                          <a:pt x="58770" y="18669"/>
                        </a:cubicBezTo>
                        <a:cubicBezTo>
                          <a:pt x="58770" y="28480"/>
                          <a:pt x="49340" y="35623"/>
                          <a:pt x="39720" y="36481"/>
                        </a:cubicBezTo>
                        <a:cubicBezTo>
                          <a:pt x="37815" y="36671"/>
                          <a:pt x="36290" y="36767"/>
                          <a:pt x="34766" y="36767"/>
                        </a:cubicBezTo>
                        <a:cubicBezTo>
                          <a:pt x="32671" y="36767"/>
                          <a:pt x="30861" y="36576"/>
                          <a:pt x="28670" y="36385"/>
                        </a:cubicBezTo>
                        <a:lnTo>
                          <a:pt x="28670" y="54388"/>
                        </a:lnTo>
                        <a:cubicBezTo>
                          <a:pt x="28670" y="61531"/>
                          <a:pt x="29242" y="63913"/>
                          <a:pt x="38005" y="63913"/>
                        </a:cubicBezTo>
                        <a:lnTo>
                          <a:pt x="38577" y="63913"/>
                        </a:lnTo>
                        <a:close/>
                        <a:moveTo>
                          <a:pt x="40481" y="13240"/>
                        </a:moveTo>
                        <a:cubicBezTo>
                          <a:pt x="40386" y="8573"/>
                          <a:pt x="40196" y="4667"/>
                          <a:pt x="37719" y="2477"/>
                        </a:cubicBezTo>
                        <a:cubicBezTo>
                          <a:pt x="36290" y="1238"/>
                          <a:pt x="34100" y="476"/>
                          <a:pt x="30766" y="476"/>
                        </a:cubicBezTo>
                        <a:lnTo>
                          <a:pt x="28766" y="476"/>
                        </a:lnTo>
                        <a:lnTo>
                          <a:pt x="28766" y="35814"/>
                        </a:lnTo>
                        <a:cubicBezTo>
                          <a:pt x="30195" y="36004"/>
                          <a:pt x="31623" y="36100"/>
                          <a:pt x="32957" y="36100"/>
                        </a:cubicBezTo>
                        <a:cubicBezTo>
                          <a:pt x="35053" y="36100"/>
                          <a:pt x="36576" y="35719"/>
                          <a:pt x="37719" y="34766"/>
                        </a:cubicBezTo>
                        <a:cubicBezTo>
                          <a:pt x="39910" y="33147"/>
                          <a:pt x="40481" y="30099"/>
                          <a:pt x="40481" y="25717"/>
                        </a:cubicBezTo>
                        <a:lnTo>
                          <a:pt x="40481" y="132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73" name="Freeform: Shape 16172">
                    <a:extLst>
                      <a:ext uri="{FF2B5EF4-FFF2-40B4-BE49-F238E27FC236}">
                        <a16:creationId xmlns:a16="http://schemas.microsoft.com/office/drawing/2014/main" id="{82499DCF-1051-4093-94FD-5C50F5AD0F39}"/>
                      </a:ext>
                    </a:extLst>
                  </p:cNvPr>
                  <p:cNvSpPr/>
                  <p:nvPr/>
                </p:nvSpPr>
                <p:spPr>
                  <a:xfrm>
                    <a:off x="6343268" y="5654365"/>
                    <a:ext cx="61531" cy="67341"/>
                  </a:xfrm>
                  <a:custGeom>
                    <a:avLst/>
                    <a:gdLst>
                      <a:gd name="connsiteX0" fmla="*/ 0 w 61531"/>
                      <a:gd name="connsiteY0" fmla="*/ 67342 h 67341"/>
                      <a:gd name="connsiteX1" fmla="*/ 0 w 61531"/>
                      <a:gd name="connsiteY1" fmla="*/ 65913 h 67341"/>
                      <a:gd name="connsiteX2" fmla="*/ 0 w 61531"/>
                      <a:gd name="connsiteY2" fmla="*/ 64008 h 67341"/>
                      <a:gd name="connsiteX3" fmla="*/ 1428 w 61531"/>
                      <a:gd name="connsiteY3" fmla="*/ 64008 h 67341"/>
                      <a:gd name="connsiteX4" fmla="*/ 1905 w 61531"/>
                      <a:gd name="connsiteY4" fmla="*/ 64008 h 67341"/>
                      <a:gd name="connsiteX5" fmla="*/ 9810 w 61531"/>
                      <a:gd name="connsiteY5" fmla="*/ 55816 h 67341"/>
                      <a:gd name="connsiteX6" fmla="*/ 9810 w 61531"/>
                      <a:gd name="connsiteY6" fmla="*/ 55816 h 67341"/>
                      <a:gd name="connsiteX7" fmla="*/ 9810 w 61531"/>
                      <a:gd name="connsiteY7" fmla="*/ 11430 h 67341"/>
                      <a:gd name="connsiteX8" fmla="*/ 1905 w 61531"/>
                      <a:gd name="connsiteY8" fmla="*/ 3238 h 67341"/>
                      <a:gd name="connsiteX9" fmla="*/ 1905 w 61531"/>
                      <a:gd name="connsiteY9" fmla="*/ 3238 h 67341"/>
                      <a:gd name="connsiteX10" fmla="*/ 0 w 61531"/>
                      <a:gd name="connsiteY10" fmla="*/ 3238 h 67341"/>
                      <a:gd name="connsiteX11" fmla="*/ 0 w 61531"/>
                      <a:gd name="connsiteY11" fmla="*/ 1905 h 67341"/>
                      <a:gd name="connsiteX12" fmla="*/ 0 w 61531"/>
                      <a:gd name="connsiteY12" fmla="*/ 0 h 67341"/>
                      <a:gd name="connsiteX13" fmla="*/ 34957 w 61531"/>
                      <a:gd name="connsiteY13" fmla="*/ 0 h 67341"/>
                      <a:gd name="connsiteX14" fmla="*/ 58674 w 61531"/>
                      <a:gd name="connsiteY14" fmla="*/ 10096 h 67341"/>
                      <a:gd name="connsiteX15" fmla="*/ 58674 w 61531"/>
                      <a:gd name="connsiteY15" fmla="*/ 10096 h 67341"/>
                      <a:gd name="connsiteX16" fmla="*/ 61531 w 61531"/>
                      <a:gd name="connsiteY16" fmla="*/ 20098 h 67341"/>
                      <a:gd name="connsiteX17" fmla="*/ 61531 w 61531"/>
                      <a:gd name="connsiteY17" fmla="*/ 20098 h 67341"/>
                      <a:gd name="connsiteX18" fmla="*/ 41243 w 61531"/>
                      <a:gd name="connsiteY18" fmla="*/ 39338 h 67341"/>
                      <a:gd name="connsiteX19" fmla="*/ 41243 w 61531"/>
                      <a:gd name="connsiteY19" fmla="*/ 39338 h 67341"/>
                      <a:gd name="connsiteX20" fmla="*/ 36195 w 61531"/>
                      <a:gd name="connsiteY20" fmla="*/ 39624 h 67341"/>
                      <a:gd name="connsiteX21" fmla="*/ 36195 w 61531"/>
                      <a:gd name="connsiteY21" fmla="*/ 39624 h 67341"/>
                      <a:gd name="connsiteX22" fmla="*/ 31432 w 61531"/>
                      <a:gd name="connsiteY22" fmla="*/ 39338 h 67341"/>
                      <a:gd name="connsiteX23" fmla="*/ 31432 w 61531"/>
                      <a:gd name="connsiteY23" fmla="*/ 39338 h 67341"/>
                      <a:gd name="connsiteX24" fmla="*/ 31432 w 61531"/>
                      <a:gd name="connsiteY24" fmla="*/ 55816 h 67341"/>
                      <a:gd name="connsiteX25" fmla="*/ 39338 w 61531"/>
                      <a:gd name="connsiteY25" fmla="*/ 64008 h 67341"/>
                      <a:gd name="connsiteX26" fmla="*/ 39338 w 61531"/>
                      <a:gd name="connsiteY26" fmla="*/ 64008 h 67341"/>
                      <a:gd name="connsiteX27" fmla="*/ 39910 w 61531"/>
                      <a:gd name="connsiteY27" fmla="*/ 64008 h 67341"/>
                      <a:gd name="connsiteX28" fmla="*/ 39910 w 61531"/>
                      <a:gd name="connsiteY28" fmla="*/ 65437 h 67341"/>
                      <a:gd name="connsiteX29" fmla="*/ 39910 w 61531"/>
                      <a:gd name="connsiteY29" fmla="*/ 64008 h 67341"/>
                      <a:gd name="connsiteX30" fmla="*/ 41243 w 61531"/>
                      <a:gd name="connsiteY30" fmla="*/ 64008 h 67341"/>
                      <a:gd name="connsiteX31" fmla="*/ 41243 w 61531"/>
                      <a:gd name="connsiteY31" fmla="*/ 65437 h 67341"/>
                      <a:gd name="connsiteX32" fmla="*/ 41243 w 61531"/>
                      <a:gd name="connsiteY32" fmla="*/ 67342 h 67341"/>
                      <a:gd name="connsiteX33" fmla="*/ 0 w 61531"/>
                      <a:gd name="connsiteY33" fmla="*/ 67342 h 67341"/>
                      <a:gd name="connsiteX34" fmla="*/ 0 w 61531"/>
                      <a:gd name="connsiteY34" fmla="*/ 67342 h 67341"/>
                      <a:gd name="connsiteX35" fmla="*/ 30670 w 61531"/>
                      <a:gd name="connsiteY35" fmla="*/ 64579 h 67341"/>
                      <a:gd name="connsiteX36" fmla="*/ 30289 w 61531"/>
                      <a:gd name="connsiteY36" fmla="*/ 64198 h 67341"/>
                      <a:gd name="connsiteX37" fmla="*/ 30289 w 61531"/>
                      <a:gd name="connsiteY37" fmla="*/ 64198 h 67341"/>
                      <a:gd name="connsiteX38" fmla="*/ 28575 w 61531"/>
                      <a:gd name="connsiteY38" fmla="*/ 55912 h 67341"/>
                      <a:gd name="connsiteX39" fmla="*/ 28575 w 61531"/>
                      <a:gd name="connsiteY39" fmla="*/ 55912 h 67341"/>
                      <a:gd name="connsiteX40" fmla="*/ 28575 w 61531"/>
                      <a:gd name="connsiteY40" fmla="*/ 38576 h 67341"/>
                      <a:gd name="connsiteX41" fmla="*/ 28575 w 61531"/>
                      <a:gd name="connsiteY41" fmla="*/ 2857 h 67341"/>
                      <a:gd name="connsiteX42" fmla="*/ 10287 w 61531"/>
                      <a:gd name="connsiteY42" fmla="*/ 2857 h 67341"/>
                      <a:gd name="connsiteX43" fmla="*/ 10573 w 61531"/>
                      <a:gd name="connsiteY43" fmla="*/ 3143 h 67341"/>
                      <a:gd name="connsiteX44" fmla="*/ 10573 w 61531"/>
                      <a:gd name="connsiteY44" fmla="*/ 3143 h 67341"/>
                      <a:gd name="connsiteX45" fmla="*/ 12478 w 61531"/>
                      <a:gd name="connsiteY45" fmla="*/ 11525 h 67341"/>
                      <a:gd name="connsiteX46" fmla="*/ 12478 w 61531"/>
                      <a:gd name="connsiteY46" fmla="*/ 11525 h 67341"/>
                      <a:gd name="connsiteX47" fmla="*/ 12478 w 61531"/>
                      <a:gd name="connsiteY47" fmla="*/ 55912 h 67341"/>
                      <a:gd name="connsiteX48" fmla="*/ 10763 w 61531"/>
                      <a:gd name="connsiteY48" fmla="*/ 64198 h 67341"/>
                      <a:gd name="connsiteX49" fmla="*/ 10763 w 61531"/>
                      <a:gd name="connsiteY49" fmla="*/ 64198 h 67341"/>
                      <a:gd name="connsiteX50" fmla="*/ 10477 w 61531"/>
                      <a:gd name="connsiteY50" fmla="*/ 64579 h 67341"/>
                      <a:gd name="connsiteX51" fmla="*/ 10477 w 61531"/>
                      <a:gd name="connsiteY51" fmla="*/ 64579 h 67341"/>
                      <a:gd name="connsiteX52" fmla="*/ 30670 w 61531"/>
                      <a:gd name="connsiteY52" fmla="*/ 64579 h 67341"/>
                      <a:gd name="connsiteX53" fmla="*/ 30670 w 61531"/>
                      <a:gd name="connsiteY53" fmla="*/ 64579 h 67341"/>
                      <a:gd name="connsiteX54" fmla="*/ 41814 w 61531"/>
                      <a:gd name="connsiteY54" fmla="*/ 14764 h 67341"/>
                      <a:gd name="connsiteX55" fmla="*/ 43148 w 61531"/>
                      <a:gd name="connsiteY55" fmla="*/ 14764 h 67341"/>
                      <a:gd name="connsiteX56" fmla="*/ 43148 w 61531"/>
                      <a:gd name="connsiteY56" fmla="*/ 27337 h 67341"/>
                      <a:gd name="connsiteX57" fmla="*/ 40671 w 61531"/>
                      <a:gd name="connsiteY57" fmla="*/ 36766 h 67341"/>
                      <a:gd name="connsiteX58" fmla="*/ 40671 w 61531"/>
                      <a:gd name="connsiteY58" fmla="*/ 36766 h 67341"/>
                      <a:gd name="connsiteX59" fmla="*/ 40957 w 61531"/>
                      <a:gd name="connsiteY59" fmla="*/ 36766 h 67341"/>
                      <a:gd name="connsiteX60" fmla="*/ 40957 w 61531"/>
                      <a:gd name="connsiteY60" fmla="*/ 36766 h 67341"/>
                      <a:gd name="connsiteX61" fmla="*/ 58674 w 61531"/>
                      <a:gd name="connsiteY61" fmla="*/ 20288 h 67341"/>
                      <a:gd name="connsiteX62" fmla="*/ 58674 w 61531"/>
                      <a:gd name="connsiteY62" fmla="*/ 20288 h 67341"/>
                      <a:gd name="connsiteX63" fmla="*/ 56292 w 61531"/>
                      <a:gd name="connsiteY63" fmla="*/ 11811 h 67341"/>
                      <a:gd name="connsiteX64" fmla="*/ 56292 w 61531"/>
                      <a:gd name="connsiteY64" fmla="*/ 11811 h 67341"/>
                      <a:gd name="connsiteX65" fmla="*/ 40005 w 61531"/>
                      <a:gd name="connsiteY65" fmla="*/ 3143 h 67341"/>
                      <a:gd name="connsiteX66" fmla="*/ 40005 w 61531"/>
                      <a:gd name="connsiteY66" fmla="*/ 3143 h 67341"/>
                      <a:gd name="connsiteX67" fmla="*/ 43148 w 61531"/>
                      <a:gd name="connsiteY67" fmla="*/ 14859 h 67341"/>
                      <a:gd name="connsiteX68" fmla="*/ 43148 w 61531"/>
                      <a:gd name="connsiteY68" fmla="*/ 14859 h 67341"/>
                      <a:gd name="connsiteX69" fmla="*/ 41814 w 61531"/>
                      <a:gd name="connsiteY69" fmla="*/ 14764 h 67341"/>
                      <a:gd name="connsiteX70" fmla="*/ 41814 w 61531"/>
                      <a:gd name="connsiteY70" fmla="*/ 14764 h 67341"/>
                      <a:gd name="connsiteX71" fmla="*/ 34290 w 61531"/>
                      <a:gd name="connsiteY71" fmla="*/ 36195 h 67341"/>
                      <a:gd name="connsiteX72" fmla="*/ 38195 w 61531"/>
                      <a:gd name="connsiteY72" fmla="*/ 35147 h 67341"/>
                      <a:gd name="connsiteX73" fmla="*/ 38195 w 61531"/>
                      <a:gd name="connsiteY73" fmla="*/ 35147 h 67341"/>
                      <a:gd name="connsiteX74" fmla="*/ 40386 w 61531"/>
                      <a:gd name="connsiteY74" fmla="*/ 27241 h 67341"/>
                      <a:gd name="connsiteX75" fmla="*/ 40386 w 61531"/>
                      <a:gd name="connsiteY75" fmla="*/ 27241 h 67341"/>
                      <a:gd name="connsiteX76" fmla="*/ 40386 w 61531"/>
                      <a:gd name="connsiteY76" fmla="*/ 14764 h 67341"/>
                      <a:gd name="connsiteX77" fmla="*/ 38100 w 61531"/>
                      <a:gd name="connsiteY77" fmla="*/ 4953 h 67341"/>
                      <a:gd name="connsiteX78" fmla="*/ 38100 w 61531"/>
                      <a:gd name="connsiteY78" fmla="*/ 4953 h 67341"/>
                      <a:gd name="connsiteX79" fmla="*/ 32004 w 61531"/>
                      <a:gd name="connsiteY79" fmla="*/ 3334 h 67341"/>
                      <a:gd name="connsiteX80" fmla="*/ 32004 w 61531"/>
                      <a:gd name="connsiteY80" fmla="*/ 3334 h 67341"/>
                      <a:gd name="connsiteX81" fmla="*/ 31432 w 61531"/>
                      <a:gd name="connsiteY81" fmla="*/ 3334 h 67341"/>
                      <a:gd name="connsiteX82" fmla="*/ 31432 w 61531"/>
                      <a:gd name="connsiteY82" fmla="*/ 36004 h 67341"/>
                      <a:gd name="connsiteX83" fmla="*/ 34290 w 61531"/>
                      <a:gd name="connsiteY83" fmla="*/ 36195 h 67341"/>
                      <a:gd name="connsiteX84" fmla="*/ 34290 w 61531"/>
                      <a:gd name="connsiteY84" fmla="*/ 36195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</a:cxnLst>
                    <a:rect l="l" t="t" r="r" b="b"/>
                    <a:pathLst>
                      <a:path w="61531" h="67341">
                        <a:moveTo>
                          <a:pt x="0" y="67342"/>
                        </a:move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8" y="64008"/>
                        </a:lnTo>
                        <a:lnTo>
                          <a:pt x="1905" y="64008"/>
                        </a:lnTo>
                        <a:cubicBezTo>
                          <a:pt x="10287" y="63532"/>
                          <a:pt x="9334" y="63055"/>
                          <a:pt x="9810" y="55816"/>
                        </a:cubicBezTo>
                        <a:lnTo>
                          <a:pt x="9810" y="55816"/>
                        </a:lnTo>
                        <a:lnTo>
                          <a:pt x="9810" y="11430"/>
                        </a:lnTo>
                        <a:cubicBezTo>
                          <a:pt x="9430" y="4381"/>
                          <a:pt x="9715" y="3715"/>
                          <a:pt x="1905" y="3238"/>
                        </a:cubicBezTo>
                        <a:lnTo>
                          <a:pt x="1905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957" y="0"/>
                        </a:lnTo>
                        <a:cubicBezTo>
                          <a:pt x="42957" y="0"/>
                          <a:pt x="52388" y="381"/>
                          <a:pt x="58674" y="10096"/>
                        </a:cubicBezTo>
                        <a:lnTo>
                          <a:pt x="58674" y="10096"/>
                        </a:lnTo>
                        <a:cubicBezTo>
                          <a:pt x="60484" y="12954"/>
                          <a:pt x="61531" y="16478"/>
                          <a:pt x="61531" y="20098"/>
                        </a:cubicBezTo>
                        <a:lnTo>
                          <a:pt x="61531" y="20098"/>
                        </a:lnTo>
                        <a:cubicBezTo>
                          <a:pt x="61436" y="30861"/>
                          <a:pt x="51339" y="38386"/>
                          <a:pt x="41243" y="39338"/>
                        </a:cubicBezTo>
                        <a:lnTo>
                          <a:pt x="41243" y="39338"/>
                        </a:lnTo>
                        <a:cubicBezTo>
                          <a:pt x="39338" y="39529"/>
                          <a:pt x="37719" y="39624"/>
                          <a:pt x="36195" y="39624"/>
                        </a:cubicBezTo>
                        <a:lnTo>
                          <a:pt x="36195" y="39624"/>
                        </a:lnTo>
                        <a:cubicBezTo>
                          <a:pt x="34480" y="39624"/>
                          <a:pt x="33051" y="39529"/>
                          <a:pt x="31432" y="39338"/>
                        </a:cubicBezTo>
                        <a:lnTo>
                          <a:pt x="31432" y="39338"/>
                        </a:lnTo>
                        <a:lnTo>
                          <a:pt x="31432" y="55816"/>
                        </a:lnTo>
                        <a:cubicBezTo>
                          <a:pt x="31909" y="62960"/>
                          <a:pt x="30956" y="63532"/>
                          <a:pt x="39338" y="64008"/>
                        </a:cubicBezTo>
                        <a:lnTo>
                          <a:pt x="39338" y="64008"/>
                        </a:lnTo>
                        <a:lnTo>
                          <a:pt x="39910" y="64008"/>
                        </a:lnTo>
                        <a:lnTo>
                          <a:pt x="39910" y="65437"/>
                        </a:lnTo>
                        <a:lnTo>
                          <a:pt x="39910" y="64008"/>
                        </a:lnTo>
                        <a:lnTo>
                          <a:pt x="41243" y="64008"/>
                        </a:lnTo>
                        <a:lnTo>
                          <a:pt x="41243" y="65437"/>
                        </a:lnTo>
                        <a:lnTo>
                          <a:pt x="41243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30670" y="64579"/>
                        </a:moveTo>
                        <a:cubicBezTo>
                          <a:pt x="30575" y="64484"/>
                          <a:pt x="30385" y="64294"/>
                          <a:pt x="30289" y="64198"/>
                        </a:cubicBezTo>
                        <a:lnTo>
                          <a:pt x="30289" y="64198"/>
                        </a:lnTo>
                        <a:cubicBezTo>
                          <a:pt x="28670" y="62103"/>
                          <a:pt x="28670" y="59436"/>
                          <a:pt x="28575" y="55912"/>
                        </a:cubicBezTo>
                        <a:lnTo>
                          <a:pt x="28575" y="55912"/>
                        </a:lnTo>
                        <a:lnTo>
                          <a:pt x="28575" y="38576"/>
                        </a:lnTo>
                        <a:lnTo>
                          <a:pt x="28575" y="2857"/>
                        </a:lnTo>
                        <a:lnTo>
                          <a:pt x="10287" y="2857"/>
                        </a:lnTo>
                        <a:cubicBezTo>
                          <a:pt x="10382" y="2953"/>
                          <a:pt x="10477" y="3048"/>
                          <a:pt x="10573" y="3143"/>
                        </a:cubicBezTo>
                        <a:lnTo>
                          <a:pt x="10573" y="3143"/>
                        </a:lnTo>
                        <a:cubicBezTo>
                          <a:pt x="12287" y="5239"/>
                          <a:pt x="12478" y="7906"/>
                          <a:pt x="12478" y="11525"/>
                        </a:cubicBezTo>
                        <a:lnTo>
                          <a:pt x="12478" y="11525"/>
                        </a:lnTo>
                        <a:lnTo>
                          <a:pt x="12478" y="55912"/>
                        </a:lnTo>
                        <a:cubicBezTo>
                          <a:pt x="12478" y="59436"/>
                          <a:pt x="12478" y="62103"/>
                          <a:pt x="10763" y="64198"/>
                        </a:cubicBezTo>
                        <a:lnTo>
                          <a:pt x="10763" y="64198"/>
                        </a:lnTo>
                        <a:cubicBezTo>
                          <a:pt x="10668" y="64294"/>
                          <a:pt x="10573" y="64389"/>
                          <a:pt x="10477" y="64579"/>
                        </a:cubicBezTo>
                        <a:lnTo>
                          <a:pt x="10477" y="64579"/>
                        </a:lnTo>
                        <a:lnTo>
                          <a:pt x="30670" y="64579"/>
                        </a:lnTo>
                        <a:lnTo>
                          <a:pt x="30670" y="64579"/>
                        </a:lnTo>
                        <a:close/>
                        <a:moveTo>
                          <a:pt x="41814" y="14764"/>
                        </a:moveTo>
                        <a:lnTo>
                          <a:pt x="43148" y="14764"/>
                        </a:lnTo>
                        <a:lnTo>
                          <a:pt x="43148" y="27337"/>
                        </a:lnTo>
                        <a:cubicBezTo>
                          <a:pt x="43148" y="31337"/>
                          <a:pt x="42767" y="34576"/>
                          <a:pt x="40671" y="36766"/>
                        </a:cubicBezTo>
                        <a:lnTo>
                          <a:pt x="40671" y="36766"/>
                        </a:lnTo>
                        <a:cubicBezTo>
                          <a:pt x="40767" y="36766"/>
                          <a:pt x="40862" y="36766"/>
                          <a:pt x="40957" y="36766"/>
                        </a:cubicBezTo>
                        <a:lnTo>
                          <a:pt x="40957" y="36766"/>
                        </a:lnTo>
                        <a:cubicBezTo>
                          <a:pt x="50006" y="35909"/>
                          <a:pt x="58769" y="29051"/>
                          <a:pt x="58674" y="20288"/>
                        </a:cubicBezTo>
                        <a:lnTo>
                          <a:pt x="58674" y="20288"/>
                        </a:lnTo>
                        <a:cubicBezTo>
                          <a:pt x="58674" y="17240"/>
                          <a:pt x="57721" y="14192"/>
                          <a:pt x="56292" y="11811"/>
                        </a:cubicBezTo>
                        <a:lnTo>
                          <a:pt x="56292" y="11811"/>
                        </a:lnTo>
                        <a:cubicBezTo>
                          <a:pt x="51911" y="5143"/>
                          <a:pt x="46196" y="3524"/>
                          <a:pt x="40005" y="3143"/>
                        </a:cubicBezTo>
                        <a:lnTo>
                          <a:pt x="40005" y="3143"/>
                        </a:lnTo>
                        <a:cubicBezTo>
                          <a:pt x="42957" y="6001"/>
                          <a:pt x="42957" y="10287"/>
                          <a:pt x="43148" y="14859"/>
                        </a:cubicBezTo>
                        <a:lnTo>
                          <a:pt x="43148" y="14859"/>
                        </a:lnTo>
                        <a:lnTo>
                          <a:pt x="41814" y="14764"/>
                        </a:lnTo>
                        <a:lnTo>
                          <a:pt x="41814" y="14764"/>
                        </a:lnTo>
                        <a:close/>
                        <a:moveTo>
                          <a:pt x="34290" y="36195"/>
                        </a:moveTo>
                        <a:cubicBezTo>
                          <a:pt x="36195" y="36195"/>
                          <a:pt x="37433" y="35814"/>
                          <a:pt x="38195" y="35147"/>
                        </a:cubicBezTo>
                        <a:lnTo>
                          <a:pt x="38195" y="35147"/>
                        </a:lnTo>
                        <a:cubicBezTo>
                          <a:pt x="39719" y="34004"/>
                          <a:pt x="40386" y="31528"/>
                          <a:pt x="40386" y="27241"/>
                        </a:cubicBezTo>
                        <a:lnTo>
                          <a:pt x="40386" y="27241"/>
                        </a:lnTo>
                        <a:lnTo>
                          <a:pt x="40386" y="14764"/>
                        </a:lnTo>
                        <a:cubicBezTo>
                          <a:pt x="40291" y="10001"/>
                          <a:pt x="40005" y="6572"/>
                          <a:pt x="38100" y="4953"/>
                        </a:cubicBezTo>
                        <a:lnTo>
                          <a:pt x="38100" y="4953"/>
                        </a:lnTo>
                        <a:cubicBezTo>
                          <a:pt x="37052" y="4000"/>
                          <a:pt x="35242" y="3334"/>
                          <a:pt x="32004" y="3334"/>
                        </a:cubicBezTo>
                        <a:lnTo>
                          <a:pt x="32004" y="3334"/>
                        </a:lnTo>
                        <a:lnTo>
                          <a:pt x="31432" y="3334"/>
                        </a:lnTo>
                        <a:lnTo>
                          <a:pt x="31432" y="36004"/>
                        </a:lnTo>
                        <a:cubicBezTo>
                          <a:pt x="32480" y="36100"/>
                          <a:pt x="33432" y="36195"/>
                          <a:pt x="34290" y="36195"/>
                        </a:cubicBezTo>
                        <a:lnTo>
                          <a:pt x="34290" y="361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160" name="Graphic 1">
                  <a:extLst>
                    <a:ext uri="{FF2B5EF4-FFF2-40B4-BE49-F238E27FC236}">
                      <a16:creationId xmlns:a16="http://schemas.microsoft.com/office/drawing/2014/main" id="{6708C47F-E13E-4441-8142-8297B944A6D8}"/>
                    </a:ext>
                  </a:extLst>
                </p:cNvPr>
                <p:cNvGrpSpPr/>
                <p:nvPr/>
              </p:nvGrpSpPr>
              <p:grpSpPr>
                <a:xfrm>
                  <a:off x="6406133" y="5654365"/>
                  <a:ext cx="70962" cy="68198"/>
                  <a:chOff x="6406133" y="5654365"/>
                  <a:chExt cx="70962" cy="68198"/>
                </a:xfrm>
                <a:solidFill>
                  <a:srgbClr val="FFFFFF"/>
                </a:solidFill>
              </p:grpSpPr>
              <p:sp>
                <p:nvSpPr>
                  <p:cNvPr id="16170" name="Freeform: Shape 16169">
                    <a:extLst>
                      <a:ext uri="{FF2B5EF4-FFF2-40B4-BE49-F238E27FC236}">
                        <a16:creationId xmlns:a16="http://schemas.microsoft.com/office/drawing/2014/main" id="{920946EC-5BF0-4342-98CB-0525536AE9B1}"/>
                      </a:ext>
                    </a:extLst>
                  </p:cNvPr>
                  <p:cNvSpPr/>
                  <p:nvPr/>
                </p:nvSpPr>
                <p:spPr>
                  <a:xfrm>
                    <a:off x="6407371" y="5655888"/>
                    <a:ext cx="68294" cy="65246"/>
                  </a:xfrm>
                  <a:custGeom>
                    <a:avLst/>
                    <a:gdLst>
                      <a:gd name="connsiteX0" fmla="*/ 62865 w 68294"/>
                      <a:gd name="connsiteY0" fmla="*/ 61436 h 65246"/>
                      <a:gd name="connsiteX1" fmla="*/ 67723 w 68294"/>
                      <a:gd name="connsiteY1" fmla="*/ 47625 h 65246"/>
                      <a:gd name="connsiteX2" fmla="*/ 67437 w 68294"/>
                      <a:gd name="connsiteY2" fmla="*/ 44482 h 65246"/>
                      <a:gd name="connsiteX3" fmla="*/ 68009 w 68294"/>
                      <a:gd name="connsiteY3" fmla="*/ 44482 h 65246"/>
                      <a:gd name="connsiteX4" fmla="*/ 68294 w 68294"/>
                      <a:gd name="connsiteY4" fmla="*/ 47720 h 65246"/>
                      <a:gd name="connsiteX5" fmla="*/ 66484 w 68294"/>
                      <a:gd name="connsiteY5" fmla="*/ 58769 h 65246"/>
                      <a:gd name="connsiteX6" fmla="*/ 54769 w 68294"/>
                      <a:gd name="connsiteY6" fmla="*/ 65246 h 65246"/>
                      <a:gd name="connsiteX7" fmla="*/ 44672 w 68294"/>
                      <a:gd name="connsiteY7" fmla="*/ 62198 h 65246"/>
                      <a:gd name="connsiteX8" fmla="*/ 40767 w 68294"/>
                      <a:gd name="connsiteY8" fmla="*/ 51054 h 65246"/>
                      <a:gd name="connsiteX9" fmla="*/ 41148 w 68294"/>
                      <a:gd name="connsiteY9" fmla="*/ 40958 h 65246"/>
                      <a:gd name="connsiteX10" fmla="*/ 32195 w 68294"/>
                      <a:gd name="connsiteY10" fmla="*/ 30861 h 65246"/>
                      <a:gd name="connsiteX11" fmla="*/ 28670 w 68294"/>
                      <a:gd name="connsiteY11" fmla="*/ 30861 h 65246"/>
                      <a:gd name="connsiteX12" fmla="*/ 28670 w 68294"/>
                      <a:gd name="connsiteY12" fmla="*/ 54388 h 65246"/>
                      <a:gd name="connsiteX13" fmla="*/ 36481 w 68294"/>
                      <a:gd name="connsiteY13" fmla="*/ 63913 h 65246"/>
                      <a:gd name="connsiteX14" fmla="*/ 37529 w 68294"/>
                      <a:gd name="connsiteY14" fmla="*/ 63913 h 65246"/>
                      <a:gd name="connsiteX15" fmla="*/ 37529 w 68294"/>
                      <a:gd name="connsiteY15" fmla="*/ 64389 h 65246"/>
                      <a:gd name="connsiteX16" fmla="*/ 0 w 68294"/>
                      <a:gd name="connsiteY16" fmla="*/ 64389 h 65246"/>
                      <a:gd name="connsiteX17" fmla="*/ 0 w 68294"/>
                      <a:gd name="connsiteY17" fmla="*/ 63913 h 65246"/>
                      <a:gd name="connsiteX18" fmla="*/ 571 w 68294"/>
                      <a:gd name="connsiteY18" fmla="*/ 63913 h 65246"/>
                      <a:gd name="connsiteX19" fmla="*/ 9810 w 68294"/>
                      <a:gd name="connsiteY19" fmla="*/ 54388 h 65246"/>
                      <a:gd name="connsiteX20" fmla="*/ 9810 w 68294"/>
                      <a:gd name="connsiteY20" fmla="*/ 10001 h 65246"/>
                      <a:gd name="connsiteX21" fmla="*/ 571 w 68294"/>
                      <a:gd name="connsiteY21" fmla="*/ 476 h 65246"/>
                      <a:gd name="connsiteX22" fmla="*/ 0 w 68294"/>
                      <a:gd name="connsiteY22" fmla="*/ 476 h 65246"/>
                      <a:gd name="connsiteX23" fmla="*/ 0 w 68294"/>
                      <a:gd name="connsiteY23" fmla="*/ 0 h 65246"/>
                      <a:gd name="connsiteX24" fmla="*/ 32575 w 68294"/>
                      <a:gd name="connsiteY24" fmla="*/ 0 h 65246"/>
                      <a:gd name="connsiteX25" fmla="*/ 58674 w 68294"/>
                      <a:gd name="connsiteY25" fmla="*/ 8763 h 65246"/>
                      <a:gd name="connsiteX26" fmla="*/ 60865 w 68294"/>
                      <a:gd name="connsiteY26" fmla="*/ 15621 h 65246"/>
                      <a:gd name="connsiteX27" fmla="*/ 60198 w 68294"/>
                      <a:gd name="connsiteY27" fmla="*/ 19431 h 65246"/>
                      <a:gd name="connsiteX28" fmla="*/ 42100 w 68294"/>
                      <a:gd name="connsiteY28" fmla="*/ 30861 h 65246"/>
                      <a:gd name="connsiteX29" fmla="*/ 55150 w 68294"/>
                      <a:gd name="connsiteY29" fmla="*/ 35433 h 65246"/>
                      <a:gd name="connsiteX30" fmla="*/ 60579 w 68294"/>
                      <a:gd name="connsiteY30" fmla="*/ 49435 h 65246"/>
                      <a:gd name="connsiteX31" fmla="*/ 60579 w 68294"/>
                      <a:gd name="connsiteY31" fmla="*/ 57436 h 65246"/>
                      <a:gd name="connsiteX32" fmla="*/ 62865 w 68294"/>
                      <a:gd name="connsiteY32" fmla="*/ 61436 h 65246"/>
                      <a:gd name="connsiteX33" fmla="*/ 32385 w 68294"/>
                      <a:gd name="connsiteY33" fmla="*/ 30385 h 65246"/>
                      <a:gd name="connsiteX34" fmla="*/ 42196 w 68294"/>
                      <a:gd name="connsiteY34" fmla="*/ 25241 h 65246"/>
                      <a:gd name="connsiteX35" fmla="*/ 42672 w 68294"/>
                      <a:gd name="connsiteY35" fmla="*/ 18002 h 65246"/>
                      <a:gd name="connsiteX36" fmla="*/ 40577 w 68294"/>
                      <a:gd name="connsiteY36" fmla="*/ 3619 h 65246"/>
                      <a:gd name="connsiteX37" fmla="*/ 31623 w 68294"/>
                      <a:gd name="connsiteY37" fmla="*/ 476 h 65246"/>
                      <a:gd name="connsiteX38" fmla="*/ 28766 w 68294"/>
                      <a:gd name="connsiteY38" fmla="*/ 476 h 65246"/>
                      <a:gd name="connsiteX39" fmla="*/ 28766 w 68294"/>
                      <a:gd name="connsiteY39" fmla="*/ 30385 h 65246"/>
                      <a:gd name="connsiteX40" fmla="*/ 32385 w 68294"/>
                      <a:gd name="connsiteY40" fmla="*/ 30385 h 65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68294" h="65246">
                        <a:moveTo>
                          <a:pt x="62865" y="61436"/>
                        </a:moveTo>
                        <a:cubicBezTo>
                          <a:pt x="65817" y="61436"/>
                          <a:pt x="67723" y="55531"/>
                          <a:pt x="67723" y="47625"/>
                        </a:cubicBezTo>
                        <a:cubicBezTo>
                          <a:pt x="67723" y="46482"/>
                          <a:pt x="67627" y="45339"/>
                          <a:pt x="67437" y="44482"/>
                        </a:cubicBezTo>
                        <a:lnTo>
                          <a:pt x="68009" y="44482"/>
                        </a:lnTo>
                        <a:cubicBezTo>
                          <a:pt x="68199" y="45244"/>
                          <a:pt x="68294" y="46387"/>
                          <a:pt x="68294" y="47720"/>
                        </a:cubicBezTo>
                        <a:cubicBezTo>
                          <a:pt x="68294" y="47816"/>
                          <a:pt x="68294" y="54769"/>
                          <a:pt x="66484" y="58769"/>
                        </a:cubicBezTo>
                        <a:cubicBezTo>
                          <a:pt x="65341" y="61341"/>
                          <a:pt x="63436" y="65246"/>
                          <a:pt x="54769" y="65246"/>
                        </a:cubicBezTo>
                        <a:cubicBezTo>
                          <a:pt x="51340" y="65246"/>
                          <a:pt x="47720" y="64389"/>
                          <a:pt x="44672" y="62198"/>
                        </a:cubicBezTo>
                        <a:cubicBezTo>
                          <a:pt x="41720" y="59912"/>
                          <a:pt x="40767" y="56102"/>
                          <a:pt x="40767" y="51054"/>
                        </a:cubicBezTo>
                        <a:cubicBezTo>
                          <a:pt x="40767" y="48958"/>
                          <a:pt x="41148" y="43625"/>
                          <a:pt x="41148" y="40958"/>
                        </a:cubicBezTo>
                        <a:cubicBezTo>
                          <a:pt x="41148" y="31623"/>
                          <a:pt x="38005" y="30861"/>
                          <a:pt x="32195" y="30861"/>
                        </a:cubicBezTo>
                        <a:lnTo>
                          <a:pt x="28670" y="30861"/>
                        </a:lnTo>
                        <a:lnTo>
                          <a:pt x="28670" y="54388"/>
                        </a:lnTo>
                        <a:cubicBezTo>
                          <a:pt x="28670" y="61531"/>
                          <a:pt x="29718" y="63913"/>
                          <a:pt x="36481" y="63913"/>
                        </a:cubicBezTo>
                        <a:lnTo>
                          <a:pt x="37529" y="63913"/>
                        </a:lnTo>
                        <a:lnTo>
                          <a:pt x="3752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571" y="63913"/>
                        </a:lnTo>
                        <a:cubicBezTo>
                          <a:pt x="9334" y="63913"/>
                          <a:pt x="9810" y="61436"/>
                          <a:pt x="9810" y="54388"/>
                        </a:cubicBezTo>
                        <a:lnTo>
                          <a:pt x="9810" y="10001"/>
                        </a:lnTo>
                        <a:cubicBezTo>
                          <a:pt x="9810" y="2953"/>
                          <a:pt x="9334" y="476"/>
                          <a:pt x="571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2575" y="0"/>
                        </a:lnTo>
                        <a:cubicBezTo>
                          <a:pt x="39529" y="0"/>
                          <a:pt x="52673" y="191"/>
                          <a:pt x="58674" y="8763"/>
                        </a:cubicBezTo>
                        <a:cubicBezTo>
                          <a:pt x="60198" y="10858"/>
                          <a:pt x="60865" y="13240"/>
                          <a:pt x="60865" y="15621"/>
                        </a:cubicBezTo>
                        <a:cubicBezTo>
                          <a:pt x="60865" y="16954"/>
                          <a:pt x="60579" y="18193"/>
                          <a:pt x="60198" y="19431"/>
                        </a:cubicBezTo>
                        <a:cubicBezTo>
                          <a:pt x="57055" y="27718"/>
                          <a:pt x="47244" y="29527"/>
                          <a:pt x="42100" y="30861"/>
                        </a:cubicBezTo>
                        <a:cubicBezTo>
                          <a:pt x="45434" y="31623"/>
                          <a:pt x="51149" y="32671"/>
                          <a:pt x="55150" y="35433"/>
                        </a:cubicBezTo>
                        <a:cubicBezTo>
                          <a:pt x="60198" y="38862"/>
                          <a:pt x="60579" y="44672"/>
                          <a:pt x="60579" y="49435"/>
                        </a:cubicBezTo>
                        <a:lnTo>
                          <a:pt x="60579" y="57436"/>
                        </a:lnTo>
                        <a:cubicBezTo>
                          <a:pt x="60579" y="60103"/>
                          <a:pt x="60960" y="61436"/>
                          <a:pt x="62865" y="61436"/>
                        </a:cubicBezTo>
                        <a:close/>
                        <a:moveTo>
                          <a:pt x="32385" y="30385"/>
                        </a:moveTo>
                        <a:cubicBezTo>
                          <a:pt x="37624" y="30385"/>
                          <a:pt x="40672" y="29813"/>
                          <a:pt x="42196" y="25241"/>
                        </a:cubicBezTo>
                        <a:cubicBezTo>
                          <a:pt x="42482" y="24289"/>
                          <a:pt x="42672" y="21336"/>
                          <a:pt x="42672" y="18002"/>
                        </a:cubicBezTo>
                        <a:cubicBezTo>
                          <a:pt x="42672" y="12478"/>
                          <a:pt x="42196" y="5620"/>
                          <a:pt x="40577" y="3619"/>
                        </a:cubicBezTo>
                        <a:cubicBezTo>
                          <a:pt x="38481" y="762"/>
                          <a:pt x="35528" y="476"/>
                          <a:pt x="31623" y="476"/>
                        </a:cubicBezTo>
                        <a:lnTo>
                          <a:pt x="28766" y="476"/>
                        </a:lnTo>
                        <a:lnTo>
                          <a:pt x="28766" y="30385"/>
                        </a:lnTo>
                        <a:lnTo>
                          <a:pt x="32385" y="3038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71" name="Freeform: Shape 16170">
                    <a:extLst>
                      <a:ext uri="{FF2B5EF4-FFF2-40B4-BE49-F238E27FC236}">
                        <a16:creationId xmlns:a16="http://schemas.microsoft.com/office/drawing/2014/main" id="{F65DDF73-422B-4E4C-AD2E-D7954EA434F3}"/>
                      </a:ext>
                    </a:extLst>
                  </p:cNvPr>
                  <p:cNvSpPr/>
                  <p:nvPr/>
                </p:nvSpPr>
                <p:spPr>
                  <a:xfrm>
                    <a:off x="6406133" y="5654365"/>
                    <a:ext cx="70962" cy="68198"/>
                  </a:xfrm>
                  <a:custGeom>
                    <a:avLst/>
                    <a:gdLst>
                      <a:gd name="connsiteX0" fmla="*/ 56007 w 70962"/>
                      <a:gd name="connsiteY0" fmla="*/ 68199 h 68198"/>
                      <a:gd name="connsiteX1" fmla="*/ 45148 w 70962"/>
                      <a:gd name="connsiteY1" fmla="*/ 64865 h 68198"/>
                      <a:gd name="connsiteX2" fmla="*/ 45148 w 70962"/>
                      <a:gd name="connsiteY2" fmla="*/ 64865 h 68198"/>
                      <a:gd name="connsiteX3" fmla="*/ 40767 w 70962"/>
                      <a:gd name="connsiteY3" fmla="*/ 52578 h 68198"/>
                      <a:gd name="connsiteX4" fmla="*/ 40767 w 70962"/>
                      <a:gd name="connsiteY4" fmla="*/ 52578 h 68198"/>
                      <a:gd name="connsiteX5" fmla="*/ 41148 w 70962"/>
                      <a:gd name="connsiteY5" fmla="*/ 42386 h 68198"/>
                      <a:gd name="connsiteX6" fmla="*/ 41148 w 70962"/>
                      <a:gd name="connsiteY6" fmla="*/ 42386 h 68198"/>
                      <a:gd name="connsiteX7" fmla="*/ 33624 w 70962"/>
                      <a:gd name="connsiteY7" fmla="*/ 33718 h 68198"/>
                      <a:gd name="connsiteX8" fmla="*/ 33624 w 70962"/>
                      <a:gd name="connsiteY8" fmla="*/ 33718 h 68198"/>
                      <a:gd name="connsiteX9" fmla="*/ 31528 w 70962"/>
                      <a:gd name="connsiteY9" fmla="*/ 33718 h 68198"/>
                      <a:gd name="connsiteX10" fmla="*/ 31528 w 70962"/>
                      <a:gd name="connsiteY10" fmla="*/ 55912 h 68198"/>
                      <a:gd name="connsiteX11" fmla="*/ 37909 w 70962"/>
                      <a:gd name="connsiteY11" fmla="*/ 64103 h 68198"/>
                      <a:gd name="connsiteX12" fmla="*/ 37909 w 70962"/>
                      <a:gd name="connsiteY12" fmla="*/ 64103 h 68198"/>
                      <a:gd name="connsiteX13" fmla="*/ 40291 w 70962"/>
                      <a:gd name="connsiteY13" fmla="*/ 64103 h 68198"/>
                      <a:gd name="connsiteX14" fmla="*/ 40291 w 70962"/>
                      <a:gd name="connsiteY14" fmla="*/ 65532 h 68198"/>
                      <a:gd name="connsiteX15" fmla="*/ 40291 w 70962"/>
                      <a:gd name="connsiteY15" fmla="*/ 67437 h 68198"/>
                      <a:gd name="connsiteX16" fmla="*/ 0 w 70962"/>
                      <a:gd name="connsiteY16" fmla="*/ 67437 h 68198"/>
                      <a:gd name="connsiteX17" fmla="*/ 0 w 70962"/>
                      <a:gd name="connsiteY17" fmla="*/ 65913 h 68198"/>
                      <a:gd name="connsiteX18" fmla="*/ 0 w 70962"/>
                      <a:gd name="connsiteY18" fmla="*/ 64008 h 68198"/>
                      <a:gd name="connsiteX19" fmla="*/ 1429 w 70962"/>
                      <a:gd name="connsiteY19" fmla="*/ 64008 h 68198"/>
                      <a:gd name="connsiteX20" fmla="*/ 2000 w 70962"/>
                      <a:gd name="connsiteY20" fmla="*/ 64008 h 68198"/>
                      <a:gd name="connsiteX21" fmla="*/ 8763 w 70962"/>
                      <a:gd name="connsiteY21" fmla="*/ 62389 h 68198"/>
                      <a:gd name="connsiteX22" fmla="*/ 8763 w 70962"/>
                      <a:gd name="connsiteY22" fmla="*/ 62389 h 68198"/>
                      <a:gd name="connsiteX23" fmla="*/ 9811 w 70962"/>
                      <a:gd name="connsiteY23" fmla="*/ 55816 h 68198"/>
                      <a:gd name="connsiteX24" fmla="*/ 9811 w 70962"/>
                      <a:gd name="connsiteY24" fmla="*/ 55816 h 68198"/>
                      <a:gd name="connsiteX25" fmla="*/ 9811 w 70962"/>
                      <a:gd name="connsiteY25" fmla="*/ 11430 h 68198"/>
                      <a:gd name="connsiteX26" fmla="*/ 8763 w 70962"/>
                      <a:gd name="connsiteY26" fmla="*/ 4858 h 68198"/>
                      <a:gd name="connsiteX27" fmla="*/ 8763 w 70962"/>
                      <a:gd name="connsiteY27" fmla="*/ 4858 h 68198"/>
                      <a:gd name="connsiteX28" fmla="*/ 2000 w 70962"/>
                      <a:gd name="connsiteY28" fmla="*/ 3238 h 68198"/>
                      <a:gd name="connsiteX29" fmla="*/ 2000 w 70962"/>
                      <a:gd name="connsiteY29" fmla="*/ 3238 h 68198"/>
                      <a:gd name="connsiteX30" fmla="*/ 0 w 70962"/>
                      <a:gd name="connsiteY30" fmla="*/ 3238 h 68198"/>
                      <a:gd name="connsiteX31" fmla="*/ 0 w 70962"/>
                      <a:gd name="connsiteY31" fmla="*/ 1905 h 68198"/>
                      <a:gd name="connsiteX32" fmla="*/ 0 w 70962"/>
                      <a:gd name="connsiteY32" fmla="*/ 0 h 68198"/>
                      <a:gd name="connsiteX33" fmla="*/ 34004 w 70962"/>
                      <a:gd name="connsiteY33" fmla="*/ 0 h 68198"/>
                      <a:gd name="connsiteX34" fmla="*/ 61246 w 70962"/>
                      <a:gd name="connsiteY34" fmla="*/ 9334 h 68198"/>
                      <a:gd name="connsiteX35" fmla="*/ 61246 w 70962"/>
                      <a:gd name="connsiteY35" fmla="*/ 9334 h 68198"/>
                      <a:gd name="connsiteX36" fmla="*/ 63722 w 70962"/>
                      <a:gd name="connsiteY36" fmla="*/ 17050 h 68198"/>
                      <a:gd name="connsiteX37" fmla="*/ 63722 w 70962"/>
                      <a:gd name="connsiteY37" fmla="*/ 17050 h 68198"/>
                      <a:gd name="connsiteX38" fmla="*/ 62960 w 70962"/>
                      <a:gd name="connsiteY38" fmla="*/ 21336 h 68198"/>
                      <a:gd name="connsiteX39" fmla="*/ 62960 w 70962"/>
                      <a:gd name="connsiteY39" fmla="*/ 21336 h 68198"/>
                      <a:gd name="connsiteX40" fmla="*/ 49149 w 70962"/>
                      <a:gd name="connsiteY40" fmla="*/ 32194 h 68198"/>
                      <a:gd name="connsiteX41" fmla="*/ 49149 w 70962"/>
                      <a:gd name="connsiteY41" fmla="*/ 32194 h 68198"/>
                      <a:gd name="connsiteX42" fmla="*/ 57341 w 70962"/>
                      <a:gd name="connsiteY42" fmla="*/ 35623 h 68198"/>
                      <a:gd name="connsiteX43" fmla="*/ 57341 w 70962"/>
                      <a:gd name="connsiteY43" fmla="*/ 35623 h 68198"/>
                      <a:gd name="connsiteX44" fmla="*/ 63341 w 70962"/>
                      <a:gd name="connsiteY44" fmla="*/ 50768 h 68198"/>
                      <a:gd name="connsiteX45" fmla="*/ 63341 w 70962"/>
                      <a:gd name="connsiteY45" fmla="*/ 50768 h 68198"/>
                      <a:gd name="connsiteX46" fmla="*/ 63341 w 70962"/>
                      <a:gd name="connsiteY46" fmla="*/ 58769 h 68198"/>
                      <a:gd name="connsiteX47" fmla="*/ 64198 w 70962"/>
                      <a:gd name="connsiteY47" fmla="*/ 61531 h 68198"/>
                      <a:gd name="connsiteX48" fmla="*/ 64198 w 70962"/>
                      <a:gd name="connsiteY48" fmla="*/ 61531 h 68198"/>
                      <a:gd name="connsiteX49" fmla="*/ 64198 w 70962"/>
                      <a:gd name="connsiteY49" fmla="*/ 62960 h 68198"/>
                      <a:gd name="connsiteX50" fmla="*/ 64198 w 70962"/>
                      <a:gd name="connsiteY50" fmla="*/ 63151 h 68198"/>
                      <a:gd name="connsiteX51" fmla="*/ 64198 w 70962"/>
                      <a:gd name="connsiteY51" fmla="*/ 62960 h 68198"/>
                      <a:gd name="connsiteX52" fmla="*/ 64198 w 70962"/>
                      <a:gd name="connsiteY52" fmla="*/ 61531 h 68198"/>
                      <a:gd name="connsiteX53" fmla="*/ 66390 w 70962"/>
                      <a:gd name="connsiteY53" fmla="*/ 58483 h 68198"/>
                      <a:gd name="connsiteX54" fmla="*/ 66390 w 70962"/>
                      <a:gd name="connsiteY54" fmla="*/ 58483 h 68198"/>
                      <a:gd name="connsiteX55" fmla="*/ 67627 w 70962"/>
                      <a:gd name="connsiteY55" fmla="*/ 49054 h 68198"/>
                      <a:gd name="connsiteX56" fmla="*/ 67627 w 70962"/>
                      <a:gd name="connsiteY56" fmla="*/ 49054 h 68198"/>
                      <a:gd name="connsiteX57" fmla="*/ 67437 w 70962"/>
                      <a:gd name="connsiteY57" fmla="*/ 46196 h 68198"/>
                      <a:gd name="connsiteX58" fmla="*/ 67437 w 70962"/>
                      <a:gd name="connsiteY58" fmla="*/ 46196 h 68198"/>
                      <a:gd name="connsiteX59" fmla="*/ 67056 w 70962"/>
                      <a:gd name="connsiteY59" fmla="*/ 44577 h 68198"/>
                      <a:gd name="connsiteX60" fmla="*/ 68771 w 70962"/>
                      <a:gd name="connsiteY60" fmla="*/ 44577 h 68198"/>
                      <a:gd name="connsiteX61" fmla="*/ 70390 w 70962"/>
                      <a:gd name="connsiteY61" fmla="*/ 44577 h 68198"/>
                      <a:gd name="connsiteX62" fmla="*/ 70675 w 70962"/>
                      <a:gd name="connsiteY62" fmla="*/ 45625 h 68198"/>
                      <a:gd name="connsiteX63" fmla="*/ 70961 w 70962"/>
                      <a:gd name="connsiteY63" fmla="*/ 49149 h 68198"/>
                      <a:gd name="connsiteX64" fmla="*/ 70961 w 70962"/>
                      <a:gd name="connsiteY64" fmla="*/ 49149 h 68198"/>
                      <a:gd name="connsiteX65" fmla="*/ 69056 w 70962"/>
                      <a:gd name="connsiteY65" fmla="*/ 60769 h 68198"/>
                      <a:gd name="connsiteX66" fmla="*/ 69056 w 70962"/>
                      <a:gd name="connsiteY66" fmla="*/ 60769 h 68198"/>
                      <a:gd name="connsiteX67" fmla="*/ 56579 w 70962"/>
                      <a:gd name="connsiteY67" fmla="*/ 68104 h 68198"/>
                      <a:gd name="connsiteX68" fmla="*/ 56579 w 70962"/>
                      <a:gd name="connsiteY68" fmla="*/ 68104 h 68198"/>
                      <a:gd name="connsiteX69" fmla="*/ 56007 w 70962"/>
                      <a:gd name="connsiteY69" fmla="*/ 68199 h 68198"/>
                      <a:gd name="connsiteX70" fmla="*/ 56007 w 70962"/>
                      <a:gd name="connsiteY70" fmla="*/ 68199 h 68198"/>
                      <a:gd name="connsiteX71" fmla="*/ 43815 w 70962"/>
                      <a:gd name="connsiteY71" fmla="*/ 42386 h 68198"/>
                      <a:gd name="connsiteX72" fmla="*/ 43434 w 70962"/>
                      <a:gd name="connsiteY72" fmla="*/ 52578 h 68198"/>
                      <a:gd name="connsiteX73" fmla="*/ 43434 w 70962"/>
                      <a:gd name="connsiteY73" fmla="*/ 52578 h 68198"/>
                      <a:gd name="connsiteX74" fmla="*/ 46767 w 70962"/>
                      <a:gd name="connsiteY74" fmla="*/ 62674 h 68198"/>
                      <a:gd name="connsiteX75" fmla="*/ 46767 w 70962"/>
                      <a:gd name="connsiteY75" fmla="*/ 62674 h 68198"/>
                      <a:gd name="connsiteX76" fmla="*/ 56007 w 70962"/>
                      <a:gd name="connsiteY76" fmla="*/ 65437 h 68198"/>
                      <a:gd name="connsiteX77" fmla="*/ 56007 w 70962"/>
                      <a:gd name="connsiteY77" fmla="*/ 65437 h 68198"/>
                      <a:gd name="connsiteX78" fmla="*/ 62675 w 70962"/>
                      <a:gd name="connsiteY78" fmla="*/ 64198 h 68198"/>
                      <a:gd name="connsiteX79" fmla="*/ 62675 w 70962"/>
                      <a:gd name="connsiteY79" fmla="*/ 64198 h 68198"/>
                      <a:gd name="connsiteX80" fmla="*/ 61055 w 70962"/>
                      <a:gd name="connsiteY80" fmla="*/ 62579 h 68198"/>
                      <a:gd name="connsiteX81" fmla="*/ 61055 w 70962"/>
                      <a:gd name="connsiteY81" fmla="*/ 62579 h 68198"/>
                      <a:gd name="connsiteX82" fmla="*/ 60484 w 70962"/>
                      <a:gd name="connsiteY82" fmla="*/ 58865 h 68198"/>
                      <a:gd name="connsiteX83" fmla="*/ 60484 w 70962"/>
                      <a:gd name="connsiteY83" fmla="*/ 58865 h 68198"/>
                      <a:gd name="connsiteX84" fmla="*/ 60484 w 70962"/>
                      <a:gd name="connsiteY84" fmla="*/ 50863 h 68198"/>
                      <a:gd name="connsiteX85" fmla="*/ 55626 w 70962"/>
                      <a:gd name="connsiteY85" fmla="*/ 38005 h 68198"/>
                      <a:gd name="connsiteX86" fmla="*/ 55626 w 70962"/>
                      <a:gd name="connsiteY86" fmla="*/ 38005 h 68198"/>
                      <a:gd name="connsiteX87" fmla="*/ 43053 w 70962"/>
                      <a:gd name="connsiteY87" fmla="*/ 33718 h 68198"/>
                      <a:gd name="connsiteX88" fmla="*/ 43053 w 70962"/>
                      <a:gd name="connsiteY88" fmla="*/ 33718 h 68198"/>
                      <a:gd name="connsiteX89" fmla="*/ 41529 w 70962"/>
                      <a:gd name="connsiteY89" fmla="*/ 33338 h 68198"/>
                      <a:gd name="connsiteX90" fmla="*/ 43815 w 70962"/>
                      <a:gd name="connsiteY90" fmla="*/ 42386 h 68198"/>
                      <a:gd name="connsiteX91" fmla="*/ 43815 w 70962"/>
                      <a:gd name="connsiteY91" fmla="*/ 42386 h 68198"/>
                      <a:gd name="connsiteX92" fmla="*/ 30575 w 70962"/>
                      <a:gd name="connsiteY92" fmla="*/ 64579 h 68198"/>
                      <a:gd name="connsiteX93" fmla="*/ 30194 w 70962"/>
                      <a:gd name="connsiteY93" fmla="*/ 64198 h 68198"/>
                      <a:gd name="connsiteX94" fmla="*/ 30194 w 70962"/>
                      <a:gd name="connsiteY94" fmla="*/ 64198 h 68198"/>
                      <a:gd name="connsiteX95" fmla="*/ 28575 w 70962"/>
                      <a:gd name="connsiteY95" fmla="*/ 55912 h 68198"/>
                      <a:gd name="connsiteX96" fmla="*/ 28575 w 70962"/>
                      <a:gd name="connsiteY96" fmla="*/ 55912 h 68198"/>
                      <a:gd name="connsiteX97" fmla="*/ 28575 w 70962"/>
                      <a:gd name="connsiteY97" fmla="*/ 33242 h 68198"/>
                      <a:gd name="connsiteX98" fmla="*/ 28575 w 70962"/>
                      <a:gd name="connsiteY98" fmla="*/ 2857 h 68198"/>
                      <a:gd name="connsiteX99" fmla="*/ 10477 w 70962"/>
                      <a:gd name="connsiteY99" fmla="*/ 2857 h 68198"/>
                      <a:gd name="connsiteX100" fmla="*/ 10763 w 70962"/>
                      <a:gd name="connsiteY100" fmla="*/ 3238 h 68198"/>
                      <a:gd name="connsiteX101" fmla="*/ 10763 w 70962"/>
                      <a:gd name="connsiteY101" fmla="*/ 3238 h 68198"/>
                      <a:gd name="connsiteX102" fmla="*/ 12382 w 70962"/>
                      <a:gd name="connsiteY102" fmla="*/ 11525 h 68198"/>
                      <a:gd name="connsiteX103" fmla="*/ 12382 w 70962"/>
                      <a:gd name="connsiteY103" fmla="*/ 11525 h 68198"/>
                      <a:gd name="connsiteX104" fmla="*/ 12382 w 70962"/>
                      <a:gd name="connsiteY104" fmla="*/ 55912 h 68198"/>
                      <a:gd name="connsiteX105" fmla="*/ 10763 w 70962"/>
                      <a:gd name="connsiteY105" fmla="*/ 64198 h 68198"/>
                      <a:gd name="connsiteX106" fmla="*/ 10763 w 70962"/>
                      <a:gd name="connsiteY106" fmla="*/ 64198 h 68198"/>
                      <a:gd name="connsiteX107" fmla="*/ 10477 w 70962"/>
                      <a:gd name="connsiteY107" fmla="*/ 64579 h 68198"/>
                      <a:gd name="connsiteX108" fmla="*/ 10477 w 70962"/>
                      <a:gd name="connsiteY108" fmla="*/ 64579 h 68198"/>
                      <a:gd name="connsiteX109" fmla="*/ 30575 w 70962"/>
                      <a:gd name="connsiteY109" fmla="*/ 64579 h 68198"/>
                      <a:gd name="connsiteX110" fmla="*/ 30575 w 70962"/>
                      <a:gd name="connsiteY110" fmla="*/ 64579 h 68198"/>
                      <a:gd name="connsiteX111" fmla="*/ 42958 w 70962"/>
                      <a:gd name="connsiteY111" fmla="*/ 4286 h 68198"/>
                      <a:gd name="connsiteX112" fmla="*/ 45244 w 70962"/>
                      <a:gd name="connsiteY112" fmla="*/ 19526 h 68198"/>
                      <a:gd name="connsiteX113" fmla="*/ 45244 w 70962"/>
                      <a:gd name="connsiteY113" fmla="*/ 19526 h 68198"/>
                      <a:gd name="connsiteX114" fmla="*/ 44672 w 70962"/>
                      <a:gd name="connsiteY114" fmla="*/ 27241 h 68198"/>
                      <a:gd name="connsiteX115" fmla="*/ 44672 w 70962"/>
                      <a:gd name="connsiteY115" fmla="*/ 27241 h 68198"/>
                      <a:gd name="connsiteX116" fmla="*/ 42196 w 70962"/>
                      <a:gd name="connsiteY116" fmla="*/ 31242 h 68198"/>
                      <a:gd name="connsiteX117" fmla="*/ 42196 w 70962"/>
                      <a:gd name="connsiteY117" fmla="*/ 31242 h 68198"/>
                      <a:gd name="connsiteX118" fmla="*/ 42958 w 70962"/>
                      <a:gd name="connsiteY118" fmla="*/ 31051 h 68198"/>
                      <a:gd name="connsiteX119" fmla="*/ 60103 w 70962"/>
                      <a:gd name="connsiteY119" fmla="*/ 20479 h 68198"/>
                      <a:gd name="connsiteX120" fmla="*/ 60103 w 70962"/>
                      <a:gd name="connsiteY120" fmla="*/ 20479 h 68198"/>
                      <a:gd name="connsiteX121" fmla="*/ 60674 w 70962"/>
                      <a:gd name="connsiteY121" fmla="*/ 17145 h 68198"/>
                      <a:gd name="connsiteX122" fmla="*/ 60674 w 70962"/>
                      <a:gd name="connsiteY122" fmla="*/ 17145 h 68198"/>
                      <a:gd name="connsiteX123" fmla="*/ 58769 w 70962"/>
                      <a:gd name="connsiteY123" fmla="*/ 11144 h 68198"/>
                      <a:gd name="connsiteX124" fmla="*/ 58769 w 70962"/>
                      <a:gd name="connsiteY124" fmla="*/ 11144 h 68198"/>
                      <a:gd name="connsiteX125" fmla="*/ 42005 w 70962"/>
                      <a:gd name="connsiteY125" fmla="*/ 3334 h 68198"/>
                      <a:gd name="connsiteX126" fmla="*/ 42005 w 70962"/>
                      <a:gd name="connsiteY126" fmla="*/ 3334 h 68198"/>
                      <a:gd name="connsiteX127" fmla="*/ 42958 w 70962"/>
                      <a:gd name="connsiteY127" fmla="*/ 4286 h 68198"/>
                      <a:gd name="connsiteX128" fmla="*/ 42958 w 70962"/>
                      <a:gd name="connsiteY128" fmla="*/ 4286 h 68198"/>
                      <a:gd name="connsiteX129" fmla="*/ 33624 w 70962"/>
                      <a:gd name="connsiteY129" fmla="*/ 30956 h 68198"/>
                      <a:gd name="connsiteX130" fmla="*/ 33624 w 70962"/>
                      <a:gd name="connsiteY130" fmla="*/ 30480 h 68198"/>
                      <a:gd name="connsiteX131" fmla="*/ 42100 w 70962"/>
                      <a:gd name="connsiteY131" fmla="*/ 26384 h 68198"/>
                      <a:gd name="connsiteX132" fmla="*/ 42100 w 70962"/>
                      <a:gd name="connsiteY132" fmla="*/ 26384 h 68198"/>
                      <a:gd name="connsiteX133" fmla="*/ 42577 w 70962"/>
                      <a:gd name="connsiteY133" fmla="*/ 19526 h 68198"/>
                      <a:gd name="connsiteX134" fmla="*/ 42577 w 70962"/>
                      <a:gd name="connsiteY134" fmla="*/ 19526 h 68198"/>
                      <a:gd name="connsiteX135" fmla="*/ 40767 w 70962"/>
                      <a:gd name="connsiteY135" fmla="*/ 5905 h 68198"/>
                      <a:gd name="connsiteX136" fmla="*/ 40767 w 70962"/>
                      <a:gd name="connsiteY136" fmla="*/ 5905 h 68198"/>
                      <a:gd name="connsiteX137" fmla="*/ 32957 w 70962"/>
                      <a:gd name="connsiteY137" fmla="*/ 3334 h 68198"/>
                      <a:gd name="connsiteX138" fmla="*/ 32957 w 70962"/>
                      <a:gd name="connsiteY138" fmla="*/ 3334 h 68198"/>
                      <a:gd name="connsiteX139" fmla="*/ 31432 w 70962"/>
                      <a:gd name="connsiteY139" fmla="*/ 3334 h 68198"/>
                      <a:gd name="connsiteX140" fmla="*/ 31432 w 70962"/>
                      <a:gd name="connsiteY140" fmla="*/ 30480 h 68198"/>
                      <a:gd name="connsiteX141" fmla="*/ 33718 w 70962"/>
                      <a:gd name="connsiteY141" fmla="*/ 30480 h 68198"/>
                      <a:gd name="connsiteX142" fmla="*/ 33718 w 70962"/>
                      <a:gd name="connsiteY142" fmla="*/ 30956 h 68198"/>
                      <a:gd name="connsiteX143" fmla="*/ 33624 w 70962"/>
                      <a:gd name="connsiteY143" fmla="*/ 30956 h 68198"/>
                      <a:gd name="connsiteX144" fmla="*/ 33624 w 70962"/>
                      <a:gd name="connsiteY144" fmla="*/ 30956 h 68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</a:cxnLst>
                    <a:rect l="l" t="t" r="r" b="b"/>
                    <a:pathLst>
                      <a:path w="70962" h="68198">
                        <a:moveTo>
                          <a:pt x="56007" y="68199"/>
                        </a:moveTo>
                        <a:cubicBezTo>
                          <a:pt x="52388" y="68199"/>
                          <a:pt x="48483" y="67342"/>
                          <a:pt x="45148" y="64865"/>
                        </a:cubicBezTo>
                        <a:lnTo>
                          <a:pt x="45148" y="64865"/>
                        </a:lnTo>
                        <a:cubicBezTo>
                          <a:pt x="41624" y="62198"/>
                          <a:pt x="40672" y="57817"/>
                          <a:pt x="40767" y="52578"/>
                        </a:cubicBezTo>
                        <a:lnTo>
                          <a:pt x="40767" y="52578"/>
                        </a:lnTo>
                        <a:cubicBezTo>
                          <a:pt x="40767" y="50292"/>
                          <a:pt x="41148" y="45053"/>
                          <a:pt x="41148" y="42386"/>
                        </a:cubicBezTo>
                        <a:lnTo>
                          <a:pt x="41148" y="42386"/>
                        </a:lnTo>
                        <a:cubicBezTo>
                          <a:pt x="40767" y="33433"/>
                          <a:pt x="39338" y="34195"/>
                          <a:pt x="33624" y="33718"/>
                        </a:cubicBezTo>
                        <a:lnTo>
                          <a:pt x="33624" y="33718"/>
                        </a:lnTo>
                        <a:lnTo>
                          <a:pt x="31528" y="33718"/>
                        </a:lnTo>
                        <a:lnTo>
                          <a:pt x="31528" y="55912"/>
                        </a:lnTo>
                        <a:cubicBezTo>
                          <a:pt x="31909" y="63055"/>
                          <a:pt x="31718" y="63722"/>
                          <a:pt x="37909" y="64103"/>
                        </a:cubicBezTo>
                        <a:lnTo>
                          <a:pt x="37909" y="64103"/>
                        </a:lnTo>
                        <a:lnTo>
                          <a:pt x="40291" y="64103"/>
                        </a:lnTo>
                        <a:lnTo>
                          <a:pt x="40291" y="65532"/>
                        </a:lnTo>
                        <a:lnTo>
                          <a:pt x="40291" y="67437"/>
                        </a:lnTo>
                        <a:lnTo>
                          <a:pt x="0" y="67437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lnTo>
                          <a:pt x="2000" y="64008"/>
                        </a:lnTo>
                        <a:cubicBezTo>
                          <a:pt x="6286" y="64008"/>
                          <a:pt x="8096" y="63341"/>
                          <a:pt x="8763" y="62389"/>
                        </a:cubicBezTo>
                        <a:lnTo>
                          <a:pt x="8763" y="62389"/>
                        </a:lnTo>
                        <a:cubicBezTo>
                          <a:pt x="9525" y="61531"/>
                          <a:pt x="9811" y="59341"/>
                          <a:pt x="9811" y="55816"/>
                        </a:cubicBezTo>
                        <a:lnTo>
                          <a:pt x="9811" y="55816"/>
                        </a:lnTo>
                        <a:lnTo>
                          <a:pt x="9811" y="11430"/>
                        </a:lnTo>
                        <a:cubicBezTo>
                          <a:pt x="9811" y="7906"/>
                          <a:pt x="9620" y="5810"/>
                          <a:pt x="8763" y="4858"/>
                        </a:cubicBezTo>
                        <a:lnTo>
                          <a:pt x="8763" y="4858"/>
                        </a:lnTo>
                        <a:cubicBezTo>
                          <a:pt x="8096" y="3905"/>
                          <a:pt x="6286" y="3238"/>
                          <a:pt x="2000" y="3238"/>
                        </a:cubicBezTo>
                        <a:lnTo>
                          <a:pt x="2000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004" y="0"/>
                        </a:lnTo>
                        <a:cubicBezTo>
                          <a:pt x="40957" y="95"/>
                          <a:pt x="54578" y="95"/>
                          <a:pt x="61246" y="9334"/>
                        </a:cubicBezTo>
                        <a:lnTo>
                          <a:pt x="61246" y="9334"/>
                        </a:lnTo>
                        <a:cubicBezTo>
                          <a:pt x="62960" y="11716"/>
                          <a:pt x="63722" y="14478"/>
                          <a:pt x="63722" y="17050"/>
                        </a:cubicBezTo>
                        <a:lnTo>
                          <a:pt x="63722" y="17050"/>
                        </a:lnTo>
                        <a:cubicBezTo>
                          <a:pt x="63722" y="18478"/>
                          <a:pt x="63436" y="20002"/>
                          <a:pt x="62960" y="21336"/>
                        </a:cubicBezTo>
                        <a:lnTo>
                          <a:pt x="62960" y="21336"/>
                        </a:lnTo>
                        <a:cubicBezTo>
                          <a:pt x="60389" y="27908"/>
                          <a:pt x="54293" y="30670"/>
                          <a:pt x="49149" y="32194"/>
                        </a:cubicBezTo>
                        <a:lnTo>
                          <a:pt x="49149" y="32194"/>
                        </a:lnTo>
                        <a:cubicBezTo>
                          <a:pt x="51816" y="32956"/>
                          <a:pt x="54864" y="34004"/>
                          <a:pt x="57341" y="35623"/>
                        </a:cubicBezTo>
                        <a:lnTo>
                          <a:pt x="57341" y="35623"/>
                        </a:lnTo>
                        <a:cubicBezTo>
                          <a:pt x="62960" y="39529"/>
                          <a:pt x="63341" y="46006"/>
                          <a:pt x="63341" y="50768"/>
                        </a:cubicBezTo>
                        <a:lnTo>
                          <a:pt x="63341" y="50768"/>
                        </a:lnTo>
                        <a:lnTo>
                          <a:pt x="63341" y="58769"/>
                        </a:lnTo>
                        <a:cubicBezTo>
                          <a:pt x="63532" y="61722"/>
                          <a:pt x="63532" y="61531"/>
                          <a:pt x="64198" y="61531"/>
                        </a:cubicBezTo>
                        <a:lnTo>
                          <a:pt x="64198" y="61531"/>
                        </a:lnTo>
                        <a:lnTo>
                          <a:pt x="64198" y="62960"/>
                        </a:lnTo>
                        <a:lnTo>
                          <a:pt x="64198" y="63151"/>
                        </a:lnTo>
                        <a:lnTo>
                          <a:pt x="64198" y="62960"/>
                        </a:lnTo>
                        <a:lnTo>
                          <a:pt x="64198" y="61531"/>
                        </a:lnTo>
                        <a:cubicBezTo>
                          <a:pt x="64580" y="61627"/>
                          <a:pt x="65627" y="60865"/>
                          <a:pt x="66390" y="58483"/>
                        </a:cubicBezTo>
                        <a:lnTo>
                          <a:pt x="66390" y="58483"/>
                        </a:lnTo>
                        <a:cubicBezTo>
                          <a:pt x="67151" y="56197"/>
                          <a:pt x="67627" y="52864"/>
                          <a:pt x="67627" y="49054"/>
                        </a:cubicBezTo>
                        <a:lnTo>
                          <a:pt x="67627" y="49054"/>
                        </a:lnTo>
                        <a:cubicBezTo>
                          <a:pt x="67627" y="47911"/>
                          <a:pt x="67533" y="46958"/>
                          <a:pt x="67437" y="46196"/>
                        </a:cubicBezTo>
                        <a:lnTo>
                          <a:pt x="67437" y="46196"/>
                        </a:lnTo>
                        <a:lnTo>
                          <a:pt x="67056" y="44577"/>
                        </a:lnTo>
                        <a:lnTo>
                          <a:pt x="68771" y="44577"/>
                        </a:lnTo>
                        <a:lnTo>
                          <a:pt x="70390" y="44577"/>
                        </a:lnTo>
                        <a:lnTo>
                          <a:pt x="70675" y="45625"/>
                        </a:lnTo>
                        <a:cubicBezTo>
                          <a:pt x="70866" y="46577"/>
                          <a:pt x="70961" y="47815"/>
                          <a:pt x="70961" y="49149"/>
                        </a:cubicBezTo>
                        <a:lnTo>
                          <a:pt x="70961" y="49149"/>
                        </a:lnTo>
                        <a:cubicBezTo>
                          <a:pt x="70961" y="49340"/>
                          <a:pt x="71057" y="56293"/>
                          <a:pt x="69056" y="60769"/>
                        </a:cubicBezTo>
                        <a:lnTo>
                          <a:pt x="69056" y="60769"/>
                        </a:lnTo>
                        <a:cubicBezTo>
                          <a:pt x="68009" y="63341"/>
                          <a:pt x="65246" y="68104"/>
                          <a:pt x="56579" y="68104"/>
                        </a:cubicBezTo>
                        <a:lnTo>
                          <a:pt x="56579" y="68104"/>
                        </a:lnTo>
                        <a:cubicBezTo>
                          <a:pt x="56292" y="68199"/>
                          <a:pt x="56102" y="68199"/>
                          <a:pt x="56007" y="68199"/>
                        </a:cubicBezTo>
                        <a:lnTo>
                          <a:pt x="56007" y="68199"/>
                        </a:lnTo>
                        <a:close/>
                        <a:moveTo>
                          <a:pt x="43815" y="42386"/>
                        </a:moveTo>
                        <a:cubicBezTo>
                          <a:pt x="43815" y="45244"/>
                          <a:pt x="43434" y="50482"/>
                          <a:pt x="43434" y="52578"/>
                        </a:cubicBezTo>
                        <a:lnTo>
                          <a:pt x="43434" y="52578"/>
                        </a:lnTo>
                        <a:cubicBezTo>
                          <a:pt x="43434" y="57531"/>
                          <a:pt x="44386" y="60865"/>
                          <a:pt x="46767" y="62674"/>
                        </a:cubicBezTo>
                        <a:lnTo>
                          <a:pt x="46767" y="62674"/>
                        </a:lnTo>
                        <a:cubicBezTo>
                          <a:pt x="49530" y="64675"/>
                          <a:pt x="52864" y="65437"/>
                          <a:pt x="56007" y="65437"/>
                        </a:cubicBezTo>
                        <a:lnTo>
                          <a:pt x="56007" y="65437"/>
                        </a:lnTo>
                        <a:cubicBezTo>
                          <a:pt x="59150" y="65341"/>
                          <a:pt x="61246" y="64865"/>
                          <a:pt x="62675" y="64198"/>
                        </a:cubicBezTo>
                        <a:lnTo>
                          <a:pt x="62675" y="64198"/>
                        </a:lnTo>
                        <a:cubicBezTo>
                          <a:pt x="61913" y="63913"/>
                          <a:pt x="61341" y="63341"/>
                          <a:pt x="61055" y="62579"/>
                        </a:cubicBezTo>
                        <a:lnTo>
                          <a:pt x="61055" y="62579"/>
                        </a:lnTo>
                        <a:cubicBezTo>
                          <a:pt x="60579" y="61531"/>
                          <a:pt x="60484" y="60293"/>
                          <a:pt x="60484" y="58865"/>
                        </a:cubicBezTo>
                        <a:lnTo>
                          <a:pt x="60484" y="58865"/>
                        </a:lnTo>
                        <a:lnTo>
                          <a:pt x="60484" y="50863"/>
                        </a:lnTo>
                        <a:cubicBezTo>
                          <a:pt x="60484" y="46101"/>
                          <a:pt x="60007" y="40957"/>
                          <a:pt x="55626" y="38005"/>
                        </a:cubicBezTo>
                        <a:lnTo>
                          <a:pt x="55626" y="38005"/>
                        </a:lnTo>
                        <a:cubicBezTo>
                          <a:pt x="52102" y="35528"/>
                          <a:pt x="46482" y="34480"/>
                          <a:pt x="43053" y="33718"/>
                        </a:cubicBezTo>
                        <a:lnTo>
                          <a:pt x="43053" y="33718"/>
                        </a:lnTo>
                        <a:lnTo>
                          <a:pt x="41529" y="33338"/>
                        </a:lnTo>
                        <a:cubicBezTo>
                          <a:pt x="43243" y="35147"/>
                          <a:pt x="43815" y="37909"/>
                          <a:pt x="43815" y="42386"/>
                        </a:cubicBezTo>
                        <a:lnTo>
                          <a:pt x="43815" y="42386"/>
                        </a:lnTo>
                        <a:close/>
                        <a:moveTo>
                          <a:pt x="30575" y="64579"/>
                        </a:moveTo>
                        <a:cubicBezTo>
                          <a:pt x="30480" y="64484"/>
                          <a:pt x="30385" y="64294"/>
                          <a:pt x="30194" y="64198"/>
                        </a:cubicBezTo>
                        <a:lnTo>
                          <a:pt x="30194" y="64198"/>
                        </a:lnTo>
                        <a:cubicBezTo>
                          <a:pt x="28766" y="62198"/>
                          <a:pt x="28575" y="59531"/>
                          <a:pt x="28575" y="55912"/>
                        </a:cubicBezTo>
                        <a:lnTo>
                          <a:pt x="28575" y="55912"/>
                        </a:lnTo>
                        <a:lnTo>
                          <a:pt x="28575" y="33242"/>
                        </a:lnTo>
                        <a:lnTo>
                          <a:pt x="28575" y="2857"/>
                        </a:lnTo>
                        <a:lnTo>
                          <a:pt x="10477" y="2857"/>
                        </a:lnTo>
                        <a:cubicBezTo>
                          <a:pt x="10573" y="2953"/>
                          <a:pt x="10668" y="3143"/>
                          <a:pt x="10763" y="3238"/>
                        </a:cubicBezTo>
                        <a:lnTo>
                          <a:pt x="10763" y="3238"/>
                        </a:lnTo>
                        <a:cubicBezTo>
                          <a:pt x="12382" y="5334"/>
                          <a:pt x="12382" y="8001"/>
                          <a:pt x="12382" y="11525"/>
                        </a:cubicBezTo>
                        <a:lnTo>
                          <a:pt x="12382" y="11525"/>
                        </a:lnTo>
                        <a:lnTo>
                          <a:pt x="12382" y="55912"/>
                        </a:lnTo>
                        <a:cubicBezTo>
                          <a:pt x="12382" y="59436"/>
                          <a:pt x="12382" y="62103"/>
                          <a:pt x="10763" y="64198"/>
                        </a:cubicBezTo>
                        <a:lnTo>
                          <a:pt x="10763" y="64198"/>
                        </a:lnTo>
                        <a:cubicBezTo>
                          <a:pt x="10668" y="64294"/>
                          <a:pt x="10573" y="64484"/>
                          <a:pt x="10477" y="64579"/>
                        </a:cubicBezTo>
                        <a:lnTo>
                          <a:pt x="10477" y="64579"/>
                        </a:lnTo>
                        <a:lnTo>
                          <a:pt x="30575" y="64579"/>
                        </a:lnTo>
                        <a:lnTo>
                          <a:pt x="30575" y="64579"/>
                        </a:lnTo>
                        <a:close/>
                        <a:moveTo>
                          <a:pt x="42958" y="4286"/>
                        </a:moveTo>
                        <a:cubicBezTo>
                          <a:pt x="44958" y="7239"/>
                          <a:pt x="45244" y="13906"/>
                          <a:pt x="45244" y="19526"/>
                        </a:cubicBezTo>
                        <a:lnTo>
                          <a:pt x="45244" y="19526"/>
                        </a:lnTo>
                        <a:cubicBezTo>
                          <a:pt x="45244" y="23050"/>
                          <a:pt x="45053" y="25908"/>
                          <a:pt x="44672" y="27241"/>
                        </a:cubicBezTo>
                        <a:lnTo>
                          <a:pt x="44672" y="27241"/>
                        </a:lnTo>
                        <a:cubicBezTo>
                          <a:pt x="44101" y="29051"/>
                          <a:pt x="43243" y="30290"/>
                          <a:pt x="42196" y="31242"/>
                        </a:cubicBezTo>
                        <a:lnTo>
                          <a:pt x="42196" y="31242"/>
                        </a:lnTo>
                        <a:lnTo>
                          <a:pt x="42958" y="31051"/>
                        </a:lnTo>
                        <a:cubicBezTo>
                          <a:pt x="48196" y="29623"/>
                          <a:pt x="57436" y="27813"/>
                          <a:pt x="60103" y="20479"/>
                        </a:cubicBezTo>
                        <a:lnTo>
                          <a:pt x="60103" y="20479"/>
                        </a:lnTo>
                        <a:cubicBezTo>
                          <a:pt x="60484" y="19431"/>
                          <a:pt x="60674" y="18288"/>
                          <a:pt x="60674" y="17145"/>
                        </a:cubicBezTo>
                        <a:lnTo>
                          <a:pt x="60674" y="17145"/>
                        </a:lnTo>
                        <a:cubicBezTo>
                          <a:pt x="60674" y="15049"/>
                          <a:pt x="60103" y="13049"/>
                          <a:pt x="58769" y="11144"/>
                        </a:cubicBezTo>
                        <a:lnTo>
                          <a:pt x="58769" y="11144"/>
                        </a:lnTo>
                        <a:cubicBezTo>
                          <a:pt x="55150" y="5905"/>
                          <a:pt x="48292" y="4000"/>
                          <a:pt x="42005" y="3334"/>
                        </a:cubicBezTo>
                        <a:lnTo>
                          <a:pt x="42005" y="3334"/>
                        </a:lnTo>
                        <a:cubicBezTo>
                          <a:pt x="42386" y="3524"/>
                          <a:pt x="42672" y="3810"/>
                          <a:pt x="42958" y="4286"/>
                        </a:cubicBezTo>
                        <a:lnTo>
                          <a:pt x="42958" y="4286"/>
                        </a:lnTo>
                        <a:close/>
                        <a:moveTo>
                          <a:pt x="33624" y="30956"/>
                        </a:moveTo>
                        <a:lnTo>
                          <a:pt x="33624" y="30480"/>
                        </a:lnTo>
                        <a:cubicBezTo>
                          <a:pt x="38958" y="30385"/>
                          <a:pt x="40767" y="30099"/>
                          <a:pt x="42100" y="26384"/>
                        </a:cubicBezTo>
                        <a:lnTo>
                          <a:pt x="42100" y="26384"/>
                        </a:lnTo>
                        <a:cubicBezTo>
                          <a:pt x="42291" y="25813"/>
                          <a:pt x="42577" y="22765"/>
                          <a:pt x="42577" y="19526"/>
                        </a:cubicBezTo>
                        <a:lnTo>
                          <a:pt x="42577" y="19526"/>
                        </a:lnTo>
                        <a:cubicBezTo>
                          <a:pt x="42672" y="14192"/>
                          <a:pt x="41910" y="7144"/>
                          <a:pt x="40767" y="5905"/>
                        </a:cubicBezTo>
                        <a:lnTo>
                          <a:pt x="40767" y="5905"/>
                        </a:lnTo>
                        <a:cubicBezTo>
                          <a:pt x="39148" y="3619"/>
                          <a:pt x="36862" y="3429"/>
                          <a:pt x="32957" y="3334"/>
                        </a:cubicBezTo>
                        <a:lnTo>
                          <a:pt x="32957" y="3334"/>
                        </a:lnTo>
                        <a:lnTo>
                          <a:pt x="31432" y="3334"/>
                        </a:lnTo>
                        <a:lnTo>
                          <a:pt x="31432" y="30480"/>
                        </a:lnTo>
                        <a:lnTo>
                          <a:pt x="33718" y="30480"/>
                        </a:lnTo>
                        <a:lnTo>
                          <a:pt x="33718" y="30956"/>
                        </a:lnTo>
                        <a:lnTo>
                          <a:pt x="33624" y="30956"/>
                        </a:lnTo>
                        <a:lnTo>
                          <a:pt x="33624" y="3095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161" name="Graphic 1">
                  <a:extLst>
                    <a:ext uri="{FF2B5EF4-FFF2-40B4-BE49-F238E27FC236}">
                      <a16:creationId xmlns:a16="http://schemas.microsoft.com/office/drawing/2014/main" id="{C3FF4CA1-036B-4871-B786-DC5E449DA3F4}"/>
                    </a:ext>
                  </a:extLst>
                </p:cNvPr>
                <p:cNvGrpSpPr/>
                <p:nvPr/>
              </p:nvGrpSpPr>
              <p:grpSpPr>
                <a:xfrm>
                  <a:off x="6476713" y="5654365"/>
                  <a:ext cx="61627" cy="67341"/>
                  <a:chOff x="6476713" y="5654365"/>
                  <a:chExt cx="61627" cy="67341"/>
                </a:xfrm>
                <a:solidFill>
                  <a:srgbClr val="FFFFFF"/>
                </a:solidFill>
              </p:grpSpPr>
              <p:sp>
                <p:nvSpPr>
                  <p:cNvPr id="16168" name="Freeform: Shape 16167">
                    <a:extLst>
                      <a:ext uri="{FF2B5EF4-FFF2-40B4-BE49-F238E27FC236}">
                        <a16:creationId xmlns:a16="http://schemas.microsoft.com/office/drawing/2014/main" id="{27624E46-D928-48DD-9759-69E1AB163881}"/>
                      </a:ext>
                    </a:extLst>
                  </p:cNvPr>
                  <p:cNvSpPr/>
                  <p:nvPr/>
                </p:nvSpPr>
                <p:spPr>
                  <a:xfrm>
                    <a:off x="6478047" y="5655888"/>
                    <a:ext cx="58769" cy="64389"/>
                  </a:xfrm>
                  <a:custGeom>
                    <a:avLst/>
                    <a:gdLst>
                      <a:gd name="connsiteX0" fmla="*/ 33433 w 58769"/>
                      <a:gd name="connsiteY0" fmla="*/ 63817 h 64389"/>
                      <a:gd name="connsiteX1" fmla="*/ 43434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70 w 58769"/>
                      <a:gd name="connsiteY3" fmla="*/ 35814 h 64389"/>
                      <a:gd name="connsiteX4" fmla="*/ 58770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6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6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6 w 58769"/>
                      <a:gd name="connsiteY13" fmla="*/ 0 h 64389"/>
                      <a:gd name="connsiteX14" fmla="*/ 55816 w 58769"/>
                      <a:gd name="connsiteY14" fmla="*/ 24670 h 64389"/>
                      <a:gd name="connsiteX15" fmla="*/ 55340 w 58769"/>
                      <a:gd name="connsiteY15" fmla="*/ 24670 h 64389"/>
                      <a:gd name="connsiteX16" fmla="*/ 44768 w 58769"/>
                      <a:gd name="connsiteY16" fmla="*/ 4381 h 64389"/>
                      <a:gd name="connsiteX17" fmla="*/ 28670 w 58769"/>
                      <a:gd name="connsiteY17" fmla="*/ 476 h 64389"/>
                      <a:gd name="connsiteX18" fmla="*/ 28670 w 58769"/>
                      <a:gd name="connsiteY18" fmla="*/ 29908 h 64389"/>
                      <a:gd name="connsiteX19" fmla="*/ 43244 w 58769"/>
                      <a:gd name="connsiteY19" fmla="*/ 20479 h 64389"/>
                      <a:gd name="connsiteX20" fmla="*/ 44101 w 58769"/>
                      <a:gd name="connsiteY20" fmla="*/ 14097 h 64389"/>
                      <a:gd name="connsiteX21" fmla="*/ 44672 w 58769"/>
                      <a:gd name="connsiteY21" fmla="*/ 14097 h 64389"/>
                      <a:gd name="connsiteX22" fmla="*/ 44672 w 58769"/>
                      <a:gd name="connsiteY22" fmla="*/ 46577 h 64389"/>
                      <a:gd name="connsiteX23" fmla="*/ 44101 w 58769"/>
                      <a:gd name="connsiteY23" fmla="*/ 46577 h 64389"/>
                      <a:gd name="connsiteX24" fmla="*/ 43244 w 58769"/>
                      <a:gd name="connsiteY24" fmla="*/ 40196 h 64389"/>
                      <a:gd name="connsiteX25" fmla="*/ 28670 w 58769"/>
                      <a:gd name="connsiteY25" fmla="*/ 30575 h 64389"/>
                      <a:gd name="connsiteX26" fmla="*/ 28670 w 58769"/>
                      <a:gd name="connsiteY26" fmla="*/ 54578 h 64389"/>
                      <a:gd name="connsiteX27" fmla="*/ 33433 w 58769"/>
                      <a:gd name="connsiteY27" fmla="*/ 63817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433" y="63817"/>
                        </a:moveTo>
                        <a:cubicBezTo>
                          <a:pt x="37338" y="63817"/>
                          <a:pt x="41434" y="63437"/>
                          <a:pt x="43434" y="62484"/>
                        </a:cubicBezTo>
                        <a:cubicBezTo>
                          <a:pt x="52197" y="58579"/>
                          <a:pt x="57531" y="52959"/>
                          <a:pt x="58293" y="35814"/>
                        </a:cubicBezTo>
                        <a:lnTo>
                          <a:pt x="58770" y="35814"/>
                        </a:lnTo>
                        <a:lnTo>
                          <a:pt x="58770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40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40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6" y="0"/>
                        </a:lnTo>
                        <a:lnTo>
                          <a:pt x="55816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578" y="9811"/>
                          <a:pt x="44768" y="4381"/>
                        </a:cubicBezTo>
                        <a:cubicBezTo>
                          <a:pt x="40196" y="1048"/>
                          <a:pt x="36195" y="476"/>
                          <a:pt x="28670" y="476"/>
                        </a:cubicBezTo>
                        <a:lnTo>
                          <a:pt x="28670" y="29908"/>
                        </a:lnTo>
                        <a:cubicBezTo>
                          <a:pt x="36481" y="29908"/>
                          <a:pt x="40577" y="27337"/>
                          <a:pt x="43244" y="20479"/>
                        </a:cubicBezTo>
                        <a:cubicBezTo>
                          <a:pt x="43529" y="19717"/>
                          <a:pt x="44101" y="16764"/>
                          <a:pt x="44101" y="14097"/>
                        </a:cubicBezTo>
                        <a:lnTo>
                          <a:pt x="44672" y="14097"/>
                        </a:lnTo>
                        <a:lnTo>
                          <a:pt x="44672" y="46577"/>
                        </a:lnTo>
                        <a:lnTo>
                          <a:pt x="44101" y="46577"/>
                        </a:lnTo>
                        <a:cubicBezTo>
                          <a:pt x="44101" y="43910"/>
                          <a:pt x="43529" y="40862"/>
                          <a:pt x="43244" y="40196"/>
                        </a:cubicBezTo>
                        <a:cubicBezTo>
                          <a:pt x="40577" y="33242"/>
                          <a:pt x="36481" y="30575"/>
                          <a:pt x="28670" y="30575"/>
                        </a:cubicBezTo>
                        <a:lnTo>
                          <a:pt x="28670" y="54578"/>
                        </a:lnTo>
                        <a:cubicBezTo>
                          <a:pt x="28766" y="63246"/>
                          <a:pt x="29433" y="63817"/>
                          <a:pt x="33433" y="638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69" name="Freeform: Shape 16168">
                    <a:extLst>
                      <a:ext uri="{FF2B5EF4-FFF2-40B4-BE49-F238E27FC236}">
                        <a16:creationId xmlns:a16="http://schemas.microsoft.com/office/drawing/2014/main" id="{E8E7A950-713D-4613-BA40-EC855BA8C3B4}"/>
                      </a:ext>
                    </a:extLst>
                  </p:cNvPr>
                  <p:cNvSpPr/>
                  <p:nvPr/>
                </p:nvSpPr>
                <p:spPr>
                  <a:xfrm>
                    <a:off x="6476713" y="5654365"/>
                    <a:ext cx="61627" cy="67341"/>
                  </a:xfrm>
                  <a:custGeom>
                    <a:avLst/>
                    <a:gdLst>
                      <a:gd name="connsiteX0" fmla="*/ 0 w 61627"/>
                      <a:gd name="connsiteY0" fmla="*/ 67342 h 67341"/>
                      <a:gd name="connsiteX1" fmla="*/ 0 w 61627"/>
                      <a:gd name="connsiteY1" fmla="*/ 65913 h 67341"/>
                      <a:gd name="connsiteX2" fmla="*/ 0 w 61627"/>
                      <a:gd name="connsiteY2" fmla="*/ 64008 h 67341"/>
                      <a:gd name="connsiteX3" fmla="*/ 1429 w 61627"/>
                      <a:gd name="connsiteY3" fmla="*/ 64008 h 67341"/>
                      <a:gd name="connsiteX4" fmla="*/ 1905 w 61627"/>
                      <a:gd name="connsiteY4" fmla="*/ 64008 h 67341"/>
                      <a:gd name="connsiteX5" fmla="*/ 9811 w 61627"/>
                      <a:gd name="connsiteY5" fmla="*/ 55816 h 67341"/>
                      <a:gd name="connsiteX6" fmla="*/ 9811 w 61627"/>
                      <a:gd name="connsiteY6" fmla="*/ 55816 h 67341"/>
                      <a:gd name="connsiteX7" fmla="*/ 9811 w 61627"/>
                      <a:gd name="connsiteY7" fmla="*/ 11430 h 67341"/>
                      <a:gd name="connsiteX8" fmla="*/ 1905 w 61627"/>
                      <a:gd name="connsiteY8" fmla="*/ 3238 h 67341"/>
                      <a:gd name="connsiteX9" fmla="*/ 1905 w 61627"/>
                      <a:gd name="connsiteY9" fmla="*/ 3238 h 67341"/>
                      <a:gd name="connsiteX10" fmla="*/ 0 w 61627"/>
                      <a:gd name="connsiteY10" fmla="*/ 3238 h 67341"/>
                      <a:gd name="connsiteX11" fmla="*/ 0 w 61627"/>
                      <a:gd name="connsiteY11" fmla="*/ 1905 h 67341"/>
                      <a:gd name="connsiteX12" fmla="*/ 0 w 61627"/>
                      <a:gd name="connsiteY12" fmla="*/ 0 h 67341"/>
                      <a:gd name="connsiteX13" fmla="*/ 58579 w 61627"/>
                      <a:gd name="connsiteY13" fmla="*/ 0 h 67341"/>
                      <a:gd name="connsiteX14" fmla="*/ 58579 w 61627"/>
                      <a:gd name="connsiteY14" fmla="*/ 27432 h 67341"/>
                      <a:gd name="connsiteX15" fmla="*/ 57245 w 61627"/>
                      <a:gd name="connsiteY15" fmla="*/ 27432 h 67341"/>
                      <a:gd name="connsiteX16" fmla="*/ 55341 w 61627"/>
                      <a:gd name="connsiteY16" fmla="*/ 27432 h 67341"/>
                      <a:gd name="connsiteX17" fmla="*/ 55341 w 61627"/>
                      <a:gd name="connsiteY17" fmla="*/ 26003 h 67341"/>
                      <a:gd name="connsiteX18" fmla="*/ 45339 w 61627"/>
                      <a:gd name="connsiteY18" fmla="*/ 6763 h 67341"/>
                      <a:gd name="connsiteX19" fmla="*/ 45339 w 61627"/>
                      <a:gd name="connsiteY19" fmla="*/ 6763 h 67341"/>
                      <a:gd name="connsiteX20" fmla="*/ 31433 w 61627"/>
                      <a:gd name="connsiteY20" fmla="*/ 3143 h 67341"/>
                      <a:gd name="connsiteX21" fmla="*/ 31433 w 61627"/>
                      <a:gd name="connsiteY21" fmla="*/ 3143 h 67341"/>
                      <a:gd name="connsiteX22" fmla="*/ 31433 w 61627"/>
                      <a:gd name="connsiteY22" fmla="*/ 29718 h 67341"/>
                      <a:gd name="connsiteX23" fmla="*/ 43339 w 61627"/>
                      <a:gd name="connsiteY23" fmla="*/ 21241 h 67341"/>
                      <a:gd name="connsiteX24" fmla="*/ 43339 w 61627"/>
                      <a:gd name="connsiteY24" fmla="*/ 21241 h 67341"/>
                      <a:gd name="connsiteX25" fmla="*/ 44101 w 61627"/>
                      <a:gd name="connsiteY25" fmla="*/ 15240 h 67341"/>
                      <a:gd name="connsiteX26" fmla="*/ 44101 w 61627"/>
                      <a:gd name="connsiteY26" fmla="*/ 15240 h 67341"/>
                      <a:gd name="connsiteX27" fmla="*/ 44101 w 61627"/>
                      <a:gd name="connsiteY27" fmla="*/ 13906 h 67341"/>
                      <a:gd name="connsiteX28" fmla="*/ 45530 w 61627"/>
                      <a:gd name="connsiteY28" fmla="*/ 13906 h 67341"/>
                      <a:gd name="connsiteX29" fmla="*/ 47530 w 61627"/>
                      <a:gd name="connsiteY29" fmla="*/ 13906 h 67341"/>
                      <a:gd name="connsiteX30" fmla="*/ 47530 w 61627"/>
                      <a:gd name="connsiteY30" fmla="*/ 49149 h 67341"/>
                      <a:gd name="connsiteX31" fmla="*/ 46101 w 61627"/>
                      <a:gd name="connsiteY31" fmla="*/ 49149 h 67341"/>
                      <a:gd name="connsiteX32" fmla="*/ 44101 w 61627"/>
                      <a:gd name="connsiteY32" fmla="*/ 49149 h 67341"/>
                      <a:gd name="connsiteX33" fmla="*/ 44101 w 61627"/>
                      <a:gd name="connsiteY33" fmla="*/ 47720 h 67341"/>
                      <a:gd name="connsiteX34" fmla="*/ 43339 w 61627"/>
                      <a:gd name="connsiteY34" fmla="*/ 41910 h 67341"/>
                      <a:gd name="connsiteX35" fmla="*/ 43339 w 61627"/>
                      <a:gd name="connsiteY35" fmla="*/ 41910 h 67341"/>
                      <a:gd name="connsiteX36" fmla="*/ 31433 w 61627"/>
                      <a:gd name="connsiteY36" fmla="*/ 33147 h 67341"/>
                      <a:gd name="connsiteX37" fmla="*/ 31433 w 61627"/>
                      <a:gd name="connsiteY37" fmla="*/ 33147 h 67341"/>
                      <a:gd name="connsiteX38" fmla="*/ 31433 w 61627"/>
                      <a:gd name="connsiteY38" fmla="*/ 55721 h 67341"/>
                      <a:gd name="connsiteX39" fmla="*/ 32100 w 61627"/>
                      <a:gd name="connsiteY39" fmla="*/ 63151 h 67341"/>
                      <a:gd name="connsiteX40" fmla="*/ 32100 w 61627"/>
                      <a:gd name="connsiteY40" fmla="*/ 63151 h 67341"/>
                      <a:gd name="connsiteX41" fmla="*/ 34766 w 61627"/>
                      <a:gd name="connsiteY41" fmla="*/ 63817 h 67341"/>
                      <a:gd name="connsiteX42" fmla="*/ 34766 w 61627"/>
                      <a:gd name="connsiteY42" fmla="*/ 63817 h 67341"/>
                      <a:gd name="connsiteX43" fmla="*/ 34766 w 61627"/>
                      <a:gd name="connsiteY43" fmla="*/ 64389 h 67341"/>
                      <a:gd name="connsiteX44" fmla="*/ 34766 w 61627"/>
                      <a:gd name="connsiteY44" fmla="*/ 64008 h 67341"/>
                      <a:gd name="connsiteX45" fmla="*/ 44196 w 61627"/>
                      <a:gd name="connsiteY45" fmla="*/ 62770 h 67341"/>
                      <a:gd name="connsiteX46" fmla="*/ 44196 w 61627"/>
                      <a:gd name="connsiteY46" fmla="*/ 62770 h 67341"/>
                      <a:gd name="connsiteX47" fmla="*/ 58294 w 61627"/>
                      <a:gd name="connsiteY47" fmla="*/ 37338 h 67341"/>
                      <a:gd name="connsiteX48" fmla="*/ 58294 w 61627"/>
                      <a:gd name="connsiteY48" fmla="*/ 37338 h 67341"/>
                      <a:gd name="connsiteX49" fmla="*/ 58388 w 61627"/>
                      <a:gd name="connsiteY49" fmla="*/ 36004 h 67341"/>
                      <a:gd name="connsiteX50" fmla="*/ 59722 w 61627"/>
                      <a:gd name="connsiteY50" fmla="*/ 36004 h 67341"/>
                      <a:gd name="connsiteX51" fmla="*/ 61627 w 61627"/>
                      <a:gd name="connsiteY51" fmla="*/ 36004 h 67341"/>
                      <a:gd name="connsiteX52" fmla="*/ 61627 w 61627"/>
                      <a:gd name="connsiteY52" fmla="*/ 67342 h 67341"/>
                      <a:gd name="connsiteX53" fmla="*/ 0 w 61627"/>
                      <a:gd name="connsiteY53" fmla="*/ 67342 h 67341"/>
                      <a:gd name="connsiteX54" fmla="*/ 0 w 61627"/>
                      <a:gd name="connsiteY54" fmla="*/ 67342 h 67341"/>
                      <a:gd name="connsiteX55" fmla="*/ 10859 w 61627"/>
                      <a:gd name="connsiteY55" fmla="*/ 3238 h 67341"/>
                      <a:gd name="connsiteX56" fmla="*/ 12573 w 61627"/>
                      <a:gd name="connsiteY56" fmla="*/ 11525 h 67341"/>
                      <a:gd name="connsiteX57" fmla="*/ 12573 w 61627"/>
                      <a:gd name="connsiteY57" fmla="*/ 11525 h 67341"/>
                      <a:gd name="connsiteX58" fmla="*/ 12573 w 61627"/>
                      <a:gd name="connsiteY58" fmla="*/ 55912 h 67341"/>
                      <a:gd name="connsiteX59" fmla="*/ 10859 w 61627"/>
                      <a:gd name="connsiteY59" fmla="*/ 64198 h 67341"/>
                      <a:gd name="connsiteX60" fmla="*/ 10859 w 61627"/>
                      <a:gd name="connsiteY60" fmla="*/ 64198 h 67341"/>
                      <a:gd name="connsiteX61" fmla="*/ 10478 w 61627"/>
                      <a:gd name="connsiteY61" fmla="*/ 64579 h 67341"/>
                      <a:gd name="connsiteX62" fmla="*/ 10478 w 61627"/>
                      <a:gd name="connsiteY62" fmla="*/ 64579 h 67341"/>
                      <a:gd name="connsiteX63" fmla="*/ 29623 w 61627"/>
                      <a:gd name="connsiteY63" fmla="*/ 64579 h 67341"/>
                      <a:gd name="connsiteX64" fmla="*/ 28670 w 61627"/>
                      <a:gd name="connsiteY64" fmla="*/ 55912 h 67341"/>
                      <a:gd name="connsiteX65" fmla="*/ 28670 w 61627"/>
                      <a:gd name="connsiteY65" fmla="*/ 55912 h 67341"/>
                      <a:gd name="connsiteX66" fmla="*/ 28670 w 61627"/>
                      <a:gd name="connsiteY66" fmla="*/ 32766 h 67341"/>
                      <a:gd name="connsiteX67" fmla="*/ 28670 w 61627"/>
                      <a:gd name="connsiteY67" fmla="*/ 2857 h 67341"/>
                      <a:gd name="connsiteX68" fmla="*/ 10478 w 61627"/>
                      <a:gd name="connsiteY68" fmla="*/ 2857 h 67341"/>
                      <a:gd name="connsiteX69" fmla="*/ 10859 w 61627"/>
                      <a:gd name="connsiteY69" fmla="*/ 3238 h 67341"/>
                      <a:gd name="connsiteX70" fmla="*/ 10859 w 61627"/>
                      <a:gd name="connsiteY70" fmla="*/ 3238 h 67341"/>
                      <a:gd name="connsiteX71" fmla="*/ 46959 w 61627"/>
                      <a:gd name="connsiteY71" fmla="*/ 64579 h 67341"/>
                      <a:gd name="connsiteX72" fmla="*/ 58770 w 61627"/>
                      <a:gd name="connsiteY72" fmla="*/ 64579 h 67341"/>
                      <a:gd name="connsiteX73" fmla="*/ 58770 w 61627"/>
                      <a:gd name="connsiteY73" fmla="*/ 51340 h 67341"/>
                      <a:gd name="connsiteX74" fmla="*/ 46959 w 61627"/>
                      <a:gd name="connsiteY74" fmla="*/ 64579 h 67341"/>
                      <a:gd name="connsiteX75" fmla="*/ 46959 w 61627"/>
                      <a:gd name="connsiteY75" fmla="*/ 64579 h 67341"/>
                      <a:gd name="connsiteX76" fmla="*/ 44672 w 61627"/>
                      <a:gd name="connsiteY76" fmla="*/ 38195 h 67341"/>
                      <a:gd name="connsiteX77" fmla="*/ 44672 w 61627"/>
                      <a:gd name="connsiteY77" fmla="*/ 25241 h 67341"/>
                      <a:gd name="connsiteX78" fmla="*/ 37434 w 61627"/>
                      <a:gd name="connsiteY78" fmla="*/ 31718 h 67341"/>
                      <a:gd name="connsiteX79" fmla="*/ 37434 w 61627"/>
                      <a:gd name="connsiteY79" fmla="*/ 31718 h 67341"/>
                      <a:gd name="connsiteX80" fmla="*/ 44672 w 61627"/>
                      <a:gd name="connsiteY80" fmla="*/ 38195 h 67341"/>
                      <a:gd name="connsiteX81" fmla="*/ 44672 w 61627"/>
                      <a:gd name="connsiteY81" fmla="*/ 38195 h 67341"/>
                      <a:gd name="connsiteX82" fmla="*/ 46959 w 61627"/>
                      <a:gd name="connsiteY82" fmla="*/ 4667 h 67341"/>
                      <a:gd name="connsiteX83" fmla="*/ 55817 w 61627"/>
                      <a:gd name="connsiteY83" fmla="*/ 15335 h 67341"/>
                      <a:gd name="connsiteX84" fmla="*/ 55817 w 61627"/>
                      <a:gd name="connsiteY84" fmla="*/ 15335 h 67341"/>
                      <a:gd name="connsiteX85" fmla="*/ 55817 w 61627"/>
                      <a:gd name="connsiteY85" fmla="*/ 2857 h 67341"/>
                      <a:gd name="connsiteX86" fmla="*/ 43911 w 61627"/>
                      <a:gd name="connsiteY86" fmla="*/ 2857 h 67341"/>
                      <a:gd name="connsiteX87" fmla="*/ 46959 w 61627"/>
                      <a:gd name="connsiteY87" fmla="*/ 4667 h 67341"/>
                      <a:gd name="connsiteX88" fmla="*/ 46959 w 61627"/>
                      <a:gd name="connsiteY88" fmla="*/ 4667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</a:cxnLst>
                    <a:rect l="l" t="t" r="r" b="b"/>
                    <a:pathLst>
                      <a:path w="61627" h="67341">
                        <a:moveTo>
                          <a:pt x="0" y="67342"/>
                        </a:move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lnTo>
                          <a:pt x="1905" y="64008"/>
                        </a:lnTo>
                        <a:cubicBezTo>
                          <a:pt x="10287" y="63532"/>
                          <a:pt x="9335" y="63055"/>
                          <a:pt x="9811" y="55816"/>
                        </a:cubicBezTo>
                        <a:lnTo>
                          <a:pt x="9811" y="55816"/>
                        </a:lnTo>
                        <a:lnTo>
                          <a:pt x="9811" y="11430"/>
                        </a:lnTo>
                        <a:cubicBezTo>
                          <a:pt x="9335" y="4286"/>
                          <a:pt x="10287" y="3715"/>
                          <a:pt x="1905" y="3238"/>
                        </a:cubicBezTo>
                        <a:lnTo>
                          <a:pt x="1905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9" y="0"/>
                        </a:lnTo>
                        <a:lnTo>
                          <a:pt x="58579" y="27432"/>
                        </a:lnTo>
                        <a:lnTo>
                          <a:pt x="57245" y="27432"/>
                        </a:lnTo>
                        <a:lnTo>
                          <a:pt x="55341" y="27432"/>
                        </a:lnTo>
                        <a:lnTo>
                          <a:pt x="55341" y="26003"/>
                        </a:lnTo>
                        <a:cubicBezTo>
                          <a:pt x="55341" y="19431"/>
                          <a:pt x="52769" y="12001"/>
                          <a:pt x="45339" y="6763"/>
                        </a:cubicBezTo>
                        <a:lnTo>
                          <a:pt x="45339" y="6763"/>
                        </a:lnTo>
                        <a:cubicBezTo>
                          <a:pt x="41243" y="3905"/>
                          <a:pt x="38005" y="3238"/>
                          <a:pt x="31433" y="3143"/>
                        </a:cubicBezTo>
                        <a:lnTo>
                          <a:pt x="31433" y="3143"/>
                        </a:lnTo>
                        <a:lnTo>
                          <a:pt x="31433" y="29718"/>
                        </a:lnTo>
                        <a:cubicBezTo>
                          <a:pt x="38005" y="29337"/>
                          <a:pt x="40767" y="27241"/>
                          <a:pt x="43339" y="21241"/>
                        </a:cubicBezTo>
                        <a:lnTo>
                          <a:pt x="43339" y="21241"/>
                        </a:lnTo>
                        <a:cubicBezTo>
                          <a:pt x="43529" y="20860"/>
                          <a:pt x="44101" y="17812"/>
                          <a:pt x="44101" y="15240"/>
                        </a:cubicBezTo>
                        <a:lnTo>
                          <a:pt x="44101" y="15240"/>
                        </a:lnTo>
                        <a:lnTo>
                          <a:pt x="44101" y="13906"/>
                        </a:lnTo>
                        <a:lnTo>
                          <a:pt x="45530" y="13906"/>
                        </a:lnTo>
                        <a:lnTo>
                          <a:pt x="47530" y="13906"/>
                        </a:lnTo>
                        <a:lnTo>
                          <a:pt x="47530" y="49149"/>
                        </a:lnTo>
                        <a:lnTo>
                          <a:pt x="46101" y="49149"/>
                        </a:lnTo>
                        <a:lnTo>
                          <a:pt x="44101" y="49149"/>
                        </a:lnTo>
                        <a:lnTo>
                          <a:pt x="44101" y="47720"/>
                        </a:lnTo>
                        <a:cubicBezTo>
                          <a:pt x="44101" y="45339"/>
                          <a:pt x="43529" y="42196"/>
                          <a:pt x="43339" y="41910"/>
                        </a:cubicBezTo>
                        <a:lnTo>
                          <a:pt x="43339" y="41910"/>
                        </a:lnTo>
                        <a:cubicBezTo>
                          <a:pt x="40863" y="35719"/>
                          <a:pt x="38005" y="33528"/>
                          <a:pt x="31433" y="33147"/>
                        </a:cubicBezTo>
                        <a:lnTo>
                          <a:pt x="31433" y="33147"/>
                        </a:lnTo>
                        <a:lnTo>
                          <a:pt x="31433" y="55721"/>
                        </a:lnTo>
                        <a:cubicBezTo>
                          <a:pt x="31433" y="60103"/>
                          <a:pt x="31718" y="62389"/>
                          <a:pt x="32100" y="63151"/>
                        </a:cubicBezTo>
                        <a:lnTo>
                          <a:pt x="32100" y="63151"/>
                        </a:lnTo>
                        <a:cubicBezTo>
                          <a:pt x="32385" y="63722"/>
                          <a:pt x="32671" y="63817"/>
                          <a:pt x="34766" y="63817"/>
                        </a:cubicBezTo>
                        <a:lnTo>
                          <a:pt x="34766" y="63817"/>
                        </a:lnTo>
                        <a:lnTo>
                          <a:pt x="34766" y="64389"/>
                        </a:lnTo>
                        <a:lnTo>
                          <a:pt x="34766" y="64008"/>
                        </a:lnTo>
                        <a:cubicBezTo>
                          <a:pt x="38577" y="64008"/>
                          <a:pt x="42672" y="63532"/>
                          <a:pt x="44196" y="62770"/>
                        </a:cubicBezTo>
                        <a:lnTo>
                          <a:pt x="44196" y="62770"/>
                        </a:lnTo>
                        <a:cubicBezTo>
                          <a:pt x="52674" y="58865"/>
                          <a:pt x="57341" y="54197"/>
                          <a:pt x="58294" y="37338"/>
                        </a:cubicBezTo>
                        <a:lnTo>
                          <a:pt x="58294" y="37338"/>
                        </a:lnTo>
                        <a:lnTo>
                          <a:pt x="58388" y="36004"/>
                        </a:lnTo>
                        <a:lnTo>
                          <a:pt x="59722" y="36004"/>
                        </a:lnTo>
                        <a:lnTo>
                          <a:pt x="61627" y="36004"/>
                        </a:lnTo>
                        <a:lnTo>
                          <a:pt x="61627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10859" y="3238"/>
                        </a:moveTo>
                        <a:cubicBezTo>
                          <a:pt x="12478" y="5334"/>
                          <a:pt x="12478" y="8001"/>
                          <a:pt x="12573" y="11525"/>
                        </a:cubicBezTo>
                        <a:lnTo>
                          <a:pt x="12573" y="11525"/>
                        </a:lnTo>
                        <a:lnTo>
                          <a:pt x="12573" y="55912"/>
                        </a:lnTo>
                        <a:cubicBezTo>
                          <a:pt x="12573" y="59436"/>
                          <a:pt x="12573" y="62103"/>
                          <a:pt x="10859" y="64198"/>
                        </a:cubicBezTo>
                        <a:lnTo>
                          <a:pt x="10859" y="64198"/>
                        </a:lnTo>
                        <a:cubicBezTo>
                          <a:pt x="10763" y="64294"/>
                          <a:pt x="10669" y="64484"/>
                          <a:pt x="10478" y="64579"/>
                        </a:cubicBezTo>
                        <a:lnTo>
                          <a:pt x="10478" y="64579"/>
                        </a:lnTo>
                        <a:lnTo>
                          <a:pt x="29623" y="64579"/>
                        </a:lnTo>
                        <a:cubicBezTo>
                          <a:pt x="28766" y="62770"/>
                          <a:pt x="28670" y="60388"/>
                          <a:pt x="28670" y="55912"/>
                        </a:cubicBezTo>
                        <a:lnTo>
                          <a:pt x="28670" y="55912"/>
                        </a:lnTo>
                        <a:lnTo>
                          <a:pt x="28670" y="32766"/>
                        </a:lnTo>
                        <a:lnTo>
                          <a:pt x="28670" y="2857"/>
                        </a:lnTo>
                        <a:lnTo>
                          <a:pt x="10478" y="2857"/>
                        </a:lnTo>
                        <a:cubicBezTo>
                          <a:pt x="10669" y="2953"/>
                          <a:pt x="10763" y="3048"/>
                          <a:pt x="10859" y="3238"/>
                        </a:cubicBezTo>
                        <a:lnTo>
                          <a:pt x="10859" y="3238"/>
                        </a:lnTo>
                        <a:close/>
                        <a:moveTo>
                          <a:pt x="46959" y="64579"/>
                        </a:moveTo>
                        <a:lnTo>
                          <a:pt x="58770" y="64579"/>
                        </a:lnTo>
                        <a:lnTo>
                          <a:pt x="58770" y="51340"/>
                        </a:lnTo>
                        <a:cubicBezTo>
                          <a:pt x="56388" y="58102"/>
                          <a:pt x="52293" y="61913"/>
                          <a:pt x="46959" y="64579"/>
                        </a:cubicBezTo>
                        <a:lnTo>
                          <a:pt x="46959" y="64579"/>
                        </a:lnTo>
                        <a:close/>
                        <a:moveTo>
                          <a:pt x="44672" y="38195"/>
                        </a:moveTo>
                        <a:lnTo>
                          <a:pt x="44672" y="25241"/>
                        </a:lnTo>
                        <a:cubicBezTo>
                          <a:pt x="42958" y="28384"/>
                          <a:pt x="40577" y="30575"/>
                          <a:pt x="37434" y="31718"/>
                        </a:cubicBezTo>
                        <a:lnTo>
                          <a:pt x="37434" y="31718"/>
                        </a:lnTo>
                        <a:cubicBezTo>
                          <a:pt x="40577" y="32861"/>
                          <a:pt x="42958" y="34957"/>
                          <a:pt x="44672" y="38195"/>
                        </a:cubicBezTo>
                        <a:lnTo>
                          <a:pt x="44672" y="38195"/>
                        </a:lnTo>
                        <a:close/>
                        <a:moveTo>
                          <a:pt x="46959" y="4667"/>
                        </a:moveTo>
                        <a:cubicBezTo>
                          <a:pt x="51245" y="7715"/>
                          <a:pt x="54007" y="11430"/>
                          <a:pt x="55817" y="15335"/>
                        </a:cubicBezTo>
                        <a:lnTo>
                          <a:pt x="55817" y="15335"/>
                        </a:lnTo>
                        <a:lnTo>
                          <a:pt x="55817" y="2857"/>
                        </a:lnTo>
                        <a:lnTo>
                          <a:pt x="43911" y="2857"/>
                        </a:lnTo>
                        <a:cubicBezTo>
                          <a:pt x="44958" y="3334"/>
                          <a:pt x="46006" y="4000"/>
                          <a:pt x="46959" y="4667"/>
                        </a:cubicBezTo>
                        <a:lnTo>
                          <a:pt x="46959" y="46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162" name="Graphic 1">
                  <a:extLst>
                    <a:ext uri="{FF2B5EF4-FFF2-40B4-BE49-F238E27FC236}">
                      <a16:creationId xmlns:a16="http://schemas.microsoft.com/office/drawing/2014/main" id="{64A3CECB-5A7B-4E94-8AAC-0C0F4814FCB8}"/>
                    </a:ext>
                  </a:extLst>
                </p:cNvPr>
                <p:cNvGrpSpPr/>
                <p:nvPr/>
              </p:nvGrpSpPr>
              <p:grpSpPr>
                <a:xfrm>
                  <a:off x="6544626" y="5653507"/>
                  <a:ext cx="55435" cy="68865"/>
                  <a:chOff x="6544626" y="5653507"/>
                  <a:chExt cx="55435" cy="68865"/>
                </a:xfrm>
                <a:solidFill>
                  <a:srgbClr val="FFFFFF"/>
                </a:solidFill>
              </p:grpSpPr>
              <p:sp>
                <p:nvSpPr>
                  <p:cNvPr id="16166" name="Freeform: Shape 16165">
                    <a:extLst>
                      <a:ext uri="{FF2B5EF4-FFF2-40B4-BE49-F238E27FC236}">
                        <a16:creationId xmlns:a16="http://schemas.microsoft.com/office/drawing/2014/main" id="{826B4C66-468B-4038-A216-1E3403CFDBCE}"/>
                      </a:ext>
                    </a:extLst>
                  </p:cNvPr>
                  <p:cNvSpPr/>
                  <p:nvPr/>
                </p:nvSpPr>
                <p:spPr>
                  <a:xfrm>
                    <a:off x="6545960" y="5654841"/>
                    <a:ext cx="52958" cy="66008"/>
                  </a:xfrm>
                  <a:custGeom>
                    <a:avLst/>
                    <a:gdLst>
                      <a:gd name="connsiteX0" fmla="*/ 1048 w 52958"/>
                      <a:gd name="connsiteY0" fmla="*/ 65437 h 66008"/>
                      <a:gd name="connsiteX1" fmla="*/ 571 w 52958"/>
                      <a:gd name="connsiteY1" fmla="*/ 65437 h 66008"/>
                      <a:gd name="connsiteX2" fmla="*/ 571 w 52958"/>
                      <a:gd name="connsiteY2" fmla="*/ 36957 h 66008"/>
                      <a:gd name="connsiteX3" fmla="*/ 1048 w 52958"/>
                      <a:gd name="connsiteY3" fmla="*/ 36957 h 66008"/>
                      <a:gd name="connsiteX4" fmla="*/ 11049 w 52958"/>
                      <a:gd name="connsiteY4" fmla="*/ 58483 h 66008"/>
                      <a:gd name="connsiteX5" fmla="*/ 26861 w 52958"/>
                      <a:gd name="connsiteY5" fmla="*/ 65437 h 66008"/>
                      <a:gd name="connsiteX6" fmla="*/ 37624 w 52958"/>
                      <a:gd name="connsiteY6" fmla="*/ 54102 h 66008"/>
                      <a:gd name="connsiteX7" fmla="*/ 23432 w 52958"/>
                      <a:gd name="connsiteY7" fmla="*/ 41624 h 66008"/>
                      <a:gd name="connsiteX8" fmla="*/ 18669 w 52958"/>
                      <a:gd name="connsiteY8" fmla="*/ 40291 h 66008"/>
                      <a:gd name="connsiteX9" fmla="*/ 0 w 52958"/>
                      <a:gd name="connsiteY9" fmla="*/ 21241 h 66008"/>
                      <a:gd name="connsiteX10" fmla="*/ 2477 w 52958"/>
                      <a:gd name="connsiteY10" fmla="*/ 11906 h 66008"/>
                      <a:gd name="connsiteX11" fmla="*/ 24765 w 52958"/>
                      <a:gd name="connsiteY11" fmla="*/ 191 h 66008"/>
                      <a:gd name="connsiteX12" fmla="*/ 33147 w 52958"/>
                      <a:gd name="connsiteY12" fmla="*/ 1715 h 66008"/>
                      <a:gd name="connsiteX13" fmla="*/ 40863 w 52958"/>
                      <a:gd name="connsiteY13" fmla="*/ 3715 h 66008"/>
                      <a:gd name="connsiteX14" fmla="*/ 46197 w 52958"/>
                      <a:gd name="connsiteY14" fmla="*/ 0 h 66008"/>
                      <a:gd name="connsiteX15" fmla="*/ 46768 w 52958"/>
                      <a:gd name="connsiteY15" fmla="*/ 0 h 66008"/>
                      <a:gd name="connsiteX16" fmla="*/ 46768 w 52958"/>
                      <a:gd name="connsiteY16" fmla="*/ 23622 h 66008"/>
                      <a:gd name="connsiteX17" fmla="*/ 46291 w 52958"/>
                      <a:gd name="connsiteY17" fmla="*/ 23622 h 66008"/>
                      <a:gd name="connsiteX18" fmla="*/ 39434 w 52958"/>
                      <a:gd name="connsiteY18" fmla="*/ 7429 h 66008"/>
                      <a:gd name="connsiteX19" fmla="*/ 25622 w 52958"/>
                      <a:gd name="connsiteY19" fmla="*/ 762 h 66008"/>
                      <a:gd name="connsiteX20" fmla="*/ 17240 w 52958"/>
                      <a:gd name="connsiteY20" fmla="*/ 5048 h 66008"/>
                      <a:gd name="connsiteX21" fmla="*/ 15907 w 52958"/>
                      <a:gd name="connsiteY21" fmla="*/ 10382 h 66008"/>
                      <a:gd name="connsiteX22" fmla="*/ 28861 w 52958"/>
                      <a:gd name="connsiteY22" fmla="*/ 22670 h 66008"/>
                      <a:gd name="connsiteX23" fmla="*/ 32766 w 52958"/>
                      <a:gd name="connsiteY23" fmla="*/ 23527 h 66008"/>
                      <a:gd name="connsiteX24" fmla="*/ 52959 w 52958"/>
                      <a:gd name="connsiteY24" fmla="*/ 43434 h 66008"/>
                      <a:gd name="connsiteX25" fmla="*/ 46387 w 52958"/>
                      <a:gd name="connsiteY25" fmla="*/ 58674 h 66008"/>
                      <a:gd name="connsiteX26" fmla="*/ 28480 w 52958"/>
                      <a:gd name="connsiteY26" fmla="*/ 66008 h 66008"/>
                      <a:gd name="connsiteX27" fmla="*/ 5810 w 52958"/>
                      <a:gd name="connsiteY27" fmla="*/ 61531 h 66008"/>
                      <a:gd name="connsiteX28" fmla="*/ 1048 w 52958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958" h="66008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150"/>
                          <a:pt x="11049" y="58483"/>
                        </a:cubicBezTo>
                        <a:cubicBezTo>
                          <a:pt x="15621" y="62770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483"/>
                          <a:pt x="37624" y="54102"/>
                        </a:cubicBezTo>
                        <a:cubicBezTo>
                          <a:pt x="37624" y="45434"/>
                          <a:pt x="28861" y="43053"/>
                          <a:pt x="23432" y="41624"/>
                        </a:cubicBezTo>
                        <a:lnTo>
                          <a:pt x="18669" y="40291"/>
                        </a:lnTo>
                        <a:cubicBezTo>
                          <a:pt x="9906" y="37910"/>
                          <a:pt x="0" y="33147"/>
                          <a:pt x="0" y="21241"/>
                        </a:cubicBezTo>
                        <a:cubicBezTo>
                          <a:pt x="0" y="18098"/>
                          <a:pt x="858" y="14859"/>
                          <a:pt x="2477" y="11906"/>
                        </a:cubicBezTo>
                        <a:cubicBezTo>
                          <a:pt x="5620" y="6382"/>
                          <a:pt x="15812" y="191"/>
                          <a:pt x="24765" y="191"/>
                        </a:cubicBezTo>
                        <a:cubicBezTo>
                          <a:pt x="28670" y="191"/>
                          <a:pt x="31147" y="952"/>
                          <a:pt x="33147" y="1715"/>
                        </a:cubicBezTo>
                        <a:cubicBezTo>
                          <a:pt x="35623" y="2667"/>
                          <a:pt x="37624" y="3715"/>
                          <a:pt x="40863" y="3715"/>
                        </a:cubicBezTo>
                        <a:cubicBezTo>
                          <a:pt x="43434" y="3715"/>
                          <a:pt x="46006" y="3334"/>
                          <a:pt x="46197" y="0"/>
                        </a:cubicBezTo>
                        <a:lnTo>
                          <a:pt x="46768" y="0"/>
                        </a:lnTo>
                        <a:lnTo>
                          <a:pt x="46768" y="23622"/>
                        </a:lnTo>
                        <a:lnTo>
                          <a:pt x="46291" y="23622"/>
                        </a:lnTo>
                        <a:cubicBezTo>
                          <a:pt x="46291" y="18479"/>
                          <a:pt x="44768" y="13716"/>
                          <a:pt x="39434" y="7429"/>
                        </a:cubicBezTo>
                        <a:cubicBezTo>
                          <a:pt x="35338" y="2381"/>
                          <a:pt x="30004" y="762"/>
                          <a:pt x="25622" y="762"/>
                        </a:cubicBezTo>
                        <a:cubicBezTo>
                          <a:pt x="22193" y="762"/>
                          <a:pt x="19621" y="1619"/>
                          <a:pt x="17240" y="5048"/>
                        </a:cubicBezTo>
                        <a:cubicBezTo>
                          <a:pt x="16288" y="6477"/>
                          <a:pt x="15907" y="8477"/>
                          <a:pt x="15907" y="10382"/>
                        </a:cubicBezTo>
                        <a:cubicBezTo>
                          <a:pt x="15907" y="20193"/>
                          <a:pt x="25718" y="21908"/>
                          <a:pt x="28861" y="22670"/>
                        </a:cubicBezTo>
                        <a:lnTo>
                          <a:pt x="32766" y="23527"/>
                        </a:lnTo>
                        <a:cubicBezTo>
                          <a:pt x="37719" y="24670"/>
                          <a:pt x="52959" y="27527"/>
                          <a:pt x="52959" y="43434"/>
                        </a:cubicBezTo>
                        <a:cubicBezTo>
                          <a:pt x="52959" y="48673"/>
                          <a:pt x="51054" y="54197"/>
                          <a:pt x="46387" y="58674"/>
                        </a:cubicBezTo>
                        <a:cubicBezTo>
                          <a:pt x="40672" y="64103"/>
                          <a:pt x="36005" y="66008"/>
                          <a:pt x="28480" y="66008"/>
                        </a:cubicBezTo>
                        <a:cubicBezTo>
                          <a:pt x="18765" y="66008"/>
                          <a:pt x="10096" y="61531"/>
                          <a:pt x="5810" y="61531"/>
                        </a:cubicBezTo>
                        <a:cubicBezTo>
                          <a:pt x="3620" y="61627"/>
                          <a:pt x="1810" y="62389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67" name="Freeform: Shape 16166">
                    <a:extLst>
                      <a:ext uri="{FF2B5EF4-FFF2-40B4-BE49-F238E27FC236}">
                        <a16:creationId xmlns:a16="http://schemas.microsoft.com/office/drawing/2014/main" id="{E6C96162-7D34-4C36-806D-C2D9F184D54C}"/>
                      </a:ext>
                    </a:extLst>
                  </p:cNvPr>
                  <p:cNvSpPr/>
                  <p:nvPr/>
                </p:nvSpPr>
                <p:spPr>
                  <a:xfrm>
                    <a:off x="6544626" y="5653507"/>
                    <a:ext cx="55435" cy="68865"/>
                  </a:xfrm>
                  <a:custGeom>
                    <a:avLst/>
                    <a:gdLst>
                      <a:gd name="connsiteX0" fmla="*/ 29623 w 55435"/>
                      <a:gd name="connsiteY0" fmla="*/ 68771 h 68865"/>
                      <a:gd name="connsiteX1" fmla="*/ 6954 w 55435"/>
                      <a:gd name="connsiteY1" fmla="*/ 64294 h 68865"/>
                      <a:gd name="connsiteX2" fmla="*/ 6954 w 55435"/>
                      <a:gd name="connsiteY2" fmla="*/ 64294 h 68865"/>
                      <a:gd name="connsiteX3" fmla="*/ 3620 w 55435"/>
                      <a:gd name="connsiteY3" fmla="*/ 67056 h 68865"/>
                      <a:gd name="connsiteX4" fmla="*/ 3620 w 55435"/>
                      <a:gd name="connsiteY4" fmla="*/ 67056 h 68865"/>
                      <a:gd name="connsiteX5" fmla="*/ 3334 w 55435"/>
                      <a:gd name="connsiteY5" fmla="*/ 68104 h 68865"/>
                      <a:gd name="connsiteX6" fmla="*/ 2286 w 55435"/>
                      <a:gd name="connsiteY6" fmla="*/ 68104 h 68865"/>
                      <a:gd name="connsiteX7" fmla="*/ 381 w 55435"/>
                      <a:gd name="connsiteY7" fmla="*/ 68104 h 68865"/>
                      <a:gd name="connsiteX8" fmla="*/ 381 w 55435"/>
                      <a:gd name="connsiteY8" fmla="*/ 36862 h 68865"/>
                      <a:gd name="connsiteX9" fmla="*/ 1810 w 55435"/>
                      <a:gd name="connsiteY9" fmla="*/ 36862 h 68865"/>
                      <a:gd name="connsiteX10" fmla="*/ 3715 w 55435"/>
                      <a:gd name="connsiteY10" fmla="*/ 36862 h 68865"/>
                      <a:gd name="connsiteX11" fmla="*/ 3715 w 55435"/>
                      <a:gd name="connsiteY11" fmla="*/ 38291 h 68865"/>
                      <a:gd name="connsiteX12" fmla="*/ 13335 w 55435"/>
                      <a:gd name="connsiteY12" fmla="*/ 58865 h 68865"/>
                      <a:gd name="connsiteX13" fmla="*/ 13335 w 55435"/>
                      <a:gd name="connsiteY13" fmla="*/ 58865 h 68865"/>
                      <a:gd name="connsiteX14" fmla="*/ 28194 w 55435"/>
                      <a:gd name="connsiteY14" fmla="*/ 65437 h 68865"/>
                      <a:gd name="connsiteX15" fmla="*/ 28194 w 55435"/>
                      <a:gd name="connsiteY15" fmla="*/ 65437 h 68865"/>
                      <a:gd name="connsiteX16" fmla="*/ 37624 w 55435"/>
                      <a:gd name="connsiteY16" fmla="*/ 55435 h 68865"/>
                      <a:gd name="connsiteX17" fmla="*/ 37624 w 55435"/>
                      <a:gd name="connsiteY17" fmla="*/ 55435 h 68865"/>
                      <a:gd name="connsiteX18" fmla="*/ 24479 w 55435"/>
                      <a:gd name="connsiteY18" fmla="*/ 44291 h 68865"/>
                      <a:gd name="connsiteX19" fmla="*/ 24479 w 55435"/>
                      <a:gd name="connsiteY19" fmla="*/ 44291 h 68865"/>
                      <a:gd name="connsiteX20" fmla="*/ 19717 w 55435"/>
                      <a:gd name="connsiteY20" fmla="*/ 42958 h 68865"/>
                      <a:gd name="connsiteX21" fmla="*/ 0 w 55435"/>
                      <a:gd name="connsiteY21" fmla="*/ 22574 h 68865"/>
                      <a:gd name="connsiteX22" fmla="*/ 0 w 55435"/>
                      <a:gd name="connsiteY22" fmla="*/ 22574 h 68865"/>
                      <a:gd name="connsiteX23" fmla="*/ 2667 w 55435"/>
                      <a:gd name="connsiteY23" fmla="*/ 12573 h 68865"/>
                      <a:gd name="connsiteX24" fmla="*/ 2667 w 55435"/>
                      <a:gd name="connsiteY24" fmla="*/ 12573 h 68865"/>
                      <a:gd name="connsiteX25" fmla="*/ 26099 w 55435"/>
                      <a:gd name="connsiteY25" fmla="*/ 191 h 68865"/>
                      <a:gd name="connsiteX26" fmla="*/ 26099 w 55435"/>
                      <a:gd name="connsiteY26" fmla="*/ 191 h 68865"/>
                      <a:gd name="connsiteX27" fmla="*/ 34957 w 55435"/>
                      <a:gd name="connsiteY27" fmla="*/ 1810 h 68865"/>
                      <a:gd name="connsiteX28" fmla="*/ 34957 w 55435"/>
                      <a:gd name="connsiteY28" fmla="*/ 1810 h 68865"/>
                      <a:gd name="connsiteX29" fmla="*/ 42101 w 55435"/>
                      <a:gd name="connsiteY29" fmla="*/ 3715 h 68865"/>
                      <a:gd name="connsiteX30" fmla="*/ 42101 w 55435"/>
                      <a:gd name="connsiteY30" fmla="*/ 3715 h 68865"/>
                      <a:gd name="connsiteX31" fmla="*/ 46101 w 55435"/>
                      <a:gd name="connsiteY31" fmla="*/ 1238 h 68865"/>
                      <a:gd name="connsiteX32" fmla="*/ 46101 w 55435"/>
                      <a:gd name="connsiteY32" fmla="*/ 1238 h 68865"/>
                      <a:gd name="connsiteX33" fmla="*/ 46197 w 55435"/>
                      <a:gd name="connsiteY33" fmla="*/ 0 h 68865"/>
                      <a:gd name="connsiteX34" fmla="*/ 47435 w 55435"/>
                      <a:gd name="connsiteY34" fmla="*/ 0 h 68865"/>
                      <a:gd name="connsiteX35" fmla="*/ 49435 w 55435"/>
                      <a:gd name="connsiteY35" fmla="*/ 0 h 68865"/>
                      <a:gd name="connsiteX36" fmla="*/ 49435 w 55435"/>
                      <a:gd name="connsiteY36" fmla="*/ 26384 h 68865"/>
                      <a:gd name="connsiteX37" fmla="*/ 48006 w 55435"/>
                      <a:gd name="connsiteY37" fmla="*/ 26384 h 68865"/>
                      <a:gd name="connsiteX38" fmla="*/ 46101 w 55435"/>
                      <a:gd name="connsiteY38" fmla="*/ 26384 h 68865"/>
                      <a:gd name="connsiteX39" fmla="*/ 46101 w 55435"/>
                      <a:gd name="connsiteY39" fmla="*/ 25051 h 68865"/>
                      <a:gd name="connsiteX40" fmla="*/ 39624 w 55435"/>
                      <a:gd name="connsiteY40" fmla="*/ 9716 h 68865"/>
                      <a:gd name="connsiteX41" fmla="*/ 39624 w 55435"/>
                      <a:gd name="connsiteY41" fmla="*/ 9716 h 68865"/>
                      <a:gd name="connsiteX42" fmla="*/ 26861 w 55435"/>
                      <a:gd name="connsiteY42" fmla="*/ 3524 h 68865"/>
                      <a:gd name="connsiteX43" fmla="*/ 26861 w 55435"/>
                      <a:gd name="connsiteY43" fmla="*/ 3524 h 68865"/>
                      <a:gd name="connsiteX44" fmla="*/ 19621 w 55435"/>
                      <a:gd name="connsiteY44" fmla="*/ 7144 h 68865"/>
                      <a:gd name="connsiteX45" fmla="*/ 19621 w 55435"/>
                      <a:gd name="connsiteY45" fmla="*/ 7144 h 68865"/>
                      <a:gd name="connsiteX46" fmla="*/ 18479 w 55435"/>
                      <a:gd name="connsiteY46" fmla="*/ 11716 h 68865"/>
                      <a:gd name="connsiteX47" fmla="*/ 18479 w 55435"/>
                      <a:gd name="connsiteY47" fmla="*/ 11716 h 68865"/>
                      <a:gd name="connsiteX48" fmla="*/ 30290 w 55435"/>
                      <a:gd name="connsiteY48" fmla="*/ 22669 h 68865"/>
                      <a:gd name="connsiteX49" fmla="*/ 30290 w 55435"/>
                      <a:gd name="connsiteY49" fmla="*/ 22669 h 68865"/>
                      <a:gd name="connsiteX50" fmla="*/ 34195 w 55435"/>
                      <a:gd name="connsiteY50" fmla="*/ 23622 h 68865"/>
                      <a:gd name="connsiteX51" fmla="*/ 55436 w 55435"/>
                      <a:gd name="connsiteY51" fmla="*/ 44863 h 68865"/>
                      <a:gd name="connsiteX52" fmla="*/ 55436 w 55435"/>
                      <a:gd name="connsiteY52" fmla="*/ 44863 h 68865"/>
                      <a:gd name="connsiteX53" fmla="*/ 48387 w 55435"/>
                      <a:gd name="connsiteY53" fmla="*/ 61150 h 68865"/>
                      <a:gd name="connsiteX54" fmla="*/ 48387 w 55435"/>
                      <a:gd name="connsiteY54" fmla="*/ 61150 h 68865"/>
                      <a:gd name="connsiteX55" fmla="*/ 29813 w 55435"/>
                      <a:gd name="connsiteY55" fmla="*/ 68866 h 68865"/>
                      <a:gd name="connsiteX56" fmla="*/ 29813 w 55435"/>
                      <a:gd name="connsiteY56" fmla="*/ 68866 h 68865"/>
                      <a:gd name="connsiteX57" fmla="*/ 29623 w 55435"/>
                      <a:gd name="connsiteY57" fmla="*/ 68771 h 68865"/>
                      <a:gd name="connsiteX58" fmla="*/ 29623 w 55435"/>
                      <a:gd name="connsiteY58" fmla="*/ 68771 h 68865"/>
                      <a:gd name="connsiteX59" fmla="*/ 4953 w 55435"/>
                      <a:gd name="connsiteY59" fmla="*/ 13906 h 68865"/>
                      <a:gd name="connsiteX60" fmla="*/ 2667 w 55435"/>
                      <a:gd name="connsiteY60" fmla="*/ 22479 h 68865"/>
                      <a:gd name="connsiteX61" fmla="*/ 2667 w 55435"/>
                      <a:gd name="connsiteY61" fmla="*/ 22479 h 68865"/>
                      <a:gd name="connsiteX62" fmla="*/ 20384 w 55435"/>
                      <a:gd name="connsiteY62" fmla="*/ 40196 h 68865"/>
                      <a:gd name="connsiteX63" fmla="*/ 20384 w 55435"/>
                      <a:gd name="connsiteY63" fmla="*/ 40196 h 68865"/>
                      <a:gd name="connsiteX64" fmla="*/ 25146 w 55435"/>
                      <a:gd name="connsiteY64" fmla="*/ 41529 h 68865"/>
                      <a:gd name="connsiteX65" fmla="*/ 40291 w 55435"/>
                      <a:gd name="connsiteY65" fmla="*/ 55435 h 68865"/>
                      <a:gd name="connsiteX66" fmla="*/ 40291 w 55435"/>
                      <a:gd name="connsiteY66" fmla="*/ 55435 h 68865"/>
                      <a:gd name="connsiteX67" fmla="*/ 36195 w 55435"/>
                      <a:gd name="connsiteY67" fmla="*/ 65342 h 68865"/>
                      <a:gd name="connsiteX68" fmla="*/ 36195 w 55435"/>
                      <a:gd name="connsiteY68" fmla="*/ 65342 h 68865"/>
                      <a:gd name="connsiteX69" fmla="*/ 46482 w 55435"/>
                      <a:gd name="connsiteY69" fmla="*/ 59055 h 68865"/>
                      <a:gd name="connsiteX70" fmla="*/ 46482 w 55435"/>
                      <a:gd name="connsiteY70" fmla="*/ 59055 h 68865"/>
                      <a:gd name="connsiteX71" fmla="*/ 52674 w 55435"/>
                      <a:gd name="connsiteY71" fmla="*/ 44767 h 68865"/>
                      <a:gd name="connsiteX72" fmla="*/ 52674 w 55435"/>
                      <a:gd name="connsiteY72" fmla="*/ 44767 h 68865"/>
                      <a:gd name="connsiteX73" fmla="*/ 33528 w 55435"/>
                      <a:gd name="connsiteY73" fmla="*/ 26194 h 68865"/>
                      <a:gd name="connsiteX74" fmla="*/ 33528 w 55435"/>
                      <a:gd name="connsiteY74" fmla="*/ 26194 h 68865"/>
                      <a:gd name="connsiteX75" fmla="*/ 29623 w 55435"/>
                      <a:gd name="connsiteY75" fmla="*/ 25337 h 68865"/>
                      <a:gd name="connsiteX76" fmla="*/ 15621 w 55435"/>
                      <a:gd name="connsiteY76" fmla="*/ 11716 h 68865"/>
                      <a:gd name="connsiteX77" fmla="*/ 15621 w 55435"/>
                      <a:gd name="connsiteY77" fmla="*/ 11716 h 68865"/>
                      <a:gd name="connsiteX78" fmla="*/ 17240 w 55435"/>
                      <a:gd name="connsiteY78" fmla="*/ 5620 h 68865"/>
                      <a:gd name="connsiteX79" fmla="*/ 17240 w 55435"/>
                      <a:gd name="connsiteY79" fmla="*/ 5620 h 68865"/>
                      <a:gd name="connsiteX80" fmla="*/ 18098 w 55435"/>
                      <a:gd name="connsiteY80" fmla="*/ 4381 h 68865"/>
                      <a:gd name="connsiteX81" fmla="*/ 18098 w 55435"/>
                      <a:gd name="connsiteY81" fmla="*/ 4381 h 68865"/>
                      <a:gd name="connsiteX82" fmla="*/ 4953 w 55435"/>
                      <a:gd name="connsiteY82" fmla="*/ 13906 h 68865"/>
                      <a:gd name="connsiteX83" fmla="*/ 4953 w 55435"/>
                      <a:gd name="connsiteY83" fmla="*/ 13906 h 68865"/>
                      <a:gd name="connsiteX84" fmla="*/ 6954 w 55435"/>
                      <a:gd name="connsiteY84" fmla="*/ 61531 h 68865"/>
                      <a:gd name="connsiteX85" fmla="*/ 14097 w 55435"/>
                      <a:gd name="connsiteY85" fmla="*/ 63056 h 68865"/>
                      <a:gd name="connsiteX86" fmla="*/ 14097 w 55435"/>
                      <a:gd name="connsiteY86" fmla="*/ 63056 h 68865"/>
                      <a:gd name="connsiteX87" fmla="*/ 11430 w 55435"/>
                      <a:gd name="connsiteY87" fmla="*/ 60769 h 68865"/>
                      <a:gd name="connsiteX88" fmla="*/ 11430 w 55435"/>
                      <a:gd name="connsiteY88" fmla="*/ 60769 h 68865"/>
                      <a:gd name="connsiteX89" fmla="*/ 3239 w 55435"/>
                      <a:gd name="connsiteY89" fmla="*/ 49149 h 68865"/>
                      <a:gd name="connsiteX90" fmla="*/ 3239 w 55435"/>
                      <a:gd name="connsiteY90" fmla="*/ 49149 h 68865"/>
                      <a:gd name="connsiteX91" fmla="*/ 3239 w 55435"/>
                      <a:gd name="connsiteY91" fmla="*/ 62770 h 68865"/>
                      <a:gd name="connsiteX92" fmla="*/ 6763 w 55435"/>
                      <a:gd name="connsiteY92" fmla="*/ 61531 h 68865"/>
                      <a:gd name="connsiteX93" fmla="*/ 6763 w 55435"/>
                      <a:gd name="connsiteY93" fmla="*/ 61531 h 68865"/>
                      <a:gd name="connsiteX94" fmla="*/ 6954 w 55435"/>
                      <a:gd name="connsiteY94" fmla="*/ 61531 h 68865"/>
                      <a:gd name="connsiteX95" fmla="*/ 6954 w 55435"/>
                      <a:gd name="connsiteY95" fmla="*/ 61531 h 68865"/>
                      <a:gd name="connsiteX96" fmla="*/ 41720 w 55435"/>
                      <a:gd name="connsiteY96" fmla="*/ 7810 h 68865"/>
                      <a:gd name="connsiteX97" fmla="*/ 46577 w 55435"/>
                      <a:gd name="connsiteY97" fmla="*/ 15050 h 68865"/>
                      <a:gd name="connsiteX98" fmla="*/ 46577 w 55435"/>
                      <a:gd name="connsiteY98" fmla="*/ 15050 h 68865"/>
                      <a:gd name="connsiteX99" fmla="*/ 46577 w 55435"/>
                      <a:gd name="connsiteY99" fmla="*/ 5334 h 68865"/>
                      <a:gd name="connsiteX100" fmla="*/ 42006 w 55435"/>
                      <a:gd name="connsiteY100" fmla="*/ 6382 h 68865"/>
                      <a:gd name="connsiteX101" fmla="*/ 42006 w 55435"/>
                      <a:gd name="connsiteY101" fmla="*/ 6382 h 68865"/>
                      <a:gd name="connsiteX102" fmla="*/ 40291 w 55435"/>
                      <a:gd name="connsiteY102" fmla="*/ 6287 h 68865"/>
                      <a:gd name="connsiteX103" fmla="*/ 40291 w 55435"/>
                      <a:gd name="connsiteY103" fmla="*/ 6287 h 68865"/>
                      <a:gd name="connsiteX104" fmla="*/ 41720 w 55435"/>
                      <a:gd name="connsiteY104" fmla="*/ 7810 h 68865"/>
                      <a:gd name="connsiteX105" fmla="*/ 41720 w 55435"/>
                      <a:gd name="connsiteY105" fmla="*/ 7810 h 68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435" h="68865">
                        <a:moveTo>
                          <a:pt x="29623" y="68771"/>
                        </a:moveTo>
                        <a:cubicBezTo>
                          <a:pt x="19621" y="68771"/>
                          <a:pt x="10573" y="64198"/>
                          <a:pt x="6954" y="64294"/>
                        </a:cubicBezTo>
                        <a:lnTo>
                          <a:pt x="6954" y="64294"/>
                        </a:lnTo>
                        <a:cubicBezTo>
                          <a:pt x="5239" y="64389"/>
                          <a:pt x="4382" y="64579"/>
                          <a:pt x="3620" y="67056"/>
                        </a:cubicBezTo>
                        <a:lnTo>
                          <a:pt x="3620" y="67056"/>
                        </a:lnTo>
                        <a:lnTo>
                          <a:pt x="3334" y="68104"/>
                        </a:lnTo>
                        <a:lnTo>
                          <a:pt x="2286" y="68104"/>
                        </a:lnTo>
                        <a:lnTo>
                          <a:pt x="381" y="68104"/>
                        </a:lnTo>
                        <a:lnTo>
                          <a:pt x="381" y="36862"/>
                        </a:lnTo>
                        <a:lnTo>
                          <a:pt x="1810" y="36862"/>
                        </a:lnTo>
                        <a:lnTo>
                          <a:pt x="3715" y="36862"/>
                        </a:lnTo>
                        <a:lnTo>
                          <a:pt x="3715" y="38291"/>
                        </a:lnTo>
                        <a:cubicBezTo>
                          <a:pt x="3715" y="46006"/>
                          <a:pt x="7715" y="53721"/>
                          <a:pt x="13335" y="58865"/>
                        </a:cubicBezTo>
                        <a:lnTo>
                          <a:pt x="13335" y="58865"/>
                        </a:lnTo>
                        <a:cubicBezTo>
                          <a:pt x="17717" y="62960"/>
                          <a:pt x="23146" y="65437"/>
                          <a:pt x="28194" y="65437"/>
                        </a:cubicBezTo>
                        <a:lnTo>
                          <a:pt x="28194" y="65437"/>
                        </a:lnTo>
                        <a:cubicBezTo>
                          <a:pt x="35814" y="65437"/>
                          <a:pt x="37434" y="59531"/>
                          <a:pt x="37624" y="55435"/>
                        </a:cubicBezTo>
                        <a:lnTo>
                          <a:pt x="37624" y="55435"/>
                        </a:lnTo>
                        <a:cubicBezTo>
                          <a:pt x="37719" y="48006"/>
                          <a:pt x="30004" y="45815"/>
                          <a:pt x="24479" y="44291"/>
                        </a:cubicBezTo>
                        <a:lnTo>
                          <a:pt x="24479" y="44291"/>
                        </a:lnTo>
                        <a:lnTo>
                          <a:pt x="19717" y="42958"/>
                        </a:lnTo>
                        <a:cubicBezTo>
                          <a:pt x="10859" y="40577"/>
                          <a:pt x="0" y="35433"/>
                          <a:pt x="0" y="22574"/>
                        </a:cubicBezTo>
                        <a:lnTo>
                          <a:pt x="0" y="22574"/>
                        </a:lnTo>
                        <a:cubicBezTo>
                          <a:pt x="0" y="19241"/>
                          <a:pt x="858" y="15716"/>
                          <a:pt x="2667" y="12573"/>
                        </a:cubicBezTo>
                        <a:lnTo>
                          <a:pt x="2667" y="12573"/>
                        </a:lnTo>
                        <a:cubicBezTo>
                          <a:pt x="6287" y="6477"/>
                          <a:pt x="16574" y="286"/>
                          <a:pt x="26099" y="191"/>
                        </a:cubicBezTo>
                        <a:lnTo>
                          <a:pt x="26099" y="191"/>
                        </a:lnTo>
                        <a:cubicBezTo>
                          <a:pt x="30099" y="191"/>
                          <a:pt x="32861" y="952"/>
                          <a:pt x="34957" y="1810"/>
                        </a:cubicBezTo>
                        <a:lnTo>
                          <a:pt x="34957" y="1810"/>
                        </a:lnTo>
                        <a:cubicBezTo>
                          <a:pt x="37529" y="2858"/>
                          <a:pt x="39243" y="3715"/>
                          <a:pt x="42101" y="3715"/>
                        </a:cubicBezTo>
                        <a:lnTo>
                          <a:pt x="42101" y="3715"/>
                        </a:lnTo>
                        <a:cubicBezTo>
                          <a:pt x="44672" y="3524"/>
                          <a:pt x="45815" y="3524"/>
                          <a:pt x="46101" y="1238"/>
                        </a:cubicBezTo>
                        <a:lnTo>
                          <a:pt x="46101" y="1238"/>
                        </a:lnTo>
                        <a:lnTo>
                          <a:pt x="46197" y="0"/>
                        </a:lnTo>
                        <a:lnTo>
                          <a:pt x="47435" y="0"/>
                        </a:lnTo>
                        <a:lnTo>
                          <a:pt x="49435" y="0"/>
                        </a:lnTo>
                        <a:lnTo>
                          <a:pt x="49435" y="26384"/>
                        </a:lnTo>
                        <a:lnTo>
                          <a:pt x="48006" y="26384"/>
                        </a:lnTo>
                        <a:lnTo>
                          <a:pt x="46101" y="26384"/>
                        </a:lnTo>
                        <a:lnTo>
                          <a:pt x="46101" y="25051"/>
                        </a:lnTo>
                        <a:cubicBezTo>
                          <a:pt x="46101" y="20288"/>
                          <a:pt x="44768" y="15907"/>
                          <a:pt x="39624" y="9716"/>
                        </a:cubicBezTo>
                        <a:lnTo>
                          <a:pt x="39624" y="9716"/>
                        </a:lnTo>
                        <a:cubicBezTo>
                          <a:pt x="35814" y="5048"/>
                          <a:pt x="30956" y="3524"/>
                          <a:pt x="26861" y="3524"/>
                        </a:cubicBezTo>
                        <a:lnTo>
                          <a:pt x="26861" y="3524"/>
                        </a:lnTo>
                        <a:cubicBezTo>
                          <a:pt x="23622" y="3619"/>
                          <a:pt x="21813" y="4096"/>
                          <a:pt x="19621" y="7144"/>
                        </a:cubicBezTo>
                        <a:lnTo>
                          <a:pt x="19621" y="7144"/>
                        </a:lnTo>
                        <a:cubicBezTo>
                          <a:pt x="18955" y="8192"/>
                          <a:pt x="18479" y="10001"/>
                          <a:pt x="18479" y="11716"/>
                        </a:cubicBezTo>
                        <a:lnTo>
                          <a:pt x="18479" y="11716"/>
                        </a:lnTo>
                        <a:cubicBezTo>
                          <a:pt x="18384" y="20288"/>
                          <a:pt x="27051" y="21812"/>
                          <a:pt x="30290" y="22669"/>
                        </a:cubicBezTo>
                        <a:lnTo>
                          <a:pt x="30290" y="22669"/>
                        </a:lnTo>
                        <a:lnTo>
                          <a:pt x="34195" y="23622"/>
                        </a:lnTo>
                        <a:cubicBezTo>
                          <a:pt x="38958" y="24670"/>
                          <a:pt x="55436" y="27718"/>
                          <a:pt x="55436" y="44863"/>
                        </a:cubicBezTo>
                        <a:lnTo>
                          <a:pt x="55436" y="44863"/>
                        </a:lnTo>
                        <a:cubicBezTo>
                          <a:pt x="55436" y="50387"/>
                          <a:pt x="53436" y="56388"/>
                          <a:pt x="48387" y="61150"/>
                        </a:cubicBezTo>
                        <a:lnTo>
                          <a:pt x="48387" y="61150"/>
                        </a:lnTo>
                        <a:cubicBezTo>
                          <a:pt x="42672" y="66675"/>
                          <a:pt x="37338" y="68866"/>
                          <a:pt x="29813" y="68866"/>
                        </a:cubicBezTo>
                        <a:lnTo>
                          <a:pt x="29813" y="68866"/>
                        </a:lnTo>
                        <a:cubicBezTo>
                          <a:pt x="29813" y="68771"/>
                          <a:pt x="29718" y="68771"/>
                          <a:pt x="29623" y="68771"/>
                        </a:cubicBezTo>
                        <a:lnTo>
                          <a:pt x="29623" y="68771"/>
                        </a:lnTo>
                        <a:close/>
                        <a:moveTo>
                          <a:pt x="4953" y="13906"/>
                        </a:moveTo>
                        <a:cubicBezTo>
                          <a:pt x="3429" y="16573"/>
                          <a:pt x="2667" y="19621"/>
                          <a:pt x="2667" y="22479"/>
                        </a:cubicBezTo>
                        <a:lnTo>
                          <a:pt x="2667" y="22479"/>
                        </a:lnTo>
                        <a:cubicBezTo>
                          <a:pt x="2667" y="33338"/>
                          <a:pt x="11716" y="37719"/>
                          <a:pt x="20384" y="40196"/>
                        </a:cubicBezTo>
                        <a:lnTo>
                          <a:pt x="20384" y="40196"/>
                        </a:lnTo>
                        <a:lnTo>
                          <a:pt x="25146" y="41529"/>
                        </a:lnTo>
                        <a:cubicBezTo>
                          <a:pt x="30385" y="42958"/>
                          <a:pt x="40196" y="45529"/>
                          <a:pt x="40291" y="55435"/>
                        </a:cubicBezTo>
                        <a:lnTo>
                          <a:pt x="40291" y="55435"/>
                        </a:lnTo>
                        <a:cubicBezTo>
                          <a:pt x="40291" y="58388"/>
                          <a:pt x="39243" y="62579"/>
                          <a:pt x="36195" y="65342"/>
                        </a:cubicBezTo>
                        <a:lnTo>
                          <a:pt x="36195" y="65342"/>
                        </a:lnTo>
                        <a:cubicBezTo>
                          <a:pt x="39910" y="64389"/>
                          <a:pt x="42863" y="62579"/>
                          <a:pt x="46482" y="59055"/>
                        </a:cubicBezTo>
                        <a:lnTo>
                          <a:pt x="46482" y="59055"/>
                        </a:lnTo>
                        <a:cubicBezTo>
                          <a:pt x="50864" y="54864"/>
                          <a:pt x="52674" y="49721"/>
                          <a:pt x="52674" y="44767"/>
                        </a:cubicBezTo>
                        <a:lnTo>
                          <a:pt x="52674" y="44767"/>
                        </a:lnTo>
                        <a:cubicBezTo>
                          <a:pt x="52674" y="30004"/>
                          <a:pt x="38671" y="27432"/>
                          <a:pt x="33528" y="26194"/>
                        </a:cubicBezTo>
                        <a:lnTo>
                          <a:pt x="33528" y="26194"/>
                        </a:lnTo>
                        <a:lnTo>
                          <a:pt x="29623" y="25337"/>
                        </a:lnTo>
                        <a:cubicBezTo>
                          <a:pt x="26670" y="24670"/>
                          <a:pt x="15716" y="22765"/>
                          <a:pt x="15621" y="11716"/>
                        </a:cubicBezTo>
                        <a:lnTo>
                          <a:pt x="15621" y="11716"/>
                        </a:lnTo>
                        <a:cubicBezTo>
                          <a:pt x="15621" y="9620"/>
                          <a:pt x="16003" y="7334"/>
                          <a:pt x="17240" y="5620"/>
                        </a:cubicBezTo>
                        <a:lnTo>
                          <a:pt x="17240" y="5620"/>
                        </a:lnTo>
                        <a:cubicBezTo>
                          <a:pt x="17526" y="5144"/>
                          <a:pt x="17812" y="4763"/>
                          <a:pt x="18098" y="4381"/>
                        </a:cubicBezTo>
                        <a:lnTo>
                          <a:pt x="18098" y="4381"/>
                        </a:lnTo>
                        <a:cubicBezTo>
                          <a:pt x="12288" y="6477"/>
                          <a:pt x="6858" y="10477"/>
                          <a:pt x="4953" y="13906"/>
                        </a:cubicBezTo>
                        <a:lnTo>
                          <a:pt x="4953" y="13906"/>
                        </a:lnTo>
                        <a:close/>
                        <a:moveTo>
                          <a:pt x="6954" y="61531"/>
                        </a:moveTo>
                        <a:cubicBezTo>
                          <a:pt x="8859" y="61531"/>
                          <a:pt x="11335" y="62294"/>
                          <a:pt x="14097" y="63056"/>
                        </a:cubicBezTo>
                        <a:lnTo>
                          <a:pt x="14097" y="63056"/>
                        </a:lnTo>
                        <a:cubicBezTo>
                          <a:pt x="13145" y="62389"/>
                          <a:pt x="12288" y="61627"/>
                          <a:pt x="11430" y="60769"/>
                        </a:cubicBezTo>
                        <a:lnTo>
                          <a:pt x="11430" y="60769"/>
                        </a:lnTo>
                        <a:cubicBezTo>
                          <a:pt x="8001" y="57626"/>
                          <a:pt x="5049" y="53626"/>
                          <a:pt x="3239" y="49149"/>
                        </a:cubicBezTo>
                        <a:lnTo>
                          <a:pt x="3239" y="49149"/>
                        </a:lnTo>
                        <a:lnTo>
                          <a:pt x="3239" y="62770"/>
                        </a:lnTo>
                        <a:cubicBezTo>
                          <a:pt x="4286" y="61913"/>
                          <a:pt x="5525" y="61531"/>
                          <a:pt x="6763" y="61531"/>
                        </a:cubicBezTo>
                        <a:lnTo>
                          <a:pt x="6763" y="61531"/>
                        </a:lnTo>
                        <a:cubicBezTo>
                          <a:pt x="6763" y="61531"/>
                          <a:pt x="6858" y="61531"/>
                          <a:pt x="6954" y="61531"/>
                        </a:cubicBezTo>
                        <a:lnTo>
                          <a:pt x="6954" y="61531"/>
                        </a:lnTo>
                        <a:close/>
                        <a:moveTo>
                          <a:pt x="41720" y="7810"/>
                        </a:moveTo>
                        <a:cubicBezTo>
                          <a:pt x="43911" y="10382"/>
                          <a:pt x="45434" y="12764"/>
                          <a:pt x="46577" y="15050"/>
                        </a:cubicBezTo>
                        <a:lnTo>
                          <a:pt x="46577" y="15050"/>
                        </a:lnTo>
                        <a:lnTo>
                          <a:pt x="46577" y="5334"/>
                        </a:lnTo>
                        <a:cubicBezTo>
                          <a:pt x="45149" y="6191"/>
                          <a:pt x="43339" y="6477"/>
                          <a:pt x="42006" y="6382"/>
                        </a:cubicBezTo>
                        <a:lnTo>
                          <a:pt x="42006" y="6382"/>
                        </a:lnTo>
                        <a:cubicBezTo>
                          <a:pt x="41434" y="6382"/>
                          <a:pt x="40767" y="6382"/>
                          <a:pt x="40291" y="6287"/>
                        </a:cubicBezTo>
                        <a:lnTo>
                          <a:pt x="40291" y="6287"/>
                        </a:lnTo>
                        <a:cubicBezTo>
                          <a:pt x="40863" y="6858"/>
                          <a:pt x="41339" y="7334"/>
                          <a:pt x="41720" y="7810"/>
                        </a:cubicBezTo>
                        <a:lnTo>
                          <a:pt x="41720" y="78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163" name="Graphic 1">
                  <a:extLst>
                    <a:ext uri="{FF2B5EF4-FFF2-40B4-BE49-F238E27FC236}">
                      <a16:creationId xmlns:a16="http://schemas.microsoft.com/office/drawing/2014/main" id="{5ED22E02-B579-469F-A67A-EB7DB56BE5A0}"/>
                    </a:ext>
                  </a:extLst>
                </p:cNvPr>
                <p:cNvGrpSpPr/>
                <p:nvPr/>
              </p:nvGrpSpPr>
              <p:grpSpPr>
                <a:xfrm>
                  <a:off x="6605300" y="5653412"/>
                  <a:ext cx="55530" cy="68865"/>
                  <a:chOff x="6605300" y="5653412"/>
                  <a:chExt cx="55530" cy="68865"/>
                </a:xfrm>
                <a:solidFill>
                  <a:srgbClr val="FFFFFF"/>
                </a:solidFill>
              </p:grpSpPr>
              <p:sp>
                <p:nvSpPr>
                  <p:cNvPr id="16164" name="Freeform: Shape 16163">
                    <a:extLst>
                      <a:ext uri="{FF2B5EF4-FFF2-40B4-BE49-F238E27FC236}">
                        <a16:creationId xmlns:a16="http://schemas.microsoft.com/office/drawing/2014/main" id="{EACA9C57-00A2-4ADE-B376-0B221282C05A}"/>
                      </a:ext>
                    </a:extLst>
                  </p:cNvPr>
                  <p:cNvSpPr/>
                  <p:nvPr/>
                </p:nvSpPr>
                <p:spPr>
                  <a:xfrm>
                    <a:off x="6606634" y="5654841"/>
                    <a:ext cx="52768" cy="66008"/>
                  </a:xfrm>
                  <a:custGeom>
                    <a:avLst/>
                    <a:gdLst>
                      <a:gd name="connsiteX0" fmla="*/ 1048 w 52768"/>
                      <a:gd name="connsiteY0" fmla="*/ 65437 h 66008"/>
                      <a:gd name="connsiteX1" fmla="*/ 571 w 52768"/>
                      <a:gd name="connsiteY1" fmla="*/ 65437 h 66008"/>
                      <a:gd name="connsiteX2" fmla="*/ 571 w 52768"/>
                      <a:gd name="connsiteY2" fmla="*/ 36957 h 66008"/>
                      <a:gd name="connsiteX3" fmla="*/ 1048 w 52768"/>
                      <a:gd name="connsiteY3" fmla="*/ 36957 h 66008"/>
                      <a:gd name="connsiteX4" fmla="*/ 11049 w 52768"/>
                      <a:gd name="connsiteY4" fmla="*/ 58483 h 66008"/>
                      <a:gd name="connsiteX5" fmla="*/ 26861 w 52768"/>
                      <a:gd name="connsiteY5" fmla="*/ 65437 h 66008"/>
                      <a:gd name="connsiteX6" fmla="*/ 37624 w 52768"/>
                      <a:gd name="connsiteY6" fmla="*/ 54102 h 66008"/>
                      <a:gd name="connsiteX7" fmla="*/ 23432 w 52768"/>
                      <a:gd name="connsiteY7" fmla="*/ 41624 h 66008"/>
                      <a:gd name="connsiteX8" fmla="*/ 18669 w 52768"/>
                      <a:gd name="connsiteY8" fmla="*/ 40291 h 66008"/>
                      <a:gd name="connsiteX9" fmla="*/ 0 w 52768"/>
                      <a:gd name="connsiteY9" fmla="*/ 21241 h 66008"/>
                      <a:gd name="connsiteX10" fmla="*/ 2477 w 52768"/>
                      <a:gd name="connsiteY10" fmla="*/ 11906 h 66008"/>
                      <a:gd name="connsiteX11" fmla="*/ 24670 w 52768"/>
                      <a:gd name="connsiteY11" fmla="*/ 191 h 66008"/>
                      <a:gd name="connsiteX12" fmla="*/ 33052 w 52768"/>
                      <a:gd name="connsiteY12" fmla="*/ 1715 h 66008"/>
                      <a:gd name="connsiteX13" fmla="*/ 40672 w 52768"/>
                      <a:gd name="connsiteY13" fmla="*/ 3715 h 66008"/>
                      <a:gd name="connsiteX14" fmla="*/ 46006 w 52768"/>
                      <a:gd name="connsiteY14" fmla="*/ 0 h 66008"/>
                      <a:gd name="connsiteX15" fmla="*/ 46577 w 52768"/>
                      <a:gd name="connsiteY15" fmla="*/ 0 h 66008"/>
                      <a:gd name="connsiteX16" fmla="*/ 46577 w 52768"/>
                      <a:gd name="connsiteY16" fmla="*/ 23622 h 66008"/>
                      <a:gd name="connsiteX17" fmla="*/ 46101 w 52768"/>
                      <a:gd name="connsiteY17" fmla="*/ 23622 h 66008"/>
                      <a:gd name="connsiteX18" fmla="*/ 39243 w 52768"/>
                      <a:gd name="connsiteY18" fmla="*/ 7429 h 66008"/>
                      <a:gd name="connsiteX19" fmla="*/ 25432 w 52768"/>
                      <a:gd name="connsiteY19" fmla="*/ 762 h 66008"/>
                      <a:gd name="connsiteX20" fmla="*/ 17050 w 52768"/>
                      <a:gd name="connsiteY20" fmla="*/ 5048 h 66008"/>
                      <a:gd name="connsiteX21" fmla="*/ 15716 w 52768"/>
                      <a:gd name="connsiteY21" fmla="*/ 10382 h 66008"/>
                      <a:gd name="connsiteX22" fmla="*/ 28670 w 52768"/>
                      <a:gd name="connsiteY22" fmla="*/ 22670 h 66008"/>
                      <a:gd name="connsiteX23" fmla="*/ 32576 w 52768"/>
                      <a:gd name="connsiteY23" fmla="*/ 23527 h 66008"/>
                      <a:gd name="connsiteX24" fmla="*/ 52769 w 52768"/>
                      <a:gd name="connsiteY24" fmla="*/ 43434 h 66008"/>
                      <a:gd name="connsiteX25" fmla="*/ 46197 w 52768"/>
                      <a:gd name="connsiteY25" fmla="*/ 58674 h 66008"/>
                      <a:gd name="connsiteX26" fmla="*/ 28290 w 52768"/>
                      <a:gd name="connsiteY26" fmla="*/ 66008 h 66008"/>
                      <a:gd name="connsiteX27" fmla="*/ 5620 w 52768"/>
                      <a:gd name="connsiteY27" fmla="*/ 61531 h 66008"/>
                      <a:gd name="connsiteX28" fmla="*/ 1048 w 52768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8" h="66008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150"/>
                          <a:pt x="11049" y="58483"/>
                        </a:cubicBezTo>
                        <a:cubicBezTo>
                          <a:pt x="15716" y="62770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483"/>
                          <a:pt x="37624" y="54102"/>
                        </a:cubicBezTo>
                        <a:cubicBezTo>
                          <a:pt x="37624" y="45434"/>
                          <a:pt x="28861" y="43053"/>
                          <a:pt x="23432" y="41624"/>
                        </a:cubicBezTo>
                        <a:lnTo>
                          <a:pt x="18669" y="40291"/>
                        </a:lnTo>
                        <a:cubicBezTo>
                          <a:pt x="9906" y="37910"/>
                          <a:pt x="0" y="33147"/>
                          <a:pt x="0" y="21241"/>
                        </a:cubicBezTo>
                        <a:cubicBezTo>
                          <a:pt x="0" y="18098"/>
                          <a:pt x="858" y="14859"/>
                          <a:pt x="2477" y="11906"/>
                        </a:cubicBezTo>
                        <a:cubicBezTo>
                          <a:pt x="5620" y="6382"/>
                          <a:pt x="15812" y="191"/>
                          <a:pt x="24670" y="191"/>
                        </a:cubicBezTo>
                        <a:cubicBezTo>
                          <a:pt x="28575" y="191"/>
                          <a:pt x="30956" y="952"/>
                          <a:pt x="33052" y="1715"/>
                        </a:cubicBezTo>
                        <a:cubicBezTo>
                          <a:pt x="35529" y="2667"/>
                          <a:pt x="37433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9"/>
                          <a:pt x="44577" y="13716"/>
                          <a:pt x="39243" y="7429"/>
                        </a:cubicBezTo>
                        <a:cubicBezTo>
                          <a:pt x="35147" y="2381"/>
                          <a:pt x="29813" y="762"/>
                          <a:pt x="25432" y="762"/>
                        </a:cubicBezTo>
                        <a:cubicBezTo>
                          <a:pt x="22003" y="762"/>
                          <a:pt x="19431" y="1619"/>
                          <a:pt x="17050" y="5048"/>
                        </a:cubicBezTo>
                        <a:cubicBezTo>
                          <a:pt x="16193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7" y="21908"/>
                          <a:pt x="28670" y="22670"/>
                        </a:cubicBezTo>
                        <a:lnTo>
                          <a:pt x="32576" y="23527"/>
                        </a:lnTo>
                        <a:cubicBezTo>
                          <a:pt x="37529" y="24670"/>
                          <a:pt x="52769" y="27527"/>
                          <a:pt x="52769" y="43434"/>
                        </a:cubicBezTo>
                        <a:cubicBezTo>
                          <a:pt x="52769" y="48673"/>
                          <a:pt x="50864" y="54197"/>
                          <a:pt x="46197" y="58674"/>
                        </a:cubicBezTo>
                        <a:cubicBezTo>
                          <a:pt x="40481" y="64103"/>
                          <a:pt x="35814" y="66008"/>
                          <a:pt x="28290" y="66008"/>
                        </a:cubicBezTo>
                        <a:cubicBezTo>
                          <a:pt x="18574" y="66008"/>
                          <a:pt x="9906" y="61531"/>
                          <a:pt x="5620" y="61531"/>
                        </a:cubicBezTo>
                        <a:cubicBezTo>
                          <a:pt x="3620" y="61627"/>
                          <a:pt x="1810" y="62389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65" name="Freeform: Shape 16164">
                    <a:extLst>
                      <a:ext uri="{FF2B5EF4-FFF2-40B4-BE49-F238E27FC236}">
                        <a16:creationId xmlns:a16="http://schemas.microsoft.com/office/drawing/2014/main" id="{E6FB2135-A91F-4411-86C4-5EA4A4D222A5}"/>
                      </a:ext>
                    </a:extLst>
                  </p:cNvPr>
                  <p:cNvSpPr/>
                  <p:nvPr/>
                </p:nvSpPr>
                <p:spPr>
                  <a:xfrm>
                    <a:off x="6605300" y="5653412"/>
                    <a:ext cx="55530" cy="68865"/>
                  </a:xfrm>
                  <a:custGeom>
                    <a:avLst/>
                    <a:gdLst>
                      <a:gd name="connsiteX0" fmla="*/ 29719 w 55530"/>
                      <a:gd name="connsiteY0" fmla="*/ 68866 h 68865"/>
                      <a:gd name="connsiteX1" fmla="*/ 7049 w 55530"/>
                      <a:gd name="connsiteY1" fmla="*/ 64389 h 68865"/>
                      <a:gd name="connsiteX2" fmla="*/ 7049 w 55530"/>
                      <a:gd name="connsiteY2" fmla="*/ 64389 h 68865"/>
                      <a:gd name="connsiteX3" fmla="*/ 3715 w 55530"/>
                      <a:gd name="connsiteY3" fmla="*/ 67151 h 68865"/>
                      <a:gd name="connsiteX4" fmla="*/ 3715 w 55530"/>
                      <a:gd name="connsiteY4" fmla="*/ 67151 h 68865"/>
                      <a:gd name="connsiteX5" fmla="*/ 3429 w 55530"/>
                      <a:gd name="connsiteY5" fmla="*/ 68199 h 68865"/>
                      <a:gd name="connsiteX6" fmla="*/ 2381 w 55530"/>
                      <a:gd name="connsiteY6" fmla="*/ 68199 h 68865"/>
                      <a:gd name="connsiteX7" fmla="*/ 477 w 55530"/>
                      <a:gd name="connsiteY7" fmla="*/ 68199 h 68865"/>
                      <a:gd name="connsiteX8" fmla="*/ 477 w 55530"/>
                      <a:gd name="connsiteY8" fmla="*/ 36957 h 68865"/>
                      <a:gd name="connsiteX9" fmla="*/ 1810 w 55530"/>
                      <a:gd name="connsiteY9" fmla="*/ 36957 h 68865"/>
                      <a:gd name="connsiteX10" fmla="*/ 3715 w 55530"/>
                      <a:gd name="connsiteY10" fmla="*/ 36957 h 68865"/>
                      <a:gd name="connsiteX11" fmla="*/ 3715 w 55530"/>
                      <a:gd name="connsiteY11" fmla="*/ 38386 h 68865"/>
                      <a:gd name="connsiteX12" fmla="*/ 13335 w 55530"/>
                      <a:gd name="connsiteY12" fmla="*/ 58865 h 68865"/>
                      <a:gd name="connsiteX13" fmla="*/ 13335 w 55530"/>
                      <a:gd name="connsiteY13" fmla="*/ 58865 h 68865"/>
                      <a:gd name="connsiteX14" fmla="*/ 28194 w 55530"/>
                      <a:gd name="connsiteY14" fmla="*/ 65437 h 68865"/>
                      <a:gd name="connsiteX15" fmla="*/ 28194 w 55530"/>
                      <a:gd name="connsiteY15" fmla="*/ 65437 h 68865"/>
                      <a:gd name="connsiteX16" fmla="*/ 37624 w 55530"/>
                      <a:gd name="connsiteY16" fmla="*/ 55435 h 68865"/>
                      <a:gd name="connsiteX17" fmla="*/ 37624 w 55530"/>
                      <a:gd name="connsiteY17" fmla="*/ 55435 h 68865"/>
                      <a:gd name="connsiteX18" fmla="*/ 24479 w 55530"/>
                      <a:gd name="connsiteY18" fmla="*/ 44291 h 68865"/>
                      <a:gd name="connsiteX19" fmla="*/ 24479 w 55530"/>
                      <a:gd name="connsiteY19" fmla="*/ 44291 h 68865"/>
                      <a:gd name="connsiteX20" fmla="*/ 19717 w 55530"/>
                      <a:gd name="connsiteY20" fmla="*/ 42958 h 68865"/>
                      <a:gd name="connsiteX21" fmla="*/ 0 w 55530"/>
                      <a:gd name="connsiteY21" fmla="*/ 22574 h 68865"/>
                      <a:gd name="connsiteX22" fmla="*/ 0 w 55530"/>
                      <a:gd name="connsiteY22" fmla="*/ 22574 h 68865"/>
                      <a:gd name="connsiteX23" fmla="*/ 2667 w 55530"/>
                      <a:gd name="connsiteY23" fmla="*/ 12573 h 68865"/>
                      <a:gd name="connsiteX24" fmla="*/ 2667 w 55530"/>
                      <a:gd name="connsiteY24" fmla="*/ 12573 h 68865"/>
                      <a:gd name="connsiteX25" fmla="*/ 26099 w 55530"/>
                      <a:gd name="connsiteY25" fmla="*/ 191 h 68865"/>
                      <a:gd name="connsiteX26" fmla="*/ 26099 w 55530"/>
                      <a:gd name="connsiteY26" fmla="*/ 191 h 68865"/>
                      <a:gd name="connsiteX27" fmla="*/ 34957 w 55530"/>
                      <a:gd name="connsiteY27" fmla="*/ 1810 h 68865"/>
                      <a:gd name="connsiteX28" fmla="*/ 34957 w 55530"/>
                      <a:gd name="connsiteY28" fmla="*/ 1810 h 68865"/>
                      <a:gd name="connsiteX29" fmla="*/ 42101 w 55530"/>
                      <a:gd name="connsiteY29" fmla="*/ 3715 h 68865"/>
                      <a:gd name="connsiteX30" fmla="*/ 42101 w 55530"/>
                      <a:gd name="connsiteY30" fmla="*/ 3715 h 68865"/>
                      <a:gd name="connsiteX31" fmla="*/ 46101 w 55530"/>
                      <a:gd name="connsiteY31" fmla="*/ 1333 h 68865"/>
                      <a:gd name="connsiteX32" fmla="*/ 46101 w 55530"/>
                      <a:gd name="connsiteY32" fmla="*/ 1333 h 68865"/>
                      <a:gd name="connsiteX33" fmla="*/ 46197 w 55530"/>
                      <a:gd name="connsiteY33" fmla="*/ 0 h 68865"/>
                      <a:gd name="connsiteX34" fmla="*/ 47530 w 55530"/>
                      <a:gd name="connsiteY34" fmla="*/ 0 h 68865"/>
                      <a:gd name="connsiteX35" fmla="*/ 49530 w 55530"/>
                      <a:gd name="connsiteY35" fmla="*/ 0 h 68865"/>
                      <a:gd name="connsiteX36" fmla="*/ 49530 w 55530"/>
                      <a:gd name="connsiteY36" fmla="*/ 26384 h 68865"/>
                      <a:gd name="connsiteX37" fmla="*/ 48102 w 55530"/>
                      <a:gd name="connsiteY37" fmla="*/ 26384 h 68865"/>
                      <a:gd name="connsiteX38" fmla="*/ 46197 w 55530"/>
                      <a:gd name="connsiteY38" fmla="*/ 26384 h 68865"/>
                      <a:gd name="connsiteX39" fmla="*/ 46197 w 55530"/>
                      <a:gd name="connsiteY39" fmla="*/ 25051 h 68865"/>
                      <a:gd name="connsiteX40" fmla="*/ 39624 w 55530"/>
                      <a:gd name="connsiteY40" fmla="*/ 9716 h 68865"/>
                      <a:gd name="connsiteX41" fmla="*/ 39624 w 55530"/>
                      <a:gd name="connsiteY41" fmla="*/ 9716 h 68865"/>
                      <a:gd name="connsiteX42" fmla="*/ 26861 w 55530"/>
                      <a:gd name="connsiteY42" fmla="*/ 3524 h 68865"/>
                      <a:gd name="connsiteX43" fmla="*/ 26861 w 55530"/>
                      <a:gd name="connsiteY43" fmla="*/ 3524 h 68865"/>
                      <a:gd name="connsiteX44" fmla="*/ 19622 w 55530"/>
                      <a:gd name="connsiteY44" fmla="*/ 7144 h 68865"/>
                      <a:gd name="connsiteX45" fmla="*/ 19622 w 55530"/>
                      <a:gd name="connsiteY45" fmla="*/ 7144 h 68865"/>
                      <a:gd name="connsiteX46" fmla="*/ 18479 w 55530"/>
                      <a:gd name="connsiteY46" fmla="*/ 11716 h 68865"/>
                      <a:gd name="connsiteX47" fmla="*/ 18479 w 55530"/>
                      <a:gd name="connsiteY47" fmla="*/ 11716 h 68865"/>
                      <a:gd name="connsiteX48" fmla="*/ 30385 w 55530"/>
                      <a:gd name="connsiteY48" fmla="*/ 22670 h 68865"/>
                      <a:gd name="connsiteX49" fmla="*/ 30385 w 55530"/>
                      <a:gd name="connsiteY49" fmla="*/ 22670 h 68865"/>
                      <a:gd name="connsiteX50" fmla="*/ 34290 w 55530"/>
                      <a:gd name="connsiteY50" fmla="*/ 23622 h 68865"/>
                      <a:gd name="connsiteX51" fmla="*/ 55531 w 55530"/>
                      <a:gd name="connsiteY51" fmla="*/ 44863 h 68865"/>
                      <a:gd name="connsiteX52" fmla="*/ 55531 w 55530"/>
                      <a:gd name="connsiteY52" fmla="*/ 44863 h 68865"/>
                      <a:gd name="connsiteX53" fmla="*/ 48483 w 55530"/>
                      <a:gd name="connsiteY53" fmla="*/ 61151 h 68865"/>
                      <a:gd name="connsiteX54" fmla="*/ 48483 w 55530"/>
                      <a:gd name="connsiteY54" fmla="*/ 61151 h 68865"/>
                      <a:gd name="connsiteX55" fmla="*/ 29909 w 55530"/>
                      <a:gd name="connsiteY55" fmla="*/ 68866 h 68865"/>
                      <a:gd name="connsiteX56" fmla="*/ 29909 w 55530"/>
                      <a:gd name="connsiteY56" fmla="*/ 68866 h 68865"/>
                      <a:gd name="connsiteX57" fmla="*/ 29719 w 55530"/>
                      <a:gd name="connsiteY57" fmla="*/ 68866 h 68865"/>
                      <a:gd name="connsiteX58" fmla="*/ 29719 w 55530"/>
                      <a:gd name="connsiteY58" fmla="*/ 68866 h 68865"/>
                      <a:gd name="connsiteX59" fmla="*/ 5049 w 55530"/>
                      <a:gd name="connsiteY59" fmla="*/ 14002 h 68865"/>
                      <a:gd name="connsiteX60" fmla="*/ 2763 w 55530"/>
                      <a:gd name="connsiteY60" fmla="*/ 22574 h 68865"/>
                      <a:gd name="connsiteX61" fmla="*/ 2763 w 55530"/>
                      <a:gd name="connsiteY61" fmla="*/ 22574 h 68865"/>
                      <a:gd name="connsiteX62" fmla="*/ 20479 w 55530"/>
                      <a:gd name="connsiteY62" fmla="*/ 40291 h 68865"/>
                      <a:gd name="connsiteX63" fmla="*/ 20479 w 55530"/>
                      <a:gd name="connsiteY63" fmla="*/ 40291 h 68865"/>
                      <a:gd name="connsiteX64" fmla="*/ 25241 w 55530"/>
                      <a:gd name="connsiteY64" fmla="*/ 41624 h 68865"/>
                      <a:gd name="connsiteX65" fmla="*/ 40386 w 55530"/>
                      <a:gd name="connsiteY65" fmla="*/ 55531 h 68865"/>
                      <a:gd name="connsiteX66" fmla="*/ 40386 w 55530"/>
                      <a:gd name="connsiteY66" fmla="*/ 55531 h 68865"/>
                      <a:gd name="connsiteX67" fmla="*/ 36291 w 55530"/>
                      <a:gd name="connsiteY67" fmla="*/ 65437 h 68865"/>
                      <a:gd name="connsiteX68" fmla="*/ 36291 w 55530"/>
                      <a:gd name="connsiteY68" fmla="*/ 65437 h 68865"/>
                      <a:gd name="connsiteX69" fmla="*/ 46577 w 55530"/>
                      <a:gd name="connsiteY69" fmla="*/ 59150 h 68865"/>
                      <a:gd name="connsiteX70" fmla="*/ 46577 w 55530"/>
                      <a:gd name="connsiteY70" fmla="*/ 59150 h 68865"/>
                      <a:gd name="connsiteX71" fmla="*/ 52769 w 55530"/>
                      <a:gd name="connsiteY71" fmla="*/ 44863 h 68865"/>
                      <a:gd name="connsiteX72" fmla="*/ 52769 w 55530"/>
                      <a:gd name="connsiteY72" fmla="*/ 44863 h 68865"/>
                      <a:gd name="connsiteX73" fmla="*/ 33719 w 55530"/>
                      <a:gd name="connsiteY73" fmla="*/ 26289 h 68865"/>
                      <a:gd name="connsiteX74" fmla="*/ 33719 w 55530"/>
                      <a:gd name="connsiteY74" fmla="*/ 26289 h 68865"/>
                      <a:gd name="connsiteX75" fmla="*/ 29813 w 55530"/>
                      <a:gd name="connsiteY75" fmla="*/ 25337 h 68865"/>
                      <a:gd name="connsiteX76" fmla="*/ 15812 w 55530"/>
                      <a:gd name="connsiteY76" fmla="*/ 11716 h 68865"/>
                      <a:gd name="connsiteX77" fmla="*/ 15812 w 55530"/>
                      <a:gd name="connsiteY77" fmla="*/ 11716 h 68865"/>
                      <a:gd name="connsiteX78" fmla="*/ 17336 w 55530"/>
                      <a:gd name="connsiteY78" fmla="*/ 5620 h 68865"/>
                      <a:gd name="connsiteX79" fmla="*/ 17336 w 55530"/>
                      <a:gd name="connsiteY79" fmla="*/ 5620 h 68865"/>
                      <a:gd name="connsiteX80" fmla="*/ 18288 w 55530"/>
                      <a:gd name="connsiteY80" fmla="*/ 4381 h 68865"/>
                      <a:gd name="connsiteX81" fmla="*/ 18288 w 55530"/>
                      <a:gd name="connsiteY81" fmla="*/ 4381 h 68865"/>
                      <a:gd name="connsiteX82" fmla="*/ 5049 w 55530"/>
                      <a:gd name="connsiteY82" fmla="*/ 14002 h 68865"/>
                      <a:gd name="connsiteX83" fmla="*/ 5049 w 55530"/>
                      <a:gd name="connsiteY83" fmla="*/ 14002 h 68865"/>
                      <a:gd name="connsiteX84" fmla="*/ 7049 w 55530"/>
                      <a:gd name="connsiteY84" fmla="*/ 61627 h 68865"/>
                      <a:gd name="connsiteX85" fmla="*/ 14193 w 55530"/>
                      <a:gd name="connsiteY85" fmla="*/ 63151 h 68865"/>
                      <a:gd name="connsiteX86" fmla="*/ 14193 w 55530"/>
                      <a:gd name="connsiteY86" fmla="*/ 63151 h 68865"/>
                      <a:gd name="connsiteX87" fmla="*/ 11525 w 55530"/>
                      <a:gd name="connsiteY87" fmla="*/ 60865 h 68865"/>
                      <a:gd name="connsiteX88" fmla="*/ 11525 w 55530"/>
                      <a:gd name="connsiteY88" fmla="*/ 60865 h 68865"/>
                      <a:gd name="connsiteX89" fmla="*/ 3334 w 55530"/>
                      <a:gd name="connsiteY89" fmla="*/ 49244 h 68865"/>
                      <a:gd name="connsiteX90" fmla="*/ 3334 w 55530"/>
                      <a:gd name="connsiteY90" fmla="*/ 49244 h 68865"/>
                      <a:gd name="connsiteX91" fmla="*/ 3334 w 55530"/>
                      <a:gd name="connsiteY91" fmla="*/ 62770 h 68865"/>
                      <a:gd name="connsiteX92" fmla="*/ 6858 w 55530"/>
                      <a:gd name="connsiteY92" fmla="*/ 61531 h 68865"/>
                      <a:gd name="connsiteX93" fmla="*/ 6858 w 55530"/>
                      <a:gd name="connsiteY93" fmla="*/ 61531 h 68865"/>
                      <a:gd name="connsiteX94" fmla="*/ 7049 w 55530"/>
                      <a:gd name="connsiteY94" fmla="*/ 61627 h 68865"/>
                      <a:gd name="connsiteX95" fmla="*/ 7049 w 55530"/>
                      <a:gd name="connsiteY95" fmla="*/ 61627 h 68865"/>
                      <a:gd name="connsiteX96" fmla="*/ 41815 w 55530"/>
                      <a:gd name="connsiteY96" fmla="*/ 7906 h 68865"/>
                      <a:gd name="connsiteX97" fmla="*/ 46673 w 55530"/>
                      <a:gd name="connsiteY97" fmla="*/ 15145 h 68865"/>
                      <a:gd name="connsiteX98" fmla="*/ 46673 w 55530"/>
                      <a:gd name="connsiteY98" fmla="*/ 15145 h 68865"/>
                      <a:gd name="connsiteX99" fmla="*/ 46673 w 55530"/>
                      <a:gd name="connsiteY99" fmla="*/ 5429 h 68865"/>
                      <a:gd name="connsiteX100" fmla="*/ 42101 w 55530"/>
                      <a:gd name="connsiteY100" fmla="*/ 6477 h 68865"/>
                      <a:gd name="connsiteX101" fmla="*/ 42101 w 55530"/>
                      <a:gd name="connsiteY101" fmla="*/ 6477 h 68865"/>
                      <a:gd name="connsiteX102" fmla="*/ 40386 w 55530"/>
                      <a:gd name="connsiteY102" fmla="*/ 6382 h 68865"/>
                      <a:gd name="connsiteX103" fmla="*/ 40386 w 55530"/>
                      <a:gd name="connsiteY103" fmla="*/ 6382 h 68865"/>
                      <a:gd name="connsiteX104" fmla="*/ 41815 w 55530"/>
                      <a:gd name="connsiteY104" fmla="*/ 7906 h 68865"/>
                      <a:gd name="connsiteX105" fmla="*/ 41815 w 55530"/>
                      <a:gd name="connsiteY105" fmla="*/ 7906 h 68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530" h="68865">
                        <a:moveTo>
                          <a:pt x="29719" y="68866"/>
                        </a:moveTo>
                        <a:cubicBezTo>
                          <a:pt x="19717" y="68866"/>
                          <a:pt x="10669" y="64294"/>
                          <a:pt x="7049" y="64389"/>
                        </a:cubicBezTo>
                        <a:lnTo>
                          <a:pt x="7049" y="64389"/>
                        </a:lnTo>
                        <a:cubicBezTo>
                          <a:pt x="5335" y="64484"/>
                          <a:pt x="4477" y="64770"/>
                          <a:pt x="3715" y="67151"/>
                        </a:cubicBezTo>
                        <a:lnTo>
                          <a:pt x="3715" y="67151"/>
                        </a:lnTo>
                        <a:lnTo>
                          <a:pt x="3429" y="68199"/>
                        </a:lnTo>
                        <a:lnTo>
                          <a:pt x="2381" y="68199"/>
                        </a:lnTo>
                        <a:lnTo>
                          <a:pt x="477" y="68199"/>
                        </a:lnTo>
                        <a:lnTo>
                          <a:pt x="477" y="36957"/>
                        </a:lnTo>
                        <a:lnTo>
                          <a:pt x="1810" y="36957"/>
                        </a:lnTo>
                        <a:lnTo>
                          <a:pt x="3715" y="36957"/>
                        </a:lnTo>
                        <a:lnTo>
                          <a:pt x="3715" y="38386"/>
                        </a:lnTo>
                        <a:cubicBezTo>
                          <a:pt x="3715" y="46101"/>
                          <a:pt x="7716" y="53816"/>
                          <a:pt x="13335" y="58865"/>
                        </a:cubicBezTo>
                        <a:lnTo>
                          <a:pt x="13335" y="58865"/>
                        </a:lnTo>
                        <a:cubicBezTo>
                          <a:pt x="17717" y="62960"/>
                          <a:pt x="23146" y="65437"/>
                          <a:pt x="28194" y="65437"/>
                        </a:cubicBezTo>
                        <a:lnTo>
                          <a:pt x="28194" y="65437"/>
                        </a:lnTo>
                        <a:cubicBezTo>
                          <a:pt x="35814" y="65437"/>
                          <a:pt x="37529" y="59531"/>
                          <a:pt x="37624" y="55435"/>
                        </a:cubicBezTo>
                        <a:lnTo>
                          <a:pt x="37624" y="55435"/>
                        </a:lnTo>
                        <a:cubicBezTo>
                          <a:pt x="37719" y="48006"/>
                          <a:pt x="30004" y="45815"/>
                          <a:pt x="24479" y="44291"/>
                        </a:cubicBezTo>
                        <a:lnTo>
                          <a:pt x="24479" y="44291"/>
                        </a:lnTo>
                        <a:lnTo>
                          <a:pt x="19717" y="42958"/>
                        </a:lnTo>
                        <a:cubicBezTo>
                          <a:pt x="10859" y="40577"/>
                          <a:pt x="0" y="35433"/>
                          <a:pt x="0" y="22574"/>
                        </a:cubicBezTo>
                        <a:lnTo>
                          <a:pt x="0" y="22574"/>
                        </a:lnTo>
                        <a:cubicBezTo>
                          <a:pt x="0" y="19241"/>
                          <a:pt x="858" y="15716"/>
                          <a:pt x="2667" y="12573"/>
                        </a:cubicBezTo>
                        <a:lnTo>
                          <a:pt x="2667" y="12573"/>
                        </a:lnTo>
                        <a:cubicBezTo>
                          <a:pt x="6287" y="6477"/>
                          <a:pt x="16574" y="286"/>
                          <a:pt x="26099" y="191"/>
                        </a:cubicBezTo>
                        <a:lnTo>
                          <a:pt x="26099" y="191"/>
                        </a:lnTo>
                        <a:cubicBezTo>
                          <a:pt x="30099" y="191"/>
                          <a:pt x="32861" y="953"/>
                          <a:pt x="34957" y="1810"/>
                        </a:cubicBezTo>
                        <a:lnTo>
                          <a:pt x="34957" y="1810"/>
                        </a:lnTo>
                        <a:cubicBezTo>
                          <a:pt x="37529" y="2858"/>
                          <a:pt x="39244" y="3715"/>
                          <a:pt x="42101" y="3715"/>
                        </a:cubicBezTo>
                        <a:lnTo>
                          <a:pt x="42101" y="3715"/>
                        </a:lnTo>
                        <a:cubicBezTo>
                          <a:pt x="44672" y="3524"/>
                          <a:pt x="45816" y="3524"/>
                          <a:pt x="46101" y="1333"/>
                        </a:cubicBezTo>
                        <a:lnTo>
                          <a:pt x="46101" y="1333"/>
                        </a:lnTo>
                        <a:lnTo>
                          <a:pt x="46197" y="0"/>
                        </a:lnTo>
                        <a:lnTo>
                          <a:pt x="47530" y="0"/>
                        </a:lnTo>
                        <a:lnTo>
                          <a:pt x="49530" y="0"/>
                        </a:lnTo>
                        <a:lnTo>
                          <a:pt x="49530" y="26384"/>
                        </a:lnTo>
                        <a:lnTo>
                          <a:pt x="48102" y="26384"/>
                        </a:lnTo>
                        <a:lnTo>
                          <a:pt x="46197" y="26384"/>
                        </a:lnTo>
                        <a:lnTo>
                          <a:pt x="46197" y="25051"/>
                        </a:lnTo>
                        <a:cubicBezTo>
                          <a:pt x="46197" y="20288"/>
                          <a:pt x="44863" y="15907"/>
                          <a:pt x="39624" y="9716"/>
                        </a:cubicBezTo>
                        <a:lnTo>
                          <a:pt x="39624" y="9716"/>
                        </a:lnTo>
                        <a:cubicBezTo>
                          <a:pt x="35814" y="5048"/>
                          <a:pt x="30956" y="3524"/>
                          <a:pt x="26861" y="3524"/>
                        </a:cubicBezTo>
                        <a:lnTo>
                          <a:pt x="26861" y="3524"/>
                        </a:lnTo>
                        <a:cubicBezTo>
                          <a:pt x="23622" y="3620"/>
                          <a:pt x="21813" y="4096"/>
                          <a:pt x="19622" y="7144"/>
                        </a:cubicBezTo>
                        <a:lnTo>
                          <a:pt x="19622" y="7144"/>
                        </a:lnTo>
                        <a:cubicBezTo>
                          <a:pt x="18955" y="8192"/>
                          <a:pt x="18479" y="10097"/>
                          <a:pt x="18479" y="11716"/>
                        </a:cubicBezTo>
                        <a:lnTo>
                          <a:pt x="18479" y="11716"/>
                        </a:lnTo>
                        <a:cubicBezTo>
                          <a:pt x="18384" y="20288"/>
                          <a:pt x="27051" y="21812"/>
                          <a:pt x="30385" y="22670"/>
                        </a:cubicBezTo>
                        <a:lnTo>
                          <a:pt x="30385" y="22670"/>
                        </a:lnTo>
                        <a:lnTo>
                          <a:pt x="34290" y="23622"/>
                        </a:lnTo>
                        <a:cubicBezTo>
                          <a:pt x="39053" y="24670"/>
                          <a:pt x="55436" y="27718"/>
                          <a:pt x="55531" y="44863"/>
                        </a:cubicBezTo>
                        <a:lnTo>
                          <a:pt x="55531" y="44863"/>
                        </a:lnTo>
                        <a:cubicBezTo>
                          <a:pt x="55531" y="50387"/>
                          <a:pt x="53531" y="56388"/>
                          <a:pt x="48483" y="61151"/>
                        </a:cubicBezTo>
                        <a:lnTo>
                          <a:pt x="48483" y="61151"/>
                        </a:lnTo>
                        <a:cubicBezTo>
                          <a:pt x="42768" y="66675"/>
                          <a:pt x="37529" y="68866"/>
                          <a:pt x="29909" y="68866"/>
                        </a:cubicBezTo>
                        <a:lnTo>
                          <a:pt x="29909" y="68866"/>
                        </a:lnTo>
                        <a:cubicBezTo>
                          <a:pt x="29813" y="68866"/>
                          <a:pt x="29813" y="68866"/>
                          <a:pt x="29719" y="68866"/>
                        </a:cubicBezTo>
                        <a:lnTo>
                          <a:pt x="29719" y="68866"/>
                        </a:lnTo>
                        <a:close/>
                        <a:moveTo>
                          <a:pt x="5049" y="14002"/>
                        </a:moveTo>
                        <a:cubicBezTo>
                          <a:pt x="3525" y="16669"/>
                          <a:pt x="2763" y="19717"/>
                          <a:pt x="2763" y="22574"/>
                        </a:cubicBezTo>
                        <a:lnTo>
                          <a:pt x="2763" y="22574"/>
                        </a:lnTo>
                        <a:cubicBezTo>
                          <a:pt x="2763" y="33433"/>
                          <a:pt x="11811" y="37814"/>
                          <a:pt x="20479" y="40291"/>
                        </a:cubicBezTo>
                        <a:lnTo>
                          <a:pt x="20479" y="40291"/>
                        </a:lnTo>
                        <a:lnTo>
                          <a:pt x="25241" y="41624"/>
                        </a:lnTo>
                        <a:cubicBezTo>
                          <a:pt x="30480" y="43053"/>
                          <a:pt x="40291" y="45625"/>
                          <a:pt x="40386" y="55531"/>
                        </a:cubicBezTo>
                        <a:lnTo>
                          <a:pt x="40386" y="55531"/>
                        </a:lnTo>
                        <a:cubicBezTo>
                          <a:pt x="40386" y="58483"/>
                          <a:pt x="39338" y="62675"/>
                          <a:pt x="36291" y="65437"/>
                        </a:cubicBezTo>
                        <a:lnTo>
                          <a:pt x="36291" y="65437"/>
                        </a:lnTo>
                        <a:cubicBezTo>
                          <a:pt x="40005" y="64484"/>
                          <a:pt x="42958" y="62675"/>
                          <a:pt x="46577" y="59150"/>
                        </a:cubicBezTo>
                        <a:lnTo>
                          <a:pt x="46577" y="59150"/>
                        </a:lnTo>
                        <a:cubicBezTo>
                          <a:pt x="50959" y="54959"/>
                          <a:pt x="52674" y="49816"/>
                          <a:pt x="52769" y="44863"/>
                        </a:cubicBezTo>
                        <a:lnTo>
                          <a:pt x="52769" y="44863"/>
                        </a:lnTo>
                        <a:cubicBezTo>
                          <a:pt x="52769" y="30099"/>
                          <a:pt x="38767" y="27527"/>
                          <a:pt x="33719" y="26289"/>
                        </a:cubicBezTo>
                        <a:lnTo>
                          <a:pt x="33719" y="26289"/>
                        </a:lnTo>
                        <a:lnTo>
                          <a:pt x="29813" y="25337"/>
                        </a:lnTo>
                        <a:cubicBezTo>
                          <a:pt x="26861" y="24670"/>
                          <a:pt x="15907" y="22765"/>
                          <a:pt x="15812" y="11716"/>
                        </a:cubicBezTo>
                        <a:lnTo>
                          <a:pt x="15812" y="11716"/>
                        </a:lnTo>
                        <a:cubicBezTo>
                          <a:pt x="15812" y="9620"/>
                          <a:pt x="16193" y="7334"/>
                          <a:pt x="17336" y="5620"/>
                        </a:cubicBezTo>
                        <a:lnTo>
                          <a:pt x="17336" y="5620"/>
                        </a:lnTo>
                        <a:cubicBezTo>
                          <a:pt x="17622" y="5144"/>
                          <a:pt x="17907" y="4763"/>
                          <a:pt x="18288" y="4381"/>
                        </a:cubicBezTo>
                        <a:lnTo>
                          <a:pt x="18288" y="4381"/>
                        </a:lnTo>
                        <a:cubicBezTo>
                          <a:pt x="12288" y="6572"/>
                          <a:pt x="6858" y="10573"/>
                          <a:pt x="5049" y="14002"/>
                        </a:cubicBezTo>
                        <a:lnTo>
                          <a:pt x="5049" y="14002"/>
                        </a:lnTo>
                        <a:close/>
                        <a:moveTo>
                          <a:pt x="7049" y="61627"/>
                        </a:moveTo>
                        <a:cubicBezTo>
                          <a:pt x="8954" y="61627"/>
                          <a:pt x="11430" y="62389"/>
                          <a:pt x="14193" y="63151"/>
                        </a:cubicBezTo>
                        <a:lnTo>
                          <a:pt x="14193" y="63151"/>
                        </a:lnTo>
                        <a:cubicBezTo>
                          <a:pt x="13240" y="62484"/>
                          <a:pt x="12383" y="61722"/>
                          <a:pt x="11525" y="60865"/>
                        </a:cubicBezTo>
                        <a:lnTo>
                          <a:pt x="11525" y="60865"/>
                        </a:lnTo>
                        <a:cubicBezTo>
                          <a:pt x="8097" y="57722"/>
                          <a:pt x="5144" y="53721"/>
                          <a:pt x="3334" y="49244"/>
                        </a:cubicBezTo>
                        <a:lnTo>
                          <a:pt x="3334" y="49244"/>
                        </a:lnTo>
                        <a:lnTo>
                          <a:pt x="3334" y="62770"/>
                        </a:lnTo>
                        <a:cubicBezTo>
                          <a:pt x="4382" y="61913"/>
                          <a:pt x="5715" y="61531"/>
                          <a:pt x="6858" y="61531"/>
                        </a:cubicBezTo>
                        <a:lnTo>
                          <a:pt x="6858" y="61531"/>
                        </a:lnTo>
                        <a:cubicBezTo>
                          <a:pt x="6858" y="61627"/>
                          <a:pt x="6954" y="61627"/>
                          <a:pt x="7049" y="61627"/>
                        </a:cubicBezTo>
                        <a:lnTo>
                          <a:pt x="7049" y="61627"/>
                        </a:lnTo>
                        <a:close/>
                        <a:moveTo>
                          <a:pt x="41815" y="7906"/>
                        </a:moveTo>
                        <a:cubicBezTo>
                          <a:pt x="44006" y="10478"/>
                          <a:pt x="45530" y="12859"/>
                          <a:pt x="46673" y="15145"/>
                        </a:cubicBezTo>
                        <a:lnTo>
                          <a:pt x="46673" y="15145"/>
                        </a:lnTo>
                        <a:lnTo>
                          <a:pt x="46673" y="5429"/>
                        </a:lnTo>
                        <a:cubicBezTo>
                          <a:pt x="45244" y="6287"/>
                          <a:pt x="43529" y="6572"/>
                          <a:pt x="42101" y="6477"/>
                        </a:cubicBezTo>
                        <a:lnTo>
                          <a:pt x="42101" y="6477"/>
                        </a:lnTo>
                        <a:cubicBezTo>
                          <a:pt x="41529" y="6477"/>
                          <a:pt x="40958" y="6477"/>
                          <a:pt x="40386" y="6382"/>
                        </a:cubicBezTo>
                        <a:lnTo>
                          <a:pt x="40386" y="6382"/>
                        </a:lnTo>
                        <a:cubicBezTo>
                          <a:pt x="40863" y="6953"/>
                          <a:pt x="41339" y="7430"/>
                          <a:pt x="41815" y="7906"/>
                        </a:cubicBezTo>
                        <a:lnTo>
                          <a:pt x="41815" y="79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5017" name="Graphic 1">
              <a:extLst>
                <a:ext uri="{FF2B5EF4-FFF2-40B4-BE49-F238E27FC236}">
                  <a16:creationId xmlns:a16="http://schemas.microsoft.com/office/drawing/2014/main" id="{8526CB43-0555-49ED-9B79-F792F0023ACA}"/>
                </a:ext>
              </a:extLst>
            </p:cNvPr>
            <p:cNvGrpSpPr/>
            <p:nvPr/>
          </p:nvGrpSpPr>
          <p:grpSpPr>
            <a:xfrm>
              <a:off x="12740506" y="4738250"/>
              <a:ext cx="1661096" cy="1645702"/>
              <a:chOff x="8122729" y="4898079"/>
              <a:chExt cx="1161382" cy="1150620"/>
            </a:xfrm>
            <a:solidFill>
              <a:schemeClr val="accent1"/>
            </a:solidFill>
          </p:grpSpPr>
          <p:grpSp>
            <p:nvGrpSpPr>
              <p:cNvPr id="15302" name="Graphic 1">
                <a:extLst>
                  <a:ext uri="{FF2B5EF4-FFF2-40B4-BE49-F238E27FC236}">
                    <a16:creationId xmlns:a16="http://schemas.microsoft.com/office/drawing/2014/main" id="{1D145A4D-6DD3-44AA-AFF6-8D2C60AA738F}"/>
                  </a:ext>
                </a:extLst>
              </p:cNvPr>
              <p:cNvGrpSpPr/>
              <p:nvPr/>
            </p:nvGrpSpPr>
            <p:grpSpPr>
              <a:xfrm>
                <a:off x="8450674" y="4973136"/>
                <a:ext cx="216693" cy="744283"/>
                <a:chOff x="8450674" y="4973136"/>
                <a:chExt cx="216693" cy="744283"/>
              </a:xfrm>
              <a:solidFill>
                <a:schemeClr val="accent1"/>
              </a:solidFill>
            </p:grpSpPr>
            <p:grpSp>
              <p:nvGrpSpPr>
                <p:cNvPr id="15928" name="Graphic 1">
                  <a:extLst>
                    <a:ext uri="{FF2B5EF4-FFF2-40B4-BE49-F238E27FC236}">
                      <a16:creationId xmlns:a16="http://schemas.microsoft.com/office/drawing/2014/main" id="{6EF6F4D3-2591-4818-9629-9932C47E52F8}"/>
                    </a:ext>
                  </a:extLst>
                </p:cNvPr>
                <p:cNvGrpSpPr/>
                <p:nvPr/>
              </p:nvGrpSpPr>
              <p:grpSpPr>
                <a:xfrm>
                  <a:off x="8450674" y="4973136"/>
                  <a:ext cx="216693" cy="744283"/>
                  <a:chOff x="8450674" y="4973136"/>
                  <a:chExt cx="216693" cy="744283"/>
                </a:xfrm>
                <a:solidFill>
                  <a:schemeClr val="accent1"/>
                </a:solidFill>
              </p:grpSpPr>
              <p:sp>
                <p:nvSpPr>
                  <p:cNvPr id="15931" name="Freeform: Shape 15930">
                    <a:extLst>
                      <a:ext uri="{FF2B5EF4-FFF2-40B4-BE49-F238E27FC236}">
                        <a16:creationId xmlns:a16="http://schemas.microsoft.com/office/drawing/2014/main" id="{0F1C27AC-0796-4A04-8FE2-FB323B6DFAC3}"/>
                      </a:ext>
                    </a:extLst>
                  </p:cNvPr>
                  <p:cNvSpPr/>
                  <p:nvPr/>
                </p:nvSpPr>
                <p:spPr>
                  <a:xfrm>
                    <a:off x="8533542" y="5426812"/>
                    <a:ext cx="53720" cy="136588"/>
                  </a:xfrm>
                  <a:custGeom>
                    <a:avLst/>
                    <a:gdLst>
                      <a:gd name="connsiteX0" fmla="*/ 0 w 53720"/>
                      <a:gd name="connsiteY0" fmla="*/ 0 h 136588"/>
                      <a:gd name="connsiteX1" fmla="*/ 53721 w 53720"/>
                      <a:gd name="connsiteY1" fmla="*/ 0 h 136588"/>
                      <a:gd name="connsiteX2" fmla="*/ 53721 w 53720"/>
                      <a:gd name="connsiteY2" fmla="*/ 136588 h 136588"/>
                      <a:gd name="connsiteX3" fmla="*/ 0 w 53720"/>
                      <a:gd name="connsiteY3" fmla="*/ 136588 h 136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20" h="136588">
                        <a:moveTo>
                          <a:pt x="0" y="0"/>
                        </a:moveTo>
                        <a:lnTo>
                          <a:pt x="53721" y="0"/>
                        </a:lnTo>
                        <a:lnTo>
                          <a:pt x="53721" y="136588"/>
                        </a:lnTo>
                        <a:lnTo>
                          <a:pt x="0" y="136588"/>
                        </a:lnTo>
                        <a:close/>
                      </a:path>
                    </a:pathLst>
                  </a:custGeom>
                  <a:solidFill>
                    <a:srgbClr val="9C10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32" name="Freeform: Shape 15931">
                    <a:extLst>
                      <a:ext uri="{FF2B5EF4-FFF2-40B4-BE49-F238E27FC236}">
                        <a16:creationId xmlns:a16="http://schemas.microsoft.com/office/drawing/2014/main" id="{1721458A-A083-4428-AB70-91CE24E4BECC}"/>
                      </a:ext>
                    </a:extLst>
                  </p:cNvPr>
                  <p:cNvSpPr/>
                  <p:nvPr/>
                </p:nvSpPr>
                <p:spPr>
                  <a:xfrm>
                    <a:off x="8453532" y="5119250"/>
                    <a:ext cx="74485" cy="94422"/>
                  </a:xfrm>
                  <a:custGeom>
                    <a:avLst/>
                    <a:gdLst>
                      <a:gd name="connsiteX0" fmla="*/ 37529 w 74485"/>
                      <a:gd name="connsiteY0" fmla="*/ 95 h 94422"/>
                      <a:gd name="connsiteX1" fmla="*/ 0 w 74485"/>
                      <a:gd name="connsiteY1" fmla="*/ 62770 h 94422"/>
                      <a:gd name="connsiteX2" fmla="*/ 54864 w 74485"/>
                      <a:gd name="connsiteY2" fmla="*/ 94107 h 94422"/>
                      <a:gd name="connsiteX3" fmla="*/ 72485 w 74485"/>
                      <a:gd name="connsiteY3" fmla="*/ 18669 h 94422"/>
                      <a:gd name="connsiteX4" fmla="*/ 74486 w 74485"/>
                      <a:gd name="connsiteY4" fmla="*/ 0 h 94422"/>
                      <a:gd name="connsiteX5" fmla="*/ 37529 w 74485"/>
                      <a:gd name="connsiteY5" fmla="*/ 95 h 94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485" h="94422">
                        <a:moveTo>
                          <a:pt x="37529" y="95"/>
                        </a:moveTo>
                        <a:cubicBezTo>
                          <a:pt x="37529" y="95"/>
                          <a:pt x="28480" y="63722"/>
                          <a:pt x="0" y="62770"/>
                        </a:cubicBezTo>
                        <a:cubicBezTo>
                          <a:pt x="0" y="62770"/>
                          <a:pt x="3905" y="98107"/>
                          <a:pt x="54864" y="94107"/>
                        </a:cubicBezTo>
                        <a:lnTo>
                          <a:pt x="72485" y="18669"/>
                        </a:lnTo>
                        <a:lnTo>
                          <a:pt x="74486" y="0"/>
                        </a:lnTo>
                        <a:lnTo>
                          <a:pt x="37529" y="95"/>
                        </a:lnTo>
                        <a:close/>
                      </a:path>
                    </a:pathLst>
                  </a:custGeom>
                  <a:solidFill>
                    <a:srgbClr val="F28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33" name="Freeform: Shape 15932">
                    <a:extLst>
                      <a:ext uri="{FF2B5EF4-FFF2-40B4-BE49-F238E27FC236}">
                        <a16:creationId xmlns:a16="http://schemas.microsoft.com/office/drawing/2014/main" id="{39D5151E-B0A4-4EC5-9627-9D57747AB891}"/>
                      </a:ext>
                    </a:extLst>
                  </p:cNvPr>
                  <p:cNvSpPr/>
                  <p:nvPr/>
                </p:nvSpPr>
                <p:spPr>
                  <a:xfrm>
                    <a:off x="8453532" y="5166208"/>
                    <a:ext cx="54864" cy="47687"/>
                  </a:xfrm>
                  <a:custGeom>
                    <a:avLst/>
                    <a:gdLst>
                      <a:gd name="connsiteX0" fmla="*/ 23146 w 54864"/>
                      <a:gd name="connsiteY0" fmla="*/ 0 h 47687"/>
                      <a:gd name="connsiteX1" fmla="*/ 47910 w 54864"/>
                      <a:gd name="connsiteY1" fmla="*/ 13335 h 47687"/>
                      <a:gd name="connsiteX2" fmla="*/ 54864 w 54864"/>
                      <a:gd name="connsiteY2" fmla="*/ 47149 h 47687"/>
                      <a:gd name="connsiteX3" fmla="*/ 0 w 54864"/>
                      <a:gd name="connsiteY3" fmla="*/ 15811 h 47687"/>
                      <a:gd name="connsiteX4" fmla="*/ 23146 w 54864"/>
                      <a:gd name="connsiteY4" fmla="*/ 0 h 47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864" h="47687">
                        <a:moveTo>
                          <a:pt x="23146" y="0"/>
                        </a:moveTo>
                        <a:cubicBezTo>
                          <a:pt x="23146" y="0"/>
                          <a:pt x="34480" y="13049"/>
                          <a:pt x="47910" y="13335"/>
                        </a:cubicBezTo>
                        <a:lnTo>
                          <a:pt x="54864" y="47149"/>
                        </a:lnTo>
                        <a:cubicBezTo>
                          <a:pt x="54864" y="47149"/>
                          <a:pt x="9620" y="54388"/>
                          <a:pt x="0" y="15811"/>
                        </a:cubicBezTo>
                        <a:lnTo>
                          <a:pt x="23146" y="0"/>
                        </a:lnTo>
                        <a:close/>
                      </a:path>
                    </a:pathLst>
                  </a:custGeom>
                  <a:solidFill>
                    <a:srgbClr val="EC690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934" name="Graphic 1">
                    <a:extLst>
                      <a:ext uri="{FF2B5EF4-FFF2-40B4-BE49-F238E27FC236}">
                        <a16:creationId xmlns:a16="http://schemas.microsoft.com/office/drawing/2014/main" id="{C07CAA3F-FB93-4E9B-95FD-488051A214BA}"/>
                      </a:ext>
                    </a:extLst>
                  </p:cNvPr>
                  <p:cNvGrpSpPr/>
                  <p:nvPr/>
                </p:nvGrpSpPr>
                <p:grpSpPr>
                  <a:xfrm>
                    <a:off x="8493442" y="5438147"/>
                    <a:ext cx="56768" cy="279272"/>
                    <a:chOff x="8493442" y="5438147"/>
                    <a:chExt cx="56768" cy="279272"/>
                  </a:xfrm>
                  <a:solidFill>
                    <a:schemeClr val="accent1"/>
                  </a:solidFill>
                </p:grpSpPr>
                <p:sp>
                  <p:nvSpPr>
                    <p:cNvPr id="16139" name="Freeform: Shape 16138">
                      <a:extLst>
                        <a:ext uri="{FF2B5EF4-FFF2-40B4-BE49-F238E27FC236}">
                          <a16:creationId xmlns:a16="http://schemas.microsoft.com/office/drawing/2014/main" id="{FE918814-5775-4B62-BAA8-D5BC7F82A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99633" y="5438147"/>
                      <a:ext cx="49148" cy="116109"/>
                    </a:xfrm>
                    <a:custGeom>
                      <a:avLst/>
                      <a:gdLst>
                        <a:gd name="connsiteX0" fmla="*/ 0 w 49148"/>
                        <a:gd name="connsiteY0" fmla="*/ 0 h 116109"/>
                        <a:gd name="connsiteX1" fmla="*/ 49149 w 49148"/>
                        <a:gd name="connsiteY1" fmla="*/ 0 h 116109"/>
                        <a:gd name="connsiteX2" fmla="*/ 49149 w 49148"/>
                        <a:gd name="connsiteY2" fmla="*/ 116110 h 116109"/>
                        <a:gd name="connsiteX3" fmla="*/ 0 w 49148"/>
                        <a:gd name="connsiteY3" fmla="*/ 116110 h 116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148" h="116109">
                          <a:moveTo>
                            <a:pt x="0" y="0"/>
                          </a:moveTo>
                          <a:lnTo>
                            <a:pt x="49149" y="0"/>
                          </a:lnTo>
                          <a:lnTo>
                            <a:pt x="49149" y="116110"/>
                          </a:lnTo>
                          <a:lnTo>
                            <a:pt x="0" y="116110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40" name="Freeform: Shape 16139">
                      <a:extLst>
                        <a:ext uri="{FF2B5EF4-FFF2-40B4-BE49-F238E27FC236}">
                          <a16:creationId xmlns:a16="http://schemas.microsoft.com/office/drawing/2014/main" id="{4BAC6BFC-6767-482F-A9B1-0656B7CF6C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98299" y="5544732"/>
                      <a:ext cx="51911" cy="26574"/>
                    </a:xfrm>
                    <a:custGeom>
                      <a:avLst/>
                      <a:gdLst>
                        <a:gd name="connsiteX0" fmla="*/ 0 w 51911"/>
                        <a:gd name="connsiteY0" fmla="*/ 0 h 26574"/>
                        <a:gd name="connsiteX1" fmla="*/ 51912 w 51911"/>
                        <a:gd name="connsiteY1" fmla="*/ 0 h 26574"/>
                        <a:gd name="connsiteX2" fmla="*/ 51912 w 51911"/>
                        <a:gd name="connsiteY2" fmla="*/ 26575 h 26574"/>
                        <a:gd name="connsiteX3" fmla="*/ 0 w 51911"/>
                        <a:gd name="connsiteY3" fmla="*/ 26575 h 26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911" h="26574">
                          <a:moveTo>
                            <a:pt x="0" y="0"/>
                          </a:moveTo>
                          <a:lnTo>
                            <a:pt x="51912" y="0"/>
                          </a:lnTo>
                          <a:lnTo>
                            <a:pt x="51912" y="26575"/>
                          </a:lnTo>
                          <a:lnTo>
                            <a:pt x="0" y="26575"/>
                          </a:lnTo>
                          <a:close/>
                        </a:path>
                      </a:pathLst>
                    </a:custGeom>
                    <a:solidFill>
                      <a:srgbClr val="EE740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41" name="Freeform: Shape 16140">
                      <a:extLst>
                        <a:ext uri="{FF2B5EF4-FFF2-40B4-BE49-F238E27FC236}">
                          <a16:creationId xmlns:a16="http://schemas.microsoft.com/office/drawing/2014/main" id="{AB570DE6-B7A4-4C33-89AA-9166E52770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98299" y="5570640"/>
                      <a:ext cx="51910" cy="130492"/>
                    </a:xfrm>
                    <a:custGeom>
                      <a:avLst/>
                      <a:gdLst>
                        <a:gd name="connsiteX0" fmla="*/ 42291 w 51910"/>
                        <a:gd name="connsiteY0" fmla="*/ 130492 h 130492"/>
                        <a:gd name="connsiteX1" fmla="*/ 5429 w 51910"/>
                        <a:gd name="connsiteY1" fmla="*/ 130492 h 130492"/>
                        <a:gd name="connsiteX2" fmla="*/ 0 w 51910"/>
                        <a:gd name="connsiteY2" fmla="*/ 0 h 130492"/>
                        <a:gd name="connsiteX3" fmla="*/ 51911 w 51910"/>
                        <a:gd name="connsiteY3" fmla="*/ 0 h 130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910" h="130492">
                          <a:moveTo>
                            <a:pt x="42291" y="130492"/>
                          </a:moveTo>
                          <a:lnTo>
                            <a:pt x="5429" y="130492"/>
                          </a:lnTo>
                          <a:lnTo>
                            <a:pt x="0" y="0"/>
                          </a:lnTo>
                          <a:lnTo>
                            <a:pt x="51911" y="0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42" name="Freeform: Shape 16141">
                      <a:extLst>
                        <a:ext uri="{FF2B5EF4-FFF2-40B4-BE49-F238E27FC236}">
                          <a16:creationId xmlns:a16="http://schemas.microsoft.com/office/drawing/2014/main" id="{4BAF873E-48E7-488A-B1F8-97BA9C1B21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93442" y="5691703"/>
                      <a:ext cx="54673" cy="25717"/>
                    </a:xfrm>
                    <a:custGeom>
                      <a:avLst/>
                      <a:gdLst>
                        <a:gd name="connsiteX0" fmla="*/ 54673 w 54673"/>
                        <a:gd name="connsiteY0" fmla="*/ 25717 h 25717"/>
                        <a:gd name="connsiteX1" fmla="*/ 27337 w 54673"/>
                        <a:gd name="connsiteY1" fmla="*/ 0 h 25717"/>
                        <a:gd name="connsiteX2" fmla="*/ 0 w 54673"/>
                        <a:gd name="connsiteY2" fmla="*/ 25717 h 25717"/>
                        <a:gd name="connsiteX3" fmla="*/ 54673 w 54673"/>
                        <a:gd name="connsiteY3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4673" h="25717">
                          <a:moveTo>
                            <a:pt x="54673" y="25717"/>
                          </a:moveTo>
                          <a:cubicBezTo>
                            <a:pt x="54673" y="11525"/>
                            <a:pt x="42386" y="0"/>
                            <a:pt x="27337" y="0"/>
                          </a:cubicBezTo>
                          <a:cubicBezTo>
                            <a:pt x="12287" y="0"/>
                            <a:pt x="0" y="11525"/>
                            <a:pt x="0" y="25717"/>
                          </a:cubicBezTo>
                          <a:lnTo>
                            <a:pt x="54673" y="2571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935" name="Freeform: Shape 15934">
                    <a:extLst>
                      <a:ext uri="{FF2B5EF4-FFF2-40B4-BE49-F238E27FC236}">
                        <a16:creationId xmlns:a16="http://schemas.microsoft.com/office/drawing/2014/main" id="{B1DB1789-C766-4666-8E72-87310D81E6C3}"/>
                      </a:ext>
                    </a:extLst>
                  </p:cNvPr>
                  <p:cNvSpPr/>
                  <p:nvPr/>
                </p:nvSpPr>
                <p:spPr>
                  <a:xfrm>
                    <a:off x="8566594" y="5438147"/>
                    <a:ext cx="49148" cy="116109"/>
                  </a:xfrm>
                  <a:custGeom>
                    <a:avLst/>
                    <a:gdLst>
                      <a:gd name="connsiteX0" fmla="*/ 0 w 49148"/>
                      <a:gd name="connsiteY0" fmla="*/ 0 h 116109"/>
                      <a:gd name="connsiteX1" fmla="*/ 49149 w 49148"/>
                      <a:gd name="connsiteY1" fmla="*/ 0 h 116109"/>
                      <a:gd name="connsiteX2" fmla="*/ 49149 w 49148"/>
                      <a:gd name="connsiteY2" fmla="*/ 116110 h 116109"/>
                      <a:gd name="connsiteX3" fmla="*/ 0 w 49148"/>
                      <a:gd name="connsiteY3" fmla="*/ 116110 h 116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148" h="116109">
                        <a:moveTo>
                          <a:pt x="0" y="0"/>
                        </a:moveTo>
                        <a:lnTo>
                          <a:pt x="49149" y="0"/>
                        </a:lnTo>
                        <a:lnTo>
                          <a:pt x="49149" y="116110"/>
                        </a:lnTo>
                        <a:lnTo>
                          <a:pt x="0" y="116110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36" name="Freeform: Shape 15935">
                    <a:extLst>
                      <a:ext uri="{FF2B5EF4-FFF2-40B4-BE49-F238E27FC236}">
                        <a16:creationId xmlns:a16="http://schemas.microsoft.com/office/drawing/2014/main" id="{4B1F4B72-84DF-4F96-9BE5-8E85C9281F3F}"/>
                      </a:ext>
                    </a:extLst>
                  </p:cNvPr>
                  <p:cNvSpPr/>
                  <p:nvPr/>
                </p:nvSpPr>
                <p:spPr>
                  <a:xfrm>
                    <a:off x="8565260" y="5544732"/>
                    <a:ext cx="51911" cy="26574"/>
                  </a:xfrm>
                  <a:custGeom>
                    <a:avLst/>
                    <a:gdLst>
                      <a:gd name="connsiteX0" fmla="*/ 0 w 51911"/>
                      <a:gd name="connsiteY0" fmla="*/ 0 h 26574"/>
                      <a:gd name="connsiteX1" fmla="*/ 51911 w 51911"/>
                      <a:gd name="connsiteY1" fmla="*/ 0 h 26574"/>
                      <a:gd name="connsiteX2" fmla="*/ 51911 w 51911"/>
                      <a:gd name="connsiteY2" fmla="*/ 26575 h 26574"/>
                      <a:gd name="connsiteX3" fmla="*/ 0 w 51911"/>
                      <a:gd name="connsiteY3" fmla="*/ 26575 h 26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911" h="26574">
                        <a:moveTo>
                          <a:pt x="0" y="0"/>
                        </a:moveTo>
                        <a:lnTo>
                          <a:pt x="51911" y="0"/>
                        </a:lnTo>
                        <a:lnTo>
                          <a:pt x="51911" y="26575"/>
                        </a:lnTo>
                        <a:lnTo>
                          <a:pt x="0" y="26575"/>
                        </a:ln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37" name="Freeform: Shape 15936">
                    <a:extLst>
                      <a:ext uri="{FF2B5EF4-FFF2-40B4-BE49-F238E27FC236}">
                        <a16:creationId xmlns:a16="http://schemas.microsoft.com/office/drawing/2014/main" id="{8809486B-0282-4AAF-84FC-542472D7BB02}"/>
                      </a:ext>
                    </a:extLst>
                  </p:cNvPr>
                  <p:cNvSpPr/>
                  <p:nvPr/>
                </p:nvSpPr>
                <p:spPr>
                  <a:xfrm>
                    <a:off x="8565260" y="5570640"/>
                    <a:ext cx="51816" cy="130492"/>
                  </a:xfrm>
                  <a:custGeom>
                    <a:avLst/>
                    <a:gdLst>
                      <a:gd name="connsiteX0" fmla="*/ 42291 w 51816"/>
                      <a:gd name="connsiteY0" fmla="*/ 130492 h 130492"/>
                      <a:gd name="connsiteX1" fmla="*/ 5429 w 51816"/>
                      <a:gd name="connsiteY1" fmla="*/ 130492 h 130492"/>
                      <a:gd name="connsiteX2" fmla="*/ 0 w 51816"/>
                      <a:gd name="connsiteY2" fmla="*/ 0 h 130492"/>
                      <a:gd name="connsiteX3" fmla="*/ 51816 w 51816"/>
                      <a:gd name="connsiteY3" fmla="*/ 0 h 130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816" h="130492">
                        <a:moveTo>
                          <a:pt x="42291" y="130492"/>
                        </a:moveTo>
                        <a:lnTo>
                          <a:pt x="5429" y="130492"/>
                        </a:lnTo>
                        <a:lnTo>
                          <a:pt x="0" y="0"/>
                        </a:lnTo>
                        <a:lnTo>
                          <a:pt x="5181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38" name="Freeform: Shape 15937">
                    <a:extLst>
                      <a:ext uri="{FF2B5EF4-FFF2-40B4-BE49-F238E27FC236}">
                        <a16:creationId xmlns:a16="http://schemas.microsoft.com/office/drawing/2014/main" id="{92EFA2F2-AD2D-4B97-B83A-91AADBAB9B1C}"/>
                      </a:ext>
                    </a:extLst>
                  </p:cNvPr>
                  <p:cNvSpPr/>
                  <p:nvPr/>
                </p:nvSpPr>
                <p:spPr>
                  <a:xfrm>
                    <a:off x="8560402" y="5691703"/>
                    <a:ext cx="54673" cy="25717"/>
                  </a:xfrm>
                  <a:custGeom>
                    <a:avLst/>
                    <a:gdLst>
                      <a:gd name="connsiteX0" fmla="*/ 54673 w 54673"/>
                      <a:gd name="connsiteY0" fmla="*/ 25717 h 25717"/>
                      <a:gd name="connsiteX1" fmla="*/ 27337 w 54673"/>
                      <a:gd name="connsiteY1" fmla="*/ 0 h 25717"/>
                      <a:gd name="connsiteX2" fmla="*/ 0 w 54673"/>
                      <a:gd name="connsiteY2" fmla="*/ 25717 h 25717"/>
                      <a:gd name="connsiteX3" fmla="*/ 54673 w 54673"/>
                      <a:gd name="connsiteY3" fmla="*/ 25717 h 25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673" h="25717">
                        <a:moveTo>
                          <a:pt x="54673" y="25717"/>
                        </a:moveTo>
                        <a:cubicBezTo>
                          <a:pt x="54673" y="11525"/>
                          <a:pt x="42482" y="0"/>
                          <a:pt x="27337" y="0"/>
                        </a:cubicBezTo>
                        <a:cubicBezTo>
                          <a:pt x="12288" y="0"/>
                          <a:pt x="0" y="11525"/>
                          <a:pt x="0" y="25717"/>
                        </a:cubicBezTo>
                        <a:lnTo>
                          <a:pt x="54673" y="2571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39" name="Freeform: Shape 15938">
                    <a:extLst>
                      <a:ext uri="{FF2B5EF4-FFF2-40B4-BE49-F238E27FC236}">
                        <a16:creationId xmlns:a16="http://schemas.microsoft.com/office/drawing/2014/main" id="{530EE729-81B8-4464-A3F7-7D5915860D09}"/>
                      </a:ext>
                    </a:extLst>
                  </p:cNvPr>
                  <p:cNvSpPr/>
                  <p:nvPr/>
                </p:nvSpPr>
                <p:spPr>
                  <a:xfrm>
                    <a:off x="8492775" y="5211071"/>
                    <a:ext cx="132492" cy="153352"/>
                  </a:xfrm>
                  <a:custGeom>
                    <a:avLst/>
                    <a:gdLst>
                      <a:gd name="connsiteX0" fmla="*/ 132493 w 132492"/>
                      <a:gd name="connsiteY0" fmla="*/ 111157 h 153352"/>
                      <a:gd name="connsiteX1" fmla="*/ 92773 w 132492"/>
                      <a:gd name="connsiteY1" fmla="*/ 153353 h 153352"/>
                      <a:gd name="connsiteX2" fmla="*/ 39719 w 132492"/>
                      <a:gd name="connsiteY2" fmla="*/ 153353 h 153352"/>
                      <a:gd name="connsiteX3" fmla="*/ 0 w 132492"/>
                      <a:gd name="connsiteY3" fmla="*/ 111157 h 153352"/>
                      <a:gd name="connsiteX4" fmla="*/ 0 w 132492"/>
                      <a:gd name="connsiteY4" fmla="*/ 42196 h 153352"/>
                      <a:gd name="connsiteX5" fmla="*/ 39719 w 132492"/>
                      <a:gd name="connsiteY5" fmla="*/ 0 h 153352"/>
                      <a:gd name="connsiteX6" fmla="*/ 92773 w 132492"/>
                      <a:gd name="connsiteY6" fmla="*/ 0 h 153352"/>
                      <a:gd name="connsiteX7" fmla="*/ 132493 w 132492"/>
                      <a:gd name="connsiteY7" fmla="*/ 42196 h 153352"/>
                      <a:gd name="connsiteX8" fmla="*/ 132493 w 132492"/>
                      <a:gd name="connsiteY8" fmla="*/ 111157 h 153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2492" h="153352">
                        <a:moveTo>
                          <a:pt x="132493" y="111157"/>
                        </a:moveTo>
                        <a:cubicBezTo>
                          <a:pt x="132493" y="134493"/>
                          <a:pt x="114681" y="153353"/>
                          <a:pt x="92773" y="153353"/>
                        </a:cubicBezTo>
                        <a:lnTo>
                          <a:pt x="39719" y="153353"/>
                        </a:lnTo>
                        <a:cubicBezTo>
                          <a:pt x="17812" y="153353"/>
                          <a:pt x="0" y="134493"/>
                          <a:pt x="0" y="111157"/>
                        </a:cubicBezTo>
                        <a:lnTo>
                          <a:pt x="0" y="42196"/>
                        </a:lnTo>
                        <a:cubicBezTo>
                          <a:pt x="0" y="18859"/>
                          <a:pt x="17812" y="0"/>
                          <a:pt x="39719" y="0"/>
                        </a:cubicBezTo>
                        <a:lnTo>
                          <a:pt x="92773" y="0"/>
                        </a:lnTo>
                        <a:cubicBezTo>
                          <a:pt x="114681" y="0"/>
                          <a:pt x="132493" y="18859"/>
                          <a:pt x="132493" y="42196"/>
                        </a:cubicBezTo>
                        <a:lnTo>
                          <a:pt x="132493" y="111157"/>
                        </a:lnTo>
                        <a:close/>
                      </a:path>
                    </a:pathLst>
                  </a:custGeom>
                  <a:solidFill>
                    <a:srgbClr val="E30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40" name="Freeform: Shape 15939">
                    <a:extLst>
                      <a:ext uri="{FF2B5EF4-FFF2-40B4-BE49-F238E27FC236}">
                        <a16:creationId xmlns:a16="http://schemas.microsoft.com/office/drawing/2014/main" id="{EA475100-94D1-4A0B-B2A1-0E4D29F8516A}"/>
                      </a:ext>
                    </a:extLst>
                  </p:cNvPr>
                  <p:cNvSpPr/>
                  <p:nvPr/>
                </p:nvSpPr>
                <p:spPr>
                  <a:xfrm>
                    <a:off x="8490870" y="5366138"/>
                    <a:ext cx="132397" cy="82507"/>
                  </a:xfrm>
                  <a:custGeom>
                    <a:avLst/>
                    <a:gdLst>
                      <a:gd name="connsiteX0" fmla="*/ 132398 w 132397"/>
                      <a:gd name="connsiteY0" fmla="*/ 75438 h 82507"/>
                      <a:gd name="connsiteX1" fmla="*/ 132398 w 132397"/>
                      <a:gd name="connsiteY1" fmla="*/ 42196 h 82507"/>
                      <a:gd name="connsiteX2" fmla="*/ 92678 w 132397"/>
                      <a:gd name="connsiteY2" fmla="*/ 0 h 82507"/>
                      <a:gd name="connsiteX3" fmla="*/ 39719 w 132397"/>
                      <a:gd name="connsiteY3" fmla="*/ 0 h 82507"/>
                      <a:gd name="connsiteX4" fmla="*/ 0 w 132397"/>
                      <a:gd name="connsiteY4" fmla="*/ 42196 h 82507"/>
                      <a:gd name="connsiteX5" fmla="*/ 0 w 132397"/>
                      <a:gd name="connsiteY5" fmla="*/ 75438 h 82507"/>
                      <a:gd name="connsiteX6" fmla="*/ 132398 w 132397"/>
                      <a:gd name="connsiteY6" fmla="*/ 75438 h 82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397" h="82507">
                        <a:moveTo>
                          <a:pt x="132398" y="75438"/>
                        </a:moveTo>
                        <a:lnTo>
                          <a:pt x="132398" y="42196"/>
                        </a:lnTo>
                        <a:cubicBezTo>
                          <a:pt x="132398" y="18859"/>
                          <a:pt x="114586" y="0"/>
                          <a:pt x="92678" y="0"/>
                        </a:cubicBezTo>
                        <a:lnTo>
                          <a:pt x="39719" y="0"/>
                        </a:lnTo>
                        <a:cubicBezTo>
                          <a:pt x="17716" y="0"/>
                          <a:pt x="0" y="18859"/>
                          <a:pt x="0" y="42196"/>
                        </a:cubicBezTo>
                        <a:lnTo>
                          <a:pt x="0" y="75438"/>
                        </a:lnTo>
                        <a:cubicBezTo>
                          <a:pt x="-95" y="75438"/>
                          <a:pt x="66866" y="91345"/>
                          <a:pt x="132398" y="75438"/>
                        </a:cubicBezTo>
                        <a:close/>
                      </a:path>
                    </a:pathLst>
                  </a:custGeom>
                  <a:solidFill>
                    <a:srgbClr val="E30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41" name="Freeform: Shape 15940">
                    <a:extLst>
                      <a:ext uri="{FF2B5EF4-FFF2-40B4-BE49-F238E27FC236}">
                        <a16:creationId xmlns:a16="http://schemas.microsoft.com/office/drawing/2014/main" id="{2E4131CE-E657-42D7-8CAC-65E86C7D0B4E}"/>
                      </a:ext>
                    </a:extLst>
                  </p:cNvPr>
                  <p:cNvSpPr/>
                  <p:nvPr/>
                </p:nvSpPr>
                <p:spPr>
                  <a:xfrm>
                    <a:off x="8540590" y="5218310"/>
                    <a:ext cx="32099" cy="146113"/>
                  </a:xfrm>
                  <a:custGeom>
                    <a:avLst/>
                    <a:gdLst>
                      <a:gd name="connsiteX0" fmla="*/ 0 w 32099"/>
                      <a:gd name="connsiteY0" fmla="*/ 0 h 146113"/>
                      <a:gd name="connsiteX1" fmla="*/ 32099 w 32099"/>
                      <a:gd name="connsiteY1" fmla="*/ 0 h 146113"/>
                      <a:gd name="connsiteX2" fmla="*/ 32099 w 32099"/>
                      <a:gd name="connsiteY2" fmla="*/ 146114 h 146113"/>
                      <a:gd name="connsiteX3" fmla="*/ 0 w 32099"/>
                      <a:gd name="connsiteY3" fmla="*/ 146114 h 146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099" h="146113">
                        <a:moveTo>
                          <a:pt x="0" y="0"/>
                        </a:moveTo>
                        <a:lnTo>
                          <a:pt x="32099" y="0"/>
                        </a:lnTo>
                        <a:lnTo>
                          <a:pt x="32099" y="146114"/>
                        </a:lnTo>
                        <a:lnTo>
                          <a:pt x="0" y="146114"/>
                        </a:ln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942" name="Graphic 1">
                    <a:extLst>
                      <a:ext uri="{FF2B5EF4-FFF2-40B4-BE49-F238E27FC236}">
                        <a16:creationId xmlns:a16="http://schemas.microsoft.com/office/drawing/2014/main" id="{84D5CE9F-07F7-497C-B64F-28FC4CF8D0E8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254791"/>
                    <a:ext cx="66579" cy="11620"/>
                    <a:chOff x="8523922" y="5254791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6136" name="Freeform: Shape 16135">
                      <a:extLst>
                        <a:ext uri="{FF2B5EF4-FFF2-40B4-BE49-F238E27FC236}">
                          <a16:creationId xmlns:a16="http://schemas.microsoft.com/office/drawing/2014/main" id="{1FE55958-64CF-4FB4-9777-D7FDA23AF3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254791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9049"/>
                            <a:pt x="8954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37" name="Freeform: Shape 16136">
                      <a:extLst>
                        <a:ext uri="{FF2B5EF4-FFF2-40B4-BE49-F238E27FC236}">
                          <a16:creationId xmlns:a16="http://schemas.microsoft.com/office/drawing/2014/main" id="{A93AFAE0-B733-4CFE-A0B1-CF42B6C09E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254791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572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38" name="Freeform: Shape 16137">
                      <a:extLst>
                        <a:ext uri="{FF2B5EF4-FFF2-40B4-BE49-F238E27FC236}">
                          <a16:creationId xmlns:a16="http://schemas.microsoft.com/office/drawing/2014/main" id="{747BA264-12D1-40F2-A382-6924170D3D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257934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943" name="Graphic 1">
                    <a:extLst>
                      <a:ext uri="{FF2B5EF4-FFF2-40B4-BE49-F238E27FC236}">
                        <a16:creationId xmlns:a16="http://schemas.microsoft.com/office/drawing/2014/main" id="{C7629D8B-C0F4-48AD-A96F-3666205CE7FC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239836"/>
                    <a:ext cx="66579" cy="11620"/>
                    <a:chOff x="8523922" y="5239836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6133" name="Freeform: Shape 16132">
                      <a:extLst>
                        <a:ext uri="{FF2B5EF4-FFF2-40B4-BE49-F238E27FC236}">
                          <a16:creationId xmlns:a16="http://schemas.microsoft.com/office/drawing/2014/main" id="{D58D8399-BE00-487E-8B6F-21AAFE727F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239836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9049"/>
                            <a:pt x="8954" y="11621"/>
                            <a:pt x="5810" y="11621"/>
                          </a:cubicBezTo>
                          <a:cubicBezTo>
                            <a:pt x="2571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34" name="Freeform: Shape 16133">
                      <a:extLst>
                        <a:ext uri="{FF2B5EF4-FFF2-40B4-BE49-F238E27FC236}">
                          <a16:creationId xmlns:a16="http://schemas.microsoft.com/office/drawing/2014/main" id="{F51A4E97-CC94-4737-9DD4-581EB6A619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239836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572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35" name="Freeform: Shape 16134">
                      <a:extLst>
                        <a:ext uri="{FF2B5EF4-FFF2-40B4-BE49-F238E27FC236}">
                          <a16:creationId xmlns:a16="http://schemas.microsoft.com/office/drawing/2014/main" id="{B70D0823-0D04-4356-93CF-D96F28EDA6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242884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944" name="Graphic 1">
                    <a:extLst>
                      <a:ext uri="{FF2B5EF4-FFF2-40B4-BE49-F238E27FC236}">
                        <a16:creationId xmlns:a16="http://schemas.microsoft.com/office/drawing/2014/main" id="{B6EFDE1C-F8D0-4139-9388-4079CAB5A5CB}"/>
                      </a:ext>
                    </a:extLst>
                  </p:cNvPr>
                  <p:cNvGrpSpPr/>
                  <p:nvPr/>
                </p:nvGrpSpPr>
                <p:grpSpPr>
                  <a:xfrm>
                    <a:off x="8509824" y="5581879"/>
                    <a:ext cx="24391" cy="106965"/>
                    <a:chOff x="8509824" y="5581879"/>
                    <a:chExt cx="24391" cy="106965"/>
                  </a:xfrm>
                  <a:solidFill>
                    <a:srgbClr val="9D9D9C"/>
                  </a:solidFill>
                </p:grpSpPr>
                <p:grpSp>
                  <p:nvGrpSpPr>
                    <p:cNvPr id="16089" name="Graphic 1">
                      <a:extLst>
                        <a:ext uri="{FF2B5EF4-FFF2-40B4-BE49-F238E27FC236}">
                          <a16:creationId xmlns:a16="http://schemas.microsoft.com/office/drawing/2014/main" id="{E0D852E0-3C59-4D56-94AD-7D58A43695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09824" y="5581879"/>
                      <a:ext cx="23533" cy="4882"/>
                      <a:chOff x="8509824" y="5581879"/>
                      <a:chExt cx="23533" cy="4882"/>
                    </a:xfrm>
                    <a:solidFill>
                      <a:srgbClr val="9D9D9C"/>
                    </a:solidFill>
                  </p:grpSpPr>
                  <p:sp>
                    <p:nvSpPr>
                      <p:cNvPr id="16130" name="Freeform: Shape 16129">
                        <a:extLst>
                          <a:ext uri="{FF2B5EF4-FFF2-40B4-BE49-F238E27FC236}">
                            <a16:creationId xmlns:a16="http://schemas.microsoft.com/office/drawing/2014/main" id="{B4494E67-2E2A-44CF-96BA-B4996D9881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09824" y="5582729"/>
                        <a:ext cx="4095" cy="4032"/>
                      </a:xfrm>
                      <a:custGeom>
                        <a:avLst/>
                        <a:gdLst>
                          <a:gd name="connsiteX0" fmla="*/ 0 w 4095"/>
                          <a:gd name="connsiteY0" fmla="*/ 2103 h 4032"/>
                          <a:gd name="connsiteX1" fmla="*/ 1905 w 4095"/>
                          <a:gd name="connsiteY1" fmla="*/ 7 h 4032"/>
                          <a:gd name="connsiteX2" fmla="*/ 4096 w 4095"/>
                          <a:gd name="connsiteY2" fmla="*/ 1912 h 4032"/>
                          <a:gd name="connsiteX3" fmla="*/ 2191 w 4095"/>
                          <a:gd name="connsiteY3" fmla="*/ 4008 h 4032"/>
                          <a:gd name="connsiteX4" fmla="*/ 0 w 4095"/>
                          <a:gd name="connsiteY4" fmla="*/ 2103 h 4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32">
                            <a:moveTo>
                              <a:pt x="0" y="2103"/>
                            </a:moveTo>
                            <a:cubicBezTo>
                              <a:pt x="0" y="960"/>
                              <a:pt x="858" y="7"/>
                              <a:pt x="1905" y="7"/>
                            </a:cubicBezTo>
                            <a:cubicBezTo>
                              <a:pt x="3048" y="-88"/>
                              <a:pt x="4001" y="769"/>
                              <a:pt x="4096" y="1912"/>
                            </a:cubicBezTo>
                            <a:cubicBezTo>
                              <a:pt x="4096" y="3055"/>
                              <a:pt x="3239" y="4008"/>
                              <a:pt x="2191" y="4008"/>
                            </a:cubicBezTo>
                            <a:cubicBezTo>
                              <a:pt x="953" y="4198"/>
                              <a:pt x="0" y="3246"/>
                              <a:pt x="0" y="2103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31" name="Freeform: Shape 16130">
                        <a:extLst>
                          <a:ext uri="{FF2B5EF4-FFF2-40B4-BE49-F238E27FC236}">
                            <a16:creationId xmlns:a16="http://schemas.microsoft.com/office/drawing/2014/main" id="{88297285-008C-4F2C-BC63-C74F7BA2B2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256" y="5581879"/>
                        <a:ext cx="4102" cy="4095"/>
                      </a:xfrm>
                      <a:custGeom>
                        <a:avLst/>
                        <a:gdLst>
                          <a:gd name="connsiteX0" fmla="*/ 0 w 4102"/>
                          <a:gd name="connsiteY0" fmla="*/ 2095 h 4095"/>
                          <a:gd name="connsiteX1" fmla="*/ 1905 w 4102"/>
                          <a:gd name="connsiteY1" fmla="*/ 0 h 4095"/>
                          <a:gd name="connsiteX2" fmla="*/ 4096 w 4102"/>
                          <a:gd name="connsiteY2" fmla="*/ 2000 h 4095"/>
                          <a:gd name="connsiteX3" fmla="*/ 2095 w 4102"/>
                          <a:gd name="connsiteY3" fmla="*/ 4096 h 4095"/>
                          <a:gd name="connsiteX4" fmla="*/ 0 w 4102"/>
                          <a:gd name="connsiteY4" fmla="*/ 2095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2" h="4095">
                            <a:moveTo>
                              <a:pt x="0" y="2095"/>
                            </a:moveTo>
                            <a:cubicBezTo>
                              <a:pt x="0" y="952"/>
                              <a:pt x="857" y="0"/>
                              <a:pt x="1905" y="0"/>
                            </a:cubicBezTo>
                            <a:cubicBezTo>
                              <a:pt x="3048" y="0"/>
                              <a:pt x="4000" y="857"/>
                              <a:pt x="4096" y="2000"/>
                            </a:cubicBezTo>
                            <a:cubicBezTo>
                              <a:pt x="4191" y="3143"/>
                              <a:pt x="3238" y="4096"/>
                              <a:pt x="2095" y="4096"/>
                            </a:cubicBezTo>
                            <a:cubicBezTo>
                              <a:pt x="952" y="4096"/>
                              <a:pt x="0" y="3238"/>
                              <a:pt x="0" y="2095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32" name="Freeform: Shape 16131">
                        <a:extLst>
                          <a:ext uri="{FF2B5EF4-FFF2-40B4-BE49-F238E27FC236}">
                            <a16:creationId xmlns:a16="http://schemas.microsoft.com/office/drawing/2014/main" id="{BD018606-9697-463B-BD03-585EE0C51B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1825" y="5582927"/>
                        <a:ext cx="19621" cy="2857"/>
                      </a:xfrm>
                      <a:custGeom>
                        <a:avLst/>
                        <a:gdLst>
                          <a:gd name="connsiteX0" fmla="*/ 95 w 19621"/>
                          <a:gd name="connsiteY0" fmla="*/ 2857 h 2857"/>
                          <a:gd name="connsiteX1" fmla="*/ 0 w 19621"/>
                          <a:gd name="connsiteY1" fmla="*/ 857 h 2857"/>
                          <a:gd name="connsiteX2" fmla="*/ 19526 w 19621"/>
                          <a:gd name="connsiteY2" fmla="*/ 0 h 2857"/>
                          <a:gd name="connsiteX3" fmla="*/ 19621 w 19621"/>
                          <a:gd name="connsiteY3" fmla="*/ 1905 h 2857"/>
                          <a:gd name="connsiteX4" fmla="*/ 95 w 19621"/>
                          <a:gd name="connsiteY4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857">
                            <a:moveTo>
                              <a:pt x="95" y="2857"/>
                            </a:moveTo>
                            <a:lnTo>
                              <a:pt x="0" y="857"/>
                            </a:lnTo>
                            <a:lnTo>
                              <a:pt x="19526" y="0"/>
                            </a:lnTo>
                            <a:lnTo>
                              <a:pt x="19621" y="1905"/>
                            </a:lnTo>
                            <a:lnTo>
                              <a:pt x="95" y="2857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90" name="Graphic 1">
                      <a:extLst>
                        <a:ext uri="{FF2B5EF4-FFF2-40B4-BE49-F238E27FC236}">
                          <a16:creationId xmlns:a16="http://schemas.microsoft.com/office/drawing/2014/main" id="{6B7E01A9-96B4-463B-9F7A-586C8A3AD4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592547"/>
                      <a:ext cx="23526" cy="4007"/>
                      <a:chOff x="8510206" y="5592547"/>
                      <a:chExt cx="23526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6127" name="Freeform: Shape 16126">
                        <a:extLst>
                          <a:ext uri="{FF2B5EF4-FFF2-40B4-BE49-F238E27FC236}">
                            <a16:creationId xmlns:a16="http://schemas.microsoft.com/office/drawing/2014/main" id="{5FE85CF4-F59B-452B-B073-64B2C395E5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592547"/>
                        <a:ext cx="4191" cy="4007"/>
                      </a:xfrm>
                      <a:custGeom>
                        <a:avLst/>
                        <a:gdLst>
                          <a:gd name="connsiteX0" fmla="*/ 0 w 4191"/>
                          <a:gd name="connsiteY0" fmla="*/ 2000 h 4007"/>
                          <a:gd name="connsiteX1" fmla="*/ 2095 w 4191"/>
                          <a:gd name="connsiteY1" fmla="*/ 0 h 4007"/>
                          <a:gd name="connsiteX2" fmla="*/ 4191 w 4191"/>
                          <a:gd name="connsiteY2" fmla="*/ 2000 h 4007"/>
                          <a:gd name="connsiteX3" fmla="*/ 2095 w 4191"/>
                          <a:gd name="connsiteY3" fmla="*/ 4001 h 4007"/>
                          <a:gd name="connsiteX4" fmla="*/ 0 w 4191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952"/>
                              <a:pt x="4191" y="2000"/>
                            </a:cubicBezTo>
                            <a:cubicBezTo>
                              <a:pt x="4191" y="3143"/>
                              <a:pt x="3238" y="4001"/>
                              <a:pt x="2095" y="4001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28" name="Freeform: Shape 16127">
                        <a:extLst>
                          <a:ext uri="{FF2B5EF4-FFF2-40B4-BE49-F238E27FC236}">
                            <a16:creationId xmlns:a16="http://schemas.microsoft.com/office/drawing/2014/main" id="{96B031EE-BF21-48F2-BBDB-A819F52F20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592547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1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01"/>
                              <a:pt x="2000" y="4001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29" name="Freeform: Shape 16128">
                        <a:extLst>
                          <a:ext uri="{FF2B5EF4-FFF2-40B4-BE49-F238E27FC236}">
                            <a16:creationId xmlns:a16="http://schemas.microsoft.com/office/drawing/2014/main" id="{F23A258C-E9AB-4984-9439-1A0E44C787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593595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91" name="Graphic 1">
                      <a:extLst>
                        <a:ext uri="{FF2B5EF4-FFF2-40B4-BE49-F238E27FC236}">
                          <a16:creationId xmlns:a16="http://schemas.microsoft.com/office/drawing/2014/main" id="{377F96D6-4776-4425-BD07-F9C3D15C3A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777" y="5602358"/>
                      <a:ext cx="23438" cy="5048"/>
                      <a:chOff x="8510777" y="5602358"/>
                      <a:chExt cx="23438" cy="5048"/>
                    </a:xfrm>
                    <a:solidFill>
                      <a:srgbClr val="9D9D9C"/>
                    </a:solidFill>
                  </p:grpSpPr>
                  <p:sp>
                    <p:nvSpPr>
                      <p:cNvPr id="16124" name="Freeform: Shape 16123">
                        <a:extLst>
                          <a:ext uri="{FF2B5EF4-FFF2-40B4-BE49-F238E27FC236}">
                            <a16:creationId xmlns:a16="http://schemas.microsoft.com/office/drawing/2014/main" id="{3429ECC1-83AC-447B-B136-C65B49CA35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777" y="5603215"/>
                        <a:ext cx="4095" cy="4191"/>
                      </a:xfrm>
                      <a:custGeom>
                        <a:avLst/>
                        <a:gdLst>
                          <a:gd name="connsiteX0" fmla="*/ 0 w 4095"/>
                          <a:gd name="connsiteY0" fmla="*/ 2096 h 4191"/>
                          <a:gd name="connsiteX1" fmla="*/ 2000 w 4095"/>
                          <a:gd name="connsiteY1" fmla="*/ 0 h 4191"/>
                          <a:gd name="connsiteX2" fmla="*/ 4096 w 4095"/>
                          <a:gd name="connsiteY2" fmla="*/ 2000 h 4191"/>
                          <a:gd name="connsiteX3" fmla="*/ 2191 w 4095"/>
                          <a:gd name="connsiteY3" fmla="*/ 4191 h 4191"/>
                          <a:gd name="connsiteX4" fmla="*/ 0 w 4095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91">
                            <a:moveTo>
                              <a:pt x="0" y="2096"/>
                            </a:moveTo>
                            <a:cubicBezTo>
                              <a:pt x="0" y="952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238" y="4096"/>
                              <a:pt x="2191" y="4191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25" name="Freeform: Shape 16124">
                        <a:extLst>
                          <a:ext uri="{FF2B5EF4-FFF2-40B4-BE49-F238E27FC236}">
                            <a16:creationId xmlns:a16="http://schemas.microsoft.com/office/drawing/2014/main" id="{B562A12E-3BAB-4200-BE92-1FBD86A72A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30201" y="5602358"/>
                        <a:ext cx="4014" cy="4191"/>
                      </a:xfrm>
                      <a:custGeom>
                        <a:avLst/>
                        <a:gdLst>
                          <a:gd name="connsiteX0" fmla="*/ 7 w 4014"/>
                          <a:gd name="connsiteY0" fmla="*/ 2096 h 4191"/>
                          <a:gd name="connsiteX1" fmla="*/ 1912 w 4014"/>
                          <a:gd name="connsiteY1" fmla="*/ 0 h 4191"/>
                          <a:gd name="connsiteX2" fmla="*/ 4007 w 4014"/>
                          <a:gd name="connsiteY2" fmla="*/ 2000 h 4191"/>
                          <a:gd name="connsiteX3" fmla="*/ 2102 w 4014"/>
                          <a:gd name="connsiteY3" fmla="*/ 4191 h 4191"/>
                          <a:gd name="connsiteX4" fmla="*/ 7 w 4014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14" h="4191">
                            <a:moveTo>
                              <a:pt x="7" y="2096"/>
                            </a:moveTo>
                            <a:cubicBezTo>
                              <a:pt x="-89" y="953"/>
                              <a:pt x="864" y="0"/>
                              <a:pt x="1912" y="0"/>
                            </a:cubicBezTo>
                            <a:cubicBezTo>
                              <a:pt x="3055" y="0"/>
                              <a:pt x="4007" y="857"/>
                              <a:pt x="4007" y="2000"/>
                            </a:cubicBezTo>
                            <a:cubicBezTo>
                              <a:pt x="4102" y="3143"/>
                              <a:pt x="3245" y="4096"/>
                              <a:pt x="2102" y="4191"/>
                            </a:cubicBezTo>
                            <a:cubicBezTo>
                              <a:pt x="959" y="4096"/>
                              <a:pt x="7" y="3239"/>
                              <a:pt x="7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26" name="Freeform: Shape 16125">
                        <a:extLst>
                          <a:ext uri="{FF2B5EF4-FFF2-40B4-BE49-F238E27FC236}">
                            <a16:creationId xmlns:a16="http://schemas.microsoft.com/office/drawing/2014/main" id="{E554E7D0-16E4-430C-95A2-69BB9B1FAA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777" y="5603406"/>
                        <a:ext cx="19621" cy="2762"/>
                      </a:xfrm>
                      <a:custGeom>
                        <a:avLst/>
                        <a:gdLst>
                          <a:gd name="connsiteX0" fmla="*/ 95 w 19621"/>
                          <a:gd name="connsiteY0" fmla="*/ 2762 h 2762"/>
                          <a:gd name="connsiteX1" fmla="*/ 0 w 19621"/>
                          <a:gd name="connsiteY1" fmla="*/ 857 h 2762"/>
                          <a:gd name="connsiteX2" fmla="*/ 19527 w 19621"/>
                          <a:gd name="connsiteY2" fmla="*/ 0 h 2762"/>
                          <a:gd name="connsiteX3" fmla="*/ 19621 w 19621"/>
                          <a:gd name="connsiteY3" fmla="*/ 1905 h 2762"/>
                          <a:gd name="connsiteX4" fmla="*/ 95 w 19621"/>
                          <a:gd name="connsiteY4" fmla="*/ 2762 h 2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762">
                            <a:moveTo>
                              <a:pt x="95" y="2762"/>
                            </a:moveTo>
                            <a:lnTo>
                              <a:pt x="0" y="857"/>
                            </a:lnTo>
                            <a:lnTo>
                              <a:pt x="19527" y="0"/>
                            </a:lnTo>
                            <a:lnTo>
                              <a:pt x="19621" y="1905"/>
                            </a:lnTo>
                            <a:lnTo>
                              <a:pt x="95" y="2762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92" name="Graphic 1">
                      <a:extLst>
                        <a:ext uri="{FF2B5EF4-FFF2-40B4-BE49-F238E27FC236}">
                          <a16:creationId xmlns:a16="http://schemas.microsoft.com/office/drawing/2014/main" id="{FA2A340F-311D-436F-9CDE-84FBEA432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13026"/>
                      <a:ext cx="23526" cy="4007"/>
                      <a:chOff x="8510206" y="5613026"/>
                      <a:chExt cx="23526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6121" name="Freeform: Shape 16120">
                        <a:extLst>
                          <a:ext uri="{FF2B5EF4-FFF2-40B4-BE49-F238E27FC236}">
                            <a16:creationId xmlns:a16="http://schemas.microsoft.com/office/drawing/2014/main" id="{724F0052-0DB3-481A-B889-6DDC4C340F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13026"/>
                        <a:ext cx="4191" cy="4007"/>
                      </a:xfrm>
                      <a:custGeom>
                        <a:avLst/>
                        <a:gdLst>
                          <a:gd name="connsiteX0" fmla="*/ 0 w 4191"/>
                          <a:gd name="connsiteY0" fmla="*/ 2000 h 4007"/>
                          <a:gd name="connsiteX1" fmla="*/ 2095 w 4191"/>
                          <a:gd name="connsiteY1" fmla="*/ 0 h 4007"/>
                          <a:gd name="connsiteX2" fmla="*/ 4191 w 4191"/>
                          <a:gd name="connsiteY2" fmla="*/ 2000 h 4007"/>
                          <a:gd name="connsiteX3" fmla="*/ 2095 w 4191"/>
                          <a:gd name="connsiteY3" fmla="*/ 4000 h 4007"/>
                          <a:gd name="connsiteX4" fmla="*/ 0 w 4191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857"/>
                              <a:pt x="4191" y="2000"/>
                            </a:cubicBezTo>
                            <a:cubicBezTo>
                              <a:pt x="4191" y="3143"/>
                              <a:pt x="3238" y="4000"/>
                              <a:pt x="2095" y="4000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22" name="Freeform: Shape 16121">
                        <a:extLst>
                          <a:ext uri="{FF2B5EF4-FFF2-40B4-BE49-F238E27FC236}">
                            <a16:creationId xmlns:a16="http://schemas.microsoft.com/office/drawing/2014/main" id="{EA509D7C-82B1-4F02-96ED-C0C2B988A9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13026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0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23" name="Freeform: Shape 16122">
                        <a:extLst>
                          <a:ext uri="{FF2B5EF4-FFF2-40B4-BE49-F238E27FC236}">
                            <a16:creationId xmlns:a16="http://schemas.microsoft.com/office/drawing/2014/main" id="{BA90ADD8-BCD6-40E5-AC42-42946390C1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14074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93" name="Graphic 1">
                      <a:extLst>
                        <a:ext uri="{FF2B5EF4-FFF2-40B4-BE49-F238E27FC236}">
                          <a16:creationId xmlns:a16="http://schemas.microsoft.com/office/drawing/2014/main" id="{15587E37-27AA-4420-95EB-A1BB9BC61D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23218"/>
                      <a:ext cx="23526" cy="4095"/>
                      <a:chOff x="8510206" y="5623218"/>
                      <a:chExt cx="23526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6118" name="Freeform: Shape 16117">
                        <a:extLst>
                          <a:ext uri="{FF2B5EF4-FFF2-40B4-BE49-F238E27FC236}">
                            <a16:creationId xmlns:a16="http://schemas.microsoft.com/office/drawing/2014/main" id="{5B81AF2F-48C0-4DFE-8E59-FF406D6400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23218"/>
                        <a:ext cx="4191" cy="4095"/>
                      </a:xfrm>
                      <a:custGeom>
                        <a:avLst/>
                        <a:gdLst>
                          <a:gd name="connsiteX0" fmla="*/ 0 w 4191"/>
                          <a:gd name="connsiteY0" fmla="*/ 2096 h 4095"/>
                          <a:gd name="connsiteX1" fmla="*/ 2095 w 4191"/>
                          <a:gd name="connsiteY1" fmla="*/ 0 h 4095"/>
                          <a:gd name="connsiteX2" fmla="*/ 4191 w 4191"/>
                          <a:gd name="connsiteY2" fmla="*/ 2096 h 4095"/>
                          <a:gd name="connsiteX3" fmla="*/ 2095 w 4191"/>
                          <a:gd name="connsiteY3" fmla="*/ 4096 h 4095"/>
                          <a:gd name="connsiteX4" fmla="*/ 0 w 4191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952"/>
                              <a:pt x="4191" y="2096"/>
                            </a:cubicBezTo>
                            <a:cubicBezTo>
                              <a:pt x="4191" y="3239"/>
                              <a:pt x="3238" y="4096"/>
                              <a:pt x="2095" y="4096"/>
                            </a:cubicBezTo>
                            <a:cubicBezTo>
                              <a:pt x="952" y="4096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19" name="Freeform: Shape 16118">
                        <a:extLst>
                          <a:ext uri="{FF2B5EF4-FFF2-40B4-BE49-F238E27FC236}">
                            <a16:creationId xmlns:a16="http://schemas.microsoft.com/office/drawing/2014/main" id="{92416E58-6A6A-462C-B76D-526DA7EDA8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23218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96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96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96"/>
                            </a:moveTo>
                            <a:cubicBezTo>
                              <a:pt x="0" y="952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9"/>
                              <a:pt x="3048" y="4096"/>
                              <a:pt x="2000" y="4096"/>
                            </a:cubicBezTo>
                            <a:cubicBezTo>
                              <a:pt x="857" y="4096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20" name="Freeform: Shape 16119">
                        <a:extLst>
                          <a:ext uri="{FF2B5EF4-FFF2-40B4-BE49-F238E27FC236}">
                            <a16:creationId xmlns:a16="http://schemas.microsoft.com/office/drawing/2014/main" id="{071EADE3-ECC9-4F4E-97B4-087F8F0AD2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24361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94" name="Graphic 1">
                      <a:extLst>
                        <a:ext uri="{FF2B5EF4-FFF2-40B4-BE49-F238E27FC236}">
                          <a16:creationId xmlns:a16="http://schemas.microsoft.com/office/drawing/2014/main" id="{73ED34F9-45C5-4B95-B53E-ACF6C6BC26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33505"/>
                      <a:ext cx="23526" cy="4007"/>
                      <a:chOff x="8510206" y="5633505"/>
                      <a:chExt cx="23526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6115" name="Freeform: Shape 16114">
                        <a:extLst>
                          <a:ext uri="{FF2B5EF4-FFF2-40B4-BE49-F238E27FC236}">
                            <a16:creationId xmlns:a16="http://schemas.microsoft.com/office/drawing/2014/main" id="{9FE8CDEC-6676-43CA-AEB4-24C7498249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33505"/>
                        <a:ext cx="4191" cy="4007"/>
                      </a:xfrm>
                      <a:custGeom>
                        <a:avLst/>
                        <a:gdLst>
                          <a:gd name="connsiteX0" fmla="*/ 0 w 4191"/>
                          <a:gd name="connsiteY0" fmla="*/ 2000 h 4007"/>
                          <a:gd name="connsiteX1" fmla="*/ 2095 w 4191"/>
                          <a:gd name="connsiteY1" fmla="*/ 0 h 4007"/>
                          <a:gd name="connsiteX2" fmla="*/ 4191 w 4191"/>
                          <a:gd name="connsiteY2" fmla="*/ 2000 h 4007"/>
                          <a:gd name="connsiteX3" fmla="*/ 2095 w 4191"/>
                          <a:gd name="connsiteY3" fmla="*/ 4000 h 4007"/>
                          <a:gd name="connsiteX4" fmla="*/ 0 w 4191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857"/>
                              <a:pt x="4191" y="2000"/>
                            </a:cubicBezTo>
                            <a:cubicBezTo>
                              <a:pt x="4191" y="3143"/>
                              <a:pt x="3238" y="4000"/>
                              <a:pt x="2095" y="4000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16" name="Freeform: Shape 16115">
                        <a:extLst>
                          <a:ext uri="{FF2B5EF4-FFF2-40B4-BE49-F238E27FC236}">
                            <a16:creationId xmlns:a16="http://schemas.microsoft.com/office/drawing/2014/main" id="{5F760C82-EFC9-4E47-866C-C01CAEA184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33505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0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17" name="Freeform: Shape 16116">
                        <a:extLst>
                          <a:ext uri="{FF2B5EF4-FFF2-40B4-BE49-F238E27FC236}">
                            <a16:creationId xmlns:a16="http://schemas.microsoft.com/office/drawing/2014/main" id="{F396E462-2964-4F42-8A93-704BE4AF59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34553"/>
                        <a:ext cx="19621" cy="2000"/>
                      </a:xfrm>
                      <a:custGeom>
                        <a:avLst/>
                        <a:gdLst>
                          <a:gd name="connsiteX0" fmla="*/ 0 w 19621"/>
                          <a:gd name="connsiteY0" fmla="*/ 2000 h 2000"/>
                          <a:gd name="connsiteX1" fmla="*/ 0 w 19621"/>
                          <a:gd name="connsiteY1" fmla="*/ 0 h 2000"/>
                          <a:gd name="connsiteX2" fmla="*/ 19621 w 19621"/>
                          <a:gd name="connsiteY2" fmla="*/ 0 h 2000"/>
                          <a:gd name="connsiteX3" fmla="*/ 19621 w 19621"/>
                          <a:gd name="connsiteY3" fmla="*/ 2000 h 2000"/>
                          <a:gd name="connsiteX4" fmla="*/ 0 w 19621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95" name="Graphic 1">
                      <a:extLst>
                        <a:ext uri="{FF2B5EF4-FFF2-40B4-BE49-F238E27FC236}">
                          <a16:creationId xmlns:a16="http://schemas.microsoft.com/office/drawing/2014/main" id="{36A30EC2-D090-4DFF-94AE-E94AB5B530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43697"/>
                      <a:ext cx="23526" cy="4191"/>
                      <a:chOff x="8510206" y="5643697"/>
                      <a:chExt cx="23526" cy="4191"/>
                    </a:xfrm>
                    <a:solidFill>
                      <a:srgbClr val="9D9D9C"/>
                    </a:solidFill>
                  </p:grpSpPr>
                  <p:sp>
                    <p:nvSpPr>
                      <p:cNvPr id="16112" name="Freeform: Shape 16111">
                        <a:extLst>
                          <a:ext uri="{FF2B5EF4-FFF2-40B4-BE49-F238E27FC236}">
                            <a16:creationId xmlns:a16="http://schemas.microsoft.com/office/drawing/2014/main" id="{11E8A65C-587C-41CF-92C4-22C74D40DC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43697"/>
                        <a:ext cx="4191" cy="4191"/>
                      </a:xfrm>
                      <a:custGeom>
                        <a:avLst/>
                        <a:gdLst>
                          <a:gd name="connsiteX0" fmla="*/ 0 w 4191"/>
                          <a:gd name="connsiteY0" fmla="*/ 2096 h 4191"/>
                          <a:gd name="connsiteX1" fmla="*/ 2095 w 4191"/>
                          <a:gd name="connsiteY1" fmla="*/ 0 h 4191"/>
                          <a:gd name="connsiteX2" fmla="*/ 4191 w 4191"/>
                          <a:gd name="connsiteY2" fmla="*/ 2096 h 4191"/>
                          <a:gd name="connsiteX3" fmla="*/ 2095 w 4191"/>
                          <a:gd name="connsiteY3" fmla="*/ 4191 h 4191"/>
                          <a:gd name="connsiteX4" fmla="*/ 0 w 4191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952"/>
                              <a:pt x="4191" y="2096"/>
                            </a:cubicBezTo>
                            <a:cubicBezTo>
                              <a:pt x="4191" y="3238"/>
                              <a:pt x="3238" y="4191"/>
                              <a:pt x="2095" y="4191"/>
                            </a:cubicBezTo>
                            <a:cubicBezTo>
                              <a:pt x="952" y="4191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13" name="Freeform: Shape 16112">
                        <a:extLst>
                          <a:ext uri="{FF2B5EF4-FFF2-40B4-BE49-F238E27FC236}">
                            <a16:creationId xmlns:a16="http://schemas.microsoft.com/office/drawing/2014/main" id="{8E2223A4-9E01-462B-AB04-5B95A69BDE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43697"/>
                        <a:ext cx="4000" cy="4191"/>
                      </a:xfrm>
                      <a:custGeom>
                        <a:avLst/>
                        <a:gdLst>
                          <a:gd name="connsiteX0" fmla="*/ 0 w 4000"/>
                          <a:gd name="connsiteY0" fmla="*/ 2096 h 4191"/>
                          <a:gd name="connsiteX1" fmla="*/ 2000 w 4000"/>
                          <a:gd name="connsiteY1" fmla="*/ 0 h 4191"/>
                          <a:gd name="connsiteX2" fmla="*/ 4000 w 4000"/>
                          <a:gd name="connsiteY2" fmla="*/ 2096 h 4191"/>
                          <a:gd name="connsiteX3" fmla="*/ 2000 w 4000"/>
                          <a:gd name="connsiteY3" fmla="*/ 4191 h 4191"/>
                          <a:gd name="connsiteX4" fmla="*/ 0 w 4000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191">
                            <a:moveTo>
                              <a:pt x="0" y="2096"/>
                            </a:moveTo>
                            <a:cubicBezTo>
                              <a:pt x="0" y="952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8"/>
                              <a:pt x="3048" y="4191"/>
                              <a:pt x="2000" y="4191"/>
                            </a:cubicBezTo>
                            <a:cubicBezTo>
                              <a:pt x="857" y="4191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14" name="Freeform: Shape 16113">
                        <a:extLst>
                          <a:ext uri="{FF2B5EF4-FFF2-40B4-BE49-F238E27FC236}">
                            <a16:creationId xmlns:a16="http://schemas.microsoft.com/office/drawing/2014/main" id="{ADDE86EA-101E-43A5-AC1A-EC540B881B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44840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96" name="Graphic 1">
                      <a:extLst>
                        <a:ext uri="{FF2B5EF4-FFF2-40B4-BE49-F238E27FC236}">
                          <a16:creationId xmlns:a16="http://schemas.microsoft.com/office/drawing/2014/main" id="{F5CF9D4D-88E3-4165-A5D7-6EEAEEEE28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54079"/>
                      <a:ext cx="23526" cy="4000"/>
                      <a:chOff x="8510206" y="5654079"/>
                      <a:chExt cx="23526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6109" name="Freeform: Shape 16108">
                        <a:extLst>
                          <a:ext uri="{FF2B5EF4-FFF2-40B4-BE49-F238E27FC236}">
                            <a16:creationId xmlns:a16="http://schemas.microsoft.com/office/drawing/2014/main" id="{A9F6F185-F0FA-4B2C-8AD1-DFB913D25C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54079"/>
                        <a:ext cx="4191" cy="4000"/>
                      </a:xfrm>
                      <a:custGeom>
                        <a:avLst/>
                        <a:gdLst>
                          <a:gd name="connsiteX0" fmla="*/ 0 w 4191"/>
                          <a:gd name="connsiteY0" fmla="*/ 2000 h 4000"/>
                          <a:gd name="connsiteX1" fmla="*/ 2095 w 4191"/>
                          <a:gd name="connsiteY1" fmla="*/ 0 h 4000"/>
                          <a:gd name="connsiteX2" fmla="*/ 4191 w 4191"/>
                          <a:gd name="connsiteY2" fmla="*/ 2000 h 4000"/>
                          <a:gd name="connsiteX3" fmla="*/ 2095 w 4191"/>
                          <a:gd name="connsiteY3" fmla="*/ 4001 h 4000"/>
                          <a:gd name="connsiteX4" fmla="*/ 0 w 4191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857"/>
                              <a:pt x="4191" y="2000"/>
                            </a:cubicBezTo>
                            <a:cubicBezTo>
                              <a:pt x="4191" y="3143"/>
                              <a:pt x="3238" y="4001"/>
                              <a:pt x="2095" y="4001"/>
                            </a:cubicBezTo>
                            <a:cubicBezTo>
                              <a:pt x="952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10" name="Freeform: Shape 16109">
                        <a:extLst>
                          <a:ext uri="{FF2B5EF4-FFF2-40B4-BE49-F238E27FC236}">
                            <a16:creationId xmlns:a16="http://schemas.microsoft.com/office/drawing/2014/main" id="{E98B33F9-CE6E-488C-9545-C2173AD489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54079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1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01"/>
                              <a:pt x="2000" y="4001"/>
                            </a:cubicBezTo>
                            <a:cubicBezTo>
                              <a:pt x="857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11" name="Freeform: Shape 16110">
                        <a:extLst>
                          <a:ext uri="{FF2B5EF4-FFF2-40B4-BE49-F238E27FC236}">
                            <a16:creationId xmlns:a16="http://schemas.microsoft.com/office/drawing/2014/main" id="{90DF12DC-7360-4A87-88C2-4A2F02F70B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55126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97" name="Graphic 1">
                      <a:extLst>
                        <a:ext uri="{FF2B5EF4-FFF2-40B4-BE49-F238E27FC236}">
                          <a16:creationId xmlns:a16="http://schemas.microsoft.com/office/drawing/2014/main" id="{9F94E1FF-428A-4FD1-A930-50BC91246C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64270"/>
                      <a:ext cx="23526" cy="4095"/>
                      <a:chOff x="8510206" y="5664270"/>
                      <a:chExt cx="23526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6106" name="Freeform: Shape 16105">
                        <a:extLst>
                          <a:ext uri="{FF2B5EF4-FFF2-40B4-BE49-F238E27FC236}">
                            <a16:creationId xmlns:a16="http://schemas.microsoft.com/office/drawing/2014/main" id="{9D0825EE-887B-4F44-93E6-EAFC2F4B3C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64270"/>
                        <a:ext cx="4191" cy="4095"/>
                      </a:xfrm>
                      <a:custGeom>
                        <a:avLst/>
                        <a:gdLst>
                          <a:gd name="connsiteX0" fmla="*/ 0 w 4191"/>
                          <a:gd name="connsiteY0" fmla="*/ 2000 h 4095"/>
                          <a:gd name="connsiteX1" fmla="*/ 2095 w 4191"/>
                          <a:gd name="connsiteY1" fmla="*/ 0 h 4095"/>
                          <a:gd name="connsiteX2" fmla="*/ 4191 w 4191"/>
                          <a:gd name="connsiteY2" fmla="*/ 2000 h 4095"/>
                          <a:gd name="connsiteX3" fmla="*/ 2095 w 4191"/>
                          <a:gd name="connsiteY3" fmla="*/ 4096 h 4095"/>
                          <a:gd name="connsiteX4" fmla="*/ 0 w 4191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953"/>
                              <a:pt x="4191" y="2000"/>
                            </a:cubicBezTo>
                            <a:cubicBezTo>
                              <a:pt x="4191" y="3143"/>
                              <a:pt x="3238" y="4096"/>
                              <a:pt x="2095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07" name="Freeform: Shape 16106">
                        <a:extLst>
                          <a:ext uri="{FF2B5EF4-FFF2-40B4-BE49-F238E27FC236}">
                            <a16:creationId xmlns:a16="http://schemas.microsoft.com/office/drawing/2014/main" id="{6DBE1093-F01B-4B33-95E1-0FA594E76E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64270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953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08" name="Freeform: Shape 16107">
                        <a:extLst>
                          <a:ext uri="{FF2B5EF4-FFF2-40B4-BE49-F238E27FC236}">
                            <a16:creationId xmlns:a16="http://schemas.microsoft.com/office/drawing/2014/main" id="{036D2950-420E-4D06-A93E-15F41426D1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65318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98" name="Graphic 1">
                      <a:extLst>
                        <a:ext uri="{FF2B5EF4-FFF2-40B4-BE49-F238E27FC236}">
                          <a16:creationId xmlns:a16="http://schemas.microsoft.com/office/drawing/2014/main" id="{D8D7413B-20C6-40E0-AEE0-F5D98D2D07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74557"/>
                      <a:ext cx="23526" cy="4000"/>
                      <a:chOff x="8510206" y="5674557"/>
                      <a:chExt cx="23526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6103" name="Freeform: Shape 16102">
                        <a:extLst>
                          <a:ext uri="{FF2B5EF4-FFF2-40B4-BE49-F238E27FC236}">
                            <a16:creationId xmlns:a16="http://schemas.microsoft.com/office/drawing/2014/main" id="{3D1C0A48-655E-4BC5-B037-C1B4E62818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74557"/>
                        <a:ext cx="4191" cy="4000"/>
                      </a:xfrm>
                      <a:custGeom>
                        <a:avLst/>
                        <a:gdLst>
                          <a:gd name="connsiteX0" fmla="*/ 0 w 4191"/>
                          <a:gd name="connsiteY0" fmla="*/ 2000 h 4000"/>
                          <a:gd name="connsiteX1" fmla="*/ 2095 w 4191"/>
                          <a:gd name="connsiteY1" fmla="*/ 0 h 4000"/>
                          <a:gd name="connsiteX2" fmla="*/ 4191 w 4191"/>
                          <a:gd name="connsiteY2" fmla="*/ 2000 h 4000"/>
                          <a:gd name="connsiteX3" fmla="*/ 2095 w 4191"/>
                          <a:gd name="connsiteY3" fmla="*/ 4000 h 4000"/>
                          <a:gd name="connsiteX4" fmla="*/ 0 w 4191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857"/>
                              <a:pt x="4191" y="2000"/>
                            </a:cubicBezTo>
                            <a:cubicBezTo>
                              <a:pt x="4191" y="3143"/>
                              <a:pt x="3238" y="4000"/>
                              <a:pt x="2095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04" name="Freeform: Shape 16103">
                        <a:extLst>
                          <a:ext uri="{FF2B5EF4-FFF2-40B4-BE49-F238E27FC236}">
                            <a16:creationId xmlns:a16="http://schemas.microsoft.com/office/drawing/2014/main" id="{2EBBD02F-8E4B-4A73-AC38-D83097605A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74557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0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857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05" name="Freeform: Shape 16104">
                        <a:extLst>
                          <a:ext uri="{FF2B5EF4-FFF2-40B4-BE49-F238E27FC236}">
                            <a16:creationId xmlns:a16="http://schemas.microsoft.com/office/drawing/2014/main" id="{84DFEB7E-F64C-4C58-A9BF-531CD88A6C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75605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99" name="Graphic 1">
                      <a:extLst>
                        <a:ext uri="{FF2B5EF4-FFF2-40B4-BE49-F238E27FC236}">
                          <a16:creationId xmlns:a16="http://schemas.microsoft.com/office/drawing/2014/main" id="{9A47BB15-0933-42C4-8640-9DA3369C30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84749"/>
                      <a:ext cx="23526" cy="4095"/>
                      <a:chOff x="8510206" y="5684749"/>
                      <a:chExt cx="23526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6100" name="Freeform: Shape 16099">
                        <a:extLst>
                          <a:ext uri="{FF2B5EF4-FFF2-40B4-BE49-F238E27FC236}">
                            <a16:creationId xmlns:a16="http://schemas.microsoft.com/office/drawing/2014/main" id="{9D2273C6-5497-4304-AE7A-72473518D7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84749"/>
                        <a:ext cx="4191" cy="4095"/>
                      </a:xfrm>
                      <a:custGeom>
                        <a:avLst/>
                        <a:gdLst>
                          <a:gd name="connsiteX0" fmla="*/ 0 w 4191"/>
                          <a:gd name="connsiteY0" fmla="*/ 2000 h 4095"/>
                          <a:gd name="connsiteX1" fmla="*/ 2095 w 4191"/>
                          <a:gd name="connsiteY1" fmla="*/ 0 h 4095"/>
                          <a:gd name="connsiteX2" fmla="*/ 4191 w 4191"/>
                          <a:gd name="connsiteY2" fmla="*/ 2000 h 4095"/>
                          <a:gd name="connsiteX3" fmla="*/ 2095 w 4191"/>
                          <a:gd name="connsiteY3" fmla="*/ 4096 h 4095"/>
                          <a:gd name="connsiteX4" fmla="*/ 0 w 4191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952"/>
                              <a:pt x="4191" y="2000"/>
                            </a:cubicBezTo>
                            <a:cubicBezTo>
                              <a:pt x="4191" y="3143"/>
                              <a:pt x="3238" y="4096"/>
                              <a:pt x="2095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01" name="Freeform: Shape 16100">
                        <a:extLst>
                          <a:ext uri="{FF2B5EF4-FFF2-40B4-BE49-F238E27FC236}">
                            <a16:creationId xmlns:a16="http://schemas.microsoft.com/office/drawing/2014/main" id="{0CA1C90B-4CB8-480D-90E3-4BF4191282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84749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02" name="Freeform: Shape 16101">
                        <a:extLst>
                          <a:ext uri="{FF2B5EF4-FFF2-40B4-BE49-F238E27FC236}">
                            <a16:creationId xmlns:a16="http://schemas.microsoft.com/office/drawing/2014/main" id="{E40CE9EE-880E-46CC-871E-7018B23084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85797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945" name="Graphic 1">
                    <a:extLst>
                      <a:ext uri="{FF2B5EF4-FFF2-40B4-BE49-F238E27FC236}">
                        <a16:creationId xmlns:a16="http://schemas.microsoft.com/office/drawing/2014/main" id="{4E97F9AE-5902-4ED8-A4F6-A94D5858B818}"/>
                      </a:ext>
                    </a:extLst>
                  </p:cNvPr>
                  <p:cNvGrpSpPr/>
                  <p:nvPr/>
                </p:nvGrpSpPr>
                <p:grpSpPr>
                  <a:xfrm>
                    <a:off x="8577452" y="5581879"/>
                    <a:ext cx="24390" cy="106965"/>
                    <a:chOff x="8577452" y="5581879"/>
                    <a:chExt cx="24390" cy="106965"/>
                  </a:xfrm>
                  <a:solidFill>
                    <a:srgbClr val="9D9D9C"/>
                  </a:solidFill>
                </p:grpSpPr>
                <p:grpSp>
                  <p:nvGrpSpPr>
                    <p:cNvPr id="16043" name="Graphic 1">
                      <a:extLst>
                        <a:ext uri="{FF2B5EF4-FFF2-40B4-BE49-F238E27FC236}">
                          <a16:creationId xmlns:a16="http://schemas.microsoft.com/office/drawing/2014/main" id="{D1794683-5984-44A2-BFCA-96E8A262AD0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452" y="5581879"/>
                      <a:ext cx="23437" cy="4882"/>
                      <a:chOff x="8577452" y="5581879"/>
                      <a:chExt cx="23437" cy="4882"/>
                    </a:xfrm>
                    <a:solidFill>
                      <a:srgbClr val="9D9D9C"/>
                    </a:solidFill>
                  </p:grpSpPr>
                  <p:sp>
                    <p:nvSpPr>
                      <p:cNvPr id="16086" name="Freeform: Shape 16085">
                        <a:extLst>
                          <a:ext uri="{FF2B5EF4-FFF2-40B4-BE49-F238E27FC236}">
                            <a16:creationId xmlns:a16="http://schemas.microsoft.com/office/drawing/2014/main" id="{B1969C26-9F0F-499B-A8BE-FE7F756B38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452" y="5582729"/>
                        <a:ext cx="4000" cy="4032"/>
                      </a:xfrm>
                      <a:custGeom>
                        <a:avLst/>
                        <a:gdLst>
                          <a:gd name="connsiteX0" fmla="*/ 0 w 4000"/>
                          <a:gd name="connsiteY0" fmla="*/ 2103 h 4032"/>
                          <a:gd name="connsiteX1" fmla="*/ 1905 w 4000"/>
                          <a:gd name="connsiteY1" fmla="*/ 7 h 4032"/>
                          <a:gd name="connsiteX2" fmla="*/ 4000 w 4000"/>
                          <a:gd name="connsiteY2" fmla="*/ 1912 h 4032"/>
                          <a:gd name="connsiteX3" fmla="*/ 2095 w 4000"/>
                          <a:gd name="connsiteY3" fmla="*/ 4008 h 4032"/>
                          <a:gd name="connsiteX4" fmla="*/ 0 w 4000"/>
                          <a:gd name="connsiteY4" fmla="*/ 2103 h 4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32">
                            <a:moveTo>
                              <a:pt x="0" y="2103"/>
                            </a:moveTo>
                            <a:cubicBezTo>
                              <a:pt x="0" y="960"/>
                              <a:pt x="857" y="7"/>
                              <a:pt x="1905" y="7"/>
                            </a:cubicBezTo>
                            <a:cubicBezTo>
                              <a:pt x="3048" y="-88"/>
                              <a:pt x="4000" y="769"/>
                              <a:pt x="4000" y="1912"/>
                            </a:cubicBezTo>
                            <a:cubicBezTo>
                              <a:pt x="4000" y="3055"/>
                              <a:pt x="3143" y="4008"/>
                              <a:pt x="2095" y="4008"/>
                            </a:cubicBezTo>
                            <a:cubicBezTo>
                              <a:pt x="952" y="4198"/>
                              <a:pt x="0" y="3246"/>
                              <a:pt x="0" y="2103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87" name="Freeform: Shape 16086">
                        <a:extLst>
                          <a:ext uri="{FF2B5EF4-FFF2-40B4-BE49-F238E27FC236}">
                            <a16:creationId xmlns:a16="http://schemas.microsoft.com/office/drawing/2014/main" id="{903B008F-078A-4CD5-9DFD-8F022B0240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6788" y="5581879"/>
                        <a:ext cx="4102" cy="4095"/>
                      </a:xfrm>
                      <a:custGeom>
                        <a:avLst/>
                        <a:gdLst>
                          <a:gd name="connsiteX0" fmla="*/ 0 w 4102"/>
                          <a:gd name="connsiteY0" fmla="*/ 2095 h 4095"/>
                          <a:gd name="connsiteX1" fmla="*/ 2000 w 4102"/>
                          <a:gd name="connsiteY1" fmla="*/ 0 h 4095"/>
                          <a:gd name="connsiteX2" fmla="*/ 4096 w 4102"/>
                          <a:gd name="connsiteY2" fmla="*/ 2000 h 4095"/>
                          <a:gd name="connsiteX3" fmla="*/ 2096 w 4102"/>
                          <a:gd name="connsiteY3" fmla="*/ 4096 h 4095"/>
                          <a:gd name="connsiteX4" fmla="*/ 0 w 4102"/>
                          <a:gd name="connsiteY4" fmla="*/ 2095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2" h="4095">
                            <a:moveTo>
                              <a:pt x="0" y="2095"/>
                            </a:moveTo>
                            <a:cubicBezTo>
                              <a:pt x="0" y="952"/>
                              <a:pt x="858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191" y="3143"/>
                              <a:pt x="3239" y="4096"/>
                              <a:pt x="2096" y="4096"/>
                            </a:cubicBezTo>
                            <a:cubicBezTo>
                              <a:pt x="1048" y="4096"/>
                              <a:pt x="95" y="3238"/>
                              <a:pt x="0" y="2095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88" name="Freeform: Shape 16087">
                        <a:extLst>
                          <a:ext uri="{FF2B5EF4-FFF2-40B4-BE49-F238E27FC236}">
                            <a16:creationId xmlns:a16="http://schemas.microsoft.com/office/drawing/2014/main" id="{3D98853A-B447-4E6A-B694-FFEED6B21D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452" y="5582927"/>
                        <a:ext cx="19621" cy="2857"/>
                      </a:xfrm>
                      <a:custGeom>
                        <a:avLst/>
                        <a:gdLst>
                          <a:gd name="connsiteX0" fmla="*/ 95 w 19621"/>
                          <a:gd name="connsiteY0" fmla="*/ 2857 h 2857"/>
                          <a:gd name="connsiteX1" fmla="*/ 0 w 19621"/>
                          <a:gd name="connsiteY1" fmla="*/ 857 h 2857"/>
                          <a:gd name="connsiteX2" fmla="*/ 19527 w 19621"/>
                          <a:gd name="connsiteY2" fmla="*/ 0 h 2857"/>
                          <a:gd name="connsiteX3" fmla="*/ 19621 w 19621"/>
                          <a:gd name="connsiteY3" fmla="*/ 1905 h 2857"/>
                          <a:gd name="connsiteX4" fmla="*/ 95 w 19621"/>
                          <a:gd name="connsiteY4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857">
                            <a:moveTo>
                              <a:pt x="95" y="2857"/>
                            </a:moveTo>
                            <a:lnTo>
                              <a:pt x="0" y="857"/>
                            </a:lnTo>
                            <a:lnTo>
                              <a:pt x="19527" y="0"/>
                            </a:lnTo>
                            <a:lnTo>
                              <a:pt x="19621" y="1905"/>
                            </a:lnTo>
                            <a:lnTo>
                              <a:pt x="95" y="2857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44" name="Graphic 1">
                      <a:extLst>
                        <a:ext uri="{FF2B5EF4-FFF2-40B4-BE49-F238E27FC236}">
                          <a16:creationId xmlns:a16="http://schemas.microsoft.com/office/drawing/2014/main" id="{42B5A4E4-DC97-495A-B172-0B5C5F82F9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592547"/>
                      <a:ext cx="23431" cy="4007"/>
                      <a:chOff x="8577928" y="5592547"/>
                      <a:chExt cx="23431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6081" name="Freeform: Shape 16080">
                        <a:extLst>
                          <a:ext uri="{FF2B5EF4-FFF2-40B4-BE49-F238E27FC236}">
                            <a16:creationId xmlns:a16="http://schemas.microsoft.com/office/drawing/2014/main" id="{F195C9F2-CABB-4083-A0AE-969D16889D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592547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1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143" y="4001"/>
                              <a:pt x="2000" y="4001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82" name="Freeform: Shape 16081">
                        <a:extLst>
                          <a:ext uri="{FF2B5EF4-FFF2-40B4-BE49-F238E27FC236}">
                            <a16:creationId xmlns:a16="http://schemas.microsoft.com/office/drawing/2014/main" id="{A8390402-BF4D-4B81-9A48-8522A09AE2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592547"/>
                        <a:ext cx="4096" cy="4007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7"/>
                          <a:gd name="connsiteX1" fmla="*/ 2096 w 4096"/>
                          <a:gd name="connsiteY1" fmla="*/ 0 h 4007"/>
                          <a:gd name="connsiteX2" fmla="*/ 4096 w 4096"/>
                          <a:gd name="connsiteY2" fmla="*/ 2000 h 4007"/>
                          <a:gd name="connsiteX3" fmla="*/ 2096 w 4096"/>
                          <a:gd name="connsiteY3" fmla="*/ 4001 h 4007"/>
                          <a:gd name="connsiteX4" fmla="*/ 0 w 4096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1"/>
                              <a:pt x="2096" y="4001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83" name="Freeform: Shape 16082">
                        <a:extLst>
                          <a:ext uri="{FF2B5EF4-FFF2-40B4-BE49-F238E27FC236}">
                            <a16:creationId xmlns:a16="http://schemas.microsoft.com/office/drawing/2014/main" id="{7D790061-785F-484C-A77C-031DDC4846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593595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45" name="Graphic 1">
                      <a:extLst>
                        <a:ext uri="{FF2B5EF4-FFF2-40B4-BE49-F238E27FC236}">
                          <a16:creationId xmlns:a16="http://schemas.microsoft.com/office/drawing/2014/main" id="{6878DD5E-3CDE-4DA4-877C-A93F2FA0D4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8404" y="5602358"/>
                      <a:ext cx="23438" cy="5048"/>
                      <a:chOff x="8578404" y="5602358"/>
                      <a:chExt cx="23438" cy="5048"/>
                    </a:xfrm>
                    <a:solidFill>
                      <a:srgbClr val="9D9D9C"/>
                    </a:solidFill>
                  </p:grpSpPr>
                  <p:sp>
                    <p:nvSpPr>
                      <p:cNvPr id="16078" name="Freeform: Shape 16077">
                        <a:extLst>
                          <a:ext uri="{FF2B5EF4-FFF2-40B4-BE49-F238E27FC236}">
                            <a16:creationId xmlns:a16="http://schemas.microsoft.com/office/drawing/2014/main" id="{5EECEB09-B37B-4B7F-AB7B-F6DC1B29D7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8404" y="5603215"/>
                        <a:ext cx="4095" cy="4191"/>
                      </a:xfrm>
                      <a:custGeom>
                        <a:avLst/>
                        <a:gdLst>
                          <a:gd name="connsiteX0" fmla="*/ 0 w 4095"/>
                          <a:gd name="connsiteY0" fmla="*/ 2096 h 4191"/>
                          <a:gd name="connsiteX1" fmla="*/ 2000 w 4095"/>
                          <a:gd name="connsiteY1" fmla="*/ 0 h 4191"/>
                          <a:gd name="connsiteX2" fmla="*/ 4096 w 4095"/>
                          <a:gd name="connsiteY2" fmla="*/ 2000 h 4191"/>
                          <a:gd name="connsiteX3" fmla="*/ 2096 w 4095"/>
                          <a:gd name="connsiteY3" fmla="*/ 4191 h 4191"/>
                          <a:gd name="connsiteX4" fmla="*/ 0 w 4095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91">
                            <a:moveTo>
                              <a:pt x="0" y="2096"/>
                            </a:moveTo>
                            <a:cubicBezTo>
                              <a:pt x="0" y="952"/>
                              <a:pt x="762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239" y="4096"/>
                              <a:pt x="2096" y="4191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79" name="Freeform: Shape 16078">
                        <a:extLst>
                          <a:ext uri="{FF2B5EF4-FFF2-40B4-BE49-F238E27FC236}">
                            <a16:creationId xmlns:a16="http://schemas.microsoft.com/office/drawing/2014/main" id="{AF552E0F-1371-4E3E-BBB0-0FFD382D85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740" y="5602358"/>
                        <a:ext cx="4102" cy="4191"/>
                      </a:xfrm>
                      <a:custGeom>
                        <a:avLst/>
                        <a:gdLst>
                          <a:gd name="connsiteX0" fmla="*/ 0 w 4102"/>
                          <a:gd name="connsiteY0" fmla="*/ 2096 h 4191"/>
                          <a:gd name="connsiteX1" fmla="*/ 2000 w 4102"/>
                          <a:gd name="connsiteY1" fmla="*/ 0 h 4191"/>
                          <a:gd name="connsiteX2" fmla="*/ 4096 w 4102"/>
                          <a:gd name="connsiteY2" fmla="*/ 2000 h 4191"/>
                          <a:gd name="connsiteX3" fmla="*/ 2095 w 4102"/>
                          <a:gd name="connsiteY3" fmla="*/ 4191 h 4191"/>
                          <a:gd name="connsiteX4" fmla="*/ 0 w 4102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2" h="4191">
                            <a:moveTo>
                              <a:pt x="0" y="2096"/>
                            </a:moveTo>
                            <a:cubicBezTo>
                              <a:pt x="0" y="953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191" y="3143"/>
                              <a:pt x="3238" y="4096"/>
                              <a:pt x="2095" y="4191"/>
                            </a:cubicBezTo>
                            <a:cubicBezTo>
                              <a:pt x="1048" y="4096"/>
                              <a:pt x="95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80" name="Freeform: Shape 16079">
                        <a:extLst>
                          <a:ext uri="{FF2B5EF4-FFF2-40B4-BE49-F238E27FC236}">
                            <a16:creationId xmlns:a16="http://schemas.microsoft.com/office/drawing/2014/main" id="{77487B05-2FAC-4BE3-BDFF-9864601C57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80310" y="5603406"/>
                        <a:ext cx="19716" cy="2762"/>
                      </a:xfrm>
                      <a:custGeom>
                        <a:avLst/>
                        <a:gdLst>
                          <a:gd name="connsiteX0" fmla="*/ 191 w 19716"/>
                          <a:gd name="connsiteY0" fmla="*/ 2762 h 2762"/>
                          <a:gd name="connsiteX1" fmla="*/ 0 w 19716"/>
                          <a:gd name="connsiteY1" fmla="*/ 857 h 2762"/>
                          <a:gd name="connsiteX2" fmla="*/ 19621 w 19716"/>
                          <a:gd name="connsiteY2" fmla="*/ 0 h 2762"/>
                          <a:gd name="connsiteX3" fmla="*/ 19717 w 19716"/>
                          <a:gd name="connsiteY3" fmla="*/ 1905 h 2762"/>
                          <a:gd name="connsiteX4" fmla="*/ 191 w 19716"/>
                          <a:gd name="connsiteY4" fmla="*/ 2762 h 2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716" h="2762">
                            <a:moveTo>
                              <a:pt x="191" y="2762"/>
                            </a:moveTo>
                            <a:lnTo>
                              <a:pt x="0" y="857"/>
                            </a:lnTo>
                            <a:lnTo>
                              <a:pt x="19621" y="0"/>
                            </a:lnTo>
                            <a:lnTo>
                              <a:pt x="19717" y="1905"/>
                            </a:lnTo>
                            <a:lnTo>
                              <a:pt x="191" y="2762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46" name="Graphic 1">
                      <a:extLst>
                        <a:ext uri="{FF2B5EF4-FFF2-40B4-BE49-F238E27FC236}">
                          <a16:creationId xmlns:a16="http://schemas.microsoft.com/office/drawing/2014/main" id="{C0A83C45-2E5C-4BB0-B909-80C2054FE9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13026"/>
                      <a:ext cx="23431" cy="4007"/>
                      <a:chOff x="8577928" y="5613026"/>
                      <a:chExt cx="23431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6075" name="Freeform: Shape 16074">
                        <a:extLst>
                          <a:ext uri="{FF2B5EF4-FFF2-40B4-BE49-F238E27FC236}">
                            <a16:creationId xmlns:a16="http://schemas.microsoft.com/office/drawing/2014/main" id="{F9827FC3-8E0E-4E46-B60A-95F8CD3438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13026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0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143" y="4000"/>
                              <a:pt x="2000" y="4000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76" name="Freeform: Shape 16075">
                        <a:extLst>
                          <a:ext uri="{FF2B5EF4-FFF2-40B4-BE49-F238E27FC236}">
                            <a16:creationId xmlns:a16="http://schemas.microsoft.com/office/drawing/2014/main" id="{BEAB1856-C81D-4ECD-ADFD-F4968556D2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13026"/>
                        <a:ext cx="4096" cy="4007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7"/>
                          <a:gd name="connsiteX1" fmla="*/ 2096 w 4096"/>
                          <a:gd name="connsiteY1" fmla="*/ 0 h 4007"/>
                          <a:gd name="connsiteX2" fmla="*/ 4096 w 4096"/>
                          <a:gd name="connsiteY2" fmla="*/ 2000 h 4007"/>
                          <a:gd name="connsiteX3" fmla="*/ 2096 w 4096"/>
                          <a:gd name="connsiteY3" fmla="*/ 4000 h 4007"/>
                          <a:gd name="connsiteX4" fmla="*/ 0 w 4096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6" y="4000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77" name="Freeform: Shape 16076">
                        <a:extLst>
                          <a:ext uri="{FF2B5EF4-FFF2-40B4-BE49-F238E27FC236}">
                            <a16:creationId xmlns:a16="http://schemas.microsoft.com/office/drawing/2014/main" id="{2CA46FE4-083B-4E6B-9633-B58FF4CD2E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14074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47" name="Graphic 1">
                      <a:extLst>
                        <a:ext uri="{FF2B5EF4-FFF2-40B4-BE49-F238E27FC236}">
                          <a16:creationId xmlns:a16="http://schemas.microsoft.com/office/drawing/2014/main" id="{40B266DA-330C-4137-B936-908BE2D572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23218"/>
                      <a:ext cx="23431" cy="4095"/>
                      <a:chOff x="8577928" y="5623218"/>
                      <a:chExt cx="2343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6072" name="Freeform: Shape 16071">
                        <a:extLst>
                          <a:ext uri="{FF2B5EF4-FFF2-40B4-BE49-F238E27FC236}">
                            <a16:creationId xmlns:a16="http://schemas.microsoft.com/office/drawing/2014/main" id="{952E9122-4C68-43A9-97B7-6FB92B7AF9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23218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96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96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9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73" name="Freeform: Shape 16072">
                        <a:extLst>
                          <a:ext uri="{FF2B5EF4-FFF2-40B4-BE49-F238E27FC236}">
                            <a16:creationId xmlns:a16="http://schemas.microsoft.com/office/drawing/2014/main" id="{D00F2594-C6F5-4961-8EB9-A512B4BEF1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23218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96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96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96"/>
                            </a:cubicBezTo>
                            <a:cubicBezTo>
                              <a:pt x="4096" y="3239"/>
                              <a:pt x="3143" y="4096"/>
                              <a:pt x="2096" y="4096"/>
                            </a:cubicBezTo>
                            <a:cubicBezTo>
                              <a:pt x="953" y="4096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74" name="Freeform: Shape 16073">
                        <a:extLst>
                          <a:ext uri="{FF2B5EF4-FFF2-40B4-BE49-F238E27FC236}">
                            <a16:creationId xmlns:a16="http://schemas.microsoft.com/office/drawing/2014/main" id="{EE0DF0D8-3207-4A74-9846-630B12E75B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24361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48" name="Graphic 1">
                      <a:extLst>
                        <a:ext uri="{FF2B5EF4-FFF2-40B4-BE49-F238E27FC236}">
                          <a16:creationId xmlns:a16="http://schemas.microsoft.com/office/drawing/2014/main" id="{0D27B7DB-1B88-4394-A387-F78CA5A46E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33505"/>
                      <a:ext cx="23431" cy="4007"/>
                      <a:chOff x="8577928" y="5633505"/>
                      <a:chExt cx="23431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6069" name="Freeform: Shape 16068">
                        <a:extLst>
                          <a:ext uri="{FF2B5EF4-FFF2-40B4-BE49-F238E27FC236}">
                            <a16:creationId xmlns:a16="http://schemas.microsoft.com/office/drawing/2014/main" id="{56851194-7E47-4C2A-BF4B-014E4275ED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33505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0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143" y="4000"/>
                              <a:pt x="2000" y="4000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70" name="Freeform: Shape 16069">
                        <a:extLst>
                          <a:ext uri="{FF2B5EF4-FFF2-40B4-BE49-F238E27FC236}">
                            <a16:creationId xmlns:a16="http://schemas.microsoft.com/office/drawing/2014/main" id="{63D7D478-DE90-4D81-8D33-A8ADA75F42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33505"/>
                        <a:ext cx="4096" cy="4007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7"/>
                          <a:gd name="connsiteX1" fmla="*/ 2096 w 4096"/>
                          <a:gd name="connsiteY1" fmla="*/ 0 h 4007"/>
                          <a:gd name="connsiteX2" fmla="*/ 4096 w 4096"/>
                          <a:gd name="connsiteY2" fmla="*/ 2000 h 4007"/>
                          <a:gd name="connsiteX3" fmla="*/ 2096 w 4096"/>
                          <a:gd name="connsiteY3" fmla="*/ 4000 h 4007"/>
                          <a:gd name="connsiteX4" fmla="*/ 0 w 4096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6" y="4000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71" name="Freeform: Shape 16070">
                        <a:extLst>
                          <a:ext uri="{FF2B5EF4-FFF2-40B4-BE49-F238E27FC236}">
                            <a16:creationId xmlns:a16="http://schemas.microsoft.com/office/drawing/2014/main" id="{5FDBD8BC-192A-4116-BE53-659917CBD2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34553"/>
                        <a:ext cx="19621" cy="2000"/>
                      </a:xfrm>
                      <a:custGeom>
                        <a:avLst/>
                        <a:gdLst>
                          <a:gd name="connsiteX0" fmla="*/ 0 w 19621"/>
                          <a:gd name="connsiteY0" fmla="*/ 2000 h 2000"/>
                          <a:gd name="connsiteX1" fmla="*/ 0 w 19621"/>
                          <a:gd name="connsiteY1" fmla="*/ 0 h 2000"/>
                          <a:gd name="connsiteX2" fmla="*/ 19621 w 19621"/>
                          <a:gd name="connsiteY2" fmla="*/ 0 h 2000"/>
                          <a:gd name="connsiteX3" fmla="*/ 19621 w 19621"/>
                          <a:gd name="connsiteY3" fmla="*/ 2000 h 2000"/>
                          <a:gd name="connsiteX4" fmla="*/ 0 w 19621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49" name="Graphic 1">
                      <a:extLst>
                        <a:ext uri="{FF2B5EF4-FFF2-40B4-BE49-F238E27FC236}">
                          <a16:creationId xmlns:a16="http://schemas.microsoft.com/office/drawing/2014/main" id="{914AB46B-2FB2-4CF4-9CC1-E76514CED8C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43697"/>
                      <a:ext cx="23431" cy="4191"/>
                      <a:chOff x="8577928" y="5643697"/>
                      <a:chExt cx="23431" cy="4191"/>
                    </a:xfrm>
                    <a:solidFill>
                      <a:srgbClr val="9D9D9C"/>
                    </a:solidFill>
                  </p:grpSpPr>
                  <p:sp>
                    <p:nvSpPr>
                      <p:cNvPr id="16066" name="Freeform: Shape 16065">
                        <a:extLst>
                          <a:ext uri="{FF2B5EF4-FFF2-40B4-BE49-F238E27FC236}">
                            <a16:creationId xmlns:a16="http://schemas.microsoft.com/office/drawing/2014/main" id="{AD5ACC58-00E9-4E95-ADB7-80C5136B0D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43697"/>
                        <a:ext cx="4000" cy="4191"/>
                      </a:xfrm>
                      <a:custGeom>
                        <a:avLst/>
                        <a:gdLst>
                          <a:gd name="connsiteX0" fmla="*/ 0 w 4000"/>
                          <a:gd name="connsiteY0" fmla="*/ 2096 h 4191"/>
                          <a:gd name="connsiteX1" fmla="*/ 2000 w 4000"/>
                          <a:gd name="connsiteY1" fmla="*/ 0 h 4191"/>
                          <a:gd name="connsiteX2" fmla="*/ 4000 w 4000"/>
                          <a:gd name="connsiteY2" fmla="*/ 2096 h 4191"/>
                          <a:gd name="connsiteX3" fmla="*/ 2000 w 4000"/>
                          <a:gd name="connsiteY3" fmla="*/ 4191 h 4191"/>
                          <a:gd name="connsiteX4" fmla="*/ 0 w 4000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8"/>
                              <a:pt x="3143" y="4191"/>
                              <a:pt x="2000" y="4191"/>
                            </a:cubicBezTo>
                            <a:cubicBezTo>
                              <a:pt x="857" y="4191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67" name="Freeform: Shape 16066">
                        <a:extLst>
                          <a:ext uri="{FF2B5EF4-FFF2-40B4-BE49-F238E27FC236}">
                            <a16:creationId xmlns:a16="http://schemas.microsoft.com/office/drawing/2014/main" id="{7D58BA25-13E3-439A-AE68-EAB961B3D4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43697"/>
                        <a:ext cx="4096" cy="4191"/>
                      </a:xfrm>
                      <a:custGeom>
                        <a:avLst/>
                        <a:gdLst>
                          <a:gd name="connsiteX0" fmla="*/ 0 w 4096"/>
                          <a:gd name="connsiteY0" fmla="*/ 2096 h 4191"/>
                          <a:gd name="connsiteX1" fmla="*/ 2096 w 4096"/>
                          <a:gd name="connsiteY1" fmla="*/ 0 h 4191"/>
                          <a:gd name="connsiteX2" fmla="*/ 4096 w 4096"/>
                          <a:gd name="connsiteY2" fmla="*/ 2096 h 4191"/>
                          <a:gd name="connsiteX3" fmla="*/ 2096 w 4096"/>
                          <a:gd name="connsiteY3" fmla="*/ 4191 h 4191"/>
                          <a:gd name="connsiteX4" fmla="*/ 0 w 4096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191"/>
                              <a:pt x="2096" y="4191"/>
                            </a:cubicBezTo>
                            <a:cubicBezTo>
                              <a:pt x="953" y="4191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68" name="Freeform: Shape 16067">
                        <a:extLst>
                          <a:ext uri="{FF2B5EF4-FFF2-40B4-BE49-F238E27FC236}">
                            <a16:creationId xmlns:a16="http://schemas.microsoft.com/office/drawing/2014/main" id="{FF82AFC3-A1FE-4BAD-9A64-5AA2C4E4C1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44840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50" name="Graphic 1">
                      <a:extLst>
                        <a:ext uri="{FF2B5EF4-FFF2-40B4-BE49-F238E27FC236}">
                          <a16:creationId xmlns:a16="http://schemas.microsoft.com/office/drawing/2014/main" id="{461FCB5F-AF1F-453C-B24C-88D435ED6A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54079"/>
                      <a:ext cx="23431" cy="4000"/>
                      <a:chOff x="8577928" y="5654079"/>
                      <a:chExt cx="23431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6063" name="Freeform: Shape 16062">
                        <a:extLst>
                          <a:ext uri="{FF2B5EF4-FFF2-40B4-BE49-F238E27FC236}">
                            <a16:creationId xmlns:a16="http://schemas.microsoft.com/office/drawing/2014/main" id="{F24FCAAE-5A93-4E03-9BC0-DE5AAB836A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54079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1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143" y="4001"/>
                              <a:pt x="2000" y="4001"/>
                            </a:cubicBezTo>
                            <a:cubicBezTo>
                              <a:pt x="857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64" name="Freeform: Shape 16063">
                        <a:extLst>
                          <a:ext uri="{FF2B5EF4-FFF2-40B4-BE49-F238E27FC236}">
                            <a16:creationId xmlns:a16="http://schemas.microsoft.com/office/drawing/2014/main" id="{CA5A1663-AB10-47DF-8828-EBA3A2BB58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54079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1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1"/>
                              <a:pt x="2096" y="4001"/>
                            </a:cubicBezTo>
                            <a:cubicBezTo>
                              <a:pt x="953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65" name="Freeform: Shape 16064">
                        <a:extLst>
                          <a:ext uri="{FF2B5EF4-FFF2-40B4-BE49-F238E27FC236}">
                            <a16:creationId xmlns:a16="http://schemas.microsoft.com/office/drawing/2014/main" id="{D9E978F2-CEA7-4FEE-A116-1C47A54A69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55126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51" name="Graphic 1">
                      <a:extLst>
                        <a:ext uri="{FF2B5EF4-FFF2-40B4-BE49-F238E27FC236}">
                          <a16:creationId xmlns:a16="http://schemas.microsoft.com/office/drawing/2014/main" id="{AD23E4D7-E57B-4E7B-A508-39C8423F9C4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64270"/>
                      <a:ext cx="23431" cy="4095"/>
                      <a:chOff x="8577928" y="5664270"/>
                      <a:chExt cx="2343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6060" name="Freeform: Shape 16059">
                        <a:extLst>
                          <a:ext uri="{FF2B5EF4-FFF2-40B4-BE49-F238E27FC236}">
                            <a16:creationId xmlns:a16="http://schemas.microsoft.com/office/drawing/2014/main" id="{ED85454E-354B-43DD-939E-B30A1FE91A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64270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3"/>
                              <a:pt x="4000" y="2000"/>
                            </a:cubicBezTo>
                            <a:cubicBezTo>
                              <a:pt x="4000" y="3143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61" name="Freeform: Shape 16060">
                        <a:extLst>
                          <a:ext uri="{FF2B5EF4-FFF2-40B4-BE49-F238E27FC236}">
                            <a16:creationId xmlns:a16="http://schemas.microsoft.com/office/drawing/2014/main" id="{FCD546EB-3064-4AF5-AA83-6E817098B0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64270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3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6" y="4096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62" name="Freeform: Shape 16061">
                        <a:extLst>
                          <a:ext uri="{FF2B5EF4-FFF2-40B4-BE49-F238E27FC236}">
                            <a16:creationId xmlns:a16="http://schemas.microsoft.com/office/drawing/2014/main" id="{5A91057A-912F-41EB-9328-86AD2EA097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65318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52" name="Graphic 1">
                      <a:extLst>
                        <a:ext uri="{FF2B5EF4-FFF2-40B4-BE49-F238E27FC236}">
                          <a16:creationId xmlns:a16="http://schemas.microsoft.com/office/drawing/2014/main" id="{440FFA34-22EC-43F6-8628-560915C478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74557"/>
                      <a:ext cx="23431" cy="4000"/>
                      <a:chOff x="8577928" y="5674557"/>
                      <a:chExt cx="23431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6057" name="Freeform: Shape 16056">
                        <a:extLst>
                          <a:ext uri="{FF2B5EF4-FFF2-40B4-BE49-F238E27FC236}">
                            <a16:creationId xmlns:a16="http://schemas.microsoft.com/office/drawing/2014/main" id="{A96FD6E2-16C6-4DB9-BB07-E0E233F871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74557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0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143" y="4000"/>
                              <a:pt x="2000" y="4000"/>
                            </a:cubicBezTo>
                            <a:cubicBezTo>
                              <a:pt x="857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58" name="Freeform: Shape 16057">
                        <a:extLst>
                          <a:ext uri="{FF2B5EF4-FFF2-40B4-BE49-F238E27FC236}">
                            <a16:creationId xmlns:a16="http://schemas.microsoft.com/office/drawing/2014/main" id="{A50F1343-07D3-4807-97CB-903A563FBD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74557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0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6" y="4000"/>
                            </a:cubicBezTo>
                            <a:cubicBezTo>
                              <a:pt x="953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59" name="Freeform: Shape 16058">
                        <a:extLst>
                          <a:ext uri="{FF2B5EF4-FFF2-40B4-BE49-F238E27FC236}">
                            <a16:creationId xmlns:a16="http://schemas.microsoft.com/office/drawing/2014/main" id="{75E23FA5-AB2B-4504-9E77-D51859274F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75605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053" name="Graphic 1">
                      <a:extLst>
                        <a:ext uri="{FF2B5EF4-FFF2-40B4-BE49-F238E27FC236}">
                          <a16:creationId xmlns:a16="http://schemas.microsoft.com/office/drawing/2014/main" id="{CC43891A-8F9C-4977-A6C5-F4BAD41184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84749"/>
                      <a:ext cx="23431" cy="4095"/>
                      <a:chOff x="8577928" y="5684749"/>
                      <a:chExt cx="2343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6054" name="Freeform: Shape 16053">
                        <a:extLst>
                          <a:ext uri="{FF2B5EF4-FFF2-40B4-BE49-F238E27FC236}">
                            <a16:creationId xmlns:a16="http://schemas.microsoft.com/office/drawing/2014/main" id="{C0C518BB-55D7-466A-959B-38FDA92989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84749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55" name="Freeform: Shape 16054">
                        <a:extLst>
                          <a:ext uri="{FF2B5EF4-FFF2-40B4-BE49-F238E27FC236}">
                            <a16:creationId xmlns:a16="http://schemas.microsoft.com/office/drawing/2014/main" id="{60AE60F1-A61B-4679-9EFB-1ABAB76C22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84749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6" y="4096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56" name="Freeform: Shape 16055">
                        <a:extLst>
                          <a:ext uri="{FF2B5EF4-FFF2-40B4-BE49-F238E27FC236}">
                            <a16:creationId xmlns:a16="http://schemas.microsoft.com/office/drawing/2014/main" id="{F1C0D358-77A0-49E3-ADF2-CD1B67C4C8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85797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946" name="Graphic 1">
                    <a:extLst>
                      <a:ext uri="{FF2B5EF4-FFF2-40B4-BE49-F238E27FC236}">
                        <a16:creationId xmlns:a16="http://schemas.microsoft.com/office/drawing/2014/main" id="{72FCC29B-462E-4F86-8D4A-F589C90D6050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270602"/>
                    <a:ext cx="66579" cy="11620"/>
                    <a:chOff x="8523922" y="5270602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6040" name="Freeform: Shape 16039">
                      <a:extLst>
                        <a:ext uri="{FF2B5EF4-FFF2-40B4-BE49-F238E27FC236}">
                          <a16:creationId xmlns:a16="http://schemas.microsoft.com/office/drawing/2014/main" id="{81FDCA49-8E6D-457D-A0F4-8F48FA2A1E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270602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8954"/>
                            <a:pt x="8954" y="11621"/>
                            <a:pt x="5810" y="11621"/>
                          </a:cubicBezTo>
                          <a:cubicBezTo>
                            <a:pt x="2571" y="11621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41" name="Freeform: Shape 16040">
                      <a:extLst>
                        <a:ext uri="{FF2B5EF4-FFF2-40B4-BE49-F238E27FC236}">
                          <a16:creationId xmlns:a16="http://schemas.microsoft.com/office/drawing/2014/main" id="{D728EA5C-1E48-46AA-9CC5-69F2EED488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270602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8954"/>
                            <a:pt x="9049" y="11621"/>
                            <a:pt x="5811" y="11621"/>
                          </a:cubicBezTo>
                          <a:cubicBezTo>
                            <a:pt x="2572" y="11621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42" name="Freeform: Shape 16041">
                      <a:extLst>
                        <a:ext uri="{FF2B5EF4-FFF2-40B4-BE49-F238E27FC236}">
                          <a16:creationId xmlns:a16="http://schemas.microsoft.com/office/drawing/2014/main" id="{711E0434-AE5D-426E-AC46-BED206E2A8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273650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5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5 h 5524"/>
                        <a:gd name="connsiteX4" fmla="*/ 0 w 55340"/>
                        <a:gd name="connsiteY4" fmla="*/ 5525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5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5"/>
                          </a:lnTo>
                          <a:lnTo>
                            <a:pt x="0" y="552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947" name="Graphic 1">
                    <a:extLst>
                      <a:ext uri="{FF2B5EF4-FFF2-40B4-BE49-F238E27FC236}">
                        <a16:creationId xmlns:a16="http://schemas.microsoft.com/office/drawing/2014/main" id="{E2F0EAC6-E173-4CAF-ADD7-260313EAF4CF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286414"/>
                    <a:ext cx="66579" cy="11620"/>
                    <a:chOff x="8523922" y="5286414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6037" name="Freeform: Shape 16036">
                      <a:extLst>
                        <a:ext uri="{FF2B5EF4-FFF2-40B4-BE49-F238E27FC236}">
                          <a16:creationId xmlns:a16="http://schemas.microsoft.com/office/drawing/2014/main" id="{DD416EFF-E3CB-4944-AEEB-0B9D7A18CB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286414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8954"/>
                            <a:pt x="8954" y="11621"/>
                            <a:pt x="5810" y="11621"/>
                          </a:cubicBezTo>
                          <a:cubicBezTo>
                            <a:pt x="2571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38" name="Freeform: Shape 16037">
                      <a:extLst>
                        <a:ext uri="{FF2B5EF4-FFF2-40B4-BE49-F238E27FC236}">
                          <a16:creationId xmlns:a16="http://schemas.microsoft.com/office/drawing/2014/main" id="{C44B47C6-D61C-4040-891C-9E3F896005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286414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8954"/>
                            <a:pt x="9049" y="11621"/>
                            <a:pt x="5811" y="11621"/>
                          </a:cubicBezTo>
                          <a:cubicBezTo>
                            <a:pt x="2572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39" name="Freeform: Shape 16038">
                      <a:extLst>
                        <a:ext uri="{FF2B5EF4-FFF2-40B4-BE49-F238E27FC236}">
                          <a16:creationId xmlns:a16="http://schemas.microsoft.com/office/drawing/2014/main" id="{AC8292AD-8D5D-4F55-94D4-694C203551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289462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5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5 h 5524"/>
                        <a:gd name="connsiteX4" fmla="*/ 0 w 55340"/>
                        <a:gd name="connsiteY4" fmla="*/ 5525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5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5"/>
                          </a:lnTo>
                          <a:lnTo>
                            <a:pt x="0" y="552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948" name="Graphic 1">
                    <a:extLst>
                      <a:ext uri="{FF2B5EF4-FFF2-40B4-BE49-F238E27FC236}">
                        <a16:creationId xmlns:a16="http://schemas.microsoft.com/office/drawing/2014/main" id="{B85F9D9D-E744-4C35-A65B-37B8BEB9EC11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302225"/>
                    <a:ext cx="66579" cy="11620"/>
                    <a:chOff x="8523922" y="5302225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6034" name="Freeform: Shape 16033">
                      <a:extLst>
                        <a:ext uri="{FF2B5EF4-FFF2-40B4-BE49-F238E27FC236}">
                          <a16:creationId xmlns:a16="http://schemas.microsoft.com/office/drawing/2014/main" id="{60B7395B-7E27-4459-A675-E92ABA7AEC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302225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9049"/>
                            <a:pt x="8954" y="11621"/>
                            <a:pt x="5810" y="11621"/>
                          </a:cubicBezTo>
                          <a:cubicBezTo>
                            <a:pt x="2571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35" name="Freeform: Shape 16034">
                      <a:extLst>
                        <a:ext uri="{FF2B5EF4-FFF2-40B4-BE49-F238E27FC236}">
                          <a16:creationId xmlns:a16="http://schemas.microsoft.com/office/drawing/2014/main" id="{7D6256AD-C9EF-44EC-ACC6-2AA1C29B27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302225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572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36" name="Freeform: Shape 16035">
                      <a:extLst>
                        <a:ext uri="{FF2B5EF4-FFF2-40B4-BE49-F238E27FC236}">
                          <a16:creationId xmlns:a16="http://schemas.microsoft.com/office/drawing/2014/main" id="{7B77B01B-77E3-4E5E-84DD-A022A87C13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305273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949" name="Graphic 1">
                    <a:extLst>
                      <a:ext uri="{FF2B5EF4-FFF2-40B4-BE49-F238E27FC236}">
                        <a16:creationId xmlns:a16="http://schemas.microsoft.com/office/drawing/2014/main" id="{A02AE86F-65E2-47B4-99E5-A4F3D0C57EF9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317941"/>
                    <a:ext cx="66579" cy="11620"/>
                    <a:chOff x="8523922" y="5317941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6031" name="Freeform: Shape 16030">
                      <a:extLst>
                        <a:ext uri="{FF2B5EF4-FFF2-40B4-BE49-F238E27FC236}">
                          <a16:creationId xmlns:a16="http://schemas.microsoft.com/office/drawing/2014/main" id="{7E8478C0-365B-4FFD-A716-8A0BC1F133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317941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9049"/>
                            <a:pt x="8954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32" name="Freeform: Shape 16031">
                      <a:extLst>
                        <a:ext uri="{FF2B5EF4-FFF2-40B4-BE49-F238E27FC236}">
                          <a16:creationId xmlns:a16="http://schemas.microsoft.com/office/drawing/2014/main" id="{B3C25C3D-6EC8-4D85-BF67-8EDCC9A4D8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317941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572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33" name="Freeform: Shape 16032">
                      <a:extLst>
                        <a:ext uri="{FF2B5EF4-FFF2-40B4-BE49-F238E27FC236}">
                          <a16:creationId xmlns:a16="http://schemas.microsoft.com/office/drawing/2014/main" id="{10576D49-6FA8-4C03-979F-2060E6D70F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321085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950" name="Graphic 1">
                    <a:extLst>
                      <a:ext uri="{FF2B5EF4-FFF2-40B4-BE49-F238E27FC236}">
                        <a16:creationId xmlns:a16="http://schemas.microsoft.com/office/drawing/2014/main" id="{B6ED1122-A68A-4BD3-892A-C11270D777D8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333753"/>
                    <a:ext cx="66579" cy="11620"/>
                    <a:chOff x="8523922" y="5333753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6028" name="Freeform: Shape 16027">
                      <a:extLst>
                        <a:ext uri="{FF2B5EF4-FFF2-40B4-BE49-F238E27FC236}">
                          <a16:creationId xmlns:a16="http://schemas.microsoft.com/office/drawing/2014/main" id="{E0512211-8D59-4CE7-96E3-83614325FB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333753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9049"/>
                            <a:pt x="8954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29" name="Freeform: Shape 16028">
                      <a:extLst>
                        <a:ext uri="{FF2B5EF4-FFF2-40B4-BE49-F238E27FC236}">
                          <a16:creationId xmlns:a16="http://schemas.microsoft.com/office/drawing/2014/main" id="{5EAD492E-E394-44F7-926E-7E9310C491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333753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572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30" name="Freeform: Shape 16029">
                      <a:extLst>
                        <a:ext uri="{FF2B5EF4-FFF2-40B4-BE49-F238E27FC236}">
                          <a16:creationId xmlns:a16="http://schemas.microsoft.com/office/drawing/2014/main" id="{DD273B25-9971-4D2B-945C-38CB34217F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336801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5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5 h 5524"/>
                        <a:gd name="connsiteX4" fmla="*/ 0 w 55340"/>
                        <a:gd name="connsiteY4" fmla="*/ 5525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5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5"/>
                          </a:lnTo>
                          <a:lnTo>
                            <a:pt x="0" y="552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951" name="Freeform: Shape 15950">
                    <a:extLst>
                      <a:ext uri="{FF2B5EF4-FFF2-40B4-BE49-F238E27FC236}">
                        <a16:creationId xmlns:a16="http://schemas.microsoft.com/office/drawing/2014/main" id="{55F11382-2BD3-4963-BD7F-298B24FE8E11}"/>
                      </a:ext>
                    </a:extLst>
                  </p:cNvPr>
                  <p:cNvSpPr/>
                  <p:nvPr/>
                </p:nvSpPr>
                <p:spPr>
                  <a:xfrm>
                    <a:off x="8501824" y="5211071"/>
                    <a:ext cx="115442" cy="23358"/>
                  </a:xfrm>
                  <a:custGeom>
                    <a:avLst/>
                    <a:gdLst>
                      <a:gd name="connsiteX0" fmla="*/ 115443 w 115442"/>
                      <a:gd name="connsiteY0" fmla="*/ 16288 h 23358"/>
                      <a:gd name="connsiteX1" fmla="*/ 84105 w 115442"/>
                      <a:gd name="connsiteY1" fmla="*/ 0 h 23358"/>
                      <a:gd name="connsiteX2" fmla="*/ 31052 w 115442"/>
                      <a:gd name="connsiteY2" fmla="*/ 0 h 23358"/>
                      <a:gd name="connsiteX3" fmla="*/ 0 w 115442"/>
                      <a:gd name="connsiteY3" fmla="*/ 15907 h 23358"/>
                      <a:gd name="connsiteX4" fmla="*/ 115443 w 115442"/>
                      <a:gd name="connsiteY4" fmla="*/ 16288 h 2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442" h="23358">
                        <a:moveTo>
                          <a:pt x="115443" y="16288"/>
                        </a:moveTo>
                        <a:cubicBezTo>
                          <a:pt x="108204" y="6382"/>
                          <a:pt x="96869" y="0"/>
                          <a:pt x="84105" y="0"/>
                        </a:cubicBezTo>
                        <a:lnTo>
                          <a:pt x="31052" y="0"/>
                        </a:lnTo>
                        <a:cubicBezTo>
                          <a:pt x="18479" y="0"/>
                          <a:pt x="7239" y="6191"/>
                          <a:pt x="0" y="15907"/>
                        </a:cubicBezTo>
                        <a:cubicBezTo>
                          <a:pt x="14668" y="20765"/>
                          <a:pt x="53149" y="29718"/>
                          <a:pt x="115443" y="16288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52" name="Freeform: Shape 15951">
                    <a:extLst>
                      <a:ext uri="{FF2B5EF4-FFF2-40B4-BE49-F238E27FC236}">
                        <a16:creationId xmlns:a16="http://schemas.microsoft.com/office/drawing/2014/main" id="{CC90B620-16F4-43AB-9BEA-DD26377CED58}"/>
                      </a:ext>
                    </a:extLst>
                  </p:cNvPr>
                  <p:cNvSpPr/>
                  <p:nvPr/>
                </p:nvSpPr>
                <p:spPr>
                  <a:xfrm>
                    <a:off x="8489822" y="5016285"/>
                    <a:ext cx="141255" cy="97059"/>
                  </a:xfrm>
                  <a:custGeom>
                    <a:avLst/>
                    <a:gdLst>
                      <a:gd name="connsiteX0" fmla="*/ 13716 w 141255"/>
                      <a:gd name="connsiteY0" fmla="*/ 97060 h 97059"/>
                      <a:gd name="connsiteX1" fmla="*/ 0 w 141255"/>
                      <a:gd name="connsiteY1" fmla="*/ 0 h 97059"/>
                      <a:gd name="connsiteX2" fmla="*/ 141256 w 141255"/>
                      <a:gd name="connsiteY2" fmla="*/ 0 h 97059"/>
                      <a:gd name="connsiteX3" fmla="*/ 129444 w 141255"/>
                      <a:gd name="connsiteY3" fmla="*/ 93155 h 97059"/>
                      <a:gd name="connsiteX4" fmla="*/ 13716 w 141255"/>
                      <a:gd name="connsiteY4" fmla="*/ 97060 h 97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255" h="97059">
                        <a:moveTo>
                          <a:pt x="13716" y="97060"/>
                        </a:moveTo>
                        <a:cubicBezTo>
                          <a:pt x="13716" y="97060"/>
                          <a:pt x="14668" y="24479"/>
                          <a:pt x="0" y="0"/>
                        </a:cubicBezTo>
                        <a:lnTo>
                          <a:pt x="141256" y="0"/>
                        </a:lnTo>
                        <a:cubicBezTo>
                          <a:pt x="141256" y="0"/>
                          <a:pt x="130493" y="38195"/>
                          <a:pt x="129444" y="93155"/>
                        </a:cubicBezTo>
                        <a:lnTo>
                          <a:pt x="13716" y="970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53" name="Freeform: Shape 15952">
                    <a:extLst>
                      <a:ext uri="{FF2B5EF4-FFF2-40B4-BE49-F238E27FC236}">
                        <a16:creationId xmlns:a16="http://schemas.microsoft.com/office/drawing/2014/main" id="{56DE806F-5AD8-418B-9A91-50B1080C3F9C}"/>
                      </a:ext>
                    </a:extLst>
                  </p:cNvPr>
                  <p:cNvSpPr/>
                  <p:nvPr/>
                </p:nvSpPr>
                <p:spPr>
                  <a:xfrm>
                    <a:off x="8485917" y="5001616"/>
                    <a:ext cx="148113" cy="16668"/>
                  </a:xfrm>
                  <a:custGeom>
                    <a:avLst/>
                    <a:gdLst>
                      <a:gd name="connsiteX0" fmla="*/ 0 w 148113"/>
                      <a:gd name="connsiteY0" fmla="*/ 0 h 16668"/>
                      <a:gd name="connsiteX1" fmla="*/ 148113 w 148113"/>
                      <a:gd name="connsiteY1" fmla="*/ 0 h 16668"/>
                      <a:gd name="connsiteX2" fmla="*/ 148113 w 148113"/>
                      <a:gd name="connsiteY2" fmla="*/ 16669 h 16668"/>
                      <a:gd name="connsiteX3" fmla="*/ 0 w 148113"/>
                      <a:gd name="connsiteY3" fmla="*/ 16669 h 16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8113" h="16668">
                        <a:moveTo>
                          <a:pt x="0" y="0"/>
                        </a:moveTo>
                        <a:lnTo>
                          <a:pt x="148113" y="0"/>
                        </a:lnTo>
                        <a:lnTo>
                          <a:pt x="148113" y="16669"/>
                        </a:lnTo>
                        <a:lnTo>
                          <a:pt x="0" y="1666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54" name="Freeform: Shape 15953">
                    <a:extLst>
                      <a:ext uri="{FF2B5EF4-FFF2-40B4-BE49-F238E27FC236}">
                        <a16:creationId xmlns:a16="http://schemas.microsoft.com/office/drawing/2014/main" id="{C098241C-C2FA-4D1D-8139-87A09649D82E}"/>
                      </a:ext>
                    </a:extLst>
                  </p:cNvPr>
                  <p:cNvSpPr/>
                  <p:nvPr/>
                </p:nvSpPr>
                <p:spPr>
                  <a:xfrm>
                    <a:off x="8545734" y="4973136"/>
                    <a:ext cx="31337" cy="31432"/>
                  </a:xfrm>
                  <a:custGeom>
                    <a:avLst/>
                    <a:gdLst>
                      <a:gd name="connsiteX0" fmla="*/ 0 w 31337"/>
                      <a:gd name="connsiteY0" fmla="*/ 15716 h 31432"/>
                      <a:gd name="connsiteX1" fmla="*/ 15621 w 31337"/>
                      <a:gd name="connsiteY1" fmla="*/ 0 h 31432"/>
                      <a:gd name="connsiteX2" fmla="*/ 31337 w 31337"/>
                      <a:gd name="connsiteY2" fmla="*/ 15716 h 31432"/>
                      <a:gd name="connsiteX3" fmla="*/ 15621 w 31337"/>
                      <a:gd name="connsiteY3" fmla="*/ 31433 h 31432"/>
                      <a:gd name="connsiteX4" fmla="*/ 0 w 31337"/>
                      <a:gd name="connsiteY4" fmla="*/ 15716 h 3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37" h="31432">
                        <a:moveTo>
                          <a:pt x="0" y="15716"/>
                        </a:moveTo>
                        <a:cubicBezTo>
                          <a:pt x="0" y="7049"/>
                          <a:pt x="7048" y="0"/>
                          <a:pt x="15621" y="0"/>
                        </a:cubicBezTo>
                        <a:cubicBezTo>
                          <a:pt x="24289" y="0"/>
                          <a:pt x="31337" y="7049"/>
                          <a:pt x="31337" y="15716"/>
                        </a:cubicBezTo>
                        <a:cubicBezTo>
                          <a:pt x="31337" y="24384"/>
                          <a:pt x="24289" y="31433"/>
                          <a:pt x="15621" y="31433"/>
                        </a:cubicBezTo>
                        <a:cubicBezTo>
                          <a:pt x="6953" y="31433"/>
                          <a:pt x="0" y="24384"/>
                          <a:pt x="0" y="15716"/>
                        </a:cubicBezTo>
                        <a:close/>
                      </a:path>
                    </a:pathLst>
                  </a:custGeom>
                  <a:solidFill>
                    <a:srgbClr val="9C10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55" name="Freeform: Shape 15954">
                    <a:extLst>
                      <a:ext uri="{FF2B5EF4-FFF2-40B4-BE49-F238E27FC236}">
                        <a16:creationId xmlns:a16="http://schemas.microsoft.com/office/drawing/2014/main" id="{D585F4D1-E6A7-4D1B-ADA7-EC53459A5B57}"/>
                      </a:ext>
                    </a:extLst>
                  </p:cNvPr>
                  <p:cNvSpPr/>
                  <p:nvPr/>
                </p:nvSpPr>
                <p:spPr>
                  <a:xfrm>
                    <a:off x="8452484" y="5163351"/>
                    <a:ext cx="31432" cy="31432"/>
                  </a:xfrm>
                  <a:custGeom>
                    <a:avLst/>
                    <a:gdLst>
                      <a:gd name="connsiteX0" fmla="*/ 0 w 31432"/>
                      <a:gd name="connsiteY0" fmla="*/ 15716 h 31432"/>
                      <a:gd name="connsiteX1" fmla="*/ 15716 w 31432"/>
                      <a:gd name="connsiteY1" fmla="*/ 0 h 31432"/>
                      <a:gd name="connsiteX2" fmla="*/ 31432 w 31432"/>
                      <a:gd name="connsiteY2" fmla="*/ 15716 h 31432"/>
                      <a:gd name="connsiteX3" fmla="*/ 15716 w 31432"/>
                      <a:gd name="connsiteY3" fmla="*/ 31432 h 31432"/>
                      <a:gd name="connsiteX4" fmla="*/ 0 w 31432"/>
                      <a:gd name="connsiteY4" fmla="*/ 15716 h 3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2" h="31432">
                        <a:moveTo>
                          <a:pt x="0" y="15716"/>
                        </a:moveTo>
                        <a:cubicBezTo>
                          <a:pt x="0" y="7048"/>
                          <a:pt x="7048" y="0"/>
                          <a:pt x="15716" y="0"/>
                        </a:cubicBezTo>
                        <a:cubicBezTo>
                          <a:pt x="24384" y="0"/>
                          <a:pt x="31432" y="7048"/>
                          <a:pt x="31432" y="15716"/>
                        </a:cubicBezTo>
                        <a:cubicBezTo>
                          <a:pt x="31432" y="24384"/>
                          <a:pt x="24384" y="31432"/>
                          <a:pt x="15716" y="31432"/>
                        </a:cubicBezTo>
                        <a:cubicBezTo>
                          <a:pt x="7048" y="31432"/>
                          <a:pt x="0" y="24384"/>
                          <a:pt x="0" y="15716"/>
                        </a:cubicBez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56" name="Freeform: Shape 15955">
                    <a:extLst>
                      <a:ext uri="{FF2B5EF4-FFF2-40B4-BE49-F238E27FC236}">
                        <a16:creationId xmlns:a16="http://schemas.microsoft.com/office/drawing/2014/main" id="{1C47F7CF-594F-4AAC-8148-3CF7E2CD732A}"/>
                      </a:ext>
                    </a:extLst>
                  </p:cNvPr>
                  <p:cNvSpPr/>
                  <p:nvPr/>
                </p:nvSpPr>
                <p:spPr>
                  <a:xfrm>
                    <a:off x="8460199" y="5171066"/>
                    <a:ext cx="16001" cy="16001"/>
                  </a:xfrm>
                  <a:custGeom>
                    <a:avLst/>
                    <a:gdLst>
                      <a:gd name="connsiteX0" fmla="*/ 0 w 16001"/>
                      <a:gd name="connsiteY0" fmla="*/ 8001 h 16001"/>
                      <a:gd name="connsiteX1" fmla="*/ 8001 w 16001"/>
                      <a:gd name="connsiteY1" fmla="*/ 0 h 16001"/>
                      <a:gd name="connsiteX2" fmla="*/ 16002 w 16001"/>
                      <a:gd name="connsiteY2" fmla="*/ 8001 h 16001"/>
                      <a:gd name="connsiteX3" fmla="*/ 8001 w 16001"/>
                      <a:gd name="connsiteY3" fmla="*/ 16002 h 16001"/>
                      <a:gd name="connsiteX4" fmla="*/ 0 w 16001"/>
                      <a:gd name="connsiteY4" fmla="*/ 8001 h 16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01" h="16001">
                        <a:moveTo>
                          <a:pt x="0" y="8001"/>
                        </a:moveTo>
                        <a:cubicBezTo>
                          <a:pt x="0" y="3524"/>
                          <a:pt x="3620" y="0"/>
                          <a:pt x="8001" y="0"/>
                        </a:cubicBezTo>
                        <a:cubicBezTo>
                          <a:pt x="12478" y="0"/>
                          <a:pt x="16002" y="3619"/>
                          <a:pt x="16002" y="8001"/>
                        </a:cubicBezTo>
                        <a:cubicBezTo>
                          <a:pt x="16002" y="12478"/>
                          <a:pt x="12382" y="16002"/>
                          <a:pt x="8001" y="16002"/>
                        </a:cubicBezTo>
                        <a:cubicBezTo>
                          <a:pt x="3524" y="16002"/>
                          <a:pt x="0" y="12478"/>
                          <a:pt x="0" y="8001"/>
                        </a:cubicBezTo>
                        <a:close/>
                      </a:path>
                    </a:pathLst>
                  </a:custGeom>
                  <a:solidFill>
                    <a:srgbClr val="F28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957" name="Graphic 1">
                    <a:extLst>
                      <a:ext uri="{FF2B5EF4-FFF2-40B4-BE49-F238E27FC236}">
                        <a16:creationId xmlns:a16="http://schemas.microsoft.com/office/drawing/2014/main" id="{5910639F-A98E-4037-8926-7747BD875DC9}"/>
                      </a:ext>
                    </a:extLst>
                  </p:cNvPr>
                  <p:cNvGrpSpPr/>
                  <p:nvPr/>
                </p:nvGrpSpPr>
                <p:grpSpPr>
                  <a:xfrm>
                    <a:off x="8591930" y="5119250"/>
                    <a:ext cx="75438" cy="94646"/>
                    <a:chOff x="8591930" y="5119250"/>
                    <a:chExt cx="75438" cy="94646"/>
                  </a:xfrm>
                  <a:solidFill>
                    <a:schemeClr val="accent1"/>
                  </a:solidFill>
                </p:grpSpPr>
                <p:sp>
                  <p:nvSpPr>
                    <p:cNvPr id="16024" name="Freeform: Shape 16023">
                      <a:extLst>
                        <a:ext uri="{FF2B5EF4-FFF2-40B4-BE49-F238E27FC236}">
                          <a16:creationId xmlns:a16="http://schemas.microsoft.com/office/drawing/2014/main" id="{4A3A45AE-78FD-4B73-A1F8-9B073F42BC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1930" y="5119250"/>
                      <a:ext cx="74485" cy="94422"/>
                    </a:xfrm>
                    <a:custGeom>
                      <a:avLst/>
                      <a:gdLst>
                        <a:gd name="connsiteX0" fmla="*/ 36957 w 74485"/>
                        <a:gd name="connsiteY0" fmla="*/ 95 h 94422"/>
                        <a:gd name="connsiteX1" fmla="*/ 74486 w 74485"/>
                        <a:gd name="connsiteY1" fmla="*/ 62770 h 94422"/>
                        <a:gd name="connsiteX2" fmla="*/ 19621 w 74485"/>
                        <a:gd name="connsiteY2" fmla="*/ 94107 h 94422"/>
                        <a:gd name="connsiteX3" fmla="*/ 2000 w 74485"/>
                        <a:gd name="connsiteY3" fmla="*/ 18669 h 94422"/>
                        <a:gd name="connsiteX4" fmla="*/ 0 w 74485"/>
                        <a:gd name="connsiteY4" fmla="*/ 0 h 94422"/>
                        <a:gd name="connsiteX5" fmla="*/ 36957 w 74485"/>
                        <a:gd name="connsiteY5" fmla="*/ 95 h 94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4485" h="94422">
                          <a:moveTo>
                            <a:pt x="36957" y="95"/>
                          </a:moveTo>
                          <a:cubicBezTo>
                            <a:pt x="36957" y="95"/>
                            <a:pt x="46006" y="63722"/>
                            <a:pt x="74486" y="62770"/>
                          </a:cubicBezTo>
                          <a:cubicBezTo>
                            <a:pt x="74486" y="62770"/>
                            <a:pt x="70581" y="98107"/>
                            <a:pt x="19621" y="94107"/>
                          </a:cubicBezTo>
                          <a:lnTo>
                            <a:pt x="2000" y="18669"/>
                          </a:lnTo>
                          <a:lnTo>
                            <a:pt x="0" y="0"/>
                          </a:lnTo>
                          <a:lnTo>
                            <a:pt x="36957" y="95"/>
                          </a:lnTo>
                          <a:close/>
                        </a:path>
                      </a:pathLst>
                    </a:custGeom>
                    <a:solidFill>
                      <a:srgbClr val="F28E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25" name="Freeform: Shape 16024">
                      <a:extLst>
                        <a:ext uri="{FF2B5EF4-FFF2-40B4-BE49-F238E27FC236}">
                          <a16:creationId xmlns:a16="http://schemas.microsoft.com/office/drawing/2014/main" id="{732E6688-D32C-4F05-A5C4-807BFF7FE0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11457" y="5166208"/>
                      <a:ext cx="54863" cy="47687"/>
                    </a:xfrm>
                    <a:custGeom>
                      <a:avLst/>
                      <a:gdLst>
                        <a:gd name="connsiteX0" fmla="*/ 31718 w 54863"/>
                        <a:gd name="connsiteY0" fmla="*/ 0 h 47687"/>
                        <a:gd name="connsiteX1" fmla="*/ 6953 w 54863"/>
                        <a:gd name="connsiteY1" fmla="*/ 13335 h 47687"/>
                        <a:gd name="connsiteX2" fmla="*/ 0 w 54863"/>
                        <a:gd name="connsiteY2" fmla="*/ 47149 h 47687"/>
                        <a:gd name="connsiteX3" fmla="*/ 54864 w 54863"/>
                        <a:gd name="connsiteY3" fmla="*/ 15811 h 47687"/>
                        <a:gd name="connsiteX4" fmla="*/ 31718 w 54863"/>
                        <a:gd name="connsiteY4" fmla="*/ 0 h 47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863" h="47687">
                          <a:moveTo>
                            <a:pt x="31718" y="0"/>
                          </a:moveTo>
                          <a:cubicBezTo>
                            <a:pt x="31718" y="0"/>
                            <a:pt x="20383" y="13049"/>
                            <a:pt x="6953" y="13335"/>
                          </a:cubicBezTo>
                          <a:lnTo>
                            <a:pt x="0" y="47149"/>
                          </a:lnTo>
                          <a:cubicBezTo>
                            <a:pt x="0" y="47149"/>
                            <a:pt x="45244" y="54388"/>
                            <a:pt x="54864" y="15811"/>
                          </a:cubicBezTo>
                          <a:lnTo>
                            <a:pt x="31718" y="0"/>
                          </a:lnTo>
                          <a:close/>
                        </a:path>
                      </a:pathLst>
                    </a:custGeom>
                    <a:solidFill>
                      <a:srgbClr val="EC690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26" name="Freeform: Shape 16025">
                      <a:extLst>
                        <a:ext uri="{FF2B5EF4-FFF2-40B4-BE49-F238E27FC236}">
                          <a16:creationId xmlns:a16="http://schemas.microsoft.com/office/drawing/2014/main" id="{3BAF66C3-0F67-4C85-B98E-6EA4E730D4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35935" y="5163351"/>
                      <a:ext cx="31432" cy="31432"/>
                    </a:xfrm>
                    <a:custGeom>
                      <a:avLst/>
                      <a:gdLst>
                        <a:gd name="connsiteX0" fmla="*/ 31433 w 31432"/>
                        <a:gd name="connsiteY0" fmla="*/ 15716 h 31432"/>
                        <a:gd name="connsiteX1" fmla="*/ 15716 w 31432"/>
                        <a:gd name="connsiteY1" fmla="*/ 0 h 31432"/>
                        <a:gd name="connsiteX2" fmla="*/ 0 w 31432"/>
                        <a:gd name="connsiteY2" fmla="*/ 15716 h 31432"/>
                        <a:gd name="connsiteX3" fmla="*/ 15716 w 31432"/>
                        <a:gd name="connsiteY3" fmla="*/ 31432 h 31432"/>
                        <a:gd name="connsiteX4" fmla="*/ 31433 w 31432"/>
                        <a:gd name="connsiteY4" fmla="*/ 15716 h 31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432" h="31432">
                          <a:moveTo>
                            <a:pt x="31433" y="15716"/>
                          </a:moveTo>
                          <a:cubicBezTo>
                            <a:pt x="31433" y="7048"/>
                            <a:pt x="24384" y="0"/>
                            <a:pt x="15716" y="0"/>
                          </a:cubicBezTo>
                          <a:cubicBezTo>
                            <a:pt x="7049" y="0"/>
                            <a:pt x="0" y="7048"/>
                            <a:pt x="0" y="15716"/>
                          </a:cubicBezTo>
                          <a:cubicBezTo>
                            <a:pt x="0" y="24384"/>
                            <a:pt x="7049" y="31432"/>
                            <a:pt x="15716" y="31432"/>
                          </a:cubicBezTo>
                          <a:cubicBezTo>
                            <a:pt x="24384" y="31432"/>
                            <a:pt x="31433" y="24384"/>
                            <a:pt x="31433" y="15716"/>
                          </a:cubicBezTo>
                          <a:close/>
                        </a:path>
                      </a:pathLst>
                    </a:custGeom>
                    <a:solidFill>
                      <a:srgbClr val="EE740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27" name="Freeform: Shape 16026">
                      <a:extLst>
                        <a:ext uri="{FF2B5EF4-FFF2-40B4-BE49-F238E27FC236}">
                          <a16:creationId xmlns:a16="http://schemas.microsoft.com/office/drawing/2014/main" id="{1357270F-E307-499D-ADD9-73992A4CA1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43746" y="5171066"/>
                      <a:ext cx="16001" cy="16001"/>
                    </a:xfrm>
                    <a:custGeom>
                      <a:avLst/>
                      <a:gdLst>
                        <a:gd name="connsiteX0" fmla="*/ 16002 w 16001"/>
                        <a:gd name="connsiteY0" fmla="*/ 8001 h 16001"/>
                        <a:gd name="connsiteX1" fmla="*/ 8001 w 16001"/>
                        <a:gd name="connsiteY1" fmla="*/ 0 h 16001"/>
                        <a:gd name="connsiteX2" fmla="*/ 0 w 16001"/>
                        <a:gd name="connsiteY2" fmla="*/ 8001 h 16001"/>
                        <a:gd name="connsiteX3" fmla="*/ 8001 w 16001"/>
                        <a:gd name="connsiteY3" fmla="*/ 16002 h 16001"/>
                        <a:gd name="connsiteX4" fmla="*/ 16002 w 16001"/>
                        <a:gd name="connsiteY4" fmla="*/ 8001 h 16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1" h="16001">
                          <a:moveTo>
                            <a:pt x="16002" y="8001"/>
                          </a:moveTo>
                          <a:cubicBezTo>
                            <a:pt x="16002" y="3524"/>
                            <a:pt x="12383" y="0"/>
                            <a:pt x="8001" y="0"/>
                          </a:cubicBezTo>
                          <a:cubicBezTo>
                            <a:pt x="3524" y="0"/>
                            <a:pt x="0" y="3619"/>
                            <a:pt x="0" y="8001"/>
                          </a:cubicBezTo>
                          <a:cubicBezTo>
                            <a:pt x="0" y="12478"/>
                            <a:pt x="3620" y="16002"/>
                            <a:pt x="8001" y="16002"/>
                          </a:cubicBezTo>
                          <a:cubicBezTo>
                            <a:pt x="12383" y="16002"/>
                            <a:pt x="16002" y="12478"/>
                            <a:pt x="16002" y="8001"/>
                          </a:cubicBezTo>
                          <a:close/>
                        </a:path>
                      </a:pathLst>
                    </a:custGeom>
                    <a:solidFill>
                      <a:srgbClr val="F28E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958" name="Freeform: Shape 15957">
                    <a:extLst>
                      <a:ext uri="{FF2B5EF4-FFF2-40B4-BE49-F238E27FC236}">
                        <a16:creationId xmlns:a16="http://schemas.microsoft.com/office/drawing/2014/main" id="{6E0047E0-AFDE-4EAD-BF81-C4F607C540F0}"/>
                      </a:ext>
                    </a:extLst>
                  </p:cNvPr>
                  <p:cNvSpPr/>
                  <p:nvPr/>
                </p:nvSpPr>
                <p:spPr>
                  <a:xfrm>
                    <a:off x="8495200" y="5121250"/>
                    <a:ext cx="130480" cy="96823"/>
                  </a:xfrm>
                  <a:custGeom>
                    <a:avLst/>
                    <a:gdLst>
                      <a:gd name="connsiteX0" fmla="*/ 14243 w 130480"/>
                      <a:gd name="connsiteY0" fmla="*/ 0 h 96823"/>
                      <a:gd name="connsiteX1" fmla="*/ 117208 w 130480"/>
                      <a:gd name="connsiteY1" fmla="*/ 0 h 96823"/>
                      <a:gd name="connsiteX2" fmla="*/ 119209 w 130480"/>
                      <a:gd name="connsiteY2" fmla="*/ 93155 h 96823"/>
                      <a:gd name="connsiteX3" fmla="*/ 13291 w 130480"/>
                      <a:gd name="connsiteY3" fmla="*/ 92202 h 96823"/>
                      <a:gd name="connsiteX4" fmla="*/ 14243 w 130480"/>
                      <a:gd name="connsiteY4" fmla="*/ 0 h 96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480" h="96823">
                        <a:moveTo>
                          <a:pt x="14243" y="0"/>
                        </a:moveTo>
                        <a:lnTo>
                          <a:pt x="117208" y="0"/>
                        </a:lnTo>
                        <a:cubicBezTo>
                          <a:pt x="117208" y="0"/>
                          <a:pt x="145688" y="57817"/>
                          <a:pt x="119209" y="93155"/>
                        </a:cubicBezTo>
                        <a:cubicBezTo>
                          <a:pt x="119209" y="93155"/>
                          <a:pt x="41770" y="102013"/>
                          <a:pt x="13291" y="92202"/>
                        </a:cubicBezTo>
                        <a:cubicBezTo>
                          <a:pt x="13195" y="92107"/>
                          <a:pt x="-17189" y="75438"/>
                          <a:pt x="142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59" name="Freeform: Shape 15958">
                    <a:extLst>
                      <a:ext uri="{FF2B5EF4-FFF2-40B4-BE49-F238E27FC236}">
                        <a16:creationId xmlns:a16="http://schemas.microsoft.com/office/drawing/2014/main" id="{C87961B0-52B2-499D-A150-0878AF3F30BC}"/>
                      </a:ext>
                    </a:extLst>
                  </p:cNvPr>
                  <p:cNvSpPr/>
                  <p:nvPr/>
                </p:nvSpPr>
                <p:spPr>
                  <a:xfrm>
                    <a:off x="8487822" y="5108487"/>
                    <a:ext cx="144113" cy="12763"/>
                  </a:xfrm>
                  <a:custGeom>
                    <a:avLst/>
                    <a:gdLst>
                      <a:gd name="connsiteX0" fmla="*/ 0 w 144113"/>
                      <a:gd name="connsiteY0" fmla="*/ 0 h 12763"/>
                      <a:gd name="connsiteX1" fmla="*/ 144113 w 144113"/>
                      <a:gd name="connsiteY1" fmla="*/ 0 h 12763"/>
                      <a:gd name="connsiteX2" fmla="*/ 144113 w 144113"/>
                      <a:gd name="connsiteY2" fmla="*/ 12763 h 12763"/>
                      <a:gd name="connsiteX3" fmla="*/ 0 w 144113"/>
                      <a:gd name="connsiteY3" fmla="*/ 12763 h 12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113" h="12763">
                        <a:moveTo>
                          <a:pt x="0" y="0"/>
                        </a:moveTo>
                        <a:lnTo>
                          <a:pt x="144113" y="0"/>
                        </a:lnTo>
                        <a:lnTo>
                          <a:pt x="144113" y="12763"/>
                        </a:lnTo>
                        <a:lnTo>
                          <a:pt x="0" y="1276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960" name="Graphic 1">
                    <a:extLst>
                      <a:ext uri="{FF2B5EF4-FFF2-40B4-BE49-F238E27FC236}">
                        <a16:creationId xmlns:a16="http://schemas.microsoft.com/office/drawing/2014/main" id="{829EC26A-4AFD-4BEC-BB2C-84918DB8D7B5}"/>
                      </a:ext>
                    </a:extLst>
                  </p:cNvPr>
                  <p:cNvGrpSpPr/>
                  <p:nvPr/>
                </p:nvGrpSpPr>
                <p:grpSpPr>
                  <a:xfrm>
                    <a:off x="8505348" y="5179773"/>
                    <a:ext cx="106013" cy="28615"/>
                    <a:chOff x="8505348" y="5179773"/>
                    <a:chExt cx="106013" cy="28615"/>
                  </a:xfrm>
                  <a:solidFill>
                    <a:srgbClr val="000000"/>
                  </a:solidFill>
                </p:grpSpPr>
                <p:sp>
                  <p:nvSpPr>
                    <p:cNvPr id="16022" name="Freeform: Shape 16021">
                      <a:extLst>
                        <a:ext uri="{FF2B5EF4-FFF2-40B4-BE49-F238E27FC236}">
                          <a16:creationId xmlns:a16="http://schemas.microsoft.com/office/drawing/2014/main" id="{CAEADA24-762A-4C71-8956-A0B795D9DE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05348" y="5179773"/>
                      <a:ext cx="53114" cy="28520"/>
                    </a:xfrm>
                    <a:custGeom>
                      <a:avLst/>
                      <a:gdLst>
                        <a:gd name="connsiteX0" fmla="*/ 49244 w 53114"/>
                        <a:gd name="connsiteY0" fmla="*/ 2151 h 28520"/>
                        <a:gd name="connsiteX1" fmla="*/ 49244 w 53114"/>
                        <a:gd name="connsiteY1" fmla="*/ 2151 h 28520"/>
                        <a:gd name="connsiteX2" fmla="*/ 49149 w 53114"/>
                        <a:gd name="connsiteY2" fmla="*/ 2056 h 28520"/>
                        <a:gd name="connsiteX3" fmla="*/ 46672 w 53114"/>
                        <a:gd name="connsiteY3" fmla="*/ 722 h 28520"/>
                        <a:gd name="connsiteX4" fmla="*/ 43529 w 53114"/>
                        <a:gd name="connsiteY4" fmla="*/ 56 h 28520"/>
                        <a:gd name="connsiteX5" fmla="*/ 0 w 53114"/>
                        <a:gd name="connsiteY5" fmla="*/ 9485 h 28520"/>
                        <a:gd name="connsiteX6" fmla="*/ 3715 w 53114"/>
                        <a:gd name="connsiteY6" fmla="*/ 16915 h 28520"/>
                        <a:gd name="connsiteX7" fmla="*/ 3620 w 53114"/>
                        <a:gd name="connsiteY7" fmla="*/ 16915 h 28520"/>
                        <a:gd name="connsiteX8" fmla="*/ 4572 w 53114"/>
                        <a:gd name="connsiteY8" fmla="*/ 18153 h 28520"/>
                        <a:gd name="connsiteX9" fmla="*/ 8001 w 53114"/>
                        <a:gd name="connsiteY9" fmla="*/ 21582 h 28520"/>
                        <a:gd name="connsiteX10" fmla="*/ 34861 w 53114"/>
                        <a:gd name="connsiteY10" fmla="*/ 27488 h 28520"/>
                        <a:gd name="connsiteX11" fmla="*/ 43339 w 53114"/>
                        <a:gd name="connsiteY11" fmla="*/ 24344 h 28520"/>
                        <a:gd name="connsiteX12" fmla="*/ 50102 w 53114"/>
                        <a:gd name="connsiteY12" fmla="*/ 18629 h 28520"/>
                        <a:gd name="connsiteX13" fmla="*/ 52006 w 53114"/>
                        <a:gd name="connsiteY13" fmla="*/ 15772 h 28520"/>
                        <a:gd name="connsiteX14" fmla="*/ 52006 w 53114"/>
                        <a:gd name="connsiteY14" fmla="*/ 15772 h 28520"/>
                        <a:gd name="connsiteX15" fmla="*/ 52006 w 53114"/>
                        <a:gd name="connsiteY15" fmla="*/ 15772 h 28520"/>
                        <a:gd name="connsiteX16" fmla="*/ 52959 w 53114"/>
                        <a:gd name="connsiteY16" fmla="*/ 12533 h 28520"/>
                        <a:gd name="connsiteX17" fmla="*/ 49244 w 53114"/>
                        <a:gd name="connsiteY17" fmla="*/ 2151 h 28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53114" h="28520">
                          <a:moveTo>
                            <a:pt x="49244" y="2151"/>
                          </a:moveTo>
                          <a:lnTo>
                            <a:pt x="49244" y="2151"/>
                          </a:lnTo>
                          <a:cubicBezTo>
                            <a:pt x="49244" y="2151"/>
                            <a:pt x="49244" y="2151"/>
                            <a:pt x="49149" y="2056"/>
                          </a:cubicBezTo>
                          <a:cubicBezTo>
                            <a:pt x="48387" y="1484"/>
                            <a:pt x="47530" y="1008"/>
                            <a:pt x="46672" y="722"/>
                          </a:cubicBezTo>
                          <a:cubicBezTo>
                            <a:pt x="45625" y="341"/>
                            <a:pt x="44482" y="151"/>
                            <a:pt x="43529" y="56"/>
                          </a:cubicBezTo>
                          <a:cubicBezTo>
                            <a:pt x="29718" y="-1468"/>
                            <a:pt x="11239" y="29012"/>
                            <a:pt x="0" y="9485"/>
                          </a:cubicBezTo>
                          <a:cubicBezTo>
                            <a:pt x="1143" y="12533"/>
                            <a:pt x="2381" y="15010"/>
                            <a:pt x="3715" y="16915"/>
                          </a:cubicBezTo>
                          <a:lnTo>
                            <a:pt x="3620" y="16915"/>
                          </a:lnTo>
                          <a:cubicBezTo>
                            <a:pt x="3620" y="16915"/>
                            <a:pt x="3905" y="17391"/>
                            <a:pt x="4572" y="18153"/>
                          </a:cubicBezTo>
                          <a:cubicBezTo>
                            <a:pt x="5619" y="19582"/>
                            <a:pt x="6858" y="20630"/>
                            <a:pt x="8001" y="21582"/>
                          </a:cubicBezTo>
                          <a:cubicBezTo>
                            <a:pt x="12954" y="25678"/>
                            <a:pt x="22003" y="30726"/>
                            <a:pt x="34861" y="27488"/>
                          </a:cubicBezTo>
                          <a:cubicBezTo>
                            <a:pt x="37719" y="26916"/>
                            <a:pt x="40577" y="25964"/>
                            <a:pt x="43339" y="24344"/>
                          </a:cubicBezTo>
                          <a:cubicBezTo>
                            <a:pt x="46387" y="22630"/>
                            <a:pt x="48577" y="20439"/>
                            <a:pt x="50102" y="18629"/>
                          </a:cubicBezTo>
                          <a:cubicBezTo>
                            <a:pt x="50863" y="17867"/>
                            <a:pt x="51530" y="16915"/>
                            <a:pt x="52006" y="15772"/>
                          </a:cubicBezTo>
                          <a:cubicBezTo>
                            <a:pt x="52006" y="15772"/>
                            <a:pt x="52006" y="15772"/>
                            <a:pt x="52006" y="15772"/>
                          </a:cubicBezTo>
                          <a:lnTo>
                            <a:pt x="52006" y="15772"/>
                          </a:lnTo>
                          <a:cubicBezTo>
                            <a:pt x="52483" y="14819"/>
                            <a:pt x="52768" y="13676"/>
                            <a:pt x="52959" y="12533"/>
                          </a:cubicBezTo>
                          <a:cubicBezTo>
                            <a:pt x="53626" y="8438"/>
                            <a:pt x="52101" y="4342"/>
                            <a:pt x="49244" y="2151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23" name="Freeform: Shape 16022">
                      <a:extLst>
                        <a:ext uri="{FF2B5EF4-FFF2-40B4-BE49-F238E27FC236}">
                          <a16:creationId xmlns:a16="http://schemas.microsoft.com/office/drawing/2014/main" id="{052CE192-48BE-407B-8729-629B849047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58309" y="5179869"/>
                      <a:ext cx="53052" cy="28520"/>
                    </a:xfrm>
                    <a:custGeom>
                      <a:avLst/>
                      <a:gdLst>
                        <a:gd name="connsiteX0" fmla="*/ 3807 w 53052"/>
                        <a:gd name="connsiteY0" fmla="*/ 2056 h 28520"/>
                        <a:gd name="connsiteX1" fmla="*/ 3807 w 53052"/>
                        <a:gd name="connsiteY1" fmla="*/ 2056 h 28520"/>
                        <a:gd name="connsiteX2" fmla="*/ 3807 w 53052"/>
                        <a:gd name="connsiteY2" fmla="*/ 2056 h 28520"/>
                        <a:gd name="connsiteX3" fmla="*/ 6379 w 53052"/>
                        <a:gd name="connsiteY3" fmla="*/ 722 h 28520"/>
                        <a:gd name="connsiteX4" fmla="*/ 9618 w 53052"/>
                        <a:gd name="connsiteY4" fmla="*/ 56 h 28520"/>
                        <a:gd name="connsiteX5" fmla="*/ 53052 w 53052"/>
                        <a:gd name="connsiteY5" fmla="*/ 9485 h 28520"/>
                        <a:gd name="connsiteX6" fmla="*/ 49337 w 53052"/>
                        <a:gd name="connsiteY6" fmla="*/ 16915 h 28520"/>
                        <a:gd name="connsiteX7" fmla="*/ 49432 w 53052"/>
                        <a:gd name="connsiteY7" fmla="*/ 16915 h 28520"/>
                        <a:gd name="connsiteX8" fmla="*/ 48480 w 53052"/>
                        <a:gd name="connsiteY8" fmla="*/ 18153 h 28520"/>
                        <a:gd name="connsiteX9" fmla="*/ 45051 w 53052"/>
                        <a:gd name="connsiteY9" fmla="*/ 21582 h 28520"/>
                        <a:gd name="connsiteX10" fmla="*/ 18095 w 53052"/>
                        <a:gd name="connsiteY10" fmla="*/ 27488 h 28520"/>
                        <a:gd name="connsiteX11" fmla="*/ 9713 w 53052"/>
                        <a:gd name="connsiteY11" fmla="*/ 24344 h 28520"/>
                        <a:gd name="connsiteX12" fmla="*/ 3046 w 53052"/>
                        <a:gd name="connsiteY12" fmla="*/ 18629 h 28520"/>
                        <a:gd name="connsiteX13" fmla="*/ 1141 w 53052"/>
                        <a:gd name="connsiteY13" fmla="*/ 15772 h 28520"/>
                        <a:gd name="connsiteX14" fmla="*/ 1141 w 53052"/>
                        <a:gd name="connsiteY14" fmla="*/ 15772 h 28520"/>
                        <a:gd name="connsiteX15" fmla="*/ 1141 w 53052"/>
                        <a:gd name="connsiteY15" fmla="*/ 15772 h 28520"/>
                        <a:gd name="connsiteX16" fmla="*/ 188 w 53052"/>
                        <a:gd name="connsiteY16" fmla="*/ 12533 h 28520"/>
                        <a:gd name="connsiteX17" fmla="*/ 3807 w 53052"/>
                        <a:gd name="connsiteY17" fmla="*/ 2056 h 28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53052" h="28520">
                          <a:moveTo>
                            <a:pt x="3807" y="2056"/>
                          </a:moveTo>
                          <a:lnTo>
                            <a:pt x="3807" y="2056"/>
                          </a:lnTo>
                          <a:cubicBezTo>
                            <a:pt x="3903" y="2056"/>
                            <a:pt x="3903" y="2056"/>
                            <a:pt x="3807" y="2056"/>
                          </a:cubicBezTo>
                          <a:cubicBezTo>
                            <a:pt x="4665" y="1389"/>
                            <a:pt x="5522" y="913"/>
                            <a:pt x="6379" y="722"/>
                          </a:cubicBezTo>
                          <a:cubicBezTo>
                            <a:pt x="7522" y="341"/>
                            <a:pt x="8570" y="151"/>
                            <a:pt x="9618" y="56"/>
                          </a:cubicBezTo>
                          <a:cubicBezTo>
                            <a:pt x="23429" y="-1468"/>
                            <a:pt x="41907" y="29012"/>
                            <a:pt x="53052" y="9485"/>
                          </a:cubicBezTo>
                          <a:cubicBezTo>
                            <a:pt x="51909" y="12533"/>
                            <a:pt x="50671" y="15010"/>
                            <a:pt x="49337" y="16915"/>
                          </a:cubicBezTo>
                          <a:lnTo>
                            <a:pt x="49432" y="16915"/>
                          </a:lnTo>
                          <a:cubicBezTo>
                            <a:pt x="49432" y="16915"/>
                            <a:pt x="49146" y="17391"/>
                            <a:pt x="48480" y="18153"/>
                          </a:cubicBezTo>
                          <a:cubicBezTo>
                            <a:pt x="47432" y="19582"/>
                            <a:pt x="46194" y="20630"/>
                            <a:pt x="45051" y="21582"/>
                          </a:cubicBezTo>
                          <a:cubicBezTo>
                            <a:pt x="40098" y="25678"/>
                            <a:pt x="31049" y="30726"/>
                            <a:pt x="18095" y="27488"/>
                          </a:cubicBezTo>
                          <a:cubicBezTo>
                            <a:pt x="15237" y="26916"/>
                            <a:pt x="12380" y="25964"/>
                            <a:pt x="9713" y="24344"/>
                          </a:cubicBezTo>
                          <a:cubicBezTo>
                            <a:pt x="6570" y="22630"/>
                            <a:pt x="4474" y="20439"/>
                            <a:pt x="3046" y="18629"/>
                          </a:cubicBezTo>
                          <a:cubicBezTo>
                            <a:pt x="2284" y="17867"/>
                            <a:pt x="1617" y="16915"/>
                            <a:pt x="1141" y="15772"/>
                          </a:cubicBezTo>
                          <a:cubicBezTo>
                            <a:pt x="1141" y="15772"/>
                            <a:pt x="1141" y="15772"/>
                            <a:pt x="1141" y="15772"/>
                          </a:cubicBezTo>
                          <a:lnTo>
                            <a:pt x="1141" y="15772"/>
                          </a:lnTo>
                          <a:cubicBezTo>
                            <a:pt x="665" y="14819"/>
                            <a:pt x="378" y="13676"/>
                            <a:pt x="188" y="12533"/>
                          </a:cubicBezTo>
                          <a:cubicBezTo>
                            <a:pt x="-574" y="8342"/>
                            <a:pt x="1045" y="4247"/>
                            <a:pt x="3807" y="2056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961" name="Freeform: Shape 15960">
                    <a:extLst>
                      <a:ext uri="{FF2B5EF4-FFF2-40B4-BE49-F238E27FC236}">
                        <a16:creationId xmlns:a16="http://schemas.microsoft.com/office/drawing/2014/main" id="{D214E9B1-69C4-4013-8138-D0DCEABFFD63}"/>
                      </a:ext>
                    </a:extLst>
                  </p:cNvPr>
                  <p:cNvSpPr/>
                  <p:nvPr/>
                </p:nvSpPr>
                <p:spPr>
                  <a:xfrm>
                    <a:off x="8515540" y="5140110"/>
                    <a:ext cx="32194" cy="7524"/>
                  </a:xfrm>
                  <a:custGeom>
                    <a:avLst/>
                    <a:gdLst>
                      <a:gd name="connsiteX0" fmla="*/ 0 w 32194"/>
                      <a:gd name="connsiteY0" fmla="*/ 0 h 7524"/>
                      <a:gd name="connsiteX1" fmla="*/ 32195 w 32194"/>
                      <a:gd name="connsiteY1" fmla="*/ 0 h 7524"/>
                      <a:gd name="connsiteX2" fmla="*/ 32195 w 32194"/>
                      <a:gd name="connsiteY2" fmla="*/ 7525 h 7524"/>
                      <a:gd name="connsiteX3" fmla="*/ 0 w 32194"/>
                      <a:gd name="connsiteY3" fmla="*/ 7525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94" h="7524">
                        <a:moveTo>
                          <a:pt x="0" y="0"/>
                        </a:moveTo>
                        <a:lnTo>
                          <a:pt x="32195" y="0"/>
                        </a:lnTo>
                        <a:lnTo>
                          <a:pt x="32195" y="7525"/>
                        </a:lnTo>
                        <a:lnTo>
                          <a:pt x="0" y="7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62" name="Freeform: Shape 15961">
                    <a:extLst>
                      <a:ext uri="{FF2B5EF4-FFF2-40B4-BE49-F238E27FC236}">
                        <a16:creationId xmlns:a16="http://schemas.microsoft.com/office/drawing/2014/main" id="{99E3FB17-536B-4613-B3F1-4C3F6E11B2F6}"/>
                      </a:ext>
                    </a:extLst>
                  </p:cNvPr>
                  <p:cNvSpPr/>
                  <p:nvPr/>
                </p:nvSpPr>
                <p:spPr>
                  <a:xfrm>
                    <a:off x="8527255" y="5145063"/>
                    <a:ext cx="10096" cy="10096"/>
                  </a:xfrm>
                  <a:custGeom>
                    <a:avLst/>
                    <a:gdLst>
                      <a:gd name="connsiteX0" fmla="*/ 0 w 10096"/>
                      <a:gd name="connsiteY0" fmla="*/ 5048 h 10096"/>
                      <a:gd name="connsiteX1" fmla="*/ 5049 w 10096"/>
                      <a:gd name="connsiteY1" fmla="*/ 0 h 10096"/>
                      <a:gd name="connsiteX2" fmla="*/ 10096 w 10096"/>
                      <a:gd name="connsiteY2" fmla="*/ 5048 h 10096"/>
                      <a:gd name="connsiteX3" fmla="*/ 5049 w 10096"/>
                      <a:gd name="connsiteY3" fmla="*/ 10097 h 10096"/>
                      <a:gd name="connsiteX4" fmla="*/ 0 w 10096"/>
                      <a:gd name="connsiteY4" fmla="*/ 5048 h 10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6" h="10096">
                        <a:moveTo>
                          <a:pt x="0" y="5048"/>
                        </a:moveTo>
                        <a:cubicBezTo>
                          <a:pt x="0" y="2286"/>
                          <a:pt x="2286" y="0"/>
                          <a:pt x="5049" y="0"/>
                        </a:cubicBezTo>
                        <a:cubicBezTo>
                          <a:pt x="7811" y="0"/>
                          <a:pt x="10096" y="2286"/>
                          <a:pt x="10096" y="5048"/>
                        </a:cubicBezTo>
                        <a:cubicBezTo>
                          <a:pt x="10096" y="7811"/>
                          <a:pt x="7811" y="10097"/>
                          <a:pt x="5049" y="10097"/>
                        </a:cubicBezTo>
                        <a:cubicBezTo>
                          <a:pt x="2191" y="10097"/>
                          <a:pt x="0" y="7811"/>
                          <a:pt x="0" y="504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63" name="Freeform: Shape 15962">
                    <a:extLst>
                      <a:ext uri="{FF2B5EF4-FFF2-40B4-BE49-F238E27FC236}">
                        <a16:creationId xmlns:a16="http://schemas.microsoft.com/office/drawing/2014/main" id="{ADC431A2-5CE6-4FF0-A203-155D1C67D590}"/>
                      </a:ext>
                    </a:extLst>
                  </p:cNvPr>
                  <p:cNvSpPr/>
                  <p:nvPr/>
                </p:nvSpPr>
                <p:spPr>
                  <a:xfrm>
                    <a:off x="8571070" y="5140110"/>
                    <a:ext cx="32099" cy="7524"/>
                  </a:xfrm>
                  <a:custGeom>
                    <a:avLst/>
                    <a:gdLst>
                      <a:gd name="connsiteX0" fmla="*/ 0 w 32099"/>
                      <a:gd name="connsiteY0" fmla="*/ 0 h 7524"/>
                      <a:gd name="connsiteX1" fmla="*/ 32099 w 32099"/>
                      <a:gd name="connsiteY1" fmla="*/ 0 h 7524"/>
                      <a:gd name="connsiteX2" fmla="*/ 32099 w 32099"/>
                      <a:gd name="connsiteY2" fmla="*/ 7525 h 7524"/>
                      <a:gd name="connsiteX3" fmla="*/ 0 w 32099"/>
                      <a:gd name="connsiteY3" fmla="*/ 7525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099" h="7524">
                        <a:moveTo>
                          <a:pt x="0" y="0"/>
                        </a:moveTo>
                        <a:lnTo>
                          <a:pt x="32099" y="0"/>
                        </a:lnTo>
                        <a:lnTo>
                          <a:pt x="32099" y="7525"/>
                        </a:lnTo>
                        <a:lnTo>
                          <a:pt x="0" y="7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64" name="Freeform: Shape 15963">
                    <a:extLst>
                      <a:ext uri="{FF2B5EF4-FFF2-40B4-BE49-F238E27FC236}">
                        <a16:creationId xmlns:a16="http://schemas.microsoft.com/office/drawing/2014/main" id="{ECA9936D-F37A-4CCE-AE4C-29D5FFF35BBE}"/>
                      </a:ext>
                    </a:extLst>
                  </p:cNvPr>
                  <p:cNvSpPr/>
                  <p:nvPr/>
                </p:nvSpPr>
                <p:spPr>
                  <a:xfrm>
                    <a:off x="8582786" y="5145063"/>
                    <a:ext cx="10096" cy="10096"/>
                  </a:xfrm>
                  <a:custGeom>
                    <a:avLst/>
                    <a:gdLst>
                      <a:gd name="connsiteX0" fmla="*/ 0 w 10096"/>
                      <a:gd name="connsiteY0" fmla="*/ 5048 h 10096"/>
                      <a:gd name="connsiteX1" fmla="*/ 5048 w 10096"/>
                      <a:gd name="connsiteY1" fmla="*/ 0 h 10096"/>
                      <a:gd name="connsiteX2" fmla="*/ 10096 w 10096"/>
                      <a:gd name="connsiteY2" fmla="*/ 5048 h 10096"/>
                      <a:gd name="connsiteX3" fmla="*/ 5048 w 10096"/>
                      <a:gd name="connsiteY3" fmla="*/ 10097 h 10096"/>
                      <a:gd name="connsiteX4" fmla="*/ 0 w 10096"/>
                      <a:gd name="connsiteY4" fmla="*/ 5048 h 10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6" h="10096">
                        <a:moveTo>
                          <a:pt x="0" y="5048"/>
                        </a:moveTo>
                        <a:cubicBezTo>
                          <a:pt x="0" y="2286"/>
                          <a:pt x="2191" y="0"/>
                          <a:pt x="5048" y="0"/>
                        </a:cubicBezTo>
                        <a:cubicBezTo>
                          <a:pt x="7811" y="0"/>
                          <a:pt x="10096" y="2286"/>
                          <a:pt x="10096" y="5048"/>
                        </a:cubicBezTo>
                        <a:cubicBezTo>
                          <a:pt x="10096" y="7811"/>
                          <a:pt x="7811" y="10097"/>
                          <a:pt x="5048" y="10097"/>
                        </a:cubicBezTo>
                        <a:cubicBezTo>
                          <a:pt x="2191" y="10097"/>
                          <a:pt x="0" y="7811"/>
                          <a:pt x="0" y="504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65" name="Freeform: Shape 15964">
                    <a:extLst>
                      <a:ext uri="{FF2B5EF4-FFF2-40B4-BE49-F238E27FC236}">
                        <a16:creationId xmlns:a16="http://schemas.microsoft.com/office/drawing/2014/main" id="{C36BDE82-90D0-4236-ABC0-6FD01239410E}"/>
                      </a:ext>
                    </a:extLst>
                  </p:cNvPr>
                  <p:cNvSpPr/>
                  <p:nvPr/>
                </p:nvSpPr>
                <p:spPr>
                  <a:xfrm>
                    <a:off x="8553068" y="5140586"/>
                    <a:ext cx="12096" cy="29432"/>
                  </a:xfrm>
                  <a:custGeom>
                    <a:avLst/>
                    <a:gdLst>
                      <a:gd name="connsiteX0" fmla="*/ 0 w 12096"/>
                      <a:gd name="connsiteY0" fmla="*/ 0 h 29432"/>
                      <a:gd name="connsiteX1" fmla="*/ 12097 w 12096"/>
                      <a:gd name="connsiteY1" fmla="*/ 0 h 29432"/>
                      <a:gd name="connsiteX2" fmla="*/ 12097 w 12096"/>
                      <a:gd name="connsiteY2" fmla="*/ 29432 h 29432"/>
                      <a:gd name="connsiteX3" fmla="*/ 0 w 12096"/>
                      <a:gd name="connsiteY3" fmla="*/ 29432 h 29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6" h="29432">
                        <a:moveTo>
                          <a:pt x="0" y="0"/>
                        </a:moveTo>
                        <a:lnTo>
                          <a:pt x="12097" y="0"/>
                        </a:lnTo>
                        <a:lnTo>
                          <a:pt x="12097" y="29432"/>
                        </a:lnTo>
                        <a:lnTo>
                          <a:pt x="0" y="29432"/>
                        </a:lnTo>
                        <a:close/>
                      </a:path>
                    </a:pathLst>
                  </a:custGeom>
                  <a:solidFill>
                    <a:srgbClr val="EABE9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66" name="Freeform: Shape 15965">
                    <a:extLst>
                      <a:ext uri="{FF2B5EF4-FFF2-40B4-BE49-F238E27FC236}">
                        <a16:creationId xmlns:a16="http://schemas.microsoft.com/office/drawing/2014/main" id="{F19C2593-4370-4318-9BF5-8786126602B0}"/>
                      </a:ext>
                    </a:extLst>
                  </p:cNvPr>
                  <p:cNvSpPr/>
                  <p:nvPr/>
                </p:nvSpPr>
                <p:spPr>
                  <a:xfrm>
                    <a:off x="8553068" y="5169637"/>
                    <a:ext cx="12191" cy="5429"/>
                  </a:xfrm>
                  <a:custGeom>
                    <a:avLst/>
                    <a:gdLst>
                      <a:gd name="connsiteX0" fmla="*/ 10477 w 12191"/>
                      <a:gd name="connsiteY0" fmla="*/ 5429 h 5429"/>
                      <a:gd name="connsiteX1" fmla="*/ 1905 w 12191"/>
                      <a:gd name="connsiteY1" fmla="*/ 5429 h 5429"/>
                      <a:gd name="connsiteX2" fmla="*/ 0 w 12191"/>
                      <a:gd name="connsiteY2" fmla="*/ 0 h 5429"/>
                      <a:gd name="connsiteX3" fmla="*/ 12192 w 12191"/>
                      <a:gd name="connsiteY3" fmla="*/ 0 h 5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191" h="5429">
                        <a:moveTo>
                          <a:pt x="10477" y="5429"/>
                        </a:moveTo>
                        <a:lnTo>
                          <a:pt x="1905" y="5429"/>
                        </a:lnTo>
                        <a:lnTo>
                          <a:pt x="0" y="0"/>
                        </a:lnTo>
                        <a:lnTo>
                          <a:pt x="12192" y="0"/>
                        </a:lnTo>
                        <a:close/>
                      </a:path>
                    </a:pathLst>
                  </a:custGeom>
                  <a:solidFill>
                    <a:srgbClr val="CBA68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67" name="Freeform: Shape 15966">
                    <a:extLst>
                      <a:ext uri="{FF2B5EF4-FFF2-40B4-BE49-F238E27FC236}">
                        <a16:creationId xmlns:a16="http://schemas.microsoft.com/office/drawing/2014/main" id="{D01B3C75-4D35-4449-840E-964763A3B69E}"/>
                      </a:ext>
                    </a:extLst>
                  </p:cNvPr>
                  <p:cNvSpPr/>
                  <p:nvPr/>
                </p:nvSpPr>
                <p:spPr>
                  <a:xfrm>
                    <a:off x="8498299" y="5350041"/>
                    <a:ext cx="117443" cy="32765"/>
                  </a:xfrm>
                  <a:custGeom>
                    <a:avLst/>
                    <a:gdLst>
                      <a:gd name="connsiteX0" fmla="*/ 0 w 117443"/>
                      <a:gd name="connsiteY0" fmla="*/ 0 h 32765"/>
                      <a:gd name="connsiteX1" fmla="*/ 117444 w 117443"/>
                      <a:gd name="connsiteY1" fmla="*/ 0 h 32765"/>
                      <a:gd name="connsiteX2" fmla="*/ 117444 w 117443"/>
                      <a:gd name="connsiteY2" fmla="*/ 32766 h 32765"/>
                      <a:gd name="connsiteX3" fmla="*/ 0 w 117443"/>
                      <a:gd name="connsiteY3" fmla="*/ 32766 h 32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443" h="32765">
                        <a:moveTo>
                          <a:pt x="0" y="0"/>
                        </a:moveTo>
                        <a:lnTo>
                          <a:pt x="117444" y="0"/>
                        </a:lnTo>
                        <a:lnTo>
                          <a:pt x="117444" y="32766"/>
                        </a:lnTo>
                        <a:lnTo>
                          <a:pt x="0" y="327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968" name="Graphic 1">
                    <a:extLst>
                      <a:ext uri="{FF2B5EF4-FFF2-40B4-BE49-F238E27FC236}">
                        <a16:creationId xmlns:a16="http://schemas.microsoft.com/office/drawing/2014/main" id="{45452E34-E528-4901-ADA8-9D31220915EA}"/>
                      </a:ext>
                    </a:extLst>
                  </p:cNvPr>
                  <p:cNvGrpSpPr/>
                  <p:nvPr/>
                </p:nvGrpSpPr>
                <p:grpSpPr>
                  <a:xfrm>
                    <a:off x="8450674" y="5220120"/>
                    <a:ext cx="45529" cy="249840"/>
                    <a:chOff x="8450674" y="5220120"/>
                    <a:chExt cx="45529" cy="249840"/>
                  </a:xfrm>
                  <a:solidFill>
                    <a:schemeClr val="accent1"/>
                  </a:solidFill>
                </p:grpSpPr>
                <p:sp>
                  <p:nvSpPr>
                    <p:cNvPr id="16007" name="Freeform: Shape 16006">
                      <a:extLst>
                        <a:ext uri="{FF2B5EF4-FFF2-40B4-BE49-F238E27FC236}">
                          <a16:creationId xmlns:a16="http://schemas.microsoft.com/office/drawing/2014/main" id="{BC80E7B3-9FEE-4319-8D72-FF99148AAE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5342" y="5222692"/>
                      <a:ext cx="37623" cy="180403"/>
                    </a:xfrm>
                    <a:custGeom>
                      <a:avLst/>
                      <a:gdLst>
                        <a:gd name="connsiteX0" fmla="*/ 0 w 37623"/>
                        <a:gd name="connsiteY0" fmla="*/ 0 h 180403"/>
                        <a:gd name="connsiteX1" fmla="*/ 37624 w 37623"/>
                        <a:gd name="connsiteY1" fmla="*/ 0 h 180403"/>
                        <a:gd name="connsiteX2" fmla="*/ 37624 w 37623"/>
                        <a:gd name="connsiteY2" fmla="*/ 180403 h 180403"/>
                        <a:gd name="connsiteX3" fmla="*/ 0 w 37623"/>
                        <a:gd name="connsiteY3" fmla="*/ 180403 h 180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3" h="180403">
                          <a:moveTo>
                            <a:pt x="0" y="0"/>
                          </a:moveTo>
                          <a:lnTo>
                            <a:pt x="37624" y="0"/>
                          </a:lnTo>
                          <a:lnTo>
                            <a:pt x="37624" y="180403"/>
                          </a:lnTo>
                          <a:lnTo>
                            <a:pt x="0" y="180403"/>
                          </a:lnTo>
                          <a:close/>
                        </a:path>
                      </a:pathLst>
                    </a:custGeom>
                    <a:solidFill>
                      <a:srgbClr val="9C100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08" name="Freeform: Shape 16007">
                      <a:extLst>
                        <a:ext uri="{FF2B5EF4-FFF2-40B4-BE49-F238E27FC236}">
                          <a16:creationId xmlns:a16="http://schemas.microsoft.com/office/drawing/2014/main" id="{6396AC08-4F89-4394-9382-E083D00BC2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4865" y="5428622"/>
                      <a:ext cx="36575" cy="41338"/>
                    </a:xfrm>
                    <a:custGeom>
                      <a:avLst/>
                      <a:gdLst>
                        <a:gd name="connsiteX0" fmla="*/ 36576 w 36575"/>
                        <a:gd name="connsiteY0" fmla="*/ 23050 h 41338"/>
                        <a:gd name="connsiteX1" fmla="*/ 18288 w 36575"/>
                        <a:gd name="connsiteY1" fmla="*/ 41339 h 41338"/>
                        <a:gd name="connsiteX2" fmla="*/ 18288 w 36575"/>
                        <a:gd name="connsiteY2" fmla="*/ 41339 h 41338"/>
                        <a:gd name="connsiteX3" fmla="*/ 0 w 36575"/>
                        <a:gd name="connsiteY3" fmla="*/ 23050 h 41338"/>
                        <a:gd name="connsiteX4" fmla="*/ 0 w 36575"/>
                        <a:gd name="connsiteY4" fmla="*/ 18288 h 41338"/>
                        <a:gd name="connsiteX5" fmla="*/ 18288 w 36575"/>
                        <a:gd name="connsiteY5" fmla="*/ 0 h 41338"/>
                        <a:gd name="connsiteX6" fmla="*/ 18288 w 36575"/>
                        <a:gd name="connsiteY6" fmla="*/ 0 h 41338"/>
                        <a:gd name="connsiteX7" fmla="*/ 36576 w 36575"/>
                        <a:gd name="connsiteY7" fmla="*/ 18288 h 41338"/>
                        <a:gd name="connsiteX8" fmla="*/ 36576 w 36575"/>
                        <a:gd name="connsiteY8" fmla="*/ 23050 h 41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575" h="41338">
                          <a:moveTo>
                            <a:pt x="36576" y="23050"/>
                          </a:moveTo>
                          <a:cubicBezTo>
                            <a:pt x="36576" y="33147"/>
                            <a:pt x="28384" y="41339"/>
                            <a:pt x="18288" y="41339"/>
                          </a:cubicBezTo>
                          <a:lnTo>
                            <a:pt x="18288" y="41339"/>
                          </a:lnTo>
                          <a:cubicBezTo>
                            <a:pt x="8191" y="41339"/>
                            <a:pt x="0" y="33147"/>
                            <a:pt x="0" y="23050"/>
                          </a:cubicBezTo>
                          <a:lnTo>
                            <a:pt x="0" y="18288"/>
                          </a:lnTo>
                          <a:cubicBezTo>
                            <a:pt x="0" y="8192"/>
                            <a:pt x="8191" y="0"/>
                            <a:pt x="18288" y="0"/>
                          </a:cubicBezTo>
                          <a:lnTo>
                            <a:pt x="18288" y="0"/>
                          </a:lnTo>
                          <a:cubicBezTo>
                            <a:pt x="28384" y="0"/>
                            <a:pt x="36576" y="8192"/>
                            <a:pt x="36576" y="18288"/>
                          </a:cubicBezTo>
                          <a:lnTo>
                            <a:pt x="36576" y="2305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009" name="Graphic 1">
                      <a:extLst>
                        <a:ext uri="{FF2B5EF4-FFF2-40B4-BE49-F238E27FC236}">
                          <a16:creationId xmlns:a16="http://schemas.microsoft.com/office/drawing/2014/main" id="{1BBA6D5B-1B90-418E-B647-2E01B7AC00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1817" y="5398237"/>
                      <a:ext cx="43719" cy="36480"/>
                      <a:chOff x="8451817" y="5398237"/>
                      <a:chExt cx="43719" cy="36480"/>
                    </a:xfrm>
                    <a:solidFill>
                      <a:schemeClr val="accent1"/>
                    </a:solidFill>
                  </p:grpSpPr>
                  <p:sp>
                    <p:nvSpPr>
                      <p:cNvPr id="16019" name="Freeform: Shape 16018">
                        <a:extLst>
                          <a:ext uri="{FF2B5EF4-FFF2-40B4-BE49-F238E27FC236}">
                            <a16:creationId xmlns:a16="http://schemas.microsoft.com/office/drawing/2014/main" id="{651AE42C-74DC-43C8-A3B9-A1949C756B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52675" y="5398618"/>
                        <a:ext cx="42767" cy="35433"/>
                      </a:xfrm>
                      <a:custGeom>
                        <a:avLst/>
                        <a:gdLst>
                          <a:gd name="connsiteX0" fmla="*/ 0 w 42767"/>
                          <a:gd name="connsiteY0" fmla="*/ 0 h 35433"/>
                          <a:gd name="connsiteX1" fmla="*/ 42767 w 42767"/>
                          <a:gd name="connsiteY1" fmla="*/ 0 h 35433"/>
                          <a:gd name="connsiteX2" fmla="*/ 42767 w 42767"/>
                          <a:gd name="connsiteY2" fmla="*/ 35433 h 35433"/>
                          <a:gd name="connsiteX3" fmla="*/ 0 w 42767"/>
                          <a:gd name="connsiteY3" fmla="*/ 35433 h 354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2767" h="35433">
                            <a:moveTo>
                              <a:pt x="0" y="0"/>
                            </a:moveTo>
                            <a:lnTo>
                              <a:pt x="42767" y="0"/>
                            </a:lnTo>
                            <a:lnTo>
                              <a:pt x="42767" y="35433"/>
                            </a:lnTo>
                            <a:lnTo>
                              <a:pt x="0" y="35433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20" name="Freeform: Shape 16019">
                        <a:extLst>
                          <a:ext uri="{FF2B5EF4-FFF2-40B4-BE49-F238E27FC236}">
                            <a16:creationId xmlns:a16="http://schemas.microsoft.com/office/drawing/2014/main" id="{E48092BB-DE36-4B23-933C-27EE241CFA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51817" y="5398237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21" name="Freeform: Shape 16020">
                        <a:extLst>
                          <a:ext uri="{FF2B5EF4-FFF2-40B4-BE49-F238E27FC236}">
                            <a16:creationId xmlns:a16="http://schemas.microsoft.com/office/drawing/2014/main" id="{33A2AE63-F07E-4006-A0AD-16BA2FC3C8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51817" y="5428622"/>
                        <a:ext cx="43719" cy="6096"/>
                      </a:xfrm>
                      <a:custGeom>
                        <a:avLst/>
                        <a:gdLst>
                          <a:gd name="connsiteX0" fmla="*/ 0 w 43719"/>
                          <a:gd name="connsiteY0" fmla="*/ 0 h 6096"/>
                          <a:gd name="connsiteX1" fmla="*/ 43720 w 43719"/>
                          <a:gd name="connsiteY1" fmla="*/ 0 h 6096"/>
                          <a:gd name="connsiteX2" fmla="*/ 43720 w 43719"/>
                          <a:gd name="connsiteY2" fmla="*/ 6096 h 6096"/>
                          <a:gd name="connsiteX3" fmla="*/ 0 w 43719"/>
                          <a:gd name="connsiteY3" fmla="*/ 6096 h 60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096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096"/>
                            </a:lnTo>
                            <a:lnTo>
                              <a:pt x="0" y="6096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010" name="Freeform: Shape 16009">
                      <a:extLst>
                        <a:ext uri="{FF2B5EF4-FFF2-40B4-BE49-F238E27FC236}">
                          <a16:creationId xmlns:a16="http://schemas.microsoft.com/office/drawing/2014/main" id="{D100E0E7-D4E1-4609-AF88-8BA7ECCB55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0674" y="5220120"/>
                      <a:ext cx="45529" cy="16383"/>
                    </a:xfrm>
                    <a:custGeom>
                      <a:avLst/>
                      <a:gdLst>
                        <a:gd name="connsiteX0" fmla="*/ 45529 w 45529"/>
                        <a:gd name="connsiteY0" fmla="*/ 8192 h 16383"/>
                        <a:gd name="connsiteX1" fmla="*/ 37338 w 45529"/>
                        <a:gd name="connsiteY1" fmla="*/ 16383 h 16383"/>
                        <a:gd name="connsiteX2" fmla="*/ 8191 w 45529"/>
                        <a:gd name="connsiteY2" fmla="*/ 16383 h 16383"/>
                        <a:gd name="connsiteX3" fmla="*/ 0 w 45529"/>
                        <a:gd name="connsiteY3" fmla="*/ 8192 h 16383"/>
                        <a:gd name="connsiteX4" fmla="*/ 0 w 45529"/>
                        <a:gd name="connsiteY4" fmla="*/ 8192 h 16383"/>
                        <a:gd name="connsiteX5" fmla="*/ 8191 w 45529"/>
                        <a:gd name="connsiteY5" fmla="*/ 0 h 16383"/>
                        <a:gd name="connsiteX6" fmla="*/ 37338 w 45529"/>
                        <a:gd name="connsiteY6" fmla="*/ 0 h 16383"/>
                        <a:gd name="connsiteX7" fmla="*/ 45529 w 45529"/>
                        <a:gd name="connsiteY7" fmla="*/ 8192 h 16383"/>
                        <a:gd name="connsiteX8" fmla="*/ 45529 w 45529"/>
                        <a:gd name="connsiteY8" fmla="*/ 8192 h 16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16383">
                          <a:moveTo>
                            <a:pt x="45529" y="8192"/>
                          </a:moveTo>
                          <a:cubicBezTo>
                            <a:pt x="45529" y="12764"/>
                            <a:pt x="41910" y="16383"/>
                            <a:pt x="37338" y="16383"/>
                          </a:cubicBezTo>
                          <a:lnTo>
                            <a:pt x="8191" y="16383"/>
                          </a:lnTo>
                          <a:cubicBezTo>
                            <a:pt x="3620" y="16383"/>
                            <a:pt x="0" y="12764"/>
                            <a:pt x="0" y="8192"/>
                          </a:cubicBezTo>
                          <a:lnTo>
                            <a:pt x="0" y="8192"/>
                          </a:lnTo>
                          <a:cubicBezTo>
                            <a:pt x="0" y="3715"/>
                            <a:pt x="3620" y="0"/>
                            <a:pt x="8191" y="0"/>
                          </a:cubicBezTo>
                          <a:lnTo>
                            <a:pt x="37338" y="0"/>
                          </a:lnTo>
                          <a:cubicBezTo>
                            <a:pt x="41910" y="0"/>
                            <a:pt x="45529" y="3620"/>
                            <a:pt x="45529" y="8192"/>
                          </a:cubicBezTo>
                          <a:lnTo>
                            <a:pt x="45529" y="8192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011" name="Graphic 1">
                      <a:extLst>
                        <a:ext uri="{FF2B5EF4-FFF2-40B4-BE49-F238E27FC236}">
                          <a16:creationId xmlns:a16="http://schemas.microsoft.com/office/drawing/2014/main" id="{814FD037-B67A-46A3-861C-C355AD1A94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6961" y="5233360"/>
                      <a:ext cx="34385" cy="19621"/>
                      <a:chOff x="8456961" y="5233360"/>
                      <a:chExt cx="34385" cy="19621"/>
                    </a:xfrm>
                    <a:solidFill>
                      <a:srgbClr val="FDC100"/>
                    </a:solidFill>
                  </p:grpSpPr>
                  <p:sp>
                    <p:nvSpPr>
                      <p:cNvPr id="16012" name="Freeform: Shape 16011">
                        <a:extLst>
                          <a:ext uri="{FF2B5EF4-FFF2-40B4-BE49-F238E27FC236}">
                            <a16:creationId xmlns:a16="http://schemas.microsoft.com/office/drawing/2014/main" id="{D0C18FB2-2C0E-41B4-B5C3-85ADCE3190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56961" y="5233360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13" name="Freeform: Shape 16012">
                        <a:extLst>
                          <a:ext uri="{FF2B5EF4-FFF2-40B4-BE49-F238E27FC236}">
                            <a16:creationId xmlns:a16="http://schemas.microsoft.com/office/drawing/2014/main" id="{A65720A6-B03B-491D-9E9E-D0BFC635BB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62295" y="5233360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14" name="Freeform: Shape 16013">
                        <a:extLst>
                          <a:ext uri="{FF2B5EF4-FFF2-40B4-BE49-F238E27FC236}">
                            <a16:creationId xmlns:a16="http://schemas.microsoft.com/office/drawing/2014/main" id="{0CACD113-569E-43C2-9A55-AF466F6700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67629" y="5233360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15" name="Freeform: Shape 16014">
                        <a:extLst>
                          <a:ext uri="{FF2B5EF4-FFF2-40B4-BE49-F238E27FC236}">
                            <a16:creationId xmlns:a16="http://schemas.microsoft.com/office/drawing/2014/main" id="{7AE4D341-3C6A-46C7-9B98-2A486F40EE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72963" y="5233360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16" name="Freeform: Shape 16015">
                        <a:extLst>
                          <a:ext uri="{FF2B5EF4-FFF2-40B4-BE49-F238E27FC236}">
                            <a16:creationId xmlns:a16="http://schemas.microsoft.com/office/drawing/2014/main" id="{E877C33A-0031-40AF-8D17-7DEA284190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78297" y="5233360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17" name="Freeform: Shape 16016">
                        <a:extLst>
                          <a:ext uri="{FF2B5EF4-FFF2-40B4-BE49-F238E27FC236}">
                            <a16:creationId xmlns:a16="http://schemas.microsoft.com/office/drawing/2014/main" id="{96D02A07-B84F-4B32-8D50-ACE3E406AB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83631" y="5233360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18" name="Freeform: Shape 16017">
                        <a:extLst>
                          <a:ext uri="{FF2B5EF4-FFF2-40B4-BE49-F238E27FC236}">
                            <a16:creationId xmlns:a16="http://schemas.microsoft.com/office/drawing/2014/main" id="{CD18E17F-268A-4250-9B21-12E0612EAB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88965" y="5233360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5969" name="Freeform: Shape 15968">
                    <a:extLst>
                      <a:ext uri="{FF2B5EF4-FFF2-40B4-BE49-F238E27FC236}">
                        <a16:creationId xmlns:a16="http://schemas.microsoft.com/office/drawing/2014/main" id="{05291984-A17E-4D1C-9EFF-070DCB8894A4}"/>
                      </a:ext>
                    </a:extLst>
                  </p:cNvPr>
                  <p:cNvSpPr/>
                  <p:nvPr/>
                </p:nvSpPr>
                <p:spPr>
                  <a:xfrm>
                    <a:off x="8482678" y="5007236"/>
                    <a:ext cx="153923" cy="84200"/>
                  </a:xfrm>
                  <a:custGeom>
                    <a:avLst/>
                    <a:gdLst>
                      <a:gd name="connsiteX0" fmla="*/ 21241 w 153923"/>
                      <a:gd name="connsiteY0" fmla="*/ 42767 h 84200"/>
                      <a:gd name="connsiteX1" fmla="*/ 0 w 153923"/>
                      <a:gd name="connsiteY1" fmla="*/ 2095 h 84200"/>
                      <a:gd name="connsiteX2" fmla="*/ 0 w 153923"/>
                      <a:gd name="connsiteY2" fmla="*/ 2095 h 84200"/>
                      <a:gd name="connsiteX3" fmla="*/ 5143 w 153923"/>
                      <a:gd name="connsiteY3" fmla="*/ 95 h 84200"/>
                      <a:gd name="connsiteX4" fmla="*/ 25813 w 153923"/>
                      <a:gd name="connsiteY4" fmla="*/ 39719 h 84200"/>
                      <a:gd name="connsiteX5" fmla="*/ 25813 w 153923"/>
                      <a:gd name="connsiteY5" fmla="*/ 39719 h 84200"/>
                      <a:gd name="connsiteX6" fmla="*/ 77628 w 153923"/>
                      <a:gd name="connsiteY6" fmla="*/ 78676 h 84200"/>
                      <a:gd name="connsiteX7" fmla="*/ 77628 w 153923"/>
                      <a:gd name="connsiteY7" fmla="*/ 78676 h 84200"/>
                      <a:gd name="connsiteX8" fmla="*/ 148876 w 153923"/>
                      <a:gd name="connsiteY8" fmla="*/ 0 h 84200"/>
                      <a:gd name="connsiteX9" fmla="*/ 148876 w 153923"/>
                      <a:gd name="connsiteY9" fmla="*/ 0 h 84200"/>
                      <a:gd name="connsiteX10" fmla="*/ 153924 w 153923"/>
                      <a:gd name="connsiteY10" fmla="*/ 2191 h 84200"/>
                      <a:gd name="connsiteX11" fmla="*/ 77628 w 153923"/>
                      <a:gd name="connsiteY11" fmla="*/ 84201 h 84200"/>
                      <a:gd name="connsiteX12" fmla="*/ 77628 w 153923"/>
                      <a:gd name="connsiteY12" fmla="*/ 84201 h 84200"/>
                      <a:gd name="connsiteX13" fmla="*/ 21241 w 153923"/>
                      <a:gd name="connsiteY13" fmla="*/ 42767 h 84200"/>
                      <a:gd name="connsiteX14" fmla="*/ 21241 w 153923"/>
                      <a:gd name="connsiteY14" fmla="*/ 42767 h 84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53923" h="84200">
                        <a:moveTo>
                          <a:pt x="21241" y="42767"/>
                        </a:moveTo>
                        <a:cubicBezTo>
                          <a:pt x="7811" y="22384"/>
                          <a:pt x="0" y="2191"/>
                          <a:pt x="0" y="2095"/>
                        </a:cubicBezTo>
                        <a:lnTo>
                          <a:pt x="0" y="2095"/>
                        </a:lnTo>
                        <a:lnTo>
                          <a:pt x="5143" y="95"/>
                        </a:lnTo>
                        <a:cubicBezTo>
                          <a:pt x="5143" y="95"/>
                          <a:pt x="12763" y="19907"/>
                          <a:pt x="25813" y="39719"/>
                        </a:cubicBezTo>
                        <a:lnTo>
                          <a:pt x="25813" y="39719"/>
                        </a:lnTo>
                        <a:cubicBezTo>
                          <a:pt x="38862" y="59626"/>
                          <a:pt x="57341" y="78772"/>
                          <a:pt x="77628" y="78676"/>
                        </a:cubicBezTo>
                        <a:lnTo>
                          <a:pt x="77628" y="78676"/>
                        </a:lnTo>
                        <a:cubicBezTo>
                          <a:pt x="97727" y="78772"/>
                          <a:pt x="122587" y="60007"/>
                          <a:pt x="148876" y="0"/>
                        </a:cubicBezTo>
                        <a:lnTo>
                          <a:pt x="148876" y="0"/>
                        </a:lnTo>
                        <a:lnTo>
                          <a:pt x="153924" y="2191"/>
                        </a:lnTo>
                        <a:cubicBezTo>
                          <a:pt x="127445" y="62675"/>
                          <a:pt x="101632" y="84011"/>
                          <a:pt x="77628" y="84201"/>
                        </a:cubicBezTo>
                        <a:lnTo>
                          <a:pt x="77628" y="84201"/>
                        </a:lnTo>
                        <a:cubicBezTo>
                          <a:pt x="53816" y="84011"/>
                          <a:pt x="34766" y="63055"/>
                          <a:pt x="21241" y="42767"/>
                        </a:cubicBezTo>
                        <a:lnTo>
                          <a:pt x="21241" y="42767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970" name="Graphic 1">
                    <a:extLst>
                      <a:ext uri="{FF2B5EF4-FFF2-40B4-BE49-F238E27FC236}">
                        <a16:creationId xmlns:a16="http://schemas.microsoft.com/office/drawing/2014/main" id="{FB257872-36EE-40D7-A587-991A76372C39}"/>
                      </a:ext>
                    </a:extLst>
                  </p:cNvPr>
                  <p:cNvGrpSpPr/>
                  <p:nvPr/>
                </p:nvGrpSpPr>
                <p:grpSpPr>
                  <a:xfrm>
                    <a:off x="8620791" y="5217357"/>
                    <a:ext cx="45529" cy="249840"/>
                    <a:chOff x="8620791" y="5217357"/>
                    <a:chExt cx="45529" cy="249840"/>
                  </a:xfrm>
                  <a:solidFill>
                    <a:schemeClr val="accent1"/>
                  </a:solidFill>
                </p:grpSpPr>
                <p:sp>
                  <p:nvSpPr>
                    <p:cNvPr id="15992" name="Freeform: Shape 15991">
                      <a:extLst>
                        <a:ext uri="{FF2B5EF4-FFF2-40B4-BE49-F238E27FC236}">
                          <a16:creationId xmlns:a16="http://schemas.microsoft.com/office/drawing/2014/main" id="{01F965D0-1960-419F-B36A-87DF9137E7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23934" y="5219929"/>
                      <a:ext cx="37623" cy="180403"/>
                    </a:xfrm>
                    <a:custGeom>
                      <a:avLst/>
                      <a:gdLst>
                        <a:gd name="connsiteX0" fmla="*/ 0 w 37623"/>
                        <a:gd name="connsiteY0" fmla="*/ 0 h 180403"/>
                        <a:gd name="connsiteX1" fmla="*/ 37624 w 37623"/>
                        <a:gd name="connsiteY1" fmla="*/ 0 h 180403"/>
                        <a:gd name="connsiteX2" fmla="*/ 37624 w 37623"/>
                        <a:gd name="connsiteY2" fmla="*/ 180403 h 180403"/>
                        <a:gd name="connsiteX3" fmla="*/ 0 w 37623"/>
                        <a:gd name="connsiteY3" fmla="*/ 180403 h 180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3" h="180403">
                          <a:moveTo>
                            <a:pt x="0" y="0"/>
                          </a:moveTo>
                          <a:lnTo>
                            <a:pt x="37624" y="0"/>
                          </a:lnTo>
                          <a:lnTo>
                            <a:pt x="37624" y="180403"/>
                          </a:lnTo>
                          <a:lnTo>
                            <a:pt x="0" y="180403"/>
                          </a:lnTo>
                          <a:close/>
                        </a:path>
                      </a:pathLst>
                    </a:custGeom>
                    <a:solidFill>
                      <a:srgbClr val="9C100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93" name="Freeform: Shape 15992">
                      <a:extLst>
                        <a:ext uri="{FF2B5EF4-FFF2-40B4-BE49-F238E27FC236}">
                          <a16:creationId xmlns:a16="http://schemas.microsoft.com/office/drawing/2014/main" id="{70EDC7CC-1399-436E-9454-5578F37BC9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25553" y="5425860"/>
                      <a:ext cx="36575" cy="41338"/>
                    </a:xfrm>
                    <a:custGeom>
                      <a:avLst/>
                      <a:gdLst>
                        <a:gd name="connsiteX0" fmla="*/ 0 w 36575"/>
                        <a:gd name="connsiteY0" fmla="*/ 23051 h 41338"/>
                        <a:gd name="connsiteX1" fmla="*/ 18288 w 36575"/>
                        <a:gd name="connsiteY1" fmla="*/ 41339 h 41338"/>
                        <a:gd name="connsiteX2" fmla="*/ 18288 w 36575"/>
                        <a:gd name="connsiteY2" fmla="*/ 41339 h 41338"/>
                        <a:gd name="connsiteX3" fmla="*/ 36576 w 36575"/>
                        <a:gd name="connsiteY3" fmla="*/ 23051 h 41338"/>
                        <a:gd name="connsiteX4" fmla="*/ 36576 w 36575"/>
                        <a:gd name="connsiteY4" fmla="*/ 18288 h 41338"/>
                        <a:gd name="connsiteX5" fmla="*/ 18288 w 36575"/>
                        <a:gd name="connsiteY5" fmla="*/ 0 h 41338"/>
                        <a:gd name="connsiteX6" fmla="*/ 18288 w 36575"/>
                        <a:gd name="connsiteY6" fmla="*/ 0 h 41338"/>
                        <a:gd name="connsiteX7" fmla="*/ 0 w 36575"/>
                        <a:gd name="connsiteY7" fmla="*/ 18288 h 41338"/>
                        <a:gd name="connsiteX8" fmla="*/ 0 w 36575"/>
                        <a:gd name="connsiteY8" fmla="*/ 23051 h 41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575" h="41338">
                          <a:moveTo>
                            <a:pt x="0" y="23051"/>
                          </a:moveTo>
                          <a:cubicBezTo>
                            <a:pt x="0" y="33147"/>
                            <a:pt x="8191" y="41339"/>
                            <a:pt x="18288" y="41339"/>
                          </a:cubicBezTo>
                          <a:lnTo>
                            <a:pt x="18288" y="41339"/>
                          </a:lnTo>
                          <a:cubicBezTo>
                            <a:pt x="28384" y="41339"/>
                            <a:pt x="36576" y="33147"/>
                            <a:pt x="36576" y="23051"/>
                          </a:cubicBezTo>
                          <a:lnTo>
                            <a:pt x="36576" y="18288"/>
                          </a:lnTo>
                          <a:cubicBezTo>
                            <a:pt x="36576" y="8192"/>
                            <a:pt x="28384" y="0"/>
                            <a:pt x="18288" y="0"/>
                          </a:cubicBezTo>
                          <a:lnTo>
                            <a:pt x="18288" y="0"/>
                          </a:lnTo>
                          <a:cubicBezTo>
                            <a:pt x="8191" y="0"/>
                            <a:pt x="0" y="8192"/>
                            <a:pt x="0" y="18288"/>
                          </a:cubicBezTo>
                          <a:lnTo>
                            <a:pt x="0" y="2305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994" name="Graphic 1">
                      <a:extLst>
                        <a:ext uri="{FF2B5EF4-FFF2-40B4-BE49-F238E27FC236}">
                          <a16:creationId xmlns:a16="http://schemas.microsoft.com/office/drawing/2014/main" id="{7845D28F-9440-4877-9D7A-9C663ED983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21458" y="5395475"/>
                      <a:ext cx="43719" cy="36480"/>
                      <a:chOff x="8621458" y="5395475"/>
                      <a:chExt cx="43719" cy="36480"/>
                    </a:xfrm>
                    <a:solidFill>
                      <a:schemeClr val="accent1"/>
                    </a:solidFill>
                  </p:grpSpPr>
                  <p:sp>
                    <p:nvSpPr>
                      <p:cNvPr id="16004" name="Freeform: Shape 16003">
                        <a:extLst>
                          <a:ext uri="{FF2B5EF4-FFF2-40B4-BE49-F238E27FC236}">
                            <a16:creationId xmlns:a16="http://schemas.microsoft.com/office/drawing/2014/main" id="{64505148-5039-43E8-BC7C-3177919335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21648" y="5395856"/>
                        <a:ext cx="42767" cy="35528"/>
                      </a:xfrm>
                      <a:custGeom>
                        <a:avLst/>
                        <a:gdLst>
                          <a:gd name="connsiteX0" fmla="*/ 0 w 42767"/>
                          <a:gd name="connsiteY0" fmla="*/ 0 h 35528"/>
                          <a:gd name="connsiteX1" fmla="*/ 42767 w 42767"/>
                          <a:gd name="connsiteY1" fmla="*/ 0 h 35528"/>
                          <a:gd name="connsiteX2" fmla="*/ 42767 w 42767"/>
                          <a:gd name="connsiteY2" fmla="*/ 35528 h 35528"/>
                          <a:gd name="connsiteX3" fmla="*/ 0 w 42767"/>
                          <a:gd name="connsiteY3" fmla="*/ 35528 h 35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2767" h="35528">
                            <a:moveTo>
                              <a:pt x="0" y="0"/>
                            </a:moveTo>
                            <a:lnTo>
                              <a:pt x="42767" y="0"/>
                            </a:lnTo>
                            <a:lnTo>
                              <a:pt x="42767" y="35528"/>
                            </a:lnTo>
                            <a:lnTo>
                              <a:pt x="0" y="35528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05" name="Freeform: Shape 16004">
                        <a:extLst>
                          <a:ext uri="{FF2B5EF4-FFF2-40B4-BE49-F238E27FC236}">
                            <a16:creationId xmlns:a16="http://schemas.microsoft.com/office/drawing/2014/main" id="{B4C4575A-EAE4-4012-B9D3-197D5A0A29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21458" y="5395475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06" name="Freeform: Shape 16005">
                        <a:extLst>
                          <a:ext uri="{FF2B5EF4-FFF2-40B4-BE49-F238E27FC236}">
                            <a16:creationId xmlns:a16="http://schemas.microsoft.com/office/drawing/2014/main" id="{B1B3BED1-6159-4304-8782-E6B54AB97E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21458" y="5425860"/>
                        <a:ext cx="43719" cy="6096"/>
                      </a:xfrm>
                      <a:custGeom>
                        <a:avLst/>
                        <a:gdLst>
                          <a:gd name="connsiteX0" fmla="*/ 0 w 43719"/>
                          <a:gd name="connsiteY0" fmla="*/ 0 h 6096"/>
                          <a:gd name="connsiteX1" fmla="*/ 43720 w 43719"/>
                          <a:gd name="connsiteY1" fmla="*/ 0 h 6096"/>
                          <a:gd name="connsiteX2" fmla="*/ 43720 w 43719"/>
                          <a:gd name="connsiteY2" fmla="*/ 6096 h 6096"/>
                          <a:gd name="connsiteX3" fmla="*/ 0 w 43719"/>
                          <a:gd name="connsiteY3" fmla="*/ 6096 h 60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096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096"/>
                            </a:lnTo>
                            <a:lnTo>
                              <a:pt x="0" y="6096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995" name="Freeform: Shape 15994">
                      <a:extLst>
                        <a:ext uri="{FF2B5EF4-FFF2-40B4-BE49-F238E27FC236}">
                          <a16:creationId xmlns:a16="http://schemas.microsoft.com/office/drawing/2014/main" id="{F779785B-7612-4EAD-844F-1DFD14B85D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20791" y="5217357"/>
                      <a:ext cx="45529" cy="16383"/>
                    </a:xfrm>
                    <a:custGeom>
                      <a:avLst/>
                      <a:gdLst>
                        <a:gd name="connsiteX0" fmla="*/ 0 w 45529"/>
                        <a:gd name="connsiteY0" fmla="*/ 8192 h 16383"/>
                        <a:gd name="connsiteX1" fmla="*/ 8191 w 45529"/>
                        <a:gd name="connsiteY1" fmla="*/ 16383 h 16383"/>
                        <a:gd name="connsiteX2" fmla="*/ 37338 w 45529"/>
                        <a:gd name="connsiteY2" fmla="*/ 16383 h 16383"/>
                        <a:gd name="connsiteX3" fmla="*/ 45529 w 45529"/>
                        <a:gd name="connsiteY3" fmla="*/ 8192 h 16383"/>
                        <a:gd name="connsiteX4" fmla="*/ 45529 w 45529"/>
                        <a:gd name="connsiteY4" fmla="*/ 8192 h 16383"/>
                        <a:gd name="connsiteX5" fmla="*/ 37338 w 45529"/>
                        <a:gd name="connsiteY5" fmla="*/ 0 h 16383"/>
                        <a:gd name="connsiteX6" fmla="*/ 8191 w 45529"/>
                        <a:gd name="connsiteY6" fmla="*/ 0 h 16383"/>
                        <a:gd name="connsiteX7" fmla="*/ 0 w 45529"/>
                        <a:gd name="connsiteY7" fmla="*/ 8192 h 16383"/>
                        <a:gd name="connsiteX8" fmla="*/ 0 w 45529"/>
                        <a:gd name="connsiteY8" fmla="*/ 8192 h 16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16383">
                          <a:moveTo>
                            <a:pt x="0" y="8192"/>
                          </a:moveTo>
                          <a:cubicBezTo>
                            <a:pt x="0" y="12764"/>
                            <a:pt x="3715" y="16383"/>
                            <a:pt x="8191" y="16383"/>
                          </a:cubicBezTo>
                          <a:lnTo>
                            <a:pt x="37338" y="16383"/>
                          </a:lnTo>
                          <a:cubicBezTo>
                            <a:pt x="41910" y="16383"/>
                            <a:pt x="45529" y="12668"/>
                            <a:pt x="45529" y="8192"/>
                          </a:cubicBezTo>
                          <a:lnTo>
                            <a:pt x="45529" y="8192"/>
                          </a:lnTo>
                          <a:cubicBezTo>
                            <a:pt x="45529" y="3715"/>
                            <a:pt x="41815" y="0"/>
                            <a:pt x="37338" y="0"/>
                          </a:cubicBezTo>
                          <a:lnTo>
                            <a:pt x="8191" y="0"/>
                          </a:lnTo>
                          <a:cubicBezTo>
                            <a:pt x="3620" y="0"/>
                            <a:pt x="0" y="3715"/>
                            <a:pt x="0" y="8192"/>
                          </a:cubicBezTo>
                          <a:lnTo>
                            <a:pt x="0" y="8192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996" name="Graphic 1">
                      <a:extLst>
                        <a:ext uri="{FF2B5EF4-FFF2-40B4-BE49-F238E27FC236}">
                          <a16:creationId xmlns:a16="http://schemas.microsoft.com/office/drawing/2014/main" id="{76479787-5036-402C-9E83-77AEA024D5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25649" y="5230693"/>
                      <a:ext cx="34480" cy="19621"/>
                      <a:chOff x="8625649" y="5230693"/>
                      <a:chExt cx="34480" cy="19621"/>
                    </a:xfrm>
                    <a:solidFill>
                      <a:srgbClr val="FDC100"/>
                    </a:solidFill>
                  </p:grpSpPr>
                  <p:sp>
                    <p:nvSpPr>
                      <p:cNvPr id="15997" name="Freeform: Shape 15996">
                        <a:extLst>
                          <a:ext uri="{FF2B5EF4-FFF2-40B4-BE49-F238E27FC236}">
                            <a16:creationId xmlns:a16="http://schemas.microsoft.com/office/drawing/2014/main" id="{43394B42-457A-45DF-9BBD-2A4378A7FC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57748" y="5230693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98" name="Freeform: Shape 15997">
                        <a:extLst>
                          <a:ext uri="{FF2B5EF4-FFF2-40B4-BE49-F238E27FC236}">
                            <a16:creationId xmlns:a16="http://schemas.microsoft.com/office/drawing/2014/main" id="{ED0158E7-31BE-4E6C-A434-212530DE9E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52319" y="5230693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99" name="Freeform: Shape 15998">
                        <a:extLst>
                          <a:ext uri="{FF2B5EF4-FFF2-40B4-BE49-F238E27FC236}">
                            <a16:creationId xmlns:a16="http://schemas.microsoft.com/office/drawing/2014/main" id="{F7CBB932-A3BE-44CF-97A5-47080609D6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46985" y="5230693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00" name="Freeform: Shape 15999">
                        <a:extLst>
                          <a:ext uri="{FF2B5EF4-FFF2-40B4-BE49-F238E27FC236}">
                            <a16:creationId xmlns:a16="http://schemas.microsoft.com/office/drawing/2014/main" id="{D6FC77C7-B1FD-461B-A48A-A28A5ED2EE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41651" y="5230693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01" name="Freeform: Shape 16000">
                        <a:extLst>
                          <a:ext uri="{FF2B5EF4-FFF2-40B4-BE49-F238E27FC236}">
                            <a16:creationId xmlns:a16="http://schemas.microsoft.com/office/drawing/2014/main" id="{06747501-8E56-438A-B611-C983228F0B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36317" y="5230693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02" name="Freeform: Shape 16001">
                        <a:extLst>
                          <a:ext uri="{FF2B5EF4-FFF2-40B4-BE49-F238E27FC236}">
                            <a16:creationId xmlns:a16="http://schemas.microsoft.com/office/drawing/2014/main" id="{5DDDB96A-C78C-4885-8272-E9D6C9E4FD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31078" y="5230693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03" name="Freeform: Shape 16002">
                        <a:extLst>
                          <a:ext uri="{FF2B5EF4-FFF2-40B4-BE49-F238E27FC236}">
                            <a16:creationId xmlns:a16="http://schemas.microsoft.com/office/drawing/2014/main" id="{019A7042-FC47-4EC7-A979-D18F723893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25649" y="5230693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5971" name="Freeform: Shape 15970">
                    <a:extLst>
                      <a:ext uri="{FF2B5EF4-FFF2-40B4-BE49-F238E27FC236}">
                        <a16:creationId xmlns:a16="http://schemas.microsoft.com/office/drawing/2014/main" id="{49227A47-C297-4FA7-9744-F0748B127C4B}"/>
                      </a:ext>
                    </a:extLst>
                  </p:cNvPr>
                  <p:cNvSpPr/>
                  <p:nvPr/>
                </p:nvSpPr>
                <p:spPr>
                  <a:xfrm>
                    <a:off x="8531637" y="5341087"/>
                    <a:ext cx="52768" cy="50768"/>
                  </a:xfrm>
                  <a:custGeom>
                    <a:avLst/>
                    <a:gdLst>
                      <a:gd name="connsiteX0" fmla="*/ 0 w 52768"/>
                      <a:gd name="connsiteY0" fmla="*/ 50768 h 50768"/>
                      <a:gd name="connsiteX1" fmla="*/ 0 w 52768"/>
                      <a:gd name="connsiteY1" fmla="*/ 0 h 50768"/>
                      <a:gd name="connsiteX2" fmla="*/ 52768 w 52768"/>
                      <a:gd name="connsiteY2" fmla="*/ 0 h 50768"/>
                      <a:gd name="connsiteX3" fmla="*/ 52768 w 52768"/>
                      <a:gd name="connsiteY3" fmla="*/ 45149 h 50768"/>
                      <a:gd name="connsiteX4" fmla="*/ 52768 w 52768"/>
                      <a:gd name="connsiteY4" fmla="*/ 50673 h 50768"/>
                      <a:gd name="connsiteX5" fmla="*/ 0 w 52768"/>
                      <a:gd name="connsiteY5" fmla="*/ 50673 h 50768"/>
                      <a:gd name="connsiteX6" fmla="*/ 0 w 52768"/>
                      <a:gd name="connsiteY6" fmla="*/ 50768 h 50768"/>
                      <a:gd name="connsiteX7" fmla="*/ 47244 w 52768"/>
                      <a:gd name="connsiteY7" fmla="*/ 45244 h 50768"/>
                      <a:gd name="connsiteX8" fmla="*/ 47244 w 52768"/>
                      <a:gd name="connsiteY8" fmla="*/ 39719 h 50768"/>
                      <a:gd name="connsiteX9" fmla="*/ 47244 w 52768"/>
                      <a:gd name="connsiteY9" fmla="*/ 45244 h 50768"/>
                      <a:gd name="connsiteX10" fmla="*/ 47244 w 52768"/>
                      <a:gd name="connsiteY10" fmla="*/ 45244 h 50768"/>
                      <a:gd name="connsiteX11" fmla="*/ 11144 w 52768"/>
                      <a:gd name="connsiteY11" fmla="*/ 39624 h 50768"/>
                      <a:gd name="connsiteX12" fmla="*/ 41720 w 52768"/>
                      <a:gd name="connsiteY12" fmla="*/ 39624 h 50768"/>
                      <a:gd name="connsiteX13" fmla="*/ 41720 w 52768"/>
                      <a:gd name="connsiteY13" fmla="*/ 11144 h 50768"/>
                      <a:gd name="connsiteX14" fmla="*/ 11144 w 52768"/>
                      <a:gd name="connsiteY14" fmla="*/ 11144 h 50768"/>
                      <a:gd name="connsiteX15" fmla="*/ 11144 w 52768"/>
                      <a:gd name="connsiteY15" fmla="*/ 39624 h 50768"/>
                      <a:gd name="connsiteX16" fmla="*/ 11144 w 52768"/>
                      <a:gd name="connsiteY16" fmla="*/ 39624 h 50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2768" h="50768">
                        <a:moveTo>
                          <a:pt x="0" y="50768"/>
                        </a:moveTo>
                        <a:lnTo>
                          <a:pt x="0" y="0"/>
                        </a:lnTo>
                        <a:lnTo>
                          <a:pt x="52768" y="0"/>
                        </a:lnTo>
                        <a:lnTo>
                          <a:pt x="52768" y="45149"/>
                        </a:lnTo>
                        <a:lnTo>
                          <a:pt x="52768" y="50673"/>
                        </a:lnTo>
                        <a:lnTo>
                          <a:pt x="0" y="50673"/>
                        </a:lnTo>
                        <a:lnTo>
                          <a:pt x="0" y="50768"/>
                        </a:lnTo>
                        <a:close/>
                        <a:moveTo>
                          <a:pt x="47244" y="45244"/>
                        </a:moveTo>
                        <a:lnTo>
                          <a:pt x="47244" y="39719"/>
                        </a:lnTo>
                        <a:lnTo>
                          <a:pt x="47244" y="45244"/>
                        </a:lnTo>
                        <a:lnTo>
                          <a:pt x="47244" y="45244"/>
                        </a:lnTo>
                        <a:close/>
                        <a:moveTo>
                          <a:pt x="11144" y="39624"/>
                        </a:moveTo>
                        <a:lnTo>
                          <a:pt x="41720" y="39624"/>
                        </a:lnTo>
                        <a:lnTo>
                          <a:pt x="41720" y="11144"/>
                        </a:lnTo>
                        <a:lnTo>
                          <a:pt x="11144" y="11144"/>
                        </a:lnTo>
                        <a:lnTo>
                          <a:pt x="11144" y="39624"/>
                        </a:lnTo>
                        <a:lnTo>
                          <a:pt x="11144" y="39624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72" name="Freeform: Shape 15971">
                    <a:extLst>
                      <a:ext uri="{FF2B5EF4-FFF2-40B4-BE49-F238E27FC236}">
                        <a16:creationId xmlns:a16="http://schemas.microsoft.com/office/drawing/2014/main" id="{094E18D4-A169-4BE5-8CAC-08965D4E4D6D}"/>
                      </a:ext>
                    </a:extLst>
                  </p:cNvPr>
                  <p:cNvSpPr/>
                  <p:nvPr/>
                </p:nvSpPr>
                <p:spPr>
                  <a:xfrm>
                    <a:off x="8560402" y="5362233"/>
                    <a:ext cx="18478" cy="11144"/>
                  </a:xfrm>
                  <a:custGeom>
                    <a:avLst/>
                    <a:gdLst>
                      <a:gd name="connsiteX0" fmla="*/ 0 w 18478"/>
                      <a:gd name="connsiteY0" fmla="*/ 11144 h 11144"/>
                      <a:gd name="connsiteX1" fmla="*/ 0 w 18478"/>
                      <a:gd name="connsiteY1" fmla="*/ 0 h 11144"/>
                      <a:gd name="connsiteX2" fmla="*/ 18479 w 18478"/>
                      <a:gd name="connsiteY2" fmla="*/ 0 h 11144"/>
                      <a:gd name="connsiteX3" fmla="*/ 18479 w 18478"/>
                      <a:gd name="connsiteY3" fmla="*/ 11144 h 11144"/>
                      <a:gd name="connsiteX4" fmla="*/ 0 w 18478"/>
                      <a:gd name="connsiteY4" fmla="*/ 11144 h 11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78" h="11144">
                        <a:moveTo>
                          <a:pt x="0" y="11144"/>
                        </a:moveTo>
                        <a:lnTo>
                          <a:pt x="0" y="0"/>
                        </a:lnTo>
                        <a:lnTo>
                          <a:pt x="18479" y="0"/>
                        </a:lnTo>
                        <a:lnTo>
                          <a:pt x="18479" y="11144"/>
                        </a:lnTo>
                        <a:lnTo>
                          <a:pt x="0" y="11144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73" name="Freeform: Shape 15972">
                    <a:extLst>
                      <a:ext uri="{FF2B5EF4-FFF2-40B4-BE49-F238E27FC236}">
                        <a16:creationId xmlns:a16="http://schemas.microsoft.com/office/drawing/2014/main" id="{AA57A592-C928-42C0-9E97-205F0EE114C4}"/>
                      </a:ext>
                    </a:extLst>
                  </p:cNvPr>
                  <p:cNvSpPr/>
                  <p:nvPr/>
                </p:nvSpPr>
                <p:spPr>
                  <a:xfrm>
                    <a:off x="8527446" y="524317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74" name="Freeform: Shape 15973">
                    <a:extLst>
                      <a:ext uri="{FF2B5EF4-FFF2-40B4-BE49-F238E27FC236}">
                        <a16:creationId xmlns:a16="http://schemas.microsoft.com/office/drawing/2014/main" id="{E0A5BB54-1BB5-432B-B390-DDDC980A09D0}"/>
                      </a:ext>
                    </a:extLst>
                  </p:cNvPr>
                  <p:cNvSpPr/>
                  <p:nvPr/>
                </p:nvSpPr>
                <p:spPr>
                  <a:xfrm>
                    <a:off x="8527446" y="5258029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75" name="Freeform: Shape 15974">
                    <a:extLst>
                      <a:ext uri="{FF2B5EF4-FFF2-40B4-BE49-F238E27FC236}">
                        <a16:creationId xmlns:a16="http://schemas.microsoft.com/office/drawing/2014/main" id="{3E33DF4A-C5B1-4A6B-953C-2DD79B1DA69E}"/>
                      </a:ext>
                    </a:extLst>
                  </p:cNvPr>
                  <p:cNvSpPr/>
                  <p:nvPr/>
                </p:nvSpPr>
                <p:spPr>
                  <a:xfrm>
                    <a:off x="8527446" y="5274127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76" name="Freeform: Shape 15975">
                    <a:extLst>
                      <a:ext uri="{FF2B5EF4-FFF2-40B4-BE49-F238E27FC236}">
                        <a16:creationId xmlns:a16="http://schemas.microsoft.com/office/drawing/2014/main" id="{E682593A-E35D-4366-809E-D327D3F1D9D6}"/>
                      </a:ext>
                    </a:extLst>
                  </p:cNvPr>
                  <p:cNvSpPr/>
                  <p:nvPr/>
                </p:nvSpPr>
                <p:spPr>
                  <a:xfrm>
                    <a:off x="8527446" y="5289557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77" name="Freeform: Shape 15976">
                    <a:extLst>
                      <a:ext uri="{FF2B5EF4-FFF2-40B4-BE49-F238E27FC236}">
                        <a16:creationId xmlns:a16="http://schemas.microsoft.com/office/drawing/2014/main" id="{EF412E57-54E3-481F-990A-E7CE4154FDAC}"/>
                      </a:ext>
                    </a:extLst>
                  </p:cNvPr>
                  <p:cNvSpPr/>
                  <p:nvPr/>
                </p:nvSpPr>
                <p:spPr>
                  <a:xfrm>
                    <a:off x="8527446" y="5305464"/>
                    <a:ext cx="4571" cy="4572"/>
                  </a:xfrm>
                  <a:custGeom>
                    <a:avLst/>
                    <a:gdLst>
                      <a:gd name="connsiteX0" fmla="*/ 0 w 4571"/>
                      <a:gd name="connsiteY0" fmla="*/ 2286 h 4572"/>
                      <a:gd name="connsiteX1" fmla="*/ 2286 w 4571"/>
                      <a:gd name="connsiteY1" fmla="*/ 0 h 4572"/>
                      <a:gd name="connsiteX2" fmla="*/ 4572 w 4571"/>
                      <a:gd name="connsiteY2" fmla="*/ 2286 h 4572"/>
                      <a:gd name="connsiteX3" fmla="*/ 2286 w 4571"/>
                      <a:gd name="connsiteY3" fmla="*/ 4572 h 4572"/>
                      <a:gd name="connsiteX4" fmla="*/ 0 w 457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953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620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78" name="Freeform: Shape 15977">
                    <a:extLst>
                      <a:ext uri="{FF2B5EF4-FFF2-40B4-BE49-F238E27FC236}">
                        <a16:creationId xmlns:a16="http://schemas.microsoft.com/office/drawing/2014/main" id="{4B9DD5BE-76C1-40F5-95E8-02FDCAEEB32F}"/>
                      </a:ext>
                    </a:extLst>
                  </p:cNvPr>
                  <p:cNvSpPr/>
                  <p:nvPr/>
                </p:nvSpPr>
                <p:spPr>
                  <a:xfrm>
                    <a:off x="8527446" y="5321275"/>
                    <a:ext cx="4571" cy="4572"/>
                  </a:xfrm>
                  <a:custGeom>
                    <a:avLst/>
                    <a:gdLst>
                      <a:gd name="connsiteX0" fmla="*/ 0 w 4571"/>
                      <a:gd name="connsiteY0" fmla="*/ 2286 h 4572"/>
                      <a:gd name="connsiteX1" fmla="*/ 2286 w 4571"/>
                      <a:gd name="connsiteY1" fmla="*/ 0 h 4572"/>
                      <a:gd name="connsiteX2" fmla="*/ 4572 w 4571"/>
                      <a:gd name="connsiteY2" fmla="*/ 2286 h 4572"/>
                      <a:gd name="connsiteX3" fmla="*/ 2286 w 4571"/>
                      <a:gd name="connsiteY3" fmla="*/ 4572 h 4572"/>
                      <a:gd name="connsiteX4" fmla="*/ 0 w 457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79" name="Freeform: Shape 15978">
                    <a:extLst>
                      <a:ext uri="{FF2B5EF4-FFF2-40B4-BE49-F238E27FC236}">
                        <a16:creationId xmlns:a16="http://schemas.microsoft.com/office/drawing/2014/main" id="{2DCF0672-4F4C-411C-961C-0AD0FC9D17D5}"/>
                      </a:ext>
                    </a:extLst>
                  </p:cNvPr>
                  <p:cNvSpPr/>
                  <p:nvPr/>
                </p:nvSpPr>
                <p:spPr>
                  <a:xfrm>
                    <a:off x="8527446" y="5337182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620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80" name="Freeform: Shape 15979">
                    <a:extLst>
                      <a:ext uri="{FF2B5EF4-FFF2-40B4-BE49-F238E27FC236}">
                        <a16:creationId xmlns:a16="http://schemas.microsoft.com/office/drawing/2014/main" id="{B3582A7E-D25C-40B2-B3C0-F1124106A530}"/>
                      </a:ext>
                    </a:extLst>
                  </p:cNvPr>
                  <p:cNvSpPr/>
                  <p:nvPr/>
                </p:nvSpPr>
                <p:spPr>
                  <a:xfrm>
                    <a:off x="8582595" y="524317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81" name="Freeform: Shape 15980">
                    <a:extLst>
                      <a:ext uri="{FF2B5EF4-FFF2-40B4-BE49-F238E27FC236}">
                        <a16:creationId xmlns:a16="http://schemas.microsoft.com/office/drawing/2014/main" id="{8DE397B3-001C-4593-BF71-6F12A0790F3C}"/>
                      </a:ext>
                    </a:extLst>
                  </p:cNvPr>
                  <p:cNvSpPr/>
                  <p:nvPr/>
                </p:nvSpPr>
                <p:spPr>
                  <a:xfrm>
                    <a:off x="8582595" y="5258029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82" name="Freeform: Shape 15981">
                    <a:extLst>
                      <a:ext uri="{FF2B5EF4-FFF2-40B4-BE49-F238E27FC236}">
                        <a16:creationId xmlns:a16="http://schemas.microsoft.com/office/drawing/2014/main" id="{E60204B2-CA64-4DDA-8D2C-EC84EB5BE026}"/>
                      </a:ext>
                    </a:extLst>
                  </p:cNvPr>
                  <p:cNvSpPr/>
                  <p:nvPr/>
                </p:nvSpPr>
                <p:spPr>
                  <a:xfrm>
                    <a:off x="8582595" y="5274127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83" name="Freeform: Shape 15982">
                    <a:extLst>
                      <a:ext uri="{FF2B5EF4-FFF2-40B4-BE49-F238E27FC236}">
                        <a16:creationId xmlns:a16="http://schemas.microsoft.com/office/drawing/2014/main" id="{38C3421F-B17B-404D-BA0F-CF5419E15805}"/>
                      </a:ext>
                    </a:extLst>
                  </p:cNvPr>
                  <p:cNvSpPr/>
                  <p:nvPr/>
                </p:nvSpPr>
                <p:spPr>
                  <a:xfrm>
                    <a:off x="8582595" y="5289557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84" name="Freeform: Shape 15983">
                    <a:extLst>
                      <a:ext uri="{FF2B5EF4-FFF2-40B4-BE49-F238E27FC236}">
                        <a16:creationId xmlns:a16="http://schemas.microsoft.com/office/drawing/2014/main" id="{8EFB82BE-7C50-4087-8D95-C6CF726B9B1B}"/>
                      </a:ext>
                    </a:extLst>
                  </p:cNvPr>
                  <p:cNvSpPr/>
                  <p:nvPr/>
                </p:nvSpPr>
                <p:spPr>
                  <a:xfrm>
                    <a:off x="8582595" y="5305464"/>
                    <a:ext cx="4571" cy="4572"/>
                  </a:xfrm>
                  <a:custGeom>
                    <a:avLst/>
                    <a:gdLst>
                      <a:gd name="connsiteX0" fmla="*/ 0 w 4571"/>
                      <a:gd name="connsiteY0" fmla="*/ 2286 h 4572"/>
                      <a:gd name="connsiteX1" fmla="*/ 2286 w 4571"/>
                      <a:gd name="connsiteY1" fmla="*/ 0 h 4572"/>
                      <a:gd name="connsiteX2" fmla="*/ 4572 w 4571"/>
                      <a:gd name="connsiteY2" fmla="*/ 2286 h 4572"/>
                      <a:gd name="connsiteX3" fmla="*/ 2286 w 4571"/>
                      <a:gd name="connsiteY3" fmla="*/ 4572 h 4572"/>
                      <a:gd name="connsiteX4" fmla="*/ 0 w 457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953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620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85" name="Freeform: Shape 15984">
                    <a:extLst>
                      <a:ext uri="{FF2B5EF4-FFF2-40B4-BE49-F238E27FC236}">
                        <a16:creationId xmlns:a16="http://schemas.microsoft.com/office/drawing/2014/main" id="{116BB61F-F40C-4DA6-867D-D7C6E20BCF43}"/>
                      </a:ext>
                    </a:extLst>
                  </p:cNvPr>
                  <p:cNvSpPr/>
                  <p:nvPr/>
                </p:nvSpPr>
                <p:spPr>
                  <a:xfrm>
                    <a:off x="8582595" y="5321275"/>
                    <a:ext cx="4571" cy="4572"/>
                  </a:xfrm>
                  <a:custGeom>
                    <a:avLst/>
                    <a:gdLst>
                      <a:gd name="connsiteX0" fmla="*/ 0 w 4571"/>
                      <a:gd name="connsiteY0" fmla="*/ 2286 h 4572"/>
                      <a:gd name="connsiteX1" fmla="*/ 2286 w 4571"/>
                      <a:gd name="connsiteY1" fmla="*/ 0 h 4572"/>
                      <a:gd name="connsiteX2" fmla="*/ 4572 w 4571"/>
                      <a:gd name="connsiteY2" fmla="*/ 2286 h 4572"/>
                      <a:gd name="connsiteX3" fmla="*/ 2286 w 4571"/>
                      <a:gd name="connsiteY3" fmla="*/ 4572 h 4572"/>
                      <a:gd name="connsiteX4" fmla="*/ 0 w 457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86" name="Freeform: Shape 15985">
                    <a:extLst>
                      <a:ext uri="{FF2B5EF4-FFF2-40B4-BE49-F238E27FC236}">
                        <a16:creationId xmlns:a16="http://schemas.microsoft.com/office/drawing/2014/main" id="{A3FD1C9F-C234-46B7-8E4F-7B6AA73C2BBE}"/>
                      </a:ext>
                    </a:extLst>
                  </p:cNvPr>
                  <p:cNvSpPr/>
                  <p:nvPr/>
                </p:nvSpPr>
                <p:spPr>
                  <a:xfrm>
                    <a:off x="8582595" y="5337182"/>
                    <a:ext cx="4571" cy="4578"/>
                  </a:xfrm>
                  <a:custGeom>
                    <a:avLst/>
                    <a:gdLst>
                      <a:gd name="connsiteX0" fmla="*/ 0 w 4571"/>
                      <a:gd name="connsiteY0" fmla="*/ 2286 h 4578"/>
                      <a:gd name="connsiteX1" fmla="*/ 2286 w 4571"/>
                      <a:gd name="connsiteY1" fmla="*/ 0 h 4578"/>
                      <a:gd name="connsiteX2" fmla="*/ 4572 w 4571"/>
                      <a:gd name="connsiteY2" fmla="*/ 2286 h 4578"/>
                      <a:gd name="connsiteX3" fmla="*/ 2286 w 4571"/>
                      <a:gd name="connsiteY3" fmla="*/ 4572 h 4578"/>
                      <a:gd name="connsiteX4" fmla="*/ 0 w 4571"/>
                      <a:gd name="connsiteY4" fmla="*/ 2286 h 4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8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667"/>
                          <a:pt x="0" y="3620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987" name="Graphic 1">
                    <a:extLst>
                      <a:ext uri="{FF2B5EF4-FFF2-40B4-BE49-F238E27FC236}">
                        <a16:creationId xmlns:a16="http://schemas.microsoft.com/office/drawing/2014/main" id="{087A45C5-0107-49B7-92CD-BC3D1355135C}"/>
                      </a:ext>
                    </a:extLst>
                  </p:cNvPr>
                  <p:cNvGrpSpPr/>
                  <p:nvPr/>
                </p:nvGrpSpPr>
                <p:grpSpPr>
                  <a:xfrm>
                    <a:off x="8578712" y="5340516"/>
                    <a:ext cx="47318" cy="263091"/>
                    <a:chOff x="8578712" y="5340516"/>
                    <a:chExt cx="47318" cy="263091"/>
                  </a:xfrm>
                  <a:solidFill>
                    <a:srgbClr val="525251"/>
                  </a:solidFill>
                </p:grpSpPr>
                <p:sp>
                  <p:nvSpPr>
                    <p:cNvPr id="15988" name="Freeform: Shape 15987">
                      <a:extLst>
                        <a:ext uri="{FF2B5EF4-FFF2-40B4-BE49-F238E27FC236}">
                          <a16:creationId xmlns:a16="http://schemas.microsoft.com/office/drawing/2014/main" id="{8A20105D-6EDC-4F7B-BF74-6C325A5A98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87261" y="5410715"/>
                      <a:ext cx="27879" cy="192892"/>
                    </a:xfrm>
                    <a:custGeom>
                      <a:avLst/>
                      <a:gdLst>
                        <a:gd name="connsiteX0" fmla="*/ 27720 w 27879"/>
                        <a:gd name="connsiteY0" fmla="*/ 0 h 192892"/>
                        <a:gd name="connsiteX1" fmla="*/ 27720 w 27879"/>
                        <a:gd name="connsiteY1" fmla="*/ 188500 h 192892"/>
                        <a:gd name="connsiteX2" fmla="*/ 20957 w 27879"/>
                        <a:gd name="connsiteY2" fmla="*/ 191548 h 192892"/>
                        <a:gd name="connsiteX3" fmla="*/ 1431 w 27879"/>
                        <a:gd name="connsiteY3" fmla="*/ 81153 h 192892"/>
                        <a:gd name="connsiteX4" fmla="*/ 5050 w 27879"/>
                        <a:gd name="connsiteY4" fmla="*/ 667 h 192892"/>
                        <a:gd name="connsiteX5" fmla="*/ 27720 w 27879"/>
                        <a:gd name="connsiteY5" fmla="*/ 0 h 192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7879" h="192892">
                          <a:moveTo>
                            <a:pt x="27720" y="0"/>
                          </a:moveTo>
                          <a:cubicBezTo>
                            <a:pt x="27720" y="0"/>
                            <a:pt x="12480" y="152495"/>
                            <a:pt x="27720" y="188500"/>
                          </a:cubicBezTo>
                          <a:cubicBezTo>
                            <a:pt x="27720" y="188500"/>
                            <a:pt x="29530" y="195834"/>
                            <a:pt x="20957" y="191548"/>
                          </a:cubicBezTo>
                          <a:cubicBezTo>
                            <a:pt x="20957" y="191548"/>
                            <a:pt x="-6475" y="174498"/>
                            <a:pt x="1431" y="81153"/>
                          </a:cubicBezTo>
                          <a:lnTo>
                            <a:pt x="5050" y="667"/>
                          </a:lnTo>
                          <a:lnTo>
                            <a:pt x="27720" y="0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89" name="Freeform: Shape 15988">
                      <a:extLst>
                        <a:ext uri="{FF2B5EF4-FFF2-40B4-BE49-F238E27FC236}">
                          <a16:creationId xmlns:a16="http://schemas.microsoft.com/office/drawing/2014/main" id="{9762E562-4F83-41C0-962E-48810AAE83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3762" y="5361084"/>
                      <a:ext cx="25672" cy="60019"/>
                    </a:xfrm>
                    <a:custGeom>
                      <a:avLst/>
                      <a:gdLst>
                        <a:gd name="connsiteX0" fmla="*/ 20266 w 25672"/>
                        <a:gd name="connsiteY0" fmla="*/ 52013 h 60019"/>
                        <a:gd name="connsiteX1" fmla="*/ 9026 w 25672"/>
                        <a:gd name="connsiteY1" fmla="*/ 59918 h 60019"/>
                        <a:gd name="connsiteX2" fmla="*/ 9026 w 25672"/>
                        <a:gd name="connsiteY2" fmla="*/ 59918 h 60019"/>
                        <a:gd name="connsiteX3" fmla="*/ 73 w 25672"/>
                        <a:gd name="connsiteY3" fmla="*/ 49441 h 60019"/>
                        <a:gd name="connsiteX4" fmla="*/ 5311 w 25672"/>
                        <a:gd name="connsiteY4" fmla="*/ 8007 h 60019"/>
                        <a:gd name="connsiteX5" fmla="*/ 16646 w 25672"/>
                        <a:gd name="connsiteY5" fmla="*/ 101 h 60019"/>
                        <a:gd name="connsiteX6" fmla="*/ 16646 w 25672"/>
                        <a:gd name="connsiteY6" fmla="*/ 101 h 60019"/>
                        <a:gd name="connsiteX7" fmla="*/ 25600 w 25672"/>
                        <a:gd name="connsiteY7" fmla="*/ 10579 h 60019"/>
                        <a:gd name="connsiteX8" fmla="*/ 20266 w 25672"/>
                        <a:gd name="connsiteY8" fmla="*/ 52013 h 60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672" h="60019">
                          <a:moveTo>
                            <a:pt x="20266" y="52013"/>
                          </a:moveTo>
                          <a:cubicBezTo>
                            <a:pt x="19599" y="57061"/>
                            <a:pt x="14551" y="60680"/>
                            <a:pt x="9026" y="59918"/>
                          </a:cubicBezTo>
                          <a:lnTo>
                            <a:pt x="9026" y="59918"/>
                          </a:lnTo>
                          <a:cubicBezTo>
                            <a:pt x="3407" y="59156"/>
                            <a:pt x="-594" y="54489"/>
                            <a:pt x="73" y="49441"/>
                          </a:cubicBezTo>
                          <a:lnTo>
                            <a:pt x="5311" y="8007"/>
                          </a:lnTo>
                          <a:cubicBezTo>
                            <a:pt x="5978" y="2959"/>
                            <a:pt x="11027" y="-661"/>
                            <a:pt x="16646" y="101"/>
                          </a:cubicBezTo>
                          <a:lnTo>
                            <a:pt x="16646" y="101"/>
                          </a:lnTo>
                          <a:cubicBezTo>
                            <a:pt x="22266" y="768"/>
                            <a:pt x="26266" y="5531"/>
                            <a:pt x="25600" y="10579"/>
                          </a:cubicBezTo>
                          <a:lnTo>
                            <a:pt x="20266" y="52013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90" name="Freeform: Shape 15989">
                      <a:extLst>
                        <a:ext uri="{FF2B5EF4-FFF2-40B4-BE49-F238E27FC236}">
                          <a16:creationId xmlns:a16="http://schemas.microsoft.com/office/drawing/2014/main" id="{2C910664-DAB5-477D-BF9C-2A781AA4E7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00979" y="5340516"/>
                      <a:ext cx="21907" cy="21908"/>
                    </a:xfrm>
                    <a:custGeom>
                      <a:avLst/>
                      <a:gdLst>
                        <a:gd name="connsiteX0" fmla="*/ 21907 w 21907"/>
                        <a:gd name="connsiteY0" fmla="*/ 10954 h 21908"/>
                        <a:gd name="connsiteX1" fmla="*/ 10954 w 21907"/>
                        <a:gd name="connsiteY1" fmla="*/ 0 h 21908"/>
                        <a:gd name="connsiteX2" fmla="*/ 0 w 21907"/>
                        <a:gd name="connsiteY2" fmla="*/ 10954 h 21908"/>
                        <a:gd name="connsiteX3" fmla="*/ 10954 w 21907"/>
                        <a:gd name="connsiteY3" fmla="*/ 21908 h 21908"/>
                        <a:gd name="connsiteX4" fmla="*/ 21907 w 21907"/>
                        <a:gd name="connsiteY4" fmla="*/ 10954 h 21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07" h="21908">
                          <a:moveTo>
                            <a:pt x="21907" y="10954"/>
                          </a:moveTo>
                          <a:cubicBezTo>
                            <a:pt x="21907" y="4858"/>
                            <a:pt x="16955" y="0"/>
                            <a:pt x="10954" y="0"/>
                          </a:cubicBezTo>
                          <a:cubicBezTo>
                            <a:pt x="4858" y="0"/>
                            <a:pt x="0" y="4953"/>
                            <a:pt x="0" y="10954"/>
                          </a:cubicBezTo>
                          <a:cubicBezTo>
                            <a:pt x="0" y="17050"/>
                            <a:pt x="4953" y="21908"/>
                            <a:pt x="10954" y="21908"/>
                          </a:cubicBezTo>
                          <a:cubicBezTo>
                            <a:pt x="16955" y="22003"/>
                            <a:pt x="21907" y="17050"/>
                            <a:pt x="21907" y="10954"/>
                          </a:cubicBez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91" name="Freeform: Shape 15990">
                      <a:extLst>
                        <a:ext uri="{FF2B5EF4-FFF2-40B4-BE49-F238E27FC236}">
                          <a16:creationId xmlns:a16="http://schemas.microsoft.com/office/drawing/2014/main" id="{8E382CD0-720B-4F3D-8249-A6BC7AFAA5AD}"/>
                        </a:ext>
                      </a:extLst>
                    </p:cNvPr>
                    <p:cNvSpPr/>
                    <p:nvPr/>
                  </p:nvSpPr>
                  <p:spPr>
                    <a:xfrm rot="-5082234">
                      <a:off x="8599323" y="5387964"/>
                      <a:ext cx="6095" cy="46956"/>
                    </a:xfrm>
                    <a:custGeom>
                      <a:avLst/>
                      <a:gdLst>
                        <a:gd name="connsiteX0" fmla="*/ 0 w 6095"/>
                        <a:gd name="connsiteY0" fmla="*/ 0 h 46956"/>
                        <a:gd name="connsiteX1" fmla="*/ 6096 w 6095"/>
                        <a:gd name="connsiteY1" fmla="*/ 0 h 46956"/>
                        <a:gd name="connsiteX2" fmla="*/ 6096 w 6095"/>
                        <a:gd name="connsiteY2" fmla="*/ 46957 h 46956"/>
                        <a:gd name="connsiteX3" fmla="*/ 0 w 6095"/>
                        <a:gd name="connsiteY3" fmla="*/ 46957 h 4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095" h="46956">
                          <a:moveTo>
                            <a:pt x="0" y="0"/>
                          </a:moveTo>
                          <a:lnTo>
                            <a:pt x="6096" y="0"/>
                          </a:lnTo>
                          <a:lnTo>
                            <a:pt x="6096" y="46957"/>
                          </a:lnTo>
                          <a:lnTo>
                            <a:pt x="0" y="46957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5929" name="Freeform: Shape 15928">
                  <a:extLst>
                    <a:ext uri="{FF2B5EF4-FFF2-40B4-BE49-F238E27FC236}">
                      <a16:creationId xmlns:a16="http://schemas.microsoft.com/office/drawing/2014/main" id="{D1EA20FE-36A7-4CE5-AEF2-B15F2A3D9CAE}"/>
                    </a:ext>
                  </a:extLst>
                </p:cNvPr>
                <p:cNvSpPr/>
                <p:nvPr/>
              </p:nvSpPr>
              <p:spPr>
                <a:xfrm>
                  <a:off x="8508967" y="5161731"/>
                  <a:ext cx="26479" cy="26479"/>
                </a:xfrm>
                <a:custGeom>
                  <a:avLst/>
                  <a:gdLst>
                    <a:gd name="connsiteX0" fmla="*/ 0 w 26479"/>
                    <a:gd name="connsiteY0" fmla="*/ 13240 h 26479"/>
                    <a:gd name="connsiteX1" fmla="*/ 13239 w 26479"/>
                    <a:gd name="connsiteY1" fmla="*/ 0 h 26479"/>
                    <a:gd name="connsiteX2" fmla="*/ 26479 w 26479"/>
                    <a:gd name="connsiteY2" fmla="*/ 13240 h 26479"/>
                    <a:gd name="connsiteX3" fmla="*/ 13239 w 26479"/>
                    <a:gd name="connsiteY3" fmla="*/ 26480 h 26479"/>
                    <a:gd name="connsiteX4" fmla="*/ 0 w 26479"/>
                    <a:gd name="connsiteY4" fmla="*/ 13240 h 26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26479">
                      <a:moveTo>
                        <a:pt x="0" y="13240"/>
                      </a:moveTo>
                      <a:cubicBezTo>
                        <a:pt x="0" y="5906"/>
                        <a:pt x="5905" y="0"/>
                        <a:pt x="13239" y="0"/>
                      </a:cubicBezTo>
                      <a:cubicBezTo>
                        <a:pt x="20574" y="0"/>
                        <a:pt x="26479" y="5906"/>
                        <a:pt x="26479" y="13240"/>
                      </a:cubicBezTo>
                      <a:cubicBezTo>
                        <a:pt x="26479" y="20574"/>
                        <a:pt x="20574" y="26480"/>
                        <a:pt x="13239" y="26480"/>
                      </a:cubicBezTo>
                      <a:cubicBezTo>
                        <a:pt x="5905" y="26480"/>
                        <a:pt x="0" y="20574"/>
                        <a:pt x="0" y="13240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930" name="Freeform: Shape 15929">
                  <a:extLst>
                    <a:ext uri="{FF2B5EF4-FFF2-40B4-BE49-F238E27FC236}">
                      <a16:creationId xmlns:a16="http://schemas.microsoft.com/office/drawing/2014/main" id="{0727CD97-4846-4C50-87F0-F0BD54BA319D}"/>
                    </a:ext>
                  </a:extLst>
                </p:cNvPr>
                <p:cNvSpPr/>
                <p:nvPr/>
              </p:nvSpPr>
              <p:spPr>
                <a:xfrm>
                  <a:off x="8584596" y="5161731"/>
                  <a:ext cx="26479" cy="26479"/>
                </a:xfrm>
                <a:custGeom>
                  <a:avLst/>
                  <a:gdLst>
                    <a:gd name="connsiteX0" fmla="*/ 0 w 26479"/>
                    <a:gd name="connsiteY0" fmla="*/ 13240 h 26479"/>
                    <a:gd name="connsiteX1" fmla="*/ 13239 w 26479"/>
                    <a:gd name="connsiteY1" fmla="*/ 0 h 26479"/>
                    <a:gd name="connsiteX2" fmla="*/ 26479 w 26479"/>
                    <a:gd name="connsiteY2" fmla="*/ 13240 h 26479"/>
                    <a:gd name="connsiteX3" fmla="*/ 13239 w 26479"/>
                    <a:gd name="connsiteY3" fmla="*/ 26480 h 26479"/>
                    <a:gd name="connsiteX4" fmla="*/ 0 w 26479"/>
                    <a:gd name="connsiteY4" fmla="*/ 13240 h 26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26479">
                      <a:moveTo>
                        <a:pt x="0" y="13240"/>
                      </a:moveTo>
                      <a:cubicBezTo>
                        <a:pt x="0" y="5906"/>
                        <a:pt x="5905" y="0"/>
                        <a:pt x="13239" y="0"/>
                      </a:cubicBezTo>
                      <a:cubicBezTo>
                        <a:pt x="20574" y="0"/>
                        <a:pt x="26479" y="5906"/>
                        <a:pt x="26479" y="13240"/>
                      </a:cubicBezTo>
                      <a:cubicBezTo>
                        <a:pt x="26479" y="20574"/>
                        <a:pt x="20574" y="26480"/>
                        <a:pt x="13239" y="26480"/>
                      </a:cubicBezTo>
                      <a:cubicBezTo>
                        <a:pt x="5905" y="26480"/>
                        <a:pt x="0" y="20574"/>
                        <a:pt x="0" y="13240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303" name="Graphic 1">
                <a:extLst>
                  <a:ext uri="{FF2B5EF4-FFF2-40B4-BE49-F238E27FC236}">
                    <a16:creationId xmlns:a16="http://schemas.microsoft.com/office/drawing/2014/main" id="{D065CD80-AE28-4E87-A0FC-3E38782B74F5}"/>
                  </a:ext>
                </a:extLst>
              </p:cNvPr>
              <p:cNvGrpSpPr/>
              <p:nvPr/>
            </p:nvGrpSpPr>
            <p:grpSpPr>
              <a:xfrm>
                <a:off x="8684037" y="4898079"/>
                <a:ext cx="216693" cy="744283"/>
                <a:chOff x="8684037" y="4898079"/>
                <a:chExt cx="216693" cy="744283"/>
              </a:xfrm>
              <a:solidFill>
                <a:schemeClr val="accent1"/>
              </a:solidFill>
            </p:grpSpPr>
            <p:grpSp>
              <p:nvGrpSpPr>
                <p:cNvPr id="15707" name="Graphic 1">
                  <a:extLst>
                    <a:ext uri="{FF2B5EF4-FFF2-40B4-BE49-F238E27FC236}">
                      <a16:creationId xmlns:a16="http://schemas.microsoft.com/office/drawing/2014/main" id="{7B24A560-EA3D-4FEC-BCD9-89A14713D343}"/>
                    </a:ext>
                  </a:extLst>
                </p:cNvPr>
                <p:cNvGrpSpPr/>
                <p:nvPr/>
              </p:nvGrpSpPr>
              <p:grpSpPr>
                <a:xfrm>
                  <a:off x="8684037" y="4898079"/>
                  <a:ext cx="216693" cy="744283"/>
                  <a:chOff x="8684037" y="4898079"/>
                  <a:chExt cx="216693" cy="744283"/>
                </a:xfrm>
                <a:solidFill>
                  <a:schemeClr val="accent1"/>
                </a:solidFill>
              </p:grpSpPr>
              <p:sp>
                <p:nvSpPr>
                  <p:cNvPr id="15710" name="Freeform: Shape 15709">
                    <a:extLst>
                      <a:ext uri="{FF2B5EF4-FFF2-40B4-BE49-F238E27FC236}">
                        <a16:creationId xmlns:a16="http://schemas.microsoft.com/office/drawing/2014/main" id="{EEC92B74-5C62-4656-8CB2-AE2E118042C7}"/>
                      </a:ext>
                    </a:extLst>
                  </p:cNvPr>
                  <p:cNvSpPr/>
                  <p:nvPr/>
                </p:nvSpPr>
                <p:spPr>
                  <a:xfrm>
                    <a:off x="8766904" y="5351755"/>
                    <a:ext cx="53720" cy="136588"/>
                  </a:xfrm>
                  <a:custGeom>
                    <a:avLst/>
                    <a:gdLst>
                      <a:gd name="connsiteX0" fmla="*/ 0 w 53720"/>
                      <a:gd name="connsiteY0" fmla="*/ 0 h 136588"/>
                      <a:gd name="connsiteX1" fmla="*/ 53721 w 53720"/>
                      <a:gd name="connsiteY1" fmla="*/ 0 h 136588"/>
                      <a:gd name="connsiteX2" fmla="*/ 53721 w 53720"/>
                      <a:gd name="connsiteY2" fmla="*/ 136588 h 136588"/>
                      <a:gd name="connsiteX3" fmla="*/ 0 w 53720"/>
                      <a:gd name="connsiteY3" fmla="*/ 136588 h 136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20" h="136588">
                        <a:moveTo>
                          <a:pt x="0" y="0"/>
                        </a:moveTo>
                        <a:lnTo>
                          <a:pt x="53721" y="0"/>
                        </a:lnTo>
                        <a:lnTo>
                          <a:pt x="53721" y="136588"/>
                        </a:lnTo>
                        <a:lnTo>
                          <a:pt x="0" y="136588"/>
                        </a:lnTo>
                        <a:close/>
                      </a:path>
                    </a:pathLst>
                  </a:custGeom>
                  <a:solidFill>
                    <a:srgbClr val="9C10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11" name="Freeform: Shape 15710">
                    <a:extLst>
                      <a:ext uri="{FF2B5EF4-FFF2-40B4-BE49-F238E27FC236}">
                        <a16:creationId xmlns:a16="http://schemas.microsoft.com/office/drawing/2014/main" id="{F7548C37-3D1A-4144-A9B7-F7A94CC214E9}"/>
                      </a:ext>
                    </a:extLst>
                  </p:cNvPr>
                  <p:cNvSpPr/>
                  <p:nvPr/>
                </p:nvSpPr>
                <p:spPr>
                  <a:xfrm>
                    <a:off x="8686799" y="5044193"/>
                    <a:ext cx="74580" cy="94517"/>
                  </a:xfrm>
                  <a:custGeom>
                    <a:avLst/>
                    <a:gdLst>
                      <a:gd name="connsiteX0" fmla="*/ 37529 w 74580"/>
                      <a:gd name="connsiteY0" fmla="*/ 191 h 94517"/>
                      <a:gd name="connsiteX1" fmla="*/ 0 w 74580"/>
                      <a:gd name="connsiteY1" fmla="*/ 62865 h 94517"/>
                      <a:gd name="connsiteX2" fmla="*/ 54959 w 74580"/>
                      <a:gd name="connsiteY2" fmla="*/ 94202 h 94517"/>
                      <a:gd name="connsiteX3" fmla="*/ 72580 w 74580"/>
                      <a:gd name="connsiteY3" fmla="*/ 18669 h 94517"/>
                      <a:gd name="connsiteX4" fmla="*/ 74581 w 74580"/>
                      <a:gd name="connsiteY4" fmla="*/ 0 h 94517"/>
                      <a:gd name="connsiteX5" fmla="*/ 37529 w 74580"/>
                      <a:gd name="connsiteY5" fmla="*/ 191 h 94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580" h="94517">
                        <a:moveTo>
                          <a:pt x="37529" y="191"/>
                        </a:moveTo>
                        <a:cubicBezTo>
                          <a:pt x="37529" y="191"/>
                          <a:pt x="28480" y="63817"/>
                          <a:pt x="0" y="62865"/>
                        </a:cubicBezTo>
                        <a:cubicBezTo>
                          <a:pt x="0" y="62865"/>
                          <a:pt x="3905" y="98203"/>
                          <a:pt x="54959" y="94202"/>
                        </a:cubicBezTo>
                        <a:lnTo>
                          <a:pt x="72580" y="18669"/>
                        </a:lnTo>
                        <a:lnTo>
                          <a:pt x="74581" y="0"/>
                        </a:lnTo>
                        <a:lnTo>
                          <a:pt x="37529" y="191"/>
                        </a:lnTo>
                        <a:close/>
                      </a:path>
                    </a:pathLst>
                  </a:custGeom>
                  <a:solidFill>
                    <a:srgbClr val="F28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12" name="Freeform: Shape 15711">
                    <a:extLst>
                      <a:ext uri="{FF2B5EF4-FFF2-40B4-BE49-F238E27FC236}">
                        <a16:creationId xmlns:a16="http://schemas.microsoft.com/office/drawing/2014/main" id="{B40AE095-48F7-4F10-8BBD-46014E6445D6}"/>
                      </a:ext>
                    </a:extLst>
                  </p:cNvPr>
                  <p:cNvSpPr/>
                  <p:nvPr/>
                </p:nvSpPr>
                <p:spPr>
                  <a:xfrm>
                    <a:off x="8686799" y="5091247"/>
                    <a:ext cx="54959" cy="47687"/>
                  </a:xfrm>
                  <a:custGeom>
                    <a:avLst/>
                    <a:gdLst>
                      <a:gd name="connsiteX0" fmla="*/ 23241 w 54959"/>
                      <a:gd name="connsiteY0" fmla="*/ 0 h 47687"/>
                      <a:gd name="connsiteX1" fmla="*/ 47911 w 54959"/>
                      <a:gd name="connsiteY1" fmla="*/ 13335 h 47687"/>
                      <a:gd name="connsiteX2" fmla="*/ 54959 w 54959"/>
                      <a:gd name="connsiteY2" fmla="*/ 47149 h 47687"/>
                      <a:gd name="connsiteX3" fmla="*/ 0 w 54959"/>
                      <a:gd name="connsiteY3" fmla="*/ 15811 h 47687"/>
                      <a:gd name="connsiteX4" fmla="*/ 23241 w 54959"/>
                      <a:gd name="connsiteY4" fmla="*/ 0 h 47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959" h="47687">
                        <a:moveTo>
                          <a:pt x="23241" y="0"/>
                        </a:moveTo>
                        <a:cubicBezTo>
                          <a:pt x="23241" y="0"/>
                          <a:pt x="34671" y="13049"/>
                          <a:pt x="47911" y="13335"/>
                        </a:cubicBezTo>
                        <a:lnTo>
                          <a:pt x="54959" y="47149"/>
                        </a:lnTo>
                        <a:cubicBezTo>
                          <a:pt x="54959" y="47149"/>
                          <a:pt x="9716" y="54388"/>
                          <a:pt x="0" y="15811"/>
                        </a:cubicBezTo>
                        <a:lnTo>
                          <a:pt x="23241" y="0"/>
                        </a:lnTo>
                        <a:close/>
                      </a:path>
                    </a:pathLst>
                  </a:custGeom>
                  <a:solidFill>
                    <a:srgbClr val="EC690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713" name="Graphic 1">
                    <a:extLst>
                      <a:ext uri="{FF2B5EF4-FFF2-40B4-BE49-F238E27FC236}">
                        <a16:creationId xmlns:a16="http://schemas.microsoft.com/office/drawing/2014/main" id="{6BDF886F-F412-4953-AACD-2A5ADDFAEFBC}"/>
                      </a:ext>
                    </a:extLst>
                  </p:cNvPr>
                  <p:cNvGrpSpPr/>
                  <p:nvPr/>
                </p:nvGrpSpPr>
                <p:grpSpPr>
                  <a:xfrm>
                    <a:off x="8726804" y="5363185"/>
                    <a:ext cx="56768" cy="279177"/>
                    <a:chOff x="8726804" y="5363185"/>
                    <a:chExt cx="56768" cy="279177"/>
                  </a:xfrm>
                  <a:solidFill>
                    <a:schemeClr val="accent1"/>
                  </a:solidFill>
                </p:grpSpPr>
                <p:sp>
                  <p:nvSpPr>
                    <p:cNvPr id="15924" name="Freeform: Shape 15923">
                      <a:extLst>
                        <a:ext uri="{FF2B5EF4-FFF2-40B4-BE49-F238E27FC236}">
                          <a16:creationId xmlns:a16="http://schemas.microsoft.com/office/drawing/2014/main" id="{BEAC584D-B942-49EB-8578-CD41D9F02C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32995" y="5363185"/>
                      <a:ext cx="49148" cy="116109"/>
                    </a:xfrm>
                    <a:custGeom>
                      <a:avLst/>
                      <a:gdLst>
                        <a:gd name="connsiteX0" fmla="*/ 0 w 49148"/>
                        <a:gd name="connsiteY0" fmla="*/ 0 h 116109"/>
                        <a:gd name="connsiteX1" fmla="*/ 49149 w 49148"/>
                        <a:gd name="connsiteY1" fmla="*/ 0 h 116109"/>
                        <a:gd name="connsiteX2" fmla="*/ 49149 w 49148"/>
                        <a:gd name="connsiteY2" fmla="*/ 116110 h 116109"/>
                        <a:gd name="connsiteX3" fmla="*/ 0 w 49148"/>
                        <a:gd name="connsiteY3" fmla="*/ 116110 h 116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148" h="116109">
                          <a:moveTo>
                            <a:pt x="0" y="0"/>
                          </a:moveTo>
                          <a:lnTo>
                            <a:pt x="49149" y="0"/>
                          </a:lnTo>
                          <a:lnTo>
                            <a:pt x="49149" y="116110"/>
                          </a:lnTo>
                          <a:lnTo>
                            <a:pt x="0" y="116110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25" name="Freeform: Shape 15924">
                      <a:extLst>
                        <a:ext uri="{FF2B5EF4-FFF2-40B4-BE49-F238E27FC236}">
                          <a16:creationId xmlns:a16="http://schemas.microsoft.com/office/drawing/2014/main" id="{C600BD85-3D96-49D5-9B45-431F62CE21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31662" y="5469770"/>
                      <a:ext cx="51911" cy="26574"/>
                    </a:xfrm>
                    <a:custGeom>
                      <a:avLst/>
                      <a:gdLst>
                        <a:gd name="connsiteX0" fmla="*/ 0 w 51911"/>
                        <a:gd name="connsiteY0" fmla="*/ 0 h 26574"/>
                        <a:gd name="connsiteX1" fmla="*/ 51912 w 51911"/>
                        <a:gd name="connsiteY1" fmla="*/ 0 h 26574"/>
                        <a:gd name="connsiteX2" fmla="*/ 51912 w 51911"/>
                        <a:gd name="connsiteY2" fmla="*/ 26575 h 26574"/>
                        <a:gd name="connsiteX3" fmla="*/ 0 w 51911"/>
                        <a:gd name="connsiteY3" fmla="*/ 26575 h 26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911" h="26574">
                          <a:moveTo>
                            <a:pt x="0" y="0"/>
                          </a:moveTo>
                          <a:lnTo>
                            <a:pt x="51912" y="0"/>
                          </a:lnTo>
                          <a:lnTo>
                            <a:pt x="51912" y="26575"/>
                          </a:lnTo>
                          <a:lnTo>
                            <a:pt x="0" y="26575"/>
                          </a:lnTo>
                          <a:close/>
                        </a:path>
                      </a:pathLst>
                    </a:custGeom>
                    <a:solidFill>
                      <a:srgbClr val="EE740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26" name="Freeform: Shape 15925">
                      <a:extLst>
                        <a:ext uri="{FF2B5EF4-FFF2-40B4-BE49-F238E27FC236}">
                          <a16:creationId xmlns:a16="http://schemas.microsoft.com/office/drawing/2014/main" id="{CB7BA5E5-7B62-462A-AFCA-C3592B871D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31662" y="5495678"/>
                      <a:ext cx="51910" cy="130397"/>
                    </a:xfrm>
                    <a:custGeom>
                      <a:avLst/>
                      <a:gdLst>
                        <a:gd name="connsiteX0" fmla="*/ 42291 w 51910"/>
                        <a:gd name="connsiteY0" fmla="*/ 130397 h 130397"/>
                        <a:gd name="connsiteX1" fmla="*/ 5429 w 51910"/>
                        <a:gd name="connsiteY1" fmla="*/ 130397 h 130397"/>
                        <a:gd name="connsiteX2" fmla="*/ 0 w 51910"/>
                        <a:gd name="connsiteY2" fmla="*/ 0 h 130397"/>
                        <a:gd name="connsiteX3" fmla="*/ 51911 w 51910"/>
                        <a:gd name="connsiteY3" fmla="*/ 0 h 1303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910" h="130397">
                          <a:moveTo>
                            <a:pt x="42291" y="130397"/>
                          </a:moveTo>
                          <a:lnTo>
                            <a:pt x="5429" y="130397"/>
                          </a:lnTo>
                          <a:lnTo>
                            <a:pt x="0" y="0"/>
                          </a:lnTo>
                          <a:lnTo>
                            <a:pt x="51911" y="0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27" name="Freeform: Shape 15926">
                      <a:extLst>
                        <a:ext uri="{FF2B5EF4-FFF2-40B4-BE49-F238E27FC236}">
                          <a16:creationId xmlns:a16="http://schemas.microsoft.com/office/drawing/2014/main" id="{EF6F17A9-994D-435B-9704-CF34CB1DA7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26804" y="5616645"/>
                      <a:ext cx="54673" cy="25717"/>
                    </a:xfrm>
                    <a:custGeom>
                      <a:avLst/>
                      <a:gdLst>
                        <a:gd name="connsiteX0" fmla="*/ 54673 w 54673"/>
                        <a:gd name="connsiteY0" fmla="*/ 25718 h 25717"/>
                        <a:gd name="connsiteX1" fmla="*/ 27337 w 54673"/>
                        <a:gd name="connsiteY1" fmla="*/ 0 h 25717"/>
                        <a:gd name="connsiteX2" fmla="*/ 0 w 54673"/>
                        <a:gd name="connsiteY2" fmla="*/ 25718 h 25717"/>
                        <a:gd name="connsiteX3" fmla="*/ 54673 w 54673"/>
                        <a:gd name="connsiteY3" fmla="*/ 25718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4673" h="25717">
                          <a:moveTo>
                            <a:pt x="54673" y="25718"/>
                          </a:moveTo>
                          <a:cubicBezTo>
                            <a:pt x="54673" y="11525"/>
                            <a:pt x="42481" y="0"/>
                            <a:pt x="27337" y="0"/>
                          </a:cubicBezTo>
                          <a:cubicBezTo>
                            <a:pt x="12287" y="0"/>
                            <a:pt x="0" y="11525"/>
                            <a:pt x="0" y="25718"/>
                          </a:cubicBezTo>
                          <a:lnTo>
                            <a:pt x="54673" y="25718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714" name="Freeform: Shape 15713">
                    <a:extLst>
                      <a:ext uri="{FF2B5EF4-FFF2-40B4-BE49-F238E27FC236}">
                        <a16:creationId xmlns:a16="http://schemas.microsoft.com/office/drawing/2014/main" id="{3102D1AC-9C37-4FCA-B30F-B0B0400CCD3E}"/>
                      </a:ext>
                    </a:extLst>
                  </p:cNvPr>
                  <p:cNvSpPr/>
                  <p:nvPr/>
                </p:nvSpPr>
                <p:spPr>
                  <a:xfrm>
                    <a:off x="8799861" y="5363185"/>
                    <a:ext cx="49148" cy="116109"/>
                  </a:xfrm>
                  <a:custGeom>
                    <a:avLst/>
                    <a:gdLst>
                      <a:gd name="connsiteX0" fmla="*/ 0 w 49148"/>
                      <a:gd name="connsiteY0" fmla="*/ 0 h 116109"/>
                      <a:gd name="connsiteX1" fmla="*/ 49149 w 49148"/>
                      <a:gd name="connsiteY1" fmla="*/ 0 h 116109"/>
                      <a:gd name="connsiteX2" fmla="*/ 49149 w 49148"/>
                      <a:gd name="connsiteY2" fmla="*/ 116110 h 116109"/>
                      <a:gd name="connsiteX3" fmla="*/ 0 w 49148"/>
                      <a:gd name="connsiteY3" fmla="*/ 116110 h 116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148" h="116109">
                        <a:moveTo>
                          <a:pt x="0" y="0"/>
                        </a:moveTo>
                        <a:lnTo>
                          <a:pt x="49149" y="0"/>
                        </a:lnTo>
                        <a:lnTo>
                          <a:pt x="49149" y="116110"/>
                        </a:lnTo>
                        <a:lnTo>
                          <a:pt x="0" y="116110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15" name="Freeform: Shape 15714">
                    <a:extLst>
                      <a:ext uri="{FF2B5EF4-FFF2-40B4-BE49-F238E27FC236}">
                        <a16:creationId xmlns:a16="http://schemas.microsoft.com/office/drawing/2014/main" id="{AB9E9878-7DD7-46E2-A0A3-74FFD962297C}"/>
                      </a:ext>
                    </a:extLst>
                  </p:cNvPr>
                  <p:cNvSpPr/>
                  <p:nvPr/>
                </p:nvSpPr>
                <p:spPr>
                  <a:xfrm>
                    <a:off x="8798527" y="5469770"/>
                    <a:ext cx="51911" cy="26574"/>
                  </a:xfrm>
                  <a:custGeom>
                    <a:avLst/>
                    <a:gdLst>
                      <a:gd name="connsiteX0" fmla="*/ 0 w 51911"/>
                      <a:gd name="connsiteY0" fmla="*/ 0 h 26574"/>
                      <a:gd name="connsiteX1" fmla="*/ 51911 w 51911"/>
                      <a:gd name="connsiteY1" fmla="*/ 0 h 26574"/>
                      <a:gd name="connsiteX2" fmla="*/ 51911 w 51911"/>
                      <a:gd name="connsiteY2" fmla="*/ 26575 h 26574"/>
                      <a:gd name="connsiteX3" fmla="*/ 0 w 51911"/>
                      <a:gd name="connsiteY3" fmla="*/ 26575 h 26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911" h="26574">
                        <a:moveTo>
                          <a:pt x="0" y="0"/>
                        </a:moveTo>
                        <a:lnTo>
                          <a:pt x="51911" y="0"/>
                        </a:lnTo>
                        <a:lnTo>
                          <a:pt x="51911" y="26575"/>
                        </a:lnTo>
                        <a:lnTo>
                          <a:pt x="0" y="26575"/>
                        </a:ln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16" name="Freeform: Shape 15715">
                    <a:extLst>
                      <a:ext uri="{FF2B5EF4-FFF2-40B4-BE49-F238E27FC236}">
                        <a16:creationId xmlns:a16="http://schemas.microsoft.com/office/drawing/2014/main" id="{447453BF-CF65-404B-875E-7AC36CE32FA4}"/>
                      </a:ext>
                    </a:extLst>
                  </p:cNvPr>
                  <p:cNvSpPr/>
                  <p:nvPr/>
                </p:nvSpPr>
                <p:spPr>
                  <a:xfrm>
                    <a:off x="8798527" y="5495678"/>
                    <a:ext cx="51911" cy="130397"/>
                  </a:xfrm>
                  <a:custGeom>
                    <a:avLst/>
                    <a:gdLst>
                      <a:gd name="connsiteX0" fmla="*/ 42386 w 51911"/>
                      <a:gd name="connsiteY0" fmla="*/ 130397 h 130397"/>
                      <a:gd name="connsiteX1" fmla="*/ 5525 w 51911"/>
                      <a:gd name="connsiteY1" fmla="*/ 130397 h 130397"/>
                      <a:gd name="connsiteX2" fmla="*/ 0 w 51911"/>
                      <a:gd name="connsiteY2" fmla="*/ 0 h 130397"/>
                      <a:gd name="connsiteX3" fmla="*/ 51911 w 51911"/>
                      <a:gd name="connsiteY3" fmla="*/ 0 h 130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911" h="130397">
                        <a:moveTo>
                          <a:pt x="42386" y="130397"/>
                        </a:moveTo>
                        <a:lnTo>
                          <a:pt x="5525" y="130397"/>
                        </a:lnTo>
                        <a:lnTo>
                          <a:pt x="0" y="0"/>
                        </a:lnTo>
                        <a:lnTo>
                          <a:pt x="5191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17" name="Freeform: Shape 15716">
                    <a:extLst>
                      <a:ext uri="{FF2B5EF4-FFF2-40B4-BE49-F238E27FC236}">
                        <a16:creationId xmlns:a16="http://schemas.microsoft.com/office/drawing/2014/main" id="{F973C20E-62C6-44C7-93CA-3319CB1BEB3B}"/>
                      </a:ext>
                    </a:extLst>
                  </p:cNvPr>
                  <p:cNvSpPr/>
                  <p:nvPr/>
                </p:nvSpPr>
                <p:spPr>
                  <a:xfrm>
                    <a:off x="8793765" y="5616645"/>
                    <a:ext cx="54673" cy="25717"/>
                  </a:xfrm>
                  <a:custGeom>
                    <a:avLst/>
                    <a:gdLst>
                      <a:gd name="connsiteX0" fmla="*/ 54673 w 54673"/>
                      <a:gd name="connsiteY0" fmla="*/ 25718 h 25717"/>
                      <a:gd name="connsiteX1" fmla="*/ 27337 w 54673"/>
                      <a:gd name="connsiteY1" fmla="*/ 0 h 25717"/>
                      <a:gd name="connsiteX2" fmla="*/ 0 w 54673"/>
                      <a:gd name="connsiteY2" fmla="*/ 25718 h 25717"/>
                      <a:gd name="connsiteX3" fmla="*/ 54673 w 54673"/>
                      <a:gd name="connsiteY3" fmla="*/ 25718 h 25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673" h="25717">
                        <a:moveTo>
                          <a:pt x="54673" y="25718"/>
                        </a:moveTo>
                        <a:cubicBezTo>
                          <a:pt x="54673" y="11525"/>
                          <a:pt x="42482" y="0"/>
                          <a:pt x="27337" y="0"/>
                        </a:cubicBezTo>
                        <a:cubicBezTo>
                          <a:pt x="12192" y="0"/>
                          <a:pt x="0" y="11525"/>
                          <a:pt x="0" y="25718"/>
                        </a:cubicBezTo>
                        <a:lnTo>
                          <a:pt x="54673" y="257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18" name="Freeform: Shape 15717">
                    <a:extLst>
                      <a:ext uri="{FF2B5EF4-FFF2-40B4-BE49-F238E27FC236}">
                        <a16:creationId xmlns:a16="http://schemas.microsoft.com/office/drawing/2014/main" id="{6F8985F7-50E5-41E5-BF83-00A3A05BF2AB}"/>
                      </a:ext>
                    </a:extLst>
                  </p:cNvPr>
                  <p:cNvSpPr/>
                  <p:nvPr/>
                </p:nvSpPr>
                <p:spPr>
                  <a:xfrm>
                    <a:off x="8726233" y="5136109"/>
                    <a:ext cx="132397" cy="153352"/>
                  </a:xfrm>
                  <a:custGeom>
                    <a:avLst/>
                    <a:gdLst>
                      <a:gd name="connsiteX0" fmla="*/ 132397 w 132397"/>
                      <a:gd name="connsiteY0" fmla="*/ 111157 h 153352"/>
                      <a:gd name="connsiteX1" fmla="*/ 92678 w 132397"/>
                      <a:gd name="connsiteY1" fmla="*/ 153352 h 153352"/>
                      <a:gd name="connsiteX2" fmla="*/ 39719 w 132397"/>
                      <a:gd name="connsiteY2" fmla="*/ 153352 h 153352"/>
                      <a:gd name="connsiteX3" fmla="*/ 0 w 132397"/>
                      <a:gd name="connsiteY3" fmla="*/ 111157 h 153352"/>
                      <a:gd name="connsiteX4" fmla="*/ 0 w 132397"/>
                      <a:gd name="connsiteY4" fmla="*/ 42196 h 153352"/>
                      <a:gd name="connsiteX5" fmla="*/ 39719 w 132397"/>
                      <a:gd name="connsiteY5" fmla="*/ 0 h 153352"/>
                      <a:gd name="connsiteX6" fmla="*/ 92678 w 132397"/>
                      <a:gd name="connsiteY6" fmla="*/ 0 h 153352"/>
                      <a:gd name="connsiteX7" fmla="*/ 132397 w 132397"/>
                      <a:gd name="connsiteY7" fmla="*/ 42196 h 153352"/>
                      <a:gd name="connsiteX8" fmla="*/ 132397 w 132397"/>
                      <a:gd name="connsiteY8" fmla="*/ 111157 h 153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2397" h="153352">
                        <a:moveTo>
                          <a:pt x="132397" y="111157"/>
                        </a:moveTo>
                        <a:cubicBezTo>
                          <a:pt x="132397" y="134493"/>
                          <a:pt x="114585" y="153352"/>
                          <a:pt x="92678" y="153352"/>
                        </a:cubicBezTo>
                        <a:lnTo>
                          <a:pt x="39719" y="153352"/>
                        </a:lnTo>
                        <a:cubicBezTo>
                          <a:pt x="17716" y="153352"/>
                          <a:pt x="0" y="134493"/>
                          <a:pt x="0" y="111157"/>
                        </a:cubicBezTo>
                        <a:lnTo>
                          <a:pt x="0" y="42196"/>
                        </a:lnTo>
                        <a:cubicBezTo>
                          <a:pt x="0" y="18859"/>
                          <a:pt x="17812" y="0"/>
                          <a:pt x="39719" y="0"/>
                        </a:cubicBezTo>
                        <a:lnTo>
                          <a:pt x="92678" y="0"/>
                        </a:lnTo>
                        <a:cubicBezTo>
                          <a:pt x="114585" y="0"/>
                          <a:pt x="132397" y="18859"/>
                          <a:pt x="132397" y="42196"/>
                        </a:cubicBezTo>
                        <a:lnTo>
                          <a:pt x="132397" y="111157"/>
                        </a:lnTo>
                        <a:close/>
                      </a:path>
                    </a:pathLst>
                  </a:custGeom>
                  <a:solidFill>
                    <a:srgbClr val="E30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19" name="Freeform: Shape 15718">
                    <a:extLst>
                      <a:ext uri="{FF2B5EF4-FFF2-40B4-BE49-F238E27FC236}">
                        <a16:creationId xmlns:a16="http://schemas.microsoft.com/office/drawing/2014/main" id="{8635EB93-A338-4B80-9AA9-5631B9D99EE1}"/>
                      </a:ext>
                    </a:extLst>
                  </p:cNvPr>
                  <p:cNvSpPr/>
                  <p:nvPr/>
                </p:nvSpPr>
                <p:spPr>
                  <a:xfrm>
                    <a:off x="8724137" y="5291176"/>
                    <a:ext cx="132493" cy="82465"/>
                  </a:xfrm>
                  <a:custGeom>
                    <a:avLst/>
                    <a:gdLst>
                      <a:gd name="connsiteX0" fmla="*/ 132493 w 132493"/>
                      <a:gd name="connsiteY0" fmla="*/ 75438 h 82465"/>
                      <a:gd name="connsiteX1" fmla="*/ 132493 w 132493"/>
                      <a:gd name="connsiteY1" fmla="*/ 42196 h 82465"/>
                      <a:gd name="connsiteX2" fmla="*/ 92773 w 132493"/>
                      <a:gd name="connsiteY2" fmla="*/ 0 h 82465"/>
                      <a:gd name="connsiteX3" fmla="*/ 39720 w 132493"/>
                      <a:gd name="connsiteY3" fmla="*/ 0 h 82465"/>
                      <a:gd name="connsiteX4" fmla="*/ 0 w 132493"/>
                      <a:gd name="connsiteY4" fmla="*/ 42196 h 82465"/>
                      <a:gd name="connsiteX5" fmla="*/ 0 w 132493"/>
                      <a:gd name="connsiteY5" fmla="*/ 75438 h 82465"/>
                      <a:gd name="connsiteX6" fmla="*/ 132493 w 132493"/>
                      <a:gd name="connsiteY6" fmla="*/ 75438 h 82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493" h="82465">
                        <a:moveTo>
                          <a:pt x="132493" y="75438"/>
                        </a:moveTo>
                        <a:lnTo>
                          <a:pt x="132493" y="42196"/>
                        </a:lnTo>
                        <a:cubicBezTo>
                          <a:pt x="132493" y="18860"/>
                          <a:pt x="114681" y="0"/>
                          <a:pt x="92773" y="0"/>
                        </a:cubicBezTo>
                        <a:lnTo>
                          <a:pt x="39720" y="0"/>
                        </a:lnTo>
                        <a:cubicBezTo>
                          <a:pt x="17812" y="0"/>
                          <a:pt x="0" y="18860"/>
                          <a:pt x="0" y="42196"/>
                        </a:cubicBezTo>
                        <a:lnTo>
                          <a:pt x="0" y="75438"/>
                        </a:lnTo>
                        <a:cubicBezTo>
                          <a:pt x="0" y="75438"/>
                          <a:pt x="66961" y="91250"/>
                          <a:pt x="132493" y="75438"/>
                        </a:cubicBezTo>
                        <a:close/>
                      </a:path>
                    </a:pathLst>
                  </a:custGeom>
                  <a:solidFill>
                    <a:srgbClr val="E30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20" name="Freeform: Shape 15719">
                    <a:extLst>
                      <a:ext uri="{FF2B5EF4-FFF2-40B4-BE49-F238E27FC236}">
                        <a16:creationId xmlns:a16="http://schemas.microsoft.com/office/drawing/2014/main" id="{5316CA93-B86C-45A2-8DDE-AA9356F138D6}"/>
                      </a:ext>
                    </a:extLst>
                  </p:cNvPr>
                  <p:cNvSpPr/>
                  <p:nvPr/>
                </p:nvSpPr>
                <p:spPr>
                  <a:xfrm>
                    <a:off x="8773953" y="5143253"/>
                    <a:ext cx="32099" cy="146113"/>
                  </a:xfrm>
                  <a:custGeom>
                    <a:avLst/>
                    <a:gdLst>
                      <a:gd name="connsiteX0" fmla="*/ 0 w 32099"/>
                      <a:gd name="connsiteY0" fmla="*/ 0 h 146113"/>
                      <a:gd name="connsiteX1" fmla="*/ 32099 w 32099"/>
                      <a:gd name="connsiteY1" fmla="*/ 0 h 146113"/>
                      <a:gd name="connsiteX2" fmla="*/ 32099 w 32099"/>
                      <a:gd name="connsiteY2" fmla="*/ 146114 h 146113"/>
                      <a:gd name="connsiteX3" fmla="*/ 0 w 32099"/>
                      <a:gd name="connsiteY3" fmla="*/ 146114 h 146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099" h="146113">
                        <a:moveTo>
                          <a:pt x="0" y="0"/>
                        </a:moveTo>
                        <a:lnTo>
                          <a:pt x="32099" y="0"/>
                        </a:lnTo>
                        <a:lnTo>
                          <a:pt x="32099" y="146114"/>
                        </a:lnTo>
                        <a:lnTo>
                          <a:pt x="0" y="146114"/>
                        </a:ln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721" name="Graphic 1">
                    <a:extLst>
                      <a:ext uri="{FF2B5EF4-FFF2-40B4-BE49-F238E27FC236}">
                        <a16:creationId xmlns:a16="http://schemas.microsoft.com/office/drawing/2014/main" id="{7B7BCEE5-67CA-46A6-8E79-66E81D98B573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179829"/>
                    <a:ext cx="66579" cy="11620"/>
                    <a:chOff x="8757284" y="5179829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5921" name="Freeform: Shape 15920">
                      <a:extLst>
                        <a:ext uri="{FF2B5EF4-FFF2-40B4-BE49-F238E27FC236}">
                          <a16:creationId xmlns:a16="http://schemas.microsoft.com/office/drawing/2014/main" id="{51911513-3400-4419-8162-ADCB837F43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179829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9049"/>
                            <a:pt x="9048" y="11621"/>
                            <a:pt x="5810" y="11621"/>
                          </a:cubicBezTo>
                          <a:cubicBezTo>
                            <a:pt x="2571" y="11621"/>
                            <a:pt x="0" y="8953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22" name="Freeform: Shape 15921">
                      <a:extLst>
                        <a:ext uri="{FF2B5EF4-FFF2-40B4-BE49-F238E27FC236}">
                          <a16:creationId xmlns:a16="http://schemas.microsoft.com/office/drawing/2014/main" id="{FF53D7DC-1F8F-43B2-9212-EE3C80CDD1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179829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572" y="11621"/>
                            <a:pt x="0" y="8953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23" name="Freeform: Shape 15922">
                      <a:extLst>
                        <a:ext uri="{FF2B5EF4-FFF2-40B4-BE49-F238E27FC236}">
                          <a16:creationId xmlns:a16="http://schemas.microsoft.com/office/drawing/2014/main" id="{0C83A396-07BA-47ED-886F-0D376474D0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182877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5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5 h 5524"/>
                        <a:gd name="connsiteX4" fmla="*/ 0 w 55340"/>
                        <a:gd name="connsiteY4" fmla="*/ 5525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5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5"/>
                          </a:lnTo>
                          <a:lnTo>
                            <a:pt x="0" y="552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722" name="Graphic 1">
                    <a:extLst>
                      <a:ext uri="{FF2B5EF4-FFF2-40B4-BE49-F238E27FC236}">
                        <a16:creationId xmlns:a16="http://schemas.microsoft.com/office/drawing/2014/main" id="{A335B24E-D336-4194-9B12-2764C1C9B366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164780"/>
                    <a:ext cx="66579" cy="11620"/>
                    <a:chOff x="8757284" y="5164780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5918" name="Freeform: Shape 15917">
                      <a:extLst>
                        <a:ext uri="{FF2B5EF4-FFF2-40B4-BE49-F238E27FC236}">
                          <a16:creationId xmlns:a16="http://schemas.microsoft.com/office/drawing/2014/main" id="{07E64007-87F0-4839-9928-9E594558D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16478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3"/>
                            <a:pt x="9048" y="11620"/>
                            <a:pt x="5810" y="11620"/>
                          </a:cubicBezTo>
                          <a:cubicBezTo>
                            <a:pt x="2571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19" name="Freeform: Shape 15918">
                      <a:extLst>
                        <a:ext uri="{FF2B5EF4-FFF2-40B4-BE49-F238E27FC236}">
                          <a16:creationId xmlns:a16="http://schemas.microsoft.com/office/drawing/2014/main" id="{B71CF457-4AD2-4415-A0AC-118A5040F6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16478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8953"/>
                            <a:pt x="9049" y="11620"/>
                            <a:pt x="5811" y="11620"/>
                          </a:cubicBezTo>
                          <a:cubicBezTo>
                            <a:pt x="2572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20" name="Freeform: Shape 15919">
                      <a:extLst>
                        <a:ext uri="{FF2B5EF4-FFF2-40B4-BE49-F238E27FC236}">
                          <a16:creationId xmlns:a16="http://schemas.microsoft.com/office/drawing/2014/main" id="{BFD36F8C-84A0-4C22-A7B9-E2B8C005E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167828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4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4 h 5524"/>
                        <a:gd name="connsiteX4" fmla="*/ 0 w 55340"/>
                        <a:gd name="connsiteY4" fmla="*/ 5524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4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4"/>
                          </a:lnTo>
                          <a:lnTo>
                            <a:pt x="0" y="5524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723" name="Graphic 1">
                    <a:extLst>
                      <a:ext uri="{FF2B5EF4-FFF2-40B4-BE49-F238E27FC236}">
                        <a16:creationId xmlns:a16="http://schemas.microsoft.com/office/drawing/2014/main" id="{C91C4E6B-69E2-49C9-9F56-71B4F832BC3A}"/>
                      </a:ext>
                    </a:extLst>
                  </p:cNvPr>
                  <p:cNvGrpSpPr/>
                  <p:nvPr/>
                </p:nvGrpSpPr>
                <p:grpSpPr>
                  <a:xfrm>
                    <a:off x="8743180" y="5506918"/>
                    <a:ext cx="24303" cy="106870"/>
                    <a:chOff x="8743180" y="5506918"/>
                    <a:chExt cx="24303" cy="106870"/>
                  </a:xfrm>
                  <a:solidFill>
                    <a:srgbClr val="9D9D9C"/>
                  </a:solidFill>
                </p:grpSpPr>
                <p:grpSp>
                  <p:nvGrpSpPr>
                    <p:cNvPr id="15874" name="Graphic 1">
                      <a:extLst>
                        <a:ext uri="{FF2B5EF4-FFF2-40B4-BE49-F238E27FC236}">
                          <a16:creationId xmlns:a16="http://schemas.microsoft.com/office/drawing/2014/main" id="{18D668D5-F6C9-4DD6-AD96-EB7CF020A90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180" y="5506918"/>
                      <a:ext cx="23534" cy="4864"/>
                      <a:chOff x="8743180" y="5506918"/>
                      <a:chExt cx="23534" cy="4864"/>
                    </a:xfrm>
                    <a:solidFill>
                      <a:srgbClr val="9D9D9C"/>
                    </a:solidFill>
                  </p:grpSpPr>
                  <p:sp>
                    <p:nvSpPr>
                      <p:cNvPr id="15915" name="Freeform: Shape 15914">
                        <a:extLst>
                          <a:ext uri="{FF2B5EF4-FFF2-40B4-BE49-F238E27FC236}">
                            <a16:creationId xmlns:a16="http://schemas.microsoft.com/office/drawing/2014/main" id="{C677DA35-B33E-4F6A-92F3-96A48F4E98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180" y="5507767"/>
                        <a:ext cx="4014" cy="4014"/>
                      </a:xfrm>
                      <a:custGeom>
                        <a:avLst/>
                        <a:gdLst>
                          <a:gd name="connsiteX0" fmla="*/ 7 w 4014"/>
                          <a:gd name="connsiteY0" fmla="*/ 2103 h 4014"/>
                          <a:gd name="connsiteX1" fmla="*/ 1912 w 4014"/>
                          <a:gd name="connsiteY1" fmla="*/ 7 h 4014"/>
                          <a:gd name="connsiteX2" fmla="*/ 4008 w 4014"/>
                          <a:gd name="connsiteY2" fmla="*/ 1912 h 4014"/>
                          <a:gd name="connsiteX3" fmla="*/ 2008 w 4014"/>
                          <a:gd name="connsiteY3" fmla="*/ 4008 h 4014"/>
                          <a:gd name="connsiteX4" fmla="*/ 7 w 4014"/>
                          <a:gd name="connsiteY4" fmla="*/ 2103 h 40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14" h="4014">
                            <a:moveTo>
                              <a:pt x="7" y="2103"/>
                            </a:moveTo>
                            <a:cubicBezTo>
                              <a:pt x="-88" y="960"/>
                              <a:pt x="769" y="7"/>
                              <a:pt x="1912" y="7"/>
                            </a:cubicBezTo>
                            <a:cubicBezTo>
                              <a:pt x="3055" y="-88"/>
                              <a:pt x="4008" y="769"/>
                              <a:pt x="4008" y="1912"/>
                            </a:cubicBezTo>
                            <a:cubicBezTo>
                              <a:pt x="4103" y="3055"/>
                              <a:pt x="3151" y="4008"/>
                              <a:pt x="2008" y="4008"/>
                            </a:cubicBezTo>
                            <a:cubicBezTo>
                              <a:pt x="960" y="4103"/>
                              <a:pt x="7" y="3246"/>
                              <a:pt x="7" y="2103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16" name="Freeform: Shape 15915">
                        <a:extLst>
                          <a:ext uri="{FF2B5EF4-FFF2-40B4-BE49-F238E27FC236}">
                            <a16:creationId xmlns:a16="http://schemas.microsoft.com/office/drawing/2014/main" id="{84B7CCC0-2085-44D7-B8F1-7808BE59B0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2618" y="5506918"/>
                        <a:ext cx="4095" cy="4007"/>
                      </a:xfrm>
                      <a:custGeom>
                        <a:avLst/>
                        <a:gdLst>
                          <a:gd name="connsiteX0" fmla="*/ 0 w 4095"/>
                          <a:gd name="connsiteY0" fmla="*/ 2096 h 4007"/>
                          <a:gd name="connsiteX1" fmla="*/ 1905 w 4095"/>
                          <a:gd name="connsiteY1" fmla="*/ 0 h 4007"/>
                          <a:gd name="connsiteX2" fmla="*/ 4096 w 4095"/>
                          <a:gd name="connsiteY2" fmla="*/ 1905 h 4007"/>
                          <a:gd name="connsiteX3" fmla="*/ 2191 w 4095"/>
                          <a:gd name="connsiteY3" fmla="*/ 4000 h 4007"/>
                          <a:gd name="connsiteX4" fmla="*/ 0 w 4095"/>
                          <a:gd name="connsiteY4" fmla="*/ 2096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7">
                            <a:moveTo>
                              <a:pt x="0" y="2096"/>
                            </a:moveTo>
                            <a:cubicBezTo>
                              <a:pt x="0" y="952"/>
                              <a:pt x="857" y="0"/>
                              <a:pt x="1905" y="0"/>
                            </a:cubicBezTo>
                            <a:cubicBezTo>
                              <a:pt x="3048" y="0"/>
                              <a:pt x="4000" y="857"/>
                              <a:pt x="4096" y="1905"/>
                            </a:cubicBezTo>
                            <a:cubicBezTo>
                              <a:pt x="4096" y="3048"/>
                              <a:pt x="3238" y="4000"/>
                              <a:pt x="2191" y="4000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17" name="Freeform: Shape 15916">
                        <a:extLst>
                          <a:ext uri="{FF2B5EF4-FFF2-40B4-BE49-F238E27FC236}">
                            <a16:creationId xmlns:a16="http://schemas.microsoft.com/office/drawing/2014/main" id="{F7636F5B-A7B4-48F3-8C04-A9738AE28E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187" y="5507965"/>
                        <a:ext cx="19621" cy="2762"/>
                      </a:xfrm>
                      <a:custGeom>
                        <a:avLst/>
                        <a:gdLst>
                          <a:gd name="connsiteX0" fmla="*/ 95 w 19621"/>
                          <a:gd name="connsiteY0" fmla="*/ 2762 h 2762"/>
                          <a:gd name="connsiteX1" fmla="*/ 0 w 19621"/>
                          <a:gd name="connsiteY1" fmla="*/ 857 h 2762"/>
                          <a:gd name="connsiteX2" fmla="*/ 19526 w 19621"/>
                          <a:gd name="connsiteY2" fmla="*/ 0 h 2762"/>
                          <a:gd name="connsiteX3" fmla="*/ 19621 w 19621"/>
                          <a:gd name="connsiteY3" fmla="*/ 1905 h 2762"/>
                          <a:gd name="connsiteX4" fmla="*/ 95 w 19621"/>
                          <a:gd name="connsiteY4" fmla="*/ 2762 h 2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762">
                            <a:moveTo>
                              <a:pt x="95" y="2762"/>
                            </a:moveTo>
                            <a:lnTo>
                              <a:pt x="0" y="857"/>
                            </a:lnTo>
                            <a:lnTo>
                              <a:pt x="19526" y="0"/>
                            </a:lnTo>
                            <a:lnTo>
                              <a:pt x="19621" y="1905"/>
                            </a:lnTo>
                            <a:lnTo>
                              <a:pt x="95" y="2762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75" name="Graphic 1">
                      <a:extLst>
                        <a:ext uri="{FF2B5EF4-FFF2-40B4-BE49-F238E27FC236}">
                          <a16:creationId xmlns:a16="http://schemas.microsoft.com/office/drawing/2014/main" id="{8E3F75E5-8E41-4037-9702-BC5866DE1F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17586"/>
                      <a:ext cx="23621" cy="4095"/>
                      <a:chOff x="8743568" y="5517586"/>
                      <a:chExt cx="2362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912" name="Freeform: Shape 15911">
                        <a:extLst>
                          <a:ext uri="{FF2B5EF4-FFF2-40B4-BE49-F238E27FC236}">
                            <a16:creationId xmlns:a16="http://schemas.microsoft.com/office/drawing/2014/main" id="{116872E8-B1B7-40A2-9FD7-BC05A4D0F8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17586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95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95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5" y="4096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13" name="Freeform: Shape 15912">
                        <a:extLst>
                          <a:ext uri="{FF2B5EF4-FFF2-40B4-BE49-F238E27FC236}">
                            <a16:creationId xmlns:a16="http://schemas.microsoft.com/office/drawing/2014/main" id="{DCE4C12C-58D7-4DF5-818A-EF55B88C43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17586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857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14" name="Freeform: Shape 15913">
                        <a:extLst>
                          <a:ext uri="{FF2B5EF4-FFF2-40B4-BE49-F238E27FC236}">
                            <a16:creationId xmlns:a16="http://schemas.microsoft.com/office/drawing/2014/main" id="{1737A779-D253-4A0E-A162-D214883B7F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18633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76" name="Graphic 1">
                      <a:extLst>
                        <a:ext uri="{FF2B5EF4-FFF2-40B4-BE49-F238E27FC236}">
                          <a16:creationId xmlns:a16="http://schemas.microsoft.com/office/drawing/2014/main" id="{4C3C77E9-DE5C-4C96-AB20-148F459B53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4044" y="5527396"/>
                      <a:ext cx="23438" cy="5048"/>
                      <a:chOff x="8744044" y="5527396"/>
                      <a:chExt cx="23438" cy="5048"/>
                    </a:xfrm>
                    <a:solidFill>
                      <a:srgbClr val="9D9D9C"/>
                    </a:solidFill>
                  </p:grpSpPr>
                  <p:sp>
                    <p:nvSpPr>
                      <p:cNvPr id="15909" name="Freeform: Shape 15908">
                        <a:extLst>
                          <a:ext uri="{FF2B5EF4-FFF2-40B4-BE49-F238E27FC236}">
                            <a16:creationId xmlns:a16="http://schemas.microsoft.com/office/drawing/2014/main" id="{7F4B8F17-506C-4CBC-B7A3-75609BF1BE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4044" y="5528253"/>
                        <a:ext cx="4102" cy="4191"/>
                      </a:xfrm>
                      <a:custGeom>
                        <a:avLst/>
                        <a:gdLst>
                          <a:gd name="connsiteX0" fmla="*/ 0 w 4102"/>
                          <a:gd name="connsiteY0" fmla="*/ 2096 h 4191"/>
                          <a:gd name="connsiteX1" fmla="*/ 2000 w 4102"/>
                          <a:gd name="connsiteY1" fmla="*/ 0 h 4191"/>
                          <a:gd name="connsiteX2" fmla="*/ 4096 w 4102"/>
                          <a:gd name="connsiteY2" fmla="*/ 2000 h 4191"/>
                          <a:gd name="connsiteX3" fmla="*/ 2095 w 4102"/>
                          <a:gd name="connsiteY3" fmla="*/ 4191 h 4191"/>
                          <a:gd name="connsiteX4" fmla="*/ 0 w 4102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2" h="4191">
                            <a:moveTo>
                              <a:pt x="0" y="2096"/>
                            </a:moveTo>
                            <a:cubicBezTo>
                              <a:pt x="0" y="952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191" y="3143"/>
                              <a:pt x="3334" y="4096"/>
                              <a:pt x="2095" y="4191"/>
                            </a:cubicBezTo>
                            <a:cubicBezTo>
                              <a:pt x="1048" y="4096"/>
                              <a:pt x="95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10" name="Freeform: Shape 15909">
                        <a:extLst>
                          <a:ext uri="{FF2B5EF4-FFF2-40B4-BE49-F238E27FC236}">
                            <a16:creationId xmlns:a16="http://schemas.microsoft.com/office/drawing/2014/main" id="{12D98CA3-4227-4E98-9978-31E9EC111B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469" y="5527396"/>
                        <a:ext cx="4014" cy="4007"/>
                      </a:xfrm>
                      <a:custGeom>
                        <a:avLst/>
                        <a:gdLst>
                          <a:gd name="connsiteX0" fmla="*/ 7 w 4014"/>
                          <a:gd name="connsiteY0" fmla="*/ 2096 h 4007"/>
                          <a:gd name="connsiteX1" fmla="*/ 1912 w 4014"/>
                          <a:gd name="connsiteY1" fmla="*/ 0 h 4007"/>
                          <a:gd name="connsiteX2" fmla="*/ 4007 w 4014"/>
                          <a:gd name="connsiteY2" fmla="*/ 1905 h 4007"/>
                          <a:gd name="connsiteX3" fmla="*/ 2102 w 4014"/>
                          <a:gd name="connsiteY3" fmla="*/ 4000 h 4007"/>
                          <a:gd name="connsiteX4" fmla="*/ 7 w 4014"/>
                          <a:gd name="connsiteY4" fmla="*/ 2096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14" h="4007">
                            <a:moveTo>
                              <a:pt x="7" y="2096"/>
                            </a:moveTo>
                            <a:cubicBezTo>
                              <a:pt x="-89" y="952"/>
                              <a:pt x="864" y="0"/>
                              <a:pt x="1912" y="0"/>
                            </a:cubicBezTo>
                            <a:cubicBezTo>
                              <a:pt x="3055" y="0"/>
                              <a:pt x="4007" y="857"/>
                              <a:pt x="4007" y="1905"/>
                            </a:cubicBezTo>
                            <a:cubicBezTo>
                              <a:pt x="4102" y="3048"/>
                              <a:pt x="3245" y="4000"/>
                              <a:pt x="2102" y="4000"/>
                            </a:cubicBezTo>
                            <a:cubicBezTo>
                              <a:pt x="1054" y="4096"/>
                              <a:pt x="102" y="3238"/>
                              <a:pt x="7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11" name="Freeform: Shape 15910">
                        <a:extLst>
                          <a:ext uri="{FF2B5EF4-FFF2-40B4-BE49-F238E27FC236}">
                            <a16:creationId xmlns:a16="http://schemas.microsoft.com/office/drawing/2014/main" id="{1F85D5EF-3C2A-48CC-98F4-1064FCE541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6044" y="5528349"/>
                        <a:ext cx="19716" cy="2857"/>
                      </a:xfrm>
                      <a:custGeom>
                        <a:avLst/>
                        <a:gdLst>
                          <a:gd name="connsiteX0" fmla="*/ 95 w 19716"/>
                          <a:gd name="connsiteY0" fmla="*/ 2858 h 2857"/>
                          <a:gd name="connsiteX1" fmla="*/ 0 w 19716"/>
                          <a:gd name="connsiteY1" fmla="*/ 952 h 2857"/>
                          <a:gd name="connsiteX2" fmla="*/ 19622 w 19716"/>
                          <a:gd name="connsiteY2" fmla="*/ 0 h 2857"/>
                          <a:gd name="connsiteX3" fmla="*/ 19717 w 19716"/>
                          <a:gd name="connsiteY3" fmla="*/ 2000 h 2857"/>
                          <a:gd name="connsiteX4" fmla="*/ 95 w 19716"/>
                          <a:gd name="connsiteY4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716" h="2857">
                            <a:moveTo>
                              <a:pt x="95" y="2858"/>
                            </a:moveTo>
                            <a:lnTo>
                              <a:pt x="0" y="952"/>
                            </a:lnTo>
                            <a:lnTo>
                              <a:pt x="19622" y="0"/>
                            </a:lnTo>
                            <a:lnTo>
                              <a:pt x="19717" y="2000"/>
                            </a:lnTo>
                            <a:lnTo>
                              <a:pt x="95" y="2858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77" name="Graphic 1">
                      <a:extLst>
                        <a:ext uri="{FF2B5EF4-FFF2-40B4-BE49-F238E27FC236}">
                          <a16:creationId xmlns:a16="http://schemas.microsoft.com/office/drawing/2014/main" id="{3E1FCC7F-2590-4538-9E03-767BEF9E50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37969"/>
                      <a:ext cx="23621" cy="4095"/>
                      <a:chOff x="8743568" y="5537969"/>
                      <a:chExt cx="2362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906" name="Freeform: Shape 15905">
                        <a:extLst>
                          <a:ext uri="{FF2B5EF4-FFF2-40B4-BE49-F238E27FC236}">
                            <a16:creationId xmlns:a16="http://schemas.microsoft.com/office/drawing/2014/main" id="{AB9D0EDA-7CC3-4764-860C-D5076754E2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37969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96 h 4095"/>
                          <a:gd name="connsiteX1" fmla="*/ 2095 w 4095"/>
                          <a:gd name="connsiteY1" fmla="*/ 0 h 4095"/>
                          <a:gd name="connsiteX2" fmla="*/ 4096 w 4095"/>
                          <a:gd name="connsiteY2" fmla="*/ 2096 h 4095"/>
                          <a:gd name="connsiteX3" fmla="*/ 2095 w 4095"/>
                          <a:gd name="connsiteY3" fmla="*/ 4096 h 4095"/>
                          <a:gd name="connsiteX4" fmla="*/ 0 w 4095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096"/>
                              <a:pt x="2095" y="4096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07" name="Freeform: Shape 15906">
                        <a:extLst>
                          <a:ext uri="{FF2B5EF4-FFF2-40B4-BE49-F238E27FC236}">
                            <a16:creationId xmlns:a16="http://schemas.microsoft.com/office/drawing/2014/main" id="{C4DDE944-3311-4E89-9840-93C9CAF5EA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37969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96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96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08" name="Freeform: Shape 15907">
                        <a:extLst>
                          <a:ext uri="{FF2B5EF4-FFF2-40B4-BE49-F238E27FC236}">
                            <a16:creationId xmlns:a16="http://schemas.microsoft.com/office/drawing/2014/main" id="{CAD22FE0-1162-49FB-9BE1-68504FEE27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39112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78" name="Graphic 1">
                      <a:extLst>
                        <a:ext uri="{FF2B5EF4-FFF2-40B4-BE49-F238E27FC236}">
                          <a16:creationId xmlns:a16="http://schemas.microsoft.com/office/drawing/2014/main" id="{21EB2DB2-1D0F-43EB-BDFC-F6E9032B9E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48256"/>
                      <a:ext cx="23621" cy="4095"/>
                      <a:chOff x="8743568" y="5548256"/>
                      <a:chExt cx="2362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903" name="Freeform: Shape 15902">
                        <a:extLst>
                          <a:ext uri="{FF2B5EF4-FFF2-40B4-BE49-F238E27FC236}">
                            <a16:creationId xmlns:a16="http://schemas.microsoft.com/office/drawing/2014/main" id="{CB4EE527-7A42-4F25-A056-6017EC37F6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48256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96 h 4095"/>
                          <a:gd name="connsiteX1" fmla="*/ 2095 w 4095"/>
                          <a:gd name="connsiteY1" fmla="*/ 0 h 4095"/>
                          <a:gd name="connsiteX2" fmla="*/ 4096 w 4095"/>
                          <a:gd name="connsiteY2" fmla="*/ 2096 h 4095"/>
                          <a:gd name="connsiteX3" fmla="*/ 2095 w 4095"/>
                          <a:gd name="connsiteY3" fmla="*/ 4096 h 4095"/>
                          <a:gd name="connsiteX4" fmla="*/ 0 w 4095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96"/>
                            </a:moveTo>
                            <a:cubicBezTo>
                              <a:pt x="0" y="953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857"/>
                              <a:pt x="4096" y="2096"/>
                            </a:cubicBezTo>
                            <a:cubicBezTo>
                              <a:pt x="4096" y="3239"/>
                              <a:pt x="3143" y="4096"/>
                              <a:pt x="2095" y="4096"/>
                            </a:cubicBezTo>
                            <a:cubicBezTo>
                              <a:pt x="952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04" name="Freeform: Shape 15903">
                        <a:extLst>
                          <a:ext uri="{FF2B5EF4-FFF2-40B4-BE49-F238E27FC236}">
                            <a16:creationId xmlns:a16="http://schemas.microsoft.com/office/drawing/2014/main" id="{E4076901-5B4B-4F9C-A02F-203EA52567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48256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96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96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96"/>
                            </a:moveTo>
                            <a:cubicBezTo>
                              <a:pt x="0" y="953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96"/>
                            </a:cubicBezTo>
                            <a:cubicBezTo>
                              <a:pt x="4096" y="3239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05" name="Freeform: Shape 15904">
                        <a:extLst>
                          <a:ext uri="{FF2B5EF4-FFF2-40B4-BE49-F238E27FC236}">
                            <a16:creationId xmlns:a16="http://schemas.microsoft.com/office/drawing/2014/main" id="{90269644-3E24-4A02-90D5-45FC98C6C3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49304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79" name="Graphic 1">
                      <a:extLst>
                        <a:ext uri="{FF2B5EF4-FFF2-40B4-BE49-F238E27FC236}">
                          <a16:creationId xmlns:a16="http://schemas.microsoft.com/office/drawing/2014/main" id="{5A458E84-A727-4D01-972D-4796EDD92B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58543"/>
                      <a:ext cx="23621" cy="4095"/>
                      <a:chOff x="8743568" y="5558543"/>
                      <a:chExt cx="2362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900" name="Freeform: Shape 15899">
                        <a:extLst>
                          <a:ext uri="{FF2B5EF4-FFF2-40B4-BE49-F238E27FC236}">
                            <a16:creationId xmlns:a16="http://schemas.microsoft.com/office/drawing/2014/main" id="{556EBD9E-DCAD-4243-88D5-CF0E121AB2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58543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95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95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5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01" name="Freeform: Shape 15900">
                        <a:extLst>
                          <a:ext uri="{FF2B5EF4-FFF2-40B4-BE49-F238E27FC236}">
                            <a16:creationId xmlns:a16="http://schemas.microsoft.com/office/drawing/2014/main" id="{B52DFB08-0600-458B-8969-8F798FD6BE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58543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02" name="Freeform: Shape 15901">
                        <a:extLst>
                          <a:ext uri="{FF2B5EF4-FFF2-40B4-BE49-F238E27FC236}">
                            <a16:creationId xmlns:a16="http://schemas.microsoft.com/office/drawing/2014/main" id="{1A298F8C-5665-44E7-AE6A-B599813F85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59591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80" name="Graphic 1">
                      <a:extLst>
                        <a:ext uri="{FF2B5EF4-FFF2-40B4-BE49-F238E27FC236}">
                          <a16:creationId xmlns:a16="http://schemas.microsoft.com/office/drawing/2014/main" id="{8C9BFC3F-29B9-4356-9202-28885214A1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68735"/>
                      <a:ext cx="23621" cy="4191"/>
                      <a:chOff x="8743568" y="5568735"/>
                      <a:chExt cx="23621" cy="4191"/>
                    </a:xfrm>
                    <a:solidFill>
                      <a:srgbClr val="9D9D9C"/>
                    </a:solidFill>
                  </p:grpSpPr>
                  <p:sp>
                    <p:nvSpPr>
                      <p:cNvPr id="15897" name="Freeform: Shape 15896">
                        <a:extLst>
                          <a:ext uri="{FF2B5EF4-FFF2-40B4-BE49-F238E27FC236}">
                            <a16:creationId xmlns:a16="http://schemas.microsoft.com/office/drawing/2014/main" id="{408C96B6-DE3F-4E74-A65C-378051BB25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68735"/>
                        <a:ext cx="4095" cy="4191"/>
                      </a:xfrm>
                      <a:custGeom>
                        <a:avLst/>
                        <a:gdLst>
                          <a:gd name="connsiteX0" fmla="*/ 0 w 4095"/>
                          <a:gd name="connsiteY0" fmla="*/ 2096 h 4191"/>
                          <a:gd name="connsiteX1" fmla="*/ 2095 w 4095"/>
                          <a:gd name="connsiteY1" fmla="*/ 0 h 4191"/>
                          <a:gd name="connsiteX2" fmla="*/ 4096 w 4095"/>
                          <a:gd name="connsiteY2" fmla="*/ 2096 h 4191"/>
                          <a:gd name="connsiteX3" fmla="*/ 2095 w 4095"/>
                          <a:gd name="connsiteY3" fmla="*/ 4191 h 4191"/>
                          <a:gd name="connsiteX4" fmla="*/ 0 w 4095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952"/>
                              <a:pt x="4096" y="2096"/>
                            </a:cubicBezTo>
                            <a:cubicBezTo>
                              <a:pt x="4096" y="3239"/>
                              <a:pt x="3143" y="4191"/>
                              <a:pt x="2095" y="4191"/>
                            </a:cubicBezTo>
                            <a:cubicBezTo>
                              <a:pt x="952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98" name="Freeform: Shape 15897">
                        <a:extLst>
                          <a:ext uri="{FF2B5EF4-FFF2-40B4-BE49-F238E27FC236}">
                            <a16:creationId xmlns:a16="http://schemas.microsoft.com/office/drawing/2014/main" id="{F4804CBD-FA5B-43EF-811A-A3BF01EB0E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68735"/>
                        <a:ext cx="4095" cy="4191"/>
                      </a:xfrm>
                      <a:custGeom>
                        <a:avLst/>
                        <a:gdLst>
                          <a:gd name="connsiteX0" fmla="*/ 0 w 4095"/>
                          <a:gd name="connsiteY0" fmla="*/ 2096 h 4191"/>
                          <a:gd name="connsiteX1" fmla="*/ 2000 w 4095"/>
                          <a:gd name="connsiteY1" fmla="*/ 0 h 4191"/>
                          <a:gd name="connsiteX2" fmla="*/ 4096 w 4095"/>
                          <a:gd name="connsiteY2" fmla="*/ 2096 h 4191"/>
                          <a:gd name="connsiteX3" fmla="*/ 2000 w 4095"/>
                          <a:gd name="connsiteY3" fmla="*/ 4191 h 4191"/>
                          <a:gd name="connsiteX4" fmla="*/ 0 w 4095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96"/>
                            </a:cubicBezTo>
                            <a:cubicBezTo>
                              <a:pt x="4096" y="3239"/>
                              <a:pt x="3143" y="4191"/>
                              <a:pt x="2000" y="4191"/>
                            </a:cubicBezTo>
                            <a:cubicBezTo>
                              <a:pt x="857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99" name="Freeform: Shape 15898">
                        <a:extLst>
                          <a:ext uri="{FF2B5EF4-FFF2-40B4-BE49-F238E27FC236}">
                            <a16:creationId xmlns:a16="http://schemas.microsoft.com/office/drawing/2014/main" id="{35645625-1E06-4CA5-B9CF-97B0669D6B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69782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81" name="Graphic 1">
                      <a:extLst>
                        <a:ext uri="{FF2B5EF4-FFF2-40B4-BE49-F238E27FC236}">
                          <a16:creationId xmlns:a16="http://schemas.microsoft.com/office/drawing/2014/main" id="{867EBE8E-0354-4EDB-8A79-D33C9ED52E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79022"/>
                      <a:ext cx="23621" cy="4007"/>
                      <a:chOff x="8743568" y="5579022"/>
                      <a:chExt cx="23621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5894" name="Freeform: Shape 15893">
                        <a:extLst>
                          <a:ext uri="{FF2B5EF4-FFF2-40B4-BE49-F238E27FC236}">
                            <a16:creationId xmlns:a16="http://schemas.microsoft.com/office/drawing/2014/main" id="{E9B845A3-2228-4B80-80DE-BF8613AAC9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79022"/>
                        <a:ext cx="4095" cy="4007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7"/>
                          <a:gd name="connsiteX1" fmla="*/ 2095 w 4095"/>
                          <a:gd name="connsiteY1" fmla="*/ 0 h 4007"/>
                          <a:gd name="connsiteX2" fmla="*/ 4096 w 4095"/>
                          <a:gd name="connsiteY2" fmla="*/ 2000 h 4007"/>
                          <a:gd name="connsiteX3" fmla="*/ 2095 w 4095"/>
                          <a:gd name="connsiteY3" fmla="*/ 4000 h 4007"/>
                          <a:gd name="connsiteX4" fmla="*/ 0 w 4095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5" y="4000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95" name="Freeform: Shape 15894">
                        <a:extLst>
                          <a:ext uri="{FF2B5EF4-FFF2-40B4-BE49-F238E27FC236}">
                            <a16:creationId xmlns:a16="http://schemas.microsoft.com/office/drawing/2014/main" id="{F10B0A95-6CF6-466D-A066-88BDE713BA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79022"/>
                        <a:ext cx="4095" cy="4007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7"/>
                          <a:gd name="connsiteX1" fmla="*/ 2000 w 4095"/>
                          <a:gd name="connsiteY1" fmla="*/ 0 h 4007"/>
                          <a:gd name="connsiteX2" fmla="*/ 4096 w 4095"/>
                          <a:gd name="connsiteY2" fmla="*/ 2000 h 4007"/>
                          <a:gd name="connsiteX3" fmla="*/ 2000 w 4095"/>
                          <a:gd name="connsiteY3" fmla="*/ 4000 h 4007"/>
                          <a:gd name="connsiteX4" fmla="*/ 0 w 4095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96" name="Freeform: Shape 15895">
                        <a:extLst>
                          <a:ext uri="{FF2B5EF4-FFF2-40B4-BE49-F238E27FC236}">
                            <a16:creationId xmlns:a16="http://schemas.microsoft.com/office/drawing/2014/main" id="{9A335A7E-9726-4170-A310-849AC34267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80070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82" name="Graphic 1">
                      <a:extLst>
                        <a:ext uri="{FF2B5EF4-FFF2-40B4-BE49-F238E27FC236}">
                          <a16:creationId xmlns:a16="http://schemas.microsoft.com/office/drawing/2014/main" id="{515F0055-8BB3-4001-84D0-4A1B00AA36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89309"/>
                      <a:ext cx="23621" cy="4095"/>
                      <a:chOff x="8743568" y="5589309"/>
                      <a:chExt cx="2362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891" name="Freeform: Shape 15890">
                        <a:extLst>
                          <a:ext uri="{FF2B5EF4-FFF2-40B4-BE49-F238E27FC236}">
                            <a16:creationId xmlns:a16="http://schemas.microsoft.com/office/drawing/2014/main" id="{D1B4F246-75AF-4C2E-86CE-FF06F1C5D2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89309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95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95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5" y="4096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92" name="Freeform: Shape 15891">
                        <a:extLst>
                          <a:ext uri="{FF2B5EF4-FFF2-40B4-BE49-F238E27FC236}">
                            <a16:creationId xmlns:a16="http://schemas.microsoft.com/office/drawing/2014/main" id="{A2F40B1E-D656-4655-973A-19DC65D781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89309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857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93" name="Freeform: Shape 15892">
                        <a:extLst>
                          <a:ext uri="{FF2B5EF4-FFF2-40B4-BE49-F238E27FC236}">
                            <a16:creationId xmlns:a16="http://schemas.microsoft.com/office/drawing/2014/main" id="{916B984F-9CBD-4310-A9AD-B7171749C6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90261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83" name="Graphic 1">
                      <a:extLst>
                        <a:ext uri="{FF2B5EF4-FFF2-40B4-BE49-F238E27FC236}">
                          <a16:creationId xmlns:a16="http://schemas.microsoft.com/office/drawing/2014/main" id="{729AD38D-E2A9-4371-B81E-7274512CF4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99501"/>
                      <a:ext cx="23621" cy="4007"/>
                      <a:chOff x="8743568" y="5599501"/>
                      <a:chExt cx="23621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5888" name="Freeform: Shape 15887">
                        <a:extLst>
                          <a:ext uri="{FF2B5EF4-FFF2-40B4-BE49-F238E27FC236}">
                            <a16:creationId xmlns:a16="http://schemas.microsoft.com/office/drawing/2014/main" id="{A7ED9167-9A22-47EB-8473-62AC0C59D8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99501"/>
                        <a:ext cx="4095" cy="4007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7"/>
                          <a:gd name="connsiteX1" fmla="*/ 2095 w 4095"/>
                          <a:gd name="connsiteY1" fmla="*/ 0 h 4007"/>
                          <a:gd name="connsiteX2" fmla="*/ 4096 w 4095"/>
                          <a:gd name="connsiteY2" fmla="*/ 2000 h 4007"/>
                          <a:gd name="connsiteX3" fmla="*/ 2095 w 4095"/>
                          <a:gd name="connsiteY3" fmla="*/ 4000 h 4007"/>
                          <a:gd name="connsiteX4" fmla="*/ 0 w 4095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5" y="4000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89" name="Freeform: Shape 15888">
                        <a:extLst>
                          <a:ext uri="{FF2B5EF4-FFF2-40B4-BE49-F238E27FC236}">
                            <a16:creationId xmlns:a16="http://schemas.microsoft.com/office/drawing/2014/main" id="{ACB0D61F-3481-4379-92CC-10D636DB6A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99501"/>
                        <a:ext cx="4095" cy="4007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7"/>
                          <a:gd name="connsiteX1" fmla="*/ 2000 w 4095"/>
                          <a:gd name="connsiteY1" fmla="*/ 0 h 4007"/>
                          <a:gd name="connsiteX2" fmla="*/ 4096 w 4095"/>
                          <a:gd name="connsiteY2" fmla="*/ 2000 h 4007"/>
                          <a:gd name="connsiteX3" fmla="*/ 2000 w 4095"/>
                          <a:gd name="connsiteY3" fmla="*/ 4000 h 4007"/>
                          <a:gd name="connsiteX4" fmla="*/ 0 w 4095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90" name="Freeform: Shape 15889">
                        <a:extLst>
                          <a:ext uri="{FF2B5EF4-FFF2-40B4-BE49-F238E27FC236}">
                            <a16:creationId xmlns:a16="http://schemas.microsoft.com/office/drawing/2014/main" id="{B379CE5C-45C8-45B3-B0DC-40F488E331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600548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84" name="Graphic 1">
                      <a:extLst>
                        <a:ext uri="{FF2B5EF4-FFF2-40B4-BE49-F238E27FC236}">
                          <a16:creationId xmlns:a16="http://schemas.microsoft.com/office/drawing/2014/main" id="{6F567DC9-9023-41EB-B628-65D3A76944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609692"/>
                      <a:ext cx="23621" cy="4095"/>
                      <a:chOff x="8743568" y="5609692"/>
                      <a:chExt cx="2362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885" name="Freeform: Shape 15884">
                        <a:extLst>
                          <a:ext uri="{FF2B5EF4-FFF2-40B4-BE49-F238E27FC236}">
                            <a16:creationId xmlns:a16="http://schemas.microsoft.com/office/drawing/2014/main" id="{0F988E8F-03D8-4497-95A1-C2A4D268FA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609692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96 h 4095"/>
                          <a:gd name="connsiteX1" fmla="*/ 2095 w 4095"/>
                          <a:gd name="connsiteY1" fmla="*/ 0 h 4095"/>
                          <a:gd name="connsiteX2" fmla="*/ 4096 w 4095"/>
                          <a:gd name="connsiteY2" fmla="*/ 2096 h 4095"/>
                          <a:gd name="connsiteX3" fmla="*/ 2095 w 4095"/>
                          <a:gd name="connsiteY3" fmla="*/ 4096 h 4095"/>
                          <a:gd name="connsiteX4" fmla="*/ 0 w 4095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096"/>
                              <a:pt x="2095" y="4096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86" name="Freeform: Shape 15885">
                        <a:extLst>
                          <a:ext uri="{FF2B5EF4-FFF2-40B4-BE49-F238E27FC236}">
                            <a16:creationId xmlns:a16="http://schemas.microsoft.com/office/drawing/2014/main" id="{A4860B5B-B74F-4A12-8F29-84F3DF818A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609692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96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96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87" name="Freeform: Shape 15886">
                        <a:extLst>
                          <a:ext uri="{FF2B5EF4-FFF2-40B4-BE49-F238E27FC236}">
                            <a16:creationId xmlns:a16="http://schemas.microsoft.com/office/drawing/2014/main" id="{39E5A6B0-87E2-47E3-8797-93B1178B92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610835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724" name="Graphic 1">
                    <a:extLst>
                      <a:ext uri="{FF2B5EF4-FFF2-40B4-BE49-F238E27FC236}">
                        <a16:creationId xmlns:a16="http://schemas.microsoft.com/office/drawing/2014/main" id="{1CFE7D2A-C34E-43A4-8A37-664CACD51239}"/>
                      </a:ext>
                    </a:extLst>
                  </p:cNvPr>
                  <p:cNvGrpSpPr/>
                  <p:nvPr/>
                </p:nvGrpSpPr>
                <p:grpSpPr>
                  <a:xfrm>
                    <a:off x="8810719" y="5506918"/>
                    <a:ext cx="24391" cy="106870"/>
                    <a:chOff x="8810719" y="5506918"/>
                    <a:chExt cx="24391" cy="106870"/>
                  </a:xfrm>
                  <a:solidFill>
                    <a:srgbClr val="9D9D9C"/>
                  </a:solidFill>
                </p:grpSpPr>
                <p:grpSp>
                  <p:nvGrpSpPr>
                    <p:cNvPr id="15830" name="Graphic 1">
                      <a:extLst>
                        <a:ext uri="{FF2B5EF4-FFF2-40B4-BE49-F238E27FC236}">
                          <a16:creationId xmlns:a16="http://schemas.microsoft.com/office/drawing/2014/main" id="{237F5ECD-2662-42F2-9F9D-E8AEBF3455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0719" y="5506918"/>
                      <a:ext cx="23437" cy="4864"/>
                      <a:chOff x="8810719" y="5506918"/>
                      <a:chExt cx="23437" cy="4864"/>
                    </a:xfrm>
                    <a:solidFill>
                      <a:srgbClr val="9D9D9C"/>
                    </a:solidFill>
                  </p:grpSpPr>
                  <p:sp>
                    <p:nvSpPr>
                      <p:cNvPr id="15871" name="Freeform: Shape 15870">
                        <a:extLst>
                          <a:ext uri="{FF2B5EF4-FFF2-40B4-BE49-F238E27FC236}">
                            <a16:creationId xmlns:a16="http://schemas.microsoft.com/office/drawing/2014/main" id="{27D0D99D-0B46-436A-8D69-B8533EF42F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0719" y="5507767"/>
                        <a:ext cx="4095" cy="4014"/>
                      </a:xfrm>
                      <a:custGeom>
                        <a:avLst/>
                        <a:gdLst>
                          <a:gd name="connsiteX0" fmla="*/ 0 w 4095"/>
                          <a:gd name="connsiteY0" fmla="*/ 2103 h 4014"/>
                          <a:gd name="connsiteX1" fmla="*/ 2000 w 4095"/>
                          <a:gd name="connsiteY1" fmla="*/ 7 h 4014"/>
                          <a:gd name="connsiteX2" fmla="*/ 4096 w 4095"/>
                          <a:gd name="connsiteY2" fmla="*/ 1912 h 4014"/>
                          <a:gd name="connsiteX3" fmla="*/ 2191 w 4095"/>
                          <a:gd name="connsiteY3" fmla="*/ 4008 h 4014"/>
                          <a:gd name="connsiteX4" fmla="*/ 0 w 4095"/>
                          <a:gd name="connsiteY4" fmla="*/ 2103 h 40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14">
                            <a:moveTo>
                              <a:pt x="0" y="2103"/>
                            </a:moveTo>
                            <a:cubicBezTo>
                              <a:pt x="0" y="960"/>
                              <a:pt x="857" y="7"/>
                              <a:pt x="2000" y="7"/>
                            </a:cubicBezTo>
                            <a:cubicBezTo>
                              <a:pt x="3143" y="-88"/>
                              <a:pt x="4096" y="769"/>
                              <a:pt x="4096" y="1912"/>
                            </a:cubicBezTo>
                            <a:cubicBezTo>
                              <a:pt x="4096" y="3055"/>
                              <a:pt x="3238" y="4008"/>
                              <a:pt x="2191" y="4008"/>
                            </a:cubicBezTo>
                            <a:cubicBezTo>
                              <a:pt x="1048" y="4103"/>
                              <a:pt x="95" y="3246"/>
                              <a:pt x="0" y="2103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72" name="Freeform: Shape 15871">
                        <a:extLst>
                          <a:ext uri="{FF2B5EF4-FFF2-40B4-BE49-F238E27FC236}">
                            <a16:creationId xmlns:a16="http://schemas.microsoft.com/office/drawing/2014/main" id="{7FB9FC4C-BB10-47EB-9320-4E53C3BFD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144" y="5506918"/>
                        <a:ext cx="4013" cy="4007"/>
                      </a:xfrm>
                      <a:custGeom>
                        <a:avLst/>
                        <a:gdLst>
                          <a:gd name="connsiteX0" fmla="*/ 7 w 4013"/>
                          <a:gd name="connsiteY0" fmla="*/ 2096 h 4007"/>
                          <a:gd name="connsiteX1" fmla="*/ 1912 w 4013"/>
                          <a:gd name="connsiteY1" fmla="*/ 0 h 4007"/>
                          <a:gd name="connsiteX2" fmla="*/ 4007 w 4013"/>
                          <a:gd name="connsiteY2" fmla="*/ 1905 h 4007"/>
                          <a:gd name="connsiteX3" fmla="*/ 2102 w 4013"/>
                          <a:gd name="connsiteY3" fmla="*/ 4000 h 4007"/>
                          <a:gd name="connsiteX4" fmla="*/ 7 w 4013"/>
                          <a:gd name="connsiteY4" fmla="*/ 2096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13" h="4007">
                            <a:moveTo>
                              <a:pt x="7" y="2096"/>
                            </a:moveTo>
                            <a:cubicBezTo>
                              <a:pt x="-89" y="952"/>
                              <a:pt x="864" y="0"/>
                              <a:pt x="1912" y="0"/>
                            </a:cubicBezTo>
                            <a:cubicBezTo>
                              <a:pt x="3055" y="0"/>
                              <a:pt x="4007" y="857"/>
                              <a:pt x="4007" y="1905"/>
                            </a:cubicBezTo>
                            <a:cubicBezTo>
                              <a:pt x="4102" y="3048"/>
                              <a:pt x="3150" y="4000"/>
                              <a:pt x="2102" y="4000"/>
                            </a:cubicBezTo>
                            <a:cubicBezTo>
                              <a:pt x="1054" y="4096"/>
                              <a:pt x="102" y="3238"/>
                              <a:pt x="7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73" name="Freeform: Shape 15872">
                        <a:extLst>
                          <a:ext uri="{FF2B5EF4-FFF2-40B4-BE49-F238E27FC236}">
                            <a16:creationId xmlns:a16="http://schemas.microsoft.com/office/drawing/2014/main" id="{CA997D92-15AD-48E2-A9ED-5F8ECA7697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2719" y="5507965"/>
                        <a:ext cx="19716" cy="2762"/>
                      </a:xfrm>
                      <a:custGeom>
                        <a:avLst/>
                        <a:gdLst>
                          <a:gd name="connsiteX0" fmla="*/ 95 w 19716"/>
                          <a:gd name="connsiteY0" fmla="*/ 2762 h 2762"/>
                          <a:gd name="connsiteX1" fmla="*/ 0 w 19716"/>
                          <a:gd name="connsiteY1" fmla="*/ 857 h 2762"/>
                          <a:gd name="connsiteX2" fmla="*/ 19622 w 19716"/>
                          <a:gd name="connsiteY2" fmla="*/ 0 h 2762"/>
                          <a:gd name="connsiteX3" fmla="*/ 19717 w 19716"/>
                          <a:gd name="connsiteY3" fmla="*/ 1905 h 2762"/>
                          <a:gd name="connsiteX4" fmla="*/ 95 w 19716"/>
                          <a:gd name="connsiteY4" fmla="*/ 2762 h 2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716" h="2762">
                            <a:moveTo>
                              <a:pt x="95" y="2762"/>
                            </a:moveTo>
                            <a:lnTo>
                              <a:pt x="0" y="857"/>
                            </a:lnTo>
                            <a:lnTo>
                              <a:pt x="19622" y="0"/>
                            </a:lnTo>
                            <a:lnTo>
                              <a:pt x="19717" y="1905"/>
                            </a:lnTo>
                            <a:lnTo>
                              <a:pt x="95" y="2762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31" name="Graphic 1">
                      <a:extLst>
                        <a:ext uri="{FF2B5EF4-FFF2-40B4-BE49-F238E27FC236}">
                          <a16:creationId xmlns:a16="http://schemas.microsoft.com/office/drawing/2014/main" id="{1035C354-7361-48F0-B74C-9200A559EF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17586"/>
                      <a:ext cx="23527" cy="4095"/>
                      <a:chOff x="8811195" y="5517586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868" name="Freeform: Shape 15867">
                        <a:extLst>
                          <a:ext uri="{FF2B5EF4-FFF2-40B4-BE49-F238E27FC236}">
                            <a16:creationId xmlns:a16="http://schemas.microsoft.com/office/drawing/2014/main" id="{2AF81564-9476-4F8F-8D50-A609B11F3D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17586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69" name="Freeform: Shape 15868">
                        <a:extLst>
                          <a:ext uri="{FF2B5EF4-FFF2-40B4-BE49-F238E27FC236}">
                            <a16:creationId xmlns:a16="http://schemas.microsoft.com/office/drawing/2014/main" id="{04436042-E271-4651-9166-B15C4DEFFE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17586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6" y="4096"/>
                            </a:cubicBezTo>
                            <a:cubicBezTo>
                              <a:pt x="1048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70" name="Freeform: Shape 15869">
                        <a:extLst>
                          <a:ext uri="{FF2B5EF4-FFF2-40B4-BE49-F238E27FC236}">
                            <a16:creationId xmlns:a16="http://schemas.microsoft.com/office/drawing/2014/main" id="{B7D55BF5-9EE2-42FD-AA5A-18F367FF0E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18633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32" name="Graphic 1">
                      <a:extLst>
                        <a:ext uri="{FF2B5EF4-FFF2-40B4-BE49-F238E27FC236}">
                          <a16:creationId xmlns:a16="http://schemas.microsoft.com/office/drawing/2014/main" id="{60D49622-6E69-4584-A9CE-954449C46F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665" y="5527396"/>
                      <a:ext cx="23445" cy="5048"/>
                      <a:chOff x="8811665" y="5527396"/>
                      <a:chExt cx="23445" cy="5048"/>
                    </a:xfrm>
                    <a:solidFill>
                      <a:srgbClr val="9D9D9C"/>
                    </a:solidFill>
                  </p:grpSpPr>
                  <p:sp>
                    <p:nvSpPr>
                      <p:cNvPr id="15865" name="Freeform: Shape 15864">
                        <a:extLst>
                          <a:ext uri="{FF2B5EF4-FFF2-40B4-BE49-F238E27FC236}">
                            <a16:creationId xmlns:a16="http://schemas.microsoft.com/office/drawing/2014/main" id="{DE2B94D5-1B51-4A66-BE2E-1DD8F2CFA3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665" y="5528253"/>
                        <a:ext cx="4109" cy="4191"/>
                      </a:xfrm>
                      <a:custGeom>
                        <a:avLst/>
                        <a:gdLst>
                          <a:gd name="connsiteX0" fmla="*/ 7 w 4109"/>
                          <a:gd name="connsiteY0" fmla="*/ 2096 h 4191"/>
                          <a:gd name="connsiteX1" fmla="*/ 2007 w 4109"/>
                          <a:gd name="connsiteY1" fmla="*/ 0 h 4191"/>
                          <a:gd name="connsiteX2" fmla="*/ 4102 w 4109"/>
                          <a:gd name="connsiteY2" fmla="*/ 2000 h 4191"/>
                          <a:gd name="connsiteX3" fmla="*/ 2198 w 4109"/>
                          <a:gd name="connsiteY3" fmla="*/ 4191 h 4191"/>
                          <a:gd name="connsiteX4" fmla="*/ 7 w 4109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9" h="4191">
                            <a:moveTo>
                              <a:pt x="7" y="2096"/>
                            </a:moveTo>
                            <a:cubicBezTo>
                              <a:pt x="-89" y="952"/>
                              <a:pt x="864" y="0"/>
                              <a:pt x="2007" y="0"/>
                            </a:cubicBezTo>
                            <a:cubicBezTo>
                              <a:pt x="3150" y="0"/>
                              <a:pt x="4102" y="857"/>
                              <a:pt x="4102" y="2000"/>
                            </a:cubicBezTo>
                            <a:cubicBezTo>
                              <a:pt x="4198" y="3143"/>
                              <a:pt x="3341" y="4096"/>
                              <a:pt x="2198" y="4191"/>
                            </a:cubicBezTo>
                            <a:cubicBezTo>
                              <a:pt x="1054" y="4096"/>
                              <a:pt x="102" y="3239"/>
                              <a:pt x="7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66" name="Freeform: Shape 15865">
                        <a:extLst>
                          <a:ext uri="{FF2B5EF4-FFF2-40B4-BE49-F238E27FC236}">
                            <a16:creationId xmlns:a16="http://schemas.microsoft.com/office/drawing/2014/main" id="{46A5CA6A-C03B-48F6-A62E-1FD4E1249F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1103" y="5527396"/>
                        <a:ext cx="4007" cy="4007"/>
                      </a:xfrm>
                      <a:custGeom>
                        <a:avLst/>
                        <a:gdLst>
                          <a:gd name="connsiteX0" fmla="*/ 0 w 4007"/>
                          <a:gd name="connsiteY0" fmla="*/ 2096 h 4007"/>
                          <a:gd name="connsiteX1" fmla="*/ 1905 w 4007"/>
                          <a:gd name="connsiteY1" fmla="*/ 0 h 4007"/>
                          <a:gd name="connsiteX2" fmla="*/ 4000 w 4007"/>
                          <a:gd name="connsiteY2" fmla="*/ 1905 h 4007"/>
                          <a:gd name="connsiteX3" fmla="*/ 2095 w 4007"/>
                          <a:gd name="connsiteY3" fmla="*/ 4000 h 4007"/>
                          <a:gd name="connsiteX4" fmla="*/ 0 w 4007"/>
                          <a:gd name="connsiteY4" fmla="*/ 2096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7" h="4007">
                            <a:moveTo>
                              <a:pt x="0" y="2096"/>
                            </a:moveTo>
                            <a:cubicBezTo>
                              <a:pt x="0" y="952"/>
                              <a:pt x="857" y="0"/>
                              <a:pt x="1905" y="0"/>
                            </a:cubicBezTo>
                            <a:cubicBezTo>
                              <a:pt x="3047" y="0"/>
                              <a:pt x="4000" y="857"/>
                              <a:pt x="4000" y="1905"/>
                            </a:cubicBezTo>
                            <a:cubicBezTo>
                              <a:pt x="4096" y="3048"/>
                              <a:pt x="3238" y="4000"/>
                              <a:pt x="2095" y="4000"/>
                            </a:cubicBezTo>
                            <a:cubicBezTo>
                              <a:pt x="1048" y="4096"/>
                              <a:pt x="95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67" name="Freeform: Shape 15866">
                        <a:extLst>
                          <a:ext uri="{FF2B5EF4-FFF2-40B4-BE49-F238E27FC236}">
                            <a16:creationId xmlns:a16="http://schemas.microsoft.com/office/drawing/2014/main" id="{8C03ED2B-20B2-45C4-9E53-A89D8237AB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672" y="5528349"/>
                        <a:ext cx="19621" cy="2857"/>
                      </a:xfrm>
                      <a:custGeom>
                        <a:avLst/>
                        <a:gdLst>
                          <a:gd name="connsiteX0" fmla="*/ 95 w 19621"/>
                          <a:gd name="connsiteY0" fmla="*/ 2858 h 2857"/>
                          <a:gd name="connsiteX1" fmla="*/ 0 w 19621"/>
                          <a:gd name="connsiteY1" fmla="*/ 952 h 2857"/>
                          <a:gd name="connsiteX2" fmla="*/ 19621 w 19621"/>
                          <a:gd name="connsiteY2" fmla="*/ 0 h 2857"/>
                          <a:gd name="connsiteX3" fmla="*/ 19621 w 19621"/>
                          <a:gd name="connsiteY3" fmla="*/ 2000 h 2857"/>
                          <a:gd name="connsiteX4" fmla="*/ 95 w 19621"/>
                          <a:gd name="connsiteY4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857">
                            <a:moveTo>
                              <a:pt x="95" y="2858"/>
                            </a:moveTo>
                            <a:lnTo>
                              <a:pt x="0" y="952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95" y="2858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33" name="Graphic 1">
                      <a:extLst>
                        <a:ext uri="{FF2B5EF4-FFF2-40B4-BE49-F238E27FC236}">
                          <a16:creationId xmlns:a16="http://schemas.microsoft.com/office/drawing/2014/main" id="{1400ABBF-C721-49EC-9F69-35EC680818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37969"/>
                      <a:ext cx="23527" cy="4095"/>
                      <a:chOff x="8811195" y="5537969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862" name="Freeform: Shape 15861">
                        <a:extLst>
                          <a:ext uri="{FF2B5EF4-FFF2-40B4-BE49-F238E27FC236}">
                            <a16:creationId xmlns:a16="http://schemas.microsoft.com/office/drawing/2014/main" id="{55F39B7C-C6A0-4CC2-B6ED-5568244230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37969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96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96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8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63" name="Freeform: Shape 15862">
                        <a:extLst>
                          <a:ext uri="{FF2B5EF4-FFF2-40B4-BE49-F238E27FC236}">
                            <a16:creationId xmlns:a16="http://schemas.microsoft.com/office/drawing/2014/main" id="{7D04F7C4-C87C-4016-80E1-AE507E8E5E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37969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96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96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096"/>
                              <a:pt x="2096" y="4096"/>
                            </a:cubicBezTo>
                            <a:cubicBezTo>
                              <a:pt x="1048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64" name="Freeform: Shape 15863">
                        <a:extLst>
                          <a:ext uri="{FF2B5EF4-FFF2-40B4-BE49-F238E27FC236}">
                            <a16:creationId xmlns:a16="http://schemas.microsoft.com/office/drawing/2014/main" id="{5B3F6BDB-62E0-499E-AC5C-A327E19023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39112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34" name="Graphic 1">
                      <a:extLst>
                        <a:ext uri="{FF2B5EF4-FFF2-40B4-BE49-F238E27FC236}">
                          <a16:creationId xmlns:a16="http://schemas.microsoft.com/office/drawing/2014/main" id="{0354AF15-4480-4173-BD16-4F8F856907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48256"/>
                      <a:ext cx="23527" cy="4095"/>
                      <a:chOff x="8811195" y="5548256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859" name="Freeform: Shape 15858">
                        <a:extLst>
                          <a:ext uri="{FF2B5EF4-FFF2-40B4-BE49-F238E27FC236}">
                            <a16:creationId xmlns:a16="http://schemas.microsoft.com/office/drawing/2014/main" id="{023C3EE5-4E5B-4823-BCA7-304988FAA3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48256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96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96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96"/>
                            </a:moveTo>
                            <a:cubicBezTo>
                              <a:pt x="0" y="953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96"/>
                            </a:cubicBezTo>
                            <a:cubicBezTo>
                              <a:pt x="4000" y="3239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60" name="Freeform: Shape 15859">
                        <a:extLst>
                          <a:ext uri="{FF2B5EF4-FFF2-40B4-BE49-F238E27FC236}">
                            <a16:creationId xmlns:a16="http://schemas.microsoft.com/office/drawing/2014/main" id="{B5E5CC50-6331-4D66-B28A-3FDFB93502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48256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96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96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96"/>
                            </a:moveTo>
                            <a:cubicBezTo>
                              <a:pt x="0" y="953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96"/>
                            </a:cubicBezTo>
                            <a:cubicBezTo>
                              <a:pt x="4096" y="3239"/>
                              <a:pt x="3143" y="4096"/>
                              <a:pt x="2096" y="4096"/>
                            </a:cubicBezTo>
                            <a:cubicBezTo>
                              <a:pt x="1048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61" name="Freeform: Shape 15860">
                        <a:extLst>
                          <a:ext uri="{FF2B5EF4-FFF2-40B4-BE49-F238E27FC236}">
                            <a16:creationId xmlns:a16="http://schemas.microsoft.com/office/drawing/2014/main" id="{594E6CD1-A3C1-4439-9475-7EB9AA3EE8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49304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35" name="Graphic 1">
                      <a:extLst>
                        <a:ext uri="{FF2B5EF4-FFF2-40B4-BE49-F238E27FC236}">
                          <a16:creationId xmlns:a16="http://schemas.microsoft.com/office/drawing/2014/main" id="{61241461-7088-4A9A-9C4B-88BC7A506C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58543"/>
                      <a:ext cx="23527" cy="4095"/>
                      <a:chOff x="8811195" y="5558543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856" name="Freeform: Shape 15855">
                        <a:extLst>
                          <a:ext uri="{FF2B5EF4-FFF2-40B4-BE49-F238E27FC236}">
                            <a16:creationId xmlns:a16="http://schemas.microsoft.com/office/drawing/2014/main" id="{9B8077BC-1D07-4FDC-9120-113BDB321A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58543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57" name="Freeform: Shape 15856">
                        <a:extLst>
                          <a:ext uri="{FF2B5EF4-FFF2-40B4-BE49-F238E27FC236}">
                            <a16:creationId xmlns:a16="http://schemas.microsoft.com/office/drawing/2014/main" id="{F94CE708-8D5E-499F-99A1-48890245EC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58543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6" y="4096"/>
                            </a:cubicBezTo>
                            <a:cubicBezTo>
                              <a:pt x="1048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58" name="Freeform: Shape 15857">
                        <a:extLst>
                          <a:ext uri="{FF2B5EF4-FFF2-40B4-BE49-F238E27FC236}">
                            <a16:creationId xmlns:a16="http://schemas.microsoft.com/office/drawing/2014/main" id="{0D03ED48-1B34-4324-AB3B-7B79DF5551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59591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36" name="Graphic 1">
                      <a:extLst>
                        <a:ext uri="{FF2B5EF4-FFF2-40B4-BE49-F238E27FC236}">
                          <a16:creationId xmlns:a16="http://schemas.microsoft.com/office/drawing/2014/main" id="{5545EB5C-59DB-4BF7-9418-AD04693CDAA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68735"/>
                      <a:ext cx="23527" cy="4191"/>
                      <a:chOff x="8811195" y="5568735"/>
                      <a:chExt cx="23527" cy="4191"/>
                    </a:xfrm>
                    <a:solidFill>
                      <a:srgbClr val="9D9D9C"/>
                    </a:solidFill>
                  </p:grpSpPr>
                  <p:sp>
                    <p:nvSpPr>
                      <p:cNvPr id="15853" name="Freeform: Shape 15852">
                        <a:extLst>
                          <a:ext uri="{FF2B5EF4-FFF2-40B4-BE49-F238E27FC236}">
                            <a16:creationId xmlns:a16="http://schemas.microsoft.com/office/drawing/2014/main" id="{2F61C479-6EA8-48E4-880D-29EB338496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68735"/>
                        <a:ext cx="4000" cy="4191"/>
                      </a:xfrm>
                      <a:custGeom>
                        <a:avLst/>
                        <a:gdLst>
                          <a:gd name="connsiteX0" fmla="*/ 0 w 4000"/>
                          <a:gd name="connsiteY0" fmla="*/ 2096 h 4191"/>
                          <a:gd name="connsiteX1" fmla="*/ 2000 w 4000"/>
                          <a:gd name="connsiteY1" fmla="*/ 0 h 4191"/>
                          <a:gd name="connsiteX2" fmla="*/ 4000 w 4000"/>
                          <a:gd name="connsiteY2" fmla="*/ 2096 h 4191"/>
                          <a:gd name="connsiteX3" fmla="*/ 2000 w 4000"/>
                          <a:gd name="connsiteY3" fmla="*/ 4191 h 4191"/>
                          <a:gd name="connsiteX4" fmla="*/ 0 w 4000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9"/>
                              <a:pt x="3048" y="4191"/>
                              <a:pt x="2000" y="4191"/>
                            </a:cubicBezTo>
                            <a:cubicBezTo>
                              <a:pt x="952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54" name="Freeform: Shape 15853">
                        <a:extLst>
                          <a:ext uri="{FF2B5EF4-FFF2-40B4-BE49-F238E27FC236}">
                            <a16:creationId xmlns:a16="http://schemas.microsoft.com/office/drawing/2014/main" id="{F001304A-6C2C-4194-B3CF-4621E68C59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68735"/>
                        <a:ext cx="4096" cy="4191"/>
                      </a:xfrm>
                      <a:custGeom>
                        <a:avLst/>
                        <a:gdLst>
                          <a:gd name="connsiteX0" fmla="*/ 0 w 4096"/>
                          <a:gd name="connsiteY0" fmla="*/ 2096 h 4191"/>
                          <a:gd name="connsiteX1" fmla="*/ 2096 w 4096"/>
                          <a:gd name="connsiteY1" fmla="*/ 0 h 4191"/>
                          <a:gd name="connsiteX2" fmla="*/ 4096 w 4096"/>
                          <a:gd name="connsiteY2" fmla="*/ 2096 h 4191"/>
                          <a:gd name="connsiteX3" fmla="*/ 2096 w 4096"/>
                          <a:gd name="connsiteY3" fmla="*/ 4191 h 4191"/>
                          <a:gd name="connsiteX4" fmla="*/ 0 w 4096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96"/>
                            </a:cubicBezTo>
                            <a:cubicBezTo>
                              <a:pt x="4096" y="3239"/>
                              <a:pt x="3143" y="4191"/>
                              <a:pt x="2096" y="4191"/>
                            </a:cubicBezTo>
                            <a:cubicBezTo>
                              <a:pt x="1048" y="4191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55" name="Freeform: Shape 15854">
                        <a:extLst>
                          <a:ext uri="{FF2B5EF4-FFF2-40B4-BE49-F238E27FC236}">
                            <a16:creationId xmlns:a16="http://schemas.microsoft.com/office/drawing/2014/main" id="{C67EFFFE-F73F-42EB-8EAC-C7DF089DD4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69782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37" name="Graphic 1">
                      <a:extLst>
                        <a:ext uri="{FF2B5EF4-FFF2-40B4-BE49-F238E27FC236}">
                          <a16:creationId xmlns:a16="http://schemas.microsoft.com/office/drawing/2014/main" id="{19B8E1D7-8E42-4B77-B61F-EC7AABA486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79022"/>
                      <a:ext cx="23527" cy="4007"/>
                      <a:chOff x="8811195" y="5579022"/>
                      <a:chExt cx="23527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5850" name="Freeform: Shape 15849">
                        <a:extLst>
                          <a:ext uri="{FF2B5EF4-FFF2-40B4-BE49-F238E27FC236}">
                            <a16:creationId xmlns:a16="http://schemas.microsoft.com/office/drawing/2014/main" id="{E9AC6D39-ACEF-4F66-8CF4-6A114573CB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79022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0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51" name="Freeform: Shape 15850">
                        <a:extLst>
                          <a:ext uri="{FF2B5EF4-FFF2-40B4-BE49-F238E27FC236}">
                            <a16:creationId xmlns:a16="http://schemas.microsoft.com/office/drawing/2014/main" id="{407F65CF-284D-47D7-931F-CD777F2831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79022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0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6" y="4000"/>
                            </a:cubicBezTo>
                            <a:cubicBezTo>
                              <a:pt x="1048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52" name="Freeform: Shape 15851">
                        <a:extLst>
                          <a:ext uri="{FF2B5EF4-FFF2-40B4-BE49-F238E27FC236}">
                            <a16:creationId xmlns:a16="http://schemas.microsoft.com/office/drawing/2014/main" id="{34680FBE-F5E5-475E-8CFC-4644C4A27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80070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38" name="Graphic 1">
                      <a:extLst>
                        <a:ext uri="{FF2B5EF4-FFF2-40B4-BE49-F238E27FC236}">
                          <a16:creationId xmlns:a16="http://schemas.microsoft.com/office/drawing/2014/main" id="{071DAF8E-537E-4964-AED7-62D63C5706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89309"/>
                      <a:ext cx="23527" cy="4095"/>
                      <a:chOff x="8811195" y="5589309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847" name="Freeform: Shape 15846">
                        <a:extLst>
                          <a:ext uri="{FF2B5EF4-FFF2-40B4-BE49-F238E27FC236}">
                            <a16:creationId xmlns:a16="http://schemas.microsoft.com/office/drawing/2014/main" id="{86A413C8-C993-4161-8414-0C92845F78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89309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48" name="Freeform: Shape 15847">
                        <a:extLst>
                          <a:ext uri="{FF2B5EF4-FFF2-40B4-BE49-F238E27FC236}">
                            <a16:creationId xmlns:a16="http://schemas.microsoft.com/office/drawing/2014/main" id="{96DEE975-FFA9-4506-BFDC-1A287601DF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89309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6" y="4096"/>
                            </a:cubicBezTo>
                            <a:cubicBezTo>
                              <a:pt x="1048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49" name="Freeform: Shape 15848">
                        <a:extLst>
                          <a:ext uri="{FF2B5EF4-FFF2-40B4-BE49-F238E27FC236}">
                            <a16:creationId xmlns:a16="http://schemas.microsoft.com/office/drawing/2014/main" id="{28B9D277-0B99-4D30-8BF5-811ABB4877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90261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39" name="Graphic 1">
                      <a:extLst>
                        <a:ext uri="{FF2B5EF4-FFF2-40B4-BE49-F238E27FC236}">
                          <a16:creationId xmlns:a16="http://schemas.microsoft.com/office/drawing/2014/main" id="{A363C620-7056-421C-970E-D9395ECBCA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99501"/>
                      <a:ext cx="23527" cy="4007"/>
                      <a:chOff x="8811195" y="5599501"/>
                      <a:chExt cx="23527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5844" name="Freeform: Shape 15843">
                        <a:extLst>
                          <a:ext uri="{FF2B5EF4-FFF2-40B4-BE49-F238E27FC236}">
                            <a16:creationId xmlns:a16="http://schemas.microsoft.com/office/drawing/2014/main" id="{EF94A754-DD23-4A66-8490-B88B462A29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99501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0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45" name="Freeform: Shape 15844">
                        <a:extLst>
                          <a:ext uri="{FF2B5EF4-FFF2-40B4-BE49-F238E27FC236}">
                            <a16:creationId xmlns:a16="http://schemas.microsoft.com/office/drawing/2014/main" id="{AD4042E3-C00C-4EA3-8D48-4DA630240A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99501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0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6" y="4000"/>
                            </a:cubicBezTo>
                            <a:cubicBezTo>
                              <a:pt x="1048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46" name="Freeform: Shape 15845">
                        <a:extLst>
                          <a:ext uri="{FF2B5EF4-FFF2-40B4-BE49-F238E27FC236}">
                            <a16:creationId xmlns:a16="http://schemas.microsoft.com/office/drawing/2014/main" id="{A53193ED-870D-4F99-8212-AD53F05662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600548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40" name="Graphic 1">
                      <a:extLst>
                        <a:ext uri="{FF2B5EF4-FFF2-40B4-BE49-F238E27FC236}">
                          <a16:creationId xmlns:a16="http://schemas.microsoft.com/office/drawing/2014/main" id="{2A96A4E5-1B11-4CB7-9B2A-C4213C2FCC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609692"/>
                      <a:ext cx="23527" cy="4095"/>
                      <a:chOff x="8811195" y="5609692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841" name="Freeform: Shape 15840">
                        <a:extLst>
                          <a:ext uri="{FF2B5EF4-FFF2-40B4-BE49-F238E27FC236}">
                            <a16:creationId xmlns:a16="http://schemas.microsoft.com/office/drawing/2014/main" id="{77ABF9F7-0CC5-4611-8808-961678F0A1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609692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96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96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8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42" name="Freeform: Shape 15841">
                        <a:extLst>
                          <a:ext uri="{FF2B5EF4-FFF2-40B4-BE49-F238E27FC236}">
                            <a16:creationId xmlns:a16="http://schemas.microsoft.com/office/drawing/2014/main" id="{67B28B4F-D3F6-4B9E-8B1F-7D37DCBBDD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609692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96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96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096"/>
                              <a:pt x="2096" y="4096"/>
                            </a:cubicBezTo>
                            <a:cubicBezTo>
                              <a:pt x="1048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43" name="Freeform: Shape 15842">
                        <a:extLst>
                          <a:ext uri="{FF2B5EF4-FFF2-40B4-BE49-F238E27FC236}">
                            <a16:creationId xmlns:a16="http://schemas.microsoft.com/office/drawing/2014/main" id="{596D1073-479E-403B-83E4-C01C5433D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610835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725" name="Graphic 1">
                    <a:extLst>
                      <a:ext uri="{FF2B5EF4-FFF2-40B4-BE49-F238E27FC236}">
                        <a16:creationId xmlns:a16="http://schemas.microsoft.com/office/drawing/2014/main" id="{6E8279CF-26B9-44A8-98A5-5C40595CCF78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195640"/>
                    <a:ext cx="66579" cy="11620"/>
                    <a:chOff x="8757284" y="5195640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5819" name="Freeform: Shape 15818">
                      <a:extLst>
                        <a:ext uri="{FF2B5EF4-FFF2-40B4-BE49-F238E27FC236}">
                          <a16:creationId xmlns:a16="http://schemas.microsoft.com/office/drawing/2014/main" id="{5131799A-590F-4921-A0C2-356D0DCBD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19564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3"/>
                            <a:pt x="9048" y="11621"/>
                            <a:pt x="5810" y="11621"/>
                          </a:cubicBezTo>
                          <a:cubicBezTo>
                            <a:pt x="2571" y="11525"/>
                            <a:pt x="0" y="8953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28" name="Freeform: Shape 15827">
                      <a:extLst>
                        <a:ext uri="{FF2B5EF4-FFF2-40B4-BE49-F238E27FC236}">
                          <a16:creationId xmlns:a16="http://schemas.microsoft.com/office/drawing/2014/main" id="{03A3760F-C1A5-4C6E-A48B-82E4BF9EF9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19564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8953"/>
                            <a:pt x="9049" y="11621"/>
                            <a:pt x="5811" y="11621"/>
                          </a:cubicBezTo>
                          <a:cubicBezTo>
                            <a:pt x="2572" y="11525"/>
                            <a:pt x="0" y="8953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29" name="Freeform: Shape 15828">
                      <a:extLst>
                        <a:ext uri="{FF2B5EF4-FFF2-40B4-BE49-F238E27FC236}">
                          <a16:creationId xmlns:a16="http://schemas.microsoft.com/office/drawing/2014/main" id="{9ABFF35E-5BCA-4ED0-8AAC-0F18B01726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198688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726" name="Graphic 1">
                    <a:extLst>
                      <a:ext uri="{FF2B5EF4-FFF2-40B4-BE49-F238E27FC236}">
                        <a16:creationId xmlns:a16="http://schemas.microsoft.com/office/drawing/2014/main" id="{C36B2F4E-E29C-47E9-B469-DC6CA43CD0DC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211357"/>
                    <a:ext cx="66579" cy="11620"/>
                    <a:chOff x="8757284" y="5211357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5816" name="Freeform: Shape 15815">
                      <a:extLst>
                        <a:ext uri="{FF2B5EF4-FFF2-40B4-BE49-F238E27FC236}">
                          <a16:creationId xmlns:a16="http://schemas.microsoft.com/office/drawing/2014/main" id="{A6E8E519-85A5-49C8-A266-34191470BA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211357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3"/>
                            <a:pt x="9048" y="11620"/>
                            <a:pt x="5810" y="11620"/>
                          </a:cubicBezTo>
                          <a:cubicBezTo>
                            <a:pt x="2571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17" name="Freeform: Shape 15816">
                      <a:extLst>
                        <a:ext uri="{FF2B5EF4-FFF2-40B4-BE49-F238E27FC236}">
                          <a16:creationId xmlns:a16="http://schemas.microsoft.com/office/drawing/2014/main" id="{E24EE93E-B002-46B5-8846-7B1F40462E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211357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8953"/>
                            <a:pt x="9049" y="11620"/>
                            <a:pt x="5811" y="11620"/>
                          </a:cubicBezTo>
                          <a:cubicBezTo>
                            <a:pt x="2572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18" name="Freeform: Shape 15817">
                      <a:extLst>
                        <a:ext uri="{FF2B5EF4-FFF2-40B4-BE49-F238E27FC236}">
                          <a16:creationId xmlns:a16="http://schemas.microsoft.com/office/drawing/2014/main" id="{B639616D-8835-46E3-B66D-9750DE1047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214500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727" name="Graphic 1">
                    <a:extLst>
                      <a:ext uri="{FF2B5EF4-FFF2-40B4-BE49-F238E27FC236}">
                        <a16:creationId xmlns:a16="http://schemas.microsoft.com/office/drawing/2014/main" id="{9FDF596B-26C5-4415-BE97-893E3D0E3F6B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227168"/>
                    <a:ext cx="66579" cy="11620"/>
                    <a:chOff x="8757284" y="5227168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5813" name="Freeform: Shape 15812">
                      <a:extLst>
                        <a:ext uri="{FF2B5EF4-FFF2-40B4-BE49-F238E27FC236}">
                          <a16:creationId xmlns:a16="http://schemas.microsoft.com/office/drawing/2014/main" id="{A756DD87-4A29-49C4-B872-A3E869EDF8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227168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9049"/>
                            <a:pt x="9048" y="11620"/>
                            <a:pt x="5810" y="11620"/>
                          </a:cubicBezTo>
                          <a:cubicBezTo>
                            <a:pt x="2571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14" name="Freeform: Shape 15813">
                      <a:extLst>
                        <a:ext uri="{FF2B5EF4-FFF2-40B4-BE49-F238E27FC236}">
                          <a16:creationId xmlns:a16="http://schemas.microsoft.com/office/drawing/2014/main" id="{032F7878-74FD-418F-B5DC-28DF6D46C8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227168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0"/>
                            <a:pt x="5811" y="11620"/>
                          </a:cubicBezTo>
                          <a:cubicBezTo>
                            <a:pt x="2572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15" name="Freeform: Shape 15814">
                      <a:extLst>
                        <a:ext uri="{FF2B5EF4-FFF2-40B4-BE49-F238E27FC236}">
                          <a16:creationId xmlns:a16="http://schemas.microsoft.com/office/drawing/2014/main" id="{3630D51B-1A75-41DA-8E80-0C4D6DE6D3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230216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4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4 h 5524"/>
                        <a:gd name="connsiteX4" fmla="*/ 0 w 55340"/>
                        <a:gd name="connsiteY4" fmla="*/ 5524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4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4"/>
                          </a:lnTo>
                          <a:lnTo>
                            <a:pt x="0" y="5524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728" name="Graphic 1">
                    <a:extLst>
                      <a:ext uri="{FF2B5EF4-FFF2-40B4-BE49-F238E27FC236}">
                        <a16:creationId xmlns:a16="http://schemas.microsoft.com/office/drawing/2014/main" id="{00B918F1-B7E5-4A3A-9C44-6B8849899486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242980"/>
                    <a:ext cx="66579" cy="11620"/>
                    <a:chOff x="8757284" y="5242980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5810" name="Freeform: Shape 15809">
                      <a:extLst>
                        <a:ext uri="{FF2B5EF4-FFF2-40B4-BE49-F238E27FC236}">
                          <a16:creationId xmlns:a16="http://schemas.microsoft.com/office/drawing/2014/main" id="{335E5339-2187-44D4-BD40-276C427F75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24298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3"/>
                            <a:pt x="9048" y="11620"/>
                            <a:pt x="5810" y="11620"/>
                          </a:cubicBezTo>
                          <a:cubicBezTo>
                            <a:pt x="2571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11" name="Freeform: Shape 15810">
                      <a:extLst>
                        <a:ext uri="{FF2B5EF4-FFF2-40B4-BE49-F238E27FC236}">
                          <a16:creationId xmlns:a16="http://schemas.microsoft.com/office/drawing/2014/main" id="{05774600-6DD8-4149-B162-6D85C0927F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24298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8953"/>
                            <a:pt x="9049" y="11620"/>
                            <a:pt x="5811" y="11620"/>
                          </a:cubicBezTo>
                          <a:cubicBezTo>
                            <a:pt x="2572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12" name="Freeform: Shape 15811">
                      <a:extLst>
                        <a:ext uri="{FF2B5EF4-FFF2-40B4-BE49-F238E27FC236}">
                          <a16:creationId xmlns:a16="http://schemas.microsoft.com/office/drawing/2014/main" id="{68645B88-84A1-4AE5-A287-C08359B72D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246028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4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4 h 5524"/>
                        <a:gd name="connsiteX4" fmla="*/ 0 w 55340"/>
                        <a:gd name="connsiteY4" fmla="*/ 5524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4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4"/>
                          </a:lnTo>
                          <a:lnTo>
                            <a:pt x="0" y="5524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729" name="Graphic 1">
                    <a:extLst>
                      <a:ext uri="{FF2B5EF4-FFF2-40B4-BE49-F238E27FC236}">
                        <a16:creationId xmlns:a16="http://schemas.microsoft.com/office/drawing/2014/main" id="{3BA2A644-A09B-466F-A9E2-3A56E773110E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258791"/>
                    <a:ext cx="66579" cy="11525"/>
                    <a:chOff x="8757284" y="5258791"/>
                    <a:chExt cx="66579" cy="11525"/>
                  </a:xfrm>
                  <a:solidFill>
                    <a:srgbClr val="000000"/>
                  </a:solidFill>
                </p:grpSpPr>
                <p:sp>
                  <p:nvSpPr>
                    <p:cNvPr id="15807" name="Freeform: Shape 15806">
                      <a:extLst>
                        <a:ext uri="{FF2B5EF4-FFF2-40B4-BE49-F238E27FC236}">
                          <a16:creationId xmlns:a16="http://schemas.microsoft.com/office/drawing/2014/main" id="{B8F49EC9-7B65-46CC-AF6C-9660D4E5A0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258791"/>
                      <a:ext cx="11620" cy="11525"/>
                    </a:xfrm>
                    <a:custGeom>
                      <a:avLst/>
                      <a:gdLst>
                        <a:gd name="connsiteX0" fmla="*/ 0 w 11620"/>
                        <a:gd name="connsiteY0" fmla="*/ 5810 h 11525"/>
                        <a:gd name="connsiteX1" fmla="*/ 5810 w 11620"/>
                        <a:gd name="connsiteY1" fmla="*/ 0 h 11525"/>
                        <a:gd name="connsiteX2" fmla="*/ 11620 w 11620"/>
                        <a:gd name="connsiteY2" fmla="*/ 5810 h 11525"/>
                        <a:gd name="connsiteX3" fmla="*/ 5810 w 11620"/>
                        <a:gd name="connsiteY3" fmla="*/ 11525 h 11525"/>
                        <a:gd name="connsiteX4" fmla="*/ 0 w 11620"/>
                        <a:gd name="connsiteY4" fmla="*/ 5810 h 11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525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3"/>
                            <a:pt x="9048" y="11525"/>
                            <a:pt x="5810" y="11525"/>
                          </a:cubicBezTo>
                          <a:cubicBezTo>
                            <a:pt x="2571" y="11525"/>
                            <a:pt x="0" y="8953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08" name="Freeform: Shape 15807">
                      <a:extLst>
                        <a:ext uri="{FF2B5EF4-FFF2-40B4-BE49-F238E27FC236}">
                          <a16:creationId xmlns:a16="http://schemas.microsoft.com/office/drawing/2014/main" id="{FA7DAC56-3325-4647-BEEF-F8E5E1F94D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258791"/>
                      <a:ext cx="11620" cy="11525"/>
                    </a:xfrm>
                    <a:custGeom>
                      <a:avLst/>
                      <a:gdLst>
                        <a:gd name="connsiteX0" fmla="*/ 0 w 11620"/>
                        <a:gd name="connsiteY0" fmla="*/ 5810 h 11525"/>
                        <a:gd name="connsiteX1" fmla="*/ 5811 w 11620"/>
                        <a:gd name="connsiteY1" fmla="*/ 0 h 11525"/>
                        <a:gd name="connsiteX2" fmla="*/ 11621 w 11620"/>
                        <a:gd name="connsiteY2" fmla="*/ 5810 h 11525"/>
                        <a:gd name="connsiteX3" fmla="*/ 5811 w 11620"/>
                        <a:gd name="connsiteY3" fmla="*/ 11525 h 11525"/>
                        <a:gd name="connsiteX4" fmla="*/ 0 w 11620"/>
                        <a:gd name="connsiteY4" fmla="*/ 5810 h 11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525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8953"/>
                            <a:pt x="9049" y="11525"/>
                            <a:pt x="5811" y="11525"/>
                          </a:cubicBezTo>
                          <a:cubicBezTo>
                            <a:pt x="2572" y="11525"/>
                            <a:pt x="0" y="8953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09" name="Freeform: Shape 15808">
                      <a:extLst>
                        <a:ext uri="{FF2B5EF4-FFF2-40B4-BE49-F238E27FC236}">
                          <a16:creationId xmlns:a16="http://schemas.microsoft.com/office/drawing/2014/main" id="{71787AB7-50BA-4A7B-8868-B33C6DDBAD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261839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730" name="Freeform: Shape 15729">
                    <a:extLst>
                      <a:ext uri="{FF2B5EF4-FFF2-40B4-BE49-F238E27FC236}">
                        <a16:creationId xmlns:a16="http://schemas.microsoft.com/office/drawing/2014/main" id="{F077A520-B136-4FBB-8B9E-B7DAD2ADA8C4}"/>
                      </a:ext>
                    </a:extLst>
                  </p:cNvPr>
                  <p:cNvSpPr/>
                  <p:nvPr/>
                </p:nvSpPr>
                <p:spPr>
                  <a:xfrm>
                    <a:off x="8735282" y="5136014"/>
                    <a:ext cx="115347" cy="23384"/>
                  </a:xfrm>
                  <a:custGeom>
                    <a:avLst/>
                    <a:gdLst>
                      <a:gd name="connsiteX0" fmla="*/ 115348 w 115347"/>
                      <a:gd name="connsiteY0" fmla="*/ 16288 h 23384"/>
                      <a:gd name="connsiteX1" fmla="*/ 84010 w 115347"/>
                      <a:gd name="connsiteY1" fmla="*/ 0 h 23384"/>
                      <a:gd name="connsiteX2" fmla="*/ 31051 w 115347"/>
                      <a:gd name="connsiteY2" fmla="*/ 0 h 23384"/>
                      <a:gd name="connsiteX3" fmla="*/ 0 w 115347"/>
                      <a:gd name="connsiteY3" fmla="*/ 15907 h 23384"/>
                      <a:gd name="connsiteX4" fmla="*/ 115348 w 115347"/>
                      <a:gd name="connsiteY4" fmla="*/ 16288 h 2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347" h="23384">
                        <a:moveTo>
                          <a:pt x="115348" y="16288"/>
                        </a:moveTo>
                        <a:cubicBezTo>
                          <a:pt x="108109" y="6382"/>
                          <a:pt x="96774" y="0"/>
                          <a:pt x="84010" y="0"/>
                        </a:cubicBezTo>
                        <a:lnTo>
                          <a:pt x="31051" y="0"/>
                        </a:lnTo>
                        <a:cubicBezTo>
                          <a:pt x="18479" y="0"/>
                          <a:pt x="7239" y="6191"/>
                          <a:pt x="0" y="15907"/>
                        </a:cubicBezTo>
                        <a:cubicBezTo>
                          <a:pt x="14478" y="20860"/>
                          <a:pt x="53054" y="29718"/>
                          <a:pt x="115348" y="16288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31" name="Freeform: Shape 15730">
                    <a:extLst>
                      <a:ext uri="{FF2B5EF4-FFF2-40B4-BE49-F238E27FC236}">
                        <a16:creationId xmlns:a16="http://schemas.microsoft.com/office/drawing/2014/main" id="{A1A7697C-6620-4C5E-B0CC-14C7E72BA8B2}"/>
                      </a:ext>
                    </a:extLst>
                  </p:cNvPr>
                  <p:cNvSpPr/>
                  <p:nvPr/>
                </p:nvSpPr>
                <p:spPr>
                  <a:xfrm>
                    <a:off x="8723185" y="4941323"/>
                    <a:ext cx="141160" cy="97059"/>
                  </a:xfrm>
                  <a:custGeom>
                    <a:avLst/>
                    <a:gdLst>
                      <a:gd name="connsiteX0" fmla="*/ 13716 w 141160"/>
                      <a:gd name="connsiteY0" fmla="*/ 97060 h 97059"/>
                      <a:gd name="connsiteX1" fmla="*/ 0 w 141160"/>
                      <a:gd name="connsiteY1" fmla="*/ 0 h 97059"/>
                      <a:gd name="connsiteX2" fmla="*/ 141161 w 141160"/>
                      <a:gd name="connsiteY2" fmla="*/ 0 h 97059"/>
                      <a:gd name="connsiteX3" fmla="*/ 129444 w 141160"/>
                      <a:gd name="connsiteY3" fmla="*/ 93155 h 97059"/>
                      <a:gd name="connsiteX4" fmla="*/ 13716 w 141160"/>
                      <a:gd name="connsiteY4" fmla="*/ 97060 h 97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160" h="97059">
                        <a:moveTo>
                          <a:pt x="13716" y="97060"/>
                        </a:moveTo>
                        <a:cubicBezTo>
                          <a:pt x="13716" y="97060"/>
                          <a:pt x="14668" y="24479"/>
                          <a:pt x="0" y="0"/>
                        </a:cubicBezTo>
                        <a:lnTo>
                          <a:pt x="141161" y="0"/>
                        </a:lnTo>
                        <a:cubicBezTo>
                          <a:pt x="141161" y="0"/>
                          <a:pt x="130397" y="38195"/>
                          <a:pt x="129444" y="93155"/>
                        </a:cubicBezTo>
                        <a:lnTo>
                          <a:pt x="13716" y="970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32" name="Freeform: Shape 15731">
                    <a:extLst>
                      <a:ext uri="{FF2B5EF4-FFF2-40B4-BE49-F238E27FC236}">
                        <a16:creationId xmlns:a16="http://schemas.microsoft.com/office/drawing/2014/main" id="{91A5C76A-0E6C-4AEE-A502-6F3341EA6FFF}"/>
                      </a:ext>
                    </a:extLst>
                  </p:cNvPr>
                  <p:cNvSpPr/>
                  <p:nvPr/>
                </p:nvSpPr>
                <p:spPr>
                  <a:xfrm>
                    <a:off x="8719184" y="4926655"/>
                    <a:ext cx="148113" cy="16668"/>
                  </a:xfrm>
                  <a:custGeom>
                    <a:avLst/>
                    <a:gdLst>
                      <a:gd name="connsiteX0" fmla="*/ 0 w 148113"/>
                      <a:gd name="connsiteY0" fmla="*/ 0 h 16668"/>
                      <a:gd name="connsiteX1" fmla="*/ 148114 w 148113"/>
                      <a:gd name="connsiteY1" fmla="*/ 0 h 16668"/>
                      <a:gd name="connsiteX2" fmla="*/ 148114 w 148113"/>
                      <a:gd name="connsiteY2" fmla="*/ 16669 h 16668"/>
                      <a:gd name="connsiteX3" fmla="*/ 0 w 148113"/>
                      <a:gd name="connsiteY3" fmla="*/ 16669 h 16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8113" h="16668">
                        <a:moveTo>
                          <a:pt x="0" y="0"/>
                        </a:moveTo>
                        <a:lnTo>
                          <a:pt x="148114" y="0"/>
                        </a:lnTo>
                        <a:lnTo>
                          <a:pt x="148114" y="16669"/>
                        </a:lnTo>
                        <a:lnTo>
                          <a:pt x="0" y="1666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33" name="Freeform: Shape 15732">
                    <a:extLst>
                      <a:ext uri="{FF2B5EF4-FFF2-40B4-BE49-F238E27FC236}">
                        <a16:creationId xmlns:a16="http://schemas.microsoft.com/office/drawing/2014/main" id="{DB6D7371-D29C-45A0-98D1-9D0932A67B51}"/>
                      </a:ext>
                    </a:extLst>
                  </p:cNvPr>
                  <p:cNvSpPr/>
                  <p:nvPr/>
                </p:nvSpPr>
                <p:spPr>
                  <a:xfrm>
                    <a:off x="8779001" y="4898079"/>
                    <a:ext cx="31432" cy="31432"/>
                  </a:xfrm>
                  <a:custGeom>
                    <a:avLst/>
                    <a:gdLst>
                      <a:gd name="connsiteX0" fmla="*/ 0 w 31432"/>
                      <a:gd name="connsiteY0" fmla="*/ 15716 h 31432"/>
                      <a:gd name="connsiteX1" fmla="*/ 15716 w 31432"/>
                      <a:gd name="connsiteY1" fmla="*/ 0 h 31432"/>
                      <a:gd name="connsiteX2" fmla="*/ 31432 w 31432"/>
                      <a:gd name="connsiteY2" fmla="*/ 15716 h 31432"/>
                      <a:gd name="connsiteX3" fmla="*/ 15716 w 31432"/>
                      <a:gd name="connsiteY3" fmla="*/ 31433 h 31432"/>
                      <a:gd name="connsiteX4" fmla="*/ 0 w 31432"/>
                      <a:gd name="connsiteY4" fmla="*/ 15716 h 3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2" h="31432">
                        <a:moveTo>
                          <a:pt x="0" y="15716"/>
                        </a:moveTo>
                        <a:cubicBezTo>
                          <a:pt x="0" y="7048"/>
                          <a:pt x="7048" y="0"/>
                          <a:pt x="15716" y="0"/>
                        </a:cubicBezTo>
                        <a:cubicBezTo>
                          <a:pt x="24384" y="0"/>
                          <a:pt x="31432" y="7048"/>
                          <a:pt x="31432" y="15716"/>
                        </a:cubicBezTo>
                        <a:cubicBezTo>
                          <a:pt x="31432" y="24384"/>
                          <a:pt x="24384" y="31433"/>
                          <a:pt x="15716" y="31433"/>
                        </a:cubicBezTo>
                        <a:cubicBezTo>
                          <a:pt x="7048" y="31433"/>
                          <a:pt x="0" y="24479"/>
                          <a:pt x="0" y="15716"/>
                        </a:cubicBezTo>
                        <a:close/>
                      </a:path>
                    </a:pathLst>
                  </a:custGeom>
                  <a:solidFill>
                    <a:srgbClr val="9C10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34" name="Freeform: Shape 15733">
                    <a:extLst>
                      <a:ext uri="{FF2B5EF4-FFF2-40B4-BE49-F238E27FC236}">
                        <a16:creationId xmlns:a16="http://schemas.microsoft.com/office/drawing/2014/main" id="{FBF13B34-A216-4889-9303-C7380B80F261}"/>
                      </a:ext>
                    </a:extLst>
                  </p:cNvPr>
                  <p:cNvSpPr/>
                  <p:nvPr/>
                </p:nvSpPr>
                <p:spPr>
                  <a:xfrm>
                    <a:off x="8685847" y="5088389"/>
                    <a:ext cx="31432" cy="31432"/>
                  </a:xfrm>
                  <a:custGeom>
                    <a:avLst/>
                    <a:gdLst>
                      <a:gd name="connsiteX0" fmla="*/ 0 w 31432"/>
                      <a:gd name="connsiteY0" fmla="*/ 15716 h 31432"/>
                      <a:gd name="connsiteX1" fmla="*/ 15716 w 31432"/>
                      <a:gd name="connsiteY1" fmla="*/ 0 h 31432"/>
                      <a:gd name="connsiteX2" fmla="*/ 31432 w 31432"/>
                      <a:gd name="connsiteY2" fmla="*/ 15716 h 31432"/>
                      <a:gd name="connsiteX3" fmla="*/ 15716 w 31432"/>
                      <a:gd name="connsiteY3" fmla="*/ 31433 h 31432"/>
                      <a:gd name="connsiteX4" fmla="*/ 0 w 31432"/>
                      <a:gd name="connsiteY4" fmla="*/ 15716 h 3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2" h="31432">
                        <a:moveTo>
                          <a:pt x="0" y="15716"/>
                        </a:moveTo>
                        <a:cubicBezTo>
                          <a:pt x="0" y="7048"/>
                          <a:pt x="7048" y="0"/>
                          <a:pt x="15716" y="0"/>
                        </a:cubicBezTo>
                        <a:cubicBezTo>
                          <a:pt x="24384" y="0"/>
                          <a:pt x="31432" y="7048"/>
                          <a:pt x="31432" y="15716"/>
                        </a:cubicBezTo>
                        <a:cubicBezTo>
                          <a:pt x="31432" y="24384"/>
                          <a:pt x="24384" y="31433"/>
                          <a:pt x="15716" y="31433"/>
                        </a:cubicBezTo>
                        <a:cubicBezTo>
                          <a:pt x="7048" y="31337"/>
                          <a:pt x="0" y="24384"/>
                          <a:pt x="0" y="15716"/>
                        </a:cubicBez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35" name="Freeform: Shape 15734">
                    <a:extLst>
                      <a:ext uri="{FF2B5EF4-FFF2-40B4-BE49-F238E27FC236}">
                        <a16:creationId xmlns:a16="http://schemas.microsoft.com/office/drawing/2014/main" id="{B95D8073-F35D-42AF-8484-6C5F0BA0D665}"/>
                      </a:ext>
                    </a:extLst>
                  </p:cNvPr>
                  <p:cNvSpPr/>
                  <p:nvPr/>
                </p:nvSpPr>
                <p:spPr>
                  <a:xfrm>
                    <a:off x="8693562" y="5096104"/>
                    <a:ext cx="16001" cy="16001"/>
                  </a:xfrm>
                  <a:custGeom>
                    <a:avLst/>
                    <a:gdLst>
                      <a:gd name="connsiteX0" fmla="*/ 0 w 16001"/>
                      <a:gd name="connsiteY0" fmla="*/ 8001 h 16001"/>
                      <a:gd name="connsiteX1" fmla="*/ 8001 w 16001"/>
                      <a:gd name="connsiteY1" fmla="*/ 0 h 16001"/>
                      <a:gd name="connsiteX2" fmla="*/ 16002 w 16001"/>
                      <a:gd name="connsiteY2" fmla="*/ 8001 h 16001"/>
                      <a:gd name="connsiteX3" fmla="*/ 8001 w 16001"/>
                      <a:gd name="connsiteY3" fmla="*/ 16002 h 16001"/>
                      <a:gd name="connsiteX4" fmla="*/ 0 w 16001"/>
                      <a:gd name="connsiteY4" fmla="*/ 8001 h 16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01" h="16001">
                        <a:moveTo>
                          <a:pt x="0" y="8001"/>
                        </a:moveTo>
                        <a:cubicBezTo>
                          <a:pt x="0" y="3619"/>
                          <a:pt x="3620" y="0"/>
                          <a:pt x="8001" y="0"/>
                        </a:cubicBezTo>
                        <a:cubicBezTo>
                          <a:pt x="12478" y="0"/>
                          <a:pt x="16002" y="3619"/>
                          <a:pt x="16002" y="8001"/>
                        </a:cubicBezTo>
                        <a:cubicBezTo>
                          <a:pt x="16002" y="12478"/>
                          <a:pt x="12382" y="16002"/>
                          <a:pt x="8001" y="16002"/>
                        </a:cubicBezTo>
                        <a:cubicBezTo>
                          <a:pt x="3524" y="16002"/>
                          <a:pt x="0" y="12382"/>
                          <a:pt x="0" y="8001"/>
                        </a:cubicBezTo>
                        <a:close/>
                      </a:path>
                    </a:pathLst>
                  </a:custGeom>
                  <a:solidFill>
                    <a:srgbClr val="F28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736" name="Graphic 1">
                    <a:extLst>
                      <a:ext uri="{FF2B5EF4-FFF2-40B4-BE49-F238E27FC236}">
                        <a16:creationId xmlns:a16="http://schemas.microsoft.com/office/drawing/2014/main" id="{7E36882B-40F4-4B76-BBBA-6A63DD981E61}"/>
                      </a:ext>
                    </a:extLst>
                  </p:cNvPr>
                  <p:cNvGrpSpPr/>
                  <p:nvPr/>
                </p:nvGrpSpPr>
                <p:grpSpPr>
                  <a:xfrm>
                    <a:off x="8825102" y="5044193"/>
                    <a:ext cx="75628" cy="94741"/>
                    <a:chOff x="8825102" y="5044193"/>
                    <a:chExt cx="75628" cy="94741"/>
                  </a:xfrm>
                  <a:solidFill>
                    <a:schemeClr val="accent1"/>
                  </a:solidFill>
                </p:grpSpPr>
                <p:sp>
                  <p:nvSpPr>
                    <p:cNvPr id="15803" name="Freeform: Shape 15802">
                      <a:extLst>
                        <a:ext uri="{FF2B5EF4-FFF2-40B4-BE49-F238E27FC236}">
                          <a16:creationId xmlns:a16="http://schemas.microsoft.com/office/drawing/2014/main" id="{EC2458BF-939E-4962-AA8D-1296BDDDFD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5102" y="5044193"/>
                      <a:ext cx="74580" cy="94517"/>
                    </a:xfrm>
                    <a:custGeom>
                      <a:avLst/>
                      <a:gdLst>
                        <a:gd name="connsiteX0" fmla="*/ 37052 w 74580"/>
                        <a:gd name="connsiteY0" fmla="*/ 191 h 94517"/>
                        <a:gd name="connsiteX1" fmla="*/ 74580 w 74580"/>
                        <a:gd name="connsiteY1" fmla="*/ 62865 h 94517"/>
                        <a:gd name="connsiteX2" fmla="*/ 19621 w 74580"/>
                        <a:gd name="connsiteY2" fmla="*/ 94202 h 94517"/>
                        <a:gd name="connsiteX3" fmla="*/ 2000 w 74580"/>
                        <a:gd name="connsiteY3" fmla="*/ 18669 h 94517"/>
                        <a:gd name="connsiteX4" fmla="*/ 0 w 74580"/>
                        <a:gd name="connsiteY4" fmla="*/ 0 h 94517"/>
                        <a:gd name="connsiteX5" fmla="*/ 37052 w 74580"/>
                        <a:gd name="connsiteY5" fmla="*/ 191 h 94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4580" h="94517">
                          <a:moveTo>
                            <a:pt x="37052" y="191"/>
                          </a:moveTo>
                          <a:cubicBezTo>
                            <a:pt x="37052" y="191"/>
                            <a:pt x="46101" y="63817"/>
                            <a:pt x="74580" y="62865"/>
                          </a:cubicBezTo>
                          <a:cubicBezTo>
                            <a:pt x="74580" y="62865"/>
                            <a:pt x="70675" y="98203"/>
                            <a:pt x="19621" y="94202"/>
                          </a:cubicBezTo>
                          <a:lnTo>
                            <a:pt x="2000" y="18669"/>
                          </a:lnTo>
                          <a:lnTo>
                            <a:pt x="0" y="0"/>
                          </a:lnTo>
                          <a:lnTo>
                            <a:pt x="37052" y="191"/>
                          </a:lnTo>
                          <a:close/>
                        </a:path>
                      </a:pathLst>
                    </a:custGeom>
                    <a:solidFill>
                      <a:srgbClr val="F28E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04" name="Freeform: Shape 15803">
                      <a:extLst>
                        <a:ext uri="{FF2B5EF4-FFF2-40B4-BE49-F238E27FC236}">
                          <a16:creationId xmlns:a16="http://schemas.microsoft.com/office/drawing/2014/main" id="{204BD2A0-7267-46DA-9686-28D1336A96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44819" y="5091247"/>
                      <a:ext cx="54958" cy="47687"/>
                    </a:xfrm>
                    <a:custGeom>
                      <a:avLst/>
                      <a:gdLst>
                        <a:gd name="connsiteX0" fmla="*/ 31718 w 54958"/>
                        <a:gd name="connsiteY0" fmla="*/ 0 h 47687"/>
                        <a:gd name="connsiteX1" fmla="*/ 7048 w 54958"/>
                        <a:gd name="connsiteY1" fmla="*/ 13335 h 47687"/>
                        <a:gd name="connsiteX2" fmla="*/ 0 w 54958"/>
                        <a:gd name="connsiteY2" fmla="*/ 47149 h 47687"/>
                        <a:gd name="connsiteX3" fmla="*/ 54959 w 54958"/>
                        <a:gd name="connsiteY3" fmla="*/ 15811 h 47687"/>
                        <a:gd name="connsiteX4" fmla="*/ 31718 w 54958"/>
                        <a:gd name="connsiteY4" fmla="*/ 0 h 47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958" h="47687">
                          <a:moveTo>
                            <a:pt x="31718" y="0"/>
                          </a:moveTo>
                          <a:cubicBezTo>
                            <a:pt x="31718" y="0"/>
                            <a:pt x="20288" y="13049"/>
                            <a:pt x="7048" y="13335"/>
                          </a:cubicBezTo>
                          <a:lnTo>
                            <a:pt x="0" y="47149"/>
                          </a:lnTo>
                          <a:cubicBezTo>
                            <a:pt x="0" y="47149"/>
                            <a:pt x="45244" y="54388"/>
                            <a:pt x="54959" y="15811"/>
                          </a:cubicBezTo>
                          <a:lnTo>
                            <a:pt x="31718" y="0"/>
                          </a:lnTo>
                          <a:close/>
                        </a:path>
                      </a:pathLst>
                    </a:custGeom>
                    <a:solidFill>
                      <a:srgbClr val="EC690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05" name="Freeform: Shape 15804">
                      <a:extLst>
                        <a:ext uri="{FF2B5EF4-FFF2-40B4-BE49-F238E27FC236}">
                          <a16:creationId xmlns:a16="http://schemas.microsoft.com/office/drawing/2014/main" id="{0C0014F8-E58B-4E31-9343-02C0BA8392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69298" y="5088389"/>
                      <a:ext cx="31432" cy="31432"/>
                    </a:xfrm>
                    <a:custGeom>
                      <a:avLst/>
                      <a:gdLst>
                        <a:gd name="connsiteX0" fmla="*/ 31433 w 31432"/>
                        <a:gd name="connsiteY0" fmla="*/ 15716 h 31432"/>
                        <a:gd name="connsiteX1" fmla="*/ 15716 w 31432"/>
                        <a:gd name="connsiteY1" fmla="*/ 0 h 31432"/>
                        <a:gd name="connsiteX2" fmla="*/ 0 w 31432"/>
                        <a:gd name="connsiteY2" fmla="*/ 15716 h 31432"/>
                        <a:gd name="connsiteX3" fmla="*/ 15716 w 31432"/>
                        <a:gd name="connsiteY3" fmla="*/ 31433 h 31432"/>
                        <a:gd name="connsiteX4" fmla="*/ 31433 w 31432"/>
                        <a:gd name="connsiteY4" fmla="*/ 15716 h 31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432" h="31432">
                          <a:moveTo>
                            <a:pt x="31433" y="15716"/>
                          </a:moveTo>
                          <a:cubicBezTo>
                            <a:pt x="31433" y="7048"/>
                            <a:pt x="24384" y="0"/>
                            <a:pt x="15716" y="0"/>
                          </a:cubicBezTo>
                          <a:cubicBezTo>
                            <a:pt x="7049" y="0"/>
                            <a:pt x="0" y="7048"/>
                            <a:pt x="0" y="15716"/>
                          </a:cubicBezTo>
                          <a:cubicBezTo>
                            <a:pt x="0" y="24384"/>
                            <a:pt x="7049" y="31433"/>
                            <a:pt x="15716" y="31433"/>
                          </a:cubicBezTo>
                          <a:cubicBezTo>
                            <a:pt x="24384" y="31337"/>
                            <a:pt x="31433" y="24384"/>
                            <a:pt x="31433" y="15716"/>
                          </a:cubicBezTo>
                          <a:close/>
                        </a:path>
                      </a:pathLst>
                    </a:custGeom>
                    <a:solidFill>
                      <a:srgbClr val="EE740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06" name="Freeform: Shape 15805">
                      <a:extLst>
                        <a:ext uri="{FF2B5EF4-FFF2-40B4-BE49-F238E27FC236}">
                          <a16:creationId xmlns:a16="http://schemas.microsoft.com/office/drawing/2014/main" id="{ABD44FE9-CFA5-4A3C-AC59-793ECD184C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77013" y="5096104"/>
                      <a:ext cx="16002" cy="16001"/>
                    </a:xfrm>
                    <a:custGeom>
                      <a:avLst/>
                      <a:gdLst>
                        <a:gd name="connsiteX0" fmla="*/ 16003 w 16002"/>
                        <a:gd name="connsiteY0" fmla="*/ 8001 h 16001"/>
                        <a:gd name="connsiteX1" fmla="*/ 8001 w 16002"/>
                        <a:gd name="connsiteY1" fmla="*/ 0 h 16001"/>
                        <a:gd name="connsiteX2" fmla="*/ 0 w 16002"/>
                        <a:gd name="connsiteY2" fmla="*/ 8001 h 16001"/>
                        <a:gd name="connsiteX3" fmla="*/ 8001 w 16002"/>
                        <a:gd name="connsiteY3" fmla="*/ 16002 h 16001"/>
                        <a:gd name="connsiteX4" fmla="*/ 16003 w 16002"/>
                        <a:gd name="connsiteY4" fmla="*/ 8001 h 16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2" h="16001">
                          <a:moveTo>
                            <a:pt x="16003" y="8001"/>
                          </a:moveTo>
                          <a:cubicBezTo>
                            <a:pt x="16003" y="3619"/>
                            <a:pt x="12383" y="0"/>
                            <a:pt x="8001" y="0"/>
                          </a:cubicBezTo>
                          <a:cubicBezTo>
                            <a:pt x="3525" y="0"/>
                            <a:pt x="0" y="3619"/>
                            <a:pt x="0" y="8001"/>
                          </a:cubicBezTo>
                          <a:cubicBezTo>
                            <a:pt x="0" y="12478"/>
                            <a:pt x="3620" y="16002"/>
                            <a:pt x="8001" y="16002"/>
                          </a:cubicBezTo>
                          <a:cubicBezTo>
                            <a:pt x="12383" y="16002"/>
                            <a:pt x="16003" y="12382"/>
                            <a:pt x="16003" y="8001"/>
                          </a:cubicBezTo>
                          <a:close/>
                        </a:path>
                      </a:pathLst>
                    </a:custGeom>
                    <a:solidFill>
                      <a:srgbClr val="F28E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737" name="Freeform: Shape 15736">
                    <a:extLst>
                      <a:ext uri="{FF2B5EF4-FFF2-40B4-BE49-F238E27FC236}">
                        <a16:creationId xmlns:a16="http://schemas.microsoft.com/office/drawing/2014/main" id="{35CA4B92-1593-4EF7-934D-4C629F0A20F1}"/>
                      </a:ext>
                    </a:extLst>
                  </p:cNvPr>
                  <p:cNvSpPr/>
                  <p:nvPr/>
                </p:nvSpPr>
                <p:spPr>
                  <a:xfrm>
                    <a:off x="8728528" y="5046193"/>
                    <a:ext cx="130347" cy="96823"/>
                  </a:xfrm>
                  <a:custGeom>
                    <a:avLst/>
                    <a:gdLst>
                      <a:gd name="connsiteX0" fmla="*/ 14183 w 130347"/>
                      <a:gd name="connsiteY0" fmla="*/ 0 h 96823"/>
                      <a:gd name="connsiteX1" fmla="*/ 117148 w 130347"/>
                      <a:gd name="connsiteY1" fmla="*/ 0 h 96823"/>
                      <a:gd name="connsiteX2" fmla="*/ 119053 w 130347"/>
                      <a:gd name="connsiteY2" fmla="*/ 93155 h 96823"/>
                      <a:gd name="connsiteX3" fmla="*/ 13135 w 130347"/>
                      <a:gd name="connsiteY3" fmla="*/ 92202 h 96823"/>
                      <a:gd name="connsiteX4" fmla="*/ 14183 w 130347"/>
                      <a:gd name="connsiteY4" fmla="*/ 0 h 96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347" h="96823">
                        <a:moveTo>
                          <a:pt x="14183" y="0"/>
                        </a:moveTo>
                        <a:lnTo>
                          <a:pt x="117148" y="0"/>
                        </a:lnTo>
                        <a:cubicBezTo>
                          <a:pt x="117148" y="0"/>
                          <a:pt x="145532" y="57817"/>
                          <a:pt x="119053" y="93155"/>
                        </a:cubicBezTo>
                        <a:cubicBezTo>
                          <a:pt x="119053" y="93155"/>
                          <a:pt x="41615" y="102013"/>
                          <a:pt x="13135" y="92202"/>
                        </a:cubicBezTo>
                        <a:cubicBezTo>
                          <a:pt x="13230" y="92202"/>
                          <a:pt x="-17154" y="75533"/>
                          <a:pt x="141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38" name="Freeform: Shape 15737">
                    <a:extLst>
                      <a:ext uri="{FF2B5EF4-FFF2-40B4-BE49-F238E27FC236}">
                        <a16:creationId xmlns:a16="http://schemas.microsoft.com/office/drawing/2014/main" id="{907C71DE-1D27-4914-8F9D-676A879D5616}"/>
                      </a:ext>
                    </a:extLst>
                  </p:cNvPr>
                  <p:cNvSpPr/>
                  <p:nvPr/>
                </p:nvSpPr>
                <p:spPr>
                  <a:xfrm>
                    <a:off x="8721184" y="5033430"/>
                    <a:ext cx="144113" cy="12763"/>
                  </a:xfrm>
                  <a:custGeom>
                    <a:avLst/>
                    <a:gdLst>
                      <a:gd name="connsiteX0" fmla="*/ 0 w 144113"/>
                      <a:gd name="connsiteY0" fmla="*/ 0 h 12763"/>
                      <a:gd name="connsiteX1" fmla="*/ 144113 w 144113"/>
                      <a:gd name="connsiteY1" fmla="*/ 0 h 12763"/>
                      <a:gd name="connsiteX2" fmla="*/ 144113 w 144113"/>
                      <a:gd name="connsiteY2" fmla="*/ 12764 h 12763"/>
                      <a:gd name="connsiteX3" fmla="*/ 0 w 144113"/>
                      <a:gd name="connsiteY3" fmla="*/ 12764 h 12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113" h="12763">
                        <a:moveTo>
                          <a:pt x="0" y="0"/>
                        </a:moveTo>
                        <a:lnTo>
                          <a:pt x="144113" y="0"/>
                        </a:lnTo>
                        <a:lnTo>
                          <a:pt x="144113" y="12764"/>
                        </a:lnTo>
                        <a:lnTo>
                          <a:pt x="0" y="127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739" name="Graphic 1">
                    <a:extLst>
                      <a:ext uri="{FF2B5EF4-FFF2-40B4-BE49-F238E27FC236}">
                        <a16:creationId xmlns:a16="http://schemas.microsoft.com/office/drawing/2014/main" id="{4F57F080-85DB-4609-AF21-0732175F8485}"/>
                      </a:ext>
                    </a:extLst>
                  </p:cNvPr>
                  <p:cNvGrpSpPr/>
                  <p:nvPr/>
                </p:nvGrpSpPr>
                <p:grpSpPr>
                  <a:xfrm>
                    <a:off x="8738710" y="5104812"/>
                    <a:ext cx="106108" cy="28520"/>
                    <a:chOff x="8738710" y="5104812"/>
                    <a:chExt cx="106108" cy="28520"/>
                  </a:xfrm>
                  <a:solidFill>
                    <a:srgbClr val="000000"/>
                  </a:solidFill>
                </p:grpSpPr>
                <p:sp>
                  <p:nvSpPr>
                    <p:cNvPr id="15801" name="Freeform: Shape 15800">
                      <a:extLst>
                        <a:ext uri="{FF2B5EF4-FFF2-40B4-BE49-F238E27FC236}">
                          <a16:creationId xmlns:a16="http://schemas.microsoft.com/office/drawing/2014/main" id="{6724DB72-0DF0-4962-B6E1-62BC9EA366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38710" y="5104812"/>
                      <a:ext cx="53051" cy="28520"/>
                    </a:xfrm>
                    <a:custGeom>
                      <a:avLst/>
                      <a:gdLst>
                        <a:gd name="connsiteX0" fmla="*/ 49244 w 53051"/>
                        <a:gd name="connsiteY0" fmla="*/ 2151 h 28520"/>
                        <a:gd name="connsiteX1" fmla="*/ 49244 w 53051"/>
                        <a:gd name="connsiteY1" fmla="*/ 2151 h 28520"/>
                        <a:gd name="connsiteX2" fmla="*/ 49244 w 53051"/>
                        <a:gd name="connsiteY2" fmla="*/ 2151 h 28520"/>
                        <a:gd name="connsiteX3" fmla="*/ 46672 w 53051"/>
                        <a:gd name="connsiteY3" fmla="*/ 722 h 28520"/>
                        <a:gd name="connsiteX4" fmla="*/ 43434 w 53051"/>
                        <a:gd name="connsiteY4" fmla="*/ 56 h 28520"/>
                        <a:gd name="connsiteX5" fmla="*/ 0 w 53051"/>
                        <a:gd name="connsiteY5" fmla="*/ 9485 h 28520"/>
                        <a:gd name="connsiteX6" fmla="*/ 3715 w 53051"/>
                        <a:gd name="connsiteY6" fmla="*/ 16915 h 28520"/>
                        <a:gd name="connsiteX7" fmla="*/ 3620 w 53051"/>
                        <a:gd name="connsiteY7" fmla="*/ 16915 h 28520"/>
                        <a:gd name="connsiteX8" fmla="*/ 4572 w 53051"/>
                        <a:gd name="connsiteY8" fmla="*/ 18153 h 28520"/>
                        <a:gd name="connsiteX9" fmla="*/ 8001 w 53051"/>
                        <a:gd name="connsiteY9" fmla="*/ 21582 h 28520"/>
                        <a:gd name="connsiteX10" fmla="*/ 34861 w 53051"/>
                        <a:gd name="connsiteY10" fmla="*/ 27488 h 28520"/>
                        <a:gd name="connsiteX11" fmla="*/ 43339 w 53051"/>
                        <a:gd name="connsiteY11" fmla="*/ 24344 h 28520"/>
                        <a:gd name="connsiteX12" fmla="*/ 50006 w 53051"/>
                        <a:gd name="connsiteY12" fmla="*/ 18629 h 28520"/>
                        <a:gd name="connsiteX13" fmla="*/ 51911 w 53051"/>
                        <a:gd name="connsiteY13" fmla="*/ 15867 h 28520"/>
                        <a:gd name="connsiteX14" fmla="*/ 51911 w 53051"/>
                        <a:gd name="connsiteY14" fmla="*/ 15867 h 28520"/>
                        <a:gd name="connsiteX15" fmla="*/ 51911 w 53051"/>
                        <a:gd name="connsiteY15" fmla="*/ 15867 h 28520"/>
                        <a:gd name="connsiteX16" fmla="*/ 52864 w 53051"/>
                        <a:gd name="connsiteY16" fmla="*/ 12629 h 28520"/>
                        <a:gd name="connsiteX17" fmla="*/ 49244 w 53051"/>
                        <a:gd name="connsiteY17" fmla="*/ 2151 h 28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53051" h="28520">
                          <a:moveTo>
                            <a:pt x="49244" y="2151"/>
                          </a:moveTo>
                          <a:lnTo>
                            <a:pt x="49244" y="2151"/>
                          </a:lnTo>
                          <a:cubicBezTo>
                            <a:pt x="49244" y="2151"/>
                            <a:pt x="49149" y="2056"/>
                            <a:pt x="49244" y="2151"/>
                          </a:cubicBezTo>
                          <a:cubicBezTo>
                            <a:pt x="48387" y="1484"/>
                            <a:pt x="47530" y="1008"/>
                            <a:pt x="46672" y="722"/>
                          </a:cubicBezTo>
                          <a:cubicBezTo>
                            <a:pt x="45529" y="341"/>
                            <a:pt x="44482" y="151"/>
                            <a:pt x="43434" y="56"/>
                          </a:cubicBezTo>
                          <a:cubicBezTo>
                            <a:pt x="29623" y="-1468"/>
                            <a:pt x="11144" y="29012"/>
                            <a:pt x="0" y="9485"/>
                          </a:cubicBezTo>
                          <a:cubicBezTo>
                            <a:pt x="1143" y="12533"/>
                            <a:pt x="2381" y="15010"/>
                            <a:pt x="3715" y="16915"/>
                          </a:cubicBezTo>
                          <a:lnTo>
                            <a:pt x="3620" y="16915"/>
                          </a:lnTo>
                          <a:cubicBezTo>
                            <a:pt x="3620" y="16915"/>
                            <a:pt x="3905" y="17391"/>
                            <a:pt x="4572" y="18153"/>
                          </a:cubicBezTo>
                          <a:cubicBezTo>
                            <a:pt x="5619" y="19582"/>
                            <a:pt x="6762" y="20630"/>
                            <a:pt x="8001" y="21582"/>
                          </a:cubicBezTo>
                          <a:cubicBezTo>
                            <a:pt x="12954" y="25678"/>
                            <a:pt x="22003" y="30726"/>
                            <a:pt x="34861" y="27488"/>
                          </a:cubicBezTo>
                          <a:cubicBezTo>
                            <a:pt x="37719" y="26916"/>
                            <a:pt x="40577" y="25964"/>
                            <a:pt x="43339" y="24344"/>
                          </a:cubicBezTo>
                          <a:cubicBezTo>
                            <a:pt x="46387" y="22630"/>
                            <a:pt x="48577" y="20439"/>
                            <a:pt x="50006" y="18629"/>
                          </a:cubicBezTo>
                          <a:cubicBezTo>
                            <a:pt x="50768" y="17867"/>
                            <a:pt x="51435" y="16915"/>
                            <a:pt x="51911" y="15867"/>
                          </a:cubicBezTo>
                          <a:cubicBezTo>
                            <a:pt x="51911" y="15867"/>
                            <a:pt x="51911" y="15867"/>
                            <a:pt x="51911" y="15867"/>
                          </a:cubicBezTo>
                          <a:lnTo>
                            <a:pt x="51911" y="15867"/>
                          </a:lnTo>
                          <a:cubicBezTo>
                            <a:pt x="52388" y="14915"/>
                            <a:pt x="52673" y="13772"/>
                            <a:pt x="52864" y="12629"/>
                          </a:cubicBezTo>
                          <a:cubicBezTo>
                            <a:pt x="53626" y="8342"/>
                            <a:pt x="52006" y="4342"/>
                            <a:pt x="49244" y="2151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02" name="Freeform: Shape 15801">
                      <a:extLst>
                        <a:ext uri="{FF2B5EF4-FFF2-40B4-BE49-F238E27FC236}">
                          <a16:creationId xmlns:a16="http://schemas.microsoft.com/office/drawing/2014/main" id="{7F013891-8665-440F-91B1-E4C4C2E4D3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91615" y="5104812"/>
                      <a:ext cx="53203" cy="28520"/>
                    </a:xfrm>
                    <a:custGeom>
                      <a:avLst/>
                      <a:gdLst>
                        <a:gd name="connsiteX0" fmla="*/ 3864 w 53203"/>
                        <a:gd name="connsiteY0" fmla="*/ 2151 h 28520"/>
                        <a:gd name="connsiteX1" fmla="*/ 3864 w 53203"/>
                        <a:gd name="connsiteY1" fmla="*/ 2151 h 28520"/>
                        <a:gd name="connsiteX2" fmla="*/ 3959 w 53203"/>
                        <a:gd name="connsiteY2" fmla="*/ 2056 h 28520"/>
                        <a:gd name="connsiteX3" fmla="*/ 6436 w 53203"/>
                        <a:gd name="connsiteY3" fmla="*/ 722 h 28520"/>
                        <a:gd name="connsiteX4" fmla="*/ 9675 w 53203"/>
                        <a:gd name="connsiteY4" fmla="*/ 56 h 28520"/>
                        <a:gd name="connsiteX5" fmla="*/ 53204 w 53203"/>
                        <a:gd name="connsiteY5" fmla="*/ 9485 h 28520"/>
                        <a:gd name="connsiteX6" fmla="*/ 49489 w 53203"/>
                        <a:gd name="connsiteY6" fmla="*/ 16915 h 28520"/>
                        <a:gd name="connsiteX7" fmla="*/ 49584 w 53203"/>
                        <a:gd name="connsiteY7" fmla="*/ 16915 h 28520"/>
                        <a:gd name="connsiteX8" fmla="*/ 48632 w 53203"/>
                        <a:gd name="connsiteY8" fmla="*/ 18153 h 28520"/>
                        <a:gd name="connsiteX9" fmla="*/ 45203 w 53203"/>
                        <a:gd name="connsiteY9" fmla="*/ 21582 h 28520"/>
                        <a:gd name="connsiteX10" fmla="*/ 18247 w 53203"/>
                        <a:gd name="connsiteY10" fmla="*/ 27488 h 28520"/>
                        <a:gd name="connsiteX11" fmla="*/ 9770 w 53203"/>
                        <a:gd name="connsiteY11" fmla="*/ 24344 h 28520"/>
                        <a:gd name="connsiteX12" fmla="*/ 3007 w 53203"/>
                        <a:gd name="connsiteY12" fmla="*/ 18629 h 28520"/>
                        <a:gd name="connsiteX13" fmla="*/ 1102 w 53203"/>
                        <a:gd name="connsiteY13" fmla="*/ 15867 h 28520"/>
                        <a:gd name="connsiteX14" fmla="*/ 1102 w 53203"/>
                        <a:gd name="connsiteY14" fmla="*/ 15867 h 28520"/>
                        <a:gd name="connsiteX15" fmla="*/ 1102 w 53203"/>
                        <a:gd name="connsiteY15" fmla="*/ 15867 h 28520"/>
                        <a:gd name="connsiteX16" fmla="*/ 150 w 53203"/>
                        <a:gd name="connsiteY16" fmla="*/ 12629 h 28520"/>
                        <a:gd name="connsiteX17" fmla="*/ 3864 w 53203"/>
                        <a:gd name="connsiteY17" fmla="*/ 2151 h 28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53203" h="28520">
                          <a:moveTo>
                            <a:pt x="3864" y="2151"/>
                          </a:moveTo>
                          <a:lnTo>
                            <a:pt x="3864" y="2151"/>
                          </a:lnTo>
                          <a:cubicBezTo>
                            <a:pt x="3864" y="2151"/>
                            <a:pt x="3959" y="2056"/>
                            <a:pt x="3959" y="2056"/>
                          </a:cubicBezTo>
                          <a:cubicBezTo>
                            <a:pt x="4721" y="1484"/>
                            <a:pt x="5579" y="1008"/>
                            <a:pt x="6436" y="722"/>
                          </a:cubicBezTo>
                          <a:cubicBezTo>
                            <a:pt x="7483" y="341"/>
                            <a:pt x="8626" y="151"/>
                            <a:pt x="9675" y="56"/>
                          </a:cubicBezTo>
                          <a:cubicBezTo>
                            <a:pt x="23485" y="-1468"/>
                            <a:pt x="41964" y="29012"/>
                            <a:pt x="53204" y="9485"/>
                          </a:cubicBezTo>
                          <a:cubicBezTo>
                            <a:pt x="52060" y="12533"/>
                            <a:pt x="50823" y="15010"/>
                            <a:pt x="49489" y="16915"/>
                          </a:cubicBezTo>
                          <a:lnTo>
                            <a:pt x="49584" y="16915"/>
                          </a:lnTo>
                          <a:cubicBezTo>
                            <a:pt x="49584" y="16915"/>
                            <a:pt x="49203" y="17391"/>
                            <a:pt x="48632" y="18153"/>
                          </a:cubicBezTo>
                          <a:cubicBezTo>
                            <a:pt x="47584" y="19582"/>
                            <a:pt x="46441" y="20630"/>
                            <a:pt x="45203" y="21582"/>
                          </a:cubicBezTo>
                          <a:cubicBezTo>
                            <a:pt x="40250" y="25678"/>
                            <a:pt x="31201" y="30726"/>
                            <a:pt x="18247" y="27488"/>
                          </a:cubicBezTo>
                          <a:cubicBezTo>
                            <a:pt x="15389" y="26916"/>
                            <a:pt x="12532" y="25964"/>
                            <a:pt x="9770" y="24344"/>
                          </a:cubicBezTo>
                          <a:cubicBezTo>
                            <a:pt x="6722" y="22630"/>
                            <a:pt x="4531" y="20439"/>
                            <a:pt x="3007" y="18629"/>
                          </a:cubicBezTo>
                          <a:cubicBezTo>
                            <a:pt x="2245" y="17867"/>
                            <a:pt x="1578" y="16915"/>
                            <a:pt x="1102" y="15867"/>
                          </a:cubicBezTo>
                          <a:cubicBezTo>
                            <a:pt x="1102" y="15867"/>
                            <a:pt x="1102" y="15867"/>
                            <a:pt x="1102" y="15867"/>
                          </a:cubicBezTo>
                          <a:lnTo>
                            <a:pt x="1102" y="15867"/>
                          </a:lnTo>
                          <a:cubicBezTo>
                            <a:pt x="626" y="14915"/>
                            <a:pt x="340" y="13772"/>
                            <a:pt x="150" y="12629"/>
                          </a:cubicBezTo>
                          <a:cubicBezTo>
                            <a:pt x="-517" y="8342"/>
                            <a:pt x="1102" y="4342"/>
                            <a:pt x="3864" y="2151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740" name="Freeform: Shape 15739">
                    <a:extLst>
                      <a:ext uri="{FF2B5EF4-FFF2-40B4-BE49-F238E27FC236}">
                        <a16:creationId xmlns:a16="http://schemas.microsoft.com/office/drawing/2014/main" id="{EC87B669-2C3A-41A8-9869-926245D3CF58}"/>
                      </a:ext>
                    </a:extLst>
                  </p:cNvPr>
                  <p:cNvSpPr/>
                  <p:nvPr/>
                </p:nvSpPr>
                <p:spPr>
                  <a:xfrm>
                    <a:off x="8748807" y="5065148"/>
                    <a:ext cx="32194" cy="7524"/>
                  </a:xfrm>
                  <a:custGeom>
                    <a:avLst/>
                    <a:gdLst>
                      <a:gd name="connsiteX0" fmla="*/ 0 w 32194"/>
                      <a:gd name="connsiteY0" fmla="*/ 0 h 7524"/>
                      <a:gd name="connsiteX1" fmla="*/ 32195 w 32194"/>
                      <a:gd name="connsiteY1" fmla="*/ 0 h 7524"/>
                      <a:gd name="connsiteX2" fmla="*/ 32195 w 32194"/>
                      <a:gd name="connsiteY2" fmla="*/ 7525 h 7524"/>
                      <a:gd name="connsiteX3" fmla="*/ 0 w 32194"/>
                      <a:gd name="connsiteY3" fmla="*/ 7525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94" h="7524">
                        <a:moveTo>
                          <a:pt x="0" y="0"/>
                        </a:moveTo>
                        <a:lnTo>
                          <a:pt x="32195" y="0"/>
                        </a:lnTo>
                        <a:lnTo>
                          <a:pt x="32195" y="7525"/>
                        </a:lnTo>
                        <a:lnTo>
                          <a:pt x="0" y="7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41" name="Freeform: Shape 15740">
                    <a:extLst>
                      <a:ext uri="{FF2B5EF4-FFF2-40B4-BE49-F238E27FC236}">
                        <a16:creationId xmlns:a16="http://schemas.microsoft.com/office/drawing/2014/main" id="{14A47910-DF6E-42D7-A942-76F1B8D4858D}"/>
                      </a:ext>
                    </a:extLst>
                  </p:cNvPr>
                  <p:cNvSpPr/>
                  <p:nvPr/>
                </p:nvSpPr>
                <p:spPr>
                  <a:xfrm>
                    <a:off x="8760522" y="5070101"/>
                    <a:ext cx="10001" cy="10096"/>
                  </a:xfrm>
                  <a:custGeom>
                    <a:avLst/>
                    <a:gdLst>
                      <a:gd name="connsiteX0" fmla="*/ 0 w 10001"/>
                      <a:gd name="connsiteY0" fmla="*/ 5048 h 10096"/>
                      <a:gd name="connsiteX1" fmla="*/ 5049 w 10001"/>
                      <a:gd name="connsiteY1" fmla="*/ 0 h 10096"/>
                      <a:gd name="connsiteX2" fmla="*/ 10001 w 10001"/>
                      <a:gd name="connsiteY2" fmla="*/ 5048 h 10096"/>
                      <a:gd name="connsiteX3" fmla="*/ 5049 w 10001"/>
                      <a:gd name="connsiteY3" fmla="*/ 10097 h 10096"/>
                      <a:gd name="connsiteX4" fmla="*/ 0 w 10001"/>
                      <a:gd name="connsiteY4" fmla="*/ 5048 h 10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01" h="10096">
                        <a:moveTo>
                          <a:pt x="0" y="5048"/>
                        </a:moveTo>
                        <a:cubicBezTo>
                          <a:pt x="0" y="2286"/>
                          <a:pt x="2191" y="0"/>
                          <a:pt x="5049" y="0"/>
                        </a:cubicBezTo>
                        <a:cubicBezTo>
                          <a:pt x="7811" y="0"/>
                          <a:pt x="10001" y="2191"/>
                          <a:pt x="10001" y="5048"/>
                        </a:cubicBezTo>
                        <a:cubicBezTo>
                          <a:pt x="10001" y="7810"/>
                          <a:pt x="7715" y="10097"/>
                          <a:pt x="5049" y="10097"/>
                        </a:cubicBezTo>
                        <a:cubicBezTo>
                          <a:pt x="2286" y="10097"/>
                          <a:pt x="0" y="7810"/>
                          <a:pt x="0" y="504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42" name="Freeform: Shape 15741">
                    <a:extLst>
                      <a:ext uri="{FF2B5EF4-FFF2-40B4-BE49-F238E27FC236}">
                        <a16:creationId xmlns:a16="http://schemas.microsoft.com/office/drawing/2014/main" id="{F2C56BA2-7607-4473-B98F-13B0A88CDA50}"/>
                      </a:ext>
                    </a:extLst>
                  </p:cNvPr>
                  <p:cNvSpPr/>
                  <p:nvPr/>
                </p:nvSpPr>
                <p:spPr>
                  <a:xfrm>
                    <a:off x="8804433" y="5065148"/>
                    <a:ext cx="32194" cy="7524"/>
                  </a:xfrm>
                  <a:custGeom>
                    <a:avLst/>
                    <a:gdLst>
                      <a:gd name="connsiteX0" fmla="*/ 0 w 32194"/>
                      <a:gd name="connsiteY0" fmla="*/ 0 h 7524"/>
                      <a:gd name="connsiteX1" fmla="*/ 32194 w 32194"/>
                      <a:gd name="connsiteY1" fmla="*/ 0 h 7524"/>
                      <a:gd name="connsiteX2" fmla="*/ 32194 w 32194"/>
                      <a:gd name="connsiteY2" fmla="*/ 7525 h 7524"/>
                      <a:gd name="connsiteX3" fmla="*/ 0 w 32194"/>
                      <a:gd name="connsiteY3" fmla="*/ 7525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94" h="7524">
                        <a:moveTo>
                          <a:pt x="0" y="0"/>
                        </a:moveTo>
                        <a:lnTo>
                          <a:pt x="32194" y="0"/>
                        </a:lnTo>
                        <a:lnTo>
                          <a:pt x="32194" y="7525"/>
                        </a:lnTo>
                        <a:lnTo>
                          <a:pt x="0" y="7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43" name="Freeform: Shape 15742">
                    <a:extLst>
                      <a:ext uri="{FF2B5EF4-FFF2-40B4-BE49-F238E27FC236}">
                        <a16:creationId xmlns:a16="http://schemas.microsoft.com/office/drawing/2014/main" id="{A3A44A50-0B1B-4488-9E83-9D0B8721BB12}"/>
                      </a:ext>
                    </a:extLst>
                  </p:cNvPr>
                  <p:cNvSpPr/>
                  <p:nvPr/>
                </p:nvSpPr>
                <p:spPr>
                  <a:xfrm>
                    <a:off x="8816053" y="5070101"/>
                    <a:ext cx="10096" cy="10096"/>
                  </a:xfrm>
                  <a:custGeom>
                    <a:avLst/>
                    <a:gdLst>
                      <a:gd name="connsiteX0" fmla="*/ 0 w 10096"/>
                      <a:gd name="connsiteY0" fmla="*/ 5048 h 10096"/>
                      <a:gd name="connsiteX1" fmla="*/ 5048 w 10096"/>
                      <a:gd name="connsiteY1" fmla="*/ 0 h 10096"/>
                      <a:gd name="connsiteX2" fmla="*/ 10096 w 10096"/>
                      <a:gd name="connsiteY2" fmla="*/ 5048 h 10096"/>
                      <a:gd name="connsiteX3" fmla="*/ 5048 w 10096"/>
                      <a:gd name="connsiteY3" fmla="*/ 10097 h 10096"/>
                      <a:gd name="connsiteX4" fmla="*/ 0 w 10096"/>
                      <a:gd name="connsiteY4" fmla="*/ 5048 h 10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6" h="10096">
                        <a:moveTo>
                          <a:pt x="0" y="5048"/>
                        </a:moveTo>
                        <a:cubicBezTo>
                          <a:pt x="0" y="2286"/>
                          <a:pt x="2286" y="0"/>
                          <a:pt x="5048" y="0"/>
                        </a:cubicBezTo>
                        <a:cubicBezTo>
                          <a:pt x="7811" y="0"/>
                          <a:pt x="10096" y="2191"/>
                          <a:pt x="10096" y="5048"/>
                        </a:cubicBezTo>
                        <a:cubicBezTo>
                          <a:pt x="10096" y="7810"/>
                          <a:pt x="7811" y="10097"/>
                          <a:pt x="5048" y="10097"/>
                        </a:cubicBezTo>
                        <a:cubicBezTo>
                          <a:pt x="2286" y="10097"/>
                          <a:pt x="0" y="7810"/>
                          <a:pt x="0" y="504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44" name="Freeform: Shape 15743">
                    <a:extLst>
                      <a:ext uri="{FF2B5EF4-FFF2-40B4-BE49-F238E27FC236}">
                        <a16:creationId xmlns:a16="http://schemas.microsoft.com/office/drawing/2014/main" id="{3382B968-DDBF-4FC0-92C4-98C32DE5F0B2}"/>
                      </a:ext>
                    </a:extLst>
                  </p:cNvPr>
                  <p:cNvSpPr/>
                  <p:nvPr/>
                </p:nvSpPr>
                <p:spPr>
                  <a:xfrm>
                    <a:off x="8786431" y="5065529"/>
                    <a:ext cx="12096" cy="29432"/>
                  </a:xfrm>
                  <a:custGeom>
                    <a:avLst/>
                    <a:gdLst>
                      <a:gd name="connsiteX0" fmla="*/ 0 w 12096"/>
                      <a:gd name="connsiteY0" fmla="*/ 0 h 29432"/>
                      <a:gd name="connsiteX1" fmla="*/ 12097 w 12096"/>
                      <a:gd name="connsiteY1" fmla="*/ 0 h 29432"/>
                      <a:gd name="connsiteX2" fmla="*/ 12097 w 12096"/>
                      <a:gd name="connsiteY2" fmla="*/ 29432 h 29432"/>
                      <a:gd name="connsiteX3" fmla="*/ 0 w 12096"/>
                      <a:gd name="connsiteY3" fmla="*/ 29432 h 29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6" h="29432">
                        <a:moveTo>
                          <a:pt x="0" y="0"/>
                        </a:moveTo>
                        <a:lnTo>
                          <a:pt x="12097" y="0"/>
                        </a:lnTo>
                        <a:lnTo>
                          <a:pt x="12097" y="29432"/>
                        </a:lnTo>
                        <a:lnTo>
                          <a:pt x="0" y="29432"/>
                        </a:lnTo>
                        <a:close/>
                      </a:path>
                    </a:pathLst>
                  </a:custGeom>
                  <a:solidFill>
                    <a:srgbClr val="EABE9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45" name="Freeform: Shape 15744">
                    <a:extLst>
                      <a:ext uri="{FF2B5EF4-FFF2-40B4-BE49-F238E27FC236}">
                        <a16:creationId xmlns:a16="http://schemas.microsoft.com/office/drawing/2014/main" id="{F0419FF2-B4CA-4051-A94A-FAA7B93DDC6F}"/>
                      </a:ext>
                    </a:extLst>
                  </p:cNvPr>
                  <p:cNvSpPr/>
                  <p:nvPr/>
                </p:nvSpPr>
                <p:spPr>
                  <a:xfrm>
                    <a:off x="8786431" y="5094675"/>
                    <a:ext cx="12096" cy="5429"/>
                  </a:xfrm>
                  <a:custGeom>
                    <a:avLst/>
                    <a:gdLst>
                      <a:gd name="connsiteX0" fmla="*/ 10382 w 12096"/>
                      <a:gd name="connsiteY0" fmla="*/ 5429 h 5429"/>
                      <a:gd name="connsiteX1" fmla="*/ 1905 w 12096"/>
                      <a:gd name="connsiteY1" fmla="*/ 5429 h 5429"/>
                      <a:gd name="connsiteX2" fmla="*/ 0 w 12096"/>
                      <a:gd name="connsiteY2" fmla="*/ 0 h 5429"/>
                      <a:gd name="connsiteX3" fmla="*/ 12096 w 12096"/>
                      <a:gd name="connsiteY3" fmla="*/ 0 h 5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6" h="5429">
                        <a:moveTo>
                          <a:pt x="10382" y="5429"/>
                        </a:moveTo>
                        <a:lnTo>
                          <a:pt x="1905" y="5429"/>
                        </a:lnTo>
                        <a:lnTo>
                          <a:pt x="0" y="0"/>
                        </a:lnTo>
                        <a:lnTo>
                          <a:pt x="12096" y="0"/>
                        </a:lnTo>
                        <a:close/>
                      </a:path>
                    </a:pathLst>
                  </a:custGeom>
                  <a:solidFill>
                    <a:srgbClr val="CBA68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46" name="Freeform: Shape 15745">
                    <a:extLst>
                      <a:ext uri="{FF2B5EF4-FFF2-40B4-BE49-F238E27FC236}">
                        <a16:creationId xmlns:a16="http://schemas.microsoft.com/office/drawing/2014/main" id="{CEE0E988-F65F-4D57-9918-2CE29DB07B37}"/>
                      </a:ext>
                    </a:extLst>
                  </p:cNvPr>
                  <p:cNvSpPr/>
                  <p:nvPr/>
                </p:nvSpPr>
                <p:spPr>
                  <a:xfrm>
                    <a:off x="8731662" y="5275079"/>
                    <a:ext cx="117443" cy="32765"/>
                  </a:xfrm>
                  <a:custGeom>
                    <a:avLst/>
                    <a:gdLst>
                      <a:gd name="connsiteX0" fmla="*/ 0 w 117443"/>
                      <a:gd name="connsiteY0" fmla="*/ 0 h 32765"/>
                      <a:gd name="connsiteX1" fmla="*/ 117444 w 117443"/>
                      <a:gd name="connsiteY1" fmla="*/ 0 h 32765"/>
                      <a:gd name="connsiteX2" fmla="*/ 117444 w 117443"/>
                      <a:gd name="connsiteY2" fmla="*/ 32766 h 32765"/>
                      <a:gd name="connsiteX3" fmla="*/ 0 w 117443"/>
                      <a:gd name="connsiteY3" fmla="*/ 32766 h 32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443" h="32765">
                        <a:moveTo>
                          <a:pt x="0" y="0"/>
                        </a:moveTo>
                        <a:lnTo>
                          <a:pt x="117444" y="0"/>
                        </a:lnTo>
                        <a:lnTo>
                          <a:pt x="117444" y="32766"/>
                        </a:lnTo>
                        <a:lnTo>
                          <a:pt x="0" y="327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747" name="Graphic 1">
                    <a:extLst>
                      <a:ext uri="{FF2B5EF4-FFF2-40B4-BE49-F238E27FC236}">
                        <a16:creationId xmlns:a16="http://schemas.microsoft.com/office/drawing/2014/main" id="{775A98EC-779A-42EC-8749-1F3872499BE8}"/>
                      </a:ext>
                    </a:extLst>
                  </p:cNvPr>
                  <p:cNvGrpSpPr/>
                  <p:nvPr/>
                </p:nvGrpSpPr>
                <p:grpSpPr>
                  <a:xfrm>
                    <a:off x="8684037" y="5145156"/>
                    <a:ext cx="45529" cy="249747"/>
                    <a:chOff x="8684037" y="5145156"/>
                    <a:chExt cx="45529" cy="249747"/>
                  </a:xfrm>
                  <a:solidFill>
                    <a:schemeClr val="accent1"/>
                  </a:solidFill>
                </p:grpSpPr>
                <p:sp>
                  <p:nvSpPr>
                    <p:cNvPr id="15786" name="Freeform: Shape 15785">
                      <a:extLst>
                        <a:ext uri="{FF2B5EF4-FFF2-40B4-BE49-F238E27FC236}">
                          <a16:creationId xmlns:a16="http://schemas.microsoft.com/office/drawing/2014/main" id="{83B87F9C-BB38-4A79-BEC6-3AA395C5AF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88704" y="5147635"/>
                      <a:ext cx="37623" cy="180403"/>
                    </a:xfrm>
                    <a:custGeom>
                      <a:avLst/>
                      <a:gdLst>
                        <a:gd name="connsiteX0" fmla="*/ 0 w 37623"/>
                        <a:gd name="connsiteY0" fmla="*/ 0 h 180403"/>
                        <a:gd name="connsiteX1" fmla="*/ 37624 w 37623"/>
                        <a:gd name="connsiteY1" fmla="*/ 0 h 180403"/>
                        <a:gd name="connsiteX2" fmla="*/ 37624 w 37623"/>
                        <a:gd name="connsiteY2" fmla="*/ 180403 h 180403"/>
                        <a:gd name="connsiteX3" fmla="*/ 0 w 37623"/>
                        <a:gd name="connsiteY3" fmla="*/ 180403 h 180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3" h="180403">
                          <a:moveTo>
                            <a:pt x="0" y="0"/>
                          </a:moveTo>
                          <a:lnTo>
                            <a:pt x="37624" y="0"/>
                          </a:lnTo>
                          <a:lnTo>
                            <a:pt x="37624" y="180403"/>
                          </a:lnTo>
                          <a:lnTo>
                            <a:pt x="0" y="180403"/>
                          </a:lnTo>
                          <a:close/>
                        </a:path>
                      </a:pathLst>
                    </a:custGeom>
                    <a:solidFill>
                      <a:srgbClr val="9C100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87" name="Freeform: Shape 15786">
                      <a:extLst>
                        <a:ext uri="{FF2B5EF4-FFF2-40B4-BE49-F238E27FC236}">
                          <a16:creationId xmlns:a16="http://schemas.microsoft.com/office/drawing/2014/main" id="{6381DACE-ED0A-40F1-9C3E-FB2785D327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88228" y="5353565"/>
                      <a:ext cx="36575" cy="41338"/>
                    </a:xfrm>
                    <a:custGeom>
                      <a:avLst/>
                      <a:gdLst>
                        <a:gd name="connsiteX0" fmla="*/ 36576 w 36575"/>
                        <a:gd name="connsiteY0" fmla="*/ 23050 h 41338"/>
                        <a:gd name="connsiteX1" fmla="*/ 18288 w 36575"/>
                        <a:gd name="connsiteY1" fmla="*/ 41339 h 41338"/>
                        <a:gd name="connsiteX2" fmla="*/ 18288 w 36575"/>
                        <a:gd name="connsiteY2" fmla="*/ 41339 h 41338"/>
                        <a:gd name="connsiteX3" fmla="*/ 0 w 36575"/>
                        <a:gd name="connsiteY3" fmla="*/ 23050 h 41338"/>
                        <a:gd name="connsiteX4" fmla="*/ 0 w 36575"/>
                        <a:gd name="connsiteY4" fmla="*/ 18288 h 41338"/>
                        <a:gd name="connsiteX5" fmla="*/ 18288 w 36575"/>
                        <a:gd name="connsiteY5" fmla="*/ 0 h 41338"/>
                        <a:gd name="connsiteX6" fmla="*/ 18288 w 36575"/>
                        <a:gd name="connsiteY6" fmla="*/ 0 h 41338"/>
                        <a:gd name="connsiteX7" fmla="*/ 36576 w 36575"/>
                        <a:gd name="connsiteY7" fmla="*/ 18288 h 41338"/>
                        <a:gd name="connsiteX8" fmla="*/ 36576 w 36575"/>
                        <a:gd name="connsiteY8" fmla="*/ 23050 h 41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575" h="41338">
                          <a:moveTo>
                            <a:pt x="36576" y="23050"/>
                          </a:moveTo>
                          <a:cubicBezTo>
                            <a:pt x="36576" y="33147"/>
                            <a:pt x="28384" y="41339"/>
                            <a:pt x="18288" y="41339"/>
                          </a:cubicBezTo>
                          <a:lnTo>
                            <a:pt x="18288" y="41339"/>
                          </a:lnTo>
                          <a:cubicBezTo>
                            <a:pt x="8191" y="41339"/>
                            <a:pt x="0" y="33147"/>
                            <a:pt x="0" y="23050"/>
                          </a:cubicBezTo>
                          <a:lnTo>
                            <a:pt x="0" y="18288"/>
                          </a:lnTo>
                          <a:cubicBezTo>
                            <a:pt x="0" y="8191"/>
                            <a:pt x="8191" y="0"/>
                            <a:pt x="18288" y="0"/>
                          </a:cubicBezTo>
                          <a:lnTo>
                            <a:pt x="18288" y="0"/>
                          </a:lnTo>
                          <a:cubicBezTo>
                            <a:pt x="28384" y="0"/>
                            <a:pt x="36576" y="8191"/>
                            <a:pt x="36576" y="18288"/>
                          </a:cubicBezTo>
                          <a:lnTo>
                            <a:pt x="36576" y="2305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788" name="Graphic 1">
                      <a:extLst>
                        <a:ext uri="{FF2B5EF4-FFF2-40B4-BE49-F238E27FC236}">
                          <a16:creationId xmlns:a16="http://schemas.microsoft.com/office/drawing/2014/main" id="{F7B39BF8-F859-4614-86B5-CF2850CEEC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85180" y="5323276"/>
                      <a:ext cx="43719" cy="36480"/>
                      <a:chOff x="8685180" y="5323276"/>
                      <a:chExt cx="43719" cy="36480"/>
                    </a:xfrm>
                    <a:solidFill>
                      <a:schemeClr val="accent1"/>
                    </a:solidFill>
                  </p:grpSpPr>
                  <p:sp>
                    <p:nvSpPr>
                      <p:cNvPr id="15798" name="Freeform: Shape 15797">
                        <a:extLst>
                          <a:ext uri="{FF2B5EF4-FFF2-40B4-BE49-F238E27FC236}">
                            <a16:creationId xmlns:a16="http://schemas.microsoft.com/office/drawing/2014/main" id="{460F8E5B-C120-4B08-9EDE-10E42624D2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85942" y="5323561"/>
                        <a:ext cx="42767" cy="35432"/>
                      </a:xfrm>
                      <a:custGeom>
                        <a:avLst/>
                        <a:gdLst>
                          <a:gd name="connsiteX0" fmla="*/ 0 w 42767"/>
                          <a:gd name="connsiteY0" fmla="*/ 0 h 35432"/>
                          <a:gd name="connsiteX1" fmla="*/ 42767 w 42767"/>
                          <a:gd name="connsiteY1" fmla="*/ 0 h 35432"/>
                          <a:gd name="connsiteX2" fmla="*/ 42767 w 42767"/>
                          <a:gd name="connsiteY2" fmla="*/ 35433 h 35432"/>
                          <a:gd name="connsiteX3" fmla="*/ 0 w 42767"/>
                          <a:gd name="connsiteY3" fmla="*/ 35433 h 35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2767" h="35432">
                            <a:moveTo>
                              <a:pt x="0" y="0"/>
                            </a:moveTo>
                            <a:lnTo>
                              <a:pt x="42767" y="0"/>
                            </a:lnTo>
                            <a:lnTo>
                              <a:pt x="42767" y="35433"/>
                            </a:lnTo>
                            <a:lnTo>
                              <a:pt x="0" y="35433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99" name="Freeform: Shape 15798">
                        <a:extLst>
                          <a:ext uri="{FF2B5EF4-FFF2-40B4-BE49-F238E27FC236}">
                            <a16:creationId xmlns:a16="http://schemas.microsoft.com/office/drawing/2014/main" id="{E6E5B673-02DA-40EE-883C-13F247F5ED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85180" y="5323276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00" name="Freeform: Shape 15799">
                        <a:extLst>
                          <a:ext uri="{FF2B5EF4-FFF2-40B4-BE49-F238E27FC236}">
                            <a16:creationId xmlns:a16="http://schemas.microsoft.com/office/drawing/2014/main" id="{EB664E0E-C966-404B-871F-8F75DDF191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85180" y="5353660"/>
                        <a:ext cx="43719" cy="6096"/>
                      </a:xfrm>
                      <a:custGeom>
                        <a:avLst/>
                        <a:gdLst>
                          <a:gd name="connsiteX0" fmla="*/ 0 w 43719"/>
                          <a:gd name="connsiteY0" fmla="*/ 0 h 6096"/>
                          <a:gd name="connsiteX1" fmla="*/ 43720 w 43719"/>
                          <a:gd name="connsiteY1" fmla="*/ 0 h 6096"/>
                          <a:gd name="connsiteX2" fmla="*/ 43720 w 43719"/>
                          <a:gd name="connsiteY2" fmla="*/ 6096 h 6096"/>
                          <a:gd name="connsiteX3" fmla="*/ 0 w 43719"/>
                          <a:gd name="connsiteY3" fmla="*/ 6096 h 60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096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096"/>
                            </a:lnTo>
                            <a:lnTo>
                              <a:pt x="0" y="6096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789" name="Freeform: Shape 15788">
                      <a:extLst>
                        <a:ext uri="{FF2B5EF4-FFF2-40B4-BE49-F238E27FC236}">
                          <a16:creationId xmlns:a16="http://schemas.microsoft.com/office/drawing/2014/main" id="{F5052BD2-4138-4C15-B43E-225490CE93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84037" y="5145156"/>
                      <a:ext cx="45529" cy="16384"/>
                    </a:xfrm>
                    <a:custGeom>
                      <a:avLst/>
                      <a:gdLst>
                        <a:gd name="connsiteX0" fmla="*/ 45529 w 45529"/>
                        <a:gd name="connsiteY0" fmla="*/ 8193 h 16384"/>
                        <a:gd name="connsiteX1" fmla="*/ 37338 w 45529"/>
                        <a:gd name="connsiteY1" fmla="*/ 16385 h 16384"/>
                        <a:gd name="connsiteX2" fmla="*/ 8191 w 45529"/>
                        <a:gd name="connsiteY2" fmla="*/ 16385 h 16384"/>
                        <a:gd name="connsiteX3" fmla="*/ 0 w 45529"/>
                        <a:gd name="connsiteY3" fmla="*/ 8193 h 16384"/>
                        <a:gd name="connsiteX4" fmla="*/ 0 w 45529"/>
                        <a:gd name="connsiteY4" fmla="*/ 8193 h 16384"/>
                        <a:gd name="connsiteX5" fmla="*/ 8191 w 45529"/>
                        <a:gd name="connsiteY5" fmla="*/ 2 h 16384"/>
                        <a:gd name="connsiteX6" fmla="*/ 37338 w 45529"/>
                        <a:gd name="connsiteY6" fmla="*/ 2 h 16384"/>
                        <a:gd name="connsiteX7" fmla="*/ 45529 w 45529"/>
                        <a:gd name="connsiteY7" fmla="*/ 8193 h 16384"/>
                        <a:gd name="connsiteX8" fmla="*/ 45529 w 45529"/>
                        <a:gd name="connsiteY8" fmla="*/ 8193 h 16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16384">
                          <a:moveTo>
                            <a:pt x="45529" y="8193"/>
                          </a:moveTo>
                          <a:cubicBezTo>
                            <a:pt x="45529" y="12765"/>
                            <a:pt x="41814" y="16385"/>
                            <a:pt x="37338" y="16385"/>
                          </a:cubicBezTo>
                          <a:lnTo>
                            <a:pt x="8191" y="16385"/>
                          </a:lnTo>
                          <a:cubicBezTo>
                            <a:pt x="3620" y="16385"/>
                            <a:pt x="0" y="12765"/>
                            <a:pt x="0" y="8193"/>
                          </a:cubicBezTo>
                          <a:lnTo>
                            <a:pt x="0" y="8193"/>
                          </a:lnTo>
                          <a:cubicBezTo>
                            <a:pt x="0" y="3621"/>
                            <a:pt x="3714" y="2"/>
                            <a:pt x="8191" y="2"/>
                          </a:cubicBezTo>
                          <a:lnTo>
                            <a:pt x="37338" y="2"/>
                          </a:lnTo>
                          <a:cubicBezTo>
                            <a:pt x="41910" y="-93"/>
                            <a:pt x="45529" y="3621"/>
                            <a:pt x="45529" y="8193"/>
                          </a:cubicBezTo>
                          <a:lnTo>
                            <a:pt x="45529" y="8193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790" name="Graphic 1">
                      <a:extLst>
                        <a:ext uri="{FF2B5EF4-FFF2-40B4-BE49-F238E27FC236}">
                          <a16:creationId xmlns:a16="http://schemas.microsoft.com/office/drawing/2014/main" id="{43CD4B22-AD9D-4041-9A8E-D12C297A29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90323" y="5158398"/>
                      <a:ext cx="34290" cy="19621"/>
                      <a:chOff x="8690323" y="5158398"/>
                      <a:chExt cx="34290" cy="19621"/>
                    </a:xfrm>
                    <a:solidFill>
                      <a:srgbClr val="FDC100"/>
                    </a:solidFill>
                  </p:grpSpPr>
                  <p:sp>
                    <p:nvSpPr>
                      <p:cNvPr id="15791" name="Freeform: Shape 15790">
                        <a:extLst>
                          <a:ext uri="{FF2B5EF4-FFF2-40B4-BE49-F238E27FC236}">
                            <a16:creationId xmlns:a16="http://schemas.microsoft.com/office/drawing/2014/main" id="{5BB5D852-43D6-43B5-9AA1-B1ABB08DA0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90323" y="5158398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92" name="Freeform: Shape 15791">
                        <a:extLst>
                          <a:ext uri="{FF2B5EF4-FFF2-40B4-BE49-F238E27FC236}">
                            <a16:creationId xmlns:a16="http://schemas.microsoft.com/office/drawing/2014/main" id="{740C0E79-FE4A-4817-9C53-F0542C61F5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95657" y="5158398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93" name="Freeform: Shape 15792">
                        <a:extLst>
                          <a:ext uri="{FF2B5EF4-FFF2-40B4-BE49-F238E27FC236}">
                            <a16:creationId xmlns:a16="http://schemas.microsoft.com/office/drawing/2014/main" id="{ACE74920-06A3-480C-A869-5B741FC919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00991" y="5158398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94" name="Freeform: Shape 15793">
                        <a:extLst>
                          <a:ext uri="{FF2B5EF4-FFF2-40B4-BE49-F238E27FC236}">
                            <a16:creationId xmlns:a16="http://schemas.microsoft.com/office/drawing/2014/main" id="{A861889B-73F3-458E-A245-3F72531C22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06325" y="5158398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95" name="Freeform: Shape 15794">
                        <a:extLst>
                          <a:ext uri="{FF2B5EF4-FFF2-40B4-BE49-F238E27FC236}">
                            <a16:creationId xmlns:a16="http://schemas.microsoft.com/office/drawing/2014/main" id="{48A202D3-342B-4B6B-AE59-DA144238E4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11659" y="5158398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96" name="Freeform: Shape 15795">
                        <a:extLst>
                          <a:ext uri="{FF2B5EF4-FFF2-40B4-BE49-F238E27FC236}">
                            <a16:creationId xmlns:a16="http://schemas.microsoft.com/office/drawing/2014/main" id="{0D0A2826-E71C-4E00-B948-1A34FBE734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16993" y="5158398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97" name="Freeform: Shape 15796">
                        <a:extLst>
                          <a:ext uri="{FF2B5EF4-FFF2-40B4-BE49-F238E27FC236}">
                            <a16:creationId xmlns:a16="http://schemas.microsoft.com/office/drawing/2014/main" id="{BC710502-F393-470A-88E0-96A3A7E0A7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22327" y="5158398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5748" name="Freeform: Shape 15747">
                    <a:extLst>
                      <a:ext uri="{FF2B5EF4-FFF2-40B4-BE49-F238E27FC236}">
                        <a16:creationId xmlns:a16="http://schemas.microsoft.com/office/drawing/2014/main" id="{CA7B4A30-AF71-49B3-8B22-7E5FC188DA69}"/>
                      </a:ext>
                    </a:extLst>
                  </p:cNvPr>
                  <p:cNvSpPr/>
                  <p:nvPr/>
                </p:nvSpPr>
                <p:spPr>
                  <a:xfrm>
                    <a:off x="8716041" y="4932179"/>
                    <a:ext cx="154114" cy="84296"/>
                  </a:xfrm>
                  <a:custGeom>
                    <a:avLst/>
                    <a:gdLst>
                      <a:gd name="connsiteX0" fmla="*/ 21241 w 154114"/>
                      <a:gd name="connsiteY0" fmla="*/ 42863 h 84296"/>
                      <a:gd name="connsiteX1" fmla="*/ 0 w 154114"/>
                      <a:gd name="connsiteY1" fmla="*/ 2191 h 84296"/>
                      <a:gd name="connsiteX2" fmla="*/ 0 w 154114"/>
                      <a:gd name="connsiteY2" fmla="*/ 2191 h 84296"/>
                      <a:gd name="connsiteX3" fmla="*/ 5239 w 154114"/>
                      <a:gd name="connsiteY3" fmla="*/ 191 h 84296"/>
                      <a:gd name="connsiteX4" fmla="*/ 26003 w 154114"/>
                      <a:gd name="connsiteY4" fmla="*/ 39815 h 84296"/>
                      <a:gd name="connsiteX5" fmla="*/ 26003 w 154114"/>
                      <a:gd name="connsiteY5" fmla="*/ 39815 h 84296"/>
                      <a:gd name="connsiteX6" fmla="*/ 77724 w 154114"/>
                      <a:gd name="connsiteY6" fmla="*/ 78677 h 84296"/>
                      <a:gd name="connsiteX7" fmla="*/ 77724 w 154114"/>
                      <a:gd name="connsiteY7" fmla="*/ 78677 h 84296"/>
                      <a:gd name="connsiteX8" fmla="*/ 148971 w 154114"/>
                      <a:gd name="connsiteY8" fmla="*/ 0 h 84296"/>
                      <a:gd name="connsiteX9" fmla="*/ 148971 w 154114"/>
                      <a:gd name="connsiteY9" fmla="*/ 0 h 84296"/>
                      <a:gd name="connsiteX10" fmla="*/ 154114 w 154114"/>
                      <a:gd name="connsiteY10" fmla="*/ 2286 h 84296"/>
                      <a:gd name="connsiteX11" fmla="*/ 77819 w 154114"/>
                      <a:gd name="connsiteY11" fmla="*/ 84296 h 84296"/>
                      <a:gd name="connsiteX12" fmla="*/ 77819 w 154114"/>
                      <a:gd name="connsiteY12" fmla="*/ 84296 h 84296"/>
                      <a:gd name="connsiteX13" fmla="*/ 21241 w 154114"/>
                      <a:gd name="connsiteY13" fmla="*/ 42863 h 84296"/>
                      <a:gd name="connsiteX14" fmla="*/ 21241 w 154114"/>
                      <a:gd name="connsiteY14" fmla="*/ 42863 h 84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54114" h="84296">
                        <a:moveTo>
                          <a:pt x="21241" y="42863"/>
                        </a:moveTo>
                        <a:cubicBezTo>
                          <a:pt x="7811" y="22479"/>
                          <a:pt x="0" y="2286"/>
                          <a:pt x="0" y="2191"/>
                        </a:cubicBezTo>
                        <a:lnTo>
                          <a:pt x="0" y="2191"/>
                        </a:lnTo>
                        <a:lnTo>
                          <a:pt x="5239" y="191"/>
                        </a:lnTo>
                        <a:cubicBezTo>
                          <a:pt x="5239" y="191"/>
                          <a:pt x="12859" y="20003"/>
                          <a:pt x="26003" y="39815"/>
                        </a:cubicBezTo>
                        <a:lnTo>
                          <a:pt x="26003" y="39815"/>
                        </a:lnTo>
                        <a:cubicBezTo>
                          <a:pt x="39052" y="59722"/>
                          <a:pt x="57531" y="78867"/>
                          <a:pt x="77724" y="78677"/>
                        </a:cubicBezTo>
                        <a:lnTo>
                          <a:pt x="77724" y="78677"/>
                        </a:lnTo>
                        <a:cubicBezTo>
                          <a:pt x="97822" y="78867"/>
                          <a:pt x="122682" y="60007"/>
                          <a:pt x="148971" y="0"/>
                        </a:cubicBezTo>
                        <a:lnTo>
                          <a:pt x="148971" y="0"/>
                        </a:lnTo>
                        <a:lnTo>
                          <a:pt x="154114" y="2286"/>
                        </a:lnTo>
                        <a:cubicBezTo>
                          <a:pt x="127635" y="62770"/>
                          <a:pt x="101822" y="84106"/>
                          <a:pt x="77819" y="84296"/>
                        </a:cubicBezTo>
                        <a:lnTo>
                          <a:pt x="77819" y="84296"/>
                        </a:lnTo>
                        <a:cubicBezTo>
                          <a:pt x="53721" y="84106"/>
                          <a:pt x="34671" y="63056"/>
                          <a:pt x="21241" y="42863"/>
                        </a:cubicBezTo>
                        <a:lnTo>
                          <a:pt x="21241" y="42863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749" name="Graphic 1">
                    <a:extLst>
                      <a:ext uri="{FF2B5EF4-FFF2-40B4-BE49-F238E27FC236}">
                        <a16:creationId xmlns:a16="http://schemas.microsoft.com/office/drawing/2014/main" id="{70555AA0-6AE5-4723-A747-DC5AB9646E3C}"/>
                      </a:ext>
                    </a:extLst>
                  </p:cNvPr>
                  <p:cNvGrpSpPr/>
                  <p:nvPr/>
                </p:nvGrpSpPr>
                <p:grpSpPr>
                  <a:xfrm>
                    <a:off x="8854058" y="5142396"/>
                    <a:ext cx="45529" cy="249840"/>
                    <a:chOff x="8854058" y="5142396"/>
                    <a:chExt cx="45529" cy="249840"/>
                  </a:xfrm>
                  <a:solidFill>
                    <a:schemeClr val="accent1"/>
                  </a:solidFill>
                </p:grpSpPr>
                <p:sp>
                  <p:nvSpPr>
                    <p:cNvPr id="15771" name="Freeform: Shape 15770">
                      <a:extLst>
                        <a:ext uri="{FF2B5EF4-FFF2-40B4-BE49-F238E27FC236}">
                          <a16:creationId xmlns:a16="http://schemas.microsoft.com/office/drawing/2014/main" id="{768D48F1-D264-4563-A759-5A270AE16B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7297" y="5144968"/>
                      <a:ext cx="37623" cy="180403"/>
                    </a:xfrm>
                    <a:custGeom>
                      <a:avLst/>
                      <a:gdLst>
                        <a:gd name="connsiteX0" fmla="*/ 0 w 37623"/>
                        <a:gd name="connsiteY0" fmla="*/ 0 h 180403"/>
                        <a:gd name="connsiteX1" fmla="*/ 37624 w 37623"/>
                        <a:gd name="connsiteY1" fmla="*/ 0 h 180403"/>
                        <a:gd name="connsiteX2" fmla="*/ 37624 w 37623"/>
                        <a:gd name="connsiteY2" fmla="*/ 180403 h 180403"/>
                        <a:gd name="connsiteX3" fmla="*/ 0 w 37623"/>
                        <a:gd name="connsiteY3" fmla="*/ 180403 h 180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3" h="180403">
                          <a:moveTo>
                            <a:pt x="0" y="0"/>
                          </a:moveTo>
                          <a:lnTo>
                            <a:pt x="37624" y="0"/>
                          </a:lnTo>
                          <a:lnTo>
                            <a:pt x="37624" y="180403"/>
                          </a:lnTo>
                          <a:lnTo>
                            <a:pt x="0" y="180403"/>
                          </a:lnTo>
                          <a:close/>
                        </a:path>
                      </a:pathLst>
                    </a:custGeom>
                    <a:solidFill>
                      <a:srgbClr val="9C100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72" name="Freeform: Shape 15771">
                      <a:extLst>
                        <a:ext uri="{FF2B5EF4-FFF2-40B4-BE49-F238E27FC236}">
                          <a16:creationId xmlns:a16="http://schemas.microsoft.com/office/drawing/2014/main" id="{03878F09-0382-4E66-94B3-5AD83378D4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8820" y="5350898"/>
                      <a:ext cx="36576" cy="41338"/>
                    </a:xfrm>
                    <a:custGeom>
                      <a:avLst/>
                      <a:gdLst>
                        <a:gd name="connsiteX0" fmla="*/ 0 w 36576"/>
                        <a:gd name="connsiteY0" fmla="*/ 23051 h 41338"/>
                        <a:gd name="connsiteX1" fmla="*/ 18288 w 36576"/>
                        <a:gd name="connsiteY1" fmla="*/ 41339 h 41338"/>
                        <a:gd name="connsiteX2" fmla="*/ 18288 w 36576"/>
                        <a:gd name="connsiteY2" fmla="*/ 41339 h 41338"/>
                        <a:gd name="connsiteX3" fmla="*/ 36576 w 36576"/>
                        <a:gd name="connsiteY3" fmla="*/ 23051 h 41338"/>
                        <a:gd name="connsiteX4" fmla="*/ 36576 w 36576"/>
                        <a:gd name="connsiteY4" fmla="*/ 18288 h 41338"/>
                        <a:gd name="connsiteX5" fmla="*/ 18288 w 36576"/>
                        <a:gd name="connsiteY5" fmla="*/ 0 h 41338"/>
                        <a:gd name="connsiteX6" fmla="*/ 18288 w 36576"/>
                        <a:gd name="connsiteY6" fmla="*/ 0 h 41338"/>
                        <a:gd name="connsiteX7" fmla="*/ 0 w 36576"/>
                        <a:gd name="connsiteY7" fmla="*/ 18288 h 41338"/>
                        <a:gd name="connsiteX8" fmla="*/ 0 w 36576"/>
                        <a:gd name="connsiteY8" fmla="*/ 23051 h 41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576" h="41338">
                          <a:moveTo>
                            <a:pt x="0" y="23051"/>
                          </a:moveTo>
                          <a:cubicBezTo>
                            <a:pt x="0" y="33147"/>
                            <a:pt x="8191" y="41339"/>
                            <a:pt x="18288" y="41339"/>
                          </a:cubicBezTo>
                          <a:lnTo>
                            <a:pt x="18288" y="41339"/>
                          </a:lnTo>
                          <a:cubicBezTo>
                            <a:pt x="28384" y="41339"/>
                            <a:pt x="36576" y="33147"/>
                            <a:pt x="36576" y="23051"/>
                          </a:cubicBezTo>
                          <a:lnTo>
                            <a:pt x="36576" y="18288"/>
                          </a:lnTo>
                          <a:cubicBezTo>
                            <a:pt x="36576" y="8192"/>
                            <a:pt x="28384" y="0"/>
                            <a:pt x="18288" y="0"/>
                          </a:cubicBezTo>
                          <a:lnTo>
                            <a:pt x="18288" y="0"/>
                          </a:lnTo>
                          <a:cubicBezTo>
                            <a:pt x="8191" y="0"/>
                            <a:pt x="0" y="8192"/>
                            <a:pt x="0" y="18288"/>
                          </a:cubicBezTo>
                          <a:lnTo>
                            <a:pt x="0" y="2305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773" name="Graphic 1">
                      <a:extLst>
                        <a:ext uri="{FF2B5EF4-FFF2-40B4-BE49-F238E27FC236}">
                          <a16:creationId xmlns:a16="http://schemas.microsoft.com/office/drawing/2014/main" id="{1E80FE74-CA81-4F4C-A691-B10A520F24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54820" y="5320513"/>
                      <a:ext cx="43719" cy="36480"/>
                      <a:chOff x="8854820" y="5320513"/>
                      <a:chExt cx="43719" cy="36480"/>
                    </a:xfrm>
                    <a:solidFill>
                      <a:schemeClr val="accent1"/>
                    </a:solidFill>
                  </p:grpSpPr>
                  <p:sp>
                    <p:nvSpPr>
                      <p:cNvPr id="15783" name="Freeform: Shape 15782">
                        <a:extLst>
                          <a:ext uri="{FF2B5EF4-FFF2-40B4-BE49-F238E27FC236}">
                            <a16:creationId xmlns:a16="http://schemas.microsoft.com/office/drawing/2014/main" id="{9B912D09-973B-48CA-B947-99A1D91B3A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4915" y="5320894"/>
                        <a:ext cx="42767" cy="35528"/>
                      </a:xfrm>
                      <a:custGeom>
                        <a:avLst/>
                        <a:gdLst>
                          <a:gd name="connsiteX0" fmla="*/ 0 w 42767"/>
                          <a:gd name="connsiteY0" fmla="*/ 0 h 35528"/>
                          <a:gd name="connsiteX1" fmla="*/ 42767 w 42767"/>
                          <a:gd name="connsiteY1" fmla="*/ 0 h 35528"/>
                          <a:gd name="connsiteX2" fmla="*/ 42767 w 42767"/>
                          <a:gd name="connsiteY2" fmla="*/ 35528 h 35528"/>
                          <a:gd name="connsiteX3" fmla="*/ 0 w 42767"/>
                          <a:gd name="connsiteY3" fmla="*/ 35528 h 35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2767" h="35528">
                            <a:moveTo>
                              <a:pt x="0" y="0"/>
                            </a:moveTo>
                            <a:lnTo>
                              <a:pt x="42767" y="0"/>
                            </a:lnTo>
                            <a:lnTo>
                              <a:pt x="42767" y="35528"/>
                            </a:lnTo>
                            <a:lnTo>
                              <a:pt x="0" y="35528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84" name="Freeform: Shape 15783">
                        <a:extLst>
                          <a:ext uri="{FF2B5EF4-FFF2-40B4-BE49-F238E27FC236}">
                            <a16:creationId xmlns:a16="http://schemas.microsoft.com/office/drawing/2014/main" id="{D45C00DC-AC95-4A75-B985-B1D2CD5A3A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4820" y="5320513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85" name="Freeform: Shape 15784">
                        <a:extLst>
                          <a:ext uri="{FF2B5EF4-FFF2-40B4-BE49-F238E27FC236}">
                            <a16:creationId xmlns:a16="http://schemas.microsoft.com/office/drawing/2014/main" id="{D975D105-12B9-4AA5-BF6E-3169F90DB9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4820" y="5350898"/>
                        <a:ext cx="43719" cy="6096"/>
                      </a:xfrm>
                      <a:custGeom>
                        <a:avLst/>
                        <a:gdLst>
                          <a:gd name="connsiteX0" fmla="*/ 0 w 43719"/>
                          <a:gd name="connsiteY0" fmla="*/ 0 h 6096"/>
                          <a:gd name="connsiteX1" fmla="*/ 43720 w 43719"/>
                          <a:gd name="connsiteY1" fmla="*/ 0 h 6096"/>
                          <a:gd name="connsiteX2" fmla="*/ 43720 w 43719"/>
                          <a:gd name="connsiteY2" fmla="*/ 6096 h 6096"/>
                          <a:gd name="connsiteX3" fmla="*/ 0 w 43719"/>
                          <a:gd name="connsiteY3" fmla="*/ 6096 h 60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096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096"/>
                            </a:lnTo>
                            <a:lnTo>
                              <a:pt x="0" y="6096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774" name="Freeform: Shape 15773">
                      <a:extLst>
                        <a:ext uri="{FF2B5EF4-FFF2-40B4-BE49-F238E27FC236}">
                          <a16:creationId xmlns:a16="http://schemas.microsoft.com/office/drawing/2014/main" id="{7A8BDEAD-5B5D-48D6-9235-3E5268D800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4058" y="5142396"/>
                      <a:ext cx="45529" cy="16383"/>
                    </a:xfrm>
                    <a:custGeom>
                      <a:avLst/>
                      <a:gdLst>
                        <a:gd name="connsiteX0" fmla="*/ 0 w 45529"/>
                        <a:gd name="connsiteY0" fmla="*/ 8192 h 16383"/>
                        <a:gd name="connsiteX1" fmla="*/ 8191 w 45529"/>
                        <a:gd name="connsiteY1" fmla="*/ 16383 h 16383"/>
                        <a:gd name="connsiteX2" fmla="*/ 37338 w 45529"/>
                        <a:gd name="connsiteY2" fmla="*/ 16383 h 16383"/>
                        <a:gd name="connsiteX3" fmla="*/ 45530 w 45529"/>
                        <a:gd name="connsiteY3" fmla="*/ 8192 h 16383"/>
                        <a:gd name="connsiteX4" fmla="*/ 45530 w 45529"/>
                        <a:gd name="connsiteY4" fmla="*/ 8192 h 16383"/>
                        <a:gd name="connsiteX5" fmla="*/ 37338 w 45529"/>
                        <a:gd name="connsiteY5" fmla="*/ 0 h 16383"/>
                        <a:gd name="connsiteX6" fmla="*/ 8191 w 45529"/>
                        <a:gd name="connsiteY6" fmla="*/ 0 h 16383"/>
                        <a:gd name="connsiteX7" fmla="*/ 0 w 45529"/>
                        <a:gd name="connsiteY7" fmla="*/ 8192 h 16383"/>
                        <a:gd name="connsiteX8" fmla="*/ 0 w 45529"/>
                        <a:gd name="connsiteY8" fmla="*/ 8192 h 16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16383">
                          <a:moveTo>
                            <a:pt x="0" y="8192"/>
                          </a:moveTo>
                          <a:cubicBezTo>
                            <a:pt x="0" y="12764"/>
                            <a:pt x="3715" y="16383"/>
                            <a:pt x="8191" y="16383"/>
                          </a:cubicBezTo>
                          <a:lnTo>
                            <a:pt x="37338" y="16383"/>
                          </a:lnTo>
                          <a:cubicBezTo>
                            <a:pt x="41910" y="16383"/>
                            <a:pt x="45530" y="12668"/>
                            <a:pt x="45530" y="8192"/>
                          </a:cubicBezTo>
                          <a:lnTo>
                            <a:pt x="45530" y="8192"/>
                          </a:lnTo>
                          <a:cubicBezTo>
                            <a:pt x="45530" y="3620"/>
                            <a:pt x="41910" y="0"/>
                            <a:pt x="37338" y="0"/>
                          </a:cubicBezTo>
                          <a:lnTo>
                            <a:pt x="8191" y="0"/>
                          </a:lnTo>
                          <a:cubicBezTo>
                            <a:pt x="3715" y="0"/>
                            <a:pt x="0" y="3620"/>
                            <a:pt x="0" y="8192"/>
                          </a:cubicBezTo>
                          <a:lnTo>
                            <a:pt x="0" y="8192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775" name="Graphic 1">
                      <a:extLst>
                        <a:ext uri="{FF2B5EF4-FFF2-40B4-BE49-F238E27FC236}">
                          <a16:creationId xmlns:a16="http://schemas.microsoft.com/office/drawing/2014/main" id="{942F6738-3B62-47F9-9E93-147D8D86EA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59011" y="5155636"/>
                      <a:ext cx="34385" cy="19621"/>
                      <a:chOff x="8859011" y="5155636"/>
                      <a:chExt cx="34385" cy="19621"/>
                    </a:xfrm>
                    <a:solidFill>
                      <a:srgbClr val="FDC100"/>
                    </a:solidFill>
                  </p:grpSpPr>
                  <p:sp>
                    <p:nvSpPr>
                      <p:cNvPr id="15776" name="Freeform: Shape 15775">
                        <a:extLst>
                          <a:ext uri="{FF2B5EF4-FFF2-40B4-BE49-F238E27FC236}">
                            <a16:creationId xmlns:a16="http://schemas.microsoft.com/office/drawing/2014/main" id="{3814DBC8-B3DD-4319-B70E-479820F6E9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91015" y="5155636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77" name="Freeform: Shape 15776">
                        <a:extLst>
                          <a:ext uri="{FF2B5EF4-FFF2-40B4-BE49-F238E27FC236}">
                            <a16:creationId xmlns:a16="http://schemas.microsoft.com/office/drawing/2014/main" id="{94B3C2D6-2244-4FED-8C21-2A12E9FA11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85681" y="5155636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78" name="Freeform: Shape 15777">
                        <a:extLst>
                          <a:ext uri="{FF2B5EF4-FFF2-40B4-BE49-F238E27FC236}">
                            <a16:creationId xmlns:a16="http://schemas.microsoft.com/office/drawing/2014/main" id="{1BA9966D-F9C6-4B15-8271-621ED48AD9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80347" y="5155636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79" name="Freeform: Shape 15778">
                        <a:extLst>
                          <a:ext uri="{FF2B5EF4-FFF2-40B4-BE49-F238E27FC236}">
                            <a16:creationId xmlns:a16="http://schemas.microsoft.com/office/drawing/2014/main" id="{0CBF9891-ABAD-4701-A2AE-FBFF3E8679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75013" y="5155636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80" name="Freeform: Shape 15779">
                        <a:extLst>
                          <a:ext uri="{FF2B5EF4-FFF2-40B4-BE49-F238E27FC236}">
                            <a16:creationId xmlns:a16="http://schemas.microsoft.com/office/drawing/2014/main" id="{E672939C-8F19-4468-8C8A-AA2429FC5E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69679" y="5155636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81" name="Freeform: Shape 15780">
                        <a:extLst>
                          <a:ext uri="{FF2B5EF4-FFF2-40B4-BE49-F238E27FC236}">
                            <a16:creationId xmlns:a16="http://schemas.microsoft.com/office/drawing/2014/main" id="{A1D30BAF-63E1-45AC-9BC8-B8D3F92E55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64345" y="5155636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82" name="Freeform: Shape 15781">
                        <a:extLst>
                          <a:ext uri="{FF2B5EF4-FFF2-40B4-BE49-F238E27FC236}">
                            <a16:creationId xmlns:a16="http://schemas.microsoft.com/office/drawing/2014/main" id="{8D5BE67A-7196-406C-865E-041F65EF5F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9011" y="5155636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5750" name="Freeform: Shape 15749">
                    <a:extLst>
                      <a:ext uri="{FF2B5EF4-FFF2-40B4-BE49-F238E27FC236}">
                        <a16:creationId xmlns:a16="http://schemas.microsoft.com/office/drawing/2014/main" id="{23869734-72E4-4F76-BB05-EDB175BEB6CE}"/>
                      </a:ext>
                    </a:extLst>
                  </p:cNvPr>
                  <p:cNvSpPr/>
                  <p:nvPr/>
                </p:nvSpPr>
                <p:spPr>
                  <a:xfrm>
                    <a:off x="8764999" y="5266126"/>
                    <a:ext cx="52768" cy="50672"/>
                  </a:xfrm>
                  <a:custGeom>
                    <a:avLst/>
                    <a:gdLst>
                      <a:gd name="connsiteX0" fmla="*/ 0 w 52768"/>
                      <a:gd name="connsiteY0" fmla="*/ 50673 h 50672"/>
                      <a:gd name="connsiteX1" fmla="*/ 0 w 52768"/>
                      <a:gd name="connsiteY1" fmla="*/ 0 h 50672"/>
                      <a:gd name="connsiteX2" fmla="*/ 52768 w 52768"/>
                      <a:gd name="connsiteY2" fmla="*/ 0 h 50672"/>
                      <a:gd name="connsiteX3" fmla="*/ 52768 w 52768"/>
                      <a:gd name="connsiteY3" fmla="*/ 45148 h 50672"/>
                      <a:gd name="connsiteX4" fmla="*/ 52768 w 52768"/>
                      <a:gd name="connsiteY4" fmla="*/ 50673 h 50672"/>
                      <a:gd name="connsiteX5" fmla="*/ 0 w 52768"/>
                      <a:gd name="connsiteY5" fmla="*/ 50673 h 50672"/>
                      <a:gd name="connsiteX6" fmla="*/ 0 w 52768"/>
                      <a:gd name="connsiteY6" fmla="*/ 50673 h 50672"/>
                      <a:gd name="connsiteX7" fmla="*/ 47244 w 52768"/>
                      <a:gd name="connsiteY7" fmla="*/ 45148 h 50672"/>
                      <a:gd name="connsiteX8" fmla="*/ 47244 w 52768"/>
                      <a:gd name="connsiteY8" fmla="*/ 39529 h 50672"/>
                      <a:gd name="connsiteX9" fmla="*/ 47244 w 52768"/>
                      <a:gd name="connsiteY9" fmla="*/ 45148 h 50672"/>
                      <a:gd name="connsiteX10" fmla="*/ 47244 w 52768"/>
                      <a:gd name="connsiteY10" fmla="*/ 45148 h 50672"/>
                      <a:gd name="connsiteX11" fmla="*/ 11144 w 52768"/>
                      <a:gd name="connsiteY11" fmla="*/ 39624 h 50672"/>
                      <a:gd name="connsiteX12" fmla="*/ 41720 w 52768"/>
                      <a:gd name="connsiteY12" fmla="*/ 39624 h 50672"/>
                      <a:gd name="connsiteX13" fmla="*/ 41720 w 52768"/>
                      <a:gd name="connsiteY13" fmla="*/ 11144 h 50672"/>
                      <a:gd name="connsiteX14" fmla="*/ 11144 w 52768"/>
                      <a:gd name="connsiteY14" fmla="*/ 11144 h 50672"/>
                      <a:gd name="connsiteX15" fmla="*/ 11144 w 52768"/>
                      <a:gd name="connsiteY15" fmla="*/ 39624 h 50672"/>
                      <a:gd name="connsiteX16" fmla="*/ 11144 w 52768"/>
                      <a:gd name="connsiteY16" fmla="*/ 39624 h 50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2768" h="50672">
                        <a:moveTo>
                          <a:pt x="0" y="50673"/>
                        </a:moveTo>
                        <a:lnTo>
                          <a:pt x="0" y="0"/>
                        </a:lnTo>
                        <a:lnTo>
                          <a:pt x="52768" y="0"/>
                        </a:lnTo>
                        <a:lnTo>
                          <a:pt x="52768" y="45148"/>
                        </a:lnTo>
                        <a:lnTo>
                          <a:pt x="52768" y="50673"/>
                        </a:lnTo>
                        <a:lnTo>
                          <a:pt x="0" y="50673"/>
                        </a:lnTo>
                        <a:lnTo>
                          <a:pt x="0" y="50673"/>
                        </a:lnTo>
                        <a:close/>
                        <a:moveTo>
                          <a:pt x="47244" y="45148"/>
                        </a:moveTo>
                        <a:lnTo>
                          <a:pt x="47244" y="39529"/>
                        </a:lnTo>
                        <a:lnTo>
                          <a:pt x="47244" y="45148"/>
                        </a:lnTo>
                        <a:lnTo>
                          <a:pt x="47244" y="45148"/>
                        </a:lnTo>
                        <a:close/>
                        <a:moveTo>
                          <a:pt x="11144" y="39624"/>
                        </a:moveTo>
                        <a:lnTo>
                          <a:pt x="41720" y="39624"/>
                        </a:lnTo>
                        <a:lnTo>
                          <a:pt x="41720" y="11144"/>
                        </a:lnTo>
                        <a:lnTo>
                          <a:pt x="11144" y="11144"/>
                        </a:lnTo>
                        <a:lnTo>
                          <a:pt x="11144" y="39624"/>
                        </a:lnTo>
                        <a:lnTo>
                          <a:pt x="11144" y="39624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51" name="Freeform: Shape 15750">
                    <a:extLst>
                      <a:ext uri="{FF2B5EF4-FFF2-40B4-BE49-F238E27FC236}">
                        <a16:creationId xmlns:a16="http://schemas.microsoft.com/office/drawing/2014/main" id="{738507B5-85BC-4A14-86E0-AFFD89C791A2}"/>
                      </a:ext>
                    </a:extLst>
                  </p:cNvPr>
                  <p:cNvSpPr/>
                  <p:nvPr/>
                </p:nvSpPr>
                <p:spPr>
                  <a:xfrm>
                    <a:off x="8793765" y="5287271"/>
                    <a:ext cx="18478" cy="11144"/>
                  </a:xfrm>
                  <a:custGeom>
                    <a:avLst/>
                    <a:gdLst>
                      <a:gd name="connsiteX0" fmla="*/ 0 w 18478"/>
                      <a:gd name="connsiteY0" fmla="*/ 11144 h 11144"/>
                      <a:gd name="connsiteX1" fmla="*/ 0 w 18478"/>
                      <a:gd name="connsiteY1" fmla="*/ 0 h 11144"/>
                      <a:gd name="connsiteX2" fmla="*/ 18479 w 18478"/>
                      <a:gd name="connsiteY2" fmla="*/ 0 h 11144"/>
                      <a:gd name="connsiteX3" fmla="*/ 18479 w 18478"/>
                      <a:gd name="connsiteY3" fmla="*/ 11144 h 11144"/>
                      <a:gd name="connsiteX4" fmla="*/ 0 w 18478"/>
                      <a:gd name="connsiteY4" fmla="*/ 11144 h 11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78" h="11144">
                        <a:moveTo>
                          <a:pt x="0" y="11144"/>
                        </a:moveTo>
                        <a:lnTo>
                          <a:pt x="0" y="0"/>
                        </a:lnTo>
                        <a:lnTo>
                          <a:pt x="18479" y="0"/>
                        </a:lnTo>
                        <a:lnTo>
                          <a:pt x="18479" y="11144"/>
                        </a:lnTo>
                        <a:lnTo>
                          <a:pt x="0" y="11144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52" name="Freeform: Shape 15751">
                    <a:extLst>
                      <a:ext uri="{FF2B5EF4-FFF2-40B4-BE49-F238E27FC236}">
                        <a16:creationId xmlns:a16="http://schemas.microsoft.com/office/drawing/2014/main" id="{FC877357-2F7F-4819-BFE9-BED036F8F75D}"/>
                      </a:ext>
                    </a:extLst>
                  </p:cNvPr>
                  <p:cNvSpPr/>
                  <p:nvPr/>
                </p:nvSpPr>
                <p:spPr>
                  <a:xfrm>
                    <a:off x="8760713" y="5168208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53" name="Freeform: Shape 15752">
                    <a:extLst>
                      <a:ext uri="{FF2B5EF4-FFF2-40B4-BE49-F238E27FC236}">
                        <a16:creationId xmlns:a16="http://schemas.microsoft.com/office/drawing/2014/main" id="{36D5297E-758E-4016-AF3D-7997F331F0B6}"/>
                      </a:ext>
                    </a:extLst>
                  </p:cNvPr>
                  <p:cNvSpPr/>
                  <p:nvPr/>
                </p:nvSpPr>
                <p:spPr>
                  <a:xfrm>
                    <a:off x="8760713" y="5182972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54" name="Freeform: Shape 15753">
                    <a:extLst>
                      <a:ext uri="{FF2B5EF4-FFF2-40B4-BE49-F238E27FC236}">
                        <a16:creationId xmlns:a16="http://schemas.microsoft.com/office/drawing/2014/main" id="{73BB4E94-2B54-4320-99F7-EF06D5883060}"/>
                      </a:ext>
                    </a:extLst>
                  </p:cNvPr>
                  <p:cNvSpPr/>
                  <p:nvPr/>
                </p:nvSpPr>
                <p:spPr>
                  <a:xfrm>
                    <a:off x="8760713" y="519907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620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55" name="Freeform: Shape 15754">
                    <a:extLst>
                      <a:ext uri="{FF2B5EF4-FFF2-40B4-BE49-F238E27FC236}">
                        <a16:creationId xmlns:a16="http://schemas.microsoft.com/office/drawing/2014/main" id="{0F183290-59DC-475C-9430-BD0CCF822B33}"/>
                      </a:ext>
                    </a:extLst>
                  </p:cNvPr>
                  <p:cNvSpPr/>
                  <p:nvPr/>
                </p:nvSpPr>
                <p:spPr>
                  <a:xfrm>
                    <a:off x="8760713" y="5214595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56" name="Freeform: Shape 15755">
                    <a:extLst>
                      <a:ext uri="{FF2B5EF4-FFF2-40B4-BE49-F238E27FC236}">
                        <a16:creationId xmlns:a16="http://schemas.microsoft.com/office/drawing/2014/main" id="{4C02A153-8635-4A12-940D-DF0A3181BCA2}"/>
                      </a:ext>
                    </a:extLst>
                  </p:cNvPr>
                  <p:cNvSpPr/>
                  <p:nvPr/>
                </p:nvSpPr>
                <p:spPr>
                  <a:xfrm>
                    <a:off x="8760713" y="5230502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57" name="Freeform: Shape 15756">
                    <a:extLst>
                      <a:ext uri="{FF2B5EF4-FFF2-40B4-BE49-F238E27FC236}">
                        <a16:creationId xmlns:a16="http://schemas.microsoft.com/office/drawing/2014/main" id="{65103BD5-3F25-4D59-9EAD-6910DDA2F2CA}"/>
                      </a:ext>
                    </a:extLst>
                  </p:cNvPr>
                  <p:cNvSpPr/>
                  <p:nvPr/>
                </p:nvSpPr>
                <p:spPr>
                  <a:xfrm>
                    <a:off x="8760713" y="5246313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477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58" name="Freeform: Shape 15757">
                    <a:extLst>
                      <a:ext uri="{FF2B5EF4-FFF2-40B4-BE49-F238E27FC236}">
                        <a16:creationId xmlns:a16="http://schemas.microsoft.com/office/drawing/2014/main" id="{088B7121-3CB4-43AC-92D1-8E5112CF579D}"/>
                      </a:ext>
                    </a:extLst>
                  </p:cNvPr>
                  <p:cNvSpPr/>
                  <p:nvPr/>
                </p:nvSpPr>
                <p:spPr>
                  <a:xfrm>
                    <a:off x="8760713" y="526222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59" name="Freeform: Shape 15758">
                    <a:extLst>
                      <a:ext uri="{FF2B5EF4-FFF2-40B4-BE49-F238E27FC236}">
                        <a16:creationId xmlns:a16="http://schemas.microsoft.com/office/drawing/2014/main" id="{2139A506-64CF-454B-AD32-7D3362760539}"/>
                      </a:ext>
                    </a:extLst>
                  </p:cNvPr>
                  <p:cNvSpPr/>
                  <p:nvPr/>
                </p:nvSpPr>
                <p:spPr>
                  <a:xfrm>
                    <a:off x="8815958" y="5168208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60" name="Freeform: Shape 15759">
                    <a:extLst>
                      <a:ext uri="{FF2B5EF4-FFF2-40B4-BE49-F238E27FC236}">
                        <a16:creationId xmlns:a16="http://schemas.microsoft.com/office/drawing/2014/main" id="{06F63359-DA05-47EC-8624-AC7DE2339D60}"/>
                      </a:ext>
                    </a:extLst>
                  </p:cNvPr>
                  <p:cNvSpPr/>
                  <p:nvPr/>
                </p:nvSpPr>
                <p:spPr>
                  <a:xfrm>
                    <a:off x="8815958" y="5182972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61" name="Freeform: Shape 15760">
                    <a:extLst>
                      <a:ext uri="{FF2B5EF4-FFF2-40B4-BE49-F238E27FC236}">
                        <a16:creationId xmlns:a16="http://schemas.microsoft.com/office/drawing/2014/main" id="{D167F4D9-D4A1-41F2-9F7C-9A7DFBEF17CC}"/>
                      </a:ext>
                    </a:extLst>
                  </p:cNvPr>
                  <p:cNvSpPr/>
                  <p:nvPr/>
                </p:nvSpPr>
                <p:spPr>
                  <a:xfrm>
                    <a:off x="8815958" y="519907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572"/>
                          <a:pt x="0" y="3620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62" name="Freeform: Shape 15761">
                    <a:extLst>
                      <a:ext uri="{FF2B5EF4-FFF2-40B4-BE49-F238E27FC236}">
                        <a16:creationId xmlns:a16="http://schemas.microsoft.com/office/drawing/2014/main" id="{A4BD3505-93B3-4428-8A2E-74874D0B710C}"/>
                      </a:ext>
                    </a:extLst>
                  </p:cNvPr>
                  <p:cNvSpPr/>
                  <p:nvPr/>
                </p:nvSpPr>
                <p:spPr>
                  <a:xfrm>
                    <a:off x="8815958" y="5214595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63" name="Freeform: Shape 15762">
                    <a:extLst>
                      <a:ext uri="{FF2B5EF4-FFF2-40B4-BE49-F238E27FC236}">
                        <a16:creationId xmlns:a16="http://schemas.microsoft.com/office/drawing/2014/main" id="{B9374867-95A1-4016-8AB6-B9636052D726}"/>
                      </a:ext>
                    </a:extLst>
                  </p:cNvPr>
                  <p:cNvSpPr/>
                  <p:nvPr/>
                </p:nvSpPr>
                <p:spPr>
                  <a:xfrm>
                    <a:off x="8815958" y="5230502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64" name="Freeform: Shape 15763">
                    <a:extLst>
                      <a:ext uri="{FF2B5EF4-FFF2-40B4-BE49-F238E27FC236}">
                        <a16:creationId xmlns:a16="http://schemas.microsoft.com/office/drawing/2014/main" id="{37522DE8-F30D-4CDE-93BF-1337980CF009}"/>
                      </a:ext>
                    </a:extLst>
                  </p:cNvPr>
                  <p:cNvSpPr/>
                  <p:nvPr/>
                </p:nvSpPr>
                <p:spPr>
                  <a:xfrm>
                    <a:off x="8815958" y="5246313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477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65" name="Freeform: Shape 15764">
                    <a:extLst>
                      <a:ext uri="{FF2B5EF4-FFF2-40B4-BE49-F238E27FC236}">
                        <a16:creationId xmlns:a16="http://schemas.microsoft.com/office/drawing/2014/main" id="{8030A44D-1297-4620-B1A3-55640AA3BDDA}"/>
                      </a:ext>
                    </a:extLst>
                  </p:cNvPr>
                  <p:cNvSpPr/>
                  <p:nvPr/>
                </p:nvSpPr>
                <p:spPr>
                  <a:xfrm>
                    <a:off x="8815958" y="526222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766" name="Graphic 1">
                    <a:extLst>
                      <a:ext uri="{FF2B5EF4-FFF2-40B4-BE49-F238E27FC236}">
                        <a16:creationId xmlns:a16="http://schemas.microsoft.com/office/drawing/2014/main" id="{44A09763-6B2C-4E71-BC3A-26053C3BD4B3}"/>
                      </a:ext>
                    </a:extLst>
                  </p:cNvPr>
                  <p:cNvGrpSpPr/>
                  <p:nvPr/>
                </p:nvGrpSpPr>
                <p:grpSpPr>
                  <a:xfrm>
                    <a:off x="8812230" y="5265554"/>
                    <a:ext cx="47320" cy="262996"/>
                    <a:chOff x="8812230" y="5265554"/>
                    <a:chExt cx="47320" cy="262996"/>
                  </a:xfrm>
                  <a:solidFill>
                    <a:srgbClr val="525251"/>
                  </a:solidFill>
                </p:grpSpPr>
                <p:sp>
                  <p:nvSpPr>
                    <p:cNvPr id="15767" name="Freeform: Shape 15766">
                      <a:extLst>
                        <a:ext uri="{FF2B5EF4-FFF2-40B4-BE49-F238E27FC236}">
                          <a16:creationId xmlns:a16="http://schemas.microsoft.com/office/drawing/2014/main" id="{BF788F50-CA68-4DD5-B584-D92FBBA36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0623" y="5335658"/>
                      <a:ext cx="27786" cy="192892"/>
                    </a:xfrm>
                    <a:custGeom>
                      <a:avLst/>
                      <a:gdLst>
                        <a:gd name="connsiteX0" fmla="*/ 27625 w 27786"/>
                        <a:gd name="connsiteY0" fmla="*/ 0 h 192892"/>
                        <a:gd name="connsiteX1" fmla="*/ 27625 w 27786"/>
                        <a:gd name="connsiteY1" fmla="*/ 188500 h 192892"/>
                        <a:gd name="connsiteX2" fmla="*/ 20957 w 27786"/>
                        <a:gd name="connsiteY2" fmla="*/ 191548 h 192892"/>
                        <a:gd name="connsiteX3" fmla="*/ 1431 w 27786"/>
                        <a:gd name="connsiteY3" fmla="*/ 81153 h 192892"/>
                        <a:gd name="connsiteX4" fmla="*/ 5050 w 27786"/>
                        <a:gd name="connsiteY4" fmla="*/ 667 h 192892"/>
                        <a:gd name="connsiteX5" fmla="*/ 27625 w 27786"/>
                        <a:gd name="connsiteY5" fmla="*/ 0 h 192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7786" h="192892">
                          <a:moveTo>
                            <a:pt x="27625" y="0"/>
                          </a:moveTo>
                          <a:cubicBezTo>
                            <a:pt x="27625" y="0"/>
                            <a:pt x="12384" y="152495"/>
                            <a:pt x="27625" y="188500"/>
                          </a:cubicBezTo>
                          <a:cubicBezTo>
                            <a:pt x="27625" y="188500"/>
                            <a:pt x="29434" y="195834"/>
                            <a:pt x="20957" y="191548"/>
                          </a:cubicBezTo>
                          <a:cubicBezTo>
                            <a:pt x="20957" y="191548"/>
                            <a:pt x="-6475" y="174498"/>
                            <a:pt x="1431" y="81153"/>
                          </a:cubicBezTo>
                          <a:lnTo>
                            <a:pt x="5050" y="667"/>
                          </a:lnTo>
                          <a:lnTo>
                            <a:pt x="27625" y="0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68" name="Freeform: Shape 15767">
                      <a:extLst>
                        <a:ext uri="{FF2B5EF4-FFF2-40B4-BE49-F238E27FC236}">
                          <a16:creationId xmlns:a16="http://schemas.microsoft.com/office/drawing/2014/main" id="{804DFB39-0E9B-44F0-BBEC-F65945E3AD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7029" y="5286120"/>
                      <a:ext cx="25672" cy="60021"/>
                    </a:xfrm>
                    <a:custGeom>
                      <a:avLst/>
                      <a:gdLst>
                        <a:gd name="connsiteX0" fmla="*/ 20266 w 25672"/>
                        <a:gd name="connsiteY0" fmla="*/ 52015 h 60021"/>
                        <a:gd name="connsiteX1" fmla="*/ 9026 w 25672"/>
                        <a:gd name="connsiteY1" fmla="*/ 59921 h 60021"/>
                        <a:gd name="connsiteX2" fmla="*/ 9026 w 25672"/>
                        <a:gd name="connsiteY2" fmla="*/ 59921 h 60021"/>
                        <a:gd name="connsiteX3" fmla="*/ 73 w 25672"/>
                        <a:gd name="connsiteY3" fmla="*/ 49443 h 60021"/>
                        <a:gd name="connsiteX4" fmla="*/ 5312 w 25672"/>
                        <a:gd name="connsiteY4" fmla="*/ 8009 h 60021"/>
                        <a:gd name="connsiteX5" fmla="*/ 16646 w 25672"/>
                        <a:gd name="connsiteY5" fmla="*/ 104 h 60021"/>
                        <a:gd name="connsiteX6" fmla="*/ 16646 w 25672"/>
                        <a:gd name="connsiteY6" fmla="*/ 104 h 60021"/>
                        <a:gd name="connsiteX7" fmla="*/ 25600 w 25672"/>
                        <a:gd name="connsiteY7" fmla="*/ 10581 h 60021"/>
                        <a:gd name="connsiteX8" fmla="*/ 20266 w 25672"/>
                        <a:gd name="connsiteY8" fmla="*/ 52015 h 60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672" h="60021">
                          <a:moveTo>
                            <a:pt x="20266" y="52015"/>
                          </a:moveTo>
                          <a:cubicBezTo>
                            <a:pt x="19599" y="57063"/>
                            <a:pt x="14551" y="60683"/>
                            <a:pt x="9026" y="59921"/>
                          </a:cubicBezTo>
                          <a:lnTo>
                            <a:pt x="9026" y="59921"/>
                          </a:lnTo>
                          <a:cubicBezTo>
                            <a:pt x="3407" y="59159"/>
                            <a:pt x="-594" y="54491"/>
                            <a:pt x="73" y="49443"/>
                          </a:cubicBezTo>
                          <a:lnTo>
                            <a:pt x="5312" y="8009"/>
                          </a:lnTo>
                          <a:cubicBezTo>
                            <a:pt x="5978" y="2866"/>
                            <a:pt x="11027" y="-658"/>
                            <a:pt x="16646" y="104"/>
                          </a:cubicBezTo>
                          <a:lnTo>
                            <a:pt x="16646" y="104"/>
                          </a:lnTo>
                          <a:cubicBezTo>
                            <a:pt x="22266" y="770"/>
                            <a:pt x="26266" y="5533"/>
                            <a:pt x="25600" y="10581"/>
                          </a:cubicBezTo>
                          <a:lnTo>
                            <a:pt x="20266" y="52015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69" name="Freeform: Shape 15768">
                      <a:extLst>
                        <a:ext uri="{FF2B5EF4-FFF2-40B4-BE49-F238E27FC236}">
                          <a16:creationId xmlns:a16="http://schemas.microsoft.com/office/drawing/2014/main" id="{C68DAD1E-5D80-497E-9E71-FB90A7B7B6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34246" y="5265554"/>
                      <a:ext cx="21907" cy="21907"/>
                    </a:xfrm>
                    <a:custGeom>
                      <a:avLst/>
                      <a:gdLst>
                        <a:gd name="connsiteX0" fmla="*/ 21908 w 21907"/>
                        <a:gd name="connsiteY0" fmla="*/ 10954 h 21907"/>
                        <a:gd name="connsiteX1" fmla="*/ 10954 w 21907"/>
                        <a:gd name="connsiteY1" fmla="*/ 0 h 21907"/>
                        <a:gd name="connsiteX2" fmla="*/ 0 w 21907"/>
                        <a:gd name="connsiteY2" fmla="*/ 10954 h 21907"/>
                        <a:gd name="connsiteX3" fmla="*/ 10954 w 21907"/>
                        <a:gd name="connsiteY3" fmla="*/ 21907 h 21907"/>
                        <a:gd name="connsiteX4" fmla="*/ 21908 w 21907"/>
                        <a:gd name="connsiteY4" fmla="*/ 10954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07" h="21907">
                          <a:moveTo>
                            <a:pt x="21908" y="10954"/>
                          </a:moveTo>
                          <a:cubicBezTo>
                            <a:pt x="21908" y="4953"/>
                            <a:pt x="17050" y="0"/>
                            <a:pt x="10954" y="0"/>
                          </a:cubicBezTo>
                          <a:cubicBezTo>
                            <a:pt x="4858" y="0"/>
                            <a:pt x="0" y="4953"/>
                            <a:pt x="0" y="10954"/>
                          </a:cubicBezTo>
                          <a:cubicBezTo>
                            <a:pt x="0" y="17050"/>
                            <a:pt x="4953" y="21907"/>
                            <a:pt x="10954" y="21907"/>
                          </a:cubicBezTo>
                          <a:cubicBezTo>
                            <a:pt x="17050" y="21907"/>
                            <a:pt x="21908" y="17050"/>
                            <a:pt x="21908" y="10954"/>
                          </a:cubicBez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70" name="Freeform: Shape 15769">
                      <a:extLst>
                        <a:ext uri="{FF2B5EF4-FFF2-40B4-BE49-F238E27FC236}">
                          <a16:creationId xmlns:a16="http://schemas.microsoft.com/office/drawing/2014/main" id="{81693E0A-4871-450F-9458-FE40F068F5C9}"/>
                        </a:ext>
                      </a:extLst>
                    </p:cNvPr>
                    <p:cNvSpPr/>
                    <p:nvPr/>
                  </p:nvSpPr>
                  <p:spPr>
                    <a:xfrm rot="-5081549">
                      <a:off x="8832842" y="5312819"/>
                      <a:ext cx="6095" cy="46957"/>
                    </a:xfrm>
                    <a:custGeom>
                      <a:avLst/>
                      <a:gdLst>
                        <a:gd name="connsiteX0" fmla="*/ 0 w 6095"/>
                        <a:gd name="connsiteY0" fmla="*/ 0 h 46957"/>
                        <a:gd name="connsiteX1" fmla="*/ 6096 w 6095"/>
                        <a:gd name="connsiteY1" fmla="*/ 0 h 46957"/>
                        <a:gd name="connsiteX2" fmla="*/ 6096 w 6095"/>
                        <a:gd name="connsiteY2" fmla="*/ 46958 h 46957"/>
                        <a:gd name="connsiteX3" fmla="*/ 0 w 6095"/>
                        <a:gd name="connsiteY3" fmla="*/ 46958 h 46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095" h="46957">
                          <a:moveTo>
                            <a:pt x="0" y="0"/>
                          </a:moveTo>
                          <a:lnTo>
                            <a:pt x="6096" y="0"/>
                          </a:lnTo>
                          <a:lnTo>
                            <a:pt x="6096" y="46958"/>
                          </a:lnTo>
                          <a:lnTo>
                            <a:pt x="0" y="46958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5708" name="Freeform: Shape 15707">
                  <a:extLst>
                    <a:ext uri="{FF2B5EF4-FFF2-40B4-BE49-F238E27FC236}">
                      <a16:creationId xmlns:a16="http://schemas.microsoft.com/office/drawing/2014/main" id="{210D82D7-F305-4012-ADE1-0D5B0DC30319}"/>
                    </a:ext>
                  </a:extLst>
                </p:cNvPr>
                <p:cNvSpPr/>
                <p:nvPr/>
              </p:nvSpPr>
              <p:spPr>
                <a:xfrm>
                  <a:off x="8742330" y="5086770"/>
                  <a:ext cx="26479" cy="26479"/>
                </a:xfrm>
                <a:custGeom>
                  <a:avLst/>
                  <a:gdLst>
                    <a:gd name="connsiteX0" fmla="*/ 0 w 26479"/>
                    <a:gd name="connsiteY0" fmla="*/ 13240 h 26479"/>
                    <a:gd name="connsiteX1" fmla="*/ 13239 w 26479"/>
                    <a:gd name="connsiteY1" fmla="*/ 0 h 26479"/>
                    <a:gd name="connsiteX2" fmla="*/ 26479 w 26479"/>
                    <a:gd name="connsiteY2" fmla="*/ 13240 h 26479"/>
                    <a:gd name="connsiteX3" fmla="*/ 13239 w 26479"/>
                    <a:gd name="connsiteY3" fmla="*/ 26479 h 26479"/>
                    <a:gd name="connsiteX4" fmla="*/ 0 w 26479"/>
                    <a:gd name="connsiteY4" fmla="*/ 13240 h 26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26479">
                      <a:moveTo>
                        <a:pt x="0" y="13240"/>
                      </a:moveTo>
                      <a:cubicBezTo>
                        <a:pt x="0" y="5906"/>
                        <a:pt x="5905" y="0"/>
                        <a:pt x="13239" y="0"/>
                      </a:cubicBezTo>
                      <a:cubicBezTo>
                        <a:pt x="20574" y="0"/>
                        <a:pt x="26479" y="6001"/>
                        <a:pt x="26479" y="13240"/>
                      </a:cubicBezTo>
                      <a:cubicBezTo>
                        <a:pt x="26479" y="20574"/>
                        <a:pt x="20574" y="26479"/>
                        <a:pt x="13239" y="26479"/>
                      </a:cubicBezTo>
                      <a:cubicBezTo>
                        <a:pt x="5905" y="26479"/>
                        <a:pt x="0" y="20479"/>
                        <a:pt x="0" y="13240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09" name="Freeform: Shape 15708">
                  <a:extLst>
                    <a:ext uri="{FF2B5EF4-FFF2-40B4-BE49-F238E27FC236}">
                      <a16:creationId xmlns:a16="http://schemas.microsoft.com/office/drawing/2014/main" id="{41FD2F06-7415-4427-AF07-D2699C4B4758}"/>
                    </a:ext>
                  </a:extLst>
                </p:cNvPr>
                <p:cNvSpPr/>
                <p:nvPr/>
              </p:nvSpPr>
              <p:spPr>
                <a:xfrm>
                  <a:off x="8817958" y="5086770"/>
                  <a:ext cx="26479" cy="26479"/>
                </a:xfrm>
                <a:custGeom>
                  <a:avLst/>
                  <a:gdLst>
                    <a:gd name="connsiteX0" fmla="*/ 0 w 26479"/>
                    <a:gd name="connsiteY0" fmla="*/ 13240 h 26479"/>
                    <a:gd name="connsiteX1" fmla="*/ 13239 w 26479"/>
                    <a:gd name="connsiteY1" fmla="*/ 0 h 26479"/>
                    <a:gd name="connsiteX2" fmla="*/ 26479 w 26479"/>
                    <a:gd name="connsiteY2" fmla="*/ 13240 h 26479"/>
                    <a:gd name="connsiteX3" fmla="*/ 13239 w 26479"/>
                    <a:gd name="connsiteY3" fmla="*/ 26479 h 26479"/>
                    <a:gd name="connsiteX4" fmla="*/ 0 w 26479"/>
                    <a:gd name="connsiteY4" fmla="*/ 13240 h 26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26479">
                      <a:moveTo>
                        <a:pt x="0" y="13240"/>
                      </a:moveTo>
                      <a:cubicBezTo>
                        <a:pt x="0" y="5906"/>
                        <a:pt x="5905" y="0"/>
                        <a:pt x="13239" y="0"/>
                      </a:cubicBezTo>
                      <a:cubicBezTo>
                        <a:pt x="20574" y="0"/>
                        <a:pt x="26479" y="6001"/>
                        <a:pt x="26479" y="13240"/>
                      </a:cubicBezTo>
                      <a:cubicBezTo>
                        <a:pt x="26479" y="20574"/>
                        <a:pt x="20574" y="26479"/>
                        <a:pt x="13239" y="26479"/>
                      </a:cubicBezTo>
                      <a:cubicBezTo>
                        <a:pt x="5905" y="26479"/>
                        <a:pt x="0" y="20479"/>
                        <a:pt x="0" y="13240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304" name="Graphic 1">
                <a:extLst>
                  <a:ext uri="{FF2B5EF4-FFF2-40B4-BE49-F238E27FC236}">
                    <a16:creationId xmlns:a16="http://schemas.microsoft.com/office/drawing/2014/main" id="{CB35C362-AD40-4235-8290-2945E0880D72}"/>
                  </a:ext>
                </a:extLst>
              </p:cNvPr>
              <p:cNvGrpSpPr/>
              <p:nvPr/>
            </p:nvGrpSpPr>
            <p:grpSpPr>
              <a:xfrm>
                <a:off x="8900731" y="5006474"/>
                <a:ext cx="216598" cy="744283"/>
                <a:chOff x="8900731" y="5006474"/>
                <a:chExt cx="216598" cy="744283"/>
              </a:xfrm>
              <a:solidFill>
                <a:schemeClr val="accent1"/>
              </a:solidFill>
            </p:grpSpPr>
            <p:grpSp>
              <p:nvGrpSpPr>
                <p:cNvPr id="15494" name="Graphic 1">
                  <a:extLst>
                    <a:ext uri="{FF2B5EF4-FFF2-40B4-BE49-F238E27FC236}">
                      <a16:creationId xmlns:a16="http://schemas.microsoft.com/office/drawing/2014/main" id="{BA53DF7B-D052-4A1C-A9F5-D88C6F34D3A1}"/>
                    </a:ext>
                  </a:extLst>
                </p:cNvPr>
                <p:cNvGrpSpPr/>
                <p:nvPr/>
              </p:nvGrpSpPr>
              <p:grpSpPr>
                <a:xfrm>
                  <a:off x="8900731" y="5006474"/>
                  <a:ext cx="216598" cy="744283"/>
                  <a:chOff x="8900731" y="5006474"/>
                  <a:chExt cx="216598" cy="744283"/>
                </a:xfrm>
                <a:solidFill>
                  <a:schemeClr val="accent1"/>
                </a:solidFill>
              </p:grpSpPr>
              <p:sp>
                <p:nvSpPr>
                  <p:cNvPr id="15497" name="Freeform: Shape 15496">
                    <a:extLst>
                      <a:ext uri="{FF2B5EF4-FFF2-40B4-BE49-F238E27FC236}">
                        <a16:creationId xmlns:a16="http://schemas.microsoft.com/office/drawing/2014/main" id="{D3821CD9-256F-40E3-B8C9-904CD5B26F08}"/>
                      </a:ext>
                    </a:extLst>
                  </p:cNvPr>
                  <p:cNvSpPr/>
                  <p:nvPr/>
                </p:nvSpPr>
                <p:spPr>
                  <a:xfrm>
                    <a:off x="8983598" y="5460150"/>
                    <a:ext cx="53720" cy="136588"/>
                  </a:xfrm>
                  <a:custGeom>
                    <a:avLst/>
                    <a:gdLst>
                      <a:gd name="connsiteX0" fmla="*/ 0 w 53720"/>
                      <a:gd name="connsiteY0" fmla="*/ 0 h 136588"/>
                      <a:gd name="connsiteX1" fmla="*/ 53721 w 53720"/>
                      <a:gd name="connsiteY1" fmla="*/ 0 h 136588"/>
                      <a:gd name="connsiteX2" fmla="*/ 53721 w 53720"/>
                      <a:gd name="connsiteY2" fmla="*/ 136588 h 136588"/>
                      <a:gd name="connsiteX3" fmla="*/ 0 w 53720"/>
                      <a:gd name="connsiteY3" fmla="*/ 136588 h 136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20" h="136588">
                        <a:moveTo>
                          <a:pt x="0" y="0"/>
                        </a:moveTo>
                        <a:lnTo>
                          <a:pt x="53721" y="0"/>
                        </a:lnTo>
                        <a:lnTo>
                          <a:pt x="53721" y="136588"/>
                        </a:lnTo>
                        <a:lnTo>
                          <a:pt x="0" y="136588"/>
                        </a:lnTo>
                        <a:close/>
                      </a:path>
                    </a:pathLst>
                  </a:custGeom>
                  <a:solidFill>
                    <a:srgbClr val="9C10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98" name="Freeform: Shape 15497">
                    <a:extLst>
                      <a:ext uri="{FF2B5EF4-FFF2-40B4-BE49-F238E27FC236}">
                        <a16:creationId xmlns:a16="http://schemas.microsoft.com/office/drawing/2014/main" id="{25E592D1-653B-4235-9026-3374D355A911}"/>
                      </a:ext>
                    </a:extLst>
                  </p:cNvPr>
                  <p:cNvSpPr/>
                  <p:nvPr/>
                </p:nvSpPr>
                <p:spPr>
                  <a:xfrm>
                    <a:off x="8903493" y="5152492"/>
                    <a:ext cx="74485" cy="94517"/>
                  </a:xfrm>
                  <a:custGeom>
                    <a:avLst/>
                    <a:gdLst>
                      <a:gd name="connsiteX0" fmla="*/ 37529 w 74485"/>
                      <a:gd name="connsiteY0" fmla="*/ 191 h 94517"/>
                      <a:gd name="connsiteX1" fmla="*/ 0 w 74485"/>
                      <a:gd name="connsiteY1" fmla="*/ 62865 h 94517"/>
                      <a:gd name="connsiteX2" fmla="*/ 54864 w 74485"/>
                      <a:gd name="connsiteY2" fmla="*/ 94202 h 94517"/>
                      <a:gd name="connsiteX3" fmla="*/ 72485 w 74485"/>
                      <a:gd name="connsiteY3" fmla="*/ 18669 h 94517"/>
                      <a:gd name="connsiteX4" fmla="*/ 74486 w 74485"/>
                      <a:gd name="connsiteY4" fmla="*/ 0 h 94517"/>
                      <a:gd name="connsiteX5" fmla="*/ 37529 w 74485"/>
                      <a:gd name="connsiteY5" fmla="*/ 191 h 94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485" h="94517">
                        <a:moveTo>
                          <a:pt x="37529" y="191"/>
                        </a:moveTo>
                        <a:cubicBezTo>
                          <a:pt x="37529" y="191"/>
                          <a:pt x="28384" y="63818"/>
                          <a:pt x="0" y="62865"/>
                        </a:cubicBezTo>
                        <a:cubicBezTo>
                          <a:pt x="0" y="62865"/>
                          <a:pt x="3905" y="98203"/>
                          <a:pt x="54864" y="94202"/>
                        </a:cubicBezTo>
                        <a:lnTo>
                          <a:pt x="72485" y="18669"/>
                        </a:lnTo>
                        <a:lnTo>
                          <a:pt x="74486" y="0"/>
                        </a:lnTo>
                        <a:lnTo>
                          <a:pt x="37529" y="191"/>
                        </a:lnTo>
                        <a:close/>
                      </a:path>
                    </a:pathLst>
                  </a:custGeom>
                  <a:solidFill>
                    <a:srgbClr val="F28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99" name="Freeform: Shape 15498">
                    <a:extLst>
                      <a:ext uri="{FF2B5EF4-FFF2-40B4-BE49-F238E27FC236}">
                        <a16:creationId xmlns:a16="http://schemas.microsoft.com/office/drawing/2014/main" id="{E9734ED9-D515-4713-9C1B-F3B64C7CEA4F}"/>
                      </a:ext>
                    </a:extLst>
                  </p:cNvPr>
                  <p:cNvSpPr/>
                  <p:nvPr/>
                </p:nvSpPr>
                <p:spPr>
                  <a:xfrm>
                    <a:off x="8903588" y="5199546"/>
                    <a:ext cx="54864" cy="47687"/>
                  </a:xfrm>
                  <a:custGeom>
                    <a:avLst/>
                    <a:gdLst>
                      <a:gd name="connsiteX0" fmla="*/ 23146 w 54864"/>
                      <a:gd name="connsiteY0" fmla="*/ 0 h 47687"/>
                      <a:gd name="connsiteX1" fmla="*/ 47910 w 54864"/>
                      <a:gd name="connsiteY1" fmla="*/ 13335 h 47687"/>
                      <a:gd name="connsiteX2" fmla="*/ 54864 w 54864"/>
                      <a:gd name="connsiteY2" fmla="*/ 47149 h 47687"/>
                      <a:gd name="connsiteX3" fmla="*/ 0 w 54864"/>
                      <a:gd name="connsiteY3" fmla="*/ 15811 h 47687"/>
                      <a:gd name="connsiteX4" fmla="*/ 23146 w 54864"/>
                      <a:gd name="connsiteY4" fmla="*/ 0 h 47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864" h="47687">
                        <a:moveTo>
                          <a:pt x="23146" y="0"/>
                        </a:moveTo>
                        <a:cubicBezTo>
                          <a:pt x="23146" y="0"/>
                          <a:pt x="34576" y="13049"/>
                          <a:pt x="47910" y="13335"/>
                        </a:cubicBezTo>
                        <a:lnTo>
                          <a:pt x="54864" y="47149"/>
                        </a:lnTo>
                        <a:cubicBezTo>
                          <a:pt x="54864" y="47149"/>
                          <a:pt x="9620" y="54388"/>
                          <a:pt x="0" y="15811"/>
                        </a:cubicBezTo>
                        <a:lnTo>
                          <a:pt x="23146" y="0"/>
                        </a:lnTo>
                        <a:close/>
                      </a:path>
                    </a:pathLst>
                  </a:custGeom>
                  <a:solidFill>
                    <a:srgbClr val="EC690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500" name="Graphic 1">
                    <a:extLst>
                      <a:ext uri="{FF2B5EF4-FFF2-40B4-BE49-F238E27FC236}">
                        <a16:creationId xmlns:a16="http://schemas.microsoft.com/office/drawing/2014/main" id="{BC9E0019-E1A7-40EC-9B42-061F543000EE}"/>
                      </a:ext>
                    </a:extLst>
                  </p:cNvPr>
                  <p:cNvGrpSpPr/>
                  <p:nvPr/>
                </p:nvGrpSpPr>
                <p:grpSpPr>
                  <a:xfrm>
                    <a:off x="8943498" y="5471580"/>
                    <a:ext cx="56673" cy="279177"/>
                    <a:chOff x="8943498" y="5471580"/>
                    <a:chExt cx="56673" cy="279177"/>
                  </a:xfrm>
                  <a:solidFill>
                    <a:schemeClr val="accent1"/>
                  </a:solidFill>
                </p:grpSpPr>
                <p:sp>
                  <p:nvSpPr>
                    <p:cNvPr id="15703" name="Freeform: Shape 15702">
                      <a:extLst>
                        <a:ext uri="{FF2B5EF4-FFF2-40B4-BE49-F238E27FC236}">
                          <a16:creationId xmlns:a16="http://schemas.microsoft.com/office/drawing/2014/main" id="{2B4FDDA1-1CA6-4B5D-BFE1-DCF657F160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9689" y="5471580"/>
                      <a:ext cx="49148" cy="116014"/>
                    </a:xfrm>
                    <a:custGeom>
                      <a:avLst/>
                      <a:gdLst>
                        <a:gd name="connsiteX0" fmla="*/ 0 w 49148"/>
                        <a:gd name="connsiteY0" fmla="*/ 0 h 116014"/>
                        <a:gd name="connsiteX1" fmla="*/ 49149 w 49148"/>
                        <a:gd name="connsiteY1" fmla="*/ 0 h 116014"/>
                        <a:gd name="connsiteX2" fmla="*/ 49149 w 49148"/>
                        <a:gd name="connsiteY2" fmla="*/ 116015 h 116014"/>
                        <a:gd name="connsiteX3" fmla="*/ 0 w 49148"/>
                        <a:gd name="connsiteY3" fmla="*/ 116015 h 116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148" h="116014">
                          <a:moveTo>
                            <a:pt x="0" y="0"/>
                          </a:moveTo>
                          <a:lnTo>
                            <a:pt x="49149" y="0"/>
                          </a:lnTo>
                          <a:lnTo>
                            <a:pt x="49149" y="116015"/>
                          </a:lnTo>
                          <a:lnTo>
                            <a:pt x="0" y="116015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04" name="Freeform: Shape 15703">
                      <a:extLst>
                        <a:ext uri="{FF2B5EF4-FFF2-40B4-BE49-F238E27FC236}">
                          <a16:creationId xmlns:a16="http://schemas.microsoft.com/office/drawing/2014/main" id="{4CBB9F70-21C6-4503-B8A1-506683003A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8260" y="5578069"/>
                      <a:ext cx="51911" cy="26669"/>
                    </a:xfrm>
                    <a:custGeom>
                      <a:avLst/>
                      <a:gdLst>
                        <a:gd name="connsiteX0" fmla="*/ 0 w 51911"/>
                        <a:gd name="connsiteY0" fmla="*/ 0 h 26669"/>
                        <a:gd name="connsiteX1" fmla="*/ 51911 w 51911"/>
                        <a:gd name="connsiteY1" fmla="*/ 0 h 26669"/>
                        <a:gd name="connsiteX2" fmla="*/ 51911 w 51911"/>
                        <a:gd name="connsiteY2" fmla="*/ 26670 h 26669"/>
                        <a:gd name="connsiteX3" fmla="*/ 0 w 51911"/>
                        <a:gd name="connsiteY3" fmla="*/ 26670 h 2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911" h="26669">
                          <a:moveTo>
                            <a:pt x="0" y="0"/>
                          </a:moveTo>
                          <a:lnTo>
                            <a:pt x="51911" y="0"/>
                          </a:lnTo>
                          <a:lnTo>
                            <a:pt x="51911" y="26670"/>
                          </a:lnTo>
                          <a:lnTo>
                            <a:pt x="0" y="26670"/>
                          </a:lnTo>
                          <a:close/>
                        </a:path>
                      </a:pathLst>
                    </a:custGeom>
                    <a:solidFill>
                      <a:srgbClr val="EE740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05" name="Freeform: Shape 15704">
                      <a:extLst>
                        <a:ext uri="{FF2B5EF4-FFF2-40B4-BE49-F238E27FC236}">
                          <a16:creationId xmlns:a16="http://schemas.microsoft.com/office/drawing/2014/main" id="{B119A127-113F-4FD1-85BE-907E636CD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8260" y="5603977"/>
                      <a:ext cx="51911" cy="130492"/>
                    </a:xfrm>
                    <a:custGeom>
                      <a:avLst/>
                      <a:gdLst>
                        <a:gd name="connsiteX0" fmla="*/ 42386 w 51911"/>
                        <a:gd name="connsiteY0" fmla="*/ 130492 h 130492"/>
                        <a:gd name="connsiteX1" fmla="*/ 5525 w 51911"/>
                        <a:gd name="connsiteY1" fmla="*/ 130492 h 130492"/>
                        <a:gd name="connsiteX2" fmla="*/ 0 w 51911"/>
                        <a:gd name="connsiteY2" fmla="*/ 0 h 130492"/>
                        <a:gd name="connsiteX3" fmla="*/ 51911 w 51911"/>
                        <a:gd name="connsiteY3" fmla="*/ 0 h 130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911" h="130492">
                          <a:moveTo>
                            <a:pt x="42386" y="130492"/>
                          </a:moveTo>
                          <a:lnTo>
                            <a:pt x="5525" y="130492"/>
                          </a:lnTo>
                          <a:lnTo>
                            <a:pt x="0" y="0"/>
                          </a:lnTo>
                          <a:lnTo>
                            <a:pt x="51911" y="0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06" name="Freeform: Shape 15705">
                      <a:extLst>
                        <a:ext uri="{FF2B5EF4-FFF2-40B4-BE49-F238E27FC236}">
                          <a16:creationId xmlns:a16="http://schemas.microsoft.com/office/drawing/2014/main" id="{E9885919-6FCC-4E33-A4FD-306D736838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3498" y="5725040"/>
                      <a:ext cx="54673" cy="25717"/>
                    </a:xfrm>
                    <a:custGeom>
                      <a:avLst/>
                      <a:gdLst>
                        <a:gd name="connsiteX0" fmla="*/ 54673 w 54673"/>
                        <a:gd name="connsiteY0" fmla="*/ 25717 h 25717"/>
                        <a:gd name="connsiteX1" fmla="*/ 27337 w 54673"/>
                        <a:gd name="connsiteY1" fmla="*/ 0 h 25717"/>
                        <a:gd name="connsiteX2" fmla="*/ 0 w 54673"/>
                        <a:gd name="connsiteY2" fmla="*/ 25717 h 25717"/>
                        <a:gd name="connsiteX3" fmla="*/ 54673 w 54673"/>
                        <a:gd name="connsiteY3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4673" h="25717">
                          <a:moveTo>
                            <a:pt x="54673" y="25717"/>
                          </a:moveTo>
                          <a:cubicBezTo>
                            <a:pt x="54673" y="11525"/>
                            <a:pt x="42386" y="0"/>
                            <a:pt x="27337" y="0"/>
                          </a:cubicBezTo>
                          <a:cubicBezTo>
                            <a:pt x="12287" y="0"/>
                            <a:pt x="0" y="11525"/>
                            <a:pt x="0" y="25717"/>
                          </a:cubicBezTo>
                          <a:lnTo>
                            <a:pt x="54673" y="2571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501" name="Freeform: Shape 15500">
                    <a:extLst>
                      <a:ext uri="{FF2B5EF4-FFF2-40B4-BE49-F238E27FC236}">
                        <a16:creationId xmlns:a16="http://schemas.microsoft.com/office/drawing/2014/main" id="{C6422FFB-33E6-4027-ADFA-BB43EC9DA886}"/>
                      </a:ext>
                    </a:extLst>
                  </p:cNvPr>
                  <p:cNvSpPr/>
                  <p:nvPr/>
                </p:nvSpPr>
                <p:spPr>
                  <a:xfrm>
                    <a:off x="9016555" y="5471580"/>
                    <a:ext cx="49148" cy="116014"/>
                  </a:xfrm>
                  <a:custGeom>
                    <a:avLst/>
                    <a:gdLst>
                      <a:gd name="connsiteX0" fmla="*/ 0 w 49148"/>
                      <a:gd name="connsiteY0" fmla="*/ 0 h 116014"/>
                      <a:gd name="connsiteX1" fmla="*/ 49149 w 49148"/>
                      <a:gd name="connsiteY1" fmla="*/ 0 h 116014"/>
                      <a:gd name="connsiteX2" fmla="*/ 49149 w 49148"/>
                      <a:gd name="connsiteY2" fmla="*/ 116015 h 116014"/>
                      <a:gd name="connsiteX3" fmla="*/ 0 w 49148"/>
                      <a:gd name="connsiteY3" fmla="*/ 116015 h 1160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148" h="116014">
                        <a:moveTo>
                          <a:pt x="0" y="0"/>
                        </a:moveTo>
                        <a:lnTo>
                          <a:pt x="49149" y="0"/>
                        </a:lnTo>
                        <a:lnTo>
                          <a:pt x="49149" y="116015"/>
                        </a:lnTo>
                        <a:lnTo>
                          <a:pt x="0" y="116015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02" name="Freeform: Shape 15501">
                    <a:extLst>
                      <a:ext uri="{FF2B5EF4-FFF2-40B4-BE49-F238E27FC236}">
                        <a16:creationId xmlns:a16="http://schemas.microsoft.com/office/drawing/2014/main" id="{CC0513A6-F057-41FE-AA23-E177226927B6}"/>
                      </a:ext>
                    </a:extLst>
                  </p:cNvPr>
                  <p:cNvSpPr/>
                  <p:nvPr/>
                </p:nvSpPr>
                <p:spPr>
                  <a:xfrm>
                    <a:off x="9015221" y="5578069"/>
                    <a:ext cx="51911" cy="26669"/>
                  </a:xfrm>
                  <a:custGeom>
                    <a:avLst/>
                    <a:gdLst>
                      <a:gd name="connsiteX0" fmla="*/ 0 w 51911"/>
                      <a:gd name="connsiteY0" fmla="*/ 0 h 26669"/>
                      <a:gd name="connsiteX1" fmla="*/ 51911 w 51911"/>
                      <a:gd name="connsiteY1" fmla="*/ 0 h 26669"/>
                      <a:gd name="connsiteX2" fmla="*/ 51911 w 51911"/>
                      <a:gd name="connsiteY2" fmla="*/ 26670 h 26669"/>
                      <a:gd name="connsiteX3" fmla="*/ 0 w 51911"/>
                      <a:gd name="connsiteY3" fmla="*/ 26670 h 2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911" h="26669">
                        <a:moveTo>
                          <a:pt x="0" y="0"/>
                        </a:moveTo>
                        <a:lnTo>
                          <a:pt x="51911" y="0"/>
                        </a:lnTo>
                        <a:lnTo>
                          <a:pt x="51911" y="26670"/>
                        </a:lnTo>
                        <a:lnTo>
                          <a:pt x="0" y="26670"/>
                        </a:ln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03" name="Freeform: Shape 15502">
                    <a:extLst>
                      <a:ext uri="{FF2B5EF4-FFF2-40B4-BE49-F238E27FC236}">
                        <a16:creationId xmlns:a16="http://schemas.microsoft.com/office/drawing/2014/main" id="{97CB8949-C354-4922-9669-A762FD8A3BCF}"/>
                      </a:ext>
                    </a:extLst>
                  </p:cNvPr>
                  <p:cNvSpPr/>
                  <p:nvPr/>
                </p:nvSpPr>
                <p:spPr>
                  <a:xfrm>
                    <a:off x="9015221" y="5603977"/>
                    <a:ext cx="51911" cy="130492"/>
                  </a:xfrm>
                  <a:custGeom>
                    <a:avLst/>
                    <a:gdLst>
                      <a:gd name="connsiteX0" fmla="*/ 42291 w 51911"/>
                      <a:gd name="connsiteY0" fmla="*/ 130492 h 130492"/>
                      <a:gd name="connsiteX1" fmla="*/ 5429 w 51911"/>
                      <a:gd name="connsiteY1" fmla="*/ 130492 h 130492"/>
                      <a:gd name="connsiteX2" fmla="*/ 0 w 51911"/>
                      <a:gd name="connsiteY2" fmla="*/ 0 h 130492"/>
                      <a:gd name="connsiteX3" fmla="*/ 51911 w 51911"/>
                      <a:gd name="connsiteY3" fmla="*/ 0 h 130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911" h="130492">
                        <a:moveTo>
                          <a:pt x="42291" y="130492"/>
                        </a:moveTo>
                        <a:lnTo>
                          <a:pt x="5429" y="130492"/>
                        </a:lnTo>
                        <a:lnTo>
                          <a:pt x="0" y="0"/>
                        </a:lnTo>
                        <a:lnTo>
                          <a:pt x="5191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04" name="Freeform: Shape 15503">
                    <a:extLst>
                      <a:ext uri="{FF2B5EF4-FFF2-40B4-BE49-F238E27FC236}">
                        <a16:creationId xmlns:a16="http://schemas.microsoft.com/office/drawing/2014/main" id="{49E988A7-3064-4054-8E46-318962247F58}"/>
                      </a:ext>
                    </a:extLst>
                  </p:cNvPr>
                  <p:cNvSpPr/>
                  <p:nvPr/>
                </p:nvSpPr>
                <p:spPr>
                  <a:xfrm>
                    <a:off x="9010363" y="5725040"/>
                    <a:ext cx="54673" cy="25717"/>
                  </a:xfrm>
                  <a:custGeom>
                    <a:avLst/>
                    <a:gdLst>
                      <a:gd name="connsiteX0" fmla="*/ 54674 w 54673"/>
                      <a:gd name="connsiteY0" fmla="*/ 25717 h 25717"/>
                      <a:gd name="connsiteX1" fmla="*/ 27337 w 54673"/>
                      <a:gd name="connsiteY1" fmla="*/ 0 h 25717"/>
                      <a:gd name="connsiteX2" fmla="*/ 0 w 54673"/>
                      <a:gd name="connsiteY2" fmla="*/ 25717 h 25717"/>
                      <a:gd name="connsiteX3" fmla="*/ 54674 w 54673"/>
                      <a:gd name="connsiteY3" fmla="*/ 25717 h 25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673" h="25717">
                        <a:moveTo>
                          <a:pt x="54674" y="25717"/>
                        </a:moveTo>
                        <a:cubicBezTo>
                          <a:pt x="54674" y="11525"/>
                          <a:pt x="42482" y="0"/>
                          <a:pt x="27337" y="0"/>
                        </a:cubicBezTo>
                        <a:cubicBezTo>
                          <a:pt x="12288" y="0"/>
                          <a:pt x="0" y="11525"/>
                          <a:pt x="0" y="25717"/>
                        </a:cubicBezTo>
                        <a:lnTo>
                          <a:pt x="54674" y="2571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05" name="Freeform: Shape 15504">
                    <a:extLst>
                      <a:ext uri="{FF2B5EF4-FFF2-40B4-BE49-F238E27FC236}">
                        <a16:creationId xmlns:a16="http://schemas.microsoft.com/office/drawing/2014/main" id="{C03A89DF-0502-4340-9C10-849193F43857}"/>
                      </a:ext>
                    </a:extLst>
                  </p:cNvPr>
                  <p:cNvSpPr/>
                  <p:nvPr/>
                </p:nvSpPr>
                <p:spPr>
                  <a:xfrm>
                    <a:off x="8942831" y="5244408"/>
                    <a:ext cx="132492" cy="153352"/>
                  </a:xfrm>
                  <a:custGeom>
                    <a:avLst/>
                    <a:gdLst>
                      <a:gd name="connsiteX0" fmla="*/ 132493 w 132492"/>
                      <a:gd name="connsiteY0" fmla="*/ 111157 h 153352"/>
                      <a:gd name="connsiteX1" fmla="*/ 92773 w 132492"/>
                      <a:gd name="connsiteY1" fmla="*/ 153353 h 153352"/>
                      <a:gd name="connsiteX2" fmla="*/ 39719 w 132492"/>
                      <a:gd name="connsiteY2" fmla="*/ 153353 h 153352"/>
                      <a:gd name="connsiteX3" fmla="*/ 0 w 132492"/>
                      <a:gd name="connsiteY3" fmla="*/ 111157 h 153352"/>
                      <a:gd name="connsiteX4" fmla="*/ 0 w 132492"/>
                      <a:gd name="connsiteY4" fmla="*/ 42196 h 153352"/>
                      <a:gd name="connsiteX5" fmla="*/ 39719 w 132492"/>
                      <a:gd name="connsiteY5" fmla="*/ 0 h 153352"/>
                      <a:gd name="connsiteX6" fmla="*/ 92773 w 132492"/>
                      <a:gd name="connsiteY6" fmla="*/ 0 h 153352"/>
                      <a:gd name="connsiteX7" fmla="*/ 132493 w 132492"/>
                      <a:gd name="connsiteY7" fmla="*/ 42196 h 153352"/>
                      <a:gd name="connsiteX8" fmla="*/ 132493 w 132492"/>
                      <a:gd name="connsiteY8" fmla="*/ 111157 h 153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2492" h="153352">
                        <a:moveTo>
                          <a:pt x="132493" y="111157"/>
                        </a:moveTo>
                        <a:cubicBezTo>
                          <a:pt x="132493" y="134493"/>
                          <a:pt x="114681" y="153353"/>
                          <a:pt x="92773" y="153353"/>
                        </a:cubicBezTo>
                        <a:lnTo>
                          <a:pt x="39719" y="153353"/>
                        </a:lnTo>
                        <a:cubicBezTo>
                          <a:pt x="17812" y="153353"/>
                          <a:pt x="0" y="134493"/>
                          <a:pt x="0" y="111157"/>
                        </a:cubicBezTo>
                        <a:lnTo>
                          <a:pt x="0" y="42196"/>
                        </a:lnTo>
                        <a:cubicBezTo>
                          <a:pt x="0" y="18859"/>
                          <a:pt x="17812" y="0"/>
                          <a:pt x="39719" y="0"/>
                        </a:cubicBezTo>
                        <a:lnTo>
                          <a:pt x="92773" y="0"/>
                        </a:lnTo>
                        <a:cubicBezTo>
                          <a:pt x="114681" y="0"/>
                          <a:pt x="132493" y="18955"/>
                          <a:pt x="132493" y="42196"/>
                        </a:cubicBezTo>
                        <a:lnTo>
                          <a:pt x="132493" y="111157"/>
                        </a:lnTo>
                        <a:close/>
                      </a:path>
                    </a:pathLst>
                  </a:custGeom>
                  <a:solidFill>
                    <a:srgbClr val="E30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06" name="Freeform: Shape 15505">
                    <a:extLst>
                      <a:ext uri="{FF2B5EF4-FFF2-40B4-BE49-F238E27FC236}">
                        <a16:creationId xmlns:a16="http://schemas.microsoft.com/office/drawing/2014/main" id="{149788E7-FCDF-41E4-9069-3824CDC2716C}"/>
                      </a:ext>
                    </a:extLst>
                  </p:cNvPr>
                  <p:cNvSpPr/>
                  <p:nvPr/>
                </p:nvSpPr>
                <p:spPr>
                  <a:xfrm>
                    <a:off x="8940831" y="5399476"/>
                    <a:ext cx="132397" cy="82507"/>
                  </a:xfrm>
                  <a:custGeom>
                    <a:avLst/>
                    <a:gdLst>
                      <a:gd name="connsiteX0" fmla="*/ 132398 w 132397"/>
                      <a:gd name="connsiteY0" fmla="*/ 75438 h 82507"/>
                      <a:gd name="connsiteX1" fmla="*/ 132398 w 132397"/>
                      <a:gd name="connsiteY1" fmla="*/ 42196 h 82507"/>
                      <a:gd name="connsiteX2" fmla="*/ 92679 w 132397"/>
                      <a:gd name="connsiteY2" fmla="*/ 0 h 82507"/>
                      <a:gd name="connsiteX3" fmla="*/ 39720 w 132397"/>
                      <a:gd name="connsiteY3" fmla="*/ 0 h 82507"/>
                      <a:gd name="connsiteX4" fmla="*/ 0 w 132397"/>
                      <a:gd name="connsiteY4" fmla="*/ 42196 h 82507"/>
                      <a:gd name="connsiteX5" fmla="*/ 0 w 132397"/>
                      <a:gd name="connsiteY5" fmla="*/ 75438 h 82507"/>
                      <a:gd name="connsiteX6" fmla="*/ 132398 w 132397"/>
                      <a:gd name="connsiteY6" fmla="*/ 75438 h 82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397" h="82507">
                        <a:moveTo>
                          <a:pt x="132398" y="75438"/>
                        </a:moveTo>
                        <a:lnTo>
                          <a:pt x="132398" y="42196"/>
                        </a:lnTo>
                        <a:cubicBezTo>
                          <a:pt x="132398" y="18859"/>
                          <a:pt x="114586" y="0"/>
                          <a:pt x="92679" y="0"/>
                        </a:cubicBezTo>
                        <a:lnTo>
                          <a:pt x="39720" y="0"/>
                        </a:lnTo>
                        <a:cubicBezTo>
                          <a:pt x="17812" y="0"/>
                          <a:pt x="0" y="18859"/>
                          <a:pt x="0" y="42196"/>
                        </a:cubicBezTo>
                        <a:lnTo>
                          <a:pt x="0" y="75438"/>
                        </a:lnTo>
                        <a:cubicBezTo>
                          <a:pt x="0" y="75438"/>
                          <a:pt x="66866" y="91345"/>
                          <a:pt x="132398" y="75438"/>
                        </a:cubicBezTo>
                        <a:close/>
                      </a:path>
                    </a:pathLst>
                  </a:custGeom>
                  <a:solidFill>
                    <a:srgbClr val="E30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07" name="Freeform: Shape 15506">
                    <a:extLst>
                      <a:ext uri="{FF2B5EF4-FFF2-40B4-BE49-F238E27FC236}">
                        <a16:creationId xmlns:a16="http://schemas.microsoft.com/office/drawing/2014/main" id="{3F587738-0CBE-44AC-A76F-15D66A2E708B}"/>
                      </a:ext>
                    </a:extLst>
                  </p:cNvPr>
                  <p:cNvSpPr/>
                  <p:nvPr/>
                </p:nvSpPr>
                <p:spPr>
                  <a:xfrm>
                    <a:off x="8990647" y="5251648"/>
                    <a:ext cx="32099" cy="146113"/>
                  </a:xfrm>
                  <a:custGeom>
                    <a:avLst/>
                    <a:gdLst>
                      <a:gd name="connsiteX0" fmla="*/ 0 w 32099"/>
                      <a:gd name="connsiteY0" fmla="*/ 0 h 146113"/>
                      <a:gd name="connsiteX1" fmla="*/ 32099 w 32099"/>
                      <a:gd name="connsiteY1" fmla="*/ 0 h 146113"/>
                      <a:gd name="connsiteX2" fmla="*/ 32099 w 32099"/>
                      <a:gd name="connsiteY2" fmla="*/ 146114 h 146113"/>
                      <a:gd name="connsiteX3" fmla="*/ 0 w 32099"/>
                      <a:gd name="connsiteY3" fmla="*/ 146114 h 146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099" h="146113">
                        <a:moveTo>
                          <a:pt x="0" y="0"/>
                        </a:moveTo>
                        <a:lnTo>
                          <a:pt x="32099" y="0"/>
                        </a:lnTo>
                        <a:lnTo>
                          <a:pt x="32099" y="146114"/>
                        </a:lnTo>
                        <a:lnTo>
                          <a:pt x="0" y="146114"/>
                        </a:ln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508" name="Graphic 1">
                    <a:extLst>
                      <a:ext uri="{FF2B5EF4-FFF2-40B4-BE49-F238E27FC236}">
                        <a16:creationId xmlns:a16="http://schemas.microsoft.com/office/drawing/2014/main" id="{64014137-6A13-4322-BC49-B906BAB2BCB7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288128"/>
                    <a:ext cx="66484" cy="11620"/>
                    <a:chOff x="8973978" y="5288128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5700" name="Freeform: Shape 15699">
                      <a:extLst>
                        <a:ext uri="{FF2B5EF4-FFF2-40B4-BE49-F238E27FC236}">
                          <a16:creationId xmlns:a16="http://schemas.microsoft.com/office/drawing/2014/main" id="{4E9DF235-4A42-4B26-A239-5A46828733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288128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4"/>
                            <a:pt x="9048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01" name="Freeform: Shape 15700">
                      <a:extLst>
                        <a:ext uri="{FF2B5EF4-FFF2-40B4-BE49-F238E27FC236}">
                          <a16:creationId xmlns:a16="http://schemas.microsoft.com/office/drawing/2014/main" id="{AFE821AB-1458-4637-99F2-05662EDAD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288128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8954"/>
                            <a:pt x="9049" y="11621"/>
                            <a:pt x="5811" y="11621"/>
                          </a:cubicBezTo>
                          <a:cubicBezTo>
                            <a:pt x="2667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02" name="Freeform: Shape 15701">
                      <a:extLst>
                        <a:ext uri="{FF2B5EF4-FFF2-40B4-BE49-F238E27FC236}">
                          <a16:creationId xmlns:a16="http://schemas.microsoft.com/office/drawing/2014/main" id="{96C35307-1FCE-4164-B6CA-C6B361588A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291272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509" name="Graphic 1">
                    <a:extLst>
                      <a:ext uri="{FF2B5EF4-FFF2-40B4-BE49-F238E27FC236}">
                        <a16:creationId xmlns:a16="http://schemas.microsoft.com/office/drawing/2014/main" id="{1A7CEDC5-0809-49C5-A021-6340022DFE93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273079"/>
                    <a:ext cx="66484" cy="11620"/>
                    <a:chOff x="8973978" y="5273079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5697" name="Freeform: Shape 15696">
                      <a:extLst>
                        <a:ext uri="{FF2B5EF4-FFF2-40B4-BE49-F238E27FC236}">
                          <a16:creationId xmlns:a16="http://schemas.microsoft.com/office/drawing/2014/main" id="{D187E1E7-BB15-4D4B-8470-71DB00F7AA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273079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9049"/>
                            <a:pt x="9048" y="11620"/>
                            <a:pt x="5810" y="11620"/>
                          </a:cubicBezTo>
                          <a:cubicBezTo>
                            <a:pt x="2571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98" name="Freeform: Shape 15697">
                      <a:extLst>
                        <a:ext uri="{FF2B5EF4-FFF2-40B4-BE49-F238E27FC236}">
                          <a16:creationId xmlns:a16="http://schemas.microsoft.com/office/drawing/2014/main" id="{65C40BCC-B127-402F-8D88-C719EC55DA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273079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0"/>
                            <a:pt x="5811" y="11620"/>
                          </a:cubicBezTo>
                          <a:cubicBezTo>
                            <a:pt x="2667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99" name="Freeform: Shape 15698">
                      <a:extLst>
                        <a:ext uri="{FF2B5EF4-FFF2-40B4-BE49-F238E27FC236}">
                          <a16:creationId xmlns:a16="http://schemas.microsoft.com/office/drawing/2014/main" id="{FCDA6549-2B5D-4F74-B97B-17D41CA460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276222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510" name="Graphic 1">
                    <a:extLst>
                      <a:ext uri="{FF2B5EF4-FFF2-40B4-BE49-F238E27FC236}">
                        <a16:creationId xmlns:a16="http://schemas.microsoft.com/office/drawing/2014/main" id="{D0739313-9B2A-413F-878F-0A976C44E5D9}"/>
                      </a:ext>
                    </a:extLst>
                  </p:cNvPr>
                  <p:cNvGrpSpPr/>
                  <p:nvPr/>
                </p:nvGrpSpPr>
                <p:grpSpPr>
                  <a:xfrm>
                    <a:off x="8959785" y="5615122"/>
                    <a:ext cx="24486" cy="107060"/>
                    <a:chOff x="8959785" y="5615122"/>
                    <a:chExt cx="24486" cy="107060"/>
                  </a:xfrm>
                  <a:solidFill>
                    <a:srgbClr val="9D9D9C"/>
                  </a:solidFill>
                </p:grpSpPr>
                <p:grpSp>
                  <p:nvGrpSpPr>
                    <p:cNvPr id="15653" name="Graphic 1">
                      <a:extLst>
                        <a:ext uri="{FF2B5EF4-FFF2-40B4-BE49-F238E27FC236}">
                          <a16:creationId xmlns:a16="http://schemas.microsoft.com/office/drawing/2014/main" id="{4F15C0DD-50E8-4478-81A7-AFB89523A5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59785" y="5615122"/>
                      <a:ext cx="23533" cy="5048"/>
                      <a:chOff x="8959785" y="5615122"/>
                      <a:chExt cx="23533" cy="5048"/>
                    </a:xfrm>
                    <a:solidFill>
                      <a:srgbClr val="9D9D9C"/>
                    </a:solidFill>
                  </p:grpSpPr>
                  <p:sp>
                    <p:nvSpPr>
                      <p:cNvPr id="15694" name="Freeform: Shape 15693">
                        <a:extLst>
                          <a:ext uri="{FF2B5EF4-FFF2-40B4-BE49-F238E27FC236}">
                            <a16:creationId xmlns:a16="http://schemas.microsoft.com/office/drawing/2014/main" id="{1B685A9B-21B1-4238-8A65-C48A1890A5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59785" y="5616074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96 h 4095"/>
                          <a:gd name="connsiteX1" fmla="*/ 2000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96"/>
                            </a:moveTo>
                            <a:cubicBezTo>
                              <a:pt x="0" y="952"/>
                              <a:pt x="858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239" y="4096"/>
                              <a:pt x="2096" y="4096"/>
                            </a:cubicBezTo>
                            <a:cubicBezTo>
                              <a:pt x="1048" y="4096"/>
                              <a:pt x="95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95" name="Freeform: Shape 15694">
                        <a:extLst>
                          <a:ext uri="{FF2B5EF4-FFF2-40B4-BE49-F238E27FC236}">
                            <a16:creationId xmlns:a16="http://schemas.microsoft.com/office/drawing/2014/main" id="{DF12C6BB-8AC1-43F4-93BB-AA4FB1F50C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209" y="5615122"/>
                        <a:ext cx="4109" cy="4102"/>
                      </a:xfrm>
                      <a:custGeom>
                        <a:avLst/>
                        <a:gdLst>
                          <a:gd name="connsiteX0" fmla="*/ 7 w 4109"/>
                          <a:gd name="connsiteY0" fmla="*/ 2191 h 4102"/>
                          <a:gd name="connsiteX1" fmla="*/ 1912 w 4109"/>
                          <a:gd name="connsiteY1" fmla="*/ 0 h 4102"/>
                          <a:gd name="connsiteX2" fmla="*/ 4103 w 4109"/>
                          <a:gd name="connsiteY2" fmla="*/ 2000 h 4102"/>
                          <a:gd name="connsiteX3" fmla="*/ 2198 w 4109"/>
                          <a:gd name="connsiteY3" fmla="*/ 4096 h 4102"/>
                          <a:gd name="connsiteX4" fmla="*/ 7 w 4109"/>
                          <a:gd name="connsiteY4" fmla="*/ 2191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9" h="4102">
                            <a:moveTo>
                              <a:pt x="7" y="2191"/>
                            </a:moveTo>
                            <a:cubicBezTo>
                              <a:pt x="-88" y="1048"/>
                              <a:pt x="769" y="95"/>
                              <a:pt x="1912" y="0"/>
                            </a:cubicBezTo>
                            <a:cubicBezTo>
                              <a:pt x="3055" y="0"/>
                              <a:pt x="4008" y="857"/>
                              <a:pt x="4103" y="2000"/>
                            </a:cubicBezTo>
                            <a:cubicBezTo>
                              <a:pt x="4198" y="3143"/>
                              <a:pt x="3245" y="4096"/>
                              <a:pt x="2198" y="4096"/>
                            </a:cubicBezTo>
                            <a:cubicBezTo>
                              <a:pt x="1055" y="4191"/>
                              <a:pt x="103" y="3334"/>
                              <a:pt x="7" y="2191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96" name="Freeform: Shape 15695">
                        <a:extLst>
                          <a:ext uri="{FF2B5EF4-FFF2-40B4-BE49-F238E27FC236}">
                            <a16:creationId xmlns:a16="http://schemas.microsoft.com/office/drawing/2014/main" id="{9A3B0821-5B33-4A5E-B235-764652B569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1786" y="5616265"/>
                        <a:ext cx="19716" cy="2857"/>
                      </a:xfrm>
                      <a:custGeom>
                        <a:avLst/>
                        <a:gdLst>
                          <a:gd name="connsiteX0" fmla="*/ 95 w 19716"/>
                          <a:gd name="connsiteY0" fmla="*/ 2857 h 2857"/>
                          <a:gd name="connsiteX1" fmla="*/ 0 w 19716"/>
                          <a:gd name="connsiteY1" fmla="*/ 857 h 2857"/>
                          <a:gd name="connsiteX2" fmla="*/ 19621 w 19716"/>
                          <a:gd name="connsiteY2" fmla="*/ 0 h 2857"/>
                          <a:gd name="connsiteX3" fmla="*/ 19717 w 19716"/>
                          <a:gd name="connsiteY3" fmla="*/ 1905 h 2857"/>
                          <a:gd name="connsiteX4" fmla="*/ 95 w 19716"/>
                          <a:gd name="connsiteY4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716" h="2857">
                            <a:moveTo>
                              <a:pt x="95" y="2857"/>
                            </a:moveTo>
                            <a:lnTo>
                              <a:pt x="0" y="857"/>
                            </a:lnTo>
                            <a:lnTo>
                              <a:pt x="19621" y="0"/>
                            </a:lnTo>
                            <a:lnTo>
                              <a:pt x="19717" y="1905"/>
                            </a:lnTo>
                            <a:lnTo>
                              <a:pt x="95" y="2857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54" name="Graphic 1">
                      <a:extLst>
                        <a:ext uri="{FF2B5EF4-FFF2-40B4-BE49-F238E27FC236}">
                          <a16:creationId xmlns:a16="http://schemas.microsoft.com/office/drawing/2014/main" id="{C3D9BF35-65F6-4B5C-B9C0-BA132BBBF8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25790"/>
                      <a:ext cx="23431" cy="4102"/>
                      <a:chOff x="8960262" y="5625790"/>
                      <a:chExt cx="23431" cy="4102"/>
                    </a:xfrm>
                    <a:solidFill>
                      <a:srgbClr val="9D9D9C"/>
                    </a:solidFill>
                  </p:grpSpPr>
                  <p:sp>
                    <p:nvSpPr>
                      <p:cNvPr id="15691" name="Freeform: Shape 15690">
                        <a:extLst>
                          <a:ext uri="{FF2B5EF4-FFF2-40B4-BE49-F238E27FC236}">
                            <a16:creationId xmlns:a16="http://schemas.microsoft.com/office/drawing/2014/main" id="{90B555EB-42E6-4D17-9488-F8941A59C4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25790"/>
                        <a:ext cx="4095" cy="4102"/>
                      </a:xfrm>
                      <a:custGeom>
                        <a:avLst/>
                        <a:gdLst>
                          <a:gd name="connsiteX0" fmla="*/ 0 w 4095"/>
                          <a:gd name="connsiteY0" fmla="*/ 2095 h 4102"/>
                          <a:gd name="connsiteX1" fmla="*/ 2000 w 4095"/>
                          <a:gd name="connsiteY1" fmla="*/ 0 h 4102"/>
                          <a:gd name="connsiteX2" fmla="*/ 4096 w 4095"/>
                          <a:gd name="connsiteY2" fmla="*/ 2095 h 4102"/>
                          <a:gd name="connsiteX3" fmla="*/ 2000 w 4095"/>
                          <a:gd name="connsiteY3" fmla="*/ 4096 h 4102"/>
                          <a:gd name="connsiteX4" fmla="*/ 0 w 4095"/>
                          <a:gd name="connsiteY4" fmla="*/ 2095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02">
                            <a:moveTo>
                              <a:pt x="0" y="2095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95"/>
                            </a:cubicBezTo>
                            <a:cubicBezTo>
                              <a:pt x="4096" y="3238"/>
                              <a:pt x="3143" y="4096"/>
                              <a:pt x="2000" y="4096"/>
                            </a:cubicBezTo>
                            <a:cubicBezTo>
                              <a:pt x="952" y="4191"/>
                              <a:pt x="0" y="3238"/>
                              <a:pt x="0" y="2095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92" name="Freeform: Shape 15691">
                        <a:extLst>
                          <a:ext uri="{FF2B5EF4-FFF2-40B4-BE49-F238E27FC236}">
                            <a16:creationId xmlns:a16="http://schemas.microsoft.com/office/drawing/2014/main" id="{CF5562AF-243C-41F9-B259-5F5D5EFD5B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25790"/>
                        <a:ext cx="4000" cy="4102"/>
                      </a:xfrm>
                      <a:custGeom>
                        <a:avLst/>
                        <a:gdLst>
                          <a:gd name="connsiteX0" fmla="*/ 0 w 4000"/>
                          <a:gd name="connsiteY0" fmla="*/ 2095 h 4102"/>
                          <a:gd name="connsiteX1" fmla="*/ 2000 w 4000"/>
                          <a:gd name="connsiteY1" fmla="*/ 0 h 4102"/>
                          <a:gd name="connsiteX2" fmla="*/ 4000 w 4000"/>
                          <a:gd name="connsiteY2" fmla="*/ 2095 h 4102"/>
                          <a:gd name="connsiteX3" fmla="*/ 2000 w 4000"/>
                          <a:gd name="connsiteY3" fmla="*/ 4096 h 4102"/>
                          <a:gd name="connsiteX4" fmla="*/ 0 w 4000"/>
                          <a:gd name="connsiteY4" fmla="*/ 2095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102">
                            <a:moveTo>
                              <a:pt x="0" y="2095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5"/>
                            </a:cubicBezTo>
                            <a:cubicBezTo>
                              <a:pt x="4000" y="3238"/>
                              <a:pt x="3048" y="4096"/>
                              <a:pt x="2000" y="4096"/>
                            </a:cubicBezTo>
                            <a:cubicBezTo>
                              <a:pt x="952" y="4191"/>
                              <a:pt x="0" y="3238"/>
                              <a:pt x="0" y="2095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93" name="Freeform: Shape 15692">
                        <a:extLst>
                          <a:ext uri="{FF2B5EF4-FFF2-40B4-BE49-F238E27FC236}">
                            <a16:creationId xmlns:a16="http://schemas.microsoft.com/office/drawing/2014/main" id="{4FBDBE6D-4CAC-42E1-A64A-AAD8C5DE9C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26932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55" name="Graphic 1">
                      <a:extLst>
                        <a:ext uri="{FF2B5EF4-FFF2-40B4-BE49-F238E27FC236}">
                          <a16:creationId xmlns:a16="http://schemas.microsoft.com/office/drawing/2014/main" id="{22845780-BCB6-4226-B09D-8EC741B4EB9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732" y="5635600"/>
                      <a:ext cx="23540" cy="4960"/>
                      <a:chOff x="8960732" y="5635600"/>
                      <a:chExt cx="23540" cy="4960"/>
                    </a:xfrm>
                    <a:solidFill>
                      <a:srgbClr val="9D9D9C"/>
                    </a:solidFill>
                  </p:grpSpPr>
                  <p:sp>
                    <p:nvSpPr>
                      <p:cNvPr id="15688" name="Freeform: Shape 15687">
                        <a:extLst>
                          <a:ext uri="{FF2B5EF4-FFF2-40B4-BE49-F238E27FC236}">
                            <a16:creationId xmlns:a16="http://schemas.microsoft.com/office/drawing/2014/main" id="{317148CA-5A21-4AB1-9FAE-EF25175B81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732" y="5636546"/>
                        <a:ext cx="4102" cy="4014"/>
                      </a:xfrm>
                      <a:custGeom>
                        <a:avLst/>
                        <a:gdLst>
                          <a:gd name="connsiteX0" fmla="*/ 7 w 4102"/>
                          <a:gd name="connsiteY0" fmla="*/ 2102 h 4014"/>
                          <a:gd name="connsiteX1" fmla="*/ 2006 w 4102"/>
                          <a:gd name="connsiteY1" fmla="*/ 7 h 4014"/>
                          <a:gd name="connsiteX2" fmla="*/ 4102 w 4102"/>
                          <a:gd name="connsiteY2" fmla="*/ 1912 h 4014"/>
                          <a:gd name="connsiteX3" fmla="*/ 2102 w 4102"/>
                          <a:gd name="connsiteY3" fmla="*/ 4007 h 4014"/>
                          <a:gd name="connsiteX4" fmla="*/ 7 w 4102"/>
                          <a:gd name="connsiteY4" fmla="*/ 2102 h 40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2" h="4014">
                            <a:moveTo>
                              <a:pt x="7" y="2102"/>
                            </a:moveTo>
                            <a:cubicBezTo>
                              <a:pt x="-89" y="959"/>
                              <a:pt x="864" y="7"/>
                              <a:pt x="2006" y="7"/>
                            </a:cubicBezTo>
                            <a:cubicBezTo>
                              <a:pt x="3150" y="-89"/>
                              <a:pt x="4102" y="864"/>
                              <a:pt x="4102" y="1912"/>
                            </a:cubicBezTo>
                            <a:cubicBezTo>
                              <a:pt x="4102" y="3055"/>
                              <a:pt x="3245" y="4007"/>
                              <a:pt x="2102" y="4007"/>
                            </a:cubicBezTo>
                            <a:cubicBezTo>
                              <a:pt x="1054" y="4102"/>
                              <a:pt x="102" y="3245"/>
                              <a:pt x="7" y="2102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89" name="Freeform: Shape 15688">
                        <a:extLst>
                          <a:ext uri="{FF2B5EF4-FFF2-40B4-BE49-F238E27FC236}">
                            <a16:creationId xmlns:a16="http://schemas.microsoft.com/office/drawing/2014/main" id="{1C62E6C3-E3D1-4BBD-B66E-2DE0322F30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80162" y="5635600"/>
                        <a:ext cx="4110" cy="4102"/>
                      </a:xfrm>
                      <a:custGeom>
                        <a:avLst/>
                        <a:gdLst>
                          <a:gd name="connsiteX0" fmla="*/ 7 w 4110"/>
                          <a:gd name="connsiteY0" fmla="*/ 2191 h 4102"/>
                          <a:gd name="connsiteX1" fmla="*/ 2008 w 4110"/>
                          <a:gd name="connsiteY1" fmla="*/ 0 h 4102"/>
                          <a:gd name="connsiteX2" fmla="*/ 4103 w 4110"/>
                          <a:gd name="connsiteY2" fmla="*/ 2000 h 4102"/>
                          <a:gd name="connsiteX3" fmla="*/ 2198 w 4110"/>
                          <a:gd name="connsiteY3" fmla="*/ 4096 h 4102"/>
                          <a:gd name="connsiteX4" fmla="*/ 7 w 4110"/>
                          <a:gd name="connsiteY4" fmla="*/ 2191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10" h="4102">
                            <a:moveTo>
                              <a:pt x="7" y="2191"/>
                            </a:moveTo>
                            <a:cubicBezTo>
                              <a:pt x="-88" y="1048"/>
                              <a:pt x="769" y="95"/>
                              <a:pt x="2008" y="0"/>
                            </a:cubicBezTo>
                            <a:cubicBezTo>
                              <a:pt x="3151" y="0"/>
                              <a:pt x="4103" y="857"/>
                              <a:pt x="4103" y="2000"/>
                            </a:cubicBezTo>
                            <a:cubicBezTo>
                              <a:pt x="4198" y="3143"/>
                              <a:pt x="3341" y="4096"/>
                              <a:pt x="2198" y="4096"/>
                            </a:cubicBezTo>
                            <a:cubicBezTo>
                              <a:pt x="1055" y="4191"/>
                              <a:pt x="103" y="3334"/>
                              <a:pt x="7" y="2191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90" name="Freeform: Shape 15689">
                        <a:extLst>
                          <a:ext uri="{FF2B5EF4-FFF2-40B4-BE49-F238E27FC236}">
                            <a16:creationId xmlns:a16="http://schemas.microsoft.com/office/drawing/2014/main" id="{F615071F-5F52-4BCF-B518-B1E9A70F7B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738" y="5636743"/>
                        <a:ext cx="19622" cy="2762"/>
                      </a:xfrm>
                      <a:custGeom>
                        <a:avLst/>
                        <a:gdLst>
                          <a:gd name="connsiteX0" fmla="*/ 95 w 19622"/>
                          <a:gd name="connsiteY0" fmla="*/ 2762 h 2762"/>
                          <a:gd name="connsiteX1" fmla="*/ 0 w 19622"/>
                          <a:gd name="connsiteY1" fmla="*/ 857 h 2762"/>
                          <a:gd name="connsiteX2" fmla="*/ 19527 w 19622"/>
                          <a:gd name="connsiteY2" fmla="*/ 0 h 2762"/>
                          <a:gd name="connsiteX3" fmla="*/ 19622 w 19622"/>
                          <a:gd name="connsiteY3" fmla="*/ 1905 h 2762"/>
                          <a:gd name="connsiteX4" fmla="*/ 95 w 19622"/>
                          <a:gd name="connsiteY4" fmla="*/ 2762 h 2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2" h="2762">
                            <a:moveTo>
                              <a:pt x="95" y="2762"/>
                            </a:moveTo>
                            <a:lnTo>
                              <a:pt x="0" y="857"/>
                            </a:lnTo>
                            <a:lnTo>
                              <a:pt x="19527" y="0"/>
                            </a:lnTo>
                            <a:lnTo>
                              <a:pt x="19622" y="1905"/>
                            </a:lnTo>
                            <a:lnTo>
                              <a:pt x="95" y="2762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56" name="Graphic 1">
                      <a:extLst>
                        <a:ext uri="{FF2B5EF4-FFF2-40B4-BE49-F238E27FC236}">
                          <a16:creationId xmlns:a16="http://schemas.microsoft.com/office/drawing/2014/main" id="{5F80858E-FB10-40DB-8209-30CBBB2476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46268"/>
                      <a:ext cx="23431" cy="4102"/>
                      <a:chOff x="8960262" y="5646268"/>
                      <a:chExt cx="23431" cy="4102"/>
                    </a:xfrm>
                    <a:solidFill>
                      <a:srgbClr val="9D9D9C"/>
                    </a:solidFill>
                  </p:grpSpPr>
                  <p:sp>
                    <p:nvSpPr>
                      <p:cNvPr id="15685" name="Freeform: Shape 15684">
                        <a:extLst>
                          <a:ext uri="{FF2B5EF4-FFF2-40B4-BE49-F238E27FC236}">
                            <a16:creationId xmlns:a16="http://schemas.microsoft.com/office/drawing/2014/main" id="{7940A3C6-21DA-46E0-B424-190240B8E8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46268"/>
                        <a:ext cx="4095" cy="4102"/>
                      </a:xfrm>
                      <a:custGeom>
                        <a:avLst/>
                        <a:gdLst>
                          <a:gd name="connsiteX0" fmla="*/ 0 w 4095"/>
                          <a:gd name="connsiteY0" fmla="*/ 2096 h 4102"/>
                          <a:gd name="connsiteX1" fmla="*/ 2000 w 4095"/>
                          <a:gd name="connsiteY1" fmla="*/ 0 h 4102"/>
                          <a:gd name="connsiteX2" fmla="*/ 4096 w 4095"/>
                          <a:gd name="connsiteY2" fmla="*/ 2096 h 4102"/>
                          <a:gd name="connsiteX3" fmla="*/ 2000 w 4095"/>
                          <a:gd name="connsiteY3" fmla="*/ 4096 h 4102"/>
                          <a:gd name="connsiteX4" fmla="*/ 0 w 4095"/>
                          <a:gd name="connsiteY4" fmla="*/ 2096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02">
                            <a:moveTo>
                              <a:pt x="0" y="2096"/>
                            </a:moveTo>
                            <a:cubicBezTo>
                              <a:pt x="0" y="953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3"/>
                              <a:pt x="4096" y="2096"/>
                            </a:cubicBezTo>
                            <a:cubicBezTo>
                              <a:pt x="4096" y="3239"/>
                              <a:pt x="3143" y="4096"/>
                              <a:pt x="2000" y="4096"/>
                            </a:cubicBezTo>
                            <a:cubicBezTo>
                              <a:pt x="952" y="4191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86" name="Freeform: Shape 15685">
                        <a:extLst>
                          <a:ext uri="{FF2B5EF4-FFF2-40B4-BE49-F238E27FC236}">
                            <a16:creationId xmlns:a16="http://schemas.microsoft.com/office/drawing/2014/main" id="{73A55664-2C45-4FAA-9A9C-614E0D12A5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46268"/>
                        <a:ext cx="4000" cy="4102"/>
                      </a:xfrm>
                      <a:custGeom>
                        <a:avLst/>
                        <a:gdLst>
                          <a:gd name="connsiteX0" fmla="*/ 0 w 4000"/>
                          <a:gd name="connsiteY0" fmla="*/ 2096 h 4102"/>
                          <a:gd name="connsiteX1" fmla="*/ 2000 w 4000"/>
                          <a:gd name="connsiteY1" fmla="*/ 0 h 4102"/>
                          <a:gd name="connsiteX2" fmla="*/ 4000 w 4000"/>
                          <a:gd name="connsiteY2" fmla="*/ 2096 h 4102"/>
                          <a:gd name="connsiteX3" fmla="*/ 2000 w 4000"/>
                          <a:gd name="connsiteY3" fmla="*/ 4096 h 4102"/>
                          <a:gd name="connsiteX4" fmla="*/ 0 w 4000"/>
                          <a:gd name="connsiteY4" fmla="*/ 2096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102">
                            <a:moveTo>
                              <a:pt x="0" y="2096"/>
                            </a:moveTo>
                            <a:cubicBezTo>
                              <a:pt x="0" y="953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3"/>
                              <a:pt x="4000" y="2096"/>
                            </a:cubicBezTo>
                            <a:cubicBezTo>
                              <a:pt x="4000" y="3239"/>
                              <a:pt x="3048" y="4096"/>
                              <a:pt x="2000" y="4096"/>
                            </a:cubicBezTo>
                            <a:cubicBezTo>
                              <a:pt x="952" y="4191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87" name="Freeform: Shape 15686">
                        <a:extLst>
                          <a:ext uri="{FF2B5EF4-FFF2-40B4-BE49-F238E27FC236}">
                            <a16:creationId xmlns:a16="http://schemas.microsoft.com/office/drawing/2014/main" id="{59947065-7E7B-4FC5-9A86-9D8861DC8E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47411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57" name="Graphic 1">
                      <a:extLst>
                        <a:ext uri="{FF2B5EF4-FFF2-40B4-BE49-F238E27FC236}">
                          <a16:creationId xmlns:a16="http://schemas.microsoft.com/office/drawing/2014/main" id="{923F30D0-38A4-4A2B-B68A-4957F4249A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56651"/>
                      <a:ext cx="23431" cy="4000"/>
                      <a:chOff x="8960262" y="5656651"/>
                      <a:chExt cx="23431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682" name="Freeform: Shape 15681">
                        <a:extLst>
                          <a:ext uri="{FF2B5EF4-FFF2-40B4-BE49-F238E27FC236}">
                            <a16:creationId xmlns:a16="http://schemas.microsoft.com/office/drawing/2014/main" id="{D86BD77B-1719-4F1A-A6F6-57D79D6824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56651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0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83" name="Freeform: Shape 15682">
                        <a:extLst>
                          <a:ext uri="{FF2B5EF4-FFF2-40B4-BE49-F238E27FC236}">
                            <a16:creationId xmlns:a16="http://schemas.microsoft.com/office/drawing/2014/main" id="{DA04F7D2-6D19-43A7-83D3-46E5990263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56651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0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84" name="Freeform: Shape 15683">
                        <a:extLst>
                          <a:ext uri="{FF2B5EF4-FFF2-40B4-BE49-F238E27FC236}">
                            <a16:creationId xmlns:a16="http://schemas.microsoft.com/office/drawing/2014/main" id="{93CE216B-2934-44EF-8D20-8826785395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57698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58" name="Graphic 1">
                      <a:extLst>
                        <a:ext uri="{FF2B5EF4-FFF2-40B4-BE49-F238E27FC236}">
                          <a16:creationId xmlns:a16="http://schemas.microsoft.com/office/drawing/2014/main" id="{084499DE-2F39-44DF-95DE-EE69A54F4C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66842"/>
                      <a:ext cx="23431" cy="4095"/>
                      <a:chOff x="8960262" y="5666842"/>
                      <a:chExt cx="2343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679" name="Freeform: Shape 15678">
                        <a:extLst>
                          <a:ext uri="{FF2B5EF4-FFF2-40B4-BE49-F238E27FC236}">
                            <a16:creationId xmlns:a16="http://schemas.microsoft.com/office/drawing/2014/main" id="{8A8D4EEB-0AF0-4BA8-8830-A1058E0BFD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66842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80" name="Freeform: Shape 15679">
                        <a:extLst>
                          <a:ext uri="{FF2B5EF4-FFF2-40B4-BE49-F238E27FC236}">
                            <a16:creationId xmlns:a16="http://schemas.microsoft.com/office/drawing/2014/main" id="{F49069DE-CCC5-4A2E-AFF2-66DD69E6C9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66842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81" name="Freeform: Shape 15680">
                        <a:extLst>
                          <a:ext uri="{FF2B5EF4-FFF2-40B4-BE49-F238E27FC236}">
                            <a16:creationId xmlns:a16="http://schemas.microsoft.com/office/drawing/2014/main" id="{B07DF288-1FBF-4B28-8190-BECE082583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67890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59" name="Graphic 1">
                      <a:extLst>
                        <a:ext uri="{FF2B5EF4-FFF2-40B4-BE49-F238E27FC236}">
                          <a16:creationId xmlns:a16="http://schemas.microsoft.com/office/drawing/2014/main" id="{65360E2C-F58B-470C-AEDE-5C54D01657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77129"/>
                      <a:ext cx="23431" cy="4000"/>
                      <a:chOff x="8960262" y="5677129"/>
                      <a:chExt cx="23431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676" name="Freeform: Shape 15675">
                        <a:extLst>
                          <a:ext uri="{FF2B5EF4-FFF2-40B4-BE49-F238E27FC236}">
                            <a16:creationId xmlns:a16="http://schemas.microsoft.com/office/drawing/2014/main" id="{0EDB4DA3-2E4B-44CE-B838-90E5108961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77129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0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77" name="Freeform: Shape 15676">
                        <a:extLst>
                          <a:ext uri="{FF2B5EF4-FFF2-40B4-BE49-F238E27FC236}">
                            <a16:creationId xmlns:a16="http://schemas.microsoft.com/office/drawing/2014/main" id="{E13A9D2C-A453-40F1-9D56-C5C425F7DF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77129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0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78" name="Freeform: Shape 15677">
                        <a:extLst>
                          <a:ext uri="{FF2B5EF4-FFF2-40B4-BE49-F238E27FC236}">
                            <a16:creationId xmlns:a16="http://schemas.microsoft.com/office/drawing/2014/main" id="{2D20F75F-B5D2-475F-9B5B-FAD18207EC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78177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60" name="Graphic 1">
                      <a:extLst>
                        <a:ext uri="{FF2B5EF4-FFF2-40B4-BE49-F238E27FC236}">
                          <a16:creationId xmlns:a16="http://schemas.microsoft.com/office/drawing/2014/main" id="{A13CE534-4640-43F9-AE75-A5F5A797739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87321"/>
                      <a:ext cx="23431" cy="4095"/>
                      <a:chOff x="8960262" y="5687321"/>
                      <a:chExt cx="2343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673" name="Freeform: Shape 15672">
                        <a:extLst>
                          <a:ext uri="{FF2B5EF4-FFF2-40B4-BE49-F238E27FC236}">
                            <a16:creationId xmlns:a16="http://schemas.microsoft.com/office/drawing/2014/main" id="{21ED80CC-FCDC-4561-A5B8-B990CE57B3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87321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74" name="Freeform: Shape 15673">
                        <a:extLst>
                          <a:ext uri="{FF2B5EF4-FFF2-40B4-BE49-F238E27FC236}">
                            <a16:creationId xmlns:a16="http://schemas.microsoft.com/office/drawing/2014/main" id="{343BECFB-BC50-427E-9C0A-F769DE6992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87321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75" name="Freeform: Shape 15674">
                        <a:extLst>
                          <a:ext uri="{FF2B5EF4-FFF2-40B4-BE49-F238E27FC236}">
                            <a16:creationId xmlns:a16="http://schemas.microsoft.com/office/drawing/2014/main" id="{5319975E-EB0C-49EB-8B1D-9297F0AE50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88369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61" name="Graphic 1">
                      <a:extLst>
                        <a:ext uri="{FF2B5EF4-FFF2-40B4-BE49-F238E27FC236}">
                          <a16:creationId xmlns:a16="http://schemas.microsoft.com/office/drawing/2014/main" id="{081064AC-416F-4AA9-89A0-077BD614CD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97608"/>
                      <a:ext cx="23431" cy="4000"/>
                      <a:chOff x="8960262" y="5697608"/>
                      <a:chExt cx="23431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670" name="Freeform: Shape 15669">
                        <a:extLst>
                          <a:ext uri="{FF2B5EF4-FFF2-40B4-BE49-F238E27FC236}">
                            <a16:creationId xmlns:a16="http://schemas.microsoft.com/office/drawing/2014/main" id="{6ED1BEB3-67AB-45C3-853C-1F62B64574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97608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1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3"/>
                              <a:pt x="4096" y="2000"/>
                            </a:cubicBezTo>
                            <a:cubicBezTo>
                              <a:pt x="4096" y="3143"/>
                              <a:pt x="3143" y="4001"/>
                              <a:pt x="2000" y="4001"/>
                            </a:cubicBezTo>
                            <a:cubicBezTo>
                              <a:pt x="952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71" name="Freeform: Shape 15670">
                        <a:extLst>
                          <a:ext uri="{FF2B5EF4-FFF2-40B4-BE49-F238E27FC236}">
                            <a16:creationId xmlns:a16="http://schemas.microsoft.com/office/drawing/2014/main" id="{7DA57F61-06C8-4E16-BA60-26989FDA40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97608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1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3"/>
                              <a:pt x="4000" y="2000"/>
                            </a:cubicBezTo>
                            <a:cubicBezTo>
                              <a:pt x="4000" y="3143"/>
                              <a:pt x="3048" y="4001"/>
                              <a:pt x="2000" y="4001"/>
                            </a:cubicBezTo>
                            <a:cubicBezTo>
                              <a:pt x="952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72" name="Freeform: Shape 15671">
                        <a:extLst>
                          <a:ext uri="{FF2B5EF4-FFF2-40B4-BE49-F238E27FC236}">
                            <a16:creationId xmlns:a16="http://schemas.microsoft.com/office/drawing/2014/main" id="{C8C3072C-4FBD-42CD-8CD4-2FA16838BA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98656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62" name="Graphic 1">
                      <a:extLst>
                        <a:ext uri="{FF2B5EF4-FFF2-40B4-BE49-F238E27FC236}">
                          <a16:creationId xmlns:a16="http://schemas.microsoft.com/office/drawing/2014/main" id="{D643D021-4F7D-49AC-A6D6-E31F765BDE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707895"/>
                      <a:ext cx="23431" cy="4000"/>
                      <a:chOff x="8960262" y="5707895"/>
                      <a:chExt cx="23431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667" name="Freeform: Shape 15666">
                        <a:extLst>
                          <a:ext uri="{FF2B5EF4-FFF2-40B4-BE49-F238E27FC236}">
                            <a16:creationId xmlns:a16="http://schemas.microsoft.com/office/drawing/2014/main" id="{1529393D-9EA3-4FF3-86BF-90F436AAAA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707895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0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952" y="4000"/>
                              <a:pt x="0" y="3048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68" name="Freeform: Shape 15667">
                        <a:extLst>
                          <a:ext uri="{FF2B5EF4-FFF2-40B4-BE49-F238E27FC236}">
                            <a16:creationId xmlns:a16="http://schemas.microsoft.com/office/drawing/2014/main" id="{A1FEB8E6-5E38-46B2-9D38-686F0D550F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707895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0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952" y="4000"/>
                              <a:pt x="0" y="3048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69" name="Freeform: Shape 15668">
                        <a:extLst>
                          <a:ext uri="{FF2B5EF4-FFF2-40B4-BE49-F238E27FC236}">
                            <a16:creationId xmlns:a16="http://schemas.microsoft.com/office/drawing/2014/main" id="{377B9094-FDF4-4CC9-A199-8ED10E3133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708847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63" name="Graphic 1">
                      <a:extLst>
                        <a:ext uri="{FF2B5EF4-FFF2-40B4-BE49-F238E27FC236}">
                          <a16:creationId xmlns:a16="http://schemas.microsoft.com/office/drawing/2014/main" id="{99410A8E-88E5-433A-93D9-DE4878B1C4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718087"/>
                      <a:ext cx="23431" cy="4095"/>
                      <a:chOff x="8960262" y="5718087"/>
                      <a:chExt cx="2343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664" name="Freeform: Shape 15663">
                        <a:extLst>
                          <a:ext uri="{FF2B5EF4-FFF2-40B4-BE49-F238E27FC236}">
                            <a16:creationId xmlns:a16="http://schemas.microsoft.com/office/drawing/2014/main" id="{E3040975-A121-4295-93BA-902F99C9E2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718087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65" name="Freeform: Shape 15664">
                        <a:extLst>
                          <a:ext uri="{FF2B5EF4-FFF2-40B4-BE49-F238E27FC236}">
                            <a16:creationId xmlns:a16="http://schemas.microsoft.com/office/drawing/2014/main" id="{E6679278-3AD6-4A2C-8A97-672DB32A2E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718087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66" name="Freeform: Shape 15665">
                        <a:extLst>
                          <a:ext uri="{FF2B5EF4-FFF2-40B4-BE49-F238E27FC236}">
                            <a16:creationId xmlns:a16="http://schemas.microsoft.com/office/drawing/2014/main" id="{E01BB3CE-198E-4E84-9B71-9E664E55C4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719134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511" name="Graphic 1">
                    <a:extLst>
                      <a:ext uri="{FF2B5EF4-FFF2-40B4-BE49-F238E27FC236}">
                        <a16:creationId xmlns:a16="http://schemas.microsoft.com/office/drawing/2014/main" id="{5B84F733-E346-43A4-B55D-09B08FE76560}"/>
                      </a:ext>
                    </a:extLst>
                  </p:cNvPr>
                  <p:cNvGrpSpPr/>
                  <p:nvPr/>
                </p:nvGrpSpPr>
                <p:grpSpPr>
                  <a:xfrm>
                    <a:off x="9027407" y="5615122"/>
                    <a:ext cx="24581" cy="107060"/>
                    <a:chOff x="9027407" y="5615122"/>
                    <a:chExt cx="24581" cy="107060"/>
                  </a:xfrm>
                  <a:solidFill>
                    <a:srgbClr val="9D9D9C"/>
                  </a:solidFill>
                </p:grpSpPr>
                <p:grpSp>
                  <p:nvGrpSpPr>
                    <p:cNvPr id="15609" name="Graphic 1">
                      <a:extLst>
                        <a:ext uri="{FF2B5EF4-FFF2-40B4-BE49-F238E27FC236}">
                          <a16:creationId xmlns:a16="http://schemas.microsoft.com/office/drawing/2014/main" id="{9053FCDD-2224-439F-BB86-F71D8F6653F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407" y="5615122"/>
                      <a:ext cx="23539" cy="5048"/>
                      <a:chOff x="9027407" y="5615122"/>
                      <a:chExt cx="23539" cy="5048"/>
                    </a:xfrm>
                    <a:solidFill>
                      <a:srgbClr val="9D9D9C"/>
                    </a:solidFill>
                  </p:grpSpPr>
                  <p:sp>
                    <p:nvSpPr>
                      <p:cNvPr id="15650" name="Freeform: Shape 15649">
                        <a:extLst>
                          <a:ext uri="{FF2B5EF4-FFF2-40B4-BE49-F238E27FC236}">
                            <a16:creationId xmlns:a16="http://schemas.microsoft.com/office/drawing/2014/main" id="{408EA5D2-BBE1-4D48-8716-24DDBD7C5F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407" y="5616074"/>
                        <a:ext cx="4108" cy="4095"/>
                      </a:xfrm>
                      <a:custGeom>
                        <a:avLst/>
                        <a:gdLst>
                          <a:gd name="connsiteX0" fmla="*/ 7 w 4108"/>
                          <a:gd name="connsiteY0" fmla="*/ 2096 h 4095"/>
                          <a:gd name="connsiteX1" fmla="*/ 2006 w 4108"/>
                          <a:gd name="connsiteY1" fmla="*/ 0 h 4095"/>
                          <a:gd name="connsiteX2" fmla="*/ 4102 w 4108"/>
                          <a:gd name="connsiteY2" fmla="*/ 2000 h 4095"/>
                          <a:gd name="connsiteX3" fmla="*/ 2197 w 4108"/>
                          <a:gd name="connsiteY3" fmla="*/ 4096 h 4095"/>
                          <a:gd name="connsiteX4" fmla="*/ 7 w 4108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8" h="4095">
                            <a:moveTo>
                              <a:pt x="7" y="2096"/>
                            </a:moveTo>
                            <a:cubicBezTo>
                              <a:pt x="-89" y="952"/>
                              <a:pt x="864" y="0"/>
                              <a:pt x="2006" y="0"/>
                            </a:cubicBezTo>
                            <a:cubicBezTo>
                              <a:pt x="3150" y="0"/>
                              <a:pt x="4102" y="857"/>
                              <a:pt x="4102" y="2000"/>
                            </a:cubicBezTo>
                            <a:cubicBezTo>
                              <a:pt x="4198" y="3143"/>
                              <a:pt x="3245" y="4096"/>
                              <a:pt x="2197" y="4096"/>
                            </a:cubicBezTo>
                            <a:cubicBezTo>
                              <a:pt x="1054" y="4096"/>
                              <a:pt x="102" y="3239"/>
                              <a:pt x="7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51" name="Freeform: Shape 15650">
                        <a:extLst>
                          <a:ext uri="{FF2B5EF4-FFF2-40B4-BE49-F238E27FC236}">
                            <a16:creationId xmlns:a16="http://schemas.microsoft.com/office/drawing/2014/main" id="{E460A337-F8F2-42E8-B26E-F1B8A246DD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6844" y="5615122"/>
                        <a:ext cx="4102" cy="4102"/>
                      </a:xfrm>
                      <a:custGeom>
                        <a:avLst/>
                        <a:gdLst>
                          <a:gd name="connsiteX0" fmla="*/ 0 w 4102"/>
                          <a:gd name="connsiteY0" fmla="*/ 2191 h 4102"/>
                          <a:gd name="connsiteX1" fmla="*/ 2000 w 4102"/>
                          <a:gd name="connsiteY1" fmla="*/ 0 h 4102"/>
                          <a:gd name="connsiteX2" fmla="*/ 4096 w 4102"/>
                          <a:gd name="connsiteY2" fmla="*/ 2000 h 4102"/>
                          <a:gd name="connsiteX3" fmla="*/ 2096 w 4102"/>
                          <a:gd name="connsiteY3" fmla="*/ 4096 h 4102"/>
                          <a:gd name="connsiteX4" fmla="*/ 0 w 4102"/>
                          <a:gd name="connsiteY4" fmla="*/ 2191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2" h="4102">
                            <a:moveTo>
                              <a:pt x="0" y="2191"/>
                            </a:moveTo>
                            <a:cubicBezTo>
                              <a:pt x="0" y="1048"/>
                              <a:pt x="858" y="95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191" y="3143"/>
                              <a:pt x="3239" y="4096"/>
                              <a:pt x="2096" y="4096"/>
                            </a:cubicBezTo>
                            <a:cubicBezTo>
                              <a:pt x="1048" y="4191"/>
                              <a:pt x="95" y="3334"/>
                              <a:pt x="0" y="2191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52" name="Freeform: Shape 15651">
                        <a:extLst>
                          <a:ext uri="{FF2B5EF4-FFF2-40B4-BE49-F238E27FC236}">
                            <a16:creationId xmlns:a16="http://schemas.microsoft.com/office/drawing/2014/main" id="{7A21A911-0251-4C91-9E34-1226ED8068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413" y="5616265"/>
                        <a:ext cx="19622" cy="2857"/>
                      </a:xfrm>
                      <a:custGeom>
                        <a:avLst/>
                        <a:gdLst>
                          <a:gd name="connsiteX0" fmla="*/ 95 w 19622"/>
                          <a:gd name="connsiteY0" fmla="*/ 2857 h 2857"/>
                          <a:gd name="connsiteX1" fmla="*/ 0 w 19622"/>
                          <a:gd name="connsiteY1" fmla="*/ 857 h 2857"/>
                          <a:gd name="connsiteX2" fmla="*/ 19527 w 19622"/>
                          <a:gd name="connsiteY2" fmla="*/ 0 h 2857"/>
                          <a:gd name="connsiteX3" fmla="*/ 19622 w 19622"/>
                          <a:gd name="connsiteY3" fmla="*/ 1905 h 2857"/>
                          <a:gd name="connsiteX4" fmla="*/ 95 w 19622"/>
                          <a:gd name="connsiteY4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2" h="2857">
                            <a:moveTo>
                              <a:pt x="95" y="2857"/>
                            </a:moveTo>
                            <a:lnTo>
                              <a:pt x="0" y="857"/>
                            </a:lnTo>
                            <a:lnTo>
                              <a:pt x="19527" y="0"/>
                            </a:lnTo>
                            <a:lnTo>
                              <a:pt x="19622" y="1905"/>
                            </a:lnTo>
                            <a:lnTo>
                              <a:pt x="95" y="2857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10" name="Graphic 1">
                      <a:extLst>
                        <a:ext uri="{FF2B5EF4-FFF2-40B4-BE49-F238E27FC236}">
                          <a16:creationId xmlns:a16="http://schemas.microsoft.com/office/drawing/2014/main" id="{94E75048-95FC-4E2D-8FC2-F3C88FD3B2E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25790"/>
                      <a:ext cx="23527" cy="4102"/>
                      <a:chOff x="9027889" y="5625790"/>
                      <a:chExt cx="23527" cy="4102"/>
                    </a:xfrm>
                    <a:solidFill>
                      <a:srgbClr val="9D9D9C"/>
                    </a:solidFill>
                  </p:grpSpPr>
                  <p:sp>
                    <p:nvSpPr>
                      <p:cNvPr id="15647" name="Freeform: Shape 15646">
                        <a:extLst>
                          <a:ext uri="{FF2B5EF4-FFF2-40B4-BE49-F238E27FC236}">
                            <a16:creationId xmlns:a16="http://schemas.microsoft.com/office/drawing/2014/main" id="{32E56397-93EF-4233-9A27-8BF2187491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25790"/>
                        <a:ext cx="4095" cy="4102"/>
                      </a:xfrm>
                      <a:custGeom>
                        <a:avLst/>
                        <a:gdLst>
                          <a:gd name="connsiteX0" fmla="*/ 0 w 4095"/>
                          <a:gd name="connsiteY0" fmla="*/ 2095 h 4102"/>
                          <a:gd name="connsiteX1" fmla="*/ 2000 w 4095"/>
                          <a:gd name="connsiteY1" fmla="*/ 0 h 4102"/>
                          <a:gd name="connsiteX2" fmla="*/ 4096 w 4095"/>
                          <a:gd name="connsiteY2" fmla="*/ 2095 h 4102"/>
                          <a:gd name="connsiteX3" fmla="*/ 2000 w 4095"/>
                          <a:gd name="connsiteY3" fmla="*/ 4096 h 4102"/>
                          <a:gd name="connsiteX4" fmla="*/ 0 w 4095"/>
                          <a:gd name="connsiteY4" fmla="*/ 2095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02">
                            <a:moveTo>
                              <a:pt x="0" y="2095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95"/>
                            </a:cubicBezTo>
                            <a:cubicBezTo>
                              <a:pt x="4096" y="3238"/>
                              <a:pt x="3143" y="4096"/>
                              <a:pt x="2000" y="4096"/>
                            </a:cubicBezTo>
                            <a:cubicBezTo>
                              <a:pt x="952" y="4191"/>
                              <a:pt x="0" y="3238"/>
                              <a:pt x="0" y="2095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48" name="Freeform: Shape 15647">
                        <a:extLst>
                          <a:ext uri="{FF2B5EF4-FFF2-40B4-BE49-F238E27FC236}">
                            <a16:creationId xmlns:a16="http://schemas.microsoft.com/office/drawing/2014/main" id="{C2C0AF93-BFCB-40F4-8DB3-C6718088A7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25790"/>
                        <a:ext cx="4096" cy="4102"/>
                      </a:xfrm>
                      <a:custGeom>
                        <a:avLst/>
                        <a:gdLst>
                          <a:gd name="connsiteX0" fmla="*/ 0 w 4096"/>
                          <a:gd name="connsiteY0" fmla="*/ 2095 h 4102"/>
                          <a:gd name="connsiteX1" fmla="*/ 2096 w 4096"/>
                          <a:gd name="connsiteY1" fmla="*/ 0 h 4102"/>
                          <a:gd name="connsiteX2" fmla="*/ 4096 w 4096"/>
                          <a:gd name="connsiteY2" fmla="*/ 2095 h 4102"/>
                          <a:gd name="connsiteX3" fmla="*/ 2096 w 4096"/>
                          <a:gd name="connsiteY3" fmla="*/ 4096 h 4102"/>
                          <a:gd name="connsiteX4" fmla="*/ 0 w 4096"/>
                          <a:gd name="connsiteY4" fmla="*/ 2095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102">
                            <a:moveTo>
                              <a:pt x="0" y="2095"/>
                            </a:moveTo>
                            <a:cubicBezTo>
                              <a:pt x="0" y="952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95"/>
                            </a:cubicBezTo>
                            <a:cubicBezTo>
                              <a:pt x="4096" y="3238"/>
                              <a:pt x="3239" y="4096"/>
                              <a:pt x="2096" y="4096"/>
                            </a:cubicBezTo>
                            <a:cubicBezTo>
                              <a:pt x="953" y="4191"/>
                              <a:pt x="0" y="3238"/>
                              <a:pt x="0" y="2095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49" name="Freeform: Shape 15648">
                        <a:extLst>
                          <a:ext uri="{FF2B5EF4-FFF2-40B4-BE49-F238E27FC236}">
                            <a16:creationId xmlns:a16="http://schemas.microsoft.com/office/drawing/2014/main" id="{24E813F2-0F11-4CE3-92D6-90E051CC28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26932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11" name="Graphic 1">
                      <a:extLst>
                        <a:ext uri="{FF2B5EF4-FFF2-40B4-BE49-F238E27FC236}">
                          <a16:creationId xmlns:a16="http://schemas.microsoft.com/office/drawing/2014/main" id="{A0B3C5A1-71EB-4C02-860B-A589BE689C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8359" y="5635600"/>
                      <a:ext cx="23628" cy="4960"/>
                      <a:chOff x="9028359" y="5635600"/>
                      <a:chExt cx="23628" cy="4960"/>
                    </a:xfrm>
                    <a:solidFill>
                      <a:srgbClr val="9D9D9C"/>
                    </a:solidFill>
                  </p:grpSpPr>
                  <p:sp>
                    <p:nvSpPr>
                      <p:cNvPr id="15644" name="Freeform: Shape 15643">
                        <a:extLst>
                          <a:ext uri="{FF2B5EF4-FFF2-40B4-BE49-F238E27FC236}">
                            <a16:creationId xmlns:a16="http://schemas.microsoft.com/office/drawing/2014/main" id="{FC4A5013-49FC-438E-B6F7-26C9593A27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8359" y="5636546"/>
                        <a:ext cx="4108" cy="4014"/>
                      </a:xfrm>
                      <a:custGeom>
                        <a:avLst/>
                        <a:gdLst>
                          <a:gd name="connsiteX0" fmla="*/ 7 w 4108"/>
                          <a:gd name="connsiteY0" fmla="*/ 2102 h 4014"/>
                          <a:gd name="connsiteX1" fmla="*/ 1912 w 4108"/>
                          <a:gd name="connsiteY1" fmla="*/ 7 h 4014"/>
                          <a:gd name="connsiteX2" fmla="*/ 4102 w 4108"/>
                          <a:gd name="connsiteY2" fmla="*/ 1912 h 4014"/>
                          <a:gd name="connsiteX3" fmla="*/ 2198 w 4108"/>
                          <a:gd name="connsiteY3" fmla="*/ 4007 h 4014"/>
                          <a:gd name="connsiteX4" fmla="*/ 7 w 4108"/>
                          <a:gd name="connsiteY4" fmla="*/ 2102 h 40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8" h="4014">
                            <a:moveTo>
                              <a:pt x="7" y="2102"/>
                            </a:moveTo>
                            <a:cubicBezTo>
                              <a:pt x="-89" y="959"/>
                              <a:pt x="864" y="7"/>
                              <a:pt x="1912" y="7"/>
                            </a:cubicBezTo>
                            <a:cubicBezTo>
                              <a:pt x="3055" y="-89"/>
                              <a:pt x="4008" y="864"/>
                              <a:pt x="4102" y="1912"/>
                            </a:cubicBezTo>
                            <a:cubicBezTo>
                              <a:pt x="4198" y="3055"/>
                              <a:pt x="3245" y="4007"/>
                              <a:pt x="2198" y="4007"/>
                            </a:cubicBezTo>
                            <a:cubicBezTo>
                              <a:pt x="1054" y="4102"/>
                              <a:pt x="7" y="3245"/>
                              <a:pt x="7" y="2102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45" name="Freeform: Shape 15644">
                        <a:extLst>
                          <a:ext uri="{FF2B5EF4-FFF2-40B4-BE49-F238E27FC236}">
                            <a16:creationId xmlns:a16="http://schemas.microsoft.com/office/drawing/2014/main" id="{4B27DD51-9533-48BA-AB85-44E8A460A2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790" y="5635600"/>
                        <a:ext cx="4197" cy="4102"/>
                      </a:xfrm>
                      <a:custGeom>
                        <a:avLst/>
                        <a:gdLst>
                          <a:gd name="connsiteX0" fmla="*/ 7 w 4197"/>
                          <a:gd name="connsiteY0" fmla="*/ 2191 h 4102"/>
                          <a:gd name="connsiteX1" fmla="*/ 2006 w 4197"/>
                          <a:gd name="connsiteY1" fmla="*/ 0 h 4102"/>
                          <a:gd name="connsiteX2" fmla="*/ 4198 w 4197"/>
                          <a:gd name="connsiteY2" fmla="*/ 2000 h 4102"/>
                          <a:gd name="connsiteX3" fmla="*/ 2197 w 4197"/>
                          <a:gd name="connsiteY3" fmla="*/ 4096 h 4102"/>
                          <a:gd name="connsiteX4" fmla="*/ 7 w 4197"/>
                          <a:gd name="connsiteY4" fmla="*/ 2191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7" h="4102">
                            <a:moveTo>
                              <a:pt x="7" y="2191"/>
                            </a:moveTo>
                            <a:cubicBezTo>
                              <a:pt x="-89" y="1048"/>
                              <a:pt x="864" y="95"/>
                              <a:pt x="2006" y="0"/>
                            </a:cubicBezTo>
                            <a:cubicBezTo>
                              <a:pt x="3149" y="0"/>
                              <a:pt x="4102" y="857"/>
                              <a:pt x="4198" y="2000"/>
                            </a:cubicBezTo>
                            <a:cubicBezTo>
                              <a:pt x="4198" y="3143"/>
                              <a:pt x="3340" y="4096"/>
                              <a:pt x="2197" y="4096"/>
                            </a:cubicBezTo>
                            <a:cubicBezTo>
                              <a:pt x="1054" y="4191"/>
                              <a:pt x="7" y="3334"/>
                              <a:pt x="7" y="2191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46" name="Freeform: Shape 15645">
                        <a:extLst>
                          <a:ext uri="{FF2B5EF4-FFF2-40B4-BE49-F238E27FC236}">
                            <a16:creationId xmlns:a16="http://schemas.microsoft.com/office/drawing/2014/main" id="{E2B918BA-4A2F-4C52-BE04-7DD6FFADF3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0366" y="5636743"/>
                        <a:ext cx="19621" cy="2762"/>
                      </a:xfrm>
                      <a:custGeom>
                        <a:avLst/>
                        <a:gdLst>
                          <a:gd name="connsiteX0" fmla="*/ 95 w 19621"/>
                          <a:gd name="connsiteY0" fmla="*/ 2762 h 2762"/>
                          <a:gd name="connsiteX1" fmla="*/ 0 w 19621"/>
                          <a:gd name="connsiteY1" fmla="*/ 857 h 2762"/>
                          <a:gd name="connsiteX2" fmla="*/ 19526 w 19621"/>
                          <a:gd name="connsiteY2" fmla="*/ 0 h 2762"/>
                          <a:gd name="connsiteX3" fmla="*/ 19621 w 19621"/>
                          <a:gd name="connsiteY3" fmla="*/ 1905 h 2762"/>
                          <a:gd name="connsiteX4" fmla="*/ 95 w 19621"/>
                          <a:gd name="connsiteY4" fmla="*/ 2762 h 2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762">
                            <a:moveTo>
                              <a:pt x="95" y="2762"/>
                            </a:moveTo>
                            <a:lnTo>
                              <a:pt x="0" y="857"/>
                            </a:lnTo>
                            <a:lnTo>
                              <a:pt x="19526" y="0"/>
                            </a:lnTo>
                            <a:lnTo>
                              <a:pt x="19621" y="1905"/>
                            </a:lnTo>
                            <a:lnTo>
                              <a:pt x="95" y="2762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12" name="Graphic 1">
                      <a:extLst>
                        <a:ext uri="{FF2B5EF4-FFF2-40B4-BE49-F238E27FC236}">
                          <a16:creationId xmlns:a16="http://schemas.microsoft.com/office/drawing/2014/main" id="{987AFB7B-6C30-4E23-81FC-4F27279ACF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46268"/>
                      <a:ext cx="23527" cy="4102"/>
                      <a:chOff x="9027889" y="5646268"/>
                      <a:chExt cx="23527" cy="4102"/>
                    </a:xfrm>
                    <a:solidFill>
                      <a:srgbClr val="9D9D9C"/>
                    </a:solidFill>
                  </p:grpSpPr>
                  <p:sp>
                    <p:nvSpPr>
                      <p:cNvPr id="15641" name="Freeform: Shape 15640">
                        <a:extLst>
                          <a:ext uri="{FF2B5EF4-FFF2-40B4-BE49-F238E27FC236}">
                            <a16:creationId xmlns:a16="http://schemas.microsoft.com/office/drawing/2014/main" id="{73EE0139-56E6-4A7B-BCB9-BCE6627497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46268"/>
                        <a:ext cx="4095" cy="4102"/>
                      </a:xfrm>
                      <a:custGeom>
                        <a:avLst/>
                        <a:gdLst>
                          <a:gd name="connsiteX0" fmla="*/ 0 w 4095"/>
                          <a:gd name="connsiteY0" fmla="*/ 2096 h 4102"/>
                          <a:gd name="connsiteX1" fmla="*/ 2000 w 4095"/>
                          <a:gd name="connsiteY1" fmla="*/ 0 h 4102"/>
                          <a:gd name="connsiteX2" fmla="*/ 4096 w 4095"/>
                          <a:gd name="connsiteY2" fmla="*/ 2096 h 4102"/>
                          <a:gd name="connsiteX3" fmla="*/ 2000 w 4095"/>
                          <a:gd name="connsiteY3" fmla="*/ 4096 h 4102"/>
                          <a:gd name="connsiteX4" fmla="*/ 0 w 4095"/>
                          <a:gd name="connsiteY4" fmla="*/ 2096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02">
                            <a:moveTo>
                              <a:pt x="0" y="2096"/>
                            </a:moveTo>
                            <a:cubicBezTo>
                              <a:pt x="0" y="953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3"/>
                              <a:pt x="4096" y="2096"/>
                            </a:cubicBezTo>
                            <a:cubicBezTo>
                              <a:pt x="4096" y="3239"/>
                              <a:pt x="3143" y="4096"/>
                              <a:pt x="2000" y="4096"/>
                            </a:cubicBezTo>
                            <a:cubicBezTo>
                              <a:pt x="952" y="4191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42" name="Freeform: Shape 15641">
                        <a:extLst>
                          <a:ext uri="{FF2B5EF4-FFF2-40B4-BE49-F238E27FC236}">
                            <a16:creationId xmlns:a16="http://schemas.microsoft.com/office/drawing/2014/main" id="{3F820E04-8D6B-40E6-A908-91B7051441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46268"/>
                        <a:ext cx="4096" cy="4102"/>
                      </a:xfrm>
                      <a:custGeom>
                        <a:avLst/>
                        <a:gdLst>
                          <a:gd name="connsiteX0" fmla="*/ 0 w 4096"/>
                          <a:gd name="connsiteY0" fmla="*/ 2096 h 4102"/>
                          <a:gd name="connsiteX1" fmla="*/ 2096 w 4096"/>
                          <a:gd name="connsiteY1" fmla="*/ 0 h 4102"/>
                          <a:gd name="connsiteX2" fmla="*/ 4096 w 4096"/>
                          <a:gd name="connsiteY2" fmla="*/ 2096 h 4102"/>
                          <a:gd name="connsiteX3" fmla="*/ 2096 w 4096"/>
                          <a:gd name="connsiteY3" fmla="*/ 4096 h 4102"/>
                          <a:gd name="connsiteX4" fmla="*/ 0 w 4096"/>
                          <a:gd name="connsiteY4" fmla="*/ 2096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102">
                            <a:moveTo>
                              <a:pt x="0" y="2096"/>
                            </a:moveTo>
                            <a:cubicBezTo>
                              <a:pt x="0" y="953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3"/>
                              <a:pt x="4096" y="2096"/>
                            </a:cubicBezTo>
                            <a:cubicBezTo>
                              <a:pt x="4096" y="3239"/>
                              <a:pt x="3239" y="4096"/>
                              <a:pt x="2096" y="4096"/>
                            </a:cubicBezTo>
                            <a:cubicBezTo>
                              <a:pt x="953" y="4191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43" name="Freeform: Shape 15642">
                        <a:extLst>
                          <a:ext uri="{FF2B5EF4-FFF2-40B4-BE49-F238E27FC236}">
                            <a16:creationId xmlns:a16="http://schemas.microsoft.com/office/drawing/2014/main" id="{EEAC074C-680D-4C91-84BB-A2607DFAE1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47411"/>
                        <a:ext cx="19621" cy="2000"/>
                      </a:xfrm>
                      <a:custGeom>
                        <a:avLst/>
                        <a:gdLst>
                          <a:gd name="connsiteX0" fmla="*/ 0 w 19621"/>
                          <a:gd name="connsiteY0" fmla="*/ 2000 h 2000"/>
                          <a:gd name="connsiteX1" fmla="*/ 0 w 19621"/>
                          <a:gd name="connsiteY1" fmla="*/ 0 h 2000"/>
                          <a:gd name="connsiteX2" fmla="*/ 19621 w 19621"/>
                          <a:gd name="connsiteY2" fmla="*/ 0 h 2000"/>
                          <a:gd name="connsiteX3" fmla="*/ 19621 w 19621"/>
                          <a:gd name="connsiteY3" fmla="*/ 2000 h 2000"/>
                          <a:gd name="connsiteX4" fmla="*/ 0 w 19621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13" name="Graphic 1">
                      <a:extLst>
                        <a:ext uri="{FF2B5EF4-FFF2-40B4-BE49-F238E27FC236}">
                          <a16:creationId xmlns:a16="http://schemas.microsoft.com/office/drawing/2014/main" id="{2C293FB9-9170-4E6D-883F-88EA858760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56651"/>
                      <a:ext cx="23527" cy="4000"/>
                      <a:chOff x="9027889" y="5656651"/>
                      <a:chExt cx="23527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638" name="Freeform: Shape 15637">
                        <a:extLst>
                          <a:ext uri="{FF2B5EF4-FFF2-40B4-BE49-F238E27FC236}">
                            <a16:creationId xmlns:a16="http://schemas.microsoft.com/office/drawing/2014/main" id="{73CD9BB1-E6D9-42DA-8A08-F937C252DC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56651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0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39" name="Freeform: Shape 15638">
                        <a:extLst>
                          <a:ext uri="{FF2B5EF4-FFF2-40B4-BE49-F238E27FC236}">
                            <a16:creationId xmlns:a16="http://schemas.microsoft.com/office/drawing/2014/main" id="{B058E485-B170-4F26-9B47-68915C95F1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56651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0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239" y="4000"/>
                              <a:pt x="2096" y="4000"/>
                            </a:cubicBezTo>
                            <a:cubicBezTo>
                              <a:pt x="953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40" name="Freeform: Shape 15639">
                        <a:extLst>
                          <a:ext uri="{FF2B5EF4-FFF2-40B4-BE49-F238E27FC236}">
                            <a16:creationId xmlns:a16="http://schemas.microsoft.com/office/drawing/2014/main" id="{DD752D85-131B-4550-B473-29EB564863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57698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14" name="Graphic 1">
                      <a:extLst>
                        <a:ext uri="{FF2B5EF4-FFF2-40B4-BE49-F238E27FC236}">
                          <a16:creationId xmlns:a16="http://schemas.microsoft.com/office/drawing/2014/main" id="{B1DD53AF-FBB3-4BBF-A656-8AD90ACFE6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66842"/>
                      <a:ext cx="23527" cy="4095"/>
                      <a:chOff x="9027889" y="5666842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635" name="Freeform: Shape 15634">
                        <a:extLst>
                          <a:ext uri="{FF2B5EF4-FFF2-40B4-BE49-F238E27FC236}">
                            <a16:creationId xmlns:a16="http://schemas.microsoft.com/office/drawing/2014/main" id="{BF4C1DA8-629E-4E93-996C-685E91E933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66842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36" name="Freeform: Shape 15635">
                        <a:extLst>
                          <a:ext uri="{FF2B5EF4-FFF2-40B4-BE49-F238E27FC236}">
                            <a16:creationId xmlns:a16="http://schemas.microsoft.com/office/drawing/2014/main" id="{75813C93-FE6F-4F96-AD62-442F013E1F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66842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239" y="4096"/>
                              <a:pt x="2096" y="4096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37" name="Freeform: Shape 15636">
                        <a:extLst>
                          <a:ext uri="{FF2B5EF4-FFF2-40B4-BE49-F238E27FC236}">
                            <a16:creationId xmlns:a16="http://schemas.microsoft.com/office/drawing/2014/main" id="{FE69085F-D872-42CB-A3C8-C1E6F8D4D2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67890"/>
                        <a:ext cx="19621" cy="2000"/>
                      </a:xfrm>
                      <a:custGeom>
                        <a:avLst/>
                        <a:gdLst>
                          <a:gd name="connsiteX0" fmla="*/ 0 w 19621"/>
                          <a:gd name="connsiteY0" fmla="*/ 2000 h 2000"/>
                          <a:gd name="connsiteX1" fmla="*/ 0 w 19621"/>
                          <a:gd name="connsiteY1" fmla="*/ 0 h 2000"/>
                          <a:gd name="connsiteX2" fmla="*/ 19621 w 19621"/>
                          <a:gd name="connsiteY2" fmla="*/ 0 h 2000"/>
                          <a:gd name="connsiteX3" fmla="*/ 19621 w 19621"/>
                          <a:gd name="connsiteY3" fmla="*/ 2000 h 2000"/>
                          <a:gd name="connsiteX4" fmla="*/ 0 w 19621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15" name="Graphic 1">
                      <a:extLst>
                        <a:ext uri="{FF2B5EF4-FFF2-40B4-BE49-F238E27FC236}">
                          <a16:creationId xmlns:a16="http://schemas.microsoft.com/office/drawing/2014/main" id="{8290647B-22AD-46E7-AD5E-249963E466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77129"/>
                      <a:ext cx="23527" cy="4000"/>
                      <a:chOff x="9027889" y="5677129"/>
                      <a:chExt cx="23527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632" name="Freeform: Shape 15631">
                        <a:extLst>
                          <a:ext uri="{FF2B5EF4-FFF2-40B4-BE49-F238E27FC236}">
                            <a16:creationId xmlns:a16="http://schemas.microsoft.com/office/drawing/2014/main" id="{16DF63D7-9D1D-4726-9C64-E18FE52B7C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77129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0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33" name="Freeform: Shape 15632">
                        <a:extLst>
                          <a:ext uri="{FF2B5EF4-FFF2-40B4-BE49-F238E27FC236}">
                            <a16:creationId xmlns:a16="http://schemas.microsoft.com/office/drawing/2014/main" id="{95B7C274-C1AF-4A28-86F9-3C3BA7B311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77129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0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239" y="4000"/>
                              <a:pt x="2096" y="4000"/>
                            </a:cubicBezTo>
                            <a:cubicBezTo>
                              <a:pt x="953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34" name="Freeform: Shape 15633">
                        <a:extLst>
                          <a:ext uri="{FF2B5EF4-FFF2-40B4-BE49-F238E27FC236}">
                            <a16:creationId xmlns:a16="http://schemas.microsoft.com/office/drawing/2014/main" id="{DAE9C408-E14D-4816-8227-E5EF8A63B4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78177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16" name="Graphic 1">
                      <a:extLst>
                        <a:ext uri="{FF2B5EF4-FFF2-40B4-BE49-F238E27FC236}">
                          <a16:creationId xmlns:a16="http://schemas.microsoft.com/office/drawing/2014/main" id="{1E762487-6151-423F-8390-22C92043AD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87321"/>
                      <a:ext cx="23527" cy="4095"/>
                      <a:chOff x="9027889" y="5687321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629" name="Freeform: Shape 15628">
                        <a:extLst>
                          <a:ext uri="{FF2B5EF4-FFF2-40B4-BE49-F238E27FC236}">
                            <a16:creationId xmlns:a16="http://schemas.microsoft.com/office/drawing/2014/main" id="{F9C2FDB6-7475-4E66-A8A1-43132D5511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87321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30" name="Freeform: Shape 15629">
                        <a:extLst>
                          <a:ext uri="{FF2B5EF4-FFF2-40B4-BE49-F238E27FC236}">
                            <a16:creationId xmlns:a16="http://schemas.microsoft.com/office/drawing/2014/main" id="{BD4FCB44-64CC-458E-8DB2-B2C928F8F3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87321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239" y="4096"/>
                              <a:pt x="2096" y="4096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31" name="Freeform: Shape 15630">
                        <a:extLst>
                          <a:ext uri="{FF2B5EF4-FFF2-40B4-BE49-F238E27FC236}">
                            <a16:creationId xmlns:a16="http://schemas.microsoft.com/office/drawing/2014/main" id="{3D31ACAA-B1BD-484F-84C9-499A8684CB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88369"/>
                        <a:ext cx="19621" cy="2000"/>
                      </a:xfrm>
                      <a:custGeom>
                        <a:avLst/>
                        <a:gdLst>
                          <a:gd name="connsiteX0" fmla="*/ 0 w 19621"/>
                          <a:gd name="connsiteY0" fmla="*/ 2000 h 2000"/>
                          <a:gd name="connsiteX1" fmla="*/ 0 w 19621"/>
                          <a:gd name="connsiteY1" fmla="*/ 0 h 2000"/>
                          <a:gd name="connsiteX2" fmla="*/ 19621 w 19621"/>
                          <a:gd name="connsiteY2" fmla="*/ 0 h 2000"/>
                          <a:gd name="connsiteX3" fmla="*/ 19621 w 19621"/>
                          <a:gd name="connsiteY3" fmla="*/ 2000 h 2000"/>
                          <a:gd name="connsiteX4" fmla="*/ 0 w 19621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17" name="Graphic 1">
                      <a:extLst>
                        <a:ext uri="{FF2B5EF4-FFF2-40B4-BE49-F238E27FC236}">
                          <a16:creationId xmlns:a16="http://schemas.microsoft.com/office/drawing/2014/main" id="{E32FF5A8-1924-4745-A228-33CB2959886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97608"/>
                      <a:ext cx="23527" cy="4000"/>
                      <a:chOff x="9027889" y="5697608"/>
                      <a:chExt cx="23527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626" name="Freeform: Shape 15625">
                        <a:extLst>
                          <a:ext uri="{FF2B5EF4-FFF2-40B4-BE49-F238E27FC236}">
                            <a16:creationId xmlns:a16="http://schemas.microsoft.com/office/drawing/2014/main" id="{90E8E8DA-AB2C-43E5-B23E-C618C6306A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97608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1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3"/>
                              <a:pt x="4096" y="2000"/>
                            </a:cubicBezTo>
                            <a:cubicBezTo>
                              <a:pt x="4096" y="3143"/>
                              <a:pt x="3143" y="4001"/>
                              <a:pt x="2000" y="4001"/>
                            </a:cubicBezTo>
                            <a:cubicBezTo>
                              <a:pt x="952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27" name="Freeform: Shape 15626">
                        <a:extLst>
                          <a:ext uri="{FF2B5EF4-FFF2-40B4-BE49-F238E27FC236}">
                            <a16:creationId xmlns:a16="http://schemas.microsoft.com/office/drawing/2014/main" id="{82B15615-0FD0-47EF-A46E-ECB355F004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97608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1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3"/>
                              <a:pt x="4096" y="2000"/>
                            </a:cubicBezTo>
                            <a:cubicBezTo>
                              <a:pt x="4096" y="3143"/>
                              <a:pt x="3239" y="4001"/>
                              <a:pt x="2096" y="4001"/>
                            </a:cubicBezTo>
                            <a:cubicBezTo>
                              <a:pt x="953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28" name="Freeform: Shape 15627">
                        <a:extLst>
                          <a:ext uri="{FF2B5EF4-FFF2-40B4-BE49-F238E27FC236}">
                            <a16:creationId xmlns:a16="http://schemas.microsoft.com/office/drawing/2014/main" id="{D812C2AB-4432-4EC4-A528-843F02200D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98656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18" name="Graphic 1">
                      <a:extLst>
                        <a:ext uri="{FF2B5EF4-FFF2-40B4-BE49-F238E27FC236}">
                          <a16:creationId xmlns:a16="http://schemas.microsoft.com/office/drawing/2014/main" id="{47BA0ACD-754F-4F87-8DC5-3665BD245D9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707895"/>
                      <a:ext cx="23527" cy="4000"/>
                      <a:chOff x="9027889" y="5707895"/>
                      <a:chExt cx="23527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623" name="Freeform: Shape 15622">
                        <a:extLst>
                          <a:ext uri="{FF2B5EF4-FFF2-40B4-BE49-F238E27FC236}">
                            <a16:creationId xmlns:a16="http://schemas.microsoft.com/office/drawing/2014/main" id="{95EE6F8E-BAF1-466B-BE85-8AD86901A6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707895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0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952" y="4000"/>
                              <a:pt x="0" y="3048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24" name="Freeform: Shape 15623">
                        <a:extLst>
                          <a:ext uri="{FF2B5EF4-FFF2-40B4-BE49-F238E27FC236}">
                            <a16:creationId xmlns:a16="http://schemas.microsoft.com/office/drawing/2014/main" id="{6FE9F907-81D6-4815-BC1A-619E8D8419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707895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0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239" y="4000"/>
                              <a:pt x="2096" y="4000"/>
                            </a:cubicBezTo>
                            <a:cubicBezTo>
                              <a:pt x="953" y="4000"/>
                              <a:pt x="0" y="3048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25" name="Freeform: Shape 15624">
                        <a:extLst>
                          <a:ext uri="{FF2B5EF4-FFF2-40B4-BE49-F238E27FC236}">
                            <a16:creationId xmlns:a16="http://schemas.microsoft.com/office/drawing/2014/main" id="{5FCC3BC0-2521-4763-9C9C-41F03BCA39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708847"/>
                        <a:ext cx="19621" cy="2000"/>
                      </a:xfrm>
                      <a:custGeom>
                        <a:avLst/>
                        <a:gdLst>
                          <a:gd name="connsiteX0" fmla="*/ 0 w 19621"/>
                          <a:gd name="connsiteY0" fmla="*/ 2000 h 2000"/>
                          <a:gd name="connsiteX1" fmla="*/ 0 w 19621"/>
                          <a:gd name="connsiteY1" fmla="*/ 0 h 2000"/>
                          <a:gd name="connsiteX2" fmla="*/ 19621 w 19621"/>
                          <a:gd name="connsiteY2" fmla="*/ 0 h 2000"/>
                          <a:gd name="connsiteX3" fmla="*/ 19621 w 19621"/>
                          <a:gd name="connsiteY3" fmla="*/ 2000 h 2000"/>
                          <a:gd name="connsiteX4" fmla="*/ 0 w 19621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619" name="Graphic 1">
                      <a:extLst>
                        <a:ext uri="{FF2B5EF4-FFF2-40B4-BE49-F238E27FC236}">
                          <a16:creationId xmlns:a16="http://schemas.microsoft.com/office/drawing/2014/main" id="{5C6F4D6F-9499-4D40-B7C4-EC281B78F0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718087"/>
                      <a:ext cx="23527" cy="4095"/>
                      <a:chOff x="9027889" y="5718087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620" name="Freeform: Shape 15619">
                        <a:extLst>
                          <a:ext uri="{FF2B5EF4-FFF2-40B4-BE49-F238E27FC236}">
                            <a16:creationId xmlns:a16="http://schemas.microsoft.com/office/drawing/2014/main" id="{F842A859-1244-4099-A60F-487EA46B84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718087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21" name="Freeform: Shape 15620">
                        <a:extLst>
                          <a:ext uri="{FF2B5EF4-FFF2-40B4-BE49-F238E27FC236}">
                            <a16:creationId xmlns:a16="http://schemas.microsoft.com/office/drawing/2014/main" id="{E0364421-9EF0-42E5-80B9-2B1577DAD2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718087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239" y="4096"/>
                              <a:pt x="2096" y="4096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22" name="Freeform: Shape 15621">
                        <a:extLst>
                          <a:ext uri="{FF2B5EF4-FFF2-40B4-BE49-F238E27FC236}">
                            <a16:creationId xmlns:a16="http://schemas.microsoft.com/office/drawing/2014/main" id="{F01488C3-DBBD-4A55-9A31-27CD70DA19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719134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512" name="Graphic 1">
                    <a:extLst>
                      <a:ext uri="{FF2B5EF4-FFF2-40B4-BE49-F238E27FC236}">
                        <a16:creationId xmlns:a16="http://schemas.microsoft.com/office/drawing/2014/main" id="{60B189E9-6C93-4B8F-A6BA-9AABB7FE305C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303940"/>
                    <a:ext cx="66484" cy="11620"/>
                    <a:chOff x="8973978" y="5303940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5606" name="Freeform: Shape 15605">
                      <a:extLst>
                        <a:ext uri="{FF2B5EF4-FFF2-40B4-BE49-F238E27FC236}">
                          <a16:creationId xmlns:a16="http://schemas.microsoft.com/office/drawing/2014/main" id="{60E3534F-38A3-4713-8791-F2874B0E90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30394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9049"/>
                            <a:pt x="9048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07" name="Freeform: Shape 15606">
                      <a:extLst>
                        <a:ext uri="{FF2B5EF4-FFF2-40B4-BE49-F238E27FC236}">
                          <a16:creationId xmlns:a16="http://schemas.microsoft.com/office/drawing/2014/main" id="{2DDAA02A-3DE2-4E63-8814-BC38AA6806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30394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667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08" name="Freeform: Shape 15607">
                      <a:extLst>
                        <a:ext uri="{FF2B5EF4-FFF2-40B4-BE49-F238E27FC236}">
                          <a16:creationId xmlns:a16="http://schemas.microsoft.com/office/drawing/2014/main" id="{FC3F2745-4B69-4C3F-A443-D5E5B6E36D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306988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5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5 h 5524"/>
                        <a:gd name="connsiteX4" fmla="*/ 0 w 55340"/>
                        <a:gd name="connsiteY4" fmla="*/ 5525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5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5"/>
                          </a:lnTo>
                          <a:lnTo>
                            <a:pt x="0" y="552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513" name="Graphic 1">
                    <a:extLst>
                      <a:ext uri="{FF2B5EF4-FFF2-40B4-BE49-F238E27FC236}">
                        <a16:creationId xmlns:a16="http://schemas.microsoft.com/office/drawing/2014/main" id="{72AF3E69-2BA7-4652-816F-BD5901BF11D5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319751"/>
                    <a:ext cx="66484" cy="11620"/>
                    <a:chOff x="8973978" y="5319751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5603" name="Freeform: Shape 15602">
                      <a:extLst>
                        <a:ext uri="{FF2B5EF4-FFF2-40B4-BE49-F238E27FC236}">
                          <a16:creationId xmlns:a16="http://schemas.microsoft.com/office/drawing/2014/main" id="{BC24943B-6350-4FC4-AB9F-A4B713A5B1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319751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9049"/>
                            <a:pt x="9048" y="11621"/>
                            <a:pt x="5810" y="11621"/>
                          </a:cubicBezTo>
                          <a:cubicBezTo>
                            <a:pt x="2571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04" name="Freeform: Shape 15603">
                      <a:extLst>
                        <a:ext uri="{FF2B5EF4-FFF2-40B4-BE49-F238E27FC236}">
                          <a16:creationId xmlns:a16="http://schemas.microsoft.com/office/drawing/2014/main" id="{510B1058-57F4-4BEA-B67F-8190988667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319751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667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05" name="Freeform: Shape 15604">
                      <a:extLst>
                        <a:ext uri="{FF2B5EF4-FFF2-40B4-BE49-F238E27FC236}">
                          <a16:creationId xmlns:a16="http://schemas.microsoft.com/office/drawing/2014/main" id="{83FB9E8E-8ADC-4B1D-AA37-8EEDE2B06E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322799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514" name="Graphic 1">
                    <a:extLst>
                      <a:ext uri="{FF2B5EF4-FFF2-40B4-BE49-F238E27FC236}">
                        <a16:creationId xmlns:a16="http://schemas.microsoft.com/office/drawing/2014/main" id="{3B370079-C181-413D-BCCD-4C45381F6286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335563"/>
                    <a:ext cx="66484" cy="11620"/>
                    <a:chOff x="8973978" y="5335563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5600" name="Freeform: Shape 15599">
                      <a:extLst>
                        <a:ext uri="{FF2B5EF4-FFF2-40B4-BE49-F238E27FC236}">
                          <a16:creationId xmlns:a16="http://schemas.microsoft.com/office/drawing/2014/main" id="{7F8D957B-80B0-4F0E-B910-4C678C54BC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335563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4"/>
                            <a:pt x="9048" y="11621"/>
                            <a:pt x="5810" y="11621"/>
                          </a:cubicBezTo>
                          <a:cubicBezTo>
                            <a:pt x="2571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01" name="Freeform: Shape 15600">
                      <a:extLst>
                        <a:ext uri="{FF2B5EF4-FFF2-40B4-BE49-F238E27FC236}">
                          <a16:creationId xmlns:a16="http://schemas.microsoft.com/office/drawing/2014/main" id="{89C570B7-CBC3-45F4-B2D1-416520FEE3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335563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8954"/>
                            <a:pt x="9049" y="11621"/>
                            <a:pt x="5811" y="11621"/>
                          </a:cubicBezTo>
                          <a:cubicBezTo>
                            <a:pt x="2667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02" name="Freeform: Shape 15601">
                      <a:extLst>
                        <a:ext uri="{FF2B5EF4-FFF2-40B4-BE49-F238E27FC236}">
                          <a16:creationId xmlns:a16="http://schemas.microsoft.com/office/drawing/2014/main" id="{BE79BDBD-B829-4FCC-8103-F46FD2E061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338611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515" name="Graphic 1">
                    <a:extLst>
                      <a:ext uri="{FF2B5EF4-FFF2-40B4-BE49-F238E27FC236}">
                        <a16:creationId xmlns:a16="http://schemas.microsoft.com/office/drawing/2014/main" id="{4F1FD918-3C83-47B6-B6D7-80630E95F4C9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351279"/>
                    <a:ext cx="66484" cy="11620"/>
                    <a:chOff x="8973978" y="5351279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5597" name="Freeform: Shape 15596">
                      <a:extLst>
                        <a:ext uri="{FF2B5EF4-FFF2-40B4-BE49-F238E27FC236}">
                          <a16:creationId xmlns:a16="http://schemas.microsoft.com/office/drawing/2014/main" id="{D5C146CA-0F7E-45FF-9E1F-C70BBEDAAC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351279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9049"/>
                            <a:pt x="9048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98" name="Freeform: Shape 15597">
                      <a:extLst>
                        <a:ext uri="{FF2B5EF4-FFF2-40B4-BE49-F238E27FC236}">
                          <a16:creationId xmlns:a16="http://schemas.microsoft.com/office/drawing/2014/main" id="{07D7B2BB-BC17-466D-8AAC-4A3AC6002F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351279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667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99" name="Freeform: Shape 15598">
                      <a:extLst>
                        <a:ext uri="{FF2B5EF4-FFF2-40B4-BE49-F238E27FC236}">
                          <a16:creationId xmlns:a16="http://schemas.microsoft.com/office/drawing/2014/main" id="{29DC7319-B949-4D60-BFFC-9078FF735C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354422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516" name="Graphic 1">
                    <a:extLst>
                      <a:ext uri="{FF2B5EF4-FFF2-40B4-BE49-F238E27FC236}">
                        <a16:creationId xmlns:a16="http://schemas.microsoft.com/office/drawing/2014/main" id="{D7A80810-FFBB-482E-A769-63317875A228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367090"/>
                    <a:ext cx="66484" cy="11620"/>
                    <a:chOff x="8973978" y="5367090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5594" name="Freeform: Shape 15593">
                      <a:extLst>
                        <a:ext uri="{FF2B5EF4-FFF2-40B4-BE49-F238E27FC236}">
                          <a16:creationId xmlns:a16="http://schemas.microsoft.com/office/drawing/2014/main" id="{ADCC1B52-6259-4C9B-84E5-BC57EC0B16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36709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3"/>
                            <a:pt x="9048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95" name="Freeform: Shape 15594">
                      <a:extLst>
                        <a:ext uri="{FF2B5EF4-FFF2-40B4-BE49-F238E27FC236}">
                          <a16:creationId xmlns:a16="http://schemas.microsoft.com/office/drawing/2014/main" id="{EA9EA398-C7A7-4FAC-8178-7FBC9E23F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36709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8953"/>
                            <a:pt x="9049" y="11621"/>
                            <a:pt x="5811" y="11621"/>
                          </a:cubicBezTo>
                          <a:cubicBezTo>
                            <a:pt x="2667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96" name="Freeform: Shape 15595">
                      <a:extLst>
                        <a:ext uri="{FF2B5EF4-FFF2-40B4-BE49-F238E27FC236}">
                          <a16:creationId xmlns:a16="http://schemas.microsoft.com/office/drawing/2014/main" id="{BF312D20-86FA-42E5-A2ED-FC81597059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370138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5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5 h 5524"/>
                        <a:gd name="connsiteX4" fmla="*/ 0 w 55340"/>
                        <a:gd name="connsiteY4" fmla="*/ 5525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5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5"/>
                          </a:lnTo>
                          <a:lnTo>
                            <a:pt x="0" y="552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517" name="Freeform: Shape 15516">
                    <a:extLst>
                      <a:ext uri="{FF2B5EF4-FFF2-40B4-BE49-F238E27FC236}">
                        <a16:creationId xmlns:a16="http://schemas.microsoft.com/office/drawing/2014/main" id="{01557E36-953B-4C80-9971-0E115D9F57C4}"/>
                      </a:ext>
                    </a:extLst>
                  </p:cNvPr>
                  <p:cNvSpPr/>
                  <p:nvPr/>
                </p:nvSpPr>
                <p:spPr>
                  <a:xfrm>
                    <a:off x="8951975" y="5244408"/>
                    <a:ext cx="115347" cy="23384"/>
                  </a:xfrm>
                  <a:custGeom>
                    <a:avLst/>
                    <a:gdLst>
                      <a:gd name="connsiteX0" fmla="*/ 115348 w 115347"/>
                      <a:gd name="connsiteY0" fmla="*/ 16288 h 23384"/>
                      <a:gd name="connsiteX1" fmla="*/ 84010 w 115347"/>
                      <a:gd name="connsiteY1" fmla="*/ 0 h 23384"/>
                      <a:gd name="connsiteX2" fmla="*/ 31051 w 115347"/>
                      <a:gd name="connsiteY2" fmla="*/ 0 h 23384"/>
                      <a:gd name="connsiteX3" fmla="*/ 0 w 115347"/>
                      <a:gd name="connsiteY3" fmla="*/ 15907 h 23384"/>
                      <a:gd name="connsiteX4" fmla="*/ 115348 w 115347"/>
                      <a:gd name="connsiteY4" fmla="*/ 16288 h 2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347" h="23384">
                        <a:moveTo>
                          <a:pt x="115348" y="16288"/>
                        </a:moveTo>
                        <a:cubicBezTo>
                          <a:pt x="108013" y="6382"/>
                          <a:pt x="96774" y="0"/>
                          <a:pt x="84010" y="0"/>
                        </a:cubicBezTo>
                        <a:lnTo>
                          <a:pt x="31051" y="0"/>
                        </a:lnTo>
                        <a:cubicBezTo>
                          <a:pt x="18479" y="0"/>
                          <a:pt x="7239" y="6191"/>
                          <a:pt x="0" y="15907"/>
                        </a:cubicBezTo>
                        <a:cubicBezTo>
                          <a:pt x="14478" y="20860"/>
                          <a:pt x="53054" y="29718"/>
                          <a:pt x="115348" y="16288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18" name="Freeform: Shape 15517">
                    <a:extLst>
                      <a:ext uri="{FF2B5EF4-FFF2-40B4-BE49-F238E27FC236}">
                        <a16:creationId xmlns:a16="http://schemas.microsoft.com/office/drawing/2014/main" id="{901EC212-AD19-463D-BBAD-83D604182788}"/>
                      </a:ext>
                    </a:extLst>
                  </p:cNvPr>
                  <p:cNvSpPr/>
                  <p:nvPr/>
                </p:nvSpPr>
                <p:spPr>
                  <a:xfrm>
                    <a:off x="8939783" y="5049622"/>
                    <a:ext cx="141160" cy="97059"/>
                  </a:xfrm>
                  <a:custGeom>
                    <a:avLst/>
                    <a:gdLst>
                      <a:gd name="connsiteX0" fmla="*/ 13716 w 141160"/>
                      <a:gd name="connsiteY0" fmla="*/ 97060 h 97059"/>
                      <a:gd name="connsiteX1" fmla="*/ 0 w 141160"/>
                      <a:gd name="connsiteY1" fmla="*/ 0 h 97059"/>
                      <a:gd name="connsiteX2" fmla="*/ 141161 w 141160"/>
                      <a:gd name="connsiteY2" fmla="*/ 0 h 97059"/>
                      <a:gd name="connsiteX3" fmla="*/ 129445 w 141160"/>
                      <a:gd name="connsiteY3" fmla="*/ 93155 h 97059"/>
                      <a:gd name="connsiteX4" fmla="*/ 13716 w 141160"/>
                      <a:gd name="connsiteY4" fmla="*/ 97060 h 97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160" h="97059">
                        <a:moveTo>
                          <a:pt x="13716" y="97060"/>
                        </a:moveTo>
                        <a:cubicBezTo>
                          <a:pt x="13716" y="97060"/>
                          <a:pt x="14668" y="24479"/>
                          <a:pt x="0" y="0"/>
                        </a:cubicBezTo>
                        <a:lnTo>
                          <a:pt x="141161" y="0"/>
                        </a:lnTo>
                        <a:cubicBezTo>
                          <a:pt x="141161" y="0"/>
                          <a:pt x="130397" y="38195"/>
                          <a:pt x="129445" y="93155"/>
                        </a:cubicBezTo>
                        <a:lnTo>
                          <a:pt x="13716" y="970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19" name="Freeform: Shape 15518">
                    <a:extLst>
                      <a:ext uri="{FF2B5EF4-FFF2-40B4-BE49-F238E27FC236}">
                        <a16:creationId xmlns:a16="http://schemas.microsoft.com/office/drawing/2014/main" id="{1798459A-CAAA-448B-BE5B-2CE8C4714A34}"/>
                      </a:ext>
                    </a:extLst>
                  </p:cNvPr>
                  <p:cNvSpPr/>
                  <p:nvPr/>
                </p:nvSpPr>
                <p:spPr>
                  <a:xfrm>
                    <a:off x="8935878" y="5034954"/>
                    <a:ext cx="148018" cy="16668"/>
                  </a:xfrm>
                  <a:custGeom>
                    <a:avLst/>
                    <a:gdLst>
                      <a:gd name="connsiteX0" fmla="*/ 0 w 148018"/>
                      <a:gd name="connsiteY0" fmla="*/ 0 h 16668"/>
                      <a:gd name="connsiteX1" fmla="*/ 148019 w 148018"/>
                      <a:gd name="connsiteY1" fmla="*/ 0 h 16668"/>
                      <a:gd name="connsiteX2" fmla="*/ 148019 w 148018"/>
                      <a:gd name="connsiteY2" fmla="*/ 16669 h 16668"/>
                      <a:gd name="connsiteX3" fmla="*/ 0 w 148018"/>
                      <a:gd name="connsiteY3" fmla="*/ 16669 h 16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8018" h="16668">
                        <a:moveTo>
                          <a:pt x="0" y="0"/>
                        </a:moveTo>
                        <a:lnTo>
                          <a:pt x="148019" y="0"/>
                        </a:lnTo>
                        <a:lnTo>
                          <a:pt x="148019" y="16669"/>
                        </a:lnTo>
                        <a:lnTo>
                          <a:pt x="0" y="1666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20" name="Freeform: Shape 15519">
                    <a:extLst>
                      <a:ext uri="{FF2B5EF4-FFF2-40B4-BE49-F238E27FC236}">
                        <a16:creationId xmlns:a16="http://schemas.microsoft.com/office/drawing/2014/main" id="{1E59608A-2286-41D9-B0E9-CC0414991158}"/>
                      </a:ext>
                    </a:extLst>
                  </p:cNvPr>
                  <p:cNvSpPr/>
                  <p:nvPr/>
                </p:nvSpPr>
                <p:spPr>
                  <a:xfrm>
                    <a:off x="8995695" y="5006474"/>
                    <a:ext cx="31432" cy="31432"/>
                  </a:xfrm>
                  <a:custGeom>
                    <a:avLst/>
                    <a:gdLst>
                      <a:gd name="connsiteX0" fmla="*/ 0 w 31432"/>
                      <a:gd name="connsiteY0" fmla="*/ 15716 h 31432"/>
                      <a:gd name="connsiteX1" fmla="*/ 15716 w 31432"/>
                      <a:gd name="connsiteY1" fmla="*/ 0 h 31432"/>
                      <a:gd name="connsiteX2" fmla="*/ 31432 w 31432"/>
                      <a:gd name="connsiteY2" fmla="*/ 15716 h 31432"/>
                      <a:gd name="connsiteX3" fmla="*/ 15716 w 31432"/>
                      <a:gd name="connsiteY3" fmla="*/ 31433 h 31432"/>
                      <a:gd name="connsiteX4" fmla="*/ 0 w 31432"/>
                      <a:gd name="connsiteY4" fmla="*/ 15716 h 3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2" h="31432">
                        <a:moveTo>
                          <a:pt x="0" y="15716"/>
                        </a:moveTo>
                        <a:cubicBezTo>
                          <a:pt x="0" y="7049"/>
                          <a:pt x="7048" y="0"/>
                          <a:pt x="15716" y="0"/>
                        </a:cubicBezTo>
                        <a:cubicBezTo>
                          <a:pt x="24384" y="0"/>
                          <a:pt x="31432" y="7049"/>
                          <a:pt x="31432" y="15716"/>
                        </a:cubicBezTo>
                        <a:cubicBezTo>
                          <a:pt x="31432" y="24384"/>
                          <a:pt x="24384" y="31433"/>
                          <a:pt x="15716" y="31433"/>
                        </a:cubicBezTo>
                        <a:cubicBezTo>
                          <a:pt x="7048" y="31433"/>
                          <a:pt x="0" y="24384"/>
                          <a:pt x="0" y="15716"/>
                        </a:cubicBezTo>
                        <a:close/>
                      </a:path>
                    </a:pathLst>
                  </a:custGeom>
                  <a:solidFill>
                    <a:srgbClr val="9C10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21" name="Freeform: Shape 15520">
                    <a:extLst>
                      <a:ext uri="{FF2B5EF4-FFF2-40B4-BE49-F238E27FC236}">
                        <a16:creationId xmlns:a16="http://schemas.microsoft.com/office/drawing/2014/main" id="{8F48DE16-E360-49F8-BD1F-C78EC62728F8}"/>
                      </a:ext>
                    </a:extLst>
                  </p:cNvPr>
                  <p:cNvSpPr/>
                  <p:nvPr/>
                </p:nvSpPr>
                <p:spPr>
                  <a:xfrm>
                    <a:off x="8902540" y="5196688"/>
                    <a:ext cx="31337" cy="31432"/>
                  </a:xfrm>
                  <a:custGeom>
                    <a:avLst/>
                    <a:gdLst>
                      <a:gd name="connsiteX0" fmla="*/ 0 w 31337"/>
                      <a:gd name="connsiteY0" fmla="*/ 15716 h 31432"/>
                      <a:gd name="connsiteX1" fmla="*/ 15716 w 31337"/>
                      <a:gd name="connsiteY1" fmla="*/ 0 h 31432"/>
                      <a:gd name="connsiteX2" fmla="*/ 31337 w 31337"/>
                      <a:gd name="connsiteY2" fmla="*/ 15716 h 31432"/>
                      <a:gd name="connsiteX3" fmla="*/ 15716 w 31337"/>
                      <a:gd name="connsiteY3" fmla="*/ 31432 h 31432"/>
                      <a:gd name="connsiteX4" fmla="*/ 0 w 31337"/>
                      <a:gd name="connsiteY4" fmla="*/ 15716 h 3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37" h="31432">
                        <a:moveTo>
                          <a:pt x="0" y="15716"/>
                        </a:moveTo>
                        <a:cubicBezTo>
                          <a:pt x="0" y="7048"/>
                          <a:pt x="7048" y="0"/>
                          <a:pt x="15716" y="0"/>
                        </a:cubicBezTo>
                        <a:cubicBezTo>
                          <a:pt x="24384" y="0"/>
                          <a:pt x="31337" y="7048"/>
                          <a:pt x="31337" y="15716"/>
                        </a:cubicBezTo>
                        <a:cubicBezTo>
                          <a:pt x="31337" y="24384"/>
                          <a:pt x="24289" y="31432"/>
                          <a:pt x="15716" y="31432"/>
                        </a:cubicBezTo>
                        <a:cubicBezTo>
                          <a:pt x="7048" y="31432"/>
                          <a:pt x="0" y="24384"/>
                          <a:pt x="0" y="15716"/>
                        </a:cubicBez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22" name="Freeform: Shape 15521">
                    <a:extLst>
                      <a:ext uri="{FF2B5EF4-FFF2-40B4-BE49-F238E27FC236}">
                        <a16:creationId xmlns:a16="http://schemas.microsoft.com/office/drawing/2014/main" id="{02AE045B-3CD3-40AA-A8F3-001671D464A7}"/>
                      </a:ext>
                    </a:extLst>
                  </p:cNvPr>
                  <p:cNvSpPr/>
                  <p:nvPr/>
                </p:nvSpPr>
                <p:spPr>
                  <a:xfrm>
                    <a:off x="8910160" y="5204404"/>
                    <a:ext cx="16097" cy="16001"/>
                  </a:xfrm>
                  <a:custGeom>
                    <a:avLst/>
                    <a:gdLst>
                      <a:gd name="connsiteX0" fmla="*/ 0 w 16097"/>
                      <a:gd name="connsiteY0" fmla="*/ 8001 h 16001"/>
                      <a:gd name="connsiteX1" fmla="*/ 8096 w 16097"/>
                      <a:gd name="connsiteY1" fmla="*/ 0 h 16001"/>
                      <a:gd name="connsiteX2" fmla="*/ 16097 w 16097"/>
                      <a:gd name="connsiteY2" fmla="*/ 8001 h 16001"/>
                      <a:gd name="connsiteX3" fmla="*/ 8096 w 16097"/>
                      <a:gd name="connsiteY3" fmla="*/ 16002 h 16001"/>
                      <a:gd name="connsiteX4" fmla="*/ 0 w 16097"/>
                      <a:gd name="connsiteY4" fmla="*/ 8001 h 16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97" h="16001">
                        <a:moveTo>
                          <a:pt x="0" y="8001"/>
                        </a:moveTo>
                        <a:cubicBezTo>
                          <a:pt x="0" y="3524"/>
                          <a:pt x="3620" y="0"/>
                          <a:pt x="8096" y="0"/>
                        </a:cubicBezTo>
                        <a:cubicBezTo>
                          <a:pt x="12478" y="0"/>
                          <a:pt x="16097" y="3619"/>
                          <a:pt x="16097" y="8001"/>
                        </a:cubicBezTo>
                        <a:cubicBezTo>
                          <a:pt x="16097" y="12382"/>
                          <a:pt x="12478" y="16002"/>
                          <a:pt x="8096" y="16002"/>
                        </a:cubicBezTo>
                        <a:cubicBezTo>
                          <a:pt x="3620" y="16002"/>
                          <a:pt x="0" y="12478"/>
                          <a:pt x="0" y="8001"/>
                        </a:cubicBezTo>
                        <a:close/>
                      </a:path>
                    </a:pathLst>
                  </a:custGeom>
                  <a:solidFill>
                    <a:srgbClr val="F28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523" name="Graphic 1">
                    <a:extLst>
                      <a:ext uri="{FF2B5EF4-FFF2-40B4-BE49-F238E27FC236}">
                        <a16:creationId xmlns:a16="http://schemas.microsoft.com/office/drawing/2014/main" id="{74EBCEB4-85B8-439A-B3AB-D81DA07658CE}"/>
                      </a:ext>
                    </a:extLst>
                  </p:cNvPr>
                  <p:cNvGrpSpPr/>
                  <p:nvPr/>
                </p:nvGrpSpPr>
                <p:grpSpPr>
                  <a:xfrm>
                    <a:off x="9041891" y="5152492"/>
                    <a:ext cx="75437" cy="94741"/>
                    <a:chOff x="9041891" y="5152492"/>
                    <a:chExt cx="75437" cy="94741"/>
                  </a:xfrm>
                  <a:solidFill>
                    <a:schemeClr val="accent1"/>
                  </a:solidFill>
                </p:grpSpPr>
                <p:sp>
                  <p:nvSpPr>
                    <p:cNvPr id="15590" name="Freeform: Shape 15589">
                      <a:extLst>
                        <a:ext uri="{FF2B5EF4-FFF2-40B4-BE49-F238E27FC236}">
                          <a16:creationId xmlns:a16="http://schemas.microsoft.com/office/drawing/2014/main" id="{7E0F1E4D-822E-4E9A-AEC0-FCA759DDA9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41891" y="5152492"/>
                      <a:ext cx="74484" cy="94517"/>
                    </a:xfrm>
                    <a:custGeom>
                      <a:avLst/>
                      <a:gdLst>
                        <a:gd name="connsiteX0" fmla="*/ 36956 w 74484"/>
                        <a:gd name="connsiteY0" fmla="*/ 191 h 94517"/>
                        <a:gd name="connsiteX1" fmla="*/ 74485 w 74484"/>
                        <a:gd name="connsiteY1" fmla="*/ 62865 h 94517"/>
                        <a:gd name="connsiteX2" fmla="*/ 19621 w 74484"/>
                        <a:gd name="connsiteY2" fmla="*/ 94202 h 94517"/>
                        <a:gd name="connsiteX3" fmla="*/ 2000 w 74484"/>
                        <a:gd name="connsiteY3" fmla="*/ 18669 h 94517"/>
                        <a:gd name="connsiteX4" fmla="*/ 0 w 74484"/>
                        <a:gd name="connsiteY4" fmla="*/ 0 h 94517"/>
                        <a:gd name="connsiteX5" fmla="*/ 36956 w 74484"/>
                        <a:gd name="connsiteY5" fmla="*/ 191 h 94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4484" h="94517">
                          <a:moveTo>
                            <a:pt x="36956" y="191"/>
                          </a:moveTo>
                          <a:cubicBezTo>
                            <a:pt x="36956" y="191"/>
                            <a:pt x="46005" y="63818"/>
                            <a:pt x="74485" y="62865"/>
                          </a:cubicBezTo>
                          <a:cubicBezTo>
                            <a:pt x="74485" y="62865"/>
                            <a:pt x="70580" y="98203"/>
                            <a:pt x="19621" y="94202"/>
                          </a:cubicBezTo>
                          <a:lnTo>
                            <a:pt x="2000" y="18669"/>
                          </a:lnTo>
                          <a:lnTo>
                            <a:pt x="0" y="0"/>
                          </a:lnTo>
                          <a:lnTo>
                            <a:pt x="36956" y="191"/>
                          </a:lnTo>
                          <a:close/>
                        </a:path>
                      </a:pathLst>
                    </a:custGeom>
                    <a:solidFill>
                      <a:srgbClr val="F28E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91" name="Freeform: Shape 15590">
                      <a:extLst>
                        <a:ext uri="{FF2B5EF4-FFF2-40B4-BE49-F238E27FC236}">
                          <a16:creationId xmlns:a16="http://schemas.microsoft.com/office/drawing/2014/main" id="{E54AE179-E49A-4114-8DE4-9A25A3CCD9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61513" y="5199546"/>
                      <a:ext cx="54863" cy="47687"/>
                    </a:xfrm>
                    <a:custGeom>
                      <a:avLst/>
                      <a:gdLst>
                        <a:gd name="connsiteX0" fmla="*/ 31622 w 54863"/>
                        <a:gd name="connsiteY0" fmla="*/ 0 h 47687"/>
                        <a:gd name="connsiteX1" fmla="*/ 6953 w 54863"/>
                        <a:gd name="connsiteY1" fmla="*/ 13335 h 47687"/>
                        <a:gd name="connsiteX2" fmla="*/ 0 w 54863"/>
                        <a:gd name="connsiteY2" fmla="*/ 47149 h 47687"/>
                        <a:gd name="connsiteX3" fmla="*/ 54864 w 54863"/>
                        <a:gd name="connsiteY3" fmla="*/ 15811 h 47687"/>
                        <a:gd name="connsiteX4" fmla="*/ 31622 w 54863"/>
                        <a:gd name="connsiteY4" fmla="*/ 0 h 47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863" h="47687">
                          <a:moveTo>
                            <a:pt x="31622" y="0"/>
                          </a:moveTo>
                          <a:cubicBezTo>
                            <a:pt x="31622" y="0"/>
                            <a:pt x="20288" y="13049"/>
                            <a:pt x="6953" y="13335"/>
                          </a:cubicBezTo>
                          <a:lnTo>
                            <a:pt x="0" y="47149"/>
                          </a:lnTo>
                          <a:cubicBezTo>
                            <a:pt x="0" y="47149"/>
                            <a:pt x="45244" y="54388"/>
                            <a:pt x="54864" y="15811"/>
                          </a:cubicBezTo>
                          <a:lnTo>
                            <a:pt x="31622" y="0"/>
                          </a:lnTo>
                          <a:close/>
                        </a:path>
                      </a:pathLst>
                    </a:custGeom>
                    <a:solidFill>
                      <a:srgbClr val="EC690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92" name="Freeform: Shape 15591">
                      <a:extLst>
                        <a:ext uri="{FF2B5EF4-FFF2-40B4-BE49-F238E27FC236}">
                          <a16:creationId xmlns:a16="http://schemas.microsoft.com/office/drawing/2014/main" id="{B123A20F-0911-40FE-862F-3CD2EB3D16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85897" y="5196688"/>
                      <a:ext cx="31432" cy="31432"/>
                    </a:xfrm>
                    <a:custGeom>
                      <a:avLst/>
                      <a:gdLst>
                        <a:gd name="connsiteX0" fmla="*/ 31432 w 31432"/>
                        <a:gd name="connsiteY0" fmla="*/ 15716 h 31432"/>
                        <a:gd name="connsiteX1" fmla="*/ 15716 w 31432"/>
                        <a:gd name="connsiteY1" fmla="*/ 0 h 31432"/>
                        <a:gd name="connsiteX2" fmla="*/ 0 w 31432"/>
                        <a:gd name="connsiteY2" fmla="*/ 15716 h 31432"/>
                        <a:gd name="connsiteX3" fmla="*/ 15716 w 31432"/>
                        <a:gd name="connsiteY3" fmla="*/ 31432 h 31432"/>
                        <a:gd name="connsiteX4" fmla="*/ 31432 w 31432"/>
                        <a:gd name="connsiteY4" fmla="*/ 15716 h 31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432" h="31432">
                          <a:moveTo>
                            <a:pt x="31432" y="15716"/>
                          </a:moveTo>
                          <a:cubicBezTo>
                            <a:pt x="31432" y="7048"/>
                            <a:pt x="24384" y="0"/>
                            <a:pt x="15716" y="0"/>
                          </a:cubicBezTo>
                          <a:cubicBezTo>
                            <a:pt x="7048" y="0"/>
                            <a:pt x="0" y="7048"/>
                            <a:pt x="0" y="15716"/>
                          </a:cubicBezTo>
                          <a:cubicBezTo>
                            <a:pt x="0" y="24384"/>
                            <a:pt x="7048" y="31432"/>
                            <a:pt x="15716" y="31432"/>
                          </a:cubicBezTo>
                          <a:cubicBezTo>
                            <a:pt x="24479" y="31432"/>
                            <a:pt x="31432" y="24384"/>
                            <a:pt x="31432" y="15716"/>
                          </a:cubicBezTo>
                          <a:close/>
                        </a:path>
                      </a:pathLst>
                    </a:custGeom>
                    <a:solidFill>
                      <a:srgbClr val="EE740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93" name="Freeform: Shape 15592">
                      <a:extLst>
                        <a:ext uri="{FF2B5EF4-FFF2-40B4-BE49-F238E27FC236}">
                          <a16:creationId xmlns:a16="http://schemas.microsoft.com/office/drawing/2014/main" id="{31037ADB-5DC6-4F70-8C34-85550A938F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3707" y="5204404"/>
                      <a:ext cx="16002" cy="16001"/>
                    </a:xfrm>
                    <a:custGeom>
                      <a:avLst/>
                      <a:gdLst>
                        <a:gd name="connsiteX0" fmla="*/ 16003 w 16002"/>
                        <a:gd name="connsiteY0" fmla="*/ 8001 h 16001"/>
                        <a:gd name="connsiteX1" fmla="*/ 8001 w 16002"/>
                        <a:gd name="connsiteY1" fmla="*/ 0 h 16001"/>
                        <a:gd name="connsiteX2" fmla="*/ 0 w 16002"/>
                        <a:gd name="connsiteY2" fmla="*/ 8001 h 16001"/>
                        <a:gd name="connsiteX3" fmla="*/ 8001 w 16002"/>
                        <a:gd name="connsiteY3" fmla="*/ 16002 h 16001"/>
                        <a:gd name="connsiteX4" fmla="*/ 16003 w 16002"/>
                        <a:gd name="connsiteY4" fmla="*/ 8001 h 16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2" h="16001">
                          <a:moveTo>
                            <a:pt x="16003" y="8001"/>
                          </a:moveTo>
                          <a:cubicBezTo>
                            <a:pt x="16003" y="3524"/>
                            <a:pt x="12383" y="0"/>
                            <a:pt x="8001" y="0"/>
                          </a:cubicBezTo>
                          <a:cubicBezTo>
                            <a:pt x="3525" y="0"/>
                            <a:pt x="0" y="3619"/>
                            <a:pt x="0" y="8001"/>
                          </a:cubicBezTo>
                          <a:cubicBezTo>
                            <a:pt x="0" y="12382"/>
                            <a:pt x="3620" y="16002"/>
                            <a:pt x="8001" y="16002"/>
                          </a:cubicBezTo>
                          <a:cubicBezTo>
                            <a:pt x="12383" y="16002"/>
                            <a:pt x="16003" y="12478"/>
                            <a:pt x="16003" y="8001"/>
                          </a:cubicBezTo>
                          <a:close/>
                        </a:path>
                      </a:pathLst>
                    </a:custGeom>
                    <a:solidFill>
                      <a:srgbClr val="F28E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524" name="Freeform: Shape 15523">
                    <a:extLst>
                      <a:ext uri="{FF2B5EF4-FFF2-40B4-BE49-F238E27FC236}">
                        <a16:creationId xmlns:a16="http://schemas.microsoft.com/office/drawing/2014/main" id="{713F76FB-C95C-405D-83E1-9406C7557E9F}"/>
                      </a:ext>
                    </a:extLst>
                  </p:cNvPr>
                  <p:cNvSpPr/>
                  <p:nvPr/>
                </p:nvSpPr>
                <p:spPr>
                  <a:xfrm>
                    <a:off x="8945222" y="5154588"/>
                    <a:ext cx="130389" cy="96798"/>
                  </a:xfrm>
                  <a:custGeom>
                    <a:avLst/>
                    <a:gdLst>
                      <a:gd name="connsiteX0" fmla="*/ 14183 w 130389"/>
                      <a:gd name="connsiteY0" fmla="*/ 0 h 96798"/>
                      <a:gd name="connsiteX1" fmla="*/ 117148 w 130389"/>
                      <a:gd name="connsiteY1" fmla="*/ 0 h 96798"/>
                      <a:gd name="connsiteX2" fmla="*/ 119053 w 130389"/>
                      <a:gd name="connsiteY2" fmla="*/ 93155 h 96798"/>
                      <a:gd name="connsiteX3" fmla="*/ 13135 w 130389"/>
                      <a:gd name="connsiteY3" fmla="*/ 92107 h 96798"/>
                      <a:gd name="connsiteX4" fmla="*/ 14183 w 130389"/>
                      <a:gd name="connsiteY4" fmla="*/ 0 h 96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389" h="96798">
                        <a:moveTo>
                          <a:pt x="14183" y="0"/>
                        </a:moveTo>
                        <a:lnTo>
                          <a:pt x="117148" y="0"/>
                        </a:lnTo>
                        <a:cubicBezTo>
                          <a:pt x="117148" y="0"/>
                          <a:pt x="145627" y="57912"/>
                          <a:pt x="119053" y="93155"/>
                        </a:cubicBezTo>
                        <a:cubicBezTo>
                          <a:pt x="119053" y="93155"/>
                          <a:pt x="41615" y="102013"/>
                          <a:pt x="13135" y="92107"/>
                        </a:cubicBezTo>
                        <a:cubicBezTo>
                          <a:pt x="13230" y="92107"/>
                          <a:pt x="-17154" y="75438"/>
                          <a:pt x="141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25" name="Freeform: Shape 15524">
                    <a:extLst>
                      <a:ext uri="{FF2B5EF4-FFF2-40B4-BE49-F238E27FC236}">
                        <a16:creationId xmlns:a16="http://schemas.microsoft.com/office/drawing/2014/main" id="{B866C759-BBD1-473F-A575-2807B1713505}"/>
                      </a:ext>
                    </a:extLst>
                  </p:cNvPr>
                  <p:cNvSpPr/>
                  <p:nvPr/>
                </p:nvSpPr>
                <p:spPr>
                  <a:xfrm>
                    <a:off x="8937878" y="5141824"/>
                    <a:ext cx="144113" cy="12763"/>
                  </a:xfrm>
                  <a:custGeom>
                    <a:avLst/>
                    <a:gdLst>
                      <a:gd name="connsiteX0" fmla="*/ 0 w 144113"/>
                      <a:gd name="connsiteY0" fmla="*/ 0 h 12763"/>
                      <a:gd name="connsiteX1" fmla="*/ 144113 w 144113"/>
                      <a:gd name="connsiteY1" fmla="*/ 0 h 12763"/>
                      <a:gd name="connsiteX2" fmla="*/ 144113 w 144113"/>
                      <a:gd name="connsiteY2" fmla="*/ 12763 h 12763"/>
                      <a:gd name="connsiteX3" fmla="*/ 0 w 144113"/>
                      <a:gd name="connsiteY3" fmla="*/ 12763 h 12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113" h="12763">
                        <a:moveTo>
                          <a:pt x="0" y="0"/>
                        </a:moveTo>
                        <a:lnTo>
                          <a:pt x="144113" y="0"/>
                        </a:lnTo>
                        <a:lnTo>
                          <a:pt x="144113" y="12763"/>
                        </a:lnTo>
                        <a:lnTo>
                          <a:pt x="0" y="1276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526" name="Graphic 1">
                    <a:extLst>
                      <a:ext uri="{FF2B5EF4-FFF2-40B4-BE49-F238E27FC236}">
                        <a16:creationId xmlns:a16="http://schemas.microsoft.com/office/drawing/2014/main" id="{2D23FA1B-2143-4F89-89FA-8B9796505A7A}"/>
                      </a:ext>
                    </a:extLst>
                  </p:cNvPr>
                  <p:cNvGrpSpPr/>
                  <p:nvPr/>
                </p:nvGrpSpPr>
                <p:grpSpPr>
                  <a:xfrm>
                    <a:off x="8955404" y="5213111"/>
                    <a:ext cx="106013" cy="28436"/>
                    <a:chOff x="8955404" y="5213111"/>
                    <a:chExt cx="106013" cy="28436"/>
                  </a:xfrm>
                  <a:solidFill>
                    <a:srgbClr val="000000"/>
                  </a:solidFill>
                </p:grpSpPr>
                <p:sp>
                  <p:nvSpPr>
                    <p:cNvPr id="15588" name="Freeform: Shape 15587">
                      <a:extLst>
                        <a:ext uri="{FF2B5EF4-FFF2-40B4-BE49-F238E27FC236}">
                          <a16:creationId xmlns:a16="http://schemas.microsoft.com/office/drawing/2014/main" id="{B453058C-3027-46D4-93CE-A47AC1B33E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55404" y="5213111"/>
                      <a:ext cx="53108" cy="28436"/>
                    </a:xfrm>
                    <a:custGeom>
                      <a:avLst/>
                      <a:gdLst>
                        <a:gd name="connsiteX0" fmla="*/ 49244 w 53108"/>
                        <a:gd name="connsiteY0" fmla="*/ 2151 h 28436"/>
                        <a:gd name="connsiteX1" fmla="*/ 49244 w 53108"/>
                        <a:gd name="connsiteY1" fmla="*/ 2151 h 28436"/>
                        <a:gd name="connsiteX2" fmla="*/ 49149 w 53108"/>
                        <a:gd name="connsiteY2" fmla="*/ 2056 h 28436"/>
                        <a:gd name="connsiteX3" fmla="*/ 46672 w 53108"/>
                        <a:gd name="connsiteY3" fmla="*/ 722 h 28436"/>
                        <a:gd name="connsiteX4" fmla="*/ 43434 w 53108"/>
                        <a:gd name="connsiteY4" fmla="*/ 56 h 28436"/>
                        <a:gd name="connsiteX5" fmla="*/ 0 w 53108"/>
                        <a:gd name="connsiteY5" fmla="*/ 9485 h 28436"/>
                        <a:gd name="connsiteX6" fmla="*/ 3715 w 53108"/>
                        <a:gd name="connsiteY6" fmla="*/ 16915 h 28436"/>
                        <a:gd name="connsiteX7" fmla="*/ 3620 w 53108"/>
                        <a:gd name="connsiteY7" fmla="*/ 16915 h 28436"/>
                        <a:gd name="connsiteX8" fmla="*/ 4572 w 53108"/>
                        <a:gd name="connsiteY8" fmla="*/ 18153 h 28436"/>
                        <a:gd name="connsiteX9" fmla="*/ 8001 w 53108"/>
                        <a:gd name="connsiteY9" fmla="*/ 21487 h 28436"/>
                        <a:gd name="connsiteX10" fmla="*/ 34861 w 53108"/>
                        <a:gd name="connsiteY10" fmla="*/ 27392 h 28436"/>
                        <a:gd name="connsiteX11" fmla="*/ 43339 w 53108"/>
                        <a:gd name="connsiteY11" fmla="*/ 24249 h 28436"/>
                        <a:gd name="connsiteX12" fmla="*/ 50006 w 53108"/>
                        <a:gd name="connsiteY12" fmla="*/ 18534 h 28436"/>
                        <a:gd name="connsiteX13" fmla="*/ 52006 w 53108"/>
                        <a:gd name="connsiteY13" fmla="*/ 15677 h 28436"/>
                        <a:gd name="connsiteX14" fmla="*/ 52006 w 53108"/>
                        <a:gd name="connsiteY14" fmla="*/ 15677 h 28436"/>
                        <a:gd name="connsiteX15" fmla="*/ 52006 w 53108"/>
                        <a:gd name="connsiteY15" fmla="*/ 15677 h 28436"/>
                        <a:gd name="connsiteX16" fmla="*/ 52959 w 53108"/>
                        <a:gd name="connsiteY16" fmla="*/ 12438 h 28436"/>
                        <a:gd name="connsiteX17" fmla="*/ 49244 w 53108"/>
                        <a:gd name="connsiteY17" fmla="*/ 2151 h 28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53108" h="28436">
                          <a:moveTo>
                            <a:pt x="49244" y="2151"/>
                          </a:moveTo>
                          <a:lnTo>
                            <a:pt x="49244" y="2151"/>
                          </a:lnTo>
                          <a:cubicBezTo>
                            <a:pt x="49244" y="2151"/>
                            <a:pt x="49149" y="2151"/>
                            <a:pt x="49149" y="2056"/>
                          </a:cubicBezTo>
                          <a:cubicBezTo>
                            <a:pt x="48387" y="1484"/>
                            <a:pt x="47625" y="1008"/>
                            <a:pt x="46672" y="722"/>
                          </a:cubicBezTo>
                          <a:cubicBezTo>
                            <a:pt x="45529" y="341"/>
                            <a:pt x="44482" y="151"/>
                            <a:pt x="43434" y="56"/>
                          </a:cubicBezTo>
                          <a:cubicBezTo>
                            <a:pt x="29623" y="-1468"/>
                            <a:pt x="11144" y="29012"/>
                            <a:pt x="0" y="9485"/>
                          </a:cubicBezTo>
                          <a:cubicBezTo>
                            <a:pt x="1143" y="12533"/>
                            <a:pt x="2381" y="15010"/>
                            <a:pt x="3715" y="16915"/>
                          </a:cubicBezTo>
                          <a:lnTo>
                            <a:pt x="3620" y="16915"/>
                          </a:lnTo>
                          <a:cubicBezTo>
                            <a:pt x="3620" y="16915"/>
                            <a:pt x="3905" y="17391"/>
                            <a:pt x="4572" y="18153"/>
                          </a:cubicBezTo>
                          <a:cubicBezTo>
                            <a:pt x="5619" y="19582"/>
                            <a:pt x="6762" y="20630"/>
                            <a:pt x="8001" y="21487"/>
                          </a:cubicBezTo>
                          <a:cubicBezTo>
                            <a:pt x="12954" y="25678"/>
                            <a:pt x="22003" y="30631"/>
                            <a:pt x="34861" y="27392"/>
                          </a:cubicBezTo>
                          <a:cubicBezTo>
                            <a:pt x="37719" y="26916"/>
                            <a:pt x="40577" y="25868"/>
                            <a:pt x="43339" y="24249"/>
                          </a:cubicBezTo>
                          <a:cubicBezTo>
                            <a:pt x="46387" y="22439"/>
                            <a:pt x="48577" y="20344"/>
                            <a:pt x="50006" y="18534"/>
                          </a:cubicBezTo>
                          <a:cubicBezTo>
                            <a:pt x="50768" y="17772"/>
                            <a:pt x="51435" y="16820"/>
                            <a:pt x="52006" y="15677"/>
                          </a:cubicBezTo>
                          <a:cubicBezTo>
                            <a:pt x="52006" y="15677"/>
                            <a:pt x="52006" y="15677"/>
                            <a:pt x="52006" y="15677"/>
                          </a:cubicBezTo>
                          <a:lnTo>
                            <a:pt x="52006" y="15677"/>
                          </a:lnTo>
                          <a:cubicBezTo>
                            <a:pt x="52483" y="14724"/>
                            <a:pt x="52768" y="13581"/>
                            <a:pt x="52959" y="12438"/>
                          </a:cubicBezTo>
                          <a:cubicBezTo>
                            <a:pt x="53626" y="8438"/>
                            <a:pt x="52006" y="4342"/>
                            <a:pt x="49244" y="2151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89" name="Freeform: Shape 15588">
                      <a:extLst>
                        <a:ext uri="{FF2B5EF4-FFF2-40B4-BE49-F238E27FC236}">
                          <a16:creationId xmlns:a16="http://schemas.microsoft.com/office/drawing/2014/main" id="{00E00F85-7652-4EB7-9B09-84F7CA7A65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08244" y="5213111"/>
                      <a:ext cx="53173" cy="28436"/>
                    </a:xfrm>
                    <a:custGeom>
                      <a:avLst/>
                      <a:gdLst>
                        <a:gd name="connsiteX0" fmla="*/ 3929 w 53173"/>
                        <a:gd name="connsiteY0" fmla="*/ 2151 h 28436"/>
                        <a:gd name="connsiteX1" fmla="*/ 3929 w 53173"/>
                        <a:gd name="connsiteY1" fmla="*/ 2151 h 28436"/>
                        <a:gd name="connsiteX2" fmla="*/ 3929 w 53173"/>
                        <a:gd name="connsiteY2" fmla="*/ 2151 h 28436"/>
                        <a:gd name="connsiteX3" fmla="*/ 6500 w 53173"/>
                        <a:gd name="connsiteY3" fmla="*/ 722 h 28436"/>
                        <a:gd name="connsiteX4" fmla="*/ 9644 w 53173"/>
                        <a:gd name="connsiteY4" fmla="*/ 56 h 28436"/>
                        <a:gd name="connsiteX5" fmla="*/ 53173 w 53173"/>
                        <a:gd name="connsiteY5" fmla="*/ 9485 h 28436"/>
                        <a:gd name="connsiteX6" fmla="*/ 49458 w 53173"/>
                        <a:gd name="connsiteY6" fmla="*/ 16915 h 28436"/>
                        <a:gd name="connsiteX7" fmla="*/ 49554 w 53173"/>
                        <a:gd name="connsiteY7" fmla="*/ 16915 h 28436"/>
                        <a:gd name="connsiteX8" fmla="*/ 48601 w 53173"/>
                        <a:gd name="connsiteY8" fmla="*/ 18153 h 28436"/>
                        <a:gd name="connsiteX9" fmla="*/ 45172 w 53173"/>
                        <a:gd name="connsiteY9" fmla="*/ 21487 h 28436"/>
                        <a:gd name="connsiteX10" fmla="*/ 18216 w 53173"/>
                        <a:gd name="connsiteY10" fmla="*/ 27392 h 28436"/>
                        <a:gd name="connsiteX11" fmla="*/ 9739 w 53173"/>
                        <a:gd name="connsiteY11" fmla="*/ 24249 h 28436"/>
                        <a:gd name="connsiteX12" fmla="*/ 3072 w 53173"/>
                        <a:gd name="connsiteY12" fmla="*/ 18534 h 28436"/>
                        <a:gd name="connsiteX13" fmla="*/ 1071 w 53173"/>
                        <a:gd name="connsiteY13" fmla="*/ 15677 h 28436"/>
                        <a:gd name="connsiteX14" fmla="*/ 1071 w 53173"/>
                        <a:gd name="connsiteY14" fmla="*/ 15677 h 28436"/>
                        <a:gd name="connsiteX15" fmla="*/ 1071 w 53173"/>
                        <a:gd name="connsiteY15" fmla="*/ 15677 h 28436"/>
                        <a:gd name="connsiteX16" fmla="*/ 119 w 53173"/>
                        <a:gd name="connsiteY16" fmla="*/ 12438 h 28436"/>
                        <a:gd name="connsiteX17" fmla="*/ 3929 w 53173"/>
                        <a:gd name="connsiteY17" fmla="*/ 2151 h 28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53173" h="28436">
                          <a:moveTo>
                            <a:pt x="3929" y="2151"/>
                          </a:moveTo>
                          <a:lnTo>
                            <a:pt x="3929" y="2151"/>
                          </a:lnTo>
                          <a:cubicBezTo>
                            <a:pt x="3929" y="2151"/>
                            <a:pt x="4024" y="2151"/>
                            <a:pt x="3929" y="2151"/>
                          </a:cubicBezTo>
                          <a:cubicBezTo>
                            <a:pt x="4786" y="1484"/>
                            <a:pt x="5548" y="1008"/>
                            <a:pt x="6500" y="722"/>
                          </a:cubicBezTo>
                          <a:cubicBezTo>
                            <a:pt x="7548" y="341"/>
                            <a:pt x="8691" y="151"/>
                            <a:pt x="9644" y="56"/>
                          </a:cubicBezTo>
                          <a:cubicBezTo>
                            <a:pt x="23455" y="-1468"/>
                            <a:pt x="41934" y="29012"/>
                            <a:pt x="53173" y="9485"/>
                          </a:cubicBezTo>
                          <a:cubicBezTo>
                            <a:pt x="52030" y="12533"/>
                            <a:pt x="50792" y="15010"/>
                            <a:pt x="49458" y="16915"/>
                          </a:cubicBezTo>
                          <a:lnTo>
                            <a:pt x="49554" y="16915"/>
                          </a:lnTo>
                          <a:cubicBezTo>
                            <a:pt x="49554" y="16915"/>
                            <a:pt x="49268" y="17391"/>
                            <a:pt x="48601" y="18153"/>
                          </a:cubicBezTo>
                          <a:cubicBezTo>
                            <a:pt x="47458" y="19582"/>
                            <a:pt x="46315" y="20630"/>
                            <a:pt x="45172" y="21487"/>
                          </a:cubicBezTo>
                          <a:cubicBezTo>
                            <a:pt x="40219" y="25678"/>
                            <a:pt x="31171" y="30631"/>
                            <a:pt x="18216" y="27392"/>
                          </a:cubicBezTo>
                          <a:cubicBezTo>
                            <a:pt x="15359" y="26916"/>
                            <a:pt x="12501" y="25868"/>
                            <a:pt x="9739" y="24249"/>
                          </a:cubicBezTo>
                          <a:cubicBezTo>
                            <a:pt x="6691" y="22439"/>
                            <a:pt x="4500" y="20344"/>
                            <a:pt x="3072" y="18534"/>
                          </a:cubicBezTo>
                          <a:cubicBezTo>
                            <a:pt x="2309" y="17772"/>
                            <a:pt x="1643" y="16820"/>
                            <a:pt x="1071" y="15677"/>
                          </a:cubicBezTo>
                          <a:cubicBezTo>
                            <a:pt x="1071" y="15677"/>
                            <a:pt x="1071" y="15677"/>
                            <a:pt x="1071" y="15677"/>
                          </a:cubicBezTo>
                          <a:lnTo>
                            <a:pt x="1071" y="15677"/>
                          </a:lnTo>
                          <a:cubicBezTo>
                            <a:pt x="595" y="14724"/>
                            <a:pt x="214" y="13581"/>
                            <a:pt x="119" y="12438"/>
                          </a:cubicBezTo>
                          <a:cubicBezTo>
                            <a:pt x="-453" y="8438"/>
                            <a:pt x="1071" y="4342"/>
                            <a:pt x="3929" y="2151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527" name="Freeform: Shape 15526">
                    <a:extLst>
                      <a:ext uri="{FF2B5EF4-FFF2-40B4-BE49-F238E27FC236}">
                        <a16:creationId xmlns:a16="http://schemas.microsoft.com/office/drawing/2014/main" id="{17ED8582-E483-4272-9026-C185FBD66DD7}"/>
                      </a:ext>
                    </a:extLst>
                  </p:cNvPr>
                  <p:cNvSpPr/>
                  <p:nvPr/>
                </p:nvSpPr>
                <p:spPr>
                  <a:xfrm>
                    <a:off x="8965501" y="5173447"/>
                    <a:ext cx="32194" cy="7524"/>
                  </a:xfrm>
                  <a:custGeom>
                    <a:avLst/>
                    <a:gdLst>
                      <a:gd name="connsiteX0" fmla="*/ 0 w 32194"/>
                      <a:gd name="connsiteY0" fmla="*/ 0 h 7524"/>
                      <a:gd name="connsiteX1" fmla="*/ 32195 w 32194"/>
                      <a:gd name="connsiteY1" fmla="*/ 0 h 7524"/>
                      <a:gd name="connsiteX2" fmla="*/ 32195 w 32194"/>
                      <a:gd name="connsiteY2" fmla="*/ 7525 h 7524"/>
                      <a:gd name="connsiteX3" fmla="*/ 0 w 32194"/>
                      <a:gd name="connsiteY3" fmla="*/ 7525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94" h="7524">
                        <a:moveTo>
                          <a:pt x="0" y="0"/>
                        </a:moveTo>
                        <a:lnTo>
                          <a:pt x="32195" y="0"/>
                        </a:lnTo>
                        <a:lnTo>
                          <a:pt x="32195" y="7525"/>
                        </a:lnTo>
                        <a:lnTo>
                          <a:pt x="0" y="7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28" name="Freeform: Shape 15527">
                    <a:extLst>
                      <a:ext uri="{FF2B5EF4-FFF2-40B4-BE49-F238E27FC236}">
                        <a16:creationId xmlns:a16="http://schemas.microsoft.com/office/drawing/2014/main" id="{4C33FD2B-0B0B-4107-96DD-8EC9F48A1AA0}"/>
                      </a:ext>
                    </a:extLst>
                  </p:cNvPr>
                  <p:cNvSpPr/>
                  <p:nvPr/>
                </p:nvSpPr>
                <p:spPr>
                  <a:xfrm>
                    <a:off x="8977216" y="5178496"/>
                    <a:ext cx="10096" cy="10001"/>
                  </a:xfrm>
                  <a:custGeom>
                    <a:avLst/>
                    <a:gdLst>
                      <a:gd name="connsiteX0" fmla="*/ 0 w 10096"/>
                      <a:gd name="connsiteY0" fmla="*/ 5048 h 10001"/>
                      <a:gd name="connsiteX1" fmla="*/ 5049 w 10096"/>
                      <a:gd name="connsiteY1" fmla="*/ 0 h 10001"/>
                      <a:gd name="connsiteX2" fmla="*/ 10096 w 10096"/>
                      <a:gd name="connsiteY2" fmla="*/ 5048 h 10001"/>
                      <a:gd name="connsiteX3" fmla="*/ 5049 w 10096"/>
                      <a:gd name="connsiteY3" fmla="*/ 10001 h 10001"/>
                      <a:gd name="connsiteX4" fmla="*/ 0 w 10096"/>
                      <a:gd name="connsiteY4" fmla="*/ 5048 h 10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6" h="10001">
                        <a:moveTo>
                          <a:pt x="0" y="5048"/>
                        </a:moveTo>
                        <a:cubicBezTo>
                          <a:pt x="0" y="2286"/>
                          <a:pt x="2286" y="0"/>
                          <a:pt x="5049" y="0"/>
                        </a:cubicBezTo>
                        <a:cubicBezTo>
                          <a:pt x="7811" y="0"/>
                          <a:pt x="10096" y="2286"/>
                          <a:pt x="10096" y="5048"/>
                        </a:cubicBezTo>
                        <a:cubicBezTo>
                          <a:pt x="10096" y="7810"/>
                          <a:pt x="7811" y="10001"/>
                          <a:pt x="5049" y="10001"/>
                        </a:cubicBezTo>
                        <a:cubicBezTo>
                          <a:pt x="2286" y="10001"/>
                          <a:pt x="0" y="7715"/>
                          <a:pt x="0" y="504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29" name="Freeform: Shape 15528">
                    <a:extLst>
                      <a:ext uri="{FF2B5EF4-FFF2-40B4-BE49-F238E27FC236}">
                        <a16:creationId xmlns:a16="http://schemas.microsoft.com/office/drawing/2014/main" id="{927EEC29-5AA6-474F-B381-055DE017C2C8}"/>
                      </a:ext>
                    </a:extLst>
                  </p:cNvPr>
                  <p:cNvSpPr/>
                  <p:nvPr/>
                </p:nvSpPr>
                <p:spPr>
                  <a:xfrm>
                    <a:off x="9021031" y="5173447"/>
                    <a:ext cx="32194" cy="7524"/>
                  </a:xfrm>
                  <a:custGeom>
                    <a:avLst/>
                    <a:gdLst>
                      <a:gd name="connsiteX0" fmla="*/ 0 w 32194"/>
                      <a:gd name="connsiteY0" fmla="*/ 0 h 7524"/>
                      <a:gd name="connsiteX1" fmla="*/ 32195 w 32194"/>
                      <a:gd name="connsiteY1" fmla="*/ 0 h 7524"/>
                      <a:gd name="connsiteX2" fmla="*/ 32195 w 32194"/>
                      <a:gd name="connsiteY2" fmla="*/ 7525 h 7524"/>
                      <a:gd name="connsiteX3" fmla="*/ 0 w 32194"/>
                      <a:gd name="connsiteY3" fmla="*/ 7525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94" h="7524">
                        <a:moveTo>
                          <a:pt x="0" y="0"/>
                        </a:moveTo>
                        <a:lnTo>
                          <a:pt x="32195" y="0"/>
                        </a:lnTo>
                        <a:lnTo>
                          <a:pt x="32195" y="7525"/>
                        </a:lnTo>
                        <a:lnTo>
                          <a:pt x="0" y="7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30" name="Freeform: Shape 15529">
                    <a:extLst>
                      <a:ext uri="{FF2B5EF4-FFF2-40B4-BE49-F238E27FC236}">
                        <a16:creationId xmlns:a16="http://schemas.microsoft.com/office/drawing/2014/main" id="{99FC8D78-DB2F-4055-803D-7B72B4162F98}"/>
                      </a:ext>
                    </a:extLst>
                  </p:cNvPr>
                  <p:cNvSpPr/>
                  <p:nvPr/>
                </p:nvSpPr>
                <p:spPr>
                  <a:xfrm>
                    <a:off x="9032747" y="5178496"/>
                    <a:ext cx="10096" cy="10001"/>
                  </a:xfrm>
                  <a:custGeom>
                    <a:avLst/>
                    <a:gdLst>
                      <a:gd name="connsiteX0" fmla="*/ 0 w 10096"/>
                      <a:gd name="connsiteY0" fmla="*/ 5048 h 10001"/>
                      <a:gd name="connsiteX1" fmla="*/ 5048 w 10096"/>
                      <a:gd name="connsiteY1" fmla="*/ 0 h 10001"/>
                      <a:gd name="connsiteX2" fmla="*/ 10096 w 10096"/>
                      <a:gd name="connsiteY2" fmla="*/ 5048 h 10001"/>
                      <a:gd name="connsiteX3" fmla="*/ 5048 w 10096"/>
                      <a:gd name="connsiteY3" fmla="*/ 10001 h 10001"/>
                      <a:gd name="connsiteX4" fmla="*/ 0 w 10096"/>
                      <a:gd name="connsiteY4" fmla="*/ 5048 h 10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6" h="10001">
                        <a:moveTo>
                          <a:pt x="0" y="5048"/>
                        </a:moveTo>
                        <a:cubicBezTo>
                          <a:pt x="0" y="2286"/>
                          <a:pt x="2286" y="0"/>
                          <a:pt x="5048" y="0"/>
                        </a:cubicBezTo>
                        <a:cubicBezTo>
                          <a:pt x="7811" y="0"/>
                          <a:pt x="10096" y="2286"/>
                          <a:pt x="10096" y="5048"/>
                        </a:cubicBezTo>
                        <a:cubicBezTo>
                          <a:pt x="10096" y="7810"/>
                          <a:pt x="7811" y="10001"/>
                          <a:pt x="5048" y="10001"/>
                        </a:cubicBezTo>
                        <a:cubicBezTo>
                          <a:pt x="2286" y="10001"/>
                          <a:pt x="0" y="7715"/>
                          <a:pt x="0" y="504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31" name="Freeform: Shape 15530">
                    <a:extLst>
                      <a:ext uri="{FF2B5EF4-FFF2-40B4-BE49-F238E27FC236}">
                        <a16:creationId xmlns:a16="http://schemas.microsoft.com/office/drawing/2014/main" id="{BEF6E1A9-CCC3-4836-BED8-550E37FF6FEB}"/>
                      </a:ext>
                    </a:extLst>
                  </p:cNvPr>
                  <p:cNvSpPr/>
                  <p:nvPr/>
                </p:nvSpPr>
                <p:spPr>
                  <a:xfrm>
                    <a:off x="9003124" y="5173924"/>
                    <a:ext cx="12096" cy="29432"/>
                  </a:xfrm>
                  <a:custGeom>
                    <a:avLst/>
                    <a:gdLst>
                      <a:gd name="connsiteX0" fmla="*/ 0 w 12096"/>
                      <a:gd name="connsiteY0" fmla="*/ 0 h 29432"/>
                      <a:gd name="connsiteX1" fmla="*/ 12097 w 12096"/>
                      <a:gd name="connsiteY1" fmla="*/ 0 h 29432"/>
                      <a:gd name="connsiteX2" fmla="*/ 12097 w 12096"/>
                      <a:gd name="connsiteY2" fmla="*/ 29432 h 29432"/>
                      <a:gd name="connsiteX3" fmla="*/ 0 w 12096"/>
                      <a:gd name="connsiteY3" fmla="*/ 29432 h 29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6" h="29432">
                        <a:moveTo>
                          <a:pt x="0" y="0"/>
                        </a:moveTo>
                        <a:lnTo>
                          <a:pt x="12097" y="0"/>
                        </a:lnTo>
                        <a:lnTo>
                          <a:pt x="12097" y="29432"/>
                        </a:lnTo>
                        <a:lnTo>
                          <a:pt x="0" y="29432"/>
                        </a:lnTo>
                        <a:close/>
                      </a:path>
                    </a:pathLst>
                  </a:custGeom>
                  <a:solidFill>
                    <a:srgbClr val="EABE9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32" name="Freeform: Shape 15531">
                    <a:extLst>
                      <a:ext uri="{FF2B5EF4-FFF2-40B4-BE49-F238E27FC236}">
                        <a16:creationId xmlns:a16="http://schemas.microsoft.com/office/drawing/2014/main" id="{5FB1FAC0-65B7-4CB6-9D85-C0337B6CC58D}"/>
                      </a:ext>
                    </a:extLst>
                  </p:cNvPr>
                  <p:cNvSpPr/>
                  <p:nvPr/>
                </p:nvSpPr>
                <p:spPr>
                  <a:xfrm>
                    <a:off x="9003124" y="5202975"/>
                    <a:ext cx="12096" cy="5429"/>
                  </a:xfrm>
                  <a:custGeom>
                    <a:avLst/>
                    <a:gdLst>
                      <a:gd name="connsiteX0" fmla="*/ 10382 w 12096"/>
                      <a:gd name="connsiteY0" fmla="*/ 5429 h 5429"/>
                      <a:gd name="connsiteX1" fmla="*/ 1905 w 12096"/>
                      <a:gd name="connsiteY1" fmla="*/ 5429 h 5429"/>
                      <a:gd name="connsiteX2" fmla="*/ 0 w 12096"/>
                      <a:gd name="connsiteY2" fmla="*/ 0 h 5429"/>
                      <a:gd name="connsiteX3" fmla="*/ 12096 w 12096"/>
                      <a:gd name="connsiteY3" fmla="*/ 0 h 5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6" h="5429">
                        <a:moveTo>
                          <a:pt x="10382" y="5429"/>
                        </a:moveTo>
                        <a:lnTo>
                          <a:pt x="1905" y="5429"/>
                        </a:lnTo>
                        <a:lnTo>
                          <a:pt x="0" y="0"/>
                        </a:lnTo>
                        <a:lnTo>
                          <a:pt x="12096" y="0"/>
                        </a:lnTo>
                        <a:close/>
                      </a:path>
                    </a:pathLst>
                  </a:custGeom>
                  <a:solidFill>
                    <a:srgbClr val="CBA68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33" name="Freeform: Shape 15532">
                    <a:extLst>
                      <a:ext uri="{FF2B5EF4-FFF2-40B4-BE49-F238E27FC236}">
                        <a16:creationId xmlns:a16="http://schemas.microsoft.com/office/drawing/2014/main" id="{20A8058B-BD88-44A5-A63A-D96FA535170F}"/>
                      </a:ext>
                    </a:extLst>
                  </p:cNvPr>
                  <p:cNvSpPr/>
                  <p:nvPr/>
                </p:nvSpPr>
                <p:spPr>
                  <a:xfrm>
                    <a:off x="8948260" y="5383474"/>
                    <a:ext cx="117443" cy="32766"/>
                  </a:xfrm>
                  <a:custGeom>
                    <a:avLst/>
                    <a:gdLst>
                      <a:gd name="connsiteX0" fmla="*/ 0 w 117443"/>
                      <a:gd name="connsiteY0" fmla="*/ 0 h 32766"/>
                      <a:gd name="connsiteX1" fmla="*/ 117444 w 117443"/>
                      <a:gd name="connsiteY1" fmla="*/ 0 h 32766"/>
                      <a:gd name="connsiteX2" fmla="*/ 117444 w 117443"/>
                      <a:gd name="connsiteY2" fmla="*/ 32766 h 32766"/>
                      <a:gd name="connsiteX3" fmla="*/ 0 w 117443"/>
                      <a:gd name="connsiteY3" fmla="*/ 32766 h 32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443" h="32766">
                        <a:moveTo>
                          <a:pt x="0" y="0"/>
                        </a:moveTo>
                        <a:lnTo>
                          <a:pt x="117444" y="0"/>
                        </a:lnTo>
                        <a:lnTo>
                          <a:pt x="117444" y="32766"/>
                        </a:lnTo>
                        <a:lnTo>
                          <a:pt x="0" y="327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534" name="Graphic 1">
                    <a:extLst>
                      <a:ext uri="{FF2B5EF4-FFF2-40B4-BE49-F238E27FC236}">
                        <a16:creationId xmlns:a16="http://schemas.microsoft.com/office/drawing/2014/main" id="{5CFD9694-E386-4D32-9A98-7C5CECA6AB15}"/>
                      </a:ext>
                    </a:extLst>
                  </p:cNvPr>
                  <p:cNvGrpSpPr/>
                  <p:nvPr/>
                </p:nvGrpSpPr>
                <p:grpSpPr>
                  <a:xfrm>
                    <a:off x="8900731" y="5253457"/>
                    <a:ext cx="45529" cy="249840"/>
                    <a:chOff x="8900731" y="5253457"/>
                    <a:chExt cx="45529" cy="249840"/>
                  </a:xfrm>
                  <a:solidFill>
                    <a:schemeClr val="accent1"/>
                  </a:solidFill>
                </p:grpSpPr>
                <p:sp>
                  <p:nvSpPr>
                    <p:cNvPr id="15573" name="Freeform: Shape 15572">
                      <a:extLst>
                        <a:ext uri="{FF2B5EF4-FFF2-40B4-BE49-F238E27FC236}">
                          <a16:creationId xmlns:a16="http://schemas.microsoft.com/office/drawing/2014/main" id="{6FD79524-2887-4B24-9DAF-4F382D60BF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5398" y="5256029"/>
                      <a:ext cx="37623" cy="180403"/>
                    </a:xfrm>
                    <a:custGeom>
                      <a:avLst/>
                      <a:gdLst>
                        <a:gd name="connsiteX0" fmla="*/ 0 w 37623"/>
                        <a:gd name="connsiteY0" fmla="*/ 0 h 180403"/>
                        <a:gd name="connsiteX1" fmla="*/ 37624 w 37623"/>
                        <a:gd name="connsiteY1" fmla="*/ 0 h 180403"/>
                        <a:gd name="connsiteX2" fmla="*/ 37624 w 37623"/>
                        <a:gd name="connsiteY2" fmla="*/ 180403 h 180403"/>
                        <a:gd name="connsiteX3" fmla="*/ 0 w 37623"/>
                        <a:gd name="connsiteY3" fmla="*/ 180403 h 180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3" h="180403">
                          <a:moveTo>
                            <a:pt x="0" y="0"/>
                          </a:moveTo>
                          <a:lnTo>
                            <a:pt x="37624" y="0"/>
                          </a:lnTo>
                          <a:lnTo>
                            <a:pt x="37624" y="180403"/>
                          </a:lnTo>
                          <a:lnTo>
                            <a:pt x="0" y="180403"/>
                          </a:lnTo>
                          <a:close/>
                        </a:path>
                      </a:pathLst>
                    </a:custGeom>
                    <a:solidFill>
                      <a:srgbClr val="9C100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74" name="Freeform: Shape 15573">
                      <a:extLst>
                        <a:ext uri="{FF2B5EF4-FFF2-40B4-BE49-F238E27FC236}">
                          <a16:creationId xmlns:a16="http://schemas.microsoft.com/office/drawing/2014/main" id="{575AC85F-280B-4461-8E6F-2CA00BAAD0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4922" y="5461959"/>
                      <a:ext cx="36575" cy="41338"/>
                    </a:xfrm>
                    <a:custGeom>
                      <a:avLst/>
                      <a:gdLst>
                        <a:gd name="connsiteX0" fmla="*/ 36576 w 36575"/>
                        <a:gd name="connsiteY0" fmla="*/ 23050 h 41338"/>
                        <a:gd name="connsiteX1" fmla="*/ 18288 w 36575"/>
                        <a:gd name="connsiteY1" fmla="*/ 41339 h 41338"/>
                        <a:gd name="connsiteX2" fmla="*/ 18288 w 36575"/>
                        <a:gd name="connsiteY2" fmla="*/ 41339 h 41338"/>
                        <a:gd name="connsiteX3" fmla="*/ 0 w 36575"/>
                        <a:gd name="connsiteY3" fmla="*/ 23050 h 41338"/>
                        <a:gd name="connsiteX4" fmla="*/ 0 w 36575"/>
                        <a:gd name="connsiteY4" fmla="*/ 18288 h 41338"/>
                        <a:gd name="connsiteX5" fmla="*/ 18288 w 36575"/>
                        <a:gd name="connsiteY5" fmla="*/ 0 h 41338"/>
                        <a:gd name="connsiteX6" fmla="*/ 18288 w 36575"/>
                        <a:gd name="connsiteY6" fmla="*/ 0 h 41338"/>
                        <a:gd name="connsiteX7" fmla="*/ 36576 w 36575"/>
                        <a:gd name="connsiteY7" fmla="*/ 18288 h 41338"/>
                        <a:gd name="connsiteX8" fmla="*/ 36576 w 36575"/>
                        <a:gd name="connsiteY8" fmla="*/ 23050 h 41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575" h="41338">
                          <a:moveTo>
                            <a:pt x="36576" y="23050"/>
                          </a:moveTo>
                          <a:cubicBezTo>
                            <a:pt x="36576" y="33147"/>
                            <a:pt x="28384" y="41339"/>
                            <a:pt x="18288" y="41339"/>
                          </a:cubicBezTo>
                          <a:lnTo>
                            <a:pt x="18288" y="41339"/>
                          </a:lnTo>
                          <a:cubicBezTo>
                            <a:pt x="8191" y="41339"/>
                            <a:pt x="0" y="33147"/>
                            <a:pt x="0" y="23050"/>
                          </a:cubicBezTo>
                          <a:lnTo>
                            <a:pt x="0" y="18288"/>
                          </a:lnTo>
                          <a:cubicBezTo>
                            <a:pt x="0" y="8192"/>
                            <a:pt x="8191" y="0"/>
                            <a:pt x="18288" y="0"/>
                          </a:cubicBezTo>
                          <a:lnTo>
                            <a:pt x="18288" y="0"/>
                          </a:lnTo>
                          <a:cubicBezTo>
                            <a:pt x="28384" y="0"/>
                            <a:pt x="36576" y="8192"/>
                            <a:pt x="36576" y="18288"/>
                          </a:cubicBezTo>
                          <a:lnTo>
                            <a:pt x="36576" y="2305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575" name="Graphic 1">
                      <a:extLst>
                        <a:ext uri="{FF2B5EF4-FFF2-40B4-BE49-F238E27FC236}">
                          <a16:creationId xmlns:a16="http://schemas.microsoft.com/office/drawing/2014/main" id="{E8997710-476D-43D2-BC57-0BA97109B2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01874" y="5431575"/>
                      <a:ext cx="43719" cy="36576"/>
                      <a:chOff x="8901874" y="5431575"/>
                      <a:chExt cx="43719" cy="36576"/>
                    </a:xfrm>
                    <a:solidFill>
                      <a:schemeClr val="accent1"/>
                    </a:solidFill>
                  </p:grpSpPr>
                  <p:sp>
                    <p:nvSpPr>
                      <p:cNvPr id="15585" name="Freeform: Shape 15584">
                        <a:extLst>
                          <a:ext uri="{FF2B5EF4-FFF2-40B4-BE49-F238E27FC236}">
                            <a16:creationId xmlns:a16="http://schemas.microsoft.com/office/drawing/2014/main" id="{EE8234F2-00D1-4F23-879B-980AA38936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02636" y="5431956"/>
                        <a:ext cx="42767" cy="35432"/>
                      </a:xfrm>
                      <a:custGeom>
                        <a:avLst/>
                        <a:gdLst>
                          <a:gd name="connsiteX0" fmla="*/ 0 w 42767"/>
                          <a:gd name="connsiteY0" fmla="*/ 0 h 35432"/>
                          <a:gd name="connsiteX1" fmla="*/ 42767 w 42767"/>
                          <a:gd name="connsiteY1" fmla="*/ 0 h 35432"/>
                          <a:gd name="connsiteX2" fmla="*/ 42767 w 42767"/>
                          <a:gd name="connsiteY2" fmla="*/ 35433 h 35432"/>
                          <a:gd name="connsiteX3" fmla="*/ 0 w 42767"/>
                          <a:gd name="connsiteY3" fmla="*/ 35433 h 35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2767" h="35432">
                            <a:moveTo>
                              <a:pt x="0" y="0"/>
                            </a:moveTo>
                            <a:lnTo>
                              <a:pt x="42767" y="0"/>
                            </a:lnTo>
                            <a:lnTo>
                              <a:pt x="42767" y="35433"/>
                            </a:lnTo>
                            <a:lnTo>
                              <a:pt x="0" y="35433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86" name="Freeform: Shape 15585">
                        <a:extLst>
                          <a:ext uri="{FF2B5EF4-FFF2-40B4-BE49-F238E27FC236}">
                            <a16:creationId xmlns:a16="http://schemas.microsoft.com/office/drawing/2014/main" id="{833EC28D-881A-4263-9B28-3F19066457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01874" y="5431575"/>
                        <a:ext cx="43719" cy="6096"/>
                      </a:xfrm>
                      <a:custGeom>
                        <a:avLst/>
                        <a:gdLst>
                          <a:gd name="connsiteX0" fmla="*/ 0 w 43719"/>
                          <a:gd name="connsiteY0" fmla="*/ 0 h 6096"/>
                          <a:gd name="connsiteX1" fmla="*/ 43720 w 43719"/>
                          <a:gd name="connsiteY1" fmla="*/ 0 h 6096"/>
                          <a:gd name="connsiteX2" fmla="*/ 43720 w 43719"/>
                          <a:gd name="connsiteY2" fmla="*/ 6096 h 6096"/>
                          <a:gd name="connsiteX3" fmla="*/ 0 w 43719"/>
                          <a:gd name="connsiteY3" fmla="*/ 6096 h 60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096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096"/>
                            </a:lnTo>
                            <a:lnTo>
                              <a:pt x="0" y="6096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87" name="Freeform: Shape 15586">
                        <a:extLst>
                          <a:ext uri="{FF2B5EF4-FFF2-40B4-BE49-F238E27FC236}">
                            <a16:creationId xmlns:a16="http://schemas.microsoft.com/office/drawing/2014/main" id="{827EE485-A23E-4EC5-96B5-A67D14863A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01874" y="5461960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576" name="Freeform: Shape 15575">
                      <a:extLst>
                        <a:ext uri="{FF2B5EF4-FFF2-40B4-BE49-F238E27FC236}">
                          <a16:creationId xmlns:a16="http://schemas.microsoft.com/office/drawing/2014/main" id="{5CAE1887-B821-4D4C-B153-D40CF6F57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731" y="5253457"/>
                      <a:ext cx="45529" cy="16383"/>
                    </a:xfrm>
                    <a:custGeom>
                      <a:avLst/>
                      <a:gdLst>
                        <a:gd name="connsiteX0" fmla="*/ 45529 w 45529"/>
                        <a:gd name="connsiteY0" fmla="*/ 8192 h 16383"/>
                        <a:gd name="connsiteX1" fmla="*/ 37338 w 45529"/>
                        <a:gd name="connsiteY1" fmla="*/ 16383 h 16383"/>
                        <a:gd name="connsiteX2" fmla="*/ 8191 w 45529"/>
                        <a:gd name="connsiteY2" fmla="*/ 16383 h 16383"/>
                        <a:gd name="connsiteX3" fmla="*/ 0 w 45529"/>
                        <a:gd name="connsiteY3" fmla="*/ 8192 h 16383"/>
                        <a:gd name="connsiteX4" fmla="*/ 0 w 45529"/>
                        <a:gd name="connsiteY4" fmla="*/ 8192 h 16383"/>
                        <a:gd name="connsiteX5" fmla="*/ 8191 w 45529"/>
                        <a:gd name="connsiteY5" fmla="*/ 0 h 16383"/>
                        <a:gd name="connsiteX6" fmla="*/ 37338 w 45529"/>
                        <a:gd name="connsiteY6" fmla="*/ 0 h 16383"/>
                        <a:gd name="connsiteX7" fmla="*/ 45529 w 45529"/>
                        <a:gd name="connsiteY7" fmla="*/ 8192 h 16383"/>
                        <a:gd name="connsiteX8" fmla="*/ 45529 w 45529"/>
                        <a:gd name="connsiteY8" fmla="*/ 8192 h 16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16383">
                          <a:moveTo>
                            <a:pt x="45529" y="8192"/>
                          </a:moveTo>
                          <a:cubicBezTo>
                            <a:pt x="45529" y="12764"/>
                            <a:pt x="41910" y="16383"/>
                            <a:pt x="37338" y="16383"/>
                          </a:cubicBezTo>
                          <a:lnTo>
                            <a:pt x="8191" y="16383"/>
                          </a:lnTo>
                          <a:cubicBezTo>
                            <a:pt x="3620" y="16383"/>
                            <a:pt x="0" y="12764"/>
                            <a:pt x="0" y="8192"/>
                          </a:cubicBezTo>
                          <a:lnTo>
                            <a:pt x="0" y="8192"/>
                          </a:lnTo>
                          <a:cubicBezTo>
                            <a:pt x="0" y="3715"/>
                            <a:pt x="3714" y="0"/>
                            <a:pt x="8191" y="0"/>
                          </a:cubicBezTo>
                          <a:lnTo>
                            <a:pt x="37338" y="0"/>
                          </a:lnTo>
                          <a:cubicBezTo>
                            <a:pt x="41814" y="0"/>
                            <a:pt x="45529" y="3715"/>
                            <a:pt x="45529" y="8192"/>
                          </a:cubicBezTo>
                          <a:lnTo>
                            <a:pt x="45529" y="8192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577" name="Graphic 1">
                      <a:extLst>
                        <a:ext uri="{FF2B5EF4-FFF2-40B4-BE49-F238E27FC236}">
                          <a16:creationId xmlns:a16="http://schemas.microsoft.com/office/drawing/2014/main" id="{516837D3-E961-493C-AB12-F0D67EEDF2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07017" y="5266697"/>
                      <a:ext cx="34385" cy="19621"/>
                      <a:chOff x="8907017" y="5266697"/>
                      <a:chExt cx="34385" cy="19621"/>
                    </a:xfrm>
                    <a:solidFill>
                      <a:srgbClr val="FDC100"/>
                    </a:solidFill>
                  </p:grpSpPr>
                  <p:sp>
                    <p:nvSpPr>
                      <p:cNvPr id="15578" name="Freeform: Shape 15577">
                        <a:extLst>
                          <a:ext uri="{FF2B5EF4-FFF2-40B4-BE49-F238E27FC236}">
                            <a16:creationId xmlns:a16="http://schemas.microsoft.com/office/drawing/2014/main" id="{2F564821-7950-499E-9C79-A0AB029F71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07017" y="5266697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79" name="Freeform: Shape 15578">
                        <a:extLst>
                          <a:ext uri="{FF2B5EF4-FFF2-40B4-BE49-F238E27FC236}">
                            <a16:creationId xmlns:a16="http://schemas.microsoft.com/office/drawing/2014/main" id="{364704F0-57F5-4BD9-960A-59DC25CFE6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12351" y="5266697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80" name="Freeform: Shape 15579">
                        <a:extLst>
                          <a:ext uri="{FF2B5EF4-FFF2-40B4-BE49-F238E27FC236}">
                            <a16:creationId xmlns:a16="http://schemas.microsoft.com/office/drawing/2014/main" id="{45DFDC7E-385C-40CA-8B59-A700CAD3D8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17685" y="5266697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81" name="Freeform: Shape 15580">
                        <a:extLst>
                          <a:ext uri="{FF2B5EF4-FFF2-40B4-BE49-F238E27FC236}">
                            <a16:creationId xmlns:a16="http://schemas.microsoft.com/office/drawing/2014/main" id="{6B8BEFB2-FB1A-405D-AC54-5EED1E9091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23019" y="5266697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82" name="Freeform: Shape 15581">
                        <a:extLst>
                          <a:ext uri="{FF2B5EF4-FFF2-40B4-BE49-F238E27FC236}">
                            <a16:creationId xmlns:a16="http://schemas.microsoft.com/office/drawing/2014/main" id="{C484DBC8-FD38-4988-87D3-EB38791FDB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28353" y="5266697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83" name="Freeform: Shape 15582">
                        <a:extLst>
                          <a:ext uri="{FF2B5EF4-FFF2-40B4-BE49-F238E27FC236}">
                            <a16:creationId xmlns:a16="http://schemas.microsoft.com/office/drawing/2014/main" id="{E0BFF87A-96BC-4FC5-AACD-0AA76E8126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33687" y="5266697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84" name="Freeform: Shape 15583">
                        <a:extLst>
                          <a:ext uri="{FF2B5EF4-FFF2-40B4-BE49-F238E27FC236}">
                            <a16:creationId xmlns:a16="http://schemas.microsoft.com/office/drawing/2014/main" id="{CB6457E1-BBB1-442A-82AB-A23F5BEEB1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39021" y="5266697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5535" name="Freeform: Shape 15534">
                    <a:extLst>
                      <a:ext uri="{FF2B5EF4-FFF2-40B4-BE49-F238E27FC236}">
                        <a16:creationId xmlns:a16="http://schemas.microsoft.com/office/drawing/2014/main" id="{E38E587A-0328-4CF5-A89F-567C37E29FA2}"/>
                      </a:ext>
                    </a:extLst>
                  </p:cNvPr>
                  <p:cNvSpPr/>
                  <p:nvPr/>
                </p:nvSpPr>
                <p:spPr>
                  <a:xfrm>
                    <a:off x="8932639" y="5040478"/>
                    <a:ext cx="154019" cy="84200"/>
                  </a:xfrm>
                  <a:custGeom>
                    <a:avLst/>
                    <a:gdLst>
                      <a:gd name="connsiteX0" fmla="*/ 21336 w 154019"/>
                      <a:gd name="connsiteY0" fmla="*/ 42863 h 84200"/>
                      <a:gd name="connsiteX1" fmla="*/ 95 w 154019"/>
                      <a:gd name="connsiteY1" fmla="*/ 2191 h 84200"/>
                      <a:gd name="connsiteX2" fmla="*/ 95 w 154019"/>
                      <a:gd name="connsiteY2" fmla="*/ 2191 h 84200"/>
                      <a:gd name="connsiteX3" fmla="*/ 5239 w 154019"/>
                      <a:gd name="connsiteY3" fmla="*/ 190 h 84200"/>
                      <a:gd name="connsiteX4" fmla="*/ 26003 w 154019"/>
                      <a:gd name="connsiteY4" fmla="*/ 39814 h 84200"/>
                      <a:gd name="connsiteX5" fmla="*/ 26003 w 154019"/>
                      <a:gd name="connsiteY5" fmla="*/ 39814 h 84200"/>
                      <a:gd name="connsiteX6" fmla="*/ 77724 w 154019"/>
                      <a:gd name="connsiteY6" fmla="*/ 78677 h 84200"/>
                      <a:gd name="connsiteX7" fmla="*/ 77724 w 154019"/>
                      <a:gd name="connsiteY7" fmla="*/ 78677 h 84200"/>
                      <a:gd name="connsiteX8" fmla="*/ 148971 w 154019"/>
                      <a:gd name="connsiteY8" fmla="*/ 0 h 84200"/>
                      <a:gd name="connsiteX9" fmla="*/ 148971 w 154019"/>
                      <a:gd name="connsiteY9" fmla="*/ 0 h 84200"/>
                      <a:gd name="connsiteX10" fmla="*/ 154019 w 154019"/>
                      <a:gd name="connsiteY10" fmla="*/ 2191 h 84200"/>
                      <a:gd name="connsiteX11" fmla="*/ 77724 w 154019"/>
                      <a:gd name="connsiteY11" fmla="*/ 84201 h 84200"/>
                      <a:gd name="connsiteX12" fmla="*/ 77724 w 154019"/>
                      <a:gd name="connsiteY12" fmla="*/ 84201 h 84200"/>
                      <a:gd name="connsiteX13" fmla="*/ 21336 w 154019"/>
                      <a:gd name="connsiteY13" fmla="*/ 42863 h 84200"/>
                      <a:gd name="connsiteX14" fmla="*/ 21336 w 154019"/>
                      <a:gd name="connsiteY14" fmla="*/ 42863 h 84200"/>
                      <a:gd name="connsiteX15" fmla="*/ 0 w 154019"/>
                      <a:gd name="connsiteY15" fmla="*/ 2095 h 84200"/>
                      <a:gd name="connsiteX16" fmla="*/ 0 w 154019"/>
                      <a:gd name="connsiteY16" fmla="*/ 2095 h 84200"/>
                      <a:gd name="connsiteX17" fmla="*/ 0 w 154019"/>
                      <a:gd name="connsiteY17" fmla="*/ 2095 h 84200"/>
                      <a:gd name="connsiteX18" fmla="*/ 0 w 154019"/>
                      <a:gd name="connsiteY18" fmla="*/ 2095 h 84200"/>
                      <a:gd name="connsiteX19" fmla="*/ 0 w 154019"/>
                      <a:gd name="connsiteY19" fmla="*/ 2095 h 84200"/>
                      <a:gd name="connsiteX20" fmla="*/ 0 w 154019"/>
                      <a:gd name="connsiteY20" fmla="*/ 2095 h 84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54019" h="84200">
                        <a:moveTo>
                          <a:pt x="21336" y="42863"/>
                        </a:moveTo>
                        <a:cubicBezTo>
                          <a:pt x="8001" y="22669"/>
                          <a:pt x="286" y="2667"/>
                          <a:pt x="95" y="2191"/>
                        </a:cubicBezTo>
                        <a:lnTo>
                          <a:pt x="95" y="2191"/>
                        </a:lnTo>
                        <a:lnTo>
                          <a:pt x="5239" y="190"/>
                        </a:lnTo>
                        <a:cubicBezTo>
                          <a:pt x="5239" y="190"/>
                          <a:pt x="12859" y="20002"/>
                          <a:pt x="26003" y="39814"/>
                        </a:cubicBezTo>
                        <a:lnTo>
                          <a:pt x="26003" y="39814"/>
                        </a:lnTo>
                        <a:cubicBezTo>
                          <a:pt x="39052" y="59722"/>
                          <a:pt x="57531" y="78867"/>
                          <a:pt x="77724" y="78677"/>
                        </a:cubicBezTo>
                        <a:lnTo>
                          <a:pt x="77724" y="78677"/>
                        </a:lnTo>
                        <a:cubicBezTo>
                          <a:pt x="97822" y="78867"/>
                          <a:pt x="122682" y="60007"/>
                          <a:pt x="148971" y="0"/>
                        </a:cubicBezTo>
                        <a:lnTo>
                          <a:pt x="148971" y="0"/>
                        </a:lnTo>
                        <a:lnTo>
                          <a:pt x="154019" y="2191"/>
                        </a:lnTo>
                        <a:cubicBezTo>
                          <a:pt x="127540" y="62675"/>
                          <a:pt x="101727" y="84010"/>
                          <a:pt x="77724" y="84201"/>
                        </a:cubicBezTo>
                        <a:lnTo>
                          <a:pt x="77724" y="84201"/>
                        </a:lnTo>
                        <a:cubicBezTo>
                          <a:pt x="53816" y="84106"/>
                          <a:pt x="34766" y="63151"/>
                          <a:pt x="21336" y="42863"/>
                        </a:cubicBezTo>
                        <a:lnTo>
                          <a:pt x="21336" y="42863"/>
                        </a:lnTo>
                        <a:close/>
                        <a:moveTo>
                          <a:pt x="0" y="2095"/>
                        </a:moveTo>
                        <a:cubicBezTo>
                          <a:pt x="0" y="2095"/>
                          <a:pt x="0" y="2095"/>
                          <a:pt x="0" y="2095"/>
                        </a:cubicBezTo>
                        <a:lnTo>
                          <a:pt x="0" y="2095"/>
                        </a:lnTo>
                        <a:lnTo>
                          <a:pt x="0" y="2095"/>
                        </a:lnTo>
                        <a:lnTo>
                          <a:pt x="0" y="2095"/>
                        </a:lnTo>
                        <a:lnTo>
                          <a:pt x="0" y="2095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536" name="Graphic 1">
                    <a:extLst>
                      <a:ext uri="{FF2B5EF4-FFF2-40B4-BE49-F238E27FC236}">
                        <a16:creationId xmlns:a16="http://schemas.microsoft.com/office/drawing/2014/main" id="{DB83F43C-9DA8-4575-B0F5-1286E82D2FEF}"/>
                      </a:ext>
                    </a:extLst>
                  </p:cNvPr>
                  <p:cNvGrpSpPr/>
                  <p:nvPr/>
                </p:nvGrpSpPr>
                <p:grpSpPr>
                  <a:xfrm>
                    <a:off x="9070752" y="5250695"/>
                    <a:ext cx="45529" cy="249840"/>
                    <a:chOff x="9070752" y="5250695"/>
                    <a:chExt cx="45529" cy="249840"/>
                  </a:xfrm>
                  <a:solidFill>
                    <a:schemeClr val="accent1"/>
                  </a:solidFill>
                </p:grpSpPr>
                <p:sp>
                  <p:nvSpPr>
                    <p:cNvPr id="15558" name="Freeform: Shape 15557">
                      <a:extLst>
                        <a:ext uri="{FF2B5EF4-FFF2-40B4-BE49-F238E27FC236}">
                          <a16:creationId xmlns:a16="http://schemas.microsoft.com/office/drawing/2014/main" id="{5561AA5E-2A76-495C-B3B3-5866CA3100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73990" y="5253267"/>
                      <a:ext cx="37623" cy="180403"/>
                    </a:xfrm>
                    <a:custGeom>
                      <a:avLst/>
                      <a:gdLst>
                        <a:gd name="connsiteX0" fmla="*/ 0 w 37623"/>
                        <a:gd name="connsiteY0" fmla="*/ 0 h 180403"/>
                        <a:gd name="connsiteX1" fmla="*/ 37624 w 37623"/>
                        <a:gd name="connsiteY1" fmla="*/ 0 h 180403"/>
                        <a:gd name="connsiteX2" fmla="*/ 37624 w 37623"/>
                        <a:gd name="connsiteY2" fmla="*/ 180403 h 180403"/>
                        <a:gd name="connsiteX3" fmla="*/ 0 w 37623"/>
                        <a:gd name="connsiteY3" fmla="*/ 180403 h 180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3" h="180403">
                          <a:moveTo>
                            <a:pt x="0" y="0"/>
                          </a:moveTo>
                          <a:lnTo>
                            <a:pt x="37624" y="0"/>
                          </a:lnTo>
                          <a:lnTo>
                            <a:pt x="37624" y="180403"/>
                          </a:lnTo>
                          <a:lnTo>
                            <a:pt x="0" y="180403"/>
                          </a:lnTo>
                          <a:close/>
                        </a:path>
                      </a:pathLst>
                    </a:custGeom>
                    <a:solidFill>
                      <a:srgbClr val="9C100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59" name="Freeform: Shape 15558">
                      <a:extLst>
                        <a:ext uri="{FF2B5EF4-FFF2-40B4-BE49-F238E27FC236}">
                          <a16:creationId xmlns:a16="http://schemas.microsoft.com/office/drawing/2014/main" id="{2B05E122-1981-411E-BD60-21D96668F5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75514" y="5459197"/>
                      <a:ext cx="36576" cy="41338"/>
                    </a:xfrm>
                    <a:custGeom>
                      <a:avLst/>
                      <a:gdLst>
                        <a:gd name="connsiteX0" fmla="*/ 0 w 36576"/>
                        <a:gd name="connsiteY0" fmla="*/ 23051 h 41338"/>
                        <a:gd name="connsiteX1" fmla="*/ 18288 w 36576"/>
                        <a:gd name="connsiteY1" fmla="*/ 41339 h 41338"/>
                        <a:gd name="connsiteX2" fmla="*/ 18288 w 36576"/>
                        <a:gd name="connsiteY2" fmla="*/ 41339 h 41338"/>
                        <a:gd name="connsiteX3" fmla="*/ 36576 w 36576"/>
                        <a:gd name="connsiteY3" fmla="*/ 23051 h 41338"/>
                        <a:gd name="connsiteX4" fmla="*/ 36576 w 36576"/>
                        <a:gd name="connsiteY4" fmla="*/ 18288 h 41338"/>
                        <a:gd name="connsiteX5" fmla="*/ 18288 w 36576"/>
                        <a:gd name="connsiteY5" fmla="*/ 0 h 41338"/>
                        <a:gd name="connsiteX6" fmla="*/ 18288 w 36576"/>
                        <a:gd name="connsiteY6" fmla="*/ 0 h 41338"/>
                        <a:gd name="connsiteX7" fmla="*/ 0 w 36576"/>
                        <a:gd name="connsiteY7" fmla="*/ 18288 h 41338"/>
                        <a:gd name="connsiteX8" fmla="*/ 0 w 36576"/>
                        <a:gd name="connsiteY8" fmla="*/ 23051 h 41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576" h="41338">
                          <a:moveTo>
                            <a:pt x="0" y="23051"/>
                          </a:moveTo>
                          <a:cubicBezTo>
                            <a:pt x="0" y="33147"/>
                            <a:pt x="8191" y="41339"/>
                            <a:pt x="18288" y="41339"/>
                          </a:cubicBezTo>
                          <a:lnTo>
                            <a:pt x="18288" y="41339"/>
                          </a:lnTo>
                          <a:cubicBezTo>
                            <a:pt x="28384" y="41339"/>
                            <a:pt x="36576" y="33147"/>
                            <a:pt x="36576" y="23051"/>
                          </a:cubicBezTo>
                          <a:lnTo>
                            <a:pt x="36576" y="18288"/>
                          </a:lnTo>
                          <a:cubicBezTo>
                            <a:pt x="36576" y="8192"/>
                            <a:pt x="28384" y="0"/>
                            <a:pt x="18288" y="0"/>
                          </a:cubicBezTo>
                          <a:lnTo>
                            <a:pt x="18288" y="0"/>
                          </a:lnTo>
                          <a:cubicBezTo>
                            <a:pt x="8191" y="0"/>
                            <a:pt x="0" y="8192"/>
                            <a:pt x="0" y="18288"/>
                          </a:cubicBezTo>
                          <a:lnTo>
                            <a:pt x="0" y="2305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560" name="Graphic 1">
                      <a:extLst>
                        <a:ext uri="{FF2B5EF4-FFF2-40B4-BE49-F238E27FC236}">
                          <a16:creationId xmlns:a16="http://schemas.microsoft.com/office/drawing/2014/main" id="{D61E34E1-BB33-4F53-A20B-20DF6C0448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71419" y="5428813"/>
                      <a:ext cx="43719" cy="36576"/>
                      <a:chOff x="9071419" y="5428813"/>
                      <a:chExt cx="43719" cy="36576"/>
                    </a:xfrm>
                    <a:solidFill>
                      <a:schemeClr val="accent1"/>
                    </a:solidFill>
                  </p:grpSpPr>
                  <p:sp>
                    <p:nvSpPr>
                      <p:cNvPr id="15570" name="Freeform: Shape 15569">
                        <a:extLst>
                          <a:ext uri="{FF2B5EF4-FFF2-40B4-BE49-F238E27FC236}">
                            <a16:creationId xmlns:a16="http://schemas.microsoft.com/office/drawing/2014/main" id="{74FCB87F-DB54-450A-98BD-AD922BACCB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71609" y="5429194"/>
                        <a:ext cx="42767" cy="35432"/>
                      </a:xfrm>
                      <a:custGeom>
                        <a:avLst/>
                        <a:gdLst>
                          <a:gd name="connsiteX0" fmla="*/ 0 w 42767"/>
                          <a:gd name="connsiteY0" fmla="*/ 0 h 35432"/>
                          <a:gd name="connsiteX1" fmla="*/ 42767 w 42767"/>
                          <a:gd name="connsiteY1" fmla="*/ 0 h 35432"/>
                          <a:gd name="connsiteX2" fmla="*/ 42767 w 42767"/>
                          <a:gd name="connsiteY2" fmla="*/ 35433 h 35432"/>
                          <a:gd name="connsiteX3" fmla="*/ 0 w 42767"/>
                          <a:gd name="connsiteY3" fmla="*/ 35433 h 35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2767" h="35432">
                            <a:moveTo>
                              <a:pt x="0" y="0"/>
                            </a:moveTo>
                            <a:lnTo>
                              <a:pt x="42767" y="0"/>
                            </a:lnTo>
                            <a:lnTo>
                              <a:pt x="42767" y="35433"/>
                            </a:lnTo>
                            <a:lnTo>
                              <a:pt x="0" y="35433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71" name="Freeform: Shape 15570">
                        <a:extLst>
                          <a:ext uri="{FF2B5EF4-FFF2-40B4-BE49-F238E27FC236}">
                            <a16:creationId xmlns:a16="http://schemas.microsoft.com/office/drawing/2014/main" id="{657B55BB-B943-4E10-811F-DD86DE7A59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71419" y="5428813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72" name="Freeform: Shape 15571">
                        <a:extLst>
                          <a:ext uri="{FF2B5EF4-FFF2-40B4-BE49-F238E27FC236}">
                            <a16:creationId xmlns:a16="http://schemas.microsoft.com/office/drawing/2014/main" id="{C91F7190-3960-45C0-AACD-6DB8351269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71419" y="5459197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561" name="Freeform: Shape 15560">
                      <a:extLst>
                        <a:ext uri="{FF2B5EF4-FFF2-40B4-BE49-F238E27FC236}">
                          <a16:creationId xmlns:a16="http://schemas.microsoft.com/office/drawing/2014/main" id="{25600606-D845-458E-8F88-6EA95C3469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70752" y="5250695"/>
                      <a:ext cx="45529" cy="16383"/>
                    </a:xfrm>
                    <a:custGeom>
                      <a:avLst/>
                      <a:gdLst>
                        <a:gd name="connsiteX0" fmla="*/ 0 w 45529"/>
                        <a:gd name="connsiteY0" fmla="*/ 8192 h 16383"/>
                        <a:gd name="connsiteX1" fmla="*/ 8191 w 45529"/>
                        <a:gd name="connsiteY1" fmla="*/ 16383 h 16383"/>
                        <a:gd name="connsiteX2" fmla="*/ 37338 w 45529"/>
                        <a:gd name="connsiteY2" fmla="*/ 16383 h 16383"/>
                        <a:gd name="connsiteX3" fmla="*/ 45530 w 45529"/>
                        <a:gd name="connsiteY3" fmla="*/ 8192 h 16383"/>
                        <a:gd name="connsiteX4" fmla="*/ 45530 w 45529"/>
                        <a:gd name="connsiteY4" fmla="*/ 8192 h 16383"/>
                        <a:gd name="connsiteX5" fmla="*/ 37338 w 45529"/>
                        <a:gd name="connsiteY5" fmla="*/ 0 h 16383"/>
                        <a:gd name="connsiteX6" fmla="*/ 8191 w 45529"/>
                        <a:gd name="connsiteY6" fmla="*/ 0 h 16383"/>
                        <a:gd name="connsiteX7" fmla="*/ 0 w 45529"/>
                        <a:gd name="connsiteY7" fmla="*/ 8192 h 16383"/>
                        <a:gd name="connsiteX8" fmla="*/ 0 w 45529"/>
                        <a:gd name="connsiteY8" fmla="*/ 8192 h 16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16383">
                          <a:moveTo>
                            <a:pt x="0" y="8192"/>
                          </a:moveTo>
                          <a:cubicBezTo>
                            <a:pt x="0" y="12668"/>
                            <a:pt x="3620" y="16383"/>
                            <a:pt x="8191" y="16383"/>
                          </a:cubicBezTo>
                          <a:lnTo>
                            <a:pt x="37338" y="16383"/>
                          </a:lnTo>
                          <a:cubicBezTo>
                            <a:pt x="41910" y="16383"/>
                            <a:pt x="45530" y="12668"/>
                            <a:pt x="45530" y="8192"/>
                          </a:cubicBezTo>
                          <a:lnTo>
                            <a:pt x="45530" y="8192"/>
                          </a:lnTo>
                          <a:cubicBezTo>
                            <a:pt x="45530" y="3620"/>
                            <a:pt x="41815" y="0"/>
                            <a:pt x="37338" y="0"/>
                          </a:cubicBezTo>
                          <a:lnTo>
                            <a:pt x="8191" y="0"/>
                          </a:lnTo>
                          <a:cubicBezTo>
                            <a:pt x="3715" y="0"/>
                            <a:pt x="0" y="3715"/>
                            <a:pt x="0" y="8192"/>
                          </a:cubicBezTo>
                          <a:lnTo>
                            <a:pt x="0" y="8192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562" name="Graphic 1">
                      <a:extLst>
                        <a:ext uri="{FF2B5EF4-FFF2-40B4-BE49-F238E27FC236}">
                          <a16:creationId xmlns:a16="http://schemas.microsoft.com/office/drawing/2014/main" id="{C25796B9-F1C7-4B71-95FD-63B39ECBB2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75705" y="5263935"/>
                      <a:ext cx="34385" cy="19621"/>
                      <a:chOff x="9075705" y="5263935"/>
                      <a:chExt cx="34385" cy="19621"/>
                    </a:xfrm>
                    <a:solidFill>
                      <a:srgbClr val="FDC100"/>
                    </a:solidFill>
                  </p:grpSpPr>
                  <p:sp>
                    <p:nvSpPr>
                      <p:cNvPr id="15563" name="Freeform: Shape 15562">
                        <a:extLst>
                          <a:ext uri="{FF2B5EF4-FFF2-40B4-BE49-F238E27FC236}">
                            <a16:creationId xmlns:a16="http://schemas.microsoft.com/office/drawing/2014/main" id="{21BEFAE8-A6F4-413C-9758-F339C9C5D5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107709" y="5263935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64" name="Freeform: Shape 15563">
                        <a:extLst>
                          <a:ext uri="{FF2B5EF4-FFF2-40B4-BE49-F238E27FC236}">
                            <a16:creationId xmlns:a16="http://schemas.microsoft.com/office/drawing/2014/main" id="{B083EBE7-8553-4FD7-8FED-CC0BCD7DF6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102375" y="5263935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65" name="Freeform: Shape 15564">
                        <a:extLst>
                          <a:ext uri="{FF2B5EF4-FFF2-40B4-BE49-F238E27FC236}">
                            <a16:creationId xmlns:a16="http://schemas.microsoft.com/office/drawing/2014/main" id="{358A86E1-A224-49AA-BECD-64D3CC26AC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97041" y="5263935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66" name="Freeform: Shape 15565">
                        <a:extLst>
                          <a:ext uri="{FF2B5EF4-FFF2-40B4-BE49-F238E27FC236}">
                            <a16:creationId xmlns:a16="http://schemas.microsoft.com/office/drawing/2014/main" id="{F4CE47B6-098A-4DB3-8645-6FA3BDFB36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91707" y="5263935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67" name="Freeform: Shape 15566">
                        <a:extLst>
                          <a:ext uri="{FF2B5EF4-FFF2-40B4-BE49-F238E27FC236}">
                            <a16:creationId xmlns:a16="http://schemas.microsoft.com/office/drawing/2014/main" id="{853AEA49-0AF1-4E56-B141-44E336F91E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86373" y="5263935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68" name="Freeform: Shape 15567">
                        <a:extLst>
                          <a:ext uri="{FF2B5EF4-FFF2-40B4-BE49-F238E27FC236}">
                            <a16:creationId xmlns:a16="http://schemas.microsoft.com/office/drawing/2014/main" id="{80CA60E9-4BC0-4381-B81F-0CEF917CED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81039" y="5263935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69" name="Freeform: Shape 15568">
                        <a:extLst>
                          <a:ext uri="{FF2B5EF4-FFF2-40B4-BE49-F238E27FC236}">
                            <a16:creationId xmlns:a16="http://schemas.microsoft.com/office/drawing/2014/main" id="{62BBC316-E3C0-44FE-8590-6C0F7E95DC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75705" y="5263935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5537" name="Freeform: Shape 15536">
                    <a:extLst>
                      <a:ext uri="{FF2B5EF4-FFF2-40B4-BE49-F238E27FC236}">
                        <a16:creationId xmlns:a16="http://schemas.microsoft.com/office/drawing/2014/main" id="{98D8CD83-7738-49C3-92EC-BED958F9C8E0}"/>
                      </a:ext>
                    </a:extLst>
                  </p:cNvPr>
                  <p:cNvSpPr/>
                  <p:nvPr/>
                </p:nvSpPr>
                <p:spPr>
                  <a:xfrm>
                    <a:off x="8981693" y="5374520"/>
                    <a:ext cx="52768" cy="50672"/>
                  </a:xfrm>
                  <a:custGeom>
                    <a:avLst/>
                    <a:gdLst>
                      <a:gd name="connsiteX0" fmla="*/ 0 w 52768"/>
                      <a:gd name="connsiteY0" fmla="*/ 50673 h 50672"/>
                      <a:gd name="connsiteX1" fmla="*/ 0 w 52768"/>
                      <a:gd name="connsiteY1" fmla="*/ 0 h 50672"/>
                      <a:gd name="connsiteX2" fmla="*/ 52768 w 52768"/>
                      <a:gd name="connsiteY2" fmla="*/ 0 h 50672"/>
                      <a:gd name="connsiteX3" fmla="*/ 52768 w 52768"/>
                      <a:gd name="connsiteY3" fmla="*/ 45148 h 50672"/>
                      <a:gd name="connsiteX4" fmla="*/ 52768 w 52768"/>
                      <a:gd name="connsiteY4" fmla="*/ 50673 h 50672"/>
                      <a:gd name="connsiteX5" fmla="*/ 0 w 52768"/>
                      <a:gd name="connsiteY5" fmla="*/ 50673 h 50672"/>
                      <a:gd name="connsiteX6" fmla="*/ 0 w 52768"/>
                      <a:gd name="connsiteY6" fmla="*/ 50673 h 50672"/>
                      <a:gd name="connsiteX7" fmla="*/ 47148 w 52768"/>
                      <a:gd name="connsiteY7" fmla="*/ 45053 h 50672"/>
                      <a:gd name="connsiteX8" fmla="*/ 47148 w 52768"/>
                      <a:gd name="connsiteY8" fmla="*/ 39529 h 50672"/>
                      <a:gd name="connsiteX9" fmla="*/ 47148 w 52768"/>
                      <a:gd name="connsiteY9" fmla="*/ 45053 h 50672"/>
                      <a:gd name="connsiteX10" fmla="*/ 47148 w 52768"/>
                      <a:gd name="connsiteY10" fmla="*/ 45053 h 50672"/>
                      <a:gd name="connsiteX11" fmla="*/ 11049 w 52768"/>
                      <a:gd name="connsiteY11" fmla="*/ 39529 h 50672"/>
                      <a:gd name="connsiteX12" fmla="*/ 41624 w 52768"/>
                      <a:gd name="connsiteY12" fmla="*/ 39529 h 50672"/>
                      <a:gd name="connsiteX13" fmla="*/ 41624 w 52768"/>
                      <a:gd name="connsiteY13" fmla="*/ 11049 h 50672"/>
                      <a:gd name="connsiteX14" fmla="*/ 11049 w 52768"/>
                      <a:gd name="connsiteY14" fmla="*/ 11049 h 50672"/>
                      <a:gd name="connsiteX15" fmla="*/ 11049 w 52768"/>
                      <a:gd name="connsiteY15" fmla="*/ 39529 h 50672"/>
                      <a:gd name="connsiteX16" fmla="*/ 11049 w 52768"/>
                      <a:gd name="connsiteY16" fmla="*/ 39529 h 50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2768" h="50672">
                        <a:moveTo>
                          <a:pt x="0" y="50673"/>
                        </a:moveTo>
                        <a:lnTo>
                          <a:pt x="0" y="0"/>
                        </a:lnTo>
                        <a:lnTo>
                          <a:pt x="52768" y="0"/>
                        </a:lnTo>
                        <a:lnTo>
                          <a:pt x="52768" y="45148"/>
                        </a:lnTo>
                        <a:lnTo>
                          <a:pt x="52768" y="50673"/>
                        </a:lnTo>
                        <a:lnTo>
                          <a:pt x="0" y="50673"/>
                        </a:lnTo>
                        <a:lnTo>
                          <a:pt x="0" y="50673"/>
                        </a:lnTo>
                        <a:close/>
                        <a:moveTo>
                          <a:pt x="47148" y="45053"/>
                        </a:moveTo>
                        <a:lnTo>
                          <a:pt x="47148" y="39529"/>
                        </a:lnTo>
                        <a:lnTo>
                          <a:pt x="47148" y="45053"/>
                        </a:lnTo>
                        <a:lnTo>
                          <a:pt x="47148" y="45053"/>
                        </a:lnTo>
                        <a:close/>
                        <a:moveTo>
                          <a:pt x="11049" y="39529"/>
                        </a:moveTo>
                        <a:lnTo>
                          <a:pt x="41624" y="39529"/>
                        </a:lnTo>
                        <a:lnTo>
                          <a:pt x="41624" y="11049"/>
                        </a:lnTo>
                        <a:lnTo>
                          <a:pt x="11049" y="11049"/>
                        </a:lnTo>
                        <a:lnTo>
                          <a:pt x="11049" y="39529"/>
                        </a:lnTo>
                        <a:lnTo>
                          <a:pt x="11049" y="39529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38" name="Freeform: Shape 15537">
                    <a:extLst>
                      <a:ext uri="{FF2B5EF4-FFF2-40B4-BE49-F238E27FC236}">
                        <a16:creationId xmlns:a16="http://schemas.microsoft.com/office/drawing/2014/main" id="{C1B71C21-93C3-41C4-910E-47DCE36E24AA}"/>
                      </a:ext>
                    </a:extLst>
                  </p:cNvPr>
                  <p:cNvSpPr/>
                  <p:nvPr/>
                </p:nvSpPr>
                <p:spPr>
                  <a:xfrm>
                    <a:off x="9010458" y="5395665"/>
                    <a:ext cx="18383" cy="11048"/>
                  </a:xfrm>
                  <a:custGeom>
                    <a:avLst/>
                    <a:gdLst>
                      <a:gd name="connsiteX0" fmla="*/ 0 w 18383"/>
                      <a:gd name="connsiteY0" fmla="*/ 11049 h 11048"/>
                      <a:gd name="connsiteX1" fmla="*/ 0 w 18383"/>
                      <a:gd name="connsiteY1" fmla="*/ 0 h 11048"/>
                      <a:gd name="connsiteX2" fmla="*/ 18383 w 18383"/>
                      <a:gd name="connsiteY2" fmla="*/ 0 h 11048"/>
                      <a:gd name="connsiteX3" fmla="*/ 18383 w 18383"/>
                      <a:gd name="connsiteY3" fmla="*/ 11049 h 11048"/>
                      <a:gd name="connsiteX4" fmla="*/ 0 w 18383"/>
                      <a:gd name="connsiteY4" fmla="*/ 11049 h 11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83" h="11048">
                        <a:moveTo>
                          <a:pt x="0" y="11049"/>
                        </a:moveTo>
                        <a:lnTo>
                          <a:pt x="0" y="0"/>
                        </a:lnTo>
                        <a:lnTo>
                          <a:pt x="18383" y="0"/>
                        </a:lnTo>
                        <a:lnTo>
                          <a:pt x="18383" y="11049"/>
                        </a:lnTo>
                        <a:lnTo>
                          <a:pt x="0" y="11049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39" name="Freeform: Shape 15538">
                    <a:extLst>
                      <a:ext uri="{FF2B5EF4-FFF2-40B4-BE49-F238E27FC236}">
                        <a16:creationId xmlns:a16="http://schemas.microsoft.com/office/drawing/2014/main" id="{53ECB3C0-BFBA-4181-8B26-41EB6F97799D}"/>
                      </a:ext>
                    </a:extLst>
                  </p:cNvPr>
                  <p:cNvSpPr/>
                  <p:nvPr/>
                </p:nvSpPr>
                <p:spPr>
                  <a:xfrm>
                    <a:off x="8977407" y="5276508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40" name="Freeform: Shape 15539">
                    <a:extLst>
                      <a:ext uri="{FF2B5EF4-FFF2-40B4-BE49-F238E27FC236}">
                        <a16:creationId xmlns:a16="http://schemas.microsoft.com/office/drawing/2014/main" id="{6E1DC44E-3805-4E74-8EE0-32234F275858}"/>
                      </a:ext>
                    </a:extLst>
                  </p:cNvPr>
                  <p:cNvSpPr/>
                  <p:nvPr/>
                </p:nvSpPr>
                <p:spPr>
                  <a:xfrm>
                    <a:off x="8977407" y="5291367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41" name="Freeform: Shape 15540">
                    <a:extLst>
                      <a:ext uri="{FF2B5EF4-FFF2-40B4-BE49-F238E27FC236}">
                        <a16:creationId xmlns:a16="http://schemas.microsoft.com/office/drawing/2014/main" id="{F77C65DA-9FC8-47D5-8704-F5D80FCDE736}"/>
                      </a:ext>
                    </a:extLst>
                  </p:cNvPr>
                  <p:cNvSpPr/>
                  <p:nvPr/>
                </p:nvSpPr>
                <p:spPr>
                  <a:xfrm>
                    <a:off x="8977407" y="5307464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42" name="Freeform: Shape 15541">
                    <a:extLst>
                      <a:ext uri="{FF2B5EF4-FFF2-40B4-BE49-F238E27FC236}">
                        <a16:creationId xmlns:a16="http://schemas.microsoft.com/office/drawing/2014/main" id="{0D53D197-150B-4E1F-A891-8A63F92C517C}"/>
                      </a:ext>
                    </a:extLst>
                  </p:cNvPr>
                  <p:cNvSpPr/>
                  <p:nvPr/>
                </p:nvSpPr>
                <p:spPr>
                  <a:xfrm>
                    <a:off x="8977407" y="5322895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43" name="Freeform: Shape 15542">
                    <a:extLst>
                      <a:ext uri="{FF2B5EF4-FFF2-40B4-BE49-F238E27FC236}">
                        <a16:creationId xmlns:a16="http://schemas.microsoft.com/office/drawing/2014/main" id="{89B1E3BF-FE59-4A48-A573-EA0D3F9FDA6E}"/>
                      </a:ext>
                    </a:extLst>
                  </p:cNvPr>
                  <p:cNvSpPr/>
                  <p:nvPr/>
                </p:nvSpPr>
                <p:spPr>
                  <a:xfrm>
                    <a:off x="8977407" y="5338801"/>
                    <a:ext cx="4571" cy="4572"/>
                  </a:xfrm>
                  <a:custGeom>
                    <a:avLst/>
                    <a:gdLst>
                      <a:gd name="connsiteX0" fmla="*/ 0 w 4571"/>
                      <a:gd name="connsiteY0" fmla="*/ 2286 h 4572"/>
                      <a:gd name="connsiteX1" fmla="*/ 2286 w 4571"/>
                      <a:gd name="connsiteY1" fmla="*/ 0 h 4572"/>
                      <a:gd name="connsiteX2" fmla="*/ 4572 w 4571"/>
                      <a:gd name="connsiteY2" fmla="*/ 2286 h 4572"/>
                      <a:gd name="connsiteX3" fmla="*/ 2286 w 4571"/>
                      <a:gd name="connsiteY3" fmla="*/ 4572 h 4572"/>
                      <a:gd name="connsiteX4" fmla="*/ 0 w 457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44" name="Freeform: Shape 15543">
                    <a:extLst>
                      <a:ext uri="{FF2B5EF4-FFF2-40B4-BE49-F238E27FC236}">
                        <a16:creationId xmlns:a16="http://schemas.microsoft.com/office/drawing/2014/main" id="{5827BEC3-16F1-4EFE-B993-33B0DD68186F}"/>
                      </a:ext>
                    </a:extLst>
                  </p:cNvPr>
                  <p:cNvSpPr/>
                  <p:nvPr/>
                </p:nvSpPr>
                <p:spPr>
                  <a:xfrm>
                    <a:off x="8977407" y="5354613"/>
                    <a:ext cx="4571" cy="4572"/>
                  </a:xfrm>
                  <a:custGeom>
                    <a:avLst/>
                    <a:gdLst>
                      <a:gd name="connsiteX0" fmla="*/ 0 w 4571"/>
                      <a:gd name="connsiteY0" fmla="*/ 2286 h 4572"/>
                      <a:gd name="connsiteX1" fmla="*/ 2286 w 4571"/>
                      <a:gd name="connsiteY1" fmla="*/ 0 h 4572"/>
                      <a:gd name="connsiteX2" fmla="*/ 4572 w 4571"/>
                      <a:gd name="connsiteY2" fmla="*/ 2286 h 4572"/>
                      <a:gd name="connsiteX3" fmla="*/ 2286 w 4571"/>
                      <a:gd name="connsiteY3" fmla="*/ 4572 h 4572"/>
                      <a:gd name="connsiteX4" fmla="*/ 0 w 457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45" name="Freeform: Shape 15544">
                    <a:extLst>
                      <a:ext uri="{FF2B5EF4-FFF2-40B4-BE49-F238E27FC236}">
                        <a16:creationId xmlns:a16="http://schemas.microsoft.com/office/drawing/2014/main" id="{F8A962EB-1CBE-4D38-9D07-36E131A11B8B}"/>
                      </a:ext>
                    </a:extLst>
                  </p:cNvPr>
                  <p:cNvSpPr/>
                  <p:nvPr/>
                </p:nvSpPr>
                <p:spPr>
                  <a:xfrm>
                    <a:off x="8977407" y="537052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46" name="Freeform: Shape 15545">
                    <a:extLst>
                      <a:ext uri="{FF2B5EF4-FFF2-40B4-BE49-F238E27FC236}">
                        <a16:creationId xmlns:a16="http://schemas.microsoft.com/office/drawing/2014/main" id="{86DC5A8C-88AE-48DB-A8B4-5C4CB86FD500}"/>
                      </a:ext>
                    </a:extLst>
                  </p:cNvPr>
                  <p:cNvSpPr/>
                  <p:nvPr/>
                </p:nvSpPr>
                <p:spPr>
                  <a:xfrm>
                    <a:off x="9032556" y="5276508"/>
                    <a:ext cx="4572" cy="4571"/>
                  </a:xfrm>
                  <a:custGeom>
                    <a:avLst/>
                    <a:gdLst>
                      <a:gd name="connsiteX0" fmla="*/ 0 w 4572"/>
                      <a:gd name="connsiteY0" fmla="*/ 2286 h 4571"/>
                      <a:gd name="connsiteX1" fmla="*/ 2286 w 4572"/>
                      <a:gd name="connsiteY1" fmla="*/ 0 h 4571"/>
                      <a:gd name="connsiteX2" fmla="*/ 4572 w 4572"/>
                      <a:gd name="connsiteY2" fmla="*/ 2286 h 4571"/>
                      <a:gd name="connsiteX3" fmla="*/ 2286 w 4572"/>
                      <a:gd name="connsiteY3" fmla="*/ 4572 h 4571"/>
                      <a:gd name="connsiteX4" fmla="*/ 0 w 4572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47" name="Freeform: Shape 15546">
                    <a:extLst>
                      <a:ext uri="{FF2B5EF4-FFF2-40B4-BE49-F238E27FC236}">
                        <a16:creationId xmlns:a16="http://schemas.microsoft.com/office/drawing/2014/main" id="{C6FCBE75-5AA8-459C-AC8B-1BFA09B449A4}"/>
                      </a:ext>
                    </a:extLst>
                  </p:cNvPr>
                  <p:cNvSpPr/>
                  <p:nvPr/>
                </p:nvSpPr>
                <p:spPr>
                  <a:xfrm>
                    <a:off x="9032556" y="5291367"/>
                    <a:ext cx="4572" cy="4571"/>
                  </a:xfrm>
                  <a:custGeom>
                    <a:avLst/>
                    <a:gdLst>
                      <a:gd name="connsiteX0" fmla="*/ 0 w 4572"/>
                      <a:gd name="connsiteY0" fmla="*/ 2286 h 4571"/>
                      <a:gd name="connsiteX1" fmla="*/ 2286 w 4572"/>
                      <a:gd name="connsiteY1" fmla="*/ 0 h 4571"/>
                      <a:gd name="connsiteX2" fmla="*/ 4572 w 4572"/>
                      <a:gd name="connsiteY2" fmla="*/ 2286 h 4571"/>
                      <a:gd name="connsiteX3" fmla="*/ 2286 w 4572"/>
                      <a:gd name="connsiteY3" fmla="*/ 4572 h 4571"/>
                      <a:gd name="connsiteX4" fmla="*/ 0 w 4572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48" name="Freeform: Shape 15547">
                    <a:extLst>
                      <a:ext uri="{FF2B5EF4-FFF2-40B4-BE49-F238E27FC236}">
                        <a16:creationId xmlns:a16="http://schemas.microsoft.com/office/drawing/2014/main" id="{D41082CA-5E92-4556-88E0-B57F1A53F8D5}"/>
                      </a:ext>
                    </a:extLst>
                  </p:cNvPr>
                  <p:cNvSpPr/>
                  <p:nvPr/>
                </p:nvSpPr>
                <p:spPr>
                  <a:xfrm>
                    <a:off x="9032556" y="5307464"/>
                    <a:ext cx="4572" cy="4571"/>
                  </a:xfrm>
                  <a:custGeom>
                    <a:avLst/>
                    <a:gdLst>
                      <a:gd name="connsiteX0" fmla="*/ 0 w 4572"/>
                      <a:gd name="connsiteY0" fmla="*/ 2286 h 4571"/>
                      <a:gd name="connsiteX1" fmla="*/ 2286 w 4572"/>
                      <a:gd name="connsiteY1" fmla="*/ 0 h 4571"/>
                      <a:gd name="connsiteX2" fmla="*/ 4572 w 4572"/>
                      <a:gd name="connsiteY2" fmla="*/ 2286 h 4571"/>
                      <a:gd name="connsiteX3" fmla="*/ 2286 w 4572"/>
                      <a:gd name="connsiteY3" fmla="*/ 4572 h 4571"/>
                      <a:gd name="connsiteX4" fmla="*/ 0 w 4572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49" name="Freeform: Shape 15548">
                    <a:extLst>
                      <a:ext uri="{FF2B5EF4-FFF2-40B4-BE49-F238E27FC236}">
                        <a16:creationId xmlns:a16="http://schemas.microsoft.com/office/drawing/2014/main" id="{5419BC8F-B96B-4D01-947D-710D01D7270D}"/>
                      </a:ext>
                    </a:extLst>
                  </p:cNvPr>
                  <p:cNvSpPr/>
                  <p:nvPr/>
                </p:nvSpPr>
                <p:spPr>
                  <a:xfrm>
                    <a:off x="9032556" y="5322895"/>
                    <a:ext cx="4572" cy="4571"/>
                  </a:xfrm>
                  <a:custGeom>
                    <a:avLst/>
                    <a:gdLst>
                      <a:gd name="connsiteX0" fmla="*/ 0 w 4572"/>
                      <a:gd name="connsiteY0" fmla="*/ 2286 h 4571"/>
                      <a:gd name="connsiteX1" fmla="*/ 2286 w 4572"/>
                      <a:gd name="connsiteY1" fmla="*/ 0 h 4571"/>
                      <a:gd name="connsiteX2" fmla="*/ 4572 w 4572"/>
                      <a:gd name="connsiteY2" fmla="*/ 2286 h 4571"/>
                      <a:gd name="connsiteX3" fmla="*/ 2286 w 4572"/>
                      <a:gd name="connsiteY3" fmla="*/ 4572 h 4571"/>
                      <a:gd name="connsiteX4" fmla="*/ 0 w 4572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50" name="Freeform: Shape 15549">
                    <a:extLst>
                      <a:ext uri="{FF2B5EF4-FFF2-40B4-BE49-F238E27FC236}">
                        <a16:creationId xmlns:a16="http://schemas.microsoft.com/office/drawing/2014/main" id="{95668C77-8470-4C4D-8BD3-824FDB137299}"/>
                      </a:ext>
                    </a:extLst>
                  </p:cNvPr>
                  <p:cNvSpPr/>
                  <p:nvPr/>
                </p:nvSpPr>
                <p:spPr>
                  <a:xfrm>
                    <a:off x="9032556" y="5338801"/>
                    <a:ext cx="4572" cy="4572"/>
                  </a:xfrm>
                  <a:custGeom>
                    <a:avLst/>
                    <a:gdLst>
                      <a:gd name="connsiteX0" fmla="*/ 0 w 4572"/>
                      <a:gd name="connsiteY0" fmla="*/ 2286 h 4572"/>
                      <a:gd name="connsiteX1" fmla="*/ 2286 w 4572"/>
                      <a:gd name="connsiteY1" fmla="*/ 0 h 4572"/>
                      <a:gd name="connsiteX2" fmla="*/ 4572 w 4572"/>
                      <a:gd name="connsiteY2" fmla="*/ 2286 h 4572"/>
                      <a:gd name="connsiteX3" fmla="*/ 2286 w 4572"/>
                      <a:gd name="connsiteY3" fmla="*/ 4572 h 4572"/>
                      <a:gd name="connsiteX4" fmla="*/ 0 w 4572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51" name="Freeform: Shape 15550">
                    <a:extLst>
                      <a:ext uri="{FF2B5EF4-FFF2-40B4-BE49-F238E27FC236}">
                        <a16:creationId xmlns:a16="http://schemas.microsoft.com/office/drawing/2014/main" id="{F22763DD-796A-49D2-AF52-F57363DC8A5C}"/>
                      </a:ext>
                    </a:extLst>
                  </p:cNvPr>
                  <p:cNvSpPr/>
                  <p:nvPr/>
                </p:nvSpPr>
                <p:spPr>
                  <a:xfrm>
                    <a:off x="9032556" y="5354613"/>
                    <a:ext cx="4572" cy="4572"/>
                  </a:xfrm>
                  <a:custGeom>
                    <a:avLst/>
                    <a:gdLst>
                      <a:gd name="connsiteX0" fmla="*/ 0 w 4572"/>
                      <a:gd name="connsiteY0" fmla="*/ 2286 h 4572"/>
                      <a:gd name="connsiteX1" fmla="*/ 2286 w 4572"/>
                      <a:gd name="connsiteY1" fmla="*/ 0 h 4572"/>
                      <a:gd name="connsiteX2" fmla="*/ 4572 w 4572"/>
                      <a:gd name="connsiteY2" fmla="*/ 2286 h 4572"/>
                      <a:gd name="connsiteX3" fmla="*/ 2286 w 4572"/>
                      <a:gd name="connsiteY3" fmla="*/ 4572 h 4572"/>
                      <a:gd name="connsiteX4" fmla="*/ 0 w 4572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52" name="Freeform: Shape 15551">
                    <a:extLst>
                      <a:ext uri="{FF2B5EF4-FFF2-40B4-BE49-F238E27FC236}">
                        <a16:creationId xmlns:a16="http://schemas.microsoft.com/office/drawing/2014/main" id="{B4E6A7EA-8AB7-446D-B60D-553EAB6A3643}"/>
                      </a:ext>
                    </a:extLst>
                  </p:cNvPr>
                  <p:cNvSpPr/>
                  <p:nvPr/>
                </p:nvSpPr>
                <p:spPr>
                  <a:xfrm>
                    <a:off x="9032556" y="5370520"/>
                    <a:ext cx="4572" cy="4571"/>
                  </a:xfrm>
                  <a:custGeom>
                    <a:avLst/>
                    <a:gdLst>
                      <a:gd name="connsiteX0" fmla="*/ 0 w 4572"/>
                      <a:gd name="connsiteY0" fmla="*/ 2286 h 4571"/>
                      <a:gd name="connsiteX1" fmla="*/ 2286 w 4572"/>
                      <a:gd name="connsiteY1" fmla="*/ 0 h 4571"/>
                      <a:gd name="connsiteX2" fmla="*/ 4572 w 4572"/>
                      <a:gd name="connsiteY2" fmla="*/ 2286 h 4571"/>
                      <a:gd name="connsiteX3" fmla="*/ 2286 w 4572"/>
                      <a:gd name="connsiteY3" fmla="*/ 4572 h 4571"/>
                      <a:gd name="connsiteX4" fmla="*/ 0 w 4572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553" name="Graphic 1">
                    <a:extLst>
                      <a:ext uri="{FF2B5EF4-FFF2-40B4-BE49-F238E27FC236}">
                        <a16:creationId xmlns:a16="http://schemas.microsoft.com/office/drawing/2014/main" id="{23A6A6D5-7E66-4DD0-8926-C17772BB3173}"/>
                      </a:ext>
                    </a:extLst>
                  </p:cNvPr>
                  <p:cNvGrpSpPr/>
                  <p:nvPr/>
                </p:nvGrpSpPr>
                <p:grpSpPr>
                  <a:xfrm>
                    <a:off x="9028546" y="5373853"/>
                    <a:ext cx="47317" cy="263091"/>
                    <a:chOff x="9028546" y="5373853"/>
                    <a:chExt cx="47317" cy="263091"/>
                  </a:xfrm>
                  <a:solidFill>
                    <a:srgbClr val="525251"/>
                  </a:solidFill>
                </p:grpSpPr>
                <p:sp>
                  <p:nvSpPr>
                    <p:cNvPr id="15554" name="Freeform: Shape 15553">
                      <a:extLst>
                        <a:ext uri="{FF2B5EF4-FFF2-40B4-BE49-F238E27FC236}">
                          <a16:creationId xmlns:a16="http://schemas.microsoft.com/office/drawing/2014/main" id="{C86C48ED-8673-4CE5-8491-2FB87626ED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37222" y="5444053"/>
                      <a:ext cx="27879" cy="192892"/>
                    </a:xfrm>
                    <a:custGeom>
                      <a:avLst/>
                      <a:gdLst>
                        <a:gd name="connsiteX0" fmla="*/ 27720 w 27879"/>
                        <a:gd name="connsiteY0" fmla="*/ 0 h 192892"/>
                        <a:gd name="connsiteX1" fmla="*/ 27720 w 27879"/>
                        <a:gd name="connsiteY1" fmla="*/ 188500 h 192892"/>
                        <a:gd name="connsiteX2" fmla="*/ 20957 w 27879"/>
                        <a:gd name="connsiteY2" fmla="*/ 191548 h 192892"/>
                        <a:gd name="connsiteX3" fmla="*/ 1431 w 27879"/>
                        <a:gd name="connsiteY3" fmla="*/ 81153 h 192892"/>
                        <a:gd name="connsiteX4" fmla="*/ 5050 w 27879"/>
                        <a:gd name="connsiteY4" fmla="*/ 571 h 192892"/>
                        <a:gd name="connsiteX5" fmla="*/ 27720 w 27879"/>
                        <a:gd name="connsiteY5" fmla="*/ 0 h 192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7879" h="192892">
                          <a:moveTo>
                            <a:pt x="27720" y="0"/>
                          </a:moveTo>
                          <a:cubicBezTo>
                            <a:pt x="27720" y="0"/>
                            <a:pt x="12480" y="152495"/>
                            <a:pt x="27720" y="188500"/>
                          </a:cubicBezTo>
                          <a:cubicBezTo>
                            <a:pt x="27720" y="188500"/>
                            <a:pt x="29530" y="195834"/>
                            <a:pt x="20957" y="191548"/>
                          </a:cubicBezTo>
                          <a:cubicBezTo>
                            <a:pt x="20957" y="191548"/>
                            <a:pt x="-6475" y="174498"/>
                            <a:pt x="1431" y="81153"/>
                          </a:cubicBezTo>
                          <a:lnTo>
                            <a:pt x="5050" y="571"/>
                          </a:lnTo>
                          <a:lnTo>
                            <a:pt x="27720" y="0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55" name="Freeform: Shape 15554">
                      <a:extLst>
                        <a:ext uri="{FF2B5EF4-FFF2-40B4-BE49-F238E27FC236}">
                          <a16:creationId xmlns:a16="http://schemas.microsoft.com/office/drawing/2014/main" id="{036536F4-D979-43FF-9C89-B094282836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43645" y="5394421"/>
                      <a:ext cx="25655" cy="60021"/>
                    </a:xfrm>
                    <a:custGeom>
                      <a:avLst/>
                      <a:gdLst>
                        <a:gd name="connsiteX0" fmla="*/ 20344 w 25655"/>
                        <a:gd name="connsiteY0" fmla="*/ 52013 h 60021"/>
                        <a:gd name="connsiteX1" fmla="*/ 9009 w 25655"/>
                        <a:gd name="connsiteY1" fmla="*/ 59918 h 60021"/>
                        <a:gd name="connsiteX2" fmla="*/ 9009 w 25655"/>
                        <a:gd name="connsiteY2" fmla="*/ 59918 h 60021"/>
                        <a:gd name="connsiteX3" fmla="*/ 55 w 25655"/>
                        <a:gd name="connsiteY3" fmla="*/ 49441 h 60021"/>
                        <a:gd name="connsiteX4" fmla="*/ 5390 w 25655"/>
                        <a:gd name="connsiteY4" fmla="*/ 8007 h 60021"/>
                        <a:gd name="connsiteX5" fmla="*/ 16629 w 25655"/>
                        <a:gd name="connsiteY5" fmla="*/ 101 h 60021"/>
                        <a:gd name="connsiteX6" fmla="*/ 16629 w 25655"/>
                        <a:gd name="connsiteY6" fmla="*/ 101 h 60021"/>
                        <a:gd name="connsiteX7" fmla="*/ 25583 w 25655"/>
                        <a:gd name="connsiteY7" fmla="*/ 10579 h 60021"/>
                        <a:gd name="connsiteX8" fmla="*/ 20344 w 25655"/>
                        <a:gd name="connsiteY8" fmla="*/ 52013 h 60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655" h="60021">
                          <a:moveTo>
                            <a:pt x="20344" y="52013"/>
                          </a:moveTo>
                          <a:cubicBezTo>
                            <a:pt x="19678" y="57156"/>
                            <a:pt x="14629" y="60680"/>
                            <a:pt x="9009" y="59918"/>
                          </a:cubicBezTo>
                          <a:lnTo>
                            <a:pt x="9009" y="59918"/>
                          </a:lnTo>
                          <a:cubicBezTo>
                            <a:pt x="3390" y="59252"/>
                            <a:pt x="-516" y="54489"/>
                            <a:pt x="55" y="49441"/>
                          </a:cubicBezTo>
                          <a:lnTo>
                            <a:pt x="5390" y="8007"/>
                          </a:lnTo>
                          <a:cubicBezTo>
                            <a:pt x="6056" y="2959"/>
                            <a:pt x="11105" y="-661"/>
                            <a:pt x="16629" y="101"/>
                          </a:cubicBezTo>
                          <a:lnTo>
                            <a:pt x="16629" y="101"/>
                          </a:lnTo>
                          <a:cubicBezTo>
                            <a:pt x="22249" y="768"/>
                            <a:pt x="26249" y="5531"/>
                            <a:pt x="25583" y="10579"/>
                          </a:cubicBezTo>
                          <a:lnTo>
                            <a:pt x="20344" y="52013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56" name="Freeform: Shape 15555">
                      <a:extLst>
                        <a:ext uri="{FF2B5EF4-FFF2-40B4-BE49-F238E27FC236}">
                          <a16:creationId xmlns:a16="http://schemas.microsoft.com/office/drawing/2014/main" id="{07B4A870-4CEB-44DB-83AE-4CCA98434B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50940" y="5373853"/>
                      <a:ext cx="21907" cy="21908"/>
                    </a:xfrm>
                    <a:custGeom>
                      <a:avLst/>
                      <a:gdLst>
                        <a:gd name="connsiteX0" fmla="*/ 21908 w 21907"/>
                        <a:gd name="connsiteY0" fmla="*/ 10954 h 21908"/>
                        <a:gd name="connsiteX1" fmla="*/ 10954 w 21907"/>
                        <a:gd name="connsiteY1" fmla="*/ 0 h 21908"/>
                        <a:gd name="connsiteX2" fmla="*/ 0 w 21907"/>
                        <a:gd name="connsiteY2" fmla="*/ 10954 h 21908"/>
                        <a:gd name="connsiteX3" fmla="*/ 10954 w 21907"/>
                        <a:gd name="connsiteY3" fmla="*/ 21908 h 21908"/>
                        <a:gd name="connsiteX4" fmla="*/ 21908 w 21907"/>
                        <a:gd name="connsiteY4" fmla="*/ 10954 h 21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07" h="21908">
                          <a:moveTo>
                            <a:pt x="21908" y="10954"/>
                          </a:moveTo>
                          <a:cubicBezTo>
                            <a:pt x="21908" y="4858"/>
                            <a:pt x="16955" y="0"/>
                            <a:pt x="10954" y="0"/>
                          </a:cubicBezTo>
                          <a:cubicBezTo>
                            <a:pt x="4953" y="0"/>
                            <a:pt x="0" y="4858"/>
                            <a:pt x="0" y="10954"/>
                          </a:cubicBezTo>
                          <a:cubicBezTo>
                            <a:pt x="0" y="16955"/>
                            <a:pt x="4953" y="21908"/>
                            <a:pt x="10954" y="21908"/>
                          </a:cubicBezTo>
                          <a:cubicBezTo>
                            <a:pt x="17050" y="22003"/>
                            <a:pt x="21908" y="17050"/>
                            <a:pt x="21908" y="10954"/>
                          </a:cubicBez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57" name="Freeform: Shape 15556">
                      <a:extLst>
                        <a:ext uri="{FF2B5EF4-FFF2-40B4-BE49-F238E27FC236}">
                          <a16:creationId xmlns:a16="http://schemas.microsoft.com/office/drawing/2014/main" id="{08BD23A9-D59A-448A-B24C-6F23570D940B}"/>
                        </a:ext>
                      </a:extLst>
                    </p:cNvPr>
                    <p:cNvSpPr/>
                    <p:nvPr/>
                  </p:nvSpPr>
                  <p:spPr>
                    <a:xfrm rot="-5082918">
                      <a:off x="9049157" y="5421379"/>
                      <a:ext cx="6095" cy="46955"/>
                    </a:xfrm>
                    <a:custGeom>
                      <a:avLst/>
                      <a:gdLst>
                        <a:gd name="connsiteX0" fmla="*/ 0 w 6095"/>
                        <a:gd name="connsiteY0" fmla="*/ 0 h 46955"/>
                        <a:gd name="connsiteX1" fmla="*/ 6096 w 6095"/>
                        <a:gd name="connsiteY1" fmla="*/ 0 h 46955"/>
                        <a:gd name="connsiteX2" fmla="*/ 6096 w 6095"/>
                        <a:gd name="connsiteY2" fmla="*/ 46956 h 46955"/>
                        <a:gd name="connsiteX3" fmla="*/ 0 w 6095"/>
                        <a:gd name="connsiteY3" fmla="*/ 46956 h 46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095" h="46955">
                          <a:moveTo>
                            <a:pt x="0" y="0"/>
                          </a:moveTo>
                          <a:lnTo>
                            <a:pt x="6096" y="0"/>
                          </a:lnTo>
                          <a:lnTo>
                            <a:pt x="6096" y="46956"/>
                          </a:lnTo>
                          <a:lnTo>
                            <a:pt x="0" y="46956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5495" name="Freeform: Shape 15494">
                  <a:extLst>
                    <a:ext uri="{FF2B5EF4-FFF2-40B4-BE49-F238E27FC236}">
                      <a16:creationId xmlns:a16="http://schemas.microsoft.com/office/drawing/2014/main" id="{9C673109-F141-424D-84A4-947E01DD1EC4}"/>
                    </a:ext>
                  </a:extLst>
                </p:cNvPr>
                <p:cNvSpPr/>
                <p:nvPr/>
              </p:nvSpPr>
              <p:spPr>
                <a:xfrm>
                  <a:off x="8959024" y="5195069"/>
                  <a:ext cx="26479" cy="26479"/>
                </a:xfrm>
                <a:custGeom>
                  <a:avLst/>
                  <a:gdLst>
                    <a:gd name="connsiteX0" fmla="*/ 0 w 26479"/>
                    <a:gd name="connsiteY0" fmla="*/ 13240 h 26479"/>
                    <a:gd name="connsiteX1" fmla="*/ 13239 w 26479"/>
                    <a:gd name="connsiteY1" fmla="*/ 0 h 26479"/>
                    <a:gd name="connsiteX2" fmla="*/ 26479 w 26479"/>
                    <a:gd name="connsiteY2" fmla="*/ 13240 h 26479"/>
                    <a:gd name="connsiteX3" fmla="*/ 13239 w 26479"/>
                    <a:gd name="connsiteY3" fmla="*/ 26480 h 26479"/>
                    <a:gd name="connsiteX4" fmla="*/ 0 w 26479"/>
                    <a:gd name="connsiteY4" fmla="*/ 13240 h 26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26479">
                      <a:moveTo>
                        <a:pt x="0" y="13240"/>
                      </a:moveTo>
                      <a:cubicBezTo>
                        <a:pt x="0" y="5906"/>
                        <a:pt x="5905" y="0"/>
                        <a:pt x="13239" y="0"/>
                      </a:cubicBezTo>
                      <a:cubicBezTo>
                        <a:pt x="20574" y="0"/>
                        <a:pt x="26479" y="5906"/>
                        <a:pt x="26479" y="13240"/>
                      </a:cubicBezTo>
                      <a:cubicBezTo>
                        <a:pt x="26479" y="20574"/>
                        <a:pt x="20478" y="26480"/>
                        <a:pt x="13239" y="26480"/>
                      </a:cubicBezTo>
                      <a:cubicBezTo>
                        <a:pt x="5905" y="26480"/>
                        <a:pt x="0" y="20574"/>
                        <a:pt x="0" y="13240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96" name="Freeform: Shape 15495">
                  <a:extLst>
                    <a:ext uri="{FF2B5EF4-FFF2-40B4-BE49-F238E27FC236}">
                      <a16:creationId xmlns:a16="http://schemas.microsoft.com/office/drawing/2014/main" id="{2C0ECF48-7765-4203-9552-85B106689F64}"/>
                    </a:ext>
                  </a:extLst>
                </p:cNvPr>
                <p:cNvSpPr/>
                <p:nvPr/>
              </p:nvSpPr>
              <p:spPr>
                <a:xfrm>
                  <a:off x="9034557" y="5195069"/>
                  <a:ext cx="26479" cy="26479"/>
                </a:xfrm>
                <a:custGeom>
                  <a:avLst/>
                  <a:gdLst>
                    <a:gd name="connsiteX0" fmla="*/ 0 w 26479"/>
                    <a:gd name="connsiteY0" fmla="*/ 13240 h 26479"/>
                    <a:gd name="connsiteX1" fmla="*/ 13240 w 26479"/>
                    <a:gd name="connsiteY1" fmla="*/ 0 h 26479"/>
                    <a:gd name="connsiteX2" fmla="*/ 26479 w 26479"/>
                    <a:gd name="connsiteY2" fmla="*/ 13240 h 26479"/>
                    <a:gd name="connsiteX3" fmla="*/ 13240 w 26479"/>
                    <a:gd name="connsiteY3" fmla="*/ 26480 h 26479"/>
                    <a:gd name="connsiteX4" fmla="*/ 0 w 26479"/>
                    <a:gd name="connsiteY4" fmla="*/ 13240 h 26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26479">
                      <a:moveTo>
                        <a:pt x="0" y="13240"/>
                      </a:moveTo>
                      <a:cubicBezTo>
                        <a:pt x="0" y="5906"/>
                        <a:pt x="5905" y="0"/>
                        <a:pt x="13240" y="0"/>
                      </a:cubicBezTo>
                      <a:cubicBezTo>
                        <a:pt x="20574" y="0"/>
                        <a:pt x="26479" y="5906"/>
                        <a:pt x="26479" y="13240"/>
                      </a:cubicBezTo>
                      <a:cubicBezTo>
                        <a:pt x="26479" y="20574"/>
                        <a:pt x="20574" y="26480"/>
                        <a:pt x="13240" y="26480"/>
                      </a:cubicBezTo>
                      <a:cubicBezTo>
                        <a:pt x="6001" y="26480"/>
                        <a:pt x="0" y="20574"/>
                        <a:pt x="0" y="13240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305" name="Graphic 1">
                <a:extLst>
                  <a:ext uri="{FF2B5EF4-FFF2-40B4-BE49-F238E27FC236}">
                    <a16:creationId xmlns:a16="http://schemas.microsoft.com/office/drawing/2014/main" id="{BE1A70E5-F617-4570-AE57-474B3B41595B}"/>
                  </a:ext>
                </a:extLst>
              </p:cNvPr>
              <p:cNvGrpSpPr/>
              <p:nvPr/>
            </p:nvGrpSpPr>
            <p:grpSpPr>
              <a:xfrm>
                <a:off x="8122729" y="5326038"/>
                <a:ext cx="1161382" cy="722661"/>
                <a:chOff x="8122729" y="5326038"/>
                <a:chExt cx="1161382" cy="722661"/>
              </a:xfrm>
              <a:solidFill>
                <a:schemeClr val="accent1"/>
              </a:solidFill>
            </p:grpSpPr>
            <p:sp>
              <p:nvSpPr>
                <p:cNvPr id="15343" name="Freeform: Shape 15342">
                  <a:extLst>
                    <a:ext uri="{FF2B5EF4-FFF2-40B4-BE49-F238E27FC236}">
                      <a16:creationId xmlns:a16="http://schemas.microsoft.com/office/drawing/2014/main" id="{11C6E2A3-FAB3-4821-B5A6-3F6DA87C273C}"/>
                    </a:ext>
                  </a:extLst>
                </p:cNvPr>
                <p:cNvSpPr/>
                <p:nvPr/>
              </p:nvSpPr>
              <p:spPr>
                <a:xfrm>
                  <a:off x="8122729" y="5849055"/>
                  <a:ext cx="218979" cy="27812"/>
                </a:xfrm>
                <a:custGeom>
                  <a:avLst/>
                  <a:gdLst>
                    <a:gd name="connsiteX0" fmla="*/ 0 w 218979"/>
                    <a:gd name="connsiteY0" fmla="*/ 27813 h 27812"/>
                    <a:gd name="connsiteX1" fmla="*/ 0 w 218979"/>
                    <a:gd name="connsiteY1" fmla="*/ 0 h 27812"/>
                    <a:gd name="connsiteX2" fmla="*/ 218980 w 218979"/>
                    <a:gd name="connsiteY2" fmla="*/ 0 h 27812"/>
                    <a:gd name="connsiteX3" fmla="*/ 218980 w 218979"/>
                    <a:gd name="connsiteY3" fmla="*/ 27813 h 27812"/>
                    <a:gd name="connsiteX4" fmla="*/ 0 w 218979"/>
                    <a:gd name="connsiteY4" fmla="*/ 27813 h 27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979" h="27812">
                      <a:moveTo>
                        <a:pt x="0" y="27813"/>
                      </a:moveTo>
                      <a:lnTo>
                        <a:pt x="0" y="0"/>
                      </a:lnTo>
                      <a:lnTo>
                        <a:pt x="218980" y="0"/>
                      </a:lnTo>
                      <a:lnTo>
                        <a:pt x="218980" y="27813"/>
                      </a:lnTo>
                      <a:lnTo>
                        <a:pt x="0" y="27813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44" name="Freeform: Shape 15343">
                  <a:extLst>
                    <a:ext uri="{FF2B5EF4-FFF2-40B4-BE49-F238E27FC236}">
                      <a16:creationId xmlns:a16="http://schemas.microsoft.com/office/drawing/2014/main" id="{66671B51-BF2A-4E57-9B77-0CAB25751C26}"/>
                    </a:ext>
                  </a:extLst>
                </p:cNvPr>
                <p:cNvSpPr/>
                <p:nvPr/>
              </p:nvSpPr>
              <p:spPr>
                <a:xfrm>
                  <a:off x="8274367" y="5326038"/>
                  <a:ext cx="977264" cy="611790"/>
                </a:xfrm>
                <a:custGeom>
                  <a:avLst/>
                  <a:gdLst>
                    <a:gd name="connsiteX0" fmla="*/ 701040 w 977264"/>
                    <a:gd name="connsiteY0" fmla="*/ 0 h 611790"/>
                    <a:gd name="connsiteX1" fmla="*/ 545973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040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040" y="0"/>
                      </a:moveTo>
                      <a:cubicBezTo>
                        <a:pt x="643318" y="118967"/>
                        <a:pt x="545973" y="103251"/>
                        <a:pt x="545973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040" y="0"/>
                      </a:lnTo>
                      <a:close/>
                    </a:path>
                  </a:pathLst>
                </a:custGeom>
                <a:solidFill>
                  <a:srgbClr val="C52E2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45" name="Freeform: Shape 15344">
                  <a:extLst>
                    <a:ext uri="{FF2B5EF4-FFF2-40B4-BE49-F238E27FC236}">
                      <a16:creationId xmlns:a16="http://schemas.microsoft.com/office/drawing/2014/main" id="{F57A69D4-6A90-4E24-9118-3CCD5F4F07C8}"/>
                    </a:ext>
                  </a:extLst>
                </p:cNvPr>
                <p:cNvSpPr/>
                <p:nvPr/>
              </p:nvSpPr>
              <p:spPr>
                <a:xfrm>
                  <a:off x="8274367" y="5326038"/>
                  <a:ext cx="977264" cy="611790"/>
                </a:xfrm>
                <a:custGeom>
                  <a:avLst/>
                  <a:gdLst>
                    <a:gd name="connsiteX0" fmla="*/ 701040 w 977264"/>
                    <a:gd name="connsiteY0" fmla="*/ 0 h 611790"/>
                    <a:gd name="connsiteX1" fmla="*/ 545973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040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040" y="0"/>
                      </a:moveTo>
                      <a:cubicBezTo>
                        <a:pt x="643318" y="118967"/>
                        <a:pt x="545973" y="103251"/>
                        <a:pt x="545973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040" y="0"/>
                      </a:lnTo>
                      <a:close/>
                    </a:path>
                  </a:pathLst>
                </a:custGeom>
                <a:solidFill>
                  <a:srgbClr val="C72A22">
                    <a:alpha val="17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5346" name="Freeform: Shape 15345">
                  <a:extLst>
                    <a:ext uri="{FF2B5EF4-FFF2-40B4-BE49-F238E27FC236}">
                      <a16:creationId xmlns:a16="http://schemas.microsoft.com/office/drawing/2014/main" id="{92204072-1E4D-487B-B25D-A9CE4E0C5D38}"/>
                    </a:ext>
                  </a:extLst>
                </p:cNvPr>
                <p:cNvSpPr/>
                <p:nvPr/>
              </p:nvSpPr>
              <p:spPr>
                <a:xfrm>
                  <a:off x="8245125" y="5850103"/>
                  <a:ext cx="1038987" cy="51530"/>
                </a:xfrm>
                <a:custGeom>
                  <a:avLst/>
                  <a:gdLst>
                    <a:gd name="connsiteX0" fmla="*/ 0 w 1038987"/>
                    <a:gd name="connsiteY0" fmla="*/ 0 h 51530"/>
                    <a:gd name="connsiteX1" fmla="*/ 1038987 w 1038987"/>
                    <a:gd name="connsiteY1" fmla="*/ 0 h 51530"/>
                    <a:gd name="connsiteX2" fmla="*/ 1038987 w 1038987"/>
                    <a:gd name="connsiteY2" fmla="*/ 51530 h 51530"/>
                    <a:gd name="connsiteX3" fmla="*/ 0 w 1038987"/>
                    <a:gd name="connsiteY3" fmla="*/ 51530 h 51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987" h="51530">
                      <a:moveTo>
                        <a:pt x="0" y="0"/>
                      </a:moveTo>
                      <a:lnTo>
                        <a:pt x="1038987" y="0"/>
                      </a:lnTo>
                      <a:lnTo>
                        <a:pt x="1038987" y="51530"/>
                      </a:lnTo>
                      <a:lnTo>
                        <a:pt x="0" y="51530"/>
                      </a:ln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47" name="Freeform: Shape 15346">
                  <a:extLst>
                    <a:ext uri="{FF2B5EF4-FFF2-40B4-BE49-F238E27FC236}">
                      <a16:creationId xmlns:a16="http://schemas.microsoft.com/office/drawing/2014/main" id="{092E9039-0B8F-42B5-882B-3EDB2D9818DD}"/>
                    </a:ext>
                  </a:extLst>
                </p:cNvPr>
                <p:cNvSpPr/>
                <p:nvPr/>
              </p:nvSpPr>
              <p:spPr>
                <a:xfrm>
                  <a:off x="8348375" y="5504727"/>
                  <a:ext cx="828675" cy="290988"/>
                </a:xfrm>
                <a:custGeom>
                  <a:avLst/>
                  <a:gdLst>
                    <a:gd name="connsiteX0" fmla="*/ 22003 w 828675"/>
                    <a:gd name="connsiteY0" fmla="*/ 290894 h 290988"/>
                    <a:gd name="connsiteX1" fmla="*/ 22098 w 828675"/>
                    <a:gd name="connsiteY1" fmla="*/ 288703 h 290988"/>
                    <a:gd name="connsiteX2" fmla="*/ 22098 w 828675"/>
                    <a:gd name="connsiteY2" fmla="*/ 288227 h 290988"/>
                    <a:gd name="connsiteX3" fmla="*/ 22098 w 828675"/>
                    <a:gd name="connsiteY3" fmla="*/ 288227 h 290988"/>
                    <a:gd name="connsiteX4" fmla="*/ 2096 w 828675"/>
                    <a:gd name="connsiteY4" fmla="*/ 267557 h 290988"/>
                    <a:gd name="connsiteX5" fmla="*/ 2096 w 828675"/>
                    <a:gd name="connsiteY5" fmla="*/ 267557 h 290988"/>
                    <a:gd name="connsiteX6" fmla="*/ 0 w 828675"/>
                    <a:gd name="connsiteY6" fmla="*/ 267462 h 290988"/>
                    <a:gd name="connsiteX7" fmla="*/ 0 w 828675"/>
                    <a:gd name="connsiteY7" fmla="*/ 21431 h 290988"/>
                    <a:gd name="connsiteX8" fmla="*/ 2096 w 828675"/>
                    <a:gd name="connsiteY8" fmla="*/ 21336 h 290988"/>
                    <a:gd name="connsiteX9" fmla="*/ 22003 w 828675"/>
                    <a:gd name="connsiteY9" fmla="*/ 2000 h 290988"/>
                    <a:gd name="connsiteX10" fmla="*/ 22003 w 828675"/>
                    <a:gd name="connsiteY10" fmla="*/ 2000 h 290988"/>
                    <a:gd name="connsiteX11" fmla="*/ 22193 w 828675"/>
                    <a:gd name="connsiteY11" fmla="*/ 0 h 290988"/>
                    <a:gd name="connsiteX12" fmla="*/ 804863 w 828675"/>
                    <a:gd name="connsiteY12" fmla="*/ 0 h 290988"/>
                    <a:gd name="connsiteX13" fmla="*/ 804958 w 828675"/>
                    <a:gd name="connsiteY13" fmla="*/ 2000 h 290988"/>
                    <a:gd name="connsiteX14" fmla="*/ 825628 w 828675"/>
                    <a:gd name="connsiteY14" fmla="*/ 21336 h 290988"/>
                    <a:gd name="connsiteX15" fmla="*/ 825628 w 828675"/>
                    <a:gd name="connsiteY15" fmla="*/ 21336 h 290988"/>
                    <a:gd name="connsiteX16" fmla="*/ 825628 w 828675"/>
                    <a:gd name="connsiteY16" fmla="*/ 23432 h 290988"/>
                    <a:gd name="connsiteX17" fmla="*/ 825628 w 828675"/>
                    <a:gd name="connsiteY17" fmla="*/ 21336 h 290988"/>
                    <a:gd name="connsiteX18" fmla="*/ 826389 w 828675"/>
                    <a:gd name="connsiteY18" fmla="*/ 21336 h 290988"/>
                    <a:gd name="connsiteX19" fmla="*/ 826389 w 828675"/>
                    <a:gd name="connsiteY19" fmla="*/ 21336 h 290988"/>
                    <a:gd name="connsiteX20" fmla="*/ 828675 w 828675"/>
                    <a:gd name="connsiteY20" fmla="*/ 21241 h 290988"/>
                    <a:gd name="connsiteX21" fmla="*/ 828675 w 828675"/>
                    <a:gd name="connsiteY21" fmla="*/ 267653 h 290988"/>
                    <a:gd name="connsiteX22" fmla="*/ 826389 w 828675"/>
                    <a:gd name="connsiteY22" fmla="*/ 267557 h 290988"/>
                    <a:gd name="connsiteX23" fmla="*/ 825628 w 828675"/>
                    <a:gd name="connsiteY23" fmla="*/ 267557 h 290988"/>
                    <a:gd name="connsiteX24" fmla="*/ 825628 w 828675"/>
                    <a:gd name="connsiteY24" fmla="*/ 267557 h 290988"/>
                    <a:gd name="connsiteX25" fmla="*/ 804863 w 828675"/>
                    <a:gd name="connsiteY25" fmla="*/ 288322 h 290988"/>
                    <a:gd name="connsiteX26" fmla="*/ 804863 w 828675"/>
                    <a:gd name="connsiteY26" fmla="*/ 288322 h 290988"/>
                    <a:gd name="connsiteX27" fmla="*/ 804863 w 828675"/>
                    <a:gd name="connsiteY27" fmla="*/ 288798 h 290988"/>
                    <a:gd name="connsiteX28" fmla="*/ 804863 w 828675"/>
                    <a:gd name="connsiteY28" fmla="*/ 288798 h 290988"/>
                    <a:gd name="connsiteX29" fmla="*/ 804958 w 828675"/>
                    <a:gd name="connsiteY29" fmla="*/ 290989 h 290988"/>
                    <a:gd name="connsiteX30" fmla="*/ 22003 w 828675"/>
                    <a:gd name="connsiteY30" fmla="*/ 290989 h 290988"/>
                    <a:gd name="connsiteX31" fmla="*/ 22003 w 828675"/>
                    <a:gd name="connsiteY31" fmla="*/ 290894 h 290988"/>
                    <a:gd name="connsiteX32" fmla="*/ 800672 w 828675"/>
                    <a:gd name="connsiteY32" fmla="*/ 286607 h 290988"/>
                    <a:gd name="connsiteX33" fmla="*/ 824294 w 828675"/>
                    <a:gd name="connsiteY33" fmla="*/ 263271 h 290988"/>
                    <a:gd name="connsiteX34" fmla="*/ 824294 w 828675"/>
                    <a:gd name="connsiteY34" fmla="*/ 263271 h 290988"/>
                    <a:gd name="connsiteX35" fmla="*/ 824294 w 828675"/>
                    <a:gd name="connsiteY35" fmla="*/ 25622 h 290988"/>
                    <a:gd name="connsiteX36" fmla="*/ 800862 w 828675"/>
                    <a:gd name="connsiteY36" fmla="*/ 4286 h 290988"/>
                    <a:gd name="connsiteX37" fmla="*/ 800862 w 828675"/>
                    <a:gd name="connsiteY37" fmla="*/ 4286 h 290988"/>
                    <a:gd name="connsiteX38" fmla="*/ 26004 w 828675"/>
                    <a:gd name="connsiteY38" fmla="*/ 4286 h 290988"/>
                    <a:gd name="connsiteX39" fmla="*/ 4286 w 828675"/>
                    <a:gd name="connsiteY39" fmla="*/ 25432 h 290988"/>
                    <a:gd name="connsiteX40" fmla="*/ 4286 w 828675"/>
                    <a:gd name="connsiteY40" fmla="*/ 25432 h 290988"/>
                    <a:gd name="connsiteX41" fmla="*/ 4286 w 828675"/>
                    <a:gd name="connsiteY41" fmla="*/ 263366 h 290988"/>
                    <a:gd name="connsiteX42" fmla="*/ 26289 w 828675"/>
                    <a:gd name="connsiteY42" fmla="*/ 286607 h 290988"/>
                    <a:gd name="connsiteX43" fmla="*/ 26289 w 828675"/>
                    <a:gd name="connsiteY43" fmla="*/ 286607 h 290988"/>
                    <a:gd name="connsiteX44" fmla="*/ 800672 w 828675"/>
                    <a:gd name="connsiteY44" fmla="*/ 286607 h 290988"/>
                    <a:gd name="connsiteX45" fmla="*/ 800672 w 828675"/>
                    <a:gd name="connsiteY45" fmla="*/ 286607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675" h="290988">
                      <a:moveTo>
                        <a:pt x="22003" y="290894"/>
                      </a:moveTo>
                      <a:lnTo>
                        <a:pt x="22098" y="288703"/>
                      </a:lnTo>
                      <a:cubicBezTo>
                        <a:pt x="22098" y="288322"/>
                        <a:pt x="22098" y="288227"/>
                        <a:pt x="22098" y="288227"/>
                      </a:cubicBezTo>
                      <a:lnTo>
                        <a:pt x="22098" y="288227"/>
                      </a:lnTo>
                      <a:cubicBezTo>
                        <a:pt x="22098" y="277082"/>
                        <a:pt x="13240" y="267938"/>
                        <a:pt x="2096" y="267557"/>
                      </a:cubicBezTo>
                      <a:lnTo>
                        <a:pt x="2096" y="267557"/>
                      </a:lnTo>
                      <a:lnTo>
                        <a:pt x="0" y="267462"/>
                      </a:lnTo>
                      <a:lnTo>
                        <a:pt x="0" y="21431"/>
                      </a:lnTo>
                      <a:lnTo>
                        <a:pt x="2096" y="21336"/>
                      </a:lnTo>
                      <a:cubicBezTo>
                        <a:pt x="12764" y="20955"/>
                        <a:pt x="21241" y="12573"/>
                        <a:pt x="22003" y="2000"/>
                      </a:cubicBezTo>
                      <a:lnTo>
                        <a:pt x="22003" y="2000"/>
                      </a:lnTo>
                      <a:lnTo>
                        <a:pt x="22193" y="0"/>
                      </a:lnTo>
                      <a:lnTo>
                        <a:pt x="804863" y="0"/>
                      </a:lnTo>
                      <a:lnTo>
                        <a:pt x="804958" y="2000"/>
                      </a:lnTo>
                      <a:cubicBezTo>
                        <a:pt x="805720" y="12764"/>
                        <a:pt x="814674" y="21336"/>
                        <a:pt x="825628" y="21336"/>
                      </a:cubicBezTo>
                      <a:lnTo>
                        <a:pt x="825628" y="21336"/>
                      </a:lnTo>
                      <a:lnTo>
                        <a:pt x="825628" y="23432"/>
                      </a:lnTo>
                      <a:lnTo>
                        <a:pt x="825628" y="21336"/>
                      </a:lnTo>
                      <a:cubicBezTo>
                        <a:pt x="825722" y="21336"/>
                        <a:pt x="826008" y="21336"/>
                        <a:pt x="826389" y="21336"/>
                      </a:cubicBezTo>
                      <a:lnTo>
                        <a:pt x="826389" y="21336"/>
                      </a:lnTo>
                      <a:lnTo>
                        <a:pt x="828675" y="21241"/>
                      </a:lnTo>
                      <a:lnTo>
                        <a:pt x="828675" y="267653"/>
                      </a:lnTo>
                      <a:lnTo>
                        <a:pt x="826389" y="267557"/>
                      </a:lnTo>
                      <a:cubicBezTo>
                        <a:pt x="826008" y="267557"/>
                        <a:pt x="825818" y="267557"/>
                        <a:pt x="825628" y="267557"/>
                      </a:cubicBezTo>
                      <a:lnTo>
                        <a:pt x="825628" y="267557"/>
                      </a:lnTo>
                      <a:cubicBezTo>
                        <a:pt x="814197" y="267557"/>
                        <a:pt x="804863" y="276892"/>
                        <a:pt x="804863" y="288322"/>
                      </a:cubicBezTo>
                      <a:lnTo>
                        <a:pt x="804863" y="288322"/>
                      </a:lnTo>
                      <a:cubicBezTo>
                        <a:pt x="804863" y="288322"/>
                        <a:pt x="804863" y="288417"/>
                        <a:pt x="804863" y="288798"/>
                      </a:cubicBezTo>
                      <a:lnTo>
                        <a:pt x="804863" y="288798"/>
                      </a:lnTo>
                      <a:lnTo>
                        <a:pt x="804958" y="290989"/>
                      </a:lnTo>
                      <a:lnTo>
                        <a:pt x="22003" y="290989"/>
                      </a:lnTo>
                      <a:lnTo>
                        <a:pt x="22003" y="290894"/>
                      </a:lnTo>
                      <a:close/>
                      <a:moveTo>
                        <a:pt x="800672" y="286607"/>
                      </a:moveTo>
                      <a:cubicBezTo>
                        <a:pt x="801434" y="273939"/>
                        <a:pt x="811625" y="263938"/>
                        <a:pt x="824294" y="263271"/>
                      </a:cubicBezTo>
                      <a:lnTo>
                        <a:pt x="824294" y="263271"/>
                      </a:lnTo>
                      <a:lnTo>
                        <a:pt x="824294" y="25622"/>
                      </a:lnTo>
                      <a:cubicBezTo>
                        <a:pt x="812292" y="24956"/>
                        <a:pt x="802577" y="16002"/>
                        <a:pt x="800862" y="4286"/>
                      </a:cubicBezTo>
                      <a:lnTo>
                        <a:pt x="800862" y="4286"/>
                      </a:lnTo>
                      <a:lnTo>
                        <a:pt x="26004" y="4286"/>
                      </a:lnTo>
                      <a:cubicBezTo>
                        <a:pt x="24385" y="15335"/>
                        <a:pt x="15431" y="24098"/>
                        <a:pt x="4286" y="25432"/>
                      </a:cubicBezTo>
                      <a:lnTo>
                        <a:pt x="4286" y="25432"/>
                      </a:lnTo>
                      <a:lnTo>
                        <a:pt x="4286" y="263366"/>
                      </a:lnTo>
                      <a:cubicBezTo>
                        <a:pt x="16193" y="264795"/>
                        <a:pt x="25528" y="274511"/>
                        <a:pt x="26289" y="286607"/>
                      </a:cubicBezTo>
                      <a:lnTo>
                        <a:pt x="26289" y="286607"/>
                      </a:lnTo>
                      <a:lnTo>
                        <a:pt x="800672" y="286607"/>
                      </a:lnTo>
                      <a:lnTo>
                        <a:pt x="800672" y="286607"/>
                      </a:lnTo>
                      <a:close/>
                    </a:path>
                  </a:pathLst>
                </a:custGeom>
                <a:solidFill>
                  <a:srgbClr val="CACAC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48" name="Freeform: Shape 15347">
                  <a:extLst>
                    <a:ext uri="{FF2B5EF4-FFF2-40B4-BE49-F238E27FC236}">
                      <a16:creationId xmlns:a16="http://schemas.microsoft.com/office/drawing/2014/main" id="{7892F756-3EC8-4369-AE8F-A1229AF3B76D}"/>
                    </a:ext>
                  </a:extLst>
                </p:cNvPr>
                <p:cNvSpPr/>
                <p:nvPr/>
              </p:nvSpPr>
              <p:spPr>
                <a:xfrm>
                  <a:off x="8342470" y="5498917"/>
                  <a:ext cx="828580" cy="290988"/>
                </a:xfrm>
                <a:custGeom>
                  <a:avLst/>
                  <a:gdLst>
                    <a:gd name="connsiteX0" fmla="*/ 22003 w 828580"/>
                    <a:gd name="connsiteY0" fmla="*/ 290798 h 290988"/>
                    <a:gd name="connsiteX1" fmla="*/ 22098 w 828580"/>
                    <a:gd name="connsiteY1" fmla="*/ 288607 h 290988"/>
                    <a:gd name="connsiteX2" fmla="*/ 22098 w 828580"/>
                    <a:gd name="connsiteY2" fmla="*/ 288131 h 290988"/>
                    <a:gd name="connsiteX3" fmla="*/ 22098 w 828580"/>
                    <a:gd name="connsiteY3" fmla="*/ 288131 h 290988"/>
                    <a:gd name="connsiteX4" fmla="*/ 2096 w 828580"/>
                    <a:gd name="connsiteY4" fmla="*/ 267462 h 290988"/>
                    <a:gd name="connsiteX5" fmla="*/ 2096 w 828580"/>
                    <a:gd name="connsiteY5" fmla="*/ 267462 h 290988"/>
                    <a:gd name="connsiteX6" fmla="*/ 0 w 828580"/>
                    <a:gd name="connsiteY6" fmla="*/ 267367 h 290988"/>
                    <a:gd name="connsiteX7" fmla="*/ 0 w 828580"/>
                    <a:gd name="connsiteY7" fmla="*/ 21336 h 290988"/>
                    <a:gd name="connsiteX8" fmla="*/ 2096 w 828580"/>
                    <a:gd name="connsiteY8" fmla="*/ 21241 h 290988"/>
                    <a:gd name="connsiteX9" fmla="*/ 22003 w 828580"/>
                    <a:gd name="connsiteY9" fmla="*/ 2000 h 290988"/>
                    <a:gd name="connsiteX10" fmla="*/ 22003 w 828580"/>
                    <a:gd name="connsiteY10" fmla="*/ 2000 h 290988"/>
                    <a:gd name="connsiteX11" fmla="*/ 22098 w 828580"/>
                    <a:gd name="connsiteY11" fmla="*/ 0 h 290988"/>
                    <a:gd name="connsiteX12" fmla="*/ 804768 w 828580"/>
                    <a:gd name="connsiteY12" fmla="*/ 0 h 290988"/>
                    <a:gd name="connsiteX13" fmla="*/ 804863 w 828580"/>
                    <a:gd name="connsiteY13" fmla="*/ 2000 h 290988"/>
                    <a:gd name="connsiteX14" fmla="*/ 825532 w 828580"/>
                    <a:gd name="connsiteY14" fmla="*/ 21336 h 290988"/>
                    <a:gd name="connsiteX15" fmla="*/ 825532 w 828580"/>
                    <a:gd name="connsiteY15" fmla="*/ 21336 h 290988"/>
                    <a:gd name="connsiteX16" fmla="*/ 825532 w 828580"/>
                    <a:gd name="connsiteY16" fmla="*/ 23431 h 290988"/>
                    <a:gd name="connsiteX17" fmla="*/ 825532 w 828580"/>
                    <a:gd name="connsiteY17" fmla="*/ 21336 h 290988"/>
                    <a:gd name="connsiteX18" fmla="*/ 826294 w 828580"/>
                    <a:gd name="connsiteY18" fmla="*/ 21336 h 290988"/>
                    <a:gd name="connsiteX19" fmla="*/ 826294 w 828580"/>
                    <a:gd name="connsiteY19" fmla="*/ 21336 h 290988"/>
                    <a:gd name="connsiteX20" fmla="*/ 828580 w 828580"/>
                    <a:gd name="connsiteY20" fmla="*/ 21241 h 290988"/>
                    <a:gd name="connsiteX21" fmla="*/ 828580 w 828580"/>
                    <a:gd name="connsiteY21" fmla="*/ 267653 h 290988"/>
                    <a:gd name="connsiteX22" fmla="*/ 826294 w 828580"/>
                    <a:gd name="connsiteY22" fmla="*/ 267557 h 290988"/>
                    <a:gd name="connsiteX23" fmla="*/ 825532 w 828580"/>
                    <a:gd name="connsiteY23" fmla="*/ 267557 h 290988"/>
                    <a:gd name="connsiteX24" fmla="*/ 825532 w 828580"/>
                    <a:gd name="connsiteY24" fmla="*/ 267557 h 290988"/>
                    <a:gd name="connsiteX25" fmla="*/ 804768 w 828580"/>
                    <a:gd name="connsiteY25" fmla="*/ 288322 h 290988"/>
                    <a:gd name="connsiteX26" fmla="*/ 804768 w 828580"/>
                    <a:gd name="connsiteY26" fmla="*/ 288322 h 290988"/>
                    <a:gd name="connsiteX27" fmla="*/ 804768 w 828580"/>
                    <a:gd name="connsiteY27" fmla="*/ 288798 h 290988"/>
                    <a:gd name="connsiteX28" fmla="*/ 804768 w 828580"/>
                    <a:gd name="connsiteY28" fmla="*/ 288798 h 290988"/>
                    <a:gd name="connsiteX29" fmla="*/ 804863 w 828580"/>
                    <a:gd name="connsiteY29" fmla="*/ 290989 h 290988"/>
                    <a:gd name="connsiteX30" fmla="*/ 22003 w 828580"/>
                    <a:gd name="connsiteY30" fmla="*/ 290989 h 290988"/>
                    <a:gd name="connsiteX31" fmla="*/ 22003 w 828580"/>
                    <a:gd name="connsiteY31" fmla="*/ 290798 h 290988"/>
                    <a:gd name="connsiteX32" fmla="*/ 800672 w 828580"/>
                    <a:gd name="connsiteY32" fmla="*/ 286512 h 290988"/>
                    <a:gd name="connsiteX33" fmla="*/ 824294 w 828580"/>
                    <a:gd name="connsiteY33" fmla="*/ 263176 h 290988"/>
                    <a:gd name="connsiteX34" fmla="*/ 824294 w 828580"/>
                    <a:gd name="connsiteY34" fmla="*/ 263176 h 290988"/>
                    <a:gd name="connsiteX35" fmla="*/ 824294 w 828580"/>
                    <a:gd name="connsiteY35" fmla="*/ 25527 h 290988"/>
                    <a:gd name="connsiteX36" fmla="*/ 800862 w 828580"/>
                    <a:gd name="connsiteY36" fmla="*/ 4191 h 290988"/>
                    <a:gd name="connsiteX37" fmla="*/ 800862 w 828580"/>
                    <a:gd name="connsiteY37" fmla="*/ 4191 h 290988"/>
                    <a:gd name="connsiteX38" fmla="*/ 26004 w 828580"/>
                    <a:gd name="connsiteY38" fmla="*/ 4191 h 290988"/>
                    <a:gd name="connsiteX39" fmla="*/ 4191 w 828580"/>
                    <a:gd name="connsiteY39" fmla="*/ 25336 h 290988"/>
                    <a:gd name="connsiteX40" fmla="*/ 4191 w 828580"/>
                    <a:gd name="connsiteY40" fmla="*/ 25336 h 290988"/>
                    <a:gd name="connsiteX41" fmla="*/ 4191 w 828580"/>
                    <a:gd name="connsiteY41" fmla="*/ 263271 h 290988"/>
                    <a:gd name="connsiteX42" fmla="*/ 26194 w 828580"/>
                    <a:gd name="connsiteY42" fmla="*/ 286512 h 290988"/>
                    <a:gd name="connsiteX43" fmla="*/ 26194 w 828580"/>
                    <a:gd name="connsiteY43" fmla="*/ 286512 h 290988"/>
                    <a:gd name="connsiteX44" fmla="*/ 800672 w 828580"/>
                    <a:gd name="connsiteY44" fmla="*/ 286512 h 290988"/>
                    <a:gd name="connsiteX45" fmla="*/ 800672 w 828580"/>
                    <a:gd name="connsiteY45" fmla="*/ 286512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580" h="290988">
                      <a:moveTo>
                        <a:pt x="22003" y="290798"/>
                      </a:moveTo>
                      <a:lnTo>
                        <a:pt x="22098" y="288607"/>
                      </a:lnTo>
                      <a:cubicBezTo>
                        <a:pt x="22098" y="288322"/>
                        <a:pt x="22098" y="288131"/>
                        <a:pt x="22098" y="288131"/>
                      </a:cubicBezTo>
                      <a:lnTo>
                        <a:pt x="22098" y="288131"/>
                      </a:lnTo>
                      <a:cubicBezTo>
                        <a:pt x="22098" y="276892"/>
                        <a:pt x="13240" y="267843"/>
                        <a:pt x="2096" y="267462"/>
                      </a:cubicBezTo>
                      <a:lnTo>
                        <a:pt x="2096" y="267462"/>
                      </a:lnTo>
                      <a:lnTo>
                        <a:pt x="0" y="267367"/>
                      </a:lnTo>
                      <a:lnTo>
                        <a:pt x="0" y="21336"/>
                      </a:lnTo>
                      <a:lnTo>
                        <a:pt x="2096" y="21241"/>
                      </a:lnTo>
                      <a:cubicBezTo>
                        <a:pt x="12764" y="20860"/>
                        <a:pt x="21241" y="12478"/>
                        <a:pt x="22003" y="2000"/>
                      </a:cubicBezTo>
                      <a:lnTo>
                        <a:pt x="22003" y="2000"/>
                      </a:lnTo>
                      <a:lnTo>
                        <a:pt x="22098" y="0"/>
                      </a:lnTo>
                      <a:lnTo>
                        <a:pt x="804768" y="0"/>
                      </a:lnTo>
                      <a:lnTo>
                        <a:pt x="804863" y="2000"/>
                      </a:lnTo>
                      <a:cubicBezTo>
                        <a:pt x="805625" y="12763"/>
                        <a:pt x="814578" y="21336"/>
                        <a:pt x="825532" y="21336"/>
                      </a:cubicBezTo>
                      <a:lnTo>
                        <a:pt x="825532" y="21336"/>
                      </a:lnTo>
                      <a:lnTo>
                        <a:pt x="825532" y="23431"/>
                      </a:lnTo>
                      <a:lnTo>
                        <a:pt x="825532" y="21336"/>
                      </a:lnTo>
                      <a:cubicBezTo>
                        <a:pt x="825628" y="21336"/>
                        <a:pt x="825913" y="21336"/>
                        <a:pt x="826294" y="21336"/>
                      </a:cubicBezTo>
                      <a:lnTo>
                        <a:pt x="826294" y="21336"/>
                      </a:lnTo>
                      <a:lnTo>
                        <a:pt x="828580" y="21241"/>
                      </a:lnTo>
                      <a:lnTo>
                        <a:pt x="828580" y="267653"/>
                      </a:lnTo>
                      <a:lnTo>
                        <a:pt x="826294" y="267557"/>
                      </a:lnTo>
                      <a:cubicBezTo>
                        <a:pt x="825913" y="267557"/>
                        <a:pt x="825722" y="267462"/>
                        <a:pt x="825532" y="267557"/>
                      </a:cubicBezTo>
                      <a:lnTo>
                        <a:pt x="825532" y="267557"/>
                      </a:lnTo>
                      <a:cubicBezTo>
                        <a:pt x="814102" y="267557"/>
                        <a:pt x="804768" y="276892"/>
                        <a:pt x="804768" y="288322"/>
                      </a:cubicBezTo>
                      <a:lnTo>
                        <a:pt x="804768" y="288322"/>
                      </a:lnTo>
                      <a:cubicBezTo>
                        <a:pt x="804768" y="288322"/>
                        <a:pt x="804768" y="288417"/>
                        <a:pt x="804768" y="288798"/>
                      </a:cubicBezTo>
                      <a:lnTo>
                        <a:pt x="804768" y="288798"/>
                      </a:lnTo>
                      <a:lnTo>
                        <a:pt x="804863" y="290989"/>
                      </a:lnTo>
                      <a:lnTo>
                        <a:pt x="22003" y="290989"/>
                      </a:lnTo>
                      <a:lnTo>
                        <a:pt x="22003" y="290798"/>
                      </a:lnTo>
                      <a:close/>
                      <a:moveTo>
                        <a:pt x="800672" y="286512"/>
                      </a:moveTo>
                      <a:cubicBezTo>
                        <a:pt x="801529" y="273844"/>
                        <a:pt x="811721" y="263842"/>
                        <a:pt x="824294" y="263176"/>
                      </a:cubicBezTo>
                      <a:lnTo>
                        <a:pt x="824294" y="263176"/>
                      </a:lnTo>
                      <a:lnTo>
                        <a:pt x="824294" y="25527"/>
                      </a:lnTo>
                      <a:cubicBezTo>
                        <a:pt x="812292" y="24860"/>
                        <a:pt x="802577" y="15907"/>
                        <a:pt x="800862" y="4191"/>
                      </a:cubicBezTo>
                      <a:lnTo>
                        <a:pt x="800862" y="4191"/>
                      </a:lnTo>
                      <a:lnTo>
                        <a:pt x="26004" y="4191"/>
                      </a:lnTo>
                      <a:cubicBezTo>
                        <a:pt x="24289" y="15335"/>
                        <a:pt x="15430" y="24003"/>
                        <a:pt x="4191" y="25336"/>
                      </a:cubicBezTo>
                      <a:lnTo>
                        <a:pt x="4191" y="25336"/>
                      </a:lnTo>
                      <a:lnTo>
                        <a:pt x="4191" y="263271"/>
                      </a:lnTo>
                      <a:cubicBezTo>
                        <a:pt x="16097" y="264700"/>
                        <a:pt x="25432" y="274415"/>
                        <a:pt x="26194" y="286512"/>
                      </a:cubicBezTo>
                      <a:lnTo>
                        <a:pt x="26194" y="286512"/>
                      </a:lnTo>
                      <a:lnTo>
                        <a:pt x="800672" y="286512"/>
                      </a:lnTo>
                      <a:lnTo>
                        <a:pt x="800672" y="2865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49" name="Freeform: Shape 15348">
                  <a:extLst>
                    <a:ext uri="{FF2B5EF4-FFF2-40B4-BE49-F238E27FC236}">
                      <a16:creationId xmlns:a16="http://schemas.microsoft.com/office/drawing/2014/main" id="{154DF860-980B-41EA-919D-E5AE6AD8DAFC}"/>
                    </a:ext>
                  </a:extLst>
                </p:cNvPr>
                <p:cNvSpPr/>
                <p:nvPr/>
              </p:nvSpPr>
              <p:spPr>
                <a:xfrm>
                  <a:off x="8336088" y="5866201"/>
                  <a:ext cx="866584" cy="70104"/>
                </a:xfrm>
                <a:custGeom>
                  <a:avLst/>
                  <a:gdLst>
                    <a:gd name="connsiteX0" fmla="*/ 777907 w 866584"/>
                    <a:gd name="connsiteY0" fmla="*/ 0 h 70104"/>
                    <a:gd name="connsiteX1" fmla="*/ 689134 w 866584"/>
                    <a:gd name="connsiteY1" fmla="*/ 70104 h 70104"/>
                    <a:gd name="connsiteX2" fmla="*/ 866584 w 866584"/>
                    <a:gd name="connsiteY2" fmla="*/ 70104 h 70104"/>
                    <a:gd name="connsiteX3" fmla="*/ 777907 w 866584"/>
                    <a:gd name="connsiteY3" fmla="*/ 0 h 70104"/>
                    <a:gd name="connsiteX4" fmla="*/ 582549 w 866584"/>
                    <a:gd name="connsiteY4" fmla="*/ 0 h 70104"/>
                    <a:gd name="connsiteX5" fmla="*/ 493776 w 866584"/>
                    <a:gd name="connsiteY5" fmla="*/ 70104 h 70104"/>
                    <a:gd name="connsiteX6" fmla="*/ 671227 w 866584"/>
                    <a:gd name="connsiteY6" fmla="*/ 70104 h 70104"/>
                    <a:gd name="connsiteX7" fmla="*/ 582549 w 866584"/>
                    <a:gd name="connsiteY7" fmla="*/ 0 h 70104"/>
                    <a:gd name="connsiteX8" fmla="*/ 88773 w 866584"/>
                    <a:gd name="connsiteY8" fmla="*/ 0 h 70104"/>
                    <a:gd name="connsiteX9" fmla="*/ 0 w 866584"/>
                    <a:gd name="connsiteY9" fmla="*/ 70104 h 70104"/>
                    <a:gd name="connsiteX10" fmla="*/ 177451 w 866584"/>
                    <a:gd name="connsiteY10" fmla="*/ 70104 h 70104"/>
                    <a:gd name="connsiteX11" fmla="*/ 88773 w 866584"/>
                    <a:gd name="connsiteY11" fmla="*/ 0 h 70104"/>
                    <a:gd name="connsiteX12" fmla="*/ 284131 w 866584"/>
                    <a:gd name="connsiteY12" fmla="*/ 0 h 70104"/>
                    <a:gd name="connsiteX13" fmla="*/ 195358 w 866584"/>
                    <a:gd name="connsiteY13" fmla="*/ 70104 h 70104"/>
                    <a:gd name="connsiteX14" fmla="*/ 372904 w 866584"/>
                    <a:gd name="connsiteY14" fmla="*/ 70104 h 70104"/>
                    <a:gd name="connsiteX15" fmla="*/ 284131 w 866584"/>
                    <a:gd name="connsiteY15" fmla="*/ 0 h 70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66584" h="70104">
                      <a:moveTo>
                        <a:pt x="777907" y="0"/>
                      </a:moveTo>
                      <a:cubicBezTo>
                        <a:pt x="734759" y="0"/>
                        <a:pt x="698659" y="29908"/>
                        <a:pt x="689134" y="70104"/>
                      </a:cubicBezTo>
                      <a:lnTo>
                        <a:pt x="866584" y="70104"/>
                      </a:lnTo>
                      <a:cubicBezTo>
                        <a:pt x="857155" y="29908"/>
                        <a:pt x="820960" y="0"/>
                        <a:pt x="777907" y="0"/>
                      </a:cubicBezTo>
                      <a:close/>
                      <a:moveTo>
                        <a:pt x="582549" y="0"/>
                      </a:moveTo>
                      <a:cubicBezTo>
                        <a:pt x="539401" y="0"/>
                        <a:pt x="503301" y="29908"/>
                        <a:pt x="493776" y="70104"/>
                      </a:cubicBezTo>
                      <a:lnTo>
                        <a:pt x="671227" y="70104"/>
                      </a:lnTo>
                      <a:cubicBezTo>
                        <a:pt x="661797" y="29908"/>
                        <a:pt x="625697" y="0"/>
                        <a:pt x="582549" y="0"/>
                      </a:cubicBezTo>
                      <a:close/>
                      <a:moveTo>
                        <a:pt x="88773" y="0"/>
                      </a:moveTo>
                      <a:cubicBezTo>
                        <a:pt x="45625" y="0"/>
                        <a:pt x="9525" y="29908"/>
                        <a:pt x="0" y="70104"/>
                      </a:cubicBezTo>
                      <a:lnTo>
                        <a:pt x="177451" y="70104"/>
                      </a:lnTo>
                      <a:cubicBezTo>
                        <a:pt x="168021" y="29908"/>
                        <a:pt x="131922" y="0"/>
                        <a:pt x="88773" y="0"/>
                      </a:cubicBezTo>
                      <a:close/>
                      <a:moveTo>
                        <a:pt x="284131" y="0"/>
                      </a:moveTo>
                      <a:cubicBezTo>
                        <a:pt x="240982" y="0"/>
                        <a:pt x="204883" y="29908"/>
                        <a:pt x="195358" y="70104"/>
                      </a:cubicBezTo>
                      <a:lnTo>
                        <a:pt x="372904" y="70104"/>
                      </a:lnTo>
                      <a:cubicBezTo>
                        <a:pt x="363379" y="29908"/>
                        <a:pt x="327279" y="0"/>
                        <a:pt x="284131" y="0"/>
                      </a:cubicBezTo>
                      <a:close/>
                    </a:path>
                  </a:pathLst>
                </a:custGeom>
                <a:solidFill>
                  <a:schemeClr val="tx1">
                    <a:alpha val="2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50" name="Freeform: Shape 15349">
                  <a:extLst>
                    <a:ext uri="{FF2B5EF4-FFF2-40B4-BE49-F238E27FC236}">
                      <a16:creationId xmlns:a16="http://schemas.microsoft.com/office/drawing/2014/main" id="{78B592F9-2464-4894-8887-C1FA2BFE15D1}"/>
                    </a:ext>
                  </a:extLst>
                </p:cNvPr>
                <p:cNvSpPr/>
                <p:nvPr/>
              </p:nvSpPr>
              <p:spPr>
                <a:xfrm>
                  <a:off x="8322563" y="5871249"/>
                  <a:ext cx="172497" cy="172402"/>
                </a:xfrm>
                <a:custGeom>
                  <a:avLst/>
                  <a:gdLst>
                    <a:gd name="connsiteX0" fmla="*/ 86201 w 172497"/>
                    <a:gd name="connsiteY0" fmla="*/ 172403 h 172402"/>
                    <a:gd name="connsiteX1" fmla="*/ 0 w 172497"/>
                    <a:gd name="connsiteY1" fmla="*/ 86201 h 172402"/>
                    <a:gd name="connsiteX2" fmla="*/ 86201 w 172497"/>
                    <a:gd name="connsiteY2" fmla="*/ 0 h 172402"/>
                    <a:gd name="connsiteX3" fmla="*/ 172498 w 172497"/>
                    <a:gd name="connsiteY3" fmla="*/ 86201 h 172402"/>
                    <a:gd name="connsiteX4" fmla="*/ 86201 w 172497"/>
                    <a:gd name="connsiteY4" fmla="*/ 172403 h 172402"/>
                    <a:gd name="connsiteX5" fmla="*/ 86201 w 172497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97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98" y="38671"/>
                        <a:pt x="172498" y="86201"/>
                      </a:cubicBezTo>
                      <a:cubicBezTo>
                        <a:pt x="172498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351" name="Graphic 1">
                  <a:extLst>
                    <a:ext uri="{FF2B5EF4-FFF2-40B4-BE49-F238E27FC236}">
                      <a16:creationId xmlns:a16="http://schemas.microsoft.com/office/drawing/2014/main" id="{775DEDA2-56B2-4274-9206-DA2AB387A7F1}"/>
                    </a:ext>
                  </a:extLst>
                </p:cNvPr>
                <p:cNvGrpSpPr/>
                <p:nvPr/>
              </p:nvGrpSpPr>
              <p:grpSpPr>
                <a:xfrm>
                  <a:off x="8332660" y="5881250"/>
                  <a:ext cx="152304" cy="152304"/>
                  <a:chOff x="8332660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5489" name="Freeform: Shape 15488">
                    <a:extLst>
                      <a:ext uri="{FF2B5EF4-FFF2-40B4-BE49-F238E27FC236}">
                        <a16:creationId xmlns:a16="http://schemas.microsoft.com/office/drawing/2014/main" id="{9C473D5C-D72C-4634-AFCC-C66CC671F0A3}"/>
                      </a:ext>
                    </a:extLst>
                  </p:cNvPr>
                  <p:cNvSpPr/>
                  <p:nvPr/>
                </p:nvSpPr>
                <p:spPr>
                  <a:xfrm>
                    <a:off x="8377617" y="5881250"/>
                    <a:ext cx="62389" cy="152304"/>
                  </a:xfrm>
                  <a:custGeom>
                    <a:avLst/>
                    <a:gdLst>
                      <a:gd name="connsiteX0" fmla="*/ 0 w 62389"/>
                      <a:gd name="connsiteY0" fmla="*/ 151162 h 152304"/>
                      <a:gd name="connsiteX1" fmla="*/ 59531 w 62389"/>
                      <a:gd name="connsiteY1" fmla="*/ 0 h 152304"/>
                      <a:gd name="connsiteX2" fmla="*/ 62389 w 62389"/>
                      <a:gd name="connsiteY2" fmla="*/ 1143 h 152304"/>
                      <a:gd name="connsiteX3" fmla="*/ 2763 w 62389"/>
                      <a:gd name="connsiteY3" fmla="*/ 152305 h 152304"/>
                      <a:gd name="connsiteX4" fmla="*/ 0 w 62389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9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389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90" name="Freeform: Shape 15489">
                    <a:extLst>
                      <a:ext uri="{FF2B5EF4-FFF2-40B4-BE49-F238E27FC236}">
                        <a16:creationId xmlns:a16="http://schemas.microsoft.com/office/drawing/2014/main" id="{D84C49B9-D8BE-40A3-B6E0-A6D5D5E6A8B8}"/>
                      </a:ext>
                    </a:extLst>
                  </p:cNvPr>
                  <p:cNvSpPr/>
                  <p:nvPr/>
                </p:nvSpPr>
                <p:spPr>
                  <a:xfrm>
                    <a:off x="8332660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491" name="Graphic 1">
                    <a:extLst>
                      <a:ext uri="{FF2B5EF4-FFF2-40B4-BE49-F238E27FC236}">
                        <a16:creationId xmlns:a16="http://schemas.microsoft.com/office/drawing/2014/main" id="{6EA89348-C6ED-45BD-B09A-EF55599D3496}"/>
                      </a:ext>
                    </a:extLst>
                  </p:cNvPr>
                  <p:cNvGrpSpPr/>
                  <p:nvPr/>
                </p:nvGrpSpPr>
                <p:grpSpPr>
                  <a:xfrm>
                    <a:off x="8334469" y="5883155"/>
                    <a:ext cx="148589" cy="148494"/>
                    <a:chOff x="8334469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5492" name="Freeform: Shape 15491">
                      <a:extLst>
                        <a:ext uri="{FF2B5EF4-FFF2-40B4-BE49-F238E27FC236}">
                          <a16:creationId xmlns:a16="http://schemas.microsoft.com/office/drawing/2014/main" id="{49A8ABBD-AFCA-4A19-9CB5-9B13764650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34469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93" name="Freeform: Shape 15492">
                      <a:extLst>
                        <a:ext uri="{FF2B5EF4-FFF2-40B4-BE49-F238E27FC236}">
                          <a16:creationId xmlns:a16="http://schemas.microsoft.com/office/drawing/2014/main" id="{19B2B176-BDB4-414C-907D-10B3D874EB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73141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7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580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5352" name="Graphic 1">
                  <a:extLst>
                    <a:ext uri="{FF2B5EF4-FFF2-40B4-BE49-F238E27FC236}">
                      <a16:creationId xmlns:a16="http://schemas.microsoft.com/office/drawing/2014/main" id="{585230D8-6E2C-45BA-BB8D-4A70F30221EA}"/>
                    </a:ext>
                  </a:extLst>
                </p:cNvPr>
                <p:cNvGrpSpPr/>
                <p:nvPr/>
              </p:nvGrpSpPr>
              <p:grpSpPr>
                <a:xfrm>
                  <a:off x="8331517" y="5872106"/>
                  <a:ext cx="162496" cy="169545"/>
                  <a:chOff x="8331517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5477" name="Graphic 1">
                    <a:extLst>
                      <a:ext uri="{FF2B5EF4-FFF2-40B4-BE49-F238E27FC236}">
                        <a16:creationId xmlns:a16="http://schemas.microsoft.com/office/drawing/2014/main" id="{C6AA2335-8BBE-4EAF-8A2C-73A0BEB8F51A}"/>
                      </a:ext>
                    </a:extLst>
                  </p:cNvPr>
                  <p:cNvGrpSpPr/>
                  <p:nvPr/>
                </p:nvGrpSpPr>
                <p:grpSpPr>
                  <a:xfrm>
                    <a:off x="8331517" y="5872106"/>
                    <a:ext cx="162496" cy="169545"/>
                    <a:chOff x="8331517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5484" name="Freeform: Shape 15483">
                      <a:extLst>
                        <a:ext uri="{FF2B5EF4-FFF2-40B4-BE49-F238E27FC236}">
                          <a16:creationId xmlns:a16="http://schemas.microsoft.com/office/drawing/2014/main" id="{4D26B9E7-DE28-464C-BFCD-119F80963D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11241" y="5872106"/>
                      <a:ext cx="3048" cy="169545"/>
                    </a:xfrm>
                    <a:custGeom>
                      <a:avLst/>
                      <a:gdLst>
                        <a:gd name="connsiteX0" fmla="*/ 0 w 3048"/>
                        <a:gd name="connsiteY0" fmla="*/ 169545 h 169545"/>
                        <a:gd name="connsiteX1" fmla="*/ 0 w 3048"/>
                        <a:gd name="connsiteY1" fmla="*/ 0 h 169545"/>
                        <a:gd name="connsiteX2" fmla="*/ 3048 w 3048"/>
                        <a:gd name="connsiteY2" fmla="*/ 0 h 169545"/>
                        <a:gd name="connsiteX3" fmla="*/ 3048 w 3048"/>
                        <a:gd name="connsiteY3" fmla="*/ 169545 h 169545"/>
                        <a:gd name="connsiteX4" fmla="*/ 0 w 3048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85" name="Freeform: Shape 15484">
                      <a:extLst>
                        <a:ext uri="{FF2B5EF4-FFF2-40B4-BE49-F238E27FC236}">
                          <a16:creationId xmlns:a16="http://schemas.microsoft.com/office/drawing/2014/main" id="{079019C6-1A63-4E1D-B991-9C5B8BFE22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31517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86" name="Graphic 1">
                      <a:extLst>
                        <a:ext uri="{FF2B5EF4-FFF2-40B4-BE49-F238E27FC236}">
                          <a16:creationId xmlns:a16="http://schemas.microsoft.com/office/drawing/2014/main" id="{E14A623D-E15D-4BDF-BB1C-3AC3E429D6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52853" y="5894395"/>
                      <a:ext cx="119920" cy="125063"/>
                      <a:chOff x="8352853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5487" name="Freeform: Shape 15486">
                        <a:extLst>
                          <a:ext uri="{FF2B5EF4-FFF2-40B4-BE49-F238E27FC236}">
                            <a16:creationId xmlns:a16="http://schemas.microsoft.com/office/drawing/2014/main" id="{BF9FC149-F608-43FD-BC4C-F1E8166680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55710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88" name="Freeform: Shape 15487">
                        <a:extLst>
                          <a:ext uri="{FF2B5EF4-FFF2-40B4-BE49-F238E27FC236}">
                            <a16:creationId xmlns:a16="http://schemas.microsoft.com/office/drawing/2014/main" id="{BE07C04C-6264-438A-8DFA-F03DD2B819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52853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5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478" name="Graphic 1">
                    <a:extLst>
                      <a:ext uri="{FF2B5EF4-FFF2-40B4-BE49-F238E27FC236}">
                        <a16:creationId xmlns:a16="http://schemas.microsoft.com/office/drawing/2014/main" id="{A53F04B9-CBD9-4720-9110-4617E122BA12}"/>
                      </a:ext>
                    </a:extLst>
                  </p:cNvPr>
                  <p:cNvGrpSpPr/>
                  <p:nvPr/>
                </p:nvGrpSpPr>
                <p:grpSpPr>
                  <a:xfrm>
                    <a:off x="8336660" y="5877440"/>
                    <a:ext cx="152209" cy="158877"/>
                    <a:chOff x="8336660" y="5877440"/>
                    <a:chExt cx="152209" cy="158877"/>
                  </a:xfrm>
                  <a:solidFill>
                    <a:srgbClr val="A1A1A1"/>
                  </a:solidFill>
                </p:grpSpPr>
                <p:sp>
                  <p:nvSpPr>
                    <p:cNvPr id="15479" name="Freeform: Shape 15478">
                      <a:extLst>
                        <a:ext uri="{FF2B5EF4-FFF2-40B4-BE49-F238E27FC236}">
                          <a16:creationId xmlns:a16="http://schemas.microsoft.com/office/drawing/2014/main" id="{DE1E33A6-0779-450D-B1D2-EBE558B81C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81618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3 w 62293"/>
                        <a:gd name="connsiteY2" fmla="*/ 1143 h 158877"/>
                        <a:gd name="connsiteX3" fmla="*/ 2762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80" name="Freeform: Shape 15479">
                      <a:extLst>
                        <a:ext uri="{FF2B5EF4-FFF2-40B4-BE49-F238E27FC236}">
                          <a16:creationId xmlns:a16="http://schemas.microsoft.com/office/drawing/2014/main" id="{024E6711-C74A-485A-86CA-9CB274A41C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36660" y="5924398"/>
                      <a:ext cx="152209" cy="65055"/>
                    </a:xfrm>
                    <a:custGeom>
                      <a:avLst/>
                      <a:gdLst>
                        <a:gd name="connsiteX0" fmla="*/ 0 w 152209"/>
                        <a:gd name="connsiteY0" fmla="*/ 2857 h 65055"/>
                        <a:gd name="connsiteX1" fmla="*/ 1048 w 152209"/>
                        <a:gd name="connsiteY1" fmla="*/ 0 h 65055"/>
                        <a:gd name="connsiteX2" fmla="*/ 152209 w 152209"/>
                        <a:gd name="connsiteY2" fmla="*/ 62103 h 65055"/>
                        <a:gd name="connsiteX3" fmla="*/ 151162 w 152209"/>
                        <a:gd name="connsiteY3" fmla="*/ 65056 h 65055"/>
                        <a:gd name="connsiteX4" fmla="*/ 0 w 152209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209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81" name="Graphic 1">
                      <a:extLst>
                        <a:ext uri="{FF2B5EF4-FFF2-40B4-BE49-F238E27FC236}">
                          <a16:creationId xmlns:a16="http://schemas.microsoft.com/office/drawing/2014/main" id="{36A18A7A-0DDE-40B1-A1FA-ACFD952798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8470" y="5879440"/>
                      <a:ext cx="148590" cy="154971"/>
                      <a:chOff x="8338470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5482" name="Freeform: Shape 15481">
                        <a:extLst>
                          <a:ext uri="{FF2B5EF4-FFF2-40B4-BE49-F238E27FC236}">
                            <a16:creationId xmlns:a16="http://schemas.microsoft.com/office/drawing/2014/main" id="{B72C01D1-255B-49E9-B42D-5B1D147607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38470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352 w 148590"/>
                          <a:gd name="connsiteY1" fmla="*/ 0 h 74295"/>
                          <a:gd name="connsiteX2" fmla="*/ 148590 w 148590"/>
                          <a:gd name="connsiteY2" fmla="*/ 2762 h 74295"/>
                          <a:gd name="connsiteX3" fmla="*/ 1238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83" name="Freeform: Shape 15482">
                        <a:extLst>
                          <a:ext uri="{FF2B5EF4-FFF2-40B4-BE49-F238E27FC236}">
                            <a16:creationId xmlns:a16="http://schemas.microsoft.com/office/drawing/2014/main" id="{740A83BD-4B90-4261-BC22-B42085A80B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77141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0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353" name="Freeform: Shape 15352">
                  <a:extLst>
                    <a:ext uri="{FF2B5EF4-FFF2-40B4-BE49-F238E27FC236}">
                      <a16:creationId xmlns:a16="http://schemas.microsoft.com/office/drawing/2014/main" id="{FACBB2B8-920C-4132-B3ED-28F973071A95}"/>
                    </a:ext>
                  </a:extLst>
                </p:cNvPr>
                <p:cNvSpPr/>
                <p:nvPr/>
              </p:nvSpPr>
              <p:spPr>
                <a:xfrm>
                  <a:off x="8399811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9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54" name="Freeform: Shape 15353">
                  <a:extLst>
                    <a:ext uri="{FF2B5EF4-FFF2-40B4-BE49-F238E27FC236}">
                      <a16:creationId xmlns:a16="http://schemas.microsoft.com/office/drawing/2014/main" id="{72B9C372-33BC-46CC-B6A6-FD4544169900}"/>
                    </a:ext>
                  </a:extLst>
                </p:cNvPr>
                <p:cNvSpPr/>
                <p:nvPr/>
              </p:nvSpPr>
              <p:spPr>
                <a:xfrm>
                  <a:off x="8317515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50" y="172403"/>
                      </a:cubicBezTo>
                      <a:cubicBezTo>
                        <a:pt x="136113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113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355" name="Graphic 1">
                  <a:extLst>
                    <a:ext uri="{FF2B5EF4-FFF2-40B4-BE49-F238E27FC236}">
                      <a16:creationId xmlns:a16="http://schemas.microsoft.com/office/drawing/2014/main" id="{EA1E834A-36C5-4086-837A-570B47EF3CFD}"/>
                    </a:ext>
                  </a:extLst>
                </p:cNvPr>
                <p:cNvGrpSpPr/>
                <p:nvPr/>
              </p:nvGrpSpPr>
              <p:grpSpPr>
                <a:xfrm>
                  <a:off x="8327516" y="5876107"/>
                  <a:ext cx="162496" cy="162591"/>
                  <a:chOff x="8327516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5465" name="Graphic 1">
                    <a:extLst>
                      <a:ext uri="{FF2B5EF4-FFF2-40B4-BE49-F238E27FC236}">
                        <a16:creationId xmlns:a16="http://schemas.microsoft.com/office/drawing/2014/main" id="{2D7A1DFA-B88C-4041-A724-7033837E8EF4}"/>
                      </a:ext>
                    </a:extLst>
                  </p:cNvPr>
                  <p:cNvGrpSpPr/>
                  <p:nvPr/>
                </p:nvGrpSpPr>
                <p:grpSpPr>
                  <a:xfrm>
                    <a:off x="8327516" y="5876107"/>
                    <a:ext cx="162496" cy="162591"/>
                    <a:chOff x="8327516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5472" name="Freeform: Shape 15471">
                      <a:extLst>
                        <a:ext uri="{FF2B5EF4-FFF2-40B4-BE49-F238E27FC236}">
                          <a16:creationId xmlns:a16="http://schemas.microsoft.com/office/drawing/2014/main" id="{313EF446-D6AF-40F2-A1B3-AF49AF19B7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07335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73" name="Freeform: Shape 15472">
                      <a:extLst>
                        <a:ext uri="{FF2B5EF4-FFF2-40B4-BE49-F238E27FC236}">
                          <a16:creationId xmlns:a16="http://schemas.microsoft.com/office/drawing/2014/main" id="{5C5D2106-E31F-41A5-9C98-319C947BC9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27516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74" name="Graphic 1">
                      <a:extLst>
                        <a:ext uri="{FF2B5EF4-FFF2-40B4-BE49-F238E27FC236}">
                          <a16:creationId xmlns:a16="http://schemas.microsoft.com/office/drawing/2014/main" id="{664DEC88-A060-4B04-992D-F5BD93D4AA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48852" y="5897443"/>
                      <a:ext cx="119919" cy="119919"/>
                      <a:chOff x="8348852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5475" name="Freeform: Shape 15474">
                        <a:extLst>
                          <a:ext uri="{FF2B5EF4-FFF2-40B4-BE49-F238E27FC236}">
                            <a16:creationId xmlns:a16="http://schemas.microsoft.com/office/drawing/2014/main" id="{E4FDEC24-6DF3-4849-8DC9-146ADBDC67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51710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76" name="Freeform: Shape 15475">
                        <a:extLst>
                          <a:ext uri="{FF2B5EF4-FFF2-40B4-BE49-F238E27FC236}">
                            <a16:creationId xmlns:a16="http://schemas.microsoft.com/office/drawing/2014/main" id="{8A2C3580-D9DA-417F-9864-03DED70172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48852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00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466" name="Graphic 1">
                    <a:extLst>
                      <a:ext uri="{FF2B5EF4-FFF2-40B4-BE49-F238E27FC236}">
                        <a16:creationId xmlns:a16="http://schemas.microsoft.com/office/drawing/2014/main" id="{74181086-307A-4C8E-93A9-520DF56BED26}"/>
                      </a:ext>
                    </a:extLst>
                  </p:cNvPr>
                  <p:cNvGrpSpPr/>
                  <p:nvPr/>
                </p:nvGrpSpPr>
                <p:grpSpPr>
                  <a:xfrm>
                    <a:off x="8332660" y="5881250"/>
                    <a:ext cx="152304" cy="152304"/>
                    <a:chOff x="8332660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5467" name="Freeform: Shape 15466">
                      <a:extLst>
                        <a:ext uri="{FF2B5EF4-FFF2-40B4-BE49-F238E27FC236}">
                          <a16:creationId xmlns:a16="http://schemas.microsoft.com/office/drawing/2014/main" id="{354D5540-CF7D-43C6-95FC-C1D4702821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77617" y="5881250"/>
                      <a:ext cx="62389" cy="152304"/>
                    </a:xfrm>
                    <a:custGeom>
                      <a:avLst/>
                      <a:gdLst>
                        <a:gd name="connsiteX0" fmla="*/ 0 w 62389"/>
                        <a:gd name="connsiteY0" fmla="*/ 151162 h 152304"/>
                        <a:gd name="connsiteX1" fmla="*/ 59531 w 62389"/>
                        <a:gd name="connsiteY1" fmla="*/ 0 h 152304"/>
                        <a:gd name="connsiteX2" fmla="*/ 62389 w 62389"/>
                        <a:gd name="connsiteY2" fmla="*/ 1143 h 152304"/>
                        <a:gd name="connsiteX3" fmla="*/ 2763 w 62389"/>
                        <a:gd name="connsiteY3" fmla="*/ 152305 h 152304"/>
                        <a:gd name="connsiteX4" fmla="*/ 0 w 62389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68" name="Freeform: Shape 15467">
                      <a:extLst>
                        <a:ext uri="{FF2B5EF4-FFF2-40B4-BE49-F238E27FC236}">
                          <a16:creationId xmlns:a16="http://schemas.microsoft.com/office/drawing/2014/main" id="{39078D4A-477C-4BBA-AEAB-4A56830B06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32660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69" name="Graphic 1">
                      <a:extLst>
                        <a:ext uri="{FF2B5EF4-FFF2-40B4-BE49-F238E27FC236}">
                          <a16:creationId xmlns:a16="http://schemas.microsoft.com/office/drawing/2014/main" id="{BAFE10A7-3150-4763-8CD2-0771C3FEDB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4469" y="5883155"/>
                      <a:ext cx="148589" cy="148494"/>
                      <a:chOff x="8334469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5470" name="Freeform: Shape 15469">
                        <a:extLst>
                          <a:ext uri="{FF2B5EF4-FFF2-40B4-BE49-F238E27FC236}">
                            <a16:creationId xmlns:a16="http://schemas.microsoft.com/office/drawing/2014/main" id="{F7678644-949D-4E4E-9B5D-45AC94ED62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34469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71" name="Freeform: Shape 15470">
                        <a:extLst>
                          <a:ext uri="{FF2B5EF4-FFF2-40B4-BE49-F238E27FC236}">
                            <a16:creationId xmlns:a16="http://schemas.microsoft.com/office/drawing/2014/main" id="{12380DED-2C75-41FF-9038-DD3CBCE38D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73141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7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580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356" name="Freeform: Shape 15355">
                  <a:extLst>
                    <a:ext uri="{FF2B5EF4-FFF2-40B4-BE49-F238E27FC236}">
                      <a16:creationId xmlns:a16="http://schemas.microsoft.com/office/drawing/2014/main" id="{39EDFC13-EEC0-4E73-B66F-0D1A72DC9264}"/>
                    </a:ext>
                  </a:extLst>
                </p:cNvPr>
                <p:cNvSpPr/>
                <p:nvPr/>
              </p:nvSpPr>
              <p:spPr>
                <a:xfrm>
                  <a:off x="8394286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57" name="Freeform: Shape 15356">
                  <a:extLst>
                    <a:ext uri="{FF2B5EF4-FFF2-40B4-BE49-F238E27FC236}">
                      <a16:creationId xmlns:a16="http://schemas.microsoft.com/office/drawing/2014/main" id="{9066FF3D-9429-4295-AC6C-A1E65F4C2B12}"/>
                    </a:ext>
                  </a:extLst>
                </p:cNvPr>
                <p:cNvSpPr/>
                <p:nvPr/>
              </p:nvSpPr>
              <p:spPr>
                <a:xfrm>
                  <a:off x="8517921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98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358" name="Graphic 1">
                  <a:extLst>
                    <a:ext uri="{FF2B5EF4-FFF2-40B4-BE49-F238E27FC236}">
                      <a16:creationId xmlns:a16="http://schemas.microsoft.com/office/drawing/2014/main" id="{99C5F535-1DD9-4860-881A-6EE4DC610E36}"/>
                    </a:ext>
                  </a:extLst>
                </p:cNvPr>
                <p:cNvGrpSpPr/>
                <p:nvPr/>
              </p:nvGrpSpPr>
              <p:grpSpPr>
                <a:xfrm>
                  <a:off x="8528017" y="5881250"/>
                  <a:ext cx="152304" cy="152304"/>
                  <a:chOff x="8528017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5460" name="Freeform: Shape 15459">
                    <a:extLst>
                      <a:ext uri="{FF2B5EF4-FFF2-40B4-BE49-F238E27FC236}">
                        <a16:creationId xmlns:a16="http://schemas.microsoft.com/office/drawing/2014/main" id="{F0498266-5424-454D-94BB-BB2FBC650B1A}"/>
                      </a:ext>
                    </a:extLst>
                  </p:cNvPr>
                  <p:cNvSpPr/>
                  <p:nvPr/>
                </p:nvSpPr>
                <p:spPr>
                  <a:xfrm>
                    <a:off x="8572975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3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61" name="Freeform: Shape 15460">
                    <a:extLst>
                      <a:ext uri="{FF2B5EF4-FFF2-40B4-BE49-F238E27FC236}">
                        <a16:creationId xmlns:a16="http://schemas.microsoft.com/office/drawing/2014/main" id="{F0A3B505-80F0-416C-8AA9-68D73309EF1F}"/>
                      </a:ext>
                    </a:extLst>
                  </p:cNvPr>
                  <p:cNvSpPr/>
                  <p:nvPr/>
                </p:nvSpPr>
                <p:spPr>
                  <a:xfrm>
                    <a:off x="8528017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462" name="Graphic 1">
                    <a:extLst>
                      <a:ext uri="{FF2B5EF4-FFF2-40B4-BE49-F238E27FC236}">
                        <a16:creationId xmlns:a16="http://schemas.microsoft.com/office/drawing/2014/main" id="{10DCD4B7-B0F6-4CB7-B9B3-448C4B84CA1C}"/>
                      </a:ext>
                    </a:extLst>
                  </p:cNvPr>
                  <p:cNvGrpSpPr/>
                  <p:nvPr/>
                </p:nvGrpSpPr>
                <p:grpSpPr>
                  <a:xfrm>
                    <a:off x="8529827" y="5883155"/>
                    <a:ext cx="148589" cy="148494"/>
                    <a:chOff x="8529827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5463" name="Freeform: Shape 15462">
                      <a:extLst>
                        <a:ext uri="{FF2B5EF4-FFF2-40B4-BE49-F238E27FC236}">
                          <a16:creationId xmlns:a16="http://schemas.microsoft.com/office/drawing/2014/main" id="{32492986-FFDE-4206-BDAD-3BF01E028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827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64" name="Freeform: Shape 15463">
                      <a:extLst>
                        <a:ext uri="{FF2B5EF4-FFF2-40B4-BE49-F238E27FC236}">
                          <a16:creationId xmlns:a16="http://schemas.microsoft.com/office/drawing/2014/main" id="{57CAF95C-A02C-4E05-9720-F7B8A2E17C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8499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7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580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5359" name="Graphic 1">
                  <a:extLst>
                    <a:ext uri="{FF2B5EF4-FFF2-40B4-BE49-F238E27FC236}">
                      <a16:creationId xmlns:a16="http://schemas.microsoft.com/office/drawing/2014/main" id="{2E6209DB-69EC-463A-90F0-425502810960}"/>
                    </a:ext>
                  </a:extLst>
                </p:cNvPr>
                <p:cNvGrpSpPr/>
                <p:nvPr/>
              </p:nvGrpSpPr>
              <p:grpSpPr>
                <a:xfrm>
                  <a:off x="8526874" y="5872106"/>
                  <a:ext cx="162496" cy="169545"/>
                  <a:chOff x="8526874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5448" name="Graphic 1">
                    <a:extLst>
                      <a:ext uri="{FF2B5EF4-FFF2-40B4-BE49-F238E27FC236}">
                        <a16:creationId xmlns:a16="http://schemas.microsoft.com/office/drawing/2014/main" id="{3FEFA366-3DA8-43A5-9A72-898E73F1A47E}"/>
                      </a:ext>
                    </a:extLst>
                  </p:cNvPr>
                  <p:cNvGrpSpPr/>
                  <p:nvPr/>
                </p:nvGrpSpPr>
                <p:grpSpPr>
                  <a:xfrm>
                    <a:off x="8526874" y="5872106"/>
                    <a:ext cx="162496" cy="169545"/>
                    <a:chOff x="8526874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5455" name="Freeform: Shape 15454">
                      <a:extLst>
                        <a:ext uri="{FF2B5EF4-FFF2-40B4-BE49-F238E27FC236}">
                          <a16:creationId xmlns:a16="http://schemas.microsoft.com/office/drawing/2014/main" id="{81F31712-DE3C-4726-A247-48301BD06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06599" y="5872106"/>
                      <a:ext cx="3048" cy="169545"/>
                    </a:xfrm>
                    <a:custGeom>
                      <a:avLst/>
                      <a:gdLst>
                        <a:gd name="connsiteX0" fmla="*/ 0 w 3048"/>
                        <a:gd name="connsiteY0" fmla="*/ 169545 h 169545"/>
                        <a:gd name="connsiteX1" fmla="*/ 0 w 3048"/>
                        <a:gd name="connsiteY1" fmla="*/ 0 h 169545"/>
                        <a:gd name="connsiteX2" fmla="*/ 3048 w 3048"/>
                        <a:gd name="connsiteY2" fmla="*/ 0 h 169545"/>
                        <a:gd name="connsiteX3" fmla="*/ 3048 w 3048"/>
                        <a:gd name="connsiteY3" fmla="*/ 169545 h 169545"/>
                        <a:gd name="connsiteX4" fmla="*/ 0 w 3048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56" name="Freeform: Shape 15455">
                      <a:extLst>
                        <a:ext uri="{FF2B5EF4-FFF2-40B4-BE49-F238E27FC236}">
                          <a16:creationId xmlns:a16="http://schemas.microsoft.com/office/drawing/2014/main" id="{D1761FE9-DED9-42FE-8C8A-CE41ADA73B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6874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57" name="Graphic 1">
                      <a:extLst>
                        <a:ext uri="{FF2B5EF4-FFF2-40B4-BE49-F238E27FC236}">
                          <a16:creationId xmlns:a16="http://schemas.microsoft.com/office/drawing/2014/main" id="{D22105D5-66C6-49C0-993A-0FB70DD418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48210" y="5894395"/>
                      <a:ext cx="119824" cy="125063"/>
                      <a:chOff x="8548210" y="5894395"/>
                      <a:chExt cx="119824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5458" name="Freeform: Shape 15457">
                        <a:extLst>
                          <a:ext uri="{FF2B5EF4-FFF2-40B4-BE49-F238E27FC236}">
                            <a16:creationId xmlns:a16="http://schemas.microsoft.com/office/drawing/2014/main" id="{5A858907-98F3-46BD-AC58-A32CBC6FC2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51068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59" name="Freeform: Shape 15458">
                        <a:extLst>
                          <a:ext uri="{FF2B5EF4-FFF2-40B4-BE49-F238E27FC236}">
                            <a16:creationId xmlns:a16="http://schemas.microsoft.com/office/drawing/2014/main" id="{4628C9E9-B6AF-49C1-ABFA-7A02963528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48210" y="5897443"/>
                        <a:ext cx="119824" cy="118967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8967"/>
                          <a:gd name="connsiteX1" fmla="*/ 2000 w 119824"/>
                          <a:gd name="connsiteY1" fmla="*/ 0 h 118967"/>
                          <a:gd name="connsiteX2" fmla="*/ 119825 w 119824"/>
                          <a:gd name="connsiteY2" fmla="*/ 116681 h 118967"/>
                          <a:gd name="connsiteX3" fmla="*/ 117824 w 119824"/>
                          <a:gd name="connsiteY3" fmla="*/ 118967 h 118967"/>
                          <a:gd name="connsiteX4" fmla="*/ 0 w 119824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5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449" name="Graphic 1">
                    <a:extLst>
                      <a:ext uri="{FF2B5EF4-FFF2-40B4-BE49-F238E27FC236}">
                        <a16:creationId xmlns:a16="http://schemas.microsoft.com/office/drawing/2014/main" id="{5D8A484C-AD66-490C-ACBA-F925B22004E5}"/>
                      </a:ext>
                    </a:extLst>
                  </p:cNvPr>
                  <p:cNvGrpSpPr/>
                  <p:nvPr/>
                </p:nvGrpSpPr>
                <p:grpSpPr>
                  <a:xfrm>
                    <a:off x="8532018" y="5877440"/>
                    <a:ext cx="152209" cy="158877"/>
                    <a:chOff x="8532018" y="5877440"/>
                    <a:chExt cx="152209" cy="158877"/>
                  </a:xfrm>
                  <a:solidFill>
                    <a:srgbClr val="A1A1A1"/>
                  </a:solidFill>
                </p:grpSpPr>
                <p:sp>
                  <p:nvSpPr>
                    <p:cNvPr id="15450" name="Freeform: Shape 15449">
                      <a:extLst>
                        <a:ext uri="{FF2B5EF4-FFF2-40B4-BE49-F238E27FC236}">
                          <a16:creationId xmlns:a16="http://schemas.microsoft.com/office/drawing/2014/main" id="{66919D18-FCB6-408E-B0EF-DC6C4C7AA7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6975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4 w 62293"/>
                        <a:gd name="connsiteY2" fmla="*/ 1143 h 158877"/>
                        <a:gd name="connsiteX3" fmla="*/ 2763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51" name="Freeform: Shape 15450">
                      <a:extLst>
                        <a:ext uri="{FF2B5EF4-FFF2-40B4-BE49-F238E27FC236}">
                          <a16:creationId xmlns:a16="http://schemas.microsoft.com/office/drawing/2014/main" id="{630042E9-C4E3-4BFF-BBAB-7D158B7873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32018" y="5924398"/>
                      <a:ext cx="152209" cy="65055"/>
                    </a:xfrm>
                    <a:custGeom>
                      <a:avLst/>
                      <a:gdLst>
                        <a:gd name="connsiteX0" fmla="*/ 0 w 152209"/>
                        <a:gd name="connsiteY0" fmla="*/ 2857 h 65055"/>
                        <a:gd name="connsiteX1" fmla="*/ 1048 w 152209"/>
                        <a:gd name="connsiteY1" fmla="*/ 0 h 65055"/>
                        <a:gd name="connsiteX2" fmla="*/ 152209 w 152209"/>
                        <a:gd name="connsiteY2" fmla="*/ 62103 h 65055"/>
                        <a:gd name="connsiteX3" fmla="*/ 151162 w 152209"/>
                        <a:gd name="connsiteY3" fmla="*/ 65056 h 65055"/>
                        <a:gd name="connsiteX4" fmla="*/ 0 w 152209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209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52" name="Graphic 1">
                      <a:extLst>
                        <a:ext uri="{FF2B5EF4-FFF2-40B4-BE49-F238E27FC236}">
                          <a16:creationId xmlns:a16="http://schemas.microsoft.com/office/drawing/2014/main" id="{93D97AE5-C618-47F9-915B-1940815ED6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33828" y="5879440"/>
                      <a:ext cx="148589" cy="154971"/>
                      <a:chOff x="8533828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5453" name="Freeform: Shape 15452">
                        <a:extLst>
                          <a:ext uri="{FF2B5EF4-FFF2-40B4-BE49-F238E27FC236}">
                            <a16:creationId xmlns:a16="http://schemas.microsoft.com/office/drawing/2014/main" id="{70DDAC02-353F-4C70-A5CC-8998C1F235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33828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54" name="Freeform: Shape 15453">
                        <a:extLst>
                          <a:ext uri="{FF2B5EF4-FFF2-40B4-BE49-F238E27FC236}">
                            <a16:creationId xmlns:a16="http://schemas.microsoft.com/office/drawing/2014/main" id="{22FC039F-6C07-42BE-9059-555DEC61B8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2499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0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360" name="Freeform: Shape 15359">
                  <a:extLst>
                    <a:ext uri="{FF2B5EF4-FFF2-40B4-BE49-F238E27FC236}">
                      <a16:creationId xmlns:a16="http://schemas.microsoft.com/office/drawing/2014/main" id="{758DD1B5-1E4A-4292-8174-C44FE954C83A}"/>
                    </a:ext>
                  </a:extLst>
                </p:cNvPr>
                <p:cNvSpPr/>
                <p:nvPr/>
              </p:nvSpPr>
              <p:spPr>
                <a:xfrm>
                  <a:off x="8595169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61" name="Freeform: Shape 15360">
                  <a:extLst>
                    <a:ext uri="{FF2B5EF4-FFF2-40B4-BE49-F238E27FC236}">
                      <a16:creationId xmlns:a16="http://schemas.microsoft.com/office/drawing/2014/main" id="{FC87530F-0AEB-4553-8664-CE17B2F9795D}"/>
                    </a:ext>
                  </a:extLst>
                </p:cNvPr>
                <p:cNvSpPr/>
                <p:nvPr/>
              </p:nvSpPr>
              <p:spPr>
                <a:xfrm>
                  <a:off x="8512872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1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362" name="Graphic 1">
                  <a:extLst>
                    <a:ext uri="{FF2B5EF4-FFF2-40B4-BE49-F238E27FC236}">
                      <a16:creationId xmlns:a16="http://schemas.microsoft.com/office/drawing/2014/main" id="{6BD9D45A-1805-48FB-8B41-E5C2B0DD3BDF}"/>
                    </a:ext>
                  </a:extLst>
                </p:cNvPr>
                <p:cNvGrpSpPr/>
                <p:nvPr/>
              </p:nvGrpSpPr>
              <p:grpSpPr>
                <a:xfrm>
                  <a:off x="8522874" y="5876107"/>
                  <a:ext cx="162496" cy="162591"/>
                  <a:chOff x="8522874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5436" name="Graphic 1">
                    <a:extLst>
                      <a:ext uri="{FF2B5EF4-FFF2-40B4-BE49-F238E27FC236}">
                        <a16:creationId xmlns:a16="http://schemas.microsoft.com/office/drawing/2014/main" id="{0534764C-EC34-4B65-84D0-AE13DBD49D4A}"/>
                      </a:ext>
                    </a:extLst>
                  </p:cNvPr>
                  <p:cNvGrpSpPr/>
                  <p:nvPr/>
                </p:nvGrpSpPr>
                <p:grpSpPr>
                  <a:xfrm>
                    <a:off x="8522874" y="5876107"/>
                    <a:ext cx="162496" cy="162591"/>
                    <a:chOff x="8522874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5443" name="Freeform: Shape 15442">
                      <a:extLst>
                        <a:ext uri="{FF2B5EF4-FFF2-40B4-BE49-F238E27FC236}">
                          <a16:creationId xmlns:a16="http://schemas.microsoft.com/office/drawing/2014/main" id="{2F878871-76AF-4B28-A332-B0ABA9FC7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02598" y="5876107"/>
                      <a:ext cx="3048" cy="162591"/>
                    </a:xfrm>
                    <a:custGeom>
                      <a:avLst/>
                      <a:gdLst>
                        <a:gd name="connsiteX0" fmla="*/ 0 w 3048"/>
                        <a:gd name="connsiteY0" fmla="*/ 162592 h 162591"/>
                        <a:gd name="connsiteX1" fmla="*/ 0 w 3048"/>
                        <a:gd name="connsiteY1" fmla="*/ 0 h 162591"/>
                        <a:gd name="connsiteX2" fmla="*/ 3048 w 3048"/>
                        <a:gd name="connsiteY2" fmla="*/ 0 h 162591"/>
                        <a:gd name="connsiteX3" fmla="*/ 3048 w 3048"/>
                        <a:gd name="connsiteY3" fmla="*/ 162592 h 162591"/>
                        <a:gd name="connsiteX4" fmla="*/ 0 w 3048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44" name="Freeform: Shape 15443">
                      <a:extLst>
                        <a:ext uri="{FF2B5EF4-FFF2-40B4-BE49-F238E27FC236}">
                          <a16:creationId xmlns:a16="http://schemas.microsoft.com/office/drawing/2014/main" id="{B432C6D4-29B9-4AE9-9FA8-1DD244D57B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2874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45" name="Graphic 1">
                      <a:extLst>
                        <a:ext uri="{FF2B5EF4-FFF2-40B4-BE49-F238E27FC236}">
                          <a16:creationId xmlns:a16="http://schemas.microsoft.com/office/drawing/2014/main" id="{4AFAFC3B-9B8A-4638-B424-3BF0C5F610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44210" y="5897443"/>
                      <a:ext cx="119824" cy="119919"/>
                      <a:chOff x="8544210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5446" name="Freeform: Shape 15445">
                        <a:extLst>
                          <a:ext uri="{FF2B5EF4-FFF2-40B4-BE49-F238E27FC236}">
                            <a16:creationId xmlns:a16="http://schemas.microsoft.com/office/drawing/2014/main" id="{B46B774C-57BA-4771-875E-185AF95A4D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47067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47" name="Freeform: Shape 15446">
                        <a:extLst>
                          <a:ext uri="{FF2B5EF4-FFF2-40B4-BE49-F238E27FC236}">
                            <a16:creationId xmlns:a16="http://schemas.microsoft.com/office/drawing/2014/main" id="{387006F6-B3DF-4FB6-8EC3-E04A73E4D5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44210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437" name="Graphic 1">
                    <a:extLst>
                      <a:ext uri="{FF2B5EF4-FFF2-40B4-BE49-F238E27FC236}">
                        <a16:creationId xmlns:a16="http://schemas.microsoft.com/office/drawing/2014/main" id="{7EEA9A8D-16C3-414D-BE4A-1C0E9AA23920}"/>
                      </a:ext>
                    </a:extLst>
                  </p:cNvPr>
                  <p:cNvGrpSpPr/>
                  <p:nvPr/>
                </p:nvGrpSpPr>
                <p:grpSpPr>
                  <a:xfrm>
                    <a:off x="8528017" y="5881250"/>
                    <a:ext cx="152304" cy="152304"/>
                    <a:chOff x="8528017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5438" name="Freeform: Shape 15437">
                      <a:extLst>
                        <a:ext uri="{FF2B5EF4-FFF2-40B4-BE49-F238E27FC236}">
                          <a16:creationId xmlns:a16="http://schemas.microsoft.com/office/drawing/2014/main" id="{5D38F919-A346-432C-9AAB-064E90BF2F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2975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763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39" name="Freeform: Shape 15438">
                      <a:extLst>
                        <a:ext uri="{FF2B5EF4-FFF2-40B4-BE49-F238E27FC236}">
                          <a16:creationId xmlns:a16="http://schemas.microsoft.com/office/drawing/2014/main" id="{91F5DC7D-605B-427A-B21C-96BA69F5AE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8017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40" name="Graphic 1">
                      <a:extLst>
                        <a:ext uri="{FF2B5EF4-FFF2-40B4-BE49-F238E27FC236}">
                          <a16:creationId xmlns:a16="http://schemas.microsoft.com/office/drawing/2014/main" id="{0FCDF527-0379-4E4A-A82B-3B0EB143F1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29827" y="5883155"/>
                      <a:ext cx="148589" cy="148494"/>
                      <a:chOff x="8529827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5441" name="Freeform: Shape 15440">
                        <a:extLst>
                          <a:ext uri="{FF2B5EF4-FFF2-40B4-BE49-F238E27FC236}">
                            <a16:creationId xmlns:a16="http://schemas.microsoft.com/office/drawing/2014/main" id="{1659711E-269B-4877-8751-108808AF6B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827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42" name="Freeform: Shape 15441">
                        <a:extLst>
                          <a:ext uri="{FF2B5EF4-FFF2-40B4-BE49-F238E27FC236}">
                            <a16:creationId xmlns:a16="http://schemas.microsoft.com/office/drawing/2014/main" id="{21A3C08D-9CAB-4A32-AC9D-1E45111B9A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68499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7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580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363" name="Freeform: Shape 15362">
                  <a:extLst>
                    <a:ext uri="{FF2B5EF4-FFF2-40B4-BE49-F238E27FC236}">
                      <a16:creationId xmlns:a16="http://schemas.microsoft.com/office/drawing/2014/main" id="{9C972658-7A57-4E82-B252-7A9BB619018F}"/>
                    </a:ext>
                  </a:extLst>
                </p:cNvPr>
                <p:cNvSpPr/>
                <p:nvPr/>
              </p:nvSpPr>
              <p:spPr>
                <a:xfrm>
                  <a:off x="8589644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64" name="Freeform: Shape 15363">
                  <a:extLst>
                    <a:ext uri="{FF2B5EF4-FFF2-40B4-BE49-F238E27FC236}">
                      <a16:creationId xmlns:a16="http://schemas.microsoft.com/office/drawing/2014/main" id="{0B5DDD16-E487-4484-A76A-D7A6A35B3102}"/>
                    </a:ext>
                  </a:extLst>
                </p:cNvPr>
                <p:cNvSpPr/>
                <p:nvPr/>
              </p:nvSpPr>
              <p:spPr>
                <a:xfrm>
                  <a:off x="8816339" y="5871249"/>
                  <a:ext cx="172402" cy="172402"/>
                </a:xfrm>
                <a:custGeom>
                  <a:avLst/>
                  <a:gdLst>
                    <a:gd name="connsiteX0" fmla="*/ 86202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2 w 172402"/>
                    <a:gd name="connsiteY2" fmla="*/ 0 h 172402"/>
                    <a:gd name="connsiteX3" fmla="*/ 172403 w 172402"/>
                    <a:gd name="connsiteY3" fmla="*/ 86201 h 172402"/>
                    <a:gd name="connsiteX4" fmla="*/ 86202 w 172402"/>
                    <a:gd name="connsiteY4" fmla="*/ 172403 h 172402"/>
                    <a:gd name="connsiteX5" fmla="*/ 86202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2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2" y="0"/>
                      </a:cubicBezTo>
                      <a:cubicBezTo>
                        <a:pt x="133731" y="0"/>
                        <a:pt x="172403" y="38671"/>
                        <a:pt x="172403" y="86201"/>
                      </a:cubicBezTo>
                      <a:cubicBezTo>
                        <a:pt x="172403" y="133731"/>
                        <a:pt x="133731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365" name="Graphic 1">
                  <a:extLst>
                    <a:ext uri="{FF2B5EF4-FFF2-40B4-BE49-F238E27FC236}">
                      <a16:creationId xmlns:a16="http://schemas.microsoft.com/office/drawing/2014/main" id="{40AF28A6-6F40-47D0-BA19-6424468769A5}"/>
                    </a:ext>
                  </a:extLst>
                </p:cNvPr>
                <p:cNvGrpSpPr/>
                <p:nvPr/>
              </p:nvGrpSpPr>
              <p:grpSpPr>
                <a:xfrm>
                  <a:off x="8826340" y="5881250"/>
                  <a:ext cx="152304" cy="152304"/>
                  <a:chOff x="8826340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5431" name="Freeform: Shape 15430">
                    <a:extLst>
                      <a:ext uri="{FF2B5EF4-FFF2-40B4-BE49-F238E27FC236}">
                        <a16:creationId xmlns:a16="http://schemas.microsoft.com/office/drawing/2014/main" id="{5BD4EC12-A96D-45BF-972D-C407A02494A8}"/>
                      </a:ext>
                    </a:extLst>
                  </p:cNvPr>
                  <p:cNvSpPr/>
                  <p:nvPr/>
                </p:nvSpPr>
                <p:spPr>
                  <a:xfrm>
                    <a:off x="8871394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3 w 62293"/>
                      <a:gd name="connsiteY2" fmla="*/ 1143 h 152304"/>
                      <a:gd name="connsiteX3" fmla="*/ 2667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3" y="1143"/>
                        </a:lnTo>
                        <a:lnTo>
                          <a:pt x="266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32" name="Freeform: Shape 15431">
                    <a:extLst>
                      <a:ext uri="{FF2B5EF4-FFF2-40B4-BE49-F238E27FC236}">
                        <a16:creationId xmlns:a16="http://schemas.microsoft.com/office/drawing/2014/main" id="{8D725E75-D1E2-43E3-87AA-A3AB41B6EA3C}"/>
                      </a:ext>
                    </a:extLst>
                  </p:cNvPr>
                  <p:cNvSpPr/>
                  <p:nvPr/>
                </p:nvSpPr>
                <p:spPr>
                  <a:xfrm>
                    <a:off x="8826340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433" name="Graphic 1">
                    <a:extLst>
                      <a:ext uri="{FF2B5EF4-FFF2-40B4-BE49-F238E27FC236}">
                        <a16:creationId xmlns:a16="http://schemas.microsoft.com/office/drawing/2014/main" id="{6E7CCA38-058A-447A-B7EA-3D671BD0EA58}"/>
                      </a:ext>
                    </a:extLst>
                  </p:cNvPr>
                  <p:cNvGrpSpPr/>
                  <p:nvPr/>
                </p:nvGrpSpPr>
                <p:grpSpPr>
                  <a:xfrm>
                    <a:off x="8828245" y="5883155"/>
                    <a:ext cx="148590" cy="148494"/>
                    <a:chOff x="8828245" y="5883155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5434" name="Freeform: Shape 15433">
                      <a:extLst>
                        <a:ext uri="{FF2B5EF4-FFF2-40B4-BE49-F238E27FC236}">
                          <a16:creationId xmlns:a16="http://schemas.microsoft.com/office/drawing/2014/main" id="{568CFA71-1052-4ED2-8264-6EA405B77C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8245" y="5921731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257 w 148590"/>
                        <a:gd name="connsiteY1" fmla="*/ 0 h 71342"/>
                        <a:gd name="connsiteX2" fmla="*/ 148590 w 148590"/>
                        <a:gd name="connsiteY2" fmla="*/ 2667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257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35" name="Freeform: Shape 15434">
                      <a:extLst>
                        <a:ext uri="{FF2B5EF4-FFF2-40B4-BE49-F238E27FC236}">
                          <a16:creationId xmlns:a16="http://schemas.microsoft.com/office/drawing/2014/main" id="{C56DB317-8BEF-4D85-9584-D1D2C6B523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66822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5366" name="Graphic 1">
                  <a:extLst>
                    <a:ext uri="{FF2B5EF4-FFF2-40B4-BE49-F238E27FC236}">
                      <a16:creationId xmlns:a16="http://schemas.microsoft.com/office/drawing/2014/main" id="{947CE180-1930-45CC-B9C0-3265ECEEB463}"/>
                    </a:ext>
                  </a:extLst>
                </p:cNvPr>
                <p:cNvGrpSpPr/>
                <p:nvPr/>
              </p:nvGrpSpPr>
              <p:grpSpPr>
                <a:xfrm>
                  <a:off x="8825292" y="5872106"/>
                  <a:ext cx="162496" cy="169545"/>
                  <a:chOff x="8825292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5419" name="Graphic 1">
                    <a:extLst>
                      <a:ext uri="{FF2B5EF4-FFF2-40B4-BE49-F238E27FC236}">
                        <a16:creationId xmlns:a16="http://schemas.microsoft.com/office/drawing/2014/main" id="{8FA05A8D-D0AC-4485-9FEB-4654D8B64D19}"/>
                      </a:ext>
                    </a:extLst>
                  </p:cNvPr>
                  <p:cNvGrpSpPr/>
                  <p:nvPr/>
                </p:nvGrpSpPr>
                <p:grpSpPr>
                  <a:xfrm>
                    <a:off x="8825292" y="5872106"/>
                    <a:ext cx="162496" cy="169545"/>
                    <a:chOff x="8825292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5426" name="Freeform: Shape 15425">
                      <a:extLst>
                        <a:ext uri="{FF2B5EF4-FFF2-40B4-BE49-F238E27FC236}">
                          <a16:creationId xmlns:a16="http://schemas.microsoft.com/office/drawing/2014/main" id="{E32C53F0-9596-454D-933B-1CFDA50EA1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5016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27" name="Freeform: Shape 15426">
                      <a:extLst>
                        <a:ext uri="{FF2B5EF4-FFF2-40B4-BE49-F238E27FC236}">
                          <a16:creationId xmlns:a16="http://schemas.microsoft.com/office/drawing/2014/main" id="{980547A2-ECE6-4F65-B5A7-4D3EB3DD1A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5292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28" name="Graphic 1">
                      <a:extLst>
                        <a:ext uri="{FF2B5EF4-FFF2-40B4-BE49-F238E27FC236}">
                          <a16:creationId xmlns:a16="http://schemas.microsoft.com/office/drawing/2014/main" id="{B4DD0A32-52A9-4BB4-B828-46F50FDAB2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46533" y="5894395"/>
                      <a:ext cx="119919" cy="125063"/>
                      <a:chOff x="8846533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5429" name="Freeform: Shape 15428">
                        <a:extLst>
                          <a:ext uri="{FF2B5EF4-FFF2-40B4-BE49-F238E27FC236}">
                            <a16:creationId xmlns:a16="http://schemas.microsoft.com/office/drawing/2014/main" id="{FBC7B64C-E333-45AA-BD2B-976BBD3905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49486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095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095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30" name="Freeform: Shape 15429">
                        <a:extLst>
                          <a:ext uri="{FF2B5EF4-FFF2-40B4-BE49-F238E27FC236}">
                            <a16:creationId xmlns:a16="http://schemas.microsoft.com/office/drawing/2014/main" id="{28F7D025-8ECA-4364-90C1-5189D5901D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46533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95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920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6681"/>
                            </a:lnTo>
                            <a:lnTo>
                              <a:pt x="117920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420" name="Graphic 1">
                    <a:extLst>
                      <a:ext uri="{FF2B5EF4-FFF2-40B4-BE49-F238E27FC236}">
                        <a16:creationId xmlns:a16="http://schemas.microsoft.com/office/drawing/2014/main" id="{71196134-82E1-45A0-BAC8-354F5464504C}"/>
                      </a:ext>
                    </a:extLst>
                  </p:cNvPr>
                  <p:cNvGrpSpPr/>
                  <p:nvPr/>
                </p:nvGrpSpPr>
                <p:grpSpPr>
                  <a:xfrm>
                    <a:off x="8830341" y="5877440"/>
                    <a:ext cx="152304" cy="158877"/>
                    <a:chOff x="8830341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5421" name="Freeform: Shape 15420">
                      <a:extLst>
                        <a:ext uri="{FF2B5EF4-FFF2-40B4-BE49-F238E27FC236}">
                          <a16:creationId xmlns:a16="http://schemas.microsoft.com/office/drawing/2014/main" id="{5A5C0669-4C8E-41E6-9E72-26B6A19983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75299" y="5877440"/>
                      <a:ext cx="62389" cy="158877"/>
                    </a:xfrm>
                    <a:custGeom>
                      <a:avLst/>
                      <a:gdLst>
                        <a:gd name="connsiteX0" fmla="*/ 0 w 62389"/>
                        <a:gd name="connsiteY0" fmla="*/ 157734 h 158877"/>
                        <a:gd name="connsiteX1" fmla="*/ 59627 w 62389"/>
                        <a:gd name="connsiteY1" fmla="*/ 0 h 158877"/>
                        <a:gd name="connsiteX2" fmla="*/ 62389 w 62389"/>
                        <a:gd name="connsiteY2" fmla="*/ 1143 h 158877"/>
                        <a:gd name="connsiteX3" fmla="*/ 2763 w 62389"/>
                        <a:gd name="connsiteY3" fmla="*/ 158877 h 158877"/>
                        <a:gd name="connsiteX4" fmla="*/ 0 w 62389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8877">
                          <a:moveTo>
                            <a:pt x="0" y="157734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22" name="Freeform: Shape 15421">
                      <a:extLst>
                        <a:ext uri="{FF2B5EF4-FFF2-40B4-BE49-F238E27FC236}">
                          <a16:creationId xmlns:a16="http://schemas.microsoft.com/office/drawing/2014/main" id="{ABB4C36F-4F5E-4F22-BA92-45978BF24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30341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257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23" name="Graphic 1">
                      <a:extLst>
                        <a:ext uri="{FF2B5EF4-FFF2-40B4-BE49-F238E27FC236}">
                          <a16:creationId xmlns:a16="http://schemas.microsoft.com/office/drawing/2014/main" id="{4FCA1DAD-F7E5-4F5F-A0F3-59E51EA4A9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32246" y="5879440"/>
                      <a:ext cx="148589" cy="154971"/>
                      <a:chOff x="8832246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5424" name="Freeform: Shape 15423">
                        <a:extLst>
                          <a:ext uri="{FF2B5EF4-FFF2-40B4-BE49-F238E27FC236}">
                            <a16:creationId xmlns:a16="http://schemas.microsoft.com/office/drawing/2014/main" id="{8EDCB9CF-1817-4424-B778-59F15845E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2246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256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256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25" name="Freeform: Shape 15424">
                        <a:extLst>
                          <a:ext uri="{FF2B5EF4-FFF2-40B4-BE49-F238E27FC236}">
                            <a16:creationId xmlns:a16="http://schemas.microsoft.com/office/drawing/2014/main" id="{CCC6B5CB-0B5D-49D3-80F1-48FABEB49A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70822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2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367" name="Freeform: Shape 15366">
                  <a:extLst>
                    <a:ext uri="{FF2B5EF4-FFF2-40B4-BE49-F238E27FC236}">
                      <a16:creationId xmlns:a16="http://schemas.microsoft.com/office/drawing/2014/main" id="{5943876F-2FA0-4A6C-A749-92FD1DA48B4E}"/>
                    </a:ext>
                  </a:extLst>
                </p:cNvPr>
                <p:cNvSpPr/>
                <p:nvPr/>
              </p:nvSpPr>
              <p:spPr>
                <a:xfrm>
                  <a:off x="8893492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958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98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68" name="Freeform: Shape 15367">
                  <a:extLst>
                    <a:ext uri="{FF2B5EF4-FFF2-40B4-BE49-F238E27FC236}">
                      <a16:creationId xmlns:a16="http://schemas.microsoft.com/office/drawing/2014/main" id="{E150E9AF-FE0D-4A5C-8967-B7145297D9B6}"/>
                    </a:ext>
                  </a:extLst>
                </p:cNvPr>
                <p:cNvSpPr/>
                <p:nvPr/>
              </p:nvSpPr>
              <p:spPr>
                <a:xfrm>
                  <a:off x="8811291" y="5866201"/>
                  <a:ext cx="182498" cy="182499"/>
                </a:xfrm>
                <a:custGeom>
                  <a:avLst/>
                  <a:gdLst>
                    <a:gd name="connsiteX0" fmla="*/ 91250 w 182498"/>
                    <a:gd name="connsiteY0" fmla="*/ 0 h 182499"/>
                    <a:gd name="connsiteX1" fmla="*/ 182499 w 182498"/>
                    <a:gd name="connsiteY1" fmla="*/ 91250 h 182499"/>
                    <a:gd name="connsiteX2" fmla="*/ 91250 w 182498"/>
                    <a:gd name="connsiteY2" fmla="*/ 182499 h 182499"/>
                    <a:gd name="connsiteX3" fmla="*/ 0 w 182498"/>
                    <a:gd name="connsiteY3" fmla="*/ 91250 h 182499"/>
                    <a:gd name="connsiteX4" fmla="*/ 91250 w 182498"/>
                    <a:gd name="connsiteY4" fmla="*/ 0 h 182499"/>
                    <a:gd name="connsiteX5" fmla="*/ 91250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50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50 w 182498"/>
                    <a:gd name="connsiteY9" fmla="*/ 9906 h 182499"/>
                    <a:gd name="connsiteX10" fmla="*/ 91250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0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112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369" name="Graphic 1">
                  <a:extLst>
                    <a:ext uri="{FF2B5EF4-FFF2-40B4-BE49-F238E27FC236}">
                      <a16:creationId xmlns:a16="http://schemas.microsoft.com/office/drawing/2014/main" id="{11D00375-2DA7-458F-9A98-0C26CE71AC94}"/>
                    </a:ext>
                  </a:extLst>
                </p:cNvPr>
                <p:cNvGrpSpPr/>
                <p:nvPr/>
              </p:nvGrpSpPr>
              <p:grpSpPr>
                <a:xfrm>
                  <a:off x="8821292" y="5876107"/>
                  <a:ext cx="162496" cy="162591"/>
                  <a:chOff x="8821292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5407" name="Graphic 1">
                    <a:extLst>
                      <a:ext uri="{FF2B5EF4-FFF2-40B4-BE49-F238E27FC236}">
                        <a16:creationId xmlns:a16="http://schemas.microsoft.com/office/drawing/2014/main" id="{70A258CB-A7BB-4C89-9B62-97F12A5DCCF8}"/>
                      </a:ext>
                    </a:extLst>
                  </p:cNvPr>
                  <p:cNvGrpSpPr/>
                  <p:nvPr/>
                </p:nvGrpSpPr>
                <p:grpSpPr>
                  <a:xfrm>
                    <a:off x="8821292" y="5876107"/>
                    <a:ext cx="162496" cy="162591"/>
                    <a:chOff x="8821292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5414" name="Freeform: Shape 15413">
                      <a:extLst>
                        <a:ext uri="{FF2B5EF4-FFF2-40B4-BE49-F238E27FC236}">
                          <a16:creationId xmlns:a16="http://schemas.microsoft.com/office/drawing/2014/main" id="{3087FAB6-CF6E-4514-AE55-346FABC18C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1016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15" name="Freeform: Shape 15414">
                      <a:extLst>
                        <a:ext uri="{FF2B5EF4-FFF2-40B4-BE49-F238E27FC236}">
                          <a16:creationId xmlns:a16="http://schemas.microsoft.com/office/drawing/2014/main" id="{69EF1461-A7E7-45A5-A66F-541D52F58F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1292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16" name="Graphic 1">
                      <a:extLst>
                        <a:ext uri="{FF2B5EF4-FFF2-40B4-BE49-F238E27FC236}">
                          <a16:creationId xmlns:a16="http://schemas.microsoft.com/office/drawing/2014/main" id="{ECB1AFA6-083F-46C0-AF52-D30F9BC5C61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42533" y="5897443"/>
                      <a:ext cx="119920" cy="119919"/>
                      <a:chOff x="8842533" y="5897443"/>
                      <a:chExt cx="119920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5417" name="Freeform: Shape 15416">
                        <a:extLst>
                          <a:ext uri="{FF2B5EF4-FFF2-40B4-BE49-F238E27FC236}">
                            <a16:creationId xmlns:a16="http://schemas.microsoft.com/office/drawing/2014/main" id="{B94B25B0-329D-4038-A7C7-3FCB3BAC0F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45485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10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18" name="Freeform: Shape 15417">
                        <a:extLst>
                          <a:ext uri="{FF2B5EF4-FFF2-40B4-BE49-F238E27FC236}">
                            <a16:creationId xmlns:a16="http://schemas.microsoft.com/office/drawing/2014/main" id="{01180544-739C-4FE3-B8CC-97DDC66BA5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42533" y="5900300"/>
                        <a:ext cx="119920" cy="114109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4109"/>
                          <a:gd name="connsiteX1" fmla="*/ 2096 w 119920"/>
                          <a:gd name="connsiteY1" fmla="*/ 0 h 114109"/>
                          <a:gd name="connsiteX2" fmla="*/ 119920 w 119920"/>
                          <a:gd name="connsiteY2" fmla="*/ 111919 h 114109"/>
                          <a:gd name="connsiteX3" fmla="*/ 117920 w 119920"/>
                          <a:gd name="connsiteY3" fmla="*/ 114109 h 114109"/>
                          <a:gd name="connsiteX4" fmla="*/ 0 w 119920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4109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1919"/>
                            </a:lnTo>
                            <a:lnTo>
                              <a:pt x="117920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408" name="Graphic 1">
                    <a:extLst>
                      <a:ext uri="{FF2B5EF4-FFF2-40B4-BE49-F238E27FC236}">
                        <a16:creationId xmlns:a16="http://schemas.microsoft.com/office/drawing/2014/main" id="{FD51FA42-BFBC-4EC9-89A4-B1A1848668DB}"/>
                      </a:ext>
                    </a:extLst>
                  </p:cNvPr>
                  <p:cNvGrpSpPr/>
                  <p:nvPr/>
                </p:nvGrpSpPr>
                <p:grpSpPr>
                  <a:xfrm>
                    <a:off x="8826340" y="5881250"/>
                    <a:ext cx="152304" cy="152304"/>
                    <a:chOff x="8826340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5409" name="Freeform: Shape 15408">
                      <a:extLst>
                        <a:ext uri="{FF2B5EF4-FFF2-40B4-BE49-F238E27FC236}">
                          <a16:creationId xmlns:a16="http://schemas.microsoft.com/office/drawing/2014/main" id="{585FF811-4788-40DE-8286-E43693CE93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71394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3 w 62293"/>
                        <a:gd name="connsiteY2" fmla="*/ 1143 h 152304"/>
                        <a:gd name="connsiteX3" fmla="*/ 2667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66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10" name="Freeform: Shape 15409">
                      <a:extLst>
                        <a:ext uri="{FF2B5EF4-FFF2-40B4-BE49-F238E27FC236}">
                          <a16:creationId xmlns:a16="http://schemas.microsoft.com/office/drawing/2014/main" id="{F8FF2DD8-F7E9-4669-9C39-D3CB3989DF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6340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257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11" name="Graphic 1">
                      <a:extLst>
                        <a:ext uri="{FF2B5EF4-FFF2-40B4-BE49-F238E27FC236}">
                          <a16:creationId xmlns:a16="http://schemas.microsoft.com/office/drawing/2014/main" id="{6781420A-C7B0-4E53-AE62-D5BC6109F7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28245" y="5883155"/>
                      <a:ext cx="148590" cy="148494"/>
                      <a:chOff x="8828245" y="5883155"/>
                      <a:chExt cx="148590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5412" name="Freeform: Shape 15411">
                        <a:extLst>
                          <a:ext uri="{FF2B5EF4-FFF2-40B4-BE49-F238E27FC236}">
                            <a16:creationId xmlns:a16="http://schemas.microsoft.com/office/drawing/2014/main" id="{50E9FEC7-841A-4CB4-82A2-1FF04475B3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28245" y="5921731"/>
                        <a:ext cx="148590" cy="71342"/>
                      </a:xfrm>
                      <a:custGeom>
                        <a:avLst/>
                        <a:gdLst>
                          <a:gd name="connsiteX0" fmla="*/ 0 w 148590"/>
                          <a:gd name="connsiteY0" fmla="*/ 68580 h 71342"/>
                          <a:gd name="connsiteX1" fmla="*/ 147257 w 148590"/>
                          <a:gd name="connsiteY1" fmla="*/ 0 h 71342"/>
                          <a:gd name="connsiteX2" fmla="*/ 148590 w 148590"/>
                          <a:gd name="connsiteY2" fmla="*/ 2667 h 71342"/>
                          <a:gd name="connsiteX3" fmla="*/ 1238 w 148590"/>
                          <a:gd name="connsiteY3" fmla="*/ 71342 h 71342"/>
                          <a:gd name="connsiteX4" fmla="*/ 0 w 148590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1342">
                            <a:moveTo>
                              <a:pt x="0" y="68580"/>
                            </a:moveTo>
                            <a:lnTo>
                              <a:pt x="147257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13" name="Freeform: Shape 15412">
                        <a:extLst>
                          <a:ext uri="{FF2B5EF4-FFF2-40B4-BE49-F238E27FC236}">
                            <a16:creationId xmlns:a16="http://schemas.microsoft.com/office/drawing/2014/main" id="{B4726C8C-C3FB-4E5D-B0E9-5D0328F61D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66822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675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67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370" name="Freeform: Shape 15369">
                  <a:extLst>
                    <a:ext uri="{FF2B5EF4-FFF2-40B4-BE49-F238E27FC236}">
                      <a16:creationId xmlns:a16="http://schemas.microsoft.com/office/drawing/2014/main" id="{E0DA207F-F07A-4272-98D6-4A791497C888}"/>
                    </a:ext>
                  </a:extLst>
                </p:cNvPr>
                <p:cNvSpPr/>
                <p:nvPr/>
              </p:nvSpPr>
              <p:spPr>
                <a:xfrm>
                  <a:off x="8888062" y="5942877"/>
                  <a:ext cx="28955" cy="28956"/>
                </a:xfrm>
                <a:custGeom>
                  <a:avLst/>
                  <a:gdLst>
                    <a:gd name="connsiteX0" fmla="*/ 14478 w 28955"/>
                    <a:gd name="connsiteY0" fmla="*/ 28956 h 28956"/>
                    <a:gd name="connsiteX1" fmla="*/ 0 w 28955"/>
                    <a:gd name="connsiteY1" fmla="*/ 14478 h 28956"/>
                    <a:gd name="connsiteX2" fmla="*/ 14478 w 28955"/>
                    <a:gd name="connsiteY2" fmla="*/ 0 h 28956"/>
                    <a:gd name="connsiteX3" fmla="*/ 28956 w 28955"/>
                    <a:gd name="connsiteY3" fmla="*/ 14478 h 28956"/>
                    <a:gd name="connsiteX4" fmla="*/ 14478 w 28955"/>
                    <a:gd name="connsiteY4" fmla="*/ 28956 h 28956"/>
                    <a:gd name="connsiteX5" fmla="*/ 14478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8" y="28956"/>
                      </a:moveTo>
                      <a:cubicBezTo>
                        <a:pt x="6572" y="28956"/>
                        <a:pt x="0" y="22479"/>
                        <a:pt x="0" y="14478"/>
                      </a:cubicBezTo>
                      <a:cubicBezTo>
                        <a:pt x="0" y="6477"/>
                        <a:pt x="6572" y="0"/>
                        <a:pt x="14478" y="0"/>
                      </a:cubicBezTo>
                      <a:cubicBezTo>
                        <a:pt x="22384" y="0"/>
                        <a:pt x="28956" y="6477"/>
                        <a:pt x="28956" y="14478"/>
                      </a:cubicBezTo>
                      <a:cubicBezTo>
                        <a:pt x="28956" y="22479"/>
                        <a:pt x="22384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71" name="Freeform: Shape 15370">
                  <a:extLst>
                    <a:ext uri="{FF2B5EF4-FFF2-40B4-BE49-F238E27FC236}">
                      <a16:creationId xmlns:a16="http://schemas.microsoft.com/office/drawing/2014/main" id="{2406A78B-877B-4B84-B227-013F282223AB}"/>
                    </a:ext>
                  </a:extLst>
                </p:cNvPr>
                <p:cNvSpPr/>
                <p:nvPr/>
              </p:nvSpPr>
              <p:spPr>
                <a:xfrm>
                  <a:off x="9011601" y="5871249"/>
                  <a:ext cx="172498" cy="172402"/>
                </a:xfrm>
                <a:custGeom>
                  <a:avLst/>
                  <a:gdLst>
                    <a:gd name="connsiteX0" fmla="*/ 86202 w 172498"/>
                    <a:gd name="connsiteY0" fmla="*/ 172403 h 172402"/>
                    <a:gd name="connsiteX1" fmla="*/ 0 w 172498"/>
                    <a:gd name="connsiteY1" fmla="*/ 86201 h 172402"/>
                    <a:gd name="connsiteX2" fmla="*/ 86202 w 172498"/>
                    <a:gd name="connsiteY2" fmla="*/ 0 h 172402"/>
                    <a:gd name="connsiteX3" fmla="*/ 172498 w 172498"/>
                    <a:gd name="connsiteY3" fmla="*/ 86201 h 172402"/>
                    <a:gd name="connsiteX4" fmla="*/ 86202 w 172498"/>
                    <a:gd name="connsiteY4" fmla="*/ 172403 h 172402"/>
                    <a:gd name="connsiteX5" fmla="*/ 86202 w 172498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98" h="172402">
                      <a:moveTo>
                        <a:pt x="86202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2" y="0"/>
                      </a:cubicBezTo>
                      <a:cubicBezTo>
                        <a:pt x="133731" y="0"/>
                        <a:pt x="172498" y="38671"/>
                        <a:pt x="172498" y="86201"/>
                      </a:cubicBezTo>
                      <a:cubicBezTo>
                        <a:pt x="172498" y="133731"/>
                        <a:pt x="133827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372" name="Graphic 1">
                  <a:extLst>
                    <a:ext uri="{FF2B5EF4-FFF2-40B4-BE49-F238E27FC236}">
                      <a16:creationId xmlns:a16="http://schemas.microsoft.com/office/drawing/2014/main" id="{2E08AEBB-7BB7-41D9-A764-F8886475EF10}"/>
                    </a:ext>
                  </a:extLst>
                </p:cNvPr>
                <p:cNvGrpSpPr/>
                <p:nvPr/>
              </p:nvGrpSpPr>
              <p:grpSpPr>
                <a:xfrm>
                  <a:off x="9021698" y="5881250"/>
                  <a:ext cx="152305" cy="152304"/>
                  <a:chOff x="9021698" y="5881250"/>
                  <a:chExt cx="152305" cy="152304"/>
                </a:xfrm>
                <a:solidFill>
                  <a:srgbClr val="C2C2C2"/>
                </a:solidFill>
              </p:grpSpPr>
              <p:sp>
                <p:nvSpPr>
                  <p:cNvPr id="15402" name="Freeform: Shape 15401">
                    <a:extLst>
                      <a:ext uri="{FF2B5EF4-FFF2-40B4-BE49-F238E27FC236}">
                        <a16:creationId xmlns:a16="http://schemas.microsoft.com/office/drawing/2014/main" id="{EE9C5839-A949-4218-96C3-C64086967460}"/>
                      </a:ext>
                    </a:extLst>
                  </p:cNvPr>
                  <p:cNvSpPr/>
                  <p:nvPr/>
                </p:nvSpPr>
                <p:spPr>
                  <a:xfrm>
                    <a:off x="9066656" y="5881250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162 h 152304"/>
                      <a:gd name="connsiteX1" fmla="*/ 59627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857 w 62388"/>
                      <a:gd name="connsiteY3" fmla="*/ 152305 h 152304"/>
                      <a:gd name="connsiteX4" fmla="*/ 0 w 62388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162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85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03" name="Freeform: Shape 15402">
                    <a:extLst>
                      <a:ext uri="{FF2B5EF4-FFF2-40B4-BE49-F238E27FC236}">
                        <a16:creationId xmlns:a16="http://schemas.microsoft.com/office/drawing/2014/main" id="{B5343331-775C-4A13-B57A-0B299DF7C8E0}"/>
                      </a:ext>
                    </a:extLst>
                  </p:cNvPr>
                  <p:cNvSpPr/>
                  <p:nvPr/>
                </p:nvSpPr>
                <p:spPr>
                  <a:xfrm>
                    <a:off x="9021698" y="5926208"/>
                    <a:ext cx="152305" cy="62388"/>
                  </a:xfrm>
                  <a:custGeom>
                    <a:avLst/>
                    <a:gdLst>
                      <a:gd name="connsiteX0" fmla="*/ 0 w 152305"/>
                      <a:gd name="connsiteY0" fmla="*/ 2762 h 62388"/>
                      <a:gd name="connsiteX1" fmla="*/ 1144 w 152305"/>
                      <a:gd name="connsiteY1" fmla="*/ 0 h 62388"/>
                      <a:gd name="connsiteX2" fmla="*/ 152305 w 152305"/>
                      <a:gd name="connsiteY2" fmla="*/ 59627 h 62388"/>
                      <a:gd name="connsiteX3" fmla="*/ 151257 w 152305"/>
                      <a:gd name="connsiteY3" fmla="*/ 62389 h 62388"/>
                      <a:gd name="connsiteX4" fmla="*/ 0 w 152305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5" h="62388">
                        <a:moveTo>
                          <a:pt x="0" y="2762"/>
                        </a:moveTo>
                        <a:lnTo>
                          <a:pt x="1144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404" name="Graphic 1">
                    <a:extLst>
                      <a:ext uri="{FF2B5EF4-FFF2-40B4-BE49-F238E27FC236}">
                        <a16:creationId xmlns:a16="http://schemas.microsoft.com/office/drawing/2014/main" id="{8BFB5AC1-5EE1-4314-85CE-8E92185F7DDD}"/>
                      </a:ext>
                    </a:extLst>
                  </p:cNvPr>
                  <p:cNvGrpSpPr/>
                  <p:nvPr/>
                </p:nvGrpSpPr>
                <p:grpSpPr>
                  <a:xfrm>
                    <a:off x="9023603" y="5883155"/>
                    <a:ext cx="148590" cy="148494"/>
                    <a:chOff x="9023603" y="5883155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5405" name="Freeform: Shape 15404">
                      <a:extLst>
                        <a:ext uri="{FF2B5EF4-FFF2-40B4-BE49-F238E27FC236}">
                          <a16:creationId xmlns:a16="http://schemas.microsoft.com/office/drawing/2014/main" id="{F459E90E-B1D6-40C3-B9A2-4EA906FF35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3603" y="5921731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257 w 148590"/>
                        <a:gd name="connsiteY1" fmla="*/ 0 h 71342"/>
                        <a:gd name="connsiteX2" fmla="*/ 148590 w 148590"/>
                        <a:gd name="connsiteY2" fmla="*/ 2667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257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06" name="Freeform: Shape 15405">
                      <a:extLst>
                        <a:ext uri="{FF2B5EF4-FFF2-40B4-BE49-F238E27FC236}">
                          <a16:creationId xmlns:a16="http://schemas.microsoft.com/office/drawing/2014/main" id="{E3E6758C-6519-460A-ABB2-420A61F35B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62179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3 w 71342"/>
                        <a:gd name="connsiteY1" fmla="*/ 0 h 148494"/>
                        <a:gd name="connsiteX2" fmla="*/ 71343 w 71342"/>
                        <a:gd name="connsiteY2" fmla="*/ 147257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3" y="0"/>
                          </a:lnTo>
                          <a:lnTo>
                            <a:pt x="71343" y="147257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5373" name="Graphic 1">
                  <a:extLst>
                    <a:ext uri="{FF2B5EF4-FFF2-40B4-BE49-F238E27FC236}">
                      <a16:creationId xmlns:a16="http://schemas.microsoft.com/office/drawing/2014/main" id="{C1AC38A3-D4E6-48C3-84D6-D692A0F86AC1}"/>
                    </a:ext>
                  </a:extLst>
                </p:cNvPr>
                <p:cNvGrpSpPr/>
                <p:nvPr/>
              </p:nvGrpSpPr>
              <p:grpSpPr>
                <a:xfrm>
                  <a:off x="9020555" y="5872106"/>
                  <a:ext cx="162591" cy="169545"/>
                  <a:chOff x="9020555" y="5872106"/>
                  <a:chExt cx="162591" cy="169545"/>
                </a:xfrm>
                <a:solidFill>
                  <a:srgbClr val="A1A1A1"/>
                </a:solidFill>
              </p:grpSpPr>
              <p:grpSp>
                <p:nvGrpSpPr>
                  <p:cNvPr id="15390" name="Graphic 1">
                    <a:extLst>
                      <a:ext uri="{FF2B5EF4-FFF2-40B4-BE49-F238E27FC236}">
                        <a16:creationId xmlns:a16="http://schemas.microsoft.com/office/drawing/2014/main" id="{38AC5218-15B6-4D9B-81B8-7441B9518768}"/>
                      </a:ext>
                    </a:extLst>
                  </p:cNvPr>
                  <p:cNvGrpSpPr/>
                  <p:nvPr/>
                </p:nvGrpSpPr>
                <p:grpSpPr>
                  <a:xfrm>
                    <a:off x="9020555" y="5872106"/>
                    <a:ext cx="162591" cy="169545"/>
                    <a:chOff x="9020555" y="5872106"/>
                    <a:chExt cx="162591" cy="169545"/>
                  </a:xfrm>
                  <a:solidFill>
                    <a:srgbClr val="A1A1A1"/>
                  </a:solidFill>
                </p:grpSpPr>
                <p:sp>
                  <p:nvSpPr>
                    <p:cNvPr id="15397" name="Freeform: Shape 15396">
                      <a:extLst>
                        <a:ext uri="{FF2B5EF4-FFF2-40B4-BE49-F238E27FC236}">
                          <a16:creationId xmlns:a16="http://schemas.microsoft.com/office/drawing/2014/main" id="{2C949762-93A3-4553-8295-DC3D3688A6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100374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98" name="Freeform: Shape 15397">
                      <a:extLst>
                        <a:ext uri="{FF2B5EF4-FFF2-40B4-BE49-F238E27FC236}">
                          <a16:creationId xmlns:a16="http://schemas.microsoft.com/office/drawing/2014/main" id="{90A1CE62-1368-426B-8CB8-B7BA52067D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0555" y="5955355"/>
                      <a:ext cx="162591" cy="3143"/>
                    </a:xfrm>
                    <a:custGeom>
                      <a:avLst/>
                      <a:gdLst>
                        <a:gd name="connsiteX0" fmla="*/ 0 w 162591"/>
                        <a:gd name="connsiteY0" fmla="*/ 3143 h 3143"/>
                        <a:gd name="connsiteX1" fmla="*/ 0 w 162591"/>
                        <a:gd name="connsiteY1" fmla="*/ 0 h 3143"/>
                        <a:gd name="connsiteX2" fmla="*/ 162592 w 162591"/>
                        <a:gd name="connsiteY2" fmla="*/ 0 h 3143"/>
                        <a:gd name="connsiteX3" fmla="*/ 162592 w 162591"/>
                        <a:gd name="connsiteY3" fmla="*/ 3143 h 3143"/>
                        <a:gd name="connsiteX4" fmla="*/ 0 w 162591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91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592" y="0"/>
                          </a:lnTo>
                          <a:lnTo>
                            <a:pt x="162592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399" name="Graphic 1">
                      <a:extLst>
                        <a:ext uri="{FF2B5EF4-FFF2-40B4-BE49-F238E27FC236}">
                          <a16:creationId xmlns:a16="http://schemas.microsoft.com/office/drawing/2014/main" id="{F4EA9F04-3F2C-4079-B700-FFC0AB4836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41891" y="5894395"/>
                      <a:ext cx="119919" cy="125063"/>
                      <a:chOff x="9041891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5400" name="Freeform: Shape 15399">
                        <a:extLst>
                          <a:ext uri="{FF2B5EF4-FFF2-40B4-BE49-F238E27FC236}">
                            <a16:creationId xmlns:a16="http://schemas.microsoft.com/office/drawing/2014/main" id="{377104AC-33A5-40ED-914D-1A91E57D77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4844" y="5894395"/>
                        <a:ext cx="114013" cy="125063"/>
                      </a:xfrm>
                      <a:custGeom>
                        <a:avLst/>
                        <a:gdLst>
                          <a:gd name="connsiteX0" fmla="*/ 0 w 114013"/>
                          <a:gd name="connsiteY0" fmla="*/ 122873 h 125063"/>
                          <a:gd name="connsiteX1" fmla="*/ 111919 w 114013"/>
                          <a:gd name="connsiteY1" fmla="*/ 0 h 125063"/>
                          <a:gd name="connsiteX2" fmla="*/ 114014 w 114013"/>
                          <a:gd name="connsiteY2" fmla="*/ 2096 h 125063"/>
                          <a:gd name="connsiteX3" fmla="*/ 2095 w 114013"/>
                          <a:gd name="connsiteY3" fmla="*/ 125063 h 125063"/>
                          <a:gd name="connsiteX4" fmla="*/ 0 w 114013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3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095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01" name="Freeform: Shape 15400">
                        <a:extLst>
                          <a:ext uri="{FF2B5EF4-FFF2-40B4-BE49-F238E27FC236}">
                            <a16:creationId xmlns:a16="http://schemas.microsoft.com/office/drawing/2014/main" id="{9539DF73-2D35-416D-B2BB-F7761A3BAC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1891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95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391" name="Graphic 1">
                    <a:extLst>
                      <a:ext uri="{FF2B5EF4-FFF2-40B4-BE49-F238E27FC236}">
                        <a16:creationId xmlns:a16="http://schemas.microsoft.com/office/drawing/2014/main" id="{808EAC33-82D5-4738-A136-9EB40842D7BD}"/>
                      </a:ext>
                    </a:extLst>
                  </p:cNvPr>
                  <p:cNvGrpSpPr/>
                  <p:nvPr/>
                </p:nvGrpSpPr>
                <p:grpSpPr>
                  <a:xfrm>
                    <a:off x="9025699" y="5877440"/>
                    <a:ext cx="152304" cy="158877"/>
                    <a:chOff x="9025699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5392" name="Freeform: Shape 15391">
                      <a:extLst>
                        <a:ext uri="{FF2B5EF4-FFF2-40B4-BE49-F238E27FC236}">
                          <a16:creationId xmlns:a16="http://schemas.microsoft.com/office/drawing/2014/main" id="{83DF87E3-AD3B-45F7-B24A-5A2D3C5BB7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70656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627 w 62388"/>
                        <a:gd name="connsiteY1" fmla="*/ 0 h 158877"/>
                        <a:gd name="connsiteX2" fmla="*/ 62389 w 62388"/>
                        <a:gd name="connsiteY2" fmla="*/ 1143 h 158877"/>
                        <a:gd name="connsiteX3" fmla="*/ 2763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93" name="Freeform: Shape 15392">
                      <a:extLst>
                        <a:ext uri="{FF2B5EF4-FFF2-40B4-BE49-F238E27FC236}">
                          <a16:creationId xmlns:a16="http://schemas.microsoft.com/office/drawing/2014/main" id="{9D1E1050-5E49-4C1E-A232-C0E7A810AE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5699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048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394" name="Graphic 1">
                      <a:extLst>
                        <a:ext uri="{FF2B5EF4-FFF2-40B4-BE49-F238E27FC236}">
                          <a16:creationId xmlns:a16="http://schemas.microsoft.com/office/drawing/2014/main" id="{81F45DF0-F936-4A77-BBAB-2137A237C7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604" y="5879440"/>
                      <a:ext cx="148494" cy="154971"/>
                      <a:chOff x="9027604" y="5879440"/>
                      <a:chExt cx="148494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5395" name="Freeform: Shape 15394">
                        <a:extLst>
                          <a:ext uri="{FF2B5EF4-FFF2-40B4-BE49-F238E27FC236}">
                            <a16:creationId xmlns:a16="http://schemas.microsoft.com/office/drawing/2014/main" id="{31B6F0CC-9CD2-42EF-B765-A34231C357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604" y="5919731"/>
                        <a:ext cx="148494" cy="74295"/>
                      </a:xfrm>
                      <a:custGeom>
                        <a:avLst/>
                        <a:gdLst>
                          <a:gd name="connsiteX0" fmla="*/ 0 w 148494"/>
                          <a:gd name="connsiteY0" fmla="*/ 71533 h 74295"/>
                          <a:gd name="connsiteX1" fmla="*/ 147256 w 148494"/>
                          <a:gd name="connsiteY1" fmla="*/ 0 h 74295"/>
                          <a:gd name="connsiteX2" fmla="*/ 148494 w 148494"/>
                          <a:gd name="connsiteY2" fmla="*/ 2762 h 74295"/>
                          <a:gd name="connsiteX3" fmla="*/ 1238 w 148494"/>
                          <a:gd name="connsiteY3" fmla="*/ 74295 h 74295"/>
                          <a:gd name="connsiteX4" fmla="*/ 0 w 148494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4" h="74295">
                            <a:moveTo>
                              <a:pt x="0" y="71533"/>
                            </a:moveTo>
                            <a:lnTo>
                              <a:pt x="147256" y="0"/>
                            </a:lnTo>
                            <a:lnTo>
                              <a:pt x="148494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96" name="Freeform: Shape 15395">
                        <a:extLst>
                          <a:ext uri="{FF2B5EF4-FFF2-40B4-BE49-F238E27FC236}">
                            <a16:creationId xmlns:a16="http://schemas.microsoft.com/office/drawing/2014/main" id="{D2E30AE0-7836-4B9B-A95D-7CFD953529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66180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2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374" name="Freeform: Shape 15373">
                  <a:extLst>
                    <a:ext uri="{FF2B5EF4-FFF2-40B4-BE49-F238E27FC236}">
                      <a16:creationId xmlns:a16="http://schemas.microsoft.com/office/drawing/2014/main" id="{798FC0C2-00D8-4272-AC76-6A6EA77AFA1B}"/>
                    </a:ext>
                  </a:extLst>
                </p:cNvPr>
                <p:cNvSpPr/>
                <p:nvPr/>
              </p:nvSpPr>
              <p:spPr>
                <a:xfrm>
                  <a:off x="9088849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7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75" name="Freeform: Shape 15374">
                  <a:extLst>
                    <a:ext uri="{FF2B5EF4-FFF2-40B4-BE49-F238E27FC236}">
                      <a16:creationId xmlns:a16="http://schemas.microsoft.com/office/drawing/2014/main" id="{0E69F438-5110-478E-8B19-628C804022F3}"/>
                    </a:ext>
                  </a:extLst>
                </p:cNvPr>
                <p:cNvSpPr/>
                <p:nvPr/>
              </p:nvSpPr>
              <p:spPr>
                <a:xfrm>
                  <a:off x="9006553" y="5866201"/>
                  <a:ext cx="182498" cy="182499"/>
                </a:xfrm>
                <a:custGeom>
                  <a:avLst/>
                  <a:gdLst>
                    <a:gd name="connsiteX0" fmla="*/ 91250 w 182498"/>
                    <a:gd name="connsiteY0" fmla="*/ 0 h 182499"/>
                    <a:gd name="connsiteX1" fmla="*/ 182499 w 182498"/>
                    <a:gd name="connsiteY1" fmla="*/ 91250 h 182499"/>
                    <a:gd name="connsiteX2" fmla="*/ 91250 w 182498"/>
                    <a:gd name="connsiteY2" fmla="*/ 182499 h 182499"/>
                    <a:gd name="connsiteX3" fmla="*/ 0 w 182498"/>
                    <a:gd name="connsiteY3" fmla="*/ 91250 h 182499"/>
                    <a:gd name="connsiteX4" fmla="*/ 91250 w 182498"/>
                    <a:gd name="connsiteY4" fmla="*/ 0 h 182499"/>
                    <a:gd name="connsiteX5" fmla="*/ 91250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50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50 w 182498"/>
                    <a:gd name="connsiteY9" fmla="*/ 9906 h 182499"/>
                    <a:gd name="connsiteX10" fmla="*/ 91250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95" y="40767"/>
                        <a:pt x="40957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593" y="46387"/>
                        <a:pt x="136112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376" name="Graphic 1">
                  <a:extLst>
                    <a:ext uri="{FF2B5EF4-FFF2-40B4-BE49-F238E27FC236}">
                      <a16:creationId xmlns:a16="http://schemas.microsoft.com/office/drawing/2014/main" id="{ACCBAE17-A2FF-46C3-BAC3-78CA48E36980}"/>
                    </a:ext>
                  </a:extLst>
                </p:cNvPr>
                <p:cNvGrpSpPr/>
                <p:nvPr/>
              </p:nvGrpSpPr>
              <p:grpSpPr>
                <a:xfrm>
                  <a:off x="9016554" y="5876107"/>
                  <a:ext cx="162591" cy="162591"/>
                  <a:chOff x="9016554" y="5876107"/>
                  <a:chExt cx="162591" cy="162591"/>
                </a:xfrm>
                <a:solidFill>
                  <a:srgbClr val="C2C2C2"/>
                </a:solidFill>
              </p:grpSpPr>
              <p:grpSp>
                <p:nvGrpSpPr>
                  <p:cNvPr id="15378" name="Graphic 1">
                    <a:extLst>
                      <a:ext uri="{FF2B5EF4-FFF2-40B4-BE49-F238E27FC236}">
                        <a16:creationId xmlns:a16="http://schemas.microsoft.com/office/drawing/2014/main" id="{6C1F4317-7270-4C39-81C3-712DA1A83EB1}"/>
                      </a:ext>
                    </a:extLst>
                  </p:cNvPr>
                  <p:cNvGrpSpPr/>
                  <p:nvPr/>
                </p:nvGrpSpPr>
                <p:grpSpPr>
                  <a:xfrm>
                    <a:off x="9016554" y="5876107"/>
                    <a:ext cx="162591" cy="162591"/>
                    <a:chOff x="9016554" y="5876107"/>
                    <a:chExt cx="162591" cy="162591"/>
                  </a:xfrm>
                  <a:solidFill>
                    <a:srgbClr val="C2C2C2"/>
                  </a:solidFill>
                </p:grpSpPr>
                <p:sp>
                  <p:nvSpPr>
                    <p:cNvPr id="15385" name="Freeform: Shape 15384">
                      <a:extLst>
                        <a:ext uri="{FF2B5EF4-FFF2-40B4-BE49-F238E27FC236}">
                          <a16:creationId xmlns:a16="http://schemas.microsoft.com/office/drawing/2014/main" id="{1274A10F-30FF-4032-9455-D199BD1120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374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86" name="Freeform: Shape 15385">
                      <a:extLst>
                        <a:ext uri="{FF2B5EF4-FFF2-40B4-BE49-F238E27FC236}">
                          <a16:creationId xmlns:a16="http://schemas.microsoft.com/office/drawing/2014/main" id="{D6F30C66-7D72-4574-B9D3-800AC8A6D5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16554" y="5955926"/>
                      <a:ext cx="162591" cy="2952"/>
                    </a:xfrm>
                    <a:custGeom>
                      <a:avLst/>
                      <a:gdLst>
                        <a:gd name="connsiteX0" fmla="*/ 0 w 162591"/>
                        <a:gd name="connsiteY0" fmla="*/ 2953 h 2952"/>
                        <a:gd name="connsiteX1" fmla="*/ 0 w 162591"/>
                        <a:gd name="connsiteY1" fmla="*/ 0 h 2952"/>
                        <a:gd name="connsiteX2" fmla="*/ 162592 w 162591"/>
                        <a:gd name="connsiteY2" fmla="*/ 0 h 2952"/>
                        <a:gd name="connsiteX3" fmla="*/ 162592 w 162591"/>
                        <a:gd name="connsiteY3" fmla="*/ 2953 h 2952"/>
                        <a:gd name="connsiteX4" fmla="*/ 0 w 162591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91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592" y="0"/>
                          </a:lnTo>
                          <a:lnTo>
                            <a:pt x="162592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387" name="Graphic 1">
                      <a:extLst>
                        <a:ext uri="{FF2B5EF4-FFF2-40B4-BE49-F238E27FC236}">
                          <a16:creationId xmlns:a16="http://schemas.microsoft.com/office/drawing/2014/main" id="{18FB18FE-D5FE-4211-BAE9-181DC4CEEF9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37890" y="5897443"/>
                      <a:ext cx="119920" cy="119919"/>
                      <a:chOff x="9037890" y="5897443"/>
                      <a:chExt cx="119920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5388" name="Freeform: Shape 15387">
                        <a:extLst>
                          <a:ext uri="{FF2B5EF4-FFF2-40B4-BE49-F238E27FC236}">
                            <a16:creationId xmlns:a16="http://schemas.microsoft.com/office/drawing/2014/main" id="{FDFBEACC-6543-46CE-A842-6892B13536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0843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10 w 114109"/>
                          <a:gd name="connsiteY2" fmla="*/ 2096 h 119919"/>
                          <a:gd name="connsiteX3" fmla="*/ 2096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096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89" name="Freeform: Shape 15388">
                        <a:extLst>
                          <a:ext uri="{FF2B5EF4-FFF2-40B4-BE49-F238E27FC236}">
                            <a16:creationId xmlns:a16="http://schemas.microsoft.com/office/drawing/2014/main" id="{7659F891-D61B-446B-8910-9B66DFBFA6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7890" y="5900300"/>
                        <a:ext cx="119920" cy="114109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4109"/>
                          <a:gd name="connsiteX1" fmla="*/ 2096 w 119920"/>
                          <a:gd name="connsiteY1" fmla="*/ 0 h 114109"/>
                          <a:gd name="connsiteX2" fmla="*/ 119920 w 119920"/>
                          <a:gd name="connsiteY2" fmla="*/ 111919 h 114109"/>
                          <a:gd name="connsiteX3" fmla="*/ 117824 w 119920"/>
                          <a:gd name="connsiteY3" fmla="*/ 114109 h 114109"/>
                          <a:gd name="connsiteX4" fmla="*/ 0 w 119920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4109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379" name="Graphic 1">
                    <a:extLst>
                      <a:ext uri="{FF2B5EF4-FFF2-40B4-BE49-F238E27FC236}">
                        <a16:creationId xmlns:a16="http://schemas.microsoft.com/office/drawing/2014/main" id="{FEC3DD3B-CF4C-4631-9348-A2270968F7A6}"/>
                      </a:ext>
                    </a:extLst>
                  </p:cNvPr>
                  <p:cNvGrpSpPr/>
                  <p:nvPr/>
                </p:nvGrpSpPr>
                <p:grpSpPr>
                  <a:xfrm>
                    <a:off x="9021698" y="5881250"/>
                    <a:ext cx="152305" cy="152304"/>
                    <a:chOff x="9021698" y="5881250"/>
                    <a:chExt cx="152305" cy="152304"/>
                  </a:xfrm>
                  <a:solidFill>
                    <a:srgbClr val="C2C2C2"/>
                  </a:solidFill>
                </p:grpSpPr>
                <p:sp>
                  <p:nvSpPr>
                    <p:cNvPr id="15380" name="Freeform: Shape 15379">
                      <a:extLst>
                        <a:ext uri="{FF2B5EF4-FFF2-40B4-BE49-F238E27FC236}">
                          <a16:creationId xmlns:a16="http://schemas.microsoft.com/office/drawing/2014/main" id="{86F29AB3-326C-44C8-90AB-3D98DC65BE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66656" y="5881250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162 h 152304"/>
                        <a:gd name="connsiteX1" fmla="*/ 59627 w 62388"/>
                        <a:gd name="connsiteY1" fmla="*/ 0 h 152304"/>
                        <a:gd name="connsiteX2" fmla="*/ 62389 w 62388"/>
                        <a:gd name="connsiteY2" fmla="*/ 1143 h 152304"/>
                        <a:gd name="connsiteX3" fmla="*/ 2857 w 62388"/>
                        <a:gd name="connsiteY3" fmla="*/ 152305 h 152304"/>
                        <a:gd name="connsiteX4" fmla="*/ 0 w 62388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162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81" name="Freeform: Shape 15380">
                      <a:extLst>
                        <a:ext uri="{FF2B5EF4-FFF2-40B4-BE49-F238E27FC236}">
                          <a16:creationId xmlns:a16="http://schemas.microsoft.com/office/drawing/2014/main" id="{35BD9A53-1F9E-45E1-A329-226A12EC9B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1698" y="5926208"/>
                      <a:ext cx="152305" cy="62388"/>
                    </a:xfrm>
                    <a:custGeom>
                      <a:avLst/>
                      <a:gdLst>
                        <a:gd name="connsiteX0" fmla="*/ 0 w 152305"/>
                        <a:gd name="connsiteY0" fmla="*/ 2762 h 62388"/>
                        <a:gd name="connsiteX1" fmla="*/ 1144 w 152305"/>
                        <a:gd name="connsiteY1" fmla="*/ 0 h 62388"/>
                        <a:gd name="connsiteX2" fmla="*/ 152305 w 152305"/>
                        <a:gd name="connsiteY2" fmla="*/ 59627 h 62388"/>
                        <a:gd name="connsiteX3" fmla="*/ 151257 w 152305"/>
                        <a:gd name="connsiteY3" fmla="*/ 62389 h 62388"/>
                        <a:gd name="connsiteX4" fmla="*/ 0 w 152305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5" h="62388">
                          <a:moveTo>
                            <a:pt x="0" y="2762"/>
                          </a:moveTo>
                          <a:lnTo>
                            <a:pt x="1144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382" name="Graphic 1">
                      <a:extLst>
                        <a:ext uri="{FF2B5EF4-FFF2-40B4-BE49-F238E27FC236}">
                          <a16:creationId xmlns:a16="http://schemas.microsoft.com/office/drawing/2014/main" id="{E1239E60-0696-4C11-902E-05BD41130E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3603" y="5883155"/>
                      <a:ext cx="148590" cy="148494"/>
                      <a:chOff x="9023603" y="5883155"/>
                      <a:chExt cx="148590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5383" name="Freeform: Shape 15382">
                        <a:extLst>
                          <a:ext uri="{FF2B5EF4-FFF2-40B4-BE49-F238E27FC236}">
                            <a16:creationId xmlns:a16="http://schemas.microsoft.com/office/drawing/2014/main" id="{BDFCCEE5-37AB-445A-BB34-23E079643F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3603" y="5921731"/>
                        <a:ext cx="148590" cy="71342"/>
                      </a:xfrm>
                      <a:custGeom>
                        <a:avLst/>
                        <a:gdLst>
                          <a:gd name="connsiteX0" fmla="*/ 0 w 148590"/>
                          <a:gd name="connsiteY0" fmla="*/ 68580 h 71342"/>
                          <a:gd name="connsiteX1" fmla="*/ 147257 w 148590"/>
                          <a:gd name="connsiteY1" fmla="*/ 0 h 71342"/>
                          <a:gd name="connsiteX2" fmla="*/ 148590 w 148590"/>
                          <a:gd name="connsiteY2" fmla="*/ 2667 h 71342"/>
                          <a:gd name="connsiteX3" fmla="*/ 1238 w 148590"/>
                          <a:gd name="connsiteY3" fmla="*/ 71342 h 71342"/>
                          <a:gd name="connsiteX4" fmla="*/ 0 w 148590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1342">
                            <a:moveTo>
                              <a:pt x="0" y="68580"/>
                            </a:moveTo>
                            <a:lnTo>
                              <a:pt x="147257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84" name="Freeform: Shape 15383">
                        <a:extLst>
                          <a:ext uri="{FF2B5EF4-FFF2-40B4-BE49-F238E27FC236}">
                            <a16:creationId xmlns:a16="http://schemas.microsoft.com/office/drawing/2014/main" id="{93ADA8BB-6D31-4D38-A810-8538367598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62179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3 w 71342"/>
                          <a:gd name="connsiteY1" fmla="*/ 0 h 148494"/>
                          <a:gd name="connsiteX2" fmla="*/ 71343 w 71342"/>
                          <a:gd name="connsiteY2" fmla="*/ 147257 h 148494"/>
                          <a:gd name="connsiteX3" fmla="*/ 68675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3" y="147257"/>
                            </a:lnTo>
                            <a:lnTo>
                              <a:pt x="6867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377" name="Freeform: Shape 15376">
                  <a:extLst>
                    <a:ext uri="{FF2B5EF4-FFF2-40B4-BE49-F238E27FC236}">
                      <a16:creationId xmlns:a16="http://schemas.microsoft.com/office/drawing/2014/main" id="{E41FCEBE-0361-45B3-BBCF-BDAFB7174A1C}"/>
                    </a:ext>
                  </a:extLst>
                </p:cNvPr>
                <p:cNvSpPr/>
                <p:nvPr/>
              </p:nvSpPr>
              <p:spPr>
                <a:xfrm>
                  <a:off x="9083420" y="5942877"/>
                  <a:ext cx="28860" cy="28956"/>
                </a:xfrm>
                <a:custGeom>
                  <a:avLst/>
                  <a:gdLst>
                    <a:gd name="connsiteX0" fmla="*/ 14383 w 28860"/>
                    <a:gd name="connsiteY0" fmla="*/ 28956 h 28956"/>
                    <a:gd name="connsiteX1" fmla="*/ 0 w 28860"/>
                    <a:gd name="connsiteY1" fmla="*/ 14478 h 28956"/>
                    <a:gd name="connsiteX2" fmla="*/ 14383 w 28860"/>
                    <a:gd name="connsiteY2" fmla="*/ 0 h 28956"/>
                    <a:gd name="connsiteX3" fmla="*/ 28860 w 28860"/>
                    <a:gd name="connsiteY3" fmla="*/ 14478 h 28956"/>
                    <a:gd name="connsiteX4" fmla="*/ 14383 w 28860"/>
                    <a:gd name="connsiteY4" fmla="*/ 28956 h 28956"/>
                    <a:gd name="connsiteX5" fmla="*/ 14383 w 28860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860" h="28956">
                      <a:moveTo>
                        <a:pt x="14383" y="28956"/>
                      </a:moveTo>
                      <a:cubicBezTo>
                        <a:pt x="6382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383" y="0"/>
                      </a:cubicBezTo>
                      <a:cubicBezTo>
                        <a:pt x="22384" y="0"/>
                        <a:pt x="28860" y="6477"/>
                        <a:pt x="28860" y="14478"/>
                      </a:cubicBezTo>
                      <a:cubicBezTo>
                        <a:pt x="28860" y="22479"/>
                        <a:pt x="22384" y="28956"/>
                        <a:pt x="14383" y="28956"/>
                      </a:cubicBezTo>
                      <a:lnTo>
                        <a:pt x="14383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306" name="Graphic 1">
                <a:extLst>
                  <a:ext uri="{FF2B5EF4-FFF2-40B4-BE49-F238E27FC236}">
                    <a16:creationId xmlns:a16="http://schemas.microsoft.com/office/drawing/2014/main" id="{EA7BCFA2-AB50-4089-A35B-4B377787187F}"/>
                  </a:ext>
                </a:extLst>
              </p:cNvPr>
              <p:cNvGrpSpPr/>
              <p:nvPr/>
            </p:nvGrpSpPr>
            <p:grpSpPr>
              <a:xfrm>
                <a:off x="8523350" y="5554447"/>
                <a:ext cx="456342" cy="168116"/>
                <a:chOff x="8523350" y="5554447"/>
                <a:chExt cx="456342" cy="168116"/>
              </a:xfrm>
              <a:solidFill>
                <a:srgbClr val="FFFFFF"/>
              </a:solidFill>
            </p:grpSpPr>
            <p:grpSp>
              <p:nvGrpSpPr>
                <p:cNvPr id="15307" name="Graphic 1">
                  <a:extLst>
                    <a:ext uri="{FF2B5EF4-FFF2-40B4-BE49-F238E27FC236}">
                      <a16:creationId xmlns:a16="http://schemas.microsoft.com/office/drawing/2014/main" id="{7C46420C-79CD-4870-A946-93CE00F084BD}"/>
                    </a:ext>
                  </a:extLst>
                </p:cNvPr>
                <p:cNvGrpSpPr/>
                <p:nvPr/>
              </p:nvGrpSpPr>
              <p:grpSpPr>
                <a:xfrm>
                  <a:off x="8588215" y="5554447"/>
                  <a:ext cx="55816" cy="68961"/>
                  <a:chOff x="8588215" y="5554447"/>
                  <a:chExt cx="55816" cy="68961"/>
                </a:xfrm>
                <a:solidFill>
                  <a:srgbClr val="FFFFFF"/>
                </a:solidFill>
              </p:grpSpPr>
              <p:sp>
                <p:nvSpPr>
                  <p:cNvPr id="15341" name="Freeform: Shape 15340">
                    <a:extLst>
                      <a:ext uri="{FF2B5EF4-FFF2-40B4-BE49-F238E27FC236}">
                        <a16:creationId xmlns:a16="http://schemas.microsoft.com/office/drawing/2014/main" id="{03B826FE-7261-434D-83FE-ABE0E82FD80E}"/>
                      </a:ext>
                    </a:extLst>
                  </p:cNvPr>
                  <p:cNvSpPr/>
                  <p:nvPr/>
                </p:nvSpPr>
                <p:spPr>
                  <a:xfrm>
                    <a:off x="8589454" y="5555971"/>
                    <a:ext cx="52863" cy="66008"/>
                  </a:xfrm>
                  <a:custGeom>
                    <a:avLst/>
                    <a:gdLst>
                      <a:gd name="connsiteX0" fmla="*/ 1048 w 52863"/>
                      <a:gd name="connsiteY0" fmla="*/ 65437 h 66008"/>
                      <a:gd name="connsiteX1" fmla="*/ 571 w 52863"/>
                      <a:gd name="connsiteY1" fmla="*/ 65437 h 66008"/>
                      <a:gd name="connsiteX2" fmla="*/ 571 w 52863"/>
                      <a:gd name="connsiteY2" fmla="*/ 36957 h 66008"/>
                      <a:gd name="connsiteX3" fmla="*/ 1048 w 52863"/>
                      <a:gd name="connsiteY3" fmla="*/ 36957 h 66008"/>
                      <a:gd name="connsiteX4" fmla="*/ 11049 w 52863"/>
                      <a:gd name="connsiteY4" fmla="*/ 58579 h 66008"/>
                      <a:gd name="connsiteX5" fmla="*/ 26860 w 52863"/>
                      <a:gd name="connsiteY5" fmla="*/ 65532 h 66008"/>
                      <a:gd name="connsiteX6" fmla="*/ 37623 w 52863"/>
                      <a:gd name="connsiteY6" fmla="*/ 54197 h 66008"/>
                      <a:gd name="connsiteX7" fmla="*/ 23431 w 52863"/>
                      <a:gd name="connsiteY7" fmla="*/ 41624 h 66008"/>
                      <a:gd name="connsiteX8" fmla="*/ 18669 w 52863"/>
                      <a:gd name="connsiteY8" fmla="*/ 40291 h 66008"/>
                      <a:gd name="connsiteX9" fmla="*/ 0 w 52863"/>
                      <a:gd name="connsiteY9" fmla="*/ 21241 h 66008"/>
                      <a:gd name="connsiteX10" fmla="*/ 2476 w 52863"/>
                      <a:gd name="connsiteY10" fmla="*/ 11906 h 66008"/>
                      <a:gd name="connsiteX11" fmla="*/ 24669 w 52863"/>
                      <a:gd name="connsiteY11" fmla="*/ 190 h 66008"/>
                      <a:gd name="connsiteX12" fmla="*/ 33051 w 52863"/>
                      <a:gd name="connsiteY12" fmla="*/ 1715 h 66008"/>
                      <a:gd name="connsiteX13" fmla="*/ 40767 w 52863"/>
                      <a:gd name="connsiteY13" fmla="*/ 3715 h 66008"/>
                      <a:gd name="connsiteX14" fmla="*/ 46101 w 52863"/>
                      <a:gd name="connsiteY14" fmla="*/ 0 h 66008"/>
                      <a:gd name="connsiteX15" fmla="*/ 46672 w 52863"/>
                      <a:gd name="connsiteY15" fmla="*/ 0 h 66008"/>
                      <a:gd name="connsiteX16" fmla="*/ 46672 w 52863"/>
                      <a:gd name="connsiteY16" fmla="*/ 23622 h 66008"/>
                      <a:gd name="connsiteX17" fmla="*/ 46196 w 52863"/>
                      <a:gd name="connsiteY17" fmla="*/ 23622 h 66008"/>
                      <a:gd name="connsiteX18" fmla="*/ 39338 w 52863"/>
                      <a:gd name="connsiteY18" fmla="*/ 7429 h 66008"/>
                      <a:gd name="connsiteX19" fmla="*/ 25527 w 52863"/>
                      <a:gd name="connsiteY19" fmla="*/ 762 h 66008"/>
                      <a:gd name="connsiteX20" fmla="*/ 17145 w 52863"/>
                      <a:gd name="connsiteY20" fmla="*/ 5048 h 66008"/>
                      <a:gd name="connsiteX21" fmla="*/ 15811 w 52863"/>
                      <a:gd name="connsiteY21" fmla="*/ 10382 h 66008"/>
                      <a:gd name="connsiteX22" fmla="*/ 28765 w 52863"/>
                      <a:gd name="connsiteY22" fmla="*/ 22669 h 66008"/>
                      <a:gd name="connsiteX23" fmla="*/ 32671 w 52863"/>
                      <a:gd name="connsiteY23" fmla="*/ 23527 h 66008"/>
                      <a:gd name="connsiteX24" fmla="*/ 52864 w 52863"/>
                      <a:gd name="connsiteY24" fmla="*/ 43434 h 66008"/>
                      <a:gd name="connsiteX25" fmla="*/ 46291 w 52863"/>
                      <a:gd name="connsiteY25" fmla="*/ 58674 h 66008"/>
                      <a:gd name="connsiteX26" fmla="*/ 28384 w 52863"/>
                      <a:gd name="connsiteY26" fmla="*/ 66008 h 66008"/>
                      <a:gd name="connsiteX27" fmla="*/ 5715 w 52863"/>
                      <a:gd name="connsiteY27" fmla="*/ 61531 h 66008"/>
                      <a:gd name="connsiteX28" fmla="*/ 1048 w 52863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863" h="66008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245"/>
                          <a:pt x="11049" y="58579"/>
                        </a:cubicBezTo>
                        <a:cubicBezTo>
                          <a:pt x="15716" y="62865"/>
                          <a:pt x="21336" y="65532"/>
                          <a:pt x="26860" y="65532"/>
                        </a:cubicBezTo>
                        <a:cubicBezTo>
                          <a:pt x="35433" y="65532"/>
                          <a:pt x="37623" y="58483"/>
                          <a:pt x="37623" y="54197"/>
                        </a:cubicBezTo>
                        <a:cubicBezTo>
                          <a:pt x="37623" y="45529"/>
                          <a:pt x="28765" y="43148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10001" y="37909"/>
                          <a:pt x="0" y="33147"/>
                          <a:pt x="0" y="21241"/>
                        </a:cubicBezTo>
                        <a:cubicBezTo>
                          <a:pt x="0" y="18098"/>
                          <a:pt x="857" y="14859"/>
                          <a:pt x="2476" y="11906"/>
                        </a:cubicBezTo>
                        <a:cubicBezTo>
                          <a:pt x="5619" y="6382"/>
                          <a:pt x="15811" y="190"/>
                          <a:pt x="24669" y="190"/>
                        </a:cubicBezTo>
                        <a:cubicBezTo>
                          <a:pt x="28575" y="190"/>
                          <a:pt x="31051" y="952"/>
                          <a:pt x="33051" y="1715"/>
                        </a:cubicBezTo>
                        <a:cubicBezTo>
                          <a:pt x="35528" y="2667"/>
                          <a:pt x="37528" y="3715"/>
                          <a:pt x="40767" y="3715"/>
                        </a:cubicBezTo>
                        <a:cubicBezTo>
                          <a:pt x="43339" y="3715"/>
                          <a:pt x="45910" y="3334"/>
                          <a:pt x="46101" y="0"/>
                        </a:cubicBezTo>
                        <a:lnTo>
                          <a:pt x="46672" y="0"/>
                        </a:lnTo>
                        <a:lnTo>
                          <a:pt x="46672" y="23622"/>
                        </a:lnTo>
                        <a:lnTo>
                          <a:pt x="46196" y="23622"/>
                        </a:lnTo>
                        <a:cubicBezTo>
                          <a:pt x="46196" y="18478"/>
                          <a:pt x="44672" y="13716"/>
                          <a:pt x="39338" y="7429"/>
                        </a:cubicBezTo>
                        <a:cubicBezTo>
                          <a:pt x="35242" y="2381"/>
                          <a:pt x="29908" y="762"/>
                          <a:pt x="25527" y="762"/>
                        </a:cubicBezTo>
                        <a:cubicBezTo>
                          <a:pt x="22003" y="762"/>
                          <a:pt x="19526" y="1619"/>
                          <a:pt x="17145" y="5048"/>
                        </a:cubicBezTo>
                        <a:cubicBezTo>
                          <a:pt x="16192" y="6477"/>
                          <a:pt x="15811" y="8477"/>
                          <a:pt x="15811" y="10382"/>
                        </a:cubicBezTo>
                        <a:cubicBezTo>
                          <a:pt x="15811" y="20193"/>
                          <a:pt x="25622" y="21907"/>
                          <a:pt x="28765" y="22669"/>
                        </a:cubicBezTo>
                        <a:lnTo>
                          <a:pt x="32671" y="23527"/>
                        </a:lnTo>
                        <a:cubicBezTo>
                          <a:pt x="37623" y="24670"/>
                          <a:pt x="52864" y="27527"/>
                          <a:pt x="52864" y="43434"/>
                        </a:cubicBezTo>
                        <a:cubicBezTo>
                          <a:pt x="52864" y="48673"/>
                          <a:pt x="50959" y="54197"/>
                          <a:pt x="46291" y="58674"/>
                        </a:cubicBezTo>
                        <a:cubicBezTo>
                          <a:pt x="40671" y="64103"/>
                          <a:pt x="35909" y="66008"/>
                          <a:pt x="28384" y="66008"/>
                        </a:cubicBezTo>
                        <a:cubicBezTo>
                          <a:pt x="18669" y="66008"/>
                          <a:pt x="10001" y="61531"/>
                          <a:pt x="5715" y="61531"/>
                        </a:cubicBezTo>
                        <a:cubicBezTo>
                          <a:pt x="3619" y="61627"/>
                          <a:pt x="1809" y="62484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42" name="Freeform: Shape 15341">
                    <a:extLst>
                      <a:ext uri="{FF2B5EF4-FFF2-40B4-BE49-F238E27FC236}">
                        <a16:creationId xmlns:a16="http://schemas.microsoft.com/office/drawing/2014/main" id="{2FC34150-E86D-4F44-8819-BBA4F528C66D}"/>
                      </a:ext>
                    </a:extLst>
                  </p:cNvPr>
                  <p:cNvSpPr/>
                  <p:nvPr/>
                </p:nvSpPr>
                <p:spPr>
                  <a:xfrm>
                    <a:off x="8588215" y="5554447"/>
                    <a:ext cx="55816" cy="68961"/>
                  </a:xfrm>
                  <a:custGeom>
                    <a:avLst/>
                    <a:gdLst>
                      <a:gd name="connsiteX0" fmla="*/ 29623 w 55816"/>
                      <a:gd name="connsiteY0" fmla="*/ 68961 h 68961"/>
                      <a:gd name="connsiteX1" fmla="*/ 6953 w 55816"/>
                      <a:gd name="connsiteY1" fmla="*/ 64484 h 68961"/>
                      <a:gd name="connsiteX2" fmla="*/ 6953 w 55816"/>
                      <a:gd name="connsiteY2" fmla="*/ 64484 h 68961"/>
                      <a:gd name="connsiteX3" fmla="*/ 3620 w 55816"/>
                      <a:gd name="connsiteY3" fmla="*/ 67247 h 68961"/>
                      <a:gd name="connsiteX4" fmla="*/ 3620 w 55816"/>
                      <a:gd name="connsiteY4" fmla="*/ 67247 h 68961"/>
                      <a:gd name="connsiteX5" fmla="*/ 3334 w 55816"/>
                      <a:gd name="connsiteY5" fmla="*/ 68294 h 68961"/>
                      <a:gd name="connsiteX6" fmla="*/ 2286 w 55816"/>
                      <a:gd name="connsiteY6" fmla="*/ 68294 h 68961"/>
                      <a:gd name="connsiteX7" fmla="*/ 381 w 55816"/>
                      <a:gd name="connsiteY7" fmla="*/ 68294 h 68961"/>
                      <a:gd name="connsiteX8" fmla="*/ 381 w 55816"/>
                      <a:gd name="connsiteY8" fmla="*/ 37052 h 68961"/>
                      <a:gd name="connsiteX9" fmla="*/ 1810 w 55816"/>
                      <a:gd name="connsiteY9" fmla="*/ 37052 h 68961"/>
                      <a:gd name="connsiteX10" fmla="*/ 3714 w 55816"/>
                      <a:gd name="connsiteY10" fmla="*/ 37052 h 68961"/>
                      <a:gd name="connsiteX11" fmla="*/ 3714 w 55816"/>
                      <a:gd name="connsiteY11" fmla="*/ 38481 h 68961"/>
                      <a:gd name="connsiteX12" fmla="*/ 13335 w 55816"/>
                      <a:gd name="connsiteY12" fmla="*/ 59055 h 68961"/>
                      <a:gd name="connsiteX13" fmla="*/ 13335 w 55816"/>
                      <a:gd name="connsiteY13" fmla="*/ 59055 h 68961"/>
                      <a:gd name="connsiteX14" fmla="*/ 28194 w 55816"/>
                      <a:gd name="connsiteY14" fmla="*/ 65627 h 68961"/>
                      <a:gd name="connsiteX15" fmla="*/ 28194 w 55816"/>
                      <a:gd name="connsiteY15" fmla="*/ 65627 h 68961"/>
                      <a:gd name="connsiteX16" fmla="*/ 37623 w 55816"/>
                      <a:gd name="connsiteY16" fmla="*/ 55626 h 68961"/>
                      <a:gd name="connsiteX17" fmla="*/ 37623 w 55816"/>
                      <a:gd name="connsiteY17" fmla="*/ 55626 h 68961"/>
                      <a:gd name="connsiteX18" fmla="*/ 24479 w 55816"/>
                      <a:gd name="connsiteY18" fmla="*/ 44387 h 68961"/>
                      <a:gd name="connsiteX19" fmla="*/ 24479 w 55816"/>
                      <a:gd name="connsiteY19" fmla="*/ 44387 h 68961"/>
                      <a:gd name="connsiteX20" fmla="*/ 19716 w 55816"/>
                      <a:gd name="connsiteY20" fmla="*/ 43053 h 68961"/>
                      <a:gd name="connsiteX21" fmla="*/ 0 w 55816"/>
                      <a:gd name="connsiteY21" fmla="*/ 22670 h 68961"/>
                      <a:gd name="connsiteX22" fmla="*/ 0 w 55816"/>
                      <a:gd name="connsiteY22" fmla="*/ 22670 h 68961"/>
                      <a:gd name="connsiteX23" fmla="*/ 2667 w 55816"/>
                      <a:gd name="connsiteY23" fmla="*/ 12668 h 68961"/>
                      <a:gd name="connsiteX24" fmla="*/ 2667 w 55816"/>
                      <a:gd name="connsiteY24" fmla="*/ 12668 h 68961"/>
                      <a:gd name="connsiteX25" fmla="*/ 26098 w 55816"/>
                      <a:gd name="connsiteY25" fmla="*/ 286 h 68961"/>
                      <a:gd name="connsiteX26" fmla="*/ 26098 w 55816"/>
                      <a:gd name="connsiteY26" fmla="*/ 286 h 68961"/>
                      <a:gd name="connsiteX27" fmla="*/ 35052 w 55816"/>
                      <a:gd name="connsiteY27" fmla="*/ 1905 h 68961"/>
                      <a:gd name="connsiteX28" fmla="*/ 35052 w 55816"/>
                      <a:gd name="connsiteY28" fmla="*/ 1905 h 68961"/>
                      <a:gd name="connsiteX29" fmla="*/ 42196 w 55816"/>
                      <a:gd name="connsiteY29" fmla="*/ 3810 h 68961"/>
                      <a:gd name="connsiteX30" fmla="*/ 42196 w 55816"/>
                      <a:gd name="connsiteY30" fmla="*/ 3810 h 68961"/>
                      <a:gd name="connsiteX31" fmla="*/ 46196 w 55816"/>
                      <a:gd name="connsiteY31" fmla="*/ 1333 h 68961"/>
                      <a:gd name="connsiteX32" fmla="*/ 46196 w 55816"/>
                      <a:gd name="connsiteY32" fmla="*/ 1333 h 68961"/>
                      <a:gd name="connsiteX33" fmla="*/ 46291 w 55816"/>
                      <a:gd name="connsiteY33" fmla="*/ 0 h 68961"/>
                      <a:gd name="connsiteX34" fmla="*/ 47625 w 55816"/>
                      <a:gd name="connsiteY34" fmla="*/ 0 h 68961"/>
                      <a:gd name="connsiteX35" fmla="*/ 49625 w 55816"/>
                      <a:gd name="connsiteY35" fmla="*/ 0 h 68961"/>
                      <a:gd name="connsiteX36" fmla="*/ 49625 w 55816"/>
                      <a:gd name="connsiteY36" fmla="*/ 26384 h 68961"/>
                      <a:gd name="connsiteX37" fmla="*/ 48291 w 55816"/>
                      <a:gd name="connsiteY37" fmla="*/ 26384 h 68961"/>
                      <a:gd name="connsiteX38" fmla="*/ 46387 w 55816"/>
                      <a:gd name="connsiteY38" fmla="*/ 26384 h 68961"/>
                      <a:gd name="connsiteX39" fmla="*/ 46387 w 55816"/>
                      <a:gd name="connsiteY39" fmla="*/ 24956 h 68961"/>
                      <a:gd name="connsiteX40" fmla="*/ 39910 w 55816"/>
                      <a:gd name="connsiteY40" fmla="*/ 9620 h 68961"/>
                      <a:gd name="connsiteX41" fmla="*/ 39910 w 55816"/>
                      <a:gd name="connsiteY41" fmla="*/ 9620 h 68961"/>
                      <a:gd name="connsiteX42" fmla="*/ 27146 w 55816"/>
                      <a:gd name="connsiteY42" fmla="*/ 3429 h 68961"/>
                      <a:gd name="connsiteX43" fmla="*/ 27146 w 55816"/>
                      <a:gd name="connsiteY43" fmla="*/ 3429 h 68961"/>
                      <a:gd name="connsiteX44" fmla="*/ 19907 w 55816"/>
                      <a:gd name="connsiteY44" fmla="*/ 7049 h 68961"/>
                      <a:gd name="connsiteX45" fmla="*/ 19907 w 55816"/>
                      <a:gd name="connsiteY45" fmla="*/ 7049 h 68961"/>
                      <a:gd name="connsiteX46" fmla="*/ 18764 w 55816"/>
                      <a:gd name="connsiteY46" fmla="*/ 11621 h 68961"/>
                      <a:gd name="connsiteX47" fmla="*/ 18764 w 55816"/>
                      <a:gd name="connsiteY47" fmla="*/ 11621 h 68961"/>
                      <a:gd name="connsiteX48" fmla="*/ 30670 w 55816"/>
                      <a:gd name="connsiteY48" fmla="*/ 22574 h 68961"/>
                      <a:gd name="connsiteX49" fmla="*/ 30670 w 55816"/>
                      <a:gd name="connsiteY49" fmla="*/ 22574 h 68961"/>
                      <a:gd name="connsiteX50" fmla="*/ 34576 w 55816"/>
                      <a:gd name="connsiteY50" fmla="*/ 23431 h 68961"/>
                      <a:gd name="connsiteX51" fmla="*/ 55816 w 55816"/>
                      <a:gd name="connsiteY51" fmla="*/ 44768 h 68961"/>
                      <a:gd name="connsiteX52" fmla="*/ 55816 w 55816"/>
                      <a:gd name="connsiteY52" fmla="*/ 44768 h 68961"/>
                      <a:gd name="connsiteX53" fmla="*/ 48768 w 55816"/>
                      <a:gd name="connsiteY53" fmla="*/ 61055 h 68961"/>
                      <a:gd name="connsiteX54" fmla="*/ 48768 w 55816"/>
                      <a:gd name="connsiteY54" fmla="*/ 61055 h 68961"/>
                      <a:gd name="connsiteX55" fmla="*/ 30194 w 55816"/>
                      <a:gd name="connsiteY55" fmla="*/ 68771 h 68961"/>
                      <a:gd name="connsiteX56" fmla="*/ 30194 w 55816"/>
                      <a:gd name="connsiteY56" fmla="*/ 68771 h 68961"/>
                      <a:gd name="connsiteX57" fmla="*/ 29623 w 55816"/>
                      <a:gd name="connsiteY57" fmla="*/ 68961 h 68961"/>
                      <a:gd name="connsiteX58" fmla="*/ 29623 w 55816"/>
                      <a:gd name="connsiteY58" fmla="*/ 68961 h 68961"/>
                      <a:gd name="connsiteX59" fmla="*/ 4953 w 55816"/>
                      <a:gd name="connsiteY59" fmla="*/ 14097 h 68961"/>
                      <a:gd name="connsiteX60" fmla="*/ 2667 w 55816"/>
                      <a:gd name="connsiteY60" fmla="*/ 22670 h 68961"/>
                      <a:gd name="connsiteX61" fmla="*/ 2667 w 55816"/>
                      <a:gd name="connsiteY61" fmla="*/ 22670 h 68961"/>
                      <a:gd name="connsiteX62" fmla="*/ 20288 w 55816"/>
                      <a:gd name="connsiteY62" fmla="*/ 40386 h 68961"/>
                      <a:gd name="connsiteX63" fmla="*/ 20288 w 55816"/>
                      <a:gd name="connsiteY63" fmla="*/ 40386 h 68961"/>
                      <a:gd name="connsiteX64" fmla="*/ 25051 w 55816"/>
                      <a:gd name="connsiteY64" fmla="*/ 41720 h 68961"/>
                      <a:gd name="connsiteX65" fmla="*/ 40195 w 55816"/>
                      <a:gd name="connsiteY65" fmla="*/ 55626 h 68961"/>
                      <a:gd name="connsiteX66" fmla="*/ 40195 w 55816"/>
                      <a:gd name="connsiteY66" fmla="*/ 55626 h 68961"/>
                      <a:gd name="connsiteX67" fmla="*/ 36100 w 55816"/>
                      <a:gd name="connsiteY67" fmla="*/ 65532 h 68961"/>
                      <a:gd name="connsiteX68" fmla="*/ 36100 w 55816"/>
                      <a:gd name="connsiteY68" fmla="*/ 65532 h 68961"/>
                      <a:gd name="connsiteX69" fmla="*/ 46482 w 55816"/>
                      <a:gd name="connsiteY69" fmla="*/ 59246 h 68961"/>
                      <a:gd name="connsiteX70" fmla="*/ 46482 w 55816"/>
                      <a:gd name="connsiteY70" fmla="*/ 59246 h 68961"/>
                      <a:gd name="connsiteX71" fmla="*/ 52673 w 55816"/>
                      <a:gd name="connsiteY71" fmla="*/ 44958 h 68961"/>
                      <a:gd name="connsiteX72" fmla="*/ 52673 w 55816"/>
                      <a:gd name="connsiteY72" fmla="*/ 44958 h 68961"/>
                      <a:gd name="connsiteX73" fmla="*/ 33528 w 55816"/>
                      <a:gd name="connsiteY73" fmla="*/ 26384 h 68961"/>
                      <a:gd name="connsiteX74" fmla="*/ 33528 w 55816"/>
                      <a:gd name="connsiteY74" fmla="*/ 26384 h 68961"/>
                      <a:gd name="connsiteX75" fmla="*/ 29623 w 55816"/>
                      <a:gd name="connsiteY75" fmla="*/ 25527 h 68961"/>
                      <a:gd name="connsiteX76" fmla="*/ 15621 w 55816"/>
                      <a:gd name="connsiteY76" fmla="*/ 11906 h 68961"/>
                      <a:gd name="connsiteX77" fmla="*/ 15621 w 55816"/>
                      <a:gd name="connsiteY77" fmla="*/ 11906 h 68961"/>
                      <a:gd name="connsiteX78" fmla="*/ 17240 w 55816"/>
                      <a:gd name="connsiteY78" fmla="*/ 5810 h 68961"/>
                      <a:gd name="connsiteX79" fmla="*/ 17240 w 55816"/>
                      <a:gd name="connsiteY79" fmla="*/ 5810 h 68961"/>
                      <a:gd name="connsiteX80" fmla="*/ 18192 w 55816"/>
                      <a:gd name="connsiteY80" fmla="*/ 4572 h 68961"/>
                      <a:gd name="connsiteX81" fmla="*/ 18192 w 55816"/>
                      <a:gd name="connsiteY81" fmla="*/ 4572 h 68961"/>
                      <a:gd name="connsiteX82" fmla="*/ 4953 w 55816"/>
                      <a:gd name="connsiteY82" fmla="*/ 14097 h 68961"/>
                      <a:gd name="connsiteX83" fmla="*/ 4953 w 55816"/>
                      <a:gd name="connsiteY83" fmla="*/ 14097 h 68961"/>
                      <a:gd name="connsiteX84" fmla="*/ 6953 w 55816"/>
                      <a:gd name="connsiteY84" fmla="*/ 61817 h 68961"/>
                      <a:gd name="connsiteX85" fmla="*/ 14097 w 55816"/>
                      <a:gd name="connsiteY85" fmla="*/ 63341 h 68961"/>
                      <a:gd name="connsiteX86" fmla="*/ 14097 w 55816"/>
                      <a:gd name="connsiteY86" fmla="*/ 63341 h 68961"/>
                      <a:gd name="connsiteX87" fmla="*/ 11430 w 55816"/>
                      <a:gd name="connsiteY87" fmla="*/ 61055 h 68961"/>
                      <a:gd name="connsiteX88" fmla="*/ 11430 w 55816"/>
                      <a:gd name="connsiteY88" fmla="*/ 61055 h 68961"/>
                      <a:gd name="connsiteX89" fmla="*/ 3238 w 55816"/>
                      <a:gd name="connsiteY89" fmla="*/ 49435 h 68961"/>
                      <a:gd name="connsiteX90" fmla="*/ 3238 w 55816"/>
                      <a:gd name="connsiteY90" fmla="*/ 49435 h 68961"/>
                      <a:gd name="connsiteX91" fmla="*/ 3238 w 55816"/>
                      <a:gd name="connsiteY91" fmla="*/ 62960 h 68961"/>
                      <a:gd name="connsiteX92" fmla="*/ 6762 w 55816"/>
                      <a:gd name="connsiteY92" fmla="*/ 61722 h 68961"/>
                      <a:gd name="connsiteX93" fmla="*/ 6762 w 55816"/>
                      <a:gd name="connsiteY93" fmla="*/ 61722 h 68961"/>
                      <a:gd name="connsiteX94" fmla="*/ 6953 w 55816"/>
                      <a:gd name="connsiteY94" fmla="*/ 61817 h 68961"/>
                      <a:gd name="connsiteX95" fmla="*/ 6953 w 55816"/>
                      <a:gd name="connsiteY95" fmla="*/ 61817 h 68961"/>
                      <a:gd name="connsiteX96" fmla="*/ 41720 w 55816"/>
                      <a:gd name="connsiteY96" fmla="*/ 8096 h 68961"/>
                      <a:gd name="connsiteX97" fmla="*/ 46577 w 55816"/>
                      <a:gd name="connsiteY97" fmla="*/ 15431 h 68961"/>
                      <a:gd name="connsiteX98" fmla="*/ 46577 w 55816"/>
                      <a:gd name="connsiteY98" fmla="*/ 15431 h 68961"/>
                      <a:gd name="connsiteX99" fmla="*/ 46577 w 55816"/>
                      <a:gd name="connsiteY99" fmla="*/ 5715 h 68961"/>
                      <a:gd name="connsiteX100" fmla="*/ 42005 w 55816"/>
                      <a:gd name="connsiteY100" fmla="*/ 6763 h 68961"/>
                      <a:gd name="connsiteX101" fmla="*/ 42005 w 55816"/>
                      <a:gd name="connsiteY101" fmla="*/ 6763 h 68961"/>
                      <a:gd name="connsiteX102" fmla="*/ 40291 w 55816"/>
                      <a:gd name="connsiteY102" fmla="*/ 6668 h 68961"/>
                      <a:gd name="connsiteX103" fmla="*/ 40291 w 55816"/>
                      <a:gd name="connsiteY103" fmla="*/ 6668 h 68961"/>
                      <a:gd name="connsiteX104" fmla="*/ 41720 w 55816"/>
                      <a:gd name="connsiteY104" fmla="*/ 8096 h 68961"/>
                      <a:gd name="connsiteX105" fmla="*/ 41720 w 55816"/>
                      <a:gd name="connsiteY105" fmla="*/ 8096 h 68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816" h="68961">
                        <a:moveTo>
                          <a:pt x="29623" y="68961"/>
                        </a:moveTo>
                        <a:cubicBezTo>
                          <a:pt x="19526" y="68961"/>
                          <a:pt x="10573" y="64389"/>
                          <a:pt x="6953" y="64484"/>
                        </a:cubicBezTo>
                        <a:lnTo>
                          <a:pt x="6953" y="64484"/>
                        </a:lnTo>
                        <a:cubicBezTo>
                          <a:pt x="5239" y="64579"/>
                          <a:pt x="4381" y="64770"/>
                          <a:pt x="3620" y="67247"/>
                        </a:cubicBezTo>
                        <a:lnTo>
                          <a:pt x="3620" y="67247"/>
                        </a:lnTo>
                        <a:lnTo>
                          <a:pt x="3334" y="68294"/>
                        </a:lnTo>
                        <a:lnTo>
                          <a:pt x="2286" y="68294"/>
                        </a:lnTo>
                        <a:lnTo>
                          <a:pt x="381" y="68294"/>
                        </a:lnTo>
                        <a:lnTo>
                          <a:pt x="381" y="37052"/>
                        </a:lnTo>
                        <a:lnTo>
                          <a:pt x="1810" y="37052"/>
                        </a:lnTo>
                        <a:lnTo>
                          <a:pt x="3714" y="37052"/>
                        </a:lnTo>
                        <a:lnTo>
                          <a:pt x="3714" y="38481"/>
                        </a:lnTo>
                        <a:cubicBezTo>
                          <a:pt x="3714" y="46196"/>
                          <a:pt x="7715" y="53912"/>
                          <a:pt x="13335" y="59055"/>
                        </a:cubicBezTo>
                        <a:lnTo>
                          <a:pt x="13335" y="59055"/>
                        </a:lnTo>
                        <a:cubicBezTo>
                          <a:pt x="17716" y="63151"/>
                          <a:pt x="23146" y="65627"/>
                          <a:pt x="28194" y="65627"/>
                        </a:cubicBezTo>
                        <a:lnTo>
                          <a:pt x="28194" y="65627"/>
                        </a:lnTo>
                        <a:cubicBezTo>
                          <a:pt x="35814" y="65627"/>
                          <a:pt x="37433" y="59627"/>
                          <a:pt x="37623" y="55626"/>
                        </a:cubicBezTo>
                        <a:lnTo>
                          <a:pt x="37623" y="55626"/>
                        </a:lnTo>
                        <a:cubicBezTo>
                          <a:pt x="37719" y="48197"/>
                          <a:pt x="30003" y="46006"/>
                          <a:pt x="24479" y="44387"/>
                        </a:cubicBezTo>
                        <a:lnTo>
                          <a:pt x="24479" y="44387"/>
                        </a:lnTo>
                        <a:lnTo>
                          <a:pt x="19716" y="43053"/>
                        </a:lnTo>
                        <a:cubicBezTo>
                          <a:pt x="10953" y="40672"/>
                          <a:pt x="0" y="35528"/>
                          <a:pt x="0" y="22670"/>
                        </a:cubicBezTo>
                        <a:lnTo>
                          <a:pt x="0" y="22670"/>
                        </a:lnTo>
                        <a:cubicBezTo>
                          <a:pt x="0" y="19336"/>
                          <a:pt x="857" y="15812"/>
                          <a:pt x="2667" y="12668"/>
                        </a:cubicBezTo>
                        <a:lnTo>
                          <a:pt x="2667" y="12668"/>
                        </a:lnTo>
                        <a:cubicBezTo>
                          <a:pt x="6286" y="6572"/>
                          <a:pt x="16573" y="381"/>
                          <a:pt x="26098" y="286"/>
                        </a:cubicBezTo>
                        <a:lnTo>
                          <a:pt x="26098" y="286"/>
                        </a:lnTo>
                        <a:cubicBezTo>
                          <a:pt x="30099" y="286"/>
                          <a:pt x="32861" y="1048"/>
                          <a:pt x="35052" y="1905"/>
                        </a:cubicBezTo>
                        <a:lnTo>
                          <a:pt x="35052" y="1905"/>
                        </a:lnTo>
                        <a:cubicBezTo>
                          <a:pt x="37623" y="2953"/>
                          <a:pt x="39338" y="3810"/>
                          <a:pt x="42196" y="3810"/>
                        </a:cubicBezTo>
                        <a:lnTo>
                          <a:pt x="42196" y="3810"/>
                        </a:lnTo>
                        <a:cubicBezTo>
                          <a:pt x="44767" y="3620"/>
                          <a:pt x="45910" y="3620"/>
                          <a:pt x="46196" y="1333"/>
                        </a:cubicBezTo>
                        <a:lnTo>
                          <a:pt x="46196" y="1333"/>
                        </a:lnTo>
                        <a:lnTo>
                          <a:pt x="46291" y="0"/>
                        </a:lnTo>
                        <a:lnTo>
                          <a:pt x="47625" y="0"/>
                        </a:lnTo>
                        <a:lnTo>
                          <a:pt x="49625" y="0"/>
                        </a:lnTo>
                        <a:lnTo>
                          <a:pt x="49625" y="26384"/>
                        </a:lnTo>
                        <a:lnTo>
                          <a:pt x="48291" y="26384"/>
                        </a:lnTo>
                        <a:lnTo>
                          <a:pt x="46387" y="26384"/>
                        </a:lnTo>
                        <a:lnTo>
                          <a:pt x="46387" y="24956"/>
                        </a:lnTo>
                        <a:cubicBezTo>
                          <a:pt x="46387" y="20193"/>
                          <a:pt x="45053" y="15812"/>
                          <a:pt x="39910" y="9620"/>
                        </a:cubicBezTo>
                        <a:lnTo>
                          <a:pt x="39910" y="9620"/>
                        </a:lnTo>
                        <a:cubicBezTo>
                          <a:pt x="36100" y="4953"/>
                          <a:pt x="31242" y="3429"/>
                          <a:pt x="27146" y="3429"/>
                        </a:cubicBezTo>
                        <a:lnTo>
                          <a:pt x="27146" y="3429"/>
                        </a:lnTo>
                        <a:cubicBezTo>
                          <a:pt x="23813" y="3524"/>
                          <a:pt x="22097" y="4001"/>
                          <a:pt x="19907" y="7049"/>
                        </a:cubicBezTo>
                        <a:lnTo>
                          <a:pt x="19907" y="7049"/>
                        </a:lnTo>
                        <a:cubicBezTo>
                          <a:pt x="19240" y="8096"/>
                          <a:pt x="18764" y="9906"/>
                          <a:pt x="18764" y="11621"/>
                        </a:cubicBezTo>
                        <a:lnTo>
                          <a:pt x="18764" y="11621"/>
                        </a:lnTo>
                        <a:cubicBezTo>
                          <a:pt x="18669" y="20193"/>
                          <a:pt x="27337" y="21717"/>
                          <a:pt x="30670" y="22574"/>
                        </a:cubicBezTo>
                        <a:lnTo>
                          <a:pt x="30670" y="22574"/>
                        </a:lnTo>
                        <a:lnTo>
                          <a:pt x="34576" y="23431"/>
                        </a:lnTo>
                        <a:cubicBezTo>
                          <a:pt x="39338" y="24479"/>
                          <a:pt x="55816" y="27527"/>
                          <a:pt x="55816" y="44768"/>
                        </a:cubicBezTo>
                        <a:lnTo>
                          <a:pt x="55816" y="44768"/>
                        </a:lnTo>
                        <a:cubicBezTo>
                          <a:pt x="55816" y="50292"/>
                          <a:pt x="53816" y="56293"/>
                          <a:pt x="48768" y="61055"/>
                        </a:cubicBezTo>
                        <a:lnTo>
                          <a:pt x="48768" y="61055"/>
                        </a:lnTo>
                        <a:cubicBezTo>
                          <a:pt x="43053" y="66580"/>
                          <a:pt x="37814" y="68771"/>
                          <a:pt x="30194" y="68771"/>
                        </a:cubicBezTo>
                        <a:lnTo>
                          <a:pt x="30194" y="68771"/>
                        </a:lnTo>
                        <a:cubicBezTo>
                          <a:pt x="29718" y="68961"/>
                          <a:pt x="29718" y="68961"/>
                          <a:pt x="29623" y="68961"/>
                        </a:cubicBezTo>
                        <a:lnTo>
                          <a:pt x="29623" y="68961"/>
                        </a:lnTo>
                        <a:close/>
                        <a:moveTo>
                          <a:pt x="4953" y="14097"/>
                        </a:moveTo>
                        <a:cubicBezTo>
                          <a:pt x="3429" y="16764"/>
                          <a:pt x="2667" y="19812"/>
                          <a:pt x="2667" y="22670"/>
                        </a:cubicBezTo>
                        <a:lnTo>
                          <a:pt x="2667" y="22670"/>
                        </a:lnTo>
                        <a:cubicBezTo>
                          <a:pt x="2667" y="33528"/>
                          <a:pt x="11716" y="37910"/>
                          <a:pt x="20288" y="40386"/>
                        </a:cubicBezTo>
                        <a:lnTo>
                          <a:pt x="20288" y="40386"/>
                        </a:lnTo>
                        <a:lnTo>
                          <a:pt x="25051" y="41720"/>
                        </a:lnTo>
                        <a:cubicBezTo>
                          <a:pt x="30194" y="43148"/>
                          <a:pt x="40100" y="45720"/>
                          <a:pt x="40195" y="55626"/>
                        </a:cubicBezTo>
                        <a:lnTo>
                          <a:pt x="40195" y="55626"/>
                        </a:lnTo>
                        <a:cubicBezTo>
                          <a:pt x="40195" y="58579"/>
                          <a:pt x="39148" y="62770"/>
                          <a:pt x="36100" y="65532"/>
                        </a:cubicBezTo>
                        <a:lnTo>
                          <a:pt x="36100" y="65532"/>
                        </a:lnTo>
                        <a:cubicBezTo>
                          <a:pt x="39814" y="64579"/>
                          <a:pt x="42767" y="62675"/>
                          <a:pt x="46482" y="59246"/>
                        </a:cubicBezTo>
                        <a:lnTo>
                          <a:pt x="46482" y="59246"/>
                        </a:lnTo>
                        <a:cubicBezTo>
                          <a:pt x="50863" y="55054"/>
                          <a:pt x="52673" y="49911"/>
                          <a:pt x="52673" y="44958"/>
                        </a:cubicBezTo>
                        <a:lnTo>
                          <a:pt x="52673" y="44958"/>
                        </a:lnTo>
                        <a:cubicBezTo>
                          <a:pt x="52673" y="30194"/>
                          <a:pt x="38671" y="27623"/>
                          <a:pt x="33528" y="26384"/>
                        </a:cubicBezTo>
                        <a:lnTo>
                          <a:pt x="33528" y="26384"/>
                        </a:lnTo>
                        <a:lnTo>
                          <a:pt x="29623" y="25527"/>
                        </a:lnTo>
                        <a:cubicBezTo>
                          <a:pt x="26670" y="24860"/>
                          <a:pt x="15716" y="22955"/>
                          <a:pt x="15621" y="11906"/>
                        </a:cubicBezTo>
                        <a:lnTo>
                          <a:pt x="15621" y="11906"/>
                        </a:lnTo>
                        <a:cubicBezTo>
                          <a:pt x="15621" y="9811"/>
                          <a:pt x="16002" y="7525"/>
                          <a:pt x="17240" y="5810"/>
                        </a:cubicBezTo>
                        <a:lnTo>
                          <a:pt x="17240" y="5810"/>
                        </a:lnTo>
                        <a:cubicBezTo>
                          <a:pt x="17526" y="5334"/>
                          <a:pt x="17812" y="4953"/>
                          <a:pt x="18192" y="4572"/>
                        </a:cubicBezTo>
                        <a:lnTo>
                          <a:pt x="18192" y="4572"/>
                        </a:lnTo>
                        <a:cubicBezTo>
                          <a:pt x="12287" y="6668"/>
                          <a:pt x="6762" y="10668"/>
                          <a:pt x="4953" y="14097"/>
                        </a:cubicBezTo>
                        <a:lnTo>
                          <a:pt x="4953" y="14097"/>
                        </a:lnTo>
                        <a:close/>
                        <a:moveTo>
                          <a:pt x="6953" y="61817"/>
                        </a:moveTo>
                        <a:cubicBezTo>
                          <a:pt x="8858" y="61817"/>
                          <a:pt x="11335" y="62484"/>
                          <a:pt x="14097" y="63341"/>
                        </a:cubicBezTo>
                        <a:lnTo>
                          <a:pt x="14097" y="63341"/>
                        </a:lnTo>
                        <a:cubicBezTo>
                          <a:pt x="13145" y="62675"/>
                          <a:pt x="12287" y="61913"/>
                          <a:pt x="11430" y="61055"/>
                        </a:cubicBezTo>
                        <a:lnTo>
                          <a:pt x="11430" y="61055"/>
                        </a:lnTo>
                        <a:cubicBezTo>
                          <a:pt x="8001" y="57912"/>
                          <a:pt x="5048" y="53912"/>
                          <a:pt x="3238" y="49435"/>
                        </a:cubicBezTo>
                        <a:lnTo>
                          <a:pt x="3238" y="49435"/>
                        </a:lnTo>
                        <a:lnTo>
                          <a:pt x="3238" y="62960"/>
                        </a:lnTo>
                        <a:cubicBezTo>
                          <a:pt x="4286" y="62103"/>
                          <a:pt x="5524" y="61722"/>
                          <a:pt x="6762" y="61722"/>
                        </a:cubicBezTo>
                        <a:lnTo>
                          <a:pt x="6762" y="61722"/>
                        </a:lnTo>
                        <a:cubicBezTo>
                          <a:pt x="6762" y="61722"/>
                          <a:pt x="6858" y="61817"/>
                          <a:pt x="6953" y="61817"/>
                        </a:cubicBezTo>
                        <a:lnTo>
                          <a:pt x="6953" y="61817"/>
                        </a:lnTo>
                        <a:close/>
                        <a:moveTo>
                          <a:pt x="41720" y="8096"/>
                        </a:moveTo>
                        <a:cubicBezTo>
                          <a:pt x="43910" y="10668"/>
                          <a:pt x="45434" y="13145"/>
                          <a:pt x="46577" y="15431"/>
                        </a:cubicBezTo>
                        <a:lnTo>
                          <a:pt x="46577" y="15431"/>
                        </a:lnTo>
                        <a:lnTo>
                          <a:pt x="46577" y="5715"/>
                        </a:lnTo>
                        <a:cubicBezTo>
                          <a:pt x="45148" y="6572"/>
                          <a:pt x="43434" y="6858"/>
                          <a:pt x="42005" y="6763"/>
                        </a:cubicBezTo>
                        <a:lnTo>
                          <a:pt x="42005" y="6763"/>
                        </a:lnTo>
                        <a:cubicBezTo>
                          <a:pt x="41434" y="6763"/>
                          <a:pt x="40862" y="6763"/>
                          <a:pt x="40291" y="6668"/>
                        </a:cubicBezTo>
                        <a:lnTo>
                          <a:pt x="40291" y="6668"/>
                        </a:lnTo>
                        <a:cubicBezTo>
                          <a:pt x="40767" y="7049"/>
                          <a:pt x="41243" y="7525"/>
                          <a:pt x="41720" y="8096"/>
                        </a:cubicBezTo>
                        <a:lnTo>
                          <a:pt x="41720" y="809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308" name="Graphic 1">
                  <a:extLst>
                    <a:ext uri="{FF2B5EF4-FFF2-40B4-BE49-F238E27FC236}">
                      <a16:creationId xmlns:a16="http://schemas.microsoft.com/office/drawing/2014/main" id="{EBD211BC-2E3A-4ED3-8039-778877DA5F2D}"/>
                    </a:ext>
                  </a:extLst>
                </p:cNvPr>
                <p:cNvGrpSpPr/>
                <p:nvPr/>
              </p:nvGrpSpPr>
              <p:grpSpPr>
                <a:xfrm>
                  <a:off x="8642222" y="5555495"/>
                  <a:ext cx="75342" cy="67341"/>
                  <a:chOff x="8642222" y="5555495"/>
                  <a:chExt cx="75342" cy="67341"/>
                </a:xfrm>
                <a:solidFill>
                  <a:srgbClr val="FFFFFF"/>
                </a:solidFill>
              </p:grpSpPr>
              <p:sp>
                <p:nvSpPr>
                  <p:cNvPr id="15339" name="Freeform: Shape 15338">
                    <a:extLst>
                      <a:ext uri="{FF2B5EF4-FFF2-40B4-BE49-F238E27FC236}">
                        <a16:creationId xmlns:a16="http://schemas.microsoft.com/office/drawing/2014/main" id="{40FD6856-DF65-4489-8C16-E683963E83DB}"/>
                      </a:ext>
                    </a:extLst>
                  </p:cNvPr>
                  <p:cNvSpPr/>
                  <p:nvPr/>
                </p:nvSpPr>
                <p:spPr>
                  <a:xfrm>
                    <a:off x="8643650" y="5557019"/>
                    <a:ext cx="72390" cy="64484"/>
                  </a:xfrm>
                  <a:custGeom>
                    <a:avLst/>
                    <a:gdLst>
                      <a:gd name="connsiteX0" fmla="*/ 39338 w 72390"/>
                      <a:gd name="connsiteY0" fmla="*/ 63913 h 64484"/>
                      <a:gd name="connsiteX1" fmla="*/ 44291 w 72390"/>
                      <a:gd name="connsiteY1" fmla="*/ 60579 h 64484"/>
                      <a:gd name="connsiteX2" fmla="*/ 42672 w 72390"/>
                      <a:gd name="connsiteY2" fmla="*/ 54007 h 64484"/>
                      <a:gd name="connsiteX3" fmla="*/ 37529 w 72390"/>
                      <a:gd name="connsiteY3" fmla="*/ 37719 h 64484"/>
                      <a:gd name="connsiteX4" fmla="*/ 19812 w 72390"/>
                      <a:gd name="connsiteY4" fmla="*/ 37719 h 64484"/>
                      <a:gd name="connsiteX5" fmla="*/ 16097 w 72390"/>
                      <a:gd name="connsiteY5" fmla="*/ 53340 h 64484"/>
                      <a:gd name="connsiteX6" fmla="*/ 17907 w 72390"/>
                      <a:gd name="connsiteY6" fmla="*/ 60103 h 64484"/>
                      <a:gd name="connsiteX7" fmla="*/ 28575 w 72390"/>
                      <a:gd name="connsiteY7" fmla="*/ 64008 h 64484"/>
                      <a:gd name="connsiteX8" fmla="*/ 28575 w 72390"/>
                      <a:gd name="connsiteY8" fmla="*/ 64484 h 64484"/>
                      <a:gd name="connsiteX9" fmla="*/ 0 w 72390"/>
                      <a:gd name="connsiteY9" fmla="*/ 64484 h 64484"/>
                      <a:gd name="connsiteX10" fmla="*/ 0 w 72390"/>
                      <a:gd name="connsiteY10" fmla="*/ 64008 h 64484"/>
                      <a:gd name="connsiteX11" fmla="*/ 16574 w 72390"/>
                      <a:gd name="connsiteY11" fmla="*/ 45529 h 64484"/>
                      <a:gd name="connsiteX12" fmla="*/ 31623 w 72390"/>
                      <a:gd name="connsiteY12" fmla="*/ 0 h 64484"/>
                      <a:gd name="connsiteX13" fmla="*/ 45244 w 72390"/>
                      <a:gd name="connsiteY13" fmla="*/ 0 h 64484"/>
                      <a:gd name="connsiteX14" fmla="*/ 64484 w 72390"/>
                      <a:gd name="connsiteY14" fmla="*/ 58388 h 64484"/>
                      <a:gd name="connsiteX15" fmla="*/ 72390 w 72390"/>
                      <a:gd name="connsiteY15" fmla="*/ 64008 h 64484"/>
                      <a:gd name="connsiteX16" fmla="*/ 72390 w 72390"/>
                      <a:gd name="connsiteY16" fmla="*/ 64484 h 64484"/>
                      <a:gd name="connsiteX17" fmla="*/ 35719 w 72390"/>
                      <a:gd name="connsiteY17" fmla="*/ 64484 h 64484"/>
                      <a:gd name="connsiteX18" fmla="*/ 35719 w 72390"/>
                      <a:gd name="connsiteY18" fmla="*/ 64008 h 64484"/>
                      <a:gd name="connsiteX19" fmla="*/ 39338 w 72390"/>
                      <a:gd name="connsiteY19" fmla="*/ 63913 h 64484"/>
                      <a:gd name="connsiteX20" fmla="*/ 39338 w 72390"/>
                      <a:gd name="connsiteY20" fmla="*/ 63913 h 64484"/>
                      <a:gd name="connsiteX21" fmla="*/ 37243 w 72390"/>
                      <a:gd name="connsiteY21" fmla="*/ 37052 h 64484"/>
                      <a:gd name="connsiteX22" fmla="*/ 29052 w 72390"/>
                      <a:gd name="connsiteY22" fmla="*/ 9715 h 64484"/>
                      <a:gd name="connsiteX23" fmla="*/ 20003 w 72390"/>
                      <a:gd name="connsiteY23" fmla="*/ 37052 h 64484"/>
                      <a:gd name="connsiteX24" fmla="*/ 37243 w 72390"/>
                      <a:gd name="connsiteY24" fmla="*/ 3705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390" h="64484">
                        <a:moveTo>
                          <a:pt x="39338" y="63913"/>
                        </a:moveTo>
                        <a:cubicBezTo>
                          <a:pt x="42482" y="63913"/>
                          <a:pt x="44291" y="63246"/>
                          <a:pt x="44291" y="60579"/>
                        </a:cubicBezTo>
                        <a:cubicBezTo>
                          <a:pt x="44291" y="58674"/>
                          <a:pt x="43435" y="56293"/>
                          <a:pt x="42672" y="54007"/>
                        </a:cubicBezTo>
                        <a:lnTo>
                          <a:pt x="37529" y="37719"/>
                        </a:lnTo>
                        <a:lnTo>
                          <a:pt x="19812" y="37719"/>
                        </a:lnTo>
                        <a:cubicBezTo>
                          <a:pt x="18098" y="42958"/>
                          <a:pt x="16097" y="48482"/>
                          <a:pt x="16097" y="53340"/>
                        </a:cubicBezTo>
                        <a:cubicBezTo>
                          <a:pt x="16097" y="55817"/>
                          <a:pt x="16574" y="58102"/>
                          <a:pt x="17907" y="60103"/>
                        </a:cubicBezTo>
                        <a:cubicBezTo>
                          <a:pt x="20574" y="64008"/>
                          <a:pt x="25051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31" y="55150"/>
                          <a:pt x="16574" y="45529"/>
                        </a:cubicBezTo>
                        <a:lnTo>
                          <a:pt x="31623" y="0"/>
                        </a:lnTo>
                        <a:lnTo>
                          <a:pt x="45244" y="0"/>
                        </a:lnTo>
                        <a:lnTo>
                          <a:pt x="64484" y="58388"/>
                        </a:lnTo>
                        <a:cubicBezTo>
                          <a:pt x="65913" y="62865"/>
                          <a:pt x="67913" y="64008"/>
                          <a:pt x="72390" y="64008"/>
                        </a:cubicBezTo>
                        <a:lnTo>
                          <a:pt x="72390" y="64484"/>
                        </a:lnTo>
                        <a:lnTo>
                          <a:pt x="35719" y="64484"/>
                        </a:lnTo>
                        <a:lnTo>
                          <a:pt x="35719" y="64008"/>
                        </a:lnTo>
                        <a:lnTo>
                          <a:pt x="39338" y="63913"/>
                        </a:lnTo>
                        <a:lnTo>
                          <a:pt x="39338" y="63913"/>
                        </a:lnTo>
                        <a:close/>
                        <a:moveTo>
                          <a:pt x="37243" y="37052"/>
                        </a:moveTo>
                        <a:lnTo>
                          <a:pt x="29052" y="9715"/>
                        </a:lnTo>
                        <a:lnTo>
                          <a:pt x="20003" y="37052"/>
                        </a:lnTo>
                        <a:lnTo>
                          <a:pt x="37243" y="37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40" name="Freeform: Shape 15339">
                    <a:extLst>
                      <a:ext uri="{FF2B5EF4-FFF2-40B4-BE49-F238E27FC236}">
                        <a16:creationId xmlns:a16="http://schemas.microsoft.com/office/drawing/2014/main" id="{F9DE422C-AC93-483E-985B-CAB4E133D4E7}"/>
                      </a:ext>
                    </a:extLst>
                  </p:cNvPr>
                  <p:cNvSpPr/>
                  <p:nvPr/>
                </p:nvSpPr>
                <p:spPr>
                  <a:xfrm>
                    <a:off x="8642222" y="5555495"/>
                    <a:ext cx="75342" cy="67341"/>
                  </a:xfrm>
                  <a:custGeom>
                    <a:avLst/>
                    <a:gdLst>
                      <a:gd name="connsiteX0" fmla="*/ 35814 w 75342"/>
                      <a:gd name="connsiteY0" fmla="*/ 67342 h 67341"/>
                      <a:gd name="connsiteX1" fmla="*/ 35814 w 75342"/>
                      <a:gd name="connsiteY1" fmla="*/ 65913 h 67341"/>
                      <a:gd name="connsiteX2" fmla="*/ 35814 w 75342"/>
                      <a:gd name="connsiteY2" fmla="*/ 64008 h 67341"/>
                      <a:gd name="connsiteX3" fmla="*/ 37242 w 75342"/>
                      <a:gd name="connsiteY3" fmla="*/ 64008 h 67341"/>
                      <a:gd name="connsiteX4" fmla="*/ 40005 w 75342"/>
                      <a:gd name="connsiteY4" fmla="*/ 64008 h 67341"/>
                      <a:gd name="connsiteX5" fmla="*/ 40100 w 75342"/>
                      <a:gd name="connsiteY5" fmla="*/ 63913 h 67341"/>
                      <a:gd name="connsiteX6" fmla="*/ 40862 w 75342"/>
                      <a:gd name="connsiteY6" fmla="*/ 63913 h 67341"/>
                      <a:gd name="connsiteX7" fmla="*/ 44386 w 75342"/>
                      <a:gd name="connsiteY7" fmla="*/ 61913 h 67341"/>
                      <a:gd name="connsiteX8" fmla="*/ 44386 w 75342"/>
                      <a:gd name="connsiteY8" fmla="*/ 61913 h 67341"/>
                      <a:gd name="connsiteX9" fmla="*/ 42767 w 75342"/>
                      <a:gd name="connsiteY9" fmla="*/ 55721 h 67341"/>
                      <a:gd name="connsiteX10" fmla="*/ 42767 w 75342"/>
                      <a:gd name="connsiteY10" fmla="*/ 55721 h 67341"/>
                      <a:gd name="connsiteX11" fmla="*/ 37909 w 75342"/>
                      <a:gd name="connsiteY11" fmla="*/ 40481 h 67341"/>
                      <a:gd name="connsiteX12" fmla="*/ 22193 w 75342"/>
                      <a:gd name="connsiteY12" fmla="*/ 40481 h 67341"/>
                      <a:gd name="connsiteX13" fmla="*/ 18859 w 75342"/>
                      <a:gd name="connsiteY13" fmla="*/ 54673 h 67341"/>
                      <a:gd name="connsiteX14" fmla="*/ 18859 w 75342"/>
                      <a:gd name="connsiteY14" fmla="*/ 54673 h 67341"/>
                      <a:gd name="connsiteX15" fmla="*/ 20478 w 75342"/>
                      <a:gd name="connsiteY15" fmla="*/ 60674 h 67341"/>
                      <a:gd name="connsiteX16" fmla="*/ 20478 w 75342"/>
                      <a:gd name="connsiteY16" fmla="*/ 60674 h 67341"/>
                      <a:gd name="connsiteX17" fmla="*/ 29909 w 75342"/>
                      <a:gd name="connsiteY17" fmla="*/ 64008 h 67341"/>
                      <a:gd name="connsiteX18" fmla="*/ 29909 w 75342"/>
                      <a:gd name="connsiteY18" fmla="*/ 64008 h 67341"/>
                      <a:gd name="connsiteX19" fmla="*/ 31337 w 75342"/>
                      <a:gd name="connsiteY19" fmla="*/ 64008 h 67341"/>
                      <a:gd name="connsiteX20" fmla="*/ 31337 w 75342"/>
                      <a:gd name="connsiteY20" fmla="*/ 65437 h 67341"/>
                      <a:gd name="connsiteX21" fmla="*/ 31337 w 75342"/>
                      <a:gd name="connsiteY21" fmla="*/ 67342 h 67341"/>
                      <a:gd name="connsiteX22" fmla="*/ 0 w 75342"/>
                      <a:gd name="connsiteY22" fmla="*/ 67342 h 67341"/>
                      <a:gd name="connsiteX23" fmla="*/ 0 w 75342"/>
                      <a:gd name="connsiteY23" fmla="*/ 65913 h 67341"/>
                      <a:gd name="connsiteX24" fmla="*/ 0 w 75342"/>
                      <a:gd name="connsiteY24" fmla="*/ 64008 h 67341"/>
                      <a:gd name="connsiteX25" fmla="*/ 1428 w 75342"/>
                      <a:gd name="connsiteY25" fmla="*/ 64008 h 67341"/>
                      <a:gd name="connsiteX26" fmla="*/ 16669 w 75342"/>
                      <a:gd name="connsiteY26" fmla="*/ 46482 h 67341"/>
                      <a:gd name="connsiteX27" fmla="*/ 16669 w 75342"/>
                      <a:gd name="connsiteY27" fmla="*/ 46482 h 67341"/>
                      <a:gd name="connsiteX28" fmla="*/ 32099 w 75342"/>
                      <a:gd name="connsiteY28" fmla="*/ 0 h 67341"/>
                      <a:gd name="connsiteX29" fmla="*/ 47720 w 75342"/>
                      <a:gd name="connsiteY29" fmla="*/ 0 h 67341"/>
                      <a:gd name="connsiteX30" fmla="*/ 67342 w 75342"/>
                      <a:gd name="connsiteY30" fmla="*/ 59341 h 67341"/>
                      <a:gd name="connsiteX31" fmla="*/ 73914 w 75342"/>
                      <a:gd name="connsiteY31" fmla="*/ 64008 h 67341"/>
                      <a:gd name="connsiteX32" fmla="*/ 73914 w 75342"/>
                      <a:gd name="connsiteY32" fmla="*/ 64008 h 67341"/>
                      <a:gd name="connsiteX33" fmla="*/ 75342 w 75342"/>
                      <a:gd name="connsiteY33" fmla="*/ 64008 h 67341"/>
                      <a:gd name="connsiteX34" fmla="*/ 75342 w 75342"/>
                      <a:gd name="connsiteY34" fmla="*/ 65437 h 67341"/>
                      <a:gd name="connsiteX35" fmla="*/ 75342 w 75342"/>
                      <a:gd name="connsiteY35" fmla="*/ 67342 h 67341"/>
                      <a:gd name="connsiteX36" fmla="*/ 35814 w 75342"/>
                      <a:gd name="connsiteY36" fmla="*/ 67342 h 67341"/>
                      <a:gd name="connsiteX37" fmla="*/ 35814 w 75342"/>
                      <a:gd name="connsiteY37" fmla="*/ 67342 h 67341"/>
                      <a:gd name="connsiteX38" fmla="*/ 66960 w 75342"/>
                      <a:gd name="connsiteY38" fmla="*/ 64579 h 67341"/>
                      <a:gd name="connsiteX39" fmla="*/ 64675 w 75342"/>
                      <a:gd name="connsiteY39" fmla="*/ 60293 h 67341"/>
                      <a:gd name="connsiteX40" fmla="*/ 64675 w 75342"/>
                      <a:gd name="connsiteY40" fmla="*/ 60293 h 67341"/>
                      <a:gd name="connsiteX41" fmla="*/ 45720 w 75342"/>
                      <a:gd name="connsiteY41" fmla="*/ 2858 h 67341"/>
                      <a:gd name="connsiteX42" fmla="*/ 34100 w 75342"/>
                      <a:gd name="connsiteY42" fmla="*/ 2858 h 67341"/>
                      <a:gd name="connsiteX43" fmla="*/ 31718 w 75342"/>
                      <a:gd name="connsiteY43" fmla="*/ 10192 h 67341"/>
                      <a:gd name="connsiteX44" fmla="*/ 40100 w 75342"/>
                      <a:gd name="connsiteY44" fmla="*/ 37814 h 67341"/>
                      <a:gd name="connsiteX45" fmla="*/ 40100 w 75342"/>
                      <a:gd name="connsiteY45" fmla="*/ 37814 h 67341"/>
                      <a:gd name="connsiteX46" fmla="*/ 45529 w 75342"/>
                      <a:gd name="connsiteY46" fmla="*/ 54959 h 67341"/>
                      <a:gd name="connsiteX47" fmla="*/ 47244 w 75342"/>
                      <a:gd name="connsiteY47" fmla="*/ 62008 h 67341"/>
                      <a:gd name="connsiteX48" fmla="*/ 47244 w 75342"/>
                      <a:gd name="connsiteY48" fmla="*/ 62008 h 67341"/>
                      <a:gd name="connsiteX49" fmla="*/ 46577 w 75342"/>
                      <a:gd name="connsiteY49" fmla="*/ 64579 h 67341"/>
                      <a:gd name="connsiteX50" fmla="*/ 46577 w 75342"/>
                      <a:gd name="connsiteY50" fmla="*/ 64579 h 67341"/>
                      <a:gd name="connsiteX51" fmla="*/ 66960 w 75342"/>
                      <a:gd name="connsiteY51" fmla="*/ 64579 h 67341"/>
                      <a:gd name="connsiteX52" fmla="*/ 66960 w 75342"/>
                      <a:gd name="connsiteY52" fmla="*/ 64579 h 67341"/>
                      <a:gd name="connsiteX53" fmla="*/ 20288 w 75342"/>
                      <a:gd name="connsiteY53" fmla="*/ 64579 h 67341"/>
                      <a:gd name="connsiteX54" fmla="*/ 18192 w 75342"/>
                      <a:gd name="connsiteY54" fmla="*/ 62294 h 67341"/>
                      <a:gd name="connsiteX55" fmla="*/ 18192 w 75342"/>
                      <a:gd name="connsiteY55" fmla="*/ 62294 h 67341"/>
                      <a:gd name="connsiteX56" fmla="*/ 16193 w 75342"/>
                      <a:gd name="connsiteY56" fmla="*/ 55626 h 67341"/>
                      <a:gd name="connsiteX57" fmla="*/ 16193 w 75342"/>
                      <a:gd name="connsiteY57" fmla="*/ 55626 h 67341"/>
                      <a:gd name="connsiteX58" fmla="*/ 9239 w 75342"/>
                      <a:gd name="connsiteY58" fmla="*/ 64579 h 67341"/>
                      <a:gd name="connsiteX59" fmla="*/ 9239 w 75342"/>
                      <a:gd name="connsiteY59" fmla="*/ 64579 h 67341"/>
                      <a:gd name="connsiteX60" fmla="*/ 20288 w 75342"/>
                      <a:gd name="connsiteY60" fmla="*/ 64579 h 67341"/>
                      <a:gd name="connsiteX61" fmla="*/ 20288 w 75342"/>
                      <a:gd name="connsiteY61" fmla="*/ 64579 h 67341"/>
                      <a:gd name="connsiteX62" fmla="*/ 38671 w 75342"/>
                      <a:gd name="connsiteY62" fmla="*/ 37814 h 67341"/>
                      <a:gd name="connsiteX63" fmla="*/ 38671 w 75342"/>
                      <a:gd name="connsiteY63" fmla="*/ 37148 h 67341"/>
                      <a:gd name="connsiteX64" fmla="*/ 38671 w 75342"/>
                      <a:gd name="connsiteY64" fmla="*/ 37814 h 67341"/>
                      <a:gd name="connsiteX65" fmla="*/ 38671 w 75342"/>
                      <a:gd name="connsiteY65" fmla="*/ 37814 h 67341"/>
                      <a:gd name="connsiteX66" fmla="*/ 23336 w 75342"/>
                      <a:gd name="connsiteY66" fmla="*/ 37148 h 67341"/>
                      <a:gd name="connsiteX67" fmla="*/ 36862 w 75342"/>
                      <a:gd name="connsiteY67" fmla="*/ 37148 h 67341"/>
                      <a:gd name="connsiteX68" fmla="*/ 30480 w 75342"/>
                      <a:gd name="connsiteY68" fmla="*/ 15812 h 67341"/>
                      <a:gd name="connsiteX69" fmla="*/ 23336 w 75342"/>
                      <a:gd name="connsiteY69" fmla="*/ 37148 h 67341"/>
                      <a:gd name="connsiteX70" fmla="*/ 23336 w 75342"/>
                      <a:gd name="connsiteY70" fmla="*/ 37148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75342" h="67341">
                        <a:moveTo>
                          <a:pt x="35814" y="67342"/>
                        </a:moveTo>
                        <a:lnTo>
                          <a:pt x="35814" y="65913"/>
                        </a:lnTo>
                        <a:lnTo>
                          <a:pt x="35814" y="64008"/>
                        </a:lnTo>
                        <a:lnTo>
                          <a:pt x="37242" y="64008"/>
                        </a:lnTo>
                        <a:lnTo>
                          <a:pt x="40005" y="64008"/>
                        </a:lnTo>
                        <a:lnTo>
                          <a:pt x="40100" y="63913"/>
                        </a:lnTo>
                        <a:lnTo>
                          <a:pt x="40862" y="63913"/>
                        </a:lnTo>
                        <a:cubicBezTo>
                          <a:pt x="44005" y="63627"/>
                          <a:pt x="44291" y="63722"/>
                          <a:pt x="44386" y="61913"/>
                        </a:cubicBezTo>
                        <a:lnTo>
                          <a:pt x="44386" y="61913"/>
                        </a:lnTo>
                        <a:cubicBezTo>
                          <a:pt x="44386" y="60389"/>
                          <a:pt x="43625" y="58102"/>
                          <a:pt x="42767" y="55721"/>
                        </a:cubicBezTo>
                        <a:lnTo>
                          <a:pt x="42767" y="55721"/>
                        </a:lnTo>
                        <a:lnTo>
                          <a:pt x="37909" y="40481"/>
                        </a:lnTo>
                        <a:lnTo>
                          <a:pt x="22193" y="40481"/>
                        </a:lnTo>
                        <a:cubicBezTo>
                          <a:pt x="20574" y="45434"/>
                          <a:pt x="18859" y="50483"/>
                          <a:pt x="18859" y="54673"/>
                        </a:cubicBezTo>
                        <a:lnTo>
                          <a:pt x="18859" y="54673"/>
                        </a:lnTo>
                        <a:cubicBezTo>
                          <a:pt x="18859" y="56960"/>
                          <a:pt x="19335" y="58960"/>
                          <a:pt x="20478" y="60674"/>
                        </a:cubicBezTo>
                        <a:lnTo>
                          <a:pt x="20478" y="60674"/>
                        </a:lnTo>
                        <a:cubicBezTo>
                          <a:pt x="22574" y="63913"/>
                          <a:pt x="26384" y="64008"/>
                          <a:pt x="29909" y="64008"/>
                        </a:cubicBezTo>
                        <a:lnTo>
                          <a:pt x="29909" y="64008"/>
                        </a:lnTo>
                        <a:lnTo>
                          <a:pt x="31337" y="64008"/>
                        </a:lnTo>
                        <a:lnTo>
                          <a:pt x="31337" y="65437"/>
                        </a:lnTo>
                        <a:lnTo>
                          <a:pt x="31337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8" y="64008"/>
                        </a:lnTo>
                        <a:cubicBezTo>
                          <a:pt x="10096" y="64103"/>
                          <a:pt x="13430" y="56102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99" y="0"/>
                        </a:lnTo>
                        <a:lnTo>
                          <a:pt x="47720" y="0"/>
                        </a:lnTo>
                        <a:lnTo>
                          <a:pt x="67342" y="59341"/>
                        </a:lnTo>
                        <a:cubicBezTo>
                          <a:pt x="68866" y="63437"/>
                          <a:pt x="69723" y="63722"/>
                          <a:pt x="73914" y="64008"/>
                        </a:cubicBezTo>
                        <a:lnTo>
                          <a:pt x="73914" y="64008"/>
                        </a:lnTo>
                        <a:lnTo>
                          <a:pt x="75342" y="64008"/>
                        </a:lnTo>
                        <a:lnTo>
                          <a:pt x="75342" y="65437"/>
                        </a:lnTo>
                        <a:lnTo>
                          <a:pt x="75342" y="67342"/>
                        </a:lnTo>
                        <a:lnTo>
                          <a:pt x="35814" y="67342"/>
                        </a:lnTo>
                        <a:lnTo>
                          <a:pt x="35814" y="67342"/>
                        </a:lnTo>
                        <a:close/>
                        <a:moveTo>
                          <a:pt x="66960" y="64579"/>
                        </a:moveTo>
                        <a:cubicBezTo>
                          <a:pt x="65913" y="63532"/>
                          <a:pt x="65151" y="62103"/>
                          <a:pt x="64675" y="60293"/>
                        </a:cubicBezTo>
                        <a:lnTo>
                          <a:pt x="64675" y="60293"/>
                        </a:lnTo>
                        <a:lnTo>
                          <a:pt x="45720" y="2858"/>
                        </a:lnTo>
                        <a:lnTo>
                          <a:pt x="34100" y="2858"/>
                        </a:lnTo>
                        <a:lnTo>
                          <a:pt x="31718" y="10192"/>
                        </a:lnTo>
                        <a:lnTo>
                          <a:pt x="40100" y="37814"/>
                        </a:lnTo>
                        <a:lnTo>
                          <a:pt x="40100" y="37814"/>
                        </a:lnTo>
                        <a:lnTo>
                          <a:pt x="45529" y="54959"/>
                        </a:lnTo>
                        <a:cubicBezTo>
                          <a:pt x="46291" y="57245"/>
                          <a:pt x="47244" y="59722"/>
                          <a:pt x="47244" y="62008"/>
                        </a:cubicBezTo>
                        <a:lnTo>
                          <a:pt x="47244" y="62008"/>
                        </a:lnTo>
                        <a:cubicBezTo>
                          <a:pt x="47244" y="62960"/>
                          <a:pt x="47054" y="63818"/>
                          <a:pt x="46577" y="64579"/>
                        </a:cubicBezTo>
                        <a:lnTo>
                          <a:pt x="46577" y="64579"/>
                        </a:lnTo>
                        <a:lnTo>
                          <a:pt x="66960" y="64579"/>
                        </a:lnTo>
                        <a:lnTo>
                          <a:pt x="66960" y="64579"/>
                        </a:lnTo>
                        <a:close/>
                        <a:moveTo>
                          <a:pt x="20288" y="64579"/>
                        </a:moveTo>
                        <a:cubicBezTo>
                          <a:pt x="19526" y="64008"/>
                          <a:pt x="18764" y="63246"/>
                          <a:pt x="18192" y="62294"/>
                        </a:cubicBezTo>
                        <a:lnTo>
                          <a:pt x="18192" y="62294"/>
                        </a:lnTo>
                        <a:cubicBezTo>
                          <a:pt x="16859" y="60293"/>
                          <a:pt x="16288" y="58007"/>
                          <a:pt x="16193" y="55626"/>
                        </a:cubicBezTo>
                        <a:lnTo>
                          <a:pt x="16193" y="55626"/>
                        </a:lnTo>
                        <a:cubicBezTo>
                          <a:pt x="14478" y="59246"/>
                          <a:pt x="12287" y="62484"/>
                          <a:pt x="9239" y="64579"/>
                        </a:cubicBezTo>
                        <a:lnTo>
                          <a:pt x="9239" y="64579"/>
                        </a:lnTo>
                        <a:lnTo>
                          <a:pt x="20288" y="64579"/>
                        </a:lnTo>
                        <a:lnTo>
                          <a:pt x="20288" y="64579"/>
                        </a:lnTo>
                        <a:close/>
                        <a:moveTo>
                          <a:pt x="38671" y="37814"/>
                        </a:moveTo>
                        <a:lnTo>
                          <a:pt x="38671" y="37148"/>
                        </a:lnTo>
                        <a:lnTo>
                          <a:pt x="38671" y="37814"/>
                        </a:lnTo>
                        <a:lnTo>
                          <a:pt x="38671" y="37814"/>
                        </a:lnTo>
                        <a:close/>
                        <a:moveTo>
                          <a:pt x="23336" y="37148"/>
                        </a:moveTo>
                        <a:lnTo>
                          <a:pt x="36862" y="37148"/>
                        </a:lnTo>
                        <a:lnTo>
                          <a:pt x="30480" y="15812"/>
                        </a:lnTo>
                        <a:lnTo>
                          <a:pt x="23336" y="37148"/>
                        </a:lnTo>
                        <a:lnTo>
                          <a:pt x="23336" y="371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309" name="Graphic 1">
                  <a:extLst>
                    <a:ext uri="{FF2B5EF4-FFF2-40B4-BE49-F238E27FC236}">
                      <a16:creationId xmlns:a16="http://schemas.microsoft.com/office/drawing/2014/main" id="{18F7A7B8-1B9F-4DD0-B37A-D1085E6ADB16}"/>
                    </a:ext>
                  </a:extLst>
                </p:cNvPr>
                <p:cNvGrpSpPr/>
                <p:nvPr/>
              </p:nvGrpSpPr>
              <p:grpSpPr>
                <a:xfrm>
                  <a:off x="8716708" y="5555495"/>
                  <a:ext cx="68484" cy="67437"/>
                  <a:chOff x="8716708" y="5555495"/>
                  <a:chExt cx="68484" cy="67437"/>
                </a:xfrm>
                <a:solidFill>
                  <a:srgbClr val="FFFFFF"/>
                </a:solidFill>
              </p:grpSpPr>
              <p:sp>
                <p:nvSpPr>
                  <p:cNvPr id="15337" name="Freeform: Shape 15336">
                    <a:extLst>
                      <a:ext uri="{FF2B5EF4-FFF2-40B4-BE49-F238E27FC236}">
                        <a16:creationId xmlns:a16="http://schemas.microsoft.com/office/drawing/2014/main" id="{981E619B-7625-4957-8F0D-E61C61DE09AB}"/>
                      </a:ext>
                    </a:extLst>
                  </p:cNvPr>
                  <p:cNvSpPr/>
                  <p:nvPr/>
                </p:nvSpPr>
                <p:spPr>
                  <a:xfrm>
                    <a:off x="8718136" y="5557019"/>
                    <a:ext cx="65532" cy="64388"/>
                  </a:xfrm>
                  <a:custGeom>
                    <a:avLst/>
                    <a:gdLst>
                      <a:gd name="connsiteX0" fmla="*/ 571 w 65532"/>
                      <a:gd name="connsiteY0" fmla="*/ 476 h 64388"/>
                      <a:gd name="connsiteX1" fmla="*/ 571 w 65532"/>
                      <a:gd name="connsiteY1" fmla="*/ 0 h 64388"/>
                      <a:gd name="connsiteX2" fmla="*/ 30766 w 65532"/>
                      <a:gd name="connsiteY2" fmla="*/ 0 h 64388"/>
                      <a:gd name="connsiteX3" fmla="*/ 54579 w 65532"/>
                      <a:gd name="connsiteY3" fmla="*/ 46768 h 64388"/>
                      <a:gd name="connsiteX4" fmla="*/ 54579 w 65532"/>
                      <a:gd name="connsiteY4" fmla="*/ 15430 h 64388"/>
                      <a:gd name="connsiteX5" fmla="*/ 44958 w 65532"/>
                      <a:gd name="connsiteY5" fmla="*/ 476 h 64388"/>
                      <a:gd name="connsiteX6" fmla="*/ 44101 w 65532"/>
                      <a:gd name="connsiteY6" fmla="*/ 476 h 64388"/>
                      <a:gd name="connsiteX7" fmla="*/ 44101 w 65532"/>
                      <a:gd name="connsiteY7" fmla="*/ 0 h 64388"/>
                      <a:gd name="connsiteX8" fmla="*/ 65532 w 65532"/>
                      <a:gd name="connsiteY8" fmla="*/ 0 h 64388"/>
                      <a:gd name="connsiteX9" fmla="*/ 65532 w 65532"/>
                      <a:gd name="connsiteY9" fmla="*/ 476 h 64388"/>
                      <a:gd name="connsiteX10" fmla="*/ 64675 w 65532"/>
                      <a:gd name="connsiteY10" fmla="*/ 476 h 64388"/>
                      <a:gd name="connsiteX11" fmla="*/ 55245 w 65532"/>
                      <a:gd name="connsiteY11" fmla="*/ 15430 h 64388"/>
                      <a:gd name="connsiteX12" fmla="*/ 55245 w 65532"/>
                      <a:gd name="connsiteY12" fmla="*/ 64389 h 64388"/>
                      <a:gd name="connsiteX13" fmla="*/ 40291 w 65532"/>
                      <a:gd name="connsiteY13" fmla="*/ 64389 h 64388"/>
                      <a:gd name="connsiteX14" fmla="*/ 11049 w 65532"/>
                      <a:gd name="connsiteY14" fmla="*/ 7715 h 64388"/>
                      <a:gd name="connsiteX15" fmla="*/ 11049 w 65532"/>
                      <a:gd name="connsiteY15" fmla="*/ 48863 h 64388"/>
                      <a:gd name="connsiteX16" fmla="*/ 20574 w 65532"/>
                      <a:gd name="connsiteY16" fmla="*/ 63817 h 64388"/>
                      <a:gd name="connsiteX17" fmla="*/ 21527 w 65532"/>
                      <a:gd name="connsiteY17" fmla="*/ 63817 h 64388"/>
                      <a:gd name="connsiteX18" fmla="*/ 21527 w 65532"/>
                      <a:gd name="connsiteY18" fmla="*/ 64294 h 64388"/>
                      <a:gd name="connsiteX19" fmla="*/ 0 w 65532"/>
                      <a:gd name="connsiteY19" fmla="*/ 64294 h 64388"/>
                      <a:gd name="connsiteX20" fmla="*/ 0 w 65532"/>
                      <a:gd name="connsiteY20" fmla="*/ 63817 h 64388"/>
                      <a:gd name="connsiteX21" fmla="*/ 858 w 65532"/>
                      <a:gd name="connsiteY21" fmla="*/ 63817 h 64388"/>
                      <a:gd name="connsiteX22" fmla="*/ 10478 w 65532"/>
                      <a:gd name="connsiteY22" fmla="*/ 48863 h 64388"/>
                      <a:gd name="connsiteX23" fmla="*/ 10478 w 65532"/>
                      <a:gd name="connsiteY23" fmla="*/ 9906 h 64388"/>
                      <a:gd name="connsiteX24" fmla="*/ 1238 w 65532"/>
                      <a:gd name="connsiteY24" fmla="*/ 381 h 64388"/>
                      <a:gd name="connsiteX25" fmla="*/ 571 w 65532"/>
                      <a:gd name="connsiteY25" fmla="*/ 381 h 6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5532" h="64388">
                        <a:moveTo>
                          <a:pt x="571" y="476"/>
                        </a:moveTo>
                        <a:lnTo>
                          <a:pt x="571" y="0"/>
                        </a:lnTo>
                        <a:lnTo>
                          <a:pt x="30766" y="0"/>
                        </a:lnTo>
                        <a:lnTo>
                          <a:pt x="54579" y="46768"/>
                        </a:lnTo>
                        <a:lnTo>
                          <a:pt x="54579" y="15430"/>
                        </a:lnTo>
                        <a:cubicBezTo>
                          <a:pt x="54579" y="4763"/>
                          <a:pt x="52864" y="476"/>
                          <a:pt x="44958" y="476"/>
                        </a:cubicBezTo>
                        <a:lnTo>
                          <a:pt x="44101" y="476"/>
                        </a:lnTo>
                        <a:lnTo>
                          <a:pt x="44101" y="0"/>
                        </a:lnTo>
                        <a:lnTo>
                          <a:pt x="65532" y="0"/>
                        </a:lnTo>
                        <a:lnTo>
                          <a:pt x="65532" y="476"/>
                        </a:lnTo>
                        <a:lnTo>
                          <a:pt x="64675" y="476"/>
                        </a:lnTo>
                        <a:cubicBezTo>
                          <a:pt x="56769" y="476"/>
                          <a:pt x="55245" y="4763"/>
                          <a:pt x="55245" y="15430"/>
                        </a:cubicBezTo>
                        <a:lnTo>
                          <a:pt x="55245" y="64389"/>
                        </a:lnTo>
                        <a:lnTo>
                          <a:pt x="40291" y="64389"/>
                        </a:lnTo>
                        <a:lnTo>
                          <a:pt x="11049" y="7715"/>
                        </a:lnTo>
                        <a:lnTo>
                          <a:pt x="11049" y="48863"/>
                        </a:lnTo>
                        <a:cubicBezTo>
                          <a:pt x="11049" y="59626"/>
                          <a:pt x="12668" y="63817"/>
                          <a:pt x="20574" y="63817"/>
                        </a:cubicBezTo>
                        <a:lnTo>
                          <a:pt x="21527" y="63817"/>
                        </a:lnTo>
                        <a:lnTo>
                          <a:pt x="21527" y="64294"/>
                        </a:lnTo>
                        <a:lnTo>
                          <a:pt x="0" y="64294"/>
                        </a:lnTo>
                        <a:lnTo>
                          <a:pt x="0" y="63817"/>
                        </a:lnTo>
                        <a:lnTo>
                          <a:pt x="858" y="63817"/>
                        </a:lnTo>
                        <a:cubicBezTo>
                          <a:pt x="8763" y="63817"/>
                          <a:pt x="10478" y="59531"/>
                          <a:pt x="10478" y="48863"/>
                        </a:cubicBezTo>
                        <a:lnTo>
                          <a:pt x="10478" y="9906"/>
                        </a:lnTo>
                        <a:cubicBezTo>
                          <a:pt x="10478" y="2857"/>
                          <a:pt x="10002" y="381"/>
                          <a:pt x="1238" y="381"/>
                        </a:cubicBezTo>
                        <a:lnTo>
                          <a:pt x="571" y="3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38" name="Freeform: Shape 15337">
                    <a:extLst>
                      <a:ext uri="{FF2B5EF4-FFF2-40B4-BE49-F238E27FC236}">
                        <a16:creationId xmlns:a16="http://schemas.microsoft.com/office/drawing/2014/main" id="{762A73A2-9A3C-45BF-B0E1-1B69B817EBEF}"/>
                      </a:ext>
                    </a:extLst>
                  </p:cNvPr>
                  <p:cNvSpPr/>
                  <p:nvPr/>
                </p:nvSpPr>
                <p:spPr>
                  <a:xfrm>
                    <a:off x="8716708" y="5555495"/>
                    <a:ext cx="68484" cy="67437"/>
                  </a:xfrm>
                  <a:custGeom>
                    <a:avLst/>
                    <a:gdLst>
                      <a:gd name="connsiteX0" fmla="*/ 40862 w 68484"/>
                      <a:gd name="connsiteY0" fmla="*/ 67342 h 67437"/>
                      <a:gd name="connsiteX1" fmla="*/ 13906 w 68484"/>
                      <a:gd name="connsiteY1" fmla="*/ 15050 h 67437"/>
                      <a:gd name="connsiteX2" fmla="*/ 13906 w 68484"/>
                      <a:gd name="connsiteY2" fmla="*/ 50483 h 67437"/>
                      <a:gd name="connsiteX3" fmla="*/ 22003 w 68484"/>
                      <a:gd name="connsiteY3" fmla="*/ 64103 h 67437"/>
                      <a:gd name="connsiteX4" fmla="*/ 22003 w 68484"/>
                      <a:gd name="connsiteY4" fmla="*/ 64103 h 67437"/>
                      <a:gd name="connsiteX5" fmla="*/ 24289 w 68484"/>
                      <a:gd name="connsiteY5" fmla="*/ 64103 h 67437"/>
                      <a:gd name="connsiteX6" fmla="*/ 24289 w 68484"/>
                      <a:gd name="connsiteY6" fmla="*/ 65532 h 67437"/>
                      <a:gd name="connsiteX7" fmla="*/ 24289 w 68484"/>
                      <a:gd name="connsiteY7" fmla="*/ 67437 h 67437"/>
                      <a:gd name="connsiteX8" fmla="*/ 0 w 68484"/>
                      <a:gd name="connsiteY8" fmla="*/ 67437 h 67437"/>
                      <a:gd name="connsiteX9" fmla="*/ 0 w 68484"/>
                      <a:gd name="connsiteY9" fmla="*/ 66008 h 67437"/>
                      <a:gd name="connsiteX10" fmla="*/ 0 w 68484"/>
                      <a:gd name="connsiteY10" fmla="*/ 64103 h 67437"/>
                      <a:gd name="connsiteX11" fmla="*/ 1428 w 68484"/>
                      <a:gd name="connsiteY11" fmla="*/ 64103 h 67437"/>
                      <a:gd name="connsiteX12" fmla="*/ 2191 w 68484"/>
                      <a:gd name="connsiteY12" fmla="*/ 64103 h 67437"/>
                      <a:gd name="connsiteX13" fmla="*/ 10477 w 68484"/>
                      <a:gd name="connsiteY13" fmla="*/ 50483 h 67437"/>
                      <a:gd name="connsiteX14" fmla="*/ 10477 w 68484"/>
                      <a:gd name="connsiteY14" fmla="*/ 50483 h 67437"/>
                      <a:gd name="connsiteX15" fmla="*/ 10477 w 68484"/>
                      <a:gd name="connsiteY15" fmla="*/ 11525 h 67437"/>
                      <a:gd name="connsiteX16" fmla="*/ 9430 w 68484"/>
                      <a:gd name="connsiteY16" fmla="*/ 4953 h 67437"/>
                      <a:gd name="connsiteX17" fmla="*/ 9430 w 68484"/>
                      <a:gd name="connsiteY17" fmla="*/ 4953 h 67437"/>
                      <a:gd name="connsiteX18" fmla="*/ 2667 w 68484"/>
                      <a:gd name="connsiteY18" fmla="*/ 3334 h 67437"/>
                      <a:gd name="connsiteX19" fmla="*/ 2667 w 68484"/>
                      <a:gd name="connsiteY19" fmla="*/ 3334 h 67437"/>
                      <a:gd name="connsiteX20" fmla="*/ 2095 w 68484"/>
                      <a:gd name="connsiteY20" fmla="*/ 3334 h 67437"/>
                      <a:gd name="connsiteX21" fmla="*/ 2095 w 68484"/>
                      <a:gd name="connsiteY21" fmla="*/ 2858 h 67437"/>
                      <a:gd name="connsiteX22" fmla="*/ 2095 w 68484"/>
                      <a:gd name="connsiteY22" fmla="*/ 2000 h 67437"/>
                      <a:gd name="connsiteX23" fmla="*/ 2095 w 68484"/>
                      <a:gd name="connsiteY23" fmla="*/ 3429 h 67437"/>
                      <a:gd name="connsiteX24" fmla="*/ 667 w 68484"/>
                      <a:gd name="connsiteY24" fmla="*/ 3429 h 67437"/>
                      <a:gd name="connsiteX25" fmla="*/ 667 w 68484"/>
                      <a:gd name="connsiteY25" fmla="*/ 2000 h 67437"/>
                      <a:gd name="connsiteX26" fmla="*/ 667 w 68484"/>
                      <a:gd name="connsiteY26" fmla="*/ 95 h 67437"/>
                      <a:gd name="connsiteX27" fmla="*/ 33051 w 68484"/>
                      <a:gd name="connsiteY27" fmla="*/ 95 h 67437"/>
                      <a:gd name="connsiteX28" fmla="*/ 54673 w 68484"/>
                      <a:gd name="connsiteY28" fmla="*/ 42481 h 67437"/>
                      <a:gd name="connsiteX29" fmla="*/ 54673 w 68484"/>
                      <a:gd name="connsiteY29" fmla="*/ 16954 h 67437"/>
                      <a:gd name="connsiteX30" fmla="*/ 46482 w 68484"/>
                      <a:gd name="connsiteY30" fmla="*/ 3334 h 67437"/>
                      <a:gd name="connsiteX31" fmla="*/ 46482 w 68484"/>
                      <a:gd name="connsiteY31" fmla="*/ 3334 h 67437"/>
                      <a:gd name="connsiteX32" fmla="*/ 44196 w 68484"/>
                      <a:gd name="connsiteY32" fmla="*/ 3334 h 67437"/>
                      <a:gd name="connsiteX33" fmla="*/ 44196 w 68484"/>
                      <a:gd name="connsiteY33" fmla="*/ 1905 h 67437"/>
                      <a:gd name="connsiteX34" fmla="*/ 44196 w 68484"/>
                      <a:gd name="connsiteY34" fmla="*/ 0 h 67437"/>
                      <a:gd name="connsiteX35" fmla="*/ 68485 w 68484"/>
                      <a:gd name="connsiteY35" fmla="*/ 0 h 67437"/>
                      <a:gd name="connsiteX36" fmla="*/ 68485 w 68484"/>
                      <a:gd name="connsiteY36" fmla="*/ 1429 h 67437"/>
                      <a:gd name="connsiteX37" fmla="*/ 68485 w 68484"/>
                      <a:gd name="connsiteY37" fmla="*/ 3334 h 67437"/>
                      <a:gd name="connsiteX38" fmla="*/ 67056 w 68484"/>
                      <a:gd name="connsiteY38" fmla="*/ 3334 h 67437"/>
                      <a:gd name="connsiteX39" fmla="*/ 66199 w 68484"/>
                      <a:gd name="connsiteY39" fmla="*/ 3334 h 67437"/>
                      <a:gd name="connsiteX40" fmla="*/ 58102 w 68484"/>
                      <a:gd name="connsiteY40" fmla="*/ 16954 h 67437"/>
                      <a:gd name="connsiteX41" fmla="*/ 58102 w 68484"/>
                      <a:gd name="connsiteY41" fmla="*/ 16954 h 67437"/>
                      <a:gd name="connsiteX42" fmla="*/ 58102 w 68484"/>
                      <a:gd name="connsiteY42" fmla="*/ 67342 h 67437"/>
                      <a:gd name="connsiteX43" fmla="*/ 40862 w 68484"/>
                      <a:gd name="connsiteY43" fmla="*/ 67342 h 67437"/>
                      <a:gd name="connsiteX44" fmla="*/ 40862 w 68484"/>
                      <a:gd name="connsiteY44" fmla="*/ 67342 h 67437"/>
                      <a:gd name="connsiteX45" fmla="*/ 14573 w 68484"/>
                      <a:gd name="connsiteY45" fmla="*/ 64579 h 67437"/>
                      <a:gd name="connsiteX46" fmla="*/ 13049 w 68484"/>
                      <a:gd name="connsiteY46" fmla="*/ 62675 h 67437"/>
                      <a:gd name="connsiteX47" fmla="*/ 13049 w 68484"/>
                      <a:gd name="connsiteY47" fmla="*/ 62675 h 67437"/>
                      <a:gd name="connsiteX48" fmla="*/ 12096 w 68484"/>
                      <a:gd name="connsiteY48" fmla="*/ 60484 h 67437"/>
                      <a:gd name="connsiteX49" fmla="*/ 12096 w 68484"/>
                      <a:gd name="connsiteY49" fmla="*/ 60484 h 67437"/>
                      <a:gd name="connsiteX50" fmla="*/ 11144 w 68484"/>
                      <a:gd name="connsiteY50" fmla="*/ 62675 h 67437"/>
                      <a:gd name="connsiteX51" fmla="*/ 11144 w 68484"/>
                      <a:gd name="connsiteY51" fmla="*/ 62675 h 67437"/>
                      <a:gd name="connsiteX52" fmla="*/ 9620 w 68484"/>
                      <a:gd name="connsiteY52" fmla="*/ 64579 h 67437"/>
                      <a:gd name="connsiteX53" fmla="*/ 9620 w 68484"/>
                      <a:gd name="connsiteY53" fmla="*/ 64579 h 67437"/>
                      <a:gd name="connsiteX54" fmla="*/ 14573 w 68484"/>
                      <a:gd name="connsiteY54" fmla="*/ 64579 h 67437"/>
                      <a:gd name="connsiteX55" fmla="*/ 14573 w 68484"/>
                      <a:gd name="connsiteY55" fmla="*/ 64579 h 67437"/>
                      <a:gd name="connsiteX56" fmla="*/ 42576 w 68484"/>
                      <a:gd name="connsiteY56" fmla="*/ 64579 h 67437"/>
                      <a:gd name="connsiteX57" fmla="*/ 55340 w 68484"/>
                      <a:gd name="connsiteY57" fmla="*/ 64579 h 67437"/>
                      <a:gd name="connsiteX58" fmla="*/ 55340 w 68484"/>
                      <a:gd name="connsiteY58" fmla="*/ 48768 h 67437"/>
                      <a:gd name="connsiteX59" fmla="*/ 54864 w 68484"/>
                      <a:gd name="connsiteY59" fmla="*/ 48863 h 67437"/>
                      <a:gd name="connsiteX60" fmla="*/ 31337 w 68484"/>
                      <a:gd name="connsiteY60" fmla="*/ 2858 h 67437"/>
                      <a:gd name="connsiteX61" fmla="*/ 11239 w 68484"/>
                      <a:gd name="connsiteY61" fmla="*/ 2858 h 67437"/>
                      <a:gd name="connsiteX62" fmla="*/ 11525 w 68484"/>
                      <a:gd name="connsiteY62" fmla="*/ 3239 h 67437"/>
                      <a:gd name="connsiteX63" fmla="*/ 11525 w 68484"/>
                      <a:gd name="connsiteY63" fmla="*/ 3239 h 67437"/>
                      <a:gd name="connsiteX64" fmla="*/ 13145 w 68484"/>
                      <a:gd name="connsiteY64" fmla="*/ 8858 h 67437"/>
                      <a:gd name="connsiteX65" fmla="*/ 13145 w 68484"/>
                      <a:gd name="connsiteY65" fmla="*/ 8858 h 67437"/>
                      <a:gd name="connsiteX66" fmla="*/ 13716 w 68484"/>
                      <a:gd name="connsiteY66" fmla="*/ 8763 h 67437"/>
                      <a:gd name="connsiteX67" fmla="*/ 42576 w 68484"/>
                      <a:gd name="connsiteY67" fmla="*/ 64579 h 67437"/>
                      <a:gd name="connsiteX68" fmla="*/ 42576 w 68484"/>
                      <a:gd name="connsiteY68" fmla="*/ 64579 h 67437"/>
                      <a:gd name="connsiteX69" fmla="*/ 55436 w 68484"/>
                      <a:gd name="connsiteY69" fmla="*/ 4763 h 67437"/>
                      <a:gd name="connsiteX70" fmla="*/ 56388 w 68484"/>
                      <a:gd name="connsiteY70" fmla="*/ 6953 h 67437"/>
                      <a:gd name="connsiteX71" fmla="*/ 56388 w 68484"/>
                      <a:gd name="connsiteY71" fmla="*/ 6953 h 67437"/>
                      <a:gd name="connsiteX72" fmla="*/ 57340 w 68484"/>
                      <a:gd name="connsiteY72" fmla="*/ 4763 h 67437"/>
                      <a:gd name="connsiteX73" fmla="*/ 57340 w 68484"/>
                      <a:gd name="connsiteY73" fmla="*/ 4763 h 67437"/>
                      <a:gd name="connsiteX74" fmla="*/ 58864 w 68484"/>
                      <a:gd name="connsiteY74" fmla="*/ 2858 h 67437"/>
                      <a:gd name="connsiteX75" fmla="*/ 58864 w 68484"/>
                      <a:gd name="connsiteY75" fmla="*/ 2858 h 67437"/>
                      <a:gd name="connsiteX76" fmla="*/ 53911 w 68484"/>
                      <a:gd name="connsiteY76" fmla="*/ 2858 h 67437"/>
                      <a:gd name="connsiteX77" fmla="*/ 55436 w 68484"/>
                      <a:gd name="connsiteY77" fmla="*/ 4763 h 67437"/>
                      <a:gd name="connsiteX78" fmla="*/ 55436 w 68484"/>
                      <a:gd name="connsiteY78" fmla="*/ 4763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</a:cxnLst>
                    <a:rect l="l" t="t" r="r" b="b"/>
                    <a:pathLst>
                      <a:path w="68484" h="67437">
                        <a:moveTo>
                          <a:pt x="40862" y="67342"/>
                        </a:moveTo>
                        <a:lnTo>
                          <a:pt x="13906" y="15050"/>
                        </a:lnTo>
                        <a:lnTo>
                          <a:pt x="13906" y="50483"/>
                        </a:lnTo>
                        <a:cubicBezTo>
                          <a:pt x="14192" y="61341"/>
                          <a:pt x="14954" y="63913"/>
                          <a:pt x="22003" y="64103"/>
                        </a:cubicBezTo>
                        <a:lnTo>
                          <a:pt x="22003" y="64103"/>
                        </a:lnTo>
                        <a:lnTo>
                          <a:pt x="24289" y="64103"/>
                        </a:lnTo>
                        <a:lnTo>
                          <a:pt x="24289" y="65532"/>
                        </a:lnTo>
                        <a:lnTo>
                          <a:pt x="24289" y="67437"/>
                        </a:lnTo>
                        <a:lnTo>
                          <a:pt x="0" y="67437"/>
                        </a:ln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8" y="64103"/>
                        </a:lnTo>
                        <a:lnTo>
                          <a:pt x="2191" y="64103"/>
                        </a:lnTo>
                        <a:cubicBezTo>
                          <a:pt x="9239" y="63913"/>
                          <a:pt x="10096" y="61341"/>
                          <a:pt x="10477" y="50483"/>
                        </a:cubicBezTo>
                        <a:lnTo>
                          <a:pt x="10477" y="50483"/>
                        </a:lnTo>
                        <a:lnTo>
                          <a:pt x="10477" y="11525"/>
                        </a:lnTo>
                        <a:cubicBezTo>
                          <a:pt x="10477" y="8001"/>
                          <a:pt x="10287" y="5810"/>
                          <a:pt x="9430" y="4953"/>
                        </a:cubicBezTo>
                        <a:lnTo>
                          <a:pt x="9430" y="4953"/>
                        </a:lnTo>
                        <a:cubicBezTo>
                          <a:pt x="8763" y="4000"/>
                          <a:pt x="6953" y="3334"/>
                          <a:pt x="2667" y="3334"/>
                        </a:cubicBezTo>
                        <a:lnTo>
                          <a:pt x="2667" y="3334"/>
                        </a:lnTo>
                        <a:lnTo>
                          <a:pt x="2095" y="3334"/>
                        </a:lnTo>
                        <a:lnTo>
                          <a:pt x="2095" y="2858"/>
                        </a:lnTo>
                        <a:lnTo>
                          <a:pt x="2095" y="2000"/>
                        </a:lnTo>
                        <a:lnTo>
                          <a:pt x="2095" y="3429"/>
                        </a:lnTo>
                        <a:lnTo>
                          <a:pt x="667" y="3429"/>
                        </a:lnTo>
                        <a:lnTo>
                          <a:pt x="667" y="2000"/>
                        </a:lnTo>
                        <a:lnTo>
                          <a:pt x="667" y="95"/>
                        </a:lnTo>
                        <a:lnTo>
                          <a:pt x="33051" y="95"/>
                        </a:lnTo>
                        <a:lnTo>
                          <a:pt x="54673" y="42481"/>
                        </a:lnTo>
                        <a:lnTo>
                          <a:pt x="54673" y="16954"/>
                        </a:lnTo>
                        <a:cubicBezTo>
                          <a:pt x="54387" y="6191"/>
                          <a:pt x="53435" y="3524"/>
                          <a:pt x="46482" y="3334"/>
                        </a:cubicBezTo>
                        <a:lnTo>
                          <a:pt x="46482" y="3334"/>
                        </a:lnTo>
                        <a:lnTo>
                          <a:pt x="44196" y="3334"/>
                        </a:lnTo>
                        <a:lnTo>
                          <a:pt x="44196" y="1905"/>
                        </a:lnTo>
                        <a:lnTo>
                          <a:pt x="44196" y="0"/>
                        </a:lnTo>
                        <a:lnTo>
                          <a:pt x="68485" y="0"/>
                        </a:lnTo>
                        <a:lnTo>
                          <a:pt x="68485" y="1429"/>
                        </a:lnTo>
                        <a:lnTo>
                          <a:pt x="68485" y="3334"/>
                        </a:lnTo>
                        <a:lnTo>
                          <a:pt x="67056" y="3334"/>
                        </a:lnTo>
                        <a:lnTo>
                          <a:pt x="66199" y="3334"/>
                        </a:lnTo>
                        <a:cubicBezTo>
                          <a:pt x="59150" y="3524"/>
                          <a:pt x="58388" y="6096"/>
                          <a:pt x="58102" y="16954"/>
                        </a:cubicBezTo>
                        <a:lnTo>
                          <a:pt x="58102" y="16954"/>
                        </a:lnTo>
                        <a:lnTo>
                          <a:pt x="58102" y="67342"/>
                        </a:lnTo>
                        <a:lnTo>
                          <a:pt x="40862" y="67342"/>
                        </a:lnTo>
                        <a:lnTo>
                          <a:pt x="40862" y="67342"/>
                        </a:lnTo>
                        <a:close/>
                        <a:moveTo>
                          <a:pt x="14573" y="64579"/>
                        </a:moveTo>
                        <a:cubicBezTo>
                          <a:pt x="14001" y="64008"/>
                          <a:pt x="13430" y="63437"/>
                          <a:pt x="13049" y="62675"/>
                        </a:cubicBezTo>
                        <a:lnTo>
                          <a:pt x="13049" y="62675"/>
                        </a:lnTo>
                        <a:cubicBezTo>
                          <a:pt x="12668" y="62008"/>
                          <a:pt x="12382" y="61246"/>
                          <a:pt x="12096" y="60484"/>
                        </a:cubicBezTo>
                        <a:lnTo>
                          <a:pt x="12096" y="60484"/>
                        </a:lnTo>
                        <a:cubicBezTo>
                          <a:pt x="11811" y="61246"/>
                          <a:pt x="11525" y="62008"/>
                          <a:pt x="11144" y="62675"/>
                        </a:cubicBezTo>
                        <a:lnTo>
                          <a:pt x="11144" y="62675"/>
                        </a:lnTo>
                        <a:cubicBezTo>
                          <a:pt x="10763" y="63437"/>
                          <a:pt x="10192" y="64008"/>
                          <a:pt x="9620" y="64579"/>
                        </a:cubicBezTo>
                        <a:lnTo>
                          <a:pt x="9620" y="64579"/>
                        </a:lnTo>
                        <a:lnTo>
                          <a:pt x="14573" y="64579"/>
                        </a:lnTo>
                        <a:lnTo>
                          <a:pt x="14573" y="64579"/>
                        </a:lnTo>
                        <a:close/>
                        <a:moveTo>
                          <a:pt x="42576" y="64579"/>
                        </a:moveTo>
                        <a:lnTo>
                          <a:pt x="55340" y="64579"/>
                        </a:lnTo>
                        <a:lnTo>
                          <a:pt x="55340" y="48768"/>
                        </a:lnTo>
                        <a:lnTo>
                          <a:pt x="54864" y="48863"/>
                        </a:lnTo>
                        <a:lnTo>
                          <a:pt x="31337" y="2858"/>
                        </a:lnTo>
                        <a:lnTo>
                          <a:pt x="11239" y="2858"/>
                        </a:lnTo>
                        <a:cubicBezTo>
                          <a:pt x="11335" y="2953"/>
                          <a:pt x="11430" y="3048"/>
                          <a:pt x="11525" y="3239"/>
                        </a:cubicBezTo>
                        <a:lnTo>
                          <a:pt x="11525" y="3239"/>
                        </a:lnTo>
                        <a:cubicBezTo>
                          <a:pt x="12763" y="4763"/>
                          <a:pt x="13049" y="6572"/>
                          <a:pt x="13145" y="8858"/>
                        </a:cubicBezTo>
                        <a:lnTo>
                          <a:pt x="13145" y="8858"/>
                        </a:lnTo>
                        <a:lnTo>
                          <a:pt x="13716" y="8763"/>
                        </a:lnTo>
                        <a:lnTo>
                          <a:pt x="42576" y="64579"/>
                        </a:lnTo>
                        <a:lnTo>
                          <a:pt x="42576" y="64579"/>
                        </a:lnTo>
                        <a:close/>
                        <a:moveTo>
                          <a:pt x="55436" y="4763"/>
                        </a:moveTo>
                        <a:cubicBezTo>
                          <a:pt x="55816" y="5429"/>
                          <a:pt x="56102" y="6191"/>
                          <a:pt x="56388" y="6953"/>
                        </a:cubicBezTo>
                        <a:lnTo>
                          <a:pt x="56388" y="6953"/>
                        </a:lnTo>
                        <a:cubicBezTo>
                          <a:pt x="56674" y="6191"/>
                          <a:pt x="56959" y="5429"/>
                          <a:pt x="57340" y="4763"/>
                        </a:cubicBezTo>
                        <a:lnTo>
                          <a:pt x="57340" y="4763"/>
                        </a:lnTo>
                        <a:cubicBezTo>
                          <a:pt x="57721" y="4000"/>
                          <a:pt x="58198" y="3429"/>
                          <a:pt x="58864" y="2858"/>
                        </a:cubicBezTo>
                        <a:lnTo>
                          <a:pt x="58864" y="2858"/>
                        </a:lnTo>
                        <a:lnTo>
                          <a:pt x="53911" y="2858"/>
                        </a:lnTo>
                        <a:cubicBezTo>
                          <a:pt x="54483" y="3429"/>
                          <a:pt x="54959" y="4096"/>
                          <a:pt x="55436" y="4763"/>
                        </a:cubicBezTo>
                        <a:lnTo>
                          <a:pt x="55436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310" name="Graphic 1">
                  <a:extLst>
                    <a:ext uri="{FF2B5EF4-FFF2-40B4-BE49-F238E27FC236}">
                      <a16:creationId xmlns:a16="http://schemas.microsoft.com/office/drawing/2014/main" id="{F49BF98F-22E0-4C4F-8140-59F812CD504E}"/>
                    </a:ext>
                  </a:extLst>
                </p:cNvPr>
                <p:cNvGrpSpPr/>
                <p:nvPr/>
              </p:nvGrpSpPr>
              <p:grpSpPr>
                <a:xfrm>
                  <a:off x="8786049" y="5555495"/>
                  <a:ext cx="62579" cy="67437"/>
                  <a:chOff x="8786049" y="5555495"/>
                  <a:chExt cx="62579" cy="67437"/>
                </a:xfrm>
                <a:solidFill>
                  <a:srgbClr val="FFFFFF"/>
                </a:solidFill>
              </p:grpSpPr>
              <p:sp>
                <p:nvSpPr>
                  <p:cNvPr id="15335" name="Freeform: Shape 15334">
                    <a:extLst>
                      <a:ext uri="{FF2B5EF4-FFF2-40B4-BE49-F238E27FC236}">
                        <a16:creationId xmlns:a16="http://schemas.microsoft.com/office/drawing/2014/main" id="{6CAF9798-BA97-4E38-B7B1-B182C3266D7A}"/>
                      </a:ext>
                    </a:extLst>
                  </p:cNvPr>
                  <p:cNvSpPr/>
                  <p:nvPr/>
                </p:nvSpPr>
                <p:spPr>
                  <a:xfrm>
                    <a:off x="8787288" y="5557019"/>
                    <a:ext cx="59817" cy="64484"/>
                  </a:xfrm>
                  <a:custGeom>
                    <a:avLst/>
                    <a:gdLst>
                      <a:gd name="connsiteX0" fmla="*/ 49244 w 59817"/>
                      <a:gd name="connsiteY0" fmla="*/ 64008 h 64484"/>
                      <a:gd name="connsiteX1" fmla="*/ 49244 w 59817"/>
                      <a:gd name="connsiteY1" fmla="*/ 64484 h 64484"/>
                      <a:gd name="connsiteX2" fmla="*/ 10668 w 59817"/>
                      <a:gd name="connsiteY2" fmla="*/ 64484 h 64484"/>
                      <a:gd name="connsiteX3" fmla="*/ 10668 w 59817"/>
                      <a:gd name="connsiteY3" fmla="*/ 64008 h 64484"/>
                      <a:gd name="connsiteX4" fmla="*/ 11144 w 59817"/>
                      <a:gd name="connsiteY4" fmla="*/ 64008 h 64484"/>
                      <a:gd name="connsiteX5" fmla="*/ 20479 w 59817"/>
                      <a:gd name="connsiteY5" fmla="*/ 54483 h 64484"/>
                      <a:gd name="connsiteX6" fmla="*/ 20479 w 59817"/>
                      <a:gd name="connsiteY6" fmla="*/ 571 h 64484"/>
                      <a:gd name="connsiteX7" fmla="*/ 4382 w 59817"/>
                      <a:gd name="connsiteY7" fmla="*/ 12573 h 64484"/>
                      <a:gd name="connsiteX8" fmla="*/ 476 w 59817"/>
                      <a:gd name="connsiteY8" fmla="*/ 26956 h 64484"/>
                      <a:gd name="connsiteX9" fmla="*/ 0 w 59817"/>
                      <a:gd name="connsiteY9" fmla="*/ 26956 h 64484"/>
                      <a:gd name="connsiteX10" fmla="*/ 0 w 59817"/>
                      <a:gd name="connsiteY10" fmla="*/ 0 h 64484"/>
                      <a:gd name="connsiteX11" fmla="*/ 59817 w 59817"/>
                      <a:gd name="connsiteY11" fmla="*/ 0 h 64484"/>
                      <a:gd name="connsiteX12" fmla="*/ 59817 w 59817"/>
                      <a:gd name="connsiteY12" fmla="*/ 26956 h 64484"/>
                      <a:gd name="connsiteX13" fmla="*/ 59341 w 59817"/>
                      <a:gd name="connsiteY13" fmla="*/ 26956 h 64484"/>
                      <a:gd name="connsiteX14" fmla="*/ 55436 w 59817"/>
                      <a:gd name="connsiteY14" fmla="*/ 12573 h 64484"/>
                      <a:gd name="connsiteX15" fmla="*/ 39434 w 59817"/>
                      <a:gd name="connsiteY15" fmla="*/ 571 h 64484"/>
                      <a:gd name="connsiteX16" fmla="*/ 39434 w 59817"/>
                      <a:gd name="connsiteY16" fmla="*/ 54483 h 64484"/>
                      <a:gd name="connsiteX17" fmla="*/ 48673 w 59817"/>
                      <a:gd name="connsiteY17" fmla="*/ 64008 h 64484"/>
                      <a:gd name="connsiteX18" fmla="*/ 49244 w 59817"/>
                      <a:gd name="connsiteY18" fmla="*/ 64008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9817" h="64484">
                        <a:moveTo>
                          <a:pt x="49244" y="64008"/>
                        </a:moveTo>
                        <a:lnTo>
                          <a:pt x="49244" y="64484"/>
                        </a:lnTo>
                        <a:lnTo>
                          <a:pt x="10668" y="64484"/>
                        </a:lnTo>
                        <a:lnTo>
                          <a:pt x="10668" y="64008"/>
                        </a:lnTo>
                        <a:lnTo>
                          <a:pt x="11144" y="64008"/>
                        </a:lnTo>
                        <a:cubicBezTo>
                          <a:pt x="19908" y="64008"/>
                          <a:pt x="20479" y="61531"/>
                          <a:pt x="20479" y="54483"/>
                        </a:cubicBezTo>
                        <a:lnTo>
                          <a:pt x="20479" y="571"/>
                        </a:lnTo>
                        <a:cubicBezTo>
                          <a:pt x="13716" y="857"/>
                          <a:pt x="8001" y="6477"/>
                          <a:pt x="4382" y="12573"/>
                        </a:cubicBezTo>
                        <a:cubicBezTo>
                          <a:pt x="1429" y="17431"/>
                          <a:pt x="476" y="21717"/>
                          <a:pt x="476" y="26956"/>
                        </a:cubicBezTo>
                        <a:lnTo>
                          <a:pt x="0" y="26956"/>
                        </a:lnTo>
                        <a:lnTo>
                          <a:pt x="0" y="0"/>
                        </a:lnTo>
                        <a:lnTo>
                          <a:pt x="59817" y="0"/>
                        </a:lnTo>
                        <a:lnTo>
                          <a:pt x="59817" y="26956"/>
                        </a:lnTo>
                        <a:lnTo>
                          <a:pt x="59341" y="26956"/>
                        </a:lnTo>
                        <a:cubicBezTo>
                          <a:pt x="59341" y="21717"/>
                          <a:pt x="58388" y="17431"/>
                          <a:pt x="55436" y="12573"/>
                        </a:cubicBezTo>
                        <a:cubicBezTo>
                          <a:pt x="51816" y="6477"/>
                          <a:pt x="46101" y="762"/>
                          <a:pt x="39434" y="571"/>
                        </a:cubicBezTo>
                        <a:lnTo>
                          <a:pt x="39434" y="54483"/>
                        </a:lnTo>
                        <a:cubicBezTo>
                          <a:pt x="39434" y="61531"/>
                          <a:pt x="39910" y="64008"/>
                          <a:pt x="48673" y="64008"/>
                        </a:cubicBezTo>
                        <a:lnTo>
                          <a:pt x="49244" y="6400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36" name="Freeform: Shape 15335">
                    <a:extLst>
                      <a:ext uri="{FF2B5EF4-FFF2-40B4-BE49-F238E27FC236}">
                        <a16:creationId xmlns:a16="http://schemas.microsoft.com/office/drawing/2014/main" id="{A51AD9EE-5243-4EB7-8CFA-92A1F4765730}"/>
                      </a:ext>
                    </a:extLst>
                  </p:cNvPr>
                  <p:cNvSpPr/>
                  <p:nvPr/>
                </p:nvSpPr>
                <p:spPr>
                  <a:xfrm>
                    <a:off x="8786049" y="5555495"/>
                    <a:ext cx="62579" cy="67437"/>
                  </a:xfrm>
                  <a:custGeom>
                    <a:avLst/>
                    <a:gdLst>
                      <a:gd name="connsiteX0" fmla="*/ 10573 w 62579"/>
                      <a:gd name="connsiteY0" fmla="*/ 67342 h 67437"/>
                      <a:gd name="connsiteX1" fmla="*/ 10573 w 62579"/>
                      <a:gd name="connsiteY1" fmla="*/ 65913 h 67437"/>
                      <a:gd name="connsiteX2" fmla="*/ 10573 w 62579"/>
                      <a:gd name="connsiteY2" fmla="*/ 64008 h 67437"/>
                      <a:gd name="connsiteX3" fmla="*/ 12002 w 62579"/>
                      <a:gd name="connsiteY3" fmla="*/ 64008 h 67437"/>
                      <a:gd name="connsiteX4" fmla="*/ 12478 w 62579"/>
                      <a:gd name="connsiteY4" fmla="*/ 64008 h 67437"/>
                      <a:gd name="connsiteX5" fmla="*/ 20384 w 62579"/>
                      <a:gd name="connsiteY5" fmla="*/ 55817 h 67437"/>
                      <a:gd name="connsiteX6" fmla="*/ 20384 w 62579"/>
                      <a:gd name="connsiteY6" fmla="*/ 55817 h 67437"/>
                      <a:gd name="connsiteX7" fmla="*/ 20384 w 62579"/>
                      <a:gd name="connsiteY7" fmla="*/ 3429 h 67437"/>
                      <a:gd name="connsiteX8" fmla="*/ 6858 w 62579"/>
                      <a:gd name="connsiteY8" fmla="*/ 14669 h 67437"/>
                      <a:gd name="connsiteX9" fmla="*/ 6858 w 62579"/>
                      <a:gd name="connsiteY9" fmla="*/ 14669 h 67437"/>
                      <a:gd name="connsiteX10" fmla="*/ 3239 w 62579"/>
                      <a:gd name="connsiteY10" fmla="*/ 28385 h 67437"/>
                      <a:gd name="connsiteX11" fmla="*/ 3239 w 62579"/>
                      <a:gd name="connsiteY11" fmla="*/ 28385 h 67437"/>
                      <a:gd name="connsiteX12" fmla="*/ 3239 w 62579"/>
                      <a:gd name="connsiteY12" fmla="*/ 29718 h 67437"/>
                      <a:gd name="connsiteX13" fmla="*/ 1905 w 62579"/>
                      <a:gd name="connsiteY13" fmla="*/ 29718 h 67437"/>
                      <a:gd name="connsiteX14" fmla="*/ 0 w 62579"/>
                      <a:gd name="connsiteY14" fmla="*/ 29718 h 67437"/>
                      <a:gd name="connsiteX15" fmla="*/ 0 w 62579"/>
                      <a:gd name="connsiteY15" fmla="*/ 0 h 67437"/>
                      <a:gd name="connsiteX16" fmla="*/ 62579 w 62579"/>
                      <a:gd name="connsiteY16" fmla="*/ 0 h 67437"/>
                      <a:gd name="connsiteX17" fmla="*/ 62579 w 62579"/>
                      <a:gd name="connsiteY17" fmla="*/ 29718 h 67437"/>
                      <a:gd name="connsiteX18" fmla="*/ 61151 w 62579"/>
                      <a:gd name="connsiteY18" fmla="*/ 29718 h 67437"/>
                      <a:gd name="connsiteX19" fmla="*/ 59246 w 62579"/>
                      <a:gd name="connsiteY19" fmla="*/ 29718 h 67437"/>
                      <a:gd name="connsiteX20" fmla="*/ 59246 w 62579"/>
                      <a:gd name="connsiteY20" fmla="*/ 28385 h 67437"/>
                      <a:gd name="connsiteX21" fmla="*/ 55531 w 62579"/>
                      <a:gd name="connsiteY21" fmla="*/ 14669 h 67437"/>
                      <a:gd name="connsiteX22" fmla="*/ 55531 w 62579"/>
                      <a:gd name="connsiteY22" fmla="*/ 14669 h 67437"/>
                      <a:gd name="connsiteX23" fmla="*/ 42101 w 62579"/>
                      <a:gd name="connsiteY23" fmla="*/ 3524 h 67437"/>
                      <a:gd name="connsiteX24" fmla="*/ 42101 w 62579"/>
                      <a:gd name="connsiteY24" fmla="*/ 3524 h 67437"/>
                      <a:gd name="connsiteX25" fmla="*/ 42101 w 62579"/>
                      <a:gd name="connsiteY25" fmla="*/ 55912 h 67437"/>
                      <a:gd name="connsiteX26" fmla="*/ 43149 w 62579"/>
                      <a:gd name="connsiteY26" fmla="*/ 62484 h 67437"/>
                      <a:gd name="connsiteX27" fmla="*/ 43149 w 62579"/>
                      <a:gd name="connsiteY27" fmla="*/ 62484 h 67437"/>
                      <a:gd name="connsiteX28" fmla="*/ 50006 w 62579"/>
                      <a:gd name="connsiteY28" fmla="*/ 64103 h 67437"/>
                      <a:gd name="connsiteX29" fmla="*/ 50006 w 62579"/>
                      <a:gd name="connsiteY29" fmla="*/ 64103 h 67437"/>
                      <a:gd name="connsiteX30" fmla="*/ 50578 w 62579"/>
                      <a:gd name="connsiteY30" fmla="*/ 64103 h 67437"/>
                      <a:gd name="connsiteX31" fmla="*/ 50578 w 62579"/>
                      <a:gd name="connsiteY31" fmla="*/ 65532 h 67437"/>
                      <a:gd name="connsiteX32" fmla="*/ 50578 w 62579"/>
                      <a:gd name="connsiteY32" fmla="*/ 64103 h 67437"/>
                      <a:gd name="connsiteX33" fmla="*/ 51911 w 62579"/>
                      <a:gd name="connsiteY33" fmla="*/ 64103 h 67437"/>
                      <a:gd name="connsiteX34" fmla="*/ 51911 w 62579"/>
                      <a:gd name="connsiteY34" fmla="*/ 65532 h 67437"/>
                      <a:gd name="connsiteX35" fmla="*/ 51911 w 62579"/>
                      <a:gd name="connsiteY35" fmla="*/ 67437 h 67437"/>
                      <a:gd name="connsiteX36" fmla="*/ 10573 w 62579"/>
                      <a:gd name="connsiteY36" fmla="*/ 67437 h 67437"/>
                      <a:gd name="connsiteX37" fmla="*/ 10573 w 62579"/>
                      <a:gd name="connsiteY37" fmla="*/ 67342 h 67437"/>
                      <a:gd name="connsiteX38" fmla="*/ 41243 w 62579"/>
                      <a:gd name="connsiteY38" fmla="*/ 64579 h 67437"/>
                      <a:gd name="connsiteX39" fmla="*/ 40957 w 62579"/>
                      <a:gd name="connsiteY39" fmla="*/ 64198 h 67437"/>
                      <a:gd name="connsiteX40" fmla="*/ 40957 w 62579"/>
                      <a:gd name="connsiteY40" fmla="*/ 64198 h 67437"/>
                      <a:gd name="connsiteX41" fmla="*/ 39338 w 62579"/>
                      <a:gd name="connsiteY41" fmla="*/ 55912 h 67437"/>
                      <a:gd name="connsiteX42" fmla="*/ 39338 w 62579"/>
                      <a:gd name="connsiteY42" fmla="*/ 55912 h 67437"/>
                      <a:gd name="connsiteX43" fmla="*/ 39338 w 62579"/>
                      <a:gd name="connsiteY43" fmla="*/ 2858 h 67437"/>
                      <a:gd name="connsiteX44" fmla="*/ 23146 w 62579"/>
                      <a:gd name="connsiteY44" fmla="*/ 2858 h 67437"/>
                      <a:gd name="connsiteX45" fmla="*/ 23146 w 62579"/>
                      <a:gd name="connsiteY45" fmla="*/ 55912 h 67437"/>
                      <a:gd name="connsiteX46" fmla="*/ 21431 w 62579"/>
                      <a:gd name="connsiteY46" fmla="*/ 64198 h 67437"/>
                      <a:gd name="connsiteX47" fmla="*/ 21431 w 62579"/>
                      <a:gd name="connsiteY47" fmla="*/ 64198 h 67437"/>
                      <a:gd name="connsiteX48" fmla="*/ 21146 w 62579"/>
                      <a:gd name="connsiteY48" fmla="*/ 64579 h 67437"/>
                      <a:gd name="connsiteX49" fmla="*/ 21146 w 62579"/>
                      <a:gd name="connsiteY49" fmla="*/ 64579 h 67437"/>
                      <a:gd name="connsiteX50" fmla="*/ 41243 w 62579"/>
                      <a:gd name="connsiteY50" fmla="*/ 64579 h 67437"/>
                      <a:gd name="connsiteX51" fmla="*/ 41243 w 62579"/>
                      <a:gd name="connsiteY51" fmla="*/ 64579 h 67437"/>
                      <a:gd name="connsiteX52" fmla="*/ 57912 w 62579"/>
                      <a:gd name="connsiteY52" fmla="*/ 13335 h 67437"/>
                      <a:gd name="connsiteX53" fmla="*/ 59722 w 62579"/>
                      <a:gd name="connsiteY53" fmla="*/ 16764 h 67437"/>
                      <a:gd name="connsiteX54" fmla="*/ 59722 w 62579"/>
                      <a:gd name="connsiteY54" fmla="*/ 16764 h 67437"/>
                      <a:gd name="connsiteX55" fmla="*/ 59722 w 62579"/>
                      <a:gd name="connsiteY55" fmla="*/ 2858 h 67437"/>
                      <a:gd name="connsiteX56" fmla="*/ 48101 w 62579"/>
                      <a:gd name="connsiteY56" fmla="*/ 2858 h 67437"/>
                      <a:gd name="connsiteX57" fmla="*/ 57912 w 62579"/>
                      <a:gd name="connsiteY57" fmla="*/ 13335 h 67437"/>
                      <a:gd name="connsiteX58" fmla="*/ 57912 w 62579"/>
                      <a:gd name="connsiteY58" fmla="*/ 13335 h 67437"/>
                      <a:gd name="connsiteX59" fmla="*/ 2763 w 62579"/>
                      <a:gd name="connsiteY59" fmla="*/ 16669 h 67437"/>
                      <a:gd name="connsiteX60" fmla="*/ 4572 w 62579"/>
                      <a:gd name="connsiteY60" fmla="*/ 13335 h 67437"/>
                      <a:gd name="connsiteX61" fmla="*/ 4572 w 62579"/>
                      <a:gd name="connsiteY61" fmla="*/ 13335 h 67437"/>
                      <a:gd name="connsiteX62" fmla="*/ 14383 w 62579"/>
                      <a:gd name="connsiteY62" fmla="*/ 2953 h 67437"/>
                      <a:gd name="connsiteX63" fmla="*/ 14383 w 62579"/>
                      <a:gd name="connsiteY63" fmla="*/ 2953 h 67437"/>
                      <a:gd name="connsiteX64" fmla="*/ 2763 w 62579"/>
                      <a:gd name="connsiteY64" fmla="*/ 2953 h 67437"/>
                      <a:gd name="connsiteX65" fmla="*/ 2763 w 62579"/>
                      <a:gd name="connsiteY65" fmla="*/ 16669 h 67437"/>
                      <a:gd name="connsiteX66" fmla="*/ 2763 w 62579"/>
                      <a:gd name="connsiteY66" fmla="*/ 16669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62579" h="67437">
                        <a:moveTo>
                          <a:pt x="10573" y="67342"/>
                        </a:moveTo>
                        <a:lnTo>
                          <a:pt x="10573" y="65913"/>
                        </a:lnTo>
                        <a:lnTo>
                          <a:pt x="10573" y="64008"/>
                        </a:lnTo>
                        <a:lnTo>
                          <a:pt x="12002" y="64008"/>
                        </a:lnTo>
                        <a:lnTo>
                          <a:pt x="12478" y="64008"/>
                        </a:lnTo>
                        <a:cubicBezTo>
                          <a:pt x="20860" y="63532"/>
                          <a:pt x="19908" y="63056"/>
                          <a:pt x="20384" y="55817"/>
                        </a:cubicBezTo>
                        <a:lnTo>
                          <a:pt x="20384" y="55817"/>
                        </a:lnTo>
                        <a:lnTo>
                          <a:pt x="20384" y="3429"/>
                        </a:lnTo>
                        <a:cubicBezTo>
                          <a:pt x="14954" y="4286"/>
                          <a:pt x="10096" y="9239"/>
                          <a:pt x="6858" y="14669"/>
                        </a:cubicBezTo>
                        <a:lnTo>
                          <a:pt x="6858" y="14669"/>
                        </a:lnTo>
                        <a:cubicBezTo>
                          <a:pt x="4096" y="19336"/>
                          <a:pt x="3239" y="23241"/>
                          <a:pt x="3239" y="28385"/>
                        </a:cubicBezTo>
                        <a:lnTo>
                          <a:pt x="3239" y="28385"/>
                        </a:lnTo>
                        <a:lnTo>
                          <a:pt x="3239" y="29718"/>
                        </a:lnTo>
                        <a:lnTo>
                          <a:pt x="1905" y="29718"/>
                        </a:lnTo>
                        <a:lnTo>
                          <a:pt x="0" y="29718"/>
                        </a:lnTo>
                        <a:lnTo>
                          <a:pt x="0" y="0"/>
                        </a:lnTo>
                        <a:lnTo>
                          <a:pt x="62579" y="0"/>
                        </a:lnTo>
                        <a:lnTo>
                          <a:pt x="62579" y="29718"/>
                        </a:lnTo>
                        <a:lnTo>
                          <a:pt x="61151" y="29718"/>
                        </a:lnTo>
                        <a:lnTo>
                          <a:pt x="59246" y="29718"/>
                        </a:lnTo>
                        <a:lnTo>
                          <a:pt x="59246" y="28385"/>
                        </a:lnTo>
                        <a:cubicBezTo>
                          <a:pt x="59246" y="23241"/>
                          <a:pt x="58293" y="19336"/>
                          <a:pt x="55531" y="14669"/>
                        </a:cubicBezTo>
                        <a:lnTo>
                          <a:pt x="55531" y="14669"/>
                        </a:lnTo>
                        <a:cubicBezTo>
                          <a:pt x="52388" y="9239"/>
                          <a:pt x="47340" y="4381"/>
                          <a:pt x="42101" y="3524"/>
                        </a:cubicBezTo>
                        <a:lnTo>
                          <a:pt x="42101" y="3524"/>
                        </a:lnTo>
                        <a:lnTo>
                          <a:pt x="42101" y="55912"/>
                        </a:lnTo>
                        <a:cubicBezTo>
                          <a:pt x="42101" y="59436"/>
                          <a:pt x="42291" y="61531"/>
                          <a:pt x="43149" y="62484"/>
                        </a:cubicBezTo>
                        <a:lnTo>
                          <a:pt x="43149" y="62484"/>
                        </a:lnTo>
                        <a:cubicBezTo>
                          <a:pt x="43815" y="63437"/>
                          <a:pt x="45625" y="64103"/>
                          <a:pt x="50006" y="64103"/>
                        </a:cubicBezTo>
                        <a:lnTo>
                          <a:pt x="50006" y="64103"/>
                        </a:lnTo>
                        <a:lnTo>
                          <a:pt x="50578" y="64103"/>
                        </a:lnTo>
                        <a:lnTo>
                          <a:pt x="50578" y="65532"/>
                        </a:lnTo>
                        <a:lnTo>
                          <a:pt x="50578" y="64103"/>
                        </a:lnTo>
                        <a:lnTo>
                          <a:pt x="51911" y="64103"/>
                        </a:lnTo>
                        <a:lnTo>
                          <a:pt x="51911" y="65532"/>
                        </a:lnTo>
                        <a:lnTo>
                          <a:pt x="51911" y="67437"/>
                        </a:lnTo>
                        <a:lnTo>
                          <a:pt x="10573" y="67437"/>
                        </a:lnTo>
                        <a:lnTo>
                          <a:pt x="10573" y="67342"/>
                        </a:lnTo>
                        <a:close/>
                        <a:moveTo>
                          <a:pt x="41243" y="64579"/>
                        </a:moveTo>
                        <a:cubicBezTo>
                          <a:pt x="41148" y="64484"/>
                          <a:pt x="41053" y="64294"/>
                          <a:pt x="40957" y="64198"/>
                        </a:cubicBezTo>
                        <a:lnTo>
                          <a:pt x="40957" y="64198"/>
                        </a:lnTo>
                        <a:cubicBezTo>
                          <a:pt x="39338" y="62103"/>
                          <a:pt x="39338" y="59436"/>
                          <a:pt x="39338" y="55912"/>
                        </a:cubicBezTo>
                        <a:lnTo>
                          <a:pt x="39338" y="55912"/>
                        </a:lnTo>
                        <a:lnTo>
                          <a:pt x="39338" y="2858"/>
                        </a:lnTo>
                        <a:lnTo>
                          <a:pt x="23146" y="2858"/>
                        </a:lnTo>
                        <a:lnTo>
                          <a:pt x="23146" y="55912"/>
                        </a:lnTo>
                        <a:cubicBezTo>
                          <a:pt x="23146" y="59436"/>
                          <a:pt x="23146" y="62103"/>
                          <a:pt x="21431" y="64198"/>
                        </a:cubicBezTo>
                        <a:lnTo>
                          <a:pt x="21431" y="64198"/>
                        </a:lnTo>
                        <a:cubicBezTo>
                          <a:pt x="21336" y="64294"/>
                          <a:pt x="21241" y="64484"/>
                          <a:pt x="21146" y="64579"/>
                        </a:cubicBezTo>
                        <a:lnTo>
                          <a:pt x="21146" y="64579"/>
                        </a:lnTo>
                        <a:lnTo>
                          <a:pt x="41243" y="64579"/>
                        </a:lnTo>
                        <a:lnTo>
                          <a:pt x="41243" y="64579"/>
                        </a:lnTo>
                        <a:close/>
                        <a:moveTo>
                          <a:pt x="57912" y="13335"/>
                        </a:moveTo>
                        <a:cubicBezTo>
                          <a:pt x="58579" y="14478"/>
                          <a:pt x="59150" y="15621"/>
                          <a:pt x="59722" y="16764"/>
                        </a:cubicBezTo>
                        <a:lnTo>
                          <a:pt x="59722" y="16764"/>
                        </a:lnTo>
                        <a:lnTo>
                          <a:pt x="59722" y="2858"/>
                        </a:lnTo>
                        <a:lnTo>
                          <a:pt x="48101" y="2858"/>
                        </a:lnTo>
                        <a:cubicBezTo>
                          <a:pt x="52197" y="5334"/>
                          <a:pt x="55531" y="9239"/>
                          <a:pt x="57912" y="13335"/>
                        </a:cubicBezTo>
                        <a:lnTo>
                          <a:pt x="57912" y="13335"/>
                        </a:lnTo>
                        <a:close/>
                        <a:moveTo>
                          <a:pt x="2763" y="16669"/>
                        </a:moveTo>
                        <a:cubicBezTo>
                          <a:pt x="3239" y="15526"/>
                          <a:pt x="3810" y="14478"/>
                          <a:pt x="4572" y="13335"/>
                        </a:cubicBezTo>
                        <a:lnTo>
                          <a:pt x="4572" y="13335"/>
                        </a:lnTo>
                        <a:cubicBezTo>
                          <a:pt x="6954" y="9239"/>
                          <a:pt x="10287" y="5334"/>
                          <a:pt x="14383" y="2953"/>
                        </a:cubicBezTo>
                        <a:lnTo>
                          <a:pt x="14383" y="2953"/>
                        </a:lnTo>
                        <a:lnTo>
                          <a:pt x="2763" y="2953"/>
                        </a:lnTo>
                        <a:lnTo>
                          <a:pt x="2763" y="16669"/>
                        </a:lnTo>
                        <a:lnTo>
                          <a:pt x="2763" y="1666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311" name="Graphic 1">
                  <a:extLst>
                    <a:ext uri="{FF2B5EF4-FFF2-40B4-BE49-F238E27FC236}">
                      <a16:creationId xmlns:a16="http://schemas.microsoft.com/office/drawing/2014/main" id="{87B08961-E587-4B41-A617-0BD6E41B26DA}"/>
                    </a:ext>
                  </a:extLst>
                </p:cNvPr>
                <p:cNvGrpSpPr/>
                <p:nvPr/>
              </p:nvGrpSpPr>
              <p:grpSpPr>
                <a:xfrm>
                  <a:off x="8845485" y="5555686"/>
                  <a:ext cx="75343" cy="67341"/>
                  <a:chOff x="8845485" y="5555686"/>
                  <a:chExt cx="75343" cy="67341"/>
                </a:xfrm>
                <a:solidFill>
                  <a:srgbClr val="FFFFFF"/>
                </a:solidFill>
              </p:grpSpPr>
              <p:sp>
                <p:nvSpPr>
                  <p:cNvPr id="15333" name="Freeform: Shape 15332">
                    <a:extLst>
                      <a:ext uri="{FF2B5EF4-FFF2-40B4-BE49-F238E27FC236}">
                        <a16:creationId xmlns:a16="http://schemas.microsoft.com/office/drawing/2014/main" id="{D36BBDB1-A0BB-45AC-BC07-A69C8AEF23DF}"/>
                      </a:ext>
                    </a:extLst>
                  </p:cNvPr>
                  <p:cNvSpPr/>
                  <p:nvPr/>
                </p:nvSpPr>
                <p:spPr>
                  <a:xfrm>
                    <a:off x="8846819" y="5557019"/>
                    <a:ext cx="72390" cy="64484"/>
                  </a:xfrm>
                  <a:custGeom>
                    <a:avLst/>
                    <a:gdLst>
                      <a:gd name="connsiteX0" fmla="*/ 39434 w 72390"/>
                      <a:gd name="connsiteY0" fmla="*/ 63913 h 64484"/>
                      <a:gd name="connsiteX1" fmla="*/ 44387 w 72390"/>
                      <a:gd name="connsiteY1" fmla="*/ 60579 h 64484"/>
                      <a:gd name="connsiteX2" fmla="*/ 42767 w 72390"/>
                      <a:gd name="connsiteY2" fmla="*/ 54007 h 64484"/>
                      <a:gd name="connsiteX3" fmla="*/ 37624 w 72390"/>
                      <a:gd name="connsiteY3" fmla="*/ 37719 h 64484"/>
                      <a:gd name="connsiteX4" fmla="*/ 19908 w 72390"/>
                      <a:gd name="connsiteY4" fmla="*/ 37719 h 64484"/>
                      <a:gd name="connsiteX5" fmla="*/ 16193 w 72390"/>
                      <a:gd name="connsiteY5" fmla="*/ 53340 h 64484"/>
                      <a:gd name="connsiteX6" fmla="*/ 18002 w 72390"/>
                      <a:gd name="connsiteY6" fmla="*/ 60103 h 64484"/>
                      <a:gd name="connsiteX7" fmla="*/ 28575 w 72390"/>
                      <a:gd name="connsiteY7" fmla="*/ 64008 h 64484"/>
                      <a:gd name="connsiteX8" fmla="*/ 28575 w 72390"/>
                      <a:gd name="connsiteY8" fmla="*/ 64484 h 64484"/>
                      <a:gd name="connsiteX9" fmla="*/ 0 w 72390"/>
                      <a:gd name="connsiteY9" fmla="*/ 64484 h 64484"/>
                      <a:gd name="connsiteX10" fmla="*/ 0 w 72390"/>
                      <a:gd name="connsiteY10" fmla="*/ 64008 h 64484"/>
                      <a:gd name="connsiteX11" fmla="*/ 16573 w 72390"/>
                      <a:gd name="connsiteY11" fmla="*/ 45529 h 64484"/>
                      <a:gd name="connsiteX12" fmla="*/ 31623 w 72390"/>
                      <a:gd name="connsiteY12" fmla="*/ 0 h 64484"/>
                      <a:gd name="connsiteX13" fmla="*/ 45244 w 72390"/>
                      <a:gd name="connsiteY13" fmla="*/ 0 h 64484"/>
                      <a:gd name="connsiteX14" fmla="*/ 64484 w 72390"/>
                      <a:gd name="connsiteY14" fmla="*/ 58388 h 64484"/>
                      <a:gd name="connsiteX15" fmla="*/ 72390 w 72390"/>
                      <a:gd name="connsiteY15" fmla="*/ 64008 h 64484"/>
                      <a:gd name="connsiteX16" fmla="*/ 72390 w 72390"/>
                      <a:gd name="connsiteY16" fmla="*/ 64484 h 64484"/>
                      <a:gd name="connsiteX17" fmla="*/ 35719 w 72390"/>
                      <a:gd name="connsiteY17" fmla="*/ 64484 h 64484"/>
                      <a:gd name="connsiteX18" fmla="*/ 35719 w 72390"/>
                      <a:gd name="connsiteY18" fmla="*/ 64008 h 64484"/>
                      <a:gd name="connsiteX19" fmla="*/ 39434 w 72390"/>
                      <a:gd name="connsiteY19" fmla="*/ 63913 h 64484"/>
                      <a:gd name="connsiteX20" fmla="*/ 39434 w 72390"/>
                      <a:gd name="connsiteY20" fmla="*/ 63913 h 64484"/>
                      <a:gd name="connsiteX21" fmla="*/ 37338 w 72390"/>
                      <a:gd name="connsiteY21" fmla="*/ 37052 h 64484"/>
                      <a:gd name="connsiteX22" fmla="*/ 29051 w 72390"/>
                      <a:gd name="connsiteY22" fmla="*/ 9715 h 64484"/>
                      <a:gd name="connsiteX23" fmla="*/ 20003 w 72390"/>
                      <a:gd name="connsiteY23" fmla="*/ 37052 h 64484"/>
                      <a:gd name="connsiteX24" fmla="*/ 37338 w 72390"/>
                      <a:gd name="connsiteY24" fmla="*/ 3705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390" h="64484">
                        <a:moveTo>
                          <a:pt x="39434" y="63913"/>
                        </a:moveTo>
                        <a:cubicBezTo>
                          <a:pt x="42577" y="63913"/>
                          <a:pt x="44387" y="63246"/>
                          <a:pt x="44387" y="60579"/>
                        </a:cubicBezTo>
                        <a:cubicBezTo>
                          <a:pt x="44387" y="58674"/>
                          <a:pt x="43434" y="56293"/>
                          <a:pt x="42767" y="54007"/>
                        </a:cubicBezTo>
                        <a:lnTo>
                          <a:pt x="37624" y="37719"/>
                        </a:lnTo>
                        <a:lnTo>
                          <a:pt x="19908" y="37719"/>
                        </a:lnTo>
                        <a:cubicBezTo>
                          <a:pt x="18193" y="42958"/>
                          <a:pt x="16193" y="48482"/>
                          <a:pt x="16193" y="53340"/>
                        </a:cubicBezTo>
                        <a:cubicBezTo>
                          <a:pt x="16193" y="55817"/>
                          <a:pt x="16669" y="58102"/>
                          <a:pt x="18002" y="60103"/>
                        </a:cubicBezTo>
                        <a:cubicBezTo>
                          <a:pt x="20574" y="64008"/>
                          <a:pt x="25146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31" y="55150"/>
                          <a:pt x="16573" y="45529"/>
                        </a:cubicBezTo>
                        <a:lnTo>
                          <a:pt x="31623" y="0"/>
                        </a:lnTo>
                        <a:lnTo>
                          <a:pt x="45244" y="0"/>
                        </a:lnTo>
                        <a:lnTo>
                          <a:pt x="64484" y="58388"/>
                        </a:lnTo>
                        <a:cubicBezTo>
                          <a:pt x="65913" y="62865"/>
                          <a:pt x="67913" y="64008"/>
                          <a:pt x="72390" y="64008"/>
                        </a:cubicBezTo>
                        <a:lnTo>
                          <a:pt x="72390" y="64484"/>
                        </a:lnTo>
                        <a:lnTo>
                          <a:pt x="35719" y="64484"/>
                        </a:lnTo>
                        <a:lnTo>
                          <a:pt x="35719" y="64008"/>
                        </a:lnTo>
                        <a:lnTo>
                          <a:pt x="39434" y="63913"/>
                        </a:lnTo>
                        <a:lnTo>
                          <a:pt x="39434" y="63913"/>
                        </a:lnTo>
                        <a:close/>
                        <a:moveTo>
                          <a:pt x="37338" y="37052"/>
                        </a:moveTo>
                        <a:lnTo>
                          <a:pt x="29051" y="9715"/>
                        </a:lnTo>
                        <a:lnTo>
                          <a:pt x="20003" y="37052"/>
                        </a:lnTo>
                        <a:lnTo>
                          <a:pt x="37338" y="37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34" name="Freeform: Shape 15333">
                    <a:extLst>
                      <a:ext uri="{FF2B5EF4-FFF2-40B4-BE49-F238E27FC236}">
                        <a16:creationId xmlns:a16="http://schemas.microsoft.com/office/drawing/2014/main" id="{589DDDBB-A170-44F9-A6C4-787A3410C871}"/>
                      </a:ext>
                    </a:extLst>
                  </p:cNvPr>
                  <p:cNvSpPr/>
                  <p:nvPr/>
                </p:nvSpPr>
                <p:spPr>
                  <a:xfrm>
                    <a:off x="8845485" y="5555686"/>
                    <a:ext cx="75343" cy="67341"/>
                  </a:xfrm>
                  <a:custGeom>
                    <a:avLst/>
                    <a:gdLst>
                      <a:gd name="connsiteX0" fmla="*/ 35814 w 75343"/>
                      <a:gd name="connsiteY0" fmla="*/ 67151 h 67341"/>
                      <a:gd name="connsiteX1" fmla="*/ 35814 w 75343"/>
                      <a:gd name="connsiteY1" fmla="*/ 65818 h 67341"/>
                      <a:gd name="connsiteX2" fmla="*/ 35814 w 75343"/>
                      <a:gd name="connsiteY2" fmla="*/ 63913 h 67341"/>
                      <a:gd name="connsiteX3" fmla="*/ 37243 w 75343"/>
                      <a:gd name="connsiteY3" fmla="*/ 63913 h 67341"/>
                      <a:gd name="connsiteX4" fmla="*/ 40196 w 75343"/>
                      <a:gd name="connsiteY4" fmla="*/ 63913 h 67341"/>
                      <a:gd name="connsiteX5" fmla="*/ 40291 w 75343"/>
                      <a:gd name="connsiteY5" fmla="*/ 63817 h 67341"/>
                      <a:gd name="connsiteX6" fmla="*/ 40958 w 75343"/>
                      <a:gd name="connsiteY6" fmla="*/ 63817 h 67341"/>
                      <a:gd name="connsiteX7" fmla="*/ 44482 w 75343"/>
                      <a:gd name="connsiteY7" fmla="*/ 61817 h 67341"/>
                      <a:gd name="connsiteX8" fmla="*/ 44482 w 75343"/>
                      <a:gd name="connsiteY8" fmla="*/ 61817 h 67341"/>
                      <a:gd name="connsiteX9" fmla="*/ 42863 w 75343"/>
                      <a:gd name="connsiteY9" fmla="*/ 55626 h 67341"/>
                      <a:gd name="connsiteX10" fmla="*/ 42863 w 75343"/>
                      <a:gd name="connsiteY10" fmla="*/ 55626 h 67341"/>
                      <a:gd name="connsiteX11" fmla="*/ 38005 w 75343"/>
                      <a:gd name="connsiteY11" fmla="*/ 40386 h 67341"/>
                      <a:gd name="connsiteX12" fmla="*/ 22289 w 75343"/>
                      <a:gd name="connsiteY12" fmla="*/ 40386 h 67341"/>
                      <a:gd name="connsiteX13" fmla="*/ 18955 w 75343"/>
                      <a:gd name="connsiteY13" fmla="*/ 54578 h 67341"/>
                      <a:gd name="connsiteX14" fmla="*/ 18955 w 75343"/>
                      <a:gd name="connsiteY14" fmla="*/ 54578 h 67341"/>
                      <a:gd name="connsiteX15" fmla="*/ 20574 w 75343"/>
                      <a:gd name="connsiteY15" fmla="*/ 60579 h 67341"/>
                      <a:gd name="connsiteX16" fmla="*/ 20574 w 75343"/>
                      <a:gd name="connsiteY16" fmla="*/ 60579 h 67341"/>
                      <a:gd name="connsiteX17" fmla="*/ 30004 w 75343"/>
                      <a:gd name="connsiteY17" fmla="*/ 63913 h 67341"/>
                      <a:gd name="connsiteX18" fmla="*/ 30004 w 75343"/>
                      <a:gd name="connsiteY18" fmla="*/ 63913 h 67341"/>
                      <a:gd name="connsiteX19" fmla="*/ 31338 w 75343"/>
                      <a:gd name="connsiteY19" fmla="*/ 63913 h 67341"/>
                      <a:gd name="connsiteX20" fmla="*/ 31338 w 75343"/>
                      <a:gd name="connsiteY20" fmla="*/ 65342 h 67341"/>
                      <a:gd name="connsiteX21" fmla="*/ 31338 w 75343"/>
                      <a:gd name="connsiteY21" fmla="*/ 67246 h 67341"/>
                      <a:gd name="connsiteX22" fmla="*/ 0 w 75343"/>
                      <a:gd name="connsiteY22" fmla="*/ 67246 h 67341"/>
                      <a:gd name="connsiteX23" fmla="*/ 0 w 75343"/>
                      <a:gd name="connsiteY23" fmla="*/ 65913 h 67341"/>
                      <a:gd name="connsiteX24" fmla="*/ 0 w 75343"/>
                      <a:gd name="connsiteY24" fmla="*/ 64008 h 67341"/>
                      <a:gd name="connsiteX25" fmla="*/ 1429 w 75343"/>
                      <a:gd name="connsiteY25" fmla="*/ 64008 h 67341"/>
                      <a:gd name="connsiteX26" fmla="*/ 16669 w 75343"/>
                      <a:gd name="connsiteY26" fmla="*/ 46482 h 67341"/>
                      <a:gd name="connsiteX27" fmla="*/ 16669 w 75343"/>
                      <a:gd name="connsiteY27" fmla="*/ 46482 h 67341"/>
                      <a:gd name="connsiteX28" fmla="*/ 32100 w 75343"/>
                      <a:gd name="connsiteY28" fmla="*/ 0 h 67341"/>
                      <a:gd name="connsiteX29" fmla="*/ 47720 w 75343"/>
                      <a:gd name="connsiteY29" fmla="*/ 0 h 67341"/>
                      <a:gd name="connsiteX30" fmla="*/ 67342 w 75343"/>
                      <a:gd name="connsiteY30" fmla="*/ 59341 h 67341"/>
                      <a:gd name="connsiteX31" fmla="*/ 73914 w 75343"/>
                      <a:gd name="connsiteY31" fmla="*/ 64008 h 67341"/>
                      <a:gd name="connsiteX32" fmla="*/ 73914 w 75343"/>
                      <a:gd name="connsiteY32" fmla="*/ 64008 h 67341"/>
                      <a:gd name="connsiteX33" fmla="*/ 75343 w 75343"/>
                      <a:gd name="connsiteY33" fmla="*/ 64008 h 67341"/>
                      <a:gd name="connsiteX34" fmla="*/ 75343 w 75343"/>
                      <a:gd name="connsiteY34" fmla="*/ 65437 h 67341"/>
                      <a:gd name="connsiteX35" fmla="*/ 75343 w 75343"/>
                      <a:gd name="connsiteY35" fmla="*/ 67342 h 67341"/>
                      <a:gd name="connsiteX36" fmla="*/ 35814 w 75343"/>
                      <a:gd name="connsiteY36" fmla="*/ 67342 h 67341"/>
                      <a:gd name="connsiteX37" fmla="*/ 35814 w 75343"/>
                      <a:gd name="connsiteY37" fmla="*/ 67151 h 67341"/>
                      <a:gd name="connsiteX38" fmla="*/ 66961 w 75343"/>
                      <a:gd name="connsiteY38" fmla="*/ 64389 h 67341"/>
                      <a:gd name="connsiteX39" fmla="*/ 64580 w 75343"/>
                      <a:gd name="connsiteY39" fmla="*/ 60103 h 67341"/>
                      <a:gd name="connsiteX40" fmla="*/ 64580 w 75343"/>
                      <a:gd name="connsiteY40" fmla="*/ 60103 h 67341"/>
                      <a:gd name="connsiteX41" fmla="*/ 45625 w 75343"/>
                      <a:gd name="connsiteY41" fmla="*/ 2667 h 67341"/>
                      <a:gd name="connsiteX42" fmla="*/ 34004 w 75343"/>
                      <a:gd name="connsiteY42" fmla="*/ 2667 h 67341"/>
                      <a:gd name="connsiteX43" fmla="*/ 31528 w 75343"/>
                      <a:gd name="connsiteY43" fmla="*/ 10001 h 67341"/>
                      <a:gd name="connsiteX44" fmla="*/ 39910 w 75343"/>
                      <a:gd name="connsiteY44" fmla="*/ 37624 h 67341"/>
                      <a:gd name="connsiteX45" fmla="*/ 39910 w 75343"/>
                      <a:gd name="connsiteY45" fmla="*/ 37624 h 67341"/>
                      <a:gd name="connsiteX46" fmla="*/ 45434 w 75343"/>
                      <a:gd name="connsiteY46" fmla="*/ 54769 h 67341"/>
                      <a:gd name="connsiteX47" fmla="*/ 47149 w 75343"/>
                      <a:gd name="connsiteY47" fmla="*/ 61817 h 67341"/>
                      <a:gd name="connsiteX48" fmla="*/ 47149 w 75343"/>
                      <a:gd name="connsiteY48" fmla="*/ 61817 h 67341"/>
                      <a:gd name="connsiteX49" fmla="*/ 46482 w 75343"/>
                      <a:gd name="connsiteY49" fmla="*/ 64389 h 67341"/>
                      <a:gd name="connsiteX50" fmla="*/ 46482 w 75343"/>
                      <a:gd name="connsiteY50" fmla="*/ 64389 h 67341"/>
                      <a:gd name="connsiteX51" fmla="*/ 66961 w 75343"/>
                      <a:gd name="connsiteY51" fmla="*/ 64389 h 67341"/>
                      <a:gd name="connsiteX52" fmla="*/ 66961 w 75343"/>
                      <a:gd name="connsiteY52" fmla="*/ 64389 h 67341"/>
                      <a:gd name="connsiteX53" fmla="*/ 20288 w 75343"/>
                      <a:gd name="connsiteY53" fmla="*/ 64389 h 67341"/>
                      <a:gd name="connsiteX54" fmla="*/ 18193 w 75343"/>
                      <a:gd name="connsiteY54" fmla="*/ 62103 h 67341"/>
                      <a:gd name="connsiteX55" fmla="*/ 18193 w 75343"/>
                      <a:gd name="connsiteY55" fmla="*/ 62103 h 67341"/>
                      <a:gd name="connsiteX56" fmla="*/ 16193 w 75343"/>
                      <a:gd name="connsiteY56" fmla="*/ 55531 h 67341"/>
                      <a:gd name="connsiteX57" fmla="*/ 16193 w 75343"/>
                      <a:gd name="connsiteY57" fmla="*/ 55531 h 67341"/>
                      <a:gd name="connsiteX58" fmla="*/ 9240 w 75343"/>
                      <a:gd name="connsiteY58" fmla="*/ 64389 h 67341"/>
                      <a:gd name="connsiteX59" fmla="*/ 9240 w 75343"/>
                      <a:gd name="connsiteY59" fmla="*/ 64389 h 67341"/>
                      <a:gd name="connsiteX60" fmla="*/ 20288 w 75343"/>
                      <a:gd name="connsiteY60" fmla="*/ 64389 h 67341"/>
                      <a:gd name="connsiteX61" fmla="*/ 20288 w 75343"/>
                      <a:gd name="connsiteY61" fmla="*/ 64389 h 67341"/>
                      <a:gd name="connsiteX62" fmla="*/ 38671 w 75343"/>
                      <a:gd name="connsiteY62" fmla="*/ 37624 h 67341"/>
                      <a:gd name="connsiteX63" fmla="*/ 38671 w 75343"/>
                      <a:gd name="connsiteY63" fmla="*/ 36957 h 67341"/>
                      <a:gd name="connsiteX64" fmla="*/ 38671 w 75343"/>
                      <a:gd name="connsiteY64" fmla="*/ 37624 h 67341"/>
                      <a:gd name="connsiteX65" fmla="*/ 38671 w 75343"/>
                      <a:gd name="connsiteY65" fmla="*/ 37624 h 67341"/>
                      <a:gd name="connsiteX66" fmla="*/ 23241 w 75343"/>
                      <a:gd name="connsiteY66" fmla="*/ 36957 h 67341"/>
                      <a:gd name="connsiteX67" fmla="*/ 36767 w 75343"/>
                      <a:gd name="connsiteY67" fmla="*/ 36957 h 67341"/>
                      <a:gd name="connsiteX68" fmla="*/ 30385 w 75343"/>
                      <a:gd name="connsiteY68" fmla="*/ 15621 h 67341"/>
                      <a:gd name="connsiteX69" fmla="*/ 23241 w 75343"/>
                      <a:gd name="connsiteY69" fmla="*/ 36957 h 67341"/>
                      <a:gd name="connsiteX70" fmla="*/ 23241 w 75343"/>
                      <a:gd name="connsiteY70" fmla="*/ 36957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75343" h="67341">
                        <a:moveTo>
                          <a:pt x="35814" y="67151"/>
                        </a:moveTo>
                        <a:lnTo>
                          <a:pt x="35814" y="65818"/>
                        </a:lnTo>
                        <a:lnTo>
                          <a:pt x="35814" y="63913"/>
                        </a:lnTo>
                        <a:lnTo>
                          <a:pt x="37243" y="63913"/>
                        </a:lnTo>
                        <a:lnTo>
                          <a:pt x="40196" y="63913"/>
                        </a:lnTo>
                        <a:lnTo>
                          <a:pt x="40291" y="63817"/>
                        </a:lnTo>
                        <a:lnTo>
                          <a:pt x="40958" y="63817"/>
                        </a:lnTo>
                        <a:cubicBezTo>
                          <a:pt x="44101" y="63627"/>
                          <a:pt x="44387" y="63627"/>
                          <a:pt x="44482" y="61817"/>
                        </a:cubicBezTo>
                        <a:lnTo>
                          <a:pt x="44482" y="61817"/>
                        </a:lnTo>
                        <a:cubicBezTo>
                          <a:pt x="44482" y="60388"/>
                          <a:pt x="43625" y="58007"/>
                          <a:pt x="42863" y="55626"/>
                        </a:cubicBezTo>
                        <a:lnTo>
                          <a:pt x="42863" y="55626"/>
                        </a:lnTo>
                        <a:lnTo>
                          <a:pt x="38005" y="40386"/>
                        </a:lnTo>
                        <a:lnTo>
                          <a:pt x="22289" y="40386"/>
                        </a:lnTo>
                        <a:cubicBezTo>
                          <a:pt x="20670" y="45339"/>
                          <a:pt x="18955" y="50387"/>
                          <a:pt x="18955" y="54578"/>
                        </a:cubicBezTo>
                        <a:lnTo>
                          <a:pt x="18955" y="54578"/>
                        </a:lnTo>
                        <a:cubicBezTo>
                          <a:pt x="18955" y="56864"/>
                          <a:pt x="19431" y="58865"/>
                          <a:pt x="20574" y="60579"/>
                        </a:cubicBezTo>
                        <a:lnTo>
                          <a:pt x="20574" y="60579"/>
                        </a:lnTo>
                        <a:cubicBezTo>
                          <a:pt x="22670" y="63817"/>
                          <a:pt x="26480" y="63913"/>
                          <a:pt x="30004" y="63913"/>
                        </a:cubicBezTo>
                        <a:lnTo>
                          <a:pt x="30004" y="63913"/>
                        </a:lnTo>
                        <a:lnTo>
                          <a:pt x="31338" y="63913"/>
                        </a:lnTo>
                        <a:lnTo>
                          <a:pt x="31338" y="65342"/>
                        </a:lnTo>
                        <a:lnTo>
                          <a:pt x="31338" y="67246"/>
                        </a:lnTo>
                        <a:lnTo>
                          <a:pt x="0" y="67246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cubicBezTo>
                          <a:pt x="10096" y="64103"/>
                          <a:pt x="13431" y="56102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100" y="0"/>
                        </a:lnTo>
                        <a:lnTo>
                          <a:pt x="47720" y="0"/>
                        </a:lnTo>
                        <a:lnTo>
                          <a:pt x="67342" y="59341"/>
                        </a:lnTo>
                        <a:cubicBezTo>
                          <a:pt x="68961" y="63436"/>
                          <a:pt x="69723" y="63817"/>
                          <a:pt x="73914" y="64008"/>
                        </a:cubicBezTo>
                        <a:lnTo>
                          <a:pt x="73914" y="64008"/>
                        </a:lnTo>
                        <a:lnTo>
                          <a:pt x="75343" y="64008"/>
                        </a:lnTo>
                        <a:lnTo>
                          <a:pt x="75343" y="65437"/>
                        </a:lnTo>
                        <a:lnTo>
                          <a:pt x="75343" y="67342"/>
                        </a:lnTo>
                        <a:lnTo>
                          <a:pt x="35814" y="67342"/>
                        </a:lnTo>
                        <a:lnTo>
                          <a:pt x="35814" y="67151"/>
                        </a:lnTo>
                        <a:close/>
                        <a:moveTo>
                          <a:pt x="66961" y="64389"/>
                        </a:moveTo>
                        <a:cubicBezTo>
                          <a:pt x="65913" y="63341"/>
                          <a:pt x="65151" y="61913"/>
                          <a:pt x="64580" y="60103"/>
                        </a:cubicBezTo>
                        <a:lnTo>
                          <a:pt x="64580" y="60103"/>
                        </a:lnTo>
                        <a:lnTo>
                          <a:pt x="45625" y="2667"/>
                        </a:lnTo>
                        <a:lnTo>
                          <a:pt x="34004" y="2667"/>
                        </a:lnTo>
                        <a:lnTo>
                          <a:pt x="31528" y="10001"/>
                        </a:lnTo>
                        <a:lnTo>
                          <a:pt x="39910" y="37624"/>
                        </a:lnTo>
                        <a:lnTo>
                          <a:pt x="39910" y="37624"/>
                        </a:lnTo>
                        <a:lnTo>
                          <a:pt x="45434" y="54769"/>
                        </a:lnTo>
                        <a:cubicBezTo>
                          <a:pt x="46197" y="57055"/>
                          <a:pt x="47149" y="59436"/>
                          <a:pt x="47149" y="61817"/>
                        </a:cubicBezTo>
                        <a:lnTo>
                          <a:pt x="47149" y="61817"/>
                        </a:lnTo>
                        <a:cubicBezTo>
                          <a:pt x="47149" y="62770"/>
                          <a:pt x="46959" y="63627"/>
                          <a:pt x="46482" y="64389"/>
                        </a:cubicBezTo>
                        <a:lnTo>
                          <a:pt x="46482" y="64389"/>
                        </a:lnTo>
                        <a:lnTo>
                          <a:pt x="66961" y="64389"/>
                        </a:lnTo>
                        <a:lnTo>
                          <a:pt x="66961" y="64389"/>
                        </a:lnTo>
                        <a:close/>
                        <a:moveTo>
                          <a:pt x="20288" y="64389"/>
                        </a:moveTo>
                        <a:cubicBezTo>
                          <a:pt x="19527" y="63817"/>
                          <a:pt x="18765" y="63055"/>
                          <a:pt x="18193" y="62103"/>
                        </a:cubicBezTo>
                        <a:lnTo>
                          <a:pt x="18193" y="62103"/>
                        </a:lnTo>
                        <a:cubicBezTo>
                          <a:pt x="16859" y="60103"/>
                          <a:pt x="16288" y="57817"/>
                          <a:pt x="16193" y="55531"/>
                        </a:cubicBezTo>
                        <a:lnTo>
                          <a:pt x="16193" y="55531"/>
                        </a:lnTo>
                        <a:cubicBezTo>
                          <a:pt x="14478" y="59150"/>
                          <a:pt x="12383" y="62389"/>
                          <a:pt x="9240" y="64389"/>
                        </a:cubicBezTo>
                        <a:lnTo>
                          <a:pt x="9240" y="64389"/>
                        </a:lnTo>
                        <a:lnTo>
                          <a:pt x="20288" y="64389"/>
                        </a:lnTo>
                        <a:lnTo>
                          <a:pt x="20288" y="64389"/>
                        </a:lnTo>
                        <a:close/>
                        <a:moveTo>
                          <a:pt x="38671" y="37624"/>
                        </a:moveTo>
                        <a:lnTo>
                          <a:pt x="38671" y="36957"/>
                        </a:lnTo>
                        <a:lnTo>
                          <a:pt x="38671" y="37624"/>
                        </a:lnTo>
                        <a:lnTo>
                          <a:pt x="38671" y="37624"/>
                        </a:lnTo>
                        <a:close/>
                        <a:moveTo>
                          <a:pt x="23241" y="36957"/>
                        </a:moveTo>
                        <a:lnTo>
                          <a:pt x="36767" y="36957"/>
                        </a:lnTo>
                        <a:lnTo>
                          <a:pt x="30385" y="15621"/>
                        </a:lnTo>
                        <a:lnTo>
                          <a:pt x="23241" y="36957"/>
                        </a:lnTo>
                        <a:lnTo>
                          <a:pt x="23241" y="3695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312" name="Graphic 1">
                  <a:extLst>
                    <a:ext uri="{FF2B5EF4-FFF2-40B4-BE49-F238E27FC236}">
                      <a16:creationId xmlns:a16="http://schemas.microsoft.com/office/drawing/2014/main" id="{4EFE76BD-53FF-47FF-8898-C8C19958975D}"/>
                    </a:ext>
                  </a:extLst>
                </p:cNvPr>
                <p:cNvGrpSpPr/>
                <p:nvPr/>
              </p:nvGrpSpPr>
              <p:grpSpPr>
                <a:xfrm>
                  <a:off x="8523350" y="5654365"/>
                  <a:ext cx="61531" cy="67341"/>
                  <a:chOff x="8523350" y="5654365"/>
                  <a:chExt cx="61531" cy="67341"/>
                </a:xfrm>
                <a:solidFill>
                  <a:srgbClr val="FFFFFF"/>
                </a:solidFill>
              </p:grpSpPr>
              <p:sp>
                <p:nvSpPr>
                  <p:cNvPr id="15331" name="Freeform: Shape 15330">
                    <a:extLst>
                      <a:ext uri="{FF2B5EF4-FFF2-40B4-BE49-F238E27FC236}">
                        <a16:creationId xmlns:a16="http://schemas.microsoft.com/office/drawing/2014/main" id="{EC2A983F-FABD-4E84-976D-281911B47721}"/>
                      </a:ext>
                    </a:extLst>
                  </p:cNvPr>
                  <p:cNvSpPr/>
                  <p:nvPr/>
                </p:nvSpPr>
                <p:spPr>
                  <a:xfrm>
                    <a:off x="8524779" y="5655888"/>
                    <a:ext cx="58769" cy="64389"/>
                  </a:xfrm>
                  <a:custGeom>
                    <a:avLst/>
                    <a:gdLst>
                      <a:gd name="connsiteX0" fmla="*/ 33433 w 58769"/>
                      <a:gd name="connsiteY0" fmla="*/ 63817 h 64389"/>
                      <a:gd name="connsiteX1" fmla="*/ 43339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69 w 58769"/>
                      <a:gd name="connsiteY3" fmla="*/ 35814 h 64389"/>
                      <a:gd name="connsiteX4" fmla="*/ 58769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6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6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6 w 58769"/>
                      <a:gd name="connsiteY13" fmla="*/ 0 h 64389"/>
                      <a:gd name="connsiteX14" fmla="*/ 55816 w 58769"/>
                      <a:gd name="connsiteY14" fmla="*/ 24670 h 64389"/>
                      <a:gd name="connsiteX15" fmla="*/ 55340 w 58769"/>
                      <a:gd name="connsiteY15" fmla="*/ 24670 h 64389"/>
                      <a:gd name="connsiteX16" fmla="*/ 44768 w 58769"/>
                      <a:gd name="connsiteY16" fmla="*/ 4381 h 64389"/>
                      <a:gd name="connsiteX17" fmla="*/ 28766 w 58769"/>
                      <a:gd name="connsiteY17" fmla="*/ 476 h 64389"/>
                      <a:gd name="connsiteX18" fmla="*/ 28766 w 58769"/>
                      <a:gd name="connsiteY18" fmla="*/ 29908 h 64389"/>
                      <a:gd name="connsiteX19" fmla="*/ 43339 w 58769"/>
                      <a:gd name="connsiteY19" fmla="*/ 20479 h 64389"/>
                      <a:gd name="connsiteX20" fmla="*/ 44196 w 58769"/>
                      <a:gd name="connsiteY20" fmla="*/ 14097 h 64389"/>
                      <a:gd name="connsiteX21" fmla="*/ 44768 w 58769"/>
                      <a:gd name="connsiteY21" fmla="*/ 14097 h 64389"/>
                      <a:gd name="connsiteX22" fmla="*/ 44768 w 58769"/>
                      <a:gd name="connsiteY22" fmla="*/ 46577 h 64389"/>
                      <a:gd name="connsiteX23" fmla="*/ 44196 w 58769"/>
                      <a:gd name="connsiteY23" fmla="*/ 46577 h 64389"/>
                      <a:gd name="connsiteX24" fmla="*/ 43339 w 58769"/>
                      <a:gd name="connsiteY24" fmla="*/ 40196 h 64389"/>
                      <a:gd name="connsiteX25" fmla="*/ 28766 w 58769"/>
                      <a:gd name="connsiteY25" fmla="*/ 30575 h 64389"/>
                      <a:gd name="connsiteX26" fmla="*/ 28766 w 58769"/>
                      <a:gd name="connsiteY26" fmla="*/ 54578 h 64389"/>
                      <a:gd name="connsiteX27" fmla="*/ 33433 w 58769"/>
                      <a:gd name="connsiteY27" fmla="*/ 63817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433" y="63817"/>
                        </a:moveTo>
                        <a:cubicBezTo>
                          <a:pt x="37338" y="63817"/>
                          <a:pt x="41434" y="63437"/>
                          <a:pt x="43339" y="62484"/>
                        </a:cubicBezTo>
                        <a:cubicBezTo>
                          <a:pt x="52197" y="58579"/>
                          <a:pt x="57436" y="52959"/>
                          <a:pt x="58293" y="35814"/>
                        </a:cubicBezTo>
                        <a:lnTo>
                          <a:pt x="58769" y="35814"/>
                        </a:lnTo>
                        <a:lnTo>
                          <a:pt x="5876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40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40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6" y="0"/>
                        </a:lnTo>
                        <a:lnTo>
                          <a:pt x="55816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483" y="9811"/>
                          <a:pt x="44768" y="4381"/>
                        </a:cubicBezTo>
                        <a:cubicBezTo>
                          <a:pt x="40196" y="1048"/>
                          <a:pt x="36195" y="476"/>
                          <a:pt x="28766" y="476"/>
                        </a:cubicBezTo>
                        <a:lnTo>
                          <a:pt x="28766" y="29908"/>
                        </a:lnTo>
                        <a:cubicBezTo>
                          <a:pt x="36576" y="29908"/>
                          <a:pt x="40577" y="27337"/>
                          <a:pt x="43339" y="20479"/>
                        </a:cubicBezTo>
                        <a:cubicBezTo>
                          <a:pt x="43625" y="19717"/>
                          <a:pt x="44196" y="16764"/>
                          <a:pt x="44196" y="14097"/>
                        </a:cubicBezTo>
                        <a:lnTo>
                          <a:pt x="44768" y="14097"/>
                        </a:lnTo>
                        <a:lnTo>
                          <a:pt x="44768" y="46577"/>
                        </a:lnTo>
                        <a:lnTo>
                          <a:pt x="44196" y="46577"/>
                        </a:lnTo>
                        <a:cubicBezTo>
                          <a:pt x="44196" y="43910"/>
                          <a:pt x="43625" y="40862"/>
                          <a:pt x="43339" y="40196"/>
                        </a:cubicBezTo>
                        <a:cubicBezTo>
                          <a:pt x="40577" y="33242"/>
                          <a:pt x="36576" y="30575"/>
                          <a:pt x="28766" y="30575"/>
                        </a:cubicBezTo>
                        <a:lnTo>
                          <a:pt x="28766" y="54578"/>
                        </a:lnTo>
                        <a:cubicBezTo>
                          <a:pt x="28670" y="63246"/>
                          <a:pt x="29337" y="63817"/>
                          <a:pt x="33433" y="638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32" name="Freeform: Shape 15331">
                    <a:extLst>
                      <a:ext uri="{FF2B5EF4-FFF2-40B4-BE49-F238E27FC236}">
                        <a16:creationId xmlns:a16="http://schemas.microsoft.com/office/drawing/2014/main" id="{679FA5CC-C137-4618-8B83-22D56BA4F333}"/>
                      </a:ext>
                    </a:extLst>
                  </p:cNvPr>
                  <p:cNvSpPr/>
                  <p:nvPr/>
                </p:nvSpPr>
                <p:spPr>
                  <a:xfrm>
                    <a:off x="8523350" y="5654365"/>
                    <a:ext cx="61531" cy="67341"/>
                  </a:xfrm>
                  <a:custGeom>
                    <a:avLst/>
                    <a:gdLst>
                      <a:gd name="connsiteX0" fmla="*/ 0 w 61531"/>
                      <a:gd name="connsiteY0" fmla="*/ 67342 h 67341"/>
                      <a:gd name="connsiteX1" fmla="*/ 0 w 61531"/>
                      <a:gd name="connsiteY1" fmla="*/ 65913 h 67341"/>
                      <a:gd name="connsiteX2" fmla="*/ 0 w 61531"/>
                      <a:gd name="connsiteY2" fmla="*/ 64008 h 67341"/>
                      <a:gd name="connsiteX3" fmla="*/ 1428 w 61531"/>
                      <a:gd name="connsiteY3" fmla="*/ 64008 h 67341"/>
                      <a:gd name="connsiteX4" fmla="*/ 1905 w 61531"/>
                      <a:gd name="connsiteY4" fmla="*/ 64008 h 67341"/>
                      <a:gd name="connsiteX5" fmla="*/ 9810 w 61531"/>
                      <a:gd name="connsiteY5" fmla="*/ 55816 h 67341"/>
                      <a:gd name="connsiteX6" fmla="*/ 9810 w 61531"/>
                      <a:gd name="connsiteY6" fmla="*/ 55816 h 67341"/>
                      <a:gd name="connsiteX7" fmla="*/ 9810 w 61531"/>
                      <a:gd name="connsiteY7" fmla="*/ 11430 h 67341"/>
                      <a:gd name="connsiteX8" fmla="*/ 1905 w 61531"/>
                      <a:gd name="connsiteY8" fmla="*/ 3238 h 67341"/>
                      <a:gd name="connsiteX9" fmla="*/ 1905 w 61531"/>
                      <a:gd name="connsiteY9" fmla="*/ 3238 h 67341"/>
                      <a:gd name="connsiteX10" fmla="*/ 0 w 61531"/>
                      <a:gd name="connsiteY10" fmla="*/ 3238 h 67341"/>
                      <a:gd name="connsiteX11" fmla="*/ 0 w 61531"/>
                      <a:gd name="connsiteY11" fmla="*/ 1905 h 67341"/>
                      <a:gd name="connsiteX12" fmla="*/ 0 w 61531"/>
                      <a:gd name="connsiteY12" fmla="*/ 0 h 67341"/>
                      <a:gd name="connsiteX13" fmla="*/ 58578 w 61531"/>
                      <a:gd name="connsiteY13" fmla="*/ 0 h 67341"/>
                      <a:gd name="connsiteX14" fmla="*/ 58578 w 61531"/>
                      <a:gd name="connsiteY14" fmla="*/ 27432 h 67341"/>
                      <a:gd name="connsiteX15" fmla="*/ 57150 w 61531"/>
                      <a:gd name="connsiteY15" fmla="*/ 27432 h 67341"/>
                      <a:gd name="connsiteX16" fmla="*/ 55245 w 61531"/>
                      <a:gd name="connsiteY16" fmla="*/ 27432 h 67341"/>
                      <a:gd name="connsiteX17" fmla="*/ 55245 w 61531"/>
                      <a:gd name="connsiteY17" fmla="*/ 26003 h 67341"/>
                      <a:gd name="connsiteX18" fmla="*/ 45244 w 61531"/>
                      <a:gd name="connsiteY18" fmla="*/ 6763 h 67341"/>
                      <a:gd name="connsiteX19" fmla="*/ 45244 w 61531"/>
                      <a:gd name="connsiteY19" fmla="*/ 6763 h 67341"/>
                      <a:gd name="connsiteX20" fmla="*/ 31337 w 61531"/>
                      <a:gd name="connsiteY20" fmla="*/ 3143 h 67341"/>
                      <a:gd name="connsiteX21" fmla="*/ 31337 w 61531"/>
                      <a:gd name="connsiteY21" fmla="*/ 3143 h 67341"/>
                      <a:gd name="connsiteX22" fmla="*/ 31337 w 61531"/>
                      <a:gd name="connsiteY22" fmla="*/ 29718 h 67341"/>
                      <a:gd name="connsiteX23" fmla="*/ 43243 w 61531"/>
                      <a:gd name="connsiteY23" fmla="*/ 21241 h 67341"/>
                      <a:gd name="connsiteX24" fmla="*/ 43243 w 61531"/>
                      <a:gd name="connsiteY24" fmla="*/ 21241 h 67341"/>
                      <a:gd name="connsiteX25" fmla="*/ 44005 w 61531"/>
                      <a:gd name="connsiteY25" fmla="*/ 15240 h 67341"/>
                      <a:gd name="connsiteX26" fmla="*/ 44005 w 61531"/>
                      <a:gd name="connsiteY26" fmla="*/ 15240 h 67341"/>
                      <a:gd name="connsiteX27" fmla="*/ 44005 w 61531"/>
                      <a:gd name="connsiteY27" fmla="*/ 13906 h 67341"/>
                      <a:gd name="connsiteX28" fmla="*/ 45434 w 61531"/>
                      <a:gd name="connsiteY28" fmla="*/ 13906 h 67341"/>
                      <a:gd name="connsiteX29" fmla="*/ 47339 w 61531"/>
                      <a:gd name="connsiteY29" fmla="*/ 13906 h 67341"/>
                      <a:gd name="connsiteX30" fmla="*/ 47339 w 61531"/>
                      <a:gd name="connsiteY30" fmla="*/ 49149 h 67341"/>
                      <a:gd name="connsiteX31" fmla="*/ 46005 w 61531"/>
                      <a:gd name="connsiteY31" fmla="*/ 49149 h 67341"/>
                      <a:gd name="connsiteX32" fmla="*/ 44005 w 61531"/>
                      <a:gd name="connsiteY32" fmla="*/ 49149 h 67341"/>
                      <a:gd name="connsiteX33" fmla="*/ 44005 w 61531"/>
                      <a:gd name="connsiteY33" fmla="*/ 47720 h 67341"/>
                      <a:gd name="connsiteX34" fmla="*/ 43243 w 61531"/>
                      <a:gd name="connsiteY34" fmla="*/ 41910 h 67341"/>
                      <a:gd name="connsiteX35" fmla="*/ 43243 w 61531"/>
                      <a:gd name="connsiteY35" fmla="*/ 41910 h 67341"/>
                      <a:gd name="connsiteX36" fmla="*/ 31337 w 61531"/>
                      <a:gd name="connsiteY36" fmla="*/ 33242 h 67341"/>
                      <a:gd name="connsiteX37" fmla="*/ 31337 w 61531"/>
                      <a:gd name="connsiteY37" fmla="*/ 33242 h 67341"/>
                      <a:gd name="connsiteX38" fmla="*/ 31337 w 61531"/>
                      <a:gd name="connsiteY38" fmla="*/ 55816 h 67341"/>
                      <a:gd name="connsiteX39" fmla="*/ 32004 w 61531"/>
                      <a:gd name="connsiteY39" fmla="*/ 63246 h 67341"/>
                      <a:gd name="connsiteX40" fmla="*/ 32004 w 61531"/>
                      <a:gd name="connsiteY40" fmla="*/ 63246 h 67341"/>
                      <a:gd name="connsiteX41" fmla="*/ 34671 w 61531"/>
                      <a:gd name="connsiteY41" fmla="*/ 63913 h 67341"/>
                      <a:gd name="connsiteX42" fmla="*/ 34671 w 61531"/>
                      <a:gd name="connsiteY42" fmla="*/ 63913 h 67341"/>
                      <a:gd name="connsiteX43" fmla="*/ 34671 w 61531"/>
                      <a:gd name="connsiteY43" fmla="*/ 64484 h 67341"/>
                      <a:gd name="connsiteX44" fmla="*/ 34671 w 61531"/>
                      <a:gd name="connsiteY44" fmla="*/ 64008 h 67341"/>
                      <a:gd name="connsiteX45" fmla="*/ 44100 w 61531"/>
                      <a:gd name="connsiteY45" fmla="*/ 62770 h 67341"/>
                      <a:gd name="connsiteX46" fmla="*/ 44100 w 61531"/>
                      <a:gd name="connsiteY46" fmla="*/ 62770 h 67341"/>
                      <a:gd name="connsiteX47" fmla="*/ 58198 w 61531"/>
                      <a:gd name="connsiteY47" fmla="*/ 37338 h 67341"/>
                      <a:gd name="connsiteX48" fmla="*/ 58198 w 61531"/>
                      <a:gd name="connsiteY48" fmla="*/ 37338 h 67341"/>
                      <a:gd name="connsiteX49" fmla="*/ 58293 w 61531"/>
                      <a:gd name="connsiteY49" fmla="*/ 36004 h 67341"/>
                      <a:gd name="connsiteX50" fmla="*/ 59626 w 61531"/>
                      <a:gd name="connsiteY50" fmla="*/ 36004 h 67341"/>
                      <a:gd name="connsiteX51" fmla="*/ 61531 w 61531"/>
                      <a:gd name="connsiteY51" fmla="*/ 36004 h 67341"/>
                      <a:gd name="connsiteX52" fmla="*/ 61531 w 61531"/>
                      <a:gd name="connsiteY52" fmla="*/ 67342 h 67341"/>
                      <a:gd name="connsiteX53" fmla="*/ 0 w 61531"/>
                      <a:gd name="connsiteY53" fmla="*/ 67342 h 67341"/>
                      <a:gd name="connsiteX54" fmla="*/ 0 w 61531"/>
                      <a:gd name="connsiteY54" fmla="*/ 67342 h 67341"/>
                      <a:gd name="connsiteX55" fmla="*/ 58769 w 61531"/>
                      <a:gd name="connsiteY55" fmla="*/ 64579 h 67341"/>
                      <a:gd name="connsiteX56" fmla="*/ 58769 w 61531"/>
                      <a:gd name="connsiteY56" fmla="*/ 51340 h 67341"/>
                      <a:gd name="connsiteX57" fmla="*/ 46958 w 61531"/>
                      <a:gd name="connsiteY57" fmla="*/ 64579 h 67341"/>
                      <a:gd name="connsiteX58" fmla="*/ 46958 w 61531"/>
                      <a:gd name="connsiteY58" fmla="*/ 64579 h 67341"/>
                      <a:gd name="connsiteX59" fmla="*/ 58769 w 61531"/>
                      <a:gd name="connsiteY59" fmla="*/ 64579 h 67341"/>
                      <a:gd name="connsiteX60" fmla="*/ 58769 w 61531"/>
                      <a:gd name="connsiteY60" fmla="*/ 64579 h 67341"/>
                      <a:gd name="connsiteX61" fmla="*/ 29718 w 61531"/>
                      <a:gd name="connsiteY61" fmla="*/ 64579 h 67341"/>
                      <a:gd name="connsiteX62" fmla="*/ 28765 w 61531"/>
                      <a:gd name="connsiteY62" fmla="*/ 55912 h 67341"/>
                      <a:gd name="connsiteX63" fmla="*/ 28765 w 61531"/>
                      <a:gd name="connsiteY63" fmla="*/ 55912 h 67341"/>
                      <a:gd name="connsiteX64" fmla="*/ 28765 w 61531"/>
                      <a:gd name="connsiteY64" fmla="*/ 32766 h 67341"/>
                      <a:gd name="connsiteX65" fmla="*/ 28765 w 61531"/>
                      <a:gd name="connsiteY65" fmla="*/ 2857 h 67341"/>
                      <a:gd name="connsiteX66" fmla="*/ 10573 w 61531"/>
                      <a:gd name="connsiteY66" fmla="*/ 2857 h 67341"/>
                      <a:gd name="connsiteX67" fmla="*/ 10858 w 61531"/>
                      <a:gd name="connsiteY67" fmla="*/ 3238 h 67341"/>
                      <a:gd name="connsiteX68" fmla="*/ 10858 w 61531"/>
                      <a:gd name="connsiteY68" fmla="*/ 3238 h 67341"/>
                      <a:gd name="connsiteX69" fmla="*/ 12572 w 61531"/>
                      <a:gd name="connsiteY69" fmla="*/ 11620 h 67341"/>
                      <a:gd name="connsiteX70" fmla="*/ 12572 w 61531"/>
                      <a:gd name="connsiteY70" fmla="*/ 11620 h 67341"/>
                      <a:gd name="connsiteX71" fmla="*/ 12572 w 61531"/>
                      <a:gd name="connsiteY71" fmla="*/ 56007 h 67341"/>
                      <a:gd name="connsiteX72" fmla="*/ 10858 w 61531"/>
                      <a:gd name="connsiteY72" fmla="*/ 64294 h 67341"/>
                      <a:gd name="connsiteX73" fmla="*/ 10858 w 61531"/>
                      <a:gd name="connsiteY73" fmla="*/ 64294 h 67341"/>
                      <a:gd name="connsiteX74" fmla="*/ 10573 w 61531"/>
                      <a:gd name="connsiteY74" fmla="*/ 64675 h 67341"/>
                      <a:gd name="connsiteX75" fmla="*/ 10573 w 61531"/>
                      <a:gd name="connsiteY75" fmla="*/ 64675 h 67341"/>
                      <a:gd name="connsiteX76" fmla="*/ 29718 w 61531"/>
                      <a:gd name="connsiteY76" fmla="*/ 64675 h 67341"/>
                      <a:gd name="connsiteX77" fmla="*/ 29718 w 61531"/>
                      <a:gd name="connsiteY77" fmla="*/ 64579 h 67341"/>
                      <a:gd name="connsiteX78" fmla="*/ 44672 w 61531"/>
                      <a:gd name="connsiteY78" fmla="*/ 38195 h 67341"/>
                      <a:gd name="connsiteX79" fmla="*/ 44672 w 61531"/>
                      <a:gd name="connsiteY79" fmla="*/ 25146 h 67341"/>
                      <a:gd name="connsiteX80" fmla="*/ 37433 w 61531"/>
                      <a:gd name="connsiteY80" fmla="*/ 31623 h 67341"/>
                      <a:gd name="connsiteX81" fmla="*/ 37433 w 61531"/>
                      <a:gd name="connsiteY81" fmla="*/ 31623 h 67341"/>
                      <a:gd name="connsiteX82" fmla="*/ 44672 w 61531"/>
                      <a:gd name="connsiteY82" fmla="*/ 38195 h 67341"/>
                      <a:gd name="connsiteX83" fmla="*/ 44672 w 61531"/>
                      <a:gd name="connsiteY83" fmla="*/ 38195 h 67341"/>
                      <a:gd name="connsiteX84" fmla="*/ 46958 w 61531"/>
                      <a:gd name="connsiteY84" fmla="*/ 4667 h 67341"/>
                      <a:gd name="connsiteX85" fmla="*/ 55816 w 61531"/>
                      <a:gd name="connsiteY85" fmla="*/ 15335 h 67341"/>
                      <a:gd name="connsiteX86" fmla="*/ 55816 w 61531"/>
                      <a:gd name="connsiteY86" fmla="*/ 15335 h 67341"/>
                      <a:gd name="connsiteX87" fmla="*/ 55816 w 61531"/>
                      <a:gd name="connsiteY87" fmla="*/ 2857 h 67341"/>
                      <a:gd name="connsiteX88" fmla="*/ 44005 w 61531"/>
                      <a:gd name="connsiteY88" fmla="*/ 2857 h 67341"/>
                      <a:gd name="connsiteX89" fmla="*/ 46958 w 61531"/>
                      <a:gd name="connsiteY89" fmla="*/ 4667 h 67341"/>
                      <a:gd name="connsiteX90" fmla="*/ 46958 w 61531"/>
                      <a:gd name="connsiteY90" fmla="*/ 4667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</a:cxnLst>
                    <a:rect l="l" t="t" r="r" b="b"/>
                    <a:pathLst>
                      <a:path w="61531" h="67341">
                        <a:moveTo>
                          <a:pt x="0" y="67342"/>
                        </a:move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8" y="64008"/>
                        </a:lnTo>
                        <a:lnTo>
                          <a:pt x="1905" y="64008"/>
                        </a:lnTo>
                        <a:cubicBezTo>
                          <a:pt x="10287" y="63532"/>
                          <a:pt x="9334" y="63055"/>
                          <a:pt x="9810" y="55816"/>
                        </a:cubicBezTo>
                        <a:lnTo>
                          <a:pt x="9810" y="55816"/>
                        </a:lnTo>
                        <a:lnTo>
                          <a:pt x="9810" y="11430"/>
                        </a:lnTo>
                        <a:cubicBezTo>
                          <a:pt x="9334" y="4286"/>
                          <a:pt x="10287" y="3715"/>
                          <a:pt x="1905" y="3238"/>
                        </a:cubicBezTo>
                        <a:lnTo>
                          <a:pt x="1905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8" y="0"/>
                        </a:lnTo>
                        <a:lnTo>
                          <a:pt x="58578" y="27432"/>
                        </a:lnTo>
                        <a:lnTo>
                          <a:pt x="57150" y="27432"/>
                        </a:lnTo>
                        <a:lnTo>
                          <a:pt x="55245" y="27432"/>
                        </a:lnTo>
                        <a:lnTo>
                          <a:pt x="55245" y="26003"/>
                        </a:lnTo>
                        <a:cubicBezTo>
                          <a:pt x="55245" y="19431"/>
                          <a:pt x="52578" y="12001"/>
                          <a:pt x="45244" y="6763"/>
                        </a:cubicBezTo>
                        <a:lnTo>
                          <a:pt x="45244" y="6763"/>
                        </a:lnTo>
                        <a:cubicBezTo>
                          <a:pt x="41147" y="3905"/>
                          <a:pt x="37909" y="3238"/>
                          <a:pt x="31337" y="3143"/>
                        </a:cubicBezTo>
                        <a:lnTo>
                          <a:pt x="31337" y="3143"/>
                        </a:lnTo>
                        <a:lnTo>
                          <a:pt x="31337" y="29718"/>
                        </a:lnTo>
                        <a:cubicBezTo>
                          <a:pt x="37909" y="29337"/>
                          <a:pt x="40671" y="27241"/>
                          <a:pt x="43243" y="21241"/>
                        </a:cubicBezTo>
                        <a:lnTo>
                          <a:pt x="43243" y="21241"/>
                        </a:lnTo>
                        <a:cubicBezTo>
                          <a:pt x="43434" y="20765"/>
                          <a:pt x="44005" y="17812"/>
                          <a:pt x="44005" y="15240"/>
                        </a:cubicBezTo>
                        <a:lnTo>
                          <a:pt x="44005" y="15240"/>
                        </a:lnTo>
                        <a:lnTo>
                          <a:pt x="44005" y="13906"/>
                        </a:lnTo>
                        <a:lnTo>
                          <a:pt x="45434" y="13906"/>
                        </a:lnTo>
                        <a:lnTo>
                          <a:pt x="47339" y="13906"/>
                        </a:lnTo>
                        <a:lnTo>
                          <a:pt x="47339" y="49149"/>
                        </a:lnTo>
                        <a:lnTo>
                          <a:pt x="46005" y="49149"/>
                        </a:lnTo>
                        <a:lnTo>
                          <a:pt x="44005" y="49149"/>
                        </a:lnTo>
                        <a:lnTo>
                          <a:pt x="44005" y="47720"/>
                        </a:lnTo>
                        <a:cubicBezTo>
                          <a:pt x="44005" y="45339"/>
                          <a:pt x="43434" y="42196"/>
                          <a:pt x="43243" y="41910"/>
                        </a:cubicBezTo>
                        <a:lnTo>
                          <a:pt x="43243" y="41910"/>
                        </a:lnTo>
                        <a:cubicBezTo>
                          <a:pt x="40671" y="35719"/>
                          <a:pt x="37909" y="33528"/>
                          <a:pt x="31337" y="33242"/>
                        </a:cubicBezTo>
                        <a:lnTo>
                          <a:pt x="31337" y="33242"/>
                        </a:lnTo>
                        <a:lnTo>
                          <a:pt x="31337" y="55816"/>
                        </a:lnTo>
                        <a:cubicBezTo>
                          <a:pt x="31337" y="60198"/>
                          <a:pt x="31622" y="62484"/>
                          <a:pt x="32004" y="63246"/>
                        </a:cubicBezTo>
                        <a:lnTo>
                          <a:pt x="32004" y="63246"/>
                        </a:lnTo>
                        <a:cubicBezTo>
                          <a:pt x="32289" y="63817"/>
                          <a:pt x="32575" y="63913"/>
                          <a:pt x="34671" y="63913"/>
                        </a:cubicBezTo>
                        <a:lnTo>
                          <a:pt x="34671" y="63913"/>
                        </a:lnTo>
                        <a:lnTo>
                          <a:pt x="34671" y="64484"/>
                        </a:lnTo>
                        <a:lnTo>
                          <a:pt x="34671" y="64008"/>
                        </a:lnTo>
                        <a:cubicBezTo>
                          <a:pt x="38481" y="64008"/>
                          <a:pt x="42576" y="63532"/>
                          <a:pt x="44100" y="62770"/>
                        </a:cubicBezTo>
                        <a:lnTo>
                          <a:pt x="44100" y="62770"/>
                        </a:lnTo>
                        <a:cubicBezTo>
                          <a:pt x="52578" y="58865"/>
                          <a:pt x="57245" y="54197"/>
                          <a:pt x="58198" y="37338"/>
                        </a:cubicBezTo>
                        <a:lnTo>
                          <a:pt x="58198" y="37338"/>
                        </a:lnTo>
                        <a:lnTo>
                          <a:pt x="58293" y="36004"/>
                        </a:lnTo>
                        <a:lnTo>
                          <a:pt x="59626" y="36004"/>
                        </a:lnTo>
                        <a:lnTo>
                          <a:pt x="61531" y="36004"/>
                        </a:lnTo>
                        <a:lnTo>
                          <a:pt x="61531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58769" y="64579"/>
                        </a:moveTo>
                        <a:lnTo>
                          <a:pt x="58769" y="51340"/>
                        </a:lnTo>
                        <a:cubicBezTo>
                          <a:pt x="56388" y="58198"/>
                          <a:pt x="52292" y="62008"/>
                          <a:pt x="46958" y="64579"/>
                        </a:cubicBezTo>
                        <a:lnTo>
                          <a:pt x="46958" y="64579"/>
                        </a:lnTo>
                        <a:lnTo>
                          <a:pt x="58769" y="64579"/>
                        </a:lnTo>
                        <a:lnTo>
                          <a:pt x="58769" y="64579"/>
                        </a:lnTo>
                        <a:close/>
                        <a:moveTo>
                          <a:pt x="29718" y="64579"/>
                        </a:moveTo>
                        <a:cubicBezTo>
                          <a:pt x="28860" y="62770"/>
                          <a:pt x="28765" y="60388"/>
                          <a:pt x="28765" y="55912"/>
                        </a:cubicBezTo>
                        <a:lnTo>
                          <a:pt x="28765" y="55912"/>
                        </a:lnTo>
                        <a:lnTo>
                          <a:pt x="28765" y="32766"/>
                        </a:lnTo>
                        <a:lnTo>
                          <a:pt x="28765" y="2857"/>
                        </a:lnTo>
                        <a:lnTo>
                          <a:pt x="10573" y="2857"/>
                        </a:lnTo>
                        <a:cubicBezTo>
                          <a:pt x="10668" y="2953"/>
                          <a:pt x="10763" y="3143"/>
                          <a:pt x="10858" y="3238"/>
                        </a:cubicBezTo>
                        <a:lnTo>
                          <a:pt x="10858" y="3238"/>
                        </a:lnTo>
                        <a:cubicBezTo>
                          <a:pt x="12478" y="5334"/>
                          <a:pt x="12478" y="8001"/>
                          <a:pt x="12572" y="11620"/>
                        </a:cubicBezTo>
                        <a:lnTo>
                          <a:pt x="12572" y="11620"/>
                        </a:lnTo>
                        <a:lnTo>
                          <a:pt x="12572" y="56007"/>
                        </a:lnTo>
                        <a:cubicBezTo>
                          <a:pt x="12572" y="59531"/>
                          <a:pt x="12572" y="62198"/>
                          <a:pt x="10858" y="64294"/>
                        </a:cubicBezTo>
                        <a:lnTo>
                          <a:pt x="10858" y="64294"/>
                        </a:lnTo>
                        <a:cubicBezTo>
                          <a:pt x="10763" y="64389"/>
                          <a:pt x="10668" y="64579"/>
                          <a:pt x="10573" y="64675"/>
                        </a:cubicBezTo>
                        <a:lnTo>
                          <a:pt x="10573" y="64675"/>
                        </a:lnTo>
                        <a:lnTo>
                          <a:pt x="29718" y="64675"/>
                        </a:lnTo>
                        <a:lnTo>
                          <a:pt x="29718" y="64579"/>
                        </a:lnTo>
                        <a:close/>
                        <a:moveTo>
                          <a:pt x="44672" y="38195"/>
                        </a:moveTo>
                        <a:lnTo>
                          <a:pt x="44672" y="25146"/>
                        </a:lnTo>
                        <a:cubicBezTo>
                          <a:pt x="42957" y="28289"/>
                          <a:pt x="40576" y="30480"/>
                          <a:pt x="37433" y="31623"/>
                        </a:cubicBezTo>
                        <a:lnTo>
                          <a:pt x="37433" y="31623"/>
                        </a:lnTo>
                        <a:cubicBezTo>
                          <a:pt x="40576" y="32861"/>
                          <a:pt x="42957" y="35052"/>
                          <a:pt x="44672" y="38195"/>
                        </a:cubicBezTo>
                        <a:lnTo>
                          <a:pt x="44672" y="38195"/>
                        </a:lnTo>
                        <a:close/>
                        <a:moveTo>
                          <a:pt x="46958" y="4667"/>
                        </a:moveTo>
                        <a:cubicBezTo>
                          <a:pt x="51244" y="7715"/>
                          <a:pt x="54007" y="11430"/>
                          <a:pt x="55816" y="15335"/>
                        </a:cubicBezTo>
                        <a:lnTo>
                          <a:pt x="55816" y="15335"/>
                        </a:lnTo>
                        <a:lnTo>
                          <a:pt x="55816" y="2857"/>
                        </a:lnTo>
                        <a:lnTo>
                          <a:pt x="44005" y="2857"/>
                        </a:lnTo>
                        <a:cubicBezTo>
                          <a:pt x="44958" y="3334"/>
                          <a:pt x="46005" y="4000"/>
                          <a:pt x="46958" y="4667"/>
                        </a:cubicBezTo>
                        <a:lnTo>
                          <a:pt x="46958" y="46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313" name="Graphic 1">
                  <a:extLst>
                    <a:ext uri="{FF2B5EF4-FFF2-40B4-BE49-F238E27FC236}">
                      <a16:creationId xmlns:a16="http://schemas.microsoft.com/office/drawing/2014/main" id="{E9276449-F77E-4329-965C-F4718C085180}"/>
                    </a:ext>
                  </a:extLst>
                </p:cNvPr>
                <p:cNvGrpSpPr/>
                <p:nvPr/>
              </p:nvGrpSpPr>
              <p:grpSpPr>
                <a:xfrm>
                  <a:off x="8587358" y="5654460"/>
                  <a:ext cx="74961" cy="67627"/>
                  <a:chOff x="8587358" y="5654460"/>
                  <a:chExt cx="74961" cy="67627"/>
                </a:xfrm>
                <a:solidFill>
                  <a:srgbClr val="FFFFFF"/>
                </a:solidFill>
              </p:grpSpPr>
              <p:sp>
                <p:nvSpPr>
                  <p:cNvPr id="15329" name="Freeform: Shape 15328">
                    <a:extLst>
                      <a:ext uri="{FF2B5EF4-FFF2-40B4-BE49-F238E27FC236}">
                        <a16:creationId xmlns:a16="http://schemas.microsoft.com/office/drawing/2014/main" id="{06F48F57-16DA-4F14-B9C9-8939A07C565E}"/>
                      </a:ext>
                    </a:extLst>
                  </p:cNvPr>
                  <p:cNvSpPr/>
                  <p:nvPr/>
                </p:nvSpPr>
                <p:spPr>
                  <a:xfrm>
                    <a:off x="8588787" y="5655888"/>
                    <a:ext cx="72199" cy="64484"/>
                  </a:xfrm>
                  <a:custGeom>
                    <a:avLst/>
                    <a:gdLst>
                      <a:gd name="connsiteX0" fmla="*/ 28289 w 72199"/>
                      <a:gd name="connsiteY0" fmla="*/ 63913 h 64484"/>
                      <a:gd name="connsiteX1" fmla="*/ 28289 w 72199"/>
                      <a:gd name="connsiteY1" fmla="*/ 64389 h 64484"/>
                      <a:gd name="connsiteX2" fmla="*/ 0 w 72199"/>
                      <a:gd name="connsiteY2" fmla="*/ 64389 h 64484"/>
                      <a:gd name="connsiteX3" fmla="*/ 0 w 72199"/>
                      <a:gd name="connsiteY3" fmla="*/ 63913 h 64484"/>
                      <a:gd name="connsiteX4" fmla="*/ 19717 w 72199"/>
                      <a:gd name="connsiteY4" fmla="*/ 44291 h 64484"/>
                      <a:gd name="connsiteX5" fmla="*/ 26098 w 72199"/>
                      <a:gd name="connsiteY5" fmla="*/ 33719 h 64484"/>
                      <a:gd name="connsiteX6" fmla="*/ 9525 w 72199"/>
                      <a:gd name="connsiteY6" fmla="*/ 6382 h 64484"/>
                      <a:gd name="connsiteX7" fmla="*/ 1810 w 72199"/>
                      <a:gd name="connsiteY7" fmla="*/ 476 h 64484"/>
                      <a:gd name="connsiteX8" fmla="*/ 1810 w 72199"/>
                      <a:gd name="connsiteY8" fmla="*/ 0 h 64484"/>
                      <a:gd name="connsiteX9" fmla="*/ 36100 w 72199"/>
                      <a:gd name="connsiteY9" fmla="*/ 0 h 64484"/>
                      <a:gd name="connsiteX10" fmla="*/ 36100 w 72199"/>
                      <a:gd name="connsiteY10" fmla="*/ 476 h 64484"/>
                      <a:gd name="connsiteX11" fmla="*/ 30194 w 72199"/>
                      <a:gd name="connsiteY11" fmla="*/ 3239 h 64484"/>
                      <a:gd name="connsiteX12" fmla="*/ 34194 w 72199"/>
                      <a:gd name="connsiteY12" fmla="*/ 10954 h 64484"/>
                      <a:gd name="connsiteX13" fmla="*/ 42291 w 72199"/>
                      <a:gd name="connsiteY13" fmla="*/ 24098 h 64484"/>
                      <a:gd name="connsiteX14" fmla="*/ 48958 w 72199"/>
                      <a:gd name="connsiteY14" fmla="*/ 9716 h 64484"/>
                      <a:gd name="connsiteX15" fmla="*/ 41243 w 72199"/>
                      <a:gd name="connsiteY15" fmla="*/ 476 h 64484"/>
                      <a:gd name="connsiteX16" fmla="*/ 41243 w 72199"/>
                      <a:gd name="connsiteY16" fmla="*/ 0 h 64484"/>
                      <a:gd name="connsiteX17" fmla="*/ 66960 w 72199"/>
                      <a:gd name="connsiteY17" fmla="*/ 0 h 64484"/>
                      <a:gd name="connsiteX18" fmla="*/ 66960 w 72199"/>
                      <a:gd name="connsiteY18" fmla="*/ 476 h 64484"/>
                      <a:gd name="connsiteX19" fmla="*/ 44005 w 72199"/>
                      <a:gd name="connsiteY19" fmla="*/ 22669 h 64484"/>
                      <a:gd name="connsiteX20" fmla="*/ 42481 w 72199"/>
                      <a:gd name="connsiteY20" fmla="*/ 24670 h 64484"/>
                      <a:gd name="connsiteX21" fmla="*/ 62293 w 72199"/>
                      <a:gd name="connsiteY21" fmla="*/ 57150 h 64484"/>
                      <a:gd name="connsiteX22" fmla="*/ 72199 w 72199"/>
                      <a:gd name="connsiteY22" fmla="*/ 64008 h 64484"/>
                      <a:gd name="connsiteX23" fmla="*/ 72199 w 72199"/>
                      <a:gd name="connsiteY23" fmla="*/ 64484 h 64484"/>
                      <a:gd name="connsiteX24" fmla="*/ 33432 w 72199"/>
                      <a:gd name="connsiteY24" fmla="*/ 64484 h 64484"/>
                      <a:gd name="connsiteX25" fmla="*/ 33432 w 72199"/>
                      <a:gd name="connsiteY25" fmla="*/ 64008 h 64484"/>
                      <a:gd name="connsiteX26" fmla="*/ 34671 w 72199"/>
                      <a:gd name="connsiteY26" fmla="*/ 64008 h 64484"/>
                      <a:gd name="connsiteX27" fmla="*/ 42005 w 72199"/>
                      <a:gd name="connsiteY27" fmla="*/ 61341 h 64484"/>
                      <a:gd name="connsiteX28" fmla="*/ 38195 w 72199"/>
                      <a:gd name="connsiteY28" fmla="*/ 53816 h 64484"/>
                      <a:gd name="connsiteX29" fmla="*/ 26479 w 72199"/>
                      <a:gd name="connsiteY29" fmla="*/ 34385 h 64484"/>
                      <a:gd name="connsiteX30" fmla="*/ 24098 w 72199"/>
                      <a:gd name="connsiteY30" fmla="*/ 38386 h 64484"/>
                      <a:gd name="connsiteX31" fmla="*/ 18479 w 72199"/>
                      <a:gd name="connsiteY31" fmla="*/ 53054 h 64484"/>
                      <a:gd name="connsiteX32" fmla="*/ 28289 w 72199"/>
                      <a:gd name="connsiteY32" fmla="*/ 63913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72199" h="64484">
                        <a:moveTo>
                          <a:pt x="28289" y="63913"/>
                        </a:moveTo>
                        <a:lnTo>
                          <a:pt x="2828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cubicBezTo>
                          <a:pt x="8667" y="63913"/>
                          <a:pt x="14668" y="52578"/>
                          <a:pt x="19717" y="44291"/>
                        </a:cubicBezTo>
                        <a:lnTo>
                          <a:pt x="26098" y="33719"/>
                        </a:lnTo>
                        <a:lnTo>
                          <a:pt x="9525" y="6382"/>
                        </a:lnTo>
                        <a:cubicBezTo>
                          <a:pt x="7048" y="2286"/>
                          <a:pt x="5715" y="476"/>
                          <a:pt x="1810" y="476"/>
                        </a:cubicBezTo>
                        <a:lnTo>
                          <a:pt x="1810" y="0"/>
                        </a:lnTo>
                        <a:lnTo>
                          <a:pt x="36100" y="0"/>
                        </a:lnTo>
                        <a:lnTo>
                          <a:pt x="36100" y="476"/>
                        </a:lnTo>
                        <a:cubicBezTo>
                          <a:pt x="30956" y="476"/>
                          <a:pt x="30194" y="2096"/>
                          <a:pt x="30194" y="3239"/>
                        </a:cubicBezTo>
                        <a:cubicBezTo>
                          <a:pt x="30194" y="4667"/>
                          <a:pt x="31909" y="7239"/>
                          <a:pt x="34194" y="10954"/>
                        </a:cubicBezTo>
                        <a:lnTo>
                          <a:pt x="42291" y="24098"/>
                        </a:lnTo>
                        <a:cubicBezTo>
                          <a:pt x="45625" y="19431"/>
                          <a:pt x="48958" y="14954"/>
                          <a:pt x="48958" y="9716"/>
                        </a:cubicBezTo>
                        <a:cubicBezTo>
                          <a:pt x="48958" y="2381"/>
                          <a:pt x="44767" y="762"/>
                          <a:pt x="41243" y="476"/>
                        </a:cubicBezTo>
                        <a:lnTo>
                          <a:pt x="41243" y="0"/>
                        </a:lnTo>
                        <a:lnTo>
                          <a:pt x="66960" y="0"/>
                        </a:lnTo>
                        <a:lnTo>
                          <a:pt x="66960" y="476"/>
                        </a:lnTo>
                        <a:cubicBezTo>
                          <a:pt x="58388" y="1048"/>
                          <a:pt x="49244" y="15621"/>
                          <a:pt x="44005" y="22669"/>
                        </a:cubicBezTo>
                        <a:lnTo>
                          <a:pt x="42481" y="24670"/>
                        </a:lnTo>
                        <a:lnTo>
                          <a:pt x="62293" y="57150"/>
                        </a:lnTo>
                        <a:cubicBezTo>
                          <a:pt x="65341" y="62294"/>
                          <a:pt x="68199" y="64008"/>
                          <a:pt x="72199" y="64008"/>
                        </a:cubicBezTo>
                        <a:lnTo>
                          <a:pt x="72199" y="64484"/>
                        </a:lnTo>
                        <a:lnTo>
                          <a:pt x="33432" y="64484"/>
                        </a:lnTo>
                        <a:lnTo>
                          <a:pt x="33432" y="64008"/>
                        </a:lnTo>
                        <a:lnTo>
                          <a:pt x="34671" y="64008"/>
                        </a:lnTo>
                        <a:cubicBezTo>
                          <a:pt x="41148" y="64008"/>
                          <a:pt x="42005" y="62389"/>
                          <a:pt x="42005" y="61341"/>
                        </a:cubicBezTo>
                        <a:cubicBezTo>
                          <a:pt x="42005" y="59912"/>
                          <a:pt x="40576" y="57817"/>
                          <a:pt x="38195" y="53816"/>
                        </a:cubicBezTo>
                        <a:lnTo>
                          <a:pt x="26479" y="34385"/>
                        </a:lnTo>
                        <a:lnTo>
                          <a:pt x="24098" y="38386"/>
                        </a:lnTo>
                        <a:cubicBezTo>
                          <a:pt x="20860" y="43720"/>
                          <a:pt x="18479" y="48482"/>
                          <a:pt x="18479" y="53054"/>
                        </a:cubicBezTo>
                        <a:cubicBezTo>
                          <a:pt x="18383" y="56388"/>
                          <a:pt x="20574" y="63913"/>
                          <a:pt x="28289" y="639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30" name="Freeform: Shape 15329">
                    <a:extLst>
                      <a:ext uri="{FF2B5EF4-FFF2-40B4-BE49-F238E27FC236}">
                        <a16:creationId xmlns:a16="http://schemas.microsoft.com/office/drawing/2014/main" id="{F90DB44C-32E5-44FE-A765-B9435E286010}"/>
                      </a:ext>
                    </a:extLst>
                  </p:cNvPr>
                  <p:cNvSpPr/>
                  <p:nvPr/>
                </p:nvSpPr>
                <p:spPr>
                  <a:xfrm>
                    <a:off x="8587358" y="5654460"/>
                    <a:ext cx="74961" cy="67627"/>
                  </a:xfrm>
                  <a:custGeom>
                    <a:avLst/>
                    <a:gdLst>
                      <a:gd name="connsiteX0" fmla="*/ 33433 w 74961"/>
                      <a:gd name="connsiteY0" fmla="*/ 67247 h 67627"/>
                      <a:gd name="connsiteX1" fmla="*/ 33433 w 74961"/>
                      <a:gd name="connsiteY1" fmla="*/ 65818 h 67627"/>
                      <a:gd name="connsiteX2" fmla="*/ 33433 w 74961"/>
                      <a:gd name="connsiteY2" fmla="*/ 63913 h 67627"/>
                      <a:gd name="connsiteX3" fmla="*/ 34861 w 74961"/>
                      <a:gd name="connsiteY3" fmla="*/ 63913 h 67627"/>
                      <a:gd name="connsiteX4" fmla="*/ 36100 w 74961"/>
                      <a:gd name="connsiteY4" fmla="*/ 63913 h 67627"/>
                      <a:gd name="connsiteX5" fmla="*/ 41529 w 74961"/>
                      <a:gd name="connsiteY5" fmla="*/ 63151 h 67627"/>
                      <a:gd name="connsiteX6" fmla="*/ 41529 w 74961"/>
                      <a:gd name="connsiteY6" fmla="*/ 63151 h 67627"/>
                      <a:gd name="connsiteX7" fmla="*/ 42005 w 74961"/>
                      <a:gd name="connsiteY7" fmla="*/ 62675 h 67627"/>
                      <a:gd name="connsiteX8" fmla="*/ 42005 w 74961"/>
                      <a:gd name="connsiteY8" fmla="*/ 62675 h 67627"/>
                      <a:gd name="connsiteX9" fmla="*/ 38386 w 74961"/>
                      <a:gd name="connsiteY9" fmla="*/ 55817 h 67627"/>
                      <a:gd name="connsiteX10" fmla="*/ 38386 w 74961"/>
                      <a:gd name="connsiteY10" fmla="*/ 55817 h 67627"/>
                      <a:gd name="connsiteX11" fmla="*/ 27908 w 74961"/>
                      <a:gd name="connsiteY11" fmla="*/ 38386 h 67627"/>
                      <a:gd name="connsiteX12" fmla="*/ 26670 w 74961"/>
                      <a:gd name="connsiteY12" fmla="*/ 40386 h 67627"/>
                      <a:gd name="connsiteX13" fmla="*/ 21241 w 74961"/>
                      <a:gd name="connsiteY13" fmla="*/ 54293 h 67627"/>
                      <a:gd name="connsiteX14" fmla="*/ 21241 w 74961"/>
                      <a:gd name="connsiteY14" fmla="*/ 54293 h 67627"/>
                      <a:gd name="connsiteX15" fmla="*/ 29718 w 74961"/>
                      <a:gd name="connsiteY15" fmla="*/ 64008 h 67627"/>
                      <a:gd name="connsiteX16" fmla="*/ 29718 w 74961"/>
                      <a:gd name="connsiteY16" fmla="*/ 64008 h 67627"/>
                      <a:gd name="connsiteX17" fmla="*/ 29718 w 74961"/>
                      <a:gd name="connsiteY17" fmla="*/ 65437 h 67627"/>
                      <a:gd name="connsiteX18" fmla="*/ 29718 w 74961"/>
                      <a:gd name="connsiteY18" fmla="*/ 63913 h 67627"/>
                      <a:gd name="connsiteX19" fmla="*/ 31052 w 74961"/>
                      <a:gd name="connsiteY19" fmla="*/ 63913 h 67627"/>
                      <a:gd name="connsiteX20" fmla="*/ 31052 w 74961"/>
                      <a:gd name="connsiteY20" fmla="*/ 65342 h 67627"/>
                      <a:gd name="connsiteX21" fmla="*/ 31052 w 74961"/>
                      <a:gd name="connsiteY21" fmla="*/ 67247 h 67627"/>
                      <a:gd name="connsiteX22" fmla="*/ 0 w 74961"/>
                      <a:gd name="connsiteY22" fmla="*/ 67247 h 67627"/>
                      <a:gd name="connsiteX23" fmla="*/ 0 w 74961"/>
                      <a:gd name="connsiteY23" fmla="*/ 65818 h 67627"/>
                      <a:gd name="connsiteX24" fmla="*/ 0 w 74961"/>
                      <a:gd name="connsiteY24" fmla="*/ 63913 h 67627"/>
                      <a:gd name="connsiteX25" fmla="*/ 1429 w 74961"/>
                      <a:gd name="connsiteY25" fmla="*/ 63913 h 67627"/>
                      <a:gd name="connsiteX26" fmla="*/ 19908 w 74961"/>
                      <a:gd name="connsiteY26" fmla="*/ 44958 h 67627"/>
                      <a:gd name="connsiteX27" fmla="*/ 19908 w 74961"/>
                      <a:gd name="connsiteY27" fmla="*/ 44958 h 67627"/>
                      <a:gd name="connsiteX28" fmla="*/ 25813 w 74961"/>
                      <a:gd name="connsiteY28" fmla="*/ 35147 h 67627"/>
                      <a:gd name="connsiteX29" fmla="*/ 9716 w 74961"/>
                      <a:gd name="connsiteY29" fmla="*/ 8573 h 67627"/>
                      <a:gd name="connsiteX30" fmla="*/ 3143 w 74961"/>
                      <a:gd name="connsiteY30" fmla="*/ 3334 h 67627"/>
                      <a:gd name="connsiteX31" fmla="*/ 3143 w 74961"/>
                      <a:gd name="connsiteY31" fmla="*/ 3334 h 67627"/>
                      <a:gd name="connsiteX32" fmla="*/ 1714 w 74961"/>
                      <a:gd name="connsiteY32" fmla="*/ 3334 h 67627"/>
                      <a:gd name="connsiteX33" fmla="*/ 1714 w 74961"/>
                      <a:gd name="connsiteY33" fmla="*/ 1905 h 67627"/>
                      <a:gd name="connsiteX34" fmla="*/ 1714 w 74961"/>
                      <a:gd name="connsiteY34" fmla="*/ 0 h 67627"/>
                      <a:gd name="connsiteX35" fmla="*/ 38958 w 74961"/>
                      <a:gd name="connsiteY35" fmla="*/ 0 h 67627"/>
                      <a:gd name="connsiteX36" fmla="*/ 38958 w 74961"/>
                      <a:gd name="connsiteY36" fmla="*/ 1429 h 67627"/>
                      <a:gd name="connsiteX37" fmla="*/ 38958 w 74961"/>
                      <a:gd name="connsiteY37" fmla="*/ 3334 h 67627"/>
                      <a:gd name="connsiteX38" fmla="*/ 37529 w 74961"/>
                      <a:gd name="connsiteY38" fmla="*/ 3334 h 67627"/>
                      <a:gd name="connsiteX39" fmla="*/ 32957 w 74961"/>
                      <a:gd name="connsiteY39" fmla="*/ 4667 h 67627"/>
                      <a:gd name="connsiteX40" fmla="*/ 32957 w 74961"/>
                      <a:gd name="connsiteY40" fmla="*/ 4667 h 67627"/>
                      <a:gd name="connsiteX41" fmla="*/ 36766 w 74961"/>
                      <a:gd name="connsiteY41" fmla="*/ 11716 h 67627"/>
                      <a:gd name="connsiteX42" fmla="*/ 36766 w 74961"/>
                      <a:gd name="connsiteY42" fmla="*/ 11716 h 67627"/>
                      <a:gd name="connsiteX43" fmla="*/ 43720 w 74961"/>
                      <a:gd name="connsiteY43" fmla="*/ 23146 h 67627"/>
                      <a:gd name="connsiteX44" fmla="*/ 48959 w 74961"/>
                      <a:gd name="connsiteY44" fmla="*/ 11240 h 67627"/>
                      <a:gd name="connsiteX45" fmla="*/ 48959 w 74961"/>
                      <a:gd name="connsiteY45" fmla="*/ 11240 h 67627"/>
                      <a:gd name="connsiteX46" fmla="*/ 42482 w 74961"/>
                      <a:gd name="connsiteY46" fmla="*/ 3429 h 67627"/>
                      <a:gd name="connsiteX47" fmla="*/ 42482 w 74961"/>
                      <a:gd name="connsiteY47" fmla="*/ 3429 h 67627"/>
                      <a:gd name="connsiteX48" fmla="*/ 41148 w 74961"/>
                      <a:gd name="connsiteY48" fmla="*/ 3334 h 67627"/>
                      <a:gd name="connsiteX49" fmla="*/ 41148 w 74961"/>
                      <a:gd name="connsiteY49" fmla="*/ 2096 h 67627"/>
                      <a:gd name="connsiteX50" fmla="*/ 41148 w 74961"/>
                      <a:gd name="connsiteY50" fmla="*/ 191 h 67627"/>
                      <a:gd name="connsiteX51" fmla="*/ 69723 w 74961"/>
                      <a:gd name="connsiteY51" fmla="*/ 191 h 67627"/>
                      <a:gd name="connsiteX52" fmla="*/ 69723 w 74961"/>
                      <a:gd name="connsiteY52" fmla="*/ 1619 h 67627"/>
                      <a:gd name="connsiteX53" fmla="*/ 69723 w 74961"/>
                      <a:gd name="connsiteY53" fmla="*/ 3429 h 67627"/>
                      <a:gd name="connsiteX54" fmla="*/ 68389 w 74961"/>
                      <a:gd name="connsiteY54" fmla="*/ 3524 h 67627"/>
                      <a:gd name="connsiteX55" fmla="*/ 46482 w 74961"/>
                      <a:gd name="connsiteY55" fmla="*/ 25146 h 67627"/>
                      <a:gd name="connsiteX56" fmla="*/ 46482 w 74961"/>
                      <a:gd name="connsiteY56" fmla="*/ 25146 h 67627"/>
                      <a:gd name="connsiteX57" fmla="*/ 45530 w 74961"/>
                      <a:gd name="connsiteY57" fmla="*/ 26384 h 67627"/>
                      <a:gd name="connsiteX58" fmla="*/ 64865 w 74961"/>
                      <a:gd name="connsiteY58" fmla="*/ 58102 h 67627"/>
                      <a:gd name="connsiteX59" fmla="*/ 73533 w 74961"/>
                      <a:gd name="connsiteY59" fmla="*/ 64294 h 67627"/>
                      <a:gd name="connsiteX60" fmla="*/ 73533 w 74961"/>
                      <a:gd name="connsiteY60" fmla="*/ 64294 h 67627"/>
                      <a:gd name="connsiteX61" fmla="*/ 74962 w 74961"/>
                      <a:gd name="connsiteY61" fmla="*/ 64294 h 67627"/>
                      <a:gd name="connsiteX62" fmla="*/ 74962 w 74961"/>
                      <a:gd name="connsiteY62" fmla="*/ 65723 h 67627"/>
                      <a:gd name="connsiteX63" fmla="*/ 74962 w 74961"/>
                      <a:gd name="connsiteY63" fmla="*/ 67627 h 67627"/>
                      <a:gd name="connsiteX64" fmla="*/ 33433 w 74961"/>
                      <a:gd name="connsiteY64" fmla="*/ 67627 h 67627"/>
                      <a:gd name="connsiteX65" fmla="*/ 33433 w 74961"/>
                      <a:gd name="connsiteY65" fmla="*/ 67247 h 67627"/>
                      <a:gd name="connsiteX66" fmla="*/ 66866 w 74961"/>
                      <a:gd name="connsiteY66" fmla="*/ 64484 h 67627"/>
                      <a:gd name="connsiteX67" fmla="*/ 62579 w 74961"/>
                      <a:gd name="connsiteY67" fmla="*/ 59246 h 67627"/>
                      <a:gd name="connsiteX68" fmla="*/ 62579 w 74961"/>
                      <a:gd name="connsiteY68" fmla="*/ 59246 h 67627"/>
                      <a:gd name="connsiteX69" fmla="*/ 42291 w 74961"/>
                      <a:gd name="connsiteY69" fmla="*/ 25908 h 67627"/>
                      <a:gd name="connsiteX70" fmla="*/ 42291 w 74961"/>
                      <a:gd name="connsiteY70" fmla="*/ 25813 h 67627"/>
                      <a:gd name="connsiteX71" fmla="*/ 34480 w 74961"/>
                      <a:gd name="connsiteY71" fmla="*/ 12954 h 67627"/>
                      <a:gd name="connsiteX72" fmla="*/ 30289 w 74961"/>
                      <a:gd name="connsiteY72" fmla="*/ 4477 h 67627"/>
                      <a:gd name="connsiteX73" fmla="*/ 30289 w 74961"/>
                      <a:gd name="connsiteY73" fmla="*/ 4477 h 67627"/>
                      <a:gd name="connsiteX74" fmla="*/ 30956 w 74961"/>
                      <a:gd name="connsiteY74" fmla="*/ 2667 h 67627"/>
                      <a:gd name="connsiteX75" fmla="*/ 30956 w 74961"/>
                      <a:gd name="connsiteY75" fmla="*/ 2667 h 67627"/>
                      <a:gd name="connsiteX76" fmla="*/ 8954 w 74961"/>
                      <a:gd name="connsiteY76" fmla="*/ 2667 h 67627"/>
                      <a:gd name="connsiteX77" fmla="*/ 12002 w 74961"/>
                      <a:gd name="connsiteY77" fmla="*/ 6953 h 67627"/>
                      <a:gd name="connsiteX78" fmla="*/ 12002 w 74961"/>
                      <a:gd name="connsiteY78" fmla="*/ 6953 h 67627"/>
                      <a:gd name="connsiteX79" fmla="*/ 27717 w 74961"/>
                      <a:gd name="connsiteY79" fmla="*/ 32956 h 67627"/>
                      <a:gd name="connsiteX80" fmla="*/ 27813 w 74961"/>
                      <a:gd name="connsiteY80" fmla="*/ 32861 h 67627"/>
                      <a:gd name="connsiteX81" fmla="*/ 40672 w 74961"/>
                      <a:gd name="connsiteY81" fmla="*/ 54293 h 67627"/>
                      <a:gd name="connsiteX82" fmla="*/ 44672 w 74961"/>
                      <a:gd name="connsiteY82" fmla="*/ 62579 h 67627"/>
                      <a:gd name="connsiteX83" fmla="*/ 44672 w 74961"/>
                      <a:gd name="connsiteY83" fmla="*/ 62579 h 67627"/>
                      <a:gd name="connsiteX84" fmla="*/ 44005 w 74961"/>
                      <a:gd name="connsiteY84" fmla="*/ 64389 h 67627"/>
                      <a:gd name="connsiteX85" fmla="*/ 44005 w 74961"/>
                      <a:gd name="connsiteY85" fmla="*/ 64389 h 67627"/>
                      <a:gd name="connsiteX86" fmla="*/ 66866 w 74961"/>
                      <a:gd name="connsiteY86" fmla="*/ 64389 h 67627"/>
                      <a:gd name="connsiteX87" fmla="*/ 66866 w 74961"/>
                      <a:gd name="connsiteY87" fmla="*/ 64484 h 67627"/>
                      <a:gd name="connsiteX88" fmla="*/ 23050 w 74961"/>
                      <a:gd name="connsiteY88" fmla="*/ 64484 h 67627"/>
                      <a:gd name="connsiteX89" fmla="*/ 18479 w 74961"/>
                      <a:gd name="connsiteY89" fmla="*/ 54293 h 67627"/>
                      <a:gd name="connsiteX90" fmla="*/ 18479 w 74961"/>
                      <a:gd name="connsiteY90" fmla="*/ 54293 h 67627"/>
                      <a:gd name="connsiteX91" fmla="*/ 18574 w 74961"/>
                      <a:gd name="connsiteY91" fmla="*/ 52578 h 67627"/>
                      <a:gd name="connsiteX92" fmla="*/ 18574 w 74961"/>
                      <a:gd name="connsiteY92" fmla="*/ 52578 h 67627"/>
                      <a:gd name="connsiteX93" fmla="*/ 8382 w 74961"/>
                      <a:gd name="connsiteY93" fmla="*/ 64484 h 67627"/>
                      <a:gd name="connsiteX94" fmla="*/ 8382 w 74961"/>
                      <a:gd name="connsiteY94" fmla="*/ 64484 h 67627"/>
                      <a:gd name="connsiteX95" fmla="*/ 23050 w 74961"/>
                      <a:gd name="connsiteY95" fmla="*/ 64484 h 67627"/>
                      <a:gd name="connsiteX96" fmla="*/ 23050 w 74961"/>
                      <a:gd name="connsiteY96" fmla="*/ 64484 h 67627"/>
                      <a:gd name="connsiteX97" fmla="*/ 51721 w 74961"/>
                      <a:gd name="connsiteY97" fmla="*/ 11049 h 67627"/>
                      <a:gd name="connsiteX98" fmla="*/ 51530 w 74961"/>
                      <a:gd name="connsiteY98" fmla="*/ 13335 h 67627"/>
                      <a:gd name="connsiteX99" fmla="*/ 51530 w 74961"/>
                      <a:gd name="connsiteY99" fmla="*/ 13335 h 67627"/>
                      <a:gd name="connsiteX100" fmla="*/ 62103 w 74961"/>
                      <a:gd name="connsiteY100" fmla="*/ 2762 h 67627"/>
                      <a:gd name="connsiteX101" fmla="*/ 62103 w 74961"/>
                      <a:gd name="connsiteY101" fmla="*/ 2762 h 67627"/>
                      <a:gd name="connsiteX102" fmla="*/ 48577 w 74961"/>
                      <a:gd name="connsiteY102" fmla="*/ 2762 h 67627"/>
                      <a:gd name="connsiteX103" fmla="*/ 51721 w 74961"/>
                      <a:gd name="connsiteY103" fmla="*/ 11049 h 67627"/>
                      <a:gd name="connsiteX104" fmla="*/ 51721 w 74961"/>
                      <a:gd name="connsiteY104" fmla="*/ 11049 h 67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</a:cxnLst>
                    <a:rect l="l" t="t" r="r" b="b"/>
                    <a:pathLst>
                      <a:path w="74961" h="67627">
                        <a:moveTo>
                          <a:pt x="33433" y="67247"/>
                        </a:moveTo>
                        <a:lnTo>
                          <a:pt x="33433" y="65818"/>
                        </a:lnTo>
                        <a:lnTo>
                          <a:pt x="33433" y="63913"/>
                        </a:lnTo>
                        <a:lnTo>
                          <a:pt x="34861" y="63913"/>
                        </a:lnTo>
                        <a:lnTo>
                          <a:pt x="36100" y="63913"/>
                        </a:lnTo>
                        <a:cubicBezTo>
                          <a:pt x="39243" y="63913"/>
                          <a:pt x="40862" y="63532"/>
                          <a:pt x="41529" y="63151"/>
                        </a:cubicBezTo>
                        <a:lnTo>
                          <a:pt x="41529" y="63151"/>
                        </a:lnTo>
                        <a:cubicBezTo>
                          <a:pt x="42196" y="62770"/>
                          <a:pt x="42005" y="62770"/>
                          <a:pt x="42005" y="62675"/>
                        </a:cubicBezTo>
                        <a:lnTo>
                          <a:pt x="42005" y="62675"/>
                        </a:lnTo>
                        <a:cubicBezTo>
                          <a:pt x="42100" y="62198"/>
                          <a:pt x="40862" y="59817"/>
                          <a:pt x="38386" y="55817"/>
                        </a:cubicBezTo>
                        <a:lnTo>
                          <a:pt x="38386" y="55817"/>
                        </a:lnTo>
                        <a:lnTo>
                          <a:pt x="27908" y="38386"/>
                        </a:lnTo>
                        <a:lnTo>
                          <a:pt x="26670" y="40386"/>
                        </a:lnTo>
                        <a:cubicBezTo>
                          <a:pt x="23432" y="45720"/>
                          <a:pt x="21241" y="50292"/>
                          <a:pt x="21241" y="54293"/>
                        </a:cubicBezTo>
                        <a:lnTo>
                          <a:pt x="21241" y="54293"/>
                        </a:lnTo>
                        <a:cubicBezTo>
                          <a:pt x="21241" y="57531"/>
                          <a:pt x="23146" y="64008"/>
                          <a:pt x="29718" y="64008"/>
                        </a:cubicBezTo>
                        <a:lnTo>
                          <a:pt x="29718" y="64008"/>
                        </a:lnTo>
                        <a:lnTo>
                          <a:pt x="29718" y="65437"/>
                        </a:lnTo>
                        <a:lnTo>
                          <a:pt x="29718" y="63913"/>
                        </a:lnTo>
                        <a:lnTo>
                          <a:pt x="31052" y="63913"/>
                        </a:lnTo>
                        <a:lnTo>
                          <a:pt x="31052" y="65342"/>
                        </a:lnTo>
                        <a:lnTo>
                          <a:pt x="31052" y="67247"/>
                        </a:lnTo>
                        <a:lnTo>
                          <a:pt x="0" y="67247"/>
                        </a:lnTo>
                        <a:lnTo>
                          <a:pt x="0" y="65818"/>
                        </a:lnTo>
                        <a:lnTo>
                          <a:pt x="0" y="63913"/>
                        </a:lnTo>
                        <a:lnTo>
                          <a:pt x="1429" y="63913"/>
                        </a:lnTo>
                        <a:cubicBezTo>
                          <a:pt x="8763" y="64199"/>
                          <a:pt x="14954" y="53340"/>
                          <a:pt x="19908" y="44958"/>
                        </a:cubicBezTo>
                        <a:lnTo>
                          <a:pt x="19908" y="44958"/>
                        </a:lnTo>
                        <a:lnTo>
                          <a:pt x="25813" y="35147"/>
                        </a:lnTo>
                        <a:lnTo>
                          <a:pt x="9716" y="8573"/>
                        </a:lnTo>
                        <a:cubicBezTo>
                          <a:pt x="7048" y="4381"/>
                          <a:pt x="6572" y="3429"/>
                          <a:pt x="3143" y="3334"/>
                        </a:cubicBezTo>
                        <a:lnTo>
                          <a:pt x="3143" y="3334"/>
                        </a:lnTo>
                        <a:lnTo>
                          <a:pt x="1714" y="3334"/>
                        </a:lnTo>
                        <a:lnTo>
                          <a:pt x="1714" y="1905"/>
                        </a:lnTo>
                        <a:lnTo>
                          <a:pt x="1714" y="0"/>
                        </a:lnTo>
                        <a:lnTo>
                          <a:pt x="38958" y="0"/>
                        </a:lnTo>
                        <a:lnTo>
                          <a:pt x="38958" y="1429"/>
                        </a:lnTo>
                        <a:lnTo>
                          <a:pt x="38958" y="3334"/>
                        </a:lnTo>
                        <a:lnTo>
                          <a:pt x="37529" y="3334"/>
                        </a:lnTo>
                        <a:cubicBezTo>
                          <a:pt x="32575" y="3524"/>
                          <a:pt x="33052" y="4572"/>
                          <a:pt x="32957" y="4667"/>
                        </a:cubicBezTo>
                        <a:lnTo>
                          <a:pt x="32957" y="4667"/>
                        </a:lnTo>
                        <a:cubicBezTo>
                          <a:pt x="32861" y="5239"/>
                          <a:pt x="34385" y="7906"/>
                          <a:pt x="36766" y="11716"/>
                        </a:cubicBezTo>
                        <a:lnTo>
                          <a:pt x="36766" y="11716"/>
                        </a:lnTo>
                        <a:lnTo>
                          <a:pt x="43720" y="23146"/>
                        </a:lnTo>
                        <a:cubicBezTo>
                          <a:pt x="46577" y="19050"/>
                          <a:pt x="48959" y="15335"/>
                          <a:pt x="48959" y="11240"/>
                        </a:cubicBezTo>
                        <a:lnTo>
                          <a:pt x="48959" y="11240"/>
                        </a:lnTo>
                        <a:cubicBezTo>
                          <a:pt x="48768" y="4572"/>
                          <a:pt x="45720" y="3810"/>
                          <a:pt x="42482" y="3429"/>
                        </a:cubicBezTo>
                        <a:lnTo>
                          <a:pt x="42482" y="3429"/>
                        </a:lnTo>
                        <a:lnTo>
                          <a:pt x="41148" y="3334"/>
                        </a:lnTo>
                        <a:lnTo>
                          <a:pt x="41148" y="2096"/>
                        </a:lnTo>
                        <a:lnTo>
                          <a:pt x="41148" y="191"/>
                        </a:lnTo>
                        <a:lnTo>
                          <a:pt x="69723" y="191"/>
                        </a:lnTo>
                        <a:lnTo>
                          <a:pt x="69723" y="1619"/>
                        </a:lnTo>
                        <a:lnTo>
                          <a:pt x="69723" y="3429"/>
                        </a:lnTo>
                        <a:lnTo>
                          <a:pt x="68389" y="3524"/>
                        </a:lnTo>
                        <a:cubicBezTo>
                          <a:pt x="61150" y="3715"/>
                          <a:pt x="51625" y="18002"/>
                          <a:pt x="46482" y="25146"/>
                        </a:cubicBezTo>
                        <a:lnTo>
                          <a:pt x="46482" y="25146"/>
                        </a:lnTo>
                        <a:lnTo>
                          <a:pt x="45530" y="26384"/>
                        </a:lnTo>
                        <a:lnTo>
                          <a:pt x="64865" y="58102"/>
                        </a:lnTo>
                        <a:cubicBezTo>
                          <a:pt x="67913" y="63056"/>
                          <a:pt x="70009" y="64199"/>
                          <a:pt x="73533" y="64294"/>
                        </a:cubicBezTo>
                        <a:lnTo>
                          <a:pt x="73533" y="64294"/>
                        </a:lnTo>
                        <a:lnTo>
                          <a:pt x="74962" y="64294"/>
                        </a:lnTo>
                        <a:lnTo>
                          <a:pt x="74962" y="65723"/>
                        </a:lnTo>
                        <a:lnTo>
                          <a:pt x="74962" y="67627"/>
                        </a:lnTo>
                        <a:lnTo>
                          <a:pt x="33433" y="67627"/>
                        </a:lnTo>
                        <a:lnTo>
                          <a:pt x="33433" y="67247"/>
                        </a:lnTo>
                        <a:close/>
                        <a:moveTo>
                          <a:pt x="66866" y="64484"/>
                        </a:moveTo>
                        <a:cubicBezTo>
                          <a:pt x="65341" y="63246"/>
                          <a:pt x="63913" y="61531"/>
                          <a:pt x="62579" y="59246"/>
                        </a:cubicBezTo>
                        <a:lnTo>
                          <a:pt x="62579" y="59246"/>
                        </a:lnTo>
                        <a:lnTo>
                          <a:pt x="42291" y="25908"/>
                        </a:lnTo>
                        <a:lnTo>
                          <a:pt x="42291" y="25813"/>
                        </a:lnTo>
                        <a:lnTo>
                          <a:pt x="34480" y="12954"/>
                        </a:lnTo>
                        <a:cubicBezTo>
                          <a:pt x="32195" y="9144"/>
                          <a:pt x="30385" y="6953"/>
                          <a:pt x="30289" y="4477"/>
                        </a:cubicBezTo>
                        <a:lnTo>
                          <a:pt x="30289" y="4477"/>
                        </a:lnTo>
                        <a:cubicBezTo>
                          <a:pt x="30289" y="3810"/>
                          <a:pt x="30480" y="3239"/>
                          <a:pt x="30956" y="2667"/>
                        </a:cubicBezTo>
                        <a:lnTo>
                          <a:pt x="30956" y="2667"/>
                        </a:lnTo>
                        <a:lnTo>
                          <a:pt x="8954" y="2667"/>
                        </a:lnTo>
                        <a:cubicBezTo>
                          <a:pt x="10096" y="3810"/>
                          <a:pt x="11049" y="5239"/>
                          <a:pt x="12002" y="6953"/>
                        </a:cubicBezTo>
                        <a:lnTo>
                          <a:pt x="12002" y="6953"/>
                        </a:lnTo>
                        <a:lnTo>
                          <a:pt x="27717" y="32956"/>
                        </a:lnTo>
                        <a:lnTo>
                          <a:pt x="27813" y="32861"/>
                        </a:lnTo>
                        <a:lnTo>
                          <a:pt x="40672" y="54293"/>
                        </a:lnTo>
                        <a:cubicBezTo>
                          <a:pt x="43053" y="58388"/>
                          <a:pt x="44577" y="60293"/>
                          <a:pt x="44672" y="62579"/>
                        </a:cubicBezTo>
                        <a:lnTo>
                          <a:pt x="44672" y="62579"/>
                        </a:lnTo>
                        <a:cubicBezTo>
                          <a:pt x="44672" y="63246"/>
                          <a:pt x="44482" y="63818"/>
                          <a:pt x="44005" y="64389"/>
                        </a:cubicBezTo>
                        <a:lnTo>
                          <a:pt x="44005" y="64389"/>
                        </a:lnTo>
                        <a:lnTo>
                          <a:pt x="66866" y="64389"/>
                        </a:lnTo>
                        <a:lnTo>
                          <a:pt x="66866" y="64484"/>
                        </a:lnTo>
                        <a:close/>
                        <a:moveTo>
                          <a:pt x="23050" y="64484"/>
                        </a:moveTo>
                        <a:cubicBezTo>
                          <a:pt x="19526" y="61627"/>
                          <a:pt x="18479" y="56864"/>
                          <a:pt x="18479" y="54293"/>
                        </a:cubicBezTo>
                        <a:lnTo>
                          <a:pt x="18479" y="54293"/>
                        </a:lnTo>
                        <a:cubicBezTo>
                          <a:pt x="18479" y="53721"/>
                          <a:pt x="18479" y="53150"/>
                          <a:pt x="18574" y="52578"/>
                        </a:cubicBezTo>
                        <a:lnTo>
                          <a:pt x="18574" y="52578"/>
                        </a:lnTo>
                        <a:cubicBezTo>
                          <a:pt x="15716" y="57150"/>
                          <a:pt x="12478" y="61817"/>
                          <a:pt x="8382" y="64484"/>
                        </a:cubicBezTo>
                        <a:lnTo>
                          <a:pt x="8382" y="64484"/>
                        </a:lnTo>
                        <a:lnTo>
                          <a:pt x="23050" y="64484"/>
                        </a:lnTo>
                        <a:lnTo>
                          <a:pt x="23050" y="64484"/>
                        </a:lnTo>
                        <a:close/>
                        <a:moveTo>
                          <a:pt x="51721" y="11049"/>
                        </a:moveTo>
                        <a:cubicBezTo>
                          <a:pt x="51721" y="11811"/>
                          <a:pt x="51625" y="12573"/>
                          <a:pt x="51530" y="13335"/>
                        </a:cubicBezTo>
                        <a:lnTo>
                          <a:pt x="51530" y="13335"/>
                        </a:lnTo>
                        <a:cubicBezTo>
                          <a:pt x="54673" y="9239"/>
                          <a:pt x="58293" y="5239"/>
                          <a:pt x="62103" y="2762"/>
                        </a:cubicBezTo>
                        <a:lnTo>
                          <a:pt x="62103" y="2762"/>
                        </a:lnTo>
                        <a:lnTo>
                          <a:pt x="48577" y="2762"/>
                        </a:lnTo>
                        <a:cubicBezTo>
                          <a:pt x="50482" y="4381"/>
                          <a:pt x="51816" y="7049"/>
                          <a:pt x="51721" y="11049"/>
                        </a:cubicBezTo>
                        <a:lnTo>
                          <a:pt x="51721" y="1104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314" name="Graphic 1">
                  <a:extLst>
                    <a:ext uri="{FF2B5EF4-FFF2-40B4-BE49-F238E27FC236}">
                      <a16:creationId xmlns:a16="http://schemas.microsoft.com/office/drawing/2014/main" id="{3BE37F1C-3346-43EA-A24A-1D008CD34E72}"/>
                    </a:ext>
                  </a:extLst>
                </p:cNvPr>
                <p:cNvGrpSpPr/>
                <p:nvPr/>
              </p:nvGrpSpPr>
              <p:grpSpPr>
                <a:xfrm>
                  <a:off x="8662034" y="5654269"/>
                  <a:ext cx="61531" cy="67437"/>
                  <a:chOff x="8662034" y="5654269"/>
                  <a:chExt cx="61531" cy="67437"/>
                </a:xfrm>
                <a:solidFill>
                  <a:srgbClr val="FFFFFF"/>
                </a:solidFill>
              </p:grpSpPr>
              <p:sp>
                <p:nvSpPr>
                  <p:cNvPr id="15327" name="Freeform: Shape 15326">
                    <a:extLst>
                      <a:ext uri="{FF2B5EF4-FFF2-40B4-BE49-F238E27FC236}">
                        <a16:creationId xmlns:a16="http://schemas.microsoft.com/office/drawing/2014/main" id="{0570998C-457E-4579-9603-CF3B05036FC7}"/>
                      </a:ext>
                    </a:extLst>
                  </p:cNvPr>
                  <p:cNvSpPr/>
                  <p:nvPr/>
                </p:nvSpPr>
                <p:spPr>
                  <a:xfrm>
                    <a:off x="8663367" y="5655888"/>
                    <a:ext cx="58769" cy="64389"/>
                  </a:xfrm>
                  <a:custGeom>
                    <a:avLst/>
                    <a:gdLst>
                      <a:gd name="connsiteX0" fmla="*/ 38577 w 58769"/>
                      <a:gd name="connsiteY0" fmla="*/ 63913 h 64389"/>
                      <a:gd name="connsiteX1" fmla="*/ 38577 w 58769"/>
                      <a:gd name="connsiteY1" fmla="*/ 64389 h 64389"/>
                      <a:gd name="connsiteX2" fmla="*/ 0 w 58769"/>
                      <a:gd name="connsiteY2" fmla="*/ 64389 h 64389"/>
                      <a:gd name="connsiteX3" fmla="*/ 0 w 58769"/>
                      <a:gd name="connsiteY3" fmla="*/ 63913 h 64389"/>
                      <a:gd name="connsiteX4" fmla="*/ 477 w 58769"/>
                      <a:gd name="connsiteY4" fmla="*/ 63913 h 64389"/>
                      <a:gd name="connsiteX5" fmla="*/ 9811 w 58769"/>
                      <a:gd name="connsiteY5" fmla="*/ 54388 h 64389"/>
                      <a:gd name="connsiteX6" fmla="*/ 9811 w 58769"/>
                      <a:gd name="connsiteY6" fmla="*/ 10001 h 64389"/>
                      <a:gd name="connsiteX7" fmla="*/ 477 w 58769"/>
                      <a:gd name="connsiteY7" fmla="*/ 476 h 64389"/>
                      <a:gd name="connsiteX8" fmla="*/ 0 w 58769"/>
                      <a:gd name="connsiteY8" fmla="*/ 476 h 64389"/>
                      <a:gd name="connsiteX9" fmla="*/ 0 w 58769"/>
                      <a:gd name="connsiteY9" fmla="*/ 0 h 64389"/>
                      <a:gd name="connsiteX10" fmla="*/ 33528 w 58769"/>
                      <a:gd name="connsiteY10" fmla="*/ 0 h 64389"/>
                      <a:gd name="connsiteX11" fmla="*/ 56102 w 58769"/>
                      <a:gd name="connsiteY11" fmla="*/ 9430 h 64389"/>
                      <a:gd name="connsiteX12" fmla="*/ 58770 w 58769"/>
                      <a:gd name="connsiteY12" fmla="*/ 18669 h 64389"/>
                      <a:gd name="connsiteX13" fmla="*/ 39720 w 58769"/>
                      <a:gd name="connsiteY13" fmla="*/ 36481 h 64389"/>
                      <a:gd name="connsiteX14" fmla="*/ 34766 w 58769"/>
                      <a:gd name="connsiteY14" fmla="*/ 36767 h 64389"/>
                      <a:gd name="connsiteX15" fmla="*/ 28670 w 58769"/>
                      <a:gd name="connsiteY15" fmla="*/ 36385 h 64389"/>
                      <a:gd name="connsiteX16" fmla="*/ 28670 w 58769"/>
                      <a:gd name="connsiteY16" fmla="*/ 54388 h 64389"/>
                      <a:gd name="connsiteX17" fmla="*/ 38005 w 58769"/>
                      <a:gd name="connsiteY17" fmla="*/ 63913 h 64389"/>
                      <a:gd name="connsiteX18" fmla="*/ 38577 w 58769"/>
                      <a:gd name="connsiteY18" fmla="*/ 63913 h 64389"/>
                      <a:gd name="connsiteX19" fmla="*/ 40386 w 58769"/>
                      <a:gd name="connsiteY19" fmla="*/ 13240 h 64389"/>
                      <a:gd name="connsiteX20" fmla="*/ 37719 w 58769"/>
                      <a:gd name="connsiteY20" fmla="*/ 2477 h 64389"/>
                      <a:gd name="connsiteX21" fmla="*/ 30671 w 58769"/>
                      <a:gd name="connsiteY21" fmla="*/ 476 h 64389"/>
                      <a:gd name="connsiteX22" fmla="*/ 28670 w 58769"/>
                      <a:gd name="connsiteY22" fmla="*/ 476 h 64389"/>
                      <a:gd name="connsiteX23" fmla="*/ 28670 w 58769"/>
                      <a:gd name="connsiteY23" fmla="*/ 35814 h 64389"/>
                      <a:gd name="connsiteX24" fmla="*/ 32861 w 58769"/>
                      <a:gd name="connsiteY24" fmla="*/ 36100 h 64389"/>
                      <a:gd name="connsiteX25" fmla="*/ 37624 w 58769"/>
                      <a:gd name="connsiteY25" fmla="*/ 34766 h 64389"/>
                      <a:gd name="connsiteX26" fmla="*/ 40291 w 58769"/>
                      <a:gd name="connsiteY26" fmla="*/ 25717 h 64389"/>
                      <a:gd name="connsiteX27" fmla="*/ 40291 w 58769"/>
                      <a:gd name="connsiteY27" fmla="*/ 13240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8577" y="63913"/>
                        </a:moveTo>
                        <a:lnTo>
                          <a:pt x="38577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7" y="63913"/>
                        </a:lnTo>
                        <a:cubicBezTo>
                          <a:pt x="9240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8668" y="476"/>
                          <a:pt x="477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3528" y="0"/>
                        </a:lnTo>
                        <a:cubicBezTo>
                          <a:pt x="41624" y="0"/>
                          <a:pt x="50197" y="286"/>
                          <a:pt x="56102" y="9430"/>
                        </a:cubicBezTo>
                        <a:cubicBezTo>
                          <a:pt x="57721" y="12097"/>
                          <a:pt x="58770" y="15335"/>
                          <a:pt x="58770" y="18669"/>
                        </a:cubicBezTo>
                        <a:cubicBezTo>
                          <a:pt x="58770" y="28480"/>
                          <a:pt x="49245" y="35623"/>
                          <a:pt x="39720" y="36481"/>
                        </a:cubicBezTo>
                        <a:cubicBezTo>
                          <a:pt x="37815" y="36671"/>
                          <a:pt x="36290" y="36767"/>
                          <a:pt x="34766" y="36767"/>
                        </a:cubicBezTo>
                        <a:cubicBezTo>
                          <a:pt x="32576" y="36767"/>
                          <a:pt x="30861" y="36576"/>
                          <a:pt x="28670" y="36385"/>
                        </a:cubicBezTo>
                        <a:lnTo>
                          <a:pt x="28670" y="54388"/>
                        </a:lnTo>
                        <a:cubicBezTo>
                          <a:pt x="28670" y="61531"/>
                          <a:pt x="29242" y="63913"/>
                          <a:pt x="38005" y="63913"/>
                        </a:cubicBezTo>
                        <a:lnTo>
                          <a:pt x="38577" y="63913"/>
                        </a:lnTo>
                        <a:close/>
                        <a:moveTo>
                          <a:pt x="40386" y="13240"/>
                        </a:moveTo>
                        <a:cubicBezTo>
                          <a:pt x="40291" y="8573"/>
                          <a:pt x="40100" y="4667"/>
                          <a:pt x="37719" y="2477"/>
                        </a:cubicBezTo>
                        <a:cubicBezTo>
                          <a:pt x="36290" y="1238"/>
                          <a:pt x="34100" y="476"/>
                          <a:pt x="30671" y="476"/>
                        </a:cubicBezTo>
                        <a:lnTo>
                          <a:pt x="28670" y="476"/>
                        </a:lnTo>
                        <a:lnTo>
                          <a:pt x="28670" y="35814"/>
                        </a:lnTo>
                        <a:cubicBezTo>
                          <a:pt x="30099" y="36004"/>
                          <a:pt x="31528" y="36100"/>
                          <a:pt x="32861" y="36100"/>
                        </a:cubicBezTo>
                        <a:cubicBezTo>
                          <a:pt x="34957" y="36100"/>
                          <a:pt x="36481" y="35719"/>
                          <a:pt x="37624" y="34766"/>
                        </a:cubicBezTo>
                        <a:cubicBezTo>
                          <a:pt x="39720" y="33147"/>
                          <a:pt x="40291" y="30099"/>
                          <a:pt x="40291" y="25717"/>
                        </a:cubicBezTo>
                        <a:lnTo>
                          <a:pt x="40291" y="132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28" name="Freeform: Shape 15327">
                    <a:extLst>
                      <a:ext uri="{FF2B5EF4-FFF2-40B4-BE49-F238E27FC236}">
                        <a16:creationId xmlns:a16="http://schemas.microsoft.com/office/drawing/2014/main" id="{69FF82C0-8642-4DB4-8068-27473367A31D}"/>
                      </a:ext>
                    </a:extLst>
                  </p:cNvPr>
                  <p:cNvSpPr/>
                  <p:nvPr/>
                </p:nvSpPr>
                <p:spPr>
                  <a:xfrm>
                    <a:off x="8662034" y="5654269"/>
                    <a:ext cx="61531" cy="67437"/>
                  </a:xfrm>
                  <a:custGeom>
                    <a:avLst/>
                    <a:gdLst>
                      <a:gd name="connsiteX0" fmla="*/ 0 w 61531"/>
                      <a:gd name="connsiteY0" fmla="*/ 67437 h 67437"/>
                      <a:gd name="connsiteX1" fmla="*/ 0 w 61531"/>
                      <a:gd name="connsiteY1" fmla="*/ 66008 h 67437"/>
                      <a:gd name="connsiteX2" fmla="*/ 0 w 61531"/>
                      <a:gd name="connsiteY2" fmla="*/ 64103 h 67437"/>
                      <a:gd name="connsiteX3" fmla="*/ 1428 w 61531"/>
                      <a:gd name="connsiteY3" fmla="*/ 64103 h 67437"/>
                      <a:gd name="connsiteX4" fmla="*/ 1905 w 61531"/>
                      <a:gd name="connsiteY4" fmla="*/ 64103 h 67437"/>
                      <a:gd name="connsiteX5" fmla="*/ 9810 w 61531"/>
                      <a:gd name="connsiteY5" fmla="*/ 55912 h 67437"/>
                      <a:gd name="connsiteX6" fmla="*/ 9810 w 61531"/>
                      <a:gd name="connsiteY6" fmla="*/ 55912 h 67437"/>
                      <a:gd name="connsiteX7" fmla="*/ 9810 w 61531"/>
                      <a:gd name="connsiteY7" fmla="*/ 11525 h 67437"/>
                      <a:gd name="connsiteX8" fmla="*/ 1905 w 61531"/>
                      <a:gd name="connsiteY8" fmla="*/ 3334 h 67437"/>
                      <a:gd name="connsiteX9" fmla="*/ 1905 w 61531"/>
                      <a:gd name="connsiteY9" fmla="*/ 3334 h 67437"/>
                      <a:gd name="connsiteX10" fmla="*/ 0 w 61531"/>
                      <a:gd name="connsiteY10" fmla="*/ 3334 h 67437"/>
                      <a:gd name="connsiteX11" fmla="*/ 0 w 61531"/>
                      <a:gd name="connsiteY11" fmla="*/ 1905 h 67437"/>
                      <a:gd name="connsiteX12" fmla="*/ 0 w 61531"/>
                      <a:gd name="connsiteY12" fmla="*/ 0 h 67437"/>
                      <a:gd name="connsiteX13" fmla="*/ 34957 w 61531"/>
                      <a:gd name="connsiteY13" fmla="*/ 0 h 67437"/>
                      <a:gd name="connsiteX14" fmla="*/ 58674 w 61531"/>
                      <a:gd name="connsiteY14" fmla="*/ 10096 h 67437"/>
                      <a:gd name="connsiteX15" fmla="*/ 58674 w 61531"/>
                      <a:gd name="connsiteY15" fmla="*/ 10096 h 67437"/>
                      <a:gd name="connsiteX16" fmla="*/ 61531 w 61531"/>
                      <a:gd name="connsiteY16" fmla="*/ 20098 h 67437"/>
                      <a:gd name="connsiteX17" fmla="*/ 61531 w 61531"/>
                      <a:gd name="connsiteY17" fmla="*/ 20098 h 67437"/>
                      <a:gd name="connsiteX18" fmla="*/ 41243 w 61531"/>
                      <a:gd name="connsiteY18" fmla="*/ 39338 h 67437"/>
                      <a:gd name="connsiteX19" fmla="*/ 41243 w 61531"/>
                      <a:gd name="connsiteY19" fmla="*/ 39338 h 67437"/>
                      <a:gd name="connsiteX20" fmla="*/ 36195 w 61531"/>
                      <a:gd name="connsiteY20" fmla="*/ 39624 h 67437"/>
                      <a:gd name="connsiteX21" fmla="*/ 36195 w 61531"/>
                      <a:gd name="connsiteY21" fmla="*/ 39624 h 67437"/>
                      <a:gd name="connsiteX22" fmla="*/ 31432 w 61531"/>
                      <a:gd name="connsiteY22" fmla="*/ 39338 h 67437"/>
                      <a:gd name="connsiteX23" fmla="*/ 31432 w 61531"/>
                      <a:gd name="connsiteY23" fmla="*/ 39338 h 67437"/>
                      <a:gd name="connsiteX24" fmla="*/ 31432 w 61531"/>
                      <a:gd name="connsiteY24" fmla="*/ 55817 h 67437"/>
                      <a:gd name="connsiteX25" fmla="*/ 39338 w 61531"/>
                      <a:gd name="connsiteY25" fmla="*/ 64008 h 67437"/>
                      <a:gd name="connsiteX26" fmla="*/ 39338 w 61531"/>
                      <a:gd name="connsiteY26" fmla="*/ 64008 h 67437"/>
                      <a:gd name="connsiteX27" fmla="*/ 39910 w 61531"/>
                      <a:gd name="connsiteY27" fmla="*/ 64008 h 67437"/>
                      <a:gd name="connsiteX28" fmla="*/ 39910 w 61531"/>
                      <a:gd name="connsiteY28" fmla="*/ 65437 h 67437"/>
                      <a:gd name="connsiteX29" fmla="*/ 39910 w 61531"/>
                      <a:gd name="connsiteY29" fmla="*/ 64103 h 67437"/>
                      <a:gd name="connsiteX30" fmla="*/ 41338 w 61531"/>
                      <a:gd name="connsiteY30" fmla="*/ 64103 h 67437"/>
                      <a:gd name="connsiteX31" fmla="*/ 41338 w 61531"/>
                      <a:gd name="connsiteY31" fmla="*/ 65532 h 67437"/>
                      <a:gd name="connsiteX32" fmla="*/ 41338 w 61531"/>
                      <a:gd name="connsiteY32" fmla="*/ 67437 h 67437"/>
                      <a:gd name="connsiteX33" fmla="*/ 0 w 61531"/>
                      <a:gd name="connsiteY33" fmla="*/ 67437 h 67437"/>
                      <a:gd name="connsiteX34" fmla="*/ 0 w 61531"/>
                      <a:gd name="connsiteY34" fmla="*/ 67437 h 67437"/>
                      <a:gd name="connsiteX35" fmla="*/ 30670 w 61531"/>
                      <a:gd name="connsiteY35" fmla="*/ 64675 h 67437"/>
                      <a:gd name="connsiteX36" fmla="*/ 30385 w 61531"/>
                      <a:gd name="connsiteY36" fmla="*/ 64294 h 67437"/>
                      <a:gd name="connsiteX37" fmla="*/ 30385 w 61531"/>
                      <a:gd name="connsiteY37" fmla="*/ 64294 h 67437"/>
                      <a:gd name="connsiteX38" fmla="*/ 28670 w 61531"/>
                      <a:gd name="connsiteY38" fmla="*/ 56007 h 67437"/>
                      <a:gd name="connsiteX39" fmla="*/ 28670 w 61531"/>
                      <a:gd name="connsiteY39" fmla="*/ 56007 h 67437"/>
                      <a:gd name="connsiteX40" fmla="*/ 28670 w 61531"/>
                      <a:gd name="connsiteY40" fmla="*/ 38671 h 67437"/>
                      <a:gd name="connsiteX41" fmla="*/ 28670 w 61531"/>
                      <a:gd name="connsiteY41" fmla="*/ 2953 h 67437"/>
                      <a:gd name="connsiteX42" fmla="*/ 10382 w 61531"/>
                      <a:gd name="connsiteY42" fmla="*/ 2953 h 67437"/>
                      <a:gd name="connsiteX43" fmla="*/ 10668 w 61531"/>
                      <a:gd name="connsiteY43" fmla="*/ 3238 h 67437"/>
                      <a:gd name="connsiteX44" fmla="*/ 10668 w 61531"/>
                      <a:gd name="connsiteY44" fmla="*/ 3238 h 67437"/>
                      <a:gd name="connsiteX45" fmla="*/ 12668 w 61531"/>
                      <a:gd name="connsiteY45" fmla="*/ 11621 h 67437"/>
                      <a:gd name="connsiteX46" fmla="*/ 12668 w 61531"/>
                      <a:gd name="connsiteY46" fmla="*/ 11621 h 67437"/>
                      <a:gd name="connsiteX47" fmla="*/ 12668 w 61531"/>
                      <a:gd name="connsiteY47" fmla="*/ 56007 h 67437"/>
                      <a:gd name="connsiteX48" fmla="*/ 10953 w 61531"/>
                      <a:gd name="connsiteY48" fmla="*/ 64294 h 67437"/>
                      <a:gd name="connsiteX49" fmla="*/ 10953 w 61531"/>
                      <a:gd name="connsiteY49" fmla="*/ 64294 h 67437"/>
                      <a:gd name="connsiteX50" fmla="*/ 10668 w 61531"/>
                      <a:gd name="connsiteY50" fmla="*/ 64675 h 67437"/>
                      <a:gd name="connsiteX51" fmla="*/ 10668 w 61531"/>
                      <a:gd name="connsiteY51" fmla="*/ 64675 h 67437"/>
                      <a:gd name="connsiteX52" fmla="*/ 30670 w 61531"/>
                      <a:gd name="connsiteY52" fmla="*/ 64675 h 67437"/>
                      <a:gd name="connsiteX53" fmla="*/ 30670 w 61531"/>
                      <a:gd name="connsiteY53" fmla="*/ 64675 h 67437"/>
                      <a:gd name="connsiteX54" fmla="*/ 41720 w 61531"/>
                      <a:gd name="connsiteY54" fmla="*/ 14859 h 67437"/>
                      <a:gd name="connsiteX55" fmla="*/ 43053 w 61531"/>
                      <a:gd name="connsiteY55" fmla="*/ 14859 h 67437"/>
                      <a:gd name="connsiteX56" fmla="*/ 43053 w 61531"/>
                      <a:gd name="connsiteY56" fmla="*/ 27432 h 67437"/>
                      <a:gd name="connsiteX57" fmla="*/ 40576 w 61531"/>
                      <a:gd name="connsiteY57" fmla="*/ 36862 h 67437"/>
                      <a:gd name="connsiteX58" fmla="*/ 40576 w 61531"/>
                      <a:gd name="connsiteY58" fmla="*/ 36862 h 67437"/>
                      <a:gd name="connsiteX59" fmla="*/ 40862 w 61531"/>
                      <a:gd name="connsiteY59" fmla="*/ 36862 h 67437"/>
                      <a:gd name="connsiteX60" fmla="*/ 40862 w 61531"/>
                      <a:gd name="connsiteY60" fmla="*/ 36862 h 67437"/>
                      <a:gd name="connsiteX61" fmla="*/ 58674 w 61531"/>
                      <a:gd name="connsiteY61" fmla="*/ 20383 h 67437"/>
                      <a:gd name="connsiteX62" fmla="*/ 58674 w 61531"/>
                      <a:gd name="connsiteY62" fmla="*/ 20383 h 67437"/>
                      <a:gd name="connsiteX63" fmla="*/ 56292 w 61531"/>
                      <a:gd name="connsiteY63" fmla="*/ 11906 h 67437"/>
                      <a:gd name="connsiteX64" fmla="*/ 56292 w 61531"/>
                      <a:gd name="connsiteY64" fmla="*/ 11906 h 67437"/>
                      <a:gd name="connsiteX65" fmla="*/ 40005 w 61531"/>
                      <a:gd name="connsiteY65" fmla="*/ 3238 h 67437"/>
                      <a:gd name="connsiteX66" fmla="*/ 40005 w 61531"/>
                      <a:gd name="connsiteY66" fmla="*/ 3238 h 67437"/>
                      <a:gd name="connsiteX67" fmla="*/ 43053 w 61531"/>
                      <a:gd name="connsiteY67" fmla="*/ 14954 h 67437"/>
                      <a:gd name="connsiteX68" fmla="*/ 43053 w 61531"/>
                      <a:gd name="connsiteY68" fmla="*/ 14954 h 67437"/>
                      <a:gd name="connsiteX69" fmla="*/ 41720 w 61531"/>
                      <a:gd name="connsiteY69" fmla="*/ 14859 h 67437"/>
                      <a:gd name="connsiteX70" fmla="*/ 41720 w 61531"/>
                      <a:gd name="connsiteY70" fmla="*/ 14859 h 67437"/>
                      <a:gd name="connsiteX71" fmla="*/ 34290 w 61531"/>
                      <a:gd name="connsiteY71" fmla="*/ 36290 h 67437"/>
                      <a:gd name="connsiteX72" fmla="*/ 38195 w 61531"/>
                      <a:gd name="connsiteY72" fmla="*/ 35242 h 67437"/>
                      <a:gd name="connsiteX73" fmla="*/ 38195 w 61531"/>
                      <a:gd name="connsiteY73" fmla="*/ 35242 h 67437"/>
                      <a:gd name="connsiteX74" fmla="*/ 40386 w 61531"/>
                      <a:gd name="connsiteY74" fmla="*/ 27337 h 67437"/>
                      <a:gd name="connsiteX75" fmla="*/ 40386 w 61531"/>
                      <a:gd name="connsiteY75" fmla="*/ 27337 h 67437"/>
                      <a:gd name="connsiteX76" fmla="*/ 40386 w 61531"/>
                      <a:gd name="connsiteY76" fmla="*/ 14859 h 67437"/>
                      <a:gd name="connsiteX77" fmla="*/ 38100 w 61531"/>
                      <a:gd name="connsiteY77" fmla="*/ 5048 h 67437"/>
                      <a:gd name="connsiteX78" fmla="*/ 38100 w 61531"/>
                      <a:gd name="connsiteY78" fmla="*/ 5048 h 67437"/>
                      <a:gd name="connsiteX79" fmla="*/ 32004 w 61531"/>
                      <a:gd name="connsiteY79" fmla="*/ 3429 h 67437"/>
                      <a:gd name="connsiteX80" fmla="*/ 32004 w 61531"/>
                      <a:gd name="connsiteY80" fmla="*/ 3429 h 67437"/>
                      <a:gd name="connsiteX81" fmla="*/ 31432 w 61531"/>
                      <a:gd name="connsiteY81" fmla="*/ 3429 h 67437"/>
                      <a:gd name="connsiteX82" fmla="*/ 31432 w 61531"/>
                      <a:gd name="connsiteY82" fmla="*/ 36100 h 67437"/>
                      <a:gd name="connsiteX83" fmla="*/ 34290 w 61531"/>
                      <a:gd name="connsiteY83" fmla="*/ 36290 h 67437"/>
                      <a:gd name="connsiteX84" fmla="*/ 34290 w 61531"/>
                      <a:gd name="connsiteY84" fmla="*/ 36290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</a:cxnLst>
                    <a:rect l="l" t="t" r="r" b="b"/>
                    <a:pathLst>
                      <a:path w="61531" h="67437">
                        <a:moveTo>
                          <a:pt x="0" y="67437"/>
                        </a:move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8" y="64103"/>
                        </a:lnTo>
                        <a:lnTo>
                          <a:pt x="1905" y="64103"/>
                        </a:lnTo>
                        <a:cubicBezTo>
                          <a:pt x="10382" y="63627"/>
                          <a:pt x="9334" y="63151"/>
                          <a:pt x="9810" y="55912"/>
                        </a:cubicBezTo>
                        <a:lnTo>
                          <a:pt x="9810" y="55912"/>
                        </a:lnTo>
                        <a:lnTo>
                          <a:pt x="9810" y="11525"/>
                        </a:lnTo>
                        <a:cubicBezTo>
                          <a:pt x="9334" y="4477"/>
                          <a:pt x="9715" y="3810"/>
                          <a:pt x="1905" y="3334"/>
                        </a:cubicBezTo>
                        <a:lnTo>
                          <a:pt x="1905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957" y="0"/>
                        </a:lnTo>
                        <a:cubicBezTo>
                          <a:pt x="42957" y="0"/>
                          <a:pt x="52388" y="381"/>
                          <a:pt x="58674" y="10096"/>
                        </a:cubicBezTo>
                        <a:lnTo>
                          <a:pt x="58674" y="10096"/>
                        </a:lnTo>
                        <a:cubicBezTo>
                          <a:pt x="60484" y="12954"/>
                          <a:pt x="61531" y="16478"/>
                          <a:pt x="61531" y="20098"/>
                        </a:cubicBezTo>
                        <a:lnTo>
                          <a:pt x="61531" y="20098"/>
                        </a:lnTo>
                        <a:cubicBezTo>
                          <a:pt x="61436" y="30861"/>
                          <a:pt x="51339" y="38386"/>
                          <a:pt x="41243" y="39338"/>
                        </a:cubicBezTo>
                        <a:lnTo>
                          <a:pt x="41243" y="39338"/>
                        </a:lnTo>
                        <a:cubicBezTo>
                          <a:pt x="39338" y="39529"/>
                          <a:pt x="37719" y="39624"/>
                          <a:pt x="36195" y="39624"/>
                        </a:cubicBezTo>
                        <a:lnTo>
                          <a:pt x="36195" y="39624"/>
                        </a:lnTo>
                        <a:cubicBezTo>
                          <a:pt x="34480" y="39624"/>
                          <a:pt x="33051" y="39529"/>
                          <a:pt x="31432" y="39338"/>
                        </a:cubicBezTo>
                        <a:lnTo>
                          <a:pt x="31432" y="39338"/>
                        </a:lnTo>
                        <a:lnTo>
                          <a:pt x="31432" y="55817"/>
                        </a:lnTo>
                        <a:cubicBezTo>
                          <a:pt x="31909" y="62960"/>
                          <a:pt x="30956" y="63532"/>
                          <a:pt x="39338" y="64008"/>
                        </a:cubicBezTo>
                        <a:lnTo>
                          <a:pt x="39338" y="64008"/>
                        </a:lnTo>
                        <a:lnTo>
                          <a:pt x="39910" y="64008"/>
                        </a:lnTo>
                        <a:lnTo>
                          <a:pt x="39910" y="65437"/>
                        </a:lnTo>
                        <a:lnTo>
                          <a:pt x="39910" y="64103"/>
                        </a:lnTo>
                        <a:lnTo>
                          <a:pt x="41338" y="64103"/>
                        </a:lnTo>
                        <a:lnTo>
                          <a:pt x="41338" y="65532"/>
                        </a:lnTo>
                        <a:lnTo>
                          <a:pt x="41338" y="67437"/>
                        </a:lnTo>
                        <a:lnTo>
                          <a:pt x="0" y="67437"/>
                        </a:lnTo>
                        <a:lnTo>
                          <a:pt x="0" y="67437"/>
                        </a:lnTo>
                        <a:close/>
                        <a:moveTo>
                          <a:pt x="30670" y="64675"/>
                        </a:moveTo>
                        <a:cubicBezTo>
                          <a:pt x="30575" y="64579"/>
                          <a:pt x="30480" y="64484"/>
                          <a:pt x="30385" y="64294"/>
                        </a:cubicBezTo>
                        <a:lnTo>
                          <a:pt x="30385" y="64294"/>
                        </a:lnTo>
                        <a:cubicBezTo>
                          <a:pt x="28765" y="62198"/>
                          <a:pt x="28670" y="59531"/>
                          <a:pt x="28670" y="56007"/>
                        </a:cubicBezTo>
                        <a:lnTo>
                          <a:pt x="28670" y="56007"/>
                        </a:lnTo>
                        <a:lnTo>
                          <a:pt x="28670" y="38671"/>
                        </a:lnTo>
                        <a:lnTo>
                          <a:pt x="28670" y="2953"/>
                        </a:lnTo>
                        <a:lnTo>
                          <a:pt x="10382" y="2953"/>
                        </a:lnTo>
                        <a:cubicBezTo>
                          <a:pt x="10477" y="3048"/>
                          <a:pt x="10573" y="3143"/>
                          <a:pt x="10668" y="3238"/>
                        </a:cubicBezTo>
                        <a:lnTo>
                          <a:pt x="10668" y="3238"/>
                        </a:lnTo>
                        <a:cubicBezTo>
                          <a:pt x="12382" y="5334"/>
                          <a:pt x="12572" y="8001"/>
                          <a:pt x="12668" y="11621"/>
                        </a:cubicBezTo>
                        <a:lnTo>
                          <a:pt x="12668" y="11621"/>
                        </a:lnTo>
                        <a:lnTo>
                          <a:pt x="12668" y="56007"/>
                        </a:lnTo>
                        <a:cubicBezTo>
                          <a:pt x="12668" y="59531"/>
                          <a:pt x="12668" y="62198"/>
                          <a:pt x="10953" y="64294"/>
                        </a:cubicBezTo>
                        <a:lnTo>
                          <a:pt x="10953" y="64294"/>
                        </a:lnTo>
                        <a:cubicBezTo>
                          <a:pt x="10858" y="64389"/>
                          <a:pt x="10763" y="64484"/>
                          <a:pt x="10668" y="64675"/>
                        </a:cubicBezTo>
                        <a:lnTo>
                          <a:pt x="10668" y="64675"/>
                        </a:lnTo>
                        <a:lnTo>
                          <a:pt x="30670" y="64675"/>
                        </a:lnTo>
                        <a:lnTo>
                          <a:pt x="30670" y="64675"/>
                        </a:lnTo>
                        <a:close/>
                        <a:moveTo>
                          <a:pt x="41720" y="14859"/>
                        </a:moveTo>
                        <a:lnTo>
                          <a:pt x="43053" y="14859"/>
                        </a:lnTo>
                        <a:lnTo>
                          <a:pt x="43053" y="27432"/>
                        </a:lnTo>
                        <a:cubicBezTo>
                          <a:pt x="43053" y="31432"/>
                          <a:pt x="42672" y="34671"/>
                          <a:pt x="40576" y="36862"/>
                        </a:cubicBezTo>
                        <a:lnTo>
                          <a:pt x="40576" y="36862"/>
                        </a:lnTo>
                        <a:cubicBezTo>
                          <a:pt x="40671" y="36862"/>
                          <a:pt x="40767" y="36862"/>
                          <a:pt x="40862" y="36862"/>
                        </a:cubicBezTo>
                        <a:lnTo>
                          <a:pt x="40862" y="36862"/>
                        </a:lnTo>
                        <a:cubicBezTo>
                          <a:pt x="49911" y="36004"/>
                          <a:pt x="58769" y="29242"/>
                          <a:pt x="58674" y="20383"/>
                        </a:cubicBezTo>
                        <a:lnTo>
                          <a:pt x="58674" y="20383"/>
                        </a:lnTo>
                        <a:cubicBezTo>
                          <a:pt x="58674" y="17335"/>
                          <a:pt x="57816" y="14288"/>
                          <a:pt x="56292" y="11906"/>
                        </a:cubicBezTo>
                        <a:lnTo>
                          <a:pt x="56292" y="11906"/>
                        </a:lnTo>
                        <a:cubicBezTo>
                          <a:pt x="51911" y="5239"/>
                          <a:pt x="46196" y="3619"/>
                          <a:pt x="40005" y="3238"/>
                        </a:cubicBezTo>
                        <a:lnTo>
                          <a:pt x="40005" y="3238"/>
                        </a:lnTo>
                        <a:cubicBezTo>
                          <a:pt x="42957" y="6096"/>
                          <a:pt x="42957" y="10287"/>
                          <a:pt x="43053" y="14954"/>
                        </a:cubicBezTo>
                        <a:lnTo>
                          <a:pt x="43053" y="14954"/>
                        </a:lnTo>
                        <a:lnTo>
                          <a:pt x="41720" y="14859"/>
                        </a:lnTo>
                        <a:lnTo>
                          <a:pt x="41720" y="14859"/>
                        </a:lnTo>
                        <a:close/>
                        <a:moveTo>
                          <a:pt x="34290" y="36290"/>
                        </a:moveTo>
                        <a:cubicBezTo>
                          <a:pt x="36195" y="36290"/>
                          <a:pt x="37433" y="35909"/>
                          <a:pt x="38195" y="35242"/>
                        </a:cubicBezTo>
                        <a:lnTo>
                          <a:pt x="38195" y="35242"/>
                        </a:lnTo>
                        <a:cubicBezTo>
                          <a:pt x="39719" y="34100"/>
                          <a:pt x="40386" y="31623"/>
                          <a:pt x="40386" y="27337"/>
                        </a:cubicBezTo>
                        <a:lnTo>
                          <a:pt x="40386" y="27337"/>
                        </a:lnTo>
                        <a:lnTo>
                          <a:pt x="40386" y="14859"/>
                        </a:lnTo>
                        <a:cubicBezTo>
                          <a:pt x="40386" y="10096"/>
                          <a:pt x="40005" y="6667"/>
                          <a:pt x="38100" y="5048"/>
                        </a:cubicBezTo>
                        <a:lnTo>
                          <a:pt x="38100" y="5048"/>
                        </a:lnTo>
                        <a:cubicBezTo>
                          <a:pt x="37052" y="4096"/>
                          <a:pt x="35242" y="3429"/>
                          <a:pt x="32004" y="3429"/>
                        </a:cubicBezTo>
                        <a:lnTo>
                          <a:pt x="32004" y="3429"/>
                        </a:lnTo>
                        <a:lnTo>
                          <a:pt x="31432" y="3429"/>
                        </a:lnTo>
                        <a:lnTo>
                          <a:pt x="31432" y="36100"/>
                        </a:lnTo>
                        <a:cubicBezTo>
                          <a:pt x="32385" y="36290"/>
                          <a:pt x="33432" y="36290"/>
                          <a:pt x="34290" y="36290"/>
                        </a:cubicBezTo>
                        <a:lnTo>
                          <a:pt x="34290" y="3629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315" name="Graphic 1">
                  <a:extLst>
                    <a:ext uri="{FF2B5EF4-FFF2-40B4-BE49-F238E27FC236}">
                      <a16:creationId xmlns:a16="http://schemas.microsoft.com/office/drawing/2014/main" id="{49A140F5-E876-434F-8F87-CA551EC892A1}"/>
                    </a:ext>
                  </a:extLst>
                </p:cNvPr>
                <p:cNvGrpSpPr/>
                <p:nvPr/>
              </p:nvGrpSpPr>
              <p:grpSpPr>
                <a:xfrm>
                  <a:off x="8724708" y="5654365"/>
                  <a:ext cx="70961" cy="68198"/>
                  <a:chOff x="8724708" y="5654365"/>
                  <a:chExt cx="70961" cy="68198"/>
                </a:xfrm>
                <a:solidFill>
                  <a:srgbClr val="FFFFFF"/>
                </a:solidFill>
              </p:grpSpPr>
              <p:sp>
                <p:nvSpPr>
                  <p:cNvPr id="15325" name="Freeform: Shape 15324">
                    <a:extLst>
                      <a:ext uri="{FF2B5EF4-FFF2-40B4-BE49-F238E27FC236}">
                        <a16:creationId xmlns:a16="http://schemas.microsoft.com/office/drawing/2014/main" id="{374328AC-B803-4A65-9E67-B6489EF58394}"/>
                      </a:ext>
                    </a:extLst>
                  </p:cNvPr>
                  <p:cNvSpPr/>
                  <p:nvPr/>
                </p:nvSpPr>
                <p:spPr>
                  <a:xfrm>
                    <a:off x="8726042" y="5655888"/>
                    <a:ext cx="68294" cy="65246"/>
                  </a:xfrm>
                  <a:custGeom>
                    <a:avLst/>
                    <a:gdLst>
                      <a:gd name="connsiteX0" fmla="*/ 62865 w 68294"/>
                      <a:gd name="connsiteY0" fmla="*/ 61436 h 65246"/>
                      <a:gd name="connsiteX1" fmla="*/ 67723 w 68294"/>
                      <a:gd name="connsiteY1" fmla="*/ 47625 h 65246"/>
                      <a:gd name="connsiteX2" fmla="*/ 67437 w 68294"/>
                      <a:gd name="connsiteY2" fmla="*/ 44482 h 65246"/>
                      <a:gd name="connsiteX3" fmla="*/ 68009 w 68294"/>
                      <a:gd name="connsiteY3" fmla="*/ 44482 h 65246"/>
                      <a:gd name="connsiteX4" fmla="*/ 68294 w 68294"/>
                      <a:gd name="connsiteY4" fmla="*/ 47720 h 65246"/>
                      <a:gd name="connsiteX5" fmla="*/ 66484 w 68294"/>
                      <a:gd name="connsiteY5" fmla="*/ 58769 h 65246"/>
                      <a:gd name="connsiteX6" fmla="*/ 54769 w 68294"/>
                      <a:gd name="connsiteY6" fmla="*/ 65246 h 65246"/>
                      <a:gd name="connsiteX7" fmla="*/ 44768 w 68294"/>
                      <a:gd name="connsiteY7" fmla="*/ 62198 h 65246"/>
                      <a:gd name="connsiteX8" fmla="*/ 40862 w 68294"/>
                      <a:gd name="connsiteY8" fmla="*/ 51054 h 65246"/>
                      <a:gd name="connsiteX9" fmla="*/ 41243 w 68294"/>
                      <a:gd name="connsiteY9" fmla="*/ 40958 h 65246"/>
                      <a:gd name="connsiteX10" fmla="*/ 32290 w 68294"/>
                      <a:gd name="connsiteY10" fmla="*/ 30861 h 65246"/>
                      <a:gd name="connsiteX11" fmla="*/ 28766 w 68294"/>
                      <a:gd name="connsiteY11" fmla="*/ 30861 h 65246"/>
                      <a:gd name="connsiteX12" fmla="*/ 28766 w 68294"/>
                      <a:gd name="connsiteY12" fmla="*/ 54388 h 65246"/>
                      <a:gd name="connsiteX13" fmla="*/ 36576 w 68294"/>
                      <a:gd name="connsiteY13" fmla="*/ 63913 h 65246"/>
                      <a:gd name="connsiteX14" fmla="*/ 37529 w 68294"/>
                      <a:gd name="connsiteY14" fmla="*/ 63913 h 65246"/>
                      <a:gd name="connsiteX15" fmla="*/ 37529 w 68294"/>
                      <a:gd name="connsiteY15" fmla="*/ 64389 h 65246"/>
                      <a:gd name="connsiteX16" fmla="*/ 0 w 68294"/>
                      <a:gd name="connsiteY16" fmla="*/ 64389 h 65246"/>
                      <a:gd name="connsiteX17" fmla="*/ 0 w 68294"/>
                      <a:gd name="connsiteY17" fmla="*/ 63913 h 65246"/>
                      <a:gd name="connsiteX18" fmla="*/ 571 w 68294"/>
                      <a:gd name="connsiteY18" fmla="*/ 63913 h 65246"/>
                      <a:gd name="connsiteX19" fmla="*/ 9716 w 68294"/>
                      <a:gd name="connsiteY19" fmla="*/ 54388 h 65246"/>
                      <a:gd name="connsiteX20" fmla="*/ 9716 w 68294"/>
                      <a:gd name="connsiteY20" fmla="*/ 10001 h 65246"/>
                      <a:gd name="connsiteX21" fmla="*/ 571 w 68294"/>
                      <a:gd name="connsiteY21" fmla="*/ 476 h 65246"/>
                      <a:gd name="connsiteX22" fmla="*/ 0 w 68294"/>
                      <a:gd name="connsiteY22" fmla="*/ 476 h 65246"/>
                      <a:gd name="connsiteX23" fmla="*/ 0 w 68294"/>
                      <a:gd name="connsiteY23" fmla="*/ 0 h 65246"/>
                      <a:gd name="connsiteX24" fmla="*/ 32575 w 68294"/>
                      <a:gd name="connsiteY24" fmla="*/ 0 h 65246"/>
                      <a:gd name="connsiteX25" fmla="*/ 58674 w 68294"/>
                      <a:gd name="connsiteY25" fmla="*/ 8763 h 65246"/>
                      <a:gd name="connsiteX26" fmla="*/ 60960 w 68294"/>
                      <a:gd name="connsiteY26" fmla="*/ 15621 h 65246"/>
                      <a:gd name="connsiteX27" fmla="*/ 60293 w 68294"/>
                      <a:gd name="connsiteY27" fmla="*/ 19431 h 65246"/>
                      <a:gd name="connsiteX28" fmla="*/ 42196 w 68294"/>
                      <a:gd name="connsiteY28" fmla="*/ 30861 h 65246"/>
                      <a:gd name="connsiteX29" fmla="*/ 55245 w 68294"/>
                      <a:gd name="connsiteY29" fmla="*/ 35433 h 65246"/>
                      <a:gd name="connsiteX30" fmla="*/ 60674 w 68294"/>
                      <a:gd name="connsiteY30" fmla="*/ 49435 h 65246"/>
                      <a:gd name="connsiteX31" fmla="*/ 60674 w 68294"/>
                      <a:gd name="connsiteY31" fmla="*/ 57436 h 65246"/>
                      <a:gd name="connsiteX32" fmla="*/ 62865 w 68294"/>
                      <a:gd name="connsiteY32" fmla="*/ 61436 h 65246"/>
                      <a:gd name="connsiteX33" fmla="*/ 32385 w 68294"/>
                      <a:gd name="connsiteY33" fmla="*/ 30385 h 65246"/>
                      <a:gd name="connsiteX34" fmla="*/ 42196 w 68294"/>
                      <a:gd name="connsiteY34" fmla="*/ 25241 h 65246"/>
                      <a:gd name="connsiteX35" fmla="*/ 42672 w 68294"/>
                      <a:gd name="connsiteY35" fmla="*/ 18002 h 65246"/>
                      <a:gd name="connsiteX36" fmla="*/ 40577 w 68294"/>
                      <a:gd name="connsiteY36" fmla="*/ 3619 h 65246"/>
                      <a:gd name="connsiteX37" fmla="*/ 31623 w 68294"/>
                      <a:gd name="connsiteY37" fmla="*/ 476 h 65246"/>
                      <a:gd name="connsiteX38" fmla="*/ 28766 w 68294"/>
                      <a:gd name="connsiteY38" fmla="*/ 476 h 65246"/>
                      <a:gd name="connsiteX39" fmla="*/ 28766 w 68294"/>
                      <a:gd name="connsiteY39" fmla="*/ 30385 h 65246"/>
                      <a:gd name="connsiteX40" fmla="*/ 32385 w 68294"/>
                      <a:gd name="connsiteY40" fmla="*/ 30385 h 65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68294" h="65246">
                        <a:moveTo>
                          <a:pt x="62865" y="61436"/>
                        </a:moveTo>
                        <a:cubicBezTo>
                          <a:pt x="65818" y="61436"/>
                          <a:pt x="67723" y="55531"/>
                          <a:pt x="67723" y="47625"/>
                        </a:cubicBezTo>
                        <a:cubicBezTo>
                          <a:pt x="67723" y="46482"/>
                          <a:pt x="67627" y="45339"/>
                          <a:pt x="67437" y="44482"/>
                        </a:cubicBezTo>
                        <a:lnTo>
                          <a:pt x="68009" y="44482"/>
                        </a:lnTo>
                        <a:cubicBezTo>
                          <a:pt x="68199" y="45244"/>
                          <a:pt x="68294" y="46387"/>
                          <a:pt x="68294" y="47720"/>
                        </a:cubicBezTo>
                        <a:cubicBezTo>
                          <a:pt x="68294" y="47816"/>
                          <a:pt x="68294" y="54769"/>
                          <a:pt x="66484" y="58769"/>
                        </a:cubicBezTo>
                        <a:cubicBezTo>
                          <a:pt x="65341" y="61341"/>
                          <a:pt x="63437" y="65246"/>
                          <a:pt x="54769" y="65246"/>
                        </a:cubicBezTo>
                        <a:cubicBezTo>
                          <a:pt x="51435" y="65246"/>
                          <a:pt x="47816" y="64389"/>
                          <a:pt x="44768" y="62198"/>
                        </a:cubicBezTo>
                        <a:cubicBezTo>
                          <a:pt x="41815" y="59912"/>
                          <a:pt x="40862" y="56102"/>
                          <a:pt x="40862" y="51054"/>
                        </a:cubicBezTo>
                        <a:cubicBezTo>
                          <a:pt x="40862" y="48958"/>
                          <a:pt x="41243" y="43625"/>
                          <a:pt x="41243" y="40958"/>
                        </a:cubicBezTo>
                        <a:cubicBezTo>
                          <a:pt x="41243" y="31623"/>
                          <a:pt x="38100" y="30861"/>
                          <a:pt x="32290" y="30861"/>
                        </a:cubicBezTo>
                        <a:lnTo>
                          <a:pt x="28766" y="30861"/>
                        </a:lnTo>
                        <a:lnTo>
                          <a:pt x="28766" y="54388"/>
                        </a:lnTo>
                        <a:cubicBezTo>
                          <a:pt x="28766" y="61531"/>
                          <a:pt x="29813" y="63913"/>
                          <a:pt x="36576" y="63913"/>
                        </a:cubicBezTo>
                        <a:lnTo>
                          <a:pt x="37529" y="63913"/>
                        </a:lnTo>
                        <a:lnTo>
                          <a:pt x="3752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571" y="63913"/>
                        </a:lnTo>
                        <a:cubicBezTo>
                          <a:pt x="9240" y="63913"/>
                          <a:pt x="9716" y="61436"/>
                          <a:pt x="9716" y="54388"/>
                        </a:cubicBezTo>
                        <a:lnTo>
                          <a:pt x="9716" y="10001"/>
                        </a:lnTo>
                        <a:cubicBezTo>
                          <a:pt x="9716" y="2953"/>
                          <a:pt x="9240" y="476"/>
                          <a:pt x="571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2575" y="0"/>
                        </a:lnTo>
                        <a:cubicBezTo>
                          <a:pt x="39624" y="0"/>
                          <a:pt x="52674" y="191"/>
                          <a:pt x="58674" y="8763"/>
                        </a:cubicBezTo>
                        <a:cubicBezTo>
                          <a:pt x="60293" y="10858"/>
                          <a:pt x="60960" y="13240"/>
                          <a:pt x="60960" y="15621"/>
                        </a:cubicBezTo>
                        <a:cubicBezTo>
                          <a:pt x="60960" y="16954"/>
                          <a:pt x="60674" y="18193"/>
                          <a:pt x="60293" y="19431"/>
                        </a:cubicBezTo>
                        <a:cubicBezTo>
                          <a:pt x="57150" y="27718"/>
                          <a:pt x="47244" y="29527"/>
                          <a:pt x="42196" y="30861"/>
                        </a:cubicBezTo>
                        <a:cubicBezTo>
                          <a:pt x="45530" y="31623"/>
                          <a:pt x="51245" y="32671"/>
                          <a:pt x="55245" y="35433"/>
                        </a:cubicBezTo>
                        <a:cubicBezTo>
                          <a:pt x="60293" y="38862"/>
                          <a:pt x="60674" y="44672"/>
                          <a:pt x="60674" y="49435"/>
                        </a:cubicBezTo>
                        <a:lnTo>
                          <a:pt x="60674" y="57436"/>
                        </a:lnTo>
                        <a:cubicBezTo>
                          <a:pt x="60674" y="60103"/>
                          <a:pt x="61056" y="61436"/>
                          <a:pt x="62865" y="61436"/>
                        </a:cubicBezTo>
                        <a:close/>
                        <a:moveTo>
                          <a:pt x="32385" y="30385"/>
                        </a:moveTo>
                        <a:cubicBezTo>
                          <a:pt x="37624" y="30385"/>
                          <a:pt x="40672" y="29813"/>
                          <a:pt x="42196" y="25241"/>
                        </a:cubicBezTo>
                        <a:cubicBezTo>
                          <a:pt x="42482" y="24289"/>
                          <a:pt x="42672" y="21336"/>
                          <a:pt x="42672" y="18002"/>
                        </a:cubicBezTo>
                        <a:cubicBezTo>
                          <a:pt x="42672" y="12478"/>
                          <a:pt x="42196" y="5620"/>
                          <a:pt x="40577" y="3619"/>
                        </a:cubicBezTo>
                        <a:cubicBezTo>
                          <a:pt x="38481" y="762"/>
                          <a:pt x="35528" y="476"/>
                          <a:pt x="31623" y="476"/>
                        </a:cubicBezTo>
                        <a:lnTo>
                          <a:pt x="28766" y="476"/>
                        </a:lnTo>
                        <a:lnTo>
                          <a:pt x="28766" y="30385"/>
                        </a:lnTo>
                        <a:lnTo>
                          <a:pt x="32385" y="3038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26" name="Freeform: Shape 15325">
                    <a:extLst>
                      <a:ext uri="{FF2B5EF4-FFF2-40B4-BE49-F238E27FC236}">
                        <a16:creationId xmlns:a16="http://schemas.microsoft.com/office/drawing/2014/main" id="{17215B4E-CBA8-4F34-90D8-ABFC2163987C}"/>
                      </a:ext>
                    </a:extLst>
                  </p:cNvPr>
                  <p:cNvSpPr/>
                  <p:nvPr/>
                </p:nvSpPr>
                <p:spPr>
                  <a:xfrm>
                    <a:off x="8724708" y="5654365"/>
                    <a:ext cx="70961" cy="68198"/>
                  </a:xfrm>
                  <a:custGeom>
                    <a:avLst/>
                    <a:gdLst>
                      <a:gd name="connsiteX0" fmla="*/ 56102 w 70961"/>
                      <a:gd name="connsiteY0" fmla="*/ 68199 h 68198"/>
                      <a:gd name="connsiteX1" fmla="*/ 45244 w 70961"/>
                      <a:gd name="connsiteY1" fmla="*/ 64865 h 68198"/>
                      <a:gd name="connsiteX2" fmla="*/ 45244 w 70961"/>
                      <a:gd name="connsiteY2" fmla="*/ 64865 h 68198"/>
                      <a:gd name="connsiteX3" fmla="*/ 40863 w 70961"/>
                      <a:gd name="connsiteY3" fmla="*/ 52578 h 68198"/>
                      <a:gd name="connsiteX4" fmla="*/ 40863 w 70961"/>
                      <a:gd name="connsiteY4" fmla="*/ 52578 h 68198"/>
                      <a:gd name="connsiteX5" fmla="*/ 41243 w 70961"/>
                      <a:gd name="connsiteY5" fmla="*/ 42386 h 68198"/>
                      <a:gd name="connsiteX6" fmla="*/ 41243 w 70961"/>
                      <a:gd name="connsiteY6" fmla="*/ 42386 h 68198"/>
                      <a:gd name="connsiteX7" fmla="*/ 33719 w 70961"/>
                      <a:gd name="connsiteY7" fmla="*/ 33718 h 68198"/>
                      <a:gd name="connsiteX8" fmla="*/ 33719 w 70961"/>
                      <a:gd name="connsiteY8" fmla="*/ 33718 h 68198"/>
                      <a:gd name="connsiteX9" fmla="*/ 31528 w 70961"/>
                      <a:gd name="connsiteY9" fmla="*/ 33718 h 68198"/>
                      <a:gd name="connsiteX10" fmla="*/ 31528 w 70961"/>
                      <a:gd name="connsiteY10" fmla="*/ 55912 h 68198"/>
                      <a:gd name="connsiteX11" fmla="*/ 37910 w 70961"/>
                      <a:gd name="connsiteY11" fmla="*/ 64103 h 68198"/>
                      <a:gd name="connsiteX12" fmla="*/ 37910 w 70961"/>
                      <a:gd name="connsiteY12" fmla="*/ 64103 h 68198"/>
                      <a:gd name="connsiteX13" fmla="*/ 40291 w 70961"/>
                      <a:gd name="connsiteY13" fmla="*/ 64103 h 68198"/>
                      <a:gd name="connsiteX14" fmla="*/ 40291 w 70961"/>
                      <a:gd name="connsiteY14" fmla="*/ 65532 h 68198"/>
                      <a:gd name="connsiteX15" fmla="*/ 40291 w 70961"/>
                      <a:gd name="connsiteY15" fmla="*/ 67437 h 68198"/>
                      <a:gd name="connsiteX16" fmla="*/ 0 w 70961"/>
                      <a:gd name="connsiteY16" fmla="*/ 67437 h 68198"/>
                      <a:gd name="connsiteX17" fmla="*/ 0 w 70961"/>
                      <a:gd name="connsiteY17" fmla="*/ 65913 h 68198"/>
                      <a:gd name="connsiteX18" fmla="*/ 0 w 70961"/>
                      <a:gd name="connsiteY18" fmla="*/ 64008 h 68198"/>
                      <a:gd name="connsiteX19" fmla="*/ 1429 w 70961"/>
                      <a:gd name="connsiteY19" fmla="*/ 64008 h 68198"/>
                      <a:gd name="connsiteX20" fmla="*/ 2000 w 70961"/>
                      <a:gd name="connsiteY20" fmla="*/ 64008 h 68198"/>
                      <a:gd name="connsiteX21" fmla="*/ 8763 w 70961"/>
                      <a:gd name="connsiteY21" fmla="*/ 62389 h 68198"/>
                      <a:gd name="connsiteX22" fmla="*/ 8763 w 70961"/>
                      <a:gd name="connsiteY22" fmla="*/ 62389 h 68198"/>
                      <a:gd name="connsiteX23" fmla="*/ 9811 w 70961"/>
                      <a:gd name="connsiteY23" fmla="*/ 55816 h 68198"/>
                      <a:gd name="connsiteX24" fmla="*/ 9811 w 70961"/>
                      <a:gd name="connsiteY24" fmla="*/ 55816 h 68198"/>
                      <a:gd name="connsiteX25" fmla="*/ 9811 w 70961"/>
                      <a:gd name="connsiteY25" fmla="*/ 11430 h 68198"/>
                      <a:gd name="connsiteX26" fmla="*/ 8763 w 70961"/>
                      <a:gd name="connsiteY26" fmla="*/ 4858 h 68198"/>
                      <a:gd name="connsiteX27" fmla="*/ 8763 w 70961"/>
                      <a:gd name="connsiteY27" fmla="*/ 4858 h 68198"/>
                      <a:gd name="connsiteX28" fmla="*/ 2000 w 70961"/>
                      <a:gd name="connsiteY28" fmla="*/ 3238 h 68198"/>
                      <a:gd name="connsiteX29" fmla="*/ 2000 w 70961"/>
                      <a:gd name="connsiteY29" fmla="*/ 3238 h 68198"/>
                      <a:gd name="connsiteX30" fmla="*/ 0 w 70961"/>
                      <a:gd name="connsiteY30" fmla="*/ 3238 h 68198"/>
                      <a:gd name="connsiteX31" fmla="*/ 0 w 70961"/>
                      <a:gd name="connsiteY31" fmla="*/ 1905 h 68198"/>
                      <a:gd name="connsiteX32" fmla="*/ 0 w 70961"/>
                      <a:gd name="connsiteY32" fmla="*/ 0 h 68198"/>
                      <a:gd name="connsiteX33" fmla="*/ 34004 w 70961"/>
                      <a:gd name="connsiteY33" fmla="*/ 0 h 68198"/>
                      <a:gd name="connsiteX34" fmla="*/ 61246 w 70961"/>
                      <a:gd name="connsiteY34" fmla="*/ 9334 h 68198"/>
                      <a:gd name="connsiteX35" fmla="*/ 61246 w 70961"/>
                      <a:gd name="connsiteY35" fmla="*/ 9334 h 68198"/>
                      <a:gd name="connsiteX36" fmla="*/ 63722 w 70961"/>
                      <a:gd name="connsiteY36" fmla="*/ 16954 h 68198"/>
                      <a:gd name="connsiteX37" fmla="*/ 63722 w 70961"/>
                      <a:gd name="connsiteY37" fmla="*/ 16954 h 68198"/>
                      <a:gd name="connsiteX38" fmla="*/ 62961 w 70961"/>
                      <a:gd name="connsiteY38" fmla="*/ 21241 h 68198"/>
                      <a:gd name="connsiteX39" fmla="*/ 62961 w 70961"/>
                      <a:gd name="connsiteY39" fmla="*/ 21241 h 68198"/>
                      <a:gd name="connsiteX40" fmla="*/ 49149 w 70961"/>
                      <a:gd name="connsiteY40" fmla="*/ 32099 h 68198"/>
                      <a:gd name="connsiteX41" fmla="*/ 49149 w 70961"/>
                      <a:gd name="connsiteY41" fmla="*/ 32099 h 68198"/>
                      <a:gd name="connsiteX42" fmla="*/ 57341 w 70961"/>
                      <a:gd name="connsiteY42" fmla="*/ 35528 h 68198"/>
                      <a:gd name="connsiteX43" fmla="*/ 57341 w 70961"/>
                      <a:gd name="connsiteY43" fmla="*/ 35528 h 68198"/>
                      <a:gd name="connsiteX44" fmla="*/ 63341 w 70961"/>
                      <a:gd name="connsiteY44" fmla="*/ 50673 h 68198"/>
                      <a:gd name="connsiteX45" fmla="*/ 63341 w 70961"/>
                      <a:gd name="connsiteY45" fmla="*/ 50673 h 68198"/>
                      <a:gd name="connsiteX46" fmla="*/ 63341 w 70961"/>
                      <a:gd name="connsiteY46" fmla="*/ 58674 h 68198"/>
                      <a:gd name="connsiteX47" fmla="*/ 64198 w 70961"/>
                      <a:gd name="connsiteY47" fmla="*/ 61531 h 68198"/>
                      <a:gd name="connsiteX48" fmla="*/ 64198 w 70961"/>
                      <a:gd name="connsiteY48" fmla="*/ 61531 h 68198"/>
                      <a:gd name="connsiteX49" fmla="*/ 64198 w 70961"/>
                      <a:gd name="connsiteY49" fmla="*/ 62960 h 68198"/>
                      <a:gd name="connsiteX50" fmla="*/ 64198 w 70961"/>
                      <a:gd name="connsiteY50" fmla="*/ 63151 h 68198"/>
                      <a:gd name="connsiteX51" fmla="*/ 64198 w 70961"/>
                      <a:gd name="connsiteY51" fmla="*/ 62960 h 68198"/>
                      <a:gd name="connsiteX52" fmla="*/ 64198 w 70961"/>
                      <a:gd name="connsiteY52" fmla="*/ 61531 h 68198"/>
                      <a:gd name="connsiteX53" fmla="*/ 66485 w 70961"/>
                      <a:gd name="connsiteY53" fmla="*/ 58483 h 68198"/>
                      <a:gd name="connsiteX54" fmla="*/ 66485 w 70961"/>
                      <a:gd name="connsiteY54" fmla="*/ 58483 h 68198"/>
                      <a:gd name="connsiteX55" fmla="*/ 67723 w 70961"/>
                      <a:gd name="connsiteY55" fmla="*/ 49054 h 68198"/>
                      <a:gd name="connsiteX56" fmla="*/ 67723 w 70961"/>
                      <a:gd name="connsiteY56" fmla="*/ 49054 h 68198"/>
                      <a:gd name="connsiteX57" fmla="*/ 67437 w 70961"/>
                      <a:gd name="connsiteY57" fmla="*/ 46196 h 68198"/>
                      <a:gd name="connsiteX58" fmla="*/ 67437 w 70961"/>
                      <a:gd name="connsiteY58" fmla="*/ 46196 h 68198"/>
                      <a:gd name="connsiteX59" fmla="*/ 67152 w 70961"/>
                      <a:gd name="connsiteY59" fmla="*/ 44577 h 68198"/>
                      <a:gd name="connsiteX60" fmla="*/ 68771 w 70961"/>
                      <a:gd name="connsiteY60" fmla="*/ 44577 h 68198"/>
                      <a:gd name="connsiteX61" fmla="*/ 70485 w 70961"/>
                      <a:gd name="connsiteY61" fmla="*/ 44577 h 68198"/>
                      <a:gd name="connsiteX62" fmla="*/ 70676 w 70961"/>
                      <a:gd name="connsiteY62" fmla="*/ 45720 h 68198"/>
                      <a:gd name="connsiteX63" fmla="*/ 70961 w 70961"/>
                      <a:gd name="connsiteY63" fmla="*/ 49149 h 68198"/>
                      <a:gd name="connsiteX64" fmla="*/ 70961 w 70961"/>
                      <a:gd name="connsiteY64" fmla="*/ 49149 h 68198"/>
                      <a:gd name="connsiteX65" fmla="*/ 69056 w 70961"/>
                      <a:gd name="connsiteY65" fmla="*/ 60769 h 68198"/>
                      <a:gd name="connsiteX66" fmla="*/ 69056 w 70961"/>
                      <a:gd name="connsiteY66" fmla="*/ 60769 h 68198"/>
                      <a:gd name="connsiteX67" fmla="*/ 56483 w 70961"/>
                      <a:gd name="connsiteY67" fmla="*/ 68104 h 68198"/>
                      <a:gd name="connsiteX68" fmla="*/ 56483 w 70961"/>
                      <a:gd name="connsiteY68" fmla="*/ 68104 h 68198"/>
                      <a:gd name="connsiteX69" fmla="*/ 56102 w 70961"/>
                      <a:gd name="connsiteY69" fmla="*/ 68199 h 68198"/>
                      <a:gd name="connsiteX70" fmla="*/ 56102 w 70961"/>
                      <a:gd name="connsiteY70" fmla="*/ 68199 h 68198"/>
                      <a:gd name="connsiteX71" fmla="*/ 44005 w 70961"/>
                      <a:gd name="connsiteY71" fmla="*/ 42386 h 68198"/>
                      <a:gd name="connsiteX72" fmla="*/ 43625 w 70961"/>
                      <a:gd name="connsiteY72" fmla="*/ 52578 h 68198"/>
                      <a:gd name="connsiteX73" fmla="*/ 43625 w 70961"/>
                      <a:gd name="connsiteY73" fmla="*/ 52578 h 68198"/>
                      <a:gd name="connsiteX74" fmla="*/ 46958 w 70961"/>
                      <a:gd name="connsiteY74" fmla="*/ 62674 h 68198"/>
                      <a:gd name="connsiteX75" fmla="*/ 46958 w 70961"/>
                      <a:gd name="connsiteY75" fmla="*/ 62674 h 68198"/>
                      <a:gd name="connsiteX76" fmla="*/ 56198 w 70961"/>
                      <a:gd name="connsiteY76" fmla="*/ 65437 h 68198"/>
                      <a:gd name="connsiteX77" fmla="*/ 56198 w 70961"/>
                      <a:gd name="connsiteY77" fmla="*/ 65437 h 68198"/>
                      <a:gd name="connsiteX78" fmla="*/ 62865 w 70961"/>
                      <a:gd name="connsiteY78" fmla="*/ 64198 h 68198"/>
                      <a:gd name="connsiteX79" fmla="*/ 62865 w 70961"/>
                      <a:gd name="connsiteY79" fmla="*/ 64198 h 68198"/>
                      <a:gd name="connsiteX80" fmla="*/ 61246 w 70961"/>
                      <a:gd name="connsiteY80" fmla="*/ 62579 h 68198"/>
                      <a:gd name="connsiteX81" fmla="*/ 61246 w 70961"/>
                      <a:gd name="connsiteY81" fmla="*/ 62579 h 68198"/>
                      <a:gd name="connsiteX82" fmla="*/ 60674 w 70961"/>
                      <a:gd name="connsiteY82" fmla="*/ 58865 h 68198"/>
                      <a:gd name="connsiteX83" fmla="*/ 60674 w 70961"/>
                      <a:gd name="connsiteY83" fmla="*/ 58865 h 68198"/>
                      <a:gd name="connsiteX84" fmla="*/ 60674 w 70961"/>
                      <a:gd name="connsiteY84" fmla="*/ 50863 h 68198"/>
                      <a:gd name="connsiteX85" fmla="*/ 55817 w 70961"/>
                      <a:gd name="connsiteY85" fmla="*/ 38005 h 68198"/>
                      <a:gd name="connsiteX86" fmla="*/ 55817 w 70961"/>
                      <a:gd name="connsiteY86" fmla="*/ 38005 h 68198"/>
                      <a:gd name="connsiteX87" fmla="*/ 43244 w 70961"/>
                      <a:gd name="connsiteY87" fmla="*/ 33718 h 68198"/>
                      <a:gd name="connsiteX88" fmla="*/ 43244 w 70961"/>
                      <a:gd name="connsiteY88" fmla="*/ 33718 h 68198"/>
                      <a:gd name="connsiteX89" fmla="*/ 41720 w 70961"/>
                      <a:gd name="connsiteY89" fmla="*/ 33338 h 68198"/>
                      <a:gd name="connsiteX90" fmla="*/ 44005 w 70961"/>
                      <a:gd name="connsiteY90" fmla="*/ 42386 h 68198"/>
                      <a:gd name="connsiteX91" fmla="*/ 44005 w 70961"/>
                      <a:gd name="connsiteY91" fmla="*/ 42386 h 68198"/>
                      <a:gd name="connsiteX92" fmla="*/ 30766 w 70961"/>
                      <a:gd name="connsiteY92" fmla="*/ 64579 h 68198"/>
                      <a:gd name="connsiteX93" fmla="*/ 30480 w 70961"/>
                      <a:gd name="connsiteY93" fmla="*/ 64198 h 68198"/>
                      <a:gd name="connsiteX94" fmla="*/ 30480 w 70961"/>
                      <a:gd name="connsiteY94" fmla="*/ 64198 h 68198"/>
                      <a:gd name="connsiteX95" fmla="*/ 28861 w 70961"/>
                      <a:gd name="connsiteY95" fmla="*/ 55912 h 68198"/>
                      <a:gd name="connsiteX96" fmla="*/ 28861 w 70961"/>
                      <a:gd name="connsiteY96" fmla="*/ 55912 h 68198"/>
                      <a:gd name="connsiteX97" fmla="*/ 28861 w 70961"/>
                      <a:gd name="connsiteY97" fmla="*/ 33242 h 68198"/>
                      <a:gd name="connsiteX98" fmla="*/ 28861 w 70961"/>
                      <a:gd name="connsiteY98" fmla="*/ 2857 h 68198"/>
                      <a:gd name="connsiteX99" fmla="*/ 10763 w 70961"/>
                      <a:gd name="connsiteY99" fmla="*/ 2857 h 68198"/>
                      <a:gd name="connsiteX100" fmla="*/ 11049 w 70961"/>
                      <a:gd name="connsiteY100" fmla="*/ 3238 h 68198"/>
                      <a:gd name="connsiteX101" fmla="*/ 11049 w 70961"/>
                      <a:gd name="connsiteY101" fmla="*/ 3238 h 68198"/>
                      <a:gd name="connsiteX102" fmla="*/ 12668 w 70961"/>
                      <a:gd name="connsiteY102" fmla="*/ 11525 h 68198"/>
                      <a:gd name="connsiteX103" fmla="*/ 12668 w 70961"/>
                      <a:gd name="connsiteY103" fmla="*/ 11525 h 68198"/>
                      <a:gd name="connsiteX104" fmla="*/ 12668 w 70961"/>
                      <a:gd name="connsiteY104" fmla="*/ 55912 h 68198"/>
                      <a:gd name="connsiteX105" fmla="*/ 11049 w 70961"/>
                      <a:gd name="connsiteY105" fmla="*/ 64198 h 68198"/>
                      <a:gd name="connsiteX106" fmla="*/ 11049 w 70961"/>
                      <a:gd name="connsiteY106" fmla="*/ 64198 h 68198"/>
                      <a:gd name="connsiteX107" fmla="*/ 10668 w 70961"/>
                      <a:gd name="connsiteY107" fmla="*/ 64579 h 68198"/>
                      <a:gd name="connsiteX108" fmla="*/ 10668 w 70961"/>
                      <a:gd name="connsiteY108" fmla="*/ 64579 h 68198"/>
                      <a:gd name="connsiteX109" fmla="*/ 30766 w 70961"/>
                      <a:gd name="connsiteY109" fmla="*/ 64579 h 68198"/>
                      <a:gd name="connsiteX110" fmla="*/ 30766 w 70961"/>
                      <a:gd name="connsiteY110" fmla="*/ 64579 h 68198"/>
                      <a:gd name="connsiteX111" fmla="*/ 43149 w 70961"/>
                      <a:gd name="connsiteY111" fmla="*/ 4286 h 68198"/>
                      <a:gd name="connsiteX112" fmla="*/ 45434 w 70961"/>
                      <a:gd name="connsiteY112" fmla="*/ 19526 h 68198"/>
                      <a:gd name="connsiteX113" fmla="*/ 45434 w 70961"/>
                      <a:gd name="connsiteY113" fmla="*/ 19526 h 68198"/>
                      <a:gd name="connsiteX114" fmla="*/ 44863 w 70961"/>
                      <a:gd name="connsiteY114" fmla="*/ 27241 h 68198"/>
                      <a:gd name="connsiteX115" fmla="*/ 44863 w 70961"/>
                      <a:gd name="connsiteY115" fmla="*/ 27241 h 68198"/>
                      <a:gd name="connsiteX116" fmla="*/ 42386 w 70961"/>
                      <a:gd name="connsiteY116" fmla="*/ 31242 h 68198"/>
                      <a:gd name="connsiteX117" fmla="*/ 42386 w 70961"/>
                      <a:gd name="connsiteY117" fmla="*/ 31242 h 68198"/>
                      <a:gd name="connsiteX118" fmla="*/ 43149 w 70961"/>
                      <a:gd name="connsiteY118" fmla="*/ 31051 h 68198"/>
                      <a:gd name="connsiteX119" fmla="*/ 60293 w 70961"/>
                      <a:gd name="connsiteY119" fmla="*/ 20479 h 68198"/>
                      <a:gd name="connsiteX120" fmla="*/ 60293 w 70961"/>
                      <a:gd name="connsiteY120" fmla="*/ 20479 h 68198"/>
                      <a:gd name="connsiteX121" fmla="*/ 60865 w 70961"/>
                      <a:gd name="connsiteY121" fmla="*/ 17145 h 68198"/>
                      <a:gd name="connsiteX122" fmla="*/ 60865 w 70961"/>
                      <a:gd name="connsiteY122" fmla="*/ 17145 h 68198"/>
                      <a:gd name="connsiteX123" fmla="*/ 58864 w 70961"/>
                      <a:gd name="connsiteY123" fmla="*/ 11049 h 68198"/>
                      <a:gd name="connsiteX124" fmla="*/ 58864 w 70961"/>
                      <a:gd name="connsiteY124" fmla="*/ 11049 h 68198"/>
                      <a:gd name="connsiteX125" fmla="*/ 42101 w 70961"/>
                      <a:gd name="connsiteY125" fmla="*/ 3238 h 68198"/>
                      <a:gd name="connsiteX126" fmla="*/ 42101 w 70961"/>
                      <a:gd name="connsiteY126" fmla="*/ 3238 h 68198"/>
                      <a:gd name="connsiteX127" fmla="*/ 43149 w 70961"/>
                      <a:gd name="connsiteY127" fmla="*/ 4286 h 68198"/>
                      <a:gd name="connsiteX128" fmla="*/ 43149 w 70961"/>
                      <a:gd name="connsiteY128" fmla="*/ 4286 h 68198"/>
                      <a:gd name="connsiteX129" fmla="*/ 33719 w 70961"/>
                      <a:gd name="connsiteY129" fmla="*/ 30956 h 68198"/>
                      <a:gd name="connsiteX130" fmla="*/ 33719 w 70961"/>
                      <a:gd name="connsiteY130" fmla="*/ 30480 h 68198"/>
                      <a:gd name="connsiteX131" fmla="*/ 42196 w 70961"/>
                      <a:gd name="connsiteY131" fmla="*/ 26384 h 68198"/>
                      <a:gd name="connsiteX132" fmla="*/ 42196 w 70961"/>
                      <a:gd name="connsiteY132" fmla="*/ 26384 h 68198"/>
                      <a:gd name="connsiteX133" fmla="*/ 42672 w 70961"/>
                      <a:gd name="connsiteY133" fmla="*/ 19526 h 68198"/>
                      <a:gd name="connsiteX134" fmla="*/ 42672 w 70961"/>
                      <a:gd name="connsiteY134" fmla="*/ 19526 h 68198"/>
                      <a:gd name="connsiteX135" fmla="*/ 40863 w 70961"/>
                      <a:gd name="connsiteY135" fmla="*/ 5905 h 68198"/>
                      <a:gd name="connsiteX136" fmla="*/ 40863 w 70961"/>
                      <a:gd name="connsiteY136" fmla="*/ 5905 h 68198"/>
                      <a:gd name="connsiteX137" fmla="*/ 32957 w 70961"/>
                      <a:gd name="connsiteY137" fmla="*/ 3334 h 68198"/>
                      <a:gd name="connsiteX138" fmla="*/ 32957 w 70961"/>
                      <a:gd name="connsiteY138" fmla="*/ 3334 h 68198"/>
                      <a:gd name="connsiteX139" fmla="*/ 31433 w 70961"/>
                      <a:gd name="connsiteY139" fmla="*/ 3334 h 68198"/>
                      <a:gd name="connsiteX140" fmla="*/ 31433 w 70961"/>
                      <a:gd name="connsiteY140" fmla="*/ 30480 h 68198"/>
                      <a:gd name="connsiteX141" fmla="*/ 33624 w 70961"/>
                      <a:gd name="connsiteY141" fmla="*/ 30480 h 68198"/>
                      <a:gd name="connsiteX142" fmla="*/ 33624 w 70961"/>
                      <a:gd name="connsiteY142" fmla="*/ 30956 h 68198"/>
                      <a:gd name="connsiteX143" fmla="*/ 33719 w 70961"/>
                      <a:gd name="connsiteY143" fmla="*/ 30956 h 68198"/>
                      <a:gd name="connsiteX144" fmla="*/ 33719 w 70961"/>
                      <a:gd name="connsiteY144" fmla="*/ 30956 h 68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</a:cxnLst>
                    <a:rect l="l" t="t" r="r" b="b"/>
                    <a:pathLst>
                      <a:path w="70961" h="68198">
                        <a:moveTo>
                          <a:pt x="56102" y="68199"/>
                        </a:moveTo>
                        <a:cubicBezTo>
                          <a:pt x="52483" y="68199"/>
                          <a:pt x="48578" y="67342"/>
                          <a:pt x="45244" y="64865"/>
                        </a:cubicBezTo>
                        <a:lnTo>
                          <a:pt x="45244" y="64865"/>
                        </a:lnTo>
                        <a:cubicBezTo>
                          <a:pt x="41720" y="62198"/>
                          <a:pt x="40863" y="57817"/>
                          <a:pt x="40863" y="52578"/>
                        </a:cubicBezTo>
                        <a:lnTo>
                          <a:pt x="40863" y="52578"/>
                        </a:lnTo>
                        <a:cubicBezTo>
                          <a:pt x="40863" y="50292"/>
                          <a:pt x="41243" y="45053"/>
                          <a:pt x="41243" y="42386"/>
                        </a:cubicBezTo>
                        <a:lnTo>
                          <a:pt x="41243" y="42386"/>
                        </a:lnTo>
                        <a:cubicBezTo>
                          <a:pt x="40863" y="33433"/>
                          <a:pt x="39434" y="34195"/>
                          <a:pt x="33719" y="33718"/>
                        </a:cubicBezTo>
                        <a:lnTo>
                          <a:pt x="33719" y="33718"/>
                        </a:lnTo>
                        <a:lnTo>
                          <a:pt x="31528" y="33718"/>
                        </a:lnTo>
                        <a:lnTo>
                          <a:pt x="31528" y="55912"/>
                        </a:lnTo>
                        <a:cubicBezTo>
                          <a:pt x="31909" y="63055"/>
                          <a:pt x="31718" y="63722"/>
                          <a:pt x="37910" y="64103"/>
                        </a:cubicBezTo>
                        <a:lnTo>
                          <a:pt x="37910" y="64103"/>
                        </a:lnTo>
                        <a:lnTo>
                          <a:pt x="40291" y="64103"/>
                        </a:lnTo>
                        <a:lnTo>
                          <a:pt x="40291" y="65532"/>
                        </a:lnTo>
                        <a:lnTo>
                          <a:pt x="40291" y="67437"/>
                        </a:lnTo>
                        <a:lnTo>
                          <a:pt x="0" y="67437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lnTo>
                          <a:pt x="2000" y="64008"/>
                        </a:lnTo>
                        <a:cubicBezTo>
                          <a:pt x="6287" y="64008"/>
                          <a:pt x="8097" y="63341"/>
                          <a:pt x="8763" y="62389"/>
                        </a:cubicBezTo>
                        <a:lnTo>
                          <a:pt x="8763" y="62389"/>
                        </a:lnTo>
                        <a:cubicBezTo>
                          <a:pt x="9525" y="61531"/>
                          <a:pt x="9811" y="59341"/>
                          <a:pt x="9811" y="55816"/>
                        </a:cubicBezTo>
                        <a:lnTo>
                          <a:pt x="9811" y="55816"/>
                        </a:lnTo>
                        <a:lnTo>
                          <a:pt x="9811" y="11430"/>
                        </a:lnTo>
                        <a:cubicBezTo>
                          <a:pt x="9811" y="7906"/>
                          <a:pt x="9620" y="5810"/>
                          <a:pt x="8763" y="4858"/>
                        </a:cubicBezTo>
                        <a:lnTo>
                          <a:pt x="8763" y="4858"/>
                        </a:lnTo>
                        <a:cubicBezTo>
                          <a:pt x="8097" y="3905"/>
                          <a:pt x="6287" y="3238"/>
                          <a:pt x="2000" y="3238"/>
                        </a:cubicBezTo>
                        <a:lnTo>
                          <a:pt x="2000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004" y="0"/>
                        </a:lnTo>
                        <a:cubicBezTo>
                          <a:pt x="41053" y="0"/>
                          <a:pt x="54579" y="0"/>
                          <a:pt x="61246" y="9334"/>
                        </a:cubicBezTo>
                        <a:lnTo>
                          <a:pt x="61246" y="9334"/>
                        </a:lnTo>
                        <a:cubicBezTo>
                          <a:pt x="62961" y="11716"/>
                          <a:pt x="63722" y="14383"/>
                          <a:pt x="63722" y="16954"/>
                        </a:cubicBezTo>
                        <a:lnTo>
                          <a:pt x="63722" y="16954"/>
                        </a:lnTo>
                        <a:cubicBezTo>
                          <a:pt x="63722" y="18383"/>
                          <a:pt x="63437" y="19907"/>
                          <a:pt x="62961" y="21241"/>
                        </a:cubicBezTo>
                        <a:lnTo>
                          <a:pt x="62961" y="21241"/>
                        </a:lnTo>
                        <a:cubicBezTo>
                          <a:pt x="60389" y="27813"/>
                          <a:pt x="54293" y="30575"/>
                          <a:pt x="49149" y="32099"/>
                        </a:cubicBezTo>
                        <a:lnTo>
                          <a:pt x="49149" y="32099"/>
                        </a:lnTo>
                        <a:cubicBezTo>
                          <a:pt x="51816" y="32861"/>
                          <a:pt x="54864" y="33909"/>
                          <a:pt x="57341" y="35528"/>
                        </a:cubicBezTo>
                        <a:lnTo>
                          <a:pt x="57341" y="35528"/>
                        </a:lnTo>
                        <a:cubicBezTo>
                          <a:pt x="62961" y="39433"/>
                          <a:pt x="63437" y="45910"/>
                          <a:pt x="63341" y="50673"/>
                        </a:cubicBezTo>
                        <a:lnTo>
                          <a:pt x="63341" y="50673"/>
                        </a:lnTo>
                        <a:lnTo>
                          <a:pt x="63341" y="58674"/>
                        </a:lnTo>
                        <a:cubicBezTo>
                          <a:pt x="63532" y="61627"/>
                          <a:pt x="63532" y="61436"/>
                          <a:pt x="64198" y="61531"/>
                        </a:cubicBezTo>
                        <a:lnTo>
                          <a:pt x="64198" y="61531"/>
                        </a:lnTo>
                        <a:lnTo>
                          <a:pt x="64198" y="62960"/>
                        </a:lnTo>
                        <a:lnTo>
                          <a:pt x="64198" y="63151"/>
                        </a:lnTo>
                        <a:lnTo>
                          <a:pt x="64198" y="62960"/>
                        </a:lnTo>
                        <a:lnTo>
                          <a:pt x="64198" y="61531"/>
                        </a:lnTo>
                        <a:cubicBezTo>
                          <a:pt x="64580" y="61627"/>
                          <a:pt x="65627" y="60865"/>
                          <a:pt x="66485" y="58483"/>
                        </a:cubicBezTo>
                        <a:lnTo>
                          <a:pt x="66485" y="58483"/>
                        </a:lnTo>
                        <a:cubicBezTo>
                          <a:pt x="67246" y="56197"/>
                          <a:pt x="67723" y="52864"/>
                          <a:pt x="67723" y="49054"/>
                        </a:cubicBezTo>
                        <a:lnTo>
                          <a:pt x="67723" y="49054"/>
                        </a:lnTo>
                        <a:cubicBezTo>
                          <a:pt x="67723" y="47911"/>
                          <a:pt x="67628" y="46958"/>
                          <a:pt x="67437" y="46196"/>
                        </a:cubicBezTo>
                        <a:lnTo>
                          <a:pt x="67437" y="46196"/>
                        </a:lnTo>
                        <a:lnTo>
                          <a:pt x="67152" y="44577"/>
                        </a:lnTo>
                        <a:lnTo>
                          <a:pt x="68771" y="44577"/>
                        </a:lnTo>
                        <a:lnTo>
                          <a:pt x="70485" y="44577"/>
                        </a:lnTo>
                        <a:lnTo>
                          <a:pt x="70676" y="45720"/>
                        </a:lnTo>
                        <a:cubicBezTo>
                          <a:pt x="70866" y="46577"/>
                          <a:pt x="70961" y="47815"/>
                          <a:pt x="70961" y="49149"/>
                        </a:cubicBezTo>
                        <a:lnTo>
                          <a:pt x="70961" y="49149"/>
                        </a:lnTo>
                        <a:cubicBezTo>
                          <a:pt x="70961" y="49340"/>
                          <a:pt x="70961" y="56293"/>
                          <a:pt x="69056" y="60769"/>
                        </a:cubicBezTo>
                        <a:lnTo>
                          <a:pt x="69056" y="60769"/>
                        </a:lnTo>
                        <a:cubicBezTo>
                          <a:pt x="68009" y="63436"/>
                          <a:pt x="65247" y="68104"/>
                          <a:pt x="56483" y="68104"/>
                        </a:cubicBezTo>
                        <a:lnTo>
                          <a:pt x="56483" y="68104"/>
                        </a:lnTo>
                        <a:cubicBezTo>
                          <a:pt x="56388" y="68199"/>
                          <a:pt x="56293" y="68199"/>
                          <a:pt x="56102" y="68199"/>
                        </a:cubicBezTo>
                        <a:lnTo>
                          <a:pt x="56102" y="68199"/>
                        </a:lnTo>
                        <a:close/>
                        <a:moveTo>
                          <a:pt x="44005" y="42386"/>
                        </a:moveTo>
                        <a:cubicBezTo>
                          <a:pt x="44005" y="45244"/>
                          <a:pt x="43625" y="50482"/>
                          <a:pt x="43625" y="52578"/>
                        </a:cubicBezTo>
                        <a:lnTo>
                          <a:pt x="43625" y="52578"/>
                        </a:lnTo>
                        <a:cubicBezTo>
                          <a:pt x="43625" y="57626"/>
                          <a:pt x="44577" y="60865"/>
                          <a:pt x="46958" y="62674"/>
                        </a:cubicBezTo>
                        <a:lnTo>
                          <a:pt x="46958" y="62674"/>
                        </a:lnTo>
                        <a:cubicBezTo>
                          <a:pt x="49721" y="64675"/>
                          <a:pt x="53054" y="65437"/>
                          <a:pt x="56198" y="65437"/>
                        </a:cubicBezTo>
                        <a:lnTo>
                          <a:pt x="56198" y="65437"/>
                        </a:lnTo>
                        <a:cubicBezTo>
                          <a:pt x="59341" y="65341"/>
                          <a:pt x="61436" y="64865"/>
                          <a:pt x="62865" y="64198"/>
                        </a:cubicBezTo>
                        <a:lnTo>
                          <a:pt x="62865" y="64198"/>
                        </a:lnTo>
                        <a:cubicBezTo>
                          <a:pt x="62103" y="63913"/>
                          <a:pt x="61532" y="63341"/>
                          <a:pt x="61246" y="62579"/>
                        </a:cubicBezTo>
                        <a:lnTo>
                          <a:pt x="61246" y="62579"/>
                        </a:lnTo>
                        <a:cubicBezTo>
                          <a:pt x="60770" y="61531"/>
                          <a:pt x="60674" y="60293"/>
                          <a:pt x="60674" y="58865"/>
                        </a:cubicBezTo>
                        <a:lnTo>
                          <a:pt x="60674" y="58865"/>
                        </a:lnTo>
                        <a:lnTo>
                          <a:pt x="60674" y="50863"/>
                        </a:lnTo>
                        <a:cubicBezTo>
                          <a:pt x="60674" y="46101"/>
                          <a:pt x="60198" y="40957"/>
                          <a:pt x="55817" y="38005"/>
                        </a:cubicBezTo>
                        <a:lnTo>
                          <a:pt x="55817" y="38005"/>
                        </a:lnTo>
                        <a:cubicBezTo>
                          <a:pt x="52292" y="35528"/>
                          <a:pt x="46673" y="34480"/>
                          <a:pt x="43244" y="33718"/>
                        </a:cubicBezTo>
                        <a:lnTo>
                          <a:pt x="43244" y="33718"/>
                        </a:lnTo>
                        <a:lnTo>
                          <a:pt x="41720" y="33338"/>
                        </a:lnTo>
                        <a:cubicBezTo>
                          <a:pt x="43339" y="35147"/>
                          <a:pt x="44005" y="38005"/>
                          <a:pt x="44005" y="42386"/>
                        </a:cubicBezTo>
                        <a:lnTo>
                          <a:pt x="44005" y="42386"/>
                        </a:lnTo>
                        <a:close/>
                        <a:moveTo>
                          <a:pt x="30766" y="64579"/>
                        </a:moveTo>
                        <a:cubicBezTo>
                          <a:pt x="30671" y="64484"/>
                          <a:pt x="30575" y="64294"/>
                          <a:pt x="30480" y="64198"/>
                        </a:cubicBezTo>
                        <a:lnTo>
                          <a:pt x="30480" y="64198"/>
                        </a:lnTo>
                        <a:cubicBezTo>
                          <a:pt x="29052" y="62198"/>
                          <a:pt x="28861" y="59531"/>
                          <a:pt x="28861" y="55912"/>
                        </a:cubicBezTo>
                        <a:lnTo>
                          <a:pt x="28861" y="55912"/>
                        </a:lnTo>
                        <a:lnTo>
                          <a:pt x="28861" y="33242"/>
                        </a:lnTo>
                        <a:lnTo>
                          <a:pt x="28861" y="2857"/>
                        </a:lnTo>
                        <a:lnTo>
                          <a:pt x="10763" y="2857"/>
                        </a:lnTo>
                        <a:cubicBezTo>
                          <a:pt x="10859" y="2953"/>
                          <a:pt x="10954" y="3143"/>
                          <a:pt x="11049" y="3238"/>
                        </a:cubicBezTo>
                        <a:lnTo>
                          <a:pt x="11049" y="3238"/>
                        </a:lnTo>
                        <a:cubicBezTo>
                          <a:pt x="12668" y="5334"/>
                          <a:pt x="12668" y="8001"/>
                          <a:pt x="12668" y="11525"/>
                        </a:cubicBezTo>
                        <a:lnTo>
                          <a:pt x="12668" y="11525"/>
                        </a:lnTo>
                        <a:lnTo>
                          <a:pt x="12668" y="55912"/>
                        </a:lnTo>
                        <a:cubicBezTo>
                          <a:pt x="12668" y="59436"/>
                          <a:pt x="12668" y="62103"/>
                          <a:pt x="11049" y="64198"/>
                        </a:cubicBezTo>
                        <a:lnTo>
                          <a:pt x="11049" y="64198"/>
                        </a:lnTo>
                        <a:cubicBezTo>
                          <a:pt x="10954" y="64294"/>
                          <a:pt x="10859" y="64484"/>
                          <a:pt x="10668" y="64579"/>
                        </a:cubicBezTo>
                        <a:lnTo>
                          <a:pt x="10668" y="64579"/>
                        </a:lnTo>
                        <a:lnTo>
                          <a:pt x="30766" y="64579"/>
                        </a:lnTo>
                        <a:lnTo>
                          <a:pt x="30766" y="64579"/>
                        </a:lnTo>
                        <a:close/>
                        <a:moveTo>
                          <a:pt x="43149" y="4286"/>
                        </a:moveTo>
                        <a:cubicBezTo>
                          <a:pt x="45148" y="7239"/>
                          <a:pt x="45434" y="13906"/>
                          <a:pt x="45434" y="19526"/>
                        </a:cubicBezTo>
                        <a:lnTo>
                          <a:pt x="45434" y="19526"/>
                        </a:lnTo>
                        <a:cubicBezTo>
                          <a:pt x="45434" y="23050"/>
                          <a:pt x="45244" y="25908"/>
                          <a:pt x="44863" y="27241"/>
                        </a:cubicBezTo>
                        <a:lnTo>
                          <a:pt x="44863" y="27241"/>
                        </a:lnTo>
                        <a:cubicBezTo>
                          <a:pt x="44291" y="29051"/>
                          <a:pt x="43434" y="30290"/>
                          <a:pt x="42386" y="31242"/>
                        </a:cubicBezTo>
                        <a:lnTo>
                          <a:pt x="42386" y="31242"/>
                        </a:lnTo>
                        <a:lnTo>
                          <a:pt x="43149" y="31051"/>
                        </a:lnTo>
                        <a:cubicBezTo>
                          <a:pt x="48483" y="29623"/>
                          <a:pt x="57627" y="27813"/>
                          <a:pt x="60293" y="20479"/>
                        </a:cubicBezTo>
                        <a:lnTo>
                          <a:pt x="60293" y="20479"/>
                        </a:lnTo>
                        <a:cubicBezTo>
                          <a:pt x="60674" y="19431"/>
                          <a:pt x="60865" y="18288"/>
                          <a:pt x="60865" y="17145"/>
                        </a:cubicBezTo>
                        <a:lnTo>
                          <a:pt x="60865" y="17145"/>
                        </a:lnTo>
                        <a:cubicBezTo>
                          <a:pt x="60865" y="15049"/>
                          <a:pt x="60293" y="13049"/>
                          <a:pt x="58864" y="11049"/>
                        </a:cubicBezTo>
                        <a:lnTo>
                          <a:pt x="58864" y="11049"/>
                        </a:lnTo>
                        <a:cubicBezTo>
                          <a:pt x="55340" y="5905"/>
                          <a:pt x="48387" y="3905"/>
                          <a:pt x="42101" y="3238"/>
                        </a:cubicBezTo>
                        <a:lnTo>
                          <a:pt x="42101" y="3238"/>
                        </a:lnTo>
                        <a:cubicBezTo>
                          <a:pt x="42482" y="3524"/>
                          <a:pt x="42863" y="3810"/>
                          <a:pt x="43149" y="4286"/>
                        </a:cubicBezTo>
                        <a:lnTo>
                          <a:pt x="43149" y="4286"/>
                        </a:lnTo>
                        <a:close/>
                        <a:moveTo>
                          <a:pt x="33719" y="30956"/>
                        </a:moveTo>
                        <a:lnTo>
                          <a:pt x="33719" y="30480"/>
                        </a:lnTo>
                        <a:cubicBezTo>
                          <a:pt x="39053" y="30290"/>
                          <a:pt x="40863" y="30099"/>
                          <a:pt x="42196" y="26384"/>
                        </a:cubicBezTo>
                        <a:lnTo>
                          <a:pt x="42196" y="26384"/>
                        </a:lnTo>
                        <a:cubicBezTo>
                          <a:pt x="42386" y="25908"/>
                          <a:pt x="42672" y="22765"/>
                          <a:pt x="42672" y="19526"/>
                        </a:cubicBezTo>
                        <a:lnTo>
                          <a:pt x="42672" y="19526"/>
                        </a:lnTo>
                        <a:cubicBezTo>
                          <a:pt x="42767" y="14192"/>
                          <a:pt x="42006" y="7144"/>
                          <a:pt x="40863" y="5905"/>
                        </a:cubicBezTo>
                        <a:lnTo>
                          <a:pt x="40863" y="5905"/>
                        </a:lnTo>
                        <a:cubicBezTo>
                          <a:pt x="39243" y="3619"/>
                          <a:pt x="37052" y="3429"/>
                          <a:pt x="32957" y="3334"/>
                        </a:cubicBezTo>
                        <a:lnTo>
                          <a:pt x="32957" y="3334"/>
                        </a:lnTo>
                        <a:lnTo>
                          <a:pt x="31433" y="3334"/>
                        </a:lnTo>
                        <a:lnTo>
                          <a:pt x="31433" y="30480"/>
                        </a:lnTo>
                        <a:lnTo>
                          <a:pt x="33624" y="30480"/>
                        </a:lnTo>
                        <a:lnTo>
                          <a:pt x="33624" y="30956"/>
                        </a:lnTo>
                        <a:lnTo>
                          <a:pt x="33719" y="30956"/>
                        </a:lnTo>
                        <a:lnTo>
                          <a:pt x="33719" y="3095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316" name="Graphic 1">
                  <a:extLst>
                    <a:ext uri="{FF2B5EF4-FFF2-40B4-BE49-F238E27FC236}">
                      <a16:creationId xmlns:a16="http://schemas.microsoft.com/office/drawing/2014/main" id="{9BCD8218-2DEC-4F99-B94E-ACD070A5BA20}"/>
                    </a:ext>
                  </a:extLst>
                </p:cNvPr>
                <p:cNvGrpSpPr/>
                <p:nvPr/>
              </p:nvGrpSpPr>
              <p:grpSpPr>
                <a:xfrm>
                  <a:off x="8795479" y="5654269"/>
                  <a:ext cx="61722" cy="67437"/>
                  <a:chOff x="8795479" y="5654269"/>
                  <a:chExt cx="61722" cy="67437"/>
                </a:xfrm>
                <a:solidFill>
                  <a:srgbClr val="FFFFFF"/>
                </a:solidFill>
              </p:grpSpPr>
              <p:sp>
                <p:nvSpPr>
                  <p:cNvPr id="15323" name="Freeform: Shape 15322">
                    <a:extLst>
                      <a:ext uri="{FF2B5EF4-FFF2-40B4-BE49-F238E27FC236}">
                        <a16:creationId xmlns:a16="http://schemas.microsoft.com/office/drawing/2014/main" id="{3218B10B-CC8E-482F-9206-CEEDEA858B41}"/>
                      </a:ext>
                    </a:extLst>
                  </p:cNvPr>
                  <p:cNvSpPr/>
                  <p:nvPr/>
                </p:nvSpPr>
                <p:spPr>
                  <a:xfrm>
                    <a:off x="8796813" y="5655888"/>
                    <a:ext cx="58769" cy="64389"/>
                  </a:xfrm>
                  <a:custGeom>
                    <a:avLst/>
                    <a:gdLst>
                      <a:gd name="connsiteX0" fmla="*/ 33433 w 58769"/>
                      <a:gd name="connsiteY0" fmla="*/ 63817 h 64389"/>
                      <a:gd name="connsiteX1" fmla="*/ 43339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69 w 58769"/>
                      <a:gd name="connsiteY3" fmla="*/ 35814 h 64389"/>
                      <a:gd name="connsiteX4" fmla="*/ 58769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6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6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6 w 58769"/>
                      <a:gd name="connsiteY13" fmla="*/ 0 h 64389"/>
                      <a:gd name="connsiteX14" fmla="*/ 55816 w 58769"/>
                      <a:gd name="connsiteY14" fmla="*/ 24670 h 64389"/>
                      <a:gd name="connsiteX15" fmla="*/ 55340 w 58769"/>
                      <a:gd name="connsiteY15" fmla="*/ 24670 h 64389"/>
                      <a:gd name="connsiteX16" fmla="*/ 44768 w 58769"/>
                      <a:gd name="connsiteY16" fmla="*/ 4381 h 64389"/>
                      <a:gd name="connsiteX17" fmla="*/ 28766 w 58769"/>
                      <a:gd name="connsiteY17" fmla="*/ 476 h 64389"/>
                      <a:gd name="connsiteX18" fmla="*/ 28766 w 58769"/>
                      <a:gd name="connsiteY18" fmla="*/ 29908 h 64389"/>
                      <a:gd name="connsiteX19" fmla="*/ 43339 w 58769"/>
                      <a:gd name="connsiteY19" fmla="*/ 20479 h 64389"/>
                      <a:gd name="connsiteX20" fmla="*/ 44196 w 58769"/>
                      <a:gd name="connsiteY20" fmla="*/ 14097 h 64389"/>
                      <a:gd name="connsiteX21" fmla="*/ 44768 w 58769"/>
                      <a:gd name="connsiteY21" fmla="*/ 14097 h 64389"/>
                      <a:gd name="connsiteX22" fmla="*/ 44768 w 58769"/>
                      <a:gd name="connsiteY22" fmla="*/ 46577 h 64389"/>
                      <a:gd name="connsiteX23" fmla="*/ 44196 w 58769"/>
                      <a:gd name="connsiteY23" fmla="*/ 46577 h 64389"/>
                      <a:gd name="connsiteX24" fmla="*/ 43339 w 58769"/>
                      <a:gd name="connsiteY24" fmla="*/ 40196 h 64389"/>
                      <a:gd name="connsiteX25" fmla="*/ 28766 w 58769"/>
                      <a:gd name="connsiteY25" fmla="*/ 30575 h 64389"/>
                      <a:gd name="connsiteX26" fmla="*/ 28766 w 58769"/>
                      <a:gd name="connsiteY26" fmla="*/ 54578 h 64389"/>
                      <a:gd name="connsiteX27" fmla="*/ 33433 w 58769"/>
                      <a:gd name="connsiteY27" fmla="*/ 63817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433" y="63817"/>
                        </a:moveTo>
                        <a:cubicBezTo>
                          <a:pt x="37433" y="63817"/>
                          <a:pt x="41434" y="63437"/>
                          <a:pt x="43339" y="62484"/>
                        </a:cubicBezTo>
                        <a:cubicBezTo>
                          <a:pt x="52197" y="58579"/>
                          <a:pt x="57436" y="52959"/>
                          <a:pt x="58293" y="35814"/>
                        </a:cubicBezTo>
                        <a:lnTo>
                          <a:pt x="58769" y="35814"/>
                        </a:lnTo>
                        <a:lnTo>
                          <a:pt x="5876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40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40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6" y="0"/>
                        </a:lnTo>
                        <a:lnTo>
                          <a:pt x="55816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578" y="9811"/>
                          <a:pt x="44768" y="4381"/>
                        </a:cubicBezTo>
                        <a:cubicBezTo>
                          <a:pt x="40196" y="1048"/>
                          <a:pt x="36195" y="476"/>
                          <a:pt x="28766" y="476"/>
                        </a:cubicBezTo>
                        <a:lnTo>
                          <a:pt x="28766" y="29908"/>
                        </a:lnTo>
                        <a:cubicBezTo>
                          <a:pt x="36576" y="29908"/>
                          <a:pt x="40577" y="27337"/>
                          <a:pt x="43339" y="20479"/>
                        </a:cubicBezTo>
                        <a:cubicBezTo>
                          <a:pt x="43529" y="19717"/>
                          <a:pt x="44196" y="16764"/>
                          <a:pt x="44196" y="14097"/>
                        </a:cubicBezTo>
                        <a:lnTo>
                          <a:pt x="44768" y="14097"/>
                        </a:lnTo>
                        <a:lnTo>
                          <a:pt x="44768" y="46577"/>
                        </a:lnTo>
                        <a:lnTo>
                          <a:pt x="44196" y="46577"/>
                        </a:lnTo>
                        <a:cubicBezTo>
                          <a:pt x="44196" y="43910"/>
                          <a:pt x="43625" y="40862"/>
                          <a:pt x="43339" y="40196"/>
                        </a:cubicBezTo>
                        <a:cubicBezTo>
                          <a:pt x="40577" y="33242"/>
                          <a:pt x="36576" y="30575"/>
                          <a:pt x="28766" y="30575"/>
                        </a:cubicBezTo>
                        <a:lnTo>
                          <a:pt x="28766" y="54578"/>
                        </a:lnTo>
                        <a:cubicBezTo>
                          <a:pt x="28766" y="63246"/>
                          <a:pt x="29433" y="63817"/>
                          <a:pt x="33433" y="638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24" name="Freeform: Shape 15323">
                    <a:extLst>
                      <a:ext uri="{FF2B5EF4-FFF2-40B4-BE49-F238E27FC236}">
                        <a16:creationId xmlns:a16="http://schemas.microsoft.com/office/drawing/2014/main" id="{739700D9-D8DF-4A96-94EE-78668E47963C}"/>
                      </a:ext>
                    </a:extLst>
                  </p:cNvPr>
                  <p:cNvSpPr/>
                  <p:nvPr/>
                </p:nvSpPr>
                <p:spPr>
                  <a:xfrm>
                    <a:off x="8795479" y="5654269"/>
                    <a:ext cx="61722" cy="67437"/>
                  </a:xfrm>
                  <a:custGeom>
                    <a:avLst/>
                    <a:gdLst>
                      <a:gd name="connsiteX0" fmla="*/ 0 w 61722"/>
                      <a:gd name="connsiteY0" fmla="*/ 67437 h 67437"/>
                      <a:gd name="connsiteX1" fmla="*/ 0 w 61722"/>
                      <a:gd name="connsiteY1" fmla="*/ 66008 h 67437"/>
                      <a:gd name="connsiteX2" fmla="*/ 0 w 61722"/>
                      <a:gd name="connsiteY2" fmla="*/ 64103 h 67437"/>
                      <a:gd name="connsiteX3" fmla="*/ 1429 w 61722"/>
                      <a:gd name="connsiteY3" fmla="*/ 64103 h 67437"/>
                      <a:gd name="connsiteX4" fmla="*/ 1905 w 61722"/>
                      <a:gd name="connsiteY4" fmla="*/ 64103 h 67437"/>
                      <a:gd name="connsiteX5" fmla="*/ 9811 w 61722"/>
                      <a:gd name="connsiteY5" fmla="*/ 55912 h 67437"/>
                      <a:gd name="connsiteX6" fmla="*/ 9811 w 61722"/>
                      <a:gd name="connsiteY6" fmla="*/ 55912 h 67437"/>
                      <a:gd name="connsiteX7" fmla="*/ 9811 w 61722"/>
                      <a:gd name="connsiteY7" fmla="*/ 11525 h 67437"/>
                      <a:gd name="connsiteX8" fmla="*/ 1905 w 61722"/>
                      <a:gd name="connsiteY8" fmla="*/ 3334 h 67437"/>
                      <a:gd name="connsiteX9" fmla="*/ 1905 w 61722"/>
                      <a:gd name="connsiteY9" fmla="*/ 3334 h 67437"/>
                      <a:gd name="connsiteX10" fmla="*/ 0 w 61722"/>
                      <a:gd name="connsiteY10" fmla="*/ 3334 h 67437"/>
                      <a:gd name="connsiteX11" fmla="*/ 0 w 61722"/>
                      <a:gd name="connsiteY11" fmla="*/ 1905 h 67437"/>
                      <a:gd name="connsiteX12" fmla="*/ 0 w 61722"/>
                      <a:gd name="connsiteY12" fmla="*/ 0 h 67437"/>
                      <a:gd name="connsiteX13" fmla="*/ 58579 w 61722"/>
                      <a:gd name="connsiteY13" fmla="*/ 0 h 67437"/>
                      <a:gd name="connsiteX14" fmla="*/ 58579 w 61722"/>
                      <a:gd name="connsiteY14" fmla="*/ 27432 h 67437"/>
                      <a:gd name="connsiteX15" fmla="*/ 57245 w 61722"/>
                      <a:gd name="connsiteY15" fmla="*/ 27432 h 67437"/>
                      <a:gd name="connsiteX16" fmla="*/ 55340 w 61722"/>
                      <a:gd name="connsiteY16" fmla="*/ 27432 h 67437"/>
                      <a:gd name="connsiteX17" fmla="*/ 55340 w 61722"/>
                      <a:gd name="connsiteY17" fmla="*/ 26003 h 67437"/>
                      <a:gd name="connsiteX18" fmla="*/ 45339 w 61722"/>
                      <a:gd name="connsiteY18" fmla="*/ 6763 h 67437"/>
                      <a:gd name="connsiteX19" fmla="*/ 45339 w 61722"/>
                      <a:gd name="connsiteY19" fmla="*/ 6763 h 67437"/>
                      <a:gd name="connsiteX20" fmla="*/ 31528 w 61722"/>
                      <a:gd name="connsiteY20" fmla="*/ 3143 h 67437"/>
                      <a:gd name="connsiteX21" fmla="*/ 31528 w 61722"/>
                      <a:gd name="connsiteY21" fmla="*/ 3143 h 67437"/>
                      <a:gd name="connsiteX22" fmla="*/ 31528 w 61722"/>
                      <a:gd name="connsiteY22" fmla="*/ 29718 h 67437"/>
                      <a:gd name="connsiteX23" fmla="*/ 43434 w 61722"/>
                      <a:gd name="connsiteY23" fmla="*/ 21241 h 67437"/>
                      <a:gd name="connsiteX24" fmla="*/ 43434 w 61722"/>
                      <a:gd name="connsiteY24" fmla="*/ 21241 h 67437"/>
                      <a:gd name="connsiteX25" fmla="*/ 44196 w 61722"/>
                      <a:gd name="connsiteY25" fmla="*/ 15240 h 67437"/>
                      <a:gd name="connsiteX26" fmla="*/ 44196 w 61722"/>
                      <a:gd name="connsiteY26" fmla="*/ 15240 h 67437"/>
                      <a:gd name="connsiteX27" fmla="*/ 44196 w 61722"/>
                      <a:gd name="connsiteY27" fmla="*/ 13906 h 67437"/>
                      <a:gd name="connsiteX28" fmla="*/ 45625 w 61722"/>
                      <a:gd name="connsiteY28" fmla="*/ 13906 h 67437"/>
                      <a:gd name="connsiteX29" fmla="*/ 47625 w 61722"/>
                      <a:gd name="connsiteY29" fmla="*/ 13906 h 67437"/>
                      <a:gd name="connsiteX30" fmla="*/ 47625 w 61722"/>
                      <a:gd name="connsiteY30" fmla="*/ 49149 h 67437"/>
                      <a:gd name="connsiteX31" fmla="*/ 46292 w 61722"/>
                      <a:gd name="connsiteY31" fmla="*/ 49149 h 67437"/>
                      <a:gd name="connsiteX32" fmla="*/ 44291 w 61722"/>
                      <a:gd name="connsiteY32" fmla="*/ 49149 h 67437"/>
                      <a:gd name="connsiteX33" fmla="*/ 44291 w 61722"/>
                      <a:gd name="connsiteY33" fmla="*/ 47720 h 67437"/>
                      <a:gd name="connsiteX34" fmla="*/ 43529 w 61722"/>
                      <a:gd name="connsiteY34" fmla="*/ 41910 h 67437"/>
                      <a:gd name="connsiteX35" fmla="*/ 43529 w 61722"/>
                      <a:gd name="connsiteY35" fmla="*/ 41910 h 67437"/>
                      <a:gd name="connsiteX36" fmla="*/ 31623 w 61722"/>
                      <a:gd name="connsiteY36" fmla="*/ 33147 h 67437"/>
                      <a:gd name="connsiteX37" fmla="*/ 31623 w 61722"/>
                      <a:gd name="connsiteY37" fmla="*/ 33147 h 67437"/>
                      <a:gd name="connsiteX38" fmla="*/ 31623 w 61722"/>
                      <a:gd name="connsiteY38" fmla="*/ 55721 h 67437"/>
                      <a:gd name="connsiteX39" fmla="*/ 32290 w 61722"/>
                      <a:gd name="connsiteY39" fmla="*/ 63151 h 67437"/>
                      <a:gd name="connsiteX40" fmla="*/ 32290 w 61722"/>
                      <a:gd name="connsiteY40" fmla="*/ 63151 h 67437"/>
                      <a:gd name="connsiteX41" fmla="*/ 34957 w 61722"/>
                      <a:gd name="connsiteY41" fmla="*/ 63817 h 67437"/>
                      <a:gd name="connsiteX42" fmla="*/ 34957 w 61722"/>
                      <a:gd name="connsiteY42" fmla="*/ 63817 h 67437"/>
                      <a:gd name="connsiteX43" fmla="*/ 34957 w 61722"/>
                      <a:gd name="connsiteY43" fmla="*/ 64389 h 67437"/>
                      <a:gd name="connsiteX44" fmla="*/ 34957 w 61722"/>
                      <a:gd name="connsiteY44" fmla="*/ 64103 h 67437"/>
                      <a:gd name="connsiteX45" fmla="*/ 44291 w 61722"/>
                      <a:gd name="connsiteY45" fmla="*/ 62865 h 67437"/>
                      <a:gd name="connsiteX46" fmla="*/ 44291 w 61722"/>
                      <a:gd name="connsiteY46" fmla="*/ 62865 h 67437"/>
                      <a:gd name="connsiteX47" fmla="*/ 58388 w 61722"/>
                      <a:gd name="connsiteY47" fmla="*/ 37433 h 67437"/>
                      <a:gd name="connsiteX48" fmla="*/ 58388 w 61722"/>
                      <a:gd name="connsiteY48" fmla="*/ 37433 h 67437"/>
                      <a:gd name="connsiteX49" fmla="*/ 58484 w 61722"/>
                      <a:gd name="connsiteY49" fmla="*/ 36100 h 67437"/>
                      <a:gd name="connsiteX50" fmla="*/ 59817 w 61722"/>
                      <a:gd name="connsiteY50" fmla="*/ 36100 h 67437"/>
                      <a:gd name="connsiteX51" fmla="*/ 61722 w 61722"/>
                      <a:gd name="connsiteY51" fmla="*/ 36100 h 67437"/>
                      <a:gd name="connsiteX52" fmla="*/ 61722 w 61722"/>
                      <a:gd name="connsiteY52" fmla="*/ 67437 h 67437"/>
                      <a:gd name="connsiteX53" fmla="*/ 0 w 61722"/>
                      <a:gd name="connsiteY53" fmla="*/ 67437 h 67437"/>
                      <a:gd name="connsiteX54" fmla="*/ 0 w 61722"/>
                      <a:gd name="connsiteY54" fmla="*/ 67437 h 67437"/>
                      <a:gd name="connsiteX55" fmla="*/ 58770 w 61722"/>
                      <a:gd name="connsiteY55" fmla="*/ 64675 h 67437"/>
                      <a:gd name="connsiteX56" fmla="*/ 58770 w 61722"/>
                      <a:gd name="connsiteY56" fmla="*/ 51435 h 67437"/>
                      <a:gd name="connsiteX57" fmla="*/ 46959 w 61722"/>
                      <a:gd name="connsiteY57" fmla="*/ 64675 h 67437"/>
                      <a:gd name="connsiteX58" fmla="*/ 46959 w 61722"/>
                      <a:gd name="connsiteY58" fmla="*/ 64675 h 67437"/>
                      <a:gd name="connsiteX59" fmla="*/ 58770 w 61722"/>
                      <a:gd name="connsiteY59" fmla="*/ 64675 h 67437"/>
                      <a:gd name="connsiteX60" fmla="*/ 58770 w 61722"/>
                      <a:gd name="connsiteY60" fmla="*/ 64675 h 67437"/>
                      <a:gd name="connsiteX61" fmla="*/ 29719 w 61722"/>
                      <a:gd name="connsiteY61" fmla="*/ 64675 h 67437"/>
                      <a:gd name="connsiteX62" fmla="*/ 28766 w 61722"/>
                      <a:gd name="connsiteY62" fmla="*/ 56007 h 67437"/>
                      <a:gd name="connsiteX63" fmla="*/ 28766 w 61722"/>
                      <a:gd name="connsiteY63" fmla="*/ 56007 h 67437"/>
                      <a:gd name="connsiteX64" fmla="*/ 28766 w 61722"/>
                      <a:gd name="connsiteY64" fmla="*/ 32861 h 67437"/>
                      <a:gd name="connsiteX65" fmla="*/ 28766 w 61722"/>
                      <a:gd name="connsiteY65" fmla="*/ 2953 h 67437"/>
                      <a:gd name="connsiteX66" fmla="*/ 10573 w 61722"/>
                      <a:gd name="connsiteY66" fmla="*/ 2953 h 67437"/>
                      <a:gd name="connsiteX67" fmla="*/ 10859 w 61722"/>
                      <a:gd name="connsiteY67" fmla="*/ 3334 h 67437"/>
                      <a:gd name="connsiteX68" fmla="*/ 10859 w 61722"/>
                      <a:gd name="connsiteY68" fmla="*/ 3334 h 67437"/>
                      <a:gd name="connsiteX69" fmla="*/ 12573 w 61722"/>
                      <a:gd name="connsiteY69" fmla="*/ 11621 h 67437"/>
                      <a:gd name="connsiteX70" fmla="*/ 12573 w 61722"/>
                      <a:gd name="connsiteY70" fmla="*/ 11621 h 67437"/>
                      <a:gd name="connsiteX71" fmla="*/ 12573 w 61722"/>
                      <a:gd name="connsiteY71" fmla="*/ 56007 h 67437"/>
                      <a:gd name="connsiteX72" fmla="*/ 10859 w 61722"/>
                      <a:gd name="connsiteY72" fmla="*/ 64294 h 67437"/>
                      <a:gd name="connsiteX73" fmla="*/ 10859 w 61722"/>
                      <a:gd name="connsiteY73" fmla="*/ 64294 h 67437"/>
                      <a:gd name="connsiteX74" fmla="*/ 10478 w 61722"/>
                      <a:gd name="connsiteY74" fmla="*/ 64675 h 67437"/>
                      <a:gd name="connsiteX75" fmla="*/ 10478 w 61722"/>
                      <a:gd name="connsiteY75" fmla="*/ 64675 h 67437"/>
                      <a:gd name="connsiteX76" fmla="*/ 29719 w 61722"/>
                      <a:gd name="connsiteY76" fmla="*/ 64675 h 67437"/>
                      <a:gd name="connsiteX77" fmla="*/ 29719 w 61722"/>
                      <a:gd name="connsiteY77" fmla="*/ 64675 h 67437"/>
                      <a:gd name="connsiteX78" fmla="*/ 44672 w 61722"/>
                      <a:gd name="connsiteY78" fmla="*/ 38290 h 67437"/>
                      <a:gd name="connsiteX79" fmla="*/ 44672 w 61722"/>
                      <a:gd name="connsiteY79" fmla="*/ 25241 h 67437"/>
                      <a:gd name="connsiteX80" fmla="*/ 37434 w 61722"/>
                      <a:gd name="connsiteY80" fmla="*/ 31718 h 67437"/>
                      <a:gd name="connsiteX81" fmla="*/ 37434 w 61722"/>
                      <a:gd name="connsiteY81" fmla="*/ 31718 h 67437"/>
                      <a:gd name="connsiteX82" fmla="*/ 44672 w 61722"/>
                      <a:gd name="connsiteY82" fmla="*/ 38290 h 67437"/>
                      <a:gd name="connsiteX83" fmla="*/ 44672 w 61722"/>
                      <a:gd name="connsiteY83" fmla="*/ 38290 h 67437"/>
                      <a:gd name="connsiteX84" fmla="*/ 46959 w 61722"/>
                      <a:gd name="connsiteY84" fmla="*/ 4763 h 67437"/>
                      <a:gd name="connsiteX85" fmla="*/ 55817 w 61722"/>
                      <a:gd name="connsiteY85" fmla="*/ 15430 h 67437"/>
                      <a:gd name="connsiteX86" fmla="*/ 55817 w 61722"/>
                      <a:gd name="connsiteY86" fmla="*/ 15430 h 67437"/>
                      <a:gd name="connsiteX87" fmla="*/ 55817 w 61722"/>
                      <a:gd name="connsiteY87" fmla="*/ 2953 h 67437"/>
                      <a:gd name="connsiteX88" fmla="*/ 43911 w 61722"/>
                      <a:gd name="connsiteY88" fmla="*/ 2953 h 67437"/>
                      <a:gd name="connsiteX89" fmla="*/ 46959 w 61722"/>
                      <a:gd name="connsiteY89" fmla="*/ 4763 h 67437"/>
                      <a:gd name="connsiteX90" fmla="*/ 46959 w 61722"/>
                      <a:gd name="connsiteY90" fmla="*/ 4763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</a:cxnLst>
                    <a:rect l="l" t="t" r="r" b="b"/>
                    <a:pathLst>
                      <a:path w="61722" h="67437">
                        <a:moveTo>
                          <a:pt x="0" y="67437"/>
                        </a:move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9" y="64103"/>
                        </a:lnTo>
                        <a:lnTo>
                          <a:pt x="1905" y="64103"/>
                        </a:lnTo>
                        <a:cubicBezTo>
                          <a:pt x="10287" y="63627"/>
                          <a:pt x="9335" y="63151"/>
                          <a:pt x="9811" y="55912"/>
                        </a:cubicBezTo>
                        <a:lnTo>
                          <a:pt x="9811" y="55912"/>
                        </a:lnTo>
                        <a:lnTo>
                          <a:pt x="9811" y="11525"/>
                        </a:lnTo>
                        <a:cubicBezTo>
                          <a:pt x="9335" y="4381"/>
                          <a:pt x="10287" y="3810"/>
                          <a:pt x="1905" y="3334"/>
                        </a:cubicBezTo>
                        <a:lnTo>
                          <a:pt x="1905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9" y="0"/>
                        </a:lnTo>
                        <a:lnTo>
                          <a:pt x="58579" y="27432"/>
                        </a:lnTo>
                        <a:lnTo>
                          <a:pt x="57245" y="27432"/>
                        </a:lnTo>
                        <a:lnTo>
                          <a:pt x="55340" y="27432"/>
                        </a:lnTo>
                        <a:lnTo>
                          <a:pt x="55340" y="26003"/>
                        </a:lnTo>
                        <a:cubicBezTo>
                          <a:pt x="55340" y="19431"/>
                          <a:pt x="52674" y="12002"/>
                          <a:pt x="45339" y="6763"/>
                        </a:cubicBezTo>
                        <a:lnTo>
                          <a:pt x="45339" y="6763"/>
                        </a:lnTo>
                        <a:cubicBezTo>
                          <a:pt x="41339" y="3905"/>
                          <a:pt x="38005" y="3238"/>
                          <a:pt x="31528" y="3143"/>
                        </a:cubicBezTo>
                        <a:lnTo>
                          <a:pt x="31528" y="3143"/>
                        </a:lnTo>
                        <a:lnTo>
                          <a:pt x="31528" y="29718"/>
                        </a:lnTo>
                        <a:cubicBezTo>
                          <a:pt x="38100" y="29337"/>
                          <a:pt x="40863" y="27337"/>
                          <a:pt x="43434" y="21241"/>
                        </a:cubicBezTo>
                        <a:lnTo>
                          <a:pt x="43434" y="21241"/>
                        </a:lnTo>
                        <a:cubicBezTo>
                          <a:pt x="43625" y="20669"/>
                          <a:pt x="44196" y="17717"/>
                          <a:pt x="44196" y="15240"/>
                        </a:cubicBezTo>
                        <a:lnTo>
                          <a:pt x="44196" y="15240"/>
                        </a:lnTo>
                        <a:lnTo>
                          <a:pt x="44196" y="13906"/>
                        </a:lnTo>
                        <a:lnTo>
                          <a:pt x="45625" y="13906"/>
                        </a:lnTo>
                        <a:lnTo>
                          <a:pt x="47625" y="13906"/>
                        </a:lnTo>
                        <a:lnTo>
                          <a:pt x="47625" y="49149"/>
                        </a:lnTo>
                        <a:lnTo>
                          <a:pt x="46292" y="49149"/>
                        </a:lnTo>
                        <a:lnTo>
                          <a:pt x="44291" y="49149"/>
                        </a:lnTo>
                        <a:lnTo>
                          <a:pt x="44291" y="47720"/>
                        </a:lnTo>
                        <a:cubicBezTo>
                          <a:pt x="44291" y="45339"/>
                          <a:pt x="43720" y="42196"/>
                          <a:pt x="43529" y="41910"/>
                        </a:cubicBezTo>
                        <a:lnTo>
                          <a:pt x="43529" y="41910"/>
                        </a:lnTo>
                        <a:cubicBezTo>
                          <a:pt x="40958" y="35719"/>
                          <a:pt x="38195" y="33528"/>
                          <a:pt x="31623" y="33147"/>
                        </a:cubicBezTo>
                        <a:lnTo>
                          <a:pt x="31623" y="33147"/>
                        </a:lnTo>
                        <a:lnTo>
                          <a:pt x="31623" y="55721"/>
                        </a:lnTo>
                        <a:cubicBezTo>
                          <a:pt x="31623" y="60103"/>
                          <a:pt x="31814" y="62389"/>
                          <a:pt x="32290" y="63151"/>
                        </a:cubicBezTo>
                        <a:lnTo>
                          <a:pt x="32290" y="63151"/>
                        </a:lnTo>
                        <a:cubicBezTo>
                          <a:pt x="32576" y="63722"/>
                          <a:pt x="32861" y="63817"/>
                          <a:pt x="34957" y="63817"/>
                        </a:cubicBezTo>
                        <a:lnTo>
                          <a:pt x="34957" y="63817"/>
                        </a:lnTo>
                        <a:lnTo>
                          <a:pt x="34957" y="64389"/>
                        </a:lnTo>
                        <a:lnTo>
                          <a:pt x="34957" y="64103"/>
                        </a:lnTo>
                        <a:cubicBezTo>
                          <a:pt x="38767" y="64103"/>
                          <a:pt x="42768" y="63627"/>
                          <a:pt x="44291" y="62865"/>
                        </a:cubicBezTo>
                        <a:lnTo>
                          <a:pt x="44291" y="62865"/>
                        </a:lnTo>
                        <a:cubicBezTo>
                          <a:pt x="52769" y="58960"/>
                          <a:pt x="57436" y="54292"/>
                          <a:pt x="58388" y="37433"/>
                        </a:cubicBezTo>
                        <a:lnTo>
                          <a:pt x="58388" y="37433"/>
                        </a:lnTo>
                        <a:lnTo>
                          <a:pt x="58484" y="36100"/>
                        </a:lnTo>
                        <a:lnTo>
                          <a:pt x="59817" y="36100"/>
                        </a:lnTo>
                        <a:lnTo>
                          <a:pt x="61722" y="36100"/>
                        </a:lnTo>
                        <a:lnTo>
                          <a:pt x="61722" y="67437"/>
                        </a:lnTo>
                        <a:lnTo>
                          <a:pt x="0" y="67437"/>
                        </a:lnTo>
                        <a:lnTo>
                          <a:pt x="0" y="67437"/>
                        </a:lnTo>
                        <a:close/>
                        <a:moveTo>
                          <a:pt x="58770" y="64675"/>
                        </a:moveTo>
                        <a:lnTo>
                          <a:pt x="58770" y="51435"/>
                        </a:lnTo>
                        <a:cubicBezTo>
                          <a:pt x="56388" y="58198"/>
                          <a:pt x="52293" y="62008"/>
                          <a:pt x="46959" y="64675"/>
                        </a:cubicBezTo>
                        <a:lnTo>
                          <a:pt x="46959" y="64675"/>
                        </a:lnTo>
                        <a:lnTo>
                          <a:pt x="58770" y="64675"/>
                        </a:lnTo>
                        <a:lnTo>
                          <a:pt x="58770" y="64675"/>
                        </a:lnTo>
                        <a:close/>
                        <a:moveTo>
                          <a:pt x="29719" y="64675"/>
                        </a:moveTo>
                        <a:cubicBezTo>
                          <a:pt x="28861" y="62865"/>
                          <a:pt x="28766" y="60484"/>
                          <a:pt x="28766" y="56007"/>
                        </a:cubicBezTo>
                        <a:lnTo>
                          <a:pt x="28766" y="56007"/>
                        </a:lnTo>
                        <a:lnTo>
                          <a:pt x="28766" y="32861"/>
                        </a:lnTo>
                        <a:lnTo>
                          <a:pt x="28766" y="2953"/>
                        </a:lnTo>
                        <a:lnTo>
                          <a:pt x="10573" y="2953"/>
                        </a:lnTo>
                        <a:cubicBezTo>
                          <a:pt x="10669" y="3048"/>
                          <a:pt x="10763" y="3238"/>
                          <a:pt x="10859" y="3334"/>
                        </a:cubicBezTo>
                        <a:lnTo>
                          <a:pt x="10859" y="3334"/>
                        </a:lnTo>
                        <a:cubicBezTo>
                          <a:pt x="12478" y="5429"/>
                          <a:pt x="12478" y="8096"/>
                          <a:pt x="12573" y="11621"/>
                        </a:cubicBezTo>
                        <a:lnTo>
                          <a:pt x="12573" y="11621"/>
                        </a:lnTo>
                        <a:lnTo>
                          <a:pt x="12573" y="56007"/>
                        </a:lnTo>
                        <a:cubicBezTo>
                          <a:pt x="12573" y="59531"/>
                          <a:pt x="12478" y="62198"/>
                          <a:pt x="10859" y="64294"/>
                        </a:cubicBezTo>
                        <a:lnTo>
                          <a:pt x="10859" y="64294"/>
                        </a:lnTo>
                        <a:cubicBezTo>
                          <a:pt x="10763" y="64389"/>
                          <a:pt x="10669" y="64579"/>
                          <a:pt x="10478" y="64675"/>
                        </a:cubicBezTo>
                        <a:lnTo>
                          <a:pt x="10478" y="64675"/>
                        </a:lnTo>
                        <a:lnTo>
                          <a:pt x="29719" y="64675"/>
                        </a:lnTo>
                        <a:lnTo>
                          <a:pt x="29719" y="64675"/>
                        </a:lnTo>
                        <a:close/>
                        <a:moveTo>
                          <a:pt x="44672" y="38290"/>
                        </a:moveTo>
                        <a:lnTo>
                          <a:pt x="44672" y="25241"/>
                        </a:lnTo>
                        <a:cubicBezTo>
                          <a:pt x="42958" y="28384"/>
                          <a:pt x="40481" y="30575"/>
                          <a:pt x="37434" y="31718"/>
                        </a:cubicBezTo>
                        <a:lnTo>
                          <a:pt x="37434" y="31718"/>
                        </a:lnTo>
                        <a:cubicBezTo>
                          <a:pt x="40577" y="32956"/>
                          <a:pt x="42958" y="35147"/>
                          <a:pt x="44672" y="38290"/>
                        </a:cubicBezTo>
                        <a:lnTo>
                          <a:pt x="44672" y="38290"/>
                        </a:lnTo>
                        <a:close/>
                        <a:moveTo>
                          <a:pt x="46959" y="4763"/>
                        </a:moveTo>
                        <a:cubicBezTo>
                          <a:pt x="51245" y="7810"/>
                          <a:pt x="54103" y="11525"/>
                          <a:pt x="55817" y="15430"/>
                        </a:cubicBezTo>
                        <a:lnTo>
                          <a:pt x="55817" y="15430"/>
                        </a:lnTo>
                        <a:lnTo>
                          <a:pt x="55817" y="2953"/>
                        </a:lnTo>
                        <a:lnTo>
                          <a:pt x="43911" y="2953"/>
                        </a:lnTo>
                        <a:cubicBezTo>
                          <a:pt x="44958" y="3429"/>
                          <a:pt x="45911" y="4096"/>
                          <a:pt x="46959" y="4763"/>
                        </a:cubicBezTo>
                        <a:lnTo>
                          <a:pt x="46959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317" name="Graphic 1">
                  <a:extLst>
                    <a:ext uri="{FF2B5EF4-FFF2-40B4-BE49-F238E27FC236}">
                      <a16:creationId xmlns:a16="http://schemas.microsoft.com/office/drawing/2014/main" id="{2589E313-0057-4997-A027-180D08406273}"/>
                    </a:ext>
                  </a:extLst>
                </p:cNvPr>
                <p:cNvGrpSpPr/>
                <p:nvPr/>
              </p:nvGrpSpPr>
              <p:grpSpPr>
                <a:xfrm>
                  <a:off x="8863392" y="5653603"/>
                  <a:ext cx="55721" cy="68770"/>
                  <a:chOff x="8863392" y="5653603"/>
                  <a:chExt cx="55721" cy="68770"/>
                </a:xfrm>
                <a:solidFill>
                  <a:srgbClr val="FFFFFF"/>
                </a:solidFill>
              </p:grpSpPr>
              <p:sp>
                <p:nvSpPr>
                  <p:cNvPr id="15321" name="Freeform: Shape 15320">
                    <a:extLst>
                      <a:ext uri="{FF2B5EF4-FFF2-40B4-BE49-F238E27FC236}">
                        <a16:creationId xmlns:a16="http://schemas.microsoft.com/office/drawing/2014/main" id="{739E3819-F3AC-4D70-B0E3-5B33BCBBCF81}"/>
                      </a:ext>
                    </a:extLst>
                  </p:cNvPr>
                  <p:cNvSpPr/>
                  <p:nvPr/>
                </p:nvSpPr>
                <p:spPr>
                  <a:xfrm>
                    <a:off x="8864631" y="5654841"/>
                    <a:ext cx="52863" cy="66008"/>
                  </a:xfrm>
                  <a:custGeom>
                    <a:avLst/>
                    <a:gdLst>
                      <a:gd name="connsiteX0" fmla="*/ 1048 w 52863"/>
                      <a:gd name="connsiteY0" fmla="*/ 65437 h 66008"/>
                      <a:gd name="connsiteX1" fmla="*/ 571 w 52863"/>
                      <a:gd name="connsiteY1" fmla="*/ 65437 h 66008"/>
                      <a:gd name="connsiteX2" fmla="*/ 571 w 52863"/>
                      <a:gd name="connsiteY2" fmla="*/ 36957 h 66008"/>
                      <a:gd name="connsiteX3" fmla="*/ 1048 w 52863"/>
                      <a:gd name="connsiteY3" fmla="*/ 36957 h 66008"/>
                      <a:gd name="connsiteX4" fmla="*/ 11049 w 52863"/>
                      <a:gd name="connsiteY4" fmla="*/ 58483 h 66008"/>
                      <a:gd name="connsiteX5" fmla="*/ 26861 w 52863"/>
                      <a:gd name="connsiteY5" fmla="*/ 65437 h 66008"/>
                      <a:gd name="connsiteX6" fmla="*/ 37624 w 52863"/>
                      <a:gd name="connsiteY6" fmla="*/ 54102 h 66008"/>
                      <a:gd name="connsiteX7" fmla="*/ 23432 w 52863"/>
                      <a:gd name="connsiteY7" fmla="*/ 41624 h 66008"/>
                      <a:gd name="connsiteX8" fmla="*/ 18669 w 52863"/>
                      <a:gd name="connsiteY8" fmla="*/ 40291 h 66008"/>
                      <a:gd name="connsiteX9" fmla="*/ 0 w 52863"/>
                      <a:gd name="connsiteY9" fmla="*/ 21241 h 66008"/>
                      <a:gd name="connsiteX10" fmla="*/ 2477 w 52863"/>
                      <a:gd name="connsiteY10" fmla="*/ 11906 h 66008"/>
                      <a:gd name="connsiteX11" fmla="*/ 24670 w 52863"/>
                      <a:gd name="connsiteY11" fmla="*/ 191 h 66008"/>
                      <a:gd name="connsiteX12" fmla="*/ 33052 w 52863"/>
                      <a:gd name="connsiteY12" fmla="*/ 1715 h 66008"/>
                      <a:gd name="connsiteX13" fmla="*/ 40672 w 52863"/>
                      <a:gd name="connsiteY13" fmla="*/ 3715 h 66008"/>
                      <a:gd name="connsiteX14" fmla="*/ 46006 w 52863"/>
                      <a:gd name="connsiteY14" fmla="*/ 0 h 66008"/>
                      <a:gd name="connsiteX15" fmla="*/ 46577 w 52863"/>
                      <a:gd name="connsiteY15" fmla="*/ 0 h 66008"/>
                      <a:gd name="connsiteX16" fmla="*/ 46577 w 52863"/>
                      <a:gd name="connsiteY16" fmla="*/ 23622 h 66008"/>
                      <a:gd name="connsiteX17" fmla="*/ 46101 w 52863"/>
                      <a:gd name="connsiteY17" fmla="*/ 23622 h 66008"/>
                      <a:gd name="connsiteX18" fmla="*/ 39243 w 52863"/>
                      <a:gd name="connsiteY18" fmla="*/ 7429 h 66008"/>
                      <a:gd name="connsiteX19" fmla="*/ 25432 w 52863"/>
                      <a:gd name="connsiteY19" fmla="*/ 762 h 66008"/>
                      <a:gd name="connsiteX20" fmla="*/ 17050 w 52863"/>
                      <a:gd name="connsiteY20" fmla="*/ 5048 h 66008"/>
                      <a:gd name="connsiteX21" fmla="*/ 15716 w 52863"/>
                      <a:gd name="connsiteY21" fmla="*/ 10382 h 66008"/>
                      <a:gd name="connsiteX22" fmla="*/ 28670 w 52863"/>
                      <a:gd name="connsiteY22" fmla="*/ 22670 h 66008"/>
                      <a:gd name="connsiteX23" fmla="*/ 32671 w 52863"/>
                      <a:gd name="connsiteY23" fmla="*/ 23527 h 66008"/>
                      <a:gd name="connsiteX24" fmla="*/ 52864 w 52863"/>
                      <a:gd name="connsiteY24" fmla="*/ 43434 h 66008"/>
                      <a:gd name="connsiteX25" fmla="*/ 46292 w 52863"/>
                      <a:gd name="connsiteY25" fmla="*/ 58674 h 66008"/>
                      <a:gd name="connsiteX26" fmla="*/ 28385 w 52863"/>
                      <a:gd name="connsiteY26" fmla="*/ 66008 h 66008"/>
                      <a:gd name="connsiteX27" fmla="*/ 5715 w 52863"/>
                      <a:gd name="connsiteY27" fmla="*/ 61531 h 66008"/>
                      <a:gd name="connsiteX28" fmla="*/ 1048 w 52863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863" h="66008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150"/>
                          <a:pt x="11049" y="58483"/>
                        </a:cubicBezTo>
                        <a:cubicBezTo>
                          <a:pt x="15621" y="62770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483"/>
                          <a:pt x="37624" y="54102"/>
                        </a:cubicBezTo>
                        <a:cubicBezTo>
                          <a:pt x="37624" y="45434"/>
                          <a:pt x="28766" y="43053"/>
                          <a:pt x="23432" y="41624"/>
                        </a:cubicBezTo>
                        <a:lnTo>
                          <a:pt x="18669" y="40291"/>
                        </a:lnTo>
                        <a:cubicBezTo>
                          <a:pt x="9906" y="37910"/>
                          <a:pt x="0" y="33147"/>
                          <a:pt x="0" y="21241"/>
                        </a:cubicBezTo>
                        <a:cubicBezTo>
                          <a:pt x="0" y="18098"/>
                          <a:pt x="858" y="14859"/>
                          <a:pt x="2477" y="11906"/>
                        </a:cubicBezTo>
                        <a:cubicBezTo>
                          <a:pt x="5620" y="6382"/>
                          <a:pt x="15812" y="191"/>
                          <a:pt x="24670" y="191"/>
                        </a:cubicBezTo>
                        <a:cubicBezTo>
                          <a:pt x="28575" y="191"/>
                          <a:pt x="31052" y="952"/>
                          <a:pt x="33052" y="1715"/>
                        </a:cubicBezTo>
                        <a:cubicBezTo>
                          <a:pt x="35529" y="2667"/>
                          <a:pt x="37529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9"/>
                          <a:pt x="44482" y="13716"/>
                          <a:pt x="39243" y="7429"/>
                        </a:cubicBezTo>
                        <a:cubicBezTo>
                          <a:pt x="35147" y="2381"/>
                          <a:pt x="29909" y="762"/>
                          <a:pt x="25432" y="762"/>
                        </a:cubicBezTo>
                        <a:cubicBezTo>
                          <a:pt x="22003" y="762"/>
                          <a:pt x="19431" y="1619"/>
                          <a:pt x="17050" y="5048"/>
                        </a:cubicBezTo>
                        <a:cubicBezTo>
                          <a:pt x="16097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7" y="21908"/>
                          <a:pt x="28670" y="22670"/>
                        </a:cubicBezTo>
                        <a:lnTo>
                          <a:pt x="32671" y="23527"/>
                        </a:lnTo>
                        <a:cubicBezTo>
                          <a:pt x="37624" y="24670"/>
                          <a:pt x="52864" y="27527"/>
                          <a:pt x="52864" y="43434"/>
                        </a:cubicBezTo>
                        <a:cubicBezTo>
                          <a:pt x="52864" y="48673"/>
                          <a:pt x="50959" y="54197"/>
                          <a:pt x="46292" y="58674"/>
                        </a:cubicBezTo>
                        <a:cubicBezTo>
                          <a:pt x="40577" y="64103"/>
                          <a:pt x="35909" y="66008"/>
                          <a:pt x="28385" y="66008"/>
                        </a:cubicBezTo>
                        <a:cubicBezTo>
                          <a:pt x="18669" y="66008"/>
                          <a:pt x="10001" y="61531"/>
                          <a:pt x="5715" y="61531"/>
                        </a:cubicBezTo>
                        <a:cubicBezTo>
                          <a:pt x="3715" y="61627"/>
                          <a:pt x="1905" y="62389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22" name="Freeform: Shape 15321">
                    <a:extLst>
                      <a:ext uri="{FF2B5EF4-FFF2-40B4-BE49-F238E27FC236}">
                        <a16:creationId xmlns:a16="http://schemas.microsoft.com/office/drawing/2014/main" id="{BE4A3D4C-ED16-4886-A3EC-CB6065366039}"/>
                      </a:ext>
                    </a:extLst>
                  </p:cNvPr>
                  <p:cNvSpPr/>
                  <p:nvPr/>
                </p:nvSpPr>
                <p:spPr>
                  <a:xfrm>
                    <a:off x="8863392" y="5653603"/>
                    <a:ext cx="55721" cy="68770"/>
                  </a:xfrm>
                  <a:custGeom>
                    <a:avLst/>
                    <a:gdLst>
                      <a:gd name="connsiteX0" fmla="*/ 29623 w 55721"/>
                      <a:gd name="connsiteY0" fmla="*/ 68675 h 68770"/>
                      <a:gd name="connsiteX1" fmla="*/ 6954 w 55721"/>
                      <a:gd name="connsiteY1" fmla="*/ 64198 h 68770"/>
                      <a:gd name="connsiteX2" fmla="*/ 6954 w 55721"/>
                      <a:gd name="connsiteY2" fmla="*/ 64198 h 68770"/>
                      <a:gd name="connsiteX3" fmla="*/ 3620 w 55721"/>
                      <a:gd name="connsiteY3" fmla="*/ 66961 h 68770"/>
                      <a:gd name="connsiteX4" fmla="*/ 3620 w 55721"/>
                      <a:gd name="connsiteY4" fmla="*/ 66961 h 68770"/>
                      <a:gd name="connsiteX5" fmla="*/ 3334 w 55721"/>
                      <a:gd name="connsiteY5" fmla="*/ 68008 h 68770"/>
                      <a:gd name="connsiteX6" fmla="*/ 2286 w 55721"/>
                      <a:gd name="connsiteY6" fmla="*/ 68008 h 68770"/>
                      <a:gd name="connsiteX7" fmla="*/ 477 w 55721"/>
                      <a:gd name="connsiteY7" fmla="*/ 68008 h 68770"/>
                      <a:gd name="connsiteX8" fmla="*/ 477 w 55721"/>
                      <a:gd name="connsiteY8" fmla="*/ 36767 h 68770"/>
                      <a:gd name="connsiteX9" fmla="*/ 1905 w 55721"/>
                      <a:gd name="connsiteY9" fmla="*/ 36767 h 68770"/>
                      <a:gd name="connsiteX10" fmla="*/ 3715 w 55721"/>
                      <a:gd name="connsiteY10" fmla="*/ 36767 h 68770"/>
                      <a:gd name="connsiteX11" fmla="*/ 3715 w 55721"/>
                      <a:gd name="connsiteY11" fmla="*/ 38195 h 68770"/>
                      <a:gd name="connsiteX12" fmla="*/ 13335 w 55721"/>
                      <a:gd name="connsiteY12" fmla="*/ 58769 h 68770"/>
                      <a:gd name="connsiteX13" fmla="*/ 13335 w 55721"/>
                      <a:gd name="connsiteY13" fmla="*/ 58769 h 68770"/>
                      <a:gd name="connsiteX14" fmla="*/ 28194 w 55721"/>
                      <a:gd name="connsiteY14" fmla="*/ 65342 h 68770"/>
                      <a:gd name="connsiteX15" fmla="*/ 28194 w 55721"/>
                      <a:gd name="connsiteY15" fmla="*/ 65342 h 68770"/>
                      <a:gd name="connsiteX16" fmla="*/ 37624 w 55721"/>
                      <a:gd name="connsiteY16" fmla="*/ 55340 h 68770"/>
                      <a:gd name="connsiteX17" fmla="*/ 37624 w 55721"/>
                      <a:gd name="connsiteY17" fmla="*/ 55340 h 68770"/>
                      <a:gd name="connsiteX18" fmla="*/ 24479 w 55721"/>
                      <a:gd name="connsiteY18" fmla="*/ 44196 h 68770"/>
                      <a:gd name="connsiteX19" fmla="*/ 24479 w 55721"/>
                      <a:gd name="connsiteY19" fmla="*/ 44196 h 68770"/>
                      <a:gd name="connsiteX20" fmla="*/ 19717 w 55721"/>
                      <a:gd name="connsiteY20" fmla="*/ 42863 h 68770"/>
                      <a:gd name="connsiteX21" fmla="*/ 0 w 55721"/>
                      <a:gd name="connsiteY21" fmla="*/ 22479 h 68770"/>
                      <a:gd name="connsiteX22" fmla="*/ 0 w 55721"/>
                      <a:gd name="connsiteY22" fmla="*/ 22479 h 68770"/>
                      <a:gd name="connsiteX23" fmla="*/ 2667 w 55721"/>
                      <a:gd name="connsiteY23" fmla="*/ 12478 h 68770"/>
                      <a:gd name="connsiteX24" fmla="*/ 2667 w 55721"/>
                      <a:gd name="connsiteY24" fmla="*/ 12478 h 68770"/>
                      <a:gd name="connsiteX25" fmla="*/ 26099 w 55721"/>
                      <a:gd name="connsiteY25" fmla="*/ 95 h 68770"/>
                      <a:gd name="connsiteX26" fmla="*/ 26099 w 55721"/>
                      <a:gd name="connsiteY26" fmla="*/ 95 h 68770"/>
                      <a:gd name="connsiteX27" fmla="*/ 35052 w 55721"/>
                      <a:gd name="connsiteY27" fmla="*/ 1715 h 68770"/>
                      <a:gd name="connsiteX28" fmla="*/ 35052 w 55721"/>
                      <a:gd name="connsiteY28" fmla="*/ 1715 h 68770"/>
                      <a:gd name="connsiteX29" fmla="*/ 42196 w 55721"/>
                      <a:gd name="connsiteY29" fmla="*/ 3619 h 68770"/>
                      <a:gd name="connsiteX30" fmla="*/ 42196 w 55721"/>
                      <a:gd name="connsiteY30" fmla="*/ 3619 h 68770"/>
                      <a:gd name="connsiteX31" fmla="*/ 46197 w 55721"/>
                      <a:gd name="connsiteY31" fmla="*/ 1238 h 68770"/>
                      <a:gd name="connsiteX32" fmla="*/ 46197 w 55721"/>
                      <a:gd name="connsiteY32" fmla="*/ 1238 h 68770"/>
                      <a:gd name="connsiteX33" fmla="*/ 46292 w 55721"/>
                      <a:gd name="connsiteY33" fmla="*/ 0 h 68770"/>
                      <a:gd name="connsiteX34" fmla="*/ 47625 w 55721"/>
                      <a:gd name="connsiteY34" fmla="*/ 0 h 68770"/>
                      <a:gd name="connsiteX35" fmla="*/ 49530 w 55721"/>
                      <a:gd name="connsiteY35" fmla="*/ 0 h 68770"/>
                      <a:gd name="connsiteX36" fmla="*/ 49530 w 55721"/>
                      <a:gd name="connsiteY36" fmla="*/ 26384 h 68770"/>
                      <a:gd name="connsiteX37" fmla="*/ 48196 w 55721"/>
                      <a:gd name="connsiteY37" fmla="*/ 26384 h 68770"/>
                      <a:gd name="connsiteX38" fmla="*/ 46292 w 55721"/>
                      <a:gd name="connsiteY38" fmla="*/ 26384 h 68770"/>
                      <a:gd name="connsiteX39" fmla="*/ 46292 w 55721"/>
                      <a:gd name="connsiteY39" fmla="*/ 24955 h 68770"/>
                      <a:gd name="connsiteX40" fmla="*/ 39720 w 55721"/>
                      <a:gd name="connsiteY40" fmla="*/ 9620 h 68770"/>
                      <a:gd name="connsiteX41" fmla="*/ 39720 w 55721"/>
                      <a:gd name="connsiteY41" fmla="*/ 9620 h 68770"/>
                      <a:gd name="connsiteX42" fmla="*/ 26956 w 55721"/>
                      <a:gd name="connsiteY42" fmla="*/ 3429 h 68770"/>
                      <a:gd name="connsiteX43" fmla="*/ 26956 w 55721"/>
                      <a:gd name="connsiteY43" fmla="*/ 3429 h 68770"/>
                      <a:gd name="connsiteX44" fmla="*/ 19717 w 55721"/>
                      <a:gd name="connsiteY44" fmla="*/ 7048 h 68770"/>
                      <a:gd name="connsiteX45" fmla="*/ 19717 w 55721"/>
                      <a:gd name="connsiteY45" fmla="*/ 7048 h 68770"/>
                      <a:gd name="connsiteX46" fmla="*/ 18669 w 55721"/>
                      <a:gd name="connsiteY46" fmla="*/ 11621 h 68770"/>
                      <a:gd name="connsiteX47" fmla="*/ 18669 w 55721"/>
                      <a:gd name="connsiteY47" fmla="*/ 11621 h 68770"/>
                      <a:gd name="connsiteX48" fmla="*/ 30575 w 55721"/>
                      <a:gd name="connsiteY48" fmla="*/ 22574 h 68770"/>
                      <a:gd name="connsiteX49" fmla="*/ 30575 w 55721"/>
                      <a:gd name="connsiteY49" fmla="*/ 22574 h 68770"/>
                      <a:gd name="connsiteX50" fmla="*/ 34480 w 55721"/>
                      <a:gd name="connsiteY50" fmla="*/ 23527 h 68770"/>
                      <a:gd name="connsiteX51" fmla="*/ 55722 w 55721"/>
                      <a:gd name="connsiteY51" fmla="*/ 44767 h 68770"/>
                      <a:gd name="connsiteX52" fmla="*/ 55722 w 55721"/>
                      <a:gd name="connsiteY52" fmla="*/ 44767 h 68770"/>
                      <a:gd name="connsiteX53" fmla="*/ 48768 w 55721"/>
                      <a:gd name="connsiteY53" fmla="*/ 61055 h 68770"/>
                      <a:gd name="connsiteX54" fmla="*/ 48768 w 55721"/>
                      <a:gd name="connsiteY54" fmla="*/ 61055 h 68770"/>
                      <a:gd name="connsiteX55" fmla="*/ 30195 w 55721"/>
                      <a:gd name="connsiteY55" fmla="*/ 68771 h 68770"/>
                      <a:gd name="connsiteX56" fmla="*/ 30195 w 55721"/>
                      <a:gd name="connsiteY56" fmla="*/ 68771 h 68770"/>
                      <a:gd name="connsiteX57" fmla="*/ 29623 w 55721"/>
                      <a:gd name="connsiteY57" fmla="*/ 68675 h 68770"/>
                      <a:gd name="connsiteX58" fmla="*/ 29623 w 55721"/>
                      <a:gd name="connsiteY58" fmla="*/ 68675 h 68770"/>
                      <a:gd name="connsiteX59" fmla="*/ 4953 w 55721"/>
                      <a:gd name="connsiteY59" fmla="*/ 13811 h 68770"/>
                      <a:gd name="connsiteX60" fmla="*/ 2667 w 55721"/>
                      <a:gd name="connsiteY60" fmla="*/ 22384 h 68770"/>
                      <a:gd name="connsiteX61" fmla="*/ 2667 w 55721"/>
                      <a:gd name="connsiteY61" fmla="*/ 22384 h 68770"/>
                      <a:gd name="connsiteX62" fmla="*/ 20384 w 55721"/>
                      <a:gd name="connsiteY62" fmla="*/ 40100 h 68770"/>
                      <a:gd name="connsiteX63" fmla="*/ 20384 w 55721"/>
                      <a:gd name="connsiteY63" fmla="*/ 40100 h 68770"/>
                      <a:gd name="connsiteX64" fmla="*/ 25146 w 55721"/>
                      <a:gd name="connsiteY64" fmla="*/ 41434 h 68770"/>
                      <a:gd name="connsiteX65" fmla="*/ 40291 w 55721"/>
                      <a:gd name="connsiteY65" fmla="*/ 55245 h 68770"/>
                      <a:gd name="connsiteX66" fmla="*/ 40291 w 55721"/>
                      <a:gd name="connsiteY66" fmla="*/ 55245 h 68770"/>
                      <a:gd name="connsiteX67" fmla="*/ 36195 w 55721"/>
                      <a:gd name="connsiteY67" fmla="*/ 65151 h 68770"/>
                      <a:gd name="connsiteX68" fmla="*/ 36195 w 55721"/>
                      <a:gd name="connsiteY68" fmla="*/ 65151 h 68770"/>
                      <a:gd name="connsiteX69" fmla="*/ 46577 w 55721"/>
                      <a:gd name="connsiteY69" fmla="*/ 58865 h 68770"/>
                      <a:gd name="connsiteX70" fmla="*/ 46577 w 55721"/>
                      <a:gd name="connsiteY70" fmla="*/ 58865 h 68770"/>
                      <a:gd name="connsiteX71" fmla="*/ 52674 w 55721"/>
                      <a:gd name="connsiteY71" fmla="*/ 44577 h 68770"/>
                      <a:gd name="connsiteX72" fmla="*/ 52674 w 55721"/>
                      <a:gd name="connsiteY72" fmla="*/ 44577 h 68770"/>
                      <a:gd name="connsiteX73" fmla="*/ 33624 w 55721"/>
                      <a:gd name="connsiteY73" fmla="*/ 26003 h 68770"/>
                      <a:gd name="connsiteX74" fmla="*/ 33624 w 55721"/>
                      <a:gd name="connsiteY74" fmla="*/ 26003 h 68770"/>
                      <a:gd name="connsiteX75" fmla="*/ 29718 w 55721"/>
                      <a:gd name="connsiteY75" fmla="*/ 25146 h 68770"/>
                      <a:gd name="connsiteX76" fmla="*/ 15716 w 55721"/>
                      <a:gd name="connsiteY76" fmla="*/ 11525 h 68770"/>
                      <a:gd name="connsiteX77" fmla="*/ 15716 w 55721"/>
                      <a:gd name="connsiteY77" fmla="*/ 11525 h 68770"/>
                      <a:gd name="connsiteX78" fmla="*/ 17240 w 55721"/>
                      <a:gd name="connsiteY78" fmla="*/ 5429 h 68770"/>
                      <a:gd name="connsiteX79" fmla="*/ 17240 w 55721"/>
                      <a:gd name="connsiteY79" fmla="*/ 5429 h 68770"/>
                      <a:gd name="connsiteX80" fmla="*/ 18193 w 55721"/>
                      <a:gd name="connsiteY80" fmla="*/ 4191 h 68770"/>
                      <a:gd name="connsiteX81" fmla="*/ 18193 w 55721"/>
                      <a:gd name="connsiteY81" fmla="*/ 4191 h 68770"/>
                      <a:gd name="connsiteX82" fmla="*/ 4953 w 55721"/>
                      <a:gd name="connsiteY82" fmla="*/ 13811 h 68770"/>
                      <a:gd name="connsiteX83" fmla="*/ 4953 w 55721"/>
                      <a:gd name="connsiteY83" fmla="*/ 13811 h 68770"/>
                      <a:gd name="connsiteX84" fmla="*/ 6954 w 55721"/>
                      <a:gd name="connsiteY84" fmla="*/ 61436 h 68770"/>
                      <a:gd name="connsiteX85" fmla="*/ 14097 w 55721"/>
                      <a:gd name="connsiteY85" fmla="*/ 62960 h 68770"/>
                      <a:gd name="connsiteX86" fmla="*/ 14097 w 55721"/>
                      <a:gd name="connsiteY86" fmla="*/ 62960 h 68770"/>
                      <a:gd name="connsiteX87" fmla="*/ 11430 w 55721"/>
                      <a:gd name="connsiteY87" fmla="*/ 60674 h 68770"/>
                      <a:gd name="connsiteX88" fmla="*/ 11430 w 55721"/>
                      <a:gd name="connsiteY88" fmla="*/ 60674 h 68770"/>
                      <a:gd name="connsiteX89" fmla="*/ 3239 w 55721"/>
                      <a:gd name="connsiteY89" fmla="*/ 49054 h 68770"/>
                      <a:gd name="connsiteX90" fmla="*/ 3239 w 55721"/>
                      <a:gd name="connsiteY90" fmla="*/ 49054 h 68770"/>
                      <a:gd name="connsiteX91" fmla="*/ 3239 w 55721"/>
                      <a:gd name="connsiteY91" fmla="*/ 62579 h 68770"/>
                      <a:gd name="connsiteX92" fmla="*/ 6763 w 55721"/>
                      <a:gd name="connsiteY92" fmla="*/ 61341 h 68770"/>
                      <a:gd name="connsiteX93" fmla="*/ 6763 w 55721"/>
                      <a:gd name="connsiteY93" fmla="*/ 61341 h 68770"/>
                      <a:gd name="connsiteX94" fmla="*/ 6954 w 55721"/>
                      <a:gd name="connsiteY94" fmla="*/ 61436 h 68770"/>
                      <a:gd name="connsiteX95" fmla="*/ 6954 w 55721"/>
                      <a:gd name="connsiteY95" fmla="*/ 61436 h 68770"/>
                      <a:gd name="connsiteX96" fmla="*/ 41720 w 55721"/>
                      <a:gd name="connsiteY96" fmla="*/ 7810 h 68770"/>
                      <a:gd name="connsiteX97" fmla="*/ 46577 w 55721"/>
                      <a:gd name="connsiteY97" fmla="*/ 15050 h 68770"/>
                      <a:gd name="connsiteX98" fmla="*/ 46577 w 55721"/>
                      <a:gd name="connsiteY98" fmla="*/ 15050 h 68770"/>
                      <a:gd name="connsiteX99" fmla="*/ 46577 w 55721"/>
                      <a:gd name="connsiteY99" fmla="*/ 5334 h 68770"/>
                      <a:gd name="connsiteX100" fmla="*/ 42006 w 55721"/>
                      <a:gd name="connsiteY100" fmla="*/ 6382 h 68770"/>
                      <a:gd name="connsiteX101" fmla="*/ 42006 w 55721"/>
                      <a:gd name="connsiteY101" fmla="*/ 6382 h 68770"/>
                      <a:gd name="connsiteX102" fmla="*/ 40291 w 55721"/>
                      <a:gd name="connsiteY102" fmla="*/ 6286 h 68770"/>
                      <a:gd name="connsiteX103" fmla="*/ 40291 w 55721"/>
                      <a:gd name="connsiteY103" fmla="*/ 6286 h 68770"/>
                      <a:gd name="connsiteX104" fmla="*/ 41720 w 55721"/>
                      <a:gd name="connsiteY104" fmla="*/ 7810 h 68770"/>
                      <a:gd name="connsiteX105" fmla="*/ 41720 w 55721"/>
                      <a:gd name="connsiteY105" fmla="*/ 7810 h 68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721" h="68770">
                        <a:moveTo>
                          <a:pt x="29623" y="68675"/>
                        </a:moveTo>
                        <a:cubicBezTo>
                          <a:pt x="19621" y="68675"/>
                          <a:pt x="10573" y="64103"/>
                          <a:pt x="6954" y="64198"/>
                        </a:cubicBezTo>
                        <a:lnTo>
                          <a:pt x="6954" y="64198"/>
                        </a:lnTo>
                        <a:cubicBezTo>
                          <a:pt x="5239" y="64294"/>
                          <a:pt x="4382" y="64484"/>
                          <a:pt x="3620" y="66961"/>
                        </a:cubicBezTo>
                        <a:lnTo>
                          <a:pt x="3620" y="66961"/>
                        </a:lnTo>
                        <a:lnTo>
                          <a:pt x="3334" y="68008"/>
                        </a:lnTo>
                        <a:lnTo>
                          <a:pt x="2286" y="68008"/>
                        </a:lnTo>
                        <a:lnTo>
                          <a:pt x="477" y="68008"/>
                        </a:lnTo>
                        <a:lnTo>
                          <a:pt x="477" y="36767"/>
                        </a:lnTo>
                        <a:lnTo>
                          <a:pt x="1905" y="36767"/>
                        </a:lnTo>
                        <a:lnTo>
                          <a:pt x="3715" y="36767"/>
                        </a:lnTo>
                        <a:lnTo>
                          <a:pt x="3715" y="38195"/>
                        </a:lnTo>
                        <a:cubicBezTo>
                          <a:pt x="3715" y="45910"/>
                          <a:pt x="7715" y="53626"/>
                          <a:pt x="13335" y="58769"/>
                        </a:cubicBezTo>
                        <a:lnTo>
                          <a:pt x="13335" y="58769"/>
                        </a:lnTo>
                        <a:cubicBezTo>
                          <a:pt x="17717" y="62865"/>
                          <a:pt x="23146" y="65342"/>
                          <a:pt x="28194" y="65342"/>
                        </a:cubicBezTo>
                        <a:lnTo>
                          <a:pt x="28194" y="65342"/>
                        </a:lnTo>
                        <a:cubicBezTo>
                          <a:pt x="35814" y="65342"/>
                          <a:pt x="37529" y="59436"/>
                          <a:pt x="37624" y="55340"/>
                        </a:cubicBezTo>
                        <a:lnTo>
                          <a:pt x="37624" y="55340"/>
                        </a:lnTo>
                        <a:cubicBezTo>
                          <a:pt x="37719" y="47911"/>
                          <a:pt x="29909" y="45720"/>
                          <a:pt x="24479" y="44196"/>
                        </a:cubicBezTo>
                        <a:lnTo>
                          <a:pt x="24479" y="44196"/>
                        </a:lnTo>
                        <a:lnTo>
                          <a:pt x="19717" y="42863"/>
                        </a:lnTo>
                        <a:cubicBezTo>
                          <a:pt x="10954" y="40481"/>
                          <a:pt x="0" y="35338"/>
                          <a:pt x="0" y="22479"/>
                        </a:cubicBezTo>
                        <a:lnTo>
                          <a:pt x="0" y="22479"/>
                        </a:lnTo>
                        <a:cubicBezTo>
                          <a:pt x="0" y="19145"/>
                          <a:pt x="858" y="15621"/>
                          <a:pt x="2667" y="12478"/>
                        </a:cubicBezTo>
                        <a:lnTo>
                          <a:pt x="2667" y="12478"/>
                        </a:lnTo>
                        <a:cubicBezTo>
                          <a:pt x="6191" y="6382"/>
                          <a:pt x="16574" y="190"/>
                          <a:pt x="26099" y="95"/>
                        </a:cubicBezTo>
                        <a:lnTo>
                          <a:pt x="26099" y="95"/>
                        </a:lnTo>
                        <a:cubicBezTo>
                          <a:pt x="30099" y="95"/>
                          <a:pt x="32861" y="857"/>
                          <a:pt x="35052" y="1715"/>
                        </a:cubicBezTo>
                        <a:lnTo>
                          <a:pt x="35052" y="1715"/>
                        </a:lnTo>
                        <a:cubicBezTo>
                          <a:pt x="37624" y="2762"/>
                          <a:pt x="39338" y="3619"/>
                          <a:pt x="42196" y="3619"/>
                        </a:cubicBezTo>
                        <a:lnTo>
                          <a:pt x="42196" y="3619"/>
                        </a:lnTo>
                        <a:cubicBezTo>
                          <a:pt x="44768" y="3429"/>
                          <a:pt x="45911" y="3429"/>
                          <a:pt x="46197" y="1238"/>
                        </a:cubicBezTo>
                        <a:lnTo>
                          <a:pt x="46197" y="1238"/>
                        </a:lnTo>
                        <a:lnTo>
                          <a:pt x="46292" y="0"/>
                        </a:lnTo>
                        <a:lnTo>
                          <a:pt x="47625" y="0"/>
                        </a:lnTo>
                        <a:lnTo>
                          <a:pt x="49530" y="0"/>
                        </a:lnTo>
                        <a:lnTo>
                          <a:pt x="49530" y="26384"/>
                        </a:lnTo>
                        <a:lnTo>
                          <a:pt x="48196" y="26384"/>
                        </a:lnTo>
                        <a:lnTo>
                          <a:pt x="46292" y="26384"/>
                        </a:lnTo>
                        <a:lnTo>
                          <a:pt x="46292" y="24955"/>
                        </a:lnTo>
                        <a:cubicBezTo>
                          <a:pt x="46292" y="20193"/>
                          <a:pt x="44863" y="15811"/>
                          <a:pt x="39720" y="9620"/>
                        </a:cubicBezTo>
                        <a:lnTo>
                          <a:pt x="39720" y="9620"/>
                        </a:lnTo>
                        <a:cubicBezTo>
                          <a:pt x="35909" y="4953"/>
                          <a:pt x="31052" y="3429"/>
                          <a:pt x="26956" y="3429"/>
                        </a:cubicBezTo>
                        <a:lnTo>
                          <a:pt x="26956" y="3429"/>
                        </a:lnTo>
                        <a:cubicBezTo>
                          <a:pt x="23718" y="3524"/>
                          <a:pt x="21908" y="4000"/>
                          <a:pt x="19717" y="7048"/>
                        </a:cubicBezTo>
                        <a:lnTo>
                          <a:pt x="19717" y="7048"/>
                        </a:lnTo>
                        <a:cubicBezTo>
                          <a:pt x="19050" y="8096"/>
                          <a:pt x="18574" y="9906"/>
                          <a:pt x="18669" y="11621"/>
                        </a:cubicBezTo>
                        <a:lnTo>
                          <a:pt x="18669" y="11621"/>
                        </a:lnTo>
                        <a:cubicBezTo>
                          <a:pt x="18574" y="20193"/>
                          <a:pt x="27147" y="21717"/>
                          <a:pt x="30575" y="22574"/>
                        </a:cubicBezTo>
                        <a:lnTo>
                          <a:pt x="30575" y="22574"/>
                        </a:lnTo>
                        <a:lnTo>
                          <a:pt x="34480" y="23527"/>
                        </a:lnTo>
                        <a:cubicBezTo>
                          <a:pt x="39243" y="24575"/>
                          <a:pt x="55722" y="27623"/>
                          <a:pt x="55722" y="44767"/>
                        </a:cubicBezTo>
                        <a:lnTo>
                          <a:pt x="55722" y="44767"/>
                        </a:lnTo>
                        <a:cubicBezTo>
                          <a:pt x="55722" y="50292"/>
                          <a:pt x="53721" y="56293"/>
                          <a:pt x="48768" y="61055"/>
                        </a:cubicBezTo>
                        <a:lnTo>
                          <a:pt x="48768" y="61055"/>
                        </a:lnTo>
                        <a:cubicBezTo>
                          <a:pt x="43053" y="66580"/>
                          <a:pt x="37719" y="68771"/>
                          <a:pt x="30195" y="68771"/>
                        </a:cubicBezTo>
                        <a:lnTo>
                          <a:pt x="30195" y="68771"/>
                        </a:lnTo>
                        <a:cubicBezTo>
                          <a:pt x="29813" y="68675"/>
                          <a:pt x="29718" y="68675"/>
                          <a:pt x="29623" y="68675"/>
                        </a:cubicBezTo>
                        <a:lnTo>
                          <a:pt x="29623" y="68675"/>
                        </a:lnTo>
                        <a:close/>
                        <a:moveTo>
                          <a:pt x="4953" y="13811"/>
                        </a:moveTo>
                        <a:cubicBezTo>
                          <a:pt x="3429" y="16478"/>
                          <a:pt x="2667" y="19526"/>
                          <a:pt x="2667" y="22384"/>
                        </a:cubicBezTo>
                        <a:lnTo>
                          <a:pt x="2667" y="22384"/>
                        </a:lnTo>
                        <a:cubicBezTo>
                          <a:pt x="2667" y="33242"/>
                          <a:pt x="11716" y="37624"/>
                          <a:pt x="20384" y="40100"/>
                        </a:cubicBezTo>
                        <a:lnTo>
                          <a:pt x="20384" y="40100"/>
                        </a:lnTo>
                        <a:lnTo>
                          <a:pt x="25146" y="41434"/>
                        </a:lnTo>
                        <a:cubicBezTo>
                          <a:pt x="30289" y="42863"/>
                          <a:pt x="40196" y="45434"/>
                          <a:pt x="40291" y="55245"/>
                        </a:cubicBezTo>
                        <a:lnTo>
                          <a:pt x="40291" y="55245"/>
                        </a:lnTo>
                        <a:cubicBezTo>
                          <a:pt x="40291" y="58198"/>
                          <a:pt x="39243" y="62389"/>
                          <a:pt x="36195" y="65151"/>
                        </a:cubicBezTo>
                        <a:lnTo>
                          <a:pt x="36195" y="65151"/>
                        </a:lnTo>
                        <a:cubicBezTo>
                          <a:pt x="39910" y="64198"/>
                          <a:pt x="42863" y="62389"/>
                          <a:pt x="46577" y="58865"/>
                        </a:cubicBezTo>
                        <a:lnTo>
                          <a:pt x="46577" y="58865"/>
                        </a:lnTo>
                        <a:cubicBezTo>
                          <a:pt x="50959" y="54673"/>
                          <a:pt x="52674" y="49530"/>
                          <a:pt x="52674" y="44577"/>
                        </a:cubicBezTo>
                        <a:lnTo>
                          <a:pt x="52674" y="44577"/>
                        </a:lnTo>
                        <a:cubicBezTo>
                          <a:pt x="52674" y="29813"/>
                          <a:pt x="38671" y="27242"/>
                          <a:pt x="33624" y="26003"/>
                        </a:cubicBezTo>
                        <a:lnTo>
                          <a:pt x="33624" y="26003"/>
                        </a:lnTo>
                        <a:lnTo>
                          <a:pt x="29718" y="25146"/>
                        </a:lnTo>
                        <a:cubicBezTo>
                          <a:pt x="26765" y="24479"/>
                          <a:pt x="15812" y="22574"/>
                          <a:pt x="15716" y="11525"/>
                        </a:cubicBezTo>
                        <a:lnTo>
                          <a:pt x="15716" y="11525"/>
                        </a:lnTo>
                        <a:cubicBezTo>
                          <a:pt x="15716" y="9430"/>
                          <a:pt x="16097" y="7144"/>
                          <a:pt x="17240" y="5429"/>
                        </a:cubicBezTo>
                        <a:lnTo>
                          <a:pt x="17240" y="5429"/>
                        </a:lnTo>
                        <a:cubicBezTo>
                          <a:pt x="17526" y="4953"/>
                          <a:pt x="17812" y="4572"/>
                          <a:pt x="18193" y="4191"/>
                        </a:cubicBezTo>
                        <a:lnTo>
                          <a:pt x="18193" y="4191"/>
                        </a:lnTo>
                        <a:cubicBezTo>
                          <a:pt x="12288" y="6382"/>
                          <a:pt x="6858" y="10382"/>
                          <a:pt x="4953" y="13811"/>
                        </a:cubicBezTo>
                        <a:lnTo>
                          <a:pt x="4953" y="13811"/>
                        </a:lnTo>
                        <a:close/>
                        <a:moveTo>
                          <a:pt x="6954" y="61436"/>
                        </a:moveTo>
                        <a:cubicBezTo>
                          <a:pt x="8858" y="61436"/>
                          <a:pt x="11335" y="62198"/>
                          <a:pt x="14097" y="62960"/>
                        </a:cubicBezTo>
                        <a:lnTo>
                          <a:pt x="14097" y="62960"/>
                        </a:lnTo>
                        <a:cubicBezTo>
                          <a:pt x="13145" y="62294"/>
                          <a:pt x="12288" y="61531"/>
                          <a:pt x="11430" y="60674"/>
                        </a:cubicBezTo>
                        <a:lnTo>
                          <a:pt x="11430" y="60674"/>
                        </a:lnTo>
                        <a:cubicBezTo>
                          <a:pt x="8001" y="57531"/>
                          <a:pt x="5049" y="53530"/>
                          <a:pt x="3239" y="49054"/>
                        </a:cubicBezTo>
                        <a:lnTo>
                          <a:pt x="3239" y="49054"/>
                        </a:lnTo>
                        <a:lnTo>
                          <a:pt x="3239" y="62579"/>
                        </a:lnTo>
                        <a:cubicBezTo>
                          <a:pt x="4286" y="61722"/>
                          <a:pt x="5525" y="61341"/>
                          <a:pt x="6763" y="61341"/>
                        </a:cubicBezTo>
                        <a:lnTo>
                          <a:pt x="6763" y="61341"/>
                        </a:lnTo>
                        <a:cubicBezTo>
                          <a:pt x="6763" y="61436"/>
                          <a:pt x="6858" y="61436"/>
                          <a:pt x="6954" y="61436"/>
                        </a:cubicBezTo>
                        <a:lnTo>
                          <a:pt x="6954" y="61436"/>
                        </a:lnTo>
                        <a:close/>
                        <a:moveTo>
                          <a:pt x="41720" y="7810"/>
                        </a:moveTo>
                        <a:cubicBezTo>
                          <a:pt x="43911" y="10382"/>
                          <a:pt x="45434" y="12763"/>
                          <a:pt x="46577" y="15050"/>
                        </a:cubicBezTo>
                        <a:lnTo>
                          <a:pt x="46577" y="15050"/>
                        </a:lnTo>
                        <a:lnTo>
                          <a:pt x="46577" y="5334"/>
                        </a:lnTo>
                        <a:cubicBezTo>
                          <a:pt x="45149" y="6191"/>
                          <a:pt x="43339" y="6477"/>
                          <a:pt x="42006" y="6382"/>
                        </a:cubicBezTo>
                        <a:lnTo>
                          <a:pt x="42006" y="6382"/>
                        </a:lnTo>
                        <a:cubicBezTo>
                          <a:pt x="41434" y="6382"/>
                          <a:pt x="40863" y="6382"/>
                          <a:pt x="40291" y="6286"/>
                        </a:cubicBezTo>
                        <a:lnTo>
                          <a:pt x="40291" y="6286"/>
                        </a:lnTo>
                        <a:cubicBezTo>
                          <a:pt x="40863" y="6763"/>
                          <a:pt x="41339" y="7239"/>
                          <a:pt x="41720" y="7810"/>
                        </a:cubicBezTo>
                        <a:lnTo>
                          <a:pt x="41720" y="78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318" name="Graphic 1">
                  <a:extLst>
                    <a:ext uri="{FF2B5EF4-FFF2-40B4-BE49-F238E27FC236}">
                      <a16:creationId xmlns:a16="http://schemas.microsoft.com/office/drawing/2014/main" id="{91AF3394-F8C2-4B1B-B0A6-14ED1E6B1131}"/>
                    </a:ext>
                  </a:extLst>
                </p:cNvPr>
                <p:cNvGrpSpPr/>
                <p:nvPr/>
              </p:nvGrpSpPr>
              <p:grpSpPr>
                <a:xfrm>
                  <a:off x="8924066" y="5653603"/>
                  <a:ext cx="55626" cy="68770"/>
                  <a:chOff x="8924066" y="5653603"/>
                  <a:chExt cx="55626" cy="68770"/>
                </a:xfrm>
                <a:solidFill>
                  <a:srgbClr val="FFFFFF"/>
                </a:solidFill>
              </p:grpSpPr>
              <p:sp>
                <p:nvSpPr>
                  <p:cNvPr id="15319" name="Freeform: Shape 15318">
                    <a:extLst>
                      <a:ext uri="{FF2B5EF4-FFF2-40B4-BE49-F238E27FC236}">
                        <a16:creationId xmlns:a16="http://schemas.microsoft.com/office/drawing/2014/main" id="{A913844F-645C-4D99-9DCD-6856FF1B5ABE}"/>
                      </a:ext>
                    </a:extLst>
                  </p:cNvPr>
                  <p:cNvSpPr/>
                  <p:nvPr/>
                </p:nvSpPr>
                <p:spPr>
                  <a:xfrm>
                    <a:off x="8925305" y="5654841"/>
                    <a:ext cx="52768" cy="66008"/>
                  </a:xfrm>
                  <a:custGeom>
                    <a:avLst/>
                    <a:gdLst>
                      <a:gd name="connsiteX0" fmla="*/ 1048 w 52768"/>
                      <a:gd name="connsiteY0" fmla="*/ 65437 h 66008"/>
                      <a:gd name="connsiteX1" fmla="*/ 571 w 52768"/>
                      <a:gd name="connsiteY1" fmla="*/ 65437 h 66008"/>
                      <a:gd name="connsiteX2" fmla="*/ 571 w 52768"/>
                      <a:gd name="connsiteY2" fmla="*/ 36957 h 66008"/>
                      <a:gd name="connsiteX3" fmla="*/ 1048 w 52768"/>
                      <a:gd name="connsiteY3" fmla="*/ 36957 h 66008"/>
                      <a:gd name="connsiteX4" fmla="*/ 11049 w 52768"/>
                      <a:gd name="connsiteY4" fmla="*/ 58483 h 66008"/>
                      <a:gd name="connsiteX5" fmla="*/ 26861 w 52768"/>
                      <a:gd name="connsiteY5" fmla="*/ 65437 h 66008"/>
                      <a:gd name="connsiteX6" fmla="*/ 37624 w 52768"/>
                      <a:gd name="connsiteY6" fmla="*/ 54102 h 66008"/>
                      <a:gd name="connsiteX7" fmla="*/ 23432 w 52768"/>
                      <a:gd name="connsiteY7" fmla="*/ 41624 h 66008"/>
                      <a:gd name="connsiteX8" fmla="*/ 18669 w 52768"/>
                      <a:gd name="connsiteY8" fmla="*/ 40291 h 66008"/>
                      <a:gd name="connsiteX9" fmla="*/ 0 w 52768"/>
                      <a:gd name="connsiteY9" fmla="*/ 21241 h 66008"/>
                      <a:gd name="connsiteX10" fmla="*/ 2477 w 52768"/>
                      <a:gd name="connsiteY10" fmla="*/ 11906 h 66008"/>
                      <a:gd name="connsiteX11" fmla="*/ 24670 w 52768"/>
                      <a:gd name="connsiteY11" fmla="*/ 191 h 66008"/>
                      <a:gd name="connsiteX12" fmla="*/ 33052 w 52768"/>
                      <a:gd name="connsiteY12" fmla="*/ 1715 h 66008"/>
                      <a:gd name="connsiteX13" fmla="*/ 40672 w 52768"/>
                      <a:gd name="connsiteY13" fmla="*/ 3715 h 66008"/>
                      <a:gd name="connsiteX14" fmla="*/ 46006 w 52768"/>
                      <a:gd name="connsiteY14" fmla="*/ 0 h 66008"/>
                      <a:gd name="connsiteX15" fmla="*/ 46577 w 52768"/>
                      <a:gd name="connsiteY15" fmla="*/ 0 h 66008"/>
                      <a:gd name="connsiteX16" fmla="*/ 46577 w 52768"/>
                      <a:gd name="connsiteY16" fmla="*/ 23622 h 66008"/>
                      <a:gd name="connsiteX17" fmla="*/ 46101 w 52768"/>
                      <a:gd name="connsiteY17" fmla="*/ 23622 h 66008"/>
                      <a:gd name="connsiteX18" fmla="*/ 39243 w 52768"/>
                      <a:gd name="connsiteY18" fmla="*/ 7429 h 66008"/>
                      <a:gd name="connsiteX19" fmla="*/ 25432 w 52768"/>
                      <a:gd name="connsiteY19" fmla="*/ 762 h 66008"/>
                      <a:gd name="connsiteX20" fmla="*/ 17050 w 52768"/>
                      <a:gd name="connsiteY20" fmla="*/ 5048 h 66008"/>
                      <a:gd name="connsiteX21" fmla="*/ 15716 w 52768"/>
                      <a:gd name="connsiteY21" fmla="*/ 10382 h 66008"/>
                      <a:gd name="connsiteX22" fmla="*/ 28670 w 52768"/>
                      <a:gd name="connsiteY22" fmla="*/ 22670 h 66008"/>
                      <a:gd name="connsiteX23" fmla="*/ 32576 w 52768"/>
                      <a:gd name="connsiteY23" fmla="*/ 23527 h 66008"/>
                      <a:gd name="connsiteX24" fmla="*/ 52769 w 52768"/>
                      <a:gd name="connsiteY24" fmla="*/ 43434 h 66008"/>
                      <a:gd name="connsiteX25" fmla="*/ 46197 w 52768"/>
                      <a:gd name="connsiteY25" fmla="*/ 58674 h 66008"/>
                      <a:gd name="connsiteX26" fmla="*/ 28385 w 52768"/>
                      <a:gd name="connsiteY26" fmla="*/ 66008 h 66008"/>
                      <a:gd name="connsiteX27" fmla="*/ 5715 w 52768"/>
                      <a:gd name="connsiteY27" fmla="*/ 61531 h 66008"/>
                      <a:gd name="connsiteX28" fmla="*/ 1048 w 52768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8" h="66008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150"/>
                          <a:pt x="11049" y="58483"/>
                        </a:cubicBezTo>
                        <a:cubicBezTo>
                          <a:pt x="15716" y="62770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483"/>
                          <a:pt x="37624" y="54102"/>
                        </a:cubicBezTo>
                        <a:cubicBezTo>
                          <a:pt x="37624" y="45434"/>
                          <a:pt x="28766" y="43053"/>
                          <a:pt x="23432" y="41624"/>
                        </a:cubicBezTo>
                        <a:lnTo>
                          <a:pt x="18669" y="40291"/>
                        </a:lnTo>
                        <a:cubicBezTo>
                          <a:pt x="9906" y="37910"/>
                          <a:pt x="0" y="33147"/>
                          <a:pt x="0" y="21241"/>
                        </a:cubicBezTo>
                        <a:cubicBezTo>
                          <a:pt x="0" y="18098"/>
                          <a:pt x="858" y="14859"/>
                          <a:pt x="2477" y="11906"/>
                        </a:cubicBezTo>
                        <a:cubicBezTo>
                          <a:pt x="5620" y="6382"/>
                          <a:pt x="15812" y="191"/>
                          <a:pt x="24670" y="191"/>
                        </a:cubicBezTo>
                        <a:cubicBezTo>
                          <a:pt x="28575" y="191"/>
                          <a:pt x="31052" y="952"/>
                          <a:pt x="33052" y="1715"/>
                        </a:cubicBezTo>
                        <a:cubicBezTo>
                          <a:pt x="35529" y="2667"/>
                          <a:pt x="37529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9"/>
                          <a:pt x="44577" y="13716"/>
                          <a:pt x="39243" y="7429"/>
                        </a:cubicBezTo>
                        <a:cubicBezTo>
                          <a:pt x="35147" y="2381"/>
                          <a:pt x="29813" y="762"/>
                          <a:pt x="25432" y="762"/>
                        </a:cubicBezTo>
                        <a:cubicBezTo>
                          <a:pt x="22003" y="762"/>
                          <a:pt x="19431" y="1619"/>
                          <a:pt x="17050" y="5048"/>
                        </a:cubicBezTo>
                        <a:cubicBezTo>
                          <a:pt x="16193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7" y="21908"/>
                          <a:pt x="28670" y="22670"/>
                        </a:cubicBezTo>
                        <a:lnTo>
                          <a:pt x="32576" y="23527"/>
                        </a:lnTo>
                        <a:cubicBezTo>
                          <a:pt x="37529" y="24670"/>
                          <a:pt x="52769" y="27527"/>
                          <a:pt x="52769" y="43434"/>
                        </a:cubicBezTo>
                        <a:cubicBezTo>
                          <a:pt x="52769" y="48673"/>
                          <a:pt x="50864" y="54197"/>
                          <a:pt x="46197" y="58674"/>
                        </a:cubicBezTo>
                        <a:cubicBezTo>
                          <a:pt x="40577" y="64103"/>
                          <a:pt x="35814" y="66008"/>
                          <a:pt x="28385" y="66008"/>
                        </a:cubicBezTo>
                        <a:cubicBezTo>
                          <a:pt x="18669" y="66008"/>
                          <a:pt x="10002" y="61531"/>
                          <a:pt x="5715" y="61531"/>
                        </a:cubicBezTo>
                        <a:cubicBezTo>
                          <a:pt x="3715" y="61627"/>
                          <a:pt x="1905" y="62389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20" name="Freeform: Shape 15319">
                    <a:extLst>
                      <a:ext uri="{FF2B5EF4-FFF2-40B4-BE49-F238E27FC236}">
                        <a16:creationId xmlns:a16="http://schemas.microsoft.com/office/drawing/2014/main" id="{272BD194-0824-4C38-938F-C02A6ABAED93}"/>
                      </a:ext>
                    </a:extLst>
                  </p:cNvPr>
                  <p:cNvSpPr/>
                  <p:nvPr/>
                </p:nvSpPr>
                <p:spPr>
                  <a:xfrm>
                    <a:off x="8924066" y="5653603"/>
                    <a:ext cx="55626" cy="68770"/>
                  </a:xfrm>
                  <a:custGeom>
                    <a:avLst/>
                    <a:gdLst>
                      <a:gd name="connsiteX0" fmla="*/ 29623 w 55626"/>
                      <a:gd name="connsiteY0" fmla="*/ 68675 h 68770"/>
                      <a:gd name="connsiteX1" fmla="*/ 6954 w 55626"/>
                      <a:gd name="connsiteY1" fmla="*/ 64198 h 68770"/>
                      <a:gd name="connsiteX2" fmla="*/ 6954 w 55626"/>
                      <a:gd name="connsiteY2" fmla="*/ 64198 h 68770"/>
                      <a:gd name="connsiteX3" fmla="*/ 3620 w 55626"/>
                      <a:gd name="connsiteY3" fmla="*/ 66961 h 68770"/>
                      <a:gd name="connsiteX4" fmla="*/ 3620 w 55626"/>
                      <a:gd name="connsiteY4" fmla="*/ 66961 h 68770"/>
                      <a:gd name="connsiteX5" fmla="*/ 3334 w 55626"/>
                      <a:gd name="connsiteY5" fmla="*/ 68008 h 68770"/>
                      <a:gd name="connsiteX6" fmla="*/ 2286 w 55626"/>
                      <a:gd name="connsiteY6" fmla="*/ 68008 h 68770"/>
                      <a:gd name="connsiteX7" fmla="*/ 381 w 55626"/>
                      <a:gd name="connsiteY7" fmla="*/ 68008 h 68770"/>
                      <a:gd name="connsiteX8" fmla="*/ 381 w 55626"/>
                      <a:gd name="connsiteY8" fmla="*/ 36767 h 68770"/>
                      <a:gd name="connsiteX9" fmla="*/ 1810 w 55626"/>
                      <a:gd name="connsiteY9" fmla="*/ 36767 h 68770"/>
                      <a:gd name="connsiteX10" fmla="*/ 3715 w 55626"/>
                      <a:gd name="connsiteY10" fmla="*/ 36767 h 68770"/>
                      <a:gd name="connsiteX11" fmla="*/ 3715 w 55626"/>
                      <a:gd name="connsiteY11" fmla="*/ 38195 h 68770"/>
                      <a:gd name="connsiteX12" fmla="*/ 13335 w 55626"/>
                      <a:gd name="connsiteY12" fmla="*/ 58769 h 68770"/>
                      <a:gd name="connsiteX13" fmla="*/ 13335 w 55626"/>
                      <a:gd name="connsiteY13" fmla="*/ 58769 h 68770"/>
                      <a:gd name="connsiteX14" fmla="*/ 28194 w 55626"/>
                      <a:gd name="connsiteY14" fmla="*/ 65342 h 68770"/>
                      <a:gd name="connsiteX15" fmla="*/ 28194 w 55626"/>
                      <a:gd name="connsiteY15" fmla="*/ 65342 h 68770"/>
                      <a:gd name="connsiteX16" fmla="*/ 37624 w 55626"/>
                      <a:gd name="connsiteY16" fmla="*/ 55340 h 68770"/>
                      <a:gd name="connsiteX17" fmla="*/ 37624 w 55626"/>
                      <a:gd name="connsiteY17" fmla="*/ 55340 h 68770"/>
                      <a:gd name="connsiteX18" fmla="*/ 24479 w 55626"/>
                      <a:gd name="connsiteY18" fmla="*/ 44196 h 68770"/>
                      <a:gd name="connsiteX19" fmla="*/ 24479 w 55626"/>
                      <a:gd name="connsiteY19" fmla="*/ 44196 h 68770"/>
                      <a:gd name="connsiteX20" fmla="*/ 19717 w 55626"/>
                      <a:gd name="connsiteY20" fmla="*/ 42863 h 68770"/>
                      <a:gd name="connsiteX21" fmla="*/ 0 w 55626"/>
                      <a:gd name="connsiteY21" fmla="*/ 22479 h 68770"/>
                      <a:gd name="connsiteX22" fmla="*/ 0 w 55626"/>
                      <a:gd name="connsiteY22" fmla="*/ 22479 h 68770"/>
                      <a:gd name="connsiteX23" fmla="*/ 2667 w 55626"/>
                      <a:gd name="connsiteY23" fmla="*/ 12478 h 68770"/>
                      <a:gd name="connsiteX24" fmla="*/ 2667 w 55626"/>
                      <a:gd name="connsiteY24" fmla="*/ 12478 h 68770"/>
                      <a:gd name="connsiteX25" fmla="*/ 26099 w 55626"/>
                      <a:gd name="connsiteY25" fmla="*/ 95 h 68770"/>
                      <a:gd name="connsiteX26" fmla="*/ 26099 w 55626"/>
                      <a:gd name="connsiteY26" fmla="*/ 95 h 68770"/>
                      <a:gd name="connsiteX27" fmla="*/ 34957 w 55626"/>
                      <a:gd name="connsiteY27" fmla="*/ 1715 h 68770"/>
                      <a:gd name="connsiteX28" fmla="*/ 34957 w 55626"/>
                      <a:gd name="connsiteY28" fmla="*/ 1715 h 68770"/>
                      <a:gd name="connsiteX29" fmla="*/ 42101 w 55626"/>
                      <a:gd name="connsiteY29" fmla="*/ 3619 h 68770"/>
                      <a:gd name="connsiteX30" fmla="*/ 42101 w 55626"/>
                      <a:gd name="connsiteY30" fmla="*/ 3619 h 68770"/>
                      <a:gd name="connsiteX31" fmla="*/ 46101 w 55626"/>
                      <a:gd name="connsiteY31" fmla="*/ 1238 h 68770"/>
                      <a:gd name="connsiteX32" fmla="*/ 46101 w 55626"/>
                      <a:gd name="connsiteY32" fmla="*/ 1238 h 68770"/>
                      <a:gd name="connsiteX33" fmla="*/ 46197 w 55626"/>
                      <a:gd name="connsiteY33" fmla="*/ 0 h 68770"/>
                      <a:gd name="connsiteX34" fmla="*/ 47435 w 55626"/>
                      <a:gd name="connsiteY34" fmla="*/ 0 h 68770"/>
                      <a:gd name="connsiteX35" fmla="*/ 49435 w 55626"/>
                      <a:gd name="connsiteY35" fmla="*/ 0 h 68770"/>
                      <a:gd name="connsiteX36" fmla="*/ 49435 w 55626"/>
                      <a:gd name="connsiteY36" fmla="*/ 26384 h 68770"/>
                      <a:gd name="connsiteX37" fmla="*/ 48102 w 55626"/>
                      <a:gd name="connsiteY37" fmla="*/ 26384 h 68770"/>
                      <a:gd name="connsiteX38" fmla="*/ 46197 w 55626"/>
                      <a:gd name="connsiteY38" fmla="*/ 26384 h 68770"/>
                      <a:gd name="connsiteX39" fmla="*/ 46197 w 55626"/>
                      <a:gd name="connsiteY39" fmla="*/ 24955 h 68770"/>
                      <a:gd name="connsiteX40" fmla="*/ 39720 w 55626"/>
                      <a:gd name="connsiteY40" fmla="*/ 9620 h 68770"/>
                      <a:gd name="connsiteX41" fmla="*/ 39720 w 55626"/>
                      <a:gd name="connsiteY41" fmla="*/ 9620 h 68770"/>
                      <a:gd name="connsiteX42" fmla="*/ 26956 w 55626"/>
                      <a:gd name="connsiteY42" fmla="*/ 3429 h 68770"/>
                      <a:gd name="connsiteX43" fmla="*/ 26956 w 55626"/>
                      <a:gd name="connsiteY43" fmla="*/ 3429 h 68770"/>
                      <a:gd name="connsiteX44" fmla="*/ 19717 w 55626"/>
                      <a:gd name="connsiteY44" fmla="*/ 7048 h 68770"/>
                      <a:gd name="connsiteX45" fmla="*/ 19717 w 55626"/>
                      <a:gd name="connsiteY45" fmla="*/ 7048 h 68770"/>
                      <a:gd name="connsiteX46" fmla="*/ 18669 w 55626"/>
                      <a:gd name="connsiteY46" fmla="*/ 11621 h 68770"/>
                      <a:gd name="connsiteX47" fmla="*/ 18669 w 55626"/>
                      <a:gd name="connsiteY47" fmla="*/ 11621 h 68770"/>
                      <a:gd name="connsiteX48" fmla="*/ 30480 w 55626"/>
                      <a:gd name="connsiteY48" fmla="*/ 22574 h 68770"/>
                      <a:gd name="connsiteX49" fmla="*/ 30480 w 55626"/>
                      <a:gd name="connsiteY49" fmla="*/ 22574 h 68770"/>
                      <a:gd name="connsiteX50" fmla="*/ 34386 w 55626"/>
                      <a:gd name="connsiteY50" fmla="*/ 23527 h 68770"/>
                      <a:gd name="connsiteX51" fmla="*/ 55626 w 55626"/>
                      <a:gd name="connsiteY51" fmla="*/ 44767 h 68770"/>
                      <a:gd name="connsiteX52" fmla="*/ 55626 w 55626"/>
                      <a:gd name="connsiteY52" fmla="*/ 44767 h 68770"/>
                      <a:gd name="connsiteX53" fmla="*/ 48578 w 55626"/>
                      <a:gd name="connsiteY53" fmla="*/ 61055 h 68770"/>
                      <a:gd name="connsiteX54" fmla="*/ 48578 w 55626"/>
                      <a:gd name="connsiteY54" fmla="*/ 61055 h 68770"/>
                      <a:gd name="connsiteX55" fmla="*/ 30004 w 55626"/>
                      <a:gd name="connsiteY55" fmla="*/ 68771 h 68770"/>
                      <a:gd name="connsiteX56" fmla="*/ 30004 w 55626"/>
                      <a:gd name="connsiteY56" fmla="*/ 68771 h 68770"/>
                      <a:gd name="connsiteX57" fmla="*/ 29623 w 55626"/>
                      <a:gd name="connsiteY57" fmla="*/ 68675 h 68770"/>
                      <a:gd name="connsiteX58" fmla="*/ 29623 w 55626"/>
                      <a:gd name="connsiteY58" fmla="*/ 68675 h 68770"/>
                      <a:gd name="connsiteX59" fmla="*/ 4953 w 55626"/>
                      <a:gd name="connsiteY59" fmla="*/ 13811 h 68770"/>
                      <a:gd name="connsiteX60" fmla="*/ 2667 w 55626"/>
                      <a:gd name="connsiteY60" fmla="*/ 22384 h 68770"/>
                      <a:gd name="connsiteX61" fmla="*/ 2667 w 55626"/>
                      <a:gd name="connsiteY61" fmla="*/ 22384 h 68770"/>
                      <a:gd name="connsiteX62" fmla="*/ 20384 w 55626"/>
                      <a:gd name="connsiteY62" fmla="*/ 40100 h 68770"/>
                      <a:gd name="connsiteX63" fmla="*/ 20384 w 55626"/>
                      <a:gd name="connsiteY63" fmla="*/ 40100 h 68770"/>
                      <a:gd name="connsiteX64" fmla="*/ 25146 w 55626"/>
                      <a:gd name="connsiteY64" fmla="*/ 41434 h 68770"/>
                      <a:gd name="connsiteX65" fmla="*/ 40291 w 55626"/>
                      <a:gd name="connsiteY65" fmla="*/ 55340 h 68770"/>
                      <a:gd name="connsiteX66" fmla="*/ 40291 w 55626"/>
                      <a:gd name="connsiteY66" fmla="*/ 55340 h 68770"/>
                      <a:gd name="connsiteX67" fmla="*/ 36195 w 55626"/>
                      <a:gd name="connsiteY67" fmla="*/ 65246 h 68770"/>
                      <a:gd name="connsiteX68" fmla="*/ 36195 w 55626"/>
                      <a:gd name="connsiteY68" fmla="*/ 65246 h 68770"/>
                      <a:gd name="connsiteX69" fmla="*/ 46482 w 55626"/>
                      <a:gd name="connsiteY69" fmla="*/ 58960 h 68770"/>
                      <a:gd name="connsiteX70" fmla="*/ 46482 w 55626"/>
                      <a:gd name="connsiteY70" fmla="*/ 58960 h 68770"/>
                      <a:gd name="connsiteX71" fmla="*/ 52674 w 55626"/>
                      <a:gd name="connsiteY71" fmla="*/ 44672 h 68770"/>
                      <a:gd name="connsiteX72" fmla="*/ 52674 w 55626"/>
                      <a:gd name="connsiteY72" fmla="*/ 44672 h 68770"/>
                      <a:gd name="connsiteX73" fmla="*/ 33528 w 55626"/>
                      <a:gd name="connsiteY73" fmla="*/ 26098 h 68770"/>
                      <a:gd name="connsiteX74" fmla="*/ 33528 w 55626"/>
                      <a:gd name="connsiteY74" fmla="*/ 26098 h 68770"/>
                      <a:gd name="connsiteX75" fmla="*/ 29623 w 55626"/>
                      <a:gd name="connsiteY75" fmla="*/ 25241 h 68770"/>
                      <a:gd name="connsiteX76" fmla="*/ 15621 w 55626"/>
                      <a:gd name="connsiteY76" fmla="*/ 11621 h 68770"/>
                      <a:gd name="connsiteX77" fmla="*/ 15621 w 55626"/>
                      <a:gd name="connsiteY77" fmla="*/ 11621 h 68770"/>
                      <a:gd name="connsiteX78" fmla="*/ 17240 w 55626"/>
                      <a:gd name="connsiteY78" fmla="*/ 5525 h 68770"/>
                      <a:gd name="connsiteX79" fmla="*/ 17240 w 55626"/>
                      <a:gd name="connsiteY79" fmla="*/ 5525 h 68770"/>
                      <a:gd name="connsiteX80" fmla="*/ 18098 w 55626"/>
                      <a:gd name="connsiteY80" fmla="*/ 4286 h 68770"/>
                      <a:gd name="connsiteX81" fmla="*/ 18098 w 55626"/>
                      <a:gd name="connsiteY81" fmla="*/ 4286 h 68770"/>
                      <a:gd name="connsiteX82" fmla="*/ 4953 w 55626"/>
                      <a:gd name="connsiteY82" fmla="*/ 13811 h 68770"/>
                      <a:gd name="connsiteX83" fmla="*/ 4953 w 55626"/>
                      <a:gd name="connsiteY83" fmla="*/ 13811 h 68770"/>
                      <a:gd name="connsiteX84" fmla="*/ 7049 w 55626"/>
                      <a:gd name="connsiteY84" fmla="*/ 61436 h 68770"/>
                      <a:gd name="connsiteX85" fmla="*/ 14193 w 55626"/>
                      <a:gd name="connsiteY85" fmla="*/ 62960 h 68770"/>
                      <a:gd name="connsiteX86" fmla="*/ 14193 w 55626"/>
                      <a:gd name="connsiteY86" fmla="*/ 62960 h 68770"/>
                      <a:gd name="connsiteX87" fmla="*/ 11430 w 55626"/>
                      <a:gd name="connsiteY87" fmla="*/ 60674 h 68770"/>
                      <a:gd name="connsiteX88" fmla="*/ 11430 w 55626"/>
                      <a:gd name="connsiteY88" fmla="*/ 60674 h 68770"/>
                      <a:gd name="connsiteX89" fmla="*/ 3239 w 55626"/>
                      <a:gd name="connsiteY89" fmla="*/ 48958 h 68770"/>
                      <a:gd name="connsiteX90" fmla="*/ 3239 w 55626"/>
                      <a:gd name="connsiteY90" fmla="*/ 48958 h 68770"/>
                      <a:gd name="connsiteX91" fmla="*/ 3239 w 55626"/>
                      <a:gd name="connsiteY91" fmla="*/ 62579 h 68770"/>
                      <a:gd name="connsiteX92" fmla="*/ 6763 w 55626"/>
                      <a:gd name="connsiteY92" fmla="*/ 61341 h 68770"/>
                      <a:gd name="connsiteX93" fmla="*/ 6763 w 55626"/>
                      <a:gd name="connsiteY93" fmla="*/ 61341 h 68770"/>
                      <a:gd name="connsiteX94" fmla="*/ 7049 w 55626"/>
                      <a:gd name="connsiteY94" fmla="*/ 61436 h 68770"/>
                      <a:gd name="connsiteX95" fmla="*/ 7049 w 55626"/>
                      <a:gd name="connsiteY95" fmla="*/ 61436 h 68770"/>
                      <a:gd name="connsiteX96" fmla="*/ 41720 w 55626"/>
                      <a:gd name="connsiteY96" fmla="*/ 7810 h 68770"/>
                      <a:gd name="connsiteX97" fmla="*/ 46577 w 55626"/>
                      <a:gd name="connsiteY97" fmla="*/ 15050 h 68770"/>
                      <a:gd name="connsiteX98" fmla="*/ 46577 w 55626"/>
                      <a:gd name="connsiteY98" fmla="*/ 15050 h 68770"/>
                      <a:gd name="connsiteX99" fmla="*/ 46577 w 55626"/>
                      <a:gd name="connsiteY99" fmla="*/ 5334 h 68770"/>
                      <a:gd name="connsiteX100" fmla="*/ 42101 w 55626"/>
                      <a:gd name="connsiteY100" fmla="*/ 6382 h 68770"/>
                      <a:gd name="connsiteX101" fmla="*/ 42101 w 55626"/>
                      <a:gd name="connsiteY101" fmla="*/ 6382 h 68770"/>
                      <a:gd name="connsiteX102" fmla="*/ 40386 w 55626"/>
                      <a:gd name="connsiteY102" fmla="*/ 6286 h 68770"/>
                      <a:gd name="connsiteX103" fmla="*/ 40386 w 55626"/>
                      <a:gd name="connsiteY103" fmla="*/ 6286 h 68770"/>
                      <a:gd name="connsiteX104" fmla="*/ 41720 w 55626"/>
                      <a:gd name="connsiteY104" fmla="*/ 7810 h 68770"/>
                      <a:gd name="connsiteX105" fmla="*/ 41720 w 55626"/>
                      <a:gd name="connsiteY105" fmla="*/ 7810 h 68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626" h="68770">
                        <a:moveTo>
                          <a:pt x="29623" y="68675"/>
                        </a:moveTo>
                        <a:cubicBezTo>
                          <a:pt x="19527" y="68675"/>
                          <a:pt x="10478" y="64103"/>
                          <a:pt x="6954" y="64198"/>
                        </a:cubicBezTo>
                        <a:lnTo>
                          <a:pt x="6954" y="64198"/>
                        </a:lnTo>
                        <a:cubicBezTo>
                          <a:pt x="5239" y="64294"/>
                          <a:pt x="4382" y="64484"/>
                          <a:pt x="3620" y="66961"/>
                        </a:cubicBezTo>
                        <a:lnTo>
                          <a:pt x="3620" y="66961"/>
                        </a:lnTo>
                        <a:lnTo>
                          <a:pt x="3334" y="68008"/>
                        </a:lnTo>
                        <a:lnTo>
                          <a:pt x="2286" y="68008"/>
                        </a:lnTo>
                        <a:lnTo>
                          <a:pt x="381" y="68008"/>
                        </a:lnTo>
                        <a:lnTo>
                          <a:pt x="381" y="36767"/>
                        </a:lnTo>
                        <a:lnTo>
                          <a:pt x="1810" y="36767"/>
                        </a:lnTo>
                        <a:lnTo>
                          <a:pt x="3715" y="36767"/>
                        </a:lnTo>
                        <a:lnTo>
                          <a:pt x="3715" y="38195"/>
                        </a:lnTo>
                        <a:cubicBezTo>
                          <a:pt x="3715" y="45910"/>
                          <a:pt x="7715" y="53626"/>
                          <a:pt x="13335" y="58769"/>
                        </a:cubicBezTo>
                        <a:lnTo>
                          <a:pt x="13335" y="58769"/>
                        </a:lnTo>
                        <a:cubicBezTo>
                          <a:pt x="17717" y="62865"/>
                          <a:pt x="23146" y="65342"/>
                          <a:pt x="28194" y="65342"/>
                        </a:cubicBezTo>
                        <a:lnTo>
                          <a:pt x="28194" y="65342"/>
                        </a:lnTo>
                        <a:cubicBezTo>
                          <a:pt x="35719" y="65342"/>
                          <a:pt x="37434" y="59436"/>
                          <a:pt x="37624" y="55340"/>
                        </a:cubicBezTo>
                        <a:lnTo>
                          <a:pt x="37624" y="55340"/>
                        </a:lnTo>
                        <a:cubicBezTo>
                          <a:pt x="37719" y="47911"/>
                          <a:pt x="30004" y="45720"/>
                          <a:pt x="24479" y="44196"/>
                        </a:cubicBezTo>
                        <a:lnTo>
                          <a:pt x="24479" y="44196"/>
                        </a:lnTo>
                        <a:lnTo>
                          <a:pt x="19717" y="42863"/>
                        </a:lnTo>
                        <a:cubicBezTo>
                          <a:pt x="10859" y="40481"/>
                          <a:pt x="0" y="35338"/>
                          <a:pt x="0" y="22479"/>
                        </a:cubicBezTo>
                        <a:lnTo>
                          <a:pt x="0" y="22479"/>
                        </a:lnTo>
                        <a:cubicBezTo>
                          <a:pt x="0" y="19145"/>
                          <a:pt x="858" y="15621"/>
                          <a:pt x="2667" y="12478"/>
                        </a:cubicBezTo>
                        <a:lnTo>
                          <a:pt x="2667" y="12478"/>
                        </a:lnTo>
                        <a:cubicBezTo>
                          <a:pt x="6287" y="6382"/>
                          <a:pt x="16574" y="190"/>
                          <a:pt x="26099" y="95"/>
                        </a:cubicBezTo>
                        <a:lnTo>
                          <a:pt x="26099" y="95"/>
                        </a:lnTo>
                        <a:cubicBezTo>
                          <a:pt x="30099" y="95"/>
                          <a:pt x="32861" y="857"/>
                          <a:pt x="34957" y="1715"/>
                        </a:cubicBezTo>
                        <a:lnTo>
                          <a:pt x="34957" y="1715"/>
                        </a:lnTo>
                        <a:cubicBezTo>
                          <a:pt x="37529" y="2762"/>
                          <a:pt x="39244" y="3619"/>
                          <a:pt x="42101" y="3619"/>
                        </a:cubicBezTo>
                        <a:lnTo>
                          <a:pt x="42101" y="3619"/>
                        </a:lnTo>
                        <a:cubicBezTo>
                          <a:pt x="44672" y="3429"/>
                          <a:pt x="45815" y="3429"/>
                          <a:pt x="46101" y="1238"/>
                        </a:cubicBezTo>
                        <a:lnTo>
                          <a:pt x="46101" y="1238"/>
                        </a:lnTo>
                        <a:lnTo>
                          <a:pt x="46197" y="0"/>
                        </a:lnTo>
                        <a:lnTo>
                          <a:pt x="47435" y="0"/>
                        </a:lnTo>
                        <a:lnTo>
                          <a:pt x="49435" y="0"/>
                        </a:lnTo>
                        <a:lnTo>
                          <a:pt x="49435" y="26384"/>
                        </a:lnTo>
                        <a:lnTo>
                          <a:pt x="48102" y="26384"/>
                        </a:lnTo>
                        <a:lnTo>
                          <a:pt x="46197" y="26384"/>
                        </a:lnTo>
                        <a:lnTo>
                          <a:pt x="46197" y="24955"/>
                        </a:lnTo>
                        <a:cubicBezTo>
                          <a:pt x="46197" y="20193"/>
                          <a:pt x="44863" y="15811"/>
                          <a:pt x="39720" y="9620"/>
                        </a:cubicBezTo>
                        <a:lnTo>
                          <a:pt x="39720" y="9620"/>
                        </a:lnTo>
                        <a:cubicBezTo>
                          <a:pt x="35909" y="4953"/>
                          <a:pt x="31052" y="3429"/>
                          <a:pt x="26956" y="3429"/>
                        </a:cubicBezTo>
                        <a:lnTo>
                          <a:pt x="26956" y="3429"/>
                        </a:lnTo>
                        <a:cubicBezTo>
                          <a:pt x="23718" y="3524"/>
                          <a:pt x="21908" y="4000"/>
                          <a:pt x="19717" y="7048"/>
                        </a:cubicBezTo>
                        <a:lnTo>
                          <a:pt x="19717" y="7048"/>
                        </a:lnTo>
                        <a:cubicBezTo>
                          <a:pt x="19050" y="8096"/>
                          <a:pt x="18574" y="9906"/>
                          <a:pt x="18669" y="11621"/>
                        </a:cubicBezTo>
                        <a:lnTo>
                          <a:pt x="18669" y="11621"/>
                        </a:lnTo>
                        <a:cubicBezTo>
                          <a:pt x="18574" y="20193"/>
                          <a:pt x="27147" y="21717"/>
                          <a:pt x="30480" y="22574"/>
                        </a:cubicBezTo>
                        <a:lnTo>
                          <a:pt x="30480" y="22574"/>
                        </a:lnTo>
                        <a:lnTo>
                          <a:pt x="34386" y="23527"/>
                        </a:lnTo>
                        <a:cubicBezTo>
                          <a:pt x="39148" y="24575"/>
                          <a:pt x="55626" y="27623"/>
                          <a:pt x="55626" y="44767"/>
                        </a:cubicBezTo>
                        <a:lnTo>
                          <a:pt x="55626" y="44767"/>
                        </a:lnTo>
                        <a:cubicBezTo>
                          <a:pt x="55626" y="50292"/>
                          <a:pt x="53626" y="56293"/>
                          <a:pt x="48578" y="61055"/>
                        </a:cubicBezTo>
                        <a:lnTo>
                          <a:pt x="48578" y="61055"/>
                        </a:lnTo>
                        <a:cubicBezTo>
                          <a:pt x="42863" y="66580"/>
                          <a:pt x="37529" y="68771"/>
                          <a:pt x="30004" y="68771"/>
                        </a:cubicBezTo>
                        <a:lnTo>
                          <a:pt x="30004" y="68771"/>
                        </a:lnTo>
                        <a:cubicBezTo>
                          <a:pt x="29813" y="68675"/>
                          <a:pt x="29719" y="68675"/>
                          <a:pt x="29623" y="68675"/>
                        </a:cubicBezTo>
                        <a:lnTo>
                          <a:pt x="29623" y="68675"/>
                        </a:lnTo>
                        <a:close/>
                        <a:moveTo>
                          <a:pt x="4953" y="13811"/>
                        </a:moveTo>
                        <a:cubicBezTo>
                          <a:pt x="3429" y="16478"/>
                          <a:pt x="2667" y="19526"/>
                          <a:pt x="2667" y="22384"/>
                        </a:cubicBezTo>
                        <a:lnTo>
                          <a:pt x="2667" y="22384"/>
                        </a:lnTo>
                        <a:cubicBezTo>
                          <a:pt x="2667" y="33242"/>
                          <a:pt x="11716" y="37719"/>
                          <a:pt x="20384" y="40100"/>
                        </a:cubicBezTo>
                        <a:lnTo>
                          <a:pt x="20384" y="40100"/>
                        </a:lnTo>
                        <a:lnTo>
                          <a:pt x="25146" y="41434"/>
                        </a:lnTo>
                        <a:cubicBezTo>
                          <a:pt x="30385" y="42863"/>
                          <a:pt x="40196" y="45434"/>
                          <a:pt x="40291" y="55340"/>
                        </a:cubicBezTo>
                        <a:lnTo>
                          <a:pt x="40291" y="55340"/>
                        </a:lnTo>
                        <a:cubicBezTo>
                          <a:pt x="40291" y="58293"/>
                          <a:pt x="39244" y="62484"/>
                          <a:pt x="36195" y="65246"/>
                        </a:cubicBezTo>
                        <a:lnTo>
                          <a:pt x="36195" y="65246"/>
                        </a:lnTo>
                        <a:cubicBezTo>
                          <a:pt x="39910" y="64294"/>
                          <a:pt x="42863" y="62389"/>
                          <a:pt x="46482" y="58960"/>
                        </a:cubicBezTo>
                        <a:lnTo>
                          <a:pt x="46482" y="58960"/>
                        </a:lnTo>
                        <a:cubicBezTo>
                          <a:pt x="50864" y="54769"/>
                          <a:pt x="52674" y="49625"/>
                          <a:pt x="52674" y="44672"/>
                        </a:cubicBezTo>
                        <a:lnTo>
                          <a:pt x="52674" y="44672"/>
                        </a:lnTo>
                        <a:cubicBezTo>
                          <a:pt x="52769" y="29908"/>
                          <a:pt x="38671" y="27337"/>
                          <a:pt x="33528" y="26098"/>
                        </a:cubicBezTo>
                        <a:lnTo>
                          <a:pt x="33528" y="26098"/>
                        </a:lnTo>
                        <a:lnTo>
                          <a:pt x="29623" y="25241"/>
                        </a:lnTo>
                        <a:cubicBezTo>
                          <a:pt x="26670" y="24575"/>
                          <a:pt x="15716" y="22669"/>
                          <a:pt x="15621" y="11621"/>
                        </a:cubicBezTo>
                        <a:lnTo>
                          <a:pt x="15621" y="11621"/>
                        </a:lnTo>
                        <a:cubicBezTo>
                          <a:pt x="15621" y="9525"/>
                          <a:pt x="16003" y="7239"/>
                          <a:pt x="17240" y="5525"/>
                        </a:cubicBezTo>
                        <a:lnTo>
                          <a:pt x="17240" y="5525"/>
                        </a:lnTo>
                        <a:cubicBezTo>
                          <a:pt x="17526" y="5048"/>
                          <a:pt x="17812" y="4667"/>
                          <a:pt x="18098" y="4286"/>
                        </a:cubicBezTo>
                        <a:lnTo>
                          <a:pt x="18098" y="4286"/>
                        </a:lnTo>
                        <a:cubicBezTo>
                          <a:pt x="12288" y="6382"/>
                          <a:pt x="6858" y="10382"/>
                          <a:pt x="4953" y="13811"/>
                        </a:cubicBezTo>
                        <a:lnTo>
                          <a:pt x="4953" y="13811"/>
                        </a:lnTo>
                        <a:close/>
                        <a:moveTo>
                          <a:pt x="7049" y="61436"/>
                        </a:moveTo>
                        <a:cubicBezTo>
                          <a:pt x="8954" y="61436"/>
                          <a:pt x="11430" y="62198"/>
                          <a:pt x="14193" y="62960"/>
                        </a:cubicBezTo>
                        <a:lnTo>
                          <a:pt x="14193" y="62960"/>
                        </a:lnTo>
                        <a:cubicBezTo>
                          <a:pt x="13240" y="62294"/>
                          <a:pt x="12383" y="61531"/>
                          <a:pt x="11430" y="60674"/>
                        </a:cubicBezTo>
                        <a:lnTo>
                          <a:pt x="11430" y="60674"/>
                        </a:lnTo>
                        <a:cubicBezTo>
                          <a:pt x="8001" y="57531"/>
                          <a:pt x="5049" y="53435"/>
                          <a:pt x="3239" y="48958"/>
                        </a:cubicBezTo>
                        <a:lnTo>
                          <a:pt x="3239" y="48958"/>
                        </a:lnTo>
                        <a:lnTo>
                          <a:pt x="3239" y="62579"/>
                        </a:lnTo>
                        <a:cubicBezTo>
                          <a:pt x="4286" y="61722"/>
                          <a:pt x="5620" y="61341"/>
                          <a:pt x="6763" y="61341"/>
                        </a:cubicBezTo>
                        <a:lnTo>
                          <a:pt x="6763" y="61341"/>
                        </a:lnTo>
                        <a:cubicBezTo>
                          <a:pt x="6858" y="61436"/>
                          <a:pt x="6954" y="61436"/>
                          <a:pt x="7049" y="61436"/>
                        </a:cubicBezTo>
                        <a:lnTo>
                          <a:pt x="7049" y="61436"/>
                        </a:lnTo>
                        <a:close/>
                        <a:moveTo>
                          <a:pt x="41720" y="7810"/>
                        </a:moveTo>
                        <a:cubicBezTo>
                          <a:pt x="43911" y="10382"/>
                          <a:pt x="45530" y="12763"/>
                          <a:pt x="46577" y="15050"/>
                        </a:cubicBezTo>
                        <a:lnTo>
                          <a:pt x="46577" y="15050"/>
                        </a:lnTo>
                        <a:lnTo>
                          <a:pt x="46577" y="5334"/>
                        </a:lnTo>
                        <a:cubicBezTo>
                          <a:pt x="45149" y="6191"/>
                          <a:pt x="43434" y="6477"/>
                          <a:pt x="42101" y="6382"/>
                        </a:cubicBezTo>
                        <a:lnTo>
                          <a:pt x="42101" y="6382"/>
                        </a:lnTo>
                        <a:cubicBezTo>
                          <a:pt x="41529" y="6382"/>
                          <a:pt x="40958" y="6382"/>
                          <a:pt x="40386" y="6286"/>
                        </a:cubicBezTo>
                        <a:lnTo>
                          <a:pt x="40386" y="6286"/>
                        </a:lnTo>
                        <a:cubicBezTo>
                          <a:pt x="40863" y="6763"/>
                          <a:pt x="41339" y="7239"/>
                          <a:pt x="41720" y="7810"/>
                        </a:cubicBezTo>
                        <a:lnTo>
                          <a:pt x="41720" y="78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5018" name="Graphic 1">
              <a:extLst>
                <a:ext uri="{FF2B5EF4-FFF2-40B4-BE49-F238E27FC236}">
                  <a16:creationId xmlns:a16="http://schemas.microsoft.com/office/drawing/2014/main" id="{4C3D8160-58F9-4813-8866-047F6FEFF0A9}"/>
                </a:ext>
              </a:extLst>
            </p:cNvPr>
            <p:cNvGrpSpPr/>
            <p:nvPr/>
          </p:nvGrpSpPr>
          <p:grpSpPr>
            <a:xfrm>
              <a:off x="16059571" y="4601063"/>
              <a:ext cx="1661096" cy="1782888"/>
              <a:chOff x="10443305" y="4802163"/>
              <a:chExt cx="1161382" cy="1246536"/>
            </a:xfrm>
            <a:solidFill>
              <a:schemeClr val="accent1"/>
            </a:solidFill>
          </p:grpSpPr>
          <p:grpSp>
            <p:nvGrpSpPr>
              <p:cNvPr id="15019" name="Graphic 1">
                <a:extLst>
                  <a:ext uri="{FF2B5EF4-FFF2-40B4-BE49-F238E27FC236}">
                    <a16:creationId xmlns:a16="http://schemas.microsoft.com/office/drawing/2014/main" id="{33806FBC-C9A1-4361-8D61-0A4C69B71228}"/>
                  </a:ext>
                </a:extLst>
              </p:cNvPr>
              <p:cNvGrpSpPr/>
              <p:nvPr/>
            </p:nvGrpSpPr>
            <p:grpSpPr>
              <a:xfrm>
                <a:off x="10620061" y="4888173"/>
                <a:ext cx="436747" cy="857059"/>
                <a:chOff x="10620061" y="4888173"/>
                <a:chExt cx="436747" cy="857059"/>
              </a:xfrm>
              <a:solidFill>
                <a:schemeClr val="accent1"/>
              </a:solidFill>
            </p:grpSpPr>
            <p:grpSp>
              <p:nvGrpSpPr>
                <p:cNvPr id="15256" name="Graphic 1">
                  <a:extLst>
                    <a:ext uri="{FF2B5EF4-FFF2-40B4-BE49-F238E27FC236}">
                      <a16:creationId xmlns:a16="http://schemas.microsoft.com/office/drawing/2014/main" id="{0E45233C-A715-4B55-B0C6-05ACD36B4067}"/>
                    </a:ext>
                  </a:extLst>
                </p:cNvPr>
                <p:cNvGrpSpPr/>
                <p:nvPr/>
              </p:nvGrpSpPr>
              <p:grpSpPr>
                <a:xfrm>
                  <a:off x="10685620" y="4888173"/>
                  <a:ext cx="268510" cy="287750"/>
                  <a:chOff x="10685620" y="4888173"/>
                  <a:chExt cx="268510" cy="287750"/>
                </a:xfrm>
                <a:solidFill>
                  <a:srgbClr val="B48F7B"/>
                </a:solidFill>
              </p:grpSpPr>
              <p:grpSp>
                <p:nvGrpSpPr>
                  <p:cNvPr id="15284" name="Graphic 1">
                    <a:extLst>
                      <a:ext uri="{FF2B5EF4-FFF2-40B4-BE49-F238E27FC236}">
                        <a16:creationId xmlns:a16="http://schemas.microsoft.com/office/drawing/2014/main" id="{D6A00CA4-14D1-4519-B318-E355F9394848}"/>
                      </a:ext>
                    </a:extLst>
                  </p:cNvPr>
                  <p:cNvGrpSpPr/>
                  <p:nvPr/>
                </p:nvGrpSpPr>
                <p:grpSpPr>
                  <a:xfrm>
                    <a:off x="10702098" y="4888173"/>
                    <a:ext cx="168879" cy="287750"/>
                    <a:chOff x="10702098" y="4888173"/>
                    <a:chExt cx="168879" cy="287750"/>
                  </a:xfrm>
                  <a:solidFill>
                    <a:srgbClr val="B48F7B"/>
                  </a:solidFill>
                </p:grpSpPr>
                <p:sp>
                  <p:nvSpPr>
                    <p:cNvPr id="15298" name="Freeform: Shape 15297">
                      <a:extLst>
                        <a:ext uri="{FF2B5EF4-FFF2-40B4-BE49-F238E27FC236}">
                          <a16:creationId xmlns:a16="http://schemas.microsoft.com/office/drawing/2014/main" id="{23D09AE0-DFA9-40A9-BE9C-747C1357EA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29435" y="4888173"/>
                      <a:ext cx="82963" cy="287750"/>
                    </a:xfrm>
                    <a:custGeom>
                      <a:avLst/>
                      <a:gdLst>
                        <a:gd name="connsiteX0" fmla="*/ 11049 w 82963"/>
                        <a:gd name="connsiteY0" fmla="*/ 287750 h 287750"/>
                        <a:gd name="connsiteX1" fmla="*/ 11049 w 82963"/>
                        <a:gd name="connsiteY1" fmla="*/ 287750 h 287750"/>
                        <a:gd name="connsiteX2" fmla="*/ 11049 w 82963"/>
                        <a:gd name="connsiteY2" fmla="*/ 287750 h 287750"/>
                        <a:gd name="connsiteX3" fmla="*/ 11049 w 82963"/>
                        <a:gd name="connsiteY3" fmla="*/ 287750 h 287750"/>
                        <a:gd name="connsiteX4" fmla="*/ 11049 w 82963"/>
                        <a:gd name="connsiteY4" fmla="*/ 287750 h 287750"/>
                        <a:gd name="connsiteX5" fmla="*/ 11049 w 82963"/>
                        <a:gd name="connsiteY5" fmla="*/ 287750 h 287750"/>
                        <a:gd name="connsiteX6" fmla="*/ 13335 w 82963"/>
                        <a:gd name="connsiteY6" fmla="*/ 285750 h 287750"/>
                        <a:gd name="connsiteX7" fmla="*/ 11049 w 82963"/>
                        <a:gd name="connsiteY7" fmla="*/ 287750 h 287750"/>
                        <a:gd name="connsiteX8" fmla="*/ 11049 w 82963"/>
                        <a:gd name="connsiteY8" fmla="*/ 287750 h 287750"/>
                        <a:gd name="connsiteX9" fmla="*/ 0 w 82963"/>
                        <a:gd name="connsiteY9" fmla="*/ 253651 h 287750"/>
                        <a:gd name="connsiteX10" fmla="*/ 0 w 82963"/>
                        <a:gd name="connsiteY10" fmla="*/ 253651 h 287750"/>
                        <a:gd name="connsiteX11" fmla="*/ 31338 w 82963"/>
                        <a:gd name="connsiteY11" fmla="*/ 189167 h 287750"/>
                        <a:gd name="connsiteX12" fmla="*/ 31338 w 82963"/>
                        <a:gd name="connsiteY12" fmla="*/ 189167 h 287750"/>
                        <a:gd name="connsiteX13" fmla="*/ 31433 w 82963"/>
                        <a:gd name="connsiteY13" fmla="*/ 189167 h 287750"/>
                        <a:gd name="connsiteX14" fmla="*/ 31433 w 82963"/>
                        <a:gd name="connsiteY14" fmla="*/ 189167 h 287750"/>
                        <a:gd name="connsiteX15" fmla="*/ 33433 w 82963"/>
                        <a:gd name="connsiteY15" fmla="*/ 187262 h 287750"/>
                        <a:gd name="connsiteX16" fmla="*/ 33433 w 82963"/>
                        <a:gd name="connsiteY16" fmla="*/ 187262 h 287750"/>
                        <a:gd name="connsiteX17" fmla="*/ 79915 w 82963"/>
                        <a:gd name="connsiteY17" fmla="*/ 85535 h 287750"/>
                        <a:gd name="connsiteX18" fmla="*/ 79915 w 82963"/>
                        <a:gd name="connsiteY18" fmla="*/ 85535 h 287750"/>
                        <a:gd name="connsiteX19" fmla="*/ 48006 w 82963"/>
                        <a:gd name="connsiteY19" fmla="*/ 1905 h 287750"/>
                        <a:gd name="connsiteX20" fmla="*/ 50388 w 82963"/>
                        <a:gd name="connsiteY20" fmla="*/ 0 h 287750"/>
                        <a:gd name="connsiteX21" fmla="*/ 50388 w 82963"/>
                        <a:gd name="connsiteY21" fmla="*/ 0 h 287750"/>
                        <a:gd name="connsiteX22" fmla="*/ 82964 w 82963"/>
                        <a:gd name="connsiteY22" fmla="*/ 85439 h 287750"/>
                        <a:gd name="connsiteX23" fmla="*/ 82964 w 82963"/>
                        <a:gd name="connsiteY23" fmla="*/ 85439 h 287750"/>
                        <a:gd name="connsiteX24" fmla="*/ 33528 w 82963"/>
                        <a:gd name="connsiteY24" fmla="*/ 191262 h 287750"/>
                        <a:gd name="connsiteX25" fmla="*/ 33528 w 82963"/>
                        <a:gd name="connsiteY25" fmla="*/ 191262 h 287750"/>
                        <a:gd name="connsiteX26" fmla="*/ 3049 w 82963"/>
                        <a:gd name="connsiteY26" fmla="*/ 253556 h 287750"/>
                        <a:gd name="connsiteX27" fmla="*/ 3049 w 82963"/>
                        <a:gd name="connsiteY27" fmla="*/ 253556 h 287750"/>
                        <a:gd name="connsiteX28" fmla="*/ 8193 w 82963"/>
                        <a:gd name="connsiteY28" fmla="*/ 277273 h 287750"/>
                        <a:gd name="connsiteX29" fmla="*/ 8193 w 82963"/>
                        <a:gd name="connsiteY29" fmla="*/ 277273 h 287750"/>
                        <a:gd name="connsiteX30" fmla="*/ 11717 w 82963"/>
                        <a:gd name="connsiteY30" fmla="*/ 283655 h 287750"/>
                        <a:gd name="connsiteX31" fmla="*/ 11717 w 82963"/>
                        <a:gd name="connsiteY31" fmla="*/ 283655 h 287750"/>
                        <a:gd name="connsiteX32" fmla="*/ 12860 w 82963"/>
                        <a:gd name="connsiteY32" fmla="*/ 285274 h 287750"/>
                        <a:gd name="connsiteX33" fmla="*/ 12860 w 82963"/>
                        <a:gd name="connsiteY33" fmla="*/ 285274 h 287750"/>
                        <a:gd name="connsiteX34" fmla="*/ 13335 w 82963"/>
                        <a:gd name="connsiteY34" fmla="*/ 285750 h 287750"/>
                        <a:gd name="connsiteX35" fmla="*/ 13335 w 82963"/>
                        <a:gd name="connsiteY35" fmla="*/ 285750 h 287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</a:cxnLst>
                      <a:rect l="l" t="t" r="r" b="b"/>
                      <a:pathLst>
                        <a:path w="82963" h="287750">
                          <a:moveTo>
                            <a:pt x="11049" y="287750"/>
                          </a:moveTo>
                          <a:lnTo>
                            <a:pt x="11049" y="287750"/>
                          </a:lnTo>
                          <a:lnTo>
                            <a:pt x="11049" y="287750"/>
                          </a:lnTo>
                          <a:lnTo>
                            <a:pt x="11049" y="287750"/>
                          </a:lnTo>
                          <a:lnTo>
                            <a:pt x="11049" y="287750"/>
                          </a:lnTo>
                          <a:lnTo>
                            <a:pt x="11049" y="287750"/>
                          </a:lnTo>
                          <a:close/>
                          <a:moveTo>
                            <a:pt x="13335" y="285750"/>
                          </a:moveTo>
                          <a:lnTo>
                            <a:pt x="11049" y="287750"/>
                          </a:lnTo>
                          <a:lnTo>
                            <a:pt x="11049" y="287750"/>
                          </a:lnTo>
                          <a:cubicBezTo>
                            <a:pt x="10859" y="287560"/>
                            <a:pt x="95" y="274892"/>
                            <a:pt x="0" y="253651"/>
                          </a:cubicBezTo>
                          <a:lnTo>
                            <a:pt x="0" y="253651"/>
                          </a:lnTo>
                          <a:cubicBezTo>
                            <a:pt x="0" y="236696"/>
                            <a:pt x="6954" y="214503"/>
                            <a:pt x="31338" y="189167"/>
                          </a:cubicBezTo>
                          <a:lnTo>
                            <a:pt x="31338" y="189167"/>
                          </a:lnTo>
                          <a:lnTo>
                            <a:pt x="31433" y="189167"/>
                          </a:lnTo>
                          <a:lnTo>
                            <a:pt x="31433" y="189167"/>
                          </a:lnTo>
                          <a:cubicBezTo>
                            <a:pt x="31433" y="189167"/>
                            <a:pt x="32099" y="188500"/>
                            <a:pt x="33433" y="187262"/>
                          </a:cubicBezTo>
                          <a:lnTo>
                            <a:pt x="33433" y="187262"/>
                          </a:lnTo>
                          <a:cubicBezTo>
                            <a:pt x="42767" y="178308"/>
                            <a:pt x="80010" y="138779"/>
                            <a:pt x="79915" y="85535"/>
                          </a:cubicBezTo>
                          <a:lnTo>
                            <a:pt x="79915" y="85535"/>
                          </a:lnTo>
                          <a:cubicBezTo>
                            <a:pt x="79915" y="60293"/>
                            <a:pt x="71628" y="31909"/>
                            <a:pt x="48006" y="1905"/>
                          </a:cubicBezTo>
                          <a:lnTo>
                            <a:pt x="50388" y="0"/>
                          </a:lnTo>
                          <a:lnTo>
                            <a:pt x="50388" y="0"/>
                          </a:lnTo>
                          <a:cubicBezTo>
                            <a:pt x="74391" y="30480"/>
                            <a:pt x="82964" y="59627"/>
                            <a:pt x="82964" y="85439"/>
                          </a:cubicBezTo>
                          <a:lnTo>
                            <a:pt x="82964" y="85439"/>
                          </a:lnTo>
                          <a:cubicBezTo>
                            <a:pt x="82964" y="146685"/>
                            <a:pt x="35529" y="189452"/>
                            <a:pt x="33528" y="191262"/>
                          </a:cubicBezTo>
                          <a:lnTo>
                            <a:pt x="33528" y="191262"/>
                          </a:lnTo>
                          <a:cubicBezTo>
                            <a:pt x="9620" y="216122"/>
                            <a:pt x="3144" y="237458"/>
                            <a:pt x="3049" y="253556"/>
                          </a:cubicBezTo>
                          <a:lnTo>
                            <a:pt x="3049" y="253556"/>
                          </a:lnTo>
                          <a:cubicBezTo>
                            <a:pt x="3049" y="263652"/>
                            <a:pt x="5716" y="271748"/>
                            <a:pt x="8193" y="277273"/>
                          </a:cubicBezTo>
                          <a:lnTo>
                            <a:pt x="8193" y="277273"/>
                          </a:lnTo>
                          <a:cubicBezTo>
                            <a:pt x="9525" y="280035"/>
                            <a:pt x="10763" y="282226"/>
                            <a:pt x="11717" y="283655"/>
                          </a:cubicBezTo>
                          <a:lnTo>
                            <a:pt x="11717" y="283655"/>
                          </a:lnTo>
                          <a:cubicBezTo>
                            <a:pt x="12192" y="284321"/>
                            <a:pt x="12669" y="284893"/>
                            <a:pt x="12860" y="285274"/>
                          </a:cubicBezTo>
                          <a:lnTo>
                            <a:pt x="12860" y="285274"/>
                          </a:lnTo>
                          <a:cubicBezTo>
                            <a:pt x="13240" y="285655"/>
                            <a:pt x="13335" y="285750"/>
                            <a:pt x="13335" y="285750"/>
                          </a:cubicBezTo>
                          <a:lnTo>
                            <a:pt x="13335" y="285750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99" name="Freeform: Shape 15298">
                      <a:extLst>
                        <a:ext uri="{FF2B5EF4-FFF2-40B4-BE49-F238E27FC236}">
                          <a16:creationId xmlns:a16="http://schemas.microsoft.com/office/drawing/2014/main" id="{132BC587-BBAE-4919-82DE-368C3F84FB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14958" y="4959325"/>
                      <a:ext cx="58102" cy="113538"/>
                    </a:xfrm>
                    <a:custGeom>
                      <a:avLst/>
                      <a:gdLst>
                        <a:gd name="connsiteX0" fmla="*/ 58102 w 58102"/>
                        <a:gd name="connsiteY0" fmla="*/ 94869 h 113538"/>
                        <a:gd name="connsiteX1" fmla="*/ 33718 w 58102"/>
                        <a:gd name="connsiteY1" fmla="*/ 47054 h 113538"/>
                        <a:gd name="connsiteX2" fmla="*/ 33718 w 58102"/>
                        <a:gd name="connsiteY2" fmla="*/ 47054 h 113538"/>
                        <a:gd name="connsiteX3" fmla="*/ 2952 w 58102"/>
                        <a:gd name="connsiteY3" fmla="*/ 0 h 113538"/>
                        <a:gd name="connsiteX4" fmla="*/ 2952 w 58102"/>
                        <a:gd name="connsiteY4" fmla="*/ 0 h 113538"/>
                        <a:gd name="connsiteX5" fmla="*/ 0 w 58102"/>
                        <a:gd name="connsiteY5" fmla="*/ 762 h 113538"/>
                        <a:gd name="connsiteX6" fmla="*/ 31432 w 58102"/>
                        <a:gd name="connsiteY6" fmla="*/ 49054 h 113538"/>
                        <a:gd name="connsiteX7" fmla="*/ 31432 w 58102"/>
                        <a:gd name="connsiteY7" fmla="*/ 49054 h 113538"/>
                        <a:gd name="connsiteX8" fmla="*/ 55149 w 58102"/>
                        <a:gd name="connsiteY8" fmla="*/ 94964 h 113538"/>
                        <a:gd name="connsiteX9" fmla="*/ 55149 w 58102"/>
                        <a:gd name="connsiteY9" fmla="*/ 94964 h 113538"/>
                        <a:gd name="connsiteX10" fmla="*/ 51815 w 58102"/>
                        <a:gd name="connsiteY10" fmla="*/ 112490 h 113538"/>
                        <a:gd name="connsiteX11" fmla="*/ 51815 w 58102"/>
                        <a:gd name="connsiteY11" fmla="*/ 112490 h 113538"/>
                        <a:gd name="connsiteX12" fmla="*/ 51815 w 58102"/>
                        <a:gd name="connsiteY12" fmla="*/ 112490 h 113538"/>
                        <a:gd name="connsiteX13" fmla="*/ 54578 w 58102"/>
                        <a:gd name="connsiteY13" fmla="*/ 113538 h 113538"/>
                        <a:gd name="connsiteX14" fmla="*/ 58102 w 58102"/>
                        <a:gd name="connsiteY14" fmla="*/ 94869 h 113538"/>
                        <a:gd name="connsiteX15" fmla="*/ 58102 w 58102"/>
                        <a:gd name="connsiteY15" fmla="*/ 94869 h 1135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58102" h="113538">
                          <a:moveTo>
                            <a:pt x="58102" y="94869"/>
                          </a:moveTo>
                          <a:cubicBezTo>
                            <a:pt x="58102" y="75724"/>
                            <a:pt x="46291" y="61341"/>
                            <a:pt x="33718" y="47054"/>
                          </a:cubicBezTo>
                          <a:lnTo>
                            <a:pt x="33718" y="47054"/>
                          </a:lnTo>
                          <a:cubicBezTo>
                            <a:pt x="21050" y="32766"/>
                            <a:pt x="7524" y="18479"/>
                            <a:pt x="2952" y="0"/>
                          </a:cubicBezTo>
                          <a:lnTo>
                            <a:pt x="2952" y="0"/>
                          </a:lnTo>
                          <a:lnTo>
                            <a:pt x="0" y="762"/>
                          </a:lnTo>
                          <a:cubicBezTo>
                            <a:pt x="4857" y="20288"/>
                            <a:pt x="18859" y="34862"/>
                            <a:pt x="31432" y="49054"/>
                          </a:cubicBezTo>
                          <a:lnTo>
                            <a:pt x="31432" y="49054"/>
                          </a:lnTo>
                          <a:cubicBezTo>
                            <a:pt x="44005" y="63341"/>
                            <a:pt x="55149" y="77153"/>
                            <a:pt x="55149" y="94964"/>
                          </a:cubicBezTo>
                          <a:lnTo>
                            <a:pt x="55149" y="94964"/>
                          </a:lnTo>
                          <a:cubicBezTo>
                            <a:pt x="55149" y="100393"/>
                            <a:pt x="54101" y="106108"/>
                            <a:pt x="51815" y="112490"/>
                          </a:cubicBezTo>
                          <a:lnTo>
                            <a:pt x="51815" y="112490"/>
                          </a:lnTo>
                          <a:lnTo>
                            <a:pt x="51815" y="112490"/>
                          </a:lnTo>
                          <a:lnTo>
                            <a:pt x="54578" y="113538"/>
                          </a:lnTo>
                          <a:cubicBezTo>
                            <a:pt x="57055" y="106775"/>
                            <a:pt x="58102" y="100679"/>
                            <a:pt x="58102" y="94869"/>
                          </a:cubicBezTo>
                          <a:lnTo>
                            <a:pt x="58102" y="94869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00" name="Freeform: Shape 15299">
                      <a:extLst>
                        <a:ext uri="{FF2B5EF4-FFF2-40B4-BE49-F238E27FC236}">
                          <a16:creationId xmlns:a16="http://schemas.microsoft.com/office/drawing/2014/main" id="{93E34FE7-58D6-4CDF-8943-A9F8FC6A4D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46676" y="4979709"/>
                      <a:ext cx="124301" cy="116681"/>
                    </a:xfrm>
                    <a:custGeom>
                      <a:avLst/>
                      <a:gdLst>
                        <a:gd name="connsiteX0" fmla="*/ 26955 w 124301"/>
                        <a:gd name="connsiteY0" fmla="*/ 97346 h 116681"/>
                        <a:gd name="connsiteX1" fmla="*/ 65532 w 124301"/>
                        <a:gd name="connsiteY1" fmla="*/ 87630 h 116681"/>
                        <a:gd name="connsiteX2" fmla="*/ 65532 w 124301"/>
                        <a:gd name="connsiteY2" fmla="*/ 87630 h 116681"/>
                        <a:gd name="connsiteX3" fmla="*/ 124302 w 124301"/>
                        <a:gd name="connsiteY3" fmla="*/ 20288 h 116681"/>
                        <a:gd name="connsiteX4" fmla="*/ 124302 w 124301"/>
                        <a:gd name="connsiteY4" fmla="*/ 20288 h 116681"/>
                        <a:gd name="connsiteX5" fmla="*/ 121253 w 124301"/>
                        <a:gd name="connsiteY5" fmla="*/ 0 h 116681"/>
                        <a:gd name="connsiteX6" fmla="*/ 121253 w 124301"/>
                        <a:gd name="connsiteY6" fmla="*/ 0 h 116681"/>
                        <a:gd name="connsiteX7" fmla="*/ 121253 w 124301"/>
                        <a:gd name="connsiteY7" fmla="*/ 0 h 116681"/>
                        <a:gd name="connsiteX8" fmla="*/ 118395 w 124301"/>
                        <a:gd name="connsiteY8" fmla="*/ 857 h 116681"/>
                        <a:gd name="connsiteX9" fmla="*/ 121348 w 124301"/>
                        <a:gd name="connsiteY9" fmla="*/ 20288 h 116681"/>
                        <a:gd name="connsiteX10" fmla="*/ 121348 w 124301"/>
                        <a:gd name="connsiteY10" fmla="*/ 20288 h 116681"/>
                        <a:gd name="connsiteX11" fmla="*/ 64865 w 124301"/>
                        <a:gd name="connsiteY11" fmla="*/ 84677 h 116681"/>
                        <a:gd name="connsiteX12" fmla="*/ 64865 w 124301"/>
                        <a:gd name="connsiteY12" fmla="*/ 84677 h 116681"/>
                        <a:gd name="connsiteX13" fmla="*/ 25717 w 124301"/>
                        <a:gd name="connsiteY13" fmla="*/ 94583 h 116681"/>
                        <a:gd name="connsiteX14" fmla="*/ 25717 w 124301"/>
                        <a:gd name="connsiteY14" fmla="*/ 94583 h 116681"/>
                        <a:gd name="connsiteX15" fmla="*/ 0 w 124301"/>
                        <a:gd name="connsiteY15" fmla="*/ 114681 h 116681"/>
                        <a:gd name="connsiteX16" fmla="*/ 0 w 124301"/>
                        <a:gd name="connsiteY16" fmla="*/ 114681 h 116681"/>
                        <a:gd name="connsiteX17" fmla="*/ 2191 w 124301"/>
                        <a:gd name="connsiteY17" fmla="*/ 116681 h 116681"/>
                        <a:gd name="connsiteX18" fmla="*/ 26955 w 124301"/>
                        <a:gd name="connsiteY18" fmla="*/ 97346 h 116681"/>
                        <a:gd name="connsiteX19" fmla="*/ 26955 w 124301"/>
                        <a:gd name="connsiteY19" fmla="*/ 97346 h 116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24301" h="116681">
                          <a:moveTo>
                            <a:pt x="26955" y="97346"/>
                          </a:moveTo>
                          <a:cubicBezTo>
                            <a:pt x="39434" y="90964"/>
                            <a:pt x="52006" y="90869"/>
                            <a:pt x="65532" y="87630"/>
                          </a:cubicBezTo>
                          <a:lnTo>
                            <a:pt x="65532" y="87630"/>
                          </a:lnTo>
                          <a:cubicBezTo>
                            <a:pt x="98965" y="79439"/>
                            <a:pt x="124302" y="53531"/>
                            <a:pt x="124302" y="20288"/>
                          </a:cubicBezTo>
                          <a:lnTo>
                            <a:pt x="124302" y="20288"/>
                          </a:lnTo>
                          <a:cubicBezTo>
                            <a:pt x="124302" y="13716"/>
                            <a:pt x="123348" y="6953"/>
                            <a:pt x="121253" y="0"/>
                          </a:cubicBezTo>
                          <a:lnTo>
                            <a:pt x="121253" y="0"/>
                          </a:lnTo>
                          <a:lnTo>
                            <a:pt x="121253" y="0"/>
                          </a:lnTo>
                          <a:lnTo>
                            <a:pt x="118395" y="857"/>
                          </a:lnTo>
                          <a:cubicBezTo>
                            <a:pt x="120396" y="7525"/>
                            <a:pt x="121348" y="14097"/>
                            <a:pt x="121348" y="20288"/>
                          </a:cubicBezTo>
                          <a:lnTo>
                            <a:pt x="121348" y="20288"/>
                          </a:lnTo>
                          <a:cubicBezTo>
                            <a:pt x="121348" y="51911"/>
                            <a:pt x="97345" y="76676"/>
                            <a:pt x="64865" y="84677"/>
                          </a:cubicBezTo>
                          <a:lnTo>
                            <a:pt x="64865" y="84677"/>
                          </a:lnTo>
                          <a:cubicBezTo>
                            <a:pt x="51911" y="87916"/>
                            <a:pt x="38957" y="87916"/>
                            <a:pt x="25717" y="94583"/>
                          </a:cubicBezTo>
                          <a:lnTo>
                            <a:pt x="25717" y="94583"/>
                          </a:lnTo>
                          <a:cubicBezTo>
                            <a:pt x="14858" y="100108"/>
                            <a:pt x="9811" y="103918"/>
                            <a:pt x="0" y="114681"/>
                          </a:cubicBezTo>
                          <a:lnTo>
                            <a:pt x="0" y="114681"/>
                          </a:lnTo>
                          <a:lnTo>
                            <a:pt x="2191" y="116681"/>
                          </a:lnTo>
                          <a:cubicBezTo>
                            <a:pt x="11811" y="106109"/>
                            <a:pt x="16192" y="102870"/>
                            <a:pt x="26955" y="97346"/>
                          </a:cubicBezTo>
                          <a:lnTo>
                            <a:pt x="26955" y="97346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01" name="Freeform: Shape 15300">
                      <a:extLst>
                        <a:ext uri="{FF2B5EF4-FFF2-40B4-BE49-F238E27FC236}">
                          <a16:creationId xmlns:a16="http://schemas.microsoft.com/office/drawing/2014/main" id="{E7B3B9A1-C6C7-4476-9E27-8DC835607A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02098" y="5051051"/>
                      <a:ext cx="32766" cy="73247"/>
                    </a:xfrm>
                    <a:custGeom>
                      <a:avLst/>
                      <a:gdLst>
                        <a:gd name="connsiteX0" fmla="*/ 32767 w 32766"/>
                        <a:gd name="connsiteY0" fmla="*/ 70866 h 73247"/>
                        <a:gd name="connsiteX1" fmla="*/ 3049 w 32766"/>
                        <a:gd name="connsiteY1" fmla="*/ 24098 h 73247"/>
                        <a:gd name="connsiteX2" fmla="*/ 3049 w 32766"/>
                        <a:gd name="connsiteY2" fmla="*/ 24098 h 73247"/>
                        <a:gd name="connsiteX3" fmla="*/ 7048 w 32766"/>
                        <a:gd name="connsiteY3" fmla="*/ 667 h 73247"/>
                        <a:gd name="connsiteX4" fmla="*/ 7048 w 32766"/>
                        <a:gd name="connsiteY4" fmla="*/ 667 h 73247"/>
                        <a:gd name="connsiteX5" fmla="*/ 4096 w 32766"/>
                        <a:gd name="connsiteY5" fmla="*/ 0 h 73247"/>
                        <a:gd name="connsiteX6" fmla="*/ 0 w 32766"/>
                        <a:gd name="connsiteY6" fmla="*/ 24098 h 73247"/>
                        <a:gd name="connsiteX7" fmla="*/ 0 w 32766"/>
                        <a:gd name="connsiteY7" fmla="*/ 24098 h 73247"/>
                        <a:gd name="connsiteX8" fmla="*/ 30956 w 32766"/>
                        <a:gd name="connsiteY8" fmla="*/ 73247 h 73247"/>
                        <a:gd name="connsiteX9" fmla="*/ 30956 w 32766"/>
                        <a:gd name="connsiteY9" fmla="*/ 73247 h 73247"/>
                        <a:gd name="connsiteX10" fmla="*/ 30956 w 32766"/>
                        <a:gd name="connsiteY10" fmla="*/ 73247 h 73247"/>
                        <a:gd name="connsiteX11" fmla="*/ 32767 w 32766"/>
                        <a:gd name="connsiteY11" fmla="*/ 70866 h 73247"/>
                        <a:gd name="connsiteX12" fmla="*/ 32767 w 32766"/>
                        <a:gd name="connsiteY12" fmla="*/ 70866 h 73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2766" h="73247">
                          <a:moveTo>
                            <a:pt x="32767" y="70866"/>
                          </a:moveTo>
                          <a:cubicBezTo>
                            <a:pt x="8573" y="53340"/>
                            <a:pt x="3049" y="37529"/>
                            <a:pt x="3049" y="24098"/>
                          </a:cubicBezTo>
                          <a:lnTo>
                            <a:pt x="3049" y="24098"/>
                          </a:lnTo>
                          <a:cubicBezTo>
                            <a:pt x="3049" y="15145"/>
                            <a:pt x="5525" y="7334"/>
                            <a:pt x="7048" y="667"/>
                          </a:cubicBezTo>
                          <a:lnTo>
                            <a:pt x="7048" y="667"/>
                          </a:lnTo>
                          <a:lnTo>
                            <a:pt x="4096" y="0"/>
                          </a:lnTo>
                          <a:cubicBezTo>
                            <a:pt x="2667" y="6382"/>
                            <a:pt x="0" y="14669"/>
                            <a:pt x="0" y="24098"/>
                          </a:cubicBezTo>
                          <a:lnTo>
                            <a:pt x="0" y="24098"/>
                          </a:lnTo>
                          <a:cubicBezTo>
                            <a:pt x="0" y="38386"/>
                            <a:pt x="6191" y="55435"/>
                            <a:pt x="30956" y="73247"/>
                          </a:cubicBezTo>
                          <a:lnTo>
                            <a:pt x="30956" y="73247"/>
                          </a:lnTo>
                          <a:lnTo>
                            <a:pt x="30956" y="73247"/>
                          </a:lnTo>
                          <a:lnTo>
                            <a:pt x="32767" y="70866"/>
                          </a:lnTo>
                          <a:lnTo>
                            <a:pt x="32767" y="70866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285" name="Graphic 1">
                    <a:extLst>
                      <a:ext uri="{FF2B5EF4-FFF2-40B4-BE49-F238E27FC236}">
                        <a16:creationId xmlns:a16="http://schemas.microsoft.com/office/drawing/2014/main" id="{FAD6146C-6E48-41D0-9312-4B5B8576918F}"/>
                      </a:ext>
                    </a:extLst>
                  </p:cNvPr>
                  <p:cNvGrpSpPr/>
                  <p:nvPr/>
                </p:nvGrpSpPr>
                <p:grpSpPr>
                  <a:xfrm>
                    <a:off x="10738388" y="4940847"/>
                    <a:ext cx="212693" cy="222122"/>
                    <a:chOff x="10738388" y="4940847"/>
                    <a:chExt cx="212693" cy="222122"/>
                  </a:xfrm>
                  <a:solidFill>
                    <a:srgbClr val="B48F7B"/>
                  </a:solidFill>
                </p:grpSpPr>
                <p:sp>
                  <p:nvSpPr>
                    <p:cNvPr id="15294" name="Freeform: Shape 15293">
                      <a:extLst>
                        <a:ext uri="{FF2B5EF4-FFF2-40B4-BE49-F238E27FC236}">
                          <a16:creationId xmlns:a16="http://schemas.microsoft.com/office/drawing/2014/main" id="{E48E7B35-AC33-40A5-A7E9-7B5A41657A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38388" y="4940847"/>
                      <a:ext cx="188405" cy="222122"/>
                    </a:xfrm>
                    <a:custGeom>
                      <a:avLst/>
                      <a:gdLst>
                        <a:gd name="connsiteX0" fmla="*/ 3239 w 188405"/>
                        <a:gd name="connsiteY0" fmla="*/ 221742 h 222122"/>
                        <a:gd name="connsiteX1" fmla="*/ 3049 w 188405"/>
                        <a:gd name="connsiteY1" fmla="*/ 218027 h 222122"/>
                        <a:gd name="connsiteX2" fmla="*/ 3049 w 188405"/>
                        <a:gd name="connsiteY2" fmla="*/ 218027 h 222122"/>
                        <a:gd name="connsiteX3" fmla="*/ 70771 w 188405"/>
                        <a:gd name="connsiteY3" fmla="*/ 152686 h 222122"/>
                        <a:gd name="connsiteX4" fmla="*/ 70771 w 188405"/>
                        <a:gd name="connsiteY4" fmla="*/ 152686 h 222122"/>
                        <a:gd name="connsiteX5" fmla="*/ 129541 w 188405"/>
                        <a:gd name="connsiteY5" fmla="*/ 129064 h 222122"/>
                        <a:gd name="connsiteX6" fmla="*/ 129541 w 188405"/>
                        <a:gd name="connsiteY6" fmla="*/ 129064 h 222122"/>
                        <a:gd name="connsiteX7" fmla="*/ 188406 w 188405"/>
                        <a:gd name="connsiteY7" fmla="*/ 18955 h 222122"/>
                        <a:gd name="connsiteX8" fmla="*/ 188406 w 188405"/>
                        <a:gd name="connsiteY8" fmla="*/ 18955 h 222122"/>
                        <a:gd name="connsiteX9" fmla="*/ 187358 w 188405"/>
                        <a:gd name="connsiteY9" fmla="*/ 0 h 222122"/>
                        <a:gd name="connsiteX10" fmla="*/ 187358 w 188405"/>
                        <a:gd name="connsiteY10" fmla="*/ 0 h 222122"/>
                        <a:gd name="connsiteX11" fmla="*/ 184405 w 188405"/>
                        <a:gd name="connsiteY11" fmla="*/ 286 h 222122"/>
                        <a:gd name="connsiteX12" fmla="*/ 185357 w 188405"/>
                        <a:gd name="connsiteY12" fmla="*/ 18859 h 222122"/>
                        <a:gd name="connsiteX13" fmla="*/ 185357 w 188405"/>
                        <a:gd name="connsiteY13" fmla="*/ 18859 h 222122"/>
                        <a:gd name="connsiteX14" fmla="*/ 138589 w 188405"/>
                        <a:gd name="connsiteY14" fmla="*/ 118777 h 222122"/>
                        <a:gd name="connsiteX15" fmla="*/ 138589 w 188405"/>
                        <a:gd name="connsiteY15" fmla="*/ 118777 h 222122"/>
                        <a:gd name="connsiteX16" fmla="*/ 75154 w 188405"/>
                        <a:gd name="connsiteY16" fmla="*/ 148685 h 222122"/>
                        <a:gd name="connsiteX17" fmla="*/ 75154 w 188405"/>
                        <a:gd name="connsiteY17" fmla="*/ 148685 h 222122"/>
                        <a:gd name="connsiteX18" fmla="*/ 70105 w 188405"/>
                        <a:gd name="connsiteY18" fmla="*/ 149638 h 222122"/>
                        <a:gd name="connsiteX19" fmla="*/ 70105 w 188405"/>
                        <a:gd name="connsiteY19" fmla="*/ 149638 h 222122"/>
                        <a:gd name="connsiteX20" fmla="*/ 1 w 188405"/>
                        <a:gd name="connsiteY20" fmla="*/ 217932 h 222122"/>
                        <a:gd name="connsiteX21" fmla="*/ 1 w 188405"/>
                        <a:gd name="connsiteY21" fmla="*/ 217932 h 222122"/>
                        <a:gd name="connsiteX22" fmla="*/ 192 w 188405"/>
                        <a:gd name="connsiteY22" fmla="*/ 222123 h 222122"/>
                        <a:gd name="connsiteX23" fmla="*/ 192 w 188405"/>
                        <a:gd name="connsiteY23" fmla="*/ 222123 h 222122"/>
                        <a:gd name="connsiteX24" fmla="*/ 3239 w 188405"/>
                        <a:gd name="connsiteY24" fmla="*/ 221742 h 222122"/>
                        <a:gd name="connsiteX25" fmla="*/ 3239 w 188405"/>
                        <a:gd name="connsiteY25" fmla="*/ 221742 h 2221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88405" h="222122">
                          <a:moveTo>
                            <a:pt x="3239" y="221742"/>
                          </a:moveTo>
                          <a:cubicBezTo>
                            <a:pt x="3239" y="221742"/>
                            <a:pt x="3049" y="220409"/>
                            <a:pt x="3049" y="218027"/>
                          </a:cubicBezTo>
                          <a:lnTo>
                            <a:pt x="3049" y="218027"/>
                          </a:lnTo>
                          <a:cubicBezTo>
                            <a:pt x="3144" y="205930"/>
                            <a:pt x="7811" y="168212"/>
                            <a:pt x="70771" y="152686"/>
                          </a:cubicBezTo>
                          <a:lnTo>
                            <a:pt x="70771" y="152686"/>
                          </a:lnTo>
                          <a:cubicBezTo>
                            <a:pt x="70867" y="152686"/>
                            <a:pt x="100109" y="148019"/>
                            <a:pt x="129541" y="129064"/>
                          </a:cubicBezTo>
                          <a:lnTo>
                            <a:pt x="129541" y="129064"/>
                          </a:lnTo>
                          <a:cubicBezTo>
                            <a:pt x="158877" y="110109"/>
                            <a:pt x="188406" y="76486"/>
                            <a:pt x="188406" y="18955"/>
                          </a:cubicBezTo>
                          <a:lnTo>
                            <a:pt x="188406" y="18955"/>
                          </a:lnTo>
                          <a:cubicBezTo>
                            <a:pt x="188406" y="12954"/>
                            <a:pt x="188120" y="6572"/>
                            <a:pt x="187358" y="0"/>
                          </a:cubicBezTo>
                          <a:lnTo>
                            <a:pt x="187358" y="0"/>
                          </a:lnTo>
                          <a:lnTo>
                            <a:pt x="184405" y="286"/>
                          </a:lnTo>
                          <a:cubicBezTo>
                            <a:pt x="185071" y="6763"/>
                            <a:pt x="185357" y="12954"/>
                            <a:pt x="185357" y="18859"/>
                          </a:cubicBezTo>
                          <a:lnTo>
                            <a:pt x="185357" y="18859"/>
                          </a:lnTo>
                          <a:cubicBezTo>
                            <a:pt x="185357" y="68199"/>
                            <a:pt x="163355" y="99251"/>
                            <a:pt x="138589" y="118777"/>
                          </a:cubicBezTo>
                          <a:lnTo>
                            <a:pt x="138589" y="118777"/>
                          </a:lnTo>
                          <a:cubicBezTo>
                            <a:pt x="113824" y="138303"/>
                            <a:pt x="86107" y="146114"/>
                            <a:pt x="75154" y="148685"/>
                          </a:cubicBezTo>
                          <a:lnTo>
                            <a:pt x="75154" y="148685"/>
                          </a:lnTo>
                          <a:cubicBezTo>
                            <a:pt x="72010" y="149447"/>
                            <a:pt x="70200" y="149638"/>
                            <a:pt x="70105" y="149638"/>
                          </a:cubicBezTo>
                          <a:lnTo>
                            <a:pt x="70105" y="149638"/>
                          </a:lnTo>
                          <a:cubicBezTo>
                            <a:pt x="5811" y="165259"/>
                            <a:pt x="-94" y="205073"/>
                            <a:pt x="1" y="217932"/>
                          </a:cubicBezTo>
                          <a:lnTo>
                            <a:pt x="1" y="217932"/>
                          </a:lnTo>
                          <a:cubicBezTo>
                            <a:pt x="1" y="220504"/>
                            <a:pt x="192" y="222028"/>
                            <a:pt x="192" y="222123"/>
                          </a:cubicBezTo>
                          <a:lnTo>
                            <a:pt x="192" y="222123"/>
                          </a:lnTo>
                          <a:lnTo>
                            <a:pt x="3239" y="221742"/>
                          </a:lnTo>
                          <a:lnTo>
                            <a:pt x="3239" y="221742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95" name="Freeform: Shape 15294">
                      <a:extLst>
                        <a:ext uri="{FF2B5EF4-FFF2-40B4-BE49-F238E27FC236}">
                          <a16:creationId xmlns:a16="http://schemas.microsoft.com/office/drawing/2014/main" id="{4D6625EF-7CA2-4FB6-BB8B-7F7B30A0E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6493" y="4966850"/>
                      <a:ext cx="22193" cy="124396"/>
                    </a:xfrm>
                    <a:custGeom>
                      <a:avLst/>
                      <a:gdLst>
                        <a:gd name="connsiteX0" fmla="*/ 22194 w 22193"/>
                        <a:gd name="connsiteY0" fmla="*/ 82010 h 124396"/>
                        <a:gd name="connsiteX1" fmla="*/ 15621 w 22193"/>
                        <a:gd name="connsiteY1" fmla="*/ 22384 h 124396"/>
                        <a:gd name="connsiteX2" fmla="*/ 15621 w 22193"/>
                        <a:gd name="connsiteY2" fmla="*/ 22384 h 124396"/>
                        <a:gd name="connsiteX3" fmla="*/ 18765 w 22193"/>
                        <a:gd name="connsiteY3" fmla="*/ 953 h 124396"/>
                        <a:gd name="connsiteX4" fmla="*/ 18765 w 22193"/>
                        <a:gd name="connsiteY4" fmla="*/ 953 h 124396"/>
                        <a:gd name="connsiteX5" fmla="*/ 15907 w 22193"/>
                        <a:gd name="connsiteY5" fmla="*/ 0 h 124396"/>
                        <a:gd name="connsiteX6" fmla="*/ 12574 w 22193"/>
                        <a:gd name="connsiteY6" fmla="*/ 22289 h 124396"/>
                        <a:gd name="connsiteX7" fmla="*/ 12574 w 22193"/>
                        <a:gd name="connsiteY7" fmla="*/ 22289 h 124396"/>
                        <a:gd name="connsiteX8" fmla="*/ 19145 w 22193"/>
                        <a:gd name="connsiteY8" fmla="*/ 81915 h 124396"/>
                        <a:gd name="connsiteX9" fmla="*/ 19145 w 22193"/>
                        <a:gd name="connsiteY9" fmla="*/ 81915 h 124396"/>
                        <a:gd name="connsiteX10" fmla="*/ 0 w 22193"/>
                        <a:gd name="connsiteY10" fmla="*/ 122015 h 124396"/>
                        <a:gd name="connsiteX11" fmla="*/ 0 w 22193"/>
                        <a:gd name="connsiteY11" fmla="*/ 122015 h 124396"/>
                        <a:gd name="connsiteX12" fmla="*/ 0 w 22193"/>
                        <a:gd name="connsiteY12" fmla="*/ 122015 h 124396"/>
                        <a:gd name="connsiteX13" fmla="*/ 1810 w 22193"/>
                        <a:gd name="connsiteY13" fmla="*/ 124397 h 124396"/>
                        <a:gd name="connsiteX14" fmla="*/ 22194 w 22193"/>
                        <a:gd name="connsiteY14" fmla="*/ 82010 h 124396"/>
                        <a:gd name="connsiteX15" fmla="*/ 22194 w 22193"/>
                        <a:gd name="connsiteY15" fmla="*/ 82010 h 124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2193" h="124396">
                          <a:moveTo>
                            <a:pt x="22194" y="82010"/>
                          </a:moveTo>
                          <a:cubicBezTo>
                            <a:pt x="22194" y="62770"/>
                            <a:pt x="15621" y="42291"/>
                            <a:pt x="15621" y="22384"/>
                          </a:cubicBezTo>
                          <a:lnTo>
                            <a:pt x="15621" y="22384"/>
                          </a:lnTo>
                          <a:cubicBezTo>
                            <a:pt x="15621" y="15145"/>
                            <a:pt x="16478" y="8001"/>
                            <a:pt x="18765" y="953"/>
                          </a:cubicBezTo>
                          <a:lnTo>
                            <a:pt x="18765" y="953"/>
                          </a:lnTo>
                          <a:lnTo>
                            <a:pt x="15907" y="0"/>
                          </a:lnTo>
                          <a:cubicBezTo>
                            <a:pt x="13431" y="7334"/>
                            <a:pt x="12574" y="14859"/>
                            <a:pt x="12574" y="22289"/>
                          </a:cubicBezTo>
                          <a:lnTo>
                            <a:pt x="12574" y="22289"/>
                          </a:lnTo>
                          <a:cubicBezTo>
                            <a:pt x="12574" y="42767"/>
                            <a:pt x="19145" y="63341"/>
                            <a:pt x="19145" y="81915"/>
                          </a:cubicBezTo>
                          <a:lnTo>
                            <a:pt x="19145" y="81915"/>
                          </a:lnTo>
                          <a:cubicBezTo>
                            <a:pt x="19145" y="96869"/>
                            <a:pt x="15050" y="110300"/>
                            <a:pt x="0" y="122015"/>
                          </a:cubicBezTo>
                          <a:lnTo>
                            <a:pt x="0" y="122015"/>
                          </a:lnTo>
                          <a:lnTo>
                            <a:pt x="0" y="122015"/>
                          </a:lnTo>
                          <a:lnTo>
                            <a:pt x="1810" y="124397"/>
                          </a:lnTo>
                          <a:cubicBezTo>
                            <a:pt x="17716" y="112300"/>
                            <a:pt x="22194" y="97536"/>
                            <a:pt x="22194" y="82010"/>
                          </a:cubicBezTo>
                          <a:lnTo>
                            <a:pt x="22194" y="82010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96" name="Freeform: Shape 15295">
                      <a:extLst>
                        <a:ext uri="{FF2B5EF4-FFF2-40B4-BE49-F238E27FC236}">
                          <a16:creationId xmlns:a16="http://schemas.microsoft.com/office/drawing/2014/main" id="{72C66E49-64DC-49DE-9D80-DBACF1AF43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7157" y="5064481"/>
                      <a:ext cx="163924" cy="49625"/>
                    </a:xfrm>
                    <a:custGeom>
                      <a:avLst/>
                      <a:gdLst>
                        <a:gd name="connsiteX0" fmla="*/ 163925 w 163924"/>
                        <a:gd name="connsiteY0" fmla="*/ 762 h 49625"/>
                        <a:gd name="connsiteX1" fmla="*/ 163925 w 163924"/>
                        <a:gd name="connsiteY1" fmla="*/ 762 h 49625"/>
                        <a:gd name="connsiteX2" fmla="*/ 161068 w 163924"/>
                        <a:gd name="connsiteY2" fmla="*/ 0 h 49625"/>
                        <a:gd name="connsiteX3" fmla="*/ 97917 w 163924"/>
                        <a:gd name="connsiteY3" fmla="*/ 46768 h 49625"/>
                        <a:gd name="connsiteX4" fmla="*/ 97917 w 163924"/>
                        <a:gd name="connsiteY4" fmla="*/ 46768 h 49625"/>
                        <a:gd name="connsiteX5" fmla="*/ 70961 w 163924"/>
                        <a:gd name="connsiteY5" fmla="*/ 42291 h 49625"/>
                        <a:gd name="connsiteX6" fmla="*/ 70961 w 163924"/>
                        <a:gd name="connsiteY6" fmla="*/ 42291 h 49625"/>
                        <a:gd name="connsiteX7" fmla="*/ 32481 w 163924"/>
                        <a:gd name="connsiteY7" fmla="*/ 29718 h 49625"/>
                        <a:gd name="connsiteX8" fmla="*/ 32481 w 163924"/>
                        <a:gd name="connsiteY8" fmla="*/ 29718 h 49625"/>
                        <a:gd name="connsiteX9" fmla="*/ 22670 w 163924"/>
                        <a:gd name="connsiteY9" fmla="*/ 29147 h 49625"/>
                        <a:gd name="connsiteX10" fmla="*/ 22670 w 163924"/>
                        <a:gd name="connsiteY10" fmla="*/ 29147 h 49625"/>
                        <a:gd name="connsiteX11" fmla="*/ 0 w 163924"/>
                        <a:gd name="connsiteY11" fmla="*/ 32861 h 49625"/>
                        <a:gd name="connsiteX12" fmla="*/ 0 w 163924"/>
                        <a:gd name="connsiteY12" fmla="*/ 32861 h 49625"/>
                        <a:gd name="connsiteX13" fmla="*/ 762 w 163924"/>
                        <a:gd name="connsiteY13" fmla="*/ 35719 h 49625"/>
                        <a:gd name="connsiteX14" fmla="*/ 22670 w 163924"/>
                        <a:gd name="connsiteY14" fmla="*/ 32099 h 49625"/>
                        <a:gd name="connsiteX15" fmla="*/ 22670 w 163924"/>
                        <a:gd name="connsiteY15" fmla="*/ 32099 h 49625"/>
                        <a:gd name="connsiteX16" fmla="*/ 32195 w 163924"/>
                        <a:gd name="connsiteY16" fmla="*/ 32576 h 49625"/>
                        <a:gd name="connsiteX17" fmla="*/ 32195 w 163924"/>
                        <a:gd name="connsiteY17" fmla="*/ 32576 h 49625"/>
                        <a:gd name="connsiteX18" fmla="*/ 69913 w 163924"/>
                        <a:gd name="connsiteY18" fmla="*/ 44958 h 49625"/>
                        <a:gd name="connsiteX19" fmla="*/ 69913 w 163924"/>
                        <a:gd name="connsiteY19" fmla="*/ 44958 h 49625"/>
                        <a:gd name="connsiteX20" fmla="*/ 97822 w 163924"/>
                        <a:gd name="connsiteY20" fmla="*/ 49625 h 49625"/>
                        <a:gd name="connsiteX21" fmla="*/ 97822 w 163924"/>
                        <a:gd name="connsiteY21" fmla="*/ 49625 h 49625"/>
                        <a:gd name="connsiteX22" fmla="*/ 97917 w 163924"/>
                        <a:gd name="connsiteY22" fmla="*/ 49625 h 49625"/>
                        <a:gd name="connsiteX23" fmla="*/ 97917 w 163924"/>
                        <a:gd name="connsiteY23" fmla="*/ 49625 h 49625"/>
                        <a:gd name="connsiteX24" fmla="*/ 163925 w 163924"/>
                        <a:gd name="connsiteY24" fmla="*/ 762 h 49625"/>
                        <a:gd name="connsiteX25" fmla="*/ 163925 w 163924"/>
                        <a:gd name="connsiteY25" fmla="*/ 762 h 49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63924" h="49625">
                          <a:moveTo>
                            <a:pt x="163925" y="762"/>
                          </a:moveTo>
                          <a:lnTo>
                            <a:pt x="163925" y="762"/>
                          </a:lnTo>
                          <a:lnTo>
                            <a:pt x="161068" y="0"/>
                          </a:lnTo>
                          <a:cubicBezTo>
                            <a:pt x="152209" y="31242"/>
                            <a:pt x="126492" y="46673"/>
                            <a:pt x="97917" y="46768"/>
                          </a:cubicBezTo>
                          <a:lnTo>
                            <a:pt x="97917" y="46768"/>
                          </a:lnTo>
                          <a:cubicBezTo>
                            <a:pt x="89059" y="46768"/>
                            <a:pt x="79915" y="45244"/>
                            <a:pt x="70961" y="42291"/>
                          </a:cubicBezTo>
                          <a:lnTo>
                            <a:pt x="70961" y="42291"/>
                          </a:lnTo>
                          <a:cubicBezTo>
                            <a:pt x="58293" y="38005"/>
                            <a:pt x="47339" y="31147"/>
                            <a:pt x="32481" y="29718"/>
                          </a:cubicBezTo>
                          <a:lnTo>
                            <a:pt x="32481" y="29718"/>
                          </a:lnTo>
                          <a:cubicBezTo>
                            <a:pt x="28766" y="29337"/>
                            <a:pt x="25717" y="29147"/>
                            <a:pt x="22670" y="29147"/>
                          </a:cubicBezTo>
                          <a:lnTo>
                            <a:pt x="22670" y="29147"/>
                          </a:lnTo>
                          <a:cubicBezTo>
                            <a:pt x="15812" y="29147"/>
                            <a:pt x="9811" y="30194"/>
                            <a:pt x="0" y="32861"/>
                          </a:cubicBezTo>
                          <a:lnTo>
                            <a:pt x="0" y="32861"/>
                          </a:lnTo>
                          <a:lnTo>
                            <a:pt x="762" y="35719"/>
                          </a:lnTo>
                          <a:cubicBezTo>
                            <a:pt x="10477" y="33052"/>
                            <a:pt x="16097" y="32099"/>
                            <a:pt x="22670" y="32099"/>
                          </a:cubicBezTo>
                          <a:lnTo>
                            <a:pt x="22670" y="32099"/>
                          </a:lnTo>
                          <a:cubicBezTo>
                            <a:pt x="25526" y="32099"/>
                            <a:pt x="28575" y="32290"/>
                            <a:pt x="32195" y="32576"/>
                          </a:cubicBezTo>
                          <a:lnTo>
                            <a:pt x="32195" y="32576"/>
                          </a:lnTo>
                          <a:cubicBezTo>
                            <a:pt x="46101" y="33814"/>
                            <a:pt x="56769" y="40577"/>
                            <a:pt x="69913" y="44958"/>
                          </a:cubicBezTo>
                          <a:lnTo>
                            <a:pt x="69913" y="44958"/>
                          </a:lnTo>
                          <a:cubicBezTo>
                            <a:pt x="79152" y="48101"/>
                            <a:pt x="88583" y="49625"/>
                            <a:pt x="97822" y="49625"/>
                          </a:cubicBezTo>
                          <a:lnTo>
                            <a:pt x="97822" y="49625"/>
                          </a:lnTo>
                          <a:cubicBezTo>
                            <a:pt x="97822" y="49625"/>
                            <a:pt x="97917" y="49625"/>
                            <a:pt x="97917" y="49625"/>
                          </a:cubicBezTo>
                          <a:lnTo>
                            <a:pt x="97917" y="49625"/>
                          </a:lnTo>
                          <a:cubicBezTo>
                            <a:pt x="127731" y="49721"/>
                            <a:pt x="154781" y="33338"/>
                            <a:pt x="163925" y="762"/>
                          </a:cubicBezTo>
                          <a:lnTo>
                            <a:pt x="163925" y="762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97" name="Freeform: Shape 15296">
                      <a:extLst>
                        <a:ext uri="{FF2B5EF4-FFF2-40B4-BE49-F238E27FC236}">
                          <a16:creationId xmlns:a16="http://schemas.microsoft.com/office/drawing/2014/main" id="{3F9527D7-56C6-459B-A1D9-1F0000DBE9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2867" y="5039240"/>
                      <a:ext cx="25717" cy="76295"/>
                    </a:xfrm>
                    <a:custGeom>
                      <a:avLst/>
                      <a:gdLst>
                        <a:gd name="connsiteX0" fmla="*/ 9905 w 25717"/>
                        <a:gd name="connsiteY0" fmla="*/ 75152 h 76295"/>
                        <a:gd name="connsiteX1" fmla="*/ 2952 w 25717"/>
                        <a:gd name="connsiteY1" fmla="*/ 44006 h 76295"/>
                        <a:gd name="connsiteX2" fmla="*/ 2952 w 25717"/>
                        <a:gd name="connsiteY2" fmla="*/ 44006 h 76295"/>
                        <a:gd name="connsiteX3" fmla="*/ 25717 w 25717"/>
                        <a:gd name="connsiteY3" fmla="*/ 2096 h 76295"/>
                        <a:gd name="connsiteX4" fmla="*/ 25717 w 25717"/>
                        <a:gd name="connsiteY4" fmla="*/ 2096 h 76295"/>
                        <a:gd name="connsiteX5" fmla="*/ 23622 w 25717"/>
                        <a:gd name="connsiteY5" fmla="*/ 0 h 76295"/>
                        <a:gd name="connsiteX6" fmla="*/ 0 w 25717"/>
                        <a:gd name="connsiteY6" fmla="*/ 44006 h 76295"/>
                        <a:gd name="connsiteX7" fmla="*/ 0 w 25717"/>
                        <a:gd name="connsiteY7" fmla="*/ 44006 h 76295"/>
                        <a:gd name="connsiteX8" fmla="*/ 7144 w 25717"/>
                        <a:gd name="connsiteY8" fmla="*/ 76295 h 76295"/>
                        <a:gd name="connsiteX9" fmla="*/ 7144 w 25717"/>
                        <a:gd name="connsiteY9" fmla="*/ 76295 h 76295"/>
                        <a:gd name="connsiteX10" fmla="*/ 9905 w 25717"/>
                        <a:gd name="connsiteY10" fmla="*/ 75152 h 76295"/>
                        <a:gd name="connsiteX11" fmla="*/ 9905 w 25717"/>
                        <a:gd name="connsiteY11" fmla="*/ 75152 h 76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5717" h="76295">
                          <a:moveTo>
                            <a:pt x="9905" y="75152"/>
                          </a:moveTo>
                          <a:cubicBezTo>
                            <a:pt x="4858" y="62675"/>
                            <a:pt x="2952" y="52388"/>
                            <a:pt x="2952" y="44006"/>
                          </a:cubicBezTo>
                          <a:lnTo>
                            <a:pt x="2952" y="44006"/>
                          </a:lnTo>
                          <a:cubicBezTo>
                            <a:pt x="2952" y="21336"/>
                            <a:pt x="16859" y="10954"/>
                            <a:pt x="25717" y="2096"/>
                          </a:cubicBezTo>
                          <a:lnTo>
                            <a:pt x="25717" y="2096"/>
                          </a:lnTo>
                          <a:lnTo>
                            <a:pt x="23622" y="0"/>
                          </a:lnTo>
                          <a:cubicBezTo>
                            <a:pt x="15144" y="8477"/>
                            <a:pt x="0" y="19907"/>
                            <a:pt x="0" y="44006"/>
                          </a:cubicBezTo>
                          <a:lnTo>
                            <a:pt x="0" y="44006"/>
                          </a:lnTo>
                          <a:cubicBezTo>
                            <a:pt x="0" y="52959"/>
                            <a:pt x="2000" y="63532"/>
                            <a:pt x="7144" y="76295"/>
                          </a:cubicBezTo>
                          <a:lnTo>
                            <a:pt x="7144" y="76295"/>
                          </a:lnTo>
                          <a:lnTo>
                            <a:pt x="9905" y="75152"/>
                          </a:lnTo>
                          <a:lnTo>
                            <a:pt x="9905" y="75152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286" name="Freeform: Shape 15285">
                    <a:extLst>
                      <a:ext uri="{FF2B5EF4-FFF2-40B4-BE49-F238E27FC236}">
                        <a16:creationId xmlns:a16="http://schemas.microsoft.com/office/drawing/2014/main" id="{FC372966-58CE-4EF4-A0BA-A4B879CCED2D}"/>
                      </a:ext>
                    </a:extLst>
                  </p:cNvPr>
                  <p:cNvSpPr/>
                  <p:nvPr/>
                </p:nvSpPr>
                <p:spPr>
                  <a:xfrm>
                    <a:off x="10925079" y="5099343"/>
                    <a:ext cx="29051" cy="5051"/>
                  </a:xfrm>
                  <a:custGeom>
                    <a:avLst/>
                    <a:gdLst>
                      <a:gd name="connsiteX0" fmla="*/ 29052 w 29051"/>
                      <a:gd name="connsiteY0" fmla="*/ 2858 h 5051"/>
                      <a:gd name="connsiteX1" fmla="*/ 27909 w 29051"/>
                      <a:gd name="connsiteY1" fmla="*/ 95 h 5051"/>
                      <a:gd name="connsiteX2" fmla="*/ 27146 w 29051"/>
                      <a:gd name="connsiteY2" fmla="*/ 381 h 5051"/>
                      <a:gd name="connsiteX3" fmla="*/ 27146 w 29051"/>
                      <a:gd name="connsiteY3" fmla="*/ 381 h 5051"/>
                      <a:gd name="connsiteX4" fmla="*/ 24574 w 29051"/>
                      <a:gd name="connsiteY4" fmla="*/ 1048 h 5051"/>
                      <a:gd name="connsiteX5" fmla="*/ 24574 w 29051"/>
                      <a:gd name="connsiteY5" fmla="*/ 1048 h 5051"/>
                      <a:gd name="connsiteX6" fmla="*/ 15049 w 29051"/>
                      <a:gd name="connsiteY6" fmla="*/ 2096 h 5051"/>
                      <a:gd name="connsiteX7" fmla="*/ 15049 w 29051"/>
                      <a:gd name="connsiteY7" fmla="*/ 2096 h 5051"/>
                      <a:gd name="connsiteX8" fmla="*/ 857 w 29051"/>
                      <a:gd name="connsiteY8" fmla="*/ 0 h 5051"/>
                      <a:gd name="connsiteX9" fmla="*/ 857 w 29051"/>
                      <a:gd name="connsiteY9" fmla="*/ 0 h 5051"/>
                      <a:gd name="connsiteX10" fmla="*/ 0 w 29051"/>
                      <a:gd name="connsiteY10" fmla="*/ 2858 h 5051"/>
                      <a:gd name="connsiteX11" fmla="*/ 15049 w 29051"/>
                      <a:gd name="connsiteY11" fmla="*/ 5048 h 5051"/>
                      <a:gd name="connsiteX12" fmla="*/ 15049 w 29051"/>
                      <a:gd name="connsiteY12" fmla="*/ 5048 h 5051"/>
                      <a:gd name="connsiteX13" fmla="*/ 29052 w 29051"/>
                      <a:gd name="connsiteY13" fmla="*/ 2858 h 5051"/>
                      <a:gd name="connsiteX14" fmla="*/ 29052 w 29051"/>
                      <a:gd name="connsiteY14" fmla="*/ 2858 h 5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9051" h="5051">
                        <a:moveTo>
                          <a:pt x="29052" y="2858"/>
                        </a:moveTo>
                        <a:lnTo>
                          <a:pt x="27909" y="95"/>
                        </a:lnTo>
                        <a:cubicBezTo>
                          <a:pt x="27909" y="95"/>
                          <a:pt x="27623" y="191"/>
                          <a:pt x="27146" y="381"/>
                        </a:cubicBezTo>
                        <a:lnTo>
                          <a:pt x="27146" y="381"/>
                        </a:lnTo>
                        <a:cubicBezTo>
                          <a:pt x="26575" y="572"/>
                          <a:pt x="25717" y="857"/>
                          <a:pt x="24574" y="1048"/>
                        </a:cubicBezTo>
                        <a:lnTo>
                          <a:pt x="24574" y="1048"/>
                        </a:lnTo>
                        <a:cubicBezTo>
                          <a:pt x="22384" y="1524"/>
                          <a:pt x="19050" y="2096"/>
                          <a:pt x="15049" y="2096"/>
                        </a:cubicBezTo>
                        <a:lnTo>
                          <a:pt x="15049" y="2096"/>
                        </a:lnTo>
                        <a:cubicBezTo>
                          <a:pt x="11049" y="2096"/>
                          <a:pt x="6191" y="1619"/>
                          <a:pt x="857" y="0"/>
                        </a:cubicBezTo>
                        <a:lnTo>
                          <a:pt x="857" y="0"/>
                        </a:lnTo>
                        <a:lnTo>
                          <a:pt x="0" y="2858"/>
                        </a:lnTo>
                        <a:cubicBezTo>
                          <a:pt x="5619" y="4477"/>
                          <a:pt x="10763" y="5048"/>
                          <a:pt x="15049" y="5048"/>
                        </a:cubicBezTo>
                        <a:lnTo>
                          <a:pt x="15049" y="5048"/>
                        </a:lnTo>
                        <a:cubicBezTo>
                          <a:pt x="23622" y="5144"/>
                          <a:pt x="28956" y="2953"/>
                          <a:pt x="29052" y="2858"/>
                        </a:cubicBezTo>
                        <a:lnTo>
                          <a:pt x="29052" y="2858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87" name="Freeform: Shape 15286">
                    <a:extLst>
                      <a:ext uri="{FF2B5EF4-FFF2-40B4-BE49-F238E27FC236}">
                        <a16:creationId xmlns:a16="http://schemas.microsoft.com/office/drawing/2014/main" id="{617EAC4E-1F52-4B37-9459-4331CDA25508}"/>
                      </a:ext>
                    </a:extLst>
                  </p:cNvPr>
                  <p:cNvSpPr/>
                  <p:nvPr/>
                </p:nvSpPr>
                <p:spPr>
                  <a:xfrm>
                    <a:off x="10884693" y="5091913"/>
                    <a:ext cx="11334" cy="21526"/>
                  </a:xfrm>
                  <a:custGeom>
                    <a:avLst/>
                    <a:gdLst>
                      <a:gd name="connsiteX0" fmla="*/ 11334 w 11334"/>
                      <a:gd name="connsiteY0" fmla="*/ 1524 h 21526"/>
                      <a:gd name="connsiteX1" fmla="*/ 11240 w 11334"/>
                      <a:gd name="connsiteY1" fmla="*/ 0 h 21526"/>
                      <a:gd name="connsiteX2" fmla="*/ 11240 w 11334"/>
                      <a:gd name="connsiteY2" fmla="*/ 0 h 21526"/>
                      <a:gd name="connsiteX3" fmla="*/ 8287 w 11334"/>
                      <a:gd name="connsiteY3" fmla="*/ 286 h 21526"/>
                      <a:gd name="connsiteX4" fmla="*/ 8382 w 11334"/>
                      <a:gd name="connsiteY4" fmla="*/ 1524 h 21526"/>
                      <a:gd name="connsiteX5" fmla="*/ 8382 w 11334"/>
                      <a:gd name="connsiteY5" fmla="*/ 1524 h 21526"/>
                      <a:gd name="connsiteX6" fmla="*/ 0 w 11334"/>
                      <a:gd name="connsiteY6" fmla="*/ 19431 h 21526"/>
                      <a:gd name="connsiteX7" fmla="*/ 0 w 11334"/>
                      <a:gd name="connsiteY7" fmla="*/ 19431 h 21526"/>
                      <a:gd name="connsiteX8" fmla="*/ 2191 w 11334"/>
                      <a:gd name="connsiteY8" fmla="*/ 21526 h 21526"/>
                      <a:gd name="connsiteX9" fmla="*/ 11334 w 11334"/>
                      <a:gd name="connsiteY9" fmla="*/ 1524 h 21526"/>
                      <a:gd name="connsiteX10" fmla="*/ 11334 w 11334"/>
                      <a:gd name="connsiteY10" fmla="*/ 1524 h 21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334" h="21526">
                        <a:moveTo>
                          <a:pt x="11334" y="1524"/>
                        </a:moveTo>
                        <a:cubicBezTo>
                          <a:pt x="11334" y="1048"/>
                          <a:pt x="11334" y="476"/>
                          <a:pt x="11240" y="0"/>
                        </a:cubicBezTo>
                        <a:lnTo>
                          <a:pt x="11240" y="0"/>
                        </a:lnTo>
                        <a:lnTo>
                          <a:pt x="8287" y="286"/>
                        </a:lnTo>
                        <a:cubicBezTo>
                          <a:pt x="8382" y="667"/>
                          <a:pt x="8382" y="1143"/>
                          <a:pt x="8382" y="1524"/>
                        </a:cubicBezTo>
                        <a:lnTo>
                          <a:pt x="8382" y="1524"/>
                        </a:lnTo>
                        <a:cubicBezTo>
                          <a:pt x="8382" y="7810"/>
                          <a:pt x="4286" y="15049"/>
                          <a:pt x="0" y="19431"/>
                        </a:cubicBezTo>
                        <a:lnTo>
                          <a:pt x="0" y="19431"/>
                        </a:lnTo>
                        <a:lnTo>
                          <a:pt x="2191" y="21526"/>
                        </a:lnTo>
                        <a:cubicBezTo>
                          <a:pt x="6762" y="16764"/>
                          <a:pt x="11334" y="9049"/>
                          <a:pt x="11334" y="1524"/>
                        </a:cubicBezTo>
                        <a:lnTo>
                          <a:pt x="11334" y="1524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88" name="Freeform: Shape 15287">
                    <a:extLst>
                      <a:ext uri="{FF2B5EF4-FFF2-40B4-BE49-F238E27FC236}">
                        <a16:creationId xmlns:a16="http://schemas.microsoft.com/office/drawing/2014/main" id="{8F4129E5-ECD8-4923-8591-6B6FB3509FED}"/>
                      </a:ext>
                    </a:extLst>
                  </p:cNvPr>
                  <p:cNvSpPr/>
                  <p:nvPr/>
                </p:nvSpPr>
                <p:spPr>
                  <a:xfrm>
                    <a:off x="10796300" y="4893127"/>
                    <a:ext cx="5620" cy="29146"/>
                  </a:xfrm>
                  <a:custGeom>
                    <a:avLst/>
                    <a:gdLst>
                      <a:gd name="connsiteX0" fmla="*/ 5621 w 5620"/>
                      <a:gd name="connsiteY0" fmla="*/ 16097 h 29146"/>
                      <a:gd name="connsiteX1" fmla="*/ 2763 w 5620"/>
                      <a:gd name="connsiteY1" fmla="*/ 0 h 29146"/>
                      <a:gd name="connsiteX2" fmla="*/ 2763 w 5620"/>
                      <a:gd name="connsiteY2" fmla="*/ 0 h 29146"/>
                      <a:gd name="connsiteX3" fmla="*/ 2763 w 5620"/>
                      <a:gd name="connsiteY3" fmla="*/ 0 h 29146"/>
                      <a:gd name="connsiteX4" fmla="*/ 0 w 5620"/>
                      <a:gd name="connsiteY4" fmla="*/ 1238 h 29146"/>
                      <a:gd name="connsiteX5" fmla="*/ 381 w 5620"/>
                      <a:gd name="connsiteY5" fmla="*/ 2191 h 29146"/>
                      <a:gd name="connsiteX6" fmla="*/ 381 w 5620"/>
                      <a:gd name="connsiteY6" fmla="*/ 2191 h 29146"/>
                      <a:gd name="connsiteX7" fmla="*/ 1238 w 5620"/>
                      <a:gd name="connsiteY7" fmla="*/ 5143 h 29146"/>
                      <a:gd name="connsiteX8" fmla="*/ 1238 w 5620"/>
                      <a:gd name="connsiteY8" fmla="*/ 5143 h 29146"/>
                      <a:gd name="connsiteX9" fmla="*/ 2572 w 5620"/>
                      <a:gd name="connsiteY9" fmla="*/ 16097 h 29146"/>
                      <a:gd name="connsiteX10" fmla="*/ 2572 w 5620"/>
                      <a:gd name="connsiteY10" fmla="*/ 16097 h 29146"/>
                      <a:gd name="connsiteX11" fmla="*/ 1048 w 5620"/>
                      <a:gd name="connsiteY11" fmla="*/ 28384 h 29146"/>
                      <a:gd name="connsiteX12" fmla="*/ 1048 w 5620"/>
                      <a:gd name="connsiteY12" fmla="*/ 28384 h 29146"/>
                      <a:gd name="connsiteX13" fmla="*/ 4001 w 5620"/>
                      <a:gd name="connsiteY13" fmla="*/ 29146 h 29146"/>
                      <a:gd name="connsiteX14" fmla="*/ 5621 w 5620"/>
                      <a:gd name="connsiteY14" fmla="*/ 16097 h 29146"/>
                      <a:gd name="connsiteX15" fmla="*/ 5621 w 5620"/>
                      <a:gd name="connsiteY15" fmla="*/ 16097 h 29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620" h="29146">
                        <a:moveTo>
                          <a:pt x="5621" y="16097"/>
                        </a:moveTo>
                        <a:cubicBezTo>
                          <a:pt x="5621" y="6286"/>
                          <a:pt x="2763" y="190"/>
                          <a:pt x="2763" y="0"/>
                        </a:cubicBezTo>
                        <a:lnTo>
                          <a:pt x="2763" y="0"/>
                        </a:lnTo>
                        <a:lnTo>
                          <a:pt x="2763" y="0"/>
                        </a:lnTo>
                        <a:lnTo>
                          <a:pt x="0" y="1238"/>
                        </a:lnTo>
                        <a:cubicBezTo>
                          <a:pt x="0" y="1238"/>
                          <a:pt x="95" y="1524"/>
                          <a:pt x="381" y="2191"/>
                        </a:cubicBezTo>
                        <a:lnTo>
                          <a:pt x="381" y="2191"/>
                        </a:lnTo>
                        <a:cubicBezTo>
                          <a:pt x="572" y="2857"/>
                          <a:pt x="952" y="3810"/>
                          <a:pt x="1238" y="5143"/>
                        </a:cubicBezTo>
                        <a:lnTo>
                          <a:pt x="1238" y="5143"/>
                        </a:lnTo>
                        <a:cubicBezTo>
                          <a:pt x="1906" y="7715"/>
                          <a:pt x="2572" y="11430"/>
                          <a:pt x="2572" y="16097"/>
                        </a:cubicBezTo>
                        <a:lnTo>
                          <a:pt x="2572" y="16097"/>
                        </a:lnTo>
                        <a:cubicBezTo>
                          <a:pt x="2572" y="19717"/>
                          <a:pt x="2191" y="23813"/>
                          <a:pt x="1048" y="28384"/>
                        </a:cubicBezTo>
                        <a:lnTo>
                          <a:pt x="1048" y="28384"/>
                        </a:lnTo>
                        <a:lnTo>
                          <a:pt x="4001" y="29146"/>
                        </a:lnTo>
                        <a:cubicBezTo>
                          <a:pt x="5144" y="24289"/>
                          <a:pt x="5621" y="19907"/>
                          <a:pt x="5621" y="16097"/>
                        </a:cubicBezTo>
                        <a:lnTo>
                          <a:pt x="5621" y="16097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89" name="Freeform: Shape 15288">
                    <a:extLst>
                      <a:ext uri="{FF2B5EF4-FFF2-40B4-BE49-F238E27FC236}">
                        <a16:creationId xmlns:a16="http://schemas.microsoft.com/office/drawing/2014/main" id="{2C943A04-B46E-4BB4-B335-98CE32EF1EA4}"/>
                      </a:ext>
                    </a:extLst>
                  </p:cNvPr>
                  <p:cNvSpPr/>
                  <p:nvPr/>
                </p:nvSpPr>
                <p:spPr>
                  <a:xfrm>
                    <a:off x="10832019" y="4994568"/>
                    <a:ext cx="14382" cy="26574"/>
                  </a:xfrm>
                  <a:custGeom>
                    <a:avLst/>
                    <a:gdLst>
                      <a:gd name="connsiteX0" fmla="*/ 14383 w 14382"/>
                      <a:gd name="connsiteY0" fmla="*/ 95 h 26574"/>
                      <a:gd name="connsiteX1" fmla="*/ 2286 w 14382"/>
                      <a:gd name="connsiteY1" fmla="*/ 26575 h 26574"/>
                      <a:gd name="connsiteX2" fmla="*/ 0 w 14382"/>
                      <a:gd name="connsiteY2" fmla="*/ 24670 h 26574"/>
                      <a:gd name="connsiteX3" fmla="*/ 0 w 14382"/>
                      <a:gd name="connsiteY3" fmla="*/ 24670 h 26574"/>
                      <a:gd name="connsiteX4" fmla="*/ 9811 w 14382"/>
                      <a:gd name="connsiteY4" fmla="*/ 7525 h 26574"/>
                      <a:gd name="connsiteX5" fmla="*/ 9811 w 14382"/>
                      <a:gd name="connsiteY5" fmla="*/ 7525 h 26574"/>
                      <a:gd name="connsiteX6" fmla="*/ 11145 w 14382"/>
                      <a:gd name="connsiteY6" fmla="*/ 2000 h 26574"/>
                      <a:gd name="connsiteX7" fmla="*/ 11145 w 14382"/>
                      <a:gd name="connsiteY7" fmla="*/ 2000 h 26574"/>
                      <a:gd name="connsiteX8" fmla="*/ 11431 w 14382"/>
                      <a:gd name="connsiteY8" fmla="*/ 0 h 26574"/>
                      <a:gd name="connsiteX9" fmla="*/ 14383 w 14382"/>
                      <a:gd name="connsiteY9" fmla="*/ 95 h 26574"/>
                      <a:gd name="connsiteX10" fmla="*/ 14383 w 14382"/>
                      <a:gd name="connsiteY10" fmla="*/ 95 h 26574"/>
                      <a:gd name="connsiteX11" fmla="*/ 14383 w 14382"/>
                      <a:gd name="connsiteY11" fmla="*/ 95 h 26574"/>
                      <a:gd name="connsiteX12" fmla="*/ 14383 w 14382"/>
                      <a:gd name="connsiteY12" fmla="*/ 95 h 26574"/>
                      <a:gd name="connsiteX13" fmla="*/ 14383 w 14382"/>
                      <a:gd name="connsiteY13" fmla="*/ 95 h 26574"/>
                      <a:gd name="connsiteX14" fmla="*/ 14383 w 14382"/>
                      <a:gd name="connsiteY14" fmla="*/ 95 h 26574"/>
                      <a:gd name="connsiteX15" fmla="*/ 14383 w 14382"/>
                      <a:gd name="connsiteY15" fmla="*/ 95 h 26574"/>
                      <a:gd name="connsiteX16" fmla="*/ 14383 w 14382"/>
                      <a:gd name="connsiteY16" fmla="*/ 95 h 26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382" h="26574">
                        <a:moveTo>
                          <a:pt x="14383" y="95"/>
                        </a:moveTo>
                        <a:cubicBezTo>
                          <a:pt x="14383" y="476"/>
                          <a:pt x="13812" y="13335"/>
                          <a:pt x="2286" y="26575"/>
                        </a:cubicBezTo>
                        <a:lnTo>
                          <a:pt x="0" y="24670"/>
                        </a:lnTo>
                        <a:lnTo>
                          <a:pt x="0" y="24670"/>
                        </a:lnTo>
                        <a:cubicBezTo>
                          <a:pt x="5525" y="18383"/>
                          <a:pt x="8287" y="12097"/>
                          <a:pt x="9811" y="7525"/>
                        </a:cubicBezTo>
                        <a:lnTo>
                          <a:pt x="9811" y="7525"/>
                        </a:lnTo>
                        <a:cubicBezTo>
                          <a:pt x="10573" y="5239"/>
                          <a:pt x="10954" y="3334"/>
                          <a:pt x="11145" y="2000"/>
                        </a:cubicBezTo>
                        <a:lnTo>
                          <a:pt x="11145" y="2000"/>
                        </a:lnTo>
                        <a:cubicBezTo>
                          <a:pt x="11335" y="667"/>
                          <a:pt x="11431" y="0"/>
                          <a:pt x="11431" y="0"/>
                        </a:cubicBezTo>
                        <a:lnTo>
                          <a:pt x="14383" y="95"/>
                        </a:lnTo>
                        <a:lnTo>
                          <a:pt x="14383" y="95"/>
                        </a:lnTo>
                        <a:close/>
                        <a:moveTo>
                          <a:pt x="14383" y="95"/>
                        </a:moveTo>
                        <a:lnTo>
                          <a:pt x="14383" y="95"/>
                        </a:lnTo>
                        <a:lnTo>
                          <a:pt x="14383" y="95"/>
                        </a:lnTo>
                        <a:lnTo>
                          <a:pt x="14383" y="95"/>
                        </a:lnTo>
                        <a:lnTo>
                          <a:pt x="14383" y="95"/>
                        </a:lnTo>
                        <a:lnTo>
                          <a:pt x="14383" y="95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90" name="Freeform: Shape 15289">
                    <a:extLst>
                      <a:ext uri="{FF2B5EF4-FFF2-40B4-BE49-F238E27FC236}">
                        <a16:creationId xmlns:a16="http://schemas.microsoft.com/office/drawing/2014/main" id="{2FF30F2A-B58C-4A7B-BB94-A82342FB86C1}"/>
                      </a:ext>
                    </a:extLst>
                  </p:cNvPr>
                  <p:cNvSpPr/>
                  <p:nvPr/>
                </p:nvSpPr>
                <p:spPr>
                  <a:xfrm>
                    <a:off x="10902600" y="5024857"/>
                    <a:ext cx="27622" cy="12477"/>
                  </a:xfrm>
                  <a:custGeom>
                    <a:avLst/>
                    <a:gdLst>
                      <a:gd name="connsiteX0" fmla="*/ 27623 w 27622"/>
                      <a:gd name="connsiteY0" fmla="*/ 2191 h 12477"/>
                      <a:gd name="connsiteX1" fmla="*/ 25528 w 27622"/>
                      <a:gd name="connsiteY1" fmla="*/ 0 h 12477"/>
                      <a:gd name="connsiteX2" fmla="*/ 25146 w 27622"/>
                      <a:gd name="connsiteY2" fmla="*/ 286 h 12477"/>
                      <a:gd name="connsiteX3" fmla="*/ 25146 w 27622"/>
                      <a:gd name="connsiteY3" fmla="*/ 286 h 12477"/>
                      <a:gd name="connsiteX4" fmla="*/ 23908 w 27622"/>
                      <a:gd name="connsiteY4" fmla="*/ 1238 h 12477"/>
                      <a:gd name="connsiteX5" fmla="*/ 23908 w 27622"/>
                      <a:gd name="connsiteY5" fmla="*/ 1238 h 12477"/>
                      <a:gd name="connsiteX6" fmla="*/ 19050 w 27622"/>
                      <a:gd name="connsiteY6" fmla="*/ 4191 h 12477"/>
                      <a:gd name="connsiteX7" fmla="*/ 19050 w 27622"/>
                      <a:gd name="connsiteY7" fmla="*/ 4191 h 12477"/>
                      <a:gd name="connsiteX8" fmla="*/ 0 w 27622"/>
                      <a:gd name="connsiteY8" fmla="*/ 9430 h 12477"/>
                      <a:gd name="connsiteX9" fmla="*/ 0 w 27622"/>
                      <a:gd name="connsiteY9" fmla="*/ 9430 h 12477"/>
                      <a:gd name="connsiteX10" fmla="*/ 191 w 27622"/>
                      <a:gd name="connsiteY10" fmla="*/ 12478 h 12477"/>
                      <a:gd name="connsiteX11" fmla="*/ 27623 w 27622"/>
                      <a:gd name="connsiteY11" fmla="*/ 2191 h 12477"/>
                      <a:gd name="connsiteX12" fmla="*/ 27623 w 27622"/>
                      <a:gd name="connsiteY12" fmla="*/ 2191 h 1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7622" h="12477">
                        <a:moveTo>
                          <a:pt x="27623" y="2191"/>
                        </a:moveTo>
                        <a:lnTo>
                          <a:pt x="25528" y="0"/>
                        </a:lnTo>
                        <a:cubicBezTo>
                          <a:pt x="25528" y="0"/>
                          <a:pt x="25432" y="95"/>
                          <a:pt x="25146" y="286"/>
                        </a:cubicBezTo>
                        <a:lnTo>
                          <a:pt x="25146" y="286"/>
                        </a:lnTo>
                        <a:cubicBezTo>
                          <a:pt x="24860" y="476"/>
                          <a:pt x="24479" y="857"/>
                          <a:pt x="23908" y="1238"/>
                        </a:cubicBezTo>
                        <a:lnTo>
                          <a:pt x="23908" y="1238"/>
                        </a:lnTo>
                        <a:cubicBezTo>
                          <a:pt x="22765" y="2000"/>
                          <a:pt x="21241" y="3048"/>
                          <a:pt x="19050" y="4191"/>
                        </a:cubicBezTo>
                        <a:lnTo>
                          <a:pt x="19050" y="4191"/>
                        </a:lnTo>
                        <a:cubicBezTo>
                          <a:pt x="14764" y="6382"/>
                          <a:pt x="8382" y="8763"/>
                          <a:pt x="0" y="9430"/>
                        </a:cubicBezTo>
                        <a:lnTo>
                          <a:pt x="0" y="9430"/>
                        </a:lnTo>
                        <a:lnTo>
                          <a:pt x="191" y="12478"/>
                        </a:lnTo>
                        <a:cubicBezTo>
                          <a:pt x="18002" y="11144"/>
                          <a:pt x="27432" y="2286"/>
                          <a:pt x="27623" y="2191"/>
                        </a:cubicBezTo>
                        <a:lnTo>
                          <a:pt x="27623" y="2191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91" name="Freeform: Shape 15290">
                    <a:extLst>
                      <a:ext uri="{FF2B5EF4-FFF2-40B4-BE49-F238E27FC236}">
                        <a16:creationId xmlns:a16="http://schemas.microsoft.com/office/drawing/2014/main" id="{E3C26112-6A9F-4674-B57E-17F20A637AF0}"/>
                      </a:ext>
                    </a:extLst>
                  </p:cNvPr>
                  <p:cNvSpPr/>
                  <p:nvPr/>
                </p:nvSpPr>
                <p:spPr>
                  <a:xfrm>
                    <a:off x="10685620" y="5067720"/>
                    <a:ext cx="19526" cy="15144"/>
                  </a:xfrm>
                  <a:custGeom>
                    <a:avLst/>
                    <a:gdLst>
                      <a:gd name="connsiteX0" fmla="*/ 19527 w 19526"/>
                      <a:gd name="connsiteY0" fmla="*/ 13430 h 15144"/>
                      <a:gd name="connsiteX1" fmla="*/ 381 w 19526"/>
                      <a:gd name="connsiteY1" fmla="*/ 0 h 15144"/>
                      <a:gd name="connsiteX2" fmla="*/ 381 w 19526"/>
                      <a:gd name="connsiteY2" fmla="*/ 0 h 15144"/>
                      <a:gd name="connsiteX3" fmla="*/ 0 w 19526"/>
                      <a:gd name="connsiteY3" fmla="*/ 2953 h 15144"/>
                      <a:gd name="connsiteX4" fmla="*/ 17050 w 19526"/>
                      <a:gd name="connsiteY4" fmla="*/ 15145 h 15144"/>
                      <a:gd name="connsiteX5" fmla="*/ 17050 w 19526"/>
                      <a:gd name="connsiteY5" fmla="*/ 15145 h 15144"/>
                      <a:gd name="connsiteX6" fmla="*/ 19527 w 19526"/>
                      <a:gd name="connsiteY6" fmla="*/ 13430 h 15144"/>
                      <a:gd name="connsiteX7" fmla="*/ 19527 w 19526"/>
                      <a:gd name="connsiteY7" fmla="*/ 13430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526" h="15144">
                        <a:moveTo>
                          <a:pt x="19527" y="13430"/>
                        </a:moveTo>
                        <a:cubicBezTo>
                          <a:pt x="15526" y="7525"/>
                          <a:pt x="8382" y="953"/>
                          <a:pt x="381" y="0"/>
                        </a:cubicBezTo>
                        <a:lnTo>
                          <a:pt x="381" y="0"/>
                        </a:lnTo>
                        <a:lnTo>
                          <a:pt x="0" y="2953"/>
                        </a:lnTo>
                        <a:cubicBezTo>
                          <a:pt x="6478" y="3715"/>
                          <a:pt x="13431" y="9716"/>
                          <a:pt x="17050" y="15145"/>
                        </a:cubicBezTo>
                        <a:lnTo>
                          <a:pt x="17050" y="15145"/>
                        </a:lnTo>
                        <a:lnTo>
                          <a:pt x="19527" y="13430"/>
                        </a:lnTo>
                        <a:lnTo>
                          <a:pt x="19527" y="13430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92" name="Freeform: Shape 15291">
                    <a:extLst>
                      <a:ext uri="{FF2B5EF4-FFF2-40B4-BE49-F238E27FC236}">
                        <a16:creationId xmlns:a16="http://schemas.microsoft.com/office/drawing/2014/main" id="{E533BF68-27EA-4A8A-847B-96F674DB15C9}"/>
                      </a:ext>
                    </a:extLst>
                  </p:cNvPr>
                  <p:cNvSpPr/>
                  <p:nvPr/>
                </p:nvSpPr>
                <p:spPr>
                  <a:xfrm>
                    <a:off x="10722863" y="4993996"/>
                    <a:ext cx="21907" cy="10668"/>
                  </a:xfrm>
                  <a:custGeom>
                    <a:avLst/>
                    <a:gdLst>
                      <a:gd name="connsiteX0" fmla="*/ 21908 w 21907"/>
                      <a:gd name="connsiteY0" fmla="*/ 8382 h 10668"/>
                      <a:gd name="connsiteX1" fmla="*/ 2286 w 21907"/>
                      <a:gd name="connsiteY1" fmla="*/ 0 h 10668"/>
                      <a:gd name="connsiteX2" fmla="*/ 2286 w 21907"/>
                      <a:gd name="connsiteY2" fmla="*/ 0 h 10668"/>
                      <a:gd name="connsiteX3" fmla="*/ 0 w 21907"/>
                      <a:gd name="connsiteY3" fmla="*/ 191 h 10668"/>
                      <a:gd name="connsiteX4" fmla="*/ 0 w 21907"/>
                      <a:gd name="connsiteY4" fmla="*/ 191 h 10668"/>
                      <a:gd name="connsiteX5" fmla="*/ 381 w 21907"/>
                      <a:gd name="connsiteY5" fmla="*/ 3143 h 10668"/>
                      <a:gd name="connsiteX6" fmla="*/ 2286 w 21907"/>
                      <a:gd name="connsiteY6" fmla="*/ 3048 h 10668"/>
                      <a:gd name="connsiteX7" fmla="*/ 2286 w 21907"/>
                      <a:gd name="connsiteY7" fmla="*/ 3048 h 10668"/>
                      <a:gd name="connsiteX8" fmla="*/ 19907 w 21907"/>
                      <a:gd name="connsiteY8" fmla="*/ 10668 h 10668"/>
                      <a:gd name="connsiteX9" fmla="*/ 19907 w 21907"/>
                      <a:gd name="connsiteY9" fmla="*/ 10668 h 10668"/>
                      <a:gd name="connsiteX10" fmla="*/ 21908 w 21907"/>
                      <a:gd name="connsiteY10" fmla="*/ 8382 h 10668"/>
                      <a:gd name="connsiteX11" fmla="*/ 21908 w 21907"/>
                      <a:gd name="connsiteY11" fmla="*/ 8382 h 10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1907" h="10668">
                        <a:moveTo>
                          <a:pt x="21908" y="8382"/>
                        </a:moveTo>
                        <a:cubicBezTo>
                          <a:pt x="17050" y="4096"/>
                          <a:pt x="9620" y="0"/>
                          <a:pt x="2286" y="0"/>
                        </a:cubicBezTo>
                        <a:lnTo>
                          <a:pt x="2286" y="0"/>
                        </a:lnTo>
                        <a:cubicBezTo>
                          <a:pt x="1524" y="0"/>
                          <a:pt x="762" y="0"/>
                          <a:pt x="0" y="191"/>
                        </a:cubicBezTo>
                        <a:lnTo>
                          <a:pt x="0" y="191"/>
                        </a:lnTo>
                        <a:lnTo>
                          <a:pt x="381" y="3143"/>
                        </a:lnTo>
                        <a:cubicBezTo>
                          <a:pt x="952" y="3048"/>
                          <a:pt x="1620" y="3048"/>
                          <a:pt x="2286" y="3048"/>
                        </a:cubicBezTo>
                        <a:lnTo>
                          <a:pt x="2286" y="3048"/>
                        </a:lnTo>
                        <a:cubicBezTo>
                          <a:pt x="8382" y="3048"/>
                          <a:pt x="15526" y="6763"/>
                          <a:pt x="19907" y="10668"/>
                        </a:cubicBezTo>
                        <a:lnTo>
                          <a:pt x="19907" y="10668"/>
                        </a:lnTo>
                        <a:lnTo>
                          <a:pt x="21908" y="8382"/>
                        </a:lnTo>
                        <a:lnTo>
                          <a:pt x="21908" y="8382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93" name="Freeform: Shape 15292">
                    <a:extLst>
                      <a:ext uri="{FF2B5EF4-FFF2-40B4-BE49-F238E27FC236}">
                        <a16:creationId xmlns:a16="http://schemas.microsoft.com/office/drawing/2014/main" id="{41E1F642-8A67-4D80-BE05-0AE63727C362}"/>
                      </a:ext>
                    </a:extLst>
                  </p:cNvPr>
                  <p:cNvSpPr/>
                  <p:nvPr/>
                </p:nvSpPr>
                <p:spPr>
                  <a:xfrm>
                    <a:off x="10906315" y="4976756"/>
                    <a:ext cx="15239" cy="19526"/>
                  </a:xfrm>
                  <a:custGeom>
                    <a:avLst/>
                    <a:gdLst>
                      <a:gd name="connsiteX0" fmla="*/ 15240 w 15239"/>
                      <a:gd name="connsiteY0" fmla="*/ 18764 h 19526"/>
                      <a:gd name="connsiteX1" fmla="*/ 1238 w 15239"/>
                      <a:gd name="connsiteY1" fmla="*/ 0 h 19526"/>
                      <a:gd name="connsiteX2" fmla="*/ 1238 w 15239"/>
                      <a:gd name="connsiteY2" fmla="*/ 0 h 19526"/>
                      <a:gd name="connsiteX3" fmla="*/ 1238 w 15239"/>
                      <a:gd name="connsiteY3" fmla="*/ 0 h 19526"/>
                      <a:gd name="connsiteX4" fmla="*/ 0 w 15239"/>
                      <a:gd name="connsiteY4" fmla="*/ 2667 h 19526"/>
                      <a:gd name="connsiteX5" fmla="*/ 12382 w 15239"/>
                      <a:gd name="connsiteY5" fmla="*/ 19526 h 19526"/>
                      <a:gd name="connsiteX6" fmla="*/ 12382 w 15239"/>
                      <a:gd name="connsiteY6" fmla="*/ 19526 h 19526"/>
                      <a:gd name="connsiteX7" fmla="*/ 15240 w 15239"/>
                      <a:gd name="connsiteY7" fmla="*/ 18764 h 19526"/>
                      <a:gd name="connsiteX8" fmla="*/ 15240 w 15239"/>
                      <a:gd name="connsiteY8" fmla="*/ 18764 h 19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239" h="19526">
                        <a:moveTo>
                          <a:pt x="15240" y="18764"/>
                        </a:moveTo>
                        <a:cubicBezTo>
                          <a:pt x="13240" y="11906"/>
                          <a:pt x="8477" y="3524"/>
                          <a:pt x="1238" y="0"/>
                        </a:cubicBezTo>
                        <a:lnTo>
                          <a:pt x="1238" y="0"/>
                        </a:lnTo>
                        <a:lnTo>
                          <a:pt x="1238" y="0"/>
                        </a:lnTo>
                        <a:lnTo>
                          <a:pt x="0" y="2667"/>
                        </a:lnTo>
                        <a:cubicBezTo>
                          <a:pt x="6001" y="5429"/>
                          <a:pt x="10573" y="13240"/>
                          <a:pt x="12382" y="19526"/>
                        </a:cubicBezTo>
                        <a:lnTo>
                          <a:pt x="12382" y="19526"/>
                        </a:lnTo>
                        <a:lnTo>
                          <a:pt x="15240" y="18764"/>
                        </a:lnTo>
                        <a:lnTo>
                          <a:pt x="15240" y="18764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5257" name="Freeform: Shape 15256">
                  <a:extLst>
                    <a:ext uri="{FF2B5EF4-FFF2-40B4-BE49-F238E27FC236}">
                      <a16:creationId xmlns:a16="http://schemas.microsoft.com/office/drawing/2014/main" id="{3559FE6A-0E49-488A-BB51-FCE0B52EC8C3}"/>
                    </a:ext>
                  </a:extLst>
                </p:cNvPr>
                <p:cNvSpPr/>
                <p:nvPr/>
              </p:nvSpPr>
              <p:spPr>
                <a:xfrm>
                  <a:off x="10648092" y="5449863"/>
                  <a:ext cx="196500" cy="205835"/>
                </a:xfrm>
                <a:custGeom>
                  <a:avLst/>
                  <a:gdLst>
                    <a:gd name="connsiteX0" fmla="*/ 193166 w 196500"/>
                    <a:gd name="connsiteY0" fmla="*/ 205835 h 205835"/>
                    <a:gd name="connsiteX1" fmla="*/ 196501 w 196500"/>
                    <a:gd name="connsiteY1" fmla="*/ 198406 h 205835"/>
                    <a:gd name="connsiteX2" fmla="*/ 33718 w 196500"/>
                    <a:gd name="connsiteY2" fmla="*/ 125254 h 205835"/>
                    <a:gd name="connsiteX3" fmla="*/ 116300 w 196500"/>
                    <a:gd name="connsiteY3" fmla="*/ 33719 h 205835"/>
                    <a:gd name="connsiteX4" fmla="*/ 44672 w 196500"/>
                    <a:gd name="connsiteY4" fmla="*/ 0 h 205835"/>
                    <a:gd name="connsiteX5" fmla="*/ 0 w 196500"/>
                    <a:gd name="connsiteY5" fmla="*/ 151543 h 205835"/>
                    <a:gd name="connsiteX6" fmla="*/ 193166 w 196500"/>
                    <a:gd name="connsiteY6" fmla="*/ 205835 h 205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6500" h="205835">
                      <a:moveTo>
                        <a:pt x="193166" y="205835"/>
                      </a:moveTo>
                      <a:lnTo>
                        <a:pt x="196501" y="198406"/>
                      </a:lnTo>
                      <a:lnTo>
                        <a:pt x="33718" y="125254"/>
                      </a:lnTo>
                      <a:lnTo>
                        <a:pt x="116300" y="33719"/>
                      </a:lnTo>
                      <a:lnTo>
                        <a:pt x="44672" y="0"/>
                      </a:lnTo>
                      <a:lnTo>
                        <a:pt x="0" y="151543"/>
                      </a:lnTo>
                      <a:lnTo>
                        <a:pt x="193166" y="205835"/>
                      </a:ln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58" name="Freeform: Shape 15257">
                  <a:extLst>
                    <a:ext uri="{FF2B5EF4-FFF2-40B4-BE49-F238E27FC236}">
                      <a16:creationId xmlns:a16="http://schemas.microsoft.com/office/drawing/2014/main" id="{4E7DA28C-D888-42F8-9286-0CBDA3CDE57B}"/>
                    </a:ext>
                  </a:extLst>
                </p:cNvPr>
                <p:cNvSpPr/>
                <p:nvPr/>
              </p:nvSpPr>
              <p:spPr>
                <a:xfrm>
                  <a:off x="10901457" y="5514252"/>
                  <a:ext cx="54387" cy="219360"/>
                </a:xfrm>
                <a:custGeom>
                  <a:avLst/>
                  <a:gdLst>
                    <a:gd name="connsiteX0" fmla="*/ 8096 w 54387"/>
                    <a:gd name="connsiteY0" fmla="*/ 219361 h 219360"/>
                    <a:gd name="connsiteX1" fmla="*/ 54387 w 54387"/>
                    <a:gd name="connsiteY1" fmla="*/ 4667 h 219360"/>
                    <a:gd name="connsiteX2" fmla="*/ 3334 w 54387"/>
                    <a:gd name="connsiteY2" fmla="*/ 0 h 219360"/>
                    <a:gd name="connsiteX3" fmla="*/ 13431 w 54387"/>
                    <a:gd name="connsiteY3" fmla="*/ 90202 h 219360"/>
                    <a:gd name="connsiteX4" fmla="*/ 0 w 54387"/>
                    <a:gd name="connsiteY4" fmla="*/ 218599 h 219360"/>
                    <a:gd name="connsiteX5" fmla="*/ 8096 w 54387"/>
                    <a:gd name="connsiteY5" fmla="*/ 219361 h 219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387" h="219360">
                      <a:moveTo>
                        <a:pt x="8096" y="219361"/>
                      </a:moveTo>
                      <a:lnTo>
                        <a:pt x="54387" y="4667"/>
                      </a:lnTo>
                      <a:lnTo>
                        <a:pt x="3334" y="0"/>
                      </a:lnTo>
                      <a:lnTo>
                        <a:pt x="13431" y="90202"/>
                      </a:lnTo>
                      <a:lnTo>
                        <a:pt x="0" y="218599"/>
                      </a:lnTo>
                      <a:lnTo>
                        <a:pt x="8096" y="219361"/>
                      </a:ln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59" name="Freeform: Shape 15258">
                  <a:extLst>
                    <a:ext uri="{FF2B5EF4-FFF2-40B4-BE49-F238E27FC236}">
                      <a16:creationId xmlns:a16="http://schemas.microsoft.com/office/drawing/2014/main" id="{F7D6B206-6EA9-4DD8-B389-2EAA59FDA9C6}"/>
                    </a:ext>
                  </a:extLst>
                </p:cNvPr>
                <p:cNvSpPr/>
                <p:nvPr/>
              </p:nvSpPr>
              <p:spPr>
                <a:xfrm>
                  <a:off x="10688954" y="5174209"/>
                  <a:ext cx="93256" cy="235839"/>
                </a:xfrm>
                <a:custGeom>
                  <a:avLst/>
                  <a:gdLst>
                    <a:gd name="connsiteX0" fmla="*/ 68295 w 93256"/>
                    <a:gd name="connsiteY0" fmla="*/ 0 h 235839"/>
                    <a:gd name="connsiteX1" fmla="*/ 79820 w 93256"/>
                    <a:gd name="connsiteY1" fmla="*/ 235839 h 235839"/>
                    <a:gd name="connsiteX2" fmla="*/ 0 w 93256"/>
                    <a:gd name="connsiteY2" fmla="*/ 231267 h 235839"/>
                    <a:gd name="connsiteX3" fmla="*/ 35339 w 93256"/>
                    <a:gd name="connsiteY3" fmla="*/ 63722 h 235839"/>
                    <a:gd name="connsiteX4" fmla="*/ 68295 w 93256"/>
                    <a:gd name="connsiteY4" fmla="*/ 0 h 235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256" h="235839">
                      <a:moveTo>
                        <a:pt x="68295" y="0"/>
                      </a:moveTo>
                      <a:cubicBezTo>
                        <a:pt x="68295" y="0"/>
                        <a:pt x="115729" y="89821"/>
                        <a:pt x="79820" y="235839"/>
                      </a:cubicBezTo>
                      <a:lnTo>
                        <a:pt x="0" y="231267"/>
                      </a:lnTo>
                      <a:cubicBezTo>
                        <a:pt x="0" y="231267"/>
                        <a:pt x="42101" y="189071"/>
                        <a:pt x="35339" y="63722"/>
                      </a:cubicBezTo>
                      <a:lnTo>
                        <a:pt x="68295" y="0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60" name="Freeform: Shape 15259">
                  <a:extLst>
                    <a:ext uri="{FF2B5EF4-FFF2-40B4-BE49-F238E27FC236}">
                      <a16:creationId xmlns:a16="http://schemas.microsoft.com/office/drawing/2014/main" id="{86A4AB93-B92D-4123-BB97-CAD8F4D4DEE6}"/>
                    </a:ext>
                  </a:extLst>
                </p:cNvPr>
                <p:cNvSpPr/>
                <p:nvPr/>
              </p:nvSpPr>
              <p:spPr>
                <a:xfrm>
                  <a:off x="10732769" y="5339278"/>
                  <a:ext cx="93725" cy="62293"/>
                </a:xfrm>
                <a:custGeom>
                  <a:avLst/>
                  <a:gdLst>
                    <a:gd name="connsiteX0" fmla="*/ 48005 w 93725"/>
                    <a:gd name="connsiteY0" fmla="*/ 0 h 62293"/>
                    <a:gd name="connsiteX1" fmla="*/ 93726 w 93725"/>
                    <a:gd name="connsiteY1" fmla="*/ 40957 h 62293"/>
                    <a:gd name="connsiteX2" fmla="*/ 62483 w 93725"/>
                    <a:gd name="connsiteY2" fmla="*/ 62293 h 62293"/>
                    <a:gd name="connsiteX3" fmla="*/ 0 w 93725"/>
                    <a:gd name="connsiteY3" fmla="*/ 45244 h 62293"/>
                    <a:gd name="connsiteX4" fmla="*/ 0 w 93725"/>
                    <a:gd name="connsiteY4" fmla="*/ 21145 h 62293"/>
                    <a:gd name="connsiteX5" fmla="*/ 48005 w 93725"/>
                    <a:gd name="connsiteY5" fmla="*/ 0 h 62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725" h="62293">
                      <a:moveTo>
                        <a:pt x="48005" y="0"/>
                      </a:moveTo>
                      <a:cubicBezTo>
                        <a:pt x="48005" y="0"/>
                        <a:pt x="41814" y="36004"/>
                        <a:pt x="93726" y="40957"/>
                      </a:cubicBezTo>
                      <a:cubicBezTo>
                        <a:pt x="93726" y="40957"/>
                        <a:pt x="66770" y="62293"/>
                        <a:pt x="62483" y="62293"/>
                      </a:cubicBezTo>
                      <a:cubicBezTo>
                        <a:pt x="58198" y="62293"/>
                        <a:pt x="0" y="45244"/>
                        <a:pt x="0" y="45244"/>
                      </a:cubicBezTo>
                      <a:lnTo>
                        <a:pt x="0" y="21145"/>
                      </a:lnTo>
                      <a:lnTo>
                        <a:pt x="48005" y="0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61" name="Freeform: Shape 15260">
                  <a:extLst>
                    <a:ext uri="{FF2B5EF4-FFF2-40B4-BE49-F238E27FC236}">
                      <a16:creationId xmlns:a16="http://schemas.microsoft.com/office/drawing/2014/main" id="{1F7A3B72-ACBA-4066-AF8A-73E15875A746}"/>
                    </a:ext>
                  </a:extLst>
                </p:cNvPr>
                <p:cNvSpPr/>
                <p:nvPr/>
              </p:nvSpPr>
              <p:spPr>
                <a:xfrm>
                  <a:off x="10678597" y="5353184"/>
                  <a:ext cx="338491" cy="169183"/>
                </a:xfrm>
                <a:custGeom>
                  <a:avLst/>
                  <a:gdLst>
                    <a:gd name="connsiteX0" fmla="*/ 142088 w 338491"/>
                    <a:gd name="connsiteY0" fmla="*/ 27051 h 169183"/>
                    <a:gd name="connsiteX1" fmla="*/ 302871 w 338491"/>
                    <a:gd name="connsiteY1" fmla="*/ 27051 h 169183"/>
                    <a:gd name="connsiteX2" fmla="*/ 338303 w 338491"/>
                    <a:gd name="connsiteY2" fmla="*/ 55435 h 169183"/>
                    <a:gd name="connsiteX3" fmla="*/ 338303 w 338491"/>
                    <a:gd name="connsiteY3" fmla="*/ 132112 h 169183"/>
                    <a:gd name="connsiteX4" fmla="*/ 312396 w 338491"/>
                    <a:gd name="connsiteY4" fmla="*/ 166211 h 169183"/>
                    <a:gd name="connsiteX5" fmla="*/ 42552 w 338491"/>
                    <a:gd name="connsiteY5" fmla="*/ 167640 h 169183"/>
                    <a:gd name="connsiteX6" fmla="*/ 32931 w 338491"/>
                    <a:gd name="connsiteY6" fmla="*/ 8572 h 169183"/>
                    <a:gd name="connsiteX7" fmla="*/ 67127 w 338491"/>
                    <a:gd name="connsiteY7" fmla="*/ 0 h 169183"/>
                    <a:gd name="connsiteX8" fmla="*/ 87606 w 338491"/>
                    <a:gd name="connsiteY8" fmla="*/ 21336 h 169183"/>
                    <a:gd name="connsiteX9" fmla="*/ 113513 w 338491"/>
                    <a:gd name="connsiteY9" fmla="*/ 28480 h 169183"/>
                    <a:gd name="connsiteX10" fmla="*/ 142088 w 338491"/>
                    <a:gd name="connsiteY10" fmla="*/ 27051 h 169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8491" h="169183">
                      <a:moveTo>
                        <a:pt x="142088" y="27051"/>
                      </a:moveTo>
                      <a:lnTo>
                        <a:pt x="302871" y="27051"/>
                      </a:lnTo>
                      <a:cubicBezTo>
                        <a:pt x="302871" y="27051"/>
                        <a:pt x="336874" y="24194"/>
                        <a:pt x="338303" y="55435"/>
                      </a:cubicBezTo>
                      <a:lnTo>
                        <a:pt x="338303" y="132112"/>
                      </a:lnTo>
                      <a:cubicBezTo>
                        <a:pt x="338303" y="132112"/>
                        <a:pt x="342400" y="160592"/>
                        <a:pt x="312396" y="166211"/>
                      </a:cubicBezTo>
                      <a:cubicBezTo>
                        <a:pt x="282392" y="171926"/>
                        <a:pt x="42552" y="167640"/>
                        <a:pt x="42552" y="167640"/>
                      </a:cubicBezTo>
                      <a:cubicBezTo>
                        <a:pt x="42552" y="167640"/>
                        <a:pt x="-46412" y="133921"/>
                        <a:pt x="32931" y="8572"/>
                      </a:cubicBezTo>
                      <a:lnTo>
                        <a:pt x="67127" y="0"/>
                      </a:lnTo>
                      <a:lnTo>
                        <a:pt x="87606" y="21336"/>
                      </a:lnTo>
                      <a:lnTo>
                        <a:pt x="113513" y="28480"/>
                      </a:lnTo>
                      <a:lnTo>
                        <a:pt x="142088" y="27051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62" name="Freeform: Shape 15261">
                  <a:extLst>
                    <a:ext uri="{FF2B5EF4-FFF2-40B4-BE49-F238E27FC236}">
                      <a16:creationId xmlns:a16="http://schemas.microsoft.com/office/drawing/2014/main" id="{817BD550-5576-4625-ADB9-391EBE8ECF59}"/>
                    </a:ext>
                  </a:extLst>
                </p:cNvPr>
                <p:cNvSpPr/>
                <p:nvPr/>
              </p:nvSpPr>
              <p:spPr>
                <a:xfrm>
                  <a:off x="10689049" y="5243075"/>
                  <a:ext cx="67151" cy="161258"/>
                </a:xfrm>
                <a:custGeom>
                  <a:avLst/>
                  <a:gdLst>
                    <a:gd name="connsiteX0" fmla="*/ 0 w 67151"/>
                    <a:gd name="connsiteY0" fmla="*/ 161258 h 161258"/>
                    <a:gd name="connsiteX1" fmla="*/ 37338 w 67151"/>
                    <a:gd name="connsiteY1" fmla="*/ 0 h 161258"/>
                    <a:gd name="connsiteX2" fmla="*/ 60008 w 67151"/>
                    <a:gd name="connsiteY2" fmla="*/ 43339 h 161258"/>
                    <a:gd name="connsiteX3" fmla="*/ 67152 w 67151"/>
                    <a:gd name="connsiteY3" fmla="*/ 142018 h 161258"/>
                    <a:gd name="connsiteX4" fmla="*/ 0 w 67151"/>
                    <a:gd name="connsiteY4" fmla="*/ 161258 h 161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151" h="161258">
                      <a:moveTo>
                        <a:pt x="0" y="161258"/>
                      </a:moveTo>
                      <a:cubicBezTo>
                        <a:pt x="0" y="161258"/>
                        <a:pt x="35148" y="85249"/>
                        <a:pt x="37338" y="0"/>
                      </a:cubicBezTo>
                      <a:lnTo>
                        <a:pt x="60008" y="43339"/>
                      </a:lnTo>
                      <a:lnTo>
                        <a:pt x="67152" y="142018"/>
                      </a:lnTo>
                      <a:lnTo>
                        <a:pt x="0" y="161258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63" name="Freeform: Shape 15262">
                  <a:extLst>
                    <a:ext uri="{FF2B5EF4-FFF2-40B4-BE49-F238E27FC236}">
                      <a16:creationId xmlns:a16="http://schemas.microsoft.com/office/drawing/2014/main" id="{5EC36B76-A1C2-4C46-8E6C-CF43FC55F0BB}"/>
                    </a:ext>
                  </a:extLst>
                </p:cNvPr>
                <p:cNvSpPr/>
                <p:nvPr/>
              </p:nvSpPr>
              <p:spPr>
                <a:xfrm>
                  <a:off x="10717529" y="5499869"/>
                  <a:ext cx="64579" cy="239172"/>
                </a:xfrm>
                <a:custGeom>
                  <a:avLst/>
                  <a:gdLst>
                    <a:gd name="connsiteX0" fmla="*/ 52769 w 64579"/>
                    <a:gd name="connsiteY0" fmla="*/ 239173 h 239172"/>
                    <a:gd name="connsiteX1" fmla="*/ 60199 w 64579"/>
                    <a:gd name="connsiteY1" fmla="*/ 238506 h 239172"/>
                    <a:gd name="connsiteX2" fmla="*/ 46102 w 64579"/>
                    <a:gd name="connsiteY2" fmla="*/ 101917 h 239172"/>
                    <a:gd name="connsiteX3" fmla="*/ 64580 w 64579"/>
                    <a:gd name="connsiteY3" fmla="*/ 0 h 239172"/>
                    <a:gd name="connsiteX4" fmla="*/ 0 w 64579"/>
                    <a:gd name="connsiteY4" fmla="*/ 6477 h 239172"/>
                    <a:gd name="connsiteX5" fmla="*/ 52769 w 64579"/>
                    <a:gd name="connsiteY5" fmla="*/ 239173 h 239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579" h="239172">
                      <a:moveTo>
                        <a:pt x="52769" y="239173"/>
                      </a:moveTo>
                      <a:lnTo>
                        <a:pt x="60199" y="238506"/>
                      </a:lnTo>
                      <a:lnTo>
                        <a:pt x="46102" y="101917"/>
                      </a:lnTo>
                      <a:lnTo>
                        <a:pt x="64580" y="0"/>
                      </a:lnTo>
                      <a:lnTo>
                        <a:pt x="0" y="6477"/>
                      </a:lnTo>
                      <a:lnTo>
                        <a:pt x="52769" y="239173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64" name="Freeform: Shape 15263">
                  <a:extLst>
                    <a:ext uri="{FF2B5EF4-FFF2-40B4-BE49-F238E27FC236}">
                      <a16:creationId xmlns:a16="http://schemas.microsoft.com/office/drawing/2014/main" id="{B37E3FA6-74F5-42BA-83FC-5A23F1E4EE9A}"/>
                    </a:ext>
                  </a:extLst>
                </p:cNvPr>
                <p:cNvSpPr/>
                <p:nvPr/>
              </p:nvSpPr>
              <p:spPr>
                <a:xfrm>
                  <a:off x="10947271" y="5491582"/>
                  <a:ext cx="101061" cy="242030"/>
                </a:xfrm>
                <a:custGeom>
                  <a:avLst/>
                  <a:gdLst>
                    <a:gd name="connsiteX0" fmla="*/ 93727 w 101061"/>
                    <a:gd name="connsiteY0" fmla="*/ 242030 h 242030"/>
                    <a:gd name="connsiteX1" fmla="*/ 101061 w 101061"/>
                    <a:gd name="connsiteY1" fmla="*/ 241268 h 242030"/>
                    <a:gd name="connsiteX2" fmla="*/ 68485 w 101061"/>
                    <a:gd name="connsiteY2" fmla="*/ 0 h 242030"/>
                    <a:gd name="connsiteX3" fmla="*/ 0 w 101061"/>
                    <a:gd name="connsiteY3" fmla="*/ 13621 h 242030"/>
                    <a:gd name="connsiteX4" fmla="*/ 62103 w 101061"/>
                    <a:gd name="connsiteY4" fmla="*/ 122873 h 242030"/>
                    <a:gd name="connsiteX5" fmla="*/ 93727 w 101061"/>
                    <a:gd name="connsiteY5" fmla="*/ 242030 h 242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1061" h="242030">
                      <a:moveTo>
                        <a:pt x="93727" y="242030"/>
                      </a:moveTo>
                      <a:lnTo>
                        <a:pt x="101061" y="241268"/>
                      </a:lnTo>
                      <a:lnTo>
                        <a:pt x="68485" y="0"/>
                      </a:lnTo>
                      <a:lnTo>
                        <a:pt x="0" y="13621"/>
                      </a:lnTo>
                      <a:lnTo>
                        <a:pt x="62103" y="122873"/>
                      </a:lnTo>
                      <a:lnTo>
                        <a:pt x="93727" y="242030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265" name="Graphic 1">
                  <a:extLst>
                    <a:ext uri="{FF2B5EF4-FFF2-40B4-BE49-F238E27FC236}">
                      <a16:creationId xmlns:a16="http://schemas.microsoft.com/office/drawing/2014/main" id="{1B37399A-42B7-4336-B9B8-D9EA8A40E83A}"/>
                    </a:ext>
                  </a:extLst>
                </p:cNvPr>
                <p:cNvGrpSpPr/>
                <p:nvPr/>
              </p:nvGrpSpPr>
              <p:grpSpPr>
                <a:xfrm>
                  <a:off x="10998480" y="5312036"/>
                  <a:ext cx="58329" cy="88868"/>
                  <a:chOff x="10998480" y="5312036"/>
                  <a:chExt cx="58329" cy="88868"/>
                </a:xfrm>
                <a:solidFill>
                  <a:srgbClr val="B48F7B"/>
                </a:solidFill>
              </p:grpSpPr>
              <p:sp>
                <p:nvSpPr>
                  <p:cNvPr id="15282" name="Freeform: Shape 15281">
                    <a:extLst>
                      <a:ext uri="{FF2B5EF4-FFF2-40B4-BE49-F238E27FC236}">
                        <a16:creationId xmlns:a16="http://schemas.microsoft.com/office/drawing/2014/main" id="{C21BC9EC-C7A3-47ED-8EED-29DF3B5BD2C7}"/>
                      </a:ext>
                    </a:extLst>
                  </p:cNvPr>
                  <p:cNvSpPr/>
                  <p:nvPr/>
                </p:nvSpPr>
                <p:spPr>
                  <a:xfrm>
                    <a:off x="10998997" y="5312036"/>
                    <a:ext cx="54014" cy="84772"/>
                  </a:xfrm>
                  <a:custGeom>
                    <a:avLst/>
                    <a:gdLst>
                      <a:gd name="connsiteX0" fmla="*/ 3330 w 54014"/>
                      <a:gd name="connsiteY0" fmla="*/ 84772 h 84772"/>
                      <a:gd name="connsiteX1" fmla="*/ 53622 w 54014"/>
                      <a:gd name="connsiteY1" fmla="*/ 0 h 84772"/>
                      <a:gd name="connsiteX2" fmla="*/ 3330 w 54014"/>
                      <a:gd name="connsiteY2" fmla="*/ 84772 h 84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4014" h="84772">
                        <a:moveTo>
                          <a:pt x="3330" y="84772"/>
                        </a:moveTo>
                        <a:cubicBezTo>
                          <a:pt x="3330" y="84772"/>
                          <a:pt x="-19340" y="33433"/>
                          <a:pt x="53622" y="0"/>
                        </a:cubicBezTo>
                        <a:cubicBezTo>
                          <a:pt x="53622" y="0"/>
                          <a:pt x="61813" y="63532"/>
                          <a:pt x="3330" y="84772"/>
                        </a:cubicBez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83" name="Freeform: Shape 15282">
                    <a:extLst>
                      <a:ext uri="{FF2B5EF4-FFF2-40B4-BE49-F238E27FC236}">
                        <a16:creationId xmlns:a16="http://schemas.microsoft.com/office/drawing/2014/main" id="{3B01E1AB-7502-4177-96CE-D945BC02CDCA}"/>
                      </a:ext>
                    </a:extLst>
                  </p:cNvPr>
                  <p:cNvSpPr/>
                  <p:nvPr/>
                </p:nvSpPr>
                <p:spPr>
                  <a:xfrm>
                    <a:off x="10998480" y="5347088"/>
                    <a:ext cx="58329" cy="53816"/>
                  </a:xfrm>
                  <a:custGeom>
                    <a:avLst/>
                    <a:gdLst>
                      <a:gd name="connsiteX0" fmla="*/ 132 w 58329"/>
                      <a:gd name="connsiteY0" fmla="*/ 53816 h 53816"/>
                      <a:gd name="connsiteX1" fmla="*/ 58329 w 58329"/>
                      <a:gd name="connsiteY1" fmla="*/ 0 h 53816"/>
                      <a:gd name="connsiteX2" fmla="*/ 132 w 58329"/>
                      <a:gd name="connsiteY2" fmla="*/ 53816 h 53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8329" h="53816">
                        <a:moveTo>
                          <a:pt x="132" y="53816"/>
                        </a:moveTo>
                        <a:cubicBezTo>
                          <a:pt x="132" y="53816"/>
                          <a:pt x="-5583" y="9049"/>
                          <a:pt x="58329" y="0"/>
                        </a:cubicBezTo>
                        <a:cubicBezTo>
                          <a:pt x="58329" y="0"/>
                          <a:pt x="50042" y="50864"/>
                          <a:pt x="132" y="53816"/>
                        </a:cubicBez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5266" name="Freeform: Shape 15265">
                  <a:extLst>
                    <a:ext uri="{FF2B5EF4-FFF2-40B4-BE49-F238E27FC236}">
                      <a16:creationId xmlns:a16="http://schemas.microsoft.com/office/drawing/2014/main" id="{47E22BA0-1EE7-4299-B2F2-316DC9DE4B11}"/>
                    </a:ext>
                  </a:extLst>
                </p:cNvPr>
                <p:cNvSpPr/>
                <p:nvPr/>
              </p:nvSpPr>
              <p:spPr>
                <a:xfrm>
                  <a:off x="10689335" y="5182401"/>
                  <a:ext cx="75457" cy="220503"/>
                </a:xfrm>
                <a:custGeom>
                  <a:avLst/>
                  <a:gdLst>
                    <a:gd name="connsiteX0" fmla="*/ 70295 w 75457"/>
                    <a:gd name="connsiteY0" fmla="*/ 0 h 220503"/>
                    <a:gd name="connsiteX1" fmla="*/ 0 w 75457"/>
                    <a:gd name="connsiteY1" fmla="*/ 220504 h 220503"/>
                    <a:gd name="connsiteX2" fmla="*/ 32195 w 75457"/>
                    <a:gd name="connsiteY2" fmla="*/ 40481 h 220503"/>
                    <a:gd name="connsiteX3" fmla="*/ 70295 w 75457"/>
                    <a:gd name="connsiteY3" fmla="*/ 0 h 220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457" h="220503">
                      <a:moveTo>
                        <a:pt x="70295" y="0"/>
                      </a:moveTo>
                      <a:cubicBezTo>
                        <a:pt x="70295" y="0"/>
                        <a:pt x="103823" y="115443"/>
                        <a:pt x="0" y="220504"/>
                      </a:cubicBezTo>
                      <a:cubicBezTo>
                        <a:pt x="0" y="220504"/>
                        <a:pt x="47054" y="121444"/>
                        <a:pt x="32195" y="40481"/>
                      </a:cubicBezTo>
                      <a:lnTo>
                        <a:pt x="70295" y="0"/>
                      </a:ln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267" name="Graphic 1">
                  <a:extLst>
                    <a:ext uri="{FF2B5EF4-FFF2-40B4-BE49-F238E27FC236}">
                      <a16:creationId xmlns:a16="http://schemas.microsoft.com/office/drawing/2014/main" id="{9BB572FB-44AA-44C5-8807-16790F581FEC}"/>
                    </a:ext>
                  </a:extLst>
                </p:cNvPr>
                <p:cNvGrpSpPr/>
                <p:nvPr/>
              </p:nvGrpSpPr>
              <p:grpSpPr>
                <a:xfrm>
                  <a:off x="10636471" y="5110106"/>
                  <a:ext cx="179927" cy="139544"/>
                  <a:chOff x="10636471" y="5110106"/>
                  <a:chExt cx="179927" cy="139544"/>
                </a:xfrm>
                <a:solidFill>
                  <a:schemeClr val="accent1"/>
                </a:solidFill>
              </p:grpSpPr>
              <p:sp>
                <p:nvSpPr>
                  <p:cNvPr id="15278" name="Freeform: Shape 15277">
                    <a:extLst>
                      <a:ext uri="{FF2B5EF4-FFF2-40B4-BE49-F238E27FC236}">
                        <a16:creationId xmlns:a16="http://schemas.microsoft.com/office/drawing/2014/main" id="{215F3FDF-69FE-43ED-9C97-4EA4819F778D}"/>
                      </a:ext>
                    </a:extLst>
                  </p:cNvPr>
                  <p:cNvSpPr/>
                  <p:nvPr/>
                </p:nvSpPr>
                <p:spPr>
                  <a:xfrm>
                    <a:off x="10752581" y="5130013"/>
                    <a:ext cx="63817" cy="55670"/>
                  </a:xfrm>
                  <a:custGeom>
                    <a:avLst/>
                    <a:gdLst>
                      <a:gd name="connsiteX0" fmla="*/ 0 w 63817"/>
                      <a:gd name="connsiteY0" fmla="*/ 39052 h 55670"/>
                      <a:gd name="connsiteX1" fmla="*/ 63817 w 63817"/>
                      <a:gd name="connsiteY1" fmla="*/ 0 h 55670"/>
                      <a:gd name="connsiteX2" fmla="*/ 53340 w 63817"/>
                      <a:gd name="connsiteY2" fmla="*/ 22574 h 55670"/>
                      <a:gd name="connsiteX3" fmla="*/ 3715 w 63817"/>
                      <a:gd name="connsiteY3" fmla="*/ 52006 h 55670"/>
                      <a:gd name="connsiteX4" fmla="*/ 0 w 63817"/>
                      <a:gd name="connsiteY4" fmla="*/ 39052 h 55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7" h="55670">
                        <a:moveTo>
                          <a:pt x="0" y="39052"/>
                        </a:moveTo>
                        <a:cubicBezTo>
                          <a:pt x="0" y="39052"/>
                          <a:pt x="12763" y="14859"/>
                          <a:pt x="63817" y="0"/>
                        </a:cubicBezTo>
                        <a:cubicBezTo>
                          <a:pt x="63817" y="0"/>
                          <a:pt x="53054" y="12668"/>
                          <a:pt x="53340" y="22574"/>
                        </a:cubicBezTo>
                        <a:cubicBezTo>
                          <a:pt x="53340" y="22574"/>
                          <a:pt x="56578" y="68771"/>
                          <a:pt x="3715" y="52006"/>
                        </a:cubicBezTo>
                        <a:lnTo>
                          <a:pt x="0" y="39052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79" name="Freeform: Shape 15278">
                    <a:extLst>
                      <a:ext uri="{FF2B5EF4-FFF2-40B4-BE49-F238E27FC236}">
                        <a16:creationId xmlns:a16="http://schemas.microsoft.com/office/drawing/2014/main" id="{BA17BAC4-B41B-404C-8A46-8450B5528E2B}"/>
                      </a:ext>
                    </a:extLst>
                  </p:cNvPr>
                  <p:cNvSpPr/>
                  <p:nvPr/>
                </p:nvSpPr>
                <p:spPr>
                  <a:xfrm>
                    <a:off x="10690647" y="5110106"/>
                    <a:ext cx="44693" cy="58292"/>
                  </a:xfrm>
                  <a:custGeom>
                    <a:avLst/>
                    <a:gdLst>
                      <a:gd name="connsiteX0" fmla="*/ 44694 w 44693"/>
                      <a:gd name="connsiteY0" fmla="*/ 56769 h 58292"/>
                      <a:gd name="connsiteX1" fmla="*/ 16977 w 44693"/>
                      <a:gd name="connsiteY1" fmla="*/ 18288 h 58292"/>
                      <a:gd name="connsiteX2" fmla="*/ 2117 w 44693"/>
                      <a:gd name="connsiteY2" fmla="*/ 0 h 58292"/>
                      <a:gd name="connsiteX3" fmla="*/ 14596 w 44693"/>
                      <a:gd name="connsiteY3" fmla="*/ 58293 h 58292"/>
                      <a:gd name="connsiteX4" fmla="*/ 44694 w 44693"/>
                      <a:gd name="connsiteY4" fmla="*/ 56769 h 58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93" h="58292">
                        <a:moveTo>
                          <a:pt x="44694" y="56769"/>
                        </a:moveTo>
                        <a:cubicBezTo>
                          <a:pt x="44694" y="56769"/>
                          <a:pt x="38599" y="31051"/>
                          <a:pt x="16977" y="18288"/>
                        </a:cubicBezTo>
                        <a:cubicBezTo>
                          <a:pt x="16977" y="18288"/>
                          <a:pt x="5737" y="10192"/>
                          <a:pt x="2117" y="0"/>
                        </a:cubicBezTo>
                        <a:cubicBezTo>
                          <a:pt x="2117" y="0"/>
                          <a:pt x="-7598" y="40291"/>
                          <a:pt x="14596" y="58293"/>
                        </a:cubicBezTo>
                        <a:lnTo>
                          <a:pt x="44694" y="56769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80" name="Freeform: Shape 15279">
                    <a:extLst>
                      <a:ext uri="{FF2B5EF4-FFF2-40B4-BE49-F238E27FC236}">
                        <a16:creationId xmlns:a16="http://schemas.microsoft.com/office/drawing/2014/main" id="{AF9DCE93-38D0-4D8A-A4D4-0A0080D94113}"/>
                      </a:ext>
                    </a:extLst>
                  </p:cNvPr>
                  <p:cNvSpPr/>
                  <p:nvPr/>
                </p:nvSpPr>
                <p:spPr>
                  <a:xfrm>
                    <a:off x="10636471" y="5162803"/>
                    <a:ext cx="126045" cy="86847"/>
                  </a:xfrm>
                  <a:custGeom>
                    <a:avLst/>
                    <a:gdLst>
                      <a:gd name="connsiteX0" fmla="*/ 116110 w 126045"/>
                      <a:gd name="connsiteY0" fmla="*/ 6263 h 86847"/>
                      <a:gd name="connsiteX1" fmla="*/ 60770 w 126045"/>
                      <a:gd name="connsiteY1" fmla="*/ 10644 h 86847"/>
                      <a:gd name="connsiteX2" fmla="*/ 43053 w 126045"/>
                      <a:gd name="connsiteY2" fmla="*/ 34076 h 86847"/>
                      <a:gd name="connsiteX3" fmla="*/ 0 w 126045"/>
                      <a:gd name="connsiteY3" fmla="*/ 52650 h 86847"/>
                      <a:gd name="connsiteX4" fmla="*/ 49626 w 126045"/>
                      <a:gd name="connsiteY4" fmla="*/ 85320 h 86847"/>
                      <a:gd name="connsiteX5" fmla="*/ 124397 w 126045"/>
                      <a:gd name="connsiteY5" fmla="*/ 48173 h 86847"/>
                      <a:gd name="connsiteX6" fmla="*/ 116110 w 126045"/>
                      <a:gd name="connsiteY6" fmla="*/ 6263 h 8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6045" h="86847">
                        <a:moveTo>
                          <a:pt x="116110" y="6263"/>
                        </a:moveTo>
                        <a:cubicBezTo>
                          <a:pt x="116110" y="6263"/>
                          <a:pt x="76867" y="-10406"/>
                          <a:pt x="60770" y="10644"/>
                        </a:cubicBezTo>
                        <a:lnTo>
                          <a:pt x="43053" y="34076"/>
                        </a:lnTo>
                        <a:lnTo>
                          <a:pt x="0" y="52650"/>
                        </a:lnTo>
                        <a:cubicBezTo>
                          <a:pt x="0" y="52650"/>
                          <a:pt x="1334" y="77891"/>
                          <a:pt x="49626" y="85320"/>
                        </a:cubicBezTo>
                        <a:cubicBezTo>
                          <a:pt x="49626" y="85320"/>
                          <a:pt x="110682" y="98370"/>
                          <a:pt x="124397" y="48173"/>
                        </a:cubicBezTo>
                        <a:cubicBezTo>
                          <a:pt x="124302" y="48078"/>
                          <a:pt x="131636" y="29504"/>
                          <a:pt x="116110" y="6263"/>
                        </a:cubicBez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81" name="Freeform: Shape 15280">
                    <a:extLst>
                      <a:ext uri="{FF2B5EF4-FFF2-40B4-BE49-F238E27FC236}">
                        <a16:creationId xmlns:a16="http://schemas.microsoft.com/office/drawing/2014/main" id="{C04C7333-6A6E-4D46-822A-392876039A8C}"/>
                      </a:ext>
                    </a:extLst>
                  </p:cNvPr>
                  <p:cNvSpPr/>
                  <p:nvPr/>
                </p:nvSpPr>
                <p:spPr>
                  <a:xfrm>
                    <a:off x="10759725" y="5139348"/>
                    <a:ext cx="50767" cy="47043"/>
                  </a:xfrm>
                  <a:custGeom>
                    <a:avLst/>
                    <a:gdLst>
                      <a:gd name="connsiteX0" fmla="*/ 50768 w 50767"/>
                      <a:gd name="connsiteY0" fmla="*/ 0 h 47043"/>
                      <a:gd name="connsiteX1" fmla="*/ 0 w 50767"/>
                      <a:gd name="connsiteY1" fmla="*/ 43053 h 47043"/>
                      <a:gd name="connsiteX2" fmla="*/ 39815 w 50767"/>
                      <a:gd name="connsiteY2" fmla="*/ 36576 h 47043"/>
                      <a:gd name="connsiteX3" fmla="*/ 46196 w 50767"/>
                      <a:gd name="connsiteY3" fmla="*/ 13335 h 47043"/>
                      <a:gd name="connsiteX4" fmla="*/ 50768 w 50767"/>
                      <a:gd name="connsiteY4" fmla="*/ 0 h 47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767" h="47043">
                        <a:moveTo>
                          <a:pt x="50768" y="0"/>
                        </a:moveTo>
                        <a:cubicBezTo>
                          <a:pt x="50768" y="0"/>
                          <a:pt x="21908" y="11430"/>
                          <a:pt x="0" y="43053"/>
                        </a:cubicBezTo>
                        <a:cubicBezTo>
                          <a:pt x="0" y="43053"/>
                          <a:pt x="23146" y="55435"/>
                          <a:pt x="39815" y="36576"/>
                        </a:cubicBezTo>
                        <a:cubicBezTo>
                          <a:pt x="39815" y="36576"/>
                          <a:pt x="47053" y="27908"/>
                          <a:pt x="46196" y="13335"/>
                        </a:cubicBezTo>
                        <a:cubicBezTo>
                          <a:pt x="46196" y="13240"/>
                          <a:pt x="47339" y="5525"/>
                          <a:pt x="50768" y="0"/>
                        </a:cubicBezTo>
                        <a:close/>
                      </a:path>
                    </a:pathLst>
                  </a:custGeom>
                  <a:solidFill>
                    <a:srgbClr val="856A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5268" name="Freeform: Shape 15267">
                  <a:extLst>
                    <a:ext uri="{FF2B5EF4-FFF2-40B4-BE49-F238E27FC236}">
                      <a16:creationId xmlns:a16="http://schemas.microsoft.com/office/drawing/2014/main" id="{17612BB8-2557-4271-AF76-F8BD7936377B}"/>
                    </a:ext>
                  </a:extLst>
                </p:cNvPr>
                <p:cNvSpPr/>
                <p:nvPr/>
              </p:nvSpPr>
              <p:spPr>
                <a:xfrm>
                  <a:off x="10700194" y="5197641"/>
                  <a:ext cx="28098" cy="12954"/>
                </a:xfrm>
                <a:custGeom>
                  <a:avLst/>
                  <a:gdLst>
                    <a:gd name="connsiteX0" fmla="*/ 28098 w 28098"/>
                    <a:gd name="connsiteY0" fmla="*/ 9430 h 12954"/>
                    <a:gd name="connsiteX1" fmla="*/ 27146 w 28098"/>
                    <a:gd name="connsiteY1" fmla="*/ 7620 h 12954"/>
                    <a:gd name="connsiteX2" fmla="*/ 15716 w 28098"/>
                    <a:gd name="connsiteY2" fmla="*/ 10858 h 12954"/>
                    <a:gd name="connsiteX3" fmla="*/ 15716 w 28098"/>
                    <a:gd name="connsiteY3" fmla="*/ 10858 h 12954"/>
                    <a:gd name="connsiteX4" fmla="*/ 4858 w 28098"/>
                    <a:gd name="connsiteY4" fmla="*/ 5429 h 12954"/>
                    <a:gd name="connsiteX5" fmla="*/ 4858 w 28098"/>
                    <a:gd name="connsiteY5" fmla="*/ 5429 h 12954"/>
                    <a:gd name="connsiteX6" fmla="*/ 1905 w 28098"/>
                    <a:gd name="connsiteY6" fmla="*/ 0 h 12954"/>
                    <a:gd name="connsiteX7" fmla="*/ 1905 w 28098"/>
                    <a:gd name="connsiteY7" fmla="*/ 0 h 12954"/>
                    <a:gd name="connsiteX8" fmla="*/ 0 w 28098"/>
                    <a:gd name="connsiteY8" fmla="*/ 572 h 12954"/>
                    <a:gd name="connsiteX9" fmla="*/ 15812 w 28098"/>
                    <a:gd name="connsiteY9" fmla="*/ 12954 h 12954"/>
                    <a:gd name="connsiteX10" fmla="*/ 15812 w 28098"/>
                    <a:gd name="connsiteY10" fmla="*/ 12954 h 12954"/>
                    <a:gd name="connsiteX11" fmla="*/ 28098 w 28098"/>
                    <a:gd name="connsiteY11" fmla="*/ 9430 h 12954"/>
                    <a:gd name="connsiteX12" fmla="*/ 28098 w 28098"/>
                    <a:gd name="connsiteY12" fmla="*/ 9430 h 1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8098" h="12954">
                      <a:moveTo>
                        <a:pt x="28098" y="9430"/>
                      </a:moveTo>
                      <a:lnTo>
                        <a:pt x="27146" y="7620"/>
                      </a:lnTo>
                      <a:cubicBezTo>
                        <a:pt x="22574" y="10001"/>
                        <a:pt x="18859" y="10858"/>
                        <a:pt x="15716" y="10858"/>
                      </a:cubicBezTo>
                      <a:lnTo>
                        <a:pt x="15716" y="10858"/>
                      </a:lnTo>
                      <a:cubicBezTo>
                        <a:pt x="10382" y="10858"/>
                        <a:pt x="7048" y="8192"/>
                        <a:pt x="4858" y="5429"/>
                      </a:cubicBezTo>
                      <a:lnTo>
                        <a:pt x="4858" y="5429"/>
                      </a:lnTo>
                      <a:cubicBezTo>
                        <a:pt x="2667" y="2667"/>
                        <a:pt x="1905" y="0"/>
                        <a:pt x="1905" y="0"/>
                      </a:cubicBezTo>
                      <a:lnTo>
                        <a:pt x="1905" y="0"/>
                      </a:lnTo>
                      <a:lnTo>
                        <a:pt x="0" y="572"/>
                      </a:lnTo>
                      <a:cubicBezTo>
                        <a:pt x="0" y="572"/>
                        <a:pt x="3524" y="12859"/>
                        <a:pt x="15812" y="12954"/>
                      </a:cubicBezTo>
                      <a:lnTo>
                        <a:pt x="15812" y="12954"/>
                      </a:lnTo>
                      <a:cubicBezTo>
                        <a:pt x="19241" y="12954"/>
                        <a:pt x="23336" y="12002"/>
                        <a:pt x="28098" y="9430"/>
                      </a:cubicBezTo>
                      <a:lnTo>
                        <a:pt x="28098" y="94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69" name="Freeform: Shape 15268">
                  <a:extLst>
                    <a:ext uri="{FF2B5EF4-FFF2-40B4-BE49-F238E27FC236}">
                      <a16:creationId xmlns:a16="http://schemas.microsoft.com/office/drawing/2014/main" id="{3769B714-26BB-4C9A-9D31-D43389DB00FB}"/>
                    </a:ext>
                  </a:extLst>
                </p:cNvPr>
                <p:cNvSpPr/>
                <p:nvPr/>
              </p:nvSpPr>
              <p:spPr>
                <a:xfrm>
                  <a:off x="10620061" y="5188494"/>
                  <a:ext cx="22195" cy="28119"/>
                </a:xfrm>
                <a:custGeom>
                  <a:avLst/>
                  <a:gdLst>
                    <a:gd name="connsiteX0" fmla="*/ 21744 w 22195"/>
                    <a:gd name="connsiteY0" fmla="*/ 10861 h 28119"/>
                    <a:gd name="connsiteX1" fmla="*/ 6600 w 22195"/>
                    <a:gd name="connsiteY1" fmla="*/ 670 h 28119"/>
                    <a:gd name="connsiteX2" fmla="*/ 2408 w 22195"/>
                    <a:gd name="connsiteY2" fmla="*/ 18481 h 28119"/>
                    <a:gd name="connsiteX3" fmla="*/ 17172 w 22195"/>
                    <a:gd name="connsiteY3" fmla="*/ 27721 h 28119"/>
                    <a:gd name="connsiteX4" fmla="*/ 21744 w 22195"/>
                    <a:gd name="connsiteY4" fmla="*/ 10861 h 28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95" h="28119">
                      <a:moveTo>
                        <a:pt x="21744" y="10861"/>
                      </a:moveTo>
                      <a:cubicBezTo>
                        <a:pt x="20601" y="3241"/>
                        <a:pt x="13553" y="-1902"/>
                        <a:pt x="6600" y="670"/>
                      </a:cubicBezTo>
                      <a:cubicBezTo>
                        <a:pt x="-259" y="3527"/>
                        <a:pt x="-1973" y="12100"/>
                        <a:pt x="2408" y="18481"/>
                      </a:cubicBezTo>
                      <a:cubicBezTo>
                        <a:pt x="6790" y="24958"/>
                        <a:pt x="12696" y="29530"/>
                        <a:pt x="17172" y="27721"/>
                      </a:cubicBezTo>
                      <a:cubicBezTo>
                        <a:pt x="21744" y="25911"/>
                        <a:pt x="22982" y="18577"/>
                        <a:pt x="21744" y="10861"/>
                      </a:cubicBezTo>
                      <a:close/>
                    </a:path>
                  </a:pathLst>
                </a:custGeom>
                <a:solidFill>
                  <a:srgbClr val="E6332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70" name="Freeform: Shape 15269">
                  <a:extLst>
                    <a:ext uri="{FF2B5EF4-FFF2-40B4-BE49-F238E27FC236}">
                      <a16:creationId xmlns:a16="http://schemas.microsoft.com/office/drawing/2014/main" id="{8746C5F5-D4FF-497D-9AC9-76DE7DE8437B}"/>
                    </a:ext>
                  </a:extLst>
                </p:cNvPr>
                <p:cNvSpPr/>
                <p:nvPr/>
              </p:nvSpPr>
              <p:spPr>
                <a:xfrm>
                  <a:off x="11039283" y="5732184"/>
                  <a:ext cx="14001" cy="12191"/>
                </a:xfrm>
                <a:custGeom>
                  <a:avLst/>
                  <a:gdLst>
                    <a:gd name="connsiteX0" fmla="*/ 0 w 14001"/>
                    <a:gd name="connsiteY0" fmla="*/ 12192 h 12191"/>
                    <a:gd name="connsiteX1" fmla="*/ 14001 w 14001"/>
                    <a:gd name="connsiteY1" fmla="*/ 12192 h 12191"/>
                    <a:gd name="connsiteX2" fmla="*/ 9906 w 14001"/>
                    <a:gd name="connsiteY2" fmla="*/ 0 h 12191"/>
                    <a:gd name="connsiteX3" fmla="*/ 1810 w 14001"/>
                    <a:gd name="connsiteY3" fmla="*/ 0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01" h="12191">
                      <a:moveTo>
                        <a:pt x="0" y="12192"/>
                      </a:moveTo>
                      <a:lnTo>
                        <a:pt x="14001" y="12192"/>
                      </a:lnTo>
                      <a:lnTo>
                        <a:pt x="9906" y="0"/>
                      </a:lnTo>
                      <a:lnTo>
                        <a:pt x="1810" y="0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71" name="Freeform: Shape 15270">
                  <a:extLst>
                    <a:ext uri="{FF2B5EF4-FFF2-40B4-BE49-F238E27FC236}">
                      <a16:creationId xmlns:a16="http://schemas.microsoft.com/office/drawing/2014/main" id="{5453DE28-5FA8-4F72-963E-97294E353C4A}"/>
                    </a:ext>
                  </a:extLst>
                </p:cNvPr>
                <p:cNvSpPr/>
                <p:nvPr/>
              </p:nvSpPr>
              <p:spPr>
                <a:xfrm>
                  <a:off x="10900409" y="5730374"/>
                  <a:ext cx="13906" cy="12191"/>
                </a:xfrm>
                <a:custGeom>
                  <a:avLst/>
                  <a:gdLst>
                    <a:gd name="connsiteX0" fmla="*/ 0 w 13906"/>
                    <a:gd name="connsiteY0" fmla="*/ 12192 h 12191"/>
                    <a:gd name="connsiteX1" fmla="*/ 13906 w 13906"/>
                    <a:gd name="connsiteY1" fmla="*/ 12192 h 12191"/>
                    <a:gd name="connsiteX2" fmla="*/ 9811 w 13906"/>
                    <a:gd name="connsiteY2" fmla="*/ 0 h 12191"/>
                    <a:gd name="connsiteX3" fmla="*/ 1714 w 13906"/>
                    <a:gd name="connsiteY3" fmla="*/ 0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906" h="12191">
                      <a:moveTo>
                        <a:pt x="0" y="12192"/>
                      </a:moveTo>
                      <a:lnTo>
                        <a:pt x="13906" y="12192"/>
                      </a:lnTo>
                      <a:lnTo>
                        <a:pt x="9811" y="0"/>
                      </a:lnTo>
                      <a:lnTo>
                        <a:pt x="1714" y="0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72" name="Freeform: Shape 15271">
                  <a:extLst>
                    <a:ext uri="{FF2B5EF4-FFF2-40B4-BE49-F238E27FC236}">
                      <a16:creationId xmlns:a16="http://schemas.microsoft.com/office/drawing/2014/main" id="{2E7CDF02-7282-499C-A991-0FF632A5200C}"/>
                    </a:ext>
                  </a:extLst>
                </p:cNvPr>
                <p:cNvSpPr/>
                <p:nvPr/>
              </p:nvSpPr>
              <p:spPr>
                <a:xfrm>
                  <a:off x="10839735" y="5647221"/>
                  <a:ext cx="15335" cy="13334"/>
                </a:xfrm>
                <a:custGeom>
                  <a:avLst/>
                  <a:gdLst>
                    <a:gd name="connsiteX0" fmla="*/ 11144 w 15335"/>
                    <a:gd name="connsiteY0" fmla="*/ 13335 h 13334"/>
                    <a:gd name="connsiteX1" fmla="*/ 15335 w 15335"/>
                    <a:gd name="connsiteY1" fmla="*/ 0 h 13334"/>
                    <a:gd name="connsiteX2" fmla="*/ 2477 w 15335"/>
                    <a:gd name="connsiteY2" fmla="*/ 190 h 13334"/>
                    <a:gd name="connsiteX3" fmla="*/ 0 w 15335"/>
                    <a:gd name="connsiteY3" fmla="*/ 7906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335" h="13334">
                      <a:moveTo>
                        <a:pt x="11144" y="13335"/>
                      </a:moveTo>
                      <a:lnTo>
                        <a:pt x="15335" y="0"/>
                      </a:lnTo>
                      <a:lnTo>
                        <a:pt x="2477" y="190"/>
                      </a:lnTo>
                      <a:lnTo>
                        <a:pt x="0" y="7906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73" name="Freeform: Shape 15272">
                  <a:extLst>
                    <a:ext uri="{FF2B5EF4-FFF2-40B4-BE49-F238E27FC236}">
                      <a16:creationId xmlns:a16="http://schemas.microsoft.com/office/drawing/2014/main" id="{378FA9BD-DD44-40CA-BD0B-AAAF8C06C7D5}"/>
                    </a:ext>
                  </a:extLst>
                </p:cNvPr>
                <p:cNvSpPr/>
                <p:nvPr/>
              </p:nvSpPr>
              <p:spPr>
                <a:xfrm>
                  <a:off x="10767535" y="5733041"/>
                  <a:ext cx="13907" cy="12191"/>
                </a:xfrm>
                <a:custGeom>
                  <a:avLst/>
                  <a:gdLst>
                    <a:gd name="connsiteX0" fmla="*/ 0 w 13907"/>
                    <a:gd name="connsiteY0" fmla="*/ 12192 h 12191"/>
                    <a:gd name="connsiteX1" fmla="*/ 13907 w 13907"/>
                    <a:gd name="connsiteY1" fmla="*/ 12192 h 12191"/>
                    <a:gd name="connsiteX2" fmla="*/ 9906 w 13907"/>
                    <a:gd name="connsiteY2" fmla="*/ 0 h 12191"/>
                    <a:gd name="connsiteX3" fmla="*/ 1715 w 13907"/>
                    <a:gd name="connsiteY3" fmla="*/ 0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907" h="12191">
                      <a:moveTo>
                        <a:pt x="0" y="12192"/>
                      </a:moveTo>
                      <a:lnTo>
                        <a:pt x="13907" y="12192"/>
                      </a:lnTo>
                      <a:lnTo>
                        <a:pt x="9906" y="0"/>
                      </a:lnTo>
                      <a:lnTo>
                        <a:pt x="1715" y="0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74" name="Freeform: Shape 15273">
                  <a:extLst>
                    <a:ext uri="{FF2B5EF4-FFF2-40B4-BE49-F238E27FC236}">
                      <a16:creationId xmlns:a16="http://schemas.microsoft.com/office/drawing/2014/main" id="{00DDA3B4-C1B2-45F1-B11F-C6C25BCE86AB}"/>
                    </a:ext>
                  </a:extLst>
                </p:cNvPr>
                <p:cNvSpPr/>
                <p:nvPr/>
              </p:nvSpPr>
              <p:spPr>
                <a:xfrm>
                  <a:off x="10963846" y="5399666"/>
                  <a:ext cx="17048" cy="17049"/>
                </a:xfrm>
                <a:custGeom>
                  <a:avLst/>
                  <a:gdLst>
                    <a:gd name="connsiteX0" fmla="*/ 17049 w 17048"/>
                    <a:gd name="connsiteY0" fmla="*/ 8477 h 17049"/>
                    <a:gd name="connsiteX1" fmla="*/ 8572 w 17048"/>
                    <a:gd name="connsiteY1" fmla="*/ 0 h 17049"/>
                    <a:gd name="connsiteX2" fmla="*/ 0 w 17048"/>
                    <a:gd name="connsiteY2" fmla="*/ 8477 h 17049"/>
                    <a:gd name="connsiteX3" fmla="*/ 8572 w 17048"/>
                    <a:gd name="connsiteY3" fmla="*/ 17050 h 17049"/>
                    <a:gd name="connsiteX4" fmla="*/ 17049 w 17048"/>
                    <a:gd name="connsiteY4" fmla="*/ 8477 h 17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48" h="17049">
                      <a:moveTo>
                        <a:pt x="17049" y="8477"/>
                      </a:moveTo>
                      <a:cubicBezTo>
                        <a:pt x="17049" y="3810"/>
                        <a:pt x="13239" y="0"/>
                        <a:pt x="8572" y="0"/>
                      </a:cubicBezTo>
                      <a:cubicBezTo>
                        <a:pt x="3809" y="0"/>
                        <a:pt x="0" y="3810"/>
                        <a:pt x="0" y="8477"/>
                      </a:cubicBezTo>
                      <a:cubicBezTo>
                        <a:pt x="0" y="13145"/>
                        <a:pt x="3809" y="17050"/>
                        <a:pt x="8572" y="17050"/>
                      </a:cubicBezTo>
                      <a:cubicBezTo>
                        <a:pt x="13239" y="17050"/>
                        <a:pt x="17049" y="13145"/>
                        <a:pt x="17049" y="8477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75" name="Freeform: Shape 15274">
                  <a:extLst>
                    <a:ext uri="{FF2B5EF4-FFF2-40B4-BE49-F238E27FC236}">
                      <a16:creationId xmlns:a16="http://schemas.microsoft.com/office/drawing/2014/main" id="{14836D7C-1CF2-4F8C-8068-1A5D592B8985}"/>
                    </a:ext>
                  </a:extLst>
                </p:cNvPr>
                <p:cNvSpPr/>
                <p:nvPr/>
              </p:nvSpPr>
              <p:spPr>
                <a:xfrm>
                  <a:off x="10964894" y="5426241"/>
                  <a:ext cx="14858" cy="14860"/>
                </a:xfrm>
                <a:custGeom>
                  <a:avLst/>
                  <a:gdLst>
                    <a:gd name="connsiteX0" fmla="*/ 14858 w 14858"/>
                    <a:gd name="connsiteY0" fmla="*/ 7429 h 14860"/>
                    <a:gd name="connsiteX1" fmla="*/ 7429 w 14858"/>
                    <a:gd name="connsiteY1" fmla="*/ 0 h 14860"/>
                    <a:gd name="connsiteX2" fmla="*/ 0 w 14858"/>
                    <a:gd name="connsiteY2" fmla="*/ 7429 h 14860"/>
                    <a:gd name="connsiteX3" fmla="*/ 7429 w 14858"/>
                    <a:gd name="connsiteY3" fmla="*/ 14859 h 14860"/>
                    <a:gd name="connsiteX4" fmla="*/ 14858 w 14858"/>
                    <a:gd name="connsiteY4" fmla="*/ 7429 h 14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8" h="14860">
                      <a:moveTo>
                        <a:pt x="14858" y="7429"/>
                      </a:moveTo>
                      <a:cubicBezTo>
                        <a:pt x="14858" y="3334"/>
                        <a:pt x="11525" y="0"/>
                        <a:pt x="7429" y="0"/>
                      </a:cubicBezTo>
                      <a:cubicBezTo>
                        <a:pt x="3334" y="0"/>
                        <a:pt x="0" y="3334"/>
                        <a:pt x="0" y="7429"/>
                      </a:cubicBezTo>
                      <a:cubicBezTo>
                        <a:pt x="0" y="11525"/>
                        <a:pt x="3334" y="14859"/>
                        <a:pt x="7429" y="14859"/>
                      </a:cubicBezTo>
                      <a:cubicBezTo>
                        <a:pt x="11525" y="14954"/>
                        <a:pt x="14858" y="11621"/>
                        <a:pt x="14858" y="7429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76" name="Freeform: Shape 15275">
                  <a:extLst>
                    <a:ext uri="{FF2B5EF4-FFF2-40B4-BE49-F238E27FC236}">
                      <a16:creationId xmlns:a16="http://schemas.microsoft.com/office/drawing/2014/main" id="{E872A758-287E-45C8-A94E-96C417665725}"/>
                    </a:ext>
                  </a:extLst>
                </p:cNvPr>
                <p:cNvSpPr/>
                <p:nvPr/>
              </p:nvSpPr>
              <p:spPr>
                <a:xfrm>
                  <a:off x="10985087" y="5417001"/>
                  <a:ext cx="10667" cy="10668"/>
                </a:xfrm>
                <a:custGeom>
                  <a:avLst/>
                  <a:gdLst>
                    <a:gd name="connsiteX0" fmla="*/ 10668 w 10667"/>
                    <a:gd name="connsiteY0" fmla="*/ 5334 h 10668"/>
                    <a:gd name="connsiteX1" fmla="*/ 5333 w 10667"/>
                    <a:gd name="connsiteY1" fmla="*/ 0 h 10668"/>
                    <a:gd name="connsiteX2" fmla="*/ 0 w 10667"/>
                    <a:gd name="connsiteY2" fmla="*/ 5334 h 10668"/>
                    <a:gd name="connsiteX3" fmla="*/ 5333 w 10667"/>
                    <a:gd name="connsiteY3" fmla="*/ 10668 h 10668"/>
                    <a:gd name="connsiteX4" fmla="*/ 10668 w 10667"/>
                    <a:gd name="connsiteY4" fmla="*/ 5334 h 10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" h="10668">
                      <a:moveTo>
                        <a:pt x="10668" y="5334"/>
                      </a:moveTo>
                      <a:cubicBezTo>
                        <a:pt x="10668" y="2381"/>
                        <a:pt x="8287" y="0"/>
                        <a:pt x="5333" y="0"/>
                      </a:cubicBezTo>
                      <a:cubicBezTo>
                        <a:pt x="2381" y="0"/>
                        <a:pt x="0" y="2381"/>
                        <a:pt x="0" y="5334"/>
                      </a:cubicBezTo>
                      <a:cubicBezTo>
                        <a:pt x="0" y="8287"/>
                        <a:pt x="2381" y="10668"/>
                        <a:pt x="5333" y="10668"/>
                      </a:cubicBezTo>
                      <a:cubicBezTo>
                        <a:pt x="8287" y="10668"/>
                        <a:pt x="10668" y="8287"/>
                        <a:pt x="10668" y="5334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77" name="Freeform: Shape 15276">
                  <a:extLst>
                    <a:ext uri="{FF2B5EF4-FFF2-40B4-BE49-F238E27FC236}">
                      <a16:creationId xmlns:a16="http://schemas.microsoft.com/office/drawing/2014/main" id="{C05AD042-5E7D-49EF-926E-BF1EF16E4CAF}"/>
                    </a:ext>
                  </a:extLst>
                </p:cNvPr>
                <p:cNvSpPr/>
                <p:nvPr/>
              </p:nvSpPr>
              <p:spPr>
                <a:xfrm>
                  <a:off x="10951082" y="5414906"/>
                  <a:ext cx="8001" cy="8001"/>
                </a:xfrm>
                <a:custGeom>
                  <a:avLst/>
                  <a:gdLst>
                    <a:gd name="connsiteX0" fmla="*/ 8002 w 8001"/>
                    <a:gd name="connsiteY0" fmla="*/ 4001 h 8001"/>
                    <a:gd name="connsiteX1" fmla="*/ 4001 w 8001"/>
                    <a:gd name="connsiteY1" fmla="*/ 0 h 8001"/>
                    <a:gd name="connsiteX2" fmla="*/ 0 w 8001"/>
                    <a:gd name="connsiteY2" fmla="*/ 4001 h 8001"/>
                    <a:gd name="connsiteX3" fmla="*/ 4001 w 8001"/>
                    <a:gd name="connsiteY3" fmla="*/ 8001 h 8001"/>
                    <a:gd name="connsiteX4" fmla="*/ 8002 w 8001"/>
                    <a:gd name="connsiteY4" fmla="*/ 4001 h 8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1" h="8001">
                      <a:moveTo>
                        <a:pt x="8002" y="4001"/>
                      </a:moveTo>
                      <a:cubicBezTo>
                        <a:pt x="8002" y="1810"/>
                        <a:pt x="6191" y="0"/>
                        <a:pt x="4001" y="0"/>
                      </a:cubicBezTo>
                      <a:cubicBezTo>
                        <a:pt x="1810" y="0"/>
                        <a:pt x="0" y="1810"/>
                        <a:pt x="0" y="4001"/>
                      </a:cubicBezTo>
                      <a:cubicBezTo>
                        <a:pt x="0" y="6191"/>
                        <a:pt x="1810" y="8001"/>
                        <a:pt x="4001" y="8001"/>
                      </a:cubicBezTo>
                      <a:cubicBezTo>
                        <a:pt x="6287" y="8001"/>
                        <a:pt x="8002" y="6191"/>
                        <a:pt x="8002" y="4001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020" name="Graphic 1">
                <a:extLst>
                  <a:ext uri="{FF2B5EF4-FFF2-40B4-BE49-F238E27FC236}">
                    <a16:creationId xmlns:a16="http://schemas.microsoft.com/office/drawing/2014/main" id="{96718572-5A9F-441B-828C-93327B0290E5}"/>
                  </a:ext>
                </a:extLst>
              </p:cNvPr>
              <p:cNvGrpSpPr/>
              <p:nvPr/>
            </p:nvGrpSpPr>
            <p:grpSpPr>
              <a:xfrm>
                <a:off x="11003389" y="4802163"/>
                <a:ext cx="436706" cy="856964"/>
                <a:chOff x="11003389" y="4802163"/>
                <a:chExt cx="436706" cy="856964"/>
              </a:xfrm>
              <a:solidFill>
                <a:schemeClr val="accent1"/>
              </a:solidFill>
            </p:grpSpPr>
            <p:grpSp>
              <p:nvGrpSpPr>
                <p:cNvPr id="15210" name="Graphic 1">
                  <a:extLst>
                    <a:ext uri="{FF2B5EF4-FFF2-40B4-BE49-F238E27FC236}">
                      <a16:creationId xmlns:a16="http://schemas.microsoft.com/office/drawing/2014/main" id="{0BBF0A62-41E3-41E9-873E-9F87919D75D2}"/>
                    </a:ext>
                  </a:extLst>
                </p:cNvPr>
                <p:cNvGrpSpPr/>
                <p:nvPr/>
              </p:nvGrpSpPr>
              <p:grpSpPr>
                <a:xfrm>
                  <a:off x="11068906" y="4802163"/>
                  <a:ext cx="268510" cy="287654"/>
                  <a:chOff x="11068906" y="4802163"/>
                  <a:chExt cx="268510" cy="287654"/>
                </a:xfrm>
                <a:solidFill>
                  <a:srgbClr val="B48F7B"/>
                </a:solidFill>
              </p:grpSpPr>
              <p:grpSp>
                <p:nvGrpSpPr>
                  <p:cNvPr id="15238" name="Graphic 1">
                    <a:extLst>
                      <a:ext uri="{FF2B5EF4-FFF2-40B4-BE49-F238E27FC236}">
                        <a16:creationId xmlns:a16="http://schemas.microsoft.com/office/drawing/2014/main" id="{DC687793-DC13-403B-BD2A-C2E6151BF052}"/>
                      </a:ext>
                    </a:extLst>
                  </p:cNvPr>
                  <p:cNvGrpSpPr/>
                  <p:nvPr/>
                </p:nvGrpSpPr>
                <p:grpSpPr>
                  <a:xfrm>
                    <a:off x="11085479" y="4802163"/>
                    <a:ext cx="168783" cy="287654"/>
                    <a:chOff x="11085479" y="4802163"/>
                    <a:chExt cx="168783" cy="287654"/>
                  </a:xfrm>
                  <a:solidFill>
                    <a:srgbClr val="B48F7B"/>
                  </a:solidFill>
                </p:grpSpPr>
                <p:sp>
                  <p:nvSpPr>
                    <p:cNvPr id="15252" name="Freeform: Shape 15251">
                      <a:extLst>
                        <a:ext uri="{FF2B5EF4-FFF2-40B4-BE49-F238E27FC236}">
                          <a16:creationId xmlns:a16="http://schemas.microsoft.com/office/drawing/2014/main" id="{9F4B7696-FB5C-4F15-9F9B-EF4B8CC086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12816" y="4802163"/>
                      <a:ext cx="83058" cy="287654"/>
                    </a:xfrm>
                    <a:custGeom>
                      <a:avLst/>
                      <a:gdLst>
                        <a:gd name="connsiteX0" fmla="*/ 10954 w 83058"/>
                        <a:gd name="connsiteY0" fmla="*/ 287655 h 287654"/>
                        <a:gd name="connsiteX1" fmla="*/ 10954 w 83058"/>
                        <a:gd name="connsiteY1" fmla="*/ 287655 h 287654"/>
                        <a:gd name="connsiteX2" fmla="*/ 10954 w 83058"/>
                        <a:gd name="connsiteY2" fmla="*/ 287655 h 287654"/>
                        <a:gd name="connsiteX3" fmla="*/ 10954 w 83058"/>
                        <a:gd name="connsiteY3" fmla="*/ 287655 h 287654"/>
                        <a:gd name="connsiteX4" fmla="*/ 10954 w 83058"/>
                        <a:gd name="connsiteY4" fmla="*/ 287655 h 287654"/>
                        <a:gd name="connsiteX5" fmla="*/ 10954 w 83058"/>
                        <a:gd name="connsiteY5" fmla="*/ 287655 h 287654"/>
                        <a:gd name="connsiteX6" fmla="*/ 13240 w 83058"/>
                        <a:gd name="connsiteY6" fmla="*/ 285655 h 287654"/>
                        <a:gd name="connsiteX7" fmla="*/ 10954 w 83058"/>
                        <a:gd name="connsiteY7" fmla="*/ 287655 h 287654"/>
                        <a:gd name="connsiteX8" fmla="*/ 10954 w 83058"/>
                        <a:gd name="connsiteY8" fmla="*/ 287655 h 287654"/>
                        <a:gd name="connsiteX9" fmla="*/ 0 w 83058"/>
                        <a:gd name="connsiteY9" fmla="*/ 253555 h 287654"/>
                        <a:gd name="connsiteX10" fmla="*/ 0 w 83058"/>
                        <a:gd name="connsiteY10" fmla="*/ 253555 h 287654"/>
                        <a:gd name="connsiteX11" fmla="*/ 31338 w 83058"/>
                        <a:gd name="connsiteY11" fmla="*/ 189167 h 287654"/>
                        <a:gd name="connsiteX12" fmla="*/ 31338 w 83058"/>
                        <a:gd name="connsiteY12" fmla="*/ 189167 h 287654"/>
                        <a:gd name="connsiteX13" fmla="*/ 31433 w 83058"/>
                        <a:gd name="connsiteY13" fmla="*/ 189167 h 287654"/>
                        <a:gd name="connsiteX14" fmla="*/ 31433 w 83058"/>
                        <a:gd name="connsiteY14" fmla="*/ 189167 h 287654"/>
                        <a:gd name="connsiteX15" fmla="*/ 33528 w 83058"/>
                        <a:gd name="connsiteY15" fmla="*/ 187262 h 287654"/>
                        <a:gd name="connsiteX16" fmla="*/ 33528 w 83058"/>
                        <a:gd name="connsiteY16" fmla="*/ 187262 h 287654"/>
                        <a:gd name="connsiteX17" fmla="*/ 80010 w 83058"/>
                        <a:gd name="connsiteY17" fmla="*/ 85535 h 287654"/>
                        <a:gd name="connsiteX18" fmla="*/ 80010 w 83058"/>
                        <a:gd name="connsiteY18" fmla="*/ 85535 h 287654"/>
                        <a:gd name="connsiteX19" fmla="*/ 48102 w 83058"/>
                        <a:gd name="connsiteY19" fmla="*/ 1905 h 287654"/>
                        <a:gd name="connsiteX20" fmla="*/ 50483 w 83058"/>
                        <a:gd name="connsiteY20" fmla="*/ 0 h 287654"/>
                        <a:gd name="connsiteX21" fmla="*/ 50483 w 83058"/>
                        <a:gd name="connsiteY21" fmla="*/ 0 h 287654"/>
                        <a:gd name="connsiteX22" fmla="*/ 83059 w 83058"/>
                        <a:gd name="connsiteY22" fmla="*/ 85439 h 287654"/>
                        <a:gd name="connsiteX23" fmla="*/ 83059 w 83058"/>
                        <a:gd name="connsiteY23" fmla="*/ 85439 h 287654"/>
                        <a:gd name="connsiteX24" fmla="*/ 33624 w 83058"/>
                        <a:gd name="connsiteY24" fmla="*/ 191262 h 287654"/>
                        <a:gd name="connsiteX25" fmla="*/ 33624 w 83058"/>
                        <a:gd name="connsiteY25" fmla="*/ 191262 h 287654"/>
                        <a:gd name="connsiteX26" fmla="*/ 3144 w 83058"/>
                        <a:gd name="connsiteY26" fmla="*/ 253555 h 287654"/>
                        <a:gd name="connsiteX27" fmla="*/ 3144 w 83058"/>
                        <a:gd name="connsiteY27" fmla="*/ 253555 h 287654"/>
                        <a:gd name="connsiteX28" fmla="*/ 8287 w 83058"/>
                        <a:gd name="connsiteY28" fmla="*/ 277273 h 287654"/>
                        <a:gd name="connsiteX29" fmla="*/ 8287 w 83058"/>
                        <a:gd name="connsiteY29" fmla="*/ 277273 h 287654"/>
                        <a:gd name="connsiteX30" fmla="*/ 11811 w 83058"/>
                        <a:gd name="connsiteY30" fmla="*/ 283559 h 287654"/>
                        <a:gd name="connsiteX31" fmla="*/ 11811 w 83058"/>
                        <a:gd name="connsiteY31" fmla="*/ 283559 h 287654"/>
                        <a:gd name="connsiteX32" fmla="*/ 12955 w 83058"/>
                        <a:gd name="connsiteY32" fmla="*/ 285179 h 287654"/>
                        <a:gd name="connsiteX33" fmla="*/ 12955 w 83058"/>
                        <a:gd name="connsiteY33" fmla="*/ 285179 h 287654"/>
                        <a:gd name="connsiteX34" fmla="*/ 13240 w 83058"/>
                        <a:gd name="connsiteY34" fmla="*/ 285655 h 287654"/>
                        <a:gd name="connsiteX35" fmla="*/ 13240 w 83058"/>
                        <a:gd name="connsiteY35" fmla="*/ 285655 h 287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</a:cxnLst>
                      <a:rect l="l" t="t" r="r" b="b"/>
                      <a:pathLst>
                        <a:path w="83058" h="287654">
                          <a:moveTo>
                            <a:pt x="10954" y="287655"/>
                          </a:moveTo>
                          <a:lnTo>
                            <a:pt x="10954" y="287655"/>
                          </a:lnTo>
                          <a:lnTo>
                            <a:pt x="10954" y="287655"/>
                          </a:lnTo>
                          <a:lnTo>
                            <a:pt x="10954" y="287655"/>
                          </a:lnTo>
                          <a:lnTo>
                            <a:pt x="10954" y="287655"/>
                          </a:lnTo>
                          <a:lnTo>
                            <a:pt x="10954" y="287655"/>
                          </a:lnTo>
                          <a:close/>
                          <a:moveTo>
                            <a:pt x="13240" y="285655"/>
                          </a:moveTo>
                          <a:lnTo>
                            <a:pt x="10954" y="287655"/>
                          </a:lnTo>
                          <a:lnTo>
                            <a:pt x="10954" y="287655"/>
                          </a:lnTo>
                          <a:cubicBezTo>
                            <a:pt x="10763" y="287465"/>
                            <a:pt x="0" y="274796"/>
                            <a:pt x="0" y="253555"/>
                          </a:cubicBezTo>
                          <a:lnTo>
                            <a:pt x="0" y="253555"/>
                          </a:lnTo>
                          <a:cubicBezTo>
                            <a:pt x="0" y="236601"/>
                            <a:pt x="6954" y="214408"/>
                            <a:pt x="31338" y="189167"/>
                          </a:cubicBezTo>
                          <a:lnTo>
                            <a:pt x="31338" y="189167"/>
                          </a:lnTo>
                          <a:lnTo>
                            <a:pt x="31433" y="189167"/>
                          </a:lnTo>
                          <a:lnTo>
                            <a:pt x="31433" y="189167"/>
                          </a:lnTo>
                          <a:cubicBezTo>
                            <a:pt x="31433" y="189167"/>
                            <a:pt x="32195" y="188500"/>
                            <a:pt x="33528" y="187262"/>
                          </a:cubicBezTo>
                          <a:lnTo>
                            <a:pt x="33528" y="187262"/>
                          </a:lnTo>
                          <a:cubicBezTo>
                            <a:pt x="42767" y="178308"/>
                            <a:pt x="80010" y="138779"/>
                            <a:pt x="80010" y="85535"/>
                          </a:cubicBezTo>
                          <a:lnTo>
                            <a:pt x="80010" y="85535"/>
                          </a:lnTo>
                          <a:cubicBezTo>
                            <a:pt x="80010" y="60293"/>
                            <a:pt x="71724" y="31909"/>
                            <a:pt x="48102" y="1905"/>
                          </a:cubicBezTo>
                          <a:lnTo>
                            <a:pt x="50483" y="0"/>
                          </a:lnTo>
                          <a:lnTo>
                            <a:pt x="50483" y="0"/>
                          </a:lnTo>
                          <a:cubicBezTo>
                            <a:pt x="74486" y="30480"/>
                            <a:pt x="83059" y="59627"/>
                            <a:pt x="83059" y="85439"/>
                          </a:cubicBezTo>
                          <a:lnTo>
                            <a:pt x="83059" y="85439"/>
                          </a:lnTo>
                          <a:cubicBezTo>
                            <a:pt x="83059" y="146685"/>
                            <a:pt x="35623" y="189452"/>
                            <a:pt x="33624" y="191262"/>
                          </a:cubicBezTo>
                          <a:lnTo>
                            <a:pt x="33624" y="191262"/>
                          </a:lnTo>
                          <a:cubicBezTo>
                            <a:pt x="9716" y="216122"/>
                            <a:pt x="3144" y="237554"/>
                            <a:pt x="3144" y="253555"/>
                          </a:cubicBezTo>
                          <a:lnTo>
                            <a:pt x="3144" y="253555"/>
                          </a:lnTo>
                          <a:cubicBezTo>
                            <a:pt x="3144" y="263652"/>
                            <a:pt x="5716" y="271748"/>
                            <a:pt x="8287" y="277273"/>
                          </a:cubicBezTo>
                          <a:lnTo>
                            <a:pt x="8287" y="277273"/>
                          </a:lnTo>
                          <a:cubicBezTo>
                            <a:pt x="9620" y="280035"/>
                            <a:pt x="10859" y="282131"/>
                            <a:pt x="11811" y="283559"/>
                          </a:cubicBezTo>
                          <a:lnTo>
                            <a:pt x="11811" y="283559"/>
                          </a:lnTo>
                          <a:cubicBezTo>
                            <a:pt x="12288" y="284321"/>
                            <a:pt x="12669" y="284798"/>
                            <a:pt x="12955" y="285179"/>
                          </a:cubicBezTo>
                          <a:lnTo>
                            <a:pt x="12955" y="285179"/>
                          </a:lnTo>
                          <a:cubicBezTo>
                            <a:pt x="13145" y="285560"/>
                            <a:pt x="13240" y="285655"/>
                            <a:pt x="13240" y="285655"/>
                          </a:cubicBezTo>
                          <a:lnTo>
                            <a:pt x="13240" y="285655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53" name="Freeform: Shape 15252">
                      <a:extLst>
                        <a:ext uri="{FF2B5EF4-FFF2-40B4-BE49-F238E27FC236}">
                          <a16:creationId xmlns:a16="http://schemas.microsoft.com/office/drawing/2014/main" id="{6C785540-0E19-4EDA-9387-E4B17EA3C4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98244" y="4873219"/>
                      <a:ext cx="58102" cy="113442"/>
                    </a:xfrm>
                    <a:custGeom>
                      <a:avLst/>
                      <a:gdLst>
                        <a:gd name="connsiteX0" fmla="*/ 58102 w 58102"/>
                        <a:gd name="connsiteY0" fmla="*/ 94869 h 113442"/>
                        <a:gd name="connsiteX1" fmla="*/ 33718 w 58102"/>
                        <a:gd name="connsiteY1" fmla="*/ 47054 h 113442"/>
                        <a:gd name="connsiteX2" fmla="*/ 33718 w 58102"/>
                        <a:gd name="connsiteY2" fmla="*/ 47054 h 113442"/>
                        <a:gd name="connsiteX3" fmla="*/ 2952 w 58102"/>
                        <a:gd name="connsiteY3" fmla="*/ 0 h 113442"/>
                        <a:gd name="connsiteX4" fmla="*/ 2952 w 58102"/>
                        <a:gd name="connsiteY4" fmla="*/ 0 h 113442"/>
                        <a:gd name="connsiteX5" fmla="*/ 0 w 58102"/>
                        <a:gd name="connsiteY5" fmla="*/ 762 h 113442"/>
                        <a:gd name="connsiteX6" fmla="*/ 31432 w 58102"/>
                        <a:gd name="connsiteY6" fmla="*/ 49054 h 113442"/>
                        <a:gd name="connsiteX7" fmla="*/ 31432 w 58102"/>
                        <a:gd name="connsiteY7" fmla="*/ 49054 h 113442"/>
                        <a:gd name="connsiteX8" fmla="*/ 55054 w 58102"/>
                        <a:gd name="connsiteY8" fmla="*/ 94869 h 113442"/>
                        <a:gd name="connsiteX9" fmla="*/ 55054 w 58102"/>
                        <a:gd name="connsiteY9" fmla="*/ 94869 h 113442"/>
                        <a:gd name="connsiteX10" fmla="*/ 51720 w 58102"/>
                        <a:gd name="connsiteY10" fmla="*/ 112395 h 113442"/>
                        <a:gd name="connsiteX11" fmla="*/ 51720 w 58102"/>
                        <a:gd name="connsiteY11" fmla="*/ 112395 h 113442"/>
                        <a:gd name="connsiteX12" fmla="*/ 51720 w 58102"/>
                        <a:gd name="connsiteY12" fmla="*/ 112395 h 113442"/>
                        <a:gd name="connsiteX13" fmla="*/ 54483 w 58102"/>
                        <a:gd name="connsiteY13" fmla="*/ 113443 h 113442"/>
                        <a:gd name="connsiteX14" fmla="*/ 58102 w 58102"/>
                        <a:gd name="connsiteY14" fmla="*/ 94869 h 113442"/>
                        <a:gd name="connsiteX15" fmla="*/ 58102 w 58102"/>
                        <a:gd name="connsiteY15" fmla="*/ 94869 h 1134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58102" h="113442">
                          <a:moveTo>
                            <a:pt x="58102" y="94869"/>
                          </a:moveTo>
                          <a:cubicBezTo>
                            <a:pt x="58102" y="75819"/>
                            <a:pt x="46291" y="61341"/>
                            <a:pt x="33718" y="47054"/>
                          </a:cubicBezTo>
                          <a:lnTo>
                            <a:pt x="33718" y="47054"/>
                          </a:lnTo>
                          <a:cubicBezTo>
                            <a:pt x="21050" y="32766"/>
                            <a:pt x="7524" y="18479"/>
                            <a:pt x="2952" y="0"/>
                          </a:cubicBezTo>
                          <a:lnTo>
                            <a:pt x="2952" y="0"/>
                          </a:lnTo>
                          <a:lnTo>
                            <a:pt x="0" y="762"/>
                          </a:lnTo>
                          <a:cubicBezTo>
                            <a:pt x="4858" y="20193"/>
                            <a:pt x="18859" y="34862"/>
                            <a:pt x="31432" y="49054"/>
                          </a:cubicBezTo>
                          <a:lnTo>
                            <a:pt x="31432" y="49054"/>
                          </a:lnTo>
                          <a:cubicBezTo>
                            <a:pt x="44005" y="63341"/>
                            <a:pt x="55149" y="77153"/>
                            <a:pt x="55054" y="94869"/>
                          </a:cubicBezTo>
                          <a:lnTo>
                            <a:pt x="55054" y="94869"/>
                          </a:lnTo>
                          <a:cubicBezTo>
                            <a:pt x="55054" y="100298"/>
                            <a:pt x="54101" y="106109"/>
                            <a:pt x="51720" y="112395"/>
                          </a:cubicBezTo>
                          <a:lnTo>
                            <a:pt x="51720" y="112395"/>
                          </a:lnTo>
                          <a:lnTo>
                            <a:pt x="51720" y="112395"/>
                          </a:lnTo>
                          <a:lnTo>
                            <a:pt x="54483" y="113443"/>
                          </a:lnTo>
                          <a:cubicBezTo>
                            <a:pt x="57055" y="106775"/>
                            <a:pt x="58102" y="100679"/>
                            <a:pt x="58102" y="94869"/>
                          </a:cubicBezTo>
                          <a:lnTo>
                            <a:pt x="58102" y="94869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54" name="Freeform: Shape 15253">
                      <a:extLst>
                        <a:ext uri="{FF2B5EF4-FFF2-40B4-BE49-F238E27FC236}">
                          <a16:creationId xmlns:a16="http://schemas.microsoft.com/office/drawing/2014/main" id="{386D342E-7548-4B43-A7B1-C6D5483AE8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9866" y="4893698"/>
                      <a:ext cx="124397" cy="116776"/>
                    </a:xfrm>
                    <a:custGeom>
                      <a:avLst/>
                      <a:gdLst>
                        <a:gd name="connsiteX0" fmla="*/ 27051 w 124397"/>
                        <a:gd name="connsiteY0" fmla="*/ 97250 h 116776"/>
                        <a:gd name="connsiteX1" fmla="*/ 65627 w 124397"/>
                        <a:gd name="connsiteY1" fmla="*/ 87535 h 116776"/>
                        <a:gd name="connsiteX2" fmla="*/ 65627 w 124397"/>
                        <a:gd name="connsiteY2" fmla="*/ 87535 h 116776"/>
                        <a:gd name="connsiteX3" fmla="*/ 124397 w 124397"/>
                        <a:gd name="connsiteY3" fmla="*/ 20288 h 116776"/>
                        <a:gd name="connsiteX4" fmla="*/ 124397 w 124397"/>
                        <a:gd name="connsiteY4" fmla="*/ 20288 h 116776"/>
                        <a:gd name="connsiteX5" fmla="*/ 121348 w 124397"/>
                        <a:gd name="connsiteY5" fmla="*/ 0 h 116776"/>
                        <a:gd name="connsiteX6" fmla="*/ 121348 w 124397"/>
                        <a:gd name="connsiteY6" fmla="*/ 0 h 116776"/>
                        <a:gd name="connsiteX7" fmla="*/ 121348 w 124397"/>
                        <a:gd name="connsiteY7" fmla="*/ 0 h 116776"/>
                        <a:gd name="connsiteX8" fmla="*/ 118492 w 124397"/>
                        <a:gd name="connsiteY8" fmla="*/ 857 h 116776"/>
                        <a:gd name="connsiteX9" fmla="*/ 121444 w 124397"/>
                        <a:gd name="connsiteY9" fmla="*/ 20384 h 116776"/>
                        <a:gd name="connsiteX10" fmla="*/ 121444 w 124397"/>
                        <a:gd name="connsiteY10" fmla="*/ 20384 h 116776"/>
                        <a:gd name="connsiteX11" fmla="*/ 64961 w 124397"/>
                        <a:gd name="connsiteY11" fmla="*/ 84773 h 116776"/>
                        <a:gd name="connsiteX12" fmla="*/ 64961 w 124397"/>
                        <a:gd name="connsiteY12" fmla="*/ 84773 h 116776"/>
                        <a:gd name="connsiteX13" fmla="*/ 25717 w 124397"/>
                        <a:gd name="connsiteY13" fmla="*/ 94678 h 116776"/>
                        <a:gd name="connsiteX14" fmla="*/ 25717 w 124397"/>
                        <a:gd name="connsiteY14" fmla="*/ 94678 h 116776"/>
                        <a:gd name="connsiteX15" fmla="*/ 0 w 124397"/>
                        <a:gd name="connsiteY15" fmla="*/ 114776 h 116776"/>
                        <a:gd name="connsiteX16" fmla="*/ 0 w 124397"/>
                        <a:gd name="connsiteY16" fmla="*/ 114776 h 116776"/>
                        <a:gd name="connsiteX17" fmla="*/ 2191 w 124397"/>
                        <a:gd name="connsiteY17" fmla="*/ 116776 h 116776"/>
                        <a:gd name="connsiteX18" fmla="*/ 27051 w 124397"/>
                        <a:gd name="connsiteY18" fmla="*/ 97250 h 116776"/>
                        <a:gd name="connsiteX19" fmla="*/ 27051 w 124397"/>
                        <a:gd name="connsiteY19" fmla="*/ 97250 h 116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24397" h="116776">
                          <a:moveTo>
                            <a:pt x="27051" y="97250"/>
                          </a:moveTo>
                          <a:cubicBezTo>
                            <a:pt x="39529" y="90869"/>
                            <a:pt x="52101" y="90773"/>
                            <a:pt x="65627" y="87535"/>
                          </a:cubicBezTo>
                          <a:lnTo>
                            <a:pt x="65627" y="87535"/>
                          </a:lnTo>
                          <a:cubicBezTo>
                            <a:pt x="99156" y="79343"/>
                            <a:pt x="124397" y="53435"/>
                            <a:pt x="124397" y="20288"/>
                          </a:cubicBezTo>
                          <a:lnTo>
                            <a:pt x="124397" y="20288"/>
                          </a:lnTo>
                          <a:cubicBezTo>
                            <a:pt x="124397" y="13716"/>
                            <a:pt x="123444" y="6953"/>
                            <a:pt x="121348" y="0"/>
                          </a:cubicBezTo>
                          <a:lnTo>
                            <a:pt x="121348" y="0"/>
                          </a:lnTo>
                          <a:lnTo>
                            <a:pt x="121348" y="0"/>
                          </a:lnTo>
                          <a:lnTo>
                            <a:pt x="118492" y="857"/>
                          </a:lnTo>
                          <a:cubicBezTo>
                            <a:pt x="120491" y="7620"/>
                            <a:pt x="121444" y="14097"/>
                            <a:pt x="121444" y="20384"/>
                          </a:cubicBezTo>
                          <a:lnTo>
                            <a:pt x="121444" y="20384"/>
                          </a:lnTo>
                          <a:cubicBezTo>
                            <a:pt x="121444" y="51911"/>
                            <a:pt x="97345" y="76772"/>
                            <a:pt x="64961" y="84773"/>
                          </a:cubicBezTo>
                          <a:lnTo>
                            <a:pt x="64961" y="84773"/>
                          </a:lnTo>
                          <a:cubicBezTo>
                            <a:pt x="51911" y="87916"/>
                            <a:pt x="38957" y="87916"/>
                            <a:pt x="25717" y="94678"/>
                          </a:cubicBezTo>
                          <a:lnTo>
                            <a:pt x="25717" y="94678"/>
                          </a:lnTo>
                          <a:cubicBezTo>
                            <a:pt x="14860" y="100203"/>
                            <a:pt x="9811" y="104013"/>
                            <a:pt x="0" y="114776"/>
                          </a:cubicBezTo>
                          <a:lnTo>
                            <a:pt x="0" y="114776"/>
                          </a:lnTo>
                          <a:lnTo>
                            <a:pt x="2191" y="116776"/>
                          </a:lnTo>
                          <a:cubicBezTo>
                            <a:pt x="11906" y="106013"/>
                            <a:pt x="16383" y="102775"/>
                            <a:pt x="27051" y="97250"/>
                          </a:cubicBezTo>
                          <a:lnTo>
                            <a:pt x="27051" y="97250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55" name="Freeform: Shape 15254">
                      <a:extLst>
                        <a:ext uri="{FF2B5EF4-FFF2-40B4-BE49-F238E27FC236}">
                          <a16:creationId xmlns:a16="http://schemas.microsoft.com/office/drawing/2014/main" id="{5A495D34-3302-4DCB-8D29-D16ED7A3F4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85479" y="4964945"/>
                      <a:ext cx="32766" cy="73247"/>
                    </a:xfrm>
                    <a:custGeom>
                      <a:avLst/>
                      <a:gdLst>
                        <a:gd name="connsiteX0" fmla="*/ 32767 w 32766"/>
                        <a:gd name="connsiteY0" fmla="*/ 70866 h 73247"/>
                        <a:gd name="connsiteX1" fmla="*/ 3049 w 32766"/>
                        <a:gd name="connsiteY1" fmla="*/ 24098 h 73247"/>
                        <a:gd name="connsiteX2" fmla="*/ 3049 w 32766"/>
                        <a:gd name="connsiteY2" fmla="*/ 24098 h 73247"/>
                        <a:gd name="connsiteX3" fmla="*/ 7048 w 32766"/>
                        <a:gd name="connsiteY3" fmla="*/ 667 h 73247"/>
                        <a:gd name="connsiteX4" fmla="*/ 7048 w 32766"/>
                        <a:gd name="connsiteY4" fmla="*/ 667 h 73247"/>
                        <a:gd name="connsiteX5" fmla="*/ 4096 w 32766"/>
                        <a:gd name="connsiteY5" fmla="*/ 0 h 73247"/>
                        <a:gd name="connsiteX6" fmla="*/ 0 w 32766"/>
                        <a:gd name="connsiteY6" fmla="*/ 24098 h 73247"/>
                        <a:gd name="connsiteX7" fmla="*/ 0 w 32766"/>
                        <a:gd name="connsiteY7" fmla="*/ 24098 h 73247"/>
                        <a:gd name="connsiteX8" fmla="*/ 30956 w 32766"/>
                        <a:gd name="connsiteY8" fmla="*/ 73247 h 73247"/>
                        <a:gd name="connsiteX9" fmla="*/ 30956 w 32766"/>
                        <a:gd name="connsiteY9" fmla="*/ 73247 h 73247"/>
                        <a:gd name="connsiteX10" fmla="*/ 30956 w 32766"/>
                        <a:gd name="connsiteY10" fmla="*/ 73247 h 73247"/>
                        <a:gd name="connsiteX11" fmla="*/ 32767 w 32766"/>
                        <a:gd name="connsiteY11" fmla="*/ 70866 h 73247"/>
                        <a:gd name="connsiteX12" fmla="*/ 32767 w 32766"/>
                        <a:gd name="connsiteY12" fmla="*/ 70866 h 73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2766" h="73247">
                          <a:moveTo>
                            <a:pt x="32767" y="70866"/>
                          </a:moveTo>
                          <a:cubicBezTo>
                            <a:pt x="8573" y="53340"/>
                            <a:pt x="3049" y="37529"/>
                            <a:pt x="3049" y="24098"/>
                          </a:cubicBezTo>
                          <a:lnTo>
                            <a:pt x="3049" y="24098"/>
                          </a:lnTo>
                          <a:cubicBezTo>
                            <a:pt x="3049" y="15145"/>
                            <a:pt x="5525" y="7334"/>
                            <a:pt x="7048" y="667"/>
                          </a:cubicBezTo>
                          <a:lnTo>
                            <a:pt x="7048" y="667"/>
                          </a:lnTo>
                          <a:lnTo>
                            <a:pt x="4096" y="0"/>
                          </a:lnTo>
                          <a:cubicBezTo>
                            <a:pt x="2667" y="6477"/>
                            <a:pt x="0" y="14668"/>
                            <a:pt x="0" y="24098"/>
                          </a:cubicBezTo>
                          <a:lnTo>
                            <a:pt x="0" y="24098"/>
                          </a:lnTo>
                          <a:cubicBezTo>
                            <a:pt x="0" y="38386"/>
                            <a:pt x="6287" y="55435"/>
                            <a:pt x="30956" y="73247"/>
                          </a:cubicBezTo>
                          <a:lnTo>
                            <a:pt x="30956" y="73247"/>
                          </a:lnTo>
                          <a:lnTo>
                            <a:pt x="30956" y="73247"/>
                          </a:lnTo>
                          <a:lnTo>
                            <a:pt x="32767" y="70866"/>
                          </a:lnTo>
                          <a:lnTo>
                            <a:pt x="32767" y="70866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239" name="Graphic 1">
                    <a:extLst>
                      <a:ext uri="{FF2B5EF4-FFF2-40B4-BE49-F238E27FC236}">
                        <a16:creationId xmlns:a16="http://schemas.microsoft.com/office/drawing/2014/main" id="{96F02519-658E-4A2C-AE99-5C70B4B1D52F}"/>
                      </a:ext>
                    </a:extLst>
                  </p:cNvPr>
                  <p:cNvGrpSpPr/>
                  <p:nvPr/>
                </p:nvGrpSpPr>
                <p:grpSpPr>
                  <a:xfrm>
                    <a:off x="11121578" y="4854836"/>
                    <a:ext cx="212789" cy="222218"/>
                    <a:chOff x="11121578" y="4854836"/>
                    <a:chExt cx="212789" cy="222218"/>
                  </a:xfrm>
                  <a:solidFill>
                    <a:srgbClr val="B48F7B"/>
                  </a:solidFill>
                </p:grpSpPr>
                <p:sp>
                  <p:nvSpPr>
                    <p:cNvPr id="15248" name="Freeform: Shape 15247">
                      <a:extLst>
                        <a:ext uri="{FF2B5EF4-FFF2-40B4-BE49-F238E27FC236}">
                          <a16:creationId xmlns:a16="http://schemas.microsoft.com/office/drawing/2014/main" id="{2A4043AC-4B36-428F-81A5-B2007C70BE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1578" y="4854836"/>
                      <a:ext cx="188405" cy="222218"/>
                    </a:xfrm>
                    <a:custGeom>
                      <a:avLst/>
                      <a:gdLst>
                        <a:gd name="connsiteX0" fmla="*/ 3335 w 188405"/>
                        <a:gd name="connsiteY0" fmla="*/ 221647 h 222218"/>
                        <a:gd name="connsiteX1" fmla="*/ 3144 w 188405"/>
                        <a:gd name="connsiteY1" fmla="*/ 217932 h 222218"/>
                        <a:gd name="connsiteX2" fmla="*/ 3144 w 188405"/>
                        <a:gd name="connsiteY2" fmla="*/ 217932 h 222218"/>
                        <a:gd name="connsiteX3" fmla="*/ 70772 w 188405"/>
                        <a:gd name="connsiteY3" fmla="*/ 152591 h 222218"/>
                        <a:gd name="connsiteX4" fmla="*/ 70772 w 188405"/>
                        <a:gd name="connsiteY4" fmla="*/ 152591 h 222218"/>
                        <a:gd name="connsiteX5" fmla="*/ 129541 w 188405"/>
                        <a:gd name="connsiteY5" fmla="*/ 128969 h 222218"/>
                        <a:gd name="connsiteX6" fmla="*/ 129541 w 188405"/>
                        <a:gd name="connsiteY6" fmla="*/ 128969 h 222218"/>
                        <a:gd name="connsiteX7" fmla="*/ 188406 w 188405"/>
                        <a:gd name="connsiteY7" fmla="*/ 18955 h 222218"/>
                        <a:gd name="connsiteX8" fmla="*/ 188406 w 188405"/>
                        <a:gd name="connsiteY8" fmla="*/ 18955 h 222218"/>
                        <a:gd name="connsiteX9" fmla="*/ 187358 w 188405"/>
                        <a:gd name="connsiteY9" fmla="*/ 0 h 222218"/>
                        <a:gd name="connsiteX10" fmla="*/ 187358 w 188405"/>
                        <a:gd name="connsiteY10" fmla="*/ 0 h 222218"/>
                        <a:gd name="connsiteX11" fmla="*/ 184405 w 188405"/>
                        <a:gd name="connsiteY11" fmla="*/ 286 h 222218"/>
                        <a:gd name="connsiteX12" fmla="*/ 185357 w 188405"/>
                        <a:gd name="connsiteY12" fmla="*/ 18955 h 222218"/>
                        <a:gd name="connsiteX13" fmla="*/ 185357 w 188405"/>
                        <a:gd name="connsiteY13" fmla="*/ 18955 h 222218"/>
                        <a:gd name="connsiteX14" fmla="*/ 138590 w 188405"/>
                        <a:gd name="connsiteY14" fmla="*/ 118872 h 222218"/>
                        <a:gd name="connsiteX15" fmla="*/ 138590 w 188405"/>
                        <a:gd name="connsiteY15" fmla="*/ 118872 h 222218"/>
                        <a:gd name="connsiteX16" fmla="*/ 75154 w 188405"/>
                        <a:gd name="connsiteY16" fmla="*/ 148781 h 222218"/>
                        <a:gd name="connsiteX17" fmla="*/ 75154 w 188405"/>
                        <a:gd name="connsiteY17" fmla="*/ 148781 h 222218"/>
                        <a:gd name="connsiteX18" fmla="*/ 70105 w 188405"/>
                        <a:gd name="connsiteY18" fmla="*/ 149828 h 222218"/>
                        <a:gd name="connsiteX19" fmla="*/ 70105 w 188405"/>
                        <a:gd name="connsiteY19" fmla="*/ 149828 h 222218"/>
                        <a:gd name="connsiteX20" fmla="*/ 1 w 188405"/>
                        <a:gd name="connsiteY20" fmla="*/ 218123 h 222218"/>
                        <a:gd name="connsiteX21" fmla="*/ 1 w 188405"/>
                        <a:gd name="connsiteY21" fmla="*/ 218123 h 222218"/>
                        <a:gd name="connsiteX22" fmla="*/ 192 w 188405"/>
                        <a:gd name="connsiteY22" fmla="*/ 222218 h 222218"/>
                        <a:gd name="connsiteX23" fmla="*/ 192 w 188405"/>
                        <a:gd name="connsiteY23" fmla="*/ 222218 h 222218"/>
                        <a:gd name="connsiteX24" fmla="*/ 3335 w 188405"/>
                        <a:gd name="connsiteY24" fmla="*/ 221647 h 222218"/>
                        <a:gd name="connsiteX25" fmla="*/ 3335 w 188405"/>
                        <a:gd name="connsiteY25" fmla="*/ 221647 h 222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88405" h="222218">
                          <a:moveTo>
                            <a:pt x="3335" y="221647"/>
                          </a:moveTo>
                          <a:cubicBezTo>
                            <a:pt x="3335" y="221647"/>
                            <a:pt x="3144" y="220313"/>
                            <a:pt x="3144" y="217932"/>
                          </a:cubicBezTo>
                          <a:lnTo>
                            <a:pt x="3144" y="217932"/>
                          </a:lnTo>
                          <a:cubicBezTo>
                            <a:pt x="3239" y="205835"/>
                            <a:pt x="7906" y="168116"/>
                            <a:pt x="70772" y="152591"/>
                          </a:cubicBezTo>
                          <a:lnTo>
                            <a:pt x="70772" y="152591"/>
                          </a:lnTo>
                          <a:cubicBezTo>
                            <a:pt x="70868" y="152591"/>
                            <a:pt x="100109" y="147923"/>
                            <a:pt x="129541" y="128969"/>
                          </a:cubicBezTo>
                          <a:lnTo>
                            <a:pt x="129541" y="128969"/>
                          </a:lnTo>
                          <a:cubicBezTo>
                            <a:pt x="158879" y="110014"/>
                            <a:pt x="188406" y="76391"/>
                            <a:pt x="188406" y="18955"/>
                          </a:cubicBezTo>
                          <a:lnTo>
                            <a:pt x="188406" y="18955"/>
                          </a:lnTo>
                          <a:cubicBezTo>
                            <a:pt x="188406" y="12954"/>
                            <a:pt x="188120" y="6572"/>
                            <a:pt x="187358" y="0"/>
                          </a:cubicBezTo>
                          <a:lnTo>
                            <a:pt x="187358" y="0"/>
                          </a:lnTo>
                          <a:lnTo>
                            <a:pt x="184405" y="286"/>
                          </a:lnTo>
                          <a:cubicBezTo>
                            <a:pt x="185072" y="6763"/>
                            <a:pt x="185357" y="12954"/>
                            <a:pt x="185357" y="18955"/>
                          </a:cubicBezTo>
                          <a:lnTo>
                            <a:pt x="185357" y="18955"/>
                          </a:lnTo>
                          <a:cubicBezTo>
                            <a:pt x="185357" y="68294"/>
                            <a:pt x="163355" y="99251"/>
                            <a:pt x="138590" y="118872"/>
                          </a:cubicBezTo>
                          <a:lnTo>
                            <a:pt x="138590" y="118872"/>
                          </a:lnTo>
                          <a:cubicBezTo>
                            <a:pt x="113824" y="138398"/>
                            <a:pt x="86203" y="146209"/>
                            <a:pt x="75154" y="148781"/>
                          </a:cubicBezTo>
                          <a:lnTo>
                            <a:pt x="75154" y="148781"/>
                          </a:lnTo>
                          <a:cubicBezTo>
                            <a:pt x="72011" y="149543"/>
                            <a:pt x="70200" y="149733"/>
                            <a:pt x="70105" y="149828"/>
                          </a:cubicBezTo>
                          <a:lnTo>
                            <a:pt x="70105" y="149828"/>
                          </a:lnTo>
                          <a:cubicBezTo>
                            <a:pt x="5811" y="165449"/>
                            <a:pt x="-94" y="205264"/>
                            <a:pt x="1" y="218123"/>
                          </a:cubicBezTo>
                          <a:lnTo>
                            <a:pt x="1" y="218123"/>
                          </a:lnTo>
                          <a:cubicBezTo>
                            <a:pt x="1" y="220694"/>
                            <a:pt x="192" y="222218"/>
                            <a:pt x="192" y="222218"/>
                          </a:cubicBezTo>
                          <a:lnTo>
                            <a:pt x="192" y="222218"/>
                          </a:lnTo>
                          <a:lnTo>
                            <a:pt x="3335" y="221647"/>
                          </a:lnTo>
                          <a:lnTo>
                            <a:pt x="3335" y="221647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49" name="Freeform: Shape 15248">
                      <a:extLst>
                        <a:ext uri="{FF2B5EF4-FFF2-40B4-BE49-F238E27FC236}">
                          <a16:creationId xmlns:a16="http://schemas.microsoft.com/office/drawing/2014/main" id="{DDCBC46C-DE39-4916-8373-68E2472BB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9779" y="4880744"/>
                      <a:ext cx="22193" cy="124396"/>
                    </a:xfrm>
                    <a:custGeom>
                      <a:avLst/>
                      <a:gdLst>
                        <a:gd name="connsiteX0" fmla="*/ 22194 w 22193"/>
                        <a:gd name="connsiteY0" fmla="*/ 82010 h 124396"/>
                        <a:gd name="connsiteX1" fmla="*/ 15621 w 22193"/>
                        <a:gd name="connsiteY1" fmla="*/ 22384 h 124396"/>
                        <a:gd name="connsiteX2" fmla="*/ 15621 w 22193"/>
                        <a:gd name="connsiteY2" fmla="*/ 22384 h 124396"/>
                        <a:gd name="connsiteX3" fmla="*/ 18765 w 22193"/>
                        <a:gd name="connsiteY3" fmla="*/ 952 h 124396"/>
                        <a:gd name="connsiteX4" fmla="*/ 18765 w 22193"/>
                        <a:gd name="connsiteY4" fmla="*/ 952 h 124396"/>
                        <a:gd name="connsiteX5" fmla="*/ 15907 w 22193"/>
                        <a:gd name="connsiteY5" fmla="*/ 0 h 124396"/>
                        <a:gd name="connsiteX6" fmla="*/ 12574 w 22193"/>
                        <a:gd name="connsiteY6" fmla="*/ 22289 h 124396"/>
                        <a:gd name="connsiteX7" fmla="*/ 12574 w 22193"/>
                        <a:gd name="connsiteY7" fmla="*/ 22289 h 124396"/>
                        <a:gd name="connsiteX8" fmla="*/ 19145 w 22193"/>
                        <a:gd name="connsiteY8" fmla="*/ 81915 h 124396"/>
                        <a:gd name="connsiteX9" fmla="*/ 19145 w 22193"/>
                        <a:gd name="connsiteY9" fmla="*/ 81915 h 124396"/>
                        <a:gd name="connsiteX10" fmla="*/ 0 w 22193"/>
                        <a:gd name="connsiteY10" fmla="*/ 122015 h 124396"/>
                        <a:gd name="connsiteX11" fmla="*/ 0 w 22193"/>
                        <a:gd name="connsiteY11" fmla="*/ 122015 h 124396"/>
                        <a:gd name="connsiteX12" fmla="*/ 0 w 22193"/>
                        <a:gd name="connsiteY12" fmla="*/ 122015 h 124396"/>
                        <a:gd name="connsiteX13" fmla="*/ 1810 w 22193"/>
                        <a:gd name="connsiteY13" fmla="*/ 124396 h 124396"/>
                        <a:gd name="connsiteX14" fmla="*/ 22194 w 22193"/>
                        <a:gd name="connsiteY14" fmla="*/ 82010 h 124396"/>
                        <a:gd name="connsiteX15" fmla="*/ 22194 w 22193"/>
                        <a:gd name="connsiteY15" fmla="*/ 82010 h 124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2193" h="124396">
                          <a:moveTo>
                            <a:pt x="22194" y="82010"/>
                          </a:moveTo>
                          <a:cubicBezTo>
                            <a:pt x="22194" y="62770"/>
                            <a:pt x="15621" y="42291"/>
                            <a:pt x="15621" y="22384"/>
                          </a:cubicBezTo>
                          <a:lnTo>
                            <a:pt x="15621" y="22384"/>
                          </a:lnTo>
                          <a:cubicBezTo>
                            <a:pt x="15621" y="15145"/>
                            <a:pt x="16479" y="8001"/>
                            <a:pt x="18765" y="952"/>
                          </a:cubicBezTo>
                          <a:lnTo>
                            <a:pt x="18765" y="952"/>
                          </a:lnTo>
                          <a:lnTo>
                            <a:pt x="15907" y="0"/>
                          </a:lnTo>
                          <a:cubicBezTo>
                            <a:pt x="13431" y="7334"/>
                            <a:pt x="12574" y="14859"/>
                            <a:pt x="12574" y="22289"/>
                          </a:cubicBezTo>
                          <a:lnTo>
                            <a:pt x="12574" y="22289"/>
                          </a:lnTo>
                          <a:cubicBezTo>
                            <a:pt x="12574" y="42767"/>
                            <a:pt x="19241" y="63437"/>
                            <a:pt x="19145" y="81915"/>
                          </a:cubicBezTo>
                          <a:lnTo>
                            <a:pt x="19145" y="81915"/>
                          </a:lnTo>
                          <a:cubicBezTo>
                            <a:pt x="19145" y="96869"/>
                            <a:pt x="15050" y="110300"/>
                            <a:pt x="0" y="122015"/>
                          </a:cubicBezTo>
                          <a:lnTo>
                            <a:pt x="0" y="122015"/>
                          </a:lnTo>
                          <a:lnTo>
                            <a:pt x="0" y="122015"/>
                          </a:lnTo>
                          <a:lnTo>
                            <a:pt x="1810" y="124396"/>
                          </a:lnTo>
                          <a:cubicBezTo>
                            <a:pt x="17716" y="112300"/>
                            <a:pt x="22194" y="97536"/>
                            <a:pt x="22194" y="82010"/>
                          </a:cubicBezTo>
                          <a:lnTo>
                            <a:pt x="22194" y="82010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50" name="Freeform: Shape 15249">
                      <a:extLst>
                        <a:ext uri="{FF2B5EF4-FFF2-40B4-BE49-F238E27FC236}">
                          <a16:creationId xmlns:a16="http://schemas.microsoft.com/office/drawing/2014/main" id="{D1BC836D-8E1D-40B1-9D78-9D5FD3A1EE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70443" y="4978375"/>
                      <a:ext cx="163924" cy="49720"/>
                    </a:xfrm>
                    <a:custGeom>
                      <a:avLst/>
                      <a:gdLst>
                        <a:gd name="connsiteX0" fmla="*/ 163925 w 163924"/>
                        <a:gd name="connsiteY0" fmla="*/ 857 h 49720"/>
                        <a:gd name="connsiteX1" fmla="*/ 163925 w 163924"/>
                        <a:gd name="connsiteY1" fmla="*/ 857 h 49720"/>
                        <a:gd name="connsiteX2" fmla="*/ 161068 w 163924"/>
                        <a:gd name="connsiteY2" fmla="*/ 0 h 49720"/>
                        <a:gd name="connsiteX3" fmla="*/ 97917 w 163924"/>
                        <a:gd name="connsiteY3" fmla="*/ 46768 h 49720"/>
                        <a:gd name="connsiteX4" fmla="*/ 97917 w 163924"/>
                        <a:gd name="connsiteY4" fmla="*/ 46768 h 49720"/>
                        <a:gd name="connsiteX5" fmla="*/ 70961 w 163924"/>
                        <a:gd name="connsiteY5" fmla="*/ 42291 h 49720"/>
                        <a:gd name="connsiteX6" fmla="*/ 70961 w 163924"/>
                        <a:gd name="connsiteY6" fmla="*/ 42291 h 49720"/>
                        <a:gd name="connsiteX7" fmla="*/ 32481 w 163924"/>
                        <a:gd name="connsiteY7" fmla="*/ 29718 h 49720"/>
                        <a:gd name="connsiteX8" fmla="*/ 32481 w 163924"/>
                        <a:gd name="connsiteY8" fmla="*/ 29718 h 49720"/>
                        <a:gd name="connsiteX9" fmla="*/ 22670 w 163924"/>
                        <a:gd name="connsiteY9" fmla="*/ 29146 h 49720"/>
                        <a:gd name="connsiteX10" fmla="*/ 22670 w 163924"/>
                        <a:gd name="connsiteY10" fmla="*/ 29146 h 49720"/>
                        <a:gd name="connsiteX11" fmla="*/ 0 w 163924"/>
                        <a:gd name="connsiteY11" fmla="*/ 32861 h 49720"/>
                        <a:gd name="connsiteX12" fmla="*/ 0 w 163924"/>
                        <a:gd name="connsiteY12" fmla="*/ 32861 h 49720"/>
                        <a:gd name="connsiteX13" fmla="*/ 762 w 163924"/>
                        <a:gd name="connsiteY13" fmla="*/ 35814 h 49720"/>
                        <a:gd name="connsiteX14" fmla="*/ 22670 w 163924"/>
                        <a:gd name="connsiteY14" fmla="*/ 32194 h 49720"/>
                        <a:gd name="connsiteX15" fmla="*/ 22670 w 163924"/>
                        <a:gd name="connsiteY15" fmla="*/ 32194 h 49720"/>
                        <a:gd name="connsiteX16" fmla="*/ 32195 w 163924"/>
                        <a:gd name="connsiteY16" fmla="*/ 32671 h 49720"/>
                        <a:gd name="connsiteX17" fmla="*/ 32195 w 163924"/>
                        <a:gd name="connsiteY17" fmla="*/ 32671 h 49720"/>
                        <a:gd name="connsiteX18" fmla="*/ 69913 w 163924"/>
                        <a:gd name="connsiteY18" fmla="*/ 45053 h 49720"/>
                        <a:gd name="connsiteX19" fmla="*/ 69913 w 163924"/>
                        <a:gd name="connsiteY19" fmla="*/ 45053 h 49720"/>
                        <a:gd name="connsiteX20" fmla="*/ 97822 w 163924"/>
                        <a:gd name="connsiteY20" fmla="*/ 49720 h 49720"/>
                        <a:gd name="connsiteX21" fmla="*/ 97822 w 163924"/>
                        <a:gd name="connsiteY21" fmla="*/ 49720 h 49720"/>
                        <a:gd name="connsiteX22" fmla="*/ 97917 w 163924"/>
                        <a:gd name="connsiteY22" fmla="*/ 49720 h 49720"/>
                        <a:gd name="connsiteX23" fmla="*/ 97917 w 163924"/>
                        <a:gd name="connsiteY23" fmla="*/ 49720 h 49720"/>
                        <a:gd name="connsiteX24" fmla="*/ 163925 w 163924"/>
                        <a:gd name="connsiteY24" fmla="*/ 857 h 49720"/>
                        <a:gd name="connsiteX25" fmla="*/ 163925 w 163924"/>
                        <a:gd name="connsiteY25" fmla="*/ 857 h 49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63924" h="49720">
                          <a:moveTo>
                            <a:pt x="163925" y="857"/>
                          </a:moveTo>
                          <a:lnTo>
                            <a:pt x="163925" y="857"/>
                          </a:lnTo>
                          <a:lnTo>
                            <a:pt x="161068" y="0"/>
                          </a:lnTo>
                          <a:cubicBezTo>
                            <a:pt x="152209" y="31242"/>
                            <a:pt x="126588" y="46768"/>
                            <a:pt x="97917" y="46768"/>
                          </a:cubicBezTo>
                          <a:lnTo>
                            <a:pt x="97917" y="46768"/>
                          </a:lnTo>
                          <a:cubicBezTo>
                            <a:pt x="89059" y="46768"/>
                            <a:pt x="79915" y="45244"/>
                            <a:pt x="70961" y="42291"/>
                          </a:cubicBezTo>
                          <a:lnTo>
                            <a:pt x="70961" y="42291"/>
                          </a:lnTo>
                          <a:cubicBezTo>
                            <a:pt x="58293" y="38100"/>
                            <a:pt x="47339" y="31052"/>
                            <a:pt x="32481" y="29718"/>
                          </a:cubicBezTo>
                          <a:lnTo>
                            <a:pt x="32481" y="29718"/>
                          </a:lnTo>
                          <a:cubicBezTo>
                            <a:pt x="28861" y="29337"/>
                            <a:pt x="25717" y="29146"/>
                            <a:pt x="22670" y="29146"/>
                          </a:cubicBezTo>
                          <a:lnTo>
                            <a:pt x="22670" y="29146"/>
                          </a:lnTo>
                          <a:cubicBezTo>
                            <a:pt x="15716" y="29146"/>
                            <a:pt x="9811" y="30194"/>
                            <a:pt x="0" y="32861"/>
                          </a:cubicBezTo>
                          <a:lnTo>
                            <a:pt x="0" y="32861"/>
                          </a:lnTo>
                          <a:lnTo>
                            <a:pt x="762" y="35814"/>
                          </a:lnTo>
                          <a:cubicBezTo>
                            <a:pt x="10477" y="33147"/>
                            <a:pt x="16097" y="32194"/>
                            <a:pt x="22670" y="32194"/>
                          </a:cubicBezTo>
                          <a:lnTo>
                            <a:pt x="22670" y="32194"/>
                          </a:lnTo>
                          <a:cubicBezTo>
                            <a:pt x="25528" y="32194"/>
                            <a:pt x="28575" y="32385"/>
                            <a:pt x="32195" y="32671"/>
                          </a:cubicBezTo>
                          <a:lnTo>
                            <a:pt x="32195" y="32671"/>
                          </a:lnTo>
                          <a:cubicBezTo>
                            <a:pt x="46101" y="33909"/>
                            <a:pt x="56769" y="40672"/>
                            <a:pt x="69913" y="45053"/>
                          </a:cubicBezTo>
                          <a:lnTo>
                            <a:pt x="69913" y="45053"/>
                          </a:lnTo>
                          <a:cubicBezTo>
                            <a:pt x="79153" y="48101"/>
                            <a:pt x="88583" y="49720"/>
                            <a:pt x="97822" y="49720"/>
                          </a:cubicBezTo>
                          <a:lnTo>
                            <a:pt x="97822" y="49720"/>
                          </a:lnTo>
                          <a:cubicBezTo>
                            <a:pt x="97917" y="49720"/>
                            <a:pt x="97917" y="49720"/>
                            <a:pt x="97917" y="49720"/>
                          </a:cubicBezTo>
                          <a:lnTo>
                            <a:pt x="97917" y="49720"/>
                          </a:lnTo>
                          <a:cubicBezTo>
                            <a:pt x="127731" y="49720"/>
                            <a:pt x="154877" y="33338"/>
                            <a:pt x="163925" y="857"/>
                          </a:cubicBezTo>
                          <a:lnTo>
                            <a:pt x="163925" y="857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51" name="Freeform: Shape 15250">
                      <a:extLst>
                        <a:ext uri="{FF2B5EF4-FFF2-40B4-BE49-F238E27FC236}">
                          <a16:creationId xmlns:a16="http://schemas.microsoft.com/office/drawing/2014/main" id="{9604885A-93C8-43EE-BAC3-0837CC390A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36153" y="4953229"/>
                      <a:ext cx="25717" cy="76295"/>
                    </a:xfrm>
                    <a:custGeom>
                      <a:avLst/>
                      <a:gdLst>
                        <a:gd name="connsiteX0" fmla="*/ 9905 w 25717"/>
                        <a:gd name="connsiteY0" fmla="*/ 75057 h 76295"/>
                        <a:gd name="connsiteX1" fmla="*/ 2952 w 25717"/>
                        <a:gd name="connsiteY1" fmla="*/ 43910 h 76295"/>
                        <a:gd name="connsiteX2" fmla="*/ 2952 w 25717"/>
                        <a:gd name="connsiteY2" fmla="*/ 43910 h 76295"/>
                        <a:gd name="connsiteX3" fmla="*/ 25717 w 25717"/>
                        <a:gd name="connsiteY3" fmla="*/ 2096 h 76295"/>
                        <a:gd name="connsiteX4" fmla="*/ 25717 w 25717"/>
                        <a:gd name="connsiteY4" fmla="*/ 2096 h 76295"/>
                        <a:gd name="connsiteX5" fmla="*/ 23622 w 25717"/>
                        <a:gd name="connsiteY5" fmla="*/ 0 h 76295"/>
                        <a:gd name="connsiteX6" fmla="*/ 0 w 25717"/>
                        <a:gd name="connsiteY6" fmla="*/ 44006 h 76295"/>
                        <a:gd name="connsiteX7" fmla="*/ 0 w 25717"/>
                        <a:gd name="connsiteY7" fmla="*/ 44006 h 76295"/>
                        <a:gd name="connsiteX8" fmla="*/ 7144 w 25717"/>
                        <a:gd name="connsiteY8" fmla="*/ 76295 h 76295"/>
                        <a:gd name="connsiteX9" fmla="*/ 7144 w 25717"/>
                        <a:gd name="connsiteY9" fmla="*/ 76295 h 76295"/>
                        <a:gd name="connsiteX10" fmla="*/ 9905 w 25717"/>
                        <a:gd name="connsiteY10" fmla="*/ 75057 h 76295"/>
                        <a:gd name="connsiteX11" fmla="*/ 9905 w 25717"/>
                        <a:gd name="connsiteY11" fmla="*/ 75057 h 76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5717" h="76295">
                          <a:moveTo>
                            <a:pt x="9905" y="75057"/>
                          </a:moveTo>
                          <a:cubicBezTo>
                            <a:pt x="4858" y="62579"/>
                            <a:pt x="2952" y="52388"/>
                            <a:pt x="2952" y="43910"/>
                          </a:cubicBezTo>
                          <a:lnTo>
                            <a:pt x="2952" y="43910"/>
                          </a:lnTo>
                          <a:cubicBezTo>
                            <a:pt x="2952" y="21241"/>
                            <a:pt x="16859" y="10859"/>
                            <a:pt x="25717" y="2096"/>
                          </a:cubicBezTo>
                          <a:lnTo>
                            <a:pt x="25717" y="2096"/>
                          </a:lnTo>
                          <a:lnTo>
                            <a:pt x="23622" y="0"/>
                          </a:lnTo>
                          <a:cubicBezTo>
                            <a:pt x="15144" y="8477"/>
                            <a:pt x="0" y="19907"/>
                            <a:pt x="0" y="44006"/>
                          </a:cubicBezTo>
                          <a:lnTo>
                            <a:pt x="0" y="44006"/>
                          </a:lnTo>
                          <a:cubicBezTo>
                            <a:pt x="0" y="52959"/>
                            <a:pt x="2095" y="63532"/>
                            <a:pt x="7144" y="76295"/>
                          </a:cubicBezTo>
                          <a:lnTo>
                            <a:pt x="7144" y="76295"/>
                          </a:lnTo>
                          <a:lnTo>
                            <a:pt x="9905" y="75057"/>
                          </a:lnTo>
                          <a:lnTo>
                            <a:pt x="9905" y="75057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240" name="Freeform: Shape 15239">
                    <a:extLst>
                      <a:ext uri="{FF2B5EF4-FFF2-40B4-BE49-F238E27FC236}">
                        <a16:creationId xmlns:a16="http://schemas.microsoft.com/office/drawing/2014/main" id="{4ADB2555-06AB-46FB-83CF-DD3C48DFE806}"/>
                      </a:ext>
                    </a:extLst>
                  </p:cNvPr>
                  <p:cNvSpPr/>
                  <p:nvPr/>
                </p:nvSpPr>
                <p:spPr>
                  <a:xfrm>
                    <a:off x="11308269" y="5013237"/>
                    <a:ext cx="29147" cy="5051"/>
                  </a:xfrm>
                  <a:custGeom>
                    <a:avLst/>
                    <a:gdLst>
                      <a:gd name="connsiteX0" fmla="*/ 29147 w 29147"/>
                      <a:gd name="connsiteY0" fmla="*/ 2857 h 5051"/>
                      <a:gd name="connsiteX1" fmla="*/ 28004 w 29147"/>
                      <a:gd name="connsiteY1" fmla="*/ 95 h 5051"/>
                      <a:gd name="connsiteX2" fmla="*/ 27146 w 29147"/>
                      <a:gd name="connsiteY2" fmla="*/ 381 h 5051"/>
                      <a:gd name="connsiteX3" fmla="*/ 27146 w 29147"/>
                      <a:gd name="connsiteY3" fmla="*/ 381 h 5051"/>
                      <a:gd name="connsiteX4" fmla="*/ 24575 w 29147"/>
                      <a:gd name="connsiteY4" fmla="*/ 1048 h 5051"/>
                      <a:gd name="connsiteX5" fmla="*/ 24575 w 29147"/>
                      <a:gd name="connsiteY5" fmla="*/ 1048 h 5051"/>
                      <a:gd name="connsiteX6" fmla="*/ 15050 w 29147"/>
                      <a:gd name="connsiteY6" fmla="*/ 2095 h 5051"/>
                      <a:gd name="connsiteX7" fmla="*/ 15050 w 29147"/>
                      <a:gd name="connsiteY7" fmla="*/ 2095 h 5051"/>
                      <a:gd name="connsiteX8" fmla="*/ 858 w 29147"/>
                      <a:gd name="connsiteY8" fmla="*/ 0 h 5051"/>
                      <a:gd name="connsiteX9" fmla="*/ 858 w 29147"/>
                      <a:gd name="connsiteY9" fmla="*/ 0 h 5051"/>
                      <a:gd name="connsiteX10" fmla="*/ 0 w 29147"/>
                      <a:gd name="connsiteY10" fmla="*/ 2857 h 5051"/>
                      <a:gd name="connsiteX11" fmla="*/ 15050 w 29147"/>
                      <a:gd name="connsiteY11" fmla="*/ 5048 h 5051"/>
                      <a:gd name="connsiteX12" fmla="*/ 15050 w 29147"/>
                      <a:gd name="connsiteY12" fmla="*/ 5048 h 5051"/>
                      <a:gd name="connsiteX13" fmla="*/ 29147 w 29147"/>
                      <a:gd name="connsiteY13" fmla="*/ 2857 h 5051"/>
                      <a:gd name="connsiteX14" fmla="*/ 29147 w 29147"/>
                      <a:gd name="connsiteY14" fmla="*/ 2857 h 5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9147" h="5051">
                        <a:moveTo>
                          <a:pt x="29147" y="2857"/>
                        </a:moveTo>
                        <a:lnTo>
                          <a:pt x="28004" y="95"/>
                        </a:lnTo>
                        <a:cubicBezTo>
                          <a:pt x="28004" y="95"/>
                          <a:pt x="27718" y="191"/>
                          <a:pt x="27146" y="381"/>
                        </a:cubicBezTo>
                        <a:lnTo>
                          <a:pt x="27146" y="381"/>
                        </a:lnTo>
                        <a:cubicBezTo>
                          <a:pt x="26575" y="571"/>
                          <a:pt x="25718" y="857"/>
                          <a:pt x="24575" y="1048"/>
                        </a:cubicBezTo>
                        <a:lnTo>
                          <a:pt x="24575" y="1048"/>
                        </a:lnTo>
                        <a:cubicBezTo>
                          <a:pt x="22384" y="1619"/>
                          <a:pt x="19050" y="2095"/>
                          <a:pt x="15050" y="2095"/>
                        </a:cubicBezTo>
                        <a:lnTo>
                          <a:pt x="15050" y="2095"/>
                        </a:lnTo>
                        <a:cubicBezTo>
                          <a:pt x="11049" y="2095"/>
                          <a:pt x="6191" y="1619"/>
                          <a:pt x="858" y="0"/>
                        </a:cubicBezTo>
                        <a:lnTo>
                          <a:pt x="858" y="0"/>
                        </a:lnTo>
                        <a:lnTo>
                          <a:pt x="0" y="2857"/>
                        </a:lnTo>
                        <a:cubicBezTo>
                          <a:pt x="5621" y="4477"/>
                          <a:pt x="10763" y="5048"/>
                          <a:pt x="15050" y="5048"/>
                        </a:cubicBezTo>
                        <a:lnTo>
                          <a:pt x="15050" y="5048"/>
                        </a:lnTo>
                        <a:cubicBezTo>
                          <a:pt x="23717" y="5143"/>
                          <a:pt x="29052" y="2857"/>
                          <a:pt x="29147" y="2857"/>
                        </a:cubicBezTo>
                        <a:lnTo>
                          <a:pt x="29147" y="2857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41" name="Freeform: Shape 15240">
                    <a:extLst>
                      <a:ext uri="{FF2B5EF4-FFF2-40B4-BE49-F238E27FC236}">
                        <a16:creationId xmlns:a16="http://schemas.microsoft.com/office/drawing/2014/main" id="{EE65813F-525B-4C35-9725-CCA707F040BD}"/>
                      </a:ext>
                    </a:extLst>
                  </p:cNvPr>
                  <p:cNvSpPr/>
                  <p:nvPr/>
                </p:nvSpPr>
                <p:spPr>
                  <a:xfrm>
                    <a:off x="11267979" y="5005902"/>
                    <a:ext cx="11335" cy="21526"/>
                  </a:xfrm>
                  <a:custGeom>
                    <a:avLst/>
                    <a:gdLst>
                      <a:gd name="connsiteX0" fmla="*/ 11335 w 11335"/>
                      <a:gd name="connsiteY0" fmla="*/ 1524 h 21526"/>
                      <a:gd name="connsiteX1" fmla="*/ 11240 w 11335"/>
                      <a:gd name="connsiteY1" fmla="*/ 0 h 21526"/>
                      <a:gd name="connsiteX2" fmla="*/ 11240 w 11335"/>
                      <a:gd name="connsiteY2" fmla="*/ 0 h 21526"/>
                      <a:gd name="connsiteX3" fmla="*/ 8287 w 11335"/>
                      <a:gd name="connsiteY3" fmla="*/ 286 h 21526"/>
                      <a:gd name="connsiteX4" fmla="*/ 8382 w 11335"/>
                      <a:gd name="connsiteY4" fmla="*/ 1524 h 21526"/>
                      <a:gd name="connsiteX5" fmla="*/ 8382 w 11335"/>
                      <a:gd name="connsiteY5" fmla="*/ 1524 h 21526"/>
                      <a:gd name="connsiteX6" fmla="*/ 0 w 11335"/>
                      <a:gd name="connsiteY6" fmla="*/ 19431 h 21526"/>
                      <a:gd name="connsiteX7" fmla="*/ 0 w 11335"/>
                      <a:gd name="connsiteY7" fmla="*/ 19431 h 21526"/>
                      <a:gd name="connsiteX8" fmla="*/ 2095 w 11335"/>
                      <a:gd name="connsiteY8" fmla="*/ 21527 h 21526"/>
                      <a:gd name="connsiteX9" fmla="*/ 11335 w 11335"/>
                      <a:gd name="connsiteY9" fmla="*/ 1524 h 21526"/>
                      <a:gd name="connsiteX10" fmla="*/ 11335 w 11335"/>
                      <a:gd name="connsiteY10" fmla="*/ 1524 h 21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335" h="21526">
                        <a:moveTo>
                          <a:pt x="11335" y="1524"/>
                        </a:moveTo>
                        <a:cubicBezTo>
                          <a:pt x="11335" y="1048"/>
                          <a:pt x="11335" y="476"/>
                          <a:pt x="11240" y="0"/>
                        </a:cubicBezTo>
                        <a:lnTo>
                          <a:pt x="11240" y="0"/>
                        </a:lnTo>
                        <a:lnTo>
                          <a:pt x="8287" y="286"/>
                        </a:lnTo>
                        <a:cubicBezTo>
                          <a:pt x="8382" y="667"/>
                          <a:pt x="8382" y="1143"/>
                          <a:pt x="8382" y="1524"/>
                        </a:cubicBezTo>
                        <a:lnTo>
                          <a:pt x="8382" y="1524"/>
                        </a:lnTo>
                        <a:cubicBezTo>
                          <a:pt x="8382" y="7810"/>
                          <a:pt x="4192" y="15049"/>
                          <a:pt x="0" y="19431"/>
                        </a:cubicBezTo>
                        <a:lnTo>
                          <a:pt x="0" y="19431"/>
                        </a:lnTo>
                        <a:lnTo>
                          <a:pt x="2095" y="21527"/>
                        </a:lnTo>
                        <a:cubicBezTo>
                          <a:pt x="6762" y="16669"/>
                          <a:pt x="11335" y="9049"/>
                          <a:pt x="11335" y="1524"/>
                        </a:cubicBezTo>
                        <a:lnTo>
                          <a:pt x="11335" y="1524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42" name="Freeform: Shape 15241">
                    <a:extLst>
                      <a:ext uri="{FF2B5EF4-FFF2-40B4-BE49-F238E27FC236}">
                        <a16:creationId xmlns:a16="http://schemas.microsoft.com/office/drawing/2014/main" id="{6CFF6C03-5279-4095-A989-950518B31627}"/>
                      </a:ext>
                    </a:extLst>
                  </p:cNvPr>
                  <p:cNvSpPr/>
                  <p:nvPr/>
                </p:nvSpPr>
                <p:spPr>
                  <a:xfrm>
                    <a:off x="11179586" y="4807020"/>
                    <a:ext cx="5620" cy="29146"/>
                  </a:xfrm>
                  <a:custGeom>
                    <a:avLst/>
                    <a:gdLst>
                      <a:gd name="connsiteX0" fmla="*/ 5621 w 5620"/>
                      <a:gd name="connsiteY0" fmla="*/ 16097 h 29146"/>
                      <a:gd name="connsiteX1" fmla="*/ 2763 w 5620"/>
                      <a:gd name="connsiteY1" fmla="*/ 0 h 29146"/>
                      <a:gd name="connsiteX2" fmla="*/ 2763 w 5620"/>
                      <a:gd name="connsiteY2" fmla="*/ 0 h 29146"/>
                      <a:gd name="connsiteX3" fmla="*/ 2763 w 5620"/>
                      <a:gd name="connsiteY3" fmla="*/ 0 h 29146"/>
                      <a:gd name="connsiteX4" fmla="*/ 0 w 5620"/>
                      <a:gd name="connsiteY4" fmla="*/ 1238 h 29146"/>
                      <a:gd name="connsiteX5" fmla="*/ 381 w 5620"/>
                      <a:gd name="connsiteY5" fmla="*/ 2191 h 29146"/>
                      <a:gd name="connsiteX6" fmla="*/ 381 w 5620"/>
                      <a:gd name="connsiteY6" fmla="*/ 2191 h 29146"/>
                      <a:gd name="connsiteX7" fmla="*/ 1334 w 5620"/>
                      <a:gd name="connsiteY7" fmla="*/ 5143 h 29146"/>
                      <a:gd name="connsiteX8" fmla="*/ 1334 w 5620"/>
                      <a:gd name="connsiteY8" fmla="*/ 5143 h 29146"/>
                      <a:gd name="connsiteX9" fmla="*/ 2667 w 5620"/>
                      <a:gd name="connsiteY9" fmla="*/ 16097 h 29146"/>
                      <a:gd name="connsiteX10" fmla="*/ 2667 w 5620"/>
                      <a:gd name="connsiteY10" fmla="*/ 16097 h 29146"/>
                      <a:gd name="connsiteX11" fmla="*/ 1143 w 5620"/>
                      <a:gd name="connsiteY11" fmla="*/ 28385 h 29146"/>
                      <a:gd name="connsiteX12" fmla="*/ 1143 w 5620"/>
                      <a:gd name="connsiteY12" fmla="*/ 28385 h 29146"/>
                      <a:gd name="connsiteX13" fmla="*/ 4096 w 5620"/>
                      <a:gd name="connsiteY13" fmla="*/ 29147 h 29146"/>
                      <a:gd name="connsiteX14" fmla="*/ 5621 w 5620"/>
                      <a:gd name="connsiteY14" fmla="*/ 16097 h 29146"/>
                      <a:gd name="connsiteX15" fmla="*/ 5621 w 5620"/>
                      <a:gd name="connsiteY15" fmla="*/ 16097 h 29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620" h="29146">
                        <a:moveTo>
                          <a:pt x="5621" y="16097"/>
                        </a:moveTo>
                        <a:cubicBezTo>
                          <a:pt x="5621" y="6286"/>
                          <a:pt x="2763" y="191"/>
                          <a:pt x="2763" y="0"/>
                        </a:cubicBezTo>
                        <a:lnTo>
                          <a:pt x="2763" y="0"/>
                        </a:lnTo>
                        <a:lnTo>
                          <a:pt x="2763" y="0"/>
                        </a:lnTo>
                        <a:lnTo>
                          <a:pt x="0" y="1238"/>
                        </a:lnTo>
                        <a:cubicBezTo>
                          <a:pt x="0" y="1238"/>
                          <a:pt x="191" y="1524"/>
                          <a:pt x="381" y="2191"/>
                        </a:cubicBezTo>
                        <a:lnTo>
                          <a:pt x="381" y="2191"/>
                        </a:lnTo>
                        <a:cubicBezTo>
                          <a:pt x="667" y="2858"/>
                          <a:pt x="953" y="3810"/>
                          <a:pt x="1334" y="5143"/>
                        </a:cubicBezTo>
                        <a:lnTo>
                          <a:pt x="1334" y="5143"/>
                        </a:lnTo>
                        <a:cubicBezTo>
                          <a:pt x="2001" y="7715"/>
                          <a:pt x="2667" y="11430"/>
                          <a:pt x="2667" y="16097"/>
                        </a:cubicBezTo>
                        <a:lnTo>
                          <a:pt x="2667" y="16097"/>
                        </a:lnTo>
                        <a:cubicBezTo>
                          <a:pt x="2667" y="19717"/>
                          <a:pt x="2286" y="23813"/>
                          <a:pt x="1143" y="28385"/>
                        </a:cubicBezTo>
                        <a:lnTo>
                          <a:pt x="1143" y="28385"/>
                        </a:lnTo>
                        <a:lnTo>
                          <a:pt x="4096" y="29147"/>
                        </a:lnTo>
                        <a:cubicBezTo>
                          <a:pt x="5144" y="24289"/>
                          <a:pt x="5621" y="19907"/>
                          <a:pt x="5621" y="16097"/>
                        </a:cubicBezTo>
                        <a:lnTo>
                          <a:pt x="5621" y="16097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43" name="Freeform: Shape 15242">
                    <a:extLst>
                      <a:ext uri="{FF2B5EF4-FFF2-40B4-BE49-F238E27FC236}">
                        <a16:creationId xmlns:a16="http://schemas.microsoft.com/office/drawing/2014/main" id="{59A90C6C-0237-4D6E-9E61-2F4F911395AB}"/>
                      </a:ext>
                    </a:extLst>
                  </p:cNvPr>
                  <p:cNvSpPr/>
                  <p:nvPr/>
                </p:nvSpPr>
                <p:spPr>
                  <a:xfrm>
                    <a:off x="11215400" y="4908462"/>
                    <a:ext cx="14287" cy="26574"/>
                  </a:xfrm>
                  <a:custGeom>
                    <a:avLst/>
                    <a:gdLst>
                      <a:gd name="connsiteX0" fmla="*/ 14288 w 14287"/>
                      <a:gd name="connsiteY0" fmla="*/ 95 h 26574"/>
                      <a:gd name="connsiteX1" fmla="*/ 2286 w 14287"/>
                      <a:gd name="connsiteY1" fmla="*/ 26575 h 26574"/>
                      <a:gd name="connsiteX2" fmla="*/ 0 w 14287"/>
                      <a:gd name="connsiteY2" fmla="*/ 24670 h 26574"/>
                      <a:gd name="connsiteX3" fmla="*/ 0 w 14287"/>
                      <a:gd name="connsiteY3" fmla="*/ 24670 h 26574"/>
                      <a:gd name="connsiteX4" fmla="*/ 9811 w 14287"/>
                      <a:gd name="connsiteY4" fmla="*/ 7525 h 26574"/>
                      <a:gd name="connsiteX5" fmla="*/ 9811 w 14287"/>
                      <a:gd name="connsiteY5" fmla="*/ 7525 h 26574"/>
                      <a:gd name="connsiteX6" fmla="*/ 11145 w 14287"/>
                      <a:gd name="connsiteY6" fmla="*/ 2000 h 26574"/>
                      <a:gd name="connsiteX7" fmla="*/ 11145 w 14287"/>
                      <a:gd name="connsiteY7" fmla="*/ 2000 h 26574"/>
                      <a:gd name="connsiteX8" fmla="*/ 11431 w 14287"/>
                      <a:gd name="connsiteY8" fmla="*/ 0 h 26574"/>
                      <a:gd name="connsiteX9" fmla="*/ 14288 w 14287"/>
                      <a:gd name="connsiteY9" fmla="*/ 95 h 26574"/>
                      <a:gd name="connsiteX10" fmla="*/ 14288 w 14287"/>
                      <a:gd name="connsiteY10" fmla="*/ 95 h 26574"/>
                      <a:gd name="connsiteX11" fmla="*/ 14288 w 14287"/>
                      <a:gd name="connsiteY11" fmla="*/ 95 h 26574"/>
                      <a:gd name="connsiteX12" fmla="*/ 14288 w 14287"/>
                      <a:gd name="connsiteY12" fmla="*/ 95 h 26574"/>
                      <a:gd name="connsiteX13" fmla="*/ 14288 w 14287"/>
                      <a:gd name="connsiteY13" fmla="*/ 95 h 26574"/>
                      <a:gd name="connsiteX14" fmla="*/ 14288 w 14287"/>
                      <a:gd name="connsiteY14" fmla="*/ 95 h 26574"/>
                      <a:gd name="connsiteX15" fmla="*/ 14288 w 14287"/>
                      <a:gd name="connsiteY15" fmla="*/ 95 h 26574"/>
                      <a:gd name="connsiteX16" fmla="*/ 14288 w 14287"/>
                      <a:gd name="connsiteY16" fmla="*/ 95 h 26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287" h="26574">
                        <a:moveTo>
                          <a:pt x="14288" y="95"/>
                        </a:moveTo>
                        <a:cubicBezTo>
                          <a:pt x="14288" y="381"/>
                          <a:pt x="13717" y="13335"/>
                          <a:pt x="2286" y="26575"/>
                        </a:cubicBezTo>
                        <a:lnTo>
                          <a:pt x="0" y="24670"/>
                        </a:lnTo>
                        <a:lnTo>
                          <a:pt x="0" y="24670"/>
                        </a:lnTo>
                        <a:cubicBezTo>
                          <a:pt x="5525" y="18383"/>
                          <a:pt x="8287" y="12097"/>
                          <a:pt x="9811" y="7525"/>
                        </a:cubicBezTo>
                        <a:lnTo>
                          <a:pt x="9811" y="7525"/>
                        </a:lnTo>
                        <a:cubicBezTo>
                          <a:pt x="10573" y="5239"/>
                          <a:pt x="10954" y="3239"/>
                          <a:pt x="11145" y="2000"/>
                        </a:cubicBezTo>
                        <a:lnTo>
                          <a:pt x="11145" y="2000"/>
                        </a:lnTo>
                        <a:cubicBezTo>
                          <a:pt x="11335" y="667"/>
                          <a:pt x="11431" y="0"/>
                          <a:pt x="11431" y="0"/>
                        </a:cubicBezTo>
                        <a:lnTo>
                          <a:pt x="14288" y="95"/>
                        </a:lnTo>
                        <a:lnTo>
                          <a:pt x="14288" y="95"/>
                        </a:lnTo>
                        <a:close/>
                        <a:moveTo>
                          <a:pt x="14288" y="95"/>
                        </a:moveTo>
                        <a:lnTo>
                          <a:pt x="14288" y="95"/>
                        </a:lnTo>
                        <a:lnTo>
                          <a:pt x="14288" y="95"/>
                        </a:lnTo>
                        <a:lnTo>
                          <a:pt x="14288" y="95"/>
                        </a:lnTo>
                        <a:lnTo>
                          <a:pt x="14288" y="95"/>
                        </a:lnTo>
                        <a:lnTo>
                          <a:pt x="14288" y="95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44" name="Freeform: Shape 15243">
                    <a:extLst>
                      <a:ext uri="{FF2B5EF4-FFF2-40B4-BE49-F238E27FC236}">
                        <a16:creationId xmlns:a16="http://schemas.microsoft.com/office/drawing/2014/main" id="{7128F6B5-7A90-4BB7-93D6-CB6DFBFB5AB1}"/>
                      </a:ext>
                    </a:extLst>
                  </p:cNvPr>
                  <p:cNvSpPr/>
                  <p:nvPr/>
                </p:nvSpPr>
                <p:spPr>
                  <a:xfrm>
                    <a:off x="11285981" y="4938656"/>
                    <a:ext cx="27527" cy="12382"/>
                  </a:xfrm>
                  <a:custGeom>
                    <a:avLst/>
                    <a:gdLst>
                      <a:gd name="connsiteX0" fmla="*/ 27527 w 27527"/>
                      <a:gd name="connsiteY0" fmla="*/ 2191 h 12382"/>
                      <a:gd name="connsiteX1" fmla="*/ 25528 w 27527"/>
                      <a:gd name="connsiteY1" fmla="*/ 0 h 12382"/>
                      <a:gd name="connsiteX2" fmla="*/ 25146 w 27527"/>
                      <a:gd name="connsiteY2" fmla="*/ 286 h 12382"/>
                      <a:gd name="connsiteX3" fmla="*/ 25146 w 27527"/>
                      <a:gd name="connsiteY3" fmla="*/ 286 h 12382"/>
                      <a:gd name="connsiteX4" fmla="*/ 23908 w 27527"/>
                      <a:gd name="connsiteY4" fmla="*/ 1238 h 12382"/>
                      <a:gd name="connsiteX5" fmla="*/ 23908 w 27527"/>
                      <a:gd name="connsiteY5" fmla="*/ 1238 h 12382"/>
                      <a:gd name="connsiteX6" fmla="*/ 19050 w 27527"/>
                      <a:gd name="connsiteY6" fmla="*/ 4191 h 12382"/>
                      <a:gd name="connsiteX7" fmla="*/ 19050 w 27527"/>
                      <a:gd name="connsiteY7" fmla="*/ 4191 h 12382"/>
                      <a:gd name="connsiteX8" fmla="*/ 0 w 27527"/>
                      <a:gd name="connsiteY8" fmla="*/ 9430 h 12382"/>
                      <a:gd name="connsiteX9" fmla="*/ 0 w 27527"/>
                      <a:gd name="connsiteY9" fmla="*/ 9430 h 12382"/>
                      <a:gd name="connsiteX10" fmla="*/ 191 w 27527"/>
                      <a:gd name="connsiteY10" fmla="*/ 12383 h 12382"/>
                      <a:gd name="connsiteX11" fmla="*/ 27527 w 27527"/>
                      <a:gd name="connsiteY11" fmla="*/ 2191 h 12382"/>
                      <a:gd name="connsiteX12" fmla="*/ 27527 w 27527"/>
                      <a:gd name="connsiteY12" fmla="*/ 219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7527" h="12382">
                        <a:moveTo>
                          <a:pt x="27527" y="2191"/>
                        </a:moveTo>
                        <a:lnTo>
                          <a:pt x="25528" y="0"/>
                        </a:lnTo>
                        <a:cubicBezTo>
                          <a:pt x="25528" y="0"/>
                          <a:pt x="25432" y="95"/>
                          <a:pt x="25146" y="286"/>
                        </a:cubicBezTo>
                        <a:lnTo>
                          <a:pt x="25146" y="286"/>
                        </a:lnTo>
                        <a:cubicBezTo>
                          <a:pt x="24860" y="476"/>
                          <a:pt x="24479" y="857"/>
                          <a:pt x="23908" y="1238"/>
                        </a:cubicBezTo>
                        <a:lnTo>
                          <a:pt x="23908" y="1238"/>
                        </a:lnTo>
                        <a:cubicBezTo>
                          <a:pt x="22860" y="2000"/>
                          <a:pt x="21241" y="3143"/>
                          <a:pt x="19050" y="4191"/>
                        </a:cubicBezTo>
                        <a:lnTo>
                          <a:pt x="19050" y="4191"/>
                        </a:lnTo>
                        <a:cubicBezTo>
                          <a:pt x="14764" y="6382"/>
                          <a:pt x="8382" y="8763"/>
                          <a:pt x="0" y="9430"/>
                        </a:cubicBezTo>
                        <a:lnTo>
                          <a:pt x="0" y="9430"/>
                        </a:lnTo>
                        <a:lnTo>
                          <a:pt x="191" y="12383"/>
                        </a:lnTo>
                        <a:cubicBezTo>
                          <a:pt x="17812" y="11240"/>
                          <a:pt x="27337" y="2381"/>
                          <a:pt x="27527" y="2191"/>
                        </a:cubicBezTo>
                        <a:lnTo>
                          <a:pt x="27527" y="2191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45" name="Freeform: Shape 15244">
                    <a:extLst>
                      <a:ext uri="{FF2B5EF4-FFF2-40B4-BE49-F238E27FC236}">
                        <a16:creationId xmlns:a16="http://schemas.microsoft.com/office/drawing/2014/main" id="{7BFC53B2-0CF7-461C-86F0-11809F93920E}"/>
                      </a:ext>
                    </a:extLst>
                  </p:cNvPr>
                  <p:cNvSpPr/>
                  <p:nvPr/>
                </p:nvSpPr>
                <p:spPr>
                  <a:xfrm>
                    <a:off x="11068906" y="4981519"/>
                    <a:ext cx="19526" cy="15144"/>
                  </a:xfrm>
                  <a:custGeom>
                    <a:avLst/>
                    <a:gdLst>
                      <a:gd name="connsiteX0" fmla="*/ 19527 w 19526"/>
                      <a:gd name="connsiteY0" fmla="*/ 13526 h 15144"/>
                      <a:gd name="connsiteX1" fmla="*/ 381 w 19526"/>
                      <a:gd name="connsiteY1" fmla="*/ 0 h 15144"/>
                      <a:gd name="connsiteX2" fmla="*/ 381 w 19526"/>
                      <a:gd name="connsiteY2" fmla="*/ 0 h 15144"/>
                      <a:gd name="connsiteX3" fmla="*/ 0 w 19526"/>
                      <a:gd name="connsiteY3" fmla="*/ 2953 h 15144"/>
                      <a:gd name="connsiteX4" fmla="*/ 17050 w 19526"/>
                      <a:gd name="connsiteY4" fmla="*/ 15145 h 15144"/>
                      <a:gd name="connsiteX5" fmla="*/ 17050 w 19526"/>
                      <a:gd name="connsiteY5" fmla="*/ 15145 h 15144"/>
                      <a:gd name="connsiteX6" fmla="*/ 19527 w 19526"/>
                      <a:gd name="connsiteY6" fmla="*/ 13526 h 15144"/>
                      <a:gd name="connsiteX7" fmla="*/ 19527 w 19526"/>
                      <a:gd name="connsiteY7" fmla="*/ 13526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526" h="15144">
                        <a:moveTo>
                          <a:pt x="19527" y="13526"/>
                        </a:moveTo>
                        <a:cubicBezTo>
                          <a:pt x="15526" y="7620"/>
                          <a:pt x="8382" y="1048"/>
                          <a:pt x="381" y="0"/>
                        </a:cubicBezTo>
                        <a:lnTo>
                          <a:pt x="381" y="0"/>
                        </a:lnTo>
                        <a:lnTo>
                          <a:pt x="0" y="2953"/>
                        </a:lnTo>
                        <a:cubicBezTo>
                          <a:pt x="6573" y="3715"/>
                          <a:pt x="13431" y="9716"/>
                          <a:pt x="17050" y="15145"/>
                        </a:cubicBezTo>
                        <a:lnTo>
                          <a:pt x="17050" y="15145"/>
                        </a:lnTo>
                        <a:lnTo>
                          <a:pt x="19527" y="13526"/>
                        </a:lnTo>
                        <a:lnTo>
                          <a:pt x="19527" y="13526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46" name="Freeform: Shape 15245">
                    <a:extLst>
                      <a:ext uri="{FF2B5EF4-FFF2-40B4-BE49-F238E27FC236}">
                        <a16:creationId xmlns:a16="http://schemas.microsoft.com/office/drawing/2014/main" id="{F75A350C-ECC1-469F-BB58-1A94E2A58919}"/>
                      </a:ext>
                    </a:extLst>
                  </p:cNvPr>
                  <p:cNvSpPr/>
                  <p:nvPr/>
                </p:nvSpPr>
                <p:spPr>
                  <a:xfrm>
                    <a:off x="11106244" y="4907890"/>
                    <a:ext cx="21907" cy="10667"/>
                  </a:xfrm>
                  <a:custGeom>
                    <a:avLst/>
                    <a:gdLst>
                      <a:gd name="connsiteX0" fmla="*/ 21908 w 21907"/>
                      <a:gd name="connsiteY0" fmla="*/ 8382 h 10667"/>
                      <a:gd name="connsiteX1" fmla="*/ 2286 w 21907"/>
                      <a:gd name="connsiteY1" fmla="*/ 0 h 10667"/>
                      <a:gd name="connsiteX2" fmla="*/ 2286 w 21907"/>
                      <a:gd name="connsiteY2" fmla="*/ 0 h 10667"/>
                      <a:gd name="connsiteX3" fmla="*/ 0 w 21907"/>
                      <a:gd name="connsiteY3" fmla="*/ 191 h 10667"/>
                      <a:gd name="connsiteX4" fmla="*/ 0 w 21907"/>
                      <a:gd name="connsiteY4" fmla="*/ 191 h 10667"/>
                      <a:gd name="connsiteX5" fmla="*/ 381 w 21907"/>
                      <a:gd name="connsiteY5" fmla="*/ 3143 h 10667"/>
                      <a:gd name="connsiteX6" fmla="*/ 2286 w 21907"/>
                      <a:gd name="connsiteY6" fmla="*/ 3048 h 10667"/>
                      <a:gd name="connsiteX7" fmla="*/ 2286 w 21907"/>
                      <a:gd name="connsiteY7" fmla="*/ 3048 h 10667"/>
                      <a:gd name="connsiteX8" fmla="*/ 19907 w 21907"/>
                      <a:gd name="connsiteY8" fmla="*/ 10668 h 10667"/>
                      <a:gd name="connsiteX9" fmla="*/ 19907 w 21907"/>
                      <a:gd name="connsiteY9" fmla="*/ 10668 h 10667"/>
                      <a:gd name="connsiteX10" fmla="*/ 21908 w 21907"/>
                      <a:gd name="connsiteY10" fmla="*/ 8382 h 10667"/>
                      <a:gd name="connsiteX11" fmla="*/ 21908 w 21907"/>
                      <a:gd name="connsiteY11" fmla="*/ 8382 h 10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1907" h="10667">
                        <a:moveTo>
                          <a:pt x="21908" y="8382"/>
                        </a:moveTo>
                        <a:cubicBezTo>
                          <a:pt x="17050" y="4096"/>
                          <a:pt x="9620" y="0"/>
                          <a:pt x="2286" y="0"/>
                        </a:cubicBezTo>
                        <a:lnTo>
                          <a:pt x="2286" y="0"/>
                        </a:lnTo>
                        <a:cubicBezTo>
                          <a:pt x="1524" y="0"/>
                          <a:pt x="762" y="0"/>
                          <a:pt x="0" y="191"/>
                        </a:cubicBezTo>
                        <a:lnTo>
                          <a:pt x="0" y="191"/>
                        </a:lnTo>
                        <a:lnTo>
                          <a:pt x="381" y="3143"/>
                        </a:lnTo>
                        <a:cubicBezTo>
                          <a:pt x="1048" y="3048"/>
                          <a:pt x="1620" y="3048"/>
                          <a:pt x="2286" y="3048"/>
                        </a:cubicBezTo>
                        <a:lnTo>
                          <a:pt x="2286" y="3048"/>
                        </a:lnTo>
                        <a:cubicBezTo>
                          <a:pt x="8382" y="3048"/>
                          <a:pt x="15526" y="6763"/>
                          <a:pt x="19907" y="10668"/>
                        </a:cubicBezTo>
                        <a:lnTo>
                          <a:pt x="19907" y="10668"/>
                        </a:lnTo>
                        <a:lnTo>
                          <a:pt x="21908" y="8382"/>
                        </a:lnTo>
                        <a:lnTo>
                          <a:pt x="21908" y="8382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47" name="Freeform: Shape 15246">
                    <a:extLst>
                      <a:ext uri="{FF2B5EF4-FFF2-40B4-BE49-F238E27FC236}">
                        <a16:creationId xmlns:a16="http://schemas.microsoft.com/office/drawing/2014/main" id="{DB535093-3BAF-416F-9063-447172AFFC69}"/>
                      </a:ext>
                    </a:extLst>
                  </p:cNvPr>
                  <p:cNvSpPr/>
                  <p:nvPr/>
                </p:nvSpPr>
                <p:spPr>
                  <a:xfrm>
                    <a:off x="11289601" y="4890650"/>
                    <a:ext cx="15239" cy="19526"/>
                  </a:xfrm>
                  <a:custGeom>
                    <a:avLst/>
                    <a:gdLst>
                      <a:gd name="connsiteX0" fmla="*/ 15240 w 15239"/>
                      <a:gd name="connsiteY0" fmla="*/ 18764 h 19526"/>
                      <a:gd name="connsiteX1" fmla="*/ 1238 w 15239"/>
                      <a:gd name="connsiteY1" fmla="*/ 0 h 19526"/>
                      <a:gd name="connsiteX2" fmla="*/ 1238 w 15239"/>
                      <a:gd name="connsiteY2" fmla="*/ 0 h 19526"/>
                      <a:gd name="connsiteX3" fmla="*/ 1238 w 15239"/>
                      <a:gd name="connsiteY3" fmla="*/ 0 h 19526"/>
                      <a:gd name="connsiteX4" fmla="*/ 0 w 15239"/>
                      <a:gd name="connsiteY4" fmla="*/ 2667 h 19526"/>
                      <a:gd name="connsiteX5" fmla="*/ 12383 w 15239"/>
                      <a:gd name="connsiteY5" fmla="*/ 19526 h 19526"/>
                      <a:gd name="connsiteX6" fmla="*/ 12383 w 15239"/>
                      <a:gd name="connsiteY6" fmla="*/ 19526 h 19526"/>
                      <a:gd name="connsiteX7" fmla="*/ 15240 w 15239"/>
                      <a:gd name="connsiteY7" fmla="*/ 18764 h 19526"/>
                      <a:gd name="connsiteX8" fmla="*/ 15240 w 15239"/>
                      <a:gd name="connsiteY8" fmla="*/ 18764 h 19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239" h="19526">
                        <a:moveTo>
                          <a:pt x="15240" y="18764"/>
                        </a:moveTo>
                        <a:cubicBezTo>
                          <a:pt x="13240" y="11906"/>
                          <a:pt x="8477" y="3429"/>
                          <a:pt x="1238" y="0"/>
                        </a:cubicBezTo>
                        <a:lnTo>
                          <a:pt x="1238" y="0"/>
                        </a:lnTo>
                        <a:lnTo>
                          <a:pt x="1238" y="0"/>
                        </a:lnTo>
                        <a:lnTo>
                          <a:pt x="0" y="2667"/>
                        </a:lnTo>
                        <a:cubicBezTo>
                          <a:pt x="6001" y="5429"/>
                          <a:pt x="10573" y="13240"/>
                          <a:pt x="12383" y="19526"/>
                        </a:cubicBezTo>
                        <a:lnTo>
                          <a:pt x="12383" y="19526"/>
                        </a:lnTo>
                        <a:lnTo>
                          <a:pt x="15240" y="18764"/>
                        </a:lnTo>
                        <a:lnTo>
                          <a:pt x="15240" y="18764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5211" name="Freeform: Shape 15210">
                  <a:extLst>
                    <a:ext uri="{FF2B5EF4-FFF2-40B4-BE49-F238E27FC236}">
                      <a16:creationId xmlns:a16="http://schemas.microsoft.com/office/drawing/2014/main" id="{3E3A4982-4881-495C-B881-72233E2A2C99}"/>
                    </a:ext>
                  </a:extLst>
                </p:cNvPr>
                <p:cNvSpPr/>
                <p:nvPr/>
              </p:nvSpPr>
              <p:spPr>
                <a:xfrm>
                  <a:off x="11031378" y="5363757"/>
                  <a:ext cx="196500" cy="205835"/>
                </a:xfrm>
                <a:custGeom>
                  <a:avLst/>
                  <a:gdLst>
                    <a:gd name="connsiteX0" fmla="*/ 193167 w 196500"/>
                    <a:gd name="connsiteY0" fmla="*/ 205835 h 205835"/>
                    <a:gd name="connsiteX1" fmla="*/ 196501 w 196500"/>
                    <a:gd name="connsiteY1" fmla="*/ 198501 h 205835"/>
                    <a:gd name="connsiteX2" fmla="*/ 33718 w 196500"/>
                    <a:gd name="connsiteY2" fmla="*/ 125254 h 205835"/>
                    <a:gd name="connsiteX3" fmla="*/ 116300 w 196500"/>
                    <a:gd name="connsiteY3" fmla="*/ 33814 h 205835"/>
                    <a:gd name="connsiteX4" fmla="*/ 44767 w 196500"/>
                    <a:gd name="connsiteY4" fmla="*/ 0 h 205835"/>
                    <a:gd name="connsiteX5" fmla="*/ 0 w 196500"/>
                    <a:gd name="connsiteY5" fmla="*/ 151543 h 205835"/>
                    <a:gd name="connsiteX6" fmla="*/ 193167 w 196500"/>
                    <a:gd name="connsiteY6" fmla="*/ 205835 h 205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6500" h="205835">
                      <a:moveTo>
                        <a:pt x="193167" y="205835"/>
                      </a:moveTo>
                      <a:lnTo>
                        <a:pt x="196501" y="198501"/>
                      </a:lnTo>
                      <a:lnTo>
                        <a:pt x="33718" y="125254"/>
                      </a:lnTo>
                      <a:lnTo>
                        <a:pt x="116300" y="33814"/>
                      </a:lnTo>
                      <a:lnTo>
                        <a:pt x="44767" y="0"/>
                      </a:lnTo>
                      <a:lnTo>
                        <a:pt x="0" y="151543"/>
                      </a:lnTo>
                      <a:lnTo>
                        <a:pt x="193167" y="205835"/>
                      </a:ln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12" name="Freeform: Shape 15211">
                  <a:extLst>
                    <a:ext uri="{FF2B5EF4-FFF2-40B4-BE49-F238E27FC236}">
                      <a16:creationId xmlns:a16="http://schemas.microsoft.com/office/drawing/2014/main" id="{F7114FCD-6F74-40B7-83B1-AB0D9DE69466}"/>
                    </a:ext>
                  </a:extLst>
                </p:cNvPr>
                <p:cNvSpPr/>
                <p:nvPr/>
              </p:nvSpPr>
              <p:spPr>
                <a:xfrm>
                  <a:off x="11284743" y="5428146"/>
                  <a:ext cx="54387" cy="219265"/>
                </a:xfrm>
                <a:custGeom>
                  <a:avLst/>
                  <a:gdLst>
                    <a:gd name="connsiteX0" fmla="*/ 8096 w 54387"/>
                    <a:gd name="connsiteY0" fmla="*/ 219265 h 219265"/>
                    <a:gd name="connsiteX1" fmla="*/ 54387 w 54387"/>
                    <a:gd name="connsiteY1" fmla="*/ 4667 h 219265"/>
                    <a:gd name="connsiteX2" fmla="*/ 3334 w 54387"/>
                    <a:gd name="connsiteY2" fmla="*/ 0 h 219265"/>
                    <a:gd name="connsiteX3" fmla="*/ 13431 w 54387"/>
                    <a:gd name="connsiteY3" fmla="*/ 90202 h 219265"/>
                    <a:gd name="connsiteX4" fmla="*/ 0 w 54387"/>
                    <a:gd name="connsiteY4" fmla="*/ 218599 h 219265"/>
                    <a:gd name="connsiteX5" fmla="*/ 8096 w 54387"/>
                    <a:gd name="connsiteY5" fmla="*/ 219265 h 219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387" h="219265">
                      <a:moveTo>
                        <a:pt x="8096" y="219265"/>
                      </a:moveTo>
                      <a:lnTo>
                        <a:pt x="54387" y="4667"/>
                      </a:lnTo>
                      <a:lnTo>
                        <a:pt x="3334" y="0"/>
                      </a:lnTo>
                      <a:lnTo>
                        <a:pt x="13431" y="90202"/>
                      </a:lnTo>
                      <a:lnTo>
                        <a:pt x="0" y="218599"/>
                      </a:lnTo>
                      <a:lnTo>
                        <a:pt x="8096" y="219265"/>
                      </a:ln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13" name="Freeform: Shape 15212">
                  <a:extLst>
                    <a:ext uri="{FF2B5EF4-FFF2-40B4-BE49-F238E27FC236}">
                      <a16:creationId xmlns:a16="http://schemas.microsoft.com/office/drawing/2014/main" id="{0352AC19-CC35-4346-A666-C5A7FAB5B149}"/>
                    </a:ext>
                  </a:extLst>
                </p:cNvPr>
                <p:cNvSpPr/>
                <p:nvPr/>
              </p:nvSpPr>
              <p:spPr>
                <a:xfrm>
                  <a:off x="11072239" y="5088103"/>
                  <a:ext cx="93256" cy="235839"/>
                </a:xfrm>
                <a:custGeom>
                  <a:avLst/>
                  <a:gdLst>
                    <a:gd name="connsiteX0" fmla="*/ 68295 w 93256"/>
                    <a:gd name="connsiteY0" fmla="*/ 0 h 235839"/>
                    <a:gd name="connsiteX1" fmla="*/ 79820 w 93256"/>
                    <a:gd name="connsiteY1" fmla="*/ 235839 h 235839"/>
                    <a:gd name="connsiteX2" fmla="*/ 0 w 93256"/>
                    <a:gd name="connsiteY2" fmla="*/ 231267 h 235839"/>
                    <a:gd name="connsiteX3" fmla="*/ 35339 w 93256"/>
                    <a:gd name="connsiteY3" fmla="*/ 63722 h 235839"/>
                    <a:gd name="connsiteX4" fmla="*/ 68295 w 93256"/>
                    <a:gd name="connsiteY4" fmla="*/ 0 h 235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256" h="235839">
                      <a:moveTo>
                        <a:pt x="68295" y="0"/>
                      </a:moveTo>
                      <a:cubicBezTo>
                        <a:pt x="68295" y="0"/>
                        <a:pt x="115729" y="89821"/>
                        <a:pt x="79820" y="235839"/>
                      </a:cubicBezTo>
                      <a:lnTo>
                        <a:pt x="0" y="231267"/>
                      </a:lnTo>
                      <a:cubicBezTo>
                        <a:pt x="0" y="231267"/>
                        <a:pt x="42101" y="189071"/>
                        <a:pt x="35339" y="63722"/>
                      </a:cubicBezTo>
                      <a:lnTo>
                        <a:pt x="68295" y="0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14" name="Freeform: Shape 15213">
                  <a:extLst>
                    <a:ext uri="{FF2B5EF4-FFF2-40B4-BE49-F238E27FC236}">
                      <a16:creationId xmlns:a16="http://schemas.microsoft.com/office/drawing/2014/main" id="{8D214763-99F9-4ED7-A93B-2579BFBE0357}"/>
                    </a:ext>
                  </a:extLst>
                </p:cNvPr>
                <p:cNvSpPr/>
                <p:nvPr/>
              </p:nvSpPr>
              <p:spPr>
                <a:xfrm>
                  <a:off x="11116055" y="5253172"/>
                  <a:ext cx="93725" cy="62293"/>
                </a:xfrm>
                <a:custGeom>
                  <a:avLst/>
                  <a:gdLst>
                    <a:gd name="connsiteX0" fmla="*/ 48005 w 93725"/>
                    <a:gd name="connsiteY0" fmla="*/ 0 h 62293"/>
                    <a:gd name="connsiteX1" fmla="*/ 93726 w 93725"/>
                    <a:gd name="connsiteY1" fmla="*/ 40957 h 62293"/>
                    <a:gd name="connsiteX2" fmla="*/ 62483 w 93725"/>
                    <a:gd name="connsiteY2" fmla="*/ 62294 h 62293"/>
                    <a:gd name="connsiteX3" fmla="*/ 0 w 93725"/>
                    <a:gd name="connsiteY3" fmla="*/ 45244 h 62293"/>
                    <a:gd name="connsiteX4" fmla="*/ 0 w 93725"/>
                    <a:gd name="connsiteY4" fmla="*/ 21050 h 62293"/>
                    <a:gd name="connsiteX5" fmla="*/ 48005 w 93725"/>
                    <a:gd name="connsiteY5" fmla="*/ 0 h 62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725" h="62293">
                      <a:moveTo>
                        <a:pt x="48005" y="0"/>
                      </a:moveTo>
                      <a:cubicBezTo>
                        <a:pt x="48005" y="0"/>
                        <a:pt x="41815" y="36004"/>
                        <a:pt x="93726" y="40957"/>
                      </a:cubicBezTo>
                      <a:cubicBezTo>
                        <a:pt x="93726" y="40957"/>
                        <a:pt x="66770" y="62294"/>
                        <a:pt x="62483" y="62294"/>
                      </a:cubicBezTo>
                      <a:cubicBezTo>
                        <a:pt x="58198" y="62294"/>
                        <a:pt x="0" y="45244"/>
                        <a:pt x="0" y="45244"/>
                      </a:cubicBezTo>
                      <a:lnTo>
                        <a:pt x="0" y="21050"/>
                      </a:lnTo>
                      <a:lnTo>
                        <a:pt x="48005" y="0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15" name="Freeform: Shape 15214">
                  <a:extLst>
                    <a:ext uri="{FF2B5EF4-FFF2-40B4-BE49-F238E27FC236}">
                      <a16:creationId xmlns:a16="http://schemas.microsoft.com/office/drawing/2014/main" id="{DDEDFDB2-9885-48A5-ABEC-39AA0063C2F5}"/>
                    </a:ext>
                  </a:extLst>
                </p:cNvPr>
                <p:cNvSpPr/>
                <p:nvPr/>
              </p:nvSpPr>
              <p:spPr>
                <a:xfrm>
                  <a:off x="11061756" y="5267078"/>
                  <a:ext cx="338522" cy="169183"/>
                </a:xfrm>
                <a:custGeom>
                  <a:avLst/>
                  <a:gdLst>
                    <a:gd name="connsiteX0" fmla="*/ 142215 w 338522"/>
                    <a:gd name="connsiteY0" fmla="*/ 27051 h 169183"/>
                    <a:gd name="connsiteX1" fmla="*/ 302901 w 338522"/>
                    <a:gd name="connsiteY1" fmla="*/ 27051 h 169183"/>
                    <a:gd name="connsiteX2" fmla="*/ 338334 w 338522"/>
                    <a:gd name="connsiteY2" fmla="*/ 55435 h 169183"/>
                    <a:gd name="connsiteX3" fmla="*/ 338334 w 338522"/>
                    <a:gd name="connsiteY3" fmla="*/ 132112 h 169183"/>
                    <a:gd name="connsiteX4" fmla="*/ 312426 w 338522"/>
                    <a:gd name="connsiteY4" fmla="*/ 166211 h 169183"/>
                    <a:gd name="connsiteX5" fmla="*/ 42584 w 338522"/>
                    <a:gd name="connsiteY5" fmla="*/ 167640 h 169183"/>
                    <a:gd name="connsiteX6" fmla="*/ 32868 w 338522"/>
                    <a:gd name="connsiteY6" fmla="*/ 8573 h 169183"/>
                    <a:gd name="connsiteX7" fmla="*/ 67062 w 338522"/>
                    <a:gd name="connsiteY7" fmla="*/ 0 h 169183"/>
                    <a:gd name="connsiteX8" fmla="*/ 87541 w 338522"/>
                    <a:gd name="connsiteY8" fmla="*/ 21336 h 169183"/>
                    <a:gd name="connsiteX9" fmla="*/ 113449 w 338522"/>
                    <a:gd name="connsiteY9" fmla="*/ 28480 h 169183"/>
                    <a:gd name="connsiteX10" fmla="*/ 142215 w 338522"/>
                    <a:gd name="connsiteY10" fmla="*/ 27051 h 169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8522" h="169183">
                      <a:moveTo>
                        <a:pt x="142215" y="27051"/>
                      </a:moveTo>
                      <a:lnTo>
                        <a:pt x="302901" y="27051"/>
                      </a:lnTo>
                      <a:cubicBezTo>
                        <a:pt x="302901" y="27051"/>
                        <a:pt x="336905" y="24194"/>
                        <a:pt x="338334" y="55435"/>
                      </a:cubicBezTo>
                      <a:lnTo>
                        <a:pt x="338334" y="132112"/>
                      </a:lnTo>
                      <a:cubicBezTo>
                        <a:pt x="338334" y="132112"/>
                        <a:pt x="342430" y="160496"/>
                        <a:pt x="312426" y="166211"/>
                      </a:cubicBezTo>
                      <a:cubicBezTo>
                        <a:pt x="282422" y="171926"/>
                        <a:pt x="42584" y="167640"/>
                        <a:pt x="42584" y="167640"/>
                      </a:cubicBezTo>
                      <a:cubicBezTo>
                        <a:pt x="42584" y="167640"/>
                        <a:pt x="-46381" y="133922"/>
                        <a:pt x="32868" y="8573"/>
                      </a:cubicBezTo>
                      <a:lnTo>
                        <a:pt x="67062" y="0"/>
                      </a:lnTo>
                      <a:lnTo>
                        <a:pt x="87541" y="21336"/>
                      </a:lnTo>
                      <a:lnTo>
                        <a:pt x="113449" y="28480"/>
                      </a:lnTo>
                      <a:lnTo>
                        <a:pt x="142215" y="27051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16" name="Freeform: Shape 15215">
                  <a:extLst>
                    <a:ext uri="{FF2B5EF4-FFF2-40B4-BE49-F238E27FC236}">
                      <a16:creationId xmlns:a16="http://schemas.microsoft.com/office/drawing/2014/main" id="{330A6B01-7A0F-49BB-BA47-148C45FEF632}"/>
                    </a:ext>
                  </a:extLst>
                </p:cNvPr>
                <p:cNvSpPr/>
                <p:nvPr/>
              </p:nvSpPr>
              <p:spPr>
                <a:xfrm>
                  <a:off x="11072335" y="5157064"/>
                  <a:ext cx="67151" cy="161162"/>
                </a:xfrm>
                <a:custGeom>
                  <a:avLst/>
                  <a:gdLst>
                    <a:gd name="connsiteX0" fmla="*/ 0 w 67151"/>
                    <a:gd name="connsiteY0" fmla="*/ 161163 h 161162"/>
                    <a:gd name="connsiteX1" fmla="*/ 37243 w 67151"/>
                    <a:gd name="connsiteY1" fmla="*/ 0 h 161162"/>
                    <a:gd name="connsiteX2" fmla="*/ 60008 w 67151"/>
                    <a:gd name="connsiteY2" fmla="*/ 43339 h 161162"/>
                    <a:gd name="connsiteX3" fmla="*/ 67152 w 67151"/>
                    <a:gd name="connsiteY3" fmla="*/ 142113 h 161162"/>
                    <a:gd name="connsiteX4" fmla="*/ 0 w 67151"/>
                    <a:gd name="connsiteY4" fmla="*/ 161163 h 16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151" h="161162">
                      <a:moveTo>
                        <a:pt x="0" y="161163"/>
                      </a:moveTo>
                      <a:cubicBezTo>
                        <a:pt x="0" y="161163"/>
                        <a:pt x="35148" y="85153"/>
                        <a:pt x="37243" y="0"/>
                      </a:cubicBezTo>
                      <a:lnTo>
                        <a:pt x="60008" y="43339"/>
                      </a:lnTo>
                      <a:lnTo>
                        <a:pt x="67152" y="142113"/>
                      </a:lnTo>
                      <a:lnTo>
                        <a:pt x="0" y="161163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17" name="Freeform: Shape 15216">
                  <a:extLst>
                    <a:ext uri="{FF2B5EF4-FFF2-40B4-BE49-F238E27FC236}">
                      <a16:creationId xmlns:a16="http://schemas.microsoft.com/office/drawing/2014/main" id="{EB7B7EBB-2D7B-4A1A-8ED7-B0AC5AFF5B19}"/>
                    </a:ext>
                  </a:extLst>
                </p:cNvPr>
                <p:cNvSpPr/>
                <p:nvPr/>
              </p:nvSpPr>
              <p:spPr>
                <a:xfrm>
                  <a:off x="11100910" y="5413763"/>
                  <a:ext cx="64484" cy="239172"/>
                </a:xfrm>
                <a:custGeom>
                  <a:avLst/>
                  <a:gdLst>
                    <a:gd name="connsiteX0" fmla="*/ 52674 w 64484"/>
                    <a:gd name="connsiteY0" fmla="*/ 239173 h 239172"/>
                    <a:gd name="connsiteX1" fmla="*/ 60199 w 64484"/>
                    <a:gd name="connsiteY1" fmla="*/ 238411 h 239172"/>
                    <a:gd name="connsiteX2" fmla="*/ 46006 w 64484"/>
                    <a:gd name="connsiteY2" fmla="*/ 101917 h 239172"/>
                    <a:gd name="connsiteX3" fmla="*/ 64484 w 64484"/>
                    <a:gd name="connsiteY3" fmla="*/ 0 h 239172"/>
                    <a:gd name="connsiteX4" fmla="*/ 0 w 64484"/>
                    <a:gd name="connsiteY4" fmla="*/ 6572 h 239172"/>
                    <a:gd name="connsiteX5" fmla="*/ 52674 w 64484"/>
                    <a:gd name="connsiteY5" fmla="*/ 239173 h 239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484" h="239172">
                      <a:moveTo>
                        <a:pt x="52674" y="239173"/>
                      </a:moveTo>
                      <a:lnTo>
                        <a:pt x="60199" y="238411"/>
                      </a:lnTo>
                      <a:lnTo>
                        <a:pt x="46006" y="101917"/>
                      </a:lnTo>
                      <a:lnTo>
                        <a:pt x="64484" y="0"/>
                      </a:lnTo>
                      <a:lnTo>
                        <a:pt x="0" y="6572"/>
                      </a:lnTo>
                      <a:lnTo>
                        <a:pt x="52674" y="239173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18" name="Freeform: Shape 15217">
                  <a:extLst>
                    <a:ext uri="{FF2B5EF4-FFF2-40B4-BE49-F238E27FC236}">
                      <a16:creationId xmlns:a16="http://schemas.microsoft.com/office/drawing/2014/main" id="{F2922EC8-C097-491A-A4A9-E89895B6FC74}"/>
                    </a:ext>
                  </a:extLst>
                </p:cNvPr>
                <p:cNvSpPr/>
                <p:nvPr/>
              </p:nvSpPr>
              <p:spPr>
                <a:xfrm>
                  <a:off x="11330559" y="5405476"/>
                  <a:ext cx="101060" cy="242030"/>
                </a:xfrm>
                <a:custGeom>
                  <a:avLst/>
                  <a:gdLst>
                    <a:gd name="connsiteX0" fmla="*/ 93726 w 101060"/>
                    <a:gd name="connsiteY0" fmla="*/ 242030 h 242030"/>
                    <a:gd name="connsiteX1" fmla="*/ 101060 w 101060"/>
                    <a:gd name="connsiteY1" fmla="*/ 241268 h 242030"/>
                    <a:gd name="connsiteX2" fmla="*/ 68580 w 101060"/>
                    <a:gd name="connsiteY2" fmla="*/ 0 h 242030"/>
                    <a:gd name="connsiteX3" fmla="*/ 0 w 101060"/>
                    <a:gd name="connsiteY3" fmla="*/ 13621 h 242030"/>
                    <a:gd name="connsiteX4" fmla="*/ 62102 w 101060"/>
                    <a:gd name="connsiteY4" fmla="*/ 122873 h 242030"/>
                    <a:gd name="connsiteX5" fmla="*/ 93726 w 101060"/>
                    <a:gd name="connsiteY5" fmla="*/ 242030 h 242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1060" h="242030">
                      <a:moveTo>
                        <a:pt x="93726" y="242030"/>
                      </a:moveTo>
                      <a:lnTo>
                        <a:pt x="101060" y="241268"/>
                      </a:lnTo>
                      <a:lnTo>
                        <a:pt x="68580" y="0"/>
                      </a:lnTo>
                      <a:lnTo>
                        <a:pt x="0" y="13621"/>
                      </a:lnTo>
                      <a:lnTo>
                        <a:pt x="62102" y="122873"/>
                      </a:lnTo>
                      <a:lnTo>
                        <a:pt x="93726" y="242030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219" name="Graphic 1">
                  <a:extLst>
                    <a:ext uri="{FF2B5EF4-FFF2-40B4-BE49-F238E27FC236}">
                      <a16:creationId xmlns:a16="http://schemas.microsoft.com/office/drawing/2014/main" id="{D54ACD58-95C8-46F4-BB58-59F68CE61F30}"/>
                    </a:ext>
                  </a:extLst>
                </p:cNvPr>
                <p:cNvGrpSpPr/>
                <p:nvPr/>
              </p:nvGrpSpPr>
              <p:grpSpPr>
                <a:xfrm>
                  <a:off x="11381766" y="5225930"/>
                  <a:ext cx="58330" cy="88772"/>
                  <a:chOff x="11381766" y="5225930"/>
                  <a:chExt cx="58330" cy="88772"/>
                </a:xfrm>
                <a:solidFill>
                  <a:srgbClr val="B48F7B"/>
                </a:solidFill>
              </p:grpSpPr>
              <p:sp>
                <p:nvSpPr>
                  <p:cNvPr id="15236" name="Freeform: Shape 15235">
                    <a:extLst>
                      <a:ext uri="{FF2B5EF4-FFF2-40B4-BE49-F238E27FC236}">
                        <a16:creationId xmlns:a16="http://schemas.microsoft.com/office/drawing/2014/main" id="{83F6CC60-1116-45DC-A439-90B294E092B9}"/>
                      </a:ext>
                    </a:extLst>
                  </p:cNvPr>
                  <p:cNvSpPr/>
                  <p:nvPr/>
                </p:nvSpPr>
                <p:spPr>
                  <a:xfrm>
                    <a:off x="11382378" y="5225930"/>
                    <a:ext cx="53965" cy="84772"/>
                  </a:xfrm>
                  <a:custGeom>
                    <a:avLst/>
                    <a:gdLst>
                      <a:gd name="connsiteX0" fmla="*/ 3330 w 53965"/>
                      <a:gd name="connsiteY0" fmla="*/ 84773 h 84772"/>
                      <a:gd name="connsiteX1" fmla="*/ 53622 w 53965"/>
                      <a:gd name="connsiteY1" fmla="*/ 0 h 84772"/>
                      <a:gd name="connsiteX2" fmla="*/ 3330 w 53965"/>
                      <a:gd name="connsiteY2" fmla="*/ 84773 h 84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3965" h="84772">
                        <a:moveTo>
                          <a:pt x="3330" y="84773"/>
                        </a:moveTo>
                        <a:cubicBezTo>
                          <a:pt x="3330" y="84773"/>
                          <a:pt x="-19340" y="33433"/>
                          <a:pt x="53622" y="0"/>
                        </a:cubicBezTo>
                        <a:cubicBezTo>
                          <a:pt x="53527" y="0"/>
                          <a:pt x="61718" y="63532"/>
                          <a:pt x="3330" y="84773"/>
                        </a:cubicBez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37" name="Freeform: Shape 15236">
                    <a:extLst>
                      <a:ext uri="{FF2B5EF4-FFF2-40B4-BE49-F238E27FC236}">
                        <a16:creationId xmlns:a16="http://schemas.microsoft.com/office/drawing/2014/main" id="{CFCED22E-E4E8-439D-BC90-F40A29286547}"/>
                      </a:ext>
                    </a:extLst>
                  </p:cNvPr>
                  <p:cNvSpPr/>
                  <p:nvPr/>
                </p:nvSpPr>
                <p:spPr>
                  <a:xfrm>
                    <a:off x="11381766" y="5260982"/>
                    <a:ext cx="58330" cy="53720"/>
                  </a:xfrm>
                  <a:custGeom>
                    <a:avLst/>
                    <a:gdLst>
                      <a:gd name="connsiteX0" fmla="*/ 132 w 58330"/>
                      <a:gd name="connsiteY0" fmla="*/ 53721 h 53720"/>
                      <a:gd name="connsiteX1" fmla="*/ 58330 w 58330"/>
                      <a:gd name="connsiteY1" fmla="*/ 0 h 53720"/>
                      <a:gd name="connsiteX2" fmla="*/ 132 w 58330"/>
                      <a:gd name="connsiteY2" fmla="*/ 53721 h 53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8330" h="53720">
                        <a:moveTo>
                          <a:pt x="132" y="53721"/>
                        </a:moveTo>
                        <a:cubicBezTo>
                          <a:pt x="132" y="53721"/>
                          <a:pt x="-5583" y="8953"/>
                          <a:pt x="58330" y="0"/>
                        </a:cubicBezTo>
                        <a:cubicBezTo>
                          <a:pt x="58330" y="0"/>
                          <a:pt x="50042" y="50864"/>
                          <a:pt x="132" y="53721"/>
                        </a:cubicBez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5220" name="Freeform: Shape 15219">
                  <a:extLst>
                    <a:ext uri="{FF2B5EF4-FFF2-40B4-BE49-F238E27FC236}">
                      <a16:creationId xmlns:a16="http://schemas.microsoft.com/office/drawing/2014/main" id="{53954633-AB3F-4603-B923-0B12B835864F}"/>
                    </a:ext>
                  </a:extLst>
                </p:cNvPr>
                <p:cNvSpPr/>
                <p:nvPr/>
              </p:nvSpPr>
              <p:spPr>
                <a:xfrm>
                  <a:off x="11072716" y="5096295"/>
                  <a:ext cx="75457" cy="220503"/>
                </a:xfrm>
                <a:custGeom>
                  <a:avLst/>
                  <a:gdLst>
                    <a:gd name="connsiteX0" fmla="*/ 70295 w 75457"/>
                    <a:gd name="connsiteY0" fmla="*/ 0 h 220503"/>
                    <a:gd name="connsiteX1" fmla="*/ 0 w 75457"/>
                    <a:gd name="connsiteY1" fmla="*/ 220504 h 220503"/>
                    <a:gd name="connsiteX2" fmla="*/ 32195 w 75457"/>
                    <a:gd name="connsiteY2" fmla="*/ 40481 h 220503"/>
                    <a:gd name="connsiteX3" fmla="*/ 70295 w 75457"/>
                    <a:gd name="connsiteY3" fmla="*/ 0 h 220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457" h="220503">
                      <a:moveTo>
                        <a:pt x="70295" y="0"/>
                      </a:moveTo>
                      <a:cubicBezTo>
                        <a:pt x="70295" y="0"/>
                        <a:pt x="103823" y="115348"/>
                        <a:pt x="0" y="220504"/>
                      </a:cubicBezTo>
                      <a:cubicBezTo>
                        <a:pt x="0" y="220504"/>
                        <a:pt x="47054" y="121444"/>
                        <a:pt x="32195" y="40481"/>
                      </a:cubicBezTo>
                      <a:lnTo>
                        <a:pt x="70295" y="0"/>
                      </a:ln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221" name="Graphic 1">
                  <a:extLst>
                    <a:ext uri="{FF2B5EF4-FFF2-40B4-BE49-F238E27FC236}">
                      <a16:creationId xmlns:a16="http://schemas.microsoft.com/office/drawing/2014/main" id="{31F5E406-26B9-48FE-9172-799EE73BC175}"/>
                    </a:ext>
                  </a:extLst>
                </p:cNvPr>
                <p:cNvGrpSpPr/>
                <p:nvPr/>
              </p:nvGrpSpPr>
              <p:grpSpPr>
                <a:xfrm>
                  <a:off x="11019567" y="5024095"/>
                  <a:ext cx="180116" cy="139353"/>
                  <a:chOff x="11019567" y="5024095"/>
                  <a:chExt cx="180116" cy="139353"/>
                </a:xfrm>
                <a:solidFill>
                  <a:schemeClr val="accent1"/>
                </a:solidFill>
              </p:grpSpPr>
              <p:sp>
                <p:nvSpPr>
                  <p:cNvPr id="15232" name="Freeform: Shape 15231">
                    <a:extLst>
                      <a:ext uri="{FF2B5EF4-FFF2-40B4-BE49-F238E27FC236}">
                        <a16:creationId xmlns:a16="http://schemas.microsoft.com/office/drawing/2014/main" id="{CA6D376B-7DE8-48E6-8A0F-85268628642B}"/>
                      </a:ext>
                    </a:extLst>
                  </p:cNvPr>
                  <p:cNvSpPr/>
                  <p:nvPr/>
                </p:nvSpPr>
                <p:spPr>
                  <a:xfrm>
                    <a:off x="11135867" y="5043907"/>
                    <a:ext cx="63817" cy="55728"/>
                  </a:xfrm>
                  <a:custGeom>
                    <a:avLst/>
                    <a:gdLst>
                      <a:gd name="connsiteX0" fmla="*/ 0 w 63817"/>
                      <a:gd name="connsiteY0" fmla="*/ 39053 h 55728"/>
                      <a:gd name="connsiteX1" fmla="*/ 63817 w 63817"/>
                      <a:gd name="connsiteY1" fmla="*/ 0 h 55728"/>
                      <a:gd name="connsiteX2" fmla="*/ 53340 w 63817"/>
                      <a:gd name="connsiteY2" fmla="*/ 22574 h 55728"/>
                      <a:gd name="connsiteX3" fmla="*/ 3715 w 63817"/>
                      <a:gd name="connsiteY3" fmla="*/ 52102 h 55728"/>
                      <a:gd name="connsiteX4" fmla="*/ 0 w 63817"/>
                      <a:gd name="connsiteY4" fmla="*/ 39053 h 55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7" h="55728">
                        <a:moveTo>
                          <a:pt x="0" y="39053"/>
                        </a:moveTo>
                        <a:cubicBezTo>
                          <a:pt x="0" y="39053"/>
                          <a:pt x="12763" y="14859"/>
                          <a:pt x="63817" y="0"/>
                        </a:cubicBezTo>
                        <a:cubicBezTo>
                          <a:pt x="63817" y="0"/>
                          <a:pt x="52960" y="12668"/>
                          <a:pt x="53340" y="22574"/>
                        </a:cubicBezTo>
                        <a:cubicBezTo>
                          <a:pt x="53340" y="22574"/>
                          <a:pt x="56579" y="68771"/>
                          <a:pt x="3715" y="52102"/>
                        </a:cubicBezTo>
                        <a:lnTo>
                          <a:pt x="0" y="39053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33" name="Freeform: Shape 15232">
                    <a:extLst>
                      <a:ext uri="{FF2B5EF4-FFF2-40B4-BE49-F238E27FC236}">
                        <a16:creationId xmlns:a16="http://schemas.microsoft.com/office/drawing/2014/main" id="{9E46E495-0A06-4D71-B102-6F2460BA0420}"/>
                      </a:ext>
                    </a:extLst>
                  </p:cNvPr>
                  <p:cNvSpPr/>
                  <p:nvPr/>
                </p:nvSpPr>
                <p:spPr>
                  <a:xfrm>
                    <a:off x="11074028" y="5024095"/>
                    <a:ext cx="44599" cy="58293"/>
                  </a:xfrm>
                  <a:custGeom>
                    <a:avLst/>
                    <a:gdLst>
                      <a:gd name="connsiteX0" fmla="*/ 44600 w 44599"/>
                      <a:gd name="connsiteY0" fmla="*/ 56674 h 58293"/>
                      <a:gd name="connsiteX1" fmla="*/ 16977 w 44599"/>
                      <a:gd name="connsiteY1" fmla="*/ 18288 h 58293"/>
                      <a:gd name="connsiteX2" fmla="*/ 2117 w 44599"/>
                      <a:gd name="connsiteY2" fmla="*/ 0 h 58293"/>
                      <a:gd name="connsiteX3" fmla="*/ 14596 w 44599"/>
                      <a:gd name="connsiteY3" fmla="*/ 58293 h 58293"/>
                      <a:gd name="connsiteX4" fmla="*/ 44600 w 44599"/>
                      <a:gd name="connsiteY4" fmla="*/ 56674 h 58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599" h="58293">
                        <a:moveTo>
                          <a:pt x="44600" y="56674"/>
                        </a:moveTo>
                        <a:cubicBezTo>
                          <a:pt x="44600" y="56674"/>
                          <a:pt x="38503" y="30956"/>
                          <a:pt x="16977" y="18288"/>
                        </a:cubicBezTo>
                        <a:cubicBezTo>
                          <a:pt x="16977" y="18288"/>
                          <a:pt x="5737" y="10192"/>
                          <a:pt x="2117" y="0"/>
                        </a:cubicBezTo>
                        <a:cubicBezTo>
                          <a:pt x="2117" y="0"/>
                          <a:pt x="-7598" y="40291"/>
                          <a:pt x="14596" y="58293"/>
                        </a:cubicBezTo>
                        <a:lnTo>
                          <a:pt x="44600" y="56674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34" name="Freeform: Shape 15233">
                    <a:extLst>
                      <a:ext uri="{FF2B5EF4-FFF2-40B4-BE49-F238E27FC236}">
                        <a16:creationId xmlns:a16="http://schemas.microsoft.com/office/drawing/2014/main" id="{150D8E16-AD48-4515-A1BF-DA265DC49C95}"/>
                      </a:ext>
                    </a:extLst>
                  </p:cNvPr>
                  <p:cNvSpPr/>
                  <p:nvPr/>
                </p:nvSpPr>
                <p:spPr>
                  <a:xfrm>
                    <a:off x="11019567" y="5076697"/>
                    <a:ext cx="126222" cy="86751"/>
                  </a:xfrm>
                  <a:custGeom>
                    <a:avLst/>
                    <a:gdLst>
                      <a:gd name="connsiteX0" fmla="*/ 116300 w 126222"/>
                      <a:gd name="connsiteY0" fmla="*/ 6263 h 86751"/>
                      <a:gd name="connsiteX1" fmla="*/ 60865 w 126222"/>
                      <a:gd name="connsiteY1" fmla="*/ 10644 h 86751"/>
                      <a:gd name="connsiteX2" fmla="*/ 43147 w 126222"/>
                      <a:gd name="connsiteY2" fmla="*/ 34076 h 86751"/>
                      <a:gd name="connsiteX3" fmla="*/ 0 w 126222"/>
                      <a:gd name="connsiteY3" fmla="*/ 52650 h 86751"/>
                      <a:gd name="connsiteX4" fmla="*/ 49720 w 126222"/>
                      <a:gd name="connsiteY4" fmla="*/ 85225 h 86751"/>
                      <a:gd name="connsiteX5" fmla="*/ 124491 w 126222"/>
                      <a:gd name="connsiteY5" fmla="*/ 48078 h 86751"/>
                      <a:gd name="connsiteX6" fmla="*/ 116300 w 126222"/>
                      <a:gd name="connsiteY6" fmla="*/ 6263 h 86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6222" h="86751">
                        <a:moveTo>
                          <a:pt x="116300" y="6263"/>
                        </a:moveTo>
                        <a:cubicBezTo>
                          <a:pt x="116300" y="6263"/>
                          <a:pt x="77057" y="-10406"/>
                          <a:pt x="60865" y="10644"/>
                        </a:cubicBezTo>
                        <a:lnTo>
                          <a:pt x="43147" y="34076"/>
                        </a:lnTo>
                        <a:lnTo>
                          <a:pt x="0" y="52650"/>
                        </a:lnTo>
                        <a:cubicBezTo>
                          <a:pt x="0" y="52650"/>
                          <a:pt x="1334" y="77796"/>
                          <a:pt x="49720" y="85225"/>
                        </a:cubicBezTo>
                        <a:cubicBezTo>
                          <a:pt x="49720" y="85225"/>
                          <a:pt x="110776" y="98274"/>
                          <a:pt x="124491" y="48078"/>
                        </a:cubicBezTo>
                        <a:cubicBezTo>
                          <a:pt x="124491" y="48078"/>
                          <a:pt x="131826" y="29504"/>
                          <a:pt x="116300" y="6263"/>
                        </a:cubicBez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35" name="Freeform: Shape 15234">
                    <a:extLst>
                      <a:ext uri="{FF2B5EF4-FFF2-40B4-BE49-F238E27FC236}">
                        <a16:creationId xmlns:a16="http://schemas.microsoft.com/office/drawing/2014/main" id="{E4216418-5FC8-479B-B804-572EC6659840}"/>
                      </a:ext>
                    </a:extLst>
                  </p:cNvPr>
                  <p:cNvSpPr/>
                  <p:nvPr/>
                </p:nvSpPr>
                <p:spPr>
                  <a:xfrm>
                    <a:off x="11143011" y="5053147"/>
                    <a:ext cx="50767" cy="47121"/>
                  </a:xfrm>
                  <a:custGeom>
                    <a:avLst/>
                    <a:gdLst>
                      <a:gd name="connsiteX0" fmla="*/ 50768 w 50767"/>
                      <a:gd name="connsiteY0" fmla="*/ 0 h 47121"/>
                      <a:gd name="connsiteX1" fmla="*/ 0 w 50767"/>
                      <a:gd name="connsiteY1" fmla="*/ 43148 h 47121"/>
                      <a:gd name="connsiteX2" fmla="*/ 39815 w 50767"/>
                      <a:gd name="connsiteY2" fmla="*/ 36576 h 47121"/>
                      <a:gd name="connsiteX3" fmla="*/ 46196 w 50767"/>
                      <a:gd name="connsiteY3" fmla="*/ 13335 h 47121"/>
                      <a:gd name="connsiteX4" fmla="*/ 50768 w 50767"/>
                      <a:gd name="connsiteY4" fmla="*/ 0 h 47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767" h="47121">
                        <a:moveTo>
                          <a:pt x="50768" y="0"/>
                        </a:moveTo>
                        <a:cubicBezTo>
                          <a:pt x="50768" y="0"/>
                          <a:pt x="21908" y="11430"/>
                          <a:pt x="0" y="43148"/>
                        </a:cubicBezTo>
                        <a:cubicBezTo>
                          <a:pt x="0" y="43148"/>
                          <a:pt x="23146" y="55531"/>
                          <a:pt x="39815" y="36576"/>
                        </a:cubicBezTo>
                        <a:cubicBezTo>
                          <a:pt x="39815" y="36576"/>
                          <a:pt x="47054" y="27908"/>
                          <a:pt x="46196" y="13335"/>
                        </a:cubicBezTo>
                        <a:cubicBezTo>
                          <a:pt x="46196" y="13335"/>
                          <a:pt x="47339" y="5620"/>
                          <a:pt x="50768" y="0"/>
                        </a:cubicBezTo>
                        <a:close/>
                      </a:path>
                    </a:pathLst>
                  </a:custGeom>
                  <a:solidFill>
                    <a:srgbClr val="856A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5222" name="Freeform: Shape 15221">
                  <a:extLst>
                    <a:ext uri="{FF2B5EF4-FFF2-40B4-BE49-F238E27FC236}">
                      <a16:creationId xmlns:a16="http://schemas.microsoft.com/office/drawing/2014/main" id="{9F2F95A4-318B-42E9-B2EF-C79AA64FCE85}"/>
                    </a:ext>
                  </a:extLst>
                </p:cNvPr>
                <p:cNvSpPr/>
                <p:nvPr/>
              </p:nvSpPr>
              <p:spPr>
                <a:xfrm>
                  <a:off x="11083479" y="5111630"/>
                  <a:ext cx="28098" cy="12954"/>
                </a:xfrm>
                <a:custGeom>
                  <a:avLst/>
                  <a:gdLst>
                    <a:gd name="connsiteX0" fmla="*/ 28098 w 28098"/>
                    <a:gd name="connsiteY0" fmla="*/ 9334 h 12954"/>
                    <a:gd name="connsiteX1" fmla="*/ 27146 w 28098"/>
                    <a:gd name="connsiteY1" fmla="*/ 7525 h 12954"/>
                    <a:gd name="connsiteX2" fmla="*/ 15716 w 28098"/>
                    <a:gd name="connsiteY2" fmla="*/ 10858 h 12954"/>
                    <a:gd name="connsiteX3" fmla="*/ 15716 w 28098"/>
                    <a:gd name="connsiteY3" fmla="*/ 10858 h 12954"/>
                    <a:gd name="connsiteX4" fmla="*/ 4858 w 28098"/>
                    <a:gd name="connsiteY4" fmla="*/ 5429 h 12954"/>
                    <a:gd name="connsiteX5" fmla="*/ 4858 w 28098"/>
                    <a:gd name="connsiteY5" fmla="*/ 5429 h 12954"/>
                    <a:gd name="connsiteX6" fmla="*/ 1905 w 28098"/>
                    <a:gd name="connsiteY6" fmla="*/ 0 h 12954"/>
                    <a:gd name="connsiteX7" fmla="*/ 1905 w 28098"/>
                    <a:gd name="connsiteY7" fmla="*/ 0 h 12954"/>
                    <a:gd name="connsiteX8" fmla="*/ 0 w 28098"/>
                    <a:gd name="connsiteY8" fmla="*/ 572 h 12954"/>
                    <a:gd name="connsiteX9" fmla="*/ 15716 w 28098"/>
                    <a:gd name="connsiteY9" fmla="*/ 12954 h 12954"/>
                    <a:gd name="connsiteX10" fmla="*/ 15716 w 28098"/>
                    <a:gd name="connsiteY10" fmla="*/ 12954 h 12954"/>
                    <a:gd name="connsiteX11" fmla="*/ 28098 w 28098"/>
                    <a:gd name="connsiteY11" fmla="*/ 9334 h 12954"/>
                    <a:gd name="connsiteX12" fmla="*/ 28098 w 28098"/>
                    <a:gd name="connsiteY12" fmla="*/ 9334 h 1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8098" h="12954">
                      <a:moveTo>
                        <a:pt x="28098" y="9334"/>
                      </a:moveTo>
                      <a:lnTo>
                        <a:pt x="27146" y="7525"/>
                      </a:lnTo>
                      <a:cubicBezTo>
                        <a:pt x="22574" y="9906"/>
                        <a:pt x="18859" y="10858"/>
                        <a:pt x="15716" y="10858"/>
                      </a:cubicBezTo>
                      <a:lnTo>
                        <a:pt x="15716" y="10858"/>
                      </a:lnTo>
                      <a:cubicBezTo>
                        <a:pt x="10382" y="10858"/>
                        <a:pt x="6953" y="8192"/>
                        <a:pt x="4858" y="5429"/>
                      </a:cubicBezTo>
                      <a:lnTo>
                        <a:pt x="4858" y="5429"/>
                      </a:lnTo>
                      <a:cubicBezTo>
                        <a:pt x="2667" y="2667"/>
                        <a:pt x="1905" y="0"/>
                        <a:pt x="1905" y="0"/>
                      </a:cubicBezTo>
                      <a:lnTo>
                        <a:pt x="1905" y="0"/>
                      </a:lnTo>
                      <a:lnTo>
                        <a:pt x="0" y="572"/>
                      </a:lnTo>
                      <a:cubicBezTo>
                        <a:pt x="0" y="667"/>
                        <a:pt x="3524" y="12859"/>
                        <a:pt x="15716" y="12954"/>
                      </a:cubicBezTo>
                      <a:lnTo>
                        <a:pt x="15716" y="12954"/>
                      </a:lnTo>
                      <a:cubicBezTo>
                        <a:pt x="19241" y="12954"/>
                        <a:pt x="23336" y="11906"/>
                        <a:pt x="28098" y="9334"/>
                      </a:cubicBezTo>
                      <a:lnTo>
                        <a:pt x="28098" y="93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23" name="Freeform: Shape 15222">
                  <a:extLst>
                    <a:ext uri="{FF2B5EF4-FFF2-40B4-BE49-F238E27FC236}">
                      <a16:creationId xmlns:a16="http://schemas.microsoft.com/office/drawing/2014/main" id="{482A6D21-9367-4644-8CEF-4AB228C4982A}"/>
                    </a:ext>
                  </a:extLst>
                </p:cNvPr>
                <p:cNvSpPr/>
                <p:nvPr/>
              </p:nvSpPr>
              <p:spPr>
                <a:xfrm>
                  <a:off x="11003389" y="5102388"/>
                  <a:ext cx="22154" cy="28119"/>
                </a:xfrm>
                <a:custGeom>
                  <a:avLst/>
                  <a:gdLst>
                    <a:gd name="connsiteX0" fmla="*/ 21702 w 22154"/>
                    <a:gd name="connsiteY0" fmla="*/ 10861 h 28119"/>
                    <a:gd name="connsiteX1" fmla="*/ 6557 w 22154"/>
                    <a:gd name="connsiteY1" fmla="*/ 670 h 28119"/>
                    <a:gd name="connsiteX2" fmla="*/ 2366 w 22154"/>
                    <a:gd name="connsiteY2" fmla="*/ 18481 h 28119"/>
                    <a:gd name="connsiteX3" fmla="*/ 17225 w 22154"/>
                    <a:gd name="connsiteY3" fmla="*/ 27721 h 28119"/>
                    <a:gd name="connsiteX4" fmla="*/ 21702 w 22154"/>
                    <a:gd name="connsiteY4" fmla="*/ 10861 h 28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54" h="28119">
                      <a:moveTo>
                        <a:pt x="21702" y="10861"/>
                      </a:moveTo>
                      <a:cubicBezTo>
                        <a:pt x="20559" y="3241"/>
                        <a:pt x="13510" y="-1902"/>
                        <a:pt x="6557" y="670"/>
                      </a:cubicBezTo>
                      <a:cubicBezTo>
                        <a:pt x="-300" y="3527"/>
                        <a:pt x="-1920" y="12100"/>
                        <a:pt x="2366" y="18481"/>
                      </a:cubicBezTo>
                      <a:cubicBezTo>
                        <a:pt x="6748" y="24958"/>
                        <a:pt x="12653" y="29530"/>
                        <a:pt x="17225" y="27721"/>
                      </a:cubicBezTo>
                      <a:cubicBezTo>
                        <a:pt x="21702" y="25911"/>
                        <a:pt x="22940" y="18577"/>
                        <a:pt x="21702" y="10861"/>
                      </a:cubicBezTo>
                      <a:close/>
                    </a:path>
                  </a:pathLst>
                </a:custGeom>
                <a:solidFill>
                  <a:srgbClr val="E6332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24" name="Freeform: Shape 15223">
                  <a:extLst>
                    <a:ext uri="{FF2B5EF4-FFF2-40B4-BE49-F238E27FC236}">
                      <a16:creationId xmlns:a16="http://schemas.microsoft.com/office/drawing/2014/main" id="{D325E408-ED93-40F5-9C7A-2AF4A4B2BFA5}"/>
                    </a:ext>
                  </a:extLst>
                </p:cNvPr>
                <p:cNvSpPr/>
                <p:nvPr/>
              </p:nvSpPr>
              <p:spPr>
                <a:xfrm>
                  <a:off x="11422665" y="5646078"/>
                  <a:ext cx="13906" cy="12191"/>
                </a:xfrm>
                <a:custGeom>
                  <a:avLst/>
                  <a:gdLst>
                    <a:gd name="connsiteX0" fmla="*/ 0 w 13906"/>
                    <a:gd name="connsiteY0" fmla="*/ 12192 h 12191"/>
                    <a:gd name="connsiteX1" fmla="*/ 13906 w 13906"/>
                    <a:gd name="connsiteY1" fmla="*/ 12192 h 12191"/>
                    <a:gd name="connsiteX2" fmla="*/ 9811 w 13906"/>
                    <a:gd name="connsiteY2" fmla="*/ 0 h 12191"/>
                    <a:gd name="connsiteX3" fmla="*/ 1715 w 13906"/>
                    <a:gd name="connsiteY3" fmla="*/ 0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906" h="12191">
                      <a:moveTo>
                        <a:pt x="0" y="12192"/>
                      </a:moveTo>
                      <a:lnTo>
                        <a:pt x="13906" y="12192"/>
                      </a:lnTo>
                      <a:lnTo>
                        <a:pt x="9811" y="0"/>
                      </a:lnTo>
                      <a:lnTo>
                        <a:pt x="1715" y="0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25" name="Freeform: Shape 15224">
                  <a:extLst>
                    <a:ext uri="{FF2B5EF4-FFF2-40B4-BE49-F238E27FC236}">
                      <a16:creationId xmlns:a16="http://schemas.microsoft.com/office/drawing/2014/main" id="{7F2D92E6-5567-4669-B01E-CC72935E8599}"/>
                    </a:ext>
                  </a:extLst>
                </p:cNvPr>
                <p:cNvSpPr/>
                <p:nvPr/>
              </p:nvSpPr>
              <p:spPr>
                <a:xfrm>
                  <a:off x="11283695" y="5644268"/>
                  <a:ext cx="13906" cy="12191"/>
                </a:xfrm>
                <a:custGeom>
                  <a:avLst/>
                  <a:gdLst>
                    <a:gd name="connsiteX0" fmla="*/ 0 w 13906"/>
                    <a:gd name="connsiteY0" fmla="*/ 12192 h 12191"/>
                    <a:gd name="connsiteX1" fmla="*/ 13906 w 13906"/>
                    <a:gd name="connsiteY1" fmla="*/ 12192 h 12191"/>
                    <a:gd name="connsiteX2" fmla="*/ 9811 w 13906"/>
                    <a:gd name="connsiteY2" fmla="*/ 0 h 12191"/>
                    <a:gd name="connsiteX3" fmla="*/ 1714 w 13906"/>
                    <a:gd name="connsiteY3" fmla="*/ 0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906" h="12191">
                      <a:moveTo>
                        <a:pt x="0" y="12192"/>
                      </a:moveTo>
                      <a:lnTo>
                        <a:pt x="13906" y="12192"/>
                      </a:lnTo>
                      <a:lnTo>
                        <a:pt x="9811" y="0"/>
                      </a:lnTo>
                      <a:lnTo>
                        <a:pt x="1714" y="0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26" name="Freeform: Shape 15225">
                  <a:extLst>
                    <a:ext uri="{FF2B5EF4-FFF2-40B4-BE49-F238E27FC236}">
                      <a16:creationId xmlns:a16="http://schemas.microsoft.com/office/drawing/2014/main" id="{90FBF4E9-1439-452B-8F39-AFAA19947DDA}"/>
                    </a:ext>
                  </a:extLst>
                </p:cNvPr>
                <p:cNvSpPr/>
                <p:nvPr/>
              </p:nvSpPr>
              <p:spPr>
                <a:xfrm>
                  <a:off x="11223021" y="5561115"/>
                  <a:ext cx="15335" cy="13239"/>
                </a:xfrm>
                <a:custGeom>
                  <a:avLst/>
                  <a:gdLst>
                    <a:gd name="connsiteX0" fmla="*/ 11144 w 15335"/>
                    <a:gd name="connsiteY0" fmla="*/ 13240 h 13239"/>
                    <a:gd name="connsiteX1" fmla="*/ 15335 w 15335"/>
                    <a:gd name="connsiteY1" fmla="*/ 0 h 13239"/>
                    <a:gd name="connsiteX2" fmla="*/ 2572 w 15335"/>
                    <a:gd name="connsiteY2" fmla="*/ 190 h 13239"/>
                    <a:gd name="connsiteX3" fmla="*/ 0 w 15335"/>
                    <a:gd name="connsiteY3" fmla="*/ 7906 h 13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335" h="13239">
                      <a:moveTo>
                        <a:pt x="11144" y="13240"/>
                      </a:moveTo>
                      <a:lnTo>
                        <a:pt x="15335" y="0"/>
                      </a:lnTo>
                      <a:lnTo>
                        <a:pt x="2572" y="190"/>
                      </a:lnTo>
                      <a:lnTo>
                        <a:pt x="0" y="7906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27" name="Freeform: Shape 15226">
                  <a:extLst>
                    <a:ext uri="{FF2B5EF4-FFF2-40B4-BE49-F238E27FC236}">
                      <a16:creationId xmlns:a16="http://schemas.microsoft.com/office/drawing/2014/main" id="{36B648F9-36C9-4C70-A5C4-C5F5BE6E9DAB}"/>
                    </a:ext>
                  </a:extLst>
                </p:cNvPr>
                <p:cNvSpPr/>
                <p:nvPr/>
              </p:nvSpPr>
              <p:spPr>
                <a:xfrm>
                  <a:off x="11150821" y="5646935"/>
                  <a:ext cx="14002" cy="12192"/>
                </a:xfrm>
                <a:custGeom>
                  <a:avLst/>
                  <a:gdLst>
                    <a:gd name="connsiteX0" fmla="*/ 0 w 14002"/>
                    <a:gd name="connsiteY0" fmla="*/ 12192 h 12192"/>
                    <a:gd name="connsiteX1" fmla="*/ 14003 w 14002"/>
                    <a:gd name="connsiteY1" fmla="*/ 12192 h 12192"/>
                    <a:gd name="connsiteX2" fmla="*/ 9906 w 14002"/>
                    <a:gd name="connsiteY2" fmla="*/ 0 h 12192"/>
                    <a:gd name="connsiteX3" fmla="*/ 1715 w 14002"/>
                    <a:gd name="connsiteY3" fmla="*/ 0 h 12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02" h="12192">
                      <a:moveTo>
                        <a:pt x="0" y="12192"/>
                      </a:moveTo>
                      <a:lnTo>
                        <a:pt x="14003" y="12192"/>
                      </a:lnTo>
                      <a:lnTo>
                        <a:pt x="9906" y="0"/>
                      </a:lnTo>
                      <a:lnTo>
                        <a:pt x="1715" y="0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28" name="Freeform: Shape 15227">
                  <a:extLst>
                    <a:ext uri="{FF2B5EF4-FFF2-40B4-BE49-F238E27FC236}">
                      <a16:creationId xmlns:a16="http://schemas.microsoft.com/office/drawing/2014/main" id="{0BFD74A7-2BB1-45BF-A147-F21104170463}"/>
                    </a:ext>
                  </a:extLst>
                </p:cNvPr>
                <p:cNvSpPr/>
                <p:nvPr/>
              </p:nvSpPr>
              <p:spPr>
                <a:xfrm>
                  <a:off x="11347132" y="5313560"/>
                  <a:ext cx="17048" cy="17049"/>
                </a:xfrm>
                <a:custGeom>
                  <a:avLst/>
                  <a:gdLst>
                    <a:gd name="connsiteX0" fmla="*/ 17049 w 17048"/>
                    <a:gd name="connsiteY0" fmla="*/ 8477 h 17049"/>
                    <a:gd name="connsiteX1" fmla="*/ 8476 w 17048"/>
                    <a:gd name="connsiteY1" fmla="*/ 0 h 17049"/>
                    <a:gd name="connsiteX2" fmla="*/ 0 w 17048"/>
                    <a:gd name="connsiteY2" fmla="*/ 8477 h 17049"/>
                    <a:gd name="connsiteX3" fmla="*/ 8476 w 17048"/>
                    <a:gd name="connsiteY3" fmla="*/ 17050 h 17049"/>
                    <a:gd name="connsiteX4" fmla="*/ 17049 w 17048"/>
                    <a:gd name="connsiteY4" fmla="*/ 8477 h 17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48" h="17049">
                      <a:moveTo>
                        <a:pt x="17049" y="8477"/>
                      </a:moveTo>
                      <a:cubicBezTo>
                        <a:pt x="17049" y="3810"/>
                        <a:pt x="13239" y="0"/>
                        <a:pt x="8476" y="0"/>
                      </a:cubicBezTo>
                      <a:cubicBezTo>
                        <a:pt x="3809" y="0"/>
                        <a:pt x="0" y="3810"/>
                        <a:pt x="0" y="8477"/>
                      </a:cubicBezTo>
                      <a:cubicBezTo>
                        <a:pt x="0" y="13240"/>
                        <a:pt x="3809" y="17050"/>
                        <a:pt x="8476" y="17050"/>
                      </a:cubicBezTo>
                      <a:cubicBezTo>
                        <a:pt x="13239" y="16954"/>
                        <a:pt x="17049" y="13145"/>
                        <a:pt x="17049" y="8477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29" name="Freeform: Shape 15228">
                  <a:extLst>
                    <a:ext uri="{FF2B5EF4-FFF2-40B4-BE49-F238E27FC236}">
                      <a16:creationId xmlns:a16="http://schemas.microsoft.com/office/drawing/2014/main" id="{7C1349B7-51A4-4521-AAB9-0FF2712680D1}"/>
                    </a:ext>
                  </a:extLst>
                </p:cNvPr>
                <p:cNvSpPr/>
                <p:nvPr/>
              </p:nvSpPr>
              <p:spPr>
                <a:xfrm>
                  <a:off x="11348275" y="5340135"/>
                  <a:ext cx="14858" cy="14860"/>
                </a:xfrm>
                <a:custGeom>
                  <a:avLst/>
                  <a:gdLst>
                    <a:gd name="connsiteX0" fmla="*/ 14858 w 14858"/>
                    <a:gd name="connsiteY0" fmla="*/ 7429 h 14860"/>
                    <a:gd name="connsiteX1" fmla="*/ 7429 w 14858"/>
                    <a:gd name="connsiteY1" fmla="*/ 0 h 14860"/>
                    <a:gd name="connsiteX2" fmla="*/ 0 w 14858"/>
                    <a:gd name="connsiteY2" fmla="*/ 7429 h 14860"/>
                    <a:gd name="connsiteX3" fmla="*/ 7429 w 14858"/>
                    <a:gd name="connsiteY3" fmla="*/ 14859 h 14860"/>
                    <a:gd name="connsiteX4" fmla="*/ 14858 w 14858"/>
                    <a:gd name="connsiteY4" fmla="*/ 7429 h 14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8" h="14860">
                      <a:moveTo>
                        <a:pt x="14858" y="7429"/>
                      </a:moveTo>
                      <a:cubicBezTo>
                        <a:pt x="14858" y="3334"/>
                        <a:pt x="11525" y="0"/>
                        <a:pt x="7429" y="0"/>
                      </a:cubicBezTo>
                      <a:cubicBezTo>
                        <a:pt x="3334" y="0"/>
                        <a:pt x="0" y="3334"/>
                        <a:pt x="0" y="7429"/>
                      </a:cubicBezTo>
                      <a:cubicBezTo>
                        <a:pt x="0" y="11525"/>
                        <a:pt x="3334" y="14859"/>
                        <a:pt x="7429" y="14859"/>
                      </a:cubicBezTo>
                      <a:cubicBezTo>
                        <a:pt x="11430" y="14954"/>
                        <a:pt x="14858" y="11620"/>
                        <a:pt x="14858" y="7429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30" name="Freeform: Shape 15229">
                  <a:extLst>
                    <a:ext uri="{FF2B5EF4-FFF2-40B4-BE49-F238E27FC236}">
                      <a16:creationId xmlns:a16="http://schemas.microsoft.com/office/drawing/2014/main" id="{93F3F553-B9E0-4590-BD17-99F228C7350C}"/>
                    </a:ext>
                  </a:extLst>
                </p:cNvPr>
                <p:cNvSpPr/>
                <p:nvPr/>
              </p:nvSpPr>
              <p:spPr>
                <a:xfrm>
                  <a:off x="11368373" y="5330896"/>
                  <a:ext cx="10667" cy="10667"/>
                </a:xfrm>
                <a:custGeom>
                  <a:avLst/>
                  <a:gdLst>
                    <a:gd name="connsiteX0" fmla="*/ 10668 w 10667"/>
                    <a:gd name="connsiteY0" fmla="*/ 5334 h 10667"/>
                    <a:gd name="connsiteX1" fmla="*/ 5333 w 10667"/>
                    <a:gd name="connsiteY1" fmla="*/ 0 h 10667"/>
                    <a:gd name="connsiteX2" fmla="*/ 0 w 10667"/>
                    <a:gd name="connsiteY2" fmla="*/ 5334 h 10667"/>
                    <a:gd name="connsiteX3" fmla="*/ 5333 w 10667"/>
                    <a:gd name="connsiteY3" fmla="*/ 10668 h 10667"/>
                    <a:gd name="connsiteX4" fmla="*/ 10668 w 10667"/>
                    <a:gd name="connsiteY4" fmla="*/ 5334 h 10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" h="10667">
                      <a:moveTo>
                        <a:pt x="10668" y="5334"/>
                      </a:moveTo>
                      <a:cubicBezTo>
                        <a:pt x="10668" y="2381"/>
                        <a:pt x="8287" y="0"/>
                        <a:pt x="5333" y="0"/>
                      </a:cubicBezTo>
                      <a:cubicBezTo>
                        <a:pt x="2381" y="0"/>
                        <a:pt x="0" y="2381"/>
                        <a:pt x="0" y="5334"/>
                      </a:cubicBezTo>
                      <a:cubicBezTo>
                        <a:pt x="0" y="8287"/>
                        <a:pt x="2381" y="10668"/>
                        <a:pt x="5333" y="10668"/>
                      </a:cubicBezTo>
                      <a:cubicBezTo>
                        <a:pt x="8287" y="10668"/>
                        <a:pt x="10668" y="8287"/>
                        <a:pt x="10668" y="5334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31" name="Freeform: Shape 15230">
                  <a:extLst>
                    <a:ext uri="{FF2B5EF4-FFF2-40B4-BE49-F238E27FC236}">
                      <a16:creationId xmlns:a16="http://schemas.microsoft.com/office/drawing/2014/main" id="{D1C6BD67-0D57-4CE4-815A-2303A5F79BE5}"/>
                    </a:ext>
                  </a:extLst>
                </p:cNvPr>
                <p:cNvSpPr/>
                <p:nvPr/>
              </p:nvSpPr>
              <p:spPr>
                <a:xfrm>
                  <a:off x="11334463" y="5328800"/>
                  <a:ext cx="8001" cy="8001"/>
                </a:xfrm>
                <a:custGeom>
                  <a:avLst/>
                  <a:gdLst>
                    <a:gd name="connsiteX0" fmla="*/ 8002 w 8001"/>
                    <a:gd name="connsiteY0" fmla="*/ 4001 h 8001"/>
                    <a:gd name="connsiteX1" fmla="*/ 4001 w 8001"/>
                    <a:gd name="connsiteY1" fmla="*/ 0 h 8001"/>
                    <a:gd name="connsiteX2" fmla="*/ 0 w 8001"/>
                    <a:gd name="connsiteY2" fmla="*/ 4001 h 8001"/>
                    <a:gd name="connsiteX3" fmla="*/ 4001 w 8001"/>
                    <a:gd name="connsiteY3" fmla="*/ 8001 h 8001"/>
                    <a:gd name="connsiteX4" fmla="*/ 8002 w 8001"/>
                    <a:gd name="connsiteY4" fmla="*/ 4001 h 8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1" h="8001">
                      <a:moveTo>
                        <a:pt x="8002" y="4001"/>
                      </a:moveTo>
                      <a:cubicBezTo>
                        <a:pt x="8002" y="1810"/>
                        <a:pt x="6191" y="0"/>
                        <a:pt x="4001" y="0"/>
                      </a:cubicBezTo>
                      <a:cubicBezTo>
                        <a:pt x="1810" y="0"/>
                        <a:pt x="0" y="1810"/>
                        <a:pt x="0" y="4001"/>
                      </a:cubicBezTo>
                      <a:cubicBezTo>
                        <a:pt x="0" y="6191"/>
                        <a:pt x="1810" y="8001"/>
                        <a:pt x="4001" y="8001"/>
                      </a:cubicBezTo>
                      <a:cubicBezTo>
                        <a:pt x="6191" y="8001"/>
                        <a:pt x="8002" y="6191"/>
                        <a:pt x="8002" y="4001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021" name="Graphic 1">
                <a:extLst>
                  <a:ext uri="{FF2B5EF4-FFF2-40B4-BE49-F238E27FC236}">
                    <a16:creationId xmlns:a16="http://schemas.microsoft.com/office/drawing/2014/main" id="{6BA3641B-C401-4DA5-B357-CAC9690BA9E5}"/>
                  </a:ext>
                </a:extLst>
              </p:cNvPr>
              <p:cNvGrpSpPr/>
              <p:nvPr/>
            </p:nvGrpSpPr>
            <p:grpSpPr>
              <a:xfrm>
                <a:off x="10443305" y="5326038"/>
                <a:ext cx="1161382" cy="722661"/>
                <a:chOff x="10443305" y="5326038"/>
                <a:chExt cx="1161382" cy="722661"/>
              </a:xfrm>
              <a:solidFill>
                <a:schemeClr val="accent1"/>
              </a:solidFill>
            </p:grpSpPr>
            <p:sp>
              <p:nvSpPr>
                <p:cNvPr id="15059" name="Freeform: Shape 15058">
                  <a:extLst>
                    <a:ext uri="{FF2B5EF4-FFF2-40B4-BE49-F238E27FC236}">
                      <a16:creationId xmlns:a16="http://schemas.microsoft.com/office/drawing/2014/main" id="{3D90DFA1-B5C8-4DA2-B8FA-2F08AEACDE25}"/>
                    </a:ext>
                  </a:extLst>
                </p:cNvPr>
                <p:cNvSpPr/>
                <p:nvPr/>
              </p:nvSpPr>
              <p:spPr>
                <a:xfrm>
                  <a:off x="10443305" y="5849055"/>
                  <a:ext cx="218979" cy="27717"/>
                </a:xfrm>
                <a:custGeom>
                  <a:avLst/>
                  <a:gdLst>
                    <a:gd name="connsiteX0" fmla="*/ 0 w 218979"/>
                    <a:gd name="connsiteY0" fmla="*/ 27718 h 27717"/>
                    <a:gd name="connsiteX1" fmla="*/ 0 w 218979"/>
                    <a:gd name="connsiteY1" fmla="*/ 0 h 27717"/>
                    <a:gd name="connsiteX2" fmla="*/ 218980 w 218979"/>
                    <a:gd name="connsiteY2" fmla="*/ 0 h 27717"/>
                    <a:gd name="connsiteX3" fmla="*/ 218980 w 218979"/>
                    <a:gd name="connsiteY3" fmla="*/ 27718 h 27717"/>
                    <a:gd name="connsiteX4" fmla="*/ 0 w 218979"/>
                    <a:gd name="connsiteY4" fmla="*/ 27718 h 27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979" h="27717">
                      <a:moveTo>
                        <a:pt x="0" y="27718"/>
                      </a:moveTo>
                      <a:lnTo>
                        <a:pt x="0" y="0"/>
                      </a:lnTo>
                      <a:lnTo>
                        <a:pt x="218980" y="0"/>
                      </a:lnTo>
                      <a:lnTo>
                        <a:pt x="218980" y="27718"/>
                      </a:lnTo>
                      <a:lnTo>
                        <a:pt x="0" y="27718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60" name="Freeform: Shape 15059">
                  <a:extLst>
                    <a:ext uri="{FF2B5EF4-FFF2-40B4-BE49-F238E27FC236}">
                      <a16:creationId xmlns:a16="http://schemas.microsoft.com/office/drawing/2014/main" id="{4F7B3A3D-862A-470A-BBD3-42D3EA321CA9}"/>
                    </a:ext>
                  </a:extLst>
                </p:cNvPr>
                <p:cNvSpPr/>
                <p:nvPr/>
              </p:nvSpPr>
              <p:spPr>
                <a:xfrm>
                  <a:off x="10594942" y="5326038"/>
                  <a:ext cx="977265" cy="611790"/>
                </a:xfrm>
                <a:custGeom>
                  <a:avLst/>
                  <a:gdLst>
                    <a:gd name="connsiteX0" fmla="*/ 701041 w 977265"/>
                    <a:gd name="connsiteY0" fmla="*/ 0 h 611790"/>
                    <a:gd name="connsiteX1" fmla="*/ 546069 w 977265"/>
                    <a:gd name="connsiteY1" fmla="*/ 103251 h 611790"/>
                    <a:gd name="connsiteX2" fmla="*/ 0 w 977265"/>
                    <a:gd name="connsiteY2" fmla="*/ 103251 h 611790"/>
                    <a:gd name="connsiteX3" fmla="*/ 0 w 977265"/>
                    <a:gd name="connsiteY3" fmla="*/ 611791 h 611790"/>
                    <a:gd name="connsiteX4" fmla="*/ 977266 w 977265"/>
                    <a:gd name="connsiteY4" fmla="*/ 611791 h 611790"/>
                    <a:gd name="connsiteX5" fmla="*/ 977266 w 977265"/>
                    <a:gd name="connsiteY5" fmla="*/ 0 h 611790"/>
                    <a:gd name="connsiteX6" fmla="*/ 701041 w 977265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5" h="611790">
                      <a:moveTo>
                        <a:pt x="701041" y="0"/>
                      </a:moveTo>
                      <a:cubicBezTo>
                        <a:pt x="643319" y="118967"/>
                        <a:pt x="546069" y="103251"/>
                        <a:pt x="546069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6" y="611791"/>
                      </a:lnTo>
                      <a:lnTo>
                        <a:pt x="977266" y="0"/>
                      </a:lnTo>
                      <a:lnTo>
                        <a:pt x="701041" y="0"/>
                      </a:lnTo>
                      <a:close/>
                    </a:path>
                  </a:pathLst>
                </a:custGeom>
                <a:solidFill>
                  <a:srgbClr val="C52E2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61" name="Freeform: Shape 15060">
                  <a:extLst>
                    <a:ext uri="{FF2B5EF4-FFF2-40B4-BE49-F238E27FC236}">
                      <a16:creationId xmlns:a16="http://schemas.microsoft.com/office/drawing/2014/main" id="{C6AAB594-D742-447E-B306-C655CBCA97D6}"/>
                    </a:ext>
                  </a:extLst>
                </p:cNvPr>
                <p:cNvSpPr/>
                <p:nvPr/>
              </p:nvSpPr>
              <p:spPr>
                <a:xfrm>
                  <a:off x="10594942" y="5326038"/>
                  <a:ext cx="977265" cy="611790"/>
                </a:xfrm>
                <a:custGeom>
                  <a:avLst/>
                  <a:gdLst>
                    <a:gd name="connsiteX0" fmla="*/ 701041 w 977265"/>
                    <a:gd name="connsiteY0" fmla="*/ 0 h 611790"/>
                    <a:gd name="connsiteX1" fmla="*/ 546069 w 977265"/>
                    <a:gd name="connsiteY1" fmla="*/ 103251 h 611790"/>
                    <a:gd name="connsiteX2" fmla="*/ 0 w 977265"/>
                    <a:gd name="connsiteY2" fmla="*/ 103251 h 611790"/>
                    <a:gd name="connsiteX3" fmla="*/ 0 w 977265"/>
                    <a:gd name="connsiteY3" fmla="*/ 611791 h 611790"/>
                    <a:gd name="connsiteX4" fmla="*/ 977266 w 977265"/>
                    <a:gd name="connsiteY4" fmla="*/ 611791 h 611790"/>
                    <a:gd name="connsiteX5" fmla="*/ 977266 w 977265"/>
                    <a:gd name="connsiteY5" fmla="*/ 0 h 611790"/>
                    <a:gd name="connsiteX6" fmla="*/ 701041 w 977265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5" h="611790">
                      <a:moveTo>
                        <a:pt x="701041" y="0"/>
                      </a:moveTo>
                      <a:cubicBezTo>
                        <a:pt x="643319" y="118967"/>
                        <a:pt x="546069" y="103251"/>
                        <a:pt x="546069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6" y="611791"/>
                      </a:lnTo>
                      <a:lnTo>
                        <a:pt x="977266" y="0"/>
                      </a:lnTo>
                      <a:lnTo>
                        <a:pt x="701041" y="0"/>
                      </a:lnTo>
                      <a:close/>
                    </a:path>
                  </a:pathLst>
                </a:custGeom>
                <a:solidFill>
                  <a:srgbClr val="C72A22">
                    <a:alpha val="17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62" name="Freeform: Shape 15061">
                  <a:extLst>
                    <a:ext uri="{FF2B5EF4-FFF2-40B4-BE49-F238E27FC236}">
                      <a16:creationId xmlns:a16="http://schemas.microsoft.com/office/drawing/2014/main" id="{8B3FCA8A-52FB-4A9F-A578-83199809DBA9}"/>
                    </a:ext>
                  </a:extLst>
                </p:cNvPr>
                <p:cNvSpPr/>
                <p:nvPr/>
              </p:nvSpPr>
              <p:spPr>
                <a:xfrm>
                  <a:off x="10565701" y="5850103"/>
                  <a:ext cx="1038986" cy="51530"/>
                </a:xfrm>
                <a:custGeom>
                  <a:avLst/>
                  <a:gdLst>
                    <a:gd name="connsiteX0" fmla="*/ 0 w 1038986"/>
                    <a:gd name="connsiteY0" fmla="*/ 0 h 51530"/>
                    <a:gd name="connsiteX1" fmla="*/ 1038987 w 1038986"/>
                    <a:gd name="connsiteY1" fmla="*/ 0 h 51530"/>
                    <a:gd name="connsiteX2" fmla="*/ 1038987 w 1038986"/>
                    <a:gd name="connsiteY2" fmla="*/ 51530 h 51530"/>
                    <a:gd name="connsiteX3" fmla="*/ 0 w 1038986"/>
                    <a:gd name="connsiteY3" fmla="*/ 51530 h 51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986" h="51530">
                      <a:moveTo>
                        <a:pt x="0" y="0"/>
                      </a:moveTo>
                      <a:lnTo>
                        <a:pt x="1038987" y="0"/>
                      </a:lnTo>
                      <a:lnTo>
                        <a:pt x="1038987" y="51530"/>
                      </a:lnTo>
                      <a:lnTo>
                        <a:pt x="0" y="51530"/>
                      </a:ln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63" name="Freeform: Shape 15062">
                  <a:extLst>
                    <a:ext uri="{FF2B5EF4-FFF2-40B4-BE49-F238E27FC236}">
                      <a16:creationId xmlns:a16="http://schemas.microsoft.com/office/drawing/2014/main" id="{E687BFE2-00BE-4CD0-B0EC-59365AD55DDE}"/>
                    </a:ext>
                  </a:extLst>
                </p:cNvPr>
                <p:cNvSpPr/>
                <p:nvPr/>
              </p:nvSpPr>
              <p:spPr>
                <a:xfrm>
                  <a:off x="10669047" y="5504727"/>
                  <a:ext cx="828579" cy="290988"/>
                </a:xfrm>
                <a:custGeom>
                  <a:avLst/>
                  <a:gdLst>
                    <a:gd name="connsiteX0" fmla="*/ 22003 w 828579"/>
                    <a:gd name="connsiteY0" fmla="*/ 290894 h 290988"/>
                    <a:gd name="connsiteX1" fmla="*/ 22099 w 828579"/>
                    <a:gd name="connsiteY1" fmla="*/ 288703 h 290988"/>
                    <a:gd name="connsiteX2" fmla="*/ 22099 w 828579"/>
                    <a:gd name="connsiteY2" fmla="*/ 288227 h 290988"/>
                    <a:gd name="connsiteX3" fmla="*/ 22099 w 828579"/>
                    <a:gd name="connsiteY3" fmla="*/ 288227 h 290988"/>
                    <a:gd name="connsiteX4" fmla="*/ 2095 w 828579"/>
                    <a:gd name="connsiteY4" fmla="*/ 267557 h 290988"/>
                    <a:gd name="connsiteX5" fmla="*/ 2095 w 828579"/>
                    <a:gd name="connsiteY5" fmla="*/ 267557 h 290988"/>
                    <a:gd name="connsiteX6" fmla="*/ 0 w 828579"/>
                    <a:gd name="connsiteY6" fmla="*/ 267462 h 290988"/>
                    <a:gd name="connsiteX7" fmla="*/ 0 w 828579"/>
                    <a:gd name="connsiteY7" fmla="*/ 21431 h 290988"/>
                    <a:gd name="connsiteX8" fmla="*/ 2095 w 828579"/>
                    <a:gd name="connsiteY8" fmla="*/ 21336 h 290988"/>
                    <a:gd name="connsiteX9" fmla="*/ 22003 w 828579"/>
                    <a:gd name="connsiteY9" fmla="*/ 2000 h 290988"/>
                    <a:gd name="connsiteX10" fmla="*/ 22003 w 828579"/>
                    <a:gd name="connsiteY10" fmla="*/ 2000 h 290988"/>
                    <a:gd name="connsiteX11" fmla="*/ 22099 w 828579"/>
                    <a:gd name="connsiteY11" fmla="*/ 0 h 290988"/>
                    <a:gd name="connsiteX12" fmla="*/ 804767 w 828579"/>
                    <a:gd name="connsiteY12" fmla="*/ 0 h 290988"/>
                    <a:gd name="connsiteX13" fmla="*/ 804958 w 828579"/>
                    <a:gd name="connsiteY13" fmla="*/ 2000 h 290988"/>
                    <a:gd name="connsiteX14" fmla="*/ 825628 w 828579"/>
                    <a:gd name="connsiteY14" fmla="*/ 21336 h 290988"/>
                    <a:gd name="connsiteX15" fmla="*/ 825628 w 828579"/>
                    <a:gd name="connsiteY15" fmla="*/ 21336 h 290988"/>
                    <a:gd name="connsiteX16" fmla="*/ 825628 w 828579"/>
                    <a:gd name="connsiteY16" fmla="*/ 23432 h 290988"/>
                    <a:gd name="connsiteX17" fmla="*/ 825628 w 828579"/>
                    <a:gd name="connsiteY17" fmla="*/ 21336 h 290988"/>
                    <a:gd name="connsiteX18" fmla="*/ 826389 w 828579"/>
                    <a:gd name="connsiteY18" fmla="*/ 21336 h 290988"/>
                    <a:gd name="connsiteX19" fmla="*/ 826389 w 828579"/>
                    <a:gd name="connsiteY19" fmla="*/ 21336 h 290988"/>
                    <a:gd name="connsiteX20" fmla="*/ 828580 w 828579"/>
                    <a:gd name="connsiteY20" fmla="*/ 21241 h 290988"/>
                    <a:gd name="connsiteX21" fmla="*/ 828580 w 828579"/>
                    <a:gd name="connsiteY21" fmla="*/ 267653 h 290988"/>
                    <a:gd name="connsiteX22" fmla="*/ 826389 w 828579"/>
                    <a:gd name="connsiteY22" fmla="*/ 267557 h 290988"/>
                    <a:gd name="connsiteX23" fmla="*/ 825628 w 828579"/>
                    <a:gd name="connsiteY23" fmla="*/ 267557 h 290988"/>
                    <a:gd name="connsiteX24" fmla="*/ 825628 w 828579"/>
                    <a:gd name="connsiteY24" fmla="*/ 267557 h 290988"/>
                    <a:gd name="connsiteX25" fmla="*/ 804863 w 828579"/>
                    <a:gd name="connsiteY25" fmla="*/ 288322 h 290988"/>
                    <a:gd name="connsiteX26" fmla="*/ 804863 w 828579"/>
                    <a:gd name="connsiteY26" fmla="*/ 288322 h 290988"/>
                    <a:gd name="connsiteX27" fmla="*/ 804863 w 828579"/>
                    <a:gd name="connsiteY27" fmla="*/ 288798 h 290988"/>
                    <a:gd name="connsiteX28" fmla="*/ 804863 w 828579"/>
                    <a:gd name="connsiteY28" fmla="*/ 288798 h 290988"/>
                    <a:gd name="connsiteX29" fmla="*/ 804958 w 828579"/>
                    <a:gd name="connsiteY29" fmla="*/ 290989 h 290988"/>
                    <a:gd name="connsiteX30" fmla="*/ 22003 w 828579"/>
                    <a:gd name="connsiteY30" fmla="*/ 290989 h 290988"/>
                    <a:gd name="connsiteX31" fmla="*/ 22003 w 828579"/>
                    <a:gd name="connsiteY31" fmla="*/ 290894 h 290988"/>
                    <a:gd name="connsiteX32" fmla="*/ 800672 w 828579"/>
                    <a:gd name="connsiteY32" fmla="*/ 286607 h 290988"/>
                    <a:gd name="connsiteX33" fmla="*/ 824294 w 828579"/>
                    <a:gd name="connsiteY33" fmla="*/ 263271 h 290988"/>
                    <a:gd name="connsiteX34" fmla="*/ 824294 w 828579"/>
                    <a:gd name="connsiteY34" fmla="*/ 263271 h 290988"/>
                    <a:gd name="connsiteX35" fmla="*/ 824294 w 828579"/>
                    <a:gd name="connsiteY35" fmla="*/ 25622 h 290988"/>
                    <a:gd name="connsiteX36" fmla="*/ 800862 w 828579"/>
                    <a:gd name="connsiteY36" fmla="*/ 4286 h 290988"/>
                    <a:gd name="connsiteX37" fmla="*/ 800862 w 828579"/>
                    <a:gd name="connsiteY37" fmla="*/ 4286 h 290988"/>
                    <a:gd name="connsiteX38" fmla="*/ 26003 w 828579"/>
                    <a:gd name="connsiteY38" fmla="*/ 4286 h 290988"/>
                    <a:gd name="connsiteX39" fmla="*/ 4287 w 828579"/>
                    <a:gd name="connsiteY39" fmla="*/ 25432 h 290988"/>
                    <a:gd name="connsiteX40" fmla="*/ 4287 w 828579"/>
                    <a:gd name="connsiteY40" fmla="*/ 25432 h 290988"/>
                    <a:gd name="connsiteX41" fmla="*/ 4287 w 828579"/>
                    <a:gd name="connsiteY41" fmla="*/ 263366 h 290988"/>
                    <a:gd name="connsiteX42" fmla="*/ 26289 w 828579"/>
                    <a:gd name="connsiteY42" fmla="*/ 286607 h 290988"/>
                    <a:gd name="connsiteX43" fmla="*/ 26289 w 828579"/>
                    <a:gd name="connsiteY43" fmla="*/ 286607 h 290988"/>
                    <a:gd name="connsiteX44" fmla="*/ 800672 w 828579"/>
                    <a:gd name="connsiteY44" fmla="*/ 286607 h 290988"/>
                    <a:gd name="connsiteX45" fmla="*/ 800672 w 828579"/>
                    <a:gd name="connsiteY45" fmla="*/ 286607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579" h="290988">
                      <a:moveTo>
                        <a:pt x="22003" y="290894"/>
                      </a:moveTo>
                      <a:lnTo>
                        <a:pt x="22099" y="288703"/>
                      </a:lnTo>
                      <a:cubicBezTo>
                        <a:pt x="22099" y="288322"/>
                        <a:pt x="22099" y="288227"/>
                        <a:pt x="22099" y="288227"/>
                      </a:cubicBezTo>
                      <a:lnTo>
                        <a:pt x="22099" y="288227"/>
                      </a:lnTo>
                      <a:cubicBezTo>
                        <a:pt x="22099" y="277082"/>
                        <a:pt x="13240" y="267938"/>
                        <a:pt x="2095" y="267557"/>
                      </a:cubicBezTo>
                      <a:lnTo>
                        <a:pt x="2095" y="267557"/>
                      </a:lnTo>
                      <a:lnTo>
                        <a:pt x="0" y="267462"/>
                      </a:lnTo>
                      <a:lnTo>
                        <a:pt x="0" y="21431"/>
                      </a:lnTo>
                      <a:lnTo>
                        <a:pt x="2095" y="21336"/>
                      </a:lnTo>
                      <a:cubicBezTo>
                        <a:pt x="12668" y="20955"/>
                        <a:pt x="21241" y="12573"/>
                        <a:pt x="22003" y="2000"/>
                      </a:cubicBezTo>
                      <a:lnTo>
                        <a:pt x="22003" y="2000"/>
                      </a:lnTo>
                      <a:lnTo>
                        <a:pt x="22099" y="0"/>
                      </a:lnTo>
                      <a:lnTo>
                        <a:pt x="804767" y="0"/>
                      </a:lnTo>
                      <a:lnTo>
                        <a:pt x="804958" y="2000"/>
                      </a:lnTo>
                      <a:cubicBezTo>
                        <a:pt x="805719" y="12764"/>
                        <a:pt x="814674" y="21336"/>
                        <a:pt x="825628" y="21336"/>
                      </a:cubicBezTo>
                      <a:lnTo>
                        <a:pt x="825628" y="21336"/>
                      </a:lnTo>
                      <a:lnTo>
                        <a:pt x="825628" y="23432"/>
                      </a:lnTo>
                      <a:lnTo>
                        <a:pt x="825628" y="21336"/>
                      </a:lnTo>
                      <a:cubicBezTo>
                        <a:pt x="825723" y="21336"/>
                        <a:pt x="826008" y="21336"/>
                        <a:pt x="826389" y="21336"/>
                      </a:cubicBezTo>
                      <a:lnTo>
                        <a:pt x="826389" y="21336"/>
                      </a:lnTo>
                      <a:lnTo>
                        <a:pt x="828580" y="21241"/>
                      </a:lnTo>
                      <a:lnTo>
                        <a:pt x="828580" y="267653"/>
                      </a:lnTo>
                      <a:lnTo>
                        <a:pt x="826389" y="267557"/>
                      </a:lnTo>
                      <a:cubicBezTo>
                        <a:pt x="826008" y="267557"/>
                        <a:pt x="825818" y="267557"/>
                        <a:pt x="825628" y="267557"/>
                      </a:cubicBezTo>
                      <a:lnTo>
                        <a:pt x="825628" y="267557"/>
                      </a:lnTo>
                      <a:cubicBezTo>
                        <a:pt x="814197" y="267557"/>
                        <a:pt x="804863" y="276892"/>
                        <a:pt x="804863" y="288322"/>
                      </a:cubicBezTo>
                      <a:lnTo>
                        <a:pt x="804863" y="288322"/>
                      </a:lnTo>
                      <a:cubicBezTo>
                        <a:pt x="804863" y="288322"/>
                        <a:pt x="804863" y="288417"/>
                        <a:pt x="804863" y="288798"/>
                      </a:cubicBezTo>
                      <a:lnTo>
                        <a:pt x="804863" y="288798"/>
                      </a:lnTo>
                      <a:lnTo>
                        <a:pt x="804958" y="290989"/>
                      </a:lnTo>
                      <a:lnTo>
                        <a:pt x="22003" y="290989"/>
                      </a:lnTo>
                      <a:lnTo>
                        <a:pt x="22003" y="290894"/>
                      </a:lnTo>
                      <a:close/>
                      <a:moveTo>
                        <a:pt x="800672" y="286607"/>
                      </a:moveTo>
                      <a:cubicBezTo>
                        <a:pt x="801529" y="273939"/>
                        <a:pt x="811720" y="263938"/>
                        <a:pt x="824294" y="263271"/>
                      </a:cubicBezTo>
                      <a:lnTo>
                        <a:pt x="824294" y="263271"/>
                      </a:lnTo>
                      <a:lnTo>
                        <a:pt x="824294" y="25622"/>
                      </a:lnTo>
                      <a:cubicBezTo>
                        <a:pt x="812388" y="24956"/>
                        <a:pt x="802577" y="16002"/>
                        <a:pt x="800862" y="4286"/>
                      </a:cubicBezTo>
                      <a:lnTo>
                        <a:pt x="800862" y="4286"/>
                      </a:lnTo>
                      <a:lnTo>
                        <a:pt x="26003" y="4286"/>
                      </a:lnTo>
                      <a:cubicBezTo>
                        <a:pt x="24385" y="15335"/>
                        <a:pt x="15430" y="24098"/>
                        <a:pt x="4287" y="25432"/>
                      </a:cubicBezTo>
                      <a:lnTo>
                        <a:pt x="4287" y="25432"/>
                      </a:lnTo>
                      <a:lnTo>
                        <a:pt x="4287" y="263366"/>
                      </a:lnTo>
                      <a:cubicBezTo>
                        <a:pt x="16098" y="264795"/>
                        <a:pt x="25432" y="274511"/>
                        <a:pt x="26289" y="286607"/>
                      </a:cubicBezTo>
                      <a:lnTo>
                        <a:pt x="26289" y="286607"/>
                      </a:lnTo>
                      <a:lnTo>
                        <a:pt x="800672" y="286607"/>
                      </a:lnTo>
                      <a:lnTo>
                        <a:pt x="800672" y="286607"/>
                      </a:lnTo>
                      <a:close/>
                    </a:path>
                  </a:pathLst>
                </a:custGeom>
                <a:solidFill>
                  <a:srgbClr val="CACAC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64" name="Freeform: Shape 15063">
                  <a:extLst>
                    <a:ext uri="{FF2B5EF4-FFF2-40B4-BE49-F238E27FC236}">
                      <a16:creationId xmlns:a16="http://schemas.microsoft.com/office/drawing/2014/main" id="{069BEFD6-2E87-499C-B2AE-3F2656396466}"/>
                    </a:ext>
                  </a:extLst>
                </p:cNvPr>
                <p:cNvSpPr/>
                <p:nvPr/>
              </p:nvSpPr>
              <p:spPr>
                <a:xfrm>
                  <a:off x="10663141" y="5498917"/>
                  <a:ext cx="828484" cy="290988"/>
                </a:xfrm>
                <a:custGeom>
                  <a:avLst/>
                  <a:gdLst>
                    <a:gd name="connsiteX0" fmla="*/ 22003 w 828484"/>
                    <a:gd name="connsiteY0" fmla="*/ 290798 h 290988"/>
                    <a:gd name="connsiteX1" fmla="*/ 22099 w 828484"/>
                    <a:gd name="connsiteY1" fmla="*/ 288607 h 290988"/>
                    <a:gd name="connsiteX2" fmla="*/ 22099 w 828484"/>
                    <a:gd name="connsiteY2" fmla="*/ 288131 h 290988"/>
                    <a:gd name="connsiteX3" fmla="*/ 22099 w 828484"/>
                    <a:gd name="connsiteY3" fmla="*/ 288131 h 290988"/>
                    <a:gd name="connsiteX4" fmla="*/ 2095 w 828484"/>
                    <a:gd name="connsiteY4" fmla="*/ 267462 h 290988"/>
                    <a:gd name="connsiteX5" fmla="*/ 2095 w 828484"/>
                    <a:gd name="connsiteY5" fmla="*/ 267462 h 290988"/>
                    <a:gd name="connsiteX6" fmla="*/ 0 w 828484"/>
                    <a:gd name="connsiteY6" fmla="*/ 267367 h 290988"/>
                    <a:gd name="connsiteX7" fmla="*/ 0 w 828484"/>
                    <a:gd name="connsiteY7" fmla="*/ 21336 h 290988"/>
                    <a:gd name="connsiteX8" fmla="*/ 2095 w 828484"/>
                    <a:gd name="connsiteY8" fmla="*/ 21241 h 290988"/>
                    <a:gd name="connsiteX9" fmla="*/ 22003 w 828484"/>
                    <a:gd name="connsiteY9" fmla="*/ 2000 h 290988"/>
                    <a:gd name="connsiteX10" fmla="*/ 22003 w 828484"/>
                    <a:gd name="connsiteY10" fmla="*/ 2000 h 290988"/>
                    <a:gd name="connsiteX11" fmla="*/ 22099 w 828484"/>
                    <a:gd name="connsiteY11" fmla="*/ 0 h 290988"/>
                    <a:gd name="connsiteX12" fmla="*/ 804767 w 828484"/>
                    <a:gd name="connsiteY12" fmla="*/ 0 h 290988"/>
                    <a:gd name="connsiteX13" fmla="*/ 804863 w 828484"/>
                    <a:gd name="connsiteY13" fmla="*/ 2000 h 290988"/>
                    <a:gd name="connsiteX14" fmla="*/ 825532 w 828484"/>
                    <a:gd name="connsiteY14" fmla="*/ 21336 h 290988"/>
                    <a:gd name="connsiteX15" fmla="*/ 825532 w 828484"/>
                    <a:gd name="connsiteY15" fmla="*/ 21336 h 290988"/>
                    <a:gd name="connsiteX16" fmla="*/ 825532 w 828484"/>
                    <a:gd name="connsiteY16" fmla="*/ 23431 h 290988"/>
                    <a:gd name="connsiteX17" fmla="*/ 825532 w 828484"/>
                    <a:gd name="connsiteY17" fmla="*/ 21336 h 290988"/>
                    <a:gd name="connsiteX18" fmla="*/ 826294 w 828484"/>
                    <a:gd name="connsiteY18" fmla="*/ 21336 h 290988"/>
                    <a:gd name="connsiteX19" fmla="*/ 826294 w 828484"/>
                    <a:gd name="connsiteY19" fmla="*/ 21336 h 290988"/>
                    <a:gd name="connsiteX20" fmla="*/ 828484 w 828484"/>
                    <a:gd name="connsiteY20" fmla="*/ 21241 h 290988"/>
                    <a:gd name="connsiteX21" fmla="*/ 828484 w 828484"/>
                    <a:gd name="connsiteY21" fmla="*/ 267653 h 290988"/>
                    <a:gd name="connsiteX22" fmla="*/ 826294 w 828484"/>
                    <a:gd name="connsiteY22" fmla="*/ 267557 h 290988"/>
                    <a:gd name="connsiteX23" fmla="*/ 825532 w 828484"/>
                    <a:gd name="connsiteY23" fmla="*/ 267557 h 290988"/>
                    <a:gd name="connsiteX24" fmla="*/ 825532 w 828484"/>
                    <a:gd name="connsiteY24" fmla="*/ 267557 h 290988"/>
                    <a:gd name="connsiteX25" fmla="*/ 804767 w 828484"/>
                    <a:gd name="connsiteY25" fmla="*/ 288322 h 290988"/>
                    <a:gd name="connsiteX26" fmla="*/ 804767 w 828484"/>
                    <a:gd name="connsiteY26" fmla="*/ 288322 h 290988"/>
                    <a:gd name="connsiteX27" fmla="*/ 804767 w 828484"/>
                    <a:gd name="connsiteY27" fmla="*/ 288798 h 290988"/>
                    <a:gd name="connsiteX28" fmla="*/ 804767 w 828484"/>
                    <a:gd name="connsiteY28" fmla="*/ 288798 h 290988"/>
                    <a:gd name="connsiteX29" fmla="*/ 804767 w 828484"/>
                    <a:gd name="connsiteY29" fmla="*/ 290989 h 290988"/>
                    <a:gd name="connsiteX30" fmla="*/ 22003 w 828484"/>
                    <a:gd name="connsiteY30" fmla="*/ 290989 h 290988"/>
                    <a:gd name="connsiteX31" fmla="*/ 22003 w 828484"/>
                    <a:gd name="connsiteY31" fmla="*/ 290798 h 290988"/>
                    <a:gd name="connsiteX32" fmla="*/ 800577 w 828484"/>
                    <a:gd name="connsiteY32" fmla="*/ 286512 h 290988"/>
                    <a:gd name="connsiteX33" fmla="*/ 824294 w 828484"/>
                    <a:gd name="connsiteY33" fmla="*/ 263176 h 290988"/>
                    <a:gd name="connsiteX34" fmla="*/ 824294 w 828484"/>
                    <a:gd name="connsiteY34" fmla="*/ 263176 h 290988"/>
                    <a:gd name="connsiteX35" fmla="*/ 824294 w 828484"/>
                    <a:gd name="connsiteY35" fmla="*/ 25527 h 290988"/>
                    <a:gd name="connsiteX36" fmla="*/ 800862 w 828484"/>
                    <a:gd name="connsiteY36" fmla="*/ 4191 h 290988"/>
                    <a:gd name="connsiteX37" fmla="*/ 800862 w 828484"/>
                    <a:gd name="connsiteY37" fmla="*/ 4191 h 290988"/>
                    <a:gd name="connsiteX38" fmla="*/ 26003 w 828484"/>
                    <a:gd name="connsiteY38" fmla="*/ 4191 h 290988"/>
                    <a:gd name="connsiteX39" fmla="*/ 4286 w 828484"/>
                    <a:gd name="connsiteY39" fmla="*/ 25336 h 290988"/>
                    <a:gd name="connsiteX40" fmla="*/ 4286 w 828484"/>
                    <a:gd name="connsiteY40" fmla="*/ 25336 h 290988"/>
                    <a:gd name="connsiteX41" fmla="*/ 4286 w 828484"/>
                    <a:gd name="connsiteY41" fmla="*/ 263271 h 290988"/>
                    <a:gd name="connsiteX42" fmla="*/ 26289 w 828484"/>
                    <a:gd name="connsiteY42" fmla="*/ 286512 h 290988"/>
                    <a:gd name="connsiteX43" fmla="*/ 26289 w 828484"/>
                    <a:gd name="connsiteY43" fmla="*/ 286512 h 290988"/>
                    <a:gd name="connsiteX44" fmla="*/ 800577 w 828484"/>
                    <a:gd name="connsiteY44" fmla="*/ 286512 h 290988"/>
                    <a:gd name="connsiteX45" fmla="*/ 800577 w 828484"/>
                    <a:gd name="connsiteY45" fmla="*/ 286512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484" h="290988">
                      <a:moveTo>
                        <a:pt x="22003" y="290798"/>
                      </a:moveTo>
                      <a:lnTo>
                        <a:pt x="22099" y="288607"/>
                      </a:lnTo>
                      <a:cubicBezTo>
                        <a:pt x="22099" y="288322"/>
                        <a:pt x="22099" y="288131"/>
                        <a:pt x="22099" y="288131"/>
                      </a:cubicBezTo>
                      <a:lnTo>
                        <a:pt x="22099" y="288131"/>
                      </a:lnTo>
                      <a:cubicBezTo>
                        <a:pt x="22099" y="276892"/>
                        <a:pt x="13240" y="267843"/>
                        <a:pt x="2095" y="267462"/>
                      </a:cubicBezTo>
                      <a:lnTo>
                        <a:pt x="2095" y="267462"/>
                      </a:lnTo>
                      <a:lnTo>
                        <a:pt x="0" y="267367"/>
                      </a:lnTo>
                      <a:lnTo>
                        <a:pt x="0" y="21336"/>
                      </a:lnTo>
                      <a:lnTo>
                        <a:pt x="2095" y="21241"/>
                      </a:lnTo>
                      <a:cubicBezTo>
                        <a:pt x="12763" y="20860"/>
                        <a:pt x="21241" y="12478"/>
                        <a:pt x="22003" y="2000"/>
                      </a:cubicBezTo>
                      <a:lnTo>
                        <a:pt x="22003" y="2000"/>
                      </a:lnTo>
                      <a:lnTo>
                        <a:pt x="22099" y="0"/>
                      </a:lnTo>
                      <a:lnTo>
                        <a:pt x="804767" y="0"/>
                      </a:lnTo>
                      <a:lnTo>
                        <a:pt x="804863" y="2000"/>
                      </a:lnTo>
                      <a:cubicBezTo>
                        <a:pt x="805624" y="12763"/>
                        <a:pt x="814578" y="21336"/>
                        <a:pt x="825532" y="21336"/>
                      </a:cubicBezTo>
                      <a:lnTo>
                        <a:pt x="825532" y="21336"/>
                      </a:lnTo>
                      <a:lnTo>
                        <a:pt x="825532" y="23431"/>
                      </a:lnTo>
                      <a:lnTo>
                        <a:pt x="825532" y="21336"/>
                      </a:lnTo>
                      <a:cubicBezTo>
                        <a:pt x="825628" y="21336"/>
                        <a:pt x="825912" y="21336"/>
                        <a:pt x="826294" y="21336"/>
                      </a:cubicBezTo>
                      <a:lnTo>
                        <a:pt x="826294" y="21336"/>
                      </a:lnTo>
                      <a:lnTo>
                        <a:pt x="828484" y="21241"/>
                      </a:lnTo>
                      <a:lnTo>
                        <a:pt x="828484" y="267653"/>
                      </a:lnTo>
                      <a:lnTo>
                        <a:pt x="826294" y="267557"/>
                      </a:lnTo>
                      <a:cubicBezTo>
                        <a:pt x="825912" y="267557"/>
                        <a:pt x="825723" y="267462"/>
                        <a:pt x="825532" y="267557"/>
                      </a:cubicBezTo>
                      <a:lnTo>
                        <a:pt x="825532" y="267557"/>
                      </a:lnTo>
                      <a:cubicBezTo>
                        <a:pt x="814102" y="267557"/>
                        <a:pt x="804767" y="276892"/>
                        <a:pt x="804767" y="288322"/>
                      </a:cubicBezTo>
                      <a:lnTo>
                        <a:pt x="804767" y="288322"/>
                      </a:lnTo>
                      <a:cubicBezTo>
                        <a:pt x="804767" y="288322"/>
                        <a:pt x="804767" y="288417"/>
                        <a:pt x="804767" y="288798"/>
                      </a:cubicBezTo>
                      <a:lnTo>
                        <a:pt x="804767" y="288798"/>
                      </a:lnTo>
                      <a:lnTo>
                        <a:pt x="804767" y="290989"/>
                      </a:lnTo>
                      <a:lnTo>
                        <a:pt x="22003" y="290989"/>
                      </a:lnTo>
                      <a:lnTo>
                        <a:pt x="22003" y="290798"/>
                      </a:lnTo>
                      <a:close/>
                      <a:moveTo>
                        <a:pt x="800577" y="286512"/>
                      </a:moveTo>
                      <a:cubicBezTo>
                        <a:pt x="801434" y="273844"/>
                        <a:pt x="811530" y="263842"/>
                        <a:pt x="824294" y="263176"/>
                      </a:cubicBezTo>
                      <a:lnTo>
                        <a:pt x="824294" y="263176"/>
                      </a:lnTo>
                      <a:lnTo>
                        <a:pt x="824294" y="25527"/>
                      </a:lnTo>
                      <a:cubicBezTo>
                        <a:pt x="812292" y="24860"/>
                        <a:pt x="802577" y="15907"/>
                        <a:pt x="800862" y="4191"/>
                      </a:cubicBezTo>
                      <a:lnTo>
                        <a:pt x="800862" y="4191"/>
                      </a:lnTo>
                      <a:lnTo>
                        <a:pt x="26003" y="4191"/>
                      </a:lnTo>
                      <a:cubicBezTo>
                        <a:pt x="24385" y="15335"/>
                        <a:pt x="15430" y="24003"/>
                        <a:pt x="4286" y="25336"/>
                      </a:cubicBezTo>
                      <a:lnTo>
                        <a:pt x="4286" y="25336"/>
                      </a:lnTo>
                      <a:lnTo>
                        <a:pt x="4286" y="263271"/>
                      </a:lnTo>
                      <a:cubicBezTo>
                        <a:pt x="16098" y="264700"/>
                        <a:pt x="25432" y="274415"/>
                        <a:pt x="26289" y="286512"/>
                      </a:cubicBezTo>
                      <a:lnTo>
                        <a:pt x="26289" y="286512"/>
                      </a:lnTo>
                      <a:lnTo>
                        <a:pt x="800577" y="286512"/>
                      </a:lnTo>
                      <a:lnTo>
                        <a:pt x="800577" y="2865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65" name="Freeform: Shape 15064">
                  <a:extLst>
                    <a:ext uri="{FF2B5EF4-FFF2-40B4-BE49-F238E27FC236}">
                      <a16:creationId xmlns:a16="http://schemas.microsoft.com/office/drawing/2014/main" id="{AE6A8109-3D95-408D-AE95-D586077D92B7}"/>
                    </a:ext>
                  </a:extLst>
                </p:cNvPr>
                <p:cNvSpPr/>
                <p:nvPr/>
              </p:nvSpPr>
              <p:spPr>
                <a:xfrm>
                  <a:off x="10656759" y="5866201"/>
                  <a:ext cx="866490" cy="70104"/>
                </a:xfrm>
                <a:custGeom>
                  <a:avLst/>
                  <a:gdLst>
                    <a:gd name="connsiteX0" fmla="*/ 777812 w 866490"/>
                    <a:gd name="connsiteY0" fmla="*/ 0 h 70104"/>
                    <a:gd name="connsiteX1" fmla="*/ 689039 w 866490"/>
                    <a:gd name="connsiteY1" fmla="*/ 70104 h 70104"/>
                    <a:gd name="connsiteX2" fmla="*/ 866490 w 866490"/>
                    <a:gd name="connsiteY2" fmla="*/ 70104 h 70104"/>
                    <a:gd name="connsiteX3" fmla="*/ 777812 w 866490"/>
                    <a:gd name="connsiteY3" fmla="*/ 0 h 70104"/>
                    <a:gd name="connsiteX4" fmla="*/ 582454 w 866490"/>
                    <a:gd name="connsiteY4" fmla="*/ 0 h 70104"/>
                    <a:gd name="connsiteX5" fmla="*/ 493682 w 866490"/>
                    <a:gd name="connsiteY5" fmla="*/ 70104 h 70104"/>
                    <a:gd name="connsiteX6" fmla="*/ 671132 w 866490"/>
                    <a:gd name="connsiteY6" fmla="*/ 70104 h 70104"/>
                    <a:gd name="connsiteX7" fmla="*/ 582454 w 866490"/>
                    <a:gd name="connsiteY7" fmla="*/ 0 h 70104"/>
                    <a:gd name="connsiteX8" fmla="*/ 88774 w 866490"/>
                    <a:gd name="connsiteY8" fmla="*/ 0 h 70104"/>
                    <a:gd name="connsiteX9" fmla="*/ 0 w 866490"/>
                    <a:gd name="connsiteY9" fmla="*/ 70104 h 70104"/>
                    <a:gd name="connsiteX10" fmla="*/ 177451 w 866490"/>
                    <a:gd name="connsiteY10" fmla="*/ 70104 h 70104"/>
                    <a:gd name="connsiteX11" fmla="*/ 88774 w 866490"/>
                    <a:gd name="connsiteY11" fmla="*/ 0 h 70104"/>
                    <a:gd name="connsiteX12" fmla="*/ 284132 w 866490"/>
                    <a:gd name="connsiteY12" fmla="*/ 0 h 70104"/>
                    <a:gd name="connsiteX13" fmla="*/ 195358 w 866490"/>
                    <a:gd name="connsiteY13" fmla="*/ 70104 h 70104"/>
                    <a:gd name="connsiteX14" fmla="*/ 372904 w 866490"/>
                    <a:gd name="connsiteY14" fmla="*/ 70104 h 70104"/>
                    <a:gd name="connsiteX15" fmla="*/ 284132 w 866490"/>
                    <a:gd name="connsiteY15" fmla="*/ 0 h 70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66490" h="70104">
                      <a:moveTo>
                        <a:pt x="777812" y="0"/>
                      </a:moveTo>
                      <a:cubicBezTo>
                        <a:pt x="734663" y="0"/>
                        <a:pt x="698564" y="29908"/>
                        <a:pt x="689039" y="70104"/>
                      </a:cubicBezTo>
                      <a:lnTo>
                        <a:pt x="866490" y="70104"/>
                      </a:lnTo>
                      <a:cubicBezTo>
                        <a:pt x="857061" y="29908"/>
                        <a:pt x="820960" y="0"/>
                        <a:pt x="777812" y="0"/>
                      </a:cubicBezTo>
                      <a:close/>
                      <a:moveTo>
                        <a:pt x="582454" y="0"/>
                      </a:moveTo>
                      <a:cubicBezTo>
                        <a:pt x="539305" y="0"/>
                        <a:pt x="503207" y="29908"/>
                        <a:pt x="493682" y="70104"/>
                      </a:cubicBezTo>
                      <a:lnTo>
                        <a:pt x="671132" y="70104"/>
                      </a:lnTo>
                      <a:cubicBezTo>
                        <a:pt x="661703" y="29908"/>
                        <a:pt x="625603" y="0"/>
                        <a:pt x="582454" y="0"/>
                      </a:cubicBezTo>
                      <a:close/>
                      <a:moveTo>
                        <a:pt x="88774" y="0"/>
                      </a:moveTo>
                      <a:cubicBezTo>
                        <a:pt x="45625" y="0"/>
                        <a:pt x="9525" y="29908"/>
                        <a:pt x="0" y="70104"/>
                      </a:cubicBezTo>
                      <a:lnTo>
                        <a:pt x="177451" y="70104"/>
                      </a:lnTo>
                      <a:cubicBezTo>
                        <a:pt x="167926" y="29908"/>
                        <a:pt x="131922" y="0"/>
                        <a:pt x="88774" y="0"/>
                      </a:cubicBezTo>
                      <a:close/>
                      <a:moveTo>
                        <a:pt x="284132" y="0"/>
                      </a:moveTo>
                      <a:cubicBezTo>
                        <a:pt x="240983" y="0"/>
                        <a:pt x="204883" y="29908"/>
                        <a:pt x="195358" y="70104"/>
                      </a:cubicBezTo>
                      <a:lnTo>
                        <a:pt x="372904" y="70104"/>
                      </a:lnTo>
                      <a:cubicBezTo>
                        <a:pt x="363284" y="29908"/>
                        <a:pt x="327185" y="0"/>
                        <a:pt x="284132" y="0"/>
                      </a:cubicBezTo>
                      <a:close/>
                    </a:path>
                  </a:pathLst>
                </a:custGeom>
                <a:solidFill>
                  <a:schemeClr val="tx1">
                    <a:alpha val="2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66" name="Freeform: Shape 15065">
                  <a:extLst>
                    <a:ext uri="{FF2B5EF4-FFF2-40B4-BE49-F238E27FC236}">
                      <a16:creationId xmlns:a16="http://schemas.microsoft.com/office/drawing/2014/main" id="{0A2EC895-2CE1-4587-9397-F31C941B608D}"/>
                    </a:ext>
                  </a:extLst>
                </p:cNvPr>
                <p:cNvSpPr/>
                <p:nvPr/>
              </p:nvSpPr>
              <p:spPr>
                <a:xfrm>
                  <a:off x="10643234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0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0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067" name="Graphic 1">
                  <a:extLst>
                    <a:ext uri="{FF2B5EF4-FFF2-40B4-BE49-F238E27FC236}">
                      <a16:creationId xmlns:a16="http://schemas.microsoft.com/office/drawing/2014/main" id="{21BCF659-2C0D-4757-9726-F6AF6606C3E7}"/>
                    </a:ext>
                  </a:extLst>
                </p:cNvPr>
                <p:cNvGrpSpPr/>
                <p:nvPr/>
              </p:nvGrpSpPr>
              <p:grpSpPr>
                <a:xfrm>
                  <a:off x="10653235" y="5881250"/>
                  <a:ext cx="152304" cy="152304"/>
                  <a:chOff x="10653235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5205" name="Freeform: Shape 15204">
                    <a:extLst>
                      <a:ext uri="{FF2B5EF4-FFF2-40B4-BE49-F238E27FC236}">
                        <a16:creationId xmlns:a16="http://schemas.microsoft.com/office/drawing/2014/main" id="{76DFA4AA-2F1C-4203-94A6-9E8CD53B27B4}"/>
                      </a:ext>
                    </a:extLst>
                  </p:cNvPr>
                  <p:cNvSpPr/>
                  <p:nvPr/>
                </p:nvSpPr>
                <p:spPr>
                  <a:xfrm>
                    <a:off x="10698194" y="5881250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162 h 152304"/>
                      <a:gd name="connsiteX1" fmla="*/ 59627 w 62388"/>
                      <a:gd name="connsiteY1" fmla="*/ 0 h 152304"/>
                      <a:gd name="connsiteX2" fmla="*/ 62388 w 62388"/>
                      <a:gd name="connsiteY2" fmla="*/ 1143 h 152304"/>
                      <a:gd name="connsiteX3" fmla="*/ 2857 w 62388"/>
                      <a:gd name="connsiteY3" fmla="*/ 152305 h 152304"/>
                      <a:gd name="connsiteX4" fmla="*/ 0 w 62388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162"/>
                        </a:moveTo>
                        <a:lnTo>
                          <a:pt x="59627" y="0"/>
                        </a:lnTo>
                        <a:lnTo>
                          <a:pt x="62388" y="1143"/>
                        </a:lnTo>
                        <a:lnTo>
                          <a:pt x="285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06" name="Freeform: Shape 15205">
                    <a:extLst>
                      <a:ext uri="{FF2B5EF4-FFF2-40B4-BE49-F238E27FC236}">
                        <a16:creationId xmlns:a16="http://schemas.microsoft.com/office/drawing/2014/main" id="{5EDC3FEC-6832-4A67-A0E7-9AA65B197AD8}"/>
                      </a:ext>
                    </a:extLst>
                  </p:cNvPr>
                  <p:cNvSpPr/>
                  <p:nvPr/>
                </p:nvSpPr>
                <p:spPr>
                  <a:xfrm>
                    <a:off x="10653235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207" name="Graphic 1">
                    <a:extLst>
                      <a:ext uri="{FF2B5EF4-FFF2-40B4-BE49-F238E27FC236}">
                        <a16:creationId xmlns:a16="http://schemas.microsoft.com/office/drawing/2014/main" id="{A89E5C1A-E1B8-4E85-BA4D-FAD26D7C52EA}"/>
                      </a:ext>
                    </a:extLst>
                  </p:cNvPr>
                  <p:cNvGrpSpPr/>
                  <p:nvPr/>
                </p:nvGrpSpPr>
                <p:grpSpPr>
                  <a:xfrm>
                    <a:off x="10655140" y="5883155"/>
                    <a:ext cx="148494" cy="148494"/>
                    <a:chOff x="10655140" y="5883155"/>
                    <a:chExt cx="148494" cy="148494"/>
                  </a:xfrm>
                  <a:solidFill>
                    <a:srgbClr val="C2C2C2"/>
                  </a:solidFill>
                </p:grpSpPr>
                <p:sp>
                  <p:nvSpPr>
                    <p:cNvPr id="15208" name="Freeform: Shape 15207">
                      <a:extLst>
                        <a:ext uri="{FF2B5EF4-FFF2-40B4-BE49-F238E27FC236}">
                          <a16:creationId xmlns:a16="http://schemas.microsoft.com/office/drawing/2014/main" id="{2DD29602-A396-4AD7-92E9-CE5E5910A4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5140" y="5921731"/>
                      <a:ext cx="148494" cy="71342"/>
                    </a:xfrm>
                    <a:custGeom>
                      <a:avLst/>
                      <a:gdLst>
                        <a:gd name="connsiteX0" fmla="*/ 0 w 148494"/>
                        <a:gd name="connsiteY0" fmla="*/ 68580 h 71342"/>
                        <a:gd name="connsiteX1" fmla="*/ 147256 w 148494"/>
                        <a:gd name="connsiteY1" fmla="*/ 0 h 71342"/>
                        <a:gd name="connsiteX2" fmla="*/ 148494 w 148494"/>
                        <a:gd name="connsiteY2" fmla="*/ 2667 h 71342"/>
                        <a:gd name="connsiteX3" fmla="*/ 1238 w 148494"/>
                        <a:gd name="connsiteY3" fmla="*/ 71342 h 71342"/>
                        <a:gd name="connsiteX4" fmla="*/ 0 w 148494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494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494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09" name="Freeform: Shape 15208">
                      <a:extLst>
                        <a:ext uri="{FF2B5EF4-FFF2-40B4-BE49-F238E27FC236}">
                          <a16:creationId xmlns:a16="http://schemas.microsoft.com/office/drawing/2014/main" id="{573E5934-B218-441A-B8EC-4012A256AE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93811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7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485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7"/>
                          </a:lnTo>
                          <a:lnTo>
                            <a:pt x="6848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5068" name="Graphic 1">
                  <a:extLst>
                    <a:ext uri="{FF2B5EF4-FFF2-40B4-BE49-F238E27FC236}">
                      <a16:creationId xmlns:a16="http://schemas.microsoft.com/office/drawing/2014/main" id="{A9DC31CD-8988-4D19-B842-41EFCB7CD46F}"/>
                    </a:ext>
                  </a:extLst>
                </p:cNvPr>
                <p:cNvGrpSpPr/>
                <p:nvPr/>
              </p:nvGrpSpPr>
              <p:grpSpPr>
                <a:xfrm>
                  <a:off x="10652187" y="5872106"/>
                  <a:ext cx="162497" cy="169545"/>
                  <a:chOff x="10652187" y="5872106"/>
                  <a:chExt cx="162497" cy="169545"/>
                </a:xfrm>
                <a:solidFill>
                  <a:srgbClr val="A1A1A1"/>
                </a:solidFill>
              </p:grpSpPr>
              <p:grpSp>
                <p:nvGrpSpPr>
                  <p:cNvPr id="15193" name="Graphic 1">
                    <a:extLst>
                      <a:ext uri="{FF2B5EF4-FFF2-40B4-BE49-F238E27FC236}">
                        <a16:creationId xmlns:a16="http://schemas.microsoft.com/office/drawing/2014/main" id="{82008B23-6617-4604-85CA-8F230E576B33}"/>
                      </a:ext>
                    </a:extLst>
                  </p:cNvPr>
                  <p:cNvGrpSpPr/>
                  <p:nvPr/>
                </p:nvGrpSpPr>
                <p:grpSpPr>
                  <a:xfrm>
                    <a:off x="10652187" y="5872106"/>
                    <a:ext cx="162497" cy="169545"/>
                    <a:chOff x="10652187" y="5872106"/>
                    <a:chExt cx="162497" cy="169545"/>
                  </a:xfrm>
                  <a:solidFill>
                    <a:srgbClr val="A1A1A1"/>
                  </a:solidFill>
                </p:grpSpPr>
                <p:sp>
                  <p:nvSpPr>
                    <p:cNvPr id="15200" name="Freeform: Shape 15199">
                      <a:extLst>
                        <a:ext uri="{FF2B5EF4-FFF2-40B4-BE49-F238E27FC236}">
                          <a16:creationId xmlns:a16="http://schemas.microsoft.com/office/drawing/2014/main" id="{16F59D12-81C5-44FA-A61E-697B42C780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31911" y="5872106"/>
                      <a:ext cx="2953" cy="169545"/>
                    </a:xfrm>
                    <a:custGeom>
                      <a:avLst/>
                      <a:gdLst>
                        <a:gd name="connsiteX0" fmla="*/ 0 w 2953"/>
                        <a:gd name="connsiteY0" fmla="*/ 169545 h 169545"/>
                        <a:gd name="connsiteX1" fmla="*/ 0 w 2953"/>
                        <a:gd name="connsiteY1" fmla="*/ 0 h 169545"/>
                        <a:gd name="connsiteX2" fmla="*/ 2953 w 2953"/>
                        <a:gd name="connsiteY2" fmla="*/ 0 h 169545"/>
                        <a:gd name="connsiteX3" fmla="*/ 2953 w 2953"/>
                        <a:gd name="connsiteY3" fmla="*/ 169545 h 169545"/>
                        <a:gd name="connsiteX4" fmla="*/ 0 w 2953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3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01" name="Freeform: Shape 15200">
                      <a:extLst>
                        <a:ext uri="{FF2B5EF4-FFF2-40B4-BE49-F238E27FC236}">
                          <a16:creationId xmlns:a16="http://schemas.microsoft.com/office/drawing/2014/main" id="{368654DC-C07E-4E3D-B69A-DB59BF3E02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2187" y="5955355"/>
                      <a:ext cx="162497" cy="3143"/>
                    </a:xfrm>
                    <a:custGeom>
                      <a:avLst/>
                      <a:gdLst>
                        <a:gd name="connsiteX0" fmla="*/ 0 w 162497"/>
                        <a:gd name="connsiteY0" fmla="*/ 3143 h 3143"/>
                        <a:gd name="connsiteX1" fmla="*/ 0 w 162497"/>
                        <a:gd name="connsiteY1" fmla="*/ 0 h 3143"/>
                        <a:gd name="connsiteX2" fmla="*/ 162497 w 162497"/>
                        <a:gd name="connsiteY2" fmla="*/ 0 h 3143"/>
                        <a:gd name="connsiteX3" fmla="*/ 162497 w 162497"/>
                        <a:gd name="connsiteY3" fmla="*/ 3143 h 3143"/>
                        <a:gd name="connsiteX4" fmla="*/ 0 w 162497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7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7" y="0"/>
                          </a:lnTo>
                          <a:lnTo>
                            <a:pt x="162497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202" name="Graphic 1">
                      <a:extLst>
                        <a:ext uri="{FF2B5EF4-FFF2-40B4-BE49-F238E27FC236}">
                          <a16:creationId xmlns:a16="http://schemas.microsoft.com/office/drawing/2014/main" id="{F6F2FC6F-1BDC-4EF6-A050-E8731F021B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73428" y="5894395"/>
                      <a:ext cx="119920" cy="125063"/>
                      <a:chOff x="10673428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5203" name="Freeform: Shape 15202">
                        <a:extLst>
                          <a:ext uri="{FF2B5EF4-FFF2-40B4-BE49-F238E27FC236}">
                            <a16:creationId xmlns:a16="http://schemas.microsoft.com/office/drawing/2014/main" id="{D530B31A-B05A-4AE2-904E-A8A3157A85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76381" y="5894395"/>
                        <a:ext cx="114013" cy="125063"/>
                      </a:xfrm>
                      <a:custGeom>
                        <a:avLst/>
                        <a:gdLst>
                          <a:gd name="connsiteX0" fmla="*/ 0 w 114013"/>
                          <a:gd name="connsiteY0" fmla="*/ 122873 h 125063"/>
                          <a:gd name="connsiteX1" fmla="*/ 111919 w 114013"/>
                          <a:gd name="connsiteY1" fmla="*/ 0 h 125063"/>
                          <a:gd name="connsiteX2" fmla="*/ 114014 w 114013"/>
                          <a:gd name="connsiteY2" fmla="*/ 2096 h 125063"/>
                          <a:gd name="connsiteX3" fmla="*/ 2191 w 114013"/>
                          <a:gd name="connsiteY3" fmla="*/ 125063 h 125063"/>
                          <a:gd name="connsiteX4" fmla="*/ 0 w 114013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3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04" name="Freeform: Shape 15203">
                        <a:extLst>
                          <a:ext uri="{FF2B5EF4-FFF2-40B4-BE49-F238E27FC236}">
                            <a16:creationId xmlns:a16="http://schemas.microsoft.com/office/drawing/2014/main" id="{F6555FE2-E872-40C5-AF20-1BF7533B76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73428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6 w 119920"/>
                          <a:gd name="connsiteY1" fmla="*/ 0 h 118967"/>
                          <a:gd name="connsiteX2" fmla="*/ 119921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1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194" name="Graphic 1">
                    <a:extLst>
                      <a:ext uri="{FF2B5EF4-FFF2-40B4-BE49-F238E27FC236}">
                        <a16:creationId xmlns:a16="http://schemas.microsoft.com/office/drawing/2014/main" id="{AAAC3E15-F2F6-4EC3-BCD5-543175434CCB}"/>
                      </a:ext>
                    </a:extLst>
                  </p:cNvPr>
                  <p:cNvGrpSpPr/>
                  <p:nvPr/>
                </p:nvGrpSpPr>
                <p:grpSpPr>
                  <a:xfrm>
                    <a:off x="10657236" y="5877440"/>
                    <a:ext cx="152304" cy="158877"/>
                    <a:chOff x="10657236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5195" name="Freeform: Shape 15194">
                      <a:extLst>
                        <a:ext uri="{FF2B5EF4-FFF2-40B4-BE49-F238E27FC236}">
                          <a16:creationId xmlns:a16="http://schemas.microsoft.com/office/drawing/2014/main" id="{7C1A97AD-0258-4422-86C3-67888BB643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02193" y="5877440"/>
                      <a:ext cx="62389" cy="158877"/>
                    </a:xfrm>
                    <a:custGeom>
                      <a:avLst/>
                      <a:gdLst>
                        <a:gd name="connsiteX0" fmla="*/ 0 w 62389"/>
                        <a:gd name="connsiteY0" fmla="*/ 157734 h 158877"/>
                        <a:gd name="connsiteX1" fmla="*/ 59627 w 62389"/>
                        <a:gd name="connsiteY1" fmla="*/ 0 h 158877"/>
                        <a:gd name="connsiteX2" fmla="*/ 62389 w 62389"/>
                        <a:gd name="connsiteY2" fmla="*/ 1143 h 158877"/>
                        <a:gd name="connsiteX3" fmla="*/ 2763 w 62389"/>
                        <a:gd name="connsiteY3" fmla="*/ 158877 h 158877"/>
                        <a:gd name="connsiteX4" fmla="*/ 0 w 62389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8877">
                          <a:moveTo>
                            <a:pt x="0" y="157734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96" name="Freeform: Shape 15195">
                      <a:extLst>
                        <a:ext uri="{FF2B5EF4-FFF2-40B4-BE49-F238E27FC236}">
                          <a16:creationId xmlns:a16="http://schemas.microsoft.com/office/drawing/2014/main" id="{7E0A8850-281C-4A8F-BC17-60327BE736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7236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97" name="Graphic 1">
                      <a:extLst>
                        <a:ext uri="{FF2B5EF4-FFF2-40B4-BE49-F238E27FC236}">
                          <a16:creationId xmlns:a16="http://schemas.microsoft.com/office/drawing/2014/main" id="{5C67888D-7678-406D-8A32-3B825FA178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59140" y="5879440"/>
                      <a:ext cx="148590" cy="154971"/>
                      <a:chOff x="10659140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5198" name="Freeform: Shape 15197">
                        <a:extLst>
                          <a:ext uri="{FF2B5EF4-FFF2-40B4-BE49-F238E27FC236}">
                            <a16:creationId xmlns:a16="http://schemas.microsoft.com/office/drawing/2014/main" id="{979B240E-31BE-4A40-89F8-A23A1D5183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59140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257 w 148590"/>
                          <a:gd name="connsiteY1" fmla="*/ 0 h 74295"/>
                          <a:gd name="connsiteX2" fmla="*/ 148591 w 148590"/>
                          <a:gd name="connsiteY2" fmla="*/ 2762 h 74295"/>
                          <a:gd name="connsiteX3" fmla="*/ 1238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257" y="0"/>
                            </a:lnTo>
                            <a:lnTo>
                              <a:pt x="148591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99" name="Freeform: Shape 15198">
                        <a:extLst>
                          <a:ext uri="{FF2B5EF4-FFF2-40B4-BE49-F238E27FC236}">
                            <a16:creationId xmlns:a16="http://schemas.microsoft.com/office/drawing/2014/main" id="{D6E574DD-56B6-4BEB-AB0E-F370D3E4EC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97717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3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069" name="Freeform: Shape 15068">
                  <a:extLst>
                    <a:ext uri="{FF2B5EF4-FFF2-40B4-BE49-F238E27FC236}">
                      <a16:creationId xmlns:a16="http://schemas.microsoft.com/office/drawing/2014/main" id="{7EEF3C39-6FDD-4928-86EA-9FCB6CDADF17}"/>
                    </a:ext>
                  </a:extLst>
                </p:cNvPr>
                <p:cNvSpPr/>
                <p:nvPr/>
              </p:nvSpPr>
              <p:spPr>
                <a:xfrm>
                  <a:off x="10720387" y="5871153"/>
                  <a:ext cx="96202" cy="172402"/>
                </a:xfrm>
                <a:custGeom>
                  <a:avLst/>
                  <a:gdLst>
                    <a:gd name="connsiteX0" fmla="*/ 10002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2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2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2" y="0"/>
                      </a:moveTo>
                      <a:cubicBezTo>
                        <a:pt x="6572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2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98" y="38672"/>
                        <a:pt x="57627" y="0"/>
                        <a:pt x="10002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70" name="Freeform: Shape 15069">
                  <a:extLst>
                    <a:ext uri="{FF2B5EF4-FFF2-40B4-BE49-F238E27FC236}">
                      <a16:creationId xmlns:a16="http://schemas.microsoft.com/office/drawing/2014/main" id="{97C8D778-1BF5-4142-B4BE-A6F5F26B8B12}"/>
                    </a:ext>
                  </a:extLst>
                </p:cNvPr>
                <p:cNvSpPr/>
                <p:nvPr/>
              </p:nvSpPr>
              <p:spPr>
                <a:xfrm>
                  <a:off x="10638186" y="5866201"/>
                  <a:ext cx="182499" cy="182499"/>
                </a:xfrm>
                <a:custGeom>
                  <a:avLst/>
                  <a:gdLst>
                    <a:gd name="connsiteX0" fmla="*/ 91249 w 182499"/>
                    <a:gd name="connsiteY0" fmla="*/ 0 h 182499"/>
                    <a:gd name="connsiteX1" fmla="*/ 182499 w 182499"/>
                    <a:gd name="connsiteY1" fmla="*/ 91250 h 182499"/>
                    <a:gd name="connsiteX2" fmla="*/ 91249 w 182499"/>
                    <a:gd name="connsiteY2" fmla="*/ 182499 h 182499"/>
                    <a:gd name="connsiteX3" fmla="*/ 0 w 182499"/>
                    <a:gd name="connsiteY3" fmla="*/ 91250 h 182499"/>
                    <a:gd name="connsiteX4" fmla="*/ 91249 w 182499"/>
                    <a:gd name="connsiteY4" fmla="*/ 0 h 182499"/>
                    <a:gd name="connsiteX5" fmla="*/ 91249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49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49 w 182499"/>
                    <a:gd name="connsiteY9" fmla="*/ 9906 h 182499"/>
                    <a:gd name="connsiteX10" fmla="*/ 91249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49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49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49" y="0"/>
                      </a:cubicBezTo>
                      <a:moveTo>
                        <a:pt x="91249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49" y="172403"/>
                      </a:cubicBezTo>
                      <a:cubicBezTo>
                        <a:pt x="136113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49" y="9906"/>
                      </a:cubicBezTo>
                      <a:lnTo>
                        <a:pt x="91249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071" name="Graphic 1">
                  <a:extLst>
                    <a:ext uri="{FF2B5EF4-FFF2-40B4-BE49-F238E27FC236}">
                      <a16:creationId xmlns:a16="http://schemas.microsoft.com/office/drawing/2014/main" id="{E60AA05C-6DAB-415C-8CD8-320A16F22705}"/>
                    </a:ext>
                  </a:extLst>
                </p:cNvPr>
                <p:cNvGrpSpPr/>
                <p:nvPr/>
              </p:nvGrpSpPr>
              <p:grpSpPr>
                <a:xfrm>
                  <a:off x="10648187" y="5876107"/>
                  <a:ext cx="162495" cy="162591"/>
                  <a:chOff x="10648187" y="5876107"/>
                  <a:chExt cx="162495" cy="162591"/>
                </a:xfrm>
                <a:solidFill>
                  <a:srgbClr val="C2C2C2"/>
                </a:solidFill>
              </p:grpSpPr>
              <p:grpSp>
                <p:nvGrpSpPr>
                  <p:cNvPr id="15181" name="Graphic 1">
                    <a:extLst>
                      <a:ext uri="{FF2B5EF4-FFF2-40B4-BE49-F238E27FC236}">
                        <a16:creationId xmlns:a16="http://schemas.microsoft.com/office/drawing/2014/main" id="{11ACE11A-7B15-47A4-AE46-1B7525DA683B}"/>
                      </a:ext>
                    </a:extLst>
                  </p:cNvPr>
                  <p:cNvGrpSpPr/>
                  <p:nvPr/>
                </p:nvGrpSpPr>
                <p:grpSpPr>
                  <a:xfrm>
                    <a:off x="10648187" y="5876107"/>
                    <a:ext cx="162495" cy="162591"/>
                    <a:chOff x="10648187" y="5876107"/>
                    <a:chExt cx="162495" cy="162591"/>
                  </a:xfrm>
                  <a:solidFill>
                    <a:srgbClr val="C2C2C2"/>
                  </a:solidFill>
                </p:grpSpPr>
                <p:sp>
                  <p:nvSpPr>
                    <p:cNvPr id="15188" name="Freeform: Shape 15187">
                      <a:extLst>
                        <a:ext uri="{FF2B5EF4-FFF2-40B4-BE49-F238E27FC236}">
                          <a16:creationId xmlns:a16="http://schemas.microsoft.com/office/drawing/2014/main" id="{31FB014C-7812-4973-94C7-8E5E134867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27912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2 w 2952"/>
                        <a:gd name="connsiteY2" fmla="*/ 0 h 162591"/>
                        <a:gd name="connsiteX3" fmla="*/ 2952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2" y="0"/>
                          </a:lnTo>
                          <a:lnTo>
                            <a:pt x="2952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89" name="Freeform: Shape 15188">
                      <a:extLst>
                        <a:ext uri="{FF2B5EF4-FFF2-40B4-BE49-F238E27FC236}">
                          <a16:creationId xmlns:a16="http://schemas.microsoft.com/office/drawing/2014/main" id="{C4203841-227F-490B-81AE-634412F25A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8187" y="5955926"/>
                      <a:ext cx="162495" cy="2952"/>
                    </a:xfrm>
                    <a:custGeom>
                      <a:avLst/>
                      <a:gdLst>
                        <a:gd name="connsiteX0" fmla="*/ 0 w 162495"/>
                        <a:gd name="connsiteY0" fmla="*/ 2953 h 2952"/>
                        <a:gd name="connsiteX1" fmla="*/ 0 w 162495"/>
                        <a:gd name="connsiteY1" fmla="*/ 0 h 2952"/>
                        <a:gd name="connsiteX2" fmla="*/ 162496 w 162495"/>
                        <a:gd name="connsiteY2" fmla="*/ 0 h 2952"/>
                        <a:gd name="connsiteX3" fmla="*/ 162496 w 162495"/>
                        <a:gd name="connsiteY3" fmla="*/ 2953 h 2952"/>
                        <a:gd name="connsiteX4" fmla="*/ 0 w 162495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5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90" name="Graphic 1">
                      <a:extLst>
                        <a:ext uri="{FF2B5EF4-FFF2-40B4-BE49-F238E27FC236}">
                          <a16:creationId xmlns:a16="http://schemas.microsoft.com/office/drawing/2014/main" id="{0AC1C11A-6494-42D6-A33F-9A5EF5A3D2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69428" y="5897443"/>
                      <a:ext cx="119919" cy="119919"/>
                      <a:chOff x="10669428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5191" name="Freeform: Shape 15190">
                        <a:extLst>
                          <a:ext uri="{FF2B5EF4-FFF2-40B4-BE49-F238E27FC236}">
                            <a16:creationId xmlns:a16="http://schemas.microsoft.com/office/drawing/2014/main" id="{9D47818C-A387-4014-B041-7DBCD88305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72380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92" name="Freeform: Shape 15191">
                        <a:extLst>
                          <a:ext uri="{FF2B5EF4-FFF2-40B4-BE49-F238E27FC236}">
                            <a16:creationId xmlns:a16="http://schemas.microsoft.com/office/drawing/2014/main" id="{540608D8-1669-408C-843D-549136B5CA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69428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95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182" name="Graphic 1">
                    <a:extLst>
                      <a:ext uri="{FF2B5EF4-FFF2-40B4-BE49-F238E27FC236}">
                        <a16:creationId xmlns:a16="http://schemas.microsoft.com/office/drawing/2014/main" id="{1935AEB7-67E9-411D-BE22-DE61CEEFC875}"/>
                      </a:ext>
                    </a:extLst>
                  </p:cNvPr>
                  <p:cNvGrpSpPr/>
                  <p:nvPr/>
                </p:nvGrpSpPr>
                <p:grpSpPr>
                  <a:xfrm>
                    <a:off x="10653235" y="5881250"/>
                    <a:ext cx="152304" cy="152304"/>
                    <a:chOff x="10653235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5183" name="Freeform: Shape 15182">
                      <a:extLst>
                        <a:ext uri="{FF2B5EF4-FFF2-40B4-BE49-F238E27FC236}">
                          <a16:creationId xmlns:a16="http://schemas.microsoft.com/office/drawing/2014/main" id="{0D8D742C-B9FB-4BB1-B796-6B6B9EDA27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98194" y="5881250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162 h 152304"/>
                        <a:gd name="connsiteX1" fmla="*/ 59627 w 62388"/>
                        <a:gd name="connsiteY1" fmla="*/ 0 h 152304"/>
                        <a:gd name="connsiteX2" fmla="*/ 62388 w 62388"/>
                        <a:gd name="connsiteY2" fmla="*/ 1143 h 152304"/>
                        <a:gd name="connsiteX3" fmla="*/ 2857 w 62388"/>
                        <a:gd name="connsiteY3" fmla="*/ 152305 h 152304"/>
                        <a:gd name="connsiteX4" fmla="*/ 0 w 62388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162"/>
                          </a:moveTo>
                          <a:lnTo>
                            <a:pt x="59627" y="0"/>
                          </a:lnTo>
                          <a:lnTo>
                            <a:pt x="62388" y="1143"/>
                          </a:lnTo>
                          <a:lnTo>
                            <a:pt x="285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84" name="Freeform: Shape 15183">
                      <a:extLst>
                        <a:ext uri="{FF2B5EF4-FFF2-40B4-BE49-F238E27FC236}">
                          <a16:creationId xmlns:a16="http://schemas.microsoft.com/office/drawing/2014/main" id="{B52617DD-4057-45AA-AF38-71D85DFF0E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3235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257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85" name="Graphic 1">
                      <a:extLst>
                        <a:ext uri="{FF2B5EF4-FFF2-40B4-BE49-F238E27FC236}">
                          <a16:creationId xmlns:a16="http://schemas.microsoft.com/office/drawing/2014/main" id="{557D412C-8928-497B-A3A9-3D0ED776F6F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55140" y="5883155"/>
                      <a:ext cx="148494" cy="148494"/>
                      <a:chOff x="10655140" y="5883155"/>
                      <a:chExt cx="148494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5186" name="Freeform: Shape 15185">
                        <a:extLst>
                          <a:ext uri="{FF2B5EF4-FFF2-40B4-BE49-F238E27FC236}">
                            <a16:creationId xmlns:a16="http://schemas.microsoft.com/office/drawing/2014/main" id="{BA47B73B-AE92-46AE-9554-E7E0242290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55140" y="5921731"/>
                        <a:ext cx="148494" cy="71342"/>
                      </a:xfrm>
                      <a:custGeom>
                        <a:avLst/>
                        <a:gdLst>
                          <a:gd name="connsiteX0" fmla="*/ 0 w 148494"/>
                          <a:gd name="connsiteY0" fmla="*/ 68580 h 71342"/>
                          <a:gd name="connsiteX1" fmla="*/ 147256 w 148494"/>
                          <a:gd name="connsiteY1" fmla="*/ 0 h 71342"/>
                          <a:gd name="connsiteX2" fmla="*/ 148494 w 148494"/>
                          <a:gd name="connsiteY2" fmla="*/ 2667 h 71342"/>
                          <a:gd name="connsiteX3" fmla="*/ 1238 w 148494"/>
                          <a:gd name="connsiteY3" fmla="*/ 71342 h 71342"/>
                          <a:gd name="connsiteX4" fmla="*/ 0 w 148494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4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494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87" name="Freeform: Shape 15186">
                        <a:extLst>
                          <a:ext uri="{FF2B5EF4-FFF2-40B4-BE49-F238E27FC236}">
                            <a16:creationId xmlns:a16="http://schemas.microsoft.com/office/drawing/2014/main" id="{FB33EA8F-FAC8-42F5-8961-815EEFDA1E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93811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7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485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7"/>
                            </a:lnTo>
                            <a:lnTo>
                              <a:pt x="6848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072" name="Freeform: Shape 15071">
                  <a:extLst>
                    <a:ext uri="{FF2B5EF4-FFF2-40B4-BE49-F238E27FC236}">
                      <a16:creationId xmlns:a16="http://schemas.microsoft.com/office/drawing/2014/main" id="{9B05B0CA-6160-4A1D-BA1F-92B4A8261B78}"/>
                    </a:ext>
                  </a:extLst>
                </p:cNvPr>
                <p:cNvSpPr/>
                <p:nvPr/>
              </p:nvSpPr>
              <p:spPr>
                <a:xfrm>
                  <a:off x="10714958" y="5942877"/>
                  <a:ext cx="28955" cy="28956"/>
                </a:xfrm>
                <a:custGeom>
                  <a:avLst/>
                  <a:gdLst>
                    <a:gd name="connsiteX0" fmla="*/ 14477 w 28955"/>
                    <a:gd name="connsiteY0" fmla="*/ 28956 h 28956"/>
                    <a:gd name="connsiteX1" fmla="*/ 0 w 28955"/>
                    <a:gd name="connsiteY1" fmla="*/ 14478 h 28956"/>
                    <a:gd name="connsiteX2" fmla="*/ 14477 w 28955"/>
                    <a:gd name="connsiteY2" fmla="*/ 0 h 28956"/>
                    <a:gd name="connsiteX3" fmla="*/ 28955 w 28955"/>
                    <a:gd name="connsiteY3" fmla="*/ 14478 h 28956"/>
                    <a:gd name="connsiteX4" fmla="*/ 14477 w 28955"/>
                    <a:gd name="connsiteY4" fmla="*/ 28956 h 28956"/>
                    <a:gd name="connsiteX5" fmla="*/ 14477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7" y="28956"/>
                      </a:moveTo>
                      <a:cubicBezTo>
                        <a:pt x="6572" y="28956"/>
                        <a:pt x="0" y="22479"/>
                        <a:pt x="0" y="14478"/>
                      </a:cubicBezTo>
                      <a:cubicBezTo>
                        <a:pt x="0" y="6477"/>
                        <a:pt x="6476" y="0"/>
                        <a:pt x="14477" y="0"/>
                      </a:cubicBezTo>
                      <a:cubicBezTo>
                        <a:pt x="22479" y="0"/>
                        <a:pt x="28955" y="6477"/>
                        <a:pt x="28955" y="14478"/>
                      </a:cubicBezTo>
                      <a:cubicBezTo>
                        <a:pt x="28860" y="22479"/>
                        <a:pt x="22384" y="28956"/>
                        <a:pt x="14477" y="28956"/>
                      </a:cubicBezTo>
                      <a:lnTo>
                        <a:pt x="14477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73" name="Freeform: Shape 15072">
                  <a:extLst>
                    <a:ext uri="{FF2B5EF4-FFF2-40B4-BE49-F238E27FC236}">
                      <a16:creationId xmlns:a16="http://schemas.microsoft.com/office/drawing/2014/main" id="{DD049620-A442-4683-A1BA-A24017C14684}"/>
                    </a:ext>
                  </a:extLst>
                </p:cNvPr>
                <p:cNvSpPr/>
                <p:nvPr/>
              </p:nvSpPr>
              <p:spPr>
                <a:xfrm>
                  <a:off x="10838497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0" y="0"/>
                        <a:pt x="172402" y="38671"/>
                        <a:pt x="172402" y="86201"/>
                      </a:cubicBezTo>
                      <a:cubicBezTo>
                        <a:pt x="172498" y="133731"/>
                        <a:pt x="133826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074" name="Graphic 1">
                  <a:extLst>
                    <a:ext uri="{FF2B5EF4-FFF2-40B4-BE49-F238E27FC236}">
                      <a16:creationId xmlns:a16="http://schemas.microsoft.com/office/drawing/2014/main" id="{51308D64-E1CE-47FA-A434-A676BB250437}"/>
                    </a:ext>
                  </a:extLst>
                </p:cNvPr>
                <p:cNvGrpSpPr/>
                <p:nvPr/>
              </p:nvGrpSpPr>
              <p:grpSpPr>
                <a:xfrm>
                  <a:off x="10848593" y="5881250"/>
                  <a:ext cx="152304" cy="152304"/>
                  <a:chOff x="10848593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5176" name="Freeform: Shape 15175">
                    <a:extLst>
                      <a:ext uri="{FF2B5EF4-FFF2-40B4-BE49-F238E27FC236}">
                        <a16:creationId xmlns:a16="http://schemas.microsoft.com/office/drawing/2014/main" id="{09762A0B-2732-48D9-A13E-6D4D805673D1}"/>
                      </a:ext>
                    </a:extLst>
                  </p:cNvPr>
                  <p:cNvSpPr/>
                  <p:nvPr/>
                </p:nvSpPr>
                <p:spPr>
                  <a:xfrm>
                    <a:off x="10893552" y="5881250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162 h 152304"/>
                      <a:gd name="connsiteX1" fmla="*/ 59625 w 62388"/>
                      <a:gd name="connsiteY1" fmla="*/ 0 h 152304"/>
                      <a:gd name="connsiteX2" fmla="*/ 62388 w 62388"/>
                      <a:gd name="connsiteY2" fmla="*/ 1143 h 152304"/>
                      <a:gd name="connsiteX3" fmla="*/ 2857 w 62388"/>
                      <a:gd name="connsiteY3" fmla="*/ 152305 h 152304"/>
                      <a:gd name="connsiteX4" fmla="*/ 0 w 62388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162"/>
                        </a:moveTo>
                        <a:lnTo>
                          <a:pt x="59625" y="0"/>
                        </a:lnTo>
                        <a:lnTo>
                          <a:pt x="62388" y="1143"/>
                        </a:lnTo>
                        <a:lnTo>
                          <a:pt x="285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77" name="Freeform: Shape 15176">
                    <a:extLst>
                      <a:ext uri="{FF2B5EF4-FFF2-40B4-BE49-F238E27FC236}">
                        <a16:creationId xmlns:a16="http://schemas.microsoft.com/office/drawing/2014/main" id="{AF54578B-6C58-4012-8519-41B06C0C4EA9}"/>
                      </a:ext>
                    </a:extLst>
                  </p:cNvPr>
                  <p:cNvSpPr/>
                  <p:nvPr/>
                </p:nvSpPr>
                <p:spPr>
                  <a:xfrm>
                    <a:off x="10848593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178" name="Graphic 1">
                    <a:extLst>
                      <a:ext uri="{FF2B5EF4-FFF2-40B4-BE49-F238E27FC236}">
                        <a16:creationId xmlns:a16="http://schemas.microsoft.com/office/drawing/2014/main" id="{F32A5EAD-E517-4A79-B03E-DA64F12D1DDC}"/>
                      </a:ext>
                    </a:extLst>
                  </p:cNvPr>
                  <p:cNvGrpSpPr/>
                  <p:nvPr/>
                </p:nvGrpSpPr>
                <p:grpSpPr>
                  <a:xfrm>
                    <a:off x="10850498" y="5883155"/>
                    <a:ext cx="148494" cy="148494"/>
                    <a:chOff x="10850498" y="5883155"/>
                    <a:chExt cx="148494" cy="148494"/>
                  </a:xfrm>
                  <a:solidFill>
                    <a:srgbClr val="C2C2C2"/>
                  </a:solidFill>
                </p:grpSpPr>
                <p:sp>
                  <p:nvSpPr>
                    <p:cNvPr id="15179" name="Freeform: Shape 15178">
                      <a:extLst>
                        <a:ext uri="{FF2B5EF4-FFF2-40B4-BE49-F238E27FC236}">
                          <a16:creationId xmlns:a16="http://schemas.microsoft.com/office/drawing/2014/main" id="{171F592F-EB60-43C9-880D-B0F4E7E262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0498" y="5921731"/>
                      <a:ext cx="148494" cy="71342"/>
                    </a:xfrm>
                    <a:custGeom>
                      <a:avLst/>
                      <a:gdLst>
                        <a:gd name="connsiteX0" fmla="*/ 0 w 148494"/>
                        <a:gd name="connsiteY0" fmla="*/ 68580 h 71342"/>
                        <a:gd name="connsiteX1" fmla="*/ 147256 w 148494"/>
                        <a:gd name="connsiteY1" fmla="*/ 0 h 71342"/>
                        <a:gd name="connsiteX2" fmla="*/ 148494 w 148494"/>
                        <a:gd name="connsiteY2" fmla="*/ 2667 h 71342"/>
                        <a:gd name="connsiteX3" fmla="*/ 1238 w 148494"/>
                        <a:gd name="connsiteY3" fmla="*/ 71342 h 71342"/>
                        <a:gd name="connsiteX4" fmla="*/ 0 w 148494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494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494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80" name="Freeform: Shape 15179">
                      <a:extLst>
                        <a:ext uri="{FF2B5EF4-FFF2-40B4-BE49-F238E27FC236}">
                          <a16:creationId xmlns:a16="http://schemas.microsoft.com/office/drawing/2014/main" id="{E445D89F-A69A-425D-9A08-784B129A4E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89074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3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581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3" y="0"/>
                          </a:lnTo>
                          <a:lnTo>
                            <a:pt x="71342" y="147257"/>
                          </a:lnTo>
                          <a:lnTo>
                            <a:pt x="68581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5075" name="Graphic 1">
                  <a:extLst>
                    <a:ext uri="{FF2B5EF4-FFF2-40B4-BE49-F238E27FC236}">
                      <a16:creationId xmlns:a16="http://schemas.microsoft.com/office/drawing/2014/main" id="{3B5FE468-AB9B-4A4E-97CD-C8A3B83F0041}"/>
                    </a:ext>
                  </a:extLst>
                </p:cNvPr>
                <p:cNvGrpSpPr/>
                <p:nvPr/>
              </p:nvGrpSpPr>
              <p:grpSpPr>
                <a:xfrm>
                  <a:off x="10847450" y="5872106"/>
                  <a:ext cx="162497" cy="169545"/>
                  <a:chOff x="10847450" y="5872106"/>
                  <a:chExt cx="162497" cy="169545"/>
                </a:xfrm>
                <a:solidFill>
                  <a:srgbClr val="A1A1A1"/>
                </a:solidFill>
              </p:grpSpPr>
              <p:grpSp>
                <p:nvGrpSpPr>
                  <p:cNvPr id="15164" name="Graphic 1">
                    <a:extLst>
                      <a:ext uri="{FF2B5EF4-FFF2-40B4-BE49-F238E27FC236}">
                        <a16:creationId xmlns:a16="http://schemas.microsoft.com/office/drawing/2014/main" id="{BFC27BC5-FA3A-4DC9-B6BF-648D3F27B447}"/>
                      </a:ext>
                    </a:extLst>
                  </p:cNvPr>
                  <p:cNvGrpSpPr/>
                  <p:nvPr/>
                </p:nvGrpSpPr>
                <p:grpSpPr>
                  <a:xfrm>
                    <a:off x="10847450" y="5872106"/>
                    <a:ext cx="162497" cy="169545"/>
                    <a:chOff x="10847450" y="5872106"/>
                    <a:chExt cx="162497" cy="169545"/>
                  </a:xfrm>
                  <a:solidFill>
                    <a:srgbClr val="A1A1A1"/>
                  </a:solidFill>
                </p:grpSpPr>
                <p:sp>
                  <p:nvSpPr>
                    <p:cNvPr id="15171" name="Freeform: Shape 15170">
                      <a:extLst>
                        <a:ext uri="{FF2B5EF4-FFF2-40B4-BE49-F238E27FC236}">
                          <a16:creationId xmlns:a16="http://schemas.microsoft.com/office/drawing/2014/main" id="{A560B9E7-E698-46D4-A03C-71EAD5C67F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27269" y="5872106"/>
                      <a:ext cx="2953" cy="169545"/>
                    </a:xfrm>
                    <a:custGeom>
                      <a:avLst/>
                      <a:gdLst>
                        <a:gd name="connsiteX0" fmla="*/ 0 w 2953"/>
                        <a:gd name="connsiteY0" fmla="*/ 169545 h 169545"/>
                        <a:gd name="connsiteX1" fmla="*/ 0 w 2953"/>
                        <a:gd name="connsiteY1" fmla="*/ 0 h 169545"/>
                        <a:gd name="connsiteX2" fmla="*/ 2953 w 2953"/>
                        <a:gd name="connsiteY2" fmla="*/ 0 h 169545"/>
                        <a:gd name="connsiteX3" fmla="*/ 2953 w 2953"/>
                        <a:gd name="connsiteY3" fmla="*/ 169545 h 169545"/>
                        <a:gd name="connsiteX4" fmla="*/ 0 w 2953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3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72" name="Freeform: Shape 15171">
                      <a:extLst>
                        <a:ext uri="{FF2B5EF4-FFF2-40B4-BE49-F238E27FC236}">
                          <a16:creationId xmlns:a16="http://schemas.microsoft.com/office/drawing/2014/main" id="{39CC1C7C-E69D-4B46-AEC3-C243C2D10B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7450" y="5955355"/>
                      <a:ext cx="162497" cy="3143"/>
                    </a:xfrm>
                    <a:custGeom>
                      <a:avLst/>
                      <a:gdLst>
                        <a:gd name="connsiteX0" fmla="*/ 0 w 162497"/>
                        <a:gd name="connsiteY0" fmla="*/ 3143 h 3143"/>
                        <a:gd name="connsiteX1" fmla="*/ 0 w 162497"/>
                        <a:gd name="connsiteY1" fmla="*/ 0 h 3143"/>
                        <a:gd name="connsiteX2" fmla="*/ 162497 w 162497"/>
                        <a:gd name="connsiteY2" fmla="*/ 0 h 3143"/>
                        <a:gd name="connsiteX3" fmla="*/ 162497 w 162497"/>
                        <a:gd name="connsiteY3" fmla="*/ 3143 h 3143"/>
                        <a:gd name="connsiteX4" fmla="*/ 0 w 162497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7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7" y="0"/>
                          </a:lnTo>
                          <a:lnTo>
                            <a:pt x="162497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73" name="Graphic 1">
                      <a:extLst>
                        <a:ext uri="{FF2B5EF4-FFF2-40B4-BE49-F238E27FC236}">
                          <a16:creationId xmlns:a16="http://schemas.microsoft.com/office/drawing/2014/main" id="{3BC26871-C15C-43B6-B229-C4541C7532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868786" y="5894395"/>
                      <a:ext cx="119920" cy="125063"/>
                      <a:chOff x="10868786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5174" name="Freeform: Shape 15173">
                        <a:extLst>
                          <a:ext uri="{FF2B5EF4-FFF2-40B4-BE49-F238E27FC236}">
                            <a16:creationId xmlns:a16="http://schemas.microsoft.com/office/drawing/2014/main" id="{CECFC74B-15F0-4D8B-BCD9-C302A032C0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71739" y="5894395"/>
                        <a:ext cx="114013" cy="125063"/>
                      </a:xfrm>
                      <a:custGeom>
                        <a:avLst/>
                        <a:gdLst>
                          <a:gd name="connsiteX0" fmla="*/ 0 w 114013"/>
                          <a:gd name="connsiteY0" fmla="*/ 122873 h 125063"/>
                          <a:gd name="connsiteX1" fmla="*/ 111823 w 114013"/>
                          <a:gd name="connsiteY1" fmla="*/ 0 h 125063"/>
                          <a:gd name="connsiteX2" fmla="*/ 114014 w 114013"/>
                          <a:gd name="connsiteY2" fmla="*/ 2096 h 125063"/>
                          <a:gd name="connsiteX3" fmla="*/ 2095 w 114013"/>
                          <a:gd name="connsiteY3" fmla="*/ 125063 h 125063"/>
                          <a:gd name="connsiteX4" fmla="*/ 0 w 114013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3" h="125063">
                            <a:moveTo>
                              <a:pt x="0" y="122873"/>
                            </a:moveTo>
                            <a:lnTo>
                              <a:pt x="111823" y="0"/>
                            </a:lnTo>
                            <a:lnTo>
                              <a:pt x="114014" y="2096"/>
                            </a:lnTo>
                            <a:lnTo>
                              <a:pt x="2095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75" name="Freeform: Shape 15174">
                        <a:extLst>
                          <a:ext uri="{FF2B5EF4-FFF2-40B4-BE49-F238E27FC236}">
                            <a16:creationId xmlns:a16="http://schemas.microsoft.com/office/drawing/2014/main" id="{4AFEA6AE-CD32-4853-92A8-416C60F4AA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68786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6 w 119920"/>
                          <a:gd name="connsiteY1" fmla="*/ 0 h 118967"/>
                          <a:gd name="connsiteX2" fmla="*/ 119921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1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165" name="Graphic 1">
                    <a:extLst>
                      <a:ext uri="{FF2B5EF4-FFF2-40B4-BE49-F238E27FC236}">
                        <a16:creationId xmlns:a16="http://schemas.microsoft.com/office/drawing/2014/main" id="{D75E92C8-1D1A-4899-BD05-CF3515FC389E}"/>
                      </a:ext>
                    </a:extLst>
                  </p:cNvPr>
                  <p:cNvGrpSpPr/>
                  <p:nvPr/>
                </p:nvGrpSpPr>
                <p:grpSpPr>
                  <a:xfrm>
                    <a:off x="10852594" y="5877440"/>
                    <a:ext cx="152304" cy="158877"/>
                    <a:chOff x="10852594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5166" name="Freeform: Shape 15165">
                      <a:extLst>
                        <a:ext uri="{FF2B5EF4-FFF2-40B4-BE49-F238E27FC236}">
                          <a16:creationId xmlns:a16="http://schemas.microsoft.com/office/drawing/2014/main" id="{C80AF4CF-9F3D-43D2-8A00-491877E75B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7551" y="5877440"/>
                      <a:ext cx="62389" cy="158877"/>
                    </a:xfrm>
                    <a:custGeom>
                      <a:avLst/>
                      <a:gdLst>
                        <a:gd name="connsiteX0" fmla="*/ 0 w 62389"/>
                        <a:gd name="connsiteY0" fmla="*/ 157734 h 158877"/>
                        <a:gd name="connsiteX1" fmla="*/ 59531 w 62389"/>
                        <a:gd name="connsiteY1" fmla="*/ 0 h 158877"/>
                        <a:gd name="connsiteX2" fmla="*/ 62389 w 62389"/>
                        <a:gd name="connsiteY2" fmla="*/ 1143 h 158877"/>
                        <a:gd name="connsiteX3" fmla="*/ 2763 w 62389"/>
                        <a:gd name="connsiteY3" fmla="*/ 158877 h 158877"/>
                        <a:gd name="connsiteX4" fmla="*/ 0 w 62389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67" name="Freeform: Shape 15166">
                      <a:extLst>
                        <a:ext uri="{FF2B5EF4-FFF2-40B4-BE49-F238E27FC236}">
                          <a16:creationId xmlns:a16="http://schemas.microsoft.com/office/drawing/2014/main" id="{34F562FF-B5AC-4041-A6B0-4A562EF6A1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2594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68" name="Graphic 1">
                      <a:extLst>
                        <a:ext uri="{FF2B5EF4-FFF2-40B4-BE49-F238E27FC236}">
                          <a16:creationId xmlns:a16="http://schemas.microsoft.com/office/drawing/2014/main" id="{07BC3880-A201-4B3B-A212-D09C7CFFF5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854403" y="5879440"/>
                      <a:ext cx="148590" cy="154971"/>
                      <a:chOff x="10854403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5169" name="Freeform: Shape 15168">
                        <a:extLst>
                          <a:ext uri="{FF2B5EF4-FFF2-40B4-BE49-F238E27FC236}">
                            <a16:creationId xmlns:a16="http://schemas.microsoft.com/office/drawing/2014/main" id="{A8D4E3E0-09E4-4397-8A1D-115109ED3E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54403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353 w 148590"/>
                          <a:gd name="connsiteY1" fmla="*/ 0 h 74295"/>
                          <a:gd name="connsiteX2" fmla="*/ 148591 w 148590"/>
                          <a:gd name="connsiteY2" fmla="*/ 2762 h 74295"/>
                          <a:gd name="connsiteX3" fmla="*/ 1334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353" y="0"/>
                            </a:lnTo>
                            <a:lnTo>
                              <a:pt x="148591" y="2762"/>
                            </a:lnTo>
                            <a:lnTo>
                              <a:pt x="1334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70" name="Freeform: Shape 15169">
                        <a:extLst>
                          <a:ext uri="{FF2B5EF4-FFF2-40B4-BE49-F238E27FC236}">
                            <a16:creationId xmlns:a16="http://schemas.microsoft.com/office/drawing/2014/main" id="{D935B771-C62B-45DB-835A-BCB9159A19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93075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3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076" name="Freeform: Shape 15075">
                  <a:extLst>
                    <a:ext uri="{FF2B5EF4-FFF2-40B4-BE49-F238E27FC236}">
                      <a16:creationId xmlns:a16="http://schemas.microsoft.com/office/drawing/2014/main" id="{A8D1E0FE-ABE4-43D5-ADEC-BAB67D2EFB44}"/>
                    </a:ext>
                  </a:extLst>
                </p:cNvPr>
                <p:cNvSpPr/>
                <p:nvPr/>
              </p:nvSpPr>
              <p:spPr>
                <a:xfrm>
                  <a:off x="10915744" y="5871153"/>
                  <a:ext cx="96202" cy="172402"/>
                </a:xfrm>
                <a:custGeom>
                  <a:avLst/>
                  <a:gdLst>
                    <a:gd name="connsiteX0" fmla="*/ 10002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2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2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2" y="0"/>
                      </a:moveTo>
                      <a:cubicBezTo>
                        <a:pt x="6667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2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2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77" name="Freeform: Shape 15076">
                  <a:extLst>
                    <a:ext uri="{FF2B5EF4-FFF2-40B4-BE49-F238E27FC236}">
                      <a16:creationId xmlns:a16="http://schemas.microsoft.com/office/drawing/2014/main" id="{BB236A0B-C4F2-4919-ACC9-A71734A0068F}"/>
                    </a:ext>
                  </a:extLst>
                </p:cNvPr>
                <p:cNvSpPr/>
                <p:nvPr/>
              </p:nvSpPr>
              <p:spPr>
                <a:xfrm>
                  <a:off x="10833544" y="5866201"/>
                  <a:ext cx="182499" cy="182499"/>
                </a:xfrm>
                <a:custGeom>
                  <a:avLst/>
                  <a:gdLst>
                    <a:gd name="connsiteX0" fmla="*/ 91249 w 182499"/>
                    <a:gd name="connsiteY0" fmla="*/ 0 h 182499"/>
                    <a:gd name="connsiteX1" fmla="*/ 182499 w 182499"/>
                    <a:gd name="connsiteY1" fmla="*/ 91250 h 182499"/>
                    <a:gd name="connsiteX2" fmla="*/ 91249 w 182499"/>
                    <a:gd name="connsiteY2" fmla="*/ 182499 h 182499"/>
                    <a:gd name="connsiteX3" fmla="*/ 0 w 182499"/>
                    <a:gd name="connsiteY3" fmla="*/ 91250 h 182499"/>
                    <a:gd name="connsiteX4" fmla="*/ 91249 w 182499"/>
                    <a:gd name="connsiteY4" fmla="*/ 0 h 182499"/>
                    <a:gd name="connsiteX5" fmla="*/ 91249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49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49 w 182499"/>
                    <a:gd name="connsiteY9" fmla="*/ 9906 h 182499"/>
                    <a:gd name="connsiteX10" fmla="*/ 91249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49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49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767" y="0"/>
                        <a:pt x="91249" y="0"/>
                      </a:cubicBezTo>
                      <a:moveTo>
                        <a:pt x="91249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49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49" y="9906"/>
                      </a:cubicBezTo>
                      <a:lnTo>
                        <a:pt x="91249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078" name="Graphic 1">
                  <a:extLst>
                    <a:ext uri="{FF2B5EF4-FFF2-40B4-BE49-F238E27FC236}">
                      <a16:creationId xmlns:a16="http://schemas.microsoft.com/office/drawing/2014/main" id="{43660FEA-C447-469E-8EA8-BA40188F98ED}"/>
                    </a:ext>
                  </a:extLst>
                </p:cNvPr>
                <p:cNvGrpSpPr/>
                <p:nvPr/>
              </p:nvGrpSpPr>
              <p:grpSpPr>
                <a:xfrm>
                  <a:off x="10843545" y="5876107"/>
                  <a:ext cx="162495" cy="162591"/>
                  <a:chOff x="10843545" y="5876107"/>
                  <a:chExt cx="162495" cy="162591"/>
                </a:xfrm>
                <a:solidFill>
                  <a:srgbClr val="C2C2C2"/>
                </a:solidFill>
              </p:grpSpPr>
              <p:grpSp>
                <p:nvGrpSpPr>
                  <p:cNvPr id="15152" name="Graphic 1">
                    <a:extLst>
                      <a:ext uri="{FF2B5EF4-FFF2-40B4-BE49-F238E27FC236}">
                        <a16:creationId xmlns:a16="http://schemas.microsoft.com/office/drawing/2014/main" id="{D723FA0A-0358-47C7-B904-E4A5D3C7324D}"/>
                      </a:ext>
                    </a:extLst>
                  </p:cNvPr>
                  <p:cNvGrpSpPr/>
                  <p:nvPr/>
                </p:nvGrpSpPr>
                <p:grpSpPr>
                  <a:xfrm>
                    <a:off x="10843545" y="5876107"/>
                    <a:ext cx="162495" cy="162591"/>
                    <a:chOff x="10843545" y="5876107"/>
                    <a:chExt cx="162495" cy="162591"/>
                  </a:xfrm>
                  <a:solidFill>
                    <a:srgbClr val="C2C2C2"/>
                  </a:solidFill>
                </p:grpSpPr>
                <p:sp>
                  <p:nvSpPr>
                    <p:cNvPr id="15159" name="Freeform: Shape 15158">
                      <a:extLst>
                        <a:ext uri="{FF2B5EF4-FFF2-40B4-BE49-F238E27FC236}">
                          <a16:creationId xmlns:a16="http://schemas.microsoft.com/office/drawing/2014/main" id="{D295DE28-9C51-406B-929E-93C72A6900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23269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2 w 2952"/>
                        <a:gd name="connsiteY2" fmla="*/ 0 h 162591"/>
                        <a:gd name="connsiteX3" fmla="*/ 2952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2" y="0"/>
                          </a:lnTo>
                          <a:lnTo>
                            <a:pt x="2952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60" name="Freeform: Shape 15159">
                      <a:extLst>
                        <a:ext uri="{FF2B5EF4-FFF2-40B4-BE49-F238E27FC236}">
                          <a16:creationId xmlns:a16="http://schemas.microsoft.com/office/drawing/2014/main" id="{39A69BC8-077C-409D-BD03-7512EED1C3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3545" y="5955926"/>
                      <a:ext cx="162495" cy="2952"/>
                    </a:xfrm>
                    <a:custGeom>
                      <a:avLst/>
                      <a:gdLst>
                        <a:gd name="connsiteX0" fmla="*/ 0 w 162495"/>
                        <a:gd name="connsiteY0" fmla="*/ 2953 h 2952"/>
                        <a:gd name="connsiteX1" fmla="*/ 0 w 162495"/>
                        <a:gd name="connsiteY1" fmla="*/ 0 h 2952"/>
                        <a:gd name="connsiteX2" fmla="*/ 162496 w 162495"/>
                        <a:gd name="connsiteY2" fmla="*/ 0 h 2952"/>
                        <a:gd name="connsiteX3" fmla="*/ 162496 w 162495"/>
                        <a:gd name="connsiteY3" fmla="*/ 2953 h 2952"/>
                        <a:gd name="connsiteX4" fmla="*/ 0 w 162495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5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61" name="Graphic 1">
                      <a:extLst>
                        <a:ext uri="{FF2B5EF4-FFF2-40B4-BE49-F238E27FC236}">
                          <a16:creationId xmlns:a16="http://schemas.microsoft.com/office/drawing/2014/main" id="{3669602B-1B9D-4749-8068-A4F17A119B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864786" y="5897443"/>
                      <a:ext cx="119919" cy="119919"/>
                      <a:chOff x="10864786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5162" name="Freeform: Shape 15161">
                        <a:extLst>
                          <a:ext uri="{FF2B5EF4-FFF2-40B4-BE49-F238E27FC236}">
                            <a16:creationId xmlns:a16="http://schemas.microsoft.com/office/drawing/2014/main" id="{4125A3EF-8F91-4813-8B07-572CCFD9FD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67738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63" name="Freeform: Shape 15162">
                        <a:extLst>
                          <a:ext uri="{FF2B5EF4-FFF2-40B4-BE49-F238E27FC236}">
                            <a16:creationId xmlns:a16="http://schemas.microsoft.com/office/drawing/2014/main" id="{D07A98C3-A4E5-465C-996B-0B59FCBA70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64786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95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153" name="Graphic 1">
                    <a:extLst>
                      <a:ext uri="{FF2B5EF4-FFF2-40B4-BE49-F238E27FC236}">
                        <a16:creationId xmlns:a16="http://schemas.microsoft.com/office/drawing/2014/main" id="{757EDC95-3314-488E-9477-C1FCC7A5BC4E}"/>
                      </a:ext>
                    </a:extLst>
                  </p:cNvPr>
                  <p:cNvGrpSpPr/>
                  <p:nvPr/>
                </p:nvGrpSpPr>
                <p:grpSpPr>
                  <a:xfrm>
                    <a:off x="10848593" y="5881250"/>
                    <a:ext cx="152304" cy="152304"/>
                    <a:chOff x="10848593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5154" name="Freeform: Shape 15153">
                      <a:extLst>
                        <a:ext uri="{FF2B5EF4-FFF2-40B4-BE49-F238E27FC236}">
                          <a16:creationId xmlns:a16="http://schemas.microsoft.com/office/drawing/2014/main" id="{42B232D1-517C-411B-9533-AF5A857E17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3552" y="5881250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162 h 152304"/>
                        <a:gd name="connsiteX1" fmla="*/ 59625 w 62388"/>
                        <a:gd name="connsiteY1" fmla="*/ 0 h 152304"/>
                        <a:gd name="connsiteX2" fmla="*/ 62388 w 62388"/>
                        <a:gd name="connsiteY2" fmla="*/ 1143 h 152304"/>
                        <a:gd name="connsiteX3" fmla="*/ 2857 w 62388"/>
                        <a:gd name="connsiteY3" fmla="*/ 152305 h 152304"/>
                        <a:gd name="connsiteX4" fmla="*/ 0 w 62388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162"/>
                          </a:moveTo>
                          <a:lnTo>
                            <a:pt x="59625" y="0"/>
                          </a:lnTo>
                          <a:lnTo>
                            <a:pt x="62388" y="1143"/>
                          </a:lnTo>
                          <a:lnTo>
                            <a:pt x="285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55" name="Freeform: Shape 15154">
                      <a:extLst>
                        <a:ext uri="{FF2B5EF4-FFF2-40B4-BE49-F238E27FC236}">
                          <a16:creationId xmlns:a16="http://schemas.microsoft.com/office/drawing/2014/main" id="{16DFC4B4-A1FA-4536-93B2-2B37FF21F0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8593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56" name="Graphic 1">
                      <a:extLst>
                        <a:ext uri="{FF2B5EF4-FFF2-40B4-BE49-F238E27FC236}">
                          <a16:creationId xmlns:a16="http://schemas.microsoft.com/office/drawing/2014/main" id="{786ECBB2-F721-4CD3-95CB-5E60B4882C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850498" y="5883155"/>
                      <a:ext cx="148494" cy="148494"/>
                      <a:chOff x="10850498" y="5883155"/>
                      <a:chExt cx="148494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5157" name="Freeform: Shape 15156">
                        <a:extLst>
                          <a:ext uri="{FF2B5EF4-FFF2-40B4-BE49-F238E27FC236}">
                            <a16:creationId xmlns:a16="http://schemas.microsoft.com/office/drawing/2014/main" id="{3C91228A-5CD9-4B10-A869-34666F93B3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50498" y="5921731"/>
                        <a:ext cx="148494" cy="71342"/>
                      </a:xfrm>
                      <a:custGeom>
                        <a:avLst/>
                        <a:gdLst>
                          <a:gd name="connsiteX0" fmla="*/ 0 w 148494"/>
                          <a:gd name="connsiteY0" fmla="*/ 68580 h 71342"/>
                          <a:gd name="connsiteX1" fmla="*/ 147256 w 148494"/>
                          <a:gd name="connsiteY1" fmla="*/ 0 h 71342"/>
                          <a:gd name="connsiteX2" fmla="*/ 148494 w 148494"/>
                          <a:gd name="connsiteY2" fmla="*/ 2667 h 71342"/>
                          <a:gd name="connsiteX3" fmla="*/ 1238 w 148494"/>
                          <a:gd name="connsiteY3" fmla="*/ 71342 h 71342"/>
                          <a:gd name="connsiteX4" fmla="*/ 0 w 148494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4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494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58" name="Freeform: Shape 15157">
                        <a:extLst>
                          <a:ext uri="{FF2B5EF4-FFF2-40B4-BE49-F238E27FC236}">
                            <a16:creationId xmlns:a16="http://schemas.microsoft.com/office/drawing/2014/main" id="{886C2634-9402-4700-A72F-043FB4431F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89074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3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581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2" y="147257"/>
                            </a:lnTo>
                            <a:lnTo>
                              <a:pt x="68581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079" name="Freeform: Shape 15078">
                  <a:extLst>
                    <a:ext uri="{FF2B5EF4-FFF2-40B4-BE49-F238E27FC236}">
                      <a16:creationId xmlns:a16="http://schemas.microsoft.com/office/drawing/2014/main" id="{6F8F1267-4854-4626-A6EC-E0B7025B856B}"/>
                    </a:ext>
                  </a:extLst>
                </p:cNvPr>
                <p:cNvSpPr/>
                <p:nvPr/>
              </p:nvSpPr>
              <p:spPr>
                <a:xfrm>
                  <a:off x="10910220" y="5942877"/>
                  <a:ext cx="28955" cy="28956"/>
                </a:xfrm>
                <a:custGeom>
                  <a:avLst/>
                  <a:gdLst>
                    <a:gd name="connsiteX0" fmla="*/ 14477 w 28955"/>
                    <a:gd name="connsiteY0" fmla="*/ 28956 h 28956"/>
                    <a:gd name="connsiteX1" fmla="*/ 0 w 28955"/>
                    <a:gd name="connsiteY1" fmla="*/ 14478 h 28956"/>
                    <a:gd name="connsiteX2" fmla="*/ 14477 w 28955"/>
                    <a:gd name="connsiteY2" fmla="*/ 0 h 28956"/>
                    <a:gd name="connsiteX3" fmla="*/ 28955 w 28955"/>
                    <a:gd name="connsiteY3" fmla="*/ 14478 h 28956"/>
                    <a:gd name="connsiteX4" fmla="*/ 14477 w 28955"/>
                    <a:gd name="connsiteY4" fmla="*/ 28956 h 28956"/>
                    <a:gd name="connsiteX5" fmla="*/ 14477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7" y="28956"/>
                      </a:moveTo>
                      <a:cubicBezTo>
                        <a:pt x="6476" y="28956"/>
                        <a:pt x="0" y="22479"/>
                        <a:pt x="0" y="14478"/>
                      </a:cubicBezTo>
                      <a:cubicBezTo>
                        <a:pt x="0" y="6477"/>
                        <a:pt x="6476" y="0"/>
                        <a:pt x="14477" y="0"/>
                      </a:cubicBezTo>
                      <a:cubicBezTo>
                        <a:pt x="22479" y="0"/>
                        <a:pt x="28955" y="6477"/>
                        <a:pt x="28955" y="14478"/>
                      </a:cubicBezTo>
                      <a:cubicBezTo>
                        <a:pt x="28955" y="22479"/>
                        <a:pt x="22479" y="28956"/>
                        <a:pt x="14477" y="28956"/>
                      </a:cubicBezTo>
                      <a:lnTo>
                        <a:pt x="14477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80" name="Freeform: Shape 15079">
                  <a:extLst>
                    <a:ext uri="{FF2B5EF4-FFF2-40B4-BE49-F238E27FC236}">
                      <a16:creationId xmlns:a16="http://schemas.microsoft.com/office/drawing/2014/main" id="{5B0996E8-21E1-4437-AF96-918971CAC3C9}"/>
                    </a:ext>
                  </a:extLst>
                </p:cNvPr>
                <p:cNvSpPr/>
                <p:nvPr/>
              </p:nvSpPr>
              <p:spPr>
                <a:xfrm>
                  <a:off x="11136915" y="5871249"/>
                  <a:ext cx="172402" cy="172402"/>
                </a:xfrm>
                <a:custGeom>
                  <a:avLst/>
                  <a:gdLst>
                    <a:gd name="connsiteX0" fmla="*/ 86202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2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2 w 172402"/>
                    <a:gd name="connsiteY4" fmla="*/ 172403 h 172402"/>
                    <a:gd name="connsiteX5" fmla="*/ 86202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2" y="172403"/>
                      </a:moveTo>
                      <a:cubicBezTo>
                        <a:pt x="38672" y="172403"/>
                        <a:pt x="0" y="133731"/>
                        <a:pt x="0" y="86201"/>
                      </a:cubicBezTo>
                      <a:cubicBezTo>
                        <a:pt x="0" y="38671"/>
                        <a:pt x="38672" y="0"/>
                        <a:pt x="86202" y="0"/>
                      </a:cubicBezTo>
                      <a:cubicBezTo>
                        <a:pt x="133827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081" name="Graphic 1">
                  <a:extLst>
                    <a:ext uri="{FF2B5EF4-FFF2-40B4-BE49-F238E27FC236}">
                      <a16:creationId xmlns:a16="http://schemas.microsoft.com/office/drawing/2014/main" id="{84658215-E4C9-44F7-ABD2-97638E0D84D6}"/>
                    </a:ext>
                  </a:extLst>
                </p:cNvPr>
                <p:cNvGrpSpPr/>
                <p:nvPr/>
              </p:nvGrpSpPr>
              <p:grpSpPr>
                <a:xfrm>
                  <a:off x="11147012" y="5881250"/>
                  <a:ext cx="152209" cy="152304"/>
                  <a:chOff x="11147012" y="5881250"/>
                  <a:chExt cx="152209" cy="152304"/>
                </a:xfrm>
                <a:solidFill>
                  <a:srgbClr val="C2C2C2"/>
                </a:solidFill>
              </p:grpSpPr>
              <p:sp>
                <p:nvSpPr>
                  <p:cNvPr id="15147" name="Freeform: Shape 15146">
                    <a:extLst>
                      <a:ext uri="{FF2B5EF4-FFF2-40B4-BE49-F238E27FC236}">
                        <a16:creationId xmlns:a16="http://schemas.microsoft.com/office/drawing/2014/main" id="{6BA2B9E9-E46C-4B47-98C8-E72479A9FE17}"/>
                      </a:ext>
                    </a:extLst>
                  </p:cNvPr>
                  <p:cNvSpPr/>
                  <p:nvPr/>
                </p:nvSpPr>
                <p:spPr>
                  <a:xfrm>
                    <a:off x="11191969" y="5881250"/>
                    <a:ext cx="62389" cy="152304"/>
                  </a:xfrm>
                  <a:custGeom>
                    <a:avLst/>
                    <a:gdLst>
                      <a:gd name="connsiteX0" fmla="*/ 0 w 62389"/>
                      <a:gd name="connsiteY0" fmla="*/ 151162 h 152304"/>
                      <a:gd name="connsiteX1" fmla="*/ 59531 w 62389"/>
                      <a:gd name="connsiteY1" fmla="*/ 0 h 152304"/>
                      <a:gd name="connsiteX2" fmla="*/ 62389 w 62389"/>
                      <a:gd name="connsiteY2" fmla="*/ 1143 h 152304"/>
                      <a:gd name="connsiteX3" fmla="*/ 2763 w 62389"/>
                      <a:gd name="connsiteY3" fmla="*/ 152305 h 152304"/>
                      <a:gd name="connsiteX4" fmla="*/ 0 w 62389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9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389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48" name="Freeform: Shape 15147">
                    <a:extLst>
                      <a:ext uri="{FF2B5EF4-FFF2-40B4-BE49-F238E27FC236}">
                        <a16:creationId xmlns:a16="http://schemas.microsoft.com/office/drawing/2014/main" id="{DCB491C2-CDFD-4041-9A84-4DB64AE921E8}"/>
                      </a:ext>
                    </a:extLst>
                  </p:cNvPr>
                  <p:cNvSpPr/>
                  <p:nvPr/>
                </p:nvSpPr>
                <p:spPr>
                  <a:xfrm>
                    <a:off x="11147012" y="5926208"/>
                    <a:ext cx="152209" cy="62388"/>
                  </a:xfrm>
                  <a:custGeom>
                    <a:avLst/>
                    <a:gdLst>
                      <a:gd name="connsiteX0" fmla="*/ 0 w 152209"/>
                      <a:gd name="connsiteY0" fmla="*/ 2762 h 62388"/>
                      <a:gd name="connsiteX1" fmla="*/ 1048 w 152209"/>
                      <a:gd name="connsiteY1" fmla="*/ 0 h 62388"/>
                      <a:gd name="connsiteX2" fmla="*/ 152209 w 152209"/>
                      <a:gd name="connsiteY2" fmla="*/ 59627 h 62388"/>
                      <a:gd name="connsiteX3" fmla="*/ 151162 w 152209"/>
                      <a:gd name="connsiteY3" fmla="*/ 62389 h 62388"/>
                      <a:gd name="connsiteX4" fmla="*/ 0 w 152209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209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149" name="Graphic 1">
                    <a:extLst>
                      <a:ext uri="{FF2B5EF4-FFF2-40B4-BE49-F238E27FC236}">
                        <a16:creationId xmlns:a16="http://schemas.microsoft.com/office/drawing/2014/main" id="{A272BA84-6A81-40BF-90ED-4EE01D2D0611}"/>
                      </a:ext>
                    </a:extLst>
                  </p:cNvPr>
                  <p:cNvGrpSpPr/>
                  <p:nvPr/>
                </p:nvGrpSpPr>
                <p:grpSpPr>
                  <a:xfrm>
                    <a:off x="11148821" y="5883155"/>
                    <a:ext cx="148589" cy="148494"/>
                    <a:chOff x="11148821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5150" name="Freeform: Shape 15149">
                      <a:extLst>
                        <a:ext uri="{FF2B5EF4-FFF2-40B4-BE49-F238E27FC236}">
                          <a16:creationId xmlns:a16="http://schemas.microsoft.com/office/drawing/2014/main" id="{9F946E87-5AE9-4381-8521-F12026A00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48821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334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334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51" name="Freeform: Shape 15150">
                      <a:extLst>
                        <a:ext uri="{FF2B5EF4-FFF2-40B4-BE49-F238E27FC236}">
                          <a16:creationId xmlns:a16="http://schemas.microsoft.com/office/drawing/2014/main" id="{0A0E8730-70EF-4C85-9079-444D6B31C6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87493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6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580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6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5082" name="Graphic 1">
                  <a:extLst>
                    <a:ext uri="{FF2B5EF4-FFF2-40B4-BE49-F238E27FC236}">
                      <a16:creationId xmlns:a16="http://schemas.microsoft.com/office/drawing/2014/main" id="{9A8742DA-F9AC-46F7-81C5-68EE8FC98195}"/>
                    </a:ext>
                  </a:extLst>
                </p:cNvPr>
                <p:cNvGrpSpPr/>
                <p:nvPr/>
              </p:nvGrpSpPr>
              <p:grpSpPr>
                <a:xfrm>
                  <a:off x="11145869" y="5872106"/>
                  <a:ext cx="162495" cy="169545"/>
                  <a:chOff x="11145869" y="5872106"/>
                  <a:chExt cx="162495" cy="169545"/>
                </a:xfrm>
                <a:solidFill>
                  <a:srgbClr val="A1A1A1"/>
                </a:solidFill>
              </p:grpSpPr>
              <p:grpSp>
                <p:nvGrpSpPr>
                  <p:cNvPr id="15135" name="Graphic 1">
                    <a:extLst>
                      <a:ext uri="{FF2B5EF4-FFF2-40B4-BE49-F238E27FC236}">
                        <a16:creationId xmlns:a16="http://schemas.microsoft.com/office/drawing/2014/main" id="{EC48428F-CB72-4839-A890-F1ACAC84C115}"/>
                      </a:ext>
                    </a:extLst>
                  </p:cNvPr>
                  <p:cNvGrpSpPr/>
                  <p:nvPr/>
                </p:nvGrpSpPr>
                <p:grpSpPr>
                  <a:xfrm>
                    <a:off x="11145869" y="5872106"/>
                    <a:ext cx="162495" cy="169545"/>
                    <a:chOff x="11145869" y="5872106"/>
                    <a:chExt cx="162495" cy="169545"/>
                  </a:xfrm>
                  <a:solidFill>
                    <a:srgbClr val="A1A1A1"/>
                  </a:solidFill>
                </p:grpSpPr>
                <p:sp>
                  <p:nvSpPr>
                    <p:cNvPr id="15142" name="Freeform: Shape 15141">
                      <a:extLst>
                        <a:ext uri="{FF2B5EF4-FFF2-40B4-BE49-F238E27FC236}">
                          <a16:creationId xmlns:a16="http://schemas.microsoft.com/office/drawing/2014/main" id="{D613EA3E-EEE5-4EFE-B86A-CDFCACD6C8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5593" y="5872106"/>
                      <a:ext cx="3047" cy="169545"/>
                    </a:xfrm>
                    <a:custGeom>
                      <a:avLst/>
                      <a:gdLst>
                        <a:gd name="connsiteX0" fmla="*/ 0 w 3047"/>
                        <a:gd name="connsiteY0" fmla="*/ 169545 h 169545"/>
                        <a:gd name="connsiteX1" fmla="*/ 0 w 3047"/>
                        <a:gd name="connsiteY1" fmla="*/ 0 h 169545"/>
                        <a:gd name="connsiteX2" fmla="*/ 3047 w 3047"/>
                        <a:gd name="connsiteY2" fmla="*/ 0 h 169545"/>
                        <a:gd name="connsiteX3" fmla="*/ 3047 w 3047"/>
                        <a:gd name="connsiteY3" fmla="*/ 169545 h 169545"/>
                        <a:gd name="connsiteX4" fmla="*/ 0 w 3047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7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7" y="0"/>
                          </a:lnTo>
                          <a:lnTo>
                            <a:pt x="3047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43" name="Freeform: Shape 15142">
                      <a:extLst>
                        <a:ext uri="{FF2B5EF4-FFF2-40B4-BE49-F238E27FC236}">
                          <a16:creationId xmlns:a16="http://schemas.microsoft.com/office/drawing/2014/main" id="{3551603C-3B5D-4EA0-92E2-257A2D513A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45869" y="5955355"/>
                      <a:ext cx="162495" cy="3143"/>
                    </a:xfrm>
                    <a:custGeom>
                      <a:avLst/>
                      <a:gdLst>
                        <a:gd name="connsiteX0" fmla="*/ 0 w 162495"/>
                        <a:gd name="connsiteY0" fmla="*/ 3143 h 3143"/>
                        <a:gd name="connsiteX1" fmla="*/ 0 w 162495"/>
                        <a:gd name="connsiteY1" fmla="*/ 0 h 3143"/>
                        <a:gd name="connsiteX2" fmla="*/ 162496 w 162495"/>
                        <a:gd name="connsiteY2" fmla="*/ 0 h 3143"/>
                        <a:gd name="connsiteX3" fmla="*/ 162496 w 162495"/>
                        <a:gd name="connsiteY3" fmla="*/ 3143 h 3143"/>
                        <a:gd name="connsiteX4" fmla="*/ 0 w 162495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5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44" name="Graphic 1">
                      <a:extLst>
                        <a:ext uri="{FF2B5EF4-FFF2-40B4-BE49-F238E27FC236}">
                          <a16:creationId xmlns:a16="http://schemas.microsoft.com/office/drawing/2014/main" id="{71690B67-9F52-4C94-830A-E33CBEDB446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167205" y="5894395"/>
                      <a:ext cx="119919" cy="125063"/>
                      <a:chOff x="11167205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5145" name="Freeform: Shape 15144">
                        <a:extLst>
                          <a:ext uri="{FF2B5EF4-FFF2-40B4-BE49-F238E27FC236}">
                            <a16:creationId xmlns:a16="http://schemas.microsoft.com/office/drawing/2014/main" id="{D71F9F51-CA18-4C55-9DC0-6AB3A1AD25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70061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46" name="Freeform: Shape 15145">
                        <a:extLst>
                          <a:ext uri="{FF2B5EF4-FFF2-40B4-BE49-F238E27FC236}">
                            <a16:creationId xmlns:a16="http://schemas.microsoft.com/office/drawing/2014/main" id="{6262ED92-594E-4DD2-A748-DE8BF19E98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67205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00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919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136" name="Graphic 1">
                    <a:extLst>
                      <a:ext uri="{FF2B5EF4-FFF2-40B4-BE49-F238E27FC236}">
                        <a16:creationId xmlns:a16="http://schemas.microsoft.com/office/drawing/2014/main" id="{83EA5582-3830-4D27-8EF0-E70215B15366}"/>
                      </a:ext>
                    </a:extLst>
                  </p:cNvPr>
                  <p:cNvGrpSpPr/>
                  <p:nvPr/>
                </p:nvGrpSpPr>
                <p:grpSpPr>
                  <a:xfrm>
                    <a:off x="11151011" y="5877440"/>
                    <a:ext cx="152209" cy="158877"/>
                    <a:chOff x="11151011" y="5877440"/>
                    <a:chExt cx="152209" cy="158877"/>
                  </a:xfrm>
                  <a:solidFill>
                    <a:srgbClr val="A1A1A1"/>
                  </a:solidFill>
                </p:grpSpPr>
                <p:sp>
                  <p:nvSpPr>
                    <p:cNvPr id="15137" name="Freeform: Shape 15136">
                      <a:extLst>
                        <a:ext uri="{FF2B5EF4-FFF2-40B4-BE49-F238E27FC236}">
                          <a16:creationId xmlns:a16="http://schemas.microsoft.com/office/drawing/2014/main" id="{50F8185E-103A-4CA4-AD98-1032B84DBC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5970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531 w 62388"/>
                        <a:gd name="connsiteY1" fmla="*/ 0 h 158877"/>
                        <a:gd name="connsiteX2" fmla="*/ 62388 w 62388"/>
                        <a:gd name="connsiteY2" fmla="*/ 1143 h 158877"/>
                        <a:gd name="connsiteX3" fmla="*/ 2761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388" y="1143"/>
                          </a:lnTo>
                          <a:lnTo>
                            <a:pt x="2761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38" name="Freeform: Shape 15137">
                      <a:extLst>
                        <a:ext uri="{FF2B5EF4-FFF2-40B4-BE49-F238E27FC236}">
                          <a16:creationId xmlns:a16="http://schemas.microsoft.com/office/drawing/2014/main" id="{BEC98245-7DFD-48D5-AFEF-68C01025B5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51011" y="5924398"/>
                      <a:ext cx="152209" cy="65055"/>
                    </a:xfrm>
                    <a:custGeom>
                      <a:avLst/>
                      <a:gdLst>
                        <a:gd name="connsiteX0" fmla="*/ 0 w 152209"/>
                        <a:gd name="connsiteY0" fmla="*/ 2857 h 65055"/>
                        <a:gd name="connsiteX1" fmla="*/ 1048 w 152209"/>
                        <a:gd name="connsiteY1" fmla="*/ 0 h 65055"/>
                        <a:gd name="connsiteX2" fmla="*/ 152209 w 152209"/>
                        <a:gd name="connsiteY2" fmla="*/ 62103 h 65055"/>
                        <a:gd name="connsiteX3" fmla="*/ 151162 w 152209"/>
                        <a:gd name="connsiteY3" fmla="*/ 65056 h 65055"/>
                        <a:gd name="connsiteX4" fmla="*/ 0 w 152209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209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39" name="Graphic 1">
                      <a:extLst>
                        <a:ext uri="{FF2B5EF4-FFF2-40B4-BE49-F238E27FC236}">
                          <a16:creationId xmlns:a16="http://schemas.microsoft.com/office/drawing/2014/main" id="{83373E92-5B0A-44AC-B4CA-A6C480FBDB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152822" y="5879440"/>
                      <a:ext cx="148589" cy="154971"/>
                      <a:chOff x="11152822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5140" name="Freeform: Shape 15139">
                        <a:extLst>
                          <a:ext uri="{FF2B5EF4-FFF2-40B4-BE49-F238E27FC236}">
                            <a16:creationId xmlns:a16="http://schemas.microsoft.com/office/drawing/2014/main" id="{71DCA9BD-BC6B-4267-9023-E193FEA83A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52822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41" name="Freeform: Shape 15140">
                        <a:extLst>
                          <a:ext uri="{FF2B5EF4-FFF2-40B4-BE49-F238E27FC236}">
                            <a16:creationId xmlns:a16="http://schemas.microsoft.com/office/drawing/2014/main" id="{B6948F0D-9A19-4332-8793-74E85645F6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91493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1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1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083" name="Freeform: Shape 15082">
                  <a:extLst>
                    <a:ext uri="{FF2B5EF4-FFF2-40B4-BE49-F238E27FC236}">
                      <a16:creationId xmlns:a16="http://schemas.microsoft.com/office/drawing/2014/main" id="{9E088704-A0A8-4B11-BF7F-C7E71A7CDD37}"/>
                    </a:ext>
                  </a:extLst>
                </p:cNvPr>
                <p:cNvSpPr/>
                <p:nvPr/>
              </p:nvSpPr>
              <p:spPr>
                <a:xfrm>
                  <a:off x="11214258" y="5871153"/>
                  <a:ext cx="96202" cy="172402"/>
                </a:xfrm>
                <a:custGeom>
                  <a:avLst/>
                  <a:gdLst>
                    <a:gd name="connsiteX0" fmla="*/ 9906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9906 w 96202"/>
                    <a:gd name="connsiteY4" fmla="*/ 172402 h 172402"/>
                    <a:gd name="connsiteX5" fmla="*/ 96202 w 96202"/>
                    <a:gd name="connsiteY5" fmla="*/ 86201 h 172402"/>
                    <a:gd name="connsiteX6" fmla="*/ 9906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9906" y="0"/>
                      </a:moveTo>
                      <a:cubicBezTo>
                        <a:pt x="6573" y="0"/>
                        <a:pt x="3238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3" y="172402"/>
                        <a:pt x="9906" y="172402"/>
                      </a:cubicBezTo>
                      <a:cubicBezTo>
                        <a:pt x="57436" y="172402"/>
                        <a:pt x="96202" y="133731"/>
                        <a:pt x="96202" y="86201"/>
                      </a:cubicBezTo>
                      <a:cubicBezTo>
                        <a:pt x="96107" y="38672"/>
                        <a:pt x="57436" y="0"/>
                        <a:pt x="9906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84" name="Freeform: Shape 15083">
                  <a:extLst>
                    <a:ext uri="{FF2B5EF4-FFF2-40B4-BE49-F238E27FC236}">
                      <a16:creationId xmlns:a16="http://schemas.microsoft.com/office/drawing/2014/main" id="{0C34943A-795C-4A6D-BA7B-B6D5FC447B26}"/>
                    </a:ext>
                  </a:extLst>
                </p:cNvPr>
                <p:cNvSpPr/>
                <p:nvPr/>
              </p:nvSpPr>
              <p:spPr>
                <a:xfrm>
                  <a:off x="11131866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9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9" y="135922"/>
                        <a:pt x="172499" y="91154"/>
                      </a:cubicBezTo>
                      <a:cubicBezTo>
                        <a:pt x="172499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085" name="Graphic 1">
                  <a:extLst>
                    <a:ext uri="{FF2B5EF4-FFF2-40B4-BE49-F238E27FC236}">
                      <a16:creationId xmlns:a16="http://schemas.microsoft.com/office/drawing/2014/main" id="{CA1EEAD5-FA85-4B7A-A95F-34B76A0EECD9}"/>
                    </a:ext>
                  </a:extLst>
                </p:cNvPr>
                <p:cNvGrpSpPr/>
                <p:nvPr/>
              </p:nvGrpSpPr>
              <p:grpSpPr>
                <a:xfrm>
                  <a:off x="11141868" y="5876107"/>
                  <a:ext cx="162497" cy="162591"/>
                  <a:chOff x="11141868" y="5876107"/>
                  <a:chExt cx="162497" cy="162591"/>
                </a:xfrm>
                <a:solidFill>
                  <a:srgbClr val="C2C2C2"/>
                </a:solidFill>
              </p:grpSpPr>
              <p:grpSp>
                <p:nvGrpSpPr>
                  <p:cNvPr id="15123" name="Graphic 1">
                    <a:extLst>
                      <a:ext uri="{FF2B5EF4-FFF2-40B4-BE49-F238E27FC236}">
                        <a16:creationId xmlns:a16="http://schemas.microsoft.com/office/drawing/2014/main" id="{097EE480-4D68-4958-A0CB-4DABC245A5B5}"/>
                      </a:ext>
                    </a:extLst>
                  </p:cNvPr>
                  <p:cNvGrpSpPr/>
                  <p:nvPr/>
                </p:nvGrpSpPr>
                <p:grpSpPr>
                  <a:xfrm>
                    <a:off x="11141868" y="5876107"/>
                    <a:ext cx="162497" cy="162591"/>
                    <a:chOff x="11141868" y="5876107"/>
                    <a:chExt cx="162497" cy="162591"/>
                  </a:xfrm>
                  <a:solidFill>
                    <a:srgbClr val="C2C2C2"/>
                  </a:solidFill>
                </p:grpSpPr>
                <p:sp>
                  <p:nvSpPr>
                    <p:cNvPr id="15130" name="Freeform: Shape 15129">
                      <a:extLst>
                        <a:ext uri="{FF2B5EF4-FFF2-40B4-BE49-F238E27FC236}">
                          <a16:creationId xmlns:a16="http://schemas.microsoft.com/office/drawing/2014/main" id="{217E5631-29EA-4659-BBBA-06075FB50F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1687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2 w 2952"/>
                        <a:gd name="connsiteY2" fmla="*/ 0 h 162591"/>
                        <a:gd name="connsiteX3" fmla="*/ 2952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2" y="0"/>
                          </a:lnTo>
                          <a:lnTo>
                            <a:pt x="2952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31" name="Freeform: Shape 15130">
                      <a:extLst>
                        <a:ext uri="{FF2B5EF4-FFF2-40B4-BE49-F238E27FC236}">
                          <a16:creationId xmlns:a16="http://schemas.microsoft.com/office/drawing/2014/main" id="{3A8E88A0-8966-45D9-B359-E22EC32D1F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41868" y="5955926"/>
                      <a:ext cx="162497" cy="2952"/>
                    </a:xfrm>
                    <a:custGeom>
                      <a:avLst/>
                      <a:gdLst>
                        <a:gd name="connsiteX0" fmla="*/ 0 w 162497"/>
                        <a:gd name="connsiteY0" fmla="*/ 2953 h 2952"/>
                        <a:gd name="connsiteX1" fmla="*/ 0 w 162497"/>
                        <a:gd name="connsiteY1" fmla="*/ 0 h 2952"/>
                        <a:gd name="connsiteX2" fmla="*/ 162497 w 162497"/>
                        <a:gd name="connsiteY2" fmla="*/ 0 h 2952"/>
                        <a:gd name="connsiteX3" fmla="*/ 162497 w 162497"/>
                        <a:gd name="connsiteY3" fmla="*/ 2953 h 2952"/>
                        <a:gd name="connsiteX4" fmla="*/ 0 w 162497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7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7" y="0"/>
                          </a:lnTo>
                          <a:lnTo>
                            <a:pt x="162497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32" name="Graphic 1">
                      <a:extLst>
                        <a:ext uri="{FF2B5EF4-FFF2-40B4-BE49-F238E27FC236}">
                          <a16:creationId xmlns:a16="http://schemas.microsoft.com/office/drawing/2014/main" id="{8C9C32AD-59F0-4ED6-ACC0-AAB7439088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163204" y="5897443"/>
                      <a:ext cx="119919" cy="119919"/>
                      <a:chOff x="11163204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5133" name="Freeform: Shape 15132">
                        <a:extLst>
                          <a:ext uri="{FF2B5EF4-FFF2-40B4-BE49-F238E27FC236}">
                            <a16:creationId xmlns:a16="http://schemas.microsoft.com/office/drawing/2014/main" id="{DC407446-81A6-4794-A2D1-EB65F3E288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66062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34" name="Freeform: Shape 15133">
                        <a:extLst>
                          <a:ext uri="{FF2B5EF4-FFF2-40B4-BE49-F238E27FC236}">
                            <a16:creationId xmlns:a16="http://schemas.microsoft.com/office/drawing/2014/main" id="{922231A9-1428-47D3-9659-3C830217BC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63204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00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124" name="Graphic 1">
                    <a:extLst>
                      <a:ext uri="{FF2B5EF4-FFF2-40B4-BE49-F238E27FC236}">
                        <a16:creationId xmlns:a16="http://schemas.microsoft.com/office/drawing/2014/main" id="{5E57D1D6-7416-4CA3-8905-289529AAEC19}"/>
                      </a:ext>
                    </a:extLst>
                  </p:cNvPr>
                  <p:cNvGrpSpPr/>
                  <p:nvPr/>
                </p:nvGrpSpPr>
                <p:grpSpPr>
                  <a:xfrm>
                    <a:off x="11147012" y="5881250"/>
                    <a:ext cx="152209" cy="152304"/>
                    <a:chOff x="11147012" y="5881250"/>
                    <a:chExt cx="152209" cy="152304"/>
                  </a:xfrm>
                  <a:solidFill>
                    <a:srgbClr val="C2C2C2"/>
                  </a:solidFill>
                </p:grpSpPr>
                <p:sp>
                  <p:nvSpPr>
                    <p:cNvPr id="15125" name="Freeform: Shape 15124">
                      <a:extLst>
                        <a:ext uri="{FF2B5EF4-FFF2-40B4-BE49-F238E27FC236}">
                          <a16:creationId xmlns:a16="http://schemas.microsoft.com/office/drawing/2014/main" id="{BB45CDEA-1C61-4150-B039-BD2135267C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1969" y="5881250"/>
                      <a:ext cx="62389" cy="152304"/>
                    </a:xfrm>
                    <a:custGeom>
                      <a:avLst/>
                      <a:gdLst>
                        <a:gd name="connsiteX0" fmla="*/ 0 w 62389"/>
                        <a:gd name="connsiteY0" fmla="*/ 151162 h 152304"/>
                        <a:gd name="connsiteX1" fmla="*/ 59531 w 62389"/>
                        <a:gd name="connsiteY1" fmla="*/ 0 h 152304"/>
                        <a:gd name="connsiteX2" fmla="*/ 62389 w 62389"/>
                        <a:gd name="connsiteY2" fmla="*/ 1143 h 152304"/>
                        <a:gd name="connsiteX3" fmla="*/ 2763 w 62389"/>
                        <a:gd name="connsiteY3" fmla="*/ 152305 h 152304"/>
                        <a:gd name="connsiteX4" fmla="*/ 0 w 62389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26" name="Freeform: Shape 15125">
                      <a:extLst>
                        <a:ext uri="{FF2B5EF4-FFF2-40B4-BE49-F238E27FC236}">
                          <a16:creationId xmlns:a16="http://schemas.microsoft.com/office/drawing/2014/main" id="{1CE4BFF9-884B-456E-A1A7-438B45DCEF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47012" y="5926208"/>
                      <a:ext cx="152209" cy="62388"/>
                    </a:xfrm>
                    <a:custGeom>
                      <a:avLst/>
                      <a:gdLst>
                        <a:gd name="connsiteX0" fmla="*/ 0 w 152209"/>
                        <a:gd name="connsiteY0" fmla="*/ 2762 h 62388"/>
                        <a:gd name="connsiteX1" fmla="*/ 1048 w 152209"/>
                        <a:gd name="connsiteY1" fmla="*/ 0 h 62388"/>
                        <a:gd name="connsiteX2" fmla="*/ 152209 w 152209"/>
                        <a:gd name="connsiteY2" fmla="*/ 59627 h 62388"/>
                        <a:gd name="connsiteX3" fmla="*/ 151162 w 152209"/>
                        <a:gd name="connsiteY3" fmla="*/ 62389 h 62388"/>
                        <a:gd name="connsiteX4" fmla="*/ 0 w 152209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209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27" name="Graphic 1">
                      <a:extLst>
                        <a:ext uri="{FF2B5EF4-FFF2-40B4-BE49-F238E27FC236}">
                          <a16:creationId xmlns:a16="http://schemas.microsoft.com/office/drawing/2014/main" id="{91F299E3-6793-4EFC-A8E2-A481134E68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148821" y="5883155"/>
                      <a:ext cx="148589" cy="148494"/>
                      <a:chOff x="11148821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5128" name="Freeform: Shape 15127">
                        <a:extLst>
                          <a:ext uri="{FF2B5EF4-FFF2-40B4-BE49-F238E27FC236}">
                            <a16:creationId xmlns:a16="http://schemas.microsoft.com/office/drawing/2014/main" id="{3F90B6DC-50B8-453A-AEF6-8C40D28958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48821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334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334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29" name="Freeform: Shape 15128">
                        <a:extLst>
                          <a:ext uri="{FF2B5EF4-FFF2-40B4-BE49-F238E27FC236}">
                            <a16:creationId xmlns:a16="http://schemas.microsoft.com/office/drawing/2014/main" id="{A5A93FFE-9EAC-43B6-A12E-D4CE2FF1A0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87493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6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580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6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086" name="Freeform: Shape 15085">
                  <a:extLst>
                    <a:ext uri="{FF2B5EF4-FFF2-40B4-BE49-F238E27FC236}">
                      <a16:creationId xmlns:a16="http://schemas.microsoft.com/office/drawing/2014/main" id="{81854CA9-A3F4-4004-8D2D-DB88EAC4A979}"/>
                    </a:ext>
                  </a:extLst>
                </p:cNvPr>
                <p:cNvSpPr/>
                <p:nvPr/>
              </p:nvSpPr>
              <p:spPr>
                <a:xfrm>
                  <a:off x="11208638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572" y="28956"/>
                        <a:pt x="0" y="22479"/>
                        <a:pt x="0" y="14478"/>
                      </a:cubicBezTo>
                      <a:cubicBezTo>
                        <a:pt x="0" y="6477"/>
                        <a:pt x="6476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87" name="Freeform: Shape 15086">
                  <a:extLst>
                    <a:ext uri="{FF2B5EF4-FFF2-40B4-BE49-F238E27FC236}">
                      <a16:creationId xmlns:a16="http://schemas.microsoft.com/office/drawing/2014/main" id="{F721D7B8-9B41-4DE2-96F6-9FD56BB520F3}"/>
                    </a:ext>
                  </a:extLst>
                </p:cNvPr>
                <p:cNvSpPr/>
                <p:nvPr/>
              </p:nvSpPr>
              <p:spPr>
                <a:xfrm>
                  <a:off x="11332272" y="5871249"/>
                  <a:ext cx="172402" cy="172402"/>
                </a:xfrm>
                <a:custGeom>
                  <a:avLst/>
                  <a:gdLst>
                    <a:gd name="connsiteX0" fmla="*/ 86202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2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2 w 172402"/>
                    <a:gd name="connsiteY4" fmla="*/ 172403 h 172402"/>
                    <a:gd name="connsiteX5" fmla="*/ 86202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2" y="172403"/>
                      </a:moveTo>
                      <a:cubicBezTo>
                        <a:pt x="38672" y="172403"/>
                        <a:pt x="0" y="133731"/>
                        <a:pt x="0" y="86201"/>
                      </a:cubicBezTo>
                      <a:cubicBezTo>
                        <a:pt x="0" y="38671"/>
                        <a:pt x="38672" y="0"/>
                        <a:pt x="86202" y="0"/>
                      </a:cubicBezTo>
                      <a:cubicBezTo>
                        <a:pt x="133827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088" name="Graphic 1">
                  <a:extLst>
                    <a:ext uri="{FF2B5EF4-FFF2-40B4-BE49-F238E27FC236}">
                      <a16:creationId xmlns:a16="http://schemas.microsoft.com/office/drawing/2014/main" id="{A05F5CF8-E69C-4120-BB7B-49F6063BA4B5}"/>
                    </a:ext>
                  </a:extLst>
                </p:cNvPr>
                <p:cNvGrpSpPr/>
                <p:nvPr/>
              </p:nvGrpSpPr>
              <p:grpSpPr>
                <a:xfrm>
                  <a:off x="11342369" y="5881250"/>
                  <a:ext cx="152209" cy="152304"/>
                  <a:chOff x="11342369" y="5881250"/>
                  <a:chExt cx="152209" cy="152304"/>
                </a:xfrm>
                <a:solidFill>
                  <a:srgbClr val="C2C2C2"/>
                </a:solidFill>
              </p:grpSpPr>
              <p:sp>
                <p:nvSpPr>
                  <p:cNvPr id="15118" name="Freeform: Shape 15117">
                    <a:extLst>
                      <a:ext uri="{FF2B5EF4-FFF2-40B4-BE49-F238E27FC236}">
                        <a16:creationId xmlns:a16="http://schemas.microsoft.com/office/drawing/2014/main" id="{739EC487-88A3-4061-AF62-E2D30C3BA31C}"/>
                      </a:ext>
                    </a:extLst>
                  </p:cNvPr>
                  <p:cNvSpPr/>
                  <p:nvPr/>
                </p:nvSpPr>
                <p:spPr>
                  <a:xfrm>
                    <a:off x="11387327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3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19" name="Freeform: Shape 15118">
                    <a:extLst>
                      <a:ext uri="{FF2B5EF4-FFF2-40B4-BE49-F238E27FC236}">
                        <a16:creationId xmlns:a16="http://schemas.microsoft.com/office/drawing/2014/main" id="{86FD9040-448D-479D-90CA-054E3B9C6C3C}"/>
                      </a:ext>
                    </a:extLst>
                  </p:cNvPr>
                  <p:cNvSpPr/>
                  <p:nvPr/>
                </p:nvSpPr>
                <p:spPr>
                  <a:xfrm>
                    <a:off x="11342369" y="5926208"/>
                    <a:ext cx="152209" cy="62388"/>
                  </a:xfrm>
                  <a:custGeom>
                    <a:avLst/>
                    <a:gdLst>
                      <a:gd name="connsiteX0" fmla="*/ 0 w 152209"/>
                      <a:gd name="connsiteY0" fmla="*/ 2762 h 62388"/>
                      <a:gd name="connsiteX1" fmla="*/ 1048 w 152209"/>
                      <a:gd name="connsiteY1" fmla="*/ 0 h 62388"/>
                      <a:gd name="connsiteX2" fmla="*/ 152209 w 152209"/>
                      <a:gd name="connsiteY2" fmla="*/ 59627 h 62388"/>
                      <a:gd name="connsiteX3" fmla="*/ 151162 w 152209"/>
                      <a:gd name="connsiteY3" fmla="*/ 62389 h 62388"/>
                      <a:gd name="connsiteX4" fmla="*/ 0 w 152209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209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120" name="Graphic 1">
                    <a:extLst>
                      <a:ext uri="{FF2B5EF4-FFF2-40B4-BE49-F238E27FC236}">
                        <a16:creationId xmlns:a16="http://schemas.microsoft.com/office/drawing/2014/main" id="{59B7817F-37AA-4626-9D54-DE0A3D1023E0}"/>
                      </a:ext>
                    </a:extLst>
                  </p:cNvPr>
                  <p:cNvGrpSpPr/>
                  <p:nvPr/>
                </p:nvGrpSpPr>
                <p:grpSpPr>
                  <a:xfrm>
                    <a:off x="11344179" y="5883155"/>
                    <a:ext cx="148589" cy="148494"/>
                    <a:chOff x="11344179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5121" name="Freeform: Shape 15120">
                      <a:extLst>
                        <a:ext uri="{FF2B5EF4-FFF2-40B4-BE49-F238E27FC236}">
                          <a16:creationId xmlns:a16="http://schemas.microsoft.com/office/drawing/2014/main" id="{9B7D44A8-C194-48E6-A0C2-44DF8D1DB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44179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22" name="Freeform: Shape 15121">
                      <a:extLst>
                        <a:ext uri="{FF2B5EF4-FFF2-40B4-BE49-F238E27FC236}">
                          <a16:creationId xmlns:a16="http://schemas.microsoft.com/office/drawing/2014/main" id="{A6771264-5ACD-4B9A-9065-DD17E47AC1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82851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6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580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6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5089" name="Graphic 1">
                  <a:extLst>
                    <a:ext uri="{FF2B5EF4-FFF2-40B4-BE49-F238E27FC236}">
                      <a16:creationId xmlns:a16="http://schemas.microsoft.com/office/drawing/2014/main" id="{3B38EB74-D4D5-4032-88E4-7CD8B202F835}"/>
                    </a:ext>
                  </a:extLst>
                </p:cNvPr>
                <p:cNvGrpSpPr/>
                <p:nvPr/>
              </p:nvGrpSpPr>
              <p:grpSpPr>
                <a:xfrm>
                  <a:off x="11341227" y="5872106"/>
                  <a:ext cx="162495" cy="169545"/>
                  <a:chOff x="11341227" y="5872106"/>
                  <a:chExt cx="162495" cy="169545"/>
                </a:xfrm>
                <a:solidFill>
                  <a:srgbClr val="A1A1A1"/>
                </a:solidFill>
              </p:grpSpPr>
              <p:grpSp>
                <p:nvGrpSpPr>
                  <p:cNvPr id="15106" name="Graphic 1">
                    <a:extLst>
                      <a:ext uri="{FF2B5EF4-FFF2-40B4-BE49-F238E27FC236}">
                        <a16:creationId xmlns:a16="http://schemas.microsoft.com/office/drawing/2014/main" id="{34A3BB8B-9A31-48B7-9542-4664874DE6D0}"/>
                      </a:ext>
                    </a:extLst>
                  </p:cNvPr>
                  <p:cNvGrpSpPr/>
                  <p:nvPr/>
                </p:nvGrpSpPr>
                <p:grpSpPr>
                  <a:xfrm>
                    <a:off x="11341227" y="5872106"/>
                    <a:ext cx="162495" cy="169545"/>
                    <a:chOff x="11341227" y="5872106"/>
                    <a:chExt cx="162495" cy="169545"/>
                  </a:xfrm>
                  <a:solidFill>
                    <a:srgbClr val="A1A1A1"/>
                  </a:solidFill>
                </p:grpSpPr>
                <p:sp>
                  <p:nvSpPr>
                    <p:cNvPr id="15113" name="Freeform: Shape 15112">
                      <a:extLst>
                        <a:ext uri="{FF2B5EF4-FFF2-40B4-BE49-F238E27FC236}">
                          <a16:creationId xmlns:a16="http://schemas.microsoft.com/office/drawing/2014/main" id="{BFE08AFB-42F9-4264-98BC-282F7EF97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20951" y="5872106"/>
                      <a:ext cx="3047" cy="169545"/>
                    </a:xfrm>
                    <a:custGeom>
                      <a:avLst/>
                      <a:gdLst>
                        <a:gd name="connsiteX0" fmla="*/ 0 w 3047"/>
                        <a:gd name="connsiteY0" fmla="*/ 169545 h 169545"/>
                        <a:gd name="connsiteX1" fmla="*/ 0 w 3047"/>
                        <a:gd name="connsiteY1" fmla="*/ 0 h 169545"/>
                        <a:gd name="connsiteX2" fmla="*/ 3047 w 3047"/>
                        <a:gd name="connsiteY2" fmla="*/ 0 h 169545"/>
                        <a:gd name="connsiteX3" fmla="*/ 3047 w 3047"/>
                        <a:gd name="connsiteY3" fmla="*/ 169545 h 169545"/>
                        <a:gd name="connsiteX4" fmla="*/ 0 w 3047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7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7" y="0"/>
                          </a:lnTo>
                          <a:lnTo>
                            <a:pt x="3047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14" name="Freeform: Shape 15113">
                      <a:extLst>
                        <a:ext uri="{FF2B5EF4-FFF2-40B4-BE49-F238E27FC236}">
                          <a16:creationId xmlns:a16="http://schemas.microsoft.com/office/drawing/2014/main" id="{C3617546-3B44-4D1C-8F0D-6E957B0DD9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41227" y="5955355"/>
                      <a:ext cx="162495" cy="3143"/>
                    </a:xfrm>
                    <a:custGeom>
                      <a:avLst/>
                      <a:gdLst>
                        <a:gd name="connsiteX0" fmla="*/ 0 w 162495"/>
                        <a:gd name="connsiteY0" fmla="*/ 3143 h 3143"/>
                        <a:gd name="connsiteX1" fmla="*/ 0 w 162495"/>
                        <a:gd name="connsiteY1" fmla="*/ 0 h 3143"/>
                        <a:gd name="connsiteX2" fmla="*/ 162496 w 162495"/>
                        <a:gd name="connsiteY2" fmla="*/ 0 h 3143"/>
                        <a:gd name="connsiteX3" fmla="*/ 162496 w 162495"/>
                        <a:gd name="connsiteY3" fmla="*/ 3143 h 3143"/>
                        <a:gd name="connsiteX4" fmla="*/ 0 w 162495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5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15" name="Graphic 1">
                      <a:extLst>
                        <a:ext uri="{FF2B5EF4-FFF2-40B4-BE49-F238E27FC236}">
                          <a16:creationId xmlns:a16="http://schemas.microsoft.com/office/drawing/2014/main" id="{88E2A3C7-DF9E-48B3-A21B-7A7FB0E7918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62562" y="5894395"/>
                      <a:ext cx="119824" cy="125063"/>
                      <a:chOff x="11362562" y="5894395"/>
                      <a:chExt cx="119824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5116" name="Freeform: Shape 15115">
                        <a:extLst>
                          <a:ext uri="{FF2B5EF4-FFF2-40B4-BE49-F238E27FC236}">
                            <a16:creationId xmlns:a16="http://schemas.microsoft.com/office/drawing/2014/main" id="{19E4B944-68C9-43CA-BF28-FDE4C3D16B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65419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17" name="Freeform: Shape 15116">
                        <a:extLst>
                          <a:ext uri="{FF2B5EF4-FFF2-40B4-BE49-F238E27FC236}">
                            <a16:creationId xmlns:a16="http://schemas.microsoft.com/office/drawing/2014/main" id="{D4BBB6C0-862C-4025-8727-3B01DD399E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62562" y="5897443"/>
                        <a:ext cx="119824" cy="118967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8967"/>
                          <a:gd name="connsiteX1" fmla="*/ 2000 w 119824"/>
                          <a:gd name="connsiteY1" fmla="*/ 0 h 118967"/>
                          <a:gd name="connsiteX2" fmla="*/ 119824 w 119824"/>
                          <a:gd name="connsiteY2" fmla="*/ 116681 h 118967"/>
                          <a:gd name="connsiteX3" fmla="*/ 117824 w 119824"/>
                          <a:gd name="connsiteY3" fmla="*/ 118967 h 118967"/>
                          <a:gd name="connsiteX4" fmla="*/ 0 w 119824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107" name="Graphic 1">
                    <a:extLst>
                      <a:ext uri="{FF2B5EF4-FFF2-40B4-BE49-F238E27FC236}">
                        <a16:creationId xmlns:a16="http://schemas.microsoft.com/office/drawing/2014/main" id="{853D2B72-88A6-4EEA-B232-35356FACF06E}"/>
                      </a:ext>
                    </a:extLst>
                  </p:cNvPr>
                  <p:cNvGrpSpPr/>
                  <p:nvPr/>
                </p:nvGrpSpPr>
                <p:grpSpPr>
                  <a:xfrm>
                    <a:off x="11346274" y="5877440"/>
                    <a:ext cx="152304" cy="158877"/>
                    <a:chOff x="11346274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5108" name="Freeform: Shape 15107">
                      <a:extLst>
                        <a:ext uri="{FF2B5EF4-FFF2-40B4-BE49-F238E27FC236}">
                          <a16:creationId xmlns:a16="http://schemas.microsoft.com/office/drawing/2014/main" id="{78AB9CC7-FF8C-49DB-9A64-80F3DA67A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91327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4 w 62293"/>
                        <a:gd name="connsiteY2" fmla="*/ 1143 h 158877"/>
                        <a:gd name="connsiteX3" fmla="*/ 2763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09" name="Freeform: Shape 15108">
                      <a:extLst>
                        <a:ext uri="{FF2B5EF4-FFF2-40B4-BE49-F238E27FC236}">
                          <a16:creationId xmlns:a16="http://schemas.microsoft.com/office/drawing/2014/main" id="{39D09820-67D7-4066-86BC-2CBF6A72C4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46274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257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10" name="Graphic 1">
                      <a:extLst>
                        <a:ext uri="{FF2B5EF4-FFF2-40B4-BE49-F238E27FC236}">
                          <a16:creationId xmlns:a16="http://schemas.microsoft.com/office/drawing/2014/main" id="{CF540C78-AA00-4952-B035-BEB70496A7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48180" y="5879440"/>
                      <a:ext cx="148589" cy="154971"/>
                      <a:chOff x="11348180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5111" name="Freeform: Shape 15110">
                        <a:extLst>
                          <a:ext uri="{FF2B5EF4-FFF2-40B4-BE49-F238E27FC236}">
                            <a16:creationId xmlns:a16="http://schemas.microsoft.com/office/drawing/2014/main" id="{DB7F9CF1-A60C-49F6-82E6-61FC0E70CE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48180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12" name="Freeform: Shape 15111">
                        <a:extLst>
                          <a:ext uri="{FF2B5EF4-FFF2-40B4-BE49-F238E27FC236}">
                            <a16:creationId xmlns:a16="http://schemas.microsoft.com/office/drawing/2014/main" id="{95488FCA-791B-4798-8A1F-37D1339170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86850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1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1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090" name="Freeform: Shape 15089">
                  <a:extLst>
                    <a:ext uri="{FF2B5EF4-FFF2-40B4-BE49-F238E27FC236}">
                      <a16:creationId xmlns:a16="http://schemas.microsoft.com/office/drawing/2014/main" id="{7FF43932-EA5C-4569-931E-CFE2FEE9891F}"/>
                    </a:ext>
                  </a:extLst>
                </p:cNvPr>
                <p:cNvSpPr/>
                <p:nvPr/>
              </p:nvSpPr>
              <p:spPr>
                <a:xfrm>
                  <a:off x="11409520" y="5871153"/>
                  <a:ext cx="96202" cy="172402"/>
                </a:xfrm>
                <a:custGeom>
                  <a:avLst/>
                  <a:gdLst>
                    <a:gd name="connsiteX0" fmla="*/ 9906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9906 w 96202"/>
                    <a:gd name="connsiteY4" fmla="*/ 172402 h 172402"/>
                    <a:gd name="connsiteX5" fmla="*/ 96202 w 96202"/>
                    <a:gd name="connsiteY5" fmla="*/ 86201 h 172402"/>
                    <a:gd name="connsiteX6" fmla="*/ 9906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9906" y="0"/>
                      </a:moveTo>
                      <a:cubicBezTo>
                        <a:pt x="6573" y="0"/>
                        <a:pt x="3238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3" y="172402"/>
                        <a:pt x="9906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9906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91" name="Freeform: Shape 15090">
                  <a:extLst>
                    <a:ext uri="{FF2B5EF4-FFF2-40B4-BE49-F238E27FC236}">
                      <a16:creationId xmlns:a16="http://schemas.microsoft.com/office/drawing/2014/main" id="{A83B27D5-60DF-42A4-8099-D29CA9E37C44}"/>
                    </a:ext>
                  </a:extLst>
                </p:cNvPr>
                <p:cNvSpPr/>
                <p:nvPr/>
              </p:nvSpPr>
              <p:spPr>
                <a:xfrm>
                  <a:off x="11327224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50" y="172403"/>
                      </a:cubicBezTo>
                      <a:cubicBezTo>
                        <a:pt x="136113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092" name="Graphic 1">
                  <a:extLst>
                    <a:ext uri="{FF2B5EF4-FFF2-40B4-BE49-F238E27FC236}">
                      <a16:creationId xmlns:a16="http://schemas.microsoft.com/office/drawing/2014/main" id="{A74887BE-77A0-4AA1-9B89-D3FB855DE965}"/>
                    </a:ext>
                  </a:extLst>
                </p:cNvPr>
                <p:cNvGrpSpPr/>
                <p:nvPr/>
              </p:nvGrpSpPr>
              <p:grpSpPr>
                <a:xfrm>
                  <a:off x="11337226" y="5876107"/>
                  <a:ext cx="162495" cy="162591"/>
                  <a:chOff x="11337226" y="5876107"/>
                  <a:chExt cx="162495" cy="162591"/>
                </a:xfrm>
                <a:solidFill>
                  <a:srgbClr val="C2C2C2"/>
                </a:solidFill>
              </p:grpSpPr>
              <p:grpSp>
                <p:nvGrpSpPr>
                  <p:cNvPr id="15094" name="Graphic 1">
                    <a:extLst>
                      <a:ext uri="{FF2B5EF4-FFF2-40B4-BE49-F238E27FC236}">
                        <a16:creationId xmlns:a16="http://schemas.microsoft.com/office/drawing/2014/main" id="{9AAA5CEE-4323-4B7A-9546-2DBB974F634C}"/>
                      </a:ext>
                    </a:extLst>
                  </p:cNvPr>
                  <p:cNvGrpSpPr/>
                  <p:nvPr/>
                </p:nvGrpSpPr>
                <p:grpSpPr>
                  <a:xfrm>
                    <a:off x="11337226" y="5876107"/>
                    <a:ext cx="162495" cy="162591"/>
                    <a:chOff x="11337226" y="5876107"/>
                    <a:chExt cx="162495" cy="162591"/>
                  </a:xfrm>
                  <a:solidFill>
                    <a:srgbClr val="C2C2C2"/>
                  </a:solidFill>
                </p:grpSpPr>
                <p:sp>
                  <p:nvSpPr>
                    <p:cNvPr id="15101" name="Freeform: Shape 15100">
                      <a:extLst>
                        <a:ext uri="{FF2B5EF4-FFF2-40B4-BE49-F238E27FC236}">
                          <a16:creationId xmlns:a16="http://schemas.microsoft.com/office/drawing/2014/main" id="{6DB0A48C-2909-4239-BF00-6C52BA5CEE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16950" y="5876107"/>
                      <a:ext cx="3047" cy="162591"/>
                    </a:xfrm>
                    <a:custGeom>
                      <a:avLst/>
                      <a:gdLst>
                        <a:gd name="connsiteX0" fmla="*/ 0 w 3047"/>
                        <a:gd name="connsiteY0" fmla="*/ 162592 h 162591"/>
                        <a:gd name="connsiteX1" fmla="*/ 0 w 3047"/>
                        <a:gd name="connsiteY1" fmla="*/ 0 h 162591"/>
                        <a:gd name="connsiteX2" fmla="*/ 3047 w 3047"/>
                        <a:gd name="connsiteY2" fmla="*/ 0 h 162591"/>
                        <a:gd name="connsiteX3" fmla="*/ 3047 w 3047"/>
                        <a:gd name="connsiteY3" fmla="*/ 162592 h 162591"/>
                        <a:gd name="connsiteX4" fmla="*/ 0 w 3047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7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3047" y="0"/>
                          </a:lnTo>
                          <a:lnTo>
                            <a:pt x="3047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02" name="Freeform: Shape 15101">
                      <a:extLst>
                        <a:ext uri="{FF2B5EF4-FFF2-40B4-BE49-F238E27FC236}">
                          <a16:creationId xmlns:a16="http://schemas.microsoft.com/office/drawing/2014/main" id="{9DDA7C90-D95C-4E0D-B28E-A76F50FE92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37226" y="5955926"/>
                      <a:ext cx="162495" cy="2952"/>
                    </a:xfrm>
                    <a:custGeom>
                      <a:avLst/>
                      <a:gdLst>
                        <a:gd name="connsiteX0" fmla="*/ 0 w 162495"/>
                        <a:gd name="connsiteY0" fmla="*/ 2953 h 2952"/>
                        <a:gd name="connsiteX1" fmla="*/ 0 w 162495"/>
                        <a:gd name="connsiteY1" fmla="*/ 0 h 2952"/>
                        <a:gd name="connsiteX2" fmla="*/ 162496 w 162495"/>
                        <a:gd name="connsiteY2" fmla="*/ 0 h 2952"/>
                        <a:gd name="connsiteX3" fmla="*/ 162496 w 162495"/>
                        <a:gd name="connsiteY3" fmla="*/ 2953 h 2952"/>
                        <a:gd name="connsiteX4" fmla="*/ 0 w 162495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5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103" name="Graphic 1">
                      <a:extLst>
                        <a:ext uri="{FF2B5EF4-FFF2-40B4-BE49-F238E27FC236}">
                          <a16:creationId xmlns:a16="http://schemas.microsoft.com/office/drawing/2014/main" id="{58CB8FEF-A8DE-4F8A-B046-7C80D94C75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58562" y="5897443"/>
                      <a:ext cx="119824" cy="119919"/>
                      <a:chOff x="11358562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5104" name="Freeform: Shape 15103">
                        <a:extLst>
                          <a:ext uri="{FF2B5EF4-FFF2-40B4-BE49-F238E27FC236}">
                            <a16:creationId xmlns:a16="http://schemas.microsoft.com/office/drawing/2014/main" id="{3FC4E7B7-59A2-460E-B685-33706B8038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61419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05" name="Freeform: Shape 15104">
                        <a:extLst>
                          <a:ext uri="{FF2B5EF4-FFF2-40B4-BE49-F238E27FC236}">
                            <a16:creationId xmlns:a16="http://schemas.microsoft.com/office/drawing/2014/main" id="{77DE1D2E-12F7-43D9-9C2A-7F5E1DDB3F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58562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5095" name="Graphic 1">
                    <a:extLst>
                      <a:ext uri="{FF2B5EF4-FFF2-40B4-BE49-F238E27FC236}">
                        <a16:creationId xmlns:a16="http://schemas.microsoft.com/office/drawing/2014/main" id="{A1666E94-5A82-4837-B3FD-B4A3A4AEC309}"/>
                      </a:ext>
                    </a:extLst>
                  </p:cNvPr>
                  <p:cNvGrpSpPr/>
                  <p:nvPr/>
                </p:nvGrpSpPr>
                <p:grpSpPr>
                  <a:xfrm>
                    <a:off x="11342369" y="5881250"/>
                    <a:ext cx="152209" cy="152304"/>
                    <a:chOff x="11342369" y="5881250"/>
                    <a:chExt cx="152209" cy="152304"/>
                  </a:xfrm>
                  <a:solidFill>
                    <a:srgbClr val="C2C2C2"/>
                  </a:solidFill>
                </p:grpSpPr>
                <p:sp>
                  <p:nvSpPr>
                    <p:cNvPr id="15096" name="Freeform: Shape 15095">
                      <a:extLst>
                        <a:ext uri="{FF2B5EF4-FFF2-40B4-BE49-F238E27FC236}">
                          <a16:creationId xmlns:a16="http://schemas.microsoft.com/office/drawing/2014/main" id="{174374E3-E01B-4E21-B150-24F661FDB0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87327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763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97" name="Freeform: Shape 15096">
                      <a:extLst>
                        <a:ext uri="{FF2B5EF4-FFF2-40B4-BE49-F238E27FC236}">
                          <a16:creationId xmlns:a16="http://schemas.microsoft.com/office/drawing/2014/main" id="{33D365BD-7593-4458-953B-33FDD05F1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42369" y="5926208"/>
                      <a:ext cx="152209" cy="62388"/>
                    </a:xfrm>
                    <a:custGeom>
                      <a:avLst/>
                      <a:gdLst>
                        <a:gd name="connsiteX0" fmla="*/ 0 w 152209"/>
                        <a:gd name="connsiteY0" fmla="*/ 2762 h 62388"/>
                        <a:gd name="connsiteX1" fmla="*/ 1048 w 152209"/>
                        <a:gd name="connsiteY1" fmla="*/ 0 h 62388"/>
                        <a:gd name="connsiteX2" fmla="*/ 152209 w 152209"/>
                        <a:gd name="connsiteY2" fmla="*/ 59627 h 62388"/>
                        <a:gd name="connsiteX3" fmla="*/ 151162 w 152209"/>
                        <a:gd name="connsiteY3" fmla="*/ 62389 h 62388"/>
                        <a:gd name="connsiteX4" fmla="*/ 0 w 152209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209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098" name="Graphic 1">
                      <a:extLst>
                        <a:ext uri="{FF2B5EF4-FFF2-40B4-BE49-F238E27FC236}">
                          <a16:creationId xmlns:a16="http://schemas.microsoft.com/office/drawing/2014/main" id="{771C38E6-CA00-456D-9BF1-78B8C95E09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44179" y="5883155"/>
                      <a:ext cx="148589" cy="148494"/>
                      <a:chOff x="11344179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5099" name="Freeform: Shape 15098">
                        <a:extLst>
                          <a:ext uri="{FF2B5EF4-FFF2-40B4-BE49-F238E27FC236}">
                            <a16:creationId xmlns:a16="http://schemas.microsoft.com/office/drawing/2014/main" id="{07BF9490-70C6-4A5A-BD31-598B153E48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44179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00" name="Freeform: Shape 15099">
                        <a:extLst>
                          <a:ext uri="{FF2B5EF4-FFF2-40B4-BE49-F238E27FC236}">
                            <a16:creationId xmlns:a16="http://schemas.microsoft.com/office/drawing/2014/main" id="{C5A1153B-4DBC-4AF9-864C-EA91E1B13B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82851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6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580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6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093" name="Freeform: Shape 15092">
                  <a:extLst>
                    <a:ext uri="{FF2B5EF4-FFF2-40B4-BE49-F238E27FC236}">
                      <a16:creationId xmlns:a16="http://schemas.microsoft.com/office/drawing/2014/main" id="{0D911404-E7CC-44A3-A6EB-929B9978140D}"/>
                    </a:ext>
                  </a:extLst>
                </p:cNvPr>
                <p:cNvSpPr/>
                <p:nvPr/>
              </p:nvSpPr>
              <p:spPr>
                <a:xfrm>
                  <a:off x="11403996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572" y="28956"/>
                        <a:pt x="0" y="22479"/>
                        <a:pt x="0" y="14478"/>
                      </a:cubicBezTo>
                      <a:cubicBezTo>
                        <a:pt x="0" y="6477"/>
                        <a:pt x="6476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022" name="Graphic 1">
                <a:extLst>
                  <a:ext uri="{FF2B5EF4-FFF2-40B4-BE49-F238E27FC236}">
                    <a16:creationId xmlns:a16="http://schemas.microsoft.com/office/drawing/2014/main" id="{5717A861-152B-4DE2-982F-5788393BA660}"/>
                  </a:ext>
                </a:extLst>
              </p:cNvPr>
              <p:cNvGrpSpPr/>
              <p:nvPr/>
            </p:nvGrpSpPr>
            <p:grpSpPr>
              <a:xfrm>
                <a:off x="10854309" y="5554638"/>
                <a:ext cx="456532" cy="167925"/>
                <a:chOff x="10854309" y="5554638"/>
                <a:chExt cx="456532" cy="167925"/>
              </a:xfrm>
              <a:solidFill>
                <a:srgbClr val="FFFFFF"/>
              </a:solidFill>
            </p:grpSpPr>
            <p:grpSp>
              <p:nvGrpSpPr>
                <p:cNvPr id="15023" name="Graphic 1">
                  <a:extLst>
                    <a:ext uri="{FF2B5EF4-FFF2-40B4-BE49-F238E27FC236}">
                      <a16:creationId xmlns:a16="http://schemas.microsoft.com/office/drawing/2014/main" id="{A30A9784-2078-4F11-BE44-B25EEF69F240}"/>
                    </a:ext>
                  </a:extLst>
                </p:cNvPr>
                <p:cNvGrpSpPr/>
                <p:nvPr/>
              </p:nvGrpSpPr>
              <p:grpSpPr>
                <a:xfrm>
                  <a:off x="10919173" y="5554638"/>
                  <a:ext cx="55530" cy="68770"/>
                  <a:chOff x="10919173" y="5554638"/>
                  <a:chExt cx="55530" cy="68770"/>
                </a:xfrm>
                <a:solidFill>
                  <a:srgbClr val="FFFFFF"/>
                </a:solidFill>
              </p:grpSpPr>
              <p:sp>
                <p:nvSpPr>
                  <p:cNvPr id="15057" name="Freeform: Shape 15056">
                    <a:extLst>
                      <a:ext uri="{FF2B5EF4-FFF2-40B4-BE49-F238E27FC236}">
                        <a16:creationId xmlns:a16="http://schemas.microsoft.com/office/drawing/2014/main" id="{E471AAE9-0336-48CA-BF5C-E846EF8B063C}"/>
                      </a:ext>
                    </a:extLst>
                  </p:cNvPr>
                  <p:cNvSpPr/>
                  <p:nvPr/>
                </p:nvSpPr>
                <p:spPr>
                  <a:xfrm>
                    <a:off x="10920507" y="5555971"/>
                    <a:ext cx="52864" cy="66008"/>
                  </a:xfrm>
                  <a:custGeom>
                    <a:avLst/>
                    <a:gdLst>
                      <a:gd name="connsiteX0" fmla="*/ 952 w 52864"/>
                      <a:gd name="connsiteY0" fmla="*/ 65437 h 66008"/>
                      <a:gd name="connsiteX1" fmla="*/ 477 w 52864"/>
                      <a:gd name="connsiteY1" fmla="*/ 65437 h 66008"/>
                      <a:gd name="connsiteX2" fmla="*/ 477 w 52864"/>
                      <a:gd name="connsiteY2" fmla="*/ 36957 h 66008"/>
                      <a:gd name="connsiteX3" fmla="*/ 952 w 52864"/>
                      <a:gd name="connsiteY3" fmla="*/ 36957 h 66008"/>
                      <a:gd name="connsiteX4" fmla="*/ 11049 w 52864"/>
                      <a:gd name="connsiteY4" fmla="*/ 58579 h 66008"/>
                      <a:gd name="connsiteX5" fmla="*/ 26860 w 52864"/>
                      <a:gd name="connsiteY5" fmla="*/ 65532 h 66008"/>
                      <a:gd name="connsiteX6" fmla="*/ 37623 w 52864"/>
                      <a:gd name="connsiteY6" fmla="*/ 54197 h 66008"/>
                      <a:gd name="connsiteX7" fmla="*/ 23431 w 52864"/>
                      <a:gd name="connsiteY7" fmla="*/ 41624 h 66008"/>
                      <a:gd name="connsiteX8" fmla="*/ 18669 w 52864"/>
                      <a:gd name="connsiteY8" fmla="*/ 40291 h 66008"/>
                      <a:gd name="connsiteX9" fmla="*/ 0 w 52864"/>
                      <a:gd name="connsiteY9" fmla="*/ 21241 h 66008"/>
                      <a:gd name="connsiteX10" fmla="*/ 2477 w 52864"/>
                      <a:gd name="connsiteY10" fmla="*/ 11906 h 66008"/>
                      <a:gd name="connsiteX11" fmla="*/ 24669 w 52864"/>
                      <a:gd name="connsiteY11" fmla="*/ 190 h 66008"/>
                      <a:gd name="connsiteX12" fmla="*/ 33051 w 52864"/>
                      <a:gd name="connsiteY12" fmla="*/ 1715 h 66008"/>
                      <a:gd name="connsiteX13" fmla="*/ 40672 w 52864"/>
                      <a:gd name="connsiteY13" fmla="*/ 3715 h 66008"/>
                      <a:gd name="connsiteX14" fmla="*/ 46005 w 52864"/>
                      <a:gd name="connsiteY14" fmla="*/ 0 h 66008"/>
                      <a:gd name="connsiteX15" fmla="*/ 46577 w 52864"/>
                      <a:gd name="connsiteY15" fmla="*/ 0 h 66008"/>
                      <a:gd name="connsiteX16" fmla="*/ 46577 w 52864"/>
                      <a:gd name="connsiteY16" fmla="*/ 23622 h 66008"/>
                      <a:gd name="connsiteX17" fmla="*/ 46101 w 52864"/>
                      <a:gd name="connsiteY17" fmla="*/ 23622 h 66008"/>
                      <a:gd name="connsiteX18" fmla="*/ 39338 w 52864"/>
                      <a:gd name="connsiteY18" fmla="*/ 7429 h 66008"/>
                      <a:gd name="connsiteX19" fmla="*/ 25526 w 52864"/>
                      <a:gd name="connsiteY19" fmla="*/ 762 h 66008"/>
                      <a:gd name="connsiteX20" fmla="*/ 17145 w 52864"/>
                      <a:gd name="connsiteY20" fmla="*/ 5048 h 66008"/>
                      <a:gd name="connsiteX21" fmla="*/ 15812 w 52864"/>
                      <a:gd name="connsiteY21" fmla="*/ 10382 h 66008"/>
                      <a:gd name="connsiteX22" fmla="*/ 28766 w 52864"/>
                      <a:gd name="connsiteY22" fmla="*/ 22669 h 66008"/>
                      <a:gd name="connsiteX23" fmla="*/ 32670 w 52864"/>
                      <a:gd name="connsiteY23" fmla="*/ 23527 h 66008"/>
                      <a:gd name="connsiteX24" fmla="*/ 52864 w 52864"/>
                      <a:gd name="connsiteY24" fmla="*/ 43434 h 66008"/>
                      <a:gd name="connsiteX25" fmla="*/ 46291 w 52864"/>
                      <a:gd name="connsiteY25" fmla="*/ 58674 h 66008"/>
                      <a:gd name="connsiteX26" fmla="*/ 28480 w 52864"/>
                      <a:gd name="connsiteY26" fmla="*/ 66008 h 66008"/>
                      <a:gd name="connsiteX27" fmla="*/ 5810 w 52864"/>
                      <a:gd name="connsiteY27" fmla="*/ 61531 h 66008"/>
                      <a:gd name="connsiteX28" fmla="*/ 952 w 52864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864" h="66008">
                        <a:moveTo>
                          <a:pt x="952" y="65437"/>
                        </a:moveTo>
                        <a:lnTo>
                          <a:pt x="477" y="65437"/>
                        </a:lnTo>
                        <a:lnTo>
                          <a:pt x="477" y="36957"/>
                        </a:lnTo>
                        <a:lnTo>
                          <a:pt x="952" y="36957"/>
                        </a:lnTo>
                        <a:cubicBezTo>
                          <a:pt x="952" y="45148"/>
                          <a:pt x="5144" y="53245"/>
                          <a:pt x="11049" y="58579"/>
                        </a:cubicBezTo>
                        <a:cubicBezTo>
                          <a:pt x="15716" y="62865"/>
                          <a:pt x="21336" y="65532"/>
                          <a:pt x="26860" y="65532"/>
                        </a:cubicBezTo>
                        <a:cubicBezTo>
                          <a:pt x="35433" y="65532"/>
                          <a:pt x="37623" y="58483"/>
                          <a:pt x="37623" y="54197"/>
                        </a:cubicBezTo>
                        <a:cubicBezTo>
                          <a:pt x="37623" y="45529"/>
                          <a:pt x="28766" y="43148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9906" y="37909"/>
                          <a:pt x="0" y="33147"/>
                          <a:pt x="0" y="21241"/>
                        </a:cubicBezTo>
                        <a:cubicBezTo>
                          <a:pt x="0" y="18098"/>
                          <a:pt x="762" y="14859"/>
                          <a:pt x="2477" y="11906"/>
                        </a:cubicBezTo>
                        <a:cubicBezTo>
                          <a:pt x="5619" y="6382"/>
                          <a:pt x="15812" y="190"/>
                          <a:pt x="24669" y="190"/>
                        </a:cubicBezTo>
                        <a:cubicBezTo>
                          <a:pt x="28575" y="190"/>
                          <a:pt x="31052" y="952"/>
                          <a:pt x="33051" y="1715"/>
                        </a:cubicBezTo>
                        <a:cubicBezTo>
                          <a:pt x="35528" y="2667"/>
                          <a:pt x="37528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5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8"/>
                          <a:pt x="44576" y="13716"/>
                          <a:pt x="39338" y="7429"/>
                        </a:cubicBezTo>
                        <a:cubicBezTo>
                          <a:pt x="35242" y="2381"/>
                          <a:pt x="29909" y="762"/>
                          <a:pt x="25526" y="762"/>
                        </a:cubicBezTo>
                        <a:cubicBezTo>
                          <a:pt x="22097" y="762"/>
                          <a:pt x="19527" y="1619"/>
                          <a:pt x="17145" y="5048"/>
                        </a:cubicBezTo>
                        <a:cubicBezTo>
                          <a:pt x="16287" y="6477"/>
                          <a:pt x="15812" y="8477"/>
                          <a:pt x="15812" y="10382"/>
                        </a:cubicBezTo>
                        <a:cubicBezTo>
                          <a:pt x="15812" y="20193"/>
                          <a:pt x="25622" y="21907"/>
                          <a:pt x="28766" y="22669"/>
                        </a:cubicBezTo>
                        <a:lnTo>
                          <a:pt x="32670" y="23527"/>
                        </a:lnTo>
                        <a:cubicBezTo>
                          <a:pt x="37623" y="24670"/>
                          <a:pt x="52864" y="27527"/>
                          <a:pt x="52864" y="43434"/>
                        </a:cubicBezTo>
                        <a:cubicBezTo>
                          <a:pt x="52864" y="48673"/>
                          <a:pt x="50959" y="54197"/>
                          <a:pt x="46291" y="58674"/>
                        </a:cubicBezTo>
                        <a:cubicBezTo>
                          <a:pt x="40577" y="64103"/>
                          <a:pt x="35909" y="66008"/>
                          <a:pt x="28480" y="66008"/>
                        </a:cubicBezTo>
                        <a:cubicBezTo>
                          <a:pt x="18764" y="66008"/>
                          <a:pt x="10096" y="61531"/>
                          <a:pt x="5810" y="61531"/>
                        </a:cubicBezTo>
                        <a:cubicBezTo>
                          <a:pt x="3620" y="61627"/>
                          <a:pt x="1714" y="62484"/>
                          <a:pt x="952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58" name="Freeform: Shape 15057">
                    <a:extLst>
                      <a:ext uri="{FF2B5EF4-FFF2-40B4-BE49-F238E27FC236}">
                        <a16:creationId xmlns:a16="http://schemas.microsoft.com/office/drawing/2014/main" id="{BF5D39C2-B83A-49AF-AFB2-0CAB21076E94}"/>
                      </a:ext>
                    </a:extLst>
                  </p:cNvPr>
                  <p:cNvSpPr/>
                  <p:nvPr/>
                </p:nvSpPr>
                <p:spPr>
                  <a:xfrm>
                    <a:off x="10919173" y="5554638"/>
                    <a:ext cx="55530" cy="68770"/>
                  </a:xfrm>
                  <a:custGeom>
                    <a:avLst/>
                    <a:gdLst>
                      <a:gd name="connsiteX0" fmla="*/ 29623 w 55530"/>
                      <a:gd name="connsiteY0" fmla="*/ 68771 h 68770"/>
                      <a:gd name="connsiteX1" fmla="*/ 6953 w 55530"/>
                      <a:gd name="connsiteY1" fmla="*/ 64294 h 68770"/>
                      <a:gd name="connsiteX2" fmla="*/ 6953 w 55530"/>
                      <a:gd name="connsiteY2" fmla="*/ 64294 h 68770"/>
                      <a:gd name="connsiteX3" fmla="*/ 3620 w 55530"/>
                      <a:gd name="connsiteY3" fmla="*/ 67056 h 68770"/>
                      <a:gd name="connsiteX4" fmla="*/ 3620 w 55530"/>
                      <a:gd name="connsiteY4" fmla="*/ 67056 h 68770"/>
                      <a:gd name="connsiteX5" fmla="*/ 3334 w 55530"/>
                      <a:gd name="connsiteY5" fmla="*/ 68104 h 68770"/>
                      <a:gd name="connsiteX6" fmla="*/ 2286 w 55530"/>
                      <a:gd name="connsiteY6" fmla="*/ 68104 h 68770"/>
                      <a:gd name="connsiteX7" fmla="*/ 381 w 55530"/>
                      <a:gd name="connsiteY7" fmla="*/ 68104 h 68770"/>
                      <a:gd name="connsiteX8" fmla="*/ 381 w 55530"/>
                      <a:gd name="connsiteY8" fmla="*/ 36862 h 68770"/>
                      <a:gd name="connsiteX9" fmla="*/ 1810 w 55530"/>
                      <a:gd name="connsiteY9" fmla="*/ 36862 h 68770"/>
                      <a:gd name="connsiteX10" fmla="*/ 3715 w 55530"/>
                      <a:gd name="connsiteY10" fmla="*/ 36862 h 68770"/>
                      <a:gd name="connsiteX11" fmla="*/ 3715 w 55530"/>
                      <a:gd name="connsiteY11" fmla="*/ 38290 h 68770"/>
                      <a:gd name="connsiteX12" fmla="*/ 13335 w 55530"/>
                      <a:gd name="connsiteY12" fmla="*/ 58865 h 68770"/>
                      <a:gd name="connsiteX13" fmla="*/ 13335 w 55530"/>
                      <a:gd name="connsiteY13" fmla="*/ 58865 h 68770"/>
                      <a:gd name="connsiteX14" fmla="*/ 28194 w 55530"/>
                      <a:gd name="connsiteY14" fmla="*/ 65437 h 68770"/>
                      <a:gd name="connsiteX15" fmla="*/ 28194 w 55530"/>
                      <a:gd name="connsiteY15" fmla="*/ 65437 h 68770"/>
                      <a:gd name="connsiteX16" fmla="*/ 37623 w 55530"/>
                      <a:gd name="connsiteY16" fmla="*/ 55435 h 68770"/>
                      <a:gd name="connsiteX17" fmla="*/ 37623 w 55530"/>
                      <a:gd name="connsiteY17" fmla="*/ 55435 h 68770"/>
                      <a:gd name="connsiteX18" fmla="*/ 24479 w 55530"/>
                      <a:gd name="connsiteY18" fmla="*/ 44291 h 68770"/>
                      <a:gd name="connsiteX19" fmla="*/ 24479 w 55530"/>
                      <a:gd name="connsiteY19" fmla="*/ 44291 h 68770"/>
                      <a:gd name="connsiteX20" fmla="*/ 19716 w 55530"/>
                      <a:gd name="connsiteY20" fmla="*/ 42958 h 68770"/>
                      <a:gd name="connsiteX21" fmla="*/ 0 w 55530"/>
                      <a:gd name="connsiteY21" fmla="*/ 22574 h 68770"/>
                      <a:gd name="connsiteX22" fmla="*/ 0 w 55530"/>
                      <a:gd name="connsiteY22" fmla="*/ 22574 h 68770"/>
                      <a:gd name="connsiteX23" fmla="*/ 2667 w 55530"/>
                      <a:gd name="connsiteY23" fmla="*/ 12573 h 68770"/>
                      <a:gd name="connsiteX24" fmla="*/ 2667 w 55530"/>
                      <a:gd name="connsiteY24" fmla="*/ 12573 h 68770"/>
                      <a:gd name="connsiteX25" fmla="*/ 26098 w 55530"/>
                      <a:gd name="connsiteY25" fmla="*/ 190 h 68770"/>
                      <a:gd name="connsiteX26" fmla="*/ 26098 w 55530"/>
                      <a:gd name="connsiteY26" fmla="*/ 190 h 68770"/>
                      <a:gd name="connsiteX27" fmla="*/ 34957 w 55530"/>
                      <a:gd name="connsiteY27" fmla="*/ 1810 h 68770"/>
                      <a:gd name="connsiteX28" fmla="*/ 34957 w 55530"/>
                      <a:gd name="connsiteY28" fmla="*/ 1810 h 68770"/>
                      <a:gd name="connsiteX29" fmla="*/ 42101 w 55530"/>
                      <a:gd name="connsiteY29" fmla="*/ 3715 h 68770"/>
                      <a:gd name="connsiteX30" fmla="*/ 42101 w 55530"/>
                      <a:gd name="connsiteY30" fmla="*/ 3715 h 68770"/>
                      <a:gd name="connsiteX31" fmla="*/ 46101 w 55530"/>
                      <a:gd name="connsiteY31" fmla="*/ 1238 h 68770"/>
                      <a:gd name="connsiteX32" fmla="*/ 46101 w 55530"/>
                      <a:gd name="connsiteY32" fmla="*/ 1238 h 68770"/>
                      <a:gd name="connsiteX33" fmla="*/ 46196 w 55530"/>
                      <a:gd name="connsiteY33" fmla="*/ 0 h 68770"/>
                      <a:gd name="connsiteX34" fmla="*/ 47434 w 55530"/>
                      <a:gd name="connsiteY34" fmla="*/ 0 h 68770"/>
                      <a:gd name="connsiteX35" fmla="*/ 49435 w 55530"/>
                      <a:gd name="connsiteY35" fmla="*/ 0 h 68770"/>
                      <a:gd name="connsiteX36" fmla="*/ 49435 w 55530"/>
                      <a:gd name="connsiteY36" fmla="*/ 26384 h 68770"/>
                      <a:gd name="connsiteX37" fmla="*/ 48006 w 55530"/>
                      <a:gd name="connsiteY37" fmla="*/ 26384 h 68770"/>
                      <a:gd name="connsiteX38" fmla="*/ 46101 w 55530"/>
                      <a:gd name="connsiteY38" fmla="*/ 26384 h 68770"/>
                      <a:gd name="connsiteX39" fmla="*/ 46101 w 55530"/>
                      <a:gd name="connsiteY39" fmla="*/ 25051 h 68770"/>
                      <a:gd name="connsiteX40" fmla="*/ 39624 w 55530"/>
                      <a:gd name="connsiteY40" fmla="*/ 9715 h 68770"/>
                      <a:gd name="connsiteX41" fmla="*/ 39624 w 55530"/>
                      <a:gd name="connsiteY41" fmla="*/ 9715 h 68770"/>
                      <a:gd name="connsiteX42" fmla="*/ 26860 w 55530"/>
                      <a:gd name="connsiteY42" fmla="*/ 3524 h 68770"/>
                      <a:gd name="connsiteX43" fmla="*/ 26860 w 55530"/>
                      <a:gd name="connsiteY43" fmla="*/ 3524 h 68770"/>
                      <a:gd name="connsiteX44" fmla="*/ 19622 w 55530"/>
                      <a:gd name="connsiteY44" fmla="*/ 7144 h 68770"/>
                      <a:gd name="connsiteX45" fmla="*/ 19622 w 55530"/>
                      <a:gd name="connsiteY45" fmla="*/ 7144 h 68770"/>
                      <a:gd name="connsiteX46" fmla="*/ 18479 w 55530"/>
                      <a:gd name="connsiteY46" fmla="*/ 11716 h 68770"/>
                      <a:gd name="connsiteX47" fmla="*/ 18479 w 55530"/>
                      <a:gd name="connsiteY47" fmla="*/ 11716 h 68770"/>
                      <a:gd name="connsiteX48" fmla="*/ 30385 w 55530"/>
                      <a:gd name="connsiteY48" fmla="*/ 22669 h 68770"/>
                      <a:gd name="connsiteX49" fmla="*/ 30385 w 55530"/>
                      <a:gd name="connsiteY49" fmla="*/ 22669 h 68770"/>
                      <a:gd name="connsiteX50" fmla="*/ 34290 w 55530"/>
                      <a:gd name="connsiteY50" fmla="*/ 23527 h 68770"/>
                      <a:gd name="connsiteX51" fmla="*/ 55530 w 55530"/>
                      <a:gd name="connsiteY51" fmla="*/ 44767 h 68770"/>
                      <a:gd name="connsiteX52" fmla="*/ 55530 w 55530"/>
                      <a:gd name="connsiteY52" fmla="*/ 44767 h 68770"/>
                      <a:gd name="connsiteX53" fmla="*/ 48482 w 55530"/>
                      <a:gd name="connsiteY53" fmla="*/ 61055 h 68770"/>
                      <a:gd name="connsiteX54" fmla="*/ 48482 w 55530"/>
                      <a:gd name="connsiteY54" fmla="*/ 61055 h 68770"/>
                      <a:gd name="connsiteX55" fmla="*/ 29909 w 55530"/>
                      <a:gd name="connsiteY55" fmla="*/ 68771 h 68770"/>
                      <a:gd name="connsiteX56" fmla="*/ 29909 w 55530"/>
                      <a:gd name="connsiteY56" fmla="*/ 68771 h 68770"/>
                      <a:gd name="connsiteX57" fmla="*/ 29623 w 55530"/>
                      <a:gd name="connsiteY57" fmla="*/ 68771 h 68770"/>
                      <a:gd name="connsiteX58" fmla="*/ 29623 w 55530"/>
                      <a:gd name="connsiteY58" fmla="*/ 68771 h 68770"/>
                      <a:gd name="connsiteX59" fmla="*/ 4953 w 55530"/>
                      <a:gd name="connsiteY59" fmla="*/ 13906 h 68770"/>
                      <a:gd name="connsiteX60" fmla="*/ 2667 w 55530"/>
                      <a:gd name="connsiteY60" fmla="*/ 22479 h 68770"/>
                      <a:gd name="connsiteX61" fmla="*/ 2667 w 55530"/>
                      <a:gd name="connsiteY61" fmla="*/ 22479 h 68770"/>
                      <a:gd name="connsiteX62" fmla="*/ 20384 w 55530"/>
                      <a:gd name="connsiteY62" fmla="*/ 40196 h 68770"/>
                      <a:gd name="connsiteX63" fmla="*/ 20384 w 55530"/>
                      <a:gd name="connsiteY63" fmla="*/ 40196 h 68770"/>
                      <a:gd name="connsiteX64" fmla="*/ 25146 w 55530"/>
                      <a:gd name="connsiteY64" fmla="*/ 41529 h 68770"/>
                      <a:gd name="connsiteX65" fmla="*/ 40291 w 55530"/>
                      <a:gd name="connsiteY65" fmla="*/ 55435 h 68770"/>
                      <a:gd name="connsiteX66" fmla="*/ 40291 w 55530"/>
                      <a:gd name="connsiteY66" fmla="*/ 55435 h 68770"/>
                      <a:gd name="connsiteX67" fmla="*/ 36195 w 55530"/>
                      <a:gd name="connsiteY67" fmla="*/ 65342 h 68770"/>
                      <a:gd name="connsiteX68" fmla="*/ 36195 w 55530"/>
                      <a:gd name="connsiteY68" fmla="*/ 65342 h 68770"/>
                      <a:gd name="connsiteX69" fmla="*/ 46482 w 55530"/>
                      <a:gd name="connsiteY69" fmla="*/ 59055 h 68770"/>
                      <a:gd name="connsiteX70" fmla="*/ 46482 w 55530"/>
                      <a:gd name="connsiteY70" fmla="*/ 59055 h 68770"/>
                      <a:gd name="connsiteX71" fmla="*/ 52674 w 55530"/>
                      <a:gd name="connsiteY71" fmla="*/ 44767 h 68770"/>
                      <a:gd name="connsiteX72" fmla="*/ 52674 w 55530"/>
                      <a:gd name="connsiteY72" fmla="*/ 44767 h 68770"/>
                      <a:gd name="connsiteX73" fmla="*/ 33624 w 55530"/>
                      <a:gd name="connsiteY73" fmla="*/ 26194 h 68770"/>
                      <a:gd name="connsiteX74" fmla="*/ 33624 w 55530"/>
                      <a:gd name="connsiteY74" fmla="*/ 26194 h 68770"/>
                      <a:gd name="connsiteX75" fmla="*/ 29718 w 55530"/>
                      <a:gd name="connsiteY75" fmla="*/ 25336 h 68770"/>
                      <a:gd name="connsiteX76" fmla="*/ 15716 w 55530"/>
                      <a:gd name="connsiteY76" fmla="*/ 11716 h 68770"/>
                      <a:gd name="connsiteX77" fmla="*/ 15716 w 55530"/>
                      <a:gd name="connsiteY77" fmla="*/ 11716 h 68770"/>
                      <a:gd name="connsiteX78" fmla="*/ 17241 w 55530"/>
                      <a:gd name="connsiteY78" fmla="*/ 5620 h 68770"/>
                      <a:gd name="connsiteX79" fmla="*/ 17241 w 55530"/>
                      <a:gd name="connsiteY79" fmla="*/ 5620 h 68770"/>
                      <a:gd name="connsiteX80" fmla="*/ 18193 w 55530"/>
                      <a:gd name="connsiteY80" fmla="*/ 4381 h 68770"/>
                      <a:gd name="connsiteX81" fmla="*/ 18193 w 55530"/>
                      <a:gd name="connsiteY81" fmla="*/ 4381 h 68770"/>
                      <a:gd name="connsiteX82" fmla="*/ 4953 w 55530"/>
                      <a:gd name="connsiteY82" fmla="*/ 13906 h 68770"/>
                      <a:gd name="connsiteX83" fmla="*/ 4953 w 55530"/>
                      <a:gd name="connsiteY83" fmla="*/ 13906 h 68770"/>
                      <a:gd name="connsiteX84" fmla="*/ 6953 w 55530"/>
                      <a:gd name="connsiteY84" fmla="*/ 61627 h 68770"/>
                      <a:gd name="connsiteX85" fmla="*/ 14097 w 55530"/>
                      <a:gd name="connsiteY85" fmla="*/ 63151 h 68770"/>
                      <a:gd name="connsiteX86" fmla="*/ 14097 w 55530"/>
                      <a:gd name="connsiteY86" fmla="*/ 63151 h 68770"/>
                      <a:gd name="connsiteX87" fmla="*/ 11430 w 55530"/>
                      <a:gd name="connsiteY87" fmla="*/ 60865 h 68770"/>
                      <a:gd name="connsiteX88" fmla="*/ 11430 w 55530"/>
                      <a:gd name="connsiteY88" fmla="*/ 60865 h 68770"/>
                      <a:gd name="connsiteX89" fmla="*/ 3238 w 55530"/>
                      <a:gd name="connsiteY89" fmla="*/ 49244 h 68770"/>
                      <a:gd name="connsiteX90" fmla="*/ 3238 w 55530"/>
                      <a:gd name="connsiteY90" fmla="*/ 49244 h 68770"/>
                      <a:gd name="connsiteX91" fmla="*/ 3238 w 55530"/>
                      <a:gd name="connsiteY91" fmla="*/ 62770 h 68770"/>
                      <a:gd name="connsiteX92" fmla="*/ 6762 w 55530"/>
                      <a:gd name="connsiteY92" fmla="*/ 61531 h 68770"/>
                      <a:gd name="connsiteX93" fmla="*/ 6762 w 55530"/>
                      <a:gd name="connsiteY93" fmla="*/ 61531 h 68770"/>
                      <a:gd name="connsiteX94" fmla="*/ 6953 w 55530"/>
                      <a:gd name="connsiteY94" fmla="*/ 61627 h 68770"/>
                      <a:gd name="connsiteX95" fmla="*/ 6953 w 55530"/>
                      <a:gd name="connsiteY95" fmla="*/ 61627 h 68770"/>
                      <a:gd name="connsiteX96" fmla="*/ 41720 w 55530"/>
                      <a:gd name="connsiteY96" fmla="*/ 7906 h 68770"/>
                      <a:gd name="connsiteX97" fmla="*/ 46577 w 55530"/>
                      <a:gd name="connsiteY97" fmla="*/ 15240 h 68770"/>
                      <a:gd name="connsiteX98" fmla="*/ 46577 w 55530"/>
                      <a:gd name="connsiteY98" fmla="*/ 15240 h 68770"/>
                      <a:gd name="connsiteX99" fmla="*/ 46577 w 55530"/>
                      <a:gd name="connsiteY99" fmla="*/ 5524 h 68770"/>
                      <a:gd name="connsiteX100" fmla="*/ 42006 w 55530"/>
                      <a:gd name="connsiteY100" fmla="*/ 6572 h 68770"/>
                      <a:gd name="connsiteX101" fmla="*/ 42006 w 55530"/>
                      <a:gd name="connsiteY101" fmla="*/ 6572 h 68770"/>
                      <a:gd name="connsiteX102" fmla="*/ 40291 w 55530"/>
                      <a:gd name="connsiteY102" fmla="*/ 6477 h 68770"/>
                      <a:gd name="connsiteX103" fmla="*/ 40291 w 55530"/>
                      <a:gd name="connsiteY103" fmla="*/ 6477 h 68770"/>
                      <a:gd name="connsiteX104" fmla="*/ 41720 w 55530"/>
                      <a:gd name="connsiteY104" fmla="*/ 7906 h 68770"/>
                      <a:gd name="connsiteX105" fmla="*/ 41720 w 55530"/>
                      <a:gd name="connsiteY105" fmla="*/ 7906 h 68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530" h="68770">
                        <a:moveTo>
                          <a:pt x="29623" y="68771"/>
                        </a:moveTo>
                        <a:cubicBezTo>
                          <a:pt x="19527" y="68771"/>
                          <a:pt x="10477" y="64198"/>
                          <a:pt x="6953" y="64294"/>
                        </a:cubicBezTo>
                        <a:lnTo>
                          <a:pt x="6953" y="64294"/>
                        </a:lnTo>
                        <a:cubicBezTo>
                          <a:pt x="5239" y="64389"/>
                          <a:pt x="4381" y="64579"/>
                          <a:pt x="3620" y="67056"/>
                        </a:cubicBezTo>
                        <a:lnTo>
                          <a:pt x="3620" y="67056"/>
                        </a:lnTo>
                        <a:lnTo>
                          <a:pt x="3334" y="68104"/>
                        </a:lnTo>
                        <a:lnTo>
                          <a:pt x="2286" y="68104"/>
                        </a:lnTo>
                        <a:lnTo>
                          <a:pt x="381" y="68104"/>
                        </a:lnTo>
                        <a:lnTo>
                          <a:pt x="381" y="36862"/>
                        </a:lnTo>
                        <a:lnTo>
                          <a:pt x="1810" y="36862"/>
                        </a:lnTo>
                        <a:lnTo>
                          <a:pt x="3715" y="36862"/>
                        </a:lnTo>
                        <a:lnTo>
                          <a:pt x="3715" y="38290"/>
                        </a:lnTo>
                        <a:cubicBezTo>
                          <a:pt x="3715" y="46006"/>
                          <a:pt x="7716" y="53721"/>
                          <a:pt x="13335" y="58865"/>
                        </a:cubicBezTo>
                        <a:lnTo>
                          <a:pt x="13335" y="58865"/>
                        </a:lnTo>
                        <a:cubicBezTo>
                          <a:pt x="17716" y="62960"/>
                          <a:pt x="23146" y="65437"/>
                          <a:pt x="28194" y="65437"/>
                        </a:cubicBezTo>
                        <a:lnTo>
                          <a:pt x="28194" y="65437"/>
                        </a:lnTo>
                        <a:cubicBezTo>
                          <a:pt x="35814" y="65437"/>
                          <a:pt x="37529" y="59531"/>
                          <a:pt x="37623" y="55435"/>
                        </a:cubicBezTo>
                        <a:lnTo>
                          <a:pt x="37623" y="55435"/>
                        </a:lnTo>
                        <a:cubicBezTo>
                          <a:pt x="37719" y="48006"/>
                          <a:pt x="30004" y="45815"/>
                          <a:pt x="24479" y="44291"/>
                        </a:cubicBezTo>
                        <a:lnTo>
                          <a:pt x="24479" y="44291"/>
                        </a:lnTo>
                        <a:lnTo>
                          <a:pt x="19716" y="42958"/>
                        </a:lnTo>
                        <a:cubicBezTo>
                          <a:pt x="10859" y="40576"/>
                          <a:pt x="0" y="35433"/>
                          <a:pt x="0" y="22574"/>
                        </a:cubicBezTo>
                        <a:lnTo>
                          <a:pt x="0" y="22574"/>
                        </a:lnTo>
                        <a:cubicBezTo>
                          <a:pt x="0" y="19240"/>
                          <a:pt x="857" y="15716"/>
                          <a:pt x="2667" y="12573"/>
                        </a:cubicBezTo>
                        <a:lnTo>
                          <a:pt x="2667" y="12573"/>
                        </a:lnTo>
                        <a:cubicBezTo>
                          <a:pt x="6287" y="6477"/>
                          <a:pt x="16573" y="286"/>
                          <a:pt x="26098" y="190"/>
                        </a:cubicBezTo>
                        <a:lnTo>
                          <a:pt x="26098" y="190"/>
                        </a:lnTo>
                        <a:cubicBezTo>
                          <a:pt x="30099" y="190"/>
                          <a:pt x="32861" y="952"/>
                          <a:pt x="34957" y="1810"/>
                        </a:cubicBezTo>
                        <a:lnTo>
                          <a:pt x="34957" y="1810"/>
                        </a:lnTo>
                        <a:cubicBezTo>
                          <a:pt x="37529" y="2857"/>
                          <a:pt x="39243" y="3715"/>
                          <a:pt x="42101" y="3715"/>
                        </a:cubicBezTo>
                        <a:lnTo>
                          <a:pt x="42101" y="3715"/>
                        </a:lnTo>
                        <a:cubicBezTo>
                          <a:pt x="44673" y="3524"/>
                          <a:pt x="45816" y="3524"/>
                          <a:pt x="46101" y="1238"/>
                        </a:cubicBezTo>
                        <a:lnTo>
                          <a:pt x="46101" y="1238"/>
                        </a:lnTo>
                        <a:lnTo>
                          <a:pt x="46196" y="0"/>
                        </a:lnTo>
                        <a:lnTo>
                          <a:pt x="47434" y="0"/>
                        </a:lnTo>
                        <a:lnTo>
                          <a:pt x="49435" y="0"/>
                        </a:lnTo>
                        <a:lnTo>
                          <a:pt x="49435" y="26384"/>
                        </a:lnTo>
                        <a:lnTo>
                          <a:pt x="48006" y="26384"/>
                        </a:lnTo>
                        <a:lnTo>
                          <a:pt x="46101" y="26384"/>
                        </a:lnTo>
                        <a:lnTo>
                          <a:pt x="46101" y="25051"/>
                        </a:lnTo>
                        <a:cubicBezTo>
                          <a:pt x="46101" y="20288"/>
                          <a:pt x="44767" y="15907"/>
                          <a:pt x="39624" y="9715"/>
                        </a:cubicBezTo>
                        <a:lnTo>
                          <a:pt x="39624" y="9715"/>
                        </a:lnTo>
                        <a:cubicBezTo>
                          <a:pt x="35814" y="5048"/>
                          <a:pt x="30956" y="3619"/>
                          <a:pt x="26860" y="3524"/>
                        </a:cubicBezTo>
                        <a:lnTo>
                          <a:pt x="26860" y="3524"/>
                        </a:lnTo>
                        <a:cubicBezTo>
                          <a:pt x="23622" y="3619"/>
                          <a:pt x="21813" y="4096"/>
                          <a:pt x="19622" y="7144"/>
                        </a:cubicBezTo>
                        <a:lnTo>
                          <a:pt x="19622" y="7144"/>
                        </a:lnTo>
                        <a:cubicBezTo>
                          <a:pt x="18955" y="8192"/>
                          <a:pt x="18479" y="10096"/>
                          <a:pt x="18479" y="11716"/>
                        </a:cubicBezTo>
                        <a:lnTo>
                          <a:pt x="18479" y="11716"/>
                        </a:lnTo>
                        <a:cubicBezTo>
                          <a:pt x="18384" y="20288"/>
                          <a:pt x="27051" y="21812"/>
                          <a:pt x="30385" y="22669"/>
                        </a:cubicBezTo>
                        <a:lnTo>
                          <a:pt x="30385" y="22669"/>
                        </a:lnTo>
                        <a:lnTo>
                          <a:pt x="34290" y="23527"/>
                        </a:lnTo>
                        <a:cubicBezTo>
                          <a:pt x="39052" y="24574"/>
                          <a:pt x="55530" y="27623"/>
                          <a:pt x="55530" y="44767"/>
                        </a:cubicBezTo>
                        <a:lnTo>
                          <a:pt x="55530" y="44767"/>
                        </a:lnTo>
                        <a:cubicBezTo>
                          <a:pt x="55530" y="50292"/>
                          <a:pt x="53530" y="56293"/>
                          <a:pt x="48482" y="61055"/>
                        </a:cubicBezTo>
                        <a:lnTo>
                          <a:pt x="48482" y="61055"/>
                        </a:lnTo>
                        <a:cubicBezTo>
                          <a:pt x="42767" y="66580"/>
                          <a:pt x="37434" y="68771"/>
                          <a:pt x="29909" y="68771"/>
                        </a:cubicBezTo>
                        <a:lnTo>
                          <a:pt x="29909" y="68771"/>
                        </a:lnTo>
                        <a:cubicBezTo>
                          <a:pt x="29813" y="68771"/>
                          <a:pt x="29718" y="68771"/>
                          <a:pt x="29623" y="68771"/>
                        </a:cubicBezTo>
                        <a:lnTo>
                          <a:pt x="29623" y="68771"/>
                        </a:lnTo>
                        <a:close/>
                        <a:moveTo>
                          <a:pt x="4953" y="13906"/>
                        </a:moveTo>
                        <a:cubicBezTo>
                          <a:pt x="3429" y="16573"/>
                          <a:pt x="2667" y="19621"/>
                          <a:pt x="2667" y="22479"/>
                        </a:cubicBezTo>
                        <a:lnTo>
                          <a:pt x="2667" y="22479"/>
                        </a:lnTo>
                        <a:cubicBezTo>
                          <a:pt x="2667" y="33338"/>
                          <a:pt x="11716" y="37719"/>
                          <a:pt x="20384" y="40196"/>
                        </a:cubicBezTo>
                        <a:lnTo>
                          <a:pt x="20384" y="40196"/>
                        </a:lnTo>
                        <a:lnTo>
                          <a:pt x="25146" y="41529"/>
                        </a:lnTo>
                        <a:cubicBezTo>
                          <a:pt x="30385" y="42958"/>
                          <a:pt x="40195" y="45529"/>
                          <a:pt x="40291" y="55435"/>
                        </a:cubicBezTo>
                        <a:lnTo>
                          <a:pt x="40291" y="55435"/>
                        </a:lnTo>
                        <a:cubicBezTo>
                          <a:pt x="40291" y="58388"/>
                          <a:pt x="39243" y="62579"/>
                          <a:pt x="36195" y="65342"/>
                        </a:cubicBezTo>
                        <a:lnTo>
                          <a:pt x="36195" y="65342"/>
                        </a:lnTo>
                        <a:cubicBezTo>
                          <a:pt x="39815" y="64389"/>
                          <a:pt x="42863" y="62579"/>
                          <a:pt x="46482" y="59055"/>
                        </a:cubicBezTo>
                        <a:lnTo>
                          <a:pt x="46482" y="59055"/>
                        </a:lnTo>
                        <a:cubicBezTo>
                          <a:pt x="50863" y="54864"/>
                          <a:pt x="52674" y="49721"/>
                          <a:pt x="52674" y="44767"/>
                        </a:cubicBezTo>
                        <a:lnTo>
                          <a:pt x="52674" y="44767"/>
                        </a:lnTo>
                        <a:cubicBezTo>
                          <a:pt x="52769" y="30004"/>
                          <a:pt x="38672" y="27432"/>
                          <a:pt x="33624" y="26194"/>
                        </a:cubicBezTo>
                        <a:lnTo>
                          <a:pt x="33624" y="26194"/>
                        </a:lnTo>
                        <a:lnTo>
                          <a:pt x="29718" y="25336"/>
                        </a:lnTo>
                        <a:cubicBezTo>
                          <a:pt x="26766" y="24670"/>
                          <a:pt x="15812" y="22765"/>
                          <a:pt x="15716" y="11716"/>
                        </a:cubicBezTo>
                        <a:lnTo>
                          <a:pt x="15716" y="11716"/>
                        </a:lnTo>
                        <a:cubicBezTo>
                          <a:pt x="15716" y="9620"/>
                          <a:pt x="16098" y="7334"/>
                          <a:pt x="17241" y="5620"/>
                        </a:cubicBezTo>
                        <a:lnTo>
                          <a:pt x="17241" y="5620"/>
                        </a:lnTo>
                        <a:cubicBezTo>
                          <a:pt x="17526" y="5144"/>
                          <a:pt x="17812" y="4763"/>
                          <a:pt x="18193" y="4381"/>
                        </a:cubicBezTo>
                        <a:lnTo>
                          <a:pt x="18193" y="4381"/>
                        </a:lnTo>
                        <a:cubicBezTo>
                          <a:pt x="12288" y="6477"/>
                          <a:pt x="6858" y="10477"/>
                          <a:pt x="4953" y="13906"/>
                        </a:cubicBezTo>
                        <a:lnTo>
                          <a:pt x="4953" y="13906"/>
                        </a:lnTo>
                        <a:close/>
                        <a:moveTo>
                          <a:pt x="6953" y="61627"/>
                        </a:moveTo>
                        <a:cubicBezTo>
                          <a:pt x="8859" y="61627"/>
                          <a:pt x="11335" y="62294"/>
                          <a:pt x="14097" y="63151"/>
                        </a:cubicBezTo>
                        <a:lnTo>
                          <a:pt x="14097" y="63151"/>
                        </a:lnTo>
                        <a:cubicBezTo>
                          <a:pt x="13145" y="62484"/>
                          <a:pt x="12288" y="61722"/>
                          <a:pt x="11430" y="60865"/>
                        </a:cubicBezTo>
                        <a:lnTo>
                          <a:pt x="11430" y="60865"/>
                        </a:lnTo>
                        <a:cubicBezTo>
                          <a:pt x="8001" y="57721"/>
                          <a:pt x="5049" y="53721"/>
                          <a:pt x="3238" y="49244"/>
                        </a:cubicBezTo>
                        <a:lnTo>
                          <a:pt x="3238" y="49244"/>
                        </a:lnTo>
                        <a:lnTo>
                          <a:pt x="3238" y="62770"/>
                        </a:lnTo>
                        <a:cubicBezTo>
                          <a:pt x="4286" y="61913"/>
                          <a:pt x="5524" y="61531"/>
                          <a:pt x="6762" y="61531"/>
                        </a:cubicBezTo>
                        <a:lnTo>
                          <a:pt x="6762" y="61531"/>
                        </a:lnTo>
                        <a:cubicBezTo>
                          <a:pt x="6762" y="61531"/>
                          <a:pt x="6858" y="61531"/>
                          <a:pt x="6953" y="61627"/>
                        </a:cubicBezTo>
                        <a:lnTo>
                          <a:pt x="6953" y="61627"/>
                        </a:lnTo>
                        <a:close/>
                        <a:moveTo>
                          <a:pt x="41720" y="7906"/>
                        </a:moveTo>
                        <a:cubicBezTo>
                          <a:pt x="43910" y="10477"/>
                          <a:pt x="45434" y="12859"/>
                          <a:pt x="46577" y="15240"/>
                        </a:cubicBezTo>
                        <a:lnTo>
                          <a:pt x="46577" y="15240"/>
                        </a:lnTo>
                        <a:lnTo>
                          <a:pt x="46577" y="5524"/>
                        </a:lnTo>
                        <a:cubicBezTo>
                          <a:pt x="45148" y="6382"/>
                          <a:pt x="43435" y="6667"/>
                          <a:pt x="42006" y="6572"/>
                        </a:cubicBezTo>
                        <a:lnTo>
                          <a:pt x="42006" y="6572"/>
                        </a:lnTo>
                        <a:cubicBezTo>
                          <a:pt x="41434" y="6572"/>
                          <a:pt x="40863" y="6572"/>
                          <a:pt x="40291" y="6477"/>
                        </a:cubicBezTo>
                        <a:lnTo>
                          <a:pt x="40291" y="6477"/>
                        </a:lnTo>
                        <a:cubicBezTo>
                          <a:pt x="40863" y="6858"/>
                          <a:pt x="41243" y="7334"/>
                          <a:pt x="41720" y="7906"/>
                        </a:cubicBezTo>
                        <a:lnTo>
                          <a:pt x="41720" y="79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024" name="Graphic 1">
                  <a:extLst>
                    <a:ext uri="{FF2B5EF4-FFF2-40B4-BE49-F238E27FC236}">
                      <a16:creationId xmlns:a16="http://schemas.microsoft.com/office/drawing/2014/main" id="{BBBAE6DD-C390-4677-B99A-A37973F26807}"/>
                    </a:ext>
                  </a:extLst>
                </p:cNvPr>
                <p:cNvGrpSpPr/>
                <p:nvPr/>
              </p:nvGrpSpPr>
              <p:grpSpPr>
                <a:xfrm>
                  <a:off x="10973180" y="5555495"/>
                  <a:ext cx="75341" cy="67341"/>
                  <a:chOff x="10973180" y="5555495"/>
                  <a:chExt cx="75341" cy="67341"/>
                </a:xfrm>
                <a:solidFill>
                  <a:srgbClr val="FFFFFF"/>
                </a:solidFill>
              </p:grpSpPr>
              <p:sp>
                <p:nvSpPr>
                  <p:cNvPr id="15055" name="Freeform: Shape 15054">
                    <a:extLst>
                      <a:ext uri="{FF2B5EF4-FFF2-40B4-BE49-F238E27FC236}">
                        <a16:creationId xmlns:a16="http://schemas.microsoft.com/office/drawing/2014/main" id="{771B5007-4FA0-404F-A0F2-33AB68567B66}"/>
                      </a:ext>
                    </a:extLst>
                  </p:cNvPr>
                  <p:cNvSpPr/>
                  <p:nvPr/>
                </p:nvSpPr>
                <p:spPr>
                  <a:xfrm>
                    <a:off x="10974514" y="5557019"/>
                    <a:ext cx="72485" cy="64484"/>
                  </a:xfrm>
                  <a:custGeom>
                    <a:avLst/>
                    <a:gdLst>
                      <a:gd name="connsiteX0" fmla="*/ 39528 w 72485"/>
                      <a:gd name="connsiteY0" fmla="*/ 63913 h 64484"/>
                      <a:gd name="connsiteX1" fmla="*/ 44481 w 72485"/>
                      <a:gd name="connsiteY1" fmla="*/ 60579 h 64484"/>
                      <a:gd name="connsiteX2" fmla="*/ 42863 w 72485"/>
                      <a:gd name="connsiteY2" fmla="*/ 54007 h 64484"/>
                      <a:gd name="connsiteX3" fmla="*/ 37623 w 72485"/>
                      <a:gd name="connsiteY3" fmla="*/ 37719 h 64484"/>
                      <a:gd name="connsiteX4" fmla="*/ 19907 w 72485"/>
                      <a:gd name="connsiteY4" fmla="*/ 37719 h 64484"/>
                      <a:gd name="connsiteX5" fmla="*/ 16192 w 72485"/>
                      <a:gd name="connsiteY5" fmla="*/ 53340 h 64484"/>
                      <a:gd name="connsiteX6" fmla="*/ 18001 w 72485"/>
                      <a:gd name="connsiteY6" fmla="*/ 60103 h 64484"/>
                      <a:gd name="connsiteX7" fmla="*/ 28575 w 72485"/>
                      <a:gd name="connsiteY7" fmla="*/ 64008 h 64484"/>
                      <a:gd name="connsiteX8" fmla="*/ 28575 w 72485"/>
                      <a:gd name="connsiteY8" fmla="*/ 64484 h 64484"/>
                      <a:gd name="connsiteX9" fmla="*/ 0 w 72485"/>
                      <a:gd name="connsiteY9" fmla="*/ 64484 h 64484"/>
                      <a:gd name="connsiteX10" fmla="*/ 0 w 72485"/>
                      <a:gd name="connsiteY10" fmla="*/ 64008 h 64484"/>
                      <a:gd name="connsiteX11" fmla="*/ 16573 w 72485"/>
                      <a:gd name="connsiteY11" fmla="*/ 45529 h 64484"/>
                      <a:gd name="connsiteX12" fmla="*/ 31622 w 72485"/>
                      <a:gd name="connsiteY12" fmla="*/ 0 h 64484"/>
                      <a:gd name="connsiteX13" fmla="*/ 45244 w 72485"/>
                      <a:gd name="connsiteY13" fmla="*/ 0 h 64484"/>
                      <a:gd name="connsiteX14" fmla="*/ 64579 w 72485"/>
                      <a:gd name="connsiteY14" fmla="*/ 58388 h 64484"/>
                      <a:gd name="connsiteX15" fmla="*/ 72485 w 72485"/>
                      <a:gd name="connsiteY15" fmla="*/ 64008 h 64484"/>
                      <a:gd name="connsiteX16" fmla="*/ 72485 w 72485"/>
                      <a:gd name="connsiteY16" fmla="*/ 64484 h 64484"/>
                      <a:gd name="connsiteX17" fmla="*/ 35908 w 72485"/>
                      <a:gd name="connsiteY17" fmla="*/ 64484 h 64484"/>
                      <a:gd name="connsiteX18" fmla="*/ 35908 w 72485"/>
                      <a:gd name="connsiteY18" fmla="*/ 64008 h 64484"/>
                      <a:gd name="connsiteX19" fmla="*/ 39528 w 72485"/>
                      <a:gd name="connsiteY19" fmla="*/ 63913 h 64484"/>
                      <a:gd name="connsiteX20" fmla="*/ 39528 w 72485"/>
                      <a:gd name="connsiteY20" fmla="*/ 63913 h 64484"/>
                      <a:gd name="connsiteX21" fmla="*/ 37337 w 72485"/>
                      <a:gd name="connsiteY21" fmla="*/ 37052 h 64484"/>
                      <a:gd name="connsiteX22" fmla="*/ 29146 w 72485"/>
                      <a:gd name="connsiteY22" fmla="*/ 9715 h 64484"/>
                      <a:gd name="connsiteX23" fmla="*/ 20098 w 72485"/>
                      <a:gd name="connsiteY23" fmla="*/ 37052 h 64484"/>
                      <a:gd name="connsiteX24" fmla="*/ 37337 w 72485"/>
                      <a:gd name="connsiteY24" fmla="*/ 3705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485" h="64484">
                        <a:moveTo>
                          <a:pt x="39528" y="63913"/>
                        </a:moveTo>
                        <a:cubicBezTo>
                          <a:pt x="42672" y="63913"/>
                          <a:pt x="44481" y="63246"/>
                          <a:pt x="44481" y="60579"/>
                        </a:cubicBezTo>
                        <a:cubicBezTo>
                          <a:pt x="44481" y="58674"/>
                          <a:pt x="43529" y="56293"/>
                          <a:pt x="42863" y="54007"/>
                        </a:cubicBezTo>
                        <a:lnTo>
                          <a:pt x="37623" y="37719"/>
                        </a:lnTo>
                        <a:lnTo>
                          <a:pt x="19907" y="37719"/>
                        </a:lnTo>
                        <a:cubicBezTo>
                          <a:pt x="18192" y="42958"/>
                          <a:pt x="16192" y="48482"/>
                          <a:pt x="16192" y="53340"/>
                        </a:cubicBezTo>
                        <a:cubicBezTo>
                          <a:pt x="16192" y="55817"/>
                          <a:pt x="16669" y="58102"/>
                          <a:pt x="18001" y="60103"/>
                        </a:cubicBezTo>
                        <a:cubicBezTo>
                          <a:pt x="20669" y="64008"/>
                          <a:pt x="25145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0" y="64008"/>
                          <a:pt x="13429" y="55150"/>
                          <a:pt x="16573" y="45529"/>
                        </a:cubicBezTo>
                        <a:lnTo>
                          <a:pt x="31622" y="0"/>
                        </a:lnTo>
                        <a:lnTo>
                          <a:pt x="45244" y="0"/>
                        </a:lnTo>
                        <a:lnTo>
                          <a:pt x="64579" y="58388"/>
                        </a:lnTo>
                        <a:cubicBezTo>
                          <a:pt x="66008" y="62865"/>
                          <a:pt x="68007" y="64008"/>
                          <a:pt x="72485" y="64008"/>
                        </a:cubicBezTo>
                        <a:lnTo>
                          <a:pt x="72485" y="64484"/>
                        </a:lnTo>
                        <a:lnTo>
                          <a:pt x="35908" y="64484"/>
                        </a:lnTo>
                        <a:lnTo>
                          <a:pt x="35908" y="64008"/>
                        </a:lnTo>
                        <a:lnTo>
                          <a:pt x="39528" y="63913"/>
                        </a:lnTo>
                        <a:lnTo>
                          <a:pt x="39528" y="63913"/>
                        </a:lnTo>
                        <a:close/>
                        <a:moveTo>
                          <a:pt x="37337" y="37052"/>
                        </a:moveTo>
                        <a:lnTo>
                          <a:pt x="29146" y="9715"/>
                        </a:lnTo>
                        <a:lnTo>
                          <a:pt x="20098" y="37052"/>
                        </a:lnTo>
                        <a:lnTo>
                          <a:pt x="37337" y="37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56" name="Freeform: Shape 15055">
                    <a:extLst>
                      <a:ext uri="{FF2B5EF4-FFF2-40B4-BE49-F238E27FC236}">
                        <a16:creationId xmlns:a16="http://schemas.microsoft.com/office/drawing/2014/main" id="{3AB9D141-57B3-4B59-8FDB-7E706730449D}"/>
                      </a:ext>
                    </a:extLst>
                  </p:cNvPr>
                  <p:cNvSpPr/>
                  <p:nvPr/>
                </p:nvSpPr>
                <p:spPr>
                  <a:xfrm>
                    <a:off x="10973180" y="5555495"/>
                    <a:ext cx="75341" cy="67341"/>
                  </a:xfrm>
                  <a:custGeom>
                    <a:avLst/>
                    <a:gdLst>
                      <a:gd name="connsiteX0" fmla="*/ 35814 w 75341"/>
                      <a:gd name="connsiteY0" fmla="*/ 67342 h 67341"/>
                      <a:gd name="connsiteX1" fmla="*/ 35814 w 75341"/>
                      <a:gd name="connsiteY1" fmla="*/ 65913 h 67341"/>
                      <a:gd name="connsiteX2" fmla="*/ 35814 w 75341"/>
                      <a:gd name="connsiteY2" fmla="*/ 64008 h 67341"/>
                      <a:gd name="connsiteX3" fmla="*/ 37242 w 75341"/>
                      <a:gd name="connsiteY3" fmla="*/ 64008 h 67341"/>
                      <a:gd name="connsiteX4" fmla="*/ 40100 w 75341"/>
                      <a:gd name="connsiteY4" fmla="*/ 64008 h 67341"/>
                      <a:gd name="connsiteX5" fmla="*/ 40195 w 75341"/>
                      <a:gd name="connsiteY5" fmla="*/ 63913 h 67341"/>
                      <a:gd name="connsiteX6" fmla="*/ 40861 w 75341"/>
                      <a:gd name="connsiteY6" fmla="*/ 63913 h 67341"/>
                      <a:gd name="connsiteX7" fmla="*/ 44386 w 75341"/>
                      <a:gd name="connsiteY7" fmla="*/ 61913 h 67341"/>
                      <a:gd name="connsiteX8" fmla="*/ 44386 w 75341"/>
                      <a:gd name="connsiteY8" fmla="*/ 61913 h 67341"/>
                      <a:gd name="connsiteX9" fmla="*/ 42767 w 75341"/>
                      <a:gd name="connsiteY9" fmla="*/ 55721 h 67341"/>
                      <a:gd name="connsiteX10" fmla="*/ 42767 w 75341"/>
                      <a:gd name="connsiteY10" fmla="*/ 55721 h 67341"/>
                      <a:gd name="connsiteX11" fmla="*/ 37909 w 75341"/>
                      <a:gd name="connsiteY11" fmla="*/ 40481 h 67341"/>
                      <a:gd name="connsiteX12" fmla="*/ 22193 w 75341"/>
                      <a:gd name="connsiteY12" fmla="*/ 40481 h 67341"/>
                      <a:gd name="connsiteX13" fmla="*/ 18859 w 75341"/>
                      <a:gd name="connsiteY13" fmla="*/ 54673 h 67341"/>
                      <a:gd name="connsiteX14" fmla="*/ 18859 w 75341"/>
                      <a:gd name="connsiteY14" fmla="*/ 54673 h 67341"/>
                      <a:gd name="connsiteX15" fmla="*/ 20478 w 75341"/>
                      <a:gd name="connsiteY15" fmla="*/ 60674 h 67341"/>
                      <a:gd name="connsiteX16" fmla="*/ 20478 w 75341"/>
                      <a:gd name="connsiteY16" fmla="*/ 60674 h 67341"/>
                      <a:gd name="connsiteX17" fmla="*/ 29909 w 75341"/>
                      <a:gd name="connsiteY17" fmla="*/ 64008 h 67341"/>
                      <a:gd name="connsiteX18" fmla="*/ 29909 w 75341"/>
                      <a:gd name="connsiteY18" fmla="*/ 64008 h 67341"/>
                      <a:gd name="connsiteX19" fmla="*/ 31336 w 75341"/>
                      <a:gd name="connsiteY19" fmla="*/ 64008 h 67341"/>
                      <a:gd name="connsiteX20" fmla="*/ 31336 w 75341"/>
                      <a:gd name="connsiteY20" fmla="*/ 65437 h 67341"/>
                      <a:gd name="connsiteX21" fmla="*/ 31336 w 75341"/>
                      <a:gd name="connsiteY21" fmla="*/ 67342 h 67341"/>
                      <a:gd name="connsiteX22" fmla="*/ 0 w 75341"/>
                      <a:gd name="connsiteY22" fmla="*/ 67342 h 67341"/>
                      <a:gd name="connsiteX23" fmla="*/ 0 w 75341"/>
                      <a:gd name="connsiteY23" fmla="*/ 65913 h 67341"/>
                      <a:gd name="connsiteX24" fmla="*/ 0 w 75341"/>
                      <a:gd name="connsiteY24" fmla="*/ 64008 h 67341"/>
                      <a:gd name="connsiteX25" fmla="*/ 1428 w 75341"/>
                      <a:gd name="connsiteY25" fmla="*/ 64008 h 67341"/>
                      <a:gd name="connsiteX26" fmla="*/ 16669 w 75341"/>
                      <a:gd name="connsiteY26" fmla="*/ 46482 h 67341"/>
                      <a:gd name="connsiteX27" fmla="*/ 16669 w 75341"/>
                      <a:gd name="connsiteY27" fmla="*/ 46482 h 67341"/>
                      <a:gd name="connsiteX28" fmla="*/ 32004 w 75341"/>
                      <a:gd name="connsiteY28" fmla="*/ 0 h 67341"/>
                      <a:gd name="connsiteX29" fmla="*/ 47720 w 75341"/>
                      <a:gd name="connsiteY29" fmla="*/ 0 h 67341"/>
                      <a:gd name="connsiteX30" fmla="*/ 67341 w 75341"/>
                      <a:gd name="connsiteY30" fmla="*/ 59341 h 67341"/>
                      <a:gd name="connsiteX31" fmla="*/ 73914 w 75341"/>
                      <a:gd name="connsiteY31" fmla="*/ 64008 h 67341"/>
                      <a:gd name="connsiteX32" fmla="*/ 73914 w 75341"/>
                      <a:gd name="connsiteY32" fmla="*/ 64008 h 67341"/>
                      <a:gd name="connsiteX33" fmla="*/ 75342 w 75341"/>
                      <a:gd name="connsiteY33" fmla="*/ 64008 h 67341"/>
                      <a:gd name="connsiteX34" fmla="*/ 75342 w 75341"/>
                      <a:gd name="connsiteY34" fmla="*/ 65437 h 67341"/>
                      <a:gd name="connsiteX35" fmla="*/ 75342 w 75341"/>
                      <a:gd name="connsiteY35" fmla="*/ 67342 h 67341"/>
                      <a:gd name="connsiteX36" fmla="*/ 35814 w 75341"/>
                      <a:gd name="connsiteY36" fmla="*/ 67342 h 67341"/>
                      <a:gd name="connsiteX37" fmla="*/ 35814 w 75341"/>
                      <a:gd name="connsiteY37" fmla="*/ 67342 h 67341"/>
                      <a:gd name="connsiteX38" fmla="*/ 66960 w 75341"/>
                      <a:gd name="connsiteY38" fmla="*/ 64579 h 67341"/>
                      <a:gd name="connsiteX39" fmla="*/ 64674 w 75341"/>
                      <a:gd name="connsiteY39" fmla="*/ 60293 h 67341"/>
                      <a:gd name="connsiteX40" fmla="*/ 64674 w 75341"/>
                      <a:gd name="connsiteY40" fmla="*/ 60293 h 67341"/>
                      <a:gd name="connsiteX41" fmla="*/ 45719 w 75341"/>
                      <a:gd name="connsiteY41" fmla="*/ 2858 h 67341"/>
                      <a:gd name="connsiteX42" fmla="*/ 34099 w 75341"/>
                      <a:gd name="connsiteY42" fmla="*/ 2858 h 67341"/>
                      <a:gd name="connsiteX43" fmla="*/ 31718 w 75341"/>
                      <a:gd name="connsiteY43" fmla="*/ 10192 h 67341"/>
                      <a:gd name="connsiteX44" fmla="*/ 40100 w 75341"/>
                      <a:gd name="connsiteY44" fmla="*/ 37814 h 67341"/>
                      <a:gd name="connsiteX45" fmla="*/ 40100 w 75341"/>
                      <a:gd name="connsiteY45" fmla="*/ 37814 h 67341"/>
                      <a:gd name="connsiteX46" fmla="*/ 45624 w 75341"/>
                      <a:gd name="connsiteY46" fmla="*/ 54959 h 67341"/>
                      <a:gd name="connsiteX47" fmla="*/ 47339 w 75341"/>
                      <a:gd name="connsiteY47" fmla="*/ 62008 h 67341"/>
                      <a:gd name="connsiteX48" fmla="*/ 47339 w 75341"/>
                      <a:gd name="connsiteY48" fmla="*/ 62008 h 67341"/>
                      <a:gd name="connsiteX49" fmla="*/ 46672 w 75341"/>
                      <a:gd name="connsiteY49" fmla="*/ 64579 h 67341"/>
                      <a:gd name="connsiteX50" fmla="*/ 46672 w 75341"/>
                      <a:gd name="connsiteY50" fmla="*/ 64579 h 67341"/>
                      <a:gd name="connsiteX51" fmla="*/ 66960 w 75341"/>
                      <a:gd name="connsiteY51" fmla="*/ 64579 h 67341"/>
                      <a:gd name="connsiteX52" fmla="*/ 66960 w 75341"/>
                      <a:gd name="connsiteY52" fmla="*/ 64579 h 67341"/>
                      <a:gd name="connsiteX53" fmla="*/ 20384 w 75341"/>
                      <a:gd name="connsiteY53" fmla="*/ 64579 h 67341"/>
                      <a:gd name="connsiteX54" fmla="*/ 18192 w 75341"/>
                      <a:gd name="connsiteY54" fmla="*/ 62294 h 67341"/>
                      <a:gd name="connsiteX55" fmla="*/ 18192 w 75341"/>
                      <a:gd name="connsiteY55" fmla="*/ 62294 h 67341"/>
                      <a:gd name="connsiteX56" fmla="*/ 16192 w 75341"/>
                      <a:gd name="connsiteY56" fmla="*/ 55721 h 67341"/>
                      <a:gd name="connsiteX57" fmla="*/ 16192 w 75341"/>
                      <a:gd name="connsiteY57" fmla="*/ 55721 h 67341"/>
                      <a:gd name="connsiteX58" fmla="*/ 9334 w 75341"/>
                      <a:gd name="connsiteY58" fmla="*/ 64579 h 67341"/>
                      <a:gd name="connsiteX59" fmla="*/ 9334 w 75341"/>
                      <a:gd name="connsiteY59" fmla="*/ 64579 h 67341"/>
                      <a:gd name="connsiteX60" fmla="*/ 20384 w 75341"/>
                      <a:gd name="connsiteY60" fmla="*/ 64579 h 67341"/>
                      <a:gd name="connsiteX61" fmla="*/ 20384 w 75341"/>
                      <a:gd name="connsiteY61" fmla="*/ 64579 h 67341"/>
                      <a:gd name="connsiteX62" fmla="*/ 38671 w 75341"/>
                      <a:gd name="connsiteY62" fmla="*/ 37814 h 67341"/>
                      <a:gd name="connsiteX63" fmla="*/ 38671 w 75341"/>
                      <a:gd name="connsiteY63" fmla="*/ 37148 h 67341"/>
                      <a:gd name="connsiteX64" fmla="*/ 38671 w 75341"/>
                      <a:gd name="connsiteY64" fmla="*/ 37814 h 67341"/>
                      <a:gd name="connsiteX65" fmla="*/ 38671 w 75341"/>
                      <a:gd name="connsiteY65" fmla="*/ 37814 h 67341"/>
                      <a:gd name="connsiteX66" fmla="*/ 23336 w 75341"/>
                      <a:gd name="connsiteY66" fmla="*/ 37148 h 67341"/>
                      <a:gd name="connsiteX67" fmla="*/ 36862 w 75341"/>
                      <a:gd name="connsiteY67" fmla="*/ 37148 h 67341"/>
                      <a:gd name="connsiteX68" fmla="*/ 30384 w 75341"/>
                      <a:gd name="connsiteY68" fmla="*/ 15812 h 67341"/>
                      <a:gd name="connsiteX69" fmla="*/ 23336 w 75341"/>
                      <a:gd name="connsiteY69" fmla="*/ 37148 h 67341"/>
                      <a:gd name="connsiteX70" fmla="*/ 23336 w 75341"/>
                      <a:gd name="connsiteY70" fmla="*/ 37148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75341" h="67341">
                        <a:moveTo>
                          <a:pt x="35814" y="67342"/>
                        </a:moveTo>
                        <a:lnTo>
                          <a:pt x="35814" y="65913"/>
                        </a:lnTo>
                        <a:lnTo>
                          <a:pt x="35814" y="64008"/>
                        </a:lnTo>
                        <a:lnTo>
                          <a:pt x="37242" y="64008"/>
                        </a:lnTo>
                        <a:lnTo>
                          <a:pt x="40100" y="64008"/>
                        </a:lnTo>
                        <a:lnTo>
                          <a:pt x="40195" y="63913"/>
                        </a:lnTo>
                        <a:lnTo>
                          <a:pt x="40861" y="63913"/>
                        </a:lnTo>
                        <a:cubicBezTo>
                          <a:pt x="44005" y="63627"/>
                          <a:pt x="44290" y="63722"/>
                          <a:pt x="44386" y="61913"/>
                        </a:cubicBezTo>
                        <a:lnTo>
                          <a:pt x="44386" y="61913"/>
                        </a:lnTo>
                        <a:cubicBezTo>
                          <a:pt x="44386" y="60484"/>
                          <a:pt x="43624" y="58102"/>
                          <a:pt x="42767" y="55721"/>
                        </a:cubicBezTo>
                        <a:lnTo>
                          <a:pt x="42767" y="55721"/>
                        </a:lnTo>
                        <a:lnTo>
                          <a:pt x="37909" y="40481"/>
                        </a:lnTo>
                        <a:lnTo>
                          <a:pt x="22193" y="40481"/>
                        </a:lnTo>
                        <a:cubicBezTo>
                          <a:pt x="20573" y="45434"/>
                          <a:pt x="18859" y="50483"/>
                          <a:pt x="18859" y="54673"/>
                        </a:cubicBezTo>
                        <a:lnTo>
                          <a:pt x="18859" y="54673"/>
                        </a:lnTo>
                        <a:cubicBezTo>
                          <a:pt x="18859" y="56960"/>
                          <a:pt x="19335" y="58960"/>
                          <a:pt x="20478" y="60674"/>
                        </a:cubicBezTo>
                        <a:lnTo>
                          <a:pt x="20478" y="60674"/>
                        </a:lnTo>
                        <a:cubicBezTo>
                          <a:pt x="22574" y="63913"/>
                          <a:pt x="26384" y="64008"/>
                          <a:pt x="29909" y="64008"/>
                        </a:cubicBezTo>
                        <a:lnTo>
                          <a:pt x="29909" y="64008"/>
                        </a:lnTo>
                        <a:lnTo>
                          <a:pt x="31336" y="64008"/>
                        </a:lnTo>
                        <a:lnTo>
                          <a:pt x="31336" y="65437"/>
                        </a:lnTo>
                        <a:lnTo>
                          <a:pt x="31336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8" y="64008"/>
                        </a:lnTo>
                        <a:cubicBezTo>
                          <a:pt x="10096" y="64103"/>
                          <a:pt x="13429" y="56102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04" y="0"/>
                        </a:lnTo>
                        <a:lnTo>
                          <a:pt x="47720" y="0"/>
                        </a:lnTo>
                        <a:lnTo>
                          <a:pt x="67341" y="59341"/>
                        </a:lnTo>
                        <a:cubicBezTo>
                          <a:pt x="68961" y="63437"/>
                          <a:pt x="69627" y="63818"/>
                          <a:pt x="73914" y="64008"/>
                        </a:cubicBezTo>
                        <a:lnTo>
                          <a:pt x="73914" y="64008"/>
                        </a:lnTo>
                        <a:lnTo>
                          <a:pt x="75342" y="64008"/>
                        </a:lnTo>
                        <a:lnTo>
                          <a:pt x="75342" y="65437"/>
                        </a:lnTo>
                        <a:lnTo>
                          <a:pt x="75342" y="67342"/>
                        </a:lnTo>
                        <a:lnTo>
                          <a:pt x="35814" y="67342"/>
                        </a:lnTo>
                        <a:lnTo>
                          <a:pt x="35814" y="67342"/>
                        </a:lnTo>
                        <a:close/>
                        <a:moveTo>
                          <a:pt x="66960" y="64579"/>
                        </a:moveTo>
                        <a:cubicBezTo>
                          <a:pt x="65912" y="63532"/>
                          <a:pt x="65151" y="62103"/>
                          <a:pt x="64674" y="60293"/>
                        </a:cubicBezTo>
                        <a:lnTo>
                          <a:pt x="64674" y="60293"/>
                        </a:lnTo>
                        <a:lnTo>
                          <a:pt x="45719" y="2858"/>
                        </a:lnTo>
                        <a:lnTo>
                          <a:pt x="34099" y="2858"/>
                        </a:lnTo>
                        <a:lnTo>
                          <a:pt x="31718" y="10192"/>
                        </a:lnTo>
                        <a:lnTo>
                          <a:pt x="40100" y="37814"/>
                        </a:lnTo>
                        <a:lnTo>
                          <a:pt x="40100" y="37814"/>
                        </a:lnTo>
                        <a:lnTo>
                          <a:pt x="45624" y="54959"/>
                        </a:lnTo>
                        <a:cubicBezTo>
                          <a:pt x="46387" y="57245"/>
                          <a:pt x="47339" y="59627"/>
                          <a:pt x="47339" y="62008"/>
                        </a:cubicBezTo>
                        <a:lnTo>
                          <a:pt x="47339" y="62008"/>
                        </a:lnTo>
                        <a:cubicBezTo>
                          <a:pt x="47339" y="62960"/>
                          <a:pt x="47148" y="63818"/>
                          <a:pt x="46672" y="64579"/>
                        </a:cubicBezTo>
                        <a:lnTo>
                          <a:pt x="46672" y="64579"/>
                        </a:lnTo>
                        <a:lnTo>
                          <a:pt x="66960" y="64579"/>
                        </a:lnTo>
                        <a:lnTo>
                          <a:pt x="66960" y="64579"/>
                        </a:lnTo>
                        <a:close/>
                        <a:moveTo>
                          <a:pt x="20384" y="64579"/>
                        </a:moveTo>
                        <a:cubicBezTo>
                          <a:pt x="19621" y="64008"/>
                          <a:pt x="18859" y="63246"/>
                          <a:pt x="18192" y="62294"/>
                        </a:cubicBezTo>
                        <a:lnTo>
                          <a:pt x="18192" y="62294"/>
                        </a:lnTo>
                        <a:cubicBezTo>
                          <a:pt x="16859" y="60293"/>
                          <a:pt x="16287" y="58007"/>
                          <a:pt x="16192" y="55721"/>
                        </a:cubicBezTo>
                        <a:lnTo>
                          <a:pt x="16192" y="55721"/>
                        </a:lnTo>
                        <a:cubicBezTo>
                          <a:pt x="14478" y="59341"/>
                          <a:pt x="12382" y="62579"/>
                          <a:pt x="9334" y="64579"/>
                        </a:cubicBezTo>
                        <a:lnTo>
                          <a:pt x="9334" y="64579"/>
                        </a:lnTo>
                        <a:lnTo>
                          <a:pt x="20384" y="64579"/>
                        </a:lnTo>
                        <a:lnTo>
                          <a:pt x="20384" y="64579"/>
                        </a:lnTo>
                        <a:close/>
                        <a:moveTo>
                          <a:pt x="38671" y="37814"/>
                        </a:moveTo>
                        <a:lnTo>
                          <a:pt x="38671" y="37148"/>
                        </a:lnTo>
                        <a:lnTo>
                          <a:pt x="38671" y="37814"/>
                        </a:lnTo>
                        <a:lnTo>
                          <a:pt x="38671" y="37814"/>
                        </a:lnTo>
                        <a:close/>
                        <a:moveTo>
                          <a:pt x="23336" y="37148"/>
                        </a:moveTo>
                        <a:lnTo>
                          <a:pt x="36862" y="37148"/>
                        </a:lnTo>
                        <a:lnTo>
                          <a:pt x="30384" y="15812"/>
                        </a:lnTo>
                        <a:lnTo>
                          <a:pt x="23336" y="37148"/>
                        </a:lnTo>
                        <a:lnTo>
                          <a:pt x="23336" y="371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025" name="Graphic 1">
                  <a:extLst>
                    <a:ext uri="{FF2B5EF4-FFF2-40B4-BE49-F238E27FC236}">
                      <a16:creationId xmlns:a16="http://schemas.microsoft.com/office/drawing/2014/main" id="{0D9114A8-D59A-4A30-9FFD-8B0DFF2C690B}"/>
                    </a:ext>
                  </a:extLst>
                </p:cNvPr>
                <p:cNvGrpSpPr/>
                <p:nvPr/>
              </p:nvGrpSpPr>
              <p:grpSpPr>
                <a:xfrm>
                  <a:off x="11047761" y="5555495"/>
                  <a:ext cx="68485" cy="67437"/>
                  <a:chOff x="11047761" y="5555495"/>
                  <a:chExt cx="68485" cy="67437"/>
                </a:xfrm>
                <a:solidFill>
                  <a:srgbClr val="FFFFFF"/>
                </a:solidFill>
              </p:grpSpPr>
              <p:sp>
                <p:nvSpPr>
                  <p:cNvPr id="15053" name="Freeform: Shape 15052">
                    <a:extLst>
                      <a:ext uri="{FF2B5EF4-FFF2-40B4-BE49-F238E27FC236}">
                        <a16:creationId xmlns:a16="http://schemas.microsoft.com/office/drawing/2014/main" id="{D209F651-797E-431A-A45B-112B933B55C8}"/>
                      </a:ext>
                    </a:extLst>
                  </p:cNvPr>
                  <p:cNvSpPr/>
                  <p:nvPr/>
                </p:nvSpPr>
                <p:spPr>
                  <a:xfrm>
                    <a:off x="11049094" y="5557019"/>
                    <a:ext cx="65818" cy="64388"/>
                  </a:xfrm>
                  <a:custGeom>
                    <a:avLst/>
                    <a:gdLst>
                      <a:gd name="connsiteX0" fmla="*/ 666 w 65818"/>
                      <a:gd name="connsiteY0" fmla="*/ 476 h 64388"/>
                      <a:gd name="connsiteX1" fmla="*/ 666 w 65818"/>
                      <a:gd name="connsiteY1" fmla="*/ 0 h 64388"/>
                      <a:gd name="connsiteX2" fmla="*/ 30861 w 65818"/>
                      <a:gd name="connsiteY2" fmla="*/ 0 h 64388"/>
                      <a:gd name="connsiteX3" fmla="*/ 54769 w 65818"/>
                      <a:gd name="connsiteY3" fmla="*/ 46768 h 64388"/>
                      <a:gd name="connsiteX4" fmla="*/ 54769 w 65818"/>
                      <a:gd name="connsiteY4" fmla="*/ 15430 h 64388"/>
                      <a:gd name="connsiteX5" fmla="*/ 45148 w 65818"/>
                      <a:gd name="connsiteY5" fmla="*/ 476 h 64388"/>
                      <a:gd name="connsiteX6" fmla="*/ 44291 w 65818"/>
                      <a:gd name="connsiteY6" fmla="*/ 476 h 64388"/>
                      <a:gd name="connsiteX7" fmla="*/ 44291 w 65818"/>
                      <a:gd name="connsiteY7" fmla="*/ 0 h 64388"/>
                      <a:gd name="connsiteX8" fmla="*/ 65818 w 65818"/>
                      <a:gd name="connsiteY8" fmla="*/ 0 h 64388"/>
                      <a:gd name="connsiteX9" fmla="*/ 65818 w 65818"/>
                      <a:gd name="connsiteY9" fmla="*/ 476 h 64388"/>
                      <a:gd name="connsiteX10" fmla="*/ 64865 w 65818"/>
                      <a:gd name="connsiteY10" fmla="*/ 476 h 64388"/>
                      <a:gd name="connsiteX11" fmla="*/ 55435 w 65818"/>
                      <a:gd name="connsiteY11" fmla="*/ 15430 h 64388"/>
                      <a:gd name="connsiteX12" fmla="*/ 55435 w 65818"/>
                      <a:gd name="connsiteY12" fmla="*/ 64389 h 64388"/>
                      <a:gd name="connsiteX13" fmla="*/ 40481 w 65818"/>
                      <a:gd name="connsiteY13" fmla="*/ 64389 h 64388"/>
                      <a:gd name="connsiteX14" fmla="*/ 11239 w 65818"/>
                      <a:gd name="connsiteY14" fmla="*/ 7715 h 64388"/>
                      <a:gd name="connsiteX15" fmla="*/ 11239 w 65818"/>
                      <a:gd name="connsiteY15" fmla="*/ 48863 h 64388"/>
                      <a:gd name="connsiteX16" fmla="*/ 20670 w 65818"/>
                      <a:gd name="connsiteY16" fmla="*/ 63817 h 64388"/>
                      <a:gd name="connsiteX17" fmla="*/ 21527 w 65818"/>
                      <a:gd name="connsiteY17" fmla="*/ 63817 h 64388"/>
                      <a:gd name="connsiteX18" fmla="*/ 21527 w 65818"/>
                      <a:gd name="connsiteY18" fmla="*/ 64294 h 64388"/>
                      <a:gd name="connsiteX19" fmla="*/ 0 w 65818"/>
                      <a:gd name="connsiteY19" fmla="*/ 64294 h 64388"/>
                      <a:gd name="connsiteX20" fmla="*/ 0 w 65818"/>
                      <a:gd name="connsiteY20" fmla="*/ 63817 h 64388"/>
                      <a:gd name="connsiteX21" fmla="*/ 857 w 65818"/>
                      <a:gd name="connsiteY21" fmla="*/ 63817 h 64388"/>
                      <a:gd name="connsiteX22" fmla="*/ 10477 w 65818"/>
                      <a:gd name="connsiteY22" fmla="*/ 48863 h 64388"/>
                      <a:gd name="connsiteX23" fmla="*/ 10477 w 65818"/>
                      <a:gd name="connsiteY23" fmla="*/ 9906 h 64388"/>
                      <a:gd name="connsiteX24" fmla="*/ 1238 w 65818"/>
                      <a:gd name="connsiteY24" fmla="*/ 381 h 64388"/>
                      <a:gd name="connsiteX25" fmla="*/ 666 w 65818"/>
                      <a:gd name="connsiteY25" fmla="*/ 381 h 6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5818" h="64388">
                        <a:moveTo>
                          <a:pt x="666" y="476"/>
                        </a:moveTo>
                        <a:lnTo>
                          <a:pt x="666" y="0"/>
                        </a:lnTo>
                        <a:lnTo>
                          <a:pt x="30861" y="0"/>
                        </a:lnTo>
                        <a:lnTo>
                          <a:pt x="54769" y="46768"/>
                        </a:lnTo>
                        <a:lnTo>
                          <a:pt x="54769" y="15430"/>
                        </a:lnTo>
                        <a:cubicBezTo>
                          <a:pt x="54769" y="4763"/>
                          <a:pt x="53054" y="476"/>
                          <a:pt x="45148" y="476"/>
                        </a:cubicBezTo>
                        <a:lnTo>
                          <a:pt x="44291" y="476"/>
                        </a:lnTo>
                        <a:lnTo>
                          <a:pt x="44291" y="0"/>
                        </a:lnTo>
                        <a:lnTo>
                          <a:pt x="65818" y="0"/>
                        </a:lnTo>
                        <a:lnTo>
                          <a:pt x="65818" y="476"/>
                        </a:lnTo>
                        <a:lnTo>
                          <a:pt x="64865" y="476"/>
                        </a:lnTo>
                        <a:cubicBezTo>
                          <a:pt x="56959" y="476"/>
                          <a:pt x="55435" y="4763"/>
                          <a:pt x="55435" y="15430"/>
                        </a:cubicBezTo>
                        <a:lnTo>
                          <a:pt x="55435" y="64389"/>
                        </a:lnTo>
                        <a:lnTo>
                          <a:pt x="40481" y="64389"/>
                        </a:lnTo>
                        <a:lnTo>
                          <a:pt x="11239" y="7715"/>
                        </a:lnTo>
                        <a:lnTo>
                          <a:pt x="11239" y="48863"/>
                        </a:lnTo>
                        <a:cubicBezTo>
                          <a:pt x="11239" y="59626"/>
                          <a:pt x="12859" y="63817"/>
                          <a:pt x="20670" y="63817"/>
                        </a:cubicBezTo>
                        <a:lnTo>
                          <a:pt x="21527" y="63817"/>
                        </a:lnTo>
                        <a:lnTo>
                          <a:pt x="21527" y="64294"/>
                        </a:lnTo>
                        <a:lnTo>
                          <a:pt x="0" y="64294"/>
                        </a:lnTo>
                        <a:lnTo>
                          <a:pt x="0" y="63817"/>
                        </a:lnTo>
                        <a:lnTo>
                          <a:pt x="857" y="63817"/>
                        </a:lnTo>
                        <a:cubicBezTo>
                          <a:pt x="8763" y="63817"/>
                          <a:pt x="10477" y="59531"/>
                          <a:pt x="10477" y="48863"/>
                        </a:cubicBezTo>
                        <a:lnTo>
                          <a:pt x="10477" y="9906"/>
                        </a:lnTo>
                        <a:cubicBezTo>
                          <a:pt x="10477" y="2857"/>
                          <a:pt x="10002" y="381"/>
                          <a:pt x="1238" y="381"/>
                        </a:cubicBezTo>
                        <a:lnTo>
                          <a:pt x="666" y="3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54" name="Freeform: Shape 15053">
                    <a:extLst>
                      <a:ext uri="{FF2B5EF4-FFF2-40B4-BE49-F238E27FC236}">
                        <a16:creationId xmlns:a16="http://schemas.microsoft.com/office/drawing/2014/main" id="{3F47BE47-82FB-45AF-951C-0E9B5AB05851}"/>
                      </a:ext>
                    </a:extLst>
                  </p:cNvPr>
                  <p:cNvSpPr/>
                  <p:nvPr/>
                </p:nvSpPr>
                <p:spPr>
                  <a:xfrm>
                    <a:off x="11047761" y="5555495"/>
                    <a:ext cx="68485" cy="67437"/>
                  </a:xfrm>
                  <a:custGeom>
                    <a:avLst/>
                    <a:gdLst>
                      <a:gd name="connsiteX0" fmla="*/ 40863 w 68485"/>
                      <a:gd name="connsiteY0" fmla="*/ 67342 h 67437"/>
                      <a:gd name="connsiteX1" fmla="*/ 13906 w 68485"/>
                      <a:gd name="connsiteY1" fmla="*/ 15050 h 67437"/>
                      <a:gd name="connsiteX2" fmla="*/ 13906 w 68485"/>
                      <a:gd name="connsiteY2" fmla="*/ 50483 h 67437"/>
                      <a:gd name="connsiteX3" fmla="*/ 22003 w 68485"/>
                      <a:gd name="connsiteY3" fmla="*/ 64103 h 67437"/>
                      <a:gd name="connsiteX4" fmla="*/ 22003 w 68485"/>
                      <a:gd name="connsiteY4" fmla="*/ 64103 h 67437"/>
                      <a:gd name="connsiteX5" fmla="*/ 24289 w 68485"/>
                      <a:gd name="connsiteY5" fmla="*/ 64103 h 67437"/>
                      <a:gd name="connsiteX6" fmla="*/ 24289 w 68485"/>
                      <a:gd name="connsiteY6" fmla="*/ 65532 h 67437"/>
                      <a:gd name="connsiteX7" fmla="*/ 24289 w 68485"/>
                      <a:gd name="connsiteY7" fmla="*/ 67437 h 67437"/>
                      <a:gd name="connsiteX8" fmla="*/ 0 w 68485"/>
                      <a:gd name="connsiteY8" fmla="*/ 67437 h 67437"/>
                      <a:gd name="connsiteX9" fmla="*/ 0 w 68485"/>
                      <a:gd name="connsiteY9" fmla="*/ 66008 h 67437"/>
                      <a:gd name="connsiteX10" fmla="*/ 0 w 68485"/>
                      <a:gd name="connsiteY10" fmla="*/ 64103 h 67437"/>
                      <a:gd name="connsiteX11" fmla="*/ 1429 w 68485"/>
                      <a:gd name="connsiteY11" fmla="*/ 64103 h 67437"/>
                      <a:gd name="connsiteX12" fmla="*/ 2286 w 68485"/>
                      <a:gd name="connsiteY12" fmla="*/ 64103 h 67437"/>
                      <a:gd name="connsiteX13" fmla="*/ 10477 w 68485"/>
                      <a:gd name="connsiteY13" fmla="*/ 50483 h 67437"/>
                      <a:gd name="connsiteX14" fmla="*/ 10477 w 68485"/>
                      <a:gd name="connsiteY14" fmla="*/ 50483 h 67437"/>
                      <a:gd name="connsiteX15" fmla="*/ 10477 w 68485"/>
                      <a:gd name="connsiteY15" fmla="*/ 11525 h 67437"/>
                      <a:gd name="connsiteX16" fmla="*/ 9430 w 68485"/>
                      <a:gd name="connsiteY16" fmla="*/ 4953 h 67437"/>
                      <a:gd name="connsiteX17" fmla="*/ 9430 w 68485"/>
                      <a:gd name="connsiteY17" fmla="*/ 4953 h 67437"/>
                      <a:gd name="connsiteX18" fmla="*/ 2667 w 68485"/>
                      <a:gd name="connsiteY18" fmla="*/ 3334 h 67437"/>
                      <a:gd name="connsiteX19" fmla="*/ 2667 w 68485"/>
                      <a:gd name="connsiteY19" fmla="*/ 3334 h 67437"/>
                      <a:gd name="connsiteX20" fmla="*/ 2095 w 68485"/>
                      <a:gd name="connsiteY20" fmla="*/ 3334 h 67437"/>
                      <a:gd name="connsiteX21" fmla="*/ 2095 w 68485"/>
                      <a:gd name="connsiteY21" fmla="*/ 2858 h 67437"/>
                      <a:gd name="connsiteX22" fmla="*/ 2095 w 68485"/>
                      <a:gd name="connsiteY22" fmla="*/ 2000 h 67437"/>
                      <a:gd name="connsiteX23" fmla="*/ 2095 w 68485"/>
                      <a:gd name="connsiteY23" fmla="*/ 3429 h 67437"/>
                      <a:gd name="connsiteX24" fmla="*/ 666 w 68485"/>
                      <a:gd name="connsiteY24" fmla="*/ 3429 h 67437"/>
                      <a:gd name="connsiteX25" fmla="*/ 666 w 68485"/>
                      <a:gd name="connsiteY25" fmla="*/ 2000 h 67437"/>
                      <a:gd name="connsiteX26" fmla="*/ 666 w 68485"/>
                      <a:gd name="connsiteY26" fmla="*/ 95 h 67437"/>
                      <a:gd name="connsiteX27" fmla="*/ 33051 w 68485"/>
                      <a:gd name="connsiteY27" fmla="*/ 95 h 67437"/>
                      <a:gd name="connsiteX28" fmla="*/ 54673 w 68485"/>
                      <a:gd name="connsiteY28" fmla="*/ 42481 h 67437"/>
                      <a:gd name="connsiteX29" fmla="*/ 54673 w 68485"/>
                      <a:gd name="connsiteY29" fmla="*/ 16954 h 67437"/>
                      <a:gd name="connsiteX30" fmla="*/ 46387 w 68485"/>
                      <a:gd name="connsiteY30" fmla="*/ 3334 h 67437"/>
                      <a:gd name="connsiteX31" fmla="*/ 46387 w 68485"/>
                      <a:gd name="connsiteY31" fmla="*/ 3334 h 67437"/>
                      <a:gd name="connsiteX32" fmla="*/ 44196 w 68485"/>
                      <a:gd name="connsiteY32" fmla="*/ 3334 h 67437"/>
                      <a:gd name="connsiteX33" fmla="*/ 44196 w 68485"/>
                      <a:gd name="connsiteY33" fmla="*/ 1905 h 67437"/>
                      <a:gd name="connsiteX34" fmla="*/ 44196 w 68485"/>
                      <a:gd name="connsiteY34" fmla="*/ 0 h 67437"/>
                      <a:gd name="connsiteX35" fmla="*/ 68485 w 68485"/>
                      <a:gd name="connsiteY35" fmla="*/ 0 h 67437"/>
                      <a:gd name="connsiteX36" fmla="*/ 68485 w 68485"/>
                      <a:gd name="connsiteY36" fmla="*/ 1333 h 67437"/>
                      <a:gd name="connsiteX37" fmla="*/ 68485 w 68485"/>
                      <a:gd name="connsiteY37" fmla="*/ 3239 h 67437"/>
                      <a:gd name="connsiteX38" fmla="*/ 67056 w 68485"/>
                      <a:gd name="connsiteY38" fmla="*/ 3239 h 67437"/>
                      <a:gd name="connsiteX39" fmla="*/ 66198 w 68485"/>
                      <a:gd name="connsiteY39" fmla="*/ 3239 h 67437"/>
                      <a:gd name="connsiteX40" fmla="*/ 58102 w 68485"/>
                      <a:gd name="connsiteY40" fmla="*/ 16859 h 67437"/>
                      <a:gd name="connsiteX41" fmla="*/ 58102 w 68485"/>
                      <a:gd name="connsiteY41" fmla="*/ 16859 h 67437"/>
                      <a:gd name="connsiteX42" fmla="*/ 58102 w 68485"/>
                      <a:gd name="connsiteY42" fmla="*/ 67247 h 67437"/>
                      <a:gd name="connsiteX43" fmla="*/ 40863 w 68485"/>
                      <a:gd name="connsiteY43" fmla="*/ 67247 h 67437"/>
                      <a:gd name="connsiteX44" fmla="*/ 40863 w 68485"/>
                      <a:gd name="connsiteY44" fmla="*/ 67342 h 67437"/>
                      <a:gd name="connsiteX45" fmla="*/ 42576 w 68485"/>
                      <a:gd name="connsiteY45" fmla="*/ 64579 h 67437"/>
                      <a:gd name="connsiteX46" fmla="*/ 55341 w 68485"/>
                      <a:gd name="connsiteY46" fmla="*/ 64579 h 67437"/>
                      <a:gd name="connsiteX47" fmla="*/ 55341 w 68485"/>
                      <a:gd name="connsiteY47" fmla="*/ 48768 h 67437"/>
                      <a:gd name="connsiteX48" fmla="*/ 54769 w 68485"/>
                      <a:gd name="connsiteY48" fmla="*/ 48863 h 67437"/>
                      <a:gd name="connsiteX49" fmla="*/ 31242 w 68485"/>
                      <a:gd name="connsiteY49" fmla="*/ 2858 h 67437"/>
                      <a:gd name="connsiteX50" fmla="*/ 11145 w 68485"/>
                      <a:gd name="connsiteY50" fmla="*/ 2858 h 67437"/>
                      <a:gd name="connsiteX51" fmla="*/ 11430 w 68485"/>
                      <a:gd name="connsiteY51" fmla="*/ 3239 h 67437"/>
                      <a:gd name="connsiteX52" fmla="*/ 11430 w 68485"/>
                      <a:gd name="connsiteY52" fmla="*/ 3239 h 67437"/>
                      <a:gd name="connsiteX53" fmla="*/ 13049 w 68485"/>
                      <a:gd name="connsiteY53" fmla="*/ 8858 h 67437"/>
                      <a:gd name="connsiteX54" fmla="*/ 13049 w 68485"/>
                      <a:gd name="connsiteY54" fmla="*/ 8858 h 67437"/>
                      <a:gd name="connsiteX55" fmla="*/ 13621 w 68485"/>
                      <a:gd name="connsiteY55" fmla="*/ 8763 h 67437"/>
                      <a:gd name="connsiteX56" fmla="*/ 42576 w 68485"/>
                      <a:gd name="connsiteY56" fmla="*/ 64579 h 67437"/>
                      <a:gd name="connsiteX57" fmla="*/ 42576 w 68485"/>
                      <a:gd name="connsiteY57" fmla="*/ 64579 h 67437"/>
                      <a:gd name="connsiteX58" fmla="*/ 14574 w 68485"/>
                      <a:gd name="connsiteY58" fmla="*/ 64579 h 67437"/>
                      <a:gd name="connsiteX59" fmla="*/ 13049 w 68485"/>
                      <a:gd name="connsiteY59" fmla="*/ 62675 h 67437"/>
                      <a:gd name="connsiteX60" fmla="*/ 13049 w 68485"/>
                      <a:gd name="connsiteY60" fmla="*/ 62675 h 67437"/>
                      <a:gd name="connsiteX61" fmla="*/ 12097 w 68485"/>
                      <a:gd name="connsiteY61" fmla="*/ 60484 h 67437"/>
                      <a:gd name="connsiteX62" fmla="*/ 12097 w 68485"/>
                      <a:gd name="connsiteY62" fmla="*/ 60484 h 67437"/>
                      <a:gd name="connsiteX63" fmla="*/ 11145 w 68485"/>
                      <a:gd name="connsiteY63" fmla="*/ 62675 h 67437"/>
                      <a:gd name="connsiteX64" fmla="*/ 11145 w 68485"/>
                      <a:gd name="connsiteY64" fmla="*/ 62675 h 67437"/>
                      <a:gd name="connsiteX65" fmla="*/ 9620 w 68485"/>
                      <a:gd name="connsiteY65" fmla="*/ 64579 h 67437"/>
                      <a:gd name="connsiteX66" fmla="*/ 9620 w 68485"/>
                      <a:gd name="connsiteY66" fmla="*/ 64579 h 67437"/>
                      <a:gd name="connsiteX67" fmla="*/ 14574 w 68485"/>
                      <a:gd name="connsiteY67" fmla="*/ 64579 h 67437"/>
                      <a:gd name="connsiteX68" fmla="*/ 14574 w 68485"/>
                      <a:gd name="connsiteY68" fmla="*/ 64579 h 67437"/>
                      <a:gd name="connsiteX69" fmla="*/ 55341 w 68485"/>
                      <a:gd name="connsiteY69" fmla="*/ 4763 h 67437"/>
                      <a:gd name="connsiteX70" fmla="*/ 56293 w 68485"/>
                      <a:gd name="connsiteY70" fmla="*/ 6953 h 67437"/>
                      <a:gd name="connsiteX71" fmla="*/ 56293 w 68485"/>
                      <a:gd name="connsiteY71" fmla="*/ 6953 h 67437"/>
                      <a:gd name="connsiteX72" fmla="*/ 57245 w 68485"/>
                      <a:gd name="connsiteY72" fmla="*/ 4763 h 67437"/>
                      <a:gd name="connsiteX73" fmla="*/ 57245 w 68485"/>
                      <a:gd name="connsiteY73" fmla="*/ 4763 h 67437"/>
                      <a:gd name="connsiteX74" fmla="*/ 58770 w 68485"/>
                      <a:gd name="connsiteY74" fmla="*/ 2858 h 67437"/>
                      <a:gd name="connsiteX75" fmla="*/ 58770 w 68485"/>
                      <a:gd name="connsiteY75" fmla="*/ 2858 h 67437"/>
                      <a:gd name="connsiteX76" fmla="*/ 53816 w 68485"/>
                      <a:gd name="connsiteY76" fmla="*/ 2858 h 67437"/>
                      <a:gd name="connsiteX77" fmla="*/ 55341 w 68485"/>
                      <a:gd name="connsiteY77" fmla="*/ 4763 h 67437"/>
                      <a:gd name="connsiteX78" fmla="*/ 55341 w 68485"/>
                      <a:gd name="connsiteY78" fmla="*/ 4763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</a:cxnLst>
                    <a:rect l="l" t="t" r="r" b="b"/>
                    <a:pathLst>
                      <a:path w="68485" h="67437">
                        <a:moveTo>
                          <a:pt x="40863" y="67342"/>
                        </a:moveTo>
                        <a:lnTo>
                          <a:pt x="13906" y="15050"/>
                        </a:lnTo>
                        <a:lnTo>
                          <a:pt x="13906" y="50483"/>
                        </a:lnTo>
                        <a:cubicBezTo>
                          <a:pt x="14192" y="61341"/>
                          <a:pt x="14954" y="63913"/>
                          <a:pt x="22003" y="64103"/>
                        </a:cubicBezTo>
                        <a:lnTo>
                          <a:pt x="22003" y="64103"/>
                        </a:lnTo>
                        <a:lnTo>
                          <a:pt x="24289" y="64103"/>
                        </a:lnTo>
                        <a:lnTo>
                          <a:pt x="24289" y="65532"/>
                        </a:lnTo>
                        <a:lnTo>
                          <a:pt x="24289" y="67437"/>
                        </a:lnTo>
                        <a:lnTo>
                          <a:pt x="0" y="67437"/>
                        </a:ln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9" y="64103"/>
                        </a:lnTo>
                        <a:lnTo>
                          <a:pt x="2286" y="64103"/>
                        </a:lnTo>
                        <a:cubicBezTo>
                          <a:pt x="9334" y="63913"/>
                          <a:pt x="10191" y="61341"/>
                          <a:pt x="10477" y="50483"/>
                        </a:cubicBezTo>
                        <a:lnTo>
                          <a:pt x="10477" y="50483"/>
                        </a:lnTo>
                        <a:lnTo>
                          <a:pt x="10477" y="11525"/>
                        </a:lnTo>
                        <a:cubicBezTo>
                          <a:pt x="10477" y="8001"/>
                          <a:pt x="10287" y="5810"/>
                          <a:pt x="9430" y="4953"/>
                        </a:cubicBezTo>
                        <a:lnTo>
                          <a:pt x="9430" y="4953"/>
                        </a:lnTo>
                        <a:cubicBezTo>
                          <a:pt x="8763" y="4000"/>
                          <a:pt x="6953" y="3334"/>
                          <a:pt x="2667" y="3334"/>
                        </a:cubicBezTo>
                        <a:lnTo>
                          <a:pt x="2667" y="3334"/>
                        </a:lnTo>
                        <a:lnTo>
                          <a:pt x="2095" y="3334"/>
                        </a:lnTo>
                        <a:lnTo>
                          <a:pt x="2095" y="2858"/>
                        </a:lnTo>
                        <a:lnTo>
                          <a:pt x="2095" y="2000"/>
                        </a:lnTo>
                        <a:lnTo>
                          <a:pt x="2095" y="3429"/>
                        </a:lnTo>
                        <a:lnTo>
                          <a:pt x="666" y="3429"/>
                        </a:lnTo>
                        <a:lnTo>
                          <a:pt x="666" y="2000"/>
                        </a:lnTo>
                        <a:lnTo>
                          <a:pt x="666" y="95"/>
                        </a:lnTo>
                        <a:lnTo>
                          <a:pt x="33051" y="95"/>
                        </a:lnTo>
                        <a:lnTo>
                          <a:pt x="54673" y="42481"/>
                        </a:lnTo>
                        <a:lnTo>
                          <a:pt x="54673" y="16954"/>
                        </a:lnTo>
                        <a:cubicBezTo>
                          <a:pt x="54387" y="6191"/>
                          <a:pt x="53435" y="3620"/>
                          <a:pt x="46387" y="3334"/>
                        </a:cubicBezTo>
                        <a:lnTo>
                          <a:pt x="46387" y="3334"/>
                        </a:lnTo>
                        <a:lnTo>
                          <a:pt x="44196" y="3334"/>
                        </a:lnTo>
                        <a:lnTo>
                          <a:pt x="44196" y="1905"/>
                        </a:lnTo>
                        <a:lnTo>
                          <a:pt x="44196" y="0"/>
                        </a:lnTo>
                        <a:lnTo>
                          <a:pt x="68485" y="0"/>
                        </a:lnTo>
                        <a:lnTo>
                          <a:pt x="68485" y="1333"/>
                        </a:lnTo>
                        <a:lnTo>
                          <a:pt x="68485" y="3239"/>
                        </a:lnTo>
                        <a:lnTo>
                          <a:pt x="67056" y="3239"/>
                        </a:lnTo>
                        <a:lnTo>
                          <a:pt x="66198" y="3239"/>
                        </a:lnTo>
                        <a:cubicBezTo>
                          <a:pt x="59150" y="3429"/>
                          <a:pt x="58484" y="6001"/>
                          <a:pt x="58102" y="16859"/>
                        </a:cubicBezTo>
                        <a:lnTo>
                          <a:pt x="58102" y="16859"/>
                        </a:lnTo>
                        <a:lnTo>
                          <a:pt x="58102" y="67247"/>
                        </a:lnTo>
                        <a:lnTo>
                          <a:pt x="40863" y="67247"/>
                        </a:lnTo>
                        <a:lnTo>
                          <a:pt x="40863" y="67342"/>
                        </a:lnTo>
                        <a:close/>
                        <a:moveTo>
                          <a:pt x="42576" y="64579"/>
                        </a:moveTo>
                        <a:lnTo>
                          <a:pt x="55341" y="64579"/>
                        </a:lnTo>
                        <a:lnTo>
                          <a:pt x="55341" y="48768"/>
                        </a:lnTo>
                        <a:lnTo>
                          <a:pt x="54769" y="48863"/>
                        </a:lnTo>
                        <a:lnTo>
                          <a:pt x="31242" y="2858"/>
                        </a:lnTo>
                        <a:lnTo>
                          <a:pt x="11145" y="2858"/>
                        </a:lnTo>
                        <a:cubicBezTo>
                          <a:pt x="11240" y="2953"/>
                          <a:pt x="11335" y="3048"/>
                          <a:pt x="11430" y="3239"/>
                        </a:cubicBezTo>
                        <a:lnTo>
                          <a:pt x="11430" y="3239"/>
                        </a:lnTo>
                        <a:cubicBezTo>
                          <a:pt x="12572" y="4763"/>
                          <a:pt x="12954" y="6572"/>
                          <a:pt x="13049" y="8858"/>
                        </a:cubicBezTo>
                        <a:lnTo>
                          <a:pt x="13049" y="8858"/>
                        </a:lnTo>
                        <a:lnTo>
                          <a:pt x="13621" y="8763"/>
                        </a:lnTo>
                        <a:lnTo>
                          <a:pt x="42576" y="64579"/>
                        </a:lnTo>
                        <a:lnTo>
                          <a:pt x="42576" y="64579"/>
                        </a:lnTo>
                        <a:close/>
                        <a:moveTo>
                          <a:pt x="14574" y="64579"/>
                        </a:moveTo>
                        <a:cubicBezTo>
                          <a:pt x="14001" y="64008"/>
                          <a:pt x="13431" y="63437"/>
                          <a:pt x="13049" y="62675"/>
                        </a:cubicBezTo>
                        <a:lnTo>
                          <a:pt x="13049" y="62675"/>
                        </a:lnTo>
                        <a:cubicBezTo>
                          <a:pt x="12668" y="62008"/>
                          <a:pt x="12383" y="61246"/>
                          <a:pt x="12097" y="60484"/>
                        </a:cubicBezTo>
                        <a:lnTo>
                          <a:pt x="12097" y="60484"/>
                        </a:lnTo>
                        <a:cubicBezTo>
                          <a:pt x="11811" y="61246"/>
                          <a:pt x="11525" y="62008"/>
                          <a:pt x="11145" y="62675"/>
                        </a:cubicBezTo>
                        <a:lnTo>
                          <a:pt x="11145" y="62675"/>
                        </a:lnTo>
                        <a:cubicBezTo>
                          <a:pt x="10763" y="63437"/>
                          <a:pt x="10191" y="64008"/>
                          <a:pt x="9620" y="64579"/>
                        </a:cubicBezTo>
                        <a:lnTo>
                          <a:pt x="9620" y="64579"/>
                        </a:lnTo>
                        <a:lnTo>
                          <a:pt x="14574" y="64579"/>
                        </a:lnTo>
                        <a:lnTo>
                          <a:pt x="14574" y="64579"/>
                        </a:lnTo>
                        <a:close/>
                        <a:moveTo>
                          <a:pt x="55341" y="4763"/>
                        </a:moveTo>
                        <a:cubicBezTo>
                          <a:pt x="55721" y="5429"/>
                          <a:pt x="56007" y="6191"/>
                          <a:pt x="56293" y="6953"/>
                        </a:cubicBezTo>
                        <a:lnTo>
                          <a:pt x="56293" y="6953"/>
                        </a:lnTo>
                        <a:cubicBezTo>
                          <a:pt x="56579" y="6191"/>
                          <a:pt x="56864" y="5429"/>
                          <a:pt x="57245" y="4763"/>
                        </a:cubicBezTo>
                        <a:lnTo>
                          <a:pt x="57245" y="4763"/>
                        </a:lnTo>
                        <a:cubicBezTo>
                          <a:pt x="57627" y="4000"/>
                          <a:pt x="58198" y="3429"/>
                          <a:pt x="58770" y="2858"/>
                        </a:cubicBezTo>
                        <a:lnTo>
                          <a:pt x="58770" y="2858"/>
                        </a:lnTo>
                        <a:lnTo>
                          <a:pt x="53816" y="2858"/>
                        </a:lnTo>
                        <a:cubicBezTo>
                          <a:pt x="54483" y="3429"/>
                          <a:pt x="54959" y="4000"/>
                          <a:pt x="55341" y="4763"/>
                        </a:cubicBezTo>
                        <a:lnTo>
                          <a:pt x="55341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026" name="Graphic 1">
                  <a:extLst>
                    <a:ext uri="{FF2B5EF4-FFF2-40B4-BE49-F238E27FC236}">
                      <a16:creationId xmlns:a16="http://schemas.microsoft.com/office/drawing/2014/main" id="{480FE048-BEC3-4364-ABFA-12264D39C331}"/>
                    </a:ext>
                  </a:extLst>
                </p:cNvPr>
                <p:cNvGrpSpPr/>
                <p:nvPr/>
              </p:nvGrpSpPr>
              <p:grpSpPr>
                <a:xfrm>
                  <a:off x="11116912" y="5555495"/>
                  <a:ext cx="62578" cy="67341"/>
                  <a:chOff x="11116912" y="5555495"/>
                  <a:chExt cx="62578" cy="67341"/>
                </a:xfrm>
                <a:solidFill>
                  <a:srgbClr val="FFFFFF"/>
                </a:solidFill>
              </p:grpSpPr>
              <p:sp>
                <p:nvSpPr>
                  <p:cNvPr id="15051" name="Freeform: Shape 15050">
                    <a:extLst>
                      <a:ext uri="{FF2B5EF4-FFF2-40B4-BE49-F238E27FC236}">
                        <a16:creationId xmlns:a16="http://schemas.microsoft.com/office/drawing/2014/main" id="{EE5F6B9A-23B6-4F6B-9043-A0A4F73AEBE7}"/>
                      </a:ext>
                    </a:extLst>
                  </p:cNvPr>
                  <p:cNvSpPr/>
                  <p:nvPr/>
                </p:nvSpPr>
                <p:spPr>
                  <a:xfrm>
                    <a:off x="11118341" y="5557019"/>
                    <a:ext cx="59817" cy="64484"/>
                  </a:xfrm>
                  <a:custGeom>
                    <a:avLst/>
                    <a:gdLst>
                      <a:gd name="connsiteX0" fmla="*/ 49244 w 59817"/>
                      <a:gd name="connsiteY0" fmla="*/ 64008 h 64484"/>
                      <a:gd name="connsiteX1" fmla="*/ 49244 w 59817"/>
                      <a:gd name="connsiteY1" fmla="*/ 64484 h 64484"/>
                      <a:gd name="connsiteX2" fmla="*/ 10668 w 59817"/>
                      <a:gd name="connsiteY2" fmla="*/ 64484 h 64484"/>
                      <a:gd name="connsiteX3" fmla="*/ 10668 w 59817"/>
                      <a:gd name="connsiteY3" fmla="*/ 64008 h 64484"/>
                      <a:gd name="connsiteX4" fmla="*/ 11144 w 59817"/>
                      <a:gd name="connsiteY4" fmla="*/ 64008 h 64484"/>
                      <a:gd name="connsiteX5" fmla="*/ 20479 w 59817"/>
                      <a:gd name="connsiteY5" fmla="*/ 54483 h 64484"/>
                      <a:gd name="connsiteX6" fmla="*/ 20479 w 59817"/>
                      <a:gd name="connsiteY6" fmla="*/ 571 h 64484"/>
                      <a:gd name="connsiteX7" fmla="*/ 4381 w 59817"/>
                      <a:gd name="connsiteY7" fmla="*/ 12573 h 64484"/>
                      <a:gd name="connsiteX8" fmla="*/ 476 w 59817"/>
                      <a:gd name="connsiteY8" fmla="*/ 26956 h 64484"/>
                      <a:gd name="connsiteX9" fmla="*/ 0 w 59817"/>
                      <a:gd name="connsiteY9" fmla="*/ 26956 h 64484"/>
                      <a:gd name="connsiteX10" fmla="*/ 0 w 59817"/>
                      <a:gd name="connsiteY10" fmla="*/ 0 h 64484"/>
                      <a:gd name="connsiteX11" fmla="*/ 59817 w 59817"/>
                      <a:gd name="connsiteY11" fmla="*/ 0 h 64484"/>
                      <a:gd name="connsiteX12" fmla="*/ 59817 w 59817"/>
                      <a:gd name="connsiteY12" fmla="*/ 26956 h 64484"/>
                      <a:gd name="connsiteX13" fmla="*/ 59341 w 59817"/>
                      <a:gd name="connsiteY13" fmla="*/ 26956 h 64484"/>
                      <a:gd name="connsiteX14" fmla="*/ 55435 w 59817"/>
                      <a:gd name="connsiteY14" fmla="*/ 12573 h 64484"/>
                      <a:gd name="connsiteX15" fmla="*/ 39338 w 59817"/>
                      <a:gd name="connsiteY15" fmla="*/ 571 h 64484"/>
                      <a:gd name="connsiteX16" fmla="*/ 39338 w 59817"/>
                      <a:gd name="connsiteY16" fmla="*/ 54483 h 64484"/>
                      <a:gd name="connsiteX17" fmla="*/ 48577 w 59817"/>
                      <a:gd name="connsiteY17" fmla="*/ 64008 h 64484"/>
                      <a:gd name="connsiteX18" fmla="*/ 49244 w 59817"/>
                      <a:gd name="connsiteY18" fmla="*/ 64008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9817" h="64484">
                        <a:moveTo>
                          <a:pt x="49244" y="64008"/>
                        </a:moveTo>
                        <a:lnTo>
                          <a:pt x="49244" y="64484"/>
                        </a:lnTo>
                        <a:lnTo>
                          <a:pt x="10668" y="64484"/>
                        </a:lnTo>
                        <a:lnTo>
                          <a:pt x="10668" y="64008"/>
                        </a:lnTo>
                        <a:lnTo>
                          <a:pt x="11144" y="64008"/>
                        </a:lnTo>
                        <a:cubicBezTo>
                          <a:pt x="19907" y="64008"/>
                          <a:pt x="20479" y="61531"/>
                          <a:pt x="20479" y="54483"/>
                        </a:cubicBezTo>
                        <a:lnTo>
                          <a:pt x="20479" y="571"/>
                        </a:lnTo>
                        <a:cubicBezTo>
                          <a:pt x="13715" y="857"/>
                          <a:pt x="8001" y="6477"/>
                          <a:pt x="4381" y="12573"/>
                        </a:cubicBezTo>
                        <a:cubicBezTo>
                          <a:pt x="1429" y="17431"/>
                          <a:pt x="476" y="21717"/>
                          <a:pt x="476" y="26956"/>
                        </a:cubicBezTo>
                        <a:lnTo>
                          <a:pt x="0" y="26956"/>
                        </a:lnTo>
                        <a:lnTo>
                          <a:pt x="0" y="0"/>
                        </a:lnTo>
                        <a:lnTo>
                          <a:pt x="59817" y="0"/>
                        </a:lnTo>
                        <a:lnTo>
                          <a:pt x="59817" y="26956"/>
                        </a:lnTo>
                        <a:lnTo>
                          <a:pt x="59341" y="26956"/>
                        </a:lnTo>
                        <a:cubicBezTo>
                          <a:pt x="59341" y="21717"/>
                          <a:pt x="58388" y="17431"/>
                          <a:pt x="55435" y="12573"/>
                        </a:cubicBezTo>
                        <a:cubicBezTo>
                          <a:pt x="51815" y="6477"/>
                          <a:pt x="46101" y="762"/>
                          <a:pt x="39338" y="571"/>
                        </a:cubicBezTo>
                        <a:lnTo>
                          <a:pt x="39338" y="54483"/>
                        </a:lnTo>
                        <a:cubicBezTo>
                          <a:pt x="39338" y="61531"/>
                          <a:pt x="39814" y="64008"/>
                          <a:pt x="48577" y="64008"/>
                        </a:cubicBezTo>
                        <a:lnTo>
                          <a:pt x="49244" y="6400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52" name="Freeform: Shape 15051">
                    <a:extLst>
                      <a:ext uri="{FF2B5EF4-FFF2-40B4-BE49-F238E27FC236}">
                        <a16:creationId xmlns:a16="http://schemas.microsoft.com/office/drawing/2014/main" id="{C1D7B5F5-4B60-45A9-BC34-038E64687453}"/>
                      </a:ext>
                    </a:extLst>
                  </p:cNvPr>
                  <p:cNvSpPr/>
                  <p:nvPr/>
                </p:nvSpPr>
                <p:spPr>
                  <a:xfrm>
                    <a:off x="11116912" y="5555495"/>
                    <a:ext cx="62578" cy="67341"/>
                  </a:xfrm>
                  <a:custGeom>
                    <a:avLst/>
                    <a:gdLst>
                      <a:gd name="connsiteX0" fmla="*/ 10668 w 62578"/>
                      <a:gd name="connsiteY0" fmla="*/ 67342 h 67341"/>
                      <a:gd name="connsiteX1" fmla="*/ 10668 w 62578"/>
                      <a:gd name="connsiteY1" fmla="*/ 65913 h 67341"/>
                      <a:gd name="connsiteX2" fmla="*/ 10668 w 62578"/>
                      <a:gd name="connsiteY2" fmla="*/ 64008 h 67341"/>
                      <a:gd name="connsiteX3" fmla="*/ 12002 w 62578"/>
                      <a:gd name="connsiteY3" fmla="*/ 64008 h 67341"/>
                      <a:gd name="connsiteX4" fmla="*/ 12477 w 62578"/>
                      <a:gd name="connsiteY4" fmla="*/ 64008 h 67341"/>
                      <a:gd name="connsiteX5" fmla="*/ 20384 w 62578"/>
                      <a:gd name="connsiteY5" fmla="*/ 55817 h 67341"/>
                      <a:gd name="connsiteX6" fmla="*/ 20384 w 62578"/>
                      <a:gd name="connsiteY6" fmla="*/ 55817 h 67341"/>
                      <a:gd name="connsiteX7" fmla="*/ 20384 w 62578"/>
                      <a:gd name="connsiteY7" fmla="*/ 3429 h 67341"/>
                      <a:gd name="connsiteX8" fmla="*/ 6858 w 62578"/>
                      <a:gd name="connsiteY8" fmla="*/ 14669 h 67341"/>
                      <a:gd name="connsiteX9" fmla="*/ 6858 w 62578"/>
                      <a:gd name="connsiteY9" fmla="*/ 14669 h 67341"/>
                      <a:gd name="connsiteX10" fmla="*/ 3238 w 62578"/>
                      <a:gd name="connsiteY10" fmla="*/ 28385 h 67341"/>
                      <a:gd name="connsiteX11" fmla="*/ 3238 w 62578"/>
                      <a:gd name="connsiteY11" fmla="*/ 28385 h 67341"/>
                      <a:gd name="connsiteX12" fmla="*/ 3238 w 62578"/>
                      <a:gd name="connsiteY12" fmla="*/ 29718 h 67341"/>
                      <a:gd name="connsiteX13" fmla="*/ 1905 w 62578"/>
                      <a:gd name="connsiteY13" fmla="*/ 29718 h 67341"/>
                      <a:gd name="connsiteX14" fmla="*/ 0 w 62578"/>
                      <a:gd name="connsiteY14" fmla="*/ 29718 h 67341"/>
                      <a:gd name="connsiteX15" fmla="*/ 0 w 62578"/>
                      <a:gd name="connsiteY15" fmla="*/ 0 h 67341"/>
                      <a:gd name="connsiteX16" fmla="*/ 62579 w 62578"/>
                      <a:gd name="connsiteY16" fmla="*/ 0 h 67341"/>
                      <a:gd name="connsiteX17" fmla="*/ 62579 w 62578"/>
                      <a:gd name="connsiteY17" fmla="*/ 29718 h 67341"/>
                      <a:gd name="connsiteX18" fmla="*/ 61151 w 62578"/>
                      <a:gd name="connsiteY18" fmla="*/ 29718 h 67341"/>
                      <a:gd name="connsiteX19" fmla="*/ 59245 w 62578"/>
                      <a:gd name="connsiteY19" fmla="*/ 29718 h 67341"/>
                      <a:gd name="connsiteX20" fmla="*/ 59245 w 62578"/>
                      <a:gd name="connsiteY20" fmla="*/ 28385 h 67341"/>
                      <a:gd name="connsiteX21" fmla="*/ 55530 w 62578"/>
                      <a:gd name="connsiteY21" fmla="*/ 14669 h 67341"/>
                      <a:gd name="connsiteX22" fmla="*/ 55530 w 62578"/>
                      <a:gd name="connsiteY22" fmla="*/ 14669 h 67341"/>
                      <a:gd name="connsiteX23" fmla="*/ 42101 w 62578"/>
                      <a:gd name="connsiteY23" fmla="*/ 3429 h 67341"/>
                      <a:gd name="connsiteX24" fmla="*/ 42101 w 62578"/>
                      <a:gd name="connsiteY24" fmla="*/ 3429 h 67341"/>
                      <a:gd name="connsiteX25" fmla="*/ 42101 w 62578"/>
                      <a:gd name="connsiteY25" fmla="*/ 55817 h 67341"/>
                      <a:gd name="connsiteX26" fmla="*/ 43149 w 62578"/>
                      <a:gd name="connsiteY26" fmla="*/ 62389 h 67341"/>
                      <a:gd name="connsiteX27" fmla="*/ 43149 w 62578"/>
                      <a:gd name="connsiteY27" fmla="*/ 62389 h 67341"/>
                      <a:gd name="connsiteX28" fmla="*/ 49911 w 62578"/>
                      <a:gd name="connsiteY28" fmla="*/ 64008 h 67341"/>
                      <a:gd name="connsiteX29" fmla="*/ 49911 w 62578"/>
                      <a:gd name="connsiteY29" fmla="*/ 64008 h 67341"/>
                      <a:gd name="connsiteX30" fmla="*/ 50483 w 62578"/>
                      <a:gd name="connsiteY30" fmla="*/ 64008 h 67341"/>
                      <a:gd name="connsiteX31" fmla="*/ 50483 w 62578"/>
                      <a:gd name="connsiteY31" fmla="*/ 65437 h 67341"/>
                      <a:gd name="connsiteX32" fmla="*/ 50483 w 62578"/>
                      <a:gd name="connsiteY32" fmla="*/ 64008 h 67341"/>
                      <a:gd name="connsiteX33" fmla="*/ 51911 w 62578"/>
                      <a:gd name="connsiteY33" fmla="*/ 64008 h 67341"/>
                      <a:gd name="connsiteX34" fmla="*/ 51911 w 62578"/>
                      <a:gd name="connsiteY34" fmla="*/ 65437 h 67341"/>
                      <a:gd name="connsiteX35" fmla="*/ 51911 w 62578"/>
                      <a:gd name="connsiteY35" fmla="*/ 67342 h 67341"/>
                      <a:gd name="connsiteX36" fmla="*/ 10668 w 62578"/>
                      <a:gd name="connsiteY36" fmla="*/ 67342 h 67341"/>
                      <a:gd name="connsiteX37" fmla="*/ 10668 w 62578"/>
                      <a:gd name="connsiteY37" fmla="*/ 67342 h 67341"/>
                      <a:gd name="connsiteX38" fmla="*/ 41434 w 62578"/>
                      <a:gd name="connsiteY38" fmla="*/ 64579 h 67341"/>
                      <a:gd name="connsiteX39" fmla="*/ 41052 w 62578"/>
                      <a:gd name="connsiteY39" fmla="*/ 64198 h 67341"/>
                      <a:gd name="connsiteX40" fmla="*/ 41052 w 62578"/>
                      <a:gd name="connsiteY40" fmla="*/ 64198 h 67341"/>
                      <a:gd name="connsiteX41" fmla="*/ 39434 w 62578"/>
                      <a:gd name="connsiteY41" fmla="*/ 55912 h 67341"/>
                      <a:gd name="connsiteX42" fmla="*/ 39434 w 62578"/>
                      <a:gd name="connsiteY42" fmla="*/ 55912 h 67341"/>
                      <a:gd name="connsiteX43" fmla="*/ 39434 w 62578"/>
                      <a:gd name="connsiteY43" fmla="*/ 2858 h 67341"/>
                      <a:gd name="connsiteX44" fmla="*/ 23336 w 62578"/>
                      <a:gd name="connsiteY44" fmla="*/ 2858 h 67341"/>
                      <a:gd name="connsiteX45" fmla="*/ 23336 w 62578"/>
                      <a:gd name="connsiteY45" fmla="*/ 55912 h 67341"/>
                      <a:gd name="connsiteX46" fmla="*/ 21622 w 62578"/>
                      <a:gd name="connsiteY46" fmla="*/ 64198 h 67341"/>
                      <a:gd name="connsiteX47" fmla="*/ 21622 w 62578"/>
                      <a:gd name="connsiteY47" fmla="*/ 64198 h 67341"/>
                      <a:gd name="connsiteX48" fmla="*/ 21336 w 62578"/>
                      <a:gd name="connsiteY48" fmla="*/ 64579 h 67341"/>
                      <a:gd name="connsiteX49" fmla="*/ 21336 w 62578"/>
                      <a:gd name="connsiteY49" fmla="*/ 64579 h 67341"/>
                      <a:gd name="connsiteX50" fmla="*/ 41434 w 62578"/>
                      <a:gd name="connsiteY50" fmla="*/ 64579 h 67341"/>
                      <a:gd name="connsiteX51" fmla="*/ 41434 w 62578"/>
                      <a:gd name="connsiteY51" fmla="*/ 64579 h 67341"/>
                      <a:gd name="connsiteX52" fmla="*/ 58102 w 62578"/>
                      <a:gd name="connsiteY52" fmla="*/ 13335 h 67341"/>
                      <a:gd name="connsiteX53" fmla="*/ 59913 w 62578"/>
                      <a:gd name="connsiteY53" fmla="*/ 16764 h 67341"/>
                      <a:gd name="connsiteX54" fmla="*/ 59913 w 62578"/>
                      <a:gd name="connsiteY54" fmla="*/ 16764 h 67341"/>
                      <a:gd name="connsiteX55" fmla="*/ 59913 w 62578"/>
                      <a:gd name="connsiteY55" fmla="*/ 2858 h 67341"/>
                      <a:gd name="connsiteX56" fmla="*/ 48291 w 62578"/>
                      <a:gd name="connsiteY56" fmla="*/ 2858 h 67341"/>
                      <a:gd name="connsiteX57" fmla="*/ 58102 w 62578"/>
                      <a:gd name="connsiteY57" fmla="*/ 13335 h 67341"/>
                      <a:gd name="connsiteX58" fmla="*/ 58102 w 62578"/>
                      <a:gd name="connsiteY58" fmla="*/ 13335 h 67341"/>
                      <a:gd name="connsiteX59" fmla="*/ 2858 w 62578"/>
                      <a:gd name="connsiteY59" fmla="*/ 16669 h 67341"/>
                      <a:gd name="connsiteX60" fmla="*/ 4667 w 62578"/>
                      <a:gd name="connsiteY60" fmla="*/ 13335 h 67341"/>
                      <a:gd name="connsiteX61" fmla="*/ 4667 w 62578"/>
                      <a:gd name="connsiteY61" fmla="*/ 13335 h 67341"/>
                      <a:gd name="connsiteX62" fmla="*/ 14478 w 62578"/>
                      <a:gd name="connsiteY62" fmla="*/ 2953 h 67341"/>
                      <a:gd name="connsiteX63" fmla="*/ 14478 w 62578"/>
                      <a:gd name="connsiteY63" fmla="*/ 2953 h 67341"/>
                      <a:gd name="connsiteX64" fmla="*/ 2858 w 62578"/>
                      <a:gd name="connsiteY64" fmla="*/ 2953 h 67341"/>
                      <a:gd name="connsiteX65" fmla="*/ 2858 w 62578"/>
                      <a:gd name="connsiteY65" fmla="*/ 16669 h 67341"/>
                      <a:gd name="connsiteX66" fmla="*/ 2858 w 62578"/>
                      <a:gd name="connsiteY66" fmla="*/ 16669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62578" h="67341">
                        <a:moveTo>
                          <a:pt x="10668" y="67342"/>
                        </a:moveTo>
                        <a:lnTo>
                          <a:pt x="10668" y="65913"/>
                        </a:lnTo>
                        <a:lnTo>
                          <a:pt x="10668" y="64008"/>
                        </a:lnTo>
                        <a:lnTo>
                          <a:pt x="12002" y="64008"/>
                        </a:lnTo>
                        <a:lnTo>
                          <a:pt x="12477" y="64008"/>
                        </a:lnTo>
                        <a:cubicBezTo>
                          <a:pt x="20859" y="63532"/>
                          <a:pt x="19907" y="63056"/>
                          <a:pt x="20384" y="55817"/>
                        </a:cubicBezTo>
                        <a:lnTo>
                          <a:pt x="20384" y="55817"/>
                        </a:lnTo>
                        <a:lnTo>
                          <a:pt x="20384" y="3429"/>
                        </a:lnTo>
                        <a:cubicBezTo>
                          <a:pt x="14954" y="4286"/>
                          <a:pt x="10096" y="9239"/>
                          <a:pt x="6858" y="14669"/>
                        </a:cubicBezTo>
                        <a:lnTo>
                          <a:pt x="6858" y="14669"/>
                        </a:lnTo>
                        <a:cubicBezTo>
                          <a:pt x="4001" y="19336"/>
                          <a:pt x="3238" y="23241"/>
                          <a:pt x="3238" y="28385"/>
                        </a:cubicBezTo>
                        <a:lnTo>
                          <a:pt x="3238" y="28385"/>
                        </a:lnTo>
                        <a:lnTo>
                          <a:pt x="3238" y="29718"/>
                        </a:lnTo>
                        <a:lnTo>
                          <a:pt x="1905" y="29718"/>
                        </a:lnTo>
                        <a:lnTo>
                          <a:pt x="0" y="29718"/>
                        </a:lnTo>
                        <a:lnTo>
                          <a:pt x="0" y="0"/>
                        </a:lnTo>
                        <a:lnTo>
                          <a:pt x="62579" y="0"/>
                        </a:lnTo>
                        <a:lnTo>
                          <a:pt x="62579" y="29718"/>
                        </a:lnTo>
                        <a:lnTo>
                          <a:pt x="61151" y="29718"/>
                        </a:lnTo>
                        <a:lnTo>
                          <a:pt x="59245" y="29718"/>
                        </a:lnTo>
                        <a:lnTo>
                          <a:pt x="59245" y="28385"/>
                        </a:lnTo>
                        <a:cubicBezTo>
                          <a:pt x="59245" y="23241"/>
                          <a:pt x="58293" y="19336"/>
                          <a:pt x="55530" y="14669"/>
                        </a:cubicBezTo>
                        <a:lnTo>
                          <a:pt x="55530" y="14669"/>
                        </a:lnTo>
                        <a:cubicBezTo>
                          <a:pt x="52292" y="9239"/>
                          <a:pt x="47434" y="4381"/>
                          <a:pt x="42101" y="3429"/>
                        </a:cubicBezTo>
                        <a:lnTo>
                          <a:pt x="42101" y="3429"/>
                        </a:lnTo>
                        <a:lnTo>
                          <a:pt x="42101" y="55817"/>
                        </a:lnTo>
                        <a:cubicBezTo>
                          <a:pt x="42101" y="59341"/>
                          <a:pt x="42290" y="61436"/>
                          <a:pt x="43149" y="62389"/>
                        </a:cubicBezTo>
                        <a:lnTo>
                          <a:pt x="43149" y="62389"/>
                        </a:lnTo>
                        <a:cubicBezTo>
                          <a:pt x="43815" y="63341"/>
                          <a:pt x="45625" y="64008"/>
                          <a:pt x="49911" y="64008"/>
                        </a:cubicBezTo>
                        <a:lnTo>
                          <a:pt x="49911" y="64008"/>
                        </a:lnTo>
                        <a:lnTo>
                          <a:pt x="50483" y="64008"/>
                        </a:lnTo>
                        <a:lnTo>
                          <a:pt x="50483" y="65437"/>
                        </a:lnTo>
                        <a:lnTo>
                          <a:pt x="50483" y="64008"/>
                        </a:lnTo>
                        <a:lnTo>
                          <a:pt x="51911" y="64008"/>
                        </a:lnTo>
                        <a:lnTo>
                          <a:pt x="51911" y="65437"/>
                        </a:lnTo>
                        <a:lnTo>
                          <a:pt x="51911" y="67342"/>
                        </a:lnTo>
                        <a:lnTo>
                          <a:pt x="10668" y="67342"/>
                        </a:lnTo>
                        <a:lnTo>
                          <a:pt x="10668" y="67342"/>
                        </a:lnTo>
                        <a:close/>
                        <a:moveTo>
                          <a:pt x="41434" y="64579"/>
                        </a:moveTo>
                        <a:cubicBezTo>
                          <a:pt x="41338" y="64484"/>
                          <a:pt x="41243" y="64294"/>
                          <a:pt x="41052" y="64198"/>
                        </a:cubicBezTo>
                        <a:lnTo>
                          <a:pt x="41052" y="64198"/>
                        </a:lnTo>
                        <a:cubicBezTo>
                          <a:pt x="39434" y="62103"/>
                          <a:pt x="39434" y="59436"/>
                          <a:pt x="39434" y="55912"/>
                        </a:cubicBezTo>
                        <a:lnTo>
                          <a:pt x="39434" y="55912"/>
                        </a:lnTo>
                        <a:lnTo>
                          <a:pt x="39434" y="2858"/>
                        </a:lnTo>
                        <a:lnTo>
                          <a:pt x="23336" y="2858"/>
                        </a:lnTo>
                        <a:lnTo>
                          <a:pt x="23336" y="55912"/>
                        </a:lnTo>
                        <a:cubicBezTo>
                          <a:pt x="23336" y="59436"/>
                          <a:pt x="23336" y="62103"/>
                          <a:pt x="21622" y="64198"/>
                        </a:cubicBezTo>
                        <a:lnTo>
                          <a:pt x="21622" y="64198"/>
                        </a:lnTo>
                        <a:cubicBezTo>
                          <a:pt x="21527" y="64294"/>
                          <a:pt x="21431" y="64389"/>
                          <a:pt x="21336" y="64579"/>
                        </a:cubicBezTo>
                        <a:lnTo>
                          <a:pt x="21336" y="64579"/>
                        </a:lnTo>
                        <a:lnTo>
                          <a:pt x="41434" y="64579"/>
                        </a:lnTo>
                        <a:lnTo>
                          <a:pt x="41434" y="64579"/>
                        </a:lnTo>
                        <a:close/>
                        <a:moveTo>
                          <a:pt x="58102" y="13335"/>
                        </a:moveTo>
                        <a:cubicBezTo>
                          <a:pt x="58770" y="14478"/>
                          <a:pt x="59341" y="15621"/>
                          <a:pt x="59913" y="16764"/>
                        </a:cubicBezTo>
                        <a:lnTo>
                          <a:pt x="59913" y="16764"/>
                        </a:lnTo>
                        <a:lnTo>
                          <a:pt x="59913" y="2858"/>
                        </a:lnTo>
                        <a:lnTo>
                          <a:pt x="48291" y="2858"/>
                        </a:lnTo>
                        <a:cubicBezTo>
                          <a:pt x="52292" y="5334"/>
                          <a:pt x="55626" y="9239"/>
                          <a:pt x="58102" y="13335"/>
                        </a:cubicBezTo>
                        <a:lnTo>
                          <a:pt x="58102" y="13335"/>
                        </a:lnTo>
                        <a:close/>
                        <a:moveTo>
                          <a:pt x="2858" y="16669"/>
                        </a:moveTo>
                        <a:cubicBezTo>
                          <a:pt x="3334" y="15526"/>
                          <a:pt x="3906" y="14478"/>
                          <a:pt x="4667" y="13335"/>
                        </a:cubicBezTo>
                        <a:lnTo>
                          <a:pt x="4667" y="13335"/>
                        </a:lnTo>
                        <a:cubicBezTo>
                          <a:pt x="7048" y="9335"/>
                          <a:pt x="10382" y="5334"/>
                          <a:pt x="14478" y="2953"/>
                        </a:cubicBezTo>
                        <a:lnTo>
                          <a:pt x="14478" y="2953"/>
                        </a:lnTo>
                        <a:lnTo>
                          <a:pt x="2858" y="2953"/>
                        </a:lnTo>
                        <a:lnTo>
                          <a:pt x="2858" y="16669"/>
                        </a:lnTo>
                        <a:lnTo>
                          <a:pt x="2858" y="1666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027" name="Graphic 1">
                  <a:extLst>
                    <a:ext uri="{FF2B5EF4-FFF2-40B4-BE49-F238E27FC236}">
                      <a16:creationId xmlns:a16="http://schemas.microsoft.com/office/drawing/2014/main" id="{106E5865-A4B3-4DE1-9A0B-170AE4B3C58D}"/>
                    </a:ext>
                  </a:extLst>
                </p:cNvPr>
                <p:cNvGrpSpPr/>
                <p:nvPr/>
              </p:nvGrpSpPr>
              <p:grpSpPr>
                <a:xfrm>
                  <a:off x="11176539" y="5555495"/>
                  <a:ext cx="75247" cy="67341"/>
                  <a:chOff x="11176539" y="5555495"/>
                  <a:chExt cx="75247" cy="67341"/>
                </a:xfrm>
                <a:solidFill>
                  <a:srgbClr val="FFFFFF"/>
                </a:solidFill>
              </p:grpSpPr>
              <p:sp>
                <p:nvSpPr>
                  <p:cNvPr id="15049" name="Freeform: Shape 15048">
                    <a:extLst>
                      <a:ext uri="{FF2B5EF4-FFF2-40B4-BE49-F238E27FC236}">
                        <a16:creationId xmlns:a16="http://schemas.microsoft.com/office/drawing/2014/main" id="{832F8F1C-11A1-427B-B5B6-EE646364B0D8}"/>
                      </a:ext>
                    </a:extLst>
                  </p:cNvPr>
                  <p:cNvSpPr/>
                  <p:nvPr/>
                </p:nvSpPr>
                <p:spPr>
                  <a:xfrm>
                    <a:off x="11177873" y="5557019"/>
                    <a:ext cx="72389" cy="64484"/>
                  </a:xfrm>
                  <a:custGeom>
                    <a:avLst/>
                    <a:gdLst>
                      <a:gd name="connsiteX0" fmla="*/ 39434 w 72389"/>
                      <a:gd name="connsiteY0" fmla="*/ 63913 h 64484"/>
                      <a:gd name="connsiteX1" fmla="*/ 44386 w 72389"/>
                      <a:gd name="connsiteY1" fmla="*/ 60579 h 64484"/>
                      <a:gd name="connsiteX2" fmla="*/ 42767 w 72389"/>
                      <a:gd name="connsiteY2" fmla="*/ 54007 h 64484"/>
                      <a:gd name="connsiteX3" fmla="*/ 37623 w 72389"/>
                      <a:gd name="connsiteY3" fmla="*/ 37719 h 64484"/>
                      <a:gd name="connsiteX4" fmla="*/ 19907 w 72389"/>
                      <a:gd name="connsiteY4" fmla="*/ 37719 h 64484"/>
                      <a:gd name="connsiteX5" fmla="*/ 16192 w 72389"/>
                      <a:gd name="connsiteY5" fmla="*/ 53340 h 64484"/>
                      <a:gd name="connsiteX6" fmla="*/ 18002 w 72389"/>
                      <a:gd name="connsiteY6" fmla="*/ 60103 h 64484"/>
                      <a:gd name="connsiteX7" fmla="*/ 28575 w 72389"/>
                      <a:gd name="connsiteY7" fmla="*/ 64008 h 64484"/>
                      <a:gd name="connsiteX8" fmla="*/ 28575 w 72389"/>
                      <a:gd name="connsiteY8" fmla="*/ 64484 h 64484"/>
                      <a:gd name="connsiteX9" fmla="*/ 0 w 72389"/>
                      <a:gd name="connsiteY9" fmla="*/ 64484 h 64484"/>
                      <a:gd name="connsiteX10" fmla="*/ 0 w 72389"/>
                      <a:gd name="connsiteY10" fmla="*/ 64008 h 64484"/>
                      <a:gd name="connsiteX11" fmla="*/ 16573 w 72389"/>
                      <a:gd name="connsiteY11" fmla="*/ 45529 h 64484"/>
                      <a:gd name="connsiteX12" fmla="*/ 31622 w 72389"/>
                      <a:gd name="connsiteY12" fmla="*/ 0 h 64484"/>
                      <a:gd name="connsiteX13" fmla="*/ 45244 w 72389"/>
                      <a:gd name="connsiteY13" fmla="*/ 0 h 64484"/>
                      <a:gd name="connsiteX14" fmla="*/ 64484 w 72389"/>
                      <a:gd name="connsiteY14" fmla="*/ 58388 h 64484"/>
                      <a:gd name="connsiteX15" fmla="*/ 72390 w 72389"/>
                      <a:gd name="connsiteY15" fmla="*/ 64008 h 64484"/>
                      <a:gd name="connsiteX16" fmla="*/ 72390 w 72389"/>
                      <a:gd name="connsiteY16" fmla="*/ 64484 h 64484"/>
                      <a:gd name="connsiteX17" fmla="*/ 35719 w 72389"/>
                      <a:gd name="connsiteY17" fmla="*/ 64484 h 64484"/>
                      <a:gd name="connsiteX18" fmla="*/ 35719 w 72389"/>
                      <a:gd name="connsiteY18" fmla="*/ 64008 h 64484"/>
                      <a:gd name="connsiteX19" fmla="*/ 39434 w 72389"/>
                      <a:gd name="connsiteY19" fmla="*/ 63913 h 64484"/>
                      <a:gd name="connsiteX20" fmla="*/ 39434 w 72389"/>
                      <a:gd name="connsiteY20" fmla="*/ 63913 h 64484"/>
                      <a:gd name="connsiteX21" fmla="*/ 37242 w 72389"/>
                      <a:gd name="connsiteY21" fmla="*/ 37052 h 64484"/>
                      <a:gd name="connsiteX22" fmla="*/ 28955 w 72389"/>
                      <a:gd name="connsiteY22" fmla="*/ 9715 h 64484"/>
                      <a:gd name="connsiteX23" fmla="*/ 19907 w 72389"/>
                      <a:gd name="connsiteY23" fmla="*/ 37052 h 64484"/>
                      <a:gd name="connsiteX24" fmla="*/ 37242 w 72389"/>
                      <a:gd name="connsiteY24" fmla="*/ 3705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389" h="64484">
                        <a:moveTo>
                          <a:pt x="39434" y="63913"/>
                        </a:moveTo>
                        <a:cubicBezTo>
                          <a:pt x="42576" y="63913"/>
                          <a:pt x="44386" y="63246"/>
                          <a:pt x="44386" y="60579"/>
                        </a:cubicBezTo>
                        <a:cubicBezTo>
                          <a:pt x="44386" y="58674"/>
                          <a:pt x="43433" y="56293"/>
                          <a:pt x="42767" y="54007"/>
                        </a:cubicBezTo>
                        <a:lnTo>
                          <a:pt x="37623" y="37719"/>
                        </a:lnTo>
                        <a:lnTo>
                          <a:pt x="19907" y="37719"/>
                        </a:lnTo>
                        <a:cubicBezTo>
                          <a:pt x="18192" y="42958"/>
                          <a:pt x="16192" y="48482"/>
                          <a:pt x="16192" y="53340"/>
                        </a:cubicBezTo>
                        <a:cubicBezTo>
                          <a:pt x="16192" y="55817"/>
                          <a:pt x="16669" y="58102"/>
                          <a:pt x="18002" y="60103"/>
                        </a:cubicBezTo>
                        <a:cubicBezTo>
                          <a:pt x="20669" y="64008"/>
                          <a:pt x="25146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29" y="55150"/>
                          <a:pt x="16573" y="45529"/>
                        </a:cubicBezTo>
                        <a:lnTo>
                          <a:pt x="31622" y="0"/>
                        </a:lnTo>
                        <a:lnTo>
                          <a:pt x="45244" y="0"/>
                        </a:lnTo>
                        <a:lnTo>
                          <a:pt x="64484" y="58388"/>
                        </a:lnTo>
                        <a:cubicBezTo>
                          <a:pt x="66008" y="62865"/>
                          <a:pt x="67913" y="64008"/>
                          <a:pt x="72390" y="64008"/>
                        </a:cubicBezTo>
                        <a:lnTo>
                          <a:pt x="72390" y="64484"/>
                        </a:lnTo>
                        <a:lnTo>
                          <a:pt x="35719" y="64484"/>
                        </a:lnTo>
                        <a:lnTo>
                          <a:pt x="35719" y="64008"/>
                        </a:lnTo>
                        <a:lnTo>
                          <a:pt x="39434" y="63913"/>
                        </a:lnTo>
                        <a:lnTo>
                          <a:pt x="39434" y="63913"/>
                        </a:lnTo>
                        <a:close/>
                        <a:moveTo>
                          <a:pt x="37242" y="37052"/>
                        </a:moveTo>
                        <a:lnTo>
                          <a:pt x="28955" y="9715"/>
                        </a:lnTo>
                        <a:lnTo>
                          <a:pt x="19907" y="37052"/>
                        </a:lnTo>
                        <a:lnTo>
                          <a:pt x="37242" y="37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50" name="Freeform: Shape 15049">
                    <a:extLst>
                      <a:ext uri="{FF2B5EF4-FFF2-40B4-BE49-F238E27FC236}">
                        <a16:creationId xmlns:a16="http://schemas.microsoft.com/office/drawing/2014/main" id="{11594391-EF84-4243-AFD9-F972289FDE5E}"/>
                      </a:ext>
                    </a:extLst>
                  </p:cNvPr>
                  <p:cNvSpPr/>
                  <p:nvPr/>
                </p:nvSpPr>
                <p:spPr>
                  <a:xfrm>
                    <a:off x="11176539" y="5555495"/>
                    <a:ext cx="75247" cy="67341"/>
                  </a:xfrm>
                  <a:custGeom>
                    <a:avLst/>
                    <a:gdLst>
                      <a:gd name="connsiteX0" fmla="*/ 35719 w 75247"/>
                      <a:gd name="connsiteY0" fmla="*/ 67342 h 67341"/>
                      <a:gd name="connsiteX1" fmla="*/ 35719 w 75247"/>
                      <a:gd name="connsiteY1" fmla="*/ 65913 h 67341"/>
                      <a:gd name="connsiteX2" fmla="*/ 35719 w 75247"/>
                      <a:gd name="connsiteY2" fmla="*/ 64008 h 67341"/>
                      <a:gd name="connsiteX3" fmla="*/ 37148 w 75247"/>
                      <a:gd name="connsiteY3" fmla="*/ 64008 h 67341"/>
                      <a:gd name="connsiteX4" fmla="*/ 40100 w 75247"/>
                      <a:gd name="connsiteY4" fmla="*/ 64008 h 67341"/>
                      <a:gd name="connsiteX5" fmla="*/ 40195 w 75247"/>
                      <a:gd name="connsiteY5" fmla="*/ 63913 h 67341"/>
                      <a:gd name="connsiteX6" fmla="*/ 40767 w 75247"/>
                      <a:gd name="connsiteY6" fmla="*/ 63913 h 67341"/>
                      <a:gd name="connsiteX7" fmla="*/ 44291 w 75247"/>
                      <a:gd name="connsiteY7" fmla="*/ 61913 h 67341"/>
                      <a:gd name="connsiteX8" fmla="*/ 44291 w 75247"/>
                      <a:gd name="connsiteY8" fmla="*/ 61913 h 67341"/>
                      <a:gd name="connsiteX9" fmla="*/ 42672 w 75247"/>
                      <a:gd name="connsiteY9" fmla="*/ 55721 h 67341"/>
                      <a:gd name="connsiteX10" fmla="*/ 42672 w 75247"/>
                      <a:gd name="connsiteY10" fmla="*/ 55721 h 67341"/>
                      <a:gd name="connsiteX11" fmla="*/ 37814 w 75247"/>
                      <a:gd name="connsiteY11" fmla="*/ 40481 h 67341"/>
                      <a:gd name="connsiteX12" fmla="*/ 22193 w 75247"/>
                      <a:gd name="connsiteY12" fmla="*/ 40481 h 67341"/>
                      <a:gd name="connsiteX13" fmla="*/ 18859 w 75247"/>
                      <a:gd name="connsiteY13" fmla="*/ 54673 h 67341"/>
                      <a:gd name="connsiteX14" fmla="*/ 18859 w 75247"/>
                      <a:gd name="connsiteY14" fmla="*/ 54673 h 67341"/>
                      <a:gd name="connsiteX15" fmla="*/ 20479 w 75247"/>
                      <a:gd name="connsiteY15" fmla="*/ 60674 h 67341"/>
                      <a:gd name="connsiteX16" fmla="*/ 20479 w 75247"/>
                      <a:gd name="connsiteY16" fmla="*/ 60674 h 67341"/>
                      <a:gd name="connsiteX17" fmla="*/ 29909 w 75247"/>
                      <a:gd name="connsiteY17" fmla="*/ 64008 h 67341"/>
                      <a:gd name="connsiteX18" fmla="*/ 29909 w 75247"/>
                      <a:gd name="connsiteY18" fmla="*/ 64008 h 67341"/>
                      <a:gd name="connsiteX19" fmla="*/ 31338 w 75247"/>
                      <a:gd name="connsiteY19" fmla="*/ 64008 h 67341"/>
                      <a:gd name="connsiteX20" fmla="*/ 31338 w 75247"/>
                      <a:gd name="connsiteY20" fmla="*/ 65437 h 67341"/>
                      <a:gd name="connsiteX21" fmla="*/ 31338 w 75247"/>
                      <a:gd name="connsiteY21" fmla="*/ 67342 h 67341"/>
                      <a:gd name="connsiteX22" fmla="*/ 0 w 75247"/>
                      <a:gd name="connsiteY22" fmla="*/ 67342 h 67341"/>
                      <a:gd name="connsiteX23" fmla="*/ 0 w 75247"/>
                      <a:gd name="connsiteY23" fmla="*/ 65913 h 67341"/>
                      <a:gd name="connsiteX24" fmla="*/ 0 w 75247"/>
                      <a:gd name="connsiteY24" fmla="*/ 64008 h 67341"/>
                      <a:gd name="connsiteX25" fmla="*/ 1429 w 75247"/>
                      <a:gd name="connsiteY25" fmla="*/ 64008 h 67341"/>
                      <a:gd name="connsiteX26" fmla="*/ 16669 w 75247"/>
                      <a:gd name="connsiteY26" fmla="*/ 46482 h 67341"/>
                      <a:gd name="connsiteX27" fmla="*/ 16669 w 75247"/>
                      <a:gd name="connsiteY27" fmla="*/ 46482 h 67341"/>
                      <a:gd name="connsiteX28" fmla="*/ 32004 w 75247"/>
                      <a:gd name="connsiteY28" fmla="*/ 0 h 67341"/>
                      <a:gd name="connsiteX29" fmla="*/ 47625 w 75247"/>
                      <a:gd name="connsiteY29" fmla="*/ 0 h 67341"/>
                      <a:gd name="connsiteX30" fmla="*/ 67246 w 75247"/>
                      <a:gd name="connsiteY30" fmla="*/ 59341 h 67341"/>
                      <a:gd name="connsiteX31" fmla="*/ 73819 w 75247"/>
                      <a:gd name="connsiteY31" fmla="*/ 64008 h 67341"/>
                      <a:gd name="connsiteX32" fmla="*/ 73819 w 75247"/>
                      <a:gd name="connsiteY32" fmla="*/ 64008 h 67341"/>
                      <a:gd name="connsiteX33" fmla="*/ 75248 w 75247"/>
                      <a:gd name="connsiteY33" fmla="*/ 64008 h 67341"/>
                      <a:gd name="connsiteX34" fmla="*/ 75248 w 75247"/>
                      <a:gd name="connsiteY34" fmla="*/ 65437 h 67341"/>
                      <a:gd name="connsiteX35" fmla="*/ 75248 w 75247"/>
                      <a:gd name="connsiteY35" fmla="*/ 67342 h 67341"/>
                      <a:gd name="connsiteX36" fmla="*/ 35719 w 75247"/>
                      <a:gd name="connsiteY36" fmla="*/ 67342 h 67341"/>
                      <a:gd name="connsiteX37" fmla="*/ 35719 w 75247"/>
                      <a:gd name="connsiteY37" fmla="*/ 67342 h 67341"/>
                      <a:gd name="connsiteX38" fmla="*/ 66866 w 75247"/>
                      <a:gd name="connsiteY38" fmla="*/ 64579 h 67341"/>
                      <a:gd name="connsiteX39" fmla="*/ 64484 w 75247"/>
                      <a:gd name="connsiteY39" fmla="*/ 60293 h 67341"/>
                      <a:gd name="connsiteX40" fmla="*/ 64484 w 75247"/>
                      <a:gd name="connsiteY40" fmla="*/ 60293 h 67341"/>
                      <a:gd name="connsiteX41" fmla="*/ 45530 w 75247"/>
                      <a:gd name="connsiteY41" fmla="*/ 2858 h 67341"/>
                      <a:gd name="connsiteX42" fmla="*/ 33813 w 75247"/>
                      <a:gd name="connsiteY42" fmla="*/ 2858 h 67341"/>
                      <a:gd name="connsiteX43" fmla="*/ 31432 w 75247"/>
                      <a:gd name="connsiteY43" fmla="*/ 10192 h 67341"/>
                      <a:gd name="connsiteX44" fmla="*/ 39814 w 75247"/>
                      <a:gd name="connsiteY44" fmla="*/ 38005 h 67341"/>
                      <a:gd name="connsiteX45" fmla="*/ 45244 w 75247"/>
                      <a:gd name="connsiteY45" fmla="*/ 55054 h 67341"/>
                      <a:gd name="connsiteX46" fmla="*/ 46958 w 75247"/>
                      <a:gd name="connsiteY46" fmla="*/ 62103 h 67341"/>
                      <a:gd name="connsiteX47" fmla="*/ 46958 w 75247"/>
                      <a:gd name="connsiteY47" fmla="*/ 62103 h 67341"/>
                      <a:gd name="connsiteX48" fmla="*/ 46291 w 75247"/>
                      <a:gd name="connsiteY48" fmla="*/ 64675 h 67341"/>
                      <a:gd name="connsiteX49" fmla="*/ 46291 w 75247"/>
                      <a:gd name="connsiteY49" fmla="*/ 64675 h 67341"/>
                      <a:gd name="connsiteX50" fmla="*/ 66866 w 75247"/>
                      <a:gd name="connsiteY50" fmla="*/ 64675 h 67341"/>
                      <a:gd name="connsiteX51" fmla="*/ 66866 w 75247"/>
                      <a:gd name="connsiteY51" fmla="*/ 64579 h 67341"/>
                      <a:gd name="connsiteX52" fmla="*/ 20193 w 75247"/>
                      <a:gd name="connsiteY52" fmla="*/ 64579 h 67341"/>
                      <a:gd name="connsiteX53" fmla="*/ 18002 w 75247"/>
                      <a:gd name="connsiteY53" fmla="*/ 62294 h 67341"/>
                      <a:gd name="connsiteX54" fmla="*/ 18002 w 75247"/>
                      <a:gd name="connsiteY54" fmla="*/ 62294 h 67341"/>
                      <a:gd name="connsiteX55" fmla="*/ 16001 w 75247"/>
                      <a:gd name="connsiteY55" fmla="*/ 55721 h 67341"/>
                      <a:gd name="connsiteX56" fmla="*/ 16001 w 75247"/>
                      <a:gd name="connsiteY56" fmla="*/ 55721 h 67341"/>
                      <a:gd name="connsiteX57" fmla="*/ 9048 w 75247"/>
                      <a:gd name="connsiteY57" fmla="*/ 64675 h 67341"/>
                      <a:gd name="connsiteX58" fmla="*/ 9048 w 75247"/>
                      <a:gd name="connsiteY58" fmla="*/ 64675 h 67341"/>
                      <a:gd name="connsiteX59" fmla="*/ 20193 w 75247"/>
                      <a:gd name="connsiteY59" fmla="*/ 64675 h 67341"/>
                      <a:gd name="connsiteX60" fmla="*/ 20193 w 75247"/>
                      <a:gd name="connsiteY60" fmla="*/ 64579 h 67341"/>
                      <a:gd name="connsiteX61" fmla="*/ 38576 w 75247"/>
                      <a:gd name="connsiteY61" fmla="*/ 37814 h 67341"/>
                      <a:gd name="connsiteX62" fmla="*/ 38576 w 75247"/>
                      <a:gd name="connsiteY62" fmla="*/ 37148 h 67341"/>
                      <a:gd name="connsiteX63" fmla="*/ 38576 w 75247"/>
                      <a:gd name="connsiteY63" fmla="*/ 37814 h 67341"/>
                      <a:gd name="connsiteX64" fmla="*/ 38576 w 75247"/>
                      <a:gd name="connsiteY64" fmla="*/ 37814 h 67341"/>
                      <a:gd name="connsiteX65" fmla="*/ 23240 w 75247"/>
                      <a:gd name="connsiteY65" fmla="*/ 37148 h 67341"/>
                      <a:gd name="connsiteX66" fmla="*/ 36766 w 75247"/>
                      <a:gd name="connsiteY66" fmla="*/ 37148 h 67341"/>
                      <a:gd name="connsiteX67" fmla="*/ 30289 w 75247"/>
                      <a:gd name="connsiteY67" fmla="*/ 15812 h 67341"/>
                      <a:gd name="connsiteX68" fmla="*/ 23240 w 75247"/>
                      <a:gd name="connsiteY68" fmla="*/ 37148 h 67341"/>
                      <a:gd name="connsiteX69" fmla="*/ 23240 w 75247"/>
                      <a:gd name="connsiteY69" fmla="*/ 37148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</a:cxnLst>
                    <a:rect l="l" t="t" r="r" b="b"/>
                    <a:pathLst>
                      <a:path w="75247" h="67341">
                        <a:moveTo>
                          <a:pt x="35719" y="67342"/>
                        </a:moveTo>
                        <a:lnTo>
                          <a:pt x="35719" y="65913"/>
                        </a:lnTo>
                        <a:lnTo>
                          <a:pt x="35719" y="64008"/>
                        </a:lnTo>
                        <a:lnTo>
                          <a:pt x="37148" y="64008"/>
                        </a:lnTo>
                        <a:lnTo>
                          <a:pt x="40100" y="64008"/>
                        </a:lnTo>
                        <a:lnTo>
                          <a:pt x="40195" y="63913"/>
                        </a:lnTo>
                        <a:lnTo>
                          <a:pt x="40767" y="63913"/>
                        </a:lnTo>
                        <a:cubicBezTo>
                          <a:pt x="43910" y="63722"/>
                          <a:pt x="44196" y="63722"/>
                          <a:pt x="44291" y="61913"/>
                        </a:cubicBezTo>
                        <a:lnTo>
                          <a:pt x="44291" y="61913"/>
                        </a:lnTo>
                        <a:cubicBezTo>
                          <a:pt x="44291" y="60484"/>
                          <a:pt x="43433" y="58102"/>
                          <a:pt x="42672" y="55721"/>
                        </a:cubicBezTo>
                        <a:lnTo>
                          <a:pt x="42672" y="55721"/>
                        </a:lnTo>
                        <a:lnTo>
                          <a:pt x="37814" y="40481"/>
                        </a:lnTo>
                        <a:lnTo>
                          <a:pt x="22193" y="40481"/>
                        </a:lnTo>
                        <a:cubicBezTo>
                          <a:pt x="20574" y="45434"/>
                          <a:pt x="18859" y="50483"/>
                          <a:pt x="18859" y="54673"/>
                        </a:cubicBezTo>
                        <a:lnTo>
                          <a:pt x="18859" y="54673"/>
                        </a:lnTo>
                        <a:cubicBezTo>
                          <a:pt x="18859" y="56960"/>
                          <a:pt x="19336" y="58960"/>
                          <a:pt x="20479" y="60674"/>
                        </a:cubicBezTo>
                        <a:lnTo>
                          <a:pt x="20479" y="60674"/>
                        </a:lnTo>
                        <a:cubicBezTo>
                          <a:pt x="22574" y="63913"/>
                          <a:pt x="26480" y="64008"/>
                          <a:pt x="29909" y="64008"/>
                        </a:cubicBezTo>
                        <a:lnTo>
                          <a:pt x="29909" y="64008"/>
                        </a:lnTo>
                        <a:lnTo>
                          <a:pt x="31338" y="64008"/>
                        </a:lnTo>
                        <a:lnTo>
                          <a:pt x="31338" y="65437"/>
                        </a:lnTo>
                        <a:lnTo>
                          <a:pt x="31338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cubicBezTo>
                          <a:pt x="10096" y="64103"/>
                          <a:pt x="13431" y="56102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04" y="0"/>
                        </a:lnTo>
                        <a:lnTo>
                          <a:pt x="47625" y="0"/>
                        </a:lnTo>
                        <a:lnTo>
                          <a:pt x="67246" y="59341"/>
                        </a:lnTo>
                        <a:cubicBezTo>
                          <a:pt x="68866" y="63437"/>
                          <a:pt x="69532" y="63818"/>
                          <a:pt x="73819" y="64008"/>
                        </a:cubicBezTo>
                        <a:lnTo>
                          <a:pt x="73819" y="64008"/>
                        </a:lnTo>
                        <a:lnTo>
                          <a:pt x="75248" y="64008"/>
                        </a:lnTo>
                        <a:lnTo>
                          <a:pt x="75248" y="65437"/>
                        </a:lnTo>
                        <a:lnTo>
                          <a:pt x="75248" y="67342"/>
                        </a:lnTo>
                        <a:lnTo>
                          <a:pt x="35719" y="67342"/>
                        </a:lnTo>
                        <a:lnTo>
                          <a:pt x="35719" y="67342"/>
                        </a:lnTo>
                        <a:close/>
                        <a:moveTo>
                          <a:pt x="66866" y="64579"/>
                        </a:moveTo>
                        <a:cubicBezTo>
                          <a:pt x="65818" y="63532"/>
                          <a:pt x="65055" y="62103"/>
                          <a:pt x="64484" y="60293"/>
                        </a:cubicBezTo>
                        <a:lnTo>
                          <a:pt x="64484" y="60293"/>
                        </a:lnTo>
                        <a:lnTo>
                          <a:pt x="45530" y="2858"/>
                        </a:lnTo>
                        <a:lnTo>
                          <a:pt x="33813" y="2858"/>
                        </a:lnTo>
                        <a:lnTo>
                          <a:pt x="31432" y="10192"/>
                        </a:lnTo>
                        <a:lnTo>
                          <a:pt x="39814" y="38005"/>
                        </a:lnTo>
                        <a:lnTo>
                          <a:pt x="45244" y="55054"/>
                        </a:lnTo>
                        <a:cubicBezTo>
                          <a:pt x="45910" y="57341"/>
                          <a:pt x="46958" y="59722"/>
                          <a:pt x="46958" y="62103"/>
                        </a:cubicBezTo>
                        <a:lnTo>
                          <a:pt x="46958" y="62103"/>
                        </a:lnTo>
                        <a:cubicBezTo>
                          <a:pt x="46958" y="63056"/>
                          <a:pt x="46768" y="63913"/>
                          <a:pt x="46291" y="64675"/>
                        </a:cubicBezTo>
                        <a:lnTo>
                          <a:pt x="46291" y="64675"/>
                        </a:lnTo>
                        <a:lnTo>
                          <a:pt x="66866" y="64675"/>
                        </a:lnTo>
                        <a:lnTo>
                          <a:pt x="66866" y="64579"/>
                        </a:lnTo>
                        <a:close/>
                        <a:moveTo>
                          <a:pt x="20193" y="64579"/>
                        </a:moveTo>
                        <a:cubicBezTo>
                          <a:pt x="19431" y="64008"/>
                          <a:pt x="18669" y="63246"/>
                          <a:pt x="18002" y="62294"/>
                        </a:cubicBezTo>
                        <a:lnTo>
                          <a:pt x="18002" y="62294"/>
                        </a:lnTo>
                        <a:cubicBezTo>
                          <a:pt x="16669" y="60293"/>
                          <a:pt x="16097" y="58007"/>
                          <a:pt x="16001" y="55721"/>
                        </a:cubicBezTo>
                        <a:lnTo>
                          <a:pt x="16001" y="55721"/>
                        </a:lnTo>
                        <a:cubicBezTo>
                          <a:pt x="14288" y="59341"/>
                          <a:pt x="12192" y="62579"/>
                          <a:pt x="9048" y="64675"/>
                        </a:cubicBezTo>
                        <a:lnTo>
                          <a:pt x="9048" y="64675"/>
                        </a:lnTo>
                        <a:lnTo>
                          <a:pt x="20193" y="64675"/>
                        </a:lnTo>
                        <a:lnTo>
                          <a:pt x="20193" y="64579"/>
                        </a:lnTo>
                        <a:close/>
                        <a:moveTo>
                          <a:pt x="38576" y="37814"/>
                        </a:moveTo>
                        <a:lnTo>
                          <a:pt x="38576" y="37148"/>
                        </a:lnTo>
                        <a:lnTo>
                          <a:pt x="38576" y="37814"/>
                        </a:lnTo>
                        <a:lnTo>
                          <a:pt x="38576" y="37814"/>
                        </a:lnTo>
                        <a:close/>
                        <a:moveTo>
                          <a:pt x="23240" y="37148"/>
                        </a:moveTo>
                        <a:lnTo>
                          <a:pt x="36766" y="37148"/>
                        </a:lnTo>
                        <a:lnTo>
                          <a:pt x="30289" y="15812"/>
                        </a:lnTo>
                        <a:lnTo>
                          <a:pt x="23240" y="37148"/>
                        </a:lnTo>
                        <a:lnTo>
                          <a:pt x="23240" y="371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028" name="Graphic 1">
                  <a:extLst>
                    <a:ext uri="{FF2B5EF4-FFF2-40B4-BE49-F238E27FC236}">
                      <a16:creationId xmlns:a16="http://schemas.microsoft.com/office/drawing/2014/main" id="{EF445F00-8AE3-4091-AF84-0AE145D6AB71}"/>
                    </a:ext>
                  </a:extLst>
                </p:cNvPr>
                <p:cNvGrpSpPr/>
                <p:nvPr/>
              </p:nvGrpSpPr>
              <p:grpSpPr>
                <a:xfrm>
                  <a:off x="10854309" y="5654269"/>
                  <a:ext cx="61721" cy="67437"/>
                  <a:chOff x="10854309" y="5654269"/>
                  <a:chExt cx="61721" cy="67437"/>
                </a:xfrm>
                <a:solidFill>
                  <a:srgbClr val="FFFFFF"/>
                </a:solidFill>
              </p:grpSpPr>
              <p:sp>
                <p:nvSpPr>
                  <p:cNvPr id="15047" name="Freeform: Shape 15046">
                    <a:extLst>
                      <a:ext uri="{FF2B5EF4-FFF2-40B4-BE49-F238E27FC236}">
                        <a16:creationId xmlns:a16="http://schemas.microsoft.com/office/drawing/2014/main" id="{491B3562-60CE-452C-98F7-674DF125A593}"/>
                      </a:ext>
                    </a:extLst>
                  </p:cNvPr>
                  <p:cNvSpPr/>
                  <p:nvPr/>
                </p:nvSpPr>
                <p:spPr>
                  <a:xfrm>
                    <a:off x="10855736" y="5655888"/>
                    <a:ext cx="58769" cy="64389"/>
                  </a:xfrm>
                  <a:custGeom>
                    <a:avLst/>
                    <a:gdLst>
                      <a:gd name="connsiteX0" fmla="*/ 33433 w 58769"/>
                      <a:gd name="connsiteY0" fmla="*/ 63817 h 64389"/>
                      <a:gd name="connsiteX1" fmla="*/ 43435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70 w 58769"/>
                      <a:gd name="connsiteY3" fmla="*/ 35814 h 64389"/>
                      <a:gd name="connsiteX4" fmla="*/ 58770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7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7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6 w 58769"/>
                      <a:gd name="connsiteY13" fmla="*/ 0 h 64389"/>
                      <a:gd name="connsiteX14" fmla="*/ 55816 w 58769"/>
                      <a:gd name="connsiteY14" fmla="*/ 24670 h 64389"/>
                      <a:gd name="connsiteX15" fmla="*/ 55341 w 58769"/>
                      <a:gd name="connsiteY15" fmla="*/ 24670 h 64389"/>
                      <a:gd name="connsiteX16" fmla="*/ 44768 w 58769"/>
                      <a:gd name="connsiteY16" fmla="*/ 4381 h 64389"/>
                      <a:gd name="connsiteX17" fmla="*/ 28670 w 58769"/>
                      <a:gd name="connsiteY17" fmla="*/ 476 h 64389"/>
                      <a:gd name="connsiteX18" fmla="*/ 28670 w 58769"/>
                      <a:gd name="connsiteY18" fmla="*/ 29908 h 64389"/>
                      <a:gd name="connsiteX19" fmla="*/ 43244 w 58769"/>
                      <a:gd name="connsiteY19" fmla="*/ 20479 h 64389"/>
                      <a:gd name="connsiteX20" fmla="*/ 44005 w 58769"/>
                      <a:gd name="connsiteY20" fmla="*/ 14097 h 64389"/>
                      <a:gd name="connsiteX21" fmla="*/ 44578 w 58769"/>
                      <a:gd name="connsiteY21" fmla="*/ 14097 h 64389"/>
                      <a:gd name="connsiteX22" fmla="*/ 44578 w 58769"/>
                      <a:gd name="connsiteY22" fmla="*/ 46577 h 64389"/>
                      <a:gd name="connsiteX23" fmla="*/ 44005 w 58769"/>
                      <a:gd name="connsiteY23" fmla="*/ 46577 h 64389"/>
                      <a:gd name="connsiteX24" fmla="*/ 43244 w 58769"/>
                      <a:gd name="connsiteY24" fmla="*/ 40196 h 64389"/>
                      <a:gd name="connsiteX25" fmla="*/ 28670 w 58769"/>
                      <a:gd name="connsiteY25" fmla="*/ 30575 h 64389"/>
                      <a:gd name="connsiteX26" fmla="*/ 28670 w 58769"/>
                      <a:gd name="connsiteY26" fmla="*/ 54578 h 64389"/>
                      <a:gd name="connsiteX27" fmla="*/ 33433 w 58769"/>
                      <a:gd name="connsiteY27" fmla="*/ 63817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433" y="63817"/>
                        </a:moveTo>
                        <a:cubicBezTo>
                          <a:pt x="37434" y="63817"/>
                          <a:pt x="41435" y="63437"/>
                          <a:pt x="43435" y="62484"/>
                        </a:cubicBezTo>
                        <a:cubicBezTo>
                          <a:pt x="52197" y="58579"/>
                          <a:pt x="57531" y="52959"/>
                          <a:pt x="58293" y="35814"/>
                        </a:cubicBezTo>
                        <a:lnTo>
                          <a:pt x="58770" y="35814"/>
                        </a:lnTo>
                        <a:lnTo>
                          <a:pt x="58770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7" y="63913"/>
                        </a:lnTo>
                        <a:cubicBezTo>
                          <a:pt x="9145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40" y="476"/>
                          <a:pt x="477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6" y="0"/>
                        </a:lnTo>
                        <a:lnTo>
                          <a:pt x="55816" y="24670"/>
                        </a:lnTo>
                        <a:lnTo>
                          <a:pt x="55341" y="24670"/>
                        </a:lnTo>
                        <a:cubicBezTo>
                          <a:pt x="55341" y="17717"/>
                          <a:pt x="52578" y="9811"/>
                          <a:pt x="44768" y="4381"/>
                        </a:cubicBezTo>
                        <a:cubicBezTo>
                          <a:pt x="40101" y="1048"/>
                          <a:pt x="36195" y="476"/>
                          <a:pt x="28670" y="476"/>
                        </a:cubicBezTo>
                        <a:lnTo>
                          <a:pt x="28670" y="29908"/>
                        </a:lnTo>
                        <a:cubicBezTo>
                          <a:pt x="36481" y="29908"/>
                          <a:pt x="40481" y="27337"/>
                          <a:pt x="43244" y="20479"/>
                        </a:cubicBezTo>
                        <a:cubicBezTo>
                          <a:pt x="43435" y="19717"/>
                          <a:pt x="44005" y="16764"/>
                          <a:pt x="44005" y="14097"/>
                        </a:cubicBezTo>
                        <a:lnTo>
                          <a:pt x="44578" y="14097"/>
                        </a:lnTo>
                        <a:lnTo>
                          <a:pt x="44578" y="46577"/>
                        </a:lnTo>
                        <a:lnTo>
                          <a:pt x="44005" y="46577"/>
                        </a:lnTo>
                        <a:cubicBezTo>
                          <a:pt x="44005" y="43910"/>
                          <a:pt x="43435" y="40862"/>
                          <a:pt x="43244" y="40196"/>
                        </a:cubicBezTo>
                        <a:cubicBezTo>
                          <a:pt x="40481" y="33242"/>
                          <a:pt x="36481" y="30575"/>
                          <a:pt x="28670" y="30575"/>
                        </a:cubicBezTo>
                        <a:lnTo>
                          <a:pt x="28670" y="54578"/>
                        </a:lnTo>
                        <a:cubicBezTo>
                          <a:pt x="28766" y="63246"/>
                          <a:pt x="29433" y="63817"/>
                          <a:pt x="33433" y="638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48" name="Freeform: Shape 15047">
                    <a:extLst>
                      <a:ext uri="{FF2B5EF4-FFF2-40B4-BE49-F238E27FC236}">
                        <a16:creationId xmlns:a16="http://schemas.microsoft.com/office/drawing/2014/main" id="{8EE32381-4596-4057-8EF9-96FE9139C2CA}"/>
                      </a:ext>
                    </a:extLst>
                  </p:cNvPr>
                  <p:cNvSpPr/>
                  <p:nvPr/>
                </p:nvSpPr>
                <p:spPr>
                  <a:xfrm>
                    <a:off x="10854309" y="5654269"/>
                    <a:ext cx="61721" cy="67437"/>
                  </a:xfrm>
                  <a:custGeom>
                    <a:avLst/>
                    <a:gdLst>
                      <a:gd name="connsiteX0" fmla="*/ 0 w 61721"/>
                      <a:gd name="connsiteY0" fmla="*/ 67437 h 67437"/>
                      <a:gd name="connsiteX1" fmla="*/ 0 w 61721"/>
                      <a:gd name="connsiteY1" fmla="*/ 66008 h 67437"/>
                      <a:gd name="connsiteX2" fmla="*/ 0 w 61721"/>
                      <a:gd name="connsiteY2" fmla="*/ 64103 h 67437"/>
                      <a:gd name="connsiteX3" fmla="*/ 1428 w 61721"/>
                      <a:gd name="connsiteY3" fmla="*/ 64103 h 67437"/>
                      <a:gd name="connsiteX4" fmla="*/ 1905 w 61721"/>
                      <a:gd name="connsiteY4" fmla="*/ 64103 h 67437"/>
                      <a:gd name="connsiteX5" fmla="*/ 9810 w 61721"/>
                      <a:gd name="connsiteY5" fmla="*/ 55912 h 67437"/>
                      <a:gd name="connsiteX6" fmla="*/ 9810 w 61721"/>
                      <a:gd name="connsiteY6" fmla="*/ 55912 h 67437"/>
                      <a:gd name="connsiteX7" fmla="*/ 9810 w 61721"/>
                      <a:gd name="connsiteY7" fmla="*/ 11525 h 67437"/>
                      <a:gd name="connsiteX8" fmla="*/ 1905 w 61721"/>
                      <a:gd name="connsiteY8" fmla="*/ 3334 h 67437"/>
                      <a:gd name="connsiteX9" fmla="*/ 1905 w 61721"/>
                      <a:gd name="connsiteY9" fmla="*/ 3334 h 67437"/>
                      <a:gd name="connsiteX10" fmla="*/ 0 w 61721"/>
                      <a:gd name="connsiteY10" fmla="*/ 3334 h 67437"/>
                      <a:gd name="connsiteX11" fmla="*/ 0 w 61721"/>
                      <a:gd name="connsiteY11" fmla="*/ 1905 h 67437"/>
                      <a:gd name="connsiteX12" fmla="*/ 0 w 61721"/>
                      <a:gd name="connsiteY12" fmla="*/ 0 h 67437"/>
                      <a:gd name="connsiteX13" fmla="*/ 58578 w 61721"/>
                      <a:gd name="connsiteY13" fmla="*/ 0 h 67437"/>
                      <a:gd name="connsiteX14" fmla="*/ 58578 w 61721"/>
                      <a:gd name="connsiteY14" fmla="*/ 27432 h 67437"/>
                      <a:gd name="connsiteX15" fmla="*/ 57150 w 61721"/>
                      <a:gd name="connsiteY15" fmla="*/ 27432 h 67437"/>
                      <a:gd name="connsiteX16" fmla="*/ 55244 w 61721"/>
                      <a:gd name="connsiteY16" fmla="*/ 27432 h 67437"/>
                      <a:gd name="connsiteX17" fmla="*/ 55244 w 61721"/>
                      <a:gd name="connsiteY17" fmla="*/ 26003 h 67437"/>
                      <a:gd name="connsiteX18" fmla="*/ 45338 w 61721"/>
                      <a:gd name="connsiteY18" fmla="*/ 6763 h 67437"/>
                      <a:gd name="connsiteX19" fmla="*/ 45338 w 61721"/>
                      <a:gd name="connsiteY19" fmla="*/ 6763 h 67437"/>
                      <a:gd name="connsiteX20" fmla="*/ 31432 w 61721"/>
                      <a:gd name="connsiteY20" fmla="*/ 3143 h 67437"/>
                      <a:gd name="connsiteX21" fmla="*/ 31432 w 61721"/>
                      <a:gd name="connsiteY21" fmla="*/ 3143 h 67437"/>
                      <a:gd name="connsiteX22" fmla="*/ 31432 w 61721"/>
                      <a:gd name="connsiteY22" fmla="*/ 29718 h 67437"/>
                      <a:gd name="connsiteX23" fmla="*/ 43338 w 61721"/>
                      <a:gd name="connsiteY23" fmla="*/ 21241 h 67437"/>
                      <a:gd name="connsiteX24" fmla="*/ 43338 w 61721"/>
                      <a:gd name="connsiteY24" fmla="*/ 21241 h 67437"/>
                      <a:gd name="connsiteX25" fmla="*/ 44100 w 61721"/>
                      <a:gd name="connsiteY25" fmla="*/ 15240 h 67437"/>
                      <a:gd name="connsiteX26" fmla="*/ 44100 w 61721"/>
                      <a:gd name="connsiteY26" fmla="*/ 15240 h 67437"/>
                      <a:gd name="connsiteX27" fmla="*/ 44100 w 61721"/>
                      <a:gd name="connsiteY27" fmla="*/ 13811 h 67437"/>
                      <a:gd name="connsiteX28" fmla="*/ 45529 w 61721"/>
                      <a:gd name="connsiteY28" fmla="*/ 13811 h 67437"/>
                      <a:gd name="connsiteX29" fmla="*/ 47530 w 61721"/>
                      <a:gd name="connsiteY29" fmla="*/ 13811 h 67437"/>
                      <a:gd name="connsiteX30" fmla="*/ 47530 w 61721"/>
                      <a:gd name="connsiteY30" fmla="*/ 49054 h 67437"/>
                      <a:gd name="connsiteX31" fmla="*/ 46196 w 61721"/>
                      <a:gd name="connsiteY31" fmla="*/ 49054 h 67437"/>
                      <a:gd name="connsiteX32" fmla="*/ 44195 w 61721"/>
                      <a:gd name="connsiteY32" fmla="*/ 49054 h 67437"/>
                      <a:gd name="connsiteX33" fmla="*/ 44195 w 61721"/>
                      <a:gd name="connsiteY33" fmla="*/ 47625 h 67437"/>
                      <a:gd name="connsiteX34" fmla="*/ 43433 w 61721"/>
                      <a:gd name="connsiteY34" fmla="*/ 41815 h 67437"/>
                      <a:gd name="connsiteX35" fmla="*/ 43433 w 61721"/>
                      <a:gd name="connsiteY35" fmla="*/ 41815 h 67437"/>
                      <a:gd name="connsiteX36" fmla="*/ 31527 w 61721"/>
                      <a:gd name="connsiteY36" fmla="*/ 33052 h 67437"/>
                      <a:gd name="connsiteX37" fmla="*/ 31527 w 61721"/>
                      <a:gd name="connsiteY37" fmla="*/ 33052 h 67437"/>
                      <a:gd name="connsiteX38" fmla="*/ 31527 w 61721"/>
                      <a:gd name="connsiteY38" fmla="*/ 55626 h 67437"/>
                      <a:gd name="connsiteX39" fmla="*/ 32193 w 61721"/>
                      <a:gd name="connsiteY39" fmla="*/ 63055 h 67437"/>
                      <a:gd name="connsiteX40" fmla="*/ 32193 w 61721"/>
                      <a:gd name="connsiteY40" fmla="*/ 63055 h 67437"/>
                      <a:gd name="connsiteX41" fmla="*/ 34861 w 61721"/>
                      <a:gd name="connsiteY41" fmla="*/ 63722 h 67437"/>
                      <a:gd name="connsiteX42" fmla="*/ 34861 w 61721"/>
                      <a:gd name="connsiteY42" fmla="*/ 63722 h 67437"/>
                      <a:gd name="connsiteX43" fmla="*/ 34861 w 61721"/>
                      <a:gd name="connsiteY43" fmla="*/ 64294 h 67437"/>
                      <a:gd name="connsiteX44" fmla="*/ 34861 w 61721"/>
                      <a:gd name="connsiteY44" fmla="*/ 64103 h 67437"/>
                      <a:gd name="connsiteX45" fmla="*/ 44290 w 61721"/>
                      <a:gd name="connsiteY45" fmla="*/ 62865 h 67437"/>
                      <a:gd name="connsiteX46" fmla="*/ 44290 w 61721"/>
                      <a:gd name="connsiteY46" fmla="*/ 62865 h 67437"/>
                      <a:gd name="connsiteX47" fmla="*/ 58387 w 61721"/>
                      <a:gd name="connsiteY47" fmla="*/ 37433 h 67437"/>
                      <a:gd name="connsiteX48" fmla="*/ 58387 w 61721"/>
                      <a:gd name="connsiteY48" fmla="*/ 37433 h 67437"/>
                      <a:gd name="connsiteX49" fmla="*/ 58482 w 61721"/>
                      <a:gd name="connsiteY49" fmla="*/ 36100 h 67437"/>
                      <a:gd name="connsiteX50" fmla="*/ 59816 w 61721"/>
                      <a:gd name="connsiteY50" fmla="*/ 36100 h 67437"/>
                      <a:gd name="connsiteX51" fmla="*/ 61722 w 61721"/>
                      <a:gd name="connsiteY51" fmla="*/ 36100 h 67437"/>
                      <a:gd name="connsiteX52" fmla="*/ 61722 w 61721"/>
                      <a:gd name="connsiteY52" fmla="*/ 67437 h 67437"/>
                      <a:gd name="connsiteX53" fmla="*/ 0 w 61721"/>
                      <a:gd name="connsiteY53" fmla="*/ 67437 h 67437"/>
                      <a:gd name="connsiteX54" fmla="*/ 0 w 61721"/>
                      <a:gd name="connsiteY54" fmla="*/ 67437 h 67437"/>
                      <a:gd name="connsiteX55" fmla="*/ 58864 w 61721"/>
                      <a:gd name="connsiteY55" fmla="*/ 64675 h 67437"/>
                      <a:gd name="connsiteX56" fmla="*/ 58864 w 61721"/>
                      <a:gd name="connsiteY56" fmla="*/ 51435 h 67437"/>
                      <a:gd name="connsiteX57" fmla="*/ 47053 w 61721"/>
                      <a:gd name="connsiteY57" fmla="*/ 64675 h 67437"/>
                      <a:gd name="connsiteX58" fmla="*/ 47053 w 61721"/>
                      <a:gd name="connsiteY58" fmla="*/ 64675 h 67437"/>
                      <a:gd name="connsiteX59" fmla="*/ 58864 w 61721"/>
                      <a:gd name="connsiteY59" fmla="*/ 64675 h 67437"/>
                      <a:gd name="connsiteX60" fmla="*/ 58864 w 61721"/>
                      <a:gd name="connsiteY60" fmla="*/ 64675 h 67437"/>
                      <a:gd name="connsiteX61" fmla="*/ 29718 w 61721"/>
                      <a:gd name="connsiteY61" fmla="*/ 64675 h 67437"/>
                      <a:gd name="connsiteX62" fmla="*/ 28765 w 61721"/>
                      <a:gd name="connsiteY62" fmla="*/ 56007 h 67437"/>
                      <a:gd name="connsiteX63" fmla="*/ 28765 w 61721"/>
                      <a:gd name="connsiteY63" fmla="*/ 56007 h 67437"/>
                      <a:gd name="connsiteX64" fmla="*/ 28765 w 61721"/>
                      <a:gd name="connsiteY64" fmla="*/ 32861 h 67437"/>
                      <a:gd name="connsiteX65" fmla="*/ 28765 w 61721"/>
                      <a:gd name="connsiteY65" fmla="*/ 2953 h 67437"/>
                      <a:gd name="connsiteX66" fmla="*/ 10573 w 61721"/>
                      <a:gd name="connsiteY66" fmla="*/ 2953 h 67437"/>
                      <a:gd name="connsiteX67" fmla="*/ 10857 w 61721"/>
                      <a:gd name="connsiteY67" fmla="*/ 3334 h 67437"/>
                      <a:gd name="connsiteX68" fmla="*/ 10857 w 61721"/>
                      <a:gd name="connsiteY68" fmla="*/ 3334 h 67437"/>
                      <a:gd name="connsiteX69" fmla="*/ 12572 w 61721"/>
                      <a:gd name="connsiteY69" fmla="*/ 11621 h 67437"/>
                      <a:gd name="connsiteX70" fmla="*/ 12572 w 61721"/>
                      <a:gd name="connsiteY70" fmla="*/ 11621 h 67437"/>
                      <a:gd name="connsiteX71" fmla="*/ 12572 w 61721"/>
                      <a:gd name="connsiteY71" fmla="*/ 56007 h 67437"/>
                      <a:gd name="connsiteX72" fmla="*/ 10857 w 61721"/>
                      <a:gd name="connsiteY72" fmla="*/ 64294 h 67437"/>
                      <a:gd name="connsiteX73" fmla="*/ 10857 w 61721"/>
                      <a:gd name="connsiteY73" fmla="*/ 64294 h 67437"/>
                      <a:gd name="connsiteX74" fmla="*/ 10573 w 61721"/>
                      <a:gd name="connsiteY74" fmla="*/ 64675 h 67437"/>
                      <a:gd name="connsiteX75" fmla="*/ 10573 w 61721"/>
                      <a:gd name="connsiteY75" fmla="*/ 64675 h 67437"/>
                      <a:gd name="connsiteX76" fmla="*/ 29718 w 61721"/>
                      <a:gd name="connsiteY76" fmla="*/ 64675 h 67437"/>
                      <a:gd name="connsiteX77" fmla="*/ 29718 w 61721"/>
                      <a:gd name="connsiteY77" fmla="*/ 64675 h 67437"/>
                      <a:gd name="connsiteX78" fmla="*/ 44767 w 61721"/>
                      <a:gd name="connsiteY78" fmla="*/ 38290 h 67437"/>
                      <a:gd name="connsiteX79" fmla="*/ 44767 w 61721"/>
                      <a:gd name="connsiteY79" fmla="*/ 25336 h 67437"/>
                      <a:gd name="connsiteX80" fmla="*/ 37528 w 61721"/>
                      <a:gd name="connsiteY80" fmla="*/ 31718 h 67437"/>
                      <a:gd name="connsiteX81" fmla="*/ 37528 w 61721"/>
                      <a:gd name="connsiteY81" fmla="*/ 31718 h 67437"/>
                      <a:gd name="connsiteX82" fmla="*/ 44767 w 61721"/>
                      <a:gd name="connsiteY82" fmla="*/ 38290 h 67437"/>
                      <a:gd name="connsiteX83" fmla="*/ 44767 w 61721"/>
                      <a:gd name="connsiteY83" fmla="*/ 38290 h 67437"/>
                      <a:gd name="connsiteX84" fmla="*/ 47053 w 61721"/>
                      <a:gd name="connsiteY84" fmla="*/ 4763 h 67437"/>
                      <a:gd name="connsiteX85" fmla="*/ 55912 w 61721"/>
                      <a:gd name="connsiteY85" fmla="*/ 15430 h 67437"/>
                      <a:gd name="connsiteX86" fmla="*/ 55912 w 61721"/>
                      <a:gd name="connsiteY86" fmla="*/ 15430 h 67437"/>
                      <a:gd name="connsiteX87" fmla="*/ 55912 w 61721"/>
                      <a:gd name="connsiteY87" fmla="*/ 2857 h 67437"/>
                      <a:gd name="connsiteX88" fmla="*/ 44005 w 61721"/>
                      <a:gd name="connsiteY88" fmla="*/ 2857 h 67437"/>
                      <a:gd name="connsiteX89" fmla="*/ 47053 w 61721"/>
                      <a:gd name="connsiteY89" fmla="*/ 4763 h 67437"/>
                      <a:gd name="connsiteX90" fmla="*/ 47053 w 61721"/>
                      <a:gd name="connsiteY90" fmla="*/ 4763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</a:cxnLst>
                    <a:rect l="l" t="t" r="r" b="b"/>
                    <a:pathLst>
                      <a:path w="61721" h="67437">
                        <a:moveTo>
                          <a:pt x="0" y="67437"/>
                        </a:move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8" y="64103"/>
                        </a:lnTo>
                        <a:lnTo>
                          <a:pt x="1905" y="64103"/>
                        </a:lnTo>
                        <a:cubicBezTo>
                          <a:pt x="10287" y="63627"/>
                          <a:pt x="9334" y="63151"/>
                          <a:pt x="9810" y="55912"/>
                        </a:cubicBezTo>
                        <a:lnTo>
                          <a:pt x="9810" y="55912"/>
                        </a:lnTo>
                        <a:lnTo>
                          <a:pt x="9810" y="11525"/>
                        </a:lnTo>
                        <a:cubicBezTo>
                          <a:pt x="9334" y="4381"/>
                          <a:pt x="10287" y="3810"/>
                          <a:pt x="1905" y="3334"/>
                        </a:cubicBezTo>
                        <a:lnTo>
                          <a:pt x="1905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8" y="0"/>
                        </a:lnTo>
                        <a:lnTo>
                          <a:pt x="58578" y="27432"/>
                        </a:lnTo>
                        <a:lnTo>
                          <a:pt x="57150" y="27432"/>
                        </a:lnTo>
                        <a:lnTo>
                          <a:pt x="55244" y="27432"/>
                        </a:lnTo>
                        <a:lnTo>
                          <a:pt x="55244" y="26003"/>
                        </a:lnTo>
                        <a:cubicBezTo>
                          <a:pt x="55244" y="19431"/>
                          <a:pt x="52577" y="12002"/>
                          <a:pt x="45338" y="6763"/>
                        </a:cubicBezTo>
                        <a:lnTo>
                          <a:pt x="45338" y="6763"/>
                        </a:lnTo>
                        <a:cubicBezTo>
                          <a:pt x="41243" y="3905"/>
                          <a:pt x="38005" y="3238"/>
                          <a:pt x="31432" y="3143"/>
                        </a:cubicBezTo>
                        <a:lnTo>
                          <a:pt x="31432" y="3143"/>
                        </a:lnTo>
                        <a:lnTo>
                          <a:pt x="31432" y="29718"/>
                        </a:lnTo>
                        <a:cubicBezTo>
                          <a:pt x="38005" y="29337"/>
                          <a:pt x="40766" y="27337"/>
                          <a:pt x="43338" y="21241"/>
                        </a:cubicBezTo>
                        <a:lnTo>
                          <a:pt x="43338" y="21241"/>
                        </a:lnTo>
                        <a:cubicBezTo>
                          <a:pt x="43529" y="20765"/>
                          <a:pt x="44100" y="17812"/>
                          <a:pt x="44100" y="15240"/>
                        </a:cubicBezTo>
                        <a:lnTo>
                          <a:pt x="44100" y="15240"/>
                        </a:lnTo>
                        <a:lnTo>
                          <a:pt x="44100" y="13811"/>
                        </a:lnTo>
                        <a:lnTo>
                          <a:pt x="45529" y="13811"/>
                        </a:lnTo>
                        <a:lnTo>
                          <a:pt x="47530" y="13811"/>
                        </a:lnTo>
                        <a:lnTo>
                          <a:pt x="47530" y="49054"/>
                        </a:lnTo>
                        <a:lnTo>
                          <a:pt x="46196" y="49054"/>
                        </a:lnTo>
                        <a:lnTo>
                          <a:pt x="44195" y="49054"/>
                        </a:lnTo>
                        <a:lnTo>
                          <a:pt x="44195" y="47625"/>
                        </a:lnTo>
                        <a:cubicBezTo>
                          <a:pt x="44195" y="45244"/>
                          <a:pt x="43624" y="42100"/>
                          <a:pt x="43433" y="41815"/>
                        </a:cubicBezTo>
                        <a:lnTo>
                          <a:pt x="43433" y="41815"/>
                        </a:lnTo>
                        <a:cubicBezTo>
                          <a:pt x="40861" y="35623"/>
                          <a:pt x="38100" y="33433"/>
                          <a:pt x="31527" y="33052"/>
                        </a:cubicBezTo>
                        <a:lnTo>
                          <a:pt x="31527" y="33052"/>
                        </a:lnTo>
                        <a:lnTo>
                          <a:pt x="31527" y="55626"/>
                        </a:lnTo>
                        <a:cubicBezTo>
                          <a:pt x="31527" y="60007"/>
                          <a:pt x="31718" y="62294"/>
                          <a:pt x="32193" y="63055"/>
                        </a:cubicBezTo>
                        <a:lnTo>
                          <a:pt x="32193" y="63055"/>
                        </a:lnTo>
                        <a:cubicBezTo>
                          <a:pt x="32479" y="63627"/>
                          <a:pt x="32765" y="63722"/>
                          <a:pt x="34861" y="63722"/>
                        </a:cubicBezTo>
                        <a:lnTo>
                          <a:pt x="34861" y="63722"/>
                        </a:lnTo>
                        <a:lnTo>
                          <a:pt x="34861" y="64294"/>
                        </a:lnTo>
                        <a:lnTo>
                          <a:pt x="34861" y="64103"/>
                        </a:lnTo>
                        <a:cubicBezTo>
                          <a:pt x="38671" y="64103"/>
                          <a:pt x="42767" y="63627"/>
                          <a:pt x="44290" y="62865"/>
                        </a:cubicBezTo>
                        <a:lnTo>
                          <a:pt x="44290" y="62865"/>
                        </a:lnTo>
                        <a:cubicBezTo>
                          <a:pt x="52768" y="58960"/>
                          <a:pt x="57435" y="54292"/>
                          <a:pt x="58387" y="37433"/>
                        </a:cubicBezTo>
                        <a:lnTo>
                          <a:pt x="58387" y="37433"/>
                        </a:lnTo>
                        <a:lnTo>
                          <a:pt x="58482" y="36100"/>
                        </a:lnTo>
                        <a:lnTo>
                          <a:pt x="59816" y="36100"/>
                        </a:lnTo>
                        <a:lnTo>
                          <a:pt x="61722" y="36100"/>
                        </a:lnTo>
                        <a:lnTo>
                          <a:pt x="61722" y="67437"/>
                        </a:lnTo>
                        <a:lnTo>
                          <a:pt x="0" y="67437"/>
                        </a:lnTo>
                        <a:lnTo>
                          <a:pt x="0" y="67437"/>
                        </a:lnTo>
                        <a:close/>
                        <a:moveTo>
                          <a:pt x="58864" y="64675"/>
                        </a:moveTo>
                        <a:lnTo>
                          <a:pt x="58864" y="51435"/>
                        </a:lnTo>
                        <a:cubicBezTo>
                          <a:pt x="56483" y="58293"/>
                          <a:pt x="52388" y="62103"/>
                          <a:pt x="47053" y="64675"/>
                        </a:cubicBezTo>
                        <a:lnTo>
                          <a:pt x="47053" y="64675"/>
                        </a:lnTo>
                        <a:lnTo>
                          <a:pt x="58864" y="64675"/>
                        </a:lnTo>
                        <a:lnTo>
                          <a:pt x="58864" y="64675"/>
                        </a:lnTo>
                        <a:close/>
                        <a:moveTo>
                          <a:pt x="29718" y="64675"/>
                        </a:moveTo>
                        <a:cubicBezTo>
                          <a:pt x="28860" y="62865"/>
                          <a:pt x="28765" y="60484"/>
                          <a:pt x="28765" y="56007"/>
                        </a:cubicBezTo>
                        <a:lnTo>
                          <a:pt x="28765" y="56007"/>
                        </a:lnTo>
                        <a:lnTo>
                          <a:pt x="28765" y="32861"/>
                        </a:lnTo>
                        <a:lnTo>
                          <a:pt x="28765" y="2953"/>
                        </a:lnTo>
                        <a:lnTo>
                          <a:pt x="10573" y="2953"/>
                        </a:lnTo>
                        <a:cubicBezTo>
                          <a:pt x="10668" y="3048"/>
                          <a:pt x="10762" y="3238"/>
                          <a:pt x="10857" y="3334"/>
                        </a:cubicBezTo>
                        <a:lnTo>
                          <a:pt x="10857" y="3334"/>
                        </a:lnTo>
                        <a:cubicBezTo>
                          <a:pt x="12477" y="5429"/>
                          <a:pt x="12572" y="8096"/>
                          <a:pt x="12572" y="11621"/>
                        </a:cubicBezTo>
                        <a:lnTo>
                          <a:pt x="12572" y="11621"/>
                        </a:lnTo>
                        <a:lnTo>
                          <a:pt x="12572" y="56007"/>
                        </a:lnTo>
                        <a:cubicBezTo>
                          <a:pt x="12572" y="59531"/>
                          <a:pt x="12572" y="62198"/>
                          <a:pt x="10857" y="64294"/>
                        </a:cubicBezTo>
                        <a:lnTo>
                          <a:pt x="10857" y="64294"/>
                        </a:lnTo>
                        <a:cubicBezTo>
                          <a:pt x="10762" y="64389"/>
                          <a:pt x="10668" y="64484"/>
                          <a:pt x="10573" y="64675"/>
                        </a:cubicBezTo>
                        <a:lnTo>
                          <a:pt x="10573" y="64675"/>
                        </a:lnTo>
                        <a:lnTo>
                          <a:pt x="29718" y="64675"/>
                        </a:lnTo>
                        <a:lnTo>
                          <a:pt x="29718" y="64675"/>
                        </a:lnTo>
                        <a:close/>
                        <a:moveTo>
                          <a:pt x="44767" y="38290"/>
                        </a:moveTo>
                        <a:lnTo>
                          <a:pt x="44767" y="25336"/>
                        </a:lnTo>
                        <a:cubicBezTo>
                          <a:pt x="43052" y="28480"/>
                          <a:pt x="40671" y="30575"/>
                          <a:pt x="37528" y="31718"/>
                        </a:cubicBezTo>
                        <a:lnTo>
                          <a:pt x="37528" y="31718"/>
                        </a:lnTo>
                        <a:cubicBezTo>
                          <a:pt x="40671" y="32956"/>
                          <a:pt x="43052" y="35052"/>
                          <a:pt x="44767" y="38290"/>
                        </a:cubicBezTo>
                        <a:lnTo>
                          <a:pt x="44767" y="38290"/>
                        </a:lnTo>
                        <a:close/>
                        <a:moveTo>
                          <a:pt x="47053" y="4763"/>
                        </a:moveTo>
                        <a:cubicBezTo>
                          <a:pt x="51339" y="7810"/>
                          <a:pt x="54197" y="11525"/>
                          <a:pt x="55912" y="15430"/>
                        </a:cubicBezTo>
                        <a:lnTo>
                          <a:pt x="55912" y="15430"/>
                        </a:lnTo>
                        <a:lnTo>
                          <a:pt x="55912" y="2857"/>
                        </a:lnTo>
                        <a:lnTo>
                          <a:pt x="44005" y="2857"/>
                        </a:lnTo>
                        <a:cubicBezTo>
                          <a:pt x="45053" y="3429"/>
                          <a:pt x="46005" y="4096"/>
                          <a:pt x="47053" y="4763"/>
                        </a:cubicBezTo>
                        <a:lnTo>
                          <a:pt x="47053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029" name="Graphic 1">
                  <a:extLst>
                    <a:ext uri="{FF2B5EF4-FFF2-40B4-BE49-F238E27FC236}">
                      <a16:creationId xmlns:a16="http://schemas.microsoft.com/office/drawing/2014/main" id="{65FE87AD-D9D8-4487-9683-A6816CB4D062}"/>
                    </a:ext>
                  </a:extLst>
                </p:cNvPr>
                <p:cNvGrpSpPr/>
                <p:nvPr/>
              </p:nvGrpSpPr>
              <p:grpSpPr>
                <a:xfrm>
                  <a:off x="10918221" y="5654460"/>
                  <a:ext cx="74866" cy="67437"/>
                  <a:chOff x="10918221" y="5654460"/>
                  <a:chExt cx="74866" cy="67437"/>
                </a:xfrm>
                <a:solidFill>
                  <a:srgbClr val="FFFFFF"/>
                </a:solidFill>
              </p:grpSpPr>
              <p:sp>
                <p:nvSpPr>
                  <p:cNvPr id="15045" name="Freeform: Shape 15044">
                    <a:extLst>
                      <a:ext uri="{FF2B5EF4-FFF2-40B4-BE49-F238E27FC236}">
                        <a16:creationId xmlns:a16="http://schemas.microsoft.com/office/drawing/2014/main" id="{3E5E4598-1598-440B-BC9E-D256C0FD292F}"/>
                      </a:ext>
                    </a:extLst>
                  </p:cNvPr>
                  <p:cNvSpPr/>
                  <p:nvPr/>
                </p:nvSpPr>
                <p:spPr>
                  <a:xfrm>
                    <a:off x="10919745" y="5655888"/>
                    <a:ext cx="72389" cy="64484"/>
                  </a:xfrm>
                  <a:custGeom>
                    <a:avLst/>
                    <a:gdLst>
                      <a:gd name="connsiteX0" fmla="*/ 28289 w 72389"/>
                      <a:gd name="connsiteY0" fmla="*/ 63913 h 64484"/>
                      <a:gd name="connsiteX1" fmla="*/ 28289 w 72389"/>
                      <a:gd name="connsiteY1" fmla="*/ 64389 h 64484"/>
                      <a:gd name="connsiteX2" fmla="*/ 0 w 72389"/>
                      <a:gd name="connsiteY2" fmla="*/ 64389 h 64484"/>
                      <a:gd name="connsiteX3" fmla="*/ 0 w 72389"/>
                      <a:gd name="connsiteY3" fmla="*/ 63913 h 64484"/>
                      <a:gd name="connsiteX4" fmla="*/ 19621 w 72389"/>
                      <a:gd name="connsiteY4" fmla="*/ 44291 h 64484"/>
                      <a:gd name="connsiteX5" fmla="*/ 26003 w 72389"/>
                      <a:gd name="connsiteY5" fmla="*/ 33719 h 64484"/>
                      <a:gd name="connsiteX6" fmla="*/ 9430 w 72389"/>
                      <a:gd name="connsiteY6" fmla="*/ 6382 h 64484"/>
                      <a:gd name="connsiteX7" fmla="*/ 1619 w 72389"/>
                      <a:gd name="connsiteY7" fmla="*/ 476 h 64484"/>
                      <a:gd name="connsiteX8" fmla="*/ 1619 w 72389"/>
                      <a:gd name="connsiteY8" fmla="*/ 0 h 64484"/>
                      <a:gd name="connsiteX9" fmla="*/ 36099 w 72389"/>
                      <a:gd name="connsiteY9" fmla="*/ 0 h 64484"/>
                      <a:gd name="connsiteX10" fmla="*/ 36099 w 72389"/>
                      <a:gd name="connsiteY10" fmla="*/ 476 h 64484"/>
                      <a:gd name="connsiteX11" fmla="*/ 30194 w 72389"/>
                      <a:gd name="connsiteY11" fmla="*/ 3239 h 64484"/>
                      <a:gd name="connsiteX12" fmla="*/ 34194 w 72389"/>
                      <a:gd name="connsiteY12" fmla="*/ 10954 h 64484"/>
                      <a:gd name="connsiteX13" fmla="*/ 42290 w 72389"/>
                      <a:gd name="connsiteY13" fmla="*/ 24098 h 64484"/>
                      <a:gd name="connsiteX14" fmla="*/ 48957 w 72389"/>
                      <a:gd name="connsiteY14" fmla="*/ 9716 h 64484"/>
                      <a:gd name="connsiteX15" fmla="*/ 41243 w 72389"/>
                      <a:gd name="connsiteY15" fmla="*/ 476 h 64484"/>
                      <a:gd name="connsiteX16" fmla="*/ 41243 w 72389"/>
                      <a:gd name="connsiteY16" fmla="*/ 0 h 64484"/>
                      <a:gd name="connsiteX17" fmla="*/ 67055 w 72389"/>
                      <a:gd name="connsiteY17" fmla="*/ 0 h 64484"/>
                      <a:gd name="connsiteX18" fmla="*/ 67055 w 72389"/>
                      <a:gd name="connsiteY18" fmla="*/ 476 h 64484"/>
                      <a:gd name="connsiteX19" fmla="*/ 44101 w 72389"/>
                      <a:gd name="connsiteY19" fmla="*/ 22669 h 64484"/>
                      <a:gd name="connsiteX20" fmla="*/ 42672 w 72389"/>
                      <a:gd name="connsiteY20" fmla="*/ 24670 h 64484"/>
                      <a:gd name="connsiteX21" fmla="*/ 62483 w 72389"/>
                      <a:gd name="connsiteY21" fmla="*/ 57150 h 64484"/>
                      <a:gd name="connsiteX22" fmla="*/ 72390 w 72389"/>
                      <a:gd name="connsiteY22" fmla="*/ 64008 h 64484"/>
                      <a:gd name="connsiteX23" fmla="*/ 72390 w 72389"/>
                      <a:gd name="connsiteY23" fmla="*/ 64484 h 64484"/>
                      <a:gd name="connsiteX24" fmla="*/ 33622 w 72389"/>
                      <a:gd name="connsiteY24" fmla="*/ 64484 h 64484"/>
                      <a:gd name="connsiteX25" fmla="*/ 33622 w 72389"/>
                      <a:gd name="connsiteY25" fmla="*/ 64008 h 64484"/>
                      <a:gd name="connsiteX26" fmla="*/ 34861 w 72389"/>
                      <a:gd name="connsiteY26" fmla="*/ 64008 h 64484"/>
                      <a:gd name="connsiteX27" fmla="*/ 42195 w 72389"/>
                      <a:gd name="connsiteY27" fmla="*/ 61341 h 64484"/>
                      <a:gd name="connsiteX28" fmla="*/ 38290 w 72389"/>
                      <a:gd name="connsiteY28" fmla="*/ 53816 h 64484"/>
                      <a:gd name="connsiteX29" fmla="*/ 26574 w 72389"/>
                      <a:gd name="connsiteY29" fmla="*/ 34385 h 64484"/>
                      <a:gd name="connsiteX30" fmla="*/ 24193 w 72389"/>
                      <a:gd name="connsiteY30" fmla="*/ 38386 h 64484"/>
                      <a:gd name="connsiteX31" fmla="*/ 18573 w 72389"/>
                      <a:gd name="connsiteY31" fmla="*/ 53054 h 64484"/>
                      <a:gd name="connsiteX32" fmla="*/ 28289 w 72389"/>
                      <a:gd name="connsiteY32" fmla="*/ 63913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72389" h="64484">
                        <a:moveTo>
                          <a:pt x="28289" y="63913"/>
                        </a:moveTo>
                        <a:lnTo>
                          <a:pt x="2828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cubicBezTo>
                          <a:pt x="8667" y="63913"/>
                          <a:pt x="14668" y="52578"/>
                          <a:pt x="19621" y="44291"/>
                        </a:cubicBezTo>
                        <a:lnTo>
                          <a:pt x="26003" y="33719"/>
                        </a:lnTo>
                        <a:lnTo>
                          <a:pt x="9430" y="6382"/>
                        </a:lnTo>
                        <a:cubicBezTo>
                          <a:pt x="6953" y="2286"/>
                          <a:pt x="5619" y="476"/>
                          <a:pt x="1619" y="476"/>
                        </a:cubicBezTo>
                        <a:lnTo>
                          <a:pt x="1619" y="0"/>
                        </a:lnTo>
                        <a:lnTo>
                          <a:pt x="36099" y="0"/>
                        </a:lnTo>
                        <a:lnTo>
                          <a:pt x="36099" y="476"/>
                        </a:lnTo>
                        <a:cubicBezTo>
                          <a:pt x="30956" y="476"/>
                          <a:pt x="30194" y="2096"/>
                          <a:pt x="30194" y="3239"/>
                        </a:cubicBezTo>
                        <a:cubicBezTo>
                          <a:pt x="30194" y="4667"/>
                          <a:pt x="31909" y="7239"/>
                          <a:pt x="34194" y="10954"/>
                        </a:cubicBezTo>
                        <a:lnTo>
                          <a:pt x="42290" y="24098"/>
                        </a:lnTo>
                        <a:cubicBezTo>
                          <a:pt x="45624" y="19431"/>
                          <a:pt x="48957" y="14954"/>
                          <a:pt x="48957" y="9716"/>
                        </a:cubicBezTo>
                        <a:cubicBezTo>
                          <a:pt x="48957" y="2381"/>
                          <a:pt x="44767" y="762"/>
                          <a:pt x="41243" y="476"/>
                        </a:cubicBezTo>
                        <a:lnTo>
                          <a:pt x="41243" y="0"/>
                        </a:lnTo>
                        <a:lnTo>
                          <a:pt x="67055" y="0"/>
                        </a:lnTo>
                        <a:lnTo>
                          <a:pt x="67055" y="476"/>
                        </a:lnTo>
                        <a:cubicBezTo>
                          <a:pt x="58482" y="1048"/>
                          <a:pt x="49339" y="15621"/>
                          <a:pt x="44101" y="22669"/>
                        </a:cubicBezTo>
                        <a:lnTo>
                          <a:pt x="42672" y="24670"/>
                        </a:lnTo>
                        <a:lnTo>
                          <a:pt x="62483" y="57150"/>
                        </a:lnTo>
                        <a:cubicBezTo>
                          <a:pt x="65532" y="62294"/>
                          <a:pt x="68389" y="64008"/>
                          <a:pt x="72390" y="64008"/>
                        </a:cubicBezTo>
                        <a:lnTo>
                          <a:pt x="72390" y="64484"/>
                        </a:lnTo>
                        <a:lnTo>
                          <a:pt x="33622" y="64484"/>
                        </a:lnTo>
                        <a:lnTo>
                          <a:pt x="33622" y="64008"/>
                        </a:lnTo>
                        <a:lnTo>
                          <a:pt x="34861" y="64008"/>
                        </a:lnTo>
                        <a:cubicBezTo>
                          <a:pt x="41243" y="64008"/>
                          <a:pt x="42195" y="62389"/>
                          <a:pt x="42195" y="61341"/>
                        </a:cubicBezTo>
                        <a:cubicBezTo>
                          <a:pt x="42195" y="59912"/>
                          <a:pt x="40766" y="57817"/>
                          <a:pt x="38290" y="53816"/>
                        </a:cubicBezTo>
                        <a:lnTo>
                          <a:pt x="26574" y="34385"/>
                        </a:lnTo>
                        <a:lnTo>
                          <a:pt x="24193" y="38386"/>
                        </a:lnTo>
                        <a:cubicBezTo>
                          <a:pt x="20955" y="43720"/>
                          <a:pt x="18573" y="48482"/>
                          <a:pt x="18573" y="53054"/>
                        </a:cubicBezTo>
                        <a:cubicBezTo>
                          <a:pt x="18478" y="56388"/>
                          <a:pt x="20573" y="63913"/>
                          <a:pt x="28289" y="639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46" name="Freeform: Shape 15045">
                    <a:extLst>
                      <a:ext uri="{FF2B5EF4-FFF2-40B4-BE49-F238E27FC236}">
                        <a16:creationId xmlns:a16="http://schemas.microsoft.com/office/drawing/2014/main" id="{82A3BA2A-83A7-4E92-B8DC-5184AB48B3E9}"/>
                      </a:ext>
                    </a:extLst>
                  </p:cNvPr>
                  <p:cNvSpPr/>
                  <p:nvPr/>
                </p:nvSpPr>
                <p:spPr>
                  <a:xfrm>
                    <a:off x="10918221" y="5654460"/>
                    <a:ext cx="74866" cy="67437"/>
                  </a:xfrm>
                  <a:custGeom>
                    <a:avLst/>
                    <a:gdLst>
                      <a:gd name="connsiteX0" fmla="*/ 33528 w 74866"/>
                      <a:gd name="connsiteY0" fmla="*/ 67247 h 67437"/>
                      <a:gd name="connsiteX1" fmla="*/ 33528 w 74866"/>
                      <a:gd name="connsiteY1" fmla="*/ 65818 h 67437"/>
                      <a:gd name="connsiteX2" fmla="*/ 33528 w 74866"/>
                      <a:gd name="connsiteY2" fmla="*/ 63913 h 67437"/>
                      <a:gd name="connsiteX3" fmla="*/ 34862 w 74866"/>
                      <a:gd name="connsiteY3" fmla="*/ 63913 h 67437"/>
                      <a:gd name="connsiteX4" fmla="*/ 36100 w 74866"/>
                      <a:gd name="connsiteY4" fmla="*/ 63913 h 67437"/>
                      <a:gd name="connsiteX5" fmla="*/ 41529 w 74866"/>
                      <a:gd name="connsiteY5" fmla="*/ 63151 h 67437"/>
                      <a:gd name="connsiteX6" fmla="*/ 41529 w 74866"/>
                      <a:gd name="connsiteY6" fmla="*/ 63151 h 67437"/>
                      <a:gd name="connsiteX7" fmla="*/ 42006 w 74866"/>
                      <a:gd name="connsiteY7" fmla="*/ 62675 h 67437"/>
                      <a:gd name="connsiteX8" fmla="*/ 42006 w 74866"/>
                      <a:gd name="connsiteY8" fmla="*/ 62675 h 67437"/>
                      <a:gd name="connsiteX9" fmla="*/ 38386 w 74866"/>
                      <a:gd name="connsiteY9" fmla="*/ 55817 h 67437"/>
                      <a:gd name="connsiteX10" fmla="*/ 38386 w 74866"/>
                      <a:gd name="connsiteY10" fmla="*/ 55817 h 67437"/>
                      <a:gd name="connsiteX11" fmla="*/ 27908 w 74866"/>
                      <a:gd name="connsiteY11" fmla="*/ 38386 h 67437"/>
                      <a:gd name="connsiteX12" fmla="*/ 26669 w 74866"/>
                      <a:gd name="connsiteY12" fmla="*/ 40386 h 67437"/>
                      <a:gd name="connsiteX13" fmla="*/ 21241 w 74866"/>
                      <a:gd name="connsiteY13" fmla="*/ 54293 h 67437"/>
                      <a:gd name="connsiteX14" fmla="*/ 21241 w 74866"/>
                      <a:gd name="connsiteY14" fmla="*/ 54293 h 67437"/>
                      <a:gd name="connsiteX15" fmla="*/ 29718 w 74866"/>
                      <a:gd name="connsiteY15" fmla="*/ 64008 h 67437"/>
                      <a:gd name="connsiteX16" fmla="*/ 29718 w 74866"/>
                      <a:gd name="connsiteY16" fmla="*/ 64008 h 67437"/>
                      <a:gd name="connsiteX17" fmla="*/ 29718 w 74866"/>
                      <a:gd name="connsiteY17" fmla="*/ 65437 h 67437"/>
                      <a:gd name="connsiteX18" fmla="*/ 29718 w 74866"/>
                      <a:gd name="connsiteY18" fmla="*/ 63913 h 67437"/>
                      <a:gd name="connsiteX19" fmla="*/ 31052 w 74866"/>
                      <a:gd name="connsiteY19" fmla="*/ 63913 h 67437"/>
                      <a:gd name="connsiteX20" fmla="*/ 31052 w 74866"/>
                      <a:gd name="connsiteY20" fmla="*/ 65342 h 67437"/>
                      <a:gd name="connsiteX21" fmla="*/ 31052 w 74866"/>
                      <a:gd name="connsiteY21" fmla="*/ 67247 h 67437"/>
                      <a:gd name="connsiteX22" fmla="*/ 0 w 74866"/>
                      <a:gd name="connsiteY22" fmla="*/ 67247 h 67437"/>
                      <a:gd name="connsiteX23" fmla="*/ 0 w 74866"/>
                      <a:gd name="connsiteY23" fmla="*/ 65818 h 67437"/>
                      <a:gd name="connsiteX24" fmla="*/ 0 w 74866"/>
                      <a:gd name="connsiteY24" fmla="*/ 63913 h 67437"/>
                      <a:gd name="connsiteX25" fmla="*/ 1429 w 74866"/>
                      <a:gd name="connsiteY25" fmla="*/ 63913 h 67437"/>
                      <a:gd name="connsiteX26" fmla="*/ 19907 w 74866"/>
                      <a:gd name="connsiteY26" fmla="*/ 44958 h 67437"/>
                      <a:gd name="connsiteX27" fmla="*/ 19907 w 74866"/>
                      <a:gd name="connsiteY27" fmla="*/ 44958 h 67437"/>
                      <a:gd name="connsiteX28" fmla="*/ 25812 w 74866"/>
                      <a:gd name="connsiteY28" fmla="*/ 35147 h 67437"/>
                      <a:gd name="connsiteX29" fmla="*/ 9716 w 74866"/>
                      <a:gd name="connsiteY29" fmla="*/ 8573 h 67437"/>
                      <a:gd name="connsiteX30" fmla="*/ 3143 w 74866"/>
                      <a:gd name="connsiteY30" fmla="*/ 3334 h 67437"/>
                      <a:gd name="connsiteX31" fmla="*/ 3143 w 74866"/>
                      <a:gd name="connsiteY31" fmla="*/ 3334 h 67437"/>
                      <a:gd name="connsiteX32" fmla="*/ 1714 w 74866"/>
                      <a:gd name="connsiteY32" fmla="*/ 3334 h 67437"/>
                      <a:gd name="connsiteX33" fmla="*/ 1714 w 74866"/>
                      <a:gd name="connsiteY33" fmla="*/ 1905 h 67437"/>
                      <a:gd name="connsiteX34" fmla="*/ 1714 w 74866"/>
                      <a:gd name="connsiteY34" fmla="*/ 0 h 67437"/>
                      <a:gd name="connsiteX35" fmla="*/ 38957 w 74866"/>
                      <a:gd name="connsiteY35" fmla="*/ 0 h 67437"/>
                      <a:gd name="connsiteX36" fmla="*/ 38957 w 74866"/>
                      <a:gd name="connsiteY36" fmla="*/ 1429 h 67437"/>
                      <a:gd name="connsiteX37" fmla="*/ 38957 w 74866"/>
                      <a:gd name="connsiteY37" fmla="*/ 3334 h 67437"/>
                      <a:gd name="connsiteX38" fmla="*/ 37528 w 74866"/>
                      <a:gd name="connsiteY38" fmla="*/ 3334 h 67437"/>
                      <a:gd name="connsiteX39" fmla="*/ 32956 w 74866"/>
                      <a:gd name="connsiteY39" fmla="*/ 4667 h 67437"/>
                      <a:gd name="connsiteX40" fmla="*/ 32956 w 74866"/>
                      <a:gd name="connsiteY40" fmla="*/ 4667 h 67437"/>
                      <a:gd name="connsiteX41" fmla="*/ 36766 w 74866"/>
                      <a:gd name="connsiteY41" fmla="*/ 11716 h 67437"/>
                      <a:gd name="connsiteX42" fmla="*/ 36766 w 74866"/>
                      <a:gd name="connsiteY42" fmla="*/ 11716 h 67437"/>
                      <a:gd name="connsiteX43" fmla="*/ 43719 w 74866"/>
                      <a:gd name="connsiteY43" fmla="*/ 23051 h 67437"/>
                      <a:gd name="connsiteX44" fmla="*/ 48863 w 74866"/>
                      <a:gd name="connsiteY44" fmla="*/ 11144 h 67437"/>
                      <a:gd name="connsiteX45" fmla="*/ 48863 w 74866"/>
                      <a:gd name="connsiteY45" fmla="*/ 11144 h 67437"/>
                      <a:gd name="connsiteX46" fmla="*/ 42386 w 74866"/>
                      <a:gd name="connsiteY46" fmla="*/ 3334 h 67437"/>
                      <a:gd name="connsiteX47" fmla="*/ 42386 w 74866"/>
                      <a:gd name="connsiteY47" fmla="*/ 3334 h 67437"/>
                      <a:gd name="connsiteX48" fmla="*/ 41147 w 74866"/>
                      <a:gd name="connsiteY48" fmla="*/ 3239 h 67437"/>
                      <a:gd name="connsiteX49" fmla="*/ 41147 w 74866"/>
                      <a:gd name="connsiteY49" fmla="*/ 2000 h 67437"/>
                      <a:gd name="connsiteX50" fmla="*/ 41147 w 74866"/>
                      <a:gd name="connsiteY50" fmla="*/ 95 h 67437"/>
                      <a:gd name="connsiteX51" fmla="*/ 69722 w 74866"/>
                      <a:gd name="connsiteY51" fmla="*/ 95 h 67437"/>
                      <a:gd name="connsiteX52" fmla="*/ 69722 w 74866"/>
                      <a:gd name="connsiteY52" fmla="*/ 1524 h 67437"/>
                      <a:gd name="connsiteX53" fmla="*/ 69722 w 74866"/>
                      <a:gd name="connsiteY53" fmla="*/ 3334 h 67437"/>
                      <a:gd name="connsiteX54" fmla="*/ 68389 w 74866"/>
                      <a:gd name="connsiteY54" fmla="*/ 3429 h 67437"/>
                      <a:gd name="connsiteX55" fmla="*/ 46482 w 74866"/>
                      <a:gd name="connsiteY55" fmla="*/ 25051 h 67437"/>
                      <a:gd name="connsiteX56" fmla="*/ 46482 w 74866"/>
                      <a:gd name="connsiteY56" fmla="*/ 25051 h 67437"/>
                      <a:gd name="connsiteX57" fmla="*/ 45530 w 74866"/>
                      <a:gd name="connsiteY57" fmla="*/ 26289 h 67437"/>
                      <a:gd name="connsiteX58" fmla="*/ 64769 w 74866"/>
                      <a:gd name="connsiteY58" fmla="*/ 58007 h 67437"/>
                      <a:gd name="connsiteX59" fmla="*/ 73437 w 74866"/>
                      <a:gd name="connsiteY59" fmla="*/ 64103 h 67437"/>
                      <a:gd name="connsiteX60" fmla="*/ 73437 w 74866"/>
                      <a:gd name="connsiteY60" fmla="*/ 64103 h 67437"/>
                      <a:gd name="connsiteX61" fmla="*/ 74866 w 74866"/>
                      <a:gd name="connsiteY61" fmla="*/ 64103 h 67437"/>
                      <a:gd name="connsiteX62" fmla="*/ 74866 w 74866"/>
                      <a:gd name="connsiteY62" fmla="*/ 65532 h 67437"/>
                      <a:gd name="connsiteX63" fmla="*/ 74866 w 74866"/>
                      <a:gd name="connsiteY63" fmla="*/ 67437 h 67437"/>
                      <a:gd name="connsiteX64" fmla="*/ 33528 w 74866"/>
                      <a:gd name="connsiteY64" fmla="*/ 67437 h 67437"/>
                      <a:gd name="connsiteX65" fmla="*/ 33528 w 74866"/>
                      <a:gd name="connsiteY65" fmla="*/ 67247 h 67437"/>
                      <a:gd name="connsiteX66" fmla="*/ 66961 w 74866"/>
                      <a:gd name="connsiteY66" fmla="*/ 64484 h 67437"/>
                      <a:gd name="connsiteX67" fmla="*/ 62674 w 74866"/>
                      <a:gd name="connsiteY67" fmla="*/ 59246 h 67437"/>
                      <a:gd name="connsiteX68" fmla="*/ 62674 w 74866"/>
                      <a:gd name="connsiteY68" fmla="*/ 59246 h 67437"/>
                      <a:gd name="connsiteX69" fmla="*/ 42386 w 74866"/>
                      <a:gd name="connsiteY69" fmla="*/ 25908 h 67437"/>
                      <a:gd name="connsiteX70" fmla="*/ 42386 w 74866"/>
                      <a:gd name="connsiteY70" fmla="*/ 25908 h 67437"/>
                      <a:gd name="connsiteX71" fmla="*/ 34480 w 74866"/>
                      <a:gd name="connsiteY71" fmla="*/ 13049 h 67437"/>
                      <a:gd name="connsiteX72" fmla="*/ 30289 w 74866"/>
                      <a:gd name="connsiteY72" fmla="*/ 4572 h 67437"/>
                      <a:gd name="connsiteX73" fmla="*/ 30289 w 74866"/>
                      <a:gd name="connsiteY73" fmla="*/ 4572 h 67437"/>
                      <a:gd name="connsiteX74" fmla="*/ 30861 w 74866"/>
                      <a:gd name="connsiteY74" fmla="*/ 2762 h 67437"/>
                      <a:gd name="connsiteX75" fmla="*/ 30861 w 74866"/>
                      <a:gd name="connsiteY75" fmla="*/ 2762 h 67437"/>
                      <a:gd name="connsiteX76" fmla="*/ 9048 w 74866"/>
                      <a:gd name="connsiteY76" fmla="*/ 2762 h 67437"/>
                      <a:gd name="connsiteX77" fmla="*/ 12097 w 74866"/>
                      <a:gd name="connsiteY77" fmla="*/ 7049 h 67437"/>
                      <a:gd name="connsiteX78" fmla="*/ 12097 w 74866"/>
                      <a:gd name="connsiteY78" fmla="*/ 7049 h 67437"/>
                      <a:gd name="connsiteX79" fmla="*/ 27812 w 74866"/>
                      <a:gd name="connsiteY79" fmla="*/ 33052 h 67437"/>
                      <a:gd name="connsiteX80" fmla="*/ 27812 w 74866"/>
                      <a:gd name="connsiteY80" fmla="*/ 32956 h 67437"/>
                      <a:gd name="connsiteX81" fmla="*/ 40672 w 74866"/>
                      <a:gd name="connsiteY81" fmla="*/ 54388 h 67437"/>
                      <a:gd name="connsiteX82" fmla="*/ 44767 w 74866"/>
                      <a:gd name="connsiteY82" fmla="*/ 62675 h 67437"/>
                      <a:gd name="connsiteX83" fmla="*/ 44767 w 74866"/>
                      <a:gd name="connsiteY83" fmla="*/ 62675 h 67437"/>
                      <a:gd name="connsiteX84" fmla="*/ 44101 w 74866"/>
                      <a:gd name="connsiteY84" fmla="*/ 64484 h 67437"/>
                      <a:gd name="connsiteX85" fmla="*/ 44101 w 74866"/>
                      <a:gd name="connsiteY85" fmla="*/ 64484 h 67437"/>
                      <a:gd name="connsiteX86" fmla="*/ 66961 w 74866"/>
                      <a:gd name="connsiteY86" fmla="*/ 64484 h 67437"/>
                      <a:gd name="connsiteX87" fmla="*/ 66961 w 74866"/>
                      <a:gd name="connsiteY87" fmla="*/ 64484 h 67437"/>
                      <a:gd name="connsiteX88" fmla="*/ 23145 w 74866"/>
                      <a:gd name="connsiteY88" fmla="*/ 64484 h 67437"/>
                      <a:gd name="connsiteX89" fmla="*/ 18573 w 74866"/>
                      <a:gd name="connsiteY89" fmla="*/ 54293 h 67437"/>
                      <a:gd name="connsiteX90" fmla="*/ 18573 w 74866"/>
                      <a:gd name="connsiteY90" fmla="*/ 54293 h 67437"/>
                      <a:gd name="connsiteX91" fmla="*/ 18669 w 74866"/>
                      <a:gd name="connsiteY91" fmla="*/ 52578 h 67437"/>
                      <a:gd name="connsiteX92" fmla="*/ 18669 w 74866"/>
                      <a:gd name="connsiteY92" fmla="*/ 52578 h 67437"/>
                      <a:gd name="connsiteX93" fmla="*/ 8477 w 74866"/>
                      <a:gd name="connsiteY93" fmla="*/ 64579 h 67437"/>
                      <a:gd name="connsiteX94" fmla="*/ 8477 w 74866"/>
                      <a:gd name="connsiteY94" fmla="*/ 64579 h 67437"/>
                      <a:gd name="connsiteX95" fmla="*/ 23145 w 74866"/>
                      <a:gd name="connsiteY95" fmla="*/ 64579 h 67437"/>
                      <a:gd name="connsiteX96" fmla="*/ 23145 w 74866"/>
                      <a:gd name="connsiteY96" fmla="*/ 64484 h 67437"/>
                      <a:gd name="connsiteX97" fmla="*/ 51911 w 74866"/>
                      <a:gd name="connsiteY97" fmla="*/ 11049 h 67437"/>
                      <a:gd name="connsiteX98" fmla="*/ 51720 w 74866"/>
                      <a:gd name="connsiteY98" fmla="*/ 13335 h 67437"/>
                      <a:gd name="connsiteX99" fmla="*/ 51720 w 74866"/>
                      <a:gd name="connsiteY99" fmla="*/ 13335 h 67437"/>
                      <a:gd name="connsiteX100" fmla="*/ 62294 w 74866"/>
                      <a:gd name="connsiteY100" fmla="*/ 2762 h 67437"/>
                      <a:gd name="connsiteX101" fmla="*/ 62294 w 74866"/>
                      <a:gd name="connsiteY101" fmla="*/ 2762 h 67437"/>
                      <a:gd name="connsiteX102" fmla="*/ 48768 w 74866"/>
                      <a:gd name="connsiteY102" fmla="*/ 2762 h 67437"/>
                      <a:gd name="connsiteX103" fmla="*/ 51911 w 74866"/>
                      <a:gd name="connsiteY103" fmla="*/ 11049 h 67437"/>
                      <a:gd name="connsiteX104" fmla="*/ 51911 w 74866"/>
                      <a:gd name="connsiteY104" fmla="*/ 11049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</a:cxnLst>
                    <a:rect l="l" t="t" r="r" b="b"/>
                    <a:pathLst>
                      <a:path w="74866" h="67437">
                        <a:moveTo>
                          <a:pt x="33528" y="67247"/>
                        </a:moveTo>
                        <a:lnTo>
                          <a:pt x="33528" y="65818"/>
                        </a:lnTo>
                        <a:lnTo>
                          <a:pt x="33528" y="63913"/>
                        </a:lnTo>
                        <a:lnTo>
                          <a:pt x="34862" y="63913"/>
                        </a:lnTo>
                        <a:lnTo>
                          <a:pt x="36100" y="63913"/>
                        </a:lnTo>
                        <a:cubicBezTo>
                          <a:pt x="39243" y="63913"/>
                          <a:pt x="40863" y="63532"/>
                          <a:pt x="41529" y="63151"/>
                        </a:cubicBezTo>
                        <a:lnTo>
                          <a:pt x="41529" y="63151"/>
                        </a:lnTo>
                        <a:cubicBezTo>
                          <a:pt x="42195" y="62770"/>
                          <a:pt x="42006" y="62770"/>
                          <a:pt x="42006" y="62675"/>
                        </a:cubicBezTo>
                        <a:lnTo>
                          <a:pt x="42006" y="62675"/>
                        </a:lnTo>
                        <a:cubicBezTo>
                          <a:pt x="42100" y="62198"/>
                          <a:pt x="40863" y="59817"/>
                          <a:pt x="38386" y="55817"/>
                        </a:cubicBezTo>
                        <a:lnTo>
                          <a:pt x="38386" y="55817"/>
                        </a:lnTo>
                        <a:lnTo>
                          <a:pt x="27908" y="38386"/>
                        </a:lnTo>
                        <a:lnTo>
                          <a:pt x="26669" y="40386"/>
                        </a:lnTo>
                        <a:cubicBezTo>
                          <a:pt x="23526" y="45720"/>
                          <a:pt x="21241" y="50292"/>
                          <a:pt x="21241" y="54293"/>
                        </a:cubicBezTo>
                        <a:lnTo>
                          <a:pt x="21241" y="54293"/>
                        </a:lnTo>
                        <a:cubicBezTo>
                          <a:pt x="21241" y="57531"/>
                          <a:pt x="23145" y="64008"/>
                          <a:pt x="29718" y="64008"/>
                        </a:cubicBezTo>
                        <a:lnTo>
                          <a:pt x="29718" y="64008"/>
                        </a:lnTo>
                        <a:lnTo>
                          <a:pt x="29718" y="65437"/>
                        </a:lnTo>
                        <a:lnTo>
                          <a:pt x="29718" y="63913"/>
                        </a:lnTo>
                        <a:lnTo>
                          <a:pt x="31052" y="63913"/>
                        </a:lnTo>
                        <a:lnTo>
                          <a:pt x="31052" y="65342"/>
                        </a:lnTo>
                        <a:lnTo>
                          <a:pt x="31052" y="67247"/>
                        </a:lnTo>
                        <a:lnTo>
                          <a:pt x="0" y="67247"/>
                        </a:lnTo>
                        <a:lnTo>
                          <a:pt x="0" y="65818"/>
                        </a:lnTo>
                        <a:lnTo>
                          <a:pt x="0" y="63913"/>
                        </a:lnTo>
                        <a:lnTo>
                          <a:pt x="1429" y="63913"/>
                        </a:lnTo>
                        <a:cubicBezTo>
                          <a:pt x="8762" y="64199"/>
                          <a:pt x="14954" y="53435"/>
                          <a:pt x="19907" y="44958"/>
                        </a:cubicBezTo>
                        <a:lnTo>
                          <a:pt x="19907" y="44958"/>
                        </a:lnTo>
                        <a:lnTo>
                          <a:pt x="25812" y="35147"/>
                        </a:lnTo>
                        <a:lnTo>
                          <a:pt x="9716" y="8573"/>
                        </a:lnTo>
                        <a:cubicBezTo>
                          <a:pt x="7144" y="4381"/>
                          <a:pt x="6572" y="3429"/>
                          <a:pt x="3143" y="3334"/>
                        </a:cubicBezTo>
                        <a:lnTo>
                          <a:pt x="3143" y="3334"/>
                        </a:lnTo>
                        <a:lnTo>
                          <a:pt x="1714" y="3334"/>
                        </a:lnTo>
                        <a:lnTo>
                          <a:pt x="1714" y="1905"/>
                        </a:lnTo>
                        <a:lnTo>
                          <a:pt x="1714" y="0"/>
                        </a:lnTo>
                        <a:lnTo>
                          <a:pt x="38957" y="0"/>
                        </a:lnTo>
                        <a:lnTo>
                          <a:pt x="38957" y="1429"/>
                        </a:lnTo>
                        <a:lnTo>
                          <a:pt x="38957" y="3334"/>
                        </a:lnTo>
                        <a:lnTo>
                          <a:pt x="37528" y="3334"/>
                        </a:lnTo>
                        <a:cubicBezTo>
                          <a:pt x="32575" y="3524"/>
                          <a:pt x="33051" y="4572"/>
                          <a:pt x="32956" y="4667"/>
                        </a:cubicBezTo>
                        <a:lnTo>
                          <a:pt x="32956" y="4667"/>
                        </a:lnTo>
                        <a:cubicBezTo>
                          <a:pt x="32765" y="5239"/>
                          <a:pt x="34480" y="7906"/>
                          <a:pt x="36766" y="11716"/>
                        </a:cubicBezTo>
                        <a:lnTo>
                          <a:pt x="36766" y="11716"/>
                        </a:lnTo>
                        <a:lnTo>
                          <a:pt x="43719" y="23051"/>
                        </a:lnTo>
                        <a:cubicBezTo>
                          <a:pt x="46577" y="19050"/>
                          <a:pt x="48959" y="15240"/>
                          <a:pt x="48863" y="11144"/>
                        </a:cubicBezTo>
                        <a:lnTo>
                          <a:pt x="48863" y="11144"/>
                        </a:lnTo>
                        <a:cubicBezTo>
                          <a:pt x="48673" y="4477"/>
                          <a:pt x="45625" y="3715"/>
                          <a:pt x="42386" y="3334"/>
                        </a:cubicBezTo>
                        <a:lnTo>
                          <a:pt x="42386" y="3334"/>
                        </a:lnTo>
                        <a:lnTo>
                          <a:pt x="41147" y="3239"/>
                        </a:lnTo>
                        <a:lnTo>
                          <a:pt x="41147" y="2000"/>
                        </a:lnTo>
                        <a:lnTo>
                          <a:pt x="41147" y="95"/>
                        </a:lnTo>
                        <a:lnTo>
                          <a:pt x="69722" y="95"/>
                        </a:lnTo>
                        <a:lnTo>
                          <a:pt x="69722" y="1524"/>
                        </a:lnTo>
                        <a:lnTo>
                          <a:pt x="69722" y="3334"/>
                        </a:lnTo>
                        <a:lnTo>
                          <a:pt x="68389" y="3429"/>
                        </a:lnTo>
                        <a:cubicBezTo>
                          <a:pt x="61150" y="3620"/>
                          <a:pt x="51625" y="17907"/>
                          <a:pt x="46482" y="25051"/>
                        </a:cubicBezTo>
                        <a:lnTo>
                          <a:pt x="46482" y="25051"/>
                        </a:lnTo>
                        <a:lnTo>
                          <a:pt x="45530" y="26289"/>
                        </a:lnTo>
                        <a:lnTo>
                          <a:pt x="64769" y="58007"/>
                        </a:lnTo>
                        <a:cubicBezTo>
                          <a:pt x="67723" y="62960"/>
                          <a:pt x="70009" y="64103"/>
                          <a:pt x="73437" y="64103"/>
                        </a:cubicBezTo>
                        <a:lnTo>
                          <a:pt x="73437" y="64103"/>
                        </a:lnTo>
                        <a:lnTo>
                          <a:pt x="74866" y="64103"/>
                        </a:lnTo>
                        <a:lnTo>
                          <a:pt x="74866" y="65532"/>
                        </a:lnTo>
                        <a:lnTo>
                          <a:pt x="74866" y="67437"/>
                        </a:lnTo>
                        <a:lnTo>
                          <a:pt x="33528" y="67437"/>
                        </a:lnTo>
                        <a:lnTo>
                          <a:pt x="33528" y="67247"/>
                        </a:lnTo>
                        <a:close/>
                        <a:moveTo>
                          <a:pt x="66961" y="64484"/>
                        </a:moveTo>
                        <a:cubicBezTo>
                          <a:pt x="65437" y="63246"/>
                          <a:pt x="64008" y="61531"/>
                          <a:pt x="62674" y="59246"/>
                        </a:cubicBezTo>
                        <a:lnTo>
                          <a:pt x="62674" y="59246"/>
                        </a:lnTo>
                        <a:lnTo>
                          <a:pt x="42386" y="25908"/>
                        </a:lnTo>
                        <a:lnTo>
                          <a:pt x="42386" y="25908"/>
                        </a:lnTo>
                        <a:lnTo>
                          <a:pt x="34480" y="13049"/>
                        </a:lnTo>
                        <a:cubicBezTo>
                          <a:pt x="32195" y="9144"/>
                          <a:pt x="30384" y="7049"/>
                          <a:pt x="30289" y="4572"/>
                        </a:cubicBezTo>
                        <a:lnTo>
                          <a:pt x="30289" y="4572"/>
                        </a:lnTo>
                        <a:cubicBezTo>
                          <a:pt x="30289" y="3905"/>
                          <a:pt x="30480" y="3334"/>
                          <a:pt x="30861" y="2762"/>
                        </a:cubicBezTo>
                        <a:lnTo>
                          <a:pt x="30861" y="2762"/>
                        </a:lnTo>
                        <a:lnTo>
                          <a:pt x="9048" y="2762"/>
                        </a:lnTo>
                        <a:cubicBezTo>
                          <a:pt x="10191" y="3905"/>
                          <a:pt x="11144" y="5334"/>
                          <a:pt x="12097" y="7049"/>
                        </a:cubicBezTo>
                        <a:lnTo>
                          <a:pt x="12097" y="7049"/>
                        </a:lnTo>
                        <a:lnTo>
                          <a:pt x="27812" y="33052"/>
                        </a:lnTo>
                        <a:lnTo>
                          <a:pt x="27812" y="32956"/>
                        </a:lnTo>
                        <a:lnTo>
                          <a:pt x="40672" y="54388"/>
                        </a:lnTo>
                        <a:cubicBezTo>
                          <a:pt x="43053" y="58483"/>
                          <a:pt x="44576" y="60389"/>
                          <a:pt x="44767" y="62675"/>
                        </a:cubicBezTo>
                        <a:lnTo>
                          <a:pt x="44767" y="62675"/>
                        </a:lnTo>
                        <a:cubicBezTo>
                          <a:pt x="44767" y="63341"/>
                          <a:pt x="44576" y="63913"/>
                          <a:pt x="44101" y="64484"/>
                        </a:cubicBezTo>
                        <a:lnTo>
                          <a:pt x="44101" y="64484"/>
                        </a:lnTo>
                        <a:lnTo>
                          <a:pt x="66961" y="64484"/>
                        </a:lnTo>
                        <a:lnTo>
                          <a:pt x="66961" y="64484"/>
                        </a:lnTo>
                        <a:close/>
                        <a:moveTo>
                          <a:pt x="23145" y="64484"/>
                        </a:moveTo>
                        <a:cubicBezTo>
                          <a:pt x="19621" y="61627"/>
                          <a:pt x="18573" y="56864"/>
                          <a:pt x="18573" y="54293"/>
                        </a:cubicBezTo>
                        <a:lnTo>
                          <a:pt x="18573" y="54293"/>
                        </a:lnTo>
                        <a:cubicBezTo>
                          <a:pt x="18573" y="53721"/>
                          <a:pt x="18573" y="53150"/>
                          <a:pt x="18669" y="52578"/>
                        </a:cubicBezTo>
                        <a:lnTo>
                          <a:pt x="18669" y="52578"/>
                        </a:lnTo>
                        <a:cubicBezTo>
                          <a:pt x="15812" y="57245"/>
                          <a:pt x="12572" y="61913"/>
                          <a:pt x="8477" y="64579"/>
                        </a:cubicBezTo>
                        <a:lnTo>
                          <a:pt x="8477" y="64579"/>
                        </a:lnTo>
                        <a:lnTo>
                          <a:pt x="23145" y="64579"/>
                        </a:lnTo>
                        <a:lnTo>
                          <a:pt x="23145" y="64484"/>
                        </a:lnTo>
                        <a:close/>
                        <a:moveTo>
                          <a:pt x="51911" y="11049"/>
                        </a:moveTo>
                        <a:cubicBezTo>
                          <a:pt x="51911" y="11811"/>
                          <a:pt x="51815" y="12573"/>
                          <a:pt x="51720" y="13335"/>
                        </a:cubicBezTo>
                        <a:lnTo>
                          <a:pt x="51720" y="13335"/>
                        </a:lnTo>
                        <a:cubicBezTo>
                          <a:pt x="54864" y="9239"/>
                          <a:pt x="58484" y="5239"/>
                          <a:pt x="62294" y="2762"/>
                        </a:cubicBezTo>
                        <a:lnTo>
                          <a:pt x="62294" y="2762"/>
                        </a:lnTo>
                        <a:lnTo>
                          <a:pt x="48768" y="2762"/>
                        </a:lnTo>
                        <a:cubicBezTo>
                          <a:pt x="50672" y="4381"/>
                          <a:pt x="52006" y="7049"/>
                          <a:pt x="51911" y="11049"/>
                        </a:cubicBezTo>
                        <a:lnTo>
                          <a:pt x="51911" y="1104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030" name="Graphic 1">
                  <a:extLst>
                    <a:ext uri="{FF2B5EF4-FFF2-40B4-BE49-F238E27FC236}">
                      <a16:creationId xmlns:a16="http://schemas.microsoft.com/office/drawing/2014/main" id="{E3D626AE-EAEA-497C-9CE0-765B332B340D}"/>
                    </a:ext>
                  </a:extLst>
                </p:cNvPr>
                <p:cNvGrpSpPr/>
                <p:nvPr/>
              </p:nvGrpSpPr>
              <p:grpSpPr>
                <a:xfrm>
                  <a:off x="10992992" y="5654365"/>
                  <a:ext cx="61531" cy="67341"/>
                  <a:chOff x="10992992" y="5654365"/>
                  <a:chExt cx="61531" cy="67341"/>
                </a:xfrm>
                <a:solidFill>
                  <a:srgbClr val="FFFFFF"/>
                </a:solidFill>
              </p:grpSpPr>
              <p:sp>
                <p:nvSpPr>
                  <p:cNvPr id="15043" name="Freeform: Shape 15042">
                    <a:extLst>
                      <a:ext uri="{FF2B5EF4-FFF2-40B4-BE49-F238E27FC236}">
                        <a16:creationId xmlns:a16="http://schemas.microsoft.com/office/drawing/2014/main" id="{5D17CA73-94B1-4C2A-826A-7C199CFCFDBC}"/>
                      </a:ext>
                    </a:extLst>
                  </p:cNvPr>
                  <p:cNvSpPr/>
                  <p:nvPr/>
                </p:nvSpPr>
                <p:spPr>
                  <a:xfrm>
                    <a:off x="10994421" y="5655888"/>
                    <a:ext cx="58768" cy="64389"/>
                  </a:xfrm>
                  <a:custGeom>
                    <a:avLst/>
                    <a:gdLst>
                      <a:gd name="connsiteX0" fmla="*/ 38576 w 58768"/>
                      <a:gd name="connsiteY0" fmla="*/ 63913 h 64389"/>
                      <a:gd name="connsiteX1" fmla="*/ 38576 w 58768"/>
                      <a:gd name="connsiteY1" fmla="*/ 64389 h 64389"/>
                      <a:gd name="connsiteX2" fmla="*/ 0 w 58768"/>
                      <a:gd name="connsiteY2" fmla="*/ 64389 h 64389"/>
                      <a:gd name="connsiteX3" fmla="*/ 0 w 58768"/>
                      <a:gd name="connsiteY3" fmla="*/ 63913 h 64389"/>
                      <a:gd name="connsiteX4" fmla="*/ 476 w 58768"/>
                      <a:gd name="connsiteY4" fmla="*/ 63913 h 64389"/>
                      <a:gd name="connsiteX5" fmla="*/ 9811 w 58768"/>
                      <a:gd name="connsiteY5" fmla="*/ 54388 h 64389"/>
                      <a:gd name="connsiteX6" fmla="*/ 9811 w 58768"/>
                      <a:gd name="connsiteY6" fmla="*/ 10001 h 64389"/>
                      <a:gd name="connsiteX7" fmla="*/ 476 w 58768"/>
                      <a:gd name="connsiteY7" fmla="*/ 476 h 64389"/>
                      <a:gd name="connsiteX8" fmla="*/ 0 w 58768"/>
                      <a:gd name="connsiteY8" fmla="*/ 476 h 64389"/>
                      <a:gd name="connsiteX9" fmla="*/ 0 w 58768"/>
                      <a:gd name="connsiteY9" fmla="*/ 0 h 64389"/>
                      <a:gd name="connsiteX10" fmla="*/ 33528 w 58768"/>
                      <a:gd name="connsiteY10" fmla="*/ 0 h 64389"/>
                      <a:gd name="connsiteX11" fmla="*/ 56102 w 58768"/>
                      <a:gd name="connsiteY11" fmla="*/ 9430 h 64389"/>
                      <a:gd name="connsiteX12" fmla="*/ 58769 w 58768"/>
                      <a:gd name="connsiteY12" fmla="*/ 18669 h 64389"/>
                      <a:gd name="connsiteX13" fmla="*/ 39719 w 58768"/>
                      <a:gd name="connsiteY13" fmla="*/ 36481 h 64389"/>
                      <a:gd name="connsiteX14" fmla="*/ 34766 w 58768"/>
                      <a:gd name="connsiteY14" fmla="*/ 36767 h 64389"/>
                      <a:gd name="connsiteX15" fmla="*/ 28670 w 58768"/>
                      <a:gd name="connsiteY15" fmla="*/ 36385 h 64389"/>
                      <a:gd name="connsiteX16" fmla="*/ 28670 w 58768"/>
                      <a:gd name="connsiteY16" fmla="*/ 54388 h 64389"/>
                      <a:gd name="connsiteX17" fmla="*/ 38005 w 58768"/>
                      <a:gd name="connsiteY17" fmla="*/ 63913 h 64389"/>
                      <a:gd name="connsiteX18" fmla="*/ 38576 w 58768"/>
                      <a:gd name="connsiteY18" fmla="*/ 63913 h 64389"/>
                      <a:gd name="connsiteX19" fmla="*/ 40386 w 58768"/>
                      <a:gd name="connsiteY19" fmla="*/ 13240 h 64389"/>
                      <a:gd name="connsiteX20" fmla="*/ 37623 w 58768"/>
                      <a:gd name="connsiteY20" fmla="*/ 2477 h 64389"/>
                      <a:gd name="connsiteX21" fmla="*/ 30575 w 58768"/>
                      <a:gd name="connsiteY21" fmla="*/ 476 h 64389"/>
                      <a:gd name="connsiteX22" fmla="*/ 28575 w 58768"/>
                      <a:gd name="connsiteY22" fmla="*/ 476 h 64389"/>
                      <a:gd name="connsiteX23" fmla="*/ 28575 w 58768"/>
                      <a:gd name="connsiteY23" fmla="*/ 35814 h 64389"/>
                      <a:gd name="connsiteX24" fmla="*/ 32765 w 58768"/>
                      <a:gd name="connsiteY24" fmla="*/ 36100 h 64389"/>
                      <a:gd name="connsiteX25" fmla="*/ 37528 w 58768"/>
                      <a:gd name="connsiteY25" fmla="*/ 34766 h 64389"/>
                      <a:gd name="connsiteX26" fmla="*/ 40291 w 58768"/>
                      <a:gd name="connsiteY26" fmla="*/ 25717 h 64389"/>
                      <a:gd name="connsiteX27" fmla="*/ 40291 w 58768"/>
                      <a:gd name="connsiteY27" fmla="*/ 13240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8" h="64389">
                        <a:moveTo>
                          <a:pt x="38576" y="63913"/>
                        </a:moveTo>
                        <a:lnTo>
                          <a:pt x="38576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39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8668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3528" y="0"/>
                        </a:lnTo>
                        <a:cubicBezTo>
                          <a:pt x="41624" y="0"/>
                          <a:pt x="50197" y="286"/>
                          <a:pt x="56102" y="9430"/>
                        </a:cubicBezTo>
                        <a:cubicBezTo>
                          <a:pt x="57721" y="12097"/>
                          <a:pt x="58769" y="15335"/>
                          <a:pt x="58769" y="18669"/>
                        </a:cubicBezTo>
                        <a:cubicBezTo>
                          <a:pt x="58769" y="28480"/>
                          <a:pt x="49339" y="35623"/>
                          <a:pt x="39719" y="36481"/>
                        </a:cubicBezTo>
                        <a:cubicBezTo>
                          <a:pt x="37814" y="36671"/>
                          <a:pt x="36290" y="36767"/>
                          <a:pt x="34766" y="36767"/>
                        </a:cubicBezTo>
                        <a:cubicBezTo>
                          <a:pt x="32670" y="36767"/>
                          <a:pt x="30861" y="36576"/>
                          <a:pt x="28670" y="36385"/>
                        </a:cubicBezTo>
                        <a:lnTo>
                          <a:pt x="28670" y="54388"/>
                        </a:lnTo>
                        <a:cubicBezTo>
                          <a:pt x="28670" y="61531"/>
                          <a:pt x="29241" y="63913"/>
                          <a:pt x="38005" y="63913"/>
                        </a:cubicBezTo>
                        <a:lnTo>
                          <a:pt x="38576" y="63913"/>
                        </a:lnTo>
                        <a:close/>
                        <a:moveTo>
                          <a:pt x="40386" y="13240"/>
                        </a:moveTo>
                        <a:cubicBezTo>
                          <a:pt x="40291" y="8573"/>
                          <a:pt x="40100" y="4667"/>
                          <a:pt x="37623" y="2477"/>
                        </a:cubicBezTo>
                        <a:cubicBezTo>
                          <a:pt x="36194" y="1238"/>
                          <a:pt x="34004" y="476"/>
                          <a:pt x="30575" y="476"/>
                        </a:cubicBezTo>
                        <a:lnTo>
                          <a:pt x="28575" y="476"/>
                        </a:lnTo>
                        <a:lnTo>
                          <a:pt x="28575" y="35814"/>
                        </a:lnTo>
                        <a:cubicBezTo>
                          <a:pt x="30004" y="36004"/>
                          <a:pt x="31432" y="36100"/>
                          <a:pt x="32765" y="36100"/>
                        </a:cubicBezTo>
                        <a:cubicBezTo>
                          <a:pt x="34766" y="36100"/>
                          <a:pt x="36385" y="35719"/>
                          <a:pt x="37528" y="34766"/>
                        </a:cubicBezTo>
                        <a:cubicBezTo>
                          <a:pt x="39719" y="33147"/>
                          <a:pt x="40291" y="30099"/>
                          <a:pt x="40291" y="25717"/>
                        </a:cubicBezTo>
                        <a:lnTo>
                          <a:pt x="40291" y="132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44" name="Freeform: Shape 15043">
                    <a:extLst>
                      <a:ext uri="{FF2B5EF4-FFF2-40B4-BE49-F238E27FC236}">
                        <a16:creationId xmlns:a16="http://schemas.microsoft.com/office/drawing/2014/main" id="{B616D944-C62B-45D3-BA32-D52D51FBBB14}"/>
                      </a:ext>
                    </a:extLst>
                  </p:cNvPr>
                  <p:cNvSpPr/>
                  <p:nvPr/>
                </p:nvSpPr>
                <p:spPr>
                  <a:xfrm>
                    <a:off x="10992992" y="5654365"/>
                    <a:ext cx="61531" cy="67341"/>
                  </a:xfrm>
                  <a:custGeom>
                    <a:avLst/>
                    <a:gdLst>
                      <a:gd name="connsiteX0" fmla="*/ 0 w 61531"/>
                      <a:gd name="connsiteY0" fmla="*/ 67342 h 67341"/>
                      <a:gd name="connsiteX1" fmla="*/ 0 w 61531"/>
                      <a:gd name="connsiteY1" fmla="*/ 65913 h 67341"/>
                      <a:gd name="connsiteX2" fmla="*/ 0 w 61531"/>
                      <a:gd name="connsiteY2" fmla="*/ 64008 h 67341"/>
                      <a:gd name="connsiteX3" fmla="*/ 1429 w 61531"/>
                      <a:gd name="connsiteY3" fmla="*/ 64008 h 67341"/>
                      <a:gd name="connsiteX4" fmla="*/ 1905 w 61531"/>
                      <a:gd name="connsiteY4" fmla="*/ 64008 h 67341"/>
                      <a:gd name="connsiteX5" fmla="*/ 9811 w 61531"/>
                      <a:gd name="connsiteY5" fmla="*/ 55816 h 67341"/>
                      <a:gd name="connsiteX6" fmla="*/ 9811 w 61531"/>
                      <a:gd name="connsiteY6" fmla="*/ 55816 h 67341"/>
                      <a:gd name="connsiteX7" fmla="*/ 9811 w 61531"/>
                      <a:gd name="connsiteY7" fmla="*/ 11430 h 67341"/>
                      <a:gd name="connsiteX8" fmla="*/ 1905 w 61531"/>
                      <a:gd name="connsiteY8" fmla="*/ 3238 h 67341"/>
                      <a:gd name="connsiteX9" fmla="*/ 1905 w 61531"/>
                      <a:gd name="connsiteY9" fmla="*/ 3238 h 67341"/>
                      <a:gd name="connsiteX10" fmla="*/ 0 w 61531"/>
                      <a:gd name="connsiteY10" fmla="*/ 3238 h 67341"/>
                      <a:gd name="connsiteX11" fmla="*/ 0 w 61531"/>
                      <a:gd name="connsiteY11" fmla="*/ 1905 h 67341"/>
                      <a:gd name="connsiteX12" fmla="*/ 0 w 61531"/>
                      <a:gd name="connsiteY12" fmla="*/ 0 h 67341"/>
                      <a:gd name="connsiteX13" fmla="*/ 34957 w 61531"/>
                      <a:gd name="connsiteY13" fmla="*/ 0 h 67341"/>
                      <a:gd name="connsiteX14" fmla="*/ 58674 w 61531"/>
                      <a:gd name="connsiteY14" fmla="*/ 10096 h 67341"/>
                      <a:gd name="connsiteX15" fmla="*/ 58674 w 61531"/>
                      <a:gd name="connsiteY15" fmla="*/ 10096 h 67341"/>
                      <a:gd name="connsiteX16" fmla="*/ 61531 w 61531"/>
                      <a:gd name="connsiteY16" fmla="*/ 20098 h 67341"/>
                      <a:gd name="connsiteX17" fmla="*/ 61531 w 61531"/>
                      <a:gd name="connsiteY17" fmla="*/ 20098 h 67341"/>
                      <a:gd name="connsiteX18" fmla="*/ 41243 w 61531"/>
                      <a:gd name="connsiteY18" fmla="*/ 39338 h 67341"/>
                      <a:gd name="connsiteX19" fmla="*/ 41243 w 61531"/>
                      <a:gd name="connsiteY19" fmla="*/ 39338 h 67341"/>
                      <a:gd name="connsiteX20" fmla="*/ 36195 w 61531"/>
                      <a:gd name="connsiteY20" fmla="*/ 39624 h 67341"/>
                      <a:gd name="connsiteX21" fmla="*/ 36195 w 61531"/>
                      <a:gd name="connsiteY21" fmla="*/ 39624 h 67341"/>
                      <a:gd name="connsiteX22" fmla="*/ 31528 w 61531"/>
                      <a:gd name="connsiteY22" fmla="*/ 39338 h 67341"/>
                      <a:gd name="connsiteX23" fmla="*/ 31528 w 61531"/>
                      <a:gd name="connsiteY23" fmla="*/ 39338 h 67341"/>
                      <a:gd name="connsiteX24" fmla="*/ 31528 w 61531"/>
                      <a:gd name="connsiteY24" fmla="*/ 55816 h 67341"/>
                      <a:gd name="connsiteX25" fmla="*/ 39434 w 61531"/>
                      <a:gd name="connsiteY25" fmla="*/ 64008 h 67341"/>
                      <a:gd name="connsiteX26" fmla="*/ 39434 w 61531"/>
                      <a:gd name="connsiteY26" fmla="*/ 64008 h 67341"/>
                      <a:gd name="connsiteX27" fmla="*/ 40005 w 61531"/>
                      <a:gd name="connsiteY27" fmla="*/ 64008 h 67341"/>
                      <a:gd name="connsiteX28" fmla="*/ 40005 w 61531"/>
                      <a:gd name="connsiteY28" fmla="*/ 65341 h 67341"/>
                      <a:gd name="connsiteX29" fmla="*/ 40005 w 61531"/>
                      <a:gd name="connsiteY29" fmla="*/ 64008 h 67341"/>
                      <a:gd name="connsiteX30" fmla="*/ 41338 w 61531"/>
                      <a:gd name="connsiteY30" fmla="*/ 64008 h 67341"/>
                      <a:gd name="connsiteX31" fmla="*/ 41338 w 61531"/>
                      <a:gd name="connsiteY31" fmla="*/ 65341 h 67341"/>
                      <a:gd name="connsiteX32" fmla="*/ 41338 w 61531"/>
                      <a:gd name="connsiteY32" fmla="*/ 67246 h 67341"/>
                      <a:gd name="connsiteX33" fmla="*/ 0 w 61531"/>
                      <a:gd name="connsiteY33" fmla="*/ 67246 h 67341"/>
                      <a:gd name="connsiteX34" fmla="*/ 0 w 61531"/>
                      <a:gd name="connsiteY34" fmla="*/ 67342 h 67341"/>
                      <a:gd name="connsiteX35" fmla="*/ 30766 w 61531"/>
                      <a:gd name="connsiteY35" fmla="*/ 64579 h 67341"/>
                      <a:gd name="connsiteX36" fmla="*/ 30480 w 61531"/>
                      <a:gd name="connsiteY36" fmla="*/ 64198 h 67341"/>
                      <a:gd name="connsiteX37" fmla="*/ 30480 w 61531"/>
                      <a:gd name="connsiteY37" fmla="*/ 64198 h 67341"/>
                      <a:gd name="connsiteX38" fmla="*/ 28766 w 61531"/>
                      <a:gd name="connsiteY38" fmla="*/ 55912 h 67341"/>
                      <a:gd name="connsiteX39" fmla="*/ 28766 w 61531"/>
                      <a:gd name="connsiteY39" fmla="*/ 55912 h 67341"/>
                      <a:gd name="connsiteX40" fmla="*/ 28766 w 61531"/>
                      <a:gd name="connsiteY40" fmla="*/ 38576 h 67341"/>
                      <a:gd name="connsiteX41" fmla="*/ 28766 w 61531"/>
                      <a:gd name="connsiteY41" fmla="*/ 2857 h 67341"/>
                      <a:gd name="connsiteX42" fmla="*/ 10477 w 61531"/>
                      <a:gd name="connsiteY42" fmla="*/ 2857 h 67341"/>
                      <a:gd name="connsiteX43" fmla="*/ 10763 w 61531"/>
                      <a:gd name="connsiteY43" fmla="*/ 3143 h 67341"/>
                      <a:gd name="connsiteX44" fmla="*/ 10763 w 61531"/>
                      <a:gd name="connsiteY44" fmla="*/ 3143 h 67341"/>
                      <a:gd name="connsiteX45" fmla="*/ 12763 w 61531"/>
                      <a:gd name="connsiteY45" fmla="*/ 11525 h 67341"/>
                      <a:gd name="connsiteX46" fmla="*/ 12763 w 61531"/>
                      <a:gd name="connsiteY46" fmla="*/ 11525 h 67341"/>
                      <a:gd name="connsiteX47" fmla="*/ 12763 w 61531"/>
                      <a:gd name="connsiteY47" fmla="*/ 55912 h 67341"/>
                      <a:gd name="connsiteX48" fmla="*/ 11049 w 61531"/>
                      <a:gd name="connsiteY48" fmla="*/ 64198 h 67341"/>
                      <a:gd name="connsiteX49" fmla="*/ 11049 w 61531"/>
                      <a:gd name="connsiteY49" fmla="*/ 64198 h 67341"/>
                      <a:gd name="connsiteX50" fmla="*/ 10763 w 61531"/>
                      <a:gd name="connsiteY50" fmla="*/ 64579 h 67341"/>
                      <a:gd name="connsiteX51" fmla="*/ 10763 w 61531"/>
                      <a:gd name="connsiteY51" fmla="*/ 64579 h 67341"/>
                      <a:gd name="connsiteX52" fmla="*/ 30766 w 61531"/>
                      <a:gd name="connsiteY52" fmla="*/ 64579 h 67341"/>
                      <a:gd name="connsiteX53" fmla="*/ 30766 w 61531"/>
                      <a:gd name="connsiteY53" fmla="*/ 64579 h 67341"/>
                      <a:gd name="connsiteX54" fmla="*/ 41815 w 61531"/>
                      <a:gd name="connsiteY54" fmla="*/ 14764 h 67341"/>
                      <a:gd name="connsiteX55" fmla="*/ 43244 w 61531"/>
                      <a:gd name="connsiteY55" fmla="*/ 14764 h 67341"/>
                      <a:gd name="connsiteX56" fmla="*/ 43244 w 61531"/>
                      <a:gd name="connsiteY56" fmla="*/ 27337 h 67341"/>
                      <a:gd name="connsiteX57" fmla="*/ 40767 w 61531"/>
                      <a:gd name="connsiteY57" fmla="*/ 36766 h 67341"/>
                      <a:gd name="connsiteX58" fmla="*/ 40767 w 61531"/>
                      <a:gd name="connsiteY58" fmla="*/ 36766 h 67341"/>
                      <a:gd name="connsiteX59" fmla="*/ 41053 w 61531"/>
                      <a:gd name="connsiteY59" fmla="*/ 36766 h 67341"/>
                      <a:gd name="connsiteX60" fmla="*/ 41053 w 61531"/>
                      <a:gd name="connsiteY60" fmla="*/ 36766 h 67341"/>
                      <a:gd name="connsiteX61" fmla="*/ 58770 w 61531"/>
                      <a:gd name="connsiteY61" fmla="*/ 20288 h 67341"/>
                      <a:gd name="connsiteX62" fmla="*/ 58770 w 61531"/>
                      <a:gd name="connsiteY62" fmla="*/ 20288 h 67341"/>
                      <a:gd name="connsiteX63" fmla="*/ 56388 w 61531"/>
                      <a:gd name="connsiteY63" fmla="*/ 11811 h 67341"/>
                      <a:gd name="connsiteX64" fmla="*/ 56388 w 61531"/>
                      <a:gd name="connsiteY64" fmla="*/ 11811 h 67341"/>
                      <a:gd name="connsiteX65" fmla="*/ 40100 w 61531"/>
                      <a:gd name="connsiteY65" fmla="*/ 3143 h 67341"/>
                      <a:gd name="connsiteX66" fmla="*/ 40100 w 61531"/>
                      <a:gd name="connsiteY66" fmla="*/ 3143 h 67341"/>
                      <a:gd name="connsiteX67" fmla="*/ 43244 w 61531"/>
                      <a:gd name="connsiteY67" fmla="*/ 14859 h 67341"/>
                      <a:gd name="connsiteX68" fmla="*/ 43244 w 61531"/>
                      <a:gd name="connsiteY68" fmla="*/ 14859 h 67341"/>
                      <a:gd name="connsiteX69" fmla="*/ 41815 w 61531"/>
                      <a:gd name="connsiteY69" fmla="*/ 14764 h 67341"/>
                      <a:gd name="connsiteX70" fmla="*/ 41815 w 61531"/>
                      <a:gd name="connsiteY70" fmla="*/ 14764 h 67341"/>
                      <a:gd name="connsiteX71" fmla="*/ 34290 w 61531"/>
                      <a:gd name="connsiteY71" fmla="*/ 36195 h 67341"/>
                      <a:gd name="connsiteX72" fmla="*/ 38195 w 61531"/>
                      <a:gd name="connsiteY72" fmla="*/ 35147 h 67341"/>
                      <a:gd name="connsiteX73" fmla="*/ 38195 w 61531"/>
                      <a:gd name="connsiteY73" fmla="*/ 35147 h 67341"/>
                      <a:gd name="connsiteX74" fmla="*/ 40386 w 61531"/>
                      <a:gd name="connsiteY74" fmla="*/ 27241 h 67341"/>
                      <a:gd name="connsiteX75" fmla="*/ 40386 w 61531"/>
                      <a:gd name="connsiteY75" fmla="*/ 27241 h 67341"/>
                      <a:gd name="connsiteX76" fmla="*/ 40386 w 61531"/>
                      <a:gd name="connsiteY76" fmla="*/ 14764 h 67341"/>
                      <a:gd name="connsiteX77" fmla="*/ 38100 w 61531"/>
                      <a:gd name="connsiteY77" fmla="*/ 4953 h 67341"/>
                      <a:gd name="connsiteX78" fmla="*/ 38100 w 61531"/>
                      <a:gd name="connsiteY78" fmla="*/ 4953 h 67341"/>
                      <a:gd name="connsiteX79" fmla="*/ 32004 w 61531"/>
                      <a:gd name="connsiteY79" fmla="*/ 3334 h 67341"/>
                      <a:gd name="connsiteX80" fmla="*/ 32004 w 61531"/>
                      <a:gd name="connsiteY80" fmla="*/ 3334 h 67341"/>
                      <a:gd name="connsiteX81" fmla="*/ 31433 w 61531"/>
                      <a:gd name="connsiteY81" fmla="*/ 3334 h 67341"/>
                      <a:gd name="connsiteX82" fmla="*/ 31433 w 61531"/>
                      <a:gd name="connsiteY82" fmla="*/ 36004 h 67341"/>
                      <a:gd name="connsiteX83" fmla="*/ 34290 w 61531"/>
                      <a:gd name="connsiteY83" fmla="*/ 36195 h 67341"/>
                      <a:gd name="connsiteX84" fmla="*/ 34290 w 61531"/>
                      <a:gd name="connsiteY84" fmla="*/ 36195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</a:cxnLst>
                    <a:rect l="l" t="t" r="r" b="b"/>
                    <a:pathLst>
                      <a:path w="61531" h="67341">
                        <a:moveTo>
                          <a:pt x="0" y="67342"/>
                        </a:move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lnTo>
                          <a:pt x="1905" y="64008"/>
                        </a:lnTo>
                        <a:cubicBezTo>
                          <a:pt x="10287" y="63532"/>
                          <a:pt x="9334" y="63055"/>
                          <a:pt x="9811" y="55816"/>
                        </a:cubicBezTo>
                        <a:lnTo>
                          <a:pt x="9811" y="55816"/>
                        </a:lnTo>
                        <a:lnTo>
                          <a:pt x="9811" y="11430"/>
                        </a:lnTo>
                        <a:cubicBezTo>
                          <a:pt x="9334" y="4381"/>
                          <a:pt x="9716" y="3715"/>
                          <a:pt x="1905" y="3238"/>
                        </a:cubicBezTo>
                        <a:lnTo>
                          <a:pt x="1905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957" y="0"/>
                        </a:lnTo>
                        <a:cubicBezTo>
                          <a:pt x="42958" y="0"/>
                          <a:pt x="52388" y="381"/>
                          <a:pt x="58674" y="10096"/>
                        </a:cubicBezTo>
                        <a:lnTo>
                          <a:pt x="58674" y="10096"/>
                        </a:lnTo>
                        <a:cubicBezTo>
                          <a:pt x="60484" y="12954"/>
                          <a:pt x="61531" y="16478"/>
                          <a:pt x="61531" y="20098"/>
                        </a:cubicBezTo>
                        <a:lnTo>
                          <a:pt x="61531" y="20098"/>
                        </a:lnTo>
                        <a:cubicBezTo>
                          <a:pt x="61436" y="30861"/>
                          <a:pt x="51340" y="38386"/>
                          <a:pt x="41243" y="39338"/>
                        </a:cubicBezTo>
                        <a:lnTo>
                          <a:pt x="41243" y="39338"/>
                        </a:lnTo>
                        <a:cubicBezTo>
                          <a:pt x="39338" y="39529"/>
                          <a:pt x="37719" y="39624"/>
                          <a:pt x="36195" y="39624"/>
                        </a:cubicBezTo>
                        <a:lnTo>
                          <a:pt x="36195" y="39624"/>
                        </a:lnTo>
                        <a:cubicBezTo>
                          <a:pt x="34576" y="39624"/>
                          <a:pt x="33051" y="39529"/>
                          <a:pt x="31528" y="39338"/>
                        </a:cubicBezTo>
                        <a:lnTo>
                          <a:pt x="31528" y="39338"/>
                        </a:lnTo>
                        <a:lnTo>
                          <a:pt x="31528" y="55816"/>
                        </a:lnTo>
                        <a:cubicBezTo>
                          <a:pt x="32004" y="62960"/>
                          <a:pt x="31052" y="63532"/>
                          <a:pt x="39434" y="64008"/>
                        </a:cubicBezTo>
                        <a:lnTo>
                          <a:pt x="39434" y="64008"/>
                        </a:lnTo>
                        <a:lnTo>
                          <a:pt x="40005" y="64008"/>
                        </a:lnTo>
                        <a:lnTo>
                          <a:pt x="40005" y="65341"/>
                        </a:lnTo>
                        <a:lnTo>
                          <a:pt x="40005" y="64008"/>
                        </a:lnTo>
                        <a:lnTo>
                          <a:pt x="41338" y="64008"/>
                        </a:lnTo>
                        <a:lnTo>
                          <a:pt x="41338" y="65341"/>
                        </a:lnTo>
                        <a:lnTo>
                          <a:pt x="41338" y="67246"/>
                        </a:lnTo>
                        <a:lnTo>
                          <a:pt x="0" y="67246"/>
                        </a:lnTo>
                        <a:lnTo>
                          <a:pt x="0" y="67342"/>
                        </a:lnTo>
                        <a:close/>
                        <a:moveTo>
                          <a:pt x="30766" y="64579"/>
                        </a:moveTo>
                        <a:cubicBezTo>
                          <a:pt x="30670" y="64484"/>
                          <a:pt x="30575" y="64389"/>
                          <a:pt x="30480" y="64198"/>
                        </a:cubicBezTo>
                        <a:lnTo>
                          <a:pt x="30480" y="64198"/>
                        </a:lnTo>
                        <a:cubicBezTo>
                          <a:pt x="28861" y="62103"/>
                          <a:pt x="28861" y="59436"/>
                          <a:pt x="28766" y="55912"/>
                        </a:cubicBezTo>
                        <a:lnTo>
                          <a:pt x="28766" y="55912"/>
                        </a:lnTo>
                        <a:lnTo>
                          <a:pt x="28766" y="38576"/>
                        </a:lnTo>
                        <a:lnTo>
                          <a:pt x="28766" y="2857"/>
                        </a:lnTo>
                        <a:lnTo>
                          <a:pt x="10477" y="2857"/>
                        </a:lnTo>
                        <a:cubicBezTo>
                          <a:pt x="10573" y="2953"/>
                          <a:pt x="10668" y="3048"/>
                          <a:pt x="10763" y="3143"/>
                        </a:cubicBezTo>
                        <a:lnTo>
                          <a:pt x="10763" y="3143"/>
                        </a:lnTo>
                        <a:cubicBezTo>
                          <a:pt x="12478" y="5239"/>
                          <a:pt x="12668" y="7906"/>
                          <a:pt x="12763" y="11525"/>
                        </a:cubicBezTo>
                        <a:lnTo>
                          <a:pt x="12763" y="11525"/>
                        </a:lnTo>
                        <a:lnTo>
                          <a:pt x="12763" y="55912"/>
                        </a:lnTo>
                        <a:cubicBezTo>
                          <a:pt x="12763" y="59436"/>
                          <a:pt x="12763" y="62103"/>
                          <a:pt x="11049" y="64198"/>
                        </a:cubicBezTo>
                        <a:lnTo>
                          <a:pt x="11049" y="64198"/>
                        </a:lnTo>
                        <a:cubicBezTo>
                          <a:pt x="10954" y="64294"/>
                          <a:pt x="10859" y="64484"/>
                          <a:pt x="10763" y="64579"/>
                        </a:cubicBezTo>
                        <a:lnTo>
                          <a:pt x="10763" y="64579"/>
                        </a:lnTo>
                        <a:lnTo>
                          <a:pt x="30766" y="64579"/>
                        </a:lnTo>
                        <a:lnTo>
                          <a:pt x="30766" y="64579"/>
                        </a:lnTo>
                        <a:close/>
                        <a:moveTo>
                          <a:pt x="41815" y="14764"/>
                        </a:moveTo>
                        <a:lnTo>
                          <a:pt x="43244" y="14764"/>
                        </a:lnTo>
                        <a:lnTo>
                          <a:pt x="43244" y="27337"/>
                        </a:lnTo>
                        <a:cubicBezTo>
                          <a:pt x="43244" y="31337"/>
                          <a:pt x="42863" y="34576"/>
                          <a:pt x="40767" y="36766"/>
                        </a:cubicBezTo>
                        <a:lnTo>
                          <a:pt x="40767" y="36766"/>
                        </a:lnTo>
                        <a:cubicBezTo>
                          <a:pt x="40863" y="36766"/>
                          <a:pt x="40958" y="36766"/>
                          <a:pt x="41053" y="36766"/>
                        </a:cubicBezTo>
                        <a:lnTo>
                          <a:pt x="41053" y="36766"/>
                        </a:lnTo>
                        <a:cubicBezTo>
                          <a:pt x="50102" y="35909"/>
                          <a:pt x="58865" y="29146"/>
                          <a:pt x="58770" y="20288"/>
                        </a:cubicBezTo>
                        <a:lnTo>
                          <a:pt x="58770" y="20288"/>
                        </a:lnTo>
                        <a:cubicBezTo>
                          <a:pt x="58770" y="17240"/>
                          <a:pt x="57912" y="14192"/>
                          <a:pt x="56388" y="11811"/>
                        </a:cubicBezTo>
                        <a:lnTo>
                          <a:pt x="56388" y="11811"/>
                        </a:lnTo>
                        <a:cubicBezTo>
                          <a:pt x="52006" y="5143"/>
                          <a:pt x="46291" y="3524"/>
                          <a:pt x="40100" y="3143"/>
                        </a:cubicBezTo>
                        <a:lnTo>
                          <a:pt x="40100" y="3143"/>
                        </a:lnTo>
                        <a:cubicBezTo>
                          <a:pt x="43053" y="6001"/>
                          <a:pt x="43053" y="10287"/>
                          <a:pt x="43244" y="14859"/>
                        </a:cubicBezTo>
                        <a:lnTo>
                          <a:pt x="43244" y="14859"/>
                        </a:lnTo>
                        <a:lnTo>
                          <a:pt x="41815" y="14764"/>
                        </a:lnTo>
                        <a:lnTo>
                          <a:pt x="41815" y="14764"/>
                        </a:lnTo>
                        <a:close/>
                        <a:moveTo>
                          <a:pt x="34290" y="36195"/>
                        </a:moveTo>
                        <a:cubicBezTo>
                          <a:pt x="36195" y="36195"/>
                          <a:pt x="37338" y="35814"/>
                          <a:pt x="38195" y="35147"/>
                        </a:cubicBezTo>
                        <a:lnTo>
                          <a:pt x="38195" y="35147"/>
                        </a:lnTo>
                        <a:cubicBezTo>
                          <a:pt x="39720" y="34004"/>
                          <a:pt x="40386" y="31528"/>
                          <a:pt x="40386" y="27241"/>
                        </a:cubicBezTo>
                        <a:lnTo>
                          <a:pt x="40386" y="27241"/>
                        </a:lnTo>
                        <a:lnTo>
                          <a:pt x="40386" y="14764"/>
                        </a:lnTo>
                        <a:cubicBezTo>
                          <a:pt x="40386" y="10001"/>
                          <a:pt x="40005" y="6572"/>
                          <a:pt x="38100" y="4953"/>
                        </a:cubicBezTo>
                        <a:lnTo>
                          <a:pt x="38100" y="4953"/>
                        </a:lnTo>
                        <a:cubicBezTo>
                          <a:pt x="37052" y="4000"/>
                          <a:pt x="35242" y="3334"/>
                          <a:pt x="32004" y="3334"/>
                        </a:cubicBezTo>
                        <a:lnTo>
                          <a:pt x="32004" y="3334"/>
                        </a:lnTo>
                        <a:lnTo>
                          <a:pt x="31433" y="3334"/>
                        </a:lnTo>
                        <a:lnTo>
                          <a:pt x="31433" y="36004"/>
                        </a:lnTo>
                        <a:cubicBezTo>
                          <a:pt x="32481" y="36195"/>
                          <a:pt x="33433" y="36195"/>
                          <a:pt x="34290" y="36195"/>
                        </a:cubicBezTo>
                        <a:lnTo>
                          <a:pt x="34290" y="361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031" name="Graphic 1">
                  <a:extLst>
                    <a:ext uri="{FF2B5EF4-FFF2-40B4-BE49-F238E27FC236}">
                      <a16:creationId xmlns:a16="http://schemas.microsoft.com/office/drawing/2014/main" id="{549C10A1-EF2F-4BE1-949A-1A1AD63A9FF5}"/>
                    </a:ext>
                  </a:extLst>
                </p:cNvPr>
                <p:cNvGrpSpPr/>
                <p:nvPr/>
              </p:nvGrpSpPr>
              <p:grpSpPr>
                <a:xfrm>
                  <a:off x="11055761" y="5654269"/>
                  <a:ext cx="70962" cy="68294"/>
                  <a:chOff x="11055761" y="5654269"/>
                  <a:chExt cx="70962" cy="68294"/>
                </a:xfrm>
                <a:solidFill>
                  <a:srgbClr val="FFFFFF"/>
                </a:solidFill>
              </p:grpSpPr>
              <p:sp>
                <p:nvSpPr>
                  <p:cNvPr id="15041" name="Freeform: Shape 15040">
                    <a:extLst>
                      <a:ext uri="{FF2B5EF4-FFF2-40B4-BE49-F238E27FC236}">
                        <a16:creationId xmlns:a16="http://schemas.microsoft.com/office/drawing/2014/main" id="{D4B13527-229D-4F89-9DA6-9320DFDBA284}"/>
                      </a:ext>
                    </a:extLst>
                  </p:cNvPr>
                  <p:cNvSpPr/>
                  <p:nvPr/>
                </p:nvSpPr>
                <p:spPr>
                  <a:xfrm>
                    <a:off x="11057000" y="5655888"/>
                    <a:ext cx="68390" cy="65246"/>
                  </a:xfrm>
                  <a:custGeom>
                    <a:avLst/>
                    <a:gdLst>
                      <a:gd name="connsiteX0" fmla="*/ 62960 w 68390"/>
                      <a:gd name="connsiteY0" fmla="*/ 61436 h 65246"/>
                      <a:gd name="connsiteX1" fmla="*/ 67818 w 68390"/>
                      <a:gd name="connsiteY1" fmla="*/ 47625 h 65246"/>
                      <a:gd name="connsiteX2" fmla="*/ 67533 w 68390"/>
                      <a:gd name="connsiteY2" fmla="*/ 44482 h 65246"/>
                      <a:gd name="connsiteX3" fmla="*/ 68104 w 68390"/>
                      <a:gd name="connsiteY3" fmla="*/ 44482 h 65246"/>
                      <a:gd name="connsiteX4" fmla="*/ 68390 w 68390"/>
                      <a:gd name="connsiteY4" fmla="*/ 47720 h 65246"/>
                      <a:gd name="connsiteX5" fmla="*/ 66580 w 68390"/>
                      <a:gd name="connsiteY5" fmla="*/ 58769 h 65246"/>
                      <a:gd name="connsiteX6" fmla="*/ 54864 w 68390"/>
                      <a:gd name="connsiteY6" fmla="*/ 65246 h 65246"/>
                      <a:gd name="connsiteX7" fmla="*/ 44768 w 68390"/>
                      <a:gd name="connsiteY7" fmla="*/ 62198 h 65246"/>
                      <a:gd name="connsiteX8" fmla="*/ 40863 w 68390"/>
                      <a:gd name="connsiteY8" fmla="*/ 51054 h 65246"/>
                      <a:gd name="connsiteX9" fmla="*/ 41244 w 68390"/>
                      <a:gd name="connsiteY9" fmla="*/ 40958 h 65246"/>
                      <a:gd name="connsiteX10" fmla="*/ 32290 w 68390"/>
                      <a:gd name="connsiteY10" fmla="*/ 30861 h 65246"/>
                      <a:gd name="connsiteX11" fmla="*/ 28766 w 68390"/>
                      <a:gd name="connsiteY11" fmla="*/ 30861 h 65246"/>
                      <a:gd name="connsiteX12" fmla="*/ 28766 w 68390"/>
                      <a:gd name="connsiteY12" fmla="*/ 54388 h 65246"/>
                      <a:gd name="connsiteX13" fmla="*/ 36577 w 68390"/>
                      <a:gd name="connsiteY13" fmla="*/ 63913 h 65246"/>
                      <a:gd name="connsiteX14" fmla="*/ 37529 w 68390"/>
                      <a:gd name="connsiteY14" fmla="*/ 63913 h 65246"/>
                      <a:gd name="connsiteX15" fmla="*/ 37529 w 68390"/>
                      <a:gd name="connsiteY15" fmla="*/ 64389 h 65246"/>
                      <a:gd name="connsiteX16" fmla="*/ 0 w 68390"/>
                      <a:gd name="connsiteY16" fmla="*/ 64389 h 65246"/>
                      <a:gd name="connsiteX17" fmla="*/ 0 w 68390"/>
                      <a:gd name="connsiteY17" fmla="*/ 63913 h 65246"/>
                      <a:gd name="connsiteX18" fmla="*/ 572 w 68390"/>
                      <a:gd name="connsiteY18" fmla="*/ 63913 h 65246"/>
                      <a:gd name="connsiteX19" fmla="*/ 9811 w 68390"/>
                      <a:gd name="connsiteY19" fmla="*/ 54388 h 65246"/>
                      <a:gd name="connsiteX20" fmla="*/ 9811 w 68390"/>
                      <a:gd name="connsiteY20" fmla="*/ 10001 h 65246"/>
                      <a:gd name="connsiteX21" fmla="*/ 572 w 68390"/>
                      <a:gd name="connsiteY21" fmla="*/ 476 h 65246"/>
                      <a:gd name="connsiteX22" fmla="*/ 0 w 68390"/>
                      <a:gd name="connsiteY22" fmla="*/ 476 h 65246"/>
                      <a:gd name="connsiteX23" fmla="*/ 0 w 68390"/>
                      <a:gd name="connsiteY23" fmla="*/ 0 h 65246"/>
                      <a:gd name="connsiteX24" fmla="*/ 32576 w 68390"/>
                      <a:gd name="connsiteY24" fmla="*/ 0 h 65246"/>
                      <a:gd name="connsiteX25" fmla="*/ 58674 w 68390"/>
                      <a:gd name="connsiteY25" fmla="*/ 8763 h 65246"/>
                      <a:gd name="connsiteX26" fmla="*/ 60865 w 68390"/>
                      <a:gd name="connsiteY26" fmla="*/ 15621 h 65246"/>
                      <a:gd name="connsiteX27" fmla="*/ 60199 w 68390"/>
                      <a:gd name="connsiteY27" fmla="*/ 19431 h 65246"/>
                      <a:gd name="connsiteX28" fmla="*/ 42101 w 68390"/>
                      <a:gd name="connsiteY28" fmla="*/ 30861 h 65246"/>
                      <a:gd name="connsiteX29" fmla="*/ 55150 w 68390"/>
                      <a:gd name="connsiteY29" fmla="*/ 35433 h 65246"/>
                      <a:gd name="connsiteX30" fmla="*/ 60579 w 68390"/>
                      <a:gd name="connsiteY30" fmla="*/ 49435 h 65246"/>
                      <a:gd name="connsiteX31" fmla="*/ 60579 w 68390"/>
                      <a:gd name="connsiteY31" fmla="*/ 57436 h 65246"/>
                      <a:gd name="connsiteX32" fmla="*/ 62960 w 68390"/>
                      <a:gd name="connsiteY32" fmla="*/ 61436 h 65246"/>
                      <a:gd name="connsiteX33" fmla="*/ 32481 w 68390"/>
                      <a:gd name="connsiteY33" fmla="*/ 30385 h 65246"/>
                      <a:gd name="connsiteX34" fmla="*/ 42292 w 68390"/>
                      <a:gd name="connsiteY34" fmla="*/ 25241 h 65246"/>
                      <a:gd name="connsiteX35" fmla="*/ 42767 w 68390"/>
                      <a:gd name="connsiteY35" fmla="*/ 18002 h 65246"/>
                      <a:gd name="connsiteX36" fmla="*/ 40767 w 68390"/>
                      <a:gd name="connsiteY36" fmla="*/ 3619 h 65246"/>
                      <a:gd name="connsiteX37" fmla="*/ 31814 w 68390"/>
                      <a:gd name="connsiteY37" fmla="*/ 476 h 65246"/>
                      <a:gd name="connsiteX38" fmla="*/ 28956 w 68390"/>
                      <a:gd name="connsiteY38" fmla="*/ 476 h 65246"/>
                      <a:gd name="connsiteX39" fmla="*/ 28956 w 68390"/>
                      <a:gd name="connsiteY39" fmla="*/ 30385 h 65246"/>
                      <a:gd name="connsiteX40" fmla="*/ 32481 w 68390"/>
                      <a:gd name="connsiteY40" fmla="*/ 30385 h 65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68390" h="65246">
                        <a:moveTo>
                          <a:pt x="62960" y="61436"/>
                        </a:moveTo>
                        <a:cubicBezTo>
                          <a:pt x="65913" y="61436"/>
                          <a:pt x="67818" y="55531"/>
                          <a:pt x="67818" y="47625"/>
                        </a:cubicBezTo>
                        <a:cubicBezTo>
                          <a:pt x="67818" y="46482"/>
                          <a:pt x="67723" y="45339"/>
                          <a:pt x="67533" y="44482"/>
                        </a:cubicBezTo>
                        <a:lnTo>
                          <a:pt x="68104" y="44482"/>
                        </a:lnTo>
                        <a:cubicBezTo>
                          <a:pt x="68295" y="45244"/>
                          <a:pt x="68390" y="46387"/>
                          <a:pt x="68390" y="47720"/>
                        </a:cubicBezTo>
                        <a:cubicBezTo>
                          <a:pt x="68390" y="47816"/>
                          <a:pt x="68390" y="54769"/>
                          <a:pt x="66580" y="58769"/>
                        </a:cubicBezTo>
                        <a:cubicBezTo>
                          <a:pt x="65437" y="61341"/>
                          <a:pt x="63532" y="65246"/>
                          <a:pt x="54864" y="65246"/>
                        </a:cubicBezTo>
                        <a:cubicBezTo>
                          <a:pt x="51435" y="65246"/>
                          <a:pt x="47816" y="64389"/>
                          <a:pt x="44768" y="62198"/>
                        </a:cubicBezTo>
                        <a:cubicBezTo>
                          <a:pt x="41815" y="59912"/>
                          <a:pt x="40863" y="56102"/>
                          <a:pt x="40863" y="51054"/>
                        </a:cubicBezTo>
                        <a:cubicBezTo>
                          <a:pt x="40863" y="48958"/>
                          <a:pt x="41244" y="43625"/>
                          <a:pt x="41244" y="40958"/>
                        </a:cubicBezTo>
                        <a:cubicBezTo>
                          <a:pt x="41244" y="31623"/>
                          <a:pt x="38100" y="30861"/>
                          <a:pt x="32290" y="30861"/>
                        </a:cubicBezTo>
                        <a:lnTo>
                          <a:pt x="28766" y="30861"/>
                        </a:lnTo>
                        <a:lnTo>
                          <a:pt x="28766" y="54388"/>
                        </a:lnTo>
                        <a:cubicBezTo>
                          <a:pt x="28766" y="61531"/>
                          <a:pt x="29813" y="63913"/>
                          <a:pt x="36577" y="63913"/>
                        </a:cubicBezTo>
                        <a:lnTo>
                          <a:pt x="37529" y="63913"/>
                        </a:lnTo>
                        <a:lnTo>
                          <a:pt x="3752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572" y="63913"/>
                        </a:lnTo>
                        <a:cubicBezTo>
                          <a:pt x="9334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334" y="476"/>
                          <a:pt x="572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2576" y="0"/>
                        </a:lnTo>
                        <a:cubicBezTo>
                          <a:pt x="39529" y="0"/>
                          <a:pt x="52674" y="191"/>
                          <a:pt x="58674" y="8763"/>
                        </a:cubicBezTo>
                        <a:cubicBezTo>
                          <a:pt x="60294" y="10858"/>
                          <a:pt x="60865" y="13240"/>
                          <a:pt x="60865" y="15621"/>
                        </a:cubicBezTo>
                        <a:cubicBezTo>
                          <a:pt x="60865" y="16954"/>
                          <a:pt x="60579" y="18193"/>
                          <a:pt x="60199" y="19431"/>
                        </a:cubicBezTo>
                        <a:cubicBezTo>
                          <a:pt x="57055" y="27718"/>
                          <a:pt x="47149" y="29527"/>
                          <a:pt x="42101" y="30861"/>
                        </a:cubicBezTo>
                        <a:cubicBezTo>
                          <a:pt x="45434" y="31623"/>
                          <a:pt x="51149" y="32671"/>
                          <a:pt x="55150" y="35433"/>
                        </a:cubicBezTo>
                        <a:cubicBezTo>
                          <a:pt x="60199" y="38862"/>
                          <a:pt x="60579" y="44672"/>
                          <a:pt x="60579" y="49435"/>
                        </a:cubicBezTo>
                        <a:lnTo>
                          <a:pt x="60579" y="57436"/>
                        </a:lnTo>
                        <a:cubicBezTo>
                          <a:pt x="60674" y="60103"/>
                          <a:pt x="61151" y="61436"/>
                          <a:pt x="62960" y="61436"/>
                        </a:cubicBezTo>
                        <a:close/>
                        <a:moveTo>
                          <a:pt x="32481" y="30385"/>
                        </a:moveTo>
                        <a:cubicBezTo>
                          <a:pt x="37720" y="30385"/>
                          <a:pt x="40767" y="29813"/>
                          <a:pt x="42292" y="25241"/>
                        </a:cubicBezTo>
                        <a:cubicBezTo>
                          <a:pt x="42578" y="24289"/>
                          <a:pt x="42767" y="21336"/>
                          <a:pt x="42767" y="18002"/>
                        </a:cubicBezTo>
                        <a:cubicBezTo>
                          <a:pt x="42767" y="12478"/>
                          <a:pt x="42292" y="5620"/>
                          <a:pt x="40767" y="3619"/>
                        </a:cubicBezTo>
                        <a:cubicBezTo>
                          <a:pt x="38672" y="762"/>
                          <a:pt x="35719" y="476"/>
                          <a:pt x="31814" y="476"/>
                        </a:cubicBezTo>
                        <a:lnTo>
                          <a:pt x="28956" y="476"/>
                        </a:lnTo>
                        <a:lnTo>
                          <a:pt x="28956" y="30385"/>
                        </a:lnTo>
                        <a:lnTo>
                          <a:pt x="32481" y="3038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42" name="Freeform: Shape 15041">
                    <a:extLst>
                      <a:ext uri="{FF2B5EF4-FFF2-40B4-BE49-F238E27FC236}">
                        <a16:creationId xmlns:a16="http://schemas.microsoft.com/office/drawing/2014/main" id="{30841A3E-B712-4BE2-A074-02C0473EBF88}"/>
                      </a:ext>
                    </a:extLst>
                  </p:cNvPr>
                  <p:cNvSpPr/>
                  <p:nvPr/>
                </p:nvSpPr>
                <p:spPr>
                  <a:xfrm>
                    <a:off x="11055761" y="5654269"/>
                    <a:ext cx="70962" cy="68294"/>
                  </a:xfrm>
                  <a:custGeom>
                    <a:avLst/>
                    <a:gdLst>
                      <a:gd name="connsiteX0" fmla="*/ 56102 w 70962"/>
                      <a:gd name="connsiteY0" fmla="*/ 68294 h 68294"/>
                      <a:gd name="connsiteX1" fmla="*/ 45244 w 70962"/>
                      <a:gd name="connsiteY1" fmla="*/ 64960 h 68294"/>
                      <a:gd name="connsiteX2" fmla="*/ 45244 w 70962"/>
                      <a:gd name="connsiteY2" fmla="*/ 64960 h 68294"/>
                      <a:gd name="connsiteX3" fmla="*/ 40863 w 70962"/>
                      <a:gd name="connsiteY3" fmla="*/ 52673 h 68294"/>
                      <a:gd name="connsiteX4" fmla="*/ 40863 w 70962"/>
                      <a:gd name="connsiteY4" fmla="*/ 52673 h 68294"/>
                      <a:gd name="connsiteX5" fmla="*/ 41244 w 70962"/>
                      <a:gd name="connsiteY5" fmla="*/ 42577 h 68294"/>
                      <a:gd name="connsiteX6" fmla="*/ 41244 w 70962"/>
                      <a:gd name="connsiteY6" fmla="*/ 42577 h 68294"/>
                      <a:gd name="connsiteX7" fmla="*/ 33624 w 70962"/>
                      <a:gd name="connsiteY7" fmla="*/ 33909 h 68294"/>
                      <a:gd name="connsiteX8" fmla="*/ 33624 w 70962"/>
                      <a:gd name="connsiteY8" fmla="*/ 33909 h 68294"/>
                      <a:gd name="connsiteX9" fmla="*/ 31433 w 70962"/>
                      <a:gd name="connsiteY9" fmla="*/ 33909 h 68294"/>
                      <a:gd name="connsiteX10" fmla="*/ 31433 w 70962"/>
                      <a:gd name="connsiteY10" fmla="*/ 56102 h 68294"/>
                      <a:gd name="connsiteX11" fmla="*/ 37909 w 70962"/>
                      <a:gd name="connsiteY11" fmla="*/ 64294 h 68294"/>
                      <a:gd name="connsiteX12" fmla="*/ 37909 w 70962"/>
                      <a:gd name="connsiteY12" fmla="*/ 64294 h 68294"/>
                      <a:gd name="connsiteX13" fmla="*/ 40291 w 70962"/>
                      <a:gd name="connsiteY13" fmla="*/ 64294 h 68294"/>
                      <a:gd name="connsiteX14" fmla="*/ 40291 w 70962"/>
                      <a:gd name="connsiteY14" fmla="*/ 65723 h 68294"/>
                      <a:gd name="connsiteX15" fmla="*/ 40291 w 70962"/>
                      <a:gd name="connsiteY15" fmla="*/ 67627 h 68294"/>
                      <a:gd name="connsiteX16" fmla="*/ 0 w 70962"/>
                      <a:gd name="connsiteY16" fmla="*/ 67627 h 68294"/>
                      <a:gd name="connsiteX17" fmla="*/ 0 w 70962"/>
                      <a:gd name="connsiteY17" fmla="*/ 66008 h 68294"/>
                      <a:gd name="connsiteX18" fmla="*/ 0 w 70962"/>
                      <a:gd name="connsiteY18" fmla="*/ 64103 h 68294"/>
                      <a:gd name="connsiteX19" fmla="*/ 1429 w 70962"/>
                      <a:gd name="connsiteY19" fmla="*/ 64103 h 68294"/>
                      <a:gd name="connsiteX20" fmla="*/ 2001 w 70962"/>
                      <a:gd name="connsiteY20" fmla="*/ 64103 h 68294"/>
                      <a:gd name="connsiteX21" fmla="*/ 8763 w 70962"/>
                      <a:gd name="connsiteY21" fmla="*/ 62484 h 68294"/>
                      <a:gd name="connsiteX22" fmla="*/ 8763 w 70962"/>
                      <a:gd name="connsiteY22" fmla="*/ 62484 h 68294"/>
                      <a:gd name="connsiteX23" fmla="*/ 9811 w 70962"/>
                      <a:gd name="connsiteY23" fmla="*/ 55912 h 68294"/>
                      <a:gd name="connsiteX24" fmla="*/ 9811 w 70962"/>
                      <a:gd name="connsiteY24" fmla="*/ 55912 h 68294"/>
                      <a:gd name="connsiteX25" fmla="*/ 9811 w 70962"/>
                      <a:gd name="connsiteY25" fmla="*/ 11525 h 68294"/>
                      <a:gd name="connsiteX26" fmla="*/ 8763 w 70962"/>
                      <a:gd name="connsiteY26" fmla="*/ 4953 h 68294"/>
                      <a:gd name="connsiteX27" fmla="*/ 8763 w 70962"/>
                      <a:gd name="connsiteY27" fmla="*/ 4953 h 68294"/>
                      <a:gd name="connsiteX28" fmla="*/ 2001 w 70962"/>
                      <a:gd name="connsiteY28" fmla="*/ 3334 h 68294"/>
                      <a:gd name="connsiteX29" fmla="*/ 2001 w 70962"/>
                      <a:gd name="connsiteY29" fmla="*/ 3334 h 68294"/>
                      <a:gd name="connsiteX30" fmla="*/ 0 w 70962"/>
                      <a:gd name="connsiteY30" fmla="*/ 3334 h 68294"/>
                      <a:gd name="connsiteX31" fmla="*/ 0 w 70962"/>
                      <a:gd name="connsiteY31" fmla="*/ 1905 h 68294"/>
                      <a:gd name="connsiteX32" fmla="*/ 0 w 70962"/>
                      <a:gd name="connsiteY32" fmla="*/ 0 h 68294"/>
                      <a:gd name="connsiteX33" fmla="*/ 34005 w 70962"/>
                      <a:gd name="connsiteY33" fmla="*/ 0 h 68294"/>
                      <a:gd name="connsiteX34" fmla="*/ 61246 w 70962"/>
                      <a:gd name="connsiteY34" fmla="*/ 9334 h 68294"/>
                      <a:gd name="connsiteX35" fmla="*/ 61246 w 70962"/>
                      <a:gd name="connsiteY35" fmla="*/ 9334 h 68294"/>
                      <a:gd name="connsiteX36" fmla="*/ 63723 w 70962"/>
                      <a:gd name="connsiteY36" fmla="*/ 17050 h 68294"/>
                      <a:gd name="connsiteX37" fmla="*/ 63723 w 70962"/>
                      <a:gd name="connsiteY37" fmla="*/ 17050 h 68294"/>
                      <a:gd name="connsiteX38" fmla="*/ 62960 w 70962"/>
                      <a:gd name="connsiteY38" fmla="*/ 21336 h 68294"/>
                      <a:gd name="connsiteX39" fmla="*/ 62960 w 70962"/>
                      <a:gd name="connsiteY39" fmla="*/ 21336 h 68294"/>
                      <a:gd name="connsiteX40" fmla="*/ 49149 w 70962"/>
                      <a:gd name="connsiteY40" fmla="*/ 32194 h 68294"/>
                      <a:gd name="connsiteX41" fmla="*/ 49149 w 70962"/>
                      <a:gd name="connsiteY41" fmla="*/ 32194 h 68294"/>
                      <a:gd name="connsiteX42" fmla="*/ 57341 w 70962"/>
                      <a:gd name="connsiteY42" fmla="*/ 35623 h 68294"/>
                      <a:gd name="connsiteX43" fmla="*/ 57341 w 70962"/>
                      <a:gd name="connsiteY43" fmla="*/ 35623 h 68294"/>
                      <a:gd name="connsiteX44" fmla="*/ 63341 w 70962"/>
                      <a:gd name="connsiteY44" fmla="*/ 50768 h 68294"/>
                      <a:gd name="connsiteX45" fmla="*/ 63341 w 70962"/>
                      <a:gd name="connsiteY45" fmla="*/ 50768 h 68294"/>
                      <a:gd name="connsiteX46" fmla="*/ 63341 w 70962"/>
                      <a:gd name="connsiteY46" fmla="*/ 58769 h 68294"/>
                      <a:gd name="connsiteX47" fmla="*/ 64198 w 70962"/>
                      <a:gd name="connsiteY47" fmla="*/ 61627 h 68294"/>
                      <a:gd name="connsiteX48" fmla="*/ 64198 w 70962"/>
                      <a:gd name="connsiteY48" fmla="*/ 61627 h 68294"/>
                      <a:gd name="connsiteX49" fmla="*/ 64198 w 70962"/>
                      <a:gd name="connsiteY49" fmla="*/ 63055 h 68294"/>
                      <a:gd name="connsiteX50" fmla="*/ 64198 w 70962"/>
                      <a:gd name="connsiteY50" fmla="*/ 63246 h 68294"/>
                      <a:gd name="connsiteX51" fmla="*/ 64198 w 70962"/>
                      <a:gd name="connsiteY51" fmla="*/ 63055 h 68294"/>
                      <a:gd name="connsiteX52" fmla="*/ 64198 w 70962"/>
                      <a:gd name="connsiteY52" fmla="*/ 61627 h 68294"/>
                      <a:gd name="connsiteX53" fmla="*/ 66390 w 70962"/>
                      <a:gd name="connsiteY53" fmla="*/ 58579 h 68294"/>
                      <a:gd name="connsiteX54" fmla="*/ 66390 w 70962"/>
                      <a:gd name="connsiteY54" fmla="*/ 58579 h 68294"/>
                      <a:gd name="connsiteX55" fmla="*/ 67628 w 70962"/>
                      <a:gd name="connsiteY55" fmla="*/ 49149 h 68294"/>
                      <a:gd name="connsiteX56" fmla="*/ 67628 w 70962"/>
                      <a:gd name="connsiteY56" fmla="*/ 49149 h 68294"/>
                      <a:gd name="connsiteX57" fmla="*/ 67342 w 70962"/>
                      <a:gd name="connsiteY57" fmla="*/ 46292 h 68294"/>
                      <a:gd name="connsiteX58" fmla="*/ 67342 w 70962"/>
                      <a:gd name="connsiteY58" fmla="*/ 46292 h 68294"/>
                      <a:gd name="connsiteX59" fmla="*/ 67056 w 70962"/>
                      <a:gd name="connsiteY59" fmla="*/ 44672 h 68294"/>
                      <a:gd name="connsiteX60" fmla="*/ 68676 w 70962"/>
                      <a:gd name="connsiteY60" fmla="*/ 44672 h 68294"/>
                      <a:gd name="connsiteX61" fmla="*/ 70390 w 70962"/>
                      <a:gd name="connsiteY61" fmla="*/ 44672 h 68294"/>
                      <a:gd name="connsiteX62" fmla="*/ 70676 w 70962"/>
                      <a:gd name="connsiteY62" fmla="*/ 45720 h 68294"/>
                      <a:gd name="connsiteX63" fmla="*/ 70962 w 70962"/>
                      <a:gd name="connsiteY63" fmla="*/ 49244 h 68294"/>
                      <a:gd name="connsiteX64" fmla="*/ 70962 w 70962"/>
                      <a:gd name="connsiteY64" fmla="*/ 49244 h 68294"/>
                      <a:gd name="connsiteX65" fmla="*/ 69056 w 70962"/>
                      <a:gd name="connsiteY65" fmla="*/ 60865 h 68294"/>
                      <a:gd name="connsiteX66" fmla="*/ 69056 w 70962"/>
                      <a:gd name="connsiteY66" fmla="*/ 60865 h 68294"/>
                      <a:gd name="connsiteX67" fmla="*/ 56484 w 70962"/>
                      <a:gd name="connsiteY67" fmla="*/ 68199 h 68294"/>
                      <a:gd name="connsiteX68" fmla="*/ 56484 w 70962"/>
                      <a:gd name="connsiteY68" fmla="*/ 68199 h 68294"/>
                      <a:gd name="connsiteX69" fmla="*/ 56102 w 70962"/>
                      <a:gd name="connsiteY69" fmla="*/ 68294 h 68294"/>
                      <a:gd name="connsiteX70" fmla="*/ 56102 w 70962"/>
                      <a:gd name="connsiteY70" fmla="*/ 68294 h 68294"/>
                      <a:gd name="connsiteX71" fmla="*/ 44005 w 70962"/>
                      <a:gd name="connsiteY71" fmla="*/ 42481 h 68294"/>
                      <a:gd name="connsiteX72" fmla="*/ 43625 w 70962"/>
                      <a:gd name="connsiteY72" fmla="*/ 52578 h 68294"/>
                      <a:gd name="connsiteX73" fmla="*/ 43625 w 70962"/>
                      <a:gd name="connsiteY73" fmla="*/ 52578 h 68294"/>
                      <a:gd name="connsiteX74" fmla="*/ 46863 w 70962"/>
                      <a:gd name="connsiteY74" fmla="*/ 62675 h 68294"/>
                      <a:gd name="connsiteX75" fmla="*/ 46863 w 70962"/>
                      <a:gd name="connsiteY75" fmla="*/ 62675 h 68294"/>
                      <a:gd name="connsiteX76" fmla="*/ 56102 w 70962"/>
                      <a:gd name="connsiteY76" fmla="*/ 65437 h 68294"/>
                      <a:gd name="connsiteX77" fmla="*/ 56102 w 70962"/>
                      <a:gd name="connsiteY77" fmla="*/ 65437 h 68294"/>
                      <a:gd name="connsiteX78" fmla="*/ 62771 w 70962"/>
                      <a:gd name="connsiteY78" fmla="*/ 64198 h 68294"/>
                      <a:gd name="connsiteX79" fmla="*/ 62771 w 70962"/>
                      <a:gd name="connsiteY79" fmla="*/ 64198 h 68294"/>
                      <a:gd name="connsiteX80" fmla="*/ 61151 w 70962"/>
                      <a:gd name="connsiteY80" fmla="*/ 62579 h 68294"/>
                      <a:gd name="connsiteX81" fmla="*/ 61151 w 70962"/>
                      <a:gd name="connsiteY81" fmla="*/ 62579 h 68294"/>
                      <a:gd name="connsiteX82" fmla="*/ 60579 w 70962"/>
                      <a:gd name="connsiteY82" fmla="*/ 58865 h 68294"/>
                      <a:gd name="connsiteX83" fmla="*/ 60579 w 70962"/>
                      <a:gd name="connsiteY83" fmla="*/ 58865 h 68294"/>
                      <a:gd name="connsiteX84" fmla="*/ 60579 w 70962"/>
                      <a:gd name="connsiteY84" fmla="*/ 50863 h 68294"/>
                      <a:gd name="connsiteX85" fmla="*/ 55722 w 70962"/>
                      <a:gd name="connsiteY85" fmla="*/ 38005 h 68294"/>
                      <a:gd name="connsiteX86" fmla="*/ 55722 w 70962"/>
                      <a:gd name="connsiteY86" fmla="*/ 38005 h 68294"/>
                      <a:gd name="connsiteX87" fmla="*/ 43149 w 70962"/>
                      <a:gd name="connsiteY87" fmla="*/ 33719 h 68294"/>
                      <a:gd name="connsiteX88" fmla="*/ 43149 w 70962"/>
                      <a:gd name="connsiteY88" fmla="*/ 33719 h 68294"/>
                      <a:gd name="connsiteX89" fmla="*/ 41624 w 70962"/>
                      <a:gd name="connsiteY89" fmla="*/ 33338 h 68294"/>
                      <a:gd name="connsiteX90" fmla="*/ 44005 w 70962"/>
                      <a:gd name="connsiteY90" fmla="*/ 42481 h 68294"/>
                      <a:gd name="connsiteX91" fmla="*/ 44005 w 70962"/>
                      <a:gd name="connsiteY91" fmla="*/ 42481 h 68294"/>
                      <a:gd name="connsiteX92" fmla="*/ 30671 w 70962"/>
                      <a:gd name="connsiteY92" fmla="*/ 64675 h 68294"/>
                      <a:gd name="connsiteX93" fmla="*/ 30290 w 70962"/>
                      <a:gd name="connsiteY93" fmla="*/ 64294 h 68294"/>
                      <a:gd name="connsiteX94" fmla="*/ 30290 w 70962"/>
                      <a:gd name="connsiteY94" fmla="*/ 64294 h 68294"/>
                      <a:gd name="connsiteX95" fmla="*/ 28670 w 70962"/>
                      <a:gd name="connsiteY95" fmla="*/ 56007 h 68294"/>
                      <a:gd name="connsiteX96" fmla="*/ 28670 w 70962"/>
                      <a:gd name="connsiteY96" fmla="*/ 56007 h 68294"/>
                      <a:gd name="connsiteX97" fmla="*/ 28670 w 70962"/>
                      <a:gd name="connsiteY97" fmla="*/ 33338 h 68294"/>
                      <a:gd name="connsiteX98" fmla="*/ 28670 w 70962"/>
                      <a:gd name="connsiteY98" fmla="*/ 2953 h 68294"/>
                      <a:gd name="connsiteX99" fmla="*/ 10573 w 70962"/>
                      <a:gd name="connsiteY99" fmla="*/ 2953 h 68294"/>
                      <a:gd name="connsiteX100" fmla="*/ 10954 w 70962"/>
                      <a:gd name="connsiteY100" fmla="*/ 3334 h 68294"/>
                      <a:gd name="connsiteX101" fmla="*/ 10954 w 70962"/>
                      <a:gd name="connsiteY101" fmla="*/ 3334 h 68294"/>
                      <a:gd name="connsiteX102" fmla="*/ 12574 w 70962"/>
                      <a:gd name="connsiteY102" fmla="*/ 11621 h 68294"/>
                      <a:gd name="connsiteX103" fmla="*/ 12574 w 70962"/>
                      <a:gd name="connsiteY103" fmla="*/ 11621 h 68294"/>
                      <a:gd name="connsiteX104" fmla="*/ 12574 w 70962"/>
                      <a:gd name="connsiteY104" fmla="*/ 56007 h 68294"/>
                      <a:gd name="connsiteX105" fmla="*/ 10954 w 70962"/>
                      <a:gd name="connsiteY105" fmla="*/ 64294 h 68294"/>
                      <a:gd name="connsiteX106" fmla="*/ 10954 w 70962"/>
                      <a:gd name="connsiteY106" fmla="*/ 64294 h 68294"/>
                      <a:gd name="connsiteX107" fmla="*/ 10573 w 70962"/>
                      <a:gd name="connsiteY107" fmla="*/ 64675 h 68294"/>
                      <a:gd name="connsiteX108" fmla="*/ 10573 w 70962"/>
                      <a:gd name="connsiteY108" fmla="*/ 64675 h 68294"/>
                      <a:gd name="connsiteX109" fmla="*/ 30671 w 70962"/>
                      <a:gd name="connsiteY109" fmla="*/ 64675 h 68294"/>
                      <a:gd name="connsiteX110" fmla="*/ 30671 w 70962"/>
                      <a:gd name="connsiteY110" fmla="*/ 64675 h 68294"/>
                      <a:gd name="connsiteX111" fmla="*/ 43053 w 70962"/>
                      <a:gd name="connsiteY111" fmla="*/ 4381 h 68294"/>
                      <a:gd name="connsiteX112" fmla="*/ 45339 w 70962"/>
                      <a:gd name="connsiteY112" fmla="*/ 19621 h 68294"/>
                      <a:gd name="connsiteX113" fmla="*/ 45339 w 70962"/>
                      <a:gd name="connsiteY113" fmla="*/ 19621 h 68294"/>
                      <a:gd name="connsiteX114" fmla="*/ 44768 w 70962"/>
                      <a:gd name="connsiteY114" fmla="*/ 27242 h 68294"/>
                      <a:gd name="connsiteX115" fmla="*/ 44768 w 70962"/>
                      <a:gd name="connsiteY115" fmla="*/ 27242 h 68294"/>
                      <a:gd name="connsiteX116" fmla="*/ 42292 w 70962"/>
                      <a:gd name="connsiteY116" fmla="*/ 31242 h 68294"/>
                      <a:gd name="connsiteX117" fmla="*/ 42292 w 70962"/>
                      <a:gd name="connsiteY117" fmla="*/ 31242 h 68294"/>
                      <a:gd name="connsiteX118" fmla="*/ 43053 w 70962"/>
                      <a:gd name="connsiteY118" fmla="*/ 31052 h 68294"/>
                      <a:gd name="connsiteX119" fmla="*/ 60199 w 70962"/>
                      <a:gd name="connsiteY119" fmla="*/ 20479 h 68294"/>
                      <a:gd name="connsiteX120" fmla="*/ 60199 w 70962"/>
                      <a:gd name="connsiteY120" fmla="*/ 20479 h 68294"/>
                      <a:gd name="connsiteX121" fmla="*/ 60770 w 70962"/>
                      <a:gd name="connsiteY121" fmla="*/ 17145 h 68294"/>
                      <a:gd name="connsiteX122" fmla="*/ 60770 w 70962"/>
                      <a:gd name="connsiteY122" fmla="*/ 17145 h 68294"/>
                      <a:gd name="connsiteX123" fmla="*/ 58770 w 70962"/>
                      <a:gd name="connsiteY123" fmla="*/ 11049 h 68294"/>
                      <a:gd name="connsiteX124" fmla="*/ 58770 w 70962"/>
                      <a:gd name="connsiteY124" fmla="*/ 11049 h 68294"/>
                      <a:gd name="connsiteX125" fmla="*/ 42006 w 70962"/>
                      <a:gd name="connsiteY125" fmla="*/ 3238 h 68294"/>
                      <a:gd name="connsiteX126" fmla="*/ 42006 w 70962"/>
                      <a:gd name="connsiteY126" fmla="*/ 3238 h 68294"/>
                      <a:gd name="connsiteX127" fmla="*/ 43053 w 70962"/>
                      <a:gd name="connsiteY127" fmla="*/ 4381 h 68294"/>
                      <a:gd name="connsiteX128" fmla="*/ 43053 w 70962"/>
                      <a:gd name="connsiteY128" fmla="*/ 4381 h 68294"/>
                      <a:gd name="connsiteX129" fmla="*/ 33719 w 70962"/>
                      <a:gd name="connsiteY129" fmla="*/ 31052 h 68294"/>
                      <a:gd name="connsiteX130" fmla="*/ 33719 w 70962"/>
                      <a:gd name="connsiteY130" fmla="*/ 30575 h 68294"/>
                      <a:gd name="connsiteX131" fmla="*/ 42196 w 70962"/>
                      <a:gd name="connsiteY131" fmla="*/ 26479 h 68294"/>
                      <a:gd name="connsiteX132" fmla="*/ 42196 w 70962"/>
                      <a:gd name="connsiteY132" fmla="*/ 26479 h 68294"/>
                      <a:gd name="connsiteX133" fmla="*/ 42672 w 70962"/>
                      <a:gd name="connsiteY133" fmla="*/ 19621 h 68294"/>
                      <a:gd name="connsiteX134" fmla="*/ 42672 w 70962"/>
                      <a:gd name="connsiteY134" fmla="*/ 19621 h 68294"/>
                      <a:gd name="connsiteX135" fmla="*/ 40863 w 70962"/>
                      <a:gd name="connsiteY135" fmla="*/ 6001 h 68294"/>
                      <a:gd name="connsiteX136" fmla="*/ 40863 w 70962"/>
                      <a:gd name="connsiteY136" fmla="*/ 6001 h 68294"/>
                      <a:gd name="connsiteX137" fmla="*/ 33053 w 70962"/>
                      <a:gd name="connsiteY137" fmla="*/ 3429 h 68294"/>
                      <a:gd name="connsiteX138" fmla="*/ 33053 w 70962"/>
                      <a:gd name="connsiteY138" fmla="*/ 3429 h 68294"/>
                      <a:gd name="connsiteX139" fmla="*/ 31528 w 70962"/>
                      <a:gd name="connsiteY139" fmla="*/ 3429 h 68294"/>
                      <a:gd name="connsiteX140" fmla="*/ 31528 w 70962"/>
                      <a:gd name="connsiteY140" fmla="*/ 30575 h 68294"/>
                      <a:gd name="connsiteX141" fmla="*/ 33814 w 70962"/>
                      <a:gd name="connsiteY141" fmla="*/ 30575 h 68294"/>
                      <a:gd name="connsiteX142" fmla="*/ 33814 w 70962"/>
                      <a:gd name="connsiteY142" fmla="*/ 31052 h 68294"/>
                      <a:gd name="connsiteX143" fmla="*/ 33719 w 70962"/>
                      <a:gd name="connsiteY143" fmla="*/ 31052 h 68294"/>
                      <a:gd name="connsiteX144" fmla="*/ 33719 w 70962"/>
                      <a:gd name="connsiteY144" fmla="*/ 31052 h 68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</a:cxnLst>
                    <a:rect l="l" t="t" r="r" b="b"/>
                    <a:pathLst>
                      <a:path w="70962" h="68294">
                        <a:moveTo>
                          <a:pt x="56102" y="68294"/>
                        </a:moveTo>
                        <a:cubicBezTo>
                          <a:pt x="52483" y="68294"/>
                          <a:pt x="48578" y="67437"/>
                          <a:pt x="45244" y="64960"/>
                        </a:cubicBezTo>
                        <a:lnTo>
                          <a:pt x="45244" y="64960"/>
                        </a:lnTo>
                        <a:cubicBezTo>
                          <a:pt x="41720" y="62294"/>
                          <a:pt x="40863" y="57912"/>
                          <a:pt x="40863" y="52673"/>
                        </a:cubicBezTo>
                        <a:lnTo>
                          <a:pt x="40863" y="52673"/>
                        </a:lnTo>
                        <a:cubicBezTo>
                          <a:pt x="40863" y="50387"/>
                          <a:pt x="41244" y="45148"/>
                          <a:pt x="41244" y="42577"/>
                        </a:cubicBezTo>
                        <a:lnTo>
                          <a:pt x="41244" y="42577"/>
                        </a:lnTo>
                        <a:cubicBezTo>
                          <a:pt x="40767" y="33623"/>
                          <a:pt x="39434" y="34290"/>
                          <a:pt x="33624" y="33909"/>
                        </a:cubicBezTo>
                        <a:lnTo>
                          <a:pt x="33624" y="33909"/>
                        </a:lnTo>
                        <a:lnTo>
                          <a:pt x="31433" y="33909"/>
                        </a:lnTo>
                        <a:lnTo>
                          <a:pt x="31433" y="56102"/>
                        </a:lnTo>
                        <a:cubicBezTo>
                          <a:pt x="31814" y="63246"/>
                          <a:pt x="31624" y="63913"/>
                          <a:pt x="37909" y="64294"/>
                        </a:cubicBezTo>
                        <a:lnTo>
                          <a:pt x="37909" y="64294"/>
                        </a:lnTo>
                        <a:lnTo>
                          <a:pt x="40291" y="64294"/>
                        </a:lnTo>
                        <a:lnTo>
                          <a:pt x="40291" y="65723"/>
                        </a:lnTo>
                        <a:lnTo>
                          <a:pt x="40291" y="67627"/>
                        </a:lnTo>
                        <a:lnTo>
                          <a:pt x="0" y="67627"/>
                        </a:ln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9" y="64103"/>
                        </a:lnTo>
                        <a:lnTo>
                          <a:pt x="2001" y="64103"/>
                        </a:lnTo>
                        <a:cubicBezTo>
                          <a:pt x="6287" y="64103"/>
                          <a:pt x="8097" y="63436"/>
                          <a:pt x="8763" y="62484"/>
                        </a:cubicBezTo>
                        <a:lnTo>
                          <a:pt x="8763" y="62484"/>
                        </a:lnTo>
                        <a:cubicBezTo>
                          <a:pt x="9525" y="61627"/>
                          <a:pt x="9811" y="59436"/>
                          <a:pt x="9811" y="55912"/>
                        </a:cubicBezTo>
                        <a:lnTo>
                          <a:pt x="9811" y="55912"/>
                        </a:lnTo>
                        <a:lnTo>
                          <a:pt x="9811" y="11525"/>
                        </a:lnTo>
                        <a:cubicBezTo>
                          <a:pt x="9811" y="8001"/>
                          <a:pt x="9620" y="5905"/>
                          <a:pt x="8763" y="4953"/>
                        </a:cubicBezTo>
                        <a:lnTo>
                          <a:pt x="8763" y="4953"/>
                        </a:lnTo>
                        <a:cubicBezTo>
                          <a:pt x="8097" y="4000"/>
                          <a:pt x="6287" y="3334"/>
                          <a:pt x="2001" y="3334"/>
                        </a:cubicBezTo>
                        <a:lnTo>
                          <a:pt x="2001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005" y="0"/>
                        </a:lnTo>
                        <a:cubicBezTo>
                          <a:pt x="41053" y="95"/>
                          <a:pt x="54578" y="95"/>
                          <a:pt x="61246" y="9334"/>
                        </a:cubicBezTo>
                        <a:lnTo>
                          <a:pt x="61246" y="9334"/>
                        </a:lnTo>
                        <a:cubicBezTo>
                          <a:pt x="62960" y="11716"/>
                          <a:pt x="63723" y="14383"/>
                          <a:pt x="63723" y="17050"/>
                        </a:cubicBezTo>
                        <a:lnTo>
                          <a:pt x="63723" y="17050"/>
                        </a:lnTo>
                        <a:cubicBezTo>
                          <a:pt x="63723" y="18479"/>
                          <a:pt x="63437" y="20002"/>
                          <a:pt x="62960" y="21336"/>
                        </a:cubicBezTo>
                        <a:lnTo>
                          <a:pt x="62960" y="21336"/>
                        </a:lnTo>
                        <a:cubicBezTo>
                          <a:pt x="60389" y="28004"/>
                          <a:pt x="54293" y="30671"/>
                          <a:pt x="49149" y="32194"/>
                        </a:cubicBezTo>
                        <a:lnTo>
                          <a:pt x="49149" y="32194"/>
                        </a:lnTo>
                        <a:cubicBezTo>
                          <a:pt x="51912" y="32956"/>
                          <a:pt x="54864" y="34004"/>
                          <a:pt x="57341" y="35623"/>
                        </a:cubicBezTo>
                        <a:lnTo>
                          <a:pt x="57341" y="35623"/>
                        </a:lnTo>
                        <a:cubicBezTo>
                          <a:pt x="62960" y="39529"/>
                          <a:pt x="63341" y="46006"/>
                          <a:pt x="63341" y="50768"/>
                        </a:cubicBezTo>
                        <a:lnTo>
                          <a:pt x="63341" y="50768"/>
                        </a:lnTo>
                        <a:lnTo>
                          <a:pt x="63341" y="58769"/>
                        </a:lnTo>
                        <a:cubicBezTo>
                          <a:pt x="63532" y="61722"/>
                          <a:pt x="63532" y="61531"/>
                          <a:pt x="64198" y="61627"/>
                        </a:cubicBezTo>
                        <a:lnTo>
                          <a:pt x="64198" y="61627"/>
                        </a:lnTo>
                        <a:lnTo>
                          <a:pt x="64198" y="63055"/>
                        </a:lnTo>
                        <a:lnTo>
                          <a:pt x="64198" y="63246"/>
                        </a:lnTo>
                        <a:lnTo>
                          <a:pt x="64198" y="63055"/>
                        </a:lnTo>
                        <a:lnTo>
                          <a:pt x="64198" y="61627"/>
                        </a:lnTo>
                        <a:cubicBezTo>
                          <a:pt x="64580" y="61722"/>
                          <a:pt x="65627" y="60960"/>
                          <a:pt x="66390" y="58579"/>
                        </a:cubicBezTo>
                        <a:lnTo>
                          <a:pt x="66390" y="58579"/>
                        </a:lnTo>
                        <a:cubicBezTo>
                          <a:pt x="67152" y="56293"/>
                          <a:pt x="67628" y="52959"/>
                          <a:pt x="67628" y="49149"/>
                        </a:cubicBezTo>
                        <a:lnTo>
                          <a:pt x="67628" y="49149"/>
                        </a:lnTo>
                        <a:cubicBezTo>
                          <a:pt x="67628" y="48006"/>
                          <a:pt x="67533" y="47054"/>
                          <a:pt x="67342" y="46292"/>
                        </a:cubicBezTo>
                        <a:lnTo>
                          <a:pt x="67342" y="46292"/>
                        </a:lnTo>
                        <a:lnTo>
                          <a:pt x="67056" y="44672"/>
                        </a:lnTo>
                        <a:lnTo>
                          <a:pt x="68676" y="44672"/>
                        </a:lnTo>
                        <a:lnTo>
                          <a:pt x="70390" y="44672"/>
                        </a:lnTo>
                        <a:lnTo>
                          <a:pt x="70676" y="45720"/>
                        </a:lnTo>
                        <a:cubicBezTo>
                          <a:pt x="70867" y="46673"/>
                          <a:pt x="70962" y="47815"/>
                          <a:pt x="70962" y="49244"/>
                        </a:cubicBezTo>
                        <a:lnTo>
                          <a:pt x="70962" y="49244"/>
                        </a:lnTo>
                        <a:cubicBezTo>
                          <a:pt x="70962" y="49435"/>
                          <a:pt x="71057" y="56388"/>
                          <a:pt x="69056" y="60865"/>
                        </a:cubicBezTo>
                        <a:lnTo>
                          <a:pt x="69056" y="60865"/>
                        </a:lnTo>
                        <a:cubicBezTo>
                          <a:pt x="68009" y="63436"/>
                          <a:pt x="65247" y="68199"/>
                          <a:pt x="56484" y="68199"/>
                        </a:cubicBezTo>
                        <a:lnTo>
                          <a:pt x="56484" y="68199"/>
                        </a:lnTo>
                        <a:cubicBezTo>
                          <a:pt x="56388" y="68294"/>
                          <a:pt x="56293" y="68294"/>
                          <a:pt x="56102" y="68294"/>
                        </a:cubicBezTo>
                        <a:lnTo>
                          <a:pt x="56102" y="68294"/>
                        </a:lnTo>
                        <a:close/>
                        <a:moveTo>
                          <a:pt x="44005" y="42481"/>
                        </a:moveTo>
                        <a:cubicBezTo>
                          <a:pt x="44005" y="45244"/>
                          <a:pt x="43625" y="50578"/>
                          <a:pt x="43625" y="52578"/>
                        </a:cubicBezTo>
                        <a:lnTo>
                          <a:pt x="43625" y="52578"/>
                        </a:lnTo>
                        <a:cubicBezTo>
                          <a:pt x="43625" y="57531"/>
                          <a:pt x="44482" y="60865"/>
                          <a:pt x="46863" y="62675"/>
                        </a:cubicBezTo>
                        <a:lnTo>
                          <a:pt x="46863" y="62675"/>
                        </a:lnTo>
                        <a:cubicBezTo>
                          <a:pt x="49626" y="64675"/>
                          <a:pt x="52960" y="65437"/>
                          <a:pt x="56102" y="65437"/>
                        </a:cubicBezTo>
                        <a:lnTo>
                          <a:pt x="56102" y="65437"/>
                        </a:lnTo>
                        <a:cubicBezTo>
                          <a:pt x="59246" y="65342"/>
                          <a:pt x="61342" y="64865"/>
                          <a:pt x="62771" y="64198"/>
                        </a:cubicBezTo>
                        <a:lnTo>
                          <a:pt x="62771" y="64198"/>
                        </a:lnTo>
                        <a:cubicBezTo>
                          <a:pt x="62008" y="63913"/>
                          <a:pt x="61437" y="63341"/>
                          <a:pt x="61151" y="62579"/>
                        </a:cubicBezTo>
                        <a:lnTo>
                          <a:pt x="61151" y="62579"/>
                        </a:lnTo>
                        <a:cubicBezTo>
                          <a:pt x="60674" y="61531"/>
                          <a:pt x="60579" y="60293"/>
                          <a:pt x="60579" y="58865"/>
                        </a:cubicBezTo>
                        <a:lnTo>
                          <a:pt x="60579" y="58865"/>
                        </a:lnTo>
                        <a:lnTo>
                          <a:pt x="60579" y="50863"/>
                        </a:lnTo>
                        <a:cubicBezTo>
                          <a:pt x="60579" y="46101"/>
                          <a:pt x="60103" y="41053"/>
                          <a:pt x="55722" y="38005"/>
                        </a:cubicBezTo>
                        <a:lnTo>
                          <a:pt x="55722" y="38005"/>
                        </a:lnTo>
                        <a:cubicBezTo>
                          <a:pt x="52197" y="35528"/>
                          <a:pt x="46577" y="34480"/>
                          <a:pt x="43149" y="33719"/>
                        </a:cubicBezTo>
                        <a:lnTo>
                          <a:pt x="43149" y="33719"/>
                        </a:lnTo>
                        <a:lnTo>
                          <a:pt x="41624" y="33338"/>
                        </a:lnTo>
                        <a:cubicBezTo>
                          <a:pt x="43339" y="35242"/>
                          <a:pt x="44005" y="38005"/>
                          <a:pt x="44005" y="42481"/>
                        </a:cubicBezTo>
                        <a:lnTo>
                          <a:pt x="44005" y="42481"/>
                        </a:lnTo>
                        <a:close/>
                        <a:moveTo>
                          <a:pt x="30671" y="64675"/>
                        </a:moveTo>
                        <a:cubicBezTo>
                          <a:pt x="30576" y="64579"/>
                          <a:pt x="30385" y="64389"/>
                          <a:pt x="30290" y="64294"/>
                        </a:cubicBezTo>
                        <a:lnTo>
                          <a:pt x="30290" y="64294"/>
                        </a:lnTo>
                        <a:cubicBezTo>
                          <a:pt x="28861" y="62294"/>
                          <a:pt x="28670" y="59627"/>
                          <a:pt x="28670" y="56007"/>
                        </a:cubicBezTo>
                        <a:lnTo>
                          <a:pt x="28670" y="56007"/>
                        </a:lnTo>
                        <a:lnTo>
                          <a:pt x="28670" y="33338"/>
                        </a:lnTo>
                        <a:lnTo>
                          <a:pt x="28670" y="2953"/>
                        </a:lnTo>
                        <a:lnTo>
                          <a:pt x="10573" y="2953"/>
                        </a:lnTo>
                        <a:cubicBezTo>
                          <a:pt x="10668" y="3048"/>
                          <a:pt x="10763" y="3238"/>
                          <a:pt x="10954" y="3334"/>
                        </a:cubicBezTo>
                        <a:lnTo>
                          <a:pt x="10954" y="3334"/>
                        </a:lnTo>
                        <a:cubicBezTo>
                          <a:pt x="12574" y="5429"/>
                          <a:pt x="12574" y="8096"/>
                          <a:pt x="12574" y="11621"/>
                        </a:cubicBezTo>
                        <a:lnTo>
                          <a:pt x="12574" y="11621"/>
                        </a:lnTo>
                        <a:lnTo>
                          <a:pt x="12574" y="56007"/>
                        </a:lnTo>
                        <a:cubicBezTo>
                          <a:pt x="12574" y="59531"/>
                          <a:pt x="12574" y="62198"/>
                          <a:pt x="10954" y="64294"/>
                        </a:cubicBezTo>
                        <a:lnTo>
                          <a:pt x="10954" y="64294"/>
                        </a:lnTo>
                        <a:cubicBezTo>
                          <a:pt x="10859" y="64389"/>
                          <a:pt x="10763" y="64579"/>
                          <a:pt x="10573" y="64675"/>
                        </a:cubicBezTo>
                        <a:lnTo>
                          <a:pt x="10573" y="64675"/>
                        </a:lnTo>
                        <a:lnTo>
                          <a:pt x="30671" y="64675"/>
                        </a:lnTo>
                        <a:lnTo>
                          <a:pt x="30671" y="64675"/>
                        </a:lnTo>
                        <a:close/>
                        <a:moveTo>
                          <a:pt x="43053" y="4381"/>
                        </a:moveTo>
                        <a:cubicBezTo>
                          <a:pt x="45053" y="7334"/>
                          <a:pt x="45339" y="13906"/>
                          <a:pt x="45339" y="19621"/>
                        </a:cubicBezTo>
                        <a:lnTo>
                          <a:pt x="45339" y="19621"/>
                        </a:lnTo>
                        <a:cubicBezTo>
                          <a:pt x="45339" y="23146"/>
                          <a:pt x="45148" y="26003"/>
                          <a:pt x="44768" y="27242"/>
                        </a:cubicBezTo>
                        <a:lnTo>
                          <a:pt x="44768" y="27242"/>
                        </a:lnTo>
                        <a:cubicBezTo>
                          <a:pt x="44196" y="29051"/>
                          <a:pt x="43339" y="30290"/>
                          <a:pt x="42292" y="31242"/>
                        </a:cubicBezTo>
                        <a:lnTo>
                          <a:pt x="42292" y="31242"/>
                        </a:lnTo>
                        <a:lnTo>
                          <a:pt x="43053" y="31052"/>
                        </a:lnTo>
                        <a:cubicBezTo>
                          <a:pt x="48388" y="29623"/>
                          <a:pt x="57531" y="27813"/>
                          <a:pt x="60199" y="20479"/>
                        </a:cubicBezTo>
                        <a:lnTo>
                          <a:pt x="60199" y="20479"/>
                        </a:lnTo>
                        <a:cubicBezTo>
                          <a:pt x="60579" y="19526"/>
                          <a:pt x="60770" y="18288"/>
                          <a:pt x="60770" y="17145"/>
                        </a:cubicBezTo>
                        <a:lnTo>
                          <a:pt x="60770" y="17145"/>
                        </a:lnTo>
                        <a:cubicBezTo>
                          <a:pt x="60770" y="15050"/>
                          <a:pt x="60199" y="13049"/>
                          <a:pt x="58770" y="11049"/>
                        </a:cubicBezTo>
                        <a:lnTo>
                          <a:pt x="58770" y="11049"/>
                        </a:lnTo>
                        <a:cubicBezTo>
                          <a:pt x="55150" y="5905"/>
                          <a:pt x="48292" y="3905"/>
                          <a:pt x="42006" y="3238"/>
                        </a:cubicBezTo>
                        <a:lnTo>
                          <a:pt x="42006" y="3238"/>
                        </a:lnTo>
                        <a:cubicBezTo>
                          <a:pt x="42482" y="3619"/>
                          <a:pt x="42767" y="3905"/>
                          <a:pt x="43053" y="4381"/>
                        </a:cubicBezTo>
                        <a:lnTo>
                          <a:pt x="43053" y="4381"/>
                        </a:lnTo>
                        <a:close/>
                        <a:moveTo>
                          <a:pt x="33719" y="31052"/>
                        </a:moveTo>
                        <a:lnTo>
                          <a:pt x="33719" y="30575"/>
                        </a:lnTo>
                        <a:cubicBezTo>
                          <a:pt x="39053" y="30385"/>
                          <a:pt x="40863" y="30194"/>
                          <a:pt x="42196" y="26479"/>
                        </a:cubicBezTo>
                        <a:lnTo>
                          <a:pt x="42196" y="26479"/>
                        </a:lnTo>
                        <a:cubicBezTo>
                          <a:pt x="42387" y="25908"/>
                          <a:pt x="42672" y="22860"/>
                          <a:pt x="42672" y="19621"/>
                        </a:cubicBezTo>
                        <a:lnTo>
                          <a:pt x="42672" y="19621"/>
                        </a:lnTo>
                        <a:cubicBezTo>
                          <a:pt x="42767" y="14288"/>
                          <a:pt x="42006" y="7239"/>
                          <a:pt x="40863" y="6001"/>
                        </a:cubicBezTo>
                        <a:lnTo>
                          <a:pt x="40863" y="6001"/>
                        </a:lnTo>
                        <a:cubicBezTo>
                          <a:pt x="39243" y="3715"/>
                          <a:pt x="37052" y="3524"/>
                          <a:pt x="33053" y="3429"/>
                        </a:cubicBezTo>
                        <a:lnTo>
                          <a:pt x="33053" y="3429"/>
                        </a:lnTo>
                        <a:lnTo>
                          <a:pt x="31528" y="3429"/>
                        </a:lnTo>
                        <a:lnTo>
                          <a:pt x="31528" y="30575"/>
                        </a:lnTo>
                        <a:lnTo>
                          <a:pt x="33814" y="30575"/>
                        </a:lnTo>
                        <a:lnTo>
                          <a:pt x="33814" y="31052"/>
                        </a:lnTo>
                        <a:lnTo>
                          <a:pt x="33719" y="31052"/>
                        </a:lnTo>
                        <a:lnTo>
                          <a:pt x="33719" y="31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032" name="Graphic 1">
                  <a:extLst>
                    <a:ext uri="{FF2B5EF4-FFF2-40B4-BE49-F238E27FC236}">
                      <a16:creationId xmlns:a16="http://schemas.microsoft.com/office/drawing/2014/main" id="{5227C5D7-2D84-4E72-908C-E443971FF045}"/>
                    </a:ext>
                  </a:extLst>
                </p:cNvPr>
                <p:cNvGrpSpPr/>
                <p:nvPr/>
              </p:nvGrpSpPr>
              <p:grpSpPr>
                <a:xfrm>
                  <a:off x="11126437" y="5654365"/>
                  <a:ext cx="61340" cy="67341"/>
                  <a:chOff x="11126437" y="5654365"/>
                  <a:chExt cx="61340" cy="67341"/>
                </a:xfrm>
                <a:solidFill>
                  <a:srgbClr val="FFFFFF"/>
                </a:solidFill>
              </p:grpSpPr>
              <p:sp>
                <p:nvSpPr>
                  <p:cNvPr id="15039" name="Freeform: Shape 15038">
                    <a:extLst>
                      <a:ext uri="{FF2B5EF4-FFF2-40B4-BE49-F238E27FC236}">
                        <a16:creationId xmlns:a16="http://schemas.microsoft.com/office/drawing/2014/main" id="{077FCFE5-9133-441A-8514-40CF4EBBBD91}"/>
                      </a:ext>
                    </a:extLst>
                  </p:cNvPr>
                  <p:cNvSpPr/>
                  <p:nvPr/>
                </p:nvSpPr>
                <p:spPr>
                  <a:xfrm>
                    <a:off x="11127962" y="5655888"/>
                    <a:ext cx="58768" cy="64389"/>
                  </a:xfrm>
                  <a:custGeom>
                    <a:avLst/>
                    <a:gdLst>
                      <a:gd name="connsiteX0" fmla="*/ 33338 w 58768"/>
                      <a:gd name="connsiteY0" fmla="*/ 63817 h 64389"/>
                      <a:gd name="connsiteX1" fmla="*/ 43338 w 58768"/>
                      <a:gd name="connsiteY1" fmla="*/ 62484 h 64389"/>
                      <a:gd name="connsiteX2" fmla="*/ 58293 w 58768"/>
                      <a:gd name="connsiteY2" fmla="*/ 35814 h 64389"/>
                      <a:gd name="connsiteX3" fmla="*/ 58769 w 58768"/>
                      <a:gd name="connsiteY3" fmla="*/ 35814 h 64389"/>
                      <a:gd name="connsiteX4" fmla="*/ 58769 w 58768"/>
                      <a:gd name="connsiteY4" fmla="*/ 64389 h 64389"/>
                      <a:gd name="connsiteX5" fmla="*/ 0 w 58768"/>
                      <a:gd name="connsiteY5" fmla="*/ 64389 h 64389"/>
                      <a:gd name="connsiteX6" fmla="*/ 0 w 58768"/>
                      <a:gd name="connsiteY6" fmla="*/ 63913 h 64389"/>
                      <a:gd name="connsiteX7" fmla="*/ 476 w 58768"/>
                      <a:gd name="connsiteY7" fmla="*/ 63913 h 64389"/>
                      <a:gd name="connsiteX8" fmla="*/ 9810 w 58768"/>
                      <a:gd name="connsiteY8" fmla="*/ 54388 h 64389"/>
                      <a:gd name="connsiteX9" fmla="*/ 9810 w 58768"/>
                      <a:gd name="connsiteY9" fmla="*/ 10001 h 64389"/>
                      <a:gd name="connsiteX10" fmla="*/ 476 w 58768"/>
                      <a:gd name="connsiteY10" fmla="*/ 476 h 64389"/>
                      <a:gd name="connsiteX11" fmla="*/ 0 w 58768"/>
                      <a:gd name="connsiteY11" fmla="*/ 476 h 64389"/>
                      <a:gd name="connsiteX12" fmla="*/ 0 w 58768"/>
                      <a:gd name="connsiteY12" fmla="*/ 0 h 64389"/>
                      <a:gd name="connsiteX13" fmla="*/ 55816 w 58768"/>
                      <a:gd name="connsiteY13" fmla="*/ 0 h 64389"/>
                      <a:gd name="connsiteX14" fmla="*/ 55816 w 58768"/>
                      <a:gd name="connsiteY14" fmla="*/ 24670 h 64389"/>
                      <a:gd name="connsiteX15" fmla="*/ 55340 w 58768"/>
                      <a:gd name="connsiteY15" fmla="*/ 24670 h 64389"/>
                      <a:gd name="connsiteX16" fmla="*/ 44767 w 58768"/>
                      <a:gd name="connsiteY16" fmla="*/ 4381 h 64389"/>
                      <a:gd name="connsiteX17" fmla="*/ 28670 w 58768"/>
                      <a:gd name="connsiteY17" fmla="*/ 476 h 64389"/>
                      <a:gd name="connsiteX18" fmla="*/ 28670 w 58768"/>
                      <a:gd name="connsiteY18" fmla="*/ 29908 h 64389"/>
                      <a:gd name="connsiteX19" fmla="*/ 43243 w 58768"/>
                      <a:gd name="connsiteY19" fmla="*/ 20479 h 64389"/>
                      <a:gd name="connsiteX20" fmla="*/ 44101 w 58768"/>
                      <a:gd name="connsiteY20" fmla="*/ 14097 h 64389"/>
                      <a:gd name="connsiteX21" fmla="*/ 44672 w 58768"/>
                      <a:gd name="connsiteY21" fmla="*/ 14097 h 64389"/>
                      <a:gd name="connsiteX22" fmla="*/ 44672 w 58768"/>
                      <a:gd name="connsiteY22" fmla="*/ 46577 h 64389"/>
                      <a:gd name="connsiteX23" fmla="*/ 44101 w 58768"/>
                      <a:gd name="connsiteY23" fmla="*/ 46577 h 64389"/>
                      <a:gd name="connsiteX24" fmla="*/ 43243 w 58768"/>
                      <a:gd name="connsiteY24" fmla="*/ 40196 h 64389"/>
                      <a:gd name="connsiteX25" fmla="*/ 28670 w 58768"/>
                      <a:gd name="connsiteY25" fmla="*/ 30575 h 64389"/>
                      <a:gd name="connsiteX26" fmla="*/ 28670 w 58768"/>
                      <a:gd name="connsiteY26" fmla="*/ 54578 h 64389"/>
                      <a:gd name="connsiteX27" fmla="*/ 33338 w 58768"/>
                      <a:gd name="connsiteY27" fmla="*/ 63817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8" h="64389">
                        <a:moveTo>
                          <a:pt x="33338" y="63817"/>
                        </a:moveTo>
                        <a:cubicBezTo>
                          <a:pt x="37337" y="63817"/>
                          <a:pt x="41338" y="63437"/>
                          <a:pt x="43338" y="62484"/>
                        </a:cubicBezTo>
                        <a:cubicBezTo>
                          <a:pt x="52197" y="58579"/>
                          <a:pt x="57435" y="52959"/>
                          <a:pt x="58293" y="35814"/>
                        </a:cubicBezTo>
                        <a:lnTo>
                          <a:pt x="58769" y="35814"/>
                        </a:lnTo>
                        <a:lnTo>
                          <a:pt x="5876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39" y="63913"/>
                          <a:pt x="9810" y="61436"/>
                          <a:pt x="9810" y="54388"/>
                        </a:cubicBezTo>
                        <a:lnTo>
                          <a:pt x="9810" y="10001"/>
                        </a:lnTo>
                        <a:cubicBezTo>
                          <a:pt x="9810" y="2953"/>
                          <a:pt x="9239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6" y="0"/>
                        </a:lnTo>
                        <a:lnTo>
                          <a:pt x="55816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578" y="9811"/>
                          <a:pt x="44767" y="4381"/>
                        </a:cubicBezTo>
                        <a:cubicBezTo>
                          <a:pt x="40195" y="1048"/>
                          <a:pt x="36194" y="476"/>
                          <a:pt x="28670" y="476"/>
                        </a:cubicBezTo>
                        <a:lnTo>
                          <a:pt x="28670" y="29908"/>
                        </a:lnTo>
                        <a:cubicBezTo>
                          <a:pt x="36480" y="29908"/>
                          <a:pt x="40577" y="27337"/>
                          <a:pt x="43243" y="20479"/>
                        </a:cubicBezTo>
                        <a:cubicBezTo>
                          <a:pt x="43529" y="19717"/>
                          <a:pt x="44101" y="16764"/>
                          <a:pt x="44101" y="14097"/>
                        </a:cubicBezTo>
                        <a:lnTo>
                          <a:pt x="44672" y="14097"/>
                        </a:lnTo>
                        <a:lnTo>
                          <a:pt x="44672" y="46577"/>
                        </a:lnTo>
                        <a:lnTo>
                          <a:pt x="44101" y="46577"/>
                        </a:lnTo>
                        <a:cubicBezTo>
                          <a:pt x="44101" y="43910"/>
                          <a:pt x="43529" y="40862"/>
                          <a:pt x="43243" y="40196"/>
                        </a:cubicBezTo>
                        <a:cubicBezTo>
                          <a:pt x="40481" y="33242"/>
                          <a:pt x="36480" y="30575"/>
                          <a:pt x="28670" y="30575"/>
                        </a:cubicBezTo>
                        <a:lnTo>
                          <a:pt x="28670" y="54578"/>
                        </a:lnTo>
                        <a:cubicBezTo>
                          <a:pt x="28575" y="63246"/>
                          <a:pt x="29241" y="63817"/>
                          <a:pt x="33338" y="638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40" name="Freeform: Shape 15039">
                    <a:extLst>
                      <a:ext uri="{FF2B5EF4-FFF2-40B4-BE49-F238E27FC236}">
                        <a16:creationId xmlns:a16="http://schemas.microsoft.com/office/drawing/2014/main" id="{A735B026-B8D3-43FD-8E40-AA9E466512BA}"/>
                      </a:ext>
                    </a:extLst>
                  </p:cNvPr>
                  <p:cNvSpPr/>
                  <p:nvPr/>
                </p:nvSpPr>
                <p:spPr>
                  <a:xfrm>
                    <a:off x="11126437" y="5654365"/>
                    <a:ext cx="61340" cy="67341"/>
                  </a:xfrm>
                  <a:custGeom>
                    <a:avLst/>
                    <a:gdLst>
                      <a:gd name="connsiteX0" fmla="*/ 0 w 61340"/>
                      <a:gd name="connsiteY0" fmla="*/ 67342 h 67341"/>
                      <a:gd name="connsiteX1" fmla="*/ 0 w 61340"/>
                      <a:gd name="connsiteY1" fmla="*/ 65913 h 67341"/>
                      <a:gd name="connsiteX2" fmla="*/ 0 w 61340"/>
                      <a:gd name="connsiteY2" fmla="*/ 64008 h 67341"/>
                      <a:gd name="connsiteX3" fmla="*/ 1429 w 61340"/>
                      <a:gd name="connsiteY3" fmla="*/ 64008 h 67341"/>
                      <a:gd name="connsiteX4" fmla="*/ 1905 w 61340"/>
                      <a:gd name="connsiteY4" fmla="*/ 64008 h 67341"/>
                      <a:gd name="connsiteX5" fmla="*/ 9811 w 61340"/>
                      <a:gd name="connsiteY5" fmla="*/ 55816 h 67341"/>
                      <a:gd name="connsiteX6" fmla="*/ 9811 w 61340"/>
                      <a:gd name="connsiteY6" fmla="*/ 55816 h 67341"/>
                      <a:gd name="connsiteX7" fmla="*/ 9811 w 61340"/>
                      <a:gd name="connsiteY7" fmla="*/ 11430 h 67341"/>
                      <a:gd name="connsiteX8" fmla="*/ 1905 w 61340"/>
                      <a:gd name="connsiteY8" fmla="*/ 3238 h 67341"/>
                      <a:gd name="connsiteX9" fmla="*/ 1905 w 61340"/>
                      <a:gd name="connsiteY9" fmla="*/ 3238 h 67341"/>
                      <a:gd name="connsiteX10" fmla="*/ 0 w 61340"/>
                      <a:gd name="connsiteY10" fmla="*/ 3238 h 67341"/>
                      <a:gd name="connsiteX11" fmla="*/ 0 w 61340"/>
                      <a:gd name="connsiteY11" fmla="*/ 1905 h 67341"/>
                      <a:gd name="connsiteX12" fmla="*/ 0 w 61340"/>
                      <a:gd name="connsiteY12" fmla="*/ 0 h 67341"/>
                      <a:gd name="connsiteX13" fmla="*/ 58579 w 61340"/>
                      <a:gd name="connsiteY13" fmla="*/ 0 h 67341"/>
                      <a:gd name="connsiteX14" fmla="*/ 58579 w 61340"/>
                      <a:gd name="connsiteY14" fmla="*/ 27432 h 67341"/>
                      <a:gd name="connsiteX15" fmla="*/ 57150 w 61340"/>
                      <a:gd name="connsiteY15" fmla="*/ 27432 h 67341"/>
                      <a:gd name="connsiteX16" fmla="*/ 55245 w 61340"/>
                      <a:gd name="connsiteY16" fmla="*/ 27432 h 67341"/>
                      <a:gd name="connsiteX17" fmla="*/ 55245 w 61340"/>
                      <a:gd name="connsiteY17" fmla="*/ 26003 h 67341"/>
                      <a:gd name="connsiteX18" fmla="*/ 45244 w 61340"/>
                      <a:gd name="connsiteY18" fmla="*/ 6763 h 67341"/>
                      <a:gd name="connsiteX19" fmla="*/ 45244 w 61340"/>
                      <a:gd name="connsiteY19" fmla="*/ 6763 h 67341"/>
                      <a:gd name="connsiteX20" fmla="*/ 31433 w 61340"/>
                      <a:gd name="connsiteY20" fmla="*/ 3143 h 67341"/>
                      <a:gd name="connsiteX21" fmla="*/ 31433 w 61340"/>
                      <a:gd name="connsiteY21" fmla="*/ 3143 h 67341"/>
                      <a:gd name="connsiteX22" fmla="*/ 31433 w 61340"/>
                      <a:gd name="connsiteY22" fmla="*/ 29718 h 67341"/>
                      <a:gd name="connsiteX23" fmla="*/ 43244 w 61340"/>
                      <a:gd name="connsiteY23" fmla="*/ 21241 h 67341"/>
                      <a:gd name="connsiteX24" fmla="*/ 43244 w 61340"/>
                      <a:gd name="connsiteY24" fmla="*/ 21241 h 67341"/>
                      <a:gd name="connsiteX25" fmla="*/ 44005 w 61340"/>
                      <a:gd name="connsiteY25" fmla="*/ 15240 h 67341"/>
                      <a:gd name="connsiteX26" fmla="*/ 44005 w 61340"/>
                      <a:gd name="connsiteY26" fmla="*/ 15240 h 67341"/>
                      <a:gd name="connsiteX27" fmla="*/ 44005 w 61340"/>
                      <a:gd name="connsiteY27" fmla="*/ 13906 h 67341"/>
                      <a:gd name="connsiteX28" fmla="*/ 45339 w 61340"/>
                      <a:gd name="connsiteY28" fmla="*/ 13906 h 67341"/>
                      <a:gd name="connsiteX29" fmla="*/ 47339 w 61340"/>
                      <a:gd name="connsiteY29" fmla="*/ 13906 h 67341"/>
                      <a:gd name="connsiteX30" fmla="*/ 47339 w 61340"/>
                      <a:gd name="connsiteY30" fmla="*/ 49149 h 67341"/>
                      <a:gd name="connsiteX31" fmla="*/ 45910 w 61340"/>
                      <a:gd name="connsiteY31" fmla="*/ 49149 h 67341"/>
                      <a:gd name="connsiteX32" fmla="*/ 43910 w 61340"/>
                      <a:gd name="connsiteY32" fmla="*/ 49149 h 67341"/>
                      <a:gd name="connsiteX33" fmla="*/ 43910 w 61340"/>
                      <a:gd name="connsiteY33" fmla="*/ 47720 h 67341"/>
                      <a:gd name="connsiteX34" fmla="*/ 43149 w 61340"/>
                      <a:gd name="connsiteY34" fmla="*/ 41910 h 67341"/>
                      <a:gd name="connsiteX35" fmla="*/ 43149 w 61340"/>
                      <a:gd name="connsiteY35" fmla="*/ 41910 h 67341"/>
                      <a:gd name="connsiteX36" fmla="*/ 31242 w 61340"/>
                      <a:gd name="connsiteY36" fmla="*/ 33147 h 67341"/>
                      <a:gd name="connsiteX37" fmla="*/ 31242 w 61340"/>
                      <a:gd name="connsiteY37" fmla="*/ 33147 h 67341"/>
                      <a:gd name="connsiteX38" fmla="*/ 31242 w 61340"/>
                      <a:gd name="connsiteY38" fmla="*/ 55721 h 67341"/>
                      <a:gd name="connsiteX39" fmla="*/ 31909 w 61340"/>
                      <a:gd name="connsiteY39" fmla="*/ 63151 h 67341"/>
                      <a:gd name="connsiteX40" fmla="*/ 31909 w 61340"/>
                      <a:gd name="connsiteY40" fmla="*/ 63151 h 67341"/>
                      <a:gd name="connsiteX41" fmla="*/ 34480 w 61340"/>
                      <a:gd name="connsiteY41" fmla="*/ 63817 h 67341"/>
                      <a:gd name="connsiteX42" fmla="*/ 34480 w 61340"/>
                      <a:gd name="connsiteY42" fmla="*/ 63817 h 67341"/>
                      <a:gd name="connsiteX43" fmla="*/ 34480 w 61340"/>
                      <a:gd name="connsiteY43" fmla="*/ 64389 h 67341"/>
                      <a:gd name="connsiteX44" fmla="*/ 34480 w 61340"/>
                      <a:gd name="connsiteY44" fmla="*/ 64008 h 67341"/>
                      <a:gd name="connsiteX45" fmla="*/ 43910 w 61340"/>
                      <a:gd name="connsiteY45" fmla="*/ 62770 h 67341"/>
                      <a:gd name="connsiteX46" fmla="*/ 43910 w 61340"/>
                      <a:gd name="connsiteY46" fmla="*/ 62770 h 67341"/>
                      <a:gd name="connsiteX47" fmla="*/ 58007 w 61340"/>
                      <a:gd name="connsiteY47" fmla="*/ 37338 h 67341"/>
                      <a:gd name="connsiteX48" fmla="*/ 58007 w 61340"/>
                      <a:gd name="connsiteY48" fmla="*/ 37338 h 67341"/>
                      <a:gd name="connsiteX49" fmla="*/ 58102 w 61340"/>
                      <a:gd name="connsiteY49" fmla="*/ 36004 h 67341"/>
                      <a:gd name="connsiteX50" fmla="*/ 59436 w 61340"/>
                      <a:gd name="connsiteY50" fmla="*/ 36004 h 67341"/>
                      <a:gd name="connsiteX51" fmla="*/ 61340 w 61340"/>
                      <a:gd name="connsiteY51" fmla="*/ 36004 h 67341"/>
                      <a:gd name="connsiteX52" fmla="*/ 61340 w 61340"/>
                      <a:gd name="connsiteY52" fmla="*/ 67342 h 67341"/>
                      <a:gd name="connsiteX53" fmla="*/ 0 w 61340"/>
                      <a:gd name="connsiteY53" fmla="*/ 67342 h 67341"/>
                      <a:gd name="connsiteX54" fmla="*/ 0 w 61340"/>
                      <a:gd name="connsiteY54" fmla="*/ 67342 h 67341"/>
                      <a:gd name="connsiteX55" fmla="*/ 58770 w 61340"/>
                      <a:gd name="connsiteY55" fmla="*/ 64579 h 67341"/>
                      <a:gd name="connsiteX56" fmla="*/ 58770 w 61340"/>
                      <a:gd name="connsiteY56" fmla="*/ 51340 h 67341"/>
                      <a:gd name="connsiteX57" fmla="*/ 46959 w 61340"/>
                      <a:gd name="connsiteY57" fmla="*/ 64579 h 67341"/>
                      <a:gd name="connsiteX58" fmla="*/ 46959 w 61340"/>
                      <a:gd name="connsiteY58" fmla="*/ 64579 h 67341"/>
                      <a:gd name="connsiteX59" fmla="*/ 58770 w 61340"/>
                      <a:gd name="connsiteY59" fmla="*/ 64579 h 67341"/>
                      <a:gd name="connsiteX60" fmla="*/ 58770 w 61340"/>
                      <a:gd name="connsiteY60" fmla="*/ 64579 h 67341"/>
                      <a:gd name="connsiteX61" fmla="*/ 29718 w 61340"/>
                      <a:gd name="connsiteY61" fmla="*/ 64579 h 67341"/>
                      <a:gd name="connsiteX62" fmla="*/ 28766 w 61340"/>
                      <a:gd name="connsiteY62" fmla="*/ 55912 h 67341"/>
                      <a:gd name="connsiteX63" fmla="*/ 28766 w 61340"/>
                      <a:gd name="connsiteY63" fmla="*/ 55912 h 67341"/>
                      <a:gd name="connsiteX64" fmla="*/ 28766 w 61340"/>
                      <a:gd name="connsiteY64" fmla="*/ 32766 h 67341"/>
                      <a:gd name="connsiteX65" fmla="*/ 28766 w 61340"/>
                      <a:gd name="connsiteY65" fmla="*/ 2857 h 67341"/>
                      <a:gd name="connsiteX66" fmla="*/ 10573 w 61340"/>
                      <a:gd name="connsiteY66" fmla="*/ 2857 h 67341"/>
                      <a:gd name="connsiteX67" fmla="*/ 10859 w 61340"/>
                      <a:gd name="connsiteY67" fmla="*/ 3238 h 67341"/>
                      <a:gd name="connsiteX68" fmla="*/ 10859 w 61340"/>
                      <a:gd name="connsiteY68" fmla="*/ 3238 h 67341"/>
                      <a:gd name="connsiteX69" fmla="*/ 12572 w 61340"/>
                      <a:gd name="connsiteY69" fmla="*/ 11620 h 67341"/>
                      <a:gd name="connsiteX70" fmla="*/ 12572 w 61340"/>
                      <a:gd name="connsiteY70" fmla="*/ 11620 h 67341"/>
                      <a:gd name="connsiteX71" fmla="*/ 12572 w 61340"/>
                      <a:gd name="connsiteY71" fmla="*/ 56007 h 67341"/>
                      <a:gd name="connsiteX72" fmla="*/ 10859 w 61340"/>
                      <a:gd name="connsiteY72" fmla="*/ 64294 h 67341"/>
                      <a:gd name="connsiteX73" fmla="*/ 10859 w 61340"/>
                      <a:gd name="connsiteY73" fmla="*/ 64294 h 67341"/>
                      <a:gd name="connsiteX74" fmla="*/ 10477 w 61340"/>
                      <a:gd name="connsiteY74" fmla="*/ 64675 h 67341"/>
                      <a:gd name="connsiteX75" fmla="*/ 10477 w 61340"/>
                      <a:gd name="connsiteY75" fmla="*/ 64675 h 67341"/>
                      <a:gd name="connsiteX76" fmla="*/ 29718 w 61340"/>
                      <a:gd name="connsiteY76" fmla="*/ 64675 h 67341"/>
                      <a:gd name="connsiteX77" fmla="*/ 29718 w 61340"/>
                      <a:gd name="connsiteY77" fmla="*/ 64579 h 67341"/>
                      <a:gd name="connsiteX78" fmla="*/ 44767 w 61340"/>
                      <a:gd name="connsiteY78" fmla="*/ 38195 h 67341"/>
                      <a:gd name="connsiteX79" fmla="*/ 44767 w 61340"/>
                      <a:gd name="connsiteY79" fmla="*/ 25241 h 67341"/>
                      <a:gd name="connsiteX80" fmla="*/ 37528 w 61340"/>
                      <a:gd name="connsiteY80" fmla="*/ 31718 h 67341"/>
                      <a:gd name="connsiteX81" fmla="*/ 37528 w 61340"/>
                      <a:gd name="connsiteY81" fmla="*/ 31718 h 67341"/>
                      <a:gd name="connsiteX82" fmla="*/ 44767 w 61340"/>
                      <a:gd name="connsiteY82" fmla="*/ 38195 h 67341"/>
                      <a:gd name="connsiteX83" fmla="*/ 44767 w 61340"/>
                      <a:gd name="connsiteY83" fmla="*/ 38195 h 67341"/>
                      <a:gd name="connsiteX84" fmla="*/ 47053 w 61340"/>
                      <a:gd name="connsiteY84" fmla="*/ 4667 h 67341"/>
                      <a:gd name="connsiteX85" fmla="*/ 55912 w 61340"/>
                      <a:gd name="connsiteY85" fmla="*/ 15335 h 67341"/>
                      <a:gd name="connsiteX86" fmla="*/ 55912 w 61340"/>
                      <a:gd name="connsiteY86" fmla="*/ 15335 h 67341"/>
                      <a:gd name="connsiteX87" fmla="*/ 55912 w 61340"/>
                      <a:gd name="connsiteY87" fmla="*/ 2857 h 67341"/>
                      <a:gd name="connsiteX88" fmla="*/ 44005 w 61340"/>
                      <a:gd name="connsiteY88" fmla="*/ 2857 h 67341"/>
                      <a:gd name="connsiteX89" fmla="*/ 47053 w 61340"/>
                      <a:gd name="connsiteY89" fmla="*/ 4667 h 67341"/>
                      <a:gd name="connsiteX90" fmla="*/ 47053 w 61340"/>
                      <a:gd name="connsiteY90" fmla="*/ 4667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</a:cxnLst>
                    <a:rect l="l" t="t" r="r" b="b"/>
                    <a:pathLst>
                      <a:path w="61340" h="67341">
                        <a:moveTo>
                          <a:pt x="0" y="67342"/>
                        </a:move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lnTo>
                          <a:pt x="1905" y="64008"/>
                        </a:lnTo>
                        <a:cubicBezTo>
                          <a:pt x="10382" y="63532"/>
                          <a:pt x="9334" y="63055"/>
                          <a:pt x="9811" y="55816"/>
                        </a:cubicBezTo>
                        <a:lnTo>
                          <a:pt x="9811" y="55816"/>
                        </a:lnTo>
                        <a:lnTo>
                          <a:pt x="9811" y="11430"/>
                        </a:lnTo>
                        <a:cubicBezTo>
                          <a:pt x="9334" y="4286"/>
                          <a:pt x="10287" y="3715"/>
                          <a:pt x="1905" y="3238"/>
                        </a:cubicBezTo>
                        <a:lnTo>
                          <a:pt x="1905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9" y="0"/>
                        </a:lnTo>
                        <a:lnTo>
                          <a:pt x="58579" y="27432"/>
                        </a:lnTo>
                        <a:lnTo>
                          <a:pt x="57150" y="27432"/>
                        </a:lnTo>
                        <a:lnTo>
                          <a:pt x="55245" y="27432"/>
                        </a:lnTo>
                        <a:lnTo>
                          <a:pt x="55245" y="26003"/>
                        </a:lnTo>
                        <a:cubicBezTo>
                          <a:pt x="55245" y="19431"/>
                          <a:pt x="52578" y="12001"/>
                          <a:pt x="45244" y="6763"/>
                        </a:cubicBezTo>
                        <a:lnTo>
                          <a:pt x="45244" y="6763"/>
                        </a:lnTo>
                        <a:cubicBezTo>
                          <a:pt x="41147" y="3905"/>
                          <a:pt x="37909" y="3238"/>
                          <a:pt x="31433" y="3143"/>
                        </a:cubicBezTo>
                        <a:lnTo>
                          <a:pt x="31433" y="3143"/>
                        </a:lnTo>
                        <a:lnTo>
                          <a:pt x="31433" y="29718"/>
                        </a:lnTo>
                        <a:cubicBezTo>
                          <a:pt x="38005" y="29337"/>
                          <a:pt x="40767" y="27337"/>
                          <a:pt x="43244" y="21241"/>
                        </a:cubicBezTo>
                        <a:lnTo>
                          <a:pt x="43244" y="21241"/>
                        </a:lnTo>
                        <a:cubicBezTo>
                          <a:pt x="43433" y="20765"/>
                          <a:pt x="44005" y="17812"/>
                          <a:pt x="44005" y="15240"/>
                        </a:cubicBezTo>
                        <a:lnTo>
                          <a:pt x="44005" y="15240"/>
                        </a:lnTo>
                        <a:lnTo>
                          <a:pt x="44005" y="13906"/>
                        </a:lnTo>
                        <a:lnTo>
                          <a:pt x="45339" y="13906"/>
                        </a:lnTo>
                        <a:lnTo>
                          <a:pt x="47339" y="13906"/>
                        </a:lnTo>
                        <a:lnTo>
                          <a:pt x="47339" y="49149"/>
                        </a:lnTo>
                        <a:lnTo>
                          <a:pt x="45910" y="49149"/>
                        </a:lnTo>
                        <a:lnTo>
                          <a:pt x="43910" y="49149"/>
                        </a:lnTo>
                        <a:lnTo>
                          <a:pt x="43910" y="47720"/>
                        </a:lnTo>
                        <a:cubicBezTo>
                          <a:pt x="43910" y="45339"/>
                          <a:pt x="43339" y="42196"/>
                          <a:pt x="43149" y="41910"/>
                        </a:cubicBezTo>
                        <a:lnTo>
                          <a:pt x="43149" y="41910"/>
                        </a:lnTo>
                        <a:cubicBezTo>
                          <a:pt x="40577" y="35719"/>
                          <a:pt x="37814" y="33528"/>
                          <a:pt x="31242" y="33147"/>
                        </a:cubicBezTo>
                        <a:lnTo>
                          <a:pt x="31242" y="33147"/>
                        </a:lnTo>
                        <a:lnTo>
                          <a:pt x="31242" y="55721"/>
                        </a:lnTo>
                        <a:cubicBezTo>
                          <a:pt x="31242" y="60103"/>
                          <a:pt x="31433" y="62389"/>
                          <a:pt x="31909" y="63151"/>
                        </a:cubicBezTo>
                        <a:lnTo>
                          <a:pt x="31909" y="63151"/>
                        </a:lnTo>
                        <a:cubicBezTo>
                          <a:pt x="32195" y="63722"/>
                          <a:pt x="32481" y="63817"/>
                          <a:pt x="34480" y="63817"/>
                        </a:cubicBezTo>
                        <a:lnTo>
                          <a:pt x="34480" y="63817"/>
                        </a:lnTo>
                        <a:lnTo>
                          <a:pt x="34480" y="64389"/>
                        </a:lnTo>
                        <a:lnTo>
                          <a:pt x="34480" y="64008"/>
                        </a:lnTo>
                        <a:cubicBezTo>
                          <a:pt x="38291" y="64008"/>
                          <a:pt x="42386" y="63532"/>
                          <a:pt x="43910" y="62770"/>
                        </a:cubicBezTo>
                        <a:lnTo>
                          <a:pt x="43910" y="62770"/>
                        </a:lnTo>
                        <a:cubicBezTo>
                          <a:pt x="52388" y="58865"/>
                          <a:pt x="57055" y="54197"/>
                          <a:pt x="58007" y="37338"/>
                        </a:cubicBezTo>
                        <a:lnTo>
                          <a:pt x="58007" y="37338"/>
                        </a:lnTo>
                        <a:lnTo>
                          <a:pt x="58102" y="36004"/>
                        </a:lnTo>
                        <a:lnTo>
                          <a:pt x="59436" y="36004"/>
                        </a:lnTo>
                        <a:lnTo>
                          <a:pt x="61340" y="36004"/>
                        </a:lnTo>
                        <a:lnTo>
                          <a:pt x="61340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58770" y="64579"/>
                        </a:moveTo>
                        <a:lnTo>
                          <a:pt x="58770" y="51340"/>
                        </a:lnTo>
                        <a:cubicBezTo>
                          <a:pt x="56388" y="58198"/>
                          <a:pt x="52292" y="62008"/>
                          <a:pt x="46959" y="64579"/>
                        </a:cubicBezTo>
                        <a:lnTo>
                          <a:pt x="46959" y="64579"/>
                        </a:lnTo>
                        <a:lnTo>
                          <a:pt x="58770" y="64579"/>
                        </a:lnTo>
                        <a:lnTo>
                          <a:pt x="58770" y="64579"/>
                        </a:lnTo>
                        <a:close/>
                        <a:moveTo>
                          <a:pt x="29718" y="64579"/>
                        </a:moveTo>
                        <a:cubicBezTo>
                          <a:pt x="28766" y="62770"/>
                          <a:pt x="28766" y="60388"/>
                          <a:pt x="28766" y="55912"/>
                        </a:cubicBezTo>
                        <a:lnTo>
                          <a:pt x="28766" y="55912"/>
                        </a:lnTo>
                        <a:lnTo>
                          <a:pt x="28766" y="32766"/>
                        </a:lnTo>
                        <a:lnTo>
                          <a:pt x="28766" y="2857"/>
                        </a:lnTo>
                        <a:lnTo>
                          <a:pt x="10573" y="2857"/>
                        </a:lnTo>
                        <a:cubicBezTo>
                          <a:pt x="10668" y="2953"/>
                          <a:pt x="10763" y="3143"/>
                          <a:pt x="10859" y="3238"/>
                        </a:cubicBezTo>
                        <a:lnTo>
                          <a:pt x="10859" y="3238"/>
                        </a:lnTo>
                        <a:cubicBezTo>
                          <a:pt x="12477" y="5334"/>
                          <a:pt x="12477" y="8001"/>
                          <a:pt x="12572" y="11620"/>
                        </a:cubicBezTo>
                        <a:lnTo>
                          <a:pt x="12572" y="11620"/>
                        </a:lnTo>
                        <a:lnTo>
                          <a:pt x="12572" y="56007"/>
                        </a:lnTo>
                        <a:cubicBezTo>
                          <a:pt x="12572" y="59531"/>
                          <a:pt x="12572" y="62198"/>
                          <a:pt x="10859" y="64294"/>
                        </a:cubicBezTo>
                        <a:lnTo>
                          <a:pt x="10859" y="64294"/>
                        </a:lnTo>
                        <a:cubicBezTo>
                          <a:pt x="10763" y="64389"/>
                          <a:pt x="10668" y="64579"/>
                          <a:pt x="10477" y="64675"/>
                        </a:cubicBezTo>
                        <a:lnTo>
                          <a:pt x="10477" y="64675"/>
                        </a:lnTo>
                        <a:lnTo>
                          <a:pt x="29718" y="64675"/>
                        </a:lnTo>
                        <a:lnTo>
                          <a:pt x="29718" y="64579"/>
                        </a:lnTo>
                        <a:close/>
                        <a:moveTo>
                          <a:pt x="44767" y="38195"/>
                        </a:moveTo>
                        <a:lnTo>
                          <a:pt x="44767" y="25241"/>
                        </a:lnTo>
                        <a:cubicBezTo>
                          <a:pt x="43053" y="28384"/>
                          <a:pt x="40672" y="30480"/>
                          <a:pt x="37528" y="31718"/>
                        </a:cubicBezTo>
                        <a:lnTo>
                          <a:pt x="37528" y="31718"/>
                        </a:lnTo>
                        <a:cubicBezTo>
                          <a:pt x="40577" y="32861"/>
                          <a:pt x="42958" y="34957"/>
                          <a:pt x="44767" y="38195"/>
                        </a:cubicBezTo>
                        <a:lnTo>
                          <a:pt x="44767" y="38195"/>
                        </a:lnTo>
                        <a:close/>
                        <a:moveTo>
                          <a:pt x="47053" y="4667"/>
                        </a:moveTo>
                        <a:cubicBezTo>
                          <a:pt x="51245" y="7715"/>
                          <a:pt x="54103" y="11430"/>
                          <a:pt x="55912" y="15335"/>
                        </a:cubicBezTo>
                        <a:lnTo>
                          <a:pt x="55912" y="15335"/>
                        </a:lnTo>
                        <a:lnTo>
                          <a:pt x="55912" y="2857"/>
                        </a:lnTo>
                        <a:lnTo>
                          <a:pt x="44005" y="2857"/>
                        </a:lnTo>
                        <a:cubicBezTo>
                          <a:pt x="44958" y="3334"/>
                          <a:pt x="46005" y="4000"/>
                          <a:pt x="47053" y="4667"/>
                        </a:cubicBezTo>
                        <a:lnTo>
                          <a:pt x="47053" y="46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033" name="Graphic 1">
                  <a:extLst>
                    <a:ext uri="{FF2B5EF4-FFF2-40B4-BE49-F238E27FC236}">
                      <a16:creationId xmlns:a16="http://schemas.microsoft.com/office/drawing/2014/main" id="{7F519C4B-7D09-4056-A408-0281EE97C96C}"/>
                    </a:ext>
                  </a:extLst>
                </p:cNvPr>
                <p:cNvGrpSpPr/>
                <p:nvPr/>
              </p:nvGrpSpPr>
              <p:grpSpPr>
                <a:xfrm>
                  <a:off x="11194351" y="5653507"/>
                  <a:ext cx="55530" cy="68865"/>
                  <a:chOff x="11194351" y="5653507"/>
                  <a:chExt cx="55530" cy="68865"/>
                </a:xfrm>
                <a:solidFill>
                  <a:srgbClr val="FFFFFF"/>
                </a:solidFill>
              </p:grpSpPr>
              <p:sp>
                <p:nvSpPr>
                  <p:cNvPr id="15037" name="Freeform: Shape 15036">
                    <a:extLst>
                      <a:ext uri="{FF2B5EF4-FFF2-40B4-BE49-F238E27FC236}">
                        <a16:creationId xmlns:a16="http://schemas.microsoft.com/office/drawing/2014/main" id="{B57E9B4F-ED2C-4A2B-A9A2-DB3566BEAB77}"/>
                      </a:ext>
                    </a:extLst>
                  </p:cNvPr>
                  <p:cNvSpPr/>
                  <p:nvPr/>
                </p:nvSpPr>
                <p:spPr>
                  <a:xfrm>
                    <a:off x="11195780" y="5654841"/>
                    <a:ext cx="52767" cy="66008"/>
                  </a:xfrm>
                  <a:custGeom>
                    <a:avLst/>
                    <a:gdLst>
                      <a:gd name="connsiteX0" fmla="*/ 952 w 52767"/>
                      <a:gd name="connsiteY0" fmla="*/ 65437 h 66008"/>
                      <a:gd name="connsiteX1" fmla="*/ 476 w 52767"/>
                      <a:gd name="connsiteY1" fmla="*/ 65437 h 66008"/>
                      <a:gd name="connsiteX2" fmla="*/ 476 w 52767"/>
                      <a:gd name="connsiteY2" fmla="*/ 36957 h 66008"/>
                      <a:gd name="connsiteX3" fmla="*/ 952 w 52767"/>
                      <a:gd name="connsiteY3" fmla="*/ 36957 h 66008"/>
                      <a:gd name="connsiteX4" fmla="*/ 10954 w 52767"/>
                      <a:gd name="connsiteY4" fmla="*/ 58483 h 66008"/>
                      <a:gd name="connsiteX5" fmla="*/ 26765 w 52767"/>
                      <a:gd name="connsiteY5" fmla="*/ 65437 h 66008"/>
                      <a:gd name="connsiteX6" fmla="*/ 37528 w 52767"/>
                      <a:gd name="connsiteY6" fmla="*/ 54102 h 66008"/>
                      <a:gd name="connsiteX7" fmla="*/ 23431 w 52767"/>
                      <a:gd name="connsiteY7" fmla="*/ 41624 h 66008"/>
                      <a:gd name="connsiteX8" fmla="*/ 18669 w 52767"/>
                      <a:gd name="connsiteY8" fmla="*/ 40291 h 66008"/>
                      <a:gd name="connsiteX9" fmla="*/ 0 w 52767"/>
                      <a:gd name="connsiteY9" fmla="*/ 21241 h 66008"/>
                      <a:gd name="connsiteX10" fmla="*/ 2477 w 52767"/>
                      <a:gd name="connsiteY10" fmla="*/ 11906 h 66008"/>
                      <a:gd name="connsiteX11" fmla="*/ 24669 w 52767"/>
                      <a:gd name="connsiteY11" fmla="*/ 191 h 66008"/>
                      <a:gd name="connsiteX12" fmla="*/ 33051 w 52767"/>
                      <a:gd name="connsiteY12" fmla="*/ 1715 h 66008"/>
                      <a:gd name="connsiteX13" fmla="*/ 40672 w 52767"/>
                      <a:gd name="connsiteY13" fmla="*/ 3715 h 66008"/>
                      <a:gd name="connsiteX14" fmla="*/ 46005 w 52767"/>
                      <a:gd name="connsiteY14" fmla="*/ 0 h 66008"/>
                      <a:gd name="connsiteX15" fmla="*/ 46577 w 52767"/>
                      <a:gd name="connsiteY15" fmla="*/ 0 h 66008"/>
                      <a:gd name="connsiteX16" fmla="*/ 46577 w 52767"/>
                      <a:gd name="connsiteY16" fmla="*/ 23622 h 66008"/>
                      <a:gd name="connsiteX17" fmla="*/ 46101 w 52767"/>
                      <a:gd name="connsiteY17" fmla="*/ 23622 h 66008"/>
                      <a:gd name="connsiteX18" fmla="*/ 39243 w 52767"/>
                      <a:gd name="connsiteY18" fmla="*/ 7429 h 66008"/>
                      <a:gd name="connsiteX19" fmla="*/ 25431 w 52767"/>
                      <a:gd name="connsiteY19" fmla="*/ 762 h 66008"/>
                      <a:gd name="connsiteX20" fmla="*/ 17049 w 52767"/>
                      <a:gd name="connsiteY20" fmla="*/ 5048 h 66008"/>
                      <a:gd name="connsiteX21" fmla="*/ 15716 w 52767"/>
                      <a:gd name="connsiteY21" fmla="*/ 10382 h 66008"/>
                      <a:gd name="connsiteX22" fmla="*/ 28670 w 52767"/>
                      <a:gd name="connsiteY22" fmla="*/ 22670 h 66008"/>
                      <a:gd name="connsiteX23" fmla="*/ 32575 w 52767"/>
                      <a:gd name="connsiteY23" fmla="*/ 23527 h 66008"/>
                      <a:gd name="connsiteX24" fmla="*/ 52768 w 52767"/>
                      <a:gd name="connsiteY24" fmla="*/ 43434 h 66008"/>
                      <a:gd name="connsiteX25" fmla="*/ 46196 w 52767"/>
                      <a:gd name="connsiteY25" fmla="*/ 58674 h 66008"/>
                      <a:gd name="connsiteX26" fmla="*/ 28289 w 52767"/>
                      <a:gd name="connsiteY26" fmla="*/ 66008 h 66008"/>
                      <a:gd name="connsiteX27" fmla="*/ 5619 w 52767"/>
                      <a:gd name="connsiteY27" fmla="*/ 61531 h 66008"/>
                      <a:gd name="connsiteX28" fmla="*/ 952 w 52767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7" h="66008">
                        <a:moveTo>
                          <a:pt x="952" y="65437"/>
                        </a:moveTo>
                        <a:lnTo>
                          <a:pt x="476" y="65437"/>
                        </a:lnTo>
                        <a:lnTo>
                          <a:pt x="476" y="36957"/>
                        </a:lnTo>
                        <a:lnTo>
                          <a:pt x="952" y="36957"/>
                        </a:lnTo>
                        <a:cubicBezTo>
                          <a:pt x="952" y="45148"/>
                          <a:pt x="5143" y="53150"/>
                          <a:pt x="10954" y="58483"/>
                        </a:cubicBezTo>
                        <a:cubicBezTo>
                          <a:pt x="15621" y="62770"/>
                          <a:pt x="21241" y="65437"/>
                          <a:pt x="26765" y="65437"/>
                        </a:cubicBezTo>
                        <a:cubicBezTo>
                          <a:pt x="35337" y="65437"/>
                          <a:pt x="37528" y="58483"/>
                          <a:pt x="37528" y="54102"/>
                        </a:cubicBezTo>
                        <a:cubicBezTo>
                          <a:pt x="37528" y="45434"/>
                          <a:pt x="28766" y="43053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9905" y="37910"/>
                          <a:pt x="0" y="33147"/>
                          <a:pt x="0" y="21241"/>
                        </a:cubicBezTo>
                        <a:cubicBezTo>
                          <a:pt x="0" y="18098"/>
                          <a:pt x="857" y="14859"/>
                          <a:pt x="2477" y="11906"/>
                        </a:cubicBezTo>
                        <a:cubicBezTo>
                          <a:pt x="5619" y="6382"/>
                          <a:pt x="15811" y="191"/>
                          <a:pt x="24669" y="191"/>
                        </a:cubicBezTo>
                        <a:cubicBezTo>
                          <a:pt x="28575" y="191"/>
                          <a:pt x="31052" y="952"/>
                          <a:pt x="33051" y="1715"/>
                        </a:cubicBezTo>
                        <a:cubicBezTo>
                          <a:pt x="35528" y="2667"/>
                          <a:pt x="37528" y="3715"/>
                          <a:pt x="40672" y="3715"/>
                        </a:cubicBezTo>
                        <a:cubicBezTo>
                          <a:pt x="43243" y="3715"/>
                          <a:pt x="45815" y="3334"/>
                          <a:pt x="46005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9"/>
                          <a:pt x="44576" y="13716"/>
                          <a:pt x="39243" y="7429"/>
                        </a:cubicBezTo>
                        <a:cubicBezTo>
                          <a:pt x="35147" y="2381"/>
                          <a:pt x="29813" y="762"/>
                          <a:pt x="25431" y="762"/>
                        </a:cubicBezTo>
                        <a:cubicBezTo>
                          <a:pt x="22002" y="762"/>
                          <a:pt x="19430" y="1619"/>
                          <a:pt x="17049" y="5048"/>
                        </a:cubicBezTo>
                        <a:cubicBezTo>
                          <a:pt x="16097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6" y="21908"/>
                          <a:pt x="28670" y="22670"/>
                        </a:cubicBezTo>
                        <a:lnTo>
                          <a:pt x="32575" y="23527"/>
                        </a:lnTo>
                        <a:cubicBezTo>
                          <a:pt x="37528" y="24670"/>
                          <a:pt x="52768" y="27527"/>
                          <a:pt x="52768" y="43434"/>
                        </a:cubicBezTo>
                        <a:cubicBezTo>
                          <a:pt x="52768" y="48673"/>
                          <a:pt x="50863" y="54197"/>
                          <a:pt x="46196" y="58674"/>
                        </a:cubicBezTo>
                        <a:cubicBezTo>
                          <a:pt x="40481" y="64103"/>
                          <a:pt x="35814" y="66008"/>
                          <a:pt x="28289" y="66008"/>
                        </a:cubicBezTo>
                        <a:cubicBezTo>
                          <a:pt x="18573" y="66008"/>
                          <a:pt x="9905" y="61531"/>
                          <a:pt x="5619" y="61531"/>
                        </a:cubicBezTo>
                        <a:cubicBezTo>
                          <a:pt x="3524" y="61627"/>
                          <a:pt x="1714" y="62389"/>
                          <a:pt x="952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38" name="Freeform: Shape 15037">
                    <a:extLst>
                      <a:ext uri="{FF2B5EF4-FFF2-40B4-BE49-F238E27FC236}">
                        <a16:creationId xmlns:a16="http://schemas.microsoft.com/office/drawing/2014/main" id="{1147AF16-1A07-4CB4-A5CA-24CC7260E5AD}"/>
                      </a:ext>
                    </a:extLst>
                  </p:cNvPr>
                  <p:cNvSpPr/>
                  <p:nvPr/>
                </p:nvSpPr>
                <p:spPr>
                  <a:xfrm>
                    <a:off x="11194351" y="5653507"/>
                    <a:ext cx="55530" cy="68865"/>
                  </a:xfrm>
                  <a:custGeom>
                    <a:avLst/>
                    <a:gdLst>
                      <a:gd name="connsiteX0" fmla="*/ 29623 w 55530"/>
                      <a:gd name="connsiteY0" fmla="*/ 68771 h 68865"/>
                      <a:gd name="connsiteX1" fmla="*/ 6953 w 55530"/>
                      <a:gd name="connsiteY1" fmla="*/ 64294 h 68865"/>
                      <a:gd name="connsiteX2" fmla="*/ 6953 w 55530"/>
                      <a:gd name="connsiteY2" fmla="*/ 64294 h 68865"/>
                      <a:gd name="connsiteX3" fmla="*/ 3620 w 55530"/>
                      <a:gd name="connsiteY3" fmla="*/ 67056 h 68865"/>
                      <a:gd name="connsiteX4" fmla="*/ 3620 w 55530"/>
                      <a:gd name="connsiteY4" fmla="*/ 67056 h 68865"/>
                      <a:gd name="connsiteX5" fmla="*/ 3334 w 55530"/>
                      <a:gd name="connsiteY5" fmla="*/ 68104 h 68865"/>
                      <a:gd name="connsiteX6" fmla="*/ 2286 w 55530"/>
                      <a:gd name="connsiteY6" fmla="*/ 68104 h 68865"/>
                      <a:gd name="connsiteX7" fmla="*/ 381 w 55530"/>
                      <a:gd name="connsiteY7" fmla="*/ 68104 h 68865"/>
                      <a:gd name="connsiteX8" fmla="*/ 381 w 55530"/>
                      <a:gd name="connsiteY8" fmla="*/ 36862 h 68865"/>
                      <a:gd name="connsiteX9" fmla="*/ 1809 w 55530"/>
                      <a:gd name="connsiteY9" fmla="*/ 36862 h 68865"/>
                      <a:gd name="connsiteX10" fmla="*/ 3715 w 55530"/>
                      <a:gd name="connsiteY10" fmla="*/ 36862 h 68865"/>
                      <a:gd name="connsiteX11" fmla="*/ 3715 w 55530"/>
                      <a:gd name="connsiteY11" fmla="*/ 38291 h 68865"/>
                      <a:gd name="connsiteX12" fmla="*/ 13335 w 55530"/>
                      <a:gd name="connsiteY12" fmla="*/ 58865 h 68865"/>
                      <a:gd name="connsiteX13" fmla="*/ 13335 w 55530"/>
                      <a:gd name="connsiteY13" fmla="*/ 58865 h 68865"/>
                      <a:gd name="connsiteX14" fmla="*/ 28194 w 55530"/>
                      <a:gd name="connsiteY14" fmla="*/ 65437 h 68865"/>
                      <a:gd name="connsiteX15" fmla="*/ 28194 w 55530"/>
                      <a:gd name="connsiteY15" fmla="*/ 65437 h 68865"/>
                      <a:gd name="connsiteX16" fmla="*/ 37623 w 55530"/>
                      <a:gd name="connsiteY16" fmla="*/ 55435 h 68865"/>
                      <a:gd name="connsiteX17" fmla="*/ 37623 w 55530"/>
                      <a:gd name="connsiteY17" fmla="*/ 55435 h 68865"/>
                      <a:gd name="connsiteX18" fmla="*/ 24479 w 55530"/>
                      <a:gd name="connsiteY18" fmla="*/ 44291 h 68865"/>
                      <a:gd name="connsiteX19" fmla="*/ 24479 w 55530"/>
                      <a:gd name="connsiteY19" fmla="*/ 44291 h 68865"/>
                      <a:gd name="connsiteX20" fmla="*/ 19716 w 55530"/>
                      <a:gd name="connsiteY20" fmla="*/ 42958 h 68865"/>
                      <a:gd name="connsiteX21" fmla="*/ 0 w 55530"/>
                      <a:gd name="connsiteY21" fmla="*/ 22574 h 68865"/>
                      <a:gd name="connsiteX22" fmla="*/ 0 w 55530"/>
                      <a:gd name="connsiteY22" fmla="*/ 22574 h 68865"/>
                      <a:gd name="connsiteX23" fmla="*/ 2667 w 55530"/>
                      <a:gd name="connsiteY23" fmla="*/ 12573 h 68865"/>
                      <a:gd name="connsiteX24" fmla="*/ 2667 w 55530"/>
                      <a:gd name="connsiteY24" fmla="*/ 12573 h 68865"/>
                      <a:gd name="connsiteX25" fmla="*/ 26098 w 55530"/>
                      <a:gd name="connsiteY25" fmla="*/ 191 h 68865"/>
                      <a:gd name="connsiteX26" fmla="*/ 26098 w 55530"/>
                      <a:gd name="connsiteY26" fmla="*/ 191 h 68865"/>
                      <a:gd name="connsiteX27" fmla="*/ 34957 w 55530"/>
                      <a:gd name="connsiteY27" fmla="*/ 1810 h 68865"/>
                      <a:gd name="connsiteX28" fmla="*/ 34957 w 55530"/>
                      <a:gd name="connsiteY28" fmla="*/ 1810 h 68865"/>
                      <a:gd name="connsiteX29" fmla="*/ 42101 w 55530"/>
                      <a:gd name="connsiteY29" fmla="*/ 3715 h 68865"/>
                      <a:gd name="connsiteX30" fmla="*/ 42101 w 55530"/>
                      <a:gd name="connsiteY30" fmla="*/ 3715 h 68865"/>
                      <a:gd name="connsiteX31" fmla="*/ 46005 w 55530"/>
                      <a:gd name="connsiteY31" fmla="*/ 1333 h 68865"/>
                      <a:gd name="connsiteX32" fmla="*/ 46005 w 55530"/>
                      <a:gd name="connsiteY32" fmla="*/ 1333 h 68865"/>
                      <a:gd name="connsiteX33" fmla="*/ 46101 w 55530"/>
                      <a:gd name="connsiteY33" fmla="*/ 0 h 68865"/>
                      <a:gd name="connsiteX34" fmla="*/ 47434 w 55530"/>
                      <a:gd name="connsiteY34" fmla="*/ 0 h 68865"/>
                      <a:gd name="connsiteX35" fmla="*/ 49434 w 55530"/>
                      <a:gd name="connsiteY35" fmla="*/ 0 h 68865"/>
                      <a:gd name="connsiteX36" fmla="*/ 49434 w 55530"/>
                      <a:gd name="connsiteY36" fmla="*/ 26479 h 68865"/>
                      <a:gd name="connsiteX37" fmla="*/ 48102 w 55530"/>
                      <a:gd name="connsiteY37" fmla="*/ 26479 h 68865"/>
                      <a:gd name="connsiteX38" fmla="*/ 46196 w 55530"/>
                      <a:gd name="connsiteY38" fmla="*/ 26479 h 68865"/>
                      <a:gd name="connsiteX39" fmla="*/ 46196 w 55530"/>
                      <a:gd name="connsiteY39" fmla="*/ 25051 h 68865"/>
                      <a:gd name="connsiteX40" fmla="*/ 39624 w 55530"/>
                      <a:gd name="connsiteY40" fmla="*/ 9716 h 68865"/>
                      <a:gd name="connsiteX41" fmla="*/ 39624 w 55530"/>
                      <a:gd name="connsiteY41" fmla="*/ 9716 h 68865"/>
                      <a:gd name="connsiteX42" fmla="*/ 26860 w 55530"/>
                      <a:gd name="connsiteY42" fmla="*/ 3524 h 68865"/>
                      <a:gd name="connsiteX43" fmla="*/ 26860 w 55530"/>
                      <a:gd name="connsiteY43" fmla="*/ 3524 h 68865"/>
                      <a:gd name="connsiteX44" fmla="*/ 19621 w 55530"/>
                      <a:gd name="connsiteY44" fmla="*/ 7144 h 68865"/>
                      <a:gd name="connsiteX45" fmla="*/ 19621 w 55530"/>
                      <a:gd name="connsiteY45" fmla="*/ 7144 h 68865"/>
                      <a:gd name="connsiteX46" fmla="*/ 18573 w 55530"/>
                      <a:gd name="connsiteY46" fmla="*/ 11716 h 68865"/>
                      <a:gd name="connsiteX47" fmla="*/ 18573 w 55530"/>
                      <a:gd name="connsiteY47" fmla="*/ 11716 h 68865"/>
                      <a:gd name="connsiteX48" fmla="*/ 30384 w 55530"/>
                      <a:gd name="connsiteY48" fmla="*/ 22669 h 68865"/>
                      <a:gd name="connsiteX49" fmla="*/ 30384 w 55530"/>
                      <a:gd name="connsiteY49" fmla="*/ 22669 h 68865"/>
                      <a:gd name="connsiteX50" fmla="*/ 34290 w 55530"/>
                      <a:gd name="connsiteY50" fmla="*/ 23622 h 68865"/>
                      <a:gd name="connsiteX51" fmla="*/ 55530 w 55530"/>
                      <a:gd name="connsiteY51" fmla="*/ 44863 h 68865"/>
                      <a:gd name="connsiteX52" fmla="*/ 55530 w 55530"/>
                      <a:gd name="connsiteY52" fmla="*/ 44863 h 68865"/>
                      <a:gd name="connsiteX53" fmla="*/ 48482 w 55530"/>
                      <a:gd name="connsiteY53" fmla="*/ 61150 h 68865"/>
                      <a:gd name="connsiteX54" fmla="*/ 48482 w 55530"/>
                      <a:gd name="connsiteY54" fmla="*/ 61150 h 68865"/>
                      <a:gd name="connsiteX55" fmla="*/ 29909 w 55530"/>
                      <a:gd name="connsiteY55" fmla="*/ 68866 h 68865"/>
                      <a:gd name="connsiteX56" fmla="*/ 29909 w 55530"/>
                      <a:gd name="connsiteY56" fmla="*/ 68866 h 68865"/>
                      <a:gd name="connsiteX57" fmla="*/ 29623 w 55530"/>
                      <a:gd name="connsiteY57" fmla="*/ 68771 h 68865"/>
                      <a:gd name="connsiteX58" fmla="*/ 29623 w 55530"/>
                      <a:gd name="connsiteY58" fmla="*/ 68771 h 68865"/>
                      <a:gd name="connsiteX59" fmla="*/ 5049 w 55530"/>
                      <a:gd name="connsiteY59" fmla="*/ 13906 h 68865"/>
                      <a:gd name="connsiteX60" fmla="*/ 2763 w 55530"/>
                      <a:gd name="connsiteY60" fmla="*/ 22479 h 68865"/>
                      <a:gd name="connsiteX61" fmla="*/ 2763 w 55530"/>
                      <a:gd name="connsiteY61" fmla="*/ 22479 h 68865"/>
                      <a:gd name="connsiteX62" fmla="*/ 20384 w 55530"/>
                      <a:gd name="connsiteY62" fmla="*/ 40196 h 68865"/>
                      <a:gd name="connsiteX63" fmla="*/ 20384 w 55530"/>
                      <a:gd name="connsiteY63" fmla="*/ 40196 h 68865"/>
                      <a:gd name="connsiteX64" fmla="*/ 25146 w 55530"/>
                      <a:gd name="connsiteY64" fmla="*/ 41529 h 68865"/>
                      <a:gd name="connsiteX65" fmla="*/ 40291 w 55530"/>
                      <a:gd name="connsiteY65" fmla="*/ 55340 h 68865"/>
                      <a:gd name="connsiteX66" fmla="*/ 40291 w 55530"/>
                      <a:gd name="connsiteY66" fmla="*/ 55340 h 68865"/>
                      <a:gd name="connsiteX67" fmla="*/ 36195 w 55530"/>
                      <a:gd name="connsiteY67" fmla="*/ 65246 h 68865"/>
                      <a:gd name="connsiteX68" fmla="*/ 36195 w 55530"/>
                      <a:gd name="connsiteY68" fmla="*/ 65246 h 68865"/>
                      <a:gd name="connsiteX69" fmla="*/ 46577 w 55530"/>
                      <a:gd name="connsiteY69" fmla="*/ 58960 h 68865"/>
                      <a:gd name="connsiteX70" fmla="*/ 46577 w 55530"/>
                      <a:gd name="connsiteY70" fmla="*/ 58960 h 68865"/>
                      <a:gd name="connsiteX71" fmla="*/ 52769 w 55530"/>
                      <a:gd name="connsiteY71" fmla="*/ 44767 h 68865"/>
                      <a:gd name="connsiteX72" fmla="*/ 52769 w 55530"/>
                      <a:gd name="connsiteY72" fmla="*/ 44767 h 68865"/>
                      <a:gd name="connsiteX73" fmla="*/ 33624 w 55530"/>
                      <a:gd name="connsiteY73" fmla="*/ 26194 h 68865"/>
                      <a:gd name="connsiteX74" fmla="*/ 33624 w 55530"/>
                      <a:gd name="connsiteY74" fmla="*/ 26194 h 68865"/>
                      <a:gd name="connsiteX75" fmla="*/ 29718 w 55530"/>
                      <a:gd name="connsiteY75" fmla="*/ 25241 h 68865"/>
                      <a:gd name="connsiteX76" fmla="*/ 15716 w 55530"/>
                      <a:gd name="connsiteY76" fmla="*/ 11621 h 68865"/>
                      <a:gd name="connsiteX77" fmla="*/ 15716 w 55530"/>
                      <a:gd name="connsiteY77" fmla="*/ 11621 h 68865"/>
                      <a:gd name="connsiteX78" fmla="*/ 17240 w 55530"/>
                      <a:gd name="connsiteY78" fmla="*/ 5525 h 68865"/>
                      <a:gd name="connsiteX79" fmla="*/ 17240 w 55530"/>
                      <a:gd name="connsiteY79" fmla="*/ 5525 h 68865"/>
                      <a:gd name="connsiteX80" fmla="*/ 18193 w 55530"/>
                      <a:gd name="connsiteY80" fmla="*/ 4286 h 68865"/>
                      <a:gd name="connsiteX81" fmla="*/ 18193 w 55530"/>
                      <a:gd name="connsiteY81" fmla="*/ 4286 h 68865"/>
                      <a:gd name="connsiteX82" fmla="*/ 5049 w 55530"/>
                      <a:gd name="connsiteY82" fmla="*/ 13906 h 68865"/>
                      <a:gd name="connsiteX83" fmla="*/ 5049 w 55530"/>
                      <a:gd name="connsiteY83" fmla="*/ 13906 h 68865"/>
                      <a:gd name="connsiteX84" fmla="*/ 7048 w 55530"/>
                      <a:gd name="connsiteY84" fmla="*/ 61531 h 68865"/>
                      <a:gd name="connsiteX85" fmla="*/ 14192 w 55530"/>
                      <a:gd name="connsiteY85" fmla="*/ 63056 h 68865"/>
                      <a:gd name="connsiteX86" fmla="*/ 14192 w 55530"/>
                      <a:gd name="connsiteY86" fmla="*/ 63056 h 68865"/>
                      <a:gd name="connsiteX87" fmla="*/ 11525 w 55530"/>
                      <a:gd name="connsiteY87" fmla="*/ 60769 h 68865"/>
                      <a:gd name="connsiteX88" fmla="*/ 11525 w 55530"/>
                      <a:gd name="connsiteY88" fmla="*/ 60769 h 68865"/>
                      <a:gd name="connsiteX89" fmla="*/ 3334 w 55530"/>
                      <a:gd name="connsiteY89" fmla="*/ 49149 h 68865"/>
                      <a:gd name="connsiteX90" fmla="*/ 3334 w 55530"/>
                      <a:gd name="connsiteY90" fmla="*/ 49149 h 68865"/>
                      <a:gd name="connsiteX91" fmla="*/ 3334 w 55530"/>
                      <a:gd name="connsiteY91" fmla="*/ 62675 h 68865"/>
                      <a:gd name="connsiteX92" fmla="*/ 6858 w 55530"/>
                      <a:gd name="connsiteY92" fmla="*/ 61436 h 68865"/>
                      <a:gd name="connsiteX93" fmla="*/ 6858 w 55530"/>
                      <a:gd name="connsiteY93" fmla="*/ 61436 h 68865"/>
                      <a:gd name="connsiteX94" fmla="*/ 7048 w 55530"/>
                      <a:gd name="connsiteY94" fmla="*/ 61531 h 68865"/>
                      <a:gd name="connsiteX95" fmla="*/ 7048 w 55530"/>
                      <a:gd name="connsiteY95" fmla="*/ 61531 h 68865"/>
                      <a:gd name="connsiteX96" fmla="*/ 41815 w 55530"/>
                      <a:gd name="connsiteY96" fmla="*/ 7906 h 68865"/>
                      <a:gd name="connsiteX97" fmla="*/ 46673 w 55530"/>
                      <a:gd name="connsiteY97" fmla="*/ 15145 h 68865"/>
                      <a:gd name="connsiteX98" fmla="*/ 46673 w 55530"/>
                      <a:gd name="connsiteY98" fmla="*/ 15145 h 68865"/>
                      <a:gd name="connsiteX99" fmla="*/ 46673 w 55530"/>
                      <a:gd name="connsiteY99" fmla="*/ 5429 h 68865"/>
                      <a:gd name="connsiteX100" fmla="*/ 42101 w 55530"/>
                      <a:gd name="connsiteY100" fmla="*/ 6477 h 68865"/>
                      <a:gd name="connsiteX101" fmla="*/ 42101 w 55530"/>
                      <a:gd name="connsiteY101" fmla="*/ 6477 h 68865"/>
                      <a:gd name="connsiteX102" fmla="*/ 40386 w 55530"/>
                      <a:gd name="connsiteY102" fmla="*/ 6382 h 68865"/>
                      <a:gd name="connsiteX103" fmla="*/ 40386 w 55530"/>
                      <a:gd name="connsiteY103" fmla="*/ 6382 h 68865"/>
                      <a:gd name="connsiteX104" fmla="*/ 41815 w 55530"/>
                      <a:gd name="connsiteY104" fmla="*/ 7906 h 68865"/>
                      <a:gd name="connsiteX105" fmla="*/ 41815 w 55530"/>
                      <a:gd name="connsiteY105" fmla="*/ 7906 h 68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530" h="68865">
                        <a:moveTo>
                          <a:pt x="29623" y="68771"/>
                        </a:moveTo>
                        <a:cubicBezTo>
                          <a:pt x="19621" y="68771"/>
                          <a:pt x="10573" y="64198"/>
                          <a:pt x="6953" y="64294"/>
                        </a:cubicBezTo>
                        <a:lnTo>
                          <a:pt x="6953" y="64294"/>
                        </a:lnTo>
                        <a:cubicBezTo>
                          <a:pt x="5239" y="64389"/>
                          <a:pt x="4381" y="64579"/>
                          <a:pt x="3620" y="67056"/>
                        </a:cubicBezTo>
                        <a:lnTo>
                          <a:pt x="3620" y="67056"/>
                        </a:lnTo>
                        <a:lnTo>
                          <a:pt x="3334" y="68104"/>
                        </a:lnTo>
                        <a:lnTo>
                          <a:pt x="2286" y="68104"/>
                        </a:lnTo>
                        <a:lnTo>
                          <a:pt x="381" y="68104"/>
                        </a:lnTo>
                        <a:lnTo>
                          <a:pt x="381" y="36862"/>
                        </a:lnTo>
                        <a:lnTo>
                          <a:pt x="1809" y="36862"/>
                        </a:lnTo>
                        <a:lnTo>
                          <a:pt x="3715" y="36862"/>
                        </a:lnTo>
                        <a:lnTo>
                          <a:pt x="3715" y="38291"/>
                        </a:lnTo>
                        <a:cubicBezTo>
                          <a:pt x="3715" y="46006"/>
                          <a:pt x="7715" y="53721"/>
                          <a:pt x="13335" y="58865"/>
                        </a:cubicBezTo>
                        <a:lnTo>
                          <a:pt x="13335" y="58865"/>
                        </a:lnTo>
                        <a:cubicBezTo>
                          <a:pt x="17812" y="62960"/>
                          <a:pt x="23145" y="65437"/>
                          <a:pt x="28194" y="65437"/>
                        </a:cubicBezTo>
                        <a:lnTo>
                          <a:pt x="28194" y="65437"/>
                        </a:lnTo>
                        <a:cubicBezTo>
                          <a:pt x="35814" y="65437"/>
                          <a:pt x="37433" y="59531"/>
                          <a:pt x="37623" y="55435"/>
                        </a:cubicBezTo>
                        <a:lnTo>
                          <a:pt x="37623" y="55435"/>
                        </a:lnTo>
                        <a:cubicBezTo>
                          <a:pt x="37719" y="48006"/>
                          <a:pt x="30004" y="45815"/>
                          <a:pt x="24479" y="44291"/>
                        </a:cubicBezTo>
                        <a:lnTo>
                          <a:pt x="24479" y="44291"/>
                        </a:lnTo>
                        <a:lnTo>
                          <a:pt x="19716" y="42958"/>
                        </a:lnTo>
                        <a:cubicBezTo>
                          <a:pt x="10954" y="40672"/>
                          <a:pt x="0" y="35433"/>
                          <a:pt x="0" y="22574"/>
                        </a:cubicBezTo>
                        <a:lnTo>
                          <a:pt x="0" y="22574"/>
                        </a:lnTo>
                        <a:cubicBezTo>
                          <a:pt x="0" y="19241"/>
                          <a:pt x="857" y="15716"/>
                          <a:pt x="2667" y="12573"/>
                        </a:cubicBezTo>
                        <a:lnTo>
                          <a:pt x="2667" y="12573"/>
                        </a:lnTo>
                        <a:cubicBezTo>
                          <a:pt x="6287" y="6477"/>
                          <a:pt x="16573" y="286"/>
                          <a:pt x="26098" y="191"/>
                        </a:cubicBezTo>
                        <a:lnTo>
                          <a:pt x="26098" y="191"/>
                        </a:lnTo>
                        <a:cubicBezTo>
                          <a:pt x="30099" y="191"/>
                          <a:pt x="32861" y="952"/>
                          <a:pt x="34957" y="1810"/>
                        </a:cubicBezTo>
                        <a:lnTo>
                          <a:pt x="34957" y="1810"/>
                        </a:lnTo>
                        <a:cubicBezTo>
                          <a:pt x="37528" y="2858"/>
                          <a:pt x="39243" y="3715"/>
                          <a:pt x="42101" y="3715"/>
                        </a:cubicBezTo>
                        <a:lnTo>
                          <a:pt x="42101" y="3715"/>
                        </a:lnTo>
                        <a:cubicBezTo>
                          <a:pt x="44672" y="3524"/>
                          <a:pt x="45815" y="3524"/>
                          <a:pt x="46005" y="1333"/>
                        </a:cubicBezTo>
                        <a:lnTo>
                          <a:pt x="46005" y="1333"/>
                        </a:lnTo>
                        <a:lnTo>
                          <a:pt x="46101" y="0"/>
                        </a:lnTo>
                        <a:lnTo>
                          <a:pt x="47434" y="0"/>
                        </a:lnTo>
                        <a:lnTo>
                          <a:pt x="49434" y="0"/>
                        </a:lnTo>
                        <a:lnTo>
                          <a:pt x="49434" y="26479"/>
                        </a:lnTo>
                        <a:lnTo>
                          <a:pt x="48102" y="26479"/>
                        </a:lnTo>
                        <a:lnTo>
                          <a:pt x="46196" y="26479"/>
                        </a:lnTo>
                        <a:lnTo>
                          <a:pt x="46196" y="25051"/>
                        </a:lnTo>
                        <a:cubicBezTo>
                          <a:pt x="46196" y="20288"/>
                          <a:pt x="44862" y="15907"/>
                          <a:pt x="39624" y="9716"/>
                        </a:cubicBezTo>
                        <a:lnTo>
                          <a:pt x="39624" y="9716"/>
                        </a:lnTo>
                        <a:cubicBezTo>
                          <a:pt x="35814" y="5048"/>
                          <a:pt x="30956" y="3524"/>
                          <a:pt x="26860" y="3524"/>
                        </a:cubicBezTo>
                        <a:lnTo>
                          <a:pt x="26860" y="3524"/>
                        </a:lnTo>
                        <a:cubicBezTo>
                          <a:pt x="23622" y="3619"/>
                          <a:pt x="21813" y="4096"/>
                          <a:pt x="19621" y="7144"/>
                        </a:cubicBezTo>
                        <a:lnTo>
                          <a:pt x="19621" y="7144"/>
                        </a:lnTo>
                        <a:cubicBezTo>
                          <a:pt x="18955" y="8192"/>
                          <a:pt x="18573" y="10096"/>
                          <a:pt x="18573" y="11716"/>
                        </a:cubicBezTo>
                        <a:lnTo>
                          <a:pt x="18573" y="11716"/>
                        </a:lnTo>
                        <a:cubicBezTo>
                          <a:pt x="18478" y="20288"/>
                          <a:pt x="27146" y="21812"/>
                          <a:pt x="30384" y="22669"/>
                        </a:cubicBezTo>
                        <a:lnTo>
                          <a:pt x="30384" y="22669"/>
                        </a:lnTo>
                        <a:lnTo>
                          <a:pt x="34290" y="23622"/>
                        </a:lnTo>
                        <a:cubicBezTo>
                          <a:pt x="39052" y="24670"/>
                          <a:pt x="55435" y="27718"/>
                          <a:pt x="55530" y="44863"/>
                        </a:cubicBezTo>
                        <a:lnTo>
                          <a:pt x="55530" y="44863"/>
                        </a:lnTo>
                        <a:cubicBezTo>
                          <a:pt x="55530" y="50387"/>
                          <a:pt x="53530" y="56388"/>
                          <a:pt x="48482" y="61150"/>
                        </a:cubicBezTo>
                        <a:lnTo>
                          <a:pt x="48482" y="61150"/>
                        </a:lnTo>
                        <a:cubicBezTo>
                          <a:pt x="42767" y="66675"/>
                          <a:pt x="37528" y="68866"/>
                          <a:pt x="29909" y="68866"/>
                        </a:cubicBezTo>
                        <a:lnTo>
                          <a:pt x="29909" y="68866"/>
                        </a:lnTo>
                        <a:cubicBezTo>
                          <a:pt x="29813" y="68771"/>
                          <a:pt x="29718" y="68771"/>
                          <a:pt x="29623" y="68771"/>
                        </a:cubicBezTo>
                        <a:lnTo>
                          <a:pt x="29623" y="68771"/>
                        </a:lnTo>
                        <a:close/>
                        <a:moveTo>
                          <a:pt x="5049" y="13906"/>
                        </a:moveTo>
                        <a:cubicBezTo>
                          <a:pt x="3524" y="16573"/>
                          <a:pt x="2763" y="19621"/>
                          <a:pt x="2763" y="22479"/>
                        </a:cubicBezTo>
                        <a:lnTo>
                          <a:pt x="2763" y="22479"/>
                        </a:lnTo>
                        <a:cubicBezTo>
                          <a:pt x="2763" y="33338"/>
                          <a:pt x="11811" y="37719"/>
                          <a:pt x="20384" y="40196"/>
                        </a:cubicBezTo>
                        <a:lnTo>
                          <a:pt x="20384" y="40196"/>
                        </a:lnTo>
                        <a:lnTo>
                          <a:pt x="25146" y="41529"/>
                        </a:lnTo>
                        <a:cubicBezTo>
                          <a:pt x="30289" y="42958"/>
                          <a:pt x="40195" y="45529"/>
                          <a:pt x="40291" y="55340"/>
                        </a:cubicBezTo>
                        <a:lnTo>
                          <a:pt x="40291" y="55340"/>
                        </a:lnTo>
                        <a:cubicBezTo>
                          <a:pt x="40291" y="58293"/>
                          <a:pt x="39338" y="62484"/>
                          <a:pt x="36195" y="65246"/>
                        </a:cubicBezTo>
                        <a:lnTo>
                          <a:pt x="36195" y="65246"/>
                        </a:lnTo>
                        <a:cubicBezTo>
                          <a:pt x="39909" y="64294"/>
                          <a:pt x="42863" y="62389"/>
                          <a:pt x="46577" y="58960"/>
                        </a:cubicBezTo>
                        <a:lnTo>
                          <a:pt x="46577" y="58960"/>
                        </a:lnTo>
                        <a:cubicBezTo>
                          <a:pt x="50959" y="54769"/>
                          <a:pt x="52769" y="49625"/>
                          <a:pt x="52769" y="44767"/>
                        </a:cubicBezTo>
                        <a:lnTo>
                          <a:pt x="52769" y="44767"/>
                        </a:lnTo>
                        <a:cubicBezTo>
                          <a:pt x="52769" y="30004"/>
                          <a:pt x="38766" y="27432"/>
                          <a:pt x="33624" y="26194"/>
                        </a:cubicBezTo>
                        <a:lnTo>
                          <a:pt x="33624" y="26194"/>
                        </a:lnTo>
                        <a:lnTo>
                          <a:pt x="29718" y="25241"/>
                        </a:lnTo>
                        <a:cubicBezTo>
                          <a:pt x="26765" y="24575"/>
                          <a:pt x="15812" y="22669"/>
                          <a:pt x="15716" y="11621"/>
                        </a:cubicBezTo>
                        <a:lnTo>
                          <a:pt x="15716" y="11621"/>
                        </a:lnTo>
                        <a:cubicBezTo>
                          <a:pt x="15716" y="9525"/>
                          <a:pt x="16097" y="7239"/>
                          <a:pt x="17240" y="5525"/>
                        </a:cubicBezTo>
                        <a:lnTo>
                          <a:pt x="17240" y="5525"/>
                        </a:lnTo>
                        <a:cubicBezTo>
                          <a:pt x="17526" y="5048"/>
                          <a:pt x="17907" y="4667"/>
                          <a:pt x="18193" y="4286"/>
                        </a:cubicBezTo>
                        <a:lnTo>
                          <a:pt x="18193" y="4286"/>
                        </a:lnTo>
                        <a:cubicBezTo>
                          <a:pt x="12288" y="6477"/>
                          <a:pt x="6858" y="10477"/>
                          <a:pt x="5049" y="13906"/>
                        </a:cubicBezTo>
                        <a:lnTo>
                          <a:pt x="5049" y="13906"/>
                        </a:lnTo>
                        <a:close/>
                        <a:moveTo>
                          <a:pt x="7048" y="61531"/>
                        </a:moveTo>
                        <a:cubicBezTo>
                          <a:pt x="8953" y="61531"/>
                          <a:pt x="11430" y="62294"/>
                          <a:pt x="14192" y="63056"/>
                        </a:cubicBezTo>
                        <a:lnTo>
                          <a:pt x="14192" y="63056"/>
                        </a:lnTo>
                        <a:cubicBezTo>
                          <a:pt x="13240" y="62389"/>
                          <a:pt x="12383" y="61627"/>
                          <a:pt x="11525" y="60769"/>
                        </a:cubicBezTo>
                        <a:lnTo>
                          <a:pt x="11525" y="60769"/>
                        </a:lnTo>
                        <a:cubicBezTo>
                          <a:pt x="8096" y="57626"/>
                          <a:pt x="5144" y="53626"/>
                          <a:pt x="3334" y="49149"/>
                        </a:cubicBezTo>
                        <a:lnTo>
                          <a:pt x="3334" y="49149"/>
                        </a:lnTo>
                        <a:lnTo>
                          <a:pt x="3334" y="62675"/>
                        </a:lnTo>
                        <a:cubicBezTo>
                          <a:pt x="4381" y="61817"/>
                          <a:pt x="5619" y="61436"/>
                          <a:pt x="6858" y="61436"/>
                        </a:cubicBezTo>
                        <a:lnTo>
                          <a:pt x="6858" y="61436"/>
                        </a:lnTo>
                        <a:cubicBezTo>
                          <a:pt x="6858" y="61531"/>
                          <a:pt x="6953" y="61531"/>
                          <a:pt x="7048" y="61531"/>
                        </a:cubicBezTo>
                        <a:lnTo>
                          <a:pt x="7048" y="61531"/>
                        </a:lnTo>
                        <a:close/>
                        <a:moveTo>
                          <a:pt x="41815" y="7906"/>
                        </a:moveTo>
                        <a:cubicBezTo>
                          <a:pt x="44005" y="10477"/>
                          <a:pt x="45530" y="12859"/>
                          <a:pt x="46673" y="15145"/>
                        </a:cubicBezTo>
                        <a:lnTo>
                          <a:pt x="46673" y="15145"/>
                        </a:lnTo>
                        <a:lnTo>
                          <a:pt x="46673" y="5429"/>
                        </a:lnTo>
                        <a:cubicBezTo>
                          <a:pt x="45244" y="6287"/>
                          <a:pt x="43529" y="6572"/>
                          <a:pt x="42101" y="6477"/>
                        </a:cubicBezTo>
                        <a:lnTo>
                          <a:pt x="42101" y="6477"/>
                        </a:lnTo>
                        <a:cubicBezTo>
                          <a:pt x="41529" y="6477"/>
                          <a:pt x="40958" y="6477"/>
                          <a:pt x="40386" y="6382"/>
                        </a:cubicBezTo>
                        <a:lnTo>
                          <a:pt x="40386" y="6382"/>
                        </a:lnTo>
                        <a:cubicBezTo>
                          <a:pt x="40863" y="6858"/>
                          <a:pt x="41338" y="7334"/>
                          <a:pt x="41815" y="7906"/>
                        </a:cubicBezTo>
                        <a:lnTo>
                          <a:pt x="41815" y="79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034" name="Graphic 1">
                  <a:extLst>
                    <a:ext uri="{FF2B5EF4-FFF2-40B4-BE49-F238E27FC236}">
                      <a16:creationId xmlns:a16="http://schemas.microsoft.com/office/drawing/2014/main" id="{12403F54-7385-4F06-A53C-057FCC34BF97}"/>
                    </a:ext>
                  </a:extLst>
                </p:cNvPr>
                <p:cNvGrpSpPr/>
                <p:nvPr/>
              </p:nvGrpSpPr>
              <p:grpSpPr>
                <a:xfrm>
                  <a:off x="11255120" y="5653507"/>
                  <a:ext cx="55721" cy="68865"/>
                  <a:chOff x="11255120" y="5653507"/>
                  <a:chExt cx="55721" cy="68865"/>
                </a:xfrm>
                <a:solidFill>
                  <a:srgbClr val="FFFFFF"/>
                </a:solidFill>
              </p:grpSpPr>
              <p:sp>
                <p:nvSpPr>
                  <p:cNvPr id="15035" name="Freeform: Shape 15034">
                    <a:extLst>
                      <a:ext uri="{FF2B5EF4-FFF2-40B4-BE49-F238E27FC236}">
                        <a16:creationId xmlns:a16="http://schemas.microsoft.com/office/drawing/2014/main" id="{156B9EFB-F20F-4578-B89C-4BB423DF6F67}"/>
                      </a:ext>
                    </a:extLst>
                  </p:cNvPr>
                  <p:cNvSpPr/>
                  <p:nvPr/>
                </p:nvSpPr>
                <p:spPr>
                  <a:xfrm>
                    <a:off x="11256454" y="5654841"/>
                    <a:ext cx="52673" cy="66008"/>
                  </a:xfrm>
                  <a:custGeom>
                    <a:avLst/>
                    <a:gdLst>
                      <a:gd name="connsiteX0" fmla="*/ 952 w 52673"/>
                      <a:gd name="connsiteY0" fmla="*/ 65437 h 66008"/>
                      <a:gd name="connsiteX1" fmla="*/ 476 w 52673"/>
                      <a:gd name="connsiteY1" fmla="*/ 65437 h 66008"/>
                      <a:gd name="connsiteX2" fmla="*/ 476 w 52673"/>
                      <a:gd name="connsiteY2" fmla="*/ 36957 h 66008"/>
                      <a:gd name="connsiteX3" fmla="*/ 952 w 52673"/>
                      <a:gd name="connsiteY3" fmla="*/ 36957 h 66008"/>
                      <a:gd name="connsiteX4" fmla="*/ 11048 w 52673"/>
                      <a:gd name="connsiteY4" fmla="*/ 58483 h 66008"/>
                      <a:gd name="connsiteX5" fmla="*/ 26860 w 52673"/>
                      <a:gd name="connsiteY5" fmla="*/ 65437 h 66008"/>
                      <a:gd name="connsiteX6" fmla="*/ 37623 w 52673"/>
                      <a:gd name="connsiteY6" fmla="*/ 54102 h 66008"/>
                      <a:gd name="connsiteX7" fmla="*/ 23431 w 52673"/>
                      <a:gd name="connsiteY7" fmla="*/ 41624 h 66008"/>
                      <a:gd name="connsiteX8" fmla="*/ 18669 w 52673"/>
                      <a:gd name="connsiteY8" fmla="*/ 40291 h 66008"/>
                      <a:gd name="connsiteX9" fmla="*/ 0 w 52673"/>
                      <a:gd name="connsiteY9" fmla="*/ 21241 h 66008"/>
                      <a:gd name="connsiteX10" fmla="*/ 2477 w 52673"/>
                      <a:gd name="connsiteY10" fmla="*/ 11906 h 66008"/>
                      <a:gd name="connsiteX11" fmla="*/ 24669 w 52673"/>
                      <a:gd name="connsiteY11" fmla="*/ 191 h 66008"/>
                      <a:gd name="connsiteX12" fmla="*/ 33051 w 52673"/>
                      <a:gd name="connsiteY12" fmla="*/ 1715 h 66008"/>
                      <a:gd name="connsiteX13" fmla="*/ 40672 w 52673"/>
                      <a:gd name="connsiteY13" fmla="*/ 3715 h 66008"/>
                      <a:gd name="connsiteX14" fmla="*/ 46005 w 52673"/>
                      <a:gd name="connsiteY14" fmla="*/ 0 h 66008"/>
                      <a:gd name="connsiteX15" fmla="*/ 46577 w 52673"/>
                      <a:gd name="connsiteY15" fmla="*/ 0 h 66008"/>
                      <a:gd name="connsiteX16" fmla="*/ 46577 w 52673"/>
                      <a:gd name="connsiteY16" fmla="*/ 23622 h 66008"/>
                      <a:gd name="connsiteX17" fmla="*/ 46101 w 52673"/>
                      <a:gd name="connsiteY17" fmla="*/ 23622 h 66008"/>
                      <a:gd name="connsiteX18" fmla="*/ 39243 w 52673"/>
                      <a:gd name="connsiteY18" fmla="*/ 7429 h 66008"/>
                      <a:gd name="connsiteX19" fmla="*/ 25336 w 52673"/>
                      <a:gd name="connsiteY19" fmla="*/ 762 h 66008"/>
                      <a:gd name="connsiteX20" fmla="*/ 16955 w 52673"/>
                      <a:gd name="connsiteY20" fmla="*/ 5048 h 66008"/>
                      <a:gd name="connsiteX21" fmla="*/ 15621 w 52673"/>
                      <a:gd name="connsiteY21" fmla="*/ 10382 h 66008"/>
                      <a:gd name="connsiteX22" fmla="*/ 28575 w 52673"/>
                      <a:gd name="connsiteY22" fmla="*/ 22670 h 66008"/>
                      <a:gd name="connsiteX23" fmla="*/ 32479 w 52673"/>
                      <a:gd name="connsiteY23" fmla="*/ 23527 h 66008"/>
                      <a:gd name="connsiteX24" fmla="*/ 52674 w 52673"/>
                      <a:gd name="connsiteY24" fmla="*/ 43434 h 66008"/>
                      <a:gd name="connsiteX25" fmla="*/ 46101 w 52673"/>
                      <a:gd name="connsiteY25" fmla="*/ 58674 h 66008"/>
                      <a:gd name="connsiteX26" fmla="*/ 28194 w 52673"/>
                      <a:gd name="connsiteY26" fmla="*/ 66008 h 66008"/>
                      <a:gd name="connsiteX27" fmla="*/ 5524 w 52673"/>
                      <a:gd name="connsiteY27" fmla="*/ 61531 h 66008"/>
                      <a:gd name="connsiteX28" fmla="*/ 952 w 52673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673" h="66008">
                        <a:moveTo>
                          <a:pt x="952" y="65437"/>
                        </a:moveTo>
                        <a:lnTo>
                          <a:pt x="476" y="65437"/>
                        </a:lnTo>
                        <a:lnTo>
                          <a:pt x="476" y="36957"/>
                        </a:lnTo>
                        <a:lnTo>
                          <a:pt x="952" y="36957"/>
                        </a:lnTo>
                        <a:cubicBezTo>
                          <a:pt x="952" y="45148"/>
                          <a:pt x="5143" y="53150"/>
                          <a:pt x="11048" y="58483"/>
                        </a:cubicBezTo>
                        <a:cubicBezTo>
                          <a:pt x="15621" y="62770"/>
                          <a:pt x="21336" y="65437"/>
                          <a:pt x="26860" y="65437"/>
                        </a:cubicBezTo>
                        <a:cubicBezTo>
                          <a:pt x="35433" y="65437"/>
                          <a:pt x="37623" y="58483"/>
                          <a:pt x="37623" y="54102"/>
                        </a:cubicBezTo>
                        <a:cubicBezTo>
                          <a:pt x="37623" y="45434"/>
                          <a:pt x="28861" y="43053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9905" y="37910"/>
                          <a:pt x="0" y="33147"/>
                          <a:pt x="0" y="21241"/>
                        </a:cubicBezTo>
                        <a:cubicBezTo>
                          <a:pt x="0" y="18098"/>
                          <a:pt x="762" y="14859"/>
                          <a:pt x="2477" y="11906"/>
                        </a:cubicBezTo>
                        <a:cubicBezTo>
                          <a:pt x="5619" y="6382"/>
                          <a:pt x="15811" y="191"/>
                          <a:pt x="24669" y="191"/>
                        </a:cubicBezTo>
                        <a:cubicBezTo>
                          <a:pt x="28575" y="191"/>
                          <a:pt x="31052" y="952"/>
                          <a:pt x="33051" y="1715"/>
                        </a:cubicBezTo>
                        <a:cubicBezTo>
                          <a:pt x="35528" y="2667"/>
                          <a:pt x="37433" y="3715"/>
                          <a:pt x="40672" y="3715"/>
                        </a:cubicBezTo>
                        <a:cubicBezTo>
                          <a:pt x="43243" y="3715"/>
                          <a:pt x="45719" y="3334"/>
                          <a:pt x="46005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9"/>
                          <a:pt x="44576" y="13716"/>
                          <a:pt x="39243" y="7429"/>
                        </a:cubicBezTo>
                        <a:cubicBezTo>
                          <a:pt x="35147" y="2381"/>
                          <a:pt x="29813" y="762"/>
                          <a:pt x="25336" y="762"/>
                        </a:cubicBezTo>
                        <a:cubicBezTo>
                          <a:pt x="21907" y="762"/>
                          <a:pt x="19336" y="1619"/>
                          <a:pt x="16955" y="5048"/>
                        </a:cubicBezTo>
                        <a:cubicBezTo>
                          <a:pt x="16001" y="6477"/>
                          <a:pt x="15621" y="8477"/>
                          <a:pt x="15621" y="10382"/>
                        </a:cubicBezTo>
                        <a:cubicBezTo>
                          <a:pt x="15621" y="20193"/>
                          <a:pt x="25431" y="21908"/>
                          <a:pt x="28575" y="22670"/>
                        </a:cubicBezTo>
                        <a:lnTo>
                          <a:pt x="32479" y="23527"/>
                        </a:lnTo>
                        <a:cubicBezTo>
                          <a:pt x="37433" y="24670"/>
                          <a:pt x="52674" y="27527"/>
                          <a:pt x="52674" y="43434"/>
                        </a:cubicBezTo>
                        <a:cubicBezTo>
                          <a:pt x="52674" y="48673"/>
                          <a:pt x="50768" y="54197"/>
                          <a:pt x="46101" y="58674"/>
                        </a:cubicBezTo>
                        <a:cubicBezTo>
                          <a:pt x="40386" y="64103"/>
                          <a:pt x="35719" y="66008"/>
                          <a:pt x="28194" y="66008"/>
                        </a:cubicBezTo>
                        <a:cubicBezTo>
                          <a:pt x="18478" y="66008"/>
                          <a:pt x="9811" y="61531"/>
                          <a:pt x="5524" y="61531"/>
                        </a:cubicBezTo>
                        <a:cubicBezTo>
                          <a:pt x="3524" y="61627"/>
                          <a:pt x="1714" y="62389"/>
                          <a:pt x="952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36" name="Freeform: Shape 15035">
                    <a:extLst>
                      <a:ext uri="{FF2B5EF4-FFF2-40B4-BE49-F238E27FC236}">
                        <a16:creationId xmlns:a16="http://schemas.microsoft.com/office/drawing/2014/main" id="{5A8F8DFB-2D4F-4A44-8B56-C42FFC3B76AC}"/>
                      </a:ext>
                    </a:extLst>
                  </p:cNvPr>
                  <p:cNvSpPr/>
                  <p:nvPr/>
                </p:nvSpPr>
                <p:spPr>
                  <a:xfrm>
                    <a:off x="11255120" y="5653507"/>
                    <a:ext cx="55721" cy="68865"/>
                  </a:xfrm>
                  <a:custGeom>
                    <a:avLst/>
                    <a:gdLst>
                      <a:gd name="connsiteX0" fmla="*/ 29623 w 55721"/>
                      <a:gd name="connsiteY0" fmla="*/ 68771 h 68865"/>
                      <a:gd name="connsiteX1" fmla="*/ 6953 w 55721"/>
                      <a:gd name="connsiteY1" fmla="*/ 64294 h 68865"/>
                      <a:gd name="connsiteX2" fmla="*/ 6953 w 55721"/>
                      <a:gd name="connsiteY2" fmla="*/ 64294 h 68865"/>
                      <a:gd name="connsiteX3" fmla="*/ 3620 w 55721"/>
                      <a:gd name="connsiteY3" fmla="*/ 67056 h 68865"/>
                      <a:gd name="connsiteX4" fmla="*/ 3620 w 55721"/>
                      <a:gd name="connsiteY4" fmla="*/ 67056 h 68865"/>
                      <a:gd name="connsiteX5" fmla="*/ 3334 w 55721"/>
                      <a:gd name="connsiteY5" fmla="*/ 68104 h 68865"/>
                      <a:gd name="connsiteX6" fmla="*/ 2286 w 55721"/>
                      <a:gd name="connsiteY6" fmla="*/ 68104 h 68865"/>
                      <a:gd name="connsiteX7" fmla="*/ 381 w 55721"/>
                      <a:gd name="connsiteY7" fmla="*/ 68104 h 68865"/>
                      <a:gd name="connsiteX8" fmla="*/ 381 w 55721"/>
                      <a:gd name="connsiteY8" fmla="*/ 36862 h 68865"/>
                      <a:gd name="connsiteX9" fmla="*/ 1809 w 55721"/>
                      <a:gd name="connsiteY9" fmla="*/ 36862 h 68865"/>
                      <a:gd name="connsiteX10" fmla="*/ 3715 w 55721"/>
                      <a:gd name="connsiteY10" fmla="*/ 36862 h 68865"/>
                      <a:gd name="connsiteX11" fmla="*/ 3715 w 55721"/>
                      <a:gd name="connsiteY11" fmla="*/ 38291 h 68865"/>
                      <a:gd name="connsiteX12" fmla="*/ 13335 w 55721"/>
                      <a:gd name="connsiteY12" fmla="*/ 58865 h 68865"/>
                      <a:gd name="connsiteX13" fmla="*/ 13335 w 55721"/>
                      <a:gd name="connsiteY13" fmla="*/ 58865 h 68865"/>
                      <a:gd name="connsiteX14" fmla="*/ 28194 w 55721"/>
                      <a:gd name="connsiteY14" fmla="*/ 65437 h 68865"/>
                      <a:gd name="connsiteX15" fmla="*/ 28194 w 55721"/>
                      <a:gd name="connsiteY15" fmla="*/ 65437 h 68865"/>
                      <a:gd name="connsiteX16" fmla="*/ 37623 w 55721"/>
                      <a:gd name="connsiteY16" fmla="*/ 55435 h 68865"/>
                      <a:gd name="connsiteX17" fmla="*/ 37623 w 55721"/>
                      <a:gd name="connsiteY17" fmla="*/ 55435 h 68865"/>
                      <a:gd name="connsiteX18" fmla="*/ 24479 w 55721"/>
                      <a:gd name="connsiteY18" fmla="*/ 44291 h 68865"/>
                      <a:gd name="connsiteX19" fmla="*/ 24479 w 55721"/>
                      <a:gd name="connsiteY19" fmla="*/ 44291 h 68865"/>
                      <a:gd name="connsiteX20" fmla="*/ 19716 w 55721"/>
                      <a:gd name="connsiteY20" fmla="*/ 42958 h 68865"/>
                      <a:gd name="connsiteX21" fmla="*/ 0 w 55721"/>
                      <a:gd name="connsiteY21" fmla="*/ 22574 h 68865"/>
                      <a:gd name="connsiteX22" fmla="*/ 0 w 55721"/>
                      <a:gd name="connsiteY22" fmla="*/ 22574 h 68865"/>
                      <a:gd name="connsiteX23" fmla="*/ 2667 w 55721"/>
                      <a:gd name="connsiteY23" fmla="*/ 12573 h 68865"/>
                      <a:gd name="connsiteX24" fmla="*/ 2667 w 55721"/>
                      <a:gd name="connsiteY24" fmla="*/ 12573 h 68865"/>
                      <a:gd name="connsiteX25" fmla="*/ 26098 w 55721"/>
                      <a:gd name="connsiteY25" fmla="*/ 191 h 68865"/>
                      <a:gd name="connsiteX26" fmla="*/ 26098 w 55721"/>
                      <a:gd name="connsiteY26" fmla="*/ 191 h 68865"/>
                      <a:gd name="connsiteX27" fmla="*/ 35051 w 55721"/>
                      <a:gd name="connsiteY27" fmla="*/ 1810 h 68865"/>
                      <a:gd name="connsiteX28" fmla="*/ 35051 w 55721"/>
                      <a:gd name="connsiteY28" fmla="*/ 1810 h 68865"/>
                      <a:gd name="connsiteX29" fmla="*/ 42195 w 55721"/>
                      <a:gd name="connsiteY29" fmla="*/ 3715 h 68865"/>
                      <a:gd name="connsiteX30" fmla="*/ 42195 w 55721"/>
                      <a:gd name="connsiteY30" fmla="*/ 3715 h 68865"/>
                      <a:gd name="connsiteX31" fmla="*/ 46196 w 55721"/>
                      <a:gd name="connsiteY31" fmla="*/ 1333 h 68865"/>
                      <a:gd name="connsiteX32" fmla="*/ 46196 w 55721"/>
                      <a:gd name="connsiteY32" fmla="*/ 1333 h 68865"/>
                      <a:gd name="connsiteX33" fmla="*/ 46291 w 55721"/>
                      <a:gd name="connsiteY33" fmla="*/ 0 h 68865"/>
                      <a:gd name="connsiteX34" fmla="*/ 47625 w 55721"/>
                      <a:gd name="connsiteY34" fmla="*/ 0 h 68865"/>
                      <a:gd name="connsiteX35" fmla="*/ 49625 w 55721"/>
                      <a:gd name="connsiteY35" fmla="*/ 0 h 68865"/>
                      <a:gd name="connsiteX36" fmla="*/ 49625 w 55721"/>
                      <a:gd name="connsiteY36" fmla="*/ 26384 h 68865"/>
                      <a:gd name="connsiteX37" fmla="*/ 48196 w 55721"/>
                      <a:gd name="connsiteY37" fmla="*/ 26384 h 68865"/>
                      <a:gd name="connsiteX38" fmla="*/ 46291 w 55721"/>
                      <a:gd name="connsiteY38" fmla="*/ 26384 h 68865"/>
                      <a:gd name="connsiteX39" fmla="*/ 46291 w 55721"/>
                      <a:gd name="connsiteY39" fmla="*/ 25051 h 68865"/>
                      <a:gd name="connsiteX40" fmla="*/ 39814 w 55721"/>
                      <a:gd name="connsiteY40" fmla="*/ 9716 h 68865"/>
                      <a:gd name="connsiteX41" fmla="*/ 39814 w 55721"/>
                      <a:gd name="connsiteY41" fmla="*/ 9716 h 68865"/>
                      <a:gd name="connsiteX42" fmla="*/ 27051 w 55721"/>
                      <a:gd name="connsiteY42" fmla="*/ 3524 h 68865"/>
                      <a:gd name="connsiteX43" fmla="*/ 27051 w 55721"/>
                      <a:gd name="connsiteY43" fmla="*/ 3524 h 68865"/>
                      <a:gd name="connsiteX44" fmla="*/ 19812 w 55721"/>
                      <a:gd name="connsiteY44" fmla="*/ 7144 h 68865"/>
                      <a:gd name="connsiteX45" fmla="*/ 19812 w 55721"/>
                      <a:gd name="connsiteY45" fmla="*/ 7144 h 68865"/>
                      <a:gd name="connsiteX46" fmla="*/ 18669 w 55721"/>
                      <a:gd name="connsiteY46" fmla="*/ 11716 h 68865"/>
                      <a:gd name="connsiteX47" fmla="*/ 18669 w 55721"/>
                      <a:gd name="connsiteY47" fmla="*/ 11716 h 68865"/>
                      <a:gd name="connsiteX48" fmla="*/ 30575 w 55721"/>
                      <a:gd name="connsiteY48" fmla="*/ 22669 h 68865"/>
                      <a:gd name="connsiteX49" fmla="*/ 30575 w 55721"/>
                      <a:gd name="connsiteY49" fmla="*/ 22669 h 68865"/>
                      <a:gd name="connsiteX50" fmla="*/ 34480 w 55721"/>
                      <a:gd name="connsiteY50" fmla="*/ 23622 h 68865"/>
                      <a:gd name="connsiteX51" fmla="*/ 55721 w 55721"/>
                      <a:gd name="connsiteY51" fmla="*/ 44863 h 68865"/>
                      <a:gd name="connsiteX52" fmla="*/ 55721 w 55721"/>
                      <a:gd name="connsiteY52" fmla="*/ 44863 h 68865"/>
                      <a:gd name="connsiteX53" fmla="*/ 48673 w 55721"/>
                      <a:gd name="connsiteY53" fmla="*/ 61150 h 68865"/>
                      <a:gd name="connsiteX54" fmla="*/ 48673 w 55721"/>
                      <a:gd name="connsiteY54" fmla="*/ 61150 h 68865"/>
                      <a:gd name="connsiteX55" fmla="*/ 30099 w 55721"/>
                      <a:gd name="connsiteY55" fmla="*/ 68866 h 68865"/>
                      <a:gd name="connsiteX56" fmla="*/ 30099 w 55721"/>
                      <a:gd name="connsiteY56" fmla="*/ 68866 h 68865"/>
                      <a:gd name="connsiteX57" fmla="*/ 29623 w 55721"/>
                      <a:gd name="connsiteY57" fmla="*/ 68771 h 68865"/>
                      <a:gd name="connsiteX58" fmla="*/ 29623 w 55721"/>
                      <a:gd name="connsiteY58" fmla="*/ 68771 h 68865"/>
                      <a:gd name="connsiteX59" fmla="*/ 4953 w 55721"/>
                      <a:gd name="connsiteY59" fmla="*/ 13906 h 68865"/>
                      <a:gd name="connsiteX60" fmla="*/ 2667 w 55721"/>
                      <a:gd name="connsiteY60" fmla="*/ 22479 h 68865"/>
                      <a:gd name="connsiteX61" fmla="*/ 2667 w 55721"/>
                      <a:gd name="connsiteY61" fmla="*/ 22479 h 68865"/>
                      <a:gd name="connsiteX62" fmla="*/ 20384 w 55721"/>
                      <a:gd name="connsiteY62" fmla="*/ 40196 h 68865"/>
                      <a:gd name="connsiteX63" fmla="*/ 20384 w 55721"/>
                      <a:gd name="connsiteY63" fmla="*/ 40196 h 68865"/>
                      <a:gd name="connsiteX64" fmla="*/ 25146 w 55721"/>
                      <a:gd name="connsiteY64" fmla="*/ 41529 h 68865"/>
                      <a:gd name="connsiteX65" fmla="*/ 40291 w 55721"/>
                      <a:gd name="connsiteY65" fmla="*/ 55435 h 68865"/>
                      <a:gd name="connsiteX66" fmla="*/ 40291 w 55721"/>
                      <a:gd name="connsiteY66" fmla="*/ 55435 h 68865"/>
                      <a:gd name="connsiteX67" fmla="*/ 36194 w 55721"/>
                      <a:gd name="connsiteY67" fmla="*/ 65342 h 68865"/>
                      <a:gd name="connsiteX68" fmla="*/ 36194 w 55721"/>
                      <a:gd name="connsiteY68" fmla="*/ 65342 h 68865"/>
                      <a:gd name="connsiteX69" fmla="*/ 46482 w 55721"/>
                      <a:gd name="connsiteY69" fmla="*/ 59055 h 68865"/>
                      <a:gd name="connsiteX70" fmla="*/ 46482 w 55721"/>
                      <a:gd name="connsiteY70" fmla="*/ 59055 h 68865"/>
                      <a:gd name="connsiteX71" fmla="*/ 52674 w 55721"/>
                      <a:gd name="connsiteY71" fmla="*/ 44767 h 68865"/>
                      <a:gd name="connsiteX72" fmla="*/ 52674 w 55721"/>
                      <a:gd name="connsiteY72" fmla="*/ 44767 h 68865"/>
                      <a:gd name="connsiteX73" fmla="*/ 33528 w 55721"/>
                      <a:gd name="connsiteY73" fmla="*/ 26194 h 68865"/>
                      <a:gd name="connsiteX74" fmla="*/ 33528 w 55721"/>
                      <a:gd name="connsiteY74" fmla="*/ 26194 h 68865"/>
                      <a:gd name="connsiteX75" fmla="*/ 29623 w 55721"/>
                      <a:gd name="connsiteY75" fmla="*/ 25241 h 68865"/>
                      <a:gd name="connsiteX76" fmla="*/ 15621 w 55721"/>
                      <a:gd name="connsiteY76" fmla="*/ 11621 h 68865"/>
                      <a:gd name="connsiteX77" fmla="*/ 15621 w 55721"/>
                      <a:gd name="connsiteY77" fmla="*/ 11621 h 68865"/>
                      <a:gd name="connsiteX78" fmla="*/ 17240 w 55721"/>
                      <a:gd name="connsiteY78" fmla="*/ 5525 h 68865"/>
                      <a:gd name="connsiteX79" fmla="*/ 17240 w 55721"/>
                      <a:gd name="connsiteY79" fmla="*/ 5525 h 68865"/>
                      <a:gd name="connsiteX80" fmla="*/ 18193 w 55721"/>
                      <a:gd name="connsiteY80" fmla="*/ 4286 h 68865"/>
                      <a:gd name="connsiteX81" fmla="*/ 18193 w 55721"/>
                      <a:gd name="connsiteY81" fmla="*/ 4286 h 68865"/>
                      <a:gd name="connsiteX82" fmla="*/ 4953 w 55721"/>
                      <a:gd name="connsiteY82" fmla="*/ 13906 h 68865"/>
                      <a:gd name="connsiteX83" fmla="*/ 4953 w 55721"/>
                      <a:gd name="connsiteY83" fmla="*/ 13906 h 68865"/>
                      <a:gd name="connsiteX84" fmla="*/ 6953 w 55721"/>
                      <a:gd name="connsiteY84" fmla="*/ 61531 h 68865"/>
                      <a:gd name="connsiteX85" fmla="*/ 14097 w 55721"/>
                      <a:gd name="connsiteY85" fmla="*/ 63056 h 68865"/>
                      <a:gd name="connsiteX86" fmla="*/ 14097 w 55721"/>
                      <a:gd name="connsiteY86" fmla="*/ 63056 h 68865"/>
                      <a:gd name="connsiteX87" fmla="*/ 11430 w 55721"/>
                      <a:gd name="connsiteY87" fmla="*/ 60769 h 68865"/>
                      <a:gd name="connsiteX88" fmla="*/ 11430 w 55721"/>
                      <a:gd name="connsiteY88" fmla="*/ 60769 h 68865"/>
                      <a:gd name="connsiteX89" fmla="*/ 3143 w 55721"/>
                      <a:gd name="connsiteY89" fmla="*/ 49149 h 68865"/>
                      <a:gd name="connsiteX90" fmla="*/ 3143 w 55721"/>
                      <a:gd name="connsiteY90" fmla="*/ 49149 h 68865"/>
                      <a:gd name="connsiteX91" fmla="*/ 3143 w 55721"/>
                      <a:gd name="connsiteY91" fmla="*/ 62770 h 68865"/>
                      <a:gd name="connsiteX92" fmla="*/ 6667 w 55721"/>
                      <a:gd name="connsiteY92" fmla="*/ 61531 h 68865"/>
                      <a:gd name="connsiteX93" fmla="*/ 6667 w 55721"/>
                      <a:gd name="connsiteY93" fmla="*/ 61531 h 68865"/>
                      <a:gd name="connsiteX94" fmla="*/ 6953 w 55721"/>
                      <a:gd name="connsiteY94" fmla="*/ 61531 h 68865"/>
                      <a:gd name="connsiteX95" fmla="*/ 6953 w 55721"/>
                      <a:gd name="connsiteY95" fmla="*/ 61531 h 68865"/>
                      <a:gd name="connsiteX96" fmla="*/ 41720 w 55721"/>
                      <a:gd name="connsiteY96" fmla="*/ 7906 h 68865"/>
                      <a:gd name="connsiteX97" fmla="*/ 46577 w 55721"/>
                      <a:gd name="connsiteY97" fmla="*/ 15240 h 68865"/>
                      <a:gd name="connsiteX98" fmla="*/ 46577 w 55721"/>
                      <a:gd name="connsiteY98" fmla="*/ 15240 h 68865"/>
                      <a:gd name="connsiteX99" fmla="*/ 46577 w 55721"/>
                      <a:gd name="connsiteY99" fmla="*/ 5525 h 68865"/>
                      <a:gd name="connsiteX100" fmla="*/ 42006 w 55721"/>
                      <a:gd name="connsiteY100" fmla="*/ 6572 h 68865"/>
                      <a:gd name="connsiteX101" fmla="*/ 42006 w 55721"/>
                      <a:gd name="connsiteY101" fmla="*/ 6572 h 68865"/>
                      <a:gd name="connsiteX102" fmla="*/ 40291 w 55721"/>
                      <a:gd name="connsiteY102" fmla="*/ 6477 h 68865"/>
                      <a:gd name="connsiteX103" fmla="*/ 40291 w 55721"/>
                      <a:gd name="connsiteY103" fmla="*/ 6477 h 68865"/>
                      <a:gd name="connsiteX104" fmla="*/ 41720 w 55721"/>
                      <a:gd name="connsiteY104" fmla="*/ 7906 h 68865"/>
                      <a:gd name="connsiteX105" fmla="*/ 41720 w 55721"/>
                      <a:gd name="connsiteY105" fmla="*/ 7906 h 68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721" h="68865">
                        <a:moveTo>
                          <a:pt x="29623" y="68771"/>
                        </a:moveTo>
                        <a:cubicBezTo>
                          <a:pt x="19526" y="68771"/>
                          <a:pt x="10477" y="64198"/>
                          <a:pt x="6953" y="64294"/>
                        </a:cubicBezTo>
                        <a:lnTo>
                          <a:pt x="6953" y="64294"/>
                        </a:lnTo>
                        <a:cubicBezTo>
                          <a:pt x="5238" y="64389"/>
                          <a:pt x="4381" y="64579"/>
                          <a:pt x="3620" y="67056"/>
                        </a:cubicBezTo>
                        <a:lnTo>
                          <a:pt x="3620" y="67056"/>
                        </a:lnTo>
                        <a:lnTo>
                          <a:pt x="3334" y="68104"/>
                        </a:lnTo>
                        <a:lnTo>
                          <a:pt x="2286" y="68104"/>
                        </a:lnTo>
                        <a:lnTo>
                          <a:pt x="381" y="68104"/>
                        </a:lnTo>
                        <a:lnTo>
                          <a:pt x="381" y="36862"/>
                        </a:lnTo>
                        <a:lnTo>
                          <a:pt x="1809" y="36862"/>
                        </a:lnTo>
                        <a:lnTo>
                          <a:pt x="3715" y="36862"/>
                        </a:lnTo>
                        <a:lnTo>
                          <a:pt x="3715" y="38291"/>
                        </a:lnTo>
                        <a:cubicBezTo>
                          <a:pt x="3715" y="46006"/>
                          <a:pt x="7715" y="53721"/>
                          <a:pt x="13335" y="58865"/>
                        </a:cubicBezTo>
                        <a:lnTo>
                          <a:pt x="13335" y="58865"/>
                        </a:lnTo>
                        <a:cubicBezTo>
                          <a:pt x="17716" y="62960"/>
                          <a:pt x="23145" y="65437"/>
                          <a:pt x="28194" y="65437"/>
                        </a:cubicBezTo>
                        <a:lnTo>
                          <a:pt x="28194" y="65437"/>
                        </a:lnTo>
                        <a:cubicBezTo>
                          <a:pt x="35719" y="65437"/>
                          <a:pt x="37433" y="59531"/>
                          <a:pt x="37623" y="55435"/>
                        </a:cubicBezTo>
                        <a:lnTo>
                          <a:pt x="37623" y="55435"/>
                        </a:lnTo>
                        <a:cubicBezTo>
                          <a:pt x="37719" y="48006"/>
                          <a:pt x="30004" y="45815"/>
                          <a:pt x="24479" y="44291"/>
                        </a:cubicBezTo>
                        <a:lnTo>
                          <a:pt x="24479" y="44291"/>
                        </a:lnTo>
                        <a:lnTo>
                          <a:pt x="19716" y="42958"/>
                        </a:lnTo>
                        <a:cubicBezTo>
                          <a:pt x="10859" y="40577"/>
                          <a:pt x="0" y="35433"/>
                          <a:pt x="0" y="22574"/>
                        </a:cubicBezTo>
                        <a:lnTo>
                          <a:pt x="0" y="22574"/>
                        </a:lnTo>
                        <a:cubicBezTo>
                          <a:pt x="0" y="19241"/>
                          <a:pt x="857" y="15716"/>
                          <a:pt x="2667" y="12573"/>
                        </a:cubicBezTo>
                        <a:lnTo>
                          <a:pt x="2667" y="12573"/>
                        </a:lnTo>
                        <a:cubicBezTo>
                          <a:pt x="6287" y="6477"/>
                          <a:pt x="16573" y="286"/>
                          <a:pt x="26098" y="191"/>
                        </a:cubicBezTo>
                        <a:lnTo>
                          <a:pt x="26098" y="191"/>
                        </a:lnTo>
                        <a:cubicBezTo>
                          <a:pt x="30099" y="191"/>
                          <a:pt x="32861" y="952"/>
                          <a:pt x="35051" y="1810"/>
                        </a:cubicBezTo>
                        <a:lnTo>
                          <a:pt x="35051" y="1810"/>
                        </a:lnTo>
                        <a:cubicBezTo>
                          <a:pt x="37623" y="2858"/>
                          <a:pt x="39243" y="3715"/>
                          <a:pt x="42195" y="3715"/>
                        </a:cubicBezTo>
                        <a:lnTo>
                          <a:pt x="42195" y="3715"/>
                        </a:lnTo>
                        <a:cubicBezTo>
                          <a:pt x="44767" y="3524"/>
                          <a:pt x="45910" y="3524"/>
                          <a:pt x="46196" y="1333"/>
                        </a:cubicBezTo>
                        <a:lnTo>
                          <a:pt x="46196" y="1333"/>
                        </a:lnTo>
                        <a:lnTo>
                          <a:pt x="46291" y="0"/>
                        </a:lnTo>
                        <a:lnTo>
                          <a:pt x="47625" y="0"/>
                        </a:lnTo>
                        <a:lnTo>
                          <a:pt x="49625" y="0"/>
                        </a:lnTo>
                        <a:lnTo>
                          <a:pt x="49625" y="26384"/>
                        </a:lnTo>
                        <a:lnTo>
                          <a:pt x="48196" y="26384"/>
                        </a:lnTo>
                        <a:lnTo>
                          <a:pt x="46291" y="26384"/>
                        </a:lnTo>
                        <a:lnTo>
                          <a:pt x="46291" y="25051"/>
                        </a:lnTo>
                        <a:cubicBezTo>
                          <a:pt x="46291" y="20288"/>
                          <a:pt x="44862" y="15907"/>
                          <a:pt x="39814" y="9716"/>
                        </a:cubicBezTo>
                        <a:lnTo>
                          <a:pt x="39814" y="9716"/>
                        </a:lnTo>
                        <a:cubicBezTo>
                          <a:pt x="36005" y="5048"/>
                          <a:pt x="31147" y="3524"/>
                          <a:pt x="27051" y="3524"/>
                        </a:cubicBezTo>
                        <a:lnTo>
                          <a:pt x="27051" y="3524"/>
                        </a:lnTo>
                        <a:cubicBezTo>
                          <a:pt x="23813" y="3619"/>
                          <a:pt x="22002" y="4096"/>
                          <a:pt x="19812" y="7144"/>
                        </a:cubicBezTo>
                        <a:lnTo>
                          <a:pt x="19812" y="7144"/>
                        </a:lnTo>
                        <a:cubicBezTo>
                          <a:pt x="19145" y="8192"/>
                          <a:pt x="18669" y="10001"/>
                          <a:pt x="18669" y="11716"/>
                        </a:cubicBezTo>
                        <a:lnTo>
                          <a:pt x="18669" y="11716"/>
                        </a:lnTo>
                        <a:cubicBezTo>
                          <a:pt x="18573" y="20288"/>
                          <a:pt x="27241" y="21812"/>
                          <a:pt x="30575" y="22669"/>
                        </a:cubicBezTo>
                        <a:lnTo>
                          <a:pt x="30575" y="22669"/>
                        </a:lnTo>
                        <a:lnTo>
                          <a:pt x="34480" y="23622"/>
                        </a:lnTo>
                        <a:cubicBezTo>
                          <a:pt x="39243" y="24670"/>
                          <a:pt x="55626" y="27718"/>
                          <a:pt x="55721" y="44863"/>
                        </a:cubicBezTo>
                        <a:lnTo>
                          <a:pt x="55721" y="44863"/>
                        </a:lnTo>
                        <a:cubicBezTo>
                          <a:pt x="55721" y="50387"/>
                          <a:pt x="53721" y="56388"/>
                          <a:pt x="48673" y="61150"/>
                        </a:cubicBezTo>
                        <a:lnTo>
                          <a:pt x="48673" y="61150"/>
                        </a:lnTo>
                        <a:cubicBezTo>
                          <a:pt x="42958" y="66675"/>
                          <a:pt x="37719" y="68866"/>
                          <a:pt x="30099" y="68866"/>
                        </a:cubicBezTo>
                        <a:lnTo>
                          <a:pt x="30099" y="68866"/>
                        </a:lnTo>
                        <a:cubicBezTo>
                          <a:pt x="29813" y="68771"/>
                          <a:pt x="29718" y="68771"/>
                          <a:pt x="29623" y="68771"/>
                        </a:cubicBezTo>
                        <a:lnTo>
                          <a:pt x="29623" y="68771"/>
                        </a:lnTo>
                        <a:close/>
                        <a:moveTo>
                          <a:pt x="4953" y="13906"/>
                        </a:moveTo>
                        <a:cubicBezTo>
                          <a:pt x="3429" y="16573"/>
                          <a:pt x="2667" y="19621"/>
                          <a:pt x="2667" y="22479"/>
                        </a:cubicBezTo>
                        <a:lnTo>
                          <a:pt x="2667" y="22479"/>
                        </a:lnTo>
                        <a:cubicBezTo>
                          <a:pt x="2667" y="33338"/>
                          <a:pt x="11716" y="37719"/>
                          <a:pt x="20384" y="40196"/>
                        </a:cubicBezTo>
                        <a:lnTo>
                          <a:pt x="20384" y="40196"/>
                        </a:lnTo>
                        <a:lnTo>
                          <a:pt x="25146" y="41529"/>
                        </a:lnTo>
                        <a:cubicBezTo>
                          <a:pt x="30384" y="42958"/>
                          <a:pt x="40195" y="45529"/>
                          <a:pt x="40291" y="55435"/>
                        </a:cubicBezTo>
                        <a:lnTo>
                          <a:pt x="40291" y="55435"/>
                        </a:lnTo>
                        <a:cubicBezTo>
                          <a:pt x="40291" y="58388"/>
                          <a:pt x="39243" y="62579"/>
                          <a:pt x="36194" y="65342"/>
                        </a:cubicBezTo>
                        <a:lnTo>
                          <a:pt x="36194" y="65342"/>
                        </a:lnTo>
                        <a:cubicBezTo>
                          <a:pt x="39814" y="64389"/>
                          <a:pt x="42863" y="62484"/>
                          <a:pt x="46482" y="59055"/>
                        </a:cubicBezTo>
                        <a:lnTo>
                          <a:pt x="46482" y="59055"/>
                        </a:lnTo>
                        <a:cubicBezTo>
                          <a:pt x="50863" y="54864"/>
                          <a:pt x="52674" y="49721"/>
                          <a:pt x="52674" y="44767"/>
                        </a:cubicBezTo>
                        <a:lnTo>
                          <a:pt x="52674" y="44767"/>
                        </a:lnTo>
                        <a:cubicBezTo>
                          <a:pt x="52674" y="30004"/>
                          <a:pt x="38671" y="27432"/>
                          <a:pt x="33528" y="26194"/>
                        </a:cubicBezTo>
                        <a:lnTo>
                          <a:pt x="33528" y="26194"/>
                        </a:lnTo>
                        <a:lnTo>
                          <a:pt x="29623" y="25241"/>
                        </a:lnTo>
                        <a:cubicBezTo>
                          <a:pt x="26669" y="24575"/>
                          <a:pt x="15716" y="22669"/>
                          <a:pt x="15621" y="11621"/>
                        </a:cubicBezTo>
                        <a:lnTo>
                          <a:pt x="15621" y="11621"/>
                        </a:lnTo>
                        <a:cubicBezTo>
                          <a:pt x="15621" y="9525"/>
                          <a:pt x="16097" y="7239"/>
                          <a:pt x="17240" y="5525"/>
                        </a:cubicBezTo>
                        <a:lnTo>
                          <a:pt x="17240" y="5525"/>
                        </a:lnTo>
                        <a:cubicBezTo>
                          <a:pt x="17526" y="5048"/>
                          <a:pt x="17812" y="4667"/>
                          <a:pt x="18193" y="4286"/>
                        </a:cubicBezTo>
                        <a:lnTo>
                          <a:pt x="18193" y="4286"/>
                        </a:lnTo>
                        <a:cubicBezTo>
                          <a:pt x="12288" y="6477"/>
                          <a:pt x="6858" y="10477"/>
                          <a:pt x="4953" y="13906"/>
                        </a:cubicBezTo>
                        <a:lnTo>
                          <a:pt x="4953" y="13906"/>
                        </a:lnTo>
                        <a:close/>
                        <a:moveTo>
                          <a:pt x="6953" y="61531"/>
                        </a:moveTo>
                        <a:cubicBezTo>
                          <a:pt x="8858" y="61531"/>
                          <a:pt x="11334" y="62294"/>
                          <a:pt x="14097" y="63056"/>
                        </a:cubicBezTo>
                        <a:lnTo>
                          <a:pt x="14097" y="63056"/>
                        </a:lnTo>
                        <a:cubicBezTo>
                          <a:pt x="13145" y="62389"/>
                          <a:pt x="12288" y="61627"/>
                          <a:pt x="11430" y="60769"/>
                        </a:cubicBezTo>
                        <a:lnTo>
                          <a:pt x="11430" y="60769"/>
                        </a:lnTo>
                        <a:cubicBezTo>
                          <a:pt x="8001" y="57626"/>
                          <a:pt x="5049" y="53626"/>
                          <a:pt x="3143" y="49149"/>
                        </a:cubicBezTo>
                        <a:lnTo>
                          <a:pt x="3143" y="49149"/>
                        </a:lnTo>
                        <a:lnTo>
                          <a:pt x="3143" y="62770"/>
                        </a:lnTo>
                        <a:cubicBezTo>
                          <a:pt x="4190" y="61913"/>
                          <a:pt x="5524" y="61531"/>
                          <a:pt x="6667" y="61531"/>
                        </a:cubicBezTo>
                        <a:lnTo>
                          <a:pt x="6667" y="61531"/>
                        </a:lnTo>
                        <a:cubicBezTo>
                          <a:pt x="6762" y="61531"/>
                          <a:pt x="6858" y="61531"/>
                          <a:pt x="6953" y="61531"/>
                        </a:cubicBezTo>
                        <a:lnTo>
                          <a:pt x="6953" y="61531"/>
                        </a:lnTo>
                        <a:close/>
                        <a:moveTo>
                          <a:pt x="41720" y="7906"/>
                        </a:moveTo>
                        <a:cubicBezTo>
                          <a:pt x="43910" y="10477"/>
                          <a:pt x="45434" y="12859"/>
                          <a:pt x="46577" y="15240"/>
                        </a:cubicBezTo>
                        <a:lnTo>
                          <a:pt x="46577" y="15240"/>
                        </a:lnTo>
                        <a:lnTo>
                          <a:pt x="46577" y="5525"/>
                        </a:lnTo>
                        <a:cubicBezTo>
                          <a:pt x="45148" y="6382"/>
                          <a:pt x="43433" y="6667"/>
                          <a:pt x="42006" y="6572"/>
                        </a:cubicBezTo>
                        <a:lnTo>
                          <a:pt x="42006" y="6572"/>
                        </a:lnTo>
                        <a:cubicBezTo>
                          <a:pt x="41434" y="6572"/>
                          <a:pt x="40863" y="6572"/>
                          <a:pt x="40291" y="6477"/>
                        </a:cubicBezTo>
                        <a:lnTo>
                          <a:pt x="40291" y="6477"/>
                        </a:lnTo>
                        <a:cubicBezTo>
                          <a:pt x="40863" y="6858"/>
                          <a:pt x="41243" y="7334"/>
                          <a:pt x="41720" y="7906"/>
                        </a:cubicBezTo>
                        <a:lnTo>
                          <a:pt x="41720" y="79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grpSp>
        <p:nvGrpSpPr>
          <p:cNvPr id="18198" name="Group 18197">
            <a:extLst>
              <a:ext uri="{FF2B5EF4-FFF2-40B4-BE49-F238E27FC236}">
                <a16:creationId xmlns:a16="http://schemas.microsoft.com/office/drawing/2014/main" id="{CEBB9714-6EC4-4F75-BDC2-7CAE652370C4}"/>
              </a:ext>
            </a:extLst>
          </p:cNvPr>
          <p:cNvGrpSpPr/>
          <p:nvPr/>
        </p:nvGrpSpPr>
        <p:grpSpPr>
          <a:xfrm>
            <a:off x="17134646" y="5348852"/>
            <a:ext cx="1786976" cy="1033466"/>
            <a:chOff x="4620025" y="5348852"/>
            <a:chExt cx="1786976" cy="1033466"/>
          </a:xfrm>
        </p:grpSpPr>
        <p:sp>
          <p:nvSpPr>
            <p:cNvPr id="18199" name="Freeform: Shape 18198">
              <a:extLst>
                <a:ext uri="{FF2B5EF4-FFF2-40B4-BE49-F238E27FC236}">
                  <a16:creationId xmlns:a16="http://schemas.microsoft.com/office/drawing/2014/main" id="{443D327B-CB91-4890-AC49-25950B35D5D3}"/>
                </a:ext>
              </a:extLst>
            </p:cNvPr>
            <p:cNvSpPr/>
            <p:nvPr/>
          </p:nvSpPr>
          <p:spPr>
            <a:xfrm>
              <a:off x="4924915" y="5379504"/>
              <a:ext cx="428864" cy="9127"/>
            </a:xfrm>
            <a:custGeom>
              <a:avLst/>
              <a:gdLst>
                <a:gd name="connsiteX0" fmla="*/ 299847 w 299847"/>
                <a:gd name="connsiteY0" fmla="*/ 6382 h 6381"/>
                <a:gd name="connsiteX1" fmla="*/ 0 w 299847"/>
                <a:gd name="connsiteY1" fmla="*/ 6382 h 6381"/>
                <a:gd name="connsiteX2" fmla="*/ 0 w 299847"/>
                <a:gd name="connsiteY2" fmla="*/ 0 h 6381"/>
                <a:gd name="connsiteX3" fmla="*/ 299847 w 299847"/>
                <a:gd name="connsiteY3" fmla="*/ 0 h 6381"/>
                <a:gd name="connsiteX4" fmla="*/ 299847 w 299847"/>
                <a:gd name="connsiteY4" fmla="*/ 6382 h 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9847" h="6381">
                  <a:moveTo>
                    <a:pt x="299847" y="6382"/>
                  </a:moveTo>
                  <a:lnTo>
                    <a:pt x="0" y="6382"/>
                  </a:lnTo>
                  <a:lnTo>
                    <a:pt x="0" y="0"/>
                  </a:lnTo>
                  <a:lnTo>
                    <a:pt x="299847" y="0"/>
                  </a:lnTo>
                  <a:lnTo>
                    <a:pt x="299847" y="638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8200" name="Group 18199">
              <a:extLst>
                <a:ext uri="{FF2B5EF4-FFF2-40B4-BE49-F238E27FC236}">
                  <a16:creationId xmlns:a16="http://schemas.microsoft.com/office/drawing/2014/main" id="{82C7F46F-A623-4BE2-AAB1-3569E44FDE60}"/>
                </a:ext>
              </a:extLst>
            </p:cNvPr>
            <p:cNvGrpSpPr/>
            <p:nvPr/>
          </p:nvGrpSpPr>
          <p:grpSpPr>
            <a:xfrm>
              <a:off x="4620025" y="5348852"/>
              <a:ext cx="1786976" cy="1033466"/>
              <a:chOff x="4620025" y="5348852"/>
              <a:chExt cx="1786976" cy="1033466"/>
            </a:xfrm>
          </p:grpSpPr>
          <p:sp>
            <p:nvSpPr>
              <p:cNvPr id="18201" name="Freeform: Shape 18200">
                <a:extLst>
                  <a:ext uri="{FF2B5EF4-FFF2-40B4-BE49-F238E27FC236}">
                    <a16:creationId xmlns:a16="http://schemas.microsoft.com/office/drawing/2014/main" id="{37572540-8906-47B6-A48E-536E068A25DF}"/>
                  </a:ext>
                </a:extLst>
              </p:cNvPr>
              <p:cNvSpPr/>
              <p:nvPr/>
            </p:nvSpPr>
            <p:spPr>
              <a:xfrm>
                <a:off x="6093937" y="6096775"/>
                <a:ext cx="313064" cy="39779"/>
              </a:xfrm>
              <a:custGeom>
                <a:avLst/>
                <a:gdLst>
                  <a:gd name="connsiteX0" fmla="*/ 0 w 218884"/>
                  <a:gd name="connsiteY0" fmla="*/ 27813 h 27812"/>
                  <a:gd name="connsiteX1" fmla="*/ 0 w 218884"/>
                  <a:gd name="connsiteY1" fmla="*/ 0 h 27812"/>
                  <a:gd name="connsiteX2" fmla="*/ 218885 w 218884"/>
                  <a:gd name="connsiteY2" fmla="*/ 0 h 27812"/>
                  <a:gd name="connsiteX3" fmla="*/ 218885 w 218884"/>
                  <a:gd name="connsiteY3" fmla="*/ 27813 h 27812"/>
                  <a:gd name="connsiteX4" fmla="*/ 0 w 218884"/>
                  <a:gd name="connsiteY4" fmla="*/ 27813 h 27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884" h="27812">
                    <a:moveTo>
                      <a:pt x="0" y="27813"/>
                    </a:moveTo>
                    <a:lnTo>
                      <a:pt x="0" y="0"/>
                    </a:lnTo>
                    <a:lnTo>
                      <a:pt x="218885" y="0"/>
                    </a:lnTo>
                    <a:lnTo>
                      <a:pt x="218885" y="27813"/>
                    </a:lnTo>
                    <a:lnTo>
                      <a:pt x="0" y="27813"/>
                    </a:lnTo>
                    <a:close/>
                  </a:path>
                </a:pathLst>
              </a:custGeom>
              <a:solidFill>
                <a:srgbClr val="B0B0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202" name="Group 18201">
                <a:extLst>
                  <a:ext uri="{FF2B5EF4-FFF2-40B4-BE49-F238E27FC236}">
                    <a16:creationId xmlns:a16="http://schemas.microsoft.com/office/drawing/2014/main" id="{F1034583-50A3-4065-85DD-1F72B98019C5}"/>
                  </a:ext>
                </a:extLst>
              </p:cNvPr>
              <p:cNvGrpSpPr/>
              <p:nvPr/>
            </p:nvGrpSpPr>
            <p:grpSpPr>
              <a:xfrm>
                <a:off x="4620025" y="5348852"/>
                <a:ext cx="1486037" cy="1033466"/>
                <a:chOff x="4620025" y="5348852"/>
                <a:chExt cx="1486037" cy="1033466"/>
              </a:xfrm>
            </p:grpSpPr>
            <p:sp>
              <p:nvSpPr>
                <p:cNvPr id="18203" name="Freeform: Shape 18202">
                  <a:extLst>
                    <a:ext uri="{FF2B5EF4-FFF2-40B4-BE49-F238E27FC236}">
                      <a16:creationId xmlns:a16="http://schemas.microsoft.com/office/drawing/2014/main" id="{4FABE06F-7462-4EDB-848B-AFD371136C17}"/>
                    </a:ext>
                  </a:extLst>
                </p:cNvPr>
                <p:cNvSpPr/>
                <p:nvPr/>
              </p:nvSpPr>
              <p:spPr>
                <a:xfrm>
                  <a:off x="4661712" y="5348852"/>
                  <a:ext cx="1397757" cy="875027"/>
                </a:xfrm>
                <a:custGeom>
                  <a:avLst/>
                  <a:gdLst>
                    <a:gd name="connsiteX0" fmla="*/ 701135 w 977264"/>
                    <a:gd name="connsiteY0" fmla="*/ 0 h 611790"/>
                    <a:gd name="connsiteX1" fmla="*/ 546068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135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135" y="0"/>
                      </a:moveTo>
                      <a:cubicBezTo>
                        <a:pt x="643414" y="118967"/>
                        <a:pt x="546068" y="103251"/>
                        <a:pt x="546068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135" y="0"/>
                      </a:lnTo>
                      <a:close/>
                    </a:path>
                  </a:pathLst>
                </a:custGeom>
                <a:solidFill>
                  <a:srgbClr val="C52E2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204" name="Group 18203">
                  <a:extLst>
                    <a:ext uri="{FF2B5EF4-FFF2-40B4-BE49-F238E27FC236}">
                      <a16:creationId xmlns:a16="http://schemas.microsoft.com/office/drawing/2014/main" id="{AFF50592-6A96-4D22-BCE7-17DB457EFE74}"/>
                    </a:ext>
                  </a:extLst>
                </p:cNvPr>
                <p:cNvGrpSpPr/>
                <p:nvPr/>
              </p:nvGrpSpPr>
              <p:grpSpPr>
                <a:xfrm>
                  <a:off x="4620025" y="5348852"/>
                  <a:ext cx="1486037" cy="1033466"/>
                  <a:chOff x="4620025" y="5348852"/>
                  <a:chExt cx="1486037" cy="1033466"/>
                </a:xfrm>
              </p:grpSpPr>
              <p:sp>
                <p:nvSpPr>
                  <p:cNvPr id="18205" name="Freeform: Shape 18204">
                    <a:extLst>
                      <a:ext uri="{FF2B5EF4-FFF2-40B4-BE49-F238E27FC236}">
                        <a16:creationId xmlns:a16="http://schemas.microsoft.com/office/drawing/2014/main" id="{AD834B9E-032F-421C-87FF-3659B51CB96F}"/>
                      </a:ext>
                    </a:extLst>
                  </p:cNvPr>
                  <p:cNvSpPr/>
                  <p:nvPr/>
                </p:nvSpPr>
                <p:spPr>
                  <a:xfrm>
                    <a:off x="4881456" y="5501707"/>
                    <a:ext cx="206530" cy="45910"/>
                  </a:xfrm>
                  <a:custGeom>
                    <a:avLst/>
                    <a:gdLst>
                      <a:gd name="connsiteX0" fmla="*/ 0 w 144399"/>
                      <a:gd name="connsiteY0" fmla="*/ 16002 h 32099"/>
                      <a:gd name="connsiteX1" fmla="*/ 72200 w 144399"/>
                      <a:gd name="connsiteY1" fmla="*/ 32099 h 32099"/>
                      <a:gd name="connsiteX2" fmla="*/ 144399 w 144399"/>
                      <a:gd name="connsiteY2" fmla="*/ 16002 h 32099"/>
                      <a:gd name="connsiteX3" fmla="*/ 72200 w 144399"/>
                      <a:gd name="connsiteY3" fmla="*/ 0 h 32099"/>
                      <a:gd name="connsiteX4" fmla="*/ 0 w 144399"/>
                      <a:gd name="connsiteY4" fmla="*/ 16002 h 32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399" h="32099">
                        <a:moveTo>
                          <a:pt x="0" y="16002"/>
                        </a:moveTo>
                        <a:cubicBezTo>
                          <a:pt x="0" y="24860"/>
                          <a:pt x="32290" y="32099"/>
                          <a:pt x="72200" y="32099"/>
                        </a:cubicBezTo>
                        <a:cubicBezTo>
                          <a:pt x="112014" y="32099"/>
                          <a:pt x="144399" y="24955"/>
                          <a:pt x="144399" y="16002"/>
                        </a:cubicBezTo>
                        <a:cubicBezTo>
                          <a:pt x="144399" y="7144"/>
                          <a:pt x="112109" y="0"/>
                          <a:pt x="72200" y="0"/>
                        </a:cubicBezTo>
                        <a:cubicBezTo>
                          <a:pt x="32290" y="0"/>
                          <a:pt x="0" y="7144"/>
                          <a:pt x="0" y="16002"/>
                        </a:cubicBezTo>
                        <a:close/>
                      </a:path>
                    </a:pathLst>
                  </a:custGeom>
                  <a:solidFill>
                    <a:srgbClr val="A9CDE6">
                      <a:alpha val="44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06" name="Freeform: Shape 18205">
                    <a:extLst>
                      <a:ext uri="{FF2B5EF4-FFF2-40B4-BE49-F238E27FC236}">
                        <a16:creationId xmlns:a16="http://schemas.microsoft.com/office/drawing/2014/main" id="{A38224B3-6549-412C-8961-42152E5A2965}"/>
                      </a:ext>
                    </a:extLst>
                  </p:cNvPr>
                  <p:cNvSpPr/>
                  <p:nvPr/>
                </p:nvSpPr>
                <p:spPr>
                  <a:xfrm>
                    <a:off x="4678878" y="5598977"/>
                    <a:ext cx="224785" cy="49997"/>
                  </a:xfrm>
                  <a:custGeom>
                    <a:avLst/>
                    <a:gdLst>
                      <a:gd name="connsiteX0" fmla="*/ 157163 w 157162"/>
                      <a:gd name="connsiteY0" fmla="*/ 17431 h 34956"/>
                      <a:gd name="connsiteX1" fmla="*/ 78581 w 157162"/>
                      <a:gd name="connsiteY1" fmla="*/ 34957 h 34956"/>
                      <a:gd name="connsiteX2" fmla="*/ 0 w 157162"/>
                      <a:gd name="connsiteY2" fmla="*/ 17431 h 34956"/>
                      <a:gd name="connsiteX3" fmla="*/ 78581 w 157162"/>
                      <a:gd name="connsiteY3" fmla="*/ 0 h 34956"/>
                      <a:gd name="connsiteX4" fmla="*/ 157163 w 157162"/>
                      <a:gd name="connsiteY4" fmla="*/ 17431 h 34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162" h="34956">
                        <a:moveTo>
                          <a:pt x="157163" y="17431"/>
                        </a:moveTo>
                        <a:cubicBezTo>
                          <a:pt x="157163" y="27051"/>
                          <a:pt x="121920" y="34957"/>
                          <a:pt x="78581" y="34957"/>
                        </a:cubicBezTo>
                        <a:cubicBezTo>
                          <a:pt x="35147" y="34957"/>
                          <a:pt x="0" y="27146"/>
                          <a:pt x="0" y="17431"/>
                        </a:cubicBezTo>
                        <a:cubicBezTo>
                          <a:pt x="0" y="7810"/>
                          <a:pt x="35242" y="0"/>
                          <a:pt x="78581" y="0"/>
                        </a:cubicBezTo>
                        <a:cubicBezTo>
                          <a:pt x="122015" y="0"/>
                          <a:pt x="157163" y="7810"/>
                          <a:pt x="157163" y="17431"/>
                        </a:cubicBezTo>
                        <a:close/>
                      </a:path>
                    </a:pathLst>
                  </a:custGeom>
                  <a:solidFill>
                    <a:srgbClr val="A9CDE6">
                      <a:alpha val="44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07" name="Freeform: Shape 18206">
                    <a:extLst>
                      <a:ext uri="{FF2B5EF4-FFF2-40B4-BE49-F238E27FC236}">
                        <a16:creationId xmlns:a16="http://schemas.microsoft.com/office/drawing/2014/main" id="{344C8C18-D006-42B7-8C26-38BDC830D515}"/>
                      </a:ext>
                    </a:extLst>
                  </p:cNvPr>
                  <p:cNvSpPr/>
                  <p:nvPr/>
                </p:nvSpPr>
                <p:spPr>
                  <a:xfrm>
                    <a:off x="4661712" y="5348852"/>
                    <a:ext cx="1397757" cy="875027"/>
                  </a:xfrm>
                  <a:custGeom>
                    <a:avLst/>
                    <a:gdLst>
                      <a:gd name="connsiteX0" fmla="*/ 701135 w 977264"/>
                      <a:gd name="connsiteY0" fmla="*/ 0 h 611790"/>
                      <a:gd name="connsiteX1" fmla="*/ 546068 w 977264"/>
                      <a:gd name="connsiteY1" fmla="*/ 103251 h 611790"/>
                      <a:gd name="connsiteX2" fmla="*/ 0 w 977264"/>
                      <a:gd name="connsiteY2" fmla="*/ 103251 h 611790"/>
                      <a:gd name="connsiteX3" fmla="*/ 0 w 977264"/>
                      <a:gd name="connsiteY3" fmla="*/ 611791 h 611790"/>
                      <a:gd name="connsiteX4" fmla="*/ 977265 w 977264"/>
                      <a:gd name="connsiteY4" fmla="*/ 611791 h 611790"/>
                      <a:gd name="connsiteX5" fmla="*/ 977265 w 977264"/>
                      <a:gd name="connsiteY5" fmla="*/ 0 h 611790"/>
                      <a:gd name="connsiteX6" fmla="*/ 701135 w 977264"/>
                      <a:gd name="connsiteY6" fmla="*/ 0 h 611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77264" h="611790">
                        <a:moveTo>
                          <a:pt x="701135" y="0"/>
                        </a:moveTo>
                        <a:cubicBezTo>
                          <a:pt x="643414" y="118967"/>
                          <a:pt x="546068" y="103251"/>
                          <a:pt x="546068" y="103251"/>
                        </a:cubicBezTo>
                        <a:lnTo>
                          <a:pt x="0" y="103251"/>
                        </a:lnTo>
                        <a:lnTo>
                          <a:pt x="0" y="611791"/>
                        </a:lnTo>
                        <a:lnTo>
                          <a:pt x="977265" y="611791"/>
                        </a:lnTo>
                        <a:lnTo>
                          <a:pt x="977265" y="0"/>
                        </a:lnTo>
                        <a:lnTo>
                          <a:pt x="701135" y="0"/>
                        </a:lnTo>
                        <a:close/>
                      </a:path>
                    </a:pathLst>
                  </a:custGeom>
                  <a:solidFill>
                    <a:srgbClr val="C72A2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dirty="0"/>
                  </a:p>
                </p:txBody>
              </p:sp>
              <p:sp>
                <p:nvSpPr>
                  <p:cNvPr id="18208" name="Freeform: Shape 18207">
                    <a:extLst>
                      <a:ext uri="{FF2B5EF4-FFF2-40B4-BE49-F238E27FC236}">
                        <a16:creationId xmlns:a16="http://schemas.microsoft.com/office/drawing/2014/main" id="{2BF0FB6C-807E-4F5A-AEC7-33ADF9BBD2EA}"/>
                      </a:ext>
                    </a:extLst>
                  </p:cNvPr>
                  <p:cNvSpPr/>
                  <p:nvPr/>
                </p:nvSpPr>
                <p:spPr>
                  <a:xfrm>
                    <a:off x="4620025" y="6098273"/>
                    <a:ext cx="1486037" cy="73702"/>
                  </a:xfrm>
                  <a:custGeom>
                    <a:avLst/>
                    <a:gdLst>
                      <a:gd name="connsiteX0" fmla="*/ 0 w 1038987"/>
                      <a:gd name="connsiteY0" fmla="*/ 0 h 51530"/>
                      <a:gd name="connsiteX1" fmla="*/ 1038987 w 1038987"/>
                      <a:gd name="connsiteY1" fmla="*/ 0 h 51530"/>
                      <a:gd name="connsiteX2" fmla="*/ 1038987 w 1038987"/>
                      <a:gd name="connsiteY2" fmla="*/ 51530 h 51530"/>
                      <a:gd name="connsiteX3" fmla="*/ 0 w 1038987"/>
                      <a:gd name="connsiteY3" fmla="*/ 51530 h 51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8987" h="51530">
                        <a:moveTo>
                          <a:pt x="0" y="0"/>
                        </a:moveTo>
                        <a:lnTo>
                          <a:pt x="1038987" y="0"/>
                        </a:lnTo>
                        <a:lnTo>
                          <a:pt x="1038987" y="51530"/>
                        </a:lnTo>
                        <a:lnTo>
                          <a:pt x="0" y="51530"/>
                        </a:lnTo>
                        <a:close/>
                      </a:path>
                    </a:pathLst>
                  </a:custGeom>
                  <a:solidFill>
                    <a:srgbClr val="00968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09" name="Freeform: Shape 18208">
                    <a:extLst>
                      <a:ext uri="{FF2B5EF4-FFF2-40B4-BE49-F238E27FC236}">
                        <a16:creationId xmlns:a16="http://schemas.microsoft.com/office/drawing/2014/main" id="{1DF4CBC2-7977-4B41-BD8C-EAA3F865F4C2}"/>
                      </a:ext>
                    </a:extLst>
                  </p:cNvPr>
                  <p:cNvSpPr/>
                  <p:nvPr/>
                </p:nvSpPr>
                <p:spPr>
                  <a:xfrm>
                    <a:off x="4771789" y="5606197"/>
                    <a:ext cx="1185096" cy="416192"/>
                  </a:xfrm>
                  <a:custGeom>
                    <a:avLst/>
                    <a:gdLst>
                      <a:gd name="connsiteX0" fmla="*/ 22003 w 828579"/>
                      <a:gd name="connsiteY0" fmla="*/ 290989 h 290988"/>
                      <a:gd name="connsiteX1" fmla="*/ 22098 w 828579"/>
                      <a:gd name="connsiteY1" fmla="*/ 288798 h 290988"/>
                      <a:gd name="connsiteX2" fmla="*/ 22098 w 828579"/>
                      <a:gd name="connsiteY2" fmla="*/ 288417 h 290988"/>
                      <a:gd name="connsiteX3" fmla="*/ 22098 w 828579"/>
                      <a:gd name="connsiteY3" fmla="*/ 288417 h 290988"/>
                      <a:gd name="connsiteX4" fmla="*/ 2096 w 828579"/>
                      <a:gd name="connsiteY4" fmla="*/ 267748 h 290988"/>
                      <a:gd name="connsiteX5" fmla="*/ 2096 w 828579"/>
                      <a:gd name="connsiteY5" fmla="*/ 267748 h 290988"/>
                      <a:gd name="connsiteX6" fmla="*/ 0 w 828579"/>
                      <a:gd name="connsiteY6" fmla="*/ 267653 h 290988"/>
                      <a:gd name="connsiteX7" fmla="*/ 0 w 828579"/>
                      <a:gd name="connsiteY7" fmla="*/ 21431 h 290988"/>
                      <a:gd name="connsiteX8" fmla="*/ 2096 w 828579"/>
                      <a:gd name="connsiteY8" fmla="*/ 21336 h 290988"/>
                      <a:gd name="connsiteX9" fmla="*/ 22003 w 828579"/>
                      <a:gd name="connsiteY9" fmla="*/ 2000 h 290988"/>
                      <a:gd name="connsiteX10" fmla="*/ 22003 w 828579"/>
                      <a:gd name="connsiteY10" fmla="*/ 2000 h 290988"/>
                      <a:gd name="connsiteX11" fmla="*/ 22193 w 828579"/>
                      <a:gd name="connsiteY11" fmla="*/ 0 h 290988"/>
                      <a:gd name="connsiteX12" fmla="*/ 804863 w 828579"/>
                      <a:gd name="connsiteY12" fmla="*/ 0 h 290988"/>
                      <a:gd name="connsiteX13" fmla="*/ 804958 w 828579"/>
                      <a:gd name="connsiteY13" fmla="*/ 2000 h 290988"/>
                      <a:gd name="connsiteX14" fmla="*/ 825627 w 828579"/>
                      <a:gd name="connsiteY14" fmla="*/ 21336 h 290988"/>
                      <a:gd name="connsiteX15" fmla="*/ 825627 w 828579"/>
                      <a:gd name="connsiteY15" fmla="*/ 21336 h 290988"/>
                      <a:gd name="connsiteX16" fmla="*/ 825627 w 828579"/>
                      <a:gd name="connsiteY16" fmla="*/ 23431 h 290988"/>
                      <a:gd name="connsiteX17" fmla="*/ 825627 w 828579"/>
                      <a:gd name="connsiteY17" fmla="*/ 21336 h 290988"/>
                      <a:gd name="connsiteX18" fmla="*/ 826294 w 828579"/>
                      <a:gd name="connsiteY18" fmla="*/ 21336 h 290988"/>
                      <a:gd name="connsiteX19" fmla="*/ 826294 w 828579"/>
                      <a:gd name="connsiteY19" fmla="*/ 21336 h 290988"/>
                      <a:gd name="connsiteX20" fmla="*/ 828580 w 828579"/>
                      <a:gd name="connsiteY20" fmla="*/ 21241 h 290988"/>
                      <a:gd name="connsiteX21" fmla="*/ 828580 w 828579"/>
                      <a:gd name="connsiteY21" fmla="*/ 267653 h 290988"/>
                      <a:gd name="connsiteX22" fmla="*/ 826294 w 828579"/>
                      <a:gd name="connsiteY22" fmla="*/ 267557 h 290988"/>
                      <a:gd name="connsiteX23" fmla="*/ 825627 w 828579"/>
                      <a:gd name="connsiteY23" fmla="*/ 267557 h 290988"/>
                      <a:gd name="connsiteX24" fmla="*/ 825627 w 828579"/>
                      <a:gd name="connsiteY24" fmla="*/ 267557 h 290988"/>
                      <a:gd name="connsiteX25" fmla="*/ 804863 w 828579"/>
                      <a:gd name="connsiteY25" fmla="*/ 288322 h 290988"/>
                      <a:gd name="connsiteX26" fmla="*/ 804863 w 828579"/>
                      <a:gd name="connsiteY26" fmla="*/ 288322 h 290988"/>
                      <a:gd name="connsiteX27" fmla="*/ 804863 w 828579"/>
                      <a:gd name="connsiteY27" fmla="*/ 288703 h 290988"/>
                      <a:gd name="connsiteX28" fmla="*/ 804863 w 828579"/>
                      <a:gd name="connsiteY28" fmla="*/ 288703 h 290988"/>
                      <a:gd name="connsiteX29" fmla="*/ 804958 w 828579"/>
                      <a:gd name="connsiteY29" fmla="*/ 290894 h 290988"/>
                      <a:gd name="connsiteX30" fmla="*/ 22003 w 828579"/>
                      <a:gd name="connsiteY30" fmla="*/ 290894 h 290988"/>
                      <a:gd name="connsiteX31" fmla="*/ 22003 w 828579"/>
                      <a:gd name="connsiteY31" fmla="*/ 290989 h 290988"/>
                      <a:gd name="connsiteX32" fmla="*/ 800672 w 828579"/>
                      <a:gd name="connsiteY32" fmla="*/ 286703 h 290988"/>
                      <a:gd name="connsiteX33" fmla="*/ 824294 w 828579"/>
                      <a:gd name="connsiteY33" fmla="*/ 263366 h 290988"/>
                      <a:gd name="connsiteX34" fmla="*/ 824294 w 828579"/>
                      <a:gd name="connsiteY34" fmla="*/ 263366 h 290988"/>
                      <a:gd name="connsiteX35" fmla="*/ 824294 w 828579"/>
                      <a:gd name="connsiteY35" fmla="*/ 25717 h 290988"/>
                      <a:gd name="connsiteX36" fmla="*/ 800862 w 828579"/>
                      <a:gd name="connsiteY36" fmla="*/ 4381 h 290988"/>
                      <a:gd name="connsiteX37" fmla="*/ 800862 w 828579"/>
                      <a:gd name="connsiteY37" fmla="*/ 4381 h 290988"/>
                      <a:gd name="connsiteX38" fmla="*/ 26003 w 828579"/>
                      <a:gd name="connsiteY38" fmla="*/ 4381 h 290988"/>
                      <a:gd name="connsiteX39" fmla="*/ 4286 w 828579"/>
                      <a:gd name="connsiteY39" fmla="*/ 25527 h 290988"/>
                      <a:gd name="connsiteX40" fmla="*/ 4286 w 828579"/>
                      <a:gd name="connsiteY40" fmla="*/ 25527 h 290988"/>
                      <a:gd name="connsiteX41" fmla="*/ 4286 w 828579"/>
                      <a:gd name="connsiteY41" fmla="*/ 263557 h 290988"/>
                      <a:gd name="connsiteX42" fmla="*/ 26289 w 828579"/>
                      <a:gd name="connsiteY42" fmla="*/ 286703 h 290988"/>
                      <a:gd name="connsiteX43" fmla="*/ 26289 w 828579"/>
                      <a:gd name="connsiteY43" fmla="*/ 286703 h 290988"/>
                      <a:gd name="connsiteX44" fmla="*/ 800672 w 828579"/>
                      <a:gd name="connsiteY44" fmla="*/ 286703 h 290988"/>
                      <a:gd name="connsiteX45" fmla="*/ 800672 w 828579"/>
                      <a:gd name="connsiteY45" fmla="*/ 286703 h 290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828579" h="290988">
                        <a:moveTo>
                          <a:pt x="22003" y="290989"/>
                        </a:moveTo>
                        <a:lnTo>
                          <a:pt x="22098" y="288798"/>
                        </a:lnTo>
                        <a:cubicBezTo>
                          <a:pt x="22098" y="288512"/>
                          <a:pt x="22098" y="288417"/>
                          <a:pt x="22098" y="288417"/>
                        </a:cubicBezTo>
                        <a:lnTo>
                          <a:pt x="22098" y="288417"/>
                        </a:lnTo>
                        <a:cubicBezTo>
                          <a:pt x="22098" y="277178"/>
                          <a:pt x="13240" y="268129"/>
                          <a:pt x="2096" y="267748"/>
                        </a:cubicBezTo>
                        <a:lnTo>
                          <a:pt x="2096" y="267748"/>
                        </a:lnTo>
                        <a:lnTo>
                          <a:pt x="0" y="267653"/>
                        </a:lnTo>
                        <a:lnTo>
                          <a:pt x="0" y="21431"/>
                        </a:lnTo>
                        <a:lnTo>
                          <a:pt x="2096" y="21336"/>
                        </a:lnTo>
                        <a:cubicBezTo>
                          <a:pt x="12668" y="20955"/>
                          <a:pt x="21241" y="12573"/>
                          <a:pt x="22003" y="2000"/>
                        </a:cubicBezTo>
                        <a:lnTo>
                          <a:pt x="22003" y="2000"/>
                        </a:lnTo>
                        <a:lnTo>
                          <a:pt x="22193" y="0"/>
                        </a:lnTo>
                        <a:lnTo>
                          <a:pt x="804863" y="0"/>
                        </a:lnTo>
                        <a:lnTo>
                          <a:pt x="804958" y="2000"/>
                        </a:lnTo>
                        <a:cubicBezTo>
                          <a:pt x="805720" y="12859"/>
                          <a:pt x="814673" y="21336"/>
                          <a:pt x="825627" y="21336"/>
                        </a:cubicBezTo>
                        <a:lnTo>
                          <a:pt x="825627" y="21336"/>
                        </a:lnTo>
                        <a:lnTo>
                          <a:pt x="825627" y="23431"/>
                        </a:lnTo>
                        <a:lnTo>
                          <a:pt x="825627" y="21336"/>
                        </a:lnTo>
                        <a:cubicBezTo>
                          <a:pt x="825722" y="21336"/>
                          <a:pt x="826008" y="21336"/>
                          <a:pt x="826294" y="21336"/>
                        </a:cubicBezTo>
                        <a:lnTo>
                          <a:pt x="826294" y="21336"/>
                        </a:lnTo>
                        <a:lnTo>
                          <a:pt x="828580" y="21241"/>
                        </a:lnTo>
                        <a:lnTo>
                          <a:pt x="828580" y="267653"/>
                        </a:lnTo>
                        <a:lnTo>
                          <a:pt x="826294" y="267557"/>
                        </a:lnTo>
                        <a:cubicBezTo>
                          <a:pt x="825913" y="267557"/>
                          <a:pt x="825722" y="267462"/>
                          <a:pt x="825627" y="267557"/>
                        </a:cubicBezTo>
                        <a:lnTo>
                          <a:pt x="825627" y="267557"/>
                        </a:lnTo>
                        <a:cubicBezTo>
                          <a:pt x="814197" y="267557"/>
                          <a:pt x="804863" y="276796"/>
                          <a:pt x="804863" y="288322"/>
                        </a:cubicBezTo>
                        <a:lnTo>
                          <a:pt x="804863" y="288322"/>
                        </a:lnTo>
                        <a:cubicBezTo>
                          <a:pt x="804863" y="288322"/>
                          <a:pt x="804863" y="288417"/>
                          <a:pt x="804863" y="288703"/>
                        </a:cubicBezTo>
                        <a:lnTo>
                          <a:pt x="804863" y="288703"/>
                        </a:lnTo>
                        <a:lnTo>
                          <a:pt x="804958" y="290894"/>
                        </a:lnTo>
                        <a:lnTo>
                          <a:pt x="22003" y="290894"/>
                        </a:lnTo>
                        <a:lnTo>
                          <a:pt x="22003" y="290989"/>
                        </a:lnTo>
                        <a:close/>
                        <a:moveTo>
                          <a:pt x="800672" y="286703"/>
                        </a:moveTo>
                        <a:cubicBezTo>
                          <a:pt x="801529" y="274130"/>
                          <a:pt x="811625" y="264033"/>
                          <a:pt x="824294" y="263366"/>
                        </a:cubicBezTo>
                        <a:lnTo>
                          <a:pt x="824294" y="263366"/>
                        </a:lnTo>
                        <a:lnTo>
                          <a:pt x="824294" y="25717"/>
                        </a:lnTo>
                        <a:cubicBezTo>
                          <a:pt x="812292" y="25051"/>
                          <a:pt x="802576" y="16097"/>
                          <a:pt x="800862" y="4381"/>
                        </a:cubicBezTo>
                        <a:lnTo>
                          <a:pt x="800862" y="4381"/>
                        </a:lnTo>
                        <a:lnTo>
                          <a:pt x="26003" y="4381"/>
                        </a:lnTo>
                        <a:cubicBezTo>
                          <a:pt x="24384" y="15431"/>
                          <a:pt x="15430" y="24194"/>
                          <a:pt x="4286" y="25527"/>
                        </a:cubicBezTo>
                        <a:lnTo>
                          <a:pt x="4286" y="25527"/>
                        </a:lnTo>
                        <a:lnTo>
                          <a:pt x="4286" y="263557"/>
                        </a:lnTo>
                        <a:cubicBezTo>
                          <a:pt x="16192" y="264986"/>
                          <a:pt x="25432" y="274701"/>
                          <a:pt x="26289" y="286703"/>
                        </a:cubicBezTo>
                        <a:lnTo>
                          <a:pt x="26289" y="286703"/>
                        </a:lnTo>
                        <a:lnTo>
                          <a:pt x="800672" y="286703"/>
                        </a:lnTo>
                        <a:lnTo>
                          <a:pt x="800672" y="286703"/>
                        </a:lnTo>
                        <a:close/>
                      </a:path>
                    </a:pathLst>
                  </a:custGeom>
                  <a:solidFill>
                    <a:srgbClr val="CACA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10" name="Freeform: Shape 18209">
                    <a:extLst>
                      <a:ext uri="{FF2B5EF4-FFF2-40B4-BE49-F238E27FC236}">
                        <a16:creationId xmlns:a16="http://schemas.microsoft.com/office/drawing/2014/main" id="{0C2E2426-51FC-41D5-BA39-AC06B5A81552}"/>
                      </a:ext>
                    </a:extLst>
                  </p:cNvPr>
                  <p:cNvSpPr/>
                  <p:nvPr/>
                </p:nvSpPr>
                <p:spPr>
                  <a:xfrm>
                    <a:off x="4759255" y="5595981"/>
                    <a:ext cx="1185096" cy="416057"/>
                  </a:xfrm>
                  <a:custGeom>
                    <a:avLst/>
                    <a:gdLst>
                      <a:gd name="connsiteX0" fmla="*/ 22003 w 828579"/>
                      <a:gd name="connsiteY0" fmla="*/ 290798 h 290893"/>
                      <a:gd name="connsiteX1" fmla="*/ 22098 w 828579"/>
                      <a:gd name="connsiteY1" fmla="*/ 288607 h 290893"/>
                      <a:gd name="connsiteX2" fmla="*/ 22098 w 828579"/>
                      <a:gd name="connsiteY2" fmla="*/ 288227 h 290893"/>
                      <a:gd name="connsiteX3" fmla="*/ 22098 w 828579"/>
                      <a:gd name="connsiteY3" fmla="*/ 288227 h 290893"/>
                      <a:gd name="connsiteX4" fmla="*/ 2096 w 828579"/>
                      <a:gd name="connsiteY4" fmla="*/ 267557 h 290893"/>
                      <a:gd name="connsiteX5" fmla="*/ 2096 w 828579"/>
                      <a:gd name="connsiteY5" fmla="*/ 267557 h 290893"/>
                      <a:gd name="connsiteX6" fmla="*/ 0 w 828579"/>
                      <a:gd name="connsiteY6" fmla="*/ 267462 h 290893"/>
                      <a:gd name="connsiteX7" fmla="*/ 0 w 828579"/>
                      <a:gd name="connsiteY7" fmla="*/ 21336 h 290893"/>
                      <a:gd name="connsiteX8" fmla="*/ 2096 w 828579"/>
                      <a:gd name="connsiteY8" fmla="*/ 21241 h 290893"/>
                      <a:gd name="connsiteX9" fmla="*/ 22003 w 828579"/>
                      <a:gd name="connsiteY9" fmla="*/ 2000 h 290893"/>
                      <a:gd name="connsiteX10" fmla="*/ 22003 w 828579"/>
                      <a:gd name="connsiteY10" fmla="*/ 2000 h 290893"/>
                      <a:gd name="connsiteX11" fmla="*/ 22098 w 828579"/>
                      <a:gd name="connsiteY11" fmla="*/ 0 h 290893"/>
                      <a:gd name="connsiteX12" fmla="*/ 804767 w 828579"/>
                      <a:gd name="connsiteY12" fmla="*/ 0 h 290893"/>
                      <a:gd name="connsiteX13" fmla="*/ 804958 w 828579"/>
                      <a:gd name="connsiteY13" fmla="*/ 2000 h 290893"/>
                      <a:gd name="connsiteX14" fmla="*/ 825627 w 828579"/>
                      <a:gd name="connsiteY14" fmla="*/ 21336 h 290893"/>
                      <a:gd name="connsiteX15" fmla="*/ 825627 w 828579"/>
                      <a:gd name="connsiteY15" fmla="*/ 21336 h 290893"/>
                      <a:gd name="connsiteX16" fmla="*/ 825627 w 828579"/>
                      <a:gd name="connsiteY16" fmla="*/ 23431 h 290893"/>
                      <a:gd name="connsiteX17" fmla="*/ 825627 w 828579"/>
                      <a:gd name="connsiteY17" fmla="*/ 21336 h 290893"/>
                      <a:gd name="connsiteX18" fmla="*/ 826389 w 828579"/>
                      <a:gd name="connsiteY18" fmla="*/ 21336 h 290893"/>
                      <a:gd name="connsiteX19" fmla="*/ 826389 w 828579"/>
                      <a:gd name="connsiteY19" fmla="*/ 21336 h 290893"/>
                      <a:gd name="connsiteX20" fmla="*/ 828580 w 828579"/>
                      <a:gd name="connsiteY20" fmla="*/ 21241 h 290893"/>
                      <a:gd name="connsiteX21" fmla="*/ 828580 w 828579"/>
                      <a:gd name="connsiteY21" fmla="*/ 267653 h 290893"/>
                      <a:gd name="connsiteX22" fmla="*/ 826389 w 828579"/>
                      <a:gd name="connsiteY22" fmla="*/ 267557 h 290893"/>
                      <a:gd name="connsiteX23" fmla="*/ 825627 w 828579"/>
                      <a:gd name="connsiteY23" fmla="*/ 267557 h 290893"/>
                      <a:gd name="connsiteX24" fmla="*/ 825627 w 828579"/>
                      <a:gd name="connsiteY24" fmla="*/ 267557 h 290893"/>
                      <a:gd name="connsiteX25" fmla="*/ 804863 w 828579"/>
                      <a:gd name="connsiteY25" fmla="*/ 288322 h 290893"/>
                      <a:gd name="connsiteX26" fmla="*/ 804863 w 828579"/>
                      <a:gd name="connsiteY26" fmla="*/ 288322 h 290893"/>
                      <a:gd name="connsiteX27" fmla="*/ 804863 w 828579"/>
                      <a:gd name="connsiteY27" fmla="*/ 288703 h 290893"/>
                      <a:gd name="connsiteX28" fmla="*/ 804863 w 828579"/>
                      <a:gd name="connsiteY28" fmla="*/ 288703 h 290893"/>
                      <a:gd name="connsiteX29" fmla="*/ 804958 w 828579"/>
                      <a:gd name="connsiteY29" fmla="*/ 290894 h 290893"/>
                      <a:gd name="connsiteX30" fmla="*/ 22003 w 828579"/>
                      <a:gd name="connsiteY30" fmla="*/ 290894 h 290893"/>
                      <a:gd name="connsiteX31" fmla="*/ 22003 w 828579"/>
                      <a:gd name="connsiteY31" fmla="*/ 290798 h 290893"/>
                      <a:gd name="connsiteX32" fmla="*/ 800672 w 828579"/>
                      <a:gd name="connsiteY32" fmla="*/ 286512 h 290893"/>
                      <a:gd name="connsiteX33" fmla="*/ 824294 w 828579"/>
                      <a:gd name="connsiteY33" fmla="*/ 263176 h 290893"/>
                      <a:gd name="connsiteX34" fmla="*/ 824294 w 828579"/>
                      <a:gd name="connsiteY34" fmla="*/ 263176 h 290893"/>
                      <a:gd name="connsiteX35" fmla="*/ 824294 w 828579"/>
                      <a:gd name="connsiteY35" fmla="*/ 25527 h 290893"/>
                      <a:gd name="connsiteX36" fmla="*/ 800862 w 828579"/>
                      <a:gd name="connsiteY36" fmla="*/ 4286 h 290893"/>
                      <a:gd name="connsiteX37" fmla="*/ 800862 w 828579"/>
                      <a:gd name="connsiteY37" fmla="*/ 4286 h 290893"/>
                      <a:gd name="connsiteX38" fmla="*/ 26003 w 828579"/>
                      <a:gd name="connsiteY38" fmla="*/ 4286 h 290893"/>
                      <a:gd name="connsiteX39" fmla="*/ 4286 w 828579"/>
                      <a:gd name="connsiteY39" fmla="*/ 25432 h 290893"/>
                      <a:gd name="connsiteX40" fmla="*/ 4286 w 828579"/>
                      <a:gd name="connsiteY40" fmla="*/ 25432 h 290893"/>
                      <a:gd name="connsiteX41" fmla="*/ 4286 w 828579"/>
                      <a:gd name="connsiteY41" fmla="*/ 263366 h 290893"/>
                      <a:gd name="connsiteX42" fmla="*/ 26289 w 828579"/>
                      <a:gd name="connsiteY42" fmla="*/ 286607 h 290893"/>
                      <a:gd name="connsiteX43" fmla="*/ 26289 w 828579"/>
                      <a:gd name="connsiteY43" fmla="*/ 286607 h 290893"/>
                      <a:gd name="connsiteX44" fmla="*/ 800672 w 828579"/>
                      <a:gd name="connsiteY44" fmla="*/ 286607 h 290893"/>
                      <a:gd name="connsiteX45" fmla="*/ 800672 w 828579"/>
                      <a:gd name="connsiteY45" fmla="*/ 286512 h 290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828579" h="290893">
                        <a:moveTo>
                          <a:pt x="22003" y="290798"/>
                        </a:moveTo>
                        <a:lnTo>
                          <a:pt x="22098" y="288607"/>
                        </a:lnTo>
                        <a:cubicBezTo>
                          <a:pt x="22098" y="288322"/>
                          <a:pt x="22098" y="288227"/>
                          <a:pt x="22098" y="288227"/>
                        </a:cubicBezTo>
                        <a:lnTo>
                          <a:pt x="22098" y="288227"/>
                        </a:lnTo>
                        <a:cubicBezTo>
                          <a:pt x="22098" y="277082"/>
                          <a:pt x="13240" y="267938"/>
                          <a:pt x="2096" y="267557"/>
                        </a:cubicBezTo>
                        <a:lnTo>
                          <a:pt x="2096" y="267557"/>
                        </a:lnTo>
                        <a:lnTo>
                          <a:pt x="0" y="267462"/>
                        </a:lnTo>
                        <a:lnTo>
                          <a:pt x="0" y="21336"/>
                        </a:lnTo>
                        <a:lnTo>
                          <a:pt x="2096" y="21241"/>
                        </a:lnTo>
                        <a:cubicBezTo>
                          <a:pt x="12668" y="20860"/>
                          <a:pt x="21241" y="12478"/>
                          <a:pt x="22003" y="2000"/>
                        </a:cubicBezTo>
                        <a:lnTo>
                          <a:pt x="22003" y="2000"/>
                        </a:lnTo>
                        <a:lnTo>
                          <a:pt x="22098" y="0"/>
                        </a:lnTo>
                        <a:lnTo>
                          <a:pt x="804767" y="0"/>
                        </a:lnTo>
                        <a:lnTo>
                          <a:pt x="804958" y="2000"/>
                        </a:lnTo>
                        <a:cubicBezTo>
                          <a:pt x="805720" y="12763"/>
                          <a:pt x="814673" y="21336"/>
                          <a:pt x="825627" y="21336"/>
                        </a:cubicBezTo>
                        <a:lnTo>
                          <a:pt x="825627" y="21336"/>
                        </a:lnTo>
                        <a:lnTo>
                          <a:pt x="825627" y="23431"/>
                        </a:lnTo>
                        <a:lnTo>
                          <a:pt x="825627" y="21336"/>
                        </a:lnTo>
                        <a:cubicBezTo>
                          <a:pt x="825722" y="21336"/>
                          <a:pt x="826008" y="21336"/>
                          <a:pt x="826389" y="21336"/>
                        </a:cubicBezTo>
                        <a:lnTo>
                          <a:pt x="826389" y="21336"/>
                        </a:lnTo>
                        <a:lnTo>
                          <a:pt x="828580" y="21241"/>
                        </a:lnTo>
                        <a:lnTo>
                          <a:pt x="828580" y="267653"/>
                        </a:lnTo>
                        <a:lnTo>
                          <a:pt x="826389" y="267557"/>
                        </a:lnTo>
                        <a:cubicBezTo>
                          <a:pt x="826008" y="267557"/>
                          <a:pt x="825818" y="267462"/>
                          <a:pt x="825627" y="267557"/>
                        </a:cubicBezTo>
                        <a:lnTo>
                          <a:pt x="825627" y="267557"/>
                        </a:lnTo>
                        <a:cubicBezTo>
                          <a:pt x="814197" y="267557"/>
                          <a:pt x="804863" y="276892"/>
                          <a:pt x="804863" y="288322"/>
                        </a:cubicBezTo>
                        <a:lnTo>
                          <a:pt x="804863" y="288322"/>
                        </a:lnTo>
                        <a:cubicBezTo>
                          <a:pt x="804863" y="288322"/>
                          <a:pt x="804863" y="288417"/>
                          <a:pt x="804863" y="288703"/>
                        </a:cubicBezTo>
                        <a:lnTo>
                          <a:pt x="804863" y="288703"/>
                        </a:lnTo>
                        <a:lnTo>
                          <a:pt x="804958" y="290894"/>
                        </a:lnTo>
                        <a:lnTo>
                          <a:pt x="22003" y="290894"/>
                        </a:lnTo>
                        <a:lnTo>
                          <a:pt x="22003" y="290798"/>
                        </a:lnTo>
                        <a:close/>
                        <a:moveTo>
                          <a:pt x="800672" y="286512"/>
                        </a:moveTo>
                        <a:cubicBezTo>
                          <a:pt x="801529" y="273844"/>
                          <a:pt x="811625" y="263842"/>
                          <a:pt x="824294" y="263176"/>
                        </a:cubicBezTo>
                        <a:lnTo>
                          <a:pt x="824294" y="263176"/>
                        </a:lnTo>
                        <a:lnTo>
                          <a:pt x="824294" y="25527"/>
                        </a:lnTo>
                        <a:cubicBezTo>
                          <a:pt x="812292" y="24860"/>
                          <a:pt x="802577" y="15907"/>
                          <a:pt x="800862" y="4286"/>
                        </a:cubicBezTo>
                        <a:lnTo>
                          <a:pt x="800862" y="4286"/>
                        </a:lnTo>
                        <a:lnTo>
                          <a:pt x="26003" y="4286"/>
                        </a:lnTo>
                        <a:cubicBezTo>
                          <a:pt x="24384" y="15335"/>
                          <a:pt x="15431" y="24098"/>
                          <a:pt x="4286" y="25432"/>
                        </a:cubicBezTo>
                        <a:lnTo>
                          <a:pt x="4286" y="25432"/>
                        </a:lnTo>
                        <a:lnTo>
                          <a:pt x="4286" y="263366"/>
                        </a:lnTo>
                        <a:cubicBezTo>
                          <a:pt x="16193" y="264795"/>
                          <a:pt x="25527" y="274511"/>
                          <a:pt x="26289" y="286607"/>
                        </a:cubicBezTo>
                        <a:lnTo>
                          <a:pt x="26289" y="286607"/>
                        </a:lnTo>
                        <a:lnTo>
                          <a:pt x="800672" y="286607"/>
                        </a:lnTo>
                        <a:lnTo>
                          <a:pt x="800672" y="2865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11" name="Freeform: Shape 18210">
                    <a:extLst>
                      <a:ext uri="{FF2B5EF4-FFF2-40B4-BE49-F238E27FC236}">
                        <a16:creationId xmlns:a16="http://schemas.microsoft.com/office/drawing/2014/main" id="{F0FDCE51-B5C8-453A-B6B9-840DE4C3C868}"/>
                      </a:ext>
                    </a:extLst>
                  </p:cNvPr>
                  <p:cNvSpPr/>
                  <p:nvPr/>
                </p:nvSpPr>
                <p:spPr>
                  <a:xfrm>
                    <a:off x="5012206" y="5654566"/>
                    <a:ext cx="167371" cy="143579"/>
                  </a:xfrm>
                  <a:custGeom>
                    <a:avLst/>
                    <a:gdLst>
                      <a:gd name="connsiteX0" fmla="*/ 109372 w 117020"/>
                      <a:gd name="connsiteY0" fmla="*/ 42002 h 100386"/>
                      <a:gd name="connsiteX1" fmla="*/ 95084 w 117020"/>
                      <a:gd name="connsiteY1" fmla="*/ 89722 h 100386"/>
                      <a:gd name="connsiteX2" fmla="*/ 102514 w 117020"/>
                      <a:gd name="connsiteY2" fmla="*/ 96008 h 100386"/>
                      <a:gd name="connsiteX3" fmla="*/ 104609 w 117020"/>
                      <a:gd name="connsiteY3" fmla="*/ 97723 h 100386"/>
                      <a:gd name="connsiteX4" fmla="*/ 102514 w 117020"/>
                      <a:gd name="connsiteY4" fmla="*/ 100199 h 100386"/>
                      <a:gd name="connsiteX5" fmla="*/ 90798 w 117020"/>
                      <a:gd name="connsiteY5" fmla="*/ 90484 h 100386"/>
                      <a:gd name="connsiteX6" fmla="*/ 105371 w 117020"/>
                      <a:gd name="connsiteY6" fmla="*/ 41240 h 100386"/>
                      <a:gd name="connsiteX7" fmla="*/ 112896 w 117020"/>
                      <a:gd name="connsiteY7" fmla="*/ 12855 h 100386"/>
                      <a:gd name="connsiteX8" fmla="*/ 103276 w 117020"/>
                      <a:gd name="connsiteY8" fmla="*/ 4473 h 100386"/>
                      <a:gd name="connsiteX9" fmla="*/ 82226 w 117020"/>
                      <a:gd name="connsiteY9" fmla="*/ 24857 h 100386"/>
                      <a:gd name="connsiteX10" fmla="*/ 64223 w 117020"/>
                      <a:gd name="connsiteY10" fmla="*/ 82864 h 100386"/>
                      <a:gd name="connsiteX11" fmla="*/ 62128 w 117020"/>
                      <a:gd name="connsiteY11" fmla="*/ 84674 h 100386"/>
                      <a:gd name="connsiteX12" fmla="*/ 60032 w 117020"/>
                      <a:gd name="connsiteY12" fmla="*/ 82007 h 100386"/>
                      <a:gd name="connsiteX13" fmla="*/ 77273 w 117020"/>
                      <a:gd name="connsiteY13" fmla="*/ 26762 h 100386"/>
                      <a:gd name="connsiteX14" fmla="*/ 78892 w 117020"/>
                      <a:gd name="connsiteY14" fmla="*/ 17237 h 100386"/>
                      <a:gd name="connsiteX15" fmla="*/ 72224 w 117020"/>
                      <a:gd name="connsiteY15" fmla="*/ 8569 h 100386"/>
                      <a:gd name="connsiteX16" fmla="*/ 43935 w 117020"/>
                      <a:gd name="connsiteY16" fmla="*/ 40859 h 100386"/>
                      <a:gd name="connsiteX17" fmla="*/ 35934 w 117020"/>
                      <a:gd name="connsiteY17" fmla="*/ 66576 h 100386"/>
                      <a:gd name="connsiteX18" fmla="*/ 20408 w 117020"/>
                      <a:gd name="connsiteY18" fmla="*/ 92198 h 100386"/>
                      <a:gd name="connsiteX19" fmla="*/ 14789 w 117020"/>
                      <a:gd name="connsiteY19" fmla="*/ 86388 h 100386"/>
                      <a:gd name="connsiteX20" fmla="*/ 29933 w 117020"/>
                      <a:gd name="connsiteY20" fmla="*/ 56575 h 100386"/>
                      <a:gd name="connsiteX21" fmla="*/ 39935 w 117020"/>
                      <a:gd name="connsiteY21" fmla="*/ 39525 h 100386"/>
                      <a:gd name="connsiteX22" fmla="*/ 48221 w 117020"/>
                      <a:gd name="connsiteY22" fmla="*/ 12950 h 100386"/>
                      <a:gd name="connsiteX23" fmla="*/ 16027 w 117020"/>
                      <a:gd name="connsiteY23" fmla="*/ 33048 h 100386"/>
                      <a:gd name="connsiteX24" fmla="*/ 120 w 117020"/>
                      <a:gd name="connsiteY24" fmla="*/ 18665 h 100386"/>
                      <a:gd name="connsiteX25" fmla="*/ 2311 w 117020"/>
                      <a:gd name="connsiteY25" fmla="*/ 16379 h 100386"/>
                      <a:gd name="connsiteX26" fmla="*/ 4502 w 117020"/>
                      <a:gd name="connsiteY26" fmla="*/ 18475 h 100386"/>
                      <a:gd name="connsiteX27" fmla="*/ 16027 w 117020"/>
                      <a:gd name="connsiteY27" fmla="*/ 28571 h 100386"/>
                      <a:gd name="connsiteX28" fmla="*/ 45840 w 117020"/>
                      <a:gd name="connsiteY28" fmla="*/ 9426 h 100386"/>
                      <a:gd name="connsiteX29" fmla="*/ 51174 w 117020"/>
                      <a:gd name="connsiteY29" fmla="*/ 4854 h 100386"/>
                      <a:gd name="connsiteX30" fmla="*/ 52412 w 117020"/>
                      <a:gd name="connsiteY30" fmla="*/ 4187 h 100386"/>
                      <a:gd name="connsiteX31" fmla="*/ 54508 w 117020"/>
                      <a:gd name="connsiteY31" fmla="*/ 6854 h 100386"/>
                      <a:gd name="connsiteX32" fmla="*/ 48507 w 117020"/>
                      <a:gd name="connsiteY32" fmla="*/ 26095 h 100386"/>
                      <a:gd name="connsiteX33" fmla="*/ 72320 w 117020"/>
                      <a:gd name="connsiteY33" fmla="*/ 4092 h 100386"/>
                      <a:gd name="connsiteX34" fmla="*/ 83273 w 117020"/>
                      <a:gd name="connsiteY34" fmla="*/ 15998 h 100386"/>
                      <a:gd name="connsiteX35" fmla="*/ 103276 w 117020"/>
                      <a:gd name="connsiteY35" fmla="*/ 282 h 100386"/>
                      <a:gd name="connsiteX36" fmla="*/ 116992 w 117020"/>
                      <a:gd name="connsiteY36" fmla="*/ 12188 h 100386"/>
                      <a:gd name="connsiteX37" fmla="*/ 109372 w 117020"/>
                      <a:gd name="connsiteY37" fmla="*/ 42002 h 100386"/>
                      <a:gd name="connsiteX38" fmla="*/ 34410 w 117020"/>
                      <a:gd name="connsiteY38" fmla="*/ 57242 h 100386"/>
                      <a:gd name="connsiteX39" fmla="*/ 33648 w 117020"/>
                      <a:gd name="connsiteY39" fmla="*/ 58575 h 100386"/>
                      <a:gd name="connsiteX40" fmla="*/ 19265 w 117020"/>
                      <a:gd name="connsiteY40" fmla="*/ 86102 h 100386"/>
                      <a:gd name="connsiteX41" fmla="*/ 20408 w 117020"/>
                      <a:gd name="connsiteY41" fmla="*/ 87626 h 100386"/>
                      <a:gd name="connsiteX42" fmla="*/ 31648 w 117020"/>
                      <a:gd name="connsiteY42" fmla="*/ 65909 h 100386"/>
                      <a:gd name="connsiteX43" fmla="*/ 34410 w 117020"/>
                      <a:gd name="connsiteY43" fmla="*/ 57242 h 100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117020" h="100386">
                        <a:moveTo>
                          <a:pt x="109372" y="42002"/>
                        </a:moveTo>
                        <a:cubicBezTo>
                          <a:pt x="104800" y="55146"/>
                          <a:pt x="95084" y="83150"/>
                          <a:pt x="95084" y="89722"/>
                        </a:cubicBezTo>
                        <a:cubicBezTo>
                          <a:pt x="95084" y="94484"/>
                          <a:pt x="98418" y="96675"/>
                          <a:pt x="102514" y="96008"/>
                        </a:cubicBezTo>
                        <a:cubicBezTo>
                          <a:pt x="103657" y="95818"/>
                          <a:pt x="104609" y="96485"/>
                          <a:pt x="104609" y="97723"/>
                        </a:cubicBezTo>
                        <a:cubicBezTo>
                          <a:pt x="104609" y="98866"/>
                          <a:pt x="103657" y="100009"/>
                          <a:pt x="102514" y="100199"/>
                        </a:cubicBezTo>
                        <a:cubicBezTo>
                          <a:pt x="95180" y="101342"/>
                          <a:pt x="90798" y="97151"/>
                          <a:pt x="90798" y="90484"/>
                        </a:cubicBezTo>
                        <a:cubicBezTo>
                          <a:pt x="90798" y="82864"/>
                          <a:pt x="100799" y="54575"/>
                          <a:pt x="105371" y="41240"/>
                        </a:cubicBezTo>
                        <a:cubicBezTo>
                          <a:pt x="109753" y="28571"/>
                          <a:pt x="112896" y="20189"/>
                          <a:pt x="112896" y="12855"/>
                        </a:cubicBezTo>
                        <a:cubicBezTo>
                          <a:pt x="112896" y="5902"/>
                          <a:pt x="109562" y="3521"/>
                          <a:pt x="103276" y="4473"/>
                        </a:cubicBezTo>
                        <a:cubicBezTo>
                          <a:pt x="95561" y="5711"/>
                          <a:pt x="87369" y="16094"/>
                          <a:pt x="82226" y="24857"/>
                        </a:cubicBezTo>
                        <a:cubicBezTo>
                          <a:pt x="75177" y="49336"/>
                          <a:pt x="73939" y="53622"/>
                          <a:pt x="64223" y="82864"/>
                        </a:cubicBezTo>
                        <a:cubicBezTo>
                          <a:pt x="63938" y="83816"/>
                          <a:pt x="63080" y="84483"/>
                          <a:pt x="62128" y="84674"/>
                        </a:cubicBezTo>
                        <a:cubicBezTo>
                          <a:pt x="60413" y="84959"/>
                          <a:pt x="59556" y="83435"/>
                          <a:pt x="60032" y="82007"/>
                        </a:cubicBezTo>
                        <a:cubicBezTo>
                          <a:pt x="66128" y="64004"/>
                          <a:pt x="72320" y="44002"/>
                          <a:pt x="77273" y="26762"/>
                        </a:cubicBezTo>
                        <a:cubicBezTo>
                          <a:pt x="78320" y="22952"/>
                          <a:pt x="78892" y="19808"/>
                          <a:pt x="78892" y="17237"/>
                        </a:cubicBezTo>
                        <a:cubicBezTo>
                          <a:pt x="78892" y="11807"/>
                          <a:pt x="76987" y="7712"/>
                          <a:pt x="72224" y="8569"/>
                        </a:cubicBezTo>
                        <a:cubicBezTo>
                          <a:pt x="63366" y="9902"/>
                          <a:pt x="52031" y="27905"/>
                          <a:pt x="43935" y="40859"/>
                        </a:cubicBezTo>
                        <a:lnTo>
                          <a:pt x="35934" y="66576"/>
                        </a:lnTo>
                        <a:cubicBezTo>
                          <a:pt x="30314" y="84864"/>
                          <a:pt x="27457" y="91055"/>
                          <a:pt x="20408" y="92198"/>
                        </a:cubicBezTo>
                        <a:cubicBezTo>
                          <a:pt x="16503" y="92865"/>
                          <a:pt x="14789" y="90103"/>
                          <a:pt x="14789" y="86388"/>
                        </a:cubicBezTo>
                        <a:cubicBezTo>
                          <a:pt x="14884" y="80387"/>
                          <a:pt x="20504" y="70291"/>
                          <a:pt x="29933" y="56575"/>
                        </a:cubicBezTo>
                        <a:cubicBezTo>
                          <a:pt x="30600" y="55622"/>
                          <a:pt x="39744" y="39906"/>
                          <a:pt x="39935" y="39525"/>
                        </a:cubicBezTo>
                        <a:lnTo>
                          <a:pt x="48221" y="12950"/>
                        </a:lnTo>
                        <a:cubicBezTo>
                          <a:pt x="39363" y="20761"/>
                          <a:pt x="28409" y="31048"/>
                          <a:pt x="16027" y="33048"/>
                        </a:cubicBezTo>
                        <a:cubicBezTo>
                          <a:pt x="6121" y="34572"/>
                          <a:pt x="-1023" y="29143"/>
                          <a:pt x="120" y="18665"/>
                        </a:cubicBezTo>
                        <a:cubicBezTo>
                          <a:pt x="215" y="17618"/>
                          <a:pt x="1263" y="16570"/>
                          <a:pt x="2311" y="16379"/>
                        </a:cubicBezTo>
                        <a:cubicBezTo>
                          <a:pt x="3740" y="16189"/>
                          <a:pt x="4502" y="17141"/>
                          <a:pt x="4502" y="18475"/>
                        </a:cubicBezTo>
                        <a:cubicBezTo>
                          <a:pt x="4502" y="26476"/>
                          <a:pt x="8978" y="29619"/>
                          <a:pt x="16027" y="28571"/>
                        </a:cubicBezTo>
                        <a:cubicBezTo>
                          <a:pt x="25838" y="27047"/>
                          <a:pt x="36982" y="17332"/>
                          <a:pt x="45840" y="9426"/>
                        </a:cubicBezTo>
                        <a:cubicBezTo>
                          <a:pt x="47745" y="7712"/>
                          <a:pt x="49650" y="6188"/>
                          <a:pt x="51174" y="4854"/>
                        </a:cubicBezTo>
                        <a:cubicBezTo>
                          <a:pt x="51650" y="4473"/>
                          <a:pt x="52031" y="4283"/>
                          <a:pt x="52412" y="4187"/>
                        </a:cubicBezTo>
                        <a:cubicBezTo>
                          <a:pt x="54413" y="3902"/>
                          <a:pt x="54889" y="5711"/>
                          <a:pt x="54508" y="6854"/>
                        </a:cubicBezTo>
                        <a:lnTo>
                          <a:pt x="48507" y="26095"/>
                        </a:lnTo>
                        <a:cubicBezTo>
                          <a:pt x="57080" y="13808"/>
                          <a:pt x="63557" y="5521"/>
                          <a:pt x="72320" y="4092"/>
                        </a:cubicBezTo>
                        <a:cubicBezTo>
                          <a:pt x="79178" y="3044"/>
                          <a:pt x="83273" y="8569"/>
                          <a:pt x="83273" y="15998"/>
                        </a:cubicBezTo>
                        <a:cubicBezTo>
                          <a:pt x="88988" y="8093"/>
                          <a:pt x="95846" y="1520"/>
                          <a:pt x="103276" y="282"/>
                        </a:cubicBezTo>
                        <a:cubicBezTo>
                          <a:pt x="112325" y="-1147"/>
                          <a:pt x="116992" y="2854"/>
                          <a:pt x="116992" y="12188"/>
                        </a:cubicBezTo>
                        <a:cubicBezTo>
                          <a:pt x="117373" y="19618"/>
                          <a:pt x="113849" y="28952"/>
                          <a:pt x="109372" y="42002"/>
                        </a:cubicBezTo>
                        <a:close/>
                        <a:moveTo>
                          <a:pt x="34410" y="57242"/>
                        </a:moveTo>
                        <a:cubicBezTo>
                          <a:pt x="34220" y="57718"/>
                          <a:pt x="34220" y="57718"/>
                          <a:pt x="33648" y="58575"/>
                        </a:cubicBezTo>
                        <a:cubicBezTo>
                          <a:pt x="23933" y="74577"/>
                          <a:pt x="19361" y="79721"/>
                          <a:pt x="19265" y="86102"/>
                        </a:cubicBezTo>
                        <a:cubicBezTo>
                          <a:pt x="19265" y="87150"/>
                          <a:pt x="19646" y="87722"/>
                          <a:pt x="20408" y="87626"/>
                        </a:cubicBezTo>
                        <a:cubicBezTo>
                          <a:pt x="24790" y="86960"/>
                          <a:pt x="26981" y="81149"/>
                          <a:pt x="31648" y="65909"/>
                        </a:cubicBezTo>
                        <a:lnTo>
                          <a:pt x="34410" y="5724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12" name="Freeform: Shape 18211">
                    <a:extLst>
                      <a:ext uri="{FF2B5EF4-FFF2-40B4-BE49-F238E27FC236}">
                        <a16:creationId xmlns:a16="http://schemas.microsoft.com/office/drawing/2014/main" id="{249193A7-AFF6-4C75-B69E-D938A0F6A5FD}"/>
                      </a:ext>
                    </a:extLst>
                  </p:cNvPr>
                  <p:cNvSpPr/>
                  <p:nvPr/>
                </p:nvSpPr>
                <p:spPr>
                  <a:xfrm>
                    <a:off x="5173672" y="5687405"/>
                    <a:ext cx="56952" cy="74849"/>
                  </a:xfrm>
                  <a:custGeom>
                    <a:avLst/>
                    <a:gdLst>
                      <a:gd name="connsiteX0" fmla="*/ 39819 w 39819"/>
                      <a:gd name="connsiteY0" fmla="*/ 24851 h 52332"/>
                      <a:gd name="connsiteX1" fmla="*/ 39629 w 39819"/>
                      <a:gd name="connsiteY1" fmla="*/ 25708 h 52332"/>
                      <a:gd name="connsiteX2" fmla="*/ 13911 w 39819"/>
                      <a:gd name="connsiteY2" fmla="*/ 52093 h 52332"/>
                      <a:gd name="connsiteX3" fmla="*/ 5 w 39819"/>
                      <a:gd name="connsiteY3" fmla="*/ 39710 h 52332"/>
                      <a:gd name="connsiteX4" fmla="*/ 24198 w 39819"/>
                      <a:gd name="connsiteY4" fmla="*/ 181 h 52332"/>
                      <a:gd name="connsiteX5" fmla="*/ 33247 w 39819"/>
                      <a:gd name="connsiteY5" fmla="*/ 6563 h 52332"/>
                      <a:gd name="connsiteX6" fmla="*/ 5625 w 39819"/>
                      <a:gd name="connsiteY6" fmla="*/ 31900 h 52332"/>
                      <a:gd name="connsiteX7" fmla="*/ 4482 w 39819"/>
                      <a:gd name="connsiteY7" fmla="*/ 39139 h 52332"/>
                      <a:gd name="connsiteX8" fmla="*/ 14007 w 39819"/>
                      <a:gd name="connsiteY8" fmla="*/ 47616 h 52332"/>
                      <a:gd name="connsiteX9" fmla="*/ 35438 w 39819"/>
                      <a:gd name="connsiteY9" fmla="*/ 24565 h 52332"/>
                      <a:gd name="connsiteX10" fmla="*/ 38391 w 39819"/>
                      <a:gd name="connsiteY10" fmla="*/ 22946 h 52332"/>
                      <a:gd name="connsiteX11" fmla="*/ 39819 w 39819"/>
                      <a:gd name="connsiteY11" fmla="*/ 24851 h 52332"/>
                      <a:gd name="connsiteX12" fmla="*/ 28770 w 39819"/>
                      <a:gd name="connsiteY12" fmla="*/ 7325 h 52332"/>
                      <a:gd name="connsiteX13" fmla="*/ 24198 w 39819"/>
                      <a:gd name="connsiteY13" fmla="*/ 4658 h 52332"/>
                      <a:gd name="connsiteX14" fmla="*/ 7339 w 39819"/>
                      <a:gd name="connsiteY14" fmla="*/ 26566 h 52332"/>
                      <a:gd name="connsiteX15" fmla="*/ 28770 w 39819"/>
                      <a:gd name="connsiteY15" fmla="*/ 7325 h 52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9819" h="52332">
                        <a:moveTo>
                          <a:pt x="39819" y="24851"/>
                        </a:moveTo>
                        <a:cubicBezTo>
                          <a:pt x="39819" y="25137"/>
                          <a:pt x="39724" y="25423"/>
                          <a:pt x="39629" y="25708"/>
                        </a:cubicBezTo>
                        <a:cubicBezTo>
                          <a:pt x="32676" y="42091"/>
                          <a:pt x="24675" y="50378"/>
                          <a:pt x="13911" y="52093"/>
                        </a:cubicBezTo>
                        <a:cubicBezTo>
                          <a:pt x="5053" y="53521"/>
                          <a:pt x="-186" y="48473"/>
                          <a:pt x="5" y="39710"/>
                        </a:cubicBezTo>
                        <a:cubicBezTo>
                          <a:pt x="672" y="25994"/>
                          <a:pt x="11721" y="2086"/>
                          <a:pt x="24198" y="181"/>
                        </a:cubicBezTo>
                        <a:cubicBezTo>
                          <a:pt x="29532" y="-676"/>
                          <a:pt x="33247" y="1515"/>
                          <a:pt x="33247" y="6563"/>
                        </a:cubicBezTo>
                        <a:cubicBezTo>
                          <a:pt x="33247" y="17803"/>
                          <a:pt x="17436" y="27137"/>
                          <a:pt x="5625" y="31900"/>
                        </a:cubicBezTo>
                        <a:cubicBezTo>
                          <a:pt x="4863" y="34757"/>
                          <a:pt x="4577" y="36853"/>
                          <a:pt x="4482" y="39139"/>
                        </a:cubicBezTo>
                        <a:cubicBezTo>
                          <a:pt x="4291" y="45235"/>
                          <a:pt x="7625" y="48473"/>
                          <a:pt x="14007" y="47616"/>
                        </a:cubicBezTo>
                        <a:cubicBezTo>
                          <a:pt x="22674" y="46473"/>
                          <a:pt x="29532" y="39234"/>
                          <a:pt x="35438" y="24565"/>
                        </a:cubicBezTo>
                        <a:cubicBezTo>
                          <a:pt x="36010" y="23422"/>
                          <a:pt x="37248" y="22660"/>
                          <a:pt x="38391" y="22946"/>
                        </a:cubicBezTo>
                        <a:cubicBezTo>
                          <a:pt x="39343" y="23232"/>
                          <a:pt x="39819" y="23994"/>
                          <a:pt x="39819" y="24851"/>
                        </a:cubicBezTo>
                        <a:close/>
                        <a:moveTo>
                          <a:pt x="28770" y="7325"/>
                        </a:moveTo>
                        <a:cubicBezTo>
                          <a:pt x="28770" y="4468"/>
                          <a:pt x="26580" y="4277"/>
                          <a:pt x="24198" y="4658"/>
                        </a:cubicBezTo>
                        <a:cubicBezTo>
                          <a:pt x="16864" y="5801"/>
                          <a:pt x="10673" y="17803"/>
                          <a:pt x="7339" y="26566"/>
                        </a:cubicBezTo>
                        <a:cubicBezTo>
                          <a:pt x="16102" y="22375"/>
                          <a:pt x="28770" y="15136"/>
                          <a:pt x="28770" y="73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13" name="Freeform: Shape 18212">
                    <a:extLst>
                      <a:ext uri="{FF2B5EF4-FFF2-40B4-BE49-F238E27FC236}">
                        <a16:creationId xmlns:a16="http://schemas.microsoft.com/office/drawing/2014/main" id="{1287DE97-82F9-49CC-AD0A-F51BEEFA38D3}"/>
                      </a:ext>
                    </a:extLst>
                  </p:cNvPr>
                  <p:cNvSpPr/>
                  <p:nvPr/>
                </p:nvSpPr>
                <p:spPr>
                  <a:xfrm>
                    <a:off x="5222041" y="5672014"/>
                    <a:ext cx="64574" cy="79835"/>
                  </a:xfrm>
                  <a:custGeom>
                    <a:avLst/>
                    <a:gdLst>
                      <a:gd name="connsiteX0" fmla="*/ 45149 w 45148"/>
                      <a:gd name="connsiteY0" fmla="*/ 29326 h 55818"/>
                      <a:gd name="connsiteX1" fmla="*/ 44958 w 45148"/>
                      <a:gd name="connsiteY1" fmla="*/ 30278 h 55818"/>
                      <a:gd name="connsiteX2" fmla="*/ 25527 w 45148"/>
                      <a:gd name="connsiteY2" fmla="*/ 55710 h 55818"/>
                      <a:gd name="connsiteX3" fmla="*/ 25432 w 45148"/>
                      <a:gd name="connsiteY3" fmla="*/ 55710 h 55818"/>
                      <a:gd name="connsiteX4" fmla="*/ 17907 w 45148"/>
                      <a:gd name="connsiteY4" fmla="*/ 47995 h 55818"/>
                      <a:gd name="connsiteX5" fmla="*/ 18955 w 45148"/>
                      <a:gd name="connsiteY5" fmla="*/ 40946 h 55818"/>
                      <a:gd name="connsiteX6" fmla="*/ 25432 w 45148"/>
                      <a:gd name="connsiteY6" fmla="*/ 20087 h 55818"/>
                      <a:gd name="connsiteX7" fmla="*/ 13811 w 45148"/>
                      <a:gd name="connsiteY7" fmla="*/ 17705 h 55818"/>
                      <a:gd name="connsiteX8" fmla="*/ 4191 w 45148"/>
                      <a:gd name="connsiteY8" fmla="*/ 40565 h 55818"/>
                      <a:gd name="connsiteX9" fmla="*/ 2286 w 45148"/>
                      <a:gd name="connsiteY9" fmla="*/ 42185 h 55818"/>
                      <a:gd name="connsiteX10" fmla="*/ 1238 w 45148"/>
                      <a:gd name="connsiteY10" fmla="*/ 42089 h 55818"/>
                      <a:gd name="connsiteX11" fmla="*/ 0 w 45148"/>
                      <a:gd name="connsiteY11" fmla="*/ 40280 h 55818"/>
                      <a:gd name="connsiteX12" fmla="*/ 191 w 45148"/>
                      <a:gd name="connsiteY12" fmla="*/ 39327 h 55818"/>
                      <a:gd name="connsiteX13" fmla="*/ 8668 w 45148"/>
                      <a:gd name="connsiteY13" fmla="*/ 19515 h 55818"/>
                      <a:gd name="connsiteX14" fmla="*/ 9906 w 45148"/>
                      <a:gd name="connsiteY14" fmla="*/ 16086 h 55818"/>
                      <a:gd name="connsiteX15" fmla="*/ 4477 w 45148"/>
                      <a:gd name="connsiteY15" fmla="*/ 7990 h 55818"/>
                      <a:gd name="connsiteX16" fmla="*/ 10954 w 45148"/>
                      <a:gd name="connsiteY16" fmla="*/ 84 h 55818"/>
                      <a:gd name="connsiteX17" fmla="*/ 17145 w 45148"/>
                      <a:gd name="connsiteY17" fmla="*/ 6085 h 55818"/>
                      <a:gd name="connsiteX18" fmla="*/ 15431 w 45148"/>
                      <a:gd name="connsiteY18" fmla="*/ 13133 h 55818"/>
                      <a:gd name="connsiteX19" fmla="*/ 25146 w 45148"/>
                      <a:gd name="connsiteY19" fmla="*/ 15324 h 55818"/>
                      <a:gd name="connsiteX20" fmla="*/ 29147 w 45148"/>
                      <a:gd name="connsiteY20" fmla="*/ 15991 h 55818"/>
                      <a:gd name="connsiteX21" fmla="*/ 30385 w 45148"/>
                      <a:gd name="connsiteY21" fmla="*/ 18848 h 55818"/>
                      <a:gd name="connsiteX22" fmla="*/ 23241 w 45148"/>
                      <a:gd name="connsiteY22" fmla="*/ 41327 h 55818"/>
                      <a:gd name="connsiteX23" fmla="*/ 22289 w 45148"/>
                      <a:gd name="connsiteY23" fmla="*/ 47328 h 55818"/>
                      <a:gd name="connsiteX24" fmla="*/ 25432 w 45148"/>
                      <a:gd name="connsiteY24" fmla="*/ 51233 h 55818"/>
                      <a:gd name="connsiteX25" fmla="*/ 40767 w 45148"/>
                      <a:gd name="connsiteY25" fmla="*/ 29135 h 55818"/>
                      <a:gd name="connsiteX26" fmla="*/ 42767 w 45148"/>
                      <a:gd name="connsiteY26" fmla="*/ 27421 h 55818"/>
                      <a:gd name="connsiteX27" fmla="*/ 43720 w 45148"/>
                      <a:gd name="connsiteY27" fmla="*/ 27516 h 55818"/>
                      <a:gd name="connsiteX28" fmla="*/ 45149 w 45148"/>
                      <a:gd name="connsiteY28" fmla="*/ 29326 h 55818"/>
                      <a:gd name="connsiteX29" fmla="*/ 10858 w 45148"/>
                      <a:gd name="connsiteY29" fmla="*/ 4370 h 55818"/>
                      <a:gd name="connsiteX30" fmla="*/ 8858 w 45148"/>
                      <a:gd name="connsiteY30" fmla="*/ 6752 h 55818"/>
                      <a:gd name="connsiteX31" fmla="*/ 11430 w 45148"/>
                      <a:gd name="connsiteY31" fmla="*/ 11228 h 55818"/>
                      <a:gd name="connsiteX32" fmla="*/ 12573 w 45148"/>
                      <a:gd name="connsiteY32" fmla="*/ 6561 h 55818"/>
                      <a:gd name="connsiteX33" fmla="*/ 10858 w 45148"/>
                      <a:gd name="connsiteY33" fmla="*/ 4370 h 55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5148" h="55818">
                        <a:moveTo>
                          <a:pt x="45149" y="29326"/>
                        </a:moveTo>
                        <a:cubicBezTo>
                          <a:pt x="45149" y="29612"/>
                          <a:pt x="45053" y="29993"/>
                          <a:pt x="44958" y="30278"/>
                        </a:cubicBezTo>
                        <a:cubicBezTo>
                          <a:pt x="38005" y="47233"/>
                          <a:pt x="32766" y="54567"/>
                          <a:pt x="25527" y="55710"/>
                        </a:cubicBezTo>
                        <a:lnTo>
                          <a:pt x="25432" y="55710"/>
                        </a:lnTo>
                        <a:cubicBezTo>
                          <a:pt x="20479" y="56472"/>
                          <a:pt x="17907" y="53138"/>
                          <a:pt x="17907" y="47995"/>
                        </a:cubicBezTo>
                        <a:cubicBezTo>
                          <a:pt x="17907" y="45899"/>
                          <a:pt x="18193" y="43709"/>
                          <a:pt x="18955" y="40946"/>
                        </a:cubicBezTo>
                        <a:cubicBezTo>
                          <a:pt x="19812" y="37422"/>
                          <a:pt x="24479" y="22563"/>
                          <a:pt x="25432" y="20087"/>
                        </a:cubicBezTo>
                        <a:cubicBezTo>
                          <a:pt x="17336" y="18658"/>
                          <a:pt x="16193" y="18467"/>
                          <a:pt x="13811" y="17705"/>
                        </a:cubicBezTo>
                        <a:cubicBezTo>
                          <a:pt x="13430" y="19039"/>
                          <a:pt x="12668" y="20658"/>
                          <a:pt x="4191" y="40565"/>
                        </a:cubicBezTo>
                        <a:cubicBezTo>
                          <a:pt x="3715" y="41518"/>
                          <a:pt x="3048" y="41994"/>
                          <a:pt x="2286" y="42185"/>
                        </a:cubicBezTo>
                        <a:cubicBezTo>
                          <a:pt x="1810" y="42280"/>
                          <a:pt x="1524" y="42185"/>
                          <a:pt x="1238" y="42089"/>
                        </a:cubicBezTo>
                        <a:cubicBezTo>
                          <a:pt x="476" y="41804"/>
                          <a:pt x="0" y="41137"/>
                          <a:pt x="0" y="40280"/>
                        </a:cubicBezTo>
                        <a:cubicBezTo>
                          <a:pt x="0" y="39994"/>
                          <a:pt x="95" y="39613"/>
                          <a:pt x="191" y="39327"/>
                        </a:cubicBezTo>
                        <a:lnTo>
                          <a:pt x="8668" y="19515"/>
                        </a:lnTo>
                        <a:lnTo>
                          <a:pt x="9906" y="16086"/>
                        </a:lnTo>
                        <a:cubicBezTo>
                          <a:pt x="6763" y="14372"/>
                          <a:pt x="4477" y="11990"/>
                          <a:pt x="4477" y="7990"/>
                        </a:cubicBezTo>
                        <a:cubicBezTo>
                          <a:pt x="4477" y="3608"/>
                          <a:pt x="7525" y="560"/>
                          <a:pt x="10954" y="84"/>
                        </a:cubicBezTo>
                        <a:cubicBezTo>
                          <a:pt x="14764" y="-487"/>
                          <a:pt x="17145" y="1894"/>
                          <a:pt x="17145" y="6085"/>
                        </a:cubicBezTo>
                        <a:cubicBezTo>
                          <a:pt x="17145" y="7799"/>
                          <a:pt x="16669" y="8847"/>
                          <a:pt x="15431" y="13133"/>
                        </a:cubicBezTo>
                        <a:cubicBezTo>
                          <a:pt x="18383" y="14181"/>
                          <a:pt x="22003" y="14753"/>
                          <a:pt x="25146" y="15324"/>
                        </a:cubicBezTo>
                        <a:cubicBezTo>
                          <a:pt x="26670" y="15515"/>
                          <a:pt x="28004" y="15705"/>
                          <a:pt x="29147" y="15991"/>
                        </a:cubicBezTo>
                        <a:cubicBezTo>
                          <a:pt x="30290" y="16181"/>
                          <a:pt x="30861" y="17515"/>
                          <a:pt x="30385" y="18848"/>
                        </a:cubicBezTo>
                        <a:cubicBezTo>
                          <a:pt x="28956" y="22563"/>
                          <a:pt x="23908" y="38565"/>
                          <a:pt x="23241" y="41327"/>
                        </a:cubicBezTo>
                        <a:cubicBezTo>
                          <a:pt x="22574" y="43613"/>
                          <a:pt x="22384" y="45518"/>
                          <a:pt x="22289" y="47328"/>
                        </a:cubicBezTo>
                        <a:cubicBezTo>
                          <a:pt x="22289" y="49995"/>
                          <a:pt x="23146" y="51614"/>
                          <a:pt x="25432" y="51233"/>
                        </a:cubicBezTo>
                        <a:cubicBezTo>
                          <a:pt x="30671" y="50471"/>
                          <a:pt x="34671" y="43804"/>
                          <a:pt x="40767" y="29135"/>
                        </a:cubicBezTo>
                        <a:cubicBezTo>
                          <a:pt x="41148" y="28278"/>
                          <a:pt x="41910" y="27611"/>
                          <a:pt x="42767" y="27421"/>
                        </a:cubicBezTo>
                        <a:cubicBezTo>
                          <a:pt x="43053" y="27421"/>
                          <a:pt x="43434" y="27421"/>
                          <a:pt x="43720" y="27516"/>
                        </a:cubicBezTo>
                        <a:cubicBezTo>
                          <a:pt x="44577" y="27802"/>
                          <a:pt x="45149" y="28469"/>
                          <a:pt x="45149" y="29326"/>
                        </a:cubicBezTo>
                        <a:close/>
                        <a:moveTo>
                          <a:pt x="10858" y="4370"/>
                        </a:moveTo>
                        <a:cubicBezTo>
                          <a:pt x="9525" y="4561"/>
                          <a:pt x="8858" y="5609"/>
                          <a:pt x="8858" y="6752"/>
                        </a:cubicBezTo>
                        <a:cubicBezTo>
                          <a:pt x="8858" y="8466"/>
                          <a:pt x="9811" y="10276"/>
                          <a:pt x="11430" y="11228"/>
                        </a:cubicBezTo>
                        <a:cubicBezTo>
                          <a:pt x="11906" y="9609"/>
                          <a:pt x="12573" y="7609"/>
                          <a:pt x="12573" y="6561"/>
                        </a:cubicBezTo>
                        <a:cubicBezTo>
                          <a:pt x="12573" y="4751"/>
                          <a:pt x="11716" y="4275"/>
                          <a:pt x="10858" y="437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14" name="Freeform: Shape 18213">
                    <a:extLst>
                      <a:ext uri="{FF2B5EF4-FFF2-40B4-BE49-F238E27FC236}">
                        <a16:creationId xmlns:a16="http://schemas.microsoft.com/office/drawing/2014/main" id="{D8904CFC-5662-4D37-AE91-489E142F0E44}"/>
                      </a:ext>
                    </a:extLst>
                  </p:cNvPr>
                  <p:cNvSpPr/>
                  <p:nvPr/>
                </p:nvSpPr>
                <p:spPr>
                  <a:xfrm>
                    <a:off x="5277897" y="5662853"/>
                    <a:ext cx="64574" cy="80141"/>
                  </a:xfrm>
                  <a:custGeom>
                    <a:avLst/>
                    <a:gdLst>
                      <a:gd name="connsiteX0" fmla="*/ 45149 w 45148"/>
                      <a:gd name="connsiteY0" fmla="*/ 29540 h 56032"/>
                      <a:gd name="connsiteX1" fmla="*/ 44958 w 45148"/>
                      <a:gd name="connsiteY1" fmla="*/ 30493 h 56032"/>
                      <a:gd name="connsiteX2" fmla="*/ 25527 w 45148"/>
                      <a:gd name="connsiteY2" fmla="*/ 55924 h 56032"/>
                      <a:gd name="connsiteX3" fmla="*/ 25432 w 45148"/>
                      <a:gd name="connsiteY3" fmla="*/ 55924 h 56032"/>
                      <a:gd name="connsiteX4" fmla="*/ 17907 w 45148"/>
                      <a:gd name="connsiteY4" fmla="*/ 48209 h 56032"/>
                      <a:gd name="connsiteX5" fmla="*/ 18955 w 45148"/>
                      <a:gd name="connsiteY5" fmla="*/ 41161 h 56032"/>
                      <a:gd name="connsiteX6" fmla="*/ 25432 w 45148"/>
                      <a:gd name="connsiteY6" fmla="*/ 20301 h 56032"/>
                      <a:gd name="connsiteX7" fmla="*/ 13811 w 45148"/>
                      <a:gd name="connsiteY7" fmla="*/ 17920 h 56032"/>
                      <a:gd name="connsiteX8" fmla="*/ 4191 w 45148"/>
                      <a:gd name="connsiteY8" fmla="*/ 40780 h 56032"/>
                      <a:gd name="connsiteX9" fmla="*/ 2286 w 45148"/>
                      <a:gd name="connsiteY9" fmla="*/ 42399 h 56032"/>
                      <a:gd name="connsiteX10" fmla="*/ 1238 w 45148"/>
                      <a:gd name="connsiteY10" fmla="*/ 42399 h 56032"/>
                      <a:gd name="connsiteX11" fmla="*/ 0 w 45148"/>
                      <a:gd name="connsiteY11" fmla="*/ 40589 h 56032"/>
                      <a:gd name="connsiteX12" fmla="*/ 191 w 45148"/>
                      <a:gd name="connsiteY12" fmla="*/ 39637 h 56032"/>
                      <a:gd name="connsiteX13" fmla="*/ 8572 w 45148"/>
                      <a:gd name="connsiteY13" fmla="*/ 19539 h 56032"/>
                      <a:gd name="connsiteX14" fmla="*/ 9811 w 45148"/>
                      <a:gd name="connsiteY14" fmla="*/ 16110 h 56032"/>
                      <a:gd name="connsiteX15" fmla="*/ 4382 w 45148"/>
                      <a:gd name="connsiteY15" fmla="*/ 8014 h 56032"/>
                      <a:gd name="connsiteX16" fmla="*/ 10858 w 45148"/>
                      <a:gd name="connsiteY16" fmla="*/ 108 h 56032"/>
                      <a:gd name="connsiteX17" fmla="*/ 17050 w 45148"/>
                      <a:gd name="connsiteY17" fmla="*/ 6109 h 56032"/>
                      <a:gd name="connsiteX18" fmla="*/ 15335 w 45148"/>
                      <a:gd name="connsiteY18" fmla="*/ 13157 h 56032"/>
                      <a:gd name="connsiteX19" fmla="*/ 25051 w 45148"/>
                      <a:gd name="connsiteY19" fmla="*/ 15348 h 56032"/>
                      <a:gd name="connsiteX20" fmla="*/ 29051 w 45148"/>
                      <a:gd name="connsiteY20" fmla="*/ 16015 h 56032"/>
                      <a:gd name="connsiteX21" fmla="*/ 30289 w 45148"/>
                      <a:gd name="connsiteY21" fmla="*/ 18872 h 56032"/>
                      <a:gd name="connsiteX22" fmla="*/ 23146 w 45148"/>
                      <a:gd name="connsiteY22" fmla="*/ 41351 h 56032"/>
                      <a:gd name="connsiteX23" fmla="*/ 22193 w 45148"/>
                      <a:gd name="connsiteY23" fmla="*/ 47352 h 56032"/>
                      <a:gd name="connsiteX24" fmla="*/ 25337 w 45148"/>
                      <a:gd name="connsiteY24" fmla="*/ 51352 h 56032"/>
                      <a:gd name="connsiteX25" fmla="*/ 40672 w 45148"/>
                      <a:gd name="connsiteY25" fmla="*/ 29254 h 56032"/>
                      <a:gd name="connsiteX26" fmla="*/ 42672 w 45148"/>
                      <a:gd name="connsiteY26" fmla="*/ 27540 h 56032"/>
                      <a:gd name="connsiteX27" fmla="*/ 43625 w 45148"/>
                      <a:gd name="connsiteY27" fmla="*/ 27635 h 56032"/>
                      <a:gd name="connsiteX28" fmla="*/ 45149 w 45148"/>
                      <a:gd name="connsiteY28" fmla="*/ 29540 h 56032"/>
                      <a:gd name="connsiteX29" fmla="*/ 10954 w 45148"/>
                      <a:gd name="connsiteY29" fmla="*/ 4585 h 56032"/>
                      <a:gd name="connsiteX30" fmla="*/ 8954 w 45148"/>
                      <a:gd name="connsiteY30" fmla="*/ 6966 h 56032"/>
                      <a:gd name="connsiteX31" fmla="*/ 11525 w 45148"/>
                      <a:gd name="connsiteY31" fmla="*/ 11443 h 56032"/>
                      <a:gd name="connsiteX32" fmla="*/ 12668 w 45148"/>
                      <a:gd name="connsiteY32" fmla="*/ 6775 h 56032"/>
                      <a:gd name="connsiteX33" fmla="*/ 10954 w 45148"/>
                      <a:gd name="connsiteY33" fmla="*/ 4585 h 56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5148" h="56032">
                        <a:moveTo>
                          <a:pt x="45149" y="29540"/>
                        </a:moveTo>
                        <a:cubicBezTo>
                          <a:pt x="45149" y="29826"/>
                          <a:pt x="45053" y="30207"/>
                          <a:pt x="44958" y="30493"/>
                        </a:cubicBezTo>
                        <a:cubicBezTo>
                          <a:pt x="38100" y="47447"/>
                          <a:pt x="32766" y="54781"/>
                          <a:pt x="25527" y="55924"/>
                        </a:cubicBezTo>
                        <a:lnTo>
                          <a:pt x="25432" y="55924"/>
                        </a:lnTo>
                        <a:cubicBezTo>
                          <a:pt x="20383" y="56686"/>
                          <a:pt x="17907" y="53353"/>
                          <a:pt x="17907" y="48209"/>
                        </a:cubicBezTo>
                        <a:cubicBezTo>
                          <a:pt x="17907" y="46114"/>
                          <a:pt x="18193" y="43923"/>
                          <a:pt x="18955" y="41161"/>
                        </a:cubicBezTo>
                        <a:cubicBezTo>
                          <a:pt x="19812" y="37636"/>
                          <a:pt x="24479" y="22777"/>
                          <a:pt x="25432" y="20301"/>
                        </a:cubicBezTo>
                        <a:cubicBezTo>
                          <a:pt x="17336" y="18872"/>
                          <a:pt x="16192" y="18682"/>
                          <a:pt x="13811" y="17920"/>
                        </a:cubicBezTo>
                        <a:cubicBezTo>
                          <a:pt x="13430" y="19253"/>
                          <a:pt x="12668" y="20872"/>
                          <a:pt x="4191" y="40780"/>
                        </a:cubicBezTo>
                        <a:cubicBezTo>
                          <a:pt x="3715" y="41732"/>
                          <a:pt x="3048" y="42208"/>
                          <a:pt x="2286" y="42399"/>
                        </a:cubicBezTo>
                        <a:cubicBezTo>
                          <a:pt x="1810" y="42494"/>
                          <a:pt x="1524" y="42399"/>
                          <a:pt x="1238" y="42399"/>
                        </a:cubicBezTo>
                        <a:cubicBezTo>
                          <a:pt x="476" y="42113"/>
                          <a:pt x="0" y="41446"/>
                          <a:pt x="0" y="40589"/>
                        </a:cubicBezTo>
                        <a:cubicBezTo>
                          <a:pt x="0" y="40303"/>
                          <a:pt x="95" y="39922"/>
                          <a:pt x="191" y="39637"/>
                        </a:cubicBezTo>
                        <a:lnTo>
                          <a:pt x="8572" y="19539"/>
                        </a:lnTo>
                        <a:lnTo>
                          <a:pt x="9811" y="16110"/>
                        </a:lnTo>
                        <a:cubicBezTo>
                          <a:pt x="6667" y="14395"/>
                          <a:pt x="4382" y="12014"/>
                          <a:pt x="4382" y="8014"/>
                        </a:cubicBezTo>
                        <a:cubicBezTo>
                          <a:pt x="4382" y="3632"/>
                          <a:pt x="7429" y="584"/>
                          <a:pt x="10858" y="108"/>
                        </a:cubicBezTo>
                        <a:cubicBezTo>
                          <a:pt x="14668" y="-559"/>
                          <a:pt x="17050" y="1918"/>
                          <a:pt x="17050" y="6109"/>
                        </a:cubicBezTo>
                        <a:cubicBezTo>
                          <a:pt x="17050" y="7823"/>
                          <a:pt x="16574" y="8871"/>
                          <a:pt x="15335" y="13157"/>
                        </a:cubicBezTo>
                        <a:cubicBezTo>
                          <a:pt x="18288" y="14110"/>
                          <a:pt x="21908" y="14776"/>
                          <a:pt x="25051" y="15348"/>
                        </a:cubicBezTo>
                        <a:cubicBezTo>
                          <a:pt x="26575" y="15538"/>
                          <a:pt x="27908" y="15729"/>
                          <a:pt x="29051" y="16015"/>
                        </a:cubicBezTo>
                        <a:cubicBezTo>
                          <a:pt x="30194" y="16300"/>
                          <a:pt x="30766" y="17539"/>
                          <a:pt x="30289" y="18872"/>
                        </a:cubicBezTo>
                        <a:cubicBezTo>
                          <a:pt x="28861" y="22587"/>
                          <a:pt x="23813" y="38589"/>
                          <a:pt x="23146" y="41351"/>
                        </a:cubicBezTo>
                        <a:cubicBezTo>
                          <a:pt x="22479" y="43637"/>
                          <a:pt x="22288" y="45542"/>
                          <a:pt x="22193" y="47352"/>
                        </a:cubicBezTo>
                        <a:cubicBezTo>
                          <a:pt x="22193" y="50019"/>
                          <a:pt x="23050" y="51733"/>
                          <a:pt x="25337" y="51352"/>
                        </a:cubicBezTo>
                        <a:cubicBezTo>
                          <a:pt x="30575" y="50495"/>
                          <a:pt x="34576" y="43923"/>
                          <a:pt x="40672" y="29254"/>
                        </a:cubicBezTo>
                        <a:cubicBezTo>
                          <a:pt x="41053" y="28302"/>
                          <a:pt x="41815" y="27730"/>
                          <a:pt x="42672" y="27540"/>
                        </a:cubicBezTo>
                        <a:cubicBezTo>
                          <a:pt x="42958" y="27540"/>
                          <a:pt x="43339" y="27540"/>
                          <a:pt x="43625" y="27635"/>
                        </a:cubicBezTo>
                        <a:cubicBezTo>
                          <a:pt x="44672" y="28016"/>
                          <a:pt x="45149" y="28683"/>
                          <a:pt x="45149" y="29540"/>
                        </a:cubicBezTo>
                        <a:close/>
                        <a:moveTo>
                          <a:pt x="10954" y="4585"/>
                        </a:moveTo>
                        <a:cubicBezTo>
                          <a:pt x="9620" y="4775"/>
                          <a:pt x="8954" y="5728"/>
                          <a:pt x="8954" y="6966"/>
                        </a:cubicBezTo>
                        <a:cubicBezTo>
                          <a:pt x="8954" y="8680"/>
                          <a:pt x="9906" y="10395"/>
                          <a:pt x="11525" y="11443"/>
                        </a:cubicBezTo>
                        <a:cubicBezTo>
                          <a:pt x="12097" y="9823"/>
                          <a:pt x="12668" y="7823"/>
                          <a:pt x="12668" y="6775"/>
                        </a:cubicBezTo>
                        <a:cubicBezTo>
                          <a:pt x="12668" y="4966"/>
                          <a:pt x="11811" y="4489"/>
                          <a:pt x="10954" y="458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15" name="Freeform: Shape 18214">
                    <a:extLst>
                      <a:ext uri="{FF2B5EF4-FFF2-40B4-BE49-F238E27FC236}">
                        <a16:creationId xmlns:a16="http://schemas.microsoft.com/office/drawing/2014/main" id="{391771DA-A778-42C8-9A04-5424E91D26FC}"/>
                      </a:ext>
                    </a:extLst>
                  </p:cNvPr>
                  <p:cNvSpPr/>
                  <p:nvPr/>
                </p:nvSpPr>
                <p:spPr>
                  <a:xfrm>
                    <a:off x="5317813" y="5659438"/>
                    <a:ext cx="87325" cy="123624"/>
                  </a:xfrm>
                  <a:custGeom>
                    <a:avLst/>
                    <a:gdLst>
                      <a:gd name="connsiteX0" fmla="*/ 61055 w 61055"/>
                      <a:gd name="connsiteY0" fmla="*/ 25070 h 86434"/>
                      <a:gd name="connsiteX1" fmla="*/ 60865 w 61055"/>
                      <a:gd name="connsiteY1" fmla="*/ 26118 h 86434"/>
                      <a:gd name="connsiteX2" fmla="*/ 29909 w 61055"/>
                      <a:gd name="connsiteY2" fmla="*/ 60979 h 86434"/>
                      <a:gd name="connsiteX3" fmla="*/ 10573 w 61055"/>
                      <a:gd name="connsiteY3" fmla="*/ 86221 h 86434"/>
                      <a:gd name="connsiteX4" fmla="*/ 0 w 61055"/>
                      <a:gd name="connsiteY4" fmla="*/ 77553 h 86434"/>
                      <a:gd name="connsiteX5" fmla="*/ 18002 w 61055"/>
                      <a:gd name="connsiteY5" fmla="*/ 60789 h 86434"/>
                      <a:gd name="connsiteX6" fmla="*/ 26384 w 61055"/>
                      <a:gd name="connsiteY6" fmla="*/ 57741 h 86434"/>
                      <a:gd name="connsiteX7" fmla="*/ 29051 w 61055"/>
                      <a:gd name="connsiteY7" fmla="*/ 49645 h 86434"/>
                      <a:gd name="connsiteX8" fmla="*/ 20955 w 61055"/>
                      <a:gd name="connsiteY8" fmla="*/ 54598 h 86434"/>
                      <a:gd name="connsiteX9" fmla="*/ 9335 w 61055"/>
                      <a:gd name="connsiteY9" fmla="*/ 45073 h 86434"/>
                      <a:gd name="connsiteX10" fmla="*/ 16097 w 61055"/>
                      <a:gd name="connsiteY10" fmla="*/ 22403 h 86434"/>
                      <a:gd name="connsiteX11" fmla="*/ 22003 w 61055"/>
                      <a:gd name="connsiteY11" fmla="*/ 5353 h 86434"/>
                      <a:gd name="connsiteX12" fmla="*/ 24003 w 61055"/>
                      <a:gd name="connsiteY12" fmla="*/ 3639 h 86434"/>
                      <a:gd name="connsiteX13" fmla="*/ 26099 w 61055"/>
                      <a:gd name="connsiteY13" fmla="*/ 6306 h 86434"/>
                      <a:gd name="connsiteX14" fmla="*/ 20288 w 61055"/>
                      <a:gd name="connsiteY14" fmla="*/ 23356 h 86434"/>
                      <a:gd name="connsiteX15" fmla="*/ 13811 w 61055"/>
                      <a:gd name="connsiteY15" fmla="*/ 44406 h 86434"/>
                      <a:gd name="connsiteX16" fmla="*/ 20860 w 61055"/>
                      <a:gd name="connsiteY16" fmla="*/ 50216 h 86434"/>
                      <a:gd name="connsiteX17" fmla="*/ 37529 w 61055"/>
                      <a:gd name="connsiteY17" fmla="*/ 24118 h 86434"/>
                      <a:gd name="connsiteX18" fmla="*/ 45434 w 61055"/>
                      <a:gd name="connsiteY18" fmla="*/ 1829 h 86434"/>
                      <a:gd name="connsiteX19" fmla="*/ 47435 w 61055"/>
                      <a:gd name="connsiteY19" fmla="*/ 19 h 86434"/>
                      <a:gd name="connsiteX20" fmla="*/ 49625 w 61055"/>
                      <a:gd name="connsiteY20" fmla="*/ 2782 h 86434"/>
                      <a:gd name="connsiteX21" fmla="*/ 41624 w 61055"/>
                      <a:gd name="connsiteY21" fmla="*/ 24975 h 86434"/>
                      <a:gd name="connsiteX22" fmla="*/ 33147 w 61055"/>
                      <a:gd name="connsiteY22" fmla="*/ 50597 h 86434"/>
                      <a:gd name="connsiteX23" fmla="*/ 31528 w 61055"/>
                      <a:gd name="connsiteY23" fmla="*/ 55550 h 86434"/>
                      <a:gd name="connsiteX24" fmla="*/ 56483 w 61055"/>
                      <a:gd name="connsiteY24" fmla="*/ 25165 h 86434"/>
                      <a:gd name="connsiteX25" fmla="*/ 58484 w 61055"/>
                      <a:gd name="connsiteY25" fmla="*/ 23451 h 86434"/>
                      <a:gd name="connsiteX26" fmla="*/ 59436 w 61055"/>
                      <a:gd name="connsiteY26" fmla="*/ 23546 h 86434"/>
                      <a:gd name="connsiteX27" fmla="*/ 61055 w 61055"/>
                      <a:gd name="connsiteY27" fmla="*/ 25070 h 86434"/>
                      <a:gd name="connsiteX28" fmla="*/ 24670 w 61055"/>
                      <a:gd name="connsiteY28" fmla="*/ 63075 h 86434"/>
                      <a:gd name="connsiteX29" fmla="*/ 18860 w 61055"/>
                      <a:gd name="connsiteY29" fmla="*/ 65170 h 86434"/>
                      <a:gd name="connsiteX30" fmla="*/ 4477 w 61055"/>
                      <a:gd name="connsiteY30" fmla="*/ 76791 h 86434"/>
                      <a:gd name="connsiteX31" fmla="*/ 10573 w 61055"/>
                      <a:gd name="connsiteY31" fmla="*/ 81744 h 86434"/>
                      <a:gd name="connsiteX32" fmla="*/ 24670 w 61055"/>
                      <a:gd name="connsiteY32" fmla="*/ 63075 h 8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61055" h="86434">
                        <a:moveTo>
                          <a:pt x="61055" y="25070"/>
                        </a:moveTo>
                        <a:cubicBezTo>
                          <a:pt x="61055" y="25356"/>
                          <a:pt x="60960" y="25737"/>
                          <a:pt x="60865" y="26118"/>
                        </a:cubicBezTo>
                        <a:cubicBezTo>
                          <a:pt x="54293" y="42691"/>
                          <a:pt x="45434" y="53931"/>
                          <a:pt x="29909" y="60979"/>
                        </a:cubicBezTo>
                        <a:cubicBezTo>
                          <a:pt x="24765" y="76315"/>
                          <a:pt x="18193" y="84887"/>
                          <a:pt x="10573" y="86221"/>
                        </a:cubicBezTo>
                        <a:cubicBezTo>
                          <a:pt x="4191" y="87364"/>
                          <a:pt x="0" y="83839"/>
                          <a:pt x="0" y="77553"/>
                        </a:cubicBezTo>
                        <a:cubicBezTo>
                          <a:pt x="0" y="70885"/>
                          <a:pt x="5239" y="65170"/>
                          <a:pt x="18002" y="60789"/>
                        </a:cubicBezTo>
                        <a:cubicBezTo>
                          <a:pt x="20669" y="59932"/>
                          <a:pt x="23527" y="58979"/>
                          <a:pt x="26384" y="57741"/>
                        </a:cubicBezTo>
                        <a:lnTo>
                          <a:pt x="29051" y="49645"/>
                        </a:lnTo>
                        <a:cubicBezTo>
                          <a:pt x="26575" y="52407"/>
                          <a:pt x="23908" y="54121"/>
                          <a:pt x="20955" y="54598"/>
                        </a:cubicBezTo>
                        <a:cubicBezTo>
                          <a:pt x="11906" y="56026"/>
                          <a:pt x="9335" y="50407"/>
                          <a:pt x="9335" y="45073"/>
                        </a:cubicBezTo>
                        <a:cubicBezTo>
                          <a:pt x="9525" y="40215"/>
                          <a:pt x="12002" y="33928"/>
                          <a:pt x="16097" y="22403"/>
                        </a:cubicBezTo>
                        <a:lnTo>
                          <a:pt x="22003" y="5353"/>
                        </a:lnTo>
                        <a:cubicBezTo>
                          <a:pt x="22289" y="4496"/>
                          <a:pt x="23146" y="3829"/>
                          <a:pt x="24003" y="3639"/>
                        </a:cubicBezTo>
                        <a:cubicBezTo>
                          <a:pt x="25813" y="3353"/>
                          <a:pt x="26670" y="4782"/>
                          <a:pt x="26099" y="6306"/>
                        </a:cubicBezTo>
                        <a:lnTo>
                          <a:pt x="20288" y="23356"/>
                        </a:lnTo>
                        <a:cubicBezTo>
                          <a:pt x="15621" y="36976"/>
                          <a:pt x="13811" y="40501"/>
                          <a:pt x="13811" y="44406"/>
                        </a:cubicBezTo>
                        <a:cubicBezTo>
                          <a:pt x="13811" y="47549"/>
                          <a:pt x="14764" y="51169"/>
                          <a:pt x="20860" y="50216"/>
                        </a:cubicBezTo>
                        <a:cubicBezTo>
                          <a:pt x="26480" y="49359"/>
                          <a:pt x="33242" y="36976"/>
                          <a:pt x="37529" y="24118"/>
                        </a:cubicBezTo>
                        <a:cubicBezTo>
                          <a:pt x="38957" y="19736"/>
                          <a:pt x="38291" y="21736"/>
                          <a:pt x="45434" y="1829"/>
                        </a:cubicBezTo>
                        <a:cubicBezTo>
                          <a:pt x="45720" y="877"/>
                          <a:pt x="46577" y="115"/>
                          <a:pt x="47435" y="19"/>
                        </a:cubicBezTo>
                        <a:cubicBezTo>
                          <a:pt x="48673" y="-171"/>
                          <a:pt x="50197" y="1067"/>
                          <a:pt x="49625" y="2782"/>
                        </a:cubicBezTo>
                        <a:cubicBezTo>
                          <a:pt x="47911" y="7449"/>
                          <a:pt x="45053" y="15164"/>
                          <a:pt x="41624" y="24975"/>
                        </a:cubicBezTo>
                        <a:lnTo>
                          <a:pt x="33147" y="50597"/>
                        </a:lnTo>
                        <a:lnTo>
                          <a:pt x="31528" y="55550"/>
                        </a:lnTo>
                        <a:cubicBezTo>
                          <a:pt x="43720" y="49454"/>
                          <a:pt x="51149" y="38500"/>
                          <a:pt x="56483" y="25165"/>
                        </a:cubicBezTo>
                        <a:cubicBezTo>
                          <a:pt x="56864" y="24213"/>
                          <a:pt x="57626" y="23641"/>
                          <a:pt x="58484" y="23451"/>
                        </a:cubicBezTo>
                        <a:cubicBezTo>
                          <a:pt x="58769" y="23451"/>
                          <a:pt x="59150" y="23451"/>
                          <a:pt x="59436" y="23546"/>
                        </a:cubicBezTo>
                        <a:cubicBezTo>
                          <a:pt x="60484" y="23546"/>
                          <a:pt x="61055" y="24213"/>
                          <a:pt x="61055" y="25070"/>
                        </a:cubicBezTo>
                        <a:close/>
                        <a:moveTo>
                          <a:pt x="24670" y="63075"/>
                        </a:moveTo>
                        <a:cubicBezTo>
                          <a:pt x="22670" y="63837"/>
                          <a:pt x="20765" y="64504"/>
                          <a:pt x="18860" y="65170"/>
                        </a:cubicBezTo>
                        <a:cubicBezTo>
                          <a:pt x="9049" y="68409"/>
                          <a:pt x="4953" y="71838"/>
                          <a:pt x="4477" y="76791"/>
                        </a:cubicBezTo>
                        <a:cubicBezTo>
                          <a:pt x="4477" y="80506"/>
                          <a:pt x="6953" y="82411"/>
                          <a:pt x="10573" y="81744"/>
                        </a:cubicBezTo>
                        <a:cubicBezTo>
                          <a:pt x="16288" y="80696"/>
                          <a:pt x="21241" y="74314"/>
                          <a:pt x="24670" y="630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16" name="Freeform: Shape 18215">
                    <a:extLst>
                      <a:ext uri="{FF2B5EF4-FFF2-40B4-BE49-F238E27FC236}">
                        <a16:creationId xmlns:a16="http://schemas.microsoft.com/office/drawing/2014/main" id="{C32994B4-5CA3-4E18-862B-3BD7B9E4163E}"/>
                      </a:ext>
                    </a:extLst>
                  </p:cNvPr>
                  <p:cNvSpPr/>
                  <p:nvPr/>
                </p:nvSpPr>
                <p:spPr>
                  <a:xfrm>
                    <a:off x="5090576" y="5784936"/>
                    <a:ext cx="119151" cy="153516"/>
                  </a:xfrm>
                  <a:custGeom>
                    <a:avLst/>
                    <a:gdLst>
                      <a:gd name="connsiteX0" fmla="*/ 83153 w 83306"/>
                      <a:gd name="connsiteY0" fmla="*/ 64579 h 107333"/>
                      <a:gd name="connsiteX1" fmla="*/ 41529 w 83306"/>
                      <a:gd name="connsiteY1" fmla="*/ 106870 h 107333"/>
                      <a:gd name="connsiteX2" fmla="*/ 16192 w 83306"/>
                      <a:gd name="connsiteY2" fmla="*/ 84582 h 107333"/>
                      <a:gd name="connsiteX3" fmla="*/ 21526 w 83306"/>
                      <a:gd name="connsiteY3" fmla="*/ 57436 h 107333"/>
                      <a:gd name="connsiteX4" fmla="*/ 0 w 83306"/>
                      <a:gd name="connsiteY4" fmla="*/ 35814 h 107333"/>
                      <a:gd name="connsiteX5" fmla="*/ 9239 w 83306"/>
                      <a:gd name="connsiteY5" fmla="*/ 9430 h 107333"/>
                      <a:gd name="connsiteX6" fmla="*/ 11239 w 83306"/>
                      <a:gd name="connsiteY6" fmla="*/ 8191 h 107333"/>
                      <a:gd name="connsiteX7" fmla="*/ 13907 w 83306"/>
                      <a:gd name="connsiteY7" fmla="*/ 10477 h 107333"/>
                      <a:gd name="connsiteX8" fmla="*/ 13240 w 83306"/>
                      <a:gd name="connsiteY8" fmla="*/ 12382 h 107333"/>
                      <a:gd name="connsiteX9" fmla="*/ 5334 w 83306"/>
                      <a:gd name="connsiteY9" fmla="*/ 34766 h 107333"/>
                      <a:gd name="connsiteX10" fmla="*/ 23432 w 83306"/>
                      <a:gd name="connsiteY10" fmla="*/ 52006 h 107333"/>
                      <a:gd name="connsiteX11" fmla="*/ 63532 w 83306"/>
                      <a:gd name="connsiteY11" fmla="*/ 190 h 107333"/>
                      <a:gd name="connsiteX12" fmla="*/ 79438 w 83306"/>
                      <a:gd name="connsiteY12" fmla="*/ 15621 h 107333"/>
                      <a:gd name="connsiteX13" fmla="*/ 32575 w 83306"/>
                      <a:gd name="connsiteY13" fmla="*/ 56959 h 107333"/>
                      <a:gd name="connsiteX14" fmla="*/ 26956 w 83306"/>
                      <a:gd name="connsiteY14" fmla="*/ 57436 h 107333"/>
                      <a:gd name="connsiteX15" fmla="*/ 21526 w 83306"/>
                      <a:gd name="connsiteY15" fmla="*/ 83629 h 107333"/>
                      <a:gd name="connsiteX16" fmla="*/ 41529 w 83306"/>
                      <a:gd name="connsiteY16" fmla="*/ 101346 h 107333"/>
                      <a:gd name="connsiteX17" fmla="*/ 78200 w 83306"/>
                      <a:gd name="connsiteY17" fmla="*/ 63151 h 107333"/>
                      <a:gd name="connsiteX18" fmla="*/ 81629 w 83306"/>
                      <a:gd name="connsiteY18" fmla="*/ 61055 h 107333"/>
                      <a:gd name="connsiteX19" fmla="*/ 83153 w 83306"/>
                      <a:gd name="connsiteY19" fmla="*/ 64579 h 107333"/>
                      <a:gd name="connsiteX20" fmla="*/ 32099 w 83306"/>
                      <a:gd name="connsiteY20" fmla="*/ 51816 h 107333"/>
                      <a:gd name="connsiteX21" fmla="*/ 74009 w 83306"/>
                      <a:gd name="connsiteY21" fmla="*/ 16669 h 107333"/>
                      <a:gd name="connsiteX22" fmla="*/ 63532 w 83306"/>
                      <a:gd name="connsiteY22" fmla="*/ 5715 h 107333"/>
                      <a:gd name="connsiteX23" fmla="*/ 28861 w 83306"/>
                      <a:gd name="connsiteY23" fmla="*/ 52197 h 107333"/>
                      <a:gd name="connsiteX24" fmla="*/ 32099 w 83306"/>
                      <a:gd name="connsiteY24" fmla="*/ 51816 h 107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83306" h="107333">
                        <a:moveTo>
                          <a:pt x="83153" y="64579"/>
                        </a:moveTo>
                        <a:cubicBezTo>
                          <a:pt x="73914" y="88297"/>
                          <a:pt x="61532" y="103727"/>
                          <a:pt x="41529" y="106870"/>
                        </a:cubicBezTo>
                        <a:cubicBezTo>
                          <a:pt x="24860" y="109537"/>
                          <a:pt x="16192" y="100489"/>
                          <a:pt x="16192" y="84582"/>
                        </a:cubicBezTo>
                        <a:cubicBezTo>
                          <a:pt x="16192" y="76771"/>
                          <a:pt x="18479" y="67532"/>
                          <a:pt x="21526" y="57436"/>
                        </a:cubicBezTo>
                        <a:cubicBezTo>
                          <a:pt x="8477" y="56388"/>
                          <a:pt x="0" y="48958"/>
                          <a:pt x="0" y="35814"/>
                        </a:cubicBezTo>
                        <a:cubicBezTo>
                          <a:pt x="0" y="27051"/>
                          <a:pt x="3620" y="17145"/>
                          <a:pt x="9239" y="9430"/>
                        </a:cubicBezTo>
                        <a:cubicBezTo>
                          <a:pt x="9716" y="8668"/>
                          <a:pt x="10478" y="8286"/>
                          <a:pt x="11239" y="8191"/>
                        </a:cubicBezTo>
                        <a:cubicBezTo>
                          <a:pt x="12668" y="8001"/>
                          <a:pt x="13907" y="8763"/>
                          <a:pt x="13907" y="10477"/>
                        </a:cubicBezTo>
                        <a:cubicBezTo>
                          <a:pt x="13907" y="11144"/>
                          <a:pt x="13811" y="11811"/>
                          <a:pt x="13240" y="12382"/>
                        </a:cubicBezTo>
                        <a:cubicBezTo>
                          <a:pt x="8668" y="18193"/>
                          <a:pt x="5334" y="27718"/>
                          <a:pt x="5334" y="34766"/>
                        </a:cubicBezTo>
                        <a:cubicBezTo>
                          <a:pt x="5334" y="46196"/>
                          <a:pt x="12763" y="51435"/>
                          <a:pt x="23432" y="52006"/>
                        </a:cubicBezTo>
                        <a:cubicBezTo>
                          <a:pt x="30575" y="30384"/>
                          <a:pt x="45339" y="2667"/>
                          <a:pt x="63532" y="190"/>
                        </a:cubicBezTo>
                        <a:cubicBezTo>
                          <a:pt x="74009" y="-1239"/>
                          <a:pt x="79438" y="5524"/>
                          <a:pt x="79438" y="15621"/>
                        </a:cubicBezTo>
                        <a:cubicBezTo>
                          <a:pt x="79438" y="37147"/>
                          <a:pt x="54292" y="53530"/>
                          <a:pt x="32575" y="56959"/>
                        </a:cubicBezTo>
                        <a:cubicBezTo>
                          <a:pt x="30671" y="57245"/>
                          <a:pt x="29146" y="57436"/>
                          <a:pt x="26956" y="57436"/>
                        </a:cubicBezTo>
                        <a:cubicBezTo>
                          <a:pt x="24003" y="67342"/>
                          <a:pt x="21526" y="76200"/>
                          <a:pt x="21526" y="83629"/>
                        </a:cubicBezTo>
                        <a:cubicBezTo>
                          <a:pt x="21526" y="97345"/>
                          <a:pt x="28956" y="103346"/>
                          <a:pt x="41529" y="101346"/>
                        </a:cubicBezTo>
                        <a:cubicBezTo>
                          <a:pt x="59246" y="98584"/>
                          <a:pt x="69818" y="84868"/>
                          <a:pt x="78200" y="63151"/>
                        </a:cubicBezTo>
                        <a:cubicBezTo>
                          <a:pt x="78772" y="61626"/>
                          <a:pt x="80391" y="60769"/>
                          <a:pt x="81629" y="61055"/>
                        </a:cubicBezTo>
                        <a:cubicBezTo>
                          <a:pt x="82963" y="61722"/>
                          <a:pt x="83629" y="63151"/>
                          <a:pt x="83153" y="64579"/>
                        </a:cubicBezTo>
                        <a:close/>
                        <a:moveTo>
                          <a:pt x="32099" y="51816"/>
                        </a:moveTo>
                        <a:cubicBezTo>
                          <a:pt x="51054" y="48863"/>
                          <a:pt x="74009" y="34766"/>
                          <a:pt x="74009" y="16669"/>
                        </a:cubicBezTo>
                        <a:cubicBezTo>
                          <a:pt x="74009" y="9334"/>
                          <a:pt x="70580" y="4667"/>
                          <a:pt x="63532" y="5715"/>
                        </a:cubicBezTo>
                        <a:cubicBezTo>
                          <a:pt x="48387" y="8096"/>
                          <a:pt x="34862" y="34290"/>
                          <a:pt x="28861" y="52197"/>
                        </a:cubicBezTo>
                        <a:cubicBezTo>
                          <a:pt x="29813" y="52101"/>
                          <a:pt x="30956" y="52006"/>
                          <a:pt x="32099" y="518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17" name="Freeform: Shape 18216">
                    <a:extLst>
                      <a:ext uri="{FF2B5EF4-FFF2-40B4-BE49-F238E27FC236}">
                        <a16:creationId xmlns:a16="http://schemas.microsoft.com/office/drawing/2014/main" id="{F6FE2758-9AA4-4204-A519-E9898B0D7A1D}"/>
                      </a:ext>
                    </a:extLst>
                  </p:cNvPr>
                  <p:cNvSpPr/>
                  <p:nvPr/>
                </p:nvSpPr>
                <p:spPr>
                  <a:xfrm>
                    <a:off x="5189007" y="5794972"/>
                    <a:ext cx="93930" cy="123619"/>
                  </a:xfrm>
                  <a:custGeom>
                    <a:avLst/>
                    <a:gdLst>
                      <a:gd name="connsiteX0" fmla="*/ 65674 w 65673"/>
                      <a:gd name="connsiteY0" fmla="*/ 48609 h 86430"/>
                      <a:gd name="connsiteX1" fmla="*/ 65388 w 65673"/>
                      <a:gd name="connsiteY1" fmla="*/ 49657 h 86430"/>
                      <a:gd name="connsiteX2" fmla="*/ 41957 w 65673"/>
                      <a:gd name="connsiteY2" fmla="*/ 80232 h 86430"/>
                      <a:gd name="connsiteX3" fmla="*/ 32717 w 65673"/>
                      <a:gd name="connsiteY3" fmla="*/ 70897 h 86430"/>
                      <a:gd name="connsiteX4" fmla="*/ 42719 w 65673"/>
                      <a:gd name="connsiteY4" fmla="*/ 31273 h 86430"/>
                      <a:gd name="connsiteX5" fmla="*/ 36051 w 65673"/>
                      <a:gd name="connsiteY5" fmla="*/ 25654 h 86430"/>
                      <a:gd name="connsiteX6" fmla="*/ 25954 w 65673"/>
                      <a:gd name="connsiteY6" fmla="*/ 34321 h 86430"/>
                      <a:gd name="connsiteX7" fmla="*/ 5285 w 65673"/>
                      <a:gd name="connsiteY7" fmla="*/ 84042 h 86430"/>
                      <a:gd name="connsiteX8" fmla="*/ 1856 w 65673"/>
                      <a:gd name="connsiteY8" fmla="*/ 86423 h 86430"/>
                      <a:gd name="connsiteX9" fmla="*/ 142 w 65673"/>
                      <a:gd name="connsiteY9" fmla="*/ 83185 h 86430"/>
                      <a:gd name="connsiteX10" fmla="*/ 27574 w 65673"/>
                      <a:gd name="connsiteY10" fmla="*/ 2127 h 86430"/>
                      <a:gd name="connsiteX11" fmla="*/ 30145 w 65673"/>
                      <a:gd name="connsiteY11" fmla="*/ 31 h 86430"/>
                      <a:gd name="connsiteX12" fmla="*/ 32717 w 65673"/>
                      <a:gd name="connsiteY12" fmla="*/ 3175 h 86430"/>
                      <a:gd name="connsiteX13" fmla="*/ 24430 w 65673"/>
                      <a:gd name="connsiteY13" fmla="*/ 28035 h 86430"/>
                      <a:gd name="connsiteX14" fmla="*/ 36051 w 65673"/>
                      <a:gd name="connsiteY14" fmla="*/ 20129 h 86430"/>
                      <a:gd name="connsiteX15" fmla="*/ 48148 w 65673"/>
                      <a:gd name="connsiteY15" fmla="*/ 30226 h 86430"/>
                      <a:gd name="connsiteX16" fmla="*/ 38146 w 65673"/>
                      <a:gd name="connsiteY16" fmla="*/ 69850 h 86430"/>
                      <a:gd name="connsiteX17" fmla="*/ 41957 w 65673"/>
                      <a:gd name="connsiteY17" fmla="*/ 74612 h 86430"/>
                      <a:gd name="connsiteX18" fmla="*/ 60435 w 65673"/>
                      <a:gd name="connsiteY18" fmla="*/ 48037 h 86430"/>
                      <a:gd name="connsiteX19" fmla="*/ 62816 w 65673"/>
                      <a:gd name="connsiteY19" fmla="*/ 46037 h 86430"/>
                      <a:gd name="connsiteX20" fmla="*/ 63959 w 65673"/>
                      <a:gd name="connsiteY20" fmla="*/ 46132 h 86430"/>
                      <a:gd name="connsiteX21" fmla="*/ 65674 w 65673"/>
                      <a:gd name="connsiteY21" fmla="*/ 48609 h 8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65673" h="86430">
                        <a:moveTo>
                          <a:pt x="65674" y="48609"/>
                        </a:moveTo>
                        <a:cubicBezTo>
                          <a:pt x="65674" y="48895"/>
                          <a:pt x="65578" y="49276"/>
                          <a:pt x="65388" y="49657"/>
                        </a:cubicBezTo>
                        <a:cubicBezTo>
                          <a:pt x="56625" y="70421"/>
                          <a:pt x="50624" y="78898"/>
                          <a:pt x="41957" y="80232"/>
                        </a:cubicBezTo>
                        <a:cubicBezTo>
                          <a:pt x="35670" y="81184"/>
                          <a:pt x="32717" y="77184"/>
                          <a:pt x="32717" y="70897"/>
                        </a:cubicBezTo>
                        <a:cubicBezTo>
                          <a:pt x="32717" y="59086"/>
                          <a:pt x="42719" y="41084"/>
                          <a:pt x="42719" y="31273"/>
                        </a:cubicBezTo>
                        <a:cubicBezTo>
                          <a:pt x="42719" y="27559"/>
                          <a:pt x="41004" y="24892"/>
                          <a:pt x="36051" y="25654"/>
                        </a:cubicBezTo>
                        <a:cubicBezTo>
                          <a:pt x="32812" y="26130"/>
                          <a:pt x="29288" y="29654"/>
                          <a:pt x="25954" y="34321"/>
                        </a:cubicBezTo>
                        <a:cubicBezTo>
                          <a:pt x="17858" y="45847"/>
                          <a:pt x="16715" y="50990"/>
                          <a:pt x="5285" y="84042"/>
                        </a:cubicBezTo>
                        <a:cubicBezTo>
                          <a:pt x="4809" y="85661"/>
                          <a:pt x="3285" y="86518"/>
                          <a:pt x="1856" y="86423"/>
                        </a:cubicBezTo>
                        <a:cubicBezTo>
                          <a:pt x="427" y="86137"/>
                          <a:pt x="-335" y="84709"/>
                          <a:pt x="142" y="83185"/>
                        </a:cubicBezTo>
                        <a:cubicBezTo>
                          <a:pt x="12334" y="47466"/>
                          <a:pt x="23287" y="15176"/>
                          <a:pt x="27574" y="2127"/>
                        </a:cubicBezTo>
                        <a:cubicBezTo>
                          <a:pt x="27955" y="984"/>
                          <a:pt x="29002" y="222"/>
                          <a:pt x="30145" y="31"/>
                        </a:cubicBezTo>
                        <a:cubicBezTo>
                          <a:pt x="32050" y="-254"/>
                          <a:pt x="33384" y="1460"/>
                          <a:pt x="32717" y="3175"/>
                        </a:cubicBezTo>
                        <a:cubicBezTo>
                          <a:pt x="31574" y="6699"/>
                          <a:pt x="28717" y="15176"/>
                          <a:pt x="24430" y="28035"/>
                        </a:cubicBezTo>
                        <a:cubicBezTo>
                          <a:pt x="28145" y="23749"/>
                          <a:pt x="31955" y="20796"/>
                          <a:pt x="36051" y="20129"/>
                        </a:cubicBezTo>
                        <a:cubicBezTo>
                          <a:pt x="45195" y="18700"/>
                          <a:pt x="48148" y="23463"/>
                          <a:pt x="48148" y="30226"/>
                        </a:cubicBezTo>
                        <a:cubicBezTo>
                          <a:pt x="48148" y="39941"/>
                          <a:pt x="38146" y="60610"/>
                          <a:pt x="38146" y="69850"/>
                        </a:cubicBezTo>
                        <a:cubicBezTo>
                          <a:pt x="38146" y="73564"/>
                          <a:pt x="39290" y="75088"/>
                          <a:pt x="41957" y="74612"/>
                        </a:cubicBezTo>
                        <a:cubicBezTo>
                          <a:pt x="48148" y="73660"/>
                          <a:pt x="53101" y="65659"/>
                          <a:pt x="60435" y="48037"/>
                        </a:cubicBezTo>
                        <a:cubicBezTo>
                          <a:pt x="60911" y="46894"/>
                          <a:pt x="61864" y="46132"/>
                          <a:pt x="62816" y="46037"/>
                        </a:cubicBezTo>
                        <a:cubicBezTo>
                          <a:pt x="63197" y="45942"/>
                          <a:pt x="63578" y="46037"/>
                          <a:pt x="63959" y="46132"/>
                        </a:cubicBezTo>
                        <a:cubicBezTo>
                          <a:pt x="65007" y="46609"/>
                          <a:pt x="65674" y="47466"/>
                          <a:pt x="65674" y="4860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18" name="Freeform: Shape 18217">
                    <a:extLst>
                      <a:ext uri="{FF2B5EF4-FFF2-40B4-BE49-F238E27FC236}">
                        <a16:creationId xmlns:a16="http://schemas.microsoft.com/office/drawing/2014/main" id="{43B6ACA2-CE3B-4753-A1A1-B166619ECE65}"/>
                      </a:ext>
                    </a:extLst>
                  </p:cNvPr>
                  <p:cNvSpPr/>
                  <p:nvPr/>
                </p:nvSpPr>
                <p:spPr>
                  <a:xfrm>
                    <a:off x="5272448" y="5803021"/>
                    <a:ext cx="77926" cy="96277"/>
                  </a:xfrm>
                  <a:custGeom>
                    <a:avLst/>
                    <a:gdLst>
                      <a:gd name="connsiteX0" fmla="*/ 54483 w 54483"/>
                      <a:gd name="connsiteY0" fmla="*/ 35362 h 67314"/>
                      <a:gd name="connsiteX1" fmla="*/ 54197 w 54483"/>
                      <a:gd name="connsiteY1" fmla="*/ 36600 h 67314"/>
                      <a:gd name="connsiteX2" fmla="*/ 30766 w 54483"/>
                      <a:gd name="connsiteY2" fmla="*/ 67175 h 67314"/>
                      <a:gd name="connsiteX3" fmla="*/ 30671 w 54483"/>
                      <a:gd name="connsiteY3" fmla="*/ 67175 h 67314"/>
                      <a:gd name="connsiteX4" fmla="*/ 21622 w 54483"/>
                      <a:gd name="connsiteY4" fmla="*/ 57841 h 67314"/>
                      <a:gd name="connsiteX5" fmla="*/ 22860 w 54483"/>
                      <a:gd name="connsiteY5" fmla="*/ 49268 h 67314"/>
                      <a:gd name="connsiteX6" fmla="*/ 30671 w 54483"/>
                      <a:gd name="connsiteY6" fmla="*/ 24122 h 67314"/>
                      <a:gd name="connsiteX7" fmla="*/ 16669 w 54483"/>
                      <a:gd name="connsiteY7" fmla="*/ 21265 h 67314"/>
                      <a:gd name="connsiteX8" fmla="*/ 5048 w 54483"/>
                      <a:gd name="connsiteY8" fmla="*/ 48887 h 67314"/>
                      <a:gd name="connsiteX9" fmla="*/ 2762 w 54483"/>
                      <a:gd name="connsiteY9" fmla="*/ 50792 h 67314"/>
                      <a:gd name="connsiteX10" fmla="*/ 1524 w 54483"/>
                      <a:gd name="connsiteY10" fmla="*/ 50792 h 67314"/>
                      <a:gd name="connsiteX11" fmla="*/ 0 w 54483"/>
                      <a:gd name="connsiteY11" fmla="*/ 48601 h 67314"/>
                      <a:gd name="connsiteX12" fmla="*/ 286 w 54483"/>
                      <a:gd name="connsiteY12" fmla="*/ 47363 h 67314"/>
                      <a:gd name="connsiteX13" fmla="*/ 10573 w 54483"/>
                      <a:gd name="connsiteY13" fmla="*/ 23455 h 67314"/>
                      <a:gd name="connsiteX14" fmla="*/ 12097 w 54483"/>
                      <a:gd name="connsiteY14" fmla="*/ 19360 h 67314"/>
                      <a:gd name="connsiteX15" fmla="*/ 5524 w 54483"/>
                      <a:gd name="connsiteY15" fmla="*/ 9644 h 67314"/>
                      <a:gd name="connsiteX16" fmla="*/ 13335 w 54483"/>
                      <a:gd name="connsiteY16" fmla="*/ 119 h 67314"/>
                      <a:gd name="connsiteX17" fmla="*/ 20764 w 54483"/>
                      <a:gd name="connsiteY17" fmla="*/ 7358 h 67314"/>
                      <a:gd name="connsiteX18" fmla="*/ 18764 w 54483"/>
                      <a:gd name="connsiteY18" fmla="*/ 15931 h 67314"/>
                      <a:gd name="connsiteX19" fmla="*/ 30385 w 54483"/>
                      <a:gd name="connsiteY19" fmla="*/ 18598 h 67314"/>
                      <a:gd name="connsiteX20" fmla="*/ 35242 w 54483"/>
                      <a:gd name="connsiteY20" fmla="*/ 19360 h 67314"/>
                      <a:gd name="connsiteX21" fmla="*/ 36767 w 54483"/>
                      <a:gd name="connsiteY21" fmla="*/ 22789 h 67314"/>
                      <a:gd name="connsiteX22" fmla="*/ 28194 w 54483"/>
                      <a:gd name="connsiteY22" fmla="*/ 49935 h 67314"/>
                      <a:gd name="connsiteX23" fmla="*/ 27051 w 54483"/>
                      <a:gd name="connsiteY23" fmla="*/ 57174 h 67314"/>
                      <a:gd name="connsiteX24" fmla="*/ 30861 w 54483"/>
                      <a:gd name="connsiteY24" fmla="*/ 61936 h 67314"/>
                      <a:gd name="connsiteX25" fmla="*/ 49339 w 54483"/>
                      <a:gd name="connsiteY25" fmla="*/ 35362 h 67314"/>
                      <a:gd name="connsiteX26" fmla="*/ 51816 w 54483"/>
                      <a:gd name="connsiteY26" fmla="*/ 33266 h 67314"/>
                      <a:gd name="connsiteX27" fmla="*/ 52959 w 54483"/>
                      <a:gd name="connsiteY27" fmla="*/ 33361 h 67314"/>
                      <a:gd name="connsiteX28" fmla="*/ 54483 w 54483"/>
                      <a:gd name="connsiteY28" fmla="*/ 35362 h 67314"/>
                      <a:gd name="connsiteX29" fmla="*/ 13240 w 54483"/>
                      <a:gd name="connsiteY29" fmla="*/ 5358 h 67314"/>
                      <a:gd name="connsiteX30" fmla="*/ 10763 w 54483"/>
                      <a:gd name="connsiteY30" fmla="*/ 8215 h 67314"/>
                      <a:gd name="connsiteX31" fmla="*/ 13811 w 54483"/>
                      <a:gd name="connsiteY31" fmla="*/ 13645 h 67314"/>
                      <a:gd name="connsiteX32" fmla="*/ 15240 w 54483"/>
                      <a:gd name="connsiteY32" fmla="*/ 8025 h 67314"/>
                      <a:gd name="connsiteX33" fmla="*/ 13240 w 54483"/>
                      <a:gd name="connsiteY33" fmla="*/ 5358 h 67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54483" h="67314">
                        <a:moveTo>
                          <a:pt x="54483" y="35362"/>
                        </a:moveTo>
                        <a:cubicBezTo>
                          <a:pt x="54483" y="35743"/>
                          <a:pt x="54388" y="36124"/>
                          <a:pt x="54197" y="36600"/>
                        </a:cubicBezTo>
                        <a:cubicBezTo>
                          <a:pt x="45910" y="56983"/>
                          <a:pt x="39433" y="65842"/>
                          <a:pt x="30766" y="67175"/>
                        </a:cubicBezTo>
                        <a:lnTo>
                          <a:pt x="30671" y="67175"/>
                        </a:lnTo>
                        <a:cubicBezTo>
                          <a:pt x="24670" y="68128"/>
                          <a:pt x="21622" y="64127"/>
                          <a:pt x="21622" y="57841"/>
                        </a:cubicBezTo>
                        <a:cubicBezTo>
                          <a:pt x="21622" y="55269"/>
                          <a:pt x="22003" y="52697"/>
                          <a:pt x="22860" y="49268"/>
                        </a:cubicBezTo>
                        <a:cubicBezTo>
                          <a:pt x="23908" y="44982"/>
                          <a:pt x="29527" y="27075"/>
                          <a:pt x="30671" y="24122"/>
                        </a:cubicBezTo>
                        <a:cubicBezTo>
                          <a:pt x="20955" y="22503"/>
                          <a:pt x="19526" y="22217"/>
                          <a:pt x="16669" y="21265"/>
                        </a:cubicBezTo>
                        <a:cubicBezTo>
                          <a:pt x="16192" y="22884"/>
                          <a:pt x="15240" y="24789"/>
                          <a:pt x="5048" y="48887"/>
                        </a:cubicBezTo>
                        <a:cubicBezTo>
                          <a:pt x="4572" y="50030"/>
                          <a:pt x="3619" y="50602"/>
                          <a:pt x="2762" y="50792"/>
                        </a:cubicBezTo>
                        <a:cubicBezTo>
                          <a:pt x="2286" y="50887"/>
                          <a:pt x="1905" y="50792"/>
                          <a:pt x="1524" y="50792"/>
                        </a:cubicBezTo>
                        <a:cubicBezTo>
                          <a:pt x="667" y="50411"/>
                          <a:pt x="0" y="49649"/>
                          <a:pt x="0" y="48601"/>
                        </a:cubicBezTo>
                        <a:cubicBezTo>
                          <a:pt x="0" y="48220"/>
                          <a:pt x="95" y="47839"/>
                          <a:pt x="286" y="47363"/>
                        </a:cubicBezTo>
                        <a:lnTo>
                          <a:pt x="10573" y="23455"/>
                        </a:lnTo>
                        <a:lnTo>
                          <a:pt x="12097" y="19360"/>
                        </a:lnTo>
                        <a:cubicBezTo>
                          <a:pt x="8287" y="17264"/>
                          <a:pt x="5524" y="14407"/>
                          <a:pt x="5524" y="9644"/>
                        </a:cubicBezTo>
                        <a:cubicBezTo>
                          <a:pt x="5524" y="4405"/>
                          <a:pt x="9239" y="691"/>
                          <a:pt x="13335" y="119"/>
                        </a:cubicBezTo>
                        <a:cubicBezTo>
                          <a:pt x="17907" y="-643"/>
                          <a:pt x="20764" y="2310"/>
                          <a:pt x="20764" y="7358"/>
                        </a:cubicBezTo>
                        <a:cubicBezTo>
                          <a:pt x="20764" y="9358"/>
                          <a:pt x="20288" y="10692"/>
                          <a:pt x="18764" y="15931"/>
                        </a:cubicBezTo>
                        <a:cubicBezTo>
                          <a:pt x="22384" y="17169"/>
                          <a:pt x="26670" y="17836"/>
                          <a:pt x="30385" y="18598"/>
                        </a:cubicBezTo>
                        <a:cubicBezTo>
                          <a:pt x="32194" y="18788"/>
                          <a:pt x="33814" y="19074"/>
                          <a:pt x="35242" y="19360"/>
                        </a:cubicBezTo>
                        <a:cubicBezTo>
                          <a:pt x="36671" y="19645"/>
                          <a:pt x="37243" y="21169"/>
                          <a:pt x="36767" y="22789"/>
                        </a:cubicBezTo>
                        <a:cubicBezTo>
                          <a:pt x="35147" y="27265"/>
                          <a:pt x="28956" y="46601"/>
                          <a:pt x="28194" y="49935"/>
                        </a:cubicBezTo>
                        <a:cubicBezTo>
                          <a:pt x="27432" y="52792"/>
                          <a:pt x="27146" y="54983"/>
                          <a:pt x="27051" y="57174"/>
                        </a:cubicBezTo>
                        <a:cubicBezTo>
                          <a:pt x="27051" y="60412"/>
                          <a:pt x="28099" y="62413"/>
                          <a:pt x="30861" y="61936"/>
                        </a:cubicBezTo>
                        <a:cubicBezTo>
                          <a:pt x="37147" y="60984"/>
                          <a:pt x="42005" y="52983"/>
                          <a:pt x="49339" y="35362"/>
                        </a:cubicBezTo>
                        <a:cubicBezTo>
                          <a:pt x="49816" y="34219"/>
                          <a:pt x="50768" y="33457"/>
                          <a:pt x="51816" y="33266"/>
                        </a:cubicBezTo>
                        <a:cubicBezTo>
                          <a:pt x="52197" y="33266"/>
                          <a:pt x="52578" y="33266"/>
                          <a:pt x="52959" y="33361"/>
                        </a:cubicBezTo>
                        <a:cubicBezTo>
                          <a:pt x="53816" y="33552"/>
                          <a:pt x="54483" y="34314"/>
                          <a:pt x="54483" y="35362"/>
                        </a:cubicBezTo>
                        <a:close/>
                        <a:moveTo>
                          <a:pt x="13240" y="5358"/>
                        </a:moveTo>
                        <a:cubicBezTo>
                          <a:pt x="11621" y="5644"/>
                          <a:pt x="10763" y="6787"/>
                          <a:pt x="10763" y="8215"/>
                        </a:cubicBezTo>
                        <a:cubicBezTo>
                          <a:pt x="10763" y="10216"/>
                          <a:pt x="11906" y="12406"/>
                          <a:pt x="13811" y="13645"/>
                        </a:cubicBezTo>
                        <a:cubicBezTo>
                          <a:pt x="14478" y="11740"/>
                          <a:pt x="15240" y="9263"/>
                          <a:pt x="15240" y="8025"/>
                        </a:cubicBezTo>
                        <a:cubicBezTo>
                          <a:pt x="15240" y="5834"/>
                          <a:pt x="14192" y="5263"/>
                          <a:pt x="13240" y="53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19" name="Freeform: Shape 18218">
                    <a:extLst>
                      <a:ext uri="{FF2B5EF4-FFF2-40B4-BE49-F238E27FC236}">
                        <a16:creationId xmlns:a16="http://schemas.microsoft.com/office/drawing/2014/main" id="{0F4E2061-EFA2-4FD9-88B9-3CD4B323D98D}"/>
                      </a:ext>
                    </a:extLst>
                  </p:cNvPr>
                  <p:cNvSpPr/>
                  <p:nvPr/>
                </p:nvSpPr>
                <p:spPr>
                  <a:xfrm>
                    <a:off x="5336603" y="5782268"/>
                    <a:ext cx="47419" cy="111840"/>
                  </a:xfrm>
                  <a:custGeom>
                    <a:avLst/>
                    <a:gdLst>
                      <a:gd name="connsiteX0" fmla="*/ 33155 w 33154"/>
                      <a:gd name="connsiteY0" fmla="*/ 46157 h 78195"/>
                      <a:gd name="connsiteX1" fmla="*/ 32869 w 33154"/>
                      <a:gd name="connsiteY1" fmla="*/ 47395 h 78195"/>
                      <a:gd name="connsiteX2" fmla="*/ 9247 w 33154"/>
                      <a:gd name="connsiteY2" fmla="*/ 78065 h 78195"/>
                      <a:gd name="connsiteX3" fmla="*/ 8 w 33154"/>
                      <a:gd name="connsiteY3" fmla="*/ 68731 h 78195"/>
                      <a:gd name="connsiteX4" fmla="*/ 15153 w 33154"/>
                      <a:gd name="connsiteY4" fmla="*/ 18344 h 78195"/>
                      <a:gd name="connsiteX5" fmla="*/ 17629 w 33154"/>
                      <a:gd name="connsiteY5" fmla="*/ 16153 h 78195"/>
                      <a:gd name="connsiteX6" fmla="*/ 20201 w 33154"/>
                      <a:gd name="connsiteY6" fmla="*/ 19201 h 78195"/>
                      <a:gd name="connsiteX7" fmla="*/ 5437 w 33154"/>
                      <a:gd name="connsiteY7" fmla="*/ 67874 h 78195"/>
                      <a:gd name="connsiteX8" fmla="*/ 9247 w 33154"/>
                      <a:gd name="connsiteY8" fmla="*/ 72636 h 78195"/>
                      <a:gd name="connsiteX9" fmla="*/ 27821 w 33154"/>
                      <a:gd name="connsiteY9" fmla="*/ 45966 h 78195"/>
                      <a:gd name="connsiteX10" fmla="*/ 30393 w 33154"/>
                      <a:gd name="connsiteY10" fmla="*/ 43871 h 78195"/>
                      <a:gd name="connsiteX11" fmla="*/ 31440 w 33154"/>
                      <a:gd name="connsiteY11" fmla="*/ 43966 h 78195"/>
                      <a:gd name="connsiteX12" fmla="*/ 33155 w 33154"/>
                      <a:gd name="connsiteY12" fmla="*/ 46157 h 78195"/>
                      <a:gd name="connsiteX13" fmla="*/ 18582 w 33154"/>
                      <a:gd name="connsiteY13" fmla="*/ 5104 h 78195"/>
                      <a:gd name="connsiteX14" fmla="*/ 23058 w 33154"/>
                      <a:gd name="connsiteY14" fmla="*/ 56 h 78195"/>
                      <a:gd name="connsiteX15" fmla="*/ 27440 w 33154"/>
                      <a:gd name="connsiteY15" fmla="*/ 3675 h 78195"/>
                      <a:gd name="connsiteX16" fmla="*/ 23058 w 33154"/>
                      <a:gd name="connsiteY16" fmla="*/ 8723 h 78195"/>
                      <a:gd name="connsiteX17" fmla="*/ 18582 w 33154"/>
                      <a:gd name="connsiteY17" fmla="*/ 5104 h 78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3154" h="78195">
                        <a:moveTo>
                          <a:pt x="33155" y="46157"/>
                        </a:moveTo>
                        <a:cubicBezTo>
                          <a:pt x="33155" y="46538"/>
                          <a:pt x="33060" y="46919"/>
                          <a:pt x="32869" y="47395"/>
                        </a:cubicBezTo>
                        <a:cubicBezTo>
                          <a:pt x="26678" y="62254"/>
                          <a:pt x="20106" y="76351"/>
                          <a:pt x="9247" y="78065"/>
                        </a:cubicBezTo>
                        <a:cubicBezTo>
                          <a:pt x="3056" y="79018"/>
                          <a:pt x="-183" y="74636"/>
                          <a:pt x="8" y="68731"/>
                        </a:cubicBezTo>
                        <a:cubicBezTo>
                          <a:pt x="389" y="58634"/>
                          <a:pt x="9438" y="33774"/>
                          <a:pt x="15153" y="18344"/>
                        </a:cubicBezTo>
                        <a:cubicBezTo>
                          <a:pt x="15534" y="17105"/>
                          <a:pt x="16582" y="16343"/>
                          <a:pt x="17629" y="16153"/>
                        </a:cubicBezTo>
                        <a:cubicBezTo>
                          <a:pt x="19248" y="15867"/>
                          <a:pt x="20963" y="16915"/>
                          <a:pt x="20201" y="19201"/>
                        </a:cubicBezTo>
                        <a:cubicBezTo>
                          <a:pt x="7819" y="56158"/>
                          <a:pt x="5437" y="62349"/>
                          <a:pt x="5437" y="67874"/>
                        </a:cubicBezTo>
                        <a:cubicBezTo>
                          <a:pt x="5437" y="71588"/>
                          <a:pt x="6580" y="73112"/>
                          <a:pt x="9247" y="72636"/>
                        </a:cubicBezTo>
                        <a:cubicBezTo>
                          <a:pt x="17153" y="71398"/>
                          <a:pt x="23058" y="57301"/>
                          <a:pt x="27821" y="45966"/>
                        </a:cubicBezTo>
                        <a:cubicBezTo>
                          <a:pt x="28297" y="44823"/>
                          <a:pt x="29345" y="44061"/>
                          <a:pt x="30393" y="43871"/>
                        </a:cubicBezTo>
                        <a:cubicBezTo>
                          <a:pt x="30774" y="43775"/>
                          <a:pt x="31060" y="43871"/>
                          <a:pt x="31440" y="43966"/>
                        </a:cubicBezTo>
                        <a:cubicBezTo>
                          <a:pt x="32488" y="44252"/>
                          <a:pt x="33155" y="45109"/>
                          <a:pt x="33155" y="46157"/>
                        </a:cubicBezTo>
                        <a:close/>
                        <a:moveTo>
                          <a:pt x="18582" y="5104"/>
                        </a:moveTo>
                        <a:cubicBezTo>
                          <a:pt x="18582" y="2627"/>
                          <a:pt x="20677" y="437"/>
                          <a:pt x="23058" y="56"/>
                        </a:cubicBezTo>
                        <a:cubicBezTo>
                          <a:pt x="25535" y="-325"/>
                          <a:pt x="27440" y="1294"/>
                          <a:pt x="27440" y="3675"/>
                        </a:cubicBezTo>
                        <a:cubicBezTo>
                          <a:pt x="27440" y="6152"/>
                          <a:pt x="25535" y="8342"/>
                          <a:pt x="23058" y="8723"/>
                        </a:cubicBezTo>
                        <a:cubicBezTo>
                          <a:pt x="20582" y="9104"/>
                          <a:pt x="18582" y="7485"/>
                          <a:pt x="18582" y="51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20" name="Freeform: Shape 18219">
                    <a:extLst>
                      <a:ext uri="{FF2B5EF4-FFF2-40B4-BE49-F238E27FC236}">
                        <a16:creationId xmlns:a16="http://schemas.microsoft.com/office/drawing/2014/main" id="{A0C755B4-7914-4C4C-BDE7-497F33E55479}"/>
                      </a:ext>
                    </a:extLst>
                  </p:cNvPr>
                  <p:cNvSpPr/>
                  <p:nvPr/>
                </p:nvSpPr>
                <p:spPr>
                  <a:xfrm>
                    <a:off x="5372716" y="5782370"/>
                    <a:ext cx="61576" cy="103852"/>
                  </a:xfrm>
                  <a:custGeom>
                    <a:avLst/>
                    <a:gdLst>
                      <a:gd name="connsiteX0" fmla="*/ 19336 w 43052"/>
                      <a:gd name="connsiteY0" fmla="*/ 72374 h 72610"/>
                      <a:gd name="connsiteX1" fmla="*/ 0 w 43052"/>
                      <a:gd name="connsiteY1" fmla="*/ 56753 h 72610"/>
                      <a:gd name="connsiteX2" fmla="*/ 17431 w 43052"/>
                      <a:gd name="connsiteY2" fmla="*/ 34941 h 72610"/>
                      <a:gd name="connsiteX3" fmla="*/ 29718 w 43052"/>
                      <a:gd name="connsiteY3" fmla="*/ 45990 h 72610"/>
                      <a:gd name="connsiteX4" fmla="*/ 27051 w 43052"/>
                      <a:gd name="connsiteY4" fmla="*/ 49133 h 72610"/>
                      <a:gd name="connsiteX5" fmla="*/ 24384 w 43052"/>
                      <a:gd name="connsiteY5" fmla="*/ 46847 h 72610"/>
                      <a:gd name="connsiteX6" fmla="*/ 17621 w 43052"/>
                      <a:gd name="connsiteY6" fmla="*/ 40370 h 72610"/>
                      <a:gd name="connsiteX7" fmla="*/ 5429 w 43052"/>
                      <a:gd name="connsiteY7" fmla="*/ 55991 h 72610"/>
                      <a:gd name="connsiteX8" fmla="*/ 19431 w 43052"/>
                      <a:gd name="connsiteY8" fmla="*/ 67135 h 72610"/>
                      <a:gd name="connsiteX9" fmla="*/ 37528 w 43052"/>
                      <a:gd name="connsiteY9" fmla="*/ 46847 h 72610"/>
                      <a:gd name="connsiteX10" fmla="*/ 28670 w 43052"/>
                      <a:gd name="connsiteY10" fmla="*/ 26940 h 72610"/>
                      <a:gd name="connsiteX11" fmla="*/ 26098 w 43052"/>
                      <a:gd name="connsiteY11" fmla="*/ 30274 h 72610"/>
                      <a:gd name="connsiteX12" fmla="*/ 24003 w 43052"/>
                      <a:gd name="connsiteY12" fmla="*/ 31607 h 72610"/>
                      <a:gd name="connsiteX13" fmla="*/ 22098 w 43052"/>
                      <a:gd name="connsiteY13" fmla="*/ 31226 h 72610"/>
                      <a:gd name="connsiteX14" fmla="*/ 21241 w 43052"/>
                      <a:gd name="connsiteY14" fmla="*/ 29226 h 72610"/>
                      <a:gd name="connsiteX15" fmla="*/ 21907 w 43052"/>
                      <a:gd name="connsiteY15" fmla="*/ 27416 h 72610"/>
                      <a:gd name="connsiteX16" fmla="*/ 26289 w 43052"/>
                      <a:gd name="connsiteY16" fmla="*/ 21987 h 72610"/>
                      <a:gd name="connsiteX17" fmla="*/ 24384 w 43052"/>
                      <a:gd name="connsiteY17" fmla="*/ 13891 h 72610"/>
                      <a:gd name="connsiteX18" fmla="*/ 33718 w 43052"/>
                      <a:gd name="connsiteY18" fmla="*/ 80 h 72610"/>
                      <a:gd name="connsiteX19" fmla="*/ 39910 w 43052"/>
                      <a:gd name="connsiteY19" fmla="*/ 5795 h 72610"/>
                      <a:gd name="connsiteX20" fmla="*/ 32766 w 43052"/>
                      <a:gd name="connsiteY20" fmla="*/ 22178 h 72610"/>
                      <a:gd name="connsiteX21" fmla="*/ 43053 w 43052"/>
                      <a:gd name="connsiteY21" fmla="*/ 46085 h 72610"/>
                      <a:gd name="connsiteX22" fmla="*/ 19336 w 43052"/>
                      <a:gd name="connsiteY22" fmla="*/ 72374 h 72610"/>
                      <a:gd name="connsiteX23" fmla="*/ 34195 w 43052"/>
                      <a:gd name="connsiteY23" fmla="*/ 6557 h 72610"/>
                      <a:gd name="connsiteX24" fmla="*/ 31528 w 43052"/>
                      <a:gd name="connsiteY24" fmla="*/ 6842 h 72610"/>
                      <a:gd name="connsiteX25" fmla="*/ 29623 w 43052"/>
                      <a:gd name="connsiteY25" fmla="*/ 12748 h 72610"/>
                      <a:gd name="connsiteX26" fmla="*/ 30289 w 43052"/>
                      <a:gd name="connsiteY26" fmla="*/ 16748 h 72610"/>
                      <a:gd name="connsiteX27" fmla="*/ 34195 w 43052"/>
                      <a:gd name="connsiteY27" fmla="*/ 6557 h 7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3052" h="72610">
                        <a:moveTo>
                          <a:pt x="19336" y="72374"/>
                        </a:moveTo>
                        <a:cubicBezTo>
                          <a:pt x="8668" y="73993"/>
                          <a:pt x="0" y="67135"/>
                          <a:pt x="0" y="56753"/>
                        </a:cubicBezTo>
                        <a:cubicBezTo>
                          <a:pt x="762" y="45037"/>
                          <a:pt x="7144" y="36560"/>
                          <a:pt x="17431" y="34941"/>
                        </a:cubicBezTo>
                        <a:cubicBezTo>
                          <a:pt x="24098" y="33893"/>
                          <a:pt x="29527" y="38941"/>
                          <a:pt x="29718" y="45990"/>
                        </a:cubicBezTo>
                        <a:cubicBezTo>
                          <a:pt x="29718" y="47514"/>
                          <a:pt x="28575" y="48847"/>
                          <a:pt x="27051" y="49133"/>
                        </a:cubicBezTo>
                        <a:cubicBezTo>
                          <a:pt x="25527" y="49419"/>
                          <a:pt x="24384" y="48371"/>
                          <a:pt x="24384" y="46847"/>
                        </a:cubicBezTo>
                        <a:cubicBezTo>
                          <a:pt x="24098" y="42466"/>
                          <a:pt x="20955" y="39799"/>
                          <a:pt x="17621" y="40370"/>
                        </a:cubicBezTo>
                        <a:cubicBezTo>
                          <a:pt x="10573" y="41513"/>
                          <a:pt x="6001" y="48085"/>
                          <a:pt x="5429" y="55991"/>
                        </a:cubicBezTo>
                        <a:cubicBezTo>
                          <a:pt x="5429" y="63802"/>
                          <a:pt x="12001" y="68278"/>
                          <a:pt x="19431" y="67135"/>
                        </a:cubicBezTo>
                        <a:cubicBezTo>
                          <a:pt x="29813" y="65516"/>
                          <a:pt x="37243" y="57515"/>
                          <a:pt x="37528" y="46847"/>
                        </a:cubicBezTo>
                        <a:cubicBezTo>
                          <a:pt x="37433" y="41228"/>
                          <a:pt x="35433" y="37799"/>
                          <a:pt x="28670" y="26940"/>
                        </a:cubicBezTo>
                        <a:cubicBezTo>
                          <a:pt x="27813" y="27988"/>
                          <a:pt x="26860" y="29131"/>
                          <a:pt x="26098" y="30274"/>
                        </a:cubicBezTo>
                        <a:cubicBezTo>
                          <a:pt x="25622" y="30940"/>
                          <a:pt x="24765" y="31512"/>
                          <a:pt x="24003" y="31607"/>
                        </a:cubicBezTo>
                        <a:cubicBezTo>
                          <a:pt x="23336" y="31703"/>
                          <a:pt x="22574" y="31703"/>
                          <a:pt x="22098" y="31226"/>
                        </a:cubicBezTo>
                        <a:cubicBezTo>
                          <a:pt x="21431" y="30845"/>
                          <a:pt x="21241" y="29988"/>
                          <a:pt x="21241" y="29226"/>
                        </a:cubicBezTo>
                        <a:cubicBezTo>
                          <a:pt x="21241" y="28750"/>
                          <a:pt x="21526" y="27988"/>
                          <a:pt x="21907" y="27416"/>
                        </a:cubicBezTo>
                        <a:cubicBezTo>
                          <a:pt x="23431" y="25416"/>
                          <a:pt x="24765" y="23797"/>
                          <a:pt x="26289" y="21987"/>
                        </a:cubicBezTo>
                        <a:cubicBezTo>
                          <a:pt x="25146" y="19510"/>
                          <a:pt x="24384" y="16748"/>
                          <a:pt x="24384" y="13891"/>
                        </a:cubicBezTo>
                        <a:cubicBezTo>
                          <a:pt x="24384" y="7223"/>
                          <a:pt x="28480" y="937"/>
                          <a:pt x="33718" y="80"/>
                        </a:cubicBezTo>
                        <a:cubicBezTo>
                          <a:pt x="37433" y="-492"/>
                          <a:pt x="39624" y="2080"/>
                          <a:pt x="39910" y="5795"/>
                        </a:cubicBezTo>
                        <a:cubicBezTo>
                          <a:pt x="39910" y="10938"/>
                          <a:pt x="36671" y="17034"/>
                          <a:pt x="32766" y="22178"/>
                        </a:cubicBezTo>
                        <a:cubicBezTo>
                          <a:pt x="39433" y="33417"/>
                          <a:pt x="42863" y="37322"/>
                          <a:pt x="43053" y="46085"/>
                        </a:cubicBezTo>
                        <a:cubicBezTo>
                          <a:pt x="42481" y="59897"/>
                          <a:pt x="32290" y="70279"/>
                          <a:pt x="19336" y="72374"/>
                        </a:cubicBezTo>
                        <a:close/>
                        <a:moveTo>
                          <a:pt x="34195" y="6557"/>
                        </a:moveTo>
                        <a:cubicBezTo>
                          <a:pt x="34195" y="4747"/>
                          <a:pt x="32766" y="5413"/>
                          <a:pt x="31528" y="6842"/>
                        </a:cubicBezTo>
                        <a:cubicBezTo>
                          <a:pt x="30004" y="8652"/>
                          <a:pt x="29623" y="10938"/>
                          <a:pt x="29623" y="12748"/>
                        </a:cubicBezTo>
                        <a:cubicBezTo>
                          <a:pt x="29623" y="14176"/>
                          <a:pt x="29908" y="15415"/>
                          <a:pt x="30289" y="16748"/>
                        </a:cubicBezTo>
                        <a:cubicBezTo>
                          <a:pt x="32290" y="13700"/>
                          <a:pt x="34195" y="9414"/>
                          <a:pt x="34195" y="65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21" name="Freeform: Shape 18220">
                    <a:extLst>
                      <a:ext uri="{FF2B5EF4-FFF2-40B4-BE49-F238E27FC236}">
                        <a16:creationId xmlns:a16="http://schemas.microsoft.com/office/drawing/2014/main" id="{0AE11C62-AA25-41D0-B0AE-BCA4E3B11CA5}"/>
                      </a:ext>
                    </a:extLst>
                  </p:cNvPr>
                  <p:cNvSpPr/>
                  <p:nvPr/>
                </p:nvSpPr>
                <p:spPr>
                  <a:xfrm>
                    <a:off x="5440969" y="5756826"/>
                    <a:ext cx="51767" cy="120535"/>
                  </a:xfrm>
                  <a:custGeom>
                    <a:avLst/>
                    <a:gdLst>
                      <a:gd name="connsiteX0" fmla="*/ 36195 w 36194"/>
                      <a:gd name="connsiteY0" fmla="*/ 51943 h 84274"/>
                      <a:gd name="connsiteX1" fmla="*/ 35909 w 36194"/>
                      <a:gd name="connsiteY1" fmla="*/ 53086 h 84274"/>
                      <a:gd name="connsiteX2" fmla="*/ 9525 w 36194"/>
                      <a:gd name="connsiteY2" fmla="*/ 84137 h 84274"/>
                      <a:gd name="connsiteX3" fmla="*/ 0 w 36194"/>
                      <a:gd name="connsiteY3" fmla="*/ 74898 h 84274"/>
                      <a:gd name="connsiteX4" fmla="*/ 7334 w 36194"/>
                      <a:gd name="connsiteY4" fmla="*/ 47371 h 84274"/>
                      <a:gd name="connsiteX5" fmla="*/ 13906 w 36194"/>
                      <a:gd name="connsiteY5" fmla="*/ 28035 h 84274"/>
                      <a:gd name="connsiteX6" fmla="*/ 5810 w 36194"/>
                      <a:gd name="connsiteY6" fmla="*/ 29368 h 84274"/>
                      <a:gd name="connsiteX7" fmla="*/ 3143 w 36194"/>
                      <a:gd name="connsiteY7" fmla="*/ 27082 h 84274"/>
                      <a:gd name="connsiteX8" fmla="*/ 5810 w 36194"/>
                      <a:gd name="connsiteY8" fmla="*/ 23939 h 84274"/>
                      <a:gd name="connsiteX9" fmla="*/ 15621 w 36194"/>
                      <a:gd name="connsiteY9" fmla="*/ 22415 h 84274"/>
                      <a:gd name="connsiteX10" fmla="*/ 22288 w 36194"/>
                      <a:gd name="connsiteY10" fmla="*/ 2222 h 84274"/>
                      <a:gd name="connsiteX11" fmla="*/ 24860 w 36194"/>
                      <a:gd name="connsiteY11" fmla="*/ 31 h 84274"/>
                      <a:gd name="connsiteX12" fmla="*/ 27432 w 36194"/>
                      <a:gd name="connsiteY12" fmla="*/ 3175 h 84274"/>
                      <a:gd name="connsiteX13" fmla="*/ 21431 w 36194"/>
                      <a:gd name="connsiteY13" fmla="*/ 21463 h 84274"/>
                      <a:gd name="connsiteX14" fmla="*/ 30004 w 36194"/>
                      <a:gd name="connsiteY14" fmla="*/ 20129 h 84274"/>
                      <a:gd name="connsiteX15" fmla="*/ 32671 w 36194"/>
                      <a:gd name="connsiteY15" fmla="*/ 22415 h 84274"/>
                      <a:gd name="connsiteX16" fmla="*/ 30004 w 36194"/>
                      <a:gd name="connsiteY16" fmla="*/ 25558 h 84274"/>
                      <a:gd name="connsiteX17" fmla="*/ 19526 w 36194"/>
                      <a:gd name="connsiteY17" fmla="*/ 27178 h 84274"/>
                      <a:gd name="connsiteX18" fmla="*/ 12382 w 36194"/>
                      <a:gd name="connsiteY18" fmla="*/ 48514 h 84274"/>
                      <a:gd name="connsiteX19" fmla="*/ 5429 w 36194"/>
                      <a:gd name="connsiteY19" fmla="*/ 74041 h 84274"/>
                      <a:gd name="connsiteX20" fmla="*/ 9525 w 36194"/>
                      <a:gd name="connsiteY20" fmla="*/ 78803 h 84274"/>
                      <a:gd name="connsiteX21" fmla="*/ 30956 w 36194"/>
                      <a:gd name="connsiteY21" fmla="*/ 51562 h 84274"/>
                      <a:gd name="connsiteX22" fmla="*/ 33528 w 36194"/>
                      <a:gd name="connsiteY22" fmla="*/ 49657 h 84274"/>
                      <a:gd name="connsiteX23" fmla="*/ 34671 w 36194"/>
                      <a:gd name="connsiteY23" fmla="*/ 49752 h 84274"/>
                      <a:gd name="connsiteX24" fmla="*/ 36195 w 36194"/>
                      <a:gd name="connsiteY24" fmla="*/ 51943 h 84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36194" h="84274">
                        <a:moveTo>
                          <a:pt x="36195" y="51943"/>
                        </a:moveTo>
                        <a:cubicBezTo>
                          <a:pt x="36195" y="52324"/>
                          <a:pt x="36100" y="52705"/>
                          <a:pt x="35909" y="53086"/>
                        </a:cubicBezTo>
                        <a:cubicBezTo>
                          <a:pt x="28480" y="70231"/>
                          <a:pt x="21336" y="82327"/>
                          <a:pt x="9525" y="84137"/>
                        </a:cubicBezTo>
                        <a:cubicBezTo>
                          <a:pt x="3429" y="85090"/>
                          <a:pt x="0" y="80994"/>
                          <a:pt x="0" y="74898"/>
                        </a:cubicBezTo>
                        <a:cubicBezTo>
                          <a:pt x="0" y="70135"/>
                          <a:pt x="3238" y="58515"/>
                          <a:pt x="7334" y="47371"/>
                        </a:cubicBezTo>
                        <a:lnTo>
                          <a:pt x="13906" y="28035"/>
                        </a:lnTo>
                        <a:lnTo>
                          <a:pt x="5810" y="29368"/>
                        </a:lnTo>
                        <a:cubicBezTo>
                          <a:pt x="4286" y="29654"/>
                          <a:pt x="3143" y="28606"/>
                          <a:pt x="3143" y="27082"/>
                        </a:cubicBezTo>
                        <a:cubicBezTo>
                          <a:pt x="3143" y="25654"/>
                          <a:pt x="4286" y="24225"/>
                          <a:pt x="5810" y="23939"/>
                        </a:cubicBezTo>
                        <a:lnTo>
                          <a:pt x="15621" y="22415"/>
                        </a:lnTo>
                        <a:cubicBezTo>
                          <a:pt x="15907" y="21844"/>
                          <a:pt x="22193" y="2794"/>
                          <a:pt x="22288" y="2222"/>
                        </a:cubicBezTo>
                        <a:cubicBezTo>
                          <a:pt x="22670" y="984"/>
                          <a:pt x="23717" y="222"/>
                          <a:pt x="24860" y="31"/>
                        </a:cubicBezTo>
                        <a:cubicBezTo>
                          <a:pt x="26765" y="-254"/>
                          <a:pt x="28099" y="1460"/>
                          <a:pt x="27432" y="3175"/>
                        </a:cubicBezTo>
                        <a:cubicBezTo>
                          <a:pt x="27813" y="2317"/>
                          <a:pt x="22288" y="18891"/>
                          <a:pt x="21431" y="21463"/>
                        </a:cubicBezTo>
                        <a:lnTo>
                          <a:pt x="30004" y="20129"/>
                        </a:lnTo>
                        <a:cubicBezTo>
                          <a:pt x="31528" y="19939"/>
                          <a:pt x="32671" y="20986"/>
                          <a:pt x="32671" y="22415"/>
                        </a:cubicBezTo>
                        <a:cubicBezTo>
                          <a:pt x="32671" y="23939"/>
                          <a:pt x="31528" y="25273"/>
                          <a:pt x="30004" y="25558"/>
                        </a:cubicBezTo>
                        <a:lnTo>
                          <a:pt x="19526" y="27178"/>
                        </a:lnTo>
                        <a:cubicBezTo>
                          <a:pt x="18764" y="29749"/>
                          <a:pt x="16573" y="35941"/>
                          <a:pt x="12382" y="48514"/>
                        </a:cubicBezTo>
                        <a:cubicBezTo>
                          <a:pt x="7144" y="64230"/>
                          <a:pt x="5429" y="70421"/>
                          <a:pt x="5429" y="74041"/>
                        </a:cubicBezTo>
                        <a:cubicBezTo>
                          <a:pt x="5429" y="77470"/>
                          <a:pt x="6953" y="79184"/>
                          <a:pt x="9525" y="78803"/>
                        </a:cubicBezTo>
                        <a:cubicBezTo>
                          <a:pt x="18764" y="77374"/>
                          <a:pt x="24860" y="65754"/>
                          <a:pt x="30956" y="51562"/>
                        </a:cubicBezTo>
                        <a:cubicBezTo>
                          <a:pt x="31432" y="50609"/>
                          <a:pt x="32480" y="49752"/>
                          <a:pt x="33528" y="49657"/>
                        </a:cubicBezTo>
                        <a:cubicBezTo>
                          <a:pt x="33909" y="49561"/>
                          <a:pt x="34290" y="49657"/>
                          <a:pt x="34671" y="49752"/>
                        </a:cubicBezTo>
                        <a:cubicBezTo>
                          <a:pt x="35528" y="50133"/>
                          <a:pt x="36195" y="50990"/>
                          <a:pt x="36195" y="5194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22" name="Freeform: Shape 18221">
                    <a:extLst>
                      <a:ext uri="{FF2B5EF4-FFF2-40B4-BE49-F238E27FC236}">
                        <a16:creationId xmlns:a16="http://schemas.microsoft.com/office/drawing/2014/main" id="{4C1387AC-224D-433D-B2A3-222BFF26A1A3}"/>
                      </a:ext>
                    </a:extLst>
                  </p:cNvPr>
                  <p:cNvSpPr/>
                  <p:nvPr/>
                </p:nvSpPr>
                <p:spPr>
                  <a:xfrm>
                    <a:off x="5472030" y="5772584"/>
                    <a:ext cx="133645" cy="101731"/>
                  </a:xfrm>
                  <a:custGeom>
                    <a:avLst/>
                    <a:gdLst>
                      <a:gd name="connsiteX0" fmla="*/ 93060 w 93440"/>
                      <a:gd name="connsiteY0" fmla="*/ 30067 h 71127"/>
                      <a:gd name="connsiteX1" fmla="*/ 69914 w 93440"/>
                      <a:gd name="connsiteY1" fmla="*/ 60262 h 71127"/>
                      <a:gd name="connsiteX2" fmla="*/ 60579 w 93440"/>
                      <a:gd name="connsiteY2" fmla="*/ 51022 h 71127"/>
                      <a:gd name="connsiteX3" fmla="*/ 70581 w 93440"/>
                      <a:gd name="connsiteY3" fmla="*/ 11398 h 71127"/>
                      <a:gd name="connsiteX4" fmla="*/ 63913 w 93440"/>
                      <a:gd name="connsiteY4" fmla="*/ 5778 h 71127"/>
                      <a:gd name="connsiteX5" fmla="*/ 42768 w 93440"/>
                      <a:gd name="connsiteY5" fmla="*/ 36258 h 71127"/>
                      <a:gd name="connsiteX6" fmla="*/ 34100 w 93440"/>
                      <a:gd name="connsiteY6" fmla="*/ 63214 h 71127"/>
                      <a:gd name="connsiteX7" fmla="*/ 31528 w 93440"/>
                      <a:gd name="connsiteY7" fmla="*/ 65405 h 71127"/>
                      <a:gd name="connsiteX8" fmla="*/ 28957 w 93440"/>
                      <a:gd name="connsiteY8" fmla="*/ 62262 h 71127"/>
                      <a:gd name="connsiteX9" fmla="*/ 37719 w 93440"/>
                      <a:gd name="connsiteY9" fmla="*/ 35116 h 71127"/>
                      <a:gd name="connsiteX10" fmla="*/ 42291 w 93440"/>
                      <a:gd name="connsiteY10" fmla="*/ 16351 h 71127"/>
                      <a:gd name="connsiteX11" fmla="*/ 35910 w 93440"/>
                      <a:gd name="connsiteY11" fmla="*/ 10160 h 71127"/>
                      <a:gd name="connsiteX12" fmla="*/ 24765 w 93440"/>
                      <a:gd name="connsiteY12" fmla="*/ 21304 h 71127"/>
                      <a:gd name="connsiteX13" fmla="*/ 14002 w 93440"/>
                      <a:gd name="connsiteY13" fmla="*/ 42640 h 71127"/>
                      <a:gd name="connsiteX14" fmla="*/ 5239 w 93440"/>
                      <a:gd name="connsiteY14" fmla="*/ 68739 h 71127"/>
                      <a:gd name="connsiteX15" fmla="*/ 1810 w 93440"/>
                      <a:gd name="connsiteY15" fmla="*/ 71120 h 71127"/>
                      <a:gd name="connsiteX16" fmla="*/ 191 w 93440"/>
                      <a:gd name="connsiteY16" fmla="*/ 67881 h 71127"/>
                      <a:gd name="connsiteX17" fmla="*/ 19908 w 93440"/>
                      <a:gd name="connsiteY17" fmla="*/ 9398 h 71127"/>
                      <a:gd name="connsiteX18" fmla="*/ 22479 w 93440"/>
                      <a:gd name="connsiteY18" fmla="*/ 7207 h 71127"/>
                      <a:gd name="connsiteX19" fmla="*/ 25051 w 93440"/>
                      <a:gd name="connsiteY19" fmla="*/ 10350 h 71127"/>
                      <a:gd name="connsiteX20" fmla="*/ 23718 w 93440"/>
                      <a:gd name="connsiteY20" fmla="*/ 13970 h 71127"/>
                      <a:gd name="connsiteX21" fmla="*/ 35910 w 93440"/>
                      <a:gd name="connsiteY21" fmla="*/ 4731 h 71127"/>
                      <a:gd name="connsiteX22" fmla="*/ 47721 w 93440"/>
                      <a:gd name="connsiteY22" fmla="*/ 14637 h 71127"/>
                      <a:gd name="connsiteX23" fmla="*/ 64008 w 93440"/>
                      <a:gd name="connsiteY23" fmla="*/ 254 h 71127"/>
                      <a:gd name="connsiteX24" fmla="*/ 76010 w 93440"/>
                      <a:gd name="connsiteY24" fmla="*/ 10446 h 71127"/>
                      <a:gd name="connsiteX25" fmla="*/ 66104 w 93440"/>
                      <a:gd name="connsiteY25" fmla="*/ 50070 h 71127"/>
                      <a:gd name="connsiteX26" fmla="*/ 69914 w 93440"/>
                      <a:gd name="connsiteY26" fmla="*/ 54832 h 71127"/>
                      <a:gd name="connsiteX27" fmla="*/ 88202 w 93440"/>
                      <a:gd name="connsiteY27" fmla="*/ 28257 h 71127"/>
                      <a:gd name="connsiteX28" fmla="*/ 90774 w 93440"/>
                      <a:gd name="connsiteY28" fmla="*/ 26162 h 71127"/>
                      <a:gd name="connsiteX29" fmla="*/ 93441 w 93440"/>
                      <a:gd name="connsiteY29" fmla="*/ 28448 h 71127"/>
                      <a:gd name="connsiteX30" fmla="*/ 93060 w 93440"/>
                      <a:gd name="connsiteY30" fmla="*/ 30067 h 7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93440" h="71127">
                        <a:moveTo>
                          <a:pt x="93060" y="30067"/>
                        </a:moveTo>
                        <a:cubicBezTo>
                          <a:pt x="88297" y="41593"/>
                          <a:pt x="81249" y="58452"/>
                          <a:pt x="69914" y="60262"/>
                        </a:cubicBezTo>
                        <a:cubicBezTo>
                          <a:pt x="63627" y="61214"/>
                          <a:pt x="60579" y="57214"/>
                          <a:pt x="60579" y="51022"/>
                        </a:cubicBezTo>
                        <a:cubicBezTo>
                          <a:pt x="60579" y="39402"/>
                          <a:pt x="70581" y="21876"/>
                          <a:pt x="70581" y="11398"/>
                        </a:cubicBezTo>
                        <a:cubicBezTo>
                          <a:pt x="70581" y="7683"/>
                          <a:pt x="69057" y="5016"/>
                          <a:pt x="63913" y="5778"/>
                        </a:cubicBezTo>
                        <a:cubicBezTo>
                          <a:pt x="56484" y="6922"/>
                          <a:pt x="46482" y="25305"/>
                          <a:pt x="42768" y="36258"/>
                        </a:cubicBezTo>
                        <a:cubicBezTo>
                          <a:pt x="42482" y="37020"/>
                          <a:pt x="33909" y="63500"/>
                          <a:pt x="34100" y="63214"/>
                        </a:cubicBezTo>
                        <a:cubicBezTo>
                          <a:pt x="33719" y="64452"/>
                          <a:pt x="32671" y="65214"/>
                          <a:pt x="31528" y="65405"/>
                        </a:cubicBezTo>
                        <a:cubicBezTo>
                          <a:pt x="29623" y="65691"/>
                          <a:pt x="28290" y="63976"/>
                          <a:pt x="28957" y="62262"/>
                        </a:cubicBezTo>
                        <a:cubicBezTo>
                          <a:pt x="29052" y="61881"/>
                          <a:pt x="37529" y="35401"/>
                          <a:pt x="37719" y="35116"/>
                        </a:cubicBezTo>
                        <a:cubicBezTo>
                          <a:pt x="40386" y="26829"/>
                          <a:pt x="42291" y="20828"/>
                          <a:pt x="42291" y="16351"/>
                        </a:cubicBezTo>
                        <a:cubicBezTo>
                          <a:pt x="42291" y="11589"/>
                          <a:pt x="40482" y="9493"/>
                          <a:pt x="35910" y="10160"/>
                        </a:cubicBezTo>
                        <a:cubicBezTo>
                          <a:pt x="32290" y="10731"/>
                          <a:pt x="28480" y="15399"/>
                          <a:pt x="24765" y="21304"/>
                        </a:cubicBezTo>
                        <a:cubicBezTo>
                          <a:pt x="22479" y="25114"/>
                          <a:pt x="14764" y="40449"/>
                          <a:pt x="14002" y="42640"/>
                        </a:cubicBezTo>
                        <a:lnTo>
                          <a:pt x="5239" y="68739"/>
                        </a:lnTo>
                        <a:cubicBezTo>
                          <a:pt x="4763" y="70358"/>
                          <a:pt x="3239" y="71215"/>
                          <a:pt x="1810" y="71120"/>
                        </a:cubicBezTo>
                        <a:cubicBezTo>
                          <a:pt x="382" y="70834"/>
                          <a:pt x="-381" y="69405"/>
                          <a:pt x="191" y="67881"/>
                        </a:cubicBezTo>
                        <a:cubicBezTo>
                          <a:pt x="6763" y="48355"/>
                          <a:pt x="13431" y="28924"/>
                          <a:pt x="19908" y="9398"/>
                        </a:cubicBezTo>
                        <a:cubicBezTo>
                          <a:pt x="20289" y="8160"/>
                          <a:pt x="21336" y="7398"/>
                          <a:pt x="22479" y="7207"/>
                        </a:cubicBezTo>
                        <a:cubicBezTo>
                          <a:pt x="24384" y="6922"/>
                          <a:pt x="25718" y="8636"/>
                          <a:pt x="25051" y="10350"/>
                        </a:cubicBezTo>
                        <a:cubicBezTo>
                          <a:pt x="24480" y="11589"/>
                          <a:pt x="24099" y="12637"/>
                          <a:pt x="23718" y="13970"/>
                        </a:cubicBezTo>
                        <a:cubicBezTo>
                          <a:pt x="27432" y="9017"/>
                          <a:pt x="31528" y="5493"/>
                          <a:pt x="35910" y="4731"/>
                        </a:cubicBezTo>
                        <a:cubicBezTo>
                          <a:pt x="43625" y="3493"/>
                          <a:pt x="47721" y="7874"/>
                          <a:pt x="47721" y="14637"/>
                        </a:cubicBezTo>
                        <a:cubicBezTo>
                          <a:pt x="51435" y="8160"/>
                          <a:pt x="58008" y="1206"/>
                          <a:pt x="64008" y="254"/>
                        </a:cubicBezTo>
                        <a:cubicBezTo>
                          <a:pt x="73248" y="-1175"/>
                          <a:pt x="76010" y="3588"/>
                          <a:pt x="76010" y="10446"/>
                        </a:cubicBezTo>
                        <a:cubicBezTo>
                          <a:pt x="76010" y="22733"/>
                          <a:pt x="66104" y="39021"/>
                          <a:pt x="66104" y="50070"/>
                        </a:cubicBezTo>
                        <a:cubicBezTo>
                          <a:pt x="66104" y="53784"/>
                          <a:pt x="67247" y="55308"/>
                          <a:pt x="69914" y="54832"/>
                        </a:cubicBezTo>
                        <a:cubicBezTo>
                          <a:pt x="76200" y="53880"/>
                          <a:pt x="81344" y="45498"/>
                          <a:pt x="88202" y="28257"/>
                        </a:cubicBezTo>
                        <a:cubicBezTo>
                          <a:pt x="88583" y="27114"/>
                          <a:pt x="89726" y="26352"/>
                          <a:pt x="90774" y="26162"/>
                        </a:cubicBezTo>
                        <a:cubicBezTo>
                          <a:pt x="92012" y="25972"/>
                          <a:pt x="93441" y="27019"/>
                          <a:pt x="93441" y="28448"/>
                        </a:cubicBezTo>
                        <a:cubicBezTo>
                          <a:pt x="93441" y="28829"/>
                          <a:pt x="93345" y="29115"/>
                          <a:pt x="93060" y="3006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23" name="Freeform: Shape 18222">
                    <a:extLst>
                      <a:ext uri="{FF2B5EF4-FFF2-40B4-BE49-F238E27FC236}">
                        <a16:creationId xmlns:a16="http://schemas.microsoft.com/office/drawing/2014/main" id="{CF7FDDC4-29DC-4EF5-A9B1-65CC9B66ECD6}"/>
                      </a:ext>
                    </a:extLst>
                  </p:cNvPr>
                  <p:cNvSpPr/>
                  <p:nvPr/>
                </p:nvSpPr>
                <p:spPr>
                  <a:xfrm>
                    <a:off x="5594504" y="5757374"/>
                    <a:ext cx="85010" cy="95617"/>
                  </a:xfrm>
                  <a:custGeom>
                    <a:avLst/>
                    <a:gdLst>
                      <a:gd name="connsiteX0" fmla="*/ 59436 w 59436"/>
                      <a:gd name="connsiteY0" fmla="*/ 30891 h 66852"/>
                      <a:gd name="connsiteX1" fmla="*/ 59150 w 59436"/>
                      <a:gd name="connsiteY1" fmla="*/ 32129 h 66852"/>
                      <a:gd name="connsiteX2" fmla="*/ 59055 w 59436"/>
                      <a:gd name="connsiteY2" fmla="*/ 32510 h 66852"/>
                      <a:gd name="connsiteX3" fmla="*/ 35719 w 59436"/>
                      <a:gd name="connsiteY3" fmla="*/ 62704 h 66852"/>
                      <a:gd name="connsiteX4" fmla="*/ 26479 w 59436"/>
                      <a:gd name="connsiteY4" fmla="*/ 53370 h 66852"/>
                      <a:gd name="connsiteX5" fmla="*/ 10478 w 59436"/>
                      <a:gd name="connsiteY5" fmla="*/ 66705 h 66852"/>
                      <a:gd name="connsiteX6" fmla="*/ 0 w 59436"/>
                      <a:gd name="connsiteY6" fmla="*/ 54513 h 66852"/>
                      <a:gd name="connsiteX7" fmla="*/ 28289 w 59436"/>
                      <a:gd name="connsiteY7" fmla="*/ 3268 h 66852"/>
                      <a:gd name="connsiteX8" fmla="*/ 39910 w 59436"/>
                      <a:gd name="connsiteY8" fmla="*/ 8221 h 66852"/>
                      <a:gd name="connsiteX9" fmla="*/ 42101 w 59436"/>
                      <a:gd name="connsiteY9" fmla="*/ 2125 h 66852"/>
                      <a:gd name="connsiteX10" fmla="*/ 44672 w 59436"/>
                      <a:gd name="connsiteY10" fmla="*/ 30 h 66852"/>
                      <a:gd name="connsiteX11" fmla="*/ 47149 w 59436"/>
                      <a:gd name="connsiteY11" fmla="*/ 3268 h 66852"/>
                      <a:gd name="connsiteX12" fmla="*/ 40767 w 59436"/>
                      <a:gd name="connsiteY12" fmla="*/ 21461 h 66852"/>
                      <a:gd name="connsiteX13" fmla="*/ 31909 w 59436"/>
                      <a:gd name="connsiteY13" fmla="*/ 52608 h 66852"/>
                      <a:gd name="connsiteX14" fmla="*/ 35719 w 59436"/>
                      <a:gd name="connsiteY14" fmla="*/ 57370 h 66852"/>
                      <a:gd name="connsiteX15" fmla="*/ 54007 w 59436"/>
                      <a:gd name="connsiteY15" fmla="*/ 31177 h 66852"/>
                      <a:gd name="connsiteX16" fmla="*/ 54102 w 59436"/>
                      <a:gd name="connsiteY16" fmla="*/ 30796 h 66852"/>
                      <a:gd name="connsiteX17" fmla="*/ 56483 w 59436"/>
                      <a:gd name="connsiteY17" fmla="*/ 28795 h 66852"/>
                      <a:gd name="connsiteX18" fmla="*/ 57626 w 59436"/>
                      <a:gd name="connsiteY18" fmla="*/ 28891 h 66852"/>
                      <a:gd name="connsiteX19" fmla="*/ 59436 w 59436"/>
                      <a:gd name="connsiteY19" fmla="*/ 30891 h 66852"/>
                      <a:gd name="connsiteX20" fmla="*/ 33433 w 59436"/>
                      <a:gd name="connsiteY20" fmla="*/ 25462 h 66852"/>
                      <a:gd name="connsiteX21" fmla="*/ 36481 w 59436"/>
                      <a:gd name="connsiteY21" fmla="*/ 16794 h 66852"/>
                      <a:gd name="connsiteX22" fmla="*/ 28289 w 59436"/>
                      <a:gd name="connsiteY22" fmla="*/ 8793 h 66852"/>
                      <a:gd name="connsiteX23" fmla="*/ 5334 w 59436"/>
                      <a:gd name="connsiteY23" fmla="*/ 52894 h 66852"/>
                      <a:gd name="connsiteX24" fmla="*/ 10287 w 59436"/>
                      <a:gd name="connsiteY24" fmla="*/ 61466 h 66852"/>
                      <a:gd name="connsiteX25" fmla="*/ 33433 w 59436"/>
                      <a:gd name="connsiteY25" fmla="*/ 25462 h 66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9436" h="66852">
                        <a:moveTo>
                          <a:pt x="59436" y="30891"/>
                        </a:moveTo>
                        <a:cubicBezTo>
                          <a:pt x="59436" y="31272"/>
                          <a:pt x="59341" y="31653"/>
                          <a:pt x="59150" y="32129"/>
                        </a:cubicBezTo>
                        <a:lnTo>
                          <a:pt x="59055" y="32510"/>
                        </a:lnTo>
                        <a:cubicBezTo>
                          <a:pt x="54197" y="44035"/>
                          <a:pt x="47244" y="60895"/>
                          <a:pt x="35719" y="62704"/>
                        </a:cubicBezTo>
                        <a:cubicBezTo>
                          <a:pt x="29528" y="63657"/>
                          <a:pt x="26479" y="59656"/>
                          <a:pt x="26479" y="53370"/>
                        </a:cubicBezTo>
                        <a:cubicBezTo>
                          <a:pt x="21336" y="61371"/>
                          <a:pt x="16002" y="65752"/>
                          <a:pt x="10478" y="66705"/>
                        </a:cubicBezTo>
                        <a:cubicBezTo>
                          <a:pt x="3334" y="67848"/>
                          <a:pt x="0" y="62228"/>
                          <a:pt x="0" y="54513"/>
                        </a:cubicBezTo>
                        <a:cubicBezTo>
                          <a:pt x="0" y="37749"/>
                          <a:pt x="12954" y="5745"/>
                          <a:pt x="28289" y="3268"/>
                        </a:cubicBezTo>
                        <a:cubicBezTo>
                          <a:pt x="33719" y="2411"/>
                          <a:pt x="37624" y="4030"/>
                          <a:pt x="39910" y="8221"/>
                        </a:cubicBezTo>
                        <a:cubicBezTo>
                          <a:pt x="40672" y="5935"/>
                          <a:pt x="41434" y="3840"/>
                          <a:pt x="42101" y="2125"/>
                        </a:cubicBezTo>
                        <a:cubicBezTo>
                          <a:pt x="42482" y="982"/>
                          <a:pt x="43529" y="220"/>
                          <a:pt x="44672" y="30"/>
                        </a:cubicBezTo>
                        <a:cubicBezTo>
                          <a:pt x="46768" y="-256"/>
                          <a:pt x="47720" y="1554"/>
                          <a:pt x="47149" y="3268"/>
                        </a:cubicBezTo>
                        <a:lnTo>
                          <a:pt x="40767" y="21461"/>
                        </a:lnTo>
                        <a:cubicBezTo>
                          <a:pt x="36195" y="35082"/>
                          <a:pt x="31909" y="46893"/>
                          <a:pt x="31909" y="52608"/>
                        </a:cubicBezTo>
                        <a:cubicBezTo>
                          <a:pt x="31909" y="56418"/>
                          <a:pt x="33052" y="57751"/>
                          <a:pt x="35719" y="57370"/>
                        </a:cubicBezTo>
                        <a:cubicBezTo>
                          <a:pt x="43625" y="56132"/>
                          <a:pt x="49816" y="41273"/>
                          <a:pt x="54007" y="31177"/>
                        </a:cubicBezTo>
                        <a:lnTo>
                          <a:pt x="54102" y="30796"/>
                        </a:lnTo>
                        <a:cubicBezTo>
                          <a:pt x="54578" y="29653"/>
                          <a:pt x="55531" y="28891"/>
                          <a:pt x="56483" y="28795"/>
                        </a:cubicBezTo>
                        <a:cubicBezTo>
                          <a:pt x="56864" y="28700"/>
                          <a:pt x="57245" y="28795"/>
                          <a:pt x="57626" y="28891"/>
                        </a:cubicBezTo>
                        <a:cubicBezTo>
                          <a:pt x="58865" y="29081"/>
                          <a:pt x="59436" y="29938"/>
                          <a:pt x="59436" y="30891"/>
                        </a:cubicBezTo>
                        <a:close/>
                        <a:moveTo>
                          <a:pt x="33433" y="25462"/>
                        </a:moveTo>
                        <a:lnTo>
                          <a:pt x="36481" y="16794"/>
                        </a:lnTo>
                        <a:cubicBezTo>
                          <a:pt x="36195" y="10984"/>
                          <a:pt x="32861" y="8031"/>
                          <a:pt x="28289" y="8793"/>
                        </a:cubicBezTo>
                        <a:cubicBezTo>
                          <a:pt x="16478" y="10888"/>
                          <a:pt x="5620" y="40225"/>
                          <a:pt x="5334" y="52894"/>
                        </a:cubicBezTo>
                        <a:cubicBezTo>
                          <a:pt x="5334" y="58513"/>
                          <a:pt x="6477" y="62133"/>
                          <a:pt x="10287" y="61466"/>
                        </a:cubicBezTo>
                        <a:cubicBezTo>
                          <a:pt x="20765" y="59752"/>
                          <a:pt x="28385" y="39273"/>
                          <a:pt x="33433" y="254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24" name="Freeform: Shape 18223">
                    <a:extLst>
                      <a:ext uri="{FF2B5EF4-FFF2-40B4-BE49-F238E27FC236}">
                        <a16:creationId xmlns:a16="http://schemas.microsoft.com/office/drawing/2014/main" id="{413FA8BE-BAFA-41BC-8624-C85DEAB96F22}"/>
                      </a:ext>
                    </a:extLst>
                  </p:cNvPr>
                  <p:cNvSpPr/>
                  <p:nvPr/>
                </p:nvSpPr>
                <p:spPr>
                  <a:xfrm>
                    <a:off x="5668207" y="5735505"/>
                    <a:ext cx="61578" cy="104018"/>
                  </a:xfrm>
                  <a:custGeom>
                    <a:avLst/>
                    <a:gdLst>
                      <a:gd name="connsiteX0" fmla="*/ 19336 w 43053"/>
                      <a:gd name="connsiteY0" fmla="*/ 72469 h 72726"/>
                      <a:gd name="connsiteX1" fmla="*/ 0 w 43053"/>
                      <a:gd name="connsiteY1" fmla="*/ 56848 h 72726"/>
                      <a:gd name="connsiteX2" fmla="*/ 17431 w 43053"/>
                      <a:gd name="connsiteY2" fmla="*/ 35036 h 72726"/>
                      <a:gd name="connsiteX3" fmla="*/ 29718 w 43053"/>
                      <a:gd name="connsiteY3" fmla="*/ 46085 h 72726"/>
                      <a:gd name="connsiteX4" fmla="*/ 27051 w 43053"/>
                      <a:gd name="connsiteY4" fmla="*/ 49228 h 72726"/>
                      <a:gd name="connsiteX5" fmla="*/ 24384 w 43053"/>
                      <a:gd name="connsiteY5" fmla="*/ 46942 h 72726"/>
                      <a:gd name="connsiteX6" fmla="*/ 17621 w 43053"/>
                      <a:gd name="connsiteY6" fmla="*/ 40465 h 72726"/>
                      <a:gd name="connsiteX7" fmla="*/ 5429 w 43053"/>
                      <a:gd name="connsiteY7" fmla="*/ 56086 h 72726"/>
                      <a:gd name="connsiteX8" fmla="*/ 19431 w 43053"/>
                      <a:gd name="connsiteY8" fmla="*/ 67231 h 72726"/>
                      <a:gd name="connsiteX9" fmla="*/ 37529 w 43053"/>
                      <a:gd name="connsiteY9" fmla="*/ 46942 h 72726"/>
                      <a:gd name="connsiteX10" fmla="*/ 28670 w 43053"/>
                      <a:gd name="connsiteY10" fmla="*/ 27035 h 72726"/>
                      <a:gd name="connsiteX11" fmla="*/ 26099 w 43053"/>
                      <a:gd name="connsiteY11" fmla="*/ 30369 h 72726"/>
                      <a:gd name="connsiteX12" fmla="*/ 24098 w 43053"/>
                      <a:gd name="connsiteY12" fmla="*/ 31702 h 72726"/>
                      <a:gd name="connsiteX13" fmla="*/ 22193 w 43053"/>
                      <a:gd name="connsiteY13" fmla="*/ 31321 h 72726"/>
                      <a:gd name="connsiteX14" fmla="*/ 21336 w 43053"/>
                      <a:gd name="connsiteY14" fmla="*/ 29321 h 72726"/>
                      <a:gd name="connsiteX15" fmla="*/ 22003 w 43053"/>
                      <a:gd name="connsiteY15" fmla="*/ 27511 h 72726"/>
                      <a:gd name="connsiteX16" fmla="*/ 26384 w 43053"/>
                      <a:gd name="connsiteY16" fmla="*/ 22082 h 72726"/>
                      <a:gd name="connsiteX17" fmla="*/ 24479 w 43053"/>
                      <a:gd name="connsiteY17" fmla="*/ 13891 h 72726"/>
                      <a:gd name="connsiteX18" fmla="*/ 33814 w 43053"/>
                      <a:gd name="connsiteY18" fmla="*/ 79 h 72726"/>
                      <a:gd name="connsiteX19" fmla="*/ 40005 w 43053"/>
                      <a:gd name="connsiteY19" fmla="*/ 5794 h 72726"/>
                      <a:gd name="connsiteX20" fmla="*/ 32861 w 43053"/>
                      <a:gd name="connsiteY20" fmla="*/ 22177 h 72726"/>
                      <a:gd name="connsiteX21" fmla="*/ 43053 w 43053"/>
                      <a:gd name="connsiteY21" fmla="*/ 46085 h 72726"/>
                      <a:gd name="connsiteX22" fmla="*/ 19336 w 43053"/>
                      <a:gd name="connsiteY22" fmla="*/ 72469 h 72726"/>
                      <a:gd name="connsiteX23" fmla="*/ 34195 w 43053"/>
                      <a:gd name="connsiteY23" fmla="*/ 6747 h 72726"/>
                      <a:gd name="connsiteX24" fmla="*/ 31528 w 43053"/>
                      <a:gd name="connsiteY24" fmla="*/ 7033 h 72726"/>
                      <a:gd name="connsiteX25" fmla="*/ 29623 w 43053"/>
                      <a:gd name="connsiteY25" fmla="*/ 12938 h 72726"/>
                      <a:gd name="connsiteX26" fmla="*/ 30289 w 43053"/>
                      <a:gd name="connsiteY26" fmla="*/ 16939 h 72726"/>
                      <a:gd name="connsiteX27" fmla="*/ 34195 w 43053"/>
                      <a:gd name="connsiteY27" fmla="*/ 6747 h 72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3053" h="72726">
                        <a:moveTo>
                          <a:pt x="19336" y="72469"/>
                        </a:moveTo>
                        <a:cubicBezTo>
                          <a:pt x="8668" y="74184"/>
                          <a:pt x="0" y="67136"/>
                          <a:pt x="0" y="56848"/>
                        </a:cubicBezTo>
                        <a:cubicBezTo>
                          <a:pt x="762" y="45228"/>
                          <a:pt x="7144" y="36655"/>
                          <a:pt x="17431" y="35036"/>
                        </a:cubicBezTo>
                        <a:cubicBezTo>
                          <a:pt x="24098" y="33988"/>
                          <a:pt x="29528" y="39037"/>
                          <a:pt x="29718" y="46085"/>
                        </a:cubicBezTo>
                        <a:cubicBezTo>
                          <a:pt x="29718" y="47609"/>
                          <a:pt x="28575" y="48943"/>
                          <a:pt x="27051" y="49228"/>
                        </a:cubicBezTo>
                        <a:cubicBezTo>
                          <a:pt x="25527" y="49514"/>
                          <a:pt x="24384" y="48467"/>
                          <a:pt x="24384" y="46942"/>
                        </a:cubicBezTo>
                        <a:cubicBezTo>
                          <a:pt x="24098" y="42561"/>
                          <a:pt x="20955" y="39894"/>
                          <a:pt x="17621" y="40465"/>
                        </a:cubicBezTo>
                        <a:cubicBezTo>
                          <a:pt x="10573" y="41609"/>
                          <a:pt x="6001" y="48181"/>
                          <a:pt x="5429" y="56086"/>
                        </a:cubicBezTo>
                        <a:cubicBezTo>
                          <a:pt x="5429" y="63897"/>
                          <a:pt x="12002" y="68374"/>
                          <a:pt x="19431" y="67231"/>
                        </a:cubicBezTo>
                        <a:cubicBezTo>
                          <a:pt x="29813" y="65611"/>
                          <a:pt x="37243" y="57611"/>
                          <a:pt x="37529" y="46942"/>
                        </a:cubicBezTo>
                        <a:cubicBezTo>
                          <a:pt x="37433" y="41323"/>
                          <a:pt x="35528" y="37894"/>
                          <a:pt x="28670" y="27035"/>
                        </a:cubicBezTo>
                        <a:cubicBezTo>
                          <a:pt x="27813" y="28083"/>
                          <a:pt x="26861" y="29226"/>
                          <a:pt x="26099" y="30369"/>
                        </a:cubicBezTo>
                        <a:cubicBezTo>
                          <a:pt x="25622" y="31131"/>
                          <a:pt x="24860" y="31607"/>
                          <a:pt x="24098" y="31702"/>
                        </a:cubicBezTo>
                        <a:cubicBezTo>
                          <a:pt x="23431" y="31798"/>
                          <a:pt x="22670" y="31798"/>
                          <a:pt x="22193" y="31321"/>
                        </a:cubicBezTo>
                        <a:cubicBezTo>
                          <a:pt x="21527" y="30940"/>
                          <a:pt x="21336" y="30083"/>
                          <a:pt x="21336" y="29321"/>
                        </a:cubicBezTo>
                        <a:cubicBezTo>
                          <a:pt x="21336" y="28845"/>
                          <a:pt x="21622" y="28083"/>
                          <a:pt x="22003" y="27511"/>
                        </a:cubicBezTo>
                        <a:cubicBezTo>
                          <a:pt x="23527" y="25511"/>
                          <a:pt x="24860" y="23892"/>
                          <a:pt x="26384" y="22082"/>
                        </a:cubicBezTo>
                        <a:cubicBezTo>
                          <a:pt x="25241" y="19606"/>
                          <a:pt x="24479" y="16844"/>
                          <a:pt x="24479" y="13891"/>
                        </a:cubicBezTo>
                        <a:cubicBezTo>
                          <a:pt x="24479" y="7223"/>
                          <a:pt x="28575" y="937"/>
                          <a:pt x="33814" y="79"/>
                        </a:cubicBezTo>
                        <a:cubicBezTo>
                          <a:pt x="37529" y="-492"/>
                          <a:pt x="39719" y="2080"/>
                          <a:pt x="40005" y="5794"/>
                        </a:cubicBezTo>
                        <a:cubicBezTo>
                          <a:pt x="40005" y="10938"/>
                          <a:pt x="36767" y="17034"/>
                          <a:pt x="32861" y="22177"/>
                        </a:cubicBezTo>
                        <a:cubicBezTo>
                          <a:pt x="39529" y="33417"/>
                          <a:pt x="42958" y="37322"/>
                          <a:pt x="43053" y="46085"/>
                        </a:cubicBezTo>
                        <a:cubicBezTo>
                          <a:pt x="42481" y="59992"/>
                          <a:pt x="32290" y="70469"/>
                          <a:pt x="19336" y="72469"/>
                        </a:cubicBezTo>
                        <a:close/>
                        <a:moveTo>
                          <a:pt x="34195" y="6747"/>
                        </a:moveTo>
                        <a:cubicBezTo>
                          <a:pt x="34195" y="4937"/>
                          <a:pt x="32766" y="5604"/>
                          <a:pt x="31528" y="7033"/>
                        </a:cubicBezTo>
                        <a:cubicBezTo>
                          <a:pt x="30004" y="8842"/>
                          <a:pt x="29623" y="11224"/>
                          <a:pt x="29623" y="12938"/>
                        </a:cubicBezTo>
                        <a:cubicBezTo>
                          <a:pt x="29623" y="14367"/>
                          <a:pt x="29909" y="15605"/>
                          <a:pt x="30289" y="16939"/>
                        </a:cubicBezTo>
                        <a:cubicBezTo>
                          <a:pt x="32290" y="13796"/>
                          <a:pt x="34195" y="9509"/>
                          <a:pt x="34195" y="67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25" name="Freeform: Shape 18224">
                    <a:extLst>
                      <a:ext uri="{FF2B5EF4-FFF2-40B4-BE49-F238E27FC236}">
                        <a16:creationId xmlns:a16="http://schemas.microsoft.com/office/drawing/2014/main" id="{0DA5D9E3-9F9A-4E5D-8EA9-A032DE5B5BC6}"/>
                      </a:ext>
                    </a:extLst>
                  </p:cNvPr>
                  <p:cNvSpPr/>
                  <p:nvPr/>
                </p:nvSpPr>
                <p:spPr>
                  <a:xfrm>
                    <a:off x="4750264" y="6121296"/>
                    <a:ext cx="1239318" cy="100268"/>
                  </a:xfrm>
                  <a:custGeom>
                    <a:avLst/>
                    <a:gdLst>
                      <a:gd name="connsiteX0" fmla="*/ 777811 w 866489"/>
                      <a:gd name="connsiteY0" fmla="*/ 0 h 70104"/>
                      <a:gd name="connsiteX1" fmla="*/ 689038 w 866489"/>
                      <a:gd name="connsiteY1" fmla="*/ 70104 h 70104"/>
                      <a:gd name="connsiteX2" fmla="*/ 866489 w 866489"/>
                      <a:gd name="connsiteY2" fmla="*/ 70104 h 70104"/>
                      <a:gd name="connsiteX3" fmla="*/ 777811 w 866489"/>
                      <a:gd name="connsiteY3" fmla="*/ 0 h 70104"/>
                      <a:gd name="connsiteX4" fmla="*/ 582454 w 866489"/>
                      <a:gd name="connsiteY4" fmla="*/ 0 h 70104"/>
                      <a:gd name="connsiteX5" fmla="*/ 493681 w 866489"/>
                      <a:gd name="connsiteY5" fmla="*/ 70104 h 70104"/>
                      <a:gd name="connsiteX6" fmla="*/ 671227 w 866489"/>
                      <a:gd name="connsiteY6" fmla="*/ 70104 h 70104"/>
                      <a:gd name="connsiteX7" fmla="*/ 582454 w 866489"/>
                      <a:gd name="connsiteY7" fmla="*/ 0 h 70104"/>
                      <a:gd name="connsiteX8" fmla="*/ 88773 w 866489"/>
                      <a:gd name="connsiteY8" fmla="*/ 0 h 70104"/>
                      <a:gd name="connsiteX9" fmla="*/ 0 w 866489"/>
                      <a:gd name="connsiteY9" fmla="*/ 70104 h 70104"/>
                      <a:gd name="connsiteX10" fmla="*/ 177546 w 866489"/>
                      <a:gd name="connsiteY10" fmla="*/ 70104 h 70104"/>
                      <a:gd name="connsiteX11" fmla="*/ 88773 w 866489"/>
                      <a:gd name="connsiteY11" fmla="*/ 0 h 70104"/>
                      <a:gd name="connsiteX12" fmla="*/ 284035 w 866489"/>
                      <a:gd name="connsiteY12" fmla="*/ 0 h 70104"/>
                      <a:gd name="connsiteX13" fmla="*/ 195263 w 866489"/>
                      <a:gd name="connsiteY13" fmla="*/ 70104 h 70104"/>
                      <a:gd name="connsiteX14" fmla="*/ 372809 w 866489"/>
                      <a:gd name="connsiteY14" fmla="*/ 70104 h 70104"/>
                      <a:gd name="connsiteX15" fmla="*/ 284035 w 866489"/>
                      <a:gd name="connsiteY15" fmla="*/ 0 h 70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66489" h="70104">
                        <a:moveTo>
                          <a:pt x="777811" y="0"/>
                        </a:moveTo>
                        <a:cubicBezTo>
                          <a:pt x="734663" y="0"/>
                          <a:pt x="698563" y="29908"/>
                          <a:pt x="689038" y="70104"/>
                        </a:cubicBezTo>
                        <a:lnTo>
                          <a:pt x="866489" y="70104"/>
                        </a:lnTo>
                        <a:cubicBezTo>
                          <a:pt x="857059" y="29908"/>
                          <a:pt x="820960" y="0"/>
                          <a:pt x="777811" y="0"/>
                        </a:cubicBezTo>
                        <a:close/>
                        <a:moveTo>
                          <a:pt x="582454" y="0"/>
                        </a:moveTo>
                        <a:cubicBezTo>
                          <a:pt x="539306" y="0"/>
                          <a:pt x="503206" y="29908"/>
                          <a:pt x="493681" y="70104"/>
                        </a:cubicBezTo>
                        <a:lnTo>
                          <a:pt x="671227" y="70104"/>
                        </a:lnTo>
                        <a:cubicBezTo>
                          <a:pt x="661702" y="29908"/>
                          <a:pt x="625602" y="0"/>
                          <a:pt x="582454" y="0"/>
                        </a:cubicBezTo>
                        <a:close/>
                        <a:moveTo>
                          <a:pt x="88773" y="0"/>
                        </a:moveTo>
                        <a:cubicBezTo>
                          <a:pt x="45625" y="0"/>
                          <a:pt x="9525" y="29908"/>
                          <a:pt x="0" y="70104"/>
                        </a:cubicBezTo>
                        <a:lnTo>
                          <a:pt x="177546" y="70104"/>
                        </a:lnTo>
                        <a:cubicBezTo>
                          <a:pt x="167926" y="29908"/>
                          <a:pt x="131826" y="0"/>
                          <a:pt x="88773" y="0"/>
                        </a:cubicBezTo>
                        <a:close/>
                        <a:moveTo>
                          <a:pt x="284035" y="0"/>
                        </a:moveTo>
                        <a:cubicBezTo>
                          <a:pt x="240887" y="0"/>
                          <a:pt x="204788" y="29908"/>
                          <a:pt x="195263" y="70104"/>
                        </a:cubicBezTo>
                        <a:lnTo>
                          <a:pt x="372809" y="70104"/>
                        </a:lnTo>
                        <a:cubicBezTo>
                          <a:pt x="363284" y="29908"/>
                          <a:pt x="327184" y="0"/>
                          <a:pt x="284035" y="0"/>
                        </a:cubicBezTo>
                        <a:close/>
                      </a:path>
                    </a:pathLst>
                  </a:custGeom>
                  <a:solidFill>
                    <a:schemeClr val="tx1">
                      <a:alpha val="2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26" name="Freeform: Shape 18225">
                    <a:extLst>
                      <a:ext uri="{FF2B5EF4-FFF2-40B4-BE49-F238E27FC236}">
                        <a16:creationId xmlns:a16="http://schemas.microsoft.com/office/drawing/2014/main" id="{39E7A623-B77D-4A37-87DA-D481EFCFCF77}"/>
                      </a:ext>
                    </a:extLst>
                  </p:cNvPr>
                  <p:cNvSpPr/>
                  <p:nvPr/>
                </p:nvSpPr>
                <p:spPr>
                  <a:xfrm>
                    <a:off x="4730783" y="6128381"/>
                    <a:ext cx="246718" cy="246718"/>
                  </a:xfrm>
                  <a:custGeom>
                    <a:avLst/>
                    <a:gdLst>
                      <a:gd name="connsiteX0" fmla="*/ 86201 w 172497"/>
                      <a:gd name="connsiteY0" fmla="*/ 172498 h 172497"/>
                      <a:gd name="connsiteX1" fmla="*/ 0 w 172497"/>
                      <a:gd name="connsiteY1" fmla="*/ 86296 h 172497"/>
                      <a:gd name="connsiteX2" fmla="*/ 86201 w 172497"/>
                      <a:gd name="connsiteY2" fmla="*/ 0 h 172497"/>
                      <a:gd name="connsiteX3" fmla="*/ 172498 w 172497"/>
                      <a:gd name="connsiteY3" fmla="*/ 86296 h 172497"/>
                      <a:gd name="connsiteX4" fmla="*/ 86201 w 172497"/>
                      <a:gd name="connsiteY4" fmla="*/ 172498 h 172497"/>
                      <a:gd name="connsiteX5" fmla="*/ 86201 w 172497"/>
                      <a:gd name="connsiteY5" fmla="*/ 172498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497" h="172497">
                        <a:moveTo>
                          <a:pt x="86201" y="172498"/>
                        </a:moveTo>
                        <a:cubicBezTo>
                          <a:pt x="38671" y="172498"/>
                          <a:pt x="0" y="133826"/>
                          <a:pt x="0" y="86296"/>
                        </a:cubicBezTo>
                        <a:cubicBezTo>
                          <a:pt x="0" y="38767"/>
                          <a:pt x="38671" y="0"/>
                          <a:pt x="86201" y="0"/>
                        </a:cubicBezTo>
                        <a:cubicBezTo>
                          <a:pt x="133731" y="0"/>
                          <a:pt x="172498" y="38671"/>
                          <a:pt x="172498" y="86296"/>
                        </a:cubicBezTo>
                        <a:cubicBezTo>
                          <a:pt x="172498" y="133921"/>
                          <a:pt x="133826" y="172498"/>
                          <a:pt x="86201" y="172498"/>
                        </a:cubicBezTo>
                        <a:lnTo>
                          <a:pt x="86201" y="172498"/>
                        </a:lnTo>
                        <a:close/>
                      </a:path>
                    </a:pathLst>
                  </a:custGeom>
                  <a:solidFill>
                    <a:srgbClr val="A4A3A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27" name="Freeform: Shape 18226">
                    <a:extLst>
                      <a:ext uri="{FF2B5EF4-FFF2-40B4-BE49-F238E27FC236}">
                        <a16:creationId xmlns:a16="http://schemas.microsoft.com/office/drawing/2014/main" id="{52A659C5-0CA4-4D0D-906D-539DFC1015EA}"/>
                      </a:ext>
                    </a:extLst>
                  </p:cNvPr>
                  <p:cNvSpPr/>
                  <p:nvPr/>
                </p:nvSpPr>
                <p:spPr>
                  <a:xfrm>
                    <a:off x="4809525" y="6142822"/>
                    <a:ext cx="89232" cy="217836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627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762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28" name="Freeform: Shape 18227">
                    <a:extLst>
                      <a:ext uri="{FF2B5EF4-FFF2-40B4-BE49-F238E27FC236}">
                        <a16:creationId xmlns:a16="http://schemas.microsoft.com/office/drawing/2014/main" id="{4EA3E06F-7E51-47A3-B255-8FD491F7DD59}"/>
                      </a:ext>
                    </a:extLst>
                  </p:cNvPr>
                  <p:cNvSpPr/>
                  <p:nvPr/>
                </p:nvSpPr>
                <p:spPr>
                  <a:xfrm>
                    <a:off x="4745223" y="6207124"/>
                    <a:ext cx="217837" cy="89232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229" name="Graphic 1">
                    <a:extLst>
                      <a:ext uri="{FF2B5EF4-FFF2-40B4-BE49-F238E27FC236}">
                        <a16:creationId xmlns:a16="http://schemas.microsoft.com/office/drawing/2014/main" id="{2DAFA35E-0D01-40B3-ABEB-94BD9C0ECEB0}"/>
                      </a:ext>
                    </a:extLst>
                  </p:cNvPr>
                  <p:cNvGrpSpPr/>
                  <p:nvPr/>
                </p:nvGrpSpPr>
                <p:grpSpPr>
                  <a:xfrm>
                    <a:off x="4747949" y="6145546"/>
                    <a:ext cx="212387" cy="212387"/>
                    <a:chOff x="2534602" y="5882012"/>
                    <a:chExt cx="148494" cy="148494"/>
                  </a:xfrm>
                  <a:solidFill>
                    <a:srgbClr val="C2C2C2"/>
                  </a:solidFill>
                </p:grpSpPr>
                <p:sp>
                  <p:nvSpPr>
                    <p:cNvPr id="18356" name="Freeform: Shape 18355">
                      <a:extLst>
                        <a:ext uri="{FF2B5EF4-FFF2-40B4-BE49-F238E27FC236}">
                          <a16:creationId xmlns:a16="http://schemas.microsoft.com/office/drawing/2014/main" id="{FA66AD45-4B2E-44F0-95D1-EDFC1D59FF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4602" y="5920588"/>
                      <a:ext cx="148494" cy="71342"/>
                    </a:xfrm>
                    <a:custGeom>
                      <a:avLst/>
                      <a:gdLst>
                        <a:gd name="connsiteX0" fmla="*/ 0 w 148494"/>
                        <a:gd name="connsiteY0" fmla="*/ 68580 h 71342"/>
                        <a:gd name="connsiteX1" fmla="*/ 147256 w 148494"/>
                        <a:gd name="connsiteY1" fmla="*/ 0 h 71342"/>
                        <a:gd name="connsiteX2" fmla="*/ 148495 w 148494"/>
                        <a:gd name="connsiteY2" fmla="*/ 2762 h 71342"/>
                        <a:gd name="connsiteX3" fmla="*/ 1238 w 148494"/>
                        <a:gd name="connsiteY3" fmla="*/ 71342 h 71342"/>
                        <a:gd name="connsiteX4" fmla="*/ 0 w 148494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494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495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57" name="Freeform: Shape 18356">
                      <a:extLst>
                        <a:ext uri="{FF2B5EF4-FFF2-40B4-BE49-F238E27FC236}">
                          <a16:creationId xmlns:a16="http://schemas.microsoft.com/office/drawing/2014/main" id="{66D978CF-91E1-42C1-A52B-4623A2E996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3178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230" name="Graphic 1">
                    <a:extLst>
                      <a:ext uri="{FF2B5EF4-FFF2-40B4-BE49-F238E27FC236}">
                        <a16:creationId xmlns:a16="http://schemas.microsoft.com/office/drawing/2014/main" id="{DFBC617D-FF74-4239-81FD-790A38543C37}"/>
                      </a:ext>
                    </a:extLst>
                  </p:cNvPr>
                  <p:cNvGrpSpPr/>
                  <p:nvPr/>
                </p:nvGrpSpPr>
                <p:grpSpPr>
                  <a:xfrm>
                    <a:off x="4743588" y="6129879"/>
                    <a:ext cx="232414" cy="242358"/>
                    <a:chOff x="2531553" y="5871058"/>
                    <a:chExt cx="162496" cy="169449"/>
                  </a:xfrm>
                  <a:solidFill>
                    <a:srgbClr val="A1A1A1"/>
                  </a:solidFill>
                </p:grpSpPr>
                <p:sp>
                  <p:nvSpPr>
                    <p:cNvPr id="18351" name="Freeform: Shape 18350">
                      <a:extLst>
                        <a:ext uri="{FF2B5EF4-FFF2-40B4-BE49-F238E27FC236}">
                          <a16:creationId xmlns:a16="http://schemas.microsoft.com/office/drawing/2014/main" id="{6C6FDABD-CD6C-43A5-A223-FA8F4DF2F6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1373" y="5871058"/>
                      <a:ext cx="2952" cy="169449"/>
                    </a:xfrm>
                    <a:custGeom>
                      <a:avLst/>
                      <a:gdLst>
                        <a:gd name="connsiteX0" fmla="*/ 0 w 2952"/>
                        <a:gd name="connsiteY0" fmla="*/ 169450 h 169449"/>
                        <a:gd name="connsiteX1" fmla="*/ 0 w 2952"/>
                        <a:gd name="connsiteY1" fmla="*/ 0 h 169449"/>
                        <a:gd name="connsiteX2" fmla="*/ 2953 w 2952"/>
                        <a:gd name="connsiteY2" fmla="*/ 0 h 169449"/>
                        <a:gd name="connsiteX3" fmla="*/ 2953 w 2952"/>
                        <a:gd name="connsiteY3" fmla="*/ 169450 h 169449"/>
                        <a:gd name="connsiteX4" fmla="*/ 0 w 2952"/>
                        <a:gd name="connsiteY4" fmla="*/ 169450 h 169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449">
                          <a:moveTo>
                            <a:pt x="0" y="169450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450"/>
                          </a:lnTo>
                          <a:lnTo>
                            <a:pt x="0" y="169450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52" name="Freeform: Shape 18351">
                      <a:extLst>
                        <a:ext uri="{FF2B5EF4-FFF2-40B4-BE49-F238E27FC236}">
                          <a16:creationId xmlns:a16="http://schemas.microsoft.com/office/drawing/2014/main" id="{E8876EF2-9118-474D-883C-4760C208C5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1553" y="5954211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353" name="Graphic 1">
                      <a:extLst>
                        <a:ext uri="{FF2B5EF4-FFF2-40B4-BE49-F238E27FC236}">
                          <a16:creationId xmlns:a16="http://schemas.microsoft.com/office/drawing/2014/main" id="{37906B0C-0FC7-43AB-BEF1-274B159C36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52890" y="5893251"/>
                      <a:ext cx="119919" cy="125063"/>
                      <a:chOff x="2552890" y="5893251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8354" name="Freeform: Shape 18353">
                        <a:extLst>
                          <a:ext uri="{FF2B5EF4-FFF2-40B4-BE49-F238E27FC236}">
                            <a16:creationId xmlns:a16="http://schemas.microsoft.com/office/drawing/2014/main" id="{44DE18F8-6699-42C0-9596-E90C9C94BE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55842" y="5893251"/>
                        <a:ext cx="114014" cy="125063"/>
                      </a:xfrm>
                      <a:custGeom>
                        <a:avLst/>
                        <a:gdLst>
                          <a:gd name="connsiteX0" fmla="*/ 0 w 114014"/>
                          <a:gd name="connsiteY0" fmla="*/ 122873 h 125063"/>
                          <a:gd name="connsiteX1" fmla="*/ 111919 w 114014"/>
                          <a:gd name="connsiteY1" fmla="*/ 0 h 125063"/>
                          <a:gd name="connsiteX2" fmla="*/ 114014 w 114014"/>
                          <a:gd name="connsiteY2" fmla="*/ 2191 h 125063"/>
                          <a:gd name="connsiteX3" fmla="*/ 2096 w 114014"/>
                          <a:gd name="connsiteY3" fmla="*/ 125063 h 125063"/>
                          <a:gd name="connsiteX4" fmla="*/ 0 w 114014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4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4" y="2191"/>
                            </a:lnTo>
                            <a:lnTo>
                              <a:pt x="2096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55" name="Freeform: Shape 18354">
                        <a:extLst>
                          <a:ext uri="{FF2B5EF4-FFF2-40B4-BE49-F238E27FC236}">
                            <a16:creationId xmlns:a16="http://schemas.microsoft.com/office/drawing/2014/main" id="{D49980B4-44BE-4B52-A8EB-6763D3766A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52890" y="5896299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286 h 118967"/>
                          <a:gd name="connsiteX1" fmla="*/ 2096 w 119919"/>
                          <a:gd name="connsiteY1" fmla="*/ 0 h 118967"/>
                          <a:gd name="connsiteX2" fmla="*/ 119920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286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286"/>
                            </a:moveTo>
                            <a:lnTo>
                              <a:pt x="2096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8231" name="Graphic 1">
                    <a:extLst>
                      <a:ext uri="{FF2B5EF4-FFF2-40B4-BE49-F238E27FC236}">
                        <a16:creationId xmlns:a16="http://schemas.microsoft.com/office/drawing/2014/main" id="{A763FFFE-7081-45CF-9524-C5F078798B8F}"/>
                      </a:ext>
                    </a:extLst>
                  </p:cNvPr>
                  <p:cNvGrpSpPr/>
                  <p:nvPr/>
                </p:nvGrpSpPr>
                <p:grpSpPr>
                  <a:xfrm>
                    <a:off x="4750945" y="6137508"/>
                    <a:ext cx="217837" cy="227100"/>
                    <a:chOff x="2536697" y="5876392"/>
                    <a:chExt cx="152304" cy="158781"/>
                  </a:xfrm>
                  <a:solidFill>
                    <a:srgbClr val="A1A1A1"/>
                  </a:solidFill>
                </p:grpSpPr>
                <p:sp>
                  <p:nvSpPr>
                    <p:cNvPr id="18346" name="Freeform: Shape 18345">
                      <a:extLst>
                        <a:ext uri="{FF2B5EF4-FFF2-40B4-BE49-F238E27FC236}">
                          <a16:creationId xmlns:a16="http://schemas.microsoft.com/office/drawing/2014/main" id="{D55192DA-BAA7-4C79-8F9D-D5F383DC27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1655" y="5876392"/>
                      <a:ext cx="62388" cy="158781"/>
                    </a:xfrm>
                    <a:custGeom>
                      <a:avLst/>
                      <a:gdLst>
                        <a:gd name="connsiteX0" fmla="*/ 0 w 62388"/>
                        <a:gd name="connsiteY0" fmla="*/ 157639 h 158781"/>
                        <a:gd name="connsiteX1" fmla="*/ 59627 w 62388"/>
                        <a:gd name="connsiteY1" fmla="*/ 0 h 158781"/>
                        <a:gd name="connsiteX2" fmla="*/ 62389 w 62388"/>
                        <a:gd name="connsiteY2" fmla="*/ 1143 h 158781"/>
                        <a:gd name="connsiteX3" fmla="*/ 2762 w 62388"/>
                        <a:gd name="connsiteY3" fmla="*/ 158782 h 158781"/>
                        <a:gd name="connsiteX4" fmla="*/ 0 w 62388"/>
                        <a:gd name="connsiteY4" fmla="*/ 157639 h 158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781">
                          <a:moveTo>
                            <a:pt x="0" y="157639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762" y="158782"/>
                          </a:lnTo>
                          <a:lnTo>
                            <a:pt x="0" y="157639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47" name="Freeform: Shape 18346">
                      <a:extLst>
                        <a:ext uri="{FF2B5EF4-FFF2-40B4-BE49-F238E27FC236}">
                          <a16:creationId xmlns:a16="http://schemas.microsoft.com/office/drawing/2014/main" id="{DA9533C2-A84B-4CA7-8BDE-41C6D31CD7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6697" y="5923255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8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8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8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8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348" name="Graphic 1">
                      <a:extLst>
                        <a:ext uri="{FF2B5EF4-FFF2-40B4-BE49-F238E27FC236}">
                          <a16:creationId xmlns:a16="http://schemas.microsoft.com/office/drawing/2014/main" id="{71C83191-3D62-4282-BFBB-51399CEE89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38507" y="5878297"/>
                      <a:ext cx="148590" cy="154971"/>
                      <a:chOff x="2538507" y="5878297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8349" name="Freeform: Shape 18348">
                        <a:extLst>
                          <a:ext uri="{FF2B5EF4-FFF2-40B4-BE49-F238E27FC236}">
                            <a16:creationId xmlns:a16="http://schemas.microsoft.com/office/drawing/2014/main" id="{ED5CFC4A-2F19-4197-BC0E-B34FE2F206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38507" y="5918588"/>
                        <a:ext cx="148590" cy="74390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390"/>
                          <a:gd name="connsiteX1" fmla="*/ 147352 w 148590"/>
                          <a:gd name="connsiteY1" fmla="*/ 0 h 74390"/>
                          <a:gd name="connsiteX2" fmla="*/ 148590 w 148590"/>
                          <a:gd name="connsiteY2" fmla="*/ 2857 h 74390"/>
                          <a:gd name="connsiteX3" fmla="*/ 1333 w 148590"/>
                          <a:gd name="connsiteY3" fmla="*/ 74390 h 74390"/>
                          <a:gd name="connsiteX4" fmla="*/ 0 w 148590"/>
                          <a:gd name="connsiteY4" fmla="*/ 71533 h 74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390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857"/>
                            </a:lnTo>
                            <a:lnTo>
                              <a:pt x="1333" y="74390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50" name="Freeform: Shape 18349">
                        <a:extLst>
                          <a:ext uri="{FF2B5EF4-FFF2-40B4-BE49-F238E27FC236}">
                            <a16:creationId xmlns:a16="http://schemas.microsoft.com/office/drawing/2014/main" id="{410EFD79-81E0-4754-97F0-9618D0434A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77178" y="5878297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333 h 154971"/>
                          <a:gd name="connsiteX1" fmla="*/ 2762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333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333"/>
                            </a:moveTo>
                            <a:lnTo>
                              <a:pt x="2762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3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8232" name="Freeform: Shape 18231">
                    <a:extLst>
                      <a:ext uri="{FF2B5EF4-FFF2-40B4-BE49-F238E27FC236}">
                        <a16:creationId xmlns:a16="http://schemas.microsoft.com/office/drawing/2014/main" id="{9ED66B9D-E672-45E9-8568-CD81BBE600FE}"/>
                      </a:ext>
                    </a:extLst>
                  </p:cNvPr>
                  <p:cNvSpPr/>
                  <p:nvPr/>
                </p:nvSpPr>
                <p:spPr>
                  <a:xfrm>
                    <a:off x="4841269" y="6128381"/>
                    <a:ext cx="137731" cy="246718"/>
                  </a:xfrm>
                  <a:custGeom>
                    <a:avLst/>
                    <a:gdLst>
                      <a:gd name="connsiteX0" fmla="*/ 10001 w 96297"/>
                      <a:gd name="connsiteY0" fmla="*/ 0 h 172497"/>
                      <a:gd name="connsiteX1" fmla="*/ 0 w 96297"/>
                      <a:gd name="connsiteY1" fmla="*/ 571 h 172497"/>
                      <a:gd name="connsiteX2" fmla="*/ 76295 w 96297"/>
                      <a:gd name="connsiteY2" fmla="*/ 86296 h 172497"/>
                      <a:gd name="connsiteX3" fmla="*/ 0 w 96297"/>
                      <a:gd name="connsiteY3" fmla="*/ 171926 h 172497"/>
                      <a:gd name="connsiteX4" fmla="*/ 10001 w 96297"/>
                      <a:gd name="connsiteY4" fmla="*/ 172498 h 172497"/>
                      <a:gd name="connsiteX5" fmla="*/ 96298 w 96297"/>
                      <a:gd name="connsiteY5" fmla="*/ 86296 h 172497"/>
                      <a:gd name="connsiteX6" fmla="*/ 10001 w 96297"/>
                      <a:gd name="connsiteY6" fmla="*/ 0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297" h="172497">
                        <a:moveTo>
                          <a:pt x="10001" y="0"/>
                        </a:moveTo>
                        <a:cubicBezTo>
                          <a:pt x="6667" y="0"/>
                          <a:pt x="3334" y="190"/>
                          <a:pt x="0" y="571"/>
                        </a:cubicBezTo>
                        <a:cubicBezTo>
                          <a:pt x="42863" y="5524"/>
                          <a:pt x="76295" y="42100"/>
                          <a:pt x="76295" y="86296"/>
                        </a:cubicBezTo>
                        <a:cubicBezTo>
                          <a:pt x="76295" y="130492"/>
                          <a:pt x="42863" y="166973"/>
                          <a:pt x="0" y="171926"/>
                        </a:cubicBezTo>
                        <a:cubicBezTo>
                          <a:pt x="3238" y="172307"/>
                          <a:pt x="6572" y="172498"/>
                          <a:pt x="10001" y="172498"/>
                        </a:cubicBezTo>
                        <a:cubicBezTo>
                          <a:pt x="57531" y="172498"/>
                          <a:pt x="96298" y="133826"/>
                          <a:pt x="96298" y="86296"/>
                        </a:cubicBezTo>
                        <a:cubicBezTo>
                          <a:pt x="96298" y="38767"/>
                          <a:pt x="57531" y="0"/>
                          <a:pt x="10001" y="0"/>
                        </a:cubicBezTo>
                        <a:close/>
                      </a:path>
                    </a:pathLst>
                  </a:custGeom>
                  <a:solidFill>
                    <a:srgbClr val="A1A1A1">
                      <a:alpha val="46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33" name="Freeform: Shape 18232">
                    <a:extLst>
                      <a:ext uri="{FF2B5EF4-FFF2-40B4-BE49-F238E27FC236}">
                        <a16:creationId xmlns:a16="http://schemas.microsoft.com/office/drawing/2014/main" id="{3BEF97B6-EEB8-4EF8-B15F-60485AF7BC45}"/>
                      </a:ext>
                    </a:extLst>
                  </p:cNvPr>
                  <p:cNvSpPr/>
                  <p:nvPr/>
                </p:nvSpPr>
                <p:spPr>
                  <a:xfrm>
                    <a:off x="4723699" y="6121296"/>
                    <a:ext cx="261022" cy="261022"/>
                  </a:xfrm>
                  <a:custGeom>
                    <a:avLst/>
                    <a:gdLst>
                      <a:gd name="connsiteX0" fmla="*/ 91249 w 182498"/>
                      <a:gd name="connsiteY0" fmla="*/ 0 h 182498"/>
                      <a:gd name="connsiteX1" fmla="*/ 182499 w 182498"/>
                      <a:gd name="connsiteY1" fmla="*/ 91250 h 182498"/>
                      <a:gd name="connsiteX2" fmla="*/ 91249 w 182498"/>
                      <a:gd name="connsiteY2" fmla="*/ 182499 h 182498"/>
                      <a:gd name="connsiteX3" fmla="*/ 0 w 182498"/>
                      <a:gd name="connsiteY3" fmla="*/ 91250 h 182498"/>
                      <a:gd name="connsiteX4" fmla="*/ 91249 w 182498"/>
                      <a:gd name="connsiteY4" fmla="*/ 0 h 182498"/>
                      <a:gd name="connsiteX5" fmla="*/ 91249 w 182498"/>
                      <a:gd name="connsiteY5" fmla="*/ 10001 h 182498"/>
                      <a:gd name="connsiteX6" fmla="*/ 10001 w 182498"/>
                      <a:gd name="connsiteY6" fmla="*/ 91250 h 182498"/>
                      <a:gd name="connsiteX7" fmla="*/ 91249 w 182498"/>
                      <a:gd name="connsiteY7" fmla="*/ 172498 h 182498"/>
                      <a:gd name="connsiteX8" fmla="*/ 172498 w 182498"/>
                      <a:gd name="connsiteY8" fmla="*/ 91250 h 182498"/>
                      <a:gd name="connsiteX9" fmla="*/ 91249 w 182498"/>
                      <a:gd name="connsiteY9" fmla="*/ 10001 h 182498"/>
                      <a:gd name="connsiteX10" fmla="*/ 91249 w 182498"/>
                      <a:gd name="connsiteY10" fmla="*/ 10001 h 182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2498" h="182498">
                        <a:moveTo>
                          <a:pt x="91249" y="0"/>
                        </a:moveTo>
                        <a:cubicBezTo>
                          <a:pt x="141637" y="0"/>
                          <a:pt x="182499" y="40862"/>
                          <a:pt x="182499" y="91250"/>
                        </a:cubicBezTo>
                        <a:cubicBezTo>
                          <a:pt x="182499" y="141637"/>
                          <a:pt x="141637" y="182499"/>
                          <a:pt x="91249" y="182499"/>
                        </a:cubicBezTo>
                        <a:cubicBezTo>
                          <a:pt x="40862" y="182499"/>
                          <a:pt x="0" y="141637"/>
                          <a:pt x="0" y="91250"/>
                        </a:cubicBezTo>
                        <a:cubicBezTo>
                          <a:pt x="0" y="40862"/>
                          <a:pt x="40862" y="0"/>
                          <a:pt x="91249" y="0"/>
                        </a:cubicBezTo>
                        <a:moveTo>
                          <a:pt x="91249" y="10001"/>
                        </a:moveTo>
                        <a:cubicBezTo>
                          <a:pt x="46482" y="10001"/>
                          <a:pt x="10001" y="46482"/>
                          <a:pt x="10001" y="91250"/>
                        </a:cubicBezTo>
                        <a:cubicBezTo>
                          <a:pt x="10001" y="136017"/>
                          <a:pt x="46482" y="172498"/>
                          <a:pt x="91249" y="172498"/>
                        </a:cubicBezTo>
                        <a:cubicBezTo>
                          <a:pt x="136017" y="172498"/>
                          <a:pt x="172498" y="136017"/>
                          <a:pt x="172498" y="91250"/>
                        </a:cubicBezTo>
                        <a:cubicBezTo>
                          <a:pt x="172498" y="46387"/>
                          <a:pt x="136017" y="10001"/>
                          <a:pt x="91249" y="10001"/>
                        </a:cubicBezTo>
                        <a:lnTo>
                          <a:pt x="91249" y="1000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234" name="Graphic 1">
                    <a:extLst>
                      <a:ext uri="{FF2B5EF4-FFF2-40B4-BE49-F238E27FC236}">
                        <a16:creationId xmlns:a16="http://schemas.microsoft.com/office/drawing/2014/main" id="{CAF4E8A9-44CD-40B9-B4EB-0FC61D540BB3}"/>
                      </a:ext>
                    </a:extLst>
                  </p:cNvPr>
                  <p:cNvGrpSpPr/>
                  <p:nvPr/>
                </p:nvGrpSpPr>
                <p:grpSpPr>
                  <a:xfrm>
                    <a:off x="4737867" y="6135602"/>
                    <a:ext cx="232550" cy="232414"/>
                    <a:chOff x="2527553" y="5875059"/>
                    <a:chExt cx="162591" cy="162496"/>
                  </a:xfrm>
                  <a:solidFill>
                    <a:srgbClr val="C2C2C2"/>
                  </a:solidFill>
                </p:grpSpPr>
                <p:sp>
                  <p:nvSpPr>
                    <p:cNvPr id="18341" name="Freeform: Shape 18340">
                      <a:extLst>
                        <a:ext uri="{FF2B5EF4-FFF2-40B4-BE49-F238E27FC236}">
                          <a16:creationId xmlns:a16="http://schemas.microsoft.com/office/drawing/2014/main" id="{BF66BB86-415D-479B-A7F7-4DE01EA34E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7373" y="5875059"/>
                      <a:ext cx="2952" cy="162496"/>
                    </a:xfrm>
                    <a:custGeom>
                      <a:avLst/>
                      <a:gdLst>
                        <a:gd name="connsiteX0" fmla="*/ 0 w 2952"/>
                        <a:gd name="connsiteY0" fmla="*/ 162497 h 162496"/>
                        <a:gd name="connsiteX1" fmla="*/ 0 w 2952"/>
                        <a:gd name="connsiteY1" fmla="*/ 0 h 162496"/>
                        <a:gd name="connsiteX2" fmla="*/ 2953 w 2952"/>
                        <a:gd name="connsiteY2" fmla="*/ 0 h 162496"/>
                        <a:gd name="connsiteX3" fmla="*/ 2953 w 2952"/>
                        <a:gd name="connsiteY3" fmla="*/ 162497 h 162496"/>
                        <a:gd name="connsiteX4" fmla="*/ 0 w 2952"/>
                        <a:gd name="connsiteY4" fmla="*/ 162497 h 162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496">
                          <a:moveTo>
                            <a:pt x="0" y="162497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497"/>
                          </a:lnTo>
                          <a:lnTo>
                            <a:pt x="0" y="16249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42" name="Freeform: Shape 18341">
                      <a:extLst>
                        <a:ext uri="{FF2B5EF4-FFF2-40B4-BE49-F238E27FC236}">
                          <a16:creationId xmlns:a16="http://schemas.microsoft.com/office/drawing/2014/main" id="{6343B011-A383-4CBA-8569-A289B43EA4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7553" y="5954783"/>
                      <a:ext cx="162591" cy="2952"/>
                    </a:xfrm>
                    <a:custGeom>
                      <a:avLst/>
                      <a:gdLst>
                        <a:gd name="connsiteX0" fmla="*/ 0 w 162591"/>
                        <a:gd name="connsiteY0" fmla="*/ 2953 h 2952"/>
                        <a:gd name="connsiteX1" fmla="*/ 0 w 162591"/>
                        <a:gd name="connsiteY1" fmla="*/ 0 h 2952"/>
                        <a:gd name="connsiteX2" fmla="*/ 162592 w 162591"/>
                        <a:gd name="connsiteY2" fmla="*/ 0 h 2952"/>
                        <a:gd name="connsiteX3" fmla="*/ 162592 w 162591"/>
                        <a:gd name="connsiteY3" fmla="*/ 2953 h 2952"/>
                        <a:gd name="connsiteX4" fmla="*/ 0 w 162591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91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592" y="0"/>
                          </a:lnTo>
                          <a:lnTo>
                            <a:pt x="162592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343" name="Graphic 1">
                      <a:extLst>
                        <a:ext uri="{FF2B5EF4-FFF2-40B4-BE49-F238E27FC236}">
                          <a16:creationId xmlns:a16="http://schemas.microsoft.com/office/drawing/2014/main" id="{03BAC29A-68DF-4B62-BAB7-204DA1986C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48889" y="5896299"/>
                      <a:ext cx="119919" cy="119919"/>
                      <a:chOff x="2548889" y="5896299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8344" name="Freeform: Shape 18343">
                        <a:extLst>
                          <a:ext uri="{FF2B5EF4-FFF2-40B4-BE49-F238E27FC236}">
                            <a16:creationId xmlns:a16="http://schemas.microsoft.com/office/drawing/2014/main" id="{788AB654-4834-40AD-B75C-70258A71EF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51842" y="5896299"/>
                        <a:ext cx="114014" cy="119919"/>
                      </a:xfrm>
                      <a:custGeom>
                        <a:avLst/>
                        <a:gdLst>
                          <a:gd name="connsiteX0" fmla="*/ 0 w 114014"/>
                          <a:gd name="connsiteY0" fmla="*/ 117824 h 119919"/>
                          <a:gd name="connsiteX1" fmla="*/ 111919 w 114014"/>
                          <a:gd name="connsiteY1" fmla="*/ 0 h 119919"/>
                          <a:gd name="connsiteX2" fmla="*/ 114014 w 114014"/>
                          <a:gd name="connsiteY2" fmla="*/ 2096 h 119919"/>
                          <a:gd name="connsiteX3" fmla="*/ 2096 w 114014"/>
                          <a:gd name="connsiteY3" fmla="*/ 119920 h 119919"/>
                          <a:gd name="connsiteX4" fmla="*/ 0 w 114014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4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096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45" name="Freeform: Shape 18344">
                        <a:extLst>
                          <a:ext uri="{FF2B5EF4-FFF2-40B4-BE49-F238E27FC236}">
                            <a16:creationId xmlns:a16="http://schemas.microsoft.com/office/drawing/2014/main" id="{DED679AE-68EA-41B5-9024-46A9AC0C06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48889" y="5899252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096 h 114109"/>
                          <a:gd name="connsiteX1" fmla="*/ 2096 w 119919"/>
                          <a:gd name="connsiteY1" fmla="*/ 0 h 114109"/>
                          <a:gd name="connsiteX2" fmla="*/ 119920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096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096"/>
                            </a:moveTo>
                            <a:lnTo>
                              <a:pt x="2096" y="0"/>
                            </a:lnTo>
                            <a:lnTo>
                              <a:pt x="119920" y="111919"/>
                            </a:lnTo>
                            <a:lnTo>
                              <a:pt x="117824" y="114109"/>
                            </a:lnTo>
                            <a:lnTo>
                              <a:pt x="0" y="2096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8235" name="Graphic 1">
                    <a:extLst>
                      <a:ext uri="{FF2B5EF4-FFF2-40B4-BE49-F238E27FC236}">
                        <a16:creationId xmlns:a16="http://schemas.microsoft.com/office/drawing/2014/main" id="{D1DC7A1E-D566-4804-95DC-E6C00F61C968}"/>
                      </a:ext>
                    </a:extLst>
                  </p:cNvPr>
                  <p:cNvGrpSpPr/>
                  <p:nvPr/>
                </p:nvGrpSpPr>
                <p:grpSpPr>
                  <a:xfrm>
                    <a:off x="4745223" y="6142822"/>
                    <a:ext cx="217837" cy="217836"/>
                    <a:chOff x="2532696" y="5880107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8336" name="Freeform: Shape 18335">
                      <a:extLst>
                        <a:ext uri="{FF2B5EF4-FFF2-40B4-BE49-F238E27FC236}">
                          <a16:creationId xmlns:a16="http://schemas.microsoft.com/office/drawing/2014/main" id="{C85A0F9D-D784-446B-85C1-B82F001C58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7654" y="5880107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257 h 152304"/>
                        <a:gd name="connsiteX1" fmla="*/ 59627 w 62388"/>
                        <a:gd name="connsiteY1" fmla="*/ 0 h 152304"/>
                        <a:gd name="connsiteX2" fmla="*/ 62389 w 62388"/>
                        <a:gd name="connsiteY2" fmla="*/ 1143 h 152304"/>
                        <a:gd name="connsiteX3" fmla="*/ 2762 w 62388"/>
                        <a:gd name="connsiteY3" fmla="*/ 152305 h 152304"/>
                        <a:gd name="connsiteX4" fmla="*/ 0 w 62388"/>
                        <a:gd name="connsiteY4" fmla="*/ 151257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257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762" y="152305"/>
                          </a:lnTo>
                          <a:lnTo>
                            <a:pt x="0" y="1512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37" name="Freeform: Shape 18336">
                      <a:extLst>
                        <a:ext uri="{FF2B5EF4-FFF2-40B4-BE49-F238E27FC236}">
                          <a16:creationId xmlns:a16="http://schemas.microsoft.com/office/drawing/2014/main" id="{D3AB35B5-23D6-479E-91E3-1C97A8144A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2696" y="5925065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857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857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338" name="Graphic 1">
                      <a:extLst>
                        <a:ext uri="{FF2B5EF4-FFF2-40B4-BE49-F238E27FC236}">
                          <a16:creationId xmlns:a16="http://schemas.microsoft.com/office/drawing/2014/main" id="{F5619E08-103D-4C60-BB86-6BD7953835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34602" y="5882012"/>
                      <a:ext cx="148494" cy="148494"/>
                      <a:chOff x="2534602" y="5882012"/>
                      <a:chExt cx="148494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8339" name="Freeform: Shape 18338">
                        <a:extLst>
                          <a:ext uri="{FF2B5EF4-FFF2-40B4-BE49-F238E27FC236}">
                            <a16:creationId xmlns:a16="http://schemas.microsoft.com/office/drawing/2014/main" id="{C15391DD-2448-4B54-8B4B-62565CFD2E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34602" y="5920588"/>
                        <a:ext cx="148494" cy="71342"/>
                      </a:xfrm>
                      <a:custGeom>
                        <a:avLst/>
                        <a:gdLst>
                          <a:gd name="connsiteX0" fmla="*/ 0 w 148494"/>
                          <a:gd name="connsiteY0" fmla="*/ 68580 h 71342"/>
                          <a:gd name="connsiteX1" fmla="*/ 147256 w 148494"/>
                          <a:gd name="connsiteY1" fmla="*/ 0 h 71342"/>
                          <a:gd name="connsiteX2" fmla="*/ 148495 w 148494"/>
                          <a:gd name="connsiteY2" fmla="*/ 2762 h 71342"/>
                          <a:gd name="connsiteX3" fmla="*/ 1238 w 148494"/>
                          <a:gd name="connsiteY3" fmla="*/ 71342 h 71342"/>
                          <a:gd name="connsiteX4" fmla="*/ 0 w 148494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4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495" y="2762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40" name="Freeform: Shape 18339">
                        <a:extLst>
                          <a:ext uri="{FF2B5EF4-FFF2-40B4-BE49-F238E27FC236}">
                            <a16:creationId xmlns:a16="http://schemas.microsoft.com/office/drawing/2014/main" id="{1754D946-38A4-4A8D-B7E1-5853C74679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73178" y="5882012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6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6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8236" name="Freeform: Shape 18235">
                    <a:extLst>
                      <a:ext uri="{FF2B5EF4-FFF2-40B4-BE49-F238E27FC236}">
                        <a16:creationId xmlns:a16="http://schemas.microsoft.com/office/drawing/2014/main" id="{088C25FE-D54C-4AE7-B8A0-7EEBF344EA20}"/>
                      </a:ext>
                    </a:extLst>
                  </p:cNvPr>
                  <p:cNvSpPr/>
                  <p:nvPr/>
                </p:nvSpPr>
                <p:spPr>
                  <a:xfrm>
                    <a:off x="4833366" y="6230965"/>
                    <a:ext cx="41415" cy="41415"/>
                  </a:xfrm>
                  <a:custGeom>
                    <a:avLst/>
                    <a:gdLst>
                      <a:gd name="connsiteX0" fmla="*/ 14478 w 28956"/>
                      <a:gd name="connsiteY0" fmla="*/ 28956 h 28956"/>
                      <a:gd name="connsiteX1" fmla="*/ 0 w 28956"/>
                      <a:gd name="connsiteY1" fmla="*/ 14478 h 28956"/>
                      <a:gd name="connsiteX2" fmla="*/ 14478 w 28956"/>
                      <a:gd name="connsiteY2" fmla="*/ 0 h 28956"/>
                      <a:gd name="connsiteX3" fmla="*/ 28956 w 28956"/>
                      <a:gd name="connsiteY3" fmla="*/ 14478 h 28956"/>
                      <a:gd name="connsiteX4" fmla="*/ 14478 w 28956"/>
                      <a:gd name="connsiteY4" fmla="*/ 28956 h 28956"/>
                      <a:gd name="connsiteX5" fmla="*/ 14478 w 28956"/>
                      <a:gd name="connsiteY5" fmla="*/ 28956 h 28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956" h="28956">
                        <a:moveTo>
                          <a:pt x="14478" y="28956"/>
                        </a:moveTo>
                        <a:cubicBezTo>
                          <a:pt x="6477" y="28956"/>
                          <a:pt x="0" y="22479"/>
                          <a:pt x="0" y="14478"/>
                        </a:cubicBezTo>
                        <a:cubicBezTo>
                          <a:pt x="0" y="6477"/>
                          <a:pt x="6477" y="0"/>
                          <a:pt x="14478" y="0"/>
                        </a:cubicBezTo>
                        <a:cubicBezTo>
                          <a:pt x="22479" y="0"/>
                          <a:pt x="28956" y="6477"/>
                          <a:pt x="28956" y="14478"/>
                        </a:cubicBezTo>
                        <a:cubicBezTo>
                          <a:pt x="28956" y="22479"/>
                          <a:pt x="22479" y="28956"/>
                          <a:pt x="14478" y="28956"/>
                        </a:cubicBezTo>
                        <a:lnTo>
                          <a:pt x="14478" y="28956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37" name="Freeform: Shape 18236">
                    <a:extLst>
                      <a:ext uri="{FF2B5EF4-FFF2-40B4-BE49-F238E27FC236}">
                        <a16:creationId xmlns:a16="http://schemas.microsoft.com/office/drawing/2014/main" id="{266E0D33-E1CA-4D16-912A-89D0E471F7F9}"/>
                      </a:ext>
                    </a:extLst>
                  </p:cNvPr>
                  <p:cNvSpPr/>
                  <p:nvPr/>
                </p:nvSpPr>
                <p:spPr>
                  <a:xfrm>
                    <a:off x="5010198" y="6128381"/>
                    <a:ext cx="246582" cy="246718"/>
                  </a:xfrm>
                  <a:custGeom>
                    <a:avLst/>
                    <a:gdLst>
                      <a:gd name="connsiteX0" fmla="*/ 86201 w 172402"/>
                      <a:gd name="connsiteY0" fmla="*/ 172498 h 172497"/>
                      <a:gd name="connsiteX1" fmla="*/ 0 w 172402"/>
                      <a:gd name="connsiteY1" fmla="*/ 86296 h 172497"/>
                      <a:gd name="connsiteX2" fmla="*/ 86201 w 172402"/>
                      <a:gd name="connsiteY2" fmla="*/ 0 h 172497"/>
                      <a:gd name="connsiteX3" fmla="*/ 172402 w 172402"/>
                      <a:gd name="connsiteY3" fmla="*/ 86296 h 172497"/>
                      <a:gd name="connsiteX4" fmla="*/ 86201 w 172402"/>
                      <a:gd name="connsiteY4" fmla="*/ 172498 h 172497"/>
                      <a:gd name="connsiteX5" fmla="*/ 86201 w 172402"/>
                      <a:gd name="connsiteY5" fmla="*/ 172498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402" h="172497">
                        <a:moveTo>
                          <a:pt x="86201" y="172498"/>
                        </a:moveTo>
                        <a:cubicBezTo>
                          <a:pt x="38671" y="172498"/>
                          <a:pt x="0" y="133826"/>
                          <a:pt x="0" y="86296"/>
                        </a:cubicBezTo>
                        <a:cubicBezTo>
                          <a:pt x="0" y="38767"/>
                          <a:pt x="38671" y="0"/>
                          <a:pt x="86201" y="0"/>
                        </a:cubicBezTo>
                        <a:cubicBezTo>
                          <a:pt x="133731" y="0"/>
                          <a:pt x="172402" y="38671"/>
                          <a:pt x="172402" y="86296"/>
                        </a:cubicBezTo>
                        <a:cubicBezTo>
                          <a:pt x="172402" y="133921"/>
                          <a:pt x="133826" y="172498"/>
                          <a:pt x="86201" y="172498"/>
                        </a:cubicBezTo>
                        <a:lnTo>
                          <a:pt x="86201" y="172498"/>
                        </a:lnTo>
                        <a:close/>
                      </a:path>
                    </a:pathLst>
                  </a:custGeom>
                  <a:solidFill>
                    <a:srgbClr val="A4A3A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38" name="Freeform: Shape 18237">
                    <a:extLst>
                      <a:ext uri="{FF2B5EF4-FFF2-40B4-BE49-F238E27FC236}">
                        <a16:creationId xmlns:a16="http://schemas.microsoft.com/office/drawing/2014/main" id="{C8F77C27-274D-4A06-A6C1-4A31445DAE1E}"/>
                      </a:ext>
                    </a:extLst>
                  </p:cNvPr>
                  <p:cNvSpPr/>
                  <p:nvPr/>
                </p:nvSpPr>
                <p:spPr>
                  <a:xfrm>
                    <a:off x="5088941" y="6142822"/>
                    <a:ext cx="89232" cy="217836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626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762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626" y="0"/>
                        </a:lnTo>
                        <a:lnTo>
                          <a:pt x="62389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39" name="Freeform: Shape 18238">
                    <a:extLst>
                      <a:ext uri="{FF2B5EF4-FFF2-40B4-BE49-F238E27FC236}">
                        <a16:creationId xmlns:a16="http://schemas.microsoft.com/office/drawing/2014/main" id="{3C1ACDAC-CB57-4482-8651-62A33CA21845}"/>
                      </a:ext>
                    </a:extLst>
                  </p:cNvPr>
                  <p:cNvSpPr/>
                  <p:nvPr/>
                </p:nvSpPr>
                <p:spPr>
                  <a:xfrm>
                    <a:off x="5024638" y="6207124"/>
                    <a:ext cx="217837" cy="89232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240" name="Graphic 1">
                    <a:extLst>
                      <a:ext uri="{FF2B5EF4-FFF2-40B4-BE49-F238E27FC236}">
                        <a16:creationId xmlns:a16="http://schemas.microsoft.com/office/drawing/2014/main" id="{1AD0244B-C68E-4D8A-A51F-201CED76597A}"/>
                      </a:ext>
                    </a:extLst>
                  </p:cNvPr>
                  <p:cNvGrpSpPr/>
                  <p:nvPr/>
                </p:nvGrpSpPr>
                <p:grpSpPr>
                  <a:xfrm>
                    <a:off x="5027227" y="6145546"/>
                    <a:ext cx="212523" cy="212387"/>
                    <a:chOff x="2729864" y="5882012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8334" name="Freeform: Shape 18333">
                      <a:extLst>
                        <a:ext uri="{FF2B5EF4-FFF2-40B4-BE49-F238E27FC236}">
                          <a16:creationId xmlns:a16="http://schemas.microsoft.com/office/drawing/2014/main" id="{A47673E2-6DF3-4C78-AFA4-F0B158D3E4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9864" y="5920588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2 w 148589"/>
                        <a:gd name="connsiteY1" fmla="*/ 0 h 71342"/>
                        <a:gd name="connsiteX2" fmla="*/ 148590 w 148589"/>
                        <a:gd name="connsiteY2" fmla="*/ 2762 h 71342"/>
                        <a:gd name="connsiteX3" fmla="*/ 1333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333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35" name="Freeform: Shape 18334">
                      <a:extLst>
                        <a:ext uri="{FF2B5EF4-FFF2-40B4-BE49-F238E27FC236}">
                          <a16:creationId xmlns:a16="http://schemas.microsoft.com/office/drawing/2014/main" id="{F8C40568-2CE5-4C62-8B08-1DD8022657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8536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241" name="Graphic 1">
                    <a:extLst>
                      <a:ext uri="{FF2B5EF4-FFF2-40B4-BE49-F238E27FC236}">
                        <a16:creationId xmlns:a16="http://schemas.microsoft.com/office/drawing/2014/main" id="{206260D8-93C0-4976-9FDA-7726FF526E51}"/>
                      </a:ext>
                    </a:extLst>
                  </p:cNvPr>
                  <p:cNvGrpSpPr/>
                  <p:nvPr/>
                </p:nvGrpSpPr>
                <p:grpSpPr>
                  <a:xfrm>
                    <a:off x="5023004" y="6129879"/>
                    <a:ext cx="232414" cy="242358"/>
                    <a:chOff x="2726911" y="5871058"/>
                    <a:chExt cx="162496" cy="169449"/>
                  </a:xfrm>
                  <a:solidFill>
                    <a:srgbClr val="A1A1A1"/>
                  </a:solidFill>
                </p:grpSpPr>
                <p:sp>
                  <p:nvSpPr>
                    <p:cNvPr id="18329" name="Freeform: Shape 18328">
                      <a:extLst>
                        <a:ext uri="{FF2B5EF4-FFF2-40B4-BE49-F238E27FC236}">
                          <a16:creationId xmlns:a16="http://schemas.microsoft.com/office/drawing/2014/main" id="{55FB1A48-B2FF-4FEF-8458-4ACC4EF7C6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06731" y="5871058"/>
                      <a:ext cx="2952" cy="169449"/>
                    </a:xfrm>
                    <a:custGeom>
                      <a:avLst/>
                      <a:gdLst>
                        <a:gd name="connsiteX0" fmla="*/ 0 w 2952"/>
                        <a:gd name="connsiteY0" fmla="*/ 169450 h 169449"/>
                        <a:gd name="connsiteX1" fmla="*/ 0 w 2952"/>
                        <a:gd name="connsiteY1" fmla="*/ 0 h 169449"/>
                        <a:gd name="connsiteX2" fmla="*/ 2953 w 2952"/>
                        <a:gd name="connsiteY2" fmla="*/ 0 h 169449"/>
                        <a:gd name="connsiteX3" fmla="*/ 2953 w 2952"/>
                        <a:gd name="connsiteY3" fmla="*/ 169450 h 169449"/>
                        <a:gd name="connsiteX4" fmla="*/ 0 w 2952"/>
                        <a:gd name="connsiteY4" fmla="*/ 169450 h 169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449">
                          <a:moveTo>
                            <a:pt x="0" y="169450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450"/>
                          </a:lnTo>
                          <a:lnTo>
                            <a:pt x="0" y="169450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30" name="Freeform: Shape 18329">
                      <a:extLst>
                        <a:ext uri="{FF2B5EF4-FFF2-40B4-BE49-F238E27FC236}">
                          <a16:creationId xmlns:a16="http://schemas.microsoft.com/office/drawing/2014/main" id="{A6D81D34-B9FF-4CC0-A64B-85A7F99771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6911" y="5954211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7 w 162496"/>
                        <a:gd name="connsiteY2" fmla="*/ 0 h 3143"/>
                        <a:gd name="connsiteX3" fmla="*/ 162497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7" y="0"/>
                          </a:lnTo>
                          <a:lnTo>
                            <a:pt x="162497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331" name="Graphic 1">
                      <a:extLst>
                        <a:ext uri="{FF2B5EF4-FFF2-40B4-BE49-F238E27FC236}">
                          <a16:creationId xmlns:a16="http://schemas.microsoft.com/office/drawing/2014/main" id="{5546A785-F7EB-4E59-AB77-74906D2A96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748247" y="5893251"/>
                      <a:ext cx="119919" cy="125063"/>
                      <a:chOff x="2748247" y="5893251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8332" name="Freeform: Shape 18331">
                        <a:extLst>
                          <a:ext uri="{FF2B5EF4-FFF2-40B4-BE49-F238E27FC236}">
                            <a16:creationId xmlns:a16="http://schemas.microsoft.com/office/drawing/2014/main" id="{8662C461-0563-49A4-846C-AC4A5E5E1E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51105" y="5893251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191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191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33" name="Freeform: Shape 18332">
                        <a:extLst>
                          <a:ext uri="{FF2B5EF4-FFF2-40B4-BE49-F238E27FC236}">
                            <a16:creationId xmlns:a16="http://schemas.microsoft.com/office/drawing/2014/main" id="{5C980474-8E49-45C6-B5DE-BD926F4DC8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48247" y="5896299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286 h 118967"/>
                          <a:gd name="connsiteX1" fmla="*/ 2096 w 119919"/>
                          <a:gd name="connsiteY1" fmla="*/ 0 h 118967"/>
                          <a:gd name="connsiteX2" fmla="*/ 119920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286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286"/>
                            </a:moveTo>
                            <a:lnTo>
                              <a:pt x="2096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8242" name="Graphic 1">
                    <a:extLst>
                      <a:ext uri="{FF2B5EF4-FFF2-40B4-BE49-F238E27FC236}">
                        <a16:creationId xmlns:a16="http://schemas.microsoft.com/office/drawing/2014/main" id="{74D7B79D-FF87-45E6-B33A-A4C92ABF9AAA}"/>
                      </a:ext>
                    </a:extLst>
                  </p:cNvPr>
                  <p:cNvGrpSpPr/>
                  <p:nvPr/>
                </p:nvGrpSpPr>
                <p:grpSpPr>
                  <a:xfrm>
                    <a:off x="5030361" y="6137508"/>
                    <a:ext cx="217837" cy="227100"/>
                    <a:chOff x="2732055" y="5876392"/>
                    <a:chExt cx="152304" cy="158781"/>
                  </a:xfrm>
                  <a:solidFill>
                    <a:srgbClr val="A1A1A1"/>
                  </a:solidFill>
                </p:grpSpPr>
                <p:sp>
                  <p:nvSpPr>
                    <p:cNvPr id="18324" name="Freeform: Shape 18323">
                      <a:extLst>
                        <a:ext uri="{FF2B5EF4-FFF2-40B4-BE49-F238E27FC236}">
                          <a16:creationId xmlns:a16="http://schemas.microsoft.com/office/drawing/2014/main" id="{AD945056-D083-4D06-9128-43114D40FA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7013" y="5876392"/>
                      <a:ext cx="62388" cy="158781"/>
                    </a:xfrm>
                    <a:custGeom>
                      <a:avLst/>
                      <a:gdLst>
                        <a:gd name="connsiteX0" fmla="*/ 0 w 62388"/>
                        <a:gd name="connsiteY0" fmla="*/ 157639 h 158781"/>
                        <a:gd name="connsiteX1" fmla="*/ 59531 w 62388"/>
                        <a:gd name="connsiteY1" fmla="*/ 0 h 158781"/>
                        <a:gd name="connsiteX2" fmla="*/ 62389 w 62388"/>
                        <a:gd name="connsiteY2" fmla="*/ 1143 h 158781"/>
                        <a:gd name="connsiteX3" fmla="*/ 2762 w 62388"/>
                        <a:gd name="connsiteY3" fmla="*/ 158782 h 158781"/>
                        <a:gd name="connsiteX4" fmla="*/ 0 w 62388"/>
                        <a:gd name="connsiteY4" fmla="*/ 157639 h 158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781">
                          <a:moveTo>
                            <a:pt x="0" y="157639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2" y="158782"/>
                          </a:lnTo>
                          <a:lnTo>
                            <a:pt x="0" y="157639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25" name="Freeform: Shape 18324">
                      <a:extLst>
                        <a:ext uri="{FF2B5EF4-FFF2-40B4-BE49-F238E27FC236}">
                          <a16:creationId xmlns:a16="http://schemas.microsoft.com/office/drawing/2014/main" id="{88A4EA8F-5AB1-41F4-A0B9-F61F1E3ACA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2055" y="5923255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8 h 65055"/>
                        <a:gd name="connsiteX1" fmla="*/ 1048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8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8"/>
                          </a:moveTo>
                          <a:lnTo>
                            <a:pt x="1048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8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326" name="Graphic 1">
                      <a:extLst>
                        <a:ext uri="{FF2B5EF4-FFF2-40B4-BE49-F238E27FC236}">
                          <a16:creationId xmlns:a16="http://schemas.microsoft.com/office/drawing/2014/main" id="{71A730E8-3745-462C-941B-C00C19A808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733865" y="5878297"/>
                      <a:ext cx="148589" cy="154971"/>
                      <a:chOff x="2733865" y="5878297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8327" name="Freeform: Shape 18326">
                        <a:extLst>
                          <a:ext uri="{FF2B5EF4-FFF2-40B4-BE49-F238E27FC236}">
                            <a16:creationId xmlns:a16="http://schemas.microsoft.com/office/drawing/2014/main" id="{2626942B-D15C-476E-86F5-F420C65FEA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33865" y="5918588"/>
                        <a:ext cx="148589" cy="74390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390"/>
                          <a:gd name="connsiteX1" fmla="*/ 147352 w 148589"/>
                          <a:gd name="connsiteY1" fmla="*/ 0 h 74390"/>
                          <a:gd name="connsiteX2" fmla="*/ 148590 w 148589"/>
                          <a:gd name="connsiteY2" fmla="*/ 2857 h 74390"/>
                          <a:gd name="connsiteX3" fmla="*/ 1238 w 148589"/>
                          <a:gd name="connsiteY3" fmla="*/ 74390 h 74390"/>
                          <a:gd name="connsiteX4" fmla="*/ 0 w 148589"/>
                          <a:gd name="connsiteY4" fmla="*/ 71533 h 74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390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857"/>
                            </a:lnTo>
                            <a:lnTo>
                              <a:pt x="1238" y="74390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28" name="Freeform: Shape 18327">
                        <a:extLst>
                          <a:ext uri="{FF2B5EF4-FFF2-40B4-BE49-F238E27FC236}">
                            <a16:creationId xmlns:a16="http://schemas.microsoft.com/office/drawing/2014/main" id="{A9E4D8D0-E4B8-443B-8220-AB04A5F4A2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72536" y="5878297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333 h 154971"/>
                          <a:gd name="connsiteX1" fmla="*/ 2667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333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333"/>
                            </a:moveTo>
                            <a:lnTo>
                              <a:pt x="2667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3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8243" name="Freeform: Shape 18242">
                    <a:extLst>
                      <a:ext uri="{FF2B5EF4-FFF2-40B4-BE49-F238E27FC236}">
                        <a16:creationId xmlns:a16="http://schemas.microsoft.com/office/drawing/2014/main" id="{E78D97E0-113E-44EA-A584-AF273276485B}"/>
                      </a:ext>
                    </a:extLst>
                  </p:cNvPr>
                  <p:cNvSpPr/>
                  <p:nvPr/>
                </p:nvSpPr>
                <p:spPr>
                  <a:xfrm>
                    <a:off x="5120684" y="6128381"/>
                    <a:ext cx="137595" cy="246718"/>
                  </a:xfrm>
                  <a:custGeom>
                    <a:avLst/>
                    <a:gdLst>
                      <a:gd name="connsiteX0" fmla="*/ 10001 w 96202"/>
                      <a:gd name="connsiteY0" fmla="*/ 0 h 172497"/>
                      <a:gd name="connsiteX1" fmla="*/ 0 w 96202"/>
                      <a:gd name="connsiteY1" fmla="*/ 571 h 172497"/>
                      <a:gd name="connsiteX2" fmla="*/ 76295 w 96202"/>
                      <a:gd name="connsiteY2" fmla="*/ 86296 h 172497"/>
                      <a:gd name="connsiteX3" fmla="*/ 0 w 96202"/>
                      <a:gd name="connsiteY3" fmla="*/ 171926 h 172497"/>
                      <a:gd name="connsiteX4" fmla="*/ 10001 w 96202"/>
                      <a:gd name="connsiteY4" fmla="*/ 172498 h 172497"/>
                      <a:gd name="connsiteX5" fmla="*/ 96202 w 96202"/>
                      <a:gd name="connsiteY5" fmla="*/ 86296 h 172497"/>
                      <a:gd name="connsiteX6" fmla="*/ 10001 w 96202"/>
                      <a:gd name="connsiteY6" fmla="*/ 0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202" h="172497">
                        <a:moveTo>
                          <a:pt x="10001" y="0"/>
                        </a:moveTo>
                        <a:cubicBezTo>
                          <a:pt x="6667" y="0"/>
                          <a:pt x="3334" y="190"/>
                          <a:pt x="0" y="571"/>
                        </a:cubicBezTo>
                        <a:cubicBezTo>
                          <a:pt x="42863" y="5524"/>
                          <a:pt x="76295" y="42100"/>
                          <a:pt x="76295" y="86296"/>
                        </a:cubicBezTo>
                        <a:cubicBezTo>
                          <a:pt x="76295" y="130492"/>
                          <a:pt x="42863" y="166973"/>
                          <a:pt x="0" y="171926"/>
                        </a:cubicBezTo>
                        <a:cubicBezTo>
                          <a:pt x="3238" y="172307"/>
                          <a:pt x="6572" y="172498"/>
                          <a:pt x="10001" y="172498"/>
                        </a:cubicBezTo>
                        <a:cubicBezTo>
                          <a:pt x="57531" y="172498"/>
                          <a:pt x="96202" y="133826"/>
                          <a:pt x="96202" y="86296"/>
                        </a:cubicBezTo>
                        <a:cubicBezTo>
                          <a:pt x="96202" y="38767"/>
                          <a:pt x="57531" y="0"/>
                          <a:pt x="10001" y="0"/>
                        </a:cubicBezTo>
                        <a:close/>
                      </a:path>
                    </a:pathLst>
                  </a:custGeom>
                  <a:solidFill>
                    <a:srgbClr val="A1A1A1">
                      <a:alpha val="46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44" name="Freeform: Shape 18243">
                    <a:extLst>
                      <a:ext uri="{FF2B5EF4-FFF2-40B4-BE49-F238E27FC236}">
                        <a16:creationId xmlns:a16="http://schemas.microsoft.com/office/drawing/2014/main" id="{14D3C1D9-52C0-4DDA-B430-36C600219ADF}"/>
                      </a:ext>
                    </a:extLst>
                  </p:cNvPr>
                  <p:cNvSpPr/>
                  <p:nvPr/>
                </p:nvSpPr>
                <p:spPr>
                  <a:xfrm>
                    <a:off x="5002978" y="6121296"/>
                    <a:ext cx="261022" cy="261022"/>
                  </a:xfrm>
                  <a:custGeom>
                    <a:avLst/>
                    <a:gdLst>
                      <a:gd name="connsiteX0" fmla="*/ 91249 w 182498"/>
                      <a:gd name="connsiteY0" fmla="*/ 0 h 182498"/>
                      <a:gd name="connsiteX1" fmla="*/ 182499 w 182498"/>
                      <a:gd name="connsiteY1" fmla="*/ 91250 h 182498"/>
                      <a:gd name="connsiteX2" fmla="*/ 91249 w 182498"/>
                      <a:gd name="connsiteY2" fmla="*/ 182499 h 182498"/>
                      <a:gd name="connsiteX3" fmla="*/ 0 w 182498"/>
                      <a:gd name="connsiteY3" fmla="*/ 91250 h 182498"/>
                      <a:gd name="connsiteX4" fmla="*/ 91249 w 182498"/>
                      <a:gd name="connsiteY4" fmla="*/ 0 h 182498"/>
                      <a:gd name="connsiteX5" fmla="*/ 91249 w 182498"/>
                      <a:gd name="connsiteY5" fmla="*/ 10001 h 182498"/>
                      <a:gd name="connsiteX6" fmla="*/ 10001 w 182498"/>
                      <a:gd name="connsiteY6" fmla="*/ 91250 h 182498"/>
                      <a:gd name="connsiteX7" fmla="*/ 91249 w 182498"/>
                      <a:gd name="connsiteY7" fmla="*/ 172498 h 182498"/>
                      <a:gd name="connsiteX8" fmla="*/ 172498 w 182498"/>
                      <a:gd name="connsiteY8" fmla="*/ 91250 h 182498"/>
                      <a:gd name="connsiteX9" fmla="*/ 91249 w 182498"/>
                      <a:gd name="connsiteY9" fmla="*/ 10001 h 182498"/>
                      <a:gd name="connsiteX10" fmla="*/ 91249 w 182498"/>
                      <a:gd name="connsiteY10" fmla="*/ 10001 h 182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2498" h="182498">
                        <a:moveTo>
                          <a:pt x="91249" y="0"/>
                        </a:moveTo>
                        <a:cubicBezTo>
                          <a:pt x="141637" y="0"/>
                          <a:pt x="182499" y="40862"/>
                          <a:pt x="182499" y="91250"/>
                        </a:cubicBezTo>
                        <a:cubicBezTo>
                          <a:pt x="182499" y="141637"/>
                          <a:pt x="141637" y="182499"/>
                          <a:pt x="91249" y="182499"/>
                        </a:cubicBezTo>
                        <a:cubicBezTo>
                          <a:pt x="40862" y="182499"/>
                          <a:pt x="0" y="141637"/>
                          <a:pt x="0" y="91250"/>
                        </a:cubicBezTo>
                        <a:cubicBezTo>
                          <a:pt x="95" y="40862"/>
                          <a:pt x="40957" y="0"/>
                          <a:pt x="91249" y="0"/>
                        </a:cubicBezTo>
                        <a:moveTo>
                          <a:pt x="91249" y="10001"/>
                        </a:moveTo>
                        <a:cubicBezTo>
                          <a:pt x="46482" y="10001"/>
                          <a:pt x="10001" y="46482"/>
                          <a:pt x="10001" y="91250"/>
                        </a:cubicBezTo>
                        <a:cubicBezTo>
                          <a:pt x="10001" y="136017"/>
                          <a:pt x="46482" y="172498"/>
                          <a:pt x="91249" y="172498"/>
                        </a:cubicBezTo>
                        <a:cubicBezTo>
                          <a:pt x="136017" y="172498"/>
                          <a:pt x="172498" y="136017"/>
                          <a:pt x="172498" y="91250"/>
                        </a:cubicBezTo>
                        <a:cubicBezTo>
                          <a:pt x="172498" y="46387"/>
                          <a:pt x="136112" y="10001"/>
                          <a:pt x="91249" y="10001"/>
                        </a:cubicBezTo>
                        <a:lnTo>
                          <a:pt x="91249" y="1000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245" name="Graphic 1">
                    <a:extLst>
                      <a:ext uri="{FF2B5EF4-FFF2-40B4-BE49-F238E27FC236}">
                        <a16:creationId xmlns:a16="http://schemas.microsoft.com/office/drawing/2014/main" id="{D9B15D5E-F213-4B56-ACAE-F04EB97AEF7E}"/>
                      </a:ext>
                    </a:extLst>
                  </p:cNvPr>
                  <p:cNvGrpSpPr/>
                  <p:nvPr/>
                </p:nvGrpSpPr>
                <p:grpSpPr>
                  <a:xfrm>
                    <a:off x="5017283" y="6135602"/>
                    <a:ext cx="232414" cy="232414"/>
                    <a:chOff x="2722911" y="5875059"/>
                    <a:chExt cx="162496" cy="162496"/>
                  </a:xfrm>
                  <a:solidFill>
                    <a:srgbClr val="C2C2C2"/>
                  </a:solidFill>
                </p:grpSpPr>
                <p:sp>
                  <p:nvSpPr>
                    <p:cNvPr id="18319" name="Freeform: Shape 18318">
                      <a:extLst>
                        <a:ext uri="{FF2B5EF4-FFF2-40B4-BE49-F238E27FC236}">
                          <a16:creationId xmlns:a16="http://schemas.microsoft.com/office/drawing/2014/main" id="{9D8325B5-3C9E-4F6D-BBAD-AE62CFFF50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02730" y="5875059"/>
                      <a:ext cx="2952" cy="162496"/>
                    </a:xfrm>
                    <a:custGeom>
                      <a:avLst/>
                      <a:gdLst>
                        <a:gd name="connsiteX0" fmla="*/ 0 w 2952"/>
                        <a:gd name="connsiteY0" fmla="*/ 162497 h 162496"/>
                        <a:gd name="connsiteX1" fmla="*/ 0 w 2952"/>
                        <a:gd name="connsiteY1" fmla="*/ 0 h 162496"/>
                        <a:gd name="connsiteX2" fmla="*/ 2953 w 2952"/>
                        <a:gd name="connsiteY2" fmla="*/ 0 h 162496"/>
                        <a:gd name="connsiteX3" fmla="*/ 2953 w 2952"/>
                        <a:gd name="connsiteY3" fmla="*/ 162497 h 162496"/>
                        <a:gd name="connsiteX4" fmla="*/ 0 w 2952"/>
                        <a:gd name="connsiteY4" fmla="*/ 162497 h 162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496">
                          <a:moveTo>
                            <a:pt x="0" y="162497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497"/>
                          </a:lnTo>
                          <a:lnTo>
                            <a:pt x="0" y="16249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20" name="Freeform: Shape 18319">
                      <a:extLst>
                        <a:ext uri="{FF2B5EF4-FFF2-40B4-BE49-F238E27FC236}">
                          <a16:creationId xmlns:a16="http://schemas.microsoft.com/office/drawing/2014/main" id="{1FB62CD2-A728-49EE-8919-BA2791DF79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2911" y="5954783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321" name="Graphic 1">
                      <a:extLst>
                        <a:ext uri="{FF2B5EF4-FFF2-40B4-BE49-F238E27FC236}">
                          <a16:creationId xmlns:a16="http://schemas.microsoft.com/office/drawing/2014/main" id="{9417EA10-1BAD-4DAE-9C35-DD6DFDB9D73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744247" y="5896299"/>
                      <a:ext cx="119919" cy="119919"/>
                      <a:chOff x="2744247" y="5896299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8322" name="Freeform: Shape 18321">
                        <a:extLst>
                          <a:ext uri="{FF2B5EF4-FFF2-40B4-BE49-F238E27FC236}">
                            <a16:creationId xmlns:a16="http://schemas.microsoft.com/office/drawing/2014/main" id="{13E17474-D553-456C-B9E6-147F208F6C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47199" y="5896299"/>
                        <a:ext cx="114014" cy="119919"/>
                      </a:xfrm>
                      <a:custGeom>
                        <a:avLst/>
                        <a:gdLst>
                          <a:gd name="connsiteX0" fmla="*/ 0 w 114014"/>
                          <a:gd name="connsiteY0" fmla="*/ 117824 h 119919"/>
                          <a:gd name="connsiteX1" fmla="*/ 111919 w 114014"/>
                          <a:gd name="connsiteY1" fmla="*/ 0 h 119919"/>
                          <a:gd name="connsiteX2" fmla="*/ 114014 w 114014"/>
                          <a:gd name="connsiteY2" fmla="*/ 2096 h 119919"/>
                          <a:gd name="connsiteX3" fmla="*/ 2096 w 114014"/>
                          <a:gd name="connsiteY3" fmla="*/ 119920 h 119919"/>
                          <a:gd name="connsiteX4" fmla="*/ 0 w 114014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4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096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23" name="Freeform: Shape 18322">
                        <a:extLst>
                          <a:ext uri="{FF2B5EF4-FFF2-40B4-BE49-F238E27FC236}">
                            <a16:creationId xmlns:a16="http://schemas.microsoft.com/office/drawing/2014/main" id="{7BD46936-3758-4115-AD46-FD7D87D128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44247" y="5899252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096 h 114109"/>
                          <a:gd name="connsiteX1" fmla="*/ 2096 w 119919"/>
                          <a:gd name="connsiteY1" fmla="*/ 0 h 114109"/>
                          <a:gd name="connsiteX2" fmla="*/ 119920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096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096"/>
                            </a:moveTo>
                            <a:lnTo>
                              <a:pt x="2096" y="0"/>
                            </a:lnTo>
                            <a:lnTo>
                              <a:pt x="119920" y="111919"/>
                            </a:lnTo>
                            <a:lnTo>
                              <a:pt x="117824" y="114109"/>
                            </a:lnTo>
                            <a:lnTo>
                              <a:pt x="0" y="2096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8246" name="Graphic 1">
                    <a:extLst>
                      <a:ext uri="{FF2B5EF4-FFF2-40B4-BE49-F238E27FC236}">
                        <a16:creationId xmlns:a16="http://schemas.microsoft.com/office/drawing/2014/main" id="{AB02A423-278E-4343-AF40-31206FDD83D2}"/>
                      </a:ext>
                    </a:extLst>
                  </p:cNvPr>
                  <p:cNvGrpSpPr/>
                  <p:nvPr/>
                </p:nvGrpSpPr>
                <p:grpSpPr>
                  <a:xfrm>
                    <a:off x="5024638" y="6142822"/>
                    <a:ext cx="217837" cy="217836"/>
                    <a:chOff x="2728054" y="5880107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8314" name="Freeform: Shape 18313">
                      <a:extLst>
                        <a:ext uri="{FF2B5EF4-FFF2-40B4-BE49-F238E27FC236}">
                          <a16:creationId xmlns:a16="http://schemas.microsoft.com/office/drawing/2014/main" id="{9EA1E31A-B452-4F8A-8773-D6BFBBA37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3012" y="5880107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257 h 152304"/>
                        <a:gd name="connsiteX1" fmla="*/ 59626 w 62388"/>
                        <a:gd name="connsiteY1" fmla="*/ 0 h 152304"/>
                        <a:gd name="connsiteX2" fmla="*/ 62389 w 62388"/>
                        <a:gd name="connsiteY2" fmla="*/ 1143 h 152304"/>
                        <a:gd name="connsiteX3" fmla="*/ 2762 w 62388"/>
                        <a:gd name="connsiteY3" fmla="*/ 152305 h 152304"/>
                        <a:gd name="connsiteX4" fmla="*/ 0 w 62388"/>
                        <a:gd name="connsiteY4" fmla="*/ 151257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257"/>
                          </a:moveTo>
                          <a:lnTo>
                            <a:pt x="59626" y="0"/>
                          </a:lnTo>
                          <a:lnTo>
                            <a:pt x="62389" y="1143"/>
                          </a:lnTo>
                          <a:lnTo>
                            <a:pt x="2762" y="152305"/>
                          </a:lnTo>
                          <a:lnTo>
                            <a:pt x="0" y="1512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15" name="Freeform: Shape 18314">
                      <a:extLst>
                        <a:ext uri="{FF2B5EF4-FFF2-40B4-BE49-F238E27FC236}">
                          <a16:creationId xmlns:a16="http://schemas.microsoft.com/office/drawing/2014/main" id="{A1B48EBA-775F-4377-9408-05D35D33B5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8054" y="5925065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857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857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316" name="Graphic 1">
                      <a:extLst>
                        <a:ext uri="{FF2B5EF4-FFF2-40B4-BE49-F238E27FC236}">
                          <a16:creationId xmlns:a16="http://schemas.microsoft.com/office/drawing/2014/main" id="{4EC56703-F3BE-4E44-ABE6-2FA911353B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729864" y="5882012"/>
                      <a:ext cx="148589" cy="148494"/>
                      <a:chOff x="2729864" y="5882012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8317" name="Freeform: Shape 18316">
                        <a:extLst>
                          <a:ext uri="{FF2B5EF4-FFF2-40B4-BE49-F238E27FC236}">
                            <a16:creationId xmlns:a16="http://schemas.microsoft.com/office/drawing/2014/main" id="{5CA31F78-8E34-43BE-B0D6-8DF0CC8BB6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29864" y="5920588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2 w 148589"/>
                          <a:gd name="connsiteY1" fmla="*/ 0 h 71342"/>
                          <a:gd name="connsiteX2" fmla="*/ 148590 w 148589"/>
                          <a:gd name="connsiteY2" fmla="*/ 2762 h 71342"/>
                          <a:gd name="connsiteX3" fmla="*/ 1333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333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18" name="Freeform: Shape 18317">
                        <a:extLst>
                          <a:ext uri="{FF2B5EF4-FFF2-40B4-BE49-F238E27FC236}">
                            <a16:creationId xmlns:a16="http://schemas.microsoft.com/office/drawing/2014/main" id="{46DD8304-EE69-4C9B-8947-C5012F5D41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68536" y="5882012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6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6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8247" name="Freeform: Shape 18246">
                    <a:extLst>
                      <a:ext uri="{FF2B5EF4-FFF2-40B4-BE49-F238E27FC236}">
                        <a16:creationId xmlns:a16="http://schemas.microsoft.com/office/drawing/2014/main" id="{7DA930B0-3652-4A0E-AD09-D87DAE2554B3}"/>
                      </a:ext>
                    </a:extLst>
                  </p:cNvPr>
                  <p:cNvSpPr/>
                  <p:nvPr/>
                </p:nvSpPr>
                <p:spPr>
                  <a:xfrm>
                    <a:off x="5112782" y="6230965"/>
                    <a:ext cx="41414" cy="41415"/>
                  </a:xfrm>
                  <a:custGeom>
                    <a:avLst/>
                    <a:gdLst>
                      <a:gd name="connsiteX0" fmla="*/ 14478 w 28955"/>
                      <a:gd name="connsiteY0" fmla="*/ 28956 h 28956"/>
                      <a:gd name="connsiteX1" fmla="*/ 0 w 28955"/>
                      <a:gd name="connsiteY1" fmla="*/ 14478 h 28956"/>
                      <a:gd name="connsiteX2" fmla="*/ 14478 w 28955"/>
                      <a:gd name="connsiteY2" fmla="*/ 0 h 28956"/>
                      <a:gd name="connsiteX3" fmla="*/ 28956 w 28955"/>
                      <a:gd name="connsiteY3" fmla="*/ 14478 h 28956"/>
                      <a:gd name="connsiteX4" fmla="*/ 14478 w 28955"/>
                      <a:gd name="connsiteY4" fmla="*/ 28956 h 28956"/>
                      <a:gd name="connsiteX5" fmla="*/ 14478 w 28955"/>
                      <a:gd name="connsiteY5" fmla="*/ 28956 h 28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955" h="28956">
                        <a:moveTo>
                          <a:pt x="14478" y="28956"/>
                        </a:moveTo>
                        <a:cubicBezTo>
                          <a:pt x="6477" y="28956"/>
                          <a:pt x="0" y="22479"/>
                          <a:pt x="0" y="14478"/>
                        </a:cubicBezTo>
                        <a:cubicBezTo>
                          <a:pt x="0" y="6477"/>
                          <a:pt x="6477" y="0"/>
                          <a:pt x="14478" y="0"/>
                        </a:cubicBezTo>
                        <a:cubicBezTo>
                          <a:pt x="22479" y="0"/>
                          <a:pt x="28956" y="6477"/>
                          <a:pt x="28956" y="14478"/>
                        </a:cubicBezTo>
                        <a:cubicBezTo>
                          <a:pt x="28956" y="22479"/>
                          <a:pt x="22479" y="28956"/>
                          <a:pt x="14478" y="28956"/>
                        </a:cubicBezTo>
                        <a:lnTo>
                          <a:pt x="14478" y="28956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48" name="Freeform: Shape 18247">
                    <a:extLst>
                      <a:ext uri="{FF2B5EF4-FFF2-40B4-BE49-F238E27FC236}">
                        <a16:creationId xmlns:a16="http://schemas.microsoft.com/office/drawing/2014/main" id="{FEABE749-9641-44CE-831F-962B685BFD8F}"/>
                      </a:ext>
                    </a:extLst>
                  </p:cNvPr>
                  <p:cNvSpPr/>
                  <p:nvPr/>
                </p:nvSpPr>
                <p:spPr>
                  <a:xfrm>
                    <a:off x="5437018" y="6128381"/>
                    <a:ext cx="246582" cy="246718"/>
                  </a:xfrm>
                  <a:custGeom>
                    <a:avLst/>
                    <a:gdLst>
                      <a:gd name="connsiteX0" fmla="*/ 86201 w 172402"/>
                      <a:gd name="connsiteY0" fmla="*/ 172498 h 172497"/>
                      <a:gd name="connsiteX1" fmla="*/ 0 w 172402"/>
                      <a:gd name="connsiteY1" fmla="*/ 86296 h 172497"/>
                      <a:gd name="connsiteX2" fmla="*/ 86201 w 172402"/>
                      <a:gd name="connsiteY2" fmla="*/ 0 h 172497"/>
                      <a:gd name="connsiteX3" fmla="*/ 172403 w 172402"/>
                      <a:gd name="connsiteY3" fmla="*/ 86296 h 172497"/>
                      <a:gd name="connsiteX4" fmla="*/ 86201 w 172402"/>
                      <a:gd name="connsiteY4" fmla="*/ 172498 h 172497"/>
                      <a:gd name="connsiteX5" fmla="*/ 86201 w 172402"/>
                      <a:gd name="connsiteY5" fmla="*/ 172498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402" h="172497">
                        <a:moveTo>
                          <a:pt x="86201" y="172498"/>
                        </a:moveTo>
                        <a:cubicBezTo>
                          <a:pt x="38671" y="172498"/>
                          <a:pt x="0" y="133826"/>
                          <a:pt x="0" y="86296"/>
                        </a:cubicBezTo>
                        <a:cubicBezTo>
                          <a:pt x="0" y="38767"/>
                          <a:pt x="38671" y="0"/>
                          <a:pt x="86201" y="0"/>
                        </a:cubicBezTo>
                        <a:cubicBezTo>
                          <a:pt x="133731" y="0"/>
                          <a:pt x="172403" y="38671"/>
                          <a:pt x="172403" y="86296"/>
                        </a:cubicBezTo>
                        <a:cubicBezTo>
                          <a:pt x="172403" y="133921"/>
                          <a:pt x="133731" y="172498"/>
                          <a:pt x="86201" y="172498"/>
                        </a:cubicBezTo>
                        <a:lnTo>
                          <a:pt x="86201" y="172498"/>
                        </a:lnTo>
                        <a:close/>
                      </a:path>
                    </a:pathLst>
                  </a:custGeom>
                  <a:solidFill>
                    <a:srgbClr val="A4A3A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49" name="Freeform: Shape 18248">
                    <a:extLst>
                      <a:ext uri="{FF2B5EF4-FFF2-40B4-BE49-F238E27FC236}">
                        <a16:creationId xmlns:a16="http://schemas.microsoft.com/office/drawing/2014/main" id="{16D0B7B3-A07C-4A12-816E-7F94CA48FAA1}"/>
                      </a:ext>
                    </a:extLst>
                  </p:cNvPr>
                  <p:cNvSpPr/>
                  <p:nvPr/>
                </p:nvSpPr>
                <p:spPr>
                  <a:xfrm>
                    <a:off x="5515761" y="6142822"/>
                    <a:ext cx="89096" cy="217836"/>
                  </a:xfrm>
                  <a:custGeom>
                    <a:avLst/>
                    <a:gdLst>
                      <a:gd name="connsiteX0" fmla="*/ 0 w 62293"/>
                      <a:gd name="connsiteY0" fmla="*/ 151257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257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50" name="Freeform: Shape 18249">
                    <a:extLst>
                      <a:ext uri="{FF2B5EF4-FFF2-40B4-BE49-F238E27FC236}">
                        <a16:creationId xmlns:a16="http://schemas.microsoft.com/office/drawing/2014/main" id="{1703EF49-470C-4329-834E-FF15ABB475DD}"/>
                      </a:ext>
                    </a:extLst>
                  </p:cNvPr>
                  <p:cNvSpPr/>
                  <p:nvPr/>
                </p:nvSpPr>
                <p:spPr>
                  <a:xfrm>
                    <a:off x="5451458" y="6207124"/>
                    <a:ext cx="217837" cy="89232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251" name="Graphic 1">
                    <a:extLst>
                      <a:ext uri="{FF2B5EF4-FFF2-40B4-BE49-F238E27FC236}">
                        <a16:creationId xmlns:a16="http://schemas.microsoft.com/office/drawing/2014/main" id="{40AE0CDE-D4D0-448B-91C7-F1B651DB3751}"/>
                      </a:ext>
                    </a:extLst>
                  </p:cNvPr>
                  <p:cNvGrpSpPr/>
                  <p:nvPr/>
                </p:nvGrpSpPr>
                <p:grpSpPr>
                  <a:xfrm>
                    <a:off x="5454047" y="6145546"/>
                    <a:ext cx="212525" cy="212387"/>
                    <a:chOff x="3028282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8312" name="Freeform: Shape 18311">
                      <a:extLst>
                        <a:ext uri="{FF2B5EF4-FFF2-40B4-BE49-F238E27FC236}">
                          <a16:creationId xmlns:a16="http://schemas.microsoft.com/office/drawing/2014/main" id="{E86A59F5-005F-4C3C-810C-4F8274CAAC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8282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13" name="Freeform: Shape 18312">
                      <a:extLst>
                        <a:ext uri="{FF2B5EF4-FFF2-40B4-BE49-F238E27FC236}">
                          <a16:creationId xmlns:a16="http://schemas.microsoft.com/office/drawing/2014/main" id="{47D7E7DC-68F3-449F-9EDD-2AAACD01AF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954" y="5882012"/>
                      <a:ext cx="71247" cy="148494"/>
                    </a:xfrm>
                    <a:custGeom>
                      <a:avLst/>
                      <a:gdLst>
                        <a:gd name="connsiteX0" fmla="*/ 0 w 71247"/>
                        <a:gd name="connsiteY0" fmla="*/ 1238 h 148494"/>
                        <a:gd name="connsiteX1" fmla="*/ 2667 w 71247"/>
                        <a:gd name="connsiteY1" fmla="*/ 0 h 148494"/>
                        <a:gd name="connsiteX2" fmla="*/ 71247 w 71247"/>
                        <a:gd name="connsiteY2" fmla="*/ 147256 h 148494"/>
                        <a:gd name="connsiteX3" fmla="*/ 68580 w 71247"/>
                        <a:gd name="connsiteY3" fmla="*/ 148495 h 148494"/>
                        <a:gd name="connsiteX4" fmla="*/ 0 w 71247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7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252" name="Graphic 1">
                    <a:extLst>
                      <a:ext uri="{FF2B5EF4-FFF2-40B4-BE49-F238E27FC236}">
                        <a16:creationId xmlns:a16="http://schemas.microsoft.com/office/drawing/2014/main" id="{A8F9A88D-5E94-45EF-A89C-229A8333ACE9}"/>
                      </a:ext>
                    </a:extLst>
                  </p:cNvPr>
                  <p:cNvGrpSpPr/>
                  <p:nvPr/>
                </p:nvGrpSpPr>
                <p:grpSpPr>
                  <a:xfrm>
                    <a:off x="5449824" y="6129879"/>
                    <a:ext cx="232414" cy="242358"/>
                    <a:chOff x="3025329" y="5871058"/>
                    <a:chExt cx="162496" cy="169449"/>
                  </a:xfrm>
                  <a:solidFill>
                    <a:srgbClr val="A1A1A1"/>
                  </a:solidFill>
                </p:grpSpPr>
                <p:sp>
                  <p:nvSpPr>
                    <p:cNvPr id="18307" name="Freeform: Shape 18306">
                      <a:extLst>
                        <a:ext uri="{FF2B5EF4-FFF2-40B4-BE49-F238E27FC236}">
                          <a16:creationId xmlns:a16="http://schemas.microsoft.com/office/drawing/2014/main" id="{AC376A79-2297-4181-A399-1A84AED74E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5054" y="5871058"/>
                      <a:ext cx="3048" cy="169449"/>
                    </a:xfrm>
                    <a:custGeom>
                      <a:avLst/>
                      <a:gdLst>
                        <a:gd name="connsiteX0" fmla="*/ 0 w 3048"/>
                        <a:gd name="connsiteY0" fmla="*/ 169450 h 169449"/>
                        <a:gd name="connsiteX1" fmla="*/ 0 w 3048"/>
                        <a:gd name="connsiteY1" fmla="*/ 0 h 169449"/>
                        <a:gd name="connsiteX2" fmla="*/ 3048 w 3048"/>
                        <a:gd name="connsiteY2" fmla="*/ 0 h 169449"/>
                        <a:gd name="connsiteX3" fmla="*/ 3048 w 3048"/>
                        <a:gd name="connsiteY3" fmla="*/ 169450 h 169449"/>
                        <a:gd name="connsiteX4" fmla="*/ 0 w 3048"/>
                        <a:gd name="connsiteY4" fmla="*/ 169450 h 169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449">
                          <a:moveTo>
                            <a:pt x="0" y="169450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450"/>
                          </a:lnTo>
                          <a:lnTo>
                            <a:pt x="0" y="169450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08" name="Freeform: Shape 18307">
                      <a:extLst>
                        <a:ext uri="{FF2B5EF4-FFF2-40B4-BE49-F238E27FC236}">
                          <a16:creationId xmlns:a16="http://schemas.microsoft.com/office/drawing/2014/main" id="{82099CB8-0ECF-4744-A029-821D0C51CF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329" y="5954211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309" name="Graphic 1">
                      <a:extLst>
                        <a:ext uri="{FF2B5EF4-FFF2-40B4-BE49-F238E27FC236}">
                          <a16:creationId xmlns:a16="http://schemas.microsoft.com/office/drawing/2014/main" id="{7E73D42C-AC24-4E6D-B775-B7587C27FB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46665" y="5893251"/>
                      <a:ext cx="119824" cy="125063"/>
                      <a:chOff x="3046665" y="5893251"/>
                      <a:chExt cx="119824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8310" name="Freeform: Shape 18309">
                        <a:extLst>
                          <a:ext uri="{FF2B5EF4-FFF2-40B4-BE49-F238E27FC236}">
                            <a16:creationId xmlns:a16="http://schemas.microsoft.com/office/drawing/2014/main" id="{A1BBE023-FA5A-4987-842C-0104512D07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49523" y="5893251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10 w 114109"/>
                          <a:gd name="connsiteY2" fmla="*/ 2191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10" y="2191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11" name="Freeform: Shape 18310">
                        <a:extLst>
                          <a:ext uri="{FF2B5EF4-FFF2-40B4-BE49-F238E27FC236}">
                            <a16:creationId xmlns:a16="http://schemas.microsoft.com/office/drawing/2014/main" id="{1C5BB30D-F14B-41FF-9CC9-974E902365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46665" y="5896299"/>
                        <a:ext cx="119824" cy="118967"/>
                      </a:xfrm>
                      <a:custGeom>
                        <a:avLst/>
                        <a:gdLst>
                          <a:gd name="connsiteX0" fmla="*/ 0 w 119824"/>
                          <a:gd name="connsiteY0" fmla="*/ 2286 h 118967"/>
                          <a:gd name="connsiteX1" fmla="*/ 2000 w 119824"/>
                          <a:gd name="connsiteY1" fmla="*/ 0 h 118967"/>
                          <a:gd name="connsiteX2" fmla="*/ 119825 w 119824"/>
                          <a:gd name="connsiteY2" fmla="*/ 116681 h 118967"/>
                          <a:gd name="connsiteX3" fmla="*/ 117824 w 119824"/>
                          <a:gd name="connsiteY3" fmla="*/ 118967 h 118967"/>
                          <a:gd name="connsiteX4" fmla="*/ 0 w 119824"/>
                          <a:gd name="connsiteY4" fmla="*/ 2286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8967">
                            <a:moveTo>
                              <a:pt x="0" y="2286"/>
                            </a:moveTo>
                            <a:lnTo>
                              <a:pt x="2000" y="0"/>
                            </a:lnTo>
                            <a:lnTo>
                              <a:pt x="119825" y="116681"/>
                            </a:lnTo>
                            <a:lnTo>
                              <a:pt x="117824" y="118967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8253" name="Graphic 1">
                    <a:extLst>
                      <a:ext uri="{FF2B5EF4-FFF2-40B4-BE49-F238E27FC236}">
                        <a16:creationId xmlns:a16="http://schemas.microsoft.com/office/drawing/2014/main" id="{A8C82895-ECA2-4B30-B1DF-6129AD4FD42E}"/>
                      </a:ext>
                    </a:extLst>
                  </p:cNvPr>
                  <p:cNvGrpSpPr/>
                  <p:nvPr/>
                </p:nvGrpSpPr>
                <p:grpSpPr>
                  <a:xfrm>
                    <a:off x="5457045" y="6137508"/>
                    <a:ext cx="217837" cy="227100"/>
                    <a:chOff x="3030378" y="5876392"/>
                    <a:chExt cx="152304" cy="158781"/>
                  </a:xfrm>
                  <a:solidFill>
                    <a:srgbClr val="A1A1A1"/>
                  </a:solidFill>
                </p:grpSpPr>
                <p:sp>
                  <p:nvSpPr>
                    <p:cNvPr id="18302" name="Freeform: Shape 18301">
                      <a:extLst>
                        <a:ext uri="{FF2B5EF4-FFF2-40B4-BE49-F238E27FC236}">
                          <a16:creationId xmlns:a16="http://schemas.microsoft.com/office/drawing/2014/main" id="{E77DAF5D-743B-424B-A488-F95A73E042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5431" y="5876392"/>
                      <a:ext cx="62293" cy="158781"/>
                    </a:xfrm>
                    <a:custGeom>
                      <a:avLst/>
                      <a:gdLst>
                        <a:gd name="connsiteX0" fmla="*/ 0 w 62293"/>
                        <a:gd name="connsiteY0" fmla="*/ 157639 h 158781"/>
                        <a:gd name="connsiteX1" fmla="*/ 59531 w 62293"/>
                        <a:gd name="connsiteY1" fmla="*/ 0 h 158781"/>
                        <a:gd name="connsiteX2" fmla="*/ 62294 w 62293"/>
                        <a:gd name="connsiteY2" fmla="*/ 1143 h 158781"/>
                        <a:gd name="connsiteX3" fmla="*/ 2762 w 62293"/>
                        <a:gd name="connsiteY3" fmla="*/ 158782 h 158781"/>
                        <a:gd name="connsiteX4" fmla="*/ 0 w 62293"/>
                        <a:gd name="connsiteY4" fmla="*/ 157639 h 158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781">
                          <a:moveTo>
                            <a:pt x="0" y="157639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2" y="158782"/>
                          </a:lnTo>
                          <a:lnTo>
                            <a:pt x="0" y="157639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03" name="Freeform: Shape 18302">
                      <a:extLst>
                        <a:ext uri="{FF2B5EF4-FFF2-40B4-BE49-F238E27FC236}">
                          <a16:creationId xmlns:a16="http://schemas.microsoft.com/office/drawing/2014/main" id="{44FB6AA5-0E33-4AD1-AEBC-5D7B15385D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378" y="5923255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8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257 w 152304"/>
                        <a:gd name="connsiteY3" fmla="*/ 65056 h 65055"/>
                        <a:gd name="connsiteX4" fmla="*/ 0 w 152304"/>
                        <a:gd name="connsiteY4" fmla="*/ 2858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8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8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304" name="Graphic 1">
                      <a:extLst>
                        <a:ext uri="{FF2B5EF4-FFF2-40B4-BE49-F238E27FC236}">
                          <a16:creationId xmlns:a16="http://schemas.microsoft.com/office/drawing/2014/main" id="{18B32F99-52CA-41D8-BCD3-2A93303BC7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32283" y="5878297"/>
                      <a:ext cx="148590" cy="154971"/>
                      <a:chOff x="3032283" y="5878297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8305" name="Freeform: Shape 18304">
                        <a:extLst>
                          <a:ext uri="{FF2B5EF4-FFF2-40B4-BE49-F238E27FC236}">
                            <a16:creationId xmlns:a16="http://schemas.microsoft.com/office/drawing/2014/main" id="{8006DB8F-6920-414E-9A9B-318BBC3BBE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2283" y="5918588"/>
                        <a:ext cx="148590" cy="74390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390"/>
                          <a:gd name="connsiteX1" fmla="*/ 147352 w 148590"/>
                          <a:gd name="connsiteY1" fmla="*/ 0 h 74390"/>
                          <a:gd name="connsiteX2" fmla="*/ 148590 w 148590"/>
                          <a:gd name="connsiteY2" fmla="*/ 2857 h 74390"/>
                          <a:gd name="connsiteX3" fmla="*/ 1238 w 148590"/>
                          <a:gd name="connsiteY3" fmla="*/ 74390 h 74390"/>
                          <a:gd name="connsiteX4" fmla="*/ 0 w 148590"/>
                          <a:gd name="connsiteY4" fmla="*/ 71533 h 74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390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857"/>
                            </a:lnTo>
                            <a:lnTo>
                              <a:pt x="1238" y="74390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06" name="Freeform: Shape 18305">
                        <a:extLst>
                          <a:ext uri="{FF2B5EF4-FFF2-40B4-BE49-F238E27FC236}">
                            <a16:creationId xmlns:a16="http://schemas.microsoft.com/office/drawing/2014/main" id="{6EF6243F-2555-4110-93BA-0A8F72039F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0954" y="5878297"/>
                        <a:ext cx="71247" cy="154971"/>
                      </a:xfrm>
                      <a:custGeom>
                        <a:avLst/>
                        <a:gdLst>
                          <a:gd name="connsiteX0" fmla="*/ 0 w 71247"/>
                          <a:gd name="connsiteY0" fmla="*/ 1333 h 154971"/>
                          <a:gd name="connsiteX1" fmla="*/ 2667 w 71247"/>
                          <a:gd name="connsiteY1" fmla="*/ 0 h 154971"/>
                          <a:gd name="connsiteX2" fmla="*/ 71247 w 71247"/>
                          <a:gd name="connsiteY2" fmla="*/ 153638 h 154971"/>
                          <a:gd name="connsiteX3" fmla="*/ 68580 w 71247"/>
                          <a:gd name="connsiteY3" fmla="*/ 154972 h 154971"/>
                          <a:gd name="connsiteX4" fmla="*/ 0 w 71247"/>
                          <a:gd name="connsiteY4" fmla="*/ 1333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7" h="154971">
                            <a:moveTo>
                              <a:pt x="0" y="1333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3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8254" name="Freeform: Shape 18253">
                    <a:extLst>
                      <a:ext uri="{FF2B5EF4-FFF2-40B4-BE49-F238E27FC236}">
                        <a16:creationId xmlns:a16="http://schemas.microsoft.com/office/drawing/2014/main" id="{70D8FFD6-7CA3-4B81-9336-A9CDF0773569}"/>
                      </a:ext>
                    </a:extLst>
                  </p:cNvPr>
                  <p:cNvSpPr/>
                  <p:nvPr/>
                </p:nvSpPr>
                <p:spPr>
                  <a:xfrm>
                    <a:off x="5547504" y="6128381"/>
                    <a:ext cx="137595" cy="246718"/>
                  </a:xfrm>
                  <a:custGeom>
                    <a:avLst/>
                    <a:gdLst>
                      <a:gd name="connsiteX0" fmla="*/ 10001 w 96202"/>
                      <a:gd name="connsiteY0" fmla="*/ 0 h 172497"/>
                      <a:gd name="connsiteX1" fmla="*/ 0 w 96202"/>
                      <a:gd name="connsiteY1" fmla="*/ 571 h 172497"/>
                      <a:gd name="connsiteX2" fmla="*/ 76295 w 96202"/>
                      <a:gd name="connsiteY2" fmla="*/ 86296 h 172497"/>
                      <a:gd name="connsiteX3" fmla="*/ 0 w 96202"/>
                      <a:gd name="connsiteY3" fmla="*/ 171926 h 172497"/>
                      <a:gd name="connsiteX4" fmla="*/ 10001 w 96202"/>
                      <a:gd name="connsiteY4" fmla="*/ 172498 h 172497"/>
                      <a:gd name="connsiteX5" fmla="*/ 96203 w 96202"/>
                      <a:gd name="connsiteY5" fmla="*/ 86296 h 172497"/>
                      <a:gd name="connsiteX6" fmla="*/ 10001 w 96202"/>
                      <a:gd name="connsiteY6" fmla="*/ 0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202" h="172497">
                        <a:moveTo>
                          <a:pt x="10001" y="0"/>
                        </a:moveTo>
                        <a:cubicBezTo>
                          <a:pt x="6572" y="0"/>
                          <a:pt x="3334" y="190"/>
                          <a:pt x="0" y="571"/>
                        </a:cubicBezTo>
                        <a:cubicBezTo>
                          <a:pt x="42863" y="5524"/>
                          <a:pt x="76295" y="42100"/>
                          <a:pt x="76295" y="86296"/>
                        </a:cubicBezTo>
                        <a:cubicBezTo>
                          <a:pt x="76295" y="130492"/>
                          <a:pt x="42958" y="166973"/>
                          <a:pt x="0" y="171926"/>
                        </a:cubicBezTo>
                        <a:cubicBezTo>
                          <a:pt x="3238" y="172307"/>
                          <a:pt x="6572" y="172498"/>
                          <a:pt x="10001" y="172498"/>
                        </a:cubicBezTo>
                        <a:cubicBezTo>
                          <a:pt x="57531" y="172498"/>
                          <a:pt x="96203" y="133826"/>
                          <a:pt x="96203" y="86296"/>
                        </a:cubicBezTo>
                        <a:cubicBezTo>
                          <a:pt x="96203" y="38767"/>
                          <a:pt x="57531" y="0"/>
                          <a:pt x="10001" y="0"/>
                        </a:cubicBezTo>
                        <a:close/>
                      </a:path>
                    </a:pathLst>
                  </a:custGeom>
                  <a:solidFill>
                    <a:srgbClr val="A1A1A1">
                      <a:alpha val="46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55" name="Freeform: Shape 18254">
                    <a:extLst>
                      <a:ext uri="{FF2B5EF4-FFF2-40B4-BE49-F238E27FC236}">
                        <a16:creationId xmlns:a16="http://schemas.microsoft.com/office/drawing/2014/main" id="{FDF19309-B3FD-4914-A42A-ACB3AAF73B67}"/>
                      </a:ext>
                    </a:extLst>
                  </p:cNvPr>
                  <p:cNvSpPr/>
                  <p:nvPr/>
                </p:nvSpPr>
                <p:spPr>
                  <a:xfrm>
                    <a:off x="5429798" y="6121296"/>
                    <a:ext cx="261024" cy="261022"/>
                  </a:xfrm>
                  <a:custGeom>
                    <a:avLst/>
                    <a:gdLst>
                      <a:gd name="connsiteX0" fmla="*/ 91250 w 182499"/>
                      <a:gd name="connsiteY0" fmla="*/ 0 h 182498"/>
                      <a:gd name="connsiteX1" fmla="*/ 182499 w 182499"/>
                      <a:gd name="connsiteY1" fmla="*/ 91250 h 182498"/>
                      <a:gd name="connsiteX2" fmla="*/ 91250 w 182499"/>
                      <a:gd name="connsiteY2" fmla="*/ 182499 h 182498"/>
                      <a:gd name="connsiteX3" fmla="*/ 0 w 182499"/>
                      <a:gd name="connsiteY3" fmla="*/ 91250 h 182498"/>
                      <a:gd name="connsiteX4" fmla="*/ 91250 w 182499"/>
                      <a:gd name="connsiteY4" fmla="*/ 0 h 182498"/>
                      <a:gd name="connsiteX5" fmla="*/ 91250 w 182499"/>
                      <a:gd name="connsiteY5" fmla="*/ 10001 h 182498"/>
                      <a:gd name="connsiteX6" fmla="*/ 10001 w 182499"/>
                      <a:gd name="connsiteY6" fmla="*/ 91250 h 182498"/>
                      <a:gd name="connsiteX7" fmla="*/ 91250 w 182499"/>
                      <a:gd name="connsiteY7" fmla="*/ 172498 h 182498"/>
                      <a:gd name="connsiteX8" fmla="*/ 172498 w 182499"/>
                      <a:gd name="connsiteY8" fmla="*/ 91250 h 182498"/>
                      <a:gd name="connsiteX9" fmla="*/ 91250 w 182499"/>
                      <a:gd name="connsiteY9" fmla="*/ 10001 h 182498"/>
                      <a:gd name="connsiteX10" fmla="*/ 91250 w 182499"/>
                      <a:gd name="connsiteY10" fmla="*/ 10001 h 182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2499" h="182498">
                        <a:moveTo>
                          <a:pt x="91250" y="0"/>
                        </a:moveTo>
                        <a:cubicBezTo>
                          <a:pt x="141637" y="0"/>
                          <a:pt x="182499" y="40862"/>
                          <a:pt x="182499" y="91250"/>
                        </a:cubicBezTo>
                        <a:cubicBezTo>
                          <a:pt x="182499" y="141637"/>
                          <a:pt x="141637" y="182499"/>
                          <a:pt x="91250" y="182499"/>
                        </a:cubicBezTo>
                        <a:cubicBezTo>
                          <a:pt x="40862" y="182499"/>
                          <a:pt x="0" y="141637"/>
                          <a:pt x="0" y="91250"/>
                        </a:cubicBezTo>
                        <a:cubicBezTo>
                          <a:pt x="0" y="40862"/>
                          <a:pt x="40862" y="0"/>
                          <a:pt x="91250" y="0"/>
                        </a:cubicBezTo>
                        <a:moveTo>
                          <a:pt x="91250" y="10001"/>
                        </a:moveTo>
                        <a:cubicBezTo>
                          <a:pt x="46482" y="10001"/>
                          <a:pt x="10001" y="46482"/>
                          <a:pt x="10001" y="91250"/>
                        </a:cubicBezTo>
                        <a:cubicBezTo>
                          <a:pt x="10001" y="136017"/>
                          <a:pt x="46482" y="172498"/>
                          <a:pt x="91250" y="172498"/>
                        </a:cubicBezTo>
                        <a:cubicBezTo>
                          <a:pt x="136017" y="172498"/>
                          <a:pt x="172498" y="136017"/>
                          <a:pt x="172498" y="91250"/>
                        </a:cubicBezTo>
                        <a:cubicBezTo>
                          <a:pt x="172498" y="46387"/>
                          <a:pt x="136017" y="10001"/>
                          <a:pt x="91250" y="10001"/>
                        </a:cubicBezTo>
                        <a:lnTo>
                          <a:pt x="91250" y="1000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256" name="Graphic 1">
                    <a:extLst>
                      <a:ext uri="{FF2B5EF4-FFF2-40B4-BE49-F238E27FC236}">
                        <a16:creationId xmlns:a16="http://schemas.microsoft.com/office/drawing/2014/main" id="{724FCBE6-4FA4-439C-837D-876947EF7A4D}"/>
                      </a:ext>
                    </a:extLst>
                  </p:cNvPr>
                  <p:cNvGrpSpPr/>
                  <p:nvPr/>
                </p:nvGrpSpPr>
                <p:grpSpPr>
                  <a:xfrm>
                    <a:off x="5444102" y="6135602"/>
                    <a:ext cx="232414" cy="232414"/>
                    <a:chOff x="3021329" y="5875059"/>
                    <a:chExt cx="162496" cy="162496"/>
                  </a:xfrm>
                  <a:solidFill>
                    <a:srgbClr val="C2C2C2"/>
                  </a:solidFill>
                </p:grpSpPr>
                <p:sp>
                  <p:nvSpPr>
                    <p:cNvPr id="18297" name="Freeform: Shape 18296">
                      <a:extLst>
                        <a:ext uri="{FF2B5EF4-FFF2-40B4-BE49-F238E27FC236}">
                          <a16:creationId xmlns:a16="http://schemas.microsoft.com/office/drawing/2014/main" id="{A7F4F54D-5A3F-4873-8C20-D88374A2EB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1053" y="5875059"/>
                      <a:ext cx="3048" cy="162496"/>
                    </a:xfrm>
                    <a:custGeom>
                      <a:avLst/>
                      <a:gdLst>
                        <a:gd name="connsiteX0" fmla="*/ 0 w 3048"/>
                        <a:gd name="connsiteY0" fmla="*/ 162497 h 162496"/>
                        <a:gd name="connsiteX1" fmla="*/ 0 w 3048"/>
                        <a:gd name="connsiteY1" fmla="*/ 0 h 162496"/>
                        <a:gd name="connsiteX2" fmla="*/ 3048 w 3048"/>
                        <a:gd name="connsiteY2" fmla="*/ 0 h 162496"/>
                        <a:gd name="connsiteX3" fmla="*/ 3048 w 3048"/>
                        <a:gd name="connsiteY3" fmla="*/ 162497 h 162496"/>
                        <a:gd name="connsiteX4" fmla="*/ 0 w 3048"/>
                        <a:gd name="connsiteY4" fmla="*/ 162497 h 162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496">
                          <a:moveTo>
                            <a:pt x="0" y="162497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497"/>
                          </a:lnTo>
                          <a:lnTo>
                            <a:pt x="0" y="16249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98" name="Freeform: Shape 18297">
                      <a:extLst>
                        <a:ext uri="{FF2B5EF4-FFF2-40B4-BE49-F238E27FC236}">
                          <a16:creationId xmlns:a16="http://schemas.microsoft.com/office/drawing/2014/main" id="{97E91B50-0344-4A63-95E4-95C4B1BCA7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1329" y="5954783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7 w 162496"/>
                        <a:gd name="connsiteY2" fmla="*/ 0 h 2952"/>
                        <a:gd name="connsiteX3" fmla="*/ 162497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7" y="0"/>
                          </a:lnTo>
                          <a:lnTo>
                            <a:pt x="162497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299" name="Graphic 1">
                      <a:extLst>
                        <a:ext uri="{FF2B5EF4-FFF2-40B4-BE49-F238E27FC236}">
                          <a16:creationId xmlns:a16="http://schemas.microsoft.com/office/drawing/2014/main" id="{11E4C4A9-9982-4F33-91B8-1EEF816D9D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42665" y="5896299"/>
                      <a:ext cx="119824" cy="119919"/>
                      <a:chOff x="3042665" y="5896299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8300" name="Freeform: Shape 18299">
                        <a:extLst>
                          <a:ext uri="{FF2B5EF4-FFF2-40B4-BE49-F238E27FC236}">
                            <a16:creationId xmlns:a16="http://schemas.microsoft.com/office/drawing/2014/main" id="{52279476-BBD7-482D-B899-01CB62A855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45522" y="5896299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10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01" name="Freeform: Shape 18300">
                        <a:extLst>
                          <a:ext uri="{FF2B5EF4-FFF2-40B4-BE49-F238E27FC236}">
                            <a16:creationId xmlns:a16="http://schemas.microsoft.com/office/drawing/2014/main" id="{F4B21C70-F7A5-40BF-BBD0-CC375C16FA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42665" y="5899252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096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096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096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824" y="114109"/>
                            </a:lnTo>
                            <a:lnTo>
                              <a:pt x="0" y="2096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8257" name="Graphic 1">
                    <a:extLst>
                      <a:ext uri="{FF2B5EF4-FFF2-40B4-BE49-F238E27FC236}">
                        <a16:creationId xmlns:a16="http://schemas.microsoft.com/office/drawing/2014/main" id="{A853C73A-9707-4167-9B73-B034A3C15B6E}"/>
                      </a:ext>
                    </a:extLst>
                  </p:cNvPr>
                  <p:cNvGrpSpPr/>
                  <p:nvPr/>
                </p:nvGrpSpPr>
                <p:grpSpPr>
                  <a:xfrm>
                    <a:off x="5451458" y="6142822"/>
                    <a:ext cx="217837" cy="217836"/>
                    <a:chOff x="3026472" y="5880107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8292" name="Freeform: Shape 18291">
                      <a:extLst>
                        <a:ext uri="{FF2B5EF4-FFF2-40B4-BE49-F238E27FC236}">
                          <a16:creationId xmlns:a16="http://schemas.microsoft.com/office/drawing/2014/main" id="{C38968F2-26B7-4FE7-9AA3-9FBAFB6A83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1430" y="5880107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257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762 w 62293"/>
                        <a:gd name="connsiteY3" fmla="*/ 152305 h 152304"/>
                        <a:gd name="connsiteX4" fmla="*/ 0 w 62293"/>
                        <a:gd name="connsiteY4" fmla="*/ 151257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257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2" y="152305"/>
                          </a:lnTo>
                          <a:lnTo>
                            <a:pt x="0" y="1512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93" name="Freeform: Shape 18292">
                      <a:extLst>
                        <a:ext uri="{FF2B5EF4-FFF2-40B4-BE49-F238E27FC236}">
                          <a16:creationId xmlns:a16="http://schemas.microsoft.com/office/drawing/2014/main" id="{0690FD10-3940-48DE-A194-FDCB8CE50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6472" y="5925065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857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857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294" name="Graphic 1">
                      <a:extLst>
                        <a:ext uri="{FF2B5EF4-FFF2-40B4-BE49-F238E27FC236}">
                          <a16:creationId xmlns:a16="http://schemas.microsoft.com/office/drawing/2014/main" id="{CCA5DFD1-ED81-4FE0-B97B-B4CBDEE375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28282" y="5882012"/>
                      <a:ext cx="148590" cy="148494"/>
                      <a:chOff x="3028282" y="5882012"/>
                      <a:chExt cx="148590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8295" name="Freeform: Shape 18294">
                        <a:extLst>
                          <a:ext uri="{FF2B5EF4-FFF2-40B4-BE49-F238E27FC236}">
                            <a16:creationId xmlns:a16="http://schemas.microsoft.com/office/drawing/2014/main" id="{9E7D554F-51B4-4800-B3C8-2CA4C30275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28282" y="5920588"/>
                        <a:ext cx="148590" cy="71342"/>
                      </a:xfrm>
                      <a:custGeom>
                        <a:avLst/>
                        <a:gdLst>
                          <a:gd name="connsiteX0" fmla="*/ 0 w 148590"/>
                          <a:gd name="connsiteY0" fmla="*/ 68580 h 71342"/>
                          <a:gd name="connsiteX1" fmla="*/ 147352 w 148590"/>
                          <a:gd name="connsiteY1" fmla="*/ 0 h 71342"/>
                          <a:gd name="connsiteX2" fmla="*/ 148590 w 148590"/>
                          <a:gd name="connsiteY2" fmla="*/ 2762 h 71342"/>
                          <a:gd name="connsiteX3" fmla="*/ 1238 w 148590"/>
                          <a:gd name="connsiteY3" fmla="*/ 71342 h 71342"/>
                          <a:gd name="connsiteX4" fmla="*/ 0 w 148590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1342">
                            <a:moveTo>
                              <a:pt x="0" y="68580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296" name="Freeform: Shape 18295">
                        <a:extLst>
                          <a:ext uri="{FF2B5EF4-FFF2-40B4-BE49-F238E27FC236}">
                            <a16:creationId xmlns:a16="http://schemas.microsoft.com/office/drawing/2014/main" id="{D8DD8CBD-3803-4899-B9A5-EBAA12E9FF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66954" y="5882012"/>
                        <a:ext cx="71247" cy="148494"/>
                      </a:xfrm>
                      <a:custGeom>
                        <a:avLst/>
                        <a:gdLst>
                          <a:gd name="connsiteX0" fmla="*/ 0 w 71247"/>
                          <a:gd name="connsiteY0" fmla="*/ 1238 h 148494"/>
                          <a:gd name="connsiteX1" fmla="*/ 2667 w 71247"/>
                          <a:gd name="connsiteY1" fmla="*/ 0 h 148494"/>
                          <a:gd name="connsiteX2" fmla="*/ 71247 w 71247"/>
                          <a:gd name="connsiteY2" fmla="*/ 147256 h 148494"/>
                          <a:gd name="connsiteX3" fmla="*/ 68580 w 71247"/>
                          <a:gd name="connsiteY3" fmla="*/ 148495 h 148494"/>
                          <a:gd name="connsiteX4" fmla="*/ 0 w 71247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7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6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8258" name="Freeform: Shape 18257">
                    <a:extLst>
                      <a:ext uri="{FF2B5EF4-FFF2-40B4-BE49-F238E27FC236}">
                        <a16:creationId xmlns:a16="http://schemas.microsoft.com/office/drawing/2014/main" id="{02AF13EF-DD66-4B96-B01E-A8B0D53BCFFB}"/>
                      </a:ext>
                    </a:extLst>
                  </p:cNvPr>
                  <p:cNvSpPr/>
                  <p:nvPr/>
                </p:nvSpPr>
                <p:spPr>
                  <a:xfrm>
                    <a:off x="5539602" y="6230965"/>
                    <a:ext cx="41415" cy="41415"/>
                  </a:xfrm>
                  <a:custGeom>
                    <a:avLst/>
                    <a:gdLst>
                      <a:gd name="connsiteX0" fmla="*/ 14478 w 28956"/>
                      <a:gd name="connsiteY0" fmla="*/ 28956 h 28956"/>
                      <a:gd name="connsiteX1" fmla="*/ 0 w 28956"/>
                      <a:gd name="connsiteY1" fmla="*/ 14478 h 28956"/>
                      <a:gd name="connsiteX2" fmla="*/ 14478 w 28956"/>
                      <a:gd name="connsiteY2" fmla="*/ 0 h 28956"/>
                      <a:gd name="connsiteX3" fmla="*/ 28956 w 28956"/>
                      <a:gd name="connsiteY3" fmla="*/ 14478 h 28956"/>
                      <a:gd name="connsiteX4" fmla="*/ 14478 w 28956"/>
                      <a:gd name="connsiteY4" fmla="*/ 28956 h 28956"/>
                      <a:gd name="connsiteX5" fmla="*/ 14478 w 28956"/>
                      <a:gd name="connsiteY5" fmla="*/ 28956 h 28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956" h="28956">
                        <a:moveTo>
                          <a:pt x="14478" y="28956"/>
                        </a:moveTo>
                        <a:cubicBezTo>
                          <a:pt x="6477" y="28956"/>
                          <a:pt x="0" y="22479"/>
                          <a:pt x="0" y="14478"/>
                        </a:cubicBezTo>
                        <a:cubicBezTo>
                          <a:pt x="0" y="6477"/>
                          <a:pt x="6477" y="0"/>
                          <a:pt x="14478" y="0"/>
                        </a:cubicBezTo>
                        <a:cubicBezTo>
                          <a:pt x="22479" y="0"/>
                          <a:pt x="28956" y="6477"/>
                          <a:pt x="28956" y="14478"/>
                        </a:cubicBezTo>
                        <a:cubicBezTo>
                          <a:pt x="28956" y="22479"/>
                          <a:pt x="22479" y="28956"/>
                          <a:pt x="14478" y="28956"/>
                        </a:cubicBezTo>
                        <a:lnTo>
                          <a:pt x="14478" y="28956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59" name="Freeform: Shape 18258">
                    <a:extLst>
                      <a:ext uri="{FF2B5EF4-FFF2-40B4-BE49-F238E27FC236}">
                        <a16:creationId xmlns:a16="http://schemas.microsoft.com/office/drawing/2014/main" id="{B6A95AFD-8568-474B-A10E-C61ED8BB982C}"/>
                      </a:ext>
                    </a:extLst>
                  </p:cNvPr>
                  <p:cNvSpPr/>
                  <p:nvPr/>
                </p:nvSpPr>
                <p:spPr>
                  <a:xfrm>
                    <a:off x="5716434" y="6128381"/>
                    <a:ext cx="246582" cy="246718"/>
                  </a:xfrm>
                  <a:custGeom>
                    <a:avLst/>
                    <a:gdLst>
                      <a:gd name="connsiteX0" fmla="*/ 86201 w 172402"/>
                      <a:gd name="connsiteY0" fmla="*/ 172498 h 172497"/>
                      <a:gd name="connsiteX1" fmla="*/ 0 w 172402"/>
                      <a:gd name="connsiteY1" fmla="*/ 86296 h 172497"/>
                      <a:gd name="connsiteX2" fmla="*/ 86201 w 172402"/>
                      <a:gd name="connsiteY2" fmla="*/ 0 h 172497"/>
                      <a:gd name="connsiteX3" fmla="*/ 172403 w 172402"/>
                      <a:gd name="connsiteY3" fmla="*/ 86296 h 172497"/>
                      <a:gd name="connsiteX4" fmla="*/ 86201 w 172402"/>
                      <a:gd name="connsiteY4" fmla="*/ 172498 h 172497"/>
                      <a:gd name="connsiteX5" fmla="*/ 86201 w 172402"/>
                      <a:gd name="connsiteY5" fmla="*/ 172498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402" h="172497">
                        <a:moveTo>
                          <a:pt x="86201" y="172498"/>
                        </a:moveTo>
                        <a:cubicBezTo>
                          <a:pt x="38671" y="172498"/>
                          <a:pt x="0" y="133826"/>
                          <a:pt x="0" y="86296"/>
                        </a:cubicBezTo>
                        <a:cubicBezTo>
                          <a:pt x="0" y="38767"/>
                          <a:pt x="38671" y="0"/>
                          <a:pt x="86201" y="0"/>
                        </a:cubicBezTo>
                        <a:cubicBezTo>
                          <a:pt x="133731" y="0"/>
                          <a:pt x="172403" y="38671"/>
                          <a:pt x="172403" y="86296"/>
                        </a:cubicBezTo>
                        <a:cubicBezTo>
                          <a:pt x="172403" y="133921"/>
                          <a:pt x="133731" y="172498"/>
                          <a:pt x="86201" y="172498"/>
                        </a:cubicBezTo>
                        <a:lnTo>
                          <a:pt x="86201" y="172498"/>
                        </a:lnTo>
                        <a:close/>
                      </a:path>
                    </a:pathLst>
                  </a:custGeom>
                  <a:solidFill>
                    <a:srgbClr val="A4A3A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60" name="Freeform: Shape 18259">
                    <a:extLst>
                      <a:ext uri="{FF2B5EF4-FFF2-40B4-BE49-F238E27FC236}">
                        <a16:creationId xmlns:a16="http://schemas.microsoft.com/office/drawing/2014/main" id="{94AF795A-F1F1-4819-A526-840CF91A7975}"/>
                      </a:ext>
                    </a:extLst>
                  </p:cNvPr>
                  <p:cNvSpPr/>
                  <p:nvPr/>
                </p:nvSpPr>
                <p:spPr>
                  <a:xfrm>
                    <a:off x="5795176" y="6142822"/>
                    <a:ext cx="89096" cy="217836"/>
                  </a:xfrm>
                  <a:custGeom>
                    <a:avLst/>
                    <a:gdLst>
                      <a:gd name="connsiteX0" fmla="*/ 0 w 62293"/>
                      <a:gd name="connsiteY0" fmla="*/ 151257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257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61" name="Freeform: Shape 18260">
                    <a:extLst>
                      <a:ext uri="{FF2B5EF4-FFF2-40B4-BE49-F238E27FC236}">
                        <a16:creationId xmlns:a16="http://schemas.microsoft.com/office/drawing/2014/main" id="{A7022D43-5104-4391-B364-DD142DD904E0}"/>
                      </a:ext>
                    </a:extLst>
                  </p:cNvPr>
                  <p:cNvSpPr/>
                  <p:nvPr/>
                </p:nvSpPr>
                <p:spPr>
                  <a:xfrm>
                    <a:off x="5730738" y="6207124"/>
                    <a:ext cx="217837" cy="89232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262" name="Graphic 1">
                    <a:extLst>
                      <a:ext uri="{FF2B5EF4-FFF2-40B4-BE49-F238E27FC236}">
                        <a16:creationId xmlns:a16="http://schemas.microsoft.com/office/drawing/2014/main" id="{4E78ECE6-764B-4810-AC9C-6888E94168C6}"/>
                      </a:ext>
                    </a:extLst>
                  </p:cNvPr>
                  <p:cNvGrpSpPr/>
                  <p:nvPr/>
                </p:nvGrpSpPr>
                <p:grpSpPr>
                  <a:xfrm>
                    <a:off x="5733463" y="6145546"/>
                    <a:ext cx="212525" cy="212387"/>
                    <a:chOff x="3223640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8290" name="Freeform: Shape 18289">
                      <a:extLst>
                        <a:ext uri="{FF2B5EF4-FFF2-40B4-BE49-F238E27FC236}">
                          <a16:creationId xmlns:a16="http://schemas.microsoft.com/office/drawing/2014/main" id="{D27F7A23-6F70-48C4-8413-50429F8784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3640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91" name="Freeform: Shape 18290">
                      <a:extLst>
                        <a:ext uri="{FF2B5EF4-FFF2-40B4-BE49-F238E27FC236}">
                          <a16:creationId xmlns:a16="http://schemas.microsoft.com/office/drawing/2014/main" id="{A8C79E49-2D04-4114-B46C-B49CDD16B4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2312" y="5882012"/>
                      <a:ext cx="71247" cy="148494"/>
                    </a:xfrm>
                    <a:custGeom>
                      <a:avLst/>
                      <a:gdLst>
                        <a:gd name="connsiteX0" fmla="*/ 0 w 71247"/>
                        <a:gd name="connsiteY0" fmla="*/ 1238 h 148494"/>
                        <a:gd name="connsiteX1" fmla="*/ 2667 w 71247"/>
                        <a:gd name="connsiteY1" fmla="*/ 0 h 148494"/>
                        <a:gd name="connsiteX2" fmla="*/ 71247 w 71247"/>
                        <a:gd name="connsiteY2" fmla="*/ 147256 h 148494"/>
                        <a:gd name="connsiteX3" fmla="*/ 68580 w 71247"/>
                        <a:gd name="connsiteY3" fmla="*/ 148495 h 148494"/>
                        <a:gd name="connsiteX4" fmla="*/ 0 w 71247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7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263" name="Graphic 1">
                    <a:extLst>
                      <a:ext uri="{FF2B5EF4-FFF2-40B4-BE49-F238E27FC236}">
                        <a16:creationId xmlns:a16="http://schemas.microsoft.com/office/drawing/2014/main" id="{7985DDFF-F1CA-4CC1-90EB-9CBDD16F9DBF}"/>
                      </a:ext>
                    </a:extLst>
                  </p:cNvPr>
                  <p:cNvGrpSpPr/>
                  <p:nvPr/>
                </p:nvGrpSpPr>
                <p:grpSpPr>
                  <a:xfrm>
                    <a:off x="5729239" y="6129879"/>
                    <a:ext cx="232414" cy="242358"/>
                    <a:chOff x="3220687" y="5871058"/>
                    <a:chExt cx="162496" cy="169449"/>
                  </a:xfrm>
                  <a:solidFill>
                    <a:srgbClr val="A1A1A1"/>
                  </a:solidFill>
                </p:grpSpPr>
                <p:sp>
                  <p:nvSpPr>
                    <p:cNvPr id="18285" name="Freeform: Shape 18284">
                      <a:extLst>
                        <a:ext uri="{FF2B5EF4-FFF2-40B4-BE49-F238E27FC236}">
                          <a16:creationId xmlns:a16="http://schemas.microsoft.com/office/drawing/2014/main" id="{D813C8B7-F85A-4FF4-A739-252FBEFA54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0412" y="5871058"/>
                      <a:ext cx="2952" cy="169449"/>
                    </a:xfrm>
                    <a:custGeom>
                      <a:avLst/>
                      <a:gdLst>
                        <a:gd name="connsiteX0" fmla="*/ 0 w 2952"/>
                        <a:gd name="connsiteY0" fmla="*/ 169450 h 169449"/>
                        <a:gd name="connsiteX1" fmla="*/ 0 w 2952"/>
                        <a:gd name="connsiteY1" fmla="*/ 0 h 169449"/>
                        <a:gd name="connsiteX2" fmla="*/ 2953 w 2952"/>
                        <a:gd name="connsiteY2" fmla="*/ 0 h 169449"/>
                        <a:gd name="connsiteX3" fmla="*/ 2953 w 2952"/>
                        <a:gd name="connsiteY3" fmla="*/ 169450 h 169449"/>
                        <a:gd name="connsiteX4" fmla="*/ 0 w 2952"/>
                        <a:gd name="connsiteY4" fmla="*/ 169450 h 169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449">
                          <a:moveTo>
                            <a:pt x="0" y="169450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450"/>
                          </a:lnTo>
                          <a:lnTo>
                            <a:pt x="0" y="169450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86" name="Freeform: Shape 18285">
                      <a:extLst>
                        <a:ext uri="{FF2B5EF4-FFF2-40B4-BE49-F238E27FC236}">
                          <a16:creationId xmlns:a16="http://schemas.microsoft.com/office/drawing/2014/main" id="{3D676DD7-438E-4D86-8559-25099A40E8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0687" y="5954211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287" name="Graphic 1">
                      <a:extLst>
                        <a:ext uri="{FF2B5EF4-FFF2-40B4-BE49-F238E27FC236}">
                          <a16:creationId xmlns:a16="http://schemas.microsoft.com/office/drawing/2014/main" id="{0C4E4F98-034A-4B69-91B9-06361D876A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41928" y="5893251"/>
                      <a:ext cx="119920" cy="125063"/>
                      <a:chOff x="3241928" y="5893251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8288" name="Freeform: Shape 18287">
                        <a:extLst>
                          <a:ext uri="{FF2B5EF4-FFF2-40B4-BE49-F238E27FC236}">
                            <a16:creationId xmlns:a16="http://schemas.microsoft.com/office/drawing/2014/main" id="{960D9A38-5BA4-4E3A-8813-BC0964AE29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44881" y="5893251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191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191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289" name="Freeform: Shape 18288">
                        <a:extLst>
                          <a:ext uri="{FF2B5EF4-FFF2-40B4-BE49-F238E27FC236}">
                            <a16:creationId xmlns:a16="http://schemas.microsoft.com/office/drawing/2014/main" id="{94E75F25-202A-41DC-A322-9BAF421CC8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41928" y="5896299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286 h 118967"/>
                          <a:gd name="connsiteX1" fmla="*/ 2096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286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286"/>
                            </a:moveTo>
                            <a:lnTo>
                              <a:pt x="2096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8264" name="Graphic 1">
                    <a:extLst>
                      <a:ext uri="{FF2B5EF4-FFF2-40B4-BE49-F238E27FC236}">
                        <a16:creationId xmlns:a16="http://schemas.microsoft.com/office/drawing/2014/main" id="{93CF3F80-2A79-4252-8628-1CA5C16AD6B2}"/>
                      </a:ext>
                    </a:extLst>
                  </p:cNvPr>
                  <p:cNvGrpSpPr/>
                  <p:nvPr/>
                </p:nvGrpSpPr>
                <p:grpSpPr>
                  <a:xfrm>
                    <a:off x="5736461" y="6137508"/>
                    <a:ext cx="217837" cy="227100"/>
                    <a:chOff x="3225736" y="5876392"/>
                    <a:chExt cx="152304" cy="158781"/>
                  </a:xfrm>
                  <a:solidFill>
                    <a:srgbClr val="A1A1A1"/>
                  </a:solidFill>
                </p:grpSpPr>
                <p:sp>
                  <p:nvSpPr>
                    <p:cNvPr id="18280" name="Freeform: Shape 18279">
                      <a:extLst>
                        <a:ext uri="{FF2B5EF4-FFF2-40B4-BE49-F238E27FC236}">
                          <a16:creationId xmlns:a16="http://schemas.microsoft.com/office/drawing/2014/main" id="{8C8DAB66-B52F-476F-A613-DC89A4E60C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0694" y="5876392"/>
                      <a:ext cx="62388" cy="158781"/>
                    </a:xfrm>
                    <a:custGeom>
                      <a:avLst/>
                      <a:gdLst>
                        <a:gd name="connsiteX0" fmla="*/ 0 w 62388"/>
                        <a:gd name="connsiteY0" fmla="*/ 157639 h 158781"/>
                        <a:gd name="connsiteX1" fmla="*/ 59627 w 62388"/>
                        <a:gd name="connsiteY1" fmla="*/ 0 h 158781"/>
                        <a:gd name="connsiteX2" fmla="*/ 62389 w 62388"/>
                        <a:gd name="connsiteY2" fmla="*/ 1143 h 158781"/>
                        <a:gd name="connsiteX3" fmla="*/ 2857 w 62388"/>
                        <a:gd name="connsiteY3" fmla="*/ 158782 h 158781"/>
                        <a:gd name="connsiteX4" fmla="*/ 0 w 62388"/>
                        <a:gd name="connsiteY4" fmla="*/ 157639 h 158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781">
                          <a:moveTo>
                            <a:pt x="0" y="157639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7" y="158782"/>
                          </a:lnTo>
                          <a:lnTo>
                            <a:pt x="0" y="157639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81" name="Freeform: Shape 18280">
                      <a:extLst>
                        <a:ext uri="{FF2B5EF4-FFF2-40B4-BE49-F238E27FC236}">
                          <a16:creationId xmlns:a16="http://schemas.microsoft.com/office/drawing/2014/main" id="{D0350A02-BB53-4C87-B3CB-FD1E86404C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5736" y="5923255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8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257 w 152304"/>
                        <a:gd name="connsiteY3" fmla="*/ 65056 h 65055"/>
                        <a:gd name="connsiteX4" fmla="*/ 0 w 152304"/>
                        <a:gd name="connsiteY4" fmla="*/ 2858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8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8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282" name="Graphic 1">
                      <a:extLst>
                        <a:ext uri="{FF2B5EF4-FFF2-40B4-BE49-F238E27FC236}">
                          <a16:creationId xmlns:a16="http://schemas.microsoft.com/office/drawing/2014/main" id="{E61C0186-DD47-4A49-A0C9-65A4BE5315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27640" y="5878297"/>
                      <a:ext cx="148590" cy="154971"/>
                      <a:chOff x="3227640" y="5878297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8283" name="Freeform: Shape 18282">
                        <a:extLst>
                          <a:ext uri="{FF2B5EF4-FFF2-40B4-BE49-F238E27FC236}">
                            <a16:creationId xmlns:a16="http://schemas.microsoft.com/office/drawing/2014/main" id="{68C889BB-E470-4288-B1E4-723FC47F6D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27640" y="5918588"/>
                        <a:ext cx="148590" cy="74390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390"/>
                          <a:gd name="connsiteX1" fmla="*/ 147352 w 148590"/>
                          <a:gd name="connsiteY1" fmla="*/ 0 h 74390"/>
                          <a:gd name="connsiteX2" fmla="*/ 148590 w 148590"/>
                          <a:gd name="connsiteY2" fmla="*/ 2857 h 74390"/>
                          <a:gd name="connsiteX3" fmla="*/ 1238 w 148590"/>
                          <a:gd name="connsiteY3" fmla="*/ 74390 h 74390"/>
                          <a:gd name="connsiteX4" fmla="*/ 0 w 148590"/>
                          <a:gd name="connsiteY4" fmla="*/ 71533 h 74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390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857"/>
                            </a:lnTo>
                            <a:lnTo>
                              <a:pt x="1238" y="74390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284" name="Freeform: Shape 18283">
                        <a:extLst>
                          <a:ext uri="{FF2B5EF4-FFF2-40B4-BE49-F238E27FC236}">
                            <a16:creationId xmlns:a16="http://schemas.microsoft.com/office/drawing/2014/main" id="{D9082AEC-CA1D-4A55-9B5A-1D20EA8427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66312" y="5878297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333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0 w 71246"/>
                          <a:gd name="connsiteY3" fmla="*/ 154972 h 154971"/>
                          <a:gd name="connsiteX4" fmla="*/ 0 w 71246"/>
                          <a:gd name="connsiteY4" fmla="*/ 1333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333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3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8265" name="Freeform: Shape 18264">
                    <a:extLst>
                      <a:ext uri="{FF2B5EF4-FFF2-40B4-BE49-F238E27FC236}">
                        <a16:creationId xmlns:a16="http://schemas.microsoft.com/office/drawing/2014/main" id="{17E37A5E-383A-46AD-B6C6-5AC4173A56FE}"/>
                      </a:ext>
                    </a:extLst>
                  </p:cNvPr>
                  <p:cNvSpPr/>
                  <p:nvPr/>
                </p:nvSpPr>
                <p:spPr>
                  <a:xfrm>
                    <a:off x="5826783" y="6128381"/>
                    <a:ext cx="137595" cy="246718"/>
                  </a:xfrm>
                  <a:custGeom>
                    <a:avLst/>
                    <a:gdLst>
                      <a:gd name="connsiteX0" fmla="*/ 10001 w 96202"/>
                      <a:gd name="connsiteY0" fmla="*/ 0 h 172497"/>
                      <a:gd name="connsiteX1" fmla="*/ 0 w 96202"/>
                      <a:gd name="connsiteY1" fmla="*/ 571 h 172497"/>
                      <a:gd name="connsiteX2" fmla="*/ 76295 w 96202"/>
                      <a:gd name="connsiteY2" fmla="*/ 86296 h 172497"/>
                      <a:gd name="connsiteX3" fmla="*/ 0 w 96202"/>
                      <a:gd name="connsiteY3" fmla="*/ 171926 h 172497"/>
                      <a:gd name="connsiteX4" fmla="*/ 10001 w 96202"/>
                      <a:gd name="connsiteY4" fmla="*/ 172498 h 172497"/>
                      <a:gd name="connsiteX5" fmla="*/ 96203 w 96202"/>
                      <a:gd name="connsiteY5" fmla="*/ 86296 h 172497"/>
                      <a:gd name="connsiteX6" fmla="*/ 10001 w 96202"/>
                      <a:gd name="connsiteY6" fmla="*/ 0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202" h="172497">
                        <a:moveTo>
                          <a:pt x="10001" y="0"/>
                        </a:moveTo>
                        <a:cubicBezTo>
                          <a:pt x="6667" y="0"/>
                          <a:pt x="3334" y="190"/>
                          <a:pt x="0" y="571"/>
                        </a:cubicBezTo>
                        <a:cubicBezTo>
                          <a:pt x="42863" y="5524"/>
                          <a:pt x="76295" y="42100"/>
                          <a:pt x="76295" y="86296"/>
                        </a:cubicBezTo>
                        <a:cubicBezTo>
                          <a:pt x="76295" y="130492"/>
                          <a:pt x="42863" y="166973"/>
                          <a:pt x="0" y="171926"/>
                        </a:cubicBezTo>
                        <a:cubicBezTo>
                          <a:pt x="3238" y="172307"/>
                          <a:pt x="6572" y="172498"/>
                          <a:pt x="10001" y="172498"/>
                        </a:cubicBezTo>
                        <a:cubicBezTo>
                          <a:pt x="57531" y="172498"/>
                          <a:pt x="96203" y="133826"/>
                          <a:pt x="96203" y="86296"/>
                        </a:cubicBezTo>
                        <a:cubicBezTo>
                          <a:pt x="96203" y="38767"/>
                          <a:pt x="57626" y="0"/>
                          <a:pt x="10001" y="0"/>
                        </a:cubicBezTo>
                        <a:close/>
                      </a:path>
                    </a:pathLst>
                  </a:custGeom>
                  <a:solidFill>
                    <a:srgbClr val="A1A1A1">
                      <a:alpha val="46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66" name="Freeform: Shape 18265">
                    <a:extLst>
                      <a:ext uri="{FF2B5EF4-FFF2-40B4-BE49-F238E27FC236}">
                        <a16:creationId xmlns:a16="http://schemas.microsoft.com/office/drawing/2014/main" id="{AEE5C0AF-EB87-46ED-9CF5-C1F91F3C21F1}"/>
                      </a:ext>
                    </a:extLst>
                  </p:cNvPr>
                  <p:cNvSpPr/>
                  <p:nvPr/>
                </p:nvSpPr>
                <p:spPr>
                  <a:xfrm>
                    <a:off x="5709214" y="6121296"/>
                    <a:ext cx="261024" cy="261022"/>
                  </a:xfrm>
                  <a:custGeom>
                    <a:avLst/>
                    <a:gdLst>
                      <a:gd name="connsiteX0" fmla="*/ 91249 w 182499"/>
                      <a:gd name="connsiteY0" fmla="*/ 0 h 182498"/>
                      <a:gd name="connsiteX1" fmla="*/ 182499 w 182499"/>
                      <a:gd name="connsiteY1" fmla="*/ 91250 h 182498"/>
                      <a:gd name="connsiteX2" fmla="*/ 91249 w 182499"/>
                      <a:gd name="connsiteY2" fmla="*/ 182499 h 182498"/>
                      <a:gd name="connsiteX3" fmla="*/ 0 w 182499"/>
                      <a:gd name="connsiteY3" fmla="*/ 91250 h 182498"/>
                      <a:gd name="connsiteX4" fmla="*/ 91249 w 182499"/>
                      <a:gd name="connsiteY4" fmla="*/ 0 h 182498"/>
                      <a:gd name="connsiteX5" fmla="*/ 91249 w 182499"/>
                      <a:gd name="connsiteY5" fmla="*/ 10001 h 182498"/>
                      <a:gd name="connsiteX6" fmla="*/ 10001 w 182499"/>
                      <a:gd name="connsiteY6" fmla="*/ 91250 h 182498"/>
                      <a:gd name="connsiteX7" fmla="*/ 91249 w 182499"/>
                      <a:gd name="connsiteY7" fmla="*/ 172498 h 182498"/>
                      <a:gd name="connsiteX8" fmla="*/ 172498 w 182499"/>
                      <a:gd name="connsiteY8" fmla="*/ 91250 h 182498"/>
                      <a:gd name="connsiteX9" fmla="*/ 91249 w 182499"/>
                      <a:gd name="connsiteY9" fmla="*/ 10001 h 182498"/>
                      <a:gd name="connsiteX10" fmla="*/ 91249 w 182499"/>
                      <a:gd name="connsiteY10" fmla="*/ 10001 h 182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2499" h="182498">
                        <a:moveTo>
                          <a:pt x="91249" y="0"/>
                        </a:moveTo>
                        <a:cubicBezTo>
                          <a:pt x="141637" y="0"/>
                          <a:pt x="182499" y="40862"/>
                          <a:pt x="182499" y="91250"/>
                        </a:cubicBezTo>
                        <a:cubicBezTo>
                          <a:pt x="182499" y="141637"/>
                          <a:pt x="141637" y="182499"/>
                          <a:pt x="91249" y="182499"/>
                        </a:cubicBezTo>
                        <a:cubicBezTo>
                          <a:pt x="40862" y="182499"/>
                          <a:pt x="0" y="141637"/>
                          <a:pt x="0" y="91250"/>
                        </a:cubicBezTo>
                        <a:cubicBezTo>
                          <a:pt x="0" y="40862"/>
                          <a:pt x="40862" y="0"/>
                          <a:pt x="91249" y="0"/>
                        </a:cubicBezTo>
                        <a:moveTo>
                          <a:pt x="91249" y="10001"/>
                        </a:moveTo>
                        <a:cubicBezTo>
                          <a:pt x="46482" y="10001"/>
                          <a:pt x="10001" y="46482"/>
                          <a:pt x="10001" y="91250"/>
                        </a:cubicBezTo>
                        <a:cubicBezTo>
                          <a:pt x="10001" y="136017"/>
                          <a:pt x="46482" y="172498"/>
                          <a:pt x="91249" y="172498"/>
                        </a:cubicBezTo>
                        <a:cubicBezTo>
                          <a:pt x="136017" y="172498"/>
                          <a:pt x="172498" y="136017"/>
                          <a:pt x="172498" y="91250"/>
                        </a:cubicBezTo>
                        <a:cubicBezTo>
                          <a:pt x="172498" y="46387"/>
                          <a:pt x="136017" y="10001"/>
                          <a:pt x="91249" y="10001"/>
                        </a:cubicBezTo>
                        <a:lnTo>
                          <a:pt x="91249" y="1000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267" name="Graphic 1">
                    <a:extLst>
                      <a:ext uri="{FF2B5EF4-FFF2-40B4-BE49-F238E27FC236}">
                        <a16:creationId xmlns:a16="http://schemas.microsoft.com/office/drawing/2014/main" id="{0DBD8E02-2FEE-45AC-89E5-A42D9E97983E}"/>
                      </a:ext>
                    </a:extLst>
                  </p:cNvPr>
                  <p:cNvGrpSpPr/>
                  <p:nvPr/>
                </p:nvGrpSpPr>
                <p:grpSpPr>
                  <a:xfrm>
                    <a:off x="5723518" y="6135602"/>
                    <a:ext cx="232414" cy="232414"/>
                    <a:chOff x="3216687" y="5875059"/>
                    <a:chExt cx="162496" cy="162496"/>
                  </a:xfrm>
                  <a:solidFill>
                    <a:srgbClr val="C2C2C2"/>
                  </a:solidFill>
                </p:grpSpPr>
                <p:sp>
                  <p:nvSpPr>
                    <p:cNvPr id="18275" name="Freeform: Shape 18274">
                      <a:extLst>
                        <a:ext uri="{FF2B5EF4-FFF2-40B4-BE49-F238E27FC236}">
                          <a16:creationId xmlns:a16="http://schemas.microsoft.com/office/drawing/2014/main" id="{322DC289-50B7-4A58-BB27-B92074C571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6411" y="5875059"/>
                      <a:ext cx="3048" cy="162496"/>
                    </a:xfrm>
                    <a:custGeom>
                      <a:avLst/>
                      <a:gdLst>
                        <a:gd name="connsiteX0" fmla="*/ 0 w 3048"/>
                        <a:gd name="connsiteY0" fmla="*/ 162497 h 162496"/>
                        <a:gd name="connsiteX1" fmla="*/ 0 w 3048"/>
                        <a:gd name="connsiteY1" fmla="*/ 0 h 162496"/>
                        <a:gd name="connsiteX2" fmla="*/ 3048 w 3048"/>
                        <a:gd name="connsiteY2" fmla="*/ 0 h 162496"/>
                        <a:gd name="connsiteX3" fmla="*/ 3048 w 3048"/>
                        <a:gd name="connsiteY3" fmla="*/ 162497 h 162496"/>
                        <a:gd name="connsiteX4" fmla="*/ 0 w 3048"/>
                        <a:gd name="connsiteY4" fmla="*/ 162497 h 162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496">
                          <a:moveTo>
                            <a:pt x="0" y="162497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497"/>
                          </a:lnTo>
                          <a:lnTo>
                            <a:pt x="0" y="16249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76" name="Freeform: Shape 18275">
                      <a:extLst>
                        <a:ext uri="{FF2B5EF4-FFF2-40B4-BE49-F238E27FC236}">
                          <a16:creationId xmlns:a16="http://schemas.microsoft.com/office/drawing/2014/main" id="{2326809C-5DB1-4C5A-9D20-E8C23A168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6687" y="5954783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277" name="Graphic 1">
                      <a:extLst>
                        <a:ext uri="{FF2B5EF4-FFF2-40B4-BE49-F238E27FC236}">
                          <a16:creationId xmlns:a16="http://schemas.microsoft.com/office/drawing/2014/main" id="{FAD402F2-FEDE-4F51-8EA3-72B8A93F79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38023" y="5896299"/>
                      <a:ext cx="119824" cy="119919"/>
                      <a:chOff x="3238023" y="5896299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8278" name="Freeform: Shape 18277">
                        <a:extLst>
                          <a:ext uri="{FF2B5EF4-FFF2-40B4-BE49-F238E27FC236}">
                            <a16:creationId xmlns:a16="http://schemas.microsoft.com/office/drawing/2014/main" id="{9DD4E3D5-50CC-4A6A-B227-BF1DD4E76C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40880" y="5896299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10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279" name="Freeform: Shape 18278">
                        <a:extLst>
                          <a:ext uri="{FF2B5EF4-FFF2-40B4-BE49-F238E27FC236}">
                            <a16:creationId xmlns:a16="http://schemas.microsoft.com/office/drawing/2014/main" id="{8A40B44C-FE3E-41F9-8355-F7CD02EE20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38023" y="5899252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096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096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096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824" y="114109"/>
                            </a:lnTo>
                            <a:lnTo>
                              <a:pt x="0" y="2096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8268" name="Graphic 1">
                    <a:extLst>
                      <a:ext uri="{FF2B5EF4-FFF2-40B4-BE49-F238E27FC236}">
                        <a16:creationId xmlns:a16="http://schemas.microsoft.com/office/drawing/2014/main" id="{FA341F9D-6F5F-4BC0-A0C2-A82E265D8826}"/>
                      </a:ext>
                    </a:extLst>
                  </p:cNvPr>
                  <p:cNvGrpSpPr/>
                  <p:nvPr/>
                </p:nvGrpSpPr>
                <p:grpSpPr>
                  <a:xfrm>
                    <a:off x="5730738" y="6142822"/>
                    <a:ext cx="217837" cy="217836"/>
                    <a:chOff x="3221735" y="5880107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8270" name="Freeform: Shape 18269">
                      <a:extLst>
                        <a:ext uri="{FF2B5EF4-FFF2-40B4-BE49-F238E27FC236}">
                          <a16:creationId xmlns:a16="http://schemas.microsoft.com/office/drawing/2014/main" id="{62908326-5299-49BB-AE0C-0DFF31B20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6788" y="5880107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257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762 w 62293"/>
                        <a:gd name="connsiteY3" fmla="*/ 152305 h 152304"/>
                        <a:gd name="connsiteX4" fmla="*/ 0 w 62293"/>
                        <a:gd name="connsiteY4" fmla="*/ 151257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257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2" y="152305"/>
                          </a:lnTo>
                          <a:lnTo>
                            <a:pt x="0" y="1512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71" name="Freeform: Shape 18270">
                      <a:extLst>
                        <a:ext uri="{FF2B5EF4-FFF2-40B4-BE49-F238E27FC236}">
                          <a16:creationId xmlns:a16="http://schemas.microsoft.com/office/drawing/2014/main" id="{73DD30A8-FA9F-4D29-958E-FE5A80B4E3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1735" y="5925065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857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257 w 152304"/>
                        <a:gd name="connsiteY3" fmla="*/ 62389 h 62388"/>
                        <a:gd name="connsiteX4" fmla="*/ 0 w 152304"/>
                        <a:gd name="connsiteY4" fmla="*/ 2857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272" name="Graphic 1">
                      <a:extLst>
                        <a:ext uri="{FF2B5EF4-FFF2-40B4-BE49-F238E27FC236}">
                          <a16:creationId xmlns:a16="http://schemas.microsoft.com/office/drawing/2014/main" id="{197859E1-42A7-4E30-8CAB-708C34565F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23640" y="5882012"/>
                      <a:ext cx="148590" cy="148494"/>
                      <a:chOff x="3223640" y="5882012"/>
                      <a:chExt cx="148590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8273" name="Freeform: Shape 18272">
                        <a:extLst>
                          <a:ext uri="{FF2B5EF4-FFF2-40B4-BE49-F238E27FC236}">
                            <a16:creationId xmlns:a16="http://schemas.microsoft.com/office/drawing/2014/main" id="{ACB39DD1-595E-4D40-B546-C0E26F96B5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23640" y="5920588"/>
                        <a:ext cx="148590" cy="71342"/>
                      </a:xfrm>
                      <a:custGeom>
                        <a:avLst/>
                        <a:gdLst>
                          <a:gd name="connsiteX0" fmla="*/ 0 w 148590"/>
                          <a:gd name="connsiteY0" fmla="*/ 68580 h 71342"/>
                          <a:gd name="connsiteX1" fmla="*/ 147352 w 148590"/>
                          <a:gd name="connsiteY1" fmla="*/ 0 h 71342"/>
                          <a:gd name="connsiteX2" fmla="*/ 148590 w 148590"/>
                          <a:gd name="connsiteY2" fmla="*/ 2762 h 71342"/>
                          <a:gd name="connsiteX3" fmla="*/ 1238 w 148590"/>
                          <a:gd name="connsiteY3" fmla="*/ 71342 h 71342"/>
                          <a:gd name="connsiteX4" fmla="*/ 0 w 148590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1342">
                            <a:moveTo>
                              <a:pt x="0" y="68580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274" name="Freeform: Shape 18273">
                        <a:extLst>
                          <a:ext uri="{FF2B5EF4-FFF2-40B4-BE49-F238E27FC236}">
                            <a16:creationId xmlns:a16="http://schemas.microsoft.com/office/drawing/2014/main" id="{EE71289E-76FF-4B26-992A-94A7C52C9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62312" y="5882012"/>
                        <a:ext cx="71247" cy="148494"/>
                      </a:xfrm>
                      <a:custGeom>
                        <a:avLst/>
                        <a:gdLst>
                          <a:gd name="connsiteX0" fmla="*/ 0 w 71247"/>
                          <a:gd name="connsiteY0" fmla="*/ 1238 h 148494"/>
                          <a:gd name="connsiteX1" fmla="*/ 2667 w 71247"/>
                          <a:gd name="connsiteY1" fmla="*/ 0 h 148494"/>
                          <a:gd name="connsiteX2" fmla="*/ 71247 w 71247"/>
                          <a:gd name="connsiteY2" fmla="*/ 147256 h 148494"/>
                          <a:gd name="connsiteX3" fmla="*/ 68580 w 71247"/>
                          <a:gd name="connsiteY3" fmla="*/ 148495 h 148494"/>
                          <a:gd name="connsiteX4" fmla="*/ 0 w 71247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7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6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8269" name="Freeform: Shape 18268">
                    <a:extLst>
                      <a:ext uri="{FF2B5EF4-FFF2-40B4-BE49-F238E27FC236}">
                        <a16:creationId xmlns:a16="http://schemas.microsoft.com/office/drawing/2014/main" id="{792AAFAF-1897-47F5-91EA-AF07564ECE7C}"/>
                      </a:ext>
                    </a:extLst>
                  </p:cNvPr>
                  <p:cNvSpPr/>
                  <p:nvPr/>
                </p:nvSpPr>
                <p:spPr>
                  <a:xfrm>
                    <a:off x="5819018" y="6230965"/>
                    <a:ext cx="41415" cy="41415"/>
                  </a:xfrm>
                  <a:custGeom>
                    <a:avLst/>
                    <a:gdLst>
                      <a:gd name="connsiteX0" fmla="*/ 14478 w 28956"/>
                      <a:gd name="connsiteY0" fmla="*/ 28956 h 28956"/>
                      <a:gd name="connsiteX1" fmla="*/ 0 w 28956"/>
                      <a:gd name="connsiteY1" fmla="*/ 14478 h 28956"/>
                      <a:gd name="connsiteX2" fmla="*/ 14478 w 28956"/>
                      <a:gd name="connsiteY2" fmla="*/ 0 h 28956"/>
                      <a:gd name="connsiteX3" fmla="*/ 28956 w 28956"/>
                      <a:gd name="connsiteY3" fmla="*/ 14478 h 28956"/>
                      <a:gd name="connsiteX4" fmla="*/ 14478 w 28956"/>
                      <a:gd name="connsiteY4" fmla="*/ 28956 h 28956"/>
                      <a:gd name="connsiteX5" fmla="*/ 14478 w 28956"/>
                      <a:gd name="connsiteY5" fmla="*/ 28956 h 28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956" h="28956">
                        <a:moveTo>
                          <a:pt x="14478" y="28956"/>
                        </a:moveTo>
                        <a:cubicBezTo>
                          <a:pt x="6477" y="28956"/>
                          <a:pt x="0" y="22479"/>
                          <a:pt x="0" y="14478"/>
                        </a:cubicBezTo>
                        <a:cubicBezTo>
                          <a:pt x="0" y="6477"/>
                          <a:pt x="6477" y="0"/>
                          <a:pt x="14478" y="0"/>
                        </a:cubicBezTo>
                        <a:cubicBezTo>
                          <a:pt x="22479" y="0"/>
                          <a:pt x="28956" y="6477"/>
                          <a:pt x="28956" y="14478"/>
                        </a:cubicBezTo>
                        <a:cubicBezTo>
                          <a:pt x="28956" y="22479"/>
                          <a:pt x="22479" y="28956"/>
                          <a:pt x="14478" y="28956"/>
                        </a:cubicBezTo>
                        <a:lnTo>
                          <a:pt x="14478" y="28956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pic>
        <p:nvPicPr>
          <p:cNvPr id="4047" name="17966_1464207269">
            <a:hlinkClick r:id="" action="ppaction://media"/>
            <a:extLst>
              <a:ext uri="{FF2B5EF4-FFF2-40B4-BE49-F238E27FC236}">
                <a16:creationId xmlns:a16="http://schemas.microsoft.com/office/drawing/2014/main" id="{734D96D9-73AE-4758-B802-F53DC6DECB8B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8"/>
          <a:stretch>
            <a:fillRect/>
          </a:stretch>
        </p:blipFill>
        <p:spPr>
          <a:xfrm>
            <a:off x="1313611" y="-1162902"/>
            <a:ext cx="487363" cy="487363"/>
          </a:xfrm>
          <a:prstGeom prst="rect">
            <a:avLst/>
          </a:prstGeom>
        </p:spPr>
      </p:pic>
      <p:pic>
        <p:nvPicPr>
          <p:cNvPr id="4048" name="16864_1461333018">
            <a:hlinkClick r:id="" action="ppaction://media"/>
            <a:extLst>
              <a:ext uri="{FF2B5EF4-FFF2-40B4-BE49-F238E27FC236}">
                <a16:creationId xmlns:a16="http://schemas.microsoft.com/office/drawing/2014/main" id="{B8AE5CCA-6BF2-4B16-AB14-A6E71434C2A8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8"/>
          <a:stretch>
            <a:fillRect/>
          </a:stretch>
        </p:blipFill>
        <p:spPr>
          <a:xfrm>
            <a:off x="2626866" y="-1156773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0021680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slow" advClick="0" advTm="1934">
        <p159:morph option="byObject"/>
      </p:transition>
    </mc:Choice>
    <mc:Fallback>
      <p:transition spd="slow" advClick="0" advTm="1934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xit" presetSubtype="3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" dur="500"/>
                                            <p:tgtEl>
                                              <p:spTgt spid="430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" dur="500"/>
                                            <p:tgtEl>
                                              <p:spTgt spid="430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8" dur="500"/>
                                            <p:tgtEl>
                                              <p:spTgt spid="430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4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" presetID="2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200" fill="hold"/>
                                            <p:tgtEl>
                                              <p:spTgt spid="8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200" fill="hold"/>
                                            <p:tgtEl>
                                              <p:spTgt spid="8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mph" presetSubtype="0" fill="hold" grpId="1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5" dur="1000" fill="hold"/>
                                            <p:tgtEl>
                                              <p:spTgt spid="81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" presetID="6" presetClass="emph" presetSubtype="0" accel="50000" decel="5000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7" dur="250" fill="hold"/>
                                            <p:tgtEl>
                                              <p:spTgt spid="81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" presetID="1" presetClass="mediacall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19" dur="1" fill="hold"/>
                                            <p:tgtEl>
                                              <p:spTgt spid="4047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20" presetID="16" presetClass="entr" presetSubtype="37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22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53" presetClass="exit" presetSubtype="3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24" dur="500"/>
                                            <p:tgtEl>
                                              <p:spTgt spid="439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500"/>
                                            <p:tgtEl>
                                              <p:spTgt spid="439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6" dur="500"/>
                                            <p:tgtEl>
                                              <p:spTgt spid="439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43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9" presetID="1" presetClass="mediacall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30" dur="1" fill="hold"/>
                                            <p:tgtEl>
                                              <p:spTgt spid="4048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34848" numSld="999">
                    <p:cTn id="31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047"/>
                    </p:tgtEl>
                  </p:cMediaNode>
                </p:audio>
                <p:audio>
                  <p:cMediaNode vol="40909" numSld="999">
                    <p:cTn id="3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048"/>
                    </p:tgtEl>
                  </p:cMediaNode>
                </p:audio>
              </p:childTnLst>
            </p:cTn>
          </p:par>
        </p:tnLst>
        <p:bldLst>
          <p:bldP spid="819" grpId="0"/>
          <p:bldP spid="819" grpId="1"/>
          <p:bldP spid="819" grpId="2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xit" presetSubtype="3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" dur="500"/>
                                            <p:tgtEl>
                                              <p:spTgt spid="430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" dur="500"/>
                                            <p:tgtEl>
                                              <p:spTgt spid="430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8" dur="500"/>
                                            <p:tgtEl>
                                              <p:spTgt spid="430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4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" presetID="2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200" fill="hold"/>
                                            <p:tgtEl>
                                              <p:spTgt spid="8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200" fill="hold"/>
                                            <p:tgtEl>
                                              <p:spTgt spid="8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mph" presetSubtype="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5" dur="1000" fill="hold"/>
                                            <p:tgtEl>
                                              <p:spTgt spid="81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" presetID="6" presetClass="emph" presetSubtype="0" accel="50000" decel="5000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7" dur="250" fill="hold"/>
                                            <p:tgtEl>
                                              <p:spTgt spid="81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" presetID="1" presetClass="mediacall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19" dur="1" fill="hold"/>
                                            <p:tgtEl>
                                              <p:spTgt spid="4047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20" presetID="16" presetClass="entr" presetSubtype="37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22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53" presetClass="exit" presetSubtype="3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24" dur="500"/>
                                            <p:tgtEl>
                                              <p:spTgt spid="439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500"/>
                                            <p:tgtEl>
                                              <p:spTgt spid="439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6" dur="500"/>
                                            <p:tgtEl>
                                              <p:spTgt spid="439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43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9" presetID="1" presetClass="mediacall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30" dur="1" fill="hold"/>
                                            <p:tgtEl>
                                              <p:spTgt spid="4048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34848" numSld="999">
                    <p:cTn id="31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047"/>
                    </p:tgtEl>
                  </p:cMediaNode>
                </p:audio>
                <p:audio>
                  <p:cMediaNode vol="40909" numSld="999">
                    <p:cTn id="3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048"/>
                    </p:tgtEl>
                  </p:cMediaNode>
                </p:audio>
              </p:childTnLst>
            </p:cTn>
          </p:par>
        </p:tnLst>
        <p:bldLst>
          <p:bldP spid="819" grpId="0"/>
          <p:bldP spid="819" grpId="1"/>
          <p:bldP spid="819" grpId="2"/>
        </p:bldLst>
      </p:timing>
    </mc:Fallback>
  </mc:AlternateContent>
  <p:extLst>
    <p:ext uri="{E180D4A7-C9FB-4DFB-919C-405C955672EB}">
      <p14:showEvtLst xmlns:p14="http://schemas.microsoft.com/office/powerpoint/2010/main">
        <p14:playEvt time="526" objId="4047"/>
        <p14:playEvt time="1540" objId="4048"/>
      </p14:showEvtLst>
    </p:ext>
  </p:extLs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6FF511B3-19FC-43F9-952F-F6C1A94C3C96}"/>
              </a:ext>
            </a:extLst>
          </p:cNvPr>
          <p:cNvGrpSpPr/>
          <p:nvPr/>
        </p:nvGrpSpPr>
        <p:grpSpPr>
          <a:xfrm>
            <a:off x="-75021" y="6079"/>
            <a:ext cx="13265000" cy="6860387"/>
            <a:chOff x="-75021" y="6079"/>
            <a:chExt cx="13265000" cy="6860387"/>
          </a:xfrm>
        </p:grpSpPr>
        <p:grpSp>
          <p:nvGrpSpPr>
            <p:cNvPr id="38987" name="Group 38986">
              <a:extLst>
                <a:ext uri="{FF2B5EF4-FFF2-40B4-BE49-F238E27FC236}">
                  <a16:creationId xmlns:a16="http://schemas.microsoft.com/office/drawing/2014/main" id="{3C5BE524-070D-4FB2-968B-8CFFB3D686AB}"/>
                </a:ext>
              </a:extLst>
            </p:cNvPr>
            <p:cNvGrpSpPr/>
            <p:nvPr/>
          </p:nvGrpSpPr>
          <p:grpSpPr>
            <a:xfrm>
              <a:off x="-9851" y="6079"/>
              <a:ext cx="12241334" cy="6860387"/>
              <a:chOff x="-5355" y="12032"/>
              <a:chExt cx="12241334" cy="6860387"/>
            </a:xfrm>
          </p:grpSpPr>
          <p:sp>
            <p:nvSpPr>
              <p:cNvPr id="38985" name="Rectangle 38984">
                <a:extLst>
                  <a:ext uri="{FF2B5EF4-FFF2-40B4-BE49-F238E27FC236}">
                    <a16:creationId xmlns:a16="http://schemas.microsoft.com/office/drawing/2014/main" id="{63E3D0C6-2177-4CE8-ABC0-C11509EED8F9}"/>
                  </a:ext>
                </a:extLst>
              </p:cNvPr>
              <p:cNvSpPr/>
              <p:nvPr/>
            </p:nvSpPr>
            <p:spPr>
              <a:xfrm>
                <a:off x="-5355" y="3890679"/>
                <a:ext cx="12241334" cy="2981740"/>
              </a:xfrm>
              <a:prstGeom prst="rect">
                <a:avLst/>
              </a:prstGeom>
              <a:solidFill>
                <a:srgbClr val="D7EDF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8984" name="Rectangle 38983">
                <a:extLst>
                  <a:ext uri="{FF2B5EF4-FFF2-40B4-BE49-F238E27FC236}">
                    <a16:creationId xmlns:a16="http://schemas.microsoft.com/office/drawing/2014/main" id="{DD61C1EB-9A98-43E5-8F2D-DF42FEF81710}"/>
                  </a:ext>
                </a:extLst>
              </p:cNvPr>
              <p:cNvSpPr/>
              <p:nvPr/>
            </p:nvSpPr>
            <p:spPr>
              <a:xfrm>
                <a:off x="0" y="12032"/>
                <a:ext cx="12192000" cy="3889183"/>
              </a:xfrm>
              <a:prstGeom prst="rect">
                <a:avLst/>
              </a:prstGeom>
              <a:gradFill>
                <a:gsLst>
                  <a:gs pos="0">
                    <a:srgbClr val="E2F3FB"/>
                  </a:gs>
                  <a:gs pos="86000">
                    <a:srgbClr val="A2C1DD"/>
                  </a:gs>
                  <a:gs pos="100000">
                    <a:srgbClr val="A2C1DD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38372" name="Freeform: Shape 38371">
              <a:extLst>
                <a:ext uri="{FF2B5EF4-FFF2-40B4-BE49-F238E27FC236}">
                  <a16:creationId xmlns:a16="http://schemas.microsoft.com/office/drawing/2014/main" id="{67785A64-301A-4735-A481-CC0D588D6BB3}"/>
                </a:ext>
              </a:extLst>
            </p:cNvPr>
            <p:cNvSpPr/>
            <p:nvPr/>
          </p:nvSpPr>
          <p:spPr>
            <a:xfrm>
              <a:off x="8219423" y="5402303"/>
              <a:ext cx="39789" cy="42101"/>
            </a:xfrm>
            <a:custGeom>
              <a:avLst/>
              <a:gdLst>
                <a:gd name="connsiteX0" fmla="*/ 0 w 30673"/>
                <a:gd name="connsiteY0" fmla="*/ 18048 h 32455"/>
                <a:gd name="connsiteX1" fmla="*/ 18048 w 30673"/>
                <a:gd name="connsiteY1" fmla="*/ 0 h 32455"/>
                <a:gd name="connsiteX2" fmla="*/ 30674 w 30673"/>
                <a:gd name="connsiteY2" fmla="*/ 18048 h 32455"/>
                <a:gd name="connsiteX3" fmla="*/ 16189 w 30673"/>
                <a:gd name="connsiteY3" fmla="*/ 32455 h 32455"/>
                <a:gd name="connsiteX4" fmla="*/ 0 w 30673"/>
                <a:gd name="connsiteY4" fmla="*/ 18048 h 3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73" h="32455">
                  <a:moveTo>
                    <a:pt x="0" y="18048"/>
                  </a:moveTo>
                  <a:cubicBezTo>
                    <a:pt x="0" y="8056"/>
                    <a:pt x="8056" y="0"/>
                    <a:pt x="18048" y="0"/>
                  </a:cubicBezTo>
                  <a:cubicBezTo>
                    <a:pt x="28040" y="0"/>
                    <a:pt x="30674" y="8056"/>
                    <a:pt x="30674" y="18048"/>
                  </a:cubicBezTo>
                  <a:cubicBezTo>
                    <a:pt x="30674" y="28040"/>
                    <a:pt x="26181" y="32455"/>
                    <a:pt x="16189" y="32455"/>
                  </a:cubicBezTo>
                  <a:cubicBezTo>
                    <a:pt x="6274" y="32455"/>
                    <a:pt x="0" y="28040"/>
                    <a:pt x="0" y="18048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9969" name="Graphic 19965">
              <a:extLst>
                <a:ext uri="{FF2B5EF4-FFF2-40B4-BE49-F238E27FC236}">
                  <a16:creationId xmlns:a16="http://schemas.microsoft.com/office/drawing/2014/main" id="{D086F82E-6755-4B15-8CD2-67073940CEC1}"/>
                </a:ext>
              </a:extLst>
            </p:cNvPr>
            <p:cNvGrpSpPr/>
            <p:nvPr/>
          </p:nvGrpSpPr>
          <p:grpSpPr>
            <a:xfrm>
              <a:off x="4644610" y="1856662"/>
              <a:ext cx="1742460" cy="1742461"/>
              <a:chOff x="3793364" y="1954732"/>
              <a:chExt cx="1343236" cy="1343237"/>
            </a:xfrm>
            <a:solidFill>
              <a:schemeClr val="accent1"/>
            </a:solidFill>
          </p:grpSpPr>
          <p:grpSp>
            <p:nvGrpSpPr>
              <p:cNvPr id="19970" name="Graphic 19965">
                <a:extLst>
                  <a:ext uri="{FF2B5EF4-FFF2-40B4-BE49-F238E27FC236}">
                    <a16:creationId xmlns:a16="http://schemas.microsoft.com/office/drawing/2014/main" id="{D086F82E-6755-4B15-8CD2-67073940CEC1}"/>
                  </a:ext>
                </a:extLst>
              </p:cNvPr>
              <p:cNvGrpSpPr/>
              <p:nvPr/>
            </p:nvGrpSpPr>
            <p:grpSpPr>
              <a:xfrm>
                <a:off x="3793364" y="1954732"/>
                <a:ext cx="1343236" cy="1343237"/>
                <a:chOff x="3793364" y="1954732"/>
                <a:chExt cx="1343236" cy="1343237"/>
              </a:xfrm>
              <a:solidFill>
                <a:schemeClr val="accent1"/>
              </a:solidFill>
            </p:grpSpPr>
            <p:sp>
              <p:nvSpPr>
                <p:cNvPr id="19971" name="Freeform: Shape 19970">
                  <a:extLst>
                    <a:ext uri="{FF2B5EF4-FFF2-40B4-BE49-F238E27FC236}">
                      <a16:creationId xmlns:a16="http://schemas.microsoft.com/office/drawing/2014/main" id="{F80FA6C2-CA68-4A60-A55C-8D171A9D7E93}"/>
                    </a:ext>
                  </a:extLst>
                </p:cNvPr>
                <p:cNvSpPr/>
                <p:nvPr/>
              </p:nvSpPr>
              <p:spPr>
                <a:xfrm rot="-447841">
                  <a:off x="3866088" y="2027456"/>
                  <a:ext cx="1197789" cy="1197789"/>
                </a:xfrm>
                <a:custGeom>
                  <a:avLst/>
                  <a:gdLst>
                    <a:gd name="connsiteX0" fmla="*/ 1197789 w 1197789"/>
                    <a:gd name="connsiteY0" fmla="*/ 598895 h 1197789"/>
                    <a:gd name="connsiteX1" fmla="*/ 598895 w 1197789"/>
                    <a:gd name="connsiteY1" fmla="*/ 1197789 h 1197789"/>
                    <a:gd name="connsiteX2" fmla="*/ 0 w 1197789"/>
                    <a:gd name="connsiteY2" fmla="*/ 598895 h 1197789"/>
                    <a:gd name="connsiteX3" fmla="*/ 598895 w 1197789"/>
                    <a:gd name="connsiteY3" fmla="*/ 0 h 1197789"/>
                    <a:gd name="connsiteX4" fmla="*/ 1197789 w 1197789"/>
                    <a:gd name="connsiteY4" fmla="*/ 598895 h 1197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7789" h="1197789">
                      <a:moveTo>
                        <a:pt x="1197789" y="598895"/>
                      </a:moveTo>
                      <a:cubicBezTo>
                        <a:pt x="1197789" y="929655"/>
                        <a:pt x="929655" y="1197789"/>
                        <a:pt x="598895" y="1197789"/>
                      </a:cubicBezTo>
                      <a:cubicBezTo>
                        <a:pt x="268134" y="1197789"/>
                        <a:pt x="0" y="929655"/>
                        <a:pt x="0" y="598895"/>
                      </a:cubicBezTo>
                      <a:cubicBezTo>
                        <a:pt x="0" y="268134"/>
                        <a:pt x="268134" y="0"/>
                        <a:pt x="598895" y="0"/>
                      </a:cubicBezTo>
                      <a:cubicBezTo>
                        <a:pt x="929655" y="0"/>
                        <a:pt x="1197789" y="268134"/>
                        <a:pt x="1197789" y="598895"/>
                      </a:cubicBezTo>
                      <a:close/>
                    </a:path>
                  </a:pathLst>
                </a:custGeom>
                <a:solidFill>
                  <a:srgbClr val="FCF3D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9972" name="Graphic 19965">
                  <a:extLst>
                    <a:ext uri="{FF2B5EF4-FFF2-40B4-BE49-F238E27FC236}">
                      <a16:creationId xmlns:a16="http://schemas.microsoft.com/office/drawing/2014/main" id="{D086F82E-6755-4B15-8CD2-67073940CEC1}"/>
                    </a:ext>
                  </a:extLst>
                </p:cNvPr>
                <p:cNvGrpSpPr/>
                <p:nvPr/>
              </p:nvGrpSpPr>
              <p:grpSpPr>
                <a:xfrm>
                  <a:off x="3944274" y="2154804"/>
                  <a:ext cx="1052431" cy="995189"/>
                  <a:chOff x="3944274" y="2154804"/>
                  <a:chExt cx="1052431" cy="995189"/>
                </a:xfrm>
                <a:solidFill>
                  <a:srgbClr val="F1E9D4"/>
                </a:solidFill>
              </p:grpSpPr>
              <p:sp>
                <p:nvSpPr>
                  <p:cNvPr id="19973" name="Freeform: Shape 19972">
                    <a:extLst>
                      <a:ext uri="{FF2B5EF4-FFF2-40B4-BE49-F238E27FC236}">
                        <a16:creationId xmlns:a16="http://schemas.microsoft.com/office/drawing/2014/main" id="{7E680976-F32C-4CE3-8223-4DEDD683A190}"/>
                      </a:ext>
                    </a:extLst>
                  </p:cNvPr>
                  <p:cNvSpPr/>
                  <p:nvPr/>
                </p:nvSpPr>
                <p:spPr>
                  <a:xfrm>
                    <a:off x="4860533" y="2625288"/>
                    <a:ext cx="136172" cy="136172"/>
                  </a:xfrm>
                  <a:custGeom>
                    <a:avLst/>
                    <a:gdLst>
                      <a:gd name="connsiteX0" fmla="*/ 0 w 136172"/>
                      <a:gd name="connsiteY0" fmla="*/ 68086 h 136172"/>
                      <a:gd name="connsiteX1" fmla="*/ 68086 w 136172"/>
                      <a:gd name="connsiteY1" fmla="*/ 0 h 136172"/>
                      <a:gd name="connsiteX2" fmla="*/ 136173 w 136172"/>
                      <a:gd name="connsiteY2" fmla="*/ 68086 h 136172"/>
                      <a:gd name="connsiteX3" fmla="*/ 68086 w 136172"/>
                      <a:gd name="connsiteY3" fmla="*/ 136172 h 136172"/>
                      <a:gd name="connsiteX4" fmla="*/ 0 w 136172"/>
                      <a:gd name="connsiteY4" fmla="*/ 68086 h 136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172" h="136172">
                        <a:moveTo>
                          <a:pt x="0" y="68086"/>
                        </a:moveTo>
                        <a:cubicBezTo>
                          <a:pt x="0" y="30441"/>
                          <a:pt x="30519" y="0"/>
                          <a:pt x="68086" y="0"/>
                        </a:cubicBezTo>
                        <a:cubicBezTo>
                          <a:pt x="105731" y="0"/>
                          <a:pt x="136173" y="30519"/>
                          <a:pt x="136173" y="68086"/>
                        </a:cubicBezTo>
                        <a:cubicBezTo>
                          <a:pt x="136173" y="105731"/>
                          <a:pt x="105731" y="136172"/>
                          <a:pt x="68086" y="136172"/>
                        </a:cubicBezTo>
                        <a:cubicBezTo>
                          <a:pt x="30441" y="136250"/>
                          <a:pt x="0" y="105731"/>
                          <a:pt x="0" y="68086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4" name="Freeform: Shape 19973">
                    <a:extLst>
                      <a:ext uri="{FF2B5EF4-FFF2-40B4-BE49-F238E27FC236}">
                        <a16:creationId xmlns:a16="http://schemas.microsoft.com/office/drawing/2014/main" id="{C5134460-769C-4278-9BD5-EE7E4A59343A}"/>
                      </a:ext>
                    </a:extLst>
                  </p:cNvPr>
                  <p:cNvSpPr/>
                  <p:nvPr/>
                </p:nvSpPr>
                <p:spPr>
                  <a:xfrm>
                    <a:off x="3944274" y="2408636"/>
                    <a:ext cx="98992" cy="98992"/>
                  </a:xfrm>
                  <a:custGeom>
                    <a:avLst/>
                    <a:gdLst>
                      <a:gd name="connsiteX0" fmla="*/ 0 w 98992"/>
                      <a:gd name="connsiteY0" fmla="*/ 49496 h 98992"/>
                      <a:gd name="connsiteX1" fmla="*/ 49496 w 98992"/>
                      <a:gd name="connsiteY1" fmla="*/ 0 h 98992"/>
                      <a:gd name="connsiteX2" fmla="*/ 98992 w 98992"/>
                      <a:gd name="connsiteY2" fmla="*/ 49496 h 98992"/>
                      <a:gd name="connsiteX3" fmla="*/ 49496 w 98992"/>
                      <a:gd name="connsiteY3" fmla="*/ 98992 h 98992"/>
                      <a:gd name="connsiteX4" fmla="*/ 0 w 98992"/>
                      <a:gd name="connsiteY4" fmla="*/ 49496 h 98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92" h="98992">
                        <a:moveTo>
                          <a:pt x="0" y="49496"/>
                        </a:moveTo>
                        <a:cubicBezTo>
                          <a:pt x="0" y="22153"/>
                          <a:pt x="22153" y="0"/>
                          <a:pt x="49496" y="0"/>
                        </a:cubicBezTo>
                        <a:cubicBezTo>
                          <a:pt x="76839" y="0"/>
                          <a:pt x="98992" y="22153"/>
                          <a:pt x="98992" y="49496"/>
                        </a:cubicBezTo>
                        <a:cubicBezTo>
                          <a:pt x="98992" y="76839"/>
                          <a:pt x="76839" y="98992"/>
                          <a:pt x="49496" y="98992"/>
                        </a:cubicBezTo>
                        <a:cubicBezTo>
                          <a:pt x="22153" y="99070"/>
                          <a:pt x="0" y="76839"/>
                          <a:pt x="0" y="49496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5" name="Freeform: Shape 19974">
                    <a:extLst>
                      <a:ext uri="{FF2B5EF4-FFF2-40B4-BE49-F238E27FC236}">
                        <a16:creationId xmlns:a16="http://schemas.microsoft.com/office/drawing/2014/main" id="{D9FD3A7F-3E75-4930-A226-67CF99DA2560}"/>
                      </a:ext>
                    </a:extLst>
                  </p:cNvPr>
                  <p:cNvSpPr/>
                  <p:nvPr/>
                </p:nvSpPr>
                <p:spPr>
                  <a:xfrm>
                    <a:off x="4024754" y="2247677"/>
                    <a:ext cx="185746" cy="185745"/>
                  </a:xfrm>
                  <a:custGeom>
                    <a:avLst/>
                    <a:gdLst>
                      <a:gd name="connsiteX0" fmla="*/ 0 w 185746"/>
                      <a:gd name="connsiteY0" fmla="*/ 92873 h 185745"/>
                      <a:gd name="connsiteX1" fmla="*/ 92873 w 185746"/>
                      <a:gd name="connsiteY1" fmla="*/ 0 h 185745"/>
                      <a:gd name="connsiteX2" fmla="*/ 185746 w 185746"/>
                      <a:gd name="connsiteY2" fmla="*/ 92873 h 185745"/>
                      <a:gd name="connsiteX3" fmla="*/ 92873 w 185746"/>
                      <a:gd name="connsiteY3" fmla="*/ 185746 h 185745"/>
                      <a:gd name="connsiteX4" fmla="*/ 0 w 185746"/>
                      <a:gd name="connsiteY4" fmla="*/ 92873 h 185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46" h="185745">
                        <a:moveTo>
                          <a:pt x="0" y="92873"/>
                        </a:moveTo>
                        <a:cubicBezTo>
                          <a:pt x="0" y="41595"/>
                          <a:pt x="41595" y="0"/>
                          <a:pt x="92873" y="0"/>
                        </a:cubicBezTo>
                        <a:cubicBezTo>
                          <a:pt x="144151" y="0"/>
                          <a:pt x="185746" y="41518"/>
                          <a:pt x="185746" y="92873"/>
                        </a:cubicBezTo>
                        <a:cubicBezTo>
                          <a:pt x="185746" y="144151"/>
                          <a:pt x="144151" y="185746"/>
                          <a:pt x="92873" y="185746"/>
                        </a:cubicBezTo>
                        <a:cubicBezTo>
                          <a:pt x="41595" y="185746"/>
                          <a:pt x="0" y="144151"/>
                          <a:pt x="0" y="9287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6" name="Freeform: Shape 19975">
                    <a:extLst>
                      <a:ext uri="{FF2B5EF4-FFF2-40B4-BE49-F238E27FC236}">
                        <a16:creationId xmlns:a16="http://schemas.microsoft.com/office/drawing/2014/main" id="{D6B4241F-B72B-45D2-9247-A21D6FC8E9EF}"/>
                      </a:ext>
                    </a:extLst>
                  </p:cNvPr>
                  <p:cNvSpPr/>
                  <p:nvPr/>
                </p:nvSpPr>
                <p:spPr>
                  <a:xfrm>
                    <a:off x="4643804" y="2996780"/>
                    <a:ext cx="111385" cy="111385"/>
                  </a:xfrm>
                  <a:custGeom>
                    <a:avLst/>
                    <a:gdLst>
                      <a:gd name="connsiteX0" fmla="*/ 0 w 111385"/>
                      <a:gd name="connsiteY0" fmla="*/ 55693 h 111385"/>
                      <a:gd name="connsiteX1" fmla="*/ 55693 w 111385"/>
                      <a:gd name="connsiteY1" fmla="*/ 0 h 111385"/>
                      <a:gd name="connsiteX2" fmla="*/ 111386 w 111385"/>
                      <a:gd name="connsiteY2" fmla="*/ 55693 h 111385"/>
                      <a:gd name="connsiteX3" fmla="*/ 55693 w 111385"/>
                      <a:gd name="connsiteY3" fmla="*/ 111386 h 111385"/>
                      <a:gd name="connsiteX4" fmla="*/ 0 w 111385"/>
                      <a:gd name="connsiteY4" fmla="*/ 55693 h 111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5" h="111385">
                        <a:moveTo>
                          <a:pt x="0" y="55693"/>
                        </a:moveTo>
                        <a:cubicBezTo>
                          <a:pt x="0" y="24942"/>
                          <a:pt x="24941" y="0"/>
                          <a:pt x="55693" y="0"/>
                        </a:cubicBezTo>
                        <a:cubicBezTo>
                          <a:pt x="86444" y="0"/>
                          <a:pt x="111386" y="24942"/>
                          <a:pt x="111386" y="55693"/>
                        </a:cubicBezTo>
                        <a:cubicBezTo>
                          <a:pt x="111386" y="86444"/>
                          <a:pt x="86444" y="111386"/>
                          <a:pt x="55693" y="111386"/>
                        </a:cubicBezTo>
                        <a:cubicBezTo>
                          <a:pt x="24941" y="111386"/>
                          <a:pt x="0" y="86444"/>
                          <a:pt x="0" y="5569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7" name="Freeform: Shape 19976">
                    <a:extLst>
                      <a:ext uri="{FF2B5EF4-FFF2-40B4-BE49-F238E27FC236}">
                        <a16:creationId xmlns:a16="http://schemas.microsoft.com/office/drawing/2014/main" id="{2DBC0E1F-77CE-41E9-AEEB-7079BED2F60D}"/>
                      </a:ext>
                    </a:extLst>
                  </p:cNvPr>
                  <p:cNvSpPr/>
                  <p:nvPr/>
                </p:nvSpPr>
                <p:spPr>
                  <a:xfrm>
                    <a:off x="4520025" y="2978190"/>
                    <a:ext cx="86676" cy="86599"/>
                  </a:xfrm>
                  <a:custGeom>
                    <a:avLst/>
                    <a:gdLst>
                      <a:gd name="connsiteX0" fmla="*/ 0 w 86676"/>
                      <a:gd name="connsiteY0" fmla="*/ 43299 h 86599"/>
                      <a:gd name="connsiteX1" fmla="*/ 43300 w 86676"/>
                      <a:gd name="connsiteY1" fmla="*/ 0 h 86599"/>
                      <a:gd name="connsiteX2" fmla="*/ 86676 w 86676"/>
                      <a:gd name="connsiteY2" fmla="*/ 43299 h 86599"/>
                      <a:gd name="connsiteX3" fmla="*/ 43300 w 86676"/>
                      <a:gd name="connsiteY3" fmla="*/ 86599 h 86599"/>
                      <a:gd name="connsiteX4" fmla="*/ 0 w 86676"/>
                      <a:gd name="connsiteY4" fmla="*/ 43299 h 86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76" h="86599">
                        <a:moveTo>
                          <a:pt x="0" y="43299"/>
                        </a:moveTo>
                        <a:cubicBezTo>
                          <a:pt x="0" y="19365"/>
                          <a:pt x="19442" y="0"/>
                          <a:pt x="43300" y="0"/>
                        </a:cubicBezTo>
                        <a:cubicBezTo>
                          <a:pt x="67234" y="0"/>
                          <a:pt x="86676" y="19365"/>
                          <a:pt x="86676" y="43299"/>
                        </a:cubicBezTo>
                        <a:cubicBezTo>
                          <a:pt x="86676" y="67234"/>
                          <a:pt x="67234" y="86599"/>
                          <a:pt x="43300" y="86599"/>
                        </a:cubicBezTo>
                        <a:cubicBezTo>
                          <a:pt x="19365" y="86676"/>
                          <a:pt x="0" y="67234"/>
                          <a:pt x="0" y="43299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8" name="Freeform: Shape 19977">
                    <a:extLst>
                      <a:ext uri="{FF2B5EF4-FFF2-40B4-BE49-F238E27FC236}">
                        <a16:creationId xmlns:a16="http://schemas.microsoft.com/office/drawing/2014/main" id="{1F083B9D-76F2-4434-9D20-8713BE268D4F}"/>
                      </a:ext>
                    </a:extLst>
                  </p:cNvPr>
                  <p:cNvSpPr/>
                  <p:nvPr/>
                </p:nvSpPr>
                <p:spPr>
                  <a:xfrm>
                    <a:off x="4714988" y="2789345"/>
                    <a:ext cx="216651" cy="216729"/>
                  </a:xfrm>
                  <a:custGeom>
                    <a:avLst/>
                    <a:gdLst>
                      <a:gd name="connsiteX0" fmla="*/ 0 w 216651"/>
                      <a:gd name="connsiteY0" fmla="*/ 108365 h 216729"/>
                      <a:gd name="connsiteX1" fmla="*/ 108365 w 216651"/>
                      <a:gd name="connsiteY1" fmla="*/ 0 h 216729"/>
                      <a:gd name="connsiteX2" fmla="*/ 216652 w 216651"/>
                      <a:gd name="connsiteY2" fmla="*/ 108365 h 216729"/>
                      <a:gd name="connsiteX3" fmla="*/ 108365 w 216651"/>
                      <a:gd name="connsiteY3" fmla="*/ 216729 h 216729"/>
                      <a:gd name="connsiteX4" fmla="*/ 0 w 216651"/>
                      <a:gd name="connsiteY4" fmla="*/ 108365 h 216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51" h="216729">
                        <a:moveTo>
                          <a:pt x="0" y="108365"/>
                        </a:moveTo>
                        <a:cubicBezTo>
                          <a:pt x="0" y="48489"/>
                          <a:pt x="48489" y="0"/>
                          <a:pt x="108365" y="0"/>
                        </a:cubicBezTo>
                        <a:cubicBezTo>
                          <a:pt x="168163" y="0"/>
                          <a:pt x="216652" y="48489"/>
                          <a:pt x="216652" y="108365"/>
                        </a:cubicBezTo>
                        <a:cubicBezTo>
                          <a:pt x="216652" y="168163"/>
                          <a:pt x="168163" y="216729"/>
                          <a:pt x="108365" y="216729"/>
                        </a:cubicBezTo>
                        <a:cubicBezTo>
                          <a:pt x="48566" y="216729"/>
                          <a:pt x="0" y="168163"/>
                          <a:pt x="0" y="108365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79" name="Freeform: Shape 19978">
                    <a:extLst>
                      <a:ext uri="{FF2B5EF4-FFF2-40B4-BE49-F238E27FC236}">
                        <a16:creationId xmlns:a16="http://schemas.microsoft.com/office/drawing/2014/main" id="{FF45F382-BB12-4676-AB86-02DAEFD96C90}"/>
                      </a:ext>
                    </a:extLst>
                  </p:cNvPr>
                  <p:cNvSpPr/>
                  <p:nvPr/>
                </p:nvSpPr>
                <p:spPr>
                  <a:xfrm>
                    <a:off x="4742873" y="2674861"/>
                    <a:ext cx="74205" cy="74205"/>
                  </a:xfrm>
                  <a:custGeom>
                    <a:avLst/>
                    <a:gdLst>
                      <a:gd name="connsiteX0" fmla="*/ 0 w 74205"/>
                      <a:gd name="connsiteY0" fmla="*/ 37103 h 74205"/>
                      <a:gd name="connsiteX1" fmla="*/ 37103 w 74205"/>
                      <a:gd name="connsiteY1" fmla="*/ 0 h 74205"/>
                      <a:gd name="connsiteX2" fmla="*/ 74206 w 74205"/>
                      <a:gd name="connsiteY2" fmla="*/ 37103 h 74205"/>
                      <a:gd name="connsiteX3" fmla="*/ 37103 w 74205"/>
                      <a:gd name="connsiteY3" fmla="*/ 74205 h 74205"/>
                      <a:gd name="connsiteX4" fmla="*/ 0 w 74205"/>
                      <a:gd name="connsiteY4" fmla="*/ 37103 h 74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05" h="74205">
                        <a:moveTo>
                          <a:pt x="0" y="37103"/>
                        </a:moveTo>
                        <a:cubicBezTo>
                          <a:pt x="0" y="16576"/>
                          <a:pt x="16654" y="0"/>
                          <a:pt x="37103" y="0"/>
                        </a:cubicBezTo>
                        <a:cubicBezTo>
                          <a:pt x="57629" y="0"/>
                          <a:pt x="74206" y="16654"/>
                          <a:pt x="74206" y="37103"/>
                        </a:cubicBezTo>
                        <a:cubicBezTo>
                          <a:pt x="74206" y="57629"/>
                          <a:pt x="57552" y="74205"/>
                          <a:pt x="37103" y="74205"/>
                        </a:cubicBezTo>
                        <a:cubicBezTo>
                          <a:pt x="16654" y="74283"/>
                          <a:pt x="0" y="57629"/>
                          <a:pt x="0" y="3710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80" name="Freeform: Shape 19979">
                    <a:extLst>
                      <a:ext uri="{FF2B5EF4-FFF2-40B4-BE49-F238E27FC236}">
                        <a16:creationId xmlns:a16="http://schemas.microsoft.com/office/drawing/2014/main" id="{30163BD9-E660-4AC0-9058-CB14D4D1338E}"/>
                      </a:ext>
                    </a:extLst>
                  </p:cNvPr>
                  <p:cNvSpPr/>
                  <p:nvPr/>
                </p:nvSpPr>
                <p:spPr>
                  <a:xfrm>
                    <a:off x="4167123" y="2154804"/>
                    <a:ext cx="74205" cy="74360"/>
                  </a:xfrm>
                  <a:custGeom>
                    <a:avLst/>
                    <a:gdLst>
                      <a:gd name="connsiteX0" fmla="*/ 0 w 74205"/>
                      <a:gd name="connsiteY0" fmla="*/ 37180 h 74360"/>
                      <a:gd name="connsiteX1" fmla="*/ 37103 w 74205"/>
                      <a:gd name="connsiteY1" fmla="*/ 0 h 74360"/>
                      <a:gd name="connsiteX2" fmla="*/ 74206 w 74205"/>
                      <a:gd name="connsiteY2" fmla="*/ 37180 h 74360"/>
                      <a:gd name="connsiteX3" fmla="*/ 37103 w 74205"/>
                      <a:gd name="connsiteY3" fmla="*/ 74360 h 74360"/>
                      <a:gd name="connsiteX4" fmla="*/ 0 w 74205"/>
                      <a:gd name="connsiteY4" fmla="*/ 37180 h 74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05" h="74360">
                        <a:moveTo>
                          <a:pt x="0" y="37180"/>
                        </a:moveTo>
                        <a:cubicBezTo>
                          <a:pt x="0" y="16654"/>
                          <a:pt x="16654" y="0"/>
                          <a:pt x="37103" y="0"/>
                        </a:cubicBezTo>
                        <a:cubicBezTo>
                          <a:pt x="57629" y="0"/>
                          <a:pt x="74206" y="16654"/>
                          <a:pt x="74206" y="37180"/>
                        </a:cubicBezTo>
                        <a:cubicBezTo>
                          <a:pt x="74206" y="57707"/>
                          <a:pt x="57552" y="74360"/>
                          <a:pt x="37103" y="74360"/>
                        </a:cubicBezTo>
                        <a:cubicBezTo>
                          <a:pt x="16654" y="74283"/>
                          <a:pt x="0" y="57629"/>
                          <a:pt x="0" y="37180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81" name="Freeform: Shape 19980">
                    <a:extLst>
                      <a:ext uri="{FF2B5EF4-FFF2-40B4-BE49-F238E27FC236}">
                        <a16:creationId xmlns:a16="http://schemas.microsoft.com/office/drawing/2014/main" id="{E320EE49-36A5-4FA3-8F48-D8FF92CF3B90}"/>
                      </a:ext>
                    </a:extLst>
                  </p:cNvPr>
                  <p:cNvSpPr/>
                  <p:nvPr/>
                </p:nvSpPr>
                <p:spPr>
                  <a:xfrm>
                    <a:off x="4578816" y="3103518"/>
                    <a:ext cx="46475" cy="46475"/>
                  </a:xfrm>
                  <a:custGeom>
                    <a:avLst/>
                    <a:gdLst>
                      <a:gd name="connsiteX0" fmla="*/ 0 w 46475"/>
                      <a:gd name="connsiteY0" fmla="*/ 23238 h 46475"/>
                      <a:gd name="connsiteX1" fmla="*/ 23238 w 46475"/>
                      <a:gd name="connsiteY1" fmla="*/ 0 h 46475"/>
                      <a:gd name="connsiteX2" fmla="*/ 46475 w 46475"/>
                      <a:gd name="connsiteY2" fmla="*/ 23238 h 46475"/>
                      <a:gd name="connsiteX3" fmla="*/ 23238 w 46475"/>
                      <a:gd name="connsiteY3" fmla="*/ 46475 h 46475"/>
                      <a:gd name="connsiteX4" fmla="*/ 0 w 46475"/>
                      <a:gd name="connsiteY4" fmla="*/ 23238 h 46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75" h="46475">
                        <a:moveTo>
                          <a:pt x="0" y="23238"/>
                        </a:moveTo>
                        <a:cubicBezTo>
                          <a:pt x="0" y="10380"/>
                          <a:pt x="10379" y="0"/>
                          <a:pt x="23238" y="0"/>
                        </a:cubicBezTo>
                        <a:cubicBezTo>
                          <a:pt x="36096" y="0"/>
                          <a:pt x="46475" y="10380"/>
                          <a:pt x="46475" y="23238"/>
                        </a:cubicBezTo>
                        <a:cubicBezTo>
                          <a:pt x="46475" y="36018"/>
                          <a:pt x="36096" y="46475"/>
                          <a:pt x="23238" y="46475"/>
                        </a:cubicBezTo>
                        <a:cubicBezTo>
                          <a:pt x="10379" y="46398"/>
                          <a:pt x="0" y="36018"/>
                          <a:pt x="0" y="23238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9982" name="Freeform: Shape 19981">
                <a:extLst>
                  <a:ext uri="{FF2B5EF4-FFF2-40B4-BE49-F238E27FC236}">
                    <a16:creationId xmlns:a16="http://schemas.microsoft.com/office/drawing/2014/main" id="{FAF8E6C5-783A-4153-80F6-7B9D96B47194}"/>
                  </a:ext>
                </a:extLst>
              </p:cNvPr>
              <p:cNvSpPr/>
              <p:nvPr/>
            </p:nvSpPr>
            <p:spPr>
              <a:xfrm>
                <a:off x="4038309" y="2127771"/>
                <a:ext cx="1032214" cy="1103941"/>
              </a:xfrm>
              <a:custGeom>
                <a:avLst/>
                <a:gdLst>
                  <a:gd name="connsiteX0" fmla="*/ 755533 w 1032214"/>
                  <a:gd name="connsiteY0" fmla="*/ 0 h 1103941"/>
                  <a:gd name="connsiteX1" fmla="*/ 921139 w 1032214"/>
                  <a:gd name="connsiteY1" fmla="*/ 413475 h 1103941"/>
                  <a:gd name="connsiteX2" fmla="*/ 322229 w 1032214"/>
                  <a:gd name="connsiteY2" fmla="*/ 1012385 h 1103941"/>
                  <a:gd name="connsiteX3" fmla="*/ 0 w 1032214"/>
                  <a:gd name="connsiteY3" fmla="*/ 918428 h 1103941"/>
                  <a:gd name="connsiteX4" fmla="*/ 433304 w 1032214"/>
                  <a:gd name="connsiteY4" fmla="*/ 1103942 h 1103941"/>
                  <a:gd name="connsiteX5" fmla="*/ 1032215 w 1032214"/>
                  <a:gd name="connsiteY5" fmla="*/ 505031 h 1103941"/>
                  <a:gd name="connsiteX6" fmla="*/ 755533 w 1032214"/>
                  <a:gd name="connsiteY6" fmla="*/ 0 h 1103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32214" h="1103941">
                    <a:moveTo>
                      <a:pt x="755533" y="0"/>
                    </a:moveTo>
                    <a:cubicBezTo>
                      <a:pt x="858088" y="107513"/>
                      <a:pt x="921139" y="253135"/>
                      <a:pt x="921139" y="413475"/>
                    </a:cubicBezTo>
                    <a:cubicBezTo>
                      <a:pt x="921139" y="744223"/>
                      <a:pt x="652977" y="1012385"/>
                      <a:pt x="322229" y="1012385"/>
                    </a:cubicBezTo>
                    <a:cubicBezTo>
                      <a:pt x="203639" y="1012385"/>
                      <a:pt x="93028" y="977916"/>
                      <a:pt x="0" y="918428"/>
                    </a:cubicBezTo>
                    <a:cubicBezTo>
                      <a:pt x="109062" y="1032680"/>
                      <a:pt x="262895" y="1103942"/>
                      <a:pt x="433304" y="1103942"/>
                    </a:cubicBezTo>
                    <a:cubicBezTo>
                      <a:pt x="764053" y="1103942"/>
                      <a:pt x="1032215" y="835857"/>
                      <a:pt x="1032215" y="505031"/>
                    </a:cubicBezTo>
                    <a:cubicBezTo>
                      <a:pt x="1032215" y="292794"/>
                      <a:pt x="921914" y="106428"/>
                      <a:pt x="755533" y="0"/>
                    </a:cubicBezTo>
                    <a:close/>
                  </a:path>
                </a:pathLst>
              </a:custGeom>
              <a:solidFill>
                <a:srgbClr val="F1E9D4">
                  <a:alpha val="30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983" name="Freeform: Shape 19982">
                <a:extLst>
                  <a:ext uri="{FF2B5EF4-FFF2-40B4-BE49-F238E27FC236}">
                    <a16:creationId xmlns:a16="http://schemas.microsoft.com/office/drawing/2014/main" id="{A5E0EF68-4049-4B77-A906-C348E4EA3037}"/>
                  </a:ext>
                </a:extLst>
              </p:cNvPr>
              <p:cNvSpPr/>
              <p:nvPr/>
            </p:nvSpPr>
            <p:spPr>
              <a:xfrm>
                <a:off x="3947372" y="2101745"/>
                <a:ext cx="734153" cy="734153"/>
              </a:xfrm>
              <a:custGeom>
                <a:avLst/>
                <a:gdLst>
                  <a:gd name="connsiteX0" fmla="*/ 0 w 734153"/>
                  <a:gd name="connsiteY0" fmla="*/ 367077 h 734153"/>
                  <a:gd name="connsiteX1" fmla="*/ 367077 w 734153"/>
                  <a:gd name="connsiteY1" fmla="*/ 0 h 734153"/>
                  <a:gd name="connsiteX2" fmla="*/ 734154 w 734153"/>
                  <a:gd name="connsiteY2" fmla="*/ 367077 h 734153"/>
                  <a:gd name="connsiteX3" fmla="*/ 367077 w 734153"/>
                  <a:gd name="connsiteY3" fmla="*/ 734154 h 734153"/>
                  <a:gd name="connsiteX4" fmla="*/ 0 w 734153"/>
                  <a:gd name="connsiteY4" fmla="*/ 367077 h 73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4153" h="734153">
                    <a:moveTo>
                      <a:pt x="0" y="367077"/>
                    </a:moveTo>
                    <a:cubicBezTo>
                      <a:pt x="0" y="164367"/>
                      <a:pt x="164368" y="0"/>
                      <a:pt x="367077" y="0"/>
                    </a:cubicBezTo>
                    <a:cubicBezTo>
                      <a:pt x="569786" y="0"/>
                      <a:pt x="734154" y="164367"/>
                      <a:pt x="734154" y="367077"/>
                    </a:cubicBezTo>
                    <a:cubicBezTo>
                      <a:pt x="734154" y="569786"/>
                      <a:pt x="569786" y="734154"/>
                      <a:pt x="367077" y="734154"/>
                    </a:cubicBezTo>
                    <a:cubicBezTo>
                      <a:pt x="164368" y="734154"/>
                      <a:pt x="0" y="569864"/>
                      <a:pt x="0" y="3670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9989" name="Freeform: Shape 19988">
              <a:extLst>
                <a:ext uri="{FF2B5EF4-FFF2-40B4-BE49-F238E27FC236}">
                  <a16:creationId xmlns:a16="http://schemas.microsoft.com/office/drawing/2014/main" id="{7A87F04A-3019-4B2C-9616-0DF43668FF74}"/>
                </a:ext>
              </a:extLst>
            </p:cNvPr>
            <p:cNvSpPr/>
            <p:nvPr/>
          </p:nvSpPr>
          <p:spPr>
            <a:xfrm>
              <a:off x="-75021" y="2754906"/>
              <a:ext cx="2063764" cy="1146189"/>
            </a:xfrm>
            <a:custGeom>
              <a:avLst/>
              <a:gdLst>
                <a:gd name="connsiteX0" fmla="*/ 0 w 1590924"/>
                <a:gd name="connsiteY0" fmla="*/ 883580 h 883580"/>
                <a:gd name="connsiteX1" fmla="*/ 1590924 w 1590924"/>
                <a:gd name="connsiteY1" fmla="*/ 883580 h 883580"/>
                <a:gd name="connsiteX2" fmla="*/ 0 w 1590924"/>
                <a:gd name="connsiteY2" fmla="*/ 883580 h 883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24" h="883580">
                  <a:moveTo>
                    <a:pt x="0" y="883580"/>
                  </a:moveTo>
                  <a:cubicBezTo>
                    <a:pt x="0" y="883580"/>
                    <a:pt x="800846" y="-1104475"/>
                    <a:pt x="1590924" y="883580"/>
                  </a:cubicBezTo>
                  <a:lnTo>
                    <a:pt x="0" y="88358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0" scaled="1"/>
              <a:tileRect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0" name="Freeform: Shape 19989">
              <a:extLst>
                <a:ext uri="{FF2B5EF4-FFF2-40B4-BE49-F238E27FC236}">
                  <a16:creationId xmlns:a16="http://schemas.microsoft.com/office/drawing/2014/main" id="{7DF3922E-F28C-442A-943C-4A303563E5E1}"/>
                </a:ext>
              </a:extLst>
            </p:cNvPr>
            <p:cNvSpPr/>
            <p:nvPr/>
          </p:nvSpPr>
          <p:spPr>
            <a:xfrm>
              <a:off x="1411383" y="2408361"/>
              <a:ext cx="2687745" cy="1492734"/>
            </a:xfrm>
            <a:custGeom>
              <a:avLst/>
              <a:gdLst>
                <a:gd name="connsiteX0" fmla="*/ 0 w 2071942"/>
                <a:gd name="connsiteY0" fmla="*/ 1150727 h 1150726"/>
                <a:gd name="connsiteX1" fmla="*/ 2071943 w 2071942"/>
                <a:gd name="connsiteY1" fmla="*/ 1150727 h 1150726"/>
                <a:gd name="connsiteX2" fmla="*/ 0 w 2071942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2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3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19991" name="Freeform: Shape 19990">
              <a:extLst>
                <a:ext uri="{FF2B5EF4-FFF2-40B4-BE49-F238E27FC236}">
                  <a16:creationId xmlns:a16="http://schemas.microsoft.com/office/drawing/2014/main" id="{C56DEBCE-8BBD-4C0E-BA54-E2BE0A066D6D}"/>
                </a:ext>
              </a:extLst>
            </p:cNvPr>
            <p:cNvSpPr/>
            <p:nvPr/>
          </p:nvSpPr>
          <p:spPr>
            <a:xfrm>
              <a:off x="6545322" y="2408361"/>
              <a:ext cx="2687745" cy="1492734"/>
            </a:xfrm>
            <a:custGeom>
              <a:avLst/>
              <a:gdLst>
                <a:gd name="connsiteX0" fmla="*/ 0 w 2071942"/>
                <a:gd name="connsiteY0" fmla="*/ 1150727 h 1150726"/>
                <a:gd name="connsiteX1" fmla="*/ 2071943 w 2071942"/>
                <a:gd name="connsiteY1" fmla="*/ 1150727 h 1150726"/>
                <a:gd name="connsiteX2" fmla="*/ 0 w 2071942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2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3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2" name="Freeform: Shape 19991">
              <a:extLst>
                <a:ext uri="{FF2B5EF4-FFF2-40B4-BE49-F238E27FC236}">
                  <a16:creationId xmlns:a16="http://schemas.microsoft.com/office/drawing/2014/main" id="{CBF72D74-470A-4857-B21D-F748B90B7A52}"/>
                </a:ext>
              </a:extLst>
            </p:cNvPr>
            <p:cNvSpPr/>
            <p:nvPr/>
          </p:nvSpPr>
          <p:spPr>
            <a:xfrm>
              <a:off x="10502233" y="2408361"/>
              <a:ext cx="2687746" cy="1492734"/>
            </a:xfrm>
            <a:custGeom>
              <a:avLst/>
              <a:gdLst>
                <a:gd name="connsiteX0" fmla="*/ 0 w 2071943"/>
                <a:gd name="connsiteY0" fmla="*/ 1150727 h 1150726"/>
                <a:gd name="connsiteX1" fmla="*/ 2071944 w 2071943"/>
                <a:gd name="connsiteY1" fmla="*/ 1150727 h 1150726"/>
                <a:gd name="connsiteX2" fmla="*/ 0 w 2071943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3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4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3" name="Freeform: Shape 19992">
              <a:extLst>
                <a:ext uri="{FF2B5EF4-FFF2-40B4-BE49-F238E27FC236}">
                  <a16:creationId xmlns:a16="http://schemas.microsoft.com/office/drawing/2014/main" id="{1EAFE742-EF7A-4A1A-AF35-C3FABCBD8306}"/>
                </a:ext>
              </a:extLst>
            </p:cNvPr>
            <p:cNvSpPr/>
            <p:nvPr/>
          </p:nvSpPr>
          <p:spPr>
            <a:xfrm>
              <a:off x="8812960" y="2758389"/>
              <a:ext cx="2057533" cy="1142705"/>
            </a:xfrm>
            <a:custGeom>
              <a:avLst/>
              <a:gdLst>
                <a:gd name="connsiteX0" fmla="*/ 0 w 1586121"/>
                <a:gd name="connsiteY0" fmla="*/ 880895 h 880894"/>
                <a:gd name="connsiteX1" fmla="*/ 1586122 w 1586121"/>
                <a:gd name="connsiteY1" fmla="*/ 880895 h 880894"/>
                <a:gd name="connsiteX2" fmla="*/ 0 w 1586121"/>
                <a:gd name="connsiteY2" fmla="*/ 880895 h 88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6121" h="880894">
                  <a:moveTo>
                    <a:pt x="0" y="880895"/>
                  </a:moveTo>
                  <a:cubicBezTo>
                    <a:pt x="0" y="880895"/>
                    <a:pt x="798367" y="-1101119"/>
                    <a:pt x="1586122" y="880895"/>
                  </a:cubicBezTo>
                  <a:lnTo>
                    <a:pt x="0" y="880895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4" name="Freeform: Shape 19993">
              <a:extLst>
                <a:ext uri="{FF2B5EF4-FFF2-40B4-BE49-F238E27FC236}">
                  <a16:creationId xmlns:a16="http://schemas.microsoft.com/office/drawing/2014/main" id="{0C4EFFB2-D44C-4F17-BBB2-CA4DEBBDD94C}"/>
                </a:ext>
              </a:extLst>
            </p:cNvPr>
            <p:cNvSpPr/>
            <p:nvPr/>
          </p:nvSpPr>
          <p:spPr>
            <a:xfrm>
              <a:off x="4034119" y="2971452"/>
              <a:ext cx="1693594" cy="929642"/>
            </a:xfrm>
            <a:custGeom>
              <a:avLst/>
              <a:gdLst>
                <a:gd name="connsiteX0" fmla="*/ 0 w 1305566"/>
                <a:gd name="connsiteY0" fmla="*/ 716648 h 716647"/>
                <a:gd name="connsiteX1" fmla="*/ 1305567 w 1305566"/>
                <a:gd name="connsiteY1" fmla="*/ 716648 h 716647"/>
                <a:gd name="connsiteX2" fmla="*/ 0 w 1305566"/>
                <a:gd name="connsiteY2" fmla="*/ 716648 h 716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05566" h="716647">
                  <a:moveTo>
                    <a:pt x="0" y="716648"/>
                  </a:moveTo>
                  <a:cubicBezTo>
                    <a:pt x="0" y="716648"/>
                    <a:pt x="657160" y="-895810"/>
                    <a:pt x="1305567" y="716648"/>
                  </a:cubicBezTo>
                  <a:lnTo>
                    <a:pt x="0" y="716648"/>
                  </a:lnTo>
                  <a:close/>
                </a:path>
              </a:pathLst>
            </a:custGeom>
            <a:gradFill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29" name="Freeform: Shape 34728">
              <a:extLst>
                <a:ext uri="{FF2B5EF4-FFF2-40B4-BE49-F238E27FC236}">
                  <a16:creationId xmlns:a16="http://schemas.microsoft.com/office/drawing/2014/main" id="{4D5BA0E5-26DB-4615-BE62-545CA62B512F}"/>
                </a:ext>
              </a:extLst>
            </p:cNvPr>
            <p:cNvSpPr/>
            <p:nvPr/>
          </p:nvSpPr>
          <p:spPr>
            <a:xfrm>
              <a:off x="364278" y="2249844"/>
              <a:ext cx="664878" cy="205474"/>
            </a:xfrm>
            <a:custGeom>
              <a:avLst/>
              <a:gdLst>
                <a:gd name="connsiteX0" fmla="*/ 0 w 512544"/>
                <a:gd name="connsiteY0" fmla="*/ 158397 h 158397"/>
                <a:gd name="connsiteX1" fmla="*/ 512544 w 512544"/>
                <a:gd name="connsiteY1" fmla="*/ 158397 h 158397"/>
                <a:gd name="connsiteX2" fmla="*/ 395039 w 512544"/>
                <a:gd name="connsiteY2" fmla="*/ 131674 h 158397"/>
                <a:gd name="connsiteX3" fmla="*/ 138729 w 512544"/>
                <a:gd name="connsiteY3" fmla="*/ 105028 h 158397"/>
                <a:gd name="connsiteX4" fmla="*/ 0 w 512544"/>
                <a:gd name="connsiteY4" fmla="*/ 158397 h 158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544" h="158397">
                  <a:moveTo>
                    <a:pt x="0" y="158397"/>
                  </a:moveTo>
                  <a:lnTo>
                    <a:pt x="512544" y="158397"/>
                  </a:lnTo>
                  <a:cubicBezTo>
                    <a:pt x="512544" y="158397"/>
                    <a:pt x="480476" y="51582"/>
                    <a:pt x="395039" y="131674"/>
                  </a:cubicBezTo>
                  <a:cubicBezTo>
                    <a:pt x="395039" y="131674"/>
                    <a:pt x="272267" y="-145938"/>
                    <a:pt x="138729" y="105028"/>
                  </a:cubicBezTo>
                  <a:cubicBezTo>
                    <a:pt x="138806" y="105028"/>
                    <a:pt x="10689" y="46314"/>
                    <a:pt x="0" y="15839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0" name="Freeform: Shape 34729">
              <a:extLst>
                <a:ext uri="{FF2B5EF4-FFF2-40B4-BE49-F238E27FC236}">
                  <a16:creationId xmlns:a16="http://schemas.microsoft.com/office/drawing/2014/main" id="{2F4F4512-01F9-48BF-B829-3871A9C710D6}"/>
                </a:ext>
              </a:extLst>
            </p:cNvPr>
            <p:cNvSpPr/>
            <p:nvPr/>
          </p:nvSpPr>
          <p:spPr>
            <a:xfrm>
              <a:off x="3346934" y="1971210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1" name="Freeform: Shape 34730">
              <a:extLst>
                <a:ext uri="{FF2B5EF4-FFF2-40B4-BE49-F238E27FC236}">
                  <a16:creationId xmlns:a16="http://schemas.microsoft.com/office/drawing/2014/main" id="{D4A91BEE-C522-4BAF-93EA-33CB1E17C547}"/>
                </a:ext>
              </a:extLst>
            </p:cNvPr>
            <p:cNvSpPr/>
            <p:nvPr/>
          </p:nvSpPr>
          <p:spPr>
            <a:xfrm>
              <a:off x="6782555" y="2395438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280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6" y="38725"/>
                    <a:pt x="296280" y="98755"/>
                  </a:cubicBezTo>
                  <a:cubicBezTo>
                    <a:pt x="296280" y="98755"/>
                    <a:pt x="204181" y="-109454"/>
                    <a:pt x="104105" y="78771"/>
                  </a:cubicBezTo>
                  <a:cubicBezTo>
                    <a:pt x="104105" y="78771"/>
                    <a:pt x="8056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33" name="Freeform: Shape 34732">
              <a:extLst>
                <a:ext uri="{FF2B5EF4-FFF2-40B4-BE49-F238E27FC236}">
                  <a16:creationId xmlns:a16="http://schemas.microsoft.com/office/drawing/2014/main" id="{5E5E61D5-9031-42AB-AA29-B112D9750DDA}"/>
                </a:ext>
              </a:extLst>
            </p:cNvPr>
            <p:cNvSpPr/>
            <p:nvPr/>
          </p:nvSpPr>
          <p:spPr>
            <a:xfrm>
              <a:off x="9055117" y="1971210"/>
              <a:ext cx="661060" cy="204273"/>
            </a:xfrm>
            <a:custGeom>
              <a:avLst/>
              <a:gdLst>
                <a:gd name="connsiteX0" fmla="*/ 0 w 509601"/>
                <a:gd name="connsiteY0" fmla="*/ 157471 h 157471"/>
                <a:gd name="connsiteX1" fmla="*/ 509601 w 509601"/>
                <a:gd name="connsiteY1" fmla="*/ 157471 h 157471"/>
                <a:gd name="connsiteX2" fmla="*/ 392793 w 509601"/>
                <a:gd name="connsiteY2" fmla="*/ 130903 h 157471"/>
                <a:gd name="connsiteX3" fmla="*/ 138031 w 509601"/>
                <a:gd name="connsiteY3" fmla="*/ 104412 h 157471"/>
                <a:gd name="connsiteX4" fmla="*/ 0 w 509601"/>
                <a:gd name="connsiteY4" fmla="*/ 157471 h 15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601" h="157471">
                  <a:moveTo>
                    <a:pt x="0" y="157471"/>
                  </a:moveTo>
                  <a:lnTo>
                    <a:pt x="509601" y="157471"/>
                  </a:lnTo>
                  <a:cubicBezTo>
                    <a:pt x="509601" y="157471"/>
                    <a:pt x="477765" y="51353"/>
                    <a:pt x="392793" y="130903"/>
                  </a:cubicBezTo>
                  <a:cubicBezTo>
                    <a:pt x="392793" y="130903"/>
                    <a:pt x="270718" y="-145083"/>
                    <a:pt x="138031" y="104412"/>
                  </a:cubicBezTo>
                  <a:cubicBezTo>
                    <a:pt x="137954" y="104412"/>
                    <a:pt x="10612" y="46008"/>
                    <a:pt x="0" y="157471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15" name="Freeform: Shape 38914">
              <a:extLst>
                <a:ext uri="{FF2B5EF4-FFF2-40B4-BE49-F238E27FC236}">
                  <a16:creationId xmlns:a16="http://schemas.microsoft.com/office/drawing/2014/main" id="{6EF66188-DE7C-4D19-802B-D9C979625E7D}"/>
                </a:ext>
              </a:extLst>
            </p:cNvPr>
            <p:cNvSpPr/>
            <p:nvPr/>
          </p:nvSpPr>
          <p:spPr>
            <a:xfrm>
              <a:off x="5541323" y="2249635"/>
              <a:ext cx="45417" cy="45417"/>
            </a:xfrm>
            <a:custGeom>
              <a:avLst/>
              <a:gdLst>
                <a:gd name="connsiteX0" fmla="*/ 0 w 35011"/>
                <a:gd name="connsiteY0" fmla="*/ 17506 h 35011"/>
                <a:gd name="connsiteX1" fmla="*/ 17506 w 35011"/>
                <a:gd name="connsiteY1" fmla="*/ 0 h 35011"/>
                <a:gd name="connsiteX2" fmla="*/ 35011 w 35011"/>
                <a:gd name="connsiteY2" fmla="*/ 17506 h 35011"/>
                <a:gd name="connsiteX3" fmla="*/ 17506 w 35011"/>
                <a:gd name="connsiteY3" fmla="*/ 35011 h 35011"/>
                <a:gd name="connsiteX4" fmla="*/ 0 w 35011"/>
                <a:gd name="connsiteY4" fmla="*/ 17506 h 3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11" h="35011">
                  <a:moveTo>
                    <a:pt x="0" y="17506"/>
                  </a:moveTo>
                  <a:cubicBezTo>
                    <a:pt x="0" y="7823"/>
                    <a:pt x="7823" y="0"/>
                    <a:pt x="17506" y="0"/>
                  </a:cubicBezTo>
                  <a:cubicBezTo>
                    <a:pt x="27188" y="0"/>
                    <a:pt x="35011" y="7823"/>
                    <a:pt x="35011" y="17506"/>
                  </a:cubicBezTo>
                  <a:cubicBezTo>
                    <a:pt x="35011" y="27188"/>
                    <a:pt x="27188" y="35011"/>
                    <a:pt x="17506" y="35011"/>
                  </a:cubicBezTo>
                  <a:cubicBezTo>
                    <a:pt x="7823" y="35089"/>
                    <a:pt x="0" y="27188"/>
                    <a:pt x="0" y="17506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21" name="Freeform: Shape 38920">
              <a:extLst>
                <a:ext uri="{FF2B5EF4-FFF2-40B4-BE49-F238E27FC236}">
                  <a16:creationId xmlns:a16="http://schemas.microsoft.com/office/drawing/2014/main" id="{5AACCDDB-579C-4510-8763-43665CA2FD78}"/>
                </a:ext>
              </a:extLst>
            </p:cNvPr>
            <p:cNvSpPr/>
            <p:nvPr/>
          </p:nvSpPr>
          <p:spPr>
            <a:xfrm>
              <a:off x="7811372" y="3738552"/>
              <a:ext cx="45417" cy="45417"/>
            </a:xfrm>
            <a:custGeom>
              <a:avLst/>
              <a:gdLst>
                <a:gd name="connsiteX0" fmla="*/ 0 w 35011"/>
                <a:gd name="connsiteY0" fmla="*/ 17506 h 35011"/>
                <a:gd name="connsiteX1" fmla="*/ 17506 w 35011"/>
                <a:gd name="connsiteY1" fmla="*/ 0 h 35011"/>
                <a:gd name="connsiteX2" fmla="*/ 35011 w 35011"/>
                <a:gd name="connsiteY2" fmla="*/ 17506 h 35011"/>
                <a:gd name="connsiteX3" fmla="*/ 17506 w 35011"/>
                <a:gd name="connsiteY3" fmla="*/ 35011 h 35011"/>
                <a:gd name="connsiteX4" fmla="*/ 0 w 35011"/>
                <a:gd name="connsiteY4" fmla="*/ 17506 h 3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11" h="35011">
                  <a:moveTo>
                    <a:pt x="0" y="17506"/>
                  </a:moveTo>
                  <a:cubicBezTo>
                    <a:pt x="0" y="7823"/>
                    <a:pt x="7823" y="0"/>
                    <a:pt x="17506" y="0"/>
                  </a:cubicBezTo>
                  <a:cubicBezTo>
                    <a:pt x="27188" y="0"/>
                    <a:pt x="35011" y="7823"/>
                    <a:pt x="35011" y="17506"/>
                  </a:cubicBezTo>
                  <a:cubicBezTo>
                    <a:pt x="35011" y="27188"/>
                    <a:pt x="27188" y="35011"/>
                    <a:pt x="17506" y="35011"/>
                  </a:cubicBezTo>
                  <a:cubicBezTo>
                    <a:pt x="7823" y="35011"/>
                    <a:pt x="0" y="27188"/>
                    <a:pt x="0" y="17506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86" name="Freeform: Shape 14085">
              <a:extLst>
                <a:ext uri="{FF2B5EF4-FFF2-40B4-BE49-F238E27FC236}">
                  <a16:creationId xmlns:a16="http://schemas.microsoft.com/office/drawing/2014/main" id="{914F7427-6722-44D1-92AF-ABEF6BA27E3B}"/>
                </a:ext>
              </a:extLst>
            </p:cNvPr>
            <p:cNvSpPr/>
            <p:nvPr/>
          </p:nvSpPr>
          <p:spPr>
            <a:xfrm>
              <a:off x="2315130" y="1723880"/>
              <a:ext cx="664878" cy="205474"/>
            </a:xfrm>
            <a:custGeom>
              <a:avLst/>
              <a:gdLst>
                <a:gd name="connsiteX0" fmla="*/ 0 w 512544"/>
                <a:gd name="connsiteY0" fmla="*/ 158397 h 158397"/>
                <a:gd name="connsiteX1" fmla="*/ 512544 w 512544"/>
                <a:gd name="connsiteY1" fmla="*/ 158397 h 158397"/>
                <a:gd name="connsiteX2" fmla="*/ 395039 w 512544"/>
                <a:gd name="connsiteY2" fmla="*/ 131674 h 158397"/>
                <a:gd name="connsiteX3" fmla="*/ 138729 w 512544"/>
                <a:gd name="connsiteY3" fmla="*/ 105028 h 158397"/>
                <a:gd name="connsiteX4" fmla="*/ 0 w 512544"/>
                <a:gd name="connsiteY4" fmla="*/ 158397 h 158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544" h="158397">
                  <a:moveTo>
                    <a:pt x="0" y="158397"/>
                  </a:moveTo>
                  <a:lnTo>
                    <a:pt x="512544" y="158397"/>
                  </a:lnTo>
                  <a:cubicBezTo>
                    <a:pt x="512544" y="158397"/>
                    <a:pt x="480476" y="51582"/>
                    <a:pt x="395039" y="131674"/>
                  </a:cubicBezTo>
                  <a:cubicBezTo>
                    <a:pt x="395039" y="131674"/>
                    <a:pt x="272267" y="-145938"/>
                    <a:pt x="138729" y="105028"/>
                  </a:cubicBezTo>
                  <a:cubicBezTo>
                    <a:pt x="138806" y="105028"/>
                    <a:pt x="10689" y="46314"/>
                    <a:pt x="0" y="15839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87" name="Freeform: Shape 14086">
              <a:extLst>
                <a:ext uri="{FF2B5EF4-FFF2-40B4-BE49-F238E27FC236}">
                  <a16:creationId xmlns:a16="http://schemas.microsoft.com/office/drawing/2014/main" id="{4AB621C8-31D4-4CC4-9353-3EA95DD24BAD}"/>
                </a:ext>
              </a:extLst>
            </p:cNvPr>
            <p:cNvSpPr/>
            <p:nvPr/>
          </p:nvSpPr>
          <p:spPr>
            <a:xfrm>
              <a:off x="10003550" y="1149312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88" name="Freeform: Shape 14087">
              <a:extLst>
                <a:ext uri="{FF2B5EF4-FFF2-40B4-BE49-F238E27FC236}">
                  <a16:creationId xmlns:a16="http://schemas.microsoft.com/office/drawing/2014/main" id="{318C44F7-04C6-4D62-97FF-C5DBEDFC7D99}"/>
                </a:ext>
              </a:extLst>
            </p:cNvPr>
            <p:cNvSpPr/>
            <p:nvPr/>
          </p:nvSpPr>
          <p:spPr>
            <a:xfrm>
              <a:off x="6248400" y="1523358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089" name="Group 14088">
              <a:extLst>
                <a:ext uri="{FF2B5EF4-FFF2-40B4-BE49-F238E27FC236}">
                  <a16:creationId xmlns:a16="http://schemas.microsoft.com/office/drawing/2014/main" id="{F2868CE9-0AF5-4CE8-898C-3C7317BFC627}"/>
                </a:ext>
              </a:extLst>
            </p:cNvPr>
            <p:cNvGrpSpPr/>
            <p:nvPr/>
          </p:nvGrpSpPr>
          <p:grpSpPr>
            <a:xfrm>
              <a:off x="1548696" y="382779"/>
              <a:ext cx="9162516" cy="3264503"/>
              <a:chOff x="1548696" y="382779"/>
              <a:chExt cx="9162516" cy="3264503"/>
            </a:xfrm>
          </p:grpSpPr>
          <p:grpSp>
            <p:nvGrpSpPr>
              <p:cNvPr id="14090" name="Group 14089">
                <a:extLst>
                  <a:ext uri="{FF2B5EF4-FFF2-40B4-BE49-F238E27FC236}">
                    <a16:creationId xmlns:a16="http://schemas.microsoft.com/office/drawing/2014/main" id="{26E7DDB4-9FEB-4AFA-88F3-307B72D4865D}"/>
                  </a:ext>
                </a:extLst>
              </p:cNvPr>
              <p:cNvGrpSpPr/>
              <p:nvPr/>
            </p:nvGrpSpPr>
            <p:grpSpPr>
              <a:xfrm>
                <a:off x="1548696" y="382779"/>
                <a:ext cx="9162516" cy="1682877"/>
                <a:chOff x="1548696" y="382779"/>
                <a:chExt cx="9162516" cy="1682877"/>
              </a:xfrm>
            </p:grpSpPr>
            <p:sp>
              <p:nvSpPr>
                <p:cNvPr id="14094" name="Freeform: Shape 14093">
                  <a:extLst>
                    <a:ext uri="{FF2B5EF4-FFF2-40B4-BE49-F238E27FC236}">
                      <a16:creationId xmlns:a16="http://schemas.microsoft.com/office/drawing/2014/main" id="{11170A5A-8351-45DA-881E-BDEAC799F42D}"/>
                    </a:ext>
                  </a:extLst>
                </p:cNvPr>
                <p:cNvSpPr/>
                <p:nvPr/>
              </p:nvSpPr>
              <p:spPr>
                <a:xfrm>
                  <a:off x="2061591" y="2004966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5" name="Freeform: Shape 14094">
                  <a:extLst>
                    <a:ext uri="{FF2B5EF4-FFF2-40B4-BE49-F238E27FC236}">
                      <a16:creationId xmlns:a16="http://schemas.microsoft.com/office/drawing/2014/main" id="{07B98E40-9318-4C5F-9169-05B38A973C42}"/>
                    </a:ext>
                  </a:extLst>
                </p:cNvPr>
                <p:cNvSpPr/>
                <p:nvPr/>
              </p:nvSpPr>
              <p:spPr>
                <a:xfrm>
                  <a:off x="3180642" y="1303926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6" name="Freeform: Shape 14095">
                  <a:extLst>
                    <a:ext uri="{FF2B5EF4-FFF2-40B4-BE49-F238E27FC236}">
                      <a16:creationId xmlns:a16="http://schemas.microsoft.com/office/drawing/2014/main" id="{03FFEC8C-6D85-4C6B-8F39-E510BD9E5D5A}"/>
                    </a:ext>
                  </a:extLst>
                </p:cNvPr>
                <p:cNvSpPr/>
                <p:nvPr/>
              </p:nvSpPr>
              <p:spPr>
                <a:xfrm>
                  <a:off x="1548696" y="742437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7" name="Freeform: Shape 14096">
                  <a:extLst>
                    <a:ext uri="{FF2B5EF4-FFF2-40B4-BE49-F238E27FC236}">
                      <a16:creationId xmlns:a16="http://schemas.microsoft.com/office/drawing/2014/main" id="{F065D203-80F2-4FAB-8226-66C8B2971F14}"/>
                    </a:ext>
                  </a:extLst>
                </p:cNvPr>
                <p:cNvSpPr/>
                <p:nvPr/>
              </p:nvSpPr>
              <p:spPr>
                <a:xfrm>
                  <a:off x="5076758" y="1322678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8" name="Freeform: Shape 14097">
                  <a:extLst>
                    <a:ext uri="{FF2B5EF4-FFF2-40B4-BE49-F238E27FC236}">
                      <a16:creationId xmlns:a16="http://schemas.microsoft.com/office/drawing/2014/main" id="{C524538A-D0C0-4FC8-BA13-AB925D7B9527}"/>
                    </a:ext>
                  </a:extLst>
                </p:cNvPr>
                <p:cNvSpPr/>
                <p:nvPr/>
              </p:nvSpPr>
              <p:spPr>
                <a:xfrm>
                  <a:off x="4003602" y="382779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99" name="Freeform: Shape 14098">
                  <a:extLst>
                    <a:ext uri="{FF2B5EF4-FFF2-40B4-BE49-F238E27FC236}">
                      <a16:creationId xmlns:a16="http://schemas.microsoft.com/office/drawing/2014/main" id="{9636010F-D40E-4938-BA18-AD069C0D6AC8}"/>
                    </a:ext>
                  </a:extLst>
                </p:cNvPr>
                <p:cNvSpPr/>
                <p:nvPr/>
              </p:nvSpPr>
              <p:spPr>
                <a:xfrm>
                  <a:off x="6341090" y="1585609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0" name="Freeform: Shape 14099">
                  <a:extLst>
                    <a:ext uri="{FF2B5EF4-FFF2-40B4-BE49-F238E27FC236}">
                      <a16:creationId xmlns:a16="http://schemas.microsoft.com/office/drawing/2014/main" id="{B395BEF1-B044-44CE-A045-FF006E418E02}"/>
                    </a:ext>
                  </a:extLst>
                </p:cNvPr>
                <p:cNvSpPr/>
                <p:nvPr/>
              </p:nvSpPr>
              <p:spPr>
                <a:xfrm>
                  <a:off x="7993841" y="1884238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1" name="Freeform: Shape 14100">
                  <a:extLst>
                    <a:ext uri="{FF2B5EF4-FFF2-40B4-BE49-F238E27FC236}">
                      <a16:creationId xmlns:a16="http://schemas.microsoft.com/office/drawing/2014/main" id="{3298AA43-5B36-4981-8E57-43E1A86E328C}"/>
                    </a:ext>
                  </a:extLst>
                </p:cNvPr>
                <p:cNvSpPr/>
                <p:nvPr/>
              </p:nvSpPr>
              <p:spPr>
                <a:xfrm>
                  <a:off x="9855191" y="588307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2" name="Freeform: Shape 14101">
                  <a:extLst>
                    <a:ext uri="{FF2B5EF4-FFF2-40B4-BE49-F238E27FC236}">
                      <a16:creationId xmlns:a16="http://schemas.microsoft.com/office/drawing/2014/main" id="{FF2F6068-A4DE-48C2-9F40-0003AFABB6D7}"/>
                    </a:ext>
                  </a:extLst>
                </p:cNvPr>
                <p:cNvSpPr/>
                <p:nvPr/>
              </p:nvSpPr>
              <p:spPr>
                <a:xfrm>
                  <a:off x="7355638" y="665372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3" name="Freeform: Shape 14102">
                  <a:extLst>
                    <a:ext uri="{FF2B5EF4-FFF2-40B4-BE49-F238E27FC236}">
                      <a16:creationId xmlns:a16="http://schemas.microsoft.com/office/drawing/2014/main" id="{ACB3D8EF-D9BB-4F48-AC80-A289EF399B39}"/>
                    </a:ext>
                  </a:extLst>
                </p:cNvPr>
                <p:cNvSpPr/>
                <p:nvPr/>
              </p:nvSpPr>
              <p:spPr>
                <a:xfrm>
                  <a:off x="6161253" y="527617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4" name="Freeform: Shape 14103">
                  <a:extLst>
                    <a:ext uri="{FF2B5EF4-FFF2-40B4-BE49-F238E27FC236}">
                      <a16:creationId xmlns:a16="http://schemas.microsoft.com/office/drawing/2014/main" id="{FF2F4DDD-ACC3-4EFB-B97E-36FEDD8FB18B}"/>
                    </a:ext>
                  </a:extLst>
                </p:cNvPr>
                <p:cNvSpPr/>
                <p:nvPr/>
              </p:nvSpPr>
              <p:spPr>
                <a:xfrm>
                  <a:off x="10650522" y="1473295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091" name="Freeform: Shape 14090">
                <a:extLst>
                  <a:ext uri="{FF2B5EF4-FFF2-40B4-BE49-F238E27FC236}">
                    <a16:creationId xmlns:a16="http://schemas.microsoft.com/office/drawing/2014/main" id="{FBE2ABBC-4CE2-43D8-9D92-9FF30AFF43B1}"/>
                  </a:ext>
                </a:extLst>
              </p:cNvPr>
              <p:cNvSpPr/>
              <p:nvPr/>
            </p:nvSpPr>
            <p:spPr>
              <a:xfrm>
                <a:off x="4144100" y="3586592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92" name="Freeform: Shape 14091">
                <a:extLst>
                  <a:ext uri="{FF2B5EF4-FFF2-40B4-BE49-F238E27FC236}">
                    <a16:creationId xmlns:a16="http://schemas.microsoft.com/office/drawing/2014/main" id="{0410F70E-81D9-42A1-89A2-3A3F268C684F}"/>
                  </a:ext>
                </a:extLst>
              </p:cNvPr>
              <p:cNvSpPr/>
              <p:nvPr/>
            </p:nvSpPr>
            <p:spPr>
              <a:xfrm>
                <a:off x="7312267" y="2496080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93" name="Freeform: Shape 14092">
                <a:extLst>
                  <a:ext uri="{FF2B5EF4-FFF2-40B4-BE49-F238E27FC236}">
                    <a16:creationId xmlns:a16="http://schemas.microsoft.com/office/drawing/2014/main" id="{63E9790E-E6EF-47A7-92DB-5BD3A8C4180D}"/>
                  </a:ext>
                </a:extLst>
              </p:cNvPr>
              <p:cNvSpPr/>
              <p:nvPr/>
            </p:nvSpPr>
            <p:spPr>
              <a:xfrm>
                <a:off x="8674476" y="3308288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4105" name="Group 14104">
              <a:extLst>
                <a:ext uri="{FF2B5EF4-FFF2-40B4-BE49-F238E27FC236}">
                  <a16:creationId xmlns:a16="http://schemas.microsoft.com/office/drawing/2014/main" id="{221E23F9-82E9-46FF-B0E1-4681276C68FF}"/>
                </a:ext>
              </a:extLst>
            </p:cNvPr>
            <p:cNvGrpSpPr/>
            <p:nvPr/>
          </p:nvGrpSpPr>
          <p:grpSpPr>
            <a:xfrm>
              <a:off x="960016" y="4191680"/>
              <a:ext cx="10327203" cy="2328668"/>
              <a:chOff x="960016" y="4191680"/>
              <a:chExt cx="10327203" cy="2328668"/>
            </a:xfrm>
          </p:grpSpPr>
          <p:sp>
            <p:nvSpPr>
              <p:cNvPr id="14106" name="Freeform: Shape 14105">
                <a:extLst>
                  <a:ext uri="{FF2B5EF4-FFF2-40B4-BE49-F238E27FC236}">
                    <a16:creationId xmlns:a16="http://schemas.microsoft.com/office/drawing/2014/main" id="{F4FED53C-B491-401A-A9F1-9CA6CA2F23BF}"/>
                  </a:ext>
                </a:extLst>
              </p:cNvPr>
              <p:cNvSpPr/>
              <p:nvPr/>
            </p:nvSpPr>
            <p:spPr>
              <a:xfrm>
                <a:off x="1343134" y="4259233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7" name="Freeform: Shape 14106">
                <a:extLst>
                  <a:ext uri="{FF2B5EF4-FFF2-40B4-BE49-F238E27FC236}">
                    <a16:creationId xmlns:a16="http://schemas.microsoft.com/office/drawing/2014/main" id="{26798181-6F40-412D-B1B9-54E996B80427}"/>
                  </a:ext>
                </a:extLst>
              </p:cNvPr>
              <p:cNvSpPr/>
              <p:nvPr/>
            </p:nvSpPr>
            <p:spPr>
              <a:xfrm>
                <a:off x="2392273" y="5134517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8" name="Freeform: Shape 14107">
                <a:extLst>
                  <a:ext uri="{FF2B5EF4-FFF2-40B4-BE49-F238E27FC236}">
                    <a16:creationId xmlns:a16="http://schemas.microsoft.com/office/drawing/2014/main" id="{D206FF38-5BBB-494D-8F00-3DB73C046630}"/>
                  </a:ext>
                </a:extLst>
              </p:cNvPr>
              <p:cNvSpPr/>
              <p:nvPr/>
            </p:nvSpPr>
            <p:spPr>
              <a:xfrm>
                <a:off x="1177428" y="5945334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9" name="Freeform: Shape 14108">
                <a:extLst>
                  <a:ext uri="{FF2B5EF4-FFF2-40B4-BE49-F238E27FC236}">
                    <a16:creationId xmlns:a16="http://schemas.microsoft.com/office/drawing/2014/main" id="{FA5F34D6-80A0-4146-8EEC-E2C18B03DFCE}"/>
                  </a:ext>
                </a:extLst>
              </p:cNvPr>
              <p:cNvSpPr/>
              <p:nvPr/>
            </p:nvSpPr>
            <p:spPr>
              <a:xfrm>
                <a:off x="3225929" y="5945334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0" name="Freeform: Shape 14109">
                <a:extLst>
                  <a:ext uri="{FF2B5EF4-FFF2-40B4-BE49-F238E27FC236}">
                    <a16:creationId xmlns:a16="http://schemas.microsoft.com/office/drawing/2014/main" id="{3F829B07-5C48-4570-BBE4-4C6DA5779CED}"/>
                  </a:ext>
                </a:extLst>
              </p:cNvPr>
              <p:cNvSpPr/>
              <p:nvPr/>
            </p:nvSpPr>
            <p:spPr>
              <a:xfrm>
                <a:off x="960016" y="5003596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1" name="Freeform: Shape 14110">
                <a:extLst>
                  <a:ext uri="{FF2B5EF4-FFF2-40B4-BE49-F238E27FC236}">
                    <a16:creationId xmlns:a16="http://schemas.microsoft.com/office/drawing/2014/main" id="{0C6F80FF-C4F7-44A9-8D31-C813D63304EA}"/>
                  </a:ext>
                </a:extLst>
              </p:cNvPr>
              <p:cNvSpPr/>
              <p:nvPr/>
            </p:nvSpPr>
            <p:spPr>
              <a:xfrm>
                <a:off x="4395547" y="6305528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2" name="Freeform: Shape 14111">
                <a:extLst>
                  <a:ext uri="{FF2B5EF4-FFF2-40B4-BE49-F238E27FC236}">
                    <a16:creationId xmlns:a16="http://schemas.microsoft.com/office/drawing/2014/main" id="{6155F89F-D4AF-4C2C-8AFB-FB363E785A47}"/>
                  </a:ext>
                </a:extLst>
              </p:cNvPr>
              <p:cNvSpPr/>
              <p:nvPr/>
            </p:nvSpPr>
            <p:spPr>
              <a:xfrm>
                <a:off x="9513598" y="5451289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3" name="Freeform: Shape 14112">
                <a:extLst>
                  <a:ext uri="{FF2B5EF4-FFF2-40B4-BE49-F238E27FC236}">
                    <a16:creationId xmlns:a16="http://schemas.microsoft.com/office/drawing/2014/main" id="{84AF7F3E-8696-4202-9759-7FF6B65900FB}"/>
                  </a:ext>
                </a:extLst>
              </p:cNvPr>
              <p:cNvSpPr/>
              <p:nvPr/>
            </p:nvSpPr>
            <p:spPr>
              <a:xfrm>
                <a:off x="7232620" y="6459658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4" name="Freeform: Shape 14113">
                <a:extLst>
                  <a:ext uri="{FF2B5EF4-FFF2-40B4-BE49-F238E27FC236}">
                    <a16:creationId xmlns:a16="http://schemas.microsoft.com/office/drawing/2014/main" id="{10A104EE-F64C-432B-8C48-58B2B46D7456}"/>
                  </a:ext>
                </a:extLst>
              </p:cNvPr>
              <p:cNvSpPr/>
              <p:nvPr/>
            </p:nvSpPr>
            <p:spPr>
              <a:xfrm>
                <a:off x="8650647" y="5675913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5" name="Freeform: Shape 14114">
                <a:extLst>
                  <a:ext uri="{FF2B5EF4-FFF2-40B4-BE49-F238E27FC236}">
                    <a16:creationId xmlns:a16="http://schemas.microsoft.com/office/drawing/2014/main" id="{D08D688C-8174-4835-8907-034D87586DA4}"/>
                  </a:ext>
                </a:extLst>
              </p:cNvPr>
              <p:cNvSpPr/>
              <p:nvPr/>
            </p:nvSpPr>
            <p:spPr>
              <a:xfrm>
                <a:off x="10809803" y="6287321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6" name="Freeform: Shape 14115">
                <a:extLst>
                  <a:ext uri="{FF2B5EF4-FFF2-40B4-BE49-F238E27FC236}">
                    <a16:creationId xmlns:a16="http://schemas.microsoft.com/office/drawing/2014/main" id="{4F0ECC14-67D4-42EA-8863-8460E4107F37}"/>
                  </a:ext>
                </a:extLst>
              </p:cNvPr>
              <p:cNvSpPr/>
              <p:nvPr/>
            </p:nvSpPr>
            <p:spPr>
              <a:xfrm>
                <a:off x="9978976" y="4291142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7" name="Freeform: Shape 14116">
                <a:extLst>
                  <a:ext uri="{FF2B5EF4-FFF2-40B4-BE49-F238E27FC236}">
                    <a16:creationId xmlns:a16="http://schemas.microsoft.com/office/drawing/2014/main" id="{C2755111-0570-4E48-859B-612480995461}"/>
                  </a:ext>
                </a:extLst>
              </p:cNvPr>
              <p:cNvSpPr/>
              <p:nvPr/>
            </p:nvSpPr>
            <p:spPr>
              <a:xfrm>
                <a:off x="11226529" y="4191680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27855" name="Freeform: Shape 27854">
            <a:extLst>
              <a:ext uri="{FF2B5EF4-FFF2-40B4-BE49-F238E27FC236}">
                <a16:creationId xmlns:a16="http://schemas.microsoft.com/office/drawing/2014/main" id="{89AAFB56-DFFD-4E10-8B6D-8F6DFD58E623}"/>
              </a:ext>
            </a:extLst>
          </p:cNvPr>
          <p:cNvSpPr/>
          <p:nvPr/>
        </p:nvSpPr>
        <p:spPr>
          <a:xfrm>
            <a:off x="7302741" y="3890679"/>
            <a:ext cx="1978364" cy="1699624"/>
          </a:xfrm>
          <a:custGeom>
            <a:avLst/>
            <a:gdLst>
              <a:gd name="connsiteX0" fmla="*/ 0 w 1525091"/>
              <a:gd name="connsiteY0" fmla="*/ 1310214 h 1310214"/>
              <a:gd name="connsiteX1" fmla="*/ 1284110 w 1525091"/>
              <a:gd name="connsiteY1" fmla="*/ 724471 h 1310214"/>
              <a:gd name="connsiteX2" fmla="*/ 812852 w 1525091"/>
              <a:gd name="connsiteY2" fmla="*/ 0 h 1310214"/>
              <a:gd name="connsiteX3" fmla="*/ 459408 w 1525091"/>
              <a:gd name="connsiteY3" fmla="*/ 755222 h 1310214"/>
              <a:gd name="connsiteX4" fmla="*/ 0 w 1525091"/>
              <a:gd name="connsiteY4" fmla="*/ 1310214 h 1310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5091" h="1310214">
                <a:moveTo>
                  <a:pt x="0" y="1310214"/>
                </a:moveTo>
                <a:cubicBezTo>
                  <a:pt x="0" y="1310214"/>
                  <a:pt x="2250098" y="1217728"/>
                  <a:pt x="1284110" y="724471"/>
                </a:cubicBezTo>
                <a:cubicBezTo>
                  <a:pt x="1284110" y="724471"/>
                  <a:pt x="435860" y="369943"/>
                  <a:pt x="812852" y="0"/>
                </a:cubicBezTo>
                <a:cubicBezTo>
                  <a:pt x="812852" y="0"/>
                  <a:pt x="-259177" y="462351"/>
                  <a:pt x="459408" y="755222"/>
                </a:cubicBezTo>
                <a:cubicBezTo>
                  <a:pt x="459485" y="755300"/>
                  <a:pt x="907119" y="909443"/>
                  <a:pt x="0" y="1310214"/>
                </a:cubicBezTo>
                <a:close/>
              </a:path>
            </a:pathLst>
          </a:custGeom>
          <a:solidFill>
            <a:srgbClr val="FFFFFF">
              <a:alpha val="66000"/>
            </a:srgbClr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4863" name="Freeform: Shape 24862">
            <a:extLst>
              <a:ext uri="{FF2B5EF4-FFF2-40B4-BE49-F238E27FC236}">
                <a16:creationId xmlns:a16="http://schemas.microsoft.com/office/drawing/2014/main" id="{AC97FEB2-402B-4BEC-A9D3-DBF0397CEE6E}"/>
              </a:ext>
            </a:extLst>
          </p:cNvPr>
          <p:cNvSpPr/>
          <p:nvPr/>
        </p:nvSpPr>
        <p:spPr>
          <a:xfrm>
            <a:off x="566537" y="4438598"/>
            <a:ext cx="1978364" cy="1151704"/>
          </a:xfrm>
          <a:custGeom>
            <a:avLst/>
            <a:gdLst>
              <a:gd name="connsiteX0" fmla="*/ 1525091 w 1525091"/>
              <a:gd name="connsiteY0" fmla="*/ 0 h 887831"/>
              <a:gd name="connsiteX1" fmla="*/ 240981 w 1525091"/>
              <a:gd name="connsiteY1" fmla="*/ 396898 h 887831"/>
              <a:gd name="connsiteX2" fmla="*/ 712240 w 1525091"/>
              <a:gd name="connsiteY2" fmla="*/ 887832 h 887831"/>
              <a:gd name="connsiteX3" fmla="*/ 1065684 w 1525091"/>
              <a:gd name="connsiteY3" fmla="*/ 376062 h 887831"/>
              <a:gd name="connsiteX4" fmla="*/ 1525091 w 1525091"/>
              <a:gd name="connsiteY4" fmla="*/ 0 h 8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5091" h="887831">
                <a:moveTo>
                  <a:pt x="1525091" y="0"/>
                </a:moveTo>
                <a:cubicBezTo>
                  <a:pt x="1525091" y="0"/>
                  <a:pt x="-725007" y="62664"/>
                  <a:pt x="240981" y="396898"/>
                </a:cubicBezTo>
                <a:cubicBezTo>
                  <a:pt x="240981" y="396898"/>
                  <a:pt x="1089231" y="637175"/>
                  <a:pt x="712240" y="887832"/>
                </a:cubicBezTo>
                <a:cubicBezTo>
                  <a:pt x="712240" y="887832"/>
                  <a:pt x="1784268" y="574511"/>
                  <a:pt x="1065684" y="376062"/>
                </a:cubicBezTo>
                <a:cubicBezTo>
                  <a:pt x="1065606" y="376062"/>
                  <a:pt x="617972" y="271570"/>
                  <a:pt x="1525091" y="0"/>
                </a:cubicBezTo>
                <a:close/>
              </a:path>
            </a:pathLst>
          </a:custGeom>
          <a:solidFill>
            <a:srgbClr val="FFFFFF">
              <a:alpha val="66000"/>
            </a:srgbClr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8022" name="Freeform: Shape 48021">
            <a:extLst>
              <a:ext uri="{FF2B5EF4-FFF2-40B4-BE49-F238E27FC236}">
                <a16:creationId xmlns:a16="http://schemas.microsoft.com/office/drawing/2014/main" id="{9852CECA-E4A5-4946-98F0-2739724829C9}"/>
              </a:ext>
            </a:extLst>
          </p:cNvPr>
          <p:cNvSpPr/>
          <p:nvPr/>
        </p:nvSpPr>
        <p:spPr>
          <a:xfrm>
            <a:off x="-276182" y="1744421"/>
            <a:ext cx="10047" cy="10047"/>
          </a:xfrm>
          <a:custGeom>
            <a:avLst/>
            <a:gdLst/>
            <a:ahLst/>
            <a:cxnLst/>
            <a:rect l="l" t="t" r="r" b="b"/>
            <a:pathLst>
              <a:path w="7745" h="7745"/>
            </a:pathLst>
          </a:custGeom>
          <a:solidFill>
            <a:srgbClr val="839EAD"/>
          </a:solidFill>
          <a:ln w="7746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306554F-C8F6-413D-A1C5-66BDBDCB36C6}"/>
              </a:ext>
            </a:extLst>
          </p:cNvPr>
          <p:cNvGrpSpPr/>
          <p:nvPr/>
        </p:nvGrpSpPr>
        <p:grpSpPr>
          <a:xfrm>
            <a:off x="8667163" y="2396236"/>
            <a:ext cx="1429231" cy="1497455"/>
            <a:chOff x="8667163" y="2396236"/>
            <a:chExt cx="1429231" cy="1497455"/>
          </a:xfrm>
        </p:grpSpPr>
        <p:grpSp>
          <p:nvGrpSpPr>
            <p:cNvPr id="47686" name="Group 47685">
              <a:extLst>
                <a:ext uri="{FF2B5EF4-FFF2-40B4-BE49-F238E27FC236}">
                  <a16:creationId xmlns:a16="http://schemas.microsoft.com/office/drawing/2014/main" id="{A23DA027-5931-46B8-AC62-60557F642C5A}"/>
                </a:ext>
              </a:extLst>
            </p:cNvPr>
            <p:cNvGrpSpPr/>
            <p:nvPr/>
          </p:nvGrpSpPr>
          <p:grpSpPr>
            <a:xfrm>
              <a:off x="8667163" y="2396236"/>
              <a:ext cx="1429231" cy="1388636"/>
              <a:chOff x="8667163" y="2491486"/>
              <a:chExt cx="1429231" cy="1388636"/>
            </a:xfrm>
          </p:grpSpPr>
          <p:sp>
            <p:nvSpPr>
              <p:cNvPr id="47687" name="Freeform: Shape 47686">
                <a:extLst>
                  <a:ext uri="{FF2B5EF4-FFF2-40B4-BE49-F238E27FC236}">
                    <a16:creationId xmlns:a16="http://schemas.microsoft.com/office/drawing/2014/main" id="{2CA44115-C72C-485C-8392-6895BDE20657}"/>
                  </a:ext>
                </a:extLst>
              </p:cNvPr>
              <p:cNvSpPr/>
              <p:nvPr/>
            </p:nvSpPr>
            <p:spPr>
              <a:xfrm>
                <a:off x="8711274" y="2511481"/>
                <a:ext cx="1342717" cy="1337392"/>
              </a:xfrm>
              <a:custGeom>
                <a:avLst/>
                <a:gdLst>
                  <a:gd name="connsiteX0" fmla="*/ 0 w 1035080"/>
                  <a:gd name="connsiteY0" fmla="*/ 515488 h 1030975"/>
                  <a:gd name="connsiteX1" fmla="*/ 517579 w 1035080"/>
                  <a:gd name="connsiteY1" fmla="*/ 0 h 1030975"/>
                  <a:gd name="connsiteX2" fmla="*/ 517579 w 1035080"/>
                  <a:gd name="connsiteY2" fmla="*/ 0 h 1030975"/>
                  <a:gd name="connsiteX3" fmla="*/ 1035080 w 1035080"/>
                  <a:gd name="connsiteY3" fmla="*/ 515488 h 1030975"/>
                  <a:gd name="connsiteX4" fmla="*/ 1035080 w 1035080"/>
                  <a:gd name="connsiteY4" fmla="*/ 515488 h 1030975"/>
                  <a:gd name="connsiteX5" fmla="*/ 517579 w 1035080"/>
                  <a:gd name="connsiteY5" fmla="*/ 1030976 h 1030975"/>
                  <a:gd name="connsiteX6" fmla="*/ 517579 w 1035080"/>
                  <a:gd name="connsiteY6" fmla="*/ 1030976 h 1030975"/>
                  <a:gd name="connsiteX7" fmla="*/ 0 w 1035080"/>
                  <a:gd name="connsiteY7" fmla="*/ 515488 h 1030975"/>
                  <a:gd name="connsiteX8" fmla="*/ 0 w 1035080"/>
                  <a:gd name="connsiteY8" fmla="*/ 515488 h 1030975"/>
                  <a:gd name="connsiteX9" fmla="*/ 4493 w 1035080"/>
                  <a:gd name="connsiteY9" fmla="*/ 515488 h 1030975"/>
                  <a:gd name="connsiteX10" fmla="*/ 154762 w 1035080"/>
                  <a:gd name="connsiteY10" fmla="*/ 876833 h 1030975"/>
                  <a:gd name="connsiteX11" fmla="*/ 154762 w 1035080"/>
                  <a:gd name="connsiteY11" fmla="*/ 876833 h 1030975"/>
                  <a:gd name="connsiteX12" fmla="*/ 517579 w 1035080"/>
                  <a:gd name="connsiteY12" fmla="*/ 1026560 h 1030975"/>
                  <a:gd name="connsiteX13" fmla="*/ 517579 w 1035080"/>
                  <a:gd name="connsiteY13" fmla="*/ 1026560 h 1030975"/>
                  <a:gd name="connsiteX14" fmla="*/ 880395 w 1035080"/>
                  <a:gd name="connsiteY14" fmla="*/ 876833 h 1030975"/>
                  <a:gd name="connsiteX15" fmla="*/ 880395 w 1035080"/>
                  <a:gd name="connsiteY15" fmla="*/ 876833 h 1030975"/>
                  <a:gd name="connsiteX16" fmla="*/ 1030666 w 1035080"/>
                  <a:gd name="connsiteY16" fmla="*/ 515488 h 1030975"/>
                  <a:gd name="connsiteX17" fmla="*/ 1030666 w 1035080"/>
                  <a:gd name="connsiteY17" fmla="*/ 515488 h 1030975"/>
                  <a:gd name="connsiteX18" fmla="*/ 880395 w 1035080"/>
                  <a:gd name="connsiteY18" fmla="*/ 154143 h 1030975"/>
                  <a:gd name="connsiteX19" fmla="*/ 880395 w 1035080"/>
                  <a:gd name="connsiteY19" fmla="*/ 154143 h 1030975"/>
                  <a:gd name="connsiteX20" fmla="*/ 517579 w 1035080"/>
                  <a:gd name="connsiteY20" fmla="*/ 4493 h 1030975"/>
                  <a:gd name="connsiteX21" fmla="*/ 517579 w 1035080"/>
                  <a:gd name="connsiteY21" fmla="*/ 4493 h 1030975"/>
                  <a:gd name="connsiteX22" fmla="*/ 154762 w 1035080"/>
                  <a:gd name="connsiteY22" fmla="*/ 154143 h 1030975"/>
                  <a:gd name="connsiteX23" fmla="*/ 154762 w 1035080"/>
                  <a:gd name="connsiteY23" fmla="*/ 154143 h 1030975"/>
                  <a:gd name="connsiteX24" fmla="*/ 4493 w 1035080"/>
                  <a:gd name="connsiteY24" fmla="*/ 515488 h 1030975"/>
                  <a:gd name="connsiteX25" fmla="*/ 4493 w 1035080"/>
                  <a:gd name="connsiteY25" fmla="*/ 515488 h 1030975"/>
                  <a:gd name="connsiteX26" fmla="*/ 4493 w 1035080"/>
                  <a:gd name="connsiteY26" fmla="*/ 515488 h 103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35080" h="1030975">
                    <a:moveTo>
                      <a:pt x="0" y="515488"/>
                    </a:moveTo>
                    <a:cubicBezTo>
                      <a:pt x="0" y="230750"/>
                      <a:pt x="231756" y="0"/>
                      <a:pt x="517579" y="0"/>
                    </a:cubicBezTo>
                    <a:lnTo>
                      <a:pt x="517579" y="0"/>
                    </a:lnTo>
                    <a:cubicBezTo>
                      <a:pt x="803401" y="0"/>
                      <a:pt x="1035080" y="230750"/>
                      <a:pt x="1035080" y="515488"/>
                    </a:cubicBezTo>
                    <a:lnTo>
                      <a:pt x="1035080" y="515488"/>
                    </a:lnTo>
                    <a:cubicBezTo>
                      <a:pt x="1035080" y="800226"/>
                      <a:pt x="803401" y="1030976"/>
                      <a:pt x="517579" y="1030976"/>
                    </a:cubicBezTo>
                    <a:lnTo>
                      <a:pt x="517579" y="1030976"/>
                    </a:lnTo>
                    <a:cubicBezTo>
                      <a:pt x="231756" y="1030976"/>
                      <a:pt x="0" y="800149"/>
                      <a:pt x="0" y="515488"/>
                    </a:cubicBezTo>
                    <a:lnTo>
                      <a:pt x="0" y="515488"/>
                    </a:lnTo>
                    <a:close/>
                    <a:moveTo>
                      <a:pt x="4493" y="515488"/>
                    </a:moveTo>
                    <a:cubicBezTo>
                      <a:pt x="4493" y="656618"/>
                      <a:pt x="61889" y="784347"/>
                      <a:pt x="154762" y="876833"/>
                    </a:cubicBezTo>
                    <a:lnTo>
                      <a:pt x="154762" y="876833"/>
                    </a:lnTo>
                    <a:cubicBezTo>
                      <a:pt x="247635" y="969318"/>
                      <a:pt x="375907" y="1026560"/>
                      <a:pt x="517579" y="1026560"/>
                    </a:cubicBezTo>
                    <a:lnTo>
                      <a:pt x="517579" y="1026560"/>
                    </a:lnTo>
                    <a:cubicBezTo>
                      <a:pt x="659251" y="1026560"/>
                      <a:pt x="787523" y="969396"/>
                      <a:pt x="880395" y="876833"/>
                    </a:cubicBezTo>
                    <a:lnTo>
                      <a:pt x="880395" y="876833"/>
                    </a:lnTo>
                    <a:cubicBezTo>
                      <a:pt x="973268" y="784347"/>
                      <a:pt x="1030666" y="656618"/>
                      <a:pt x="1030666" y="515488"/>
                    </a:cubicBezTo>
                    <a:lnTo>
                      <a:pt x="1030666" y="515488"/>
                    </a:lnTo>
                    <a:cubicBezTo>
                      <a:pt x="1030666" y="374358"/>
                      <a:pt x="973191" y="246629"/>
                      <a:pt x="880395" y="154143"/>
                    </a:cubicBezTo>
                    <a:lnTo>
                      <a:pt x="880395" y="154143"/>
                    </a:lnTo>
                    <a:cubicBezTo>
                      <a:pt x="787523" y="61657"/>
                      <a:pt x="659328" y="4493"/>
                      <a:pt x="517579" y="4493"/>
                    </a:cubicBezTo>
                    <a:lnTo>
                      <a:pt x="517579" y="4493"/>
                    </a:lnTo>
                    <a:cubicBezTo>
                      <a:pt x="375907" y="4493"/>
                      <a:pt x="247635" y="61657"/>
                      <a:pt x="154762" y="154143"/>
                    </a:cubicBezTo>
                    <a:lnTo>
                      <a:pt x="154762" y="154143"/>
                    </a:lnTo>
                    <a:cubicBezTo>
                      <a:pt x="61889" y="246551"/>
                      <a:pt x="4493" y="374358"/>
                      <a:pt x="4493" y="515488"/>
                    </a:cubicBezTo>
                    <a:lnTo>
                      <a:pt x="4493" y="515488"/>
                    </a:lnTo>
                    <a:lnTo>
                      <a:pt x="4493" y="515488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88" name="Freeform: Shape 47687">
                <a:extLst>
                  <a:ext uri="{FF2B5EF4-FFF2-40B4-BE49-F238E27FC236}">
                    <a16:creationId xmlns:a16="http://schemas.microsoft.com/office/drawing/2014/main" id="{8BEBD321-DA41-4329-AB8F-B857850DBAA7}"/>
                  </a:ext>
                </a:extLst>
              </p:cNvPr>
              <p:cNvSpPr/>
              <p:nvPr/>
            </p:nvSpPr>
            <p:spPr>
              <a:xfrm>
                <a:off x="8840190" y="2638992"/>
                <a:ext cx="1085086" cy="1080765"/>
              </a:xfrm>
              <a:custGeom>
                <a:avLst/>
                <a:gdLst>
                  <a:gd name="connsiteX0" fmla="*/ 0 w 836476"/>
                  <a:gd name="connsiteY0" fmla="*/ 416573 h 833145"/>
                  <a:gd name="connsiteX1" fmla="*/ 418277 w 836476"/>
                  <a:gd name="connsiteY1" fmla="*/ 0 h 833145"/>
                  <a:gd name="connsiteX2" fmla="*/ 418277 w 836476"/>
                  <a:gd name="connsiteY2" fmla="*/ 0 h 833145"/>
                  <a:gd name="connsiteX3" fmla="*/ 836476 w 836476"/>
                  <a:gd name="connsiteY3" fmla="*/ 416573 h 833145"/>
                  <a:gd name="connsiteX4" fmla="*/ 836476 w 836476"/>
                  <a:gd name="connsiteY4" fmla="*/ 416573 h 833145"/>
                  <a:gd name="connsiteX5" fmla="*/ 418277 w 836476"/>
                  <a:gd name="connsiteY5" fmla="*/ 833146 h 833145"/>
                  <a:gd name="connsiteX6" fmla="*/ 418277 w 836476"/>
                  <a:gd name="connsiteY6" fmla="*/ 833146 h 833145"/>
                  <a:gd name="connsiteX7" fmla="*/ 0 w 836476"/>
                  <a:gd name="connsiteY7" fmla="*/ 416573 h 833145"/>
                  <a:gd name="connsiteX8" fmla="*/ 0 w 836476"/>
                  <a:gd name="connsiteY8" fmla="*/ 416573 h 833145"/>
                  <a:gd name="connsiteX9" fmla="*/ 4415 w 836476"/>
                  <a:gd name="connsiteY9" fmla="*/ 416573 h 833145"/>
                  <a:gd name="connsiteX10" fmla="*/ 125638 w 836476"/>
                  <a:gd name="connsiteY10" fmla="*/ 707973 h 833145"/>
                  <a:gd name="connsiteX11" fmla="*/ 125638 w 836476"/>
                  <a:gd name="connsiteY11" fmla="*/ 707973 h 833145"/>
                  <a:gd name="connsiteX12" fmla="*/ 418199 w 836476"/>
                  <a:gd name="connsiteY12" fmla="*/ 828653 h 833145"/>
                  <a:gd name="connsiteX13" fmla="*/ 418199 w 836476"/>
                  <a:gd name="connsiteY13" fmla="*/ 828653 h 833145"/>
                  <a:gd name="connsiteX14" fmla="*/ 710761 w 836476"/>
                  <a:gd name="connsiteY14" fmla="*/ 707973 h 833145"/>
                  <a:gd name="connsiteX15" fmla="*/ 710761 w 836476"/>
                  <a:gd name="connsiteY15" fmla="*/ 707973 h 833145"/>
                  <a:gd name="connsiteX16" fmla="*/ 831984 w 836476"/>
                  <a:gd name="connsiteY16" fmla="*/ 416573 h 833145"/>
                  <a:gd name="connsiteX17" fmla="*/ 831984 w 836476"/>
                  <a:gd name="connsiteY17" fmla="*/ 416573 h 833145"/>
                  <a:gd name="connsiteX18" fmla="*/ 710761 w 836476"/>
                  <a:gd name="connsiteY18" fmla="*/ 125173 h 833145"/>
                  <a:gd name="connsiteX19" fmla="*/ 710761 w 836476"/>
                  <a:gd name="connsiteY19" fmla="*/ 125173 h 833145"/>
                  <a:gd name="connsiteX20" fmla="*/ 418199 w 836476"/>
                  <a:gd name="connsiteY20" fmla="*/ 4493 h 833145"/>
                  <a:gd name="connsiteX21" fmla="*/ 418199 w 836476"/>
                  <a:gd name="connsiteY21" fmla="*/ 4493 h 833145"/>
                  <a:gd name="connsiteX22" fmla="*/ 125638 w 836476"/>
                  <a:gd name="connsiteY22" fmla="*/ 125173 h 833145"/>
                  <a:gd name="connsiteX23" fmla="*/ 125638 w 836476"/>
                  <a:gd name="connsiteY23" fmla="*/ 125173 h 833145"/>
                  <a:gd name="connsiteX24" fmla="*/ 4415 w 836476"/>
                  <a:gd name="connsiteY24" fmla="*/ 416573 h 833145"/>
                  <a:gd name="connsiteX25" fmla="*/ 4415 w 836476"/>
                  <a:gd name="connsiteY25" fmla="*/ 416573 h 833145"/>
                  <a:gd name="connsiteX26" fmla="*/ 4415 w 836476"/>
                  <a:gd name="connsiteY26" fmla="*/ 416573 h 83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6476" h="833145">
                    <a:moveTo>
                      <a:pt x="0" y="416573"/>
                    </a:moveTo>
                    <a:cubicBezTo>
                      <a:pt x="0" y="186521"/>
                      <a:pt x="187295" y="0"/>
                      <a:pt x="418277" y="0"/>
                    </a:cubicBezTo>
                    <a:lnTo>
                      <a:pt x="418277" y="0"/>
                    </a:lnTo>
                    <a:cubicBezTo>
                      <a:pt x="649258" y="0"/>
                      <a:pt x="836476" y="186521"/>
                      <a:pt x="836476" y="416573"/>
                    </a:cubicBezTo>
                    <a:lnTo>
                      <a:pt x="836476" y="416573"/>
                    </a:lnTo>
                    <a:cubicBezTo>
                      <a:pt x="836476" y="646625"/>
                      <a:pt x="649181" y="833146"/>
                      <a:pt x="418277" y="833146"/>
                    </a:cubicBezTo>
                    <a:lnTo>
                      <a:pt x="418277" y="833146"/>
                    </a:lnTo>
                    <a:cubicBezTo>
                      <a:pt x="187218" y="833068"/>
                      <a:pt x="0" y="646625"/>
                      <a:pt x="0" y="416573"/>
                    </a:cubicBezTo>
                    <a:lnTo>
                      <a:pt x="0" y="416573"/>
                    </a:lnTo>
                    <a:close/>
                    <a:moveTo>
                      <a:pt x="4415" y="416573"/>
                    </a:moveTo>
                    <a:cubicBezTo>
                      <a:pt x="4415" y="530360"/>
                      <a:pt x="50735" y="633380"/>
                      <a:pt x="125638" y="707973"/>
                    </a:cubicBezTo>
                    <a:lnTo>
                      <a:pt x="125638" y="707973"/>
                    </a:lnTo>
                    <a:cubicBezTo>
                      <a:pt x="200463" y="782565"/>
                      <a:pt x="303948" y="828653"/>
                      <a:pt x="418199" y="828653"/>
                    </a:cubicBezTo>
                    <a:lnTo>
                      <a:pt x="418199" y="828653"/>
                    </a:lnTo>
                    <a:cubicBezTo>
                      <a:pt x="532451" y="828653"/>
                      <a:pt x="635858" y="782565"/>
                      <a:pt x="710761" y="707973"/>
                    </a:cubicBezTo>
                    <a:lnTo>
                      <a:pt x="710761" y="707973"/>
                    </a:lnTo>
                    <a:cubicBezTo>
                      <a:pt x="785664" y="633380"/>
                      <a:pt x="831984" y="530360"/>
                      <a:pt x="831984" y="416573"/>
                    </a:cubicBezTo>
                    <a:lnTo>
                      <a:pt x="831984" y="416573"/>
                    </a:lnTo>
                    <a:cubicBezTo>
                      <a:pt x="831984" y="302786"/>
                      <a:pt x="785664" y="199766"/>
                      <a:pt x="710761" y="125173"/>
                    </a:cubicBezTo>
                    <a:lnTo>
                      <a:pt x="710761" y="125173"/>
                    </a:lnTo>
                    <a:cubicBezTo>
                      <a:pt x="635858" y="50581"/>
                      <a:pt x="532451" y="4493"/>
                      <a:pt x="418199" y="4493"/>
                    </a:cubicBezTo>
                    <a:lnTo>
                      <a:pt x="418199" y="4493"/>
                    </a:lnTo>
                    <a:cubicBezTo>
                      <a:pt x="303948" y="4493"/>
                      <a:pt x="200463" y="50581"/>
                      <a:pt x="125638" y="125173"/>
                    </a:cubicBezTo>
                    <a:lnTo>
                      <a:pt x="125638" y="125173"/>
                    </a:lnTo>
                    <a:cubicBezTo>
                      <a:pt x="50735" y="199689"/>
                      <a:pt x="4415" y="302709"/>
                      <a:pt x="4415" y="416573"/>
                    </a:cubicBezTo>
                    <a:lnTo>
                      <a:pt x="4415" y="416573"/>
                    </a:lnTo>
                    <a:lnTo>
                      <a:pt x="4415" y="416573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89" name="Freeform: Shape 47688">
                <a:extLst>
                  <a:ext uri="{FF2B5EF4-FFF2-40B4-BE49-F238E27FC236}">
                    <a16:creationId xmlns:a16="http://schemas.microsoft.com/office/drawing/2014/main" id="{37806AD7-6FDB-42F7-9AFE-6F633E7DCCA5}"/>
                  </a:ext>
                </a:extLst>
              </p:cNvPr>
              <p:cNvSpPr/>
              <p:nvPr/>
            </p:nvSpPr>
            <p:spPr>
              <a:xfrm>
                <a:off x="9323801" y="3121497"/>
                <a:ext cx="117863" cy="117360"/>
              </a:xfrm>
              <a:custGeom>
                <a:avLst/>
                <a:gdLst>
                  <a:gd name="connsiteX0" fmla="*/ 0 w 90859"/>
                  <a:gd name="connsiteY0" fmla="*/ 45236 h 90471"/>
                  <a:gd name="connsiteX1" fmla="*/ 45469 w 90859"/>
                  <a:gd name="connsiteY1" fmla="*/ 0 h 90471"/>
                  <a:gd name="connsiteX2" fmla="*/ 45469 w 90859"/>
                  <a:gd name="connsiteY2" fmla="*/ 0 h 90471"/>
                  <a:gd name="connsiteX3" fmla="*/ 90859 w 90859"/>
                  <a:gd name="connsiteY3" fmla="*/ 45236 h 90471"/>
                  <a:gd name="connsiteX4" fmla="*/ 90859 w 90859"/>
                  <a:gd name="connsiteY4" fmla="*/ 45236 h 90471"/>
                  <a:gd name="connsiteX5" fmla="*/ 45469 w 90859"/>
                  <a:gd name="connsiteY5" fmla="*/ 90472 h 90471"/>
                  <a:gd name="connsiteX6" fmla="*/ 45469 w 90859"/>
                  <a:gd name="connsiteY6" fmla="*/ 90472 h 90471"/>
                  <a:gd name="connsiteX7" fmla="*/ 0 w 90859"/>
                  <a:gd name="connsiteY7" fmla="*/ 45236 h 90471"/>
                  <a:gd name="connsiteX8" fmla="*/ 0 w 90859"/>
                  <a:gd name="connsiteY8" fmla="*/ 45236 h 90471"/>
                  <a:gd name="connsiteX9" fmla="*/ 1704 w 90859"/>
                  <a:gd name="connsiteY9" fmla="*/ 45236 h 90471"/>
                  <a:gd name="connsiteX10" fmla="*/ 45391 w 90859"/>
                  <a:gd name="connsiteY10" fmla="*/ 88690 h 90471"/>
                  <a:gd name="connsiteX11" fmla="*/ 45391 w 90859"/>
                  <a:gd name="connsiteY11" fmla="*/ 88690 h 90471"/>
                  <a:gd name="connsiteX12" fmla="*/ 89000 w 90859"/>
                  <a:gd name="connsiteY12" fmla="*/ 45236 h 90471"/>
                  <a:gd name="connsiteX13" fmla="*/ 89000 w 90859"/>
                  <a:gd name="connsiteY13" fmla="*/ 45236 h 90471"/>
                  <a:gd name="connsiteX14" fmla="*/ 45391 w 90859"/>
                  <a:gd name="connsiteY14" fmla="*/ 1704 h 90471"/>
                  <a:gd name="connsiteX15" fmla="*/ 45391 w 90859"/>
                  <a:gd name="connsiteY15" fmla="*/ 1704 h 90471"/>
                  <a:gd name="connsiteX16" fmla="*/ 1704 w 90859"/>
                  <a:gd name="connsiteY16" fmla="*/ 45236 h 90471"/>
                  <a:gd name="connsiteX17" fmla="*/ 1704 w 90859"/>
                  <a:gd name="connsiteY17" fmla="*/ 45236 h 90471"/>
                  <a:gd name="connsiteX18" fmla="*/ 1704 w 90859"/>
                  <a:gd name="connsiteY18" fmla="*/ 45236 h 90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0859" h="90471">
                    <a:moveTo>
                      <a:pt x="0" y="45236"/>
                    </a:moveTo>
                    <a:cubicBezTo>
                      <a:pt x="0" y="20217"/>
                      <a:pt x="20372" y="0"/>
                      <a:pt x="45469" y="0"/>
                    </a:cubicBezTo>
                    <a:lnTo>
                      <a:pt x="45469" y="0"/>
                    </a:lnTo>
                    <a:cubicBezTo>
                      <a:pt x="70565" y="0"/>
                      <a:pt x="90859" y="20217"/>
                      <a:pt x="90859" y="45236"/>
                    </a:cubicBezTo>
                    <a:lnTo>
                      <a:pt x="90859" y="45236"/>
                    </a:lnTo>
                    <a:cubicBezTo>
                      <a:pt x="90859" y="70255"/>
                      <a:pt x="70488" y="90472"/>
                      <a:pt x="45469" y="90472"/>
                    </a:cubicBezTo>
                    <a:lnTo>
                      <a:pt x="45469" y="90472"/>
                    </a:lnTo>
                    <a:cubicBezTo>
                      <a:pt x="20295" y="90472"/>
                      <a:pt x="0" y="70178"/>
                      <a:pt x="0" y="45236"/>
                    </a:cubicBezTo>
                    <a:lnTo>
                      <a:pt x="0" y="45236"/>
                    </a:lnTo>
                    <a:close/>
                    <a:moveTo>
                      <a:pt x="1704" y="45236"/>
                    </a:moveTo>
                    <a:cubicBezTo>
                      <a:pt x="1782" y="69248"/>
                      <a:pt x="21224" y="88690"/>
                      <a:pt x="45391" y="88690"/>
                    </a:cubicBezTo>
                    <a:lnTo>
                      <a:pt x="45391" y="88690"/>
                    </a:lnTo>
                    <a:cubicBezTo>
                      <a:pt x="69481" y="88690"/>
                      <a:pt x="89000" y="69248"/>
                      <a:pt x="89000" y="45236"/>
                    </a:cubicBezTo>
                    <a:lnTo>
                      <a:pt x="89000" y="45236"/>
                    </a:lnTo>
                    <a:cubicBezTo>
                      <a:pt x="88923" y="21224"/>
                      <a:pt x="69481" y="1782"/>
                      <a:pt x="45391" y="1704"/>
                    </a:cubicBezTo>
                    <a:lnTo>
                      <a:pt x="45391" y="1704"/>
                    </a:lnTo>
                    <a:cubicBezTo>
                      <a:pt x="21301" y="1782"/>
                      <a:pt x="1782" y="21224"/>
                      <a:pt x="1704" y="45236"/>
                    </a:cubicBezTo>
                    <a:lnTo>
                      <a:pt x="1704" y="45236"/>
                    </a:lnTo>
                    <a:lnTo>
                      <a:pt x="1704" y="45236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7690" name="Graphic 19965">
                <a:extLst>
                  <a:ext uri="{FF2B5EF4-FFF2-40B4-BE49-F238E27FC236}">
                    <a16:creationId xmlns:a16="http://schemas.microsoft.com/office/drawing/2014/main" id="{A400E6DF-C36D-4B3E-B2D7-76CE6F98E8E4}"/>
                  </a:ext>
                </a:extLst>
              </p:cNvPr>
              <p:cNvGrpSpPr/>
              <p:nvPr/>
            </p:nvGrpSpPr>
            <p:grpSpPr>
              <a:xfrm>
                <a:off x="9323801" y="2514697"/>
                <a:ext cx="117863" cy="667389"/>
                <a:chOff x="7400481" y="2388574"/>
                <a:chExt cx="90859" cy="514480"/>
              </a:xfrm>
              <a:solidFill>
                <a:srgbClr val="839EAD"/>
              </a:solidFill>
            </p:grpSpPr>
            <p:sp>
              <p:nvSpPr>
                <p:cNvPr id="48015" name="Freeform: Shape 48014">
                  <a:extLst>
                    <a:ext uri="{FF2B5EF4-FFF2-40B4-BE49-F238E27FC236}">
                      <a16:creationId xmlns:a16="http://schemas.microsoft.com/office/drawing/2014/main" id="{E6A837D5-25B3-44E9-B9CF-FC9097C816BD}"/>
                    </a:ext>
                  </a:extLst>
                </p:cNvPr>
                <p:cNvSpPr/>
                <p:nvPr/>
              </p:nvSpPr>
              <p:spPr>
                <a:xfrm>
                  <a:off x="7400481" y="2388574"/>
                  <a:ext cx="90859" cy="513086"/>
                </a:xfrm>
                <a:custGeom>
                  <a:avLst/>
                  <a:gdLst>
                    <a:gd name="connsiteX0" fmla="*/ 0 w 90859"/>
                    <a:gd name="connsiteY0" fmla="*/ 512854 h 513086"/>
                    <a:gd name="connsiteX1" fmla="*/ 50813 w 90859"/>
                    <a:gd name="connsiteY1" fmla="*/ 0 h 513086"/>
                    <a:gd name="connsiteX2" fmla="*/ 52595 w 90859"/>
                    <a:gd name="connsiteY2" fmla="*/ 0 h 513086"/>
                    <a:gd name="connsiteX3" fmla="*/ 90859 w 90859"/>
                    <a:gd name="connsiteY3" fmla="*/ 512854 h 513086"/>
                    <a:gd name="connsiteX4" fmla="*/ 89078 w 90859"/>
                    <a:gd name="connsiteY4" fmla="*/ 513009 h 513086"/>
                    <a:gd name="connsiteX5" fmla="*/ 51588 w 90859"/>
                    <a:gd name="connsiteY5" fmla="*/ 10302 h 513086"/>
                    <a:gd name="connsiteX6" fmla="*/ 1704 w 90859"/>
                    <a:gd name="connsiteY6" fmla="*/ 513086 h 513086"/>
                    <a:gd name="connsiteX7" fmla="*/ 1704 w 90859"/>
                    <a:gd name="connsiteY7" fmla="*/ 513086 h 513086"/>
                    <a:gd name="connsiteX8" fmla="*/ 0 w 90859"/>
                    <a:gd name="connsiteY8" fmla="*/ 512854 h 513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59" h="513086">
                      <a:moveTo>
                        <a:pt x="0" y="512854"/>
                      </a:moveTo>
                      <a:lnTo>
                        <a:pt x="50813" y="0"/>
                      </a:lnTo>
                      <a:lnTo>
                        <a:pt x="52595" y="0"/>
                      </a:lnTo>
                      <a:lnTo>
                        <a:pt x="90859" y="512854"/>
                      </a:lnTo>
                      <a:lnTo>
                        <a:pt x="89078" y="513009"/>
                      </a:lnTo>
                      <a:lnTo>
                        <a:pt x="51588" y="10302"/>
                      </a:lnTo>
                      <a:lnTo>
                        <a:pt x="1704" y="513086"/>
                      </a:lnTo>
                      <a:lnTo>
                        <a:pt x="1704" y="513086"/>
                      </a:lnTo>
                      <a:lnTo>
                        <a:pt x="0" y="51285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6" name="Freeform: Shape 48015">
                  <a:extLst>
                    <a:ext uri="{FF2B5EF4-FFF2-40B4-BE49-F238E27FC236}">
                      <a16:creationId xmlns:a16="http://schemas.microsoft.com/office/drawing/2014/main" id="{A14B320F-1B20-451B-BBF6-A72EC2C24540}"/>
                    </a:ext>
                  </a:extLst>
                </p:cNvPr>
                <p:cNvSpPr/>
                <p:nvPr/>
              </p:nvSpPr>
              <p:spPr>
                <a:xfrm>
                  <a:off x="7433479" y="2390123"/>
                  <a:ext cx="30828" cy="512931"/>
                </a:xfrm>
                <a:custGeom>
                  <a:avLst/>
                  <a:gdLst>
                    <a:gd name="connsiteX0" fmla="*/ 0 w 30828"/>
                    <a:gd name="connsiteY0" fmla="*/ 512854 h 512931"/>
                    <a:gd name="connsiteX1" fmla="*/ 16576 w 30828"/>
                    <a:gd name="connsiteY1" fmla="*/ 0 h 512931"/>
                    <a:gd name="connsiteX2" fmla="*/ 18358 w 30828"/>
                    <a:gd name="connsiteY2" fmla="*/ 0 h 512931"/>
                    <a:gd name="connsiteX3" fmla="*/ 30829 w 30828"/>
                    <a:gd name="connsiteY3" fmla="*/ 512932 h 512931"/>
                    <a:gd name="connsiteX4" fmla="*/ 29047 w 30828"/>
                    <a:gd name="connsiteY4" fmla="*/ 512932 h 512931"/>
                    <a:gd name="connsiteX5" fmla="*/ 17351 w 30828"/>
                    <a:gd name="connsiteY5" fmla="*/ 31448 h 512931"/>
                    <a:gd name="connsiteX6" fmla="*/ 1704 w 30828"/>
                    <a:gd name="connsiteY6" fmla="*/ 512932 h 512931"/>
                    <a:gd name="connsiteX7" fmla="*/ 1782 w 30828"/>
                    <a:gd name="connsiteY7" fmla="*/ 512932 h 512931"/>
                    <a:gd name="connsiteX8" fmla="*/ 0 w 30828"/>
                    <a:gd name="connsiteY8" fmla="*/ 512854 h 512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828" h="512931">
                      <a:moveTo>
                        <a:pt x="0" y="512854"/>
                      </a:moveTo>
                      <a:lnTo>
                        <a:pt x="16576" y="0"/>
                      </a:lnTo>
                      <a:lnTo>
                        <a:pt x="18358" y="0"/>
                      </a:lnTo>
                      <a:lnTo>
                        <a:pt x="30829" y="512932"/>
                      </a:lnTo>
                      <a:lnTo>
                        <a:pt x="29047" y="512932"/>
                      </a:lnTo>
                      <a:lnTo>
                        <a:pt x="17351" y="31448"/>
                      </a:lnTo>
                      <a:lnTo>
                        <a:pt x="1704" y="512932"/>
                      </a:lnTo>
                      <a:lnTo>
                        <a:pt x="1782" y="512932"/>
                      </a:lnTo>
                      <a:lnTo>
                        <a:pt x="0" y="51285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1" name="Graphic 19965">
                <a:extLst>
                  <a:ext uri="{FF2B5EF4-FFF2-40B4-BE49-F238E27FC236}">
                    <a16:creationId xmlns:a16="http://schemas.microsoft.com/office/drawing/2014/main" id="{E6EE50C3-4843-4DD3-969E-DDFD6BFE7D87}"/>
                  </a:ext>
                </a:extLst>
              </p:cNvPr>
              <p:cNvGrpSpPr/>
              <p:nvPr/>
            </p:nvGrpSpPr>
            <p:grpSpPr>
              <a:xfrm>
                <a:off x="9250250" y="2527357"/>
                <a:ext cx="190209" cy="664977"/>
                <a:chOff x="7343782" y="2398334"/>
                <a:chExt cx="146629" cy="512621"/>
              </a:xfrm>
              <a:solidFill>
                <a:srgbClr val="839EAD"/>
              </a:solidFill>
            </p:grpSpPr>
            <p:sp>
              <p:nvSpPr>
                <p:cNvPr id="48013" name="Freeform: Shape 48012">
                  <a:extLst>
                    <a:ext uri="{FF2B5EF4-FFF2-40B4-BE49-F238E27FC236}">
                      <a16:creationId xmlns:a16="http://schemas.microsoft.com/office/drawing/2014/main" id="{4936D879-1FF7-4DE8-AD3D-A777FC509EF3}"/>
                    </a:ext>
                  </a:extLst>
                </p:cNvPr>
                <p:cNvSpPr/>
                <p:nvPr/>
              </p:nvSpPr>
              <p:spPr>
                <a:xfrm>
                  <a:off x="7344634" y="2398334"/>
                  <a:ext cx="145777" cy="512621"/>
                </a:xfrm>
                <a:custGeom>
                  <a:avLst/>
                  <a:gdLst>
                    <a:gd name="connsiteX0" fmla="*/ 0 w 145777"/>
                    <a:gd name="connsiteY0" fmla="*/ 387 h 512621"/>
                    <a:gd name="connsiteX1" fmla="*/ 1781 w 145777"/>
                    <a:gd name="connsiteY1" fmla="*/ 0 h 512621"/>
                    <a:gd name="connsiteX2" fmla="*/ 145777 w 145777"/>
                    <a:gd name="connsiteY2" fmla="*/ 493722 h 512621"/>
                    <a:gd name="connsiteX3" fmla="*/ 144073 w 145777"/>
                    <a:gd name="connsiteY3" fmla="*/ 494264 h 512621"/>
                    <a:gd name="connsiteX4" fmla="*/ 2943 w 145777"/>
                    <a:gd name="connsiteY4" fmla="*/ 10379 h 512621"/>
                    <a:gd name="connsiteX5" fmla="*/ 58714 w 145777"/>
                    <a:gd name="connsiteY5" fmla="*/ 512389 h 512621"/>
                    <a:gd name="connsiteX6" fmla="*/ 58714 w 145777"/>
                    <a:gd name="connsiteY6" fmla="*/ 512389 h 512621"/>
                    <a:gd name="connsiteX7" fmla="*/ 56932 w 145777"/>
                    <a:gd name="connsiteY7" fmla="*/ 512622 h 512621"/>
                    <a:gd name="connsiteX8" fmla="*/ 0 w 145777"/>
                    <a:gd name="connsiteY8" fmla="*/ 387 h 512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5777" h="512621">
                      <a:moveTo>
                        <a:pt x="0" y="387"/>
                      </a:moveTo>
                      <a:lnTo>
                        <a:pt x="1781" y="0"/>
                      </a:lnTo>
                      <a:lnTo>
                        <a:pt x="145777" y="493722"/>
                      </a:lnTo>
                      <a:lnTo>
                        <a:pt x="144073" y="494264"/>
                      </a:lnTo>
                      <a:lnTo>
                        <a:pt x="2943" y="10379"/>
                      </a:lnTo>
                      <a:lnTo>
                        <a:pt x="58714" y="512389"/>
                      </a:lnTo>
                      <a:lnTo>
                        <a:pt x="58714" y="512389"/>
                      </a:lnTo>
                      <a:lnTo>
                        <a:pt x="56932" y="512622"/>
                      </a:lnTo>
                      <a:lnTo>
                        <a:pt x="0" y="38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4" name="Freeform: Shape 48013">
                  <a:extLst>
                    <a:ext uri="{FF2B5EF4-FFF2-40B4-BE49-F238E27FC236}">
                      <a16:creationId xmlns:a16="http://schemas.microsoft.com/office/drawing/2014/main" id="{7E25FB52-0E8A-4C02-9AD3-405713707027}"/>
                    </a:ext>
                  </a:extLst>
                </p:cNvPr>
                <p:cNvSpPr/>
                <p:nvPr/>
              </p:nvSpPr>
              <p:spPr>
                <a:xfrm>
                  <a:off x="7343782" y="2400115"/>
                  <a:ext cx="120602" cy="505495"/>
                </a:xfrm>
                <a:custGeom>
                  <a:avLst/>
                  <a:gdLst>
                    <a:gd name="connsiteX0" fmla="*/ 0 w 120602"/>
                    <a:gd name="connsiteY0" fmla="*/ 387 h 505495"/>
                    <a:gd name="connsiteX1" fmla="*/ 1704 w 120602"/>
                    <a:gd name="connsiteY1" fmla="*/ 0 h 505495"/>
                    <a:gd name="connsiteX2" fmla="*/ 120603 w 120602"/>
                    <a:gd name="connsiteY2" fmla="*/ 499067 h 505495"/>
                    <a:gd name="connsiteX3" fmla="*/ 118821 w 120602"/>
                    <a:gd name="connsiteY3" fmla="*/ 499531 h 505495"/>
                    <a:gd name="connsiteX4" fmla="*/ 7281 w 120602"/>
                    <a:gd name="connsiteY4" fmla="*/ 30983 h 505495"/>
                    <a:gd name="connsiteX5" fmla="*/ 92176 w 120602"/>
                    <a:gd name="connsiteY5" fmla="*/ 505186 h 505495"/>
                    <a:gd name="connsiteX6" fmla="*/ 90394 w 120602"/>
                    <a:gd name="connsiteY6" fmla="*/ 505496 h 505495"/>
                    <a:gd name="connsiteX7" fmla="*/ 0 w 120602"/>
                    <a:gd name="connsiteY7" fmla="*/ 387 h 505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0602" h="505495">
                      <a:moveTo>
                        <a:pt x="0" y="387"/>
                      </a:moveTo>
                      <a:lnTo>
                        <a:pt x="1704" y="0"/>
                      </a:lnTo>
                      <a:lnTo>
                        <a:pt x="120603" y="499067"/>
                      </a:lnTo>
                      <a:lnTo>
                        <a:pt x="118821" y="499531"/>
                      </a:lnTo>
                      <a:lnTo>
                        <a:pt x="7281" y="30983"/>
                      </a:lnTo>
                      <a:lnTo>
                        <a:pt x="92176" y="505186"/>
                      </a:lnTo>
                      <a:lnTo>
                        <a:pt x="90394" y="505496"/>
                      </a:lnTo>
                      <a:lnTo>
                        <a:pt x="0" y="38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2" name="Graphic 19965">
                <a:extLst>
                  <a:ext uri="{FF2B5EF4-FFF2-40B4-BE49-F238E27FC236}">
                    <a16:creationId xmlns:a16="http://schemas.microsoft.com/office/drawing/2014/main" id="{9FD75516-ACEA-404F-8604-31EB88C72BB2}"/>
                  </a:ext>
                </a:extLst>
              </p:cNvPr>
              <p:cNvGrpSpPr/>
              <p:nvPr/>
            </p:nvGrpSpPr>
            <p:grpSpPr>
              <a:xfrm>
                <a:off x="9118219" y="2568554"/>
                <a:ext cx="318622" cy="635436"/>
                <a:chOff x="7242001" y="2430092"/>
                <a:chExt cx="245621" cy="489848"/>
              </a:xfrm>
              <a:solidFill>
                <a:srgbClr val="839EAD"/>
              </a:solidFill>
            </p:grpSpPr>
            <p:sp>
              <p:nvSpPr>
                <p:cNvPr id="48011" name="Freeform: Shape 48010">
                  <a:extLst>
                    <a:ext uri="{FF2B5EF4-FFF2-40B4-BE49-F238E27FC236}">
                      <a16:creationId xmlns:a16="http://schemas.microsoft.com/office/drawing/2014/main" id="{69741941-990C-44B8-BEAE-A77F96FF9883}"/>
                    </a:ext>
                  </a:extLst>
                </p:cNvPr>
                <p:cNvSpPr/>
                <p:nvPr/>
              </p:nvSpPr>
              <p:spPr>
                <a:xfrm>
                  <a:off x="7242466" y="2430092"/>
                  <a:ext cx="245156" cy="489848"/>
                </a:xfrm>
                <a:custGeom>
                  <a:avLst/>
                  <a:gdLst>
                    <a:gd name="connsiteX0" fmla="*/ 0 w 245156"/>
                    <a:gd name="connsiteY0" fmla="*/ 697 h 489848"/>
                    <a:gd name="connsiteX1" fmla="*/ 1626 w 245156"/>
                    <a:gd name="connsiteY1" fmla="*/ 0 h 489848"/>
                    <a:gd name="connsiteX2" fmla="*/ 245157 w 245156"/>
                    <a:gd name="connsiteY2" fmla="*/ 452979 h 489848"/>
                    <a:gd name="connsiteX3" fmla="*/ 243608 w 245156"/>
                    <a:gd name="connsiteY3" fmla="*/ 453753 h 489848"/>
                    <a:gd name="connsiteX4" fmla="*/ 4880 w 245156"/>
                    <a:gd name="connsiteY4" fmla="*/ 9837 h 489848"/>
                    <a:gd name="connsiteX5" fmla="*/ 163825 w 245156"/>
                    <a:gd name="connsiteY5" fmla="*/ 489307 h 489848"/>
                    <a:gd name="connsiteX6" fmla="*/ 163825 w 245156"/>
                    <a:gd name="connsiteY6" fmla="*/ 489307 h 489848"/>
                    <a:gd name="connsiteX7" fmla="*/ 162121 w 245156"/>
                    <a:gd name="connsiteY7" fmla="*/ 489849 h 489848"/>
                    <a:gd name="connsiteX8" fmla="*/ 0 w 245156"/>
                    <a:gd name="connsiteY8" fmla="*/ 697 h 489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5156" h="489848">
                      <a:moveTo>
                        <a:pt x="0" y="697"/>
                      </a:moveTo>
                      <a:lnTo>
                        <a:pt x="1626" y="0"/>
                      </a:lnTo>
                      <a:lnTo>
                        <a:pt x="245157" y="452979"/>
                      </a:lnTo>
                      <a:lnTo>
                        <a:pt x="243608" y="453753"/>
                      </a:lnTo>
                      <a:lnTo>
                        <a:pt x="4880" y="9837"/>
                      </a:lnTo>
                      <a:lnTo>
                        <a:pt x="163825" y="489307"/>
                      </a:lnTo>
                      <a:lnTo>
                        <a:pt x="163825" y="489307"/>
                      </a:lnTo>
                      <a:lnTo>
                        <a:pt x="162121" y="489849"/>
                      </a:lnTo>
                      <a:lnTo>
                        <a:pt x="0" y="69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2" name="Freeform: Shape 48011">
                  <a:extLst>
                    <a:ext uri="{FF2B5EF4-FFF2-40B4-BE49-F238E27FC236}">
                      <a16:creationId xmlns:a16="http://schemas.microsoft.com/office/drawing/2014/main" id="{65B44DB2-6087-4857-AA9D-5689885A846D}"/>
                    </a:ext>
                  </a:extLst>
                </p:cNvPr>
                <p:cNvSpPr/>
                <p:nvPr/>
              </p:nvSpPr>
              <p:spPr>
                <a:xfrm>
                  <a:off x="7242001" y="2432028"/>
                  <a:ext cx="221609" cy="475983"/>
                </a:xfrm>
                <a:custGeom>
                  <a:avLst/>
                  <a:gdLst>
                    <a:gd name="connsiteX0" fmla="*/ 0 w 221609"/>
                    <a:gd name="connsiteY0" fmla="*/ 697 h 475983"/>
                    <a:gd name="connsiteX1" fmla="*/ 1549 w 221609"/>
                    <a:gd name="connsiteY1" fmla="*/ 0 h 475983"/>
                    <a:gd name="connsiteX2" fmla="*/ 221609 w 221609"/>
                    <a:gd name="connsiteY2" fmla="*/ 463435 h 475983"/>
                    <a:gd name="connsiteX3" fmla="*/ 219982 w 221609"/>
                    <a:gd name="connsiteY3" fmla="*/ 464210 h 475983"/>
                    <a:gd name="connsiteX4" fmla="*/ 13400 w 221609"/>
                    <a:gd name="connsiteY4" fmla="*/ 29047 h 475983"/>
                    <a:gd name="connsiteX5" fmla="*/ 195041 w 221609"/>
                    <a:gd name="connsiteY5" fmla="*/ 475287 h 475983"/>
                    <a:gd name="connsiteX6" fmla="*/ 195041 w 221609"/>
                    <a:gd name="connsiteY6" fmla="*/ 475287 h 475983"/>
                    <a:gd name="connsiteX7" fmla="*/ 193414 w 221609"/>
                    <a:gd name="connsiteY7" fmla="*/ 475984 h 475983"/>
                    <a:gd name="connsiteX8" fmla="*/ 0 w 221609"/>
                    <a:gd name="connsiteY8" fmla="*/ 697 h 475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1609" h="475983">
                      <a:moveTo>
                        <a:pt x="0" y="697"/>
                      </a:moveTo>
                      <a:lnTo>
                        <a:pt x="1549" y="0"/>
                      </a:lnTo>
                      <a:lnTo>
                        <a:pt x="221609" y="463435"/>
                      </a:lnTo>
                      <a:lnTo>
                        <a:pt x="219982" y="464210"/>
                      </a:lnTo>
                      <a:lnTo>
                        <a:pt x="13400" y="29047"/>
                      </a:lnTo>
                      <a:lnTo>
                        <a:pt x="195041" y="475287"/>
                      </a:lnTo>
                      <a:lnTo>
                        <a:pt x="195041" y="475287"/>
                      </a:lnTo>
                      <a:lnTo>
                        <a:pt x="193414" y="475984"/>
                      </a:lnTo>
                      <a:lnTo>
                        <a:pt x="0" y="69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3" name="Graphic 19965">
                <a:extLst>
                  <a:ext uri="{FF2B5EF4-FFF2-40B4-BE49-F238E27FC236}">
                    <a16:creationId xmlns:a16="http://schemas.microsoft.com/office/drawing/2014/main" id="{D597F844-B4E1-422B-8CFE-D9D34B274452}"/>
                  </a:ext>
                </a:extLst>
              </p:cNvPr>
              <p:cNvGrpSpPr/>
              <p:nvPr/>
            </p:nvGrpSpPr>
            <p:grpSpPr>
              <a:xfrm>
                <a:off x="8997643" y="2636379"/>
                <a:ext cx="433170" cy="578364"/>
                <a:chOff x="7149051" y="2482377"/>
                <a:chExt cx="333924" cy="445852"/>
              </a:xfrm>
              <a:solidFill>
                <a:srgbClr val="839EAD"/>
              </a:solidFill>
            </p:grpSpPr>
            <p:sp>
              <p:nvSpPr>
                <p:cNvPr id="48009" name="Freeform: Shape 48008">
                  <a:extLst>
                    <a:ext uri="{FF2B5EF4-FFF2-40B4-BE49-F238E27FC236}">
                      <a16:creationId xmlns:a16="http://schemas.microsoft.com/office/drawing/2014/main" id="{556EAA59-F0A0-414D-8CA3-A66B233B30D4}"/>
                    </a:ext>
                  </a:extLst>
                </p:cNvPr>
                <p:cNvSpPr/>
                <p:nvPr/>
              </p:nvSpPr>
              <p:spPr>
                <a:xfrm>
                  <a:off x="7149128" y="2482377"/>
                  <a:ext cx="333846" cy="445852"/>
                </a:xfrm>
                <a:custGeom>
                  <a:avLst/>
                  <a:gdLst>
                    <a:gd name="connsiteX0" fmla="*/ 0 w 333846"/>
                    <a:gd name="connsiteY0" fmla="*/ 1007 h 445852"/>
                    <a:gd name="connsiteX1" fmla="*/ 1472 w 333846"/>
                    <a:gd name="connsiteY1" fmla="*/ 0 h 445852"/>
                    <a:gd name="connsiteX2" fmla="*/ 333847 w 333846"/>
                    <a:gd name="connsiteY2" fmla="*/ 392406 h 445852"/>
                    <a:gd name="connsiteX3" fmla="*/ 332530 w 333846"/>
                    <a:gd name="connsiteY3" fmla="*/ 393568 h 445852"/>
                    <a:gd name="connsiteX4" fmla="*/ 6739 w 333846"/>
                    <a:gd name="connsiteY4" fmla="*/ 8985 h 445852"/>
                    <a:gd name="connsiteX5" fmla="*/ 261888 w 333846"/>
                    <a:gd name="connsiteY5" fmla="*/ 444923 h 445852"/>
                    <a:gd name="connsiteX6" fmla="*/ 260339 w 333846"/>
                    <a:gd name="connsiteY6" fmla="*/ 445852 h 445852"/>
                    <a:gd name="connsiteX7" fmla="*/ 0 w 333846"/>
                    <a:gd name="connsiteY7" fmla="*/ 1007 h 445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3846" h="445852">
                      <a:moveTo>
                        <a:pt x="0" y="1007"/>
                      </a:moveTo>
                      <a:lnTo>
                        <a:pt x="1472" y="0"/>
                      </a:lnTo>
                      <a:lnTo>
                        <a:pt x="333847" y="392406"/>
                      </a:lnTo>
                      <a:lnTo>
                        <a:pt x="332530" y="393568"/>
                      </a:lnTo>
                      <a:lnTo>
                        <a:pt x="6739" y="8985"/>
                      </a:lnTo>
                      <a:lnTo>
                        <a:pt x="261888" y="444923"/>
                      </a:lnTo>
                      <a:lnTo>
                        <a:pt x="260339" y="445852"/>
                      </a:lnTo>
                      <a:lnTo>
                        <a:pt x="0" y="100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10" name="Freeform: Shape 48009">
                  <a:extLst>
                    <a:ext uri="{FF2B5EF4-FFF2-40B4-BE49-F238E27FC236}">
                      <a16:creationId xmlns:a16="http://schemas.microsoft.com/office/drawing/2014/main" id="{189AAC2A-5CA7-442F-BA63-2DCA82DA9D9C}"/>
                    </a:ext>
                  </a:extLst>
                </p:cNvPr>
                <p:cNvSpPr/>
                <p:nvPr/>
              </p:nvSpPr>
              <p:spPr>
                <a:xfrm>
                  <a:off x="7149051" y="2484391"/>
                  <a:ext cx="313010" cy="425713"/>
                </a:xfrm>
                <a:custGeom>
                  <a:avLst/>
                  <a:gdLst>
                    <a:gd name="connsiteX0" fmla="*/ 0 w 313010"/>
                    <a:gd name="connsiteY0" fmla="*/ 1007 h 425713"/>
                    <a:gd name="connsiteX1" fmla="*/ 1472 w 313010"/>
                    <a:gd name="connsiteY1" fmla="*/ 0 h 425713"/>
                    <a:gd name="connsiteX2" fmla="*/ 313010 w 313010"/>
                    <a:gd name="connsiteY2" fmla="*/ 407588 h 425713"/>
                    <a:gd name="connsiteX3" fmla="*/ 311616 w 313010"/>
                    <a:gd name="connsiteY3" fmla="*/ 408672 h 425713"/>
                    <a:gd name="connsiteX4" fmla="*/ 19055 w 313010"/>
                    <a:gd name="connsiteY4" fmla="*/ 25871 h 425713"/>
                    <a:gd name="connsiteX5" fmla="*/ 289541 w 313010"/>
                    <a:gd name="connsiteY5" fmla="*/ 424706 h 425713"/>
                    <a:gd name="connsiteX6" fmla="*/ 289541 w 313010"/>
                    <a:gd name="connsiteY6" fmla="*/ 424706 h 425713"/>
                    <a:gd name="connsiteX7" fmla="*/ 288069 w 313010"/>
                    <a:gd name="connsiteY7" fmla="*/ 425713 h 425713"/>
                    <a:gd name="connsiteX8" fmla="*/ 0 w 313010"/>
                    <a:gd name="connsiteY8" fmla="*/ 1007 h 425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3010" h="425713">
                      <a:moveTo>
                        <a:pt x="0" y="1007"/>
                      </a:moveTo>
                      <a:lnTo>
                        <a:pt x="1472" y="0"/>
                      </a:lnTo>
                      <a:lnTo>
                        <a:pt x="313010" y="407588"/>
                      </a:lnTo>
                      <a:lnTo>
                        <a:pt x="311616" y="408672"/>
                      </a:lnTo>
                      <a:lnTo>
                        <a:pt x="19055" y="25871"/>
                      </a:lnTo>
                      <a:lnTo>
                        <a:pt x="289541" y="424706"/>
                      </a:lnTo>
                      <a:lnTo>
                        <a:pt x="289541" y="424706"/>
                      </a:lnTo>
                      <a:lnTo>
                        <a:pt x="288069" y="425713"/>
                      </a:lnTo>
                      <a:lnTo>
                        <a:pt x="0" y="100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4" name="Graphic 19965">
                <a:extLst>
                  <a:ext uri="{FF2B5EF4-FFF2-40B4-BE49-F238E27FC236}">
                    <a16:creationId xmlns:a16="http://schemas.microsoft.com/office/drawing/2014/main" id="{D28A6607-6F5F-4C10-98CC-C036958DB410}"/>
                  </a:ext>
                </a:extLst>
              </p:cNvPr>
              <p:cNvGrpSpPr/>
              <p:nvPr/>
            </p:nvGrpSpPr>
            <p:grpSpPr>
              <a:xfrm>
                <a:off x="8893546" y="2727917"/>
                <a:ext cx="529228" cy="495869"/>
                <a:chOff x="7068804" y="2552942"/>
                <a:chExt cx="407974" cy="382258"/>
              </a:xfrm>
              <a:solidFill>
                <a:srgbClr val="839EAD"/>
              </a:solidFill>
            </p:grpSpPr>
            <p:sp>
              <p:nvSpPr>
                <p:cNvPr id="48007" name="Freeform: Shape 48006">
                  <a:extLst>
                    <a:ext uri="{FF2B5EF4-FFF2-40B4-BE49-F238E27FC236}">
                      <a16:creationId xmlns:a16="http://schemas.microsoft.com/office/drawing/2014/main" id="{8A2A376C-E1B1-41FC-8D5B-2DEAD1ADE66E}"/>
                    </a:ext>
                  </a:extLst>
                </p:cNvPr>
                <p:cNvSpPr/>
                <p:nvPr/>
              </p:nvSpPr>
              <p:spPr>
                <a:xfrm>
                  <a:off x="7068804" y="2552942"/>
                  <a:ext cx="407974" cy="382258"/>
                </a:xfrm>
                <a:custGeom>
                  <a:avLst/>
                  <a:gdLst>
                    <a:gd name="connsiteX0" fmla="*/ 0 w 407974"/>
                    <a:gd name="connsiteY0" fmla="*/ 1317 h 382258"/>
                    <a:gd name="connsiteX1" fmla="*/ 1239 w 407974"/>
                    <a:gd name="connsiteY1" fmla="*/ 0 h 382258"/>
                    <a:gd name="connsiteX2" fmla="*/ 407975 w 407974"/>
                    <a:gd name="connsiteY2" fmla="*/ 314792 h 382258"/>
                    <a:gd name="connsiteX3" fmla="*/ 406890 w 407974"/>
                    <a:gd name="connsiteY3" fmla="*/ 316186 h 382258"/>
                    <a:gd name="connsiteX4" fmla="*/ 8211 w 407974"/>
                    <a:gd name="connsiteY4" fmla="*/ 7668 h 382258"/>
                    <a:gd name="connsiteX5" fmla="*/ 348487 w 407974"/>
                    <a:gd name="connsiteY5" fmla="*/ 381097 h 382258"/>
                    <a:gd name="connsiteX6" fmla="*/ 348487 w 407974"/>
                    <a:gd name="connsiteY6" fmla="*/ 381097 h 382258"/>
                    <a:gd name="connsiteX7" fmla="*/ 347170 w 407974"/>
                    <a:gd name="connsiteY7" fmla="*/ 382259 h 382258"/>
                    <a:gd name="connsiteX8" fmla="*/ 0 w 407974"/>
                    <a:gd name="connsiteY8" fmla="*/ 1317 h 382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7974" h="382258">
                      <a:moveTo>
                        <a:pt x="0" y="1317"/>
                      </a:moveTo>
                      <a:lnTo>
                        <a:pt x="1239" y="0"/>
                      </a:lnTo>
                      <a:lnTo>
                        <a:pt x="407975" y="314792"/>
                      </a:lnTo>
                      <a:lnTo>
                        <a:pt x="406890" y="316186"/>
                      </a:lnTo>
                      <a:lnTo>
                        <a:pt x="8211" y="7668"/>
                      </a:lnTo>
                      <a:lnTo>
                        <a:pt x="348487" y="381097"/>
                      </a:lnTo>
                      <a:lnTo>
                        <a:pt x="348487" y="381097"/>
                      </a:lnTo>
                      <a:lnTo>
                        <a:pt x="347170" y="382259"/>
                      </a:lnTo>
                      <a:lnTo>
                        <a:pt x="0" y="13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8" name="Freeform: Shape 48007">
                  <a:extLst>
                    <a:ext uri="{FF2B5EF4-FFF2-40B4-BE49-F238E27FC236}">
                      <a16:creationId xmlns:a16="http://schemas.microsoft.com/office/drawing/2014/main" id="{D92C7846-CB5D-4EB4-91DF-66ADFE9ABC68}"/>
                    </a:ext>
                  </a:extLst>
                </p:cNvPr>
                <p:cNvSpPr/>
                <p:nvPr/>
              </p:nvSpPr>
              <p:spPr>
                <a:xfrm>
                  <a:off x="7069191" y="2554955"/>
                  <a:ext cx="390701" cy="356774"/>
                </a:xfrm>
                <a:custGeom>
                  <a:avLst/>
                  <a:gdLst>
                    <a:gd name="connsiteX0" fmla="*/ 0 w 390701"/>
                    <a:gd name="connsiteY0" fmla="*/ 1317 h 356774"/>
                    <a:gd name="connsiteX1" fmla="*/ 1239 w 390701"/>
                    <a:gd name="connsiteY1" fmla="*/ 0 h 356774"/>
                    <a:gd name="connsiteX2" fmla="*/ 390702 w 390701"/>
                    <a:gd name="connsiteY2" fmla="*/ 333847 h 356774"/>
                    <a:gd name="connsiteX3" fmla="*/ 389540 w 390701"/>
                    <a:gd name="connsiteY3" fmla="*/ 335241 h 356774"/>
                    <a:gd name="connsiteX4" fmla="*/ 23857 w 390701"/>
                    <a:gd name="connsiteY4" fmla="*/ 21688 h 356774"/>
                    <a:gd name="connsiteX5" fmla="*/ 371260 w 390701"/>
                    <a:gd name="connsiteY5" fmla="*/ 355535 h 356774"/>
                    <a:gd name="connsiteX6" fmla="*/ 370020 w 390701"/>
                    <a:gd name="connsiteY6" fmla="*/ 356775 h 356774"/>
                    <a:gd name="connsiteX7" fmla="*/ 0 w 390701"/>
                    <a:gd name="connsiteY7" fmla="*/ 1317 h 356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0701" h="356774">
                      <a:moveTo>
                        <a:pt x="0" y="1317"/>
                      </a:moveTo>
                      <a:lnTo>
                        <a:pt x="1239" y="0"/>
                      </a:lnTo>
                      <a:lnTo>
                        <a:pt x="390702" y="333847"/>
                      </a:lnTo>
                      <a:lnTo>
                        <a:pt x="389540" y="335241"/>
                      </a:lnTo>
                      <a:lnTo>
                        <a:pt x="23857" y="21688"/>
                      </a:lnTo>
                      <a:lnTo>
                        <a:pt x="371260" y="355535"/>
                      </a:lnTo>
                      <a:lnTo>
                        <a:pt x="370020" y="356775"/>
                      </a:lnTo>
                      <a:lnTo>
                        <a:pt x="0" y="13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5" name="Graphic 19965">
                <a:extLst>
                  <a:ext uri="{FF2B5EF4-FFF2-40B4-BE49-F238E27FC236}">
                    <a16:creationId xmlns:a16="http://schemas.microsoft.com/office/drawing/2014/main" id="{EBB8137F-677E-4B8A-99F8-6A009DD587DE}"/>
                  </a:ext>
                </a:extLst>
              </p:cNvPr>
              <p:cNvGrpSpPr/>
              <p:nvPr/>
            </p:nvGrpSpPr>
            <p:grpSpPr>
              <a:xfrm>
                <a:off x="8810749" y="2839248"/>
                <a:ext cx="602178" cy="391772"/>
                <a:chOff x="7004977" y="2638766"/>
                <a:chExt cx="464210" cy="302011"/>
              </a:xfrm>
              <a:solidFill>
                <a:srgbClr val="839EAD"/>
              </a:solidFill>
            </p:grpSpPr>
            <p:sp>
              <p:nvSpPr>
                <p:cNvPr id="48005" name="Freeform: Shape 48004">
                  <a:extLst>
                    <a:ext uri="{FF2B5EF4-FFF2-40B4-BE49-F238E27FC236}">
                      <a16:creationId xmlns:a16="http://schemas.microsoft.com/office/drawing/2014/main" id="{8EBE24BF-2208-4010-AC1C-7EA6D234072C}"/>
                    </a:ext>
                  </a:extLst>
                </p:cNvPr>
                <p:cNvSpPr/>
                <p:nvPr/>
              </p:nvSpPr>
              <p:spPr>
                <a:xfrm>
                  <a:off x="7004977" y="2638766"/>
                  <a:ext cx="464210" cy="302011"/>
                </a:xfrm>
                <a:custGeom>
                  <a:avLst/>
                  <a:gdLst>
                    <a:gd name="connsiteX0" fmla="*/ 0 w 464210"/>
                    <a:gd name="connsiteY0" fmla="*/ 1472 h 302011"/>
                    <a:gd name="connsiteX1" fmla="*/ 929 w 464210"/>
                    <a:gd name="connsiteY1" fmla="*/ 0 h 302011"/>
                    <a:gd name="connsiteX2" fmla="*/ 464210 w 464210"/>
                    <a:gd name="connsiteY2" fmla="*/ 223313 h 302011"/>
                    <a:gd name="connsiteX3" fmla="*/ 463436 w 464210"/>
                    <a:gd name="connsiteY3" fmla="*/ 224940 h 302011"/>
                    <a:gd name="connsiteX4" fmla="*/ 9373 w 464210"/>
                    <a:gd name="connsiteY4" fmla="*/ 6042 h 302011"/>
                    <a:gd name="connsiteX5" fmla="*/ 419749 w 464210"/>
                    <a:gd name="connsiteY5" fmla="*/ 300540 h 302011"/>
                    <a:gd name="connsiteX6" fmla="*/ 418819 w 464210"/>
                    <a:gd name="connsiteY6" fmla="*/ 302012 h 302011"/>
                    <a:gd name="connsiteX7" fmla="*/ 0 w 464210"/>
                    <a:gd name="connsiteY7" fmla="*/ 1472 h 302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4210" h="302011">
                      <a:moveTo>
                        <a:pt x="0" y="1472"/>
                      </a:moveTo>
                      <a:lnTo>
                        <a:pt x="929" y="0"/>
                      </a:lnTo>
                      <a:lnTo>
                        <a:pt x="464210" y="223313"/>
                      </a:lnTo>
                      <a:lnTo>
                        <a:pt x="463436" y="224940"/>
                      </a:lnTo>
                      <a:lnTo>
                        <a:pt x="9373" y="6042"/>
                      </a:lnTo>
                      <a:lnTo>
                        <a:pt x="419749" y="300540"/>
                      </a:lnTo>
                      <a:lnTo>
                        <a:pt x="418819" y="302012"/>
                      </a:lnTo>
                      <a:lnTo>
                        <a:pt x="0" y="14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6" name="Freeform: Shape 48005">
                  <a:extLst>
                    <a:ext uri="{FF2B5EF4-FFF2-40B4-BE49-F238E27FC236}">
                      <a16:creationId xmlns:a16="http://schemas.microsoft.com/office/drawing/2014/main" id="{8024F3CE-D04F-405B-9879-B1C04E112BFD}"/>
                    </a:ext>
                  </a:extLst>
                </p:cNvPr>
                <p:cNvSpPr/>
                <p:nvPr/>
              </p:nvSpPr>
              <p:spPr>
                <a:xfrm>
                  <a:off x="7005752" y="2640625"/>
                  <a:ext cx="451274" cy="272344"/>
                </a:xfrm>
                <a:custGeom>
                  <a:avLst/>
                  <a:gdLst>
                    <a:gd name="connsiteX0" fmla="*/ 0 w 451274"/>
                    <a:gd name="connsiteY0" fmla="*/ 1549 h 272344"/>
                    <a:gd name="connsiteX1" fmla="*/ 929 w 451274"/>
                    <a:gd name="connsiteY1" fmla="*/ 0 h 272344"/>
                    <a:gd name="connsiteX2" fmla="*/ 451275 w 451274"/>
                    <a:gd name="connsiteY2" fmla="*/ 245622 h 272344"/>
                    <a:gd name="connsiteX3" fmla="*/ 450500 w 451274"/>
                    <a:gd name="connsiteY3" fmla="*/ 247171 h 272344"/>
                    <a:gd name="connsiteX4" fmla="*/ 27575 w 451274"/>
                    <a:gd name="connsiteY4" fmla="*/ 16576 h 272344"/>
                    <a:gd name="connsiteX5" fmla="*/ 436790 w 451274"/>
                    <a:gd name="connsiteY5" fmla="*/ 270796 h 272344"/>
                    <a:gd name="connsiteX6" fmla="*/ 436790 w 451274"/>
                    <a:gd name="connsiteY6" fmla="*/ 270796 h 272344"/>
                    <a:gd name="connsiteX7" fmla="*/ 435860 w 451274"/>
                    <a:gd name="connsiteY7" fmla="*/ 272345 h 272344"/>
                    <a:gd name="connsiteX8" fmla="*/ 0 w 451274"/>
                    <a:gd name="connsiteY8" fmla="*/ 1549 h 27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1274" h="272344">
                      <a:moveTo>
                        <a:pt x="0" y="1549"/>
                      </a:moveTo>
                      <a:lnTo>
                        <a:pt x="929" y="0"/>
                      </a:lnTo>
                      <a:lnTo>
                        <a:pt x="451275" y="245622"/>
                      </a:lnTo>
                      <a:lnTo>
                        <a:pt x="450500" y="247171"/>
                      </a:lnTo>
                      <a:lnTo>
                        <a:pt x="27575" y="16576"/>
                      </a:lnTo>
                      <a:lnTo>
                        <a:pt x="436790" y="270796"/>
                      </a:lnTo>
                      <a:lnTo>
                        <a:pt x="436790" y="270796"/>
                      </a:lnTo>
                      <a:lnTo>
                        <a:pt x="435860" y="272345"/>
                      </a:lnTo>
                      <a:lnTo>
                        <a:pt x="0" y="154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6" name="Graphic 19965">
                <a:extLst>
                  <a:ext uri="{FF2B5EF4-FFF2-40B4-BE49-F238E27FC236}">
                    <a16:creationId xmlns:a16="http://schemas.microsoft.com/office/drawing/2014/main" id="{D534D7BE-A60F-46F8-8601-38A3E78B82B7}"/>
                  </a:ext>
                </a:extLst>
              </p:cNvPr>
              <p:cNvGrpSpPr/>
              <p:nvPr/>
            </p:nvGrpSpPr>
            <p:grpSpPr>
              <a:xfrm>
                <a:off x="8753074" y="2965350"/>
                <a:ext cx="648800" cy="270593"/>
                <a:chOff x="6960516" y="2735976"/>
                <a:chExt cx="500150" cy="208596"/>
              </a:xfrm>
              <a:solidFill>
                <a:srgbClr val="839EAD"/>
              </a:solidFill>
            </p:grpSpPr>
            <p:sp>
              <p:nvSpPr>
                <p:cNvPr id="48003" name="Freeform: Shape 48002">
                  <a:extLst>
                    <a:ext uri="{FF2B5EF4-FFF2-40B4-BE49-F238E27FC236}">
                      <a16:creationId xmlns:a16="http://schemas.microsoft.com/office/drawing/2014/main" id="{FCB8D752-32FA-4DFB-AF93-D7EA4DF199A7}"/>
                    </a:ext>
                  </a:extLst>
                </p:cNvPr>
                <p:cNvSpPr/>
                <p:nvPr/>
              </p:nvSpPr>
              <p:spPr>
                <a:xfrm>
                  <a:off x="6960516" y="2735976"/>
                  <a:ext cx="500150" cy="208596"/>
                </a:xfrm>
                <a:custGeom>
                  <a:avLst/>
                  <a:gdLst>
                    <a:gd name="connsiteX0" fmla="*/ 0 w 500150"/>
                    <a:gd name="connsiteY0" fmla="*/ 1704 h 208596"/>
                    <a:gd name="connsiteX1" fmla="*/ 465 w 500150"/>
                    <a:gd name="connsiteY1" fmla="*/ 0 h 208596"/>
                    <a:gd name="connsiteX2" fmla="*/ 500151 w 500150"/>
                    <a:gd name="connsiteY2" fmla="*/ 122152 h 208596"/>
                    <a:gd name="connsiteX3" fmla="*/ 499686 w 500150"/>
                    <a:gd name="connsiteY3" fmla="*/ 123857 h 208596"/>
                    <a:gd name="connsiteX4" fmla="*/ 9992 w 500150"/>
                    <a:gd name="connsiteY4" fmla="*/ 4183 h 208596"/>
                    <a:gd name="connsiteX5" fmla="*/ 472731 w 500150"/>
                    <a:gd name="connsiteY5" fmla="*/ 206892 h 208596"/>
                    <a:gd name="connsiteX6" fmla="*/ 472731 w 500150"/>
                    <a:gd name="connsiteY6" fmla="*/ 206892 h 208596"/>
                    <a:gd name="connsiteX7" fmla="*/ 472033 w 500150"/>
                    <a:gd name="connsiteY7" fmla="*/ 208596 h 208596"/>
                    <a:gd name="connsiteX8" fmla="*/ 0 w 500150"/>
                    <a:gd name="connsiteY8" fmla="*/ 1704 h 208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0150" h="208596">
                      <a:moveTo>
                        <a:pt x="0" y="1704"/>
                      </a:moveTo>
                      <a:lnTo>
                        <a:pt x="465" y="0"/>
                      </a:lnTo>
                      <a:lnTo>
                        <a:pt x="500151" y="122152"/>
                      </a:lnTo>
                      <a:lnTo>
                        <a:pt x="499686" y="123857"/>
                      </a:lnTo>
                      <a:lnTo>
                        <a:pt x="9992" y="4183"/>
                      </a:lnTo>
                      <a:lnTo>
                        <a:pt x="472731" y="206892"/>
                      </a:lnTo>
                      <a:lnTo>
                        <a:pt x="472731" y="206892"/>
                      </a:lnTo>
                      <a:lnTo>
                        <a:pt x="472033" y="208596"/>
                      </a:lnTo>
                      <a:lnTo>
                        <a:pt x="0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4" name="Freeform: Shape 48003">
                  <a:extLst>
                    <a:ext uri="{FF2B5EF4-FFF2-40B4-BE49-F238E27FC236}">
                      <a16:creationId xmlns:a16="http://schemas.microsoft.com/office/drawing/2014/main" id="{8770A9ED-FB89-4446-A1BA-8160095B4EA3}"/>
                    </a:ext>
                  </a:extLst>
                </p:cNvPr>
                <p:cNvSpPr/>
                <p:nvPr/>
              </p:nvSpPr>
              <p:spPr>
                <a:xfrm>
                  <a:off x="6961601" y="2737681"/>
                  <a:ext cx="492172" cy="175908"/>
                </a:xfrm>
                <a:custGeom>
                  <a:avLst/>
                  <a:gdLst>
                    <a:gd name="connsiteX0" fmla="*/ 0 w 492172"/>
                    <a:gd name="connsiteY0" fmla="*/ 1704 h 175908"/>
                    <a:gd name="connsiteX1" fmla="*/ 542 w 492172"/>
                    <a:gd name="connsiteY1" fmla="*/ 0 h 175908"/>
                    <a:gd name="connsiteX2" fmla="*/ 492172 w 492172"/>
                    <a:gd name="connsiteY2" fmla="*/ 146629 h 175908"/>
                    <a:gd name="connsiteX3" fmla="*/ 491708 w 492172"/>
                    <a:gd name="connsiteY3" fmla="*/ 148333 h 175908"/>
                    <a:gd name="connsiteX4" fmla="*/ 30054 w 492172"/>
                    <a:gd name="connsiteY4" fmla="*/ 10689 h 175908"/>
                    <a:gd name="connsiteX5" fmla="*/ 483187 w 492172"/>
                    <a:gd name="connsiteY5" fmla="*/ 174282 h 175908"/>
                    <a:gd name="connsiteX6" fmla="*/ 483187 w 492172"/>
                    <a:gd name="connsiteY6" fmla="*/ 174282 h 175908"/>
                    <a:gd name="connsiteX7" fmla="*/ 482645 w 492172"/>
                    <a:gd name="connsiteY7" fmla="*/ 175909 h 175908"/>
                    <a:gd name="connsiteX8" fmla="*/ 0 w 492172"/>
                    <a:gd name="connsiteY8" fmla="*/ 1704 h 175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2172" h="175908">
                      <a:moveTo>
                        <a:pt x="0" y="1704"/>
                      </a:moveTo>
                      <a:lnTo>
                        <a:pt x="542" y="0"/>
                      </a:lnTo>
                      <a:lnTo>
                        <a:pt x="492172" y="146629"/>
                      </a:lnTo>
                      <a:lnTo>
                        <a:pt x="491708" y="148333"/>
                      </a:lnTo>
                      <a:lnTo>
                        <a:pt x="30054" y="10689"/>
                      </a:lnTo>
                      <a:lnTo>
                        <a:pt x="483187" y="174282"/>
                      </a:lnTo>
                      <a:lnTo>
                        <a:pt x="483187" y="174282"/>
                      </a:lnTo>
                      <a:lnTo>
                        <a:pt x="482645" y="175909"/>
                      </a:lnTo>
                      <a:lnTo>
                        <a:pt x="0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7" name="Graphic 19965">
                <a:extLst>
                  <a:ext uri="{FF2B5EF4-FFF2-40B4-BE49-F238E27FC236}">
                    <a16:creationId xmlns:a16="http://schemas.microsoft.com/office/drawing/2014/main" id="{BFAF34B2-72C9-465E-9D03-9875FDD8E789}"/>
                  </a:ext>
                </a:extLst>
              </p:cNvPr>
              <p:cNvGrpSpPr/>
              <p:nvPr/>
            </p:nvGrpSpPr>
            <p:grpSpPr>
              <a:xfrm>
                <a:off x="8722729" y="3100898"/>
                <a:ext cx="667188" cy="137456"/>
                <a:chOff x="6937124" y="2840468"/>
                <a:chExt cx="514325" cy="105963"/>
              </a:xfrm>
              <a:solidFill>
                <a:srgbClr val="839EAD"/>
              </a:solidFill>
            </p:grpSpPr>
            <p:sp>
              <p:nvSpPr>
                <p:cNvPr id="48001" name="Freeform: Shape 48000">
                  <a:extLst>
                    <a:ext uri="{FF2B5EF4-FFF2-40B4-BE49-F238E27FC236}">
                      <a16:creationId xmlns:a16="http://schemas.microsoft.com/office/drawing/2014/main" id="{B317EA05-5BC2-486D-805D-56B396970B9A}"/>
                    </a:ext>
                  </a:extLst>
                </p:cNvPr>
                <p:cNvSpPr/>
                <p:nvPr/>
              </p:nvSpPr>
              <p:spPr>
                <a:xfrm>
                  <a:off x="6937124" y="2840468"/>
                  <a:ext cx="514325" cy="105963"/>
                </a:xfrm>
                <a:custGeom>
                  <a:avLst/>
                  <a:gdLst>
                    <a:gd name="connsiteX0" fmla="*/ 0 w 514325"/>
                    <a:gd name="connsiteY0" fmla="*/ 1782 h 105963"/>
                    <a:gd name="connsiteX1" fmla="*/ 232 w 514325"/>
                    <a:gd name="connsiteY1" fmla="*/ 0 h 105963"/>
                    <a:gd name="connsiteX2" fmla="*/ 514326 w 514325"/>
                    <a:gd name="connsiteY2" fmla="*/ 15569 h 105963"/>
                    <a:gd name="connsiteX3" fmla="*/ 514248 w 514325"/>
                    <a:gd name="connsiteY3" fmla="*/ 17351 h 105963"/>
                    <a:gd name="connsiteX4" fmla="*/ 10379 w 514325"/>
                    <a:gd name="connsiteY4" fmla="*/ 2091 h 105963"/>
                    <a:gd name="connsiteX5" fmla="*/ 505108 w 514325"/>
                    <a:gd name="connsiteY5" fmla="*/ 104182 h 105963"/>
                    <a:gd name="connsiteX6" fmla="*/ 504798 w 514325"/>
                    <a:gd name="connsiteY6" fmla="*/ 105964 h 105963"/>
                    <a:gd name="connsiteX7" fmla="*/ 0 w 514325"/>
                    <a:gd name="connsiteY7" fmla="*/ 1782 h 105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4325" h="105963">
                      <a:moveTo>
                        <a:pt x="0" y="1782"/>
                      </a:moveTo>
                      <a:lnTo>
                        <a:pt x="232" y="0"/>
                      </a:lnTo>
                      <a:lnTo>
                        <a:pt x="514326" y="15569"/>
                      </a:lnTo>
                      <a:lnTo>
                        <a:pt x="514248" y="17351"/>
                      </a:lnTo>
                      <a:lnTo>
                        <a:pt x="10379" y="2091"/>
                      </a:lnTo>
                      <a:lnTo>
                        <a:pt x="505108" y="104182"/>
                      </a:lnTo>
                      <a:lnTo>
                        <a:pt x="504798" y="105964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2" name="Freeform: Shape 48001">
                  <a:extLst>
                    <a:ext uri="{FF2B5EF4-FFF2-40B4-BE49-F238E27FC236}">
                      <a16:creationId xmlns:a16="http://schemas.microsoft.com/office/drawing/2014/main" id="{7EE620E3-1D38-442C-9CEA-94AD99495DE1}"/>
                    </a:ext>
                  </a:extLst>
                </p:cNvPr>
                <p:cNvSpPr/>
                <p:nvPr/>
              </p:nvSpPr>
              <p:spPr>
                <a:xfrm>
                  <a:off x="6938596" y="2841862"/>
                  <a:ext cx="511537" cy="71881"/>
                </a:xfrm>
                <a:custGeom>
                  <a:avLst/>
                  <a:gdLst>
                    <a:gd name="connsiteX0" fmla="*/ 0 w 511537"/>
                    <a:gd name="connsiteY0" fmla="*/ 1782 h 71881"/>
                    <a:gd name="connsiteX1" fmla="*/ 155 w 511537"/>
                    <a:gd name="connsiteY1" fmla="*/ 0 h 71881"/>
                    <a:gd name="connsiteX2" fmla="*/ 511537 w 511537"/>
                    <a:gd name="connsiteY2" fmla="*/ 41208 h 71881"/>
                    <a:gd name="connsiteX3" fmla="*/ 511382 w 511537"/>
                    <a:gd name="connsiteY3" fmla="*/ 42990 h 71881"/>
                    <a:gd name="connsiteX4" fmla="*/ 31293 w 511537"/>
                    <a:gd name="connsiteY4" fmla="*/ 4260 h 71881"/>
                    <a:gd name="connsiteX5" fmla="*/ 508594 w 511537"/>
                    <a:gd name="connsiteY5" fmla="*/ 70100 h 71881"/>
                    <a:gd name="connsiteX6" fmla="*/ 508594 w 511537"/>
                    <a:gd name="connsiteY6" fmla="*/ 70100 h 71881"/>
                    <a:gd name="connsiteX7" fmla="*/ 508284 w 511537"/>
                    <a:gd name="connsiteY7" fmla="*/ 71882 h 71881"/>
                    <a:gd name="connsiteX8" fmla="*/ 0 w 511537"/>
                    <a:gd name="connsiteY8" fmla="*/ 1782 h 7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1537" h="71881">
                      <a:moveTo>
                        <a:pt x="0" y="1782"/>
                      </a:moveTo>
                      <a:lnTo>
                        <a:pt x="155" y="0"/>
                      </a:lnTo>
                      <a:lnTo>
                        <a:pt x="511537" y="41208"/>
                      </a:lnTo>
                      <a:lnTo>
                        <a:pt x="511382" y="42990"/>
                      </a:lnTo>
                      <a:lnTo>
                        <a:pt x="31293" y="4260"/>
                      </a:lnTo>
                      <a:lnTo>
                        <a:pt x="508594" y="70100"/>
                      </a:lnTo>
                      <a:lnTo>
                        <a:pt x="508594" y="70100"/>
                      </a:lnTo>
                      <a:lnTo>
                        <a:pt x="508284" y="71882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8" name="Graphic 19965">
                <a:extLst>
                  <a:ext uri="{FF2B5EF4-FFF2-40B4-BE49-F238E27FC236}">
                    <a16:creationId xmlns:a16="http://schemas.microsoft.com/office/drawing/2014/main" id="{F2369268-1B5D-4709-B518-27E9AAF261B4}"/>
                  </a:ext>
                </a:extLst>
              </p:cNvPr>
              <p:cNvGrpSpPr/>
              <p:nvPr/>
            </p:nvGrpSpPr>
            <p:grpSpPr>
              <a:xfrm>
                <a:off x="8721121" y="3120995"/>
                <a:ext cx="668796" cy="122585"/>
                <a:chOff x="6935884" y="2855960"/>
                <a:chExt cx="515565" cy="94499"/>
              </a:xfrm>
              <a:solidFill>
                <a:srgbClr val="839EAD"/>
              </a:solidFill>
            </p:grpSpPr>
            <p:sp>
              <p:nvSpPr>
                <p:cNvPr id="47999" name="Freeform: Shape 47998">
                  <a:extLst>
                    <a:ext uri="{FF2B5EF4-FFF2-40B4-BE49-F238E27FC236}">
                      <a16:creationId xmlns:a16="http://schemas.microsoft.com/office/drawing/2014/main" id="{64B20E18-8587-490C-A84C-641F9FA0A51F}"/>
                    </a:ext>
                  </a:extLst>
                </p:cNvPr>
                <p:cNvSpPr/>
                <p:nvPr/>
              </p:nvSpPr>
              <p:spPr>
                <a:xfrm>
                  <a:off x="6935884" y="2855960"/>
                  <a:ext cx="515565" cy="93415"/>
                </a:xfrm>
                <a:custGeom>
                  <a:avLst/>
                  <a:gdLst>
                    <a:gd name="connsiteX0" fmla="*/ 0 w 515565"/>
                    <a:gd name="connsiteY0" fmla="*/ 91634 h 93415"/>
                    <a:gd name="connsiteX1" fmla="*/ 506115 w 515565"/>
                    <a:gd name="connsiteY1" fmla="*/ 0 h 93415"/>
                    <a:gd name="connsiteX2" fmla="*/ 506425 w 515565"/>
                    <a:gd name="connsiteY2" fmla="*/ 1704 h 93415"/>
                    <a:gd name="connsiteX3" fmla="*/ 10380 w 515565"/>
                    <a:gd name="connsiteY3" fmla="*/ 91556 h 93415"/>
                    <a:gd name="connsiteX4" fmla="*/ 515565 w 515565"/>
                    <a:gd name="connsiteY4" fmla="*/ 88535 h 93415"/>
                    <a:gd name="connsiteX5" fmla="*/ 515565 w 515565"/>
                    <a:gd name="connsiteY5" fmla="*/ 88613 h 93415"/>
                    <a:gd name="connsiteX6" fmla="*/ 515565 w 515565"/>
                    <a:gd name="connsiteY6" fmla="*/ 90317 h 93415"/>
                    <a:gd name="connsiteX7" fmla="*/ 155 w 515565"/>
                    <a:gd name="connsiteY7" fmla="*/ 93415 h 93415"/>
                    <a:gd name="connsiteX8" fmla="*/ 0 w 515565"/>
                    <a:gd name="connsiteY8" fmla="*/ 91634 h 93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5565" h="93415">
                      <a:moveTo>
                        <a:pt x="0" y="91634"/>
                      </a:moveTo>
                      <a:lnTo>
                        <a:pt x="506115" y="0"/>
                      </a:lnTo>
                      <a:lnTo>
                        <a:pt x="506425" y="1704"/>
                      </a:lnTo>
                      <a:lnTo>
                        <a:pt x="10380" y="91556"/>
                      </a:lnTo>
                      <a:lnTo>
                        <a:pt x="515565" y="88535"/>
                      </a:lnTo>
                      <a:lnTo>
                        <a:pt x="515565" y="88613"/>
                      </a:lnTo>
                      <a:lnTo>
                        <a:pt x="515565" y="90317"/>
                      </a:lnTo>
                      <a:lnTo>
                        <a:pt x="155" y="93415"/>
                      </a:lnTo>
                      <a:lnTo>
                        <a:pt x="0" y="9163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00" name="Freeform: Shape 47999">
                  <a:extLst>
                    <a:ext uri="{FF2B5EF4-FFF2-40B4-BE49-F238E27FC236}">
                      <a16:creationId xmlns:a16="http://schemas.microsoft.com/office/drawing/2014/main" id="{A6099253-34C2-48B9-91C3-B93643290F51}"/>
                    </a:ext>
                  </a:extLst>
                </p:cNvPr>
                <p:cNvSpPr/>
                <p:nvPr/>
              </p:nvSpPr>
              <p:spPr>
                <a:xfrm>
                  <a:off x="6937589" y="2882606"/>
                  <a:ext cx="512001" cy="67853"/>
                </a:xfrm>
                <a:custGeom>
                  <a:avLst/>
                  <a:gdLst>
                    <a:gd name="connsiteX0" fmla="*/ 0 w 512001"/>
                    <a:gd name="connsiteY0" fmla="*/ 65995 h 67853"/>
                    <a:gd name="connsiteX1" fmla="*/ 508749 w 512001"/>
                    <a:gd name="connsiteY1" fmla="*/ 0 h 67853"/>
                    <a:gd name="connsiteX2" fmla="*/ 508981 w 512001"/>
                    <a:gd name="connsiteY2" fmla="*/ 1782 h 67853"/>
                    <a:gd name="connsiteX3" fmla="*/ 31293 w 512001"/>
                    <a:gd name="connsiteY3" fmla="*/ 63748 h 67853"/>
                    <a:gd name="connsiteX4" fmla="*/ 511847 w 512001"/>
                    <a:gd name="connsiteY4" fmla="*/ 28969 h 67853"/>
                    <a:gd name="connsiteX5" fmla="*/ 511847 w 512001"/>
                    <a:gd name="connsiteY5" fmla="*/ 28969 h 67853"/>
                    <a:gd name="connsiteX6" fmla="*/ 512002 w 512001"/>
                    <a:gd name="connsiteY6" fmla="*/ 30674 h 67853"/>
                    <a:gd name="connsiteX7" fmla="*/ 155 w 512001"/>
                    <a:gd name="connsiteY7" fmla="*/ 67854 h 67853"/>
                    <a:gd name="connsiteX8" fmla="*/ 0 w 512001"/>
                    <a:gd name="connsiteY8" fmla="*/ 65995 h 67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2001" h="67853">
                      <a:moveTo>
                        <a:pt x="0" y="65995"/>
                      </a:moveTo>
                      <a:lnTo>
                        <a:pt x="508749" y="0"/>
                      </a:lnTo>
                      <a:lnTo>
                        <a:pt x="508981" y="1782"/>
                      </a:lnTo>
                      <a:lnTo>
                        <a:pt x="31293" y="63748"/>
                      </a:lnTo>
                      <a:lnTo>
                        <a:pt x="511847" y="28969"/>
                      </a:lnTo>
                      <a:lnTo>
                        <a:pt x="511847" y="28969"/>
                      </a:lnTo>
                      <a:lnTo>
                        <a:pt x="512002" y="30674"/>
                      </a:lnTo>
                      <a:lnTo>
                        <a:pt x="155" y="67854"/>
                      </a:lnTo>
                      <a:lnTo>
                        <a:pt x="0" y="659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699" name="Graphic 19965">
                <a:extLst>
                  <a:ext uri="{FF2B5EF4-FFF2-40B4-BE49-F238E27FC236}">
                    <a16:creationId xmlns:a16="http://schemas.microsoft.com/office/drawing/2014/main" id="{E7D05C1A-6BD4-436D-AF02-44F1F33F9546}"/>
                  </a:ext>
                </a:extLst>
              </p:cNvPr>
              <p:cNvGrpSpPr/>
              <p:nvPr/>
            </p:nvGrpSpPr>
            <p:grpSpPr>
              <a:xfrm>
                <a:off x="8748251" y="3123406"/>
                <a:ext cx="653724" cy="255822"/>
                <a:chOff x="6956798" y="2857819"/>
                <a:chExt cx="503946" cy="197209"/>
              </a:xfrm>
              <a:solidFill>
                <a:srgbClr val="839EAD"/>
              </a:solidFill>
            </p:grpSpPr>
            <p:sp>
              <p:nvSpPr>
                <p:cNvPr id="47997" name="Freeform: Shape 47996">
                  <a:extLst>
                    <a:ext uri="{FF2B5EF4-FFF2-40B4-BE49-F238E27FC236}">
                      <a16:creationId xmlns:a16="http://schemas.microsoft.com/office/drawing/2014/main" id="{A946FAC4-C20A-4EB3-B865-2A6389108115}"/>
                    </a:ext>
                  </a:extLst>
                </p:cNvPr>
                <p:cNvSpPr/>
                <p:nvPr/>
              </p:nvSpPr>
              <p:spPr>
                <a:xfrm>
                  <a:off x="6956798" y="2857819"/>
                  <a:ext cx="503946" cy="196512"/>
                </a:xfrm>
                <a:custGeom>
                  <a:avLst/>
                  <a:gdLst>
                    <a:gd name="connsiteX0" fmla="*/ 0 w 503946"/>
                    <a:gd name="connsiteY0" fmla="*/ 194809 h 196512"/>
                    <a:gd name="connsiteX1" fmla="*/ 475906 w 503946"/>
                    <a:gd name="connsiteY1" fmla="*/ 0 h 196512"/>
                    <a:gd name="connsiteX2" fmla="*/ 476603 w 503946"/>
                    <a:gd name="connsiteY2" fmla="*/ 1627 h 196512"/>
                    <a:gd name="connsiteX3" fmla="*/ 10070 w 503946"/>
                    <a:gd name="connsiteY3" fmla="*/ 192562 h 196512"/>
                    <a:gd name="connsiteX4" fmla="*/ 503559 w 503946"/>
                    <a:gd name="connsiteY4" fmla="*/ 84662 h 196512"/>
                    <a:gd name="connsiteX5" fmla="*/ 503946 w 503946"/>
                    <a:gd name="connsiteY5" fmla="*/ 86366 h 196512"/>
                    <a:gd name="connsiteX6" fmla="*/ 465 w 503946"/>
                    <a:gd name="connsiteY6" fmla="*/ 196513 h 196512"/>
                    <a:gd name="connsiteX7" fmla="*/ 0 w 503946"/>
                    <a:gd name="connsiteY7" fmla="*/ 194809 h 196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3946" h="196512">
                      <a:moveTo>
                        <a:pt x="0" y="194809"/>
                      </a:moveTo>
                      <a:lnTo>
                        <a:pt x="475906" y="0"/>
                      </a:lnTo>
                      <a:lnTo>
                        <a:pt x="476603" y="1627"/>
                      </a:lnTo>
                      <a:lnTo>
                        <a:pt x="10070" y="192562"/>
                      </a:lnTo>
                      <a:lnTo>
                        <a:pt x="503559" y="84662"/>
                      </a:lnTo>
                      <a:lnTo>
                        <a:pt x="503946" y="86366"/>
                      </a:lnTo>
                      <a:lnTo>
                        <a:pt x="465" y="196513"/>
                      </a:lnTo>
                      <a:lnTo>
                        <a:pt x="0" y="19480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8" name="Freeform: Shape 47997">
                  <a:extLst>
                    <a:ext uri="{FF2B5EF4-FFF2-40B4-BE49-F238E27FC236}">
                      <a16:creationId xmlns:a16="http://schemas.microsoft.com/office/drawing/2014/main" id="{7FE68B3B-908E-400B-8641-EE47C60CB72E}"/>
                    </a:ext>
                  </a:extLst>
                </p:cNvPr>
                <p:cNvSpPr/>
                <p:nvPr/>
              </p:nvSpPr>
              <p:spPr>
                <a:xfrm>
                  <a:off x="6958580" y="2882993"/>
                  <a:ext cx="493489" cy="172035"/>
                </a:xfrm>
                <a:custGeom>
                  <a:avLst/>
                  <a:gdLst>
                    <a:gd name="connsiteX0" fmla="*/ 0 w 493489"/>
                    <a:gd name="connsiteY0" fmla="*/ 170332 h 172035"/>
                    <a:gd name="connsiteX1" fmla="*/ 483962 w 493489"/>
                    <a:gd name="connsiteY1" fmla="*/ 0 h 172035"/>
                    <a:gd name="connsiteX2" fmla="*/ 484582 w 493489"/>
                    <a:gd name="connsiteY2" fmla="*/ 1704 h 172035"/>
                    <a:gd name="connsiteX3" fmla="*/ 30209 w 493489"/>
                    <a:gd name="connsiteY3" fmla="*/ 161656 h 172035"/>
                    <a:gd name="connsiteX4" fmla="*/ 492947 w 493489"/>
                    <a:gd name="connsiteY4" fmla="*/ 27653 h 172035"/>
                    <a:gd name="connsiteX5" fmla="*/ 493025 w 493489"/>
                    <a:gd name="connsiteY5" fmla="*/ 27653 h 172035"/>
                    <a:gd name="connsiteX6" fmla="*/ 493490 w 493489"/>
                    <a:gd name="connsiteY6" fmla="*/ 29357 h 172035"/>
                    <a:gd name="connsiteX7" fmla="*/ 620 w 493489"/>
                    <a:gd name="connsiteY7" fmla="*/ 172036 h 172035"/>
                    <a:gd name="connsiteX8" fmla="*/ 0 w 493489"/>
                    <a:gd name="connsiteY8" fmla="*/ 170332 h 172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3489" h="172035">
                      <a:moveTo>
                        <a:pt x="0" y="170332"/>
                      </a:moveTo>
                      <a:lnTo>
                        <a:pt x="483962" y="0"/>
                      </a:lnTo>
                      <a:lnTo>
                        <a:pt x="484582" y="1704"/>
                      </a:lnTo>
                      <a:lnTo>
                        <a:pt x="30209" y="161656"/>
                      </a:lnTo>
                      <a:lnTo>
                        <a:pt x="492947" y="27653"/>
                      </a:lnTo>
                      <a:lnTo>
                        <a:pt x="493025" y="27653"/>
                      </a:lnTo>
                      <a:lnTo>
                        <a:pt x="493490" y="29357"/>
                      </a:lnTo>
                      <a:lnTo>
                        <a:pt x="620" y="172036"/>
                      </a:lnTo>
                      <a:lnTo>
                        <a:pt x="0" y="17033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0" name="Graphic 19965">
                <a:extLst>
                  <a:ext uri="{FF2B5EF4-FFF2-40B4-BE49-F238E27FC236}">
                    <a16:creationId xmlns:a16="http://schemas.microsoft.com/office/drawing/2014/main" id="{384097D1-4F2D-4A31-A18F-ED4C92FB80A1}"/>
                  </a:ext>
                </a:extLst>
              </p:cNvPr>
              <p:cNvGrpSpPr/>
              <p:nvPr/>
            </p:nvGrpSpPr>
            <p:grpSpPr>
              <a:xfrm>
                <a:off x="8803012" y="3128229"/>
                <a:ext cx="610216" cy="378006"/>
                <a:chOff x="6999013" y="2861537"/>
                <a:chExt cx="470406" cy="291399"/>
              </a:xfrm>
              <a:solidFill>
                <a:srgbClr val="839EAD"/>
              </a:solidFill>
            </p:grpSpPr>
            <p:sp>
              <p:nvSpPr>
                <p:cNvPr id="47995" name="Freeform: Shape 47994">
                  <a:extLst>
                    <a:ext uri="{FF2B5EF4-FFF2-40B4-BE49-F238E27FC236}">
                      <a16:creationId xmlns:a16="http://schemas.microsoft.com/office/drawing/2014/main" id="{F469A9BB-7CE5-42B8-9BD5-068105BB756A}"/>
                    </a:ext>
                  </a:extLst>
                </p:cNvPr>
                <p:cNvSpPr/>
                <p:nvPr/>
              </p:nvSpPr>
              <p:spPr>
                <a:xfrm>
                  <a:off x="6999013" y="2861537"/>
                  <a:ext cx="470406" cy="291089"/>
                </a:xfrm>
                <a:custGeom>
                  <a:avLst/>
                  <a:gdLst>
                    <a:gd name="connsiteX0" fmla="*/ 0 w 470406"/>
                    <a:gd name="connsiteY0" fmla="*/ 289541 h 291089"/>
                    <a:gd name="connsiteX1" fmla="*/ 425016 w 470406"/>
                    <a:gd name="connsiteY1" fmla="*/ 0 h 291089"/>
                    <a:gd name="connsiteX2" fmla="*/ 426023 w 470406"/>
                    <a:gd name="connsiteY2" fmla="*/ 1472 h 291089"/>
                    <a:gd name="connsiteX3" fmla="*/ 9450 w 470406"/>
                    <a:gd name="connsiteY3" fmla="*/ 285203 h 291089"/>
                    <a:gd name="connsiteX4" fmla="*/ 469709 w 470406"/>
                    <a:gd name="connsiteY4" fmla="*/ 77071 h 291089"/>
                    <a:gd name="connsiteX5" fmla="*/ 469709 w 470406"/>
                    <a:gd name="connsiteY5" fmla="*/ 77071 h 291089"/>
                    <a:gd name="connsiteX6" fmla="*/ 470407 w 470406"/>
                    <a:gd name="connsiteY6" fmla="*/ 78698 h 291089"/>
                    <a:gd name="connsiteX7" fmla="*/ 852 w 470406"/>
                    <a:gd name="connsiteY7" fmla="*/ 291090 h 291089"/>
                    <a:gd name="connsiteX8" fmla="*/ 0 w 470406"/>
                    <a:gd name="connsiteY8" fmla="*/ 289541 h 291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0406" h="291089">
                      <a:moveTo>
                        <a:pt x="0" y="289541"/>
                      </a:moveTo>
                      <a:lnTo>
                        <a:pt x="425016" y="0"/>
                      </a:lnTo>
                      <a:lnTo>
                        <a:pt x="426023" y="1472"/>
                      </a:lnTo>
                      <a:lnTo>
                        <a:pt x="9450" y="285203"/>
                      </a:lnTo>
                      <a:lnTo>
                        <a:pt x="469709" y="77071"/>
                      </a:lnTo>
                      <a:lnTo>
                        <a:pt x="469709" y="77071"/>
                      </a:lnTo>
                      <a:lnTo>
                        <a:pt x="470407" y="78698"/>
                      </a:lnTo>
                      <a:lnTo>
                        <a:pt x="852" y="291090"/>
                      </a:lnTo>
                      <a:lnTo>
                        <a:pt x="0" y="289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6" name="Freeform: Shape 47995">
                  <a:extLst>
                    <a:ext uri="{FF2B5EF4-FFF2-40B4-BE49-F238E27FC236}">
                      <a16:creationId xmlns:a16="http://schemas.microsoft.com/office/drawing/2014/main" id="{D2E39390-5288-4775-80DE-96B5E53CE94A}"/>
                    </a:ext>
                  </a:extLst>
                </p:cNvPr>
                <p:cNvSpPr/>
                <p:nvPr/>
              </p:nvSpPr>
              <p:spPr>
                <a:xfrm>
                  <a:off x="7000950" y="2884155"/>
                  <a:ext cx="453365" cy="268781"/>
                </a:xfrm>
                <a:custGeom>
                  <a:avLst/>
                  <a:gdLst>
                    <a:gd name="connsiteX0" fmla="*/ 0 w 453365"/>
                    <a:gd name="connsiteY0" fmla="*/ 267233 h 268781"/>
                    <a:gd name="connsiteX1" fmla="*/ 437951 w 453365"/>
                    <a:gd name="connsiteY1" fmla="*/ 0 h 268781"/>
                    <a:gd name="connsiteX2" fmla="*/ 438881 w 453365"/>
                    <a:gd name="connsiteY2" fmla="*/ 1472 h 268781"/>
                    <a:gd name="connsiteX3" fmla="*/ 27730 w 453365"/>
                    <a:gd name="connsiteY3" fmla="*/ 252360 h 268781"/>
                    <a:gd name="connsiteX4" fmla="*/ 452514 w 453365"/>
                    <a:gd name="connsiteY4" fmla="*/ 25097 h 268781"/>
                    <a:gd name="connsiteX5" fmla="*/ 453366 w 453365"/>
                    <a:gd name="connsiteY5" fmla="*/ 26723 h 268781"/>
                    <a:gd name="connsiteX6" fmla="*/ 929 w 453365"/>
                    <a:gd name="connsiteY6" fmla="*/ 268782 h 268781"/>
                    <a:gd name="connsiteX7" fmla="*/ 0 w 453365"/>
                    <a:gd name="connsiteY7" fmla="*/ 267233 h 26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3365" h="268781">
                      <a:moveTo>
                        <a:pt x="0" y="267233"/>
                      </a:moveTo>
                      <a:lnTo>
                        <a:pt x="437951" y="0"/>
                      </a:lnTo>
                      <a:lnTo>
                        <a:pt x="438881" y="1472"/>
                      </a:lnTo>
                      <a:lnTo>
                        <a:pt x="27730" y="252360"/>
                      </a:lnTo>
                      <a:lnTo>
                        <a:pt x="452514" y="25097"/>
                      </a:lnTo>
                      <a:lnTo>
                        <a:pt x="453366" y="26723"/>
                      </a:lnTo>
                      <a:lnTo>
                        <a:pt x="929" y="268782"/>
                      </a:lnTo>
                      <a:lnTo>
                        <a:pt x="0" y="26723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1" name="Graphic 19965">
                <a:extLst>
                  <a:ext uri="{FF2B5EF4-FFF2-40B4-BE49-F238E27FC236}">
                    <a16:creationId xmlns:a16="http://schemas.microsoft.com/office/drawing/2014/main" id="{020011DC-A629-4FB5-A2EC-16D878C1500A}"/>
                  </a:ext>
                </a:extLst>
              </p:cNvPr>
              <p:cNvGrpSpPr/>
              <p:nvPr/>
            </p:nvGrpSpPr>
            <p:grpSpPr>
              <a:xfrm>
                <a:off x="8883096" y="3135263"/>
                <a:ext cx="540081" cy="483812"/>
                <a:chOff x="7060748" y="2866959"/>
                <a:chExt cx="416340" cy="372963"/>
              </a:xfrm>
              <a:solidFill>
                <a:srgbClr val="839EAD"/>
              </a:solidFill>
            </p:grpSpPr>
            <p:sp>
              <p:nvSpPr>
                <p:cNvPr id="47993" name="Freeform: Shape 47992">
                  <a:extLst>
                    <a:ext uri="{FF2B5EF4-FFF2-40B4-BE49-F238E27FC236}">
                      <a16:creationId xmlns:a16="http://schemas.microsoft.com/office/drawing/2014/main" id="{CC33C778-AD43-43DC-956A-322007D59CA7}"/>
                    </a:ext>
                  </a:extLst>
                </p:cNvPr>
                <p:cNvSpPr/>
                <p:nvPr/>
              </p:nvSpPr>
              <p:spPr>
                <a:xfrm>
                  <a:off x="7060748" y="2866959"/>
                  <a:ext cx="416340" cy="372963"/>
                </a:xfrm>
                <a:custGeom>
                  <a:avLst/>
                  <a:gdLst>
                    <a:gd name="connsiteX0" fmla="*/ 0 w 416340"/>
                    <a:gd name="connsiteY0" fmla="*/ 371647 h 372963"/>
                    <a:gd name="connsiteX1" fmla="*/ 355613 w 416340"/>
                    <a:gd name="connsiteY1" fmla="*/ 0 h 372963"/>
                    <a:gd name="connsiteX2" fmla="*/ 356852 w 416340"/>
                    <a:gd name="connsiteY2" fmla="*/ 1239 h 372963"/>
                    <a:gd name="connsiteX3" fmla="*/ 8366 w 416340"/>
                    <a:gd name="connsiteY3" fmla="*/ 365450 h 372963"/>
                    <a:gd name="connsiteX4" fmla="*/ 415334 w 416340"/>
                    <a:gd name="connsiteY4" fmla="*/ 66072 h 372963"/>
                    <a:gd name="connsiteX5" fmla="*/ 415334 w 416340"/>
                    <a:gd name="connsiteY5" fmla="*/ 66072 h 372963"/>
                    <a:gd name="connsiteX6" fmla="*/ 416341 w 416340"/>
                    <a:gd name="connsiteY6" fmla="*/ 67544 h 372963"/>
                    <a:gd name="connsiteX7" fmla="*/ 1162 w 416340"/>
                    <a:gd name="connsiteY7" fmla="*/ 372964 h 372963"/>
                    <a:gd name="connsiteX8" fmla="*/ 0 w 416340"/>
                    <a:gd name="connsiteY8" fmla="*/ 371647 h 372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6340" h="372963">
                      <a:moveTo>
                        <a:pt x="0" y="371647"/>
                      </a:moveTo>
                      <a:lnTo>
                        <a:pt x="355613" y="0"/>
                      </a:lnTo>
                      <a:lnTo>
                        <a:pt x="356852" y="1239"/>
                      </a:lnTo>
                      <a:lnTo>
                        <a:pt x="8366" y="365450"/>
                      </a:lnTo>
                      <a:lnTo>
                        <a:pt x="415334" y="66072"/>
                      </a:lnTo>
                      <a:lnTo>
                        <a:pt x="415334" y="66072"/>
                      </a:lnTo>
                      <a:lnTo>
                        <a:pt x="416341" y="67544"/>
                      </a:lnTo>
                      <a:lnTo>
                        <a:pt x="1162" y="372964"/>
                      </a:lnTo>
                      <a:lnTo>
                        <a:pt x="0" y="37164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4" name="Freeform: Shape 47993">
                  <a:extLst>
                    <a:ext uri="{FF2B5EF4-FFF2-40B4-BE49-F238E27FC236}">
                      <a16:creationId xmlns:a16="http://schemas.microsoft.com/office/drawing/2014/main" id="{299C58A1-3F84-44CC-8794-602954A0312F}"/>
                    </a:ext>
                  </a:extLst>
                </p:cNvPr>
                <p:cNvSpPr/>
                <p:nvPr/>
              </p:nvSpPr>
              <p:spPr>
                <a:xfrm>
                  <a:off x="7062762" y="2886014"/>
                  <a:ext cx="393490" cy="353754"/>
                </a:xfrm>
                <a:custGeom>
                  <a:avLst/>
                  <a:gdLst>
                    <a:gd name="connsiteX0" fmla="*/ 0 w 393490"/>
                    <a:gd name="connsiteY0" fmla="*/ 352437 h 353754"/>
                    <a:gd name="connsiteX1" fmla="*/ 372809 w 393490"/>
                    <a:gd name="connsiteY1" fmla="*/ 0 h 353754"/>
                    <a:gd name="connsiteX2" fmla="*/ 373971 w 393490"/>
                    <a:gd name="connsiteY2" fmla="*/ 1239 h 353754"/>
                    <a:gd name="connsiteX3" fmla="*/ 24012 w 393490"/>
                    <a:gd name="connsiteY3" fmla="*/ 332143 h 353754"/>
                    <a:gd name="connsiteX4" fmla="*/ 392251 w 393490"/>
                    <a:gd name="connsiteY4" fmla="*/ 21534 h 353754"/>
                    <a:gd name="connsiteX5" fmla="*/ 392251 w 393490"/>
                    <a:gd name="connsiteY5" fmla="*/ 21534 h 353754"/>
                    <a:gd name="connsiteX6" fmla="*/ 393490 w 393490"/>
                    <a:gd name="connsiteY6" fmla="*/ 22850 h 353754"/>
                    <a:gd name="connsiteX7" fmla="*/ 1162 w 393490"/>
                    <a:gd name="connsiteY7" fmla="*/ 353754 h 353754"/>
                    <a:gd name="connsiteX8" fmla="*/ 0 w 393490"/>
                    <a:gd name="connsiteY8" fmla="*/ 352437 h 35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3490" h="353754">
                      <a:moveTo>
                        <a:pt x="0" y="352437"/>
                      </a:moveTo>
                      <a:lnTo>
                        <a:pt x="372809" y="0"/>
                      </a:lnTo>
                      <a:lnTo>
                        <a:pt x="373971" y="1239"/>
                      </a:lnTo>
                      <a:lnTo>
                        <a:pt x="24012" y="332143"/>
                      </a:lnTo>
                      <a:lnTo>
                        <a:pt x="392251" y="21534"/>
                      </a:lnTo>
                      <a:lnTo>
                        <a:pt x="392251" y="21534"/>
                      </a:lnTo>
                      <a:lnTo>
                        <a:pt x="393490" y="22850"/>
                      </a:lnTo>
                      <a:lnTo>
                        <a:pt x="1162" y="353754"/>
                      </a:lnTo>
                      <a:lnTo>
                        <a:pt x="0" y="35243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2" name="Graphic 19965">
                <a:extLst>
                  <a:ext uri="{FF2B5EF4-FFF2-40B4-BE49-F238E27FC236}">
                    <a16:creationId xmlns:a16="http://schemas.microsoft.com/office/drawing/2014/main" id="{A347EB42-ADCB-4F86-8BE3-F5993B51866F}"/>
                  </a:ext>
                </a:extLst>
              </p:cNvPr>
              <p:cNvGrpSpPr/>
              <p:nvPr/>
            </p:nvGrpSpPr>
            <p:grpSpPr>
              <a:xfrm>
                <a:off x="8985082" y="3144306"/>
                <a:ext cx="446333" cy="568718"/>
                <a:chOff x="7139368" y="2873930"/>
                <a:chExt cx="344071" cy="438416"/>
              </a:xfrm>
              <a:solidFill>
                <a:srgbClr val="839EAD"/>
              </a:solidFill>
            </p:grpSpPr>
            <p:sp>
              <p:nvSpPr>
                <p:cNvPr id="47991" name="Freeform: Shape 47990">
                  <a:extLst>
                    <a:ext uri="{FF2B5EF4-FFF2-40B4-BE49-F238E27FC236}">
                      <a16:creationId xmlns:a16="http://schemas.microsoft.com/office/drawing/2014/main" id="{69811DF0-ABEC-4EE5-A030-EC9AB2146E43}"/>
                    </a:ext>
                  </a:extLst>
                </p:cNvPr>
                <p:cNvSpPr/>
                <p:nvPr/>
              </p:nvSpPr>
              <p:spPr>
                <a:xfrm>
                  <a:off x="7139368" y="2873930"/>
                  <a:ext cx="344071" cy="438416"/>
                </a:xfrm>
                <a:custGeom>
                  <a:avLst/>
                  <a:gdLst>
                    <a:gd name="connsiteX0" fmla="*/ 0 w 344071"/>
                    <a:gd name="connsiteY0" fmla="*/ 437409 h 438416"/>
                    <a:gd name="connsiteX1" fmla="*/ 270563 w 344071"/>
                    <a:gd name="connsiteY1" fmla="*/ 0 h 438416"/>
                    <a:gd name="connsiteX2" fmla="*/ 272035 w 344071"/>
                    <a:gd name="connsiteY2" fmla="*/ 930 h 438416"/>
                    <a:gd name="connsiteX3" fmla="*/ 6894 w 344071"/>
                    <a:gd name="connsiteY3" fmla="*/ 429663 h 438416"/>
                    <a:gd name="connsiteX4" fmla="*/ 342677 w 344071"/>
                    <a:gd name="connsiteY4" fmla="*/ 52207 h 438416"/>
                    <a:gd name="connsiteX5" fmla="*/ 342677 w 344071"/>
                    <a:gd name="connsiteY5" fmla="*/ 52207 h 438416"/>
                    <a:gd name="connsiteX6" fmla="*/ 344071 w 344071"/>
                    <a:gd name="connsiteY6" fmla="*/ 53447 h 438416"/>
                    <a:gd name="connsiteX7" fmla="*/ 1472 w 344071"/>
                    <a:gd name="connsiteY7" fmla="*/ 438416 h 438416"/>
                    <a:gd name="connsiteX8" fmla="*/ 0 w 344071"/>
                    <a:gd name="connsiteY8" fmla="*/ 437409 h 438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4071" h="438416">
                      <a:moveTo>
                        <a:pt x="0" y="437409"/>
                      </a:moveTo>
                      <a:lnTo>
                        <a:pt x="270563" y="0"/>
                      </a:lnTo>
                      <a:lnTo>
                        <a:pt x="272035" y="930"/>
                      </a:lnTo>
                      <a:lnTo>
                        <a:pt x="6894" y="429663"/>
                      </a:lnTo>
                      <a:lnTo>
                        <a:pt x="342677" y="52207"/>
                      </a:lnTo>
                      <a:lnTo>
                        <a:pt x="342677" y="52207"/>
                      </a:lnTo>
                      <a:lnTo>
                        <a:pt x="344071" y="53447"/>
                      </a:lnTo>
                      <a:lnTo>
                        <a:pt x="1472" y="438416"/>
                      </a:lnTo>
                      <a:lnTo>
                        <a:pt x="0" y="43740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2" name="Freeform: Shape 47991">
                  <a:extLst>
                    <a:ext uri="{FF2B5EF4-FFF2-40B4-BE49-F238E27FC236}">
                      <a16:creationId xmlns:a16="http://schemas.microsoft.com/office/drawing/2014/main" id="{89465110-D345-4747-A0DD-BC964D4E3A15}"/>
                    </a:ext>
                  </a:extLst>
                </p:cNvPr>
                <p:cNvSpPr/>
                <p:nvPr/>
              </p:nvSpPr>
              <p:spPr>
                <a:xfrm>
                  <a:off x="7141382" y="2888493"/>
                  <a:ext cx="316263" cy="423311"/>
                </a:xfrm>
                <a:custGeom>
                  <a:avLst/>
                  <a:gdLst>
                    <a:gd name="connsiteX0" fmla="*/ 0 w 316263"/>
                    <a:gd name="connsiteY0" fmla="*/ 422305 h 423311"/>
                    <a:gd name="connsiteX1" fmla="*/ 291322 w 316263"/>
                    <a:gd name="connsiteY1" fmla="*/ 0 h 423311"/>
                    <a:gd name="connsiteX2" fmla="*/ 292794 w 316263"/>
                    <a:gd name="connsiteY2" fmla="*/ 1007 h 423311"/>
                    <a:gd name="connsiteX3" fmla="*/ 19210 w 316263"/>
                    <a:gd name="connsiteY3" fmla="*/ 397441 h 423311"/>
                    <a:gd name="connsiteX4" fmla="*/ 314869 w 316263"/>
                    <a:gd name="connsiteY4" fmla="*/ 17041 h 423311"/>
                    <a:gd name="connsiteX5" fmla="*/ 314869 w 316263"/>
                    <a:gd name="connsiteY5" fmla="*/ 17041 h 423311"/>
                    <a:gd name="connsiteX6" fmla="*/ 316264 w 316263"/>
                    <a:gd name="connsiteY6" fmla="*/ 18125 h 423311"/>
                    <a:gd name="connsiteX7" fmla="*/ 1394 w 316263"/>
                    <a:gd name="connsiteY7" fmla="*/ 423312 h 423311"/>
                    <a:gd name="connsiteX8" fmla="*/ 0 w 316263"/>
                    <a:gd name="connsiteY8" fmla="*/ 422305 h 42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6263" h="423311">
                      <a:moveTo>
                        <a:pt x="0" y="422305"/>
                      </a:moveTo>
                      <a:lnTo>
                        <a:pt x="291322" y="0"/>
                      </a:lnTo>
                      <a:lnTo>
                        <a:pt x="292794" y="1007"/>
                      </a:lnTo>
                      <a:lnTo>
                        <a:pt x="19210" y="397441"/>
                      </a:lnTo>
                      <a:lnTo>
                        <a:pt x="314869" y="17041"/>
                      </a:lnTo>
                      <a:lnTo>
                        <a:pt x="314869" y="17041"/>
                      </a:lnTo>
                      <a:lnTo>
                        <a:pt x="316264" y="18125"/>
                      </a:lnTo>
                      <a:lnTo>
                        <a:pt x="1394" y="423312"/>
                      </a:lnTo>
                      <a:lnTo>
                        <a:pt x="0" y="42230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3" name="Graphic 19965">
                <a:extLst>
                  <a:ext uri="{FF2B5EF4-FFF2-40B4-BE49-F238E27FC236}">
                    <a16:creationId xmlns:a16="http://schemas.microsoft.com/office/drawing/2014/main" id="{3F1B634B-5A1C-4C33-8847-4CCED9C93589}"/>
                  </a:ext>
                </a:extLst>
              </p:cNvPr>
              <p:cNvGrpSpPr/>
              <p:nvPr/>
            </p:nvGrpSpPr>
            <p:grpSpPr>
              <a:xfrm>
                <a:off x="9104453" y="3154857"/>
                <a:ext cx="332990" cy="628906"/>
                <a:chOff x="7231389" y="2882064"/>
                <a:chExt cx="256697" cy="484814"/>
              </a:xfrm>
              <a:solidFill>
                <a:srgbClr val="839EAD"/>
              </a:solidFill>
            </p:grpSpPr>
            <p:sp>
              <p:nvSpPr>
                <p:cNvPr id="47989" name="Freeform: Shape 47988">
                  <a:extLst>
                    <a:ext uri="{FF2B5EF4-FFF2-40B4-BE49-F238E27FC236}">
                      <a16:creationId xmlns:a16="http://schemas.microsoft.com/office/drawing/2014/main" id="{DE75BB2A-B5BF-4B92-B128-0F094F62DD95}"/>
                    </a:ext>
                  </a:extLst>
                </p:cNvPr>
                <p:cNvSpPr/>
                <p:nvPr/>
              </p:nvSpPr>
              <p:spPr>
                <a:xfrm>
                  <a:off x="7231389" y="2882064"/>
                  <a:ext cx="256697" cy="484814"/>
                </a:xfrm>
                <a:custGeom>
                  <a:avLst/>
                  <a:gdLst>
                    <a:gd name="connsiteX0" fmla="*/ 0 w 256697"/>
                    <a:gd name="connsiteY0" fmla="*/ 484040 h 484814"/>
                    <a:gd name="connsiteX1" fmla="*/ 173662 w 256697"/>
                    <a:gd name="connsiteY1" fmla="*/ 0 h 484814"/>
                    <a:gd name="connsiteX2" fmla="*/ 175366 w 256697"/>
                    <a:gd name="connsiteY2" fmla="*/ 542 h 484814"/>
                    <a:gd name="connsiteX3" fmla="*/ 5190 w 256697"/>
                    <a:gd name="connsiteY3" fmla="*/ 475054 h 484814"/>
                    <a:gd name="connsiteX4" fmla="*/ 255149 w 256697"/>
                    <a:gd name="connsiteY4" fmla="*/ 36018 h 484814"/>
                    <a:gd name="connsiteX5" fmla="*/ 255149 w 256697"/>
                    <a:gd name="connsiteY5" fmla="*/ 36096 h 484814"/>
                    <a:gd name="connsiteX6" fmla="*/ 256698 w 256697"/>
                    <a:gd name="connsiteY6" fmla="*/ 36948 h 484814"/>
                    <a:gd name="connsiteX7" fmla="*/ 1626 w 256697"/>
                    <a:gd name="connsiteY7" fmla="*/ 484814 h 484814"/>
                    <a:gd name="connsiteX8" fmla="*/ 0 w 256697"/>
                    <a:gd name="connsiteY8" fmla="*/ 484040 h 484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6697" h="484814">
                      <a:moveTo>
                        <a:pt x="0" y="484040"/>
                      </a:moveTo>
                      <a:lnTo>
                        <a:pt x="173662" y="0"/>
                      </a:lnTo>
                      <a:lnTo>
                        <a:pt x="175366" y="542"/>
                      </a:lnTo>
                      <a:lnTo>
                        <a:pt x="5190" y="475054"/>
                      </a:lnTo>
                      <a:lnTo>
                        <a:pt x="255149" y="36018"/>
                      </a:lnTo>
                      <a:lnTo>
                        <a:pt x="255149" y="36096"/>
                      </a:lnTo>
                      <a:lnTo>
                        <a:pt x="256698" y="36948"/>
                      </a:lnTo>
                      <a:lnTo>
                        <a:pt x="1626" y="484814"/>
                      </a:lnTo>
                      <a:lnTo>
                        <a:pt x="0" y="48404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90" name="Freeform: Shape 47989">
                  <a:extLst>
                    <a:ext uri="{FF2B5EF4-FFF2-40B4-BE49-F238E27FC236}">
                      <a16:creationId xmlns:a16="http://schemas.microsoft.com/office/drawing/2014/main" id="{348509FC-0E3D-4ECF-B46D-ACD06DBDED06}"/>
                    </a:ext>
                  </a:extLst>
                </p:cNvPr>
                <p:cNvSpPr/>
                <p:nvPr/>
              </p:nvSpPr>
              <p:spPr>
                <a:xfrm>
                  <a:off x="7233248" y="2891591"/>
                  <a:ext cx="225327" cy="474357"/>
                </a:xfrm>
                <a:custGeom>
                  <a:avLst/>
                  <a:gdLst>
                    <a:gd name="connsiteX0" fmla="*/ 0 w 225327"/>
                    <a:gd name="connsiteY0" fmla="*/ 473583 h 474357"/>
                    <a:gd name="connsiteX1" fmla="*/ 197210 w 225327"/>
                    <a:gd name="connsiteY1" fmla="*/ 0 h 474357"/>
                    <a:gd name="connsiteX2" fmla="*/ 198836 w 225327"/>
                    <a:gd name="connsiteY2" fmla="*/ 697 h 474357"/>
                    <a:gd name="connsiteX3" fmla="*/ 13633 w 225327"/>
                    <a:gd name="connsiteY3" fmla="*/ 445310 h 474357"/>
                    <a:gd name="connsiteX4" fmla="*/ 223778 w 225327"/>
                    <a:gd name="connsiteY4" fmla="*/ 11774 h 474357"/>
                    <a:gd name="connsiteX5" fmla="*/ 225327 w 225327"/>
                    <a:gd name="connsiteY5" fmla="*/ 12548 h 474357"/>
                    <a:gd name="connsiteX6" fmla="*/ 1549 w 225327"/>
                    <a:gd name="connsiteY6" fmla="*/ 474357 h 474357"/>
                    <a:gd name="connsiteX7" fmla="*/ 0 w 225327"/>
                    <a:gd name="connsiteY7" fmla="*/ 473583 h 474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5327" h="474357">
                      <a:moveTo>
                        <a:pt x="0" y="473583"/>
                      </a:moveTo>
                      <a:lnTo>
                        <a:pt x="197210" y="0"/>
                      </a:lnTo>
                      <a:lnTo>
                        <a:pt x="198836" y="697"/>
                      </a:lnTo>
                      <a:lnTo>
                        <a:pt x="13633" y="445310"/>
                      </a:lnTo>
                      <a:lnTo>
                        <a:pt x="223778" y="11774"/>
                      </a:lnTo>
                      <a:lnTo>
                        <a:pt x="225327" y="12548"/>
                      </a:lnTo>
                      <a:lnTo>
                        <a:pt x="1549" y="474357"/>
                      </a:lnTo>
                      <a:lnTo>
                        <a:pt x="0" y="4735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4" name="Graphic 19965">
                <a:extLst>
                  <a:ext uri="{FF2B5EF4-FFF2-40B4-BE49-F238E27FC236}">
                    <a16:creationId xmlns:a16="http://schemas.microsoft.com/office/drawing/2014/main" id="{153D2B81-59B8-4C7D-A1F8-F184068E6A58}"/>
                  </a:ext>
                </a:extLst>
              </p:cNvPr>
              <p:cNvGrpSpPr/>
              <p:nvPr/>
            </p:nvGrpSpPr>
            <p:grpSpPr>
              <a:xfrm>
                <a:off x="9236082" y="3166411"/>
                <a:ext cx="205080" cy="661562"/>
                <a:chOff x="7332860" y="2890971"/>
                <a:chExt cx="158093" cy="509988"/>
              </a:xfrm>
              <a:solidFill>
                <a:srgbClr val="839EAD"/>
              </a:solidFill>
            </p:grpSpPr>
            <p:sp>
              <p:nvSpPr>
                <p:cNvPr id="47987" name="Freeform: Shape 47986">
                  <a:extLst>
                    <a:ext uri="{FF2B5EF4-FFF2-40B4-BE49-F238E27FC236}">
                      <a16:creationId xmlns:a16="http://schemas.microsoft.com/office/drawing/2014/main" id="{928533B3-617C-482F-905D-279E7D42FC1A}"/>
                    </a:ext>
                  </a:extLst>
                </p:cNvPr>
                <p:cNvSpPr/>
                <p:nvPr/>
              </p:nvSpPr>
              <p:spPr>
                <a:xfrm>
                  <a:off x="7332860" y="2890971"/>
                  <a:ext cx="158093" cy="509988"/>
                </a:xfrm>
                <a:custGeom>
                  <a:avLst/>
                  <a:gdLst>
                    <a:gd name="connsiteX0" fmla="*/ 0 w 158093"/>
                    <a:gd name="connsiteY0" fmla="*/ 509601 h 509988"/>
                    <a:gd name="connsiteX1" fmla="*/ 69248 w 158093"/>
                    <a:gd name="connsiteY1" fmla="*/ 0 h 509988"/>
                    <a:gd name="connsiteX2" fmla="*/ 70952 w 158093"/>
                    <a:gd name="connsiteY2" fmla="*/ 232 h 509988"/>
                    <a:gd name="connsiteX3" fmla="*/ 3099 w 158093"/>
                    <a:gd name="connsiteY3" fmla="*/ 499686 h 509988"/>
                    <a:gd name="connsiteX4" fmla="*/ 156389 w 158093"/>
                    <a:gd name="connsiteY4" fmla="*/ 18358 h 509988"/>
                    <a:gd name="connsiteX5" fmla="*/ 156389 w 158093"/>
                    <a:gd name="connsiteY5" fmla="*/ 18358 h 509988"/>
                    <a:gd name="connsiteX6" fmla="*/ 158093 w 158093"/>
                    <a:gd name="connsiteY6" fmla="*/ 18900 h 509988"/>
                    <a:gd name="connsiteX7" fmla="*/ 1704 w 158093"/>
                    <a:gd name="connsiteY7" fmla="*/ 509988 h 509988"/>
                    <a:gd name="connsiteX8" fmla="*/ 0 w 158093"/>
                    <a:gd name="connsiteY8" fmla="*/ 509601 h 509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8093" h="509988">
                      <a:moveTo>
                        <a:pt x="0" y="509601"/>
                      </a:moveTo>
                      <a:lnTo>
                        <a:pt x="69248" y="0"/>
                      </a:lnTo>
                      <a:lnTo>
                        <a:pt x="70952" y="232"/>
                      </a:lnTo>
                      <a:lnTo>
                        <a:pt x="3099" y="499686"/>
                      </a:lnTo>
                      <a:lnTo>
                        <a:pt x="156389" y="18358"/>
                      </a:lnTo>
                      <a:lnTo>
                        <a:pt x="156389" y="18358"/>
                      </a:lnTo>
                      <a:lnTo>
                        <a:pt x="158093" y="18900"/>
                      </a:lnTo>
                      <a:lnTo>
                        <a:pt x="1704" y="509988"/>
                      </a:lnTo>
                      <a:lnTo>
                        <a:pt x="0" y="5096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8" name="Freeform: Shape 47987">
                  <a:extLst>
                    <a:ext uri="{FF2B5EF4-FFF2-40B4-BE49-F238E27FC236}">
                      <a16:creationId xmlns:a16="http://schemas.microsoft.com/office/drawing/2014/main" id="{91B2CE1E-145C-4930-B649-05BB46BEC6F6}"/>
                    </a:ext>
                  </a:extLst>
                </p:cNvPr>
                <p:cNvSpPr/>
                <p:nvPr/>
              </p:nvSpPr>
              <p:spPr>
                <a:xfrm>
                  <a:off x="7334409" y="2895077"/>
                  <a:ext cx="124553" cy="504643"/>
                </a:xfrm>
                <a:custGeom>
                  <a:avLst/>
                  <a:gdLst>
                    <a:gd name="connsiteX0" fmla="*/ 0 w 124553"/>
                    <a:gd name="connsiteY0" fmla="*/ 504256 h 504643"/>
                    <a:gd name="connsiteX1" fmla="*/ 94422 w 124553"/>
                    <a:gd name="connsiteY1" fmla="*/ 0 h 504643"/>
                    <a:gd name="connsiteX2" fmla="*/ 96204 w 124553"/>
                    <a:gd name="connsiteY2" fmla="*/ 310 h 504643"/>
                    <a:gd name="connsiteX3" fmla="*/ 7513 w 124553"/>
                    <a:gd name="connsiteY3" fmla="*/ 473737 h 504643"/>
                    <a:gd name="connsiteX4" fmla="*/ 122849 w 124553"/>
                    <a:gd name="connsiteY4" fmla="*/ 5964 h 504643"/>
                    <a:gd name="connsiteX5" fmla="*/ 122849 w 124553"/>
                    <a:gd name="connsiteY5" fmla="*/ 5964 h 504643"/>
                    <a:gd name="connsiteX6" fmla="*/ 124554 w 124553"/>
                    <a:gd name="connsiteY6" fmla="*/ 6429 h 504643"/>
                    <a:gd name="connsiteX7" fmla="*/ 1704 w 124553"/>
                    <a:gd name="connsiteY7" fmla="*/ 504643 h 504643"/>
                    <a:gd name="connsiteX8" fmla="*/ 0 w 124553"/>
                    <a:gd name="connsiteY8" fmla="*/ 504256 h 504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4553" h="504643">
                      <a:moveTo>
                        <a:pt x="0" y="504256"/>
                      </a:moveTo>
                      <a:lnTo>
                        <a:pt x="94422" y="0"/>
                      </a:lnTo>
                      <a:lnTo>
                        <a:pt x="96204" y="310"/>
                      </a:lnTo>
                      <a:lnTo>
                        <a:pt x="7513" y="473737"/>
                      </a:lnTo>
                      <a:lnTo>
                        <a:pt x="122849" y="5964"/>
                      </a:lnTo>
                      <a:lnTo>
                        <a:pt x="122849" y="5964"/>
                      </a:lnTo>
                      <a:lnTo>
                        <a:pt x="124554" y="6429"/>
                      </a:lnTo>
                      <a:lnTo>
                        <a:pt x="1704" y="504643"/>
                      </a:lnTo>
                      <a:lnTo>
                        <a:pt x="0" y="5042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5" name="Graphic 19965">
                <a:extLst>
                  <a:ext uri="{FF2B5EF4-FFF2-40B4-BE49-F238E27FC236}">
                    <a16:creationId xmlns:a16="http://schemas.microsoft.com/office/drawing/2014/main" id="{F9406CE3-ADD8-4CE6-B01D-F155C5F76CAA}"/>
                  </a:ext>
                </a:extLst>
              </p:cNvPr>
              <p:cNvGrpSpPr/>
              <p:nvPr/>
            </p:nvGrpSpPr>
            <p:grpSpPr>
              <a:xfrm>
                <a:off x="9324404" y="3176460"/>
                <a:ext cx="117863" cy="667490"/>
                <a:chOff x="7400946" y="2898717"/>
                <a:chExt cx="90859" cy="514558"/>
              </a:xfrm>
              <a:solidFill>
                <a:srgbClr val="839EAD"/>
              </a:solidFill>
            </p:grpSpPr>
            <p:sp>
              <p:nvSpPr>
                <p:cNvPr id="47985" name="Freeform: Shape 47984">
                  <a:extLst>
                    <a:ext uri="{FF2B5EF4-FFF2-40B4-BE49-F238E27FC236}">
                      <a16:creationId xmlns:a16="http://schemas.microsoft.com/office/drawing/2014/main" id="{A99F5D93-4816-4B1A-A033-DE4D476AF4B5}"/>
                    </a:ext>
                  </a:extLst>
                </p:cNvPr>
                <p:cNvSpPr/>
                <p:nvPr/>
              </p:nvSpPr>
              <p:spPr>
                <a:xfrm>
                  <a:off x="7400946" y="2900189"/>
                  <a:ext cx="90859" cy="513086"/>
                </a:xfrm>
                <a:custGeom>
                  <a:avLst/>
                  <a:gdLst>
                    <a:gd name="connsiteX0" fmla="*/ 38265 w 90859"/>
                    <a:gd name="connsiteY0" fmla="*/ 513009 h 513086"/>
                    <a:gd name="connsiteX1" fmla="*/ 0 w 90859"/>
                    <a:gd name="connsiteY1" fmla="*/ 155 h 513086"/>
                    <a:gd name="connsiteX2" fmla="*/ 1782 w 90859"/>
                    <a:gd name="connsiteY2" fmla="*/ 0 h 513086"/>
                    <a:gd name="connsiteX3" fmla="*/ 39272 w 90859"/>
                    <a:gd name="connsiteY3" fmla="*/ 502707 h 513086"/>
                    <a:gd name="connsiteX4" fmla="*/ 89155 w 90859"/>
                    <a:gd name="connsiteY4" fmla="*/ 0 h 513086"/>
                    <a:gd name="connsiteX5" fmla="*/ 89155 w 90859"/>
                    <a:gd name="connsiteY5" fmla="*/ 0 h 513086"/>
                    <a:gd name="connsiteX6" fmla="*/ 90859 w 90859"/>
                    <a:gd name="connsiteY6" fmla="*/ 232 h 513086"/>
                    <a:gd name="connsiteX7" fmla="*/ 40046 w 90859"/>
                    <a:gd name="connsiteY7" fmla="*/ 513087 h 513086"/>
                    <a:gd name="connsiteX8" fmla="*/ 38265 w 90859"/>
                    <a:gd name="connsiteY8" fmla="*/ 513009 h 513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859" h="513086">
                      <a:moveTo>
                        <a:pt x="38265" y="513009"/>
                      </a:moveTo>
                      <a:lnTo>
                        <a:pt x="0" y="155"/>
                      </a:lnTo>
                      <a:lnTo>
                        <a:pt x="1782" y="0"/>
                      </a:lnTo>
                      <a:lnTo>
                        <a:pt x="39272" y="502707"/>
                      </a:lnTo>
                      <a:lnTo>
                        <a:pt x="89155" y="0"/>
                      </a:lnTo>
                      <a:lnTo>
                        <a:pt x="89155" y="0"/>
                      </a:lnTo>
                      <a:lnTo>
                        <a:pt x="90859" y="232"/>
                      </a:lnTo>
                      <a:lnTo>
                        <a:pt x="40046" y="513087"/>
                      </a:lnTo>
                      <a:lnTo>
                        <a:pt x="38265" y="51300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6" name="Freeform: Shape 47985">
                  <a:extLst>
                    <a:ext uri="{FF2B5EF4-FFF2-40B4-BE49-F238E27FC236}">
                      <a16:creationId xmlns:a16="http://schemas.microsoft.com/office/drawing/2014/main" id="{B97ECEB0-5DC4-4FDC-828F-9D2B8012D245}"/>
                    </a:ext>
                  </a:extLst>
                </p:cNvPr>
                <p:cNvSpPr/>
                <p:nvPr/>
              </p:nvSpPr>
              <p:spPr>
                <a:xfrm>
                  <a:off x="7427980" y="2898717"/>
                  <a:ext cx="30828" cy="512931"/>
                </a:xfrm>
                <a:custGeom>
                  <a:avLst/>
                  <a:gdLst>
                    <a:gd name="connsiteX0" fmla="*/ 12471 w 30828"/>
                    <a:gd name="connsiteY0" fmla="*/ 512932 h 512931"/>
                    <a:gd name="connsiteX1" fmla="*/ 0 w 30828"/>
                    <a:gd name="connsiteY1" fmla="*/ 78 h 512931"/>
                    <a:gd name="connsiteX2" fmla="*/ 1781 w 30828"/>
                    <a:gd name="connsiteY2" fmla="*/ 78 h 512931"/>
                    <a:gd name="connsiteX3" fmla="*/ 13478 w 30828"/>
                    <a:gd name="connsiteY3" fmla="*/ 481561 h 512931"/>
                    <a:gd name="connsiteX4" fmla="*/ 29047 w 30828"/>
                    <a:gd name="connsiteY4" fmla="*/ 0 h 512931"/>
                    <a:gd name="connsiteX5" fmla="*/ 29047 w 30828"/>
                    <a:gd name="connsiteY5" fmla="*/ 78 h 512931"/>
                    <a:gd name="connsiteX6" fmla="*/ 30828 w 30828"/>
                    <a:gd name="connsiteY6" fmla="*/ 78 h 512931"/>
                    <a:gd name="connsiteX7" fmla="*/ 14252 w 30828"/>
                    <a:gd name="connsiteY7" fmla="*/ 512932 h 512931"/>
                    <a:gd name="connsiteX8" fmla="*/ 12471 w 30828"/>
                    <a:gd name="connsiteY8" fmla="*/ 512932 h 512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828" h="512931">
                      <a:moveTo>
                        <a:pt x="12471" y="512932"/>
                      </a:moveTo>
                      <a:lnTo>
                        <a:pt x="0" y="78"/>
                      </a:lnTo>
                      <a:lnTo>
                        <a:pt x="1781" y="78"/>
                      </a:lnTo>
                      <a:lnTo>
                        <a:pt x="13478" y="481561"/>
                      </a:lnTo>
                      <a:lnTo>
                        <a:pt x="29047" y="0"/>
                      </a:lnTo>
                      <a:lnTo>
                        <a:pt x="29047" y="78"/>
                      </a:lnTo>
                      <a:lnTo>
                        <a:pt x="30828" y="78"/>
                      </a:lnTo>
                      <a:lnTo>
                        <a:pt x="14252" y="512932"/>
                      </a:lnTo>
                      <a:lnTo>
                        <a:pt x="12471" y="51293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6" name="Graphic 19965">
                <a:extLst>
                  <a:ext uri="{FF2B5EF4-FFF2-40B4-BE49-F238E27FC236}">
                    <a16:creationId xmlns:a16="http://schemas.microsoft.com/office/drawing/2014/main" id="{E8AA22C5-FE23-470E-8489-25F820A76FAC}"/>
                  </a:ext>
                </a:extLst>
              </p:cNvPr>
              <p:cNvGrpSpPr/>
              <p:nvPr/>
            </p:nvGrpSpPr>
            <p:grpSpPr>
              <a:xfrm>
                <a:off x="9325611" y="3166312"/>
                <a:ext cx="190209" cy="664878"/>
                <a:chOff x="7401876" y="2890894"/>
                <a:chExt cx="146629" cy="512544"/>
              </a:xfrm>
              <a:solidFill>
                <a:srgbClr val="839EAD"/>
              </a:solidFill>
            </p:grpSpPr>
            <p:sp>
              <p:nvSpPr>
                <p:cNvPr id="47983" name="Freeform: Shape 47982">
                  <a:extLst>
                    <a:ext uri="{FF2B5EF4-FFF2-40B4-BE49-F238E27FC236}">
                      <a16:creationId xmlns:a16="http://schemas.microsoft.com/office/drawing/2014/main" id="{1D19FE97-9231-49E5-8E4B-11F93C9D2D61}"/>
                    </a:ext>
                  </a:extLst>
                </p:cNvPr>
                <p:cNvSpPr/>
                <p:nvPr/>
              </p:nvSpPr>
              <p:spPr>
                <a:xfrm>
                  <a:off x="7401876" y="2890894"/>
                  <a:ext cx="145776" cy="512544"/>
                </a:xfrm>
                <a:custGeom>
                  <a:avLst/>
                  <a:gdLst>
                    <a:gd name="connsiteX0" fmla="*/ 0 w 145776"/>
                    <a:gd name="connsiteY0" fmla="*/ 18900 h 512544"/>
                    <a:gd name="connsiteX1" fmla="*/ 1704 w 145776"/>
                    <a:gd name="connsiteY1" fmla="*/ 18358 h 512544"/>
                    <a:gd name="connsiteX2" fmla="*/ 142834 w 145776"/>
                    <a:gd name="connsiteY2" fmla="*/ 502242 h 512544"/>
                    <a:gd name="connsiteX3" fmla="*/ 87064 w 145776"/>
                    <a:gd name="connsiteY3" fmla="*/ 155 h 512544"/>
                    <a:gd name="connsiteX4" fmla="*/ 88845 w 145776"/>
                    <a:gd name="connsiteY4" fmla="*/ 0 h 512544"/>
                    <a:gd name="connsiteX5" fmla="*/ 145777 w 145776"/>
                    <a:gd name="connsiteY5" fmla="*/ 512235 h 512544"/>
                    <a:gd name="connsiteX6" fmla="*/ 143995 w 145776"/>
                    <a:gd name="connsiteY6" fmla="*/ 512544 h 512544"/>
                    <a:gd name="connsiteX7" fmla="*/ 0 w 145776"/>
                    <a:gd name="connsiteY7" fmla="*/ 18900 h 512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5776" h="512544">
                      <a:moveTo>
                        <a:pt x="0" y="18900"/>
                      </a:moveTo>
                      <a:lnTo>
                        <a:pt x="1704" y="18358"/>
                      </a:lnTo>
                      <a:lnTo>
                        <a:pt x="142834" y="502242"/>
                      </a:lnTo>
                      <a:lnTo>
                        <a:pt x="87064" y="155"/>
                      </a:lnTo>
                      <a:lnTo>
                        <a:pt x="88845" y="0"/>
                      </a:lnTo>
                      <a:lnTo>
                        <a:pt x="145777" y="512235"/>
                      </a:lnTo>
                      <a:lnTo>
                        <a:pt x="143995" y="512544"/>
                      </a:lnTo>
                      <a:lnTo>
                        <a:pt x="0" y="1890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4" name="Freeform: Shape 47983">
                  <a:extLst>
                    <a:ext uri="{FF2B5EF4-FFF2-40B4-BE49-F238E27FC236}">
                      <a16:creationId xmlns:a16="http://schemas.microsoft.com/office/drawing/2014/main" id="{A618CE24-6554-45C2-AD81-0150D5AF4D41}"/>
                    </a:ext>
                  </a:extLst>
                </p:cNvPr>
                <p:cNvSpPr/>
                <p:nvPr/>
              </p:nvSpPr>
              <p:spPr>
                <a:xfrm>
                  <a:off x="7427902" y="2896239"/>
                  <a:ext cx="120603" cy="505418"/>
                </a:xfrm>
                <a:custGeom>
                  <a:avLst/>
                  <a:gdLst>
                    <a:gd name="connsiteX0" fmla="*/ 0 w 120603"/>
                    <a:gd name="connsiteY0" fmla="*/ 6352 h 505418"/>
                    <a:gd name="connsiteX1" fmla="*/ 1781 w 120603"/>
                    <a:gd name="connsiteY1" fmla="*/ 5964 h 505418"/>
                    <a:gd name="connsiteX2" fmla="*/ 113322 w 120603"/>
                    <a:gd name="connsiteY2" fmla="*/ 474512 h 505418"/>
                    <a:gd name="connsiteX3" fmla="*/ 28427 w 120603"/>
                    <a:gd name="connsiteY3" fmla="*/ 310 h 505418"/>
                    <a:gd name="connsiteX4" fmla="*/ 30209 w 120603"/>
                    <a:gd name="connsiteY4" fmla="*/ 0 h 505418"/>
                    <a:gd name="connsiteX5" fmla="*/ 120603 w 120603"/>
                    <a:gd name="connsiteY5" fmla="*/ 505108 h 505418"/>
                    <a:gd name="connsiteX6" fmla="*/ 118899 w 120603"/>
                    <a:gd name="connsiteY6" fmla="*/ 505418 h 505418"/>
                    <a:gd name="connsiteX7" fmla="*/ 0 w 120603"/>
                    <a:gd name="connsiteY7" fmla="*/ 6352 h 505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0603" h="505418">
                      <a:moveTo>
                        <a:pt x="0" y="6352"/>
                      </a:moveTo>
                      <a:lnTo>
                        <a:pt x="1781" y="5964"/>
                      </a:lnTo>
                      <a:lnTo>
                        <a:pt x="113322" y="474512"/>
                      </a:lnTo>
                      <a:lnTo>
                        <a:pt x="28427" y="310"/>
                      </a:lnTo>
                      <a:lnTo>
                        <a:pt x="30209" y="0"/>
                      </a:lnTo>
                      <a:lnTo>
                        <a:pt x="120603" y="505108"/>
                      </a:lnTo>
                      <a:lnTo>
                        <a:pt x="118899" y="505418"/>
                      </a:lnTo>
                      <a:lnTo>
                        <a:pt x="0" y="635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7" name="Graphic 19965">
                <a:extLst>
                  <a:ext uri="{FF2B5EF4-FFF2-40B4-BE49-F238E27FC236}">
                    <a16:creationId xmlns:a16="http://schemas.microsoft.com/office/drawing/2014/main" id="{A281069D-A258-472C-AAE0-A9A7129A4651}"/>
                  </a:ext>
                </a:extLst>
              </p:cNvPr>
              <p:cNvGrpSpPr/>
              <p:nvPr/>
            </p:nvGrpSpPr>
            <p:grpSpPr>
              <a:xfrm>
                <a:off x="9329227" y="3154555"/>
                <a:ext cx="318722" cy="635537"/>
                <a:chOff x="7404664" y="2881831"/>
                <a:chExt cx="245698" cy="489926"/>
              </a:xfrm>
              <a:solidFill>
                <a:srgbClr val="839EAD"/>
              </a:solidFill>
            </p:grpSpPr>
            <p:sp>
              <p:nvSpPr>
                <p:cNvPr id="47981" name="Freeform: Shape 47980">
                  <a:extLst>
                    <a:ext uri="{FF2B5EF4-FFF2-40B4-BE49-F238E27FC236}">
                      <a16:creationId xmlns:a16="http://schemas.microsoft.com/office/drawing/2014/main" id="{A969663A-4E2F-4121-9BA5-F85344650830}"/>
                    </a:ext>
                  </a:extLst>
                </p:cNvPr>
                <p:cNvSpPr/>
                <p:nvPr/>
              </p:nvSpPr>
              <p:spPr>
                <a:xfrm>
                  <a:off x="7404664" y="2881831"/>
                  <a:ext cx="245156" cy="489926"/>
                </a:xfrm>
                <a:custGeom>
                  <a:avLst/>
                  <a:gdLst>
                    <a:gd name="connsiteX0" fmla="*/ 0 w 245156"/>
                    <a:gd name="connsiteY0" fmla="*/ 36948 h 489926"/>
                    <a:gd name="connsiteX1" fmla="*/ 1549 w 245156"/>
                    <a:gd name="connsiteY1" fmla="*/ 36096 h 489926"/>
                    <a:gd name="connsiteX2" fmla="*/ 240277 w 245156"/>
                    <a:gd name="connsiteY2" fmla="*/ 480089 h 489926"/>
                    <a:gd name="connsiteX3" fmla="*/ 81332 w 245156"/>
                    <a:gd name="connsiteY3" fmla="*/ 542 h 489926"/>
                    <a:gd name="connsiteX4" fmla="*/ 82958 w 245156"/>
                    <a:gd name="connsiteY4" fmla="*/ 0 h 489926"/>
                    <a:gd name="connsiteX5" fmla="*/ 245157 w 245156"/>
                    <a:gd name="connsiteY5" fmla="*/ 489229 h 489926"/>
                    <a:gd name="connsiteX6" fmla="*/ 243530 w 245156"/>
                    <a:gd name="connsiteY6" fmla="*/ 489926 h 489926"/>
                    <a:gd name="connsiteX7" fmla="*/ 0 w 245156"/>
                    <a:gd name="connsiteY7" fmla="*/ 36948 h 489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5156" h="489926">
                      <a:moveTo>
                        <a:pt x="0" y="36948"/>
                      </a:moveTo>
                      <a:lnTo>
                        <a:pt x="1549" y="36096"/>
                      </a:lnTo>
                      <a:lnTo>
                        <a:pt x="240277" y="480089"/>
                      </a:lnTo>
                      <a:lnTo>
                        <a:pt x="81332" y="542"/>
                      </a:lnTo>
                      <a:lnTo>
                        <a:pt x="82958" y="0"/>
                      </a:lnTo>
                      <a:lnTo>
                        <a:pt x="245157" y="489229"/>
                      </a:lnTo>
                      <a:lnTo>
                        <a:pt x="243530" y="489926"/>
                      </a:lnTo>
                      <a:lnTo>
                        <a:pt x="0" y="3694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2" name="Freeform: Shape 47981">
                  <a:extLst>
                    <a:ext uri="{FF2B5EF4-FFF2-40B4-BE49-F238E27FC236}">
                      <a16:creationId xmlns:a16="http://schemas.microsoft.com/office/drawing/2014/main" id="{62ECB293-2A9B-42FA-9E62-12A01835F5DF}"/>
                    </a:ext>
                  </a:extLst>
                </p:cNvPr>
                <p:cNvSpPr/>
                <p:nvPr/>
              </p:nvSpPr>
              <p:spPr>
                <a:xfrm>
                  <a:off x="7428676" y="2893837"/>
                  <a:ext cx="221686" cy="475983"/>
                </a:xfrm>
                <a:custGeom>
                  <a:avLst/>
                  <a:gdLst>
                    <a:gd name="connsiteX0" fmla="*/ 0 w 221686"/>
                    <a:gd name="connsiteY0" fmla="*/ 12548 h 475983"/>
                    <a:gd name="connsiteX1" fmla="*/ 1627 w 221686"/>
                    <a:gd name="connsiteY1" fmla="*/ 11774 h 475983"/>
                    <a:gd name="connsiteX2" fmla="*/ 208209 w 221686"/>
                    <a:gd name="connsiteY2" fmla="*/ 446859 h 475983"/>
                    <a:gd name="connsiteX3" fmla="*/ 26568 w 221686"/>
                    <a:gd name="connsiteY3" fmla="*/ 620 h 475983"/>
                    <a:gd name="connsiteX4" fmla="*/ 26568 w 221686"/>
                    <a:gd name="connsiteY4" fmla="*/ 620 h 475983"/>
                    <a:gd name="connsiteX5" fmla="*/ 28195 w 221686"/>
                    <a:gd name="connsiteY5" fmla="*/ 0 h 475983"/>
                    <a:gd name="connsiteX6" fmla="*/ 221687 w 221686"/>
                    <a:gd name="connsiteY6" fmla="*/ 475287 h 475983"/>
                    <a:gd name="connsiteX7" fmla="*/ 220060 w 221686"/>
                    <a:gd name="connsiteY7" fmla="*/ 475984 h 475983"/>
                    <a:gd name="connsiteX8" fmla="*/ 0 w 221686"/>
                    <a:gd name="connsiteY8" fmla="*/ 12548 h 475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1686" h="475983">
                      <a:moveTo>
                        <a:pt x="0" y="12548"/>
                      </a:moveTo>
                      <a:lnTo>
                        <a:pt x="1627" y="11774"/>
                      </a:lnTo>
                      <a:lnTo>
                        <a:pt x="208209" y="446859"/>
                      </a:lnTo>
                      <a:lnTo>
                        <a:pt x="26568" y="620"/>
                      </a:lnTo>
                      <a:lnTo>
                        <a:pt x="26568" y="620"/>
                      </a:lnTo>
                      <a:lnTo>
                        <a:pt x="28195" y="0"/>
                      </a:lnTo>
                      <a:lnTo>
                        <a:pt x="221687" y="475287"/>
                      </a:lnTo>
                      <a:lnTo>
                        <a:pt x="220060" y="475984"/>
                      </a:lnTo>
                      <a:lnTo>
                        <a:pt x="0" y="1254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8" name="Graphic 19965">
                <a:extLst>
                  <a:ext uri="{FF2B5EF4-FFF2-40B4-BE49-F238E27FC236}">
                    <a16:creationId xmlns:a16="http://schemas.microsoft.com/office/drawing/2014/main" id="{0B30429E-3D03-447B-B2F2-9C3DB4623C9A}"/>
                  </a:ext>
                </a:extLst>
              </p:cNvPr>
              <p:cNvGrpSpPr/>
              <p:nvPr/>
            </p:nvGrpSpPr>
            <p:grpSpPr>
              <a:xfrm>
                <a:off x="9335155" y="3143804"/>
                <a:ext cx="433170" cy="578364"/>
                <a:chOff x="7409234" y="2873543"/>
                <a:chExt cx="333924" cy="445852"/>
              </a:xfrm>
              <a:solidFill>
                <a:srgbClr val="839EAD"/>
              </a:solidFill>
            </p:grpSpPr>
            <p:sp>
              <p:nvSpPr>
                <p:cNvPr id="47979" name="Freeform: Shape 47978">
                  <a:extLst>
                    <a:ext uri="{FF2B5EF4-FFF2-40B4-BE49-F238E27FC236}">
                      <a16:creationId xmlns:a16="http://schemas.microsoft.com/office/drawing/2014/main" id="{26879CAF-83C4-4286-BF4E-6FCCBC16618E}"/>
                    </a:ext>
                  </a:extLst>
                </p:cNvPr>
                <p:cNvSpPr/>
                <p:nvPr/>
              </p:nvSpPr>
              <p:spPr>
                <a:xfrm>
                  <a:off x="7409234" y="2873543"/>
                  <a:ext cx="333769" cy="445852"/>
                </a:xfrm>
                <a:custGeom>
                  <a:avLst/>
                  <a:gdLst>
                    <a:gd name="connsiteX0" fmla="*/ 0 w 333769"/>
                    <a:gd name="connsiteY0" fmla="*/ 53447 h 445852"/>
                    <a:gd name="connsiteX1" fmla="*/ 1317 w 333769"/>
                    <a:gd name="connsiteY1" fmla="*/ 52285 h 445852"/>
                    <a:gd name="connsiteX2" fmla="*/ 327108 w 333769"/>
                    <a:gd name="connsiteY2" fmla="*/ 436945 h 445852"/>
                    <a:gd name="connsiteX3" fmla="*/ 71959 w 333769"/>
                    <a:gd name="connsiteY3" fmla="*/ 930 h 445852"/>
                    <a:gd name="connsiteX4" fmla="*/ 73431 w 333769"/>
                    <a:gd name="connsiteY4" fmla="*/ 0 h 445852"/>
                    <a:gd name="connsiteX5" fmla="*/ 333770 w 333769"/>
                    <a:gd name="connsiteY5" fmla="*/ 444845 h 445852"/>
                    <a:gd name="connsiteX6" fmla="*/ 332376 w 333769"/>
                    <a:gd name="connsiteY6" fmla="*/ 445852 h 445852"/>
                    <a:gd name="connsiteX7" fmla="*/ 0 w 333769"/>
                    <a:gd name="connsiteY7" fmla="*/ 53447 h 445852"/>
                    <a:gd name="connsiteX8" fmla="*/ 0 w 333769"/>
                    <a:gd name="connsiteY8" fmla="*/ 53447 h 445852"/>
                    <a:gd name="connsiteX9" fmla="*/ 72037 w 333769"/>
                    <a:gd name="connsiteY9" fmla="*/ 1007 h 445852"/>
                    <a:gd name="connsiteX10" fmla="*/ 72037 w 333769"/>
                    <a:gd name="connsiteY10" fmla="*/ 1007 h 445852"/>
                    <a:gd name="connsiteX11" fmla="*/ 72037 w 333769"/>
                    <a:gd name="connsiteY11" fmla="*/ 1007 h 445852"/>
                    <a:gd name="connsiteX12" fmla="*/ 72037 w 333769"/>
                    <a:gd name="connsiteY12" fmla="*/ 1007 h 445852"/>
                    <a:gd name="connsiteX13" fmla="*/ 72037 w 333769"/>
                    <a:gd name="connsiteY13" fmla="*/ 1007 h 445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3769" h="445852">
                      <a:moveTo>
                        <a:pt x="0" y="53447"/>
                      </a:moveTo>
                      <a:lnTo>
                        <a:pt x="1317" y="52285"/>
                      </a:lnTo>
                      <a:lnTo>
                        <a:pt x="327108" y="436945"/>
                      </a:lnTo>
                      <a:lnTo>
                        <a:pt x="71959" y="930"/>
                      </a:lnTo>
                      <a:lnTo>
                        <a:pt x="73431" y="0"/>
                      </a:lnTo>
                      <a:lnTo>
                        <a:pt x="333770" y="444845"/>
                      </a:lnTo>
                      <a:lnTo>
                        <a:pt x="332376" y="445852"/>
                      </a:lnTo>
                      <a:lnTo>
                        <a:pt x="0" y="53447"/>
                      </a:lnTo>
                      <a:lnTo>
                        <a:pt x="0" y="53447"/>
                      </a:lnTo>
                      <a:close/>
                      <a:moveTo>
                        <a:pt x="72037" y="1007"/>
                      </a:moveTo>
                      <a:lnTo>
                        <a:pt x="72037" y="1007"/>
                      </a:lnTo>
                      <a:lnTo>
                        <a:pt x="72037" y="1007"/>
                      </a:lnTo>
                      <a:lnTo>
                        <a:pt x="72037" y="1007"/>
                      </a:lnTo>
                      <a:lnTo>
                        <a:pt x="72037" y="100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80" name="Freeform: Shape 47979">
                  <a:extLst>
                    <a:ext uri="{FF2B5EF4-FFF2-40B4-BE49-F238E27FC236}">
                      <a16:creationId xmlns:a16="http://schemas.microsoft.com/office/drawing/2014/main" id="{5BE1E423-477B-4B89-A6E5-6681F3D2A659}"/>
                    </a:ext>
                  </a:extLst>
                </p:cNvPr>
                <p:cNvSpPr/>
                <p:nvPr/>
              </p:nvSpPr>
              <p:spPr>
                <a:xfrm>
                  <a:off x="7430148" y="2891746"/>
                  <a:ext cx="313010" cy="425713"/>
                </a:xfrm>
                <a:custGeom>
                  <a:avLst/>
                  <a:gdLst>
                    <a:gd name="connsiteX0" fmla="*/ 0 w 313010"/>
                    <a:gd name="connsiteY0" fmla="*/ 18125 h 425713"/>
                    <a:gd name="connsiteX1" fmla="*/ 1472 w 313010"/>
                    <a:gd name="connsiteY1" fmla="*/ 17041 h 425713"/>
                    <a:gd name="connsiteX2" fmla="*/ 294033 w 313010"/>
                    <a:gd name="connsiteY2" fmla="*/ 399764 h 425713"/>
                    <a:gd name="connsiteX3" fmla="*/ 23548 w 313010"/>
                    <a:gd name="connsiteY3" fmla="*/ 1007 h 425713"/>
                    <a:gd name="connsiteX4" fmla="*/ 25019 w 313010"/>
                    <a:gd name="connsiteY4" fmla="*/ 0 h 425713"/>
                    <a:gd name="connsiteX5" fmla="*/ 313011 w 313010"/>
                    <a:gd name="connsiteY5" fmla="*/ 424706 h 425713"/>
                    <a:gd name="connsiteX6" fmla="*/ 311616 w 313010"/>
                    <a:gd name="connsiteY6" fmla="*/ 425713 h 425713"/>
                    <a:gd name="connsiteX7" fmla="*/ 0 w 313010"/>
                    <a:gd name="connsiteY7" fmla="*/ 18125 h 425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3010" h="425713">
                      <a:moveTo>
                        <a:pt x="0" y="18125"/>
                      </a:moveTo>
                      <a:lnTo>
                        <a:pt x="1472" y="17041"/>
                      </a:lnTo>
                      <a:lnTo>
                        <a:pt x="294033" y="399764"/>
                      </a:lnTo>
                      <a:lnTo>
                        <a:pt x="23548" y="1007"/>
                      </a:lnTo>
                      <a:lnTo>
                        <a:pt x="25019" y="0"/>
                      </a:lnTo>
                      <a:lnTo>
                        <a:pt x="313011" y="424706"/>
                      </a:lnTo>
                      <a:lnTo>
                        <a:pt x="311616" y="425713"/>
                      </a:lnTo>
                      <a:lnTo>
                        <a:pt x="0" y="1812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09" name="Graphic 19965">
                <a:extLst>
                  <a:ext uri="{FF2B5EF4-FFF2-40B4-BE49-F238E27FC236}">
                    <a16:creationId xmlns:a16="http://schemas.microsoft.com/office/drawing/2014/main" id="{98423C91-30CA-4F5E-99D3-D1822D5CEFA1}"/>
                  </a:ext>
                </a:extLst>
              </p:cNvPr>
              <p:cNvGrpSpPr/>
              <p:nvPr/>
            </p:nvGrpSpPr>
            <p:grpSpPr>
              <a:xfrm>
                <a:off x="9343294" y="3134761"/>
                <a:ext cx="529230" cy="495869"/>
                <a:chOff x="7415508" y="2866572"/>
                <a:chExt cx="407975" cy="382258"/>
              </a:xfrm>
              <a:solidFill>
                <a:srgbClr val="839EAD"/>
              </a:solidFill>
            </p:grpSpPr>
            <p:sp>
              <p:nvSpPr>
                <p:cNvPr id="47977" name="Freeform: Shape 47976">
                  <a:extLst>
                    <a:ext uri="{FF2B5EF4-FFF2-40B4-BE49-F238E27FC236}">
                      <a16:creationId xmlns:a16="http://schemas.microsoft.com/office/drawing/2014/main" id="{0E138235-2048-40B6-A739-95B09E3758AF}"/>
                    </a:ext>
                  </a:extLst>
                </p:cNvPr>
                <p:cNvSpPr/>
                <p:nvPr/>
              </p:nvSpPr>
              <p:spPr>
                <a:xfrm>
                  <a:off x="7415508" y="2866572"/>
                  <a:ext cx="407975" cy="382258"/>
                </a:xfrm>
                <a:custGeom>
                  <a:avLst/>
                  <a:gdLst>
                    <a:gd name="connsiteX0" fmla="*/ 0 w 407975"/>
                    <a:gd name="connsiteY0" fmla="*/ 67544 h 382258"/>
                    <a:gd name="connsiteX1" fmla="*/ 1085 w 407975"/>
                    <a:gd name="connsiteY1" fmla="*/ 66150 h 382258"/>
                    <a:gd name="connsiteX2" fmla="*/ 399765 w 407975"/>
                    <a:gd name="connsiteY2" fmla="*/ 374668 h 382258"/>
                    <a:gd name="connsiteX3" fmla="*/ 59566 w 407975"/>
                    <a:gd name="connsiteY3" fmla="*/ 1239 h 382258"/>
                    <a:gd name="connsiteX4" fmla="*/ 60883 w 407975"/>
                    <a:gd name="connsiteY4" fmla="*/ 0 h 382258"/>
                    <a:gd name="connsiteX5" fmla="*/ 407975 w 407975"/>
                    <a:gd name="connsiteY5" fmla="*/ 380942 h 382258"/>
                    <a:gd name="connsiteX6" fmla="*/ 406813 w 407975"/>
                    <a:gd name="connsiteY6" fmla="*/ 382259 h 382258"/>
                    <a:gd name="connsiteX7" fmla="*/ 0 w 407975"/>
                    <a:gd name="connsiteY7" fmla="*/ 67544 h 382258"/>
                    <a:gd name="connsiteX8" fmla="*/ 0 w 407975"/>
                    <a:gd name="connsiteY8" fmla="*/ 67544 h 382258"/>
                    <a:gd name="connsiteX9" fmla="*/ 59489 w 407975"/>
                    <a:gd name="connsiteY9" fmla="*/ 1239 h 382258"/>
                    <a:gd name="connsiteX10" fmla="*/ 59489 w 407975"/>
                    <a:gd name="connsiteY10" fmla="*/ 1239 h 382258"/>
                    <a:gd name="connsiteX11" fmla="*/ 59489 w 407975"/>
                    <a:gd name="connsiteY11" fmla="*/ 1239 h 382258"/>
                    <a:gd name="connsiteX12" fmla="*/ 59489 w 407975"/>
                    <a:gd name="connsiteY12" fmla="*/ 1239 h 382258"/>
                    <a:gd name="connsiteX13" fmla="*/ 59489 w 407975"/>
                    <a:gd name="connsiteY13" fmla="*/ 1239 h 382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07975" h="382258">
                      <a:moveTo>
                        <a:pt x="0" y="67544"/>
                      </a:moveTo>
                      <a:lnTo>
                        <a:pt x="1085" y="66150"/>
                      </a:lnTo>
                      <a:lnTo>
                        <a:pt x="399765" y="374668"/>
                      </a:lnTo>
                      <a:lnTo>
                        <a:pt x="59566" y="1239"/>
                      </a:lnTo>
                      <a:lnTo>
                        <a:pt x="60883" y="0"/>
                      </a:lnTo>
                      <a:lnTo>
                        <a:pt x="407975" y="380942"/>
                      </a:lnTo>
                      <a:lnTo>
                        <a:pt x="406813" y="382259"/>
                      </a:lnTo>
                      <a:lnTo>
                        <a:pt x="0" y="67544"/>
                      </a:lnTo>
                      <a:lnTo>
                        <a:pt x="0" y="67544"/>
                      </a:lnTo>
                      <a:close/>
                      <a:moveTo>
                        <a:pt x="59489" y="1239"/>
                      </a:moveTo>
                      <a:lnTo>
                        <a:pt x="59489" y="1239"/>
                      </a:lnTo>
                      <a:lnTo>
                        <a:pt x="59489" y="1239"/>
                      </a:lnTo>
                      <a:lnTo>
                        <a:pt x="59489" y="1239"/>
                      </a:lnTo>
                      <a:lnTo>
                        <a:pt x="59489" y="123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8" name="Freeform: Shape 47977">
                  <a:extLst>
                    <a:ext uri="{FF2B5EF4-FFF2-40B4-BE49-F238E27FC236}">
                      <a16:creationId xmlns:a16="http://schemas.microsoft.com/office/drawing/2014/main" id="{76F3A855-0B7F-4961-8961-8851774C1059}"/>
                    </a:ext>
                  </a:extLst>
                </p:cNvPr>
                <p:cNvSpPr/>
                <p:nvPr/>
              </p:nvSpPr>
              <p:spPr>
                <a:xfrm>
                  <a:off x="7432395" y="2890042"/>
                  <a:ext cx="390701" cy="356852"/>
                </a:xfrm>
                <a:custGeom>
                  <a:avLst/>
                  <a:gdLst>
                    <a:gd name="connsiteX0" fmla="*/ 0 w 390701"/>
                    <a:gd name="connsiteY0" fmla="*/ 22928 h 356852"/>
                    <a:gd name="connsiteX1" fmla="*/ 1162 w 390701"/>
                    <a:gd name="connsiteY1" fmla="*/ 21611 h 356852"/>
                    <a:gd name="connsiteX2" fmla="*/ 366922 w 390701"/>
                    <a:gd name="connsiteY2" fmla="*/ 335086 h 356852"/>
                    <a:gd name="connsiteX3" fmla="*/ 19442 w 390701"/>
                    <a:gd name="connsiteY3" fmla="*/ 1317 h 356852"/>
                    <a:gd name="connsiteX4" fmla="*/ 20681 w 390701"/>
                    <a:gd name="connsiteY4" fmla="*/ 0 h 356852"/>
                    <a:gd name="connsiteX5" fmla="*/ 390701 w 390701"/>
                    <a:gd name="connsiteY5" fmla="*/ 355536 h 356852"/>
                    <a:gd name="connsiteX6" fmla="*/ 389462 w 390701"/>
                    <a:gd name="connsiteY6" fmla="*/ 356852 h 356852"/>
                    <a:gd name="connsiteX7" fmla="*/ 0 w 390701"/>
                    <a:gd name="connsiteY7" fmla="*/ 22928 h 356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0701" h="356852">
                      <a:moveTo>
                        <a:pt x="0" y="22928"/>
                      </a:moveTo>
                      <a:lnTo>
                        <a:pt x="1162" y="21611"/>
                      </a:lnTo>
                      <a:lnTo>
                        <a:pt x="366922" y="335086"/>
                      </a:lnTo>
                      <a:lnTo>
                        <a:pt x="19442" y="1317"/>
                      </a:lnTo>
                      <a:lnTo>
                        <a:pt x="20681" y="0"/>
                      </a:lnTo>
                      <a:lnTo>
                        <a:pt x="390701" y="355536"/>
                      </a:lnTo>
                      <a:lnTo>
                        <a:pt x="389462" y="356852"/>
                      </a:lnTo>
                      <a:lnTo>
                        <a:pt x="0" y="2292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0" name="Graphic 19965">
                <a:extLst>
                  <a:ext uri="{FF2B5EF4-FFF2-40B4-BE49-F238E27FC236}">
                    <a16:creationId xmlns:a16="http://schemas.microsoft.com/office/drawing/2014/main" id="{9CFB0B71-9FBA-4D63-9AB3-7A76058C73C7}"/>
                  </a:ext>
                </a:extLst>
              </p:cNvPr>
              <p:cNvGrpSpPr/>
              <p:nvPr/>
            </p:nvGrpSpPr>
            <p:grpSpPr>
              <a:xfrm>
                <a:off x="9353143" y="3127626"/>
                <a:ext cx="602077" cy="391772"/>
                <a:chOff x="7423100" y="2861072"/>
                <a:chExt cx="464132" cy="302011"/>
              </a:xfrm>
              <a:solidFill>
                <a:srgbClr val="839EAD"/>
              </a:solidFill>
            </p:grpSpPr>
            <p:sp>
              <p:nvSpPr>
                <p:cNvPr id="47975" name="Freeform: Shape 47974">
                  <a:extLst>
                    <a:ext uri="{FF2B5EF4-FFF2-40B4-BE49-F238E27FC236}">
                      <a16:creationId xmlns:a16="http://schemas.microsoft.com/office/drawing/2014/main" id="{D6F7CE98-3B8B-4C1E-B56C-6E9E3D8F5782}"/>
                    </a:ext>
                  </a:extLst>
                </p:cNvPr>
                <p:cNvSpPr/>
                <p:nvPr/>
              </p:nvSpPr>
              <p:spPr>
                <a:xfrm>
                  <a:off x="7423100" y="2861072"/>
                  <a:ext cx="464132" cy="302011"/>
                </a:xfrm>
                <a:custGeom>
                  <a:avLst/>
                  <a:gdLst>
                    <a:gd name="connsiteX0" fmla="*/ 0 w 464132"/>
                    <a:gd name="connsiteY0" fmla="*/ 78698 h 302011"/>
                    <a:gd name="connsiteX1" fmla="*/ 774 w 464132"/>
                    <a:gd name="connsiteY1" fmla="*/ 77072 h 302011"/>
                    <a:gd name="connsiteX2" fmla="*/ 454837 w 464132"/>
                    <a:gd name="connsiteY2" fmla="*/ 295970 h 302011"/>
                    <a:gd name="connsiteX3" fmla="*/ 44384 w 464132"/>
                    <a:gd name="connsiteY3" fmla="*/ 1394 h 302011"/>
                    <a:gd name="connsiteX4" fmla="*/ 44384 w 464132"/>
                    <a:gd name="connsiteY4" fmla="*/ 1394 h 302011"/>
                    <a:gd name="connsiteX5" fmla="*/ 45391 w 464132"/>
                    <a:gd name="connsiteY5" fmla="*/ 0 h 302011"/>
                    <a:gd name="connsiteX6" fmla="*/ 464132 w 464132"/>
                    <a:gd name="connsiteY6" fmla="*/ 300462 h 302011"/>
                    <a:gd name="connsiteX7" fmla="*/ 463281 w 464132"/>
                    <a:gd name="connsiteY7" fmla="*/ 302012 h 302011"/>
                    <a:gd name="connsiteX8" fmla="*/ 0 w 464132"/>
                    <a:gd name="connsiteY8" fmla="*/ 78698 h 302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4132" h="302011">
                      <a:moveTo>
                        <a:pt x="0" y="78698"/>
                      </a:moveTo>
                      <a:lnTo>
                        <a:pt x="774" y="77072"/>
                      </a:lnTo>
                      <a:lnTo>
                        <a:pt x="454837" y="295970"/>
                      </a:lnTo>
                      <a:lnTo>
                        <a:pt x="44384" y="1394"/>
                      </a:lnTo>
                      <a:lnTo>
                        <a:pt x="44384" y="1394"/>
                      </a:lnTo>
                      <a:lnTo>
                        <a:pt x="45391" y="0"/>
                      </a:lnTo>
                      <a:lnTo>
                        <a:pt x="464132" y="300462"/>
                      </a:lnTo>
                      <a:lnTo>
                        <a:pt x="463281" y="302012"/>
                      </a:lnTo>
                      <a:lnTo>
                        <a:pt x="0" y="7869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6" name="Freeform: Shape 47975">
                  <a:extLst>
                    <a:ext uri="{FF2B5EF4-FFF2-40B4-BE49-F238E27FC236}">
                      <a16:creationId xmlns:a16="http://schemas.microsoft.com/office/drawing/2014/main" id="{C1BD5720-417A-457F-BA3D-D9920C96B8B9}"/>
                    </a:ext>
                  </a:extLst>
                </p:cNvPr>
                <p:cNvSpPr/>
                <p:nvPr/>
              </p:nvSpPr>
              <p:spPr>
                <a:xfrm>
                  <a:off x="7435183" y="2888880"/>
                  <a:ext cx="451351" cy="272344"/>
                </a:xfrm>
                <a:custGeom>
                  <a:avLst/>
                  <a:gdLst>
                    <a:gd name="connsiteX0" fmla="*/ 0 w 451351"/>
                    <a:gd name="connsiteY0" fmla="*/ 26723 h 272344"/>
                    <a:gd name="connsiteX1" fmla="*/ 852 w 451351"/>
                    <a:gd name="connsiteY1" fmla="*/ 25174 h 272344"/>
                    <a:gd name="connsiteX2" fmla="*/ 423776 w 451351"/>
                    <a:gd name="connsiteY2" fmla="*/ 255769 h 272344"/>
                    <a:gd name="connsiteX3" fmla="*/ 14562 w 451351"/>
                    <a:gd name="connsiteY3" fmla="*/ 1472 h 272344"/>
                    <a:gd name="connsiteX4" fmla="*/ 15492 w 451351"/>
                    <a:gd name="connsiteY4" fmla="*/ 0 h 272344"/>
                    <a:gd name="connsiteX5" fmla="*/ 451352 w 451351"/>
                    <a:gd name="connsiteY5" fmla="*/ 270796 h 272344"/>
                    <a:gd name="connsiteX6" fmla="*/ 450422 w 451351"/>
                    <a:gd name="connsiteY6" fmla="*/ 272345 h 272344"/>
                    <a:gd name="connsiteX7" fmla="*/ 0 w 451351"/>
                    <a:gd name="connsiteY7" fmla="*/ 26723 h 27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1351" h="272344">
                      <a:moveTo>
                        <a:pt x="0" y="26723"/>
                      </a:moveTo>
                      <a:lnTo>
                        <a:pt x="852" y="25174"/>
                      </a:lnTo>
                      <a:lnTo>
                        <a:pt x="423776" y="255769"/>
                      </a:lnTo>
                      <a:lnTo>
                        <a:pt x="14562" y="1472"/>
                      </a:lnTo>
                      <a:lnTo>
                        <a:pt x="15492" y="0"/>
                      </a:lnTo>
                      <a:lnTo>
                        <a:pt x="451352" y="270796"/>
                      </a:lnTo>
                      <a:lnTo>
                        <a:pt x="450422" y="272345"/>
                      </a:lnTo>
                      <a:lnTo>
                        <a:pt x="0" y="2672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1" name="Graphic 19965">
                <a:extLst>
                  <a:ext uri="{FF2B5EF4-FFF2-40B4-BE49-F238E27FC236}">
                    <a16:creationId xmlns:a16="http://schemas.microsoft.com/office/drawing/2014/main" id="{8FEEE643-24A5-4ACD-A89B-110512EC0E21}"/>
                  </a:ext>
                </a:extLst>
              </p:cNvPr>
              <p:cNvGrpSpPr/>
              <p:nvPr/>
            </p:nvGrpSpPr>
            <p:grpSpPr>
              <a:xfrm>
                <a:off x="9364195" y="3122703"/>
                <a:ext cx="648901" cy="270492"/>
                <a:chOff x="7431620" y="2857277"/>
                <a:chExt cx="500228" cy="208518"/>
              </a:xfrm>
              <a:solidFill>
                <a:srgbClr val="839EAD"/>
              </a:solidFill>
            </p:grpSpPr>
            <p:sp>
              <p:nvSpPr>
                <p:cNvPr id="47973" name="Freeform: Shape 47972">
                  <a:extLst>
                    <a:ext uri="{FF2B5EF4-FFF2-40B4-BE49-F238E27FC236}">
                      <a16:creationId xmlns:a16="http://schemas.microsoft.com/office/drawing/2014/main" id="{78063F1C-74C0-4483-8E31-3B617362B924}"/>
                    </a:ext>
                  </a:extLst>
                </p:cNvPr>
                <p:cNvSpPr/>
                <p:nvPr/>
              </p:nvSpPr>
              <p:spPr>
                <a:xfrm>
                  <a:off x="7431620" y="2857277"/>
                  <a:ext cx="500228" cy="208518"/>
                </a:xfrm>
                <a:custGeom>
                  <a:avLst/>
                  <a:gdLst>
                    <a:gd name="connsiteX0" fmla="*/ 0 w 500228"/>
                    <a:gd name="connsiteY0" fmla="*/ 86444 h 208518"/>
                    <a:gd name="connsiteX1" fmla="*/ 465 w 500228"/>
                    <a:gd name="connsiteY1" fmla="*/ 84662 h 208518"/>
                    <a:gd name="connsiteX2" fmla="*/ 490159 w 500228"/>
                    <a:gd name="connsiteY2" fmla="*/ 204336 h 208518"/>
                    <a:gd name="connsiteX3" fmla="*/ 27420 w 500228"/>
                    <a:gd name="connsiteY3" fmla="*/ 1627 h 208518"/>
                    <a:gd name="connsiteX4" fmla="*/ 28118 w 500228"/>
                    <a:gd name="connsiteY4" fmla="*/ 0 h 208518"/>
                    <a:gd name="connsiteX5" fmla="*/ 500228 w 500228"/>
                    <a:gd name="connsiteY5" fmla="*/ 206892 h 208518"/>
                    <a:gd name="connsiteX6" fmla="*/ 499609 w 500228"/>
                    <a:gd name="connsiteY6" fmla="*/ 208519 h 208518"/>
                    <a:gd name="connsiteX7" fmla="*/ 0 w 500228"/>
                    <a:gd name="connsiteY7" fmla="*/ 86444 h 208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0228" h="208518">
                      <a:moveTo>
                        <a:pt x="0" y="86444"/>
                      </a:moveTo>
                      <a:lnTo>
                        <a:pt x="465" y="84662"/>
                      </a:lnTo>
                      <a:lnTo>
                        <a:pt x="490159" y="204336"/>
                      </a:lnTo>
                      <a:lnTo>
                        <a:pt x="27420" y="1627"/>
                      </a:lnTo>
                      <a:lnTo>
                        <a:pt x="28118" y="0"/>
                      </a:lnTo>
                      <a:lnTo>
                        <a:pt x="500228" y="206892"/>
                      </a:lnTo>
                      <a:lnTo>
                        <a:pt x="499609" y="208519"/>
                      </a:lnTo>
                      <a:lnTo>
                        <a:pt x="0" y="8644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4" name="Freeform: Shape 47973">
                  <a:extLst>
                    <a:ext uri="{FF2B5EF4-FFF2-40B4-BE49-F238E27FC236}">
                      <a16:creationId xmlns:a16="http://schemas.microsoft.com/office/drawing/2014/main" id="{664177F0-3282-4B90-A81F-2D767A29E651}"/>
                    </a:ext>
                  </a:extLst>
                </p:cNvPr>
                <p:cNvSpPr/>
                <p:nvPr/>
              </p:nvSpPr>
              <p:spPr>
                <a:xfrm>
                  <a:off x="7438514" y="2888183"/>
                  <a:ext cx="492172" cy="175986"/>
                </a:xfrm>
                <a:custGeom>
                  <a:avLst/>
                  <a:gdLst>
                    <a:gd name="connsiteX0" fmla="*/ 0 w 492172"/>
                    <a:gd name="connsiteY0" fmla="*/ 29357 h 175986"/>
                    <a:gd name="connsiteX1" fmla="*/ 465 w 492172"/>
                    <a:gd name="connsiteY1" fmla="*/ 27653 h 175986"/>
                    <a:gd name="connsiteX2" fmla="*/ 462041 w 492172"/>
                    <a:gd name="connsiteY2" fmla="*/ 165297 h 175986"/>
                    <a:gd name="connsiteX3" fmla="*/ 8907 w 492172"/>
                    <a:gd name="connsiteY3" fmla="*/ 1704 h 175986"/>
                    <a:gd name="connsiteX4" fmla="*/ 9527 w 492172"/>
                    <a:gd name="connsiteY4" fmla="*/ 0 h 175986"/>
                    <a:gd name="connsiteX5" fmla="*/ 492172 w 492172"/>
                    <a:gd name="connsiteY5" fmla="*/ 174282 h 175986"/>
                    <a:gd name="connsiteX6" fmla="*/ 491630 w 492172"/>
                    <a:gd name="connsiteY6" fmla="*/ 175986 h 175986"/>
                    <a:gd name="connsiteX7" fmla="*/ 0 w 492172"/>
                    <a:gd name="connsiteY7" fmla="*/ 29357 h 175986"/>
                    <a:gd name="connsiteX8" fmla="*/ 0 w 492172"/>
                    <a:gd name="connsiteY8" fmla="*/ 29357 h 175986"/>
                    <a:gd name="connsiteX9" fmla="*/ 8907 w 492172"/>
                    <a:gd name="connsiteY9" fmla="*/ 1704 h 175986"/>
                    <a:gd name="connsiteX10" fmla="*/ 8907 w 492172"/>
                    <a:gd name="connsiteY10" fmla="*/ 1704 h 175986"/>
                    <a:gd name="connsiteX11" fmla="*/ 8907 w 492172"/>
                    <a:gd name="connsiteY11" fmla="*/ 1704 h 175986"/>
                    <a:gd name="connsiteX12" fmla="*/ 8907 w 492172"/>
                    <a:gd name="connsiteY12" fmla="*/ 1704 h 175986"/>
                    <a:gd name="connsiteX13" fmla="*/ 8907 w 492172"/>
                    <a:gd name="connsiteY13" fmla="*/ 1704 h 17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92172" h="175986">
                      <a:moveTo>
                        <a:pt x="0" y="29357"/>
                      </a:moveTo>
                      <a:lnTo>
                        <a:pt x="465" y="27653"/>
                      </a:lnTo>
                      <a:lnTo>
                        <a:pt x="462041" y="165297"/>
                      </a:lnTo>
                      <a:lnTo>
                        <a:pt x="8907" y="1704"/>
                      </a:lnTo>
                      <a:lnTo>
                        <a:pt x="9527" y="0"/>
                      </a:lnTo>
                      <a:lnTo>
                        <a:pt x="492172" y="174282"/>
                      </a:lnTo>
                      <a:lnTo>
                        <a:pt x="491630" y="175986"/>
                      </a:lnTo>
                      <a:lnTo>
                        <a:pt x="0" y="29357"/>
                      </a:lnTo>
                      <a:lnTo>
                        <a:pt x="0" y="29357"/>
                      </a:lnTo>
                      <a:close/>
                      <a:moveTo>
                        <a:pt x="8907" y="1704"/>
                      </a:moveTo>
                      <a:lnTo>
                        <a:pt x="8907" y="1704"/>
                      </a:lnTo>
                      <a:lnTo>
                        <a:pt x="8907" y="1704"/>
                      </a:lnTo>
                      <a:lnTo>
                        <a:pt x="8907" y="1704"/>
                      </a:lnTo>
                      <a:lnTo>
                        <a:pt x="8907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2" name="Graphic 19965">
                <a:extLst>
                  <a:ext uri="{FF2B5EF4-FFF2-40B4-BE49-F238E27FC236}">
                    <a16:creationId xmlns:a16="http://schemas.microsoft.com/office/drawing/2014/main" id="{C2EFBC1B-8A0F-4E0C-905D-ED68CF805BE1}"/>
                  </a:ext>
                </a:extLst>
              </p:cNvPr>
              <p:cNvGrpSpPr/>
              <p:nvPr/>
            </p:nvGrpSpPr>
            <p:grpSpPr>
              <a:xfrm>
                <a:off x="9376151" y="3120392"/>
                <a:ext cx="667088" cy="137456"/>
                <a:chOff x="7440837" y="2855495"/>
                <a:chExt cx="514248" cy="105963"/>
              </a:xfrm>
              <a:solidFill>
                <a:srgbClr val="839EAD"/>
              </a:solidFill>
            </p:grpSpPr>
            <p:sp>
              <p:nvSpPr>
                <p:cNvPr id="47971" name="Freeform: Shape 47970">
                  <a:extLst>
                    <a:ext uri="{FF2B5EF4-FFF2-40B4-BE49-F238E27FC236}">
                      <a16:creationId xmlns:a16="http://schemas.microsoft.com/office/drawing/2014/main" id="{5DE2EDE6-CBC1-4A9B-93DF-1DEF22B6034B}"/>
                    </a:ext>
                  </a:extLst>
                </p:cNvPr>
                <p:cNvSpPr/>
                <p:nvPr/>
              </p:nvSpPr>
              <p:spPr>
                <a:xfrm>
                  <a:off x="7440837" y="2855495"/>
                  <a:ext cx="514248" cy="105963"/>
                </a:xfrm>
                <a:custGeom>
                  <a:avLst/>
                  <a:gdLst>
                    <a:gd name="connsiteX0" fmla="*/ 0 w 514248"/>
                    <a:gd name="connsiteY0" fmla="*/ 90317 h 105963"/>
                    <a:gd name="connsiteX1" fmla="*/ 78 w 514248"/>
                    <a:gd name="connsiteY1" fmla="*/ 88535 h 105963"/>
                    <a:gd name="connsiteX2" fmla="*/ 503869 w 514248"/>
                    <a:gd name="connsiteY2" fmla="*/ 103795 h 105963"/>
                    <a:gd name="connsiteX3" fmla="*/ 9140 w 514248"/>
                    <a:gd name="connsiteY3" fmla="*/ 1704 h 105963"/>
                    <a:gd name="connsiteX4" fmla="*/ 9527 w 514248"/>
                    <a:gd name="connsiteY4" fmla="*/ 0 h 105963"/>
                    <a:gd name="connsiteX5" fmla="*/ 514248 w 514248"/>
                    <a:gd name="connsiteY5" fmla="*/ 104182 h 105963"/>
                    <a:gd name="connsiteX6" fmla="*/ 514093 w 514248"/>
                    <a:gd name="connsiteY6" fmla="*/ 105964 h 105963"/>
                    <a:gd name="connsiteX7" fmla="*/ 0 w 514248"/>
                    <a:gd name="connsiteY7" fmla="*/ 90317 h 105963"/>
                    <a:gd name="connsiteX8" fmla="*/ 0 w 514248"/>
                    <a:gd name="connsiteY8" fmla="*/ 90317 h 105963"/>
                    <a:gd name="connsiteX9" fmla="*/ 9140 w 514248"/>
                    <a:gd name="connsiteY9" fmla="*/ 1627 h 105963"/>
                    <a:gd name="connsiteX10" fmla="*/ 9140 w 514248"/>
                    <a:gd name="connsiteY10" fmla="*/ 1627 h 105963"/>
                    <a:gd name="connsiteX11" fmla="*/ 9140 w 514248"/>
                    <a:gd name="connsiteY11" fmla="*/ 1627 h 105963"/>
                    <a:gd name="connsiteX12" fmla="*/ 9140 w 514248"/>
                    <a:gd name="connsiteY12" fmla="*/ 1627 h 105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14248" h="105963">
                      <a:moveTo>
                        <a:pt x="0" y="90317"/>
                      </a:moveTo>
                      <a:lnTo>
                        <a:pt x="78" y="88535"/>
                      </a:lnTo>
                      <a:lnTo>
                        <a:pt x="503869" y="103795"/>
                      </a:lnTo>
                      <a:lnTo>
                        <a:pt x="9140" y="1704"/>
                      </a:lnTo>
                      <a:lnTo>
                        <a:pt x="9527" y="0"/>
                      </a:lnTo>
                      <a:lnTo>
                        <a:pt x="514248" y="104182"/>
                      </a:lnTo>
                      <a:lnTo>
                        <a:pt x="514093" y="105964"/>
                      </a:lnTo>
                      <a:lnTo>
                        <a:pt x="0" y="90317"/>
                      </a:lnTo>
                      <a:lnTo>
                        <a:pt x="0" y="90317"/>
                      </a:lnTo>
                      <a:close/>
                      <a:moveTo>
                        <a:pt x="9140" y="1627"/>
                      </a:moveTo>
                      <a:lnTo>
                        <a:pt x="9140" y="1627"/>
                      </a:lnTo>
                      <a:lnTo>
                        <a:pt x="9140" y="1627"/>
                      </a:lnTo>
                      <a:lnTo>
                        <a:pt x="9140" y="162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2" name="Freeform: Shape 47971">
                  <a:extLst>
                    <a:ext uri="{FF2B5EF4-FFF2-40B4-BE49-F238E27FC236}">
                      <a16:creationId xmlns:a16="http://schemas.microsoft.com/office/drawing/2014/main" id="{00864AA6-AA6F-4C73-A969-D2BEDDF2F098}"/>
                    </a:ext>
                  </a:extLst>
                </p:cNvPr>
                <p:cNvSpPr/>
                <p:nvPr/>
              </p:nvSpPr>
              <p:spPr>
                <a:xfrm>
                  <a:off x="7442154" y="2888028"/>
                  <a:ext cx="511537" cy="71881"/>
                </a:xfrm>
                <a:custGeom>
                  <a:avLst/>
                  <a:gdLst>
                    <a:gd name="connsiteX0" fmla="*/ 0 w 511537"/>
                    <a:gd name="connsiteY0" fmla="*/ 30751 h 71881"/>
                    <a:gd name="connsiteX1" fmla="*/ 155 w 511537"/>
                    <a:gd name="connsiteY1" fmla="*/ 28969 h 71881"/>
                    <a:gd name="connsiteX2" fmla="*/ 480322 w 511537"/>
                    <a:gd name="connsiteY2" fmla="*/ 67621 h 71881"/>
                    <a:gd name="connsiteX3" fmla="*/ 3021 w 511537"/>
                    <a:gd name="connsiteY3" fmla="*/ 1782 h 71881"/>
                    <a:gd name="connsiteX4" fmla="*/ 3254 w 511537"/>
                    <a:gd name="connsiteY4" fmla="*/ 0 h 71881"/>
                    <a:gd name="connsiteX5" fmla="*/ 511537 w 511537"/>
                    <a:gd name="connsiteY5" fmla="*/ 70100 h 71881"/>
                    <a:gd name="connsiteX6" fmla="*/ 511383 w 511537"/>
                    <a:gd name="connsiteY6" fmla="*/ 71882 h 71881"/>
                    <a:gd name="connsiteX7" fmla="*/ 0 w 511537"/>
                    <a:gd name="connsiteY7" fmla="*/ 30751 h 71881"/>
                    <a:gd name="connsiteX8" fmla="*/ 0 w 511537"/>
                    <a:gd name="connsiteY8" fmla="*/ 30751 h 71881"/>
                    <a:gd name="connsiteX9" fmla="*/ 2943 w 511537"/>
                    <a:gd name="connsiteY9" fmla="*/ 1782 h 71881"/>
                    <a:gd name="connsiteX10" fmla="*/ 2943 w 511537"/>
                    <a:gd name="connsiteY10" fmla="*/ 1782 h 71881"/>
                    <a:gd name="connsiteX11" fmla="*/ 2943 w 511537"/>
                    <a:gd name="connsiteY11" fmla="*/ 1782 h 71881"/>
                    <a:gd name="connsiteX12" fmla="*/ 2943 w 511537"/>
                    <a:gd name="connsiteY12" fmla="*/ 1782 h 71881"/>
                    <a:gd name="connsiteX13" fmla="*/ 2943 w 511537"/>
                    <a:gd name="connsiteY13" fmla="*/ 1782 h 7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11537" h="71881">
                      <a:moveTo>
                        <a:pt x="0" y="30751"/>
                      </a:moveTo>
                      <a:lnTo>
                        <a:pt x="155" y="28969"/>
                      </a:lnTo>
                      <a:lnTo>
                        <a:pt x="480322" y="67621"/>
                      </a:lnTo>
                      <a:lnTo>
                        <a:pt x="3021" y="1782"/>
                      </a:lnTo>
                      <a:lnTo>
                        <a:pt x="3254" y="0"/>
                      </a:lnTo>
                      <a:lnTo>
                        <a:pt x="511537" y="70100"/>
                      </a:lnTo>
                      <a:lnTo>
                        <a:pt x="511383" y="71882"/>
                      </a:lnTo>
                      <a:lnTo>
                        <a:pt x="0" y="30751"/>
                      </a:lnTo>
                      <a:lnTo>
                        <a:pt x="0" y="30751"/>
                      </a:lnTo>
                      <a:close/>
                      <a:moveTo>
                        <a:pt x="2943" y="1782"/>
                      </a:moveTo>
                      <a:lnTo>
                        <a:pt x="2943" y="1782"/>
                      </a:lnTo>
                      <a:lnTo>
                        <a:pt x="2943" y="1782"/>
                      </a:lnTo>
                      <a:lnTo>
                        <a:pt x="2943" y="1782"/>
                      </a:lnTo>
                      <a:lnTo>
                        <a:pt x="2943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3" name="Graphic 19965">
                <a:extLst>
                  <a:ext uri="{FF2B5EF4-FFF2-40B4-BE49-F238E27FC236}">
                    <a16:creationId xmlns:a16="http://schemas.microsoft.com/office/drawing/2014/main" id="{1B9059A5-1B2C-4B57-8D6F-6B9292E74693}"/>
                  </a:ext>
                </a:extLst>
              </p:cNvPr>
              <p:cNvGrpSpPr/>
              <p:nvPr/>
            </p:nvGrpSpPr>
            <p:grpSpPr>
              <a:xfrm>
                <a:off x="9376151" y="3115067"/>
                <a:ext cx="668796" cy="122585"/>
                <a:chOff x="7440837" y="2851390"/>
                <a:chExt cx="515565" cy="94499"/>
              </a:xfrm>
              <a:solidFill>
                <a:srgbClr val="839EAD"/>
              </a:solidFill>
            </p:grpSpPr>
            <p:sp>
              <p:nvSpPr>
                <p:cNvPr id="47969" name="Freeform: Shape 47968">
                  <a:extLst>
                    <a:ext uri="{FF2B5EF4-FFF2-40B4-BE49-F238E27FC236}">
                      <a16:creationId xmlns:a16="http://schemas.microsoft.com/office/drawing/2014/main" id="{377A6960-1516-4732-9724-D04CA531BE16}"/>
                    </a:ext>
                  </a:extLst>
                </p:cNvPr>
                <p:cNvSpPr/>
                <p:nvPr/>
              </p:nvSpPr>
              <p:spPr>
                <a:xfrm>
                  <a:off x="7440837" y="2852474"/>
                  <a:ext cx="515565" cy="93415"/>
                </a:xfrm>
                <a:custGeom>
                  <a:avLst/>
                  <a:gdLst>
                    <a:gd name="connsiteX0" fmla="*/ 9140 w 515565"/>
                    <a:gd name="connsiteY0" fmla="*/ 91634 h 93415"/>
                    <a:gd name="connsiteX1" fmla="*/ 505185 w 515565"/>
                    <a:gd name="connsiteY1" fmla="*/ 1782 h 93415"/>
                    <a:gd name="connsiteX2" fmla="*/ 0 w 515565"/>
                    <a:gd name="connsiteY2" fmla="*/ 4802 h 93415"/>
                    <a:gd name="connsiteX3" fmla="*/ 0 w 515565"/>
                    <a:gd name="connsiteY3" fmla="*/ 3021 h 93415"/>
                    <a:gd name="connsiteX4" fmla="*/ 515411 w 515565"/>
                    <a:gd name="connsiteY4" fmla="*/ 0 h 93415"/>
                    <a:gd name="connsiteX5" fmla="*/ 515566 w 515565"/>
                    <a:gd name="connsiteY5" fmla="*/ 1782 h 93415"/>
                    <a:gd name="connsiteX6" fmla="*/ 9527 w 515565"/>
                    <a:gd name="connsiteY6" fmla="*/ 93415 h 93415"/>
                    <a:gd name="connsiteX7" fmla="*/ 9140 w 515565"/>
                    <a:gd name="connsiteY7" fmla="*/ 91634 h 93415"/>
                    <a:gd name="connsiteX8" fmla="*/ 9140 w 515565"/>
                    <a:gd name="connsiteY8" fmla="*/ 91634 h 93415"/>
                    <a:gd name="connsiteX9" fmla="*/ 0 w 515565"/>
                    <a:gd name="connsiteY9" fmla="*/ 4802 h 93415"/>
                    <a:gd name="connsiteX10" fmla="*/ 0 w 515565"/>
                    <a:gd name="connsiteY10" fmla="*/ 4802 h 93415"/>
                    <a:gd name="connsiteX11" fmla="*/ 0 w 515565"/>
                    <a:gd name="connsiteY11" fmla="*/ 4802 h 93415"/>
                    <a:gd name="connsiteX12" fmla="*/ 0 w 515565"/>
                    <a:gd name="connsiteY12" fmla="*/ 4802 h 93415"/>
                    <a:gd name="connsiteX13" fmla="*/ 0 w 515565"/>
                    <a:gd name="connsiteY13" fmla="*/ 4802 h 93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15565" h="93415">
                      <a:moveTo>
                        <a:pt x="9140" y="91634"/>
                      </a:moveTo>
                      <a:lnTo>
                        <a:pt x="505185" y="1782"/>
                      </a:lnTo>
                      <a:lnTo>
                        <a:pt x="0" y="4802"/>
                      </a:lnTo>
                      <a:lnTo>
                        <a:pt x="0" y="3021"/>
                      </a:lnTo>
                      <a:lnTo>
                        <a:pt x="515411" y="0"/>
                      </a:lnTo>
                      <a:lnTo>
                        <a:pt x="515566" y="1782"/>
                      </a:lnTo>
                      <a:lnTo>
                        <a:pt x="9527" y="93415"/>
                      </a:lnTo>
                      <a:lnTo>
                        <a:pt x="9140" y="91634"/>
                      </a:lnTo>
                      <a:lnTo>
                        <a:pt x="9140" y="91634"/>
                      </a:lnTo>
                      <a:close/>
                      <a:moveTo>
                        <a:pt x="0" y="4802"/>
                      </a:moveTo>
                      <a:lnTo>
                        <a:pt x="0" y="4802"/>
                      </a:lnTo>
                      <a:lnTo>
                        <a:pt x="0" y="4802"/>
                      </a:lnTo>
                      <a:lnTo>
                        <a:pt x="0" y="4802"/>
                      </a:lnTo>
                      <a:lnTo>
                        <a:pt x="0" y="480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70" name="Freeform: Shape 47969">
                  <a:extLst>
                    <a:ext uri="{FF2B5EF4-FFF2-40B4-BE49-F238E27FC236}">
                      <a16:creationId xmlns:a16="http://schemas.microsoft.com/office/drawing/2014/main" id="{5B86E010-3A54-403A-B186-2CB739B8DB39}"/>
                    </a:ext>
                  </a:extLst>
                </p:cNvPr>
                <p:cNvSpPr/>
                <p:nvPr/>
              </p:nvSpPr>
              <p:spPr>
                <a:xfrm>
                  <a:off x="7442696" y="2851390"/>
                  <a:ext cx="512001" cy="67776"/>
                </a:xfrm>
                <a:custGeom>
                  <a:avLst/>
                  <a:gdLst>
                    <a:gd name="connsiteX0" fmla="*/ 3021 w 512001"/>
                    <a:gd name="connsiteY0" fmla="*/ 66072 h 67776"/>
                    <a:gd name="connsiteX1" fmla="*/ 480709 w 512001"/>
                    <a:gd name="connsiteY1" fmla="*/ 4028 h 67776"/>
                    <a:gd name="connsiteX2" fmla="*/ 155 w 512001"/>
                    <a:gd name="connsiteY2" fmla="*/ 38884 h 67776"/>
                    <a:gd name="connsiteX3" fmla="*/ 0 w 512001"/>
                    <a:gd name="connsiteY3" fmla="*/ 37103 h 67776"/>
                    <a:gd name="connsiteX4" fmla="*/ 511770 w 512001"/>
                    <a:gd name="connsiteY4" fmla="*/ 0 h 67776"/>
                    <a:gd name="connsiteX5" fmla="*/ 512002 w 512001"/>
                    <a:gd name="connsiteY5" fmla="*/ 1782 h 67776"/>
                    <a:gd name="connsiteX6" fmla="*/ 3254 w 512001"/>
                    <a:gd name="connsiteY6" fmla="*/ 67776 h 67776"/>
                    <a:gd name="connsiteX7" fmla="*/ 3021 w 512001"/>
                    <a:gd name="connsiteY7" fmla="*/ 66072 h 67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2001" h="67776">
                      <a:moveTo>
                        <a:pt x="3021" y="66072"/>
                      </a:moveTo>
                      <a:lnTo>
                        <a:pt x="480709" y="4028"/>
                      </a:lnTo>
                      <a:lnTo>
                        <a:pt x="155" y="38884"/>
                      </a:lnTo>
                      <a:lnTo>
                        <a:pt x="0" y="37103"/>
                      </a:lnTo>
                      <a:lnTo>
                        <a:pt x="511770" y="0"/>
                      </a:lnTo>
                      <a:lnTo>
                        <a:pt x="512002" y="1782"/>
                      </a:lnTo>
                      <a:lnTo>
                        <a:pt x="3254" y="67776"/>
                      </a:lnTo>
                      <a:lnTo>
                        <a:pt x="3021" y="660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4" name="Graphic 19965">
                <a:extLst>
                  <a:ext uri="{FF2B5EF4-FFF2-40B4-BE49-F238E27FC236}">
                    <a16:creationId xmlns:a16="http://schemas.microsoft.com/office/drawing/2014/main" id="{B89D6C6F-3408-45EE-9986-7875330F6C16}"/>
                  </a:ext>
                </a:extLst>
              </p:cNvPr>
              <p:cNvGrpSpPr/>
              <p:nvPr/>
            </p:nvGrpSpPr>
            <p:grpSpPr>
              <a:xfrm>
                <a:off x="9364094" y="2979317"/>
                <a:ext cx="653824" cy="255923"/>
                <a:chOff x="7431542" y="2746743"/>
                <a:chExt cx="504023" cy="197287"/>
              </a:xfrm>
              <a:solidFill>
                <a:srgbClr val="839EAD"/>
              </a:solidFill>
            </p:grpSpPr>
            <p:sp>
              <p:nvSpPr>
                <p:cNvPr id="47967" name="Freeform: Shape 47966">
                  <a:extLst>
                    <a:ext uri="{FF2B5EF4-FFF2-40B4-BE49-F238E27FC236}">
                      <a16:creationId xmlns:a16="http://schemas.microsoft.com/office/drawing/2014/main" id="{45CE849B-C138-4D9E-8720-7AFC66270205}"/>
                    </a:ext>
                  </a:extLst>
                </p:cNvPr>
                <p:cNvSpPr/>
                <p:nvPr/>
              </p:nvSpPr>
              <p:spPr>
                <a:xfrm>
                  <a:off x="7431542" y="2747440"/>
                  <a:ext cx="504023" cy="196590"/>
                </a:xfrm>
                <a:custGeom>
                  <a:avLst/>
                  <a:gdLst>
                    <a:gd name="connsiteX0" fmla="*/ 27343 w 504023"/>
                    <a:gd name="connsiteY0" fmla="*/ 194964 h 196590"/>
                    <a:gd name="connsiteX1" fmla="*/ 493877 w 504023"/>
                    <a:gd name="connsiteY1" fmla="*/ 3950 h 196590"/>
                    <a:gd name="connsiteX2" fmla="*/ 387 w 504023"/>
                    <a:gd name="connsiteY2" fmla="*/ 111850 h 196590"/>
                    <a:gd name="connsiteX3" fmla="*/ 0 w 504023"/>
                    <a:gd name="connsiteY3" fmla="*/ 110146 h 196590"/>
                    <a:gd name="connsiteX4" fmla="*/ 503482 w 504023"/>
                    <a:gd name="connsiteY4" fmla="*/ 0 h 196590"/>
                    <a:gd name="connsiteX5" fmla="*/ 504024 w 504023"/>
                    <a:gd name="connsiteY5" fmla="*/ 1704 h 196590"/>
                    <a:gd name="connsiteX6" fmla="*/ 28040 w 504023"/>
                    <a:gd name="connsiteY6" fmla="*/ 196590 h 196590"/>
                    <a:gd name="connsiteX7" fmla="*/ 27343 w 504023"/>
                    <a:gd name="connsiteY7" fmla="*/ 194964 h 196590"/>
                    <a:gd name="connsiteX8" fmla="*/ 27343 w 504023"/>
                    <a:gd name="connsiteY8" fmla="*/ 194964 h 196590"/>
                    <a:gd name="connsiteX9" fmla="*/ 387 w 504023"/>
                    <a:gd name="connsiteY9" fmla="*/ 111928 h 196590"/>
                    <a:gd name="connsiteX10" fmla="*/ 387 w 504023"/>
                    <a:gd name="connsiteY10" fmla="*/ 111928 h 196590"/>
                    <a:gd name="connsiteX11" fmla="*/ 387 w 504023"/>
                    <a:gd name="connsiteY11" fmla="*/ 111928 h 196590"/>
                    <a:gd name="connsiteX12" fmla="*/ 387 w 504023"/>
                    <a:gd name="connsiteY12" fmla="*/ 111928 h 196590"/>
                    <a:gd name="connsiteX13" fmla="*/ 387 w 504023"/>
                    <a:gd name="connsiteY13" fmla="*/ 111928 h 196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4023" h="196590">
                      <a:moveTo>
                        <a:pt x="27343" y="194964"/>
                      </a:moveTo>
                      <a:lnTo>
                        <a:pt x="493877" y="3950"/>
                      </a:lnTo>
                      <a:lnTo>
                        <a:pt x="387" y="111850"/>
                      </a:lnTo>
                      <a:lnTo>
                        <a:pt x="0" y="110146"/>
                      </a:lnTo>
                      <a:lnTo>
                        <a:pt x="503482" y="0"/>
                      </a:lnTo>
                      <a:lnTo>
                        <a:pt x="504024" y="1704"/>
                      </a:lnTo>
                      <a:lnTo>
                        <a:pt x="28040" y="196590"/>
                      </a:lnTo>
                      <a:lnTo>
                        <a:pt x="27343" y="194964"/>
                      </a:lnTo>
                      <a:lnTo>
                        <a:pt x="27343" y="194964"/>
                      </a:lnTo>
                      <a:close/>
                      <a:moveTo>
                        <a:pt x="387" y="111928"/>
                      </a:moveTo>
                      <a:lnTo>
                        <a:pt x="387" y="111928"/>
                      </a:lnTo>
                      <a:lnTo>
                        <a:pt x="387" y="111928"/>
                      </a:lnTo>
                      <a:lnTo>
                        <a:pt x="387" y="111928"/>
                      </a:lnTo>
                      <a:lnTo>
                        <a:pt x="387" y="11192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8" name="Freeform: Shape 47967">
                  <a:extLst>
                    <a:ext uri="{FF2B5EF4-FFF2-40B4-BE49-F238E27FC236}">
                      <a16:creationId xmlns:a16="http://schemas.microsoft.com/office/drawing/2014/main" id="{C8E5FD52-BD05-42D7-9DA8-7B42484A6A7D}"/>
                    </a:ext>
                  </a:extLst>
                </p:cNvPr>
                <p:cNvSpPr/>
                <p:nvPr/>
              </p:nvSpPr>
              <p:spPr>
                <a:xfrm>
                  <a:off x="7440141" y="2746743"/>
                  <a:ext cx="493411" cy="172035"/>
                </a:xfrm>
                <a:custGeom>
                  <a:avLst/>
                  <a:gdLst>
                    <a:gd name="connsiteX0" fmla="*/ 8985 w 493411"/>
                    <a:gd name="connsiteY0" fmla="*/ 170409 h 172035"/>
                    <a:gd name="connsiteX1" fmla="*/ 463281 w 493411"/>
                    <a:gd name="connsiteY1" fmla="*/ 10457 h 172035"/>
                    <a:gd name="connsiteX2" fmla="*/ 542 w 493411"/>
                    <a:gd name="connsiteY2" fmla="*/ 144383 h 172035"/>
                    <a:gd name="connsiteX3" fmla="*/ 0 w 493411"/>
                    <a:gd name="connsiteY3" fmla="*/ 142679 h 172035"/>
                    <a:gd name="connsiteX4" fmla="*/ 492870 w 493411"/>
                    <a:gd name="connsiteY4" fmla="*/ 0 h 172035"/>
                    <a:gd name="connsiteX5" fmla="*/ 493412 w 493411"/>
                    <a:gd name="connsiteY5" fmla="*/ 1704 h 172035"/>
                    <a:gd name="connsiteX6" fmla="*/ 9527 w 493411"/>
                    <a:gd name="connsiteY6" fmla="*/ 172036 h 172035"/>
                    <a:gd name="connsiteX7" fmla="*/ 8985 w 493411"/>
                    <a:gd name="connsiteY7" fmla="*/ 170409 h 172035"/>
                    <a:gd name="connsiteX8" fmla="*/ 8985 w 493411"/>
                    <a:gd name="connsiteY8" fmla="*/ 170409 h 172035"/>
                    <a:gd name="connsiteX9" fmla="*/ 542 w 493411"/>
                    <a:gd name="connsiteY9" fmla="*/ 144461 h 172035"/>
                    <a:gd name="connsiteX10" fmla="*/ 542 w 493411"/>
                    <a:gd name="connsiteY10" fmla="*/ 144461 h 172035"/>
                    <a:gd name="connsiteX11" fmla="*/ 542 w 493411"/>
                    <a:gd name="connsiteY11" fmla="*/ 144461 h 172035"/>
                    <a:gd name="connsiteX12" fmla="*/ 542 w 493411"/>
                    <a:gd name="connsiteY12" fmla="*/ 144461 h 172035"/>
                    <a:gd name="connsiteX13" fmla="*/ 542 w 493411"/>
                    <a:gd name="connsiteY13" fmla="*/ 144461 h 172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93411" h="172035">
                      <a:moveTo>
                        <a:pt x="8985" y="170409"/>
                      </a:moveTo>
                      <a:lnTo>
                        <a:pt x="463281" y="10457"/>
                      </a:lnTo>
                      <a:lnTo>
                        <a:pt x="542" y="144383"/>
                      </a:lnTo>
                      <a:lnTo>
                        <a:pt x="0" y="142679"/>
                      </a:lnTo>
                      <a:lnTo>
                        <a:pt x="492870" y="0"/>
                      </a:lnTo>
                      <a:lnTo>
                        <a:pt x="493412" y="1704"/>
                      </a:lnTo>
                      <a:lnTo>
                        <a:pt x="9527" y="172036"/>
                      </a:lnTo>
                      <a:lnTo>
                        <a:pt x="8985" y="170409"/>
                      </a:lnTo>
                      <a:lnTo>
                        <a:pt x="8985" y="170409"/>
                      </a:lnTo>
                      <a:close/>
                      <a:moveTo>
                        <a:pt x="542" y="144461"/>
                      </a:moveTo>
                      <a:lnTo>
                        <a:pt x="542" y="144461"/>
                      </a:lnTo>
                      <a:lnTo>
                        <a:pt x="542" y="144461"/>
                      </a:lnTo>
                      <a:lnTo>
                        <a:pt x="542" y="144461"/>
                      </a:lnTo>
                      <a:lnTo>
                        <a:pt x="542" y="14446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5" name="Graphic 19965">
                <a:extLst>
                  <a:ext uri="{FF2B5EF4-FFF2-40B4-BE49-F238E27FC236}">
                    <a16:creationId xmlns:a16="http://schemas.microsoft.com/office/drawing/2014/main" id="{43799E3F-3BA0-4219-B7C9-2DCA7C64B8E1}"/>
                  </a:ext>
                </a:extLst>
              </p:cNvPr>
              <p:cNvGrpSpPr/>
              <p:nvPr/>
            </p:nvGrpSpPr>
            <p:grpSpPr>
              <a:xfrm>
                <a:off x="9352840" y="2852411"/>
                <a:ext cx="610217" cy="378107"/>
                <a:chOff x="7422867" y="2648913"/>
                <a:chExt cx="470407" cy="291477"/>
              </a:xfrm>
              <a:solidFill>
                <a:srgbClr val="839EAD"/>
              </a:solidFill>
            </p:grpSpPr>
            <p:sp>
              <p:nvSpPr>
                <p:cNvPr id="47965" name="Freeform: Shape 47964">
                  <a:extLst>
                    <a:ext uri="{FF2B5EF4-FFF2-40B4-BE49-F238E27FC236}">
                      <a16:creationId xmlns:a16="http://schemas.microsoft.com/office/drawing/2014/main" id="{39B17765-4527-4F75-BCA6-D2368C7A8A05}"/>
                    </a:ext>
                  </a:extLst>
                </p:cNvPr>
                <p:cNvSpPr/>
                <p:nvPr/>
              </p:nvSpPr>
              <p:spPr>
                <a:xfrm>
                  <a:off x="7422867" y="2649223"/>
                  <a:ext cx="470407" cy="291167"/>
                </a:xfrm>
                <a:custGeom>
                  <a:avLst/>
                  <a:gdLst>
                    <a:gd name="connsiteX0" fmla="*/ 44384 w 470407"/>
                    <a:gd name="connsiteY0" fmla="*/ 289618 h 291167"/>
                    <a:gd name="connsiteX1" fmla="*/ 460957 w 470407"/>
                    <a:gd name="connsiteY1" fmla="*/ 5809 h 291167"/>
                    <a:gd name="connsiteX2" fmla="*/ 697 w 470407"/>
                    <a:gd name="connsiteY2" fmla="*/ 214018 h 291167"/>
                    <a:gd name="connsiteX3" fmla="*/ 0 w 470407"/>
                    <a:gd name="connsiteY3" fmla="*/ 212392 h 291167"/>
                    <a:gd name="connsiteX4" fmla="*/ 469555 w 470407"/>
                    <a:gd name="connsiteY4" fmla="*/ 0 h 291167"/>
                    <a:gd name="connsiteX5" fmla="*/ 470407 w 470407"/>
                    <a:gd name="connsiteY5" fmla="*/ 1549 h 291167"/>
                    <a:gd name="connsiteX6" fmla="*/ 45391 w 470407"/>
                    <a:gd name="connsiteY6" fmla="*/ 291167 h 291167"/>
                    <a:gd name="connsiteX7" fmla="*/ 44384 w 470407"/>
                    <a:gd name="connsiteY7" fmla="*/ 289618 h 291167"/>
                    <a:gd name="connsiteX8" fmla="*/ 44384 w 470407"/>
                    <a:gd name="connsiteY8" fmla="*/ 289618 h 291167"/>
                    <a:gd name="connsiteX9" fmla="*/ 697 w 470407"/>
                    <a:gd name="connsiteY9" fmla="*/ 214018 h 291167"/>
                    <a:gd name="connsiteX10" fmla="*/ 697 w 470407"/>
                    <a:gd name="connsiteY10" fmla="*/ 214018 h 291167"/>
                    <a:gd name="connsiteX11" fmla="*/ 697 w 470407"/>
                    <a:gd name="connsiteY11" fmla="*/ 214018 h 291167"/>
                    <a:gd name="connsiteX12" fmla="*/ 697 w 470407"/>
                    <a:gd name="connsiteY12" fmla="*/ 214018 h 291167"/>
                    <a:gd name="connsiteX13" fmla="*/ 697 w 470407"/>
                    <a:gd name="connsiteY13" fmla="*/ 214018 h 291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0407" h="291167">
                      <a:moveTo>
                        <a:pt x="44384" y="289618"/>
                      </a:moveTo>
                      <a:lnTo>
                        <a:pt x="460957" y="5809"/>
                      </a:lnTo>
                      <a:lnTo>
                        <a:pt x="697" y="214018"/>
                      </a:lnTo>
                      <a:lnTo>
                        <a:pt x="0" y="212392"/>
                      </a:lnTo>
                      <a:lnTo>
                        <a:pt x="469555" y="0"/>
                      </a:lnTo>
                      <a:lnTo>
                        <a:pt x="470407" y="1549"/>
                      </a:lnTo>
                      <a:lnTo>
                        <a:pt x="45391" y="291167"/>
                      </a:lnTo>
                      <a:lnTo>
                        <a:pt x="44384" y="289618"/>
                      </a:lnTo>
                      <a:lnTo>
                        <a:pt x="44384" y="289618"/>
                      </a:lnTo>
                      <a:close/>
                      <a:moveTo>
                        <a:pt x="697" y="214018"/>
                      </a:moveTo>
                      <a:lnTo>
                        <a:pt x="697" y="214018"/>
                      </a:lnTo>
                      <a:lnTo>
                        <a:pt x="697" y="214018"/>
                      </a:lnTo>
                      <a:lnTo>
                        <a:pt x="697" y="214018"/>
                      </a:lnTo>
                      <a:lnTo>
                        <a:pt x="697" y="21401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6" name="Freeform: Shape 47965">
                  <a:extLst>
                    <a:ext uri="{FF2B5EF4-FFF2-40B4-BE49-F238E27FC236}">
                      <a16:creationId xmlns:a16="http://schemas.microsoft.com/office/drawing/2014/main" id="{7C854251-B509-4799-9C2D-13E0F9EC5A12}"/>
                    </a:ext>
                  </a:extLst>
                </p:cNvPr>
                <p:cNvSpPr/>
                <p:nvPr/>
              </p:nvSpPr>
              <p:spPr>
                <a:xfrm>
                  <a:off x="7437972" y="2648913"/>
                  <a:ext cx="453288" cy="268781"/>
                </a:xfrm>
                <a:custGeom>
                  <a:avLst/>
                  <a:gdLst>
                    <a:gd name="connsiteX0" fmla="*/ 14485 w 453288"/>
                    <a:gd name="connsiteY0" fmla="*/ 267233 h 268781"/>
                    <a:gd name="connsiteX1" fmla="*/ 425636 w 453288"/>
                    <a:gd name="connsiteY1" fmla="*/ 16344 h 268781"/>
                    <a:gd name="connsiteX2" fmla="*/ 852 w 453288"/>
                    <a:gd name="connsiteY2" fmla="*/ 243608 h 268781"/>
                    <a:gd name="connsiteX3" fmla="*/ 0 w 453288"/>
                    <a:gd name="connsiteY3" fmla="*/ 242058 h 268781"/>
                    <a:gd name="connsiteX4" fmla="*/ 452436 w 453288"/>
                    <a:gd name="connsiteY4" fmla="*/ 0 h 268781"/>
                    <a:gd name="connsiteX5" fmla="*/ 453289 w 453288"/>
                    <a:gd name="connsiteY5" fmla="*/ 1549 h 268781"/>
                    <a:gd name="connsiteX6" fmla="*/ 15414 w 453288"/>
                    <a:gd name="connsiteY6" fmla="*/ 268782 h 268781"/>
                    <a:gd name="connsiteX7" fmla="*/ 14485 w 453288"/>
                    <a:gd name="connsiteY7" fmla="*/ 267233 h 268781"/>
                    <a:gd name="connsiteX8" fmla="*/ 14485 w 453288"/>
                    <a:gd name="connsiteY8" fmla="*/ 267233 h 268781"/>
                    <a:gd name="connsiteX9" fmla="*/ 852 w 453288"/>
                    <a:gd name="connsiteY9" fmla="*/ 243608 h 268781"/>
                    <a:gd name="connsiteX10" fmla="*/ 852 w 453288"/>
                    <a:gd name="connsiteY10" fmla="*/ 243608 h 268781"/>
                    <a:gd name="connsiteX11" fmla="*/ 852 w 453288"/>
                    <a:gd name="connsiteY11" fmla="*/ 243608 h 268781"/>
                    <a:gd name="connsiteX12" fmla="*/ 852 w 453288"/>
                    <a:gd name="connsiteY12" fmla="*/ 243608 h 268781"/>
                    <a:gd name="connsiteX13" fmla="*/ 852 w 453288"/>
                    <a:gd name="connsiteY13" fmla="*/ 243608 h 26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3288" h="268781">
                      <a:moveTo>
                        <a:pt x="14485" y="267233"/>
                      </a:moveTo>
                      <a:lnTo>
                        <a:pt x="425636" y="16344"/>
                      </a:lnTo>
                      <a:lnTo>
                        <a:pt x="852" y="243608"/>
                      </a:lnTo>
                      <a:lnTo>
                        <a:pt x="0" y="242058"/>
                      </a:lnTo>
                      <a:lnTo>
                        <a:pt x="452436" y="0"/>
                      </a:lnTo>
                      <a:lnTo>
                        <a:pt x="453289" y="1549"/>
                      </a:lnTo>
                      <a:lnTo>
                        <a:pt x="15414" y="268782"/>
                      </a:lnTo>
                      <a:lnTo>
                        <a:pt x="14485" y="267233"/>
                      </a:lnTo>
                      <a:lnTo>
                        <a:pt x="14485" y="267233"/>
                      </a:lnTo>
                      <a:close/>
                      <a:moveTo>
                        <a:pt x="852" y="243608"/>
                      </a:moveTo>
                      <a:lnTo>
                        <a:pt x="852" y="243608"/>
                      </a:lnTo>
                      <a:lnTo>
                        <a:pt x="852" y="243608"/>
                      </a:lnTo>
                      <a:lnTo>
                        <a:pt x="852" y="243608"/>
                      </a:lnTo>
                      <a:lnTo>
                        <a:pt x="852" y="24360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6" name="Graphic 19965">
                <a:extLst>
                  <a:ext uri="{FF2B5EF4-FFF2-40B4-BE49-F238E27FC236}">
                    <a16:creationId xmlns:a16="http://schemas.microsoft.com/office/drawing/2014/main" id="{FD01072B-3DB0-4C8C-8868-30BE418125B5}"/>
                  </a:ext>
                </a:extLst>
              </p:cNvPr>
              <p:cNvGrpSpPr/>
              <p:nvPr/>
            </p:nvGrpSpPr>
            <p:grpSpPr>
              <a:xfrm>
                <a:off x="9342993" y="2739572"/>
                <a:ext cx="539980" cy="483812"/>
                <a:chOff x="7415276" y="2561927"/>
                <a:chExt cx="416262" cy="372963"/>
              </a:xfrm>
              <a:solidFill>
                <a:srgbClr val="839EAD"/>
              </a:solidFill>
            </p:grpSpPr>
            <p:sp>
              <p:nvSpPr>
                <p:cNvPr id="47963" name="Freeform: Shape 47962">
                  <a:extLst>
                    <a:ext uri="{FF2B5EF4-FFF2-40B4-BE49-F238E27FC236}">
                      <a16:creationId xmlns:a16="http://schemas.microsoft.com/office/drawing/2014/main" id="{2CB61A1F-97D5-4AE5-8D33-789234D415E0}"/>
                    </a:ext>
                  </a:extLst>
                </p:cNvPr>
                <p:cNvSpPr/>
                <p:nvPr/>
              </p:nvSpPr>
              <p:spPr>
                <a:xfrm>
                  <a:off x="7415276" y="2561927"/>
                  <a:ext cx="416262" cy="372963"/>
                </a:xfrm>
                <a:custGeom>
                  <a:avLst/>
                  <a:gdLst>
                    <a:gd name="connsiteX0" fmla="*/ 59411 w 416262"/>
                    <a:gd name="connsiteY0" fmla="*/ 371724 h 372963"/>
                    <a:gd name="connsiteX1" fmla="*/ 407897 w 416262"/>
                    <a:gd name="connsiteY1" fmla="*/ 7514 h 372963"/>
                    <a:gd name="connsiteX2" fmla="*/ 1007 w 416262"/>
                    <a:gd name="connsiteY2" fmla="*/ 306814 h 372963"/>
                    <a:gd name="connsiteX3" fmla="*/ 0 w 416262"/>
                    <a:gd name="connsiteY3" fmla="*/ 305420 h 372963"/>
                    <a:gd name="connsiteX4" fmla="*/ 415101 w 416262"/>
                    <a:gd name="connsiteY4" fmla="*/ 0 h 372963"/>
                    <a:gd name="connsiteX5" fmla="*/ 416263 w 416262"/>
                    <a:gd name="connsiteY5" fmla="*/ 1317 h 372963"/>
                    <a:gd name="connsiteX6" fmla="*/ 60727 w 416262"/>
                    <a:gd name="connsiteY6" fmla="*/ 372964 h 372963"/>
                    <a:gd name="connsiteX7" fmla="*/ 59411 w 416262"/>
                    <a:gd name="connsiteY7" fmla="*/ 371724 h 372963"/>
                    <a:gd name="connsiteX8" fmla="*/ 59411 w 416262"/>
                    <a:gd name="connsiteY8" fmla="*/ 371724 h 372963"/>
                    <a:gd name="connsiteX9" fmla="*/ 929 w 416262"/>
                    <a:gd name="connsiteY9" fmla="*/ 306814 h 372963"/>
                    <a:gd name="connsiteX10" fmla="*/ 929 w 416262"/>
                    <a:gd name="connsiteY10" fmla="*/ 306814 h 372963"/>
                    <a:gd name="connsiteX11" fmla="*/ 929 w 416262"/>
                    <a:gd name="connsiteY11" fmla="*/ 306814 h 372963"/>
                    <a:gd name="connsiteX12" fmla="*/ 929 w 416262"/>
                    <a:gd name="connsiteY12" fmla="*/ 306814 h 372963"/>
                    <a:gd name="connsiteX13" fmla="*/ 929 w 416262"/>
                    <a:gd name="connsiteY13" fmla="*/ 306814 h 372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16262" h="372963">
                      <a:moveTo>
                        <a:pt x="59411" y="371724"/>
                      </a:moveTo>
                      <a:lnTo>
                        <a:pt x="407897" y="7514"/>
                      </a:lnTo>
                      <a:lnTo>
                        <a:pt x="1007" y="306814"/>
                      </a:lnTo>
                      <a:lnTo>
                        <a:pt x="0" y="305420"/>
                      </a:lnTo>
                      <a:lnTo>
                        <a:pt x="415101" y="0"/>
                      </a:lnTo>
                      <a:lnTo>
                        <a:pt x="416263" y="1317"/>
                      </a:lnTo>
                      <a:lnTo>
                        <a:pt x="60727" y="372964"/>
                      </a:lnTo>
                      <a:lnTo>
                        <a:pt x="59411" y="371724"/>
                      </a:lnTo>
                      <a:lnTo>
                        <a:pt x="59411" y="371724"/>
                      </a:lnTo>
                      <a:close/>
                      <a:moveTo>
                        <a:pt x="929" y="306814"/>
                      </a:moveTo>
                      <a:lnTo>
                        <a:pt x="929" y="306814"/>
                      </a:lnTo>
                      <a:lnTo>
                        <a:pt x="929" y="306814"/>
                      </a:lnTo>
                      <a:lnTo>
                        <a:pt x="929" y="306814"/>
                      </a:lnTo>
                      <a:lnTo>
                        <a:pt x="929" y="30681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4" name="Freeform: Shape 47963">
                  <a:extLst>
                    <a:ext uri="{FF2B5EF4-FFF2-40B4-BE49-F238E27FC236}">
                      <a16:creationId xmlns:a16="http://schemas.microsoft.com/office/drawing/2014/main" id="{A190D0EA-6CAA-4390-A62C-E3C171D3F452}"/>
                    </a:ext>
                  </a:extLst>
                </p:cNvPr>
                <p:cNvSpPr/>
                <p:nvPr/>
              </p:nvSpPr>
              <p:spPr>
                <a:xfrm>
                  <a:off x="7436035" y="2562004"/>
                  <a:ext cx="393412" cy="353753"/>
                </a:xfrm>
                <a:custGeom>
                  <a:avLst/>
                  <a:gdLst>
                    <a:gd name="connsiteX0" fmla="*/ 19442 w 393412"/>
                    <a:gd name="connsiteY0" fmla="*/ 352515 h 353753"/>
                    <a:gd name="connsiteX1" fmla="*/ 369401 w 393412"/>
                    <a:gd name="connsiteY1" fmla="*/ 21611 h 353753"/>
                    <a:gd name="connsiteX2" fmla="*/ 1162 w 393412"/>
                    <a:gd name="connsiteY2" fmla="*/ 332220 h 353753"/>
                    <a:gd name="connsiteX3" fmla="*/ 0 w 393412"/>
                    <a:gd name="connsiteY3" fmla="*/ 330826 h 353753"/>
                    <a:gd name="connsiteX4" fmla="*/ 392251 w 393412"/>
                    <a:gd name="connsiteY4" fmla="*/ 0 h 353753"/>
                    <a:gd name="connsiteX5" fmla="*/ 393413 w 393412"/>
                    <a:gd name="connsiteY5" fmla="*/ 1317 h 353753"/>
                    <a:gd name="connsiteX6" fmla="*/ 20604 w 393412"/>
                    <a:gd name="connsiteY6" fmla="*/ 353754 h 353753"/>
                    <a:gd name="connsiteX7" fmla="*/ 19442 w 393412"/>
                    <a:gd name="connsiteY7" fmla="*/ 352515 h 353753"/>
                    <a:gd name="connsiteX8" fmla="*/ 19442 w 393412"/>
                    <a:gd name="connsiteY8" fmla="*/ 352515 h 353753"/>
                    <a:gd name="connsiteX9" fmla="*/ 1162 w 393412"/>
                    <a:gd name="connsiteY9" fmla="*/ 332220 h 353753"/>
                    <a:gd name="connsiteX10" fmla="*/ 1162 w 393412"/>
                    <a:gd name="connsiteY10" fmla="*/ 332220 h 353753"/>
                    <a:gd name="connsiteX11" fmla="*/ 1162 w 393412"/>
                    <a:gd name="connsiteY11" fmla="*/ 332220 h 353753"/>
                    <a:gd name="connsiteX12" fmla="*/ 1162 w 393412"/>
                    <a:gd name="connsiteY12" fmla="*/ 332220 h 353753"/>
                    <a:gd name="connsiteX13" fmla="*/ 1162 w 393412"/>
                    <a:gd name="connsiteY13" fmla="*/ 332220 h 353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93412" h="353753">
                      <a:moveTo>
                        <a:pt x="19442" y="352515"/>
                      </a:moveTo>
                      <a:lnTo>
                        <a:pt x="369401" y="21611"/>
                      </a:lnTo>
                      <a:lnTo>
                        <a:pt x="1162" y="332220"/>
                      </a:lnTo>
                      <a:lnTo>
                        <a:pt x="0" y="330826"/>
                      </a:lnTo>
                      <a:lnTo>
                        <a:pt x="392251" y="0"/>
                      </a:lnTo>
                      <a:lnTo>
                        <a:pt x="393413" y="1317"/>
                      </a:lnTo>
                      <a:lnTo>
                        <a:pt x="20604" y="353754"/>
                      </a:lnTo>
                      <a:lnTo>
                        <a:pt x="19442" y="352515"/>
                      </a:lnTo>
                      <a:lnTo>
                        <a:pt x="19442" y="352515"/>
                      </a:lnTo>
                      <a:close/>
                      <a:moveTo>
                        <a:pt x="1162" y="332220"/>
                      </a:moveTo>
                      <a:lnTo>
                        <a:pt x="1162" y="332220"/>
                      </a:lnTo>
                      <a:lnTo>
                        <a:pt x="1162" y="332220"/>
                      </a:lnTo>
                      <a:lnTo>
                        <a:pt x="1162" y="332220"/>
                      </a:lnTo>
                      <a:lnTo>
                        <a:pt x="1162" y="33222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7" name="Graphic 19965">
                <a:extLst>
                  <a:ext uri="{FF2B5EF4-FFF2-40B4-BE49-F238E27FC236}">
                    <a16:creationId xmlns:a16="http://schemas.microsoft.com/office/drawing/2014/main" id="{7FF273F8-FCFE-42C8-A14F-1DBF94647DC0}"/>
                  </a:ext>
                </a:extLst>
              </p:cNvPr>
              <p:cNvGrpSpPr/>
              <p:nvPr/>
            </p:nvGrpSpPr>
            <p:grpSpPr>
              <a:xfrm>
                <a:off x="9334653" y="2645522"/>
                <a:ext cx="446233" cy="568818"/>
                <a:chOff x="7408847" y="2489425"/>
                <a:chExt cx="343994" cy="438493"/>
              </a:xfrm>
              <a:solidFill>
                <a:srgbClr val="839EAD"/>
              </a:solidFill>
            </p:grpSpPr>
            <p:sp>
              <p:nvSpPr>
                <p:cNvPr id="47961" name="Freeform: Shape 47960">
                  <a:extLst>
                    <a:ext uri="{FF2B5EF4-FFF2-40B4-BE49-F238E27FC236}">
                      <a16:creationId xmlns:a16="http://schemas.microsoft.com/office/drawing/2014/main" id="{A53C27D2-668F-4BD9-BAC7-019E61C07047}"/>
                    </a:ext>
                  </a:extLst>
                </p:cNvPr>
                <p:cNvSpPr/>
                <p:nvPr/>
              </p:nvSpPr>
              <p:spPr>
                <a:xfrm>
                  <a:off x="7408847" y="2489425"/>
                  <a:ext cx="343994" cy="438493"/>
                </a:xfrm>
                <a:custGeom>
                  <a:avLst/>
                  <a:gdLst>
                    <a:gd name="connsiteX0" fmla="*/ 72037 w 343994"/>
                    <a:gd name="connsiteY0" fmla="*/ 437564 h 438493"/>
                    <a:gd name="connsiteX1" fmla="*/ 337178 w 343994"/>
                    <a:gd name="connsiteY1" fmla="*/ 8830 h 438493"/>
                    <a:gd name="connsiteX2" fmla="*/ 1317 w 343994"/>
                    <a:gd name="connsiteY2" fmla="*/ 386287 h 438493"/>
                    <a:gd name="connsiteX3" fmla="*/ 1317 w 343994"/>
                    <a:gd name="connsiteY3" fmla="*/ 386287 h 438493"/>
                    <a:gd name="connsiteX4" fmla="*/ 0 w 343994"/>
                    <a:gd name="connsiteY4" fmla="*/ 385047 h 438493"/>
                    <a:gd name="connsiteX5" fmla="*/ 342600 w 343994"/>
                    <a:gd name="connsiteY5" fmla="*/ 0 h 438493"/>
                    <a:gd name="connsiteX6" fmla="*/ 343994 w 343994"/>
                    <a:gd name="connsiteY6" fmla="*/ 1084 h 438493"/>
                    <a:gd name="connsiteX7" fmla="*/ 73508 w 343994"/>
                    <a:gd name="connsiteY7" fmla="*/ 438494 h 438493"/>
                    <a:gd name="connsiteX8" fmla="*/ 72037 w 343994"/>
                    <a:gd name="connsiteY8" fmla="*/ 437564 h 438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3994" h="438493">
                      <a:moveTo>
                        <a:pt x="72037" y="437564"/>
                      </a:moveTo>
                      <a:lnTo>
                        <a:pt x="337178" y="8830"/>
                      </a:lnTo>
                      <a:lnTo>
                        <a:pt x="1317" y="386287"/>
                      </a:lnTo>
                      <a:lnTo>
                        <a:pt x="1317" y="386287"/>
                      </a:lnTo>
                      <a:lnTo>
                        <a:pt x="0" y="385047"/>
                      </a:lnTo>
                      <a:lnTo>
                        <a:pt x="342600" y="0"/>
                      </a:lnTo>
                      <a:lnTo>
                        <a:pt x="343994" y="1084"/>
                      </a:lnTo>
                      <a:lnTo>
                        <a:pt x="73508" y="438494"/>
                      </a:lnTo>
                      <a:lnTo>
                        <a:pt x="72037" y="43756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2" name="Freeform: Shape 47961">
                  <a:extLst>
                    <a:ext uri="{FF2B5EF4-FFF2-40B4-BE49-F238E27FC236}">
                      <a16:creationId xmlns:a16="http://schemas.microsoft.com/office/drawing/2014/main" id="{4535FD17-653A-4228-94EB-C88F1D5245DB}"/>
                    </a:ext>
                  </a:extLst>
                </p:cNvPr>
                <p:cNvSpPr/>
                <p:nvPr/>
              </p:nvSpPr>
              <p:spPr>
                <a:xfrm>
                  <a:off x="7434641" y="2489968"/>
                  <a:ext cx="316264" cy="423311"/>
                </a:xfrm>
                <a:custGeom>
                  <a:avLst/>
                  <a:gdLst>
                    <a:gd name="connsiteX0" fmla="*/ 23470 w 316264"/>
                    <a:gd name="connsiteY0" fmla="*/ 422305 h 423311"/>
                    <a:gd name="connsiteX1" fmla="*/ 297054 w 316264"/>
                    <a:gd name="connsiteY1" fmla="*/ 25871 h 423311"/>
                    <a:gd name="connsiteX2" fmla="*/ 1394 w 316264"/>
                    <a:gd name="connsiteY2" fmla="*/ 406271 h 423311"/>
                    <a:gd name="connsiteX3" fmla="*/ 0 w 316264"/>
                    <a:gd name="connsiteY3" fmla="*/ 405187 h 423311"/>
                    <a:gd name="connsiteX4" fmla="*/ 314869 w 316264"/>
                    <a:gd name="connsiteY4" fmla="*/ 0 h 423311"/>
                    <a:gd name="connsiteX5" fmla="*/ 316264 w 316264"/>
                    <a:gd name="connsiteY5" fmla="*/ 1007 h 423311"/>
                    <a:gd name="connsiteX6" fmla="*/ 24941 w 316264"/>
                    <a:gd name="connsiteY6" fmla="*/ 423312 h 423311"/>
                    <a:gd name="connsiteX7" fmla="*/ 23470 w 316264"/>
                    <a:gd name="connsiteY7" fmla="*/ 422305 h 423311"/>
                    <a:gd name="connsiteX8" fmla="*/ 23470 w 316264"/>
                    <a:gd name="connsiteY8" fmla="*/ 422305 h 423311"/>
                    <a:gd name="connsiteX9" fmla="*/ 1394 w 316264"/>
                    <a:gd name="connsiteY9" fmla="*/ 406271 h 423311"/>
                    <a:gd name="connsiteX10" fmla="*/ 1394 w 316264"/>
                    <a:gd name="connsiteY10" fmla="*/ 406271 h 423311"/>
                    <a:gd name="connsiteX11" fmla="*/ 1394 w 316264"/>
                    <a:gd name="connsiteY11" fmla="*/ 406271 h 423311"/>
                    <a:gd name="connsiteX12" fmla="*/ 1394 w 316264"/>
                    <a:gd name="connsiteY12" fmla="*/ 406271 h 423311"/>
                    <a:gd name="connsiteX13" fmla="*/ 1394 w 316264"/>
                    <a:gd name="connsiteY13" fmla="*/ 406271 h 42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6264" h="423311">
                      <a:moveTo>
                        <a:pt x="23470" y="422305"/>
                      </a:moveTo>
                      <a:lnTo>
                        <a:pt x="297054" y="25871"/>
                      </a:lnTo>
                      <a:lnTo>
                        <a:pt x="1394" y="406271"/>
                      </a:lnTo>
                      <a:lnTo>
                        <a:pt x="0" y="405187"/>
                      </a:lnTo>
                      <a:lnTo>
                        <a:pt x="314869" y="0"/>
                      </a:lnTo>
                      <a:lnTo>
                        <a:pt x="316264" y="1007"/>
                      </a:lnTo>
                      <a:lnTo>
                        <a:pt x="24941" y="423312"/>
                      </a:lnTo>
                      <a:lnTo>
                        <a:pt x="23470" y="422305"/>
                      </a:lnTo>
                      <a:lnTo>
                        <a:pt x="23470" y="422305"/>
                      </a:lnTo>
                      <a:close/>
                      <a:moveTo>
                        <a:pt x="1394" y="406271"/>
                      </a:moveTo>
                      <a:lnTo>
                        <a:pt x="1394" y="406271"/>
                      </a:lnTo>
                      <a:lnTo>
                        <a:pt x="1394" y="406271"/>
                      </a:lnTo>
                      <a:lnTo>
                        <a:pt x="1394" y="406271"/>
                      </a:lnTo>
                      <a:lnTo>
                        <a:pt x="1394" y="40627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18" name="Graphic 19965">
                <a:extLst>
                  <a:ext uri="{FF2B5EF4-FFF2-40B4-BE49-F238E27FC236}">
                    <a16:creationId xmlns:a16="http://schemas.microsoft.com/office/drawing/2014/main" id="{4E951F29-2212-4BAC-8EA3-5CFDC8742546}"/>
                  </a:ext>
                </a:extLst>
              </p:cNvPr>
              <p:cNvGrpSpPr/>
              <p:nvPr/>
            </p:nvGrpSpPr>
            <p:grpSpPr>
              <a:xfrm>
                <a:off x="9328625" y="2574885"/>
                <a:ext cx="332890" cy="628906"/>
                <a:chOff x="7404200" y="2434972"/>
                <a:chExt cx="256620" cy="484814"/>
              </a:xfrm>
              <a:solidFill>
                <a:srgbClr val="839EAD"/>
              </a:solidFill>
            </p:grpSpPr>
            <p:sp>
              <p:nvSpPr>
                <p:cNvPr id="47959" name="Freeform: Shape 47958">
                  <a:extLst>
                    <a:ext uri="{FF2B5EF4-FFF2-40B4-BE49-F238E27FC236}">
                      <a16:creationId xmlns:a16="http://schemas.microsoft.com/office/drawing/2014/main" id="{4AC56847-F119-4E42-A650-D1288B2ADCBD}"/>
                    </a:ext>
                  </a:extLst>
                </p:cNvPr>
                <p:cNvSpPr/>
                <p:nvPr/>
              </p:nvSpPr>
              <p:spPr>
                <a:xfrm>
                  <a:off x="7404200" y="2434972"/>
                  <a:ext cx="256620" cy="484814"/>
                </a:xfrm>
                <a:custGeom>
                  <a:avLst/>
                  <a:gdLst>
                    <a:gd name="connsiteX0" fmla="*/ 81332 w 256620"/>
                    <a:gd name="connsiteY0" fmla="*/ 484194 h 484814"/>
                    <a:gd name="connsiteX1" fmla="*/ 251508 w 256620"/>
                    <a:gd name="connsiteY1" fmla="*/ 9760 h 484814"/>
                    <a:gd name="connsiteX2" fmla="*/ 1472 w 256620"/>
                    <a:gd name="connsiteY2" fmla="*/ 448718 h 484814"/>
                    <a:gd name="connsiteX3" fmla="*/ 1472 w 256620"/>
                    <a:gd name="connsiteY3" fmla="*/ 448718 h 484814"/>
                    <a:gd name="connsiteX4" fmla="*/ 0 w 256620"/>
                    <a:gd name="connsiteY4" fmla="*/ 447866 h 484814"/>
                    <a:gd name="connsiteX5" fmla="*/ 255071 w 256620"/>
                    <a:gd name="connsiteY5" fmla="*/ 0 h 484814"/>
                    <a:gd name="connsiteX6" fmla="*/ 256621 w 256620"/>
                    <a:gd name="connsiteY6" fmla="*/ 697 h 484814"/>
                    <a:gd name="connsiteX7" fmla="*/ 82958 w 256620"/>
                    <a:gd name="connsiteY7" fmla="*/ 484814 h 484814"/>
                    <a:gd name="connsiteX8" fmla="*/ 81332 w 256620"/>
                    <a:gd name="connsiteY8" fmla="*/ 484194 h 484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6620" h="484814">
                      <a:moveTo>
                        <a:pt x="81332" y="484194"/>
                      </a:moveTo>
                      <a:lnTo>
                        <a:pt x="251508" y="9760"/>
                      </a:lnTo>
                      <a:lnTo>
                        <a:pt x="1472" y="448718"/>
                      </a:lnTo>
                      <a:lnTo>
                        <a:pt x="1472" y="448718"/>
                      </a:lnTo>
                      <a:lnTo>
                        <a:pt x="0" y="447866"/>
                      </a:lnTo>
                      <a:lnTo>
                        <a:pt x="255071" y="0"/>
                      </a:lnTo>
                      <a:lnTo>
                        <a:pt x="256621" y="697"/>
                      </a:lnTo>
                      <a:lnTo>
                        <a:pt x="82958" y="484814"/>
                      </a:lnTo>
                      <a:lnTo>
                        <a:pt x="81332" y="48419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60" name="Freeform: Shape 47959">
                  <a:extLst>
                    <a:ext uri="{FF2B5EF4-FFF2-40B4-BE49-F238E27FC236}">
                      <a16:creationId xmlns:a16="http://schemas.microsoft.com/office/drawing/2014/main" id="{9B7A680D-2A1A-4503-AD97-AFB7A0A870D7}"/>
                    </a:ext>
                  </a:extLst>
                </p:cNvPr>
                <p:cNvSpPr/>
                <p:nvPr/>
              </p:nvSpPr>
              <p:spPr>
                <a:xfrm>
                  <a:off x="7433711" y="2435901"/>
                  <a:ext cx="225327" cy="474357"/>
                </a:xfrm>
                <a:custGeom>
                  <a:avLst/>
                  <a:gdLst>
                    <a:gd name="connsiteX0" fmla="*/ 26491 w 225327"/>
                    <a:gd name="connsiteY0" fmla="*/ 473660 h 474357"/>
                    <a:gd name="connsiteX1" fmla="*/ 211695 w 225327"/>
                    <a:gd name="connsiteY1" fmla="*/ 28970 h 474357"/>
                    <a:gd name="connsiteX2" fmla="*/ 1549 w 225327"/>
                    <a:gd name="connsiteY2" fmla="*/ 462583 h 474357"/>
                    <a:gd name="connsiteX3" fmla="*/ 1549 w 225327"/>
                    <a:gd name="connsiteY3" fmla="*/ 462583 h 474357"/>
                    <a:gd name="connsiteX4" fmla="*/ 0 w 225327"/>
                    <a:gd name="connsiteY4" fmla="*/ 461731 h 474357"/>
                    <a:gd name="connsiteX5" fmla="*/ 223778 w 225327"/>
                    <a:gd name="connsiteY5" fmla="*/ 0 h 474357"/>
                    <a:gd name="connsiteX6" fmla="*/ 225327 w 225327"/>
                    <a:gd name="connsiteY6" fmla="*/ 697 h 474357"/>
                    <a:gd name="connsiteX7" fmla="*/ 28195 w 225327"/>
                    <a:gd name="connsiteY7" fmla="*/ 474357 h 474357"/>
                    <a:gd name="connsiteX8" fmla="*/ 26491 w 225327"/>
                    <a:gd name="connsiteY8" fmla="*/ 473660 h 474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5327" h="474357">
                      <a:moveTo>
                        <a:pt x="26491" y="473660"/>
                      </a:moveTo>
                      <a:lnTo>
                        <a:pt x="211695" y="28970"/>
                      </a:lnTo>
                      <a:lnTo>
                        <a:pt x="1549" y="462583"/>
                      </a:lnTo>
                      <a:lnTo>
                        <a:pt x="1549" y="462583"/>
                      </a:lnTo>
                      <a:lnTo>
                        <a:pt x="0" y="461731"/>
                      </a:lnTo>
                      <a:lnTo>
                        <a:pt x="223778" y="0"/>
                      </a:lnTo>
                      <a:lnTo>
                        <a:pt x="225327" y="697"/>
                      </a:lnTo>
                      <a:lnTo>
                        <a:pt x="28195" y="474357"/>
                      </a:lnTo>
                      <a:lnTo>
                        <a:pt x="26491" y="47366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</p:grpSp>
          <p:grpSp>
            <p:nvGrpSpPr>
              <p:cNvPr id="47719" name="Graphic 19965">
                <a:extLst>
                  <a:ext uri="{FF2B5EF4-FFF2-40B4-BE49-F238E27FC236}">
                    <a16:creationId xmlns:a16="http://schemas.microsoft.com/office/drawing/2014/main" id="{398AA5E4-AAC1-44AA-9B7C-7870A782DD32}"/>
                  </a:ext>
                </a:extLst>
              </p:cNvPr>
              <p:cNvGrpSpPr/>
              <p:nvPr/>
            </p:nvGrpSpPr>
            <p:grpSpPr>
              <a:xfrm>
                <a:off x="9324907" y="2530573"/>
                <a:ext cx="205080" cy="661662"/>
                <a:chOff x="7401334" y="2400813"/>
                <a:chExt cx="158093" cy="510065"/>
              </a:xfrm>
              <a:solidFill>
                <a:srgbClr val="839EAD"/>
              </a:solidFill>
            </p:grpSpPr>
            <p:sp>
              <p:nvSpPr>
                <p:cNvPr id="47957" name="Freeform: Shape 47956">
                  <a:extLst>
                    <a:ext uri="{FF2B5EF4-FFF2-40B4-BE49-F238E27FC236}">
                      <a16:creationId xmlns:a16="http://schemas.microsoft.com/office/drawing/2014/main" id="{9A74C5F1-A751-4C76-B299-8FF9AF87FEA9}"/>
                    </a:ext>
                  </a:extLst>
                </p:cNvPr>
                <p:cNvSpPr/>
                <p:nvPr/>
              </p:nvSpPr>
              <p:spPr>
                <a:xfrm>
                  <a:off x="7401334" y="2400813"/>
                  <a:ext cx="158093" cy="510065"/>
                </a:xfrm>
                <a:custGeom>
                  <a:avLst/>
                  <a:gdLst>
                    <a:gd name="connsiteX0" fmla="*/ 87141 w 158093"/>
                    <a:gd name="connsiteY0" fmla="*/ 509756 h 510065"/>
                    <a:gd name="connsiteX1" fmla="*/ 154995 w 158093"/>
                    <a:gd name="connsiteY1" fmla="*/ 10302 h 510065"/>
                    <a:gd name="connsiteX2" fmla="*/ 1704 w 158093"/>
                    <a:gd name="connsiteY2" fmla="*/ 491630 h 510065"/>
                    <a:gd name="connsiteX3" fmla="*/ 1704 w 158093"/>
                    <a:gd name="connsiteY3" fmla="*/ 491630 h 510065"/>
                    <a:gd name="connsiteX4" fmla="*/ 0 w 158093"/>
                    <a:gd name="connsiteY4" fmla="*/ 491166 h 510065"/>
                    <a:gd name="connsiteX5" fmla="*/ 156389 w 158093"/>
                    <a:gd name="connsiteY5" fmla="*/ 0 h 510065"/>
                    <a:gd name="connsiteX6" fmla="*/ 158093 w 158093"/>
                    <a:gd name="connsiteY6" fmla="*/ 387 h 510065"/>
                    <a:gd name="connsiteX7" fmla="*/ 88845 w 158093"/>
                    <a:gd name="connsiteY7" fmla="*/ 510066 h 510065"/>
                    <a:gd name="connsiteX8" fmla="*/ 87141 w 158093"/>
                    <a:gd name="connsiteY8" fmla="*/ 509756 h 510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8093" h="510065">
                      <a:moveTo>
                        <a:pt x="87141" y="509756"/>
                      </a:moveTo>
                      <a:lnTo>
                        <a:pt x="154995" y="10302"/>
                      </a:lnTo>
                      <a:lnTo>
                        <a:pt x="1704" y="491630"/>
                      </a:lnTo>
                      <a:lnTo>
                        <a:pt x="1704" y="491630"/>
                      </a:lnTo>
                      <a:lnTo>
                        <a:pt x="0" y="491166"/>
                      </a:lnTo>
                      <a:lnTo>
                        <a:pt x="156389" y="0"/>
                      </a:lnTo>
                      <a:lnTo>
                        <a:pt x="158093" y="387"/>
                      </a:lnTo>
                      <a:lnTo>
                        <a:pt x="88845" y="510066"/>
                      </a:lnTo>
                      <a:lnTo>
                        <a:pt x="87141" y="5097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8" name="Freeform: Shape 47957">
                  <a:extLst>
                    <a:ext uri="{FF2B5EF4-FFF2-40B4-BE49-F238E27FC236}">
                      <a16:creationId xmlns:a16="http://schemas.microsoft.com/office/drawing/2014/main" id="{CA86BA4A-8D10-4A9F-B4CB-EE0039CB38ED}"/>
                    </a:ext>
                  </a:extLst>
                </p:cNvPr>
                <p:cNvSpPr/>
                <p:nvPr/>
              </p:nvSpPr>
              <p:spPr>
                <a:xfrm>
                  <a:off x="7433324" y="2402207"/>
                  <a:ext cx="124553" cy="504643"/>
                </a:xfrm>
                <a:custGeom>
                  <a:avLst/>
                  <a:gdLst>
                    <a:gd name="connsiteX0" fmla="*/ 28427 w 124553"/>
                    <a:gd name="connsiteY0" fmla="*/ 504256 h 504643"/>
                    <a:gd name="connsiteX1" fmla="*/ 117118 w 124553"/>
                    <a:gd name="connsiteY1" fmla="*/ 30829 h 504643"/>
                    <a:gd name="connsiteX2" fmla="*/ 1704 w 124553"/>
                    <a:gd name="connsiteY2" fmla="*/ 498679 h 504643"/>
                    <a:gd name="connsiteX3" fmla="*/ 0 w 124553"/>
                    <a:gd name="connsiteY3" fmla="*/ 498214 h 504643"/>
                    <a:gd name="connsiteX4" fmla="*/ 122849 w 124553"/>
                    <a:gd name="connsiteY4" fmla="*/ 0 h 504643"/>
                    <a:gd name="connsiteX5" fmla="*/ 124553 w 124553"/>
                    <a:gd name="connsiteY5" fmla="*/ 387 h 504643"/>
                    <a:gd name="connsiteX6" fmla="*/ 30131 w 124553"/>
                    <a:gd name="connsiteY6" fmla="*/ 504643 h 504643"/>
                    <a:gd name="connsiteX7" fmla="*/ 28427 w 124553"/>
                    <a:gd name="connsiteY7" fmla="*/ 504256 h 504643"/>
                    <a:gd name="connsiteX8" fmla="*/ 28427 w 124553"/>
                    <a:gd name="connsiteY8" fmla="*/ 504256 h 504643"/>
                    <a:gd name="connsiteX9" fmla="*/ 1704 w 124553"/>
                    <a:gd name="connsiteY9" fmla="*/ 498602 h 504643"/>
                    <a:gd name="connsiteX10" fmla="*/ 1704 w 124553"/>
                    <a:gd name="connsiteY10" fmla="*/ 498602 h 504643"/>
                    <a:gd name="connsiteX11" fmla="*/ 1704 w 124553"/>
                    <a:gd name="connsiteY11" fmla="*/ 498602 h 504643"/>
                    <a:gd name="connsiteX12" fmla="*/ 1704 w 124553"/>
                    <a:gd name="connsiteY12" fmla="*/ 498602 h 504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4553" h="504643">
                      <a:moveTo>
                        <a:pt x="28427" y="504256"/>
                      </a:moveTo>
                      <a:lnTo>
                        <a:pt x="117118" y="30829"/>
                      </a:lnTo>
                      <a:lnTo>
                        <a:pt x="1704" y="498679"/>
                      </a:lnTo>
                      <a:lnTo>
                        <a:pt x="0" y="498214"/>
                      </a:lnTo>
                      <a:lnTo>
                        <a:pt x="122849" y="0"/>
                      </a:lnTo>
                      <a:lnTo>
                        <a:pt x="124553" y="387"/>
                      </a:lnTo>
                      <a:lnTo>
                        <a:pt x="30131" y="504643"/>
                      </a:lnTo>
                      <a:lnTo>
                        <a:pt x="28427" y="504256"/>
                      </a:lnTo>
                      <a:lnTo>
                        <a:pt x="28427" y="504256"/>
                      </a:lnTo>
                      <a:close/>
                      <a:moveTo>
                        <a:pt x="1704" y="498602"/>
                      </a:moveTo>
                      <a:lnTo>
                        <a:pt x="1704" y="498602"/>
                      </a:lnTo>
                      <a:lnTo>
                        <a:pt x="1704" y="498602"/>
                      </a:lnTo>
                      <a:lnTo>
                        <a:pt x="1704" y="49860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0" name="Graphic 19965">
                <a:extLst>
                  <a:ext uri="{FF2B5EF4-FFF2-40B4-BE49-F238E27FC236}">
                    <a16:creationId xmlns:a16="http://schemas.microsoft.com/office/drawing/2014/main" id="{0DC44F5B-43E7-4F3B-AB01-3C04291AF07D}"/>
                  </a:ext>
                </a:extLst>
              </p:cNvPr>
              <p:cNvGrpSpPr/>
              <p:nvPr/>
            </p:nvGrpSpPr>
            <p:grpSpPr>
              <a:xfrm>
                <a:off x="9249446" y="2511280"/>
                <a:ext cx="279335" cy="142883"/>
                <a:chOff x="7343162" y="2385940"/>
                <a:chExt cx="215335" cy="110146"/>
              </a:xfrm>
              <a:solidFill>
                <a:srgbClr val="839EAD"/>
              </a:solidFill>
            </p:grpSpPr>
            <p:sp>
              <p:nvSpPr>
                <p:cNvPr id="47954" name="Freeform: Shape 47953">
                  <a:extLst>
                    <a:ext uri="{FF2B5EF4-FFF2-40B4-BE49-F238E27FC236}">
                      <a16:creationId xmlns:a16="http://schemas.microsoft.com/office/drawing/2014/main" id="{0CEA6DAC-40E5-401E-B193-9ED103E66552}"/>
                    </a:ext>
                  </a:extLst>
                </p:cNvPr>
                <p:cNvSpPr/>
                <p:nvPr/>
              </p:nvSpPr>
              <p:spPr>
                <a:xfrm>
                  <a:off x="7372364" y="2385940"/>
                  <a:ext cx="157473" cy="110146"/>
                </a:xfrm>
                <a:custGeom>
                  <a:avLst/>
                  <a:gdLst>
                    <a:gd name="connsiteX0" fmla="*/ 79627 w 157473"/>
                    <a:gd name="connsiteY0" fmla="*/ 7436 h 110146"/>
                    <a:gd name="connsiteX1" fmla="*/ 3563 w 157473"/>
                    <a:gd name="connsiteY1" fmla="*/ 107590 h 110146"/>
                    <a:gd name="connsiteX2" fmla="*/ 3563 w 157473"/>
                    <a:gd name="connsiteY2" fmla="*/ 107590 h 110146"/>
                    <a:gd name="connsiteX3" fmla="*/ 0 w 157473"/>
                    <a:gd name="connsiteY3" fmla="*/ 104957 h 110146"/>
                    <a:gd name="connsiteX4" fmla="*/ 79705 w 157473"/>
                    <a:gd name="connsiteY4" fmla="*/ 0 h 110146"/>
                    <a:gd name="connsiteX5" fmla="*/ 157473 w 157473"/>
                    <a:gd name="connsiteY5" fmla="*/ 107513 h 110146"/>
                    <a:gd name="connsiteX6" fmla="*/ 153910 w 157473"/>
                    <a:gd name="connsiteY6" fmla="*/ 110146 h 110146"/>
                    <a:gd name="connsiteX7" fmla="*/ 79627 w 157473"/>
                    <a:gd name="connsiteY7" fmla="*/ 7436 h 110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473" h="110146">
                      <a:moveTo>
                        <a:pt x="79627" y="7436"/>
                      </a:moveTo>
                      <a:lnTo>
                        <a:pt x="3563" y="107590"/>
                      </a:lnTo>
                      <a:lnTo>
                        <a:pt x="3563" y="107590"/>
                      </a:lnTo>
                      <a:lnTo>
                        <a:pt x="0" y="104957"/>
                      </a:lnTo>
                      <a:lnTo>
                        <a:pt x="79705" y="0"/>
                      </a:lnTo>
                      <a:lnTo>
                        <a:pt x="157473" y="107513"/>
                      </a:lnTo>
                      <a:lnTo>
                        <a:pt x="153910" y="110146"/>
                      </a:lnTo>
                      <a:lnTo>
                        <a:pt x="79627" y="743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5" name="Freeform: Shape 47954">
                  <a:extLst>
                    <a:ext uri="{FF2B5EF4-FFF2-40B4-BE49-F238E27FC236}">
                      <a16:creationId xmlns:a16="http://schemas.microsoft.com/office/drawing/2014/main" id="{528982EC-58C4-43BE-99D9-BC783D756012}"/>
                    </a:ext>
                  </a:extLst>
                </p:cNvPr>
                <p:cNvSpPr/>
                <p:nvPr/>
              </p:nvSpPr>
              <p:spPr>
                <a:xfrm>
                  <a:off x="7343162" y="2398721"/>
                  <a:ext cx="99766" cy="90394"/>
                </a:xfrm>
                <a:custGeom>
                  <a:avLst/>
                  <a:gdLst>
                    <a:gd name="connsiteX0" fmla="*/ 0 w 99766"/>
                    <a:gd name="connsiteY0" fmla="*/ 3253 h 90394"/>
                    <a:gd name="connsiteX1" fmla="*/ 2943 w 99766"/>
                    <a:gd name="connsiteY1" fmla="*/ 0 h 90394"/>
                    <a:gd name="connsiteX2" fmla="*/ 99767 w 99766"/>
                    <a:gd name="connsiteY2" fmla="*/ 87141 h 90394"/>
                    <a:gd name="connsiteX3" fmla="*/ 96823 w 99766"/>
                    <a:gd name="connsiteY3" fmla="*/ 90394 h 90394"/>
                    <a:gd name="connsiteX4" fmla="*/ 0 w 99766"/>
                    <a:gd name="connsiteY4" fmla="*/ 3253 h 90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394">
                      <a:moveTo>
                        <a:pt x="0" y="3253"/>
                      </a:moveTo>
                      <a:lnTo>
                        <a:pt x="2943" y="0"/>
                      </a:lnTo>
                      <a:lnTo>
                        <a:pt x="99767" y="87141"/>
                      </a:lnTo>
                      <a:lnTo>
                        <a:pt x="96823" y="90394"/>
                      </a:lnTo>
                      <a:lnTo>
                        <a:pt x="0" y="325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6" name="Freeform: Shape 47955">
                  <a:extLst>
                    <a:ext uri="{FF2B5EF4-FFF2-40B4-BE49-F238E27FC236}">
                      <a16:creationId xmlns:a16="http://schemas.microsoft.com/office/drawing/2014/main" id="{3A893236-4FC8-4CB1-9DAC-7998F96938CC}"/>
                    </a:ext>
                  </a:extLst>
                </p:cNvPr>
                <p:cNvSpPr/>
                <p:nvPr/>
              </p:nvSpPr>
              <p:spPr>
                <a:xfrm>
                  <a:off x="7459195" y="2400658"/>
                  <a:ext cx="99302" cy="87760"/>
                </a:xfrm>
                <a:custGeom>
                  <a:avLst/>
                  <a:gdLst>
                    <a:gd name="connsiteX0" fmla="*/ 0 w 99302"/>
                    <a:gd name="connsiteY0" fmla="*/ 84430 h 87760"/>
                    <a:gd name="connsiteX1" fmla="*/ 96359 w 99302"/>
                    <a:gd name="connsiteY1" fmla="*/ 0 h 87760"/>
                    <a:gd name="connsiteX2" fmla="*/ 99302 w 99302"/>
                    <a:gd name="connsiteY2" fmla="*/ 3331 h 87760"/>
                    <a:gd name="connsiteX3" fmla="*/ 2943 w 99302"/>
                    <a:gd name="connsiteY3" fmla="*/ 87761 h 87760"/>
                    <a:gd name="connsiteX4" fmla="*/ 0 w 99302"/>
                    <a:gd name="connsiteY4" fmla="*/ 84430 h 87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302" h="87760">
                      <a:moveTo>
                        <a:pt x="0" y="84430"/>
                      </a:moveTo>
                      <a:lnTo>
                        <a:pt x="96359" y="0"/>
                      </a:lnTo>
                      <a:lnTo>
                        <a:pt x="99302" y="3331"/>
                      </a:lnTo>
                      <a:lnTo>
                        <a:pt x="2943" y="87761"/>
                      </a:lnTo>
                      <a:lnTo>
                        <a:pt x="0" y="8443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1" name="Graphic 19965">
                <a:extLst>
                  <a:ext uri="{FF2B5EF4-FFF2-40B4-BE49-F238E27FC236}">
                    <a16:creationId xmlns:a16="http://schemas.microsoft.com/office/drawing/2014/main" id="{18F04B95-C561-43D0-908E-072E888B180E}"/>
                  </a:ext>
                </a:extLst>
              </p:cNvPr>
              <p:cNvGrpSpPr/>
              <p:nvPr/>
            </p:nvGrpSpPr>
            <p:grpSpPr>
              <a:xfrm>
                <a:off x="9117817" y="2514898"/>
                <a:ext cx="273807" cy="166295"/>
                <a:chOff x="7241691" y="2388729"/>
                <a:chExt cx="211074" cy="128194"/>
              </a:xfrm>
              <a:solidFill>
                <a:srgbClr val="839EAD"/>
              </a:solidFill>
            </p:grpSpPr>
            <p:sp>
              <p:nvSpPr>
                <p:cNvPr id="47951" name="Freeform: Shape 47950">
                  <a:extLst>
                    <a:ext uri="{FF2B5EF4-FFF2-40B4-BE49-F238E27FC236}">
                      <a16:creationId xmlns:a16="http://schemas.microsoft.com/office/drawing/2014/main" id="{6C971080-AD5F-4734-B74E-56C2851A736B}"/>
                    </a:ext>
                  </a:extLst>
                </p:cNvPr>
                <p:cNvSpPr/>
                <p:nvPr/>
              </p:nvSpPr>
              <p:spPr>
                <a:xfrm>
                  <a:off x="7288786" y="2395778"/>
                  <a:ext cx="154530" cy="121145"/>
                </a:xfrm>
                <a:custGeom>
                  <a:avLst/>
                  <a:gdLst>
                    <a:gd name="connsiteX0" fmla="*/ 0 w 154530"/>
                    <a:gd name="connsiteY0" fmla="*/ 119286 h 121145"/>
                    <a:gd name="connsiteX1" fmla="*/ 56158 w 154530"/>
                    <a:gd name="connsiteY1" fmla="*/ 0 h 121145"/>
                    <a:gd name="connsiteX2" fmla="*/ 154530 w 154530"/>
                    <a:gd name="connsiteY2" fmla="*/ 89078 h 121145"/>
                    <a:gd name="connsiteX3" fmla="*/ 151587 w 154530"/>
                    <a:gd name="connsiteY3" fmla="*/ 92331 h 121145"/>
                    <a:gd name="connsiteX4" fmla="*/ 57629 w 154530"/>
                    <a:gd name="connsiteY4" fmla="*/ 7359 h 121145"/>
                    <a:gd name="connsiteX5" fmla="*/ 4028 w 154530"/>
                    <a:gd name="connsiteY5" fmla="*/ 121145 h 121145"/>
                    <a:gd name="connsiteX6" fmla="*/ 4028 w 154530"/>
                    <a:gd name="connsiteY6" fmla="*/ 121145 h 121145"/>
                    <a:gd name="connsiteX7" fmla="*/ 0 w 154530"/>
                    <a:gd name="connsiteY7" fmla="*/ 119286 h 12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4530" h="121145">
                      <a:moveTo>
                        <a:pt x="0" y="119286"/>
                      </a:moveTo>
                      <a:lnTo>
                        <a:pt x="56158" y="0"/>
                      </a:lnTo>
                      <a:lnTo>
                        <a:pt x="154530" y="89078"/>
                      </a:lnTo>
                      <a:lnTo>
                        <a:pt x="151587" y="92331"/>
                      </a:lnTo>
                      <a:lnTo>
                        <a:pt x="57629" y="7359"/>
                      </a:lnTo>
                      <a:lnTo>
                        <a:pt x="4028" y="121145"/>
                      </a:lnTo>
                      <a:lnTo>
                        <a:pt x="4028" y="121145"/>
                      </a:lnTo>
                      <a:lnTo>
                        <a:pt x="0" y="11928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2" name="Freeform: Shape 47951">
                  <a:extLst>
                    <a:ext uri="{FF2B5EF4-FFF2-40B4-BE49-F238E27FC236}">
                      <a16:creationId xmlns:a16="http://schemas.microsoft.com/office/drawing/2014/main" id="{23061ECA-5868-4AB3-B68E-5E4AB82AD9F1}"/>
                    </a:ext>
                  </a:extLst>
                </p:cNvPr>
                <p:cNvSpPr/>
                <p:nvPr/>
              </p:nvSpPr>
              <p:spPr>
                <a:xfrm>
                  <a:off x="7241691" y="2430324"/>
                  <a:ext cx="115026" cy="69015"/>
                </a:xfrm>
                <a:custGeom>
                  <a:avLst/>
                  <a:gdLst>
                    <a:gd name="connsiteX0" fmla="*/ 0 w 115026"/>
                    <a:gd name="connsiteY0" fmla="*/ 3873 h 69015"/>
                    <a:gd name="connsiteX1" fmla="*/ 2247 w 115026"/>
                    <a:gd name="connsiteY1" fmla="*/ 0 h 69015"/>
                    <a:gd name="connsiteX2" fmla="*/ 115026 w 115026"/>
                    <a:gd name="connsiteY2" fmla="*/ 65143 h 69015"/>
                    <a:gd name="connsiteX3" fmla="*/ 112857 w 115026"/>
                    <a:gd name="connsiteY3" fmla="*/ 69016 h 69015"/>
                    <a:gd name="connsiteX4" fmla="*/ 0 w 115026"/>
                    <a:gd name="connsiteY4" fmla="*/ 3873 h 69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026" h="69015">
                      <a:moveTo>
                        <a:pt x="0" y="3873"/>
                      </a:moveTo>
                      <a:lnTo>
                        <a:pt x="2247" y="0"/>
                      </a:lnTo>
                      <a:lnTo>
                        <a:pt x="115026" y="65143"/>
                      </a:lnTo>
                      <a:lnTo>
                        <a:pt x="112857" y="69016"/>
                      </a:lnTo>
                      <a:lnTo>
                        <a:pt x="0" y="387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3" name="Freeform: Shape 47952">
                  <a:extLst>
                    <a:ext uri="{FF2B5EF4-FFF2-40B4-BE49-F238E27FC236}">
                      <a16:creationId xmlns:a16="http://schemas.microsoft.com/office/drawing/2014/main" id="{7194219C-F27F-437F-B68E-F67CEEC1DE52}"/>
                    </a:ext>
                  </a:extLst>
                </p:cNvPr>
                <p:cNvSpPr/>
                <p:nvPr/>
              </p:nvSpPr>
              <p:spPr>
                <a:xfrm>
                  <a:off x="7372519" y="2388729"/>
                  <a:ext cx="80247" cy="105266"/>
                </a:xfrm>
                <a:custGeom>
                  <a:avLst/>
                  <a:gdLst>
                    <a:gd name="connsiteX0" fmla="*/ 0 w 80247"/>
                    <a:gd name="connsiteY0" fmla="*/ 102555 h 105266"/>
                    <a:gd name="connsiteX1" fmla="*/ 76684 w 80247"/>
                    <a:gd name="connsiteY1" fmla="*/ 0 h 105266"/>
                    <a:gd name="connsiteX2" fmla="*/ 80247 w 80247"/>
                    <a:gd name="connsiteY2" fmla="*/ 2634 h 105266"/>
                    <a:gd name="connsiteX3" fmla="*/ 3563 w 80247"/>
                    <a:gd name="connsiteY3" fmla="*/ 105266 h 105266"/>
                    <a:gd name="connsiteX4" fmla="*/ 0 w 80247"/>
                    <a:gd name="connsiteY4" fmla="*/ 102555 h 10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47" h="105266">
                      <a:moveTo>
                        <a:pt x="0" y="102555"/>
                      </a:moveTo>
                      <a:lnTo>
                        <a:pt x="76684" y="0"/>
                      </a:lnTo>
                      <a:lnTo>
                        <a:pt x="80247" y="2634"/>
                      </a:lnTo>
                      <a:lnTo>
                        <a:pt x="3563" y="105266"/>
                      </a:lnTo>
                      <a:lnTo>
                        <a:pt x="0" y="1025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2" name="Graphic 19965">
                <a:extLst>
                  <a:ext uri="{FF2B5EF4-FFF2-40B4-BE49-F238E27FC236}">
                    <a16:creationId xmlns:a16="http://schemas.microsoft.com/office/drawing/2014/main" id="{E9817D67-5C2E-45C9-9047-DB00E6CCC8D5}"/>
                  </a:ext>
                </a:extLst>
              </p:cNvPr>
              <p:cNvGrpSpPr/>
              <p:nvPr/>
            </p:nvGrpSpPr>
            <p:grpSpPr>
              <a:xfrm>
                <a:off x="8997743" y="2528363"/>
                <a:ext cx="269588" cy="204879"/>
                <a:chOff x="7149128" y="2399109"/>
                <a:chExt cx="207821" cy="157938"/>
              </a:xfrm>
              <a:solidFill>
                <a:srgbClr val="839EAD"/>
              </a:solidFill>
            </p:grpSpPr>
            <p:sp>
              <p:nvSpPr>
                <p:cNvPr id="47948" name="Freeform: Shape 47947">
                  <a:extLst>
                    <a:ext uri="{FF2B5EF4-FFF2-40B4-BE49-F238E27FC236}">
                      <a16:creationId xmlns:a16="http://schemas.microsoft.com/office/drawing/2014/main" id="{CA1DA42D-6F8C-4021-87F1-319146B66F7F}"/>
                    </a:ext>
                  </a:extLst>
                </p:cNvPr>
                <p:cNvSpPr/>
                <p:nvPr/>
              </p:nvSpPr>
              <p:spPr>
                <a:xfrm>
                  <a:off x="7212025" y="2427768"/>
                  <a:ext cx="144924" cy="129278"/>
                </a:xfrm>
                <a:custGeom>
                  <a:avLst/>
                  <a:gdLst>
                    <a:gd name="connsiteX0" fmla="*/ 0 w 144924"/>
                    <a:gd name="connsiteY0" fmla="*/ 128272 h 129278"/>
                    <a:gd name="connsiteX1" fmla="*/ 30131 w 144924"/>
                    <a:gd name="connsiteY1" fmla="*/ 0 h 129278"/>
                    <a:gd name="connsiteX2" fmla="*/ 144925 w 144924"/>
                    <a:gd name="connsiteY2" fmla="*/ 66614 h 129278"/>
                    <a:gd name="connsiteX3" fmla="*/ 142679 w 144924"/>
                    <a:gd name="connsiteY3" fmla="*/ 70410 h 129278"/>
                    <a:gd name="connsiteX4" fmla="*/ 33075 w 144924"/>
                    <a:gd name="connsiteY4" fmla="*/ 6816 h 129278"/>
                    <a:gd name="connsiteX5" fmla="*/ 4338 w 144924"/>
                    <a:gd name="connsiteY5" fmla="*/ 129279 h 129278"/>
                    <a:gd name="connsiteX6" fmla="*/ 4338 w 144924"/>
                    <a:gd name="connsiteY6" fmla="*/ 129279 h 129278"/>
                    <a:gd name="connsiteX7" fmla="*/ 0 w 144924"/>
                    <a:gd name="connsiteY7" fmla="*/ 128272 h 129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924" h="129278">
                      <a:moveTo>
                        <a:pt x="0" y="128272"/>
                      </a:moveTo>
                      <a:lnTo>
                        <a:pt x="30131" y="0"/>
                      </a:lnTo>
                      <a:lnTo>
                        <a:pt x="144925" y="66614"/>
                      </a:lnTo>
                      <a:lnTo>
                        <a:pt x="142679" y="70410"/>
                      </a:lnTo>
                      <a:lnTo>
                        <a:pt x="33075" y="6816"/>
                      </a:lnTo>
                      <a:lnTo>
                        <a:pt x="4338" y="129279"/>
                      </a:lnTo>
                      <a:lnTo>
                        <a:pt x="4338" y="129279"/>
                      </a:lnTo>
                      <a:lnTo>
                        <a:pt x="0" y="1282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9" name="Freeform: Shape 47948">
                  <a:extLst>
                    <a:ext uri="{FF2B5EF4-FFF2-40B4-BE49-F238E27FC236}">
                      <a16:creationId xmlns:a16="http://schemas.microsoft.com/office/drawing/2014/main" id="{229C77C6-E6F9-4549-968B-3AFB25FDDDBF}"/>
                    </a:ext>
                  </a:extLst>
                </p:cNvPr>
                <p:cNvSpPr/>
                <p:nvPr/>
              </p:nvSpPr>
              <p:spPr>
                <a:xfrm>
                  <a:off x="7149128" y="2482532"/>
                  <a:ext cx="125250" cy="44461"/>
                </a:xfrm>
                <a:custGeom>
                  <a:avLst/>
                  <a:gdLst>
                    <a:gd name="connsiteX0" fmla="*/ 0 w 125250"/>
                    <a:gd name="connsiteY0" fmla="*/ 4183 h 44461"/>
                    <a:gd name="connsiteX1" fmla="*/ 1394 w 125250"/>
                    <a:gd name="connsiteY1" fmla="*/ 0 h 44461"/>
                    <a:gd name="connsiteX2" fmla="*/ 125251 w 125250"/>
                    <a:gd name="connsiteY2" fmla="*/ 40201 h 44461"/>
                    <a:gd name="connsiteX3" fmla="*/ 123934 w 125250"/>
                    <a:gd name="connsiteY3" fmla="*/ 44461 h 44461"/>
                    <a:gd name="connsiteX4" fmla="*/ 0 w 125250"/>
                    <a:gd name="connsiteY4" fmla="*/ 4183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250" h="44461">
                      <a:moveTo>
                        <a:pt x="0" y="4183"/>
                      </a:moveTo>
                      <a:lnTo>
                        <a:pt x="1394" y="0"/>
                      </a:lnTo>
                      <a:lnTo>
                        <a:pt x="125251" y="40201"/>
                      </a:lnTo>
                      <a:lnTo>
                        <a:pt x="123934" y="44461"/>
                      </a:lnTo>
                      <a:lnTo>
                        <a:pt x="0" y="41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50" name="Freeform: Shape 47949">
                  <a:extLst>
                    <a:ext uri="{FF2B5EF4-FFF2-40B4-BE49-F238E27FC236}">
                      <a16:creationId xmlns:a16="http://schemas.microsoft.com/office/drawing/2014/main" id="{255B5F6B-3802-4D5D-8B94-13FE177328CA}"/>
                    </a:ext>
                  </a:extLst>
                </p:cNvPr>
                <p:cNvSpPr/>
                <p:nvPr/>
              </p:nvSpPr>
              <p:spPr>
                <a:xfrm>
                  <a:off x="7289019" y="2399109"/>
                  <a:ext cx="57629" cy="118202"/>
                </a:xfrm>
                <a:custGeom>
                  <a:avLst/>
                  <a:gdLst>
                    <a:gd name="connsiteX0" fmla="*/ 0 w 57629"/>
                    <a:gd name="connsiteY0" fmla="*/ 116343 h 118202"/>
                    <a:gd name="connsiteX1" fmla="*/ 53679 w 57629"/>
                    <a:gd name="connsiteY1" fmla="*/ 0 h 118202"/>
                    <a:gd name="connsiteX2" fmla="*/ 57629 w 57629"/>
                    <a:gd name="connsiteY2" fmla="*/ 1859 h 118202"/>
                    <a:gd name="connsiteX3" fmla="*/ 4028 w 57629"/>
                    <a:gd name="connsiteY3" fmla="*/ 118202 h 118202"/>
                    <a:gd name="connsiteX4" fmla="*/ 0 w 57629"/>
                    <a:gd name="connsiteY4" fmla="*/ 116343 h 118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29" h="118202">
                      <a:moveTo>
                        <a:pt x="0" y="116343"/>
                      </a:moveTo>
                      <a:lnTo>
                        <a:pt x="53679" y="0"/>
                      </a:lnTo>
                      <a:lnTo>
                        <a:pt x="57629" y="1859"/>
                      </a:lnTo>
                      <a:lnTo>
                        <a:pt x="4028" y="118202"/>
                      </a:lnTo>
                      <a:lnTo>
                        <a:pt x="0" y="11634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3" name="Graphic 19965">
                <a:extLst>
                  <a:ext uri="{FF2B5EF4-FFF2-40B4-BE49-F238E27FC236}">
                    <a16:creationId xmlns:a16="http://schemas.microsoft.com/office/drawing/2014/main" id="{BC465919-CC45-4001-9C2B-4D7D26F26A9A}"/>
                  </a:ext>
                </a:extLst>
              </p:cNvPr>
              <p:cNvGrpSpPr/>
              <p:nvPr/>
            </p:nvGrpSpPr>
            <p:grpSpPr>
              <a:xfrm>
                <a:off x="8894550" y="2570363"/>
                <a:ext cx="265669" cy="234520"/>
                <a:chOff x="7069578" y="2431486"/>
                <a:chExt cx="204800" cy="180788"/>
              </a:xfrm>
              <a:solidFill>
                <a:srgbClr val="839EAD"/>
              </a:solidFill>
            </p:grpSpPr>
            <p:sp>
              <p:nvSpPr>
                <p:cNvPr id="47945" name="Freeform: Shape 47944">
                  <a:extLst>
                    <a:ext uri="{FF2B5EF4-FFF2-40B4-BE49-F238E27FC236}">
                      <a16:creationId xmlns:a16="http://schemas.microsoft.com/office/drawing/2014/main" id="{252C988D-1980-4F77-887C-DD15BF88942B}"/>
                    </a:ext>
                  </a:extLst>
                </p:cNvPr>
                <p:cNvSpPr/>
                <p:nvPr/>
              </p:nvSpPr>
              <p:spPr>
                <a:xfrm>
                  <a:off x="7145487" y="2480363"/>
                  <a:ext cx="128891" cy="131912"/>
                </a:xfrm>
                <a:custGeom>
                  <a:avLst/>
                  <a:gdLst>
                    <a:gd name="connsiteX0" fmla="*/ 0 w 128891"/>
                    <a:gd name="connsiteY0" fmla="*/ 131757 h 131912"/>
                    <a:gd name="connsiteX1" fmla="*/ 2788 w 128891"/>
                    <a:gd name="connsiteY1" fmla="*/ 0 h 131912"/>
                    <a:gd name="connsiteX2" fmla="*/ 128891 w 128891"/>
                    <a:gd name="connsiteY2" fmla="*/ 41286 h 131912"/>
                    <a:gd name="connsiteX3" fmla="*/ 127497 w 128891"/>
                    <a:gd name="connsiteY3" fmla="*/ 45546 h 131912"/>
                    <a:gd name="connsiteX4" fmla="*/ 7049 w 128891"/>
                    <a:gd name="connsiteY4" fmla="*/ 6119 h 131912"/>
                    <a:gd name="connsiteX5" fmla="*/ 4415 w 128891"/>
                    <a:gd name="connsiteY5" fmla="*/ 131912 h 131912"/>
                    <a:gd name="connsiteX6" fmla="*/ 0 w 128891"/>
                    <a:gd name="connsiteY6" fmla="*/ 131757 h 131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8891" h="131912">
                      <a:moveTo>
                        <a:pt x="0" y="131757"/>
                      </a:moveTo>
                      <a:lnTo>
                        <a:pt x="2788" y="0"/>
                      </a:lnTo>
                      <a:lnTo>
                        <a:pt x="128891" y="41286"/>
                      </a:lnTo>
                      <a:lnTo>
                        <a:pt x="127497" y="45546"/>
                      </a:lnTo>
                      <a:lnTo>
                        <a:pt x="7049" y="6119"/>
                      </a:lnTo>
                      <a:lnTo>
                        <a:pt x="4415" y="131912"/>
                      </a:lnTo>
                      <a:lnTo>
                        <a:pt x="0" y="13175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6" name="Freeform: Shape 47945">
                  <a:extLst>
                    <a:ext uri="{FF2B5EF4-FFF2-40B4-BE49-F238E27FC236}">
                      <a16:creationId xmlns:a16="http://schemas.microsoft.com/office/drawing/2014/main" id="{40581A6C-EFB1-4A3A-B084-3E257AA8AEA0}"/>
                    </a:ext>
                  </a:extLst>
                </p:cNvPr>
                <p:cNvSpPr/>
                <p:nvPr/>
              </p:nvSpPr>
              <p:spPr>
                <a:xfrm>
                  <a:off x="7069578" y="2553019"/>
                  <a:ext cx="129975" cy="17970"/>
                </a:xfrm>
                <a:custGeom>
                  <a:avLst/>
                  <a:gdLst>
                    <a:gd name="connsiteX0" fmla="*/ 0 w 129975"/>
                    <a:gd name="connsiteY0" fmla="*/ 4338 h 17970"/>
                    <a:gd name="connsiteX1" fmla="*/ 465 w 129975"/>
                    <a:gd name="connsiteY1" fmla="*/ 0 h 17970"/>
                    <a:gd name="connsiteX2" fmla="*/ 129975 w 129975"/>
                    <a:gd name="connsiteY2" fmla="*/ 13555 h 17970"/>
                    <a:gd name="connsiteX3" fmla="*/ 129511 w 129975"/>
                    <a:gd name="connsiteY3" fmla="*/ 17970 h 17970"/>
                    <a:gd name="connsiteX4" fmla="*/ 0 w 129975"/>
                    <a:gd name="connsiteY4" fmla="*/ 4338 h 17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975" h="17970">
                      <a:moveTo>
                        <a:pt x="0" y="4338"/>
                      </a:moveTo>
                      <a:lnTo>
                        <a:pt x="465" y="0"/>
                      </a:lnTo>
                      <a:lnTo>
                        <a:pt x="129975" y="13555"/>
                      </a:lnTo>
                      <a:lnTo>
                        <a:pt x="129511" y="17970"/>
                      </a:lnTo>
                      <a:lnTo>
                        <a:pt x="0" y="433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7" name="Freeform: Shape 47946">
                  <a:extLst>
                    <a:ext uri="{FF2B5EF4-FFF2-40B4-BE49-F238E27FC236}">
                      <a16:creationId xmlns:a16="http://schemas.microsoft.com/office/drawing/2014/main" id="{CFA26545-82A4-4BC9-941C-2DFFF7AB660C}"/>
                    </a:ext>
                  </a:extLst>
                </p:cNvPr>
                <p:cNvSpPr/>
                <p:nvPr/>
              </p:nvSpPr>
              <p:spPr>
                <a:xfrm>
                  <a:off x="7212334" y="2431486"/>
                  <a:ext cx="32610" cy="125870"/>
                </a:xfrm>
                <a:custGeom>
                  <a:avLst/>
                  <a:gdLst>
                    <a:gd name="connsiteX0" fmla="*/ 0 w 32610"/>
                    <a:gd name="connsiteY0" fmla="*/ 124941 h 125870"/>
                    <a:gd name="connsiteX1" fmla="*/ 28273 w 32610"/>
                    <a:gd name="connsiteY1" fmla="*/ 0 h 125870"/>
                    <a:gd name="connsiteX2" fmla="*/ 32610 w 32610"/>
                    <a:gd name="connsiteY2" fmla="*/ 1007 h 125870"/>
                    <a:gd name="connsiteX3" fmla="*/ 4338 w 32610"/>
                    <a:gd name="connsiteY3" fmla="*/ 125870 h 125870"/>
                    <a:gd name="connsiteX4" fmla="*/ 0 w 32610"/>
                    <a:gd name="connsiteY4" fmla="*/ 124941 h 125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610" h="125870">
                      <a:moveTo>
                        <a:pt x="0" y="124941"/>
                      </a:moveTo>
                      <a:lnTo>
                        <a:pt x="28273" y="0"/>
                      </a:lnTo>
                      <a:lnTo>
                        <a:pt x="32610" y="1007"/>
                      </a:lnTo>
                      <a:lnTo>
                        <a:pt x="4338" y="125870"/>
                      </a:lnTo>
                      <a:lnTo>
                        <a:pt x="0" y="1249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4" name="Graphic 19965">
                <a:extLst>
                  <a:ext uri="{FF2B5EF4-FFF2-40B4-BE49-F238E27FC236}">
                    <a16:creationId xmlns:a16="http://schemas.microsoft.com/office/drawing/2014/main" id="{A36CE6D4-944D-4F1B-B064-BD950B9E5611}"/>
                  </a:ext>
                </a:extLst>
              </p:cNvPr>
              <p:cNvGrpSpPr/>
              <p:nvPr/>
            </p:nvGrpSpPr>
            <p:grpSpPr>
              <a:xfrm>
                <a:off x="8812055" y="2638890"/>
                <a:ext cx="250799" cy="254917"/>
                <a:chOff x="7005984" y="2484313"/>
                <a:chExt cx="193337" cy="196512"/>
              </a:xfrm>
              <a:solidFill>
                <a:srgbClr val="839EAD"/>
              </a:solidFill>
            </p:grpSpPr>
            <p:sp>
              <p:nvSpPr>
                <p:cNvPr id="47942" name="Freeform: Shape 47941">
                  <a:extLst>
                    <a:ext uri="{FF2B5EF4-FFF2-40B4-BE49-F238E27FC236}">
                      <a16:creationId xmlns:a16="http://schemas.microsoft.com/office/drawing/2014/main" id="{AB1B4790-00F4-46A3-BAD8-1E742B5E2DFE}"/>
                    </a:ext>
                  </a:extLst>
                </p:cNvPr>
                <p:cNvSpPr/>
                <p:nvPr/>
              </p:nvSpPr>
              <p:spPr>
                <a:xfrm>
                  <a:off x="7067332" y="2551315"/>
                  <a:ext cx="131989" cy="129510"/>
                </a:xfrm>
                <a:custGeom>
                  <a:avLst/>
                  <a:gdLst>
                    <a:gd name="connsiteX0" fmla="*/ 0 w 131989"/>
                    <a:gd name="connsiteY0" fmla="*/ 0 h 129510"/>
                    <a:gd name="connsiteX1" fmla="*/ 131989 w 131989"/>
                    <a:gd name="connsiteY1" fmla="*/ 14252 h 129510"/>
                    <a:gd name="connsiteX2" fmla="*/ 131525 w 131989"/>
                    <a:gd name="connsiteY2" fmla="*/ 18668 h 129510"/>
                    <a:gd name="connsiteX3" fmla="*/ 5499 w 131989"/>
                    <a:gd name="connsiteY3" fmla="*/ 5112 h 129510"/>
                    <a:gd name="connsiteX4" fmla="*/ 29047 w 131989"/>
                    <a:gd name="connsiteY4" fmla="*/ 128659 h 129510"/>
                    <a:gd name="connsiteX5" fmla="*/ 29047 w 131989"/>
                    <a:gd name="connsiteY5" fmla="*/ 128659 h 129510"/>
                    <a:gd name="connsiteX6" fmla="*/ 24709 w 131989"/>
                    <a:gd name="connsiteY6" fmla="*/ 129511 h 129510"/>
                    <a:gd name="connsiteX7" fmla="*/ 0 w 131989"/>
                    <a:gd name="connsiteY7" fmla="*/ 0 h 12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1989" h="129510">
                      <a:moveTo>
                        <a:pt x="0" y="0"/>
                      </a:moveTo>
                      <a:lnTo>
                        <a:pt x="131989" y="14252"/>
                      </a:lnTo>
                      <a:lnTo>
                        <a:pt x="131525" y="18668"/>
                      </a:lnTo>
                      <a:lnTo>
                        <a:pt x="5499" y="5112"/>
                      </a:lnTo>
                      <a:lnTo>
                        <a:pt x="29047" y="128659"/>
                      </a:lnTo>
                      <a:lnTo>
                        <a:pt x="29047" y="128659"/>
                      </a:lnTo>
                      <a:lnTo>
                        <a:pt x="24709" y="1295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3" name="Freeform: Shape 47942">
                  <a:extLst>
                    <a:ext uri="{FF2B5EF4-FFF2-40B4-BE49-F238E27FC236}">
                      <a16:creationId xmlns:a16="http://schemas.microsoft.com/office/drawing/2014/main" id="{4AE44A14-D5D0-42A8-AE09-6C81DCE4CC86}"/>
                    </a:ext>
                  </a:extLst>
                </p:cNvPr>
                <p:cNvSpPr/>
                <p:nvPr/>
              </p:nvSpPr>
              <p:spPr>
                <a:xfrm>
                  <a:off x="7005984" y="2625056"/>
                  <a:ext cx="129975" cy="18047"/>
                </a:xfrm>
                <a:custGeom>
                  <a:avLst/>
                  <a:gdLst>
                    <a:gd name="connsiteX0" fmla="*/ 0 w 129975"/>
                    <a:gd name="connsiteY0" fmla="*/ 13633 h 18047"/>
                    <a:gd name="connsiteX1" fmla="*/ 129511 w 129975"/>
                    <a:gd name="connsiteY1" fmla="*/ 0 h 18047"/>
                    <a:gd name="connsiteX2" fmla="*/ 129976 w 129975"/>
                    <a:gd name="connsiteY2" fmla="*/ 4415 h 18047"/>
                    <a:gd name="connsiteX3" fmla="*/ 388 w 129975"/>
                    <a:gd name="connsiteY3" fmla="*/ 18048 h 18047"/>
                    <a:gd name="connsiteX4" fmla="*/ 0 w 129975"/>
                    <a:gd name="connsiteY4" fmla="*/ 13633 h 1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975" h="18047">
                      <a:moveTo>
                        <a:pt x="0" y="13633"/>
                      </a:moveTo>
                      <a:lnTo>
                        <a:pt x="129511" y="0"/>
                      </a:lnTo>
                      <a:lnTo>
                        <a:pt x="129976" y="4415"/>
                      </a:lnTo>
                      <a:lnTo>
                        <a:pt x="388" y="18048"/>
                      </a:lnTo>
                      <a:lnTo>
                        <a:pt x="0" y="1363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4" name="Freeform: Shape 47943">
                  <a:extLst>
                    <a:ext uri="{FF2B5EF4-FFF2-40B4-BE49-F238E27FC236}">
                      <a16:creationId xmlns:a16="http://schemas.microsoft.com/office/drawing/2014/main" id="{C979841A-02B5-4A46-BA14-BDFC324FCAA3}"/>
                    </a:ext>
                  </a:extLst>
                </p:cNvPr>
                <p:cNvSpPr/>
                <p:nvPr/>
              </p:nvSpPr>
              <p:spPr>
                <a:xfrm>
                  <a:off x="7145798" y="2484313"/>
                  <a:ext cx="6196" cy="128116"/>
                </a:xfrm>
                <a:custGeom>
                  <a:avLst/>
                  <a:gdLst>
                    <a:gd name="connsiteX0" fmla="*/ 0 w 6196"/>
                    <a:gd name="connsiteY0" fmla="*/ 128117 h 128116"/>
                    <a:gd name="connsiteX1" fmla="*/ 1781 w 6196"/>
                    <a:gd name="connsiteY1" fmla="*/ 0 h 128116"/>
                    <a:gd name="connsiteX2" fmla="*/ 6197 w 6196"/>
                    <a:gd name="connsiteY2" fmla="*/ 77 h 128116"/>
                    <a:gd name="connsiteX3" fmla="*/ 4492 w 6196"/>
                    <a:gd name="connsiteY3" fmla="*/ 128117 h 128116"/>
                    <a:gd name="connsiteX4" fmla="*/ 0 w 6196"/>
                    <a:gd name="connsiteY4" fmla="*/ 128117 h 128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96" h="128116">
                      <a:moveTo>
                        <a:pt x="0" y="128117"/>
                      </a:moveTo>
                      <a:lnTo>
                        <a:pt x="1781" y="0"/>
                      </a:lnTo>
                      <a:lnTo>
                        <a:pt x="6197" y="77"/>
                      </a:lnTo>
                      <a:lnTo>
                        <a:pt x="4492" y="128117"/>
                      </a:lnTo>
                      <a:lnTo>
                        <a:pt x="0" y="1281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5" name="Graphic 19965">
                <a:extLst>
                  <a:ext uri="{FF2B5EF4-FFF2-40B4-BE49-F238E27FC236}">
                    <a16:creationId xmlns:a16="http://schemas.microsoft.com/office/drawing/2014/main" id="{95D99B5A-FAB1-4F44-BA88-1434DE5CE89B}"/>
                  </a:ext>
                </a:extLst>
              </p:cNvPr>
              <p:cNvGrpSpPr/>
              <p:nvPr/>
            </p:nvGrpSpPr>
            <p:grpSpPr>
              <a:xfrm>
                <a:off x="8753777" y="2730026"/>
                <a:ext cx="226282" cy="265368"/>
                <a:chOff x="6961058" y="2554568"/>
                <a:chExt cx="174437" cy="204568"/>
              </a:xfrm>
              <a:solidFill>
                <a:srgbClr val="839EAD"/>
              </a:solidFill>
            </p:grpSpPr>
            <p:sp>
              <p:nvSpPr>
                <p:cNvPr id="47939" name="Freeform: Shape 47938">
                  <a:extLst>
                    <a:ext uri="{FF2B5EF4-FFF2-40B4-BE49-F238E27FC236}">
                      <a16:creationId xmlns:a16="http://schemas.microsoft.com/office/drawing/2014/main" id="{09F9C22C-E9E9-45F3-B6E0-8FD124AD81FC}"/>
                    </a:ext>
                  </a:extLst>
                </p:cNvPr>
                <p:cNvSpPr/>
                <p:nvPr/>
              </p:nvSpPr>
              <p:spPr>
                <a:xfrm>
                  <a:off x="7002964" y="2624049"/>
                  <a:ext cx="132531" cy="135087"/>
                </a:xfrm>
                <a:custGeom>
                  <a:avLst/>
                  <a:gdLst>
                    <a:gd name="connsiteX0" fmla="*/ 0 w 132531"/>
                    <a:gd name="connsiteY0" fmla="*/ 13555 h 135087"/>
                    <a:gd name="connsiteX1" fmla="*/ 132067 w 132531"/>
                    <a:gd name="connsiteY1" fmla="*/ 0 h 135087"/>
                    <a:gd name="connsiteX2" fmla="*/ 132532 w 132531"/>
                    <a:gd name="connsiteY2" fmla="*/ 4415 h 135087"/>
                    <a:gd name="connsiteX3" fmla="*/ 6429 w 132531"/>
                    <a:gd name="connsiteY3" fmla="*/ 17351 h 135087"/>
                    <a:gd name="connsiteX4" fmla="*/ 55151 w 132531"/>
                    <a:gd name="connsiteY4" fmla="*/ 133384 h 135087"/>
                    <a:gd name="connsiteX5" fmla="*/ 51045 w 132531"/>
                    <a:gd name="connsiteY5" fmla="*/ 135088 h 135087"/>
                    <a:gd name="connsiteX6" fmla="*/ 0 w 132531"/>
                    <a:gd name="connsiteY6" fmla="*/ 13555 h 13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531" h="135087">
                      <a:moveTo>
                        <a:pt x="0" y="13555"/>
                      </a:moveTo>
                      <a:lnTo>
                        <a:pt x="132067" y="0"/>
                      </a:lnTo>
                      <a:lnTo>
                        <a:pt x="132532" y="4415"/>
                      </a:lnTo>
                      <a:lnTo>
                        <a:pt x="6429" y="17351"/>
                      </a:lnTo>
                      <a:lnTo>
                        <a:pt x="55151" y="133384"/>
                      </a:lnTo>
                      <a:lnTo>
                        <a:pt x="51045" y="135088"/>
                      </a:lnTo>
                      <a:lnTo>
                        <a:pt x="0" y="135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0" name="Freeform: Shape 47939">
                  <a:extLst>
                    <a:ext uri="{FF2B5EF4-FFF2-40B4-BE49-F238E27FC236}">
                      <a16:creationId xmlns:a16="http://schemas.microsoft.com/office/drawing/2014/main" id="{D5ED33C4-D01B-4797-BFAF-7ABA8E09B2C8}"/>
                    </a:ext>
                  </a:extLst>
                </p:cNvPr>
                <p:cNvSpPr/>
                <p:nvPr/>
              </p:nvSpPr>
              <p:spPr>
                <a:xfrm>
                  <a:off x="6961058" y="2695543"/>
                  <a:ext cx="125250" cy="44461"/>
                </a:xfrm>
                <a:custGeom>
                  <a:avLst/>
                  <a:gdLst>
                    <a:gd name="connsiteX0" fmla="*/ 0 w 125250"/>
                    <a:gd name="connsiteY0" fmla="*/ 40201 h 44461"/>
                    <a:gd name="connsiteX1" fmla="*/ 123856 w 125250"/>
                    <a:gd name="connsiteY1" fmla="*/ 0 h 44461"/>
                    <a:gd name="connsiteX2" fmla="*/ 125251 w 125250"/>
                    <a:gd name="connsiteY2" fmla="*/ 4183 h 44461"/>
                    <a:gd name="connsiteX3" fmla="*/ 1394 w 125250"/>
                    <a:gd name="connsiteY3" fmla="*/ 44461 h 44461"/>
                    <a:gd name="connsiteX4" fmla="*/ 0 w 125250"/>
                    <a:gd name="connsiteY4" fmla="*/ 40201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250" h="44461">
                      <a:moveTo>
                        <a:pt x="0" y="40201"/>
                      </a:moveTo>
                      <a:lnTo>
                        <a:pt x="123856" y="0"/>
                      </a:lnTo>
                      <a:lnTo>
                        <a:pt x="125251" y="4183"/>
                      </a:lnTo>
                      <a:lnTo>
                        <a:pt x="1394" y="44461"/>
                      </a:lnTo>
                      <a:lnTo>
                        <a:pt x="0" y="402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41" name="Freeform: Shape 47940">
                  <a:extLst>
                    <a:ext uri="{FF2B5EF4-FFF2-40B4-BE49-F238E27FC236}">
                      <a16:creationId xmlns:a16="http://schemas.microsoft.com/office/drawing/2014/main" id="{809B0CB2-D30F-475B-A44C-249A07AA8CB7}"/>
                    </a:ext>
                  </a:extLst>
                </p:cNvPr>
                <p:cNvSpPr/>
                <p:nvPr/>
              </p:nvSpPr>
              <p:spPr>
                <a:xfrm>
                  <a:off x="7067486" y="2554568"/>
                  <a:ext cx="29279" cy="126490"/>
                </a:xfrm>
                <a:custGeom>
                  <a:avLst/>
                  <a:gdLst>
                    <a:gd name="connsiteX0" fmla="*/ 0 w 29279"/>
                    <a:gd name="connsiteY0" fmla="*/ 775 h 126490"/>
                    <a:gd name="connsiteX1" fmla="*/ 4338 w 29279"/>
                    <a:gd name="connsiteY1" fmla="*/ 0 h 126490"/>
                    <a:gd name="connsiteX2" fmla="*/ 29280 w 29279"/>
                    <a:gd name="connsiteY2" fmla="*/ 125561 h 126490"/>
                    <a:gd name="connsiteX3" fmla="*/ 24942 w 29279"/>
                    <a:gd name="connsiteY3" fmla="*/ 126490 h 126490"/>
                    <a:gd name="connsiteX4" fmla="*/ 0 w 29279"/>
                    <a:gd name="connsiteY4" fmla="*/ 775 h 126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279" h="126490">
                      <a:moveTo>
                        <a:pt x="0" y="775"/>
                      </a:moveTo>
                      <a:lnTo>
                        <a:pt x="4338" y="0"/>
                      </a:lnTo>
                      <a:lnTo>
                        <a:pt x="29280" y="125561"/>
                      </a:lnTo>
                      <a:lnTo>
                        <a:pt x="24942" y="126490"/>
                      </a:lnTo>
                      <a:lnTo>
                        <a:pt x="0" y="77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6" name="Graphic 19965">
                <a:extLst>
                  <a:ext uri="{FF2B5EF4-FFF2-40B4-BE49-F238E27FC236}">
                    <a16:creationId xmlns:a16="http://schemas.microsoft.com/office/drawing/2014/main" id="{2E651264-E157-4C97-8336-9B2799F1A543}"/>
                  </a:ext>
                </a:extLst>
              </p:cNvPr>
              <p:cNvGrpSpPr/>
              <p:nvPr/>
            </p:nvGrpSpPr>
            <p:grpSpPr>
              <a:xfrm>
                <a:off x="8723030" y="2840555"/>
                <a:ext cx="192319" cy="264866"/>
                <a:chOff x="6937356" y="2639773"/>
                <a:chExt cx="148256" cy="204181"/>
              </a:xfrm>
              <a:solidFill>
                <a:srgbClr val="839EAD"/>
              </a:solidFill>
            </p:grpSpPr>
            <p:sp>
              <p:nvSpPr>
                <p:cNvPr id="47936" name="Freeform: Shape 47935">
                  <a:extLst>
                    <a:ext uri="{FF2B5EF4-FFF2-40B4-BE49-F238E27FC236}">
                      <a16:creationId xmlns:a16="http://schemas.microsoft.com/office/drawing/2014/main" id="{FD2718AA-E249-4147-9E60-1936EB63117B}"/>
                    </a:ext>
                  </a:extLst>
                </p:cNvPr>
                <p:cNvSpPr/>
                <p:nvPr/>
              </p:nvSpPr>
              <p:spPr>
                <a:xfrm>
                  <a:off x="6957960" y="2694691"/>
                  <a:ext cx="127651" cy="148953"/>
                </a:xfrm>
                <a:custGeom>
                  <a:avLst/>
                  <a:gdLst>
                    <a:gd name="connsiteX0" fmla="*/ 0 w 127651"/>
                    <a:gd name="connsiteY0" fmla="*/ 40666 h 148953"/>
                    <a:gd name="connsiteX1" fmla="*/ 126258 w 127651"/>
                    <a:gd name="connsiteY1" fmla="*/ 0 h 148953"/>
                    <a:gd name="connsiteX2" fmla="*/ 127652 w 127651"/>
                    <a:gd name="connsiteY2" fmla="*/ 4183 h 148953"/>
                    <a:gd name="connsiteX3" fmla="*/ 7049 w 127651"/>
                    <a:gd name="connsiteY3" fmla="*/ 43067 h 148953"/>
                    <a:gd name="connsiteX4" fmla="*/ 78853 w 127651"/>
                    <a:gd name="connsiteY4" fmla="*/ 146397 h 148953"/>
                    <a:gd name="connsiteX5" fmla="*/ 75212 w 127651"/>
                    <a:gd name="connsiteY5" fmla="*/ 148953 h 148953"/>
                    <a:gd name="connsiteX6" fmla="*/ 0 w 127651"/>
                    <a:gd name="connsiteY6" fmla="*/ 40666 h 148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7651" h="148953">
                      <a:moveTo>
                        <a:pt x="0" y="40666"/>
                      </a:moveTo>
                      <a:lnTo>
                        <a:pt x="126258" y="0"/>
                      </a:lnTo>
                      <a:lnTo>
                        <a:pt x="127652" y="4183"/>
                      </a:lnTo>
                      <a:lnTo>
                        <a:pt x="7049" y="43067"/>
                      </a:lnTo>
                      <a:lnTo>
                        <a:pt x="78853" y="146397"/>
                      </a:lnTo>
                      <a:lnTo>
                        <a:pt x="75212" y="148953"/>
                      </a:lnTo>
                      <a:lnTo>
                        <a:pt x="0" y="4066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7" name="Freeform: Shape 47936">
                  <a:extLst>
                    <a:ext uri="{FF2B5EF4-FFF2-40B4-BE49-F238E27FC236}">
                      <a16:creationId xmlns:a16="http://schemas.microsoft.com/office/drawing/2014/main" id="{4DFAF236-2105-471A-A30D-AD3EA9D08665}"/>
                    </a:ext>
                  </a:extLst>
                </p:cNvPr>
                <p:cNvSpPr/>
                <p:nvPr/>
              </p:nvSpPr>
              <p:spPr>
                <a:xfrm>
                  <a:off x="6937356" y="2774938"/>
                  <a:ext cx="115025" cy="69015"/>
                </a:xfrm>
                <a:custGeom>
                  <a:avLst/>
                  <a:gdLst>
                    <a:gd name="connsiteX0" fmla="*/ 0 w 115025"/>
                    <a:gd name="connsiteY0" fmla="*/ 65143 h 69015"/>
                    <a:gd name="connsiteX1" fmla="*/ 112780 w 115025"/>
                    <a:gd name="connsiteY1" fmla="*/ 0 h 69015"/>
                    <a:gd name="connsiteX2" fmla="*/ 115026 w 115025"/>
                    <a:gd name="connsiteY2" fmla="*/ 3873 h 69015"/>
                    <a:gd name="connsiteX3" fmla="*/ 2169 w 115025"/>
                    <a:gd name="connsiteY3" fmla="*/ 69016 h 69015"/>
                    <a:gd name="connsiteX4" fmla="*/ 0 w 115025"/>
                    <a:gd name="connsiteY4" fmla="*/ 65143 h 69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025" h="69015">
                      <a:moveTo>
                        <a:pt x="0" y="65143"/>
                      </a:moveTo>
                      <a:lnTo>
                        <a:pt x="112780" y="0"/>
                      </a:lnTo>
                      <a:lnTo>
                        <a:pt x="115026" y="3873"/>
                      </a:lnTo>
                      <a:lnTo>
                        <a:pt x="2169" y="69016"/>
                      </a:lnTo>
                      <a:lnTo>
                        <a:pt x="0" y="6514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8" name="Freeform: Shape 47937">
                  <a:extLst>
                    <a:ext uri="{FF2B5EF4-FFF2-40B4-BE49-F238E27FC236}">
                      <a16:creationId xmlns:a16="http://schemas.microsoft.com/office/drawing/2014/main" id="{700D029A-DD47-49AF-B69F-ACF766033874}"/>
                    </a:ext>
                  </a:extLst>
                </p:cNvPr>
                <p:cNvSpPr/>
                <p:nvPr/>
              </p:nvSpPr>
              <p:spPr>
                <a:xfrm>
                  <a:off x="7003970" y="2639773"/>
                  <a:ext cx="54608" cy="119441"/>
                </a:xfrm>
                <a:custGeom>
                  <a:avLst/>
                  <a:gdLst>
                    <a:gd name="connsiteX0" fmla="*/ 0 w 54608"/>
                    <a:gd name="connsiteY0" fmla="*/ 1782 h 119441"/>
                    <a:gd name="connsiteX1" fmla="*/ 4106 w 54608"/>
                    <a:gd name="connsiteY1" fmla="*/ 0 h 119441"/>
                    <a:gd name="connsiteX2" fmla="*/ 54609 w 54608"/>
                    <a:gd name="connsiteY2" fmla="*/ 117737 h 119441"/>
                    <a:gd name="connsiteX3" fmla="*/ 50503 w 54608"/>
                    <a:gd name="connsiteY3" fmla="*/ 119441 h 119441"/>
                    <a:gd name="connsiteX4" fmla="*/ 0 w 54608"/>
                    <a:gd name="connsiteY4" fmla="*/ 1782 h 119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608" h="119441">
                      <a:moveTo>
                        <a:pt x="0" y="1782"/>
                      </a:moveTo>
                      <a:lnTo>
                        <a:pt x="4106" y="0"/>
                      </a:lnTo>
                      <a:lnTo>
                        <a:pt x="54609" y="117737"/>
                      </a:lnTo>
                      <a:lnTo>
                        <a:pt x="50503" y="119441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7" name="Graphic 19965">
                <a:extLst>
                  <a:ext uri="{FF2B5EF4-FFF2-40B4-BE49-F238E27FC236}">
                    <a16:creationId xmlns:a16="http://schemas.microsoft.com/office/drawing/2014/main" id="{4DC7622B-1D30-468A-A092-2F590EE67BD9}"/>
                  </a:ext>
                </a:extLst>
              </p:cNvPr>
              <p:cNvGrpSpPr/>
              <p:nvPr/>
            </p:nvGrpSpPr>
            <p:grpSpPr>
              <a:xfrm>
                <a:off x="8718910" y="2965954"/>
                <a:ext cx="152226" cy="277527"/>
                <a:chOff x="6934180" y="2736441"/>
                <a:chExt cx="117349" cy="213941"/>
              </a:xfrm>
              <a:solidFill>
                <a:srgbClr val="839EAD"/>
              </a:solidFill>
            </p:grpSpPr>
            <p:sp>
              <p:nvSpPr>
                <p:cNvPr id="47933" name="Freeform: Shape 47932">
                  <a:extLst>
                    <a:ext uri="{FF2B5EF4-FFF2-40B4-BE49-F238E27FC236}">
                      <a16:creationId xmlns:a16="http://schemas.microsoft.com/office/drawing/2014/main" id="{A1528AC4-F27A-4FB2-83C1-FF82996EA808}"/>
                    </a:ext>
                  </a:extLst>
                </p:cNvPr>
                <p:cNvSpPr/>
                <p:nvPr/>
              </p:nvSpPr>
              <p:spPr>
                <a:xfrm>
                  <a:off x="6934180" y="2774241"/>
                  <a:ext cx="117349" cy="156311"/>
                </a:xfrm>
                <a:custGeom>
                  <a:avLst/>
                  <a:gdLst>
                    <a:gd name="connsiteX0" fmla="*/ 0 w 117349"/>
                    <a:gd name="connsiteY0" fmla="*/ 66072 h 156311"/>
                    <a:gd name="connsiteX1" fmla="*/ 115104 w 117349"/>
                    <a:gd name="connsiteY1" fmla="*/ 0 h 156311"/>
                    <a:gd name="connsiteX2" fmla="*/ 117350 w 117349"/>
                    <a:gd name="connsiteY2" fmla="*/ 3873 h 156311"/>
                    <a:gd name="connsiteX3" fmla="*/ 7436 w 117349"/>
                    <a:gd name="connsiteY3" fmla="*/ 67002 h 156311"/>
                    <a:gd name="connsiteX4" fmla="*/ 99147 w 117349"/>
                    <a:gd name="connsiteY4" fmla="*/ 153136 h 156311"/>
                    <a:gd name="connsiteX5" fmla="*/ 96126 w 117349"/>
                    <a:gd name="connsiteY5" fmla="*/ 156312 h 156311"/>
                    <a:gd name="connsiteX6" fmla="*/ 0 w 117349"/>
                    <a:gd name="connsiteY6" fmla="*/ 66072 h 156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49" h="156311">
                      <a:moveTo>
                        <a:pt x="0" y="66072"/>
                      </a:moveTo>
                      <a:lnTo>
                        <a:pt x="115104" y="0"/>
                      </a:lnTo>
                      <a:lnTo>
                        <a:pt x="117350" y="3873"/>
                      </a:lnTo>
                      <a:lnTo>
                        <a:pt x="7436" y="67002"/>
                      </a:lnTo>
                      <a:lnTo>
                        <a:pt x="99147" y="153136"/>
                      </a:lnTo>
                      <a:lnTo>
                        <a:pt x="96126" y="156312"/>
                      </a:lnTo>
                      <a:lnTo>
                        <a:pt x="0" y="6607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4" name="Freeform: Shape 47933">
                  <a:extLst>
                    <a:ext uri="{FF2B5EF4-FFF2-40B4-BE49-F238E27FC236}">
                      <a16:creationId xmlns:a16="http://schemas.microsoft.com/office/drawing/2014/main" id="{CB59A854-F206-4A0A-9DA1-D4FE8254913D}"/>
                    </a:ext>
                  </a:extLst>
                </p:cNvPr>
                <p:cNvSpPr/>
                <p:nvPr/>
              </p:nvSpPr>
              <p:spPr>
                <a:xfrm>
                  <a:off x="6935884" y="2859910"/>
                  <a:ext cx="99766" cy="90471"/>
                </a:xfrm>
                <a:custGeom>
                  <a:avLst/>
                  <a:gdLst>
                    <a:gd name="connsiteX0" fmla="*/ 0 w 99766"/>
                    <a:gd name="connsiteY0" fmla="*/ 87141 h 90471"/>
                    <a:gd name="connsiteX1" fmla="*/ 96746 w 99766"/>
                    <a:gd name="connsiteY1" fmla="*/ 0 h 90471"/>
                    <a:gd name="connsiteX2" fmla="*/ 99767 w 99766"/>
                    <a:gd name="connsiteY2" fmla="*/ 3331 h 90471"/>
                    <a:gd name="connsiteX3" fmla="*/ 2943 w 99766"/>
                    <a:gd name="connsiteY3" fmla="*/ 90472 h 90471"/>
                    <a:gd name="connsiteX4" fmla="*/ 0 w 99766"/>
                    <a:gd name="connsiteY4" fmla="*/ 87141 h 90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471">
                      <a:moveTo>
                        <a:pt x="0" y="87141"/>
                      </a:moveTo>
                      <a:lnTo>
                        <a:pt x="96746" y="0"/>
                      </a:lnTo>
                      <a:lnTo>
                        <a:pt x="99767" y="3331"/>
                      </a:lnTo>
                      <a:lnTo>
                        <a:pt x="2943" y="90472"/>
                      </a:lnTo>
                      <a:lnTo>
                        <a:pt x="0" y="871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5" name="Freeform: Shape 47934">
                  <a:extLst>
                    <a:ext uri="{FF2B5EF4-FFF2-40B4-BE49-F238E27FC236}">
                      <a16:creationId xmlns:a16="http://schemas.microsoft.com/office/drawing/2014/main" id="{B6BCBD84-692E-42EF-8ADF-D6FECEEA24A9}"/>
                    </a:ext>
                  </a:extLst>
                </p:cNvPr>
                <p:cNvSpPr/>
                <p:nvPr/>
              </p:nvSpPr>
              <p:spPr>
                <a:xfrm>
                  <a:off x="6959742" y="2736441"/>
                  <a:ext cx="77458" cy="107202"/>
                </a:xfrm>
                <a:custGeom>
                  <a:avLst/>
                  <a:gdLst>
                    <a:gd name="connsiteX0" fmla="*/ 0 w 77458"/>
                    <a:gd name="connsiteY0" fmla="*/ 2556 h 107202"/>
                    <a:gd name="connsiteX1" fmla="*/ 3563 w 77458"/>
                    <a:gd name="connsiteY1" fmla="*/ 0 h 107202"/>
                    <a:gd name="connsiteX2" fmla="*/ 77459 w 77458"/>
                    <a:gd name="connsiteY2" fmla="*/ 104647 h 107202"/>
                    <a:gd name="connsiteX3" fmla="*/ 73818 w 77458"/>
                    <a:gd name="connsiteY3" fmla="*/ 107203 h 107202"/>
                    <a:gd name="connsiteX4" fmla="*/ 0 w 77458"/>
                    <a:gd name="connsiteY4" fmla="*/ 2556 h 107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58" h="107202">
                      <a:moveTo>
                        <a:pt x="0" y="2556"/>
                      </a:moveTo>
                      <a:lnTo>
                        <a:pt x="3563" y="0"/>
                      </a:lnTo>
                      <a:lnTo>
                        <a:pt x="77459" y="104647"/>
                      </a:lnTo>
                      <a:lnTo>
                        <a:pt x="73818" y="107203"/>
                      </a:lnTo>
                      <a:lnTo>
                        <a:pt x="0" y="25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8" name="Graphic 19965">
                <a:extLst>
                  <a:ext uri="{FF2B5EF4-FFF2-40B4-BE49-F238E27FC236}">
                    <a16:creationId xmlns:a16="http://schemas.microsoft.com/office/drawing/2014/main" id="{28AFB4D0-1980-4FCA-AF93-F4393FF26052}"/>
                  </a:ext>
                </a:extLst>
              </p:cNvPr>
              <p:cNvGrpSpPr/>
              <p:nvPr/>
            </p:nvGrpSpPr>
            <p:grpSpPr>
              <a:xfrm>
                <a:off x="8717202" y="3100697"/>
                <a:ext cx="149213" cy="278029"/>
                <a:chOff x="6932863" y="2840313"/>
                <a:chExt cx="115026" cy="214328"/>
              </a:xfrm>
              <a:solidFill>
                <a:srgbClr val="839EAD"/>
              </a:solidFill>
            </p:grpSpPr>
            <p:sp>
              <p:nvSpPr>
                <p:cNvPr id="47930" name="Freeform: Shape 47929">
                  <a:extLst>
                    <a:ext uri="{FF2B5EF4-FFF2-40B4-BE49-F238E27FC236}">
                      <a16:creationId xmlns:a16="http://schemas.microsoft.com/office/drawing/2014/main" id="{2E3DD8BD-1D99-473D-8C2C-4E09DE904603}"/>
                    </a:ext>
                  </a:extLst>
                </p:cNvPr>
                <p:cNvSpPr/>
                <p:nvPr/>
              </p:nvSpPr>
              <p:spPr>
                <a:xfrm>
                  <a:off x="6932863" y="2859368"/>
                  <a:ext cx="115026" cy="156853"/>
                </a:xfrm>
                <a:custGeom>
                  <a:avLst/>
                  <a:gdLst>
                    <a:gd name="connsiteX0" fmla="*/ 0 w 115026"/>
                    <a:gd name="connsiteY0" fmla="*/ 88613 h 156853"/>
                    <a:gd name="connsiteX1" fmla="*/ 98837 w 115026"/>
                    <a:gd name="connsiteY1" fmla="*/ 0 h 156853"/>
                    <a:gd name="connsiteX2" fmla="*/ 101781 w 115026"/>
                    <a:gd name="connsiteY2" fmla="*/ 3331 h 156853"/>
                    <a:gd name="connsiteX3" fmla="*/ 7436 w 115026"/>
                    <a:gd name="connsiteY3" fmla="*/ 87916 h 156853"/>
                    <a:gd name="connsiteX4" fmla="*/ 115026 w 115026"/>
                    <a:gd name="connsiteY4" fmla="*/ 153058 h 156853"/>
                    <a:gd name="connsiteX5" fmla="*/ 115026 w 115026"/>
                    <a:gd name="connsiteY5" fmla="*/ 153058 h 156853"/>
                    <a:gd name="connsiteX6" fmla="*/ 112703 w 115026"/>
                    <a:gd name="connsiteY6" fmla="*/ 156854 h 156853"/>
                    <a:gd name="connsiteX7" fmla="*/ 0 w 115026"/>
                    <a:gd name="connsiteY7" fmla="*/ 88613 h 156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5026" h="156853">
                      <a:moveTo>
                        <a:pt x="0" y="88613"/>
                      </a:moveTo>
                      <a:lnTo>
                        <a:pt x="98837" y="0"/>
                      </a:lnTo>
                      <a:lnTo>
                        <a:pt x="101781" y="3331"/>
                      </a:lnTo>
                      <a:lnTo>
                        <a:pt x="7436" y="87916"/>
                      </a:lnTo>
                      <a:lnTo>
                        <a:pt x="115026" y="153058"/>
                      </a:lnTo>
                      <a:lnTo>
                        <a:pt x="115026" y="153058"/>
                      </a:lnTo>
                      <a:lnTo>
                        <a:pt x="112703" y="156854"/>
                      </a:lnTo>
                      <a:lnTo>
                        <a:pt x="0" y="8861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1" name="Freeform: Shape 47930">
                  <a:extLst>
                    <a:ext uri="{FF2B5EF4-FFF2-40B4-BE49-F238E27FC236}">
                      <a16:creationId xmlns:a16="http://schemas.microsoft.com/office/drawing/2014/main" id="{1E48C264-94D4-43CD-A40F-5579A934CB36}"/>
                    </a:ext>
                  </a:extLst>
                </p:cNvPr>
                <p:cNvSpPr/>
                <p:nvPr/>
              </p:nvSpPr>
              <p:spPr>
                <a:xfrm>
                  <a:off x="6956643" y="2946664"/>
                  <a:ext cx="80092" cy="107977"/>
                </a:xfrm>
                <a:custGeom>
                  <a:avLst/>
                  <a:gdLst>
                    <a:gd name="connsiteX0" fmla="*/ 0 w 80092"/>
                    <a:gd name="connsiteY0" fmla="*/ 105344 h 107977"/>
                    <a:gd name="connsiteX1" fmla="*/ 76529 w 80092"/>
                    <a:gd name="connsiteY1" fmla="*/ 0 h 107977"/>
                    <a:gd name="connsiteX2" fmla="*/ 80093 w 80092"/>
                    <a:gd name="connsiteY2" fmla="*/ 2634 h 107977"/>
                    <a:gd name="connsiteX3" fmla="*/ 3563 w 80092"/>
                    <a:gd name="connsiteY3" fmla="*/ 107977 h 107977"/>
                    <a:gd name="connsiteX4" fmla="*/ 0 w 80092"/>
                    <a:gd name="connsiteY4" fmla="*/ 105344 h 10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92" h="107977">
                      <a:moveTo>
                        <a:pt x="0" y="105344"/>
                      </a:moveTo>
                      <a:lnTo>
                        <a:pt x="76529" y="0"/>
                      </a:lnTo>
                      <a:lnTo>
                        <a:pt x="80093" y="2634"/>
                      </a:lnTo>
                      <a:lnTo>
                        <a:pt x="3563" y="107977"/>
                      </a:lnTo>
                      <a:lnTo>
                        <a:pt x="0" y="10534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32" name="Freeform: Shape 47931">
                  <a:extLst>
                    <a:ext uri="{FF2B5EF4-FFF2-40B4-BE49-F238E27FC236}">
                      <a16:creationId xmlns:a16="http://schemas.microsoft.com/office/drawing/2014/main" id="{490AB9B3-96FB-4018-A5C1-B36C3D2EA4A1}"/>
                    </a:ext>
                  </a:extLst>
                </p:cNvPr>
                <p:cNvSpPr/>
                <p:nvPr/>
              </p:nvSpPr>
              <p:spPr>
                <a:xfrm>
                  <a:off x="6936659" y="2840313"/>
                  <a:ext cx="97055" cy="90161"/>
                </a:xfrm>
                <a:custGeom>
                  <a:avLst/>
                  <a:gdLst>
                    <a:gd name="connsiteX0" fmla="*/ 0 w 97055"/>
                    <a:gd name="connsiteY0" fmla="*/ 3253 h 90161"/>
                    <a:gd name="connsiteX1" fmla="*/ 3098 w 97055"/>
                    <a:gd name="connsiteY1" fmla="*/ 0 h 90161"/>
                    <a:gd name="connsiteX2" fmla="*/ 97056 w 97055"/>
                    <a:gd name="connsiteY2" fmla="*/ 86986 h 90161"/>
                    <a:gd name="connsiteX3" fmla="*/ 94035 w 97055"/>
                    <a:gd name="connsiteY3" fmla="*/ 90162 h 90161"/>
                    <a:gd name="connsiteX4" fmla="*/ 0 w 97055"/>
                    <a:gd name="connsiteY4" fmla="*/ 3253 h 90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55" h="90161">
                      <a:moveTo>
                        <a:pt x="0" y="3253"/>
                      </a:moveTo>
                      <a:lnTo>
                        <a:pt x="3098" y="0"/>
                      </a:lnTo>
                      <a:lnTo>
                        <a:pt x="97056" y="86986"/>
                      </a:lnTo>
                      <a:lnTo>
                        <a:pt x="94035" y="90162"/>
                      </a:lnTo>
                      <a:lnTo>
                        <a:pt x="0" y="325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29" name="Graphic 19965">
                <a:extLst>
                  <a:ext uri="{FF2B5EF4-FFF2-40B4-BE49-F238E27FC236}">
                    <a16:creationId xmlns:a16="http://schemas.microsoft.com/office/drawing/2014/main" id="{01302336-9847-4874-8F83-4BDBB63B069E}"/>
                  </a:ext>
                </a:extLst>
              </p:cNvPr>
              <p:cNvGrpSpPr/>
              <p:nvPr/>
            </p:nvGrpSpPr>
            <p:grpSpPr>
              <a:xfrm>
                <a:off x="8721222" y="3238255"/>
                <a:ext cx="186591" cy="266975"/>
                <a:chOff x="6935962" y="2946354"/>
                <a:chExt cx="143840" cy="205807"/>
              </a:xfrm>
              <a:solidFill>
                <a:srgbClr val="839EAD"/>
              </a:solidFill>
            </p:grpSpPr>
            <p:sp>
              <p:nvSpPr>
                <p:cNvPr id="47927" name="Freeform: Shape 47926">
                  <a:extLst>
                    <a:ext uri="{FF2B5EF4-FFF2-40B4-BE49-F238E27FC236}">
                      <a16:creationId xmlns:a16="http://schemas.microsoft.com/office/drawing/2014/main" id="{3F695F0E-AFED-40A7-9049-3F84C583CB78}"/>
                    </a:ext>
                  </a:extLst>
                </p:cNvPr>
                <p:cNvSpPr/>
                <p:nvPr/>
              </p:nvSpPr>
              <p:spPr>
                <a:xfrm>
                  <a:off x="6953855" y="2946354"/>
                  <a:ext cx="125947" cy="150502"/>
                </a:xfrm>
                <a:custGeom>
                  <a:avLst/>
                  <a:gdLst>
                    <a:gd name="connsiteX0" fmla="*/ 0 w 125947"/>
                    <a:gd name="connsiteY0" fmla="*/ 107125 h 150502"/>
                    <a:gd name="connsiteX1" fmla="*/ 78311 w 125947"/>
                    <a:gd name="connsiteY1" fmla="*/ 0 h 150502"/>
                    <a:gd name="connsiteX2" fmla="*/ 81874 w 125947"/>
                    <a:gd name="connsiteY2" fmla="*/ 2556 h 150502"/>
                    <a:gd name="connsiteX3" fmla="*/ 7126 w 125947"/>
                    <a:gd name="connsiteY3" fmla="*/ 104957 h 150502"/>
                    <a:gd name="connsiteX4" fmla="*/ 125948 w 125947"/>
                    <a:gd name="connsiteY4" fmla="*/ 146320 h 150502"/>
                    <a:gd name="connsiteX5" fmla="*/ 124476 w 125947"/>
                    <a:gd name="connsiteY5" fmla="*/ 150502 h 150502"/>
                    <a:gd name="connsiteX6" fmla="*/ 0 w 125947"/>
                    <a:gd name="connsiteY6" fmla="*/ 107125 h 150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5947" h="150502">
                      <a:moveTo>
                        <a:pt x="0" y="107125"/>
                      </a:moveTo>
                      <a:lnTo>
                        <a:pt x="78311" y="0"/>
                      </a:lnTo>
                      <a:lnTo>
                        <a:pt x="81874" y="2556"/>
                      </a:lnTo>
                      <a:lnTo>
                        <a:pt x="7126" y="104957"/>
                      </a:lnTo>
                      <a:lnTo>
                        <a:pt x="125948" y="146320"/>
                      </a:lnTo>
                      <a:lnTo>
                        <a:pt x="124476" y="150502"/>
                      </a:lnTo>
                      <a:lnTo>
                        <a:pt x="0" y="10712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8" name="Freeform: Shape 47927">
                  <a:extLst>
                    <a:ext uri="{FF2B5EF4-FFF2-40B4-BE49-F238E27FC236}">
                      <a16:creationId xmlns:a16="http://schemas.microsoft.com/office/drawing/2014/main" id="{CD35347D-57A4-47BF-9266-6297A25EBAA8}"/>
                    </a:ext>
                  </a:extLst>
                </p:cNvPr>
                <p:cNvSpPr/>
                <p:nvPr/>
              </p:nvSpPr>
              <p:spPr>
                <a:xfrm>
                  <a:off x="6998781" y="3031404"/>
                  <a:ext cx="57009" cy="120758"/>
                </a:xfrm>
                <a:custGeom>
                  <a:avLst/>
                  <a:gdLst>
                    <a:gd name="connsiteX0" fmla="*/ 0 w 57009"/>
                    <a:gd name="connsiteY0" fmla="*/ 118977 h 120758"/>
                    <a:gd name="connsiteX1" fmla="*/ 52982 w 57009"/>
                    <a:gd name="connsiteY1" fmla="*/ 0 h 120758"/>
                    <a:gd name="connsiteX2" fmla="*/ 57009 w 57009"/>
                    <a:gd name="connsiteY2" fmla="*/ 1782 h 120758"/>
                    <a:gd name="connsiteX3" fmla="*/ 4028 w 57009"/>
                    <a:gd name="connsiteY3" fmla="*/ 120758 h 120758"/>
                    <a:gd name="connsiteX4" fmla="*/ 0 w 57009"/>
                    <a:gd name="connsiteY4" fmla="*/ 118977 h 120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09" h="120758">
                      <a:moveTo>
                        <a:pt x="0" y="118977"/>
                      </a:moveTo>
                      <a:lnTo>
                        <a:pt x="52982" y="0"/>
                      </a:lnTo>
                      <a:lnTo>
                        <a:pt x="57009" y="1782"/>
                      </a:lnTo>
                      <a:lnTo>
                        <a:pt x="4028" y="120758"/>
                      </a:lnTo>
                      <a:lnTo>
                        <a:pt x="0" y="11897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9" name="Freeform: Shape 47928">
                  <a:extLst>
                    <a:ext uri="{FF2B5EF4-FFF2-40B4-BE49-F238E27FC236}">
                      <a16:creationId xmlns:a16="http://schemas.microsoft.com/office/drawing/2014/main" id="{1A1A39E5-5129-460A-80EE-A835DA479512}"/>
                    </a:ext>
                  </a:extLst>
                </p:cNvPr>
                <p:cNvSpPr/>
                <p:nvPr/>
              </p:nvSpPr>
              <p:spPr>
                <a:xfrm>
                  <a:off x="6935962" y="2946742"/>
                  <a:ext cx="112315" cy="69325"/>
                </a:xfrm>
                <a:custGeom>
                  <a:avLst/>
                  <a:gdLst>
                    <a:gd name="connsiteX0" fmla="*/ 0 w 112315"/>
                    <a:gd name="connsiteY0" fmla="*/ 3795 h 69325"/>
                    <a:gd name="connsiteX1" fmla="*/ 2246 w 112315"/>
                    <a:gd name="connsiteY1" fmla="*/ 0 h 69325"/>
                    <a:gd name="connsiteX2" fmla="*/ 112315 w 112315"/>
                    <a:gd name="connsiteY2" fmla="*/ 65530 h 69325"/>
                    <a:gd name="connsiteX3" fmla="*/ 110069 w 112315"/>
                    <a:gd name="connsiteY3" fmla="*/ 69326 h 69325"/>
                    <a:gd name="connsiteX4" fmla="*/ 0 w 112315"/>
                    <a:gd name="connsiteY4" fmla="*/ 3795 h 69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315" h="69325">
                      <a:moveTo>
                        <a:pt x="0" y="3795"/>
                      </a:moveTo>
                      <a:lnTo>
                        <a:pt x="2246" y="0"/>
                      </a:lnTo>
                      <a:lnTo>
                        <a:pt x="112315" y="65530"/>
                      </a:lnTo>
                      <a:lnTo>
                        <a:pt x="110069" y="69326"/>
                      </a:lnTo>
                      <a:lnTo>
                        <a:pt x="0" y="37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0" name="Graphic 19965">
                <a:extLst>
                  <a:ext uri="{FF2B5EF4-FFF2-40B4-BE49-F238E27FC236}">
                    <a16:creationId xmlns:a16="http://schemas.microsoft.com/office/drawing/2014/main" id="{BC19123D-0820-4E1C-8981-5DD4D9702850}"/>
                  </a:ext>
                </a:extLst>
              </p:cNvPr>
              <p:cNvGrpSpPr/>
              <p:nvPr/>
            </p:nvGrpSpPr>
            <p:grpSpPr>
              <a:xfrm>
                <a:off x="8749055" y="3348382"/>
                <a:ext cx="220955" cy="269086"/>
                <a:chOff x="6957418" y="3031249"/>
                <a:chExt cx="170331" cy="207434"/>
              </a:xfrm>
              <a:solidFill>
                <a:srgbClr val="839EAD"/>
              </a:solidFill>
            </p:grpSpPr>
            <p:sp>
              <p:nvSpPr>
                <p:cNvPr id="47924" name="Freeform: Shape 47923">
                  <a:extLst>
                    <a:ext uri="{FF2B5EF4-FFF2-40B4-BE49-F238E27FC236}">
                      <a16:creationId xmlns:a16="http://schemas.microsoft.com/office/drawing/2014/main" id="{3DFAB54C-39E3-405E-BF44-FE5410393301}"/>
                    </a:ext>
                  </a:extLst>
                </p:cNvPr>
                <p:cNvSpPr/>
                <p:nvPr/>
              </p:nvSpPr>
              <p:spPr>
                <a:xfrm>
                  <a:off x="6996379" y="3031249"/>
                  <a:ext cx="131370" cy="137721"/>
                </a:xfrm>
                <a:custGeom>
                  <a:avLst/>
                  <a:gdLst>
                    <a:gd name="connsiteX0" fmla="*/ 0 w 131370"/>
                    <a:gd name="connsiteY0" fmla="*/ 121145 h 137721"/>
                    <a:gd name="connsiteX1" fmla="*/ 54299 w 131370"/>
                    <a:gd name="connsiteY1" fmla="*/ 0 h 137721"/>
                    <a:gd name="connsiteX2" fmla="*/ 58327 w 131370"/>
                    <a:gd name="connsiteY2" fmla="*/ 1859 h 137721"/>
                    <a:gd name="connsiteX3" fmla="*/ 6507 w 131370"/>
                    <a:gd name="connsiteY3" fmla="*/ 117505 h 137721"/>
                    <a:gd name="connsiteX4" fmla="*/ 131370 w 131370"/>
                    <a:gd name="connsiteY4" fmla="*/ 133306 h 137721"/>
                    <a:gd name="connsiteX5" fmla="*/ 130828 w 131370"/>
                    <a:gd name="connsiteY5" fmla="*/ 137722 h 137721"/>
                    <a:gd name="connsiteX6" fmla="*/ 0 w 131370"/>
                    <a:gd name="connsiteY6" fmla="*/ 121145 h 137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370" h="137721">
                      <a:moveTo>
                        <a:pt x="0" y="121145"/>
                      </a:moveTo>
                      <a:lnTo>
                        <a:pt x="54299" y="0"/>
                      </a:lnTo>
                      <a:lnTo>
                        <a:pt x="58327" y="1859"/>
                      </a:lnTo>
                      <a:lnTo>
                        <a:pt x="6507" y="117505"/>
                      </a:lnTo>
                      <a:lnTo>
                        <a:pt x="131370" y="133306"/>
                      </a:lnTo>
                      <a:lnTo>
                        <a:pt x="130828" y="137722"/>
                      </a:lnTo>
                      <a:lnTo>
                        <a:pt x="0" y="12114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5" name="Freeform: Shape 47924">
                  <a:extLst>
                    <a:ext uri="{FF2B5EF4-FFF2-40B4-BE49-F238E27FC236}">
                      <a16:creationId xmlns:a16="http://schemas.microsoft.com/office/drawing/2014/main" id="{BD85FF02-B004-434A-965E-6DEF3B8B2E86}"/>
                    </a:ext>
                  </a:extLst>
                </p:cNvPr>
                <p:cNvSpPr/>
                <p:nvPr/>
              </p:nvSpPr>
              <p:spPr>
                <a:xfrm>
                  <a:off x="7060438" y="3110412"/>
                  <a:ext cx="31448" cy="128271"/>
                </a:xfrm>
                <a:custGeom>
                  <a:avLst/>
                  <a:gdLst>
                    <a:gd name="connsiteX0" fmla="*/ 0 w 31448"/>
                    <a:gd name="connsiteY0" fmla="*/ 127342 h 128271"/>
                    <a:gd name="connsiteX1" fmla="*/ 27033 w 31448"/>
                    <a:gd name="connsiteY1" fmla="*/ 0 h 128271"/>
                    <a:gd name="connsiteX2" fmla="*/ 31448 w 31448"/>
                    <a:gd name="connsiteY2" fmla="*/ 852 h 128271"/>
                    <a:gd name="connsiteX3" fmla="*/ 4338 w 31448"/>
                    <a:gd name="connsiteY3" fmla="*/ 128272 h 128271"/>
                    <a:gd name="connsiteX4" fmla="*/ 0 w 31448"/>
                    <a:gd name="connsiteY4" fmla="*/ 127342 h 128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48" h="128271">
                      <a:moveTo>
                        <a:pt x="0" y="127342"/>
                      </a:moveTo>
                      <a:lnTo>
                        <a:pt x="27033" y="0"/>
                      </a:lnTo>
                      <a:lnTo>
                        <a:pt x="31448" y="852"/>
                      </a:lnTo>
                      <a:lnTo>
                        <a:pt x="4338" y="128272"/>
                      </a:lnTo>
                      <a:lnTo>
                        <a:pt x="0" y="12734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6" name="Freeform: Shape 47925">
                  <a:extLst>
                    <a:ext uri="{FF2B5EF4-FFF2-40B4-BE49-F238E27FC236}">
                      <a16:creationId xmlns:a16="http://schemas.microsoft.com/office/drawing/2014/main" id="{102F7F3C-6BFF-4ED6-883A-381C2CD0F362}"/>
                    </a:ext>
                  </a:extLst>
                </p:cNvPr>
                <p:cNvSpPr/>
                <p:nvPr/>
              </p:nvSpPr>
              <p:spPr>
                <a:xfrm>
                  <a:off x="6957418" y="3051233"/>
                  <a:ext cx="122694" cy="45390"/>
                </a:xfrm>
                <a:custGeom>
                  <a:avLst/>
                  <a:gdLst>
                    <a:gd name="connsiteX0" fmla="*/ 0 w 122694"/>
                    <a:gd name="connsiteY0" fmla="*/ 4183 h 45390"/>
                    <a:gd name="connsiteX1" fmla="*/ 1472 w 122694"/>
                    <a:gd name="connsiteY1" fmla="*/ 0 h 45390"/>
                    <a:gd name="connsiteX2" fmla="*/ 122694 w 122694"/>
                    <a:gd name="connsiteY2" fmla="*/ 41208 h 45390"/>
                    <a:gd name="connsiteX3" fmla="*/ 121300 w 122694"/>
                    <a:gd name="connsiteY3" fmla="*/ 45391 h 45390"/>
                    <a:gd name="connsiteX4" fmla="*/ 0 w 122694"/>
                    <a:gd name="connsiteY4" fmla="*/ 4183 h 45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694" h="45390">
                      <a:moveTo>
                        <a:pt x="0" y="4183"/>
                      </a:moveTo>
                      <a:lnTo>
                        <a:pt x="1472" y="0"/>
                      </a:lnTo>
                      <a:lnTo>
                        <a:pt x="122694" y="41208"/>
                      </a:lnTo>
                      <a:lnTo>
                        <a:pt x="121300" y="45391"/>
                      </a:lnTo>
                      <a:lnTo>
                        <a:pt x="0" y="41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1" name="Graphic 19965">
                <a:extLst>
                  <a:ext uri="{FF2B5EF4-FFF2-40B4-BE49-F238E27FC236}">
                    <a16:creationId xmlns:a16="http://schemas.microsoft.com/office/drawing/2014/main" id="{81678F3F-B9CC-49CB-B0D5-B4E0BCCD9823}"/>
                  </a:ext>
                </a:extLst>
              </p:cNvPr>
              <p:cNvGrpSpPr/>
              <p:nvPr/>
            </p:nvGrpSpPr>
            <p:grpSpPr>
              <a:xfrm>
                <a:off x="8804620" y="3451173"/>
                <a:ext cx="245974" cy="259440"/>
                <a:chOff x="7000252" y="3110489"/>
                <a:chExt cx="189618" cy="199998"/>
              </a:xfrm>
              <a:solidFill>
                <a:srgbClr val="839EAD"/>
              </a:solidFill>
            </p:grpSpPr>
            <p:sp>
              <p:nvSpPr>
                <p:cNvPr id="47921" name="Freeform: Shape 47920">
                  <a:extLst>
                    <a:ext uri="{FF2B5EF4-FFF2-40B4-BE49-F238E27FC236}">
                      <a16:creationId xmlns:a16="http://schemas.microsoft.com/office/drawing/2014/main" id="{5390F8FF-D3F0-46C5-B93A-E5B11E7D3133}"/>
                    </a:ext>
                  </a:extLst>
                </p:cNvPr>
                <p:cNvSpPr/>
                <p:nvPr/>
              </p:nvSpPr>
              <p:spPr>
                <a:xfrm>
                  <a:off x="7058501" y="3110489"/>
                  <a:ext cx="131369" cy="129743"/>
                </a:xfrm>
                <a:custGeom>
                  <a:avLst/>
                  <a:gdLst>
                    <a:gd name="connsiteX0" fmla="*/ 27962 w 131369"/>
                    <a:gd name="connsiteY0" fmla="*/ 0 h 129743"/>
                    <a:gd name="connsiteX1" fmla="*/ 32300 w 131369"/>
                    <a:gd name="connsiteY1" fmla="*/ 929 h 129743"/>
                    <a:gd name="connsiteX2" fmla="*/ 5654 w 131369"/>
                    <a:gd name="connsiteY2" fmla="*/ 124863 h 129743"/>
                    <a:gd name="connsiteX3" fmla="*/ 130982 w 131369"/>
                    <a:gd name="connsiteY3" fmla="*/ 114329 h 129743"/>
                    <a:gd name="connsiteX4" fmla="*/ 131370 w 131369"/>
                    <a:gd name="connsiteY4" fmla="*/ 118744 h 129743"/>
                    <a:gd name="connsiteX5" fmla="*/ 0 w 131369"/>
                    <a:gd name="connsiteY5" fmla="*/ 129743 h 129743"/>
                    <a:gd name="connsiteX6" fmla="*/ 27962 w 131369"/>
                    <a:gd name="connsiteY6" fmla="*/ 0 h 129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369" h="129743">
                      <a:moveTo>
                        <a:pt x="27962" y="0"/>
                      </a:moveTo>
                      <a:lnTo>
                        <a:pt x="32300" y="929"/>
                      </a:lnTo>
                      <a:lnTo>
                        <a:pt x="5654" y="124863"/>
                      </a:lnTo>
                      <a:lnTo>
                        <a:pt x="130982" y="114329"/>
                      </a:lnTo>
                      <a:lnTo>
                        <a:pt x="131370" y="118744"/>
                      </a:lnTo>
                      <a:lnTo>
                        <a:pt x="0" y="129743"/>
                      </a:lnTo>
                      <a:lnTo>
                        <a:pt x="27962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2" name="Freeform: Shape 47921">
                  <a:extLst>
                    <a:ext uri="{FF2B5EF4-FFF2-40B4-BE49-F238E27FC236}">
                      <a16:creationId xmlns:a16="http://schemas.microsoft.com/office/drawing/2014/main" id="{7DF3F320-70A1-426B-893D-5135991EBD53}"/>
                    </a:ext>
                  </a:extLst>
                </p:cNvPr>
                <p:cNvSpPr/>
                <p:nvPr/>
              </p:nvSpPr>
              <p:spPr>
                <a:xfrm>
                  <a:off x="7138904" y="3180280"/>
                  <a:ext cx="4492" cy="130208"/>
                </a:xfrm>
                <a:custGeom>
                  <a:avLst/>
                  <a:gdLst>
                    <a:gd name="connsiteX0" fmla="*/ 0 w 4492"/>
                    <a:gd name="connsiteY0" fmla="*/ 130208 h 130208"/>
                    <a:gd name="connsiteX1" fmla="*/ 0 w 4492"/>
                    <a:gd name="connsiteY1" fmla="*/ 0 h 130208"/>
                    <a:gd name="connsiteX2" fmla="*/ 4492 w 4492"/>
                    <a:gd name="connsiteY2" fmla="*/ 0 h 130208"/>
                    <a:gd name="connsiteX3" fmla="*/ 4492 w 4492"/>
                    <a:gd name="connsiteY3" fmla="*/ 130208 h 130208"/>
                    <a:gd name="connsiteX4" fmla="*/ 0 w 4492"/>
                    <a:gd name="connsiteY4" fmla="*/ 130208 h 130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92" h="130208">
                      <a:moveTo>
                        <a:pt x="0" y="130208"/>
                      </a:moveTo>
                      <a:lnTo>
                        <a:pt x="0" y="0"/>
                      </a:lnTo>
                      <a:lnTo>
                        <a:pt x="4492" y="0"/>
                      </a:lnTo>
                      <a:lnTo>
                        <a:pt x="4492" y="130208"/>
                      </a:lnTo>
                      <a:lnTo>
                        <a:pt x="0" y="130208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3" name="Freeform: Shape 47922">
                  <a:extLst>
                    <a:ext uri="{FF2B5EF4-FFF2-40B4-BE49-F238E27FC236}">
                      <a16:creationId xmlns:a16="http://schemas.microsoft.com/office/drawing/2014/main" id="{38033A8D-BF56-40BB-89D0-35555E3E3EFB}"/>
                    </a:ext>
                  </a:extLst>
                </p:cNvPr>
                <p:cNvSpPr/>
                <p:nvPr/>
              </p:nvSpPr>
              <p:spPr>
                <a:xfrm>
                  <a:off x="7000252" y="3149064"/>
                  <a:ext cx="127729" cy="19597"/>
                </a:xfrm>
                <a:custGeom>
                  <a:avLst/>
                  <a:gdLst>
                    <a:gd name="connsiteX0" fmla="*/ 0 w 127729"/>
                    <a:gd name="connsiteY0" fmla="*/ 4493 h 19597"/>
                    <a:gd name="connsiteX1" fmla="*/ 542 w 127729"/>
                    <a:gd name="connsiteY1" fmla="*/ 0 h 19597"/>
                    <a:gd name="connsiteX2" fmla="*/ 127729 w 127729"/>
                    <a:gd name="connsiteY2" fmla="*/ 15182 h 19597"/>
                    <a:gd name="connsiteX3" fmla="*/ 127187 w 127729"/>
                    <a:gd name="connsiteY3" fmla="*/ 19597 h 19597"/>
                    <a:gd name="connsiteX4" fmla="*/ 0 w 127729"/>
                    <a:gd name="connsiteY4" fmla="*/ 4493 h 19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729" h="19597">
                      <a:moveTo>
                        <a:pt x="0" y="4493"/>
                      </a:moveTo>
                      <a:lnTo>
                        <a:pt x="542" y="0"/>
                      </a:lnTo>
                      <a:lnTo>
                        <a:pt x="127729" y="15182"/>
                      </a:lnTo>
                      <a:lnTo>
                        <a:pt x="127187" y="19597"/>
                      </a:lnTo>
                      <a:lnTo>
                        <a:pt x="0" y="449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2" name="Graphic 19965">
                <a:extLst>
                  <a:ext uri="{FF2B5EF4-FFF2-40B4-BE49-F238E27FC236}">
                    <a16:creationId xmlns:a16="http://schemas.microsoft.com/office/drawing/2014/main" id="{A0FAA81A-73B8-4E55-B10C-8611F59A6A2E}"/>
                  </a:ext>
                </a:extLst>
              </p:cNvPr>
              <p:cNvGrpSpPr/>
              <p:nvPr/>
            </p:nvGrpSpPr>
            <p:grpSpPr>
              <a:xfrm>
                <a:off x="8884904" y="3542107"/>
                <a:ext cx="261550" cy="239544"/>
                <a:chOff x="7062142" y="3180589"/>
                <a:chExt cx="201625" cy="184661"/>
              </a:xfrm>
              <a:solidFill>
                <a:srgbClr val="839EAD"/>
              </a:solidFill>
            </p:grpSpPr>
            <p:sp>
              <p:nvSpPr>
                <p:cNvPr id="47918" name="Freeform: Shape 47917">
                  <a:extLst>
                    <a:ext uri="{FF2B5EF4-FFF2-40B4-BE49-F238E27FC236}">
                      <a16:creationId xmlns:a16="http://schemas.microsoft.com/office/drawing/2014/main" id="{9948E79E-1633-4076-80A3-7E5B4D9BF07F}"/>
                    </a:ext>
                  </a:extLst>
                </p:cNvPr>
                <p:cNvSpPr/>
                <p:nvPr/>
              </p:nvSpPr>
              <p:spPr>
                <a:xfrm>
                  <a:off x="7137586" y="3180589"/>
                  <a:ext cx="126180" cy="132686"/>
                </a:xfrm>
                <a:custGeom>
                  <a:avLst/>
                  <a:gdLst>
                    <a:gd name="connsiteX0" fmla="*/ 310 w 126180"/>
                    <a:gd name="connsiteY0" fmla="*/ 0 h 132686"/>
                    <a:gd name="connsiteX1" fmla="*/ 4803 w 126180"/>
                    <a:gd name="connsiteY1" fmla="*/ 0 h 132686"/>
                    <a:gd name="connsiteX2" fmla="*/ 4415 w 126180"/>
                    <a:gd name="connsiteY2" fmla="*/ 126722 h 132686"/>
                    <a:gd name="connsiteX3" fmla="*/ 124941 w 126180"/>
                    <a:gd name="connsiteY3" fmla="*/ 90394 h 132686"/>
                    <a:gd name="connsiteX4" fmla="*/ 124941 w 126180"/>
                    <a:gd name="connsiteY4" fmla="*/ 90394 h 132686"/>
                    <a:gd name="connsiteX5" fmla="*/ 126181 w 126180"/>
                    <a:gd name="connsiteY5" fmla="*/ 94655 h 132686"/>
                    <a:gd name="connsiteX6" fmla="*/ 0 w 126180"/>
                    <a:gd name="connsiteY6" fmla="*/ 132687 h 132686"/>
                    <a:gd name="connsiteX7" fmla="*/ 310 w 126180"/>
                    <a:gd name="connsiteY7" fmla="*/ 0 h 13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6180" h="132686">
                      <a:moveTo>
                        <a:pt x="310" y="0"/>
                      </a:moveTo>
                      <a:lnTo>
                        <a:pt x="4803" y="0"/>
                      </a:lnTo>
                      <a:lnTo>
                        <a:pt x="4415" y="126722"/>
                      </a:lnTo>
                      <a:lnTo>
                        <a:pt x="124941" y="90394"/>
                      </a:lnTo>
                      <a:lnTo>
                        <a:pt x="124941" y="90394"/>
                      </a:lnTo>
                      <a:lnTo>
                        <a:pt x="126181" y="94655"/>
                      </a:lnTo>
                      <a:lnTo>
                        <a:pt x="0" y="132687"/>
                      </a:lnTo>
                      <a:lnTo>
                        <a:pt x="31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9" name="Freeform: Shape 47918">
                  <a:extLst>
                    <a:ext uri="{FF2B5EF4-FFF2-40B4-BE49-F238E27FC236}">
                      <a16:creationId xmlns:a16="http://schemas.microsoft.com/office/drawing/2014/main" id="{FC01AE24-31D7-4F5D-89E1-2980853478C2}"/>
                    </a:ext>
                  </a:extLst>
                </p:cNvPr>
                <p:cNvSpPr/>
                <p:nvPr/>
              </p:nvSpPr>
              <p:spPr>
                <a:xfrm>
                  <a:off x="7203737" y="3236979"/>
                  <a:ext cx="31448" cy="128271"/>
                </a:xfrm>
                <a:custGeom>
                  <a:avLst/>
                  <a:gdLst>
                    <a:gd name="connsiteX0" fmla="*/ 0 w 31448"/>
                    <a:gd name="connsiteY0" fmla="*/ 929 h 128271"/>
                    <a:gd name="connsiteX1" fmla="*/ 4338 w 31448"/>
                    <a:gd name="connsiteY1" fmla="*/ 0 h 128271"/>
                    <a:gd name="connsiteX2" fmla="*/ 31448 w 31448"/>
                    <a:gd name="connsiteY2" fmla="*/ 127342 h 128271"/>
                    <a:gd name="connsiteX3" fmla="*/ 27111 w 31448"/>
                    <a:gd name="connsiteY3" fmla="*/ 128272 h 128271"/>
                    <a:gd name="connsiteX4" fmla="*/ 0 w 31448"/>
                    <a:gd name="connsiteY4" fmla="*/ 929 h 128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48" h="128271">
                      <a:moveTo>
                        <a:pt x="0" y="929"/>
                      </a:moveTo>
                      <a:lnTo>
                        <a:pt x="4338" y="0"/>
                      </a:lnTo>
                      <a:lnTo>
                        <a:pt x="31448" y="127342"/>
                      </a:lnTo>
                      <a:lnTo>
                        <a:pt x="27111" y="128272"/>
                      </a:lnTo>
                      <a:lnTo>
                        <a:pt x="0" y="92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20" name="Freeform: Shape 47919">
                  <a:extLst>
                    <a:ext uri="{FF2B5EF4-FFF2-40B4-BE49-F238E27FC236}">
                      <a16:creationId xmlns:a16="http://schemas.microsoft.com/office/drawing/2014/main" id="{F61A1B84-6301-4E62-8CE7-448DB7269E0F}"/>
                    </a:ext>
                  </a:extLst>
                </p:cNvPr>
                <p:cNvSpPr/>
                <p:nvPr/>
              </p:nvSpPr>
              <p:spPr>
                <a:xfrm>
                  <a:off x="7062142" y="3224509"/>
                  <a:ext cx="127961" cy="16033"/>
                </a:xfrm>
                <a:custGeom>
                  <a:avLst/>
                  <a:gdLst>
                    <a:gd name="connsiteX0" fmla="*/ 0 w 127961"/>
                    <a:gd name="connsiteY0" fmla="*/ 11619 h 16033"/>
                    <a:gd name="connsiteX1" fmla="*/ 127575 w 127961"/>
                    <a:gd name="connsiteY1" fmla="*/ 0 h 16033"/>
                    <a:gd name="connsiteX2" fmla="*/ 127962 w 127961"/>
                    <a:gd name="connsiteY2" fmla="*/ 4415 h 16033"/>
                    <a:gd name="connsiteX3" fmla="*/ 465 w 127961"/>
                    <a:gd name="connsiteY3" fmla="*/ 16034 h 16033"/>
                    <a:gd name="connsiteX4" fmla="*/ 0 w 127961"/>
                    <a:gd name="connsiteY4" fmla="*/ 11619 h 16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961" h="16033">
                      <a:moveTo>
                        <a:pt x="0" y="11619"/>
                      </a:moveTo>
                      <a:lnTo>
                        <a:pt x="127575" y="0"/>
                      </a:lnTo>
                      <a:lnTo>
                        <a:pt x="127962" y="4415"/>
                      </a:lnTo>
                      <a:lnTo>
                        <a:pt x="465" y="16034"/>
                      </a:lnTo>
                      <a:lnTo>
                        <a:pt x="0" y="1161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3" name="Graphic 19965">
                <a:extLst>
                  <a:ext uri="{FF2B5EF4-FFF2-40B4-BE49-F238E27FC236}">
                    <a16:creationId xmlns:a16="http://schemas.microsoft.com/office/drawing/2014/main" id="{DD978ECD-3335-47C6-8B9B-52CE49222D70}"/>
                  </a:ext>
                </a:extLst>
              </p:cNvPr>
              <p:cNvGrpSpPr/>
              <p:nvPr/>
            </p:nvGrpSpPr>
            <p:grpSpPr>
              <a:xfrm>
                <a:off x="8986289" y="3615961"/>
                <a:ext cx="266373" cy="210405"/>
                <a:chOff x="7140298" y="3237522"/>
                <a:chExt cx="205343" cy="162198"/>
              </a:xfrm>
              <a:solidFill>
                <a:srgbClr val="839EAD"/>
              </a:solidFill>
            </p:grpSpPr>
            <p:sp>
              <p:nvSpPr>
                <p:cNvPr id="47915" name="Freeform: Shape 47914">
                  <a:extLst>
                    <a:ext uri="{FF2B5EF4-FFF2-40B4-BE49-F238E27FC236}">
                      <a16:creationId xmlns:a16="http://schemas.microsoft.com/office/drawing/2014/main" id="{CA46C25B-3B81-471C-98DC-04B7149E6FEA}"/>
                    </a:ext>
                  </a:extLst>
                </p:cNvPr>
                <p:cNvSpPr/>
                <p:nvPr/>
              </p:nvSpPr>
              <p:spPr>
                <a:xfrm>
                  <a:off x="7202807" y="3237522"/>
                  <a:ext cx="142833" cy="130827"/>
                </a:xfrm>
                <a:custGeom>
                  <a:avLst/>
                  <a:gdLst>
                    <a:gd name="connsiteX0" fmla="*/ 0 w 142833"/>
                    <a:gd name="connsiteY0" fmla="*/ 929 h 130827"/>
                    <a:gd name="connsiteX1" fmla="*/ 4338 w 142833"/>
                    <a:gd name="connsiteY1" fmla="*/ 0 h 130827"/>
                    <a:gd name="connsiteX2" fmla="*/ 30441 w 142833"/>
                    <a:gd name="connsiteY2" fmla="*/ 124011 h 130827"/>
                    <a:gd name="connsiteX3" fmla="*/ 140665 w 142833"/>
                    <a:gd name="connsiteY3" fmla="*/ 63439 h 130827"/>
                    <a:gd name="connsiteX4" fmla="*/ 140665 w 142833"/>
                    <a:gd name="connsiteY4" fmla="*/ 63439 h 130827"/>
                    <a:gd name="connsiteX5" fmla="*/ 142834 w 142833"/>
                    <a:gd name="connsiteY5" fmla="*/ 67312 h 130827"/>
                    <a:gd name="connsiteX6" fmla="*/ 27265 w 142833"/>
                    <a:gd name="connsiteY6" fmla="*/ 130828 h 130827"/>
                    <a:gd name="connsiteX7" fmla="*/ 0 w 142833"/>
                    <a:gd name="connsiteY7" fmla="*/ 929 h 130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833" h="130827">
                      <a:moveTo>
                        <a:pt x="0" y="929"/>
                      </a:moveTo>
                      <a:lnTo>
                        <a:pt x="4338" y="0"/>
                      </a:lnTo>
                      <a:lnTo>
                        <a:pt x="30441" y="124011"/>
                      </a:lnTo>
                      <a:lnTo>
                        <a:pt x="140665" y="63439"/>
                      </a:lnTo>
                      <a:lnTo>
                        <a:pt x="140665" y="63439"/>
                      </a:lnTo>
                      <a:lnTo>
                        <a:pt x="142834" y="67312"/>
                      </a:lnTo>
                      <a:lnTo>
                        <a:pt x="27265" y="130828"/>
                      </a:lnTo>
                      <a:lnTo>
                        <a:pt x="0" y="92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6" name="Freeform: Shape 47915">
                  <a:extLst>
                    <a:ext uri="{FF2B5EF4-FFF2-40B4-BE49-F238E27FC236}">
                      <a16:creationId xmlns:a16="http://schemas.microsoft.com/office/drawing/2014/main" id="{053C58EC-2E10-482D-A43B-7244CB3533D5}"/>
                    </a:ext>
                  </a:extLst>
                </p:cNvPr>
                <p:cNvSpPr/>
                <p:nvPr/>
              </p:nvSpPr>
              <p:spPr>
                <a:xfrm>
                  <a:off x="7279104" y="3278962"/>
                  <a:ext cx="57087" cy="120758"/>
                </a:xfrm>
                <a:custGeom>
                  <a:avLst/>
                  <a:gdLst>
                    <a:gd name="connsiteX0" fmla="*/ 0 w 57087"/>
                    <a:gd name="connsiteY0" fmla="*/ 1782 h 120758"/>
                    <a:gd name="connsiteX1" fmla="*/ 4106 w 57087"/>
                    <a:gd name="connsiteY1" fmla="*/ 0 h 120758"/>
                    <a:gd name="connsiteX2" fmla="*/ 57087 w 57087"/>
                    <a:gd name="connsiteY2" fmla="*/ 118977 h 120758"/>
                    <a:gd name="connsiteX3" fmla="*/ 52982 w 57087"/>
                    <a:gd name="connsiteY3" fmla="*/ 120758 h 120758"/>
                    <a:gd name="connsiteX4" fmla="*/ 0 w 57087"/>
                    <a:gd name="connsiteY4" fmla="*/ 1782 h 120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87" h="120758">
                      <a:moveTo>
                        <a:pt x="0" y="1782"/>
                      </a:moveTo>
                      <a:lnTo>
                        <a:pt x="4106" y="0"/>
                      </a:lnTo>
                      <a:lnTo>
                        <a:pt x="57087" y="118977"/>
                      </a:lnTo>
                      <a:lnTo>
                        <a:pt x="52982" y="120758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7" name="Freeform: Shape 47916">
                  <a:extLst>
                    <a:ext uri="{FF2B5EF4-FFF2-40B4-BE49-F238E27FC236}">
                      <a16:creationId xmlns:a16="http://schemas.microsoft.com/office/drawing/2014/main" id="{B19A9F5A-E39E-4D7D-B203-A9B2D4FFECE5}"/>
                    </a:ext>
                  </a:extLst>
                </p:cNvPr>
                <p:cNvSpPr/>
                <p:nvPr/>
              </p:nvSpPr>
              <p:spPr>
                <a:xfrm>
                  <a:off x="7140298" y="3270596"/>
                  <a:ext cx="123624" cy="42137"/>
                </a:xfrm>
                <a:custGeom>
                  <a:avLst/>
                  <a:gdLst>
                    <a:gd name="connsiteX0" fmla="*/ 0 w 123624"/>
                    <a:gd name="connsiteY0" fmla="*/ 37877 h 42137"/>
                    <a:gd name="connsiteX1" fmla="*/ 122307 w 123624"/>
                    <a:gd name="connsiteY1" fmla="*/ 0 h 42137"/>
                    <a:gd name="connsiteX2" fmla="*/ 123624 w 123624"/>
                    <a:gd name="connsiteY2" fmla="*/ 4183 h 42137"/>
                    <a:gd name="connsiteX3" fmla="*/ 1317 w 123624"/>
                    <a:gd name="connsiteY3" fmla="*/ 42138 h 42137"/>
                    <a:gd name="connsiteX4" fmla="*/ 0 w 123624"/>
                    <a:gd name="connsiteY4" fmla="*/ 37877 h 42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624" h="42137">
                      <a:moveTo>
                        <a:pt x="0" y="37877"/>
                      </a:moveTo>
                      <a:lnTo>
                        <a:pt x="122307" y="0"/>
                      </a:lnTo>
                      <a:lnTo>
                        <a:pt x="123624" y="4183"/>
                      </a:lnTo>
                      <a:lnTo>
                        <a:pt x="1317" y="42138"/>
                      </a:lnTo>
                      <a:lnTo>
                        <a:pt x="0" y="3787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4" name="Graphic 19965">
                <a:extLst>
                  <a:ext uri="{FF2B5EF4-FFF2-40B4-BE49-F238E27FC236}">
                    <a16:creationId xmlns:a16="http://schemas.microsoft.com/office/drawing/2014/main" id="{F0C1CA29-5045-48B9-8473-31DF4AA2CE97}"/>
                  </a:ext>
                </a:extLst>
              </p:cNvPr>
              <p:cNvGrpSpPr/>
              <p:nvPr/>
            </p:nvGrpSpPr>
            <p:grpSpPr>
              <a:xfrm>
                <a:off x="9104855" y="3670723"/>
                <a:ext cx="272704" cy="172122"/>
                <a:chOff x="7231699" y="3279737"/>
                <a:chExt cx="210223" cy="132686"/>
              </a:xfrm>
              <a:solidFill>
                <a:srgbClr val="839EAD"/>
              </a:solidFill>
            </p:grpSpPr>
            <p:sp>
              <p:nvSpPr>
                <p:cNvPr id="47912" name="Freeform: Shape 47911">
                  <a:extLst>
                    <a:ext uri="{FF2B5EF4-FFF2-40B4-BE49-F238E27FC236}">
                      <a16:creationId xmlns:a16="http://schemas.microsoft.com/office/drawing/2014/main" id="{C75F80B7-D84B-4026-9B20-9DFCB7973F0D}"/>
                    </a:ext>
                  </a:extLst>
                </p:cNvPr>
                <p:cNvSpPr/>
                <p:nvPr/>
              </p:nvSpPr>
              <p:spPr>
                <a:xfrm>
                  <a:off x="7278329" y="3279737"/>
                  <a:ext cx="153523" cy="123159"/>
                </a:xfrm>
                <a:custGeom>
                  <a:avLst/>
                  <a:gdLst>
                    <a:gd name="connsiteX0" fmla="*/ 0 w 153523"/>
                    <a:gd name="connsiteY0" fmla="*/ 1782 h 123159"/>
                    <a:gd name="connsiteX1" fmla="*/ 4105 w 153523"/>
                    <a:gd name="connsiteY1" fmla="*/ 0 h 123159"/>
                    <a:gd name="connsiteX2" fmla="*/ 55306 w 153523"/>
                    <a:gd name="connsiteY2" fmla="*/ 115878 h 123159"/>
                    <a:gd name="connsiteX3" fmla="*/ 150580 w 153523"/>
                    <a:gd name="connsiteY3" fmla="*/ 33695 h 123159"/>
                    <a:gd name="connsiteX4" fmla="*/ 150580 w 153523"/>
                    <a:gd name="connsiteY4" fmla="*/ 33695 h 123159"/>
                    <a:gd name="connsiteX5" fmla="*/ 153523 w 153523"/>
                    <a:gd name="connsiteY5" fmla="*/ 37025 h 123159"/>
                    <a:gd name="connsiteX6" fmla="*/ 53679 w 153523"/>
                    <a:gd name="connsiteY6" fmla="*/ 123159 h 123159"/>
                    <a:gd name="connsiteX7" fmla="*/ 0 w 153523"/>
                    <a:gd name="connsiteY7" fmla="*/ 1782 h 123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3523" h="123159">
                      <a:moveTo>
                        <a:pt x="0" y="1782"/>
                      </a:moveTo>
                      <a:lnTo>
                        <a:pt x="4105" y="0"/>
                      </a:lnTo>
                      <a:lnTo>
                        <a:pt x="55306" y="115878"/>
                      </a:lnTo>
                      <a:lnTo>
                        <a:pt x="150580" y="33695"/>
                      </a:lnTo>
                      <a:lnTo>
                        <a:pt x="150580" y="33695"/>
                      </a:lnTo>
                      <a:lnTo>
                        <a:pt x="153523" y="37025"/>
                      </a:lnTo>
                      <a:lnTo>
                        <a:pt x="53679" y="123159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3" name="Freeform: Shape 47912">
                  <a:extLst>
                    <a:ext uri="{FF2B5EF4-FFF2-40B4-BE49-F238E27FC236}">
                      <a16:creationId xmlns:a16="http://schemas.microsoft.com/office/drawing/2014/main" id="{F4C721AC-22C0-4574-8142-2E1BEDE21562}"/>
                    </a:ext>
                  </a:extLst>
                </p:cNvPr>
                <p:cNvSpPr/>
                <p:nvPr/>
              </p:nvSpPr>
              <p:spPr>
                <a:xfrm>
                  <a:off x="7361752" y="3304446"/>
                  <a:ext cx="80170" cy="107977"/>
                </a:xfrm>
                <a:custGeom>
                  <a:avLst/>
                  <a:gdLst>
                    <a:gd name="connsiteX0" fmla="*/ 0 w 80170"/>
                    <a:gd name="connsiteY0" fmla="*/ 2556 h 107977"/>
                    <a:gd name="connsiteX1" fmla="*/ 3641 w 80170"/>
                    <a:gd name="connsiteY1" fmla="*/ 0 h 107977"/>
                    <a:gd name="connsiteX2" fmla="*/ 80170 w 80170"/>
                    <a:gd name="connsiteY2" fmla="*/ 105344 h 107977"/>
                    <a:gd name="connsiteX3" fmla="*/ 76607 w 80170"/>
                    <a:gd name="connsiteY3" fmla="*/ 107977 h 107977"/>
                    <a:gd name="connsiteX4" fmla="*/ 0 w 80170"/>
                    <a:gd name="connsiteY4" fmla="*/ 2556 h 10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170" h="107977">
                      <a:moveTo>
                        <a:pt x="0" y="2556"/>
                      </a:moveTo>
                      <a:lnTo>
                        <a:pt x="3641" y="0"/>
                      </a:lnTo>
                      <a:lnTo>
                        <a:pt x="80170" y="105344"/>
                      </a:lnTo>
                      <a:lnTo>
                        <a:pt x="76607" y="107977"/>
                      </a:lnTo>
                      <a:lnTo>
                        <a:pt x="0" y="25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4" name="Freeform: Shape 47913">
                  <a:extLst>
                    <a:ext uri="{FF2B5EF4-FFF2-40B4-BE49-F238E27FC236}">
                      <a16:creationId xmlns:a16="http://schemas.microsoft.com/office/drawing/2014/main" id="{ED368F32-CADA-4F0A-9541-C261D7EE10AA}"/>
                    </a:ext>
                  </a:extLst>
                </p:cNvPr>
                <p:cNvSpPr/>
                <p:nvPr/>
              </p:nvSpPr>
              <p:spPr>
                <a:xfrm>
                  <a:off x="7231699" y="3300496"/>
                  <a:ext cx="114019" cy="66459"/>
                </a:xfrm>
                <a:custGeom>
                  <a:avLst/>
                  <a:gdLst>
                    <a:gd name="connsiteX0" fmla="*/ 0 w 114019"/>
                    <a:gd name="connsiteY0" fmla="*/ 62587 h 66459"/>
                    <a:gd name="connsiteX1" fmla="*/ 111773 w 114019"/>
                    <a:gd name="connsiteY1" fmla="*/ 0 h 66459"/>
                    <a:gd name="connsiteX2" fmla="*/ 114019 w 114019"/>
                    <a:gd name="connsiteY2" fmla="*/ 3873 h 66459"/>
                    <a:gd name="connsiteX3" fmla="*/ 2169 w 114019"/>
                    <a:gd name="connsiteY3" fmla="*/ 66460 h 66459"/>
                    <a:gd name="connsiteX4" fmla="*/ 0 w 114019"/>
                    <a:gd name="connsiteY4" fmla="*/ 62587 h 6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019" h="66459">
                      <a:moveTo>
                        <a:pt x="0" y="62587"/>
                      </a:moveTo>
                      <a:lnTo>
                        <a:pt x="111773" y="0"/>
                      </a:lnTo>
                      <a:lnTo>
                        <a:pt x="114019" y="3873"/>
                      </a:lnTo>
                      <a:lnTo>
                        <a:pt x="2169" y="66460"/>
                      </a:lnTo>
                      <a:lnTo>
                        <a:pt x="0" y="6258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5" name="Graphic 19965">
                <a:extLst>
                  <a:ext uri="{FF2B5EF4-FFF2-40B4-BE49-F238E27FC236}">
                    <a16:creationId xmlns:a16="http://schemas.microsoft.com/office/drawing/2014/main" id="{FF9E19C0-24E1-4DA5-A2E4-903923E78085}"/>
                  </a:ext>
                </a:extLst>
              </p:cNvPr>
              <p:cNvGrpSpPr/>
              <p:nvPr/>
            </p:nvGrpSpPr>
            <p:grpSpPr>
              <a:xfrm>
                <a:off x="9235680" y="3703981"/>
                <a:ext cx="279335" cy="142883"/>
                <a:chOff x="7332550" y="3305375"/>
                <a:chExt cx="215335" cy="110146"/>
              </a:xfrm>
              <a:solidFill>
                <a:srgbClr val="839EAD"/>
              </a:solidFill>
            </p:grpSpPr>
            <p:sp>
              <p:nvSpPr>
                <p:cNvPr id="47909" name="Freeform: Shape 47908">
                  <a:extLst>
                    <a:ext uri="{FF2B5EF4-FFF2-40B4-BE49-F238E27FC236}">
                      <a16:creationId xmlns:a16="http://schemas.microsoft.com/office/drawing/2014/main" id="{24DFF409-2038-478B-B98E-E62F5C211931}"/>
                    </a:ext>
                  </a:extLst>
                </p:cNvPr>
                <p:cNvSpPr/>
                <p:nvPr/>
              </p:nvSpPr>
              <p:spPr>
                <a:xfrm>
                  <a:off x="7361133" y="3305375"/>
                  <a:ext cx="157473" cy="110146"/>
                </a:xfrm>
                <a:custGeom>
                  <a:avLst/>
                  <a:gdLst>
                    <a:gd name="connsiteX0" fmla="*/ 0 w 157473"/>
                    <a:gd name="connsiteY0" fmla="*/ 2556 h 110146"/>
                    <a:gd name="connsiteX1" fmla="*/ 3640 w 157473"/>
                    <a:gd name="connsiteY1" fmla="*/ 0 h 110146"/>
                    <a:gd name="connsiteX2" fmla="*/ 77846 w 157473"/>
                    <a:gd name="connsiteY2" fmla="*/ 102710 h 110146"/>
                    <a:gd name="connsiteX3" fmla="*/ 153988 w 157473"/>
                    <a:gd name="connsiteY3" fmla="*/ 2479 h 110146"/>
                    <a:gd name="connsiteX4" fmla="*/ 153988 w 157473"/>
                    <a:gd name="connsiteY4" fmla="*/ 2479 h 110146"/>
                    <a:gd name="connsiteX5" fmla="*/ 157473 w 157473"/>
                    <a:gd name="connsiteY5" fmla="*/ 5112 h 110146"/>
                    <a:gd name="connsiteX6" fmla="*/ 77768 w 157473"/>
                    <a:gd name="connsiteY6" fmla="*/ 110146 h 110146"/>
                    <a:gd name="connsiteX7" fmla="*/ 0 w 157473"/>
                    <a:gd name="connsiteY7" fmla="*/ 2556 h 110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473" h="110146">
                      <a:moveTo>
                        <a:pt x="0" y="2556"/>
                      </a:moveTo>
                      <a:lnTo>
                        <a:pt x="3640" y="0"/>
                      </a:lnTo>
                      <a:lnTo>
                        <a:pt x="77846" y="102710"/>
                      </a:lnTo>
                      <a:lnTo>
                        <a:pt x="153988" y="2479"/>
                      </a:lnTo>
                      <a:lnTo>
                        <a:pt x="153988" y="2479"/>
                      </a:lnTo>
                      <a:lnTo>
                        <a:pt x="157473" y="5112"/>
                      </a:lnTo>
                      <a:lnTo>
                        <a:pt x="77768" y="110146"/>
                      </a:lnTo>
                      <a:lnTo>
                        <a:pt x="0" y="255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0" name="Freeform: Shape 47909">
                  <a:extLst>
                    <a:ext uri="{FF2B5EF4-FFF2-40B4-BE49-F238E27FC236}">
                      <a16:creationId xmlns:a16="http://schemas.microsoft.com/office/drawing/2014/main" id="{7EAEAFAA-D98F-411D-A770-02CF6BAF2054}"/>
                    </a:ext>
                  </a:extLst>
                </p:cNvPr>
                <p:cNvSpPr/>
                <p:nvPr/>
              </p:nvSpPr>
              <p:spPr>
                <a:xfrm>
                  <a:off x="7448119" y="3312269"/>
                  <a:ext cx="99766" cy="90471"/>
                </a:xfrm>
                <a:custGeom>
                  <a:avLst/>
                  <a:gdLst>
                    <a:gd name="connsiteX0" fmla="*/ 0 w 99766"/>
                    <a:gd name="connsiteY0" fmla="*/ 3331 h 90471"/>
                    <a:gd name="connsiteX1" fmla="*/ 2943 w 99766"/>
                    <a:gd name="connsiteY1" fmla="*/ 0 h 90471"/>
                    <a:gd name="connsiteX2" fmla="*/ 99767 w 99766"/>
                    <a:gd name="connsiteY2" fmla="*/ 87141 h 90471"/>
                    <a:gd name="connsiteX3" fmla="*/ 96746 w 99766"/>
                    <a:gd name="connsiteY3" fmla="*/ 90472 h 90471"/>
                    <a:gd name="connsiteX4" fmla="*/ 0 w 99766"/>
                    <a:gd name="connsiteY4" fmla="*/ 3331 h 90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471">
                      <a:moveTo>
                        <a:pt x="0" y="3331"/>
                      </a:moveTo>
                      <a:lnTo>
                        <a:pt x="2943" y="0"/>
                      </a:lnTo>
                      <a:lnTo>
                        <a:pt x="99767" y="87141"/>
                      </a:lnTo>
                      <a:lnTo>
                        <a:pt x="96746" y="90472"/>
                      </a:lnTo>
                      <a:lnTo>
                        <a:pt x="0" y="333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11" name="Freeform: Shape 47910">
                  <a:extLst>
                    <a:ext uri="{FF2B5EF4-FFF2-40B4-BE49-F238E27FC236}">
                      <a16:creationId xmlns:a16="http://schemas.microsoft.com/office/drawing/2014/main" id="{72BC2093-D549-4912-9208-1FA029ADCBE0}"/>
                    </a:ext>
                  </a:extLst>
                </p:cNvPr>
                <p:cNvSpPr/>
                <p:nvPr/>
              </p:nvSpPr>
              <p:spPr>
                <a:xfrm>
                  <a:off x="7332550" y="3312966"/>
                  <a:ext cx="99224" cy="87760"/>
                </a:xfrm>
                <a:custGeom>
                  <a:avLst/>
                  <a:gdLst>
                    <a:gd name="connsiteX0" fmla="*/ 0 w 99224"/>
                    <a:gd name="connsiteY0" fmla="*/ 84430 h 87760"/>
                    <a:gd name="connsiteX1" fmla="*/ 96359 w 99224"/>
                    <a:gd name="connsiteY1" fmla="*/ 0 h 87760"/>
                    <a:gd name="connsiteX2" fmla="*/ 99225 w 99224"/>
                    <a:gd name="connsiteY2" fmla="*/ 3408 h 87760"/>
                    <a:gd name="connsiteX3" fmla="*/ 2866 w 99224"/>
                    <a:gd name="connsiteY3" fmla="*/ 87761 h 87760"/>
                    <a:gd name="connsiteX4" fmla="*/ 0 w 99224"/>
                    <a:gd name="connsiteY4" fmla="*/ 84430 h 87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224" h="87760">
                      <a:moveTo>
                        <a:pt x="0" y="84430"/>
                      </a:moveTo>
                      <a:lnTo>
                        <a:pt x="96359" y="0"/>
                      </a:lnTo>
                      <a:lnTo>
                        <a:pt x="99225" y="3408"/>
                      </a:lnTo>
                      <a:lnTo>
                        <a:pt x="2866" y="87761"/>
                      </a:lnTo>
                      <a:lnTo>
                        <a:pt x="0" y="8443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6" name="Graphic 19965">
                <a:extLst>
                  <a:ext uri="{FF2B5EF4-FFF2-40B4-BE49-F238E27FC236}">
                    <a16:creationId xmlns:a16="http://schemas.microsoft.com/office/drawing/2014/main" id="{33A9A79D-3AE2-453E-B055-3A9B8AFFBEA0}"/>
                  </a:ext>
                </a:extLst>
              </p:cNvPr>
              <p:cNvGrpSpPr/>
              <p:nvPr/>
            </p:nvGrpSpPr>
            <p:grpSpPr>
              <a:xfrm>
                <a:off x="9372836" y="3676852"/>
                <a:ext cx="273708" cy="166395"/>
                <a:chOff x="7438281" y="3284462"/>
                <a:chExt cx="210997" cy="128271"/>
              </a:xfrm>
              <a:solidFill>
                <a:srgbClr val="839EAD"/>
              </a:solidFill>
            </p:grpSpPr>
            <p:sp>
              <p:nvSpPr>
                <p:cNvPr id="47906" name="Freeform: Shape 47905">
                  <a:extLst>
                    <a:ext uri="{FF2B5EF4-FFF2-40B4-BE49-F238E27FC236}">
                      <a16:creationId xmlns:a16="http://schemas.microsoft.com/office/drawing/2014/main" id="{317706BB-75F5-4C19-A057-F70F1BA30992}"/>
                    </a:ext>
                  </a:extLst>
                </p:cNvPr>
                <p:cNvSpPr/>
                <p:nvPr/>
              </p:nvSpPr>
              <p:spPr>
                <a:xfrm>
                  <a:off x="7447654" y="3284462"/>
                  <a:ext cx="154607" cy="121145"/>
                </a:xfrm>
                <a:custGeom>
                  <a:avLst/>
                  <a:gdLst>
                    <a:gd name="connsiteX0" fmla="*/ 0 w 154607"/>
                    <a:gd name="connsiteY0" fmla="*/ 32145 h 121145"/>
                    <a:gd name="connsiteX1" fmla="*/ 3021 w 154607"/>
                    <a:gd name="connsiteY1" fmla="*/ 28815 h 121145"/>
                    <a:gd name="connsiteX2" fmla="*/ 96978 w 154607"/>
                    <a:gd name="connsiteY2" fmla="*/ 113864 h 121145"/>
                    <a:gd name="connsiteX3" fmla="*/ 150580 w 154607"/>
                    <a:gd name="connsiteY3" fmla="*/ 0 h 121145"/>
                    <a:gd name="connsiteX4" fmla="*/ 150580 w 154607"/>
                    <a:gd name="connsiteY4" fmla="*/ 0 h 121145"/>
                    <a:gd name="connsiteX5" fmla="*/ 154608 w 154607"/>
                    <a:gd name="connsiteY5" fmla="*/ 1936 h 121145"/>
                    <a:gd name="connsiteX6" fmla="*/ 98450 w 154607"/>
                    <a:gd name="connsiteY6" fmla="*/ 121145 h 121145"/>
                    <a:gd name="connsiteX7" fmla="*/ 0 w 154607"/>
                    <a:gd name="connsiteY7" fmla="*/ 32145 h 12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4607" h="121145">
                      <a:moveTo>
                        <a:pt x="0" y="32145"/>
                      </a:moveTo>
                      <a:lnTo>
                        <a:pt x="3021" y="28815"/>
                      </a:lnTo>
                      <a:lnTo>
                        <a:pt x="96978" y="113864"/>
                      </a:lnTo>
                      <a:lnTo>
                        <a:pt x="150580" y="0"/>
                      </a:lnTo>
                      <a:lnTo>
                        <a:pt x="150580" y="0"/>
                      </a:lnTo>
                      <a:lnTo>
                        <a:pt x="154608" y="1936"/>
                      </a:lnTo>
                      <a:lnTo>
                        <a:pt x="98450" y="121145"/>
                      </a:lnTo>
                      <a:lnTo>
                        <a:pt x="0" y="3214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7" name="Freeform: Shape 47906">
                  <a:extLst>
                    <a:ext uri="{FF2B5EF4-FFF2-40B4-BE49-F238E27FC236}">
                      <a16:creationId xmlns:a16="http://schemas.microsoft.com/office/drawing/2014/main" id="{A533A898-F732-4813-A337-3EACE5E984E1}"/>
                    </a:ext>
                  </a:extLst>
                </p:cNvPr>
                <p:cNvSpPr/>
                <p:nvPr/>
              </p:nvSpPr>
              <p:spPr>
                <a:xfrm>
                  <a:off x="7534330" y="3302122"/>
                  <a:ext cx="114948" cy="68938"/>
                </a:xfrm>
                <a:custGeom>
                  <a:avLst/>
                  <a:gdLst>
                    <a:gd name="connsiteX0" fmla="*/ 0 w 114948"/>
                    <a:gd name="connsiteY0" fmla="*/ 3873 h 68938"/>
                    <a:gd name="connsiteX1" fmla="*/ 2169 w 114948"/>
                    <a:gd name="connsiteY1" fmla="*/ 0 h 68938"/>
                    <a:gd name="connsiteX2" fmla="*/ 114949 w 114948"/>
                    <a:gd name="connsiteY2" fmla="*/ 65143 h 68938"/>
                    <a:gd name="connsiteX3" fmla="*/ 112780 w 114948"/>
                    <a:gd name="connsiteY3" fmla="*/ 68938 h 68938"/>
                    <a:gd name="connsiteX4" fmla="*/ 0 w 114948"/>
                    <a:gd name="connsiteY4" fmla="*/ 3873 h 68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948" h="68938">
                      <a:moveTo>
                        <a:pt x="0" y="3873"/>
                      </a:moveTo>
                      <a:lnTo>
                        <a:pt x="2169" y="0"/>
                      </a:lnTo>
                      <a:lnTo>
                        <a:pt x="114949" y="65143"/>
                      </a:lnTo>
                      <a:lnTo>
                        <a:pt x="112780" y="68938"/>
                      </a:lnTo>
                      <a:lnTo>
                        <a:pt x="0" y="387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8" name="Freeform: Shape 47907">
                  <a:extLst>
                    <a:ext uri="{FF2B5EF4-FFF2-40B4-BE49-F238E27FC236}">
                      <a16:creationId xmlns:a16="http://schemas.microsoft.com/office/drawing/2014/main" id="{7853A359-7201-49D9-B703-B24F4766C6D6}"/>
                    </a:ext>
                  </a:extLst>
                </p:cNvPr>
                <p:cNvSpPr/>
                <p:nvPr/>
              </p:nvSpPr>
              <p:spPr>
                <a:xfrm>
                  <a:off x="7438281" y="3307467"/>
                  <a:ext cx="80247" cy="105266"/>
                </a:xfrm>
                <a:custGeom>
                  <a:avLst/>
                  <a:gdLst>
                    <a:gd name="connsiteX0" fmla="*/ 0 w 80247"/>
                    <a:gd name="connsiteY0" fmla="*/ 102555 h 105266"/>
                    <a:gd name="connsiteX1" fmla="*/ 76684 w 80247"/>
                    <a:gd name="connsiteY1" fmla="*/ 0 h 105266"/>
                    <a:gd name="connsiteX2" fmla="*/ 80248 w 80247"/>
                    <a:gd name="connsiteY2" fmla="*/ 2634 h 105266"/>
                    <a:gd name="connsiteX3" fmla="*/ 3563 w 80247"/>
                    <a:gd name="connsiteY3" fmla="*/ 105266 h 105266"/>
                    <a:gd name="connsiteX4" fmla="*/ 0 w 80247"/>
                    <a:gd name="connsiteY4" fmla="*/ 102555 h 10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47" h="105266">
                      <a:moveTo>
                        <a:pt x="0" y="102555"/>
                      </a:moveTo>
                      <a:lnTo>
                        <a:pt x="76684" y="0"/>
                      </a:lnTo>
                      <a:lnTo>
                        <a:pt x="80248" y="2634"/>
                      </a:lnTo>
                      <a:lnTo>
                        <a:pt x="3563" y="105266"/>
                      </a:lnTo>
                      <a:lnTo>
                        <a:pt x="0" y="1025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7" name="Graphic 19965">
                <a:extLst>
                  <a:ext uri="{FF2B5EF4-FFF2-40B4-BE49-F238E27FC236}">
                    <a16:creationId xmlns:a16="http://schemas.microsoft.com/office/drawing/2014/main" id="{F24B37C9-EAEF-46C0-A041-DD16482C8110}"/>
                  </a:ext>
                </a:extLst>
              </p:cNvPr>
              <p:cNvGrpSpPr/>
              <p:nvPr/>
            </p:nvGrpSpPr>
            <p:grpSpPr>
              <a:xfrm>
                <a:off x="9497130" y="3624803"/>
                <a:ext cx="269488" cy="204879"/>
                <a:chOff x="7534098" y="3244338"/>
                <a:chExt cx="207744" cy="157938"/>
              </a:xfrm>
              <a:solidFill>
                <a:srgbClr val="839EAD"/>
              </a:solidFill>
            </p:grpSpPr>
            <p:sp>
              <p:nvSpPr>
                <p:cNvPr id="47903" name="Freeform: Shape 47902">
                  <a:extLst>
                    <a:ext uri="{FF2B5EF4-FFF2-40B4-BE49-F238E27FC236}">
                      <a16:creationId xmlns:a16="http://schemas.microsoft.com/office/drawing/2014/main" id="{F643E38C-7445-43C9-AACF-F4B5908CDBB7}"/>
                    </a:ext>
                  </a:extLst>
                </p:cNvPr>
                <p:cNvSpPr/>
                <p:nvPr/>
              </p:nvSpPr>
              <p:spPr>
                <a:xfrm>
                  <a:off x="7534098" y="3244338"/>
                  <a:ext cx="144925" cy="129356"/>
                </a:xfrm>
                <a:custGeom>
                  <a:avLst/>
                  <a:gdLst>
                    <a:gd name="connsiteX0" fmla="*/ 0 w 144925"/>
                    <a:gd name="connsiteY0" fmla="*/ 62664 h 129356"/>
                    <a:gd name="connsiteX1" fmla="*/ 2247 w 144925"/>
                    <a:gd name="connsiteY1" fmla="*/ 58869 h 129356"/>
                    <a:gd name="connsiteX2" fmla="*/ 111773 w 144925"/>
                    <a:gd name="connsiteY2" fmla="*/ 122462 h 129356"/>
                    <a:gd name="connsiteX3" fmla="*/ 140588 w 144925"/>
                    <a:gd name="connsiteY3" fmla="*/ 0 h 129356"/>
                    <a:gd name="connsiteX4" fmla="*/ 140588 w 144925"/>
                    <a:gd name="connsiteY4" fmla="*/ 0 h 129356"/>
                    <a:gd name="connsiteX5" fmla="*/ 144925 w 144925"/>
                    <a:gd name="connsiteY5" fmla="*/ 1007 h 129356"/>
                    <a:gd name="connsiteX6" fmla="*/ 114794 w 144925"/>
                    <a:gd name="connsiteY6" fmla="*/ 129356 h 129356"/>
                    <a:gd name="connsiteX7" fmla="*/ 0 w 144925"/>
                    <a:gd name="connsiteY7" fmla="*/ 62664 h 129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925" h="129356">
                      <a:moveTo>
                        <a:pt x="0" y="62664"/>
                      </a:moveTo>
                      <a:lnTo>
                        <a:pt x="2247" y="58869"/>
                      </a:lnTo>
                      <a:lnTo>
                        <a:pt x="111773" y="122462"/>
                      </a:lnTo>
                      <a:lnTo>
                        <a:pt x="140588" y="0"/>
                      </a:lnTo>
                      <a:lnTo>
                        <a:pt x="140588" y="0"/>
                      </a:lnTo>
                      <a:lnTo>
                        <a:pt x="144925" y="1007"/>
                      </a:lnTo>
                      <a:lnTo>
                        <a:pt x="114794" y="129356"/>
                      </a:lnTo>
                      <a:lnTo>
                        <a:pt x="0" y="6266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4" name="Freeform: Shape 47903">
                  <a:extLst>
                    <a:ext uri="{FF2B5EF4-FFF2-40B4-BE49-F238E27FC236}">
                      <a16:creationId xmlns:a16="http://schemas.microsoft.com/office/drawing/2014/main" id="{935A97A8-D845-40E0-A01B-C94B1558A204}"/>
                    </a:ext>
                  </a:extLst>
                </p:cNvPr>
                <p:cNvSpPr/>
                <p:nvPr/>
              </p:nvSpPr>
              <p:spPr>
                <a:xfrm>
                  <a:off x="7616669" y="3274469"/>
                  <a:ext cx="125173" cy="44461"/>
                </a:xfrm>
                <a:custGeom>
                  <a:avLst/>
                  <a:gdLst>
                    <a:gd name="connsiteX0" fmla="*/ 0 w 125173"/>
                    <a:gd name="connsiteY0" fmla="*/ 4183 h 44461"/>
                    <a:gd name="connsiteX1" fmla="*/ 1317 w 125173"/>
                    <a:gd name="connsiteY1" fmla="*/ 0 h 44461"/>
                    <a:gd name="connsiteX2" fmla="*/ 125173 w 125173"/>
                    <a:gd name="connsiteY2" fmla="*/ 40201 h 44461"/>
                    <a:gd name="connsiteX3" fmla="*/ 123779 w 125173"/>
                    <a:gd name="connsiteY3" fmla="*/ 44461 h 44461"/>
                    <a:gd name="connsiteX4" fmla="*/ 0 w 125173"/>
                    <a:gd name="connsiteY4" fmla="*/ 4183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173" h="44461">
                      <a:moveTo>
                        <a:pt x="0" y="4183"/>
                      </a:moveTo>
                      <a:lnTo>
                        <a:pt x="1317" y="0"/>
                      </a:lnTo>
                      <a:lnTo>
                        <a:pt x="125173" y="40201"/>
                      </a:lnTo>
                      <a:lnTo>
                        <a:pt x="123779" y="44461"/>
                      </a:lnTo>
                      <a:lnTo>
                        <a:pt x="0" y="418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5" name="Freeform: Shape 47904">
                  <a:extLst>
                    <a:ext uri="{FF2B5EF4-FFF2-40B4-BE49-F238E27FC236}">
                      <a16:creationId xmlns:a16="http://schemas.microsoft.com/office/drawing/2014/main" id="{24F1BB13-177C-40FA-A6E2-687C7F067540}"/>
                    </a:ext>
                  </a:extLst>
                </p:cNvPr>
                <p:cNvSpPr/>
                <p:nvPr/>
              </p:nvSpPr>
              <p:spPr>
                <a:xfrm>
                  <a:off x="7544322" y="3284152"/>
                  <a:ext cx="57706" cy="118124"/>
                </a:xfrm>
                <a:custGeom>
                  <a:avLst/>
                  <a:gdLst>
                    <a:gd name="connsiteX0" fmla="*/ 0 w 57706"/>
                    <a:gd name="connsiteY0" fmla="*/ 116265 h 118124"/>
                    <a:gd name="connsiteX1" fmla="*/ 53679 w 57706"/>
                    <a:gd name="connsiteY1" fmla="*/ 0 h 118124"/>
                    <a:gd name="connsiteX2" fmla="*/ 57707 w 57706"/>
                    <a:gd name="connsiteY2" fmla="*/ 1859 h 118124"/>
                    <a:gd name="connsiteX3" fmla="*/ 4028 w 57706"/>
                    <a:gd name="connsiteY3" fmla="*/ 118125 h 118124"/>
                    <a:gd name="connsiteX4" fmla="*/ 0 w 57706"/>
                    <a:gd name="connsiteY4" fmla="*/ 116265 h 118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706" h="118124">
                      <a:moveTo>
                        <a:pt x="0" y="116265"/>
                      </a:moveTo>
                      <a:lnTo>
                        <a:pt x="53679" y="0"/>
                      </a:lnTo>
                      <a:lnTo>
                        <a:pt x="57707" y="1859"/>
                      </a:lnTo>
                      <a:lnTo>
                        <a:pt x="4028" y="118125"/>
                      </a:lnTo>
                      <a:lnTo>
                        <a:pt x="0" y="11626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8" name="Graphic 19965">
                <a:extLst>
                  <a:ext uri="{FF2B5EF4-FFF2-40B4-BE49-F238E27FC236}">
                    <a16:creationId xmlns:a16="http://schemas.microsoft.com/office/drawing/2014/main" id="{4C56AB1E-65D5-44A7-94BA-37697A6EE54B}"/>
                  </a:ext>
                </a:extLst>
              </p:cNvPr>
              <p:cNvGrpSpPr/>
              <p:nvPr/>
            </p:nvGrpSpPr>
            <p:grpSpPr>
              <a:xfrm>
                <a:off x="9604242" y="3553260"/>
                <a:ext cx="265669" cy="234520"/>
                <a:chOff x="7616669" y="3189187"/>
                <a:chExt cx="204800" cy="180788"/>
              </a:xfrm>
              <a:solidFill>
                <a:srgbClr val="839EAD"/>
              </a:solidFill>
            </p:grpSpPr>
            <p:sp>
              <p:nvSpPr>
                <p:cNvPr id="47900" name="Freeform: Shape 47899">
                  <a:extLst>
                    <a:ext uri="{FF2B5EF4-FFF2-40B4-BE49-F238E27FC236}">
                      <a16:creationId xmlns:a16="http://schemas.microsoft.com/office/drawing/2014/main" id="{07327666-569E-4987-8540-BB4B27CBA805}"/>
                    </a:ext>
                  </a:extLst>
                </p:cNvPr>
                <p:cNvSpPr/>
                <p:nvPr/>
              </p:nvSpPr>
              <p:spPr>
                <a:xfrm>
                  <a:off x="7616669" y="3189187"/>
                  <a:ext cx="128891" cy="131834"/>
                </a:xfrm>
                <a:custGeom>
                  <a:avLst/>
                  <a:gdLst>
                    <a:gd name="connsiteX0" fmla="*/ 0 w 128891"/>
                    <a:gd name="connsiteY0" fmla="*/ 90549 h 131834"/>
                    <a:gd name="connsiteX1" fmla="*/ 1317 w 128891"/>
                    <a:gd name="connsiteY1" fmla="*/ 86367 h 131834"/>
                    <a:gd name="connsiteX2" fmla="*/ 121765 w 128891"/>
                    <a:gd name="connsiteY2" fmla="*/ 125793 h 131834"/>
                    <a:gd name="connsiteX3" fmla="*/ 124399 w 128891"/>
                    <a:gd name="connsiteY3" fmla="*/ 0 h 131834"/>
                    <a:gd name="connsiteX4" fmla="*/ 128891 w 128891"/>
                    <a:gd name="connsiteY4" fmla="*/ 78 h 131834"/>
                    <a:gd name="connsiteX5" fmla="*/ 126103 w 128891"/>
                    <a:gd name="connsiteY5" fmla="*/ 131835 h 131834"/>
                    <a:gd name="connsiteX6" fmla="*/ 0 w 128891"/>
                    <a:gd name="connsiteY6" fmla="*/ 90549 h 13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8891" h="131834">
                      <a:moveTo>
                        <a:pt x="0" y="90549"/>
                      </a:moveTo>
                      <a:lnTo>
                        <a:pt x="1317" y="86367"/>
                      </a:lnTo>
                      <a:lnTo>
                        <a:pt x="121765" y="125793"/>
                      </a:lnTo>
                      <a:lnTo>
                        <a:pt x="124399" y="0"/>
                      </a:lnTo>
                      <a:lnTo>
                        <a:pt x="128891" y="78"/>
                      </a:lnTo>
                      <a:lnTo>
                        <a:pt x="126103" y="131835"/>
                      </a:lnTo>
                      <a:lnTo>
                        <a:pt x="0" y="9054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1" name="Freeform: Shape 47900">
                  <a:extLst>
                    <a:ext uri="{FF2B5EF4-FFF2-40B4-BE49-F238E27FC236}">
                      <a16:creationId xmlns:a16="http://schemas.microsoft.com/office/drawing/2014/main" id="{8E9B1969-5C30-4E9B-B989-C22B809B9529}"/>
                    </a:ext>
                  </a:extLst>
                </p:cNvPr>
                <p:cNvSpPr/>
                <p:nvPr/>
              </p:nvSpPr>
              <p:spPr>
                <a:xfrm>
                  <a:off x="7691494" y="3230395"/>
                  <a:ext cx="129975" cy="18047"/>
                </a:xfrm>
                <a:custGeom>
                  <a:avLst/>
                  <a:gdLst>
                    <a:gd name="connsiteX0" fmla="*/ 0 w 129975"/>
                    <a:gd name="connsiteY0" fmla="*/ 4415 h 18047"/>
                    <a:gd name="connsiteX1" fmla="*/ 388 w 129975"/>
                    <a:gd name="connsiteY1" fmla="*/ 0 h 18047"/>
                    <a:gd name="connsiteX2" fmla="*/ 129976 w 129975"/>
                    <a:gd name="connsiteY2" fmla="*/ 13633 h 18047"/>
                    <a:gd name="connsiteX3" fmla="*/ 129511 w 129975"/>
                    <a:gd name="connsiteY3" fmla="*/ 18048 h 18047"/>
                    <a:gd name="connsiteX4" fmla="*/ 0 w 129975"/>
                    <a:gd name="connsiteY4" fmla="*/ 4415 h 1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975" h="18047">
                      <a:moveTo>
                        <a:pt x="0" y="4415"/>
                      </a:moveTo>
                      <a:lnTo>
                        <a:pt x="388" y="0"/>
                      </a:lnTo>
                      <a:lnTo>
                        <a:pt x="129976" y="13633"/>
                      </a:lnTo>
                      <a:lnTo>
                        <a:pt x="129511" y="18048"/>
                      </a:lnTo>
                      <a:lnTo>
                        <a:pt x="0" y="441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02" name="Freeform: Shape 47901">
                  <a:extLst>
                    <a:ext uri="{FF2B5EF4-FFF2-40B4-BE49-F238E27FC236}">
                      <a16:creationId xmlns:a16="http://schemas.microsoft.com/office/drawing/2014/main" id="{D81F18A5-6C82-4482-A411-5F6D23455BB0}"/>
                    </a:ext>
                  </a:extLst>
                </p:cNvPr>
                <p:cNvSpPr/>
                <p:nvPr/>
              </p:nvSpPr>
              <p:spPr>
                <a:xfrm>
                  <a:off x="7646103" y="3244028"/>
                  <a:ext cx="32610" cy="125947"/>
                </a:xfrm>
                <a:custGeom>
                  <a:avLst/>
                  <a:gdLst>
                    <a:gd name="connsiteX0" fmla="*/ 0 w 32610"/>
                    <a:gd name="connsiteY0" fmla="*/ 124941 h 125947"/>
                    <a:gd name="connsiteX1" fmla="*/ 28273 w 32610"/>
                    <a:gd name="connsiteY1" fmla="*/ 0 h 125947"/>
                    <a:gd name="connsiteX2" fmla="*/ 32610 w 32610"/>
                    <a:gd name="connsiteY2" fmla="*/ 1007 h 125947"/>
                    <a:gd name="connsiteX3" fmla="*/ 4260 w 32610"/>
                    <a:gd name="connsiteY3" fmla="*/ 125948 h 125947"/>
                    <a:gd name="connsiteX4" fmla="*/ 0 w 32610"/>
                    <a:gd name="connsiteY4" fmla="*/ 124941 h 125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610" h="125947">
                      <a:moveTo>
                        <a:pt x="0" y="124941"/>
                      </a:moveTo>
                      <a:lnTo>
                        <a:pt x="28273" y="0"/>
                      </a:lnTo>
                      <a:lnTo>
                        <a:pt x="32610" y="1007"/>
                      </a:lnTo>
                      <a:lnTo>
                        <a:pt x="4260" y="125948"/>
                      </a:lnTo>
                      <a:lnTo>
                        <a:pt x="0" y="1249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39" name="Graphic 19965">
                <a:extLst>
                  <a:ext uri="{FF2B5EF4-FFF2-40B4-BE49-F238E27FC236}">
                    <a16:creationId xmlns:a16="http://schemas.microsoft.com/office/drawing/2014/main" id="{EFFDF30F-4154-4D33-8D28-A267AD2377AB}"/>
                  </a:ext>
                </a:extLst>
              </p:cNvPr>
              <p:cNvGrpSpPr/>
              <p:nvPr/>
            </p:nvGrpSpPr>
            <p:grpSpPr>
              <a:xfrm>
                <a:off x="9701607" y="3464236"/>
                <a:ext cx="250899" cy="254917"/>
                <a:chOff x="7691726" y="3120559"/>
                <a:chExt cx="193414" cy="196512"/>
              </a:xfrm>
              <a:solidFill>
                <a:srgbClr val="839EAD"/>
              </a:solidFill>
            </p:grpSpPr>
            <p:sp>
              <p:nvSpPr>
                <p:cNvPr id="47897" name="Freeform: Shape 47896">
                  <a:extLst>
                    <a:ext uri="{FF2B5EF4-FFF2-40B4-BE49-F238E27FC236}">
                      <a16:creationId xmlns:a16="http://schemas.microsoft.com/office/drawing/2014/main" id="{71C2326D-986A-4CA9-901C-993F7F53F65C}"/>
                    </a:ext>
                  </a:extLst>
                </p:cNvPr>
                <p:cNvSpPr/>
                <p:nvPr/>
              </p:nvSpPr>
              <p:spPr>
                <a:xfrm>
                  <a:off x="7691726" y="3120559"/>
                  <a:ext cx="131911" cy="129510"/>
                </a:xfrm>
                <a:custGeom>
                  <a:avLst/>
                  <a:gdLst>
                    <a:gd name="connsiteX0" fmla="*/ 0 w 131911"/>
                    <a:gd name="connsiteY0" fmla="*/ 115336 h 129510"/>
                    <a:gd name="connsiteX1" fmla="*/ 465 w 131911"/>
                    <a:gd name="connsiteY1" fmla="*/ 110921 h 129510"/>
                    <a:gd name="connsiteX2" fmla="*/ 126490 w 131911"/>
                    <a:gd name="connsiteY2" fmla="*/ 124476 h 129510"/>
                    <a:gd name="connsiteX3" fmla="*/ 102865 w 131911"/>
                    <a:gd name="connsiteY3" fmla="*/ 852 h 129510"/>
                    <a:gd name="connsiteX4" fmla="*/ 107280 w 131911"/>
                    <a:gd name="connsiteY4" fmla="*/ 0 h 129510"/>
                    <a:gd name="connsiteX5" fmla="*/ 131912 w 131911"/>
                    <a:gd name="connsiteY5" fmla="*/ 129511 h 129510"/>
                    <a:gd name="connsiteX6" fmla="*/ 0 w 131911"/>
                    <a:gd name="connsiteY6" fmla="*/ 115336 h 12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911" h="129510">
                      <a:moveTo>
                        <a:pt x="0" y="115336"/>
                      </a:moveTo>
                      <a:lnTo>
                        <a:pt x="465" y="110921"/>
                      </a:lnTo>
                      <a:lnTo>
                        <a:pt x="126490" y="124476"/>
                      </a:lnTo>
                      <a:lnTo>
                        <a:pt x="102865" y="852"/>
                      </a:lnTo>
                      <a:lnTo>
                        <a:pt x="107280" y="0"/>
                      </a:lnTo>
                      <a:lnTo>
                        <a:pt x="131912" y="129511"/>
                      </a:lnTo>
                      <a:lnTo>
                        <a:pt x="0" y="11533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8" name="Freeform: Shape 47897">
                  <a:extLst>
                    <a:ext uri="{FF2B5EF4-FFF2-40B4-BE49-F238E27FC236}">
                      <a16:creationId xmlns:a16="http://schemas.microsoft.com/office/drawing/2014/main" id="{F782D200-F6EE-4F2B-A692-7EB5B1E8B0B0}"/>
                    </a:ext>
                  </a:extLst>
                </p:cNvPr>
                <p:cNvSpPr/>
                <p:nvPr/>
              </p:nvSpPr>
              <p:spPr>
                <a:xfrm>
                  <a:off x="7755087" y="3158359"/>
                  <a:ext cx="130052" cy="18047"/>
                </a:xfrm>
                <a:custGeom>
                  <a:avLst/>
                  <a:gdLst>
                    <a:gd name="connsiteX0" fmla="*/ 0 w 130052"/>
                    <a:gd name="connsiteY0" fmla="*/ 13633 h 18047"/>
                    <a:gd name="connsiteX1" fmla="*/ 129511 w 130052"/>
                    <a:gd name="connsiteY1" fmla="*/ 0 h 18047"/>
                    <a:gd name="connsiteX2" fmla="*/ 130053 w 130052"/>
                    <a:gd name="connsiteY2" fmla="*/ 4415 h 18047"/>
                    <a:gd name="connsiteX3" fmla="*/ 465 w 130052"/>
                    <a:gd name="connsiteY3" fmla="*/ 18048 h 18047"/>
                    <a:gd name="connsiteX4" fmla="*/ 0 w 130052"/>
                    <a:gd name="connsiteY4" fmla="*/ 13633 h 1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052" h="18047">
                      <a:moveTo>
                        <a:pt x="0" y="13633"/>
                      </a:moveTo>
                      <a:lnTo>
                        <a:pt x="129511" y="0"/>
                      </a:lnTo>
                      <a:lnTo>
                        <a:pt x="130053" y="4415"/>
                      </a:lnTo>
                      <a:lnTo>
                        <a:pt x="465" y="18048"/>
                      </a:lnTo>
                      <a:lnTo>
                        <a:pt x="0" y="1363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9" name="Freeform: Shape 47898">
                  <a:extLst>
                    <a:ext uri="{FF2B5EF4-FFF2-40B4-BE49-F238E27FC236}">
                      <a16:creationId xmlns:a16="http://schemas.microsoft.com/office/drawing/2014/main" id="{813FF8E7-F925-4819-9994-7098085F08EB}"/>
                    </a:ext>
                  </a:extLst>
                </p:cNvPr>
                <p:cNvSpPr/>
                <p:nvPr/>
              </p:nvSpPr>
              <p:spPr>
                <a:xfrm>
                  <a:off x="7739053" y="3188955"/>
                  <a:ext cx="6119" cy="128116"/>
                </a:xfrm>
                <a:custGeom>
                  <a:avLst/>
                  <a:gdLst>
                    <a:gd name="connsiteX0" fmla="*/ 0 w 6119"/>
                    <a:gd name="connsiteY0" fmla="*/ 128039 h 128116"/>
                    <a:gd name="connsiteX1" fmla="*/ 1704 w 6119"/>
                    <a:gd name="connsiteY1" fmla="*/ 0 h 128116"/>
                    <a:gd name="connsiteX2" fmla="*/ 6119 w 6119"/>
                    <a:gd name="connsiteY2" fmla="*/ 0 h 128116"/>
                    <a:gd name="connsiteX3" fmla="*/ 4415 w 6119"/>
                    <a:gd name="connsiteY3" fmla="*/ 128117 h 128116"/>
                    <a:gd name="connsiteX4" fmla="*/ 0 w 6119"/>
                    <a:gd name="connsiteY4" fmla="*/ 128039 h 128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19" h="128116">
                      <a:moveTo>
                        <a:pt x="0" y="128039"/>
                      </a:moveTo>
                      <a:lnTo>
                        <a:pt x="1704" y="0"/>
                      </a:lnTo>
                      <a:lnTo>
                        <a:pt x="6119" y="0"/>
                      </a:lnTo>
                      <a:lnTo>
                        <a:pt x="4415" y="128117"/>
                      </a:lnTo>
                      <a:lnTo>
                        <a:pt x="0" y="12803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0" name="Graphic 19965">
                <a:extLst>
                  <a:ext uri="{FF2B5EF4-FFF2-40B4-BE49-F238E27FC236}">
                    <a16:creationId xmlns:a16="http://schemas.microsoft.com/office/drawing/2014/main" id="{AADB9E1D-C371-4672-A869-8C53EEA9A0E7}"/>
                  </a:ext>
                </a:extLst>
              </p:cNvPr>
              <p:cNvGrpSpPr/>
              <p:nvPr/>
            </p:nvGrpSpPr>
            <p:grpSpPr>
              <a:xfrm>
                <a:off x="9784403" y="3362751"/>
                <a:ext cx="226282" cy="265368"/>
                <a:chOff x="7755552" y="3042326"/>
                <a:chExt cx="174437" cy="204568"/>
              </a:xfrm>
              <a:solidFill>
                <a:srgbClr val="839EAD"/>
              </a:solidFill>
            </p:grpSpPr>
            <p:sp>
              <p:nvSpPr>
                <p:cNvPr id="47894" name="Freeform: Shape 47893">
                  <a:extLst>
                    <a:ext uri="{FF2B5EF4-FFF2-40B4-BE49-F238E27FC236}">
                      <a16:creationId xmlns:a16="http://schemas.microsoft.com/office/drawing/2014/main" id="{DEA163D7-0093-4C0C-9B7F-AA6D96951887}"/>
                    </a:ext>
                  </a:extLst>
                </p:cNvPr>
                <p:cNvSpPr/>
                <p:nvPr/>
              </p:nvSpPr>
              <p:spPr>
                <a:xfrm>
                  <a:off x="7755552" y="3042326"/>
                  <a:ext cx="132531" cy="135088"/>
                </a:xfrm>
                <a:custGeom>
                  <a:avLst/>
                  <a:gdLst>
                    <a:gd name="connsiteX0" fmla="*/ 0 w 132531"/>
                    <a:gd name="connsiteY0" fmla="*/ 130595 h 135088"/>
                    <a:gd name="connsiteX1" fmla="*/ 126103 w 132531"/>
                    <a:gd name="connsiteY1" fmla="*/ 117660 h 135088"/>
                    <a:gd name="connsiteX2" fmla="*/ 77381 w 132531"/>
                    <a:gd name="connsiteY2" fmla="*/ 1704 h 135088"/>
                    <a:gd name="connsiteX3" fmla="*/ 81487 w 132531"/>
                    <a:gd name="connsiteY3" fmla="*/ 0 h 135088"/>
                    <a:gd name="connsiteX4" fmla="*/ 132532 w 132531"/>
                    <a:gd name="connsiteY4" fmla="*/ 121533 h 135088"/>
                    <a:gd name="connsiteX5" fmla="*/ 542 w 132531"/>
                    <a:gd name="connsiteY5" fmla="*/ 135088 h 135088"/>
                    <a:gd name="connsiteX6" fmla="*/ 0 w 132531"/>
                    <a:gd name="connsiteY6" fmla="*/ 130595 h 135088"/>
                    <a:gd name="connsiteX7" fmla="*/ 0 w 132531"/>
                    <a:gd name="connsiteY7" fmla="*/ 130595 h 135088"/>
                    <a:gd name="connsiteX8" fmla="*/ 77304 w 132531"/>
                    <a:gd name="connsiteY8" fmla="*/ 1704 h 135088"/>
                    <a:gd name="connsiteX9" fmla="*/ 77304 w 132531"/>
                    <a:gd name="connsiteY9" fmla="*/ 1704 h 135088"/>
                    <a:gd name="connsiteX10" fmla="*/ 77304 w 132531"/>
                    <a:gd name="connsiteY10" fmla="*/ 1704 h 135088"/>
                    <a:gd name="connsiteX11" fmla="*/ 77304 w 132531"/>
                    <a:gd name="connsiteY11" fmla="*/ 1704 h 135088"/>
                    <a:gd name="connsiteX12" fmla="*/ 77304 w 132531"/>
                    <a:gd name="connsiteY12" fmla="*/ 1704 h 135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2531" h="135088">
                      <a:moveTo>
                        <a:pt x="0" y="130595"/>
                      </a:moveTo>
                      <a:lnTo>
                        <a:pt x="126103" y="117660"/>
                      </a:lnTo>
                      <a:lnTo>
                        <a:pt x="77381" y="1704"/>
                      </a:lnTo>
                      <a:lnTo>
                        <a:pt x="81487" y="0"/>
                      </a:lnTo>
                      <a:lnTo>
                        <a:pt x="132532" y="121533"/>
                      </a:lnTo>
                      <a:lnTo>
                        <a:pt x="542" y="135088"/>
                      </a:lnTo>
                      <a:lnTo>
                        <a:pt x="0" y="130595"/>
                      </a:lnTo>
                      <a:lnTo>
                        <a:pt x="0" y="130595"/>
                      </a:lnTo>
                      <a:close/>
                      <a:moveTo>
                        <a:pt x="77304" y="1704"/>
                      </a:moveTo>
                      <a:lnTo>
                        <a:pt x="77304" y="1704"/>
                      </a:lnTo>
                      <a:lnTo>
                        <a:pt x="77304" y="1704"/>
                      </a:lnTo>
                      <a:lnTo>
                        <a:pt x="77304" y="1704"/>
                      </a:lnTo>
                      <a:lnTo>
                        <a:pt x="77304" y="170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5" name="Freeform: Shape 47894">
                  <a:extLst>
                    <a:ext uri="{FF2B5EF4-FFF2-40B4-BE49-F238E27FC236}">
                      <a16:creationId xmlns:a16="http://schemas.microsoft.com/office/drawing/2014/main" id="{820FA044-F345-4A11-99F6-C4AAB79DE9F2}"/>
                    </a:ext>
                  </a:extLst>
                </p:cNvPr>
                <p:cNvSpPr/>
                <p:nvPr/>
              </p:nvSpPr>
              <p:spPr>
                <a:xfrm>
                  <a:off x="7804738" y="3061458"/>
                  <a:ext cx="125251" cy="44461"/>
                </a:xfrm>
                <a:custGeom>
                  <a:avLst/>
                  <a:gdLst>
                    <a:gd name="connsiteX0" fmla="*/ 0 w 125251"/>
                    <a:gd name="connsiteY0" fmla="*/ 40201 h 44461"/>
                    <a:gd name="connsiteX1" fmla="*/ 123857 w 125251"/>
                    <a:gd name="connsiteY1" fmla="*/ 0 h 44461"/>
                    <a:gd name="connsiteX2" fmla="*/ 125251 w 125251"/>
                    <a:gd name="connsiteY2" fmla="*/ 4183 h 44461"/>
                    <a:gd name="connsiteX3" fmla="*/ 1395 w 125251"/>
                    <a:gd name="connsiteY3" fmla="*/ 44461 h 44461"/>
                    <a:gd name="connsiteX4" fmla="*/ 0 w 125251"/>
                    <a:gd name="connsiteY4" fmla="*/ 40201 h 44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251" h="44461">
                      <a:moveTo>
                        <a:pt x="0" y="40201"/>
                      </a:moveTo>
                      <a:lnTo>
                        <a:pt x="123857" y="0"/>
                      </a:lnTo>
                      <a:lnTo>
                        <a:pt x="125251" y="4183"/>
                      </a:lnTo>
                      <a:lnTo>
                        <a:pt x="1395" y="44461"/>
                      </a:lnTo>
                      <a:lnTo>
                        <a:pt x="0" y="402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6" name="Freeform: Shape 47895">
                  <a:extLst>
                    <a:ext uri="{FF2B5EF4-FFF2-40B4-BE49-F238E27FC236}">
                      <a16:creationId xmlns:a16="http://schemas.microsoft.com/office/drawing/2014/main" id="{4ECBD2FF-F9EC-4716-AAE2-0A3AEFAE58AE}"/>
                    </a:ext>
                  </a:extLst>
                </p:cNvPr>
                <p:cNvSpPr/>
                <p:nvPr/>
              </p:nvSpPr>
              <p:spPr>
                <a:xfrm>
                  <a:off x="7794204" y="3120404"/>
                  <a:ext cx="29357" cy="126490"/>
                </a:xfrm>
                <a:custGeom>
                  <a:avLst/>
                  <a:gdLst>
                    <a:gd name="connsiteX0" fmla="*/ 0 w 29357"/>
                    <a:gd name="connsiteY0" fmla="*/ 852 h 126490"/>
                    <a:gd name="connsiteX1" fmla="*/ 4415 w 29357"/>
                    <a:gd name="connsiteY1" fmla="*/ 0 h 126490"/>
                    <a:gd name="connsiteX2" fmla="*/ 29357 w 29357"/>
                    <a:gd name="connsiteY2" fmla="*/ 125638 h 126490"/>
                    <a:gd name="connsiteX3" fmla="*/ 25019 w 29357"/>
                    <a:gd name="connsiteY3" fmla="*/ 126490 h 126490"/>
                    <a:gd name="connsiteX4" fmla="*/ 0 w 29357"/>
                    <a:gd name="connsiteY4" fmla="*/ 852 h 126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57" h="126490">
                      <a:moveTo>
                        <a:pt x="0" y="852"/>
                      </a:moveTo>
                      <a:lnTo>
                        <a:pt x="4415" y="0"/>
                      </a:lnTo>
                      <a:lnTo>
                        <a:pt x="29357" y="125638"/>
                      </a:lnTo>
                      <a:lnTo>
                        <a:pt x="25019" y="126490"/>
                      </a:lnTo>
                      <a:lnTo>
                        <a:pt x="0" y="85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1" name="Graphic 19965">
                <a:extLst>
                  <a:ext uri="{FF2B5EF4-FFF2-40B4-BE49-F238E27FC236}">
                    <a16:creationId xmlns:a16="http://schemas.microsoft.com/office/drawing/2014/main" id="{2ED4F07A-0A84-41D1-A0DF-9152B5176365}"/>
                  </a:ext>
                </a:extLst>
              </p:cNvPr>
              <p:cNvGrpSpPr/>
              <p:nvPr/>
            </p:nvGrpSpPr>
            <p:grpSpPr>
              <a:xfrm>
                <a:off x="9849012" y="3252724"/>
                <a:ext cx="192419" cy="264765"/>
                <a:chOff x="7805358" y="2957508"/>
                <a:chExt cx="148333" cy="204103"/>
              </a:xfrm>
              <a:solidFill>
                <a:srgbClr val="839EAD"/>
              </a:solidFill>
            </p:grpSpPr>
            <p:sp>
              <p:nvSpPr>
                <p:cNvPr id="47891" name="Freeform: Shape 47890">
                  <a:extLst>
                    <a:ext uri="{FF2B5EF4-FFF2-40B4-BE49-F238E27FC236}">
                      <a16:creationId xmlns:a16="http://schemas.microsoft.com/office/drawing/2014/main" id="{AF9637EB-BDD3-482D-9F1F-6472DFAB725D}"/>
                    </a:ext>
                  </a:extLst>
                </p:cNvPr>
                <p:cNvSpPr/>
                <p:nvPr/>
              </p:nvSpPr>
              <p:spPr>
                <a:xfrm>
                  <a:off x="7805358" y="2957818"/>
                  <a:ext cx="127729" cy="148953"/>
                </a:xfrm>
                <a:custGeom>
                  <a:avLst/>
                  <a:gdLst>
                    <a:gd name="connsiteX0" fmla="*/ 0 w 127729"/>
                    <a:gd name="connsiteY0" fmla="*/ 144693 h 148953"/>
                    <a:gd name="connsiteX1" fmla="*/ 120603 w 127729"/>
                    <a:gd name="connsiteY1" fmla="*/ 105809 h 148953"/>
                    <a:gd name="connsiteX2" fmla="*/ 48876 w 127729"/>
                    <a:gd name="connsiteY2" fmla="*/ 2556 h 148953"/>
                    <a:gd name="connsiteX3" fmla="*/ 52517 w 127729"/>
                    <a:gd name="connsiteY3" fmla="*/ 0 h 148953"/>
                    <a:gd name="connsiteX4" fmla="*/ 127730 w 127729"/>
                    <a:gd name="connsiteY4" fmla="*/ 108210 h 148953"/>
                    <a:gd name="connsiteX5" fmla="*/ 1394 w 127729"/>
                    <a:gd name="connsiteY5" fmla="*/ 148953 h 148953"/>
                    <a:gd name="connsiteX6" fmla="*/ 0 w 127729"/>
                    <a:gd name="connsiteY6" fmla="*/ 144693 h 148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7729" h="148953">
                      <a:moveTo>
                        <a:pt x="0" y="144693"/>
                      </a:moveTo>
                      <a:lnTo>
                        <a:pt x="120603" y="105809"/>
                      </a:lnTo>
                      <a:lnTo>
                        <a:pt x="48876" y="2556"/>
                      </a:lnTo>
                      <a:lnTo>
                        <a:pt x="52517" y="0"/>
                      </a:lnTo>
                      <a:lnTo>
                        <a:pt x="127730" y="108210"/>
                      </a:lnTo>
                      <a:lnTo>
                        <a:pt x="1394" y="148953"/>
                      </a:lnTo>
                      <a:lnTo>
                        <a:pt x="0" y="14469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2" name="Freeform: Shape 47891">
                  <a:extLst>
                    <a:ext uri="{FF2B5EF4-FFF2-40B4-BE49-F238E27FC236}">
                      <a16:creationId xmlns:a16="http://schemas.microsoft.com/office/drawing/2014/main" id="{00B7D0F5-B3CA-4A92-BB38-09A0B85D751B}"/>
                    </a:ext>
                  </a:extLst>
                </p:cNvPr>
                <p:cNvSpPr/>
                <p:nvPr/>
              </p:nvSpPr>
              <p:spPr>
                <a:xfrm>
                  <a:off x="7838665" y="2957508"/>
                  <a:ext cx="115025" cy="68938"/>
                </a:xfrm>
                <a:custGeom>
                  <a:avLst/>
                  <a:gdLst>
                    <a:gd name="connsiteX0" fmla="*/ 0 w 115025"/>
                    <a:gd name="connsiteY0" fmla="*/ 65065 h 68938"/>
                    <a:gd name="connsiteX1" fmla="*/ 112780 w 115025"/>
                    <a:gd name="connsiteY1" fmla="*/ 0 h 68938"/>
                    <a:gd name="connsiteX2" fmla="*/ 115026 w 115025"/>
                    <a:gd name="connsiteY2" fmla="*/ 3795 h 68938"/>
                    <a:gd name="connsiteX3" fmla="*/ 2247 w 115025"/>
                    <a:gd name="connsiteY3" fmla="*/ 68938 h 68938"/>
                    <a:gd name="connsiteX4" fmla="*/ 0 w 115025"/>
                    <a:gd name="connsiteY4" fmla="*/ 65065 h 68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025" h="68938">
                      <a:moveTo>
                        <a:pt x="0" y="65065"/>
                      </a:moveTo>
                      <a:lnTo>
                        <a:pt x="112780" y="0"/>
                      </a:lnTo>
                      <a:lnTo>
                        <a:pt x="115026" y="3795"/>
                      </a:lnTo>
                      <a:lnTo>
                        <a:pt x="2247" y="68938"/>
                      </a:lnTo>
                      <a:lnTo>
                        <a:pt x="0" y="6506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3" name="Freeform: Shape 47892">
                  <a:extLst>
                    <a:ext uri="{FF2B5EF4-FFF2-40B4-BE49-F238E27FC236}">
                      <a16:creationId xmlns:a16="http://schemas.microsoft.com/office/drawing/2014/main" id="{1C3928DF-813B-4702-9BEA-B80330EB71DE}"/>
                    </a:ext>
                  </a:extLst>
                </p:cNvPr>
                <p:cNvSpPr/>
                <p:nvPr/>
              </p:nvSpPr>
              <p:spPr>
                <a:xfrm>
                  <a:off x="7832469" y="3042171"/>
                  <a:ext cx="54608" cy="119441"/>
                </a:xfrm>
                <a:custGeom>
                  <a:avLst/>
                  <a:gdLst>
                    <a:gd name="connsiteX0" fmla="*/ 0 w 54608"/>
                    <a:gd name="connsiteY0" fmla="*/ 1782 h 119441"/>
                    <a:gd name="connsiteX1" fmla="*/ 4106 w 54608"/>
                    <a:gd name="connsiteY1" fmla="*/ 0 h 119441"/>
                    <a:gd name="connsiteX2" fmla="*/ 54608 w 54608"/>
                    <a:gd name="connsiteY2" fmla="*/ 117737 h 119441"/>
                    <a:gd name="connsiteX3" fmla="*/ 50503 w 54608"/>
                    <a:gd name="connsiteY3" fmla="*/ 119441 h 119441"/>
                    <a:gd name="connsiteX4" fmla="*/ 0 w 54608"/>
                    <a:gd name="connsiteY4" fmla="*/ 1782 h 119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608" h="119441">
                      <a:moveTo>
                        <a:pt x="0" y="1782"/>
                      </a:moveTo>
                      <a:lnTo>
                        <a:pt x="4106" y="0"/>
                      </a:lnTo>
                      <a:lnTo>
                        <a:pt x="54608" y="117737"/>
                      </a:lnTo>
                      <a:lnTo>
                        <a:pt x="50503" y="119441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2" name="Graphic 19965">
                <a:extLst>
                  <a:ext uri="{FF2B5EF4-FFF2-40B4-BE49-F238E27FC236}">
                    <a16:creationId xmlns:a16="http://schemas.microsoft.com/office/drawing/2014/main" id="{F6902735-F9E7-4A4B-BF5B-413BA58BA742}"/>
                  </a:ext>
                </a:extLst>
              </p:cNvPr>
              <p:cNvGrpSpPr/>
              <p:nvPr/>
            </p:nvGrpSpPr>
            <p:grpSpPr>
              <a:xfrm>
                <a:off x="9893223" y="3114664"/>
                <a:ext cx="152226" cy="277525"/>
                <a:chOff x="7839440" y="2851080"/>
                <a:chExt cx="117349" cy="213940"/>
              </a:xfrm>
              <a:solidFill>
                <a:srgbClr val="839EAD"/>
              </a:solidFill>
            </p:grpSpPr>
            <p:sp>
              <p:nvSpPr>
                <p:cNvPr id="47888" name="Freeform: Shape 47887">
                  <a:extLst>
                    <a:ext uri="{FF2B5EF4-FFF2-40B4-BE49-F238E27FC236}">
                      <a16:creationId xmlns:a16="http://schemas.microsoft.com/office/drawing/2014/main" id="{666032AC-7B92-4D68-A1BD-89D3B04637FC}"/>
                    </a:ext>
                  </a:extLst>
                </p:cNvPr>
                <p:cNvSpPr/>
                <p:nvPr/>
              </p:nvSpPr>
              <p:spPr>
                <a:xfrm>
                  <a:off x="7839440" y="2870832"/>
                  <a:ext cx="117349" cy="156311"/>
                </a:xfrm>
                <a:custGeom>
                  <a:avLst/>
                  <a:gdLst>
                    <a:gd name="connsiteX0" fmla="*/ 0 w 117349"/>
                    <a:gd name="connsiteY0" fmla="*/ 152439 h 156311"/>
                    <a:gd name="connsiteX1" fmla="*/ 109914 w 117349"/>
                    <a:gd name="connsiteY1" fmla="*/ 89387 h 156311"/>
                    <a:gd name="connsiteX2" fmla="*/ 18203 w 117349"/>
                    <a:gd name="connsiteY2" fmla="*/ 3253 h 156311"/>
                    <a:gd name="connsiteX3" fmla="*/ 18280 w 117349"/>
                    <a:gd name="connsiteY3" fmla="*/ 3253 h 156311"/>
                    <a:gd name="connsiteX4" fmla="*/ 21301 w 117349"/>
                    <a:gd name="connsiteY4" fmla="*/ 0 h 156311"/>
                    <a:gd name="connsiteX5" fmla="*/ 117350 w 117349"/>
                    <a:gd name="connsiteY5" fmla="*/ 90239 h 156311"/>
                    <a:gd name="connsiteX6" fmla="*/ 2246 w 117349"/>
                    <a:gd name="connsiteY6" fmla="*/ 156312 h 156311"/>
                    <a:gd name="connsiteX7" fmla="*/ 0 w 117349"/>
                    <a:gd name="connsiteY7" fmla="*/ 152439 h 156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7349" h="156311">
                      <a:moveTo>
                        <a:pt x="0" y="152439"/>
                      </a:moveTo>
                      <a:lnTo>
                        <a:pt x="109914" y="89387"/>
                      </a:lnTo>
                      <a:lnTo>
                        <a:pt x="18203" y="3253"/>
                      </a:lnTo>
                      <a:lnTo>
                        <a:pt x="18280" y="3253"/>
                      </a:lnTo>
                      <a:lnTo>
                        <a:pt x="21301" y="0"/>
                      </a:lnTo>
                      <a:lnTo>
                        <a:pt x="117350" y="90239"/>
                      </a:lnTo>
                      <a:lnTo>
                        <a:pt x="2246" y="156312"/>
                      </a:lnTo>
                      <a:lnTo>
                        <a:pt x="0" y="15243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9" name="Freeform: Shape 47888">
                  <a:extLst>
                    <a:ext uri="{FF2B5EF4-FFF2-40B4-BE49-F238E27FC236}">
                      <a16:creationId xmlns:a16="http://schemas.microsoft.com/office/drawing/2014/main" id="{B9A6B642-786D-4664-AECD-8C3091785A42}"/>
                    </a:ext>
                  </a:extLst>
                </p:cNvPr>
                <p:cNvSpPr/>
                <p:nvPr/>
              </p:nvSpPr>
              <p:spPr>
                <a:xfrm>
                  <a:off x="7855397" y="2851080"/>
                  <a:ext cx="99766" cy="90394"/>
                </a:xfrm>
                <a:custGeom>
                  <a:avLst/>
                  <a:gdLst>
                    <a:gd name="connsiteX0" fmla="*/ 0 w 99766"/>
                    <a:gd name="connsiteY0" fmla="*/ 87141 h 90394"/>
                    <a:gd name="connsiteX1" fmla="*/ 96823 w 99766"/>
                    <a:gd name="connsiteY1" fmla="*/ 0 h 90394"/>
                    <a:gd name="connsiteX2" fmla="*/ 99767 w 99766"/>
                    <a:gd name="connsiteY2" fmla="*/ 3253 h 90394"/>
                    <a:gd name="connsiteX3" fmla="*/ 3021 w 99766"/>
                    <a:gd name="connsiteY3" fmla="*/ 90394 h 90394"/>
                    <a:gd name="connsiteX4" fmla="*/ 0 w 99766"/>
                    <a:gd name="connsiteY4" fmla="*/ 87141 h 90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766" h="90394">
                      <a:moveTo>
                        <a:pt x="0" y="87141"/>
                      </a:moveTo>
                      <a:lnTo>
                        <a:pt x="96823" y="0"/>
                      </a:lnTo>
                      <a:lnTo>
                        <a:pt x="99767" y="3253"/>
                      </a:lnTo>
                      <a:lnTo>
                        <a:pt x="3021" y="90394"/>
                      </a:lnTo>
                      <a:lnTo>
                        <a:pt x="0" y="871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90" name="Freeform: Shape 47889">
                  <a:extLst>
                    <a:ext uri="{FF2B5EF4-FFF2-40B4-BE49-F238E27FC236}">
                      <a16:creationId xmlns:a16="http://schemas.microsoft.com/office/drawing/2014/main" id="{949A185A-3858-4865-8E21-58D956FF460E}"/>
                    </a:ext>
                  </a:extLst>
                </p:cNvPr>
                <p:cNvSpPr/>
                <p:nvPr/>
              </p:nvSpPr>
              <p:spPr>
                <a:xfrm>
                  <a:off x="7853770" y="2957741"/>
                  <a:ext cx="77536" cy="107280"/>
                </a:xfrm>
                <a:custGeom>
                  <a:avLst/>
                  <a:gdLst>
                    <a:gd name="connsiteX0" fmla="*/ 0 w 77536"/>
                    <a:gd name="connsiteY0" fmla="*/ 2634 h 107280"/>
                    <a:gd name="connsiteX1" fmla="*/ 3641 w 77536"/>
                    <a:gd name="connsiteY1" fmla="*/ 0 h 107280"/>
                    <a:gd name="connsiteX2" fmla="*/ 77536 w 77536"/>
                    <a:gd name="connsiteY2" fmla="*/ 104647 h 107280"/>
                    <a:gd name="connsiteX3" fmla="*/ 73895 w 77536"/>
                    <a:gd name="connsiteY3" fmla="*/ 107280 h 107280"/>
                    <a:gd name="connsiteX4" fmla="*/ 0 w 77536"/>
                    <a:gd name="connsiteY4" fmla="*/ 2634 h 107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536" h="107280">
                      <a:moveTo>
                        <a:pt x="0" y="2634"/>
                      </a:moveTo>
                      <a:lnTo>
                        <a:pt x="3641" y="0"/>
                      </a:lnTo>
                      <a:lnTo>
                        <a:pt x="77536" y="104647"/>
                      </a:lnTo>
                      <a:lnTo>
                        <a:pt x="73895" y="107280"/>
                      </a:lnTo>
                      <a:lnTo>
                        <a:pt x="0" y="263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3" name="Graphic 19965">
                <a:extLst>
                  <a:ext uri="{FF2B5EF4-FFF2-40B4-BE49-F238E27FC236}">
                    <a16:creationId xmlns:a16="http://schemas.microsoft.com/office/drawing/2014/main" id="{00A9D1F0-FBE0-460C-87C4-3D75A58DC896}"/>
                  </a:ext>
                </a:extLst>
              </p:cNvPr>
              <p:cNvGrpSpPr/>
              <p:nvPr/>
            </p:nvGrpSpPr>
            <p:grpSpPr>
              <a:xfrm>
                <a:off x="9898046" y="2979317"/>
                <a:ext cx="149213" cy="278128"/>
                <a:chOff x="7843158" y="2746743"/>
                <a:chExt cx="115026" cy="214405"/>
              </a:xfrm>
              <a:solidFill>
                <a:srgbClr val="839EAD"/>
              </a:solidFill>
            </p:grpSpPr>
            <p:sp>
              <p:nvSpPr>
                <p:cNvPr id="47885" name="Freeform: Shape 47884">
                  <a:extLst>
                    <a:ext uri="{FF2B5EF4-FFF2-40B4-BE49-F238E27FC236}">
                      <a16:creationId xmlns:a16="http://schemas.microsoft.com/office/drawing/2014/main" id="{76D47B26-8BFE-49AE-8155-257F14117BE3}"/>
                    </a:ext>
                  </a:extLst>
                </p:cNvPr>
                <p:cNvSpPr/>
                <p:nvPr/>
              </p:nvSpPr>
              <p:spPr>
                <a:xfrm>
                  <a:off x="7843158" y="2785163"/>
                  <a:ext cx="115026" cy="156853"/>
                </a:xfrm>
                <a:custGeom>
                  <a:avLst/>
                  <a:gdLst>
                    <a:gd name="connsiteX0" fmla="*/ 13168 w 115026"/>
                    <a:gd name="connsiteY0" fmla="*/ 153601 h 156853"/>
                    <a:gd name="connsiteX1" fmla="*/ 107590 w 115026"/>
                    <a:gd name="connsiteY1" fmla="*/ 69016 h 156853"/>
                    <a:gd name="connsiteX2" fmla="*/ 0 w 115026"/>
                    <a:gd name="connsiteY2" fmla="*/ 3796 h 156853"/>
                    <a:gd name="connsiteX3" fmla="*/ 0 w 115026"/>
                    <a:gd name="connsiteY3" fmla="*/ 3796 h 156853"/>
                    <a:gd name="connsiteX4" fmla="*/ 2246 w 115026"/>
                    <a:gd name="connsiteY4" fmla="*/ 0 h 156853"/>
                    <a:gd name="connsiteX5" fmla="*/ 115026 w 115026"/>
                    <a:gd name="connsiteY5" fmla="*/ 68241 h 156853"/>
                    <a:gd name="connsiteX6" fmla="*/ 16189 w 115026"/>
                    <a:gd name="connsiteY6" fmla="*/ 156854 h 156853"/>
                    <a:gd name="connsiteX7" fmla="*/ 13168 w 115026"/>
                    <a:gd name="connsiteY7" fmla="*/ 153601 h 156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5026" h="156853">
                      <a:moveTo>
                        <a:pt x="13168" y="153601"/>
                      </a:moveTo>
                      <a:lnTo>
                        <a:pt x="107590" y="69016"/>
                      </a:lnTo>
                      <a:lnTo>
                        <a:pt x="0" y="3796"/>
                      </a:lnTo>
                      <a:lnTo>
                        <a:pt x="0" y="3796"/>
                      </a:lnTo>
                      <a:lnTo>
                        <a:pt x="2246" y="0"/>
                      </a:lnTo>
                      <a:lnTo>
                        <a:pt x="115026" y="68241"/>
                      </a:lnTo>
                      <a:lnTo>
                        <a:pt x="16189" y="156854"/>
                      </a:lnTo>
                      <a:lnTo>
                        <a:pt x="13168" y="15360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6" name="Freeform: Shape 47885">
                  <a:extLst>
                    <a:ext uri="{FF2B5EF4-FFF2-40B4-BE49-F238E27FC236}">
                      <a16:creationId xmlns:a16="http://schemas.microsoft.com/office/drawing/2014/main" id="{814988B3-8002-4910-BEAA-FF4B7D05931D}"/>
                    </a:ext>
                  </a:extLst>
                </p:cNvPr>
                <p:cNvSpPr/>
                <p:nvPr/>
              </p:nvSpPr>
              <p:spPr>
                <a:xfrm>
                  <a:off x="7854235" y="2746743"/>
                  <a:ext cx="80169" cy="108054"/>
                </a:xfrm>
                <a:custGeom>
                  <a:avLst/>
                  <a:gdLst>
                    <a:gd name="connsiteX0" fmla="*/ 0 w 80169"/>
                    <a:gd name="connsiteY0" fmla="*/ 105421 h 108054"/>
                    <a:gd name="connsiteX1" fmla="*/ 76607 w 80169"/>
                    <a:gd name="connsiteY1" fmla="*/ 0 h 108054"/>
                    <a:gd name="connsiteX2" fmla="*/ 80170 w 80169"/>
                    <a:gd name="connsiteY2" fmla="*/ 2634 h 108054"/>
                    <a:gd name="connsiteX3" fmla="*/ 3641 w 80169"/>
                    <a:gd name="connsiteY3" fmla="*/ 108055 h 108054"/>
                    <a:gd name="connsiteX4" fmla="*/ 0 w 80169"/>
                    <a:gd name="connsiteY4" fmla="*/ 105421 h 108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169" h="108054">
                      <a:moveTo>
                        <a:pt x="0" y="105421"/>
                      </a:moveTo>
                      <a:lnTo>
                        <a:pt x="76607" y="0"/>
                      </a:lnTo>
                      <a:lnTo>
                        <a:pt x="80170" y="2634"/>
                      </a:lnTo>
                      <a:lnTo>
                        <a:pt x="3641" y="108055"/>
                      </a:lnTo>
                      <a:lnTo>
                        <a:pt x="0" y="10542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7" name="Freeform: Shape 47886">
                  <a:extLst>
                    <a:ext uri="{FF2B5EF4-FFF2-40B4-BE49-F238E27FC236}">
                      <a16:creationId xmlns:a16="http://schemas.microsoft.com/office/drawing/2014/main" id="{A34CBF3B-8E00-4E8B-A2D0-0FF8E52E8BAF}"/>
                    </a:ext>
                  </a:extLst>
                </p:cNvPr>
                <p:cNvSpPr/>
                <p:nvPr/>
              </p:nvSpPr>
              <p:spPr>
                <a:xfrm>
                  <a:off x="7857256" y="2870909"/>
                  <a:ext cx="97055" cy="90239"/>
                </a:xfrm>
                <a:custGeom>
                  <a:avLst/>
                  <a:gdLst>
                    <a:gd name="connsiteX0" fmla="*/ 0 w 97055"/>
                    <a:gd name="connsiteY0" fmla="*/ 3253 h 90239"/>
                    <a:gd name="connsiteX1" fmla="*/ 3021 w 97055"/>
                    <a:gd name="connsiteY1" fmla="*/ 0 h 90239"/>
                    <a:gd name="connsiteX2" fmla="*/ 97056 w 97055"/>
                    <a:gd name="connsiteY2" fmla="*/ 86986 h 90239"/>
                    <a:gd name="connsiteX3" fmla="*/ 94035 w 97055"/>
                    <a:gd name="connsiteY3" fmla="*/ 90239 h 90239"/>
                    <a:gd name="connsiteX4" fmla="*/ 0 w 97055"/>
                    <a:gd name="connsiteY4" fmla="*/ 3253 h 90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55" h="90239">
                      <a:moveTo>
                        <a:pt x="0" y="3253"/>
                      </a:moveTo>
                      <a:lnTo>
                        <a:pt x="3021" y="0"/>
                      </a:lnTo>
                      <a:lnTo>
                        <a:pt x="97056" y="86986"/>
                      </a:lnTo>
                      <a:lnTo>
                        <a:pt x="94035" y="90239"/>
                      </a:lnTo>
                      <a:lnTo>
                        <a:pt x="0" y="3253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4" name="Graphic 19965">
                <a:extLst>
                  <a:ext uri="{FF2B5EF4-FFF2-40B4-BE49-F238E27FC236}">
                    <a16:creationId xmlns:a16="http://schemas.microsoft.com/office/drawing/2014/main" id="{4D86EB85-BDAB-40C0-A1C7-8A51B06789F9}"/>
                  </a:ext>
                </a:extLst>
              </p:cNvPr>
              <p:cNvGrpSpPr/>
              <p:nvPr/>
            </p:nvGrpSpPr>
            <p:grpSpPr>
              <a:xfrm>
                <a:off x="9856549" y="2852813"/>
                <a:ext cx="186692" cy="267076"/>
                <a:chOff x="7811168" y="2649223"/>
                <a:chExt cx="143918" cy="205885"/>
              </a:xfrm>
              <a:solidFill>
                <a:srgbClr val="839EAD"/>
              </a:solidFill>
            </p:grpSpPr>
            <p:sp>
              <p:nvSpPr>
                <p:cNvPr id="47882" name="Freeform: Shape 47881">
                  <a:extLst>
                    <a:ext uri="{FF2B5EF4-FFF2-40B4-BE49-F238E27FC236}">
                      <a16:creationId xmlns:a16="http://schemas.microsoft.com/office/drawing/2014/main" id="{3C04E587-9377-4EF2-BA9B-00381BBE2F3B}"/>
                    </a:ext>
                  </a:extLst>
                </p:cNvPr>
                <p:cNvSpPr/>
                <p:nvPr/>
              </p:nvSpPr>
              <p:spPr>
                <a:xfrm>
                  <a:off x="7811168" y="2704606"/>
                  <a:ext cx="125947" cy="150502"/>
                </a:xfrm>
                <a:custGeom>
                  <a:avLst/>
                  <a:gdLst>
                    <a:gd name="connsiteX0" fmla="*/ 44152 w 125947"/>
                    <a:gd name="connsiteY0" fmla="*/ 147869 h 150502"/>
                    <a:gd name="connsiteX1" fmla="*/ 118822 w 125947"/>
                    <a:gd name="connsiteY1" fmla="*/ 45546 h 150502"/>
                    <a:gd name="connsiteX2" fmla="*/ 0 w 125947"/>
                    <a:gd name="connsiteY2" fmla="*/ 4183 h 150502"/>
                    <a:gd name="connsiteX3" fmla="*/ 1394 w 125947"/>
                    <a:gd name="connsiteY3" fmla="*/ 0 h 150502"/>
                    <a:gd name="connsiteX4" fmla="*/ 125947 w 125947"/>
                    <a:gd name="connsiteY4" fmla="*/ 43377 h 150502"/>
                    <a:gd name="connsiteX5" fmla="*/ 47715 w 125947"/>
                    <a:gd name="connsiteY5" fmla="*/ 150502 h 150502"/>
                    <a:gd name="connsiteX6" fmla="*/ 44152 w 125947"/>
                    <a:gd name="connsiteY6" fmla="*/ 147869 h 150502"/>
                    <a:gd name="connsiteX7" fmla="*/ 44152 w 125947"/>
                    <a:gd name="connsiteY7" fmla="*/ 147869 h 150502"/>
                    <a:gd name="connsiteX8" fmla="*/ 78 w 125947"/>
                    <a:gd name="connsiteY8" fmla="*/ 4105 h 150502"/>
                    <a:gd name="connsiteX9" fmla="*/ 78 w 125947"/>
                    <a:gd name="connsiteY9" fmla="*/ 4105 h 150502"/>
                    <a:gd name="connsiteX10" fmla="*/ 78 w 125947"/>
                    <a:gd name="connsiteY10" fmla="*/ 4105 h 150502"/>
                    <a:gd name="connsiteX11" fmla="*/ 78 w 125947"/>
                    <a:gd name="connsiteY11" fmla="*/ 4105 h 150502"/>
                    <a:gd name="connsiteX12" fmla="*/ 78 w 125947"/>
                    <a:gd name="connsiteY12" fmla="*/ 4105 h 150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5947" h="150502">
                      <a:moveTo>
                        <a:pt x="44152" y="147869"/>
                      </a:moveTo>
                      <a:lnTo>
                        <a:pt x="118822" y="45546"/>
                      </a:lnTo>
                      <a:lnTo>
                        <a:pt x="0" y="4183"/>
                      </a:lnTo>
                      <a:lnTo>
                        <a:pt x="1394" y="0"/>
                      </a:lnTo>
                      <a:lnTo>
                        <a:pt x="125947" y="43377"/>
                      </a:lnTo>
                      <a:lnTo>
                        <a:pt x="47715" y="150502"/>
                      </a:lnTo>
                      <a:lnTo>
                        <a:pt x="44152" y="147869"/>
                      </a:lnTo>
                      <a:lnTo>
                        <a:pt x="44152" y="147869"/>
                      </a:lnTo>
                      <a:close/>
                      <a:moveTo>
                        <a:pt x="78" y="4105"/>
                      </a:moveTo>
                      <a:lnTo>
                        <a:pt x="78" y="4105"/>
                      </a:lnTo>
                      <a:lnTo>
                        <a:pt x="78" y="4105"/>
                      </a:lnTo>
                      <a:lnTo>
                        <a:pt x="78" y="4105"/>
                      </a:lnTo>
                      <a:lnTo>
                        <a:pt x="78" y="410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3" name="Freeform: Shape 47882">
                  <a:extLst>
                    <a:ext uri="{FF2B5EF4-FFF2-40B4-BE49-F238E27FC236}">
                      <a16:creationId xmlns:a16="http://schemas.microsoft.com/office/drawing/2014/main" id="{939DF5F9-E9C6-4D45-816C-58208950DB26}"/>
                    </a:ext>
                  </a:extLst>
                </p:cNvPr>
                <p:cNvSpPr/>
                <p:nvPr/>
              </p:nvSpPr>
              <p:spPr>
                <a:xfrm>
                  <a:off x="7835180" y="2649223"/>
                  <a:ext cx="57087" cy="120835"/>
                </a:xfrm>
                <a:custGeom>
                  <a:avLst/>
                  <a:gdLst>
                    <a:gd name="connsiteX0" fmla="*/ 0 w 57087"/>
                    <a:gd name="connsiteY0" fmla="*/ 118977 h 120835"/>
                    <a:gd name="connsiteX1" fmla="*/ 52981 w 57087"/>
                    <a:gd name="connsiteY1" fmla="*/ 0 h 120835"/>
                    <a:gd name="connsiteX2" fmla="*/ 57087 w 57087"/>
                    <a:gd name="connsiteY2" fmla="*/ 1782 h 120835"/>
                    <a:gd name="connsiteX3" fmla="*/ 4105 w 57087"/>
                    <a:gd name="connsiteY3" fmla="*/ 120836 h 120835"/>
                    <a:gd name="connsiteX4" fmla="*/ 0 w 57087"/>
                    <a:gd name="connsiteY4" fmla="*/ 118977 h 120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87" h="120835">
                      <a:moveTo>
                        <a:pt x="0" y="118977"/>
                      </a:moveTo>
                      <a:lnTo>
                        <a:pt x="52981" y="0"/>
                      </a:lnTo>
                      <a:lnTo>
                        <a:pt x="57087" y="1782"/>
                      </a:lnTo>
                      <a:lnTo>
                        <a:pt x="4105" y="120836"/>
                      </a:lnTo>
                      <a:lnTo>
                        <a:pt x="0" y="11897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4" name="Freeform: Shape 47883">
                  <a:extLst>
                    <a:ext uri="{FF2B5EF4-FFF2-40B4-BE49-F238E27FC236}">
                      <a16:creationId xmlns:a16="http://schemas.microsoft.com/office/drawing/2014/main" id="{59B3C5E9-6E9F-4405-8B2C-3DA79BF66ADB}"/>
                    </a:ext>
                  </a:extLst>
                </p:cNvPr>
                <p:cNvSpPr/>
                <p:nvPr/>
              </p:nvSpPr>
              <p:spPr>
                <a:xfrm>
                  <a:off x="7842771" y="2785318"/>
                  <a:ext cx="112315" cy="69325"/>
                </a:xfrm>
                <a:custGeom>
                  <a:avLst/>
                  <a:gdLst>
                    <a:gd name="connsiteX0" fmla="*/ 0 w 112315"/>
                    <a:gd name="connsiteY0" fmla="*/ 3795 h 69325"/>
                    <a:gd name="connsiteX1" fmla="*/ 2246 w 112315"/>
                    <a:gd name="connsiteY1" fmla="*/ 0 h 69325"/>
                    <a:gd name="connsiteX2" fmla="*/ 112315 w 112315"/>
                    <a:gd name="connsiteY2" fmla="*/ 65530 h 69325"/>
                    <a:gd name="connsiteX3" fmla="*/ 110069 w 112315"/>
                    <a:gd name="connsiteY3" fmla="*/ 69326 h 69325"/>
                    <a:gd name="connsiteX4" fmla="*/ 0 w 112315"/>
                    <a:gd name="connsiteY4" fmla="*/ 3795 h 69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315" h="69325">
                      <a:moveTo>
                        <a:pt x="0" y="3795"/>
                      </a:moveTo>
                      <a:lnTo>
                        <a:pt x="2246" y="0"/>
                      </a:lnTo>
                      <a:lnTo>
                        <a:pt x="112315" y="65530"/>
                      </a:lnTo>
                      <a:lnTo>
                        <a:pt x="110069" y="69326"/>
                      </a:lnTo>
                      <a:lnTo>
                        <a:pt x="0" y="37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5" name="Graphic 19965">
                <a:extLst>
                  <a:ext uri="{FF2B5EF4-FFF2-40B4-BE49-F238E27FC236}">
                    <a16:creationId xmlns:a16="http://schemas.microsoft.com/office/drawing/2014/main" id="{DEE566A4-2EB6-45FB-9307-FAF46E89018B}"/>
                  </a:ext>
                </a:extLst>
              </p:cNvPr>
              <p:cNvGrpSpPr/>
              <p:nvPr/>
            </p:nvGrpSpPr>
            <p:grpSpPr>
              <a:xfrm>
                <a:off x="9794451" y="2740576"/>
                <a:ext cx="220855" cy="268984"/>
                <a:chOff x="7763298" y="2562701"/>
                <a:chExt cx="170254" cy="207356"/>
              </a:xfrm>
              <a:solidFill>
                <a:srgbClr val="839EAD"/>
              </a:solidFill>
            </p:grpSpPr>
            <p:sp>
              <p:nvSpPr>
                <p:cNvPr id="47879" name="Freeform: Shape 47878">
                  <a:extLst>
                    <a:ext uri="{FF2B5EF4-FFF2-40B4-BE49-F238E27FC236}">
                      <a16:creationId xmlns:a16="http://schemas.microsoft.com/office/drawing/2014/main" id="{12C8D529-8014-4A20-BD31-8B98A5D82671}"/>
                    </a:ext>
                  </a:extLst>
                </p:cNvPr>
                <p:cNvSpPr/>
                <p:nvPr/>
              </p:nvSpPr>
              <p:spPr>
                <a:xfrm>
                  <a:off x="7763298" y="2632492"/>
                  <a:ext cx="131292" cy="137566"/>
                </a:xfrm>
                <a:custGeom>
                  <a:avLst/>
                  <a:gdLst>
                    <a:gd name="connsiteX0" fmla="*/ 72966 w 131292"/>
                    <a:gd name="connsiteY0" fmla="*/ 135785 h 137566"/>
                    <a:gd name="connsiteX1" fmla="*/ 124786 w 131292"/>
                    <a:gd name="connsiteY1" fmla="*/ 20139 h 137566"/>
                    <a:gd name="connsiteX2" fmla="*/ 0 w 131292"/>
                    <a:gd name="connsiteY2" fmla="*/ 4415 h 137566"/>
                    <a:gd name="connsiteX3" fmla="*/ 542 w 131292"/>
                    <a:gd name="connsiteY3" fmla="*/ 0 h 137566"/>
                    <a:gd name="connsiteX4" fmla="*/ 131293 w 131292"/>
                    <a:gd name="connsiteY4" fmla="*/ 16499 h 137566"/>
                    <a:gd name="connsiteX5" fmla="*/ 77072 w 131292"/>
                    <a:gd name="connsiteY5" fmla="*/ 137567 h 137566"/>
                    <a:gd name="connsiteX6" fmla="*/ 72966 w 131292"/>
                    <a:gd name="connsiteY6" fmla="*/ 135785 h 137566"/>
                    <a:gd name="connsiteX7" fmla="*/ 72966 w 131292"/>
                    <a:gd name="connsiteY7" fmla="*/ 135785 h 137566"/>
                    <a:gd name="connsiteX8" fmla="*/ 0 w 131292"/>
                    <a:gd name="connsiteY8" fmla="*/ 4415 h 137566"/>
                    <a:gd name="connsiteX9" fmla="*/ 0 w 131292"/>
                    <a:gd name="connsiteY9" fmla="*/ 4415 h 137566"/>
                    <a:gd name="connsiteX10" fmla="*/ 0 w 131292"/>
                    <a:gd name="connsiteY10" fmla="*/ 4415 h 137566"/>
                    <a:gd name="connsiteX11" fmla="*/ 0 w 131292"/>
                    <a:gd name="connsiteY11" fmla="*/ 4415 h 137566"/>
                    <a:gd name="connsiteX12" fmla="*/ 0 w 131292"/>
                    <a:gd name="connsiteY12" fmla="*/ 4415 h 137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292" h="137566">
                      <a:moveTo>
                        <a:pt x="72966" y="135785"/>
                      </a:moveTo>
                      <a:lnTo>
                        <a:pt x="124786" y="20139"/>
                      </a:lnTo>
                      <a:lnTo>
                        <a:pt x="0" y="4415"/>
                      </a:lnTo>
                      <a:lnTo>
                        <a:pt x="542" y="0"/>
                      </a:lnTo>
                      <a:lnTo>
                        <a:pt x="131293" y="16499"/>
                      </a:lnTo>
                      <a:lnTo>
                        <a:pt x="77072" y="137567"/>
                      </a:lnTo>
                      <a:lnTo>
                        <a:pt x="72966" y="135785"/>
                      </a:lnTo>
                      <a:lnTo>
                        <a:pt x="72966" y="135785"/>
                      </a:lnTo>
                      <a:close/>
                      <a:moveTo>
                        <a:pt x="0" y="4415"/>
                      </a:moveTo>
                      <a:lnTo>
                        <a:pt x="0" y="4415"/>
                      </a:lnTo>
                      <a:lnTo>
                        <a:pt x="0" y="4415"/>
                      </a:lnTo>
                      <a:lnTo>
                        <a:pt x="0" y="4415"/>
                      </a:lnTo>
                      <a:lnTo>
                        <a:pt x="0" y="441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0" name="Freeform: Shape 47879">
                  <a:extLst>
                    <a:ext uri="{FF2B5EF4-FFF2-40B4-BE49-F238E27FC236}">
                      <a16:creationId xmlns:a16="http://schemas.microsoft.com/office/drawing/2014/main" id="{A43EE720-EDB6-4951-94A8-C2077011AF78}"/>
                    </a:ext>
                  </a:extLst>
                </p:cNvPr>
                <p:cNvSpPr/>
                <p:nvPr/>
              </p:nvSpPr>
              <p:spPr>
                <a:xfrm>
                  <a:off x="7799162" y="2562701"/>
                  <a:ext cx="31448" cy="128349"/>
                </a:xfrm>
                <a:custGeom>
                  <a:avLst/>
                  <a:gdLst>
                    <a:gd name="connsiteX0" fmla="*/ 0 w 31448"/>
                    <a:gd name="connsiteY0" fmla="*/ 127420 h 128349"/>
                    <a:gd name="connsiteX1" fmla="*/ 27111 w 31448"/>
                    <a:gd name="connsiteY1" fmla="*/ 0 h 128349"/>
                    <a:gd name="connsiteX2" fmla="*/ 31448 w 31448"/>
                    <a:gd name="connsiteY2" fmla="*/ 929 h 128349"/>
                    <a:gd name="connsiteX3" fmla="*/ 4338 w 31448"/>
                    <a:gd name="connsiteY3" fmla="*/ 128349 h 128349"/>
                    <a:gd name="connsiteX4" fmla="*/ 0 w 31448"/>
                    <a:gd name="connsiteY4" fmla="*/ 127420 h 128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48" h="128349">
                      <a:moveTo>
                        <a:pt x="0" y="127420"/>
                      </a:moveTo>
                      <a:lnTo>
                        <a:pt x="27111" y="0"/>
                      </a:lnTo>
                      <a:lnTo>
                        <a:pt x="31448" y="929"/>
                      </a:lnTo>
                      <a:lnTo>
                        <a:pt x="4338" y="128349"/>
                      </a:lnTo>
                      <a:lnTo>
                        <a:pt x="0" y="12742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81" name="Freeform: Shape 47880">
                  <a:extLst>
                    <a:ext uri="{FF2B5EF4-FFF2-40B4-BE49-F238E27FC236}">
                      <a16:creationId xmlns:a16="http://schemas.microsoft.com/office/drawing/2014/main" id="{469A4FCB-AA07-49FB-83A5-9F9D571D3794}"/>
                    </a:ext>
                  </a:extLst>
                </p:cNvPr>
                <p:cNvSpPr/>
                <p:nvPr/>
              </p:nvSpPr>
              <p:spPr>
                <a:xfrm>
                  <a:off x="7810858" y="2704761"/>
                  <a:ext cx="122694" cy="45468"/>
                </a:xfrm>
                <a:custGeom>
                  <a:avLst/>
                  <a:gdLst>
                    <a:gd name="connsiteX0" fmla="*/ 0 w 122694"/>
                    <a:gd name="connsiteY0" fmla="*/ 4260 h 45468"/>
                    <a:gd name="connsiteX1" fmla="*/ 1394 w 122694"/>
                    <a:gd name="connsiteY1" fmla="*/ 0 h 45468"/>
                    <a:gd name="connsiteX2" fmla="*/ 122694 w 122694"/>
                    <a:gd name="connsiteY2" fmla="*/ 41208 h 45468"/>
                    <a:gd name="connsiteX3" fmla="*/ 121301 w 122694"/>
                    <a:gd name="connsiteY3" fmla="*/ 45468 h 45468"/>
                    <a:gd name="connsiteX4" fmla="*/ 0 w 122694"/>
                    <a:gd name="connsiteY4" fmla="*/ 4260 h 45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694" h="45468">
                      <a:moveTo>
                        <a:pt x="0" y="4260"/>
                      </a:moveTo>
                      <a:lnTo>
                        <a:pt x="1394" y="0"/>
                      </a:lnTo>
                      <a:lnTo>
                        <a:pt x="122694" y="41208"/>
                      </a:lnTo>
                      <a:lnTo>
                        <a:pt x="121301" y="45468"/>
                      </a:lnTo>
                      <a:lnTo>
                        <a:pt x="0" y="426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6" name="Graphic 19965">
                <a:extLst>
                  <a:ext uri="{FF2B5EF4-FFF2-40B4-BE49-F238E27FC236}">
                    <a16:creationId xmlns:a16="http://schemas.microsoft.com/office/drawing/2014/main" id="{CCD22879-3319-4F40-BACC-31F84ADCE1DF}"/>
                  </a:ext>
                </a:extLst>
              </p:cNvPr>
              <p:cNvGrpSpPr/>
              <p:nvPr/>
            </p:nvGrpSpPr>
            <p:grpSpPr>
              <a:xfrm>
                <a:off x="9713766" y="2647431"/>
                <a:ext cx="245976" cy="259440"/>
                <a:chOff x="7701099" y="2490897"/>
                <a:chExt cx="189619" cy="199998"/>
              </a:xfrm>
              <a:solidFill>
                <a:srgbClr val="839EAD"/>
              </a:solidFill>
            </p:grpSpPr>
            <p:sp>
              <p:nvSpPr>
                <p:cNvPr id="47876" name="Freeform: Shape 47875">
                  <a:extLst>
                    <a:ext uri="{FF2B5EF4-FFF2-40B4-BE49-F238E27FC236}">
                      <a16:creationId xmlns:a16="http://schemas.microsoft.com/office/drawing/2014/main" id="{8AD24D3B-9005-44C9-A27E-551865478705}"/>
                    </a:ext>
                  </a:extLst>
                </p:cNvPr>
                <p:cNvSpPr/>
                <p:nvPr/>
              </p:nvSpPr>
              <p:spPr>
                <a:xfrm>
                  <a:off x="7701099" y="2561152"/>
                  <a:ext cx="131370" cy="129743"/>
                </a:xfrm>
                <a:custGeom>
                  <a:avLst/>
                  <a:gdLst>
                    <a:gd name="connsiteX0" fmla="*/ 99148 w 131370"/>
                    <a:gd name="connsiteY0" fmla="*/ 128814 h 129743"/>
                    <a:gd name="connsiteX1" fmla="*/ 125793 w 131370"/>
                    <a:gd name="connsiteY1" fmla="*/ 4880 h 129743"/>
                    <a:gd name="connsiteX2" fmla="*/ 388 w 131370"/>
                    <a:gd name="connsiteY2" fmla="*/ 15414 h 129743"/>
                    <a:gd name="connsiteX3" fmla="*/ 0 w 131370"/>
                    <a:gd name="connsiteY3" fmla="*/ 10999 h 129743"/>
                    <a:gd name="connsiteX4" fmla="*/ 131370 w 131370"/>
                    <a:gd name="connsiteY4" fmla="*/ 0 h 129743"/>
                    <a:gd name="connsiteX5" fmla="*/ 103485 w 131370"/>
                    <a:gd name="connsiteY5" fmla="*/ 129743 h 129743"/>
                    <a:gd name="connsiteX6" fmla="*/ 99148 w 131370"/>
                    <a:gd name="connsiteY6" fmla="*/ 128814 h 129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1370" h="129743">
                      <a:moveTo>
                        <a:pt x="99148" y="128814"/>
                      </a:moveTo>
                      <a:lnTo>
                        <a:pt x="125793" y="4880"/>
                      </a:lnTo>
                      <a:lnTo>
                        <a:pt x="388" y="15414"/>
                      </a:lnTo>
                      <a:lnTo>
                        <a:pt x="0" y="10999"/>
                      </a:lnTo>
                      <a:lnTo>
                        <a:pt x="131370" y="0"/>
                      </a:lnTo>
                      <a:lnTo>
                        <a:pt x="103485" y="129743"/>
                      </a:lnTo>
                      <a:lnTo>
                        <a:pt x="99148" y="128814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7" name="Freeform: Shape 47876">
                  <a:extLst>
                    <a:ext uri="{FF2B5EF4-FFF2-40B4-BE49-F238E27FC236}">
                      <a16:creationId xmlns:a16="http://schemas.microsoft.com/office/drawing/2014/main" id="{800D2372-C6EE-49B7-B0B9-B6DDD6D3348B}"/>
                    </a:ext>
                  </a:extLst>
                </p:cNvPr>
                <p:cNvSpPr/>
                <p:nvPr/>
              </p:nvSpPr>
              <p:spPr>
                <a:xfrm>
                  <a:off x="7747651" y="2490897"/>
                  <a:ext cx="4415" cy="130285"/>
                </a:xfrm>
                <a:custGeom>
                  <a:avLst/>
                  <a:gdLst>
                    <a:gd name="connsiteX0" fmla="*/ 0 w 4415"/>
                    <a:gd name="connsiteY0" fmla="*/ 130286 h 130285"/>
                    <a:gd name="connsiteX1" fmla="*/ 0 w 4415"/>
                    <a:gd name="connsiteY1" fmla="*/ 0 h 130285"/>
                    <a:gd name="connsiteX2" fmla="*/ 4415 w 4415"/>
                    <a:gd name="connsiteY2" fmla="*/ 77 h 130285"/>
                    <a:gd name="connsiteX3" fmla="*/ 4415 w 4415"/>
                    <a:gd name="connsiteY3" fmla="*/ 130286 h 130285"/>
                    <a:gd name="connsiteX4" fmla="*/ 0 w 4415"/>
                    <a:gd name="connsiteY4" fmla="*/ 130286 h 130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15" h="130285">
                      <a:moveTo>
                        <a:pt x="0" y="130286"/>
                      </a:moveTo>
                      <a:lnTo>
                        <a:pt x="0" y="0"/>
                      </a:lnTo>
                      <a:lnTo>
                        <a:pt x="4415" y="77"/>
                      </a:lnTo>
                      <a:lnTo>
                        <a:pt x="4415" y="130286"/>
                      </a:lnTo>
                      <a:lnTo>
                        <a:pt x="0" y="13028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8" name="Freeform: Shape 47877">
                  <a:extLst>
                    <a:ext uri="{FF2B5EF4-FFF2-40B4-BE49-F238E27FC236}">
                      <a16:creationId xmlns:a16="http://schemas.microsoft.com/office/drawing/2014/main" id="{C0C8AEFF-0F61-4FE3-B435-956E9BFF14FE}"/>
                    </a:ext>
                  </a:extLst>
                </p:cNvPr>
                <p:cNvSpPr/>
                <p:nvPr/>
              </p:nvSpPr>
              <p:spPr>
                <a:xfrm>
                  <a:off x="7763065" y="2632801"/>
                  <a:ext cx="127652" cy="19519"/>
                </a:xfrm>
                <a:custGeom>
                  <a:avLst/>
                  <a:gdLst>
                    <a:gd name="connsiteX0" fmla="*/ 0 w 127652"/>
                    <a:gd name="connsiteY0" fmla="*/ 4415 h 19519"/>
                    <a:gd name="connsiteX1" fmla="*/ 542 w 127652"/>
                    <a:gd name="connsiteY1" fmla="*/ 0 h 19519"/>
                    <a:gd name="connsiteX2" fmla="*/ 127652 w 127652"/>
                    <a:gd name="connsiteY2" fmla="*/ 15104 h 19519"/>
                    <a:gd name="connsiteX3" fmla="*/ 127110 w 127652"/>
                    <a:gd name="connsiteY3" fmla="*/ 19520 h 19519"/>
                    <a:gd name="connsiteX4" fmla="*/ 0 w 127652"/>
                    <a:gd name="connsiteY4" fmla="*/ 4415 h 19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652" h="19519">
                      <a:moveTo>
                        <a:pt x="0" y="4415"/>
                      </a:moveTo>
                      <a:lnTo>
                        <a:pt x="542" y="0"/>
                      </a:lnTo>
                      <a:lnTo>
                        <a:pt x="127652" y="15104"/>
                      </a:lnTo>
                      <a:lnTo>
                        <a:pt x="127110" y="19520"/>
                      </a:lnTo>
                      <a:lnTo>
                        <a:pt x="0" y="441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7" name="Graphic 19965">
                <a:extLst>
                  <a:ext uri="{FF2B5EF4-FFF2-40B4-BE49-F238E27FC236}">
                    <a16:creationId xmlns:a16="http://schemas.microsoft.com/office/drawing/2014/main" id="{D20DDD33-2395-432D-93DB-09DFD67552CB}"/>
                  </a:ext>
                </a:extLst>
              </p:cNvPr>
              <p:cNvGrpSpPr/>
              <p:nvPr/>
            </p:nvGrpSpPr>
            <p:grpSpPr>
              <a:xfrm>
                <a:off x="9617907" y="2576392"/>
                <a:ext cx="261550" cy="239544"/>
                <a:chOff x="7627203" y="2436134"/>
                <a:chExt cx="201625" cy="184661"/>
              </a:xfrm>
              <a:solidFill>
                <a:srgbClr val="839EAD"/>
              </a:solidFill>
            </p:grpSpPr>
            <p:sp>
              <p:nvSpPr>
                <p:cNvPr id="47873" name="Freeform: Shape 47872">
                  <a:extLst>
                    <a:ext uri="{FF2B5EF4-FFF2-40B4-BE49-F238E27FC236}">
                      <a16:creationId xmlns:a16="http://schemas.microsoft.com/office/drawing/2014/main" id="{0CD75643-626F-4B53-90B4-FDF4D8E8227F}"/>
                    </a:ext>
                  </a:extLst>
                </p:cNvPr>
                <p:cNvSpPr/>
                <p:nvPr/>
              </p:nvSpPr>
              <p:spPr>
                <a:xfrm>
                  <a:off x="7627203" y="2488031"/>
                  <a:ext cx="126180" cy="132764"/>
                </a:xfrm>
                <a:custGeom>
                  <a:avLst/>
                  <a:gdLst>
                    <a:gd name="connsiteX0" fmla="*/ 121455 w 126180"/>
                    <a:gd name="connsiteY0" fmla="*/ 132764 h 132764"/>
                    <a:gd name="connsiteX1" fmla="*/ 121765 w 126180"/>
                    <a:gd name="connsiteY1" fmla="*/ 6042 h 132764"/>
                    <a:gd name="connsiteX2" fmla="*/ 1317 w 126180"/>
                    <a:gd name="connsiteY2" fmla="*/ 42370 h 132764"/>
                    <a:gd name="connsiteX3" fmla="*/ 0 w 126180"/>
                    <a:gd name="connsiteY3" fmla="*/ 38110 h 132764"/>
                    <a:gd name="connsiteX4" fmla="*/ 126180 w 126180"/>
                    <a:gd name="connsiteY4" fmla="*/ 0 h 132764"/>
                    <a:gd name="connsiteX5" fmla="*/ 125870 w 126180"/>
                    <a:gd name="connsiteY5" fmla="*/ 132764 h 132764"/>
                    <a:gd name="connsiteX6" fmla="*/ 121455 w 126180"/>
                    <a:gd name="connsiteY6" fmla="*/ 132764 h 132764"/>
                    <a:gd name="connsiteX7" fmla="*/ 121455 w 126180"/>
                    <a:gd name="connsiteY7" fmla="*/ 132764 h 132764"/>
                    <a:gd name="connsiteX8" fmla="*/ 1317 w 126180"/>
                    <a:gd name="connsiteY8" fmla="*/ 42447 h 132764"/>
                    <a:gd name="connsiteX9" fmla="*/ 1317 w 126180"/>
                    <a:gd name="connsiteY9" fmla="*/ 42447 h 132764"/>
                    <a:gd name="connsiteX10" fmla="*/ 1317 w 126180"/>
                    <a:gd name="connsiteY10" fmla="*/ 42447 h 132764"/>
                    <a:gd name="connsiteX11" fmla="*/ 1317 w 126180"/>
                    <a:gd name="connsiteY11" fmla="*/ 42447 h 132764"/>
                    <a:gd name="connsiteX12" fmla="*/ 1317 w 126180"/>
                    <a:gd name="connsiteY12" fmla="*/ 42447 h 132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180" h="132764">
                      <a:moveTo>
                        <a:pt x="121455" y="132764"/>
                      </a:moveTo>
                      <a:lnTo>
                        <a:pt x="121765" y="6042"/>
                      </a:lnTo>
                      <a:lnTo>
                        <a:pt x="1317" y="42370"/>
                      </a:lnTo>
                      <a:lnTo>
                        <a:pt x="0" y="38110"/>
                      </a:lnTo>
                      <a:lnTo>
                        <a:pt x="126180" y="0"/>
                      </a:lnTo>
                      <a:lnTo>
                        <a:pt x="125870" y="132764"/>
                      </a:lnTo>
                      <a:lnTo>
                        <a:pt x="121455" y="132764"/>
                      </a:lnTo>
                      <a:lnTo>
                        <a:pt x="121455" y="132764"/>
                      </a:lnTo>
                      <a:close/>
                      <a:moveTo>
                        <a:pt x="1317" y="42447"/>
                      </a:moveTo>
                      <a:lnTo>
                        <a:pt x="1317" y="42447"/>
                      </a:lnTo>
                      <a:lnTo>
                        <a:pt x="1317" y="42447"/>
                      </a:lnTo>
                      <a:lnTo>
                        <a:pt x="1317" y="42447"/>
                      </a:lnTo>
                      <a:lnTo>
                        <a:pt x="1317" y="4244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4" name="Freeform: Shape 47873">
                  <a:extLst>
                    <a:ext uri="{FF2B5EF4-FFF2-40B4-BE49-F238E27FC236}">
                      <a16:creationId xmlns:a16="http://schemas.microsoft.com/office/drawing/2014/main" id="{C1DF3795-3740-449A-993E-C8FD8552D588}"/>
                    </a:ext>
                  </a:extLst>
                </p:cNvPr>
                <p:cNvSpPr/>
                <p:nvPr/>
              </p:nvSpPr>
              <p:spPr>
                <a:xfrm>
                  <a:off x="7655863" y="2436134"/>
                  <a:ext cx="31370" cy="128349"/>
                </a:xfrm>
                <a:custGeom>
                  <a:avLst/>
                  <a:gdLst>
                    <a:gd name="connsiteX0" fmla="*/ 0 w 31370"/>
                    <a:gd name="connsiteY0" fmla="*/ 930 h 128349"/>
                    <a:gd name="connsiteX1" fmla="*/ 4338 w 31370"/>
                    <a:gd name="connsiteY1" fmla="*/ 0 h 128349"/>
                    <a:gd name="connsiteX2" fmla="*/ 31371 w 31370"/>
                    <a:gd name="connsiteY2" fmla="*/ 127420 h 128349"/>
                    <a:gd name="connsiteX3" fmla="*/ 27033 w 31370"/>
                    <a:gd name="connsiteY3" fmla="*/ 128349 h 128349"/>
                    <a:gd name="connsiteX4" fmla="*/ 0 w 31370"/>
                    <a:gd name="connsiteY4" fmla="*/ 930 h 128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370" h="128349">
                      <a:moveTo>
                        <a:pt x="0" y="930"/>
                      </a:moveTo>
                      <a:lnTo>
                        <a:pt x="4338" y="0"/>
                      </a:lnTo>
                      <a:lnTo>
                        <a:pt x="31371" y="127420"/>
                      </a:lnTo>
                      <a:lnTo>
                        <a:pt x="27033" y="128349"/>
                      </a:lnTo>
                      <a:lnTo>
                        <a:pt x="0" y="93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5" name="Freeform: Shape 47874">
                  <a:extLst>
                    <a:ext uri="{FF2B5EF4-FFF2-40B4-BE49-F238E27FC236}">
                      <a16:creationId xmlns:a16="http://schemas.microsoft.com/office/drawing/2014/main" id="{F9E9F85B-074B-4788-B1CD-AD01784C5173}"/>
                    </a:ext>
                  </a:extLst>
                </p:cNvPr>
                <p:cNvSpPr/>
                <p:nvPr/>
              </p:nvSpPr>
              <p:spPr>
                <a:xfrm>
                  <a:off x="7700944" y="2560842"/>
                  <a:ext cx="127884" cy="16111"/>
                </a:xfrm>
                <a:custGeom>
                  <a:avLst/>
                  <a:gdLst>
                    <a:gd name="connsiteX0" fmla="*/ 0 w 127884"/>
                    <a:gd name="connsiteY0" fmla="*/ 11696 h 16111"/>
                    <a:gd name="connsiteX1" fmla="*/ 127497 w 127884"/>
                    <a:gd name="connsiteY1" fmla="*/ 0 h 16111"/>
                    <a:gd name="connsiteX2" fmla="*/ 127884 w 127884"/>
                    <a:gd name="connsiteY2" fmla="*/ 4415 h 16111"/>
                    <a:gd name="connsiteX3" fmla="*/ 387 w 127884"/>
                    <a:gd name="connsiteY3" fmla="*/ 16111 h 16111"/>
                    <a:gd name="connsiteX4" fmla="*/ 0 w 127884"/>
                    <a:gd name="connsiteY4" fmla="*/ 11696 h 16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884" h="16111">
                      <a:moveTo>
                        <a:pt x="0" y="11696"/>
                      </a:moveTo>
                      <a:lnTo>
                        <a:pt x="127497" y="0"/>
                      </a:lnTo>
                      <a:lnTo>
                        <a:pt x="127884" y="4415"/>
                      </a:lnTo>
                      <a:lnTo>
                        <a:pt x="387" y="16111"/>
                      </a:lnTo>
                      <a:lnTo>
                        <a:pt x="0" y="11696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8" name="Graphic 19965">
                <a:extLst>
                  <a:ext uri="{FF2B5EF4-FFF2-40B4-BE49-F238E27FC236}">
                    <a16:creationId xmlns:a16="http://schemas.microsoft.com/office/drawing/2014/main" id="{1CB841E2-1AE0-4D58-BD24-EABE2C42A483}"/>
                  </a:ext>
                </a:extLst>
              </p:cNvPr>
              <p:cNvGrpSpPr/>
              <p:nvPr/>
            </p:nvGrpSpPr>
            <p:grpSpPr>
              <a:xfrm>
                <a:off x="9511699" y="2531678"/>
                <a:ext cx="266473" cy="210505"/>
                <a:chOff x="7545329" y="2401665"/>
                <a:chExt cx="205420" cy="162275"/>
              </a:xfrm>
              <a:solidFill>
                <a:srgbClr val="839EAD"/>
              </a:solidFill>
            </p:grpSpPr>
            <p:sp>
              <p:nvSpPr>
                <p:cNvPr id="47870" name="Freeform: Shape 47869">
                  <a:extLst>
                    <a:ext uri="{FF2B5EF4-FFF2-40B4-BE49-F238E27FC236}">
                      <a16:creationId xmlns:a16="http://schemas.microsoft.com/office/drawing/2014/main" id="{6083EC6D-B60C-4203-8ABC-D2B03278479B}"/>
                    </a:ext>
                  </a:extLst>
                </p:cNvPr>
                <p:cNvSpPr/>
                <p:nvPr/>
              </p:nvSpPr>
              <p:spPr>
                <a:xfrm>
                  <a:off x="7545329" y="2433113"/>
                  <a:ext cx="142756" cy="130827"/>
                </a:xfrm>
                <a:custGeom>
                  <a:avLst/>
                  <a:gdLst>
                    <a:gd name="connsiteX0" fmla="*/ 112470 w 142756"/>
                    <a:gd name="connsiteY0" fmla="*/ 6739 h 130827"/>
                    <a:gd name="connsiteX1" fmla="*/ 2169 w 142756"/>
                    <a:gd name="connsiteY1" fmla="*/ 67312 h 130827"/>
                    <a:gd name="connsiteX2" fmla="*/ 0 w 142756"/>
                    <a:gd name="connsiteY2" fmla="*/ 63439 h 130827"/>
                    <a:gd name="connsiteX3" fmla="*/ 115491 w 142756"/>
                    <a:gd name="connsiteY3" fmla="*/ 0 h 130827"/>
                    <a:gd name="connsiteX4" fmla="*/ 142756 w 142756"/>
                    <a:gd name="connsiteY4" fmla="*/ 129898 h 130827"/>
                    <a:gd name="connsiteX5" fmla="*/ 138419 w 142756"/>
                    <a:gd name="connsiteY5" fmla="*/ 130828 h 130827"/>
                    <a:gd name="connsiteX6" fmla="*/ 112470 w 142756"/>
                    <a:gd name="connsiteY6" fmla="*/ 6739 h 130827"/>
                    <a:gd name="connsiteX7" fmla="*/ 112470 w 142756"/>
                    <a:gd name="connsiteY7" fmla="*/ 6739 h 130827"/>
                    <a:gd name="connsiteX8" fmla="*/ 2247 w 142756"/>
                    <a:gd name="connsiteY8" fmla="*/ 67389 h 130827"/>
                    <a:gd name="connsiteX9" fmla="*/ 2247 w 142756"/>
                    <a:gd name="connsiteY9" fmla="*/ 67389 h 130827"/>
                    <a:gd name="connsiteX10" fmla="*/ 2247 w 142756"/>
                    <a:gd name="connsiteY10" fmla="*/ 67389 h 130827"/>
                    <a:gd name="connsiteX11" fmla="*/ 2247 w 142756"/>
                    <a:gd name="connsiteY11" fmla="*/ 67389 h 130827"/>
                    <a:gd name="connsiteX12" fmla="*/ 2247 w 142756"/>
                    <a:gd name="connsiteY12" fmla="*/ 67389 h 130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2756" h="130827">
                      <a:moveTo>
                        <a:pt x="112470" y="6739"/>
                      </a:moveTo>
                      <a:lnTo>
                        <a:pt x="2169" y="67312"/>
                      </a:lnTo>
                      <a:lnTo>
                        <a:pt x="0" y="63439"/>
                      </a:lnTo>
                      <a:lnTo>
                        <a:pt x="115491" y="0"/>
                      </a:lnTo>
                      <a:lnTo>
                        <a:pt x="142756" y="129898"/>
                      </a:lnTo>
                      <a:lnTo>
                        <a:pt x="138419" y="130828"/>
                      </a:lnTo>
                      <a:lnTo>
                        <a:pt x="112470" y="6739"/>
                      </a:lnTo>
                      <a:lnTo>
                        <a:pt x="112470" y="6739"/>
                      </a:lnTo>
                      <a:close/>
                      <a:moveTo>
                        <a:pt x="2247" y="67389"/>
                      </a:moveTo>
                      <a:lnTo>
                        <a:pt x="2247" y="67389"/>
                      </a:lnTo>
                      <a:lnTo>
                        <a:pt x="2247" y="67389"/>
                      </a:lnTo>
                      <a:lnTo>
                        <a:pt x="2247" y="67389"/>
                      </a:lnTo>
                      <a:lnTo>
                        <a:pt x="2247" y="67389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1" name="Freeform: Shape 47870">
                  <a:extLst>
                    <a:ext uri="{FF2B5EF4-FFF2-40B4-BE49-F238E27FC236}">
                      <a16:creationId xmlns:a16="http://schemas.microsoft.com/office/drawing/2014/main" id="{6E3FE6D6-7F8A-40DB-A948-08408413BA0D}"/>
                    </a:ext>
                  </a:extLst>
                </p:cNvPr>
                <p:cNvSpPr/>
                <p:nvPr/>
              </p:nvSpPr>
              <p:spPr>
                <a:xfrm>
                  <a:off x="7554857" y="2401665"/>
                  <a:ext cx="57087" cy="120758"/>
                </a:xfrm>
                <a:custGeom>
                  <a:avLst/>
                  <a:gdLst>
                    <a:gd name="connsiteX0" fmla="*/ 0 w 57087"/>
                    <a:gd name="connsiteY0" fmla="*/ 1782 h 120758"/>
                    <a:gd name="connsiteX1" fmla="*/ 4028 w 57087"/>
                    <a:gd name="connsiteY1" fmla="*/ 0 h 120758"/>
                    <a:gd name="connsiteX2" fmla="*/ 57087 w 57087"/>
                    <a:gd name="connsiteY2" fmla="*/ 118977 h 120758"/>
                    <a:gd name="connsiteX3" fmla="*/ 52981 w 57087"/>
                    <a:gd name="connsiteY3" fmla="*/ 120758 h 120758"/>
                    <a:gd name="connsiteX4" fmla="*/ 0 w 57087"/>
                    <a:gd name="connsiteY4" fmla="*/ 1782 h 120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87" h="120758">
                      <a:moveTo>
                        <a:pt x="0" y="1782"/>
                      </a:moveTo>
                      <a:lnTo>
                        <a:pt x="4028" y="0"/>
                      </a:lnTo>
                      <a:lnTo>
                        <a:pt x="57087" y="118977"/>
                      </a:lnTo>
                      <a:lnTo>
                        <a:pt x="52981" y="120758"/>
                      </a:lnTo>
                      <a:lnTo>
                        <a:pt x="0" y="1782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72" name="Freeform: Shape 47871">
                  <a:extLst>
                    <a:ext uri="{FF2B5EF4-FFF2-40B4-BE49-F238E27FC236}">
                      <a16:creationId xmlns:a16="http://schemas.microsoft.com/office/drawing/2014/main" id="{BDDB4753-209D-4BFE-BBC4-6E30276E121C}"/>
                    </a:ext>
                  </a:extLst>
                </p:cNvPr>
                <p:cNvSpPr/>
                <p:nvPr/>
              </p:nvSpPr>
              <p:spPr>
                <a:xfrm>
                  <a:off x="7627048" y="2488651"/>
                  <a:ext cx="123701" cy="42215"/>
                </a:xfrm>
                <a:custGeom>
                  <a:avLst/>
                  <a:gdLst>
                    <a:gd name="connsiteX0" fmla="*/ 0 w 123701"/>
                    <a:gd name="connsiteY0" fmla="*/ 37955 h 42215"/>
                    <a:gd name="connsiteX1" fmla="*/ 122385 w 123701"/>
                    <a:gd name="connsiteY1" fmla="*/ 0 h 42215"/>
                    <a:gd name="connsiteX2" fmla="*/ 123702 w 123701"/>
                    <a:gd name="connsiteY2" fmla="*/ 4260 h 42215"/>
                    <a:gd name="connsiteX3" fmla="*/ 1317 w 123701"/>
                    <a:gd name="connsiteY3" fmla="*/ 42215 h 42215"/>
                    <a:gd name="connsiteX4" fmla="*/ 0 w 123701"/>
                    <a:gd name="connsiteY4" fmla="*/ 37955 h 42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701" h="42215">
                      <a:moveTo>
                        <a:pt x="0" y="37955"/>
                      </a:moveTo>
                      <a:lnTo>
                        <a:pt x="122385" y="0"/>
                      </a:lnTo>
                      <a:lnTo>
                        <a:pt x="123702" y="4260"/>
                      </a:lnTo>
                      <a:lnTo>
                        <a:pt x="1317" y="42215"/>
                      </a:lnTo>
                      <a:lnTo>
                        <a:pt x="0" y="3795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49" name="Graphic 19965">
                <a:extLst>
                  <a:ext uri="{FF2B5EF4-FFF2-40B4-BE49-F238E27FC236}">
                    <a16:creationId xmlns:a16="http://schemas.microsoft.com/office/drawing/2014/main" id="{49D4C1D1-50F1-46BC-BD75-C054876DD963}"/>
                  </a:ext>
                </a:extLst>
              </p:cNvPr>
              <p:cNvGrpSpPr/>
              <p:nvPr/>
            </p:nvGrpSpPr>
            <p:grpSpPr>
              <a:xfrm>
                <a:off x="9339879" y="2491486"/>
                <a:ext cx="102389" cy="85307"/>
                <a:chOff x="7412875" y="2370681"/>
                <a:chExt cx="78930" cy="65762"/>
              </a:xfrm>
              <a:solidFill>
                <a:srgbClr val="839EAD"/>
              </a:solidFill>
            </p:grpSpPr>
            <p:sp>
              <p:nvSpPr>
                <p:cNvPr id="47863" name="Freeform: Shape 47862">
                  <a:extLst>
                    <a:ext uri="{FF2B5EF4-FFF2-40B4-BE49-F238E27FC236}">
                      <a16:creationId xmlns:a16="http://schemas.microsoft.com/office/drawing/2014/main" id="{53035BBC-0C18-43A7-841C-C1DF01D4B36F}"/>
                    </a:ext>
                  </a:extLst>
                </p:cNvPr>
                <p:cNvSpPr/>
                <p:nvPr/>
              </p:nvSpPr>
              <p:spPr>
                <a:xfrm>
                  <a:off x="7412953" y="2370681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4" name="Freeform: Shape 47863">
                  <a:extLst>
                    <a:ext uri="{FF2B5EF4-FFF2-40B4-BE49-F238E27FC236}">
                      <a16:creationId xmlns:a16="http://schemas.microsoft.com/office/drawing/2014/main" id="{0157C812-684B-4D5C-B6F5-6D6DA2649786}"/>
                    </a:ext>
                  </a:extLst>
                </p:cNvPr>
                <p:cNvSpPr/>
                <p:nvPr/>
              </p:nvSpPr>
              <p:spPr>
                <a:xfrm>
                  <a:off x="7412875" y="2413283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619 h 23160"/>
                    <a:gd name="connsiteX7" fmla="*/ 78853 w 78930"/>
                    <a:gd name="connsiteY7" fmla="*/ 11619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5" name="Freeform: Shape 47864">
                  <a:extLst>
                    <a:ext uri="{FF2B5EF4-FFF2-40B4-BE49-F238E27FC236}">
                      <a16:creationId xmlns:a16="http://schemas.microsoft.com/office/drawing/2014/main" id="{B069324C-4324-418D-9E86-FD107C29FC1A}"/>
                    </a:ext>
                  </a:extLst>
                </p:cNvPr>
                <p:cNvSpPr/>
                <p:nvPr/>
              </p:nvSpPr>
              <p:spPr>
                <a:xfrm>
                  <a:off x="7486616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6" name="Freeform: Shape 47865">
                  <a:extLst>
                    <a:ext uri="{FF2B5EF4-FFF2-40B4-BE49-F238E27FC236}">
                      <a16:creationId xmlns:a16="http://schemas.microsoft.com/office/drawing/2014/main" id="{186A170D-92B2-47A3-9505-7B208714C63B}"/>
                    </a:ext>
                  </a:extLst>
                </p:cNvPr>
                <p:cNvSpPr/>
                <p:nvPr/>
              </p:nvSpPr>
              <p:spPr>
                <a:xfrm>
                  <a:off x="7415276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7" name="Freeform: Shape 47866">
                  <a:extLst>
                    <a:ext uri="{FF2B5EF4-FFF2-40B4-BE49-F238E27FC236}">
                      <a16:creationId xmlns:a16="http://schemas.microsoft.com/office/drawing/2014/main" id="{06876CF2-7CE6-4D79-B7E2-E1141987F135}"/>
                    </a:ext>
                  </a:extLst>
                </p:cNvPr>
                <p:cNvSpPr/>
                <p:nvPr/>
              </p:nvSpPr>
              <p:spPr>
                <a:xfrm>
                  <a:off x="7425578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8" name="Freeform: Shape 47867">
                  <a:extLst>
                    <a:ext uri="{FF2B5EF4-FFF2-40B4-BE49-F238E27FC236}">
                      <a16:creationId xmlns:a16="http://schemas.microsoft.com/office/drawing/2014/main" id="{A762BCDA-E56F-4197-BA32-55A394D533CA}"/>
                    </a:ext>
                  </a:extLst>
                </p:cNvPr>
                <p:cNvSpPr/>
                <p:nvPr/>
              </p:nvSpPr>
              <p:spPr>
                <a:xfrm>
                  <a:off x="7450752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9" name="Freeform: Shape 47868">
                  <a:extLst>
                    <a:ext uri="{FF2B5EF4-FFF2-40B4-BE49-F238E27FC236}">
                      <a16:creationId xmlns:a16="http://schemas.microsoft.com/office/drawing/2014/main" id="{327711A0-C741-4D8A-92C0-2AE2E411BA7F}"/>
                    </a:ext>
                  </a:extLst>
                </p:cNvPr>
                <p:cNvSpPr/>
                <p:nvPr/>
              </p:nvSpPr>
              <p:spPr>
                <a:xfrm>
                  <a:off x="7475849" y="2381525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0" name="Graphic 19965">
                <a:extLst>
                  <a:ext uri="{FF2B5EF4-FFF2-40B4-BE49-F238E27FC236}">
                    <a16:creationId xmlns:a16="http://schemas.microsoft.com/office/drawing/2014/main" id="{5BDDA0A1-AA3E-4C8F-9ABE-30E98122281D}"/>
                  </a:ext>
                </a:extLst>
              </p:cNvPr>
              <p:cNvGrpSpPr/>
              <p:nvPr/>
            </p:nvGrpSpPr>
            <p:grpSpPr>
              <a:xfrm>
                <a:off x="9070391" y="2541926"/>
                <a:ext cx="102489" cy="85207"/>
                <a:chOff x="7205131" y="2409565"/>
                <a:chExt cx="79007" cy="65685"/>
              </a:xfrm>
              <a:solidFill>
                <a:srgbClr val="839EAD"/>
              </a:solidFill>
            </p:grpSpPr>
            <p:sp>
              <p:nvSpPr>
                <p:cNvPr id="47856" name="Freeform: Shape 47855">
                  <a:extLst>
                    <a:ext uri="{FF2B5EF4-FFF2-40B4-BE49-F238E27FC236}">
                      <a16:creationId xmlns:a16="http://schemas.microsoft.com/office/drawing/2014/main" id="{4F18DC65-B0D5-4C0F-B2CB-857B270CDD81}"/>
                    </a:ext>
                  </a:extLst>
                </p:cNvPr>
                <p:cNvSpPr/>
                <p:nvPr/>
              </p:nvSpPr>
              <p:spPr>
                <a:xfrm>
                  <a:off x="7205131" y="2409565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12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1" y="0"/>
                        <a:pt x="67312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7" name="Freeform: Shape 47856">
                  <a:extLst>
                    <a:ext uri="{FF2B5EF4-FFF2-40B4-BE49-F238E27FC236}">
                      <a16:creationId xmlns:a16="http://schemas.microsoft.com/office/drawing/2014/main" id="{7393694A-CF58-4268-A8A5-28480E427835}"/>
                    </a:ext>
                  </a:extLst>
                </p:cNvPr>
                <p:cNvSpPr/>
                <p:nvPr/>
              </p:nvSpPr>
              <p:spPr>
                <a:xfrm>
                  <a:off x="7205208" y="2452168"/>
                  <a:ext cx="78930" cy="23082"/>
                </a:xfrm>
                <a:custGeom>
                  <a:avLst/>
                  <a:gdLst>
                    <a:gd name="connsiteX0" fmla="*/ 78853 w 78930"/>
                    <a:gd name="connsiteY0" fmla="*/ 0 h 23082"/>
                    <a:gd name="connsiteX1" fmla="*/ 0 w 78930"/>
                    <a:gd name="connsiteY1" fmla="*/ 0 h 23082"/>
                    <a:gd name="connsiteX2" fmla="*/ 0 w 78930"/>
                    <a:gd name="connsiteY2" fmla="*/ 11541 h 23082"/>
                    <a:gd name="connsiteX3" fmla="*/ 0 w 78930"/>
                    <a:gd name="connsiteY3" fmla="*/ 11541 h 23082"/>
                    <a:gd name="connsiteX4" fmla="*/ 11541 w 78930"/>
                    <a:gd name="connsiteY4" fmla="*/ 23083 h 23082"/>
                    <a:gd name="connsiteX5" fmla="*/ 67312 w 78930"/>
                    <a:gd name="connsiteY5" fmla="*/ 23083 h 23082"/>
                    <a:gd name="connsiteX6" fmla="*/ 78930 w 78930"/>
                    <a:gd name="connsiteY6" fmla="*/ 11541 h 23082"/>
                    <a:gd name="connsiteX7" fmla="*/ 78930 w 78930"/>
                    <a:gd name="connsiteY7" fmla="*/ 11541 h 23082"/>
                    <a:gd name="connsiteX8" fmla="*/ 78930 w 78930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082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12" y="23083"/>
                        <a:pt x="11541" y="23083"/>
                      </a:cubicBezTo>
                      <a:lnTo>
                        <a:pt x="67312" y="23083"/>
                      </a:lnTo>
                      <a:cubicBezTo>
                        <a:pt x="73740" y="23083"/>
                        <a:pt x="78853" y="17893"/>
                        <a:pt x="78930" y="11541"/>
                      </a:cubicBezTo>
                      <a:lnTo>
                        <a:pt x="78930" y="11541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8" name="Freeform: Shape 47857">
                  <a:extLst>
                    <a:ext uri="{FF2B5EF4-FFF2-40B4-BE49-F238E27FC236}">
                      <a16:creationId xmlns:a16="http://schemas.microsoft.com/office/drawing/2014/main" id="{BE38B3DE-89F5-4A86-88C2-94CD839B63BA}"/>
                    </a:ext>
                  </a:extLst>
                </p:cNvPr>
                <p:cNvSpPr/>
                <p:nvPr/>
              </p:nvSpPr>
              <p:spPr>
                <a:xfrm>
                  <a:off x="7278949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9" name="Freeform: Shape 47858">
                  <a:extLst>
                    <a:ext uri="{FF2B5EF4-FFF2-40B4-BE49-F238E27FC236}">
                      <a16:creationId xmlns:a16="http://schemas.microsoft.com/office/drawing/2014/main" id="{3B7BF649-57A8-440A-9766-82F7D8CBE338}"/>
                    </a:ext>
                  </a:extLst>
                </p:cNvPr>
                <p:cNvSpPr/>
                <p:nvPr/>
              </p:nvSpPr>
              <p:spPr>
                <a:xfrm>
                  <a:off x="7207532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0" name="Freeform: Shape 47859">
                  <a:extLst>
                    <a:ext uri="{FF2B5EF4-FFF2-40B4-BE49-F238E27FC236}">
                      <a16:creationId xmlns:a16="http://schemas.microsoft.com/office/drawing/2014/main" id="{97A552CC-01D8-47F0-90C7-63E8776762FA}"/>
                    </a:ext>
                  </a:extLst>
                </p:cNvPr>
                <p:cNvSpPr/>
                <p:nvPr/>
              </p:nvSpPr>
              <p:spPr>
                <a:xfrm>
                  <a:off x="7217834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1" name="Freeform: Shape 47860">
                  <a:extLst>
                    <a:ext uri="{FF2B5EF4-FFF2-40B4-BE49-F238E27FC236}">
                      <a16:creationId xmlns:a16="http://schemas.microsoft.com/office/drawing/2014/main" id="{6F14A362-9E8C-42B9-B238-30EDD6AA3FBC}"/>
                    </a:ext>
                  </a:extLst>
                </p:cNvPr>
                <p:cNvSpPr/>
                <p:nvPr/>
              </p:nvSpPr>
              <p:spPr>
                <a:xfrm>
                  <a:off x="7243085" y="2420410"/>
                  <a:ext cx="2478" cy="33617"/>
                </a:xfrm>
                <a:custGeom>
                  <a:avLst/>
                  <a:gdLst>
                    <a:gd name="connsiteX0" fmla="*/ 0 w 2478"/>
                    <a:gd name="connsiteY0" fmla="*/ 0 h 33617"/>
                    <a:gd name="connsiteX1" fmla="*/ 2479 w 2478"/>
                    <a:gd name="connsiteY1" fmla="*/ 0 h 33617"/>
                    <a:gd name="connsiteX2" fmla="*/ 2479 w 2478"/>
                    <a:gd name="connsiteY2" fmla="*/ 33617 h 33617"/>
                    <a:gd name="connsiteX3" fmla="*/ 0 w 2478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17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62" name="Freeform: Shape 47861">
                  <a:extLst>
                    <a:ext uri="{FF2B5EF4-FFF2-40B4-BE49-F238E27FC236}">
                      <a16:creationId xmlns:a16="http://schemas.microsoft.com/office/drawing/2014/main" id="{53C8639F-2D4F-49DA-B069-F0B80F36708F}"/>
                    </a:ext>
                  </a:extLst>
                </p:cNvPr>
                <p:cNvSpPr/>
                <p:nvPr/>
              </p:nvSpPr>
              <p:spPr>
                <a:xfrm>
                  <a:off x="7268105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1" name="Graphic 19965">
                <a:extLst>
                  <a:ext uri="{FF2B5EF4-FFF2-40B4-BE49-F238E27FC236}">
                    <a16:creationId xmlns:a16="http://schemas.microsoft.com/office/drawing/2014/main" id="{71643795-D101-49AA-902D-2AEDDE61480F}"/>
                  </a:ext>
                </a:extLst>
              </p:cNvPr>
              <p:cNvGrpSpPr/>
              <p:nvPr/>
            </p:nvGrpSpPr>
            <p:grpSpPr>
              <a:xfrm>
                <a:off x="9609266" y="2541926"/>
                <a:ext cx="102389" cy="85207"/>
                <a:chOff x="7620542" y="2409565"/>
                <a:chExt cx="78930" cy="65685"/>
              </a:xfrm>
              <a:solidFill>
                <a:srgbClr val="839EAD"/>
              </a:solidFill>
            </p:grpSpPr>
            <p:sp>
              <p:nvSpPr>
                <p:cNvPr id="47849" name="Freeform: Shape 47848">
                  <a:extLst>
                    <a:ext uri="{FF2B5EF4-FFF2-40B4-BE49-F238E27FC236}">
                      <a16:creationId xmlns:a16="http://schemas.microsoft.com/office/drawing/2014/main" id="{F22450AD-922A-4AD0-8A81-015012FA167D}"/>
                    </a:ext>
                  </a:extLst>
                </p:cNvPr>
                <p:cNvSpPr/>
                <p:nvPr/>
              </p:nvSpPr>
              <p:spPr>
                <a:xfrm>
                  <a:off x="7620619" y="2409565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0" name="Freeform: Shape 47849">
                  <a:extLst>
                    <a:ext uri="{FF2B5EF4-FFF2-40B4-BE49-F238E27FC236}">
                      <a16:creationId xmlns:a16="http://schemas.microsoft.com/office/drawing/2014/main" id="{E9DEF05B-2E83-4281-BE5A-65A515574722}"/>
                    </a:ext>
                  </a:extLst>
                </p:cNvPr>
                <p:cNvSpPr/>
                <p:nvPr/>
              </p:nvSpPr>
              <p:spPr>
                <a:xfrm>
                  <a:off x="7620542" y="2452168"/>
                  <a:ext cx="78930" cy="23082"/>
                </a:xfrm>
                <a:custGeom>
                  <a:avLst/>
                  <a:gdLst>
                    <a:gd name="connsiteX0" fmla="*/ 78930 w 78930"/>
                    <a:gd name="connsiteY0" fmla="*/ 0 h 23082"/>
                    <a:gd name="connsiteX1" fmla="*/ 0 w 78930"/>
                    <a:gd name="connsiteY1" fmla="*/ 0 h 23082"/>
                    <a:gd name="connsiteX2" fmla="*/ 0 w 78930"/>
                    <a:gd name="connsiteY2" fmla="*/ 11541 h 23082"/>
                    <a:gd name="connsiteX3" fmla="*/ 0 w 78930"/>
                    <a:gd name="connsiteY3" fmla="*/ 11541 h 23082"/>
                    <a:gd name="connsiteX4" fmla="*/ 11541 w 78930"/>
                    <a:gd name="connsiteY4" fmla="*/ 23083 h 23082"/>
                    <a:gd name="connsiteX5" fmla="*/ 67312 w 78930"/>
                    <a:gd name="connsiteY5" fmla="*/ 23083 h 23082"/>
                    <a:gd name="connsiteX6" fmla="*/ 78853 w 78930"/>
                    <a:gd name="connsiteY6" fmla="*/ 11541 h 23082"/>
                    <a:gd name="connsiteX7" fmla="*/ 78853 w 78930"/>
                    <a:gd name="connsiteY7" fmla="*/ 11541 h 23082"/>
                    <a:gd name="connsiteX8" fmla="*/ 78853 w 78930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082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90" y="23083"/>
                        <a:pt x="11541" y="23083"/>
                      </a:cubicBezTo>
                      <a:lnTo>
                        <a:pt x="67312" y="23083"/>
                      </a:lnTo>
                      <a:cubicBezTo>
                        <a:pt x="73663" y="23083"/>
                        <a:pt x="78853" y="17893"/>
                        <a:pt x="78853" y="11541"/>
                      </a:cubicBezTo>
                      <a:lnTo>
                        <a:pt x="78853" y="11541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1" name="Freeform: Shape 47850">
                  <a:extLst>
                    <a:ext uri="{FF2B5EF4-FFF2-40B4-BE49-F238E27FC236}">
                      <a16:creationId xmlns:a16="http://schemas.microsoft.com/office/drawing/2014/main" id="{E7D0461A-7DF1-496D-A024-49598296A73D}"/>
                    </a:ext>
                  </a:extLst>
                </p:cNvPr>
                <p:cNvSpPr/>
                <p:nvPr/>
              </p:nvSpPr>
              <p:spPr>
                <a:xfrm>
                  <a:off x="7694360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2" name="Freeform: Shape 47851">
                  <a:extLst>
                    <a:ext uri="{FF2B5EF4-FFF2-40B4-BE49-F238E27FC236}">
                      <a16:creationId xmlns:a16="http://schemas.microsoft.com/office/drawing/2014/main" id="{88707478-8656-4A29-9481-C82F8A4C60E1}"/>
                    </a:ext>
                  </a:extLst>
                </p:cNvPr>
                <p:cNvSpPr/>
                <p:nvPr/>
              </p:nvSpPr>
              <p:spPr>
                <a:xfrm>
                  <a:off x="7622943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3" name="Freeform: Shape 47852">
                  <a:extLst>
                    <a:ext uri="{FF2B5EF4-FFF2-40B4-BE49-F238E27FC236}">
                      <a16:creationId xmlns:a16="http://schemas.microsoft.com/office/drawing/2014/main" id="{396AF01A-358B-42F3-8035-91FFED2631C9}"/>
                    </a:ext>
                  </a:extLst>
                </p:cNvPr>
                <p:cNvSpPr/>
                <p:nvPr/>
              </p:nvSpPr>
              <p:spPr>
                <a:xfrm>
                  <a:off x="7633245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4" name="Freeform: Shape 47853">
                  <a:extLst>
                    <a:ext uri="{FF2B5EF4-FFF2-40B4-BE49-F238E27FC236}">
                      <a16:creationId xmlns:a16="http://schemas.microsoft.com/office/drawing/2014/main" id="{A43539B7-E642-4134-9AAD-0E294C77248E}"/>
                    </a:ext>
                  </a:extLst>
                </p:cNvPr>
                <p:cNvSpPr/>
                <p:nvPr/>
              </p:nvSpPr>
              <p:spPr>
                <a:xfrm>
                  <a:off x="7658496" y="2420410"/>
                  <a:ext cx="2478" cy="33617"/>
                </a:xfrm>
                <a:custGeom>
                  <a:avLst/>
                  <a:gdLst>
                    <a:gd name="connsiteX0" fmla="*/ 0 w 2478"/>
                    <a:gd name="connsiteY0" fmla="*/ 0 h 33617"/>
                    <a:gd name="connsiteX1" fmla="*/ 2479 w 2478"/>
                    <a:gd name="connsiteY1" fmla="*/ 0 h 33617"/>
                    <a:gd name="connsiteX2" fmla="*/ 2479 w 2478"/>
                    <a:gd name="connsiteY2" fmla="*/ 33617 h 33617"/>
                    <a:gd name="connsiteX3" fmla="*/ 0 w 2478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17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55" name="Freeform: Shape 47854">
                  <a:extLst>
                    <a:ext uri="{FF2B5EF4-FFF2-40B4-BE49-F238E27FC236}">
                      <a16:creationId xmlns:a16="http://schemas.microsoft.com/office/drawing/2014/main" id="{0D0ABD73-3E0C-4A21-9A78-E5CE390C9F7A}"/>
                    </a:ext>
                  </a:extLst>
                </p:cNvPr>
                <p:cNvSpPr/>
                <p:nvPr/>
              </p:nvSpPr>
              <p:spPr>
                <a:xfrm>
                  <a:off x="7683516" y="242041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2" name="Graphic 19965">
                <a:extLst>
                  <a:ext uri="{FF2B5EF4-FFF2-40B4-BE49-F238E27FC236}">
                    <a16:creationId xmlns:a16="http://schemas.microsoft.com/office/drawing/2014/main" id="{F9DE25EF-5B76-4BC8-BDF3-57D1ACF45BE1}"/>
                  </a:ext>
                </a:extLst>
              </p:cNvPr>
              <p:cNvGrpSpPr/>
              <p:nvPr/>
            </p:nvGrpSpPr>
            <p:grpSpPr>
              <a:xfrm>
                <a:off x="9828212" y="2707619"/>
                <a:ext cx="102489" cy="85207"/>
                <a:chOff x="7789324" y="2537295"/>
                <a:chExt cx="79007" cy="65685"/>
              </a:xfrm>
              <a:solidFill>
                <a:srgbClr val="839EAD"/>
              </a:solidFill>
            </p:grpSpPr>
            <p:sp>
              <p:nvSpPr>
                <p:cNvPr id="47842" name="Freeform: Shape 47841">
                  <a:extLst>
                    <a:ext uri="{FF2B5EF4-FFF2-40B4-BE49-F238E27FC236}">
                      <a16:creationId xmlns:a16="http://schemas.microsoft.com/office/drawing/2014/main" id="{BC84C439-5C21-4917-8B2F-550162CB4600}"/>
                    </a:ext>
                  </a:extLst>
                </p:cNvPr>
                <p:cNvSpPr/>
                <p:nvPr/>
              </p:nvSpPr>
              <p:spPr>
                <a:xfrm>
                  <a:off x="7789324" y="2537295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12"/>
                        <a:pt x="73741" y="0"/>
                        <a:pt x="67389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3" name="Freeform: Shape 47842">
                  <a:extLst>
                    <a:ext uri="{FF2B5EF4-FFF2-40B4-BE49-F238E27FC236}">
                      <a16:creationId xmlns:a16="http://schemas.microsoft.com/office/drawing/2014/main" id="{56D6B8CE-A534-4140-845C-A8D0A4B228EE}"/>
                    </a:ext>
                  </a:extLst>
                </p:cNvPr>
                <p:cNvSpPr/>
                <p:nvPr/>
              </p:nvSpPr>
              <p:spPr>
                <a:xfrm>
                  <a:off x="7789402" y="2579820"/>
                  <a:ext cx="78930" cy="23160"/>
                </a:xfrm>
                <a:custGeom>
                  <a:avLst/>
                  <a:gdLst>
                    <a:gd name="connsiteX0" fmla="*/ 78853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89 w 78930"/>
                    <a:gd name="connsiteY5" fmla="*/ 23160 h 23160"/>
                    <a:gd name="connsiteX6" fmla="*/ 78930 w 78930"/>
                    <a:gd name="connsiteY6" fmla="*/ 11619 h 23160"/>
                    <a:gd name="connsiteX7" fmla="*/ 78930 w 78930"/>
                    <a:gd name="connsiteY7" fmla="*/ 11619 h 23160"/>
                    <a:gd name="connsiteX8" fmla="*/ 78930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89" y="23160"/>
                      </a:lnTo>
                      <a:cubicBezTo>
                        <a:pt x="73741" y="23160"/>
                        <a:pt x="78930" y="17970"/>
                        <a:pt x="78930" y="11619"/>
                      </a:cubicBezTo>
                      <a:lnTo>
                        <a:pt x="78930" y="11619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4" name="Freeform: Shape 47843">
                  <a:extLst>
                    <a:ext uri="{FF2B5EF4-FFF2-40B4-BE49-F238E27FC236}">
                      <a16:creationId xmlns:a16="http://schemas.microsoft.com/office/drawing/2014/main" id="{AE8D728B-6D44-4605-8583-1E0FF2E30880}"/>
                    </a:ext>
                  </a:extLst>
                </p:cNvPr>
                <p:cNvSpPr/>
                <p:nvPr/>
              </p:nvSpPr>
              <p:spPr>
                <a:xfrm>
                  <a:off x="7863142" y="254813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5" name="Freeform: Shape 47844">
                  <a:extLst>
                    <a:ext uri="{FF2B5EF4-FFF2-40B4-BE49-F238E27FC236}">
                      <a16:creationId xmlns:a16="http://schemas.microsoft.com/office/drawing/2014/main" id="{6DB6DD8F-DDC7-4237-8B65-331AE4586A17}"/>
                    </a:ext>
                  </a:extLst>
                </p:cNvPr>
                <p:cNvSpPr/>
                <p:nvPr/>
              </p:nvSpPr>
              <p:spPr>
                <a:xfrm>
                  <a:off x="7791803" y="2548139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6" name="Freeform: Shape 47845">
                  <a:extLst>
                    <a:ext uri="{FF2B5EF4-FFF2-40B4-BE49-F238E27FC236}">
                      <a16:creationId xmlns:a16="http://schemas.microsoft.com/office/drawing/2014/main" id="{E1BFA8A7-8549-4141-8962-5CC369E782C6}"/>
                    </a:ext>
                  </a:extLst>
                </p:cNvPr>
                <p:cNvSpPr/>
                <p:nvPr/>
              </p:nvSpPr>
              <p:spPr>
                <a:xfrm>
                  <a:off x="7802105" y="254813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7" name="Freeform: Shape 47846">
                  <a:extLst>
                    <a:ext uri="{FF2B5EF4-FFF2-40B4-BE49-F238E27FC236}">
                      <a16:creationId xmlns:a16="http://schemas.microsoft.com/office/drawing/2014/main" id="{F3D0DE11-C2FF-4FC3-99D0-D035B4E36CCB}"/>
                    </a:ext>
                  </a:extLst>
                </p:cNvPr>
                <p:cNvSpPr/>
                <p:nvPr/>
              </p:nvSpPr>
              <p:spPr>
                <a:xfrm>
                  <a:off x="7827279" y="2548139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8" name="Freeform: Shape 47847">
                  <a:extLst>
                    <a:ext uri="{FF2B5EF4-FFF2-40B4-BE49-F238E27FC236}">
                      <a16:creationId xmlns:a16="http://schemas.microsoft.com/office/drawing/2014/main" id="{08C0CE34-7E1C-4C33-80EC-61F99B78FF96}"/>
                    </a:ext>
                  </a:extLst>
                </p:cNvPr>
                <p:cNvSpPr/>
                <p:nvPr/>
              </p:nvSpPr>
              <p:spPr>
                <a:xfrm>
                  <a:off x="7852298" y="254813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3" name="Graphic 19965">
                <a:extLst>
                  <a:ext uri="{FF2B5EF4-FFF2-40B4-BE49-F238E27FC236}">
                    <a16:creationId xmlns:a16="http://schemas.microsoft.com/office/drawing/2014/main" id="{3DBD1D40-24C0-41BF-9A61-8E4236C85C57}"/>
                  </a:ext>
                </a:extLst>
              </p:cNvPr>
              <p:cNvGrpSpPr/>
              <p:nvPr/>
            </p:nvGrpSpPr>
            <p:grpSpPr>
              <a:xfrm>
                <a:off x="9968081" y="2943848"/>
                <a:ext cx="102288" cy="85307"/>
                <a:chOff x="7897147" y="2719400"/>
                <a:chExt cx="78852" cy="65762"/>
              </a:xfrm>
              <a:solidFill>
                <a:srgbClr val="839EAD"/>
              </a:solidFill>
            </p:grpSpPr>
            <p:sp>
              <p:nvSpPr>
                <p:cNvPr id="47835" name="Freeform: Shape 47834">
                  <a:extLst>
                    <a:ext uri="{FF2B5EF4-FFF2-40B4-BE49-F238E27FC236}">
                      <a16:creationId xmlns:a16="http://schemas.microsoft.com/office/drawing/2014/main" id="{4810E1F4-B211-4A68-BEEF-591C011D7C58}"/>
                    </a:ext>
                  </a:extLst>
                </p:cNvPr>
                <p:cNvSpPr/>
                <p:nvPr/>
              </p:nvSpPr>
              <p:spPr>
                <a:xfrm>
                  <a:off x="7897147" y="2719400"/>
                  <a:ext cx="78852" cy="11541"/>
                </a:xfrm>
                <a:custGeom>
                  <a:avLst/>
                  <a:gdLst>
                    <a:gd name="connsiteX0" fmla="*/ 78852 w 78852"/>
                    <a:gd name="connsiteY0" fmla="*/ 11541 h 11541"/>
                    <a:gd name="connsiteX1" fmla="*/ 78852 w 78852"/>
                    <a:gd name="connsiteY1" fmla="*/ 11541 h 11541"/>
                    <a:gd name="connsiteX2" fmla="*/ 67311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2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2" y="11541"/>
                      </a:moveTo>
                      <a:lnTo>
                        <a:pt x="78852" y="11541"/>
                      </a:lnTo>
                      <a:cubicBezTo>
                        <a:pt x="78852" y="5190"/>
                        <a:pt x="73663" y="0"/>
                        <a:pt x="67311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2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6" name="Freeform: Shape 47835">
                  <a:extLst>
                    <a:ext uri="{FF2B5EF4-FFF2-40B4-BE49-F238E27FC236}">
                      <a16:creationId xmlns:a16="http://schemas.microsoft.com/office/drawing/2014/main" id="{FA2AD524-F8CF-4439-B3FA-5D19EEA11E91}"/>
                    </a:ext>
                  </a:extLst>
                </p:cNvPr>
                <p:cNvSpPr/>
                <p:nvPr/>
              </p:nvSpPr>
              <p:spPr>
                <a:xfrm>
                  <a:off x="7897147" y="2762003"/>
                  <a:ext cx="78852" cy="23160"/>
                </a:xfrm>
                <a:custGeom>
                  <a:avLst/>
                  <a:gdLst>
                    <a:gd name="connsiteX0" fmla="*/ 78852 w 78852"/>
                    <a:gd name="connsiteY0" fmla="*/ 0 h 23160"/>
                    <a:gd name="connsiteX1" fmla="*/ 0 w 78852"/>
                    <a:gd name="connsiteY1" fmla="*/ 0 h 23160"/>
                    <a:gd name="connsiteX2" fmla="*/ 0 w 78852"/>
                    <a:gd name="connsiteY2" fmla="*/ 11619 h 23160"/>
                    <a:gd name="connsiteX3" fmla="*/ 0 w 78852"/>
                    <a:gd name="connsiteY3" fmla="*/ 11619 h 23160"/>
                    <a:gd name="connsiteX4" fmla="*/ 11541 w 78852"/>
                    <a:gd name="connsiteY4" fmla="*/ 23160 h 23160"/>
                    <a:gd name="connsiteX5" fmla="*/ 67311 w 78852"/>
                    <a:gd name="connsiteY5" fmla="*/ 23160 h 23160"/>
                    <a:gd name="connsiteX6" fmla="*/ 78852 w 78852"/>
                    <a:gd name="connsiteY6" fmla="*/ 11619 h 23160"/>
                    <a:gd name="connsiteX7" fmla="*/ 78852 w 78852"/>
                    <a:gd name="connsiteY7" fmla="*/ 11619 h 23160"/>
                    <a:gd name="connsiteX8" fmla="*/ 78852 w 78852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160">
                      <a:moveTo>
                        <a:pt x="78852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12" y="23160"/>
                        <a:pt x="11541" y="23160"/>
                      </a:cubicBezTo>
                      <a:lnTo>
                        <a:pt x="67311" y="23160"/>
                      </a:lnTo>
                      <a:cubicBezTo>
                        <a:pt x="73663" y="23160"/>
                        <a:pt x="78852" y="17970"/>
                        <a:pt x="78852" y="11619"/>
                      </a:cubicBezTo>
                      <a:lnTo>
                        <a:pt x="78852" y="11619"/>
                      </a:lnTo>
                      <a:lnTo>
                        <a:pt x="78852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7" name="Freeform: Shape 47836">
                  <a:extLst>
                    <a:ext uri="{FF2B5EF4-FFF2-40B4-BE49-F238E27FC236}">
                      <a16:creationId xmlns:a16="http://schemas.microsoft.com/office/drawing/2014/main" id="{C0C84269-DD81-4134-8DE8-C0283B72F6F2}"/>
                    </a:ext>
                  </a:extLst>
                </p:cNvPr>
                <p:cNvSpPr/>
                <p:nvPr/>
              </p:nvSpPr>
              <p:spPr>
                <a:xfrm>
                  <a:off x="7970887" y="273024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8" name="Freeform: Shape 47837">
                  <a:extLst>
                    <a:ext uri="{FF2B5EF4-FFF2-40B4-BE49-F238E27FC236}">
                      <a16:creationId xmlns:a16="http://schemas.microsoft.com/office/drawing/2014/main" id="{122D0571-0DE4-45A3-95CD-7321336C1CA3}"/>
                    </a:ext>
                  </a:extLst>
                </p:cNvPr>
                <p:cNvSpPr/>
                <p:nvPr/>
              </p:nvSpPr>
              <p:spPr>
                <a:xfrm>
                  <a:off x="7899548" y="2730244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9" name="Freeform: Shape 47838">
                  <a:extLst>
                    <a:ext uri="{FF2B5EF4-FFF2-40B4-BE49-F238E27FC236}">
                      <a16:creationId xmlns:a16="http://schemas.microsoft.com/office/drawing/2014/main" id="{790B2EFD-219E-4F23-B6BE-46EC08649E31}"/>
                    </a:ext>
                  </a:extLst>
                </p:cNvPr>
                <p:cNvSpPr/>
                <p:nvPr/>
              </p:nvSpPr>
              <p:spPr>
                <a:xfrm>
                  <a:off x="7909850" y="273024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0" name="Freeform: Shape 47839">
                  <a:extLst>
                    <a:ext uri="{FF2B5EF4-FFF2-40B4-BE49-F238E27FC236}">
                      <a16:creationId xmlns:a16="http://schemas.microsoft.com/office/drawing/2014/main" id="{05B0E71F-FA30-467A-9F38-BF78CB269ED7}"/>
                    </a:ext>
                  </a:extLst>
                </p:cNvPr>
                <p:cNvSpPr/>
                <p:nvPr/>
              </p:nvSpPr>
              <p:spPr>
                <a:xfrm>
                  <a:off x="7935024" y="2730244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41" name="Freeform: Shape 47840">
                  <a:extLst>
                    <a:ext uri="{FF2B5EF4-FFF2-40B4-BE49-F238E27FC236}">
                      <a16:creationId xmlns:a16="http://schemas.microsoft.com/office/drawing/2014/main" id="{E7568391-D3F2-4B96-BBF1-338F6EFC105F}"/>
                    </a:ext>
                  </a:extLst>
                </p:cNvPr>
                <p:cNvSpPr/>
                <p:nvPr/>
              </p:nvSpPr>
              <p:spPr>
                <a:xfrm>
                  <a:off x="7960043" y="273024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4" name="Graphic 19965">
                <a:extLst>
                  <a:ext uri="{FF2B5EF4-FFF2-40B4-BE49-F238E27FC236}">
                    <a16:creationId xmlns:a16="http://schemas.microsoft.com/office/drawing/2014/main" id="{AED56358-D7EE-45B0-A902-0865F1050A1E}"/>
                  </a:ext>
                </a:extLst>
              </p:cNvPr>
              <p:cNvGrpSpPr/>
              <p:nvPr/>
            </p:nvGrpSpPr>
            <p:grpSpPr>
              <a:xfrm>
                <a:off x="9993904" y="3219064"/>
                <a:ext cx="102490" cy="85206"/>
                <a:chOff x="7917053" y="2931560"/>
                <a:chExt cx="79008" cy="65684"/>
              </a:xfrm>
              <a:solidFill>
                <a:srgbClr val="839EAD"/>
              </a:solidFill>
            </p:grpSpPr>
            <p:sp>
              <p:nvSpPr>
                <p:cNvPr id="47828" name="Freeform: Shape 47827">
                  <a:extLst>
                    <a:ext uri="{FF2B5EF4-FFF2-40B4-BE49-F238E27FC236}">
                      <a16:creationId xmlns:a16="http://schemas.microsoft.com/office/drawing/2014/main" id="{460622E1-F38A-4AA8-9348-56129C994F4B}"/>
                    </a:ext>
                  </a:extLst>
                </p:cNvPr>
                <p:cNvSpPr/>
                <p:nvPr/>
              </p:nvSpPr>
              <p:spPr>
                <a:xfrm>
                  <a:off x="7917053" y="2931560"/>
                  <a:ext cx="78930" cy="11541"/>
                </a:xfrm>
                <a:custGeom>
                  <a:avLst/>
                  <a:gdLst>
                    <a:gd name="connsiteX0" fmla="*/ 78931 w 78930"/>
                    <a:gd name="connsiteY0" fmla="*/ 11541 h 11541"/>
                    <a:gd name="connsiteX1" fmla="*/ 78931 w 78930"/>
                    <a:gd name="connsiteY1" fmla="*/ 11541 h 11541"/>
                    <a:gd name="connsiteX2" fmla="*/ 67390 w 78930"/>
                    <a:gd name="connsiteY2" fmla="*/ 0 h 11541"/>
                    <a:gd name="connsiteX3" fmla="*/ 11542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1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1" y="11541"/>
                      </a:moveTo>
                      <a:lnTo>
                        <a:pt x="78931" y="11541"/>
                      </a:lnTo>
                      <a:cubicBezTo>
                        <a:pt x="78931" y="5190"/>
                        <a:pt x="73818" y="0"/>
                        <a:pt x="67390" y="0"/>
                      </a:cubicBezTo>
                      <a:lnTo>
                        <a:pt x="11542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1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9" name="Freeform: Shape 47828">
                  <a:extLst>
                    <a:ext uri="{FF2B5EF4-FFF2-40B4-BE49-F238E27FC236}">
                      <a16:creationId xmlns:a16="http://schemas.microsoft.com/office/drawing/2014/main" id="{0B8EE461-4B82-4A7E-9384-653E65C37286}"/>
                    </a:ext>
                  </a:extLst>
                </p:cNvPr>
                <p:cNvSpPr/>
                <p:nvPr/>
              </p:nvSpPr>
              <p:spPr>
                <a:xfrm>
                  <a:off x="7917131" y="2974162"/>
                  <a:ext cx="78930" cy="23082"/>
                </a:xfrm>
                <a:custGeom>
                  <a:avLst/>
                  <a:gdLst>
                    <a:gd name="connsiteX0" fmla="*/ 78853 w 78930"/>
                    <a:gd name="connsiteY0" fmla="*/ 0 h 23082"/>
                    <a:gd name="connsiteX1" fmla="*/ 0 w 78930"/>
                    <a:gd name="connsiteY1" fmla="*/ 0 h 23082"/>
                    <a:gd name="connsiteX2" fmla="*/ 0 w 78930"/>
                    <a:gd name="connsiteY2" fmla="*/ 11541 h 23082"/>
                    <a:gd name="connsiteX3" fmla="*/ 0 w 78930"/>
                    <a:gd name="connsiteY3" fmla="*/ 11541 h 23082"/>
                    <a:gd name="connsiteX4" fmla="*/ 11541 w 78930"/>
                    <a:gd name="connsiteY4" fmla="*/ 23083 h 23082"/>
                    <a:gd name="connsiteX5" fmla="*/ 67390 w 78930"/>
                    <a:gd name="connsiteY5" fmla="*/ 23083 h 23082"/>
                    <a:gd name="connsiteX6" fmla="*/ 78931 w 78930"/>
                    <a:gd name="connsiteY6" fmla="*/ 11541 h 23082"/>
                    <a:gd name="connsiteX7" fmla="*/ 78931 w 78930"/>
                    <a:gd name="connsiteY7" fmla="*/ 11541 h 23082"/>
                    <a:gd name="connsiteX8" fmla="*/ 78931 w 78930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082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13" y="23083"/>
                        <a:pt x="11541" y="23083"/>
                      </a:cubicBezTo>
                      <a:lnTo>
                        <a:pt x="67390" y="23083"/>
                      </a:lnTo>
                      <a:cubicBezTo>
                        <a:pt x="73741" y="23083"/>
                        <a:pt x="78931" y="17893"/>
                        <a:pt x="78931" y="11541"/>
                      </a:cubicBezTo>
                      <a:lnTo>
                        <a:pt x="78931" y="11541"/>
                      </a:lnTo>
                      <a:lnTo>
                        <a:pt x="78931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0" name="Freeform: Shape 47829">
                  <a:extLst>
                    <a:ext uri="{FF2B5EF4-FFF2-40B4-BE49-F238E27FC236}">
                      <a16:creationId xmlns:a16="http://schemas.microsoft.com/office/drawing/2014/main" id="{B7EE8300-E267-4AF7-9DCF-1D36673E5709}"/>
                    </a:ext>
                  </a:extLst>
                </p:cNvPr>
                <p:cNvSpPr/>
                <p:nvPr/>
              </p:nvSpPr>
              <p:spPr>
                <a:xfrm>
                  <a:off x="7990872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1" name="Freeform: Shape 47830">
                  <a:extLst>
                    <a:ext uri="{FF2B5EF4-FFF2-40B4-BE49-F238E27FC236}">
                      <a16:creationId xmlns:a16="http://schemas.microsoft.com/office/drawing/2014/main" id="{AE5CEE50-5CEA-4B1F-A710-ED9EB7681594}"/>
                    </a:ext>
                  </a:extLst>
                </p:cNvPr>
                <p:cNvSpPr/>
                <p:nvPr/>
              </p:nvSpPr>
              <p:spPr>
                <a:xfrm>
                  <a:off x="7919532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2" name="Freeform: Shape 47831">
                  <a:extLst>
                    <a:ext uri="{FF2B5EF4-FFF2-40B4-BE49-F238E27FC236}">
                      <a16:creationId xmlns:a16="http://schemas.microsoft.com/office/drawing/2014/main" id="{8BFFD314-D8DC-4652-AB33-8F49F2E6578A}"/>
                    </a:ext>
                  </a:extLst>
                </p:cNvPr>
                <p:cNvSpPr/>
                <p:nvPr/>
              </p:nvSpPr>
              <p:spPr>
                <a:xfrm>
                  <a:off x="7929757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-1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-1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3" name="Freeform: Shape 47832">
                  <a:extLst>
                    <a:ext uri="{FF2B5EF4-FFF2-40B4-BE49-F238E27FC236}">
                      <a16:creationId xmlns:a16="http://schemas.microsoft.com/office/drawing/2014/main" id="{5A2570D2-ABBD-4B7B-85ED-CEEA516E5AFE}"/>
                    </a:ext>
                  </a:extLst>
                </p:cNvPr>
                <p:cNvSpPr/>
                <p:nvPr/>
              </p:nvSpPr>
              <p:spPr>
                <a:xfrm>
                  <a:off x="7955008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34" name="Freeform: Shape 47833">
                  <a:extLst>
                    <a:ext uri="{FF2B5EF4-FFF2-40B4-BE49-F238E27FC236}">
                      <a16:creationId xmlns:a16="http://schemas.microsoft.com/office/drawing/2014/main" id="{D95071C3-BAAC-4A94-852E-601E21DD42E9}"/>
                    </a:ext>
                  </a:extLst>
                </p:cNvPr>
                <p:cNvSpPr/>
                <p:nvPr/>
              </p:nvSpPr>
              <p:spPr>
                <a:xfrm>
                  <a:off x="7980028" y="2942404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5" name="Graphic 19965">
                <a:extLst>
                  <a:ext uri="{FF2B5EF4-FFF2-40B4-BE49-F238E27FC236}">
                    <a16:creationId xmlns:a16="http://schemas.microsoft.com/office/drawing/2014/main" id="{55A9E96E-4C2D-4354-831E-F10F7526AC43}"/>
                  </a:ext>
                </a:extLst>
              </p:cNvPr>
              <p:cNvGrpSpPr/>
              <p:nvPr/>
            </p:nvGrpSpPr>
            <p:grpSpPr>
              <a:xfrm>
                <a:off x="9904678" y="3479810"/>
                <a:ext cx="102289" cy="85307"/>
                <a:chOff x="7848270" y="3132565"/>
                <a:chExt cx="78853" cy="65762"/>
              </a:xfrm>
              <a:solidFill>
                <a:srgbClr val="839EAD"/>
              </a:solidFill>
            </p:grpSpPr>
            <p:sp>
              <p:nvSpPr>
                <p:cNvPr id="47821" name="Freeform: Shape 47820">
                  <a:extLst>
                    <a:ext uri="{FF2B5EF4-FFF2-40B4-BE49-F238E27FC236}">
                      <a16:creationId xmlns:a16="http://schemas.microsoft.com/office/drawing/2014/main" id="{D1AA972A-B321-4C69-8838-1D37C26B6994}"/>
                    </a:ext>
                  </a:extLst>
                </p:cNvPr>
                <p:cNvSpPr/>
                <p:nvPr/>
              </p:nvSpPr>
              <p:spPr>
                <a:xfrm>
                  <a:off x="7848270" y="3132565"/>
                  <a:ext cx="78853" cy="11541"/>
                </a:xfrm>
                <a:custGeom>
                  <a:avLst/>
                  <a:gdLst>
                    <a:gd name="connsiteX0" fmla="*/ 78853 w 78853"/>
                    <a:gd name="connsiteY0" fmla="*/ 11541 h 11541"/>
                    <a:gd name="connsiteX1" fmla="*/ 78853 w 78853"/>
                    <a:gd name="connsiteY1" fmla="*/ 11541 h 11541"/>
                    <a:gd name="connsiteX2" fmla="*/ 67312 w 78853"/>
                    <a:gd name="connsiteY2" fmla="*/ 0 h 11541"/>
                    <a:gd name="connsiteX3" fmla="*/ 11542 w 78853"/>
                    <a:gd name="connsiteY3" fmla="*/ 0 h 11541"/>
                    <a:gd name="connsiteX4" fmla="*/ 0 w 78853"/>
                    <a:gd name="connsiteY4" fmla="*/ 11541 h 11541"/>
                    <a:gd name="connsiteX5" fmla="*/ 0 w 78853"/>
                    <a:gd name="connsiteY5" fmla="*/ 11541 h 11541"/>
                    <a:gd name="connsiteX6" fmla="*/ 78853 w 78853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3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2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2" name="Freeform: Shape 47821">
                  <a:extLst>
                    <a:ext uri="{FF2B5EF4-FFF2-40B4-BE49-F238E27FC236}">
                      <a16:creationId xmlns:a16="http://schemas.microsoft.com/office/drawing/2014/main" id="{DDE45D7C-E453-4A8E-B6C5-665791482197}"/>
                    </a:ext>
                  </a:extLst>
                </p:cNvPr>
                <p:cNvSpPr/>
                <p:nvPr/>
              </p:nvSpPr>
              <p:spPr>
                <a:xfrm>
                  <a:off x="7848270" y="3175167"/>
                  <a:ext cx="78853" cy="23160"/>
                </a:xfrm>
                <a:custGeom>
                  <a:avLst/>
                  <a:gdLst>
                    <a:gd name="connsiteX0" fmla="*/ 78853 w 78853"/>
                    <a:gd name="connsiteY0" fmla="*/ 0 h 23160"/>
                    <a:gd name="connsiteX1" fmla="*/ 0 w 78853"/>
                    <a:gd name="connsiteY1" fmla="*/ 0 h 23160"/>
                    <a:gd name="connsiteX2" fmla="*/ 0 w 78853"/>
                    <a:gd name="connsiteY2" fmla="*/ 11619 h 23160"/>
                    <a:gd name="connsiteX3" fmla="*/ 0 w 78853"/>
                    <a:gd name="connsiteY3" fmla="*/ 11619 h 23160"/>
                    <a:gd name="connsiteX4" fmla="*/ 11542 w 78853"/>
                    <a:gd name="connsiteY4" fmla="*/ 23160 h 23160"/>
                    <a:gd name="connsiteX5" fmla="*/ 67312 w 78853"/>
                    <a:gd name="connsiteY5" fmla="*/ 23160 h 23160"/>
                    <a:gd name="connsiteX6" fmla="*/ 78853 w 78853"/>
                    <a:gd name="connsiteY6" fmla="*/ 11619 h 23160"/>
                    <a:gd name="connsiteX7" fmla="*/ 78853 w 78853"/>
                    <a:gd name="connsiteY7" fmla="*/ 11619 h 23160"/>
                    <a:gd name="connsiteX8" fmla="*/ 78853 w 78853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3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2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3" name="Freeform: Shape 47822">
                  <a:extLst>
                    <a:ext uri="{FF2B5EF4-FFF2-40B4-BE49-F238E27FC236}">
                      <a16:creationId xmlns:a16="http://schemas.microsoft.com/office/drawing/2014/main" id="{6858E29A-E24B-4D0D-B8F4-F55C8E762D29}"/>
                    </a:ext>
                  </a:extLst>
                </p:cNvPr>
                <p:cNvSpPr/>
                <p:nvPr/>
              </p:nvSpPr>
              <p:spPr>
                <a:xfrm>
                  <a:off x="7922011" y="3143409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4" name="Freeform: Shape 47823">
                  <a:extLst>
                    <a:ext uri="{FF2B5EF4-FFF2-40B4-BE49-F238E27FC236}">
                      <a16:creationId xmlns:a16="http://schemas.microsoft.com/office/drawing/2014/main" id="{F1722C34-D7C9-4447-A760-E81861409A89}"/>
                    </a:ext>
                  </a:extLst>
                </p:cNvPr>
                <p:cNvSpPr/>
                <p:nvPr/>
              </p:nvSpPr>
              <p:spPr>
                <a:xfrm>
                  <a:off x="7850594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5" name="Freeform: Shape 47824">
                  <a:extLst>
                    <a:ext uri="{FF2B5EF4-FFF2-40B4-BE49-F238E27FC236}">
                      <a16:creationId xmlns:a16="http://schemas.microsoft.com/office/drawing/2014/main" id="{10DEEF06-4096-41E1-A628-4A4BAD1626B3}"/>
                    </a:ext>
                  </a:extLst>
                </p:cNvPr>
                <p:cNvSpPr/>
                <p:nvPr/>
              </p:nvSpPr>
              <p:spPr>
                <a:xfrm>
                  <a:off x="7860896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6" name="Freeform: Shape 47825">
                  <a:extLst>
                    <a:ext uri="{FF2B5EF4-FFF2-40B4-BE49-F238E27FC236}">
                      <a16:creationId xmlns:a16="http://schemas.microsoft.com/office/drawing/2014/main" id="{18567EAF-1213-4985-B905-EF1AF137A290}"/>
                    </a:ext>
                  </a:extLst>
                </p:cNvPr>
                <p:cNvSpPr/>
                <p:nvPr/>
              </p:nvSpPr>
              <p:spPr>
                <a:xfrm>
                  <a:off x="7886148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7" name="Freeform: Shape 47826">
                  <a:extLst>
                    <a:ext uri="{FF2B5EF4-FFF2-40B4-BE49-F238E27FC236}">
                      <a16:creationId xmlns:a16="http://schemas.microsoft.com/office/drawing/2014/main" id="{59FAAAB2-1BCD-4539-82D3-558622F797A1}"/>
                    </a:ext>
                  </a:extLst>
                </p:cNvPr>
                <p:cNvSpPr/>
                <p:nvPr/>
              </p:nvSpPr>
              <p:spPr>
                <a:xfrm>
                  <a:off x="7911167" y="3143409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6" name="Graphic 19965">
                <a:extLst>
                  <a:ext uri="{FF2B5EF4-FFF2-40B4-BE49-F238E27FC236}">
                    <a16:creationId xmlns:a16="http://schemas.microsoft.com/office/drawing/2014/main" id="{582B41C5-7D2C-46CD-957A-43FA10018BDB}"/>
                  </a:ext>
                </a:extLst>
              </p:cNvPr>
              <p:cNvGrpSpPr/>
              <p:nvPr/>
            </p:nvGrpSpPr>
            <p:grpSpPr>
              <a:xfrm>
                <a:off x="9717283" y="3685895"/>
                <a:ext cx="102389" cy="85206"/>
                <a:chOff x="7703810" y="3291433"/>
                <a:chExt cx="78930" cy="65684"/>
              </a:xfrm>
              <a:solidFill>
                <a:srgbClr val="839EAD"/>
              </a:solidFill>
            </p:grpSpPr>
            <p:sp>
              <p:nvSpPr>
                <p:cNvPr id="47814" name="Freeform: Shape 47813">
                  <a:extLst>
                    <a:ext uri="{FF2B5EF4-FFF2-40B4-BE49-F238E27FC236}">
                      <a16:creationId xmlns:a16="http://schemas.microsoft.com/office/drawing/2014/main" id="{3D39E953-54FE-4A0A-8385-D62BB800976D}"/>
                    </a:ext>
                  </a:extLst>
                </p:cNvPr>
                <p:cNvSpPr/>
                <p:nvPr/>
              </p:nvSpPr>
              <p:spPr>
                <a:xfrm>
                  <a:off x="7703887" y="3291433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740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5" name="Freeform: Shape 47814">
                  <a:extLst>
                    <a:ext uri="{FF2B5EF4-FFF2-40B4-BE49-F238E27FC236}">
                      <a16:creationId xmlns:a16="http://schemas.microsoft.com/office/drawing/2014/main" id="{245F780E-AB60-4D03-9516-FD36CB354D52}"/>
                    </a:ext>
                  </a:extLst>
                </p:cNvPr>
                <p:cNvSpPr/>
                <p:nvPr/>
              </p:nvSpPr>
              <p:spPr>
                <a:xfrm>
                  <a:off x="7703810" y="3333958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541 h 23160"/>
                    <a:gd name="connsiteX3" fmla="*/ 0 w 78930"/>
                    <a:gd name="connsiteY3" fmla="*/ 11541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541 h 23160"/>
                    <a:gd name="connsiteX7" fmla="*/ 78853 w 78930"/>
                    <a:gd name="connsiteY7" fmla="*/ 11541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741" y="23160"/>
                        <a:pt x="78853" y="17970"/>
                        <a:pt x="78853" y="11541"/>
                      </a:cubicBezTo>
                      <a:lnTo>
                        <a:pt x="78853" y="11541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6" name="Freeform: Shape 47815">
                  <a:extLst>
                    <a:ext uri="{FF2B5EF4-FFF2-40B4-BE49-F238E27FC236}">
                      <a16:creationId xmlns:a16="http://schemas.microsoft.com/office/drawing/2014/main" id="{61C7DB6A-CD65-4257-A6A1-9E48E961A968}"/>
                    </a:ext>
                  </a:extLst>
                </p:cNvPr>
                <p:cNvSpPr/>
                <p:nvPr/>
              </p:nvSpPr>
              <p:spPr>
                <a:xfrm>
                  <a:off x="7777628" y="330227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7" name="Freeform: Shape 47816">
                  <a:extLst>
                    <a:ext uri="{FF2B5EF4-FFF2-40B4-BE49-F238E27FC236}">
                      <a16:creationId xmlns:a16="http://schemas.microsoft.com/office/drawing/2014/main" id="{BB61590D-0179-47E0-9B3D-71B73174615A}"/>
                    </a:ext>
                  </a:extLst>
                </p:cNvPr>
                <p:cNvSpPr/>
                <p:nvPr/>
              </p:nvSpPr>
              <p:spPr>
                <a:xfrm>
                  <a:off x="7706211" y="330227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8" name="Freeform: Shape 47817">
                  <a:extLst>
                    <a:ext uri="{FF2B5EF4-FFF2-40B4-BE49-F238E27FC236}">
                      <a16:creationId xmlns:a16="http://schemas.microsoft.com/office/drawing/2014/main" id="{3B367F78-E251-4286-88A1-20FC97DB2B30}"/>
                    </a:ext>
                  </a:extLst>
                </p:cNvPr>
                <p:cNvSpPr/>
                <p:nvPr/>
              </p:nvSpPr>
              <p:spPr>
                <a:xfrm>
                  <a:off x="7716591" y="3302277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9" name="Freeform: Shape 47818">
                  <a:extLst>
                    <a:ext uri="{FF2B5EF4-FFF2-40B4-BE49-F238E27FC236}">
                      <a16:creationId xmlns:a16="http://schemas.microsoft.com/office/drawing/2014/main" id="{55C79AD5-91FF-4A1C-A767-A87C3C74B8A3}"/>
                    </a:ext>
                  </a:extLst>
                </p:cNvPr>
                <p:cNvSpPr/>
                <p:nvPr/>
              </p:nvSpPr>
              <p:spPr>
                <a:xfrm>
                  <a:off x="7741765" y="330227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20" name="Freeform: Shape 47819">
                  <a:extLst>
                    <a:ext uri="{FF2B5EF4-FFF2-40B4-BE49-F238E27FC236}">
                      <a16:creationId xmlns:a16="http://schemas.microsoft.com/office/drawing/2014/main" id="{54D07724-BC8C-44F0-A090-C4B82351816B}"/>
                    </a:ext>
                  </a:extLst>
                </p:cNvPr>
                <p:cNvSpPr/>
                <p:nvPr/>
              </p:nvSpPr>
              <p:spPr>
                <a:xfrm>
                  <a:off x="7766861" y="3302277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7" name="Graphic 19965">
                <a:extLst>
                  <a:ext uri="{FF2B5EF4-FFF2-40B4-BE49-F238E27FC236}">
                    <a16:creationId xmlns:a16="http://schemas.microsoft.com/office/drawing/2014/main" id="{0B4A73E2-F168-4CC3-A441-00ADE2069EC3}"/>
                  </a:ext>
                </a:extLst>
              </p:cNvPr>
              <p:cNvGrpSpPr/>
              <p:nvPr/>
            </p:nvGrpSpPr>
            <p:grpSpPr>
              <a:xfrm>
                <a:off x="9460958" y="3793911"/>
                <a:ext cx="102288" cy="85307"/>
                <a:chOff x="7506213" y="3374701"/>
                <a:chExt cx="78852" cy="65762"/>
              </a:xfrm>
              <a:solidFill>
                <a:srgbClr val="839EAD"/>
              </a:solidFill>
            </p:grpSpPr>
            <p:sp>
              <p:nvSpPr>
                <p:cNvPr id="47807" name="Freeform: Shape 47806">
                  <a:extLst>
                    <a:ext uri="{FF2B5EF4-FFF2-40B4-BE49-F238E27FC236}">
                      <a16:creationId xmlns:a16="http://schemas.microsoft.com/office/drawing/2014/main" id="{DCB8D561-6F96-4552-9BCF-81D1B5961A77}"/>
                    </a:ext>
                  </a:extLst>
                </p:cNvPr>
                <p:cNvSpPr/>
                <p:nvPr/>
              </p:nvSpPr>
              <p:spPr>
                <a:xfrm>
                  <a:off x="7506213" y="3374701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8" name="Freeform: Shape 47807">
                  <a:extLst>
                    <a:ext uri="{FF2B5EF4-FFF2-40B4-BE49-F238E27FC236}">
                      <a16:creationId xmlns:a16="http://schemas.microsoft.com/office/drawing/2014/main" id="{246D6C23-6369-4CC9-A273-9AF053008D5A}"/>
                    </a:ext>
                  </a:extLst>
                </p:cNvPr>
                <p:cNvSpPr/>
                <p:nvPr/>
              </p:nvSpPr>
              <p:spPr>
                <a:xfrm>
                  <a:off x="7506213" y="3417303"/>
                  <a:ext cx="78852" cy="23160"/>
                </a:xfrm>
                <a:custGeom>
                  <a:avLst/>
                  <a:gdLst>
                    <a:gd name="connsiteX0" fmla="*/ 78853 w 78852"/>
                    <a:gd name="connsiteY0" fmla="*/ 0 h 23160"/>
                    <a:gd name="connsiteX1" fmla="*/ 0 w 78852"/>
                    <a:gd name="connsiteY1" fmla="*/ 0 h 23160"/>
                    <a:gd name="connsiteX2" fmla="*/ 0 w 78852"/>
                    <a:gd name="connsiteY2" fmla="*/ 11619 h 23160"/>
                    <a:gd name="connsiteX3" fmla="*/ 0 w 78852"/>
                    <a:gd name="connsiteY3" fmla="*/ 11619 h 23160"/>
                    <a:gd name="connsiteX4" fmla="*/ 11541 w 78852"/>
                    <a:gd name="connsiteY4" fmla="*/ 23160 h 23160"/>
                    <a:gd name="connsiteX5" fmla="*/ 67312 w 78852"/>
                    <a:gd name="connsiteY5" fmla="*/ 23160 h 23160"/>
                    <a:gd name="connsiteX6" fmla="*/ 78853 w 78852"/>
                    <a:gd name="connsiteY6" fmla="*/ 11619 h 23160"/>
                    <a:gd name="connsiteX7" fmla="*/ 78853 w 78852"/>
                    <a:gd name="connsiteY7" fmla="*/ 11619 h 23160"/>
                    <a:gd name="connsiteX8" fmla="*/ 78853 w 78852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9" name="Freeform: Shape 47808">
                  <a:extLst>
                    <a:ext uri="{FF2B5EF4-FFF2-40B4-BE49-F238E27FC236}">
                      <a16:creationId xmlns:a16="http://schemas.microsoft.com/office/drawing/2014/main" id="{6C12BA24-2F0A-4078-B3F3-E5242A237CF8}"/>
                    </a:ext>
                  </a:extLst>
                </p:cNvPr>
                <p:cNvSpPr/>
                <p:nvPr/>
              </p:nvSpPr>
              <p:spPr>
                <a:xfrm>
                  <a:off x="7579953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0" name="Freeform: Shape 47809">
                  <a:extLst>
                    <a:ext uri="{FF2B5EF4-FFF2-40B4-BE49-F238E27FC236}">
                      <a16:creationId xmlns:a16="http://schemas.microsoft.com/office/drawing/2014/main" id="{2C7F9B1D-AD62-438E-94FB-C065A29B0A93}"/>
                    </a:ext>
                  </a:extLst>
                </p:cNvPr>
                <p:cNvSpPr/>
                <p:nvPr/>
              </p:nvSpPr>
              <p:spPr>
                <a:xfrm>
                  <a:off x="7508536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1" name="Freeform: Shape 47810">
                  <a:extLst>
                    <a:ext uri="{FF2B5EF4-FFF2-40B4-BE49-F238E27FC236}">
                      <a16:creationId xmlns:a16="http://schemas.microsoft.com/office/drawing/2014/main" id="{4EA479CE-15CE-4291-9F14-0595FE2EFACF}"/>
                    </a:ext>
                  </a:extLst>
                </p:cNvPr>
                <p:cNvSpPr/>
                <p:nvPr/>
              </p:nvSpPr>
              <p:spPr>
                <a:xfrm>
                  <a:off x="7518838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2" name="Freeform: Shape 47811">
                  <a:extLst>
                    <a:ext uri="{FF2B5EF4-FFF2-40B4-BE49-F238E27FC236}">
                      <a16:creationId xmlns:a16="http://schemas.microsoft.com/office/drawing/2014/main" id="{BDB8EF5E-0303-4FBA-ABDB-89D5A3E08E81}"/>
                    </a:ext>
                  </a:extLst>
                </p:cNvPr>
                <p:cNvSpPr/>
                <p:nvPr/>
              </p:nvSpPr>
              <p:spPr>
                <a:xfrm>
                  <a:off x="7544090" y="3385545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13" name="Freeform: Shape 47812">
                  <a:extLst>
                    <a:ext uri="{FF2B5EF4-FFF2-40B4-BE49-F238E27FC236}">
                      <a16:creationId xmlns:a16="http://schemas.microsoft.com/office/drawing/2014/main" id="{1AEC6753-1C1A-46C5-B2EF-EAA5822400E2}"/>
                    </a:ext>
                  </a:extLst>
                </p:cNvPr>
                <p:cNvSpPr/>
                <p:nvPr/>
              </p:nvSpPr>
              <p:spPr>
                <a:xfrm>
                  <a:off x="7569109" y="3385545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8" name="Graphic 19965">
                <a:extLst>
                  <a:ext uri="{FF2B5EF4-FFF2-40B4-BE49-F238E27FC236}">
                    <a16:creationId xmlns:a16="http://schemas.microsoft.com/office/drawing/2014/main" id="{3A724FA9-3417-4EAF-9C23-8FBC87039E4F}"/>
                  </a:ext>
                </a:extLst>
              </p:cNvPr>
              <p:cNvGrpSpPr/>
              <p:nvPr/>
            </p:nvGrpSpPr>
            <p:grpSpPr>
              <a:xfrm>
                <a:off x="8844410" y="2701389"/>
                <a:ext cx="102288" cy="85307"/>
                <a:chOff x="7030926" y="2532492"/>
                <a:chExt cx="78852" cy="65762"/>
              </a:xfrm>
              <a:solidFill>
                <a:srgbClr val="839EAD"/>
              </a:solidFill>
            </p:grpSpPr>
            <p:sp>
              <p:nvSpPr>
                <p:cNvPr id="47800" name="Freeform: Shape 47799">
                  <a:extLst>
                    <a:ext uri="{FF2B5EF4-FFF2-40B4-BE49-F238E27FC236}">
                      <a16:creationId xmlns:a16="http://schemas.microsoft.com/office/drawing/2014/main" id="{7C12B1E2-F37C-49E5-BB6B-B7BADE06A006}"/>
                    </a:ext>
                  </a:extLst>
                </p:cNvPr>
                <p:cNvSpPr/>
                <p:nvPr/>
              </p:nvSpPr>
              <p:spPr>
                <a:xfrm>
                  <a:off x="7030926" y="2532492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1" name="Freeform: Shape 47800">
                  <a:extLst>
                    <a:ext uri="{FF2B5EF4-FFF2-40B4-BE49-F238E27FC236}">
                      <a16:creationId xmlns:a16="http://schemas.microsoft.com/office/drawing/2014/main" id="{F0E7268F-B12A-45EF-A3AF-624DBD7AA05D}"/>
                    </a:ext>
                  </a:extLst>
                </p:cNvPr>
                <p:cNvSpPr/>
                <p:nvPr/>
              </p:nvSpPr>
              <p:spPr>
                <a:xfrm>
                  <a:off x="7030926" y="2575095"/>
                  <a:ext cx="78852" cy="23160"/>
                </a:xfrm>
                <a:custGeom>
                  <a:avLst/>
                  <a:gdLst>
                    <a:gd name="connsiteX0" fmla="*/ 78853 w 78852"/>
                    <a:gd name="connsiteY0" fmla="*/ 0 h 23160"/>
                    <a:gd name="connsiteX1" fmla="*/ 0 w 78852"/>
                    <a:gd name="connsiteY1" fmla="*/ 0 h 23160"/>
                    <a:gd name="connsiteX2" fmla="*/ 0 w 78852"/>
                    <a:gd name="connsiteY2" fmla="*/ 11619 h 23160"/>
                    <a:gd name="connsiteX3" fmla="*/ 0 w 78852"/>
                    <a:gd name="connsiteY3" fmla="*/ 11619 h 23160"/>
                    <a:gd name="connsiteX4" fmla="*/ 11541 w 78852"/>
                    <a:gd name="connsiteY4" fmla="*/ 23160 h 23160"/>
                    <a:gd name="connsiteX5" fmla="*/ 67312 w 78852"/>
                    <a:gd name="connsiteY5" fmla="*/ 23160 h 23160"/>
                    <a:gd name="connsiteX6" fmla="*/ 78853 w 78852"/>
                    <a:gd name="connsiteY6" fmla="*/ 11619 h 23160"/>
                    <a:gd name="connsiteX7" fmla="*/ 78853 w 78852"/>
                    <a:gd name="connsiteY7" fmla="*/ 11619 h 23160"/>
                    <a:gd name="connsiteX8" fmla="*/ 78853 w 78852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2" name="Freeform: Shape 47801">
                  <a:extLst>
                    <a:ext uri="{FF2B5EF4-FFF2-40B4-BE49-F238E27FC236}">
                      <a16:creationId xmlns:a16="http://schemas.microsoft.com/office/drawing/2014/main" id="{B07C6BBE-A310-40D6-9C4C-0B5108661D6C}"/>
                    </a:ext>
                  </a:extLst>
                </p:cNvPr>
                <p:cNvSpPr/>
                <p:nvPr/>
              </p:nvSpPr>
              <p:spPr>
                <a:xfrm>
                  <a:off x="7104667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3" name="Freeform: Shape 47802">
                  <a:extLst>
                    <a:ext uri="{FF2B5EF4-FFF2-40B4-BE49-F238E27FC236}">
                      <a16:creationId xmlns:a16="http://schemas.microsoft.com/office/drawing/2014/main" id="{3691646F-9C06-4960-B7EF-A925D247EB53}"/>
                    </a:ext>
                  </a:extLst>
                </p:cNvPr>
                <p:cNvSpPr/>
                <p:nvPr/>
              </p:nvSpPr>
              <p:spPr>
                <a:xfrm>
                  <a:off x="7033327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4" name="Freeform: Shape 47803">
                  <a:extLst>
                    <a:ext uri="{FF2B5EF4-FFF2-40B4-BE49-F238E27FC236}">
                      <a16:creationId xmlns:a16="http://schemas.microsoft.com/office/drawing/2014/main" id="{EA00E3D1-1E73-4821-B08C-D83746B2FE5A}"/>
                    </a:ext>
                  </a:extLst>
                </p:cNvPr>
                <p:cNvSpPr/>
                <p:nvPr/>
              </p:nvSpPr>
              <p:spPr>
                <a:xfrm>
                  <a:off x="7043629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5" name="Freeform: Shape 47804">
                  <a:extLst>
                    <a:ext uri="{FF2B5EF4-FFF2-40B4-BE49-F238E27FC236}">
                      <a16:creationId xmlns:a16="http://schemas.microsoft.com/office/drawing/2014/main" id="{C517AC8C-245B-48FD-95DD-9E0ED0D88E95}"/>
                    </a:ext>
                  </a:extLst>
                </p:cNvPr>
                <p:cNvSpPr/>
                <p:nvPr/>
              </p:nvSpPr>
              <p:spPr>
                <a:xfrm>
                  <a:off x="7068803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06" name="Freeform: Shape 47805">
                  <a:extLst>
                    <a:ext uri="{FF2B5EF4-FFF2-40B4-BE49-F238E27FC236}">
                      <a16:creationId xmlns:a16="http://schemas.microsoft.com/office/drawing/2014/main" id="{7A98499F-CAEA-4FE3-BBD7-7CFAAC499230}"/>
                    </a:ext>
                  </a:extLst>
                </p:cNvPr>
                <p:cNvSpPr/>
                <p:nvPr/>
              </p:nvSpPr>
              <p:spPr>
                <a:xfrm>
                  <a:off x="7093823" y="254333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59" name="Graphic 19965">
                <a:extLst>
                  <a:ext uri="{FF2B5EF4-FFF2-40B4-BE49-F238E27FC236}">
                    <a16:creationId xmlns:a16="http://schemas.microsoft.com/office/drawing/2014/main" id="{83FCED17-DE02-4A8F-AF01-726126CC81BC}"/>
                  </a:ext>
                </a:extLst>
              </p:cNvPr>
              <p:cNvGrpSpPr/>
              <p:nvPr/>
            </p:nvGrpSpPr>
            <p:grpSpPr>
              <a:xfrm>
                <a:off x="8700321" y="2936211"/>
                <a:ext cx="102389" cy="85307"/>
                <a:chOff x="6919850" y="2713513"/>
                <a:chExt cx="78930" cy="65762"/>
              </a:xfrm>
              <a:solidFill>
                <a:srgbClr val="839EAD"/>
              </a:solidFill>
            </p:grpSpPr>
            <p:sp>
              <p:nvSpPr>
                <p:cNvPr id="47793" name="Freeform: Shape 47792">
                  <a:extLst>
                    <a:ext uri="{FF2B5EF4-FFF2-40B4-BE49-F238E27FC236}">
                      <a16:creationId xmlns:a16="http://schemas.microsoft.com/office/drawing/2014/main" id="{32622E95-3E2F-4D5B-96E8-BD0FC4D35F1A}"/>
                    </a:ext>
                  </a:extLst>
                </p:cNvPr>
                <p:cNvSpPr/>
                <p:nvPr/>
              </p:nvSpPr>
              <p:spPr>
                <a:xfrm>
                  <a:off x="6919850" y="2713513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1" y="0"/>
                        <a:pt x="67389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4" name="Freeform: Shape 47793">
                  <a:extLst>
                    <a:ext uri="{FF2B5EF4-FFF2-40B4-BE49-F238E27FC236}">
                      <a16:creationId xmlns:a16="http://schemas.microsoft.com/office/drawing/2014/main" id="{D0EBC2DF-5506-49D5-BD11-F36C961854F9}"/>
                    </a:ext>
                  </a:extLst>
                </p:cNvPr>
                <p:cNvSpPr/>
                <p:nvPr/>
              </p:nvSpPr>
              <p:spPr>
                <a:xfrm>
                  <a:off x="6919850" y="2756116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619 h 23160"/>
                    <a:gd name="connsiteX7" fmla="*/ 78853 w 78930"/>
                    <a:gd name="connsiteY7" fmla="*/ 11619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5" name="Freeform: Shape 47794">
                  <a:extLst>
                    <a:ext uri="{FF2B5EF4-FFF2-40B4-BE49-F238E27FC236}">
                      <a16:creationId xmlns:a16="http://schemas.microsoft.com/office/drawing/2014/main" id="{5E5B2E6A-5CB7-49A0-BBF9-52BE42B01B8B}"/>
                    </a:ext>
                  </a:extLst>
                </p:cNvPr>
                <p:cNvSpPr/>
                <p:nvPr/>
              </p:nvSpPr>
              <p:spPr>
                <a:xfrm>
                  <a:off x="6993591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6" name="Freeform: Shape 47795">
                  <a:extLst>
                    <a:ext uri="{FF2B5EF4-FFF2-40B4-BE49-F238E27FC236}">
                      <a16:creationId xmlns:a16="http://schemas.microsoft.com/office/drawing/2014/main" id="{30BD0930-CE12-4666-90F2-BAE3C85B65D6}"/>
                    </a:ext>
                  </a:extLst>
                </p:cNvPr>
                <p:cNvSpPr/>
                <p:nvPr/>
              </p:nvSpPr>
              <p:spPr>
                <a:xfrm>
                  <a:off x="6922251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7" name="Freeform: Shape 47796">
                  <a:extLst>
                    <a:ext uri="{FF2B5EF4-FFF2-40B4-BE49-F238E27FC236}">
                      <a16:creationId xmlns:a16="http://schemas.microsoft.com/office/drawing/2014/main" id="{E6B75FC2-01ED-44F1-B5EE-1EC149963D5B}"/>
                    </a:ext>
                  </a:extLst>
                </p:cNvPr>
                <p:cNvSpPr/>
                <p:nvPr/>
              </p:nvSpPr>
              <p:spPr>
                <a:xfrm>
                  <a:off x="6932554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8" name="Freeform: Shape 47797">
                  <a:extLst>
                    <a:ext uri="{FF2B5EF4-FFF2-40B4-BE49-F238E27FC236}">
                      <a16:creationId xmlns:a16="http://schemas.microsoft.com/office/drawing/2014/main" id="{77988139-7BAB-49CD-912C-1A26A58FFCF0}"/>
                    </a:ext>
                  </a:extLst>
                </p:cNvPr>
                <p:cNvSpPr/>
                <p:nvPr/>
              </p:nvSpPr>
              <p:spPr>
                <a:xfrm>
                  <a:off x="6957728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9" name="Freeform: Shape 47798">
                  <a:extLst>
                    <a:ext uri="{FF2B5EF4-FFF2-40B4-BE49-F238E27FC236}">
                      <a16:creationId xmlns:a16="http://schemas.microsoft.com/office/drawing/2014/main" id="{F9A55A81-1E89-41D5-8766-750EB48B9B58}"/>
                    </a:ext>
                  </a:extLst>
                </p:cNvPr>
                <p:cNvSpPr/>
                <p:nvPr/>
              </p:nvSpPr>
              <p:spPr>
                <a:xfrm>
                  <a:off x="6982824" y="2724358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0" name="Graphic 19965">
                <a:extLst>
                  <a:ext uri="{FF2B5EF4-FFF2-40B4-BE49-F238E27FC236}">
                    <a16:creationId xmlns:a16="http://schemas.microsoft.com/office/drawing/2014/main" id="{2F00FB37-1AB9-4F25-B93E-F935893819EA}"/>
                  </a:ext>
                </a:extLst>
              </p:cNvPr>
              <p:cNvGrpSpPr/>
              <p:nvPr/>
            </p:nvGrpSpPr>
            <p:grpSpPr>
              <a:xfrm>
                <a:off x="8667163" y="3204193"/>
                <a:ext cx="102489" cy="85307"/>
                <a:chOff x="6894289" y="2920096"/>
                <a:chExt cx="79007" cy="65762"/>
              </a:xfrm>
              <a:solidFill>
                <a:srgbClr val="839EAD"/>
              </a:solidFill>
            </p:grpSpPr>
            <p:sp>
              <p:nvSpPr>
                <p:cNvPr id="47786" name="Freeform: Shape 47785">
                  <a:extLst>
                    <a:ext uri="{FF2B5EF4-FFF2-40B4-BE49-F238E27FC236}">
                      <a16:creationId xmlns:a16="http://schemas.microsoft.com/office/drawing/2014/main" id="{8E80F09C-EDFE-437A-9E7B-D86B9070BF26}"/>
                    </a:ext>
                  </a:extLst>
                </p:cNvPr>
                <p:cNvSpPr/>
                <p:nvPr/>
              </p:nvSpPr>
              <p:spPr>
                <a:xfrm>
                  <a:off x="6894289" y="2920096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1" y="0"/>
                        <a:pt x="67389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7" name="Freeform: Shape 47786">
                  <a:extLst>
                    <a:ext uri="{FF2B5EF4-FFF2-40B4-BE49-F238E27FC236}">
                      <a16:creationId xmlns:a16="http://schemas.microsoft.com/office/drawing/2014/main" id="{C100F4EA-F330-4525-A4AD-BBB8AC160701}"/>
                    </a:ext>
                  </a:extLst>
                </p:cNvPr>
                <p:cNvSpPr/>
                <p:nvPr/>
              </p:nvSpPr>
              <p:spPr>
                <a:xfrm>
                  <a:off x="6894366" y="2962698"/>
                  <a:ext cx="78930" cy="23160"/>
                </a:xfrm>
                <a:custGeom>
                  <a:avLst/>
                  <a:gdLst>
                    <a:gd name="connsiteX0" fmla="*/ 78853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89 w 78930"/>
                    <a:gd name="connsiteY5" fmla="*/ 23160 h 23160"/>
                    <a:gd name="connsiteX6" fmla="*/ 78930 w 78930"/>
                    <a:gd name="connsiteY6" fmla="*/ 11619 h 23160"/>
                    <a:gd name="connsiteX7" fmla="*/ 78930 w 78930"/>
                    <a:gd name="connsiteY7" fmla="*/ 11619 h 23160"/>
                    <a:gd name="connsiteX8" fmla="*/ 78930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89" y="23160"/>
                      </a:lnTo>
                      <a:cubicBezTo>
                        <a:pt x="73741" y="23160"/>
                        <a:pt x="78930" y="18048"/>
                        <a:pt x="78930" y="11619"/>
                      </a:cubicBezTo>
                      <a:lnTo>
                        <a:pt x="78930" y="11619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8" name="Freeform: Shape 47787">
                  <a:extLst>
                    <a:ext uri="{FF2B5EF4-FFF2-40B4-BE49-F238E27FC236}">
                      <a16:creationId xmlns:a16="http://schemas.microsoft.com/office/drawing/2014/main" id="{5DCF0E95-48E0-4455-94B8-33292778228C}"/>
                    </a:ext>
                  </a:extLst>
                </p:cNvPr>
                <p:cNvSpPr/>
                <p:nvPr/>
              </p:nvSpPr>
              <p:spPr>
                <a:xfrm>
                  <a:off x="6968107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9" name="Freeform: Shape 47788">
                  <a:extLst>
                    <a:ext uri="{FF2B5EF4-FFF2-40B4-BE49-F238E27FC236}">
                      <a16:creationId xmlns:a16="http://schemas.microsoft.com/office/drawing/2014/main" id="{8E76CC65-210B-4955-8708-8249E6ABB95E}"/>
                    </a:ext>
                  </a:extLst>
                </p:cNvPr>
                <p:cNvSpPr/>
                <p:nvPr/>
              </p:nvSpPr>
              <p:spPr>
                <a:xfrm>
                  <a:off x="6896690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0" name="Freeform: Shape 47789">
                  <a:extLst>
                    <a:ext uri="{FF2B5EF4-FFF2-40B4-BE49-F238E27FC236}">
                      <a16:creationId xmlns:a16="http://schemas.microsoft.com/office/drawing/2014/main" id="{6135EFC5-6FF9-428A-9689-5B0C2925C976}"/>
                    </a:ext>
                  </a:extLst>
                </p:cNvPr>
                <p:cNvSpPr/>
                <p:nvPr/>
              </p:nvSpPr>
              <p:spPr>
                <a:xfrm>
                  <a:off x="6906992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1" name="Freeform: Shape 47790">
                  <a:extLst>
                    <a:ext uri="{FF2B5EF4-FFF2-40B4-BE49-F238E27FC236}">
                      <a16:creationId xmlns:a16="http://schemas.microsoft.com/office/drawing/2014/main" id="{83219AB3-9C41-4A14-A76C-546E5AA3D57D}"/>
                    </a:ext>
                  </a:extLst>
                </p:cNvPr>
                <p:cNvSpPr/>
                <p:nvPr/>
              </p:nvSpPr>
              <p:spPr>
                <a:xfrm>
                  <a:off x="6932244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92" name="Freeform: Shape 47791">
                  <a:extLst>
                    <a:ext uri="{FF2B5EF4-FFF2-40B4-BE49-F238E27FC236}">
                      <a16:creationId xmlns:a16="http://schemas.microsoft.com/office/drawing/2014/main" id="{6ADDFD03-474E-419E-9D58-345E97DDADA2}"/>
                    </a:ext>
                  </a:extLst>
                </p:cNvPr>
                <p:cNvSpPr/>
                <p:nvPr/>
              </p:nvSpPr>
              <p:spPr>
                <a:xfrm>
                  <a:off x="6957263" y="2930940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1" name="Graphic 19965">
                <a:extLst>
                  <a:ext uri="{FF2B5EF4-FFF2-40B4-BE49-F238E27FC236}">
                    <a16:creationId xmlns:a16="http://schemas.microsoft.com/office/drawing/2014/main" id="{B597137D-DB59-471E-970B-32793D30B3F9}"/>
                  </a:ext>
                </a:extLst>
              </p:cNvPr>
              <p:cNvGrpSpPr/>
              <p:nvPr/>
            </p:nvGrpSpPr>
            <p:grpSpPr>
              <a:xfrm>
                <a:off x="8750763" y="3466346"/>
                <a:ext cx="102288" cy="85206"/>
                <a:chOff x="6958735" y="3122186"/>
                <a:chExt cx="78852" cy="65684"/>
              </a:xfrm>
              <a:solidFill>
                <a:srgbClr val="839EAD"/>
              </a:solidFill>
            </p:grpSpPr>
            <p:sp>
              <p:nvSpPr>
                <p:cNvPr id="47779" name="Freeform: Shape 47778">
                  <a:extLst>
                    <a:ext uri="{FF2B5EF4-FFF2-40B4-BE49-F238E27FC236}">
                      <a16:creationId xmlns:a16="http://schemas.microsoft.com/office/drawing/2014/main" id="{36F8AEF1-5157-404D-8DB3-329B6A047D2D}"/>
                    </a:ext>
                  </a:extLst>
                </p:cNvPr>
                <p:cNvSpPr/>
                <p:nvPr/>
              </p:nvSpPr>
              <p:spPr>
                <a:xfrm>
                  <a:off x="6958735" y="3122186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0" name="Freeform: Shape 47779">
                  <a:extLst>
                    <a:ext uri="{FF2B5EF4-FFF2-40B4-BE49-F238E27FC236}">
                      <a16:creationId xmlns:a16="http://schemas.microsoft.com/office/drawing/2014/main" id="{4E72C593-706E-4BE3-B562-464417364E5B}"/>
                    </a:ext>
                  </a:extLst>
                </p:cNvPr>
                <p:cNvSpPr/>
                <p:nvPr/>
              </p:nvSpPr>
              <p:spPr>
                <a:xfrm>
                  <a:off x="6958735" y="3164788"/>
                  <a:ext cx="78852" cy="23082"/>
                </a:xfrm>
                <a:custGeom>
                  <a:avLst/>
                  <a:gdLst>
                    <a:gd name="connsiteX0" fmla="*/ 78853 w 78852"/>
                    <a:gd name="connsiteY0" fmla="*/ 0 h 23082"/>
                    <a:gd name="connsiteX1" fmla="*/ 0 w 78852"/>
                    <a:gd name="connsiteY1" fmla="*/ 0 h 23082"/>
                    <a:gd name="connsiteX2" fmla="*/ 0 w 78852"/>
                    <a:gd name="connsiteY2" fmla="*/ 11541 h 23082"/>
                    <a:gd name="connsiteX3" fmla="*/ 0 w 78852"/>
                    <a:gd name="connsiteY3" fmla="*/ 11541 h 23082"/>
                    <a:gd name="connsiteX4" fmla="*/ 11541 w 78852"/>
                    <a:gd name="connsiteY4" fmla="*/ 23083 h 23082"/>
                    <a:gd name="connsiteX5" fmla="*/ 67312 w 78852"/>
                    <a:gd name="connsiteY5" fmla="*/ 23083 h 23082"/>
                    <a:gd name="connsiteX6" fmla="*/ 78853 w 78852"/>
                    <a:gd name="connsiteY6" fmla="*/ 11541 h 23082"/>
                    <a:gd name="connsiteX7" fmla="*/ 78853 w 78852"/>
                    <a:gd name="connsiteY7" fmla="*/ 11541 h 23082"/>
                    <a:gd name="connsiteX8" fmla="*/ 78853 w 78852"/>
                    <a:gd name="connsiteY8" fmla="*/ 0 h 2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852" h="23082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541"/>
                      </a:lnTo>
                      <a:lnTo>
                        <a:pt x="0" y="11541"/>
                      </a:lnTo>
                      <a:cubicBezTo>
                        <a:pt x="0" y="17893"/>
                        <a:pt x="5190" y="23083"/>
                        <a:pt x="11541" y="23083"/>
                      </a:cubicBezTo>
                      <a:lnTo>
                        <a:pt x="67312" y="23083"/>
                      </a:lnTo>
                      <a:cubicBezTo>
                        <a:pt x="73663" y="23083"/>
                        <a:pt x="78853" y="17893"/>
                        <a:pt x="78853" y="11541"/>
                      </a:cubicBezTo>
                      <a:lnTo>
                        <a:pt x="78853" y="11541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1" name="Freeform: Shape 47780">
                  <a:extLst>
                    <a:ext uri="{FF2B5EF4-FFF2-40B4-BE49-F238E27FC236}">
                      <a16:creationId xmlns:a16="http://schemas.microsoft.com/office/drawing/2014/main" id="{6910C9C2-CDA3-4CFD-868A-AE7AFE076036}"/>
                    </a:ext>
                  </a:extLst>
                </p:cNvPr>
                <p:cNvSpPr/>
                <p:nvPr/>
              </p:nvSpPr>
              <p:spPr>
                <a:xfrm>
                  <a:off x="7032475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2" name="Freeform: Shape 47781">
                  <a:extLst>
                    <a:ext uri="{FF2B5EF4-FFF2-40B4-BE49-F238E27FC236}">
                      <a16:creationId xmlns:a16="http://schemas.microsoft.com/office/drawing/2014/main" id="{3A1D1303-F76E-4AAC-BD9B-2948A90FB4E9}"/>
                    </a:ext>
                  </a:extLst>
                </p:cNvPr>
                <p:cNvSpPr/>
                <p:nvPr/>
              </p:nvSpPr>
              <p:spPr>
                <a:xfrm>
                  <a:off x="6961136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3" name="Freeform: Shape 47782">
                  <a:extLst>
                    <a:ext uri="{FF2B5EF4-FFF2-40B4-BE49-F238E27FC236}">
                      <a16:creationId xmlns:a16="http://schemas.microsoft.com/office/drawing/2014/main" id="{075F1B22-FA4E-4B5D-857E-5DF302ECFB67}"/>
                    </a:ext>
                  </a:extLst>
                </p:cNvPr>
                <p:cNvSpPr/>
                <p:nvPr/>
              </p:nvSpPr>
              <p:spPr>
                <a:xfrm>
                  <a:off x="6971438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4" name="Freeform: Shape 47783">
                  <a:extLst>
                    <a:ext uri="{FF2B5EF4-FFF2-40B4-BE49-F238E27FC236}">
                      <a16:creationId xmlns:a16="http://schemas.microsoft.com/office/drawing/2014/main" id="{8D38E64F-AD72-4993-9C07-74AADCF9F057}"/>
                    </a:ext>
                  </a:extLst>
                </p:cNvPr>
                <p:cNvSpPr/>
                <p:nvPr/>
              </p:nvSpPr>
              <p:spPr>
                <a:xfrm>
                  <a:off x="6996612" y="3133107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85" name="Freeform: Shape 47784">
                  <a:extLst>
                    <a:ext uri="{FF2B5EF4-FFF2-40B4-BE49-F238E27FC236}">
                      <a16:creationId xmlns:a16="http://schemas.microsoft.com/office/drawing/2014/main" id="{10996DF7-6F7C-457C-9A23-0C394EDDFBF9}"/>
                    </a:ext>
                  </a:extLst>
                </p:cNvPr>
                <p:cNvSpPr/>
                <p:nvPr/>
              </p:nvSpPr>
              <p:spPr>
                <a:xfrm>
                  <a:off x="7021708" y="3133107"/>
                  <a:ext cx="2478" cy="33694"/>
                </a:xfrm>
                <a:custGeom>
                  <a:avLst/>
                  <a:gdLst>
                    <a:gd name="connsiteX0" fmla="*/ 0 w 2478"/>
                    <a:gd name="connsiteY0" fmla="*/ 0 h 33694"/>
                    <a:gd name="connsiteX1" fmla="*/ 2479 w 2478"/>
                    <a:gd name="connsiteY1" fmla="*/ 0 h 33694"/>
                    <a:gd name="connsiteX2" fmla="*/ 2479 w 2478"/>
                    <a:gd name="connsiteY2" fmla="*/ 33695 h 33694"/>
                    <a:gd name="connsiteX3" fmla="*/ 0 w 2478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8" h="33694">
                      <a:moveTo>
                        <a:pt x="0" y="0"/>
                      </a:moveTo>
                      <a:lnTo>
                        <a:pt x="2479" y="0"/>
                      </a:lnTo>
                      <a:lnTo>
                        <a:pt x="2479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2" name="Graphic 19965">
                <a:extLst>
                  <a:ext uri="{FF2B5EF4-FFF2-40B4-BE49-F238E27FC236}">
                    <a16:creationId xmlns:a16="http://schemas.microsoft.com/office/drawing/2014/main" id="{98E98228-A303-4105-AAF8-29F64796ECD0}"/>
                  </a:ext>
                </a:extLst>
              </p:cNvPr>
              <p:cNvGrpSpPr/>
              <p:nvPr/>
            </p:nvGrpSpPr>
            <p:grpSpPr>
              <a:xfrm>
                <a:off x="8935144" y="3676751"/>
                <a:ext cx="102389" cy="85307"/>
                <a:chOff x="7100871" y="3284384"/>
                <a:chExt cx="78930" cy="65762"/>
              </a:xfrm>
              <a:solidFill>
                <a:srgbClr val="839EAD"/>
              </a:solidFill>
            </p:grpSpPr>
            <p:sp>
              <p:nvSpPr>
                <p:cNvPr id="47772" name="Freeform: Shape 47771">
                  <a:extLst>
                    <a:ext uri="{FF2B5EF4-FFF2-40B4-BE49-F238E27FC236}">
                      <a16:creationId xmlns:a16="http://schemas.microsoft.com/office/drawing/2014/main" id="{28E5514A-8540-4C53-87DA-110FD78BA9E4}"/>
                    </a:ext>
                  </a:extLst>
                </p:cNvPr>
                <p:cNvSpPr/>
                <p:nvPr/>
              </p:nvSpPr>
              <p:spPr>
                <a:xfrm>
                  <a:off x="7100949" y="3284384"/>
                  <a:ext cx="78852" cy="11541"/>
                </a:xfrm>
                <a:custGeom>
                  <a:avLst/>
                  <a:gdLst>
                    <a:gd name="connsiteX0" fmla="*/ 78853 w 78852"/>
                    <a:gd name="connsiteY0" fmla="*/ 11541 h 11541"/>
                    <a:gd name="connsiteX1" fmla="*/ 78853 w 78852"/>
                    <a:gd name="connsiteY1" fmla="*/ 11541 h 11541"/>
                    <a:gd name="connsiteX2" fmla="*/ 67312 w 78852"/>
                    <a:gd name="connsiteY2" fmla="*/ 0 h 11541"/>
                    <a:gd name="connsiteX3" fmla="*/ 11541 w 78852"/>
                    <a:gd name="connsiteY3" fmla="*/ 0 h 11541"/>
                    <a:gd name="connsiteX4" fmla="*/ 0 w 78852"/>
                    <a:gd name="connsiteY4" fmla="*/ 11541 h 11541"/>
                    <a:gd name="connsiteX5" fmla="*/ 0 w 78852"/>
                    <a:gd name="connsiteY5" fmla="*/ 11541 h 11541"/>
                    <a:gd name="connsiteX6" fmla="*/ 78853 w 78852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852" h="11541">
                      <a:moveTo>
                        <a:pt x="78853" y="11541"/>
                      </a:moveTo>
                      <a:lnTo>
                        <a:pt x="78853" y="11541"/>
                      </a:lnTo>
                      <a:cubicBezTo>
                        <a:pt x="78853" y="5190"/>
                        <a:pt x="73663" y="0"/>
                        <a:pt x="67312" y="0"/>
                      </a:cubicBezTo>
                      <a:lnTo>
                        <a:pt x="11541" y="0"/>
                      </a:lnTo>
                      <a:cubicBezTo>
                        <a:pt x="5190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853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3" name="Freeform: Shape 47772">
                  <a:extLst>
                    <a:ext uri="{FF2B5EF4-FFF2-40B4-BE49-F238E27FC236}">
                      <a16:creationId xmlns:a16="http://schemas.microsoft.com/office/drawing/2014/main" id="{7128A63B-E0D2-4880-8F0A-7780F3C99BA8}"/>
                    </a:ext>
                  </a:extLst>
                </p:cNvPr>
                <p:cNvSpPr/>
                <p:nvPr/>
              </p:nvSpPr>
              <p:spPr>
                <a:xfrm>
                  <a:off x="7100871" y="3326986"/>
                  <a:ext cx="78930" cy="23160"/>
                </a:xfrm>
                <a:custGeom>
                  <a:avLst/>
                  <a:gdLst>
                    <a:gd name="connsiteX0" fmla="*/ 78930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12 w 78930"/>
                    <a:gd name="connsiteY5" fmla="*/ 23160 h 23160"/>
                    <a:gd name="connsiteX6" fmla="*/ 78853 w 78930"/>
                    <a:gd name="connsiteY6" fmla="*/ 11619 h 23160"/>
                    <a:gd name="connsiteX7" fmla="*/ 78853 w 78930"/>
                    <a:gd name="connsiteY7" fmla="*/ 11619 h 23160"/>
                    <a:gd name="connsiteX8" fmla="*/ 78853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930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90" y="23160"/>
                        <a:pt x="11541" y="23160"/>
                      </a:cubicBezTo>
                      <a:lnTo>
                        <a:pt x="67312" y="23160"/>
                      </a:lnTo>
                      <a:cubicBezTo>
                        <a:pt x="73663" y="23160"/>
                        <a:pt x="78853" y="17970"/>
                        <a:pt x="78853" y="11619"/>
                      </a:cubicBezTo>
                      <a:lnTo>
                        <a:pt x="78853" y="11619"/>
                      </a:lnTo>
                      <a:lnTo>
                        <a:pt x="78853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4" name="Freeform: Shape 47773">
                  <a:extLst>
                    <a:ext uri="{FF2B5EF4-FFF2-40B4-BE49-F238E27FC236}">
                      <a16:creationId xmlns:a16="http://schemas.microsoft.com/office/drawing/2014/main" id="{B808403F-DE6D-4B82-865E-3A4346B34547}"/>
                    </a:ext>
                  </a:extLst>
                </p:cNvPr>
                <p:cNvSpPr/>
                <p:nvPr/>
              </p:nvSpPr>
              <p:spPr>
                <a:xfrm>
                  <a:off x="7174689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5" name="Freeform: Shape 47774">
                  <a:extLst>
                    <a:ext uri="{FF2B5EF4-FFF2-40B4-BE49-F238E27FC236}">
                      <a16:creationId xmlns:a16="http://schemas.microsoft.com/office/drawing/2014/main" id="{DB5259FD-1F6C-4A1C-B3B1-6282680C1BB3}"/>
                    </a:ext>
                  </a:extLst>
                </p:cNvPr>
                <p:cNvSpPr/>
                <p:nvPr/>
              </p:nvSpPr>
              <p:spPr>
                <a:xfrm>
                  <a:off x="7103272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6" name="Freeform: Shape 47775">
                  <a:extLst>
                    <a:ext uri="{FF2B5EF4-FFF2-40B4-BE49-F238E27FC236}">
                      <a16:creationId xmlns:a16="http://schemas.microsoft.com/office/drawing/2014/main" id="{C884EFC7-D175-4F5C-906A-770524B559B9}"/>
                    </a:ext>
                  </a:extLst>
                </p:cNvPr>
                <p:cNvSpPr/>
                <p:nvPr/>
              </p:nvSpPr>
              <p:spPr>
                <a:xfrm>
                  <a:off x="7113574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7" name="Freeform: Shape 47776">
                  <a:extLst>
                    <a:ext uri="{FF2B5EF4-FFF2-40B4-BE49-F238E27FC236}">
                      <a16:creationId xmlns:a16="http://schemas.microsoft.com/office/drawing/2014/main" id="{378C2C0F-C36E-4958-8B36-6EF9066AE027}"/>
                    </a:ext>
                  </a:extLst>
                </p:cNvPr>
                <p:cNvSpPr/>
                <p:nvPr/>
              </p:nvSpPr>
              <p:spPr>
                <a:xfrm>
                  <a:off x="7138826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8" name="Freeform: Shape 47777">
                  <a:extLst>
                    <a:ext uri="{FF2B5EF4-FFF2-40B4-BE49-F238E27FC236}">
                      <a16:creationId xmlns:a16="http://schemas.microsoft.com/office/drawing/2014/main" id="{B8AC8554-5F95-4E41-8E21-82089FCAC3CF}"/>
                    </a:ext>
                  </a:extLst>
                </p:cNvPr>
                <p:cNvSpPr/>
                <p:nvPr/>
              </p:nvSpPr>
              <p:spPr>
                <a:xfrm>
                  <a:off x="7163845" y="3295228"/>
                  <a:ext cx="2556" cy="33694"/>
                </a:xfrm>
                <a:custGeom>
                  <a:avLst/>
                  <a:gdLst>
                    <a:gd name="connsiteX0" fmla="*/ 0 w 2556"/>
                    <a:gd name="connsiteY0" fmla="*/ 0 h 33694"/>
                    <a:gd name="connsiteX1" fmla="*/ 2556 w 2556"/>
                    <a:gd name="connsiteY1" fmla="*/ 0 h 33694"/>
                    <a:gd name="connsiteX2" fmla="*/ 2556 w 2556"/>
                    <a:gd name="connsiteY2" fmla="*/ 33695 h 33694"/>
                    <a:gd name="connsiteX3" fmla="*/ 0 w 2556"/>
                    <a:gd name="connsiteY3" fmla="*/ 33695 h 33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94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95"/>
                      </a:lnTo>
                      <a:lnTo>
                        <a:pt x="0" y="33695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63" name="Graphic 19965">
                <a:extLst>
                  <a:ext uri="{FF2B5EF4-FFF2-40B4-BE49-F238E27FC236}">
                    <a16:creationId xmlns:a16="http://schemas.microsoft.com/office/drawing/2014/main" id="{FF859C83-54C4-4382-80D6-E78F9E59A7B0}"/>
                  </a:ext>
                </a:extLst>
              </p:cNvPr>
              <p:cNvGrpSpPr/>
              <p:nvPr/>
            </p:nvGrpSpPr>
            <p:grpSpPr>
              <a:xfrm>
                <a:off x="9182929" y="3794815"/>
                <a:ext cx="102489" cy="85307"/>
                <a:chOff x="7291885" y="3375398"/>
                <a:chExt cx="79007" cy="65762"/>
              </a:xfrm>
              <a:solidFill>
                <a:srgbClr val="839EAD"/>
              </a:solidFill>
            </p:grpSpPr>
            <p:sp>
              <p:nvSpPr>
                <p:cNvPr id="47765" name="Freeform: Shape 47764">
                  <a:extLst>
                    <a:ext uri="{FF2B5EF4-FFF2-40B4-BE49-F238E27FC236}">
                      <a16:creationId xmlns:a16="http://schemas.microsoft.com/office/drawing/2014/main" id="{5651E204-A918-41B9-8790-BDD6F41D86CC}"/>
                    </a:ext>
                  </a:extLst>
                </p:cNvPr>
                <p:cNvSpPr/>
                <p:nvPr/>
              </p:nvSpPr>
              <p:spPr>
                <a:xfrm>
                  <a:off x="7291885" y="3375398"/>
                  <a:ext cx="78930" cy="11541"/>
                </a:xfrm>
                <a:custGeom>
                  <a:avLst/>
                  <a:gdLst>
                    <a:gd name="connsiteX0" fmla="*/ 78930 w 78930"/>
                    <a:gd name="connsiteY0" fmla="*/ 11541 h 11541"/>
                    <a:gd name="connsiteX1" fmla="*/ 78930 w 78930"/>
                    <a:gd name="connsiteY1" fmla="*/ 11541 h 11541"/>
                    <a:gd name="connsiteX2" fmla="*/ 67389 w 78930"/>
                    <a:gd name="connsiteY2" fmla="*/ 0 h 11541"/>
                    <a:gd name="connsiteX3" fmla="*/ 11541 w 78930"/>
                    <a:gd name="connsiteY3" fmla="*/ 0 h 11541"/>
                    <a:gd name="connsiteX4" fmla="*/ 0 w 78930"/>
                    <a:gd name="connsiteY4" fmla="*/ 11541 h 11541"/>
                    <a:gd name="connsiteX5" fmla="*/ 0 w 78930"/>
                    <a:gd name="connsiteY5" fmla="*/ 11541 h 11541"/>
                    <a:gd name="connsiteX6" fmla="*/ 78930 w 78930"/>
                    <a:gd name="connsiteY6" fmla="*/ 11541 h 11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930" h="11541">
                      <a:moveTo>
                        <a:pt x="78930" y="11541"/>
                      </a:moveTo>
                      <a:lnTo>
                        <a:pt x="78930" y="11541"/>
                      </a:lnTo>
                      <a:cubicBezTo>
                        <a:pt x="78930" y="5190"/>
                        <a:pt x="73740" y="0"/>
                        <a:pt x="67389" y="0"/>
                      </a:cubicBezTo>
                      <a:lnTo>
                        <a:pt x="11541" y="0"/>
                      </a:lnTo>
                      <a:cubicBezTo>
                        <a:pt x="5112" y="0"/>
                        <a:pt x="0" y="5190"/>
                        <a:pt x="0" y="11541"/>
                      </a:cubicBezTo>
                      <a:lnTo>
                        <a:pt x="0" y="11541"/>
                      </a:lnTo>
                      <a:lnTo>
                        <a:pt x="78930" y="11541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6" name="Freeform: Shape 47765">
                  <a:extLst>
                    <a:ext uri="{FF2B5EF4-FFF2-40B4-BE49-F238E27FC236}">
                      <a16:creationId xmlns:a16="http://schemas.microsoft.com/office/drawing/2014/main" id="{E82DF181-AD22-42F7-B5C9-9AF37F52DF43}"/>
                    </a:ext>
                  </a:extLst>
                </p:cNvPr>
                <p:cNvSpPr/>
                <p:nvPr/>
              </p:nvSpPr>
              <p:spPr>
                <a:xfrm>
                  <a:off x="7291962" y="3418000"/>
                  <a:ext cx="78930" cy="23160"/>
                </a:xfrm>
                <a:custGeom>
                  <a:avLst/>
                  <a:gdLst>
                    <a:gd name="connsiteX0" fmla="*/ 78853 w 78930"/>
                    <a:gd name="connsiteY0" fmla="*/ 0 h 23160"/>
                    <a:gd name="connsiteX1" fmla="*/ 0 w 78930"/>
                    <a:gd name="connsiteY1" fmla="*/ 0 h 23160"/>
                    <a:gd name="connsiteX2" fmla="*/ 0 w 78930"/>
                    <a:gd name="connsiteY2" fmla="*/ 11619 h 23160"/>
                    <a:gd name="connsiteX3" fmla="*/ 0 w 78930"/>
                    <a:gd name="connsiteY3" fmla="*/ 11619 h 23160"/>
                    <a:gd name="connsiteX4" fmla="*/ 11541 w 78930"/>
                    <a:gd name="connsiteY4" fmla="*/ 23160 h 23160"/>
                    <a:gd name="connsiteX5" fmla="*/ 67389 w 78930"/>
                    <a:gd name="connsiteY5" fmla="*/ 23160 h 23160"/>
                    <a:gd name="connsiteX6" fmla="*/ 78930 w 78930"/>
                    <a:gd name="connsiteY6" fmla="*/ 11619 h 23160"/>
                    <a:gd name="connsiteX7" fmla="*/ 78930 w 78930"/>
                    <a:gd name="connsiteY7" fmla="*/ 11619 h 23160"/>
                    <a:gd name="connsiteX8" fmla="*/ 78930 w 78930"/>
                    <a:gd name="connsiteY8" fmla="*/ 0 h 2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0" h="23160">
                      <a:moveTo>
                        <a:pt x="78853" y="0"/>
                      </a:moveTo>
                      <a:lnTo>
                        <a:pt x="0" y="0"/>
                      </a:lnTo>
                      <a:lnTo>
                        <a:pt x="0" y="11619"/>
                      </a:lnTo>
                      <a:lnTo>
                        <a:pt x="0" y="11619"/>
                      </a:lnTo>
                      <a:cubicBezTo>
                        <a:pt x="0" y="17970"/>
                        <a:pt x="5112" y="23160"/>
                        <a:pt x="11541" y="23160"/>
                      </a:cubicBezTo>
                      <a:lnTo>
                        <a:pt x="67389" y="23160"/>
                      </a:lnTo>
                      <a:cubicBezTo>
                        <a:pt x="73740" y="23160"/>
                        <a:pt x="78853" y="17970"/>
                        <a:pt x="78930" y="11619"/>
                      </a:cubicBezTo>
                      <a:lnTo>
                        <a:pt x="78930" y="11619"/>
                      </a:lnTo>
                      <a:lnTo>
                        <a:pt x="78930" y="0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7" name="Freeform: Shape 47766">
                  <a:extLst>
                    <a:ext uri="{FF2B5EF4-FFF2-40B4-BE49-F238E27FC236}">
                      <a16:creationId xmlns:a16="http://schemas.microsoft.com/office/drawing/2014/main" id="{35BBBB1D-FEEA-4ADE-BBBB-44AFE496789B}"/>
                    </a:ext>
                  </a:extLst>
                </p:cNvPr>
                <p:cNvSpPr/>
                <p:nvPr/>
              </p:nvSpPr>
              <p:spPr>
                <a:xfrm>
                  <a:off x="7365703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8" name="Freeform: Shape 47767">
                  <a:extLst>
                    <a:ext uri="{FF2B5EF4-FFF2-40B4-BE49-F238E27FC236}">
                      <a16:creationId xmlns:a16="http://schemas.microsoft.com/office/drawing/2014/main" id="{5F118A87-8B4A-4661-94A7-D4C1EAB6C3CD}"/>
                    </a:ext>
                  </a:extLst>
                </p:cNvPr>
                <p:cNvSpPr/>
                <p:nvPr/>
              </p:nvSpPr>
              <p:spPr>
                <a:xfrm>
                  <a:off x="7294286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69" name="Freeform: Shape 47768">
                  <a:extLst>
                    <a:ext uri="{FF2B5EF4-FFF2-40B4-BE49-F238E27FC236}">
                      <a16:creationId xmlns:a16="http://schemas.microsoft.com/office/drawing/2014/main" id="{DD71592D-F11E-46A2-9FBF-AEB8BC615F18}"/>
                    </a:ext>
                  </a:extLst>
                </p:cNvPr>
                <p:cNvSpPr/>
                <p:nvPr/>
              </p:nvSpPr>
              <p:spPr>
                <a:xfrm>
                  <a:off x="7304588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0" name="Freeform: Shape 47769">
                  <a:extLst>
                    <a:ext uri="{FF2B5EF4-FFF2-40B4-BE49-F238E27FC236}">
                      <a16:creationId xmlns:a16="http://schemas.microsoft.com/office/drawing/2014/main" id="{31CDE0A8-BE07-454E-9883-FA12DAF3A88D}"/>
                    </a:ext>
                  </a:extLst>
                </p:cNvPr>
                <p:cNvSpPr/>
                <p:nvPr/>
              </p:nvSpPr>
              <p:spPr>
                <a:xfrm>
                  <a:off x="7329839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71" name="Freeform: Shape 47770">
                  <a:extLst>
                    <a:ext uri="{FF2B5EF4-FFF2-40B4-BE49-F238E27FC236}">
                      <a16:creationId xmlns:a16="http://schemas.microsoft.com/office/drawing/2014/main" id="{BE7B291B-85D3-4B23-BD99-A82488F524A2}"/>
                    </a:ext>
                  </a:extLst>
                </p:cNvPr>
                <p:cNvSpPr/>
                <p:nvPr/>
              </p:nvSpPr>
              <p:spPr>
                <a:xfrm>
                  <a:off x="7354858" y="3386320"/>
                  <a:ext cx="2556" cy="33617"/>
                </a:xfrm>
                <a:custGeom>
                  <a:avLst/>
                  <a:gdLst>
                    <a:gd name="connsiteX0" fmla="*/ 0 w 2556"/>
                    <a:gd name="connsiteY0" fmla="*/ 0 h 33617"/>
                    <a:gd name="connsiteX1" fmla="*/ 2556 w 2556"/>
                    <a:gd name="connsiteY1" fmla="*/ 0 h 33617"/>
                    <a:gd name="connsiteX2" fmla="*/ 2556 w 2556"/>
                    <a:gd name="connsiteY2" fmla="*/ 33617 h 33617"/>
                    <a:gd name="connsiteX3" fmla="*/ 0 w 2556"/>
                    <a:gd name="connsiteY3" fmla="*/ 33617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6" h="33617">
                      <a:moveTo>
                        <a:pt x="0" y="0"/>
                      </a:moveTo>
                      <a:lnTo>
                        <a:pt x="2556" y="0"/>
                      </a:lnTo>
                      <a:lnTo>
                        <a:pt x="2556" y="33617"/>
                      </a:lnTo>
                      <a:lnTo>
                        <a:pt x="0" y="33617"/>
                      </a:lnTo>
                      <a:close/>
                    </a:path>
                  </a:pathLst>
                </a:custGeom>
                <a:solidFill>
                  <a:srgbClr val="839EA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7764" name="Freeform: Shape 47763">
                <a:extLst>
                  <a:ext uri="{FF2B5EF4-FFF2-40B4-BE49-F238E27FC236}">
                    <a16:creationId xmlns:a16="http://schemas.microsoft.com/office/drawing/2014/main" id="{532D1322-CE93-450E-85F1-13C85359BF44}"/>
                  </a:ext>
                </a:extLst>
              </p:cNvPr>
              <p:cNvSpPr/>
              <p:nvPr/>
            </p:nvSpPr>
            <p:spPr>
              <a:xfrm>
                <a:off x="9327017" y="3121698"/>
                <a:ext cx="112839" cy="112839"/>
              </a:xfrm>
              <a:custGeom>
                <a:avLst/>
                <a:gdLst>
                  <a:gd name="connsiteX0" fmla="*/ 0 w 86986"/>
                  <a:gd name="connsiteY0" fmla="*/ 43454 h 86986"/>
                  <a:gd name="connsiteX1" fmla="*/ 43455 w 86986"/>
                  <a:gd name="connsiteY1" fmla="*/ 0 h 86986"/>
                  <a:gd name="connsiteX2" fmla="*/ 86986 w 86986"/>
                  <a:gd name="connsiteY2" fmla="*/ 43454 h 86986"/>
                  <a:gd name="connsiteX3" fmla="*/ 43455 w 86986"/>
                  <a:gd name="connsiteY3" fmla="*/ 86986 h 86986"/>
                  <a:gd name="connsiteX4" fmla="*/ 0 w 86986"/>
                  <a:gd name="connsiteY4" fmla="*/ 43454 h 8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986" h="86986">
                    <a:moveTo>
                      <a:pt x="0" y="43454"/>
                    </a:moveTo>
                    <a:cubicBezTo>
                      <a:pt x="0" y="19442"/>
                      <a:pt x="19442" y="0"/>
                      <a:pt x="43455" y="0"/>
                    </a:cubicBezTo>
                    <a:cubicBezTo>
                      <a:pt x="67467" y="0"/>
                      <a:pt x="86986" y="19442"/>
                      <a:pt x="86986" y="43454"/>
                    </a:cubicBezTo>
                    <a:cubicBezTo>
                      <a:pt x="86986" y="67467"/>
                      <a:pt x="67467" y="86986"/>
                      <a:pt x="43455" y="86986"/>
                    </a:cubicBezTo>
                    <a:cubicBezTo>
                      <a:pt x="19520" y="86986"/>
                      <a:pt x="0" y="67544"/>
                      <a:pt x="0" y="43454"/>
                    </a:cubicBez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4BC788E6-3B8A-46A7-A064-C03FB6EFE6DE}"/>
                </a:ext>
              </a:extLst>
            </p:cNvPr>
            <p:cNvGrpSpPr/>
            <p:nvPr/>
          </p:nvGrpSpPr>
          <p:grpSpPr>
            <a:xfrm>
              <a:off x="8961771" y="3079301"/>
              <a:ext cx="837602" cy="814390"/>
              <a:chOff x="8961771" y="3079301"/>
              <a:chExt cx="837602" cy="814390"/>
            </a:xfrm>
          </p:grpSpPr>
          <p:sp>
            <p:nvSpPr>
              <p:cNvPr id="48018" name="Freeform: Shape 48017">
                <a:extLst>
                  <a:ext uri="{FF2B5EF4-FFF2-40B4-BE49-F238E27FC236}">
                    <a16:creationId xmlns:a16="http://schemas.microsoft.com/office/drawing/2014/main" id="{19611D18-215C-4C59-B6E2-00F9F4AEC3A2}"/>
                  </a:ext>
                </a:extLst>
              </p:cNvPr>
              <p:cNvSpPr/>
              <p:nvPr/>
            </p:nvSpPr>
            <p:spPr>
              <a:xfrm>
                <a:off x="8986490" y="3079301"/>
                <a:ext cx="404833" cy="806655"/>
              </a:xfrm>
              <a:custGeom>
                <a:avLst/>
                <a:gdLst>
                  <a:gd name="connsiteX0" fmla="*/ 0 w 312080"/>
                  <a:gd name="connsiteY0" fmla="*/ 616726 h 621838"/>
                  <a:gd name="connsiteX1" fmla="*/ 299997 w 312080"/>
                  <a:gd name="connsiteY1" fmla="*/ 0 h 621838"/>
                  <a:gd name="connsiteX2" fmla="*/ 312081 w 312080"/>
                  <a:gd name="connsiteY2" fmla="*/ 5035 h 621838"/>
                  <a:gd name="connsiteX3" fmla="*/ 12161 w 312080"/>
                  <a:gd name="connsiteY3" fmla="*/ 621839 h 621838"/>
                  <a:gd name="connsiteX4" fmla="*/ 0 w 312080"/>
                  <a:gd name="connsiteY4" fmla="*/ 616726 h 62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080" h="621838">
                    <a:moveTo>
                      <a:pt x="0" y="616726"/>
                    </a:moveTo>
                    <a:lnTo>
                      <a:pt x="299997" y="0"/>
                    </a:lnTo>
                    <a:lnTo>
                      <a:pt x="312081" y="5035"/>
                    </a:lnTo>
                    <a:lnTo>
                      <a:pt x="12161" y="621839"/>
                    </a:lnTo>
                    <a:lnTo>
                      <a:pt x="0" y="616726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19" name="Freeform: Shape 48018">
                <a:extLst>
                  <a:ext uri="{FF2B5EF4-FFF2-40B4-BE49-F238E27FC236}">
                    <a16:creationId xmlns:a16="http://schemas.microsoft.com/office/drawing/2014/main" id="{7F7001F8-00DF-4004-9DBF-B20AA1591365}"/>
                  </a:ext>
                </a:extLst>
              </p:cNvPr>
              <p:cNvSpPr/>
              <p:nvPr/>
            </p:nvSpPr>
            <p:spPr>
              <a:xfrm>
                <a:off x="9368918" y="3079301"/>
                <a:ext cx="405538" cy="806655"/>
              </a:xfrm>
              <a:custGeom>
                <a:avLst/>
                <a:gdLst>
                  <a:gd name="connsiteX0" fmla="*/ 13323 w 312623"/>
                  <a:gd name="connsiteY0" fmla="*/ 31293 h 621838"/>
                  <a:gd name="connsiteX1" fmla="*/ 13323 w 312623"/>
                  <a:gd name="connsiteY1" fmla="*/ 621374 h 621838"/>
                  <a:gd name="connsiteX2" fmla="*/ 0 w 312623"/>
                  <a:gd name="connsiteY2" fmla="*/ 621374 h 621838"/>
                  <a:gd name="connsiteX3" fmla="*/ 0 w 312623"/>
                  <a:gd name="connsiteY3" fmla="*/ 2556 h 621838"/>
                  <a:gd name="connsiteX4" fmla="*/ 12703 w 312623"/>
                  <a:gd name="connsiteY4" fmla="*/ 0 h 621838"/>
                  <a:gd name="connsiteX5" fmla="*/ 312623 w 312623"/>
                  <a:gd name="connsiteY5" fmla="*/ 616726 h 621838"/>
                  <a:gd name="connsiteX6" fmla="*/ 300462 w 312623"/>
                  <a:gd name="connsiteY6" fmla="*/ 621839 h 621838"/>
                  <a:gd name="connsiteX7" fmla="*/ 13323 w 312623"/>
                  <a:gd name="connsiteY7" fmla="*/ 31293 h 62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2623" h="621838">
                    <a:moveTo>
                      <a:pt x="13323" y="31293"/>
                    </a:moveTo>
                    <a:lnTo>
                      <a:pt x="13323" y="621374"/>
                    </a:lnTo>
                    <a:lnTo>
                      <a:pt x="0" y="621374"/>
                    </a:lnTo>
                    <a:lnTo>
                      <a:pt x="0" y="2556"/>
                    </a:lnTo>
                    <a:lnTo>
                      <a:pt x="12703" y="0"/>
                    </a:lnTo>
                    <a:lnTo>
                      <a:pt x="312623" y="616726"/>
                    </a:lnTo>
                    <a:lnTo>
                      <a:pt x="300462" y="621839"/>
                    </a:lnTo>
                    <a:lnTo>
                      <a:pt x="13323" y="31293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0" name="Freeform: Shape 48019">
                <a:extLst>
                  <a:ext uri="{FF2B5EF4-FFF2-40B4-BE49-F238E27FC236}">
                    <a16:creationId xmlns:a16="http://schemas.microsoft.com/office/drawing/2014/main" id="{0A67FBA2-5924-4E71-8D7D-5BE3D3FC7FE9}"/>
                  </a:ext>
                </a:extLst>
              </p:cNvPr>
              <p:cNvSpPr/>
              <p:nvPr/>
            </p:nvSpPr>
            <p:spPr>
              <a:xfrm>
                <a:off x="9211264" y="3430379"/>
                <a:ext cx="338517" cy="16076"/>
              </a:xfrm>
              <a:custGeom>
                <a:avLst/>
                <a:gdLst>
                  <a:gd name="connsiteX0" fmla="*/ 0 w 260958"/>
                  <a:gd name="connsiteY0" fmla="*/ 12393 h 12393"/>
                  <a:gd name="connsiteX1" fmla="*/ 0 w 260958"/>
                  <a:gd name="connsiteY1" fmla="*/ 0 h 12393"/>
                  <a:gd name="connsiteX2" fmla="*/ 260958 w 260958"/>
                  <a:gd name="connsiteY2" fmla="*/ 0 h 12393"/>
                  <a:gd name="connsiteX3" fmla="*/ 260958 w 260958"/>
                  <a:gd name="connsiteY3" fmla="*/ 12393 h 12393"/>
                  <a:gd name="connsiteX4" fmla="*/ 0 w 260958"/>
                  <a:gd name="connsiteY4" fmla="*/ 12393 h 1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958" h="12393">
                    <a:moveTo>
                      <a:pt x="0" y="12393"/>
                    </a:moveTo>
                    <a:lnTo>
                      <a:pt x="0" y="0"/>
                    </a:lnTo>
                    <a:lnTo>
                      <a:pt x="260958" y="0"/>
                    </a:lnTo>
                    <a:lnTo>
                      <a:pt x="260958" y="12393"/>
                    </a:lnTo>
                    <a:lnTo>
                      <a:pt x="0" y="12393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1" name="Freeform: Shape 48020">
                <a:extLst>
                  <a:ext uri="{FF2B5EF4-FFF2-40B4-BE49-F238E27FC236}">
                    <a16:creationId xmlns:a16="http://schemas.microsoft.com/office/drawing/2014/main" id="{9E81269F-DB52-404B-AF1B-EA4C86D7F66B}"/>
                  </a:ext>
                </a:extLst>
              </p:cNvPr>
              <p:cNvSpPr/>
              <p:nvPr/>
            </p:nvSpPr>
            <p:spPr>
              <a:xfrm>
                <a:off x="9098323" y="3673240"/>
                <a:ext cx="573240" cy="15975"/>
              </a:xfrm>
              <a:custGeom>
                <a:avLst/>
                <a:gdLst>
                  <a:gd name="connsiteX0" fmla="*/ 0 w 441902"/>
                  <a:gd name="connsiteY0" fmla="*/ 12316 h 12315"/>
                  <a:gd name="connsiteX1" fmla="*/ 0 w 441902"/>
                  <a:gd name="connsiteY1" fmla="*/ 0 h 12315"/>
                  <a:gd name="connsiteX2" fmla="*/ 441902 w 441902"/>
                  <a:gd name="connsiteY2" fmla="*/ 0 h 12315"/>
                  <a:gd name="connsiteX3" fmla="*/ 441902 w 441902"/>
                  <a:gd name="connsiteY3" fmla="*/ 12316 h 12315"/>
                  <a:gd name="connsiteX4" fmla="*/ 0 w 441902"/>
                  <a:gd name="connsiteY4" fmla="*/ 12316 h 12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902" h="12315">
                    <a:moveTo>
                      <a:pt x="0" y="12316"/>
                    </a:moveTo>
                    <a:lnTo>
                      <a:pt x="0" y="0"/>
                    </a:lnTo>
                    <a:lnTo>
                      <a:pt x="441902" y="0"/>
                    </a:lnTo>
                    <a:lnTo>
                      <a:pt x="441902" y="12316"/>
                    </a:lnTo>
                    <a:lnTo>
                      <a:pt x="0" y="12316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3" name="Freeform: Shape 48022">
                <a:extLst>
                  <a:ext uri="{FF2B5EF4-FFF2-40B4-BE49-F238E27FC236}">
                    <a16:creationId xmlns:a16="http://schemas.microsoft.com/office/drawing/2014/main" id="{163233D3-854B-468E-A06B-66325274F75F}"/>
                  </a:ext>
                </a:extLst>
              </p:cNvPr>
              <p:cNvSpPr/>
              <p:nvPr/>
            </p:nvSpPr>
            <p:spPr>
              <a:xfrm>
                <a:off x="8990207" y="3242984"/>
                <a:ext cx="393982" cy="641165"/>
              </a:xfrm>
              <a:custGeom>
                <a:avLst/>
                <a:gdLst>
                  <a:gd name="connsiteX0" fmla="*/ 6506 w 303715"/>
                  <a:gd name="connsiteY0" fmla="*/ 494187 h 494264"/>
                  <a:gd name="connsiteX1" fmla="*/ 6506 w 303715"/>
                  <a:gd name="connsiteY1" fmla="*/ 494187 h 494264"/>
                  <a:gd name="connsiteX2" fmla="*/ 6506 w 303715"/>
                  <a:gd name="connsiteY2" fmla="*/ 494187 h 494264"/>
                  <a:gd name="connsiteX3" fmla="*/ 6506 w 303715"/>
                  <a:gd name="connsiteY3" fmla="*/ 494187 h 494264"/>
                  <a:gd name="connsiteX4" fmla="*/ 6506 w 303715"/>
                  <a:gd name="connsiteY4" fmla="*/ 494187 h 494264"/>
                  <a:gd name="connsiteX5" fmla="*/ 0 w 303715"/>
                  <a:gd name="connsiteY5" fmla="*/ 483420 h 494264"/>
                  <a:gd name="connsiteX6" fmla="*/ 282492 w 303715"/>
                  <a:gd name="connsiteY6" fmla="*/ 337643 h 494264"/>
                  <a:gd name="connsiteX7" fmla="*/ 159952 w 303715"/>
                  <a:gd name="connsiteY7" fmla="*/ 147946 h 494264"/>
                  <a:gd name="connsiteX8" fmla="*/ 293491 w 303715"/>
                  <a:gd name="connsiteY8" fmla="*/ 0 h 494264"/>
                  <a:gd name="connsiteX9" fmla="*/ 303715 w 303715"/>
                  <a:gd name="connsiteY9" fmla="*/ 7978 h 494264"/>
                  <a:gd name="connsiteX10" fmla="*/ 176219 w 303715"/>
                  <a:gd name="connsiteY10" fmla="*/ 149185 h 494264"/>
                  <a:gd name="connsiteX11" fmla="*/ 300927 w 303715"/>
                  <a:gd name="connsiteY11" fmla="*/ 342290 h 494264"/>
                  <a:gd name="connsiteX12" fmla="*/ 6429 w 303715"/>
                  <a:gd name="connsiteY12" fmla="*/ 494264 h 494264"/>
                  <a:gd name="connsiteX13" fmla="*/ 0 w 303715"/>
                  <a:gd name="connsiteY13" fmla="*/ 483420 h 494264"/>
                  <a:gd name="connsiteX14" fmla="*/ 0 w 303715"/>
                  <a:gd name="connsiteY14" fmla="*/ 483420 h 49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3715" h="494264">
                    <a:moveTo>
                      <a:pt x="6506" y="494187"/>
                    </a:moveTo>
                    <a:lnTo>
                      <a:pt x="6506" y="494187"/>
                    </a:lnTo>
                    <a:lnTo>
                      <a:pt x="6506" y="494187"/>
                    </a:lnTo>
                    <a:lnTo>
                      <a:pt x="6506" y="494187"/>
                    </a:lnTo>
                    <a:lnTo>
                      <a:pt x="6506" y="494187"/>
                    </a:lnTo>
                    <a:close/>
                    <a:moveTo>
                      <a:pt x="0" y="483420"/>
                    </a:moveTo>
                    <a:lnTo>
                      <a:pt x="282492" y="337643"/>
                    </a:lnTo>
                    <a:lnTo>
                      <a:pt x="159952" y="147946"/>
                    </a:lnTo>
                    <a:lnTo>
                      <a:pt x="293491" y="0"/>
                    </a:lnTo>
                    <a:lnTo>
                      <a:pt x="303715" y="7978"/>
                    </a:lnTo>
                    <a:lnTo>
                      <a:pt x="176219" y="149185"/>
                    </a:lnTo>
                    <a:lnTo>
                      <a:pt x="300927" y="342290"/>
                    </a:lnTo>
                    <a:lnTo>
                      <a:pt x="6429" y="494264"/>
                    </a:lnTo>
                    <a:lnTo>
                      <a:pt x="0" y="483420"/>
                    </a:lnTo>
                    <a:lnTo>
                      <a:pt x="0" y="483420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4" name="Freeform: Shape 48023">
                <a:extLst>
                  <a:ext uri="{FF2B5EF4-FFF2-40B4-BE49-F238E27FC236}">
                    <a16:creationId xmlns:a16="http://schemas.microsoft.com/office/drawing/2014/main" id="{E66FFE4C-C02F-4D38-96DD-8A434362A272}"/>
                  </a:ext>
                </a:extLst>
              </p:cNvPr>
              <p:cNvSpPr/>
              <p:nvPr/>
            </p:nvSpPr>
            <p:spPr>
              <a:xfrm>
                <a:off x="9367912" y="3242984"/>
                <a:ext cx="393982" cy="641165"/>
              </a:xfrm>
              <a:custGeom>
                <a:avLst/>
                <a:gdLst>
                  <a:gd name="connsiteX0" fmla="*/ 2711 w 303715"/>
                  <a:gd name="connsiteY0" fmla="*/ 342290 h 494264"/>
                  <a:gd name="connsiteX1" fmla="*/ 127497 w 303715"/>
                  <a:gd name="connsiteY1" fmla="*/ 149185 h 494264"/>
                  <a:gd name="connsiteX2" fmla="*/ 0 w 303715"/>
                  <a:gd name="connsiteY2" fmla="*/ 7978 h 494264"/>
                  <a:gd name="connsiteX3" fmla="*/ 10225 w 303715"/>
                  <a:gd name="connsiteY3" fmla="*/ 0 h 494264"/>
                  <a:gd name="connsiteX4" fmla="*/ 143841 w 303715"/>
                  <a:gd name="connsiteY4" fmla="*/ 147946 h 494264"/>
                  <a:gd name="connsiteX5" fmla="*/ 21224 w 303715"/>
                  <a:gd name="connsiteY5" fmla="*/ 337643 h 494264"/>
                  <a:gd name="connsiteX6" fmla="*/ 303716 w 303715"/>
                  <a:gd name="connsiteY6" fmla="*/ 483420 h 494264"/>
                  <a:gd name="connsiteX7" fmla="*/ 303716 w 303715"/>
                  <a:gd name="connsiteY7" fmla="*/ 483420 h 494264"/>
                  <a:gd name="connsiteX8" fmla="*/ 297209 w 303715"/>
                  <a:gd name="connsiteY8" fmla="*/ 494264 h 494264"/>
                  <a:gd name="connsiteX9" fmla="*/ 2711 w 303715"/>
                  <a:gd name="connsiteY9" fmla="*/ 342290 h 49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3715" h="494264">
                    <a:moveTo>
                      <a:pt x="2711" y="342290"/>
                    </a:moveTo>
                    <a:lnTo>
                      <a:pt x="127497" y="149185"/>
                    </a:lnTo>
                    <a:lnTo>
                      <a:pt x="0" y="7978"/>
                    </a:lnTo>
                    <a:lnTo>
                      <a:pt x="10225" y="0"/>
                    </a:lnTo>
                    <a:lnTo>
                      <a:pt x="143841" y="147946"/>
                    </a:lnTo>
                    <a:lnTo>
                      <a:pt x="21224" y="337643"/>
                    </a:lnTo>
                    <a:lnTo>
                      <a:pt x="303716" y="483420"/>
                    </a:lnTo>
                    <a:lnTo>
                      <a:pt x="303716" y="483420"/>
                    </a:lnTo>
                    <a:lnTo>
                      <a:pt x="297209" y="494264"/>
                    </a:lnTo>
                    <a:lnTo>
                      <a:pt x="2711" y="342290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25" name="Freeform: Shape 48024">
                <a:extLst>
                  <a:ext uri="{FF2B5EF4-FFF2-40B4-BE49-F238E27FC236}">
                    <a16:creationId xmlns:a16="http://schemas.microsoft.com/office/drawing/2014/main" id="{816D69E6-68AE-4F3D-BE2B-CDD19DFD3095}"/>
                  </a:ext>
                </a:extLst>
              </p:cNvPr>
              <p:cNvSpPr/>
              <p:nvPr/>
            </p:nvSpPr>
            <p:spPr>
              <a:xfrm>
                <a:off x="8961771" y="3871587"/>
                <a:ext cx="837602" cy="22104"/>
              </a:xfrm>
              <a:custGeom>
                <a:avLst/>
                <a:gdLst>
                  <a:gd name="connsiteX0" fmla="*/ 0 w 645695"/>
                  <a:gd name="connsiteY0" fmla="*/ 0 h 17040"/>
                  <a:gd name="connsiteX1" fmla="*/ 645696 w 645695"/>
                  <a:gd name="connsiteY1" fmla="*/ 0 h 17040"/>
                  <a:gd name="connsiteX2" fmla="*/ 645696 w 645695"/>
                  <a:gd name="connsiteY2" fmla="*/ 17041 h 17040"/>
                  <a:gd name="connsiteX3" fmla="*/ 0 w 645695"/>
                  <a:gd name="connsiteY3" fmla="*/ 17041 h 17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5695" h="17040">
                    <a:moveTo>
                      <a:pt x="0" y="0"/>
                    </a:moveTo>
                    <a:lnTo>
                      <a:pt x="645696" y="0"/>
                    </a:lnTo>
                    <a:lnTo>
                      <a:pt x="645696" y="17041"/>
                    </a:lnTo>
                    <a:lnTo>
                      <a:pt x="0" y="17041"/>
                    </a:lnTo>
                    <a:close/>
                  </a:path>
                </a:pathLst>
              </a:custGeom>
              <a:solidFill>
                <a:srgbClr val="839EAD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AFA7B2C4-4BA2-4730-8619-71A8898D1307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335042" y="3301857"/>
            <a:ext cx="816035" cy="1065945"/>
          </a:xfrm>
          <a:prstGeom prst="rect">
            <a:avLst/>
          </a:prstGeom>
        </p:spPr>
      </p:pic>
      <p:pic>
        <p:nvPicPr>
          <p:cNvPr id="13683" name="Picture 13682">
            <a:extLst>
              <a:ext uri="{FF2B5EF4-FFF2-40B4-BE49-F238E27FC236}">
                <a16:creationId xmlns:a16="http://schemas.microsoft.com/office/drawing/2014/main" id="{3238C41C-36C6-4152-ACF9-3CE591DFDBA9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421374" y="3274533"/>
            <a:ext cx="532148" cy="695120"/>
          </a:xfrm>
          <a:prstGeom prst="rect">
            <a:avLst/>
          </a:prstGeom>
        </p:spPr>
      </p:pic>
      <p:pic>
        <p:nvPicPr>
          <p:cNvPr id="13686" name="Picture 13685">
            <a:extLst>
              <a:ext uri="{FF2B5EF4-FFF2-40B4-BE49-F238E27FC236}">
                <a16:creationId xmlns:a16="http://schemas.microsoft.com/office/drawing/2014/main" id="{F173E07C-09BD-4304-8174-4E92E78F3536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004958" y="3229173"/>
            <a:ext cx="873573" cy="1141103"/>
          </a:xfrm>
          <a:prstGeom prst="rect">
            <a:avLst/>
          </a:prstGeom>
        </p:spPr>
      </p:pic>
      <p:pic>
        <p:nvPicPr>
          <p:cNvPr id="13685" name="Picture 13684">
            <a:extLst>
              <a:ext uri="{FF2B5EF4-FFF2-40B4-BE49-F238E27FC236}">
                <a16:creationId xmlns:a16="http://schemas.microsoft.com/office/drawing/2014/main" id="{1FC5C5A6-5A5E-41FC-A25E-25F780157806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383762" y="3394784"/>
            <a:ext cx="1075143" cy="1404403"/>
          </a:xfrm>
          <a:prstGeom prst="rect">
            <a:avLst/>
          </a:prstGeom>
        </p:spPr>
      </p:pic>
      <p:pic>
        <p:nvPicPr>
          <p:cNvPr id="13687" name="Picture 13686">
            <a:extLst>
              <a:ext uri="{FF2B5EF4-FFF2-40B4-BE49-F238E27FC236}">
                <a16:creationId xmlns:a16="http://schemas.microsoft.com/office/drawing/2014/main" id="{2D5C1618-1A49-4DDA-88E4-C3D48FD78128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08624" y="3307818"/>
            <a:ext cx="741006" cy="967938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C63B0D7-9584-423B-9D15-26DF5D443968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342269" y="2811924"/>
            <a:ext cx="1914138" cy="2242882"/>
          </a:xfrm>
          <a:prstGeom prst="rect">
            <a:avLst/>
          </a:prstGeom>
        </p:spPr>
      </p:pic>
      <p:pic>
        <p:nvPicPr>
          <p:cNvPr id="15820" name="Picture 15819">
            <a:extLst>
              <a:ext uri="{FF2B5EF4-FFF2-40B4-BE49-F238E27FC236}">
                <a16:creationId xmlns:a16="http://schemas.microsoft.com/office/drawing/2014/main" id="{2F24EBD8-7431-4197-9C48-8B9BB212FAB1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448404" y="3223394"/>
            <a:ext cx="1005772" cy="1178509"/>
          </a:xfrm>
          <a:prstGeom prst="rect">
            <a:avLst/>
          </a:prstGeom>
        </p:spPr>
      </p:pic>
      <p:pic>
        <p:nvPicPr>
          <p:cNvPr id="15821" name="Picture 15820">
            <a:extLst>
              <a:ext uri="{FF2B5EF4-FFF2-40B4-BE49-F238E27FC236}">
                <a16:creationId xmlns:a16="http://schemas.microsoft.com/office/drawing/2014/main" id="{17D9DD06-F3A8-4514-A75E-E2A3A1FE2628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1823291" y="1970027"/>
            <a:ext cx="2012171" cy="2357753"/>
          </a:xfrm>
          <a:prstGeom prst="rect">
            <a:avLst/>
          </a:prstGeom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140C9D42-6859-46AF-AE0F-68A29AAC3781}"/>
              </a:ext>
            </a:extLst>
          </p:cNvPr>
          <p:cNvGrpSpPr/>
          <p:nvPr/>
        </p:nvGrpSpPr>
        <p:grpSpPr>
          <a:xfrm>
            <a:off x="4935644" y="2307619"/>
            <a:ext cx="7119428" cy="1239916"/>
            <a:chOff x="4935644" y="2307619"/>
            <a:chExt cx="7119428" cy="1239916"/>
          </a:xfrm>
        </p:grpSpPr>
        <p:pic>
          <p:nvPicPr>
            <p:cNvPr id="15822" name="Picture 15821">
              <a:extLst>
                <a:ext uri="{FF2B5EF4-FFF2-40B4-BE49-F238E27FC236}">
                  <a16:creationId xmlns:a16="http://schemas.microsoft.com/office/drawing/2014/main" id="{A172BE50-D243-41ED-893E-47BCAB8386D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4935644" y="3242033"/>
              <a:ext cx="260724" cy="305502"/>
            </a:xfrm>
            <a:prstGeom prst="rect">
              <a:avLst/>
            </a:prstGeom>
          </p:spPr>
        </p:pic>
        <p:pic>
          <p:nvPicPr>
            <p:cNvPr id="15823" name="Picture 15822">
              <a:extLst>
                <a:ext uri="{FF2B5EF4-FFF2-40B4-BE49-F238E27FC236}">
                  <a16:creationId xmlns:a16="http://schemas.microsoft.com/office/drawing/2014/main" id="{07FCBD80-379B-426E-861E-FF96F929B127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7156151" y="2907642"/>
              <a:ext cx="260724" cy="305502"/>
            </a:xfrm>
            <a:prstGeom prst="rect">
              <a:avLst/>
            </a:prstGeom>
          </p:spPr>
        </p:pic>
        <p:pic>
          <p:nvPicPr>
            <p:cNvPr id="15824" name="Picture 15823">
              <a:extLst>
                <a:ext uri="{FF2B5EF4-FFF2-40B4-BE49-F238E27FC236}">
                  <a16:creationId xmlns:a16="http://schemas.microsoft.com/office/drawing/2014/main" id="{31BBA2DE-C0BF-4F46-A655-CA9B17A1AF5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8041024" y="2555261"/>
              <a:ext cx="260724" cy="305502"/>
            </a:xfrm>
            <a:prstGeom prst="rect">
              <a:avLst/>
            </a:prstGeom>
          </p:spPr>
        </p:pic>
        <p:pic>
          <p:nvPicPr>
            <p:cNvPr id="15825" name="Picture 15824">
              <a:extLst>
                <a:ext uri="{FF2B5EF4-FFF2-40B4-BE49-F238E27FC236}">
                  <a16:creationId xmlns:a16="http://schemas.microsoft.com/office/drawing/2014/main" id="{775EABCF-F1EA-47B6-810C-657C198FFDA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11432894" y="3078405"/>
              <a:ext cx="260724" cy="305502"/>
            </a:xfrm>
            <a:prstGeom prst="rect">
              <a:avLst/>
            </a:prstGeom>
          </p:spPr>
        </p:pic>
        <p:pic>
          <p:nvPicPr>
            <p:cNvPr id="15826" name="Picture 15825">
              <a:extLst>
                <a:ext uri="{FF2B5EF4-FFF2-40B4-BE49-F238E27FC236}">
                  <a16:creationId xmlns:a16="http://schemas.microsoft.com/office/drawing/2014/main" id="{47CF4E65-22C4-49EE-A4CC-11237A8E23BD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9917977" y="3107011"/>
              <a:ext cx="260724" cy="305502"/>
            </a:xfrm>
            <a:prstGeom prst="rect">
              <a:avLst/>
            </a:prstGeom>
          </p:spPr>
        </p:pic>
        <p:pic>
          <p:nvPicPr>
            <p:cNvPr id="15827" name="Picture 15826">
              <a:extLst>
                <a:ext uri="{FF2B5EF4-FFF2-40B4-BE49-F238E27FC236}">
                  <a16:creationId xmlns:a16="http://schemas.microsoft.com/office/drawing/2014/main" id="{534AD539-72EB-4D63-B6E1-2E494D22D01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11794348" y="2307619"/>
              <a:ext cx="260724" cy="305502"/>
            </a:xfrm>
            <a:prstGeom prst="rect">
              <a:avLst/>
            </a:prstGeom>
          </p:spPr>
        </p:pic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5A9A7242-E753-44BB-B0B9-AE35C73C8D24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02987" y="3734721"/>
            <a:ext cx="439636" cy="920829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C6C6D445-660B-44BF-9A57-EDF943403E91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677690" y="3893053"/>
            <a:ext cx="555092" cy="1166483"/>
          </a:xfrm>
          <a:prstGeom prst="rect">
            <a:avLst/>
          </a:prstGeom>
        </p:spPr>
      </p:pic>
      <p:pic>
        <p:nvPicPr>
          <p:cNvPr id="16084" name="Picture 16083">
            <a:extLst>
              <a:ext uri="{FF2B5EF4-FFF2-40B4-BE49-F238E27FC236}">
                <a16:creationId xmlns:a16="http://schemas.microsoft.com/office/drawing/2014/main" id="{E155066F-BF14-4E32-9304-F47416ACC63B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1150265" y="4159866"/>
            <a:ext cx="555092" cy="1166483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CDCF6B2-D6E9-49D9-9BBC-C098F8CC76C0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46830" y="4464640"/>
            <a:ext cx="468772" cy="441494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BADFF15A-33CB-44DB-8B48-AE4B154D1017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512296" y="3804112"/>
            <a:ext cx="1054208" cy="804280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A93D688-D948-45E4-9411-D6A97DDA476D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9408386" y="3990236"/>
            <a:ext cx="1027832" cy="75458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D0EDBC75-4AAF-4498-B69C-D570E2A53D2E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0395626" y="2144495"/>
            <a:ext cx="683061" cy="1078899"/>
          </a:xfrm>
          <a:prstGeom prst="rect">
            <a:avLst/>
          </a:prstGeom>
        </p:spPr>
      </p:pic>
      <p:pic>
        <p:nvPicPr>
          <p:cNvPr id="19112" name="Picture 19111">
            <a:extLst>
              <a:ext uri="{FF2B5EF4-FFF2-40B4-BE49-F238E27FC236}">
                <a16:creationId xmlns:a16="http://schemas.microsoft.com/office/drawing/2014/main" id="{39403E67-5F55-49F6-828B-D6822089147B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466072" y="1803760"/>
            <a:ext cx="232222" cy="366797"/>
          </a:xfrm>
          <a:prstGeom prst="rect">
            <a:avLst/>
          </a:prstGeom>
        </p:spPr>
      </p:pic>
      <p:pic>
        <p:nvPicPr>
          <p:cNvPr id="19113" name="Picture 19112">
            <a:extLst>
              <a:ext uri="{FF2B5EF4-FFF2-40B4-BE49-F238E27FC236}">
                <a16:creationId xmlns:a16="http://schemas.microsoft.com/office/drawing/2014/main" id="{3075BF91-CD12-454E-87E5-7CEA2032D43A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9908349" y="1682054"/>
            <a:ext cx="364691" cy="576032"/>
          </a:xfrm>
          <a:prstGeom prst="rect">
            <a:avLst/>
          </a:prstGeom>
        </p:spPr>
      </p:pic>
      <p:pic>
        <p:nvPicPr>
          <p:cNvPr id="19114" name="Picture 19113">
            <a:extLst>
              <a:ext uri="{FF2B5EF4-FFF2-40B4-BE49-F238E27FC236}">
                <a16:creationId xmlns:a16="http://schemas.microsoft.com/office/drawing/2014/main" id="{219B6CD8-4B91-4AE6-AD4E-F1490E63D4F4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241350" y="1857379"/>
            <a:ext cx="542696" cy="857192"/>
          </a:xfrm>
          <a:prstGeom prst="rect">
            <a:avLst/>
          </a:prstGeom>
        </p:spPr>
      </p:pic>
      <p:pic>
        <p:nvPicPr>
          <p:cNvPr id="19115" name="Picture 19114">
            <a:extLst>
              <a:ext uri="{FF2B5EF4-FFF2-40B4-BE49-F238E27FC236}">
                <a16:creationId xmlns:a16="http://schemas.microsoft.com/office/drawing/2014/main" id="{F4960A0E-729F-4DEA-B174-5DD4E690EB83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999932" y="2445070"/>
            <a:ext cx="394934" cy="623801"/>
          </a:xfrm>
          <a:prstGeom prst="rect">
            <a:avLst/>
          </a:prstGeom>
        </p:spPr>
      </p:pic>
      <p:pic>
        <p:nvPicPr>
          <p:cNvPr id="19116" name="Picture 19115">
            <a:extLst>
              <a:ext uri="{FF2B5EF4-FFF2-40B4-BE49-F238E27FC236}">
                <a16:creationId xmlns:a16="http://schemas.microsoft.com/office/drawing/2014/main" id="{1911B1BB-2DB5-4B39-BACF-83AF42D1E2F4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313611" y="2077260"/>
            <a:ext cx="290922" cy="459514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38B0BE35-49CC-496E-AECF-887F72C8D76F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51960" y="4621461"/>
            <a:ext cx="220977" cy="395242"/>
          </a:xfrm>
          <a:prstGeom prst="rect">
            <a:avLst/>
          </a:prstGeom>
        </p:spPr>
      </p:pic>
      <p:pic>
        <p:nvPicPr>
          <p:cNvPr id="19131" name="Picture 19130">
            <a:extLst>
              <a:ext uri="{FF2B5EF4-FFF2-40B4-BE49-F238E27FC236}">
                <a16:creationId xmlns:a16="http://schemas.microsoft.com/office/drawing/2014/main" id="{E357942C-BCEB-44C7-ABED-742D6E2ECA13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642328" y="5107697"/>
            <a:ext cx="220977" cy="395242"/>
          </a:xfrm>
          <a:prstGeom prst="rect">
            <a:avLst/>
          </a:prstGeom>
        </p:spPr>
      </p:pic>
      <p:pic>
        <p:nvPicPr>
          <p:cNvPr id="19132" name="Picture 19131">
            <a:extLst>
              <a:ext uri="{FF2B5EF4-FFF2-40B4-BE49-F238E27FC236}">
                <a16:creationId xmlns:a16="http://schemas.microsoft.com/office/drawing/2014/main" id="{BE88D505-B27C-4AB9-8C82-8280246D4BBB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234176" y="3640703"/>
            <a:ext cx="220977" cy="395242"/>
          </a:xfrm>
          <a:prstGeom prst="rect">
            <a:avLst/>
          </a:prstGeom>
        </p:spPr>
      </p:pic>
      <p:pic>
        <p:nvPicPr>
          <p:cNvPr id="19133" name="Picture 19132">
            <a:extLst>
              <a:ext uri="{FF2B5EF4-FFF2-40B4-BE49-F238E27FC236}">
                <a16:creationId xmlns:a16="http://schemas.microsoft.com/office/drawing/2014/main" id="{44F2C57F-054B-48DA-B9F6-30A19E91F2BB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4177350" y="4625966"/>
            <a:ext cx="220977" cy="395242"/>
          </a:xfrm>
          <a:prstGeom prst="rect">
            <a:avLst/>
          </a:prstGeom>
        </p:spPr>
      </p:pic>
      <p:pic>
        <p:nvPicPr>
          <p:cNvPr id="19134" name="Picture 19133">
            <a:extLst>
              <a:ext uri="{FF2B5EF4-FFF2-40B4-BE49-F238E27FC236}">
                <a16:creationId xmlns:a16="http://schemas.microsoft.com/office/drawing/2014/main" id="{1DA4EA90-8EF7-474E-A84E-A6A872A7426B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5459551" y="3790678"/>
            <a:ext cx="171607" cy="306938"/>
          </a:xfrm>
          <a:prstGeom prst="rect">
            <a:avLst/>
          </a:prstGeom>
        </p:spPr>
      </p:pic>
      <p:pic>
        <p:nvPicPr>
          <p:cNvPr id="19135" name="Picture 19134">
            <a:extLst>
              <a:ext uri="{FF2B5EF4-FFF2-40B4-BE49-F238E27FC236}">
                <a16:creationId xmlns:a16="http://schemas.microsoft.com/office/drawing/2014/main" id="{E68CBCA5-6FC4-4FD7-BC7A-8EECE87E24ED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552797" y="5139194"/>
            <a:ext cx="220977" cy="395242"/>
          </a:xfrm>
          <a:prstGeom prst="rect">
            <a:avLst/>
          </a:prstGeom>
        </p:spPr>
      </p:pic>
      <p:pic>
        <p:nvPicPr>
          <p:cNvPr id="19136" name="Picture 19135">
            <a:extLst>
              <a:ext uri="{FF2B5EF4-FFF2-40B4-BE49-F238E27FC236}">
                <a16:creationId xmlns:a16="http://schemas.microsoft.com/office/drawing/2014/main" id="{A818D7E6-2C85-4C9F-B756-8E158E8E5B05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413095" y="3752301"/>
            <a:ext cx="115872" cy="207250"/>
          </a:xfrm>
          <a:prstGeom prst="rect">
            <a:avLst/>
          </a:prstGeom>
        </p:spPr>
      </p:pic>
      <p:pic>
        <p:nvPicPr>
          <p:cNvPr id="19137" name="Picture 19136">
            <a:extLst>
              <a:ext uri="{FF2B5EF4-FFF2-40B4-BE49-F238E27FC236}">
                <a16:creationId xmlns:a16="http://schemas.microsoft.com/office/drawing/2014/main" id="{14A70557-D738-48B7-A23B-8C0421FC6872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025716" y="4101155"/>
            <a:ext cx="97249" cy="173941"/>
          </a:xfrm>
          <a:prstGeom prst="rect">
            <a:avLst/>
          </a:prstGeom>
        </p:spPr>
      </p:pic>
      <p:pic>
        <p:nvPicPr>
          <p:cNvPr id="19138" name="Picture 19137">
            <a:extLst>
              <a:ext uri="{FF2B5EF4-FFF2-40B4-BE49-F238E27FC236}">
                <a16:creationId xmlns:a16="http://schemas.microsoft.com/office/drawing/2014/main" id="{6EBCC436-FCA2-4FF8-A897-80011A0DA174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525024" y="5083533"/>
            <a:ext cx="220977" cy="395242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A7E9AA1B-81DE-4172-87EB-2930A052D753}"/>
              </a:ext>
            </a:extLst>
          </p:cNvPr>
          <p:cNvGrpSpPr/>
          <p:nvPr/>
        </p:nvGrpSpPr>
        <p:grpSpPr>
          <a:xfrm>
            <a:off x="327371" y="2303846"/>
            <a:ext cx="7299425" cy="1169786"/>
            <a:chOff x="327371" y="2303846"/>
            <a:chExt cx="7299425" cy="1169786"/>
          </a:xfrm>
        </p:grpSpPr>
        <p:pic>
          <p:nvPicPr>
            <p:cNvPr id="19139" name="Picture 19138">
              <a:extLst>
                <a:ext uri="{FF2B5EF4-FFF2-40B4-BE49-F238E27FC236}">
                  <a16:creationId xmlns:a16="http://schemas.microsoft.com/office/drawing/2014/main" id="{4E6D1DFB-09AA-41C3-B364-87E2F6D86A2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327371" y="3026248"/>
              <a:ext cx="100549" cy="179842"/>
            </a:xfrm>
            <a:prstGeom prst="rect">
              <a:avLst/>
            </a:prstGeom>
          </p:spPr>
        </p:pic>
        <p:pic>
          <p:nvPicPr>
            <p:cNvPr id="19140" name="Picture 19139">
              <a:extLst>
                <a:ext uri="{FF2B5EF4-FFF2-40B4-BE49-F238E27FC236}">
                  <a16:creationId xmlns:a16="http://schemas.microsoft.com/office/drawing/2014/main" id="{E326ECDD-C46E-4AF8-B8F4-4368716F29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721799" y="2677453"/>
              <a:ext cx="100549" cy="179842"/>
            </a:xfrm>
            <a:prstGeom prst="rect">
              <a:avLst/>
            </a:prstGeom>
          </p:spPr>
        </p:pic>
        <p:pic>
          <p:nvPicPr>
            <p:cNvPr id="19141" name="Picture 19140">
              <a:extLst>
                <a:ext uri="{FF2B5EF4-FFF2-40B4-BE49-F238E27FC236}">
                  <a16:creationId xmlns:a16="http://schemas.microsoft.com/office/drawing/2014/main" id="{24E30789-3B19-49CA-91D2-965F612B94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1317078" y="2819026"/>
              <a:ext cx="100549" cy="179842"/>
            </a:xfrm>
            <a:prstGeom prst="rect">
              <a:avLst/>
            </a:prstGeom>
          </p:spPr>
        </p:pic>
        <p:pic>
          <p:nvPicPr>
            <p:cNvPr id="19142" name="Picture 19141">
              <a:extLst>
                <a:ext uri="{FF2B5EF4-FFF2-40B4-BE49-F238E27FC236}">
                  <a16:creationId xmlns:a16="http://schemas.microsoft.com/office/drawing/2014/main" id="{9A226C32-7E87-4397-9E6E-C37BAB03EB9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2717154" y="2785404"/>
              <a:ext cx="100549" cy="179842"/>
            </a:xfrm>
            <a:prstGeom prst="rect">
              <a:avLst/>
            </a:prstGeom>
          </p:spPr>
        </p:pic>
        <p:pic>
          <p:nvPicPr>
            <p:cNvPr id="19143" name="Picture 19142">
              <a:extLst>
                <a:ext uri="{FF2B5EF4-FFF2-40B4-BE49-F238E27FC236}">
                  <a16:creationId xmlns:a16="http://schemas.microsoft.com/office/drawing/2014/main" id="{A4015209-806E-48F1-9145-FB788DD3A708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2915033" y="2303846"/>
              <a:ext cx="100549" cy="179842"/>
            </a:xfrm>
            <a:prstGeom prst="rect">
              <a:avLst/>
            </a:prstGeom>
          </p:spPr>
        </p:pic>
        <p:pic>
          <p:nvPicPr>
            <p:cNvPr id="19144" name="Picture 19143">
              <a:extLst>
                <a:ext uri="{FF2B5EF4-FFF2-40B4-BE49-F238E27FC236}">
                  <a16:creationId xmlns:a16="http://schemas.microsoft.com/office/drawing/2014/main" id="{53EBACED-101B-4919-8F09-10FBAF66A3FB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3322634" y="3139974"/>
              <a:ext cx="100549" cy="179842"/>
            </a:xfrm>
            <a:prstGeom prst="rect">
              <a:avLst/>
            </a:prstGeom>
          </p:spPr>
        </p:pic>
        <p:pic>
          <p:nvPicPr>
            <p:cNvPr id="19145" name="Picture 19144">
              <a:extLst>
                <a:ext uri="{FF2B5EF4-FFF2-40B4-BE49-F238E27FC236}">
                  <a16:creationId xmlns:a16="http://schemas.microsoft.com/office/drawing/2014/main" id="{2EF48979-77AF-422F-A07D-801ED240F4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3530761" y="2910316"/>
              <a:ext cx="100549" cy="179842"/>
            </a:xfrm>
            <a:prstGeom prst="rect">
              <a:avLst/>
            </a:prstGeom>
          </p:spPr>
        </p:pic>
        <p:pic>
          <p:nvPicPr>
            <p:cNvPr id="19146" name="Picture 19145">
              <a:extLst>
                <a:ext uri="{FF2B5EF4-FFF2-40B4-BE49-F238E27FC236}">
                  <a16:creationId xmlns:a16="http://schemas.microsoft.com/office/drawing/2014/main" id="{1DD701DC-16D4-4A79-8F44-3B5C9AF20E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5200754" y="3053651"/>
              <a:ext cx="100549" cy="179842"/>
            </a:xfrm>
            <a:prstGeom prst="rect">
              <a:avLst/>
            </a:prstGeom>
          </p:spPr>
        </p:pic>
        <p:pic>
          <p:nvPicPr>
            <p:cNvPr id="19148" name="Picture 19147">
              <a:extLst>
                <a:ext uri="{FF2B5EF4-FFF2-40B4-BE49-F238E27FC236}">
                  <a16:creationId xmlns:a16="http://schemas.microsoft.com/office/drawing/2014/main" id="{979963D8-29F4-4A57-9212-B5892C046FA7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/>
            <a:stretch>
              <a:fillRect/>
            </a:stretch>
          </p:blipFill>
          <p:spPr>
            <a:xfrm>
              <a:off x="7510924" y="3266382"/>
              <a:ext cx="115872" cy="207250"/>
            </a:xfrm>
            <a:prstGeom prst="rect">
              <a:avLst/>
            </a:prstGeom>
          </p:spPr>
        </p:pic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B8FA332-C140-4CA7-B763-17962658E6FC}"/>
              </a:ext>
            </a:extLst>
          </p:cNvPr>
          <p:cNvGrpSpPr/>
          <p:nvPr/>
        </p:nvGrpSpPr>
        <p:grpSpPr>
          <a:xfrm>
            <a:off x="1348424" y="2408180"/>
            <a:ext cx="10584547" cy="1977632"/>
            <a:chOff x="1348424" y="2408180"/>
            <a:chExt cx="10584547" cy="1977632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43DCF2FD-5B6C-4C37-9B7B-3A865D18C670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3241862" y="3754386"/>
              <a:ext cx="135781" cy="257766"/>
            </a:xfrm>
            <a:prstGeom prst="rect">
              <a:avLst/>
            </a:prstGeom>
          </p:spPr>
        </p:pic>
        <p:pic>
          <p:nvPicPr>
            <p:cNvPr id="19159" name="Picture 19158">
              <a:extLst>
                <a:ext uri="{FF2B5EF4-FFF2-40B4-BE49-F238E27FC236}">
                  <a16:creationId xmlns:a16="http://schemas.microsoft.com/office/drawing/2014/main" id="{2BB834A6-CDE7-4A12-855C-ED744A6C61F4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 flipH="1">
              <a:off x="5278276" y="4128046"/>
              <a:ext cx="135781" cy="257766"/>
            </a:xfrm>
            <a:prstGeom prst="rect">
              <a:avLst/>
            </a:prstGeom>
          </p:spPr>
        </p:pic>
        <p:pic>
          <p:nvPicPr>
            <p:cNvPr id="19160" name="Picture 19159">
              <a:extLst>
                <a:ext uri="{FF2B5EF4-FFF2-40B4-BE49-F238E27FC236}">
                  <a16:creationId xmlns:a16="http://schemas.microsoft.com/office/drawing/2014/main" id="{B218565C-5B8D-4E33-922B-F73C6E19D629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 flipH="1">
              <a:off x="7319929" y="3794711"/>
              <a:ext cx="135781" cy="257766"/>
            </a:xfrm>
            <a:prstGeom prst="rect">
              <a:avLst/>
            </a:prstGeom>
          </p:spPr>
        </p:pic>
        <p:pic>
          <p:nvPicPr>
            <p:cNvPr id="19161" name="Picture 19160">
              <a:extLst>
                <a:ext uri="{FF2B5EF4-FFF2-40B4-BE49-F238E27FC236}">
                  <a16:creationId xmlns:a16="http://schemas.microsoft.com/office/drawing/2014/main" id="{50E0817E-D4AB-4030-BACA-312D46D3731E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9161747" y="3901714"/>
              <a:ext cx="135781" cy="257766"/>
            </a:xfrm>
            <a:prstGeom prst="rect">
              <a:avLst/>
            </a:prstGeom>
          </p:spPr>
        </p:pic>
        <p:pic>
          <p:nvPicPr>
            <p:cNvPr id="19162" name="Picture 19161">
              <a:extLst>
                <a:ext uri="{FF2B5EF4-FFF2-40B4-BE49-F238E27FC236}">
                  <a16:creationId xmlns:a16="http://schemas.microsoft.com/office/drawing/2014/main" id="{8DE30330-41C3-4883-B6E1-2393051A818C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 flipH="1">
              <a:off x="9993912" y="3697692"/>
              <a:ext cx="135781" cy="257766"/>
            </a:xfrm>
            <a:prstGeom prst="rect">
              <a:avLst/>
            </a:prstGeom>
          </p:spPr>
        </p:pic>
        <p:pic>
          <p:nvPicPr>
            <p:cNvPr id="19163" name="Picture 19162">
              <a:extLst>
                <a:ext uri="{FF2B5EF4-FFF2-40B4-BE49-F238E27FC236}">
                  <a16:creationId xmlns:a16="http://schemas.microsoft.com/office/drawing/2014/main" id="{F61F1A83-795E-4AE1-AC35-7617B918C5F8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11103097" y="3283240"/>
              <a:ext cx="89536" cy="169975"/>
            </a:xfrm>
            <a:prstGeom prst="rect">
              <a:avLst/>
            </a:prstGeom>
          </p:spPr>
        </p:pic>
        <p:pic>
          <p:nvPicPr>
            <p:cNvPr id="19164" name="Picture 19163">
              <a:extLst>
                <a:ext uri="{FF2B5EF4-FFF2-40B4-BE49-F238E27FC236}">
                  <a16:creationId xmlns:a16="http://schemas.microsoft.com/office/drawing/2014/main" id="{AAA8AB60-B46B-4491-BFA6-926FEB1B3F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11843435" y="2711581"/>
              <a:ext cx="89536" cy="169975"/>
            </a:xfrm>
            <a:prstGeom prst="rect">
              <a:avLst/>
            </a:prstGeom>
          </p:spPr>
        </p:pic>
        <p:pic>
          <p:nvPicPr>
            <p:cNvPr id="19165" name="Picture 19164">
              <a:extLst>
                <a:ext uri="{FF2B5EF4-FFF2-40B4-BE49-F238E27FC236}">
                  <a16:creationId xmlns:a16="http://schemas.microsoft.com/office/drawing/2014/main" id="{2825F027-0804-4DA6-B345-60A1C63A6CBF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8325442" y="2898893"/>
              <a:ext cx="89536" cy="169975"/>
            </a:xfrm>
            <a:prstGeom prst="rect">
              <a:avLst/>
            </a:prstGeom>
          </p:spPr>
        </p:pic>
        <p:pic>
          <p:nvPicPr>
            <p:cNvPr id="19166" name="Picture 19165">
              <a:extLst>
                <a:ext uri="{FF2B5EF4-FFF2-40B4-BE49-F238E27FC236}">
                  <a16:creationId xmlns:a16="http://schemas.microsoft.com/office/drawing/2014/main" id="{897C8055-F76C-4CA0-8D01-B509B2278B1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 flipH="1">
              <a:off x="7533735" y="2408180"/>
              <a:ext cx="89536" cy="169975"/>
            </a:xfrm>
            <a:prstGeom prst="rect">
              <a:avLst/>
            </a:prstGeom>
          </p:spPr>
        </p:pic>
        <p:pic>
          <p:nvPicPr>
            <p:cNvPr id="19167" name="Picture 19166">
              <a:extLst>
                <a:ext uri="{FF2B5EF4-FFF2-40B4-BE49-F238E27FC236}">
                  <a16:creationId xmlns:a16="http://schemas.microsoft.com/office/drawing/2014/main" id="{8C52EE09-F069-4FD3-9DF1-022DF86665AF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4845108" y="3131875"/>
              <a:ext cx="89536" cy="169975"/>
            </a:xfrm>
            <a:prstGeom prst="rect">
              <a:avLst/>
            </a:prstGeom>
          </p:spPr>
        </p:pic>
        <p:pic>
          <p:nvPicPr>
            <p:cNvPr id="19168" name="Picture 19167">
              <a:extLst>
                <a:ext uri="{FF2B5EF4-FFF2-40B4-BE49-F238E27FC236}">
                  <a16:creationId xmlns:a16="http://schemas.microsoft.com/office/drawing/2014/main" id="{7DABE60C-8877-43E8-9CA2-DD1CD7045322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3275085" y="2776516"/>
              <a:ext cx="89536" cy="169975"/>
            </a:xfrm>
            <a:prstGeom prst="rect">
              <a:avLst/>
            </a:prstGeom>
          </p:spPr>
        </p:pic>
        <p:pic>
          <p:nvPicPr>
            <p:cNvPr id="19169" name="Picture 19168">
              <a:extLst>
                <a:ext uri="{FF2B5EF4-FFF2-40B4-BE49-F238E27FC236}">
                  <a16:creationId xmlns:a16="http://schemas.microsoft.com/office/drawing/2014/main" id="{E1664ADA-3AB2-4ECB-841A-9BBCC09E46C4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 flipH="1">
              <a:off x="2437025" y="2613440"/>
              <a:ext cx="89536" cy="169975"/>
            </a:xfrm>
            <a:prstGeom prst="rect">
              <a:avLst/>
            </a:prstGeom>
          </p:spPr>
        </p:pic>
        <p:pic>
          <p:nvPicPr>
            <p:cNvPr id="19170" name="Picture 19169">
              <a:extLst>
                <a:ext uri="{FF2B5EF4-FFF2-40B4-BE49-F238E27FC236}">
                  <a16:creationId xmlns:a16="http://schemas.microsoft.com/office/drawing/2014/main" id="{7BF3A132-70D0-4B6C-8152-F832CBD95F7C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/>
            <a:stretch>
              <a:fillRect/>
            </a:stretch>
          </p:blipFill>
          <p:spPr>
            <a:xfrm>
              <a:off x="1348424" y="3174941"/>
              <a:ext cx="89536" cy="169975"/>
            </a:xfrm>
            <a:prstGeom prst="rect">
              <a:avLst/>
            </a:prstGeom>
          </p:spPr>
        </p:pic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E407CD61-7969-4E02-9091-22D5EAA68093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4992704" y="1971889"/>
            <a:ext cx="2696783" cy="3952977"/>
          </a:xfrm>
          <a:prstGeom prst="rect">
            <a:avLst/>
          </a:prstGeom>
        </p:spPr>
      </p:pic>
      <p:pic>
        <p:nvPicPr>
          <p:cNvPr id="16085" name="Picture 16084">
            <a:extLst>
              <a:ext uri="{FF2B5EF4-FFF2-40B4-BE49-F238E27FC236}">
                <a16:creationId xmlns:a16="http://schemas.microsoft.com/office/drawing/2014/main" id="{CFA8AC09-E882-498F-A2CB-9E22414E75C8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552452" y="3292609"/>
            <a:ext cx="398663" cy="837759"/>
          </a:xfrm>
          <a:prstGeom prst="rect">
            <a:avLst/>
          </a:prstGeom>
        </p:spPr>
      </p:pic>
      <p:grpSp>
        <p:nvGrpSpPr>
          <p:cNvPr id="14" name="Group 13">
            <a:extLst>
              <a:ext uri="{FF2B5EF4-FFF2-40B4-BE49-F238E27FC236}">
                <a16:creationId xmlns:a16="http://schemas.microsoft.com/office/drawing/2014/main" id="{BBF72236-D7E9-4BEB-97D5-B26ACF8E2726}"/>
              </a:ext>
            </a:extLst>
          </p:cNvPr>
          <p:cNvGrpSpPr/>
          <p:nvPr/>
        </p:nvGrpSpPr>
        <p:grpSpPr>
          <a:xfrm>
            <a:off x="535547" y="2293630"/>
            <a:ext cx="11275969" cy="1149787"/>
            <a:chOff x="535547" y="2293630"/>
            <a:chExt cx="11275969" cy="1149787"/>
          </a:xfrm>
        </p:grpSpPr>
        <p:pic>
          <p:nvPicPr>
            <p:cNvPr id="13688" name="Picture 13687">
              <a:extLst>
                <a:ext uri="{FF2B5EF4-FFF2-40B4-BE49-F238E27FC236}">
                  <a16:creationId xmlns:a16="http://schemas.microsoft.com/office/drawing/2014/main" id="{97471816-89FF-4597-82B9-496005A1D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535547" y="3066378"/>
              <a:ext cx="173323" cy="226403"/>
            </a:xfrm>
            <a:prstGeom prst="rect">
              <a:avLst/>
            </a:prstGeom>
          </p:spPr>
        </p:pic>
        <p:pic>
          <p:nvPicPr>
            <p:cNvPr id="13689" name="Picture 13688">
              <a:extLst>
                <a:ext uri="{FF2B5EF4-FFF2-40B4-BE49-F238E27FC236}">
                  <a16:creationId xmlns:a16="http://schemas.microsoft.com/office/drawing/2014/main" id="{0D2ABF90-9DF3-4499-BA4B-459F227E0AE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766684" y="2960695"/>
              <a:ext cx="173323" cy="226403"/>
            </a:xfrm>
            <a:prstGeom prst="rect">
              <a:avLst/>
            </a:prstGeom>
          </p:spPr>
        </p:pic>
        <p:pic>
          <p:nvPicPr>
            <p:cNvPr id="13690" name="Picture 13689">
              <a:extLst>
                <a:ext uri="{FF2B5EF4-FFF2-40B4-BE49-F238E27FC236}">
                  <a16:creationId xmlns:a16="http://schemas.microsoft.com/office/drawing/2014/main" id="{873AA68B-F226-4EFD-813F-3131F8F14BE3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940007" y="2701620"/>
              <a:ext cx="173323" cy="226403"/>
            </a:xfrm>
            <a:prstGeom prst="rect">
              <a:avLst/>
            </a:prstGeom>
          </p:spPr>
        </p:pic>
        <p:pic>
          <p:nvPicPr>
            <p:cNvPr id="13692" name="Picture 13691">
              <a:extLst>
                <a:ext uri="{FF2B5EF4-FFF2-40B4-BE49-F238E27FC236}">
                  <a16:creationId xmlns:a16="http://schemas.microsoft.com/office/drawing/2014/main" id="{C09FB035-B92E-4A04-ABA8-13A7E615091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3170508" y="2427282"/>
              <a:ext cx="173323" cy="226403"/>
            </a:xfrm>
            <a:prstGeom prst="rect">
              <a:avLst/>
            </a:prstGeom>
          </p:spPr>
        </p:pic>
        <p:pic>
          <p:nvPicPr>
            <p:cNvPr id="13694" name="Picture 13693">
              <a:extLst>
                <a:ext uri="{FF2B5EF4-FFF2-40B4-BE49-F238E27FC236}">
                  <a16:creationId xmlns:a16="http://schemas.microsoft.com/office/drawing/2014/main" id="{D2294994-1959-43AC-9FBA-2B8FA2227E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4585095" y="2872578"/>
              <a:ext cx="173323" cy="226403"/>
            </a:xfrm>
            <a:prstGeom prst="rect">
              <a:avLst/>
            </a:prstGeom>
          </p:spPr>
        </p:pic>
        <p:pic>
          <p:nvPicPr>
            <p:cNvPr id="13695" name="Picture 13694">
              <a:extLst>
                <a:ext uri="{FF2B5EF4-FFF2-40B4-BE49-F238E27FC236}">
                  <a16:creationId xmlns:a16="http://schemas.microsoft.com/office/drawing/2014/main" id="{106AB610-9A45-46CA-8F8B-7D28B36895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5228559" y="3217014"/>
              <a:ext cx="173323" cy="226403"/>
            </a:xfrm>
            <a:prstGeom prst="rect">
              <a:avLst/>
            </a:prstGeom>
          </p:spPr>
        </p:pic>
        <p:pic>
          <p:nvPicPr>
            <p:cNvPr id="13696" name="Picture 13695">
              <a:extLst>
                <a:ext uri="{FF2B5EF4-FFF2-40B4-BE49-F238E27FC236}">
                  <a16:creationId xmlns:a16="http://schemas.microsoft.com/office/drawing/2014/main" id="{37C1BEF7-2583-45DA-9434-61CCFAF2AF4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7316177" y="2623061"/>
              <a:ext cx="173323" cy="226403"/>
            </a:xfrm>
            <a:prstGeom prst="rect">
              <a:avLst/>
            </a:prstGeom>
          </p:spPr>
        </p:pic>
        <p:pic>
          <p:nvPicPr>
            <p:cNvPr id="13697" name="Picture 13696">
              <a:extLst>
                <a:ext uri="{FF2B5EF4-FFF2-40B4-BE49-F238E27FC236}">
                  <a16:creationId xmlns:a16="http://schemas.microsoft.com/office/drawing/2014/main" id="{2E6628E0-4AC1-49EE-9B6C-49ECB082CDB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7579124" y="2782291"/>
              <a:ext cx="173323" cy="226403"/>
            </a:xfrm>
            <a:prstGeom prst="rect">
              <a:avLst/>
            </a:prstGeom>
          </p:spPr>
        </p:pic>
        <p:pic>
          <p:nvPicPr>
            <p:cNvPr id="13698" name="Picture 13697">
              <a:extLst>
                <a:ext uri="{FF2B5EF4-FFF2-40B4-BE49-F238E27FC236}">
                  <a16:creationId xmlns:a16="http://schemas.microsoft.com/office/drawing/2014/main" id="{F135DF2D-20DB-47C3-ABBB-1A2D3747072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7853849" y="2293630"/>
              <a:ext cx="173323" cy="226403"/>
            </a:xfrm>
            <a:prstGeom prst="rect">
              <a:avLst/>
            </a:prstGeom>
          </p:spPr>
        </p:pic>
        <p:pic>
          <p:nvPicPr>
            <p:cNvPr id="13699" name="Picture 13698">
              <a:extLst>
                <a:ext uri="{FF2B5EF4-FFF2-40B4-BE49-F238E27FC236}">
                  <a16:creationId xmlns:a16="http://schemas.microsoft.com/office/drawing/2014/main" id="{89FED8B2-BA35-41F6-96B5-E4579138AAE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8415727" y="3045779"/>
              <a:ext cx="173323" cy="226403"/>
            </a:xfrm>
            <a:prstGeom prst="rect">
              <a:avLst/>
            </a:prstGeom>
          </p:spPr>
        </p:pic>
        <p:pic>
          <p:nvPicPr>
            <p:cNvPr id="13700" name="Picture 13699">
              <a:extLst>
                <a:ext uri="{FF2B5EF4-FFF2-40B4-BE49-F238E27FC236}">
                  <a16:creationId xmlns:a16="http://schemas.microsoft.com/office/drawing/2014/main" id="{74054BBF-AA71-4C9E-9C44-94CEE2663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226262" y="2965545"/>
              <a:ext cx="173323" cy="226403"/>
            </a:xfrm>
            <a:prstGeom prst="rect">
              <a:avLst/>
            </a:prstGeom>
          </p:spPr>
        </p:pic>
        <p:pic>
          <p:nvPicPr>
            <p:cNvPr id="13701" name="Picture 13700">
              <a:extLst>
                <a:ext uri="{FF2B5EF4-FFF2-40B4-BE49-F238E27FC236}">
                  <a16:creationId xmlns:a16="http://schemas.microsoft.com/office/drawing/2014/main" id="{92D8874F-ABAE-41E8-9ECE-19F8B73054F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0890944" y="3043423"/>
              <a:ext cx="173323" cy="226403"/>
            </a:xfrm>
            <a:prstGeom prst="rect">
              <a:avLst/>
            </a:prstGeom>
          </p:spPr>
        </p:pic>
        <p:pic>
          <p:nvPicPr>
            <p:cNvPr id="13702" name="Picture 13701">
              <a:extLst>
                <a:ext uri="{FF2B5EF4-FFF2-40B4-BE49-F238E27FC236}">
                  <a16:creationId xmlns:a16="http://schemas.microsoft.com/office/drawing/2014/main" id="{9C0168EA-ECCB-43B6-9953-86FE020327A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1165160" y="2970718"/>
              <a:ext cx="173323" cy="226403"/>
            </a:xfrm>
            <a:prstGeom prst="rect">
              <a:avLst/>
            </a:prstGeom>
          </p:spPr>
        </p:pic>
        <p:pic>
          <p:nvPicPr>
            <p:cNvPr id="13703" name="Picture 13702">
              <a:extLst>
                <a:ext uri="{FF2B5EF4-FFF2-40B4-BE49-F238E27FC236}">
                  <a16:creationId xmlns:a16="http://schemas.microsoft.com/office/drawing/2014/main" id="{1C6AEA0D-2FB8-4A2D-A194-9C47371A8C8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1269153" y="2891378"/>
              <a:ext cx="173323" cy="226403"/>
            </a:xfrm>
            <a:prstGeom prst="rect">
              <a:avLst/>
            </a:prstGeom>
          </p:spPr>
        </p:pic>
        <p:pic>
          <p:nvPicPr>
            <p:cNvPr id="13704" name="Picture 13703">
              <a:extLst>
                <a:ext uri="{FF2B5EF4-FFF2-40B4-BE49-F238E27FC236}">
                  <a16:creationId xmlns:a16="http://schemas.microsoft.com/office/drawing/2014/main" id="{914E1AE2-6E20-4206-8B4A-923E2255502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1360730" y="2457965"/>
              <a:ext cx="173323" cy="226403"/>
            </a:xfrm>
            <a:prstGeom prst="rect">
              <a:avLst/>
            </a:prstGeom>
          </p:spPr>
        </p:pic>
        <p:pic>
          <p:nvPicPr>
            <p:cNvPr id="13705" name="Picture 13704">
              <a:extLst>
                <a:ext uri="{FF2B5EF4-FFF2-40B4-BE49-F238E27FC236}">
                  <a16:creationId xmlns:a16="http://schemas.microsoft.com/office/drawing/2014/main" id="{E1C8C588-C600-4F7E-8433-DCDF7FD3BF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1638193" y="2767736"/>
              <a:ext cx="173323" cy="226403"/>
            </a:xfrm>
            <a:prstGeom prst="rect">
              <a:avLst/>
            </a:prstGeom>
          </p:spPr>
        </p:pic>
        <p:pic>
          <p:nvPicPr>
            <p:cNvPr id="13691" name="Picture 13690">
              <a:extLst>
                <a:ext uri="{FF2B5EF4-FFF2-40B4-BE49-F238E27FC236}">
                  <a16:creationId xmlns:a16="http://schemas.microsoft.com/office/drawing/2014/main" id="{B2DA9125-8143-44B1-A1DF-3F251960BE01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936222" y="2759377"/>
              <a:ext cx="173323" cy="226403"/>
            </a:xfrm>
            <a:prstGeom prst="rect">
              <a:avLst/>
            </a:prstGeom>
          </p:spPr>
        </p:pic>
        <p:pic>
          <p:nvPicPr>
            <p:cNvPr id="13693" name="Picture 13692">
              <a:extLst>
                <a:ext uri="{FF2B5EF4-FFF2-40B4-BE49-F238E27FC236}">
                  <a16:creationId xmlns:a16="http://schemas.microsoft.com/office/drawing/2014/main" id="{65242EDE-1DBE-45F2-918B-CFB2D142AD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3109545" y="2928023"/>
              <a:ext cx="173323" cy="226403"/>
            </a:xfrm>
            <a:prstGeom prst="rect">
              <a:avLst/>
            </a:prstGeom>
          </p:spPr>
        </p:pic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332EEDC0-AD32-4836-92FD-50A0A55AF352}"/>
              </a:ext>
            </a:extLst>
          </p:cNvPr>
          <p:cNvGrpSpPr/>
          <p:nvPr/>
        </p:nvGrpSpPr>
        <p:grpSpPr>
          <a:xfrm>
            <a:off x="-99086" y="6258517"/>
            <a:ext cx="18488756" cy="112957"/>
            <a:chOff x="-99086" y="6201367"/>
            <a:chExt cx="18488756" cy="112957"/>
          </a:xfrm>
        </p:grpSpPr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DFBC89E2-E9D4-4EE8-9F49-4B895D574E16}"/>
                </a:ext>
              </a:extLst>
            </p:cNvPr>
            <p:cNvSpPr/>
            <p:nvPr/>
          </p:nvSpPr>
          <p:spPr>
            <a:xfrm>
              <a:off x="-99086" y="6283475"/>
              <a:ext cx="18412964" cy="30849"/>
            </a:xfrm>
            <a:custGeom>
              <a:avLst/>
              <a:gdLst>
                <a:gd name="connsiteX0" fmla="*/ 0 w 27942740"/>
                <a:gd name="connsiteY0" fmla="*/ 0 h 46815"/>
                <a:gd name="connsiteX1" fmla="*/ 27942742 w 27942740"/>
                <a:gd name="connsiteY1" fmla="*/ 0 h 46815"/>
                <a:gd name="connsiteX2" fmla="*/ 27942742 w 27942740"/>
                <a:gd name="connsiteY2" fmla="*/ 46816 h 46815"/>
                <a:gd name="connsiteX3" fmla="*/ 0 w 27942740"/>
                <a:gd name="connsiteY3" fmla="*/ 46816 h 4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42740" h="46815">
                  <a:moveTo>
                    <a:pt x="0" y="0"/>
                  </a:moveTo>
                  <a:lnTo>
                    <a:pt x="27942742" y="0"/>
                  </a:lnTo>
                  <a:lnTo>
                    <a:pt x="27942742" y="46816"/>
                  </a:lnTo>
                  <a:lnTo>
                    <a:pt x="0" y="46816"/>
                  </a:lnTo>
                  <a:close/>
                </a:path>
              </a:pathLst>
            </a:custGeom>
            <a:solidFill>
              <a:srgbClr val="A8A8A7"/>
            </a:solidFill>
            <a:ln w="177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E35025BC-908D-4923-A541-D1C532F75A0C}"/>
                </a:ext>
              </a:extLst>
            </p:cNvPr>
            <p:cNvSpPr/>
            <p:nvPr/>
          </p:nvSpPr>
          <p:spPr>
            <a:xfrm>
              <a:off x="-75022" y="6201367"/>
              <a:ext cx="18412964" cy="30849"/>
            </a:xfrm>
            <a:custGeom>
              <a:avLst/>
              <a:gdLst>
                <a:gd name="connsiteX0" fmla="*/ 0 w 27942740"/>
                <a:gd name="connsiteY0" fmla="*/ 0 h 46815"/>
                <a:gd name="connsiteX1" fmla="*/ 27942742 w 27942740"/>
                <a:gd name="connsiteY1" fmla="*/ 0 h 46815"/>
                <a:gd name="connsiteX2" fmla="*/ 27942742 w 27942740"/>
                <a:gd name="connsiteY2" fmla="*/ 46816 h 46815"/>
                <a:gd name="connsiteX3" fmla="*/ 0 w 27942740"/>
                <a:gd name="connsiteY3" fmla="*/ 46816 h 4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42740" h="46815">
                  <a:moveTo>
                    <a:pt x="0" y="0"/>
                  </a:moveTo>
                  <a:lnTo>
                    <a:pt x="27942742" y="0"/>
                  </a:lnTo>
                  <a:lnTo>
                    <a:pt x="27942742" y="46816"/>
                  </a:lnTo>
                  <a:lnTo>
                    <a:pt x="0" y="46816"/>
                  </a:lnTo>
                  <a:close/>
                </a:path>
              </a:pathLst>
            </a:custGeom>
            <a:solidFill>
              <a:srgbClr val="A8A8A7"/>
            </a:solidFill>
            <a:ln w="177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C611395-7EF0-47F9-809F-DBB8C21DE4B9}"/>
                </a:ext>
              </a:extLst>
            </p:cNvPr>
            <p:cNvGrpSpPr/>
            <p:nvPr/>
          </p:nvGrpSpPr>
          <p:grpSpPr>
            <a:xfrm>
              <a:off x="-54612" y="6202775"/>
              <a:ext cx="18444282" cy="107679"/>
              <a:chOff x="-54612" y="6202775"/>
              <a:chExt cx="18444282" cy="107679"/>
            </a:xfrm>
          </p:grpSpPr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8793B43F-50E2-4362-A4F6-10446E1F7784}"/>
                  </a:ext>
                </a:extLst>
              </p:cNvPr>
              <p:cNvSpPr/>
              <p:nvPr/>
            </p:nvSpPr>
            <p:spPr>
              <a:xfrm>
                <a:off x="10354261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67F12D16-4327-474C-B748-32CEAF87EF35}"/>
                  </a:ext>
                </a:extLst>
              </p:cNvPr>
              <p:cNvSpPr/>
              <p:nvPr/>
            </p:nvSpPr>
            <p:spPr>
              <a:xfrm>
                <a:off x="10165055" y="6202775"/>
                <a:ext cx="87621" cy="107679"/>
              </a:xfrm>
              <a:custGeom>
                <a:avLst/>
                <a:gdLst>
                  <a:gd name="connsiteX0" fmla="*/ 46815 w 132970"/>
                  <a:gd name="connsiteY0" fmla="*/ 163410 h 163409"/>
                  <a:gd name="connsiteX1" fmla="*/ 0 w 132970"/>
                  <a:gd name="connsiteY1" fmla="*/ 163410 h 163409"/>
                  <a:gd name="connsiteX2" fmla="*/ 86333 w 132970"/>
                  <a:gd name="connsiteY2" fmla="*/ 0 h 163409"/>
                  <a:gd name="connsiteX3" fmla="*/ 132971 w 132970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70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1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13E3FBE3-CC1B-47A4-9B55-9A0CACC54B6C}"/>
                  </a:ext>
                </a:extLst>
              </p:cNvPr>
              <p:cNvSpPr/>
              <p:nvPr/>
            </p:nvSpPr>
            <p:spPr>
              <a:xfrm>
                <a:off x="10732907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326E90CD-C158-470B-86FF-B213FD81B7D1}"/>
                  </a:ext>
                </a:extLst>
              </p:cNvPr>
              <p:cNvSpPr/>
              <p:nvPr/>
            </p:nvSpPr>
            <p:spPr>
              <a:xfrm>
                <a:off x="11111435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01790655-5BF3-4F67-8A3D-3858382E0DE0}"/>
                  </a:ext>
                </a:extLst>
              </p:cNvPr>
              <p:cNvSpPr/>
              <p:nvPr/>
            </p:nvSpPr>
            <p:spPr>
              <a:xfrm>
                <a:off x="11868491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38867832-C257-491B-8EBC-F789370106F4}"/>
                  </a:ext>
                </a:extLst>
              </p:cNvPr>
              <p:cNvSpPr/>
              <p:nvPr/>
            </p:nvSpPr>
            <p:spPr>
              <a:xfrm>
                <a:off x="11679286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2B6AF3D9-39AB-4DC4-BD4E-3EE38A988CB2}"/>
                  </a:ext>
                </a:extLst>
              </p:cNvPr>
              <p:cNvSpPr/>
              <p:nvPr/>
            </p:nvSpPr>
            <p:spPr>
              <a:xfrm>
                <a:off x="12436106" y="6202775"/>
                <a:ext cx="87622" cy="107679"/>
              </a:xfrm>
              <a:custGeom>
                <a:avLst/>
                <a:gdLst>
                  <a:gd name="connsiteX0" fmla="*/ 46815 w 132971"/>
                  <a:gd name="connsiteY0" fmla="*/ 163410 h 163409"/>
                  <a:gd name="connsiteX1" fmla="*/ 0 w 132971"/>
                  <a:gd name="connsiteY1" fmla="*/ 163410 h 163409"/>
                  <a:gd name="connsiteX2" fmla="*/ 86334 w 132971"/>
                  <a:gd name="connsiteY2" fmla="*/ 0 h 163409"/>
                  <a:gd name="connsiteX3" fmla="*/ 132972 w 132971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71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4" y="0"/>
                    </a:lnTo>
                    <a:lnTo>
                      <a:pt x="132972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E2B08FF4-40F0-4C7F-B5A2-051A12ABB888}"/>
                  </a:ext>
                </a:extLst>
              </p:cNvPr>
              <p:cNvSpPr/>
              <p:nvPr/>
            </p:nvSpPr>
            <p:spPr>
              <a:xfrm>
                <a:off x="13382252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521C4FD3-50D0-4EFF-8C66-1CEF557A06E4}"/>
                  </a:ext>
                </a:extLst>
              </p:cNvPr>
              <p:cNvSpPr/>
              <p:nvPr/>
            </p:nvSpPr>
            <p:spPr>
              <a:xfrm>
                <a:off x="13192928" y="6202775"/>
                <a:ext cx="87739" cy="107679"/>
              </a:xfrm>
              <a:custGeom>
                <a:avLst/>
                <a:gdLst>
                  <a:gd name="connsiteX0" fmla="*/ 46815 w 133149"/>
                  <a:gd name="connsiteY0" fmla="*/ 163410 h 163409"/>
                  <a:gd name="connsiteX1" fmla="*/ 0 w 133149"/>
                  <a:gd name="connsiteY1" fmla="*/ 163410 h 163409"/>
                  <a:gd name="connsiteX2" fmla="*/ 86334 w 133149"/>
                  <a:gd name="connsiteY2" fmla="*/ 0 h 163409"/>
                  <a:gd name="connsiteX3" fmla="*/ 133150 w 13314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4" y="0"/>
                    </a:lnTo>
                    <a:lnTo>
                      <a:pt x="13315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4AC27953-170C-49AE-AAF1-E82CC53720A5}"/>
                  </a:ext>
                </a:extLst>
              </p:cNvPr>
              <p:cNvSpPr/>
              <p:nvPr/>
            </p:nvSpPr>
            <p:spPr>
              <a:xfrm>
                <a:off x="13949867" y="6202775"/>
                <a:ext cx="87622" cy="107679"/>
              </a:xfrm>
              <a:custGeom>
                <a:avLst/>
                <a:gdLst>
                  <a:gd name="connsiteX0" fmla="*/ 46639 w 132971"/>
                  <a:gd name="connsiteY0" fmla="*/ 163410 h 163409"/>
                  <a:gd name="connsiteX1" fmla="*/ 0 w 132971"/>
                  <a:gd name="connsiteY1" fmla="*/ 163410 h 163409"/>
                  <a:gd name="connsiteX2" fmla="*/ 86156 w 132971"/>
                  <a:gd name="connsiteY2" fmla="*/ 0 h 163409"/>
                  <a:gd name="connsiteX3" fmla="*/ 132972 w 132971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71" h="163409">
                    <a:moveTo>
                      <a:pt x="46639" y="163410"/>
                    </a:moveTo>
                    <a:lnTo>
                      <a:pt x="0" y="163410"/>
                    </a:lnTo>
                    <a:lnTo>
                      <a:pt x="86156" y="0"/>
                    </a:lnTo>
                    <a:lnTo>
                      <a:pt x="132972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9EE10B68-D7A0-4B23-BF0E-F443744768B4}"/>
                  </a:ext>
                </a:extLst>
              </p:cNvPr>
              <p:cNvSpPr/>
              <p:nvPr/>
            </p:nvSpPr>
            <p:spPr>
              <a:xfrm>
                <a:off x="1451748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147C3D7E-750F-4079-B0EB-30D253E2C633}"/>
                  </a:ext>
                </a:extLst>
              </p:cNvPr>
              <p:cNvSpPr/>
              <p:nvPr/>
            </p:nvSpPr>
            <p:spPr>
              <a:xfrm>
                <a:off x="1470668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6C2647C9-29F0-4A1E-8CB2-4699CA1EFF8C}"/>
                  </a:ext>
                </a:extLst>
              </p:cNvPr>
              <p:cNvSpPr/>
              <p:nvPr/>
            </p:nvSpPr>
            <p:spPr>
              <a:xfrm>
                <a:off x="15085099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477FDD6B-D465-442D-A4CD-2A9A48E70476}"/>
                  </a:ext>
                </a:extLst>
              </p:cNvPr>
              <p:cNvSpPr/>
              <p:nvPr/>
            </p:nvSpPr>
            <p:spPr>
              <a:xfrm>
                <a:off x="1546350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6EAB9F5F-E031-4E05-8759-900E2AE4261C}"/>
                  </a:ext>
                </a:extLst>
              </p:cNvPr>
              <p:cNvSpPr/>
              <p:nvPr/>
            </p:nvSpPr>
            <p:spPr>
              <a:xfrm>
                <a:off x="16031124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A5287148-504B-44D7-8170-9C42B68828EA}"/>
                  </a:ext>
                </a:extLst>
              </p:cNvPr>
              <p:cNvSpPr/>
              <p:nvPr/>
            </p:nvSpPr>
            <p:spPr>
              <a:xfrm>
                <a:off x="16220447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38C0D686-AB9E-42F0-8710-64FED07748E1}"/>
                  </a:ext>
                </a:extLst>
              </p:cNvPr>
              <p:cNvSpPr/>
              <p:nvPr/>
            </p:nvSpPr>
            <p:spPr>
              <a:xfrm>
                <a:off x="16788180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24355494-9B3B-4768-AD84-DDBA573B33B8}"/>
                  </a:ext>
                </a:extLst>
              </p:cNvPr>
              <p:cNvSpPr/>
              <p:nvPr/>
            </p:nvSpPr>
            <p:spPr>
              <a:xfrm>
                <a:off x="16598975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0CD2CE46-FA06-4520-AFAB-3BBC449BE285}"/>
                  </a:ext>
                </a:extLst>
              </p:cNvPr>
              <p:cNvSpPr/>
              <p:nvPr/>
            </p:nvSpPr>
            <p:spPr>
              <a:xfrm>
                <a:off x="17166590" y="6202775"/>
                <a:ext cx="87622" cy="107679"/>
              </a:xfrm>
              <a:custGeom>
                <a:avLst/>
                <a:gdLst>
                  <a:gd name="connsiteX0" fmla="*/ 46637 w 132971"/>
                  <a:gd name="connsiteY0" fmla="*/ 163410 h 163409"/>
                  <a:gd name="connsiteX1" fmla="*/ 0 w 132971"/>
                  <a:gd name="connsiteY1" fmla="*/ 163410 h 163409"/>
                  <a:gd name="connsiteX2" fmla="*/ 86332 w 132971"/>
                  <a:gd name="connsiteY2" fmla="*/ 0 h 163409"/>
                  <a:gd name="connsiteX3" fmla="*/ 132972 w 132971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71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72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D0CEA915-EE04-45FB-B79C-36DF0424B997}"/>
                  </a:ext>
                </a:extLst>
              </p:cNvPr>
              <p:cNvSpPr/>
              <p:nvPr/>
            </p:nvSpPr>
            <p:spPr>
              <a:xfrm>
                <a:off x="16977385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E63F0FFC-A7A4-4428-A7A2-43C1446A0881}"/>
                  </a:ext>
                </a:extLst>
              </p:cNvPr>
              <p:cNvSpPr/>
              <p:nvPr/>
            </p:nvSpPr>
            <p:spPr>
              <a:xfrm>
                <a:off x="17545002" y="6202775"/>
                <a:ext cx="87622" cy="107679"/>
              </a:xfrm>
              <a:custGeom>
                <a:avLst/>
                <a:gdLst>
                  <a:gd name="connsiteX0" fmla="*/ 46637 w 132971"/>
                  <a:gd name="connsiteY0" fmla="*/ 163410 h 163409"/>
                  <a:gd name="connsiteX1" fmla="*/ 0 w 132971"/>
                  <a:gd name="connsiteY1" fmla="*/ 163410 h 163409"/>
                  <a:gd name="connsiteX2" fmla="*/ 86334 w 132971"/>
                  <a:gd name="connsiteY2" fmla="*/ 0 h 163409"/>
                  <a:gd name="connsiteX3" fmla="*/ 132972 w 132971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71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4" y="0"/>
                    </a:lnTo>
                    <a:lnTo>
                      <a:pt x="132972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151F31A6-08C8-49C8-B15B-3A26543EEC4A}"/>
                  </a:ext>
                </a:extLst>
              </p:cNvPr>
              <p:cNvSpPr/>
              <p:nvPr/>
            </p:nvSpPr>
            <p:spPr>
              <a:xfrm>
                <a:off x="17923414" y="6202775"/>
                <a:ext cx="87739" cy="107679"/>
              </a:xfrm>
              <a:custGeom>
                <a:avLst/>
                <a:gdLst>
                  <a:gd name="connsiteX0" fmla="*/ 46815 w 133149"/>
                  <a:gd name="connsiteY0" fmla="*/ 163410 h 163409"/>
                  <a:gd name="connsiteX1" fmla="*/ 0 w 133149"/>
                  <a:gd name="connsiteY1" fmla="*/ 163410 h 163409"/>
                  <a:gd name="connsiteX2" fmla="*/ 86334 w 133149"/>
                  <a:gd name="connsiteY2" fmla="*/ 0 h 163409"/>
                  <a:gd name="connsiteX3" fmla="*/ 133150 w 13314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4" y="0"/>
                    </a:lnTo>
                    <a:lnTo>
                      <a:pt x="13315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B4BD9846-8C62-475A-88D9-A56851F1A061}"/>
                  </a:ext>
                </a:extLst>
              </p:cNvPr>
              <p:cNvSpPr/>
              <p:nvPr/>
            </p:nvSpPr>
            <p:spPr>
              <a:xfrm>
                <a:off x="1773420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B5F2C707-3F3E-4E9A-AE20-D6EAE31D614A}"/>
                  </a:ext>
                </a:extLst>
              </p:cNvPr>
              <p:cNvSpPr/>
              <p:nvPr/>
            </p:nvSpPr>
            <p:spPr>
              <a:xfrm>
                <a:off x="18301931" y="6202775"/>
                <a:ext cx="87739" cy="107679"/>
              </a:xfrm>
              <a:custGeom>
                <a:avLst/>
                <a:gdLst>
                  <a:gd name="connsiteX0" fmla="*/ 46815 w 133149"/>
                  <a:gd name="connsiteY0" fmla="*/ 163410 h 163409"/>
                  <a:gd name="connsiteX1" fmla="*/ 0 w 133149"/>
                  <a:gd name="connsiteY1" fmla="*/ 163410 h 163409"/>
                  <a:gd name="connsiteX2" fmla="*/ 86334 w 133149"/>
                  <a:gd name="connsiteY2" fmla="*/ 0 h 163409"/>
                  <a:gd name="connsiteX3" fmla="*/ 133150 w 13314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4" y="0"/>
                    </a:lnTo>
                    <a:lnTo>
                      <a:pt x="13315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10279ED3-5BBA-4221-BC8D-61622DC4F610}"/>
                  </a:ext>
                </a:extLst>
              </p:cNvPr>
              <p:cNvSpPr/>
              <p:nvPr/>
            </p:nvSpPr>
            <p:spPr>
              <a:xfrm>
                <a:off x="18112738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EC8E5CAB-440E-40A5-8E51-5226F29AB392}"/>
                  </a:ext>
                </a:extLst>
              </p:cNvPr>
              <p:cNvSpPr/>
              <p:nvPr/>
            </p:nvSpPr>
            <p:spPr>
              <a:xfrm>
                <a:off x="9597086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9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8C2FC5B4-C5A5-4D94-8B97-13BBCF7D72BD}"/>
                  </a:ext>
                </a:extLst>
              </p:cNvPr>
              <p:cNvSpPr/>
              <p:nvPr/>
            </p:nvSpPr>
            <p:spPr>
              <a:xfrm>
                <a:off x="9029117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BADDDF80-7113-4DB6-93F0-8E9F67D65403}"/>
                  </a:ext>
                </a:extLst>
              </p:cNvPr>
              <p:cNvSpPr/>
              <p:nvPr/>
            </p:nvSpPr>
            <p:spPr>
              <a:xfrm>
                <a:off x="8839912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7E1C07BA-5B57-4486-9806-BC586EDC5985}"/>
                  </a:ext>
                </a:extLst>
              </p:cNvPr>
              <p:cNvSpPr/>
              <p:nvPr/>
            </p:nvSpPr>
            <p:spPr>
              <a:xfrm>
                <a:off x="8461266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0D984E3E-AD17-4648-9473-3720A6534740}"/>
                  </a:ext>
                </a:extLst>
              </p:cNvPr>
              <p:cNvSpPr/>
              <p:nvPr/>
            </p:nvSpPr>
            <p:spPr>
              <a:xfrm>
                <a:off x="8272061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85D27276-618F-4DE1-952D-4786083FD554}"/>
                  </a:ext>
                </a:extLst>
              </p:cNvPr>
              <p:cNvSpPr/>
              <p:nvPr/>
            </p:nvSpPr>
            <p:spPr>
              <a:xfrm>
                <a:off x="8082856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EFF1AA2D-28C4-4370-AA62-4922E6249AB1}"/>
                  </a:ext>
                </a:extLst>
              </p:cNvPr>
              <p:cNvSpPr/>
              <p:nvPr/>
            </p:nvSpPr>
            <p:spPr>
              <a:xfrm>
                <a:off x="7893533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6349B0D6-BA1A-4544-9142-E7A32212DF75}"/>
                  </a:ext>
                </a:extLst>
              </p:cNvPr>
              <p:cNvSpPr/>
              <p:nvPr/>
            </p:nvSpPr>
            <p:spPr>
              <a:xfrm>
                <a:off x="7515122" y="6202775"/>
                <a:ext cx="87621" cy="107679"/>
              </a:xfrm>
              <a:custGeom>
                <a:avLst/>
                <a:gdLst>
                  <a:gd name="connsiteX0" fmla="*/ 46638 w 132970"/>
                  <a:gd name="connsiteY0" fmla="*/ 163410 h 163409"/>
                  <a:gd name="connsiteX1" fmla="*/ 0 w 132970"/>
                  <a:gd name="connsiteY1" fmla="*/ 163410 h 163409"/>
                  <a:gd name="connsiteX2" fmla="*/ 86333 w 132970"/>
                  <a:gd name="connsiteY2" fmla="*/ 0 h 163409"/>
                  <a:gd name="connsiteX3" fmla="*/ 132971 w 132970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70" h="163409">
                    <a:moveTo>
                      <a:pt x="46638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1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2CE3E53D-056C-4728-86CD-63E98C8FD7F8}"/>
                  </a:ext>
                </a:extLst>
              </p:cNvPr>
              <p:cNvSpPr/>
              <p:nvPr/>
            </p:nvSpPr>
            <p:spPr>
              <a:xfrm>
                <a:off x="7325799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9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D1F351C0-1815-4AD6-8642-D6DD1DE4C3C1}"/>
                  </a:ext>
                </a:extLst>
              </p:cNvPr>
              <p:cNvSpPr/>
              <p:nvPr/>
            </p:nvSpPr>
            <p:spPr>
              <a:xfrm>
                <a:off x="6758066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9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0D0C71A9-202E-4977-8911-5B1AA1637472}"/>
                  </a:ext>
                </a:extLst>
              </p:cNvPr>
              <p:cNvSpPr/>
              <p:nvPr/>
            </p:nvSpPr>
            <p:spPr>
              <a:xfrm>
                <a:off x="6379656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9A1423AA-F10E-4C9D-AF6B-D7F34EDE709C}"/>
                  </a:ext>
                </a:extLst>
              </p:cNvPr>
              <p:cNvSpPr/>
              <p:nvPr/>
            </p:nvSpPr>
            <p:spPr>
              <a:xfrm>
                <a:off x="6190333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093C12E7-271E-4C06-B73D-5393C1623607}"/>
                  </a:ext>
                </a:extLst>
              </p:cNvPr>
              <p:cNvSpPr/>
              <p:nvPr/>
            </p:nvSpPr>
            <p:spPr>
              <a:xfrm>
                <a:off x="6001128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2CE453C4-CCE4-4628-B43E-F7D42ABED888}"/>
                  </a:ext>
                </a:extLst>
              </p:cNvPr>
              <p:cNvSpPr/>
              <p:nvPr/>
            </p:nvSpPr>
            <p:spPr>
              <a:xfrm>
                <a:off x="5811923" y="6202775"/>
                <a:ext cx="87620" cy="107679"/>
              </a:xfrm>
              <a:custGeom>
                <a:avLst/>
                <a:gdLst>
                  <a:gd name="connsiteX0" fmla="*/ 46638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8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7C9209DB-6797-4868-B464-6A01D6528261}"/>
                  </a:ext>
                </a:extLst>
              </p:cNvPr>
              <p:cNvSpPr/>
              <p:nvPr/>
            </p:nvSpPr>
            <p:spPr>
              <a:xfrm>
                <a:off x="5622600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75052056-6E36-4F47-A27C-6CDA8D0E81E0}"/>
                  </a:ext>
                </a:extLst>
              </p:cNvPr>
              <p:cNvSpPr/>
              <p:nvPr/>
            </p:nvSpPr>
            <p:spPr>
              <a:xfrm>
                <a:off x="5433395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6F4E9814-026F-4C2F-B519-C954C83EB6A1}"/>
                  </a:ext>
                </a:extLst>
              </p:cNvPr>
              <p:cNvSpPr/>
              <p:nvPr/>
            </p:nvSpPr>
            <p:spPr>
              <a:xfrm>
                <a:off x="5244190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20016CFC-45A9-4948-81D9-0CB8618FC991}"/>
                  </a:ext>
                </a:extLst>
              </p:cNvPr>
              <p:cNvSpPr/>
              <p:nvPr/>
            </p:nvSpPr>
            <p:spPr>
              <a:xfrm>
                <a:off x="5054867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8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B868957F-0533-4B20-AE3E-283E410875E7}"/>
                  </a:ext>
                </a:extLst>
              </p:cNvPr>
              <p:cNvSpPr/>
              <p:nvPr/>
            </p:nvSpPr>
            <p:spPr>
              <a:xfrm>
                <a:off x="4865662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AC23DCC8-A7C1-4EBF-AC35-BCBF4F3F856F}"/>
                  </a:ext>
                </a:extLst>
              </p:cNvPr>
              <p:cNvSpPr/>
              <p:nvPr/>
            </p:nvSpPr>
            <p:spPr>
              <a:xfrm>
                <a:off x="4676457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55959B1A-3E3F-414C-BCE5-D3409CC92299}"/>
                  </a:ext>
                </a:extLst>
              </p:cNvPr>
              <p:cNvSpPr/>
              <p:nvPr/>
            </p:nvSpPr>
            <p:spPr>
              <a:xfrm>
                <a:off x="4487134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3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33836AE9-9095-4297-95A8-998B7A1E099F}"/>
                  </a:ext>
                </a:extLst>
              </p:cNvPr>
              <p:cNvSpPr/>
              <p:nvPr/>
            </p:nvSpPr>
            <p:spPr>
              <a:xfrm>
                <a:off x="4297929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3C02CD70-6E3F-4BC2-9F6A-E4A885F90F77}"/>
                  </a:ext>
                </a:extLst>
              </p:cNvPr>
              <p:cNvSpPr/>
              <p:nvPr/>
            </p:nvSpPr>
            <p:spPr>
              <a:xfrm>
                <a:off x="410872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CC503BA3-178E-4786-9A3C-7BAA35B328C5}"/>
                  </a:ext>
                </a:extLst>
              </p:cNvPr>
              <p:cNvSpPr/>
              <p:nvPr/>
            </p:nvSpPr>
            <p:spPr>
              <a:xfrm>
                <a:off x="391951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5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5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0B2E1862-2242-41DD-B483-B8E8D2FD0983}"/>
                  </a:ext>
                </a:extLst>
              </p:cNvPr>
              <p:cNvSpPr/>
              <p:nvPr/>
            </p:nvSpPr>
            <p:spPr>
              <a:xfrm>
                <a:off x="3730314" y="6202775"/>
                <a:ext cx="87620" cy="107679"/>
              </a:xfrm>
              <a:custGeom>
                <a:avLst/>
                <a:gdLst>
                  <a:gd name="connsiteX0" fmla="*/ 46638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8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F0C1A585-FD19-40DA-A853-C8A559EE9645}"/>
                  </a:ext>
                </a:extLst>
              </p:cNvPr>
              <p:cNvSpPr/>
              <p:nvPr/>
            </p:nvSpPr>
            <p:spPr>
              <a:xfrm>
                <a:off x="354110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DE0F1FCD-54AE-41D9-9BFB-08ADF87C50B1}"/>
                  </a:ext>
                </a:extLst>
              </p:cNvPr>
              <p:cNvSpPr/>
              <p:nvPr/>
            </p:nvSpPr>
            <p:spPr>
              <a:xfrm>
                <a:off x="3351786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8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20575326-F0E6-4E32-8AA8-A1601F70840C}"/>
                  </a:ext>
                </a:extLst>
              </p:cNvPr>
              <p:cNvSpPr/>
              <p:nvPr/>
            </p:nvSpPr>
            <p:spPr>
              <a:xfrm>
                <a:off x="3162581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F27458D2-16C9-4951-9CA4-44B1ADB58253}"/>
                  </a:ext>
                </a:extLst>
              </p:cNvPr>
              <p:cNvSpPr/>
              <p:nvPr/>
            </p:nvSpPr>
            <p:spPr>
              <a:xfrm>
                <a:off x="2973376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7EEADA17-3655-4857-98BD-2A40A818D48C}"/>
                  </a:ext>
                </a:extLst>
              </p:cNvPr>
              <p:cNvSpPr/>
              <p:nvPr/>
            </p:nvSpPr>
            <p:spPr>
              <a:xfrm>
                <a:off x="2784053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3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ED75ABCD-A36F-4A70-8F56-CB958C7F242F}"/>
                  </a:ext>
                </a:extLst>
              </p:cNvPr>
              <p:cNvSpPr/>
              <p:nvPr/>
            </p:nvSpPr>
            <p:spPr>
              <a:xfrm>
                <a:off x="2594848" y="6202775"/>
                <a:ext cx="87620" cy="107679"/>
              </a:xfrm>
              <a:custGeom>
                <a:avLst/>
                <a:gdLst>
                  <a:gd name="connsiteX0" fmla="*/ 46815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3ECBC8F5-301B-4856-BEF9-AEF51175E34D}"/>
                  </a:ext>
                </a:extLst>
              </p:cNvPr>
              <p:cNvSpPr/>
              <p:nvPr/>
            </p:nvSpPr>
            <p:spPr>
              <a:xfrm>
                <a:off x="2405643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3586A5D0-5840-4D7E-A4BE-4867F98E20E7}"/>
                  </a:ext>
                </a:extLst>
              </p:cNvPr>
              <p:cNvSpPr/>
              <p:nvPr/>
            </p:nvSpPr>
            <p:spPr>
              <a:xfrm>
                <a:off x="2216438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5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5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11CBB8E4-859A-4C24-9652-C6FA174A1E25}"/>
                  </a:ext>
                </a:extLst>
              </p:cNvPr>
              <p:cNvSpPr/>
              <p:nvPr/>
            </p:nvSpPr>
            <p:spPr>
              <a:xfrm>
                <a:off x="2027115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CCA016E0-17BC-4F0C-8AF5-3CA0C1129BA9}"/>
                  </a:ext>
                </a:extLst>
              </p:cNvPr>
              <p:cNvSpPr/>
              <p:nvPr/>
            </p:nvSpPr>
            <p:spPr>
              <a:xfrm>
                <a:off x="1837910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C9BADDBE-C20F-4ECB-AC76-823674D71821}"/>
                  </a:ext>
                </a:extLst>
              </p:cNvPr>
              <p:cNvSpPr/>
              <p:nvPr/>
            </p:nvSpPr>
            <p:spPr>
              <a:xfrm>
                <a:off x="1648705" y="6202775"/>
                <a:ext cx="87620" cy="107679"/>
              </a:xfrm>
              <a:custGeom>
                <a:avLst/>
                <a:gdLst>
                  <a:gd name="connsiteX0" fmla="*/ 46638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8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CF0D0152-9F61-4981-9C67-7FBC7F3780B6}"/>
                  </a:ext>
                </a:extLst>
              </p:cNvPr>
              <p:cNvSpPr/>
              <p:nvPr/>
            </p:nvSpPr>
            <p:spPr>
              <a:xfrm>
                <a:off x="1459382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8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7A78D071-35C8-4AC4-9C8F-824126413BB3}"/>
                  </a:ext>
                </a:extLst>
              </p:cNvPr>
              <p:cNvSpPr/>
              <p:nvPr/>
            </p:nvSpPr>
            <p:spPr>
              <a:xfrm>
                <a:off x="1270177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ECD9CB89-F2A8-4615-A862-DC781CC80FDD}"/>
                  </a:ext>
                </a:extLst>
              </p:cNvPr>
              <p:cNvSpPr/>
              <p:nvPr/>
            </p:nvSpPr>
            <p:spPr>
              <a:xfrm>
                <a:off x="1080972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E6962441-9CE6-45EC-8B78-DB49CC70390F}"/>
                  </a:ext>
                </a:extLst>
              </p:cNvPr>
              <p:cNvSpPr/>
              <p:nvPr/>
            </p:nvSpPr>
            <p:spPr>
              <a:xfrm>
                <a:off x="891649" y="6202775"/>
                <a:ext cx="87738" cy="107679"/>
              </a:xfrm>
              <a:custGeom>
                <a:avLst/>
                <a:gdLst>
                  <a:gd name="connsiteX0" fmla="*/ 46815 w 133148"/>
                  <a:gd name="connsiteY0" fmla="*/ 163410 h 163409"/>
                  <a:gd name="connsiteX1" fmla="*/ 0 w 133148"/>
                  <a:gd name="connsiteY1" fmla="*/ 163410 h 163409"/>
                  <a:gd name="connsiteX2" fmla="*/ 86333 w 133148"/>
                  <a:gd name="connsiteY2" fmla="*/ 0 h 163409"/>
                  <a:gd name="connsiteX3" fmla="*/ 133148 w 133148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8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FF2CAD7D-8A7A-4A57-B6D7-F71CD00BD856}"/>
                  </a:ext>
                </a:extLst>
              </p:cNvPr>
              <p:cNvSpPr/>
              <p:nvPr/>
            </p:nvSpPr>
            <p:spPr>
              <a:xfrm>
                <a:off x="70244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942C24E2-C007-43A9-B1AC-12B0CEF53B38}"/>
                  </a:ext>
                </a:extLst>
              </p:cNvPr>
              <p:cNvSpPr/>
              <p:nvPr/>
            </p:nvSpPr>
            <p:spPr>
              <a:xfrm>
                <a:off x="51323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A26CC9EE-83F4-45C5-B539-0A3152DABEA5}"/>
                  </a:ext>
                </a:extLst>
              </p:cNvPr>
              <p:cNvSpPr/>
              <p:nvPr/>
            </p:nvSpPr>
            <p:spPr>
              <a:xfrm>
                <a:off x="323916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3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75233466-4B8B-45C2-BFCA-8AE44254887D}"/>
                  </a:ext>
                </a:extLst>
              </p:cNvPr>
              <p:cNvSpPr/>
              <p:nvPr/>
            </p:nvSpPr>
            <p:spPr>
              <a:xfrm>
                <a:off x="134593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3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E1223D19-7BB4-4A83-AED2-61B7FFBEF7DF}"/>
                  </a:ext>
                </a:extLst>
              </p:cNvPr>
              <p:cNvSpPr/>
              <p:nvPr/>
            </p:nvSpPr>
            <p:spPr>
              <a:xfrm>
                <a:off x="-54612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3 w 132969"/>
                  <a:gd name="connsiteY2" fmla="*/ 0 h 163409"/>
                  <a:gd name="connsiteX3" fmla="*/ 132970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3" y="0"/>
                    </a:lnTo>
                    <a:lnTo>
                      <a:pt x="132970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AEB1D401-E0BB-4DB6-BA51-C740820A8462}"/>
                  </a:ext>
                </a:extLst>
              </p:cNvPr>
              <p:cNvSpPr/>
              <p:nvPr/>
            </p:nvSpPr>
            <p:spPr>
              <a:xfrm>
                <a:off x="6568861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5D7A7CAD-250F-48FE-9637-9F93BF6A80B8}"/>
                  </a:ext>
                </a:extLst>
              </p:cNvPr>
              <p:cNvSpPr/>
              <p:nvPr/>
            </p:nvSpPr>
            <p:spPr>
              <a:xfrm>
                <a:off x="713659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6934B403-C917-48DB-9F87-C93D1A4A191E}"/>
                  </a:ext>
                </a:extLst>
              </p:cNvPr>
              <p:cNvSpPr/>
              <p:nvPr/>
            </p:nvSpPr>
            <p:spPr>
              <a:xfrm>
                <a:off x="7704328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C6D33E19-53C1-4A65-9A42-1D3CA746C961}"/>
                  </a:ext>
                </a:extLst>
              </p:cNvPr>
              <p:cNvSpPr/>
              <p:nvPr/>
            </p:nvSpPr>
            <p:spPr>
              <a:xfrm>
                <a:off x="694738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154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154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97128093-0C80-4385-AAA0-D1D7C5B9771D}"/>
                  </a:ext>
                </a:extLst>
              </p:cNvPr>
              <p:cNvSpPr/>
              <p:nvPr/>
            </p:nvSpPr>
            <p:spPr>
              <a:xfrm>
                <a:off x="8650589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F4FE238A-A71C-4AAA-82DA-0B566C0E12FA}"/>
                  </a:ext>
                </a:extLst>
              </p:cNvPr>
              <p:cNvSpPr/>
              <p:nvPr/>
            </p:nvSpPr>
            <p:spPr>
              <a:xfrm>
                <a:off x="9218440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60E7135A-A28F-43D7-A065-7C75551EF4A9}"/>
                  </a:ext>
                </a:extLst>
              </p:cNvPr>
              <p:cNvSpPr/>
              <p:nvPr/>
            </p:nvSpPr>
            <p:spPr>
              <a:xfrm>
                <a:off x="9407763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8BD16D06-BBAE-43FA-9B67-90EEC0EE257F}"/>
                  </a:ext>
                </a:extLst>
              </p:cNvPr>
              <p:cNvSpPr/>
              <p:nvPr/>
            </p:nvSpPr>
            <p:spPr>
              <a:xfrm>
                <a:off x="9975732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7D339A67-292C-4B39-A1D2-38DC02E74DCC}"/>
                  </a:ext>
                </a:extLst>
              </p:cNvPr>
              <p:cNvSpPr/>
              <p:nvPr/>
            </p:nvSpPr>
            <p:spPr>
              <a:xfrm>
                <a:off x="9786409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3C3F263C-BDF7-49EB-801A-84CBBBD96AB4}"/>
                  </a:ext>
                </a:extLst>
              </p:cNvPr>
              <p:cNvSpPr/>
              <p:nvPr/>
            </p:nvSpPr>
            <p:spPr>
              <a:xfrm>
                <a:off x="10543584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21B0FF5D-52E4-4CC6-AA36-573EF2F88411}"/>
                  </a:ext>
                </a:extLst>
              </p:cNvPr>
              <p:cNvSpPr/>
              <p:nvPr/>
            </p:nvSpPr>
            <p:spPr>
              <a:xfrm>
                <a:off x="10922112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03128ED6-875D-429B-8490-4970F49AF1E9}"/>
                  </a:ext>
                </a:extLst>
              </p:cNvPr>
              <p:cNvSpPr/>
              <p:nvPr/>
            </p:nvSpPr>
            <p:spPr>
              <a:xfrm>
                <a:off x="11300640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8691D73F-3E42-4451-B3AD-B2D64BC8799E}"/>
                  </a:ext>
                </a:extLst>
              </p:cNvPr>
              <p:cNvSpPr/>
              <p:nvPr/>
            </p:nvSpPr>
            <p:spPr>
              <a:xfrm>
                <a:off x="11489963" y="6202775"/>
                <a:ext cx="87738" cy="107679"/>
              </a:xfrm>
              <a:custGeom>
                <a:avLst/>
                <a:gdLst>
                  <a:gd name="connsiteX0" fmla="*/ 46815 w 133147"/>
                  <a:gd name="connsiteY0" fmla="*/ 163410 h 163409"/>
                  <a:gd name="connsiteX1" fmla="*/ 0 w 133147"/>
                  <a:gd name="connsiteY1" fmla="*/ 163410 h 163409"/>
                  <a:gd name="connsiteX2" fmla="*/ 86332 w 133147"/>
                  <a:gd name="connsiteY2" fmla="*/ 0 h 163409"/>
                  <a:gd name="connsiteX3" fmla="*/ 133148 w 133147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47" h="163409">
                    <a:moveTo>
                      <a:pt x="46815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3148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83D9D130-7124-4DAF-A183-37A1360D4366}"/>
                  </a:ext>
                </a:extLst>
              </p:cNvPr>
              <p:cNvSpPr/>
              <p:nvPr/>
            </p:nvSpPr>
            <p:spPr>
              <a:xfrm>
                <a:off x="12057696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4AE22A23-7307-44A7-A6AE-1AD652612F84}"/>
                  </a:ext>
                </a:extLst>
              </p:cNvPr>
              <p:cNvSpPr/>
              <p:nvPr/>
            </p:nvSpPr>
            <p:spPr>
              <a:xfrm>
                <a:off x="12246901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56A3E2BF-EEA5-44F9-A59B-41BA9C8CC2E6}"/>
                  </a:ext>
                </a:extLst>
              </p:cNvPr>
              <p:cNvSpPr/>
              <p:nvPr/>
            </p:nvSpPr>
            <p:spPr>
              <a:xfrm>
                <a:off x="12625313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71D5FAF7-82B4-4320-9694-88907ADFBC79}"/>
                  </a:ext>
                </a:extLst>
              </p:cNvPr>
              <p:cNvSpPr/>
              <p:nvPr/>
            </p:nvSpPr>
            <p:spPr>
              <a:xfrm>
                <a:off x="12814518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0FF9F2EF-78DA-45BB-8910-41211411EA17}"/>
                  </a:ext>
                </a:extLst>
              </p:cNvPr>
              <p:cNvSpPr/>
              <p:nvPr/>
            </p:nvSpPr>
            <p:spPr>
              <a:xfrm>
                <a:off x="13003723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6DFBC8C1-80BA-4442-BEF1-C8B25292CE02}"/>
                  </a:ext>
                </a:extLst>
              </p:cNvPr>
              <p:cNvSpPr/>
              <p:nvPr/>
            </p:nvSpPr>
            <p:spPr>
              <a:xfrm>
                <a:off x="13571457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1B32070B-63DF-4DAA-847F-2B59BB46D078}"/>
                  </a:ext>
                </a:extLst>
              </p:cNvPr>
              <p:cNvSpPr/>
              <p:nvPr/>
            </p:nvSpPr>
            <p:spPr>
              <a:xfrm>
                <a:off x="13760662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C276AB15-09C2-45B0-B71E-244A7C9E1E1C}"/>
                  </a:ext>
                </a:extLst>
              </p:cNvPr>
              <p:cNvSpPr/>
              <p:nvPr/>
            </p:nvSpPr>
            <p:spPr>
              <a:xfrm>
                <a:off x="1413907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E8375B06-09C8-4F15-B10D-F9CE78B16692}"/>
                  </a:ext>
                </a:extLst>
              </p:cNvPr>
              <p:cNvSpPr/>
              <p:nvPr/>
            </p:nvSpPr>
            <p:spPr>
              <a:xfrm>
                <a:off x="1432827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4CA81F0C-49C2-4E62-B3C7-566A76D0783B}"/>
                  </a:ext>
                </a:extLst>
              </p:cNvPr>
              <p:cNvSpPr/>
              <p:nvPr/>
            </p:nvSpPr>
            <p:spPr>
              <a:xfrm>
                <a:off x="1489589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9A2874F2-51A3-41FA-ADBC-D96282DFB8A6}"/>
                  </a:ext>
                </a:extLst>
              </p:cNvPr>
              <p:cNvSpPr/>
              <p:nvPr/>
            </p:nvSpPr>
            <p:spPr>
              <a:xfrm>
                <a:off x="1527430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E34E1C34-08E9-414C-809C-445765E7D3F4}"/>
                  </a:ext>
                </a:extLst>
              </p:cNvPr>
              <p:cNvSpPr/>
              <p:nvPr/>
            </p:nvSpPr>
            <p:spPr>
              <a:xfrm>
                <a:off x="15652714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ACBBD4FC-FF35-434C-B9BB-021BDFF031EC}"/>
                  </a:ext>
                </a:extLst>
              </p:cNvPr>
              <p:cNvSpPr/>
              <p:nvPr/>
            </p:nvSpPr>
            <p:spPr>
              <a:xfrm>
                <a:off x="15841919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17C97924-DEBE-4F2D-A2CC-18D9A00FA5CF}"/>
                  </a:ext>
                </a:extLst>
              </p:cNvPr>
              <p:cNvSpPr/>
              <p:nvPr/>
            </p:nvSpPr>
            <p:spPr>
              <a:xfrm>
                <a:off x="16409770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17E62876-54B4-4F56-9CE3-F19A63FEF429}"/>
                  </a:ext>
                </a:extLst>
              </p:cNvPr>
              <p:cNvSpPr/>
              <p:nvPr/>
            </p:nvSpPr>
            <p:spPr>
              <a:xfrm>
                <a:off x="17355797" y="6202775"/>
                <a:ext cx="87620" cy="107679"/>
              </a:xfrm>
              <a:custGeom>
                <a:avLst/>
                <a:gdLst>
                  <a:gd name="connsiteX0" fmla="*/ 46637 w 132969"/>
                  <a:gd name="connsiteY0" fmla="*/ 163410 h 163409"/>
                  <a:gd name="connsiteX1" fmla="*/ 0 w 132969"/>
                  <a:gd name="connsiteY1" fmla="*/ 163410 h 163409"/>
                  <a:gd name="connsiteX2" fmla="*/ 86332 w 132969"/>
                  <a:gd name="connsiteY2" fmla="*/ 0 h 163409"/>
                  <a:gd name="connsiteX3" fmla="*/ 132969 w 132969"/>
                  <a:gd name="connsiteY3" fmla="*/ 0 h 16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969" h="163409">
                    <a:moveTo>
                      <a:pt x="46637" y="163410"/>
                    </a:moveTo>
                    <a:lnTo>
                      <a:pt x="0" y="163410"/>
                    </a:lnTo>
                    <a:lnTo>
                      <a:pt x="86332" y="0"/>
                    </a:lnTo>
                    <a:lnTo>
                      <a:pt x="132969" y="0"/>
                    </a:lnTo>
                    <a:close/>
                  </a:path>
                </a:pathLst>
              </a:custGeom>
              <a:solidFill>
                <a:srgbClr val="A8A8A7"/>
              </a:solidFill>
              <a:ln w="177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3838" name="Graphic 1">
            <a:extLst>
              <a:ext uri="{FF2B5EF4-FFF2-40B4-BE49-F238E27FC236}">
                <a16:creationId xmlns:a16="http://schemas.microsoft.com/office/drawing/2014/main" id="{DDF196B0-C1F0-4E53-A1A5-75ABAC4E4DD5}"/>
              </a:ext>
            </a:extLst>
          </p:cNvPr>
          <p:cNvGrpSpPr/>
          <p:nvPr/>
        </p:nvGrpSpPr>
        <p:grpSpPr>
          <a:xfrm>
            <a:off x="5884790" y="5376830"/>
            <a:ext cx="28370" cy="25974"/>
            <a:chOff x="3346120" y="5344551"/>
            <a:chExt cx="19835" cy="18160"/>
          </a:xfrm>
          <a:solidFill>
            <a:schemeClr val="accent1"/>
          </a:solidFill>
        </p:grpSpPr>
        <p:grpSp>
          <p:nvGrpSpPr>
            <p:cNvPr id="4032" name="Graphic 1">
              <a:extLst>
                <a:ext uri="{FF2B5EF4-FFF2-40B4-BE49-F238E27FC236}">
                  <a16:creationId xmlns:a16="http://schemas.microsoft.com/office/drawing/2014/main" id="{98680F56-E3BD-47B7-B7A5-3AEB863A669F}"/>
                </a:ext>
              </a:extLst>
            </p:cNvPr>
            <p:cNvGrpSpPr/>
            <p:nvPr/>
          </p:nvGrpSpPr>
          <p:grpSpPr>
            <a:xfrm>
              <a:off x="3346120" y="5344551"/>
              <a:ext cx="19835" cy="18160"/>
              <a:chOff x="3346120" y="5344551"/>
              <a:chExt cx="19835" cy="18160"/>
            </a:xfrm>
            <a:solidFill>
              <a:srgbClr val="333333"/>
            </a:solidFill>
          </p:grpSpPr>
          <p:sp>
            <p:nvSpPr>
              <p:cNvPr id="4034" name="Freeform: Shape 4033">
                <a:extLst>
                  <a:ext uri="{FF2B5EF4-FFF2-40B4-BE49-F238E27FC236}">
                    <a16:creationId xmlns:a16="http://schemas.microsoft.com/office/drawing/2014/main" id="{F3C0C747-E25C-4716-9E0B-C48AC1C9FA2E}"/>
                  </a:ext>
                </a:extLst>
              </p:cNvPr>
              <p:cNvSpPr/>
              <p:nvPr/>
            </p:nvSpPr>
            <p:spPr>
              <a:xfrm>
                <a:off x="3346120" y="5344551"/>
                <a:ext cx="16692" cy="14446"/>
              </a:xfrm>
              <a:custGeom>
                <a:avLst/>
                <a:gdLst>
                  <a:gd name="connsiteX0" fmla="*/ 16395 w 16692"/>
                  <a:gd name="connsiteY0" fmla="*/ 441 h 14446"/>
                  <a:gd name="connsiteX1" fmla="*/ 16109 w 16692"/>
                  <a:gd name="connsiteY1" fmla="*/ 2442 h 14446"/>
                  <a:gd name="connsiteX2" fmla="*/ 2393 w 16692"/>
                  <a:gd name="connsiteY2" fmla="*/ 14062 h 14446"/>
                  <a:gd name="connsiteX3" fmla="*/ 298 w 16692"/>
                  <a:gd name="connsiteY3" fmla="*/ 13967 h 14446"/>
                  <a:gd name="connsiteX4" fmla="*/ 298 w 16692"/>
                  <a:gd name="connsiteY4" fmla="*/ 13967 h 14446"/>
                  <a:gd name="connsiteX5" fmla="*/ 583 w 16692"/>
                  <a:gd name="connsiteY5" fmla="*/ 11967 h 14446"/>
                  <a:gd name="connsiteX6" fmla="*/ 14299 w 16692"/>
                  <a:gd name="connsiteY6" fmla="*/ 346 h 14446"/>
                  <a:gd name="connsiteX7" fmla="*/ 16395 w 16692"/>
                  <a:gd name="connsiteY7" fmla="*/ 441 h 14446"/>
                  <a:gd name="connsiteX8" fmla="*/ 16395 w 16692"/>
                  <a:gd name="connsiteY8" fmla="*/ 441 h 14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692" h="14446">
                    <a:moveTo>
                      <a:pt x="16395" y="441"/>
                    </a:moveTo>
                    <a:cubicBezTo>
                      <a:pt x="16871" y="1013"/>
                      <a:pt x="16776" y="1965"/>
                      <a:pt x="16109" y="2442"/>
                    </a:cubicBezTo>
                    <a:lnTo>
                      <a:pt x="2393" y="14062"/>
                    </a:lnTo>
                    <a:cubicBezTo>
                      <a:pt x="1727" y="14634"/>
                      <a:pt x="869" y="14538"/>
                      <a:pt x="298" y="13967"/>
                    </a:cubicBezTo>
                    <a:lnTo>
                      <a:pt x="298" y="13967"/>
                    </a:lnTo>
                    <a:cubicBezTo>
                      <a:pt x="-179" y="13395"/>
                      <a:pt x="-83" y="12443"/>
                      <a:pt x="583" y="11967"/>
                    </a:cubicBezTo>
                    <a:lnTo>
                      <a:pt x="14299" y="346"/>
                    </a:lnTo>
                    <a:cubicBezTo>
                      <a:pt x="14966" y="-130"/>
                      <a:pt x="15919" y="-130"/>
                      <a:pt x="16395" y="441"/>
                    </a:cubicBezTo>
                    <a:lnTo>
                      <a:pt x="16395" y="441"/>
                    </a:ln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35" name="Freeform: Shape 4034">
                <a:extLst>
                  <a:ext uri="{FF2B5EF4-FFF2-40B4-BE49-F238E27FC236}">
                    <a16:creationId xmlns:a16="http://schemas.microsoft.com/office/drawing/2014/main" id="{A1B61A35-FC6E-46B4-8AA3-185D66E7DFE4}"/>
                  </a:ext>
                </a:extLst>
              </p:cNvPr>
              <p:cNvSpPr/>
              <p:nvPr/>
            </p:nvSpPr>
            <p:spPr>
              <a:xfrm>
                <a:off x="3347739" y="5346361"/>
                <a:ext cx="16597" cy="14479"/>
              </a:xfrm>
              <a:custGeom>
                <a:avLst/>
                <a:gdLst>
                  <a:gd name="connsiteX0" fmla="*/ 16300 w 16597"/>
                  <a:gd name="connsiteY0" fmla="*/ 441 h 14479"/>
                  <a:gd name="connsiteX1" fmla="*/ 16014 w 16597"/>
                  <a:gd name="connsiteY1" fmla="*/ 2442 h 14479"/>
                  <a:gd name="connsiteX2" fmla="*/ 2298 w 16597"/>
                  <a:gd name="connsiteY2" fmla="*/ 14062 h 14479"/>
                  <a:gd name="connsiteX3" fmla="*/ 298 w 16597"/>
                  <a:gd name="connsiteY3" fmla="*/ 13967 h 14479"/>
                  <a:gd name="connsiteX4" fmla="*/ 298 w 16597"/>
                  <a:gd name="connsiteY4" fmla="*/ 13967 h 14479"/>
                  <a:gd name="connsiteX5" fmla="*/ 583 w 16597"/>
                  <a:gd name="connsiteY5" fmla="*/ 11967 h 14479"/>
                  <a:gd name="connsiteX6" fmla="*/ 14299 w 16597"/>
                  <a:gd name="connsiteY6" fmla="*/ 346 h 14479"/>
                  <a:gd name="connsiteX7" fmla="*/ 16300 w 16597"/>
                  <a:gd name="connsiteY7" fmla="*/ 441 h 14479"/>
                  <a:gd name="connsiteX8" fmla="*/ 16300 w 16597"/>
                  <a:gd name="connsiteY8" fmla="*/ 441 h 14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597" h="14479">
                    <a:moveTo>
                      <a:pt x="16300" y="441"/>
                    </a:moveTo>
                    <a:cubicBezTo>
                      <a:pt x="16776" y="1013"/>
                      <a:pt x="16681" y="1870"/>
                      <a:pt x="16014" y="2442"/>
                    </a:cubicBezTo>
                    <a:lnTo>
                      <a:pt x="2298" y="14062"/>
                    </a:lnTo>
                    <a:cubicBezTo>
                      <a:pt x="1631" y="14634"/>
                      <a:pt x="774" y="14634"/>
                      <a:pt x="298" y="13967"/>
                    </a:cubicBezTo>
                    <a:lnTo>
                      <a:pt x="298" y="13967"/>
                    </a:lnTo>
                    <a:cubicBezTo>
                      <a:pt x="-179" y="13395"/>
                      <a:pt x="-83" y="12443"/>
                      <a:pt x="583" y="11967"/>
                    </a:cubicBezTo>
                    <a:lnTo>
                      <a:pt x="14299" y="346"/>
                    </a:lnTo>
                    <a:cubicBezTo>
                      <a:pt x="14871" y="-130"/>
                      <a:pt x="15823" y="-130"/>
                      <a:pt x="16300" y="441"/>
                    </a:cubicBezTo>
                    <a:lnTo>
                      <a:pt x="16300" y="441"/>
                    </a:ln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36" name="Freeform: Shape 4035">
                <a:extLst>
                  <a:ext uri="{FF2B5EF4-FFF2-40B4-BE49-F238E27FC236}">
                    <a16:creationId xmlns:a16="http://schemas.microsoft.com/office/drawing/2014/main" id="{976B0CDB-26AD-464C-9709-C80A5D35D5F7}"/>
                  </a:ext>
                </a:extLst>
              </p:cNvPr>
              <p:cNvSpPr/>
              <p:nvPr/>
            </p:nvSpPr>
            <p:spPr>
              <a:xfrm>
                <a:off x="3349358" y="5348266"/>
                <a:ext cx="16597" cy="14446"/>
              </a:xfrm>
              <a:custGeom>
                <a:avLst/>
                <a:gdLst>
                  <a:gd name="connsiteX0" fmla="*/ 16300 w 16597"/>
                  <a:gd name="connsiteY0" fmla="*/ 441 h 14446"/>
                  <a:gd name="connsiteX1" fmla="*/ 16014 w 16597"/>
                  <a:gd name="connsiteY1" fmla="*/ 2442 h 14446"/>
                  <a:gd name="connsiteX2" fmla="*/ 2298 w 16597"/>
                  <a:gd name="connsiteY2" fmla="*/ 14062 h 14446"/>
                  <a:gd name="connsiteX3" fmla="*/ 298 w 16597"/>
                  <a:gd name="connsiteY3" fmla="*/ 13967 h 14446"/>
                  <a:gd name="connsiteX4" fmla="*/ 298 w 16597"/>
                  <a:gd name="connsiteY4" fmla="*/ 13967 h 14446"/>
                  <a:gd name="connsiteX5" fmla="*/ 583 w 16597"/>
                  <a:gd name="connsiteY5" fmla="*/ 11967 h 14446"/>
                  <a:gd name="connsiteX6" fmla="*/ 14300 w 16597"/>
                  <a:gd name="connsiteY6" fmla="*/ 346 h 14446"/>
                  <a:gd name="connsiteX7" fmla="*/ 16300 w 16597"/>
                  <a:gd name="connsiteY7" fmla="*/ 441 h 14446"/>
                  <a:gd name="connsiteX8" fmla="*/ 16300 w 16597"/>
                  <a:gd name="connsiteY8" fmla="*/ 441 h 14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597" h="14446">
                    <a:moveTo>
                      <a:pt x="16300" y="441"/>
                    </a:moveTo>
                    <a:cubicBezTo>
                      <a:pt x="16776" y="1013"/>
                      <a:pt x="16681" y="1965"/>
                      <a:pt x="16014" y="2442"/>
                    </a:cubicBezTo>
                    <a:lnTo>
                      <a:pt x="2298" y="14062"/>
                    </a:lnTo>
                    <a:cubicBezTo>
                      <a:pt x="1631" y="14634"/>
                      <a:pt x="774" y="14538"/>
                      <a:pt x="298" y="13967"/>
                    </a:cubicBezTo>
                    <a:lnTo>
                      <a:pt x="298" y="13967"/>
                    </a:lnTo>
                    <a:cubicBezTo>
                      <a:pt x="-179" y="13395"/>
                      <a:pt x="-83" y="12443"/>
                      <a:pt x="583" y="11967"/>
                    </a:cubicBezTo>
                    <a:lnTo>
                      <a:pt x="14300" y="346"/>
                    </a:lnTo>
                    <a:cubicBezTo>
                      <a:pt x="14966" y="-130"/>
                      <a:pt x="15823" y="-130"/>
                      <a:pt x="16300" y="441"/>
                    </a:cubicBezTo>
                    <a:lnTo>
                      <a:pt x="16300" y="441"/>
                    </a:ln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033" name="Freeform: Shape 4032">
              <a:extLst>
                <a:ext uri="{FF2B5EF4-FFF2-40B4-BE49-F238E27FC236}">
                  <a16:creationId xmlns:a16="http://schemas.microsoft.com/office/drawing/2014/main" id="{D04F65AF-0593-4DFC-B8EA-2499D1EF9BAD}"/>
                </a:ext>
              </a:extLst>
            </p:cNvPr>
            <p:cNvSpPr/>
            <p:nvPr/>
          </p:nvSpPr>
          <p:spPr>
            <a:xfrm>
              <a:off x="3355447" y="5354403"/>
              <a:ext cx="7031" cy="6395"/>
            </a:xfrm>
            <a:custGeom>
              <a:avLst/>
              <a:gdLst>
                <a:gd name="connsiteX0" fmla="*/ 6687 w 7031"/>
                <a:gd name="connsiteY0" fmla="*/ 495 h 6395"/>
                <a:gd name="connsiteX1" fmla="*/ 6496 w 7031"/>
                <a:gd name="connsiteY1" fmla="*/ 2591 h 6395"/>
                <a:gd name="connsiteX2" fmla="*/ 2400 w 7031"/>
                <a:gd name="connsiteY2" fmla="*/ 6020 h 6395"/>
                <a:gd name="connsiteX3" fmla="*/ 305 w 7031"/>
                <a:gd name="connsiteY3" fmla="*/ 5829 h 6395"/>
                <a:gd name="connsiteX4" fmla="*/ 305 w 7031"/>
                <a:gd name="connsiteY4" fmla="*/ 5829 h 6395"/>
                <a:gd name="connsiteX5" fmla="*/ 495 w 7031"/>
                <a:gd name="connsiteY5" fmla="*/ 3829 h 6395"/>
                <a:gd name="connsiteX6" fmla="*/ 4591 w 7031"/>
                <a:gd name="connsiteY6" fmla="*/ 305 h 6395"/>
                <a:gd name="connsiteX7" fmla="*/ 6687 w 7031"/>
                <a:gd name="connsiteY7" fmla="*/ 495 h 6395"/>
                <a:gd name="connsiteX8" fmla="*/ 6687 w 7031"/>
                <a:gd name="connsiteY8" fmla="*/ 495 h 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31" h="6395">
                  <a:moveTo>
                    <a:pt x="6687" y="495"/>
                  </a:moveTo>
                  <a:cubicBezTo>
                    <a:pt x="7258" y="1067"/>
                    <a:pt x="7068" y="2019"/>
                    <a:pt x="6496" y="2591"/>
                  </a:cubicBezTo>
                  <a:lnTo>
                    <a:pt x="2400" y="6020"/>
                  </a:lnTo>
                  <a:cubicBezTo>
                    <a:pt x="1734" y="6591"/>
                    <a:pt x="876" y="6496"/>
                    <a:pt x="305" y="5829"/>
                  </a:cubicBezTo>
                  <a:lnTo>
                    <a:pt x="305" y="5829"/>
                  </a:lnTo>
                  <a:cubicBezTo>
                    <a:pt x="-171" y="5258"/>
                    <a:pt x="-76" y="4305"/>
                    <a:pt x="495" y="3829"/>
                  </a:cubicBezTo>
                  <a:lnTo>
                    <a:pt x="4591" y="305"/>
                  </a:lnTo>
                  <a:cubicBezTo>
                    <a:pt x="5258" y="-171"/>
                    <a:pt x="6115" y="-76"/>
                    <a:pt x="6687" y="495"/>
                  </a:cubicBezTo>
                  <a:lnTo>
                    <a:pt x="6687" y="495"/>
                  </a:ln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3844D15D-E0EE-4650-B4DE-163D4073E928}"/>
              </a:ext>
            </a:extLst>
          </p:cNvPr>
          <p:cNvGrpSpPr/>
          <p:nvPr/>
        </p:nvGrpSpPr>
        <p:grpSpPr>
          <a:xfrm>
            <a:off x="4680513" y="4879528"/>
            <a:ext cx="1184824" cy="744514"/>
            <a:chOff x="4680513" y="4879528"/>
            <a:chExt cx="1184824" cy="744514"/>
          </a:xfrm>
        </p:grpSpPr>
        <p:sp>
          <p:nvSpPr>
            <p:cNvPr id="3840" name="Freeform: Shape 3839">
              <a:extLst>
                <a:ext uri="{FF2B5EF4-FFF2-40B4-BE49-F238E27FC236}">
                  <a16:creationId xmlns:a16="http://schemas.microsoft.com/office/drawing/2014/main" id="{7F497D91-4D4A-407D-972C-F81507512C48}"/>
                </a:ext>
              </a:extLst>
            </p:cNvPr>
            <p:cNvSpPr/>
            <p:nvPr/>
          </p:nvSpPr>
          <p:spPr>
            <a:xfrm>
              <a:off x="4917559" y="5226242"/>
              <a:ext cx="430090" cy="314971"/>
            </a:xfrm>
            <a:custGeom>
              <a:avLst/>
              <a:gdLst>
                <a:gd name="connsiteX0" fmla="*/ 0 w 300704"/>
                <a:gd name="connsiteY0" fmla="*/ 0 h 220217"/>
                <a:gd name="connsiteX1" fmla="*/ 300704 w 300704"/>
                <a:gd name="connsiteY1" fmla="*/ 0 h 220217"/>
                <a:gd name="connsiteX2" fmla="*/ 300704 w 300704"/>
                <a:gd name="connsiteY2" fmla="*/ 220218 h 220217"/>
                <a:gd name="connsiteX3" fmla="*/ 0 w 300704"/>
                <a:gd name="connsiteY3" fmla="*/ 220218 h 22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0704" h="220217">
                  <a:moveTo>
                    <a:pt x="0" y="0"/>
                  </a:moveTo>
                  <a:lnTo>
                    <a:pt x="300704" y="0"/>
                  </a:lnTo>
                  <a:lnTo>
                    <a:pt x="300704" y="220218"/>
                  </a:lnTo>
                  <a:lnTo>
                    <a:pt x="0" y="220218"/>
                  </a:lnTo>
                  <a:close/>
                </a:path>
              </a:pathLst>
            </a:custGeom>
            <a:solidFill>
              <a:srgbClr val="0096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568888C0-F19C-4416-89B7-8CBB0B4C8426}"/>
                </a:ext>
              </a:extLst>
            </p:cNvPr>
            <p:cNvGrpSpPr/>
            <p:nvPr/>
          </p:nvGrpSpPr>
          <p:grpSpPr>
            <a:xfrm>
              <a:off x="4680513" y="4879528"/>
              <a:ext cx="1184824" cy="744514"/>
              <a:chOff x="4680513" y="4879528"/>
              <a:chExt cx="1184824" cy="744514"/>
            </a:xfrm>
          </p:grpSpPr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93CD6A13-5531-488D-B621-029BBD2C2018}"/>
                  </a:ext>
                </a:extLst>
              </p:cNvPr>
              <p:cNvGrpSpPr/>
              <p:nvPr/>
            </p:nvGrpSpPr>
            <p:grpSpPr>
              <a:xfrm>
                <a:off x="5057608" y="4879528"/>
                <a:ext cx="807729" cy="666180"/>
                <a:chOff x="5057608" y="4879528"/>
                <a:chExt cx="807729" cy="666180"/>
              </a:xfrm>
            </p:grpSpPr>
            <p:grpSp>
              <p:nvGrpSpPr>
                <p:cNvPr id="3839" name="Graphic 1">
                  <a:extLst>
                    <a:ext uri="{FF2B5EF4-FFF2-40B4-BE49-F238E27FC236}">
                      <a16:creationId xmlns:a16="http://schemas.microsoft.com/office/drawing/2014/main" id="{27EDB864-1774-45F0-AE54-6F534B97FD93}"/>
                    </a:ext>
                  </a:extLst>
                </p:cNvPr>
                <p:cNvGrpSpPr/>
                <p:nvPr/>
              </p:nvGrpSpPr>
              <p:grpSpPr>
                <a:xfrm>
                  <a:off x="5058833" y="5008677"/>
                  <a:ext cx="287726" cy="223014"/>
                  <a:chOff x="2751962" y="5087151"/>
                  <a:chExt cx="201168" cy="155924"/>
                </a:xfrm>
                <a:solidFill>
                  <a:schemeClr val="accent1"/>
                </a:solidFill>
              </p:grpSpPr>
              <p:sp>
                <p:nvSpPr>
                  <p:cNvPr id="4025" name="Freeform: Shape 4024">
                    <a:extLst>
                      <a:ext uri="{FF2B5EF4-FFF2-40B4-BE49-F238E27FC236}">
                        <a16:creationId xmlns:a16="http://schemas.microsoft.com/office/drawing/2014/main" id="{90B9DC4E-ADA3-438E-8006-BAD53C2D4817}"/>
                      </a:ext>
                    </a:extLst>
                  </p:cNvPr>
                  <p:cNvSpPr/>
                  <p:nvPr/>
                </p:nvSpPr>
                <p:spPr>
                  <a:xfrm>
                    <a:off x="2752629" y="5087151"/>
                    <a:ext cx="200501" cy="153924"/>
                  </a:xfrm>
                  <a:custGeom>
                    <a:avLst/>
                    <a:gdLst>
                      <a:gd name="connsiteX0" fmla="*/ 0 w 200501"/>
                      <a:gd name="connsiteY0" fmla="*/ 0 h 153924"/>
                      <a:gd name="connsiteX1" fmla="*/ 200501 w 200501"/>
                      <a:gd name="connsiteY1" fmla="*/ 0 h 153924"/>
                      <a:gd name="connsiteX2" fmla="*/ 200501 w 200501"/>
                      <a:gd name="connsiteY2" fmla="*/ 153924 h 153924"/>
                      <a:gd name="connsiteX3" fmla="*/ 0 w 200501"/>
                      <a:gd name="connsiteY3" fmla="*/ 153924 h 153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0501" h="153924">
                        <a:moveTo>
                          <a:pt x="0" y="0"/>
                        </a:moveTo>
                        <a:lnTo>
                          <a:pt x="200501" y="0"/>
                        </a:lnTo>
                        <a:lnTo>
                          <a:pt x="200501" y="153924"/>
                        </a:lnTo>
                        <a:lnTo>
                          <a:pt x="0" y="153924"/>
                        </a:lnTo>
                        <a:close/>
                      </a:path>
                    </a:pathLst>
                  </a:custGeom>
                  <a:solidFill>
                    <a:srgbClr val="E84E0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26" name="Freeform: Shape 4025">
                    <a:extLst>
                      <a:ext uri="{FF2B5EF4-FFF2-40B4-BE49-F238E27FC236}">
                        <a16:creationId xmlns:a16="http://schemas.microsoft.com/office/drawing/2014/main" id="{56A8FEE0-7591-4B34-89A2-7CB4F9F98686}"/>
                      </a:ext>
                    </a:extLst>
                  </p:cNvPr>
                  <p:cNvSpPr/>
                  <p:nvPr/>
                </p:nvSpPr>
                <p:spPr>
                  <a:xfrm>
                    <a:off x="2849688" y="5087341"/>
                    <a:ext cx="6381" cy="155733"/>
                  </a:xfrm>
                  <a:custGeom>
                    <a:avLst/>
                    <a:gdLst>
                      <a:gd name="connsiteX0" fmla="*/ 6382 w 6381"/>
                      <a:gd name="connsiteY0" fmla="*/ 155734 h 155733"/>
                      <a:gd name="connsiteX1" fmla="*/ 0 w 6381"/>
                      <a:gd name="connsiteY1" fmla="*/ 155734 h 155733"/>
                      <a:gd name="connsiteX2" fmla="*/ 0 w 6381"/>
                      <a:gd name="connsiteY2" fmla="*/ 0 h 155733"/>
                      <a:gd name="connsiteX3" fmla="*/ 6382 w 6381"/>
                      <a:gd name="connsiteY3" fmla="*/ 0 h 155733"/>
                      <a:gd name="connsiteX4" fmla="*/ 6382 w 6381"/>
                      <a:gd name="connsiteY4" fmla="*/ 155734 h 155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" h="155733">
                        <a:moveTo>
                          <a:pt x="6382" y="155734"/>
                        </a:moveTo>
                        <a:lnTo>
                          <a:pt x="0" y="155734"/>
                        </a:lnTo>
                        <a:lnTo>
                          <a:pt x="0" y="0"/>
                        </a:lnTo>
                        <a:lnTo>
                          <a:pt x="6382" y="0"/>
                        </a:lnTo>
                        <a:lnTo>
                          <a:pt x="6382" y="15573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27" name="Freeform: Shape 4026">
                    <a:extLst>
                      <a:ext uri="{FF2B5EF4-FFF2-40B4-BE49-F238E27FC236}">
                        <a16:creationId xmlns:a16="http://schemas.microsoft.com/office/drawing/2014/main" id="{D067A09F-4B1F-4E63-B9F8-FD7A3ABBF6E2}"/>
                      </a:ext>
                    </a:extLst>
                  </p:cNvPr>
                  <p:cNvSpPr/>
                  <p:nvPr/>
                </p:nvSpPr>
                <p:spPr>
                  <a:xfrm>
                    <a:off x="2751962" y="5162017"/>
                    <a:ext cx="200691" cy="6381"/>
                  </a:xfrm>
                  <a:custGeom>
                    <a:avLst/>
                    <a:gdLst>
                      <a:gd name="connsiteX0" fmla="*/ 200692 w 200691"/>
                      <a:gd name="connsiteY0" fmla="*/ 6382 h 6381"/>
                      <a:gd name="connsiteX1" fmla="*/ 0 w 200691"/>
                      <a:gd name="connsiteY1" fmla="*/ 6382 h 6381"/>
                      <a:gd name="connsiteX2" fmla="*/ 0 w 200691"/>
                      <a:gd name="connsiteY2" fmla="*/ 0 h 6381"/>
                      <a:gd name="connsiteX3" fmla="*/ 200692 w 200691"/>
                      <a:gd name="connsiteY3" fmla="*/ 0 h 6381"/>
                      <a:gd name="connsiteX4" fmla="*/ 200692 w 200691"/>
                      <a:gd name="connsiteY4" fmla="*/ 6382 h 6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691" h="6381">
                        <a:moveTo>
                          <a:pt x="200692" y="6382"/>
                        </a:moveTo>
                        <a:lnTo>
                          <a:pt x="0" y="6382"/>
                        </a:lnTo>
                        <a:lnTo>
                          <a:pt x="0" y="0"/>
                        </a:lnTo>
                        <a:lnTo>
                          <a:pt x="200692" y="0"/>
                        </a:lnTo>
                        <a:lnTo>
                          <a:pt x="200692" y="638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28" name="Freeform: Shape 4027">
                    <a:extLst>
                      <a:ext uri="{FF2B5EF4-FFF2-40B4-BE49-F238E27FC236}">
                        <a16:creationId xmlns:a16="http://schemas.microsoft.com/office/drawing/2014/main" id="{AE25CD5F-67F7-44D7-882C-12A6B7652855}"/>
                      </a:ext>
                    </a:extLst>
                  </p:cNvPr>
                  <p:cNvSpPr/>
                  <p:nvPr/>
                </p:nvSpPr>
                <p:spPr>
                  <a:xfrm>
                    <a:off x="2801397" y="5146770"/>
                    <a:ext cx="50782" cy="27344"/>
                  </a:xfrm>
                  <a:custGeom>
                    <a:avLst/>
                    <a:gdLst>
                      <a:gd name="connsiteX0" fmla="*/ 3048 w 50782"/>
                      <a:gd name="connsiteY0" fmla="*/ 22963 h 27344"/>
                      <a:gd name="connsiteX1" fmla="*/ 0 w 50782"/>
                      <a:gd name="connsiteY1" fmla="*/ 14676 h 27344"/>
                      <a:gd name="connsiteX2" fmla="*/ 0 w 50782"/>
                      <a:gd name="connsiteY2" fmla="*/ 14676 h 27344"/>
                      <a:gd name="connsiteX3" fmla="*/ 476 w 50782"/>
                      <a:gd name="connsiteY3" fmla="*/ 11057 h 27344"/>
                      <a:gd name="connsiteX4" fmla="*/ 476 w 50782"/>
                      <a:gd name="connsiteY4" fmla="*/ 11057 h 27344"/>
                      <a:gd name="connsiteX5" fmla="*/ 15145 w 50782"/>
                      <a:gd name="connsiteY5" fmla="*/ 8 h 27344"/>
                      <a:gd name="connsiteX6" fmla="*/ 15145 w 50782"/>
                      <a:gd name="connsiteY6" fmla="*/ 8 h 27344"/>
                      <a:gd name="connsiteX7" fmla="*/ 49911 w 50782"/>
                      <a:gd name="connsiteY7" fmla="*/ 15629 h 27344"/>
                      <a:gd name="connsiteX8" fmla="*/ 49911 w 50782"/>
                      <a:gd name="connsiteY8" fmla="*/ 15629 h 27344"/>
                      <a:gd name="connsiteX9" fmla="*/ 48578 w 50782"/>
                      <a:gd name="connsiteY9" fmla="*/ 17343 h 27344"/>
                      <a:gd name="connsiteX10" fmla="*/ 49911 w 50782"/>
                      <a:gd name="connsiteY10" fmla="*/ 15629 h 27344"/>
                      <a:gd name="connsiteX11" fmla="*/ 50768 w 50782"/>
                      <a:gd name="connsiteY11" fmla="*/ 17629 h 27344"/>
                      <a:gd name="connsiteX12" fmla="*/ 50768 w 50782"/>
                      <a:gd name="connsiteY12" fmla="*/ 17629 h 27344"/>
                      <a:gd name="connsiteX13" fmla="*/ 49435 w 50782"/>
                      <a:gd name="connsiteY13" fmla="*/ 19343 h 27344"/>
                      <a:gd name="connsiteX14" fmla="*/ 49435 w 50782"/>
                      <a:gd name="connsiteY14" fmla="*/ 19343 h 27344"/>
                      <a:gd name="connsiteX15" fmla="*/ 16383 w 50782"/>
                      <a:gd name="connsiteY15" fmla="*/ 27344 h 27344"/>
                      <a:gd name="connsiteX16" fmla="*/ 16383 w 50782"/>
                      <a:gd name="connsiteY16" fmla="*/ 27344 h 27344"/>
                      <a:gd name="connsiteX17" fmla="*/ 16288 w 50782"/>
                      <a:gd name="connsiteY17" fmla="*/ 27344 h 27344"/>
                      <a:gd name="connsiteX18" fmla="*/ 16288 w 50782"/>
                      <a:gd name="connsiteY18" fmla="*/ 27344 h 27344"/>
                      <a:gd name="connsiteX19" fmla="*/ 3048 w 50782"/>
                      <a:gd name="connsiteY19" fmla="*/ 22963 h 27344"/>
                      <a:gd name="connsiteX20" fmla="*/ 3048 w 50782"/>
                      <a:gd name="connsiteY20" fmla="*/ 22963 h 27344"/>
                      <a:gd name="connsiteX21" fmla="*/ 15145 w 50782"/>
                      <a:gd name="connsiteY21" fmla="*/ 4199 h 27344"/>
                      <a:gd name="connsiteX22" fmla="*/ 4572 w 50782"/>
                      <a:gd name="connsiteY22" fmla="*/ 12295 h 27344"/>
                      <a:gd name="connsiteX23" fmla="*/ 4572 w 50782"/>
                      <a:gd name="connsiteY23" fmla="*/ 12295 h 27344"/>
                      <a:gd name="connsiteX24" fmla="*/ 4382 w 50782"/>
                      <a:gd name="connsiteY24" fmla="*/ 12962 h 27344"/>
                      <a:gd name="connsiteX25" fmla="*/ 4382 w 50782"/>
                      <a:gd name="connsiteY25" fmla="*/ 12962 h 27344"/>
                      <a:gd name="connsiteX26" fmla="*/ 4191 w 50782"/>
                      <a:gd name="connsiteY26" fmla="*/ 14771 h 27344"/>
                      <a:gd name="connsiteX27" fmla="*/ 4191 w 50782"/>
                      <a:gd name="connsiteY27" fmla="*/ 14771 h 27344"/>
                      <a:gd name="connsiteX28" fmla="*/ 6096 w 50782"/>
                      <a:gd name="connsiteY28" fmla="*/ 20105 h 27344"/>
                      <a:gd name="connsiteX29" fmla="*/ 6096 w 50782"/>
                      <a:gd name="connsiteY29" fmla="*/ 20105 h 27344"/>
                      <a:gd name="connsiteX30" fmla="*/ 16288 w 50782"/>
                      <a:gd name="connsiteY30" fmla="*/ 23249 h 27344"/>
                      <a:gd name="connsiteX31" fmla="*/ 16288 w 50782"/>
                      <a:gd name="connsiteY31" fmla="*/ 23249 h 27344"/>
                      <a:gd name="connsiteX32" fmla="*/ 44196 w 50782"/>
                      <a:gd name="connsiteY32" fmla="*/ 16867 h 27344"/>
                      <a:gd name="connsiteX33" fmla="*/ 44196 w 50782"/>
                      <a:gd name="connsiteY33" fmla="*/ 16867 h 27344"/>
                      <a:gd name="connsiteX34" fmla="*/ 36100 w 50782"/>
                      <a:gd name="connsiteY34" fmla="*/ 11628 h 27344"/>
                      <a:gd name="connsiteX35" fmla="*/ 36100 w 50782"/>
                      <a:gd name="connsiteY35" fmla="*/ 11628 h 27344"/>
                      <a:gd name="connsiteX36" fmla="*/ 15240 w 50782"/>
                      <a:gd name="connsiteY36" fmla="*/ 4294 h 27344"/>
                      <a:gd name="connsiteX37" fmla="*/ 15240 w 50782"/>
                      <a:gd name="connsiteY37" fmla="*/ 4294 h 27344"/>
                      <a:gd name="connsiteX38" fmla="*/ 15145 w 50782"/>
                      <a:gd name="connsiteY38" fmla="*/ 4199 h 27344"/>
                      <a:gd name="connsiteX39" fmla="*/ 15145 w 50782"/>
                      <a:gd name="connsiteY39" fmla="*/ 4199 h 27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50782" h="27344">
                        <a:moveTo>
                          <a:pt x="3048" y="22963"/>
                        </a:moveTo>
                        <a:cubicBezTo>
                          <a:pt x="571" y="20296"/>
                          <a:pt x="0" y="17057"/>
                          <a:pt x="0" y="14676"/>
                        </a:cubicBezTo>
                        <a:lnTo>
                          <a:pt x="0" y="14676"/>
                        </a:lnTo>
                        <a:cubicBezTo>
                          <a:pt x="0" y="12676"/>
                          <a:pt x="476" y="11247"/>
                          <a:pt x="476" y="11057"/>
                        </a:cubicBezTo>
                        <a:lnTo>
                          <a:pt x="476" y="11057"/>
                        </a:lnTo>
                        <a:cubicBezTo>
                          <a:pt x="2762" y="3151"/>
                          <a:pt x="8858" y="-183"/>
                          <a:pt x="15145" y="8"/>
                        </a:cubicBezTo>
                        <a:lnTo>
                          <a:pt x="15145" y="8"/>
                        </a:lnTo>
                        <a:cubicBezTo>
                          <a:pt x="30480" y="198"/>
                          <a:pt x="49721" y="15629"/>
                          <a:pt x="49911" y="15629"/>
                        </a:cubicBezTo>
                        <a:lnTo>
                          <a:pt x="49911" y="15629"/>
                        </a:lnTo>
                        <a:lnTo>
                          <a:pt x="48578" y="17343"/>
                        </a:lnTo>
                        <a:lnTo>
                          <a:pt x="49911" y="15629"/>
                        </a:lnTo>
                        <a:cubicBezTo>
                          <a:pt x="50483" y="16105"/>
                          <a:pt x="50863" y="16867"/>
                          <a:pt x="50768" y="17629"/>
                        </a:cubicBezTo>
                        <a:lnTo>
                          <a:pt x="50768" y="17629"/>
                        </a:lnTo>
                        <a:cubicBezTo>
                          <a:pt x="50673" y="18391"/>
                          <a:pt x="50197" y="19058"/>
                          <a:pt x="49435" y="19343"/>
                        </a:cubicBezTo>
                        <a:lnTo>
                          <a:pt x="49435" y="19343"/>
                        </a:lnTo>
                        <a:cubicBezTo>
                          <a:pt x="34100" y="25249"/>
                          <a:pt x="23717" y="27344"/>
                          <a:pt x="16383" y="27344"/>
                        </a:cubicBezTo>
                        <a:lnTo>
                          <a:pt x="16383" y="27344"/>
                        </a:lnTo>
                        <a:cubicBezTo>
                          <a:pt x="16288" y="27344"/>
                          <a:pt x="16288" y="27344"/>
                          <a:pt x="16288" y="27344"/>
                        </a:cubicBezTo>
                        <a:lnTo>
                          <a:pt x="16288" y="27344"/>
                        </a:lnTo>
                        <a:cubicBezTo>
                          <a:pt x="9811" y="27344"/>
                          <a:pt x="5525" y="25630"/>
                          <a:pt x="3048" y="22963"/>
                        </a:cubicBezTo>
                        <a:lnTo>
                          <a:pt x="3048" y="22963"/>
                        </a:lnTo>
                        <a:close/>
                        <a:moveTo>
                          <a:pt x="15145" y="4199"/>
                        </a:moveTo>
                        <a:cubicBezTo>
                          <a:pt x="10096" y="4389"/>
                          <a:pt x="6572" y="6008"/>
                          <a:pt x="4572" y="12295"/>
                        </a:cubicBezTo>
                        <a:lnTo>
                          <a:pt x="4572" y="12295"/>
                        </a:lnTo>
                        <a:cubicBezTo>
                          <a:pt x="4572" y="12295"/>
                          <a:pt x="4477" y="12485"/>
                          <a:pt x="4382" y="12962"/>
                        </a:cubicBezTo>
                        <a:lnTo>
                          <a:pt x="4382" y="12962"/>
                        </a:lnTo>
                        <a:cubicBezTo>
                          <a:pt x="4382" y="13438"/>
                          <a:pt x="4191" y="14009"/>
                          <a:pt x="4191" y="14771"/>
                        </a:cubicBezTo>
                        <a:lnTo>
                          <a:pt x="4191" y="14771"/>
                        </a:lnTo>
                        <a:cubicBezTo>
                          <a:pt x="4191" y="16486"/>
                          <a:pt x="4572" y="18486"/>
                          <a:pt x="6096" y="20105"/>
                        </a:cubicBezTo>
                        <a:lnTo>
                          <a:pt x="6096" y="20105"/>
                        </a:lnTo>
                        <a:cubicBezTo>
                          <a:pt x="7620" y="21725"/>
                          <a:pt x="10478" y="23249"/>
                          <a:pt x="16288" y="23249"/>
                        </a:cubicBezTo>
                        <a:lnTo>
                          <a:pt x="16288" y="23249"/>
                        </a:lnTo>
                        <a:cubicBezTo>
                          <a:pt x="22288" y="23249"/>
                          <a:pt x="31242" y="21534"/>
                          <a:pt x="44196" y="16867"/>
                        </a:cubicBezTo>
                        <a:lnTo>
                          <a:pt x="44196" y="16867"/>
                        </a:lnTo>
                        <a:cubicBezTo>
                          <a:pt x="42196" y="15438"/>
                          <a:pt x="39338" y="13533"/>
                          <a:pt x="36100" y="11628"/>
                        </a:cubicBezTo>
                        <a:lnTo>
                          <a:pt x="36100" y="11628"/>
                        </a:lnTo>
                        <a:cubicBezTo>
                          <a:pt x="29623" y="7913"/>
                          <a:pt x="21526" y="4294"/>
                          <a:pt x="15240" y="4294"/>
                        </a:cubicBezTo>
                        <a:lnTo>
                          <a:pt x="15240" y="4294"/>
                        </a:lnTo>
                        <a:cubicBezTo>
                          <a:pt x="15240" y="4199"/>
                          <a:pt x="15240" y="4199"/>
                          <a:pt x="15145" y="4199"/>
                        </a:cubicBezTo>
                        <a:lnTo>
                          <a:pt x="15145" y="419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29" name="Freeform: Shape 4028">
                    <a:extLst>
                      <a:ext uri="{FF2B5EF4-FFF2-40B4-BE49-F238E27FC236}">
                        <a16:creationId xmlns:a16="http://schemas.microsoft.com/office/drawing/2014/main" id="{78C6EFB0-2C18-42AE-A843-AAEAB185B9B8}"/>
                      </a:ext>
                    </a:extLst>
                  </p:cNvPr>
                  <p:cNvSpPr/>
                  <p:nvPr/>
                </p:nvSpPr>
                <p:spPr>
                  <a:xfrm>
                    <a:off x="2812089" y="5161028"/>
                    <a:ext cx="43767" cy="42898"/>
                  </a:xfrm>
                  <a:custGeom>
                    <a:avLst/>
                    <a:gdLst>
                      <a:gd name="connsiteX0" fmla="*/ 643 w 43767"/>
                      <a:gd name="connsiteY0" fmla="*/ 42232 h 42898"/>
                      <a:gd name="connsiteX1" fmla="*/ 643 w 43767"/>
                      <a:gd name="connsiteY1" fmla="*/ 39184 h 42898"/>
                      <a:gd name="connsiteX2" fmla="*/ 643 w 43767"/>
                      <a:gd name="connsiteY2" fmla="*/ 39184 h 42898"/>
                      <a:gd name="connsiteX3" fmla="*/ 40172 w 43767"/>
                      <a:gd name="connsiteY3" fmla="*/ 608 h 42898"/>
                      <a:gd name="connsiteX4" fmla="*/ 43124 w 43767"/>
                      <a:gd name="connsiteY4" fmla="*/ 608 h 42898"/>
                      <a:gd name="connsiteX5" fmla="*/ 43124 w 43767"/>
                      <a:gd name="connsiteY5" fmla="*/ 608 h 42898"/>
                      <a:gd name="connsiteX6" fmla="*/ 43124 w 43767"/>
                      <a:gd name="connsiteY6" fmla="*/ 3656 h 42898"/>
                      <a:gd name="connsiteX7" fmla="*/ 43124 w 43767"/>
                      <a:gd name="connsiteY7" fmla="*/ 3656 h 42898"/>
                      <a:gd name="connsiteX8" fmla="*/ 3596 w 43767"/>
                      <a:gd name="connsiteY8" fmla="*/ 42327 h 42898"/>
                      <a:gd name="connsiteX9" fmla="*/ 2167 w 43767"/>
                      <a:gd name="connsiteY9" fmla="*/ 42899 h 42898"/>
                      <a:gd name="connsiteX10" fmla="*/ 2167 w 43767"/>
                      <a:gd name="connsiteY10" fmla="*/ 42899 h 42898"/>
                      <a:gd name="connsiteX11" fmla="*/ 643 w 43767"/>
                      <a:gd name="connsiteY11" fmla="*/ 42232 h 42898"/>
                      <a:gd name="connsiteX12" fmla="*/ 643 w 43767"/>
                      <a:gd name="connsiteY12" fmla="*/ 42232 h 42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767" h="42898">
                        <a:moveTo>
                          <a:pt x="643" y="42232"/>
                        </a:moveTo>
                        <a:cubicBezTo>
                          <a:pt x="-214" y="41375"/>
                          <a:pt x="-214" y="40041"/>
                          <a:pt x="643" y="39184"/>
                        </a:cubicBezTo>
                        <a:lnTo>
                          <a:pt x="643" y="39184"/>
                        </a:lnTo>
                        <a:lnTo>
                          <a:pt x="40172" y="608"/>
                        </a:lnTo>
                        <a:cubicBezTo>
                          <a:pt x="41029" y="-250"/>
                          <a:pt x="42362" y="-154"/>
                          <a:pt x="43124" y="608"/>
                        </a:cubicBezTo>
                        <a:lnTo>
                          <a:pt x="43124" y="608"/>
                        </a:lnTo>
                        <a:cubicBezTo>
                          <a:pt x="43982" y="1465"/>
                          <a:pt x="43982" y="2798"/>
                          <a:pt x="43124" y="3656"/>
                        </a:cubicBezTo>
                        <a:lnTo>
                          <a:pt x="43124" y="3656"/>
                        </a:lnTo>
                        <a:lnTo>
                          <a:pt x="3596" y="42327"/>
                        </a:lnTo>
                        <a:cubicBezTo>
                          <a:pt x="3215" y="42708"/>
                          <a:pt x="2643" y="42899"/>
                          <a:pt x="2167" y="42899"/>
                        </a:cubicBezTo>
                        <a:lnTo>
                          <a:pt x="2167" y="42899"/>
                        </a:lnTo>
                        <a:cubicBezTo>
                          <a:pt x="1595" y="42899"/>
                          <a:pt x="1119" y="42613"/>
                          <a:pt x="643" y="42232"/>
                        </a:cubicBezTo>
                        <a:lnTo>
                          <a:pt x="643" y="4223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30" name="Freeform: Shape 4029">
                    <a:extLst>
                      <a:ext uri="{FF2B5EF4-FFF2-40B4-BE49-F238E27FC236}">
                        <a16:creationId xmlns:a16="http://schemas.microsoft.com/office/drawing/2014/main" id="{2CB1CD41-A23E-4190-A671-2AAF36D4AD0D}"/>
                      </a:ext>
                    </a:extLst>
                  </p:cNvPr>
                  <p:cNvSpPr/>
                  <p:nvPr/>
                </p:nvSpPr>
                <p:spPr>
                  <a:xfrm>
                    <a:off x="2854147" y="5146775"/>
                    <a:ext cx="50786" cy="27338"/>
                  </a:xfrm>
                  <a:custGeom>
                    <a:avLst/>
                    <a:gdLst>
                      <a:gd name="connsiteX0" fmla="*/ 34499 w 50786"/>
                      <a:gd name="connsiteY0" fmla="*/ 27339 h 27338"/>
                      <a:gd name="connsiteX1" fmla="*/ 1352 w 50786"/>
                      <a:gd name="connsiteY1" fmla="*/ 19338 h 27338"/>
                      <a:gd name="connsiteX2" fmla="*/ 1352 w 50786"/>
                      <a:gd name="connsiteY2" fmla="*/ 19338 h 27338"/>
                      <a:gd name="connsiteX3" fmla="*/ 2114 w 50786"/>
                      <a:gd name="connsiteY3" fmla="*/ 17337 h 27338"/>
                      <a:gd name="connsiteX4" fmla="*/ 3447 w 50786"/>
                      <a:gd name="connsiteY4" fmla="*/ 18957 h 27338"/>
                      <a:gd name="connsiteX5" fmla="*/ 2114 w 50786"/>
                      <a:gd name="connsiteY5" fmla="*/ 17337 h 27338"/>
                      <a:gd name="connsiteX6" fmla="*/ 1352 w 50786"/>
                      <a:gd name="connsiteY6" fmla="*/ 19338 h 27338"/>
                      <a:gd name="connsiteX7" fmla="*/ 18 w 50786"/>
                      <a:gd name="connsiteY7" fmla="*/ 17623 h 27338"/>
                      <a:gd name="connsiteX8" fmla="*/ 18 w 50786"/>
                      <a:gd name="connsiteY8" fmla="*/ 17623 h 27338"/>
                      <a:gd name="connsiteX9" fmla="*/ 780 w 50786"/>
                      <a:gd name="connsiteY9" fmla="*/ 15623 h 27338"/>
                      <a:gd name="connsiteX10" fmla="*/ 780 w 50786"/>
                      <a:gd name="connsiteY10" fmla="*/ 15623 h 27338"/>
                      <a:gd name="connsiteX11" fmla="*/ 35642 w 50786"/>
                      <a:gd name="connsiteY11" fmla="*/ 2 h 27338"/>
                      <a:gd name="connsiteX12" fmla="*/ 35642 w 50786"/>
                      <a:gd name="connsiteY12" fmla="*/ 2 h 27338"/>
                      <a:gd name="connsiteX13" fmla="*/ 50310 w 50786"/>
                      <a:gd name="connsiteY13" fmla="*/ 11051 h 27338"/>
                      <a:gd name="connsiteX14" fmla="*/ 50310 w 50786"/>
                      <a:gd name="connsiteY14" fmla="*/ 11051 h 27338"/>
                      <a:gd name="connsiteX15" fmla="*/ 50786 w 50786"/>
                      <a:gd name="connsiteY15" fmla="*/ 14670 h 27338"/>
                      <a:gd name="connsiteX16" fmla="*/ 50786 w 50786"/>
                      <a:gd name="connsiteY16" fmla="*/ 14670 h 27338"/>
                      <a:gd name="connsiteX17" fmla="*/ 47738 w 50786"/>
                      <a:gd name="connsiteY17" fmla="*/ 22862 h 27338"/>
                      <a:gd name="connsiteX18" fmla="*/ 47738 w 50786"/>
                      <a:gd name="connsiteY18" fmla="*/ 22862 h 27338"/>
                      <a:gd name="connsiteX19" fmla="*/ 34499 w 50786"/>
                      <a:gd name="connsiteY19" fmla="*/ 27339 h 27338"/>
                      <a:gd name="connsiteX20" fmla="*/ 34499 w 50786"/>
                      <a:gd name="connsiteY20" fmla="*/ 27339 h 27338"/>
                      <a:gd name="connsiteX21" fmla="*/ 34499 w 50786"/>
                      <a:gd name="connsiteY21" fmla="*/ 27339 h 27338"/>
                      <a:gd name="connsiteX22" fmla="*/ 34499 w 50786"/>
                      <a:gd name="connsiteY22" fmla="*/ 27339 h 27338"/>
                      <a:gd name="connsiteX23" fmla="*/ 34499 w 50786"/>
                      <a:gd name="connsiteY23" fmla="*/ 23148 h 27338"/>
                      <a:gd name="connsiteX24" fmla="*/ 44595 w 50786"/>
                      <a:gd name="connsiteY24" fmla="*/ 20005 h 27338"/>
                      <a:gd name="connsiteX25" fmla="*/ 44595 w 50786"/>
                      <a:gd name="connsiteY25" fmla="*/ 20005 h 27338"/>
                      <a:gd name="connsiteX26" fmla="*/ 46500 w 50786"/>
                      <a:gd name="connsiteY26" fmla="*/ 14766 h 27338"/>
                      <a:gd name="connsiteX27" fmla="*/ 46500 w 50786"/>
                      <a:gd name="connsiteY27" fmla="*/ 14766 h 27338"/>
                      <a:gd name="connsiteX28" fmla="*/ 46405 w 50786"/>
                      <a:gd name="connsiteY28" fmla="*/ 12956 h 27338"/>
                      <a:gd name="connsiteX29" fmla="*/ 46405 w 50786"/>
                      <a:gd name="connsiteY29" fmla="*/ 12956 h 27338"/>
                      <a:gd name="connsiteX30" fmla="*/ 46310 w 50786"/>
                      <a:gd name="connsiteY30" fmla="*/ 12385 h 27338"/>
                      <a:gd name="connsiteX31" fmla="*/ 46310 w 50786"/>
                      <a:gd name="connsiteY31" fmla="*/ 12385 h 27338"/>
                      <a:gd name="connsiteX32" fmla="*/ 35737 w 50786"/>
                      <a:gd name="connsiteY32" fmla="*/ 4288 h 27338"/>
                      <a:gd name="connsiteX33" fmla="*/ 35737 w 50786"/>
                      <a:gd name="connsiteY33" fmla="*/ 4288 h 27338"/>
                      <a:gd name="connsiteX34" fmla="*/ 14782 w 50786"/>
                      <a:gd name="connsiteY34" fmla="*/ 11622 h 27338"/>
                      <a:gd name="connsiteX35" fmla="*/ 14782 w 50786"/>
                      <a:gd name="connsiteY35" fmla="*/ 11622 h 27338"/>
                      <a:gd name="connsiteX36" fmla="*/ 6686 w 50786"/>
                      <a:gd name="connsiteY36" fmla="*/ 16861 h 27338"/>
                      <a:gd name="connsiteX37" fmla="*/ 6686 w 50786"/>
                      <a:gd name="connsiteY37" fmla="*/ 16861 h 27338"/>
                      <a:gd name="connsiteX38" fmla="*/ 34499 w 50786"/>
                      <a:gd name="connsiteY38" fmla="*/ 23148 h 27338"/>
                      <a:gd name="connsiteX39" fmla="*/ 34499 w 50786"/>
                      <a:gd name="connsiteY39" fmla="*/ 23148 h 27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50786" h="27338">
                        <a:moveTo>
                          <a:pt x="34499" y="27339"/>
                        </a:moveTo>
                        <a:cubicBezTo>
                          <a:pt x="27069" y="27339"/>
                          <a:pt x="16687" y="25148"/>
                          <a:pt x="1352" y="19338"/>
                        </a:cubicBezTo>
                        <a:lnTo>
                          <a:pt x="1352" y="19338"/>
                        </a:lnTo>
                        <a:lnTo>
                          <a:pt x="2114" y="17337"/>
                        </a:lnTo>
                        <a:lnTo>
                          <a:pt x="3447" y="18957"/>
                        </a:lnTo>
                        <a:lnTo>
                          <a:pt x="2114" y="17337"/>
                        </a:lnTo>
                        <a:lnTo>
                          <a:pt x="1352" y="19338"/>
                        </a:lnTo>
                        <a:cubicBezTo>
                          <a:pt x="590" y="19052"/>
                          <a:pt x="113" y="18385"/>
                          <a:pt x="18" y="17623"/>
                        </a:cubicBezTo>
                        <a:lnTo>
                          <a:pt x="18" y="17623"/>
                        </a:lnTo>
                        <a:cubicBezTo>
                          <a:pt x="-77" y="16861"/>
                          <a:pt x="209" y="16099"/>
                          <a:pt x="780" y="15623"/>
                        </a:cubicBezTo>
                        <a:lnTo>
                          <a:pt x="780" y="15623"/>
                        </a:lnTo>
                        <a:cubicBezTo>
                          <a:pt x="971" y="15623"/>
                          <a:pt x="20306" y="97"/>
                          <a:pt x="35642" y="2"/>
                        </a:cubicBezTo>
                        <a:lnTo>
                          <a:pt x="35642" y="2"/>
                        </a:lnTo>
                        <a:cubicBezTo>
                          <a:pt x="41928" y="-93"/>
                          <a:pt x="47929" y="3240"/>
                          <a:pt x="50310" y="11051"/>
                        </a:cubicBezTo>
                        <a:lnTo>
                          <a:pt x="50310" y="11051"/>
                        </a:lnTo>
                        <a:cubicBezTo>
                          <a:pt x="50310" y="11241"/>
                          <a:pt x="50786" y="12575"/>
                          <a:pt x="50786" y="14670"/>
                        </a:cubicBezTo>
                        <a:lnTo>
                          <a:pt x="50786" y="14670"/>
                        </a:lnTo>
                        <a:cubicBezTo>
                          <a:pt x="50786" y="16957"/>
                          <a:pt x="50215" y="20195"/>
                          <a:pt x="47738" y="22862"/>
                        </a:cubicBezTo>
                        <a:lnTo>
                          <a:pt x="47738" y="22862"/>
                        </a:lnTo>
                        <a:cubicBezTo>
                          <a:pt x="45167" y="25624"/>
                          <a:pt x="40976" y="27339"/>
                          <a:pt x="34499" y="27339"/>
                        </a:cubicBezTo>
                        <a:lnTo>
                          <a:pt x="34499" y="27339"/>
                        </a:lnTo>
                        <a:lnTo>
                          <a:pt x="34499" y="27339"/>
                        </a:lnTo>
                        <a:lnTo>
                          <a:pt x="34499" y="27339"/>
                        </a:lnTo>
                        <a:close/>
                        <a:moveTo>
                          <a:pt x="34499" y="23148"/>
                        </a:moveTo>
                        <a:cubicBezTo>
                          <a:pt x="40214" y="23148"/>
                          <a:pt x="43071" y="21624"/>
                          <a:pt x="44595" y="20005"/>
                        </a:cubicBezTo>
                        <a:lnTo>
                          <a:pt x="44595" y="20005"/>
                        </a:lnTo>
                        <a:cubicBezTo>
                          <a:pt x="46119" y="18481"/>
                          <a:pt x="46500" y="16385"/>
                          <a:pt x="46500" y="14766"/>
                        </a:cubicBezTo>
                        <a:lnTo>
                          <a:pt x="46500" y="14766"/>
                        </a:lnTo>
                        <a:cubicBezTo>
                          <a:pt x="46500" y="14004"/>
                          <a:pt x="46500" y="13337"/>
                          <a:pt x="46405" y="12956"/>
                        </a:cubicBezTo>
                        <a:lnTo>
                          <a:pt x="46405" y="12956"/>
                        </a:lnTo>
                        <a:cubicBezTo>
                          <a:pt x="46405" y="12480"/>
                          <a:pt x="46310" y="12385"/>
                          <a:pt x="46310" y="12385"/>
                        </a:cubicBezTo>
                        <a:lnTo>
                          <a:pt x="46310" y="12385"/>
                        </a:lnTo>
                        <a:cubicBezTo>
                          <a:pt x="44214" y="6098"/>
                          <a:pt x="40785" y="4479"/>
                          <a:pt x="35737" y="4288"/>
                        </a:cubicBezTo>
                        <a:lnTo>
                          <a:pt x="35737" y="4288"/>
                        </a:lnTo>
                        <a:cubicBezTo>
                          <a:pt x="29450" y="4288"/>
                          <a:pt x="21259" y="7908"/>
                          <a:pt x="14782" y="11622"/>
                        </a:cubicBezTo>
                        <a:lnTo>
                          <a:pt x="14782" y="11622"/>
                        </a:lnTo>
                        <a:cubicBezTo>
                          <a:pt x="11448" y="13528"/>
                          <a:pt x="8686" y="15433"/>
                          <a:pt x="6686" y="16861"/>
                        </a:cubicBezTo>
                        <a:lnTo>
                          <a:pt x="6686" y="16861"/>
                        </a:lnTo>
                        <a:cubicBezTo>
                          <a:pt x="19544" y="21433"/>
                          <a:pt x="28498" y="23148"/>
                          <a:pt x="34499" y="23148"/>
                        </a:cubicBezTo>
                        <a:lnTo>
                          <a:pt x="34499" y="231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31" name="Freeform: Shape 4030">
                    <a:extLst>
                      <a:ext uri="{FF2B5EF4-FFF2-40B4-BE49-F238E27FC236}">
                        <a16:creationId xmlns:a16="http://schemas.microsoft.com/office/drawing/2014/main" id="{028EC39A-B4D3-4983-BB7E-64E998A04C32}"/>
                      </a:ext>
                    </a:extLst>
                  </p:cNvPr>
                  <p:cNvSpPr/>
                  <p:nvPr/>
                </p:nvSpPr>
                <p:spPr>
                  <a:xfrm>
                    <a:off x="2850379" y="5161039"/>
                    <a:ext cx="43767" cy="42888"/>
                  </a:xfrm>
                  <a:custGeom>
                    <a:avLst/>
                    <a:gdLst>
                      <a:gd name="connsiteX0" fmla="*/ 40172 w 43767"/>
                      <a:gd name="connsiteY0" fmla="*/ 42317 h 42888"/>
                      <a:gd name="connsiteX1" fmla="*/ 643 w 43767"/>
                      <a:gd name="connsiteY1" fmla="*/ 3645 h 42888"/>
                      <a:gd name="connsiteX2" fmla="*/ 643 w 43767"/>
                      <a:gd name="connsiteY2" fmla="*/ 693 h 42888"/>
                      <a:gd name="connsiteX3" fmla="*/ 643 w 43767"/>
                      <a:gd name="connsiteY3" fmla="*/ 693 h 42888"/>
                      <a:gd name="connsiteX4" fmla="*/ 3596 w 43767"/>
                      <a:gd name="connsiteY4" fmla="*/ 597 h 42888"/>
                      <a:gd name="connsiteX5" fmla="*/ 3596 w 43767"/>
                      <a:gd name="connsiteY5" fmla="*/ 597 h 42888"/>
                      <a:gd name="connsiteX6" fmla="*/ 43124 w 43767"/>
                      <a:gd name="connsiteY6" fmla="*/ 39174 h 42888"/>
                      <a:gd name="connsiteX7" fmla="*/ 43124 w 43767"/>
                      <a:gd name="connsiteY7" fmla="*/ 42222 h 42888"/>
                      <a:gd name="connsiteX8" fmla="*/ 43124 w 43767"/>
                      <a:gd name="connsiteY8" fmla="*/ 42222 h 42888"/>
                      <a:gd name="connsiteX9" fmla="*/ 41600 w 43767"/>
                      <a:gd name="connsiteY9" fmla="*/ 42888 h 42888"/>
                      <a:gd name="connsiteX10" fmla="*/ 41600 w 43767"/>
                      <a:gd name="connsiteY10" fmla="*/ 42888 h 42888"/>
                      <a:gd name="connsiteX11" fmla="*/ 40172 w 43767"/>
                      <a:gd name="connsiteY11" fmla="*/ 42317 h 42888"/>
                      <a:gd name="connsiteX12" fmla="*/ 40172 w 43767"/>
                      <a:gd name="connsiteY12" fmla="*/ 42317 h 42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767" h="42888">
                        <a:moveTo>
                          <a:pt x="40172" y="42317"/>
                        </a:moveTo>
                        <a:lnTo>
                          <a:pt x="643" y="3645"/>
                        </a:lnTo>
                        <a:cubicBezTo>
                          <a:pt x="-214" y="2883"/>
                          <a:pt x="-214" y="1455"/>
                          <a:pt x="643" y="693"/>
                        </a:cubicBezTo>
                        <a:lnTo>
                          <a:pt x="643" y="693"/>
                        </a:lnTo>
                        <a:cubicBezTo>
                          <a:pt x="1500" y="-165"/>
                          <a:pt x="2834" y="-260"/>
                          <a:pt x="3596" y="597"/>
                        </a:cubicBezTo>
                        <a:lnTo>
                          <a:pt x="3596" y="597"/>
                        </a:lnTo>
                        <a:lnTo>
                          <a:pt x="43124" y="39174"/>
                        </a:lnTo>
                        <a:cubicBezTo>
                          <a:pt x="43982" y="40031"/>
                          <a:pt x="43982" y="41364"/>
                          <a:pt x="43124" y="42222"/>
                        </a:cubicBezTo>
                        <a:lnTo>
                          <a:pt x="43124" y="42222"/>
                        </a:lnTo>
                        <a:cubicBezTo>
                          <a:pt x="42744" y="42603"/>
                          <a:pt x="42172" y="42888"/>
                          <a:pt x="41600" y="42888"/>
                        </a:cubicBezTo>
                        <a:lnTo>
                          <a:pt x="41600" y="42888"/>
                        </a:lnTo>
                        <a:cubicBezTo>
                          <a:pt x="41124" y="42888"/>
                          <a:pt x="40648" y="42603"/>
                          <a:pt x="40172" y="42317"/>
                        </a:cubicBezTo>
                        <a:lnTo>
                          <a:pt x="40172" y="4231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841" name="Freeform: Shape 3840">
                  <a:extLst>
                    <a:ext uri="{FF2B5EF4-FFF2-40B4-BE49-F238E27FC236}">
                      <a16:creationId xmlns:a16="http://schemas.microsoft.com/office/drawing/2014/main" id="{B334A676-1DE6-4253-A5C6-752454B305F6}"/>
                    </a:ext>
                  </a:extLst>
                </p:cNvPr>
                <p:cNvSpPr/>
                <p:nvPr/>
              </p:nvSpPr>
              <p:spPr>
                <a:xfrm>
                  <a:off x="5126541" y="5227196"/>
                  <a:ext cx="18255" cy="315380"/>
                </a:xfrm>
                <a:custGeom>
                  <a:avLst/>
                  <a:gdLst>
                    <a:gd name="connsiteX0" fmla="*/ 12763 w 12763"/>
                    <a:gd name="connsiteY0" fmla="*/ 220504 h 220503"/>
                    <a:gd name="connsiteX1" fmla="*/ 0 w 12763"/>
                    <a:gd name="connsiteY1" fmla="*/ 220504 h 220503"/>
                    <a:gd name="connsiteX2" fmla="*/ 0 w 12763"/>
                    <a:gd name="connsiteY2" fmla="*/ 0 h 220503"/>
                    <a:gd name="connsiteX3" fmla="*/ 7429 w 12763"/>
                    <a:gd name="connsiteY3" fmla="*/ 0 h 220503"/>
                    <a:gd name="connsiteX4" fmla="*/ 7429 w 12763"/>
                    <a:gd name="connsiteY4" fmla="*/ 220504 h 220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63" h="220503">
                      <a:moveTo>
                        <a:pt x="12763" y="220504"/>
                      </a:moveTo>
                      <a:lnTo>
                        <a:pt x="0" y="220504"/>
                      </a:lnTo>
                      <a:lnTo>
                        <a:pt x="0" y="0"/>
                      </a:lnTo>
                      <a:lnTo>
                        <a:pt x="7429" y="0"/>
                      </a:lnTo>
                      <a:lnTo>
                        <a:pt x="7429" y="2205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843" name="Graphic 1">
                  <a:extLst>
                    <a:ext uri="{FF2B5EF4-FFF2-40B4-BE49-F238E27FC236}">
                      <a16:creationId xmlns:a16="http://schemas.microsoft.com/office/drawing/2014/main" id="{376F6548-D7B3-46C9-B18E-21D57EFB9326}"/>
                    </a:ext>
                  </a:extLst>
                </p:cNvPr>
                <p:cNvGrpSpPr/>
                <p:nvPr/>
              </p:nvGrpSpPr>
              <p:grpSpPr>
                <a:xfrm>
                  <a:off x="5057608" y="5359877"/>
                  <a:ext cx="147949" cy="81750"/>
                  <a:chOff x="2751105" y="5332698"/>
                  <a:chExt cx="103441" cy="57157"/>
                </a:xfrm>
                <a:solidFill>
                  <a:srgbClr val="FFFFFF"/>
                </a:solidFill>
              </p:grpSpPr>
              <p:sp>
                <p:nvSpPr>
                  <p:cNvPr id="4021" name="Freeform: Shape 4020">
                    <a:extLst>
                      <a:ext uri="{FF2B5EF4-FFF2-40B4-BE49-F238E27FC236}">
                        <a16:creationId xmlns:a16="http://schemas.microsoft.com/office/drawing/2014/main" id="{20F940C2-EF39-4733-888C-A555E140E28F}"/>
                      </a:ext>
                    </a:extLst>
                  </p:cNvPr>
                  <p:cNvSpPr/>
                  <p:nvPr/>
                </p:nvSpPr>
                <p:spPr>
                  <a:xfrm>
                    <a:off x="2751105" y="5332698"/>
                    <a:ext cx="50691" cy="27439"/>
                  </a:xfrm>
                  <a:custGeom>
                    <a:avLst/>
                    <a:gdLst>
                      <a:gd name="connsiteX0" fmla="*/ 3048 w 50691"/>
                      <a:gd name="connsiteY0" fmla="*/ 22963 h 27439"/>
                      <a:gd name="connsiteX1" fmla="*/ 0 w 50691"/>
                      <a:gd name="connsiteY1" fmla="*/ 14676 h 27439"/>
                      <a:gd name="connsiteX2" fmla="*/ 0 w 50691"/>
                      <a:gd name="connsiteY2" fmla="*/ 14676 h 27439"/>
                      <a:gd name="connsiteX3" fmla="*/ 476 w 50691"/>
                      <a:gd name="connsiteY3" fmla="*/ 11057 h 27439"/>
                      <a:gd name="connsiteX4" fmla="*/ 476 w 50691"/>
                      <a:gd name="connsiteY4" fmla="*/ 11057 h 27439"/>
                      <a:gd name="connsiteX5" fmla="*/ 15145 w 50691"/>
                      <a:gd name="connsiteY5" fmla="*/ 8 h 27439"/>
                      <a:gd name="connsiteX6" fmla="*/ 15145 w 50691"/>
                      <a:gd name="connsiteY6" fmla="*/ 8 h 27439"/>
                      <a:gd name="connsiteX7" fmla="*/ 49911 w 50691"/>
                      <a:gd name="connsiteY7" fmla="*/ 15724 h 27439"/>
                      <a:gd name="connsiteX8" fmla="*/ 49911 w 50691"/>
                      <a:gd name="connsiteY8" fmla="*/ 15724 h 27439"/>
                      <a:gd name="connsiteX9" fmla="*/ 48577 w 50691"/>
                      <a:gd name="connsiteY9" fmla="*/ 17343 h 27439"/>
                      <a:gd name="connsiteX10" fmla="*/ 49911 w 50691"/>
                      <a:gd name="connsiteY10" fmla="*/ 15724 h 27439"/>
                      <a:gd name="connsiteX11" fmla="*/ 50673 w 50691"/>
                      <a:gd name="connsiteY11" fmla="*/ 17724 h 27439"/>
                      <a:gd name="connsiteX12" fmla="*/ 50673 w 50691"/>
                      <a:gd name="connsiteY12" fmla="*/ 17724 h 27439"/>
                      <a:gd name="connsiteX13" fmla="*/ 49339 w 50691"/>
                      <a:gd name="connsiteY13" fmla="*/ 19343 h 27439"/>
                      <a:gd name="connsiteX14" fmla="*/ 49339 w 50691"/>
                      <a:gd name="connsiteY14" fmla="*/ 19343 h 27439"/>
                      <a:gd name="connsiteX15" fmla="*/ 16288 w 50691"/>
                      <a:gd name="connsiteY15" fmla="*/ 27440 h 27439"/>
                      <a:gd name="connsiteX16" fmla="*/ 16288 w 50691"/>
                      <a:gd name="connsiteY16" fmla="*/ 27440 h 27439"/>
                      <a:gd name="connsiteX17" fmla="*/ 16192 w 50691"/>
                      <a:gd name="connsiteY17" fmla="*/ 27440 h 27439"/>
                      <a:gd name="connsiteX18" fmla="*/ 16192 w 50691"/>
                      <a:gd name="connsiteY18" fmla="*/ 27440 h 27439"/>
                      <a:gd name="connsiteX19" fmla="*/ 3048 w 50691"/>
                      <a:gd name="connsiteY19" fmla="*/ 22963 h 27439"/>
                      <a:gd name="connsiteX20" fmla="*/ 3048 w 50691"/>
                      <a:gd name="connsiteY20" fmla="*/ 22963 h 27439"/>
                      <a:gd name="connsiteX21" fmla="*/ 15145 w 50691"/>
                      <a:gd name="connsiteY21" fmla="*/ 4294 h 27439"/>
                      <a:gd name="connsiteX22" fmla="*/ 4572 w 50691"/>
                      <a:gd name="connsiteY22" fmla="*/ 12295 h 27439"/>
                      <a:gd name="connsiteX23" fmla="*/ 4572 w 50691"/>
                      <a:gd name="connsiteY23" fmla="*/ 12295 h 27439"/>
                      <a:gd name="connsiteX24" fmla="*/ 4381 w 50691"/>
                      <a:gd name="connsiteY24" fmla="*/ 12866 h 27439"/>
                      <a:gd name="connsiteX25" fmla="*/ 4381 w 50691"/>
                      <a:gd name="connsiteY25" fmla="*/ 12866 h 27439"/>
                      <a:gd name="connsiteX26" fmla="*/ 4286 w 50691"/>
                      <a:gd name="connsiteY26" fmla="*/ 14676 h 27439"/>
                      <a:gd name="connsiteX27" fmla="*/ 4286 w 50691"/>
                      <a:gd name="connsiteY27" fmla="*/ 14676 h 27439"/>
                      <a:gd name="connsiteX28" fmla="*/ 6191 w 50691"/>
                      <a:gd name="connsiteY28" fmla="*/ 20010 h 27439"/>
                      <a:gd name="connsiteX29" fmla="*/ 6191 w 50691"/>
                      <a:gd name="connsiteY29" fmla="*/ 20010 h 27439"/>
                      <a:gd name="connsiteX30" fmla="*/ 16383 w 50691"/>
                      <a:gd name="connsiteY30" fmla="*/ 23153 h 27439"/>
                      <a:gd name="connsiteX31" fmla="*/ 16383 w 50691"/>
                      <a:gd name="connsiteY31" fmla="*/ 23153 h 27439"/>
                      <a:gd name="connsiteX32" fmla="*/ 44196 w 50691"/>
                      <a:gd name="connsiteY32" fmla="*/ 16772 h 27439"/>
                      <a:gd name="connsiteX33" fmla="*/ 44196 w 50691"/>
                      <a:gd name="connsiteY33" fmla="*/ 16772 h 27439"/>
                      <a:gd name="connsiteX34" fmla="*/ 36100 w 50691"/>
                      <a:gd name="connsiteY34" fmla="*/ 11628 h 27439"/>
                      <a:gd name="connsiteX35" fmla="*/ 36100 w 50691"/>
                      <a:gd name="connsiteY35" fmla="*/ 11628 h 27439"/>
                      <a:gd name="connsiteX36" fmla="*/ 15145 w 50691"/>
                      <a:gd name="connsiteY36" fmla="*/ 4294 h 27439"/>
                      <a:gd name="connsiteX37" fmla="*/ 15145 w 50691"/>
                      <a:gd name="connsiteY37" fmla="*/ 4294 h 27439"/>
                      <a:gd name="connsiteX38" fmla="*/ 15145 w 50691"/>
                      <a:gd name="connsiteY38" fmla="*/ 4294 h 27439"/>
                      <a:gd name="connsiteX39" fmla="*/ 15145 w 50691"/>
                      <a:gd name="connsiteY39" fmla="*/ 4294 h 27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50691" h="27439">
                        <a:moveTo>
                          <a:pt x="3048" y="22963"/>
                        </a:moveTo>
                        <a:cubicBezTo>
                          <a:pt x="571" y="20296"/>
                          <a:pt x="0" y="17057"/>
                          <a:pt x="0" y="14676"/>
                        </a:cubicBezTo>
                        <a:lnTo>
                          <a:pt x="0" y="14676"/>
                        </a:lnTo>
                        <a:cubicBezTo>
                          <a:pt x="0" y="12676"/>
                          <a:pt x="381" y="11247"/>
                          <a:pt x="476" y="11057"/>
                        </a:cubicBezTo>
                        <a:lnTo>
                          <a:pt x="476" y="11057"/>
                        </a:lnTo>
                        <a:cubicBezTo>
                          <a:pt x="2667" y="3246"/>
                          <a:pt x="8763" y="-183"/>
                          <a:pt x="15145" y="8"/>
                        </a:cubicBezTo>
                        <a:lnTo>
                          <a:pt x="15145" y="8"/>
                        </a:lnTo>
                        <a:cubicBezTo>
                          <a:pt x="30385" y="198"/>
                          <a:pt x="49721" y="15724"/>
                          <a:pt x="49911" y="15724"/>
                        </a:cubicBezTo>
                        <a:lnTo>
                          <a:pt x="49911" y="15724"/>
                        </a:lnTo>
                        <a:lnTo>
                          <a:pt x="48577" y="17343"/>
                        </a:lnTo>
                        <a:lnTo>
                          <a:pt x="49911" y="15724"/>
                        </a:lnTo>
                        <a:cubicBezTo>
                          <a:pt x="50483" y="16105"/>
                          <a:pt x="50768" y="16962"/>
                          <a:pt x="50673" y="17724"/>
                        </a:cubicBezTo>
                        <a:lnTo>
                          <a:pt x="50673" y="17724"/>
                        </a:lnTo>
                        <a:cubicBezTo>
                          <a:pt x="50578" y="18486"/>
                          <a:pt x="50101" y="19153"/>
                          <a:pt x="49339" y="19343"/>
                        </a:cubicBezTo>
                        <a:lnTo>
                          <a:pt x="49339" y="19343"/>
                        </a:lnTo>
                        <a:cubicBezTo>
                          <a:pt x="34100" y="25249"/>
                          <a:pt x="23622" y="27440"/>
                          <a:pt x="16288" y="27440"/>
                        </a:cubicBezTo>
                        <a:lnTo>
                          <a:pt x="16288" y="27440"/>
                        </a:lnTo>
                        <a:cubicBezTo>
                          <a:pt x="16192" y="27440"/>
                          <a:pt x="16192" y="27440"/>
                          <a:pt x="16192" y="27440"/>
                        </a:cubicBezTo>
                        <a:lnTo>
                          <a:pt x="16192" y="27440"/>
                        </a:lnTo>
                        <a:cubicBezTo>
                          <a:pt x="9716" y="27440"/>
                          <a:pt x="5525" y="25630"/>
                          <a:pt x="3048" y="22963"/>
                        </a:cubicBezTo>
                        <a:lnTo>
                          <a:pt x="3048" y="22963"/>
                        </a:lnTo>
                        <a:close/>
                        <a:moveTo>
                          <a:pt x="15145" y="4294"/>
                        </a:moveTo>
                        <a:cubicBezTo>
                          <a:pt x="10096" y="4389"/>
                          <a:pt x="6572" y="6104"/>
                          <a:pt x="4572" y="12295"/>
                        </a:cubicBezTo>
                        <a:lnTo>
                          <a:pt x="4572" y="12295"/>
                        </a:lnTo>
                        <a:cubicBezTo>
                          <a:pt x="4572" y="12295"/>
                          <a:pt x="4477" y="12485"/>
                          <a:pt x="4381" y="12866"/>
                        </a:cubicBezTo>
                        <a:lnTo>
                          <a:pt x="4381" y="12866"/>
                        </a:lnTo>
                        <a:cubicBezTo>
                          <a:pt x="4381" y="13343"/>
                          <a:pt x="4286" y="14009"/>
                          <a:pt x="4286" y="14676"/>
                        </a:cubicBezTo>
                        <a:lnTo>
                          <a:pt x="4286" y="14676"/>
                        </a:lnTo>
                        <a:cubicBezTo>
                          <a:pt x="4286" y="16391"/>
                          <a:pt x="4667" y="18391"/>
                          <a:pt x="6191" y="20010"/>
                        </a:cubicBezTo>
                        <a:lnTo>
                          <a:pt x="6191" y="20010"/>
                        </a:lnTo>
                        <a:cubicBezTo>
                          <a:pt x="7715" y="21629"/>
                          <a:pt x="10573" y="23058"/>
                          <a:pt x="16383" y="23153"/>
                        </a:cubicBezTo>
                        <a:lnTo>
                          <a:pt x="16383" y="23153"/>
                        </a:lnTo>
                        <a:cubicBezTo>
                          <a:pt x="22384" y="23153"/>
                          <a:pt x="31337" y="21534"/>
                          <a:pt x="44196" y="16772"/>
                        </a:cubicBezTo>
                        <a:lnTo>
                          <a:pt x="44196" y="16772"/>
                        </a:lnTo>
                        <a:cubicBezTo>
                          <a:pt x="42196" y="15438"/>
                          <a:pt x="39433" y="13533"/>
                          <a:pt x="36100" y="11628"/>
                        </a:cubicBezTo>
                        <a:lnTo>
                          <a:pt x="36100" y="11628"/>
                        </a:lnTo>
                        <a:cubicBezTo>
                          <a:pt x="29623" y="7913"/>
                          <a:pt x="21431" y="4294"/>
                          <a:pt x="15145" y="4294"/>
                        </a:cubicBezTo>
                        <a:lnTo>
                          <a:pt x="15145" y="4294"/>
                        </a:lnTo>
                        <a:lnTo>
                          <a:pt x="15145" y="4294"/>
                        </a:lnTo>
                        <a:lnTo>
                          <a:pt x="15145" y="429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22" name="Freeform: Shape 4021">
                    <a:extLst>
                      <a:ext uri="{FF2B5EF4-FFF2-40B4-BE49-F238E27FC236}">
                        <a16:creationId xmlns:a16="http://schemas.microsoft.com/office/drawing/2014/main" id="{9B4514E3-A416-4F78-88D8-A5C3B0E20599}"/>
                      </a:ext>
                    </a:extLst>
                  </p:cNvPr>
                  <p:cNvSpPr/>
                  <p:nvPr/>
                </p:nvSpPr>
                <p:spPr>
                  <a:xfrm>
                    <a:off x="2761797" y="5346967"/>
                    <a:ext cx="43851" cy="42888"/>
                  </a:xfrm>
                  <a:custGeom>
                    <a:avLst/>
                    <a:gdLst>
                      <a:gd name="connsiteX0" fmla="*/ 643 w 43851"/>
                      <a:gd name="connsiteY0" fmla="*/ 42222 h 42888"/>
                      <a:gd name="connsiteX1" fmla="*/ 643 w 43851"/>
                      <a:gd name="connsiteY1" fmla="*/ 39174 h 42888"/>
                      <a:gd name="connsiteX2" fmla="*/ 643 w 43851"/>
                      <a:gd name="connsiteY2" fmla="*/ 39174 h 42888"/>
                      <a:gd name="connsiteX3" fmla="*/ 40172 w 43851"/>
                      <a:gd name="connsiteY3" fmla="*/ 597 h 42888"/>
                      <a:gd name="connsiteX4" fmla="*/ 43220 w 43851"/>
                      <a:gd name="connsiteY4" fmla="*/ 693 h 42888"/>
                      <a:gd name="connsiteX5" fmla="*/ 43220 w 43851"/>
                      <a:gd name="connsiteY5" fmla="*/ 693 h 42888"/>
                      <a:gd name="connsiteX6" fmla="*/ 43124 w 43851"/>
                      <a:gd name="connsiteY6" fmla="*/ 3741 h 42888"/>
                      <a:gd name="connsiteX7" fmla="*/ 43124 w 43851"/>
                      <a:gd name="connsiteY7" fmla="*/ 3741 h 42888"/>
                      <a:gd name="connsiteX8" fmla="*/ 3596 w 43851"/>
                      <a:gd name="connsiteY8" fmla="*/ 42317 h 42888"/>
                      <a:gd name="connsiteX9" fmla="*/ 2072 w 43851"/>
                      <a:gd name="connsiteY9" fmla="*/ 42888 h 42888"/>
                      <a:gd name="connsiteX10" fmla="*/ 2072 w 43851"/>
                      <a:gd name="connsiteY10" fmla="*/ 42888 h 42888"/>
                      <a:gd name="connsiteX11" fmla="*/ 643 w 43851"/>
                      <a:gd name="connsiteY11" fmla="*/ 42222 h 42888"/>
                      <a:gd name="connsiteX12" fmla="*/ 643 w 43851"/>
                      <a:gd name="connsiteY12" fmla="*/ 42222 h 42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851" h="42888">
                        <a:moveTo>
                          <a:pt x="643" y="42222"/>
                        </a:moveTo>
                        <a:cubicBezTo>
                          <a:pt x="-214" y="41364"/>
                          <a:pt x="-214" y="40031"/>
                          <a:pt x="643" y="39174"/>
                        </a:cubicBezTo>
                        <a:lnTo>
                          <a:pt x="643" y="39174"/>
                        </a:lnTo>
                        <a:lnTo>
                          <a:pt x="40172" y="597"/>
                        </a:lnTo>
                        <a:cubicBezTo>
                          <a:pt x="40934" y="-260"/>
                          <a:pt x="42362" y="-165"/>
                          <a:pt x="43220" y="693"/>
                        </a:cubicBezTo>
                        <a:lnTo>
                          <a:pt x="43220" y="693"/>
                        </a:lnTo>
                        <a:cubicBezTo>
                          <a:pt x="44077" y="1550"/>
                          <a:pt x="44077" y="2883"/>
                          <a:pt x="43124" y="3741"/>
                        </a:cubicBezTo>
                        <a:lnTo>
                          <a:pt x="43124" y="3741"/>
                        </a:lnTo>
                        <a:lnTo>
                          <a:pt x="3596" y="42317"/>
                        </a:lnTo>
                        <a:cubicBezTo>
                          <a:pt x="3215" y="42698"/>
                          <a:pt x="2643" y="42888"/>
                          <a:pt x="2072" y="42888"/>
                        </a:cubicBezTo>
                        <a:lnTo>
                          <a:pt x="2072" y="42888"/>
                        </a:lnTo>
                        <a:cubicBezTo>
                          <a:pt x="1595" y="42888"/>
                          <a:pt x="1024" y="42698"/>
                          <a:pt x="643" y="42222"/>
                        </a:cubicBezTo>
                        <a:lnTo>
                          <a:pt x="643" y="422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23" name="Freeform: Shape 4022">
                    <a:extLst>
                      <a:ext uri="{FF2B5EF4-FFF2-40B4-BE49-F238E27FC236}">
                        <a16:creationId xmlns:a16="http://schemas.microsoft.com/office/drawing/2014/main" id="{4585D722-5EC3-42D4-9CD6-7E6ED5202DAB}"/>
                      </a:ext>
                    </a:extLst>
                  </p:cNvPr>
                  <p:cNvSpPr/>
                  <p:nvPr/>
                </p:nvSpPr>
                <p:spPr>
                  <a:xfrm>
                    <a:off x="2803760" y="5332698"/>
                    <a:ext cx="50786" cy="27439"/>
                  </a:xfrm>
                  <a:custGeom>
                    <a:avLst/>
                    <a:gdLst>
                      <a:gd name="connsiteX0" fmla="*/ 34498 w 50786"/>
                      <a:gd name="connsiteY0" fmla="*/ 27440 h 27439"/>
                      <a:gd name="connsiteX1" fmla="*/ 1352 w 50786"/>
                      <a:gd name="connsiteY1" fmla="*/ 19343 h 27439"/>
                      <a:gd name="connsiteX2" fmla="*/ 1352 w 50786"/>
                      <a:gd name="connsiteY2" fmla="*/ 19343 h 27439"/>
                      <a:gd name="connsiteX3" fmla="*/ 2114 w 50786"/>
                      <a:gd name="connsiteY3" fmla="*/ 17343 h 27439"/>
                      <a:gd name="connsiteX4" fmla="*/ 3447 w 50786"/>
                      <a:gd name="connsiteY4" fmla="*/ 18962 h 27439"/>
                      <a:gd name="connsiteX5" fmla="*/ 2114 w 50786"/>
                      <a:gd name="connsiteY5" fmla="*/ 17343 h 27439"/>
                      <a:gd name="connsiteX6" fmla="*/ 1352 w 50786"/>
                      <a:gd name="connsiteY6" fmla="*/ 19343 h 27439"/>
                      <a:gd name="connsiteX7" fmla="*/ 18 w 50786"/>
                      <a:gd name="connsiteY7" fmla="*/ 17724 h 27439"/>
                      <a:gd name="connsiteX8" fmla="*/ 18 w 50786"/>
                      <a:gd name="connsiteY8" fmla="*/ 17724 h 27439"/>
                      <a:gd name="connsiteX9" fmla="*/ 780 w 50786"/>
                      <a:gd name="connsiteY9" fmla="*/ 15724 h 27439"/>
                      <a:gd name="connsiteX10" fmla="*/ 780 w 50786"/>
                      <a:gd name="connsiteY10" fmla="*/ 15724 h 27439"/>
                      <a:gd name="connsiteX11" fmla="*/ 35642 w 50786"/>
                      <a:gd name="connsiteY11" fmla="*/ 8 h 27439"/>
                      <a:gd name="connsiteX12" fmla="*/ 35642 w 50786"/>
                      <a:gd name="connsiteY12" fmla="*/ 8 h 27439"/>
                      <a:gd name="connsiteX13" fmla="*/ 50310 w 50786"/>
                      <a:gd name="connsiteY13" fmla="*/ 11152 h 27439"/>
                      <a:gd name="connsiteX14" fmla="*/ 50310 w 50786"/>
                      <a:gd name="connsiteY14" fmla="*/ 11152 h 27439"/>
                      <a:gd name="connsiteX15" fmla="*/ 50786 w 50786"/>
                      <a:gd name="connsiteY15" fmla="*/ 14771 h 27439"/>
                      <a:gd name="connsiteX16" fmla="*/ 50786 w 50786"/>
                      <a:gd name="connsiteY16" fmla="*/ 14771 h 27439"/>
                      <a:gd name="connsiteX17" fmla="*/ 47738 w 50786"/>
                      <a:gd name="connsiteY17" fmla="*/ 22963 h 27439"/>
                      <a:gd name="connsiteX18" fmla="*/ 47738 w 50786"/>
                      <a:gd name="connsiteY18" fmla="*/ 22963 h 27439"/>
                      <a:gd name="connsiteX19" fmla="*/ 34498 w 50786"/>
                      <a:gd name="connsiteY19" fmla="*/ 27440 h 27439"/>
                      <a:gd name="connsiteX20" fmla="*/ 34498 w 50786"/>
                      <a:gd name="connsiteY20" fmla="*/ 27440 h 27439"/>
                      <a:gd name="connsiteX21" fmla="*/ 34498 w 50786"/>
                      <a:gd name="connsiteY21" fmla="*/ 27440 h 27439"/>
                      <a:gd name="connsiteX22" fmla="*/ 34498 w 50786"/>
                      <a:gd name="connsiteY22" fmla="*/ 27440 h 27439"/>
                      <a:gd name="connsiteX23" fmla="*/ 34498 w 50786"/>
                      <a:gd name="connsiteY23" fmla="*/ 23153 h 27439"/>
                      <a:gd name="connsiteX24" fmla="*/ 44595 w 50786"/>
                      <a:gd name="connsiteY24" fmla="*/ 20010 h 27439"/>
                      <a:gd name="connsiteX25" fmla="*/ 44595 w 50786"/>
                      <a:gd name="connsiteY25" fmla="*/ 20010 h 27439"/>
                      <a:gd name="connsiteX26" fmla="*/ 46500 w 50786"/>
                      <a:gd name="connsiteY26" fmla="*/ 14676 h 27439"/>
                      <a:gd name="connsiteX27" fmla="*/ 46500 w 50786"/>
                      <a:gd name="connsiteY27" fmla="*/ 14676 h 27439"/>
                      <a:gd name="connsiteX28" fmla="*/ 46310 w 50786"/>
                      <a:gd name="connsiteY28" fmla="*/ 12771 h 27439"/>
                      <a:gd name="connsiteX29" fmla="*/ 46310 w 50786"/>
                      <a:gd name="connsiteY29" fmla="*/ 12771 h 27439"/>
                      <a:gd name="connsiteX30" fmla="*/ 46214 w 50786"/>
                      <a:gd name="connsiteY30" fmla="*/ 12200 h 27439"/>
                      <a:gd name="connsiteX31" fmla="*/ 46214 w 50786"/>
                      <a:gd name="connsiteY31" fmla="*/ 12200 h 27439"/>
                      <a:gd name="connsiteX32" fmla="*/ 35642 w 50786"/>
                      <a:gd name="connsiteY32" fmla="*/ 4103 h 27439"/>
                      <a:gd name="connsiteX33" fmla="*/ 35642 w 50786"/>
                      <a:gd name="connsiteY33" fmla="*/ 4103 h 27439"/>
                      <a:gd name="connsiteX34" fmla="*/ 14686 w 50786"/>
                      <a:gd name="connsiteY34" fmla="*/ 11438 h 27439"/>
                      <a:gd name="connsiteX35" fmla="*/ 14686 w 50786"/>
                      <a:gd name="connsiteY35" fmla="*/ 11438 h 27439"/>
                      <a:gd name="connsiteX36" fmla="*/ 6590 w 50786"/>
                      <a:gd name="connsiteY36" fmla="*/ 16581 h 27439"/>
                      <a:gd name="connsiteX37" fmla="*/ 6590 w 50786"/>
                      <a:gd name="connsiteY37" fmla="*/ 16581 h 27439"/>
                      <a:gd name="connsiteX38" fmla="*/ 34498 w 50786"/>
                      <a:gd name="connsiteY38" fmla="*/ 23153 h 27439"/>
                      <a:gd name="connsiteX39" fmla="*/ 34498 w 50786"/>
                      <a:gd name="connsiteY39" fmla="*/ 23153 h 27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50786" h="27439">
                        <a:moveTo>
                          <a:pt x="34498" y="27440"/>
                        </a:moveTo>
                        <a:cubicBezTo>
                          <a:pt x="27164" y="27440"/>
                          <a:pt x="16592" y="25249"/>
                          <a:pt x="1352" y="19343"/>
                        </a:cubicBezTo>
                        <a:lnTo>
                          <a:pt x="1352" y="19343"/>
                        </a:lnTo>
                        <a:lnTo>
                          <a:pt x="2114" y="17343"/>
                        </a:lnTo>
                        <a:lnTo>
                          <a:pt x="3447" y="18962"/>
                        </a:lnTo>
                        <a:lnTo>
                          <a:pt x="2114" y="17343"/>
                        </a:lnTo>
                        <a:lnTo>
                          <a:pt x="1352" y="19343"/>
                        </a:lnTo>
                        <a:cubicBezTo>
                          <a:pt x="590" y="19058"/>
                          <a:pt x="113" y="18486"/>
                          <a:pt x="18" y="17724"/>
                        </a:cubicBezTo>
                        <a:lnTo>
                          <a:pt x="18" y="17724"/>
                        </a:lnTo>
                        <a:cubicBezTo>
                          <a:pt x="-77" y="16962"/>
                          <a:pt x="209" y="16200"/>
                          <a:pt x="780" y="15724"/>
                        </a:cubicBezTo>
                        <a:lnTo>
                          <a:pt x="780" y="15724"/>
                        </a:lnTo>
                        <a:cubicBezTo>
                          <a:pt x="971" y="15724"/>
                          <a:pt x="20306" y="198"/>
                          <a:pt x="35642" y="8"/>
                        </a:cubicBezTo>
                        <a:lnTo>
                          <a:pt x="35642" y="8"/>
                        </a:lnTo>
                        <a:cubicBezTo>
                          <a:pt x="41928" y="-183"/>
                          <a:pt x="47929" y="3246"/>
                          <a:pt x="50310" y="11152"/>
                        </a:cubicBezTo>
                        <a:lnTo>
                          <a:pt x="50310" y="11152"/>
                        </a:lnTo>
                        <a:cubicBezTo>
                          <a:pt x="50310" y="11247"/>
                          <a:pt x="50786" y="12676"/>
                          <a:pt x="50786" y="14771"/>
                        </a:cubicBezTo>
                        <a:lnTo>
                          <a:pt x="50786" y="14771"/>
                        </a:lnTo>
                        <a:cubicBezTo>
                          <a:pt x="50786" y="17057"/>
                          <a:pt x="50215" y="20296"/>
                          <a:pt x="47738" y="22963"/>
                        </a:cubicBezTo>
                        <a:lnTo>
                          <a:pt x="47738" y="22963"/>
                        </a:lnTo>
                        <a:cubicBezTo>
                          <a:pt x="45262" y="25630"/>
                          <a:pt x="41071" y="27440"/>
                          <a:pt x="34498" y="27440"/>
                        </a:cubicBezTo>
                        <a:lnTo>
                          <a:pt x="34498" y="27440"/>
                        </a:lnTo>
                        <a:lnTo>
                          <a:pt x="34498" y="27440"/>
                        </a:lnTo>
                        <a:lnTo>
                          <a:pt x="34498" y="27440"/>
                        </a:lnTo>
                        <a:close/>
                        <a:moveTo>
                          <a:pt x="34498" y="23153"/>
                        </a:moveTo>
                        <a:cubicBezTo>
                          <a:pt x="40309" y="23153"/>
                          <a:pt x="43071" y="21629"/>
                          <a:pt x="44595" y="20010"/>
                        </a:cubicBezTo>
                        <a:lnTo>
                          <a:pt x="44595" y="20010"/>
                        </a:lnTo>
                        <a:cubicBezTo>
                          <a:pt x="46119" y="18391"/>
                          <a:pt x="46500" y="16391"/>
                          <a:pt x="46500" y="14676"/>
                        </a:cubicBezTo>
                        <a:lnTo>
                          <a:pt x="46500" y="14676"/>
                        </a:lnTo>
                        <a:cubicBezTo>
                          <a:pt x="46500" y="13914"/>
                          <a:pt x="46405" y="13247"/>
                          <a:pt x="46310" y="12771"/>
                        </a:cubicBezTo>
                        <a:lnTo>
                          <a:pt x="46310" y="12771"/>
                        </a:lnTo>
                        <a:cubicBezTo>
                          <a:pt x="46214" y="12390"/>
                          <a:pt x="46214" y="12200"/>
                          <a:pt x="46214" y="12200"/>
                        </a:cubicBezTo>
                        <a:lnTo>
                          <a:pt x="46214" y="12200"/>
                        </a:lnTo>
                        <a:cubicBezTo>
                          <a:pt x="44119" y="5913"/>
                          <a:pt x="40690" y="4294"/>
                          <a:pt x="35642" y="4103"/>
                        </a:cubicBezTo>
                        <a:lnTo>
                          <a:pt x="35642" y="4103"/>
                        </a:lnTo>
                        <a:cubicBezTo>
                          <a:pt x="29355" y="4008"/>
                          <a:pt x="21164" y="7723"/>
                          <a:pt x="14686" y="11438"/>
                        </a:cubicBezTo>
                        <a:lnTo>
                          <a:pt x="14686" y="11438"/>
                        </a:lnTo>
                        <a:cubicBezTo>
                          <a:pt x="11448" y="13247"/>
                          <a:pt x="8495" y="15152"/>
                          <a:pt x="6590" y="16581"/>
                        </a:cubicBezTo>
                        <a:lnTo>
                          <a:pt x="6590" y="16581"/>
                        </a:lnTo>
                        <a:cubicBezTo>
                          <a:pt x="19544" y="21534"/>
                          <a:pt x="28593" y="23249"/>
                          <a:pt x="34498" y="23153"/>
                        </a:cubicBezTo>
                        <a:lnTo>
                          <a:pt x="34498" y="2315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24" name="Freeform: Shape 4023">
                    <a:extLst>
                      <a:ext uri="{FF2B5EF4-FFF2-40B4-BE49-F238E27FC236}">
                        <a16:creationId xmlns:a16="http://schemas.microsoft.com/office/drawing/2014/main" id="{2E80BB54-E744-49F4-8C25-48577E348E69}"/>
                      </a:ext>
                    </a:extLst>
                  </p:cNvPr>
                  <p:cNvSpPr/>
                  <p:nvPr/>
                </p:nvSpPr>
                <p:spPr>
                  <a:xfrm>
                    <a:off x="2799979" y="5347004"/>
                    <a:ext cx="43792" cy="42780"/>
                  </a:xfrm>
                  <a:custGeom>
                    <a:avLst/>
                    <a:gdLst>
                      <a:gd name="connsiteX0" fmla="*/ 40184 w 43792"/>
                      <a:gd name="connsiteY0" fmla="*/ 42280 h 42780"/>
                      <a:gd name="connsiteX1" fmla="*/ 655 w 43792"/>
                      <a:gd name="connsiteY1" fmla="*/ 3703 h 42780"/>
                      <a:gd name="connsiteX2" fmla="*/ 560 w 43792"/>
                      <a:gd name="connsiteY2" fmla="*/ 655 h 42780"/>
                      <a:gd name="connsiteX3" fmla="*/ 560 w 43792"/>
                      <a:gd name="connsiteY3" fmla="*/ 655 h 42780"/>
                      <a:gd name="connsiteX4" fmla="*/ 3608 w 43792"/>
                      <a:gd name="connsiteY4" fmla="*/ 560 h 42780"/>
                      <a:gd name="connsiteX5" fmla="*/ 3608 w 43792"/>
                      <a:gd name="connsiteY5" fmla="*/ 560 h 42780"/>
                      <a:gd name="connsiteX6" fmla="*/ 43137 w 43792"/>
                      <a:gd name="connsiteY6" fmla="*/ 39136 h 42780"/>
                      <a:gd name="connsiteX7" fmla="*/ 43232 w 43792"/>
                      <a:gd name="connsiteY7" fmla="*/ 42184 h 42780"/>
                      <a:gd name="connsiteX8" fmla="*/ 43232 w 43792"/>
                      <a:gd name="connsiteY8" fmla="*/ 42184 h 42780"/>
                      <a:gd name="connsiteX9" fmla="*/ 41708 w 43792"/>
                      <a:gd name="connsiteY9" fmla="*/ 42756 h 42780"/>
                      <a:gd name="connsiteX10" fmla="*/ 41708 w 43792"/>
                      <a:gd name="connsiteY10" fmla="*/ 42756 h 42780"/>
                      <a:gd name="connsiteX11" fmla="*/ 40184 w 43792"/>
                      <a:gd name="connsiteY11" fmla="*/ 42280 h 42780"/>
                      <a:gd name="connsiteX12" fmla="*/ 40184 w 43792"/>
                      <a:gd name="connsiteY12" fmla="*/ 42280 h 42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792" h="42780">
                        <a:moveTo>
                          <a:pt x="40184" y="42280"/>
                        </a:moveTo>
                        <a:lnTo>
                          <a:pt x="655" y="3703"/>
                        </a:lnTo>
                        <a:cubicBezTo>
                          <a:pt x="-202" y="2846"/>
                          <a:pt x="-202" y="1513"/>
                          <a:pt x="560" y="655"/>
                        </a:cubicBezTo>
                        <a:lnTo>
                          <a:pt x="560" y="655"/>
                        </a:lnTo>
                        <a:cubicBezTo>
                          <a:pt x="1322" y="-202"/>
                          <a:pt x="2751" y="-202"/>
                          <a:pt x="3608" y="560"/>
                        </a:cubicBezTo>
                        <a:lnTo>
                          <a:pt x="3608" y="560"/>
                        </a:lnTo>
                        <a:lnTo>
                          <a:pt x="43137" y="39136"/>
                        </a:lnTo>
                        <a:cubicBezTo>
                          <a:pt x="43994" y="39994"/>
                          <a:pt x="43994" y="41327"/>
                          <a:pt x="43232" y="42184"/>
                        </a:cubicBezTo>
                        <a:lnTo>
                          <a:pt x="43232" y="42184"/>
                        </a:lnTo>
                        <a:cubicBezTo>
                          <a:pt x="42756" y="42565"/>
                          <a:pt x="42280" y="42756"/>
                          <a:pt x="41708" y="42756"/>
                        </a:cubicBezTo>
                        <a:lnTo>
                          <a:pt x="41708" y="42756"/>
                        </a:lnTo>
                        <a:cubicBezTo>
                          <a:pt x="41232" y="42851"/>
                          <a:pt x="40660" y="42661"/>
                          <a:pt x="40184" y="42280"/>
                        </a:cubicBezTo>
                        <a:lnTo>
                          <a:pt x="40184" y="4228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844" name="Graphic 1">
                  <a:extLst>
                    <a:ext uri="{FF2B5EF4-FFF2-40B4-BE49-F238E27FC236}">
                      <a16:creationId xmlns:a16="http://schemas.microsoft.com/office/drawing/2014/main" id="{7FD23261-2B06-48D0-BD2C-ED874BFC1A8D}"/>
                    </a:ext>
                  </a:extLst>
                </p:cNvPr>
                <p:cNvGrpSpPr/>
                <p:nvPr/>
              </p:nvGrpSpPr>
              <p:grpSpPr>
                <a:xfrm>
                  <a:off x="5339339" y="4879528"/>
                  <a:ext cx="358975" cy="278324"/>
                  <a:chOff x="2948082" y="4996854"/>
                  <a:chExt cx="250983" cy="194595"/>
                </a:xfrm>
                <a:solidFill>
                  <a:schemeClr val="accent1"/>
                </a:solidFill>
              </p:grpSpPr>
              <p:sp>
                <p:nvSpPr>
                  <p:cNvPr id="4014" name="Freeform: Shape 4013">
                    <a:extLst>
                      <a:ext uri="{FF2B5EF4-FFF2-40B4-BE49-F238E27FC236}">
                        <a16:creationId xmlns:a16="http://schemas.microsoft.com/office/drawing/2014/main" id="{7BBD7ABB-96D6-4418-A298-6B0A561CFD30}"/>
                      </a:ext>
                    </a:extLst>
                  </p:cNvPr>
                  <p:cNvSpPr/>
                  <p:nvPr/>
                </p:nvSpPr>
                <p:spPr>
                  <a:xfrm>
                    <a:off x="2948844" y="4996854"/>
                    <a:ext cx="250221" cy="192119"/>
                  </a:xfrm>
                  <a:custGeom>
                    <a:avLst/>
                    <a:gdLst>
                      <a:gd name="connsiteX0" fmla="*/ 0 w 250221"/>
                      <a:gd name="connsiteY0" fmla="*/ 0 h 192119"/>
                      <a:gd name="connsiteX1" fmla="*/ 250222 w 250221"/>
                      <a:gd name="connsiteY1" fmla="*/ 0 h 192119"/>
                      <a:gd name="connsiteX2" fmla="*/ 250222 w 250221"/>
                      <a:gd name="connsiteY2" fmla="*/ 192119 h 192119"/>
                      <a:gd name="connsiteX3" fmla="*/ 0 w 250221"/>
                      <a:gd name="connsiteY3" fmla="*/ 192119 h 192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0221" h="192119">
                        <a:moveTo>
                          <a:pt x="0" y="0"/>
                        </a:moveTo>
                        <a:lnTo>
                          <a:pt x="250222" y="0"/>
                        </a:lnTo>
                        <a:lnTo>
                          <a:pt x="250222" y="192119"/>
                        </a:lnTo>
                        <a:lnTo>
                          <a:pt x="0" y="192119"/>
                        </a:lnTo>
                        <a:close/>
                      </a:path>
                    </a:pathLst>
                  </a:custGeom>
                  <a:solidFill>
                    <a:srgbClr val="B03D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15" name="Freeform: Shape 4014">
                    <a:extLst>
                      <a:ext uri="{FF2B5EF4-FFF2-40B4-BE49-F238E27FC236}">
                        <a16:creationId xmlns:a16="http://schemas.microsoft.com/office/drawing/2014/main" id="{0583F304-DDFE-4BB6-9E94-3F94A99F82A3}"/>
                      </a:ext>
                    </a:extLst>
                  </p:cNvPr>
                  <p:cNvSpPr/>
                  <p:nvPr/>
                </p:nvSpPr>
                <p:spPr>
                  <a:xfrm>
                    <a:off x="3070002" y="4997139"/>
                    <a:ext cx="8000" cy="194310"/>
                  </a:xfrm>
                  <a:custGeom>
                    <a:avLst/>
                    <a:gdLst>
                      <a:gd name="connsiteX0" fmla="*/ 8001 w 8000"/>
                      <a:gd name="connsiteY0" fmla="*/ 194310 h 194310"/>
                      <a:gd name="connsiteX1" fmla="*/ 0 w 8000"/>
                      <a:gd name="connsiteY1" fmla="*/ 194310 h 194310"/>
                      <a:gd name="connsiteX2" fmla="*/ 0 w 8000"/>
                      <a:gd name="connsiteY2" fmla="*/ 0 h 194310"/>
                      <a:gd name="connsiteX3" fmla="*/ 8001 w 8000"/>
                      <a:gd name="connsiteY3" fmla="*/ 0 h 194310"/>
                      <a:gd name="connsiteX4" fmla="*/ 8001 w 8000"/>
                      <a:gd name="connsiteY4" fmla="*/ 194310 h 194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00" h="194310">
                        <a:moveTo>
                          <a:pt x="8001" y="194310"/>
                        </a:moveTo>
                        <a:lnTo>
                          <a:pt x="0" y="194310"/>
                        </a:lnTo>
                        <a:lnTo>
                          <a:pt x="0" y="0"/>
                        </a:lnTo>
                        <a:lnTo>
                          <a:pt x="8001" y="0"/>
                        </a:lnTo>
                        <a:lnTo>
                          <a:pt x="8001" y="1943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16" name="Freeform: Shape 4015">
                    <a:extLst>
                      <a:ext uri="{FF2B5EF4-FFF2-40B4-BE49-F238E27FC236}">
                        <a16:creationId xmlns:a16="http://schemas.microsoft.com/office/drawing/2014/main" id="{91153CE2-61C6-4CF6-A914-E147C3C0BCB2}"/>
                      </a:ext>
                    </a:extLst>
                  </p:cNvPr>
                  <p:cNvSpPr/>
                  <p:nvPr/>
                </p:nvSpPr>
                <p:spPr>
                  <a:xfrm>
                    <a:off x="2948082" y="5090294"/>
                    <a:ext cx="250412" cy="8001"/>
                  </a:xfrm>
                  <a:custGeom>
                    <a:avLst/>
                    <a:gdLst>
                      <a:gd name="connsiteX0" fmla="*/ 250412 w 250412"/>
                      <a:gd name="connsiteY0" fmla="*/ 8001 h 8001"/>
                      <a:gd name="connsiteX1" fmla="*/ 0 w 250412"/>
                      <a:gd name="connsiteY1" fmla="*/ 8001 h 8001"/>
                      <a:gd name="connsiteX2" fmla="*/ 0 w 250412"/>
                      <a:gd name="connsiteY2" fmla="*/ 0 h 8001"/>
                      <a:gd name="connsiteX3" fmla="*/ 250412 w 250412"/>
                      <a:gd name="connsiteY3" fmla="*/ 0 h 8001"/>
                      <a:gd name="connsiteX4" fmla="*/ 250412 w 250412"/>
                      <a:gd name="connsiteY4" fmla="*/ 8001 h 8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0412" h="8001">
                        <a:moveTo>
                          <a:pt x="250412" y="8001"/>
                        </a:moveTo>
                        <a:lnTo>
                          <a:pt x="0" y="8001"/>
                        </a:lnTo>
                        <a:lnTo>
                          <a:pt x="0" y="0"/>
                        </a:lnTo>
                        <a:lnTo>
                          <a:pt x="250412" y="0"/>
                        </a:lnTo>
                        <a:lnTo>
                          <a:pt x="250412" y="800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17" name="Freeform: Shape 4016">
                    <a:extLst>
                      <a:ext uri="{FF2B5EF4-FFF2-40B4-BE49-F238E27FC236}">
                        <a16:creationId xmlns:a16="http://schemas.microsoft.com/office/drawing/2014/main" id="{8A44577D-B0FB-4FE1-8E10-347980A347BA}"/>
                      </a:ext>
                    </a:extLst>
                  </p:cNvPr>
                  <p:cNvSpPr/>
                  <p:nvPr/>
                </p:nvSpPr>
                <p:spPr>
                  <a:xfrm>
                    <a:off x="3009804" y="5071242"/>
                    <a:ext cx="63263" cy="34104"/>
                  </a:xfrm>
                  <a:custGeom>
                    <a:avLst/>
                    <a:gdLst>
                      <a:gd name="connsiteX0" fmla="*/ 3810 w 63263"/>
                      <a:gd name="connsiteY0" fmla="*/ 28672 h 34104"/>
                      <a:gd name="connsiteX1" fmla="*/ 0 w 63263"/>
                      <a:gd name="connsiteY1" fmla="*/ 18385 h 34104"/>
                      <a:gd name="connsiteX2" fmla="*/ 0 w 63263"/>
                      <a:gd name="connsiteY2" fmla="*/ 18385 h 34104"/>
                      <a:gd name="connsiteX3" fmla="*/ 571 w 63263"/>
                      <a:gd name="connsiteY3" fmla="*/ 13908 h 34104"/>
                      <a:gd name="connsiteX4" fmla="*/ 571 w 63263"/>
                      <a:gd name="connsiteY4" fmla="*/ 13908 h 34104"/>
                      <a:gd name="connsiteX5" fmla="*/ 18859 w 63263"/>
                      <a:gd name="connsiteY5" fmla="*/ 2 h 34104"/>
                      <a:gd name="connsiteX6" fmla="*/ 18859 w 63263"/>
                      <a:gd name="connsiteY6" fmla="*/ 2 h 34104"/>
                      <a:gd name="connsiteX7" fmla="*/ 62293 w 63263"/>
                      <a:gd name="connsiteY7" fmla="*/ 19528 h 34104"/>
                      <a:gd name="connsiteX8" fmla="*/ 62293 w 63263"/>
                      <a:gd name="connsiteY8" fmla="*/ 19528 h 34104"/>
                      <a:gd name="connsiteX9" fmla="*/ 60674 w 63263"/>
                      <a:gd name="connsiteY9" fmla="*/ 21623 h 34104"/>
                      <a:gd name="connsiteX10" fmla="*/ 62293 w 63263"/>
                      <a:gd name="connsiteY10" fmla="*/ 19528 h 34104"/>
                      <a:gd name="connsiteX11" fmla="*/ 63246 w 63263"/>
                      <a:gd name="connsiteY11" fmla="*/ 22004 h 34104"/>
                      <a:gd name="connsiteX12" fmla="*/ 63246 w 63263"/>
                      <a:gd name="connsiteY12" fmla="*/ 22004 h 34104"/>
                      <a:gd name="connsiteX13" fmla="*/ 61532 w 63263"/>
                      <a:gd name="connsiteY13" fmla="*/ 24100 h 34104"/>
                      <a:gd name="connsiteX14" fmla="*/ 61532 w 63263"/>
                      <a:gd name="connsiteY14" fmla="*/ 24100 h 34104"/>
                      <a:gd name="connsiteX15" fmla="*/ 20288 w 63263"/>
                      <a:gd name="connsiteY15" fmla="*/ 34101 h 34104"/>
                      <a:gd name="connsiteX16" fmla="*/ 20288 w 63263"/>
                      <a:gd name="connsiteY16" fmla="*/ 34101 h 34104"/>
                      <a:gd name="connsiteX17" fmla="*/ 20193 w 63263"/>
                      <a:gd name="connsiteY17" fmla="*/ 34101 h 34104"/>
                      <a:gd name="connsiteX18" fmla="*/ 20193 w 63263"/>
                      <a:gd name="connsiteY18" fmla="*/ 34101 h 34104"/>
                      <a:gd name="connsiteX19" fmla="*/ 3810 w 63263"/>
                      <a:gd name="connsiteY19" fmla="*/ 28672 h 34104"/>
                      <a:gd name="connsiteX20" fmla="*/ 3810 w 63263"/>
                      <a:gd name="connsiteY20" fmla="*/ 28672 h 34104"/>
                      <a:gd name="connsiteX21" fmla="*/ 18859 w 63263"/>
                      <a:gd name="connsiteY21" fmla="*/ 5240 h 34104"/>
                      <a:gd name="connsiteX22" fmla="*/ 5620 w 63263"/>
                      <a:gd name="connsiteY22" fmla="*/ 15337 h 34104"/>
                      <a:gd name="connsiteX23" fmla="*/ 5620 w 63263"/>
                      <a:gd name="connsiteY23" fmla="*/ 15337 h 34104"/>
                      <a:gd name="connsiteX24" fmla="*/ 5429 w 63263"/>
                      <a:gd name="connsiteY24" fmla="*/ 16099 h 34104"/>
                      <a:gd name="connsiteX25" fmla="*/ 5429 w 63263"/>
                      <a:gd name="connsiteY25" fmla="*/ 16099 h 34104"/>
                      <a:gd name="connsiteX26" fmla="*/ 5239 w 63263"/>
                      <a:gd name="connsiteY26" fmla="*/ 18385 h 34104"/>
                      <a:gd name="connsiteX27" fmla="*/ 5239 w 63263"/>
                      <a:gd name="connsiteY27" fmla="*/ 18385 h 34104"/>
                      <a:gd name="connsiteX28" fmla="*/ 7620 w 63263"/>
                      <a:gd name="connsiteY28" fmla="*/ 25052 h 34104"/>
                      <a:gd name="connsiteX29" fmla="*/ 7620 w 63263"/>
                      <a:gd name="connsiteY29" fmla="*/ 25052 h 34104"/>
                      <a:gd name="connsiteX30" fmla="*/ 20288 w 63263"/>
                      <a:gd name="connsiteY30" fmla="*/ 28862 h 34104"/>
                      <a:gd name="connsiteX31" fmla="*/ 20288 w 63263"/>
                      <a:gd name="connsiteY31" fmla="*/ 28862 h 34104"/>
                      <a:gd name="connsiteX32" fmla="*/ 55054 w 63263"/>
                      <a:gd name="connsiteY32" fmla="*/ 20957 h 34104"/>
                      <a:gd name="connsiteX33" fmla="*/ 55054 w 63263"/>
                      <a:gd name="connsiteY33" fmla="*/ 20957 h 34104"/>
                      <a:gd name="connsiteX34" fmla="*/ 44958 w 63263"/>
                      <a:gd name="connsiteY34" fmla="*/ 14480 h 34104"/>
                      <a:gd name="connsiteX35" fmla="*/ 44958 w 63263"/>
                      <a:gd name="connsiteY35" fmla="*/ 14480 h 34104"/>
                      <a:gd name="connsiteX36" fmla="*/ 18955 w 63263"/>
                      <a:gd name="connsiteY36" fmla="*/ 5336 h 34104"/>
                      <a:gd name="connsiteX37" fmla="*/ 18955 w 63263"/>
                      <a:gd name="connsiteY37" fmla="*/ 5336 h 34104"/>
                      <a:gd name="connsiteX38" fmla="*/ 18859 w 63263"/>
                      <a:gd name="connsiteY38" fmla="*/ 5240 h 34104"/>
                      <a:gd name="connsiteX39" fmla="*/ 18859 w 63263"/>
                      <a:gd name="connsiteY39" fmla="*/ 5240 h 34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63263" h="34104">
                        <a:moveTo>
                          <a:pt x="3810" y="28672"/>
                        </a:moveTo>
                        <a:cubicBezTo>
                          <a:pt x="667" y="25338"/>
                          <a:pt x="0" y="21338"/>
                          <a:pt x="0" y="18385"/>
                        </a:cubicBezTo>
                        <a:lnTo>
                          <a:pt x="0" y="18385"/>
                        </a:lnTo>
                        <a:cubicBezTo>
                          <a:pt x="0" y="15813"/>
                          <a:pt x="476" y="14099"/>
                          <a:pt x="571" y="13908"/>
                        </a:cubicBezTo>
                        <a:lnTo>
                          <a:pt x="571" y="13908"/>
                        </a:lnTo>
                        <a:cubicBezTo>
                          <a:pt x="3429" y="4097"/>
                          <a:pt x="11049" y="-94"/>
                          <a:pt x="18859" y="2"/>
                        </a:cubicBezTo>
                        <a:lnTo>
                          <a:pt x="18859" y="2"/>
                        </a:lnTo>
                        <a:cubicBezTo>
                          <a:pt x="37909" y="287"/>
                          <a:pt x="62008" y="19528"/>
                          <a:pt x="62293" y="19528"/>
                        </a:cubicBezTo>
                        <a:lnTo>
                          <a:pt x="62293" y="19528"/>
                        </a:lnTo>
                        <a:lnTo>
                          <a:pt x="60674" y="21623"/>
                        </a:lnTo>
                        <a:lnTo>
                          <a:pt x="62293" y="19528"/>
                        </a:lnTo>
                        <a:cubicBezTo>
                          <a:pt x="63055" y="20195"/>
                          <a:pt x="63341" y="21052"/>
                          <a:pt x="63246" y="22004"/>
                        </a:cubicBezTo>
                        <a:lnTo>
                          <a:pt x="63246" y="22004"/>
                        </a:lnTo>
                        <a:cubicBezTo>
                          <a:pt x="63151" y="22957"/>
                          <a:pt x="62484" y="23814"/>
                          <a:pt x="61532" y="24100"/>
                        </a:cubicBezTo>
                        <a:lnTo>
                          <a:pt x="61532" y="24100"/>
                        </a:lnTo>
                        <a:cubicBezTo>
                          <a:pt x="42482" y="31434"/>
                          <a:pt x="29432" y="34101"/>
                          <a:pt x="20288" y="34101"/>
                        </a:cubicBezTo>
                        <a:lnTo>
                          <a:pt x="20288" y="34101"/>
                        </a:lnTo>
                        <a:cubicBezTo>
                          <a:pt x="20193" y="34101"/>
                          <a:pt x="20193" y="34101"/>
                          <a:pt x="20193" y="34101"/>
                        </a:cubicBezTo>
                        <a:lnTo>
                          <a:pt x="20193" y="34101"/>
                        </a:lnTo>
                        <a:cubicBezTo>
                          <a:pt x="12192" y="34196"/>
                          <a:pt x="6953" y="32006"/>
                          <a:pt x="3810" y="28672"/>
                        </a:cubicBezTo>
                        <a:lnTo>
                          <a:pt x="3810" y="28672"/>
                        </a:lnTo>
                        <a:close/>
                        <a:moveTo>
                          <a:pt x="18859" y="5240"/>
                        </a:moveTo>
                        <a:cubicBezTo>
                          <a:pt x="12573" y="5431"/>
                          <a:pt x="8192" y="7526"/>
                          <a:pt x="5620" y="15337"/>
                        </a:cubicBezTo>
                        <a:lnTo>
                          <a:pt x="5620" y="15337"/>
                        </a:lnTo>
                        <a:cubicBezTo>
                          <a:pt x="5620" y="15337"/>
                          <a:pt x="5525" y="15527"/>
                          <a:pt x="5429" y="16099"/>
                        </a:cubicBezTo>
                        <a:lnTo>
                          <a:pt x="5429" y="16099"/>
                        </a:lnTo>
                        <a:cubicBezTo>
                          <a:pt x="5334" y="16670"/>
                          <a:pt x="5239" y="17432"/>
                          <a:pt x="5239" y="18385"/>
                        </a:cubicBezTo>
                        <a:lnTo>
                          <a:pt x="5239" y="18385"/>
                        </a:lnTo>
                        <a:cubicBezTo>
                          <a:pt x="5239" y="20576"/>
                          <a:pt x="5715" y="23052"/>
                          <a:pt x="7620" y="25052"/>
                        </a:cubicBezTo>
                        <a:lnTo>
                          <a:pt x="7620" y="25052"/>
                        </a:lnTo>
                        <a:cubicBezTo>
                          <a:pt x="9525" y="27053"/>
                          <a:pt x="13049" y="28862"/>
                          <a:pt x="20288" y="28862"/>
                        </a:cubicBezTo>
                        <a:lnTo>
                          <a:pt x="20288" y="28862"/>
                        </a:lnTo>
                        <a:cubicBezTo>
                          <a:pt x="27718" y="28958"/>
                          <a:pt x="38862" y="26767"/>
                          <a:pt x="55054" y="20957"/>
                        </a:cubicBezTo>
                        <a:lnTo>
                          <a:pt x="55054" y="20957"/>
                        </a:lnTo>
                        <a:cubicBezTo>
                          <a:pt x="52578" y="19147"/>
                          <a:pt x="49054" y="16766"/>
                          <a:pt x="44958" y="14480"/>
                        </a:cubicBezTo>
                        <a:lnTo>
                          <a:pt x="44958" y="14480"/>
                        </a:lnTo>
                        <a:cubicBezTo>
                          <a:pt x="36957" y="9812"/>
                          <a:pt x="26765" y="5336"/>
                          <a:pt x="18955" y="5336"/>
                        </a:cubicBezTo>
                        <a:lnTo>
                          <a:pt x="18955" y="5336"/>
                        </a:lnTo>
                        <a:cubicBezTo>
                          <a:pt x="19050" y="5240"/>
                          <a:pt x="18955" y="5240"/>
                          <a:pt x="18859" y="5240"/>
                        </a:cubicBezTo>
                        <a:lnTo>
                          <a:pt x="18859" y="52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18" name="Freeform: Shape 4017">
                    <a:extLst>
                      <a:ext uri="{FF2B5EF4-FFF2-40B4-BE49-F238E27FC236}">
                        <a16:creationId xmlns:a16="http://schemas.microsoft.com/office/drawing/2014/main" id="{CC0CFB01-82C1-4E8F-AC46-D09B898924CE}"/>
                      </a:ext>
                    </a:extLst>
                  </p:cNvPr>
                  <p:cNvSpPr/>
                  <p:nvPr/>
                </p:nvSpPr>
                <p:spPr>
                  <a:xfrm>
                    <a:off x="3023210" y="5089032"/>
                    <a:ext cx="54614" cy="53554"/>
                  </a:xfrm>
                  <a:custGeom>
                    <a:avLst/>
                    <a:gdLst>
                      <a:gd name="connsiteX0" fmla="*/ 786 w 54614"/>
                      <a:gd name="connsiteY0" fmla="*/ 52697 h 53554"/>
                      <a:gd name="connsiteX1" fmla="*/ 786 w 54614"/>
                      <a:gd name="connsiteY1" fmla="*/ 48887 h 53554"/>
                      <a:gd name="connsiteX2" fmla="*/ 786 w 54614"/>
                      <a:gd name="connsiteY2" fmla="*/ 48887 h 53554"/>
                      <a:gd name="connsiteX3" fmla="*/ 50125 w 54614"/>
                      <a:gd name="connsiteY3" fmla="*/ 786 h 53554"/>
                      <a:gd name="connsiteX4" fmla="*/ 53840 w 54614"/>
                      <a:gd name="connsiteY4" fmla="*/ 786 h 53554"/>
                      <a:gd name="connsiteX5" fmla="*/ 53840 w 54614"/>
                      <a:gd name="connsiteY5" fmla="*/ 786 h 53554"/>
                      <a:gd name="connsiteX6" fmla="*/ 53745 w 54614"/>
                      <a:gd name="connsiteY6" fmla="*/ 4596 h 53554"/>
                      <a:gd name="connsiteX7" fmla="*/ 53745 w 54614"/>
                      <a:gd name="connsiteY7" fmla="*/ 4596 h 53554"/>
                      <a:gd name="connsiteX8" fmla="*/ 4405 w 54614"/>
                      <a:gd name="connsiteY8" fmla="*/ 52792 h 53554"/>
                      <a:gd name="connsiteX9" fmla="*/ 2596 w 54614"/>
                      <a:gd name="connsiteY9" fmla="*/ 53554 h 53554"/>
                      <a:gd name="connsiteX10" fmla="*/ 2596 w 54614"/>
                      <a:gd name="connsiteY10" fmla="*/ 53554 h 53554"/>
                      <a:gd name="connsiteX11" fmla="*/ 786 w 54614"/>
                      <a:gd name="connsiteY11" fmla="*/ 52697 h 53554"/>
                      <a:gd name="connsiteX12" fmla="*/ 786 w 54614"/>
                      <a:gd name="connsiteY12" fmla="*/ 52697 h 53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4614" h="53554">
                        <a:moveTo>
                          <a:pt x="786" y="52697"/>
                        </a:moveTo>
                        <a:cubicBezTo>
                          <a:pt x="-262" y="51649"/>
                          <a:pt x="-262" y="49935"/>
                          <a:pt x="786" y="48887"/>
                        </a:cubicBezTo>
                        <a:lnTo>
                          <a:pt x="786" y="48887"/>
                        </a:lnTo>
                        <a:lnTo>
                          <a:pt x="50125" y="786"/>
                        </a:lnTo>
                        <a:cubicBezTo>
                          <a:pt x="51078" y="-262"/>
                          <a:pt x="52888" y="-262"/>
                          <a:pt x="53840" y="786"/>
                        </a:cubicBezTo>
                        <a:lnTo>
                          <a:pt x="53840" y="786"/>
                        </a:lnTo>
                        <a:cubicBezTo>
                          <a:pt x="54888" y="1834"/>
                          <a:pt x="54888" y="3548"/>
                          <a:pt x="53745" y="4596"/>
                        </a:cubicBezTo>
                        <a:lnTo>
                          <a:pt x="53745" y="4596"/>
                        </a:lnTo>
                        <a:lnTo>
                          <a:pt x="4405" y="52792"/>
                        </a:lnTo>
                        <a:cubicBezTo>
                          <a:pt x="3929" y="53269"/>
                          <a:pt x="3262" y="53554"/>
                          <a:pt x="2596" y="53554"/>
                        </a:cubicBezTo>
                        <a:lnTo>
                          <a:pt x="2596" y="53554"/>
                        </a:lnTo>
                        <a:cubicBezTo>
                          <a:pt x="1929" y="53459"/>
                          <a:pt x="1262" y="53269"/>
                          <a:pt x="786" y="52697"/>
                        </a:cubicBezTo>
                        <a:lnTo>
                          <a:pt x="786" y="5269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19" name="Freeform: Shape 4018">
                    <a:extLst>
                      <a:ext uri="{FF2B5EF4-FFF2-40B4-BE49-F238E27FC236}">
                        <a16:creationId xmlns:a16="http://schemas.microsoft.com/office/drawing/2014/main" id="{17717EA0-1BEB-48DA-8076-F45970CB1E4C}"/>
                      </a:ext>
                    </a:extLst>
                  </p:cNvPr>
                  <p:cNvSpPr/>
                  <p:nvPr/>
                </p:nvSpPr>
                <p:spPr>
                  <a:xfrm>
                    <a:off x="3075607" y="5071333"/>
                    <a:ext cx="63260" cy="34105"/>
                  </a:xfrm>
                  <a:custGeom>
                    <a:avLst/>
                    <a:gdLst>
                      <a:gd name="connsiteX0" fmla="*/ 43068 w 63260"/>
                      <a:gd name="connsiteY0" fmla="*/ 34106 h 34105"/>
                      <a:gd name="connsiteX1" fmla="*/ 1729 w 63260"/>
                      <a:gd name="connsiteY1" fmla="*/ 24104 h 34105"/>
                      <a:gd name="connsiteX2" fmla="*/ 1729 w 63260"/>
                      <a:gd name="connsiteY2" fmla="*/ 24104 h 34105"/>
                      <a:gd name="connsiteX3" fmla="*/ 2681 w 63260"/>
                      <a:gd name="connsiteY3" fmla="*/ 21628 h 34105"/>
                      <a:gd name="connsiteX4" fmla="*/ 4301 w 63260"/>
                      <a:gd name="connsiteY4" fmla="*/ 23723 h 34105"/>
                      <a:gd name="connsiteX5" fmla="*/ 2681 w 63260"/>
                      <a:gd name="connsiteY5" fmla="*/ 21628 h 34105"/>
                      <a:gd name="connsiteX6" fmla="*/ 1729 w 63260"/>
                      <a:gd name="connsiteY6" fmla="*/ 24104 h 34105"/>
                      <a:gd name="connsiteX7" fmla="*/ 14 w 63260"/>
                      <a:gd name="connsiteY7" fmla="*/ 22009 h 34105"/>
                      <a:gd name="connsiteX8" fmla="*/ 14 w 63260"/>
                      <a:gd name="connsiteY8" fmla="*/ 22009 h 34105"/>
                      <a:gd name="connsiteX9" fmla="*/ 967 w 63260"/>
                      <a:gd name="connsiteY9" fmla="*/ 19532 h 34105"/>
                      <a:gd name="connsiteX10" fmla="*/ 967 w 63260"/>
                      <a:gd name="connsiteY10" fmla="*/ 19532 h 34105"/>
                      <a:gd name="connsiteX11" fmla="*/ 44401 w 63260"/>
                      <a:gd name="connsiteY11" fmla="*/ 6 h 34105"/>
                      <a:gd name="connsiteX12" fmla="*/ 44401 w 63260"/>
                      <a:gd name="connsiteY12" fmla="*/ 6 h 34105"/>
                      <a:gd name="connsiteX13" fmla="*/ 62689 w 63260"/>
                      <a:gd name="connsiteY13" fmla="*/ 13913 h 34105"/>
                      <a:gd name="connsiteX14" fmla="*/ 62689 w 63260"/>
                      <a:gd name="connsiteY14" fmla="*/ 13913 h 34105"/>
                      <a:gd name="connsiteX15" fmla="*/ 63261 w 63260"/>
                      <a:gd name="connsiteY15" fmla="*/ 18485 h 34105"/>
                      <a:gd name="connsiteX16" fmla="*/ 63261 w 63260"/>
                      <a:gd name="connsiteY16" fmla="*/ 18485 h 34105"/>
                      <a:gd name="connsiteX17" fmla="*/ 59451 w 63260"/>
                      <a:gd name="connsiteY17" fmla="*/ 28772 h 34105"/>
                      <a:gd name="connsiteX18" fmla="*/ 59451 w 63260"/>
                      <a:gd name="connsiteY18" fmla="*/ 28772 h 34105"/>
                      <a:gd name="connsiteX19" fmla="*/ 43068 w 63260"/>
                      <a:gd name="connsiteY19" fmla="*/ 34106 h 34105"/>
                      <a:gd name="connsiteX20" fmla="*/ 43068 w 63260"/>
                      <a:gd name="connsiteY20" fmla="*/ 34106 h 34105"/>
                      <a:gd name="connsiteX21" fmla="*/ 43068 w 63260"/>
                      <a:gd name="connsiteY21" fmla="*/ 34106 h 34105"/>
                      <a:gd name="connsiteX22" fmla="*/ 43068 w 63260"/>
                      <a:gd name="connsiteY22" fmla="*/ 34106 h 34105"/>
                      <a:gd name="connsiteX23" fmla="*/ 43068 w 63260"/>
                      <a:gd name="connsiteY23" fmla="*/ 28867 h 34105"/>
                      <a:gd name="connsiteX24" fmla="*/ 55640 w 63260"/>
                      <a:gd name="connsiteY24" fmla="*/ 24962 h 34105"/>
                      <a:gd name="connsiteX25" fmla="*/ 55640 w 63260"/>
                      <a:gd name="connsiteY25" fmla="*/ 24962 h 34105"/>
                      <a:gd name="connsiteX26" fmla="*/ 58022 w 63260"/>
                      <a:gd name="connsiteY26" fmla="*/ 18294 h 34105"/>
                      <a:gd name="connsiteX27" fmla="*/ 58022 w 63260"/>
                      <a:gd name="connsiteY27" fmla="*/ 18294 h 34105"/>
                      <a:gd name="connsiteX28" fmla="*/ 57831 w 63260"/>
                      <a:gd name="connsiteY28" fmla="*/ 15913 h 34105"/>
                      <a:gd name="connsiteX29" fmla="*/ 57831 w 63260"/>
                      <a:gd name="connsiteY29" fmla="*/ 15913 h 34105"/>
                      <a:gd name="connsiteX30" fmla="*/ 57736 w 63260"/>
                      <a:gd name="connsiteY30" fmla="*/ 15246 h 34105"/>
                      <a:gd name="connsiteX31" fmla="*/ 57736 w 63260"/>
                      <a:gd name="connsiteY31" fmla="*/ 15246 h 34105"/>
                      <a:gd name="connsiteX32" fmla="*/ 44496 w 63260"/>
                      <a:gd name="connsiteY32" fmla="*/ 5150 h 34105"/>
                      <a:gd name="connsiteX33" fmla="*/ 44496 w 63260"/>
                      <a:gd name="connsiteY33" fmla="*/ 5150 h 34105"/>
                      <a:gd name="connsiteX34" fmla="*/ 18303 w 63260"/>
                      <a:gd name="connsiteY34" fmla="*/ 14294 h 34105"/>
                      <a:gd name="connsiteX35" fmla="*/ 18303 w 63260"/>
                      <a:gd name="connsiteY35" fmla="*/ 14294 h 34105"/>
                      <a:gd name="connsiteX36" fmla="*/ 8206 w 63260"/>
                      <a:gd name="connsiteY36" fmla="*/ 20771 h 34105"/>
                      <a:gd name="connsiteX37" fmla="*/ 8206 w 63260"/>
                      <a:gd name="connsiteY37" fmla="*/ 20771 h 34105"/>
                      <a:gd name="connsiteX38" fmla="*/ 43068 w 63260"/>
                      <a:gd name="connsiteY38" fmla="*/ 28867 h 34105"/>
                      <a:gd name="connsiteX39" fmla="*/ 43068 w 63260"/>
                      <a:gd name="connsiteY39" fmla="*/ 28867 h 34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63260" h="34105">
                        <a:moveTo>
                          <a:pt x="43068" y="34106"/>
                        </a:moveTo>
                        <a:cubicBezTo>
                          <a:pt x="33828" y="34106"/>
                          <a:pt x="20779" y="31439"/>
                          <a:pt x="1729" y="24104"/>
                        </a:cubicBezTo>
                        <a:lnTo>
                          <a:pt x="1729" y="24104"/>
                        </a:lnTo>
                        <a:lnTo>
                          <a:pt x="2681" y="21628"/>
                        </a:lnTo>
                        <a:lnTo>
                          <a:pt x="4301" y="23723"/>
                        </a:lnTo>
                        <a:lnTo>
                          <a:pt x="2681" y="21628"/>
                        </a:lnTo>
                        <a:lnTo>
                          <a:pt x="1729" y="24104"/>
                        </a:lnTo>
                        <a:cubicBezTo>
                          <a:pt x="777" y="23723"/>
                          <a:pt x="205" y="22961"/>
                          <a:pt x="14" y="22009"/>
                        </a:cubicBezTo>
                        <a:lnTo>
                          <a:pt x="14" y="22009"/>
                        </a:lnTo>
                        <a:cubicBezTo>
                          <a:pt x="-81" y="21056"/>
                          <a:pt x="300" y="20104"/>
                          <a:pt x="967" y="19532"/>
                        </a:cubicBezTo>
                        <a:lnTo>
                          <a:pt x="967" y="19532"/>
                        </a:lnTo>
                        <a:cubicBezTo>
                          <a:pt x="1253" y="19532"/>
                          <a:pt x="25256" y="197"/>
                          <a:pt x="44401" y="6"/>
                        </a:cubicBezTo>
                        <a:lnTo>
                          <a:pt x="44401" y="6"/>
                        </a:lnTo>
                        <a:cubicBezTo>
                          <a:pt x="52212" y="-184"/>
                          <a:pt x="59831" y="4102"/>
                          <a:pt x="62689" y="13913"/>
                        </a:cubicBezTo>
                        <a:lnTo>
                          <a:pt x="62689" y="13913"/>
                        </a:lnTo>
                        <a:cubicBezTo>
                          <a:pt x="62689" y="14103"/>
                          <a:pt x="63261" y="15818"/>
                          <a:pt x="63261" y="18485"/>
                        </a:cubicBezTo>
                        <a:lnTo>
                          <a:pt x="63261" y="18485"/>
                        </a:lnTo>
                        <a:cubicBezTo>
                          <a:pt x="63261" y="21342"/>
                          <a:pt x="62594" y="25343"/>
                          <a:pt x="59451" y="28772"/>
                        </a:cubicBezTo>
                        <a:lnTo>
                          <a:pt x="59451" y="28772"/>
                        </a:lnTo>
                        <a:cubicBezTo>
                          <a:pt x="56403" y="31915"/>
                          <a:pt x="51164" y="34106"/>
                          <a:pt x="43068" y="34106"/>
                        </a:cubicBezTo>
                        <a:lnTo>
                          <a:pt x="43068" y="34106"/>
                        </a:lnTo>
                        <a:lnTo>
                          <a:pt x="43068" y="34106"/>
                        </a:lnTo>
                        <a:lnTo>
                          <a:pt x="43068" y="34106"/>
                        </a:lnTo>
                        <a:close/>
                        <a:moveTo>
                          <a:pt x="43068" y="28867"/>
                        </a:moveTo>
                        <a:cubicBezTo>
                          <a:pt x="50306" y="28772"/>
                          <a:pt x="53831" y="26962"/>
                          <a:pt x="55640" y="24962"/>
                        </a:cubicBezTo>
                        <a:lnTo>
                          <a:pt x="55640" y="24962"/>
                        </a:lnTo>
                        <a:cubicBezTo>
                          <a:pt x="57450" y="22961"/>
                          <a:pt x="58022" y="20390"/>
                          <a:pt x="58022" y="18294"/>
                        </a:cubicBezTo>
                        <a:lnTo>
                          <a:pt x="58022" y="18294"/>
                        </a:lnTo>
                        <a:cubicBezTo>
                          <a:pt x="58022" y="17342"/>
                          <a:pt x="57927" y="16580"/>
                          <a:pt x="57831" y="15913"/>
                        </a:cubicBezTo>
                        <a:lnTo>
                          <a:pt x="57831" y="15913"/>
                        </a:lnTo>
                        <a:cubicBezTo>
                          <a:pt x="57736" y="15437"/>
                          <a:pt x="57736" y="15246"/>
                          <a:pt x="57736" y="15246"/>
                        </a:cubicBezTo>
                        <a:lnTo>
                          <a:pt x="57736" y="15246"/>
                        </a:lnTo>
                        <a:cubicBezTo>
                          <a:pt x="55164" y="7436"/>
                          <a:pt x="50783" y="5340"/>
                          <a:pt x="44496" y="5150"/>
                        </a:cubicBezTo>
                        <a:lnTo>
                          <a:pt x="44496" y="5150"/>
                        </a:lnTo>
                        <a:cubicBezTo>
                          <a:pt x="36686" y="5150"/>
                          <a:pt x="26399" y="9722"/>
                          <a:pt x="18303" y="14294"/>
                        </a:cubicBezTo>
                        <a:lnTo>
                          <a:pt x="18303" y="14294"/>
                        </a:lnTo>
                        <a:cubicBezTo>
                          <a:pt x="14207" y="16675"/>
                          <a:pt x="10682" y="19056"/>
                          <a:pt x="8206" y="20771"/>
                        </a:cubicBezTo>
                        <a:lnTo>
                          <a:pt x="8206" y="20771"/>
                        </a:lnTo>
                        <a:cubicBezTo>
                          <a:pt x="24398" y="26676"/>
                          <a:pt x="35543" y="28867"/>
                          <a:pt x="43068" y="28867"/>
                        </a:cubicBezTo>
                        <a:lnTo>
                          <a:pt x="43068" y="288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20" name="Freeform: Shape 4019">
                    <a:extLst>
                      <a:ext uri="{FF2B5EF4-FFF2-40B4-BE49-F238E27FC236}">
                        <a16:creationId xmlns:a16="http://schemas.microsoft.com/office/drawing/2014/main" id="{6D6109B6-11EE-40B7-9546-EC979D0672B9}"/>
                      </a:ext>
                    </a:extLst>
                  </p:cNvPr>
                  <p:cNvSpPr/>
                  <p:nvPr/>
                </p:nvSpPr>
                <p:spPr>
                  <a:xfrm>
                    <a:off x="3070930" y="5089091"/>
                    <a:ext cx="54733" cy="53495"/>
                  </a:xfrm>
                  <a:custGeom>
                    <a:avLst/>
                    <a:gdLst>
                      <a:gd name="connsiteX0" fmla="*/ 50125 w 54733"/>
                      <a:gd name="connsiteY0" fmla="*/ 52733 h 53495"/>
                      <a:gd name="connsiteX1" fmla="*/ 786 w 54733"/>
                      <a:gd name="connsiteY1" fmla="*/ 4537 h 53495"/>
                      <a:gd name="connsiteX2" fmla="*/ 786 w 54733"/>
                      <a:gd name="connsiteY2" fmla="*/ 822 h 53495"/>
                      <a:gd name="connsiteX3" fmla="*/ 786 w 54733"/>
                      <a:gd name="connsiteY3" fmla="*/ 822 h 53495"/>
                      <a:gd name="connsiteX4" fmla="*/ 4596 w 54733"/>
                      <a:gd name="connsiteY4" fmla="*/ 822 h 53495"/>
                      <a:gd name="connsiteX5" fmla="*/ 4596 w 54733"/>
                      <a:gd name="connsiteY5" fmla="*/ 822 h 53495"/>
                      <a:gd name="connsiteX6" fmla="*/ 53935 w 54733"/>
                      <a:gd name="connsiteY6" fmla="*/ 48923 h 53495"/>
                      <a:gd name="connsiteX7" fmla="*/ 54030 w 54733"/>
                      <a:gd name="connsiteY7" fmla="*/ 52733 h 53495"/>
                      <a:gd name="connsiteX8" fmla="*/ 54030 w 54733"/>
                      <a:gd name="connsiteY8" fmla="*/ 52733 h 53495"/>
                      <a:gd name="connsiteX9" fmla="*/ 52126 w 54733"/>
                      <a:gd name="connsiteY9" fmla="*/ 53495 h 53495"/>
                      <a:gd name="connsiteX10" fmla="*/ 52126 w 54733"/>
                      <a:gd name="connsiteY10" fmla="*/ 53495 h 53495"/>
                      <a:gd name="connsiteX11" fmla="*/ 50125 w 54733"/>
                      <a:gd name="connsiteY11" fmla="*/ 52733 h 53495"/>
                      <a:gd name="connsiteX12" fmla="*/ 50125 w 54733"/>
                      <a:gd name="connsiteY12" fmla="*/ 52733 h 53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4733" h="53495">
                        <a:moveTo>
                          <a:pt x="50125" y="52733"/>
                        </a:moveTo>
                        <a:lnTo>
                          <a:pt x="786" y="4537"/>
                        </a:lnTo>
                        <a:cubicBezTo>
                          <a:pt x="-262" y="3489"/>
                          <a:pt x="-262" y="1774"/>
                          <a:pt x="786" y="822"/>
                        </a:cubicBezTo>
                        <a:lnTo>
                          <a:pt x="786" y="822"/>
                        </a:lnTo>
                        <a:cubicBezTo>
                          <a:pt x="1834" y="-226"/>
                          <a:pt x="3453" y="-321"/>
                          <a:pt x="4596" y="822"/>
                        </a:cubicBezTo>
                        <a:lnTo>
                          <a:pt x="4596" y="822"/>
                        </a:lnTo>
                        <a:lnTo>
                          <a:pt x="53935" y="48923"/>
                        </a:lnTo>
                        <a:cubicBezTo>
                          <a:pt x="54983" y="49971"/>
                          <a:pt x="54983" y="51685"/>
                          <a:pt x="54030" y="52733"/>
                        </a:cubicBezTo>
                        <a:lnTo>
                          <a:pt x="54030" y="52733"/>
                        </a:lnTo>
                        <a:cubicBezTo>
                          <a:pt x="53459" y="53305"/>
                          <a:pt x="52792" y="53495"/>
                          <a:pt x="52126" y="53495"/>
                        </a:cubicBezTo>
                        <a:lnTo>
                          <a:pt x="52126" y="53495"/>
                        </a:lnTo>
                        <a:cubicBezTo>
                          <a:pt x="51268" y="53400"/>
                          <a:pt x="50602" y="53209"/>
                          <a:pt x="50125" y="52733"/>
                        </a:cubicBezTo>
                        <a:lnTo>
                          <a:pt x="50125" y="5273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845" name="Freeform: Shape 3844">
                  <a:extLst>
                    <a:ext uri="{FF2B5EF4-FFF2-40B4-BE49-F238E27FC236}">
                      <a16:creationId xmlns:a16="http://schemas.microsoft.com/office/drawing/2014/main" id="{85A5090B-2325-47AF-B49F-BAF7A1449C48}"/>
                    </a:ext>
                  </a:extLst>
                </p:cNvPr>
                <p:cNvSpPr/>
                <p:nvPr/>
              </p:nvSpPr>
              <p:spPr>
                <a:xfrm>
                  <a:off x="5321083" y="5151041"/>
                  <a:ext cx="536624" cy="393033"/>
                </a:xfrm>
                <a:custGeom>
                  <a:avLst/>
                  <a:gdLst>
                    <a:gd name="connsiteX0" fmla="*/ 0 w 375189"/>
                    <a:gd name="connsiteY0" fmla="*/ 0 h 274796"/>
                    <a:gd name="connsiteX1" fmla="*/ 375190 w 375189"/>
                    <a:gd name="connsiteY1" fmla="*/ 0 h 274796"/>
                    <a:gd name="connsiteX2" fmla="*/ 375190 w 375189"/>
                    <a:gd name="connsiteY2" fmla="*/ 274796 h 274796"/>
                    <a:gd name="connsiteX3" fmla="*/ 0 w 375189"/>
                    <a:gd name="connsiteY3" fmla="*/ 274796 h 274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5189" h="274796">
                      <a:moveTo>
                        <a:pt x="0" y="0"/>
                      </a:moveTo>
                      <a:lnTo>
                        <a:pt x="375190" y="0"/>
                      </a:lnTo>
                      <a:lnTo>
                        <a:pt x="375190" y="274796"/>
                      </a:lnTo>
                      <a:lnTo>
                        <a:pt x="0" y="274796"/>
                      </a:lnTo>
                      <a:close/>
                    </a:path>
                  </a:pathLst>
                </a:custGeom>
                <a:solidFill>
                  <a:srgbClr val="7A28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6" name="Freeform: Shape 3845">
                  <a:extLst>
                    <a:ext uri="{FF2B5EF4-FFF2-40B4-BE49-F238E27FC236}">
                      <a16:creationId xmlns:a16="http://schemas.microsoft.com/office/drawing/2014/main" id="{4E6F750B-E3A2-4006-A68D-2E9C2BA4174B}"/>
                    </a:ext>
                  </a:extLst>
                </p:cNvPr>
                <p:cNvSpPr/>
                <p:nvPr/>
              </p:nvSpPr>
              <p:spPr>
                <a:xfrm>
                  <a:off x="5581698" y="5152267"/>
                  <a:ext cx="22750" cy="393441"/>
                </a:xfrm>
                <a:custGeom>
                  <a:avLst/>
                  <a:gdLst>
                    <a:gd name="connsiteX0" fmla="*/ 15907 w 15906"/>
                    <a:gd name="connsiteY0" fmla="*/ 275082 h 275081"/>
                    <a:gd name="connsiteX1" fmla="*/ 0 w 15906"/>
                    <a:gd name="connsiteY1" fmla="*/ 275082 h 275081"/>
                    <a:gd name="connsiteX2" fmla="*/ 0 w 15906"/>
                    <a:gd name="connsiteY2" fmla="*/ 0 h 275081"/>
                    <a:gd name="connsiteX3" fmla="*/ 9239 w 15906"/>
                    <a:gd name="connsiteY3" fmla="*/ 0 h 275081"/>
                    <a:gd name="connsiteX4" fmla="*/ 9239 w 15906"/>
                    <a:gd name="connsiteY4" fmla="*/ 275082 h 275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6" h="275081">
                      <a:moveTo>
                        <a:pt x="15907" y="275082"/>
                      </a:moveTo>
                      <a:lnTo>
                        <a:pt x="0" y="275082"/>
                      </a:lnTo>
                      <a:lnTo>
                        <a:pt x="0" y="0"/>
                      </a:lnTo>
                      <a:lnTo>
                        <a:pt x="9239" y="0"/>
                      </a:lnTo>
                      <a:lnTo>
                        <a:pt x="9239" y="2750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7" name="Freeform: Shape 3846">
                  <a:extLst>
                    <a:ext uri="{FF2B5EF4-FFF2-40B4-BE49-F238E27FC236}">
                      <a16:creationId xmlns:a16="http://schemas.microsoft.com/office/drawing/2014/main" id="{9A143F73-3EC5-42A8-919E-3ABA20B5262B}"/>
                    </a:ext>
                  </a:extLst>
                </p:cNvPr>
                <p:cNvSpPr/>
                <p:nvPr/>
              </p:nvSpPr>
              <p:spPr>
                <a:xfrm>
                  <a:off x="5330075" y="5342313"/>
                  <a:ext cx="535262" cy="11444"/>
                </a:xfrm>
                <a:custGeom>
                  <a:avLst/>
                  <a:gdLst>
                    <a:gd name="connsiteX0" fmla="*/ 374237 w 374237"/>
                    <a:gd name="connsiteY0" fmla="*/ 8001 h 8001"/>
                    <a:gd name="connsiteX1" fmla="*/ 0 w 374237"/>
                    <a:gd name="connsiteY1" fmla="*/ 8001 h 8001"/>
                    <a:gd name="connsiteX2" fmla="*/ 0 w 374237"/>
                    <a:gd name="connsiteY2" fmla="*/ 0 h 8001"/>
                    <a:gd name="connsiteX3" fmla="*/ 374237 w 374237"/>
                    <a:gd name="connsiteY3" fmla="*/ 0 h 8001"/>
                    <a:gd name="connsiteX4" fmla="*/ 374237 w 374237"/>
                    <a:gd name="connsiteY4" fmla="*/ 8001 h 8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4237" h="8001">
                      <a:moveTo>
                        <a:pt x="374237" y="8001"/>
                      </a:moveTo>
                      <a:lnTo>
                        <a:pt x="0" y="8001"/>
                      </a:lnTo>
                      <a:lnTo>
                        <a:pt x="0" y="0"/>
                      </a:lnTo>
                      <a:lnTo>
                        <a:pt x="374237" y="0"/>
                      </a:lnTo>
                      <a:lnTo>
                        <a:pt x="374237" y="800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848" name="Graphic 1">
                  <a:extLst>
                    <a:ext uri="{FF2B5EF4-FFF2-40B4-BE49-F238E27FC236}">
                      <a16:creationId xmlns:a16="http://schemas.microsoft.com/office/drawing/2014/main" id="{69599F81-2E0E-4F3C-9241-42AC24345C52}"/>
                    </a:ext>
                  </a:extLst>
                </p:cNvPr>
                <p:cNvGrpSpPr/>
                <p:nvPr/>
              </p:nvGrpSpPr>
              <p:grpSpPr>
                <a:xfrm>
                  <a:off x="5495600" y="5317647"/>
                  <a:ext cx="184732" cy="102183"/>
                  <a:chOff x="3057334" y="5303172"/>
                  <a:chExt cx="129158" cy="71443"/>
                </a:xfrm>
                <a:solidFill>
                  <a:srgbClr val="FFFFFF"/>
                </a:solidFill>
              </p:grpSpPr>
              <p:sp>
                <p:nvSpPr>
                  <p:cNvPr id="4010" name="Freeform: Shape 4009">
                    <a:extLst>
                      <a:ext uri="{FF2B5EF4-FFF2-40B4-BE49-F238E27FC236}">
                        <a16:creationId xmlns:a16="http://schemas.microsoft.com/office/drawing/2014/main" id="{48D1A1AA-4B25-4007-A4A4-B8CDC9A90CBE}"/>
                      </a:ext>
                    </a:extLst>
                  </p:cNvPr>
                  <p:cNvSpPr/>
                  <p:nvPr/>
                </p:nvSpPr>
                <p:spPr>
                  <a:xfrm>
                    <a:off x="3057334" y="5303267"/>
                    <a:ext cx="63294" cy="34203"/>
                  </a:xfrm>
                  <a:custGeom>
                    <a:avLst/>
                    <a:gdLst>
                      <a:gd name="connsiteX0" fmla="*/ 3810 w 63294"/>
                      <a:gd name="connsiteY0" fmla="*/ 28676 h 34203"/>
                      <a:gd name="connsiteX1" fmla="*/ 0 w 63294"/>
                      <a:gd name="connsiteY1" fmla="*/ 18389 h 34203"/>
                      <a:gd name="connsiteX2" fmla="*/ 0 w 63294"/>
                      <a:gd name="connsiteY2" fmla="*/ 18389 h 34203"/>
                      <a:gd name="connsiteX3" fmla="*/ 571 w 63294"/>
                      <a:gd name="connsiteY3" fmla="*/ 13817 h 34203"/>
                      <a:gd name="connsiteX4" fmla="*/ 571 w 63294"/>
                      <a:gd name="connsiteY4" fmla="*/ 13817 h 34203"/>
                      <a:gd name="connsiteX5" fmla="*/ 18859 w 63294"/>
                      <a:gd name="connsiteY5" fmla="*/ 6 h 34203"/>
                      <a:gd name="connsiteX6" fmla="*/ 18859 w 63294"/>
                      <a:gd name="connsiteY6" fmla="*/ 6 h 34203"/>
                      <a:gd name="connsiteX7" fmla="*/ 62293 w 63294"/>
                      <a:gd name="connsiteY7" fmla="*/ 19532 h 34203"/>
                      <a:gd name="connsiteX8" fmla="*/ 62293 w 63294"/>
                      <a:gd name="connsiteY8" fmla="*/ 19532 h 34203"/>
                      <a:gd name="connsiteX9" fmla="*/ 60674 w 63294"/>
                      <a:gd name="connsiteY9" fmla="*/ 21628 h 34203"/>
                      <a:gd name="connsiteX10" fmla="*/ 62293 w 63294"/>
                      <a:gd name="connsiteY10" fmla="*/ 19532 h 34203"/>
                      <a:gd name="connsiteX11" fmla="*/ 63246 w 63294"/>
                      <a:gd name="connsiteY11" fmla="*/ 22009 h 34203"/>
                      <a:gd name="connsiteX12" fmla="*/ 63246 w 63294"/>
                      <a:gd name="connsiteY12" fmla="*/ 22009 h 34203"/>
                      <a:gd name="connsiteX13" fmla="*/ 61627 w 63294"/>
                      <a:gd name="connsiteY13" fmla="*/ 24104 h 34203"/>
                      <a:gd name="connsiteX14" fmla="*/ 61627 w 63294"/>
                      <a:gd name="connsiteY14" fmla="*/ 24104 h 34203"/>
                      <a:gd name="connsiteX15" fmla="*/ 20288 w 63294"/>
                      <a:gd name="connsiteY15" fmla="*/ 34201 h 34203"/>
                      <a:gd name="connsiteX16" fmla="*/ 20288 w 63294"/>
                      <a:gd name="connsiteY16" fmla="*/ 34201 h 34203"/>
                      <a:gd name="connsiteX17" fmla="*/ 20193 w 63294"/>
                      <a:gd name="connsiteY17" fmla="*/ 34201 h 34203"/>
                      <a:gd name="connsiteX18" fmla="*/ 20193 w 63294"/>
                      <a:gd name="connsiteY18" fmla="*/ 34201 h 34203"/>
                      <a:gd name="connsiteX19" fmla="*/ 3810 w 63294"/>
                      <a:gd name="connsiteY19" fmla="*/ 28676 h 34203"/>
                      <a:gd name="connsiteX20" fmla="*/ 3810 w 63294"/>
                      <a:gd name="connsiteY20" fmla="*/ 28676 h 34203"/>
                      <a:gd name="connsiteX21" fmla="*/ 18859 w 63294"/>
                      <a:gd name="connsiteY21" fmla="*/ 5340 h 34203"/>
                      <a:gd name="connsiteX22" fmla="*/ 5620 w 63294"/>
                      <a:gd name="connsiteY22" fmla="*/ 15341 h 34203"/>
                      <a:gd name="connsiteX23" fmla="*/ 5620 w 63294"/>
                      <a:gd name="connsiteY23" fmla="*/ 15341 h 34203"/>
                      <a:gd name="connsiteX24" fmla="*/ 5429 w 63294"/>
                      <a:gd name="connsiteY24" fmla="*/ 16103 h 34203"/>
                      <a:gd name="connsiteX25" fmla="*/ 5429 w 63294"/>
                      <a:gd name="connsiteY25" fmla="*/ 16103 h 34203"/>
                      <a:gd name="connsiteX26" fmla="*/ 5239 w 63294"/>
                      <a:gd name="connsiteY26" fmla="*/ 18389 h 34203"/>
                      <a:gd name="connsiteX27" fmla="*/ 5239 w 63294"/>
                      <a:gd name="connsiteY27" fmla="*/ 18389 h 34203"/>
                      <a:gd name="connsiteX28" fmla="*/ 7620 w 63294"/>
                      <a:gd name="connsiteY28" fmla="*/ 25057 h 34203"/>
                      <a:gd name="connsiteX29" fmla="*/ 7620 w 63294"/>
                      <a:gd name="connsiteY29" fmla="*/ 25057 h 34203"/>
                      <a:gd name="connsiteX30" fmla="*/ 20288 w 63294"/>
                      <a:gd name="connsiteY30" fmla="*/ 28962 h 34203"/>
                      <a:gd name="connsiteX31" fmla="*/ 20288 w 63294"/>
                      <a:gd name="connsiteY31" fmla="*/ 28962 h 34203"/>
                      <a:gd name="connsiteX32" fmla="*/ 55054 w 63294"/>
                      <a:gd name="connsiteY32" fmla="*/ 20961 h 34203"/>
                      <a:gd name="connsiteX33" fmla="*/ 55054 w 63294"/>
                      <a:gd name="connsiteY33" fmla="*/ 20961 h 34203"/>
                      <a:gd name="connsiteX34" fmla="*/ 44958 w 63294"/>
                      <a:gd name="connsiteY34" fmla="*/ 14579 h 34203"/>
                      <a:gd name="connsiteX35" fmla="*/ 44958 w 63294"/>
                      <a:gd name="connsiteY35" fmla="*/ 14579 h 34203"/>
                      <a:gd name="connsiteX36" fmla="*/ 19050 w 63294"/>
                      <a:gd name="connsiteY36" fmla="*/ 5435 h 34203"/>
                      <a:gd name="connsiteX37" fmla="*/ 19050 w 63294"/>
                      <a:gd name="connsiteY37" fmla="*/ 5435 h 34203"/>
                      <a:gd name="connsiteX38" fmla="*/ 18859 w 63294"/>
                      <a:gd name="connsiteY38" fmla="*/ 5340 h 34203"/>
                      <a:gd name="connsiteX39" fmla="*/ 18859 w 63294"/>
                      <a:gd name="connsiteY39" fmla="*/ 5340 h 34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63294" h="34203">
                        <a:moveTo>
                          <a:pt x="3810" y="28676"/>
                        </a:moveTo>
                        <a:cubicBezTo>
                          <a:pt x="667" y="25343"/>
                          <a:pt x="0" y="21247"/>
                          <a:pt x="0" y="18389"/>
                        </a:cubicBezTo>
                        <a:lnTo>
                          <a:pt x="0" y="18389"/>
                        </a:lnTo>
                        <a:cubicBezTo>
                          <a:pt x="0" y="15818"/>
                          <a:pt x="571" y="14008"/>
                          <a:pt x="571" y="13817"/>
                        </a:cubicBezTo>
                        <a:lnTo>
                          <a:pt x="571" y="13817"/>
                        </a:lnTo>
                        <a:cubicBezTo>
                          <a:pt x="3429" y="4102"/>
                          <a:pt x="10954" y="-184"/>
                          <a:pt x="18859" y="6"/>
                        </a:cubicBezTo>
                        <a:lnTo>
                          <a:pt x="18859" y="6"/>
                        </a:lnTo>
                        <a:cubicBezTo>
                          <a:pt x="38005" y="197"/>
                          <a:pt x="62008" y="19532"/>
                          <a:pt x="62293" y="19532"/>
                        </a:cubicBezTo>
                        <a:lnTo>
                          <a:pt x="62293" y="19532"/>
                        </a:lnTo>
                        <a:lnTo>
                          <a:pt x="60674" y="21628"/>
                        </a:lnTo>
                        <a:lnTo>
                          <a:pt x="62293" y="19532"/>
                        </a:lnTo>
                        <a:cubicBezTo>
                          <a:pt x="63055" y="20104"/>
                          <a:pt x="63437" y="21152"/>
                          <a:pt x="63246" y="22009"/>
                        </a:cubicBezTo>
                        <a:lnTo>
                          <a:pt x="63246" y="22009"/>
                        </a:lnTo>
                        <a:cubicBezTo>
                          <a:pt x="63151" y="22961"/>
                          <a:pt x="62484" y="23723"/>
                          <a:pt x="61627" y="24104"/>
                        </a:cubicBezTo>
                        <a:lnTo>
                          <a:pt x="61627" y="24104"/>
                        </a:lnTo>
                        <a:cubicBezTo>
                          <a:pt x="42577" y="31439"/>
                          <a:pt x="29527" y="34201"/>
                          <a:pt x="20288" y="34201"/>
                        </a:cubicBezTo>
                        <a:lnTo>
                          <a:pt x="20288" y="34201"/>
                        </a:lnTo>
                        <a:cubicBezTo>
                          <a:pt x="20288" y="34201"/>
                          <a:pt x="20193" y="34201"/>
                          <a:pt x="20193" y="34201"/>
                        </a:cubicBezTo>
                        <a:lnTo>
                          <a:pt x="20193" y="34201"/>
                        </a:lnTo>
                        <a:cubicBezTo>
                          <a:pt x="12192" y="34296"/>
                          <a:pt x="6953" y="32010"/>
                          <a:pt x="3810" y="28676"/>
                        </a:cubicBezTo>
                        <a:lnTo>
                          <a:pt x="3810" y="28676"/>
                        </a:lnTo>
                        <a:close/>
                        <a:moveTo>
                          <a:pt x="18859" y="5340"/>
                        </a:moveTo>
                        <a:cubicBezTo>
                          <a:pt x="12478" y="5531"/>
                          <a:pt x="8191" y="7531"/>
                          <a:pt x="5620" y="15341"/>
                        </a:cubicBezTo>
                        <a:lnTo>
                          <a:pt x="5620" y="15341"/>
                        </a:lnTo>
                        <a:cubicBezTo>
                          <a:pt x="5620" y="15341"/>
                          <a:pt x="5524" y="15532"/>
                          <a:pt x="5429" y="16103"/>
                        </a:cubicBezTo>
                        <a:lnTo>
                          <a:pt x="5429" y="16103"/>
                        </a:lnTo>
                        <a:cubicBezTo>
                          <a:pt x="5334" y="16675"/>
                          <a:pt x="5239" y="17437"/>
                          <a:pt x="5239" y="18389"/>
                        </a:cubicBezTo>
                        <a:lnTo>
                          <a:pt x="5239" y="18389"/>
                        </a:lnTo>
                        <a:cubicBezTo>
                          <a:pt x="5239" y="20485"/>
                          <a:pt x="5810" y="22961"/>
                          <a:pt x="7620" y="25057"/>
                        </a:cubicBezTo>
                        <a:lnTo>
                          <a:pt x="7620" y="25057"/>
                        </a:lnTo>
                        <a:cubicBezTo>
                          <a:pt x="9430" y="27057"/>
                          <a:pt x="13049" y="28867"/>
                          <a:pt x="20288" y="28962"/>
                        </a:cubicBezTo>
                        <a:lnTo>
                          <a:pt x="20288" y="28962"/>
                        </a:lnTo>
                        <a:cubicBezTo>
                          <a:pt x="27718" y="28962"/>
                          <a:pt x="38957" y="26867"/>
                          <a:pt x="55054" y="20961"/>
                        </a:cubicBezTo>
                        <a:lnTo>
                          <a:pt x="55054" y="20961"/>
                        </a:lnTo>
                        <a:cubicBezTo>
                          <a:pt x="52578" y="19247"/>
                          <a:pt x="49054" y="16865"/>
                          <a:pt x="44958" y="14579"/>
                        </a:cubicBezTo>
                        <a:lnTo>
                          <a:pt x="44958" y="14579"/>
                        </a:lnTo>
                        <a:cubicBezTo>
                          <a:pt x="36957" y="9912"/>
                          <a:pt x="26765" y="5435"/>
                          <a:pt x="19050" y="5435"/>
                        </a:cubicBezTo>
                        <a:lnTo>
                          <a:pt x="19050" y="5435"/>
                        </a:lnTo>
                        <a:cubicBezTo>
                          <a:pt x="19050" y="5340"/>
                          <a:pt x="18955" y="5340"/>
                          <a:pt x="18859" y="5340"/>
                        </a:cubicBezTo>
                        <a:lnTo>
                          <a:pt x="18859" y="53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11" name="Freeform: Shape 4010">
                    <a:extLst>
                      <a:ext uri="{FF2B5EF4-FFF2-40B4-BE49-F238E27FC236}">
                        <a16:creationId xmlns:a16="http://schemas.microsoft.com/office/drawing/2014/main" id="{CD7327F0-069D-48D2-BAF4-8B03C614C831}"/>
                      </a:ext>
                    </a:extLst>
                  </p:cNvPr>
                  <p:cNvSpPr/>
                  <p:nvPr/>
                </p:nvSpPr>
                <p:spPr>
                  <a:xfrm>
                    <a:off x="3070740" y="5321107"/>
                    <a:ext cx="54614" cy="53508"/>
                  </a:xfrm>
                  <a:custGeom>
                    <a:avLst/>
                    <a:gdLst>
                      <a:gd name="connsiteX0" fmla="*/ 786 w 54614"/>
                      <a:gd name="connsiteY0" fmla="*/ 52651 h 53508"/>
                      <a:gd name="connsiteX1" fmla="*/ 786 w 54614"/>
                      <a:gd name="connsiteY1" fmla="*/ 48936 h 53508"/>
                      <a:gd name="connsiteX2" fmla="*/ 786 w 54614"/>
                      <a:gd name="connsiteY2" fmla="*/ 48936 h 53508"/>
                      <a:gd name="connsiteX3" fmla="*/ 50125 w 54614"/>
                      <a:gd name="connsiteY3" fmla="*/ 740 h 53508"/>
                      <a:gd name="connsiteX4" fmla="*/ 53840 w 54614"/>
                      <a:gd name="connsiteY4" fmla="*/ 835 h 53508"/>
                      <a:gd name="connsiteX5" fmla="*/ 53840 w 54614"/>
                      <a:gd name="connsiteY5" fmla="*/ 835 h 53508"/>
                      <a:gd name="connsiteX6" fmla="*/ 53745 w 54614"/>
                      <a:gd name="connsiteY6" fmla="*/ 4645 h 53508"/>
                      <a:gd name="connsiteX7" fmla="*/ 53745 w 54614"/>
                      <a:gd name="connsiteY7" fmla="*/ 4645 h 53508"/>
                      <a:gd name="connsiteX8" fmla="*/ 4405 w 54614"/>
                      <a:gd name="connsiteY8" fmla="*/ 52746 h 53508"/>
                      <a:gd name="connsiteX9" fmla="*/ 2500 w 54614"/>
                      <a:gd name="connsiteY9" fmla="*/ 53508 h 53508"/>
                      <a:gd name="connsiteX10" fmla="*/ 2500 w 54614"/>
                      <a:gd name="connsiteY10" fmla="*/ 53508 h 53508"/>
                      <a:gd name="connsiteX11" fmla="*/ 786 w 54614"/>
                      <a:gd name="connsiteY11" fmla="*/ 52651 h 53508"/>
                      <a:gd name="connsiteX12" fmla="*/ 786 w 54614"/>
                      <a:gd name="connsiteY12" fmla="*/ 52651 h 53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4614" h="53508">
                        <a:moveTo>
                          <a:pt x="786" y="52651"/>
                        </a:moveTo>
                        <a:cubicBezTo>
                          <a:pt x="-262" y="51603"/>
                          <a:pt x="-262" y="49984"/>
                          <a:pt x="786" y="48936"/>
                        </a:cubicBezTo>
                        <a:lnTo>
                          <a:pt x="786" y="48936"/>
                        </a:lnTo>
                        <a:lnTo>
                          <a:pt x="50125" y="740"/>
                        </a:lnTo>
                        <a:cubicBezTo>
                          <a:pt x="51078" y="-308"/>
                          <a:pt x="52888" y="-213"/>
                          <a:pt x="53840" y="835"/>
                        </a:cubicBezTo>
                        <a:lnTo>
                          <a:pt x="53840" y="835"/>
                        </a:lnTo>
                        <a:cubicBezTo>
                          <a:pt x="54888" y="1883"/>
                          <a:pt x="54888" y="3597"/>
                          <a:pt x="53745" y="4645"/>
                        </a:cubicBezTo>
                        <a:lnTo>
                          <a:pt x="53745" y="4645"/>
                        </a:lnTo>
                        <a:lnTo>
                          <a:pt x="4405" y="52746"/>
                        </a:lnTo>
                        <a:cubicBezTo>
                          <a:pt x="3929" y="53318"/>
                          <a:pt x="3263" y="53508"/>
                          <a:pt x="2500" y="53508"/>
                        </a:cubicBezTo>
                        <a:lnTo>
                          <a:pt x="2500" y="53508"/>
                        </a:lnTo>
                        <a:cubicBezTo>
                          <a:pt x="1929" y="53413"/>
                          <a:pt x="1262" y="53223"/>
                          <a:pt x="786" y="52651"/>
                        </a:cubicBezTo>
                        <a:lnTo>
                          <a:pt x="786" y="5265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12" name="Freeform: Shape 4011">
                    <a:extLst>
                      <a:ext uri="{FF2B5EF4-FFF2-40B4-BE49-F238E27FC236}">
                        <a16:creationId xmlns:a16="http://schemas.microsoft.com/office/drawing/2014/main" id="{47A1D887-40D4-47C0-A675-6BD8891F802F}"/>
                      </a:ext>
                    </a:extLst>
                  </p:cNvPr>
                  <p:cNvSpPr/>
                  <p:nvPr/>
                </p:nvSpPr>
                <p:spPr>
                  <a:xfrm>
                    <a:off x="3123198" y="5303172"/>
                    <a:ext cx="63294" cy="34296"/>
                  </a:xfrm>
                  <a:custGeom>
                    <a:avLst/>
                    <a:gdLst>
                      <a:gd name="connsiteX0" fmla="*/ 43006 w 63294"/>
                      <a:gd name="connsiteY0" fmla="*/ 34296 h 34296"/>
                      <a:gd name="connsiteX1" fmla="*/ 1668 w 63294"/>
                      <a:gd name="connsiteY1" fmla="*/ 24200 h 34296"/>
                      <a:gd name="connsiteX2" fmla="*/ 1668 w 63294"/>
                      <a:gd name="connsiteY2" fmla="*/ 24200 h 34296"/>
                      <a:gd name="connsiteX3" fmla="*/ 2620 w 63294"/>
                      <a:gd name="connsiteY3" fmla="*/ 21723 h 34296"/>
                      <a:gd name="connsiteX4" fmla="*/ 4240 w 63294"/>
                      <a:gd name="connsiteY4" fmla="*/ 23819 h 34296"/>
                      <a:gd name="connsiteX5" fmla="*/ 2620 w 63294"/>
                      <a:gd name="connsiteY5" fmla="*/ 21723 h 34296"/>
                      <a:gd name="connsiteX6" fmla="*/ 1668 w 63294"/>
                      <a:gd name="connsiteY6" fmla="*/ 24200 h 34296"/>
                      <a:gd name="connsiteX7" fmla="*/ 48 w 63294"/>
                      <a:gd name="connsiteY7" fmla="*/ 22104 h 34296"/>
                      <a:gd name="connsiteX8" fmla="*/ 48 w 63294"/>
                      <a:gd name="connsiteY8" fmla="*/ 22104 h 34296"/>
                      <a:gd name="connsiteX9" fmla="*/ 1001 w 63294"/>
                      <a:gd name="connsiteY9" fmla="*/ 19628 h 34296"/>
                      <a:gd name="connsiteX10" fmla="*/ 1001 w 63294"/>
                      <a:gd name="connsiteY10" fmla="*/ 19628 h 34296"/>
                      <a:gd name="connsiteX11" fmla="*/ 44435 w 63294"/>
                      <a:gd name="connsiteY11" fmla="*/ 6 h 34296"/>
                      <a:gd name="connsiteX12" fmla="*/ 44435 w 63294"/>
                      <a:gd name="connsiteY12" fmla="*/ 6 h 34296"/>
                      <a:gd name="connsiteX13" fmla="*/ 62723 w 63294"/>
                      <a:gd name="connsiteY13" fmla="*/ 13913 h 34296"/>
                      <a:gd name="connsiteX14" fmla="*/ 62723 w 63294"/>
                      <a:gd name="connsiteY14" fmla="*/ 13913 h 34296"/>
                      <a:gd name="connsiteX15" fmla="*/ 63295 w 63294"/>
                      <a:gd name="connsiteY15" fmla="*/ 18485 h 34296"/>
                      <a:gd name="connsiteX16" fmla="*/ 63295 w 63294"/>
                      <a:gd name="connsiteY16" fmla="*/ 18485 h 34296"/>
                      <a:gd name="connsiteX17" fmla="*/ 59485 w 63294"/>
                      <a:gd name="connsiteY17" fmla="*/ 28772 h 34296"/>
                      <a:gd name="connsiteX18" fmla="*/ 59485 w 63294"/>
                      <a:gd name="connsiteY18" fmla="*/ 28772 h 34296"/>
                      <a:gd name="connsiteX19" fmla="*/ 43006 w 63294"/>
                      <a:gd name="connsiteY19" fmla="*/ 34296 h 34296"/>
                      <a:gd name="connsiteX20" fmla="*/ 43006 w 63294"/>
                      <a:gd name="connsiteY20" fmla="*/ 34296 h 34296"/>
                      <a:gd name="connsiteX21" fmla="*/ 43006 w 63294"/>
                      <a:gd name="connsiteY21" fmla="*/ 34296 h 34296"/>
                      <a:gd name="connsiteX22" fmla="*/ 43006 w 63294"/>
                      <a:gd name="connsiteY22" fmla="*/ 34296 h 34296"/>
                      <a:gd name="connsiteX23" fmla="*/ 43006 w 63294"/>
                      <a:gd name="connsiteY23" fmla="*/ 28962 h 34296"/>
                      <a:gd name="connsiteX24" fmla="*/ 55579 w 63294"/>
                      <a:gd name="connsiteY24" fmla="*/ 25057 h 34296"/>
                      <a:gd name="connsiteX25" fmla="*/ 55579 w 63294"/>
                      <a:gd name="connsiteY25" fmla="*/ 25057 h 34296"/>
                      <a:gd name="connsiteX26" fmla="*/ 57961 w 63294"/>
                      <a:gd name="connsiteY26" fmla="*/ 18389 h 34296"/>
                      <a:gd name="connsiteX27" fmla="*/ 57961 w 63294"/>
                      <a:gd name="connsiteY27" fmla="*/ 18389 h 34296"/>
                      <a:gd name="connsiteX28" fmla="*/ 57770 w 63294"/>
                      <a:gd name="connsiteY28" fmla="*/ 16103 h 34296"/>
                      <a:gd name="connsiteX29" fmla="*/ 57770 w 63294"/>
                      <a:gd name="connsiteY29" fmla="*/ 16103 h 34296"/>
                      <a:gd name="connsiteX30" fmla="*/ 57580 w 63294"/>
                      <a:gd name="connsiteY30" fmla="*/ 15341 h 34296"/>
                      <a:gd name="connsiteX31" fmla="*/ 57580 w 63294"/>
                      <a:gd name="connsiteY31" fmla="*/ 15341 h 34296"/>
                      <a:gd name="connsiteX32" fmla="*/ 44340 w 63294"/>
                      <a:gd name="connsiteY32" fmla="*/ 5245 h 34296"/>
                      <a:gd name="connsiteX33" fmla="*/ 44340 w 63294"/>
                      <a:gd name="connsiteY33" fmla="*/ 5245 h 34296"/>
                      <a:gd name="connsiteX34" fmla="*/ 18241 w 63294"/>
                      <a:gd name="connsiteY34" fmla="*/ 14389 h 34296"/>
                      <a:gd name="connsiteX35" fmla="*/ 18241 w 63294"/>
                      <a:gd name="connsiteY35" fmla="*/ 14389 h 34296"/>
                      <a:gd name="connsiteX36" fmla="*/ 8145 w 63294"/>
                      <a:gd name="connsiteY36" fmla="*/ 20771 h 34296"/>
                      <a:gd name="connsiteX37" fmla="*/ 8145 w 63294"/>
                      <a:gd name="connsiteY37" fmla="*/ 20771 h 34296"/>
                      <a:gd name="connsiteX38" fmla="*/ 43006 w 63294"/>
                      <a:gd name="connsiteY38" fmla="*/ 28962 h 34296"/>
                      <a:gd name="connsiteX39" fmla="*/ 43006 w 63294"/>
                      <a:gd name="connsiteY39" fmla="*/ 28962 h 34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63294" h="34296">
                        <a:moveTo>
                          <a:pt x="43006" y="34296"/>
                        </a:moveTo>
                        <a:cubicBezTo>
                          <a:pt x="33767" y="34296"/>
                          <a:pt x="20718" y="31534"/>
                          <a:pt x="1668" y="24200"/>
                        </a:cubicBezTo>
                        <a:lnTo>
                          <a:pt x="1668" y="24200"/>
                        </a:lnTo>
                        <a:lnTo>
                          <a:pt x="2620" y="21723"/>
                        </a:lnTo>
                        <a:lnTo>
                          <a:pt x="4240" y="23819"/>
                        </a:lnTo>
                        <a:lnTo>
                          <a:pt x="2620" y="21723"/>
                        </a:lnTo>
                        <a:lnTo>
                          <a:pt x="1668" y="24200"/>
                        </a:lnTo>
                        <a:cubicBezTo>
                          <a:pt x="811" y="23819"/>
                          <a:pt x="144" y="23057"/>
                          <a:pt x="48" y="22104"/>
                        </a:cubicBezTo>
                        <a:lnTo>
                          <a:pt x="48" y="22104"/>
                        </a:lnTo>
                        <a:cubicBezTo>
                          <a:pt x="-142" y="21152"/>
                          <a:pt x="239" y="20199"/>
                          <a:pt x="1001" y="19628"/>
                        </a:cubicBezTo>
                        <a:lnTo>
                          <a:pt x="1001" y="19628"/>
                        </a:lnTo>
                        <a:cubicBezTo>
                          <a:pt x="1287" y="19628"/>
                          <a:pt x="25290" y="197"/>
                          <a:pt x="44435" y="6"/>
                        </a:cubicBezTo>
                        <a:lnTo>
                          <a:pt x="44435" y="6"/>
                        </a:lnTo>
                        <a:cubicBezTo>
                          <a:pt x="52341" y="-184"/>
                          <a:pt x="59865" y="4007"/>
                          <a:pt x="62723" y="13913"/>
                        </a:cubicBezTo>
                        <a:lnTo>
                          <a:pt x="62723" y="13913"/>
                        </a:lnTo>
                        <a:cubicBezTo>
                          <a:pt x="62723" y="14103"/>
                          <a:pt x="63295" y="15913"/>
                          <a:pt x="63295" y="18485"/>
                        </a:cubicBezTo>
                        <a:lnTo>
                          <a:pt x="63295" y="18485"/>
                        </a:lnTo>
                        <a:cubicBezTo>
                          <a:pt x="63295" y="21342"/>
                          <a:pt x="62628" y="25343"/>
                          <a:pt x="59485" y="28772"/>
                        </a:cubicBezTo>
                        <a:lnTo>
                          <a:pt x="59485" y="28772"/>
                        </a:lnTo>
                        <a:cubicBezTo>
                          <a:pt x="56341" y="32105"/>
                          <a:pt x="51103" y="34296"/>
                          <a:pt x="43006" y="34296"/>
                        </a:cubicBezTo>
                        <a:lnTo>
                          <a:pt x="43006" y="34296"/>
                        </a:lnTo>
                        <a:lnTo>
                          <a:pt x="43006" y="34296"/>
                        </a:lnTo>
                        <a:lnTo>
                          <a:pt x="43006" y="34296"/>
                        </a:lnTo>
                        <a:close/>
                        <a:moveTo>
                          <a:pt x="43006" y="28962"/>
                        </a:moveTo>
                        <a:cubicBezTo>
                          <a:pt x="50245" y="28867"/>
                          <a:pt x="53770" y="27057"/>
                          <a:pt x="55579" y="25057"/>
                        </a:cubicBezTo>
                        <a:lnTo>
                          <a:pt x="55579" y="25057"/>
                        </a:lnTo>
                        <a:cubicBezTo>
                          <a:pt x="57484" y="23057"/>
                          <a:pt x="57961" y="20580"/>
                          <a:pt x="57961" y="18389"/>
                        </a:cubicBezTo>
                        <a:lnTo>
                          <a:pt x="57961" y="18389"/>
                        </a:lnTo>
                        <a:cubicBezTo>
                          <a:pt x="57961" y="17437"/>
                          <a:pt x="57865" y="16580"/>
                          <a:pt x="57770" y="16103"/>
                        </a:cubicBezTo>
                        <a:lnTo>
                          <a:pt x="57770" y="16103"/>
                        </a:lnTo>
                        <a:cubicBezTo>
                          <a:pt x="57675" y="15627"/>
                          <a:pt x="57580" y="15341"/>
                          <a:pt x="57580" y="15341"/>
                        </a:cubicBezTo>
                        <a:lnTo>
                          <a:pt x="57580" y="15341"/>
                        </a:lnTo>
                        <a:cubicBezTo>
                          <a:pt x="55008" y="7531"/>
                          <a:pt x="50626" y="5435"/>
                          <a:pt x="44340" y="5245"/>
                        </a:cubicBezTo>
                        <a:lnTo>
                          <a:pt x="44340" y="5245"/>
                        </a:lnTo>
                        <a:cubicBezTo>
                          <a:pt x="36529" y="5150"/>
                          <a:pt x="26338" y="9722"/>
                          <a:pt x="18241" y="14389"/>
                        </a:cubicBezTo>
                        <a:lnTo>
                          <a:pt x="18241" y="14389"/>
                        </a:lnTo>
                        <a:cubicBezTo>
                          <a:pt x="14146" y="16770"/>
                          <a:pt x="10621" y="19056"/>
                          <a:pt x="8145" y="20771"/>
                        </a:cubicBezTo>
                        <a:lnTo>
                          <a:pt x="8145" y="20771"/>
                        </a:lnTo>
                        <a:cubicBezTo>
                          <a:pt x="24337" y="26962"/>
                          <a:pt x="35482" y="28962"/>
                          <a:pt x="43006" y="28962"/>
                        </a:cubicBezTo>
                        <a:lnTo>
                          <a:pt x="43006" y="2896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13" name="Freeform: Shape 4012">
                    <a:extLst>
                      <a:ext uri="{FF2B5EF4-FFF2-40B4-BE49-F238E27FC236}">
                        <a16:creationId xmlns:a16="http://schemas.microsoft.com/office/drawing/2014/main" id="{AA7C9D26-6245-4244-8A7B-F7D86486A274}"/>
                      </a:ext>
                    </a:extLst>
                  </p:cNvPr>
                  <p:cNvSpPr/>
                  <p:nvPr/>
                </p:nvSpPr>
                <p:spPr>
                  <a:xfrm>
                    <a:off x="3118460" y="5321049"/>
                    <a:ext cx="54638" cy="53399"/>
                  </a:xfrm>
                  <a:custGeom>
                    <a:avLst/>
                    <a:gdLst>
                      <a:gd name="connsiteX0" fmla="*/ 50125 w 54638"/>
                      <a:gd name="connsiteY0" fmla="*/ 52709 h 53399"/>
                      <a:gd name="connsiteX1" fmla="*/ 786 w 54638"/>
                      <a:gd name="connsiteY1" fmla="*/ 4608 h 53399"/>
                      <a:gd name="connsiteX2" fmla="*/ 786 w 54638"/>
                      <a:gd name="connsiteY2" fmla="*/ 798 h 53399"/>
                      <a:gd name="connsiteX3" fmla="*/ 786 w 54638"/>
                      <a:gd name="connsiteY3" fmla="*/ 798 h 53399"/>
                      <a:gd name="connsiteX4" fmla="*/ 4501 w 54638"/>
                      <a:gd name="connsiteY4" fmla="*/ 703 h 53399"/>
                      <a:gd name="connsiteX5" fmla="*/ 4501 w 54638"/>
                      <a:gd name="connsiteY5" fmla="*/ 703 h 53399"/>
                      <a:gd name="connsiteX6" fmla="*/ 53840 w 54638"/>
                      <a:gd name="connsiteY6" fmla="*/ 48899 h 53399"/>
                      <a:gd name="connsiteX7" fmla="*/ 53935 w 54638"/>
                      <a:gd name="connsiteY7" fmla="*/ 52614 h 53399"/>
                      <a:gd name="connsiteX8" fmla="*/ 53935 w 54638"/>
                      <a:gd name="connsiteY8" fmla="*/ 52614 h 53399"/>
                      <a:gd name="connsiteX9" fmla="*/ 52030 w 54638"/>
                      <a:gd name="connsiteY9" fmla="*/ 53376 h 53399"/>
                      <a:gd name="connsiteX10" fmla="*/ 52030 w 54638"/>
                      <a:gd name="connsiteY10" fmla="*/ 53376 h 53399"/>
                      <a:gd name="connsiteX11" fmla="*/ 50125 w 54638"/>
                      <a:gd name="connsiteY11" fmla="*/ 52709 h 53399"/>
                      <a:gd name="connsiteX12" fmla="*/ 50125 w 54638"/>
                      <a:gd name="connsiteY12" fmla="*/ 52709 h 53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4638" h="53399">
                        <a:moveTo>
                          <a:pt x="50125" y="52709"/>
                        </a:moveTo>
                        <a:lnTo>
                          <a:pt x="786" y="4608"/>
                        </a:lnTo>
                        <a:cubicBezTo>
                          <a:pt x="-262" y="3560"/>
                          <a:pt x="-262" y="1846"/>
                          <a:pt x="786" y="798"/>
                        </a:cubicBezTo>
                        <a:lnTo>
                          <a:pt x="786" y="798"/>
                        </a:lnTo>
                        <a:cubicBezTo>
                          <a:pt x="1738" y="-250"/>
                          <a:pt x="3453" y="-250"/>
                          <a:pt x="4501" y="703"/>
                        </a:cubicBezTo>
                        <a:lnTo>
                          <a:pt x="4501" y="703"/>
                        </a:lnTo>
                        <a:lnTo>
                          <a:pt x="53840" y="48899"/>
                        </a:lnTo>
                        <a:cubicBezTo>
                          <a:pt x="54888" y="49947"/>
                          <a:pt x="54888" y="51566"/>
                          <a:pt x="53935" y="52614"/>
                        </a:cubicBezTo>
                        <a:lnTo>
                          <a:pt x="53935" y="52614"/>
                        </a:lnTo>
                        <a:cubicBezTo>
                          <a:pt x="53364" y="53186"/>
                          <a:pt x="52697" y="53376"/>
                          <a:pt x="52030" y="53376"/>
                        </a:cubicBezTo>
                        <a:lnTo>
                          <a:pt x="52030" y="53376"/>
                        </a:lnTo>
                        <a:cubicBezTo>
                          <a:pt x="51268" y="53471"/>
                          <a:pt x="50601" y="53281"/>
                          <a:pt x="50125" y="52709"/>
                        </a:cubicBezTo>
                        <a:lnTo>
                          <a:pt x="50125" y="5270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3850" name="Graphic 1">
                <a:extLst>
                  <a:ext uri="{FF2B5EF4-FFF2-40B4-BE49-F238E27FC236}">
                    <a16:creationId xmlns:a16="http://schemas.microsoft.com/office/drawing/2014/main" id="{94DDFD55-46BC-49A7-809D-E88C32350A77}"/>
                  </a:ext>
                </a:extLst>
              </p:cNvPr>
              <p:cNvGrpSpPr/>
              <p:nvPr/>
            </p:nvGrpSpPr>
            <p:grpSpPr>
              <a:xfrm>
                <a:off x="4905435" y="5157580"/>
                <a:ext cx="180917" cy="367148"/>
                <a:chOff x="2644711" y="5191259"/>
                <a:chExt cx="126491" cy="256698"/>
              </a:xfrm>
              <a:solidFill>
                <a:schemeClr val="accent1"/>
              </a:solidFill>
            </p:grpSpPr>
            <p:sp>
              <p:nvSpPr>
                <p:cNvPr id="4008" name="Freeform: Shape 4007">
                  <a:extLst>
                    <a:ext uri="{FF2B5EF4-FFF2-40B4-BE49-F238E27FC236}">
                      <a16:creationId xmlns:a16="http://schemas.microsoft.com/office/drawing/2014/main" id="{695FF8C2-7EC7-4479-9BAC-98FA62554EEB}"/>
                    </a:ext>
                  </a:extLst>
                </p:cNvPr>
                <p:cNvSpPr/>
                <p:nvPr/>
              </p:nvSpPr>
              <p:spPr>
                <a:xfrm>
                  <a:off x="2644711" y="5191354"/>
                  <a:ext cx="126491" cy="256508"/>
                </a:xfrm>
                <a:custGeom>
                  <a:avLst/>
                  <a:gdLst>
                    <a:gd name="connsiteX0" fmla="*/ 63055 w 126491"/>
                    <a:gd name="connsiteY0" fmla="*/ 0 h 256508"/>
                    <a:gd name="connsiteX1" fmla="*/ 126111 w 126491"/>
                    <a:gd name="connsiteY1" fmla="*/ 63056 h 256508"/>
                    <a:gd name="connsiteX2" fmla="*/ 126111 w 126491"/>
                    <a:gd name="connsiteY2" fmla="*/ 77915 h 256508"/>
                    <a:gd name="connsiteX3" fmla="*/ 126492 w 126491"/>
                    <a:gd name="connsiteY3" fmla="*/ 81344 h 256508"/>
                    <a:gd name="connsiteX4" fmla="*/ 109156 w 126491"/>
                    <a:gd name="connsiteY4" fmla="*/ 98679 h 256508"/>
                    <a:gd name="connsiteX5" fmla="*/ 91821 w 126491"/>
                    <a:gd name="connsiteY5" fmla="*/ 82010 h 256508"/>
                    <a:gd name="connsiteX6" fmla="*/ 91345 w 126491"/>
                    <a:gd name="connsiteY6" fmla="*/ 82010 h 256508"/>
                    <a:gd name="connsiteX7" fmla="*/ 91345 w 126491"/>
                    <a:gd name="connsiteY7" fmla="*/ 62960 h 256508"/>
                    <a:gd name="connsiteX8" fmla="*/ 63055 w 126491"/>
                    <a:gd name="connsiteY8" fmla="*/ 34671 h 256508"/>
                    <a:gd name="connsiteX9" fmla="*/ 34766 w 126491"/>
                    <a:gd name="connsiteY9" fmla="*/ 62960 h 256508"/>
                    <a:gd name="connsiteX10" fmla="*/ 34766 w 126491"/>
                    <a:gd name="connsiteY10" fmla="*/ 256508 h 256508"/>
                    <a:gd name="connsiteX11" fmla="*/ 0 w 126491"/>
                    <a:gd name="connsiteY11" fmla="*/ 256508 h 256508"/>
                    <a:gd name="connsiteX12" fmla="*/ 0 w 126491"/>
                    <a:gd name="connsiteY12" fmla="*/ 63056 h 256508"/>
                    <a:gd name="connsiteX13" fmla="*/ 63055 w 126491"/>
                    <a:gd name="connsiteY13" fmla="*/ 0 h 256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6491" h="256508">
                      <a:moveTo>
                        <a:pt x="63055" y="0"/>
                      </a:moveTo>
                      <a:cubicBezTo>
                        <a:pt x="97822" y="0"/>
                        <a:pt x="126111" y="28194"/>
                        <a:pt x="126111" y="63056"/>
                      </a:cubicBezTo>
                      <a:lnTo>
                        <a:pt x="126111" y="77915"/>
                      </a:lnTo>
                      <a:cubicBezTo>
                        <a:pt x="126301" y="79057"/>
                        <a:pt x="126492" y="80201"/>
                        <a:pt x="126492" y="81344"/>
                      </a:cubicBezTo>
                      <a:cubicBezTo>
                        <a:pt x="126492" y="90964"/>
                        <a:pt x="118681" y="98679"/>
                        <a:pt x="109156" y="98679"/>
                      </a:cubicBezTo>
                      <a:cubicBezTo>
                        <a:pt x="99822" y="98679"/>
                        <a:pt x="92202" y="91345"/>
                        <a:pt x="91821" y="82010"/>
                      </a:cubicBezTo>
                      <a:lnTo>
                        <a:pt x="91345" y="82010"/>
                      </a:lnTo>
                      <a:lnTo>
                        <a:pt x="91345" y="62960"/>
                      </a:lnTo>
                      <a:cubicBezTo>
                        <a:pt x="91345" y="47339"/>
                        <a:pt x="78676" y="34766"/>
                        <a:pt x="63055" y="34671"/>
                      </a:cubicBezTo>
                      <a:cubicBezTo>
                        <a:pt x="47434" y="34671"/>
                        <a:pt x="34862" y="47339"/>
                        <a:pt x="34766" y="62960"/>
                      </a:cubicBezTo>
                      <a:lnTo>
                        <a:pt x="34766" y="256508"/>
                      </a:lnTo>
                      <a:lnTo>
                        <a:pt x="0" y="256508"/>
                      </a:lnTo>
                      <a:lnTo>
                        <a:pt x="0" y="63056"/>
                      </a:lnTo>
                      <a:cubicBezTo>
                        <a:pt x="95" y="28194"/>
                        <a:pt x="28289" y="0"/>
                        <a:pt x="630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9" name="Freeform: Shape 4008">
                  <a:extLst>
                    <a:ext uri="{FF2B5EF4-FFF2-40B4-BE49-F238E27FC236}">
                      <a16:creationId xmlns:a16="http://schemas.microsoft.com/office/drawing/2014/main" id="{B578B9FB-2109-46EB-A23B-5CC3D5747A5A}"/>
                    </a:ext>
                  </a:extLst>
                </p:cNvPr>
                <p:cNvSpPr/>
                <p:nvPr/>
              </p:nvSpPr>
              <p:spPr>
                <a:xfrm>
                  <a:off x="2644806" y="5191259"/>
                  <a:ext cx="126015" cy="256698"/>
                </a:xfrm>
                <a:custGeom>
                  <a:avLst/>
                  <a:gdLst>
                    <a:gd name="connsiteX0" fmla="*/ 34766 w 126015"/>
                    <a:gd name="connsiteY0" fmla="*/ 236982 h 256698"/>
                    <a:gd name="connsiteX1" fmla="*/ 0 w 126015"/>
                    <a:gd name="connsiteY1" fmla="*/ 207264 h 256698"/>
                    <a:gd name="connsiteX2" fmla="*/ 0 w 126015"/>
                    <a:gd name="connsiteY2" fmla="*/ 238601 h 256698"/>
                    <a:gd name="connsiteX3" fmla="*/ 21146 w 126015"/>
                    <a:gd name="connsiteY3" fmla="*/ 256699 h 256698"/>
                    <a:gd name="connsiteX4" fmla="*/ 34766 w 126015"/>
                    <a:gd name="connsiteY4" fmla="*/ 256699 h 256698"/>
                    <a:gd name="connsiteX5" fmla="*/ 34766 w 126015"/>
                    <a:gd name="connsiteY5" fmla="*/ 236982 h 256698"/>
                    <a:gd name="connsiteX6" fmla="*/ 41338 w 126015"/>
                    <a:gd name="connsiteY6" fmla="*/ 3905 h 256698"/>
                    <a:gd name="connsiteX7" fmla="*/ 126016 w 126015"/>
                    <a:gd name="connsiteY7" fmla="*/ 76295 h 256698"/>
                    <a:gd name="connsiteX8" fmla="*/ 126016 w 126015"/>
                    <a:gd name="connsiteY8" fmla="*/ 63055 h 256698"/>
                    <a:gd name="connsiteX9" fmla="*/ 122301 w 126015"/>
                    <a:gd name="connsiteY9" fmla="*/ 41720 h 256698"/>
                    <a:gd name="connsiteX10" fmla="*/ 74867 w 126015"/>
                    <a:gd name="connsiteY10" fmla="*/ 1143 h 256698"/>
                    <a:gd name="connsiteX11" fmla="*/ 63055 w 126015"/>
                    <a:gd name="connsiteY11" fmla="*/ 0 h 256698"/>
                    <a:gd name="connsiteX12" fmla="*/ 41338 w 126015"/>
                    <a:gd name="connsiteY12" fmla="*/ 3905 h 256698"/>
                    <a:gd name="connsiteX13" fmla="*/ 34766 w 126015"/>
                    <a:gd name="connsiteY13" fmla="*/ 63151 h 256698"/>
                    <a:gd name="connsiteX14" fmla="*/ 42291 w 126015"/>
                    <a:gd name="connsiteY14" fmla="*/ 44005 h 256698"/>
                    <a:gd name="connsiteX15" fmla="*/ 15812 w 126015"/>
                    <a:gd name="connsiteY15" fmla="*/ 21336 h 256698"/>
                    <a:gd name="connsiteX16" fmla="*/ 3524 w 126015"/>
                    <a:gd name="connsiteY16" fmla="*/ 42196 h 256698"/>
                    <a:gd name="connsiteX17" fmla="*/ 34671 w 126015"/>
                    <a:gd name="connsiteY17" fmla="*/ 68866 h 256698"/>
                    <a:gd name="connsiteX18" fmla="*/ 34671 w 126015"/>
                    <a:gd name="connsiteY18" fmla="*/ 63151 h 256698"/>
                    <a:gd name="connsiteX19" fmla="*/ 0 w 126015"/>
                    <a:gd name="connsiteY19" fmla="*/ 74200 h 256698"/>
                    <a:gd name="connsiteX20" fmla="*/ 0 w 126015"/>
                    <a:gd name="connsiteY20" fmla="*/ 105537 h 256698"/>
                    <a:gd name="connsiteX21" fmla="*/ 34766 w 126015"/>
                    <a:gd name="connsiteY21" fmla="*/ 135255 h 256698"/>
                    <a:gd name="connsiteX22" fmla="*/ 34766 w 126015"/>
                    <a:gd name="connsiteY22" fmla="*/ 103918 h 256698"/>
                    <a:gd name="connsiteX23" fmla="*/ 0 w 126015"/>
                    <a:gd name="connsiteY23" fmla="*/ 74200 h 256698"/>
                    <a:gd name="connsiteX24" fmla="*/ 34766 w 126015"/>
                    <a:gd name="connsiteY24" fmla="*/ 170497 h 256698"/>
                    <a:gd name="connsiteX25" fmla="*/ 0 w 126015"/>
                    <a:gd name="connsiteY25" fmla="*/ 140779 h 256698"/>
                    <a:gd name="connsiteX26" fmla="*/ 0 w 126015"/>
                    <a:gd name="connsiteY26" fmla="*/ 172117 h 256698"/>
                    <a:gd name="connsiteX27" fmla="*/ 34766 w 126015"/>
                    <a:gd name="connsiteY27" fmla="*/ 201835 h 256698"/>
                    <a:gd name="connsiteX28" fmla="*/ 34766 w 126015"/>
                    <a:gd name="connsiteY28" fmla="*/ 170497 h 256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26015" h="256698">
                      <a:moveTo>
                        <a:pt x="34766" y="236982"/>
                      </a:moveTo>
                      <a:lnTo>
                        <a:pt x="0" y="207264"/>
                      </a:lnTo>
                      <a:lnTo>
                        <a:pt x="0" y="238601"/>
                      </a:lnTo>
                      <a:lnTo>
                        <a:pt x="21146" y="256699"/>
                      </a:lnTo>
                      <a:lnTo>
                        <a:pt x="34766" y="256699"/>
                      </a:lnTo>
                      <a:lnTo>
                        <a:pt x="34766" y="236982"/>
                      </a:lnTo>
                      <a:close/>
                      <a:moveTo>
                        <a:pt x="41338" y="3905"/>
                      </a:moveTo>
                      <a:lnTo>
                        <a:pt x="126016" y="76295"/>
                      </a:lnTo>
                      <a:lnTo>
                        <a:pt x="126016" y="63055"/>
                      </a:lnTo>
                      <a:cubicBezTo>
                        <a:pt x="126016" y="55531"/>
                        <a:pt x="124682" y="48387"/>
                        <a:pt x="122301" y="41720"/>
                      </a:cubicBezTo>
                      <a:lnTo>
                        <a:pt x="74867" y="1143"/>
                      </a:lnTo>
                      <a:cubicBezTo>
                        <a:pt x="71057" y="381"/>
                        <a:pt x="67056" y="0"/>
                        <a:pt x="63055" y="0"/>
                      </a:cubicBezTo>
                      <a:cubicBezTo>
                        <a:pt x="55340" y="95"/>
                        <a:pt x="48101" y="1429"/>
                        <a:pt x="41338" y="3905"/>
                      </a:cubicBezTo>
                      <a:close/>
                      <a:moveTo>
                        <a:pt x="34766" y="63151"/>
                      </a:moveTo>
                      <a:cubicBezTo>
                        <a:pt x="34766" y="55721"/>
                        <a:pt x="37719" y="49054"/>
                        <a:pt x="42291" y="44005"/>
                      </a:cubicBezTo>
                      <a:lnTo>
                        <a:pt x="15812" y="21336"/>
                      </a:lnTo>
                      <a:cubicBezTo>
                        <a:pt x="10478" y="27337"/>
                        <a:pt x="6287" y="34480"/>
                        <a:pt x="3524" y="42196"/>
                      </a:cubicBezTo>
                      <a:lnTo>
                        <a:pt x="34671" y="68866"/>
                      </a:lnTo>
                      <a:lnTo>
                        <a:pt x="34671" y="63151"/>
                      </a:lnTo>
                      <a:close/>
                      <a:moveTo>
                        <a:pt x="0" y="74200"/>
                      </a:moveTo>
                      <a:lnTo>
                        <a:pt x="0" y="105537"/>
                      </a:lnTo>
                      <a:lnTo>
                        <a:pt x="34766" y="135255"/>
                      </a:lnTo>
                      <a:lnTo>
                        <a:pt x="34766" y="103918"/>
                      </a:lnTo>
                      <a:lnTo>
                        <a:pt x="0" y="74200"/>
                      </a:lnTo>
                      <a:close/>
                      <a:moveTo>
                        <a:pt x="34766" y="170497"/>
                      </a:moveTo>
                      <a:lnTo>
                        <a:pt x="0" y="140779"/>
                      </a:lnTo>
                      <a:lnTo>
                        <a:pt x="0" y="172117"/>
                      </a:lnTo>
                      <a:lnTo>
                        <a:pt x="34766" y="201835"/>
                      </a:lnTo>
                      <a:lnTo>
                        <a:pt x="34766" y="170497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52" name="Graphic 1">
                <a:extLst>
                  <a:ext uri="{FF2B5EF4-FFF2-40B4-BE49-F238E27FC236}">
                    <a16:creationId xmlns:a16="http://schemas.microsoft.com/office/drawing/2014/main" id="{8CB0B0D9-42FC-49B4-A3AF-FF01D1037D31}"/>
                  </a:ext>
                </a:extLst>
              </p:cNvPr>
              <p:cNvGrpSpPr/>
              <p:nvPr/>
            </p:nvGrpSpPr>
            <p:grpSpPr>
              <a:xfrm>
                <a:off x="4680513" y="5224198"/>
                <a:ext cx="196993" cy="399844"/>
                <a:chOff x="2487453" y="5237836"/>
                <a:chExt cx="137731" cy="279558"/>
              </a:xfrm>
              <a:solidFill>
                <a:schemeClr val="accent1"/>
              </a:solidFill>
            </p:grpSpPr>
            <p:sp>
              <p:nvSpPr>
                <p:cNvPr id="4006" name="Freeform: Shape 4005">
                  <a:extLst>
                    <a:ext uri="{FF2B5EF4-FFF2-40B4-BE49-F238E27FC236}">
                      <a16:creationId xmlns:a16="http://schemas.microsoft.com/office/drawing/2014/main" id="{C182A520-38AF-4D8C-B59E-0879C0BC866B}"/>
                    </a:ext>
                  </a:extLst>
                </p:cNvPr>
                <p:cNvSpPr/>
                <p:nvPr/>
              </p:nvSpPr>
              <p:spPr>
                <a:xfrm>
                  <a:off x="2487453" y="5237836"/>
                  <a:ext cx="137636" cy="279558"/>
                </a:xfrm>
                <a:custGeom>
                  <a:avLst/>
                  <a:gdLst>
                    <a:gd name="connsiteX0" fmla="*/ 69056 w 137636"/>
                    <a:gd name="connsiteY0" fmla="*/ 0 h 279558"/>
                    <a:gd name="connsiteX1" fmla="*/ 381 w 137636"/>
                    <a:gd name="connsiteY1" fmla="*/ 68675 h 279558"/>
                    <a:gd name="connsiteX2" fmla="*/ 381 w 137636"/>
                    <a:gd name="connsiteY2" fmla="*/ 84868 h 279558"/>
                    <a:gd name="connsiteX3" fmla="*/ 0 w 137636"/>
                    <a:gd name="connsiteY3" fmla="*/ 88678 h 279558"/>
                    <a:gd name="connsiteX4" fmla="*/ 18860 w 137636"/>
                    <a:gd name="connsiteY4" fmla="*/ 107632 h 279558"/>
                    <a:gd name="connsiteX5" fmla="*/ 37719 w 137636"/>
                    <a:gd name="connsiteY5" fmla="*/ 89535 h 279558"/>
                    <a:gd name="connsiteX6" fmla="*/ 38195 w 137636"/>
                    <a:gd name="connsiteY6" fmla="*/ 89535 h 279558"/>
                    <a:gd name="connsiteX7" fmla="*/ 38195 w 137636"/>
                    <a:gd name="connsiteY7" fmla="*/ 68771 h 279558"/>
                    <a:gd name="connsiteX8" fmla="*/ 68961 w 137636"/>
                    <a:gd name="connsiteY8" fmla="*/ 38005 h 279558"/>
                    <a:gd name="connsiteX9" fmla="*/ 99727 w 137636"/>
                    <a:gd name="connsiteY9" fmla="*/ 68771 h 279558"/>
                    <a:gd name="connsiteX10" fmla="*/ 99727 w 137636"/>
                    <a:gd name="connsiteY10" fmla="*/ 279559 h 279558"/>
                    <a:gd name="connsiteX11" fmla="*/ 137636 w 137636"/>
                    <a:gd name="connsiteY11" fmla="*/ 279559 h 279558"/>
                    <a:gd name="connsiteX12" fmla="*/ 137636 w 137636"/>
                    <a:gd name="connsiteY12" fmla="*/ 68675 h 279558"/>
                    <a:gd name="connsiteX13" fmla="*/ 69056 w 137636"/>
                    <a:gd name="connsiteY13" fmla="*/ 0 h 279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7636" h="279558">
                      <a:moveTo>
                        <a:pt x="69056" y="0"/>
                      </a:moveTo>
                      <a:cubicBezTo>
                        <a:pt x="31147" y="0"/>
                        <a:pt x="381" y="30671"/>
                        <a:pt x="381" y="68675"/>
                      </a:cubicBezTo>
                      <a:lnTo>
                        <a:pt x="381" y="84868"/>
                      </a:lnTo>
                      <a:cubicBezTo>
                        <a:pt x="95" y="86106"/>
                        <a:pt x="0" y="87344"/>
                        <a:pt x="0" y="88678"/>
                      </a:cubicBezTo>
                      <a:cubicBezTo>
                        <a:pt x="0" y="99155"/>
                        <a:pt x="8477" y="107632"/>
                        <a:pt x="18860" y="107632"/>
                      </a:cubicBezTo>
                      <a:cubicBezTo>
                        <a:pt x="29051" y="107632"/>
                        <a:pt x="37338" y="99631"/>
                        <a:pt x="37719" y="89535"/>
                      </a:cubicBezTo>
                      <a:lnTo>
                        <a:pt x="38195" y="89535"/>
                      </a:lnTo>
                      <a:lnTo>
                        <a:pt x="38195" y="68771"/>
                      </a:lnTo>
                      <a:cubicBezTo>
                        <a:pt x="38195" y="51816"/>
                        <a:pt x="52007" y="38005"/>
                        <a:pt x="68961" y="38005"/>
                      </a:cubicBezTo>
                      <a:cubicBezTo>
                        <a:pt x="85916" y="38005"/>
                        <a:pt x="99727" y="51816"/>
                        <a:pt x="99727" y="68771"/>
                      </a:cubicBezTo>
                      <a:lnTo>
                        <a:pt x="99727" y="279559"/>
                      </a:lnTo>
                      <a:lnTo>
                        <a:pt x="137636" y="279559"/>
                      </a:lnTo>
                      <a:lnTo>
                        <a:pt x="137636" y="68675"/>
                      </a:lnTo>
                      <a:cubicBezTo>
                        <a:pt x="137636" y="30766"/>
                        <a:pt x="106966" y="0"/>
                        <a:pt x="690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7" name="Freeform: Shape 4006">
                  <a:extLst>
                    <a:ext uri="{FF2B5EF4-FFF2-40B4-BE49-F238E27FC236}">
                      <a16:creationId xmlns:a16="http://schemas.microsoft.com/office/drawing/2014/main" id="{FB6E2E04-929D-46BD-870E-063CFC0B7ACC}"/>
                    </a:ext>
                  </a:extLst>
                </p:cNvPr>
                <p:cNvSpPr/>
                <p:nvPr/>
              </p:nvSpPr>
              <p:spPr>
                <a:xfrm>
                  <a:off x="2487834" y="5237836"/>
                  <a:ext cx="137350" cy="279463"/>
                </a:xfrm>
                <a:custGeom>
                  <a:avLst/>
                  <a:gdLst>
                    <a:gd name="connsiteX0" fmla="*/ 99441 w 137350"/>
                    <a:gd name="connsiteY0" fmla="*/ 279463 h 279463"/>
                    <a:gd name="connsiteX1" fmla="*/ 114300 w 137350"/>
                    <a:gd name="connsiteY1" fmla="*/ 279463 h 279463"/>
                    <a:gd name="connsiteX2" fmla="*/ 137255 w 137350"/>
                    <a:gd name="connsiteY2" fmla="*/ 259747 h 279463"/>
                    <a:gd name="connsiteX3" fmla="*/ 137255 w 137350"/>
                    <a:gd name="connsiteY3" fmla="*/ 225647 h 279463"/>
                    <a:gd name="connsiteX4" fmla="*/ 99346 w 137350"/>
                    <a:gd name="connsiteY4" fmla="*/ 258032 h 279463"/>
                    <a:gd name="connsiteX5" fmla="*/ 99346 w 137350"/>
                    <a:gd name="connsiteY5" fmla="*/ 279463 h 279463"/>
                    <a:gd name="connsiteX6" fmla="*/ 68675 w 137350"/>
                    <a:gd name="connsiteY6" fmla="*/ 0 h 279463"/>
                    <a:gd name="connsiteX7" fmla="*/ 55721 w 137350"/>
                    <a:gd name="connsiteY7" fmla="*/ 1238 h 279463"/>
                    <a:gd name="connsiteX8" fmla="*/ 4000 w 137350"/>
                    <a:gd name="connsiteY8" fmla="*/ 45434 h 279463"/>
                    <a:gd name="connsiteX9" fmla="*/ 0 w 137350"/>
                    <a:gd name="connsiteY9" fmla="*/ 68675 h 279463"/>
                    <a:gd name="connsiteX10" fmla="*/ 0 w 137350"/>
                    <a:gd name="connsiteY10" fmla="*/ 83058 h 279463"/>
                    <a:gd name="connsiteX11" fmla="*/ 92297 w 137350"/>
                    <a:gd name="connsiteY11" fmla="*/ 4191 h 279463"/>
                    <a:gd name="connsiteX12" fmla="*/ 68675 w 137350"/>
                    <a:gd name="connsiteY12" fmla="*/ 0 h 279463"/>
                    <a:gd name="connsiteX13" fmla="*/ 99441 w 137350"/>
                    <a:gd name="connsiteY13" fmla="*/ 74962 h 279463"/>
                    <a:gd name="connsiteX14" fmla="*/ 133445 w 137350"/>
                    <a:gd name="connsiteY14" fmla="*/ 45910 h 279463"/>
                    <a:gd name="connsiteX15" fmla="*/ 120015 w 137350"/>
                    <a:gd name="connsiteY15" fmla="*/ 23241 h 279463"/>
                    <a:gd name="connsiteX16" fmla="*/ 91154 w 137350"/>
                    <a:gd name="connsiteY16" fmla="*/ 47911 h 279463"/>
                    <a:gd name="connsiteX17" fmla="*/ 99346 w 137350"/>
                    <a:gd name="connsiteY17" fmla="*/ 68771 h 279463"/>
                    <a:gd name="connsiteX18" fmla="*/ 99346 w 137350"/>
                    <a:gd name="connsiteY18" fmla="*/ 74962 h 279463"/>
                    <a:gd name="connsiteX19" fmla="*/ 99441 w 137350"/>
                    <a:gd name="connsiteY19" fmla="*/ 113157 h 279463"/>
                    <a:gd name="connsiteX20" fmla="*/ 99441 w 137350"/>
                    <a:gd name="connsiteY20" fmla="*/ 147256 h 279463"/>
                    <a:gd name="connsiteX21" fmla="*/ 137350 w 137350"/>
                    <a:gd name="connsiteY21" fmla="*/ 114872 h 279463"/>
                    <a:gd name="connsiteX22" fmla="*/ 137350 w 137350"/>
                    <a:gd name="connsiteY22" fmla="*/ 80772 h 279463"/>
                    <a:gd name="connsiteX23" fmla="*/ 99441 w 137350"/>
                    <a:gd name="connsiteY23" fmla="*/ 113157 h 279463"/>
                    <a:gd name="connsiteX24" fmla="*/ 99441 w 137350"/>
                    <a:gd name="connsiteY24" fmla="*/ 219742 h 279463"/>
                    <a:gd name="connsiteX25" fmla="*/ 137350 w 137350"/>
                    <a:gd name="connsiteY25" fmla="*/ 187357 h 279463"/>
                    <a:gd name="connsiteX26" fmla="*/ 137350 w 137350"/>
                    <a:gd name="connsiteY26" fmla="*/ 153162 h 279463"/>
                    <a:gd name="connsiteX27" fmla="*/ 99441 w 137350"/>
                    <a:gd name="connsiteY27" fmla="*/ 185547 h 279463"/>
                    <a:gd name="connsiteX28" fmla="*/ 99441 w 137350"/>
                    <a:gd name="connsiteY28" fmla="*/ 219742 h 279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37350" h="279463">
                      <a:moveTo>
                        <a:pt x="99441" y="279463"/>
                      </a:moveTo>
                      <a:lnTo>
                        <a:pt x="114300" y="279463"/>
                      </a:lnTo>
                      <a:lnTo>
                        <a:pt x="137255" y="259747"/>
                      </a:lnTo>
                      <a:lnTo>
                        <a:pt x="137255" y="225647"/>
                      </a:lnTo>
                      <a:lnTo>
                        <a:pt x="99346" y="258032"/>
                      </a:lnTo>
                      <a:lnTo>
                        <a:pt x="99346" y="279463"/>
                      </a:lnTo>
                      <a:close/>
                      <a:moveTo>
                        <a:pt x="68675" y="0"/>
                      </a:moveTo>
                      <a:cubicBezTo>
                        <a:pt x="64294" y="0"/>
                        <a:pt x="59912" y="381"/>
                        <a:pt x="55721" y="1238"/>
                      </a:cubicBezTo>
                      <a:lnTo>
                        <a:pt x="4000" y="45434"/>
                      </a:lnTo>
                      <a:cubicBezTo>
                        <a:pt x="1429" y="52673"/>
                        <a:pt x="0" y="60484"/>
                        <a:pt x="0" y="68675"/>
                      </a:cubicBezTo>
                      <a:lnTo>
                        <a:pt x="0" y="83058"/>
                      </a:lnTo>
                      <a:lnTo>
                        <a:pt x="92297" y="4191"/>
                      </a:lnTo>
                      <a:cubicBezTo>
                        <a:pt x="84868" y="1524"/>
                        <a:pt x="76962" y="0"/>
                        <a:pt x="68675" y="0"/>
                      </a:cubicBezTo>
                      <a:close/>
                      <a:moveTo>
                        <a:pt x="99441" y="74962"/>
                      </a:moveTo>
                      <a:lnTo>
                        <a:pt x="133445" y="45910"/>
                      </a:lnTo>
                      <a:cubicBezTo>
                        <a:pt x="130492" y="37528"/>
                        <a:pt x="125921" y="29813"/>
                        <a:pt x="120015" y="23241"/>
                      </a:cubicBezTo>
                      <a:lnTo>
                        <a:pt x="91154" y="47911"/>
                      </a:lnTo>
                      <a:cubicBezTo>
                        <a:pt x="96202" y="53340"/>
                        <a:pt x="99346" y="60674"/>
                        <a:pt x="99346" y="68771"/>
                      </a:cubicBezTo>
                      <a:lnTo>
                        <a:pt x="99346" y="74962"/>
                      </a:lnTo>
                      <a:close/>
                      <a:moveTo>
                        <a:pt x="99441" y="113157"/>
                      </a:moveTo>
                      <a:lnTo>
                        <a:pt x="99441" y="147256"/>
                      </a:lnTo>
                      <a:lnTo>
                        <a:pt x="137350" y="114872"/>
                      </a:lnTo>
                      <a:lnTo>
                        <a:pt x="137350" y="80772"/>
                      </a:lnTo>
                      <a:lnTo>
                        <a:pt x="99441" y="113157"/>
                      </a:lnTo>
                      <a:close/>
                      <a:moveTo>
                        <a:pt x="99441" y="219742"/>
                      </a:moveTo>
                      <a:lnTo>
                        <a:pt x="137350" y="187357"/>
                      </a:lnTo>
                      <a:lnTo>
                        <a:pt x="137350" y="153162"/>
                      </a:lnTo>
                      <a:lnTo>
                        <a:pt x="99441" y="185547"/>
                      </a:lnTo>
                      <a:lnTo>
                        <a:pt x="99441" y="219742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4439" name="Group 4438">
            <a:extLst>
              <a:ext uri="{FF2B5EF4-FFF2-40B4-BE49-F238E27FC236}">
                <a16:creationId xmlns:a16="http://schemas.microsoft.com/office/drawing/2014/main" id="{698908C8-D657-4941-98C9-5BD7053E797C}"/>
              </a:ext>
            </a:extLst>
          </p:cNvPr>
          <p:cNvGrpSpPr/>
          <p:nvPr/>
        </p:nvGrpSpPr>
        <p:grpSpPr>
          <a:xfrm>
            <a:off x="5730058" y="5092864"/>
            <a:ext cx="394834" cy="394834"/>
            <a:chOff x="2955584" y="306652"/>
            <a:chExt cx="6274794" cy="6274794"/>
          </a:xfrm>
        </p:grpSpPr>
        <p:sp>
          <p:nvSpPr>
            <p:cNvPr id="4440" name="Circle: Hollow 4439">
              <a:extLst>
                <a:ext uri="{FF2B5EF4-FFF2-40B4-BE49-F238E27FC236}">
                  <a16:creationId xmlns:a16="http://schemas.microsoft.com/office/drawing/2014/main" id="{0D8E2069-BC43-441A-9701-6CCBAA5107FF}"/>
                </a:ext>
              </a:extLst>
            </p:cNvPr>
            <p:cNvSpPr/>
            <p:nvPr/>
          </p:nvSpPr>
          <p:spPr>
            <a:xfrm>
              <a:off x="2955584" y="306652"/>
              <a:ext cx="6274794" cy="6274794"/>
            </a:xfrm>
            <a:prstGeom prst="donut">
              <a:avLst>
                <a:gd name="adj" fmla="val 2731"/>
              </a:avLst>
            </a:prstGeom>
            <a:solidFill>
              <a:schemeClr val="bg1">
                <a:alpha val="44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4441" name="Oval 4440">
              <a:extLst>
                <a:ext uri="{FF2B5EF4-FFF2-40B4-BE49-F238E27FC236}">
                  <a16:creationId xmlns:a16="http://schemas.microsoft.com/office/drawing/2014/main" id="{67A8F662-5937-44A3-8188-81FABA422CDA}"/>
                </a:ext>
              </a:extLst>
            </p:cNvPr>
            <p:cNvSpPr/>
            <p:nvPr/>
          </p:nvSpPr>
          <p:spPr>
            <a:xfrm>
              <a:off x="3108762" y="441762"/>
              <a:ext cx="5974476" cy="5974476"/>
            </a:xfrm>
            <a:prstGeom prst="ellipse">
              <a:avLst/>
            </a:prstGeom>
            <a:solidFill>
              <a:schemeClr val="bg1">
                <a:alpha val="38000"/>
              </a:schemeClr>
            </a:solidFill>
            <a:ln w="285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4442" name="Group 4441">
              <a:extLst>
                <a:ext uri="{FF2B5EF4-FFF2-40B4-BE49-F238E27FC236}">
                  <a16:creationId xmlns:a16="http://schemas.microsoft.com/office/drawing/2014/main" id="{3500CF87-7989-4BB8-BBA0-47F7A3C729B9}"/>
                </a:ext>
              </a:extLst>
            </p:cNvPr>
            <p:cNvGrpSpPr/>
            <p:nvPr/>
          </p:nvGrpSpPr>
          <p:grpSpPr>
            <a:xfrm>
              <a:off x="3102724" y="453794"/>
              <a:ext cx="5980514" cy="5980510"/>
              <a:chOff x="3266391" y="599619"/>
              <a:chExt cx="5980514" cy="5980510"/>
            </a:xfrm>
          </p:grpSpPr>
          <p:sp>
            <p:nvSpPr>
              <p:cNvPr id="4443" name="Arc 4442">
                <a:extLst>
                  <a:ext uri="{FF2B5EF4-FFF2-40B4-BE49-F238E27FC236}">
                    <a16:creationId xmlns:a16="http://schemas.microsoft.com/office/drawing/2014/main" id="{F06A4733-731B-4A60-83D0-60D93E97A810}"/>
                  </a:ext>
                </a:extLst>
              </p:cNvPr>
              <p:cNvSpPr/>
              <p:nvPr/>
            </p:nvSpPr>
            <p:spPr>
              <a:xfrm>
                <a:off x="3266391" y="599619"/>
                <a:ext cx="5980514" cy="5980510"/>
              </a:xfrm>
              <a:prstGeom prst="arc">
                <a:avLst>
                  <a:gd name="adj1" fmla="val 11123130"/>
                  <a:gd name="adj2" fmla="val 21263729"/>
                </a:avLst>
              </a:prstGeom>
              <a:noFill/>
              <a:ln w="28575" cap="rnd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n w="19050"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4444" name="Arc 4443">
                <a:extLst>
                  <a:ext uri="{FF2B5EF4-FFF2-40B4-BE49-F238E27FC236}">
                    <a16:creationId xmlns:a16="http://schemas.microsoft.com/office/drawing/2014/main" id="{C3933685-6CD3-4CD6-8375-0E8179C97AA1}"/>
                  </a:ext>
                </a:extLst>
              </p:cNvPr>
              <p:cNvSpPr/>
              <p:nvPr/>
            </p:nvSpPr>
            <p:spPr>
              <a:xfrm>
                <a:off x="3266391" y="599619"/>
                <a:ext cx="5980514" cy="5980510"/>
              </a:xfrm>
              <a:prstGeom prst="arc">
                <a:avLst>
                  <a:gd name="adj1" fmla="val 918320"/>
                  <a:gd name="adj2" fmla="val 9885227"/>
                </a:avLst>
              </a:prstGeom>
              <a:noFill/>
              <a:ln w="28575" cap="rnd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n w="19050">
                    <a:solidFill>
                      <a:schemeClr val="tx1"/>
                    </a:solidFill>
                  </a:ln>
                </a:endParaRPr>
              </a:p>
            </p:txBody>
          </p: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07AD685A-0A74-43B5-8F0D-2C2367D9903F}"/>
              </a:ext>
            </a:extLst>
          </p:cNvPr>
          <p:cNvGrpSpPr/>
          <p:nvPr/>
        </p:nvGrpSpPr>
        <p:grpSpPr>
          <a:xfrm>
            <a:off x="1960607" y="4600929"/>
            <a:ext cx="15760060" cy="1783024"/>
            <a:chOff x="1960607" y="4600929"/>
            <a:chExt cx="15760060" cy="1783024"/>
          </a:xfrm>
        </p:grpSpPr>
        <p:grpSp>
          <p:nvGrpSpPr>
            <p:cNvPr id="903" name="Graphic 1">
              <a:extLst>
                <a:ext uri="{FF2B5EF4-FFF2-40B4-BE49-F238E27FC236}">
                  <a16:creationId xmlns:a16="http://schemas.microsoft.com/office/drawing/2014/main" id="{C66F046C-3F01-4A73-A4C7-2EFE100E7115}"/>
                </a:ext>
              </a:extLst>
            </p:cNvPr>
            <p:cNvGrpSpPr/>
            <p:nvPr/>
          </p:nvGrpSpPr>
          <p:grpSpPr>
            <a:xfrm>
              <a:off x="1960607" y="4872989"/>
              <a:ext cx="2751509" cy="1474728"/>
              <a:chOff x="585787" y="4992282"/>
              <a:chExt cx="1923763" cy="1031081"/>
            </a:xfrm>
            <a:solidFill>
              <a:schemeClr val="accent1"/>
            </a:solidFill>
          </p:grpSpPr>
          <p:sp>
            <p:nvSpPr>
              <p:cNvPr id="4037" name="Freeform: Shape 4036">
                <a:extLst>
                  <a:ext uri="{FF2B5EF4-FFF2-40B4-BE49-F238E27FC236}">
                    <a16:creationId xmlns:a16="http://schemas.microsoft.com/office/drawing/2014/main" id="{AD1B19C4-CD54-479A-843D-C7BA6BF057C4}"/>
                  </a:ext>
                </a:extLst>
              </p:cNvPr>
              <p:cNvSpPr/>
              <p:nvPr/>
            </p:nvSpPr>
            <p:spPr>
              <a:xfrm>
                <a:off x="1577149" y="5197260"/>
                <a:ext cx="154495" cy="257556"/>
              </a:xfrm>
              <a:custGeom>
                <a:avLst/>
                <a:gdLst>
                  <a:gd name="connsiteX0" fmla="*/ 0 w 154495"/>
                  <a:gd name="connsiteY0" fmla="*/ 0 h 257556"/>
                  <a:gd name="connsiteX1" fmla="*/ 154496 w 154495"/>
                  <a:gd name="connsiteY1" fmla="*/ 0 h 257556"/>
                  <a:gd name="connsiteX2" fmla="*/ 154496 w 154495"/>
                  <a:gd name="connsiteY2" fmla="*/ 257556 h 257556"/>
                  <a:gd name="connsiteX3" fmla="*/ 0 w 154495"/>
                  <a:gd name="connsiteY3" fmla="*/ 257556 h 257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4495" h="257556">
                    <a:moveTo>
                      <a:pt x="0" y="0"/>
                    </a:moveTo>
                    <a:lnTo>
                      <a:pt x="154496" y="0"/>
                    </a:lnTo>
                    <a:lnTo>
                      <a:pt x="154496" y="257556"/>
                    </a:lnTo>
                    <a:lnTo>
                      <a:pt x="0" y="257556"/>
                    </a:lnTo>
                    <a:close/>
                  </a:path>
                </a:pathLst>
              </a:custGeom>
              <a:solidFill>
                <a:srgbClr val="C52E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38" name="Freeform: Shape 4037">
                <a:extLst>
                  <a:ext uri="{FF2B5EF4-FFF2-40B4-BE49-F238E27FC236}">
                    <a16:creationId xmlns:a16="http://schemas.microsoft.com/office/drawing/2014/main" id="{B32B6B3B-CDBC-43BF-B971-BBD5A01EC1DE}"/>
                  </a:ext>
                </a:extLst>
              </p:cNvPr>
              <p:cNvSpPr/>
              <p:nvPr/>
            </p:nvSpPr>
            <p:spPr>
              <a:xfrm>
                <a:off x="1670113" y="5197260"/>
                <a:ext cx="40767" cy="257556"/>
              </a:xfrm>
              <a:custGeom>
                <a:avLst/>
                <a:gdLst>
                  <a:gd name="connsiteX0" fmla="*/ 0 w 40767"/>
                  <a:gd name="connsiteY0" fmla="*/ 0 h 257556"/>
                  <a:gd name="connsiteX1" fmla="*/ 40767 w 40767"/>
                  <a:gd name="connsiteY1" fmla="*/ 0 h 257556"/>
                  <a:gd name="connsiteX2" fmla="*/ 40767 w 40767"/>
                  <a:gd name="connsiteY2" fmla="*/ 257556 h 257556"/>
                  <a:gd name="connsiteX3" fmla="*/ 0 w 40767"/>
                  <a:gd name="connsiteY3" fmla="*/ 257556 h 257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67" h="257556">
                    <a:moveTo>
                      <a:pt x="0" y="0"/>
                    </a:moveTo>
                    <a:lnTo>
                      <a:pt x="40767" y="0"/>
                    </a:lnTo>
                    <a:lnTo>
                      <a:pt x="40767" y="257556"/>
                    </a:lnTo>
                    <a:lnTo>
                      <a:pt x="0" y="257556"/>
                    </a:lnTo>
                    <a:close/>
                  </a:path>
                </a:pathLst>
              </a:custGeom>
              <a:solidFill>
                <a:schemeClr val="tx1">
                  <a:alpha val="21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39" name="Freeform: Shape 4038">
                <a:extLst>
                  <a:ext uri="{FF2B5EF4-FFF2-40B4-BE49-F238E27FC236}">
                    <a16:creationId xmlns:a16="http://schemas.microsoft.com/office/drawing/2014/main" id="{A9E6AB03-AFF4-4659-9020-E056617CAE2D}"/>
                  </a:ext>
                </a:extLst>
              </p:cNvPr>
              <p:cNvSpPr/>
              <p:nvPr/>
            </p:nvSpPr>
            <p:spPr>
              <a:xfrm>
                <a:off x="585787" y="5718849"/>
                <a:ext cx="369855" cy="229171"/>
              </a:xfrm>
              <a:custGeom>
                <a:avLst/>
                <a:gdLst>
                  <a:gd name="connsiteX0" fmla="*/ 369856 w 369855"/>
                  <a:gd name="connsiteY0" fmla="*/ 229171 h 229171"/>
                  <a:gd name="connsiteX1" fmla="*/ 0 w 369855"/>
                  <a:gd name="connsiteY1" fmla="*/ 229171 h 229171"/>
                  <a:gd name="connsiteX2" fmla="*/ 369856 w 369855"/>
                  <a:gd name="connsiteY2" fmla="*/ 0 h 229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9855" h="229171">
                    <a:moveTo>
                      <a:pt x="369856" y="229171"/>
                    </a:moveTo>
                    <a:lnTo>
                      <a:pt x="0" y="229171"/>
                    </a:lnTo>
                    <a:lnTo>
                      <a:pt x="369856" y="0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0" name="Freeform: Shape 4039">
                <a:extLst>
                  <a:ext uri="{FF2B5EF4-FFF2-40B4-BE49-F238E27FC236}">
                    <a16:creationId xmlns:a16="http://schemas.microsoft.com/office/drawing/2014/main" id="{21BF590C-1481-41BF-944F-D26DB5011F61}"/>
                  </a:ext>
                </a:extLst>
              </p:cNvPr>
              <p:cNvSpPr/>
              <p:nvPr/>
            </p:nvSpPr>
            <p:spPr>
              <a:xfrm>
                <a:off x="585787" y="5718849"/>
                <a:ext cx="369855" cy="229171"/>
              </a:xfrm>
              <a:custGeom>
                <a:avLst/>
                <a:gdLst>
                  <a:gd name="connsiteX0" fmla="*/ 290417 w 369855"/>
                  <a:gd name="connsiteY0" fmla="*/ 49244 h 229171"/>
                  <a:gd name="connsiteX1" fmla="*/ 290417 w 369855"/>
                  <a:gd name="connsiteY1" fmla="*/ 212027 h 229171"/>
                  <a:gd name="connsiteX2" fmla="*/ 27718 w 369855"/>
                  <a:gd name="connsiteY2" fmla="*/ 212027 h 229171"/>
                  <a:gd name="connsiteX3" fmla="*/ 0 w 369855"/>
                  <a:gd name="connsiteY3" fmla="*/ 229171 h 229171"/>
                  <a:gd name="connsiteX4" fmla="*/ 369856 w 369855"/>
                  <a:gd name="connsiteY4" fmla="*/ 229171 h 229171"/>
                  <a:gd name="connsiteX5" fmla="*/ 369856 w 369855"/>
                  <a:gd name="connsiteY5" fmla="*/ 0 h 229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9855" h="229171">
                    <a:moveTo>
                      <a:pt x="290417" y="49244"/>
                    </a:moveTo>
                    <a:lnTo>
                      <a:pt x="290417" y="212027"/>
                    </a:lnTo>
                    <a:lnTo>
                      <a:pt x="27718" y="212027"/>
                    </a:lnTo>
                    <a:lnTo>
                      <a:pt x="0" y="229171"/>
                    </a:lnTo>
                    <a:lnTo>
                      <a:pt x="369856" y="229171"/>
                    </a:lnTo>
                    <a:lnTo>
                      <a:pt x="369856" y="0"/>
                    </a:ln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1" name="Freeform: Shape 4040">
                <a:extLst>
                  <a:ext uri="{FF2B5EF4-FFF2-40B4-BE49-F238E27FC236}">
                    <a16:creationId xmlns:a16="http://schemas.microsoft.com/office/drawing/2014/main" id="{F1580EEE-F6A5-4880-9BEF-F88B2C5F9CEE}"/>
                  </a:ext>
                </a:extLst>
              </p:cNvPr>
              <p:cNvSpPr/>
              <p:nvPr/>
            </p:nvSpPr>
            <p:spPr>
              <a:xfrm>
                <a:off x="918780" y="5756663"/>
                <a:ext cx="12954" cy="178212"/>
              </a:xfrm>
              <a:custGeom>
                <a:avLst/>
                <a:gdLst>
                  <a:gd name="connsiteX0" fmla="*/ 12954 w 12954"/>
                  <a:gd name="connsiteY0" fmla="*/ 171736 h 178212"/>
                  <a:gd name="connsiteX1" fmla="*/ 6477 w 12954"/>
                  <a:gd name="connsiteY1" fmla="*/ 178213 h 178212"/>
                  <a:gd name="connsiteX2" fmla="*/ 6477 w 12954"/>
                  <a:gd name="connsiteY2" fmla="*/ 178213 h 178212"/>
                  <a:gd name="connsiteX3" fmla="*/ 0 w 12954"/>
                  <a:gd name="connsiteY3" fmla="*/ 171736 h 178212"/>
                  <a:gd name="connsiteX4" fmla="*/ 0 w 12954"/>
                  <a:gd name="connsiteY4" fmla="*/ 6477 h 178212"/>
                  <a:gd name="connsiteX5" fmla="*/ 6477 w 12954"/>
                  <a:gd name="connsiteY5" fmla="*/ 0 h 178212"/>
                  <a:gd name="connsiteX6" fmla="*/ 6477 w 12954"/>
                  <a:gd name="connsiteY6" fmla="*/ 0 h 178212"/>
                  <a:gd name="connsiteX7" fmla="*/ 12954 w 12954"/>
                  <a:gd name="connsiteY7" fmla="*/ 6477 h 178212"/>
                  <a:gd name="connsiteX8" fmla="*/ 12954 w 12954"/>
                  <a:gd name="connsiteY8" fmla="*/ 171736 h 178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954" h="178212">
                    <a:moveTo>
                      <a:pt x="12954" y="171736"/>
                    </a:moveTo>
                    <a:cubicBezTo>
                      <a:pt x="12954" y="175260"/>
                      <a:pt x="10097" y="178213"/>
                      <a:pt x="6477" y="178213"/>
                    </a:cubicBezTo>
                    <a:lnTo>
                      <a:pt x="6477" y="178213"/>
                    </a:lnTo>
                    <a:cubicBezTo>
                      <a:pt x="2953" y="178213"/>
                      <a:pt x="0" y="175355"/>
                      <a:pt x="0" y="171736"/>
                    </a:cubicBezTo>
                    <a:lnTo>
                      <a:pt x="0" y="6477"/>
                    </a:lnTo>
                    <a:cubicBezTo>
                      <a:pt x="0" y="2953"/>
                      <a:pt x="2857" y="0"/>
                      <a:pt x="6477" y="0"/>
                    </a:cubicBezTo>
                    <a:lnTo>
                      <a:pt x="6477" y="0"/>
                    </a:lnTo>
                    <a:cubicBezTo>
                      <a:pt x="10001" y="0"/>
                      <a:pt x="12954" y="2857"/>
                      <a:pt x="12954" y="6477"/>
                    </a:cubicBezTo>
                    <a:lnTo>
                      <a:pt x="12954" y="171736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2" name="Freeform: Shape 4041">
                <a:extLst>
                  <a:ext uri="{FF2B5EF4-FFF2-40B4-BE49-F238E27FC236}">
                    <a16:creationId xmlns:a16="http://schemas.microsoft.com/office/drawing/2014/main" id="{10258D93-1AB8-4EC5-81AB-6142958B2F4B}"/>
                  </a:ext>
                </a:extLst>
              </p:cNvPr>
              <p:cNvSpPr/>
              <p:nvPr/>
            </p:nvSpPr>
            <p:spPr>
              <a:xfrm>
                <a:off x="889634" y="5784571"/>
                <a:ext cx="11239" cy="148113"/>
              </a:xfrm>
              <a:custGeom>
                <a:avLst/>
                <a:gdLst>
                  <a:gd name="connsiteX0" fmla="*/ 11240 w 11239"/>
                  <a:gd name="connsiteY0" fmla="*/ 140589 h 148113"/>
                  <a:gd name="connsiteX1" fmla="*/ 5620 w 11239"/>
                  <a:gd name="connsiteY1" fmla="*/ 148114 h 148113"/>
                  <a:gd name="connsiteX2" fmla="*/ 5620 w 11239"/>
                  <a:gd name="connsiteY2" fmla="*/ 148114 h 148113"/>
                  <a:gd name="connsiteX3" fmla="*/ 0 w 11239"/>
                  <a:gd name="connsiteY3" fmla="*/ 140589 h 148113"/>
                  <a:gd name="connsiteX4" fmla="*/ 0 w 11239"/>
                  <a:gd name="connsiteY4" fmla="*/ 7525 h 148113"/>
                  <a:gd name="connsiteX5" fmla="*/ 5620 w 11239"/>
                  <a:gd name="connsiteY5" fmla="*/ 0 h 148113"/>
                  <a:gd name="connsiteX6" fmla="*/ 5620 w 11239"/>
                  <a:gd name="connsiteY6" fmla="*/ 0 h 148113"/>
                  <a:gd name="connsiteX7" fmla="*/ 11240 w 11239"/>
                  <a:gd name="connsiteY7" fmla="*/ 7525 h 148113"/>
                  <a:gd name="connsiteX8" fmla="*/ 11240 w 11239"/>
                  <a:gd name="connsiteY8" fmla="*/ 140589 h 148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148113">
                    <a:moveTo>
                      <a:pt x="11240" y="140589"/>
                    </a:moveTo>
                    <a:cubicBezTo>
                      <a:pt x="11240" y="144780"/>
                      <a:pt x="8763" y="148114"/>
                      <a:pt x="5620" y="148114"/>
                    </a:cubicBezTo>
                    <a:lnTo>
                      <a:pt x="5620" y="148114"/>
                    </a:lnTo>
                    <a:cubicBezTo>
                      <a:pt x="2477" y="148114"/>
                      <a:pt x="0" y="144780"/>
                      <a:pt x="0" y="140589"/>
                    </a:cubicBezTo>
                    <a:lnTo>
                      <a:pt x="0" y="7525"/>
                    </a:lnTo>
                    <a:cubicBezTo>
                      <a:pt x="0" y="3334"/>
                      <a:pt x="2477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3334"/>
                      <a:pt x="11240" y="7525"/>
                    </a:cubicBezTo>
                    <a:lnTo>
                      <a:pt x="11240" y="140589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3" name="Freeform: Shape 4042">
                <a:extLst>
                  <a:ext uri="{FF2B5EF4-FFF2-40B4-BE49-F238E27FC236}">
                    <a16:creationId xmlns:a16="http://schemas.microsoft.com/office/drawing/2014/main" id="{E946172D-997D-4A0E-BCCA-E931365DE319}"/>
                  </a:ext>
                </a:extLst>
              </p:cNvPr>
              <p:cNvSpPr/>
              <p:nvPr/>
            </p:nvSpPr>
            <p:spPr>
              <a:xfrm>
                <a:off x="860678" y="5797430"/>
                <a:ext cx="11239" cy="135254"/>
              </a:xfrm>
              <a:custGeom>
                <a:avLst/>
                <a:gdLst>
                  <a:gd name="connsiteX0" fmla="*/ 11240 w 11239"/>
                  <a:gd name="connsiteY0" fmla="*/ 128397 h 135254"/>
                  <a:gd name="connsiteX1" fmla="*/ 5620 w 11239"/>
                  <a:gd name="connsiteY1" fmla="*/ 135255 h 135254"/>
                  <a:gd name="connsiteX2" fmla="*/ 5620 w 11239"/>
                  <a:gd name="connsiteY2" fmla="*/ 135255 h 135254"/>
                  <a:gd name="connsiteX3" fmla="*/ 0 w 11239"/>
                  <a:gd name="connsiteY3" fmla="*/ 128397 h 135254"/>
                  <a:gd name="connsiteX4" fmla="*/ 0 w 11239"/>
                  <a:gd name="connsiteY4" fmla="*/ 6858 h 135254"/>
                  <a:gd name="connsiteX5" fmla="*/ 5620 w 11239"/>
                  <a:gd name="connsiteY5" fmla="*/ 0 h 135254"/>
                  <a:gd name="connsiteX6" fmla="*/ 5620 w 11239"/>
                  <a:gd name="connsiteY6" fmla="*/ 0 h 135254"/>
                  <a:gd name="connsiteX7" fmla="*/ 11240 w 11239"/>
                  <a:gd name="connsiteY7" fmla="*/ 6858 h 135254"/>
                  <a:gd name="connsiteX8" fmla="*/ 11240 w 11239"/>
                  <a:gd name="connsiteY8" fmla="*/ 128397 h 13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135254">
                    <a:moveTo>
                      <a:pt x="11240" y="128397"/>
                    </a:moveTo>
                    <a:cubicBezTo>
                      <a:pt x="11240" y="132207"/>
                      <a:pt x="8668" y="135255"/>
                      <a:pt x="5620" y="135255"/>
                    </a:cubicBezTo>
                    <a:lnTo>
                      <a:pt x="5620" y="135255"/>
                    </a:lnTo>
                    <a:cubicBezTo>
                      <a:pt x="2477" y="135255"/>
                      <a:pt x="0" y="132207"/>
                      <a:pt x="0" y="128397"/>
                    </a:cubicBezTo>
                    <a:lnTo>
                      <a:pt x="0" y="6858"/>
                    </a:lnTo>
                    <a:cubicBezTo>
                      <a:pt x="0" y="3048"/>
                      <a:pt x="2477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3048"/>
                      <a:pt x="11240" y="6858"/>
                    </a:cubicBezTo>
                    <a:lnTo>
                      <a:pt x="11240" y="128397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4" name="Freeform: Shape 4043">
                <a:extLst>
                  <a:ext uri="{FF2B5EF4-FFF2-40B4-BE49-F238E27FC236}">
                    <a16:creationId xmlns:a16="http://schemas.microsoft.com/office/drawing/2014/main" id="{81315071-7347-4D20-86F3-2E60FC1CA898}"/>
                  </a:ext>
                </a:extLst>
              </p:cNvPr>
              <p:cNvSpPr/>
              <p:nvPr/>
            </p:nvSpPr>
            <p:spPr>
              <a:xfrm>
                <a:off x="831722" y="5818861"/>
                <a:ext cx="11239" cy="113823"/>
              </a:xfrm>
              <a:custGeom>
                <a:avLst/>
                <a:gdLst>
                  <a:gd name="connsiteX0" fmla="*/ 11240 w 11239"/>
                  <a:gd name="connsiteY0" fmla="*/ 108013 h 113823"/>
                  <a:gd name="connsiteX1" fmla="*/ 5620 w 11239"/>
                  <a:gd name="connsiteY1" fmla="*/ 113824 h 113823"/>
                  <a:gd name="connsiteX2" fmla="*/ 5620 w 11239"/>
                  <a:gd name="connsiteY2" fmla="*/ 113824 h 113823"/>
                  <a:gd name="connsiteX3" fmla="*/ 0 w 11239"/>
                  <a:gd name="connsiteY3" fmla="*/ 108013 h 113823"/>
                  <a:gd name="connsiteX4" fmla="*/ 0 w 11239"/>
                  <a:gd name="connsiteY4" fmla="*/ 5810 h 113823"/>
                  <a:gd name="connsiteX5" fmla="*/ 5620 w 11239"/>
                  <a:gd name="connsiteY5" fmla="*/ 0 h 113823"/>
                  <a:gd name="connsiteX6" fmla="*/ 5620 w 11239"/>
                  <a:gd name="connsiteY6" fmla="*/ 0 h 113823"/>
                  <a:gd name="connsiteX7" fmla="*/ 11240 w 11239"/>
                  <a:gd name="connsiteY7" fmla="*/ 5810 h 113823"/>
                  <a:gd name="connsiteX8" fmla="*/ 11240 w 11239"/>
                  <a:gd name="connsiteY8" fmla="*/ 108013 h 113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113823">
                    <a:moveTo>
                      <a:pt x="11240" y="108013"/>
                    </a:moveTo>
                    <a:cubicBezTo>
                      <a:pt x="11240" y="111157"/>
                      <a:pt x="8763" y="113824"/>
                      <a:pt x="5620" y="113824"/>
                    </a:cubicBezTo>
                    <a:lnTo>
                      <a:pt x="5620" y="113824"/>
                    </a:lnTo>
                    <a:cubicBezTo>
                      <a:pt x="2477" y="113824"/>
                      <a:pt x="0" y="111252"/>
                      <a:pt x="0" y="108013"/>
                    </a:cubicBezTo>
                    <a:lnTo>
                      <a:pt x="0" y="5810"/>
                    </a:lnTo>
                    <a:cubicBezTo>
                      <a:pt x="0" y="2667"/>
                      <a:pt x="2477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2572"/>
                      <a:pt x="11240" y="5810"/>
                    </a:cubicBezTo>
                    <a:lnTo>
                      <a:pt x="11240" y="108013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5" name="Freeform: Shape 4044">
                <a:extLst>
                  <a:ext uri="{FF2B5EF4-FFF2-40B4-BE49-F238E27FC236}">
                    <a16:creationId xmlns:a16="http://schemas.microsoft.com/office/drawing/2014/main" id="{D7EF60AB-DAA9-4103-8DF6-96B0A5BF19C8}"/>
                  </a:ext>
                </a:extLst>
              </p:cNvPr>
              <p:cNvSpPr/>
              <p:nvPr/>
            </p:nvSpPr>
            <p:spPr>
              <a:xfrm>
                <a:off x="802671" y="5832768"/>
                <a:ext cx="11239" cy="99822"/>
              </a:xfrm>
              <a:custGeom>
                <a:avLst/>
                <a:gdLst>
                  <a:gd name="connsiteX0" fmla="*/ 11240 w 11239"/>
                  <a:gd name="connsiteY0" fmla="*/ 94774 h 99822"/>
                  <a:gd name="connsiteX1" fmla="*/ 5620 w 11239"/>
                  <a:gd name="connsiteY1" fmla="*/ 99822 h 99822"/>
                  <a:gd name="connsiteX2" fmla="*/ 5620 w 11239"/>
                  <a:gd name="connsiteY2" fmla="*/ 99822 h 99822"/>
                  <a:gd name="connsiteX3" fmla="*/ 0 w 11239"/>
                  <a:gd name="connsiteY3" fmla="*/ 94774 h 99822"/>
                  <a:gd name="connsiteX4" fmla="*/ 0 w 11239"/>
                  <a:gd name="connsiteY4" fmla="*/ 5048 h 99822"/>
                  <a:gd name="connsiteX5" fmla="*/ 5620 w 11239"/>
                  <a:gd name="connsiteY5" fmla="*/ 0 h 99822"/>
                  <a:gd name="connsiteX6" fmla="*/ 5620 w 11239"/>
                  <a:gd name="connsiteY6" fmla="*/ 0 h 99822"/>
                  <a:gd name="connsiteX7" fmla="*/ 11240 w 11239"/>
                  <a:gd name="connsiteY7" fmla="*/ 5048 h 99822"/>
                  <a:gd name="connsiteX8" fmla="*/ 11240 w 11239"/>
                  <a:gd name="connsiteY8" fmla="*/ 94774 h 99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99822">
                    <a:moveTo>
                      <a:pt x="11240" y="94774"/>
                    </a:moveTo>
                    <a:cubicBezTo>
                      <a:pt x="11240" y="97536"/>
                      <a:pt x="8668" y="99822"/>
                      <a:pt x="5620" y="99822"/>
                    </a:cubicBezTo>
                    <a:lnTo>
                      <a:pt x="5620" y="99822"/>
                    </a:lnTo>
                    <a:cubicBezTo>
                      <a:pt x="2477" y="99822"/>
                      <a:pt x="0" y="97536"/>
                      <a:pt x="0" y="94774"/>
                    </a:cubicBezTo>
                    <a:lnTo>
                      <a:pt x="0" y="5048"/>
                    </a:lnTo>
                    <a:cubicBezTo>
                      <a:pt x="0" y="2286"/>
                      <a:pt x="2572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2286"/>
                      <a:pt x="11240" y="5048"/>
                    </a:cubicBezTo>
                    <a:lnTo>
                      <a:pt x="11240" y="94774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6" name="Freeform: Shape 4045">
                <a:extLst>
                  <a:ext uri="{FF2B5EF4-FFF2-40B4-BE49-F238E27FC236}">
                    <a16:creationId xmlns:a16="http://schemas.microsoft.com/office/drawing/2014/main" id="{CBC60D8F-0292-42B3-9BD5-FDF83D5D2A2D}"/>
                  </a:ext>
                </a:extLst>
              </p:cNvPr>
              <p:cNvSpPr/>
              <p:nvPr/>
            </p:nvSpPr>
            <p:spPr>
              <a:xfrm>
                <a:off x="773715" y="5847913"/>
                <a:ext cx="11239" cy="84772"/>
              </a:xfrm>
              <a:custGeom>
                <a:avLst/>
                <a:gdLst>
                  <a:gd name="connsiteX0" fmla="*/ 11240 w 11239"/>
                  <a:gd name="connsiteY0" fmla="*/ 80486 h 84772"/>
                  <a:gd name="connsiteX1" fmla="*/ 5620 w 11239"/>
                  <a:gd name="connsiteY1" fmla="*/ 84772 h 84772"/>
                  <a:gd name="connsiteX2" fmla="*/ 5620 w 11239"/>
                  <a:gd name="connsiteY2" fmla="*/ 84772 h 84772"/>
                  <a:gd name="connsiteX3" fmla="*/ 0 w 11239"/>
                  <a:gd name="connsiteY3" fmla="*/ 80486 h 84772"/>
                  <a:gd name="connsiteX4" fmla="*/ 0 w 11239"/>
                  <a:gd name="connsiteY4" fmla="*/ 4286 h 84772"/>
                  <a:gd name="connsiteX5" fmla="*/ 5620 w 11239"/>
                  <a:gd name="connsiteY5" fmla="*/ 0 h 84772"/>
                  <a:gd name="connsiteX6" fmla="*/ 5620 w 11239"/>
                  <a:gd name="connsiteY6" fmla="*/ 0 h 84772"/>
                  <a:gd name="connsiteX7" fmla="*/ 11240 w 11239"/>
                  <a:gd name="connsiteY7" fmla="*/ 4286 h 84772"/>
                  <a:gd name="connsiteX8" fmla="*/ 11240 w 11239"/>
                  <a:gd name="connsiteY8" fmla="*/ 80486 h 8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84772">
                    <a:moveTo>
                      <a:pt x="11240" y="80486"/>
                    </a:moveTo>
                    <a:cubicBezTo>
                      <a:pt x="11240" y="82867"/>
                      <a:pt x="8763" y="84772"/>
                      <a:pt x="5620" y="84772"/>
                    </a:cubicBezTo>
                    <a:lnTo>
                      <a:pt x="5620" y="84772"/>
                    </a:lnTo>
                    <a:cubicBezTo>
                      <a:pt x="2477" y="84772"/>
                      <a:pt x="0" y="82867"/>
                      <a:pt x="0" y="80486"/>
                    </a:cubicBezTo>
                    <a:lnTo>
                      <a:pt x="0" y="4286"/>
                    </a:lnTo>
                    <a:cubicBezTo>
                      <a:pt x="0" y="1905"/>
                      <a:pt x="2572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1905"/>
                      <a:pt x="11240" y="4286"/>
                    </a:cubicBezTo>
                    <a:lnTo>
                      <a:pt x="11240" y="80486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7" name="Freeform: Shape 4046">
                <a:extLst>
                  <a:ext uri="{FF2B5EF4-FFF2-40B4-BE49-F238E27FC236}">
                    <a16:creationId xmlns:a16="http://schemas.microsoft.com/office/drawing/2014/main" id="{3D0BD5C8-8038-4CD4-BF44-BB464D4C9DE9}"/>
                  </a:ext>
                </a:extLst>
              </p:cNvPr>
              <p:cNvSpPr/>
              <p:nvPr/>
            </p:nvSpPr>
            <p:spPr>
              <a:xfrm>
                <a:off x="744759" y="5865057"/>
                <a:ext cx="11239" cy="67627"/>
              </a:xfrm>
              <a:custGeom>
                <a:avLst/>
                <a:gdLst>
                  <a:gd name="connsiteX0" fmla="*/ 11240 w 11239"/>
                  <a:gd name="connsiteY0" fmla="*/ 64198 h 67627"/>
                  <a:gd name="connsiteX1" fmla="*/ 5620 w 11239"/>
                  <a:gd name="connsiteY1" fmla="*/ 67627 h 67627"/>
                  <a:gd name="connsiteX2" fmla="*/ 5620 w 11239"/>
                  <a:gd name="connsiteY2" fmla="*/ 67627 h 67627"/>
                  <a:gd name="connsiteX3" fmla="*/ 0 w 11239"/>
                  <a:gd name="connsiteY3" fmla="*/ 64198 h 67627"/>
                  <a:gd name="connsiteX4" fmla="*/ 0 w 11239"/>
                  <a:gd name="connsiteY4" fmla="*/ 3429 h 67627"/>
                  <a:gd name="connsiteX5" fmla="*/ 5620 w 11239"/>
                  <a:gd name="connsiteY5" fmla="*/ 0 h 67627"/>
                  <a:gd name="connsiteX6" fmla="*/ 5620 w 11239"/>
                  <a:gd name="connsiteY6" fmla="*/ 0 h 67627"/>
                  <a:gd name="connsiteX7" fmla="*/ 11240 w 11239"/>
                  <a:gd name="connsiteY7" fmla="*/ 3429 h 67627"/>
                  <a:gd name="connsiteX8" fmla="*/ 11240 w 11239"/>
                  <a:gd name="connsiteY8" fmla="*/ 64198 h 67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67627">
                    <a:moveTo>
                      <a:pt x="11240" y="64198"/>
                    </a:moveTo>
                    <a:cubicBezTo>
                      <a:pt x="11240" y="66104"/>
                      <a:pt x="8763" y="67627"/>
                      <a:pt x="5620" y="67627"/>
                    </a:cubicBezTo>
                    <a:lnTo>
                      <a:pt x="5620" y="67627"/>
                    </a:lnTo>
                    <a:cubicBezTo>
                      <a:pt x="2477" y="67627"/>
                      <a:pt x="0" y="66104"/>
                      <a:pt x="0" y="64198"/>
                    </a:cubicBezTo>
                    <a:lnTo>
                      <a:pt x="0" y="3429"/>
                    </a:lnTo>
                    <a:cubicBezTo>
                      <a:pt x="0" y="1524"/>
                      <a:pt x="2477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1524"/>
                      <a:pt x="11240" y="3429"/>
                    </a:cubicBezTo>
                    <a:lnTo>
                      <a:pt x="11240" y="64198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8" name="Freeform: Shape 4047">
                <a:extLst>
                  <a:ext uri="{FF2B5EF4-FFF2-40B4-BE49-F238E27FC236}">
                    <a16:creationId xmlns:a16="http://schemas.microsoft.com/office/drawing/2014/main" id="{56A97168-01C3-4173-8105-92FC93B18E0B}"/>
                  </a:ext>
                </a:extLst>
              </p:cNvPr>
              <p:cNvSpPr/>
              <p:nvPr/>
            </p:nvSpPr>
            <p:spPr>
              <a:xfrm>
                <a:off x="715803" y="5885536"/>
                <a:ext cx="11239" cy="47148"/>
              </a:xfrm>
              <a:custGeom>
                <a:avLst/>
                <a:gdLst>
                  <a:gd name="connsiteX0" fmla="*/ 11240 w 11239"/>
                  <a:gd name="connsiteY0" fmla="*/ 44767 h 47148"/>
                  <a:gd name="connsiteX1" fmla="*/ 5620 w 11239"/>
                  <a:gd name="connsiteY1" fmla="*/ 47149 h 47148"/>
                  <a:gd name="connsiteX2" fmla="*/ 5620 w 11239"/>
                  <a:gd name="connsiteY2" fmla="*/ 47149 h 47148"/>
                  <a:gd name="connsiteX3" fmla="*/ 0 w 11239"/>
                  <a:gd name="connsiteY3" fmla="*/ 44767 h 47148"/>
                  <a:gd name="connsiteX4" fmla="*/ 0 w 11239"/>
                  <a:gd name="connsiteY4" fmla="*/ 2381 h 47148"/>
                  <a:gd name="connsiteX5" fmla="*/ 5620 w 11239"/>
                  <a:gd name="connsiteY5" fmla="*/ 0 h 47148"/>
                  <a:gd name="connsiteX6" fmla="*/ 5620 w 11239"/>
                  <a:gd name="connsiteY6" fmla="*/ 0 h 47148"/>
                  <a:gd name="connsiteX7" fmla="*/ 11240 w 11239"/>
                  <a:gd name="connsiteY7" fmla="*/ 2381 h 47148"/>
                  <a:gd name="connsiteX8" fmla="*/ 11240 w 11239"/>
                  <a:gd name="connsiteY8" fmla="*/ 44767 h 47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47148">
                    <a:moveTo>
                      <a:pt x="11240" y="44767"/>
                    </a:moveTo>
                    <a:cubicBezTo>
                      <a:pt x="11240" y="46101"/>
                      <a:pt x="8763" y="47149"/>
                      <a:pt x="5620" y="47149"/>
                    </a:cubicBezTo>
                    <a:lnTo>
                      <a:pt x="5620" y="47149"/>
                    </a:lnTo>
                    <a:cubicBezTo>
                      <a:pt x="2477" y="47149"/>
                      <a:pt x="0" y="46101"/>
                      <a:pt x="0" y="44767"/>
                    </a:cubicBezTo>
                    <a:lnTo>
                      <a:pt x="0" y="2381"/>
                    </a:lnTo>
                    <a:cubicBezTo>
                      <a:pt x="0" y="1048"/>
                      <a:pt x="2477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40" y="1048"/>
                      <a:pt x="11240" y="2381"/>
                    </a:cubicBezTo>
                    <a:lnTo>
                      <a:pt x="11240" y="44767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9" name="Freeform: Shape 4048">
                <a:extLst>
                  <a:ext uri="{FF2B5EF4-FFF2-40B4-BE49-F238E27FC236}">
                    <a16:creationId xmlns:a16="http://schemas.microsoft.com/office/drawing/2014/main" id="{C32736E1-6945-4181-BB4E-F98466CD47A2}"/>
                  </a:ext>
                </a:extLst>
              </p:cNvPr>
              <p:cNvSpPr/>
              <p:nvPr/>
            </p:nvSpPr>
            <p:spPr>
              <a:xfrm>
                <a:off x="686752" y="5901538"/>
                <a:ext cx="11239" cy="31146"/>
              </a:xfrm>
              <a:custGeom>
                <a:avLst/>
                <a:gdLst>
                  <a:gd name="connsiteX0" fmla="*/ 11239 w 11239"/>
                  <a:gd name="connsiteY0" fmla="*/ 29527 h 31146"/>
                  <a:gd name="connsiteX1" fmla="*/ 5620 w 11239"/>
                  <a:gd name="connsiteY1" fmla="*/ 31147 h 31146"/>
                  <a:gd name="connsiteX2" fmla="*/ 5620 w 11239"/>
                  <a:gd name="connsiteY2" fmla="*/ 31147 h 31146"/>
                  <a:gd name="connsiteX3" fmla="*/ 0 w 11239"/>
                  <a:gd name="connsiteY3" fmla="*/ 29527 h 31146"/>
                  <a:gd name="connsiteX4" fmla="*/ 0 w 11239"/>
                  <a:gd name="connsiteY4" fmla="*/ 1524 h 31146"/>
                  <a:gd name="connsiteX5" fmla="*/ 5620 w 11239"/>
                  <a:gd name="connsiteY5" fmla="*/ 0 h 31146"/>
                  <a:gd name="connsiteX6" fmla="*/ 5620 w 11239"/>
                  <a:gd name="connsiteY6" fmla="*/ 0 h 31146"/>
                  <a:gd name="connsiteX7" fmla="*/ 11239 w 11239"/>
                  <a:gd name="connsiteY7" fmla="*/ 1524 h 31146"/>
                  <a:gd name="connsiteX8" fmla="*/ 11239 w 11239"/>
                  <a:gd name="connsiteY8" fmla="*/ 29527 h 31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31146">
                    <a:moveTo>
                      <a:pt x="11239" y="29527"/>
                    </a:moveTo>
                    <a:cubicBezTo>
                      <a:pt x="11239" y="30385"/>
                      <a:pt x="8668" y="31147"/>
                      <a:pt x="5620" y="31147"/>
                    </a:cubicBezTo>
                    <a:lnTo>
                      <a:pt x="5620" y="31147"/>
                    </a:lnTo>
                    <a:cubicBezTo>
                      <a:pt x="2476" y="31147"/>
                      <a:pt x="0" y="30480"/>
                      <a:pt x="0" y="29527"/>
                    </a:cubicBezTo>
                    <a:lnTo>
                      <a:pt x="0" y="1524"/>
                    </a:lnTo>
                    <a:cubicBezTo>
                      <a:pt x="0" y="667"/>
                      <a:pt x="2572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39" y="667"/>
                      <a:pt x="11239" y="1524"/>
                    </a:cubicBezTo>
                    <a:lnTo>
                      <a:pt x="11239" y="29527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50" name="Freeform: Shape 4049">
                <a:extLst>
                  <a:ext uri="{FF2B5EF4-FFF2-40B4-BE49-F238E27FC236}">
                    <a16:creationId xmlns:a16="http://schemas.microsoft.com/office/drawing/2014/main" id="{160559DF-E126-4BDE-ACA1-148F62C8E396}"/>
                  </a:ext>
                </a:extLst>
              </p:cNvPr>
              <p:cNvSpPr/>
              <p:nvPr/>
            </p:nvSpPr>
            <p:spPr>
              <a:xfrm>
                <a:off x="657795" y="5913349"/>
                <a:ext cx="11239" cy="19240"/>
              </a:xfrm>
              <a:custGeom>
                <a:avLst/>
                <a:gdLst>
                  <a:gd name="connsiteX0" fmla="*/ 11239 w 11239"/>
                  <a:gd name="connsiteY0" fmla="*/ 18288 h 19240"/>
                  <a:gd name="connsiteX1" fmla="*/ 5620 w 11239"/>
                  <a:gd name="connsiteY1" fmla="*/ 19241 h 19240"/>
                  <a:gd name="connsiteX2" fmla="*/ 5620 w 11239"/>
                  <a:gd name="connsiteY2" fmla="*/ 19241 h 19240"/>
                  <a:gd name="connsiteX3" fmla="*/ 0 w 11239"/>
                  <a:gd name="connsiteY3" fmla="*/ 18288 h 19240"/>
                  <a:gd name="connsiteX4" fmla="*/ 0 w 11239"/>
                  <a:gd name="connsiteY4" fmla="*/ 952 h 19240"/>
                  <a:gd name="connsiteX5" fmla="*/ 5620 w 11239"/>
                  <a:gd name="connsiteY5" fmla="*/ 0 h 19240"/>
                  <a:gd name="connsiteX6" fmla="*/ 5620 w 11239"/>
                  <a:gd name="connsiteY6" fmla="*/ 0 h 19240"/>
                  <a:gd name="connsiteX7" fmla="*/ 11239 w 11239"/>
                  <a:gd name="connsiteY7" fmla="*/ 952 h 19240"/>
                  <a:gd name="connsiteX8" fmla="*/ 11239 w 11239"/>
                  <a:gd name="connsiteY8" fmla="*/ 18288 h 1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39" h="19240">
                    <a:moveTo>
                      <a:pt x="11239" y="18288"/>
                    </a:moveTo>
                    <a:cubicBezTo>
                      <a:pt x="11239" y="18860"/>
                      <a:pt x="8668" y="19241"/>
                      <a:pt x="5620" y="19241"/>
                    </a:cubicBezTo>
                    <a:lnTo>
                      <a:pt x="5620" y="19241"/>
                    </a:lnTo>
                    <a:cubicBezTo>
                      <a:pt x="2477" y="19241"/>
                      <a:pt x="0" y="18764"/>
                      <a:pt x="0" y="18288"/>
                    </a:cubicBezTo>
                    <a:lnTo>
                      <a:pt x="0" y="952"/>
                    </a:lnTo>
                    <a:cubicBezTo>
                      <a:pt x="0" y="381"/>
                      <a:pt x="2572" y="0"/>
                      <a:pt x="5620" y="0"/>
                    </a:cubicBezTo>
                    <a:lnTo>
                      <a:pt x="5620" y="0"/>
                    </a:lnTo>
                    <a:cubicBezTo>
                      <a:pt x="8763" y="0"/>
                      <a:pt x="11239" y="476"/>
                      <a:pt x="11239" y="952"/>
                    </a:cubicBezTo>
                    <a:lnTo>
                      <a:pt x="11239" y="18288"/>
                    </a:lnTo>
                    <a:close/>
                  </a:path>
                </a:pathLst>
              </a:custGeom>
              <a:solidFill>
                <a:srgbClr val="8E8E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51" name="Freeform: Shape 4050">
                <a:extLst>
                  <a:ext uri="{FF2B5EF4-FFF2-40B4-BE49-F238E27FC236}">
                    <a16:creationId xmlns:a16="http://schemas.microsoft.com/office/drawing/2014/main" id="{F76D2D48-B87F-4FFD-B207-4D317CAB47D6}"/>
                  </a:ext>
                </a:extLst>
              </p:cNvPr>
              <p:cNvSpPr/>
              <p:nvPr/>
            </p:nvSpPr>
            <p:spPr>
              <a:xfrm>
                <a:off x="1493710" y="5406905"/>
                <a:ext cx="321659" cy="276891"/>
              </a:xfrm>
              <a:custGeom>
                <a:avLst/>
                <a:gdLst>
                  <a:gd name="connsiteX0" fmla="*/ 0 w 321659"/>
                  <a:gd name="connsiteY0" fmla="*/ 0 h 276891"/>
                  <a:gd name="connsiteX1" fmla="*/ 321659 w 321659"/>
                  <a:gd name="connsiteY1" fmla="*/ 0 h 276891"/>
                  <a:gd name="connsiteX2" fmla="*/ 321659 w 321659"/>
                  <a:gd name="connsiteY2" fmla="*/ 276892 h 276891"/>
                  <a:gd name="connsiteX3" fmla="*/ 0 w 321659"/>
                  <a:gd name="connsiteY3" fmla="*/ 276892 h 276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1659" h="276891">
                    <a:moveTo>
                      <a:pt x="0" y="0"/>
                    </a:moveTo>
                    <a:lnTo>
                      <a:pt x="321659" y="0"/>
                    </a:lnTo>
                    <a:lnTo>
                      <a:pt x="321659" y="276892"/>
                    </a:lnTo>
                    <a:lnTo>
                      <a:pt x="0" y="276892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52" name="Freeform: Shape 4051">
                <a:extLst>
                  <a:ext uri="{FF2B5EF4-FFF2-40B4-BE49-F238E27FC236}">
                    <a16:creationId xmlns:a16="http://schemas.microsoft.com/office/drawing/2014/main" id="{2D1E1DB7-71AD-48DF-A7B7-D016C42056D4}"/>
                  </a:ext>
                </a:extLst>
              </p:cNvPr>
              <p:cNvSpPr/>
              <p:nvPr/>
            </p:nvSpPr>
            <p:spPr>
              <a:xfrm>
                <a:off x="2290571" y="5847913"/>
                <a:ext cx="218979" cy="27812"/>
              </a:xfrm>
              <a:custGeom>
                <a:avLst/>
                <a:gdLst>
                  <a:gd name="connsiteX0" fmla="*/ 0 w 218979"/>
                  <a:gd name="connsiteY0" fmla="*/ 27813 h 27812"/>
                  <a:gd name="connsiteX1" fmla="*/ 0 w 218979"/>
                  <a:gd name="connsiteY1" fmla="*/ 0 h 27812"/>
                  <a:gd name="connsiteX2" fmla="*/ 218980 w 218979"/>
                  <a:gd name="connsiteY2" fmla="*/ 0 h 27812"/>
                  <a:gd name="connsiteX3" fmla="*/ 218980 w 218979"/>
                  <a:gd name="connsiteY3" fmla="*/ 27813 h 27812"/>
                  <a:gd name="connsiteX4" fmla="*/ 0 w 218979"/>
                  <a:gd name="connsiteY4" fmla="*/ 27813 h 27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979" h="27812">
                    <a:moveTo>
                      <a:pt x="0" y="27813"/>
                    </a:moveTo>
                    <a:lnTo>
                      <a:pt x="0" y="0"/>
                    </a:lnTo>
                    <a:lnTo>
                      <a:pt x="218980" y="0"/>
                    </a:lnTo>
                    <a:lnTo>
                      <a:pt x="218980" y="27813"/>
                    </a:lnTo>
                    <a:lnTo>
                      <a:pt x="0" y="27813"/>
                    </a:lnTo>
                    <a:close/>
                  </a:path>
                </a:pathLst>
              </a:custGeom>
              <a:solidFill>
                <a:srgbClr val="B0B0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53" name="Freeform: Shape 4052">
                <a:extLst>
                  <a:ext uri="{FF2B5EF4-FFF2-40B4-BE49-F238E27FC236}">
                    <a16:creationId xmlns:a16="http://schemas.microsoft.com/office/drawing/2014/main" id="{B76B664D-ED24-43BB-B0BE-55BA2BEC1592}"/>
                  </a:ext>
                </a:extLst>
              </p:cNvPr>
              <p:cNvSpPr/>
              <p:nvPr/>
            </p:nvSpPr>
            <p:spPr>
              <a:xfrm>
                <a:off x="1305115" y="5197260"/>
                <a:ext cx="154590" cy="257556"/>
              </a:xfrm>
              <a:custGeom>
                <a:avLst/>
                <a:gdLst>
                  <a:gd name="connsiteX0" fmla="*/ 0 w 154590"/>
                  <a:gd name="connsiteY0" fmla="*/ 0 h 257556"/>
                  <a:gd name="connsiteX1" fmla="*/ 154591 w 154590"/>
                  <a:gd name="connsiteY1" fmla="*/ 0 h 257556"/>
                  <a:gd name="connsiteX2" fmla="*/ 154591 w 154590"/>
                  <a:gd name="connsiteY2" fmla="*/ 257556 h 257556"/>
                  <a:gd name="connsiteX3" fmla="*/ 0 w 154590"/>
                  <a:gd name="connsiteY3" fmla="*/ 257556 h 257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4590" h="257556">
                    <a:moveTo>
                      <a:pt x="0" y="0"/>
                    </a:moveTo>
                    <a:lnTo>
                      <a:pt x="154591" y="0"/>
                    </a:lnTo>
                    <a:lnTo>
                      <a:pt x="154591" y="257556"/>
                    </a:lnTo>
                    <a:lnTo>
                      <a:pt x="0" y="257556"/>
                    </a:lnTo>
                    <a:close/>
                  </a:path>
                </a:pathLst>
              </a:custGeom>
              <a:solidFill>
                <a:srgbClr val="C52E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54" name="Freeform: Shape 4053">
                <a:extLst>
                  <a:ext uri="{FF2B5EF4-FFF2-40B4-BE49-F238E27FC236}">
                    <a16:creationId xmlns:a16="http://schemas.microsoft.com/office/drawing/2014/main" id="{31BB63A6-7310-4572-821A-4BB86EB75157}"/>
                  </a:ext>
                </a:extLst>
              </p:cNvPr>
              <p:cNvSpPr/>
              <p:nvPr/>
            </p:nvSpPr>
            <p:spPr>
              <a:xfrm>
                <a:off x="1401698" y="5197260"/>
                <a:ext cx="40767" cy="257556"/>
              </a:xfrm>
              <a:custGeom>
                <a:avLst/>
                <a:gdLst>
                  <a:gd name="connsiteX0" fmla="*/ 0 w 40767"/>
                  <a:gd name="connsiteY0" fmla="*/ 0 h 257556"/>
                  <a:gd name="connsiteX1" fmla="*/ 40767 w 40767"/>
                  <a:gd name="connsiteY1" fmla="*/ 0 h 257556"/>
                  <a:gd name="connsiteX2" fmla="*/ 40767 w 40767"/>
                  <a:gd name="connsiteY2" fmla="*/ 257556 h 257556"/>
                  <a:gd name="connsiteX3" fmla="*/ 0 w 40767"/>
                  <a:gd name="connsiteY3" fmla="*/ 257556 h 257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67" h="257556">
                    <a:moveTo>
                      <a:pt x="0" y="0"/>
                    </a:moveTo>
                    <a:lnTo>
                      <a:pt x="40767" y="0"/>
                    </a:lnTo>
                    <a:lnTo>
                      <a:pt x="40767" y="257556"/>
                    </a:lnTo>
                    <a:lnTo>
                      <a:pt x="0" y="257556"/>
                    </a:lnTo>
                    <a:close/>
                  </a:path>
                </a:pathLst>
              </a:custGeom>
              <a:solidFill>
                <a:schemeClr val="tx1">
                  <a:alpha val="21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55" name="Freeform: Shape 4054">
                <a:extLst>
                  <a:ext uri="{FF2B5EF4-FFF2-40B4-BE49-F238E27FC236}">
                    <a16:creationId xmlns:a16="http://schemas.microsoft.com/office/drawing/2014/main" id="{0C30DC42-1F27-43F2-BACA-12C214965FCB}"/>
                  </a:ext>
                </a:extLst>
              </p:cNvPr>
              <p:cNvSpPr/>
              <p:nvPr/>
            </p:nvSpPr>
            <p:spPr>
              <a:xfrm>
                <a:off x="1859946" y="5433384"/>
                <a:ext cx="392048" cy="97083"/>
              </a:xfrm>
              <a:custGeom>
                <a:avLst/>
                <a:gdLst>
                  <a:gd name="connsiteX0" fmla="*/ 0 w 392048"/>
                  <a:gd name="connsiteY0" fmla="*/ 0 h 97083"/>
                  <a:gd name="connsiteX1" fmla="*/ 392049 w 392048"/>
                  <a:gd name="connsiteY1" fmla="*/ 57817 h 97083"/>
                  <a:gd name="connsiteX2" fmla="*/ 205168 w 392048"/>
                  <a:gd name="connsiteY2" fmla="*/ 4477 h 97083"/>
                  <a:gd name="connsiteX3" fmla="*/ 2381 w 392048"/>
                  <a:gd name="connsiteY3" fmla="*/ 191 h 9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2048" h="97083">
                    <a:moveTo>
                      <a:pt x="0" y="0"/>
                    </a:moveTo>
                    <a:cubicBezTo>
                      <a:pt x="0" y="0"/>
                      <a:pt x="140970" y="172307"/>
                      <a:pt x="392049" y="57817"/>
                    </a:cubicBezTo>
                    <a:lnTo>
                      <a:pt x="205168" y="4477"/>
                    </a:lnTo>
                    <a:lnTo>
                      <a:pt x="2381" y="191"/>
                    </a:lnTo>
                  </a:path>
                </a:pathLst>
              </a:custGeom>
              <a:solidFill>
                <a:srgbClr val="7D1F0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56" name="Graphic 1">
                <a:extLst>
                  <a:ext uri="{FF2B5EF4-FFF2-40B4-BE49-F238E27FC236}">
                    <a16:creationId xmlns:a16="http://schemas.microsoft.com/office/drawing/2014/main" id="{0388D216-A65C-481B-AF5E-D85009DD4AB5}"/>
                  </a:ext>
                </a:extLst>
              </p:cNvPr>
              <p:cNvGrpSpPr/>
              <p:nvPr/>
            </p:nvGrpSpPr>
            <p:grpSpPr>
              <a:xfrm>
                <a:off x="1963292" y="5487868"/>
                <a:ext cx="81724" cy="164115"/>
                <a:chOff x="1963292" y="5487868"/>
                <a:chExt cx="81724" cy="164115"/>
              </a:xfrm>
              <a:solidFill>
                <a:schemeClr val="accent1"/>
              </a:solidFill>
            </p:grpSpPr>
            <p:sp>
              <p:nvSpPr>
                <p:cNvPr id="4271" name="Freeform: Shape 4270">
                  <a:extLst>
                    <a:ext uri="{FF2B5EF4-FFF2-40B4-BE49-F238E27FC236}">
                      <a16:creationId xmlns:a16="http://schemas.microsoft.com/office/drawing/2014/main" id="{AC8672C7-255F-4439-805A-F39C46228EB6}"/>
                    </a:ext>
                  </a:extLst>
                </p:cNvPr>
                <p:cNvSpPr/>
                <p:nvPr/>
              </p:nvSpPr>
              <p:spPr>
                <a:xfrm>
                  <a:off x="1963292" y="5487868"/>
                  <a:ext cx="81724" cy="164115"/>
                </a:xfrm>
                <a:custGeom>
                  <a:avLst/>
                  <a:gdLst>
                    <a:gd name="connsiteX0" fmla="*/ 81725 w 81724"/>
                    <a:gd name="connsiteY0" fmla="*/ 5715 h 164115"/>
                    <a:gd name="connsiteX1" fmla="*/ 5239 w 81724"/>
                    <a:gd name="connsiteY1" fmla="*/ 164116 h 164115"/>
                    <a:gd name="connsiteX2" fmla="*/ 0 w 81724"/>
                    <a:gd name="connsiteY2" fmla="*/ 162687 h 164115"/>
                    <a:gd name="connsiteX3" fmla="*/ 69914 w 81724"/>
                    <a:gd name="connsiteY3" fmla="*/ 0 h 164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724" h="164115">
                      <a:moveTo>
                        <a:pt x="81725" y="5715"/>
                      </a:moveTo>
                      <a:lnTo>
                        <a:pt x="5239" y="164116"/>
                      </a:lnTo>
                      <a:lnTo>
                        <a:pt x="0" y="162687"/>
                      </a:lnTo>
                      <a:lnTo>
                        <a:pt x="69914" y="0"/>
                      </a:lnTo>
                      <a:close/>
                    </a:path>
                  </a:pathLst>
                </a:custGeom>
                <a:solidFill>
                  <a:srgbClr val="C117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72" name="Graphic 1">
                  <a:extLst>
                    <a:ext uri="{FF2B5EF4-FFF2-40B4-BE49-F238E27FC236}">
                      <a16:creationId xmlns:a16="http://schemas.microsoft.com/office/drawing/2014/main" id="{1322ECC3-CF93-453E-96DF-6C4DEB3A154A}"/>
                    </a:ext>
                  </a:extLst>
                </p:cNvPr>
                <p:cNvGrpSpPr/>
                <p:nvPr/>
              </p:nvGrpSpPr>
              <p:grpSpPr>
                <a:xfrm>
                  <a:off x="1970245" y="5499583"/>
                  <a:ext cx="70104" cy="136493"/>
                  <a:chOff x="1970245" y="5499583"/>
                  <a:chExt cx="70104" cy="136493"/>
                </a:xfrm>
                <a:solidFill>
                  <a:srgbClr val="FFFFFF"/>
                </a:solidFill>
              </p:grpSpPr>
              <p:sp>
                <p:nvSpPr>
                  <p:cNvPr id="4273" name="Freeform: Shape 4272">
                    <a:extLst>
                      <a:ext uri="{FF2B5EF4-FFF2-40B4-BE49-F238E27FC236}">
                        <a16:creationId xmlns:a16="http://schemas.microsoft.com/office/drawing/2014/main" id="{E4EB42BD-1524-416C-A572-F49EB21B24AE}"/>
                      </a:ext>
                    </a:extLst>
                  </p:cNvPr>
                  <p:cNvSpPr/>
                  <p:nvPr/>
                </p:nvSpPr>
                <p:spPr>
                  <a:xfrm>
                    <a:off x="1997677" y="5563210"/>
                    <a:ext cx="12382" cy="9905"/>
                  </a:xfrm>
                  <a:custGeom>
                    <a:avLst/>
                    <a:gdLst>
                      <a:gd name="connsiteX0" fmla="*/ 3143 w 12382"/>
                      <a:gd name="connsiteY0" fmla="*/ 0 h 9905"/>
                      <a:gd name="connsiteX1" fmla="*/ 0 w 12382"/>
                      <a:gd name="connsiteY1" fmla="*/ 7429 h 9905"/>
                      <a:gd name="connsiteX2" fmla="*/ 8858 w 12382"/>
                      <a:gd name="connsiteY2" fmla="*/ 9906 h 9905"/>
                      <a:gd name="connsiteX3" fmla="*/ 12383 w 12382"/>
                      <a:gd name="connsiteY3" fmla="*/ 2667 h 9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382" h="9905">
                        <a:moveTo>
                          <a:pt x="3143" y="0"/>
                        </a:moveTo>
                        <a:lnTo>
                          <a:pt x="0" y="7429"/>
                        </a:lnTo>
                        <a:lnTo>
                          <a:pt x="8858" y="9906"/>
                        </a:lnTo>
                        <a:lnTo>
                          <a:pt x="12383" y="26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74" name="Freeform: Shape 4273">
                    <a:extLst>
                      <a:ext uri="{FF2B5EF4-FFF2-40B4-BE49-F238E27FC236}">
                        <a16:creationId xmlns:a16="http://schemas.microsoft.com/office/drawing/2014/main" id="{A1267E35-6292-4D98-B6B6-074A5BA5BEEC}"/>
                      </a:ext>
                    </a:extLst>
                  </p:cNvPr>
                  <p:cNvSpPr/>
                  <p:nvPr/>
                </p:nvSpPr>
                <p:spPr>
                  <a:xfrm>
                    <a:off x="1988533" y="5584451"/>
                    <a:ext cx="11429" cy="9715"/>
                  </a:xfrm>
                  <a:custGeom>
                    <a:avLst/>
                    <a:gdLst>
                      <a:gd name="connsiteX0" fmla="*/ 3143 w 11429"/>
                      <a:gd name="connsiteY0" fmla="*/ 0 h 9715"/>
                      <a:gd name="connsiteX1" fmla="*/ 0 w 11429"/>
                      <a:gd name="connsiteY1" fmla="*/ 7429 h 9715"/>
                      <a:gd name="connsiteX2" fmla="*/ 7906 w 11429"/>
                      <a:gd name="connsiteY2" fmla="*/ 9716 h 9715"/>
                      <a:gd name="connsiteX3" fmla="*/ 11430 w 11429"/>
                      <a:gd name="connsiteY3" fmla="*/ 2477 h 9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429" h="9715">
                        <a:moveTo>
                          <a:pt x="3143" y="0"/>
                        </a:moveTo>
                        <a:lnTo>
                          <a:pt x="0" y="7429"/>
                        </a:lnTo>
                        <a:lnTo>
                          <a:pt x="7906" y="9716"/>
                        </a:lnTo>
                        <a:lnTo>
                          <a:pt x="11430" y="247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75" name="Freeform: Shape 4274">
                    <a:extLst>
                      <a:ext uri="{FF2B5EF4-FFF2-40B4-BE49-F238E27FC236}">
                        <a16:creationId xmlns:a16="http://schemas.microsoft.com/office/drawing/2014/main" id="{3FA74F64-9757-4F8B-A3A8-BE0A532432C6}"/>
                      </a:ext>
                    </a:extLst>
                  </p:cNvPr>
                  <p:cNvSpPr/>
                  <p:nvPr/>
                </p:nvSpPr>
                <p:spPr>
                  <a:xfrm>
                    <a:off x="1979389" y="5605692"/>
                    <a:ext cx="10477" cy="9334"/>
                  </a:xfrm>
                  <a:custGeom>
                    <a:avLst/>
                    <a:gdLst>
                      <a:gd name="connsiteX0" fmla="*/ 3143 w 10477"/>
                      <a:gd name="connsiteY0" fmla="*/ 0 h 9334"/>
                      <a:gd name="connsiteX1" fmla="*/ 0 w 10477"/>
                      <a:gd name="connsiteY1" fmla="*/ 7429 h 9334"/>
                      <a:gd name="connsiteX2" fmla="*/ 6953 w 10477"/>
                      <a:gd name="connsiteY2" fmla="*/ 9334 h 9334"/>
                      <a:gd name="connsiteX3" fmla="*/ 10478 w 10477"/>
                      <a:gd name="connsiteY3" fmla="*/ 2095 h 9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7" h="9334">
                        <a:moveTo>
                          <a:pt x="3143" y="0"/>
                        </a:moveTo>
                        <a:lnTo>
                          <a:pt x="0" y="7429"/>
                        </a:lnTo>
                        <a:lnTo>
                          <a:pt x="6953" y="9334"/>
                        </a:lnTo>
                        <a:lnTo>
                          <a:pt x="10478" y="20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76" name="Freeform: Shape 4275">
                    <a:extLst>
                      <a:ext uri="{FF2B5EF4-FFF2-40B4-BE49-F238E27FC236}">
                        <a16:creationId xmlns:a16="http://schemas.microsoft.com/office/drawing/2014/main" id="{B3F26C90-112B-4EDD-8047-339C13534A6D}"/>
                      </a:ext>
                    </a:extLst>
                  </p:cNvPr>
                  <p:cNvSpPr/>
                  <p:nvPr/>
                </p:nvSpPr>
                <p:spPr>
                  <a:xfrm>
                    <a:off x="1970245" y="5626932"/>
                    <a:ext cx="9429" cy="9143"/>
                  </a:xfrm>
                  <a:custGeom>
                    <a:avLst/>
                    <a:gdLst>
                      <a:gd name="connsiteX0" fmla="*/ 6001 w 9429"/>
                      <a:gd name="connsiteY0" fmla="*/ 9144 h 9143"/>
                      <a:gd name="connsiteX1" fmla="*/ 9430 w 9429"/>
                      <a:gd name="connsiteY1" fmla="*/ 1810 h 9143"/>
                      <a:gd name="connsiteX2" fmla="*/ 3143 w 9429"/>
                      <a:gd name="connsiteY2" fmla="*/ 0 h 9143"/>
                      <a:gd name="connsiteX3" fmla="*/ 0 w 9429"/>
                      <a:gd name="connsiteY3" fmla="*/ 7429 h 9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429" h="9143">
                        <a:moveTo>
                          <a:pt x="6001" y="9144"/>
                        </a:moveTo>
                        <a:lnTo>
                          <a:pt x="9430" y="1810"/>
                        </a:lnTo>
                        <a:lnTo>
                          <a:pt x="3143" y="0"/>
                        </a:lnTo>
                        <a:lnTo>
                          <a:pt x="0" y="742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77" name="Freeform: Shape 4276">
                    <a:extLst>
                      <a:ext uri="{FF2B5EF4-FFF2-40B4-BE49-F238E27FC236}">
                        <a16:creationId xmlns:a16="http://schemas.microsoft.com/office/drawing/2014/main" id="{6CE34875-EAC2-4D15-AC0B-D499969F1106}"/>
                      </a:ext>
                    </a:extLst>
                  </p:cNvPr>
                  <p:cNvSpPr/>
                  <p:nvPr/>
                </p:nvSpPr>
                <p:spPr>
                  <a:xfrm>
                    <a:off x="2025014" y="5499583"/>
                    <a:ext cx="15335" cy="10763"/>
                  </a:xfrm>
                  <a:custGeom>
                    <a:avLst/>
                    <a:gdLst>
                      <a:gd name="connsiteX0" fmla="*/ 3143 w 15335"/>
                      <a:gd name="connsiteY0" fmla="*/ 0 h 10763"/>
                      <a:gd name="connsiteX1" fmla="*/ 0 w 15335"/>
                      <a:gd name="connsiteY1" fmla="*/ 7334 h 10763"/>
                      <a:gd name="connsiteX2" fmla="*/ 11906 w 15335"/>
                      <a:gd name="connsiteY2" fmla="*/ 10763 h 10763"/>
                      <a:gd name="connsiteX3" fmla="*/ 15335 w 15335"/>
                      <a:gd name="connsiteY3" fmla="*/ 3524 h 10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335" h="10763">
                        <a:moveTo>
                          <a:pt x="3143" y="0"/>
                        </a:moveTo>
                        <a:lnTo>
                          <a:pt x="0" y="7334"/>
                        </a:lnTo>
                        <a:lnTo>
                          <a:pt x="11906" y="10763"/>
                        </a:lnTo>
                        <a:lnTo>
                          <a:pt x="15335" y="352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78" name="Freeform: Shape 4277">
                    <a:extLst>
                      <a:ext uri="{FF2B5EF4-FFF2-40B4-BE49-F238E27FC236}">
                        <a16:creationId xmlns:a16="http://schemas.microsoft.com/office/drawing/2014/main" id="{9BC01A5F-1179-45F4-805A-65621400E654}"/>
                      </a:ext>
                    </a:extLst>
                  </p:cNvPr>
                  <p:cNvSpPr/>
                  <p:nvPr/>
                </p:nvSpPr>
                <p:spPr>
                  <a:xfrm>
                    <a:off x="2015870" y="5520824"/>
                    <a:ext cx="14382" cy="10477"/>
                  </a:xfrm>
                  <a:custGeom>
                    <a:avLst/>
                    <a:gdLst>
                      <a:gd name="connsiteX0" fmla="*/ 3143 w 14382"/>
                      <a:gd name="connsiteY0" fmla="*/ 0 h 10477"/>
                      <a:gd name="connsiteX1" fmla="*/ 0 w 14382"/>
                      <a:gd name="connsiteY1" fmla="*/ 7334 h 10477"/>
                      <a:gd name="connsiteX2" fmla="*/ 10858 w 14382"/>
                      <a:gd name="connsiteY2" fmla="*/ 10477 h 10477"/>
                      <a:gd name="connsiteX3" fmla="*/ 14383 w 14382"/>
                      <a:gd name="connsiteY3" fmla="*/ 3143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382" h="10477">
                        <a:moveTo>
                          <a:pt x="3143" y="0"/>
                        </a:moveTo>
                        <a:lnTo>
                          <a:pt x="0" y="7334"/>
                        </a:lnTo>
                        <a:lnTo>
                          <a:pt x="10858" y="10477"/>
                        </a:lnTo>
                        <a:lnTo>
                          <a:pt x="14383" y="314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79" name="Freeform: Shape 4278">
                    <a:extLst>
                      <a:ext uri="{FF2B5EF4-FFF2-40B4-BE49-F238E27FC236}">
                        <a16:creationId xmlns:a16="http://schemas.microsoft.com/office/drawing/2014/main" id="{BAB2A635-FAD4-41C5-9D25-8C00AE28E34C}"/>
                      </a:ext>
                    </a:extLst>
                  </p:cNvPr>
                  <p:cNvSpPr/>
                  <p:nvPr/>
                </p:nvSpPr>
                <p:spPr>
                  <a:xfrm>
                    <a:off x="2006726" y="5541970"/>
                    <a:ext cx="13430" cy="10287"/>
                  </a:xfrm>
                  <a:custGeom>
                    <a:avLst/>
                    <a:gdLst>
                      <a:gd name="connsiteX0" fmla="*/ 3239 w 13430"/>
                      <a:gd name="connsiteY0" fmla="*/ 0 h 10287"/>
                      <a:gd name="connsiteX1" fmla="*/ 0 w 13430"/>
                      <a:gd name="connsiteY1" fmla="*/ 7429 h 10287"/>
                      <a:gd name="connsiteX2" fmla="*/ 9906 w 13430"/>
                      <a:gd name="connsiteY2" fmla="*/ 10287 h 10287"/>
                      <a:gd name="connsiteX3" fmla="*/ 13430 w 13430"/>
                      <a:gd name="connsiteY3" fmla="*/ 2953 h 10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30" h="10287">
                        <a:moveTo>
                          <a:pt x="3239" y="0"/>
                        </a:moveTo>
                        <a:lnTo>
                          <a:pt x="0" y="7429"/>
                        </a:lnTo>
                        <a:lnTo>
                          <a:pt x="9906" y="10287"/>
                        </a:lnTo>
                        <a:lnTo>
                          <a:pt x="13430" y="295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4057" name="Freeform: Shape 4056">
                <a:extLst>
                  <a:ext uri="{FF2B5EF4-FFF2-40B4-BE49-F238E27FC236}">
                    <a16:creationId xmlns:a16="http://schemas.microsoft.com/office/drawing/2014/main" id="{E165A373-40C1-4BB5-B1F9-72486848B68C}"/>
                  </a:ext>
                </a:extLst>
              </p:cNvPr>
              <p:cNvSpPr/>
              <p:nvPr/>
            </p:nvSpPr>
            <p:spPr>
              <a:xfrm>
                <a:off x="1948491" y="5644649"/>
                <a:ext cx="37522" cy="43814"/>
              </a:xfrm>
              <a:custGeom>
                <a:avLst/>
                <a:gdLst>
                  <a:gd name="connsiteX0" fmla="*/ 18420 w 37522"/>
                  <a:gd name="connsiteY0" fmla="*/ 0 h 43814"/>
                  <a:gd name="connsiteX1" fmla="*/ 23754 w 37522"/>
                  <a:gd name="connsiteY1" fmla="*/ 4572 h 43814"/>
                  <a:gd name="connsiteX2" fmla="*/ 32136 w 37522"/>
                  <a:gd name="connsiteY2" fmla="*/ 26860 h 43814"/>
                  <a:gd name="connsiteX3" fmla="*/ 33946 w 37522"/>
                  <a:gd name="connsiteY3" fmla="*/ 43815 h 43814"/>
                  <a:gd name="connsiteX4" fmla="*/ 894 w 37522"/>
                  <a:gd name="connsiteY4" fmla="*/ 16573 h 43814"/>
                  <a:gd name="connsiteX5" fmla="*/ 13181 w 37522"/>
                  <a:gd name="connsiteY5" fmla="*/ 2477 h 43814"/>
                  <a:gd name="connsiteX6" fmla="*/ 18420 w 37522"/>
                  <a:gd name="connsiteY6" fmla="*/ 0 h 43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522" h="43814">
                    <a:moveTo>
                      <a:pt x="18420" y="0"/>
                    </a:moveTo>
                    <a:lnTo>
                      <a:pt x="23754" y="4572"/>
                    </a:lnTo>
                    <a:cubicBezTo>
                      <a:pt x="13277" y="8763"/>
                      <a:pt x="32136" y="26860"/>
                      <a:pt x="32136" y="26860"/>
                    </a:cubicBezTo>
                    <a:cubicBezTo>
                      <a:pt x="43090" y="37148"/>
                      <a:pt x="33946" y="43815"/>
                      <a:pt x="33946" y="43815"/>
                    </a:cubicBezTo>
                    <a:lnTo>
                      <a:pt x="894" y="16573"/>
                    </a:lnTo>
                    <a:cubicBezTo>
                      <a:pt x="-4059" y="9906"/>
                      <a:pt x="13181" y="2477"/>
                      <a:pt x="13181" y="2477"/>
                    </a:cubicBezTo>
                    <a:lnTo>
                      <a:pt x="18420" y="0"/>
                    </a:lnTo>
                    <a:close/>
                  </a:path>
                </a:pathLst>
              </a:custGeom>
              <a:solidFill>
                <a:srgbClr val="59393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58" name="Freeform: Shape 4057">
                <a:extLst>
                  <a:ext uri="{FF2B5EF4-FFF2-40B4-BE49-F238E27FC236}">
                    <a16:creationId xmlns:a16="http://schemas.microsoft.com/office/drawing/2014/main" id="{604CACA2-467A-4A45-B721-D34529304F21}"/>
                  </a:ext>
                </a:extLst>
              </p:cNvPr>
              <p:cNvSpPr/>
              <p:nvPr/>
            </p:nvSpPr>
            <p:spPr>
              <a:xfrm>
                <a:off x="2040540" y="5499488"/>
                <a:ext cx="27527" cy="170592"/>
              </a:xfrm>
              <a:custGeom>
                <a:avLst/>
                <a:gdLst>
                  <a:gd name="connsiteX0" fmla="*/ 13811 w 27527"/>
                  <a:gd name="connsiteY0" fmla="*/ 1429 h 170592"/>
                  <a:gd name="connsiteX1" fmla="*/ 0 w 27527"/>
                  <a:gd name="connsiteY1" fmla="*/ 170307 h 170592"/>
                  <a:gd name="connsiteX2" fmla="*/ 5525 w 27527"/>
                  <a:gd name="connsiteY2" fmla="*/ 170593 h 170592"/>
                  <a:gd name="connsiteX3" fmla="*/ 27527 w 27527"/>
                  <a:gd name="connsiteY3" fmla="*/ 0 h 170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527" h="170592">
                    <a:moveTo>
                      <a:pt x="13811" y="1429"/>
                    </a:moveTo>
                    <a:lnTo>
                      <a:pt x="0" y="170307"/>
                    </a:lnTo>
                    <a:lnTo>
                      <a:pt x="5525" y="170593"/>
                    </a:lnTo>
                    <a:lnTo>
                      <a:pt x="27527" y="0"/>
                    </a:lnTo>
                    <a:close/>
                  </a:path>
                </a:pathLst>
              </a:custGeom>
              <a:solidFill>
                <a:srgbClr val="C117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59" name="Freeform: Shape 4058">
                <a:extLst>
                  <a:ext uri="{FF2B5EF4-FFF2-40B4-BE49-F238E27FC236}">
                    <a16:creationId xmlns:a16="http://schemas.microsoft.com/office/drawing/2014/main" id="{7E1DD381-9D86-41FD-ADEA-74A7B10C2E97}"/>
                  </a:ext>
                </a:extLst>
              </p:cNvPr>
              <p:cNvSpPr/>
              <p:nvPr/>
            </p:nvSpPr>
            <p:spPr>
              <a:xfrm>
                <a:off x="2036333" y="5664747"/>
                <a:ext cx="53551" cy="23622"/>
              </a:xfrm>
              <a:custGeom>
                <a:avLst/>
                <a:gdLst>
                  <a:gd name="connsiteX0" fmla="*/ 3445 w 53551"/>
                  <a:gd name="connsiteY0" fmla="*/ 0 h 23622"/>
                  <a:gd name="connsiteX1" fmla="*/ 11351 w 53551"/>
                  <a:gd name="connsiteY1" fmla="*/ 476 h 23622"/>
                  <a:gd name="connsiteX2" fmla="*/ 37259 w 53551"/>
                  <a:gd name="connsiteY2" fmla="*/ 12287 h 23622"/>
                  <a:gd name="connsiteX3" fmla="*/ 53547 w 53551"/>
                  <a:gd name="connsiteY3" fmla="*/ 23622 h 23622"/>
                  <a:gd name="connsiteX4" fmla="*/ 5350 w 53551"/>
                  <a:gd name="connsiteY4" fmla="*/ 21241 h 23622"/>
                  <a:gd name="connsiteX5" fmla="*/ 1921 w 53551"/>
                  <a:gd name="connsiteY5" fmla="*/ 4477 h 23622"/>
                  <a:gd name="connsiteX6" fmla="*/ 3445 w 53551"/>
                  <a:gd name="connsiteY6" fmla="*/ 0 h 23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551" h="23622">
                    <a:moveTo>
                      <a:pt x="3445" y="0"/>
                    </a:moveTo>
                    <a:lnTo>
                      <a:pt x="11351" y="476"/>
                    </a:lnTo>
                    <a:cubicBezTo>
                      <a:pt x="7446" y="9144"/>
                      <a:pt x="37259" y="12287"/>
                      <a:pt x="37259" y="12287"/>
                    </a:cubicBezTo>
                    <a:cubicBezTo>
                      <a:pt x="54309" y="14002"/>
                      <a:pt x="53547" y="23622"/>
                      <a:pt x="53547" y="23622"/>
                    </a:cubicBezTo>
                    <a:lnTo>
                      <a:pt x="5350" y="21241"/>
                    </a:lnTo>
                    <a:cubicBezTo>
                      <a:pt x="-4175" y="19050"/>
                      <a:pt x="1921" y="4477"/>
                      <a:pt x="1921" y="4477"/>
                    </a:cubicBezTo>
                    <a:lnTo>
                      <a:pt x="3445" y="0"/>
                    </a:lnTo>
                    <a:close/>
                  </a:path>
                </a:pathLst>
              </a:custGeom>
              <a:solidFill>
                <a:srgbClr val="59393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60" name="Graphic 1">
                <a:extLst>
                  <a:ext uri="{FF2B5EF4-FFF2-40B4-BE49-F238E27FC236}">
                    <a16:creationId xmlns:a16="http://schemas.microsoft.com/office/drawing/2014/main" id="{7970379A-DDF7-4714-8732-D8EC73D6D3B6}"/>
                  </a:ext>
                </a:extLst>
              </p:cNvPr>
              <p:cNvGrpSpPr/>
              <p:nvPr/>
            </p:nvGrpSpPr>
            <p:grpSpPr>
              <a:xfrm>
                <a:off x="2041969" y="5511109"/>
                <a:ext cx="24574" cy="141922"/>
                <a:chOff x="2041969" y="5511109"/>
                <a:chExt cx="24574" cy="141922"/>
              </a:xfrm>
              <a:solidFill>
                <a:srgbClr val="FFFFFF"/>
              </a:solidFill>
            </p:grpSpPr>
            <p:sp>
              <p:nvSpPr>
                <p:cNvPr id="4264" name="Freeform: Shape 4263">
                  <a:extLst>
                    <a:ext uri="{FF2B5EF4-FFF2-40B4-BE49-F238E27FC236}">
                      <a16:creationId xmlns:a16="http://schemas.microsoft.com/office/drawing/2014/main" id="{8B6635D1-6706-49D3-A2CA-014677358D25}"/>
                    </a:ext>
                  </a:extLst>
                </p:cNvPr>
                <p:cNvSpPr/>
                <p:nvPr/>
              </p:nvSpPr>
              <p:spPr>
                <a:xfrm>
                  <a:off x="2047398" y="5578069"/>
                  <a:ext cx="10477" cy="8191"/>
                </a:xfrm>
                <a:custGeom>
                  <a:avLst/>
                  <a:gdLst>
                    <a:gd name="connsiteX0" fmla="*/ 10478 w 10477"/>
                    <a:gd name="connsiteY0" fmla="*/ 476 h 8191"/>
                    <a:gd name="connsiteX1" fmla="*/ 9525 w 10477"/>
                    <a:gd name="connsiteY1" fmla="*/ 8192 h 8191"/>
                    <a:gd name="connsiteX2" fmla="*/ 0 w 10477"/>
                    <a:gd name="connsiteY2" fmla="*/ 7715 h 8191"/>
                    <a:gd name="connsiteX3" fmla="*/ 667 w 10477"/>
                    <a:gd name="connsiteY3" fmla="*/ 0 h 8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77" h="8191">
                      <a:moveTo>
                        <a:pt x="10478" y="476"/>
                      </a:moveTo>
                      <a:lnTo>
                        <a:pt x="9525" y="8192"/>
                      </a:lnTo>
                      <a:lnTo>
                        <a:pt x="0" y="7715"/>
                      </a:lnTo>
                      <a:lnTo>
                        <a:pt x="6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5" name="Freeform: Shape 4264">
                  <a:extLst>
                    <a:ext uri="{FF2B5EF4-FFF2-40B4-BE49-F238E27FC236}">
                      <a16:creationId xmlns:a16="http://schemas.microsoft.com/office/drawing/2014/main" id="{8045D6BB-5C4D-4661-AF33-5B9F51594D02}"/>
                    </a:ext>
                  </a:extLst>
                </p:cNvPr>
                <p:cNvSpPr/>
                <p:nvPr/>
              </p:nvSpPr>
              <p:spPr>
                <a:xfrm>
                  <a:off x="2045588" y="5600358"/>
                  <a:ext cx="9429" cy="8191"/>
                </a:xfrm>
                <a:custGeom>
                  <a:avLst/>
                  <a:gdLst>
                    <a:gd name="connsiteX0" fmla="*/ 9430 w 9429"/>
                    <a:gd name="connsiteY0" fmla="*/ 476 h 8191"/>
                    <a:gd name="connsiteX1" fmla="*/ 8477 w 9429"/>
                    <a:gd name="connsiteY1" fmla="*/ 8192 h 8191"/>
                    <a:gd name="connsiteX2" fmla="*/ 0 w 9429"/>
                    <a:gd name="connsiteY2" fmla="*/ 7810 h 8191"/>
                    <a:gd name="connsiteX3" fmla="*/ 667 w 9429"/>
                    <a:gd name="connsiteY3" fmla="*/ 0 h 8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29" h="8191">
                      <a:moveTo>
                        <a:pt x="9430" y="476"/>
                      </a:moveTo>
                      <a:lnTo>
                        <a:pt x="8477" y="8192"/>
                      </a:lnTo>
                      <a:lnTo>
                        <a:pt x="0" y="7810"/>
                      </a:lnTo>
                      <a:lnTo>
                        <a:pt x="6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6" name="Freeform: Shape 4265">
                  <a:extLst>
                    <a:ext uri="{FF2B5EF4-FFF2-40B4-BE49-F238E27FC236}">
                      <a16:creationId xmlns:a16="http://schemas.microsoft.com/office/drawing/2014/main" id="{00AFEA3B-3790-47BC-A065-27471A892E90}"/>
                    </a:ext>
                  </a:extLst>
                </p:cNvPr>
                <p:cNvSpPr/>
                <p:nvPr/>
              </p:nvSpPr>
              <p:spPr>
                <a:xfrm>
                  <a:off x="2043778" y="5622742"/>
                  <a:ext cx="8381" cy="8096"/>
                </a:xfrm>
                <a:custGeom>
                  <a:avLst/>
                  <a:gdLst>
                    <a:gd name="connsiteX0" fmla="*/ 8382 w 8381"/>
                    <a:gd name="connsiteY0" fmla="*/ 381 h 8096"/>
                    <a:gd name="connsiteX1" fmla="*/ 7334 w 8381"/>
                    <a:gd name="connsiteY1" fmla="*/ 8096 h 8096"/>
                    <a:gd name="connsiteX2" fmla="*/ 0 w 8381"/>
                    <a:gd name="connsiteY2" fmla="*/ 7715 h 8096"/>
                    <a:gd name="connsiteX3" fmla="*/ 571 w 8381"/>
                    <a:gd name="connsiteY3" fmla="*/ 0 h 8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81" h="8096">
                      <a:moveTo>
                        <a:pt x="8382" y="381"/>
                      </a:moveTo>
                      <a:lnTo>
                        <a:pt x="7334" y="8096"/>
                      </a:lnTo>
                      <a:lnTo>
                        <a:pt x="0" y="7715"/>
                      </a:lnTo>
                      <a:lnTo>
                        <a:pt x="5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7" name="Freeform: Shape 4266">
                  <a:extLst>
                    <a:ext uri="{FF2B5EF4-FFF2-40B4-BE49-F238E27FC236}">
                      <a16:creationId xmlns:a16="http://schemas.microsoft.com/office/drawing/2014/main" id="{EB73290C-710D-4FCD-8B70-0C83C9404862}"/>
                    </a:ext>
                  </a:extLst>
                </p:cNvPr>
                <p:cNvSpPr/>
                <p:nvPr/>
              </p:nvSpPr>
              <p:spPr>
                <a:xfrm>
                  <a:off x="2041969" y="5645030"/>
                  <a:ext cx="7334" cy="8000"/>
                </a:xfrm>
                <a:custGeom>
                  <a:avLst/>
                  <a:gdLst>
                    <a:gd name="connsiteX0" fmla="*/ 0 w 7334"/>
                    <a:gd name="connsiteY0" fmla="*/ 7715 h 8000"/>
                    <a:gd name="connsiteX1" fmla="*/ 571 w 7334"/>
                    <a:gd name="connsiteY1" fmla="*/ 0 h 8000"/>
                    <a:gd name="connsiteX2" fmla="*/ 7334 w 7334"/>
                    <a:gd name="connsiteY2" fmla="*/ 286 h 8000"/>
                    <a:gd name="connsiteX3" fmla="*/ 6286 w 7334"/>
                    <a:gd name="connsiteY3" fmla="*/ 8001 h 8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4" h="8000">
                      <a:moveTo>
                        <a:pt x="0" y="7715"/>
                      </a:moveTo>
                      <a:lnTo>
                        <a:pt x="571" y="0"/>
                      </a:lnTo>
                      <a:lnTo>
                        <a:pt x="7334" y="286"/>
                      </a:lnTo>
                      <a:lnTo>
                        <a:pt x="6286" y="800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8" name="Freeform: Shape 4267">
                  <a:extLst>
                    <a:ext uri="{FF2B5EF4-FFF2-40B4-BE49-F238E27FC236}">
                      <a16:creationId xmlns:a16="http://schemas.microsoft.com/office/drawing/2014/main" id="{50AF8F27-E3C1-4073-836F-7A43FA041032}"/>
                    </a:ext>
                  </a:extLst>
                </p:cNvPr>
                <p:cNvSpPr/>
                <p:nvPr/>
              </p:nvSpPr>
              <p:spPr>
                <a:xfrm>
                  <a:off x="2052922" y="5511109"/>
                  <a:ext cx="13620" cy="8381"/>
                </a:xfrm>
                <a:custGeom>
                  <a:avLst/>
                  <a:gdLst>
                    <a:gd name="connsiteX0" fmla="*/ 13621 w 13620"/>
                    <a:gd name="connsiteY0" fmla="*/ 667 h 8381"/>
                    <a:gd name="connsiteX1" fmla="*/ 12573 w 13620"/>
                    <a:gd name="connsiteY1" fmla="*/ 8382 h 8381"/>
                    <a:gd name="connsiteX2" fmla="*/ 0 w 13620"/>
                    <a:gd name="connsiteY2" fmla="*/ 7715 h 8381"/>
                    <a:gd name="connsiteX3" fmla="*/ 571 w 13620"/>
                    <a:gd name="connsiteY3" fmla="*/ 0 h 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620" h="8381">
                      <a:moveTo>
                        <a:pt x="13621" y="667"/>
                      </a:moveTo>
                      <a:lnTo>
                        <a:pt x="12573" y="8382"/>
                      </a:lnTo>
                      <a:lnTo>
                        <a:pt x="0" y="7715"/>
                      </a:lnTo>
                      <a:lnTo>
                        <a:pt x="5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9" name="Freeform: Shape 4268">
                  <a:extLst>
                    <a:ext uri="{FF2B5EF4-FFF2-40B4-BE49-F238E27FC236}">
                      <a16:creationId xmlns:a16="http://schemas.microsoft.com/office/drawing/2014/main" id="{9EBF0F5D-FA30-43B2-A88E-E711BF017547}"/>
                    </a:ext>
                  </a:extLst>
                </p:cNvPr>
                <p:cNvSpPr/>
                <p:nvPr/>
              </p:nvSpPr>
              <p:spPr>
                <a:xfrm>
                  <a:off x="2051017" y="5533397"/>
                  <a:ext cx="12572" cy="8286"/>
                </a:xfrm>
                <a:custGeom>
                  <a:avLst/>
                  <a:gdLst>
                    <a:gd name="connsiteX0" fmla="*/ 12573 w 12572"/>
                    <a:gd name="connsiteY0" fmla="*/ 667 h 8286"/>
                    <a:gd name="connsiteX1" fmla="*/ 11621 w 12572"/>
                    <a:gd name="connsiteY1" fmla="*/ 8287 h 8286"/>
                    <a:gd name="connsiteX2" fmla="*/ 0 w 12572"/>
                    <a:gd name="connsiteY2" fmla="*/ 7715 h 8286"/>
                    <a:gd name="connsiteX3" fmla="*/ 667 w 12572"/>
                    <a:gd name="connsiteY3" fmla="*/ 0 h 8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572" h="8286">
                      <a:moveTo>
                        <a:pt x="12573" y="667"/>
                      </a:moveTo>
                      <a:lnTo>
                        <a:pt x="11621" y="8287"/>
                      </a:lnTo>
                      <a:lnTo>
                        <a:pt x="0" y="7715"/>
                      </a:lnTo>
                      <a:lnTo>
                        <a:pt x="6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0" name="Freeform: Shape 4269">
                  <a:extLst>
                    <a:ext uri="{FF2B5EF4-FFF2-40B4-BE49-F238E27FC236}">
                      <a16:creationId xmlns:a16="http://schemas.microsoft.com/office/drawing/2014/main" id="{B6757E17-DE4D-4BCE-8F5B-E6B700199E8B}"/>
                    </a:ext>
                  </a:extLst>
                </p:cNvPr>
                <p:cNvSpPr/>
                <p:nvPr/>
              </p:nvSpPr>
              <p:spPr>
                <a:xfrm>
                  <a:off x="2049207" y="5555781"/>
                  <a:ext cx="11525" cy="8191"/>
                </a:xfrm>
                <a:custGeom>
                  <a:avLst/>
                  <a:gdLst>
                    <a:gd name="connsiteX0" fmla="*/ 11525 w 11525"/>
                    <a:gd name="connsiteY0" fmla="*/ 476 h 8191"/>
                    <a:gd name="connsiteX1" fmla="*/ 10573 w 11525"/>
                    <a:gd name="connsiteY1" fmla="*/ 8192 h 8191"/>
                    <a:gd name="connsiteX2" fmla="*/ 0 w 11525"/>
                    <a:gd name="connsiteY2" fmla="*/ 7715 h 8191"/>
                    <a:gd name="connsiteX3" fmla="*/ 667 w 11525"/>
                    <a:gd name="connsiteY3" fmla="*/ 0 h 8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525" h="8191">
                      <a:moveTo>
                        <a:pt x="11525" y="476"/>
                      </a:moveTo>
                      <a:lnTo>
                        <a:pt x="10573" y="8192"/>
                      </a:lnTo>
                      <a:lnTo>
                        <a:pt x="0" y="7715"/>
                      </a:lnTo>
                      <a:lnTo>
                        <a:pt x="6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061" name="Freeform: Shape 4060">
                <a:extLst>
                  <a:ext uri="{FF2B5EF4-FFF2-40B4-BE49-F238E27FC236}">
                    <a16:creationId xmlns:a16="http://schemas.microsoft.com/office/drawing/2014/main" id="{4295B6A1-0908-4FC3-8845-072E4EE341EC}"/>
                  </a:ext>
                </a:extLst>
              </p:cNvPr>
              <p:cNvSpPr/>
              <p:nvPr/>
            </p:nvSpPr>
            <p:spPr>
              <a:xfrm>
                <a:off x="2040540" y="5499488"/>
                <a:ext cx="27527" cy="170592"/>
              </a:xfrm>
              <a:custGeom>
                <a:avLst/>
                <a:gdLst>
                  <a:gd name="connsiteX0" fmla="*/ 13811 w 27527"/>
                  <a:gd name="connsiteY0" fmla="*/ 1429 h 170592"/>
                  <a:gd name="connsiteX1" fmla="*/ 0 w 27527"/>
                  <a:gd name="connsiteY1" fmla="*/ 170307 h 170592"/>
                  <a:gd name="connsiteX2" fmla="*/ 5525 w 27527"/>
                  <a:gd name="connsiteY2" fmla="*/ 170593 h 170592"/>
                  <a:gd name="connsiteX3" fmla="*/ 27527 w 27527"/>
                  <a:gd name="connsiteY3" fmla="*/ 0 h 170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527" h="170592">
                    <a:moveTo>
                      <a:pt x="13811" y="1429"/>
                    </a:moveTo>
                    <a:lnTo>
                      <a:pt x="0" y="170307"/>
                    </a:lnTo>
                    <a:lnTo>
                      <a:pt x="5525" y="170593"/>
                    </a:lnTo>
                    <a:lnTo>
                      <a:pt x="27527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62" name="Freeform: Shape 4061">
                <a:extLst>
                  <a:ext uri="{FF2B5EF4-FFF2-40B4-BE49-F238E27FC236}">
                    <a16:creationId xmlns:a16="http://schemas.microsoft.com/office/drawing/2014/main" id="{58DB2888-C18D-4DAE-8B68-5C0FC2A315E3}"/>
                  </a:ext>
                </a:extLst>
              </p:cNvPr>
              <p:cNvSpPr/>
              <p:nvPr/>
            </p:nvSpPr>
            <p:spPr>
              <a:xfrm>
                <a:off x="1859946" y="5331657"/>
                <a:ext cx="391953" cy="179082"/>
              </a:xfrm>
              <a:custGeom>
                <a:avLst/>
                <a:gdLst>
                  <a:gd name="connsiteX0" fmla="*/ 311182 w 391953"/>
                  <a:gd name="connsiteY0" fmla="*/ 175927 h 179082"/>
                  <a:gd name="connsiteX1" fmla="*/ 391954 w 391953"/>
                  <a:gd name="connsiteY1" fmla="*/ 159544 h 179082"/>
                  <a:gd name="connsiteX2" fmla="*/ 337280 w 391953"/>
                  <a:gd name="connsiteY2" fmla="*/ 39338 h 179082"/>
                  <a:gd name="connsiteX3" fmla="*/ 212408 w 391953"/>
                  <a:gd name="connsiteY3" fmla="*/ 26480 h 179082"/>
                  <a:gd name="connsiteX4" fmla="*/ 212408 w 391953"/>
                  <a:gd name="connsiteY4" fmla="*/ 26384 h 179082"/>
                  <a:gd name="connsiteX5" fmla="*/ 211360 w 391953"/>
                  <a:gd name="connsiteY5" fmla="*/ 26289 h 179082"/>
                  <a:gd name="connsiteX6" fmla="*/ 210312 w 391953"/>
                  <a:gd name="connsiteY6" fmla="*/ 26099 h 179082"/>
                  <a:gd name="connsiteX7" fmla="*/ 210312 w 391953"/>
                  <a:gd name="connsiteY7" fmla="*/ 26194 h 179082"/>
                  <a:gd name="connsiteX8" fmla="*/ 88011 w 391953"/>
                  <a:gd name="connsiteY8" fmla="*/ 0 h 179082"/>
                  <a:gd name="connsiteX9" fmla="*/ 0 w 391953"/>
                  <a:gd name="connsiteY9" fmla="*/ 101727 h 179082"/>
                  <a:gd name="connsiteX10" fmla="*/ 57245 w 391953"/>
                  <a:gd name="connsiteY10" fmla="*/ 134493 h 179082"/>
                  <a:gd name="connsiteX11" fmla="*/ 311182 w 391953"/>
                  <a:gd name="connsiteY11" fmla="*/ 175927 h 179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91953" h="179082">
                    <a:moveTo>
                      <a:pt x="311182" y="175927"/>
                    </a:moveTo>
                    <a:cubicBezTo>
                      <a:pt x="362807" y="172117"/>
                      <a:pt x="391954" y="159544"/>
                      <a:pt x="391954" y="159544"/>
                    </a:cubicBezTo>
                    <a:cubicBezTo>
                      <a:pt x="355568" y="132398"/>
                      <a:pt x="337280" y="39338"/>
                      <a:pt x="337280" y="39338"/>
                    </a:cubicBezTo>
                    <a:lnTo>
                      <a:pt x="212408" y="26480"/>
                    </a:lnTo>
                    <a:lnTo>
                      <a:pt x="212408" y="26384"/>
                    </a:lnTo>
                    <a:lnTo>
                      <a:pt x="211360" y="26289"/>
                    </a:lnTo>
                    <a:lnTo>
                      <a:pt x="210312" y="26099"/>
                    </a:lnTo>
                    <a:lnTo>
                      <a:pt x="210312" y="26194"/>
                    </a:lnTo>
                    <a:lnTo>
                      <a:pt x="88011" y="0"/>
                    </a:lnTo>
                    <a:cubicBezTo>
                      <a:pt x="88011" y="0"/>
                      <a:pt x="42672" y="86201"/>
                      <a:pt x="0" y="101727"/>
                    </a:cubicBezTo>
                    <a:cubicBezTo>
                      <a:pt x="0" y="101727"/>
                      <a:pt x="19145" y="117920"/>
                      <a:pt x="57245" y="134493"/>
                    </a:cubicBezTo>
                    <a:cubicBezTo>
                      <a:pt x="111442" y="159829"/>
                      <a:pt x="200882" y="188786"/>
                      <a:pt x="311182" y="175927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63" name="Freeform: Shape 4062">
                <a:extLst>
                  <a:ext uri="{FF2B5EF4-FFF2-40B4-BE49-F238E27FC236}">
                    <a16:creationId xmlns:a16="http://schemas.microsoft.com/office/drawing/2014/main" id="{564CF2D8-8F71-410F-81A1-BFEAA5D37F5B}"/>
                  </a:ext>
                </a:extLst>
              </p:cNvPr>
              <p:cNvSpPr/>
              <p:nvPr/>
            </p:nvSpPr>
            <p:spPr>
              <a:xfrm>
                <a:off x="2009774" y="5351565"/>
                <a:ext cx="242030" cy="159297"/>
              </a:xfrm>
              <a:custGeom>
                <a:avLst/>
                <a:gdLst>
                  <a:gd name="connsiteX0" fmla="*/ 186595 w 242030"/>
                  <a:gd name="connsiteY0" fmla="*/ 16288 h 159297"/>
                  <a:gd name="connsiteX1" fmla="*/ 62579 w 242030"/>
                  <a:gd name="connsiteY1" fmla="*/ 6572 h 159297"/>
                  <a:gd name="connsiteX2" fmla="*/ 62579 w 242030"/>
                  <a:gd name="connsiteY2" fmla="*/ 6477 h 159297"/>
                  <a:gd name="connsiteX3" fmla="*/ 61532 w 242030"/>
                  <a:gd name="connsiteY3" fmla="*/ 6382 h 159297"/>
                  <a:gd name="connsiteX4" fmla="*/ 60484 w 242030"/>
                  <a:gd name="connsiteY4" fmla="*/ 6191 h 159297"/>
                  <a:gd name="connsiteX5" fmla="*/ 60484 w 242030"/>
                  <a:gd name="connsiteY5" fmla="*/ 6286 h 159297"/>
                  <a:gd name="connsiteX6" fmla="*/ 0 w 242030"/>
                  <a:gd name="connsiteY6" fmla="*/ 0 h 159297"/>
                  <a:gd name="connsiteX7" fmla="*/ 121253 w 242030"/>
                  <a:gd name="connsiteY7" fmla="*/ 23241 h 159297"/>
                  <a:gd name="connsiteX8" fmla="*/ 172117 w 242030"/>
                  <a:gd name="connsiteY8" fmla="*/ 131731 h 159297"/>
                  <a:gd name="connsiteX9" fmla="*/ 91345 w 242030"/>
                  <a:gd name="connsiteY9" fmla="*/ 148114 h 159297"/>
                  <a:gd name="connsiteX10" fmla="*/ 19145 w 242030"/>
                  <a:gd name="connsiteY10" fmla="*/ 150876 h 159297"/>
                  <a:gd name="connsiteX11" fmla="*/ 161258 w 242030"/>
                  <a:gd name="connsiteY11" fmla="*/ 156115 h 159297"/>
                  <a:gd name="connsiteX12" fmla="*/ 242030 w 242030"/>
                  <a:gd name="connsiteY12" fmla="*/ 139732 h 159297"/>
                  <a:gd name="connsiteX13" fmla="*/ 186595 w 242030"/>
                  <a:gd name="connsiteY13" fmla="*/ 16288 h 159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42030" h="159297">
                    <a:moveTo>
                      <a:pt x="186595" y="16288"/>
                    </a:moveTo>
                    <a:lnTo>
                      <a:pt x="62579" y="6572"/>
                    </a:lnTo>
                    <a:lnTo>
                      <a:pt x="62579" y="6477"/>
                    </a:lnTo>
                    <a:lnTo>
                      <a:pt x="61532" y="6382"/>
                    </a:lnTo>
                    <a:lnTo>
                      <a:pt x="60484" y="6191"/>
                    </a:lnTo>
                    <a:lnTo>
                      <a:pt x="60484" y="6286"/>
                    </a:lnTo>
                    <a:lnTo>
                      <a:pt x="0" y="0"/>
                    </a:lnTo>
                    <a:lnTo>
                      <a:pt x="121253" y="23241"/>
                    </a:lnTo>
                    <a:cubicBezTo>
                      <a:pt x="121253" y="23241"/>
                      <a:pt x="135731" y="104489"/>
                      <a:pt x="172117" y="131731"/>
                    </a:cubicBezTo>
                    <a:cubicBezTo>
                      <a:pt x="172117" y="131731"/>
                      <a:pt x="142875" y="144304"/>
                      <a:pt x="91345" y="148114"/>
                    </a:cubicBezTo>
                    <a:cubicBezTo>
                      <a:pt x="66104" y="151067"/>
                      <a:pt x="42005" y="151733"/>
                      <a:pt x="19145" y="150876"/>
                    </a:cubicBezTo>
                    <a:cubicBezTo>
                      <a:pt x="60674" y="158877"/>
                      <a:pt x="108585" y="162306"/>
                      <a:pt x="161258" y="156115"/>
                    </a:cubicBezTo>
                    <a:cubicBezTo>
                      <a:pt x="212884" y="152305"/>
                      <a:pt x="242030" y="139732"/>
                      <a:pt x="242030" y="139732"/>
                    </a:cubicBezTo>
                    <a:cubicBezTo>
                      <a:pt x="205740" y="112490"/>
                      <a:pt x="186595" y="16288"/>
                      <a:pt x="186595" y="16288"/>
                    </a:cubicBez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64" name="Freeform: Shape 4063">
                <a:extLst>
                  <a:ext uri="{FF2B5EF4-FFF2-40B4-BE49-F238E27FC236}">
                    <a16:creationId xmlns:a16="http://schemas.microsoft.com/office/drawing/2014/main" id="{1C4E1DA6-41A2-478B-B7AB-BC9D337FBC08}"/>
                  </a:ext>
                </a:extLst>
              </p:cNvPr>
              <p:cNvSpPr/>
              <p:nvPr/>
            </p:nvSpPr>
            <p:spPr>
              <a:xfrm>
                <a:off x="1911857" y="5364328"/>
                <a:ext cx="303657" cy="74363"/>
              </a:xfrm>
              <a:custGeom>
                <a:avLst/>
                <a:gdLst>
                  <a:gd name="connsiteX0" fmla="*/ 0 w 303657"/>
                  <a:gd name="connsiteY0" fmla="*/ 24194 h 74363"/>
                  <a:gd name="connsiteX1" fmla="*/ 303657 w 303657"/>
                  <a:gd name="connsiteY1" fmla="*/ 70009 h 74363"/>
                  <a:gd name="connsiteX2" fmla="*/ 294704 w 303657"/>
                  <a:gd name="connsiteY2" fmla="*/ 42101 h 74363"/>
                  <a:gd name="connsiteX3" fmla="*/ 16574 w 303657"/>
                  <a:gd name="connsiteY3" fmla="*/ 0 h 74363"/>
                  <a:gd name="connsiteX4" fmla="*/ 0 w 303657"/>
                  <a:gd name="connsiteY4" fmla="*/ 24194 h 74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657" h="74363">
                    <a:moveTo>
                      <a:pt x="0" y="24194"/>
                    </a:moveTo>
                    <a:cubicBezTo>
                      <a:pt x="95250" y="67151"/>
                      <a:pt x="199930" y="82868"/>
                      <a:pt x="303657" y="70009"/>
                    </a:cubicBezTo>
                    <a:cubicBezTo>
                      <a:pt x="299942" y="60008"/>
                      <a:pt x="296894" y="50292"/>
                      <a:pt x="294704" y="42101"/>
                    </a:cubicBezTo>
                    <a:cubicBezTo>
                      <a:pt x="199834" y="52864"/>
                      <a:pt x="104204" y="38386"/>
                      <a:pt x="16574" y="0"/>
                    </a:cubicBezTo>
                    <a:cubicBezTo>
                      <a:pt x="12097" y="7144"/>
                      <a:pt x="6477" y="15621"/>
                      <a:pt x="0" y="24194"/>
                    </a:cubicBezTo>
                    <a:close/>
                  </a:path>
                </a:pathLst>
              </a:custGeom>
              <a:solidFill>
                <a:srgbClr val="59393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65" name="Freeform: Shape 4064">
                <a:extLst>
                  <a:ext uri="{FF2B5EF4-FFF2-40B4-BE49-F238E27FC236}">
                    <a16:creationId xmlns:a16="http://schemas.microsoft.com/office/drawing/2014/main" id="{486E6B5B-D3F1-4D2A-8071-8DC4C183B3F0}"/>
                  </a:ext>
                </a:extLst>
              </p:cNvPr>
              <p:cNvSpPr/>
              <p:nvPr/>
            </p:nvSpPr>
            <p:spPr>
              <a:xfrm>
                <a:off x="2020632" y="5383759"/>
                <a:ext cx="82010" cy="69913"/>
              </a:xfrm>
              <a:custGeom>
                <a:avLst/>
                <a:gdLst>
                  <a:gd name="connsiteX0" fmla="*/ 77343 w 82010"/>
                  <a:gd name="connsiteY0" fmla="*/ 69914 h 69913"/>
                  <a:gd name="connsiteX1" fmla="*/ 0 w 82010"/>
                  <a:gd name="connsiteY1" fmla="*/ 58388 h 69913"/>
                  <a:gd name="connsiteX2" fmla="*/ 12954 w 82010"/>
                  <a:gd name="connsiteY2" fmla="*/ 0 h 69913"/>
                  <a:gd name="connsiteX3" fmla="*/ 82010 w 82010"/>
                  <a:gd name="connsiteY3" fmla="*/ 10287 h 69913"/>
                  <a:gd name="connsiteX4" fmla="*/ 77343 w 82010"/>
                  <a:gd name="connsiteY4" fmla="*/ 69914 h 69913"/>
                  <a:gd name="connsiteX5" fmla="*/ 12668 w 82010"/>
                  <a:gd name="connsiteY5" fmla="*/ 50673 h 69913"/>
                  <a:gd name="connsiteX6" fmla="*/ 67342 w 82010"/>
                  <a:gd name="connsiteY6" fmla="*/ 58865 h 69913"/>
                  <a:gd name="connsiteX7" fmla="*/ 71152 w 82010"/>
                  <a:gd name="connsiteY7" fmla="*/ 19622 h 69913"/>
                  <a:gd name="connsiteX8" fmla="*/ 20383 w 82010"/>
                  <a:gd name="connsiteY8" fmla="*/ 12097 h 69913"/>
                  <a:gd name="connsiteX9" fmla="*/ 12668 w 82010"/>
                  <a:gd name="connsiteY9" fmla="*/ 50673 h 69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010" h="69913">
                    <a:moveTo>
                      <a:pt x="77343" y="69914"/>
                    </a:moveTo>
                    <a:cubicBezTo>
                      <a:pt x="51245" y="68104"/>
                      <a:pt x="25432" y="64198"/>
                      <a:pt x="0" y="58388"/>
                    </a:cubicBezTo>
                    <a:cubicBezTo>
                      <a:pt x="4286" y="38957"/>
                      <a:pt x="8572" y="19526"/>
                      <a:pt x="12954" y="0"/>
                    </a:cubicBezTo>
                    <a:cubicBezTo>
                      <a:pt x="35719" y="5239"/>
                      <a:pt x="58769" y="8668"/>
                      <a:pt x="82010" y="10287"/>
                    </a:cubicBezTo>
                    <a:cubicBezTo>
                      <a:pt x="80391" y="30099"/>
                      <a:pt x="78867" y="50006"/>
                      <a:pt x="77343" y="69914"/>
                    </a:cubicBezTo>
                    <a:close/>
                    <a:moveTo>
                      <a:pt x="12668" y="50673"/>
                    </a:moveTo>
                    <a:cubicBezTo>
                      <a:pt x="30766" y="54388"/>
                      <a:pt x="48958" y="57150"/>
                      <a:pt x="67342" y="58865"/>
                    </a:cubicBezTo>
                    <a:cubicBezTo>
                      <a:pt x="68580" y="45815"/>
                      <a:pt x="69913" y="32766"/>
                      <a:pt x="71152" y="19622"/>
                    </a:cubicBezTo>
                    <a:cubicBezTo>
                      <a:pt x="54102" y="18098"/>
                      <a:pt x="37147" y="15526"/>
                      <a:pt x="20383" y="12097"/>
                    </a:cubicBezTo>
                    <a:cubicBezTo>
                      <a:pt x="17812" y="24955"/>
                      <a:pt x="15240" y="37814"/>
                      <a:pt x="12668" y="50673"/>
                    </a:cubicBezTo>
                    <a:close/>
                  </a:path>
                </a:pathLst>
              </a:custGeom>
              <a:solidFill>
                <a:srgbClr val="F392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66" name="Freeform: Shape 4065">
                <a:extLst>
                  <a:ext uri="{FF2B5EF4-FFF2-40B4-BE49-F238E27FC236}">
                    <a16:creationId xmlns:a16="http://schemas.microsoft.com/office/drawing/2014/main" id="{A22C9E2E-1838-436C-BB52-0F7D1F8D2346}"/>
                  </a:ext>
                </a:extLst>
              </p:cNvPr>
              <p:cNvSpPr/>
              <p:nvPr/>
            </p:nvSpPr>
            <p:spPr>
              <a:xfrm>
                <a:off x="1943373" y="5337277"/>
                <a:ext cx="256318" cy="100140"/>
              </a:xfrm>
              <a:custGeom>
                <a:avLst/>
                <a:gdLst>
                  <a:gd name="connsiteX0" fmla="*/ 221849 w 256318"/>
                  <a:gd name="connsiteY0" fmla="*/ 57150 h 100140"/>
                  <a:gd name="connsiteX1" fmla="*/ 203085 w 256318"/>
                  <a:gd name="connsiteY1" fmla="*/ 46863 h 100140"/>
                  <a:gd name="connsiteX2" fmla="*/ 202990 w 256318"/>
                  <a:gd name="connsiteY2" fmla="*/ 47720 h 100140"/>
                  <a:gd name="connsiteX3" fmla="*/ 166033 w 256318"/>
                  <a:gd name="connsiteY3" fmla="*/ 76772 h 100140"/>
                  <a:gd name="connsiteX4" fmla="*/ 150221 w 256318"/>
                  <a:gd name="connsiteY4" fmla="*/ 69342 h 100140"/>
                  <a:gd name="connsiteX5" fmla="*/ 121170 w 256318"/>
                  <a:gd name="connsiteY5" fmla="*/ 80772 h 100140"/>
                  <a:gd name="connsiteX6" fmla="*/ 96310 w 256318"/>
                  <a:gd name="connsiteY6" fmla="*/ 60579 h 100140"/>
                  <a:gd name="connsiteX7" fmla="*/ 77831 w 256318"/>
                  <a:gd name="connsiteY7" fmla="*/ 63627 h 100140"/>
                  <a:gd name="connsiteX8" fmla="*/ 50875 w 256318"/>
                  <a:gd name="connsiteY8" fmla="*/ 25146 h 100140"/>
                  <a:gd name="connsiteX9" fmla="*/ 51066 w 256318"/>
                  <a:gd name="connsiteY9" fmla="*/ 24289 h 100140"/>
                  <a:gd name="connsiteX10" fmla="*/ 30206 w 256318"/>
                  <a:gd name="connsiteY10" fmla="*/ 28670 h 100140"/>
                  <a:gd name="connsiteX11" fmla="*/ 3155 w 256318"/>
                  <a:gd name="connsiteY11" fmla="*/ 0 h 100140"/>
                  <a:gd name="connsiteX12" fmla="*/ 393 w 256318"/>
                  <a:gd name="connsiteY12" fmla="*/ 9239 h 100140"/>
                  <a:gd name="connsiteX13" fmla="*/ 27349 w 256318"/>
                  <a:gd name="connsiteY13" fmla="*/ 47720 h 100140"/>
                  <a:gd name="connsiteX14" fmla="*/ 48208 w 256318"/>
                  <a:gd name="connsiteY14" fmla="*/ 43339 h 100140"/>
                  <a:gd name="connsiteX15" fmla="*/ 48018 w 256318"/>
                  <a:gd name="connsiteY15" fmla="*/ 44196 h 100140"/>
                  <a:gd name="connsiteX16" fmla="*/ 74974 w 256318"/>
                  <a:gd name="connsiteY16" fmla="*/ 82677 h 100140"/>
                  <a:gd name="connsiteX17" fmla="*/ 93452 w 256318"/>
                  <a:gd name="connsiteY17" fmla="*/ 79629 h 100140"/>
                  <a:gd name="connsiteX18" fmla="*/ 118312 w 256318"/>
                  <a:gd name="connsiteY18" fmla="*/ 99822 h 100140"/>
                  <a:gd name="connsiteX19" fmla="*/ 147364 w 256318"/>
                  <a:gd name="connsiteY19" fmla="*/ 88392 h 100140"/>
                  <a:gd name="connsiteX20" fmla="*/ 163175 w 256318"/>
                  <a:gd name="connsiteY20" fmla="*/ 95822 h 100140"/>
                  <a:gd name="connsiteX21" fmla="*/ 200132 w 256318"/>
                  <a:gd name="connsiteY21" fmla="*/ 66675 h 100140"/>
                  <a:gd name="connsiteX22" fmla="*/ 200227 w 256318"/>
                  <a:gd name="connsiteY22" fmla="*/ 65818 h 100140"/>
                  <a:gd name="connsiteX23" fmla="*/ 218992 w 256318"/>
                  <a:gd name="connsiteY23" fmla="*/ 76105 h 100140"/>
                  <a:gd name="connsiteX24" fmla="*/ 255949 w 256318"/>
                  <a:gd name="connsiteY24" fmla="*/ 47054 h 100140"/>
                  <a:gd name="connsiteX25" fmla="*/ 256044 w 256318"/>
                  <a:gd name="connsiteY25" fmla="*/ 37433 h 100140"/>
                  <a:gd name="connsiteX26" fmla="*/ 221849 w 256318"/>
                  <a:gd name="connsiteY26" fmla="*/ 57150 h 100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56318" h="100140">
                    <a:moveTo>
                      <a:pt x="221849" y="57150"/>
                    </a:moveTo>
                    <a:cubicBezTo>
                      <a:pt x="214324" y="56007"/>
                      <a:pt x="207847" y="52292"/>
                      <a:pt x="203085" y="46863"/>
                    </a:cubicBezTo>
                    <a:cubicBezTo>
                      <a:pt x="203085" y="47149"/>
                      <a:pt x="203085" y="47434"/>
                      <a:pt x="202990" y="47720"/>
                    </a:cubicBezTo>
                    <a:cubicBezTo>
                      <a:pt x="200227" y="66389"/>
                      <a:pt x="183749" y="79439"/>
                      <a:pt x="166033" y="76772"/>
                    </a:cubicBezTo>
                    <a:cubicBezTo>
                      <a:pt x="159937" y="75914"/>
                      <a:pt x="154603" y="73247"/>
                      <a:pt x="150221" y="69342"/>
                    </a:cubicBezTo>
                    <a:cubicBezTo>
                      <a:pt x="143173" y="77724"/>
                      <a:pt x="132409" y="82487"/>
                      <a:pt x="121170" y="80772"/>
                    </a:cubicBezTo>
                    <a:cubicBezTo>
                      <a:pt x="109645" y="79057"/>
                      <a:pt x="100501" y="71152"/>
                      <a:pt x="96310" y="60579"/>
                    </a:cubicBezTo>
                    <a:cubicBezTo>
                      <a:pt x="90690" y="63437"/>
                      <a:pt x="84308" y="64580"/>
                      <a:pt x="77831" y="63627"/>
                    </a:cubicBezTo>
                    <a:cubicBezTo>
                      <a:pt x="60210" y="61055"/>
                      <a:pt x="48113" y="43815"/>
                      <a:pt x="50875" y="25146"/>
                    </a:cubicBezTo>
                    <a:cubicBezTo>
                      <a:pt x="50875" y="24860"/>
                      <a:pt x="50971" y="24575"/>
                      <a:pt x="51066" y="24289"/>
                    </a:cubicBezTo>
                    <a:cubicBezTo>
                      <a:pt x="44970" y="28099"/>
                      <a:pt x="37636" y="29813"/>
                      <a:pt x="30206" y="28670"/>
                    </a:cubicBezTo>
                    <a:cubicBezTo>
                      <a:pt x="15728" y="26480"/>
                      <a:pt x="4965" y="14478"/>
                      <a:pt x="3155" y="0"/>
                    </a:cubicBezTo>
                    <a:cubicBezTo>
                      <a:pt x="1917" y="2858"/>
                      <a:pt x="869" y="6001"/>
                      <a:pt x="393" y="9239"/>
                    </a:cubicBezTo>
                    <a:cubicBezTo>
                      <a:pt x="-2369" y="27908"/>
                      <a:pt x="9727" y="45149"/>
                      <a:pt x="27349" y="47720"/>
                    </a:cubicBezTo>
                    <a:cubicBezTo>
                      <a:pt x="34873" y="48863"/>
                      <a:pt x="42112" y="47054"/>
                      <a:pt x="48208" y="43339"/>
                    </a:cubicBezTo>
                    <a:cubicBezTo>
                      <a:pt x="48208" y="43625"/>
                      <a:pt x="48113" y="43910"/>
                      <a:pt x="48018" y="44196"/>
                    </a:cubicBezTo>
                    <a:cubicBezTo>
                      <a:pt x="45256" y="62865"/>
                      <a:pt x="57352" y="80105"/>
                      <a:pt x="74974" y="82677"/>
                    </a:cubicBezTo>
                    <a:cubicBezTo>
                      <a:pt x="81546" y="83630"/>
                      <a:pt x="87928" y="82487"/>
                      <a:pt x="93452" y="79629"/>
                    </a:cubicBezTo>
                    <a:cubicBezTo>
                      <a:pt x="97643" y="90107"/>
                      <a:pt x="106787" y="98012"/>
                      <a:pt x="118312" y="99822"/>
                    </a:cubicBezTo>
                    <a:cubicBezTo>
                      <a:pt x="129552" y="101441"/>
                      <a:pt x="140315" y="96774"/>
                      <a:pt x="147364" y="88392"/>
                    </a:cubicBezTo>
                    <a:cubicBezTo>
                      <a:pt x="151745" y="92202"/>
                      <a:pt x="157174" y="94869"/>
                      <a:pt x="163175" y="95822"/>
                    </a:cubicBezTo>
                    <a:cubicBezTo>
                      <a:pt x="180796" y="98393"/>
                      <a:pt x="197370" y="85439"/>
                      <a:pt x="200132" y="66675"/>
                    </a:cubicBezTo>
                    <a:cubicBezTo>
                      <a:pt x="200227" y="66389"/>
                      <a:pt x="200227" y="66104"/>
                      <a:pt x="200227" y="65818"/>
                    </a:cubicBezTo>
                    <a:cubicBezTo>
                      <a:pt x="204990" y="71247"/>
                      <a:pt x="211467" y="74962"/>
                      <a:pt x="218992" y="76105"/>
                    </a:cubicBezTo>
                    <a:cubicBezTo>
                      <a:pt x="236613" y="78676"/>
                      <a:pt x="253186" y="65723"/>
                      <a:pt x="255949" y="47054"/>
                    </a:cubicBezTo>
                    <a:cubicBezTo>
                      <a:pt x="256425" y="43720"/>
                      <a:pt x="256425" y="40481"/>
                      <a:pt x="256044" y="37433"/>
                    </a:cubicBezTo>
                    <a:cubicBezTo>
                      <a:pt x="250043" y="50864"/>
                      <a:pt x="236327" y="59341"/>
                      <a:pt x="221849" y="57150"/>
                    </a:cubicBez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67" name="Freeform: Shape 4066">
                <a:extLst>
                  <a:ext uri="{FF2B5EF4-FFF2-40B4-BE49-F238E27FC236}">
                    <a16:creationId xmlns:a16="http://schemas.microsoft.com/office/drawing/2014/main" id="{8611E266-AE48-48A4-8348-CDE604682836}"/>
                  </a:ext>
                </a:extLst>
              </p:cNvPr>
              <p:cNvSpPr/>
              <p:nvPr/>
            </p:nvSpPr>
            <p:spPr>
              <a:xfrm>
                <a:off x="1808892" y="5071625"/>
                <a:ext cx="500729" cy="611790"/>
              </a:xfrm>
              <a:custGeom>
                <a:avLst/>
                <a:gdLst>
                  <a:gd name="connsiteX0" fmla="*/ 0 w 500729"/>
                  <a:gd name="connsiteY0" fmla="*/ 0 h 611790"/>
                  <a:gd name="connsiteX1" fmla="*/ 0 w 500729"/>
                  <a:gd name="connsiteY1" fmla="*/ 611791 h 611790"/>
                  <a:gd name="connsiteX2" fmla="*/ 500729 w 500729"/>
                  <a:gd name="connsiteY2" fmla="*/ 611791 h 611790"/>
                  <a:gd name="connsiteX3" fmla="*/ 500729 w 500729"/>
                  <a:gd name="connsiteY3" fmla="*/ 0 h 611790"/>
                  <a:gd name="connsiteX4" fmla="*/ 0 w 500729"/>
                  <a:gd name="connsiteY4" fmla="*/ 0 h 611790"/>
                  <a:gd name="connsiteX5" fmla="*/ 476059 w 500729"/>
                  <a:gd name="connsiteY5" fmla="*/ 338138 h 611790"/>
                  <a:gd name="connsiteX6" fmla="*/ 27908 w 500729"/>
                  <a:gd name="connsiteY6" fmla="*/ 338138 h 611790"/>
                  <a:gd name="connsiteX7" fmla="*/ 27908 w 500729"/>
                  <a:gd name="connsiteY7" fmla="*/ 22574 h 611790"/>
                  <a:gd name="connsiteX8" fmla="*/ 476059 w 500729"/>
                  <a:gd name="connsiteY8" fmla="*/ 22574 h 611790"/>
                  <a:gd name="connsiteX9" fmla="*/ 476059 w 500729"/>
                  <a:gd name="connsiteY9" fmla="*/ 338138 h 61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0729" h="611790">
                    <a:moveTo>
                      <a:pt x="0" y="0"/>
                    </a:moveTo>
                    <a:lnTo>
                      <a:pt x="0" y="611791"/>
                    </a:lnTo>
                    <a:lnTo>
                      <a:pt x="500729" y="611791"/>
                    </a:lnTo>
                    <a:lnTo>
                      <a:pt x="500729" y="0"/>
                    </a:lnTo>
                    <a:lnTo>
                      <a:pt x="0" y="0"/>
                    </a:lnTo>
                    <a:close/>
                    <a:moveTo>
                      <a:pt x="476059" y="338138"/>
                    </a:moveTo>
                    <a:lnTo>
                      <a:pt x="27908" y="338138"/>
                    </a:lnTo>
                    <a:lnTo>
                      <a:pt x="27908" y="22574"/>
                    </a:lnTo>
                    <a:lnTo>
                      <a:pt x="476059" y="22574"/>
                    </a:lnTo>
                    <a:lnTo>
                      <a:pt x="476059" y="338138"/>
                    </a:lnTo>
                    <a:close/>
                  </a:path>
                </a:pathLst>
              </a:custGeom>
              <a:solidFill>
                <a:srgbClr val="C52E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68" name="Freeform: Shape 4067">
                <a:extLst>
                  <a:ext uri="{FF2B5EF4-FFF2-40B4-BE49-F238E27FC236}">
                    <a16:creationId xmlns:a16="http://schemas.microsoft.com/office/drawing/2014/main" id="{DBC63CBF-E492-49C9-BE2D-085ED22072D7}"/>
                  </a:ext>
                </a:extLst>
              </p:cNvPr>
              <p:cNvSpPr/>
              <p:nvPr/>
            </p:nvSpPr>
            <p:spPr>
              <a:xfrm>
                <a:off x="1240916" y="5449768"/>
                <a:ext cx="253460" cy="233934"/>
              </a:xfrm>
              <a:custGeom>
                <a:avLst/>
                <a:gdLst>
                  <a:gd name="connsiteX0" fmla="*/ 0 w 253460"/>
                  <a:gd name="connsiteY0" fmla="*/ 0 h 233934"/>
                  <a:gd name="connsiteX1" fmla="*/ 253460 w 253460"/>
                  <a:gd name="connsiteY1" fmla="*/ 0 h 233934"/>
                  <a:gd name="connsiteX2" fmla="*/ 253460 w 253460"/>
                  <a:gd name="connsiteY2" fmla="*/ 233934 h 233934"/>
                  <a:gd name="connsiteX3" fmla="*/ 0 w 253460"/>
                  <a:gd name="connsiteY3" fmla="*/ 233934 h 233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460" h="233934">
                    <a:moveTo>
                      <a:pt x="0" y="0"/>
                    </a:moveTo>
                    <a:lnTo>
                      <a:pt x="253460" y="0"/>
                    </a:lnTo>
                    <a:lnTo>
                      <a:pt x="253460" y="233934"/>
                    </a:lnTo>
                    <a:lnTo>
                      <a:pt x="0" y="233934"/>
                    </a:lnTo>
                    <a:close/>
                  </a:path>
                </a:pathLst>
              </a:custGeom>
              <a:solidFill>
                <a:srgbClr val="00716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69" name="Freeform: Shape 4068">
                <a:extLst>
                  <a:ext uri="{FF2B5EF4-FFF2-40B4-BE49-F238E27FC236}">
                    <a16:creationId xmlns:a16="http://schemas.microsoft.com/office/drawing/2014/main" id="{CACAE336-5DFB-42E8-A3FE-5442DFF585E3}"/>
                  </a:ext>
                </a:extLst>
              </p:cNvPr>
              <p:cNvSpPr/>
              <p:nvPr/>
            </p:nvSpPr>
            <p:spPr>
              <a:xfrm>
                <a:off x="1240059" y="5682940"/>
                <a:ext cx="1068800" cy="247554"/>
              </a:xfrm>
              <a:custGeom>
                <a:avLst/>
                <a:gdLst>
                  <a:gd name="connsiteX0" fmla="*/ 0 w 1068800"/>
                  <a:gd name="connsiteY0" fmla="*/ 0 h 247554"/>
                  <a:gd name="connsiteX1" fmla="*/ 1068800 w 1068800"/>
                  <a:gd name="connsiteY1" fmla="*/ 0 h 247554"/>
                  <a:gd name="connsiteX2" fmla="*/ 1068800 w 1068800"/>
                  <a:gd name="connsiteY2" fmla="*/ 247555 h 247554"/>
                  <a:gd name="connsiteX3" fmla="*/ 0 w 1068800"/>
                  <a:gd name="connsiteY3" fmla="*/ 247555 h 24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8800" h="247554">
                    <a:moveTo>
                      <a:pt x="0" y="0"/>
                    </a:moveTo>
                    <a:lnTo>
                      <a:pt x="1068800" y="0"/>
                    </a:lnTo>
                    <a:lnTo>
                      <a:pt x="1068800" y="247555"/>
                    </a:lnTo>
                    <a:lnTo>
                      <a:pt x="0" y="247555"/>
                    </a:ln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70" name="Freeform: Shape 4069">
                <a:extLst>
                  <a:ext uri="{FF2B5EF4-FFF2-40B4-BE49-F238E27FC236}">
                    <a16:creationId xmlns:a16="http://schemas.microsoft.com/office/drawing/2014/main" id="{EFCE5191-DBC5-444E-9486-DA56284D5354}"/>
                  </a:ext>
                </a:extLst>
              </p:cNvPr>
              <p:cNvSpPr/>
              <p:nvPr/>
            </p:nvSpPr>
            <p:spPr>
              <a:xfrm>
                <a:off x="963929" y="5449672"/>
                <a:ext cx="278892" cy="480822"/>
              </a:xfrm>
              <a:custGeom>
                <a:avLst/>
                <a:gdLst>
                  <a:gd name="connsiteX0" fmla="*/ 0 w 278892"/>
                  <a:gd name="connsiteY0" fmla="*/ 0 h 480822"/>
                  <a:gd name="connsiteX1" fmla="*/ 278892 w 278892"/>
                  <a:gd name="connsiteY1" fmla="*/ 0 h 480822"/>
                  <a:gd name="connsiteX2" fmla="*/ 278892 w 278892"/>
                  <a:gd name="connsiteY2" fmla="*/ 480822 h 480822"/>
                  <a:gd name="connsiteX3" fmla="*/ 0 w 278892"/>
                  <a:gd name="connsiteY3" fmla="*/ 480822 h 480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8892" h="480822">
                    <a:moveTo>
                      <a:pt x="0" y="0"/>
                    </a:moveTo>
                    <a:lnTo>
                      <a:pt x="278892" y="0"/>
                    </a:lnTo>
                    <a:lnTo>
                      <a:pt x="278892" y="480822"/>
                    </a:lnTo>
                    <a:lnTo>
                      <a:pt x="0" y="480822"/>
                    </a:lnTo>
                    <a:close/>
                  </a:path>
                </a:pathLst>
              </a:custGeom>
              <a:solidFill>
                <a:srgbClr val="C52E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71" name="Freeform: Shape 4070">
                <a:extLst>
                  <a:ext uri="{FF2B5EF4-FFF2-40B4-BE49-F238E27FC236}">
                    <a16:creationId xmlns:a16="http://schemas.microsoft.com/office/drawing/2014/main" id="{F19F0C6C-AFB5-4927-92A8-37DD1290242F}"/>
                  </a:ext>
                </a:extLst>
              </p:cNvPr>
              <p:cNvSpPr/>
              <p:nvPr/>
            </p:nvSpPr>
            <p:spPr>
              <a:xfrm>
                <a:off x="1169955" y="5449672"/>
                <a:ext cx="72771" cy="480822"/>
              </a:xfrm>
              <a:custGeom>
                <a:avLst/>
                <a:gdLst>
                  <a:gd name="connsiteX0" fmla="*/ 0 w 72771"/>
                  <a:gd name="connsiteY0" fmla="*/ 0 h 480822"/>
                  <a:gd name="connsiteX1" fmla="*/ 72771 w 72771"/>
                  <a:gd name="connsiteY1" fmla="*/ 0 h 480822"/>
                  <a:gd name="connsiteX2" fmla="*/ 72771 w 72771"/>
                  <a:gd name="connsiteY2" fmla="*/ 480822 h 480822"/>
                  <a:gd name="connsiteX3" fmla="*/ 0 w 72771"/>
                  <a:gd name="connsiteY3" fmla="*/ 480822 h 480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771" h="480822">
                    <a:moveTo>
                      <a:pt x="0" y="0"/>
                    </a:moveTo>
                    <a:lnTo>
                      <a:pt x="72771" y="0"/>
                    </a:lnTo>
                    <a:lnTo>
                      <a:pt x="72771" y="480822"/>
                    </a:lnTo>
                    <a:lnTo>
                      <a:pt x="0" y="480822"/>
                    </a:lnTo>
                    <a:close/>
                  </a:path>
                </a:pathLst>
              </a:custGeom>
              <a:solidFill>
                <a:srgbClr val="AF2A1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72" name="Freeform: Shape 4071">
                <a:extLst>
                  <a:ext uri="{FF2B5EF4-FFF2-40B4-BE49-F238E27FC236}">
                    <a16:creationId xmlns:a16="http://schemas.microsoft.com/office/drawing/2014/main" id="{B5A7A675-14FA-4DD4-88C0-71B0AF6218B0}"/>
                  </a:ext>
                </a:extLst>
              </p:cNvPr>
              <p:cNvSpPr/>
              <p:nvPr/>
            </p:nvSpPr>
            <p:spPr>
              <a:xfrm>
                <a:off x="1030223" y="5300797"/>
                <a:ext cx="129825" cy="150304"/>
              </a:xfrm>
              <a:custGeom>
                <a:avLst/>
                <a:gdLst>
                  <a:gd name="connsiteX0" fmla="*/ 0 w 129825"/>
                  <a:gd name="connsiteY0" fmla="*/ 0 h 150304"/>
                  <a:gd name="connsiteX1" fmla="*/ 129826 w 129825"/>
                  <a:gd name="connsiteY1" fmla="*/ 0 h 150304"/>
                  <a:gd name="connsiteX2" fmla="*/ 129826 w 129825"/>
                  <a:gd name="connsiteY2" fmla="*/ 150305 h 150304"/>
                  <a:gd name="connsiteX3" fmla="*/ 0 w 129825"/>
                  <a:gd name="connsiteY3" fmla="*/ 150305 h 150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9825" h="150304">
                    <a:moveTo>
                      <a:pt x="0" y="0"/>
                    </a:moveTo>
                    <a:lnTo>
                      <a:pt x="129826" y="0"/>
                    </a:lnTo>
                    <a:lnTo>
                      <a:pt x="129826" y="150305"/>
                    </a:lnTo>
                    <a:lnTo>
                      <a:pt x="0" y="150305"/>
                    </a:lnTo>
                    <a:close/>
                  </a:path>
                </a:pathLst>
              </a:custGeom>
              <a:solidFill>
                <a:srgbClr val="A7291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73" name="Freeform: Shape 4072">
                <a:extLst>
                  <a:ext uri="{FF2B5EF4-FFF2-40B4-BE49-F238E27FC236}">
                    <a16:creationId xmlns:a16="http://schemas.microsoft.com/office/drawing/2014/main" id="{E515B88B-335F-49F6-9315-85E0FAFA6883}"/>
                  </a:ext>
                </a:extLst>
              </p:cNvPr>
              <p:cNvSpPr/>
              <p:nvPr/>
            </p:nvSpPr>
            <p:spPr>
              <a:xfrm>
                <a:off x="924591" y="5126965"/>
                <a:ext cx="340995" cy="286607"/>
              </a:xfrm>
              <a:custGeom>
                <a:avLst/>
                <a:gdLst>
                  <a:gd name="connsiteX0" fmla="*/ 170498 w 340995"/>
                  <a:gd name="connsiteY0" fmla="*/ 286607 h 286607"/>
                  <a:gd name="connsiteX1" fmla="*/ 85249 w 340995"/>
                  <a:gd name="connsiteY1" fmla="*/ 143256 h 286607"/>
                  <a:gd name="connsiteX2" fmla="*/ 0 w 340995"/>
                  <a:gd name="connsiteY2" fmla="*/ 0 h 286607"/>
                  <a:gd name="connsiteX3" fmla="*/ 170498 w 340995"/>
                  <a:gd name="connsiteY3" fmla="*/ 0 h 286607"/>
                  <a:gd name="connsiteX4" fmla="*/ 340995 w 340995"/>
                  <a:gd name="connsiteY4" fmla="*/ 0 h 286607"/>
                  <a:gd name="connsiteX5" fmla="*/ 255746 w 340995"/>
                  <a:gd name="connsiteY5" fmla="*/ 143256 h 286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0995" h="286607">
                    <a:moveTo>
                      <a:pt x="170498" y="286607"/>
                    </a:moveTo>
                    <a:lnTo>
                      <a:pt x="85249" y="143256"/>
                    </a:lnTo>
                    <a:lnTo>
                      <a:pt x="0" y="0"/>
                    </a:lnTo>
                    <a:lnTo>
                      <a:pt x="170498" y="0"/>
                    </a:lnTo>
                    <a:lnTo>
                      <a:pt x="340995" y="0"/>
                    </a:lnTo>
                    <a:lnTo>
                      <a:pt x="255746" y="143256"/>
                    </a:lnTo>
                    <a:close/>
                  </a:path>
                </a:pathLst>
              </a:custGeom>
              <a:solidFill>
                <a:srgbClr val="A7291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74" name="Freeform: Shape 4073">
                <a:extLst>
                  <a:ext uri="{FF2B5EF4-FFF2-40B4-BE49-F238E27FC236}">
                    <a16:creationId xmlns:a16="http://schemas.microsoft.com/office/drawing/2014/main" id="{FA32E5A9-4CC7-437E-9A6D-AE9146639335}"/>
                  </a:ext>
                </a:extLst>
              </p:cNvPr>
              <p:cNvSpPr/>
              <p:nvPr/>
            </p:nvSpPr>
            <p:spPr>
              <a:xfrm>
                <a:off x="1108423" y="5126965"/>
                <a:ext cx="134683" cy="324135"/>
              </a:xfrm>
              <a:custGeom>
                <a:avLst/>
                <a:gdLst>
                  <a:gd name="connsiteX0" fmla="*/ 105632 w 134683"/>
                  <a:gd name="connsiteY0" fmla="*/ 0 h 324135"/>
                  <a:gd name="connsiteX1" fmla="*/ 20383 w 134683"/>
                  <a:gd name="connsiteY1" fmla="*/ 143256 h 324135"/>
                  <a:gd name="connsiteX2" fmla="*/ 0 w 134683"/>
                  <a:gd name="connsiteY2" fmla="*/ 177546 h 324135"/>
                  <a:gd name="connsiteX3" fmla="*/ 0 w 134683"/>
                  <a:gd name="connsiteY3" fmla="*/ 324136 h 324135"/>
                  <a:gd name="connsiteX4" fmla="*/ 29051 w 134683"/>
                  <a:gd name="connsiteY4" fmla="*/ 324136 h 324135"/>
                  <a:gd name="connsiteX5" fmla="*/ 29051 w 134683"/>
                  <a:gd name="connsiteY5" fmla="*/ 177546 h 324135"/>
                  <a:gd name="connsiteX6" fmla="*/ 49435 w 134683"/>
                  <a:gd name="connsiteY6" fmla="*/ 143256 h 324135"/>
                  <a:gd name="connsiteX7" fmla="*/ 134684 w 134683"/>
                  <a:gd name="connsiteY7" fmla="*/ 0 h 324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4683" h="324135">
                    <a:moveTo>
                      <a:pt x="105632" y="0"/>
                    </a:moveTo>
                    <a:lnTo>
                      <a:pt x="20383" y="143256"/>
                    </a:lnTo>
                    <a:lnTo>
                      <a:pt x="0" y="177546"/>
                    </a:lnTo>
                    <a:lnTo>
                      <a:pt x="0" y="324136"/>
                    </a:lnTo>
                    <a:lnTo>
                      <a:pt x="29051" y="324136"/>
                    </a:lnTo>
                    <a:lnTo>
                      <a:pt x="29051" y="177546"/>
                    </a:lnTo>
                    <a:lnTo>
                      <a:pt x="49435" y="143256"/>
                    </a:lnTo>
                    <a:lnTo>
                      <a:pt x="134684" y="0"/>
                    </a:lnTo>
                    <a:close/>
                  </a:path>
                </a:pathLst>
              </a:custGeom>
              <a:solidFill>
                <a:schemeClr val="tx1">
                  <a:alpha val="1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75" name="Freeform: Shape 4074">
                <a:extLst>
                  <a:ext uri="{FF2B5EF4-FFF2-40B4-BE49-F238E27FC236}">
                    <a16:creationId xmlns:a16="http://schemas.microsoft.com/office/drawing/2014/main" id="{1CC5E6EB-F4BA-4867-BB07-3327D319E5BC}"/>
                  </a:ext>
                </a:extLst>
              </p:cNvPr>
              <p:cNvSpPr/>
              <p:nvPr/>
            </p:nvSpPr>
            <p:spPr>
              <a:xfrm>
                <a:off x="1029842" y="5325181"/>
                <a:ext cx="130492" cy="94488"/>
              </a:xfrm>
              <a:custGeom>
                <a:avLst/>
                <a:gdLst>
                  <a:gd name="connsiteX0" fmla="*/ 0 w 130492"/>
                  <a:gd name="connsiteY0" fmla="*/ 0 h 94488"/>
                  <a:gd name="connsiteX1" fmla="*/ 130493 w 130492"/>
                  <a:gd name="connsiteY1" fmla="*/ 0 h 94488"/>
                  <a:gd name="connsiteX2" fmla="*/ 130493 w 130492"/>
                  <a:gd name="connsiteY2" fmla="*/ 94488 h 94488"/>
                  <a:gd name="connsiteX3" fmla="*/ 0 w 130492"/>
                  <a:gd name="connsiteY3" fmla="*/ 94488 h 94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492" h="94488">
                    <a:moveTo>
                      <a:pt x="0" y="0"/>
                    </a:moveTo>
                    <a:lnTo>
                      <a:pt x="130493" y="0"/>
                    </a:lnTo>
                    <a:lnTo>
                      <a:pt x="130493" y="94488"/>
                    </a:lnTo>
                    <a:lnTo>
                      <a:pt x="0" y="94488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76" name="Freeform: Shape 4075">
                <a:extLst>
                  <a:ext uri="{FF2B5EF4-FFF2-40B4-BE49-F238E27FC236}">
                    <a16:creationId xmlns:a16="http://schemas.microsoft.com/office/drawing/2014/main" id="{723C1BE9-22B4-47BF-8EF3-BA8031A66E2E}"/>
                  </a:ext>
                </a:extLst>
              </p:cNvPr>
              <p:cNvSpPr/>
              <p:nvPr/>
            </p:nvSpPr>
            <p:spPr>
              <a:xfrm>
                <a:off x="914494" y="5103343"/>
                <a:ext cx="359949" cy="24288"/>
              </a:xfrm>
              <a:custGeom>
                <a:avLst/>
                <a:gdLst>
                  <a:gd name="connsiteX0" fmla="*/ 0 w 359949"/>
                  <a:gd name="connsiteY0" fmla="*/ 0 h 24288"/>
                  <a:gd name="connsiteX1" fmla="*/ 359950 w 359949"/>
                  <a:gd name="connsiteY1" fmla="*/ 0 h 24288"/>
                  <a:gd name="connsiteX2" fmla="*/ 359950 w 359949"/>
                  <a:gd name="connsiteY2" fmla="*/ 24289 h 24288"/>
                  <a:gd name="connsiteX3" fmla="*/ 0 w 359949"/>
                  <a:gd name="connsiteY3" fmla="*/ 24289 h 2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949" h="24288">
                    <a:moveTo>
                      <a:pt x="0" y="0"/>
                    </a:moveTo>
                    <a:lnTo>
                      <a:pt x="359950" y="0"/>
                    </a:lnTo>
                    <a:lnTo>
                      <a:pt x="359950" y="24289"/>
                    </a:lnTo>
                    <a:lnTo>
                      <a:pt x="0" y="24289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77" name="Freeform: Shape 4076">
                <a:extLst>
                  <a:ext uri="{FF2B5EF4-FFF2-40B4-BE49-F238E27FC236}">
                    <a16:creationId xmlns:a16="http://schemas.microsoft.com/office/drawing/2014/main" id="{23CD98D3-46BF-4802-8250-C30958B23EEE}"/>
                  </a:ext>
                </a:extLst>
              </p:cNvPr>
              <p:cNvSpPr/>
              <p:nvPr/>
            </p:nvSpPr>
            <p:spPr>
              <a:xfrm>
                <a:off x="1777745" y="4992282"/>
                <a:ext cx="556641" cy="83915"/>
              </a:xfrm>
              <a:custGeom>
                <a:avLst/>
                <a:gdLst>
                  <a:gd name="connsiteX0" fmla="*/ 556641 w 556641"/>
                  <a:gd name="connsiteY0" fmla="*/ 83915 h 83915"/>
                  <a:gd name="connsiteX1" fmla="*/ 556641 w 556641"/>
                  <a:gd name="connsiteY1" fmla="*/ 83915 h 83915"/>
                  <a:gd name="connsiteX2" fmla="*/ 476059 w 556641"/>
                  <a:gd name="connsiteY2" fmla="*/ 0 h 83915"/>
                  <a:gd name="connsiteX3" fmla="*/ 80582 w 556641"/>
                  <a:gd name="connsiteY3" fmla="*/ 0 h 83915"/>
                  <a:gd name="connsiteX4" fmla="*/ 0 w 556641"/>
                  <a:gd name="connsiteY4" fmla="*/ 83915 h 83915"/>
                  <a:gd name="connsiteX5" fmla="*/ 0 w 556641"/>
                  <a:gd name="connsiteY5" fmla="*/ 83915 h 83915"/>
                  <a:gd name="connsiteX6" fmla="*/ 556641 w 556641"/>
                  <a:gd name="connsiteY6" fmla="*/ 83915 h 83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6641" h="83915">
                    <a:moveTo>
                      <a:pt x="556641" y="83915"/>
                    </a:moveTo>
                    <a:lnTo>
                      <a:pt x="556641" y="83915"/>
                    </a:lnTo>
                    <a:cubicBezTo>
                      <a:pt x="556641" y="37624"/>
                      <a:pt x="520541" y="0"/>
                      <a:pt x="476059" y="0"/>
                    </a:cubicBezTo>
                    <a:lnTo>
                      <a:pt x="80582" y="0"/>
                    </a:lnTo>
                    <a:cubicBezTo>
                      <a:pt x="36100" y="0"/>
                      <a:pt x="0" y="37624"/>
                      <a:pt x="0" y="83915"/>
                    </a:cubicBezTo>
                    <a:lnTo>
                      <a:pt x="0" y="83915"/>
                    </a:lnTo>
                    <a:lnTo>
                      <a:pt x="556641" y="83915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78" name="Freeform: Shape 4077">
                <a:extLst>
                  <a:ext uri="{FF2B5EF4-FFF2-40B4-BE49-F238E27FC236}">
                    <a16:creationId xmlns:a16="http://schemas.microsoft.com/office/drawing/2014/main" id="{74A97114-E1D6-4D0C-9F88-FDF31390602D}"/>
                  </a:ext>
                </a:extLst>
              </p:cNvPr>
              <p:cNvSpPr/>
              <p:nvPr/>
            </p:nvSpPr>
            <p:spPr>
              <a:xfrm>
                <a:off x="1297876" y="5114773"/>
                <a:ext cx="169259" cy="90201"/>
              </a:xfrm>
              <a:custGeom>
                <a:avLst/>
                <a:gdLst>
                  <a:gd name="connsiteX0" fmla="*/ 84677 w 169259"/>
                  <a:gd name="connsiteY0" fmla="*/ 0 h 90201"/>
                  <a:gd name="connsiteX1" fmla="*/ 0 w 169259"/>
                  <a:gd name="connsiteY1" fmla="*/ 88201 h 90201"/>
                  <a:gd name="connsiteX2" fmla="*/ 0 w 169259"/>
                  <a:gd name="connsiteY2" fmla="*/ 90202 h 90201"/>
                  <a:gd name="connsiteX3" fmla="*/ 169259 w 169259"/>
                  <a:gd name="connsiteY3" fmla="*/ 90202 h 90201"/>
                  <a:gd name="connsiteX4" fmla="*/ 169259 w 169259"/>
                  <a:gd name="connsiteY4" fmla="*/ 88201 h 90201"/>
                  <a:gd name="connsiteX5" fmla="*/ 84677 w 169259"/>
                  <a:gd name="connsiteY5" fmla="*/ 0 h 90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259" h="90201">
                    <a:moveTo>
                      <a:pt x="84677" y="0"/>
                    </a:moveTo>
                    <a:cubicBezTo>
                      <a:pt x="37909" y="0"/>
                      <a:pt x="0" y="39433"/>
                      <a:pt x="0" y="88201"/>
                    </a:cubicBezTo>
                    <a:lnTo>
                      <a:pt x="0" y="90202"/>
                    </a:lnTo>
                    <a:lnTo>
                      <a:pt x="169259" y="90202"/>
                    </a:lnTo>
                    <a:lnTo>
                      <a:pt x="169259" y="88201"/>
                    </a:lnTo>
                    <a:cubicBezTo>
                      <a:pt x="169354" y="39433"/>
                      <a:pt x="131445" y="0"/>
                      <a:pt x="84677" y="0"/>
                    </a:cubicBez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79" name="Freeform: Shape 4078">
                <a:extLst>
                  <a:ext uri="{FF2B5EF4-FFF2-40B4-BE49-F238E27FC236}">
                    <a16:creationId xmlns:a16="http://schemas.microsoft.com/office/drawing/2014/main" id="{9F7DA66B-0986-4EDC-AEF3-90421EF81C59}"/>
                  </a:ext>
                </a:extLst>
              </p:cNvPr>
              <p:cNvSpPr/>
              <p:nvPr/>
            </p:nvSpPr>
            <p:spPr>
              <a:xfrm>
                <a:off x="1569909" y="5115821"/>
                <a:ext cx="169259" cy="90201"/>
              </a:xfrm>
              <a:custGeom>
                <a:avLst/>
                <a:gdLst>
                  <a:gd name="connsiteX0" fmla="*/ 84677 w 169259"/>
                  <a:gd name="connsiteY0" fmla="*/ 0 h 90201"/>
                  <a:gd name="connsiteX1" fmla="*/ 0 w 169259"/>
                  <a:gd name="connsiteY1" fmla="*/ 88202 h 90201"/>
                  <a:gd name="connsiteX2" fmla="*/ 0 w 169259"/>
                  <a:gd name="connsiteY2" fmla="*/ 90202 h 90201"/>
                  <a:gd name="connsiteX3" fmla="*/ 169259 w 169259"/>
                  <a:gd name="connsiteY3" fmla="*/ 90202 h 90201"/>
                  <a:gd name="connsiteX4" fmla="*/ 169259 w 169259"/>
                  <a:gd name="connsiteY4" fmla="*/ 88202 h 90201"/>
                  <a:gd name="connsiteX5" fmla="*/ 84677 w 169259"/>
                  <a:gd name="connsiteY5" fmla="*/ 0 h 90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259" h="90201">
                    <a:moveTo>
                      <a:pt x="84677" y="0"/>
                    </a:moveTo>
                    <a:cubicBezTo>
                      <a:pt x="37910" y="0"/>
                      <a:pt x="0" y="39529"/>
                      <a:pt x="0" y="88202"/>
                    </a:cubicBezTo>
                    <a:lnTo>
                      <a:pt x="0" y="90202"/>
                    </a:lnTo>
                    <a:lnTo>
                      <a:pt x="169259" y="90202"/>
                    </a:lnTo>
                    <a:lnTo>
                      <a:pt x="169259" y="88202"/>
                    </a:lnTo>
                    <a:cubicBezTo>
                      <a:pt x="169259" y="39529"/>
                      <a:pt x="131350" y="0"/>
                      <a:pt x="84677" y="0"/>
                    </a:cubicBez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0" name="Freeform: Shape 4079">
                <a:extLst>
                  <a:ext uri="{FF2B5EF4-FFF2-40B4-BE49-F238E27FC236}">
                    <a16:creationId xmlns:a16="http://schemas.microsoft.com/office/drawing/2014/main" id="{FF386E17-9FD6-448D-8ECA-B3D15B0EF2D5}"/>
                  </a:ext>
                </a:extLst>
              </p:cNvPr>
              <p:cNvSpPr/>
              <p:nvPr/>
            </p:nvSpPr>
            <p:spPr>
              <a:xfrm>
                <a:off x="1038986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857 w 5619"/>
                  <a:gd name="connsiteY1" fmla="*/ 82105 h 82105"/>
                  <a:gd name="connsiteX2" fmla="*/ 2857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857 w 5619"/>
                  <a:gd name="connsiteY5" fmla="*/ 0 h 82105"/>
                  <a:gd name="connsiteX6" fmla="*/ 2857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857" y="82105"/>
                    </a:cubicBezTo>
                    <a:lnTo>
                      <a:pt x="2857" y="82105"/>
                    </a:lnTo>
                    <a:cubicBezTo>
                      <a:pt x="1333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857" y="0"/>
                    </a:cubicBezTo>
                    <a:lnTo>
                      <a:pt x="2857" y="0"/>
                    </a:lnTo>
                    <a:cubicBezTo>
                      <a:pt x="4381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1" name="Freeform: Shape 4080">
                <a:extLst>
                  <a:ext uri="{FF2B5EF4-FFF2-40B4-BE49-F238E27FC236}">
                    <a16:creationId xmlns:a16="http://schemas.microsoft.com/office/drawing/2014/main" id="{777714CD-C5D3-4533-B3C0-2385555E4ABB}"/>
                  </a:ext>
                </a:extLst>
              </p:cNvPr>
              <p:cNvSpPr/>
              <p:nvPr/>
            </p:nvSpPr>
            <p:spPr>
              <a:xfrm>
                <a:off x="1052416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762 w 5619"/>
                  <a:gd name="connsiteY1" fmla="*/ 82105 h 82105"/>
                  <a:gd name="connsiteX2" fmla="*/ 2762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762 w 5619"/>
                  <a:gd name="connsiteY5" fmla="*/ 0 h 82105"/>
                  <a:gd name="connsiteX6" fmla="*/ 2762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762" y="82105"/>
                    </a:cubicBezTo>
                    <a:lnTo>
                      <a:pt x="2762" y="82105"/>
                    </a:lnTo>
                    <a:cubicBezTo>
                      <a:pt x="1238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762" y="0"/>
                    </a:cubicBezTo>
                    <a:lnTo>
                      <a:pt x="2762" y="0"/>
                    </a:lnTo>
                    <a:cubicBezTo>
                      <a:pt x="4286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2" name="Freeform: Shape 4081">
                <a:extLst>
                  <a:ext uri="{FF2B5EF4-FFF2-40B4-BE49-F238E27FC236}">
                    <a16:creationId xmlns:a16="http://schemas.microsoft.com/office/drawing/2014/main" id="{9A3C835B-40ED-460A-869D-AC8212755806}"/>
                  </a:ext>
                </a:extLst>
              </p:cNvPr>
              <p:cNvSpPr/>
              <p:nvPr/>
            </p:nvSpPr>
            <p:spPr>
              <a:xfrm>
                <a:off x="1065942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857 w 5619"/>
                  <a:gd name="connsiteY1" fmla="*/ 82105 h 82105"/>
                  <a:gd name="connsiteX2" fmla="*/ 2857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857 w 5619"/>
                  <a:gd name="connsiteY5" fmla="*/ 0 h 82105"/>
                  <a:gd name="connsiteX6" fmla="*/ 2857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857" y="82105"/>
                    </a:cubicBezTo>
                    <a:lnTo>
                      <a:pt x="2857" y="82105"/>
                    </a:lnTo>
                    <a:cubicBezTo>
                      <a:pt x="1333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857" y="0"/>
                    </a:cubicBezTo>
                    <a:lnTo>
                      <a:pt x="2857" y="0"/>
                    </a:lnTo>
                    <a:cubicBezTo>
                      <a:pt x="4381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3" name="Freeform: Shape 4082">
                <a:extLst>
                  <a:ext uri="{FF2B5EF4-FFF2-40B4-BE49-F238E27FC236}">
                    <a16:creationId xmlns:a16="http://schemas.microsoft.com/office/drawing/2014/main" id="{06072268-9BB8-48A7-869B-A7D7C29ACF80}"/>
                  </a:ext>
                </a:extLst>
              </p:cNvPr>
              <p:cNvSpPr/>
              <p:nvPr/>
            </p:nvSpPr>
            <p:spPr>
              <a:xfrm>
                <a:off x="1079467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857 w 5619"/>
                  <a:gd name="connsiteY1" fmla="*/ 82105 h 82105"/>
                  <a:gd name="connsiteX2" fmla="*/ 2857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857 w 5619"/>
                  <a:gd name="connsiteY5" fmla="*/ 0 h 82105"/>
                  <a:gd name="connsiteX6" fmla="*/ 2857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857" y="82105"/>
                    </a:cubicBezTo>
                    <a:lnTo>
                      <a:pt x="2857" y="82105"/>
                    </a:lnTo>
                    <a:cubicBezTo>
                      <a:pt x="1333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857" y="0"/>
                    </a:cubicBezTo>
                    <a:lnTo>
                      <a:pt x="2857" y="0"/>
                    </a:lnTo>
                    <a:cubicBezTo>
                      <a:pt x="4381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4" name="Freeform: Shape 4083">
                <a:extLst>
                  <a:ext uri="{FF2B5EF4-FFF2-40B4-BE49-F238E27FC236}">
                    <a16:creationId xmlns:a16="http://schemas.microsoft.com/office/drawing/2014/main" id="{F90B0774-54D8-455E-8345-CDF1372CECC1}"/>
                  </a:ext>
                </a:extLst>
              </p:cNvPr>
              <p:cNvSpPr/>
              <p:nvPr/>
            </p:nvSpPr>
            <p:spPr>
              <a:xfrm>
                <a:off x="1092898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762 w 5619"/>
                  <a:gd name="connsiteY1" fmla="*/ 82105 h 82105"/>
                  <a:gd name="connsiteX2" fmla="*/ 2762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762 w 5619"/>
                  <a:gd name="connsiteY5" fmla="*/ 0 h 82105"/>
                  <a:gd name="connsiteX6" fmla="*/ 2762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762" y="82105"/>
                    </a:cubicBezTo>
                    <a:lnTo>
                      <a:pt x="2762" y="82105"/>
                    </a:lnTo>
                    <a:cubicBezTo>
                      <a:pt x="1238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762" y="0"/>
                    </a:cubicBezTo>
                    <a:lnTo>
                      <a:pt x="2762" y="0"/>
                    </a:lnTo>
                    <a:cubicBezTo>
                      <a:pt x="4286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5" name="Freeform: Shape 4084">
                <a:extLst>
                  <a:ext uri="{FF2B5EF4-FFF2-40B4-BE49-F238E27FC236}">
                    <a16:creationId xmlns:a16="http://schemas.microsoft.com/office/drawing/2014/main" id="{89301617-1544-40CE-A31B-AE3F6893BE25}"/>
                  </a:ext>
                </a:extLst>
              </p:cNvPr>
              <p:cNvSpPr/>
              <p:nvPr/>
            </p:nvSpPr>
            <p:spPr>
              <a:xfrm>
                <a:off x="1106423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857 w 5619"/>
                  <a:gd name="connsiteY1" fmla="*/ 82105 h 82105"/>
                  <a:gd name="connsiteX2" fmla="*/ 2857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857 w 5619"/>
                  <a:gd name="connsiteY5" fmla="*/ 0 h 82105"/>
                  <a:gd name="connsiteX6" fmla="*/ 2857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857" y="82105"/>
                    </a:cubicBezTo>
                    <a:lnTo>
                      <a:pt x="2857" y="82105"/>
                    </a:lnTo>
                    <a:cubicBezTo>
                      <a:pt x="1333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857" y="0"/>
                    </a:cubicBezTo>
                    <a:lnTo>
                      <a:pt x="2857" y="0"/>
                    </a:lnTo>
                    <a:cubicBezTo>
                      <a:pt x="4381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6" name="Freeform: Shape 4085">
                <a:extLst>
                  <a:ext uri="{FF2B5EF4-FFF2-40B4-BE49-F238E27FC236}">
                    <a16:creationId xmlns:a16="http://schemas.microsoft.com/office/drawing/2014/main" id="{9AE0E667-6AAB-4969-BACF-5AB21EB5B77A}"/>
                  </a:ext>
                </a:extLst>
              </p:cNvPr>
              <p:cNvSpPr/>
              <p:nvPr/>
            </p:nvSpPr>
            <p:spPr>
              <a:xfrm>
                <a:off x="1119949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857 w 5619"/>
                  <a:gd name="connsiteY1" fmla="*/ 82105 h 82105"/>
                  <a:gd name="connsiteX2" fmla="*/ 2857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857 w 5619"/>
                  <a:gd name="connsiteY5" fmla="*/ 0 h 82105"/>
                  <a:gd name="connsiteX6" fmla="*/ 2857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857" y="82105"/>
                    </a:cubicBezTo>
                    <a:lnTo>
                      <a:pt x="2857" y="82105"/>
                    </a:lnTo>
                    <a:cubicBezTo>
                      <a:pt x="1333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857" y="0"/>
                    </a:cubicBezTo>
                    <a:lnTo>
                      <a:pt x="2857" y="0"/>
                    </a:lnTo>
                    <a:cubicBezTo>
                      <a:pt x="4381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7" name="Freeform: Shape 4086">
                <a:extLst>
                  <a:ext uri="{FF2B5EF4-FFF2-40B4-BE49-F238E27FC236}">
                    <a16:creationId xmlns:a16="http://schemas.microsoft.com/office/drawing/2014/main" id="{F36CCB01-CAC9-4086-A179-71A19B69C4F5}"/>
                  </a:ext>
                </a:extLst>
              </p:cNvPr>
              <p:cNvSpPr/>
              <p:nvPr/>
            </p:nvSpPr>
            <p:spPr>
              <a:xfrm>
                <a:off x="1133474" y="5332134"/>
                <a:ext cx="5524" cy="82105"/>
              </a:xfrm>
              <a:custGeom>
                <a:avLst/>
                <a:gdLst>
                  <a:gd name="connsiteX0" fmla="*/ 5525 w 5524"/>
                  <a:gd name="connsiteY0" fmla="*/ 79343 h 82105"/>
                  <a:gd name="connsiteX1" fmla="*/ 2762 w 5524"/>
                  <a:gd name="connsiteY1" fmla="*/ 82105 h 82105"/>
                  <a:gd name="connsiteX2" fmla="*/ 2762 w 5524"/>
                  <a:gd name="connsiteY2" fmla="*/ 82105 h 82105"/>
                  <a:gd name="connsiteX3" fmla="*/ 0 w 5524"/>
                  <a:gd name="connsiteY3" fmla="*/ 79343 h 82105"/>
                  <a:gd name="connsiteX4" fmla="*/ 0 w 5524"/>
                  <a:gd name="connsiteY4" fmla="*/ 2857 h 82105"/>
                  <a:gd name="connsiteX5" fmla="*/ 2762 w 5524"/>
                  <a:gd name="connsiteY5" fmla="*/ 0 h 82105"/>
                  <a:gd name="connsiteX6" fmla="*/ 2762 w 5524"/>
                  <a:gd name="connsiteY6" fmla="*/ 0 h 82105"/>
                  <a:gd name="connsiteX7" fmla="*/ 5525 w 5524"/>
                  <a:gd name="connsiteY7" fmla="*/ 2857 h 82105"/>
                  <a:gd name="connsiteX8" fmla="*/ 5525 w 5524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24" h="82105">
                    <a:moveTo>
                      <a:pt x="5525" y="79343"/>
                    </a:moveTo>
                    <a:cubicBezTo>
                      <a:pt x="5525" y="80867"/>
                      <a:pt x="4286" y="82105"/>
                      <a:pt x="2762" y="82105"/>
                    </a:cubicBezTo>
                    <a:lnTo>
                      <a:pt x="2762" y="82105"/>
                    </a:lnTo>
                    <a:cubicBezTo>
                      <a:pt x="1238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762" y="0"/>
                    </a:cubicBezTo>
                    <a:lnTo>
                      <a:pt x="2762" y="0"/>
                    </a:lnTo>
                    <a:cubicBezTo>
                      <a:pt x="4286" y="0"/>
                      <a:pt x="5525" y="1238"/>
                      <a:pt x="5525" y="2857"/>
                    </a:cubicBezTo>
                    <a:lnTo>
                      <a:pt x="5525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8" name="Freeform: Shape 4087">
                <a:extLst>
                  <a:ext uri="{FF2B5EF4-FFF2-40B4-BE49-F238E27FC236}">
                    <a16:creationId xmlns:a16="http://schemas.microsoft.com/office/drawing/2014/main" id="{957ACAFC-E3C8-45A3-A158-D14E2750D2D9}"/>
                  </a:ext>
                </a:extLst>
              </p:cNvPr>
              <p:cNvSpPr/>
              <p:nvPr/>
            </p:nvSpPr>
            <p:spPr>
              <a:xfrm>
                <a:off x="1146904" y="5332134"/>
                <a:ext cx="5619" cy="82105"/>
              </a:xfrm>
              <a:custGeom>
                <a:avLst/>
                <a:gdLst>
                  <a:gd name="connsiteX0" fmla="*/ 5620 w 5619"/>
                  <a:gd name="connsiteY0" fmla="*/ 79343 h 82105"/>
                  <a:gd name="connsiteX1" fmla="*/ 2857 w 5619"/>
                  <a:gd name="connsiteY1" fmla="*/ 82105 h 82105"/>
                  <a:gd name="connsiteX2" fmla="*/ 2857 w 5619"/>
                  <a:gd name="connsiteY2" fmla="*/ 82105 h 82105"/>
                  <a:gd name="connsiteX3" fmla="*/ 0 w 5619"/>
                  <a:gd name="connsiteY3" fmla="*/ 79343 h 82105"/>
                  <a:gd name="connsiteX4" fmla="*/ 0 w 5619"/>
                  <a:gd name="connsiteY4" fmla="*/ 2857 h 82105"/>
                  <a:gd name="connsiteX5" fmla="*/ 2857 w 5619"/>
                  <a:gd name="connsiteY5" fmla="*/ 0 h 82105"/>
                  <a:gd name="connsiteX6" fmla="*/ 2857 w 5619"/>
                  <a:gd name="connsiteY6" fmla="*/ 0 h 82105"/>
                  <a:gd name="connsiteX7" fmla="*/ 5620 w 5619"/>
                  <a:gd name="connsiteY7" fmla="*/ 2857 h 82105"/>
                  <a:gd name="connsiteX8" fmla="*/ 5620 w 5619"/>
                  <a:gd name="connsiteY8" fmla="*/ 79343 h 8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19" h="82105">
                    <a:moveTo>
                      <a:pt x="5620" y="79343"/>
                    </a:moveTo>
                    <a:cubicBezTo>
                      <a:pt x="5620" y="80867"/>
                      <a:pt x="4381" y="82105"/>
                      <a:pt x="2857" y="82105"/>
                    </a:cubicBezTo>
                    <a:lnTo>
                      <a:pt x="2857" y="82105"/>
                    </a:lnTo>
                    <a:cubicBezTo>
                      <a:pt x="1333" y="82105"/>
                      <a:pt x="0" y="80867"/>
                      <a:pt x="0" y="79343"/>
                    </a:cubicBezTo>
                    <a:lnTo>
                      <a:pt x="0" y="2857"/>
                    </a:lnTo>
                    <a:cubicBezTo>
                      <a:pt x="0" y="1333"/>
                      <a:pt x="1238" y="0"/>
                      <a:pt x="2857" y="0"/>
                    </a:cubicBezTo>
                    <a:lnTo>
                      <a:pt x="2857" y="0"/>
                    </a:lnTo>
                    <a:cubicBezTo>
                      <a:pt x="4381" y="0"/>
                      <a:pt x="5620" y="1238"/>
                      <a:pt x="5620" y="2857"/>
                    </a:cubicBezTo>
                    <a:lnTo>
                      <a:pt x="5620" y="79343"/>
                    </a:lnTo>
                    <a:close/>
                  </a:path>
                </a:pathLst>
              </a:custGeom>
              <a:solidFill>
                <a:srgbClr val="1E642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9" name="Freeform: Shape 4088">
                <a:extLst>
                  <a:ext uri="{FF2B5EF4-FFF2-40B4-BE49-F238E27FC236}">
                    <a16:creationId xmlns:a16="http://schemas.microsoft.com/office/drawing/2014/main" id="{A4FAEFD4-4B4B-498B-AB1C-55945EC13936}"/>
                  </a:ext>
                </a:extLst>
              </p:cNvPr>
              <p:cNvSpPr/>
              <p:nvPr/>
            </p:nvSpPr>
            <p:spPr>
              <a:xfrm>
                <a:off x="883062" y="5749138"/>
                <a:ext cx="26574" cy="97535"/>
              </a:xfrm>
              <a:custGeom>
                <a:avLst/>
                <a:gdLst>
                  <a:gd name="connsiteX0" fmla="*/ 0 w 26574"/>
                  <a:gd name="connsiteY0" fmla="*/ 0 h 97535"/>
                  <a:gd name="connsiteX1" fmla="*/ 26575 w 26574"/>
                  <a:gd name="connsiteY1" fmla="*/ 0 h 97535"/>
                  <a:gd name="connsiteX2" fmla="*/ 26575 w 26574"/>
                  <a:gd name="connsiteY2" fmla="*/ 97536 h 97535"/>
                  <a:gd name="connsiteX3" fmla="*/ 0 w 26574"/>
                  <a:gd name="connsiteY3" fmla="*/ 97536 h 97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574" h="97535">
                    <a:moveTo>
                      <a:pt x="0" y="0"/>
                    </a:moveTo>
                    <a:lnTo>
                      <a:pt x="26575" y="0"/>
                    </a:lnTo>
                    <a:lnTo>
                      <a:pt x="26575" y="97536"/>
                    </a:lnTo>
                    <a:lnTo>
                      <a:pt x="0" y="97536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0" name="Freeform: Shape 4089">
                <a:extLst>
                  <a:ext uri="{FF2B5EF4-FFF2-40B4-BE49-F238E27FC236}">
                    <a16:creationId xmlns:a16="http://schemas.microsoft.com/office/drawing/2014/main" id="{B38F5689-46BF-4111-876C-C8A94B002A51}"/>
                  </a:ext>
                </a:extLst>
              </p:cNvPr>
              <p:cNvSpPr/>
              <p:nvPr/>
            </p:nvSpPr>
            <p:spPr>
              <a:xfrm>
                <a:off x="906398" y="5741423"/>
                <a:ext cx="58769" cy="112680"/>
              </a:xfrm>
              <a:custGeom>
                <a:avLst/>
                <a:gdLst>
                  <a:gd name="connsiteX0" fmla="*/ 0 w 58769"/>
                  <a:gd name="connsiteY0" fmla="*/ 0 h 112680"/>
                  <a:gd name="connsiteX1" fmla="*/ 58769 w 58769"/>
                  <a:gd name="connsiteY1" fmla="*/ 0 h 112680"/>
                  <a:gd name="connsiteX2" fmla="*/ 58769 w 58769"/>
                  <a:gd name="connsiteY2" fmla="*/ 112681 h 112680"/>
                  <a:gd name="connsiteX3" fmla="*/ 0 w 58769"/>
                  <a:gd name="connsiteY3" fmla="*/ 112681 h 11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769" h="112680">
                    <a:moveTo>
                      <a:pt x="0" y="0"/>
                    </a:moveTo>
                    <a:lnTo>
                      <a:pt x="58769" y="0"/>
                    </a:lnTo>
                    <a:lnTo>
                      <a:pt x="58769" y="112681"/>
                    </a:lnTo>
                    <a:lnTo>
                      <a:pt x="0" y="112681"/>
                    </a:lnTo>
                    <a:close/>
                  </a:path>
                </a:pathLst>
              </a:custGeom>
              <a:solidFill>
                <a:srgbClr val="00716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1" name="Freeform: Shape 4090">
                <a:extLst>
                  <a:ext uri="{FF2B5EF4-FFF2-40B4-BE49-F238E27FC236}">
                    <a16:creationId xmlns:a16="http://schemas.microsoft.com/office/drawing/2014/main" id="{AC7C94B6-2DC4-4B54-A3EF-6C9DDAFB002F}"/>
                  </a:ext>
                </a:extLst>
              </p:cNvPr>
              <p:cNvSpPr/>
              <p:nvPr/>
            </p:nvSpPr>
            <p:spPr>
              <a:xfrm>
                <a:off x="1002220" y="5790953"/>
                <a:ext cx="247269" cy="78676"/>
              </a:xfrm>
              <a:custGeom>
                <a:avLst/>
                <a:gdLst>
                  <a:gd name="connsiteX0" fmla="*/ 0 w 247269"/>
                  <a:gd name="connsiteY0" fmla="*/ 0 h 78676"/>
                  <a:gd name="connsiteX1" fmla="*/ 247269 w 247269"/>
                  <a:gd name="connsiteY1" fmla="*/ 0 h 78676"/>
                  <a:gd name="connsiteX2" fmla="*/ 247269 w 247269"/>
                  <a:gd name="connsiteY2" fmla="*/ 78677 h 78676"/>
                  <a:gd name="connsiteX3" fmla="*/ 0 w 247269"/>
                  <a:gd name="connsiteY3" fmla="*/ 78677 h 78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269" h="78676">
                    <a:moveTo>
                      <a:pt x="0" y="0"/>
                    </a:moveTo>
                    <a:lnTo>
                      <a:pt x="247269" y="0"/>
                    </a:lnTo>
                    <a:lnTo>
                      <a:pt x="247269" y="78677"/>
                    </a:lnTo>
                    <a:lnTo>
                      <a:pt x="0" y="78677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2" name="Freeform: Shape 4091">
                <a:extLst>
                  <a:ext uri="{FF2B5EF4-FFF2-40B4-BE49-F238E27FC236}">
                    <a16:creationId xmlns:a16="http://schemas.microsoft.com/office/drawing/2014/main" id="{0D0D3D40-77D5-4534-A642-D9D04C8CADD9}"/>
                  </a:ext>
                </a:extLst>
              </p:cNvPr>
              <p:cNvSpPr/>
              <p:nvPr/>
            </p:nvSpPr>
            <p:spPr>
              <a:xfrm>
                <a:off x="1546478" y="5453959"/>
                <a:ext cx="210312" cy="128777"/>
              </a:xfrm>
              <a:custGeom>
                <a:avLst/>
                <a:gdLst>
                  <a:gd name="connsiteX0" fmla="*/ 0 w 210312"/>
                  <a:gd name="connsiteY0" fmla="*/ 128778 h 128777"/>
                  <a:gd name="connsiteX1" fmla="*/ 0 w 210312"/>
                  <a:gd name="connsiteY1" fmla="*/ 0 h 128777"/>
                  <a:gd name="connsiteX2" fmla="*/ 210312 w 210312"/>
                  <a:gd name="connsiteY2" fmla="*/ 0 h 128777"/>
                  <a:gd name="connsiteX3" fmla="*/ 210312 w 210312"/>
                  <a:gd name="connsiteY3" fmla="*/ 127349 h 128777"/>
                  <a:gd name="connsiteX4" fmla="*/ 210312 w 210312"/>
                  <a:gd name="connsiteY4" fmla="*/ 128778 h 128777"/>
                  <a:gd name="connsiteX5" fmla="*/ 0 w 210312"/>
                  <a:gd name="connsiteY5" fmla="*/ 128778 h 128777"/>
                  <a:gd name="connsiteX6" fmla="*/ 0 w 210312"/>
                  <a:gd name="connsiteY6" fmla="*/ 128778 h 128777"/>
                  <a:gd name="connsiteX7" fmla="*/ 208883 w 210312"/>
                  <a:gd name="connsiteY7" fmla="*/ 127349 h 128777"/>
                  <a:gd name="connsiteX8" fmla="*/ 208883 w 210312"/>
                  <a:gd name="connsiteY8" fmla="*/ 125921 h 128777"/>
                  <a:gd name="connsiteX9" fmla="*/ 208883 w 210312"/>
                  <a:gd name="connsiteY9" fmla="*/ 127349 h 128777"/>
                  <a:gd name="connsiteX10" fmla="*/ 208883 w 210312"/>
                  <a:gd name="connsiteY10" fmla="*/ 127349 h 128777"/>
                  <a:gd name="connsiteX11" fmla="*/ 2762 w 210312"/>
                  <a:gd name="connsiteY11" fmla="*/ 126016 h 128777"/>
                  <a:gd name="connsiteX12" fmla="*/ 207454 w 210312"/>
                  <a:gd name="connsiteY12" fmla="*/ 126016 h 128777"/>
                  <a:gd name="connsiteX13" fmla="*/ 207454 w 210312"/>
                  <a:gd name="connsiteY13" fmla="*/ 2857 h 128777"/>
                  <a:gd name="connsiteX14" fmla="*/ 2762 w 210312"/>
                  <a:gd name="connsiteY14" fmla="*/ 2857 h 128777"/>
                  <a:gd name="connsiteX15" fmla="*/ 2762 w 210312"/>
                  <a:gd name="connsiteY15" fmla="*/ 126016 h 128777"/>
                  <a:gd name="connsiteX16" fmla="*/ 2762 w 210312"/>
                  <a:gd name="connsiteY16" fmla="*/ 126016 h 128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0312" h="128777">
                    <a:moveTo>
                      <a:pt x="0" y="128778"/>
                    </a:moveTo>
                    <a:lnTo>
                      <a:pt x="0" y="0"/>
                    </a:lnTo>
                    <a:lnTo>
                      <a:pt x="210312" y="0"/>
                    </a:lnTo>
                    <a:lnTo>
                      <a:pt x="210312" y="127349"/>
                    </a:lnTo>
                    <a:lnTo>
                      <a:pt x="210312" y="128778"/>
                    </a:lnTo>
                    <a:lnTo>
                      <a:pt x="0" y="128778"/>
                    </a:lnTo>
                    <a:lnTo>
                      <a:pt x="0" y="128778"/>
                    </a:lnTo>
                    <a:close/>
                    <a:moveTo>
                      <a:pt x="208883" y="127349"/>
                    </a:moveTo>
                    <a:lnTo>
                      <a:pt x="208883" y="125921"/>
                    </a:lnTo>
                    <a:lnTo>
                      <a:pt x="208883" y="127349"/>
                    </a:lnTo>
                    <a:lnTo>
                      <a:pt x="208883" y="127349"/>
                    </a:lnTo>
                    <a:close/>
                    <a:moveTo>
                      <a:pt x="2762" y="126016"/>
                    </a:moveTo>
                    <a:lnTo>
                      <a:pt x="207454" y="126016"/>
                    </a:lnTo>
                    <a:lnTo>
                      <a:pt x="207454" y="2857"/>
                    </a:lnTo>
                    <a:lnTo>
                      <a:pt x="2762" y="2857"/>
                    </a:lnTo>
                    <a:lnTo>
                      <a:pt x="2762" y="126016"/>
                    </a:lnTo>
                    <a:lnTo>
                      <a:pt x="2762" y="126016"/>
                    </a:lnTo>
                    <a:close/>
                  </a:path>
                </a:pathLst>
              </a:custGeom>
              <a:solidFill>
                <a:srgbClr val="20692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3" name="Freeform: Shape 4092">
                <a:extLst>
                  <a:ext uri="{FF2B5EF4-FFF2-40B4-BE49-F238E27FC236}">
                    <a16:creationId xmlns:a16="http://schemas.microsoft.com/office/drawing/2014/main" id="{BB831063-81D8-46A9-B342-EB64F62361C1}"/>
                  </a:ext>
                </a:extLst>
              </p:cNvPr>
              <p:cNvSpPr/>
              <p:nvPr/>
            </p:nvSpPr>
            <p:spPr>
              <a:xfrm>
                <a:off x="1685257" y="5472532"/>
                <a:ext cx="51530" cy="15716"/>
              </a:xfrm>
              <a:custGeom>
                <a:avLst/>
                <a:gdLst>
                  <a:gd name="connsiteX0" fmla="*/ 0 w 51530"/>
                  <a:gd name="connsiteY0" fmla="*/ 0 h 15716"/>
                  <a:gd name="connsiteX1" fmla="*/ 51530 w 51530"/>
                  <a:gd name="connsiteY1" fmla="*/ 0 h 15716"/>
                  <a:gd name="connsiteX2" fmla="*/ 51530 w 51530"/>
                  <a:gd name="connsiteY2" fmla="*/ 15716 h 15716"/>
                  <a:gd name="connsiteX3" fmla="*/ 0 w 51530"/>
                  <a:gd name="connsiteY3" fmla="*/ 15716 h 15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530" h="15716">
                    <a:moveTo>
                      <a:pt x="0" y="0"/>
                    </a:moveTo>
                    <a:lnTo>
                      <a:pt x="51530" y="0"/>
                    </a:lnTo>
                    <a:lnTo>
                      <a:pt x="51530" y="15716"/>
                    </a:lnTo>
                    <a:lnTo>
                      <a:pt x="0" y="15716"/>
                    </a:lnTo>
                    <a:close/>
                  </a:path>
                </a:pathLst>
              </a:custGeom>
              <a:solidFill>
                <a:srgbClr val="20692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4" name="Freeform: Shape 4093">
                <a:extLst>
                  <a:ext uri="{FF2B5EF4-FFF2-40B4-BE49-F238E27FC236}">
                    <a16:creationId xmlns:a16="http://schemas.microsoft.com/office/drawing/2014/main" id="{611EC9F6-241B-43B4-B6B7-F5573ED12BDA}"/>
                  </a:ext>
                </a:extLst>
              </p:cNvPr>
              <p:cNvSpPr/>
              <p:nvPr/>
            </p:nvSpPr>
            <p:spPr>
              <a:xfrm>
                <a:off x="1328451" y="5248028"/>
                <a:ext cx="110489" cy="128778"/>
              </a:xfrm>
              <a:custGeom>
                <a:avLst/>
                <a:gdLst>
                  <a:gd name="connsiteX0" fmla="*/ 0 w 110489"/>
                  <a:gd name="connsiteY0" fmla="*/ 128778 h 128778"/>
                  <a:gd name="connsiteX1" fmla="*/ 0 w 110489"/>
                  <a:gd name="connsiteY1" fmla="*/ 0 h 128778"/>
                  <a:gd name="connsiteX2" fmla="*/ 110490 w 110489"/>
                  <a:gd name="connsiteY2" fmla="*/ 0 h 128778"/>
                  <a:gd name="connsiteX3" fmla="*/ 110490 w 110489"/>
                  <a:gd name="connsiteY3" fmla="*/ 127349 h 128778"/>
                  <a:gd name="connsiteX4" fmla="*/ 110490 w 110489"/>
                  <a:gd name="connsiteY4" fmla="*/ 128778 h 128778"/>
                  <a:gd name="connsiteX5" fmla="*/ 0 w 110489"/>
                  <a:gd name="connsiteY5" fmla="*/ 128778 h 128778"/>
                  <a:gd name="connsiteX6" fmla="*/ 0 w 110489"/>
                  <a:gd name="connsiteY6" fmla="*/ 128778 h 128778"/>
                  <a:gd name="connsiteX7" fmla="*/ 109061 w 110489"/>
                  <a:gd name="connsiteY7" fmla="*/ 127349 h 128778"/>
                  <a:gd name="connsiteX8" fmla="*/ 109061 w 110489"/>
                  <a:gd name="connsiteY8" fmla="*/ 125921 h 128778"/>
                  <a:gd name="connsiteX9" fmla="*/ 109061 w 110489"/>
                  <a:gd name="connsiteY9" fmla="*/ 127349 h 128778"/>
                  <a:gd name="connsiteX10" fmla="*/ 109061 w 110489"/>
                  <a:gd name="connsiteY10" fmla="*/ 127349 h 128778"/>
                  <a:gd name="connsiteX11" fmla="*/ 2762 w 110489"/>
                  <a:gd name="connsiteY11" fmla="*/ 126016 h 128778"/>
                  <a:gd name="connsiteX12" fmla="*/ 107632 w 110489"/>
                  <a:gd name="connsiteY12" fmla="*/ 126016 h 128778"/>
                  <a:gd name="connsiteX13" fmla="*/ 107632 w 110489"/>
                  <a:gd name="connsiteY13" fmla="*/ 2857 h 128778"/>
                  <a:gd name="connsiteX14" fmla="*/ 2762 w 110489"/>
                  <a:gd name="connsiteY14" fmla="*/ 2857 h 128778"/>
                  <a:gd name="connsiteX15" fmla="*/ 2762 w 110489"/>
                  <a:gd name="connsiteY15" fmla="*/ 126016 h 128778"/>
                  <a:gd name="connsiteX16" fmla="*/ 2762 w 110489"/>
                  <a:gd name="connsiteY16" fmla="*/ 126016 h 128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489" h="128778">
                    <a:moveTo>
                      <a:pt x="0" y="128778"/>
                    </a:moveTo>
                    <a:lnTo>
                      <a:pt x="0" y="0"/>
                    </a:lnTo>
                    <a:lnTo>
                      <a:pt x="110490" y="0"/>
                    </a:lnTo>
                    <a:lnTo>
                      <a:pt x="110490" y="127349"/>
                    </a:lnTo>
                    <a:lnTo>
                      <a:pt x="110490" y="128778"/>
                    </a:lnTo>
                    <a:lnTo>
                      <a:pt x="0" y="128778"/>
                    </a:lnTo>
                    <a:lnTo>
                      <a:pt x="0" y="128778"/>
                    </a:lnTo>
                    <a:close/>
                    <a:moveTo>
                      <a:pt x="109061" y="127349"/>
                    </a:moveTo>
                    <a:lnTo>
                      <a:pt x="109061" y="125921"/>
                    </a:lnTo>
                    <a:lnTo>
                      <a:pt x="109061" y="127349"/>
                    </a:lnTo>
                    <a:lnTo>
                      <a:pt x="109061" y="127349"/>
                    </a:lnTo>
                    <a:close/>
                    <a:moveTo>
                      <a:pt x="2762" y="126016"/>
                    </a:moveTo>
                    <a:lnTo>
                      <a:pt x="107632" y="126016"/>
                    </a:lnTo>
                    <a:lnTo>
                      <a:pt x="107632" y="2857"/>
                    </a:lnTo>
                    <a:lnTo>
                      <a:pt x="2762" y="2857"/>
                    </a:lnTo>
                    <a:lnTo>
                      <a:pt x="2762" y="126016"/>
                    </a:lnTo>
                    <a:lnTo>
                      <a:pt x="2762" y="126016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5" name="Freeform: Shape 4094">
                <a:extLst>
                  <a:ext uri="{FF2B5EF4-FFF2-40B4-BE49-F238E27FC236}">
                    <a16:creationId xmlns:a16="http://schemas.microsoft.com/office/drawing/2014/main" id="{E7728427-ED70-464F-B49C-7DFC981D4BCC}"/>
                  </a:ext>
                </a:extLst>
              </p:cNvPr>
              <p:cNvSpPr/>
              <p:nvPr/>
            </p:nvSpPr>
            <p:spPr>
              <a:xfrm>
                <a:off x="1403222" y="5266602"/>
                <a:ext cx="26765" cy="15716"/>
              </a:xfrm>
              <a:custGeom>
                <a:avLst/>
                <a:gdLst>
                  <a:gd name="connsiteX0" fmla="*/ 0 w 26765"/>
                  <a:gd name="connsiteY0" fmla="*/ 0 h 15716"/>
                  <a:gd name="connsiteX1" fmla="*/ 26765 w 26765"/>
                  <a:gd name="connsiteY1" fmla="*/ 0 h 15716"/>
                  <a:gd name="connsiteX2" fmla="*/ 26765 w 26765"/>
                  <a:gd name="connsiteY2" fmla="*/ 15716 h 15716"/>
                  <a:gd name="connsiteX3" fmla="*/ 0 w 26765"/>
                  <a:gd name="connsiteY3" fmla="*/ 15716 h 15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65" h="15716">
                    <a:moveTo>
                      <a:pt x="0" y="0"/>
                    </a:moveTo>
                    <a:lnTo>
                      <a:pt x="26765" y="0"/>
                    </a:lnTo>
                    <a:lnTo>
                      <a:pt x="26765" y="15716"/>
                    </a:lnTo>
                    <a:lnTo>
                      <a:pt x="0" y="15716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6" name="Freeform: Shape 4095">
                <a:extLst>
                  <a:ext uri="{FF2B5EF4-FFF2-40B4-BE49-F238E27FC236}">
                    <a16:creationId xmlns:a16="http://schemas.microsoft.com/office/drawing/2014/main" id="{402F0706-2C8F-4343-A5B1-5C6D185643BA}"/>
                  </a:ext>
                </a:extLst>
              </p:cNvPr>
              <p:cNvSpPr/>
              <p:nvPr/>
            </p:nvSpPr>
            <p:spPr>
              <a:xfrm>
                <a:off x="2184653" y="5472628"/>
                <a:ext cx="51530" cy="15716"/>
              </a:xfrm>
              <a:custGeom>
                <a:avLst/>
                <a:gdLst>
                  <a:gd name="connsiteX0" fmla="*/ 0 w 51530"/>
                  <a:gd name="connsiteY0" fmla="*/ 0 h 15716"/>
                  <a:gd name="connsiteX1" fmla="*/ 51530 w 51530"/>
                  <a:gd name="connsiteY1" fmla="*/ 0 h 15716"/>
                  <a:gd name="connsiteX2" fmla="*/ 51530 w 51530"/>
                  <a:gd name="connsiteY2" fmla="*/ 15716 h 15716"/>
                  <a:gd name="connsiteX3" fmla="*/ 0 w 51530"/>
                  <a:gd name="connsiteY3" fmla="*/ 15716 h 15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530" h="15716">
                    <a:moveTo>
                      <a:pt x="0" y="0"/>
                    </a:moveTo>
                    <a:lnTo>
                      <a:pt x="51530" y="0"/>
                    </a:lnTo>
                    <a:lnTo>
                      <a:pt x="51530" y="15716"/>
                    </a:lnTo>
                    <a:lnTo>
                      <a:pt x="0" y="15716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7" name="Freeform: Shape 4096">
                <a:extLst>
                  <a:ext uri="{FF2B5EF4-FFF2-40B4-BE49-F238E27FC236}">
                    <a16:creationId xmlns:a16="http://schemas.microsoft.com/office/drawing/2014/main" id="{580F61C5-0BB6-47C4-A6A6-DF67EAF494C5}"/>
                  </a:ext>
                </a:extLst>
              </p:cNvPr>
              <p:cNvSpPr/>
              <p:nvPr/>
            </p:nvSpPr>
            <p:spPr>
              <a:xfrm>
                <a:off x="1861470" y="5438338"/>
                <a:ext cx="398907" cy="215360"/>
              </a:xfrm>
              <a:custGeom>
                <a:avLst/>
                <a:gdLst>
                  <a:gd name="connsiteX0" fmla="*/ 0 w 398907"/>
                  <a:gd name="connsiteY0" fmla="*/ 215360 h 215360"/>
                  <a:gd name="connsiteX1" fmla="*/ 0 w 398907"/>
                  <a:gd name="connsiteY1" fmla="*/ 0 h 215360"/>
                  <a:gd name="connsiteX2" fmla="*/ 398907 w 398907"/>
                  <a:gd name="connsiteY2" fmla="*/ 0 h 215360"/>
                  <a:gd name="connsiteX3" fmla="*/ 398907 w 398907"/>
                  <a:gd name="connsiteY3" fmla="*/ 212503 h 215360"/>
                  <a:gd name="connsiteX4" fmla="*/ 398907 w 398907"/>
                  <a:gd name="connsiteY4" fmla="*/ 215265 h 215360"/>
                  <a:gd name="connsiteX5" fmla="*/ 0 w 398907"/>
                  <a:gd name="connsiteY5" fmla="*/ 215265 h 215360"/>
                  <a:gd name="connsiteX6" fmla="*/ 0 w 398907"/>
                  <a:gd name="connsiteY6" fmla="*/ 215360 h 215360"/>
                  <a:gd name="connsiteX7" fmla="*/ 396145 w 398907"/>
                  <a:gd name="connsiteY7" fmla="*/ 212598 h 215360"/>
                  <a:gd name="connsiteX8" fmla="*/ 396145 w 398907"/>
                  <a:gd name="connsiteY8" fmla="*/ 209836 h 215360"/>
                  <a:gd name="connsiteX9" fmla="*/ 396145 w 398907"/>
                  <a:gd name="connsiteY9" fmla="*/ 212598 h 215360"/>
                  <a:gd name="connsiteX10" fmla="*/ 396145 w 398907"/>
                  <a:gd name="connsiteY10" fmla="*/ 212598 h 215360"/>
                  <a:gd name="connsiteX11" fmla="*/ 5525 w 398907"/>
                  <a:gd name="connsiteY11" fmla="*/ 209740 h 215360"/>
                  <a:gd name="connsiteX12" fmla="*/ 393287 w 398907"/>
                  <a:gd name="connsiteY12" fmla="*/ 209740 h 215360"/>
                  <a:gd name="connsiteX13" fmla="*/ 393287 w 398907"/>
                  <a:gd name="connsiteY13" fmla="*/ 5620 h 215360"/>
                  <a:gd name="connsiteX14" fmla="*/ 5525 w 398907"/>
                  <a:gd name="connsiteY14" fmla="*/ 5620 h 215360"/>
                  <a:gd name="connsiteX15" fmla="*/ 5525 w 398907"/>
                  <a:gd name="connsiteY15" fmla="*/ 209740 h 215360"/>
                  <a:gd name="connsiteX16" fmla="*/ 5525 w 398907"/>
                  <a:gd name="connsiteY16" fmla="*/ 209740 h 215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98907" h="215360">
                    <a:moveTo>
                      <a:pt x="0" y="215360"/>
                    </a:moveTo>
                    <a:lnTo>
                      <a:pt x="0" y="0"/>
                    </a:lnTo>
                    <a:lnTo>
                      <a:pt x="398907" y="0"/>
                    </a:lnTo>
                    <a:lnTo>
                      <a:pt x="398907" y="212503"/>
                    </a:lnTo>
                    <a:lnTo>
                      <a:pt x="398907" y="215265"/>
                    </a:lnTo>
                    <a:lnTo>
                      <a:pt x="0" y="215265"/>
                    </a:lnTo>
                    <a:lnTo>
                      <a:pt x="0" y="215360"/>
                    </a:lnTo>
                    <a:close/>
                    <a:moveTo>
                      <a:pt x="396145" y="212598"/>
                    </a:moveTo>
                    <a:lnTo>
                      <a:pt x="396145" y="209836"/>
                    </a:lnTo>
                    <a:lnTo>
                      <a:pt x="396145" y="212598"/>
                    </a:lnTo>
                    <a:lnTo>
                      <a:pt x="396145" y="212598"/>
                    </a:lnTo>
                    <a:close/>
                    <a:moveTo>
                      <a:pt x="5525" y="209740"/>
                    </a:moveTo>
                    <a:lnTo>
                      <a:pt x="393287" y="209740"/>
                    </a:lnTo>
                    <a:lnTo>
                      <a:pt x="393287" y="5620"/>
                    </a:lnTo>
                    <a:lnTo>
                      <a:pt x="5525" y="5620"/>
                    </a:lnTo>
                    <a:lnTo>
                      <a:pt x="5525" y="209740"/>
                    </a:lnTo>
                    <a:lnTo>
                      <a:pt x="5525" y="209740"/>
                    </a:lnTo>
                    <a:close/>
                  </a:path>
                </a:pathLst>
              </a:custGeom>
              <a:solidFill>
                <a:srgbClr val="9B261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8" name="Freeform: Shape 4097">
                <a:extLst>
                  <a:ext uri="{FF2B5EF4-FFF2-40B4-BE49-F238E27FC236}">
                    <a16:creationId xmlns:a16="http://schemas.microsoft.com/office/drawing/2014/main" id="{91EAC974-1139-4854-9C48-C29153815D4C}"/>
                  </a:ext>
                </a:extLst>
              </p:cNvPr>
              <p:cNvSpPr/>
              <p:nvPr/>
            </p:nvSpPr>
            <p:spPr>
              <a:xfrm>
                <a:off x="1002601" y="5486153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3 h 8572"/>
                  <a:gd name="connsiteX3" fmla="*/ 0 w 100869"/>
                  <a:gd name="connsiteY3" fmla="*/ 8573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3"/>
                    </a:lnTo>
                    <a:lnTo>
                      <a:pt x="0" y="8573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9" name="Freeform: Shape 4098">
                <a:extLst>
                  <a:ext uri="{FF2B5EF4-FFF2-40B4-BE49-F238E27FC236}">
                    <a16:creationId xmlns:a16="http://schemas.microsoft.com/office/drawing/2014/main" id="{A22F680B-2B21-47C1-A226-D6DCF95637D4}"/>
                  </a:ext>
                </a:extLst>
              </p:cNvPr>
              <p:cNvSpPr/>
              <p:nvPr/>
            </p:nvSpPr>
            <p:spPr>
              <a:xfrm>
                <a:off x="1002601" y="5503298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3 h 8572"/>
                  <a:gd name="connsiteX3" fmla="*/ 0 w 100869"/>
                  <a:gd name="connsiteY3" fmla="*/ 8573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3"/>
                    </a:lnTo>
                    <a:lnTo>
                      <a:pt x="0" y="8573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00" name="Freeform: Shape 4099">
                <a:extLst>
                  <a:ext uri="{FF2B5EF4-FFF2-40B4-BE49-F238E27FC236}">
                    <a16:creationId xmlns:a16="http://schemas.microsoft.com/office/drawing/2014/main" id="{62BB77DE-775F-4E4C-A274-08E49736280F}"/>
                  </a:ext>
                </a:extLst>
              </p:cNvPr>
              <p:cNvSpPr/>
              <p:nvPr/>
            </p:nvSpPr>
            <p:spPr>
              <a:xfrm>
                <a:off x="1002601" y="5520443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2 h 8572"/>
                  <a:gd name="connsiteX3" fmla="*/ 0 w 100869"/>
                  <a:gd name="connsiteY3" fmla="*/ 8572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2"/>
                    </a:lnTo>
                    <a:lnTo>
                      <a:pt x="0" y="8572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01" name="Freeform: Shape 4100">
                <a:extLst>
                  <a:ext uri="{FF2B5EF4-FFF2-40B4-BE49-F238E27FC236}">
                    <a16:creationId xmlns:a16="http://schemas.microsoft.com/office/drawing/2014/main" id="{AA306EB2-465F-4144-A67D-9C1028A931FE}"/>
                  </a:ext>
                </a:extLst>
              </p:cNvPr>
              <p:cNvSpPr/>
              <p:nvPr/>
            </p:nvSpPr>
            <p:spPr>
              <a:xfrm>
                <a:off x="1002601" y="5537683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3 h 8572"/>
                  <a:gd name="connsiteX3" fmla="*/ 0 w 100869"/>
                  <a:gd name="connsiteY3" fmla="*/ 8573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3"/>
                    </a:lnTo>
                    <a:lnTo>
                      <a:pt x="0" y="8573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02" name="Freeform: Shape 4101">
                <a:extLst>
                  <a:ext uri="{FF2B5EF4-FFF2-40B4-BE49-F238E27FC236}">
                    <a16:creationId xmlns:a16="http://schemas.microsoft.com/office/drawing/2014/main" id="{0C44D970-477E-4CE0-837D-05511BA2E137}"/>
                  </a:ext>
                </a:extLst>
              </p:cNvPr>
              <p:cNvSpPr/>
              <p:nvPr/>
            </p:nvSpPr>
            <p:spPr>
              <a:xfrm>
                <a:off x="1002601" y="5554828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3 h 8572"/>
                  <a:gd name="connsiteX3" fmla="*/ 0 w 100869"/>
                  <a:gd name="connsiteY3" fmla="*/ 8573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3"/>
                    </a:lnTo>
                    <a:lnTo>
                      <a:pt x="0" y="8573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03" name="Freeform: Shape 4102">
                <a:extLst>
                  <a:ext uri="{FF2B5EF4-FFF2-40B4-BE49-F238E27FC236}">
                    <a16:creationId xmlns:a16="http://schemas.microsoft.com/office/drawing/2014/main" id="{FD1679DE-27A5-41F7-942F-B6C128834B74}"/>
                  </a:ext>
                </a:extLst>
              </p:cNvPr>
              <p:cNvSpPr/>
              <p:nvPr/>
            </p:nvSpPr>
            <p:spPr>
              <a:xfrm>
                <a:off x="1002601" y="5572069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2 h 8572"/>
                  <a:gd name="connsiteX3" fmla="*/ 0 w 100869"/>
                  <a:gd name="connsiteY3" fmla="*/ 8572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2"/>
                    </a:lnTo>
                    <a:lnTo>
                      <a:pt x="0" y="8572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04" name="Freeform: Shape 4103">
                <a:extLst>
                  <a:ext uri="{FF2B5EF4-FFF2-40B4-BE49-F238E27FC236}">
                    <a16:creationId xmlns:a16="http://schemas.microsoft.com/office/drawing/2014/main" id="{C2882852-E4A4-485F-87F2-49222D7BE362}"/>
                  </a:ext>
                </a:extLst>
              </p:cNvPr>
              <p:cNvSpPr/>
              <p:nvPr/>
            </p:nvSpPr>
            <p:spPr>
              <a:xfrm>
                <a:off x="1002601" y="5589214"/>
                <a:ext cx="100869" cy="8572"/>
              </a:xfrm>
              <a:custGeom>
                <a:avLst/>
                <a:gdLst>
                  <a:gd name="connsiteX0" fmla="*/ 0 w 100869"/>
                  <a:gd name="connsiteY0" fmla="*/ 0 h 8572"/>
                  <a:gd name="connsiteX1" fmla="*/ 100870 w 100869"/>
                  <a:gd name="connsiteY1" fmla="*/ 0 h 8572"/>
                  <a:gd name="connsiteX2" fmla="*/ 100870 w 100869"/>
                  <a:gd name="connsiteY2" fmla="*/ 8573 h 8572"/>
                  <a:gd name="connsiteX3" fmla="*/ 0 w 100869"/>
                  <a:gd name="connsiteY3" fmla="*/ 8573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869" h="8572">
                    <a:moveTo>
                      <a:pt x="0" y="0"/>
                    </a:moveTo>
                    <a:lnTo>
                      <a:pt x="100870" y="0"/>
                    </a:lnTo>
                    <a:lnTo>
                      <a:pt x="100870" y="8573"/>
                    </a:lnTo>
                    <a:lnTo>
                      <a:pt x="0" y="8573"/>
                    </a:lnTo>
                    <a:close/>
                  </a:path>
                </a:pathLst>
              </a:custGeom>
              <a:solidFill>
                <a:srgbClr val="9725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05" name="Freeform: Shape 4104">
                <a:extLst>
                  <a:ext uri="{FF2B5EF4-FFF2-40B4-BE49-F238E27FC236}">
                    <a16:creationId xmlns:a16="http://schemas.microsoft.com/office/drawing/2014/main" id="{BA5FD72A-CD73-4097-BF71-F059AADF69F9}"/>
                  </a:ext>
                </a:extLst>
              </p:cNvPr>
              <p:cNvSpPr/>
              <p:nvPr/>
            </p:nvSpPr>
            <p:spPr>
              <a:xfrm>
                <a:off x="1839086" y="5343087"/>
                <a:ext cx="102298" cy="150399"/>
              </a:xfrm>
              <a:custGeom>
                <a:avLst/>
                <a:gdLst>
                  <a:gd name="connsiteX0" fmla="*/ 4858 w 102298"/>
                  <a:gd name="connsiteY0" fmla="*/ 150400 h 150399"/>
                  <a:gd name="connsiteX1" fmla="*/ 0 w 102298"/>
                  <a:gd name="connsiteY1" fmla="*/ 147161 h 150399"/>
                  <a:gd name="connsiteX2" fmla="*/ 91059 w 102298"/>
                  <a:gd name="connsiteY2" fmla="*/ 0 h 150399"/>
                  <a:gd name="connsiteX3" fmla="*/ 102299 w 102298"/>
                  <a:gd name="connsiteY3" fmla="*/ 7334 h 150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2298" h="150399">
                    <a:moveTo>
                      <a:pt x="4858" y="150400"/>
                    </a:moveTo>
                    <a:lnTo>
                      <a:pt x="0" y="147161"/>
                    </a:lnTo>
                    <a:lnTo>
                      <a:pt x="91059" y="0"/>
                    </a:lnTo>
                    <a:lnTo>
                      <a:pt x="102299" y="7334"/>
                    </a:lnTo>
                    <a:close/>
                  </a:path>
                </a:pathLst>
              </a:custGeom>
              <a:solidFill>
                <a:srgbClr val="AE16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06" name="Freeform: Shape 4105">
                <a:extLst>
                  <a:ext uri="{FF2B5EF4-FFF2-40B4-BE49-F238E27FC236}">
                    <a16:creationId xmlns:a16="http://schemas.microsoft.com/office/drawing/2014/main" id="{B256A468-182D-4831-A723-DE7D3B82646B}"/>
                  </a:ext>
                </a:extLst>
              </p:cNvPr>
              <p:cNvSpPr/>
              <p:nvPr/>
            </p:nvSpPr>
            <p:spPr>
              <a:xfrm>
                <a:off x="1831704" y="5487526"/>
                <a:ext cx="14478" cy="16970"/>
              </a:xfrm>
              <a:custGeom>
                <a:avLst/>
                <a:gdLst>
                  <a:gd name="connsiteX0" fmla="*/ 12335 w 14478"/>
                  <a:gd name="connsiteY0" fmla="*/ 11867 h 16970"/>
                  <a:gd name="connsiteX1" fmla="*/ 2143 w 14478"/>
                  <a:gd name="connsiteY1" fmla="*/ 16248 h 16970"/>
                  <a:gd name="connsiteX2" fmla="*/ 2143 w 14478"/>
                  <a:gd name="connsiteY2" fmla="*/ 5104 h 16970"/>
                  <a:gd name="connsiteX3" fmla="*/ 12335 w 14478"/>
                  <a:gd name="connsiteY3" fmla="*/ 722 h 16970"/>
                  <a:gd name="connsiteX4" fmla="*/ 12335 w 14478"/>
                  <a:gd name="connsiteY4" fmla="*/ 11867 h 16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78" h="16970">
                    <a:moveTo>
                      <a:pt x="12335" y="11867"/>
                    </a:moveTo>
                    <a:cubicBezTo>
                      <a:pt x="9477" y="16153"/>
                      <a:pt x="4905" y="18153"/>
                      <a:pt x="2143" y="16248"/>
                    </a:cubicBezTo>
                    <a:cubicBezTo>
                      <a:pt x="-714" y="14343"/>
                      <a:pt x="-714" y="9390"/>
                      <a:pt x="2143" y="5104"/>
                    </a:cubicBezTo>
                    <a:cubicBezTo>
                      <a:pt x="5001" y="818"/>
                      <a:pt x="9573" y="-1183"/>
                      <a:pt x="12335" y="722"/>
                    </a:cubicBezTo>
                    <a:cubicBezTo>
                      <a:pt x="15192" y="2627"/>
                      <a:pt x="15192" y="7580"/>
                      <a:pt x="12335" y="11867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07" name="Freeform: Shape 4106">
                <a:extLst>
                  <a:ext uri="{FF2B5EF4-FFF2-40B4-BE49-F238E27FC236}">
                    <a16:creationId xmlns:a16="http://schemas.microsoft.com/office/drawing/2014/main" id="{2FE1AB01-CB95-4C80-BDBF-73131763CF81}"/>
                  </a:ext>
                </a:extLst>
              </p:cNvPr>
              <p:cNvSpPr/>
              <p:nvPr/>
            </p:nvSpPr>
            <p:spPr>
              <a:xfrm>
                <a:off x="1847897" y="5409762"/>
                <a:ext cx="356872" cy="108200"/>
              </a:xfrm>
              <a:custGeom>
                <a:avLst/>
                <a:gdLst>
                  <a:gd name="connsiteX0" fmla="*/ 111490 w 356872"/>
                  <a:gd name="connsiteY0" fmla="*/ 6953 h 108200"/>
                  <a:gd name="connsiteX1" fmla="*/ 124349 w 356872"/>
                  <a:gd name="connsiteY1" fmla="*/ 12382 h 108200"/>
                  <a:gd name="connsiteX2" fmla="*/ 145209 w 356872"/>
                  <a:gd name="connsiteY2" fmla="*/ 7715 h 108200"/>
                  <a:gd name="connsiteX3" fmla="*/ 145018 w 356872"/>
                  <a:gd name="connsiteY3" fmla="*/ 8668 h 108200"/>
                  <a:gd name="connsiteX4" fmla="*/ 169783 w 356872"/>
                  <a:gd name="connsiteY4" fmla="*/ 48959 h 108200"/>
                  <a:gd name="connsiteX5" fmla="*/ 171022 w 356872"/>
                  <a:gd name="connsiteY5" fmla="*/ 49244 h 108200"/>
                  <a:gd name="connsiteX6" fmla="*/ 171879 w 356872"/>
                  <a:gd name="connsiteY6" fmla="*/ 49435 h 108200"/>
                  <a:gd name="connsiteX7" fmla="*/ 172069 w 356872"/>
                  <a:gd name="connsiteY7" fmla="*/ 49435 h 108200"/>
                  <a:gd name="connsiteX8" fmla="*/ 172355 w 356872"/>
                  <a:gd name="connsiteY8" fmla="*/ 49530 h 108200"/>
                  <a:gd name="connsiteX9" fmla="*/ 190548 w 356872"/>
                  <a:gd name="connsiteY9" fmla="*/ 46482 h 108200"/>
                  <a:gd name="connsiteX10" fmla="*/ 215313 w 356872"/>
                  <a:gd name="connsiteY10" fmla="*/ 67532 h 108200"/>
                  <a:gd name="connsiteX11" fmla="*/ 215598 w 356872"/>
                  <a:gd name="connsiteY11" fmla="*/ 67532 h 108200"/>
                  <a:gd name="connsiteX12" fmla="*/ 215694 w 356872"/>
                  <a:gd name="connsiteY12" fmla="*/ 67532 h 108200"/>
                  <a:gd name="connsiteX13" fmla="*/ 244650 w 356872"/>
                  <a:gd name="connsiteY13" fmla="*/ 55531 h 108200"/>
                  <a:gd name="connsiteX14" fmla="*/ 260271 w 356872"/>
                  <a:gd name="connsiteY14" fmla="*/ 63151 h 108200"/>
                  <a:gd name="connsiteX15" fmla="*/ 260556 w 356872"/>
                  <a:gd name="connsiteY15" fmla="*/ 63151 h 108200"/>
                  <a:gd name="connsiteX16" fmla="*/ 260747 w 356872"/>
                  <a:gd name="connsiteY16" fmla="*/ 63151 h 108200"/>
                  <a:gd name="connsiteX17" fmla="*/ 297704 w 356872"/>
                  <a:gd name="connsiteY17" fmla="*/ 32385 h 108200"/>
                  <a:gd name="connsiteX18" fmla="*/ 297799 w 356872"/>
                  <a:gd name="connsiteY18" fmla="*/ 31814 h 108200"/>
                  <a:gd name="connsiteX19" fmla="*/ 316182 w 356872"/>
                  <a:gd name="connsiteY19" fmla="*/ 42196 h 108200"/>
                  <a:gd name="connsiteX20" fmla="*/ 316373 w 356872"/>
                  <a:gd name="connsiteY20" fmla="*/ 42196 h 108200"/>
                  <a:gd name="connsiteX21" fmla="*/ 316659 w 356872"/>
                  <a:gd name="connsiteY21" fmla="*/ 42196 h 108200"/>
                  <a:gd name="connsiteX22" fmla="*/ 356854 w 356872"/>
                  <a:gd name="connsiteY22" fmla="*/ 1143 h 108200"/>
                  <a:gd name="connsiteX23" fmla="*/ 355806 w 356872"/>
                  <a:gd name="connsiteY23" fmla="*/ 0 h 108200"/>
                  <a:gd name="connsiteX24" fmla="*/ 111490 w 356872"/>
                  <a:gd name="connsiteY24" fmla="*/ 6953 h 108200"/>
                  <a:gd name="connsiteX25" fmla="*/ 61674 w 356872"/>
                  <a:gd name="connsiteY25" fmla="*/ 1333 h 108200"/>
                  <a:gd name="connsiteX26" fmla="*/ 9001 w 356872"/>
                  <a:gd name="connsiteY26" fmla="*/ 90392 h 108200"/>
                  <a:gd name="connsiteX27" fmla="*/ 2143 w 356872"/>
                  <a:gd name="connsiteY27" fmla="*/ 95631 h 108200"/>
                  <a:gd name="connsiteX28" fmla="*/ 2143 w 356872"/>
                  <a:gd name="connsiteY28" fmla="*/ 107442 h 108200"/>
                  <a:gd name="connsiteX29" fmla="*/ 12335 w 356872"/>
                  <a:gd name="connsiteY29" fmla="*/ 102775 h 108200"/>
                  <a:gd name="connsiteX30" fmla="*/ 14049 w 356872"/>
                  <a:gd name="connsiteY30" fmla="*/ 93536 h 108200"/>
                  <a:gd name="connsiteX31" fmla="*/ 74533 w 356872"/>
                  <a:gd name="connsiteY31" fmla="*/ 95 h 108200"/>
                  <a:gd name="connsiteX32" fmla="*/ 61674 w 356872"/>
                  <a:gd name="connsiteY32" fmla="*/ 1333 h 108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56872" h="108200">
                    <a:moveTo>
                      <a:pt x="111490" y="6953"/>
                    </a:moveTo>
                    <a:cubicBezTo>
                      <a:pt x="115300" y="9716"/>
                      <a:pt x="119586" y="11620"/>
                      <a:pt x="124349" y="12382"/>
                    </a:cubicBezTo>
                    <a:cubicBezTo>
                      <a:pt x="131874" y="13526"/>
                      <a:pt x="139113" y="11716"/>
                      <a:pt x="145209" y="7715"/>
                    </a:cubicBezTo>
                    <a:cubicBezTo>
                      <a:pt x="145113" y="8001"/>
                      <a:pt x="145113" y="8287"/>
                      <a:pt x="145018" y="8668"/>
                    </a:cubicBezTo>
                    <a:cubicBezTo>
                      <a:pt x="142351" y="27622"/>
                      <a:pt x="153400" y="45053"/>
                      <a:pt x="169783" y="48959"/>
                    </a:cubicBezTo>
                    <a:cubicBezTo>
                      <a:pt x="170164" y="49054"/>
                      <a:pt x="170640" y="49149"/>
                      <a:pt x="171022" y="49244"/>
                    </a:cubicBezTo>
                    <a:cubicBezTo>
                      <a:pt x="171307" y="49244"/>
                      <a:pt x="171593" y="49435"/>
                      <a:pt x="171879" y="49435"/>
                    </a:cubicBezTo>
                    <a:cubicBezTo>
                      <a:pt x="171879" y="49435"/>
                      <a:pt x="171974" y="49435"/>
                      <a:pt x="172069" y="49435"/>
                    </a:cubicBezTo>
                    <a:cubicBezTo>
                      <a:pt x="172164" y="49435"/>
                      <a:pt x="172260" y="49435"/>
                      <a:pt x="172355" y="49530"/>
                    </a:cubicBezTo>
                    <a:cubicBezTo>
                      <a:pt x="178737" y="50482"/>
                      <a:pt x="185023" y="49340"/>
                      <a:pt x="190548" y="46482"/>
                    </a:cubicBezTo>
                    <a:cubicBezTo>
                      <a:pt x="194739" y="57436"/>
                      <a:pt x="203787" y="65818"/>
                      <a:pt x="215313" y="67532"/>
                    </a:cubicBezTo>
                    <a:cubicBezTo>
                      <a:pt x="215408" y="67532"/>
                      <a:pt x="215503" y="67532"/>
                      <a:pt x="215598" y="67532"/>
                    </a:cubicBezTo>
                    <a:cubicBezTo>
                      <a:pt x="215598" y="67532"/>
                      <a:pt x="215694" y="67532"/>
                      <a:pt x="215694" y="67532"/>
                    </a:cubicBezTo>
                    <a:cubicBezTo>
                      <a:pt x="226838" y="69247"/>
                      <a:pt x="237601" y="64389"/>
                      <a:pt x="244650" y="55531"/>
                    </a:cubicBezTo>
                    <a:cubicBezTo>
                      <a:pt x="248936" y="59436"/>
                      <a:pt x="254270" y="62198"/>
                      <a:pt x="260271" y="63151"/>
                    </a:cubicBezTo>
                    <a:cubicBezTo>
                      <a:pt x="260366" y="63151"/>
                      <a:pt x="260461" y="63151"/>
                      <a:pt x="260556" y="63151"/>
                    </a:cubicBezTo>
                    <a:cubicBezTo>
                      <a:pt x="260652" y="63151"/>
                      <a:pt x="260652" y="63151"/>
                      <a:pt x="260747" y="63151"/>
                    </a:cubicBezTo>
                    <a:cubicBezTo>
                      <a:pt x="278368" y="65913"/>
                      <a:pt x="294942" y="52102"/>
                      <a:pt x="297704" y="32385"/>
                    </a:cubicBezTo>
                    <a:cubicBezTo>
                      <a:pt x="297704" y="32195"/>
                      <a:pt x="297704" y="32004"/>
                      <a:pt x="297799" y="31814"/>
                    </a:cubicBezTo>
                    <a:cubicBezTo>
                      <a:pt x="302562" y="37243"/>
                      <a:pt x="308848" y="41053"/>
                      <a:pt x="316182" y="42196"/>
                    </a:cubicBezTo>
                    <a:cubicBezTo>
                      <a:pt x="316278" y="42196"/>
                      <a:pt x="316278" y="42196"/>
                      <a:pt x="316373" y="42196"/>
                    </a:cubicBezTo>
                    <a:cubicBezTo>
                      <a:pt x="316468" y="42196"/>
                      <a:pt x="316564" y="42196"/>
                      <a:pt x="316659" y="42196"/>
                    </a:cubicBezTo>
                    <a:cubicBezTo>
                      <a:pt x="334280" y="44958"/>
                      <a:pt x="354092" y="20860"/>
                      <a:pt x="356854" y="1143"/>
                    </a:cubicBezTo>
                    <a:cubicBezTo>
                      <a:pt x="357045" y="-381"/>
                      <a:pt x="355711" y="1524"/>
                      <a:pt x="355806" y="0"/>
                    </a:cubicBezTo>
                    <a:lnTo>
                      <a:pt x="111490" y="6953"/>
                    </a:lnTo>
                    <a:close/>
                    <a:moveTo>
                      <a:pt x="61674" y="1333"/>
                    </a:moveTo>
                    <a:lnTo>
                      <a:pt x="9001" y="90392"/>
                    </a:lnTo>
                    <a:cubicBezTo>
                      <a:pt x="6620" y="90773"/>
                      <a:pt x="3953" y="92678"/>
                      <a:pt x="2143" y="95631"/>
                    </a:cubicBezTo>
                    <a:cubicBezTo>
                      <a:pt x="-714" y="100108"/>
                      <a:pt x="-714" y="105442"/>
                      <a:pt x="2143" y="107442"/>
                    </a:cubicBezTo>
                    <a:cubicBezTo>
                      <a:pt x="5001" y="109442"/>
                      <a:pt x="9573" y="107347"/>
                      <a:pt x="12335" y="102775"/>
                    </a:cubicBezTo>
                    <a:cubicBezTo>
                      <a:pt x="14335" y="99632"/>
                      <a:pt x="14907" y="96107"/>
                      <a:pt x="14049" y="93536"/>
                    </a:cubicBezTo>
                    <a:lnTo>
                      <a:pt x="74533" y="95"/>
                    </a:lnTo>
                    <a:lnTo>
                      <a:pt x="61674" y="1333"/>
                    </a:lnTo>
                    <a:close/>
                  </a:path>
                </a:pathLst>
              </a:custGeom>
              <a:solidFill>
                <a:schemeClr val="tx1">
                  <a:alpha val="2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08" name="Freeform: Shape 4107">
                <a:extLst>
                  <a:ext uri="{FF2B5EF4-FFF2-40B4-BE49-F238E27FC236}">
                    <a16:creationId xmlns:a16="http://schemas.microsoft.com/office/drawing/2014/main" id="{C8C2BC0B-83C6-4FEF-8751-01E1863896D8}"/>
                  </a:ext>
                </a:extLst>
              </p:cNvPr>
              <p:cNvSpPr/>
              <p:nvPr/>
            </p:nvSpPr>
            <p:spPr>
              <a:xfrm>
                <a:off x="1929097" y="5100209"/>
                <a:ext cx="253460" cy="151978"/>
              </a:xfrm>
              <a:custGeom>
                <a:avLst/>
                <a:gdLst>
                  <a:gd name="connsiteX0" fmla="*/ 251174 w 253460"/>
                  <a:gd name="connsiteY0" fmla="*/ 97718 h 151978"/>
                  <a:gd name="connsiteX1" fmla="*/ 253460 w 253460"/>
                  <a:gd name="connsiteY1" fmla="*/ 99623 h 151978"/>
                  <a:gd name="connsiteX2" fmla="*/ 172593 w 253460"/>
                  <a:gd name="connsiteY2" fmla="*/ 2849 h 151978"/>
                  <a:gd name="connsiteX3" fmla="*/ 30385 w 253460"/>
                  <a:gd name="connsiteY3" fmla="*/ 87812 h 151978"/>
                  <a:gd name="connsiteX4" fmla="*/ 0 w 253460"/>
                  <a:gd name="connsiteY4" fmla="*/ 149915 h 151978"/>
                  <a:gd name="connsiteX5" fmla="*/ 38291 w 253460"/>
                  <a:gd name="connsiteY5" fmla="*/ 123435 h 151978"/>
                  <a:gd name="connsiteX6" fmla="*/ 71057 w 253460"/>
                  <a:gd name="connsiteY6" fmla="*/ 83716 h 151978"/>
                  <a:gd name="connsiteX7" fmla="*/ 75057 w 253460"/>
                  <a:gd name="connsiteY7" fmla="*/ 68476 h 151978"/>
                  <a:gd name="connsiteX8" fmla="*/ 80677 w 253460"/>
                  <a:gd name="connsiteY8" fmla="*/ 68762 h 151978"/>
                  <a:gd name="connsiteX9" fmla="*/ 84106 w 253460"/>
                  <a:gd name="connsiteY9" fmla="*/ 79430 h 151978"/>
                  <a:gd name="connsiteX10" fmla="*/ 249746 w 253460"/>
                  <a:gd name="connsiteY10" fmla="*/ 97527 h 151978"/>
                  <a:gd name="connsiteX11" fmla="*/ 251174 w 253460"/>
                  <a:gd name="connsiteY11" fmla="*/ 97718 h 151978"/>
                  <a:gd name="connsiteX12" fmla="*/ 251174 w 253460"/>
                  <a:gd name="connsiteY12" fmla="*/ 97718 h 15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3460" h="151978">
                    <a:moveTo>
                      <a:pt x="251174" y="97718"/>
                    </a:moveTo>
                    <a:lnTo>
                      <a:pt x="253460" y="99623"/>
                    </a:lnTo>
                    <a:cubicBezTo>
                      <a:pt x="253460" y="99623"/>
                      <a:pt x="247174" y="21042"/>
                      <a:pt x="172593" y="2849"/>
                    </a:cubicBezTo>
                    <a:cubicBezTo>
                      <a:pt x="172593" y="2849"/>
                      <a:pt x="66008" y="-24107"/>
                      <a:pt x="30385" y="87812"/>
                    </a:cubicBezTo>
                    <a:cubicBezTo>
                      <a:pt x="30385" y="87812"/>
                      <a:pt x="24003" y="133913"/>
                      <a:pt x="0" y="149915"/>
                    </a:cubicBezTo>
                    <a:cubicBezTo>
                      <a:pt x="0" y="149915"/>
                      <a:pt x="19812" y="162964"/>
                      <a:pt x="38291" y="123435"/>
                    </a:cubicBezTo>
                    <a:cubicBezTo>
                      <a:pt x="38291" y="123435"/>
                      <a:pt x="64865" y="71524"/>
                      <a:pt x="71057" y="83716"/>
                    </a:cubicBezTo>
                    <a:lnTo>
                      <a:pt x="75057" y="68476"/>
                    </a:lnTo>
                    <a:cubicBezTo>
                      <a:pt x="75057" y="68476"/>
                      <a:pt x="77248" y="68571"/>
                      <a:pt x="80677" y="68762"/>
                    </a:cubicBezTo>
                    <a:lnTo>
                      <a:pt x="84106" y="79430"/>
                    </a:lnTo>
                    <a:lnTo>
                      <a:pt x="249746" y="97527"/>
                    </a:lnTo>
                    <a:lnTo>
                      <a:pt x="251174" y="97718"/>
                    </a:lnTo>
                    <a:cubicBezTo>
                      <a:pt x="251174" y="97813"/>
                      <a:pt x="251174" y="97718"/>
                      <a:pt x="251174" y="97718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09" name="Freeform: Shape 4108">
                <a:extLst>
                  <a:ext uri="{FF2B5EF4-FFF2-40B4-BE49-F238E27FC236}">
                    <a16:creationId xmlns:a16="http://schemas.microsoft.com/office/drawing/2014/main" id="{85A798BB-25F7-4BBC-B588-362F6770B0AF}"/>
                  </a:ext>
                </a:extLst>
              </p:cNvPr>
              <p:cNvSpPr/>
              <p:nvPr/>
            </p:nvSpPr>
            <p:spPr>
              <a:xfrm>
                <a:off x="2016632" y="5100223"/>
                <a:ext cx="166020" cy="99608"/>
              </a:xfrm>
              <a:custGeom>
                <a:avLst/>
                <a:gdLst>
                  <a:gd name="connsiteX0" fmla="*/ 166021 w 166020"/>
                  <a:gd name="connsiteY0" fmla="*/ 99608 h 99608"/>
                  <a:gd name="connsiteX1" fmla="*/ 85154 w 166020"/>
                  <a:gd name="connsiteY1" fmla="*/ 2834 h 99608"/>
                  <a:gd name="connsiteX2" fmla="*/ 0 w 166020"/>
                  <a:gd name="connsiteY2" fmla="*/ 13598 h 99608"/>
                  <a:gd name="connsiteX3" fmla="*/ 63151 w 166020"/>
                  <a:gd name="connsiteY3" fmla="*/ 11597 h 99608"/>
                  <a:gd name="connsiteX4" fmla="*/ 117158 w 166020"/>
                  <a:gd name="connsiteY4" fmla="*/ 91703 h 99608"/>
                  <a:gd name="connsiteX5" fmla="*/ 162116 w 166020"/>
                  <a:gd name="connsiteY5" fmla="*/ 97608 h 99608"/>
                  <a:gd name="connsiteX6" fmla="*/ 163544 w 166020"/>
                  <a:gd name="connsiteY6" fmla="*/ 97894 h 99608"/>
                  <a:gd name="connsiteX7" fmla="*/ 163544 w 166020"/>
                  <a:gd name="connsiteY7" fmla="*/ 97799 h 99608"/>
                  <a:gd name="connsiteX8" fmla="*/ 166021 w 166020"/>
                  <a:gd name="connsiteY8" fmla="*/ 99608 h 99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6020" h="99608">
                    <a:moveTo>
                      <a:pt x="166021" y="99608"/>
                    </a:moveTo>
                    <a:cubicBezTo>
                      <a:pt x="166021" y="99608"/>
                      <a:pt x="159734" y="21027"/>
                      <a:pt x="85154" y="2834"/>
                    </a:cubicBezTo>
                    <a:cubicBezTo>
                      <a:pt x="85154" y="2834"/>
                      <a:pt x="40958" y="-8310"/>
                      <a:pt x="0" y="13598"/>
                    </a:cubicBezTo>
                    <a:cubicBezTo>
                      <a:pt x="33338" y="4168"/>
                      <a:pt x="63151" y="11597"/>
                      <a:pt x="63151" y="11597"/>
                    </a:cubicBezTo>
                    <a:cubicBezTo>
                      <a:pt x="118586" y="25123"/>
                      <a:pt x="111824" y="68462"/>
                      <a:pt x="117158" y="91703"/>
                    </a:cubicBezTo>
                    <a:lnTo>
                      <a:pt x="162116" y="97608"/>
                    </a:lnTo>
                    <a:lnTo>
                      <a:pt x="163544" y="97894"/>
                    </a:lnTo>
                    <a:cubicBezTo>
                      <a:pt x="163544" y="97894"/>
                      <a:pt x="163544" y="97894"/>
                      <a:pt x="163544" y="97799"/>
                    </a:cubicBezTo>
                    <a:lnTo>
                      <a:pt x="166021" y="99608"/>
                    </a:lnTo>
                    <a:close/>
                  </a:path>
                </a:pathLst>
              </a:custGeom>
              <a:solidFill>
                <a:schemeClr val="tx1">
                  <a:alpha val="36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4110" name="Freeform: Shape 4109">
                <a:extLst>
                  <a:ext uri="{FF2B5EF4-FFF2-40B4-BE49-F238E27FC236}">
                    <a16:creationId xmlns:a16="http://schemas.microsoft.com/office/drawing/2014/main" id="{7312E749-7F6F-465E-8366-693819CE83ED}"/>
                  </a:ext>
                </a:extLst>
              </p:cNvPr>
              <p:cNvSpPr/>
              <p:nvPr/>
            </p:nvSpPr>
            <p:spPr>
              <a:xfrm>
                <a:off x="1982720" y="5145711"/>
                <a:ext cx="33273" cy="26022"/>
              </a:xfrm>
              <a:custGeom>
                <a:avLst/>
                <a:gdLst>
                  <a:gd name="connsiteX0" fmla="*/ 33245 w 33273"/>
                  <a:gd name="connsiteY0" fmla="*/ 6019 h 26022"/>
                  <a:gd name="connsiteX1" fmla="*/ 30102 w 33273"/>
                  <a:gd name="connsiteY1" fmla="*/ 2019 h 26022"/>
                  <a:gd name="connsiteX2" fmla="*/ 24197 w 33273"/>
                  <a:gd name="connsiteY2" fmla="*/ 11258 h 26022"/>
                  <a:gd name="connsiteX3" fmla="*/ 23244 w 33273"/>
                  <a:gd name="connsiteY3" fmla="*/ 14497 h 26022"/>
                  <a:gd name="connsiteX4" fmla="*/ 23530 w 33273"/>
                  <a:gd name="connsiteY4" fmla="*/ 7448 h 26022"/>
                  <a:gd name="connsiteX5" fmla="*/ 17815 w 33273"/>
                  <a:gd name="connsiteY5" fmla="*/ 19 h 26022"/>
                  <a:gd name="connsiteX6" fmla="*/ 19910 w 33273"/>
                  <a:gd name="connsiteY6" fmla="*/ 22117 h 26022"/>
                  <a:gd name="connsiteX7" fmla="*/ 11338 w 33273"/>
                  <a:gd name="connsiteY7" fmla="*/ 12020 h 26022"/>
                  <a:gd name="connsiteX8" fmla="*/ 1813 w 33273"/>
                  <a:gd name="connsiteY8" fmla="*/ 6591 h 26022"/>
                  <a:gd name="connsiteX9" fmla="*/ 670 w 33273"/>
                  <a:gd name="connsiteY9" fmla="*/ 12211 h 26022"/>
                  <a:gd name="connsiteX10" fmla="*/ 19625 w 33273"/>
                  <a:gd name="connsiteY10" fmla="*/ 23545 h 26022"/>
                  <a:gd name="connsiteX11" fmla="*/ 22958 w 33273"/>
                  <a:gd name="connsiteY11" fmla="*/ 26022 h 26022"/>
                  <a:gd name="connsiteX12" fmla="*/ 33245 w 33273"/>
                  <a:gd name="connsiteY12" fmla="*/ 6019 h 26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273" h="26022">
                    <a:moveTo>
                      <a:pt x="33245" y="6019"/>
                    </a:moveTo>
                    <a:cubicBezTo>
                      <a:pt x="33436" y="3733"/>
                      <a:pt x="32674" y="1257"/>
                      <a:pt x="30102" y="2019"/>
                    </a:cubicBezTo>
                    <a:cubicBezTo>
                      <a:pt x="28007" y="2686"/>
                      <a:pt x="24863" y="9544"/>
                      <a:pt x="24197" y="11258"/>
                    </a:cubicBezTo>
                    <a:cubicBezTo>
                      <a:pt x="23816" y="12306"/>
                      <a:pt x="23530" y="13354"/>
                      <a:pt x="23244" y="14497"/>
                    </a:cubicBezTo>
                    <a:cubicBezTo>
                      <a:pt x="23530" y="12020"/>
                      <a:pt x="23720" y="9639"/>
                      <a:pt x="23530" y="7448"/>
                    </a:cubicBezTo>
                    <a:cubicBezTo>
                      <a:pt x="23339" y="5162"/>
                      <a:pt x="20768" y="-362"/>
                      <a:pt x="17815" y="19"/>
                    </a:cubicBezTo>
                    <a:cubicBezTo>
                      <a:pt x="13338" y="495"/>
                      <a:pt x="19434" y="18783"/>
                      <a:pt x="19910" y="22117"/>
                    </a:cubicBezTo>
                    <a:cubicBezTo>
                      <a:pt x="19244" y="18021"/>
                      <a:pt x="14291" y="14592"/>
                      <a:pt x="11338" y="12020"/>
                    </a:cubicBezTo>
                    <a:cubicBezTo>
                      <a:pt x="9242" y="10115"/>
                      <a:pt x="4956" y="5448"/>
                      <a:pt x="1813" y="6591"/>
                    </a:cubicBezTo>
                    <a:cubicBezTo>
                      <a:pt x="-473" y="7448"/>
                      <a:pt x="-283" y="9925"/>
                      <a:pt x="670" y="12211"/>
                    </a:cubicBezTo>
                    <a:cubicBezTo>
                      <a:pt x="3146" y="17830"/>
                      <a:pt x="13814" y="23260"/>
                      <a:pt x="19625" y="23545"/>
                    </a:cubicBezTo>
                    <a:lnTo>
                      <a:pt x="22958" y="26022"/>
                    </a:lnTo>
                    <a:cubicBezTo>
                      <a:pt x="26197" y="19926"/>
                      <a:pt x="32579" y="12973"/>
                      <a:pt x="33245" y="6019"/>
                    </a:cubicBezTo>
                    <a:close/>
                  </a:path>
                </a:pathLst>
              </a:custGeom>
              <a:solidFill>
                <a:srgbClr val="E3E3E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11" name="Freeform: Shape 4110">
                <a:extLst>
                  <a:ext uri="{FF2B5EF4-FFF2-40B4-BE49-F238E27FC236}">
                    <a16:creationId xmlns:a16="http://schemas.microsoft.com/office/drawing/2014/main" id="{0014657C-355C-4C5B-9CF8-E3965F476E98}"/>
                  </a:ext>
                </a:extLst>
              </p:cNvPr>
              <p:cNvSpPr/>
              <p:nvPr/>
            </p:nvSpPr>
            <p:spPr>
              <a:xfrm>
                <a:off x="2183891" y="5230883"/>
                <a:ext cx="112109" cy="143732"/>
              </a:xfrm>
              <a:custGeom>
                <a:avLst/>
                <a:gdLst>
                  <a:gd name="connsiteX0" fmla="*/ 107537 w 112109"/>
                  <a:gd name="connsiteY0" fmla="*/ 0 h 143732"/>
                  <a:gd name="connsiteX1" fmla="*/ 112109 w 112109"/>
                  <a:gd name="connsiteY1" fmla="*/ 3429 h 143732"/>
                  <a:gd name="connsiteX2" fmla="*/ 10573 w 112109"/>
                  <a:gd name="connsiteY2" fmla="*/ 143732 h 143732"/>
                  <a:gd name="connsiteX3" fmla="*/ 0 w 112109"/>
                  <a:gd name="connsiteY3" fmla="*/ 135541 h 143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2109" h="143732">
                    <a:moveTo>
                      <a:pt x="107537" y="0"/>
                    </a:moveTo>
                    <a:lnTo>
                      <a:pt x="112109" y="3429"/>
                    </a:lnTo>
                    <a:lnTo>
                      <a:pt x="10573" y="143732"/>
                    </a:lnTo>
                    <a:lnTo>
                      <a:pt x="0" y="135541"/>
                    </a:lnTo>
                    <a:close/>
                  </a:path>
                </a:pathLst>
              </a:custGeom>
              <a:solidFill>
                <a:srgbClr val="88131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12" name="Freeform: Shape 4111">
                <a:extLst>
                  <a:ext uri="{FF2B5EF4-FFF2-40B4-BE49-F238E27FC236}">
                    <a16:creationId xmlns:a16="http://schemas.microsoft.com/office/drawing/2014/main" id="{C62A3D41-FBD4-493C-82D9-821B70529C80}"/>
                  </a:ext>
                </a:extLst>
              </p:cNvPr>
              <p:cNvSpPr/>
              <p:nvPr/>
            </p:nvSpPr>
            <p:spPr>
              <a:xfrm>
                <a:off x="2289177" y="5220441"/>
                <a:ext cx="14884" cy="16501"/>
              </a:xfrm>
              <a:custGeom>
                <a:avLst/>
                <a:gdLst>
                  <a:gd name="connsiteX0" fmla="*/ 2632 w 14884"/>
                  <a:gd name="connsiteY0" fmla="*/ 4536 h 16501"/>
                  <a:gd name="connsiteX1" fmla="*/ 13110 w 14884"/>
                  <a:gd name="connsiteY1" fmla="*/ 917 h 16501"/>
                  <a:gd name="connsiteX2" fmla="*/ 12252 w 14884"/>
                  <a:gd name="connsiteY2" fmla="*/ 11966 h 16501"/>
                  <a:gd name="connsiteX3" fmla="*/ 1775 w 14884"/>
                  <a:gd name="connsiteY3" fmla="*/ 15585 h 16501"/>
                  <a:gd name="connsiteX4" fmla="*/ 2632 w 14884"/>
                  <a:gd name="connsiteY4" fmla="*/ 4536 h 16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84" h="16501">
                    <a:moveTo>
                      <a:pt x="2632" y="4536"/>
                    </a:moveTo>
                    <a:cubicBezTo>
                      <a:pt x="5775" y="440"/>
                      <a:pt x="10443" y="-1179"/>
                      <a:pt x="13110" y="917"/>
                    </a:cubicBezTo>
                    <a:cubicBezTo>
                      <a:pt x="15777" y="3012"/>
                      <a:pt x="15396" y="7965"/>
                      <a:pt x="12252" y="11966"/>
                    </a:cubicBezTo>
                    <a:cubicBezTo>
                      <a:pt x="9109" y="16061"/>
                      <a:pt x="4442" y="17680"/>
                      <a:pt x="1775" y="15585"/>
                    </a:cubicBezTo>
                    <a:cubicBezTo>
                      <a:pt x="-892" y="13490"/>
                      <a:pt x="-511" y="8537"/>
                      <a:pt x="2632" y="4536"/>
                    </a:cubicBezTo>
                    <a:close/>
                  </a:path>
                </a:pathLst>
              </a:custGeom>
              <a:solidFill>
                <a:srgbClr val="F4CE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13" name="Freeform: Shape 4112">
                <a:extLst>
                  <a:ext uri="{FF2B5EF4-FFF2-40B4-BE49-F238E27FC236}">
                    <a16:creationId xmlns:a16="http://schemas.microsoft.com/office/drawing/2014/main" id="{A6A91567-D13A-445F-A6B5-FA18B424D528}"/>
                  </a:ext>
                </a:extLst>
              </p:cNvPr>
              <p:cNvSpPr/>
              <p:nvPr/>
            </p:nvSpPr>
            <p:spPr>
              <a:xfrm>
                <a:off x="1961254" y="5211444"/>
                <a:ext cx="22555" cy="23828"/>
              </a:xfrm>
              <a:custGeom>
                <a:avLst/>
                <a:gdLst>
                  <a:gd name="connsiteX0" fmla="*/ 133 w 22555"/>
                  <a:gd name="connsiteY0" fmla="*/ 10295 h 23828"/>
                  <a:gd name="connsiteX1" fmla="*/ 12991 w 22555"/>
                  <a:gd name="connsiteY1" fmla="*/ 103 h 23828"/>
                  <a:gd name="connsiteX2" fmla="*/ 22421 w 22555"/>
                  <a:gd name="connsiteY2" fmla="*/ 13534 h 23828"/>
                  <a:gd name="connsiteX3" fmla="*/ 9562 w 22555"/>
                  <a:gd name="connsiteY3" fmla="*/ 23725 h 23828"/>
                  <a:gd name="connsiteX4" fmla="*/ 133 w 22555"/>
                  <a:gd name="connsiteY4" fmla="*/ 10295 h 23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55" h="23828">
                    <a:moveTo>
                      <a:pt x="133" y="10295"/>
                    </a:moveTo>
                    <a:cubicBezTo>
                      <a:pt x="1085" y="3818"/>
                      <a:pt x="6895" y="-754"/>
                      <a:pt x="12991" y="103"/>
                    </a:cubicBezTo>
                    <a:cubicBezTo>
                      <a:pt x="19183" y="1056"/>
                      <a:pt x="23374" y="7057"/>
                      <a:pt x="22421" y="13534"/>
                    </a:cubicBezTo>
                    <a:cubicBezTo>
                      <a:pt x="21469" y="20011"/>
                      <a:pt x="15658" y="24583"/>
                      <a:pt x="9562" y="23725"/>
                    </a:cubicBezTo>
                    <a:cubicBezTo>
                      <a:pt x="3466" y="22773"/>
                      <a:pt x="-820" y="16772"/>
                      <a:pt x="133" y="102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14" name="Freeform: Shape 4113">
                <a:extLst>
                  <a:ext uri="{FF2B5EF4-FFF2-40B4-BE49-F238E27FC236}">
                    <a16:creationId xmlns:a16="http://schemas.microsoft.com/office/drawing/2014/main" id="{EEBC8734-E4CC-47A8-9E57-4BAD08CD2F55}"/>
                  </a:ext>
                </a:extLst>
              </p:cNvPr>
              <p:cNvSpPr/>
              <p:nvPr/>
            </p:nvSpPr>
            <p:spPr>
              <a:xfrm>
                <a:off x="1994332" y="5215738"/>
                <a:ext cx="159841" cy="88487"/>
              </a:xfrm>
              <a:custGeom>
                <a:avLst/>
                <a:gdLst>
                  <a:gd name="connsiteX0" fmla="*/ 156031 w 159841"/>
                  <a:gd name="connsiteY0" fmla="*/ 64770 h 88487"/>
                  <a:gd name="connsiteX1" fmla="*/ 159175 w 159841"/>
                  <a:gd name="connsiteY1" fmla="*/ 43720 h 88487"/>
                  <a:gd name="connsiteX2" fmla="*/ 159842 w 159841"/>
                  <a:gd name="connsiteY2" fmla="*/ 33528 h 88487"/>
                  <a:gd name="connsiteX3" fmla="*/ 145649 w 159841"/>
                  <a:gd name="connsiteY3" fmla="*/ 19431 h 88487"/>
                  <a:gd name="connsiteX4" fmla="*/ 71354 w 159841"/>
                  <a:gd name="connsiteY4" fmla="*/ 5048 h 88487"/>
                  <a:gd name="connsiteX5" fmla="*/ 31444 w 159841"/>
                  <a:gd name="connsiteY5" fmla="*/ 0 h 88487"/>
                  <a:gd name="connsiteX6" fmla="*/ 15062 w 159841"/>
                  <a:gd name="connsiteY6" fmla="*/ 6191 h 88487"/>
                  <a:gd name="connsiteX7" fmla="*/ 3727 w 159841"/>
                  <a:gd name="connsiteY7" fmla="*/ 22574 h 88487"/>
                  <a:gd name="connsiteX8" fmla="*/ 4013 w 159841"/>
                  <a:gd name="connsiteY8" fmla="*/ 59626 h 88487"/>
                  <a:gd name="connsiteX9" fmla="*/ 68401 w 159841"/>
                  <a:gd name="connsiteY9" fmla="*/ 75152 h 88487"/>
                  <a:gd name="connsiteX10" fmla="*/ 68116 w 159841"/>
                  <a:gd name="connsiteY10" fmla="*/ 76867 h 88487"/>
                  <a:gd name="connsiteX11" fmla="*/ 76212 w 159841"/>
                  <a:gd name="connsiteY11" fmla="*/ 88392 h 88487"/>
                  <a:gd name="connsiteX12" fmla="*/ 87261 w 159841"/>
                  <a:gd name="connsiteY12" fmla="*/ 79724 h 88487"/>
                  <a:gd name="connsiteX13" fmla="*/ 87547 w 159841"/>
                  <a:gd name="connsiteY13" fmla="*/ 78010 h 88487"/>
                  <a:gd name="connsiteX14" fmla="*/ 149555 w 159841"/>
                  <a:gd name="connsiteY14" fmla="*/ 82010 h 88487"/>
                  <a:gd name="connsiteX15" fmla="*/ 156031 w 159841"/>
                  <a:gd name="connsiteY15" fmla="*/ 64770 h 88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9841" h="88487">
                    <a:moveTo>
                      <a:pt x="156031" y="64770"/>
                    </a:moveTo>
                    <a:lnTo>
                      <a:pt x="159175" y="43720"/>
                    </a:lnTo>
                    <a:lnTo>
                      <a:pt x="159842" y="33528"/>
                    </a:lnTo>
                    <a:lnTo>
                      <a:pt x="145649" y="19431"/>
                    </a:lnTo>
                    <a:lnTo>
                      <a:pt x="71354" y="5048"/>
                    </a:lnTo>
                    <a:lnTo>
                      <a:pt x="31444" y="0"/>
                    </a:lnTo>
                    <a:lnTo>
                      <a:pt x="15062" y="6191"/>
                    </a:lnTo>
                    <a:lnTo>
                      <a:pt x="3727" y="22574"/>
                    </a:lnTo>
                    <a:cubicBezTo>
                      <a:pt x="3727" y="22574"/>
                      <a:pt x="-4846" y="53149"/>
                      <a:pt x="4013" y="59626"/>
                    </a:cubicBezTo>
                    <a:cubicBezTo>
                      <a:pt x="4013" y="59626"/>
                      <a:pt x="40017" y="58102"/>
                      <a:pt x="68401" y="75152"/>
                    </a:cubicBezTo>
                    <a:lnTo>
                      <a:pt x="68116" y="76867"/>
                    </a:lnTo>
                    <a:cubicBezTo>
                      <a:pt x="67259" y="82391"/>
                      <a:pt x="70878" y="87630"/>
                      <a:pt x="76212" y="88392"/>
                    </a:cubicBezTo>
                    <a:cubicBezTo>
                      <a:pt x="81451" y="89154"/>
                      <a:pt x="86404" y="85249"/>
                      <a:pt x="87261" y="79724"/>
                    </a:cubicBezTo>
                    <a:lnTo>
                      <a:pt x="87547" y="78010"/>
                    </a:lnTo>
                    <a:cubicBezTo>
                      <a:pt x="87547" y="78010"/>
                      <a:pt x="107168" y="66294"/>
                      <a:pt x="149555" y="82010"/>
                    </a:cubicBezTo>
                    <a:cubicBezTo>
                      <a:pt x="149459" y="81915"/>
                      <a:pt x="159746" y="78200"/>
                      <a:pt x="156031" y="64770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15" name="Freeform: Shape 4114">
                <a:extLst>
                  <a:ext uri="{FF2B5EF4-FFF2-40B4-BE49-F238E27FC236}">
                    <a16:creationId xmlns:a16="http://schemas.microsoft.com/office/drawing/2014/main" id="{755FBD3F-17F5-49C5-9514-ACEC503D7E21}"/>
                  </a:ext>
                </a:extLst>
              </p:cNvPr>
              <p:cNvSpPr/>
              <p:nvPr/>
            </p:nvSpPr>
            <p:spPr>
              <a:xfrm>
                <a:off x="2021291" y="5249457"/>
                <a:ext cx="31345" cy="26003"/>
              </a:xfrm>
              <a:custGeom>
                <a:avLst/>
                <a:gdLst>
                  <a:gd name="connsiteX0" fmla="*/ 25821 w 31345"/>
                  <a:gd name="connsiteY0" fmla="*/ 23146 h 26003"/>
                  <a:gd name="connsiteX1" fmla="*/ 18868 w 31345"/>
                  <a:gd name="connsiteY1" fmla="*/ 5524 h 26003"/>
                  <a:gd name="connsiteX2" fmla="*/ 18868 w 31345"/>
                  <a:gd name="connsiteY2" fmla="*/ 5524 h 26003"/>
                  <a:gd name="connsiteX3" fmla="*/ 5533 w 31345"/>
                  <a:gd name="connsiteY3" fmla="*/ 21812 h 26003"/>
                  <a:gd name="connsiteX4" fmla="*/ 5533 w 31345"/>
                  <a:gd name="connsiteY4" fmla="*/ 21812 h 26003"/>
                  <a:gd name="connsiteX5" fmla="*/ 3438 w 31345"/>
                  <a:gd name="connsiteY5" fmla="*/ 24574 h 26003"/>
                  <a:gd name="connsiteX6" fmla="*/ 3438 w 31345"/>
                  <a:gd name="connsiteY6" fmla="*/ 24574 h 26003"/>
                  <a:gd name="connsiteX7" fmla="*/ 104 w 31345"/>
                  <a:gd name="connsiteY7" fmla="*/ 22574 h 26003"/>
                  <a:gd name="connsiteX8" fmla="*/ 104 w 31345"/>
                  <a:gd name="connsiteY8" fmla="*/ 22574 h 26003"/>
                  <a:gd name="connsiteX9" fmla="*/ 9 w 31345"/>
                  <a:gd name="connsiteY9" fmla="*/ 21907 h 26003"/>
                  <a:gd name="connsiteX10" fmla="*/ 9 w 31345"/>
                  <a:gd name="connsiteY10" fmla="*/ 21907 h 26003"/>
                  <a:gd name="connsiteX11" fmla="*/ 18201 w 31345"/>
                  <a:gd name="connsiteY11" fmla="*/ 0 h 26003"/>
                  <a:gd name="connsiteX12" fmla="*/ 18201 w 31345"/>
                  <a:gd name="connsiteY12" fmla="*/ 0 h 26003"/>
                  <a:gd name="connsiteX13" fmla="*/ 18868 w 31345"/>
                  <a:gd name="connsiteY13" fmla="*/ 0 h 26003"/>
                  <a:gd name="connsiteX14" fmla="*/ 18868 w 31345"/>
                  <a:gd name="connsiteY14" fmla="*/ 0 h 26003"/>
                  <a:gd name="connsiteX15" fmla="*/ 26393 w 31345"/>
                  <a:gd name="connsiteY15" fmla="*/ 3905 h 26003"/>
                  <a:gd name="connsiteX16" fmla="*/ 26393 w 31345"/>
                  <a:gd name="connsiteY16" fmla="*/ 3905 h 26003"/>
                  <a:gd name="connsiteX17" fmla="*/ 31346 w 31345"/>
                  <a:gd name="connsiteY17" fmla="*/ 23241 h 26003"/>
                  <a:gd name="connsiteX18" fmla="*/ 31346 w 31345"/>
                  <a:gd name="connsiteY18" fmla="*/ 23241 h 26003"/>
                  <a:gd name="connsiteX19" fmla="*/ 28584 w 31345"/>
                  <a:gd name="connsiteY19" fmla="*/ 26003 h 26003"/>
                  <a:gd name="connsiteX20" fmla="*/ 28584 w 31345"/>
                  <a:gd name="connsiteY20" fmla="*/ 26003 h 26003"/>
                  <a:gd name="connsiteX21" fmla="*/ 28584 w 31345"/>
                  <a:gd name="connsiteY21" fmla="*/ 26003 h 26003"/>
                  <a:gd name="connsiteX22" fmla="*/ 28584 w 31345"/>
                  <a:gd name="connsiteY22" fmla="*/ 26003 h 26003"/>
                  <a:gd name="connsiteX23" fmla="*/ 25821 w 31345"/>
                  <a:gd name="connsiteY23" fmla="*/ 23146 h 26003"/>
                  <a:gd name="connsiteX24" fmla="*/ 25821 w 31345"/>
                  <a:gd name="connsiteY24" fmla="*/ 23146 h 26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1345" h="26003">
                    <a:moveTo>
                      <a:pt x="25821" y="23146"/>
                    </a:moveTo>
                    <a:cubicBezTo>
                      <a:pt x="25345" y="4858"/>
                      <a:pt x="19344" y="5810"/>
                      <a:pt x="18868" y="5524"/>
                    </a:cubicBezTo>
                    <a:lnTo>
                      <a:pt x="18868" y="5524"/>
                    </a:lnTo>
                    <a:cubicBezTo>
                      <a:pt x="5819" y="8572"/>
                      <a:pt x="5628" y="20955"/>
                      <a:pt x="5533" y="21812"/>
                    </a:cubicBezTo>
                    <a:lnTo>
                      <a:pt x="5533" y="21812"/>
                    </a:lnTo>
                    <a:cubicBezTo>
                      <a:pt x="5533" y="23050"/>
                      <a:pt x="4676" y="24193"/>
                      <a:pt x="3438" y="24574"/>
                    </a:cubicBezTo>
                    <a:lnTo>
                      <a:pt x="3438" y="24574"/>
                    </a:lnTo>
                    <a:cubicBezTo>
                      <a:pt x="1914" y="24955"/>
                      <a:pt x="485" y="24003"/>
                      <a:pt x="104" y="22574"/>
                    </a:cubicBezTo>
                    <a:lnTo>
                      <a:pt x="104" y="22574"/>
                    </a:lnTo>
                    <a:cubicBezTo>
                      <a:pt x="104" y="22479"/>
                      <a:pt x="9" y="22384"/>
                      <a:pt x="9" y="21907"/>
                    </a:cubicBezTo>
                    <a:lnTo>
                      <a:pt x="9" y="21907"/>
                    </a:lnTo>
                    <a:cubicBezTo>
                      <a:pt x="-87" y="21145"/>
                      <a:pt x="294" y="4191"/>
                      <a:pt x="18201" y="0"/>
                    </a:cubicBezTo>
                    <a:lnTo>
                      <a:pt x="18201" y="0"/>
                    </a:lnTo>
                    <a:cubicBezTo>
                      <a:pt x="18297" y="0"/>
                      <a:pt x="18582" y="0"/>
                      <a:pt x="18868" y="0"/>
                    </a:cubicBezTo>
                    <a:lnTo>
                      <a:pt x="18868" y="0"/>
                    </a:lnTo>
                    <a:cubicBezTo>
                      <a:pt x="20106" y="0"/>
                      <a:pt x="23535" y="476"/>
                      <a:pt x="26393" y="3905"/>
                    </a:cubicBezTo>
                    <a:lnTo>
                      <a:pt x="26393" y="3905"/>
                    </a:lnTo>
                    <a:cubicBezTo>
                      <a:pt x="29250" y="7334"/>
                      <a:pt x="31346" y="13049"/>
                      <a:pt x="31346" y="23241"/>
                    </a:cubicBezTo>
                    <a:lnTo>
                      <a:pt x="31346" y="23241"/>
                    </a:lnTo>
                    <a:cubicBezTo>
                      <a:pt x="31346" y="24765"/>
                      <a:pt x="30108" y="26003"/>
                      <a:pt x="28584" y="26003"/>
                    </a:cubicBezTo>
                    <a:lnTo>
                      <a:pt x="28584" y="26003"/>
                    </a:lnTo>
                    <a:cubicBezTo>
                      <a:pt x="28584" y="26003"/>
                      <a:pt x="28584" y="26003"/>
                      <a:pt x="28584" y="26003"/>
                    </a:cubicBezTo>
                    <a:lnTo>
                      <a:pt x="28584" y="26003"/>
                    </a:lnTo>
                    <a:cubicBezTo>
                      <a:pt x="27060" y="25908"/>
                      <a:pt x="25821" y="24670"/>
                      <a:pt x="25821" y="23146"/>
                    </a:cubicBezTo>
                    <a:lnTo>
                      <a:pt x="25821" y="23146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16" name="Freeform: Shape 4115">
                <a:extLst>
                  <a:ext uri="{FF2B5EF4-FFF2-40B4-BE49-F238E27FC236}">
                    <a16:creationId xmlns:a16="http://schemas.microsoft.com/office/drawing/2014/main" id="{8CBF6539-65D1-4956-997B-04A60595F7AA}"/>
                  </a:ext>
                </a:extLst>
              </p:cNvPr>
              <p:cNvSpPr/>
              <p:nvPr/>
            </p:nvSpPr>
            <p:spPr>
              <a:xfrm>
                <a:off x="2105002" y="5258601"/>
                <a:ext cx="26787" cy="30575"/>
              </a:xfrm>
              <a:custGeom>
                <a:avLst/>
                <a:gdLst>
                  <a:gd name="connsiteX0" fmla="*/ 18787 w 26787"/>
                  <a:gd name="connsiteY0" fmla="*/ 30099 h 30575"/>
                  <a:gd name="connsiteX1" fmla="*/ 17644 w 26787"/>
                  <a:gd name="connsiteY1" fmla="*/ 26384 h 30575"/>
                  <a:gd name="connsiteX2" fmla="*/ 17644 w 26787"/>
                  <a:gd name="connsiteY2" fmla="*/ 26384 h 30575"/>
                  <a:gd name="connsiteX3" fmla="*/ 21358 w 26787"/>
                  <a:gd name="connsiteY3" fmla="*/ 14192 h 30575"/>
                  <a:gd name="connsiteX4" fmla="*/ 21358 w 26787"/>
                  <a:gd name="connsiteY4" fmla="*/ 14192 h 30575"/>
                  <a:gd name="connsiteX5" fmla="*/ 17453 w 26787"/>
                  <a:gd name="connsiteY5" fmla="*/ 6096 h 30575"/>
                  <a:gd name="connsiteX6" fmla="*/ 17453 w 26787"/>
                  <a:gd name="connsiteY6" fmla="*/ 6096 h 30575"/>
                  <a:gd name="connsiteX7" fmla="*/ 16977 w 26787"/>
                  <a:gd name="connsiteY7" fmla="*/ 5810 h 30575"/>
                  <a:gd name="connsiteX8" fmla="*/ 16977 w 26787"/>
                  <a:gd name="connsiteY8" fmla="*/ 5810 h 30575"/>
                  <a:gd name="connsiteX9" fmla="*/ 15358 w 26787"/>
                  <a:gd name="connsiteY9" fmla="*/ 5524 h 30575"/>
                  <a:gd name="connsiteX10" fmla="*/ 15358 w 26787"/>
                  <a:gd name="connsiteY10" fmla="*/ 5524 h 30575"/>
                  <a:gd name="connsiteX11" fmla="*/ 8119 w 26787"/>
                  <a:gd name="connsiteY11" fmla="*/ 14097 h 30575"/>
                  <a:gd name="connsiteX12" fmla="*/ 8119 w 26787"/>
                  <a:gd name="connsiteY12" fmla="*/ 14097 h 30575"/>
                  <a:gd name="connsiteX13" fmla="*/ 5547 w 26787"/>
                  <a:gd name="connsiteY13" fmla="*/ 23813 h 30575"/>
                  <a:gd name="connsiteX14" fmla="*/ 5547 w 26787"/>
                  <a:gd name="connsiteY14" fmla="*/ 23813 h 30575"/>
                  <a:gd name="connsiteX15" fmla="*/ 5547 w 26787"/>
                  <a:gd name="connsiteY15" fmla="*/ 23813 h 30575"/>
                  <a:gd name="connsiteX16" fmla="*/ 2404 w 26787"/>
                  <a:gd name="connsiteY16" fmla="*/ 26194 h 30575"/>
                  <a:gd name="connsiteX17" fmla="*/ 2404 w 26787"/>
                  <a:gd name="connsiteY17" fmla="*/ 26194 h 30575"/>
                  <a:gd name="connsiteX18" fmla="*/ 22 w 26787"/>
                  <a:gd name="connsiteY18" fmla="*/ 23050 h 30575"/>
                  <a:gd name="connsiteX19" fmla="*/ 22 w 26787"/>
                  <a:gd name="connsiteY19" fmla="*/ 23050 h 30575"/>
                  <a:gd name="connsiteX20" fmla="*/ 2880 w 26787"/>
                  <a:gd name="connsiteY20" fmla="*/ 12097 h 30575"/>
                  <a:gd name="connsiteX21" fmla="*/ 2880 w 26787"/>
                  <a:gd name="connsiteY21" fmla="*/ 12097 h 30575"/>
                  <a:gd name="connsiteX22" fmla="*/ 15262 w 26787"/>
                  <a:gd name="connsiteY22" fmla="*/ 0 h 30575"/>
                  <a:gd name="connsiteX23" fmla="*/ 15262 w 26787"/>
                  <a:gd name="connsiteY23" fmla="*/ 0 h 30575"/>
                  <a:gd name="connsiteX24" fmla="*/ 18977 w 26787"/>
                  <a:gd name="connsiteY24" fmla="*/ 762 h 30575"/>
                  <a:gd name="connsiteX25" fmla="*/ 18977 w 26787"/>
                  <a:gd name="connsiteY25" fmla="*/ 762 h 30575"/>
                  <a:gd name="connsiteX26" fmla="*/ 26788 w 26787"/>
                  <a:gd name="connsiteY26" fmla="*/ 14288 h 30575"/>
                  <a:gd name="connsiteX27" fmla="*/ 26788 w 26787"/>
                  <a:gd name="connsiteY27" fmla="*/ 14288 h 30575"/>
                  <a:gd name="connsiteX28" fmla="*/ 22406 w 26787"/>
                  <a:gd name="connsiteY28" fmla="*/ 29051 h 30575"/>
                  <a:gd name="connsiteX29" fmla="*/ 22406 w 26787"/>
                  <a:gd name="connsiteY29" fmla="*/ 29051 h 30575"/>
                  <a:gd name="connsiteX30" fmla="*/ 19930 w 26787"/>
                  <a:gd name="connsiteY30" fmla="*/ 30575 h 30575"/>
                  <a:gd name="connsiteX31" fmla="*/ 19930 w 26787"/>
                  <a:gd name="connsiteY31" fmla="*/ 30575 h 30575"/>
                  <a:gd name="connsiteX32" fmla="*/ 18787 w 26787"/>
                  <a:gd name="connsiteY32" fmla="*/ 30099 h 30575"/>
                  <a:gd name="connsiteX33" fmla="*/ 18787 w 26787"/>
                  <a:gd name="connsiteY33" fmla="*/ 30099 h 3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6787" h="30575">
                    <a:moveTo>
                      <a:pt x="18787" y="30099"/>
                    </a:moveTo>
                    <a:cubicBezTo>
                      <a:pt x="17453" y="29337"/>
                      <a:pt x="16882" y="27718"/>
                      <a:pt x="17644" y="26384"/>
                    </a:cubicBezTo>
                    <a:lnTo>
                      <a:pt x="17644" y="26384"/>
                    </a:lnTo>
                    <a:cubicBezTo>
                      <a:pt x="20501" y="21050"/>
                      <a:pt x="21358" y="17050"/>
                      <a:pt x="21358" y="14192"/>
                    </a:cubicBezTo>
                    <a:lnTo>
                      <a:pt x="21358" y="14192"/>
                    </a:lnTo>
                    <a:cubicBezTo>
                      <a:pt x="21358" y="9049"/>
                      <a:pt x="18691" y="6953"/>
                      <a:pt x="17453" y="6096"/>
                    </a:cubicBezTo>
                    <a:lnTo>
                      <a:pt x="17453" y="6096"/>
                    </a:lnTo>
                    <a:cubicBezTo>
                      <a:pt x="17072" y="5905"/>
                      <a:pt x="16977" y="5810"/>
                      <a:pt x="16977" y="5810"/>
                    </a:cubicBezTo>
                    <a:lnTo>
                      <a:pt x="16977" y="5810"/>
                    </a:lnTo>
                    <a:cubicBezTo>
                      <a:pt x="16310" y="5620"/>
                      <a:pt x="15834" y="5524"/>
                      <a:pt x="15358" y="5524"/>
                    </a:cubicBezTo>
                    <a:lnTo>
                      <a:pt x="15358" y="5524"/>
                    </a:lnTo>
                    <a:cubicBezTo>
                      <a:pt x="12976" y="5239"/>
                      <a:pt x="9928" y="9049"/>
                      <a:pt x="8119" y="14097"/>
                    </a:cubicBezTo>
                    <a:lnTo>
                      <a:pt x="8119" y="14097"/>
                    </a:lnTo>
                    <a:cubicBezTo>
                      <a:pt x="6309" y="18859"/>
                      <a:pt x="5547" y="23813"/>
                      <a:pt x="5547" y="23813"/>
                    </a:cubicBezTo>
                    <a:lnTo>
                      <a:pt x="5547" y="23813"/>
                    </a:lnTo>
                    <a:lnTo>
                      <a:pt x="5547" y="23813"/>
                    </a:lnTo>
                    <a:cubicBezTo>
                      <a:pt x="5356" y="25336"/>
                      <a:pt x="3928" y="26384"/>
                      <a:pt x="2404" y="26194"/>
                    </a:cubicBezTo>
                    <a:lnTo>
                      <a:pt x="2404" y="26194"/>
                    </a:lnTo>
                    <a:cubicBezTo>
                      <a:pt x="880" y="26003"/>
                      <a:pt x="-168" y="24574"/>
                      <a:pt x="22" y="23050"/>
                    </a:cubicBezTo>
                    <a:lnTo>
                      <a:pt x="22" y="23050"/>
                    </a:lnTo>
                    <a:cubicBezTo>
                      <a:pt x="22" y="22955"/>
                      <a:pt x="784" y="17621"/>
                      <a:pt x="2880" y="12097"/>
                    </a:cubicBezTo>
                    <a:lnTo>
                      <a:pt x="2880" y="12097"/>
                    </a:lnTo>
                    <a:cubicBezTo>
                      <a:pt x="4975" y="6763"/>
                      <a:pt x="8214" y="286"/>
                      <a:pt x="15262" y="0"/>
                    </a:cubicBezTo>
                    <a:lnTo>
                      <a:pt x="15262" y="0"/>
                    </a:lnTo>
                    <a:cubicBezTo>
                      <a:pt x="16405" y="0"/>
                      <a:pt x="17644" y="191"/>
                      <a:pt x="18977" y="762"/>
                    </a:cubicBezTo>
                    <a:lnTo>
                      <a:pt x="18977" y="762"/>
                    </a:lnTo>
                    <a:cubicBezTo>
                      <a:pt x="19358" y="857"/>
                      <a:pt x="26788" y="4381"/>
                      <a:pt x="26788" y="14288"/>
                    </a:cubicBezTo>
                    <a:lnTo>
                      <a:pt x="26788" y="14288"/>
                    </a:lnTo>
                    <a:cubicBezTo>
                      <a:pt x="26788" y="18288"/>
                      <a:pt x="25549" y="23146"/>
                      <a:pt x="22406" y="29051"/>
                    </a:cubicBezTo>
                    <a:lnTo>
                      <a:pt x="22406" y="29051"/>
                    </a:lnTo>
                    <a:cubicBezTo>
                      <a:pt x="21930" y="30004"/>
                      <a:pt x="20977" y="30575"/>
                      <a:pt x="19930" y="30575"/>
                    </a:cubicBezTo>
                    <a:lnTo>
                      <a:pt x="19930" y="30575"/>
                    </a:lnTo>
                    <a:cubicBezTo>
                      <a:pt x="19644" y="30480"/>
                      <a:pt x="19263" y="30385"/>
                      <a:pt x="18787" y="30099"/>
                    </a:cubicBezTo>
                    <a:lnTo>
                      <a:pt x="18787" y="30099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17" name="Freeform: Shape 4116">
                <a:extLst>
                  <a:ext uri="{FF2B5EF4-FFF2-40B4-BE49-F238E27FC236}">
                    <a16:creationId xmlns:a16="http://schemas.microsoft.com/office/drawing/2014/main" id="{67FC2C50-0458-4DDC-A937-AB1D94473EF3}"/>
                  </a:ext>
                </a:extLst>
              </p:cNvPr>
              <p:cNvSpPr/>
              <p:nvPr/>
            </p:nvSpPr>
            <p:spPr>
              <a:xfrm>
                <a:off x="1887408" y="5227333"/>
                <a:ext cx="42897" cy="45295"/>
              </a:xfrm>
              <a:custGeom>
                <a:avLst/>
                <a:gdLst>
                  <a:gd name="connsiteX0" fmla="*/ 255 w 42897"/>
                  <a:gd name="connsiteY0" fmla="*/ 19552 h 45295"/>
                  <a:gd name="connsiteX1" fmla="*/ 24735 w 42897"/>
                  <a:gd name="connsiteY1" fmla="*/ 216 h 45295"/>
                  <a:gd name="connsiteX2" fmla="*/ 42642 w 42897"/>
                  <a:gd name="connsiteY2" fmla="*/ 25743 h 45295"/>
                  <a:gd name="connsiteX3" fmla="*/ 18067 w 42897"/>
                  <a:gd name="connsiteY3" fmla="*/ 45079 h 45295"/>
                  <a:gd name="connsiteX4" fmla="*/ 255 w 42897"/>
                  <a:gd name="connsiteY4" fmla="*/ 19552 h 45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7" h="45295">
                    <a:moveTo>
                      <a:pt x="255" y="19552"/>
                    </a:moveTo>
                    <a:cubicBezTo>
                      <a:pt x="2065" y="7170"/>
                      <a:pt x="13019" y="-1498"/>
                      <a:pt x="24735" y="216"/>
                    </a:cubicBezTo>
                    <a:cubicBezTo>
                      <a:pt x="36450" y="1931"/>
                      <a:pt x="44452" y="13361"/>
                      <a:pt x="42642" y="25743"/>
                    </a:cubicBezTo>
                    <a:cubicBezTo>
                      <a:pt x="40832" y="38126"/>
                      <a:pt x="29878" y="46794"/>
                      <a:pt x="18067" y="45079"/>
                    </a:cubicBezTo>
                    <a:cubicBezTo>
                      <a:pt x="6447" y="43460"/>
                      <a:pt x="-1554" y="32030"/>
                      <a:pt x="255" y="19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18" name="Freeform: Shape 4117">
                <a:extLst>
                  <a:ext uri="{FF2B5EF4-FFF2-40B4-BE49-F238E27FC236}">
                    <a16:creationId xmlns:a16="http://schemas.microsoft.com/office/drawing/2014/main" id="{8C43D894-576C-488A-A64D-8D53E933711E}"/>
                  </a:ext>
                </a:extLst>
              </p:cNvPr>
              <p:cNvSpPr/>
              <p:nvPr/>
            </p:nvSpPr>
            <p:spPr>
              <a:xfrm>
                <a:off x="1892521" y="5230216"/>
                <a:ext cx="38741" cy="42697"/>
              </a:xfrm>
              <a:custGeom>
                <a:avLst/>
                <a:gdLst>
                  <a:gd name="connsiteX0" fmla="*/ 27622 w 38741"/>
                  <a:gd name="connsiteY0" fmla="*/ 0 h 42697"/>
                  <a:gd name="connsiteX1" fmla="*/ 31623 w 38741"/>
                  <a:gd name="connsiteY1" fmla="*/ 16954 h 42697"/>
                  <a:gd name="connsiteX2" fmla="*/ 7048 w 38741"/>
                  <a:gd name="connsiteY2" fmla="*/ 36290 h 42697"/>
                  <a:gd name="connsiteX3" fmla="*/ 0 w 38741"/>
                  <a:gd name="connsiteY3" fmla="*/ 33814 h 42697"/>
                  <a:gd name="connsiteX4" fmla="*/ 13906 w 38741"/>
                  <a:gd name="connsiteY4" fmla="*/ 42481 h 42697"/>
                  <a:gd name="connsiteX5" fmla="*/ 38481 w 38741"/>
                  <a:gd name="connsiteY5" fmla="*/ 23146 h 42697"/>
                  <a:gd name="connsiteX6" fmla="*/ 27622 w 38741"/>
                  <a:gd name="connsiteY6" fmla="*/ 0 h 42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741" h="42697">
                    <a:moveTo>
                      <a:pt x="27622" y="0"/>
                    </a:moveTo>
                    <a:cubicBezTo>
                      <a:pt x="30956" y="4667"/>
                      <a:pt x="32575" y="10668"/>
                      <a:pt x="31623" y="16954"/>
                    </a:cubicBezTo>
                    <a:cubicBezTo>
                      <a:pt x="29813" y="29337"/>
                      <a:pt x="18859" y="38005"/>
                      <a:pt x="7048" y="36290"/>
                    </a:cubicBezTo>
                    <a:cubicBezTo>
                      <a:pt x="4477" y="35909"/>
                      <a:pt x="2096" y="35052"/>
                      <a:pt x="0" y="33814"/>
                    </a:cubicBezTo>
                    <a:cubicBezTo>
                      <a:pt x="3238" y="38386"/>
                      <a:pt x="8096" y="41624"/>
                      <a:pt x="13906" y="42481"/>
                    </a:cubicBezTo>
                    <a:cubicBezTo>
                      <a:pt x="25622" y="44196"/>
                      <a:pt x="36576" y="35528"/>
                      <a:pt x="38481" y="23146"/>
                    </a:cubicBezTo>
                    <a:cubicBezTo>
                      <a:pt x="39910" y="13430"/>
                      <a:pt x="35338" y="4381"/>
                      <a:pt x="27622" y="0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19" name="Freeform: Shape 4118">
                <a:extLst>
                  <a:ext uri="{FF2B5EF4-FFF2-40B4-BE49-F238E27FC236}">
                    <a16:creationId xmlns:a16="http://schemas.microsoft.com/office/drawing/2014/main" id="{9211D26A-85A0-4634-A75F-16A708CCD1D3}"/>
                  </a:ext>
                </a:extLst>
              </p:cNvPr>
              <p:cNvSpPr/>
              <p:nvPr/>
            </p:nvSpPr>
            <p:spPr>
              <a:xfrm>
                <a:off x="1908786" y="5219839"/>
                <a:ext cx="307932" cy="246535"/>
              </a:xfrm>
              <a:custGeom>
                <a:avLst/>
                <a:gdLst>
                  <a:gd name="connsiteX0" fmla="*/ 288725 w 307932"/>
                  <a:gd name="connsiteY0" fmla="*/ 127916 h 246535"/>
                  <a:gd name="connsiteX1" fmla="*/ 298536 w 307932"/>
                  <a:gd name="connsiteY1" fmla="*/ 110295 h 246535"/>
                  <a:gd name="connsiteX2" fmla="*/ 278438 w 307932"/>
                  <a:gd name="connsiteY2" fmla="*/ 79434 h 246535"/>
                  <a:gd name="connsiteX3" fmla="*/ 289487 w 307932"/>
                  <a:gd name="connsiteY3" fmla="*/ 60479 h 246535"/>
                  <a:gd name="connsiteX4" fmla="*/ 267008 w 307932"/>
                  <a:gd name="connsiteY4" fmla="*/ 28380 h 246535"/>
                  <a:gd name="connsiteX5" fmla="*/ 236243 w 307932"/>
                  <a:gd name="connsiteY5" fmla="*/ 52573 h 246535"/>
                  <a:gd name="connsiteX6" fmla="*/ 237957 w 307932"/>
                  <a:gd name="connsiteY6" fmla="*/ 67623 h 246535"/>
                  <a:gd name="connsiteX7" fmla="*/ 93272 w 307932"/>
                  <a:gd name="connsiteY7" fmla="*/ 46287 h 246535"/>
                  <a:gd name="connsiteX8" fmla="*/ 99178 w 307932"/>
                  <a:gd name="connsiteY8" fmla="*/ 32380 h 246535"/>
                  <a:gd name="connsiteX9" fmla="*/ 76699 w 307932"/>
                  <a:gd name="connsiteY9" fmla="*/ 281 h 246535"/>
                  <a:gd name="connsiteX10" fmla="*/ 45933 w 307932"/>
                  <a:gd name="connsiteY10" fmla="*/ 24475 h 246535"/>
                  <a:gd name="connsiteX11" fmla="*/ 51077 w 307932"/>
                  <a:gd name="connsiteY11" fmla="*/ 45906 h 246535"/>
                  <a:gd name="connsiteX12" fmla="*/ 22978 w 307932"/>
                  <a:gd name="connsiteY12" fmla="*/ 69623 h 246535"/>
                  <a:gd name="connsiteX13" fmla="*/ 27264 w 307932"/>
                  <a:gd name="connsiteY13" fmla="*/ 89340 h 246535"/>
                  <a:gd name="connsiteX14" fmla="*/ 308 w 307932"/>
                  <a:gd name="connsiteY14" fmla="*/ 113152 h 246535"/>
                  <a:gd name="connsiteX15" fmla="*/ 22121 w 307932"/>
                  <a:gd name="connsiteY15" fmla="*/ 144299 h 246535"/>
                  <a:gd name="connsiteX16" fmla="*/ 24026 w 307932"/>
                  <a:gd name="connsiteY16" fmla="*/ 144490 h 246535"/>
                  <a:gd name="connsiteX17" fmla="*/ 20406 w 307932"/>
                  <a:gd name="connsiteY17" fmla="*/ 155539 h 246535"/>
                  <a:gd name="connsiteX18" fmla="*/ 47362 w 307932"/>
                  <a:gd name="connsiteY18" fmla="*/ 194115 h 246535"/>
                  <a:gd name="connsiteX19" fmla="*/ 68222 w 307932"/>
                  <a:gd name="connsiteY19" fmla="*/ 189733 h 246535"/>
                  <a:gd name="connsiteX20" fmla="*/ 68031 w 307932"/>
                  <a:gd name="connsiteY20" fmla="*/ 190591 h 246535"/>
                  <a:gd name="connsiteX21" fmla="*/ 94987 w 307932"/>
                  <a:gd name="connsiteY21" fmla="*/ 229072 h 246535"/>
                  <a:gd name="connsiteX22" fmla="*/ 113561 w 307932"/>
                  <a:gd name="connsiteY22" fmla="*/ 226023 h 246535"/>
                  <a:gd name="connsiteX23" fmla="*/ 138326 w 307932"/>
                  <a:gd name="connsiteY23" fmla="*/ 246217 h 246535"/>
                  <a:gd name="connsiteX24" fmla="*/ 167377 w 307932"/>
                  <a:gd name="connsiteY24" fmla="*/ 234787 h 246535"/>
                  <a:gd name="connsiteX25" fmla="*/ 183188 w 307932"/>
                  <a:gd name="connsiteY25" fmla="*/ 242216 h 246535"/>
                  <a:gd name="connsiteX26" fmla="*/ 220145 w 307932"/>
                  <a:gd name="connsiteY26" fmla="*/ 213165 h 246535"/>
                  <a:gd name="connsiteX27" fmla="*/ 220241 w 307932"/>
                  <a:gd name="connsiteY27" fmla="*/ 212308 h 246535"/>
                  <a:gd name="connsiteX28" fmla="*/ 239005 w 307932"/>
                  <a:gd name="connsiteY28" fmla="*/ 222499 h 246535"/>
                  <a:gd name="connsiteX29" fmla="*/ 275962 w 307932"/>
                  <a:gd name="connsiteY29" fmla="*/ 193448 h 246535"/>
                  <a:gd name="connsiteX30" fmla="*/ 275771 w 307932"/>
                  <a:gd name="connsiteY30" fmla="*/ 181828 h 246535"/>
                  <a:gd name="connsiteX31" fmla="*/ 277676 w 307932"/>
                  <a:gd name="connsiteY31" fmla="*/ 182209 h 246535"/>
                  <a:gd name="connsiteX32" fmla="*/ 307585 w 307932"/>
                  <a:gd name="connsiteY32" fmla="*/ 158682 h 246535"/>
                  <a:gd name="connsiteX33" fmla="*/ 288725 w 307932"/>
                  <a:gd name="connsiteY33" fmla="*/ 127916 h 24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07932" h="246535">
                    <a:moveTo>
                      <a:pt x="288725" y="127916"/>
                    </a:moveTo>
                    <a:cubicBezTo>
                      <a:pt x="293774" y="123630"/>
                      <a:pt x="297393" y="117534"/>
                      <a:pt x="298536" y="110295"/>
                    </a:cubicBezTo>
                    <a:cubicBezTo>
                      <a:pt x="300632" y="95817"/>
                      <a:pt x="291773" y="82482"/>
                      <a:pt x="278438" y="79434"/>
                    </a:cubicBezTo>
                    <a:cubicBezTo>
                      <a:pt x="284153" y="75052"/>
                      <a:pt x="288344" y="68385"/>
                      <a:pt x="289487" y="60479"/>
                    </a:cubicBezTo>
                    <a:cubicBezTo>
                      <a:pt x="291773" y="44953"/>
                      <a:pt x="281677" y="30571"/>
                      <a:pt x="267008" y="28380"/>
                    </a:cubicBezTo>
                    <a:cubicBezTo>
                      <a:pt x="252340" y="26189"/>
                      <a:pt x="238529" y="37048"/>
                      <a:pt x="236243" y="52573"/>
                    </a:cubicBezTo>
                    <a:cubicBezTo>
                      <a:pt x="235481" y="57907"/>
                      <a:pt x="236147" y="63051"/>
                      <a:pt x="237957" y="67623"/>
                    </a:cubicBezTo>
                    <a:lnTo>
                      <a:pt x="93272" y="46287"/>
                    </a:lnTo>
                    <a:cubicBezTo>
                      <a:pt x="96320" y="42382"/>
                      <a:pt x="98416" y="37714"/>
                      <a:pt x="99178" y="32380"/>
                    </a:cubicBezTo>
                    <a:cubicBezTo>
                      <a:pt x="101464" y="16855"/>
                      <a:pt x="91463" y="2472"/>
                      <a:pt x="76699" y="281"/>
                    </a:cubicBezTo>
                    <a:cubicBezTo>
                      <a:pt x="62030" y="-1910"/>
                      <a:pt x="48219" y="8949"/>
                      <a:pt x="45933" y="24475"/>
                    </a:cubicBezTo>
                    <a:cubicBezTo>
                      <a:pt x="44790" y="32380"/>
                      <a:pt x="46790" y="40000"/>
                      <a:pt x="51077" y="45906"/>
                    </a:cubicBezTo>
                    <a:cubicBezTo>
                      <a:pt x="37456" y="44858"/>
                      <a:pt x="25073" y="55145"/>
                      <a:pt x="22978" y="69623"/>
                    </a:cubicBezTo>
                    <a:cubicBezTo>
                      <a:pt x="21930" y="76862"/>
                      <a:pt x="23645" y="83815"/>
                      <a:pt x="27264" y="89340"/>
                    </a:cubicBezTo>
                    <a:cubicBezTo>
                      <a:pt x="14120" y="88959"/>
                      <a:pt x="2309" y="99055"/>
                      <a:pt x="308" y="113152"/>
                    </a:cubicBezTo>
                    <a:cubicBezTo>
                      <a:pt x="-1882" y="128297"/>
                      <a:pt x="7833" y="142204"/>
                      <a:pt x="22121" y="144299"/>
                    </a:cubicBezTo>
                    <a:cubicBezTo>
                      <a:pt x="22787" y="144394"/>
                      <a:pt x="23359" y="144394"/>
                      <a:pt x="24026" y="144490"/>
                    </a:cubicBezTo>
                    <a:cubicBezTo>
                      <a:pt x="22311" y="147823"/>
                      <a:pt x="21073" y="151538"/>
                      <a:pt x="20406" y="155539"/>
                    </a:cubicBezTo>
                    <a:cubicBezTo>
                      <a:pt x="17644" y="174208"/>
                      <a:pt x="29741" y="191448"/>
                      <a:pt x="47362" y="194115"/>
                    </a:cubicBezTo>
                    <a:cubicBezTo>
                      <a:pt x="54887" y="195258"/>
                      <a:pt x="62126" y="193448"/>
                      <a:pt x="68222" y="189733"/>
                    </a:cubicBezTo>
                    <a:cubicBezTo>
                      <a:pt x="68126" y="190019"/>
                      <a:pt x="68126" y="190305"/>
                      <a:pt x="68031" y="190591"/>
                    </a:cubicBezTo>
                    <a:cubicBezTo>
                      <a:pt x="65269" y="209260"/>
                      <a:pt x="77366" y="226500"/>
                      <a:pt x="94987" y="229072"/>
                    </a:cubicBezTo>
                    <a:cubicBezTo>
                      <a:pt x="101559" y="230024"/>
                      <a:pt x="107941" y="228881"/>
                      <a:pt x="113561" y="226023"/>
                    </a:cubicBezTo>
                    <a:cubicBezTo>
                      <a:pt x="117752" y="236501"/>
                      <a:pt x="126896" y="244502"/>
                      <a:pt x="138326" y="246217"/>
                    </a:cubicBezTo>
                    <a:cubicBezTo>
                      <a:pt x="149565" y="247836"/>
                      <a:pt x="160328" y="243169"/>
                      <a:pt x="167377" y="234787"/>
                    </a:cubicBezTo>
                    <a:cubicBezTo>
                      <a:pt x="171758" y="238597"/>
                      <a:pt x="177188" y="241264"/>
                      <a:pt x="183188" y="242216"/>
                    </a:cubicBezTo>
                    <a:cubicBezTo>
                      <a:pt x="200810" y="244788"/>
                      <a:pt x="217383" y="231834"/>
                      <a:pt x="220145" y="213165"/>
                    </a:cubicBezTo>
                    <a:cubicBezTo>
                      <a:pt x="220241" y="212879"/>
                      <a:pt x="220241" y="212593"/>
                      <a:pt x="220241" y="212308"/>
                    </a:cubicBezTo>
                    <a:cubicBezTo>
                      <a:pt x="225003" y="217737"/>
                      <a:pt x="231480" y="221452"/>
                      <a:pt x="239005" y="222499"/>
                    </a:cubicBezTo>
                    <a:cubicBezTo>
                      <a:pt x="256626" y="225071"/>
                      <a:pt x="273200" y="212117"/>
                      <a:pt x="275962" y="193448"/>
                    </a:cubicBezTo>
                    <a:cubicBezTo>
                      <a:pt x="276533" y="189448"/>
                      <a:pt x="276438" y="185542"/>
                      <a:pt x="275771" y="181828"/>
                    </a:cubicBezTo>
                    <a:cubicBezTo>
                      <a:pt x="276343" y="181923"/>
                      <a:pt x="277010" y="182113"/>
                      <a:pt x="277676" y="182209"/>
                    </a:cubicBezTo>
                    <a:cubicBezTo>
                      <a:pt x="291964" y="184304"/>
                      <a:pt x="305299" y="173731"/>
                      <a:pt x="307585" y="158682"/>
                    </a:cubicBezTo>
                    <a:cubicBezTo>
                      <a:pt x="309776" y="144394"/>
                      <a:pt x="301394" y="131345"/>
                      <a:pt x="288725" y="1279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20" name="Freeform: Shape 4119">
                <a:extLst>
                  <a:ext uri="{FF2B5EF4-FFF2-40B4-BE49-F238E27FC236}">
                    <a16:creationId xmlns:a16="http://schemas.microsoft.com/office/drawing/2014/main" id="{1236DB7D-BCAF-4338-9CED-CB07FEAFFD15}"/>
                  </a:ext>
                </a:extLst>
              </p:cNvPr>
              <p:cNvSpPr/>
              <p:nvPr/>
            </p:nvSpPr>
            <p:spPr>
              <a:xfrm>
                <a:off x="1978151" y="5247842"/>
                <a:ext cx="239086" cy="218531"/>
              </a:xfrm>
              <a:custGeom>
                <a:avLst/>
                <a:gdLst>
                  <a:gd name="connsiteX0" fmla="*/ 219742 w 239086"/>
                  <a:gd name="connsiteY0" fmla="*/ 100008 h 218531"/>
                  <a:gd name="connsiteX1" fmla="*/ 229553 w 239086"/>
                  <a:gd name="connsiteY1" fmla="*/ 82291 h 218531"/>
                  <a:gd name="connsiteX2" fmla="*/ 209455 w 239086"/>
                  <a:gd name="connsiteY2" fmla="*/ 51430 h 218531"/>
                  <a:gd name="connsiteX3" fmla="*/ 220599 w 239086"/>
                  <a:gd name="connsiteY3" fmla="*/ 32380 h 218531"/>
                  <a:gd name="connsiteX4" fmla="*/ 198120 w 239086"/>
                  <a:gd name="connsiteY4" fmla="*/ 281 h 218531"/>
                  <a:gd name="connsiteX5" fmla="*/ 167354 w 239086"/>
                  <a:gd name="connsiteY5" fmla="*/ 24474 h 218531"/>
                  <a:gd name="connsiteX6" fmla="*/ 169069 w 239086"/>
                  <a:gd name="connsiteY6" fmla="*/ 39524 h 218531"/>
                  <a:gd name="connsiteX7" fmla="*/ 150686 w 239086"/>
                  <a:gd name="connsiteY7" fmla="*/ 36952 h 218531"/>
                  <a:gd name="connsiteX8" fmla="*/ 150400 w 239086"/>
                  <a:gd name="connsiteY8" fmla="*/ 41429 h 218531"/>
                  <a:gd name="connsiteX9" fmla="*/ 140589 w 239086"/>
                  <a:gd name="connsiteY9" fmla="*/ 59050 h 218531"/>
                  <a:gd name="connsiteX10" fmla="*/ 159544 w 239086"/>
                  <a:gd name="connsiteY10" fmla="*/ 89625 h 218531"/>
                  <a:gd name="connsiteX11" fmla="*/ 129635 w 239086"/>
                  <a:gd name="connsiteY11" fmla="*/ 113152 h 218531"/>
                  <a:gd name="connsiteX12" fmla="*/ 127730 w 239086"/>
                  <a:gd name="connsiteY12" fmla="*/ 112771 h 218531"/>
                  <a:gd name="connsiteX13" fmla="*/ 127921 w 239086"/>
                  <a:gd name="connsiteY13" fmla="*/ 124392 h 218531"/>
                  <a:gd name="connsiteX14" fmla="*/ 90964 w 239086"/>
                  <a:gd name="connsiteY14" fmla="*/ 153443 h 218531"/>
                  <a:gd name="connsiteX15" fmla="*/ 72200 w 239086"/>
                  <a:gd name="connsiteY15" fmla="*/ 143251 h 218531"/>
                  <a:gd name="connsiteX16" fmla="*/ 72104 w 239086"/>
                  <a:gd name="connsiteY16" fmla="*/ 144109 h 218531"/>
                  <a:gd name="connsiteX17" fmla="*/ 35147 w 239086"/>
                  <a:gd name="connsiteY17" fmla="*/ 173255 h 218531"/>
                  <a:gd name="connsiteX18" fmla="*/ 19336 w 239086"/>
                  <a:gd name="connsiteY18" fmla="*/ 165826 h 218531"/>
                  <a:gd name="connsiteX19" fmla="*/ 0 w 239086"/>
                  <a:gd name="connsiteY19" fmla="*/ 177160 h 218531"/>
                  <a:gd name="connsiteX20" fmla="*/ 26099 w 239086"/>
                  <a:gd name="connsiteY20" fmla="*/ 201163 h 218531"/>
                  <a:gd name="connsiteX21" fmla="*/ 44577 w 239086"/>
                  <a:gd name="connsiteY21" fmla="*/ 198115 h 218531"/>
                  <a:gd name="connsiteX22" fmla="*/ 69437 w 239086"/>
                  <a:gd name="connsiteY22" fmla="*/ 218213 h 218531"/>
                  <a:gd name="connsiteX23" fmla="*/ 98489 w 239086"/>
                  <a:gd name="connsiteY23" fmla="*/ 206783 h 218531"/>
                  <a:gd name="connsiteX24" fmla="*/ 114395 w 239086"/>
                  <a:gd name="connsiteY24" fmla="*/ 214213 h 218531"/>
                  <a:gd name="connsiteX25" fmla="*/ 151352 w 239086"/>
                  <a:gd name="connsiteY25" fmla="*/ 185161 h 218531"/>
                  <a:gd name="connsiteX26" fmla="*/ 151448 w 239086"/>
                  <a:gd name="connsiteY26" fmla="*/ 184209 h 218531"/>
                  <a:gd name="connsiteX27" fmla="*/ 170212 w 239086"/>
                  <a:gd name="connsiteY27" fmla="*/ 194496 h 218531"/>
                  <a:gd name="connsiteX28" fmla="*/ 207169 w 239086"/>
                  <a:gd name="connsiteY28" fmla="*/ 165349 h 218531"/>
                  <a:gd name="connsiteX29" fmla="*/ 206978 w 239086"/>
                  <a:gd name="connsiteY29" fmla="*/ 153729 h 218531"/>
                  <a:gd name="connsiteX30" fmla="*/ 208883 w 239086"/>
                  <a:gd name="connsiteY30" fmla="*/ 154110 h 218531"/>
                  <a:gd name="connsiteX31" fmla="*/ 238792 w 239086"/>
                  <a:gd name="connsiteY31" fmla="*/ 130583 h 218531"/>
                  <a:gd name="connsiteX32" fmla="*/ 219742 w 239086"/>
                  <a:gd name="connsiteY32" fmla="*/ 100008 h 218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39086" h="218531">
                    <a:moveTo>
                      <a:pt x="219742" y="100008"/>
                    </a:moveTo>
                    <a:cubicBezTo>
                      <a:pt x="224790" y="95721"/>
                      <a:pt x="228410" y="89530"/>
                      <a:pt x="229553" y="82291"/>
                    </a:cubicBezTo>
                    <a:cubicBezTo>
                      <a:pt x="231648" y="67813"/>
                      <a:pt x="222790" y="54478"/>
                      <a:pt x="209455" y="51430"/>
                    </a:cubicBezTo>
                    <a:cubicBezTo>
                      <a:pt x="215170" y="47049"/>
                      <a:pt x="219361" y="40381"/>
                      <a:pt x="220599" y="32380"/>
                    </a:cubicBezTo>
                    <a:cubicBezTo>
                      <a:pt x="222885" y="16854"/>
                      <a:pt x="212789" y="2472"/>
                      <a:pt x="198120" y="281"/>
                    </a:cubicBezTo>
                    <a:cubicBezTo>
                      <a:pt x="183452" y="-1910"/>
                      <a:pt x="169640" y="8949"/>
                      <a:pt x="167354" y="24474"/>
                    </a:cubicBezTo>
                    <a:cubicBezTo>
                      <a:pt x="166592" y="29809"/>
                      <a:pt x="167259" y="34952"/>
                      <a:pt x="169069" y="39524"/>
                    </a:cubicBezTo>
                    <a:lnTo>
                      <a:pt x="150686" y="36952"/>
                    </a:lnTo>
                    <a:cubicBezTo>
                      <a:pt x="150686" y="38476"/>
                      <a:pt x="150590" y="39905"/>
                      <a:pt x="150400" y="41429"/>
                    </a:cubicBezTo>
                    <a:cubicBezTo>
                      <a:pt x="149352" y="48668"/>
                      <a:pt x="145733" y="54859"/>
                      <a:pt x="140589" y="59050"/>
                    </a:cubicBezTo>
                    <a:cubicBezTo>
                      <a:pt x="153257" y="62479"/>
                      <a:pt x="161639" y="75529"/>
                      <a:pt x="159544" y="89625"/>
                    </a:cubicBezTo>
                    <a:cubicBezTo>
                      <a:pt x="157353" y="104675"/>
                      <a:pt x="143923" y="115248"/>
                      <a:pt x="129635" y="113152"/>
                    </a:cubicBezTo>
                    <a:cubicBezTo>
                      <a:pt x="129064" y="113057"/>
                      <a:pt x="128397" y="112867"/>
                      <a:pt x="127730" y="112771"/>
                    </a:cubicBezTo>
                    <a:cubicBezTo>
                      <a:pt x="128397" y="116486"/>
                      <a:pt x="128588" y="120391"/>
                      <a:pt x="127921" y="124392"/>
                    </a:cubicBezTo>
                    <a:cubicBezTo>
                      <a:pt x="125159" y="143061"/>
                      <a:pt x="108585" y="156110"/>
                      <a:pt x="90964" y="153443"/>
                    </a:cubicBezTo>
                    <a:cubicBezTo>
                      <a:pt x="83439" y="152395"/>
                      <a:pt x="76962" y="148585"/>
                      <a:pt x="72200" y="143251"/>
                    </a:cubicBezTo>
                    <a:cubicBezTo>
                      <a:pt x="72200" y="143537"/>
                      <a:pt x="72200" y="143823"/>
                      <a:pt x="72104" y="144109"/>
                    </a:cubicBezTo>
                    <a:cubicBezTo>
                      <a:pt x="69342" y="162778"/>
                      <a:pt x="52769" y="175827"/>
                      <a:pt x="35147" y="173255"/>
                    </a:cubicBezTo>
                    <a:cubicBezTo>
                      <a:pt x="29051" y="172398"/>
                      <a:pt x="23622" y="169731"/>
                      <a:pt x="19336" y="165826"/>
                    </a:cubicBezTo>
                    <a:cubicBezTo>
                      <a:pt x="14383" y="171826"/>
                      <a:pt x="7525" y="175827"/>
                      <a:pt x="0" y="177160"/>
                    </a:cubicBezTo>
                    <a:cubicBezTo>
                      <a:pt x="3334" y="189543"/>
                      <a:pt x="13240" y="199258"/>
                      <a:pt x="26099" y="201163"/>
                    </a:cubicBezTo>
                    <a:cubicBezTo>
                      <a:pt x="32671" y="202116"/>
                      <a:pt x="39053" y="200878"/>
                      <a:pt x="44577" y="198115"/>
                    </a:cubicBezTo>
                    <a:cubicBezTo>
                      <a:pt x="48768" y="208593"/>
                      <a:pt x="57912" y="216594"/>
                      <a:pt x="69437" y="218213"/>
                    </a:cubicBezTo>
                    <a:cubicBezTo>
                      <a:pt x="80677" y="219832"/>
                      <a:pt x="91440" y="215165"/>
                      <a:pt x="98489" y="206783"/>
                    </a:cubicBezTo>
                    <a:cubicBezTo>
                      <a:pt x="102870" y="210593"/>
                      <a:pt x="108299" y="213260"/>
                      <a:pt x="114395" y="214213"/>
                    </a:cubicBezTo>
                    <a:cubicBezTo>
                      <a:pt x="132017" y="216784"/>
                      <a:pt x="148590" y="203830"/>
                      <a:pt x="151352" y="185161"/>
                    </a:cubicBezTo>
                    <a:cubicBezTo>
                      <a:pt x="151448" y="184876"/>
                      <a:pt x="151448" y="184590"/>
                      <a:pt x="151448" y="184209"/>
                    </a:cubicBezTo>
                    <a:cubicBezTo>
                      <a:pt x="156210" y="189638"/>
                      <a:pt x="162687" y="193353"/>
                      <a:pt x="170212" y="194496"/>
                    </a:cubicBezTo>
                    <a:cubicBezTo>
                      <a:pt x="187833" y="197067"/>
                      <a:pt x="204407" y="184113"/>
                      <a:pt x="207169" y="165349"/>
                    </a:cubicBezTo>
                    <a:cubicBezTo>
                      <a:pt x="207740" y="161349"/>
                      <a:pt x="207645" y="157444"/>
                      <a:pt x="206978" y="153729"/>
                    </a:cubicBezTo>
                    <a:cubicBezTo>
                      <a:pt x="207645" y="153824"/>
                      <a:pt x="208217" y="154015"/>
                      <a:pt x="208883" y="154110"/>
                    </a:cubicBezTo>
                    <a:cubicBezTo>
                      <a:pt x="223171" y="156205"/>
                      <a:pt x="236601" y="145633"/>
                      <a:pt x="238792" y="130583"/>
                    </a:cubicBezTo>
                    <a:cubicBezTo>
                      <a:pt x="240792" y="116486"/>
                      <a:pt x="232410" y="103437"/>
                      <a:pt x="219742" y="100008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21" name="Freeform: Shape 4120">
                <a:extLst>
                  <a:ext uri="{FF2B5EF4-FFF2-40B4-BE49-F238E27FC236}">
                    <a16:creationId xmlns:a16="http://schemas.microsoft.com/office/drawing/2014/main" id="{69D1ABD1-72A5-48AF-95F9-74241D7DD8DA}"/>
                  </a:ext>
                </a:extLst>
              </p:cNvPr>
              <p:cNvSpPr/>
              <p:nvPr/>
            </p:nvSpPr>
            <p:spPr>
              <a:xfrm>
                <a:off x="1990467" y="5229685"/>
                <a:ext cx="174938" cy="79357"/>
              </a:xfrm>
              <a:custGeom>
                <a:avLst/>
                <a:gdLst>
                  <a:gd name="connsiteX0" fmla="*/ 163420 w 174938"/>
                  <a:gd name="connsiteY0" fmla="*/ 21295 h 79357"/>
                  <a:gd name="connsiteX1" fmla="*/ 20164 w 174938"/>
                  <a:gd name="connsiteY1" fmla="*/ 150 h 79357"/>
                  <a:gd name="connsiteX2" fmla="*/ 4543 w 174938"/>
                  <a:gd name="connsiteY2" fmla="*/ 12437 h 79357"/>
                  <a:gd name="connsiteX3" fmla="*/ 161 w 174938"/>
                  <a:gd name="connsiteY3" fmla="*/ 41869 h 79357"/>
                  <a:gd name="connsiteX4" fmla="*/ 11591 w 174938"/>
                  <a:gd name="connsiteY4" fmla="*/ 58157 h 79357"/>
                  <a:gd name="connsiteX5" fmla="*/ 72075 w 174938"/>
                  <a:gd name="connsiteY5" fmla="*/ 67111 h 79357"/>
                  <a:gd name="connsiteX6" fmla="*/ 80171 w 174938"/>
                  <a:gd name="connsiteY6" fmla="*/ 77779 h 79357"/>
                  <a:gd name="connsiteX7" fmla="*/ 91030 w 174938"/>
                  <a:gd name="connsiteY7" fmla="*/ 69873 h 79357"/>
                  <a:gd name="connsiteX8" fmla="*/ 154752 w 174938"/>
                  <a:gd name="connsiteY8" fmla="*/ 79207 h 79357"/>
                  <a:gd name="connsiteX9" fmla="*/ 170373 w 174938"/>
                  <a:gd name="connsiteY9" fmla="*/ 66920 h 79357"/>
                  <a:gd name="connsiteX10" fmla="*/ 174755 w 174938"/>
                  <a:gd name="connsiteY10" fmla="*/ 37488 h 79357"/>
                  <a:gd name="connsiteX11" fmla="*/ 163420 w 174938"/>
                  <a:gd name="connsiteY11" fmla="*/ 21295 h 79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4938" h="79357">
                    <a:moveTo>
                      <a:pt x="163420" y="21295"/>
                    </a:moveTo>
                    <a:lnTo>
                      <a:pt x="20164" y="150"/>
                    </a:lnTo>
                    <a:cubicBezTo>
                      <a:pt x="12734" y="-993"/>
                      <a:pt x="5686" y="4531"/>
                      <a:pt x="4543" y="12437"/>
                    </a:cubicBezTo>
                    <a:lnTo>
                      <a:pt x="161" y="41869"/>
                    </a:lnTo>
                    <a:cubicBezTo>
                      <a:pt x="-982" y="49775"/>
                      <a:pt x="4066" y="57109"/>
                      <a:pt x="11591" y="58157"/>
                    </a:cubicBezTo>
                    <a:lnTo>
                      <a:pt x="72075" y="67111"/>
                    </a:lnTo>
                    <a:cubicBezTo>
                      <a:pt x="71694" y="72349"/>
                      <a:pt x="75218" y="77017"/>
                      <a:pt x="80171" y="77779"/>
                    </a:cubicBezTo>
                    <a:cubicBezTo>
                      <a:pt x="85220" y="78541"/>
                      <a:pt x="89887" y="75016"/>
                      <a:pt x="91030" y="69873"/>
                    </a:cubicBezTo>
                    <a:lnTo>
                      <a:pt x="154752" y="79207"/>
                    </a:lnTo>
                    <a:cubicBezTo>
                      <a:pt x="162182" y="80350"/>
                      <a:pt x="169230" y="74826"/>
                      <a:pt x="170373" y="66920"/>
                    </a:cubicBezTo>
                    <a:lnTo>
                      <a:pt x="174755" y="37488"/>
                    </a:lnTo>
                    <a:cubicBezTo>
                      <a:pt x="175993" y="29677"/>
                      <a:pt x="170849" y="22343"/>
                      <a:pt x="163420" y="21295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22" name="Freeform: Shape 4121">
                <a:extLst>
                  <a:ext uri="{FF2B5EF4-FFF2-40B4-BE49-F238E27FC236}">
                    <a16:creationId xmlns:a16="http://schemas.microsoft.com/office/drawing/2014/main" id="{09640DCF-50C7-4BC1-928C-459F415AC2D4}"/>
                  </a:ext>
                </a:extLst>
              </p:cNvPr>
              <p:cNvSpPr/>
              <p:nvPr/>
            </p:nvSpPr>
            <p:spPr>
              <a:xfrm>
                <a:off x="2021013" y="5255419"/>
                <a:ext cx="32148" cy="24422"/>
              </a:xfrm>
              <a:custGeom>
                <a:avLst/>
                <a:gdLst>
                  <a:gd name="connsiteX0" fmla="*/ 18574 w 32148"/>
                  <a:gd name="connsiteY0" fmla="*/ 4039 h 24422"/>
                  <a:gd name="connsiteX1" fmla="*/ 31528 w 32148"/>
                  <a:gd name="connsiteY1" fmla="*/ 24423 h 24422"/>
                  <a:gd name="connsiteX2" fmla="*/ 31814 w 32148"/>
                  <a:gd name="connsiteY2" fmla="*/ 24423 h 24422"/>
                  <a:gd name="connsiteX3" fmla="*/ 19145 w 32148"/>
                  <a:gd name="connsiteY3" fmla="*/ 134 h 24422"/>
                  <a:gd name="connsiteX4" fmla="*/ 0 w 32148"/>
                  <a:gd name="connsiteY4" fmla="*/ 19660 h 24422"/>
                  <a:gd name="connsiteX5" fmla="*/ 286 w 32148"/>
                  <a:gd name="connsiteY5" fmla="*/ 19756 h 24422"/>
                  <a:gd name="connsiteX6" fmla="*/ 18574 w 32148"/>
                  <a:gd name="connsiteY6" fmla="*/ 4039 h 24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148" h="24422">
                    <a:moveTo>
                      <a:pt x="18574" y="4039"/>
                    </a:moveTo>
                    <a:cubicBezTo>
                      <a:pt x="26384" y="5182"/>
                      <a:pt x="31814" y="13945"/>
                      <a:pt x="31528" y="24423"/>
                    </a:cubicBezTo>
                    <a:lnTo>
                      <a:pt x="31814" y="24423"/>
                    </a:lnTo>
                    <a:cubicBezTo>
                      <a:pt x="33623" y="12326"/>
                      <a:pt x="27908" y="1468"/>
                      <a:pt x="19145" y="134"/>
                    </a:cubicBezTo>
                    <a:cubicBezTo>
                      <a:pt x="10382" y="-1199"/>
                      <a:pt x="1810" y="7564"/>
                      <a:pt x="0" y="19660"/>
                    </a:cubicBezTo>
                    <a:lnTo>
                      <a:pt x="286" y="19756"/>
                    </a:lnTo>
                    <a:cubicBezTo>
                      <a:pt x="3048" y="9754"/>
                      <a:pt x="10763" y="2896"/>
                      <a:pt x="18574" y="4039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23" name="Freeform: Shape 4122">
                <a:extLst>
                  <a:ext uri="{FF2B5EF4-FFF2-40B4-BE49-F238E27FC236}">
                    <a16:creationId xmlns:a16="http://schemas.microsoft.com/office/drawing/2014/main" id="{8ADA355A-AC9A-45F1-B535-5A8789003355}"/>
                  </a:ext>
                </a:extLst>
              </p:cNvPr>
              <p:cNvSpPr/>
              <p:nvPr/>
            </p:nvSpPr>
            <p:spPr>
              <a:xfrm>
                <a:off x="2099309" y="5267039"/>
                <a:ext cx="32148" cy="24327"/>
              </a:xfrm>
              <a:custGeom>
                <a:avLst/>
                <a:gdLst>
                  <a:gd name="connsiteX0" fmla="*/ 18574 w 32148"/>
                  <a:gd name="connsiteY0" fmla="*/ 3944 h 24327"/>
                  <a:gd name="connsiteX1" fmla="*/ 31528 w 32148"/>
                  <a:gd name="connsiteY1" fmla="*/ 24328 h 24327"/>
                  <a:gd name="connsiteX2" fmla="*/ 31814 w 32148"/>
                  <a:gd name="connsiteY2" fmla="*/ 24328 h 24327"/>
                  <a:gd name="connsiteX3" fmla="*/ 19145 w 32148"/>
                  <a:gd name="connsiteY3" fmla="*/ 134 h 24327"/>
                  <a:gd name="connsiteX4" fmla="*/ 0 w 32148"/>
                  <a:gd name="connsiteY4" fmla="*/ 19660 h 24327"/>
                  <a:gd name="connsiteX5" fmla="*/ 286 w 32148"/>
                  <a:gd name="connsiteY5" fmla="*/ 19756 h 24327"/>
                  <a:gd name="connsiteX6" fmla="*/ 18574 w 32148"/>
                  <a:gd name="connsiteY6" fmla="*/ 3944 h 24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148" h="24327">
                    <a:moveTo>
                      <a:pt x="18574" y="3944"/>
                    </a:moveTo>
                    <a:cubicBezTo>
                      <a:pt x="26384" y="5087"/>
                      <a:pt x="31814" y="13850"/>
                      <a:pt x="31528" y="24328"/>
                    </a:cubicBezTo>
                    <a:lnTo>
                      <a:pt x="31814" y="24328"/>
                    </a:lnTo>
                    <a:cubicBezTo>
                      <a:pt x="33623" y="12231"/>
                      <a:pt x="27908" y="1372"/>
                      <a:pt x="19145" y="134"/>
                    </a:cubicBezTo>
                    <a:cubicBezTo>
                      <a:pt x="10382" y="-1199"/>
                      <a:pt x="1810" y="7564"/>
                      <a:pt x="0" y="19660"/>
                    </a:cubicBezTo>
                    <a:lnTo>
                      <a:pt x="286" y="19756"/>
                    </a:lnTo>
                    <a:cubicBezTo>
                      <a:pt x="3048" y="9659"/>
                      <a:pt x="10763" y="2801"/>
                      <a:pt x="18574" y="3944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24" name="Freeform: Shape 4123">
                <a:extLst>
                  <a:ext uri="{FF2B5EF4-FFF2-40B4-BE49-F238E27FC236}">
                    <a16:creationId xmlns:a16="http://schemas.microsoft.com/office/drawing/2014/main" id="{9C754123-2A99-45B2-8425-88715D02241D}"/>
                  </a:ext>
                </a:extLst>
              </p:cNvPr>
              <p:cNvSpPr/>
              <p:nvPr/>
            </p:nvSpPr>
            <p:spPr>
              <a:xfrm>
                <a:off x="2161221" y="5254696"/>
                <a:ext cx="3619" cy="6191"/>
              </a:xfrm>
              <a:custGeom>
                <a:avLst/>
                <a:gdLst>
                  <a:gd name="connsiteX0" fmla="*/ 3620 w 3619"/>
                  <a:gd name="connsiteY0" fmla="*/ 6191 h 6191"/>
                  <a:gd name="connsiteX1" fmla="*/ 0 w 3619"/>
                  <a:gd name="connsiteY1" fmla="*/ 0 h 6191"/>
                  <a:gd name="connsiteX2" fmla="*/ 3620 w 3619"/>
                  <a:gd name="connsiteY2" fmla="*/ 6191 h 6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19" h="6191">
                    <a:moveTo>
                      <a:pt x="3620" y="6191"/>
                    </a:moveTo>
                    <a:cubicBezTo>
                      <a:pt x="2953" y="3810"/>
                      <a:pt x="1715" y="1715"/>
                      <a:pt x="0" y="0"/>
                    </a:cubicBezTo>
                    <a:cubicBezTo>
                      <a:pt x="762" y="2286"/>
                      <a:pt x="2000" y="4381"/>
                      <a:pt x="3620" y="6191"/>
                    </a:cubicBezTo>
                    <a:close/>
                  </a:path>
                </a:pathLst>
              </a:custGeom>
              <a:solidFill>
                <a:srgbClr val="F4CE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25" name="Freeform: Shape 4124">
                <a:extLst>
                  <a:ext uri="{FF2B5EF4-FFF2-40B4-BE49-F238E27FC236}">
                    <a16:creationId xmlns:a16="http://schemas.microsoft.com/office/drawing/2014/main" id="{CFBF88A2-FE00-464A-A349-1AA5110E110F}"/>
                  </a:ext>
                </a:extLst>
              </p:cNvPr>
              <p:cNvSpPr/>
              <p:nvPr/>
            </p:nvSpPr>
            <p:spPr>
              <a:xfrm>
                <a:off x="1995848" y="5234503"/>
                <a:ext cx="165087" cy="30656"/>
              </a:xfrm>
              <a:custGeom>
                <a:avLst/>
                <a:gdLst>
                  <a:gd name="connsiteX0" fmla="*/ 165088 w 165087"/>
                  <a:gd name="connsiteY0" fmla="*/ 19907 h 30656"/>
                  <a:gd name="connsiteX1" fmla="*/ 163754 w 165087"/>
                  <a:gd name="connsiteY1" fmla="*/ 18764 h 30656"/>
                  <a:gd name="connsiteX2" fmla="*/ 148705 w 165087"/>
                  <a:gd name="connsiteY2" fmla="*/ 24098 h 30656"/>
                  <a:gd name="connsiteX3" fmla="*/ 135179 w 165087"/>
                  <a:gd name="connsiteY3" fmla="*/ 13049 h 30656"/>
                  <a:gd name="connsiteX4" fmla="*/ 133846 w 165087"/>
                  <a:gd name="connsiteY4" fmla="*/ 12859 h 30656"/>
                  <a:gd name="connsiteX5" fmla="*/ 117654 w 165087"/>
                  <a:gd name="connsiteY5" fmla="*/ 19526 h 30656"/>
                  <a:gd name="connsiteX6" fmla="*/ 103271 w 165087"/>
                  <a:gd name="connsiteY6" fmla="*/ 5810 h 30656"/>
                  <a:gd name="connsiteX7" fmla="*/ 101652 w 165087"/>
                  <a:gd name="connsiteY7" fmla="*/ 8191 h 30656"/>
                  <a:gd name="connsiteX8" fmla="*/ 84887 w 165087"/>
                  <a:gd name="connsiteY8" fmla="*/ 15621 h 30656"/>
                  <a:gd name="connsiteX9" fmla="*/ 70981 w 165087"/>
                  <a:gd name="connsiteY9" fmla="*/ 3715 h 30656"/>
                  <a:gd name="connsiteX10" fmla="*/ 70600 w 165087"/>
                  <a:gd name="connsiteY10" fmla="*/ 3715 h 30656"/>
                  <a:gd name="connsiteX11" fmla="*/ 52788 w 165087"/>
                  <a:gd name="connsiteY11" fmla="*/ 12668 h 30656"/>
                  <a:gd name="connsiteX12" fmla="*/ 39929 w 165087"/>
                  <a:gd name="connsiteY12" fmla="*/ 3239 h 30656"/>
                  <a:gd name="connsiteX13" fmla="*/ 22975 w 165087"/>
                  <a:gd name="connsiteY13" fmla="*/ 10858 h 30656"/>
                  <a:gd name="connsiteX14" fmla="*/ 9450 w 165087"/>
                  <a:gd name="connsiteY14" fmla="*/ 0 h 30656"/>
                  <a:gd name="connsiteX15" fmla="*/ 2020 w 165087"/>
                  <a:gd name="connsiteY15" fmla="*/ 762 h 30656"/>
                  <a:gd name="connsiteX16" fmla="*/ 115 w 165087"/>
                  <a:gd name="connsiteY16" fmla="*/ 4000 h 30656"/>
                  <a:gd name="connsiteX17" fmla="*/ 20 w 165087"/>
                  <a:gd name="connsiteY17" fmla="*/ 6572 h 30656"/>
                  <a:gd name="connsiteX18" fmla="*/ 8973 w 165087"/>
                  <a:gd name="connsiteY18" fmla="*/ 3334 h 30656"/>
                  <a:gd name="connsiteX19" fmla="*/ 22213 w 165087"/>
                  <a:gd name="connsiteY19" fmla="*/ 16288 h 30656"/>
                  <a:gd name="connsiteX20" fmla="*/ 39453 w 165087"/>
                  <a:gd name="connsiteY20" fmla="*/ 6572 h 30656"/>
                  <a:gd name="connsiteX21" fmla="*/ 52026 w 165087"/>
                  <a:gd name="connsiteY21" fmla="*/ 17716 h 30656"/>
                  <a:gd name="connsiteX22" fmla="*/ 70314 w 165087"/>
                  <a:gd name="connsiteY22" fmla="*/ 6763 h 30656"/>
                  <a:gd name="connsiteX23" fmla="*/ 84507 w 165087"/>
                  <a:gd name="connsiteY23" fmla="*/ 22098 h 30656"/>
                  <a:gd name="connsiteX24" fmla="*/ 102604 w 165087"/>
                  <a:gd name="connsiteY24" fmla="*/ 9239 h 30656"/>
                  <a:gd name="connsiteX25" fmla="*/ 117177 w 165087"/>
                  <a:gd name="connsiteY25" fmla="*/ 25146 h 30656"/>
                  <a:gd name="connsiteX26" fmla="*/ 134132 w 165087"/>
                  <a:gd name="connsiteY26" fmla="*/ 15335 h 30656"/>
                  <a:gd name="connsiteX27" fmla="*/ 147753 w 165087"/>
                  <a:gd name="connsiteY27" fmla="*/ 30575 h 30656"/>
                  <a:gd name="connsiteX28" fmla="*/ 165088 w 165087"/>
                  <a:gd name="connsiteY28" fmla="*/ 19907 h 30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65087" h="30656">
                    <a:moveTo>
                      <a:pt x="165088" y="19907"/>
                    </a:moveTo>
                    <a:cubicBezTo>
                      <a:pt x="164707" y="19526"/>
                      <a:pt x="164231" y="19145"/>
                      <a:pt x="163754" y="18764"/>
                    </a:cubicBezTo>
                    <a:cubicBezTo>
                      <a:pt x="159945" y="22765"/>
                      <a:pt x="154420" y="24955"/>
                      <a:pt x="148705" y="24098"/>
                    </a:cubicBezTo>
                    <a:cubicBezTo>
                      <a:pt x="142419" y="23146"/>
                      <a:pt x="137466" y="18859"/>
                      <a:pt x="135179" y="13049"/>
                    </a:cubicBezTo>
                    <a:lnTo>
                      <a:pt x="133846" y="12859"/>
                    </a:lnTo>
                    <a:cubicBezTo>
                      <a:pt x="129941" y="17716"/>
                      <a:pt x="124035" y="20098"/>
                      <a:pt x="117654" y="19526"/>
                    </a:cubicBezTo>
                    <a:cubicBezTo>
                      <a:pt x="110224" y="18859"/>
                      <a:pt x="105557" y="11525"/>
                      <a:pt x="103271" y="5810"/>
                    </a:cubicBezTo>
                    <a:lnTo>
                      <a:pt x="101652" y="8191"/>
                    </a:lnTo>
                    <a:cubicBezTo>
                      <a:pt x="97842" y="13525"/>
                      <a:pt x="91460" y="16573"/>
                      <a:pt x="84887" y="15621"/>
                    </a:cubicBezTo>
                    <a:cubicBezTo>
                      <a:pt x="78220" y="14668"/>
                      <a:pt x="73077" y="9906"/>
                      <a:pt x="70981" y="3715"/>
                    </a:cubicBezTo>
                    <a:lnTo>
                      <a:pt x="70600" y="3715"/>
                    </a:lnTo>
                    <a:cubicBezTo>
                      <a:pt x="66981" y="10001"/>
                      <a:pt x="60027" y="13811"/>
                      <a:pt x="52788" y="12668"/>
                    </a:cubicBezTo>
                    <a:cubicBezTo>
                      <a:pt x="47073" y="11811"/>
                      <a:pt x="42406" y="8191"/>
                      <a:pt x="39929" y="3239"/>
                    </a:cubicBezTo>
                    <a:cubicBezTo>
                      <a:pt x="36120" y="8668"/>
                      <a:pt x="29738" y="11811"/>
                      <a:pt x="22975" y="10858"/>
                    </a:cubicBezTo>
                    <a:cubicBezTo>
                      <a:pt x="16784" y="9906"/>
                      <a:pt x="11736" y="5715"/>
                      <a:pt x="9450" y="0"/>
                    </a:cubicBezTo>
                    <a:cubicBezTo>
                      <a:pt x="7068" y="762"/>
                      <a:pt x="4592" y="1048"/>
                      <a:pt x="2020" y="762"/>
                    </a:cubicBezTo>
                    <a:cubicBezTo>
                      <a:pt x="1258" y="1715"/>
                      <a:pt x="687" y="2762"/>
                      <a:pt x="115" y="4000"/>
                    </a:cubicBezTo>
                    <a:cubicBezTo>
                      <a:pt x="210" y="4000"/>
                      <a:pt x="-75" y="6572"/>
                      <a:pt x="20" y="6572"/>
                    </a:cubicBezTo>
                    <a:cubicBezTo>
                      <a:pt x="2973" y="7048"/>
                      <a:pt x="6211" y="4191"/>
                      <a:pt x="8973" y="3334"/>
                    </a:cubicBezTo>
                    <a:cubicBezTo>
                      <a:pt x="11259" y="8953"/>
                      <a:pt x="15927" y="15335"/>
                      <a:pt x="22213" y="16288"/>
                    </a:cubicBezTo>
                    <a:cubicBezTo>
                      <a:pt x="28976" y="17240"/>
                      <a:pt x="35643" y="12001"/>
                      <a:pt x="39453" y="6572"/>
                    </a:cubicBezTo>
                    <a:cubicBezTo>
                      <a:pt x="42025" y="11525"/>
                      <a:pt x="46407" y="16859"/>
                      <a:pt x="52026" y="17716"/>
                    </a:cubicBezTo>
                    <a:cubicBezTo>
                      <a:pt x="59456" y="18859"/>
                      <a:pt x="66695" y="13240"/>
                      <a:pt x="70314" y="6763"/>
                    </a:cubicBezTo>
                    <a:cubicBezTo>
                      <a:pt x="72315" y="13144"/>
                      <a:pt x="77744" y="21145"/>
                      <a:pt x="84507" y="22098"/>
                    </a:cubicBezTo>
                    <a:cubicBezTo>
                      <a:pt x="92127" y="23241"/>
                      <a:pt x="99175" y="16002"/>
                      <a:pt x="102604" y="9239"/>
                    </a:cubicBezTo>
                    <a:cubicBezTo>
                      <a:pt x="104223" y="16383"/>
                      <a:pt x="109843" y="24098"/>
                      <a:pt x="117177" y="25146"/>
                    </a:cubicBezTo>
                    <a:cubicBezTo>
                      <a:pt x="123940" y="26194"/>
                      <a:pt x="130322" y="20860"/>
                      <a:pt x="134132" y="15335"/>
                    </a:cubicBezTo>
                    <a:cubicBezTo>
                      <a:pt x="136227" y="21717"/>
                      <a:pt x="140990" y="29527"/>
                      <a:pt x="147753" y="30575"/>
                    </a:cubicBezTo>
                    <a:cubicBezTo>
                      <a:pt x="154515" y="31432"/>
                      <a:pt x="161278" y="25336"/>
                      <a:pt x="165088" y="19907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26" name="Freeform: Shape 4125">
                <a:extLst>
                  <a:ext uri="{FF2B5EF4-FFF2-40B4-BE49-F238E27FC236}">
                    <a16:creationId xmlns:a16="http://schemas.microsoft.com/office/drawing/2014/main" id="{598F646A-F869-4800-87B7-CF9BEB4E6F28}"/>
                  </a:ext>
                </a:extLst>
              </p:cNvPr>
              <p:cNvSpPr/>
              <p:nvPr/>
            </p:nvSpPr>
            <p:spPr>
              <a:xfrm>
                <a:off x="2120359" y="5247647"/>
                <a:ext cx="45690" cy="61586"/>
              </a:xfrm>
              <a:custGeom>
                <a:avLst/>
                <a:gdLst>
                  <a:gd name="connsiteX0" fmla="*/ 41148 w 45690"/>
                  <a:gd name="connsiteY0" fmla="*/ 49149 h 61586"/>
                  <a:gd name="connsiteX1" fmla="*/ 45529 w 45690"/>
                  <a:gd name="connsiteY1" fmla="*/ 19717 h 61586"/>
                  <a:gd name="connsiteX2" fmla="*/ 34100 w 45690"/>
                  <a:gd name="connsiteY2" fmla="*/ 3429 h 61586"/>
                  <a:gd name="connsiteX3" fmla="*/ 10858 w 45690"/>
                  <a:gd name="connsiteY3" fmla="*/ 0 h 61586"/>
                  <a:gd name="connsiteX4" fmla="*/ 0 w 45690"/>
                  <a:gd name="connsiteY4" fmla="*/ 56007 h 61586"/>
                  <a:gd name="connsiteX5" fmla="*/ 95 w 45690"/>
                  <a:gd name="connsiteY5" fmla="*/ 57722 h 61586"/>
                  <a:gd name="connsiteX6" fmla="*/ 25527 w 45690"/>
                  <a:gd name="connsiteY6" fmla="*/ 61436 h 61586"/>
                  <a:gd name="connsiteX7" fmla="*/ 41148 w 45690"/>
                  <a:gd name="connsiteY7" fmla="*/ 49149 h 6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690" h="61586">
                    <a:moveTo>
                      <a:pt x="41148" y="49149"/>
                    </a:moveTo>
                    <a:lnTo>
                      <a:pt x="45529" y="19717"/>
                    </a:lnTo>
                    <a:cubicBezTo>
                      <a:pt x="46672" y="11811"/>
                      <a:pt x="41624" y="4477"/>
                      <a:pt x="34100" y="3429"/>
                    </a:cubicBezTo>
                    <a:lnTo>
                      <a:pt x="10858" y="0"/>
                    </a:lnTo>
                    <a:cubicBezTo>
                      <a:pt x="11811" y="2191"/>
                      <a:pt x="24860" y="33719"/>
                      <a:pt x="0" y="56007"/>
                    </a:cubicBezTo>
                    <a:lnTo>
                      <a:pt x="95" y="57722"/>
                    </a:lnTo>
                    <a:lnTo>
                      <a:pt x="25527" y="61436"/>
                    </a:lnTo>
                    <a:cubicBezTo>
                      <a:pt x="32957" y="62579"/>
                      <a:pt x="40005" y="57055"/>
                      <a:pt x="41148" y="49149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27" name="Freeform: Shape 4126">
                <a:extLst>
                  <a:ext uri="{FF2B5EF4-FFF2-40B4-BE49-F238E27FC236}">
                    <a16:creationId xmlns:a16="http://schemas.microsoft.com/office/drawing/2014/main" id="{0F28556B-2D16-4D63-A39F-5C36DCDAEF7E}"/>
                  </a:ext>
                </a:extLst>
              </p:cNvPr>
              <p:cNvSpPr/>
              <p:nvPr/>
            </p:nvSpPr>
            <p:spPr>
              <a:xfrm>
                <a:off x="1970165" y="5181876"/>
                <a:ext cx="226173" cy="81097"/>
              </a:xfrm>
              <a:custGeom>
                <a:avLst/>
                <a:gdLst>
                  <a:gd name="connsiteX0" fmla="*/ 222489 w 226173"/>
                  <a:gd name="connsiteY0" fmla="*/ 51007 h 81097"/>
                  <a:gd name="connsiteX1" fmla="*/ 224680 w 226173"/>
                  <a:gd name="connsiteY1" fmla="*/ 45006 h 81097"/>
                  <a:gd name="connsiteX2" fmla="*/ 212584 w 226173"/>
                  <a:gd name="connsiteY2" fmla="*/ 27671 h 81097"/>
                  <a:gd name="connsiteX3" fmla="*/ 202963 w 226173"/>
                  <a:gd name="connsiteY3" fmla="*/ 29861 h 81097"/>
                  <a:gd name="connsiteX4" fmla="*/ 189533 w 226173"/>
                  <a:gd name="connsiteY4" fmla="*/ 19098 h 81097"/>
                  <a:gd name="connsiteX5" fmla="*/ 173722 w 226173"/>
                  <a:gd name="connsiteY5" fmla="*/ 25289 h 81097"/>
                  <a:gd name="connsiteX6" fmla="*/ 160768 w 226173"/>
                  <a:gd name="connsiteY6" fmla="*/ 15764 h 81097"/>
                  <a:gd name="connsiteX7" fmla="*/ 152862 w 226173"/>
                  <a:gd name="connsiteY7" fmla="*/ 16526 h 81097"/>
                  <a:gd name="connsiteX8" fmla="*/ 144194 w 226173"/>
                  <a:gd name="connsiteY8" fmla="*/ 12431 h 81097"/>
                  <a:gd name="connsiteX9" fmla="*/ 126668 w 226173"/>
                  <a:gd name="connsiteY9" fmla="*/ 21003 h 81097"/>
                  <a:gd name="connsiteX10" fmla="*/ 112952 w 226173"/>
                  <a:gd name="connsiteY10" fmla="*/ 9573 h 81097"/>
                  <a:gd name="connsiteX11" fmla="*/ 96664 w 226173"/>
                  <a:gd name="connsiteY11" fmla="*/ 16336 h 81097"/>
                  <a:gd name="connsiteX12" fmla="*/ 83425 w 226173"/>
                  <a:gd name="connsiteY12" fmla="*/ 6049 h 81097"/>
                  <a:gd name="connsiteX13" fmla="*/ 76471 w 226173"/>
                  <a:gd name="connsiteY13" fmla="*/ 6525 h 81097"/>
                  <a:gd name="connsiteX14" fmla="*/ 72185 w 226173"/>
                  <a:gd name="connsiteY14" fmla="*/ 5287 h 81097"/>
                  <a:gd name="connsiteX15" fmla="*/ 59517 w 226173"/>
                  <a:gd name="connsiteY15" fmla="*/ 8525 h 81097"/>
                  <a:gd name="connsiteX16" fmla="*/ 49039 w 226173"/>
                  <a:gd name="connsiteY16" fmla="*/ 2715 h 81097"/>
                  <a:gd name="connsiteX17" fmla="*/ 35609 w 226173"/>
                  <a:gd name="connsiteY17" fmla="*/ 6525 h 81097"/>
                  <a:gd name="connsiteX18" fmla="*/ 25798 w 226173"/>
                  <a:gd name="connsiteY18" fmla="*/ 143 h 81097"/>
                  <a:gd name="connsiteX19" fmla="*/ 9225 w 226173"/>
                  <a:gd name="connsiteY19" fmla="*/ 13193 h 81097"/>
                  <a:gd name="connsiteX20" fmla="*/ 9415 w 226173"/>
                  <a:gd name="connsiteY20" fmla="*/ 18622 h 81097"/>
                  <a:gd name="connsiteX21" fmla="*/ 176 w 226173"/>
                  <a:gd name="connsiteY21" fmla="*/ 30719 h 81097"/>
                  <a:gd name="connsiteX22" fmla="*/ 12273 w 226173"/>
                  <a:gd name="connsiteY22" fmla="*/ 47959 h 81097"/>
                  <a:gd name="connsiteX23" fmla="*/ 16845 w 226173"/>
                  <a:gd name="connsiteY23" fmla="*/ 47864 h 81097"/>
                  <a:gd name="connsiteX24" fmla="*/ 27036 w 226173"/>
                  <a:gd name="connsiteY24" fmla="*/ 52721 h 81097"/>
                  <a:gd name="connsiteX25" fmla="*/ 35609 w 226173"/>
                  <a:gd name="connsiteY25" fmla="*/ 52055 h 81097"/>
                  <a:gd name="connsiteX26" fmla="*/ 49134 w 226173"/>
                  <a:gd name="connsiteY26" fmla="*/ 62913 h 81097"/>
                  <a:gd name="connsiteX27" fmla="*/ 66089 w 226173"/>
                  <a:gd name="connsiteY27" fmla="*/ 55293 h 81097"/>
                  <a:gd name="connsiteX28" fmla="*/ 78948 w 226173"/>
                  <a:gd name="connsiteY28" fmla="*/ 64723 h 81097"/>
                  <a:gd name="connsiteX29" fmla="*/ 96950 w 226173"/>
                  <a:gd name="connsiteY29" fmla="*/ 55388 h 81097"/>
                  <a:gd name="connsiteX30" fmla="*/ 111047 w 226173"/>
                  <a:gd name="connsiteY30" fmla="*/ 67771 h 81097"/>
                  <a:gd name="connsiteX31" fmla="*/ 129335 w 226173"/>
                  <a:gd name="connsiteY31" fmla="*/ 57960 h 81097"/>
                  <a:gd name="connsiteX32" fmla="*/ 143813 w 226173"/>
                  <a:gd name="connsiteY32" fmla="*/ 71771 h 81097"/>
                  <a:gd name="connsiteX33" fmla="*/ 160768 w 226173"/>
                  <a:gd name="connsiteY33" fmla="*/ 64056 h 81097"/>
                  <a:gd name="connsiteX34" fmla="*/ 174864 w 226173"/>
                  <a:gd name="connsiteY34" fmla="*/ 76343 h 81097"/>
                  <a:gd name="connsiteX35" fmla="*/ 191819 w 226173"/>
                  <a:gd name="connsiteY35" fmla="*/ 68628 h 81097"/>
                  <a:gd name="connsiteX36" fmla="*/ 205821 w 226173"/>
                  <a:gd name="connsiteY36" fmla="*/ 80915 h 81097"/>
                  <a:gd name="connsiteX37" fmla="*/ 226109 w 226173"/>
                  <a:gd name="connsiteY37" fmla="*/ 65009 h 81097"/>
                  <a:gd name="connsiteX38" fmla="*/ 222489 w 226173"/>
                  <a:gd name="connsiteY38" fmla="*/ 51007 h 81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26173" h="81097">
                    <a:moveTo>
                      <a:pt x="222489" y="51007"/>
                    </a:moveTo>
                    <a:cubicBezTo>
                      <a:pt x="223537" y="49197"/>
                      <a:pt x="224299" y="47197"/>
                      <a:pt x="224680" y="45006"/>
                    </a:cubicBezTo>
                    <a:cubicBezTo>
                      <a:pt x="225918" y="36624"/>
                      <a:pt x="220489" y="28909"/>
                      <a:pt x="212584" y="27671"/>
                    </a:cubicBezTo>
                    <a:cubicBezTo>
                      <a:pt x="209155" y="27194"/>
                      <a:pt x="205726" y="28052"/>
                      <a:pt x="202963" y="29861"/>
                    </a:cubicBezTo>
                    <a:cubicBezTo>
                      <a:pt x="200582" y="24242"/>
                      <a:pt x="195724" y="20051"/>
                      <a:pt x="189533" y="19098"/>
                    </a:cubicBezTo>
                    <a:cubicBezTo>
                      <a:pt x="183437" y="18241"/>
                      <a:pt x="177531" y="20717"/>
                      <a:pt x="173722" y="25289"/>
                    </a:cubicBezTo>
                    <a:cubicBezTo>
                      <a:pt x="171150" y="20241"/>
                      <a:pt x="166578" y="16622"/>
                      <a:pt x="160768" y="15764"/>
                    </a:cubicBezTo>
                    <a:cubicBezTo>
                      <a:pt x="158005" y="15383"/>
                      <a:pt x="155338" y="15669"/>
                      <a:pt x="152862" y="16526"/>
                    </a:cubicBezTo>
                    <a:cubicBezTo>
                      <a:pt x="150480" y="14431"/>
                      <a:pt x="147528" y="13002"/>
                      <a:pt x="144194" y="12431"/>
                    </a:cubicBezTo>
                    <a:cubicBezTo>
                      <a:pt x="137146" y="11383"/>
                      <a:pt x="130383" y="15002"/>
                      <a:pt x="126668" y="21003"/>
                    </a:cubicBezTo>
                    <a:cubicBezTo>
                      <a:pt x="124477" y="15098"/>
                      <a:pt x="119334" y="10526"/>
                      <a:pt x="112952" y="9573"/>
                    </a:cubicBezTo>
                    <a:cubicBezTo>
                      <a:pt x="106570" y="8621"/>
                      <a:pt x="100569" y="11383"/>
                      <a:pt x="96664" y="16336"/>
                    </a:cubicBezTo>
                    <a:cubicBezTo>
                      <a:pt x="94188" y="11002"/>
                      <a:pt x="89425" y="7001"/>
                      <a:pt x="83425" y="6049"/>
                    </a:cubicBezTo>
                    <a:cubicBezTo>
                      <a:pt x="81043" y="5668"/>
                      <a:pt x="78662" y="5858"/>
                      <a:pt x="76471" y="6525"/>
                    </a:cubicBezTo>
                    <a:cubicBezTo>
                      <a:pt x="75138" y="5954"/>
                      <a:pt x="73709" y="5477"/>
                      <a:pt x="72185" y="5287"/>
                    </a:cubicBezTo>
                    <a:cubicBezTo>
                      <a:pt x="67518" y="4620"/>
                      <a:pt x="63041" y="5858"/>
                      <a:pt x="59517" y="8525"/>
                    </a:cubicBezTo>
                    <a:cubicBezTo>
                      <a:pt x="56850" y="5477"/>
                      <a:pt x="53230" y="3287"/>
                      <a:pt x="49039" y="2715"/>
                    </a:cubicBezTo>
                    <a:cubicBezTo>
                      <a:pt x="44086" y="1953"/>
                      <a:pt x="39324" y="3477"/>
                      <a:pt x="35609" y="6525"/>
                    </a:cubicBezTo>
                    <a:cubicBezTo>
                      <a:pt x="33418" y="3191"/>
                      <a:pt x="29989" y="715"/>
                      <a:pt x="25798" y="143"/>
                    </a:cubicBezTo>
                    <a:cubicBezTo>
                      <a:pt x="17892" y="-1000"/>
                      <a:pt x="10463" y="4811"/>
                      <a:pt x="9225" y="13193"/>
                    </a:cubicBezTo>
                    <a:cubicBezTo>
                      <a:pt x="8939" y="15098"/>
                      <a:pt x="9034" y="16907"/>
                      <a:pt x="9415" y="18622"/>
                    </a:cubicBezTo>
                    <a:cubicBezTo>
                      <a:pt x="4653" y="20622"/>
                      <a:pt x="1033" y="25099"/>
                      <a:pt x="176" y="30719"/>
                    </a:cubicBezTo>
                    <a:cubicBezTo>
                      <a:pt x="-1062" y="39101"/>
                      <a:pt x="4367" y="46816"/>
                      <a:pt x="12273" y="47959"/>
                    </a:cubicBezTo>
                    <a:cubicBezTo>
                      <a:pt x="13797" y="48149"/>
                      <a:pt x="15416" y="48149"/>
                      <a:pt x="16845" y="47864"/>
                    </a:cubicBezTo>
                    <a:cubicBezTo>
                      <a:pt x="19607" y="50340"/>
                      <a:pt x="23131" y="52150"/>
                      <a:pt x="27036" y="52721"/>
                    </a:cubicBezTo>
                    <a:cubicBezTo>
                      <a:pt x="29989" y="53198"/>
                      <a:pt x="32847" y="52912"/>
                      <a:pt x="35609" y="52055"/>
                    </a:cubicBezTo>
                    <a:cubicBezTo>
                      <a:pt x="37990" y="57674"/>
                      <a:pt x="42943" y="61961"/>
                      <a:pt x="49134" y="62913"/>
                    </a:cubicBezTo>
                    <a:cubicBezTo>
                      <a:pt x="55897" y="63866"/>
                      <a:pt x="62279" y="60722"/>
                      <a:pt x="66089" y="55293"/>
                    </a:cubicBezTo>
                    <a:cubicBezTo>
                      <a:pt x="68661" y="60246"/>
                      <a:pt x="73233" y="63866"/>
                      <a:pt x="78948" y="64723"/>
                    </a:cubicBezTo>
                    <a:cubicBezTo>
                      <a:pt x="86377" y="65866"/>
                      <a:pt x="93426" y="61865"/>
                      <a:pt x="96950" y="55388"/>
                    </a:cubicBezTo>
                    <a:cubicBezTo>
                      <a:pt x="98950" y="61770"/>
                      <a:pt x="104284" y="66723"/>
                      <a:pt x="111047" y="67771"/>
                    </a:cubicBezTo>
                    <a:cubicBezTo>
                      <a:pt x="118667" y="68819"/>
                      <a:pt x="125811" y="64723"/>
                      <a:pt x="129335" y="57960"/>
                    </a:cubicBezTo>
                    <a:cubicBezTo>
                      <a:pt x="130954" y="65009"/>
                      <a:pt x="136574" y="70724"/>
                      <a:pt x="143813" y="71771"/>
                    </a:cubicBezTo>
                    <a:cubicBezTo>
                      <a:pt x="150576" y="72724"/>
                      <a:pt x="156958" y="69581"/>
                      <a:pt x="160768" y="64056"/>
                    </a:cubicBezTo>
                    <a:cubicBezTo>
                      <a:pt x="162863" y="70438"/>
                      <a:pt x="168102" y="75296"/>
                      <a:pt x="174864" y="76343"/>
                    </a:cubicBezTo>
                    <a:cubicBezTo>
                      <a:pt x="181627" y="77296"/>
                      <a:pt x="188009" y="74153"/>
                      <a:pt x="191819" y="68628"/>
                    </a:cubicBezTo>
                    <a:cubicBezTo>
                      <a:pt x="193819" y="75010"/>
                      <a:pt x="199153" y="79868"/>
                      <a:pt x="205821" y="80915"/>
                    </a:cubicBezTo>
                    <a:cubicBezTo>
                      <a:pt x="215536" y="82344"/>
                      <a:pt x="224585" y="75200"/>
                      <a:pt x="226109" y="65009"/>
                    </a:cubicBezTo>
                    <a:cubicBezTo>
                      <a:pt x="226490" y="59770"/>
                      <a:pt x="225156" y="54817"/>
                      <a:pt x="222489" y="510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28" name="Freeform: Shape 4127">
                <a:extLst>
                  <a:ext uri="{FF2B5EF4-FFF2-40B4-BE49-F238E27FC236}">
                    <a16:creationId xmlns:a16="http://schemas.microsoft.com/office/drawing/2014/main" id="{42FC189A-97C6-44E9-8205-2D995F90140B}"/>
                  </a:ext>
                </a:extLst>
              </p:cNvPr>
              <p:cNvSpPr/>
              <p:nvPr/>
            </p:nvSpPr>
            <p:spPr>
              <a:xfrm>
                <a:off x="2131218" y="5198879"/>
                <a:ext cx="64939" cy="64285"/>
              </a:xfrm>
              <a:custGeom>
                <a:avLst/>
                <a:gdLst>
                  <a:gd name="connsiteX0" fmla="*/ 61436 w 64939"/>
                  <a:gd name="connsiteY0" fmla="*/ 34195 h 64285"/>
                  <a:gd name="connsiteX1" fmla="*/ 63627 w 64939"/>
                  <a:gd name="connsiteY1" fmla="*/ 28194 h 64285"/>
                  <a:gd name="connsiteX2" fmla="*/ 51530 w 64939"/>
                  <a:gd name="connsiteY2" fmla="*/ 10954 h 64285"/>
                  <a:gd name="connsiteX3" fmla="*/ 41910 w 64939"/>
                  <a:gd name="connsiteY3" fmla="*/ 13049 h 64285"/>
                  <a:gd name="connsiteX4" fmla="*/ 28480 w 64939"/>
                  <a:gd name="connsiteY4" fmla="*/ 2286 h 64285"/>
                  <a:gd name="connsiteX5" fmla="*/ 12668 w 64939"/>
                  <a:gd name="connsiteY5" fmla="*/ 8477 h 64285"/>
                  <a:gd name="connsiteX6" fmla="*/ 3620 w 64939"/>
                  <a:gd name="connsiteY6" fmla="*/ 0 h 64285"/>
                  <a:gd name="connsiteX7" fmla="*/ 5239 w 64939"/>
                  <a:gd name="connsiteY7" fmla="*/ 9144 h 64285"/>
                  <a:gd name="connsiteX8" fmla="*/ 9334 w 64939"/>
                  <a:gd name="connsiteY8" fmla="*/ 30290 h 64285"/>
                  <a:gd name="connsiteX9" fmla="*/ 0 w 64939"/>
                  <a:gd name="connsiteY9" fmla="*/ 48577 h 64285"/>
                  <a:gd name="connsiteX10" fmla="*/ 13525 w 64939"/>
                  <a:gd name="connsiteY10" fmla="*/ 59531 h 64285"/>
                  <a:gd name="connsiteX11" fmla="*/ 30480 w 64939"/>
                  <a:gd name="connsiteY11" fmla="*/ 51816 h 64285"/>
                  <a:gd name="connsiteX12" fmla="*/ 44482 w 64939"/>
                  <a:gd name="connsiteY12" fmla="*/ 64103 h 64285"/>
                  <a:gd name="connsiteX13" fmla="*/ 64770 w 64939"/>
                  <a:gd name="connsiteY13" fmla="*/ 48197 h 64285"/>
                  <a:gd name="connsiteX14" fmla="*/ 61436 w 64939"/>
                  <a:gd name="connsiteY14" fmla="*/ 34195 h 64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4939" h="64285">
                    <a:moveTo>
                      <a:pt x="61436" y="34195"/>
                    </a:moveTo>
                    <a:cubicBezTo>
                      <a:pt x="62484" y="32385"/>
                      <a:pt x="63246" y="30385"/>
                      <a:pt x="63627" y="28194"/>
                    </a:cubicBezTo>
                    <a:cubicBezTo>
                      <a:pt x="64865" y="19812"/>
                      <a:pt x="59436" y="12097"/>
                      <a:pt x="51530" y="10954"/>
                    </a:cubicBezTo>
                    <a:cubicBezTo>
                      <a:pt x="48006" y="10477"/>
                      <a:pt x="44672" y="11240"/>
                      <a:pt x="41910" y="13049"/>
                    </a:cubicBezTo>
                    <a:cubicBezTo>
                      <a:pt x="39529" y="7429"/>
                      <a:pt x="34576" y="3239"/>
                      <a:pt x="28480" y="2286"/>
                    </a:cubicBezTo>
                    <a:cubicBezTo>
                      <a:pt x="22384" y="1333"/>
                      <a:pt x="16478" y="3905"/>
                      <a:pt x="12668" y="8477"/>
                    </a:cubicBezTo>
                    <a:cubicBezTo>
                      <a:pt x="10763" y="4667"/>
                      <a:pt x="7525" y="1619"/>
                      <a:pt x="3620" y="0"/>
                    </a:cubicBezTo>
                    <a:cubicBezTo>
                      <a:pt x="4382" y="2953"/>
                      <a:pt x="4953" y="6096"/>
                      <a:pt x="5239" y="9144"/>
                    </a:cubicBezTo>
                    <a:cubicBezTo>
                      <a:pt x="8858" y="15240"/>
                      <a:pt x="10478" y="22670"/>
                      <a:pt x="9334" y="30290"/>
                    </a:cubicBezTo>
                    <a:cubicBezTo>
                      <a:pt x="8287" y="37528"/>
                      <a:pt x="4858" y="43815"/>
                      <a:pt x="0" y="48577"/>
                    </a:cubicBezTo>
                    <a:cubicBezTo>
                      <a:pt x="2286" y="54293"/>
                      <a:pt x="7239" y="58579"/>
                      <a:pt x="13525" y="59531"/>
                    </a:cubicBezTo>
                    <a:cubicBezTo>
                      <a:pt x="20288" y="60579"/>
                      <a:pt x="26765" y="57341"/>
                      <a:pt x="30480" y="51816"/>
                    </a:cubicBezTo>
                    <a:cubicBezTo>
                      <a:pt x="32480" y="58198"/>
                      <a:pt x="37814" y="63055"/>
                      <a:pt x="44482" y="64103"/>
                    </a:cubicBezTo>
                    <a:cubicBezTo>
                      <a:pt x="54197" y="65532"/>
                      <a:pt x="63246" y="58388"/>
                      <a:pt x="64770" y="48197"/>
                    </a:cubicBezTo>
                    <a:cubicBezTo>
                      <a:pt x="65437" y="42958"/>
                      <a:pt x="64103" y="38005"/>
                      <a:pt x="61436" y="34195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29" name="Freeform: Shape 4128">
                <a:extLst>
                  <a:ext uri="{FF2B5EF4-FFF2-40B4-BE49-F238E27FC236}">
                    <a16:creationId xmlns:a16="http://schemas.microsoft.com/office/drawing/2014/main" id="{05A44DE0-7572-496C-B235-028DCA3FEBA6}"/>
                  </a:ext>
                </a:extLst>
              </p:cNvPr>
              <p:cNvSpPr/>
              <p:nvPr/>
            </p:nvSpPr>
            <p:spPr>
              <a:xfrm>
                <a:off x="1994185" y="5164172"/>
                <a:ext cx="191960" cy="52366"/>
              </a:xfrm>
              <a:custGeom>
                <a:avLst/>
                <a:gdLst>
                  <a:gd name="connsiteX0" fmla="*/ 191802 w 191960"/>
                  <a:gd name="connsiteY0" fmla="*/ 40327 h 52366"/>
                  <a:gd name="connsiteX1" fmla="*/ 176181 w 191960"/>
                  <a:gd name="connsiteY1" fmla="*/ 52233 h 52366"/>
                  <a:gd name="connsiteX2" fmla="*/ 11589 w 191960"/>
                  <a:gd name="connsiteY2" fmla="*/ 27944 h 52366"/>
                  <a:gd name="connsiteX3" fmla="*/ 159 w 191960"/>
                  <a:gd name="connsiteY3" fmla="*/ 12038 h 52366"/>
                  <a:gd name="connsiteX4" fmla="*/ 159 w 191960"/>
                  <a:gd name="connsiteY4" fmla="*/ 12038 h 52366"/>
                  <a:gd name="connsiteX5" fmla="*/ 15685 w 191960"/>
                  <a:gd name="connsiteY5" fmla="*/ 131 h 52366"/>
                  <a:gd name="connsiteX6" fmla="*/ 180277 w 191960"/>
                  <a:gd name="connsiteY6" fmla="*/ 24420 h 52366"/>
                  <a:gd name="connsiteX7" fmla="*/ 191802 w 191960"/>
                  <a:gd name="connsiteY7" fmla="*/ 40327 h 52366"/>
                  <a:gd name="connsiteX8" fmla="*/ 191802 w 191960"/>
                  <a:gd name="connsiteY8" fmla="*/ 40327 h 52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1960" h="52366">
                    <a:moveTo>
                      <a:pt x="191802" y="40327"/>
                    </a:moveTo>
                    <a:cubicBezTo>
                      <a:pt x="190659" y="48042"/>
                      <a:pt x="183706" y="53281"/>
                      <a:pt x="176181" y="52233"/>
                    </a:cubicBezTo>
                    <a:lnTo>
                      <a:pt x="11589" y="27944"/>
                    </a:lnTo>
                    <a:cubicBezTo>
                      <a:pt x="4160" y="26801"/>
                      <a:pt x="-984" y="19753"/>
                      <a:pt x="159" y="12038"/>
                    </a:cubicBezTo>
                    <a:lnTo>
                      <a:pt x="159" y="12038"/>
                    </a:lnTo>
                    <a:cubicBezTo>
                      <a:pt x="1302" y="4418"/>
                      <a:pt x="8255" y="-916"/>
                      <a:pt x="15685" y="131"/>
                    </a:cubicBezTo>
                    <a:lnTo>
                      <a:pt x="180277" y="24420"/>
                    </a:lnTo>
                    <a:cubicBezTo>
                      <a:pt x="187802" y="25563"/>
                      <a:pt x="192945" y="32612"/>
                      <a:pt x="191802" y="40327"/>
                    </a:cubicBezTo>
                    <a:lnTo>
                      <a:pt x="191802" y="40327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30" name="Freeform: Shape 4129">
                <a:extLst>
                  <a:ext uri="{FF2B5EF4-FFF2-40B4-BE49-F238E27FC236}">
                    <a16:creationId xmlns:a16="http://schemas.microsoft.com/office/drawing/2014/main" id="{E5FB10D1-1592-4980-9499-CB1B0AE44465}"/>
                  </a:ext>
                </a:extLst>
              </p:cNvPr>
              <p:cNvSpPr/>
              <p:nvPr/>
            </p:nvSpPr>
            <p:spPr>
              <a:xfrm>
                <a:off x="1994439" y="5180305"/>
                <a:ext cx="191820" cy="36253"/>
              </a:xfrm>
              <a:custGeom>
                <a:avLst/>
                <a:gdLst>
                  <a:gd name="connsiteX0" fmla="*/ 187642 w 191820"/>
                  <a:gd name="connsiteY0" fmla="*/ 12097 h 36253"/>
                  <a:gd name="connsiteX1" fmla="*/ 187642 w 191820"/>
                  <a:gd name="connsiteY1" fmla="*/ 16193 h 36253"/>
                  <a:gd name="connsiteX2" fmla="*/ 172117 w 191820"/>
                  <a:gd name="connsiteY2" fmla="*/ 28099 h 36253"/>
                  <a:gd name="connsiteX3" fmla="*/ 7525 w 191820"/>
                  <a:gd name="connsiteY3" fmla="*/ 3810 h 36253"/>
                  <a:gd name="connsiteX4" fmla="*/ 0 w 191820"/>
                  <a:gd name="connsiteY4" fmla="*/ 0 h 36253"/>
                  <a:gd name="connsiteX5" fmla="*/ 11525 w 191820"/>
                  <a:gd name="connsiteY5" fmla="*/ 11811 h 36253"/>
                  <a:gd name="connsiteX6" fmla="*/ 176117 w 191820"/>
                  <a:gd name="connsiteY6" fmla="*/ 36100 h 36253"/>
                  <a:gd name="connsiteX7" fmla="*/ 191738 w 191820"/>
                  <a:gd name="connsiteY7" fmla="*/ 24194 h 36253"/>
                  <a:gd name="connsiteX8" fmla="*/ 187642 w 191820"/>
                  <a:gd name="connsiteY8" fmla="*/ 12097 h 3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1820" h="36253">
                    <a:moveTo>
                      <a:pt x="187642" y="12097"/>
                    </a:moveTo>
                    <a:cubicBezTo>
                      <a:pt x="187833" y="13430"/>
                      <a:pt x="187833" y="14764"/>
                      <a:pt x="187642" y="16193"/>
                    </a:cubicBezTo>
                    <a:cubicBezTo>
                      <a:pt x="186500" y="23813"/>
                      <a:pt x="179546" y="29147"/>
                      <a:pt x="172117" y="28099"/>
                    </a:cubicBezTo>
                    <a:lnTo>
                      <a:pt x="7525" y="3810"/>
                    </a:lnTo>
                    <a:cubicBezTo>
                      <a:pt x="4572" y="3334"/>
                      <a:pt x="2000" y="2000"/>
                      <a:pt x="0" y="0"/>
                    </a:cubicBezTo>
                    <a:cubicBezTo>
                      <a:pt x="857" y="6001"/>
                      <a:pt x="5334" y="10954"/>
                      <a:pt x="11525" y="11811"/>
                    </a:cubicBezTo>
                    <a:lnTo>
                      <a:pt x="176117" y="36100"/>
                    </a:lnTo>
                    <a:cubicBezTo>
                      <a:pt x="183642" y="37243"/>
                      <a:pt x="190595" y="31909"/>
                      <a:pt x="191738" y="24194"/>
                    </a:cubicBezTo>
                    <a:cubicBezTo>
                      <a:pt x="192215" y="19526"/>
                      <a:pt x="190595" y="15145"/>
                      <a:pt x="187642" y="12097"/>
                    </a:cubicBezTo>
                    <a:close/>
                  </a:path>
                </a:pathLst>
              </a:custGeom>
              <a:solidFill>
                <a:srgbClr val="E5E5E5">
                  <a:alpha val="7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31" name="Freeform: Shape 4130">
                <a:extLst>
                  <a:ext uri="{FF2B5EF4-FFF2-40B4-BE49-F238E27FC236}">
                    <a16:creationId xmlns:a16="http://schemas.microsoft.com/office/drawing/2014/main" id="{5905F5DC-7C38-4400-B223-6DE456F69FE5}"/>
                  </a:ext>
                </a:extLst>
              </p:cNvPr>
              <p:cNvSpPr/>
              <p:nvPr/>
            </p:nvSpPr>
            <p:spPr>
              <a:xfrm>
                <a:off x="2047345" y="5307940"/>
                <a:ext cx="23389" cy="20130"/>
              </a:xfrm>
              <a:custGeom>
                <a:avLst/>
                <a:gdLst>
                  <a:gd name="connsiteX0" fmla="*/ 6816 w 23389"/>
                  <a:gd name="connsiteY0" fmla="*/ 16383 h 20130"/>
                  <a:gd name="connsiteX1" fmla="*/ 2530 w 23389"/>
                  <a:gd name="connsiteY1" fmla="*/ 95 h 20130"/>
                  <a:gd name="connsiteX2" fmla="*/ 2339 w 23389"/>
                  <a:gd name="connsiteY2" fmla="*/ 0 h 20130"/>
                  <a:gd name="connsiteX3" fmla="*/ 5483 w 23389"/>
                  <a:gd name="connsiteY3" fmla="*/ 18574 h 20130"/>
                  <a:gd name="connsiteX4" fmla="*/ 23389 w 23389"/>
                  <a:gd name="connsiteY4" fmla="*/ 12668 h 20130"/>
                  <a:gd name="connsiteX5" fmla="*/ 23199 w 23389"/>
                  <a:gd name="connsiteY5" fmla="*/ 12573 h 20130"/>
                  <a:gd name="connsiteX6" fmla="*/ 6816 w 23389"/>
                  <a:gd name="connsiteY6" fmla="*/ 16383 h 20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389" h="20130">
                    <a:moveTo>
                      <a:pt x="6816" y="16383"/>
                    </a:moveTo>
                    <a:cubicBezTo>
                      <a:pt x="1672" y="13240"/>
                      <a:pt x="-42" y="6286"/>
                      <a:pt x="2530" y="95"/>
                    </a:cubicBezTo>
                    <a:lnTo>
                      <a:pt x="2339" y="0"/>
                    </a:lnTo>
                    <a:cubicBezTo>
                      <a:pt x="-1757" y="6763"/>
                      <a:pt x="-328" y="15049"/>
                      <a:pt x="5483" y="18574"/>
                    </a:cubicBezTo>
                    <a:cubicBezTo>
                      <a:pt x="11293" y="22098"/>
                      <a:pt x="19294" y="19431"/>
                      <a:pt x="23389" y="12668"/>
                    </a:cubicBezTo>
                    <a:lnTo>
                      <a:pt x="23199" y="12573"/>
                    </a:lnTo>
                    <a:cubicBezTo>
                      <a:pt x="18913" y="17717"/>
                      <a:pt x="11959" y="19526"/>
                      <a:pt x="6816" y="16383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32" name="Freeform: Shape 4131">
                <a:extLst>
                  <a:ext uri="{FF2B5EF4-FFF2-40B4-BE49-F238E27FC236}">
                    <a16:creationId xmlns:a16="http://schemas.microsoft.com/office/drawing/2014/main" id="{B2D7FFC3-51B1-44E3-827B-56294A2B46AA}"/>
                  </a:ext>
                </a:extLst>
              </p:cNvPr>
              <p:cNvSpPr/>
              <p:nvPr/>
            </p:nvSpPr>
            <p:spPr>
              <a:xfrm>
                <a:off x="985170" y="5801050"/>
                <a:ext cx="247269" cy="78676"/>
              </a:xfrm>
              <a:custGeom>
                <a:avLst/>
                <a:gdLst>
                  <a:gd name="connsiteX0" fmla="*/ 0 w 247269"/>
                  <a:gd name="connsiteY0" fmla="*/ 0 h 78676"/>
                  <a:gd name="connsiteX1" fmla="*/ 247269 w 247269"/>
                  <a:gd name="connsiteY1" fmla="*/ 0 h 78676"/>
                  <a:gd name="connsiteX2" fmla="*/ 247269 w 247269"/>
                  <a:gd name="connsiteY2" fmla="*/ 78676 h 78676"/>
                  <a:gd name="connsiteX3" fmla="*/ 0 w 247269"/>
                  <a:gd name="connsiteY3" fmla="*/ 78676 h 78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269" h="78676">
                    <a:moveTo>
                      <a:pt x="0" y="0"/>
                    </a:moveTo>
                    <a:lnTo>
                      <a:pt x="247269" y="0"/>
                    </a:lnTo>
                    <a:lnTo>
                      <a:pt x="247269" y="78676"/>
                    </a:lnTo>
                    <a:lnTo>
                      <a:pt x="0" y="78676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33" name="Freeform: Shape 4132">
                <a:extLst>
                  <a:ext uri="{FF2B5EF4-FFF2-40B4-BE49-F238E27FC236}">
                    <a16:creationId xmlns:a16="http://schemas.microsoft.com/office/drawing/2014/main" id="{5FF0A979-556E-4EA6-95BE-9F28F13C46C3}"/>
                  </a:ext>
                </a:extLst>
              </p:cNvPr>
              <p:cNvSpPr/>
              <p:nvPr/>
            </p:nvSpPr>
            <p:spPr>
              <a:xfrm>
                <a:off x="994409" y="5818671"/>
                <a:ext cx="222218" cy="35432"/>
              </a:xfrm>
              <a:custGeom>
                <a:avLst/>
                <a:gdLst>
                  <a:gd name="connsiteX0" fmla="*/ 0 w 222218"/>
                  <a:gd name="connsiteY0" fmla="*/ 0 h 35432"/>
                  <a:gd name="connsiteX1" fmla="*/ 222218 w 222218"/>
                  <a:gd name="connsiteY1" fmla="*/ 0 h 35432"/>
                  <a:gd name="connsiteX2" fmla="*/ 222218 w 222218"/>
                  <a:gd name="connsiteY2" fmla="*/ 35433 h 35432"/>
                  <a:gd name="connsiteX3" fmla="*/ 0 w 222218"/>
                  <a:gd name="connsiteY3" fmla="*/ 35433 h 35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218" h="35432">
                    <a:moveTo>
                      <a:pt x="0" y="0"/>
                    </a:moveTo>
                    <a:lnTo>
                      <a:pt x="222218" y="0"/>
                    </a:lnTo>
                    <a:lnTo>
                      <a:pt x="222218" y="35433"/>
                    </a:lnTo>
                    <a:lnTo>
                      <a:pt x="0" y="35433"/>
                    </a:lnTo>
                    <a:close/>
                  </a:path>
                </a:pathLst>
              </a:custGeom>
              <a:solidFill>
                <a:srgbClr val="FFFFFF">
                  <a:alpha val="41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34" name="Freeform: Shape 4133">
                <a:extLst>
                  <a:ext uri="{FF2B5EF4-FFF2-40B4-BE49-F238E27FC236}">
                    <a16:creationId xmlns:a16="http://schemas.microsoft.com/office/drawing/2014/main" id="{409BE214-33BF-4F04-BD8F-52B72E78ED52}"/>
                  </a:ext>
                </a:extLst>
              </p:cNvPr>
              <p:cNvSpPr/>
              <p:nvPr/>
            </p:nvSpPr>
            <p:spPr>
              <a:xfrm>
                <a:off x="1979294" y="5498821"/>
                <a:ext cx="62864" cy="91725"/>
              </a:xfrm>
              <a:custGeom>
                <a:avLst/>
                <a:gdLst>
                  <a:gd name="connsiteX0" fmla="*/ 19526 w 62864"/>
                  <a:gd name="connsiteY0" fmla="*/ 50768 h 91725"/>
                  <a:gd name="connsiteX1" fmla="*/ 37338 w 62864"/>
                  <a:gd name="connsiteY1" fmla="*/ 22765 h 91725"/>
                  <a:gd name="connsiteX2" fmla="*/ 22765 w 62864"/>
                  <a:gd name="connsiteY2" fmla="*/ 1715 h 91725"/>
                  <a:gd name="connsiteX3" fmla="*/ 12668 w 62864"/>
                  <a:gd name="connsiteY3" fmla="*/ 5239 h 91725"/>
                  <a:gd name="connsiteX4" fmla="*/ 6763 w 62864"/>
                  <a:gd name="connsiteY4" fmla="*/ 18193 h 91725"/>
                  <a:gd name="connsiteX5" fmla="*/ 15526 w 62864"/>
                  <a:gd name="connsiteY5" fmla="*/ 14383 h 91725"/>
                  <a:gd name="connsiteX6" fmla="*/ 26670 w 62864"/>
                  <a:gd name="connsiteY6" fmla="*/ 25717 h 91725"/>
                  <a:gd name="connsiteX7" fmla="*/ 14573 w 62864"/>
                  <a:gd name="connsiteY7" fmla="*/ 37052 h 91725"/>
                  <a:gd name="connsiteX8" fmla="*/ 2000 w 62864"/>
                  <a:gd name="connsiteY8" fmla="*/ 23336 h 91725"/>
                  <a:gd name="connsiteX9" fmla="*/ 4763 w 62864"/>
                  <a:gd name="connsiteY9" fmla="*/ 12859 h 91725"/>
                  <a:gd name="connsiteX10" fmla="*/ 28670 w 62864"/>
                  <a:gd name="connsiteY10" fmla="*/ 0 h 91725"/>
                  <a:gd name="connsiteX11" fmla="*/ 61246 w 62864"/>
                  <a:gd name="connsiteY11" fmla="*/ 23431 h 91725"/>
                  <a:gd name="connsiteX12" fmla="*/ 35528 w 62864"/>
                  <a:gd name="connsiteY12" fmla="*/ 47244 h 91725"/>
                  <a:gd name="connsiteX13" fmla="*/ 25146 w 62864"/>
                  <a:gd name="connsiteY13" fmla="*/ 50578 h 91725"/>
                  <a:gd name="connsiteX14" fmla="*/ 2286 w 62864"/>
                  <a:gd name="connsiteY14" fmla="*/ 69628 h 91725"/>
                  <a:gd name="connsiteX15" fmla="*/ 762 w 62864"/>
                  <a:gd name="connsiteY15" fmla="*/ 80486 h 91725"/>
                  <a:gd name="connsiteX16" fmla="*/ 762 w 62864"/>
                  <a:gd name="connsiteY16" fmla="*/ 82010 h 91725"/>
                  <a:gd name="connsiteX17" fmla="*/ 27622 w 62864"/>
                  <a:gd name="connsiteY17" fmla="*/ 67246 h 91725"/>
                  <a:gd name="connsiteX18" fmla="*/ 50101 w 62864"/>
                  <a:gd name="connsiteY18" fmla="*/ 68485 h 91725"/>
                  <a:gd name="connsiteX19" fmla="*/ 62103 w 62864"/>
                  <a:gd name="connsiteY19" fmla="*/ 55626 h 91725"/>
                  <a:gd name="connsiteX20" fmla="*/ 62865 w 62864"/>
                  <a:gd name="connsiteY20" fmla="*/ 55626 h 91725"/>
                  <a:gd name="connsiteX21" fmla="*/ 62865 w 62864"/>
                  <a:gd name="connsiteY21" fmla="*/ 60007 h 91725"/>
                  <a:gd name="connsiteX22" fmla="*/ 46958 w 62864"/>
                  <a:gd name="connsiteY22" fmla="*/ 90488 h 91725"/>
                  <a:gd name="connsiteX23" fmla="*/ 40291 w 62864"/>
                  <a:gd name="connsiteY23" fmla="*/ 91726 h 91725"/>
                  <a:gd name="connsiteX24" fmla="*/ 10382 w 62864"/>
                  <a:gd name="connsiteY24" fmla="*/ 76867 h 91725"/>
                  <a:gd name="connsiteX25" fmla="*/ 1619 w 62864"/>
                  <a:gd name="connsiteY25" fmla="*/ 86106 h 91725"/>
                  <a:gd name="connsiteX26" fmla="*/ 1905 w 62864"/>
                  <a:gd name="connsiteY26" fmla="*/ 89725 h 91725"/>
                  <a:gd name="connsiteX27" fmla="*/ 952 w 62864"/>
                  <a:gd name="connsiteY27" fmla="*/ 89821 h 91725"/>
                  <a:gd name="connsiteX28" fmla="*/ 0 w 62864"/>
                  <a:gd name="connsiteY28" fmla="*/ 79724 h 91725"/>
                  <a:gd name="connsiteX29" fmla="*/ 2191 w 62864"/>
                  <a:gd name="connsiteY29" fmla="*/ 67246 h 91725"/>
                  <a:gd name="connsiteX30" fmla="*/ 15526 w 62864"/>
                  <a:gd name="connsiteY30" fmla="*/ 52959 h 91725"/>
                  <a:gd name="connsiteX31" fmla="*/ 19717 w 62864"/>
                  <a:gd name="connsiteY31" fmla="*/ 50863 h 91725"/>
                  <a:gd name="connsiteX32" fmla="*/ 19526 w 62864"/>
                  <a:gd name="connsiteY32" fmla="*/ 50863 h 91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2864" h="91725">
                    <a:moveTo>
                      <a:pt x="19526" y="50768"/>
                    </a:moveTo>
                    <a:cubicBezTo>
                      <a:pt x="33242" y="44005"/>
                      <a:pt x="37338" y="41529"/>
                      <a:pt x="37338" y="22765"/>
                    </a:cubicBezTo>
                    <a:cubicBezTo>
                      <a:pt x="37338" y="4572"/>
                      <a:pt x="28575" y="1715"/>
                      <a:pt x="22765" y="1715"/>
                    </a:cubicBezTo>
                    <a:cubicBezTo>
                      <a:pt x="19526" y="1715"/>
                      <a:pt x="15716" y="2857"/>
                      <a:pt x="12668" y="5239"/>
                    </a:cubicBezTo>
                    <a:cubicBezTo>
                      <a:pt x="9334" y="7810"/>
                      <a:pt x="6763" y="10668"/>
                      <a:pt x="6763" y="18193"/>
                    </a:cubicBezTo>
                    <a:cubicBezTo>
                      <a:pt x="8858" y="15811"/>
                      <a:pt x="12097" y="14383"/>
                      <a:pt x="15526" y="14383"/>
                    </a:cubicBezTo>
                    <a:cubicBezTo>
                      <a:pt x="23336" y="14383"/>
                      <a:pt x="26670" y="20574"/>
                      <a:pt x="26670" y="25717"/>
                    </a:cubicBezTo>
                    <a:cubicBezTo>
                      <a:pt x="26670" y="34004"/>
                      <a:pt x="19241" y="37052"/>
                      <a:pt x="14573" y="37052"/>
                    </a:cubicBezTo>
                    <a:cubicBezTo>
                      <a:pt x="8572" y="37052"/>
                      <a:pt x="2000" y="32671"/>
                      <a:pt x="2000" y="23336"/>
                    </a:cubicBezTo>
                    <a:cubicBezTo>
                      <a:pt x="2000" y="19907"/>
                      <a:pt x="2953" y="16192"/>
                      <a:pt x="4763" y="12859"/>
                    </a:cubicBezTo>
                    <a:cubicBezTo>
                      <a:pt x="8192" y="6572"/>
                      <a:pt x="14383" y="0"/>
                      <a:pt x="28670" y="0"/>
                    </a:cubicBezTo>
                    <a:cubicBezTo>
                      <a:pt x="46672" y="0"/>
                      <a:pt x="61246" y="9334"/>
                      <a:pt x="61246" y="23431"/>
                    </a:cubicBezTo>
                    <a:cubicBezTo>
                      <a:pt x="61246" y="40767"/>
                      <a:pt x="43720" y="44672"/>
                      <a:pt x="35528" y="47244"/>
                    </a:cubicBezTo>
                    <a:lnTo>
                      <a:pt x="25146" y="50578"/>
                    </a:lnTo>
                    <a:cubicBezTo>
                      <a:pt x="16954" y="53150"/>
                      <a:pt x="7620" y="56102"/>
                      <a:pt x="2286" y="69628"/>
                    </a:cubicBezTo>
                    <a:cubicBezTo>
                      <a:pt x="1429" y="71914"/>
                      <a:pt x="762" y="75343"/>
                      <a:pt x="762" y="80486"/>
                    </a:cubicBezTo>
                    <a:lnTo>
                      <a:pt x="762" y="82010"/>
                    </a:lnTo>
                    <a:cubicBezTo>
                      <a:pt x="5239" y="69532"/>
                      <a:pt x="18002" y="67246"/>
                      <a:pt x="27622" y="67246"/>
                    </a:cubicBezTo>
                    <a:cubicBezTo>
                      <a:pt x="31718" y="67246"/>
                      <a:pt x="47530" y="68485"/>
                      <a:pt x="50101" y="68485"/>
                    </a:cubicBezTo>
                    <a:cubicBezTo>
                      <a:pt x="59626" y="68485"/>
                      <a:pt x="61722" y="62960"/>
                      <a:pt x="62103" y="55626"/>
                    </a:cubicBezTo>
                    <a:lnTo>
                      <a:pt x="62865" y="55626"/>
                    </a:lnTo>
                    <a:lnTo>
                      <a:pt x="62865" y="60007"/>
                    </a:lnTo>
                    <a:cubicBezTo>
                      <a:pt x="62579" y="70771"/>
                      <a:pt x="60865" y="85725"/>
                      <a:pt x="46958" y="90488"/>
                    </a:cubicBezTo>
                    <a:cubicBezTo>
                      <a:pt x="44577" y="91345"/>
                      <a:pt x="42386" y="91726"/>
                      <a:pt x="40291" y="91726"/>
                    </a:cubicBezTo>
                    <a:cubicBezTo>
                      <a:pt x="27051" y="91726"/>
                      <a:pt x="20764" y="76867"/>
                      <a:pt x="10382" y="76867"/>
                    </a:cubicBezTo>
                    <a:cubicBezTo>
                      <a:pt x="5715" y="76867"/>
                      <a:pt x="1619" y="80772"/>
                      <a:pt x="1619" y="86106"/>
                    </a:cubicBezTo>
                    <a:cubicBezTo>
                      <a:pt x="1619" y="87821"/>
                      <a:pt x="1905" y="89725"/>
                      <a:pt x="1905" y="89725"/>
                    </a:cubicBezTo>
                    <a:lnTo>
                      <a:pt x="952" y="89821"/>
                    </a:lnTo>
                    <a:cubicBezTo>
                      <a:pt x="191" y="86487"/>
                      <a:pt x="0" y="83058"/>
                      <a:pt x="0" y="79724"/>
                    </a:cubicBezTo>
                    <a:cubicBezTo>
                      <a:pt x="0" y="76009"/>
                      <a:pt x="95" y="71723"/>
                      <a:pt x="2191" y="67246"/>
                    </a:cubicBezTo>
                    <a:cubicBezTo>
                      <a:pt x="4667" y="61913"/>
                      <a:pt x="8858" y="56293"/>
                      <a:pt x="15526" y="52959"/>
                    </a:cubicBezTo>
                    <a:lnTo>
                      <a:pt x="19717" y="50863"/>
                    </a:lnTo>
                    <a:lnTo>
                      <a:pt x="19526" y="5086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35" name="Freeform: Shape 4134">
                <a:extLst>
                  <a:ext uri="{FF2B5EF4-FFF2-40B4-BE49-F238E27FC236}">
                    <a16:creationId xmlns:a16="http://schemas.microsoft.com/office/drawing/2014/main" id="{801EB10F-F9A3-4CEB-A53E-C3BD851FAB3E}"/>
                  </a:ext>
                </a:extLst>
              </p:cNvPr>
              <p:cNvSpPr/>
              <p:nvPr/>
            </p:nvSpPr>
            <p:spPr>
              <a:xfrm>
                <a:off x="2055589" y="5499774"/>
                <a:ext cx="63912" cy="90011"/>
              </a:xfrm>
              <a:custGeom>
                <a:avLst/>
                <a:gdLst>
                  <a:gd name="connsiteX0" fmla="*/ 31909 w 63912"/>
                  <a:gd name="connsiteY0" fmla="*/ 32290 h 90011"/>
                  <a:gd name="connsiteX1" fmla="*/ 63913 w 63912"/>
                  <a:gd name="connsiteY1" fmla="*/ 59436 h 90011"/>
                  <a:gd name="connsiteX2" fmla="*/ 27146 w 63912"/>
                  <a:gd name="connsiteY2" fmla="*/ 90011 h 90011"/>
                  <a:gd name="connsiteX3" fmla="*/ 3810 w 63912"/>
                  <a:gd name="connsiteY3" fmla="*/ 79724 h 90011"/>
                  <a:gd name="connsiteX4" fmla="*/ 0 w 63912"/>
                  <a:gd name="connsiteY4" fmla="*/ 68675 h 90011"/>
                  <a:gd name="connsiteX5" fmla="*/ 12954 w 63912"/>
                  <a:gd name="connsiteY5" fmla="*/ 53816 h 90011"/>
                  <a:gd name="connsiteX6" fmla="*/ 24670 w 63912"/>
                  <a:gd name="connsiteY6" fmla="*/ 65532 h 90011"/>
                  <a:gd name="connsiteX7" fmla="*/ 12478 w 63912"/>
                  <a:gd name="connsiteY7" fmla="*/ 77438 h 90011"/>
                  <a:gd name="connsiteX8" fmla="*/ 4477 w 63912"/>
                  <a:gd name="connsiteY8" fmla="*/ 74200 h 90011"/>
                  <a:gd name="connsiteX9" fmla="*/ 26099 w 63912"/>
                  <a:gd name="connsiteY9" fmla="*/ 89154 h 90011"/>
                  <a:gd name="connsiteX10" fmla="*/ 39338 w 63912"/>
                  <a:gd name="connsiteY10" fmla="*/ 60769 h 90011"/>
                  <a:gd name="connsiteX11" fmla="*/ 36862 w 63912"/>
                  <a:gd name="connsiteY11" fmla="*/ 42291 h 90011"/>
                  <a:gd name="connsiteX12" fmla="*/ 24289 w 63912"/>
                  <a:gd name="connsiteY12" fmla="*/ 34671 h 90011"/>
                  <a:gd name="connsiteX13" fmla="*/ 7239 w 63912"/>
                  <a:gd name="connsiteY13" fmla="*/ 47339 h 90011"/>
                  <a:gd name="connsiteX14" fmla="*/ 6477 w 63912"/>
                  <a:gd name="connsiteY14" fmla="*/ 47054 h 90011"/>
                  <a:gd name="connsiteX15" fmla="*/ 15526 w 63912"/>
                  <a:gd name="connsiteY15" fmla="*/ 286 h 90011"/>
                  <a:gd name="connsiteX16" fmla="*/ 35242 w 63912"/>
                  <a:gd name="connsiteY16" fmla="*/ 2000 h 90011"/>
                  <a:gd name="connsiteX17" fmla="*/ 58483 w 63912"/>
                  <a:gd name="connsiteY17" fmla="*/ 0 h 90011"/>
                  <a:gd name="connsiteX18" fmla="*/ 30575 w 63912"/>
                  <a:gd name="connsiteY18" fmla="*/ 19717 h 90011"/>
                  <a:gd name="connsiteX19" fmla="*/ 13621 w 63912"/>
                  <a:gd name="connsiteY19" fmla="*/ 17907 h 90011"/>
                  <a:gd name="connsiteX20" fmla="*/ 8477 w 63912"/>
                  <a:gd name="connsiteY20" fmla="*/ 43244 h 90011"/>
                  <a:gd name="connsiteX21" fmla="*/ 31909 w 63912"/>
                  <a:gd name="connsiteY21" fmla="*/ 32290 h 90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3912" h="90011">
                    <a:moveTo>
                      <a:pt x="31909" y="32290"/>
                    </a:moveTo>
                    <a:cubicBezTo>
                      <a:pt x="48292" y="32290"/>
                      <a:pt x="63913" y="43053"/>
                      <a:pt x="63913" y="59436"/>
                    </a:cubicBezTo>
                    <a:cubicBezTo>
                      <a:pt x="63913" y="78105"/>
                      <a:pt x="45720" y="90011"/>
                      <a:pt x="27146" y="90011"/>
                    </a:cubicBezTo>
                    <a:cubicBezTo>
                      <a:pt x="17145" y="90011"/>
                      <a:pt x="10573" y="87821"/>
                      <a:pt x="3810" y="79724"/>
                    </a:cubicBezTo>
                    <a:cubicBezTo>
                      <a:pt x="1238" y="76676"/>
                      <a:pt x="0" y="72485"/>
                      <a:pt x="0" y="68675"/>
                    </a:cubicBezTo>
                    <a:cubicBezTo>
                      <a:pt x="0" y="59055"/>
                      <a:pt x="6667" y="53816"/>
                      <a:pt x="12954" y="53816"/>
                    </a:cubicBezTo>
                    <a:cubicBezTo>
                      <a:pt x="19336" y="53816"/>
                      <a:pt x="24670" y="57912"/>
                      <a:pt x="24670" y="65532"/>
                    </a:cubicBezTo>
                    <a:cubicBezTo>
                      <a:pt x="24670" y="70199"/>
                      <a:pt x="22193" y="77438"/>
                      <a:pt x="12478" y="77438"/>
                    </a:cubicBezTo>
                    <a:cubicBezTo>
                      <a:pt x="9239" y="77438"/>
                      <a:pt x="6096" y="76486"/>
                      <a:pt x="4477" y="74200"/>
                    </a:cubicBezTo>
                    <a:cubicBezTo>
                      <a:pt x="4477" y="80105"/>
                      <a:pt x="13145" y="89154"/>
                      <a:pt x="26099" y="89154"/>
                    </a:cubicBezTo>
                    <a:cubicBezTo>
                      <a:pt x="34004" y="89154"/>
                      <a:pt x="39338" y="83725"/>
                      <a:pt x="39338" y="60769"/>
                    </a:cubicBezTo>
                    <a:cubicBezTo>
                      <a:pt x="39338" y="52864"/>
                      <a:pt x="38481" y="45434"/>
                      <a:pt x="36862" y="42291"/>
                    </a:cubicBezTo>
                    <a:cubicBezTo>
                      <a:pt x="33909" y="36385"/>
                      <a:pt x="28861" y="34671"/>
                      <a:pt x="24289" y="34671"/>
                    </a:cubicBezTo>
                    <a:cubicBezTo>
                      <a:pt x="17717" y="34671"/>
                      <a:pt x="10192" y="41148"/>
                      <a:pt x="7239" y="47339"/>
                    </a:cubicBezTo>
                    <a:lnTo>
                      <a:pt x="6477" y="47054"/>
                    </a:lnTo>
                    <a:cubicBezTo>
                      <a:pt x="11335" y="28670"/>
                      <a:pt x="14859" y="3334"/>
                      <a:pt x="15526" y="286"/>
                    </a:cubicBezTo>
                    <a:cubicBezTo>
                      <a:pt x="20098" y="1429"/>
                      <a:pt x="27432" y="2000"/>
                      <a:pt x="35242" y="2000"/>
                    </a:cubicBezTo>
                    <a:cubicBezTo>
                      <a:pt x="43053" y="2000"/>
                      <a:pt x="51340" y="1333"/>
                      <a:pt x="58483" y="0"/>
                    </a:cubicBezTo>
                    <a:cubicBezTo>
                      <a:pt x="54864" y="13716"/>
                      <a:pt x="46292" y="19717"/>
                      <a:pt x="30575" y="19717"/>
                    </a:cubicBezTo>
                    <a:cubicBezTo>
                      <a:pt x="24194" y="19717"/>
                      <a:pt x="18002" y="18574"/>
                      <a:pt x="13621" y="17907"/>
                    </a:cubicBezTo>
                    <a:lnTo>
                      <a:pt x="8477" y="43244"/>
                    </a:lnTo>
                    <a:cubicBezTo>
                      <a:pt x="15335" y="34100"/>
                      <a:pt x="23908" y="32290"/>
                      <a:pt x="31909" y="32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36" name="Freeform: Shape 4135">
                <a:extLst>
                  <a:ext uri="{FF2B5EF4-FFF2-40B4-BE49-F238E27FC236}">
                    <a16:creationId xmlns:a16="http://schemas.microsoft.com/office/drawing/2014/main" id="{DFC969DD-BF1E-4E45-8A69-FA053E236EC8}"/>
                  </a:ext>
                </a:extLst>
              </p:cNvPr>
              <p:cNvSpPr/>
              <p:nvPr/>
            </p:nvSpPr>
            <p:spPr>
              <a:xfrm>
                <a:off x="1102899" y="5630266"/>
                <a:ext cx="1205960" cy="304990"/>
              </a:xfrm>
              <a:custGeom>
                <a:avLst/>
                <a:gdLst>
                  <a:gd name="connsiteX0" fmla="*/ 280702 w 1205960"/>
                  <a:gd name="connsiteY0" fmla="*/ 210598 h 304990"/>
                  <a:gd name="connsiteX1" fmla="*/ 189452 w 1205960"/>
                  <a:gd name="connsiteY1" fmla="*/ 301847 h 304990"/>
                  <a:gd name="connsiteX2" fmla="*/ 189548 w 1205960"/>
                  <a:gd name="connsiteY2" fmla="*/ 304991 h 304990"/>
                  <a:gd name="connsiteX3" fmla="*/ 371856 w 1205960"/>
                  <a:gd name="connsiteY3" fmla="*/ 304991 h 304990"/>
                  <a:gd name="connsiteX4" fmla="*/ 371951 w 1205960"/>
                  <a:gd name="connsiteY4" fmla="*/ 301847 h 304990"/>
                  <a:gd name="connsiteX5" fmla="*/ 280702 w 1205960"/>
                  <a:gd name="connsiteY5" fmla="*/ 210598 h 304990"/>
                  <a:gd name="connsiteX6" fmla="*/ 91249 w 1205960"/>
                  <a:gd name="connsiteY6" fmla="*/ 210598 h 304990"/>
                  <a:gd name="connsiteX7" fmla="*/ 0 w 1205960"/>
                  <a:gd name="connsiteY7" fmla="*/ 301847 h 304990"/>
                  <a:gd name="connsiteX8" fmla="*/ 95 w 1205960"/>
                  <a:gd name="connsiteY8" fmla="*/ 304991 h 304990"/>
                  <a:gd name="connsiteX9" fmla="*/ 182404 w 1205960"/>
                  <a:gd name="connsiteY9" fmla="*/ 304991 h 304990"/>
                  <a:gd name="connsiteX10" fmla="*/ 182499 w 1205960"/>
                  <a:gd name="connsiteY10" fmla="*/ 301847 h 304990"/>
                  <a:gd name="connsiteX11" fmla="*/ 91249 w 1205960"/>
                  <a:gd name="connsiteY11" fmla="*/ 210598 h 304990"/>
                  <a:gd name="connsiteX12" fmla="*/ 612743 w 1205960"/>
                  <a:gd name="connsiteY12" fmla="*/ 0 h 304990"/>
                  <a:gd name="connsiteX13" fmla="*/ 416338 w 1205960"/>
                  <a:gd name="connsiteY13" fmla="*/ 196406 h 304990"/>
                  <a:gd name="connsiteX14" fmla="*/ 449009 w 1205960"/>
                  <a:gd name="connsiteY14" fmla="*/ 304895 h 304990"/>
                  <a:gd name="connsiteX15" fmla="*/ 776478 w 1205960"/>
                  <a:gd name="connsiteY15" fmla="*/ 304895 h 304990"/>
                  <a:gd name="connsiteX16" fmla="*/ 809149 w 1205960"/>
                  <a:gd name="connsiteY16" fmla="*/ 196406 h 304990"/>
                  <a:gd name="connsiteX17" fmla="*/ 612743 w 1205960"/>
                  <a:gd name="connsiteY17" fmla="*/ 0 h 304990"/>
                  <a:gd name="connsiteX18" fmla="*/ 1020604 w 1205960"/>
                  <a:gd name="connsiteY18" fmla="*/ 0 h 304990"/>
                  <a:gd name="connsiteX19" fmla="*/ 824198 w 1205960"/>
                  <a:gd name="connsiteY19" fmla="*/ 196406 h 304990"/>
                  <a:gd name="connsiteX20" fmla="*/ 856869 w 1205960"/>
                  <a:gd name="connsiteY20" fmla="*/ 304895 h 304990"/>
                  <a:gd name="connsiteX21" fmla="*/ 1184339 w 1205960"/>
                  <a:gd name="connsiteY21" fmla="*/ 304895 h 304990"/>
                  <a:gd name="connsiteX22" fmla="*/ 1205960 w 1205960"/>
                  <a:gd name="connsiteY22" fmla="*/ 261366 h 304990"/>
                  <a:gd name="connsiteX23" fmla="*/ 1205960 w 1205960"/>
                  <a:gd name="connsiteY23" fmla="*/ 131445 h 304990"/>
                  <a:gd name="connsiteX24" fmla="*/ 1020604 w 1205960"/>
                  <a:gd name="connsiteY24" fmla="*/ 0 h 304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205960" h="304990">
                    <a:moveTo>
                      <a:pt x="280702" y="210598"/>
                    </a:moveTo>
                    <a:cubicBezTo>
                      <a:pt x="230315" y="210598"/>
                      <a:pt x="189452" y="251460"/>
                      <a:pt x="189452" y="301847"/>
                    </a:cubicBezTo>
                    <a:cubicBezTo>
                      <a:pt x="189452" y="302895"/>
                      <a:pt x="189452" y="303943"/>
                      <a:pt x="189548" y="304991"/>
                    </a:cubicBezTo>
                    <a:lnTo>
                      <a:pt x="371856" y="304991"/>
                    </a:lnTo>
                    <a:cubicBezTo>
                      <a:pt x="371856" y="303943"/>
                      <a:pt x="371951" y="302895"/>
                      <a:pt x="371951" y="301847"/>
                    </a:cubicBezTo>
                    <a:cubicBezTo>
                      <a:pt x="371951" y="251460"/>
                      <a:pt x="331089" y="210598"/>
                      <a:pt x="280702" y="210598"/>
                    </a:cubicBezTo>
                    <a:close/>
                    <a:moveTo>
                      <a:pt x="91249" y="210598"/>
                    </a:moveTo>
                    <a:cubicBezTo>
                      <a:pt x="40862" y="210598"/>
                      <a:pt x="0" y="251460"/>
                      <a:pt x="0" y="301847"/>
                    </a:cubicBezTo>
                    <a:cubicBezTo>
                      <a:pt x="0" y="302895"/>
                      <a:pt x="0" y="303943"/>
                      <a:pt x="95" y="304991"/>
                    </a:cubicBezTo>
                    <a:lnTo>
                      <a:pt x="182404" y="304991"/>
                    </a:lnTo>
                    <a:cubicBezTo>
                      <a:pt x="182404" y="303943"/>
                      <a:pt x="182499" y="302895"/>
                      <a:pt x="182499" y="301847"/>
                    </a:cubicBezTo>
                    <a:cubicBezTo>
                      <a:pt x="182499" y="251460"/>
                      <a:pt x="141637" y="210598"/>
                      <a:pt x="91249" y="210598"/>
                    </a:cubicBezTo>
                    <a:close/>
                    <a:moveTo>
                      <a:pt x="612743" y="0"/>
                    </a:moveTo>
                    <a:cubicBezTo>
                      <a:pt x="504254" y="0"/>
                      <a:pt x="416338" y="87916"/>
                      <a:pt x="416338" y="196406"/>
                    </a:cubicBezTo>
                    <a:cubicBezTo>
                      <a:pt x="416338" y="236506"/>
                      <a:pt x="428339" y="273749"/>
                      <a:pt x="449009" y="304895"/>
                    </a:cubicBezTo>
                    <a:lnTo>
                      <a:pt x="776478" y="304895"/>
                    </a:lnTo>
                    <a:cubicBezTo>
                      <a:pt x="797147" y="273844"/>
                      <a:pt x="809149" y="236506"/>
                      <a:pt x="809149" y="196406"/>
                    </a:cubicBezTo>
                    <a:cubicBezTo>
                      <a:pt x="809149" y="88011"/>
                      <a:pt x="721233" y="0"/>
                      <a:pt x="612743" y="0"/>
                    </a:cubicBezTo>
                    <a:close/>
                    <a:moveTo>
                      <a:pt x="1020604" y="0"/>
                    </a:moveTo>
                    <a:cubicBezTo>
                      <a:pt x="912114" y="0"/>
                      <a:pt x="824198" y="87916"/>
                      <a:pt x="824198" y="196406"/>
                    </a:cubicBezTo>
                    <a:cubicBezTo>
                      <a:pt x="824198" y="236506"/>
                      <a:pt x="836200" y="273749"/>
                      <a:pt x="856869" y="304895"/>
                    </a:cubicBezTo>
                    <a:lnTo>
                      <a:pt x="1184339" y="304895"/>
                    </a:lnTo>
                    <a:cubicBezTo>
                      <a:pt x="1193292" y="291465"/>
                      <a:pt x="1200531" y="276892"/>
                      <a:pt x="1205960" y="261366"/>
                    </a:cubicBezTo>
                    <a:lnTo>
                      <a:pt x="1205960" y="131445"/>
                    </a:lnTo>
                    <a:cubicBezTo>
                      <a:pt x="1179195" y="54959"/>
                      <a:pt x="1106329" y="0"/>
                      <a:pt x="1020604" y="0"/>
                    </a:cubicBezTo>
                    <a:close/>
                  </a:path>
                </a:pathLst>
              </a:custGeom>
              <a:solidFill>
                <a:schemeClr val="tx1">
                  <a:alpha val="2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37" name="Freeform: Shape 4136">
                <a:extLst>
                  <a:ext uri="{FF2B5EF4-FFF2-40B4-BE49-F238E27FC236}">
                    <a16:creationId xmlns:a16="http://schemas.microsoft.com/office/drawing/2014/main" id="{4E765FF3-4763-4278-B978-25C3D51EBE04}"/>
                  </a:ext>
                </a:extLst>
              </p:cNvPr>
              <p:cNvSpPr/>
              <p:nvPr/>
            </p:nvSpPr>
            <p:spPr>
              <a:xfrm>
                <a:off x="1291399" y="5900872"/>
                <a:ext cx="152304" cy="62388"/>
              </a:xfrm>
              <a:custGeom>
                <a:avLst/>
                <a:gdLst>
                  <a:gd name="connsiteX0" fmla="*/ 0 w 152304"/>
                  <a:gd name="connsiteY0" fmla="*/ 2858 h 62388"/>
                  <a:gd name="connsiteX1" fmla="*/ 1048 w 152304"/>
                  <a:gd name="connsiteY1" fmla="*/ 0 h 62388"/>
                  <a:gd name="connsiteX2" fmla="*/ 152305 w 152304"/>
                  <a:gd name="connsiteY2" fmla="*/ 59627 h 62388"/>
                  <a:gd name="connsiteX3" fmla="*/ 151162 w 152304"/>
                  <a:gd name="connsiteY3" fmla="*/ 62389 h 62388"/>
                  <a:gd name="connsiteX4" fmla="*/ 0 w 152304"/>
                  <a:gd name="connsiteY4" fmla="*/ 2858 h 62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304" h="62388">
                    <a:moveTo>
                      <a:pt x="0" y="2858"/>
                    </a:moveTo>
                    <a:lnTo>
                      <a:pt x="1048" y="0"/>
                    </a:lnTo>
                    <a:lnTo>
                      <a:pt x="152305" y="59627"/>
                    </a:lnTo>
                    <a:lnTo>
                      <a:pt x="151162" y="62389"/>
                    </a:lnTo>
                    <a:lnTo>
                      <a:pt x="0" y="2858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38" name="Freeform: Shape 4137">
                <a:extLst>
                  <a:ext uri="{FF2B5EF4-FFF2-40B4-BE49-F238E27FC236}">
                    <a16:creationId xmlns:a16="http://schemas.microsoft.com/office/drawing/2014/main" id="{B54A277D-6B8B-4505-9939-C1F55A29EB41}"/>
                  </a:ext>
                </a:extLst>
              </p:cNvPr>
              <p:cNvSpPr/>
              <p:nvPr/>
            </p:nvSpPr>
            <p:spPr>
              <a:xfrm>
                <a:off x="1286255" y="5930590"/>
                <a:ext cx="162496" cy="2952"/>
              </a:xfrm>
              <a:custGeom>
                <a:avLst/>
                <a:gdLst>
                  <a:gd name="connsiteX0" fmla="*/ 0 w 162496"/>
                  <a:gd name="connsiteY0" fmla="*/ 2953 h 2952"/>
                  <a:gd name="connsiteX1" fmla="*/ 0 w 162496"/>
                  <a:gd name="connsiteY1" fmla="*/ 0 h 2952"/>
                  <a:gd name="connsiteX2" fmla="*/ 162496 w 162496"/>
                  <a:gd name="connsiteY2" fmla="*/ 0 h 2952"/>
                  <a:gd name="connsiteX3" fmla="*/ 162496 w 162496"/>
                  <a:gd name="connsiteY3" fmla="*/ 2953 h 2952"/>
                  <a:gd name="connsiteX4" fmla="*/ 0 w 162496"/>
                  <a:gd name="connsiteY4" fmla="*/ 2953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96" h="2952">
                    <a:moveTo>
                      <a:pt x="0" y="2953"/>
                    </a:moveTo>
                    <a:lnTo>
                      <a:pt x="0" y="0"/>
                    </a:lnTo>
                    <a:lnTo>
                      <a:pt x="162496" y="0"/>
                    </a:lnTo>
                    <a:lnTo>
                      <a:pt x="162496" y="2953"/>
                    </a:lnTo>
                    <a:lnTo>
                      <a:pt x="0" y="2953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39" name="Freeform: Shape 4138">
                <a:extLst>
                  <a:ext uri="{FF2B5EF4-FFF2-40B4-BE49-F238E27FC236}">
                    <a16:creationId xmlns:a16="http://schemas.microsoft.com/office/drawing/2014/main" id="{75A2529B-87BE-4306-88E2-2601F7719AA3}"/>
                  </a:ext>
                </a:extLst>
              </p:cNvPr>
              <p:cNvSpPr/>
              <p:nvPr/>
            </p:nvSpPr>
            <p:spPr>
              <a:xfrm>
                <a:off x="1291399" y="5900872"/>
                <a:ext cx="152304" cy="62388"/>
              </a:xfrm>
              <a:custGeom>
                <a:avLst/>
                <a:gdLst>
                  <a:gd name="connsiteX0" fmla="*/ 0 w 152304"/>
                  <a:gd name="connsiteY0" fmla="*/ 2858 h 62388"/>
                  <a:gd name="connsiteX1" fmla="*/ 1048 w 152304"/>
                  <a:gd name="connsiteY1" fmla="*/ 0 h 62388"/>
                  <a:gd name="connsiteX2" fmla="*/ 152305 w 152304"/>
                  <a:gd name="connsiteY2" fmla="*/ 59627 h 62388"/>
                  <a:gd name="connsiteX3" fmla="*/ 151162 w 152304"/>
                  <a:gd name="connsiteY3" fmla="*/ 62389 h 62388"/>
                  <a:gd name="connsiteX4" fmla="*/ 0 w 152304"/>
                  <a:gd name="connsiteY4" fmla="*/ 2858 h 62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304" h="62388">
                    <a:moveTo>
                      <a:pt x="0" y="2858"/>
                    </a:moveTo>
                    <a:lnTo>
                      <a:pt x="1048" y="0"/>
                    </a:lnTo>
                    <a:lnTo>
                      <a:pt x="152305" y="59627"/>
                    </a:lnTo>
                    <a:lnTo>
                      <a:pt x="151162" y="62389"/>
                    </a:lnTo>
                    <a:lnTo>
                      <a:pt x="0" y="2858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40" name="Freeform: Shape 4139">
                <a:extLst>
                  <a:ext uri="{FF2B5EF4-FFF2-40B4-BE49-F238E27FC236}">
                    <a16:creationId xmlns:a16="http://schemas.microsoft.com/office/drawing/2014/main" id="{80428579-8162-4CB7-8C37-C9E195D2C345}"/>
                  </a:ext>
                </a:extLst>
              </p:cNvPr>
              <p:cNvSpPr/>
              <p:nvPr/>
            </p:nvSpPr>
            <p:spPr>
              <a:xfrm>
                <a:off x="1353025" y="5917636"/>
                <a:ext cx="28955" cy="28956"/>
              </a:xfrm>
              <a:custGeom>
                <a:avLst/>
                <a:gdLst>
                  <a:gd name="connsiteX0" fmla="*/ 14478 w 28955"/>
                  <a:gd name="connsiteY0" fmla="*/ 28956 h 28956"/>
                  <a:gd name="connsiteX1" fmla="*/ 0 w 28955"/>
                  <a:gd name="connsiteY1" fmla="*/ 14478 h 28956"/>
                  <a:gd name="connsiteX2" fmla="*/ 14478 w 28955"/>
                  <a:gd name="connsiteY2" fmla="*/ 0 h 28956"/>
                  <a:gd name="connsiteX3" fmla="*/ 28956 w 28955"/>
                  <a:gd name="connsiteY3" fmla="*/ 14478 h 28956"/>
                  <a:gd name="connsiteX4" fmla="*/ 14478 w 28955"/>
                  <a:gd name="connsiteY4" fmla="*/ 28956 h 28956"/>
                  <a:gd name="connsiteX5" fmla="*/ 14478 w 28955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5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384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41" name="Freeform: Shape 4140">
                <a:extLst>
                  <a:ext uri="{FF2B5EF4-FFF2-40B4-BE49-F238E27FC236}">
                    <a16:creationId xmlns:a16="http://schemas.microsoft.com/office/drawing/2014/main" id="{DE8A008A-F8E0-4153-94C0-4FE45A36F242}"/>
                  </a:ext>
                </a:extLst>
              </p:cNvPr>
              <p:cNvSpPr/>
              <p:nvPr/>
            </p:nvSpPr>
            <p:spPr>
              <a:xfrm>
                <a:off x="1281302" y="5845912"/>
                <a:ext cx="172402" cy="172402"/>
              </a:xfrm>
              <a:custGeom>
                <a:avLst/>
                <a:gdLst>
                  <a:gd name="connsiteX0" fmla="*/ 86201 w 172402"/>
                  <a:gd name="connsiteY0" fmla="*/ 172403 h 172402"/>
                  <a:gd name="connsiteX1" fmla="*/ 0 w 172402"/>
                  <a:gd name="connsiteY1" fmla="*/ 86201 h 172402"/>
                  <a:gd name="connsiteX2" fmla="*/ 86201 w 172402"/>
                  <a:gd name="connsiteY2" fmla="*/ 0 h 172402"/>
                  <a:gd name="connsiteX3" fmla="*/ 172403 w 172402"/>
                  <a:gd name="connsiteY3" fmla="*/ 86201 h 172402"/>
                  <a:gd name="connsiteX4" fmla="*/ 86201 w 172402"/>
                  <a:gd name="connsiteY4" fmla="*/ 172403 h 172402"/>
                  <a:gd name="connsiteX5" fmla="*/ 86201 w 172402"/>
                  <a:gd name="connsiteY5" fmla="*/ 172403 h 172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02" h="172402">
                    <a:moveTo>
                      <a:pt x="86201" y="172403"/>
                    </a:moveTo>
                    <a:cubicBezTo>
                      <a:pt x="38672" y="172403"/>
                      <a:pt x="0" y="133731"/>
                      <a:pt x="0" y="86201"/>
                    </a:cubicBezTo>
                    <a:cubicBezTo>
                      <a:pt x="0" y="38672"/>
                      <a:pt x="38672" y="0"/>
                      <a:pt x="86201" y="0"/>
                    </a:cubicBezTo>
                    <a:cubicBezTo>
                      <a:pt x="133731" y="0"/>
                      <a:pt x="172403" y="38672"/>
                      <a:pt x="172403" y="86201"/>
                    </a:cubicBezTo>
                    <a:cubicBezTo>
                      <a:pt x="172498" y="133731"/>
                      <a:pt x="133731" y="172403"/>
                      <a:pt x="86201" y="172403"/>
                    </a:cubicBezTo>
                    <a:lnTo>
                      <a:pt x="86201" y="172403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42" name="Freeform: Shape 4141">
                <a:extLst>
                  <a:ext uri="{FF2B5EF4-FFF2-40B4-BE49-F238E27FC236}">
                    <a16:creationId xmlns:a16="http://schemas.microsoft.com/office/drawing/2014/main" id="{8B13E0F5-3677-4AE1-AE15-A01EC880246C}"/>
                  </a:ext>
                </a:extLst>
              </p:cNvPr>
              <p:cNvSpPr/>
              <p:nvPr/>
            </p:nvSpPr>
            <p:spPr>
              <a:xfrm>
                <a:off x="1336357" y="5855913"/>
                <a:ext cx="62293" cy="152304"/>
              </a:xfrm>
              <a:custGeom>
                <a:avLst/>
                <a:gdLst>
                  <a:gd name="connsiteX0" fmla="*/ 0 w 62293"/>
                  <a:gd name="connsiteY0" fmla="*/ 151162 h 152304"/>
                  <a:gd name="connsiteX1" fmla="*/ 59531 w 62293"/>
                  <a:gd name="connsiteY1" fmla="*/ 0 h 152304"/>
                  <a:gd name="connsiteX2" fmla="*/ 62293 w 62293"/>
                  <a:gd name="connsiteY2" fmla="*/ 1143 h 152304"/>
                  <a:gd name="connsiteX3" fmla="*/ 2762 w 62293"/>
                  <a:gd name="connsiteY3" fmla="*/ 152305 h 152304"/>
                  <a:gd name="connsiteX4" fmla="*/ 0 w 62293"/>
                  <a:gd name="connsiteY4" fmla="*/ 151162 h 15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93" h="152304">
                    <a:moveTo>
                      <a:pt x="0" y="151162"/>
                    </a:moveTo>
                    <a:lnTo>
                      <a:pt x="59531" y="0"/>
                    </a:lnTo>
                    <a:lnTo>
                      <a:pt x="62293" y="1143"/>
                    </a:lnTo>
                    <a:lnTo>
                      <a:pt x="2762" y="152305"/>
                    </a:lnTo>
                    <a:lnTo>
                      <a:pt x="0" y="151162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43" name="Freeform: Shape 4142">
                <a:extLst>
                  <a:ext uri="{FF2B5EF4-FFF2-40B4-BE49-F238E27FC236}">
                    <a16:creationId xmlns:a16="http://schemas.microsoft.com/office/drawing/2014/main" id="{2F09C540-CF83-4DF2-8F07-B6189B5C693D}"/>
                  </a:ext>
                </a:extLst>
              </p:cNvPr>
              <p:cNvSpPr/>
              <p:nvPr/>
            </p:nvSpPr>
            <p:spPr>
              <a:xfrm>
                <a:off x="1293208" y="5896395"/>
                <a:ext cx="148590" cy="71342"/>
              </a:xfrm>
              <a:custGeom>
                <a:avLst/>
                <a:gdLst>
                  <a:gd name="connsiteX0" fmla="*/ 0 w 148590"/>
                  <a:gd name="connsiteY0" fmla="*/ 68580 h 71342"/>
                  <a:gd name="connsiteX1" fmla="*/ 147352 w 148590"/>
                  <a:gd name="connsiteY1" fmla="*/ 0 h 71342"/>
                  <a:gd name="connsiteX2" fmla="*/ 148590 w 148590"/>
                  <a:gd name="connsiteY2" fmla="*/ 2762 h 71342"/>
                  <a:gd name="connsiteX3" fmla="*/ 1238 w 148590"/>
                  <a:gd name="connsiteY3" fmla="*/ 71342 h 71342"/>
                  <a:gd name="connsiteX4" fmla="*/ 0 w 148590"/>
                  <a:gd name="connsiteY4" fmla="*/ 68580 h 7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90" h="71342">
                    <a:moveTo>
                      <a:pt x="0" y="68580"/>
                    </a:moveTo>
                    <a:lnTo>
                      <a:pt x="147352" y="0"/>
                    </a:lnTo>
                    <a:lnTo>
                      <a:pt x="148590" y="2762"/>
                    </a:lnTo>
                    <a:lnTo>
                      <a:pt x="1238" y="71342"/>
                    </a:lnTo>
                    <a:lnTo>
                      <a:pt x="0" y="68580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44" name="Freeform: Shape 4143">
                <a:extLst>
                  <a:ext uri="{FF2B5EF4-FFF2-40B4-BE49-F238E27FC236}">
                    <a16:creationId xmlns:a16="http://schemas.microsoft.com/office/drawing/2014/main" id="{74378F66-60EE-4FDC-A279-7A422D31C590}"/>
                  </a:ext>
                </a:extLst>
              </p:cNvPr>
              <p:cNvSpPr/>
              <p:nvPr/>
            </p:nvSpPr>
            <p:spPr>
              <a:xfrm>
                <a:off x="1331880" y="5857818"/>
                <a:ext cx="71246" cy="148590"/>
              </a:xfrm>
              <a:custGeom>
                <a:avLst/>
                <a:gdLst>
                  <a:gd name="connsiteX0" fmla="*/ 0 w 71246"/>
                  <a:gd name="connsiteY0" fmla="*/ 1238 h 148590"/>
                  <a:gd name="connsiteX1" fmla="*/ 2667 w 71246"/>
                  <a:gd name="connsiteY1" fmla="*/ 0 h 148590"/>
                  <a:gd name="connsiteX2" fmla="*/ 71247 w 71246"/>
                  <a:gd name="connsiteY2" fmla="*/ 147257 h 148590"/>
                  <a:gd name="connsiteX3" fmla="*/ 68580 w 71246"/>
                  <a:gd name="connsiteY3" fmla="*/ 148590 h 148590"/>
                  <a:gd name="connsiteX4" fmla="*/ 0 w 71246"/>
                  <a:gd name="connsiteY4" fmla="*/ 1238 h 148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246" h="148590">
                    <a:moveTo>
                      <a:pt x="0" y="1238"/>
                    </a:moveTo>
                    <a:lnTo>
                      <a:pt x="2667" y="0"/>
                    </a:lnTo>
                    <a:lnTo>
                      <a:pt x="71247" y="147257"/>
                    </a:lnTo>
                    <a:lnTo>
                      <a:pt x="68580" y="148590"/>
                    </a:lnTo>
                    <a:lnTo>
                      <a:pt x="0" y="1238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45" name="Freeform: Shape 4144">
                <a:extLst>
                  <a:ext uri="{FF2B5EF4-FFF2-40B4-BE49-F238E27FC236}">
                    <a16:creationId xmlns:a16="http://schemas.microsoft.com/office/drawing/2014/main" id="{84E05E53-CE49-437F-B769-894745D9DA3B}"/>
                  </a:ext>
                </a:extLst>
              </p:cNvPr>
              <p:cNvSpPr/>
              <p:nvPr/>
            </p:nvSpPr>
            <p:spPr>
              <a:xfrm>
                <a:off x="1369980" y="5846865"/>
                <a:ext cx="3047" cy="169449"/>
              </a:xfrm>
              <a:custGeom>
                <a:avLst/>
                <a:gdLst>
                  <a:gd name="connsiteX0" fmla="*/ 0 w 3047"/>
                  <a:gd name="connsiteY0" fmla="*/ 169450 h 169449"/>
                  <a:gd name="connsiteX1" fmla="*/ 0 w 3047"/>
                  <a:gd name="connsiteY1" fmla="*/ 0 h 169449"/>
                  <a:gd name="connsiteX2" fmla="*/ 3048 w 3047"/>
                  <a:gd name="connsiteY2" fmla="*/ 0 h 169449"/>
                  <a:gd name="connsiteX3" fmla="*/ 3048 w 3047"/>
                  <a:gd name="connsiteY3" fmla="*/ 169450 h 169449"/>
                  <a:gd name="connsiteX4" fmla="*/ 0 w 3047"/>
                  <a:gd name="connsiteY4" fmla="*/ 169450 h 169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" h="169449">
                    <a:moveTo>
                      <a:pt x="0" y="169450"/>
                    </a:moveTo>
                    <a:lnTo>
                      <a:pt x="0" y="0"/>
                    </a:lnTo>
                    <a:lnTo>
                      <a:pt x="3048" y="0"/>
                    </a:lnTo>
                    <a:lnTo>
                      <a:pt x="3048" y="169450"/>
                    </a:lnTo>
                    <a:lnTo>
                      <a:pt x="0" y="169450"/>
                    </a:lnTo>
                    <a:close/>
                  </a:path>
                </a:pathLst>
              </a:custGeom>
              <a:solidFill>
                <a:srgbClr val="A1A1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46" name="Freeform: Shape 4145">
                <a:extLst>
                  <a:ext uri="{FF2B5EF4-FFF2-40B4-BE49-F238E27FC236}">
                    <a16:creationId xmlns:a16="http://schemas.microsoft.com/office/drawing/2014/main" id="{2F9EE4C7-0D1A-4E6B-89C7-9A5E30E4DFBB}"/>
                  </a:ext>
                </a:extLst>
              </p:cNvPr>
              <p:cNvSpPr/>
              <p:nvPr/>
            </p:nvSpPr>
            <p:spPr>
              <a:xfrm>
                <a:off x="1290255" y="5930018"/>
                <a:ext cx="162496" cy="3143"/>
              </a:xfrm>
              <a:custGeom>
                <a:avLst/>
                <a:gdLst>
                  <a:gd name="connsiteX0" fmla="*/ 0 w 162496"/>
                  <a:gd name="connsiteY0" fmla="*/ 3143 h 3143"/>
                  <a:gd name="connsiteX1" fmla="*/ 0 w 162496"/>
                  <a:gd name="connsiteY1" fmla="*/ 0 h 3143"/>
                  <a:gd name="connsiteX2" fmla="*/ 162496 w 162496"/>
                  <a:gd name="connsiteY2" fmla="*/ 0 h 3143"/>
                  <a:gd name="connsiteX3" fmla="*/ 162496 w 162496"/>
                  <a:gd name="connsiteY3" fmla="*/ 3143 h 3143"/>
                  <a:gd name="connsiteX4" fmla="*/ 0 w 162496"/>
                  <a:gd name="connsiteY4" fmla="*/ 3143 h 3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96" h="3143">
                    <a:moveTo>
                      <a:pt x="0" y="3143"/>
                    </a:moveTo>
                    <a:lnTo>
                      <a:pt x="0" y="0"/>
                    </a:lnTo>
                    <a:lnTo>
                      <a:pt x="162496" y="0"/>
                    </a:lnTo>
                    <a:lnTo>
                      <a:pt x="162496" y="3143"/>
                    </a:lnTo>
                    <a:lnTo>
                      <a:pt x="0" y="3143"/>
                    </a:lnTo>
                    <a:close/>
                  </a:path>
                </a:pathLst>
              </a:custGeom>
              <a:solidFill>
                <a:srgbClr val="A1A1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47" name="Graphic 1">
                <a:extLst>
                  <a:ext uri="{FF2B5EF4-FFF2-40B4-BE49-F238E27FC236}">
                    <a16:creationId xmlns:a16="http://schemas.microsoft.com/office/drawing/2014/main" id="{60A34259-D825-4F86-A7A2-C73828CCAC9D}"/>
                  </a:ext>
                </a:extLst>
              </p:cNvPr>
              <p:cNvGrpSpPr/>
              <p:nvPr/>
            </p:nvGrpSpPr>
            <p:grpSpPr>
              <a:xfrm>
                <a:off x="1311591" y="5869058"/>
                <a:ext cx="119824" cy="125063"/>
                <a:chOff x="1311591" y="5869058"/>
                <a:chExt cx="119824" cy="125063"/>
              </a:xfrm>
              <a:solidFill>
                <a:srgbClr val="A1A1A1"/>
              </a:solidFill>
            </p:grpSpPr>
            <p:sp>
              <p:nvSpPr>
                <p:cNvPr id="4262" name="Freeform: Shape 4261">
                  <a:extLst>
                    <a:ext uri="{FF2B5EF4-FFF2-40B4-BE49-F238E27FC236}">
                      <a16:creationId xmlns:a16="http://schemas.microsoft.com/office/drawing/2014/main" id="{E76516FA-F8A0-49D1-A6D4-B0C37757C631}"/>
                    </a:ext>
                  </a:extLst>
                </p:cNvPr>
                <p:cNvSpPr/>
                <p:nvPr/>
              </p:nvSpPr>
              <p:spPr>
                <a:xfrm>
                  <a:off x="1314449" y="5869058"/>
                  <a:ext cx="114109" cy="125063"/>
                </a:xfrm>
                <a:custGeom>
                  <a:avLst/>
                  <a:gdLst>
                    <a:gd name="connsiteX0" fmla="*/ 0 w 114109"/>
                    <a:gd name="connsiteY0" fmla="*/ 122873 h 125063"/>
                    <a:gd name="connsiteX1" fmla="*/ 111919 w 114109"/>
                    <a:gd name="connsiteY1" fmla="*/ 0 h 125063"/>
                    <a:gd name="connsiteX2" fmla="*/ 114110 w 114109"/>
                    <a:gd name="connsiteY2" fmla="*/ 2191 h 125063"/>
                    <a:gd name="connsiteX3" fmla="*/ 2191 w 114109"/>
                    <a:gd name="connsiteY3" fmla="*/ 125063 h 125063"/>
                    <a:gd name="connsiteX4" fmla="*/ 0 w 114109"/>
                    <a:gd name="connsiteY4" fmla="*/ 122873 h 125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109" h="125063">
                      <a:moveTo>
                        <a:pt x="0" y="122873"/>
                      </a:moveTo>
                      <a:lnTo>
                        <a:pt x="111919" y="0"/>
                      </a:lnTo>
                      <a:lnTo>
                        <a:pt x="114110" y="2191"/>
                      </a:lnTo>
                      <a:lnTo>
                        <a:pt x="2191" y="125063"/>
                      </a:lnTo>
                      <a:lnTo>
                        <a:pt x="0" y="122873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3" name="Freeform: Shape 4262">
                  <a:extLst>
                    <a:ext uri="{FF2B5EF4-FFF2-40B4-BE49-F238E27FC236}">
                      <a16:creationId xmlns:a16="http://schemas.microsoft.com/office/drawing/2014/main" id="{966716AC-03FC-4655-81D7-99ED4F7914D1}"/>
                    </a:ext>
                  </a:extLst>
                </p:cNvPr>
                <p:cNvSpPr/>
                <p:nvPr/>
              </p:nvSpPr>
              <p:spPr>
                <a:xfrm>
                  <a:off x="1311591" y="5872106"/>
                  <a:ext cx="119824" cy="118967"/>
                </a:xfrm>
                <a:custGeom>
                  <a:avLst/>
                  <a:gdLst>
                    <a:gd name="connsiteX0" fmla="*/ 0 w 119824"/>
                    <a:gd name="connsiteY0" fmla="*/ 2191 h 118967"/>
                    <a:gd name="connsiteX1" fmla="*/ 2000 w 119824"/>
                    <a:gd name="connsiteY1" fmla="*/ 0 h 118967"/>
                    <a:gd name="connsiteX2" fmla="*/ 119825 w 119824"/>
                    <a:gd name="connsiteY2" fmla="*/ 116681 h 118967"/>
                    <a:gd name="connsiteX3" fmla="*/ 117824 w 119824"/>
                    <a:gd name="connsiteY3" fmla="*/ 118967 h 118967"/>
                    <a:gd name="connsiteX4" fmla="*/ 0 w 119824"/>
                    <a:gd name="connsiteY4" fmla="*/ 2191 h 118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824" h="118967">
                      <a:moveTo>
                        <a:pt x="0" y="2191"/>
                      </a:moveTo>
                      <a:lnTo>
                        <a:pt x="2000" y="0"/>
                      </a:lnTo>
                      <a:lnTo>
                        <a:pt x="119825" y="116681"/>
                      </a:lnTo>
                      <a:lnTo>
                        <a:pt x="117824" y="118967"/>
                      </a:lnTo>
                      <a:lnTo>
                        <a:pt x="0" y="2191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148" name="Freeform: Shape 4147">
                <a:extLst>
                  <a:ext uri="{FF2B5EF4-FFF2-40B4-BE49-F238E27FC236}">
                    <a16:creationId xmlns:a16="http://schemas.microsoft.com/office/drawing/2014/main" id="{B5144E23-9FCA-440D-B13B-7C54CCB04F91}"/>
                  </a:ext>
                </a:extLst>
              </p:cNvPr>
              <p:cNvSpPr/>
              <p:nvPr/>
            </p:nvSpPr>
            <p:spPr>
              <a:xfrm>
                <a:off x="1340357" y="5852199"/>
                <a:ext cx="62293" cy="158781"/>
              </a:xfrm>
              <a:custGeom>
                <a:avLst/>
                <a:gdLst>
                  <a:gd name="connsiteX0" fmla="*/ 0 w 62293"/>
                  <a:gd name="connsiteY0" fmla="*/ 157639 h 158781"/>
                  <a:gd name="connsiteX1" fmla="*/ 59531 w 62293"/>
                  <a:gd name="connsiteY1" fmla="*/ 0 h 158781"/>
                  <a:gd name="connsiteX2" fmla="*/ 62294 w 62293"/>
                  <a:gd name="connsiteY2" fmla="*/ 1143 h 158781"/>
                  <a:gd name="connsiteX3" fmla="*/ 2762 w 62293"/>
                  <a:gd name="connsiteY3" fmla="*/ 158782 h 158781"/>
                  <a:gd name="connsiteX4" fmla="*/ 0 w 62293"/>
                  <a:gd name="connsiteY4" fmla="*/ 157639 h 158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93" h="158781">
                    <a:moveTo>
                      <a:pt x="0" y="157639"/>
                    </a:moveTo>
                    <a:lnTo>
                      <a:pt x="59531" y="0"/>
                    </a:lnTo>
                    <a:lnTo>
                      <a:pt x="62294" y="1143"/>
                    </a:lnTo>
                    <a:lnTo>
                      <a:pt x="2762" y="158782"/>
                    </a:lnTo>
                    <a:lnTo>
                      <a:pt x="0" y="157639"/>
                    </a:lnTo>
                    <a:close/>
                  </a:path>
                </a:pathLst>
              </a:custGeom>
              <a:solidFill>
                <a:srgbClr val="A1A1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49" name="Freeform: Shape 4148">
                <a:extLst>
                  <a:ext uri="{FF2B5EF4-FFF2-40B4-BE49-F238E27FC236}">
                    <a16:creationId xmlns:a16="http://schemas.microsoft.com/office/drawing/2014/main" id="{D1CABA4E-423F-4CAD-9757-C224239D310D}"/>
                  </a:ext>
                </a:extLst>
              </p:cNvPr>
              <p:cNvSpPr/>
              <p:nvPr/>
            </p:nvSpPr>
            <p:spPr>
              <a:xfrm>
                <a:off x="1295399" y="5899062"/>
                <a:ext cx="152209" cy="65055"/>
              </a:xfrm>
              <a:custGeom>
                <a:avLst/>
                <a:gdLst>
                  <a:gd name="connsiteX0" fmla="*/ 0 w 152209"/>
                  <a:gd name="connsiteY0" fmla="*/ 2858 h 65055"/>
                  <a:gd name="connsiteX1" fmla="*/ 1048 w 152209"/>
                  <a:gd name="connsiteY1" fmla="*/ 0 h 65055"/>
                  <a:gd name="connsiteX2" fmla="*/ 152210 w 152209"/>
                  <a:gd name="connsiteY2" fmla="*/ 62103 h 65055"/>
                  <a:gd name="connsiteX3" fmla="*/ 151162 w 152209"/>
                  <a:gd name="connsiteY3" fmla="*/ 65056 h 65055"/>
                  <a:gd name="connsiteX4" fmla="*/ 0 w 152209"/>
                  <a:gd name="connsiteY4" fmla="*/ 2858 h 65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209" h="65055">
                    <a:moveTo>
                      <a:pt x="0" y="2858"/>
                    </a:moveTo>
                    <a:lnTo>
                      <a:pt x="1048" y="0"/>
                    </a:lnTo>
                    <a:lnTo>
                      <a:pt x="152210" y="62103"/>
                    </a:lnTo>
                    <a:lnTo>
                      <a:pt x="151162" y="65056"/>
                    </a:lnTo>
                    <a:lnTo>
                      <a:pt x="0" y="2858"/>
                    </a:lnTo>
                    <a:close/>
                  </a:path>
                </a:pathLst>
              </a:custGeom>
              <a:solidFill>
                <a:srgbClr val="A1A1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50" name="Graphic 1">
                <a:extLst>
                  <a:ext uri="{FF2B5EF4-FFF2-40B4-BE49-F238E27FC236}">
                    <a16:creationId xmlns:a16="http://schemas.microsoft.com/office/drawing/2014/main" id="{9CB5522A-24FA-4724-A53E-8F7892302CF0}"/>
                  </a:ext>
                </a:extLst>
              </p:cNvPr>
              <p:cNvGrpSpPr/>
              <p:nvPr/>
            </p:nvGrpSpPr>
            <p:grpSpPr>
              <a:xfrm>
                <a:off x="1297209" y="5854104"/>
                <a:ext cx="148589" cy="154971"/>
                <a:chOff x="1297209" y="5854104"/>
                <a:chExt cx="148589" cy="154971"/>
              </a:xfrm>
              <a:solidFill>
                <a:srgbClr val="A1A1A1"/>
              </a:solidFill>
            </p:grpSpPr>
            <p:sp>
              <p:nvSpPr>
                <p:cNvPr id="4260" name="Freeform: Shape 4259">
                  <a:extLst>
                    <a:ext uri="{FF2B5EF4-FFF2-40B4-BE49-F238E27FC236}">
                      <a16:creationId xmlns:a16="http://schemas.microsoft.com/office/drawing/2014/main" id="{D794FDBF-AE22-4387-B6AB-F7E6291C0CD0}"/>
                    </a:ext>
                  </a:extLst>
                </p:cNvPr>
                <p:cNvSpPr/>
                <p:nvPr/>
              </p:nvSpPr>
              <p:spPr>
                <a:xfrm>
                  <a:off x="1297209" y="5894395"/>
                  <a:ext cx="148589" cy="74390"/>
                </a:xfrm>
                <a:custGeom>
                  <a:avLst/>
                  <a:gdLst>
                    <a:gd name="connsiteX0" fmla="*/ 0 w 148589"/>
                    <a:gd name="connsiteY0" fmla="*/ 71533 h 74390"/>
                    <a:gd name="connsiteX1" fmla="*/ 147352 w 148589"/>
                    <a:gd name="connsiteY1" fmla="*/ 0 h 74390"/>
                    <a:gd name="connsiteX2" fmla="*/ 148590 w 148589"/>
                    <a:gd name="connsiteY2" fmla="*/ 2858 h 74390"/>
                    <a:gd name="connsiteX3" fmla="*/ 1238 w 148589"/>
                    <a:gd name="connsiteY3" fmla="*/ 74390 h 74390"/>
                    <a:gd name="connsiteX4" fmla="*/ 0 w 148589"/>
                    <a:gd name="connsiteY4" fmla="*/ 71533 h 74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89" h="74390">
                      <a:moveTo>
                        <a:pt x="0" y="71533"/>
                      </a:moveTo>
                      <a:lnTo>
                        <a:pt x="147352" y="0"/>
                      </a:lnTo>
                      <a:lnTo>
                        <a:pt x="148590" y="2858"/>
                      </a:lnTo>
                      <a:lnTo>
                        <a:pt x="1238" y="74390"/>
                      </a:lnTo>
                      <a:lnTo>
                        <a:pt x="0" y="71533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1" name="Freeform: Shape 4260">
                  <a:extLst>
                    <a:ext uri="{FF2B5EF4-FFF2-40B4-BE49-F238E27FC236}">
                      <a16:creationId xmlns:a16="http://schemas.microsoft.com/office/drawing/2014/main" id="{64E5489E-8E55-4CED-894D-F13585AF7B42}"/>
                    </a:ext>
                  </a:extLst>
                </p:cNvPr>
                <p:cNvSpPr/>
                <p:nvPr/>
              </p:nvSpPr>
              <p:spPr>
                <a:xfrm>
                  <a:off x="1335880" y="5854104"/>
                  <a:ext cx="71247" cy="154971"/>
                </a:xfrm>
                <a:custGeom>
                  <a:avLst/>
                  <a:gdLst>
                    <a:gd name="connsiteX0" fmla="*/ 0 w 71247"/>
                    <a:gd name="connsiteY0" fmla="*/ 1333 h 154971"/>
                    <a:gd name="connsiteX1" fmla="*/ 2667 w 71247"/>
                    <a:gd name="connsiteY1" fmla="*/ 0 h 154971"/>
                    <a:gd name="connsiteX2" fmla="*/ 71247 w 71247"/>
                    <a:gd name="connsiteY2" fmla="*/ 153638 h 154971"/>
                    <a:gd name="connsiteX3" fmla="*/ 68580 w 71247"/>
                    <a:gd name="connsiteY3" fmla="*/ 154972 h 154971"/>
                    <a:gd name="connsiteX4" fmla="*/ 0 w 71247"/>
                    <a:gd name="connsiteY4" fmla="*/ 1333 h 154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47" h="154971">
                      <a:moveTo>
                        <a:pt x="0" y="1333"/>
                      </a:moveTo>
                      <a:lnTo>
                        <a:pt x="2667" y="0"/>
                      </a:lnTo>
                      <a:lnTo>
                        <a:pt x="71247" y="153638"/>
                      </a:lnTo>
                      <a:lnTo>
                        <a:pt x="68580" y="154972"/>
                      </a:lnTo>
                      <a:lnTo>
                        <a:pt x="0" y="1333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151" name="Freeform: Shape 4150">
                <a:extLst>
                  <a:ext uri="{FF2B5EF4-FFF2-40B4-BE49-F238E27FC236}">
                    <a16:creationId xmlns:a16="http://schemas.microsoft.com/office/drawing/2014/main" id="{436169EB-0610-4597-B660-C9CB303CE19B}"/>
                  </a:ext>
                </a:extLst>
              </p:cNvPr>
              <p:cNvSpPr/>
              <p:nvPr/>
            </p:nvSpPr>
            <p:spPr>
              <a:xfrm>
                <a:off x="1358550" y="5845817"/>
                <a:ext cx="96202" cy="172402"/>
              </a:xfrm>
              <a:custGeom>
                <a:avLst/>
                <a:gdLst>
                  <a:gd name="connsiteX0" fmla="*/ 10001 w 96202"/>
                  <a:gd name="connsiteY0" fmla="*/ 0 h 172402"/>
                  <a:gd name="connsiteX1" fmla="*/ 0 w 96202"/>
                  <a:gd name="connsiteY1" fmla="*/ 571 h 172402"/>
                  <a:gd name="connsiteX2" fmla="*/ 76295 w 96202"/>
                  <a:gd name="connsiteY2" fmla="*/ 86201 h 172402"/>
                  <a:gd name="connsiteX3" fmla="*/ 0 w 96202"/>
                  <a:gd name="connsiteY3" fmla="*/ 171831 h 172402"/>
                  <a:gd name="connsiteX4" fmla="*/ 10001 w 96202"/>
                  <a:gd name="connsiteY4" fmla="*/ 172402 h 172402"/>
                  <a:gd name="connsiteX5" fmla="*/ 96203 w 96202"/>
                  <a:gd name="connsiteY5" fmla="*/ 86201 h 172402"/>
                  <a:gd name="connsiteX6" fmla="*/ 10001 w 96202"/>
                  <a:gd name="connsiteY6" fmla="*/ 0 h 172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02">
                    <a:moveTo>
                      <a:pt x="10001" y="0"/>
                    </a:moveTo>
                    <a:cubicBezTo>
                      <a:pt x="6668" y="0"/>
                      <a:pt x="3334" y="190"/>
                      <a:pt x="0" y="571"/>
                    </a:cubicBezTo>
                    <a:cubicBezTo>
                      <a:pt x="42863" y="5525"/>
                      <a:pt x="76295" y="42005"/>
                      <a:pt x="76295" y="86201"/>
                    </a:cubicBezTo>
                    <a:cubicBezTo>
                      <a:pt x="76295" y="130397"/>
                      <a:pt x="42958" y="166878"/>
                      <a:pt x="0" y="171831"/>
                    </a:cubicBezTo>
                    <a:cubicBezTo>
                      <a:pt x="3239" y="172212"/>
                      <a:pt x="6572" y="172402"/>
                      <a:pt x="10001" y="172402"/>
                    </a:cubicBezTo>
                    <a:cubicBezTo>
                      <a:pt x="57531" y="172402"/>
                      <a:pt x="96203" y="133731"/>
                      <a:pt x="96203" y="86201"/>
                    </a:cubicBezTo>
                    <a:cubicBezTo>
                      <a:pt x="96203" y="38671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2" name="Freeform: Shape 4151">
                <a:extLst>
                  <a:ext uri="{FF2B5EF4-FFF2-40B4-BE49-F238E27FC236}">
                    <a16:creationId xmlns:a16="http://schemas.microsoft.com/office/drawing/2014/main" id="{541C9E2A-940A-49BD-A6E4-DB950010BCE8}"/>
                  </a:ext>
                </a:extLst>
              </p:cNvPr>
              <p:cNvSpPr/>
              <p:nvPr/>
            </p:nvSpPr>
            <p:spPr>
              <a:xfrm>
                <a:off x="1276254" y="5840864"/>
                <a:ext cx="182499" cy="182499"/>
              </a:xfrm>
              <a:custGeom>
                <a:avLst/>
                <a:gdLst>
                  <a:gd name="connsiteX0" fmla="*/ 91250 w 182499"/>
                  <a:gd name="connsiteY0" fmla="*/ 0 h 182499"/>
                  <a:gd name="connsiteX1" fmla="*/ 182499 w 182499"/>
                  <a:gd name="connsiteY1" fmla="*/ 91250 h 182499"/>
                  <a:gd name="connsiteX2" fmla="*/ 91250 w 182499"/>
                  <a:gd name="connsiteY2" fmla="*/ 182499 h 182499"/>
                  <a:gd name="connsiteX3" fmla="*/ 0 w 182499"/>
                  <a:gd name="connsiteY3" fmla="*/ 91250 h 182499"/>
                  <a:gd name="connsiteX4" fmla="*/ 91250 w 182499"/>
                  <a:gd name="connsiteY4" fmla="*/ 0 h 182499"/>
                  <a:gd name="connsiteX5" fmla="*/ 91250 w 182499"/>
                  <a:gd name="connsiteY5" fmla="*/ 10001 h 182499"/>
                  <a:gd name="connsiteX6" fmla="*/ 10001 w 182499"/>
                  <a:gd name="connsiteY6" fmla="*/ 91250 h 182499"/>
                  <a:gd name="connsiteX7" fmla="*/ 91250 w 182499"/>
                  <a:gd name="connsiteY7" fmla="*/ 172498 h 182499"/>
                  <a:gd name="connsiteX8" fmla="*/ 172498 w 182499"/>
                  <a:gd name="connsiteY8" fmla="*/ 91250 h 182499"/>
                  <a:gd name="connsiteX9" fmla="*/ 91250 w 182499"/>
                  <a:gd name="connsiteY9" fmla="*/ 10001 h 182499"/>
                  <a:gd name="connsiteX10" fmla="*/ 91250 w 182499"/>
                  <a:gd name="connsiteY10" fmla="*/ 10001 h 182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9">
                    <a:moveTo>
                      <a:pt x="91250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50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50" y="0"/>
                    </a:cubicBezTo>
                    <a:moveTo>
                      <a:pt x="91250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50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482"/>
                      <a:pt x="136112" y="10001"/>
                      <a:pt x="91250" y="10001"/>
                    </a:cubicBezTo>
                    <a:lnTo>
                      <a:pt x="91250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3" name="Freeform: Shape 4152">
                <a:extLst>
                  <a:ext uri="{FF2B5EF4-FFF2-40B4-BE49-F238E27FC236}">
                    <a16:creationId xmlns:a16="http://schemas.microsoft.com/office/drawing/2014/main" id="{A827EC12-498C-43C4-99EE-8BD40AD01BF0}"/>
                  </a:ext>
                </a:extLst>
              </p:cNvPr>
              <p:cNvSpPr/>
              <p:nvPr/>
            </p:nvSpPr>
            <p:spPr>
              <a:xfrm>
                <a:off x="1365979" y="5850865"/>
                <a:ext cx="3047" cy="162496"/>
              </a:xfrm>
              <a:custGeom>
                <a:avLst/>
                <a:gdLst>
                  <a:gd name="connsiteX0" fmla="*/ 0 w 3047"/>
                  <a:gd name="connsiteY0" fmla="*/ 162496 h 162496"/>
                  <a:gd name="connsiteX1" fmla="*/ 0 w 3047"/>
                  <a:gd name="connsiteY1" fmla="*/ 0 h 162496"/>
                  <a:gd name="connsiteX2" fmla="*/ 3048 w 3047"/>
                  <a:gd name="connsiteY2" fmla="*/ 0 h 162496"/>
                  <a:gd name="connsiteX3" fmla="*/ 3048 w 3047"/>
                  <a:gd name="connsiteY3" fmla="*/ 162496 h 162496"/>
                  <a:gd name="connsiteX4" fmla="*/ 0 w 3047"/>
                  <a:gd name="connsiteY4" fmla="*/ 162496 h 162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" h="162496">
                    <a:moveTo>
                      <a:pt x="0" y="162496"/>
                    </a:moveTo>
                    <a:lnTo>
                      <a:pt x="0" y="0"/>
                    </a:lnTo>
                    <a:lnTo>
                      <a:pt x="3048" y="0"/>
                    </a:lnTo>
                    <a:lnTo>
                      <a:pt x="3048" y="162496"/>
                    </a:lnTo>
                    <a:lnTo>
                      <a:pt x="0" y="162496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4" name="Freeform: Shape 4153">
                <a:extLst>
                  <a:ext uri="{FF2B5EF4-FFF2-40B4-BE49-F238E27FC236}">
                    <a16:creationId xmlns:a16="http://schemas.microsoft.com/office/drawing/2014/main" id="{AD75C11A-8B27-4737-A5AA-7AFA0C684C48}"/>
                  </a:ext>
                </a:extLst>
              </p:cNvPr>
              <p:cNvSpPr/>
              <p:nvPr/>
            </p:nvSpPr>
            <p:spPr>
              <a:xfrm>
                <a:off x="1310449" y="5872106"/>
                <a:ext cx="114109" cy="119919"/>
              </a:xfrm>
              <a:custGeom>
                <a:avLst/>
                <a:gdLst>
                  <a:gd name="connsiteX0" fmla="*/ 0 w 114109"/>
                  <a:gd name="connsiteY0" fmla="*/ 117824 h 119919"/>
                  <a:gd name="connsiteX1" fmla="*/ 111919 w 114109"/>
                  <a:gd name="connsiteY1" fmla="*/ 0 h 119919"/>
                  <a:gd name="connsiteX2" fmla="*/ 114109 w 114109"/>
                  <a:gd name="connsiteY2" fmla="*/ 2096 h 119919"/>
                  <a:gd name="connsiteX3" fmla="*/ 2191 w 114109"/>
                  <a:gd name="connsiteY3" fmla="*/ 119920 h 119919"/>
                  <a:gd name="connsiteX4" fmla="*/ 0 w 114109"/>
                  <a:gd name="connsiteY4" fmla="*/ 117824 h 119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109" h="119919">
                    <a:moveTo>
                      <a:pt x="0" y="117824"/>
                    </a:moveTo>
                    <a:lnTo>
                      <a:pt x="111919" y="0"/>
                    </a:lnTo>
                    <a:lnTo>
                      <a:pt x="114109" y="2096"/>
                    </a:lnTo>
                    <a:lnTo>
                      <a:pt x="2191" y="119920"/>
                    </a:lnTo>
                    <a:lnTo>
                      <a:pt x="0" y="117824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5" name="Freeform: Shape 4154">
                <a:extLst>
                  <a:ext uri="{FF2B5EF4-FFF2-40B4-BE49-F238E27FC236}">
                    <a16:creationId xmlns:a16="http://schemas.microsoft.com/office/drawing/2014/main" id="{21F3F2DE-9365-4096-B2F4-C8812D2FB379}"/>
                  </a:ext>
                </a:extLst>
              </p:cNvPr>
              <p:cNvSpPr/>
              <p:nvPr/>
            </p:nvSpPr>
            <p:spPr>
              <a:xfrm>
                <a:off x="1307591" y="5875059"/>
                <a:ext cx="119824" cy="114109"/>
              </a:xfrm>
              <a:custGeom>
                <a:avLst/>
                <a:gdLst>
                  <a:gd name="connsiteX0" fmla="*/ 0 w 119824"/>
                  <a:gd name="connsiteY0" fmla="*/ 2191 h 114109"/>
                  <a:gd name="connsiteX1" fmla="*/ 2000 w 119824"/>
                  <a:gd name="connsiteY1" fmla="*/ 0 h 114109"/>
                  <a:gd name="connsiteX2" fmla="*/ 119825 w 119824"/>
                  <a:gd name="connsiteY2" fmla="*/ 111919 h 114109"/>
                  <a:gd name="connsiteX3" fmla="*/ 117824 w 119824"/>
                  <a:gd name="connsiteY3" fmla="*/ 114109 h 114109"/>
                  <a:gd name="connsiteX4" fmla="*/ 0 w 119824"/>
                  <a:gd name="connsiteY4" fmla="*/ 2191 h 114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824" h="114109">
                    <a:moveTo>
                      <a:pt x="0" y="2191"/>
                    </a:moveTo>
                    <a:lnTo>
                      <a:pt x="2000" y="0"/>
                    </a:lnTo>
                    <a:lnTo>
                      <a:pt x="119825" y="111919"/>
                    </a:lnTo>
                    <a:lnTo>
                      <a:pt x="117824" y="114109"/>
                    </a:lnTo>
                    <a:lnTo>
                      <a:pt x="0" y="2191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6" name="Freeform: Shape 4155">
                <a:extLst>
                  <a:ext uri="{FF2B5EF4-FFF2-40B4-BE49-F238E27FC236}">
                    <a16:creationId xmlns:a16="http://schemas.microsoft.com/office/drawing/2014/main" id="{94E5A158-0405-4276-B538-95D5FFF9B663}"/>
                  </a:ext>
                </a:extLst>
              </p:cNvPr>
              <p:cNvSpPr/>
              <p:nvPr/>
            </p:nvSpPr>
            <p:spPr>
              <a:xfrm>
                <a:off x="1336357" y="5855913"/>
                <a:ext cx="62293" cy="152304"/>
              </a:xfrm>
              <a:custGeom>
                <a:avLst/>
                <a:gdLst>
                  <a:gd name="connsiteX0" fmla="*/ 0 w 62293"/>
                  <a:gd name="connsiteY0" fmla="*/ 151162 h 152304"/>
                  <a:gd name="connsiteX1" fmla="*/ 59531 w 62293"/>
                  <a:gd name="connsiteY1" fmla="*/ 0 h 152304"/>
                  <a:gd name="connsiteX2" fmla="*/ 62293 w 62293"/>
                  <a:gd name="connsiteY2" fmla="*/ 1143 h 152304"/>
                  <a:gd name="connsiteX3" fmla="*/ 2762 w 62293"/>
                  <a:gd name="connsiteY3" fmla="*/ 152305 h 152304"/>
                  <a:gd name="connsiteX4" fmla="*/ 0 w 62293"/>
                  <a:gd name="connsiteY4" fmla="*/ 151162 h 15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93" h="152304">
                    <a:moveTo>
                      <a:pt x="0" y="151162"/>
                    </a:moveTo>
                    <a:lnTo>
                      <a:pt x="59531" y="0"/>
                    </a:lnTo>
                    <a:lnTo>
                      <a:pt x="62293" y="1143"/>
                    </a:lnTo>
                    <a:lnTo>
                      <a:pt x="2762" y="152305"/>
                    </a:lnTo>
                    <a:lnTo>
                      <a:pt x="0" y="151162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7" name="Freeform: Shape 4156">
                <a:extLst>
                  <a:ext uri="{FF2B5EF4-FFF2-40B4-BE49-F238E27FC236}">
                    <a16:creationId xmlns:a16="http://schemas.microsoft.com/office/drawing/2014/main" id="{C0E7409A-DE7C-4318-80EA-D1B1D021CFC3}"/>
                  </a:ext>
                </a:extLst>
              </p:cNvPr>
              <p:cNvSpPr/>
              <p:nvPr/>
            </p:nvSpPr>
            <p:spPr>
              <a:xfrm>
                <a:off x="1293208" y="5896395"/>
                <a:ext cx="148590" cy="71342"/>
              </a:xfrm>
              <a:custGeom>
                <a:avLst/>
                <a:gdLst>
                  <a:gd name="connsiteX0" fmla="*/ 0 w 148590"/>
                  <a:gd name="connsiteY0" fmla="*/ 68580 h 71342"/>
                  <a:gd name="connsiteX1" fmla="*/ 147352 w 148590"/>
                  <a:gd name="connsiteY1" fmla="*/ 0 h 71342"/>
                  <a:gd name="connsiteX2" fmla="*/ 148590 w 148590"/>
                  <a:gd name="connsiteY2" fmla="*/ 2762 h 71342"/>
                  <a:gd name="connsiteX3" fmla="*/ 1238 w 148590"/>
                  <a:gd name="connsiteY3" fmla="*/ 71342 h 71342"/>
                  <a:gd name="connsiteX4" fmla="*/ 0 w 148590"/>
                  <a:gd name="connsiteY4" fmla="*/ 68580 h 7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90" h="71342">
                    <a:moveTo>
                      <a:pt x="0" y="68580"/>
                    </a:moveTo>
                    <a:lnTo>
                      <a:pt x="147352" y="0"/>
                    </a:lnTo>
                    <a:lnTo>
                      <a:pt x="148590" y="2762"/>
                    </a:lnTo>
                    <a:lnTo>
                      <a:pt x="1238" y="71342"/>
                    </a:lnTo>
                    <a:lnTo>
                      <a:pt x="0" y="68580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8" name="Freeform: Shape 4157">
                <a:extLst>
                  <a:ext uri="{FF2B5EF4-FFF2-40B4-BE49-F238E27FC236}">
                    <a16:creationId xmlns:a16="http://schemas.microsoft.com/office/drawing/2014/main" id="{3FDE1621-0EB8-40EE-96AA-92B534852C27}"/>
                  </a:ext>
                </a:extLst>
              </p:cNvPr>
              <p:cNvSpPr/>
              <p:nvPr/>
            </p:nvSpPr>
            <p:spPr>
              <a:xfrm>
                <a:off x="1331880" y="5857818"/>
                <a:ext cx="71246" cy="148590"/>
              </a:xfrm>
              <a:custGeom>
                <a:avLst/>
                <a:gdLst>
                  <a:gd name="connsiteX0" fmla="*/ 0 w 71246"/>
                  <a:gd name="connsiteY0" fmla="*/ 1238 h 148590"/>
                  <a:gd name="connsiteX1" fmla="*/ 2667 w 71246"/>
                  <a:gd name="connsiteY1" fmla="*/ 0 h 148590"/>
                  <a:gd name="connsiteX2" fmla="*/ 71247 w 71246"/>
                  <a:gd name="connsiteY2" fmla="*/ 147257 h 148590"/>
                  <a:gd name="connsiteX3" fmla="*/ 68580 w 71246"/>
                  <a:gd name="connsiteY3" fmla="*/ 148590 h 148590"/>
                  <a:gd name="connsiteX4" fmla="*/ 0 w 71246"/>
                  <a:gd name="connsiteY4" fmla="*/ 1238 h 148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246" h="148590">
                    <a:moveTo>
                      <a:pt x="0" y="1238"/>
                    </a:moveTo>
                    <a:lnTo>
                      <a:pt x="2667" y="0"/>
                    </a:lnTo>
                    <a:lnTo>
                      <a:pt x="71247" y="147257"/>
                    </a:lnTo>
                    <a:lnTo>
                      <a:pt x="68580" y="148590"/>
                    </a:lnTo>
                    <a:lnTo>
                      <a:pt x="0" y="1238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9" name="Freeform: Shape 4158">
                <a:extLst>
                  <a:ext uri="{FF2B5EF4-FFF2-40B4-BE49-F238E27FC236}">
                    <a16:creationId xmlns:a16="http://schemas.microsoft.com/office/drawing/2014/main" id="{13562F99-BB22-4F95-8158-327741F016D4}"/>
                  </a:ext>
                </a:extLst>
              </p:cNvPr>
              <p:cNvSpPr/>
              <p:nvPr/>
            </p:nvSpPr>
            <p:spPr>
              <a:xfrm>
                <a:off x="1091850" y="5845912"/>
                <a:ext cx="172497" cy="172402"/>
              </a:xfrm>
              <a:custGeom>
                <a:avLst/>
                <a:gdLst>
                  <a:gd name="connsiteX0" fmla="*/ 86201 w 172497"/>
                  <a:gd name="connsiteY0" fmla="*/ 172403 h 172402"/>
                  <a:gd name="connsiteX1" fmla="*/ 0 w 172497"/>
                  <a:gd name="connsiteY1" fmla="*/ 86201 h 172402"/>
                  <a:gd name="connsiteX2" fmla="*/ 86201 w 172497"/>
                  <a:gd name="connsiteY2" fmla="*/ 0 h 172402"/>
                  <a:gd name="connsiteX3" fmla="*/ 172498 w 172497"/>
                  <a:gd name="connsiteY3" fmla="*/ 86201 h 172402"/>
                  <a:gd name="connsiteX4" fmla="*/ 86201 w 172497"/>
                  <a:gd name="connsiteY4" fmla="*/ 172403 h 172402"/>
                  <a:gd name="connsiteX5" fmla="*/ 86201 w 172497"/>
                  <a:gd name="connsiteY5" fmla="*/ 172403 h 172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97" h="172402">
                    <a:moveTo>
                      <a:pt x="86201" y="172403"/>
                    </a:moveTo>
                    <a:cubicBezTo>
                      <a:pt x="38671" y="172403"/>
                      <a:pt x="0" y="133731"/>
                      <a:pt x="0" y="86201"/>
                    </a:cubicBezTo>
                    <a:cubicBezTo>
                      <a:pt x="0" y="38672"/>
                      <a:pt x="38671" y="0"/>
                      <a:pt x="86201" y="0"/>
                    </a:cubicBezTo>
                    <a:cubicBezTo>
                      <a:pt x="133731" y="0"/>
                      <a:pt x="172498" y="38672"/>
                      <a:pt x="172498" y="86201"/>
                    </a:cubicBezTo>
                    <a:cubicBezTo>
                      <a:pt x="172498" y="133731"/>
                      <a:pt x="133826" y="172403"/>
                      <a:pt x="86201" y="172403"/>
                    </a:cubicBezTo>
                    <a:lnTo>
                      <a:pt x="86201" y="172403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60" name="Freeform: Shape 4159">
                <a:extLst>
                  <a:ext uri="{FF2B5EF4-FFF2-40B4-BE49-F238E27FC236}">
                    <a16:creationId xmlns:a16="http://schemas.microsoft.com/office/drawing/2014/main" id="{D431292F-4274-4CEB-A83C-5B9987554ECB}"/>
                  </a:ext>
                </a:extLst>
              </p:cNvPr>
              <p:cNvSpPr/>
              <p:nvPr/>
            </p:nvSpPr>
            <p:spPr>
              <a:xfrm>
                <a:off x="1146904" y="5855913"/>
                <a:ext cx="62388" cy="152304"/>
              </a:xfrm>
              <a:custGeom>
                <a:avLst/>
                <a:gdLst>
                  <a:gd name="connsiteX0" fmla="*/ 0 w 62388"/>
                  <a:gd name="connsiteY0" fmla="*/ 151162 h 152304"/>
                  <a:gd name="connsiteX1" fmla="*/ 59626 w 62388"/>
                  <a:gd name="connsiteY1" fmla="*/ 0 h 152304"/>
                  <a:gd name="connsiteX2" fmla="*/ 62389 w 62388"/>
                  <a:gd name="connsiteY2" fmla="*/ 1143 h 152304"/>
                  <a:gd name="connsiteX3" fmla="*/ 2762 w 62388"/>
                  <a:gd name="connsiteY3" fmla="*/ 152305 h 152304"/>
                  <a:gd name="connsiteX4" fmla="*/ 0 w 62388"/>
                  <a:gd name="connsiteY4" fmla="*/ 151162 h 15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388" h="152304">
                    <a:moveTo>
                      <a:pt x="0" y="151162"/>
                    </a:moveTo>
                    <a:lnTo>
                      <a:pt x="59626" y="0"/>
                    </a:lnTo>
                    <a:lnTo>
                      <a:pt x="62389" y="1143"/>
                    </a:lnTo>
                    <a:lnTo>
                      <a:pt x="2762" y="152305"/>
                    </a:lnTo>
                    <a:lnTo>
                      <a:pt x="0" y="151162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61" name="Freeform: Shape 4160">
                <a:extLst>
                  <a:ext uri="{FF2B5EF4-FFF2-40B4-BE49-F238E27FC236}">
                    <a16:creationId xmlns:a16="http://schemas.microsoft.com/office/drawing/2014/main" id="{E73CA2EC-ACDD-40DF-87C4-DBA53F0E168E}"/>
                  </a:ext>
                </a:extLst>
              </p:cNvPr>
              <p:cNvSpPr/>
              <p:nvPr/>
            </p:nvSpPr>
            <p:spPr>
              <a:xfrm>
                <a:off x="1101946" y="5900872"/>
                <a:ext cx="152304" cy="62388"/>
              </a:xfrm>
              <a:custGeom>
                <a:avLst/>
                <a:gdLst>
                  <a:gd name="connsiteX0" fmla="*/ 0 w 152304"/>
                  <a:gd name="connsiteY0" fmla="*/ 2858 h 62388"/>
                  <a:gd name="connsiteX1" fmla="*/ 1048 w 152304"/>
                  <a:gd name="connsiteY1" fmla="*/ 0 h 62388"/>
                  <a:gd name="connsiteX2" fmla="*/ 152305 w 152304"/>
                  <a:gd name="connsiteY2" fmla="*/ 59627 h 62388"/>
                  <a:gd name="connsiteX3" fmla="*/ 151162 w 152304"/>
                  <a:gd name="connsiteY3" fmla="*/ 62389 h 62388"/>
                  <a:gd name="connsiteX4" fmla="*/ 0 w 152304"/>
                  <a:gd name="connsiteY4" fmla="*/ 2858 h 62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304" h="62388">
                    <a:moveTo>
                      <a:pt x="0" y="2858"/>
                    </a:moveTo>
                    <a:lnTo>
                      <a:pt x="1048" y="0"/>
                    </a:lnTo>
                    <a:lnTo>
                      <a:pt x="152305" y="59627"/>
                    </a:lnTo>
                    <a:lnTo>
                      <a:pt x="151162" y="62389"/>
                    </a:lnTo>
                    <a:lnTo>
                      <a:pt x="0" y="2858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62" name="Graphic 1">
                <a:extLst>
                  <a:ext uri="{FF2B5EF4-FFF2-40B4-BE49-F238E27FC236}">
                    <a16:creationId xmlns:a16="http://schemas.microsoft.com/office/drawing/2014/main" id="{7FD33B3D-8CC0-43C2-AA07-489427D912A2}"/>
                  </a:ext>
                </a:extLst>
              </p:cNvPr>
              <p:cNvGrpSpPr/>
              <p:nvPr/>
            </p:nvGrpSpPr>
            <p:grpSpPr>
              <a:xfrm>
                <a:off x="1103756" y="5857818"/>
                <a:ext cx="148590" cy="148590"/>
                <a:chOff x="1103756" y="5857818"/>
                <a:chExt cx="148590" cy="148590"/>
              </a:xfrm>
              <a:solidFill>
                <a:srgbClr val="C2C2C2"/>
              </a:solidFill>
            </p:grpSpPr>
            <p:sp>
              <p:nvSpPr>
                <p:cNvPr id="4258" name="Freeform: Shape 4257">
                  <a:extLst>
                    <a:ext uri="{FF2B5EF4-FFF2-40B4-BE49-F238E27FC236}">
                      <a16:creationId xmlns:a16="http://schemas.microsoft.com/office/drawing/2014/main" id="{9AE9B908-5093-44A7-A668-2C1E1AA88408}"/>
                    </a:ext>
                  </a:extLst>
                </p:cNvPr>
                <p:cNvSpPr/>
                <p:nvPr/>
              </p:nvSpPr>
              <p:spPr>
                <a:xfrm>
                  <a:off x="1103756" y="5896395"/>
                  <a:ext cx="148590" cy="71342"/>
                </a:xfrm>
                <a:custGeom>
                  <a:avLst/>
                  <a:gdLst>
                    <a:gd name="connsiteX0" fmla="*/ 0 w 148590"/>
                    <a:gd name="connsiteY0" fmla="*/ 68580 h 71342"/>
                    <a:gd name="connsiteX1" fmla="*/ 147352 w 148590"/>
                    <a:gd name="connsiteY1" fmla="*/ 0 h 71342"/>
                    <a:gd name="connsiteX2" fmla="*/ 148590 w 148590"/>
                    <a:gd name="connsiteY2" fmla="*/ 2762 h 71342"/>
                    <a:gd name="connsiteX3" fmla="*/ 1333 w 148590"/>
                    <a:gd name="connsiteY3" fmla="*/ 71342 h 71342"/>
                    <a:gd name="connsiteX4" fmla="*/ 0 w 148590"/>
                    <a:gd name="connsiteY4" fmla="*/ 68580 h 7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90" h="71342">
                      <a:moveTo>
                        <a:pt x="0" y="68580"/>
                      </a:moveTo>
                      <a:lnTo>
                        <a:pt x="147352" y="0"/>
                      </a:lnTo>
                      <a:lnTo>
                        <a:pt x="148590" y="2762"/>
                      </a:lnTo>
                      <a:lnTo>
                        <a:pt x="1333" y="71342"/>
                      </a:lnTo>
                      <a:lnTo>
                        <a:pt x="0" y="68580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9" name="Freeform: Shape 4258">
                  <a:extLst>
                    <a:ext uri="{FF2B5EF4-FFF2-40B4-BE49-F238E27FC236}">
                      <a16:creationId xmlns:a16="http://schemas.microsoft.com/office/drawing/2014/main" id="{CCCC358E-3DB1-444A-813B-D350F559CD9E}"/>
                    </a:ext>
                  </a:extLst>
                </p:cNvPr>
                <p:cNvSpPr/>
                <p:nvPr/>
              </p:nvSpPr>
              <p:spPr>
                <a:xfrm>
                  <a:off x="1142427" y="5857818"/>
                  <a:ext cx="71342" cy="148590"/>
                </a:xfrm>
                <a:custGeom>
                  <a:avLst/>
                  <a:gdLst>
                    <a:gd name="connsiteX0" fmla="*/ 0 w 71342"/>
                    <a:gd name="connsiteY0" fmla="*/ 1238 h 148590"/>
                    <a:gd name="connsiteX1" fmla="*/ 2762 w 71342"/>
                    <a:gd name="connsiteY1" fmla="*/ 0 h 148590"/>
                    <a:gd name="connsiteX2" fmla="*/ 71342 w 71342"/>
                    <a:gd name="connsiteY2" fmla="*/ 147257 h 148590"/>
                    <a:gd name="connsiteX3" fmla="*/ 68580 w 71342"/>
                    <a:gd name="connsiteY3" fmla="*/ 148590 h 148590"/>
                    <a:gd name="connsiteX4" fmla="*/ 0 w 71342"/>
                    <a:gd name="connsiteY4" fmla="*/ 1238 h 148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42" h="148590">
                      <a:moveTo>
                        <a:pt x="0" y="1238"/>
                      </a:moveTo>
                      <a:lnTo>
                        <a:pt x="2762" y="0"/>
                      </a:lnTo>
                      <a:lnTo>
                        <a:pt x="71342" y="147257"/>
                      </a:lnTo>
                      <a:lnTo>
                        <a:pt x="68580" y="148590"/>
                      </a:lnTo>
                      <a:lnTo>
                        <a:pt x="0" y="1238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63" name="Graphic 1">
                <a:extLst>
                  <a:ext uri="{FF2B5EF4-FFF2-40B4-BE49-F238E27FC236}">
                    <a16:creationId xmlns:a16="http://schemas.microsoft.com/office/drawing/2014/main" id="{D58FE90A-DE9A-46B6-BD04-26DFEC618399}"/>
                  </a:ext>
                </a:extLst>
              </p:cNvPr>
              <p:cNvGrpSpPr/>
              <p:nvPr/>
            </p:nvGrpSpPr>
            <p:grpSpPr>
              <a:xfrm>
                <a:off x="1100803" y="5846865"/>
                <a:ext cx="162496" cy="169449"/>
                <a:chOff x="1100803" y="5846865"/>
                <a:chExt cx="162496" cy="169449"/>
              </a:xfrm>
              <a:solidFill>
                <a:srgbClr val="A1A1A1"/>
              </a:solidFill>
            </p:grpSpPr>
            <p:sp>
              <p:nvSpPr>
                <p:cNvPr id="4253" name="Freeform: Shape 4252">
                  <a:extLst>
                    <a:ext uri="{FF2B5EF4-FFF2-40B4-BE49-F238E27FC236}">
                      <a16:creationId xmlns:a16="http://schemas.microsoft.com/office/drawing/2014/main" id="{0BD845D9-6A5D-4A37-A2C1-A09CE678C648}"/>
                    </a:ext>
                  </a:extLst>
                </p:cNvPr>
                <p:cNvSpPr/>
                <p:nvPr/>
              </p:nvSpPr>
              <p:spPr>
                <a:xfrm>
                  <a:off x="1180623" y="5846865"/>
                  <a:ext cx="2952" cy="169449"/>
                </a:xfrm>
                <a:custGeom>
                  <a:avLst/>
                  <a:gdLst>
                    <a:gd name="connsiteX0" fmla="*/ 0 w 2952"/>
                    <a:gd name="connsiteY0" fmla="*/ 169450 h 169449"/>
                    <a:gd name="connsiteX1" fmla="*/ 0 w 2952"/>
                    <a:gd name="connsiteY1" fmla="*/ 0 h 169449"/>
                    <a:gd name="connsiteX2" fmla="*/ 2953 w 2952"/>
                    <a:gd name="connsiteY2" fmla="*/ 0 h 169449"/>
                    <a:gd name="connsiteX3" fmla="*/ 2953 w 2952"/>
                    <a:gd name="connsiteY3" fmla="*/ 169450 h 169449"/>
                    <a:gd name="connsiteX4" fmla="*/ 0 w 2952"/>
                    <a:gd name="connsiteY4" fmla="*/ 169450 h 169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52" h="169449">
                      <a:moveTo>
                        <a:pt x="0" y="169450"/>
                      </a:moveTo>
                      <a:lnTo>
                        <a:pt x="0" y="0"/>
                      </a:lnTo>
                      <a:lnTo>
                        <a:pt x="2953" y="0"/>
                      </a:lnTo>
                      <a:lnTo>
                        <a:pt x="2953" y="169450"/>
                      </a:lnTo>
                      <a:lnTo>
                        <a:pt x="0" y="169450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4" name="Freeform: Shape 4253">
                  <a:extLst>
                    <a:ext uri="{FF2B5EF4-FFF2-40B4-BE49-F238E27FC236}">
                      <a16:creationId xmlns:a16="http://schemas.microsoft.com/office/drawing/2014/main" id="{300E120B-E10A-4436-B0C4-E3BEE40C80A3}"/>
                    </a:ext>
                  </a:extLst>
                </p:cNvPr>
                <p:cNvSpPr/>
                <p:nvPr/>
              </p:nvSpPr>
              <p:spPr>
                <a:xfrm>
                  <a:off x="1100803" y="5930018"/>
                  <a:ext cx="162496" cy="3143"/>
                </a:xfrm>
                <a:custGeom>
                  <a:avLst/>
                  <a:gdLst>
                    <a:gd name="connsiteX0" fmla="*/ 0 w 162496"/>
                    <a:gd name="connsiteY0" fmla="*/ 3143 h 3143"/>
                    <a:gd name="connsiteX1" fmla="*/ 0 w 162496"/>
                    <a:gd name="connsiteY1" fmla="*/ 0 h 3143"/>
                    <a:gd name="connsiteX2" fmla="*/ 162496 w 162496"/>
                    <a:gd name="connsiteY2" fmla="*/ 0 h 3143"/>
                    <a:gd name="connsiteX3" fmla="*/ 162496 w 162496"/>
                    <a:gd name="connsiteY3" fmla="*/ 3143 h 3143"/>
                    <a:gd name="connsiteX4" fmla="*/ 0 w 162496"/>
                    <a:gd name="connsiteY4" fmla="*/ 3143 h 3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496" h="3143">
                      <a:moveTo>
                        <a:pt x="0" y="3143"/>
                      </a:moveTo>
                      <a:lnTo>
                        <a:pt x="0" y="0"/>
                      </a:lnTo>
                      <a:lnTo>
                        <a:pt x="162496" y="0"/>
                      </a:lnTo>
                      <a:lnTo>
                        <a:pt x="162496" y="3143"/>
                      </a:lnTo>
                      <a:lnTo>
                        <a:pt x="0" y="3143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55" name="Graphic 1">
                  <a:extLst>
                    <a:ext uri="{FF2B5EF4-FFF2-40B4-BE49-F238E27FC236}">
                      <a16:creationId xmlns:a16="http://schemas.microsoft.com/office/drawing/2014/main" id="{8DFD1BDC-930D-4A1B-B354-4D434E1AE4E0}"/>
                    </a:ext>
                  </a:extLst>
                </p:cNvPr>
                <p:cNvGrpSpPr/>
                <p:nvPr/>
              </p:nvGrpSpPr>
              <p:grpSpPr>
                <a:xfrm>
                  <a:off x="1122139" y="5869058"/>
                  <a:ext cx="119919" cy="125063"/>
                  <a:chOff x="1122139" y="5869058"/>
                  <a:chExt cx="119919" cy="125063"/>
                </a:xfrm>
                <a:solidFill>
                  <a:srgbClr val="A1A1A1"/>
                </a:solidFill>
              </p:grpSpPr>
              <p:sp>
                <p:nvSpPr>
                  <p:cNvPr id="4256" name="Freeform: Shape 4255">
                    <a:extLst>
                      <a:ext uri="{FF2B5EF4-FFF2-40B4-BE49-F238E27FC236}">
                        <a16:creationId xmlns:a16="http://schemas.microsoft.com/office/drawing/2014/main" id="{7D164DF3-2E97-4CD1-BAB6-2527A4DE21E8}"/>
                      </a:ext>
                    </a:extLst>
                  </p:cNvPr>
                  <p:cNvSpPr/>
                  <p:nvPr/>
                </p:nvSpPr>
                <p:spPr>
                  <a:xfrm>
                    <a:off x="1124997" y="5869058"/>
                    <a:ext cx="114109" cy="125063"/>
                  </a:xfrm>
                  <a:custGeom>
                    <a:avLst/>
                    <a:gdLst>
                      <a:gd name="connsiteX0" fmla="*/ 0 w 114109"/>
                      <a:gd name="connsiteY0" fmla="*/ 122873 h 125063"/>
                      <a:gd name="connsiteX1" fmla="*/ 111919 w 114109"/>
                      <a:gd name="connsiteY1" fmla="*/ 0 h 125063"/>
                      <a:gd name="connsiteX2" fmla="*/ 114109 w 114109"/>
                      <a:gd name="connsiteY2" fmla="*/ 2191 h 125063"/>
                      <a:gd name="connsiteX3" fmla="*/ 2191 w 114109"/>
                      <a:gd name="connsiteY3" fmla="*/ 125063 h 125063"/>
                      <a:gd name="connsiteX4" fmla="*/ 0 w 114109"/>
                      <a:gd name="connsiteY4" fmla="*/ 122873 h 125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09" h="125063">
                        <a:moveTo>
                          <a:pt x="0" y="122873"/>
                        </a:moveTo>
                        <a:lnTo>
                          <a:pt x="111919" y="0"/>
                        </a:lnTo>
                        <a:lnTo>
                          <a:pt x="114109" y="2191"/>
                        </a:lnTo>
                        <a:lnTo>
                          <a:pt x="2191" y="125063"/>
                        </a:lnTo>
                        <a:lnTo>
                          <a:pt x="0" y="12287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57" name="Freeform: Shape 4256">
                    <a:extLst>
                      <a:ext uri="{FF2B5EF4-FFF2-40B4-BE49-F238E27FC236}">
                        <a16:creationId xmlns:a16="http://schemas.microsoft.com/office/drawing/2014/main" id="{E54C550D-45BC-46C7-B6A9-C0791BC77364}"/>
                      </a:ext>
                    </a:extLst>
                  </p:cNvPr>
                  <p:cNvSpPr/>
                  <p:nvPr/>
                </p:nvSpPr>
                <p:spPr>
                  <a:xfrm>
                    <a:off x="1122139" y="5872106"/>
                    <a:ext cx="119919" cy="118967"/>
                  </a:xfrm>
                  <a:custGeom>
                    <a:avLst/>
                    <a:gdLst>
                      <a:gd name="connsiteX0" fmla="*/ 0 w 119919"/>
                      <a:gd name="connsiteY0" fmla="*/ 2191 h 118967"/>
                      <a:gd name="connsiteX1" fmla="*/ 2000 w 119919"/>
                      <a:gd name="connsiteY1" fmla="*/ 0 h 118967"/>
                      <a:gd name="connsiteX2" fmla="*/ 119920 w 119919"/>
                      <a:gd name="connsiteY2" fmla="*/ 116681 h 118967"/>
                      <a:gd name="connsiteX3" fmla="*/ 117824 w 119919"/>
                      <a:gd name="connsiteY3" fmla="*/ 118967 h 118967"/>
                      <a:gd name="connsiteX4" fmla="*/ 0 w 119919"/>
                      <a:gd name="connsiteY4" fmla="*/ 2191 h 118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919" h="118967">
                        <a:moveTo>
                          <a:pt x="0" y="2191"/>
                        </a:moveTo>
                        <a:lnTo>
                          <a:pt x="2000" y="0"/>
                        </a:lnTo>
                        <a:lnTo>
                          <a:pt x="119920" y="116681"/>
                        </a:lnTo>
                        <a:lnTo>
                          <a:pt x="117824" y="118967"/>
                        </a:lnTo>
                        <a:lnTo>
                          <a:pt x="0" y="2191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4164" name="Graphic 1">
                <a:extLst>
                  <a:ext uri="{FF2B5EF4-FFF2-40B4-BE49-F238E27FC236}">
                    <a16:creationId xmlns:a16="http://schemas.microsoft.com/office/drawing/2014/main" id="{D39EF7C0-E957-4D6D-8886-93ACE07F31CC}"/>
                  </a:ext>
                </a:extLst>
              </p:cNvPr>
              <p:cNvGrpSpPr/>
              <p:nvPr/>
            </p:nvGrpSpPr>
            <p:grpSpPr>
              <a:xfrm>
                <a:off x="1105947" y="5852199"/>
                <a:ext cx="152304" cy="158781"/>
                <a:chOff x="1105947" y="5852199"/>
                <a:chExt cx="152304" cy="158781"/>
              </a:xfrm>
              <a:solidFill>
                <a:srgbClr val="A1A1A1"/>
              </a:solidFill>
            </p:grpSpPr>
            <p:sp>
              <p:nvSpPr>
                <p:cNvPr id="4248" name="Freeform: Shape 4247">
                  <a:extLst>
                    <a:ext uri="{FF2B5EF4-FFF2-40B4-BE49-F238E27FC236}">
                      <a16:creationId xmlns:a16="http://schemas.microsoft.com/office/drawing/2014/main" id="{4D144023-A285-4546-99E2-6ED0B0A525CB}"/>
                    </a:ext>
                  </a:extLst>
                </p:cNvPr>
                <p:cNvSpPr/>
                <p:nvPr/>
              </p:nvSpPr>
              <p:spPr>
                <a:xfrm>
                  <a:off x="1150905" y="5852199"/>
                  <a:ext cx="62388" cy="158781"/>
                </a:xfrm>
                <a:custGeom>
                  <a:avLst/>
                  <a:gdLst>
                    <a:gd name="connsiteX0" fmla="*/ 0 w 62388"/>
                    <a:gd name="connsiteY0" fmla="*/ 157639 h 158781"/>
                    <a:gd name="connsiteX1" fmla="*/ 59531 w 62388"/>
                    <a:gd name="connsiteY1" fmla="*/ 0 h 158781"/>
                    <a:gd name="connsiteX2" fmla="*/ 62389 w 62388"/>
                    <a:gd name="connsiteY2" fmla="*/ 1143 h 158781"/>
                    <a:gd name="connsiteX3" fmla="*/ 2762 w 62388"/>
                    <a:gd name="connsiteY3" fmla="*/ 158782 h 158781"/>
                    <a:gd name="connsiteX4" fmla="*/ 0 w 62388"/>
                    <a:gd name="connsiteY4" fmla="*/ 157639 h 15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8781">
                      <a:moveTo>
                        <a:pt x="0" y="157639"/>
                      </a:moveTo>
                      <a:lnTo>
                        <a:pt x="59531" y="0"/>
                      </a:lnTo>
                      <a:lnTo>
                        <a:pt x="62389" y="1143"/>
                      </a:lnTo>
                      <a:lnTo>
                        <a:pt x="2762" y="158782"/>
                      </a:lnTo>
                      <a:lnTo>
                        <a:pt x="0" y="157639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9" name="Freeform: Shape 4248">
                  <a:extLst>
                    <a:ext uri="{FF2B5EF4-FFF2-40B4-BE49-F238E27FC236}">
                      <a16:creationId xmlns:a16="http://schemas.microsoft.com/office/drawing/2014/main" id="{58C7F466-2836-4E09-BFDD-6F587199A8FF}"/>
                    </a:ext>
                  </a:extLst>
                </p:cNvPr>
                <p:cNvSpPr/>
                <p:nvPr/>
              </p:nvSpPr>
              <p:spPr>
                <a:xfrm>
                  <a:off x="1105947" y="5899062"/>
                  <a:ext cx="152304" cy="65055"/>
                </a:xfrm>
                <a:custGeom>
                  <a:avLst/>
                  <a:gdLst>
                    <a:gd name="connsiteX0" fmla="*/ 0 w 152304"/>
                    <a:gd name="connsiteY0" fmla="*/ 2858 h 65055"/>
                    <a:gd name="connsiteX1" fmla="*/ 1048 w 152304"/>
                    <a:gd name="connsiteY1" fmla="*/ 0 h 65055"/>
                    <a:gd name="connsiteX2" fmla="*/ 152305 w 152304"/>
                    <a:gd name="connsiteY2" fmla="*/ 62103 h 65055"/>
                    <a:gd name="connsiteX3" fmla="*/ 151162 w 152304"/>
                    <a:gd name="connsiteY3" fmla="*/ 65056 h 65055"/>
                    <a:gd name="connsiteX4" fmla="*/ 0 w 152304"/>
                    <a:gd name="connsiteY4" fmla="*/ 2858 h 65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5055">
                      <a:moveTo>
                        <a:pt x="0" y="2858"/>
                      </a:moveTo>
                      <a:lnTo>
                        <a:pt x="1048" y="0"/>
                      </a:lnTo>
                      <a:lnTo>
                        <a:pt x="152305" y="62103"/>
                      </a:lnTo>
                      <a:lnTo>
                        <a:pt x="151162" y="65056"/>
                      </a:lnTo>
                      <a:lnTo>
                        <a:pt x="0" y="2858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50" name="Graphic 1">
                  <a:extLst>
                    <a:ext uri="{FF2B5EF4-FFF2-40B4-BE49-F238E27FC236}">
                      <a16:creationId xmlns:a16="http://schemas.microsoft.com/office/drawing/2014/main" id="{E006C43A-8489-4B78-90DB-42BB9A211209}"/>
                    </a:ext>
                  </a:extLst>
                </p:cNvPr>
                <p:cNvGrpSpPr/>
                <p:nvPr/>
              </p:nvGrpSpPr>
              <p:grpSpPr>
                <a:xfrm>
                  <a:off x="1107756" y="5854104"/>
                  <a:ext cx="148590" cy="154971"/>
                  <a:chOff x="1107756" y="5854104"/>
                  <a:chExt cx="148590" cy="154971"/>
                </a:xfrm>
                <a:solidFill>
                  <a:srgbClr val="A1A1A1"/>
                </a:solidFill>
              </p:grpSpPr>
              <p:sp>
                <p:nvSpPr>
                  <p:cNvPr id="4251" name="Freeform: Shape 4250">
                    <a:extLst>
                      <a:ext uri="{FF2B5EF4-FFF2-40B4-BE49-F238E27FC236}">
                        <a16:creationId xmlns:a16="http://schemas.microsoft.com/office/drawing/2014/main" id="{946EA5AF-5F11-4AD0-B677-2CC16D8D6A8D}"/>
                      </a:ext>
                    </a:extLst>
                  </p:cNvPr>
                  <p:cNvSpPr/>
                  <p:nvPr/>
                </p:nvSpPr>
                <p:spPr>
                  <a:xfrm>
                    <a:off x="1107756" y="5894395"/>
                    <a:ext cx="148590" cy="74390"/>
                  </a:xfrm>
                  <a:custGeom>
                    <a:avLst/>
                    <a:gdLst>
                      <a:gd name="connsiteX0" fmla="*/ 0 w 148590"/>
                      <a:gd name="connsiteY0" fmla="*/ 71533 h 74390"/>
                      <a:gd name="connsiteX1" fmla="*/ 147352 w 148590"/>
                      <a:gd name="connsiteY1" fmla="*/ 0 h 74390"/>
                      <a:gd name="connsiteX2" fmla="*/ 148590 w 148590"/>
                      <a:gd name="connsiteY2" fmla="*/ 2858 h 74390"/>
                      <a:gd name="connsiteX3" fmla="*/ 1238 w 148590"/>
                      <a:gd name="connsiteY3" fmla="*/ 74390 h 74390"/>
                      <a:gd name="connsiteX4" fmla="*/ 0 w 148590"/>
                      <a:gd name="connsiteY4" fmla="*/ 71533 h 74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4390">
                        <a:moveTo>
                          <a:pt x="0" y="71533"/>
                        </a:moveTo>
                        <a:lnTo>
                          <a:pt x="147352" y="0"/>
                        </a:lnTo>
                        <a:lnTo>
                          <a:pt x="148590" y="2858"/>
                        </a:lnTo>
                        <a:lnTo>
                          <a:pt x="1238" y="74390"/>
                        </a:lnTo>
                        <a:lnTo>
                          <a:pt x="0" y="7153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52" name="Freeform: Shape 4251">
                    <a:extLst>
                      <a:ext uri="{FF2B5EF4-FFF2-40B4-BE49-F238E27FC236}">
                        <a16:creationId xmlns:a16="http://schemas.microsoft.com/office/drawing/2014/main" id="{98FF3BB4-1885-40D5-9763-FCED1AA951A9}"/>
                      </a:ext>
                    </a:extLst>
                  </p:cNvPr>
                  <p:cNvSpPr/>
                  <p:nvPr/>
                </p:nvSpPr>
                <p:spPr>
                  <a:xfrm>
                    <a:off x="1146428" y="5854104"/>
                    <a:ext cx="71246" cy="154971"/>
                  </a:xfrm>
                  <a:custGeom>
                    <a:avLst/>
                    <a:gdLst>
                      <a:gd name="connsiteX0" fmla="*/ 0 w 71246"/>
                      <a:gd name="connsiteY0" fmla="*/ 1333 h 154971"/>
                      <a:gd name="connsiteX1" fmla="*/ 2667 w 71246"/>
                      <a:gd name="connsiteY1" fmla="*/ 0 h 154971"/>
                      <a:gd name="connsiteX2" fmla="*/ 71247 w 71246"/>
                      <a:gd name="connsiteY2" fmla="*/ 153638 h 154971"/>
                      <a:gd name="connsiteX3" fmla="*/ 68580 w 71246"/>
                      <a:gd name="connsiteY3" fmla="*/ 154972 h 154971"/>
                      <a:gd name="connsiteX4" fmla="*/ 0 w 71246"/>
                      <a:gd name="connsiteY4" fmla="*/ 1333 h 154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6" h="154971">
                        <a:moveTo>
                          <a:pt x="0" y="1333"/>
                        </a:moveTo>
                        <a:lnTo>
                          <a:pt x="2667" y="0"/>
                        </a:lnTo>
                        <a:lnTo>
                          <a:pt x="71247" y="153638"/>
                        </a:lnTo>
                        <a:lnTo>
                          <a:pt x="68580" y="154972"/>
                        </a:lnTo>
                        <a:lnTo>
                          <a:pt x="0" y="133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4165" name="Freeform: Shape 4164">
                <a:extLst>
                  <a:ext uri="{FF2B5EF4-FFF2-40B4-BE49-F238E27FC236}">
                    <a16:creationId xmlns:a16="http://schemas.microsoft.com/office/drawing/2014/main" id="{8F68712C-1FC0-485F-85CB-B408FD5A3C5F}"/>
                  </a:ext>
                </a:extLst>
              </p:cNvPr>
              <p:cNvSpPr/>
              <p:nvPr/>
            </p:nvSpPr>
            <p:spPr>
              <a:xfrm>
                <a:off x="1169098" y="5845817"/>
                <a:ext cx="96202" cy="172402"/>
              </a:xfrm>
              <a:custGeom>
                <a:avLst/>
                <a:gdLst>
                  <a:gd name="connsiteX0" fmla="*/ 10001 w 96202"/>
                  <a:gd name="connsiteY0" fmla="*/ 0 h 172402"/>
                  <a:gd name="connsiteX1" fmla="*/ 0 w 96202"/>
                  <a:gd name="connsiteY1" fmla="*/ 571 h 172402"/>
                  <a:gd name="connsiteX2" fmla="*/ 76295 w 96202"/>
                  <a:gd name="connsiteY2" fmla="*/ 86201 h 172402"/>
                  <a:gd name="connsiteX3" fmla="*/ 0 w 96202"/>
                  <a:gd name="connsiteY3" fmla="*/ 171831 h 172402"/>
                  <a:gd name="connsiteX4" fmla="*/ 10001 w 96202"/>
                  <a:gd name="connsiteY4" fmla="*/ 172402 h 172402"/>
                  <a:gd name="connsiteX5" fmla="*/ 96202 w 96202"/>
                  <a:gd name="connsiteY5" fmla="*/ 86201 h 172402"/>
                  <a:gd name="connsiteX6" fmla="*/ 10001 w 96202"/>
                  <a:gd name="connsiteY6" fmla="*/ 0 h 172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02">
                    <a:moveTo>
                      <a:pt x="10001" y="0"/>
                    </a:moveTo>
                    <a:cubicBezTo>
                      <a:pt x="6667" y="0"/>
                      <a:pt x="3334" y="190"/>
                      <a:pt x="0" y="571"/>
                    </a:cubicBezTo>
                    <a:cubicBezTo>
                      <a:pt x="42862" y="5525"/>
                      <a:pt x="76295" y="42005"/>
                      <a:pt x="76295" y="86201"/>
                    </a:cubicBezTo>
                    <a:cubicBezTo>
                      <a:pt x="76295" y="130397"/>
                      <a:pt x="42862" y="166878"/>
                      <a:pt x="0" y="171831"/>
                    </a:cubicBezTo>
                    <a:cubicBezTo>
                      <a:pt x="3239" y="172212"/>
                      <a:pt x="6572" y="172402"/>
                      <a:pt x="10001" y="172402"/>
                    </a:cubicBezTo>
                    <a:cubicBezTo>
                      <a:pt x="57531" y="172402"/>
                      <a:pt x="96202" y="133731"/>
                      <a:pt x="96202" y="86201"/>
                    </a:cubicBezTo>
                    <a:cubicBezTo>
                      <a:pt x="96202" y="38671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66" name="Freeform: Shape 4165">
                <a:extLst>
                  <a:ext uri="{FF2B5EF4-FFF2-40B4-BE49-F238E27FC236}">
                    <a16:creationId xmlns:a16="http://schemas.microsoft.com/office/drawing/2014/main" id="{3D6D0FA4-C235-49C7-97EC-6A05991DA97F}"/>
                  </a:ext>
                </a:extLst>
              </p:cNvPr>
              <p:cNvSpPr/>
              <p:nvPr/>
            </p:nvSpPr>
            <p:spPr>
              <a:xfrm>
                <a:off x="1086801" y="5840864"/>
                <a:ext cx="182499" cy="182499"/>
              </a:xfrm>
              <a:custGeom>
                <a:avLst/>
                <a:gdLst>
                  <a:gd name="connsiteX0" fmla="*/ 91250 w 182499"/>
                  <a:gd name="connsiteY0" fmla="*/ 0 h 182499"/>
                  <a:gd name="connsiteX1" fmla="*/ 182499 w 182499"/>
                  <a:gd name="connsiteY1" fmla="*/ 91250 h 182499"/>
                  <a:gd name="connsiteX2" fmla="*/ 91250 w 182499"/>
                  <a:gd name="connsiteY2" fmla="*/ 182499 h 182499"/>
                  <a:gd name="connsiteX3" fmla="*/ 0 w 182499"/>
                  <a:gd name="connsiteY3" fmla="*/ 91250 h 182499"/>
                  <a:gd name="connsiteX4" fmla="*/ 91250 w 182499"/>
                  <a:gd name="connsiteY4" fmla="*/ 0 h 182499"/>
                  <a:gd name="connsiteX5" fmla="*/ 91250 w 182499"/>
                  <a:gd name="connsiteY5" fmla="*/ 10001 h 182499"/>
                  <a:gd name="connsiteX6" fmla="*/ 10001 w 182499"/>
                  <a:gd name="connsiteY6" fmla="*/ 91250 h 182499"/>
                  <a:gd name="connsiteX7" fmla="*/ 91250 w 182499"/>
                  <a:gd name="connsiteY7" fmla="*/ 172498 h 182499"/>
                  <a:gd name="connsiteX8" fmla="*/ 172498 w 182499"/>
                  <a:gd name="connsiteY8" fmla="*/ 91250 h 182499"/>
                  <a:gd name="connsiteX9" fmla="*/ 91250 w 182499"/>
                  <a:gd name="connsiteY9" fmla="*/ 10001 h 182499"/>
                  <a:gd name="connsiteX10" fmla="*/ 91250 w 182499"/>
                  <a:gd name="connsiteY10" fmla="*/ 10001 h 182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9">
                    <a:moveTo>
                      <a:pt x="91250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50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50" y="0"/>
                    </a:cubicBezTo>
                    <a:moveTo>
                      <a:pt x="91250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50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482"/>
                      <a:pt x="136112" y="10001"/>
                      <a:pt x="91250" y="10001"/>
                    </a:cubicBezTo>
                    <a:lnTo>
                      <a:pt x="91250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67" name="Graphic 1">
                <a:extLst>
                  <a:ext uri="{FF2B5EF4-FFF2-40B4-BE49-F238E27FC236}">
                    <a16:creationId xmlns:a16="http://schemas.microsoft.com/office/drawing/2014/main" id="{A615B10C-B2AC-4C3A-9F3B-3EEEB0198219}"/>
                  </a:ext>
                </a:extLst>
              </p:cNvPr>
              <p:cNvGrpSpPr/>
              <p:nvPr/>
            </p:nvGrpSpPr>
            <p:grpSpPr>
              <a:xfrm>
                <a:off x="1096803" y="5850865"/>
                <a:ext cx="162496" cy="162496"/>
                <a:chOff x="1096803" y="5850865"/>
                <a:chExt cx="162496" cy="162496"/>
              </a:xfrm>
              <a:solidFill>
                <a:srgbClr val="C2C2C2"/>
              </a:solidFill>
            </p:grpSpPr>
            <p:sp>
              <p:nvSpPr>
                <p:cNvPr id="4243" name="Freeform: Shape 4242">
                  <a:extLst>
                    <a:ext uri="{FF2B5EF4-FFF2-40B4-BE49-F238E27FC236}">
                      <a16:creationId xmlns:a16="http://schemas.microsoft.com/office/drawing/2014/main" id="{D661702C-387A-400E-9F70-BA202342DE6B}"/>
                    </a:ext>
                  </a:extLst>
                </p:cNvPr>
                <p:cNvSpPr/>
                <p:nvPr/>
              </p:nvSpPr>
              <p:spPr>
                <a:xfrm>
                  <a:off x="1176622" y="5850865"/>
                  <a:ext cx="2952" cy="162496"/>
                </a:xfrm>
                <a:custGeom>
                  <a:avLst/>
                  <a:gdLst>
                    <a:gd name="connsiteX0" fmla="*/ 0 w 2952"/>
                    <a:gd name="connsiteY0" fmla="*/ 162496 h 162496"/>
                    <a:gd name="connsiteX1" fmla="*/ 0 w 2952"/>
                    <a:gd name="connsiteY1" fmla="*/ 0 h 162496"/>
                    <a:gd name="connsiteX2" fmla="*/ 2953 w 2952"/>
                    <a:gd name="connsiteY2" fmla="*/ 0 h 162496"/>
                    <a:gd name="connsiteX3" fmla="*/ 2953 w 2952"/>
                    <a:gd name="connsiteY3" fmla="*/ 162496 h 162496"/>
                    <a:gd name="connsiteX4" fmla="*/ 0 w 2952"/>
                    <a:gd name="connsiteY4" fmla="*/ 162496 h 162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52" h="162496">
                      <a:moveTo>
                        <a:pt x="0" y="162496"/>
                      </a:moveTo>
                      <a:lnTo>
                        <a:pt x="0" y="0"/>
                      </a:lnTo>
                      <a:lnTo>
                        <a:pt x="2953" y="0"/>
                      </a:lnTo>
                      <a:lnTo>
                        <a:pt x="2953" y="162496"/>
                      </a:lnTo>
                      <a:lnTo>
                        <a:pt x="0" y="162496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4" name="Freeform: Shape 4243">
                  <a:extLst>
                    <a:ext uri="{FF2B5EF4-FFF2-40B4-BE49-F238E27FC236}">
                      <a16:creationId xmlns:a16="http://schemas.microsoft.com/office/drawing/2014/main" id="{43BD9FB1-C536-450C-A637-D13B69B71945}"/>
                    </a:ext>
                  </a:extLst>
                </p:cNvPr>
                <p:cNvSpPr/>
                <p:nvPr/>
              </p:nvSpPr>
              <p:spPr>
                <a:xfrm>
                  <a:off x="1096803" y="5930590"/>
                  <a:ext cx="162496" cy="2952"/>
                </a:xfrm>
                <a:custGeom>
                  <a:avLst/>
                  <a:gdLst>
                    <a:gd name="connsiteX0" fmla="*/ 0 w 162496"/>
                    <a:gd name="connsiteY0" fmla="*/ 2953 h 2952"/>
                    <a:gd name="connsiteX1" fmla="*/ 0 w 162496"/>
                    <a:gd name="connsiteY1" fmla="*/ 0 h 2952"/>
                    <a:gd name="connsiteX2" fmla="*/ 162496 w 162496"/>
                    <a:gd name="connsiteY2" fmla="*/ 0 h 2952"/>
                    <a:gd name="connsiteX3" fmla="*/ 162496 w 162496"/>
                    <a:gd name="connsiteY3" fmla="*/ 2953 h 2952"/>
                    <a:gd name="connsiteX4" fmla="*/ 0 w 162496"/>
                    <a:gd name="connsiteY4" fmla="*/ 2953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496" h="2952">
                      <a:moveTo>
                        <a:pt x="0" y="2953"/>
                      </a:moveTo>
                      <a:lnTo>
                        <a:pt x="0" y="0"/>
                      </a:lnTo>
                      <a:lnTo>
                        <a:pt x="162496" y="0"/>
                      </a:lnTo>
                      <a:lnTo>
                        <a:pt x="162496" y="2953"/>
                      </a:lnTo>
                      <a:lnTo>
                        <a:pt x="0" y="2953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45" name="Graphic 1">
                  <a:extLst>
                    <a:ext uri="{FF2B5EF4-FFF2-40B4-BE49-F238E27FC236}">
                      <a16:creationId xmlns:a16="http://schemas.microsoft.com/office/drawing/2014/main" id="{4556DA3F-6B14-4EB1-87C3-86E15006FDD5}"/>
                    </a:ext>
                  </a:extLst>
                </p:cNvPr>
                <p:cNvGrpSpPr/>
                <p:nvPr/>
              </p:nvGrpSpPr>
              <p:grpSpPr>
                <a:xfrm>
                  <a:off x="1118139" y="5872106"/>
                  <a:ext cx="119919" cy="119919"/>
                  <a:chOff x="1118139" y="5872106"/>
                  <a:chExt cx="119919" cy="119919"/>
                </a:xfrm>
                <a:solidFill>
                  <a:srgbClr val="C2C2C2"/>
                </a:solidFill>
              </p:grpSpPr>
              <p:sp>
                <p:nvSpPr>
                  <p:cNvPr id="4246" name="Freeform: Shape 4245">
                    <a:extLst>
                      <a:ext uri="{FF2B5EF4-FFF2-40B4-BE49-F238E27FC236}">
                        <a16:creationId xmlns:a16="http://schemas.microsoft.com/office/drawing/2014/main" id="{E8F65D7C-3D45-48E1-8571-E791BE7FAB8F}"/>
                      </a:ext>
                    </a:extLst>
                  </p:cNvPr>
                  <p:cNvSpPr/>
                  <p:nvPr/>
                </p:nvSpPr>
                <p:spPr>
                  <a:xfrm>
                    <a:off x="1120996" y="5872106"/>
                    <a:ext cx="114109" cy="119919"/>
                  </a:xfrm>
                  <a:custGeom>
                    <a:avLst/>
                    <a:gdLst>
                      <a:gd name="connsiteX0" fmla="*/ 0 w 114109"/>
                      <a:gd name="connsiteY0" fmla="*/ 117824 h 119919"/>
                      <a:gd name="connsiteX1" fmla="*/ 111919 w 114109"/>
                      <a:gd name="connsiteY1" fmla="*/ 0 h 119919"/>
                      <a:gd name="connsiteX2" fmla="*/ 114109 w 114109"/>
                      <a:gd name="connsiteY2" fmla="*/ 2096 h 119919"/>
                      <a:gd name="connsiteX3" fmla="*/ 2191 w 114109"/>
                      <a:gd name="connsiteY3" fmla="*/ 119920 h 119919"/>
                      <a:gd name="connsiteX4" fmla="*/ 0 w 114109"/>
                      <a:gd name="connsiteY4" fmla="*/ 117824 h 119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09" h="119919">
                        <a:moveTo>
                          <a:pt x="0" y="117824"/>
                        </a:moveTo>
                        <a:lnTo>
                          <a:pt x="111919" y="0"/>
                        </a:lnTo>
                        <a:lnTo>
                          <a:pt x="114109" y="2096"/>
                        </a:lnTo>
                        <a:lnTo>
                          <a:pt x="2191" y="119920"/>
                        </a:lnTo>
                        <a:lnTo>
                          <a:pt x="0" y="117824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47" name="Freeform: Shape 4246">
                    <a:extLst>
                      <a:ext uri="{FF2B5EF4-FFF2-40B4-BE49-F238E27FC236}">
                        <a16:creationId xmlns:a16="http://schemas.microsoft.com/office/drawing/2014/main" id="{47FE4CF5-62B0-4C32-AE9F-84082378FD21}"/>
                      </a:ext>
                    </a:extLst>
                  </p:cNvPr>
                  <p:cNvSpPr/>
                  <p:nvPr/>
                </p:nvSpPr>
                <p:spPr>
                  <a:xfrm>
                    <a:off x="1118139" y="5875059"/>
                    <a:ext cx="119919" cy="114109"/>
                  </a:xfrm>
                  <a:custGeom>
                    <a:avLst/>
                    <a:gdLst>
                      <a:gd name="connsiteX0" fmla="*/ 0 w 119919"/>
                      <a:gd name="connsiteY0" fmla="*/ 2191 h 114109"/>
                      <a:gd name="connsiteX1" fmla="*/ 2096 w 119919"/>
                      <a:gd name="connsiteY1" fmla="*/ 0 h 114109"/>
                      <a:gd name="connsiteX2" fmla="*/ 119920 w 119919"/>
                      <a:gd name="connsiteY2" fmla="*/ 111919 h 114109"/>
                      <a:gd name="connsiteX3" fmla="*/ 117824 w 119919"/>
                      <a:gd name="connsiteY3" fmla="*/ 114109 h 114109"/>
                      <a:gd name="connsiteX4" fmla="*/ 0 w 119919"/>
                      <a:gd name="connsiteY4" fmla="*/ 2191 h 114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919" h="114109">
                        <a:moveTo>
                          <a:pt x="0" y="2191"/>
                        </a:moveTo>
                        <a:lnTo>
                          <a:pt x="2096" y="0"/>
                        </a:lnTo>
                        <a:lnTo>
                          <a:pt x="119920" y="111919"/>
                        </a:lnTo>
                        <a:lnTo>
                          <a:pt x="117824" y="114109"/>
                        </a:lnTo>
                        <a:lnTo>
                          <a:pt x="0" y="2191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4168" name="Graphic 1">
                <a:extLst>
                  <a:ext uri="{FF2B5EF4-FFF2-40B4-BE49-F238E27FC236}">
                    <a16:creationId xmlns:a16="http://schemas.microsoft.com/office/drawing/2014/main" id="{E55B6575-6238-4EE8-96B9-CCEDA1F9CCF9}"/>
                  </a:ext>
                </a:extLst>
              </p:cNvPr>
              <p:cNvGrpSpPr/>
              <p:nvPr/>
            </p:nvGrpSpPr>
            <p:grpSpPr>
              <a:xfrm>
                <a:off x="1101946" y="5855913"/>
                <a:ext cx="152304" cy="152304"/>
                <a:chOff x="1101946" y="5855913"/>
                <a:chExt cx="152304" cy="152304"/>
              </a:xfrm>
              <a:solidFill>
                <a:srgbClr val="C2C2C2"/>
              </a:solidFill>
            </p:grpSpPr>
            <p:sp>
              <p:nvSpPr>
                <p:cNvPr id="4238" name="Freeform: Shape 4237">
                  <a:extLst>
                    <a:ext uri="{FF2B5EF4-FFF2-40B4-BE49-F238E27FC236}">
                      <a16:creationId xmlns:a16="http://schemas.microsoft.com/office/drawing/2014/main" id="{22F7DD93-3569-458E-8498-36E86FF1058B}"/>
                    </a:ext>
                  </a:extLst>
                </p:cNvPr>
                <p:cNvSpPr/>
                <p:nvPr/>
              </p:nvSpPr>
              <p:spPr>
                <a:xfrm>
                  <a:off x="1146904" y="5855913"/>
                  <a:ext cx="62388" cy="152304"/>
                </a:xfrm>
                <a:custGeom>
                  <a:avLst/>
                  <a:gdLst>
                    <a:gd name="connsiteX0" fmla="*/ 0 w 62388"/>
                    <a:gd name="connsiteY0" fmla="*/ 151162 h 152304"/>
                    <a:gd name="connsiteX1" fmla="*/ 59626 w 62388"/>
                    <a:gd name="connsiteY1" fmla="*/ 0 h 152304"/>
                    <a:gd name="connsiteX2" fmla="*/ 62389 w 62388"/>
                    <a:gd name="connsiteY2" fmla="*/ 1143 h 152304"/>
                    <a:gd name="connsiteX3" fmla="*/ 2762 w 62388"/>
                    <a:gd name="connsiteY3" fmla="*/ 152305 h 152304"/>
                    <a:gd name="connsiteX4" fmla="*/ 0 w 62388"/>
                    <a:gd name="connsiteY4" fmla="*/ 151162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2304">
                      <a:moveTo>
                        <a:pt x="0" y="151162"/>
                      </a:moveTo>
                      <a:lnTo>
                        <a:pt x="59626" y="0"/>
                      </a:lnTo>
                      <a:lnTo>
                        <a:pt x="62389" y="1143"/>
                      </a:lnTo>
                      <a:lnTo>
                        <a:pt x="2762" y="152305"/>
                      </a:lnTo>
                      <a:lnTo>
                        <a:pt x="0" y="151162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39" name="Freeform: Shape 4238">
                  <a:extLst>
                    <a:ext uri="{FF2B5EF4-FFF2-40B4-BE49-F238E27FC236}">
                      <a16:creationId xmlns:a16="http://schemas.microsoft.com/office/drawing/2014/main" id="{09D09E0C-EAC0-4C27-ACFD-313E20053BE9}"/>
                    </a:ext>
                  </a:extLst>
                </p:cNvPr>
                <p:cNvSpPr/>
                <p:nvPr/>
              </p:nvSpPr>
              <p:spPr>
                <a:xfrm>
                  <a:off x="1101946" y="5900872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8 h 62388"/>
                    <a:gd name="connsiteX1" fmla="*/ 1048 w 152304"/>
                    <a:gd name="connsiteY1" fmla="*/ 0 h 62388"/>
                    <a:gd name="connsiteX2" fmla="*/ 152305 w 152304"/>
                    <a:gd name="connsiteY2" fmla="*/ 59627 h 62388"/>
                    <a:gd name="connsiteX3" fmla="*/ 151162 w 152304"/>
                    <a:gd name="connsiteY3" fmla="*/ 62389 h 62388"/>
                    <a:gd name="connsiteX4" fmla="*/ 0 w 152304"/>
                    <a:gd name="connsiteY4" fmla="*/ 2858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8"/>
                      </a:moveTo>
                      <a:lnTo>
                        <a:pt x="1048" y="0"/>
                      </a:lnTo>
                      <a:lnTo>
                        <a:pt x="152305" y="59627"/>
                      </a:lnTo>
                      <a:lnTo>
                        <a:pt x="151162" y="62389"/>
                      </a:lnTo>
                      <a:lnTo>
                        <a:pt x="0" y="2858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40" name="Graphic 1">
                  <a:extLst>
                    <a:ext uri="{FF2B5EF4-FFF2-40B4-BE49-F238E27FC236}">
                      <a16:creationId xmlns:a16="http://schemas.microsoft.com/office/drawing/2014/main" id="{0566600A-10A2-4A4A-9C7D-FCE7E25B2781}"/>
                    </a:ext>
                  </a:extLst>
                </p:cNvPr>
                <p:cNvGrpSpPr/>
                <p:nvPr/>
              </p:nvGrpSpPr>
              <p:grpSpPr>
                <a:xfrm>
                  <a:off x="1103756" y="5857818"/>
                  <a:ext cx="148590" cy="148590"/>
                  <a:chOff x="1103756" y="5857818"/>
                  <a:chExt cx="148590" cy="148590"/>
                </a:xfrm>
                <a:solidFill>
                  <a:srgbClr val="C2C2C2"/>
                </a:solidFill>
              </p:grpSpPr>
              <p:sp>
                <p:nvSpPr>
                  <p:cNvPr id="4241" name="Freeform: Shape 4240">
                    <a:extLst>
                      <a:ext uri="{FF2B5EF4-FFF2-40B4-BE49-F238E27FC236}">
                        <a16:creationId xmlns:a16="http://schemas.microsoft.com/office/drawing/2014/main" id="{BA03928D-3492-4417-B5FA-52B705308A73}"/>
                      </a:ext>
                    </a:extLst>
                  </p:cNvPr>
                  <p:cNvSpPr/>
                  <p:nvPr/>
                </p:nvSpPr>
                <p:spPr>
                  <a:xfrm>
                    <a:off x="1103756" y="5896395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352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333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352" y="0"/>
                        </a:lnTo>
                        <a:lnTo>
                          <a:pt x="148590" y="2762"/>
                        </a:lnTo>
                        <a:lnTo>
                          <a:pt x="1333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42" name="Freeform: Shape 4241">
                    <a:extLst>
                      <a:ext uri="{FF2B5EF4-FFF2-40B4-BE49-F238E27FC236}">
                        <a16:creationId xmlns:a16="http://schemas.microsoft.com/office/drawing/2014/main" id="{7DAF4BD3-46CF-4222-B9FB-AFBC52F9E49A}"/>
                      </a:ext>
                    </a:extLst>
                  </p:cNvPr>
                  <p:cNvSpPr/>
                  <p:nvPr/>
                </p:nvSpPr>
                <p:spPr>
                  <a:xfrm>
                    <a:off x="1142427" y="5857818"/>
                    <a:ext cx="71342" cy="148590"/>
                  </a:xfrm>
                  <a:custGeom>
                    <a:avLst/>
                    <a:gdLst>
                      <a:gd name="connsiteX0" fmla="*/ 0 w 71342"/>
                      <a:gd name="connsiteY0" fmla="*/ 1238 h 148590"/>
                      <a:gd name="connsiteX1" fmla="*/ 2762 w 71342"/>
                      <a:gd name="connsiteY1" fmla="*/ 0 h 148590"/>
                      <a:gd name="connsiteX2" fmla="*/ 71342 w 71342"/>
                      <a:gd name="connsiteY2" fmla="*/ 147257 h 148590"/>
                      <a:gd name="connsiteX3" fmla="*/ 68580 w 71342"/>
                      <a:gd name="connsiteY3" fmla="*/ 148590 h 148590"/>
                      <a:gd name="connsiteX4" fmla="*/ 0 w 71342"/>
                      <a:gd name="connsiteY4" fmla="*/ 1238 h 148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590">
                        <a:moveTo>
                          <a:pt x="0" y="1238"/>
                        </a:moveTo>
                        <a:lnTo>
                          <a:pt x="2762" y="0"/>
                        </a:lnTo>
                        <a:lnTo>
                          <a:pt x="71342" y="147257"/>
                        </a:lnTo>
                        <a:lnTo>
                          <a:pt x="68580" y="148590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4169" name="Freeform: Shape 4168">
                <a:extLst>
                  <a:ext uri="{FF2B5EF4-FFF2-40B4-BE49-F238E27FC236}">
                    <a16:creationId xmlns:a16="http://schemas.microsoft.com/office/drawing/2014/main" id="{B8DF6F4D-F6AD-44A5-9CD5-4007C8053122}"/>
                  </a:ext>
                </a:extLst>
              </p:cNvPr>
              <p:cNvSpPr/>
              <p:nvPr/>
            </p:nvSpPr>
            <p:spPr>
              <a:xfrm>
                <a:off x="1163573" y="5917636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384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70" name="Freeform: Shape 4169">
                <a:extLst>
                  <a:ext uri="{FF2B5EF4-FFF2-40B4-BE49-F238E27FC236}">
                    <a16:creationId xmlns:a16="http://schemas.microsoft.com/office/drawing/2014/main" id="{5CA68238-E5E4-4226-ACBA-3EBF1C121DDF}"/>
                  </a:ext>
                </a:extLst>
              </p:cNvPr>
              <p:cNvSpPr/>
              <p:nvPr/>
            </p:nvSpPr>
            <p:spPr>
              <a:xfrm>
                <a:off x="1513903" y="5641125"/>
                <a:ext cx="371284" cy="371284"/>
              </a:xfrm>
              <a:custGeom>
                <a:avLst/>
                <a:gdLst>
                  <a:gd name="connsiteX0" fmla="*/ 185642 w 371284"/>
                  <a:gd name="connsiteY0" fmla="*/ 371285 h 371284"/>
                  <a:gd name="connsiteX1" fmla="*/ 0 w 371284"/>
                  <a:gd name="connsiteY1" fmla="*/ 185642 h 371284"/>
                  <a:gd name="connsiteX2" fmla="*/ 185642 w 371284"/>
                  <a:gd name="connsiteY2" fmla="*/ 0 h 371284"/>
                  <a:gd name="connsiteX3" fmla="*/ 371284 w 371284"/>
                  <a:gd name="connsiteY3" fmla="*/ 185642 h 371284"/>
                  <a:gd name="connsiteX4" fmla="*/ 185642 w 371284"/>
                  <a:gd name="connsiteY4" fmla="*/ 371285 h 371284"/>
                  <a:gd name="connsiteX5" fmla="*/ 185642 w 371284"/>
                  <a:gd name="connsiteY5" fmla="*/ 371285 h 37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1284" h="371284">
                    <a:moveTo>
                      <a:pt x="185642" y="371285"/>
                    </a:moveTo>
                    <a:cubicBezTo>
                      <a:pt x="83248" y="371285"/>
                      <a:pt x="0" y="287941"/>
                      <a:pt x="0" y="185642"/>
                    </a:cubicBezTo>
                    <a:cubicBezTo>
                      <a:pt x="0" y="83249"/>
                      <a:pt x="83344" y="0"/>
                      <a:pt x="185642" y="0"/>
                    </a:cubicBezTo>
                    <a:cubicBezTo>
                      <a:pt x="288036" y="0"/>
                      <a:pt x="371284" y="83249"/>
                      <a:pt x="371284" y="185642"/>
                    </a:cubicBezTo>
                    <a:cubicBezTo>
                      <a:pt x="371284" y="287941"/>
                      <a:pt x="288036" y="371285"/>
                      <a:pt x="185642" y="371285"/>
                    </a:cubicBezTo>
                    <a:lnTo>
                      <a:pt x="185642" y="371285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71" name="Freeform: Shape 4170">
                <a:extLst>
                  <a:ext uri="{FF2B5EF4-FFF2-40B4-BE49-F238E27FC236}">
                    <a16:creationId xmlns:a16="http://schemas.microsoft.com/office/drawing/2014/main" id="{F598A086-85E3-4FAA-A914-E0084982B8E4}"/>
                  </a:ext>
                </a:extLst>
              </p:cNvPr>
              <p:cNvSpPr/>
              <p:nvPr/>
            </p:nvSpPr>
            <p:spPr>
              <a:xfrm>
                <a:off x="1632393" y="5662747"/>
                <a:ext cx="134302" cy="327945"/>
              </a:xfrm>
              <a:custGeom>
                <a:avLst/>
                <a:gdLst>
                  <a:gd name="connsiteX0" fmla="*/ 0 w 134302"/>
                  <a:gd name="connsiteY0" fmla="*/ 325565 h 327945"/>
                  <a:gd name="connsiteX1" fmla="*/ 128302 w 134302"/>
                  <a:gd name="connsiteY1" fmla="*/ 0 h 327945"/>
                  <a:gd name="connsiteX2" fmla="*/ 134303 w 134302"/>
                  <a:gd name="connsiteY2" fmla="*/ 2381 h 327945"/>
                  <a:gd name="connsiteX3" fmla="*/ 6001 w 134302"/>
                  <a:gd name="connsiteY3" fmla="*/ 327946 h 327945"/>
                  <a:gd name="connsiteX4" fmla="*/ 0 w 134302"/>
                  <a:gd name="connsiteY4" fmla="*/ 325565 h 327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302" h="327945">
                    <a:moveTo>
                      <a:pt x="0" y="325565"/>
                    </a:moveTo>
                    <a:lnTo>
                      <a:pt x="128302" y="0"/>
                    </a:lnTo>
                    <a:lnTo>
                      <a:pt x="134303" y="2381"/>
                    </a:lnTo>
                    <a:lnTo>
                      <a:pt x="6001" y="327946"/>
                    </a:lnTo>
                    <a:lnTo>
                      <a:pt x="0" y="325565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72" name="Freeform: Shape 4171">
                <a:extLst>
                  <a:ext uri="{FF2B5EF4-FFF2-40B4-BE49-F238E27FC236}">
                    <a16:creationId xmlns:a16="http://schemas.microsoft.com/office/drawing/2014/main" id="{99E8FEE3-7B47-40B6-9826-DA01781783A1}"/>
                  </a:ext>
                </a:extLst>
              </p:cNvPr>
              <p:cNvSpPr/>
              <p:nvPr/>
            </p:nvSpPr>
            <p:spPr>
              <a:xfrm>
                <a:off x="1535620" y="5759616"/>
                <a:ext cx="327850" cy="134207"/>
              </a:xfrm>
              <a:custGeom>
                <a:avLst/>
                <a:gdLst>
                  <a:gd name="connsiteX0" fmla="*/ 0 w 327850"/>
                  <a:gd name="connsiteY0" fmla="*/ 6001 h 134207"/>
                  <a:gd name="connsiteX1" fmla="*/ 2381 w 327850"/>
                  <a:gd name="connsiteY1" fmla="*/ 0 h 134207"/>
                  <a:gd name="connsiteX2" fmla="*/ 327850 w 327850"/>
                  <a:gd name="connsiteY2" fmla="*/ 128206 h 134207"/>
                  <a:gd name="connsiteX3" fmla="*/ 325469 w 327850"/>
                  <a:gd name="connsiteY3" fmla="*/ 134207 h 134207"/>
                  <a:gd name="connsiteX4" fmla="*/ 0 w 327850"/>
                  <a:gd name="connsiteY4" fmla="*/ 6001 h 13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7850" h="134207">
                    <a:moveTo>
                      <a:pt x="0" y="6001"/>
                    </a:moveTo>
                    <a:lnTo>
                      <a:pt x="2381" y="0"/>
                    </a:lnTo>
                    <a:lnTo>
                      <a:pt x="327850" y="128206"/>
                    </a:lnTo>
                    <a:lnTo>
                      <a:pt x="325469" y="134207"/>
                    </a:lnTo>
                    <a:lnTo>
                      <a:pt x="0" y="6001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73" name="Graphic 1">
                <a:extLst>
                  <a:ext uri="{FF2B5EF4-FFF2-40B4-BE49-F238E27FC236}">
                    <a16:creationId xmlns:a16="http://schemas.microsoft.com/office/drawing/2014/main" id="{31161AD4-0657-41EE-8E6D-066D72C34515}"/>
                  </a:ext>
                </a:extLst>
              </p:cNvPr>
              <p:cNvGrpSpPr/>
              <p:nvPr/>
            </p:nvGrpSpPr>
            <p:grpSpPr>
              <a:xfrm>
                <a:off x="1539525" y="5666747"/>
                <a:ext cx="319944" cy="319944"/>
                <a:chOff x="1539525" y="5666747"/>
                <a:chExt cx="319944" cy="319944"/>
              </a:xfrm>
              <a:solidFill>
                <a:srgbClr val="C2C2C2"/>
              </a:solidFill>
            </p:grpSpPr>
            <p:sp>
              <p:nvSpPr>
                <p:cNvPr id="4236" name="Freeform: Shape 4235">
                  <a:extLst>
                    <a:ext uri="{FF2B5EF4-FFF2-40B4-BE49-F238E27FC236}">
                      <a16:creationId xmlns:a16="http://schemas.microsoft.com/office/drawing/2014/main" id="{CFC03810-0F5E-43B3-9AEC-E4E9CB2F088E}"/>
                    </a:ext>
                  </a:extLst>
                </p:cNvPr>
                <p:cNvSpPr/>
                <p:nvPr/>
              </p:nvSpPr>
              <p:spPr>
                <a:xfrm>
                  <a:off x="1539525" y="5749900"/>
                  <a:ext cx="319944" cy="153542"/>
                </a:xfrm>
                <a:custGeom>
                  <a:avLst/>
                  <a:gdLst>
                    <a:gd name="connsiteX0" fmla="*/ 0 w 319944"/>
                    <a:gd name="connsiteY0" fmla="*/ 147733 h 153542"/>
                    <a:gd name="connsiteX1" fmla="*/ 317278 w 319944"/>
                    <a:gd name="connsiteY1" fmla="*/ 0 h 153542"/>
                    <a:gd name="connsiteX2" fmla="*/ 319945 w 319944"/>
                    <a:gd name="connsiteY2" fmla="*/ 5905 h 153542"/>
                    <a:gd name="connsiteX3" fmla="*/ 2762 w 319944"/>
                    <a:gd name="connsiteY3" fmla="*/ 153543 h 153542"/>
                    <a:gd name="connsiteX4" fmla="*/ 0 w 319944"/>
                    <a:gd name="connsiteY4" fmla="*/ 147733 h 153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9944" h="153542">
                      <a:moveTo>
                        <a:pt x="0" y="147733"/>
                      </a:moveTo>
                      <a:lnTo>
                        <a:pt x="317278" y="0"/>
                      </a:lnTo>
                      <a:lnTo>
                        <a:pt x="319945" y="5905"/>
                      </a:lnTo>
                      <a:lnTo>
                        <a:pt x="2762" y="153543"/>
                      </a:lnTo>
                      <a:lnTo>
                        <a:pt x="0" y="147733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37" name="Freeform: Shape 4236">
                  <a:extLst>
                    <a:ext uri="{FF2B5EF4-FFF2-40B4-BE49-F238E27FC236}">
                      <a16:creationId xmlns:a16="http://schemas.microsoft.com/office/drawing/2014/main" id="{DC64118F-E515-4E43-AB39-A05CDE227233}"/>
                    </a:ext>
                  </a:extLst>
                </p:cNvPr>
                <p:cNvSpPr/>
                <p:nvPr/>
              </p:nvSpPr>
              <p:spPr>
                <a:xfrm>
                  <a:off x="1622773" y="5666747"/>
                  <a:ext cx="153542" cy="319944"/>
                </a:xfrm>
                <a:custGeom>
                  <a:avLst/>
                  <a:gdLst>
                    <a:gd name="connsiteX0" fmla="*/ 0 w 153542"/>
                    <a:gd name="connsiteY0" fmla="*/ 2762 h 319944"/>
                    <a:gd name="connsiteX1" fmla="*/ 5810 w 153542"/>
                    <a:gd name="connsiteY1" fmla="*/ 0 h 319944"/>
                    <a:gd name="connsiteX2" fmla="*/ 153543 w 153542"/>
                    <a:gd name="connsiteY2" fmla="*/ 317183 h 319944"/>
                    <a:gd name="connsiteX3" fmla="*/ 147733 w 153542"/>
                    <a:gd name="connsiteY3" fmla="*/ 319945 h 319944"/>
                    <a:gd name="connsiteX4" fmla="*/ 0 w 153542"/>
                    <a:gd name="connsiteY4" fmla="*/ 2762 h 319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542" h="319944">
                      <a:moveTo>
                        <a:pt x="0" y="2762"/>
                      </a:moveTo>
                      <a:lnTo>
                        <a:pt x="5810" y="0"/>
                      </a:lnTo>
                      <a:lnTo>
                        <a:pt x="153543" y="317183"/>
                      </a:lnTo>
                      <a:lnTo>
                        <a:pt x="147733" y="319945"/>
                      </a:lnTo>
                      <a:lnTo>
                        <a:pt x="0" y="2762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74" name="Graphic 1">
                <a:extLst>
                  <a:ext uri="{FF2B5EF4-FFF2-40B4-BE49-F238E27FC236}">
                    <a16:creationId xmlns:a16="http://schemas.microsoft.com/office/drawing/2014/main" id="{37C08DA7-A5DE-4472-96BC-65D6016A8A0E}"/>
                  </a:ext>
                </a:extLst>
              </p:cNvPr>
              <p:cNvGrpSpPr/>
              <p:nvPr/>
            </p:nvGrpSpPr>
            <p:grpSpPr>
              <a:xfrm>
                <a:off x="1533143" y="5643220"/>
                <a:ext cx="349948" cy="364807"/>
                <a:chOff x="1533143" y="5643220"/>
                <a:chExt cx="349948" cy="364807"/>
              </a:xfrm>
              <a:solidFill>
                <a:srgbClr val="A1A1A1"/>
              </a:solidFill>
            </p:grpSpPr>
            <p:sp>
              <p:nvSpPr>
                <p:cNvPr id="4231" name="Freeform: Shape 4230">
                  <a:extLst>
                    <a:ext uri="{FF2B5EF4-FFF2-40B4-BE49-F238E27FC236}">
                      <a16:creationId xmlns:a16="http://schemas.microsoft.com/office/drawing/2014/main" id="{5D5986F3-F087-4E8A-B1DC-F9ACCD0F8AB1}"/>
                    </a:ext>
                  </a:extLst>
                </p:cNvPr>
                <p:cNvSpPr/>
                <p:nvPr/>
              </p:nvSpPr>
              <p:spPr>
                <a:xfrm>
                  <a:off x="1704879" y="5643220"/>
                  <a:ext cx="6477" cy="364807"/>
                </a:xfrm>
                <a:custGeom>
                  <a:avLst/>
                  <a:gdLst>
                    <a:gd name="connsiteX0" fmla="*/ 0 w 6477"/>
                    <a:gd name="connsiteY0" fmla="*/ 364808 h 364807"/>
                    <a:gd name="connsiteX1" fmla="*/ 0 w 6477"/>
                    <a:gd name="connsiteY1" fmla="*/ 0 h 364807"/>
                    <a:gd name="connsiteX2" fmla="*/ 6477 w 6477"/>
                    <a:gd name="connsiteY2" fmla="*/ 0 h 364807"/>
                    <a:gd name="connsiteX3" fmla="*/ 6477 w 6477"/>
                    <a:gd name="connsiteY3" fmla="*/ 364808 h 364807"/>
                    <a:gd name="connsiteX4" fmla="*/ 0 w 6477"/>
                    <a:gd name="connsiteY4" fmla="*/ 364808 h 36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7" h="364807">
                      <a:moveTo>
                        <a:pt x="0" y="364808"/>
                      </a:moveTo>
                      <a:lnTo>
                        <a:pt x="0" y="0"/>
                      </a:lnTo>
                      <a:lnTo>
                        <a:pt x="6477" y="0"/>
                      </a:lnTo>
                      <a:lnTo>
                        <a:pt x="6477" y="364808"/>
                      </a:lnTo>
                      <a:lnTo>
                        <a:pt x="0" y="364808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32" name="Freeform: Shape 4231">
                  <a:extLst>
                    <a:ext uri="{FF2B5EF4-FFF2-40B4-BE49-F238E27FC236}">
                      <a16:creationId xmlns:a16="http://schemas.microsoft.com/office/drawing/2014/main" id="{16ECA7D5-221D-4459-9E82-E78D69C6BF01}"/>
                    </a:ext>
                  </a:extLst>
                </p:cNvPr>
                <p:cNvSpPr/>
                <p:nvPr/>
              </p:nvSpPr>
              <p:spPr>
                <a:xfrm>
                  <a:off x="1533143" y="5822290"/>
                  <a:ext cx="349948" cy="6667"/>
                </a:xfrm>
                <a:custGeom>
                  <a:avLst/>
                  <a:gdLst>
                    <a:gd name="connsiteX0" fmla="*/ 0 w 349948"/>
                    <a:gd name="connsiteY0" fmla="*/ 6667 h 6667"/>
                    <a:gd name="connsiteX1" fmla="*/ 0 w 349948"/>
                    <a:gd name="connsiteY1" fmla="*/ 0 h 6667"/>
                    <a:gd name="connsiteX2" fmla="*/ 349948 w 349948"/>
                    <a:gd name="connsiteY2" fmla="*/ 0 h 6667"/>
                    <a:gd name="connsiteX3" fmla="*/ 349948 w 349948"/>
                    <a:gd name="connsiteY3" fmla="*/ 6667 h 6667"/>
                    <a:gd name="connsiteX4" fmla="*/ 0 w 349948"/>
                    <a:gd name="connsiteY4" fmla="*/ 6667 h 6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9948" h="6667">
                      <a:moveTo>
                        <a:pt x="0" y="6667"/>
                      </a:moveTo>
                      <a:lnTo>
                        <a:pt x="0" y="0"/>
                      </a:lnTo>
                      <a:lnTo>
                        <a:pt x="349948" y="0"/>
                      </a:lnTo>
                      <a:lnTo>
                        <a:pt x="349948" y="6667"/>
                      </a:lnTo>
                      <a:lnTo>
                        <a:pt x="0" y="6667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33" name="Graphic 1">
                  <a:extLst>
                    <a:ext uri="{FF2B5EF4-FFF2-40B4-BE49-F238E27FC236}">
                      <a16:creationId xmlns:a16="http://schemas.microsoft.com/office/drawing/2014/main" id="{30E8CDD7-70CA-4796-8258-8488D77FC5A4}"/>
                    </a:ext>
                  </a:extLst>
                </p:cNvPr>
                <p:cNvGrpSpPr/>
                <p:nvPr/>
              </p:nvGrpSpPr>
              <p:grpSpPr>
                <a:xfrm>
                  <a:off x="1579053" y="5691036"/>
                  <a:ext cx="258127" cy="269176"/>
                  <a:chOff x="1579053" y="5691036"/>
                  <a:chExt cx="258127" cy="269176"/>
                </a:xfrm>
                <a:solidFill>
                  <a:srgbClr val="A1A1A1"/>
                </a:solidFill>
              </p:grpSpPr>
              <p:sp>
                <p:nvSpPr>
                  <p:cNvPr id="4234" name="Freeform: Shape 4233">
                    <a:extLst>
                      <a:ext uri="{FF2B5EF4-FFF2-40B4-BE49-F238E27FC236}">
                        <a16:creationId xmlns:a16="http://schemas.microsoft.com/office/drawing/2014/main" id="{B505975C-E6A7-4611-B648-2B7C9831A414}"/>
                      </a:ext>
                    </a:extLst>
                  </p:cNvPr>
                  <p:cNvSpPr/>
                  <p:nvPr/>
                </p:nvSpPr>
                <p:spPr>
                  <a:xfrm>
                    <a:off x="1585340" y="5691036"/>
                    <a:ext cx="245554" cy="269176"/>
                  </a:xfrm>
                  <a:custGeom>
                    <a:avLst/>
                    <a:gdLst>
                      <a:gd name="connsiteX0" fmla="*/ 0 w 245554"/>
                      <a:gd name="connsiteY0" fmla="*/ 264605 h 269176"/>
                      <a:gd name="connsiteX1" fmla="*/ 240887 w 245554"/>
                      <a:gd name="connsiteY1" fmla="*/ 0 h 269176"/>
                      <a:gd name="connsiteX2" fmla="*/ 245554 w 245554"/>
                      <a:gd name="connsiteY2" fmla="*/ 4572 h 269176"/>
                      <a:gd name="connsiteX3" fmla="*/ 4667 w 245554"/>
                      <a:gd name="connsiteY3" fmla="*/ 269176 h 269176"/>
                      <a:gd name="connsiteX4" fmla="*/ 0 w 245554"/>
                      <a:gd name="connsiteY4" fmla="*/ 264605 h 269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5554" h="269176">
                        <a:moveTo>
                          <a:pt x="0" y="264605"/>
                        </a:moveTo>
                        <a:lnTo>
                          <a:pt x="240887" y="0"/>
                        </a:lnTo>
                        <a:lnTo>
                          <a:pt x="245554" y="4572"/>
                        </a:lnTo>
                        <a:lnTo>
                          <a:pt x="4667" y="269176"/>
                        </a:lnTo>
                        <a:lnTo>
                          <a:pt x="0" y="264605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35" name="Freeform: Shape 4234">
                    <a:extLst>
                      <a:ext uri="{FF2B5EF4-FFF2-40B4-BE49-F238E27FC236}">
                        <a16:creationId xmlns:a16="http://schemas.microsoft.com/office/drawing/2014/main" id="{BA7393BC-5182-49A1-8851-0FCF131DA641}"/>
                      </a:ext>
                    </a:extLst>
                  </p:cNvPr>
                  <p:cNvSpPr/>
                  <p:nvPr/>
                </p:nvSpPr>
                <p:spPr>
                  <a:xfrm>
                    <a:off x="1579053" y="5697513"/>
                    <a:ext cx="258127" cy="256222"/>
                  </a:xfrm>
                  <a:custGeom>
                    <a:avLst/>
                    <a:gdLst>
                      <a:gd name="connsiteX0" fmla="*/ 0 w 258127"/>
                      <a:gd name="connsiteY0" fmla="*/ 4953 h 256222"/>
                      <a:gd name="connsiteX1" fmla="*/ 4477 w 258127"/>
                      <a:gd name="connsiteY1" fmla="*/ 0 h 256222"/>
                      <a:gd name="connsiteX2" fmla="*/ 258128 w 258127"/>
                      <a:gd name="connsiteY2" fmla="*/ 251365 h 256222"/>
                      <a:gd name="connsiteX3" fmla="*/ 253651 w 258127"/>
                      <a:gd name="connsiteY3" fmla="*/ 256223 h 256222"/>
                      <a:gd name="connsiteX4" fmla="*/ 0 w 258127"/>
                      <a:gd name="connsiteY4" fmla="*/ 4953 h 256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127" h="256222">
                        <a:moveTo>
                          <a:pt x="0" y="4953"/>
                        </a:moveTo>
                        <a:lnTo>
                          <a:pt x="4477" y="0"/>
                        </a:lnTo>
                        <a:lnTo>
                          <a:pt x="258128" y="251365"/>
                        </a:lnTo>
                        <a:lnTo>
                          <a:pt x="253651" y="256223"/>
                        </a:lnTo>
                        <a:lnTo>
                          <a:pt x="0" y="495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4175" name="Graphic 1">
                <a:extLst>
                  <a:ext uri="{FF2B5EF4-FFF2-40B4-BE49-F238E27FC236}">
                    <a16:creationId xmlns:a16="http://schemas.microsoft.com/office/drawing/2014/main" id="{EEA9A62C-98C4-4931-A9A1-F5E57A9664DE}"/>
                  </a:ext>
                </a:extLst>
              </p:cNvPr>
              <p:cNvGrpSpPr/>
              <p:nvPr/>
            </p:nvGrpSpPr>
            <p:grpSpPr>
              <a:xfrm>
                <a:off x="1544192" y="5654650"/>
                <a:ext cx="327850" cy="341947"/>
                <a:chOff x="1544192" y="5654650"/>
                <a:chExt cx="327850" cy="341947"/>
              </a:xfrm>
              <a:solidFill>
                <a:srgbClr val="A1A1A1"/>
              </a:solidFill>
            </p:grpSpPr>
            <p:sp>
              <p:nvSpPr>
                <p:cNvPr id="4226" name="Freeform: Shape 4225">
                  <a:extLst>
                    <a:ext uri="{FF2B5EF4-FFF2-40B4-BE49-F238E27FC236}">
                      <a16:creationId xmlns:a16="http://schemas.microsoft.com/office/drawing/2014/main" id="{A9CE20B0-7102-42D9-8360-C7C68483FF22}"/>
                    </a:ext>
                  </a:extLst>
                </p:cNvPr>
                <p:cNvSpPr/>
                <p:nvPr/>
              </p:nvSpPr>
              <p:spPr>
                <a:xfrm>
                  <a:off x="1640966" y="5654650"/>
                  <a:ext cx="134302" cy="341947"/>
                </a:xfrm>
                <a:custGeom>
                  <a:avLst/>
                  <a:gdLst>
                    <a:gd name="connsiteX0" fmla="*/ 0 w 134302"/>
                    <a:gd name="connsiteY0" fmla="*/ 339471 h 341947"/>
                    <a:gd name="connsiteX1" fmla="*/ 128302 w 134302"/>
                    <a:gd name="connsiteY1" fmla="*/ 0 h 341947"/>
                    <a:gd name="connsiteX2" fmla="*/ 134302 w 134302"/>
                    <a:gd name="connsiteY2" fmla="*/ 2476 h 341947"/>
                    <a:gd name="connsiteX3" fmla="*/ 6001 w 134302"/>
                    <a:gd name="connsiteY3" fmla="*/ 341948 h 341947"/>
                    <a:gd name="connsiteX4" fmla="*/ 0 w 134302"/>
                    <a:gd name="connsiteY4" fmla="*/ 339471 h 341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302" h="341947">
                      <a:moveTo>
                        <a:pt x="0" y="339471"/>
                      </a:moveTo>
                      <a:lnTo>
                        <a:pt x="128302" y="0"/>
                      </a:lnTo>
                      <a:lnTo>
                        <a:pt x="134302" y="2476"/>
                      </a:lnTo>
                      <a:lnTo>
                        <a:pt x="6001" y="341948"/>
                      </a:lnTo>
                      <a:lnTo>
                        <a:pt x="0" y="339471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27" name="Freeform: Shape 4226">
                  <a:extLst>
                    <a:ext uri="{FF2B5EF4-FFF2-40B4-BE49-F238E27FC236}">
                      <a16:creationId xmlns:a16="http://schemas.microsoft.com/office/drawing/2014/main" id="{06E7DDC9-2A45-4651-BEB3-3FA246DA153C}"/>
                    </a:ext>
                  </a:extLst>
                </p:cNvPr>
                <p:cNvSpPr/>
                <p:nvPr/>
              </p:nvSpPr>
              <p:spPr>
                <a:xfrm>
                  <a:off x="1544192" y="5755615"/>
                  <a:ext cx="327850" cy="140017"/>
                </a:xfrm>
                <a:custGeom>
                  <a:avLst/>
                  <a:gdLst>
                    <a:gd name="connsiteX0" fmla="*/ 0 w 327850"/>
                    <a:gd name="connsiteY0" fmla="*/ 6286 h 140017"/>
                    <a:gd name="connsiteX1" fmla="*/ 2381 w 327850"/>
                    <a:gd name="connsiteY1" fmla="*/ 0 h 140017"/>
                    <a:gd name="connsiteX2" fmla="*/ 327850 w 327850"/>
                    <a:gd name="connsiteY2" fmla="*/ 133826 h 140017"/>
                    <a:gd name="connsiteX3" fmla="*/ 325469 w 327850"/>
                    <a:gd name="connsiteY3" fmla="*/ 140017 h 140017"/>
                    <a:gd name="connsiteX4" fmla="*/ 0 w 327850"/>
                    <a:gd name="connsiteY4" fmla="*/ 6286 h 140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850" h="140017">
                      <a:moveTo>
                        <a:pt x="0" y="6286"/>
                      </a:moveTo>
                      <a:lnTo>
                        <a:pt x="2381" y="0"/>
                      </a:lnTo>
                      <a:lnTo>
                        <a:pt x="327850" y="133826"/>
                      </a:lnTo>
                      <a:lnTo>
                        <a:pt x="325469" y="140017"/>
                      </a:lnTo>
                      <a:lnTo>
                        <a:pt x="0" y="6286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28" name="Graphic 1">
                  <a:extLst>
                    <a:ext uri="{FF2B5EF4-FFF2-40B4-BE49-F238E27FC236}">
                      <a16:creationId xmlns:a16="http://schemas.microsoft.com/office/drawing/2014/main" id="{566A0C0B-B1A7-4765-B554-2DABE7E331D6}"/>
                    </a:ext>
                  </a:extLst>
                </p:cNvPr>
                <p:cNvGrpSpPr/>
                <p:nvPr/>
              </p:nvGrpSpPr>
              <p:grpSpPr>
                <a:xfrm>
                  <a:off x="1548193" y="5658841"/>
                  <a:ext cx="319849" cy="333660"/>
                  <a:chOff x="1548193" y="5658841"/>
                  <a:chExt cx="319849" cy="333660"/>
                </a:xfrm>
                <a:solidFill>
                  <a:srgbClr val="A1A1A1"/>
                </a:solidFill>
              </p:grpSpPr>
              <p:sp>
                <p:nvSpPr>
                  <p:cNvPr id="4229" name="Freeform: Shape 4228">
                    <a:extLst>
                      <a:ext uri="{FF2B5EF4-FFF2-40B4-BE49-F238E27FC236}">
                        <a16:creationId xmlns:a16="http://schemas.microsoft.com/office/drawing/2014/main" id="{BB4A0287-8D49-48F5-9886-725644F17BF3}"/>
                      </a:ext>
                    </a:extLst>
                  </p:cNvPr>
                  <p:cNvSpPr/>
                  <p:nvPr/>
                </p:nvSpPr>
                <p:spPr>
                  <a:xfrm>
                    <a:off x="1548193" y="5745614"/>
                    <a:ext cx="319849" cy="160115"/>
                  </a:xfrm>
                  <a:custGeom>
                    <a:avLst/>
                    <a:gdLst>
                      <a:gd name="connsiteX0" fmla="*/ 0 w 319849"/>
                      <a:gd name="connsiteY0" fmla="*/ 154019 h 160115"/>
                      <a:gd name="connsiteX1" fmla="*/ 317182 w 319849"/>
                      <a:gd name="connsiteY1" fmla="*/ 0 h 160115"/>
                      <a:gd name="connsiteX2" fmla="*/ 319849 w 319849"/>
                      <a:gd name="connsiteY2" fmla="*/ 6096 h 160115"/>
                      <a:gd name="connsiteX3" fmla="*/ 2667 w 319849"/>
                      <a:gd name="connsiteY3" fmla="*/ 160115 h 160115"/>
                      <a:gd name="connsiteX4" fmla="*/ 0 w 319849"/>
                      <a:gd name="connsiteY4" fmla="*/ 154019 h 160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849" h="160115">
                        <a:moveTo>
                          <a:pt x="0" y="154019"/>
                        </a:moveTo>
                        <a:lnTo>
                          <a:pt x="317182" y="0"/>
                        </a:lnTo>
                        <a:lnTo>
                          <a:pt x="319849" y="6096"/>
                        </a:lnTo>
                        <a:lnTo>
                          <a:pt x="2667" y="160115"/>
                        </a:lnTo>
                        <a:lnTo>
                          <a:pt x="0" y="15401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30" name="Freeform: Shape 4229">
                    <a:extLst>
                      <a:ext uri="{FF2B5EF4-FFF2-40B4-BE49-F238E27FC236}">
                        <a16:creationId xmlns:a16="http://schemas.microsoft.com/office/drawing/2014/main" id="{1B614EA2-FE39-427E-8F19-7DA16E34CAC5}"/>
                      </a:ext>
                    </a:extLst>
                  </p:cNvPr>
                  <p:cNvSpPr/>
                  <p:nvPr/>
                </p:nvSpPr>
                <p:spPr>
                  <a:xfrm>
                    <a:off x="1631346" y="5658841"/>
                    <a:ext cx="153543" cy="333660"/>
                  </a:xfrm>
                  <a:custGeom>
                    <a:avLst/>
                    <a:gdLst>
                      <a:gd name="connsiteX0" fmla="*/ 0 w 153543"/>
                      <a:gd name="connsiteY0" fmla="*/ 2858 h 333660"/>
                      <a:gd name="connsiteX1" fmla="*/ 5810 w 153543"/>
                      <a:gd name="connsiteY1" fmla="*/ 0 h 333660"/>
                      <a:gd name="connsiteX2" fmla="*/ 153543 w 153543"/>
                      <a:gd name="connsiteY2" fmla="*/ 330803 h 333660"/>
                      <a:gd name="connsiteX3" fmla="*/ 147733 w 153543"/>
                      <a:gd name="connsiteY3" fmla="*/ 333661 h 333660"/>
                      <a:gd name="connsiteX4" fmla="*/ 0 w 153543"/>
                      <a:gd name="connsiteY4" fmla="*/ 2858 h 333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43" h="333660">
                        <a:moveTo>
                          <a:pt x="0" y="2858"/>
                        </a:moveTo>
                        <a:lnTo>
                          <a:pt x="5810" y="0"/>
                        </a:lnTo>
                        <a:lnTo>
                          <a:pt x="153543" y="330803"/>
                        </a:lnTo>
                        <a:lnTo>
                          <a:pt x="147733" y="333661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4176" name="Freeform: Shape 4175">
                <a:extLst>
                  <a:ext uri="{FF2B5EF4-FFF2-40B4-BE49-F238E27FC236}">
                    <a16:creationId xmlns:a16="http://schemas.microsoft.com/office/drawing/2014/main" id="{B36A1CCA-50BD-4176-A9E7-6F82D128AB4B}"/>
                  </a:ext>
                </a:extLst>
              </p:cNvPr>
              <p:cNvSpPr/>
              <p:nvPr/>
            </p:nvSpPr>
            <p:spPr>
              <a:xfrm>
                <a:off x="1680209" y="5641030"/>
                <a:ext cx="207073" cy="371284"/>
              </a:xfrm>
              <a:custGeom>
                <a:avLst/>
                <a:gdLst>
                  <a:gd name="connsiteX0" fmla="*/ 21431 w 207073"/>
                  <a:gd name="connsiteY0" fmla="*/ 0 h 371284"/>
                  <a:gd name="connsiteX1" fmla="*/ 0 w 207073"/>
                  <a:gd name="connsiteY1" fmla="*/ 1238 h 371284"/>
                  <a:gd name="connsiteX2" fmla="*/ 164211 w 207073"/>
                  <a:gd name="connsiteY2" fmla="*/ 185642 h 371284"/>
                  <a:gd name="connsiteX3" fmla="*/ 0 w 207073"/>
                  <a:gd name="connsiteY3" fmla="*/ 370046 h 371284"/>
                  <a:gd name="connsiteX4" fmla="*/ 21431 w 207073"/>
                  <a:gd name="connsiteY4" fmla="*/ 371284 h 371284"/>
                  <a:gd name="connsiteX5" fmla="*/ 207073 w 207073"/>
                  <a:gd name="connsiteY5" fmla="*/ 185642 h 371284"/>
                  <a:gd name="connsiteX6" fmla="*/ 21431 w 207073"/>
                  <a:gd name="connsiteY6" fmla="*/ 0 h 37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7073" h="371284">
                    <a:moveTo>
                      <a:pt x="21431" y="0"/>
                    </a:moveTo>
                    <a:cubicBezTo>
                      <a:pt x="14192" y="0"/>
                      <a:pt x="7048" y="381"/>
                      <a:pt x="0" y="1238"/>
                    </a:cubicBezTo>
                    <a:cubicBezTo>
                      <a:pt x="92297" y="11906"/>
                      <a:pt x="164211" y="90583"/>
                      <a:pt x="164211" y="185642"/>
                    </a:cubicBezTo>
                    <a:cubicBezTo>
                      <a:pt x="164211" y="280797"/>
                      <a:pt x="92297" y="359378"/>
                      <a:pt x="0" y="370046"/>
                    </a:cubicBezTo>
                    <a:cubicBezTo>
                      <a:pt x="7048" y="370903"/>
                      <a:pt x="14192" y="371284"/>
                      <a:pt x="21431" y="371284"/>
                    </a:cubicBezTo>
                    <a:cubicBezTo>
                      <a:pt x="123825" y="371284"/>
                      <a:pt x="207073" y="287941"/>
                      <a:pt x="207073" y="185642"/>
                    </a:cubicBezTo>
                    <a:cubicBezTo>
                      <a:pt x="207169" y="83344"/>
                      <a:pt x="123825" y="0"/>
                      <a:pt x="2143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77" name="Freeform: Shape 4176">
                <a:extLst>
                  <a:ext uri="{FF2B5EF4-FFF2-40B4-BE49-F238E27FC236}">
                    <a16:creationId xmlns:a16="http://schemas.microsoft.com/office/drawing/2014/main" id="{47404320-E079-4323-9310-3F356CDAA667}"/>
                  </a:ext>
                </a:extLst>
              </p:cNvPr>
              <p:cNvSpPr/>
              <p:nvPr/>
            </p:nvSpPr>
            <p:spPr>
              <a:xfrm>
                <a:off x="1503139" y="5630266"/>
                <a:ext cx="392811" cy="392811"/>
              </a:xfrm>
              <a:custGeom>
                <a:avLst/>
                <a:gdLst>
                  <a:gd name="connsiteX0" fmla="*/ 196406 w 392811"/>
                  <a:gd name="connsiteY0" fmla="*/ 0 h 392811"/>
                  <a:gd name="connsiteX1" fmla="*/ 392811 w 392811"/>
                  <a:gd name="connsiteY1" fmla="*/ 196406 h 392811"/>
                  <a:gd name="connsiteX2" fmla="*/ 196406 w 392811"/>
                  <a:gd name="connsiteY2" fmla="*/ 392811 h 392811"/>
                  <a:gd name="connsiteX3" fmla="*/ 0 w 392811"/>
                  <a:gd name="connsiteY3" fmla="*/ 196406 h 392811"/>
                  <a:gd name="connsiteX4" fmla="*/ 196406 w 392811"/>
                  <a:gd name="connsiteY4" fmla="*/ 0 h 392811"/>
                  <a:gd name="connsiteX5" fmla="*/ 196406 w 392811"/>
                  <a:gd name="connsiteY5" fmla="*/ 21527 h 392811"/>
                  <a:gd name="connsiteX6" fmla="*/ 21431 w 392811"/>
                  <a:gd name="connsiteY6" fmla="*/ 196501 h 392811"/>
                  <a:gd name="connsiteX7" fmla="*/ 196406 w 392811"/>
                  <a:gd name="connsiteY7" fmla="*/ 371475 h 392811"/>
                  <a:gd name="connsiteX8" fmla="*/ 371380 w 392811"/>
                  <a:gd name="connsiteY8" fmla="*/ 196501 h 392811"/>
                  <a:gd name="connsiteX9" fmla="*/ 196406 w 392811"/>
                  <a:gd name="connsiteY9" fmla="*/ 21527 h 392811"/>
                  <a:gd name="connsiteX10" fmla="*/ 196406 w 392811"/>
                  <a:gd name="connsiteY10" fmla="*/ 21527 h 392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2811" h="392811">
                    <a:moveTo>
                      <a:pt x="196406" y="0"/>
                    </a:moveTo>
                    <a:cubicBezTo>
                      <a:pt x="304895" y="0"/>
                      <a:pt x="392811" y="87916"/>
                      <a:pt x="392811" y="196406"/>
                    </a:cubicBezTo>
                    <a:cubicBezTo>
                      <a:pt x="392811" y="304895"/>
                      <a:pt x="304895" y="392811"/>
                      <a:pt x="196406" y="392811"/>
                    </a:cubicBezTo>
                    <a:cubicBezTo>
                      <a:pt x="87916" y="392811"/>
                      <a:pt x="0" y="304895"/>
                      <a:pt x="0" y="196406"/>
                    </a:cubicBezTo>
                    <a:cubicBezTo>
                      <a:pt x="0" y="88011"/>
                      <a:pt x="87916" y="0"/>
                      <a:pt x="196406" y="0"/>
                    </a:cubicBezTo>
                    <a:moveTo>
                      <a:pt x="196406" y="21527"/>
                    </a:moveTo>
                    <a:cubicBezTo>
                      <a:pt x="99917" y="21527"/>
                      <a:pt x="21431" y="100013"/>
                      <a:pt x="21431" y="196501"/>
                    </a:cubicBezTo>
                    <a:cubicBezTo>
                      <a:pt x="21431" y="292989"/>
                      <a:pt x="99917" y="371475"/>
                      <a:pt x="196406" y="371475"/>
                    </a:cubicBezTo>
                    <a:cubicBezTo>
                      <a:pt x="292894" y="371475"/>
                      <a:pt x="371380" y="292989"/>
                      <a:pt x="371380" y="196501"/>
                    </a:cubicBezTo>
                    <a:cubicBezTo>
                      <a:pt x="371380" y="100013"/>
                      <a:pt x="292894" y="21527"/>
                      <a:pt x="196406" y="21527"/>
                    </a:cubicBezTo>
                    <a:lnTo>
                      <a:pt x="196406" y="21527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78" name="Graphic 1">
                <a:extLst>
                  <a:ext uri="{FF2B5EF4-FFF2-40B4-BE49-F238E27FC236}">
                    <a16:creationId xmlns:a16="http://schemas.microsoft.com/office/drawing/2014/main" id="{C021047C-3EF4-4C78-A754-E76E24E9DEEC}"/>
                  </a:ext>
                </a:extLst>
              </p:cNvPr>
              <p:cNvGrpSpPr/>
              <p:nvPr/>
            </p:nvGrpSpPr>
            <p:grpSpPr>
              <a:xfrm>
                <a:off x="1524570" y="5651793"/>
                <a:ext cx="349948" cy="349853"/>
                <a:chOff x="1524570" y="5651793"/>
                <a:chExt cx="349948" cy="349853"/>
              </a:xfrm>
              <a:solidFill>
                <a:srgbClr val="C2C2C2"/>
              </a:solidFill>
            </p:grpSpPr>
            <p:sp>
              <p:nvSpPr>
                <p:cNvPr id="4221" name="Freeform: Shape 4220">
                  <a:extLst>
                    <a:ext uri="{FF2B5EF4-FFF2-40B4-BE49-F238E27FC236}">
                      <a16:creationId xmlns:a16="http://schemas.microsoft.com/office/drawing/2014/main" id="{1C36A3FC-1952-43A2-B1C3-2ABC9015F4CA}"/>
                    </a:ext>
                  </a:extLst>
                </p:cNvPr>
                <p:cNvSpPr/>
                <p:nvPr/>
              </p:nvSpPr>
              <p:spPr>
                <a:xfrm>
                  <a:off x="1696306" y="5651793"/>
                  <a:ext cx="6477" cy="349853"/>
                </a:xfrm>
                <a:custGeom>
                  <a:avLst/>
                  <a:gdLst>
                    <a:gd name="connsiteX0" fmla="*/ 0 w 6477"/>
                    <a:gd name="connsiteY0" fmla="*/ 349853 h 349853"/>
                    <a:gd name="connsiteX1" fmla="*/ 0 w 6477"/>
                    <a:gd name="connsiteY1" fmla="*/ 0 h 349853"/>
                    <a:gd name="connsiteX2" fmla="*/ 6477 w 6477"/>
                    <a:gd name="connsiteY2" fmla="*/ 0 h 349853"/>
                    <a:gd name="connsiteX3" fmla="*/ 6477 w 6477"/>
                    <a:gd name="connsiteY3" fmla="*/ 349853 h 349853"/>
                    <a:gd name="connsiteX4" fmla="*/ 0 w 6477"/>
                    <a:gd name="connsiteY4" fmla="*/ 349853 h 349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7" h="349853">
                      <a:moveTo>
                        <a:pt x="0" y="349853"/>
                      </a:moveTo>
                      <a:lnTo>
                        <a:pt x="0" y="0"/>
                      </a:lnTo>
                      <a:lnTo>
                        <a:pt x="6477" y="0"/>
                      </a:lnTo>
                      <a:lnTo>
                        <a:pt x="6477" y="349853"/>
                      </a:lnTo>
                      <a:lnTo>
                        <a:pt x="0" y="349853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22" name="Freeform: Shape 4221">
                  <a:extLst>
                    <a:ext uri="{FF2B5EF4-FFF2-40B4-BE49-F238E27FC236}">
                      <a16:creationId xmlns:a16="http://schemas.microsoft.com/office/drawing/2014/main" id="{894C2017-BFEE-454F-B475-D9A3177D0215}"/>
                    </a:ext>
                  </a:extLst>
                </p:cNvPr>
                <p:cNvSpPr/>
                <p:nvPr/>
              </p:nvSpPr>
              <p:spPr>
                <a:xfrm>
                  <a:off x="1524570" y="5823433"/>
                  <a:ext cx="349948" cy="6477"/>
                </a:xfrm>
                <a:custGeom>
                  <a:avLst/>
                  <a:gdLst>
                    <a:gd name="connsiteX0" fmla="*/ 0 w 349948"/>
                    <a:gd name="connsiteY0" fmla="*/ 6477 h 6477"/>
                    <a:gd name="connsiteX1" fmla="*/ 0 w 349948"/>
                    <a:gd name="connsiteY1" fmla="*/ 0 h 6477"/>
                    <a:gd name="connsiteX2" fmla="*/ 349949 w 349948"/>
                    <a:gd name="connsiteY2" fmla="*/ 0 h 6477"/>
                    <a:gd name="connsiteX3" fmla="*/ 349949 w 349948"/>
                    <a:gd name="connsiteY3" fmla="*/ 6477 h 6477"/>
                    <a:gd name="connsiteX4" fmla="*/ 0 w 349948"/>
                    <a:gd name="connsiteY4" fmla="*/ 6477 h 6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9948" h="6477">
                      <a:moveTo>
                        <a:pt x="0" y="6477"/>
                      </a:moveTo>
                      <a:lnTo>
                        <a:pt x="0" y="0"/>
                      </a:lnTo>
                      <a:lnTo>
                        <a:pt x="349949" y="0"/>
                      </a:lnTo>
                      <a:lnTo>
                        <a:pt x="349949" y="6477"/>
                      </a:lnTo>
                      <a:lnTo>
                        <a:pt x="0" y="647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23" name="Graphic 1">
                  <a:extLst>
                    <a:ext uri="{FF2B5EF4-FFF2-40B4-BE49-F238E27FC236}">
                      <a16:creationId xmlns:a16="http://schemas.microsoft.com/office/drawing/2014/main" id="{425B040C-8F37-465C-85F0-8D08FAED6DB5}"/>
                    </a:ext>
                  </a:extLst>
                </p:cNvPr>
                <p:cNvGrpSpPr/>
                <p:nvPr/>
              </p:nvGrpSpPr>
              <p:grpSpPr>
                <a:xfrm>
                  <a:off x="1570481" y="5697608"/>
                  <a:ext cx="258127" cy="258127"/>
                  <a:chOff x="1570481" y="5697608"/>
                  <a:chExt cx="258127" cy="258127"/>
                </a:xfrm>
                <a:solidFill>
                  <a:srgbClr val="C2C2C2"/>
                </a:solidFill>
              </p:grpSpPr>
              <p:sp>
                <p:nvSpPr>
                  <p:cNvPr id="4224" name="Freeform: Shape 4223">
                    <a:extLst>
                      <a:ext uri="{FF2B5EF4-FFF2-40B4-BE49-F238E27FC236}">
                        <a16:creationId xmlns:a16="http://schemas.microsoft.com/office/drawing/2014/main" id="{2B5C1A4F-A297-465A-9408-1CAF47E61337}"/>
                      </a:ext>
                    </a:extLst>
                  </p:cNvPr>
                  <p:cNvSpPr/>
                  <p:nvPr/>
                </p:nvSpPr>
                <p:spPr>
                  <a:xfrm>
                    <a:off x="1576672" y="5697608"/>
                    <a:ext cx="245649" cy="258127"/>
                  </a:xfrm>
                  <a:custGeom>
                    <a:avLst/>
                    <a:gdLst>
                      <a:gd name="connsiteX0" fmla="*/ 0 w 245649"/>
                      <a:gd name="connsiteY0" fmla="*/ 253746 h 258127"/>
                      <a:gd name="connsiteX1" fmla="*/ 240983 w 245649"/>
                      <a:gd name="connsiteY1" fmla="*/ 0 h 258127"/>
                      <a:gd name="connsiteX2" fmla="*/ 245650 w 245649"/>
                      <a:gd name="connsiteY2" fmla="*/ 4477 h 258127"/>
                      <a:gd name="connsiteX3" fmla="*/ 4667 w 245649"/>
                      <a:gd name="connsiteY3" fmla="*/ 258128 h 258127"/>
                      <a:gd name="connsiteX4" fmla="*/ 0 w 245649"/>
                      <a:gd name="connsiteY4" fmla="*/ 253746 h 258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5649" h="258127">
                        <a:moveTo>
                          <a:pt x="0" y="253746"/>
                        </a:moveTo>
                        <a:lnTo>
                          <a:pt x="240983" y="0"/>
                        </a:lnTo>
                        <a:lnTo>
                          <a:pt x="245650" y="4477"/>
                        </a:lnTo>
                        <a:lnTo>
                          <a:pt x="4667" y="258128"/>
                        </a:lnTo>
                        <a:lnTo>
                          <a:pt x="0" y="253746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5" name="Freeform: Shape 4224">
                    <a:extLst>
                      <a:ext uri="{FF2B5EF4-FFF2-40B4-BE49-F238E27FC236}">
                        <a16:creationId xmlns:a16="http://schemas.microsoft.com/office/drawing/2014/main" id="{D4486845-2753-4D6B-8E77-BD667D87D7DE}"/>
                      </a:ext>
                    </a:extLst>
                  </p:cNvPr>
                  <p:cNvSpPr/>
                  <p:nvPr/>
                </p:nvSpPr>
                <p:spPr>
                  <a:xfrm>
                    <a:off x="1570481" y="5703895"/>
                    <a:ext cx="258127" cy="245649"/>
                  </a:xfrm>
                  <a:custGeom>
                    <a:avLst/>
                    <a:gdLst>
                      <a:gd name="connsiteX0" fmla="*/ 0 w 258127"/>
                      <a:gd name="connsiteY0" fmla="*/ 4667 h 245649"/>
                      <a:gd name="connsiteX1" fmla="*/ 4381 w 258127"/>
                      <a:gd name="connsiteY1" fmla="*/ 0 h 245649"/>
                      <a:gd name="connsiteX2" fmla="*/ 258127 w 258127"/>
                      <a:gd name="connsiteY2" fmla="*/ 240983 h 245649"/>
                      <a:gd name="connsiteX3" fmla="*/ 253651 w 258127"/>
                      <a:gd name="connsiteY3" fmla="*/ 245650 h 245649"/>
                      <a:gd name="connsiteX4" fmla="*/ 0 w 258127"/>
                      <a:gd name="connsiteY4" fmla="*/ 4667 h 24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127" h="245649">
                        <a:moveTo>
                          <a:pt x="0" y="4667"/>
                        </a:moveTo>
                        <a:lnTo>
                          <a:pt x="4381" y="0"/>
                        </a:lnTo>
                        <a:lnTo>
                          <a:pt x="258127" y="240983"/>
                        </a:lnTo>
                        <a:lnTo>
                          <a:pt x="253651" y="245650"/>
                        </a:lnTo>
                        <a:lnTo>
                          <a:pt x="0" y="466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4179" name="Graphic 1">
                <a:extLst>
                  <a:ext uri="{FF2B5EF4-FFF2-40B4-BE49-F238E27FC236}">
                    <a16:creationId xmlns:a16="http://schemas.microsoft.com/office/drawing/2014/main" id="{E2FE1D01-E5DB-4F97-B4CC-5F46EC7845E0}"/>
                  </a:ext>
                </a:extLst>
              </p:cNvPr>
              <p:cNvGrpSpPr/>
              <p:nvPr/>
            </p:nvGrpSpPr>
            <p:grpSpPr>
              <a:xfrm>
                <a:off x="1535620" y="5662747"/>
                <a:ext cx="327850" cy="327945"/>
                <a:chOff x="1535620" y="5662747"/>
                <a:chExt cx="327850" cy="327945"/>
              </a:xfrm>
              <a:solidFill>
                <a:srgbClr val="C2C2C2"/>
              </a:solidFill>
            </p:grpSpPr>
            <p:sp>
              <p:nvSpPr>
                <p:cNvPr id="4216" name="Freeform: Shape 4215">
                  <a:extLst>
                    <a:ext uri="{FF2B5EF4-FFF2-40B4-BE49-F238E27FC236}">
                      <a16:creationId xmlns:a16="http://schemas.microsoft.com/office/drawing/2014/main" id="{C5541D99-4AFD-47C9-8C68-2F6908ADA348}"/>
                    </a:ext>
                  </a:extLst>
                </p:cNvPr>
                <p:cNvSpPr/>
                <p:nvPr/>
              </p:nvSpPr>
              <p:spPr>
                <a:xfrm>
                  <a:off x="1632393" y="5662747"/>
                  <a:ext cx="134302" cy="327945"/>
                </a:xfrm>
                <a:custGeom>
                  <a:avLst/>
                  <a:gdLst>
                    <a:gd name="connsiteX0" fmla="*/ 0 w 134302"/>
                    <a:gd name="connsiteY0" fmla="*/ 325565 h 327945"/>
                    <a:gd name="connsiteX1" fmla="*/ 128302 w 134302"/>
                    <a:gd name="connsiteY1" fmla="*/ 0 h 327945"/>
                    <a:gd name="connsiteX2" fmla="*/ 134303 w 134302"/>
                    <a:gd name="connsiteY2" fmla="*/ 2381 h 327945"/>
                    <a:gd name="connsiteX3" fmla="*/ 6001 w 134302"/>
                    <a:gd name="connsiteY3" fmla="*/ 327946 h 327945"/>
                    <a:gd name="connsiteX4" fmla="*/ 0 w 134302"/>
                    <a:gd name="connsiteY4" fmla="*/ 325565 h 327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302" h="327945">
                      <a:moveTo>
                        <a:pt x="0" y="325565"/>
                      </a:moveTo>
                      <a:lnTo>
                        <a:pt x="128302" y="0"/>
                      </a:lnTo>
                      <a:lnTo>
                        <a:pt x="134303" y="2381"/>
                      </a:lnTo>
                      <a:lnTo>
                        <a:pt x="6001" y="327946"/>
                      </a:lnTo>
                      <a:lnTo>
                        <a:pt x="0" y="325565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7" name="Freeform: Shape 4216">
                  <a:extLst>
                    <a:ext uri="{FF2B5EF4-FFF2-40B4-BE49-F238E27FC236}">
                      <a16:creationId xmlns:a16="http://schemas.microsoft.com/office/drawing/2014/main" id="{48CF619B-1F56-44BC-A6A5-BB8FB693822C}"/>
                    </a:ext>
                  </a:extLst>
                </p:cNvPr>
                <p:cNvSpPr/>
                <p:nvPr/>
              </p:nvSpPr>
              <p:spPr>
                <a:xfrm>
                  <a:off x="1535620" y="5759616"/>
                  <a:ext cx="327850" cy="134207"/>
                </a:xfrm>
                <a:custGeom>
                  <a:avLst/>
                  <a:gdLst>
                    <a:gd name="connsiteX0" fmla="*/ 0 w 327850"/>
                    <a:gd name="connsiteY0" fmla="*/ 6001 h 134207"/>
                    <a:gd name="connsiteX1" fmla="*/ 2381 w 327850"/>
                    <a:gd name="connsiteY1" fmla="*/ 0 h 134207"/>
                    <a:gd name="connsiteX2" fmla="*/ 327850 w 327850"/>
                    <a:gd name="connsiteY2" fmla="*/ 128206 h 134207"/>
                    <a:gd name="connsiteX3" fmla="*/ 325469 w 327850"/>
                    <a:gd name="connsiteY3" fmla="*/ 134207 h 134207"/>
                    <a:gd name="connsiteX4" fmla="*/ 0 w 327850"/>
                    <a:gd name="connsiteY4" fmla="*/ 6001 h 134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850" h="134207">
                      <a:moveTo>
                        <a:pt x="0" y="6001"/>
                      </a:moveTo>
                      <a:lnTo>
                        <a:pt x="2381" y="0"/>
                      </a:lnTo>
                      <a:lnTo>
                        <a:pt x="327850" y="128206"/>
                      </a:lnTo>
                      <a:lnTo>
                        <a:pt x="325469" y="134207"/>
                      </a:lnTo>
                      <a:lnTo>
                        <a:pt x="0" y="6001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18" name="Graphic 1">
                  <a:extLst>
                    <a:ext uri="{FF2B5EF4-FFF2-40B4-BE49-F238E27FC236}">
                      <a16:creationId xmlns:a16="http://schemas.microsoft.com/office/drawing/2014/main" id="{FDF909DB-4C9A-4A2E-ABA8-3CBAE647A486}"/>
                    </a:ext>
                  </a:extLst>
                </p:cNvPr>
                <p:cNvGrpSpPr/>
                <p:nvPr/>
              </p:nvGrpSpPr>
              <p:grpSpPr>
                <a:xfrm>
                  <a:off x="1539525" y="5666747"/>
                  <a:ext cx="319944" cy="319944"/>
                  <a:chOff x="1539525" y="5666747"/>
                  <a:chExt cx="319944" cy="319944"/>
                </a:xfrm>
                <a:solidFill>
                  <a:srgbClr val="C2C2C2"/>
                </a:solidFill>
              </p:grpSpPr>
              <p:sp>
                <p:nvSpPr>
                  <p:cNvPr id="4219" name="Freeform: Shape 4218">
                    <a:extLst>
                      <a:ext uri="{FF2B5EF4-FFF2-40B4-BE49-F238E27FC236}">
                        <a16:creationId xmlns:a16="http://schemas.microsoft.com/office/drawing/2014/main" id="{71E0A46C-0E5F-43D0-BC72-977087F90FED}"/>
                      </a:ext>
                    </a:extLst>
                  </p:cNvPr>
                  <p:cNvSpPr/>
                  <p:nvPr/>
                </p:nvSpPr>
                <p:spPr>
                  <a:xfrm>
                    <a:off x="1539525" y="5749900"/>
                    <a:ext cx="319944" cy="153542"/>
                  </a:xfrm>
                  <a:custGeom>
                    <a:avLst/>
                    <a:gdLst>
                      <a:gd name="connsiteX0" fmla="*/ 0 w 319944"/>
                      <a:gd name="connsiteY0" fmla="*/ 147733 h 153542"/>
                      <a:gd name="connsiteX1" fmla="*/ 317278 w 319944"/>
                      <a:gd name="connsiteY1" fmla="*/ 0 h 153542"/>
                      <a:gd name="connsiteX2" fmla="*/ 319945 w 319944"/>
                      <a:gd name="connsiteY2" fmla="*/ 5905 h 153542"/>
                      <a:gd name="connsiteX3" fmla="*/ 2762 w 319944"/>
                      <a:gd name="connsiteY3" fmla="*/ 153543 h 153542"/>
                      <a:gd name="connsiteX4" fmla="*/ 0 w 319944"/>
                      <a:gd name="connsiteY4" fmla="*/ 147733 h 153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944" h="153542">
                        <a:moveTo>
                          <a:pt x="0" y="147733"/>
                        </a:moveTo>
                        <a:lnTo>
                          <a:pt x="317278" y="0"/>
                        </a:lnTo>
                        <a:lnTo>
                          <a:pt x="319945" y="5905"/>
                        </a:lnTo>
                        <a:lnTo>
                          <a:pt x="2762" y="153543"/>
                        </a:lnTo>
                        <a:lnTo>
                          <a:pt x="0" y="14773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0" name="Freeform: Shape 4219">
                    <a:extLst>
                      <a:ext uri="{FF2B5EF4-FFF2-40B4-BE49-F238E27FC236}">
                        <a16:creationId xmlns:a16="http://schemas.microsoft.com/office/drawing/2014/main" id="{807AD054-3C6A-4BCD-A6E9-A8B8CD06EB4E}"/>
                      </a:ext>
                    </a:extLst>
                  </p:cNvPr>
                  <p:cNvSpPr/>
                  <p:nvPr/>
                </p:nvSpPr>
                <p:spPr>
                  <a:xfrm>
                    <a:off x="1622773" y="5666747"/>
                    <a:ext cx="153542" cy="319944"/>
                  </a:xfrm>
                  <a:custGeom>
                    <a:avLst/>
                    <a:gdLst>
                      <a:gd name="connsiteX0" fmla="*/ 0 w 153542"/>
                      <a:gd name="connsiteY0" fmla="*/ 2762 h 319944"/>
                      <a:gd name="connsiteX1" fmla="*/ 5810 w 153542"/>
                      <a:gd name="connsiteY1" fmla="*/ 0 h 319944"/>
                      <a:gd name="connsiteX2" fmla="*/ 153543 w 153542"/>
                      <a:gd name="connsiteY2" fmla="*/ 317183 h 319944"/>
                      <a:gd name="connsiteX3" fmla="*/ 147733 w 153542"/>
                      <a:gd name="connsiteY3" fmla="*/ 319945 h 319944"/>
                      <a:gd name="connsiteX4" fmla="*/ 0 w 153542"/>
                      <a:gd name="connsiteY4" fmla="*/ 2762 h 319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42" h="319944">
                        <a:moveTo>
                          <a:pt x="0" y="2762"/>
                        </a:moveTo>
                        <a:lnTo>
                          <a:pt x="5810" y="0"/>
                        </a:lnTo>
                        <a:lnTo>
                          <a:pt x="153543" y="317183"/>
                        </a:lnTo>
                        <a:lnTo>
                          <a:pt x="147733" y="319945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4180" name="Freeform: Shape 4179">
                <a:extLst>
                  <a:ext uri="{FF2B5EF4-FFF2-40B4-BE49-F238E27FC236}">
                    <a16:creationId xmlns:a16="http://schemas.microsoft.com/office/drawing/2014/main" id="{692C6C88-E327-4FBA-82EB-225C16683161}"/>
                  </a:ext>
                </a:extLst>
              </p:cNvPr>
              <p:cNvSpPr/>
              <p:nvPr/>
            </p:nvSpPr>
            <p:spPr>
              <a:xfrm>
                <a:off x="1668398" y="5795525"/>
                <a:ext cx="62293" cy="62293"/>
              </a:xfrm>
              <a:custGeom>
                <a:avLst/>
                <a:gdLst>
                  <a:gd name="connsiteX0" fmla="*/ 31147 w 62293"/>
                  <a:gd name="connsiteY0" fmla="*/ 62293 h 62293"/>
                  <a:gd name="connsiteX1" fmla="*/ 0 w 62293"/>
                  <a:gd name="connsiteY1" fmla="*/ 31147 h 62293"/>
                  <a:gd name="connsiteX2" fmla="*/ 31147 w 62293"/>
                  <a:gd name="connsiteY2" fmla="*/ 0 h 62293"/>
                  <a:gd name="connsiteX3" fmla="*/ 62293 w 62293"/>
                  <a:gd name="connsiteY3" fmla="*/ 31147 h 62293"/>
                  <a:gd name="connsiteX4" fmla="*/ 31147 w 62293"/>
                  <a:gd name="connsiteY4" fmla="*/ 62293 h 62293"/>
                  <a:gd name="connsiteX5" fmla="*/ 31147 w 62293"/>
                  <a:gd name="connsiteY5" fmla="*/ 62293 h 62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293" h="62293">
                    <a:moveTo>
                      <a:pt x="31147" y="62293"/>
                    </a:moveTo>
                    <a:cubicBezTo>
                      <a:pt x="14002" y="62293"/>
                      <a:pt x="0" y="48292"/>
                      <a:pt x="0" y="31147"/>
                    </a:cubicBezTo>
                    <a:cubicBezTo>
                      <a:pt x="0" y="14002"/>
                      <a:pt x="13906" y="0"/>
                      <a:pt x="31147" y="0"/>
                    </a:cubicBezTo>
                    <a:cubicBezTo>
                      <a:pt x="48292" y="0"/>
                      <a:pt x="62293" y="14002"/>
                      <a:pt x="62293" y="31147"/>
                    </a:cubicBezTo>
                    <a:cubicBezTo>
                      <a:pt x="62293" y="48387"/>
                      <a:pt x="48292" y="62293"/>
                      <a:pt x="31147" y="62293"/>
                    </a:cubicBezTo>
                    <a:lnTo>
                      <a:pt x="31147" y="62293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81" name="Freeform: Shape 4180">
                <a:extLst>
                  <a:ext uri="{FF2B5EF4-FFF2-40B4-BE49-F238E27FC236}">
                    <a16:creationId xmlns:a16="http://schemas.microsoft.com/office/drawing/2014/main" id="{DF7DC42B-D5F6-4327-BD5F-D0DF2D60B88C}"/>
                  </a:ext>
                </a:extLst>
              </p:cNvPr>
              <p:cNvSpPr/>
              <p:nvPr/>
            </p:nvSpPr>
            <p:spPr>
              <a:xfrm>
                <a:off x="1921763" y="5641125"/>
                <a:ext cx="371284" cy="371284"/>
              </a:xfrm>
              <a:custGeom>
                <a:avLst/>
                <a:gdLst>
                  <a:gd name="connsiteX0" fmla="*/ 185642 w 371284"/>
                  <a:gd name="connsiteY0" fmla="*/ 371285 h 371284"/>
                  <a:gd name="connsiteX1" fmla="*/ 0 w 371284"/>
                  <a:gd name="connsiteY1" fmla="*/ 185642 h 371284"/>
                  <a:gd name="connsiteX2" fmla="*/ 185642 w 371284"/>
                  <a:gd name="connsiteY2" fmla="*/ 0 h 371284"/>
                  <a:gd name="connsiteX3" fmla="*/ 371285 w 371284"/>
                  <a:gd name="connsiteY3" fmla="*/ 185642 h 371284"/>
                  <a:gd name="connsiteX4" fmla="*/ 185642 w 371284"/>
                  <a:gd name="connsiteY4" fmla="*/ 371285 h 371284"/>
                  <a:gd name="connsiteX5" fmla="*/ 185642 w 371284"/>
                  <a:gd name="connsiteY5" fmla="*/ 371285 h 37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1284" h="371284">
                    <a:moveTo>
                      <a:pt x="185642" y="371285"/>
                    </a:moveTo>
                    <a:cubicBezTo>
                      <a:pt x="83249" y="371285"/>
                      <a:pt x="0" y="287941"/>
                      <a:pt x="0" y="185642"/>
                    </a:cubicBezTo>
                    <a:cubicBezTo>
                      <a:pt x="0" y="83249"/>
                      <a:pt x="83344" y="0"/>
                      <a:pt x="185642" y="0"/>
                    </a:cubicBezTo>
                    <a:cubicBezTo>
                      <a:pt x="288036" y="0"/>
                      <a:pt x="371285" y="83249"/>
                      <a:pt x="371285" y="185642"/>
                    </a:cubicBezTo>
                    <a:cubicBezTo>
                      <a:pt x="371285" y="287941"/>
                      <a:pt x="288036" y="371285"/>
                      <a:pt x="185642" y="371285"/>
                    </a:cubicBezTo>
                    <a:lnTo>
                      <a:pt x="185642" y="371285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82" name="Freeform: Shape 4181">
                <a:extLst>
                  <a:ext uri="{FF2B5EF4-FFF2-40B4-BE49-F238E27FC236}">
                    <a16:creationId xmlns:a16="http://schemas.microsoft.com/office/drawing/2014/main" id="{C5582EF8-362A-434B-97D9-9E62BEFBDD31}"/>
                  </a:ext>
                </a:extLst>
              </p:cNvPr>
              <p:cNvSpPr/>
              <p:nvPr/>
            </p:nvSpPr>
            <p:spPr>
              <a:xfrm>
                <a:off x="2040254" y="5662747"/>
                <a:ext cx="134302" cy="327945"/>
              </a:xfrm>
              <a:custGeom>
                <a:avLst/>
                <a:gdLst>
                  <a:gd name="connsiteX0" fmla="*/ 0 w 134302"/>
                  <a:gd name="connsiteY0" fmla="*/ 325565 h 327945"/>
                  <a:gd name="connsiteX1" fmla="*/ 128302 w 134302"/>
                  <a:gd name="connsiteY1" fmla="*/ 0 h 327945"/>
                  <a:gd name="connsiteX2" fmla="*/ 134303 w 134302"/>
                  <a:gd name="connsiteY2" fmla="*/ 2381 h 327945"/>
                  <a:gd name="connsiteX3" fmla="*/ 6001 w 134302"/>
                  <a:gd name="connsiteY3" fmla="*/ 327946 h 327945"/>
                  <a:gd name="connsiteX4" fmla="*/ 0 w 134302"/>
                  <a:gd name="connsiteY4" fmla="*/ 325565 h 327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302" h="327945">
                    <a:moveTo>
                      <a:pt x="0" y="325565"/>
                    </a:moveTo>
                    <a:lnTo>
                      <a:pt x="128302" y="0"/>
                    </a:lnTo>
                    <a:lnTo>
                      <a:pt x="134303" y="2381"/>
                    </a:lnTo>
                    <a:lnTo>
                      <a:pt x="6001" y="327946"/>
                    </a:lnTo>
                    <a:lnTo>
                      <a:pt x="0" y="325565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83" name="Freeform: Shape 4182">
                <a:extLst>
                  <a:ext uri="{FF2B5EF4-FFF2-40B4-BE49-F238E27FC236}">
                    <a16:creationId xmlns:a16="http://schemas.microsoft.com/office/drawing/2014/main" id="{59B944A9-57C7-43BB-BAB1-079733F5E80B}"/>
                  </a:ext>
                </a:extLst>
              </p:cNvPr>
              <p:cNvSpPr/>
              <p:nvPr/>
            </p:nvSpPr>
            <p:spPr>
              <a:xfrm>
                <a:off x="1943480" y="5759616"/>
                <a:ext cx="327850" cy="134207"/>
              </a:xfrm>
              <a:custGeom>
                <a:avLst/>
                <a:gdLst>
                  <a:gd name="connsiteX0" fmla="*/ 0 w 327850"/>
                  <a:gd name="connsiteY0" fmla="*/ 6001 h 134207"/>
                  <a:gd name="connsiteX1" fmla="*/ 2286 w 327850"/>
                  <a:gd name="connsiteY1" fmla="*/ 0 h 134207"/>
                  <a:gd name="connsiteX2" fmla="*/ 327851 w 327850"/>
                  <a:gd name="connsiteY2" fmla="*/ 128206 h 134207"/>
                  <a:gd name="connsiteX3" fmla="*/ 325469 w 327850"/>
                  <a:gd name="connsiteY3" fmla="*/ 134207 h 134207"/>
                  <a:gd name="connsiteX4" fmla="*/ 0 w 327850"/>
                  <a:gd name="connsiteY4" fmla="*/ 6001 h 13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7850" h="134207">
                    <a:moveTo>
                      <a:pt x="0" y="6001"/>
                    </a:moveTo>
                    <a:lnTo>
                      <a:pt x="2286" y="0"/>
                    </a:lnTo>
                    <a:lnTo>
                      <a:pt x="327851" y="128206"/>
                    </a:lnTo>
                    <a:lnTo>
                      <a:pt x="325469" y="134207"/>
                    </a:lnTo>
                    <a:lnTo>
                      <a:pt x="0" y="6001"/>
                    </a:lnTo>
                    <a:close/>
                  </a:path>
                </a:pathLst>
              </a:custGeom>
              <a:solidFill>
                <a:srgbClr val="C2C2C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84" name="Graphic 1">
                <a:extLst>
                  <a:ext uri="{FF2B5EF4-FFF2-40B4-BE49-F238E27FC236}">
                    <a16:creationId xmlns:a16="http://schemas.microsoft.com/office/drawing/2014/main" id="{F1E6AA9B-F48B-415C-B391-CD0E8A010691}"/>
                  </a:ext>
                </a:extLst>
              </p:cNvPr>
              <p:cNvGrpSpPr/>
              <p:nvPr/>
            </p:nvGrpSpPr>
            <p:grpSpPr>
              <a:xfrm>
                <a:off x="1947481" y="5666747"/>
                <a:ext cx="319849" cy="319944"/>
                <a:chOff x="1947481" y="5666747"/>
                <a:chExt cx="319849" cy="319944"/>
              </a:xfrm>
              <a:solidFill>
                <a:srgbClr val="C2C2C2"/>
              </a:solidFill>
            </p:grpSpPr>
            <p:sp>
              <p:nvSpPr>
                <p:cNvPr id="4214" name="Freeform: Shape 4213">
                  <a:extLst>
                    <a:ext uri="{FF2B5EF4-FFF2-40B4-BE49-F238E27FC236}">
                      <a16:creationId xmlns:a16="http://schemas.microsoft.com/office/drawing/2014/main" id="{07DAE5DA-7617-4041-A480-E0E99EC76F89}"/>
                    </a:ext>
                  </a:extLst>
                </p:cNvPr>
                <p:cNvSpPr/>
                <p:nvPr/>
              </p:nvSpPr>
              <p:spPr>
                <a:xfrm>
                  <a:off x="1947481" y="5749900"/>
                  <a:ext cx="319849" cy="153542"/>
                </a:xfrm>
                <a:custGeom>
                  <a:avLst/>
                  <a:gdLst>
                    <a:gd name="connsiteX0" fmla="*/ 0 w 319849"/>
                    <a:gd name="connsiteY0" fmla="*/ 147733 h 153542"/>
                    <a:gd name="connsiteX1" fmla="*/ 317182 w 319849"/>
                    <a:gd name="connsiteY1" fmla="*/ 0 h 153542"/>
                    <a:gd name="connsiteX2" fmla="*/ 319849 w 319849"/>
                    <a:gd name="connsiteY2" fmla="*/ 5905 h 153542"/>
                    <a:gd name="connsiteX3" fmla="*/ 2667 w 319849"/>
                    <a:gd name="connsiteY3" fmla="*/ 153543 h 153542"/>
                    <a:gd name="connsiteX4" fmla="*/ 0 w 319849"/>
                    <a:gd name="connsiteY4" fmla="*/ 147733 h 153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9849" h="153542">
                      <a:moveTo>
                        <a:pt x="0" y="147733"/>
                      </a:moveTo>
                      <a:lnTo>
                        <a:pt x="317182" y="0"/>
                      </a:lnTo>
                      <a:lnTo>
                        <a:pt x="319849" y="5905"/>
                      </a:lnTo>
                      <a:lnTo>
                        <a:pt x="2667" y="153543"/>
                      </a:lnTo>
                      <a:lnTo>
                        <a:pt x="0" y="147733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5" name="Freeform: Shape 4214">
                  <a:extLst>
                    <a:ext uri="{FF2B5EF4-FFF2-40B4-BE49-F238E27FC236}">
                      <a16:creationId xmlns:a16="http://schemas.microsoft.com/office/drawing/2014/main" id="{8794F0DB-E637-4858-AF16-60A6D480680A}"/>
                    </a:ext>
                  </a:extLst>
                </p:cNvPr>
                <p:cNvSpPr/>
                <p:nvPr/>
              </p:nvSpPr>
              <p:spPr>
                <a:xfrm>
                  <a:off x="2030634" y="5666747"/>
                  <a:ext cx="153542" cy="319944"/>
                </a:xfrm>
                <a:custGeom>
                  <a:avLst/>
                  <a:gdLst>
                    <a:gd name="connsiteX0" fmla="*/ 0 w 153542"/>
                    <a:gd name="connsiteY0" fmla="*/ 2762 h 319944"/>
                    <a:gd name="connsiteX1" fmla="*/ 5810 w 153542"/>
                    <a:gd name="connsiteY1" fmla="*/ 0 h 319944"/>
                    <a:gd name="connsiteX2" fmla="*/ 153543 w 153542"/>
                    <a:gd name="connsiteY2" fmla="*/ 317183 h 319944"/>
                    <a:gd name="connsiteX3" fmla="*/ 147733 w 153542"/>
                    <a:gd name="connsiteY3" fmla="*/ 319945 h 319944"/>
                    <a:gd name="connsiteX4" fmla="*/ 0 w 153542"/>
                    <a:gd name="connsiteY4" fmla="*/ 2762 h 319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542" h="319944">
                      <a:moveTo>
                        <a:pt x="0" y="2762"/>
                      </a:moveTo>
                      <a:lnTo>
                        <a:pt x="5810" y="0"/>
                      </a:lnTo>
                      <a:lnTo>
                        <a:pt x="153543" y="317183"/>
                      </a:lnTo>
                      <a:lnTo>
                        <a:pt x="147733" y="319945"/>
                      </a:lnTo>
                      <a:lnTo>
                        <a:pt x="0" y="2762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85" name="Graphic 1">
                <a:extLst>
                  <a:ext uri="{FF2B5EF4-FFF2-40B4-BE49-F238E27FC236}">
                    <a16:creationId xmlns:a16="http://schemas.microsoft.com/office/drawing/2014/main" id="{9BD6356D-2238-4285-A338-997F2A06031D}"/>
                  </a:ext>
                </a:extLst>
              </p:cNvPr>
              <p:cNvGrpSpPr/>
              <p:nvPr/>
            </p:nvGrpSpPr>
            <p:grpSpPr>
              <a:xfrm>
                <a:off x="1941003" y="5643220"/>
                <a:ext cx="349948" cy="364807"/>
                <a:chOff x="1941003" y="5643220"/>
                <a:chExt cx="349948" cy="364807"/>
              </a:xfrm>
              <a:solidFill>
                <a:srgbClr val="A1A1A1"/>
              </a:solidFill>
            </p:grpSpPr>
            <p:sp>
              <p:nvSpPr>
                <p:cNvPr id="4209" name="Freeform: Shape 4208">
                  <a:extLst>
                    <a:ext uri="{FF2B5EF4-FFF2-40B4-BE49-F238E27FC236}">
                      <a16:creationId xmlns:a16="http://schemas.microsoft.com/office/drawing/2014/main" id="{DB13EAC5-199A-4923-9051-F6AF56321A5E}"/>
                    </a:ext>
                  </a:extLst>
                </p:cNvPr>
                <p:cNvSpPr/>
                <p:nvPr/>
              </p:nvSpPr>
              <p:spPr>
                <a:xfrm>
                  <a:off x="2112739" y="5643220"/>
                  <a:ext cx="6477" cy="364807"/>
                </a:xfrm>
                <a:custGeom>
                  <a:avLst/>
                  <a:gdLst>
                    <a:gd name="connsiteX0" fmla="*/ 0 w 6477"/>
                    <a:gd name="connsiteY0" fmla="*/ 364808 h 364807"/>
                    <a:gd name="connsiteX1" fmla="*/ 0 w 6477"/>
                    <a:gd name="connsiteY1" fmla="*/ 0 h 364807"/>
                    <a:gd name="connsiteX2" fmla="*/ 6477 w 6477"/>
                    <a:gd name="connsiteY2" fmla="*/ 0 h 364807"/>
                    <a:gd name="connsiteX3" fmla="*/ 6477 w 6477"/>
                    <a:gd name="connsiteY3" fmla="*/ 364808 h 364807"/>
                    <a:gd name="connsiteX4" fmla="*/ 0 w 6477"/>
                    <a:gd name="connsiteY4" fmla="*/ 364808 h 36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7" h="364807">
                      <a:moveTo>
                        <a:pt x="0" y="364808"/>
                      </a:moveTo>
                      <a:lnTo>
                        <a:pt x="0" y="0"/>
                      </a:lnTo>
                      <a:lnTo>
                        <a:pt x="6477" y="0"/>
                      </a:lnTo>
                      <a:lnTo>
                        <a:pt x="6477" y="364808"/>
                      </a:lnTo>
                      <a:lnTo>
                        <a:pt x="0" y="364808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0" name="Freeform: Shape 4209">
                  <a:extLst>
                    <a:ext uri="{FF2B5EF4-FFF2-40B4-BE49-F238E27FC236}">
                      <a16:creationId xmlns:a16="http://schemas.microsoft.com/office/drawing/2014/main" id="{1BE4F2E2-624D-422F-8AE3-A366B5382B7C}"/>
                    </a:ext>
                  </a:extLst>
                </p:cNvPr>
                <p:cNvSpPr/>
                <p:nvPr/>
              </p:nvSpPr>
              <p:spPr>
                <a:xfrm>
                  <a:off x="1941003" y="5822290"/>
                  <a:ext cx="349948" cy="6667"/>
                </a:xfrm>
                <a:custGeom>
                  <a:avLst/>
                  <a:gdLst>
                    <a:gd name="connsiteX0" fmla="*/ 0 w 349948"/>
                    <a:gd name="connsiteY0" fmla="*/ 6667 h 6667"/>
                    <a:gd name="connsiteX1" fmla="*/ 0 w 349948"/>
                    <a:gd name="connsiteY1" fmla="*/ 0 h 6667"/>
                    <a:gd name="connsiteX2" fmla="*/ 349949 w 349948"/>
                    <a:gd name="connsiteY2" fmla="*/ 0 h 6667"/>
                    <a:gd name="connsiteX3" fmla="*/ 349949 w 349948"/>
                    <a:gd name="connsiteY3" fmla="*/ 6667 h 6667"/>
                    <a:gd name="connsiteX4" fmla="*/ 0 w 349948"/>
                    <a:gd name="connsiteY4" fmla="*/ 6667 h 6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9948" h="6667">
                      <a:moveTo>
                        <a:pt x="0" y="6667"/>
                      </a:moveTo>
                      <a:lnTo>
                        <a:pt x="0" y="0"/>
                      </a:lnTo>
                      <a:lnTo>
                        <a:pt x="349949" y="0"/>
                      </a:lnTo>
                      <a:lnTo>
                        <a:pt x="349949" y="6667"/>
                      </a:lnTo>
                      <a:lnTo>
                        <a:pt x="0" y="6667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11" name="Graphic 1">
                  <a:extLst>
                    <a:ext uri="{FF2B5EF4-FFF2-40B4-BE49-F238E27FC236}">
                      <a16:creationId xmlns:a16="http://schemas.microsoft.com/office/drawing/2014/main" id="{42D74115-CD7F-463A-BB20-6EC6EE580255}"/>
                    </a:ext>
                  </a:extLst>
                </p:cNvPr>
                <p:cNvGrpSpPr/>
                <p:nvPr/>
              </p:nvGrpSpPr>
              <p:grpSpPr>
                <a:xfrm>
                  <a:off x="1986914" y="5691036"/>
                  <a:ext cx="258127" cy="269176"/>
                  <a:chOff x="1986914" y="5691036"/>
                  <a:chExt cx="258127" cy="269176"/>
                </a:xfrm>
                <a:solidFill>
                  <a:srgbClr val="A1A1A1"/>
                </a:solidFill>
              </p:grpSpPr>
              <p:sp>
                <p:nvSpPr>
                  <p:cNvPr id="4212" name="Freeform: Shape 4211">
                    <a:extLst>
                      <a:ext uri="{FF2B5EF4-FFF2-40B4-BE49-F238E27FC236}">
                        <a16:creationId xmlns:a16="http://schemas.microsoft.com/office/drawing/2014/main" id="{4C0888A9-0A8E-4A08-A6DB-2C745DF1273D}"/>
                      </a:ext>
                    </a:extLst>
                  </p:cNvPr>
                  <p:cNvSpPr/>
                  <p:nvPr/>
                </p:nvSpPr>
                <p:spPr>
                  <a:xfrm>
                    <a:off x="1993200" y="5691036"/>
                    <a:ext cx="245554" cy="269176"/>
                  </a:xfrm>
                  <a:custGeom>
                    <a:avLst/>
                    <a:gdLst>
                      <a:gd name="connsiteX0" fmla="*/ 0 w 245554"/>
                      <a:gd name="connsiteY0" fmla="*/ 264605 h 269176"/>
                      <a:gd name="connsiteX1" fmla="*/ 240983 w 245554"/>
                      <a:gd name="connsiteY1" fmla="*/ 0 h 269176"/>
                      <a:gd name="connsiteX2" fmla="*/ 245554 w 245554"/>
                      <a:gd name="connsiteY2" fmla="*/ 4572 h 269176"/>
                      <a:gd name="connsiteX3" fmla="*/ 4667 w 245554"/>
                      <a:gd name="connsiteY3" fmla="*/ 269176 h 269176"/>
                      <a:gd name="connsiteX4" fmla="*/ 0 w 245554"/>
                      <a:gd name="connsiteY4" fmla="*/ 264605 h 269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5554" h="269176">
                        <a:moveTo>
                          <a:pt x="0" y="264605"/>
                        </a:moveTo>
                        <a:lnTo>
                          <a:pt x="240983" y="0"/>
                        </a:lnTo>
                        <a:lnTo>
                          <a:pt x="245554" y="4572"/>
                        </a:lnTo>
                        <a:lnTo>
                          <a:pt x="4667" y="269176"/>
                        </a:lnTo>
                        <a:lnTo>
                          <a:pt x="0" y="264605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13" name="Freeform: Shape 4212">
                    <a:extLst>
                      <a:ext uri="{FF2B5EF4-FFF2-40B4-BE49-F238E27FC236}">
                        <a16:creationId xmlns:a16="http://schemas.microsoft.com/office/drawing/2014/main" id="{19BA26B2-5CC3-4E01-8810-7301CE7FEABD}"/>
                      </a:ext>
                    </a:extLst>
                  </p:cNvPr>
                  <p:cNvSpPr/>
                  <p:nvPr/>
                </p:nvSpPr>
                <p:spPr>
                  <a:xfrm>
                    <a:off x="1986914" y="5697513"/>
                    <a:ext cx="258127" cy="256222"/>
                  </a:xfrm>
                  <a:custGeom>
                    <a:avLst/>
                    <a:gdLst>
                      <a:gd name="connsiteX0" fmla="*/ 0 w 258127"/>
                      <a:gd name="connsiteY0" fmla="*/ 4953 h 256222"/>
                      <a:gd name="connsiteX1" fmla="*/ 4477 w 258127"/>
                      <a:gd name="connsiteY1" fmla="*/ 0 h 256222"/>
                      <a:gd name="connsiteX2" fmla="*/ 258127 w 258127"/>
                      <a:gd name="connsiteY2" fmla="*/ 251365 h 256222"/>
                      <a:gd name="connsiteX3" fmla="*/ 253746 w 258127"/>
                      <a:gd name="connsiteY3" fmla="*/ 256223 h 256222"/>
                      <a:gd name="connsiteX4" fmla="*/ 0 w 258127"/>
                      <a:gd name="connsiteY4" fmla="*/ 4953 h 256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127" h="256222">
                        <a:moveTo>
                          <a:pt x="0" y="4953"/>
                        </a:moveTo>
                        <a:lnTo>
                          <a:pt x="4477" y="0"/>
                        </a:lnTo>
                        <a:lnTo>
                          <a:pt x="258127" y="251365"/>
                        </a:lnTo>
                        <a:lnTo>
                          <a:pt x="253746" y="256223"/>
                        </a:lnTo>
                        <a:lnTo>
                          <a:pt x="0" y="495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4186" name="Graphic 1">
                <a:extLst>
                  <a:ext uri="{FF2B5EF4-FFF2-40B4-BE49-F238E27FC236}">
                    <a16:creationId xmlns:a16="http://schemas.microsoft.com/office/drawing/2014/main" id="{C878B26D-AFAA-465F-AD32-F90DA317883F}"/>
                  </a:ext>
                </a:extLst>
              </p:cNvPr>
              <p:cNvGrpSpPr/>
              <p:nvPr/>
            </p:nvGrpSpPr>
            <p:grpSpPr>
              <a:xfrm>
                <a:off x="1952053" y="5654650"/>
                <a:ext cx="327850" cy="341947"/>
                <a:chOff x="1952053" y="5654650"/>
                <a:chExt cx="327850" cy="341947"/>
              </a:xfrm>
              <a:solidFill>
                <a:srgbClr val="A1A1A1"/>
              </a:solidFill>
            </p:grpSpPr>
            <p:sp>
              <p:nvSpPr>
                <p:cNvPr id="4204" name="Freeform: Shape 4203">
                  <a:extLst>
                    <a:ext uri="{FF2B5EF4-FFF2-40B4-BE49-F238E27FC236}">
                      <a16:creationId xmlns:a16="http://schemas.microsoft.com/office/drawing/2014/main" id="{028B4B28-85CA-4C6D-A0E9-D282995311E2}"/>
                    </a:ext>
                  </a:extLst>
                </p:cNvPr>
                <p:cNvSpPr/>
                <p:nvPr/>
              </p:nvSpPr>
              <p:spPr>
                <a:xfrm>
                  <a:off x="2048827" y="5654650"/>
                  <a:ext cx="134302" cy="341947"/>
                </a:xfrm>
                <a:custGeom>
                  <a:avLst/>
                  <a:gdLst>
                    <a:gd name="connsiteX0" fmla="*/ 0 w 134302"/>
                    <a:gd name="connsiteY0" fmla="*/ 339471 h 341947"/>
                    <a:gd name="connsiteX1" fmla="*/ 128302 w 134302"/>
                    <a:gd name="connsiteY1" fmla="*/ 0 h 341947"/>
                    <a:gd name="connsiteX2" fmla="*/ 134302 w 134302"/>
                    <a:gd name="connsiteY2" fmla="*/ 2476 h 341947"/>
                    <a:gd name="connsiteX3" fmla="*/ 6001 w 134302"/>
                    <a:gd name="connsiteY3" fmla="*/ 341948 h 341947"/>
                    <a:gd name="connsiteX4" fmla="*/ 0 w 134302"/>
                    <a:gd name="connsiteY4" fmla="*/ 339471 h 341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302" h="341947">
                      <a:moveTo>
                        <a:pt x="0" y="339471"/>
                      </a:moveTo>
                      <a:lnTo>
                        <a:pt x="128302" y="0"/>
                      </a:lnTo>
                      <a:lnTo>
                        <a:pt x="134302" y="2476"/>
                      </a:lnTo>
                      <a:lnTo>
                        <a:pt x="6001" y="341948"/>
                      </a:lnTo>
                      <a:lnTo>
                        <a:pt x="0" y="339471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05" name="Freeform: Shape 4204">
                  <a:extLst>
                    <a:ext uri="{FF2B5EF4-FFF2-40B4-BE49-F238E27FC236}">
                      <a16:creationId xmlns:a16="http://schemas.microsoft.com/office/drawing/2014/main" id="{94A7157F-BB2F-40DE-B24C-B03749398331}"/>
                    </a:ext>
                  </a:extLst>
                </p:cNvPr>
                <p:cNvSpPr/>
                <p:nvPr/>
              </p:nvSpPr>
              <p:spPr>
                <a:xfrm>
                  <a:off x="1952053" y="5755615"/>
                  <a:ext cx="327850" cy="140017"/>
                </a:xfrm>
                <a:custGeom>
                  <a:avLst/>
                  <a:gdLst>
                    <a:gd name="connsiteX0" fmla="*/ 0 w 327850"/>
                    <a:gd name="connsiteY0" fmla="*/ 6286 h 140017"/>
                    <a:gd name="connsiteX1" fmla="*/ 2381 w 327850"/>
                    <a:gd name="connsiteY1" fmla="*/ 0 h 140017"/>
                    <a:gd name="connsiteX2" fmla="*/ 327850 w 327850"/>
                    <a:gd name="connsiteY2" fmla="*/ 133826 h 140017"/>
                    <a:gd name="connsiteX3" fmla="*/ 325469 w 327850"/>
                    <a:gd name="connsiteY3" fmla="*/ 140017 h 140017"/>
                    <a:gd name="connsiteX4" fmla="*/ 0 w 327850"/>
                    <a:gd name="connsiteY4" fmla="*/ 6286 h 140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850" h="140017">
                      <a:moveTo>
                        <a:pt x="0" y="6286"/>
                      </a:moveTo>
                      <a:lnTo>
                        <a:pt x="2381" y="0"/>
                      </a:lnTo>
                      <a:lnTo>
                        <a:pt x="327850" y="133826"/>
                      </a:lnTo>
                      <a:lnTo>
                        <a:pt x="325469" y="140017"/>
                      </a:lnTo>
                      <a:lnTo>
                        <a:pt x="0" y="6286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06" name="Graphic 1">
                  <a:extLst>
                    <a:ext uri="{FF2B5EF4-FFF2-40B4-BE49-F238E27FC236}">
                      <a16:creationId xmlns:a16="http://schemas.microsoft.com/office/drawing/2014/main" id="{421A6DE9-BDDC-4AC9-8B1C-B1D5194CF6D0}"/>
                    </a:ext>
                  </a:extLst>
                </p:cNvPr>
                <p:cNvGrpSpPr/>
                <p:nvPr/>
              </p:nvGrpSpPr>
              <p:grpSpPr>
                <a:xfrm>
                  <a:off x="1956053" y="5658841"/>
                  <a:ext cx="319849" cy="333660"/>
                  <a:chOff x="1956053" y="5658841"/>
                  <a:chExt cx="319849" cy="333660"/>
                </a:xfrm>
                <a:solidFill>
                  <a:srgbClr val="A1A1A1"/>
                </a:solidFill>
              </p:grpSpPr>
              <p:sp>
                <p:nvSpPr>
                  <p:cNvPr id="4207" name="Freeform: Shape 4206">
                    <a:extLst>
                      <a:ext uri="{FF2B5EF4-FFF2-40B4-BE49-F238E27FC236}">
                        <a16:creationId xmlns:a16="http://schemas.microsoft.com/office/drawing/2014/main" id="{C26B5F9F-A9BF-4C13-964F-9771C18C0F00}"/>
                      </a:ext>
                    </a:extLst>
                  </p:cNvPr>
                  <p:cNvSpPr/>
                  <p:nvPr/>
                </p:nvSpPr>
                <p:spPr>
                  <a:xfrm>
                    <a:off x="1956053" y="5745614"/>
                    <a:ext cx="319849" cy="160115"/>
                  </a:xfrm>
                  <a:custGeom>
                    <a:avLst/>
                    <a:gdLst>
                      <a:gd name="connsiteX0" fmla="*/ 0 w 319849"/>
                      <a:gd name="connsiteY0" fmla="*/ 154019 h 160115"/>
                      <a:gd name="connsiteX1" fmla="*/ 317183 w 319849"/>
                      <a:gd name="connsiteY1" fmla="*/ 0 h 160115"/>
                      <a:gd name="connsiteX2" fmla="*/ 319850 w 319849"/>
                      <a:gd name="connsiteY2" fmla="*/ 6096 h 160115"/>
                      <a:gd name="connsiteX3" fmla="*/ 2667 w 319849"/>
                      <a:gd name="connsiteY3" fmla="*/ 160115 h 160115"/>
                      <a:gd name="connsiteX4" fmla="*/ 0 w 319849"/>
                      <a:gd name="connsiteY4" fmla="*/ 154019 h 160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849" h="160115">
                        <a:moveTo>
                          <a:pt x="0" y="154019"/>
                        </a:moveTo>
                        <a:lnTo>
                          <a:pt x="317183" y="0"/>
                        </a:lnTo>
                        <a:lnTo>
                          <a:pt x="319850" y="6096"/>
                        </a:lnTo>
                        <a:lnTo>
                          <a:pt x="2667" y="160115"/>
                        </a:lnTo>
                        <a:lnTo>
                          <a:pt x="0" y="15401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08" name="Freeform: Shape 4207">
                    <a:extLst>
                      <a:ext uri="{FF2B5EF4-FFF2-40B4-BE49-F238E27FC236}">
                        <a16:creationId xmlns:a16="http://schemas.microsoft.com/office/drawing/2014/main" id="{7FAFD61A-B511-4A29-8944-EA4E8B731B1D}"/>
                      </a:ext>
                    </a:extLst>
                  </p:cNvPr>
                  <p:cNvSpPr/>
                  <p:nvPr/>
                </p:nvSpPr>
                <p:spPr>
                  <a:xfrm>
                    <a:off x="2039206" y="5658841"/>
                    <a:ext cx="153543" cy="333660"/>
                  </a:xfrm>
                  <a:custGeom>
                    <a:avLst/>
                    <a:gdLst>
                      <a:gd name="connsiteX0" fmla="*/ 0 w 153543"/>
                      <a:gd name="connsiteY0" fmla="*/ 2858 h 333660"/>
                      <a:gd name="connsiteX1" fmla="*/ 5810 w 153543"/>
                      <a:gd name="connsiteY1" fmla="*/ 0 h 333660"/>
                      <a:gd name="connsiteX2" fmla="*/ 153543 w 153543"/>
                      <a:gd name="connsiteY2" fmla="*/ 330803 h 333660"/>
                      <a:gd name="connsiteX3" fmla="*/ 147733 w 153543"/>
                      <a:gd name="connsiteY3" fmla="*/ 333661 h 333660"/>
                      <a:gd name="connsiteX4" fmla="*/ 0 w 153543"/>
                      <a:gd name="connsiteY4" fmla="*/ 2858 h 333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43" h="333660">
                        <a:moveTo>
                          <a:pt x="0" y="2858"/>
                        </a:moveTo>
                        <a:lnTo>
                          <a:pt x="5810" y="0"/>
                        </a:lnTo>
                        <a:lnTo>
                          <a:pt x="153543" y="330803"/>
                        </a:lnTo>
                        <a:lnTo>
                          <a:pt x="147733" y="333661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4187" name="Freeform: Shape 4186">
                <a:extLst>
                  <a:ext uri="{FF2B5EF4-FFF2-40B4-BE49-F238E27FC236}">
                    <a16:creationId xmlns:a16="http://schemas.microsoft.com/office/drawing/2014/main" id="{EF6326DD-B983-45C4-BE47-72DC8701EDBE}"/>
                  </a:ext>
                </a:extLst>
              </p:cNvPr>
              <p:cNvSpPr/>
              <p:nvPr/>
            </p:nvSpPr>
            <p:spPr>
              <a:xfrm>
                <a:off x="2088165" y="5641030"/>
                <a:ext cx="207073" cy="371284"/>
              </a:xfrm>
              <a:custGeom>
                <a:avLst/>
                <a:gdLst>
                  <a:gd name="connsiteX0" fmla="*/ 21431 w 207073"/>
                  <a:gd name="connsiteY0" fmla="*/ 0 h 371284"/>
                  <a:gd name="connsiteX1" fmla="*/ 0 w 207073"/>
                  <a:gd name="connsiteY1" fmla="*/ 1238 h 371284"/>
                  <a:gd name="connsiteX2" fmla="*/ 164211 w 207073"/>
                  <a:gd name="connsiteY2" fmla="*/ 185642 h 371284"/>
                  <a:gd name="connsiteX3" fmla="*/ 0 w 207073"/>
                  <a:gd name="connsiteY3" fmla="*/ 370046 h 371284"/>
                  <a:gd name="connsiteX4" fmla="*/ 21431 w 207073"/>
                  <a:gd name="connsiteY4" fmla="*/ 371284 h 371284"/>
                  <a:gd name="connsiteX5" fmla="*/ 207074 w 207073"/>
                  <a:gd name="connsiteY5" fmla="*/ 185642 h 371284"/>
                  <a:gd name="connsiteX6" fmla="*/ 21431 w 207073"/>
                  <a:gd name="connsiteY6" fmla="*/ 0 h 37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7073" h="371284">
                    <a:moveTo>
                      <a:pt x="21431" y="0"/>
                    </a:moveTo>
                    <a:cubicBezTo>
                      <a:pt x="14192" y="0"/>
                      <a:pt x="7049" y="381"/>
                      <a:pt x="0" y="1238"/>
                    </a:cubicBezTo>
                    <a:cubicBezTo>
                      <a:pt x="92297" y="11906"/>
                      <a:pt x="164211" y="90583"/>
                      <a:pt x="164211" y="185642"/>
                    </a:cubicBezTo>
                    <a:cubicBezTo>
                      <a:pt x="164211" y="280797"/>
                      <a:pt x="92297" y="359378"/>
                      <a:pt x="0" y="370046"/>
                    </a:cubicBezTo>
                    <a:cubicBezTo>
                      <a:pt x="7049" y="370903"/>
                      <a:pt x="14192" y="371284"/>
                      <a:pt x="21431" y="371284"/>
                    </a:cubicBezTo>
                    <a:cubicBezTo>
                      <a:pt x="123825" y="371284"/>
                      <a:pt x="207074" y="287941"/>
                      <a:pt x="207074" y="185642"/>
                    </a:cubicBezTo>
                    <a:cubicBezTo>
                      <a:pt x="207074" y="83344"/>
                      <a:pt x="123730" y="0"/>
                      <a:pt x="2143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88" name="Freeform: Shape 4187">
                <a:extLst>
                  <a:ext uri="{FF2B5EF4-FFF2-40B4-BE49-F238E27FC236}">
                    <a16:creationId xmlns:a16="http://schemas.microsoft.com/office/drawing/2014/main" id="{DAF15A75-5A53-4FBB-BD09-ABFD355925B3}"/>
                  </a:ext>
                </a:extLst>
              </p:cNvPr>
              <p:cNvSpPr/>
              <p:nvPr/>
            </p:nvSpPr>
            <p:spPr>
              <a:xfrm>
                <a:off x="1911000" y="5630266"/>
                <a:ext cx="392810" cy="392811"/>
              </a:xfrm>
              <a:custGeom>
                <a:avLst/>
                <a:gdLst>
                  <a:gd name="connsiteX0" fmla="*/ 196405 w 392810"/>
                  <a:gd name="connsiteY0" fmla="*/ 0 h 392811"/>
                  <a:gd name="connsiteX1" fmla="*/ 392811 w 392810"/>
                  <a:gd name="connsiteY1" fmla="*/ 196406 h 392811"/>
                  <a:gd name="connsiteX2" fmla="*/ 196405 w 392810"/>
                  <a:gd name="connsiteY2" fmla="*/ 392811 h 392811"/>
                  <a:gd name="connsiteX3" fmla="*/ 0 w 392810"/>
                  <a:gd name="connsiteY3" fmla="*/ 196406 h 392811"/>
                  <a:gd name="connsiteX4" fmla="*/ 196405 w 392810"/>
                  <a:gd name="connsiteY4" fmla="*/ 0 h 392811"/>
                  <a:gd name="connsiteX5" fmla="*/ 196405 w 392810"/>
                  <a:gd name="connsiteY5" fmla="*/ 21527 h 392811"/>
                  <a:gd name="connsiteX6" fmla="*/ 21431 w 392810"/>
                  <a:gd name="connsiteY6" fmla="*/ 196501 h 392811"/>
                  <a:gd name="connsiteX7" fmla="*/ 196405 w 392810"/>
                  <a:gd name="connsiteY7" fmla="*/ 371475 h 392811"/>
                  <a:gd name="connsiteX8" fmla="*/ 371380 w 392810"/>
                  <a:gd name="connsiteY8" fmla="*/ 196501 h 392811"/>
                  <a:gd name="connsiteX9" fmla="*/ 196405 w 392810"/>
                  <a:gd name="connsiteY9" fmla="*/ 21527 h 392811"/>
                  <a:gd name="connsiteX10" fmla="*/ 196405 w 392810"/>
                  <a:gd name="connsiteY10" fmla="*/ 21527 h 392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2810" h="392811">
                    <a:moveTo>
                      <a:pt x="196405" y="0"/>
                    </a:moveTo>
                    <a:cubicBezTo>
                      <a:pt x="304895" y="0"/>
                      <a:pt x="392811" y="87916"/>
                      <a:pt x="392811" y="196406"/>
                    </a:cubicBezTo>
                    <a:cubicBezTo>
                      <a:pt x="392811" y="304895"/>
                      <a:pt x="304895" y="392811"/>
                      <a:pt x="196405" y="392811"/>
                    </a:cubicBezTo>
                    <a:cubicBezTo>
                      <a:pt x="87916" y="392811"/>
                      <a:pt x="0" y="304895"/>
                      <a:pt x="0" y="196406"/>
                    </a:cubicBezTo>
                    <a:cubicBezTo>
                      <a:pt x="0" y="88011"/>
                      <a:pt x="87916" y="0"/>
                      <a:pt x="196405" y="0"/>
                    </a:cubicBezTo>
                    <a:moveTo>
                      <a:pt x="196405" y="21527"/>
                    </a:moveTo>
                    <a:cubicBezTo>
                      <a:pt x="99917" y="21527"/>
                      <a:pt x="21431" y="100013"/>
                      <a:pt x="21431" y="196501"/>
                    </a:cubicBezTo>
                    <a:cubicBezTo>
                      <a:pt x="21431" y="292989"/>
                      <a:pt x="99917" y="371475"/>
                      <a:pt x="196405" y="371475"/>
                    </a:cubicBezTo>
                    <a:cubicBezTo>
                      <a:pt x="292894" y="371475"/>
                      <a:pt x="371380" y="292989"/>
                      <a:pt x="371380" y="196501"/>
                    </a:cubicBezTo>
                    <a:cubicBezTo>
                      <a:pt x="371380" y="100013"/>
                      <a:pt x="292894" y="21527"/>
                      <a:pt x="196405" y="21527"/>
                    </a:cubicBezTo>
                    <a:lnTo>
                      <a:pt x="196405" y="21527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89" name="Graphic 1">
                <a:extLst>
                  <a:ext uri="{FF2B5EF4-FFF2-40B4-BE49-F238E27FC236}">
                    <a16:creationId xmlns:a16="http://schemas.microsoft.com/office/drawing/2014/main" id="{9B957452-6EB1-42B7-A9BA-2143933BE256}"/>
                  </a:ext>
                </a:extLst>
              </p:cNvPr>
              <p:cNvGrpSpPr/>
              <p:nvPr/>
            </p:nvGrpSpPr>
            <p:grpSpPr>
              <a:xfrm>
                <a:off x="1932431" y="5651793"/>
                <a:ext cx="349948" cy="349853"/>
                <a:chOff x="1932431" y="5651793"/>
                <a:chExt cx="349948" cy="349853"/>
              </a:xfrm>
              <a:solidFill>
                <a:srgbClr val="C2C2C2"/>
              </a:solidFill>
            </p:grpSpPr>
            <p:sp>
              <p:nvSpPr>
                <p:cNvPr id="4199" name="Freeform: Shape 4198">
                  <a:extLst>
                    <a:ext uri="{FF2B5EF4-FFF2-40B4-BE49-F238E27FC236}">
                      <a16:creationId xmlns:a16="http://schemas.microsoft.com/office/drawing/2014/main" id="{F086DDA4-ADDE-42A4-A28F-367BCF378301}"/>
                    </a:ext>
                  </a:extLst>
                </p:cNvPr>
                <p:cNvSpPr/>
                <p:nvPr/>
              </p:nvSpPr>
              <p:spPr>
                <a:xfrm>
                  <a:off x="2104167" y="5651793"/>
                  <a:ext cx="6476" cy="349853"/>
                </a:xfrm>
                <a:custGeom>
                  <a:avLst/>
                  <a:gdLst>
                    <a:gd name="connsiteX0" fmla="*/ 0 w 6476"/>
                    <a:gd name="connsiteY0" fmla="*/ 349853 h 349853"/>
                    <a:gd name="connsiteX1" fmla="*/ 0 w 6476"/>
                    <a:gd name="connsiteY1" fmla="*/ 0 h 349853"/>
                    <a:gd name="connsiteX2" fmla="*/ 6477 w 6476"/>
                    <a:gd name="connsiteY2" fmla="*/ 0 h 349853"/>
                    <a:gd name="connsiteX3" fmla="*/ 6477 w 6476"/>
                    <a:gd name="connsiteY3" fmla="*/ 349853 h 349853"/>
                    <a:gd name="connsiteX4" fmla="*/ 0 w 6476"/>
                    <a:gd name="connsiteY4" fmla="*/ 349853 h 349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76" h="349853">
                      <a:moveTo>
                        <a:pt x="0" y="349853"/>
                      </a:moveTo>
                      <a:lnTo>
                        <a:pt x="0" y="0"/>
                      </a:lnTo>
                      <a:lnTo>
                        <a:pt x="6477" y="0"/>
                      </a:lnTo>
                      <a:lnTo>
                        <a:pt x="6477" y="349853"/>
                      </a:lnTo>
                      <a:lnTo>
                        <a:pt x="0" y="349853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00" name="Freeform: Shape 4199">
                  <a:extLst>
                    <a:ext uri="{FF2B5EF4-FFF2-40B4-BE49-F238E27FC236}">
                      <a16:creationId xmlns:a16="http://schemas.microsoft.com/office/drawing/2014/main" id="{0A7B88CC-8B07-42AD-B5DC-05D8C0CFB556}"/>
                    </a:ext>
                  </a:extLst>
                </p:cNvPr>
                <p:cNvSpPr/>
                <p:nvPr/>
              </p:nvSpPr>
              <p:spPr>
                <a:xfrm>
                  <a:off x="1932431" y="5823433"/>
                  <a:ext cx="349948" cy="6477"/>
                </a:xfrm>
                <a:custGeom>
                  <a:avLst/>
                  <a:gdLst>
                    <a:gd name="connsiteX0" fmla="*/ 0 w 349948"/>
                    <a:gd name="connsiteY0" fmla="*/ 6477 h 6477"/>
                    <a:gd name="connsiteX1" fmla="*/ 0 w 349948"/>
                    <a:gd name="connsiteY1" fmla="*/ 0 h 6477"/>
                    <a:gd name="connsiteX2" fmla="*/ 349948 w 349948"/>
                    <a:gd name="connsiteY2" fmla="*/ 0 h 6477"/>
                    <a:gd name="connsiteX3" fmla="*/ 349948 w 349948"/>
                    <a:gd name="connsiteY3" fmla="*/ 6477 h 6477"/>
                    <a:gd name="connsiteX4" fmla="*/ 0 w 349948"/>
                    <a:gd name="connsiteY4" fmla="*/ 6477 h 6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9948" h="6477">
                      <a:moveTo>
                        <a:pt x="0" y="6477"/>
                      </a:moveTo>
                      <a:lnTo>
                        <a:pt x="0" y="0"/>
                      </a:lnTo>
                      <a:lnTo>
                        <a:pt x="349948" y="0"/>
                      </a:lnTo>
                      <a:lnTo>
                        <a:pt x="349948" y="6477"/>
                      </a:lnTo>
                      <a:lnTo>
                        <a:pt x="0" y="647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201" name="Graphic 1">
                  <a:extLst>
                    <a:ext uri="{FF2B5EF4-FFF2-40B4-BE49-F238E27FC236}">
                      <a16:creationId xmlns:a16="http://schemas.microsoft.com/office/drawing/2014/main" id="{A88F55DF-2133-41F2-9FF1-5A22AAC32E74}"/>
                    </a:ext>
                  </a:extLst>
                </p:cNvPr>
                <p:cNvGrpSpPr/>
                <p:nvPr/>
              </p:nvGrpSpPr>
              <p:grpSpPr>
                <a:xfrm>
                  <a:off x="1978341" y="5697608"/>
                  <a:ext cx="258127" cy="258127"/>
                  <a:chOff x="1978341" y="5697608"/>
                  <a:chExt cx="258127" cy="258127"/>
                </a:xfrm>
                <a:solidFill>
                  <a:srgbClr val="C2C2C2"/>
                </a:solidFill>
              </p:grpSpPr>
              <p:sp>
                <p:nvSpPr>
                  <p:cNvPr id="4202" name="Freeform: Shape 4201">
                    <a:extLst>
                      <a:ext uri="{FF2B5EF4-FFF2-40B4-BE49-F238E27FC236}">
                        <a16:creationId xmlns:a16="http://schemas.microsoft.com/office/drawing/2014/main" id="{61183ABF-9245-4872-B9EF-438D9497EB09}"/>
                      </a:ext>
                    </a:extLst>
                  </p:cNvPr>
                  <p:cNvSpPr/>
                  <p:nvPr/>
                </p:nvSpPr>
                <p:spPr>
                  <a:xfrm>
                    <a:off x="1984533" y="5697608"/>
                    <a:ext cx="245649" cy="258127"/>
                  </a:xfrm>
                  <a:custGeom>
                    <a:avLst/>
                    <a:gdLst>
                      <a:gd name="connsiteX0" fmla="*/ 0 w 245649"/>
                      <a:gd name="connsiteY0" fmla="*/ 253746 h 258127"/>
                      <a:gd name="connsiteX1" fmla="*/ 240982 w 245649"/>
                      <a:gd name="connsiteY1" fmla="*/ 0 h 258127"/>
                      <a:gd name="connsiteX2" fmla="*/ 245650 w 245649"/>
                      <a:gd name="connsiteY2" fmla="*/ 4477 h 258127"/>
                      <a:gd name="connsiteX3" fmla="*/ 4763 w 245649"/>
                      <a:gd name="connsiteY3" fmla="*/ 258128 h 258127"/>
                      <a:gd name="connsiteX4" fmla="*/ 0 w 245649"/>
                      <a:gd name="connsiteY4" fmla="*/ 253746 h 258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5649" h="258127">
                        <a:moveTo>
                          <a:pt x="0" y="253746"/>
                        </a:moveTo>
                        <a:lnTo>
                          <a:pt x="240982" y="0"/>
                        </a:lnTo>
                        <a:lnTo>
                          <a:pt x="245650" y="4477"/>
                        </a:lnTo>
                        <a:lnTo>
                          <a:pt x="4763" y="258128"/>
                        </a:lnTo>
                        <a:lnTo>
                          <a:pt x="0" y="253746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03" name="Freeform: Shape 4202">
                    <a:extLst>
                      <a:ext uri="{FF2B5EF4-FFF2-40B4-BE49-F238E27FC236}">
                        <a16:creationId xmlns:a16="http://schemas.microsoft.com/office/drawing/2014/main" id="{C5402386-7287-4A5C-B77F-1568A1BD9FCA}"/>
                      </a:ext>
                    </a:extLst>
                  </p:cNvPr>
                  <p:cNvSpPr/>
                  <p:nvPr/>
                </p:nvSpPr>
                <p:spPr>
                  <a:xfrm>
                    <a:off x="1978341" y="5703895"/>
                    <a:ext cx="258127" cy="245649"/>
                  </a:xfrm>
                  <a:custGeom>
                    <a:avLst/>
                    <a:gdLst>
                      <a:gd name="connsiteX0" fmla="*/ 0 w 258127"/>
                      <a:gd name="connsiteY0" fmla="*/ 4667 h 245649"/>
                      <a:gd name="connsiteX1" fmla="*/ 4382 w 258127"/>
                      <a:gd name="connsiteY1" fmla="*/ 0 h 245649"/>
                      <a:gd name="connsiteX2" fmla="*/ 258128 w 258127"/>
                      <a:gd name="connsiteY2" fmla="*/ 240983 h 245649"/>
                      <a:gd name="connsiteX3" fmla="*/ 253651 w 258127"/>
                      <a:gd name="connsiteY3" fmla="*/ 245650 h 245649"/>
                      <a:gd name="connsiteX4" fmla="*/ 0 w 258127"/>
                      <a:gd name="connsiteY4" fmla="*/ 4667 h 24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127" h="245649">
                        <a:moveTo>
                          <a:pt x="0" y="4667"/>
                        </a:moveTo>
                        <a:lnTo>
                          <a:pt x="4382" y="0"/>
                        </a:lnTo>
                        <a:lnTo>
                          <a:pt x="258128" y="240983"/>
                        </a:lnTo>
                        <a:lnTo>
                          <a:pt x="253651" y="245650"/>
                        </a:lnTo>
                        <a:lnTo>
                          <a:pt x="0" y="466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4190" name="Graphic 1">
                <a:extLst>
                  <a:ext uri="{FF2B5EF4-FFF2-40B4-BE49-F238E27FC236}">
                    <a16:creationId xmlns:a16="http://schemas.microsoft.com/office/drawing/2014/main" id="{82ACBE42-EDAB-41A2-B266-03585DE96D1B}"/>
                  </a:ext>
                </a:extLst>
              </p:cNvPr>
              <p:cNvGrpSpPr/>
              <p:nvPr/>
            </p:nvGrpSpPr>
            <p:grpSpPr>
              <a:xfrm>
                <a:off x="1943480" y="5662747"/>
                <a:ext cx="327850" cy="327945"/>
                <a:chOff x="1943480" y="5662747"/>
                <a:chExt cx="327850" cy="327945"/>
              </a:xfrm>
              <a:solidFill>
                <a:srgbClr val="C2C2C2"/>
              </a:solidFill>
            </p:grpSpPr>
            <p:sp>
              <p:nvSpPr>
                <p:cNvPr id="4194" name="Freeform: Shape 4193">
                  <a:extLst>
                    <a:ext uri="{FF2B5EF4-FFF2-40B4-BE49-F238E27FC236}">
                      <a16:creationId xmlns:a16="http://schemas.microsoft.com/office/drawing/2014/main" id="{C7676645-BCF1-40BD-8D8B-0924928205CB}"/>
                    </a:ext>
                  </a:extLst>
                </p:cNvPr>
                <p:cNvSpPr/>
                <p:nvPr/>
              </p:nvSpPr>
              <p:spPr>
                <a:xfrm>
                  <a:off x="2040254" y="5662747"/>
                  <a:ext cx="134302" cy="327945"/>
                </a:xfrm>
                <a:custGeom>
                  <a:avLst/>
                  <a:gdLst>
                    <a:gd name="connsiteX0" fmla="*/ 0 w 134302"/>
                    <a:gd name="connsiteY0" fmla="*/ 325565 h 327945"/>
                    <a:gd name="connsiteX1" fmla="*/ 128302 w 134302"/>
                    <a:gd name="connsiteY1" fmla="*/ 0 h 327945"/>
                    <a:gd name="connsiteX2" fmla="*/ 134303 w 134302"/>
                    <a:gd name="connsiteY2" fmla="*/ 2381 h 327945"/>
                    <a:gd name="connsiteX3" fmla="*/ 6001 w 134302"/>
                    <a:gd name="connsiteY3" fmla="*/ 327946 h 327945"/>
                    <a:gd name="connsiteX4" fmla="*/ 0 w 134302"/>
                    <a:gd name="connsiteY4" fmla="*/ 325565 h 327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302" h="327945">
                      <a:moveTo>
                        <a:pt x="0" y="325565"/>
                      </a:moveTo>
                      <a:lnTo>
                        <a:pt x="128302" y="0"/>
                      </a:lnTo>
                      <a:lnTo>
                        <a:pt x="134303" y="2381"/>
                      </a:lnTo>
                      <a:lnTo>
                        <a:pt x="6001" y="327946"/>
                      </a:lnTo>
                      <a:lnTo>
                        <a:pt x="0" y="325565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95" name="Freeform: Shape 4194">
                  <a:extLst>
                    <a:ext uri="{FF2B5EF4-FFF2-40B4-BE49-F238E27FC236}">
                      <a16:creationId xmlns:a16="http://schemas.microsoft.com/office/drawing/2014/main" id="{96943D96-B32B-4BD8-8A12-041AEE3B0F88}"/>
                    </a:ext>
                  </a:extLst>
                </p:cNvPr>
                <p:cNvSpPr/>
                <p:nvPr/>
              </p:nvSpPr>
              <p:spPr>
                <a:xfrm>
                  <a:off x="1943480" y="5759616"/>
                  <a:ext cx="327850" cy="134207"/>
                </a:xfrm>
                <a:custGeom>
                  <a:avLst/>
                  <a:gdLst>
                    <a:gd name="connsiteX0" fmla="*/ 0 w 327850"/>
                    <a:gd name="connsiteY0" fmla="*/ 6001 h 134207"/>
                    <a:gd name="connsiteX1" fmla="*/ 2286 w 327850"/>
                    <a:gd name="connsiteY1" fmla="*/ 0 h 134207"/>
                    <a:gd name="connsiteX2" fmla="*/ 327851 w 327850"/>
                    <a:gd name="connsiteY2" fmla="*/ 128206 h 134207"/>
                    <a:gd name="connsiteX3" fmla="*/ 325469 w 327850"/>
                    <a:gd name="connsiteY3" fmla="*/ 134207 h 134207"/>
                    <a:gd name="connsiteX4" fmla="*/ 0 w 327850"/>
                    <a:gd name="connsiteY4" fmla="*/ 6001 h 134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850" h="134207">
                      <a:moveTo>
                        <a:pt x="0" y="6001"/>
                      </a:moveTo>
                      <a:lnTo>
                        <a:pt x="2286" y="0"/>
                      </a:lnTo>
                      <a:lnTo>
                        <a:pt x="327851" y="128206"/>
                      </a:lnTo>
                      <a:lnTo>
                        <a:pt x="325469" y="134207"/>
                      </a:lnTo>
                      <a:lnTo>
                        <a:pt x="0" y="6001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196" name="Graphic 1">
                  <a:extLst>
                    <a:ext uri="{FF2B5EF4-FFF2-40B4-BE49-F238E27FC236}">
                      <a16:creationId xmlns:a16="http://schemas.microsoft.com/office/drawing/2014/main" id="{EB25310F-3A7B-495A-B71B-9FA2CA36E5CC}"/>
                    </a:ext>
                  </a:extLst>
                </p:cNvPr>
                <p:cNvGrpSpPr/>
                <p:nvPr/>
              </p:nvGrpSpPr>
              <p:grpSpPr>
                <a:xfrm>
                  <a:off x="1947481" y="5666747"/>
                  <a:ext cx="319849" cy="319944"/>
                  <a:chOff x="1947481" y="5666747"/>
                  <a:chExt cx="319849" cy="319944"/>
                </a:xfrm>
                <a:solidFill>
                  <a:srgbClr val="C2C2C2"/>
                </a:solidFill>
              </p:grpSpPr>
              <p:sp>
                <p:nvSpPr>
                  <p:cNvPr id="4197" name="Freeform: Shape 4196">
                    <a:extLst>
                      <a:ext uri="{FF2B5EF4-FFF2-40B4-BE49-F238E27FC236}">
                        <a16:creationId xmlns:a16="http://schemas.microsoft.com/office/drawing/2014/main" id="{BDBED280-11C7-4922-A129-AABCBD2F4D1F}"/>
                      </a:ext>
                    </a:extLst>
                  </p:cNvPr>
                  <p:cNvSpPr/>
                  <p:nvPr/>
                </p:nvSpPr>
                <p:spPr>
                  <a:xfrm>
                    <a:off x="1947481" y="5749900"/>
                    <a:ext cx="319849" cy="153542"/>
                  </a:xfrm>
                  <a:custGeom>
                    <a:avLst/>
                    <a:gdLst>
                      <a:gd name="connsiteX0" fmla="*/ 0 w 319849"/>
                      <a:gd name="connsiteY0" fmla="*/ 147733 h 153542"/>
                      <a:gd name="connsiteX1" fmla="*/ 317182 w 319849"/>
                      <a:gd name="connsiteY1" fmla="*/ 0 h 153542"/>
                      <a:gd name="connsiteX2" fmla="*/ 319849 w 319849"/>
                      <a:gd name="connsiteY2" fmla="*/ 5905 h 153542"/>
                      <a:gd name="connsiteX3" fmla="*/ 2667 w 319849"/>
                      <a:gd name="connsiteY3" fmla="*/ 153543 h 153542"/>
                      <a:gd name="connsiteX4" fmla="*/ 0 w 319849"/>
                      <a:gd name="connsiteY4" fmla="*/ 147733 h 153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849" h="153542">
                        <a:moveTo>
                          <a:pt x="0" y="147733"/>
                        </a:moveTo>
                        <a:lnTo>
                          <a:pt x="317182" y="0"/>
                        </a:lnTo>
                        <a:lnTo>
                          <a:pt x="319849" y="5905"/>
                        </a:lnTo>
                        <a:lnTo>
                          <a:pt x="2667" y="153543"/>
                        </a:lnTo>
                        <a:lnTo>
                          <a:pt x="0" y="14773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98" name="Freeform: Shape 4197">
                    <a:extLst>
                      <a:ext uri="{FF2B5EF4-FFF2-40B4-BE49-F238E27FC236}">
                        <a16:creationId xmlns:a16="http://schemas.microsoft.com/office/drawing/2014/main" id="{E4B3999C-ED0D-483E-89E4-68B40AD94BF7}"/>
                      </a:ext>
                    </a:extLst>
                  </p:cNvPr>
                  <p:cNvSpPr/>
                  <p:nvPr/>
                </p:nvSpPr>
                <p:spPr>
                  <a:xfrm>
                    <a:off x="2030634" y="5666747"/>
                    <a:ext cx="153542" cy="319944"/>
                  </a:xfrm>
                  <a:custGeom>
                    <a:avLst/>
                    <a:gdLst>
                      <a:gd name="connsiteX0" fmla="*/ 0 w 153542"/>
                      <a:gd name="connsiteY0" fmla="*/ 2762 h 319944"/>
                      <a:gd name="connsiteX1" fmla="*/ 5810 w 153542"/>
                      <a:gd name="connsiteY1" fmla="*/ 0 h 319944"/>
                      <a:gd name="connsiteX2" fmla="*/ 153543 w 153542"/>
                      <a:gd name="connsiteY2" fmla="*/ 317183 h 319944"/>
                      <a:gd name="connsiteX3" fmla="*/ 147733 w 153542"/>
                      <a:gd name="connsiteY3" fmla="*/ 319945 h 319944"/>
                      <a:gd name="connsiteX4" fmla="*/ 0 w 153542"/>
                      <a:gd name="connsiteY4" fmla="*/ 2762 h 319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42" h="319944">
                        <a:moveTo>
                          <a:pt x="0" y="2762"/>
                        </a:moveTo>
                        <a:lnTo>
                          <a:pt x="5810" y="0"/>
                        </a:lnTo>
                        <a:lnTo>
                          <a:pt x="153543" y="317183"/>
                        </a:lnTo>
                        <a:lnTo>
                          <a:pt x="147733" y="319945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4191" name="Freeform: Shape 4190">
                <a:extLst>
                  <a:ext uri="{FF2B5EF4-FFF2-40B4-BE49-F238E27FC236}">
                    <a16:creationId xmlns:a16="http://schemas.microsoft.com/office/drawing/2014/main" id="{6E00BDE6-3EE3-4C45-9414-477BD8D39ABF}"/>
                  </a:ext>
                </a:extLst>
              </p:cNvPr>
              <p:cNvSpPr/>
              <p:nvPr/>
            </p:nvSpPr>
            <p:spPr>
              <a:xfrm>
                <a:off x="2076258" y="5795525"/>
                <a:ext cx="62293" cy="62293"/>
              </a:xfrm>
              <a:custGeom>
                <a:avLst/>
                <a:gdLst>
                  <a:gd name="connsiteX0" fmla="*/ 31147 w 62293"/>
                  <a:gd name="connsiteY0" fmla="*/ 62293 h 62293"/>
                  <a:gd name="connsiteX1" fmla="*/ 0 w 62293"/>
                  <a:gd name="connsiteY1" fmla="*/ 31147 h 62293"/>
                  <a:gd name="connsiteX2" fmla="*/ 31147 w 62293"/>
                  <a:gd name="connsiteY2" fmla="*/ 0 h 62293"/>
                  <a:gd name="connsiteX3" fmla="*/ 62294 w 62293"/>
                  <a:gd name="connsiteY3" fmla="*/ 31147 h 62293"/>
                  <a:gd name="connsiteX4" fmla="*/ 31147 w 62293"/>
                  <a:gd name="connsiteY4" fmla="*/ 62293 h 62293"/>
                  <a:gd name="connsiteX5" fmla="*/ 31147 w 62293"/>
                  <a:gd name="connsiteY5" fmla="*/ 62293 h 62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293" h="62293">
                    <a:moveTo>
                      <a:pt x="31147" y="62293"/>
                    </a:moveTo>
                    <a:cubicBezTo>
                      <a:pt x="14002" y="62293"/>
                      <a:pt x="0" y="48292"/>
                      <a:pt x="0" y="31147"/>
                    </a:cubicBezTo>
                    <a:cubicBezTo>
                      <a:pt x="0" y="14002"/>
                      <a:pt x="14002" y="0"/>
                      <a:pt x="31147" y="0"/>
                    </a:cubicBezTo>
                    <a:cubicBezTo>
                      <a:pt x="48292" y="0"/>
                      <a:pt x="62294" y="14002"/>
                      <a:pt x="62294" y="31147"/>
                    </a:cubicBezTo>
                    <a:cubicBezTo>
                      <a:pt x="62294" y="48387"/>
                      <a:pt x="48292" y="62293"/>
                      <a:pt x="31147" y="62293"/>
                    </a:cubicBezTo>
                    <a:lnTo>
                      <a:pt x="31147" y="62293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92" name="Freeform: Shape 4191">
                <a:extLst>
                  <a:ext uri="{FF2B5EF4-FFF2-40B4-BE49-F238E27FC236}">
                    <a16:creationId xmlns:a16="http://schemas.microsoft.com/office/drawing/2014/main" id="{59ADCDEC-3953-4D62-9EC9-8A8E83A9281A}"/>
                  </a:ext>
                </a:extLst>
              </p:cNvPr>
              <p:cNvSpPr/>
              <p:nvPr/>
            </p:nvSpPr>
            <p:spPr>
              <a:xfrm>
                <a:off x="1231772" y="5822481"/>
                <a:ext cx="975360" cy="70104"/>
              </a:xfrm>
              <a:custGeom>
                <a:avLst/>
                <a:gdLst>
                  <a:gd name="connsiteX0" fmla="*/ 338900 w 975360"/>
                  <a:gd name="connsiteY0" fmla="*/ 70104 h 70104"/>
                  <a:gd name="connsiteX1" fmla="*/ 198787 w 975360"/>
                  <a:gd name="connsiteY1" fmla="*/ 21431 h 70104"/>
                  <a:gd name="connsiteX2" fmla="*/ 0 w 975360"/>
                  <a:gd name="connsiteY2" fmla="*/ 21431 h 70104"/>
                  <a:gd name="connsiteX3" fmla="*/ 0 w 975360"/>
                  <a:gd name="connsiteY3" fmla="*/ 0 h 70104"/>
                  <a:gd name="connsiteX4" fmla="*/ 202406 w 975360"/>
                  <a:gd name="connsiteY4" fmla="*/ 0 h 70104"/>
                  <a:gd name="connsiteX5" fmla="*/ 342519 w 975360"/>
                  <a:gd name="connsiteY5" fmla="*/ 48673 h 70104"/>
                  <a:gd name="connsiteX6" fmla="*/ 975360 w 975360"/>
                  <a:gd name="connsiteY6" fmla="*/ 48673 h 70104"/>
                  <a:gd name="connsiteX7" fmla="*/ 975360 w 975360"/>
                  <a:gd name="connsiteY7" fmla="*/ 70104 h 70104"/>
                  <a:gd name="connsiteX8" fmla="*/ 338900 w 975360"/>
                  <a:gd name="connsiteY8" fmla="*/ 70104 h 70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75360" h="70104">
                    <a:moveTo>
                      <a:pt x="338900" y="70104"/>
                    </a:moveTo>
                    <a:lnTo>
                      <a:pt x="198787" y="21431"/>
                    </a:lnTo>
                    <a:lnTo>
                      <a:pt x="0" y="21431"/>
                    </a:lnTo>
                    <a:lnTo>
                      <a:pt x="0" y="0"/>
                    </a:lnTo>
                    <a:lnTo>
                      <a:pt x="202406" y="0"/>
                    </a:lnTo>
                    <a:lnTo>
                      <a:pt x="342519" y="48673"/>
                    </a:lnTo>
                    <a:lnTo>
                      <a:pt x="975360" y="48673"/>
                    </a:lnTo>
                    <a:lnTo>
                      <a:pt x="975360" y="70104"/>
                    </a:lnTo>
                    <a:lnTo>
                      <a:pt x="338900" y="70104"/>
                    </a:lnTo>
                    <a:close/>
                  </a:path>
                </a:pathLst>
              </a:custGeom>
              <a:solidFill>
                <a:srgbClr val="90909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93" name="Freeform: Shape 4192">
                <a:extLst>
                  <a:ext uri="{FF2B5EF4-FFF2-40B4-BE49-F238E27FC236}">
                    <a16:creationId xmlns:a16="http://schemas.microsoft.com/office/drawing/2014/main" id="{C324BB3F-9B92-4F7E-ADE0-58D28848D34D}"/>
                  </a:ext>
                </a:extLst>
              </p:cNvPr>
              <p:cNvSpPr/>
              <p:nvPr/>
            </p:nvSpPr>
            <p:spPr>
              <a:xfrm>
                <a:off x="1231772" y="5835340"/>
                <a:ext cx="975360" cy="70103"/>
              </a:xfrm>
              <a:custGeom>
                <a:avLst/>
                <a:gdLst>
                  <a:gd name="connsiteX0" fmla="*/ 338900 w 975360"/>
                  <a:gd name="connsiteY0" fmla="*/ 70104 h 70103"/>
                  <a:gd name="connsiteX1" fmla="*/ 198787 w 975360"/>
                  <a:gd name="connsiteY1" fmla="*/ 21431 h 70103"/>
                  <a:gd name="connsiteX2" fmla="*/ 0 w 975360"/>
                  <a:gd name="connsiteY2" fmla="*/ 21431 h 70103"/>
                  <a:gd name="connsiteX3" fmla="*/ 0 w 975360"/>
                  <a:gd name="connsiteY3" fmla="*/ 0 h 70103"/>
                  <a:gd name="connsiteX4" fmla="*/ 202406 w 975360"/>
                  <a:gd name="connsiteY4" fmla="*/ 0 h 70103"/>
                  <a:gd name="connsiteX5" fmla="*/ 342519 w 975360"/>
                  <a:gd name="connsiteY5" fmla="*/ 48673 h 70103"/>
                  <a:gd name="connsiteX6" fmla="*/ 975360 w 975360"/>
                  <a:gd name="connsiteY6" fmla="*/ 48673 h 70103"/>
                  <a:gd name="connsiteX7" fmla="*/ 975360 w 975360"/>
                  <a:gd name="connsiteY7" fmla="*/ 70104 h 70103"/>
                  <a:gd name="connsiteX8" fmla="*/ 338900 w 975360"/>
                  <a:gd name="connsiteY8" fmla="*/ 70104 h 7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75360" h="70103">
                    <a:moveTo>
                      <a:pt x="338900" y="70104"/>
                    </a:moveTo>
                    <a:lnTo>
                      <a:pt x="198787" y="21431"/>
                    </a:lnTo>
                    <a:lnTo>
                      <a:pt x="0" y="21431"/>
                    </a:lnTo>
                    <a:lnTo>
                      <a:pt x="0" y="0"/>
                    </a:lnTo>
                    <a:lnTo>
                      <a:pt x="202406" y="0"/>
                    </a:lnTo>
                    <a:lnTo>
                      <a:pt x="342519" y="48673"/>
                    </a:lnTo>
                    <a:lnTo>
                      <a:pt x="975360" y="48673"/>
                    </a:lnTo>
                    <a:lnTo>
                      <a:pt x="975360" y="70104"/>
                    </a:lnTo>
                    <a:lnTo>
                      <a:pt x="338900" y="70104"/>
                    </a:lnTo>
                    <a:close/>
                  </a:path>
                </a:pathLst>
              </a:custGeom>
              <a:solidFill>
                <a:srgbClr val="A1A1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05" name="Graphic 1">
              <a:extLst>
                <a:ext uri="{FF2B5EF4-FFF2-40B4-BE49-F238E27FC236}">
                  <a16:creationId xmlns:a16="http://schemas.microsoft.com/office/drawing/2014/main" id="{7EFB47A6-D3F9-465D-B604-3A9963012EEA}"/>
                </a:ext>
              </a:extLst>
            </p:cNvPr>
            <p:cNvGrpSpPr/>
            <p:nvPr/>
          </p:nvGrpSpPr>
          <p:grpSpPr>
            <a:xfrm>
              <a:off x="7936224" y="4967264"/>
              <a:ext cx="1486037" cy="1415057"/>
              <a:chOff x="4763737" y="5058195"/>
              <a:chExt cx="1038987" cy="989361"/>
            </a:xfrm>
            <a:solidFill>
              <a:schemeClr val="accent1"/>
            </a:solidFill>
          </p:grpSpPr>
          <p:grpSp>
            <p:nvGrpSpPr>
              <p:cNvPr id="3513" name="Graphic 1">
                <a:extLst>
                  <a:ext uri="{FF2B5EF4-FFF2-40B4-BE49-F238E27FC236}">
                    <a16:creationId xmlns:a16="http://schemas.microsoft.com/office/drawing/2014/main" id="{6450D9BD-AF6D-4A47-9F1A-ADC6F4BA3E0C}"/>
                  </a:ext>
                </a:extLst>
              </p:cNvPr>
              <p:cNvGrpSpPr/>
              <p:nvPr/>
            </p:nvGrpSpPr>
            <p:grpSpPr>
              <a:xfrm>
                <a:off x="5184456" y="5172590"/>
                <a:ext cx="140493" cy="108870"/>
                <a:chOff x="5184456" y="5172590"/>
                <a:chExt cx="140493" cy="108870"/>
              </a:xfrm>
              <a:solidFill>
                <a:schemeClr val="accent1"/>
              </a:solidFill>
            </p:grpSpPr>
            <p:sp>
              <p:nvSpPr>
                <p:cNvPr id="3831" name="Freeform: Shape 3830">
                  <a:extLst>
                    <a:ext uri="{FF2B5EF4-FFF2-40B4-BE49-F238E27FC236}">
                      <a16:creationId xmlns:a16="http://schemas.microsoft.com/office/drawing/2014/main" id="{7F42248E-FBE9-4894-8542-6869FB56AEB6}"/>
                    </a:ext>
                  </a:extLst>
                </p:cNvPr>
                <p:cNvSpPr/>
                <p:nvPr/>
              </p:nvSpPr>
              <p:spPr>
                <a:xfrm>
                  <a:off x="5184933" y="5172590"/>
                  <a:ext cx="140017" cy="107442"/>
                </a:xfrm>
                <a:custGeom>
                  <a:avLst/>
                  <a:gdLst>
                    <a:gd name="connsiteX0" fmla="*/ 0 w 140017"/>
                    <a:gd name="connsiteY0" fmla="*/ 0 h 107442"/>
                    <a:gd name="connsiteX1" fmla="*/ 140018 w 140017"/>
                    <a:gd name="connsiteY1" fmla="*/ 0 h 107442"/>
                    <a:gd name="connsiteX2" fmla="*/ 140018 w 140017"/>
                    <a:gd name="connsiteY2" fmla="*/ 107442 h 107442"/>
                    <a:gd name="connsiteX3" fmla="*/ 0 w 140017"/>
                    <a:gd name="connsiteY3" fmla="*/ 107442 h 107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017" h="107442">
                      <a:moveTo>
                        <a:pt x="0" y="0"/>
                      </a:moveTo>
                      <a:lnTo>
                        <a:pt x="140018" y="0"/>
                      </a:lnTo>
                      <a:lnTo>
                        <a:pt x="140018" y="107442"/>
                      </a:lnTo>
                      <a:lnTo>
                        <a:pt x="0" y="107442"/>
                      </a:lnTo>
                      <a:close/>
                    </a:path>
                  </a:pathLst>
                </a:custGeom>
                <a:solidFill>
                  <a:srgbClr val="E84E0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2" name="Freeform: Shape 3831">
                  <a:extLst>
                    <a:ext uri="{FF2B5EF4-FFF2-40B4-BE49-F238E27FC236}">
                      <a16:creationId xmlns:a16="http://schemas.microsoft.com/office/drawing/2014/main" id="{777B904C-9B4C-4BEE-AF57-2F97FB413085}"/>
                    </a:ext>
                  </a:extLst>
                </p:cNvPr>
                <p:cNvSpPr/>
                <p:nvPr/>
              </p:nvSpPr>
              <p:spPr>
                <a:xfrm>
                  <a:off x="5252655" y="5172780"/>
                  <a:ext cx="4381" cy="108680"/>
                </a:xfrm>
                <a:custGeom>
                  <a:avLst/>
                  <a:gdLst>
                    <a:gd name="connsiteX0" fmla="*/ 4382 w 4381"/>
                    <a:gd name="connsiteY0" fmla="*/ 108680 h 108680"/>
                    <a:gd name="connsiteX1" fmla="*/ 0 w 4381"/>
                    <a:gd name="connsiteY1" fmla="*/ 108680 h 108680"/>
                    <a:gd name="connsiteX2" fmla="*/ 0 w 4381"/>
                    <a:gd name="connsiteY2" fmla="*/ 0 h 108680"/>
                    <a:gd name="connsiteX3" fmla="*/ 4382 w 4381"/>
                    <a:gd name="connsiteY3" fmla="*/ 0 h 108680"/>
                    <a:gd name="connsiteX4" fmla="*/ 4382 w 4381"/>
                    <a:gd name="connsiteY4" fmla="*/ 108680 h 108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81" h="108680">
                      <a:moveTo>
                        <a:pt x="4382" y="108680"/>
                      </a:moveTo>
                      <a:lnTo>
                        <a:pt x="0" y="108680"/>
                      </a:lnTo>
                      <a:lnTo>
                        <a:pt x="0" y="0"/>
                      </a:lnTo>
                      <a:lnTo>
                        <a:pt x="4382" y="0"/>
                      </a:lnTo>
                      <a:lnTo>
                        <a:pt x="4382" y="10868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3" name="Freeform: Shape 3832">
                  <a:extLst>
                    <a:ext uri="{FF2B5EF4-FFF2-40B4-BE49-F238E27FC236}">
                      <a16:creationId xmlns:a16="http://schemas.microsoft.com/office/drawing/2014/main" id="{1452DE24-0C59-4B02-BEA0-6928698EC9B6}"/>
                    </a:ext>
                  </a:extLst>
                </p:cNvPr>
                <p:cNvSpPr/>
                <p:nvPr/>
              </p:nvSpPr>
              <p:spPr>
                <a:xfrm>
                  <a:off x="5184456" y="5224882"/>
                  <a:ext cx="140112" cy="4476"/>
                </a:xfrm>
                <a:custGeom>
                  <a:avLst/>
                  <a:gdLst>
                    <a:gd name="connsiteX0" fmla="*/ 140113 w 140112"/>
                    <a:gd name="connsiteY0" fmla="*/ 4477 h 4476"/>
                    <a:gd name="connsiteX1" fmla="*/ 0 w 140112"/>
                    <a:gd name="connsiteY1" fmla="*/ 4477 h 4476"/>
                    <a:gd name="connsiteX2" fmla="*/ 0 w 140112"/>
                    <a:gd name="connsiteY2" fmla="*/ 0 h 4476"/>
                    <a:gd name="connsiteX3" fmla="*/ 140113 w 140112"/>
                    <a:gd name="connsiteY3" fmla="*/ 0 h 4476"/>
                    <a:gd name="connsiteX4" fmla="*/ 140113 w 140112"/>
                    <a:gd name="connsiteY4" fmla="*/ 4477 h 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112" h="4476">
                      <a:moveTo>
                        <a:pt x="140113" y="4477"/>
                      </a:moveTo>
                      <a:lnTo>
                        <a:pt x="0" y="4477"/>
                      </a:lnTo>
                      <a:lnTo>
                        <a:pt x="0" y="0"/>
                      </a:lnTo>
                      <a:lnTo>
                        <a:pt x="140113" y="0"/>
                      </a:lnTo>
                      <a:lnTo>
                        <a:pt x="140113" y="44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4" name="Freeform: Shape 3833">
                  <a:extLst>
                    <a:ext uri="{FF2B5EF4-FFF2-40B4-BE49-F238E27FC236}">
                      <a16:creationId xmlns:a16="http://schemas.microsoft.com/office/drawing/2014/main" id="{07F98860-20CD-4B2F-B156-07B7D606E5A8}"/>
                    </a:ext>
                  </a:extLst>
                </p:cNvPr>
                <p:cNvSpPr/>
                <p:nvPr/>
              </p:nvSpPr>
              <p:spPr>
                <a:xfrm>
                  <a:off x="5219032" y="5214211"/>
                  <a:ext cx="35552" cy="19243"/>
                </a:xfrm>
                <a:custGeom>
                  <a:avLst/>
                  <a:gdLst>
                    <a:gd name="connsiteX0" fmla="*/ 2096 w 35552"/>
                    <a:gd name="connsiteY0" fmla="*/ 16005 h 19243"/>
                    <a:gd name="connsiteX1" fmla="*/ 0 w 35552"/>
                    <a:gd name="connsiteY1" fmla="*/ 10290 h 19243"/>
                    <a:gd name="connsiteX2" fmla="*/ 0 w 35552"/>
                    <a:gd name="connsiteY2" fmla="*/ 10290 h 19243"/>
                    <a:gd name="connsiteX3" fmla="*/ 381 w 35552"/>
                    <a:gd name="connsiteY3" fmla="*/ 7718 h 19243"/>
                    <a:gd name="connsiteX4" fmla="*/ 381 w 35552"/>
                    <a:gd name="connsiteY4" fmla="*/ 7718 h 19243"/>
                    <a:gd name="connsiteX5" fmla="*/ 10668 w 35552"/>
                    <a:gd name="connsiteY5" fmla="*/ 3 h 19243"/>
                    <a:gd name="connsiteX6" fmla="*/ 10668 w 35552"/>
                    <a:gd name="connsiteY6" fmla="*/ 3 h 19243"/>
                    <a:gd name="connsiteX7" fmla="*/ 34957 w 35552"/>
                    <a:gd name="connsiteY7" fmla="*/ 10957 h 19243"/>
                    <a:gd name="connsiteX8" fmla="*/ 34957 w 35552"/>
                    <a:gd name="connsiteY8" fmla="*/ 10957 h 19243"/>
                    <a:gd name="connsiteX9" fmla="*/ 34100 w 35552"/>
                    <a:gd name="connsiteY9" fmla="*/ 12195 h 19243"/>
                    <a:gd name="connsiteX10" fmla="*/ 34957 w 35552"/>
                    <a:gd name="connsiteY10" fmla="*/ 10957 h 19243"/>
                    <a:gd name="connsiteX11" fmla="*/ 35528 w 35552"/>
                    <a:gd name="connsiteY11" fmla="*/ 12385 h 19243"/>
                    <a:gd name="connsiteX12" fmla="*/ 35528 w 35552"/>
                    <a:gd name="connsiteY12" fmla="*/ 12385 h 19243"/>
                    <a:gd name="connsiteX13" fmla="*/ 34576 w 35552"/>
                    <a:gd name="connsiteY13" fmla="*/ 13624 h 19243"/>
                    <a:gd name="connsiteX14" fmla="*/ 34576 w 35552"/>
                    <a:gd name="connsiteY14" fmla="*/ 13624 h 19243"/>
                    <a:gd name="connsiteX15" fmla="*/ 11430 w 35552"/>
                    <a:gd name="connsiteY15" fmla="*/ 19243 h 19243"/>
                    <a:gd name="connsiteX16" fmla="*/ 11430 w 35552"/>
                    <a:gd name="connsiteY16" fmla="*/ 19243 h 19243"/>
                    <a:gd name="connsiteX17" fmla="*/ 11335 w 35552"/>
                    <a:gd name="connsiteY17" fmla="*/ 19243 h 19243"/>
                    <a:gd name="connsiteX18" fmla="*/ 11335 w 35552"/>
                    <a:gd name="connsiteY18" fmla="*/ 19243 h 19243"/>
                    <a:gd name="connsiteX19" fmla="*/ 2096 w 35552"/>
                    <a:gd name="connsiteY19" fmla="*/ 16005 h 19243"/>
                    <a:gd name="connsiteX20" fmla="*/ 2096 w 35552"/>
                    <a:gd name="connsiteY20" fmla="*/ 16005 h 19243"/>
                    <a:gd name="connsiteX21" fmla="*/ 10478 w 35552"/>
                    <a:gd name="connsiteY21" fmla="*/ 2956 h 19243"/>
                    <a:gd name="connsiteX22" fmla="*/ 3048 w 35552"/>
                    <a:gd name="connsiteY22" fmla="*/ 8575 h 19243"/>
                    <a:gd name="connsiteX23" fmla="*/ 3048 w 35552"/>
                    <a:gd name="connsiteY23" fmla="*/ 8575 h 19243"/>
                    <a:gd name="connsiteX24" fmla="*/ 2953 w 35552"/>
                    <a:gd name="connsiteY24" fmla="*/ 9052 h 19243"/>
                    <a:gd name="connsiteX25" fmla="*/ 2953 w 35552"/>
                    <a:gd name="connsiteY25" fmla="*/ 9052 h 19243"/>
                    <a:gd name="connsiteX26" fmla="*/ 2858 w 35552"/>
                    <a:gd name="connsiteY26" fmla="*/ 10290 h 19243"/>
                    <a:gd name="connsiteX27" fmla="*/ 2858 w 35552"/>
                    <a:gd name="connsiteY27" fmla="*/ 10290 h 19243"/>
                    <a:gd name="connsiteX28" fmla="*/ 4191 w 35552"/>
                    <a:gd name="connsiteY28" fmla="*/ 14005 h 19243"/>
                    <a:gd name="connsiteX29" fmla="*/ 4191 w 35552"/>
                    <a:gd name="connsiteY29" fmla="*/ 14005 h 19243"/>
                    <a:gd name="connsiteX30" fmla="*/ 11239 w 35552"/>
                    <a:gd name="connsiteY30" fmla="*/ 16195 h 19243"/>
                    <a:gd name="connsiteX31" fmla="*/ 11239 w 35552"/>
                    <a:gd name="connsiteY31" fmla="*/ 16195 h 19243"/>
                    <a:gd name="connsiteX32" fmla="*/ 30671 w 35552"/>
                    <a:gd name="connsiteY32" fmla="*/ 11719 h 19243"/>
                    <a:gd name="connsiteX33" fmla="*/ 30671 w 35552"/>
                    <a:gd name="connsiteY33" fmla="*/ 11719 h 19243"/>
                    <a:gd name="connsiteX34" fmla="*/ 25051 w 35552"/>
                    <a:gd name="connsiteY34" fmla="*/ 8099 h 19243"/>
                    <a:gd name="connsiteX35" fmla="*/ 25051 w 35552"/>
                    <a:gd name="connsiteY35" fmla="*/ 8099 h 19243"/>
                    <a:gd name="connsiteX36" fmla="*/ 10478 w 35552"/>
                    <a:gd name="connsiteY36" fmla="*/ 2956 h 19243"/>
                    <a:gd name="connsiteX37" fmla="*/ 10478 w 35552"/>
                    <a:gd name="connsiteY37" fmla="*/ 2956 h 19243"/>
                    <a:gd name="connsiteX38" fmla="*/ 10478 w 35552"/>
                    <a:gd name="connsiteY38" fmla="*/ 2956 h 19243"/>
                    <a:gd name="connsiteX39" fmla="*/ 10478 w 35552"/>
                    <a:gd name="connsiteY39" fmla="*/ 2956 h 19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5552" h="19243">
                      <a:moveTo>
                        <a:pt x="2096" y="16005"/>
                      </a:moveTo>
                      <a:cubicBezTo>
                        <a:pt x="381" y="14100"/>
                        <a:pt x="0" y="11909"/>
                        <a:pt x="0" y="10290"/>
                      </a:cubicBezTo>
                      <a:lnTo>
                        <a:pt x="0" y="10290"/>
                      </a:lnTo>
                      <a:cubicBezTo>
                        <a:pt x="0" y="8861"/>
                        <a:pt x="286" y="7813"/>
                        <a:pt x="381" y="7718"/>
                      </a:cubicBezTo>
                      <a:lnTo>
                        <a:pt x="381" y="7718"/>
                      </a:lnTo>
                      <a:cubicBezTo>
                        <a:pt x="2000" y="2194"/>
                        <a:pt x="6191" y="-92"/>
                        <a:pt x="10668" y="3"/>
                      </a:cubicBezTo>
                      <a:lnTo>
                        <a:pt x="10668" y="3"/>
                      </a:lnTo>
                      <a:cubicBezTo>
                        <a:pt x="21336" y="98"/>
                        <a:pt x="34766" y="10957"/>
                        <a:pt x="34957" y="10957"/>
                      </a:cubicBezTo>
                      <a:lnTo>
                        <a:pt x="34957" y="10957"/>
                      </a:lnTo>
                      <a:lnTo>
                        <a:pt x="34100" y="12195"/>
                      </a:lnTo>
                      <a:lnTo>
                        <a:pt x="34957" y="10957"/>
                      </a:lnTo>
                      <a:cubicBezTo>
                        <a:pt x="35433" y="11338"/>
                        <a:pt x="35624" y="11814"/>
                        <a:pt x="35528" y="12385"/>
                      </a:cubicBezTo>
                      <a:lnTo>
                        <a:pt x="35528" y="12385"/>
                      </a:lnTo>
                      <a:cubicBezTo>
                        <a:pt x="35433" y="12957"/>
                        <a:pt x="35052" y="13338"/>
                        <a:pt x="34576" y="13624"/>
                      </a:cubicBezTo>
                      <a:lnTo>
                        <a:pt x="34576" y="13624"/>
                      </a:lnTo>
                      <a:cubicBezTo>
                        <a:pt x="23908" y="17719"/>
                        <a:pt x="16574" y="19243"/>
                        <a:pt x="11430" y="19243"/>
                      </a:cubicBezTo>
                      <a:lnTo>
                        <a:pt x="11430" y="19243"/>
                      </a:lnTo>
                      <a:cubicBezTo>
                        <a:pt x="11430" y="19243"/>
                        <a:pt x="11430" y="19243"/>
                        <a:pt x="11335" y="19243"/>
                      </a:cubicBezTo>
                      <a:lnTo>
                        <a:pt x="11335" y="19243"/>
                      </a:lnTo>
                      <a:cubicBezTo>
                        <a:pt x="6763" y="19148"/>
                        <a:pt x="3810" y="17910"/>
                        <a:pt x="2096" y="16005"/>
                      </a:cubicBezTo>
                      <a:lnTo>
                        <a:pt x="2096" y="16005"/>
                      </a:lnTo>
                      <a:close/>
                      <a:moveTo>
                        <a:pt x="10478" y="2956"/>
                      </a:moveTo>
                      <a:cubicBezTo>
                        <a:pt x="6953" y="3051"/>
                        <a:pt x="4477" y="4194"/>
                        <a:pt x="3048" y="8575"/>
                      </a:cubicBezTo>
                      <a:lnTo>
                        <a:pt x="3048" y="8575"/>
                      </a:lnTo>
                      <a:cubicBezTo>
                        <a:pt x="3048" y="8575"/>
                        <a:pt x="2953" y="8671"/>
                        <a:pt x="2953" y="9052"/>
                      </a:cubicBezTo>
                      <a:lnTo>
                        <a:pt x="2953" y="9052"/>
                      </a:lnTo>
                      <a:cubicBezTo>
                        <a:pt x="2953" y="9337"/>
                        <a:pt x="2858" y="9814"/>
                        <a:pt x="2858" y="10290"/>
                      </a:cubicBezTo>
                      <a:lnTo>
                        <a:pt x="2858" y="10290"/>
                      </a:lnTo>
                      <a:cubicBezTo>
                        <a:pt x="2858" y="11528"/>
                        <a:pt x="3143" y="12862"/>
                        <a:pt x="4191" y="14005"/>
                      </a:cubicBezTo>
                      <a:lnTo>
                        <a:pt x="4191" y="14005"/>
                      </a:lnTo>
                      <a:cubicBezTo>
                        <a:pt x="5239" y="15148"/>
                        <a:pt x="7239" y="16195"/>
                        <a:pt x="11239" y="16195"/>
                      </a:cubicBezTo>
                      <a:lnTo>
                        <a:pt x="11239" y="16195"/>
                      </a:lnTo>
                      <a:cubicBezTo>
                        <a:pt x="15430" y="16195"/>
                        <a:pt x="21717" y="15052"/>
                        <a:pt x="30671" y="11719"/>
                      </a:cubicBezTo>
                      <a:lnTo>
                        <a:pt x="30671" y="11719"/>
                      </a:lnTo>
                      <a:cubicBezTo>
                        <a:pt x="29242" y="10766"/>
                        <a:pt x="27337" y="9433"/>
                        <a:pt x="25051" y="8099"/>
                      </a:cubicBezTo>
                      <a:lnTo>
                        <a:pt x="25051" y="8099"/>
                      </a:lnTo>
                      <a:cubicBezTo>
                        <a:pt x="20669" y="5432"/>
                        <a:pt x="14954" y="2956"/>
                        <a:pt x="10478" y="2956"/>
                      </a:cubicBezTo>
                      <a:lnTo>
                        <a:pt x="10478" y="2956"/>
                      </a:lnTo>
                      <a:lnTo>
                        <a:pt x="10478" y="2956"/>
                      </a:lnTo>
                      <a:lnTo>
                        <a:pt x="10478" y="295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5" name="Freeform: Shape 3834">
                  <a:extLst>
                    <a:ext uri="{FF2B5EF4-FFF2-40B4-BE49-F238E27FC236}">
                      <a16:creationId xmlns:a16="http://schemas.microsoft.com/office/drawing/2014/main" id="{D4372980-E5D7-4E11-8381-56591879E7F1}"/>
                    </a:ext>
                  </a:extLst>
                </p:cNvPr>
                <p:cNvSpPr/>
                <p:nvPr/>
              </p:nvSpPr>
              <p:spPr>
                <a:xfrm>
                  <a:off x="5226473" y="5224168"/>
                  <a:ext cx="30611" cy="29885"/>
                </a:xfrm>
                <a:custGeom>
                  <a:avLst/>
                  <a:gdLst>
                    <a:gd name="connsiteX0" fmla="*/ 465 w 30611"/>
                    <a:gd name="connsiteY0" fmla="*/ 29480 h 29885"/>
                    <a:gd name="connsiteX1" fmla="*/ 465 w 30611"/>
                    <a:gd name="connsiteY1" fmla="*/ 27384 h 29885"/>
                    <a:gd name="connsiteX2" fmla="*/ 465 w 30611"/>
                    <a:gd name="connsiteY2" fmla="*/ 27384 h 29885"/>
                    <a:gd name="connsiteX3" fmla="*/ 28087 w 30611"/>
                    <a:gd name="connsiteY3" fmla="*/ 429 h 29885"/>
                    <a:gd name="connsiteX4" fmla="*/ 30183 w 30611"/>
                    <a:gd name="connsiteY4" fmla="*/ 429 h 29885"/>
                    <a:gd name="connsiteX5" fmla="*/ 30183 w 30611"/>
                    <a:gd name="connsiteY5" fmla="*/ 429 h 29885"/>
                    <a:gd name="connsiteX6" fmla="*/ 30183 w 30611"/>
                    <a:gd name="connsiteY6" fmla="*/ 2524 h 29885"/>
                    <a:gd name="connsiteX7" fmla="*/ 30183 w 30611"/>
                    <a:gd name="connsiteY7" fmla="*/ 2524 h 29885"/>
                    <a:gd name="connsiteX8" fmla="*/ 2561 w 30611"/>
                    <a:gd name="connsiteY8" fmla="*/ 29480 h 29885"/>
                    <a:gd name="connsiteX9" fmla="*/ 1513 w 30611"/>
                    <a:gd name="connsiteY9" fmla="*/ 29861 h 29885"/>
                    <a:gd name="connsiteX10" fmla="*/ 1513 w 30611"/>
                    <a:gd name="connsiteY10" fmla="*/ 29861 h 29885"/>
                    <a:gd name="connsiteX11" fmla="*/ 465 w 30611"/>
                    <a:gd name="connsiteY11" fmla="*/ 29480 h 29885"/>
                    <a:gd name="connsiteX12" fmla="*/ 465 w 30611"/>
                    <a:gd name="connsiteY12" fmla="*/ 29480 h 29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11" h="29885">
                      <a:moveTo>
                        <a:pt x="465" y="29480"/>
                      </a:moveTo>
                      <a:cubicBezTo>
                        <a:pt x="-202" y="28908"/>
                        <a:pt x="-106" y="27956"/>
                        <a:pt x="465" y="27384"/>
                      </a:cubicBezTo>
                      <a:lnTo>
                        <a:pt x="465" y="27384"/>
                      </a:lnTo>
                      <a:lnTo>
                        <a:pt x="28087" y="429"/>
                      </a:lnTo>
                      <a:cubicBezTo>
                        <a:pt x="28659" y="-143"/>
                        <a:pt x="29612" y="-143"/>
                        <a:pt x="30183" y="429"/>
                      </a:cubicBezTo>
                      <a:lnTo>
                        <a:pt x="30183" y="429"/>
                      </a:lnTo>
                      <a:cubicBezTo>
                        <a:pt x="30754" y="1000"/>
                        <a:pt x="30754" y="1953"/>
                        <a:pt x="30183" y="2524"/>
                      </a:cubicBezTo>
                      <a:lnTo>
                        <a:pt x="30183" y="2524"/>
                      </a:lnTo>
                      <a:lnTo>
                        <a:pt x="2561" y="29480"/>
                      </a:lnTo>
                      <a:cubicBezTo>
                        <a:pt x="2275" y="29766"/>
                        <a:pt x="1894" y="29861"/>
                        <a:pt x="1513" y="29861"/>
                      </a:cubicBezTo>
                      <a:lnTo>
                        <a:pt x="1513" y="29861"/>
                      </a:lnTo>
                      <a:cubicBezTo>
                        <a:pt x="1037" y="29956"/>
                        <a:pt x="751" y="29766"/>
                        <a:pt x="465" y="29480"/>
                      </a:cubicBezTo>
                      <a:lnTo>
                        <a:pt x="465" y="2948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6" name="Freeform: Shape 3835">
                  <a:extLst>
                    <a:ext uri="{FF2B5EF4-FFF2-40B4-BE49-F238E27FC236}">
                      <a16:creationId xmlns:a16="http://schemas.microsoft.com/office/drawing/2014/main" id="{7C1F4361-E624-455D-A1DD-D5B122125DCE}"/>
                    </a:ext>
                  </a:extLst>
                </p:cNvPr>
                <p:cNvSpPr/>
                <p:nvPr/>
              </p:nvSpPr>
              <p:spPr>
                <a:xfrm>
                  <a:off x="5255775" y="5214116"/>
                  <a:ext cx="35456" cy="19243"/>
                </a:xfrm>
                <a:custGeom>
                  <a:avLst/>
                  <a:gdLst>
                    <a:gd name="connsiteX0" fmla="*/ 24122 w 35456"/>
                    <a:gd name="connsiteY0" fmla="*/ 19243 h 19243"/>
                    <a:gd name="connsiteX1" fmla="*/ 976 w 35456"/>
                    <a:gd name="connsiteY1" fmla="*/ 13623 h 19243"/>
                    <a:gd name="connsiteX2" fmla="*/ 976 w 35456"/>
                    <a:gd name="connsiteY2" fmla="*/ 13623 h 19243"/>
                    <a:gd name="connsiteX3" fmla="*/ 1548 w 35456"/>
                    <a:gd name="connsiteY3" fmla="*/ 12195 h 19243"/>
                    <a:gd name="connsiteX4" fmla="*/ 2500 w 35456"/>
                    <a:gd name="connsiteY4" fmla="*/ 13338 h 19243"/>
                    <a:gd name="connsiteX5" fmla="*/ 1548 w 35456"/>
                    <a:gd name="connsiteY5" fmla="*/ 12195 h 19243"/>
                    <a:gd name="connsiteX6" fmla="*/ 976 w 35456"/>
                    <a:gd name="connsiteY6" fmla="*/ 13623 h 19243"/>
                    <a:gd name="connsiteX7" fmla="*/ 24 w 35456"/>
                    <a:gd name="connsiteY7" fmla="*/ 12385 h 19243"/>
                    <a:gd name="connsiteX8" fmla="*/ 24 w 35456"/>
                    <a:gd name="connsiteY8" fmla="*/ 12385 h 19243"/>
                    <a:gd name="connsiteX9" fmla="*/ 595 w 35456"/>
                    <a:gd name="connsiteY9" fmla="*/ 10957 h 19243"/>
                    <a:gd name="connsiteX10" fmla="*/ 595 w 35456"/>
                    <a:gd name="connsiteY10" fmla="*/ 10957 h 19243"/>
                    <a:gd name="connsiteX11" fmla="*/ 24979 w 35456"/>
                    <a:gd name="connsiteY11" fmla="*/ 3 h 19243"/>
                    <a:gd name="connsiteX12" fmla="*/ 24979 w 35456"/>
                    <a:gd name="connsiteY12" fmla="*/ 3 h 19243"/>
                    <a:gd name="connsiteX13" fmla="*/ 35171 w 35456"/>
                    <a:gd name="connsiteY13" fmla="*/ 7718 h 19243"/>
                    <a:gd name="connsiteX14" fmla="*/ 35171 w 35456"/>
                    <a:gd name="connsiteY14" fmla="*/ 7718 h 19243"/>
                    <a:gd name="connsiteX15" fmla="*/ 35457 w 35456"/>
                    <a:gd name="connsiteY15" fmla="*/ 10290 h 19243"/>
                    <a:gd name="connsiteX16" fmla="*/ 35457 w 35456"/>
                    <a:gd name="connsiteY16" fmla="*/ 10290 h 19243"/>
                    <a:gd name="connsiteX17" fmla="*/ 33266 w 35456"/>
                    <a:gd name="connsiteY17" fmla="*/ 16005 h 19243"/>
                    <a:gd name="connsiteX18" fmla="*/ 33266 w 35456"/>
                    <a:gd name="connsiteY18" fmla="*/ 16005 h 19243"/>
                    <a:gd name="connsiteX19" fmla="*/ 24122 w 35456"/>
                    <a:gd name="connsiteY19" fmla="*/ 19243 h 19243"/>
                    <a:gd name="connsiteX20" fmla="*/ 24122 w 35456"/>
                    <a:gd name="connsiteY20" fmla="*/ 19243 h 19243"/>
                    <a:gd name="connsiteX21" fmla="*/ 24122 w 35456"/>
                    <a:gd name="connsiteY21" fmla="*/ 19243 h 19243"/>
                    <a:gd name="connsiteX22" fmla="*/ 24122 w 35456"/>
                    <a:gd name="connsiteY22" fmla="*/ 19243 h 19243"/>
                    <a:gd name="connsiteX23" fmla="*/ 24122 w 35456"/>
                    <a:gd name="connsiteY23" fmla="*/ 16291 h 19243"/>
                    <a:gd name="connsiteX24" fmla="*/ 31171 w 35456"/>
                    <a:gd name="connsiteY24" fmla="*/ 14100 h 19243"/>
                    <a:gd name="connsiteX25" fmla="*/ 31171 w 35456"/>
                    <a:gd name="connsiteY25" fmla="*/ 14100 h 19243"/>
                    <a:gd name="connsiteX26" fmla="*/ 32504 w 35456"/>
                    <a:gd name="connsiteY26" fmla="*/ 10385 h 19243"/>
                    <a:gd name="connsiteX27" fmla="*/ 32504 w 35456"/>
                    <a:gd name="connsiteY27" fmla="*/ 10385 h 19243"/>
                    <a:gd name="connsiteX28" fmla="*/ 32409 w 35456"/>
                    <a:gd name="connsiteY28" fmla="*/ 9052 h 19243"/>
                    <a:gd name="connsiteX29" fmla="*/ 32409 w 35456"/>
                    <a:gd name="connsiteY29" fmla="*/ 9052 h 19243"/>
                    <a:gd name="connsiteX30" fmla="*/ 32313 w 35456"/>
                    <a:gd name="connsiteY30" fmla="*/ 8670 h 19243"/>
                    <a:gd name="connsiteX31" fmla="*/ 32313 w 35456"/>
                    <a:gd name="connsiteY31" fmla="*/ 8670 h 19243"/>
                    <a:gd name="connsiteX32" fmla="*/ 24979 w 35456"/>
                    <a:gd name="connsiteY32" fmla="*/ 3051 h 19243"/>
                    <a:gd name="connsiteX33" fmla="*/ 24979 w 35456"/>
                    <a:gd name="connsiteY33" fmla="*/ 3051 h 19243"/>
                    <a:gd name="connsiteX34" fmla="*/ 10311 w 35456"/>
                    <a:gd name="connsiteY34" fmla="*/ 8194 h 19243"/>
                    <a:gd name="connsiteX35" fmla="*/ 10311 w 35456"/>
                    <a:gd name="connsiteY35" fmla="*/ 8194 h 19243"/>
                    <a:gd name="connsiteX36" fmla="*/ 4691 w 35456"/>
                    <a:gd name="connsiteY36" fmla="*/ 11814 h 19243"/>
                    <a:gd name="connsiteX37" fmla="*/ 4691 w 35456"/>
                    <a:gd name="connsiteY37" fmla="*/ 11814 h 19243"/>
                    <a:gd name="connsiteX38" fmla="*/ 24122 w 35456"/>
                    <a:gd name="connsiteY38" fmla="*/ 16291 h 19243"/>
                    <a:gd name="connsiteX39" fmla="*/ 24122 w 35456"/>
                    <a:gd name="connsiteY39" fmla="*/ 16291 h 19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5456" h="19243">
                      <a:moveTo>
                        <a:pt x="24122" y="19243"/>
                      </a:moveTo>
                      <a:cubicBezTo>
                        <a:pt x="18979" y="19243"/>
                        <a:pt x="11739" y="17719"/>
                        <a:pt x="976" y="13623"/>
                      </a:cubicBezTo>
                      <a:lnTo>
                        <a:pt x="976" y="13623"/>
                      </a:lnTo>
                      <a:lnTo>
                        <a:pt x="1548" y="12195"/>
                      </a:lnTo>
                      <a:lnTo>
                        <a:pt x="2500" y="13338"/>
                      </a:lnTo>
                      <a:lnTo>
                        <a:pt x="1548" y="12195"/>
                      </a:lnTo>
                      <a:lnTo>
                        <a:pt x="976" y="13623"/>
                      </a:lnTo>
                      <a:cubicBezTo>
                        <a:pt x="500" y="13433"/>
                        <a:pt x="119" y="12957"/>
                        <a:pt x="24" y="12385"/>
                      </a:cubicBezTo>
                      <a:lnTo>
                        <a:pt x="24" y="12385"/>
                      </a:lnTo>
                      <a:cubicBezTo>
                        <a:pt x="-71" y="11909"/>
                        <a:pt x="119" y="11338"/>
                        <a:pt x="595" y="10957"/>
                      </a:cubicBezTo>
                      <a:lnTo>
                        <a:pt x="595" y="10957"/>
                      </a:lnTo>
                      <a:cubicBezTo>
                        <a:pt x="690" y="10957"/>
                        <a:pt x="14216" y="98"/>
                        <a:pt x="24979" y="3"/>
                      </a:cubicBezTo>
                      <a:lnTo>
                        <a:pt x="24979" y="3"/>
                      </a:lnTo>
                      <a:cubicBezTo>
                        <a:pt x="29361" y="-92"/>
                        <a:pt x="33552" y="2289"/>
                        <a:pt x="35171" y="7718"/>
                      </a:cubicBezTo>
                      <a:lnTo>
                        <a:pt x="35171" y="7718"/>
                      </a:lnTo>
                      <a:cubicBezTo>
                        <a:pt x="35171" y="7813"/>
                        <a:pt x="35457" y="8861"/>
                        <a:pt x="35457" y="10290"/>
                      </a:cubicBezTo>
                      <a:lnTo>
                        <a:pt x="35457" y="10290"/>
                      </a:lnTo>
                      <a:cubicBezTo>
                        <a:pt x="35457" y="11909"/>
                        <a:pt x="35076" y="14100"/>
                        <a:pt x="33266" y="16005"/>
                      </a:cubicBezTo>
                      <a:lnTo>
                        <a:pt x="33266" y="16005"/>
                      </a:lnTo>
                      <a:cubicBezTo>
                        <a:pt x="31552" y="18005"/>
                        <a:pt x="28599" y="19243"/>
                        <a:pt x="24122" y="19243"/>
                      </a:cubicBezTo>
                      <a:lnTo>
                        <a:pt x="24122" y="19243"/>
                      </a:lnTo>
                      <a:lnTo>
                        <a:pt x="24122" y="19243"/>
                      </a:lnTo>
                      <a:lnTo>
                        <a:pt x="24122" y="19243"/>
                      </a:lnTo>
                      <a:close/>
                      <a:moveTo>
                        <a:pt x="24122" y="16291"/>
                      </a:moveTo>
                      <a:cubicBezTo>
                        <a:pt x="28122" y="16291"/>
                        <a:pt x="30123" y="15243"/>
                        <a:pt x="31171" y="14100"/>
                      </a:cubicBezTo>
                      <a:lnTo>
                        <a:pt x="31171" y="14100"/>
                      </a:lnTo>
                      <a:cubicBezTo>
                        <a:pt x="32218" y="12957"/>
                        <a:pt x="32504" y="11623"/>
                        <a:pt x="32504" y="10385"/>
                      </a:cubicBezTo>
                      <a:lnTo>
                        <a:pt x="32504" y="10385"/>
                      </a:lnTo>
                      <a:cubicBezTo>
                        <a:pt x="32504" y="9814"/>
                        <a:pt x="32409" y="9433"/>
                        <a:pt x="32409" y="9052"/>
                      </a:cubicBezTo>
                      <a:lnTo>
                        <a:pt x="32409" y="9052"/>
                      </a:lnTo>
                      <a:cubicBezTo>
                        <a:pt x="32409" y="8766"/>
                        <a:pt x="32313" y="8670"/>
                        <a:pt x="32313" y="8670"/>
                      </a:cubicBezTo>
                      <a:lnTo>
                        <a:pt x="32313" y="8670"/>
                      </a:lnTo>
                      <a:cubicBezTo>
                        <a:pt x="30885" y="4289"/>
                        <a:pt x="28408" y="3146"/>
                        <a:pt x="24979" y="3051"/>
                      </a:cubicBezTo>
                      <a:lnTo>
                        <a:pt x="24979" y="3051"/>
                      </a:lnTo>
                      <a:cubicBezTo>
                        <a:pt x="20598" y="3051"/>
                        <a:pt x="14787" y="5527"/>
                        <a:pt x="10311" y="8194"/>
                      </a:cubicBezTo>
                      <a:lnTo>
                        <a:pt x="10311" y="8194"/>
                      </a:lnTo>
                      <a:cubicBezTo>
                        <a:pt x="8025" y="9528"/>
                        <a:pt x="6025" y="10861"/>
                        <a:pt x="4691" y="11814"/>
                      </a:cubicBezTo>
                      <a:lnTo>
                        <a:pt x="4691" y="11814"/>
                      </a:lnTo>
                      <a:cubicBezTo>
                        <a:pt x="13645" y="15147"/>
                        <a:pt x="19931" y="16291"/>
                        <a:pt x="24122" y="16291"/>
                      </a:cubicBezTo>
                      <a:lnTo>
                        <a:pt x="24122" y="162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7" name="Freeform: Shape 3836">
                  <a:extLst>
                    <a:ext uri="{FF2B5EF4-FFF2-40B4-BE49-F238E27FC236}">
                      <a16:creationId xmlns:a16="http://schemas.microsoft.com/office/drawing/2014/main" id="{F21BEEA4-2068-4288-802C-68BDB611F9E2}"/>
                    </a:ext>
                  </a:extLst>
                </p:cNvPr>
                <p:cNvSpPr/>
                <p:nvPr/>
              </p:nvSpPr>
              <p:spPr>
                <a:xfrm>
                  <a:off x="5253203" y="5224227"/>
                  <a:ext cx="30646" cy="29992"/>
                </a:xfrm>
                <a:custGeom>
                  <a:avLst/>
                  <a:gdLst>
                    <a:gd name="connsiteX0" fmla="*/ 28027 w 30646"/>
                    <a:gd name="connsiteY0" fmla="*/ 29516 h 29992"/>
                    <a:gd name="connsiteX1" fmla="*/ 500 w 30646"/>
                    <a:gd name="connsiteY1" fmla="*/ 2561 h 29992"/>
                    <a:gd name="connsiteX2" fmla="*/ 500 w 30646"/>
                    <a:gd name="connsiteY2" fmla="*/ 465 h 29992"/>
                    <a:gd name="connsiteX3" fmla="*/ 500 w 30646"/>
                    <a:gd name="connsiteY3" fmla="*/ 465 h 29992"/>
                    <a:gd name="connsiteX4" fmla="*/ 2596 w 30646"/>
                    <a:gd name="connsiteY4" fmla="*/ 465 h 29992"/>
                    <a:gd name="connsiteX5" fmla="*/ 2596 w 30646"/>
                    <a:gd name="connsiteY5" fmla="*/ 465 h 29992"/>
                    <a:gd name="connsiteX6" fmla="*/ 30218 w 30646"/>
                    <a:gd name="connsiteY6" fmla="*/ 27421 h 29992"/>
                    <a:gd name="connsiteX7" fmla="*/ 30218 w 30646"/>
                    <a:gd name="connsiteY7" fmla="*/ 29516 h 29992"/>
                    <a:gd name="connsiteX8" fmla="*/ 30218 w 30646"/>
                    <a:gd name="connsiteY8" fmla="*/ 29516 h 29992"/>
                    <a:gd name="connsiteX9" fmla="*/ 29170 w 30646"/>
                    <a:gd name="connsiteY9" fmla="*/ 29993 h 29992"/>
                    <a:gd name="connsiteX10" fmla="*/ 29170 w 30646"/>
                    <a:gd name="connsiteY10" fmla="*/ 29993 h 29992"/>
                    <a:gd name="connsiteX11" fmla="*/ 28027 w 30646"/>
                    <a:gd name="connsiteY11" fmla="*/ 29516 h 29992"/>
                    <a:gd name="connsiteX12" fmla="*/ 28027 w 30646"/>
                    <a:gd name="connsiteY12" fmla="*/ 29516 h 29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46" h="29992">
                      <a:moveTo>
                        <a:pt x="28027" y="29516"/>
                      </a:moveTo>
                      <a:lnTo>
                        <a:pt x="500" y="2561"/>
                      </a:lnTo>
                      <a:cubicBezTo>
                        <a:pt x="-167" y="1989"/>
                        <a:pt x="-167" y="1037"/>
                        <a:pt x="500" y="465"/>
                      </a:cubicBezTo>
                      <a:lnTo>
                        <a:pt x="500" y="465"/>
                      </a:lnTo>
                      <a:cubicBezTo>
                        <a:pt x="1072" y="-106"/>
                        <a:pt x="2024" y="-202"/>
                        <a:pt x="2596" y="465"/>
                      </a:cubicBezTo>
                      <a:lnTo>
                        <a:pt x="2596" y="465"/>
                      </a:lnTo>
                      <a:lnTo>
                        <a:pt x="30218" y="27421"/>
                      </a:lnTo>
                      <a:cubicBezTo>
                        <a:pt x="30790" y="27992"/>
                        <a:pt x="30790" y="28945"/>
                        <a:pt x="30218" y="29516"/>
                      </a:cubicBezTo>
                      <a:lnTo>
                        <a:pt x="30218" y="29516"/>
                      </a:lnTo>
                      <a:cubicBezTo>
                        <a:pt x="29932" y="29802"/>
                        <a:pt x="29551" y="29993"/>
                        <a:pt x="29170" y="29993"/>
                      </a:cubicBezTo>
                      <a:lnTo>
                        <a:pt x="29170" y="29993"/>
                      </a:lnTo>
                      <a:cubicBezTo>
                        <a:pt x="28694" y="29897"/>
                        <a:pt x="28313" y="29707"/>
                        <a:pt x="28027" y="29516"/>
                      </a:cubicBezTo>
                      <a:lnTo>
                        <a:pt x="28027" y="295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514" name="Freeform: Shape 3513">
                <a:extLst>
                  <a:ext uri="{FF2B5EF4-FFF2-40B4-BE49-F238E27FC236}">
                    <a16:creationId xmlns:a16="http://schemas.microsoft.com/office/drawing/2014/main" id="{E8A42E75-B48D-41EA-90CE-C6F35D5BCC4A}"/>
                  </a:ext>
                </a:extLst>
              </p:cNvPr>
              <p:cNvSpPr/>
              <p:nvPr/>
            </p:nvSpPr>
            <p:spPr>
              <a:xfrm>
                <a:off x="5115496" y="5278794"/>
                <a:ext cx="209931" cy="153733"/>
              </a:xfrm>
              <a:custGeom>
                <a:avLst/>
                <a:gdLst>
                  <a:gd name="connsiteX0" fmla="*/ 0 w 209931"/>
                  <a:gd name="connsiteY0" fmla="*/ 0 h 153733"/>
                  <a:gd name="connsiteX1" fmla="*/ 209931 w 209931"/>
                  <a:gd name="connsiteY1" fmla="*/ 0 h 153733"/>
                  <a:gd name="connsiteX2" fmla="*/ 209931 w 209931"/>
                  <a:gd name="connsiteY2" fmla="*/ 153734 h 153733"/>
                  <a:gd name="connsiteX3" fmla="*/ 0 w 209931"/>
                  <a:gd name="connsiteY3" fmla="*/ 153734 h 153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931" h="153733">
                    <a:moveTo>
                      <a:pt x="0" y="0"/>
                    </a:moveTo>
                    <a:lnTo>
                      <a:pt x="209931" y="0"/>
                    </a:lnTo>
                    <a:lnTo>
                      <a:pt x="209931" y="153734"/>
                    </a:lnTo>
                    <a:lnTo>
                      <a:pt x="0" y="153734"/>
                    </a:lnTo>
                    <a:close/>
                  </a:path>
                </a:pathLst>
              </a:custGeom>
              <a:solidFill>
                <a:srgbClr val="4BBBB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5" name="Freeform: Shape 3514">
                <a:extLst>
                  <a:ext uri="{FF2B5EF4-FFF2-40B4-BE49-F238E27FC236}">
                    <a16:creationId xmlns:a16="http://schemas.microsoft.com/office/drawing/2014/main" id="{8336C6B9-1D47-40C4-8316-49EFE899D6D5}"/>
                  </a:ext>
                </a:extLst>
              </p:cNvPr>
              <p:cNvSpPr/>
              <p:nvPr/>
            </p:nvSpPr>
            <p:spPr>
              <a:xfrm>
                <a:off x="5217508" y="5279270"/>
                <a:ext cx="8858" cy="153924"/>
              </a:xfrm>
              <a:custGeom>
                <a:avLst/>
                <a:gdLst>
                  <a:gd name="connsiteX0" fmla="*/ 8858 w 8858"/>
                  <a:gd name="connsiteY0" fmla="*/ 153924 h 153924"/>
                  <a:gd name="connsiteX1" fmla="*/ 0 w 8858"/>
                  <a:gd name="connsiteY1" fmla="*/ 153924 h 153924"/>
                  <a:gd name="connsiteX2" fmla="*/ 0 w 8858"/>
                  <a:gd name="connsiteY2" fmla="*/ 0 h 153924"/>
                  <a:gd name="connsiteX3" fmla="*/ 5144 w 8858"/>
                  <a:gd name="connsiteY3" fmla="*/ 0 h 153924"/>
                  <a:gd name="connsiteX4" fmla="*/ 5144 w 8858"/>
                  <a:gd name="connsiteY4" fmla="*/ 153924 h 153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8" h="153924">
                    <a:moveTo>
                      <a:pt x="8858" y="153924"/>
                    </a:moveTo>
                    <a:lnTo>
                      <a:pt x="0" y="153924"/>
                    </a:lnTo>
                    <a:lnTo>
                      <a:pt x="0" y="0"/>
                    </a:lnTo>
                    <a:lnTo>
                      <a:pt x="5144" y="0"/>
                    </a:lnTo>
                    <a:lnTo>
                      <a:pt x="5144" y="15392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6" name="Freeform: Shape 3515">
                <a:extLst>
                  <a:ext uri="{FF2B5EF4-FFF2-40B4-BE49-F238E27FC236}">
                    <a16:creationId xmlns:a16="http://schemas.microsoft.com/office/drawing/2014/main" id="{E9AC22FD-4987-4E1C-8DC7-84705FED4B65}"/>
                  </a:ext>
                </a:extLst>
              </p:cNvPr>
              <p:cNvSpPr/>
              <p:nvPr/>
            </p:nvSpPr>
            <p:spPr>
              <a:xfrm>
                <a:off x="5119020" y="5353660"/>
                <a:ext cx="209454" cy="4476"/>
              </a:xfrm>
              <a:custGeom>
                <a:avLst/>
                <a:gdLst>
                  <a:gd name="connsiteX0" fmla="*/ 209455 w 209454"/>
                  <a:gd name="connsiteY0" fmla="*/ 4477 h 4476"/>
                  <a:gd name="connsiteX1" fmla="*/ 0 w 209454"/>
                  <a:gd name="connsiteY1" fmla="*/ 4477 h 4476"/>
                  <a:gd name="connsiteX2" fmla="*/ 0 w 209454"/>
                  <a:gd name="connsiteY2" fmla="*/ 0 h 4476"/>
                  <a:gd name="connsiteX3" fmla="*/ 209455 w 209454"/>
                  <a:gd name="connsiteY3" fmla="*/ 0 h 4476"/>
                  <a:gd name="connsiteX4" fmla="*/ 209455 w 209454"/>
                  <a:gd name="connsiteY4" fmla="*/ 4477 h 4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454" h="4476">
                    <a:moveTo>
                      <a:pt x="209455" y="4477"/>
                    </a:moveTo>
                    <a:lnTo>
                      <a:pt x="0" y="4477"/>
                    </a:lnTo>
                    <a:lnTo>
                      <a:pt x="0" y="0"/>
                    </a:lnTo>
                    <a:lnTo>
                      <a:pt x="209455" y="0"/>
                    </a:lnTo>
                    <a:lnTo>
                      <a:pt x="209455" y="4477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517" name="Graphic 1">
                <a:extLst>
                  <a:ext uri="{FF2B5EF4-FFF2-40B4-BE49-F238E27FC236}">
                    <a16:creationId xmlns:a16="http://schemas.microsoft.com/office/drawing/2014/main" id="{F757369D-A104-4568-8133-DB9ED7B030D5}"/>
                  </a:ext>
                </a:extLst>
              </p:cNvPr>
              <p:cNvGrpSpPr/>
              <p:nvPr/>
            </p:nvGrpSpPr>
            <p:grpSpPr>
              <a:xfrm>
                <a:off x="5183885" y="5344037"/>
                <a:ext cx="72008" cy="40007"/>
                <a:chOff x="5183885" y="5344037"/>
                <a:chExt cx="72008" cy="40007"/>
              </a:xfrm>
              <a:solidFill>
                <a:srgbClr val="FFFFFF"/>
              </a:solidFill>
            </p:grpSpPr>
            <p:sp>
              <p:nvSpPr>
                <p:cNvPr id="3827" name="Freeform: Shape 3826">
                  <a:extLst>
                    <a:ext uri="{FF2B5EF4-FFF2-40B4-BE49-F238E27FC236}">
                      <a16:creationId xmlns:a16="http://schemas.microsoft.com/office/drawing/2014/main" id="{86B5AEE4-DF3F-44FB-B989-5937AB72B1BE}"/>
                    </a:ext>
                  </a:extLst>
                </p:cNvPr>
                <p:cNvSpPr/>
                <p:nvPr/>
              </p:nvSpPr>
              <p:spPr>
                <a:xfrm>
                  <a:off x="5183885" y="5344037"/>
                  <a:ext cx="35456" cy="19152"/>
                </a:xfrm>
                <a:custGeom>
                  <a:avLst/>
                  <a:gdLst>
                    <a:gd name="connsiteX0" fmla="*/ 2096 w 35456"/>
                    <a:gd name="connsiteY0" fmla="*/ 16100 h 19152"/>
                    <a:gd name="connsiteX1" fmla="*/ 0 w 35456"/>
                    <a:gd name="connsiteY1" fmla="*/ 10290 h 19152"/>
                    <a:gd name="connsiteX2" fmla="*/ 0 w 35456"/>
                    <a:gd name="connsiteY2" fmla="*/ 10290 h 19152"/>
                    <a:gd name="connsiteX3" fmla="*/ 381 w 35456"/>
                    <a:gd name="connsiteY3" fmla="*/ 7718 h 19152"/>
                    <a:gd name="connsiteX4" fmla="*/ 381 w 35456"/>
                    <a:gd name="connsiteY4" fmla="*/ 7718 h 19152"/>
                    <a:gd name="connsiteX5" fmla="*/ 10573 w 35456"/>
                    <a:gd name="connsiteY5" fmla="*/ 3 h 19152"/>
                    <a:gd name="connsiteX6" fmla="*/ 10573 w 35456"/>
                    <a:gd name="connsiteY6" fmla="*/ 3 h 19152"/>
                    <a:gd name="connsiteX7" fmla="*/ 34862 w 35456"/>
                    <a:gd name="connsiteY7" fmla="*/ 10957 h 19152"/>
                    <a:gd name="connsiteX8" fmla="*/ 34862 w 35456"/>
                    <a:gd name="connsiteY8" fmla="*/ 10957 h 19152"/>
                    <a:gd name="connsiteX9" fmla="*/ 33909 w 35456"/>
                    <a:gd name="connsiteY9" fmla="*/ 12100 h 19152"/>
                    <a:gd name="connsiteX10" fmla="*/ 34862 w 35456"/>
                    <a:gd name="connsiteY10" fmla="*/ 10957 h 19152"/>
                    <a:gd name="connsiteX11" fmla="*/ 35433 w 35456"/>
                    <a:gd name="connsiteY11" fmla="*/ 12290 h 19152"/>
                    <a:gd name="connsiteX12" fmla="*/ 35433 w 35456"/>
                    <a:gd name="connsiteY12" fmla="*/ 12290 h 19152"/>
                    <a:gd name="connsiteX13" fmla="*/ 34480 w 35456"/>
                    <a:gd name="connsiteY13" fmla="*/ 13433 h 19152"/>
                    <a:gd name="connsiteX14" fmla="*/ 34480 w 35456"/>
                    <a:gd name="connsiteY14" fmla="*/ 13433 h 19152"/>
                    <a:gd name="connsiteX15" fmla="*/ 11430 w 35456"/>
                    <a:gd name="connsiteY15" fmla="*/ 19148 h 19152"/>
                    <a:gd name="connsiteX16" fmla="*/ 11430 w 35456"/>
                    <a:gd name="connsiteY16" fmla="*/ 19148 h 19152"/>
                    <a:gd name="connsiteX17" fmla="*/ 11335 w 35456"/>
                    <a:gd name="connsiteY17" fmla="*/ 19148 h 19152"/>
                    <a:gd name="connsiteX18" fmla="*/ 11335 w 35456"/>
                    <a:gd name="connsiteY18" fmla="*/ 19148 h 19152"/>
                    <a:gd name="connsiteX19" fmla="*/ 2096 w 35456"/>
                    <a:gd name="connsiteY19" fmla="*/ 16100 h 19152"/>
                    <a:gd name="connsiteX20" fmla="*/ 2096 w 35456"/>
                    <a:gd name="connsiteY20" fmla="*/ 16100 h 19152"/>
                    <a:gd name="connsiteX21" fmla="*/ 10573 w 35456"/>
                    <a:gd name="connsiteY21" fmla="*/ 3051 h 19152"/>
                    <a:gd name="connsiteX22" fmla="*/ 3143 w 35456"/>
                    <a:gd name="connsiteY22" fmla="*/ 8671 h 19152"/>
                    <a:gd name="connsiteX23" fmla="*/ 3143 w 35456"/>
                    <a:gd name="connsiteY23" fmla="*/ 8671 h 19152"/>
                    <a:gd name="connsiteX24" fmla="*/ 3048 w 35456"/>
                    <a:gd name="connsiteY24" fmla="*/ 9052 h 19152"/>
                    <a:gd name="connsiteX25" fmla="*/ 3048 w 35456"/>
                    <a:gd name="connsiteY25" fmla="*/ 9052 h 19152"/>
                    <a:gd name="connsiteX26" fmla="*/ 2953 w 35456"/>
                    <a:gd name="connsiteY26" fmla="*/ 10385 h 19152"/>
                    <a:gd name="connsiteX27" fmla="*/ 2953 w 35456"/>
                    <a:gd name="connsiteY27" fmla="*/ 10385 h 19152"/>
                    <a:gd name="connsiteX28" fmla="*/ 4286 w 35456"/>
                    <a:gd name="connsiteY28" fmla="*/ 14100 h 19152"/>
                    <a:gd name="connsiteX29" fmla="*/ 4286 w 35456"/>
                    <a:gd name="connsiteY29" fmla="*/ 14100 h 19152"/>
                    <a:gd name="connsiteX30" fmla="*/ 11430 w 35456"/>
                    <a:gd name="connsiteY30" fmla="*/ 16291 h 19152"/>
                    <a:gd name="connsiteX31" fmla="*/ 11430 w 35456"/>
                    <a:gd name="connsiteY31" fmla="*/ 16291 h 19152"/>
                    <a:gd name="connsiteX32" fmla="*/ 30861 w 35456"/>
                    <a:gd name="connsiteY32" fmla="*/ 11814 h 19152"/>
                    <a:gd name="connsiteX33" fmla="*/ 30861 w 35456"/>
                    <a:gd name="connsiteY33" fmla="*/ 11814 h 19152"/>
                    <a:gd name="connsiteX34" fmla="*/ 25146 w 35456"/>
                    <a:gd name="connsiteY34" fmla="*/ 8290 h 19152"/>
                    <a:gd name="connsiteX35" fmla="*/ 25146 w 35456"/>
                    <a:gd name="connsiteY35" fmla="*/ 8290 h 19152"/>
                    <a:gd name="connsiteX36" fmla="*/ 10573 w 35456"/>
                    <a:gd name="connsiteY36" fmla="*/ 3051 h 19152"/>
                    <a:gd name="connsiteX37" fmla="*/ 10573 w 35456"/>
                    <a:gd name="connsiteY37" fmla="*/ 3051 h 19152"/>
                    <a:gd name="connsiteX38" fmla="*/ 10573 w 35456"/>
                    <a:gd name="connsiteY38" fmla="*/ 3051 h 19152"/>
                    <a:gd name="connsiteX39" fmla="*/ 10573 w 35456"/>
                    <a:gd name="connsiteY39" fmla="*/ 3051 h 1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5456" h="19152">
                      <a:moveTo>
                        <a:pt x="2096" y="16100"/>
                      </a:moveTo>
                      <a:cubicBezTo>
                        <a:pt x="381" y="14195"/>
                        <a:pt x="0" y="11909"/>
                        <a:pt x="0" y="10290"/>
                      </a:cubicBezTo>
                      <a:lnTo>
                        <a:pt x="0" y="10290"/>
                      </a:lnTo>
                      <a:cubicBezTo>
                        <a:pt x="0" y="8861"/>
                        <a:pt x="286" y="7813"/>
                        <a:pt x="381" y="7718"/>
                      </a:cubicBezTo>
                      <a:lnTo>
                        <a:pt x="381" y="7718"/>
                      </a:lnTo>
                      <a:cubicBezTo>
                        <a:pt x="1905" y="2194"/>
                        <a:pt x="6191" y="-92"/>
                        <a:pt x="10573" y="3"/>
                      </a:cubicBezTo>
                      <a:lnTo>
                        <a:pt x="10573" y="3"/>
                      </a:lnTo>
                      <a:cubicBezTo>
                        <a:pt x="21241" y="98"/>
                        <a:pt x="34766" y="10957"/>
                        <a:pt x="34862" y="10957"/>
                      </a:cubicBezTo>
                      <a:lnTo>
                        <a:pt x="34862" y="10957"/>
                      </a:lnTo>
                      <a:lnTo>
                        <a:pt x="33909" y="12100"/>
                      </a:lnTo>
                      <a:lnTo>
                        <a:pt x="34862" y="10957"/>
                      </a:lnTo>
                      <a:cubicBezTo>
                        <a:pt x="35338" y="11242"/>
                        <a:pt x="35528" y="11814"/>
                        <a:pt x="35433" y="12290"/>
                      </a:cubicBezTo>
                      <a:lnTo>
                        <a:pt x="35433" y="12290"/>
                      </a:lnTo>
                      <a:cubicBezTo>
                        <a:pt x="35433" y="12862"/>
                        <a:pt x="35052" y="13243"/>
                        <a:pt x="34480" y="13433"/>
                      </a:cubicBezTo>
                      <a:lnTo>
                        <a:pt x="34480" y="13433"/>
                      </a:lnTo>
                      <a:cubicBezTo>
                        <a:pt x="23813" y="17529"/>
                        <a:pt x="16478" y="19053"/>
                        <a:pt x="11430" y="19148"/>
                      </a:cubicBezTo>
                      <a:lnTo>
                        <a:pt x="11430" y="19148"/>
                      </a:lnTo>
                      <a:cubicBezTo>
                        <a:pt x="11430" y="19148"/>
                        <a:pt x="11430" y="19148"/>
                        <a:pt x="11335" y="19148"/>
                      </a:cubicBezTo>
                      <a:lnTo>
                        <a:pt x="11335" y="19148"/>
                      </a:lnTo>
                      <a:cubicBezTo>
                        <a:pt x="6763" y="19243"/>
                        <a:pt x="3810" y="17910"/>
                        <a:pt x="2096" y="16100"/>
                      </a:cubicBezTo>
                      <a:lnTo>
                        <a:pt x="2096" y="16100"/>
                      </a:lnTo>
                      <a:close/>
                      <a:moveTo>
                        <a:pt x="10573" y="3051"/>
                      </a:moveTo>
                      <a:cubicBezTo>
                        <a:pt x="7049" y="3146"/>
                        <a:pt x="4572" y="4289"/>
                        <a:pt x="3143" y="8671"/>
                      </a:cubicBezTo>
                      <a:lnTo>
                        <a:pt x="3143" y="8671"/>
                      </a:lnTo>
                      <a:cubicBezTo>
                        <a:pt x="3143" y="8671"/>
                        <a:pt x="3143" y="8766"/>
                        <a:pt x="3048" y="9052"/>
                      </a:cubicBezTo>
                      <a:lnTo>
                        <a:pt x="3048" y="9052"/>
                      </a:lnTo>
                      <a:cubicBezTo>
                        <a:pt x="3048" y="9433"/>
                        <a:pt x="2953" y="9814"/>
                        <a:pt x="2953" y="10385"/>
                      </a:cubicBezTo>
                      <a:lnTo>
                        <a:pt x="2953" y="10385"/>
                      </a:lnTo>
                      <a:cubicBezTo>
                        <a:pt x="2953" y="11623"/>
                        <a:pt x="3238" y="12957"/>
                        <a:pt x="4286" y="14100"/>
                      </a:cubicBezTo>
                      <a:lnTo>
                        <a:pt x="4286" y="14100"/>
                      </a:lnTo>
                      <a:cubicBezTo>
                        <a:pt x="5334" y="15243"/>
                        <a:pt x="7334" y="16291"/>
                        <a:pt x="11430" y="16291"/>
                      </a:cubicBezTo>
                      <a:lnTo>
                        <a:pt x="11430" y="16291"/>
                      </a:lnTo>
                      <a:cubicBezTo>
                        <a:pt x="15621" y="16291"/>
                        <a:pt x="21812" y="15148"/>
                        <a:pt x="30861" y="11814"/>
                      </a:cubicBezTo>
                      <a:lnTo>
                        <a:pt x="30861" y="11814"/>
                      </a:lnTo>
                      <a:cubicBezTo>
                        <a:pt x="29528" y="10861"/>
                        <a:pt x="27527" y="9528"/>
                        <a:pt x="25146" y="8290"/>
                      </a:cubicBezTo>
                      <a:lnTo>
                        <a:pt x="25146" y="8290"/>
                      </a:lnTo>
                      <a:cubicBezTo>
                        <a:pt x="20574" y="5527"/>
                        <a:pt x="14954" y="3051"/>
                        <a:pt x="10573" y="3051"/>
                      </a:cubicBezTo>
                      <a:lnTo>
                        <a:pt x="10573" y="3051"/>
                      </a:lnTo>
                      <a:lnTo>
                        <a:pt x="10573" y="3051"/>
                      </a:lnTo>
                      <a:lnTo>
                        <a:pt x="10573" y="305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28" name="Freeform: Shape 3827">
                  <a:extLst>
                    <a:ext uri="{FF2B5EF4-FFF2-40B4-BE49-F238E27FC236}">
                      <a16:creationId xmlns:a16="http://schemas.microsoft.com/office/drawing/2014/main" id="{FF27D394-281F-4081-9EBC-94E48901718C}"/>
                    </a:ext>
                  </a:extLst>
                </p:cNvPr>
                <p:cNvSpPr/>
                <p:nvPr/>
              </p:nvSpPr>
              <p:spPr>
                <a:xfrm>
                  <a:off x="5191267" y="5353994"/>
                  <a:ext cx="30563" cy="29885"/>
                </a:xfrm>
                <a:custGeom>
                  <a:avLst/>
                  <a:gdLst>
                    <a:gd name="connsiteX0" fmla="*/ 429 w 30563"/>
                    <a:gd name="connsiteY0" fmla="*/ 29480 h 29885"/>
                    <a:gd name="connsiteX1" fmla="*/ 429 w 30563"/>
                    <a:gd name="connsiteY1" fmla="*/ 27384 h 29885"/>
                    <a:gd name="connsiteX2" fmla="*/ 429 w 30563"/>
                    <a:gd name="connsiteY2" fmla="*/ 27384 h 29885"/>
                    <a:gd name="connsiteX3" fmla="*/ 28051 w 30563"/>
                    <a:gd name="connsiteY3" fmla="*/ 429 h 29885"/>
                    <a:gd name="connsiteX4" fmla="*/ 30147 w 30563"/>
                    <a:gd name="connsiteY4" fmla="*/ 429 h 29885"/>
                    <a:gd name="connsiteX5" fmla="*/ 30147 w 30563"/>
                    <a:gd name="connsiteY5" fmla="*/ 429 h 29885"/>
                    <a:gd name="connsiteX6" fmla="*/ 30052 w 30563"/>
                    <a:gd name="connsiteY6" fmla="*/ 2524 h 29885"/>
                    <a:gd name="connsiteX7" fmla="*/ 30052 w 30563"/>
                    <a:gd name="connsiteY7" fmla="*/ 2524 h 29885"/>
                    <a:gd name="connsiteX8" fmla="*/ 2429 w 30563"/>
                    <a:gd name="connsiteY8" fmla="*/ 29480 h 29885"/>
                    <a:gd name="connsiteX9" fmla="*/ 1381 w 30563"/>
                    <a:gd name="connsiteY9" fmla="*/ 29861 h 29885"/>
                    <a:gd name="connsiteX10" fmla="*/ 1381 w 30563"/>
                    <a:gd name="connsiteY10" fmla="*/ 29861 h 29885"/>
                    <a:gd name="connsiteX11" fmla="*/ 429 w 30563"/>
                    <a:gd name="connsiteY11" fmla="*/ 29480 h 29885"/>
                    <a:gd name="connsiteX12" fmla="*/ 429 w 30563"/>
                    <a:gd name="connsiteY12" fmla="*/ 29480 h 29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563" h="29885">
                      <a:moveTo>
                        <a:pt x="429" y="29480"/>
                      </a:moveTo>
                      <a:cubicBezTo>
                        <a:pt x="-143" y="28908"/>
                        <a:pt x="-143" y="27956"/>
                        <a:pt x="429" y="27384"/>
                      </a:cubicBezTo>
                      <a:lnTo>
                        <a:pt x="429" y="27384"/>
                      </a:lnTo>
                      <a:lnTo>
                        <a:pt x="28051" y="429"/>
                      </a:lnTo>
                      <a:cubicBezTo>
                        <a:pt x="28623" y="-143"/>
                        <a:pt x="29575" y="-143"/>
                        <a:pt x="30147" y="429"/>
                      </a:cubicBezTo>
                      <a:lnTo>
                        <a:pt x="30147" y="429"/>
                      </a:lnTo>
                      <a:cubicBezTo>
                        <a:pt x="30718" y="1000"/>
                        <a:pt x="30718" y="1953"/>
                        <a:pt x="30052" y="2524"/>
                      </a:cubicBezTo>
                      <a:lnTo>
                        <a:pt x="30052" y="2524"/>
                      </a:lnTo>
                      <a:lnTo>
                        <a:pt x="2429" y="29480"/>
                      </a:lnTo>
                      <a:cubicBezTo>
                        <a:pt x="2143" y="29766"/>
                        <a:pt x="1762" y="29861"/>
                        <a:pt x="1381" y="29861"/>
                      </a:cubicBezTo>
                      <a:lnTo>
                        <a:pt x="1381" y="29861"/>
                      </a:lnTo>
                      <a:cubicBezTo>
                        <a:pt x="1095" y="29956"/>
                        <a:pt x="810" y="29766"/>
                        <a:pt x="429" y="29480"/>
                      </a:cubicBezTo>
                      <a:lnTo>
                        <a:pt x="429" y="2948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29" name="Freeform: Shape 3828">
                  <a:extLst>
                    <a:ext uri="{FF2B5EF4-FFF2-40B4-BE49-F238E27FC236}">
                      <a16:creationId xmlns:a16="http://schemas.microsoft.com/office/drawing/2014/main" id="{4C754DB5-1081-4FA8-97F1-FC9D498282F4}"/>
                    </a:ext>
                  </a:extLst>
                </p:cNvPr>
                <p:cNvSpPr/>
                <p:nvPr/>
              </p:nvSpPr>
              <p:spPr>
                <a:xfrm>
                  <a:off x="5220532" y="5344133"/>
                  <a:ext cx="35361" cy="19052"/>
                </a:xfrm>
                <a:custGeom>
                  <a:avLst/>
                  <a:gdLst>
                    <a:gd name="connsiteX0" fmla="*/ 24123 w 35361"/>
                    <a:gd name="connsiteY0" fmla="*/ 19053 h 19052"/>
                    <a:gd name="connsiteX1" fmla="*/ 977 w 35361"/>
                    <a:gd name="connsiteY1" fmla="*/ 13433 h 19052"/>
                    <a:gd name="connsiteX2" fmla="*/ 977 w 35361"/>
                    <a:gd name="connsiteY2" fmla="*/ 13433 h 19052"/>
                    <a:gd name="connsiteX3" fmla="*/ 1453 w 35361"/>
                    <a:gd name="connsiteY3" fmla="*/ 12099 h 19052"/>
                    <a:gd name="connsiteX4" fmla="*/ 2406 w 35361"/>
                    <a:gd name="connsiteY4" fmla="*/ 13242 h 19052"/>
                    <a:gd name="connsiteX5" fmla="*/ 1453 w 35361"/>
                    <a:gd name="connsiteY5" fmla="*/ 12099 h 19052"/>
                    <a:gd name="connsiteX6" fmla="*/ 977 w 35361"/>
                    <a:gd name="connsiteY6" fmla="*/ 13433 h 19052"/>
                    <a:gd name="connsiteX7" fmla="*/ 24 w 35361"/>
                    <a:gd name="connsiteY7" fmla="*/ 12290 h 19052"/>
                    <a:gd name="connsiteX8" fmla="*/ 24 w 35361"/>
                    <a:gd name="connsiteY8" fmla="*/ 12290 h 19052"/>
                    <a:gd name="connsiteX9" fmla="*/ 501 w 35361"/>
                    <a:gd name="connsiteY9" fmla="*/ 10957 h 19052"/>
                    <a:gd name="connsiteX10" fmla="*/ 501 w 35361"/>
                    <a:gd name="connsiteY10" fmla="*/ 10957 h 19052"/>
                    <a:gd name="connsiteX11" fmla="*/ 24885 w 35361"/>
                    <a:gd name="connsiteY11" fmla="*/ 3 h 19052"/>
                    <a:gd name="connsiteX12" fmla="*/ 24885 w 35361"/>
                    <a:gd name="connsiteY12" fmla="*/ 3 h 19052"/>
                    <a:gd name="connsiteX13" fmla="*/ 35076 w 35361"/>
                    <a:gd name="connsiteY13" fmla="*/ 7813 h 19052"/>
                    <a:gd name="connsiteX14" fmla="*/ 35076 w 35361"/>
                    <a:gd name="connsiteY14" fmla="*/ 7813 h 19052"/>
                    <a:gd name="connsiteX15" fmla="*/ 35362 w 35361"/>
                    <a:gd name="connsiteY15" fmla="*/ 10290 h 19052"/>
                    <a:gd name="connsiteX16" fmla="*/ 35362 w 35361"/>
                    <a:gd name="connsiteY16" fmla="*/ 10290 h 19052"/>
                    <a:gd name="connsiteX17" fmla="*/ 33266 w 35361"/>
                    <a:gd name="connsiteY17" fmla="*/ 16100 h 19052"/>
                    <a:gd name="connsiteX18" fmla="*/ 33266 w 35361"/>
                    <a:gd name="connsiteY18" fmla="*/ 16100 h 19052"/>
                    <a:gd name="connsiteX19" fmla="*/ 24123 w 35361"/>
                    <a:gd name="connsiteY19" fmla="*/ 19053 h 19052"/>
                    <a:gd name="connsiteX20" fmla="*/ 24123 w 35361"/>
                    <a:gd name="connsiteY20" fmla="*/ 19053 h 19052"/>
                    <a:gd name="connsiteX21" fmla="*/ 24123 w 35361"/>
                    <a:gd name="connsiteY21" fmla="*/ 19053 h 19052"/>
                    <a:gd name="connsiteX22" fmla="*/ 24123 w 35361"/>
                    <a:gd name="connsiteY22" fmla="*/ 19053 h 19052"/>
                    <a:gd name="connsiteX23" fmla="*/ 24123 w 35361"/>
                    <a:gd name="connsiteY23" fmla="*/ 16100 h 19052"/>
                    <a:gd name="connsiteX24" fmla="*/ 31171 w 35361"/>
                    <a:gd name="connsiteY24" fmla="*/ 13909 h 19052"/>
                    <a:gd name="connsiteX25" fmla="*/ 31171 w 35361"/>
                    <a:gd name="connsiteY25" fmla="*/ 13909 h 19052"/>
                    <a:gd name="connsiteX26" fmla="*/ 32505 w 35361"/>
                    <a:gd name="connsiteY26" fmla="*/ 10194 h 19052"/>
                    <a:gd name="connsiteX27" fmla="*/ 32505 w 35361"/>
                    <a:gd name="connsiteY27" fmla="*/ 10194 h 19052"/>
                    <a:gd name="connsiteX28" fmla="*/ 32409 w 35361"/>
                    <a:gd name="connsiteY28" fmla="*/ 8861 h 19052"/>
                    <a:gd name="connsiteX29" fmla="*/ 32409 w 35361"/>
                    <a:gd name="connsiteY29" fmla="*/ 8861 h 19052"/>
                    <a:gd name="connsiteX30" fmla="*/ 32314 w 35361"/>
                    <a:gd name="connsiteY30" fmla="*/ 8480 h 19052"/>
                    <a:gd name="connsiteX31" fmla="*/ 32314 w 35361"/>
                    <a:gd name="connsiteY31" fmla="*/ 8480 h 19052"/>
                    <a:gd name="connsiteX32" fmla="*/ 24980 w 35361"/>
                    <a:gd name="connsiteY32" fmla="*/ 2860 h 19052"/>
                    <a:gd name="connsiteX33" fmla="*/ 24980 w 35361"/>
                    <a:gd name="connsiteY33" fmla="*/ 2860 h 19052"/>
                    <a:gd name="connsiteX34" fmla="*/ 10311 w 35361"/>
                    <a:gd name="connsiteY34" fmla="*/ 8004 h 19052"/>
                    <a:gd name="connsiteX35" fmla="*/ 10311 w 35361"/>
                    <a:gd name="connsiteY35" fmla="*/ 8004 h 19052"/>
                    <a:gd name="connsiteX36" fmla="*/ 4691 w 35361"/>
                    <a:gd name="connsiteY36" fmla="*/ 11528 h 19052"/>
                    <a:gd name="connsiteX37" fmla="*/ 4691 w 35361"/>
                    <a:gd name="connsiteY37" fmla="*/ 11528 h 19052"/>
                    <a:gd name="connsiteX38" fmla="*/ 24123 w 35361"/>
                    <a:gd name="connsiteY38" fmla="*/ 16100 h 19052"/>
                    <a:gd name="connsiteX39" fmla="*/ 24123 w 35361"/>
                    <a:gd name="connsiteY39" fmla="*/ 16100 h 19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5361" h="19052">
                      <a:moveTo>
                        <a:pt x="24123" y="19053"/>
                      </a:moveTo>
                      <a:cubicBezTo>
                        <a:pt x="18979" y="19053"/>
                        <a:pt x="11645" y="17529"/>
                        <a:pt x="977" y="13433"/>
                      </a:cubicBezTo>
                      <a:lnTo>
                        <a:pt x="977" y="13433"/>
                      </a:lnTo>
                      <a:lnTo>
                        <a:pt x="1453" y="12099"/>
                      </a:lnTo>
                      <a:lnTo>
                        <a:pt x="2406" y="13242"/>
                      </a:lnTo>
                      <a:lnTo>
                        <a:pt x="1453" y="12099"/>
                      </a:lnTo>
                      <a:lnTo>
                        <a:pt x="977" y="13433"/>
                      </a:lnTo>
                      <a:cubicBezTo>
                        <a:pt x="405" y="13242"/>
                        <a:pt x="120" y="12766"/>
                        <a:pt x="24" y="12290"/>
                      </a:cubicBezTo>
                      <a:lnTo>
                        <a:pt x="24" y="12290"/>
                      </a:lnTo>
                      <a:cubicBezTo>
                        <a:pt x="-71" y="11718"/>
                        <a:pt x="120" y="11242"/>
                        <a:pt x="501" y="10957"/>
                      </a:cubicBezTo>
                      <a:lnTo>
                        <a:pt x="501" y="10957"/>
                      </a:lnTo>
                      <a:cubicBezTo>
                        <a:pt x="691" y="10957"/>
                        <a:pt x="14121" y="98"/>
                        <a:pt x="24885" y="3"/>
                      </a:cubicBezTo>
                      <a:lnTo>
                        <a:pt x="24885" y="3"/>
                      </a:lnTo>
                      <a:cubicBezTo>
                        <a:pt x="29266" y="-92"/>
                        <a:pt x="33552" y="2289"/>
                        <a:pt x="35076" y="7813"/>
                      </a:cubicBezTo>
                      <a:lnTo>
                        <a:pt x="35076" y="7813"/>
                      </a:lnTo>
                      <a:cubicBezTo>
                        <a:pt x="35076" y="7909"/>
                        <a:pt x="35362" y="8956"/>
                        <a:pt x="35362" y="10290"/>
                      </a:cubicBezTo>
                      <a:lnTo>
                        <a:pt x="35362" y="10290"/>
                      </a:lnTo>
                      <a:cubicBezTo>
                        <a:pt x="35362" y="11909"/>
                        <a:pt x="34981" y="14195"/>
                        <a:pt x="33266" y="16100"/>
                      </a:cubicBezTo>
                      <a:lnTo>
                        <a:pt x="33266" y="16100"/>
                      </a:lnTo>
                      <a:cubicBezTo>
                        <a:pt x="31647" y="17814"/>
                        <a:pt x="28695" y="19053"/>
                        <a:pt x="24123" y="19053"/>
                      </a:cubicBezTo>
                      <a:lnTo>
                        <a:pt x="24123" y="19053"/>
                      </a:lnTo>
                      <a:lnTo>
                        <a:pt x="24123" y="19053"/>
                      </a:lnTo>
                      <a:lnTo>
                        <a:pt x="24123" y="19053"/>
                      </a:lnTo>
                      <a:close/>
                      <a:moveTo>
                        <a:pt x="24123" y="16100"/>
                      </a:moveTo>
                      <a:cubicBezTo>
                        <a:pt x="28123" y="16100"/>
                        <a:pt x="30123" y="15052"/>
                        <a:pt x="31171" y="13909"/>
                      </a:cubicBezTo>
                      <a:lnTo>
                        <a:pt x="31171" y="13909"/>
                      </a:lnTo>
                      <a:cubicBezTo>
                        <a:pt x="32219" y="12766"/>
                        <a:pt x="32505" y="11433"/>
                        <a:pt x="32505" y="10194"/>
                      </a:cubicBezTo>
                      <a:lnTo>
                        <a:pt x="32505" y="10194"/>
                      </a:lnTo>
                      <a:cubicBezTo>
                        <a:pt x="32505" y="9623"/>
                        <a:pt x="32505" y="9242"/>
                        <a:pt x="32409" y="8861"/>
                      </a:cubicBezTo>
                      <a:lnTo>
                        <a:pt x="32409" y="8861"/>
                      </a:lnTo>
                      <a:cubicBezTo>
                        <a:pt x="32409" y="8670"/>
                        <a:pt x="32314" y="8480"/>
                        <a:pt x="32314" y="8480"/>
                      </a:cubicBezTo>
                      <a:lnTo>
                        <a:pt x="32314" y="8480"/>
                      </a:lnTo>
                      <a:cubicBezTo>
                        <a:pt x="30885" y="4098"/>
                        <a:pt x="28409" y="2956"/>
                        <a:pt x="24980" y="2860"/>
                      </a:cubicBezTo>
                      <a:lnTo>
                        <a:pt x="24980" y="2860"/>
                      </a:lnTo>
                      <a:cubicBezTo>
                        <a:pt x="20598" y="2860"/>
                        <a:pt x="14883" y="5337"/>
                        <a:pt x="10311" y="8004"/>
                      </a:cubicBezTo>
                      <a:lnTo>
                        <a:pt x="10311" y="8004"/>
                      </a:lnTo>
                      <a:cubicBezTo>
                        <a:pt x="8025" y="9337"/>
                        <a:pt x="6025" y="10575"/>
                        <a:pt x="4691" y="11528"/>
                      </a:cubicBezTo>
                      <a:lnTo>
                        <a:pt x="4691" y="11528"/>
                      </a:lnTo>
                      <a:cubicBezTo>
                        <a:pt x="13740" y="14957"/>
                        <a:pt x="20027" y="16100"/>
                        <a:pt x="24123" y="16100"/>
                      </a:cubicBezTo>
                      <a:lnTo>
                        <a:pt x="24123" y="1610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0" name="Freeform: Shape 3829">
                  <a:extLst>
                    <a:ext uri="{FF2B5EF4-FFF2-40B4-BE49-F238E27FC236}">
                      <a16:creationId xmlns:a16="http://schemas.microsoft.com/office/drawing/2014/main" id="{F9EDF35D-7285-43DF-B439-CE77D3A35B1D}"/>
                    </a:ext>
                  </a:extLst>
                </p:cNvPr>
                <p:cNvSpPr/>
                <p:nvPr/>
              </p:nvSpPr>
              <p:spPr>
                <a:xfrm>
                  <a:off x="5218019" y="5354089"/>
                  <a:ext cx="30492" cy="29956"/>
                </a:xfrm>
                <a:custGeom>
                  <a:avLst/>
                  <a:gdLst>
                    <a:gd name="connsiteX0" fmla="*/ 28064 w 30492"/>
                    <a:gd name="connsiteY0" fmla="*/ 29480 h 29956"/>
                    <a:gd name="connsiteX1" fmla="*/ 441 w 30492"/>
                    <a:gd name="connsiteY1" fmla="*/ 2524 h 29956"/>
                    <a:gd name="connsiteX2" fmla="*/ 346 w 30492"/>
                    <a:gd name="connsiteY2" fmla="*/ 429 h 29956"/>
                    <a:gd name="connsiteX3" fmla="*/ 346 w 30492"/>
                    <a:gd name="connsiteY3" fmla="*/ 429 h 29956"/>
                    <a:gd name="connsiteX4" fmla="*/ 2442 w 30492"/>
                    <a:gd name="connsiteY4" fmla="*/ 429 h 29956"/>
                    <a:gd name="connsiteX5" fmla="*/ 2442 w 30492"/>
                    <a:gd name="connsiteY5" fmla="*/ 429 h 29956"/>
                    <a:gd name="connsiteX6" fmla="*/ 30064 w 30492"/>
                    <a:gd name="connsiteY6" fmla="*/ 27384 h 29956"/>
                    <a:gd name="connsiteX7" fmla="*/ 30064 w 30492"/>
                    <a:gd name="connsiteY7" fmla="*/ 29480 h 29956"/>
                    <a:gd name="connsiteX8" fmla="*/ 30064 w 30492"/>
                    <a:gd name="connsiteY8" fmla="*/ 29480 h 29956"/>
                    <a:gd name="connsiteX9" fmla="*/ 29016 w 30492"/>
                    <a:gd name="connsiteY9" fmla="*/ 29956 h 29956"/>
                    <a:gd name="connsiteX10" fmla="*/ 29016 w 30492"/>
                    <a:gd name="connsiteY10" fmla="*/ 29956 h 29956"/>
                    <a:gd name="connsiteX11" fmla="*/ 28064 w 30492"/>
                    <a:gd name="connsiteY11" fmla="*/ 29480 h 29956"/>
                    <a:gd name="connsiteX12" fmla="*/ 28064 w 30492"/>
                    <a:gd name="connsiteY12" fmla="*/ 29480 h 29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492" h="29956">
                      <a:moveTo>
                        <a:pt x="28064" y="29480"/>
                      </a:moveTo>
                      <a:lnTo>
                        <a:pt x="441" y="2524"/>
                      </a:lnTo>
                      <a:cubicBezTo>
                        <a:pt x="-130" y="1953"/>
                        <a:pt x="-130" y="1000"/>
                        <a:pt x="346" y="429"/>
                      </a:cubicBezTo>
                      <a:lnTo>
                        <a:pt x="346" y="429"/>
                      </a:lnTo>
                      <a:cubicBezTo>
                        <a:pt x="918" y="-143"/>
                        <a:pt x="1870" y="-143"/>
                        <a:pt x="2442" y="429"/>
                      </a:cubicBezTo>
                      <a:lnTo>
                        <a:pt x="2442" y="429"/>
                      </a:lnTo>
                      <a:lnTo>
                        <a:pt x="30064" y="27384"/>
                      </a:lnTo>
                      <a:cubicBezTo>
                        <a:pt x="30636" y="27956"/>
                        <a:pt x="30636" y="28908"/>
                        <a:pt x="30064" y="29480"/>
                      </a:cubicBezTo>
                      <a:lnTo>
                        <a:pt x="30064" y="29480"/>
                      </a:lnTo>
                      <a:cubicBezTo>
                        <a:pt x="29779" y="29766"/>
                        <a:pt x="29397" y="29956"/>
                        <a:pt x="29016" y="29956"/>
                      </a:cubicBezTo>
                      <a:lnTo>
                        <a:pt x="29016" y="29956"/>
                      </a:lnTo>
                      <a:cubicBezTo>
                        <a:pt x="28731" y="29861"/>
                        <a:pt x="28350" y="29766"/>
                        <a:pt x="28064" y="29480"/>
                      </a:cubicBezTo>
                      <a:lnTo>
                        <a:pt x="28064" y="2948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18" name="Graphic 1">
                <a:extLst>
                  <a:ext uri="{FF2B5EF4-FFF2-40B4-BE49-F238E27FC236}">
                    <a16:creationId xmlns:a16="http://schemas.microsoft.com/office/drawing/2014/main" id="{90ECD5E9-0B5C-456C-9F8A-89E369A1A65E}"/>
                  </a:ext>
                </a:extLst>
              </p:cNvPr>
              <p:cNvGrpSpPr/>
              <p:nvPr/>
            </p:nvGrpSpPr>
            <p:grpSpPr>
              <a:xfrm>
                <a:off x="5321331" y="5109630"/>
                <a:ext cx="175259" cy="135826"/>
                <a:chOff x="5321331" y="5109630"/>
                <a:chExt cx="175259" cy="135826"/>
              </a:xfrm>
              <a:solidFill>
                <a:schemeClr val="accent1"/>
              </a:solidFill>
            </p:grpSpPr>
            <p:sp>
              <p:nvSpPr>
                <p:cNvPr id="3820" name="Freeform: Shape 3819">
                  <a:extLst>
                    <a:ext uri="{FF2B5EF4-FFF2-40B4-BE49-F238E27FC236}">
                      <a16:creationId xmlns:a16="http://schemas.microsoft.com/office/drawing/2014/main" id="{003D002E-7E6E-4A2C-B18C-F6E28802B665}"/>
                    </a:ext>
                  </a:extLst>
                </p:cNvPr>
                <p:cNvSpPr/>
                <p:nvPr/>
              </p:nvSpPr>
              <p:spPr>
                <a:xfrm>
                  <a:off x="5321902" y="5109630"/>
                  <a:ext cx="174688" cy="134111"/>
                </a:xfrm>
                <a:custGeom>
                  <a:avLst/>
                  <a:gdLst>
                    <a:gd name="connsiteX0" fmla="*/ 0 w 174688"/>
                    <a:gd name="connsiteY0" fmla="*/ 0 h 134111"/>
                    <a:gd name="connsiteX1" fmla="*/ 174689 w 174688"/>
                    <a:gd name="connsiteY1" fmla="*/ 0 h 134111"/>
                    <a:gd name="connsiteX2" fmla="*/ 174689 w 174688"/>
                    <a:gd name="connsiteY2" fmla="*/ 134112 h 134111"/>
                    <a:gd name="connsiteX3" fmla="*/ 0 w 174688"/>
                    <a:gd name="connsiteY3" fmla="*/ 134112 h 134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4688" h="134111">
                      <a:moveTo>
                        <a:pt x="0" y="0"/>
                      </a:moveTo>
                      <a:lnTo>
                        <a:pt x="174689" y="0"/>
                      </a:lnTo>
                      <a:lnTo>
                        <a:pt x="174689" y="134112"/>
                      </a:lnTo>
                      <a:lnTo>
                        <a:pt x="0" y="134112"/>
                      </a:lnTo>
                      <a:close/>
                    </a:path>
                  </a:pathLst>
                </a:custGeom>
                <a:solidFill>
                  <a:srgbClr val="B03D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21" name="Freeform: Shape 3820">
                  <a:extLst>
                    <a:ext uri="{FF2B5EF4-FFF2-40B4-BE49-F238E27FC236}">
                      <a16:creationId xmlns:a16="http://schemas.microsoft.com/office/drawing/2014/main" id="{2E3F1A01-16C2-4D54-B155-819B65ACD4FC}"/>
                    </a:ext>
                  </a:extLst>
                </p:cNvPr>
                <p:cNvSpPr/>
                <p:nvPr/>
              </p:nvSpPr>
              <p:spPr>
                <a:xfrm>
                  <a:off x="5406484" y="5109820"/>
                  <a:ext cx="5524" cy="135635"/>
                </a:xfrm>
                <a:custGeom>
                  <a:avLst/>
                  <a:gdLst>
                    <a:gd name="connsiteX0" fmla="*/ 5525 w 5524"/>
                    <a:gd name="connsiteY0" fmla="*/ 135636 h 135635"/>
                    <a:gd name="connsiteX1" fmla="*/ 0 w 5524"/>
                    <a:gd name="connsiteY1" fmla="*/ 135636 h 135635"/>
                    <a:gd name="connsiteX2" fmla="*/ 0 w 5524"/>
                    <a:gd name="connsiteY2" fmla="*/ 0 h 135635"/>
                    <a:gd name="connsiteX3" fmla="*/ 5525 w 5524"/>
                    <a:gd name="connsiteY3" fmla="*/ 0 h 135635"/>
                    <a:gd name="connsiteX4" fmla="*/ 5525 w 5524"/>
                    <a:gd name="connsiteY4" fmla="*/ 135636 h 13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4" h="135635">
                      <a:moveTo>
                        <a:pt x="5525" y="135636"/>
                      </a:moveTo>
                      <a:lnTo>
                        <a:pt x="0" y="135636"/>
                      </a:lnTo>
                      <a:lnTo>
                        <a:pt x="0" y="0"/>
                      </a:lnTo>
                      <a:lnTo>
                        <a:pt x="5525" y="0"/>
                      </a:lnTo>
                      <a:lnTo>
                        <a:pt x="5525" y="1356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22" name="Freeform: Shape 3821">
                  <a:extLst>
                    <a:ext uri="{FF2B5EF4-FFF2-40B4-BE49-F238E27FC236}">
                      <a16:creationId xmlns:a16="http://schemas.microsoft.com/office/drawing/2014/main" id="{242935DB-02DF-463C-893A-BD1A20DD53CD}"/>
                    </a:ext>
                  </a:extLst>
                </p:cNvPr>
                <p:cNvSpPr/>
                <p:nvPr/>
              </p:nvSpPr>
              <p:spPr>
                <a:xfrm>
                  <a:off x="5321331" y="5174876"/>
                  <a:ext cx="174879" cy="5524"/>
                </a:xfrm>
                <a:custGeom>
                  <a:avLst/>
                  <a:gdLst>
                    <a:gd name="connsiteX0" fmla="*/ 174879 w 174879"/>
                    <a:gd name="connsiteY0" fmla="*/ 5525 h 5524"/>
                    <a:gd name="connsiteX1" fmla="*/ 0 w 174879"/>
                    <a:gd name="connsiteY1" fmla="*/ 5525 h 5524"/>
                    <a:gd name="connsiteX2" fmla="*/ 0 w 174879"/>
                    <a:gd name="connsiteY2" fmla="*/ 0 h 5524"/>
                    <a:gd name="connsiteX3" fmla="*/ 174879 w 174879"/>
                    <a:gd name="connsiteY3" fmla="*/ 0 h 5524"/>
                    <a:gd name="connsiteX4" fmla="*/ 174879 w 174879"/>
                    <a:gd name="connsiteY4" fmla="*/ 5525 h 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879" h="5524">
                      <a:moveTo>
                        <a:pt x="174879" y="5525"/>
                      </a:moveTo>
                      <a:lnTo>
                        <a:pt x="0" y="5525"/>
                      </a:lnTo>
                      <a:lnTo>
                        <a:pt x="0" y="0"/>
                      </a:lnTo>
                      <a:lnTo>
                        <a:pt x="174879" y="0"/>
                      </a:lnTo>
                      <a:lnTo>
                        <a:pt x="174879" y="552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23" name="Freeform: Shape 3822">
                  <a:extLst>
                    <a:ext uri="{FF2B5EF4-FFF2-40B4-BE49-F238E27FC236}">
                      <a16:creationId xmlns:a16="http://schemas.microsoft.com/office/drawing/2014/main" id="{9BF6ED02-0C4E-4B91-8BBB-F5A0CC8A6D11}"/>
                    </a:ext>
                  </a:extLst>
                </p:cNvPr>
                <p:cNvSpPr/>
                <p:nvPr/>
              </p:nvSpPr>
              <p:spPr>
                <a:xfrm>
                  <a:off x="5364479" y="5161539"/>
                  <a:ext cx="44118" cy="23814"/>
                </a:xfrm>
                <a:custGeom>
                  <a:avLst/>
                  <a:gdLst>
                    <a:gd name="connsiteX0" fmla="*/ 2667 w 44118"/>
                    <a:gd name="connsiteY0" fmla="*/ 20005 h 23814"/>
                    <a:gd name="connsiteX1" fmla="*/ 0 w 44118"/>
                    <a:gd name="connsiteY1" fmla="*/ 12861 h 23814"/>
                    <a:gd name="connsiteX2" fmla="*/ 0 w 44118"/>
                    <a:gd name="connsiteY2" fmla="*/ 12861 h 23814"/>
                    <a:gd name="connsiteX3" fmla="*/ 381 w 44118"/>
                    <a:gd name="connsiteY3" fmla="*/ 9718 h 23814"/>
                    <a:gd name="connsiteX4" fmla="*/ 381 w 44118"/>
                    <a:gd name="connsiteY4" fmla="*/ 9718 h 23814"/>
                    <a:gd name="connsiteX5" fmla="*/ 13144 w 44118"/>
                    <a:gd name="connsiteY5" fmla="*/ 2 h 23814"/>
                    <a:gd name="connsiteX6" fmla="*/ 13144 w 44118"/>
                    <a:gd name="connsiteY6" fmla="*/ 2 h 23814"/>
                    <a:gd name="connsiteX7" fmla="*/ 43434 w 44118"/>
                    <a:gd name="connsiteY7" fmla="*/ 13623 h 23814"/>
                    <a:gd name="connsiteX8" fmla="*/ 43434 w 44118"/>
                    <a:gd name="connsiteY8" fmla="*/ 13623 h 23814"/>
                    <a:gd name="connsiteX9" fmla="*/ 42291 w 44118"/>
                    <a:gd name="connsiteY9" fmla="*/ 15052 h 23814"/>
                    <a:gd name="connsiteX10" fmla="*/ 43434 w 44118"/>
                    <a:gd name="connsiteY10" fmla="*/ 13623 h 23814"/>
                    <a:gd name="connsiteX11" fmla="*/ 44101 w 44118"/>
                    <a:gd name="connsiteY11" fmla="*/ 15337 h 23814"/>
                    <a:gd name="connsiteX12" fmla="*/ 44101 w 44118"/>
                    <a:gd name="connsiteY12" fmla="*/ 15337 h 23814"/>
                    <a:gd name="connsiteX13" fmla="*/ 42958 w 44118"/>
                    <a:gd name="connsiteY13" fmla="*/ 16766 h 23814"/>
                    <a:gd name="connsiteX14" fmla="*/ 42958 w 44118"/>
                    <a:gd name="connsiteY14" fmla="*/ 16766 h 23814"/>
                    <a:gd name="connsiteX15" fmla="*/ 14097 w 44118"/>
                    <a:gd name="connsiteY15" fmla="*/ 23815 h 23814"/>
                    <a:gd name="connsiteX16" fmla="*/ 14097 w 44118"/>
                    <a:gd name="connsiteY16" fmla="*/ 23815 h 23814"/>
                    <a:gd name="connsiteX17" fmla="*/ 14002 w 44118"/>
                    <a:gd name="connsiteY17" fmla="*/ 23815 h 23814"/>
                    <a:gd name="connsiteX18" fmla="*/ 14002 w 44118"/>
                    <a:gd name="connsiteY18" fmla="*/ 23815 h 23814"/>
                    <a:gd name="connsiteX19" fmla="*/ 2667 w 44118"/>
                    <a:gd name="connsiteY19" fmla="*/ 20005 h 23814"/>
                    <a:gd name="connsiteX20" fmla="*/ 2667 w 44118"/>
                    <a:gd name="connsiteY20" fmla="*/ 20005 h 23814"/>
                    <a:gd name="connsiteX21" fmla="*/ 13144 w 44118"/>
                    <a:gd name="connsiteY21" fmla="*/ 3622 h 23814"/>
                    <a:gd name="connsiteX22" fmla="*/ 3905 w 44118"/>
                    <a:gd name="connsiteY22" fmla="*/ 10670 h 23814"/>
                    <a:gd name="connsiteX23" fmla="*/ 3905 w 44118"/>
                    <a:gd name="connsiteY23" fmla="*/ 10670 h 23814"/>
                    <a:gd name="connsiteX24" fmla="*/ 3810 w 44118"/>
                    <a:gd name="connsiteY24" fmla="*/ 11242 h 23814"/>
                    <a:gd name="connsiteX25" fmla="*/ 3810 w 44118"/>
                    <a:gd name="connsiteY25" fmla="*/ 11242 h 23814"/>
                    <a:gd name="connsiteX26" fmla="*/ 3715 w 44118"/>
                    <a:gd name="connsiteY26" fmla="*/ 12861 h 23814"/>
                    <a:gd name="connsiteX27" fmla="*/ 3715 w 44118"/>
                    <a:gd name="connsiteY27" fmla="*/ 12861 h 23814"/>
                    <a:gd name="connsiteX28" fmla="*/ 5334 w 44118"/>
                    <a:gd name="connsiteY28" fmla="*/ 17528 h 23814"/>
                    <a:gd name="connsiteX29" fmla="*/ 5334 w 44118"/>
                    <a:gd name="connsiteY29" fmla="*/ 17528 h 23814"/>
                    <a:gd name="connsiteX30" fmla="*/ 14192 w 44118"/>
                    <a:gd name="connsiteY30" fmla="*/ 20195 h 23814"/>
                    <a:gd name="connsiteX31" fmla="*/ 14192 w 44118"/>
                    <a:gd name="connsiteY31" fmla="*/ 20195 h 23814"/>
                    <a:gd name="connsiteX32" fmla="*/ 38481 w 44118"/>
                    <a:gd name="connsiteY32" fmla="*/ 14671 h 23814"/>
                    <a:gd name="connsiteX33" fmla="*/ 38481 w 44118"/>
                    <a:gd name="connsiteY33" fmla="*/ 14671 h 23814"/>
                    <a:gd name="connsiteX34" fmla="*/ 31432 w 44118"/>
                    <a:gd name="connsiteY34" fmla="*/ 10099 h 23814"/>
                    <a:gd name="connsiteX35" fmla="*/ 31432 w 44118"/>
                    <a:gd name="connsiteY35" fmla="*/ 10099 h 23814"/>
                    <a:gd name="connsiteX36" fmla="*/ 13335 w 44118"/>
                    <a:gd name="connsiteY36" fmla="*/ 3717 h 23814"/>
                    <a:gd name="connsiteX37" fmla="*/ 13335 w 44118"/>
                    <a:gd name="connsiteY37" fmla="*/ 3717 h 23814"/>
                    <a:gd name="connsiteX38" fmla="*/ 13144 w 44118"/>
                    <a:gd name="connsiteY38" fmla="*/ 3622 h 23814"/>
                    <a:gd name="connsiteX39" fmla="*/ 13144 w 44118"/>
                    <a:gd name="connsiteY39" fmla="*/ 3622 h 23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44118" h="23814">
                      <a:moveTo>
                        <a:pt x="2667" y="20005"/>
                      </a:moveTo>
                      <a:cubicBezTo>
                        <a:pt x="476" y="17623"/>
                        <a:pt x="0" y="14861"/>
                        <a:pt x="0" y="12861"/>
                      </a:cubicBezTo>
                      <a:lnTo>
                        <a:pt x="0" y="12861"/>
                      </a:lnTo>
                      <a:cubicBezTo>
                        <a:pt x="0" y="11051"/>
                        <a:pt x="381" y="9813"/>
                        <a:pt x="381" y="9718"/>
                      </a:cubicBezTo>
                      <a:lnTo>
                        <a:pt x="381" y="9718"/>
                      </a:lnTo>
                      <a:cubicBezTo>
                        <a:pt x="2381" y="2860"/>
                        <a:pt x="7715" y="-93"/>
                        <a:pt x="13144" y="2"/>
                      </a:cubicBezTo>
                      <a:lnTo>
                        <a:pt x="13144" y="2"/>
                      </a:lnTo>
                      <a:cubicBezTo>
                        <a:pt x="26479" y="193"/>
                        <a:pt x="43243" y="13623"/>
                        <a:pt x="43434" y="13623"/>
                      </a:cubicBezTo>
                      <a:lnTo>
                        <a:pt x="43434" y="13623"/>
                      </a:lnTo>
                      <a:lnTo>
                        <a:pt x="42291" y="15052"/>
                      </a:lnTo>
                      <a:lnTo>
                        <a:pt x="43434" y="13623"/>
                      </a:lnTo>
                      <a:cubicBezTo>
                        <a:pt x="43910" y="14004"/>
                        <a:pt x="44196" y="14671"/>
                        <a:pt x="44101" y="15337"/>
                      </a:cubicBezTo>
                      <a:lnTo>
                        <a:pt x="44101" y="15337"/>
                      </a:lnTo>
                      <a:cubicBezTo>
                        <a:pt x="44005" y="16004"/>
                        <a:pt x="43529" y="16576"/>
                        <a:pt x="42958" y="16766"/>
                      </a:cubicBezTo>
                      <a:lnTo>
                        <a:pt x="42958" y="16766"/>
                      </a:lnTo>
                      <a:cubicBezTo>
                        <a:pt x="29623" y="21910"/>
                        <a:pt x="20479" y="23815"/>
                        <a:pt x="14097" y="23815"/>
                      </a:cubicBezTo>
                      <a:lnTo>
                        <a:pt x="14097" y="23815"/>
                      </a:lnTo>
                      <a:cubicBezTo>
                        <a:pt x="14097" y="23815"/>
                        <a:pt x="14002" y="23815"/>
                        <a:pt x="14002" y="23815"/>
                      </a:cubicBezTo>
                      <a:lnTo>
                        <a:pt x="14002" y="23815"/>
                      </a:lnTo>
                      <a:cubicBezTo>
                        <a:pt x="8477" y="23815"/>
                        <a:pt x="4763" y="22291"/>
                        <a:pt x="2667" y="20005"/>
                      </a:cubicBezTo>
                      <a:lnTo>
                        <a:pt x="2667" y="20005"/>
                      </a:lnTo>
                      <a:close/>
                      <a:moveTo>
                        <a:pt x="13144" y="3622"/>
                      </a:moveTo>
                      <a:cubicBezTo>
                        <a:pt x="8763" y="3717"/>
                        <a:pt x="5715" y="5241"/>
                        <a:pt x="3905" y="10670"/>
                      </a:cubicBezTo>
                      <a:lnTo>
                        <a:pt x="3905" y="10670"/>
                      </a:lnTo>
                      <a:cubicBezTo>
                        <a:pt x="3905" y="10670"/>
                        <a:pt x="3905" y="10861"/>
                        <a:pt x="3810" y="11242"/>
                      </a:cubicBezTo>
                      <a:lnTo>
                        <a:pt x="3810" y="11242"/>
                      </a:lnTo>
                      <a:cubicBezTo>
                        <a:pt x="3810" y="11623"/>
                        <a:pt x="3715" y="12194"/>
                        <a:pt x="3715" y="12861"/>
                      </a:cubicBezTo>
                      <a:lnTo>
                        <a:pt x="3715" y="12861"/>
                      </a:lnTo>
                      <a:cubicBezTo>
                        <a:pt x="3715" y="14385"/>
                        <a:pt x="4096" y="16099"/>
                        <a:pt x="5334" y="17528"/>
                      </a:cubicBezTo>
                      <a:lnTo>
                        <a:pt x="5334" y="17528"/>
                      </a:lnTo>
                      <a:cubicBezTo>
                        <a:pt x="6667" y="18862"/>
                        <a:pt x="9049" y="20195"/>
                        <a:pt x="14192" y="20195"/>
                      </a:cubicBezTo>
                      <a:lnTo>
                        <a:pt x="14192" y="20195"/>
                      </a:lnTo>
                      <a:cubicBezTo>
                        <a:pt x="19431" y="20290"/>
                        <a:pt x="27146" y="18766"/>
                        <a:pt x="38481" y="14671"/>
                      </a:cubicBezTo>
                      <a:lnTo>
                        <a:pt x="38481" y="14671"/>
                      </a:lnTo>
                      <a:cubicBezTo>
                        <a:pt x="36766" y="13432"/>
                        <a:pt x="34290" y="11813"/>
                        <a:pt x="31432" y="10099"/>
                      </a:cubicBezTo>
                      <a:lnTo>
                        <a:pt x="31432" y="10099"/>
                      </a:lnTo>
                      <a:cubicBezTo>
                        <a:pt x="25813" y="6860"/>
                        <a:pt x="18669" y="3717"/>
                        <a:pt x="13335" y="3717"/>
                      </a:cubicBezTo>
                      <a:lnTo>
                        <a:pt x="13335" y="3717"/>
                      </a:lnTo>
                      <a:cubicBezTo>
                        <a:pt x="13240" y="3622"/>
                        <a:pt x="13240" y="3622"/>
                        <a:pt x="13144" y="3622"/>
                      </a:cubicBezTo>
                      <a:lnTo>
                        <a:pt x="13144" y="362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24" name="Freeform: Shape 3823">
                  <a:extLst>
                    <a:ext uri="{FF2B5EF4-FFF2-40B4-BE49-F238E27FC236}">
                      <a16:creationId xmlns:a16="http://schemas.microsoft.com/office/drawing/2014/main" id="{485B2E57-EB5E-4F1D-969A-039CBD1E2E39}"/>
                    </a:ext>
                  </a:extLst>
                </p:cNvPr>
                <p:cNvSpPr/>
                <p:nvPr/>
              </p:nvSpPr>
              <p:spPr>
                <a:xfrm>
                  <a:off x="5373814" y="5173923"/>
                  <a:ext cx="38207" cy="37433"/>
                </a:xfrm>
                <a:custGeom>
                  <a:avLst/>
                  <a:gdLst>
                    <a:gd name="connsiteX0" fmla="*/ 571 w 38207"/>
                    <a:gd name="connsiteY0" fmla="*/ 36862 h 37433"/>
                    <a:gd name="connsiteX1" fmla="*/ 571 w 38207"/>
                    <a:gd name="connsiteY1" fmla="*/ 34195 h 37433"/>
                    <a:gd name="connsiteX2" fmla="*/ 571 w 38207"/>
                    <a:gd name="connsiteY2" fmla="*/ 34195 h 37433"/>
                    <a:gd name="connsiteX3" fmla="*/ 35052 w 38207"/>
                    <a:gd name="connsiteY3" fmla="*/ 571 h 37433"/>
                    <a:gd name="connsiteX4" fmla="*/ 37719 w 38207"/>
                    <a:gd name="connsiteY4" fmla="*/ 571 h 37433"/>
                    <a:gd name="connsiteX5" fmla="*/ 37719 w 38207"/>
                    <a:gd name="connsiteY5" fmla="*/ 571 h 37433"/>
                    <a:gd name="connsiteX6" fmla="*/ 37624 w 38207"/>
                    <a:gd name="connsiteY6" fmla="*/ 3239 h 37433"/>
                    <a:gd name="connsiteX7" fmla="*/ 37624 w 38207"/>
                    <a:gd name="connsiteY7" fmla="*/ 3239 h 37433"/>
                    <a:gd name="connsiteX8" fmla="*/ 3143 w 38207"/>
                    <a:gd name="connsiteY8" fmla="*/ 36862 h 37433"/>
                    <a:gd name="connsiteX9" fmla="*/ 1905 w 38207"/>
                    <a:gd name="connsiteY9" fmla="*/ 37433 h 37433"/>
                    <a:gd name="connsiteX10" fmla="*/ 1905 w 38207"/>
                    <a:gd name="connsiteY10" fmla="*/ 37433 h 37433"/>
                    <a:gd name="connsiteX11" fmla="*/ 571 w 38207"/>
                    <a:gd name="connsiteY11" fmla="*/ 36862 h 37433"/>
                    <a:gd name="connsiteX12" fmla="*/ 571 w 38207"/>
                    <a:gd name="connsiteY12" fmla="*/ 36862 h 3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207" h="37433">
                      <a:moveTo>
                        <a:pt x="571" y="36862"/>
                      </a:moveTo>
                      <a:cubicBezTo>
                        <a:pt x="-190" y="36100"/>
                        <a:pt x="-190" y="34957"/>
                        <a:pt x="571" y="34195"/>
                      </a:cubicBezTo>
                      <a:lnTo>
                        <a:pt x="571" y="34195"/>
                      </a:lnTo>
                      <a:lnTo>
                        <a:pt x="35052" y="571"/>
                      </a:lnTo>
                      <a:cubicBezTo>
                        <a:pt x="35719" y="-190"/>
                        <a:pt x="36957" y="-190"/>
                        <a:pt x="37719" y="571"/>
                      </a:cubicBezTo>
                      <a:lnTo>
                        <a:pt x="37719" y="571"/>
                      </a:lnTo>
                      <a:cubicBezTo>
                        <a:pt x="38386" y="1334"/>
                        <a:pt x="38386" y="2476"/>
                        <a:pt x="37624" y="3239"/>
                      </a:cubicBezTo>
                      <a:lnTo>
                        <a:pt x="37624" y="3239"/>
                      </a:lnTo>
                      <a:lnTo>
                        <a:pt x="3143" y="36862"/>
                      </a:lnTo>
                      <a:cubicBezTo>
                        <a:pt x="2762" y="37147"/>
                        <a:pt x="2381" y="37433"/>
                        <a:pt x="1905" y="37433"/>
                      </a:cubicBezTo>
                      <a:lnTo>
                        <a:pt x="1905" y="37433"/>
                      </a:lnTo>
                      <a:cubicBezTo>
                        <a:pt x="1334" y="37433"/>
                        <a:pt x="857" y="37147"/>
                        <a:pt x="571" y="36862"/>
                      </a:cubicBezTo>
                      <a:lnTo>
                        <a:pt x="571" y="368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25" name="Freeform: Shape 3824">
                  <a:extLst>
                    <a:ext uri="{FF2B5EF4-FFF2-40B4-BE49-F238E27FC236}">
                      <a16:creationId xmlns:a16="http://schemas.microsoft.com/office/drawing/2014/main" id="{62116A5C-F15C-4E51-B6A8-F595E87C6A74}"/>
                    </a:ext>
                  </a:extLst>
                </p:cNvPr>
                <p:cNvSpPr/>
                <p:nvPr/>
              </p:nvSpPr>
              <p:spPr>
                <a:xfrm>
                  <a:off x="5410466" y="5161539"/>
                  <a:ext cx="44214" cy="23814"/>
                </a:xfrm>
                <a:custGeom>
                  <a:avLst/>
                  <a:gdLst>
                    <a:gd name="connsiteX0" fmla="*/ 30022 w 44214"/>
                    <a:gd name="connsiteY0" fmla="*/ 23815 h 23814"/>
                    <a:gd name="connsiteX1" fmla="*/ 1161 w 44214"/>
                    <a:gd name="connsiteY1" fmla="*/ 16766 h 23814"/>
                    <a:gd name="connsiteX2" fmla="*/ 1161 w 44214"/>
                    <a:gd name="connsiteY2" fmla="*/ 16766 h 23814"/>
                    <a:gd name="connsiteX3" fmla="*/ 1828 w 44214"/>
                    <a:gd name="connsiteY3" fmla="*/ 15052 h 23814"/>
                    <a:gd name="connsiteX4" fmla="*/ 2971 w 44214"/>
                    <a:gd name="connsiteY4" fmla="*/ 16576 h 23814"/>
                    <a:gd name="connsiteX5" fmla="*/ 1828 w 44214"/>
                    <a:gd name="connsiteY5" fmla="*/ 15052 h 23814"/>
                    <a:gd name="connsiteX6" fmla="*/ 1161 w 44214"/>
                    <a:gd name="connsiteY6" fmla="*/ 16766 h 23814"/>
                    <a:gd name="connsiteX7" fmla="*/ 18 w 44214"/>
                    <a:gd name="connsiteY7" fmla="*/ 15337 h 23814"/>
                    <a:gd name="connsiteX8" fmla="*/ 18 w 44214"/>
                    <a:gd name="connsiteY8" fmla="*/ 15337 h 23814"/>
                    <a:gd name="connsiteX9" fmla="*/ 685 w 44214"/>
                    <a:gd name="connsiteY9" fmla="*/ 13623 h 23814"/>
                    <a:gd name="connsiteX10" fmla="*/ 685 w 44214"/>
                    <a:gd name="connsiteY10" fmla="*/ 13623 h 23814"/>
                    <a:gd name="connsiteX11" fmla="*/ 31070 w 44214"/>
                    <a:gd name="connsiteY11" fmla="*/ 2 h 23814"/>
                    <a:gd name="connsiteX12" fmla="*/ 31070 w 44214"/>
                    <a:gd name="connsiteY12" fmla="*/ 2 h 23814"/>
                    <a:gd name="connsiteX13" fmla="*/ 43833 w 44214"/>
                    <a:gd name="connsiteY13" fmla="*/ 9718 h 23814"/>
                    <a:gd name="connsiteX14" fmla="*/ 43833 w 44214"/>
                    <a:gd name="connsiteY14" fmla="*/ 9718 h 23814"/>
                    <a:gd name="connsiteX15" fmla="*/ 44214 w 44214"/>
                    <a:gd name="connsiteY15" fmla="*/ 12861 h 23814"/>
                    <a:gd name="connsiteX16" fmla="*/ 44214 w 44214"/>
                    <a:gd name="connsiteY16" fmla="*/ 12861 h 23814"/>
                    <a:gd name="connsiteX17" fmla="*/ 41547 w 44214"/>
                    <a:gd name="connsiteY17" fmla="*/ 20005 h 23814"/>
                    <a:gd name="connsiteX18" fmla="*/ 41547 w 44214"/>
                    <a:gd name="connsiteY18" fmla="*/ 20005 h 23814"/>
                    <a:gd name="connsiteX19" fmla="*/ 30022 w 44214"/>
                    <a:gd name="connsiteY19" fmla="*/ 23815 h 23814"/>
                    <a:gd name="connsiteX20" fmla="*/ 30022 w 44214"/>
                    <a:gd name="connsiteY20" fmla="*/ 23815 h 23814"/>
                    <a:gd name="connsiteX21" fmla="*/ 30022 w 44214"/>
                    <a:gd name="connsiteY21" fmla="*/ 23815 h 23814"/>
                    <a:gd name="connsiteX22" fmla="*/ 30022 w 44214"/>
                    <a:gd name="connsiteY22" fmla="*/ 23815 h 23814"/>
                    <a:gd name="connsiteX23" fmla="*/ 30022 w 44214"/>
                    <a:gd name="connsiteY23" fmla="*/ 20195 h 23814"/>
                    <a:gd name="connsiteX24" fmla="*/ 38785 w 44214"/>
                    <a:gd name="connsiteY24" fmla="*/ 17433 h 23814"/>
                    <a:gd name="connsiteX25" fmla="*/ 38785 w 44214"/>
                    <a:gd name="connsiteY25" fmla="*/ 17433 h 23814"/>
                    <a:gd name="connsiteX26" fmla="*/ 40404 w 44214"/>
                    <a:gd name="connsiteY26" fmla="*/ 12766 h 23814"/>
                    <a:gd name="connsiteX27" fmla="*/ 40404 w 44214"/>
                    <a:gd name="connsiteY27" fmla="*/ 12766 h 23814"/>
                    <a:gd name="connsiteX28" fmla="*/ 40309 w 44214"/>
                    <a:gd name="connsiteY28" fmla="*/ 11146 h 23814"/>
                    <a:gd name="connsiteX29" fmla="*/ 40309 w 44214"/>
                    <a:gd name="connsiteY29" fmla="*/ 11146 h 23814"/>
                    <a:gd name="connsiteX30" fmla="*/ 40214 w 44214"/>
                    <a:gd name="connsiteY30" fmla="*/ 10670 h 23814"/>
                    <a:gd name="connsiteX31" fmla="*/ 40214 w 44214"/>
                    <a:gd name="connsiteY31" fmla="*/ 10670 h 23814"/>
                    <a:gd name="connsiteX32" fmla="*/ 30975 w 44214"/>
                    <a:gd name="connsiteY32" fmla="*/ 3622 h 23814"/>
                    <a:gd name="connsiteX33" fmla="*/ 30975 w 44214"/>
                    <a:gd name="connsiteY33" fmla="*/ 3622 h 23814"/>
                    <a:gd name="connsiteX34" fmla="*/ 12686 w 44214"/>
                    <a:gd name="connsiteY34" fmla="*/ 10003 h 23814"/>
                    <a:gd name="connsiteX35" fmla="*/ 12686 w 44214"/>
                    <a:gd name="connsiteY35" fmla="*/ 10003 h 23814"/>
                    <a:gd name="connsiteX36" fmla="*/ 5638 w 44214"/>
                    <a:gd name="connsiteY36" fmla="*/ 14575 h 23814"/>
                    <a:gd name="connsiteX37" fmla="*/ 5638 w 44214"/>
                    <a:gd name="connsiteY37" fmla="*/ 14575 h 23814"/>
                    <a:gd name="connsiteX38" fmla="*/ 30022 w 44214"/>
                    <a:gd name="connsiteY38" fmla="*/ 20195 h 23814"/>
                    <a:gd name="connsiteX39" fmla="*/ 30022 w 44214"/>
                    <a:gd name="connsiteY39" fmla="*/ 20195 h 23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44214" h="23814">
                      <a:moveTo>
                        <a:pt x="30022" y="23815"/>
                      </a:moveTo>
                      <a:cubicBezTo>
                        <a:pt x="23545" y="23815"/>
                        <a:pt x="14401" y="21910"/>
                        <a:pt x="1161" y="16766"/>
                      </a:cubicBezTo>
                      <a:lnTo>
                        <a:pt x="1161" y="16766"/>
                      </a:lnTo>
                      <a:lnTo>
                        <a:pt x="1828" y="15052"/>
                      </a:lnTo>
                      <a:lnTo>
                        <a:pt x="2971" y="16576"/>
                      </a:lnTo>
                      <a:lnTo>
                        <a:pt x="1828" y="15052"/>
                      </a:lnTo>
                      <a:lnTo>
                        <a:pt x="1161" y="16766"/>
                      </a:lnTo>
                      <a:cubicBezTo>
                        <a:pt x="494" y="16576"/>
                        <a:pt x="114" y="16004"/>
                        <a:pt x="18" y="15337"/>
                      </a:cubicBezTo>
                      <a:lnTo>
                        <a:pt x="18" y="15337"/>
                      </a:lnTo>
                      <a:cubicBezTo>
                        <a:pt x="-77" y="14671"/>
                        <a:pt x="209" y="14004"/>
                        <a:pt x="685" y="13623"/>
                      </a:cubicBezTo>
                      <a:lnTo>
                        <a:pt x="685" y="13623"/>
                      </a:lnTo>
                      <a:cubicBezTo>
                        <a:pt x="875" y="13623"/>
                        <a:pt x="17640" y="97"/>
                        <a:pt x="31070" y="2"/>
                      </a:cubicBezTo>
                      <a:lnTo>
                        <a:pt x="31070" y="2"/>
                      </a:lnTo>
                      <a:cubicBezTo>
                        <a:pt x="36594" y="-93"/>
                        <a:pt x="41833" y="2860"/>
                        <a:pt x="43833" y="9718"/>
                      </a:cubicBezTo>
                      <a:lnTo>
                        <a:pt x="43833" y="9718"/>
                      </a:lnTo>
                      <a:cubicBezTo>
                        <a:pt x="43833" y="9813"/>
                        <a:pt x="44214" y="11051"/>
                        <a:pt x="44214" y="12861"/>
                      </a:cubicBezTo>
                      <a:lnTo>
                        <a:pt x="44214" y="12861"/>
                      </a:lnTo>
                      <a:cubicBezTo>
                        <a:pt x="44214" y="14861"/>
                        <a:pt x="43738" y="17623"/>
                        <a:pt x="41547" y="20005"/>
                      </a:cubicBezTo>
                      <a:lnTo>
                        <a:pt x="41547" y="20005"/>
                      </a:lnTo>
                      <a:cubicBezTo>
                        <a:pt x="39357" y="22291"/>
                        <a:pt x="35642" y="23815"/>
                        <a:pt x="30022" y="23815"/>
                      </a:cubicBezTo>
                      <a:lnTo>
                        <a:pt x="30022" y="23815"/>
                      </a:lnTo>
                      <a:lnTo>
                        <a:pt x="30022" y="23815"/>
                      </a:lnTo>
                      <a:lnTo>
                        <a:pt x="30022" y="23815"/>
                      </a:lnTo>
                      <a:close/>
                      <a:moveTo>
                        <a:pt x="30022" y="20195"/>
                      </a:moveTo>
                      <a:cubicBezTo>
                        <a:pt x="35070" y="20100"/>
                        <a:pt x="37451" y="18862"/>
                        <a:pt x="38785" y="17433"/>
                      </a:cubicBezTo>
                      <a:lnTo>
                        <a:pt x="38785" y="17433"/>
                      </a:lnTo>
                      <a:cubicBezTo>
                        <a:pt x="40118" y="16004"/>
                        <a:pt x="40404" y="14290"/>
                        <a:pt x="40404" y="12766"/>
                      </a:cubicBezTo>
                      <a:lnTo>
                        <a:pt x="40404" y="12766"/>
                      </a:lnTo>
                      <a:cubicBezTo>
                        <a:pt x="40404" y="12099"/>
                        <a:pt x="40309" y="11527"/>
                        <a:pt x="40309" y="11146"/>
                      </a:cubicBezTo>
                      <a:lnTo>
                        <a:pt x="40309" y="11146"/>
                      </a:lnTo>
                      <a:cubicBezTo>
                        <a:pt x="40214" y="10765"/>
                        <a:pt x="40214" y="10670"/>
                        <a:pt x="40214" y="10670"/>
                      </a:cubicBezTo>
                      <a:lnTo>
                        <a:pt x="40214" y="10670"/>
                      </a:lnTo>
                      <a:cubicBezTo>
                        <a:pt x="38404" y="5241"/>
                        <a:pt x="35451" y="3717"/>
                        <a:pt x="30975" y="3622"/>
                      </a:cubicBezTo>
                      <a:lnTo>
                        <a:pt x="30975" y="3622"/>
                      </a:lnTo>
                      <a:cubicBezTo>
                        <a:pt x="25545" y="3622"/>
                        <a:pt x="18306" y="6765"/>
                        <a:pt x="12686" y="10003"/>
                      </a:cubicBezTo>
                      <a:lnTo>
                        <a:pt x="12686" y="10003"/>
                      </a:lnTo>
                      <a:cubicBezTo>
                        <a:pt x="9829" y="11623"/>
                        <a:pt x="7352" y="13337"/>
                        <a:pt x="5638" y="14575"/>
                      </a:cubicBezTo>
                      <a:lnTo>
                        <a:pt x="5638" y="14575"/>
                      </a:lnTo>
                      <a:cubicBezTo>
                        <a:pt x="16973" y="18671"/>
                        <a:pt x="24783" y="20195"/>
                        <a:pt x="30022" y="20195"/>
                      </a:cubicBezTo>
                      <a:lnTo>
                        <a:pt x="30022" y="2019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26" name="Freeform: Shape 3825">
                  <a:extLst>
                    <a:ext uri="{FF2B5EF4-FFF2-40B4-BE49-F238E27FC236}">
                      <a16:creationId xmlns:a16="http://schemas.microsoft.com/office/drawing/2014/main" id="{D7793659-B642-4EE5-8BE9-817DB81A4E70}"/>
                    </a:ext>
                  </a:extLst>
                </p:cNvPr>
                <p:cNvSpPr/>
                <p:nvPr/>
              </p:nvSpPr>
              <p:spPr>
                <a:xfrm>
                  <a:off x="5407056" y="5174019"/>
                  <a:ext cx="38290" cy="37433"/>
                </a:xfrm>
                <a:custGeom>
                  <a:avLst/>
                  <a:gdLst>
                    <a:gd name="connsiteX0" fmla="*/ 35052 w 38290"/>
                    <a:gd name="connsiteY0" fmla="*/ 36767 h 37433"/>
                    <a:gd name="connsiteX1" fmla="*/ 572 w 38290"/>
                    <a:gd name="connsiteY1" fmla="*/ 3143 h 37433"/>
                    <a:gd name="connsiteX2" fmla="*/ 572 w 38290"/>
                    <a:gd name="connsiteY2" fmla="*/ 572 h 37433"/>
                    <a:gd name="connsiteX3" fmla="*/ 572 w 38290"/>
                    <a:gd name="connsiteY3" fmla="*/ 572 h 37433"/>
                    <a:gd name="connsiteX4" fmla="*/ 3239 w 38290"/>
                    <a:gd name="connsiteY4" fmla="*/ 572 h 37433"/>
                    <a:gd name="connsiteX5" fmla="*/ 3239 w 38290"/>
                    <a:gd name="connsiteY5" fmla="*/ 572 h 37433"/>
                    <a:gd name="connsiteX6" fmla="*/ 37719 w 38290"/>
                    <a:gd name="connsiteY6" fmla="*/ 34195 h 37433"/>
                    <a:gd name="connsiteX7" fmla="*/ 37719 w 38290"/>
                    <a:gd name="connsiteY7" fmla="*/ 36862 h 37433"/>
                    <a:gd name="connsiteX8" fmla="*/ 37719 w 38290"/>
                    <a:gd name="connsiteY8" fmla="*/ 36862 h 37433"/>
                    <a:gd name="connsiteX9" fmla="*/ 36385 w 38290"/>
                    <a:gd name="connsiteY9" fmla="*/ 37433 h 37433"/>
                    <a:gd name="connsiteX10" fmla="*/ 36385 w 38290"/>
                    <a:gd name="connsiteY10" fmla="*/ 37433 h 37433"/>
                    <a:gd name="connsiteX11" fmla="*/ 35052 w 38290"/>
                    <a:gd name="connsiteY11" fmla="*/ 36767 h 37433"/>
                    <a:gd name="connsiteX12" fmla="*/ 35052 w 38290"/>
                    <a:gd name="connsiteY12" fmla="*/ 36767 h 3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290" h="37433">
                      <a:moveTo>
                        <a:pt x="35052" y="36767"/>
                      </a:moveTo>
                      <a:lnTo>
                        <a:pt x="572" y="3143"/>
                      </a:lnTo>
                      <a:cubicBezTo>
                        <a:pt x="-191" y="2381"/>
                        <a:pt x="-191" y="1238"/>
                        <a:pt x="572" y="572"/>
                      </a:cubicBezTo>
                      <a:lnTo>
                        <a:pt x="572" y="572"/>
                      </a:lnTo>
                      <a:cubicBezTo>
                        <a:pt x="1333" y="-191"/>
                        <a:pt x="2476" y="-191"/>
                        <a:pt x="3239" y="572"/>
                      </a:cubicBezTo>
                      <a:lnTo>
                        <a:pt x="3239" y="572"/>
                      </a:lnTo>
                      <a:lnTo>
                        <a:pt x="37719" y="34195"/>
                      </a:lnTo>
                      <a:cubicBezTo>
                        <a:pt x="38481" y="34957"/>
                        <a:pt x="38481" y="36100"/>
                        <a:pt x="37719" y="36862"/>
                      </a:cubicBezTo>
                      <a:lnTo>
                        <a:pt x="37719" y="36862"/>
                      </a:lnTo>
                      <a:cubicBezTo>
                        <a:pt x="37338" y="37243"/>
                        <a:pt x="36862" y="37433"/>
                        <a:pt x="36385" y="37433"/>
                      </a:cubicBezTo>
                      <a:lnTo>
                        <a:pt x="36385" y="37433"/>
                      </a:lnTo>
                      <a:cubicBezTo>
                        <a:pt x="35909" y="37338"/>
                        <a:pt x="35433" y="37052"/>
                        <a:pt x="35052" y="36767"/>
                      </a:cubicBezTo>
                      <a:lnTo>
                        <a:pt x="35052" y="367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519" name="Freeform: Shape 3518">
                <a:extLst>
                  <a:ext uri="{FF2B5EF4-FFF2-40B4-BE49-F238E27FC236}">
                    <a16:creationId xmlns:a16="http://schemas.microsoft.com/office/drawing/2014/main" id="{68988AC7-CF9C-4FD9-BF9A-D3E30B26E2F7}"/>
                  </a:ext>
                </a:extLst>
              </p:cNvPr>
              <p:cNvSpPr/>
              <p:nvPr/>
            </p:nvSpPr>
            <p:spPr>
              <a:xfrm>
                <a:off x="5312377" y="5242123"/>
                <a:ext cx="261937" cy="191833"/>
              </a:xfrm>
              <a:custGeom>
                <a:avLst/>
                <a:gdLst>
                  <a:gd name="connsiteX0" fmla="*/ 0 w 261937"/>
                  <a:gd name="connsiteY0" fmla="*/ 0 h 191833"/>
                  <a:gd name="connsiteX1" fmla="*/ 261937 w 261937"/>
                  <a:gd name="connsiteY1" fmla="*/ 0 h 191833"/>
                  <a:gd name="connsiteX2" fmla="*/ 261937 w 261937"/>
                  <a:gd name="connsiteY2" fmla="*/ 191834 h 191833"/>
                  <a:gd name="connsiteX3" fmla="*/ 0 w 261937"/>
                  <a:gd name="connsiteY3" fmla="*/ 191834 h 191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1937" h="191833">
                    <a:moveTo>
                      <a:pt x="0" y="0"/>
                    </a:moveTo>
                    <a:lnTo>
                      <a:pt x="261937" y="0"/>
                    </a:lnTo>
                    <a:lnTo>
                      <a:pt x="261937" y="191834"/>
                    </a:lnTo>
                    <a:lnTo>
                      <a:pt x="0" y="191834"/>
                    </a:lnTo>
                    <a:close/>
                  </a:path>
                </a:pathLst>
              </a:custGeom>
              <a:solidFill>
                <a:srgbClr val="E8461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0" name="Freeform: Shape 3519">
                <a:extLst>
                  <a:ext uri="{FF2B5EF4-FFF2-40B4-BE49-F238E27FC236}">
                    <a16:creationId xmlns:a16="http://schemas.microsoft.com/office/drawing/2014/main" id="{244DDC0A-D135-402F-A83F-BB0368256951}"/>
                  </a:ext>
                </a:extLst>
              </p:cNvPr>
              <p:cNvSpPr/>
              <p:nvPr/>
            </p:nvSpPr>
            <p:spPr>
              <a:xfrm>
                <a:off x="5439631" y="5242694"/>
                <a:ext cx="11144" cy="192119"/>
              </a:xfrm>
              <a:custGeom>
                <a:avLst/>
                <a:gdLst>
                  <a:gd name="connsiteX0" fmla="*/ 11144 w 11144"/>
                  <a:gd name="connsiteY0" fmla="*/ 192119 h 192119"/>
                  <a:gd name="connsiteX1" fmla="*/ 0 w 11144"/>
                  <a:gd name="connsiteY1" fmla="*/ 192119 h 192119"/>
                  <a:gd name="connsiteX2" fmla="*/ 0 w 11144"/>
                  <a:gd name="connsiteY2" fmla="*/ 0 h 192119"/>
                  <a:gd name="connsiteX3" fmla="*/ 6477 w 11144"/>
                  <a:gd name="connsiteY3" fmla="*/ 0 h 192119"/>
                  <a:gd name="connsiteX4" fmla="*/ 6477 w 11144"/>
                  <a:gd name="connsiteY4" fmla="*/ 192119 h 192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44" h="192119">
                    <a:moveTo>
                      <a:pt x="11144" y="192119"/>
                    </a:moveTo>
                    <a:lnTo>
                      <a:pt x="0" y="192119"/>
                    </a:lnTo>
                    <a:lnTo>
                      <a:pt x="0" y="0"/>
                    </a:lnTo>
                    <a:lnTo>
                      <a:pt x="6477" y="0"/>
                    </a:lnTo>
                    <a:lnTo>
                      <a:pt x="6477" y="192119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1" name="Freeform: Shape 3520">
                <a:extLst>
                  <a:ext uri="{FF2B5EF4-FFF2-40B4-BE49-F238E27FC236}">
                    <a16:creationId xmlns:a16="http://schemas.microsoft.com/office/drawing/2014/main" id="{9ED75DA2-C70F-4A74-9A9E-B674942FFF8A}"/>
                  </a:ext>
                </a:extLst>
              </p:cNvPr>
              <p:cNvSpPr/>
              <p:nvPr/>
            </p:nvSpPr>
            <p:spPr>
              <a:xfrm>
                <a:off x="5316854" y="5335468"/>
                <a:ext cx="261270" cy="5619"/>
              </a:xfrm>
              <a:custGeom>
                <a:avLst/>
                <a:gdLst>
                  <a:gd name="connsiteX0" fmla="*/ 261271 w 261270"/>
                  <a:gd name="connsiteY0" fmla="*/ 5620 h 5619"/>
                  <a:gd name="connsiteX1" fmla="*/ 0 w 261270"/>
                  <a:gd name="connsiteY1" fmla="*/ 5620 h 5619"/>
                  <a:gd name="connsiteX2" fmla="*/ 0 w 261270"/>
                  <a:gd name="connsiteY2" fmla="*/ 0 h 5619"/>
                  <a:gd name="connsiteX3" fmla="*/ 261271 w 261270"/>
                  <a:gd name="connsiteY3" fmla="*/ 0 h 5619"/>
                  <a:gd name="connsiteX4" fmla="*/ 261271 w 261270"/>
                  <a:gd name="connsiteY4" fmla="*/ 5620 h 5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270" h="5619">
                    <a:moveTo>
                      <a:pt x="261271" y="5620"/>
                    </a:moveTo>
                    <a:lnTo>
                      <a:pt x="0" y="5620"/>
                    </a:lnTo>
                    <a:lnTo>
                      <a:pt x="0" y="0"/>
                    </a:lnTo>
                    <a:lnTo>
                      <a:pt x="261271" y="0"/>
                    </a:lnTo>
                    <a:lnTo>
                      <a:pt x="261271" y="562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522" name="Graphic 1">
                <a:extLst>
                  <a:ext uri="{FF2B5EF4-FFF2-40B4-BE49-F238E27FC236}">
                    <a16:creationId xmlns:a16="http://schemas.microsoft.com/office/drawing/2014/main" id="{4665D344-D54F-488E-86B1-25F54C21BCDD}"/>
                  </a:ext>
                </a:extLst>
              </p:cNvPr>
              <p:cNvGrpSpPr/>
              <p:nvPr/>
            </p:nvGrpSpPr>
            <p:grpSpPr>
              <a:xfrm>
                <a:off x="5397626" y="5323457"/>
                <a:ext cx="90202" cy="49824"/>
                <a:chOff x="5397626" y="5323457"/>
                <a:chExt cx="90202" cy="49824"/>
              </a:xfrm>
              <a:solidFill>
                <a:srgbClr val="FFFFFF"/>
              </a:solidFill>
            </p:grpSpPr>
            <p:sp>
              <p:nvSpPr>
                <p:cNvPr id="3816" name="Freeform: Shape 3815">
                  <a:extLst>
                    <a:ext uri="{FF2B5EF4-FFF2-40B4-BE49-F238E27FC236}">
                      <a16:creationId xmlns:a16="http://schemas.microsoft.com/office/drawing/2014/main" id="{D87506CC-7124-451E-B71A-4AE5B2C6A936}"/>
                    </a:ext>
                  </a:extLst>
                </p:cNvPr>
                <p:cNvSpPr/>
                <p:nvPr/>
              </p:nvSpPr>
              <p:spPr>
                <a:xfrm>
                  <a:off x="5397626" y="5323457"/>
                  <a:ext cx="44214" cy="23825"/>
                </a:xfrm>
                <a:custGeom>
                  <a:avLst/>
                  <a:gdLst>
                    <a:gd name="connsiteX0" fmla="*/ 2667 w 44214"/>
                    <a:gd name="connsiteY0" fmla="*/ 20011 h 23825"/>
                    <a:gd name="connsiteX1" fmla="*/ 0 w 44214"/>
                    <a:gd name="connsiteY1" fmla="*/ 12867 h 23825"/>
                    <a:gd name="connsiteX2" fmla="*/ 0 w 44214"/>
                    <a:gd name="connsiteY2" fmla="*/ 12867 h 23825"/>
                    <a:gd name="connsiteX3" fmla="*/ 476 w 44214"/>
                    <a:gd name="connsiteY3" fmla="*/ 9629 h 23825"/>
                    <a:gd name="connsiteX4" fmla="*/ 476 w 44214"/>
                    <a:gd name="connsiteY4" fmla="*/ 9629 h 23825"/>
                    <a:gd name="connsiteX5" fmla="*/ 13240 w 44214"/>
                    <a:gd name="connsiteY5" fmla="*/ 9 h 23825"/>
                    <a:gd name="connsiteX6" fmla="*/ 13240 w 44214"/>
                    <a:gd name="connsiteY6" fmla="*/ 9 h 23825"/>
                    <a:gd name="connsiteX7" fmla="*/ 43529 w 44214"/>
                    <a:gd name="connsiteY7" fmla="*/ 13629 h 23825"/>
                    <a:gd name="connsiteX8" fmla="*/ 43529 w 44214"/>
                    <a:gd name="connsiteY8" fmla="*/ 13629 h 23825"/>
                    <a:gd name="connsiteX9" fmla="*/ 42386 w 44214"/>
                    <a:gd name="connsiteY9" fmla="*/ 15058 h 23825"/>
                    <a:gd name="connsiteX10" fmla="*/ 43529 w 44214"/>
                    <a:gd name="connsiteY10" fmla="*/ 13629 h 23825"/>
                    <a:gd name="connsiteX11" fmla="*/ 44196 w 44214"/>
                    <a:gd name="connsiteY11" fmla="*/ 15344 h 23825"/>
                    <a:gd name="connsiteX12" fmla="*/ 44196 w 44214"/>
                    <a:gd name="connsiteY12" fmla="*/ 15344 h 23825"/>
                    <a:gd name="connsiteX13" fmla="*/ 43053 w 44214"/>
                    <a:gd name="connsiteY13" fmla="*/ 16773 h 23825"/>
                    <a:gd name="connsiteX14" fmla="*/ 43053 w 44214"/>
                    <a:gd name="connsiteY14" fmla="*/ 16773 h 23825"/>
                    <a:gd name="connsiteX15" fmla="*/ 14288 w 44214"/>
                    <a:gd name="connsiteY15" fmla="*/ 23821 h 23825"/>
                    <a:gd name="connsiteX16" fmla="*/ 14288 w 44214"/>
                    <a:gd name="connsiteY16" fmla="*/ 23821 h 23825"/>
                    <a:gd name="connsiteX17" fmla="*/ 14192 w 44214"/>
                    <a:gd name="connsiteY17" fmla="*/ 23821 h 23825"/>
                    <a:gd name="connsiteX18" fmla="*/ 14192 w 44214"/>
                    <a:gd name="connsiteY18" fmla="*/ 23821 h 23825"/>
                    <a:gd name="connsiteX19" fmla="*/ 2667 w 44214"/>
                    <a:gd name="connsiteY19" fmla="*/ 20011 h 23825"/>
                    <a:gd name="connsiteX20" fmla="*/ 2667 w 44214"/>
                    <a:gd name="connsiteY20" fmla="*/ 20011 h 23825"/>
                    <a:gd name="connsiteX21" fmla="*/ 13240 w 44214"/>
                    <a:gd name="connsiteY21" fmla="*/ 3723 h 23825"/>
                    <a:gd name="connsiteX22" fmla="*/ 4001 w 44214"/>
                    <a:gd name="connsiteY22" fmla="*/ 10677 h 23825"/>
                    <a:gd name="connsiteX23" fmla="*/ 4001 w 44214"/>
                    <a:gd name="connsiteY23" fmla="*/ 10677 h 23825"/>
                    <a:gd name="connsiteX24" fmla="*/ 3905 w 44214"/>
                    <a:gd name="connsiteY24" fmla="*/ 11248 h 23825"/>
                    <a:gd name="connsiteX25" fmla="*/ 3905 w 44214"/>
                    <a:gd name="connsiteY25" fmla="*/ 11248 h 23825"/>
                    <a:gd name="connsiteX26" fmla="*/ 3810 w 44214"/>
                    <a:gd name="connsiteY26" fmla="*/ 12867 h 23825"/>
                    <a:gd name="connsiteX27" fmla="*/ 3810 w 44214"/>
                    <a:gd name="connsiteY27" fmla="*/ 12867 h 23825"/>
                    <a:gd name="connsiteX28" fmla="*/ 5525 w 44214"/>
                    <a:gd name="connsiteY28" fmla="*/ 17535 h 23825"/>
                    <a:gd name="connsiteX29" fmla="*/ 5525 w 44214"/>
                    <a:gd name="connsiteY29" fmla="*/ 17535 h 23825"/>
                    <a:gd name="connsiteX30" fmla="*/ 14288 w 44214"/>
                    <a:gd name="connsiteY30" fmla="*/ 20202 h 23825"/>
                    <a:gd name="connsiteX31" fmla="*/ 14288 w 44214"/>
                    <a:gd name="connsiteY31" fmla="*/ 20202 h 23825"/>
                    <a:gd name="connsiteX32" fmla="*/ 38576 w 44214"/>
                    <a:gd name="connsiteY32" fmla="*/ 14582 h 23825"/>
                    <a:gd name="connsiteX33" fmla="*/ 38576 w 44214"/>
                    <a:gd name="connsiteY33" fmla="*/ 14582 h 23825"/>
                    <a:gd name="connsiteX34" fmla="*/ 31528 w 44214"/>
                    <a:gd name="connsiteY34" fmla="*/ 10105 h 23825"/>
                    <a:gd name="connsiteX35" fmla="*/ 31528 w 44214"/>
                    <a:gd name="connsiteY35" fmla="*/ 10105 h 23825"/>
                    <a:gd name="connsiteX36" fmla="*/ 13240 w 44214"/>
                    <a:gd name="connsiteY36" fmla="*/ 3723 h 23825"/>
                    <a:gd name="connsiteX37" fmla="*/ 13240 w 44214"/>
                    <a:gd name="connsiteY37" fmla="*/ 3723 h 23825"/>
                    <a:gd name="connsiteX38" fmla="*/ 13240 w 44214"/>
                    <a:gd name="connsiteY38" fmla="*/ 3723 h 23825"/>
                    <a:gd name="connsiteX39" fmla="*/ 13240 w 44214"/>
                    <a:gd name="connsiteY39" fmla="*/ 3723 h 23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44214" h="23825">
                      <a:moveTo>
                        <a:pt x="2667" y="20011"/>
                      </a:moveTo>
                      <a:cubicBezTo>
                        <a:pt x="476" y="17630"/>
                        <a:pt x="0" y="14868"/>
                        <a:pt x="0" y="12867"/>
                      </a:cubicBezTo>
                      <a:lnTo>
                        <a:pt x="0" y="12867"/>
                      </a:lnTo>
                      <a:cubicBezTo>
                        <a:pt x="0" y="11058"/>
                        <a:pt x="381" y="9819"/>
                        <a:pt x="476" y="9629"/>
                      </a:cubicBezTo>
                      <a:lnTo>
                        <a:pt x="476" y="9629"/>
                      </a:lnTo>
                      <a:cubicBezTo>
                        <a:pt x="2477" y="2771"/>
                        <a:pt x="7715" y="-182"/>
                        <a:pt x="13240" y="9"/>
                      </a:cubicBezTo>
                      <a:lnTo>
                        <a:pt x="13240" y="9"/>
                      </a:lnTo>
                      <a:cubicBezTo>
                        <a:pt x="26575" y="199"/>
                        <a:pt x="43339" y="13629"/>
                        <a:pt x="43529" y="13629"/>
                      </a:cubicBezTo>
                      <a:lnTo>
                        <a:pt x="43529" y="13629"/>
                      </a:lnTo>
                      <a:lnTo>
                        <a:pt x="42386" y="15058"/>
                      </a:lnTo>
                      <a:lnTo>
                        <a:pt x="43529" y="13629"/>
                      </a:lnTo>
                      <a:cubicBezTo>
                        <a:pt x="44005" y="14010"/>
                        <a:pt x="44291" y="14677"/>
                        <a:pt x="44196" y="15344"/>
                      </a:cubicBezTo>
                      <a:lnTo>
                        <a:pt x="44196" y="15344"/>
                      </a:lnTo>
                      <a:cubicBezTo>
                        <a:pt x="44101" y="16011"/>
                        <a:pt x="43625" y="16582"/>
                        <a:pt x="43053" y="16773"/>
                      </a:cubicBezTo>
                      <a:lnTo>
                        <a:pt x="43053" y="16773"/>
                      </a:lnTo>
                      <a:cubicBezTo>
                        <a:pt x="29718" y="21916"/>
                        <a:pt x="20669" y="23821"/>
                        <a:pt x="14288" y="23821"/>
                      </a:cubicBezTo>
                      <a:lnTo>
                        <a:pt x="14288" y="23821"/>
                      </a:lnTo>
                      <a:cubicBezTo>
                        <a:pt x="14192" y="23821"/>
                        <a:pt x="14192" y="23821"/>
                        <a:pt x="14192" y="23821"/>
                      </a:cubicBezTo>
                      <a:lnTo>
                        <a:pt x="14192" y="23821"/>
                      </a:lnTo>
                      <a:cubicBezTo>
                        <a:pt x="8477" y="23916"/>
                        <a:pt x="4858" y="22392"/>
                        <a:pt x="2667" y="20011"/>
                      </a:cubicBezTo>
                      <a:lnTo>
                        <a:pt x="2667" y="20011"/>
                      </a:lnTo>
                      <a:close/>
                      <a:moveTo>
                        <a:pt x="13240" y="3723"/>
                      </a:moveTo>
                      <a:cubicBezTo>
                        <a:pt x="8763" y="3819"/>
                        <a:pt x="5810" y="5247"/>
                        <a:pt x="4001" y="10677"/>
                      </a:cubicBezTo>
                      <a:lnTo>
                        <a:pt x="4001" y="10677"/>
                      </a:lnTo>
                      <a:cubicBezTo>
                        <a:pt x="4001" y="10677"/>
                        <a:pt x="3905" y="10772"/>
                        <a:pt x="3905" y="11248"/>
                      </a:cubicBezTo>
                      <a:lnTo>
                        <a:pt x="3905" y="11248"/>
                      </a:lnTo>
                      <a:cubicBezTo>
                        <a:pt x="3905" y="11629"/>
                        <a:pt x="3810" y="12201"/>
                        <a:pt x="3810" y="12867"/>
                      </a:cubicBezTo>
                      <a:lnTo>
                        <a:pt x="3810" y="12867"/>
                      </a:lnTo>
                      <a:cubicBezTo>
                        <a:pt x="3810" y="14296"/>
                        <a:pt x="4191" y="16106"/>
                        <a:pt x="5525" y="17535"/>
                      </a:cubicBezTo>
                      <a:lnTo>
                        <a:pt x="5525" y="17535"/>
                      </a:lnTo>
                      <a:cubicBezTo>
                        <a:pt x="6763" y="18963"/>
                        <a:pt x="9239" y="20202"/>
                        <a:pt x="14288" y="20202"/>
                      </a:cubicBezTo>
                      <a:lnTo>
                        <a:pt x="14288" y="20202"/>
                      </a:lnTo>
                      <a:cubicBezTo>
                        <a:pt x="19431" y="20202"/>
                        <a:pt x="27242" y="18773"/>
                        <a:pt x="38576" y="14582"/>
                      </a:cubicBezTo>
                      <a:lnTo>
                        <a:pt x="38576" y="14582"/>
                      </a:lnTo>
                      <a:cubicBezTo>
                        <a:pt x="36862" y="13344"/>
                        <a:pt x="34385" y="11724"/>
                        <a:pt x="31528" y="10105"/>
                      </a:cubicBezTo>
                      <a:lnTo>
                        <a:pt x="31528" y="10105"/>
                      </a:lnTo>
                      <a:cubicBezTo>
                        <a:pt x="25813" y="6867"/>
                        <a:pt x="18669" y="3723"/>
                        <a:pt x="13240" y="3723"/>
                      </a:cubicBezTo>
                      <a:lnTo>
                        <a:pt x="13240" y="3723"/>
                      </a:lnTo>
                      <a:lnTo>
                        <a:pt x="13240" y="3723"/>
                      </a:lnTo>
                      <a:lnTo>
                        <a:pt x="13240" y="372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7" name="Freeform: Shape 3816">
                  <a:extLst>
                    <a:ext uri="{FF2B5EF4-FFF2-40B4-BE49-F238E27FC236}">
                      <a16:creationId xmlns:a16="http://schemas.microsoft.com/office/drawing/2014/main" id="{6C2CA7B6-457D-4625-8714-9FF50638785B}"/>
                    </a:ext>
                  </a:extLst>
                </p:cNvPr>
                <p:cNvSpPr/>
                <p:nvPr/>
              </p:nvSpPr>
              <p:spPr>
                <a:xfrm>
                  <a:off x="5406961" y="5335920"/>
                  <a:ext cx="38123" cy="37361"/>
                </a:xfrm>
                <a:custGeom>
                  <a:avLst/>
                  <a:gdLst>
                    <a:gd name="connsiteX0" fmla="*/ 571 w 38123"/>
                    <a:gd name="connsiteY0" fmla="*/ 36790 h 37361"/>
                    <a:gd name="connsiteX1" fmla="*/ 571 w 38123"/>
                    <a:gd name="connsiteY1" fmla="*/ 34123 h 37361"/>
                    <a:gd name="connsiteX2" fmla="*/ 571 w 38123"/>
                    <a:gd name="connsiteY2" fmla="*/ 34123 h 37361"/>
                    <a:gd name="connsiteX3" fmla="*/ 35052 w 38123"/>
                    <a:gd name="connsiteY3" fmla="*/ 500 h 37361"/>
                    <a:gd name="connsiteX4" fmla="*/ 37624 w 38123"/>
                    <a:gd name="connsiteY4" fmla="*/ 500 h 37361"/>
                    <a:gd name="connsiteX5" fmla="*/ 37624 w 38123"/>
                    <a:gd name="connsiteY5" fmla="*/ 500 h 37361"/>
                    <a:gd name="connsiteX6" fmla="*/ 37624 w 38123"/>
                    <a:gd name="connsiteY6" fmla="*/ 3167 h 37361"/>
                    <a:gd name="connsiteX7" fmla="*/ 37624 w 38123"/>
                    <a:gd name="connsiteY7" fmla="*/ 3167 h 37361"/>
                    <a:gd name="connsiteX8" fmla="*/ 3238 w 38123"/>
                    <a:gd name="connsiteY8" fmla="*/ 36790 h 37361"/>
                    <a:gd name="connsiteX9" fmla="*/ 1905 w 38123"/>
                    <a:gd name="connsiteY9" fmla="*/ 37362 h 37361"/>
                    <a:gd name="connsiteX10" fmla="*/ 1905 w 38123"/>
                    <a:gd name="connsiteY10" fmla="*/ 37362 h 37361"/>
                    <a:gd name="connsiteX11" fmla="*/ 571 w 38123"/>
                    <a:gd name="connsiteY11" fmla="*/ 36790 h 37361"/>
                    <a:gd name="connsiteX12" fmla="*/ 571 w 38123"/>
                    <a:gd name="connsiteY12" fmla="*/ 36790 h 37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123" h="37361">
                      <a:moveTo>
                        <a:pt x="571" y="36790"/>
                      </a:moveTo>
                      <a:cubicBezTo>
                        <a:pt x="-190" y="36028"/>
                        <a:pt x="-190" y="34885"/>
                        <a:pt x="571" y="34123"/>
                      </a:cubicBezTo>
                      <a:lnTo>
                        <a:pt x="571" y="34123"/>
                      </a:lnTo>
                      <a:lnTo>
                        <a:pt x="35052" y="500"/>
                      </a:lnTo>
                      <a:cubicBezTo>
                        <a:pt x="35719" y="-167"/>
                        <a:pt x="36957" y="-167"/>
                        <a:pt x="37624" y="500"/>
                      </a:cubicBezTo>
                      <a:lnTo>
                        <a:pt x="37624" y="500"/>
                      </a:lnTo>
                      <a:cubicBezTo>
                        <a:pt x="38290" y="1262"/>
                        <a:pt x="38290" y="2405"/>
                        <a:pt x="37624" y="3167"/>
                      </a:cubicBezTo>
                      <a:lnTo>
                        <a:pt x="37624" y="3167"/>
                      </a:lnTo>
                      <a:lnTo>
                        <a:pt x="3238" y="36790"/>
                      </a:lnTo>
                      <a:cubicBezTo>
                        <a:pt x="2857" y="37171"/>
                        <a:pt x="2381" y="37362"/>
                        <a:pt x="1905" y="37362"/>
                      </a:cubicBezTo>
                      <a:lnTo>
                        <a:pt x="1905" y="37362"/>
                      </a:lnTo>
                      <a:cubicBezTo>
                        <a:pt x="1429" y="37362"/>
                        <a:pt x="952" y="37171"/>
                        <a:pt x="571" y="36790"/>
                      </a:cubicBezTo>
                      <a:lnTo>
                        <a:pt x="571" y="367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8" name="Freeform: Shape 3817">
                  <a:extLst>
                    <a:ext uri="{FF2B5EF4-FFF2-40B4-BE49-F238E27FC236}">
                      <a16:creationId xmlns:a16="http://schemas.microsoft.com/office/drawing/2014/main" id="{2B6B4C8C-DD4B-43AD-89A2-091B5A03437A}"/>
                    </a:ext>
                  </a:extLst>
                </p:cNvPr>
                <p:cNvSpPr/>
                <p:nvPr/>
              </p:nvSpPr>
              <p:spPr>
                <a:xfrm>
                  <a:off x="5443614" y="5323559"/>
                  <a:ext cx="44214" cy="23814"/>
                </a:xfrm>
                <a:custGeom>
                  <a:avLst/>
                  <a:gdLst>
                    <a:gd name="connsiteX0" fmla="*/ 30022 w 44214"/>
                    <a:gd name="connsiteY0" fmla="*/ 23815 h 23814"/>
                    <a:gd name="connsiteX1" fmla="*/ 1161 w 44214"/>
                    <a:gd name="connsiteY1" fmla="*/ 16766 h 23814"/>
                    <a:gd name="connsiteX2" fmla="*/ 1161 w 44214"/>
                    <a:gd name="connsiteY2" fmla="*/ 16766 h 23814"/>
                    <a:gd name="connsiteX3" fmla="*/ 1828 w 44214"/>
                    <a:gd name="connsiteY3" fmla="*/ 15052 h 23814"/>
                    <a:gd name="connsiteX4" fmla="*/ 2971 w 44214"/>
                    <a:gd name="connsiteY4" fmla="*/ 16481 h 23814"/>
                    <a:gd name="connsiteX5" fmla="*/ 1828 w 44214"/>
                    <a:gd name="connsiteY5" fmla="*/ 15052 h 23814"/>
                    <a:gd name="connsiteX6" fmla="*/ 1161 w 44214"/>
                    <a:gd name="connsiteY6" fmla="*/ 16766 h 23814"/>
                    <a:gd name="connsiteX7" fmla="*/ 18 w 44214"/>
                    <a:gd name="connsiteY7" fmla="*/ 15338 h 23814"/>
                    <a:gd name="connsiteX8" fmla="*/ 18 w 44214"/>
                    <a:gd name="connsiteY8" fmla="*/ 15338 h 23814"/>
                    <a:gd name="connsiteX9" fmla="*/ 685 w 44214"/>
                    <a:gd name="connsiteY9" fmla="*/ 13623 h 23814"/>
                    <a:gd name="connsiteX10" fmla="*/ 685 w 44214"/>
                    <a:gd name="connsiteY10" fmla="*/ 13623 h 23814"/>
                    <a:gd name="connsiteX11" fmla="*/ 31070 w 44214"/>
                    <a:gd name="connsiteY11" fmla="*/ 2 h 23814"/>
                    <a:gd name="connsiteX12" fmla="*/ 31070 w 44214"/>
                    <a:gd name="connsiteY12" fmla="*/ 2 h 23814"/>
                    <a:gd name="connsiteX13" fmla="*/ 43833 w 44214"/>
                    <a:gd name="connsiteY13" fmla="*/ 9718 h 23814"/>
                    <a:gd name="connsiteX14" fmla="*/ 43833 w 44214"/>
                    <a:gd name="connsiteY14" fmla="*/ 9718 h 23814"/>
                    <a:gd name="connsiteX15" fmla="*/ 44214 w 44214"/>
                    <a:gd name="connsiteY15" fmla="*/ 12861 h 23814"/>
                    <a:gd name="connsiteX16" fmla="*/ 44214 w 44214"/>
                    <a:gd name="connsiteY16" fmla="*/ 12861 h 23814"/>
                    <a:gd name="connsiteX17" fmla="*/ 41547 w 44214"/>
                    <a:gd name="connsiteY17" fmla="*/ 20005 h 23814"/>
                    <a:gd name="connsiteX18" fmla="*/ 41547 w 44214"/>
                    <a:gd name="connsiteY18" fmla="*/ 20005 h 23814"/>
                    <a:gd name="connsiteX19" fmla="*/ 30022 w 44214"/>
                    <a:gd name="connsiteY19" fmla="*/ 23815 h 23814"/>
                    <a:gd name="connsiteX20" fmla="*/ 30022 w 44214"/>
                    <a:gd name="connsiteY20" fmla="*/ 23815 h 23814"/>
                    <a:gd name="connsiteX21" fmla="*/ 30022 w 44214"/>
                    <a:gd name="connsiteY21" fmla="*/ 23815 h 23814"/>
                    <a:gd name="connsiteX22" fmla="*/ 30022 w 44214"/>
                    <a:gd name="connsiteY22" fmla="*/ 23815 h 23814"/>
                    <a:gd name="connsiteX23" fmla="*/ 30022 w 44214"/>
                    <a:gd name="connsiteY23" fmla="*/ 20100 h 23814"/>
                    <a:gd name="connsiteX24" fmla="*/ 38785 w 44214"/>
                    <a:gd name="connsiteY24" fmla="*/ 17433 h 23814"/>
                    <a:gd name="connsiteX25" fmla="*/ 38785 w 44214"/>
                    <a:gd name="connsiteY25" fmla="*/ 17433 h 23814"/>
                    <a:gd name="connsiteX26" fmla="*/ 40404 w 44214"/>
                    <a:gd name="connsiteY26" fmla="*/ 12766 h 23814"/>
                    <a:gd name="connsiteX27" fmla="*/ 40404 w 44214"/>
                    <a:gd name="connsiteY27" fmla="*/ 12766 h 23814"/>
                    <a:gd name="connsiteX28" fmla="*/ 40309 w 44214"/>
                    <a:gd name="connsiteY28" fmla="*/ 11147 h 23814"/>
                    <a:gd name="connsiteX29" fmla="*/ 40309 w 44214"/>
                    <a:gd name="connsiteY29" fmla="*/ 11147 h 23814"/>
                    <a:gd name="connsiteX30" fmla="*/ 40214 w 44214"/>
                    <a:gd name="connsiteY30" fmla="*/ 10670 h 23814"/>
                    <a:gd name="connsiteX31" fmla="*/ 40214 w 44214"/>
                    <a:gd name="connsiteY31" fmla="*/ 10670 h 23814"/>
                    <a:gd name="connsiteX32" fmla="*/ 30975 w 44214"/>
                    <a:gd name="connsiteY32" fmla="*/ 3622 h 23814"/>
                    <a:gd name="connsiteX33" fmla="*/ 30975 w 44214"/>
                    <a:gd name="connsiteY33" fmla="*/ 3622 h 23814"/>
                    <a:gd name="connsiteX34" fmla="*/ 12686 w 44214"/>
                    <a:gd name="connsiteY34" fmla="*/ 10004 h 23814"/>
                    <a:gd name="connsiteX35" fmla="*/ 12686 w 44214"/>
                    <a:gd name="connsiteY35" fmla="*/ 10004 h 23814"/>
                    <a:gd name="connsiteX36" fmla="*/ 5638 w 44214"/>
                    <a:gd name="connsiteY36" fmla="*/ 14480 h 23814"/>
                    <a:gd name="connsiteX37" fmla="*/ 5638 w 44214"/>
                    <a:gd name="connsiteY37" fmla="*/ 14480 h 23814"/>
                    <a:gd name="connsiteX38" fmla="*/ 30022 w 44214"/>
                    <a:gd name="connsiteY38" fmla="*/ 20100 h 23814"/>
                    <a:gd name="connsiteX39" fmla="*/ 30022 w 44214"/>
                    <a:gd name="connsiteY39" fmla="*/ 20100 h 23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44214" h="23814">
                      <a:moveTo>
                        <a:pt x="30022" y="23815"/>
                      </a:moveTo>
                      <a:cubicBezTo>
                        <a:pt x="23640" y="23815"/>
                        <a:pt x="14496" y="21910"/>
                        <a:pt x="1161" y="16766"/>
                      </a:cubicBezTo>
                      <a:lnTo>
                        <a:pt x="1161" y="16766"/>
                      </a:lnTo>
                      <a:lnTo>
                        <a:pt x="1828" y="15052"/>
                      </a:lnTo>
                      <a:lnTo>
                        <a:pt x="2971" y="16481"/>
                      </a:lnTo>
                      <a:lnTo>
                        <a:pt x="1828" y="15052"/>
                      </a:lnTo>
                      <a:lnTo>
                        <a:pt x="1161" y="16766"/>
                      </a:lnTo>
                      <a:cubicBezTo>
                        <a:pt x="494" y="16481"/>
                        <a:pt x="113" y="16004"/>
                        <a:pt x="18" y="15338"/>
                      </a:cubicBezTo>
                      <a:lnTo>
                        <a:pt x="18" y="15338"/>
                      </a:lnTo>
                      <a:cubicBezTo>
                        <a:pt x="-77" y="14671"/>
                        <a:pt x="209" y="14004"/>
                        <a:pt x="685" y="13623"/>
                      </a:cubicBezTo>
                      <a:lnTo>
                        <a:pt x="685" y="13623"/>
                      </a:lnTo>
                      <a:cubicBezTo>
                        <a:pt x="875" y="13623"/>
                        <a:pt x="17639" y="98"/>
                        <a:pt x="31070" y="2"/>
                      </a:cubicBezTo>
                      <a:lnTo>
                        <a:pt x="31070" y="2"/>
                      </a:lnTo>
                      <a:cubicBezTo>
                        <a:pt x="36594" y="-93"/>
                        <a:pt x="41833" y="2765"/>
                        <a:pt x="43833" y="9718"/>
                      </a:cubicBezTo>
                      <a:lnTo>
                        <a:pt x="43833" y="9718"/>
                      </a:lnTo>
                      <a:cubicBezTo>
                        <a:pt x="43833" y="9813"/>
                        <a:pt x="44214" y="11051"/>
                        <a:pt x="44214" y="12861"/>
                      </a:cubicBezTo>
                      <a:lnTo>
                        <a:pt x="44214" y="12861"/>
                      </a:lnTo>
                      <a:cubicBezTo>
                        <a:pt x="44214" y="14861"/>
                        <a:pt x="43738" y="17719"/>
                        <a:pt x="41547" y="20005"/>
                      </a:cubicBezTo>
                      <a:lnTo>
                        <a:pt x="41547" y="20005"/>
                      </a:lnTo>
                      <a:cubicBezTo>
                        <a:pt x="39357" y="22291"/>
                        <a:pt x="35642" y="23815"/>
                        <a:pt x="30022" y="23815"/>
                      </a:cubicBezTo>
                      <a:lnTo>
                        <a:pt x="30022" y="23815"/>
                      </a:lnTo>
                      <a:lnTo>
                        <a:pt x="30022" y="23815"/>
                      </a:lnTo>
                      <a:lnTo>
                        <a:pt x="30022" y="23815"/>
                      </a:lnTo>
                      <a:close/>
                      <a:moveTo>
                        <a:pt x="30022" y="20100"/>
                      </a:moveTo>
                      <a:cubicBezTo>
                        <a:pt x="35070" y="20100"/>
                        <a:pt x="37547" y="18767"/>
                        <a:pt x="38785" y="17433"/>
                      </a:cubicBezTo>
                      <a:lnTo>
                        <a:pt x="38785" y="17433"/>
                      </a:lnTo>
                      <a:cubicBezTo>
                        <a:pt x="40118" y="16100"/>
                        <a:pt x="40404" y="14290"/>
                        <a:pt x="40404" y="12766"/>
                      </a:cubicBezTo>
                      <a:lnTo>
                        <a:pt x="40404" y="12766"/>
                      </a:lnTo>
                      <a:cubicBezTo>
                        <a:pt x="40404" y="12099"/>
                        <a:pt x="40309" y="11528"/>
                        <a:pt x="40309" y="11147"/>
                      </a:cubicBezTo>
                      <a:lnTo>
                        <a:pt x="40309" y="11147"/>
                      </a:lnTo>
                      <a:cubicBezTo>
                        <a:pt x="40309" y="10766"/>
                        <a:pt x="40214" y="10670"/>
                        <a:pt x="40214" y="10670"/>
                      </a:cubicBezTo>
                      <a:lnTo>
                        <a:pt x="40214" y="10670"/>
                      </a:lnTo>
                      <a:cubicBezTo>
                        <a:pt x="38404" y="5146"/>
                        <a:pt x="35356" y="3717"/>
                        <a:pt x="30975" y="3622"/>
                      </a:cubicBezTo>
                      <a:lnTo>
                        <a:pt x="30975" y="3622"/>
                      </a:lnTo>
                      <a:cubicBezTo>
                        <a:pt x="25545" y="3527"/>
                        <a:pt x="18306" y="6765"/>
                        <a:pt x="12686" y="10004"/>
                      </a:cubicBezTo>
                      <a:lnTo>
                        <a:pt x="12686" y="10004"/>
                      </a:lnTo>
                      <a:cubicBezTo>
                        <a:pt x="9829" y="11623"/>
                        <a:pt x="7352" y="13242"/>
                        <a:pt x="5638" y="14480"/>
                      </a:cubicBezTo>
                      <a:lnTo>
                        <a:pt x="5638" y="14480"/>
                      </a:lnTo>
                      <a:cubicBezTo>
                        <a:pt x="16973" y="18671"/>
                        <a:pt x="24783" y="20100"/>
                        <a:pt x="30022" y="20100"/>
                      </a:cubicBezTo>
                      <a:lnTo>
                        <a:pt x="30022" y="2010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9" name="Freeform: Shape 3818">
                  <a:extLst>
                    <a:ext uri="{FF2B5EF4-FFF2-40B4-BE49-F238E27FC236}">
                      <a16:creationId xmlns:a16="http://schemas.microsoft.com/office/drawing/2014/main" id="{1C1C4459-71DF-4A83-BB38-DABC4935EC80}"/>
                    </a:ext>
                  </a:extLst>
                </p:cNvPr>
                <p:cNvSpPr/>
                <p:nvPr/>
              </p:nvSpPr>
              <p:spPr>
                <a:xfrm>
                  <a:off x="5440203" y="5335848"/>
                  <a:ext cx="38207" cy="37433"/>
                </a:xfrm>
                <a:custGeom>
                  <a:avLst/>
                  <a:gdLst>
                    <a:gd name="connsiteX0" fmla="*/ 35052 w 38207"/>
                    <a:gd name="connsiteY0" fmla="*/ 36862 h 37433"/>
                    <a:gd name="connsiteX1" fmla="*/ 571 w 38207"/>
                    <a:gd name="connsiteY1" fmla="*/ 3239 h 37433"/>
                    <a:gd name="connsiteX2" fmla="*/ 571 w 38207"/>
                    <a:gd name="connsiteY2" fmla="*/ 571 h 37433"/>
                    <a:gd name="connsiteX3" fmla="*/ 571 w 38207"/>
                    <a:gd name="connsiteY3" fmla="*/ 571 h 37433"/>
                    <a:gd name="connsiteX4" fmla="*/ 3238 w 38207"/>
                    <a:gd name="connsiteY4" fmla="*/ 571 h 37433"/>
                    <a:gd name="connsiteX5" fmla="*/ 3238 w 38207"/>
                    <a:gd name="connsiteY5" fmla="*/ 571 h 37433"/>
                    <a:gd name="connsiteX6" fmla="*/ 37624 w 38207"/>
                    <a:gd name="connsiteY6" fmla="*/ 34195 h 37433"/>
                    <a:gd name="connsiteX7" fmla="*/ 37719 w 38207"/>
                    <a:gd name="connsiteY7" fmla="*/ 36862 h 37433"/>
                    <a:gd name="connsiteX8" fmla="*/ 37719 w 38207"/>
                    <a:gd name="connsiteY8" fmla="*/ 36862 h 37433"/>
                    <a:gd name="connsiteX9" fmla="*/ 36385 w 38207"/>
                    <a:gd name="connsiteY9" fmla="*/ 37433 h 37433"/>
                    <a:gd name="connsiteX10" fmla="*/ 36385 w 38207"/>
                    <a:gd name="connsiteY10" fmla="*/ 37433 h 37433"/>
                    <a:gd name="connsiteX11" fmla="*/ 35052 w 38207"/>
                    <a:gd name="connsiteY11" fmla="*/ 36862 h 37433"/>
                    <a:gd name="connsiteX12" fmla="*/ 35052 w 38207"/>
                    <a:gd name="connsiteY12" fmla="*/ 36862 h 3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207" h="37433">
                      <a:moveTo>
                        <a:pt x="35052" y="36862"/>
                      </a:moveTo>
                      <a:lnTo>
                        <a:pt x="571" y="3239"/>
                      </a:lnTo>
                      <a:cubicBezTo>
                        <a:pt x="-190" y="2476"/>
                        <a:pt x="-190" y="1334"/>
                        <a:pt x="571" y="571"/>
                      </a:cubicBezTo>
                      <a:lnTo>
                        <a:pt x="571" y="571"/>
                      </a:lnTo>
                      <a:cubicBezTo>
                        <a:pt x="1238" y="-190"/>
                        <a:pt x="2477" y="-190"/>
                        <a:pt x="3238" y="571"/>
                      </a:cubicBezTo>
                      <a:lnTo>
                        <a:pt x="3238" y="571"/>
                      </a:lnTo>
                      <a:lnTo>
                        <a:pt x="37624" y="34195"/>
                      </a:lnTo>
                      <a:cubicBezTo>
                        <a:pt x="38386" y="34862"/>
                        <a:pt x="38386" y="36100"/>
                        <a:pt x="37719" y="36862"/>
                      </a:cubicBezTo>
                      <a:lnTo>
                        <a:pt x="37719" y="36862"/>
                      </a:lnTo>
                      <a:cubicBezTo>
                        <a:pt x="37338" y="37243"/>
                        <a:pt x="36862" y="37433"/>
                        <a:pt x="36385" y="37433"/>
                      </a:cubicBezTo>
                      <a:lnTo>
                        <a:pt x="36385" y="37433"/>
                      </a:lnTo>
                      <a:cubicBezTo>
                        <a:pt x="35909" y="37433"/>
                        <a:pt x="35433" y="37243"/>
                        <a:pt x="35052" y="36862"/>
                      </a:cubicBezTo>
                      <a:lnTo>
                        <a:pt x="35052" y="368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523" name="Freeform: Shape 3522">
                <a:extLst>
                  <a:ext uri="{FF2B5EF4-FFF2-40B4-BE49-F238E27FC236}">
                    <a16:creationId xmlns:a16="http://schemas.microsoft.com/office/drawing/2014/main" id="{E40909E9-140E-4FD8-97D8-12B185F0031F}"/>
                  </a:ext>
                </a:extLst>
              </p:cNvPr>
              <p:cNvSpPr/>
              <p:nvPr/>
            </p:nvSpPr>
            <p:spPr>
              <a:xfrm>
                <a:off x="5152071" y="5706180"/>
                <a:ext cx="199453" cy="32004"/>
              </a:xfrm>
              <a:custGeom>
                <a:avLst/>
                <a:gdLst>
                  <a:gd name="connsiteX0" fmla="*/ 0 w 199453"/>
                  <a:gd name="connsiteY0" fmla="*/ 16002 h 32004"/>
                  <a:gd name="connsiteX1" fmla="*/ 99727 w 199453"/>
                  <a:gd name="connsiteY1" fmla="*/ 0 h 32004"/>
                  <a:gd name="connsiteX2" fmla="*/ 199454 w 199453"/>
                  <a:gd name="connsiteY2" fmla="*/ 16002 h 32004"/>
                  <a:gd name="connsiteX3" fmla="*/ 99727 w 199453"/>
                  <a:gd name="connsiteY3" fmla="*/ 32004 h 32004"/>
                  <a:gd name="connsiteX4" fmla="*/ 0 w 199453"/>
                  <a:gd name="connsiteY4" fmla="*/ 16002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453" h="32004">
                    <a:moveTo>
                      <a:pt x="0" y="16002"/>
                    </a:moveTo>
                    <a:cubicBezTo>
                      <a:pt x="0" y="7144"/>
                      <a:pt x="44672" y="0"/>
                      <a:pt x="99727" y="0"/>
                    </a:cubicBezTo>
                    <a:cubicBezTo>
                      <a:pt x="154781" y="0"/>
                      <a:pt x="199454" y="7144"/>
                      <a:pt x="199454" y="16002"/>
                    </a:cubicBezTo>
                    <a:cubicBezTo>
                      <a:pt x="199454" y="24860"/>
                      <a:pt x="154781" y="32004"/>
                      <a:pt x="99727" y="32004"/>
                    </a:cubicBezTo>
                    <a:cubicBezTo>
                      <a:pt x="44577" y="32004"/>
                      <a:pt x="0" y="24860"/>
                      <a:pt x="0" y="16002"/>
                    </a:cubicBez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4" name="Freeform: Shape 3523">
                <a:extLst>
                  <a:ext uri="{FF2B5EF4-FFF2-40B4-BE49-F238E27FC236}">
                    <a16:creationId xmlns:a16="http://schemas.microsoft.com/office/drawing/2014/main" id="{AD45B631-C5C7-4F44-BDA4-ABEF812A8523}"/>
                  </a:ext>
                </a:extLst>
              </p:cNvPr>
              <p:cNvSpPr/>
              <p:nvPr/>
            </p:nvSpPr>
            <p:spPr>
              <a:xfrm>
                <a:off x="5121401" y="5533207"/>
                <a:ext cx="94964" cy="104679"/>
              </a:xfrm>
              <a:custGeom>
                <a:avLst/>
                <a:gdLst>
                  <a:gd name="connsiteX0" fmla="*/ 87439 w 94964"/>
                  <a:gd name="connsiteY0" fmla="*/ 0 h 104679"/>
                  <a:gd name="connsiteX1" fmla="*/ 0 w 94964"/>
                  <a:gd name="connsiteY1" fmla="*/ 101251 h 104679"/>
                  <a:gd name="connsiteX2" fmla="*/ 2667 w 94964"/>
                  <a:gd name="connsiteY2" fmla="*/ 104680 h 104679"/>
                  <a:gd name="connsiteX3" fmla="*/ 94964 w 94964"/>
                  <a:gd name="connsiteY3" fmla="*/ 7048 h 10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964" h="104679">
                    <a:moveTo>
                      <a:pt x="87439" y="0"/>
                    </a:moveTo>
                    <a:lnTo>
                      <a:pt x="0" y="101251"/>
                    </a:lnTo>
                    <a:lnTo>
                      <a:pt x="2667" y="104680"/>
                    </a:lnTo>
                    <a:lnTo>
                      <a:pt x="94964" y="7048"/>
                    </a:lnTo>
                    <a:close/>
                  </a:path>
                </a:pathLst>
              </a:custGeom>
              <a:solidFill>
                <a:srgbClr val="C117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525" name="Graphic 1">
                <a:extLst>
                  <a:ext uri="{FF2B5EF4-FFF2-40B4-BE49-F238E27FC236}">
                    <a16:creationId xmlns:a16="http://schemas.microsoft.com/office/drawing/2014/main" id="{4C1B9F06-BD5C-4F84-BE42-38AB2997DA5A}"/>
                  </a:ext>
                </a:extLst>
              </p:cNvPr>
              <p:cNvGrpSpPr/>
              <p:nvPr/>
            </p:nvGrpSpPr>
            <p:grpSpPr>
              <a:xfrm>
                <a:off x="5130259" y="5539303"/>
                <a:ext cx="79438" cy="88868"/>
                <a:chOff x="5130259" y="5539303"/>
                <a:chExt cx="79438" cy="88868"/>
              </a:xfrm>
              <a:solidFill>
                <a:srgbClr val="FFFFFF"/>
              </a:solidFill>
            </p:grpSpPr>
            <p:sp>
              <p:nvSpPr>
                <p:cNvPr id="3809" name="Freeform: Shape 3808">
                  <a:extLst>
                    <a:ext uri="{FF2B5EF4-FFF2-40B4-BE49-F238E27FC236}">
                      <a16:creationId xmlns:a16="http://schemas.microsoft.com/office/drawing/2014/main" id="{2CCBEEA7-4EA7-4B2A-B92E-8980E5C705EF}"/>
                    </a:ext>
                  </a:extLst>
                </p:cNvPr>
                <p:cNvSpPr/>
                <p:nvPr/>
              </p:nvSpPr>
              <p:spPr>
                <a:xfrm>
                  <a:off x="5164835" y="5579498"/>
                  <a:ext cx="8667" cy="10382"/>
                </a:xfrm>
                <a:custGeom>
                  <a:avLst/>
                  <a:gdLst>
                    <a:gd name="connsiteX0" fmla="*/ 8668 w 8667"/>
                    <a:gd name="connsiteY0" fmla="*/ 6001 h 10382"/>
                    <a:gd name="connsiteX1" fmla="*/ 4572 w 8667"/>
                    <a:gd name="connsiteY1" fmla="*/ 10382 h 10382"/>
                    <a:gd name="connsiteX2" fmla="*/ 0 w 8667"/>
                    <a:gd name="connsiteY2" fmla="*/ 4572 h 10382"/>
                    <a:gd name="connsiteX3" fmla="*/ 4096 w 8667"/>
                    <a:gd name="connsiteY3" fmla="*/ 0 h 10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67" h="10382">
                      <a:moveTo>
                        <a:pt x="8668" y="6001"/>
                      </a:moveTo>
                      <a:lnTo>
                        <a:pt x="4572" y="10382"/>
                      </a:lnTo>
                      <a:lnTo>
                        <a:pt x="0" y="4572"/>
                      </a:lnTo>
                      <a:lnTo>
                        <a:pt x="409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0" name="Freeform: Shape 3809">
                  <a:extLst>
                    <a:ext uri="{FF2B5EF4-FFF2-40B4-BE49-F238E27FC236}">
                      <a16:creationId xmlns:a16="http://schemas.microsoft.com/office/drawing/2014/main" id="{58DFF4AC-5FCC-4FCF-B236-B69B1CC8B100}"/>
                    </a:ext>
                  </a:extLst>
                </p:cNvPr>
                <p:cNvSpPr/>
                <p:nvPr/>
              </p:nvSpPr>
              <p:spPr>
                <a:xfrm>
                  <a:off x="5153310" y="5592833"/>
                  <a:ext cx="8191" cy="9810"/>
                </a:xfrm>
                <a:custGeom>
                  <a:avLst/>
                  <a:gdLst>
                    <a:gd name="connsiteX0" fmla="*/ 8192 w 8191"/>
                    <a:gd name="connsiteY0" fmla="*/ 5429 h 9810"/>
                    <a:gd name="connsiteX1" fmla="*/ 4001 w 8191"/>
                    <a:gd name="connsiteY1" fmla="*/ 9811 h 9810"/>
                    <a:gd name="connsiteX2" fmla="*/ 0 w 8191"/>
                    <a:gd name="connsiteY2" fmla="*/ 4667 h 9810"/>
                    <a:gd name="connsiteX3" fmla="*/ 4001 w 8191"/>
                    <a:gd name="connsiteY3" fmla="*/ 0 h 9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91" h="9810">
                      <a:moveTo>
                        <a:pt x="8192" y="5429"/>
                      </a:moveTo>
                      <a:lnTo>
                        <a:pt x="4001" y="9811"/>
                      </a:lnTo>
                      <a:lnTo>
                        <a:pt x="0" y="4667"/>
                      </a:lnTo>
                      <a:lnTo>
                        <a:pt x="400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1" name="Freeform: Shape 3810">
                  <a:extLst>
                    <a:ext uri="{FF2B5EF4-FFF2-40B4-BE49-F238E27FC236}">
                      <a16:creationId xmlns:a16="http://schemas.microsoft.com/office/drawing/2014/main" id="{43989F46-5C5B-4CB2-8C42-746CF0AE9B03}"/>
                    </a:ext>
                  </a:extLst>
                </p:cNvPr>
                <p:cNvSpPr/>
                <p:nvPr/>
              </p:nvSpPr>
              <p:spPr>
                <a:xfrm>
                  <a:off x="5141785" y="5606263"/>
                  <a:ext cx="7619" cy="9143"/>
                </a:xfrm>
                <a:custGeom>
                  <a:avLst/>
                  <a:gdLst>
                    <a:gd name="connsiteX0" fmla="*/ 7620 w 7619"/>
                    <a:gd name="connsiteY0" fmla="*/ 4763 h 9143"/>
                    <a:gd name="connsiteX1" fmla="*/ 3429 w 7619"/>
                    <a:gd name="connsiteY1" fmla="*/ 9144 h 9143"/>
                    <a:gd name="connsiteX2" fmla="*/ 0 w 7619"/>
                    <a:gd name="connsiteY2" fmla="*/ 4572 h 9143"/>
                    <a:gd name="connsiteX3" fmla="*/ 4000 w 7619"/>
                    <a:gd name="connsiteY3" fmla="*/ 0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19" h="9143">
                      <a:moveTo>
                        <a:pt x="7620" y="4763"/>
                      </a:moveTo>
                      <a:lnTo>
                        <a:pt x="3429" y="9144"/>
                      </a:lnTo>
                      <a:lnTo>
                        <a:pt x="0" y="4572"/>
                      </a:lnTo>
                      <a:lnTo>
                        <a:pt x="400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2" name="Freeform: Shape 3811">
                  <a:extLst>
                    <a:ext uri="{FF2B5EF4-FFF2-40B4-BE49-F238E27FC236}">
                      <a16:creationId xmlns:a16="http://schemas.microsoft.com/office/drawing/2014/main" id="{0F25D108-7277-4A92-8981-9C985C57B647}"/>
                    </a:ext>
                  </a:extLst>
                </p:cNvPr>
                <p:cNvSpPr/>
                <p:nvPr/>
              </p:nvSpPr>
              <p:spPr>
                <a:xfrm>
                  <a:off x="5130259" y="5619598"/>
                  <a:ext cx="7143" cy="8572"/>
                </a:xfrm>
                <a:custGeom>
                  <a:avLst/>
                  <a:gdLst>
                    <a:gd name="connsiteX0" fmla="*/ 0 w 7143"/>
                    <a:gd name="connsiteY0" fmla="*/ 4667 h 8572"/>
                    <a:gd name="connsiteX1" fmla="*/ 4001 w 7143"/>
                    <a:gd name="connsiteY1" fmla="*/ 0 h 8572"/>
                    <a:gd name="connsiteX2" fmla="*/ 7144 w 7143"/>
                    <a:gd name="connsiteY2" fmla="*/ 4191 h 8572"/>
                    <a:gd name="connsiteX3" fmla="*/ 2953 w 7143"/>
                    <a:gd name="connsiteY3" fmla="*/ 8573 h 8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43" h="8572">
                      <a:moveTo>
                        <a:pt x="0" y="4667"/>
                      </a:moveTo>
                      <a:lnTo>
                        <a:pt x="4001" y="0"/>
                      </a:lnTo>
                      <a:lnTo>
                        <a:pt x="7144" y="4191"/>
                      </a:lnTo>
                      <a:lnTo>
                        <a:pt x="2953" y="85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3" name="Freeform: Shape 3812">
                  <a:extLst>
                    <a:ext uri="{FF2B5EF4-FFF2-40B4-BE49-F238E27FC236}">
                      <a16:creationId xmlns:a16="http://schemas.microsoft.com/office/drawing/2014/main" id="{3A7ECC48-E659-4856-8765-9281AA086809}"/>
                    </a:ext>
                  </a:extLst>
                </p:cNvPr>
                <p:cNvSpPr/>
                <p:nvPr/>
              </p:nvSpPr>
              <p:spPr>
                <a:xfrm>
                  <a:off x="5199601" y="5539303"/>
                  <a:ext cx="10096" cy="12382"/>
                </a:xfrm>
                <a:custGeom>
                  <a:avLst/>
                  <a:gdLst>
                    <a:gd name="connsiteX0" fmla="*/ 10096 w 10096"/>
                    <a:gd name="connsiteY0" fmla="*/ 8001 h 12382"/>
                    <a:gd name="connsiteX1" fmla="*/ 5905 w 10096"/>
                    <a:gd name="connsiteY1" fmla="*/ 12382 h 12382"/>
                    <a:gd name="connsiteX2" fmla="*/ 0 w 10096"/>
                    <a:gd name="connsiteY2" fmla="*/ 4667 h 12382"/>
                    <a:gd name="connsiteX3" fmla="*/ 4000 w 10096"/>
                    <a:gd name="connsiteY3" fmla="*/ 0 h 12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096" h="12382">
                      <a:moveTo>
                        <a:pt x="10096" y="8001"/>
                      </a:moveTo>
                      <a:lnTo>
                        <a:pt x="5905" y="12382"/>
                      </a:lnTo>
                      <a:lnTo>
                        <a:pt x="0" y="4667"/>
                      </a:lnTo>
                      <a:lnTo>
                        <a:pt x="400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4" name="Freeform: Shape 3813">
                  <a:extLst>
                    <a:ext uri="{FF2B5EF4-FFF2-40B4-BE49-F238E27FC236}">
                      <a16:creationId xmlns:a16="http://schemas.microsoft.com/office/drawing/2014/main" id="{4EFAFED5-B245-42A2-8CE7-1E57A430D909}"/>
                    </a:ext>
                  </a:extLst>
                </p:cNvPr>
                <p:cNvSpPr/>
                <p:nvPr/>
              </p:nvSpPr>
              <p:spPr>
                <a:xfrm>
                  <a:off x="5187981" y="5552733"/>
                  <a:ext cx="9620" cy="11715"/>
                </a:xfrm>
                <a:custGeom>
                  <a:avLst/>
                  <a:gdLst>
                    <a:gd name="connsiteX0" fmla="*/ 9620 w 9620"/>
                    <a:gd name="connsiteY0" fmla="*/ 7239 h 11715"/>
                    <a:gd name="connsiteX1" fmla="*/ 5429 w 9620"/>
                    <a:gd name="connsiteY1" fmla="*/ 11716 h 11715"/>
                    <a:gd name="connsiteX2" fmla="*/ 0 w 9620"/>
                    <a:gd name="connsiteY2" fmla="*/ 4572 h 11715"/>
                    <a:gd name="connsiteX3" fmla="*/ 4000 w 9620"/>
                    <a:gd name="connsiteY3" fmla="*/ 0 h 11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620" h="11715">
                      <a:moveTo>
                        <a:pt x="9620" y="7239"/>
                      </a:moveTo>
                      <a:lnTo>
                        <a:pt x="5429" y="11716"/>
                      </a:lnTo>
                      <a:lnTo>
                        <a:pt x="0" y="4572"/>
                      </a:lnTo>
                      <a:lnTo>
                        <a:pt x="400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5" name="Freeform: Shape 3814">
                  <a:extLst>
                    <a:ext uri="{FF2B5EF4-FFF2-40B4-BE49-F238E27FC236}">
                      <a16:creationId xmlns:a16="http://schemas.microsoft.com/office/drawing/2014/main" id="{A72F70EA-F5B2-458C-A9B7-8F5740ABC6AC}"/>
                    </a:ext>
                  </a:extLst>
                </p:cNvPr>
                <p:cNvSpPr/>
                <p:nvPr/>
              </p:nvSpPr>
              <p:spPr>
                <a:xfrm>
                  <a:off x="5176455" y="5566068"/>
                  <a:ext cx="9144" cy="11144"/>
                </a:xfrm>
                <a:custGeom>
                  <a:avLst/>
                  <a:gdLst>
                    <a:gd name="connsiteX0" fmla="*/ 9144 w 9144"/>
                    <a:gd name="connsiteY0" fmla="*/ 6668 h 11144"/>
                    <a:gd name="connsiteX1" fmla="*/ 4953 w 9144"/>
                    <a:gd name="connsiteY1" fmla="*/ 11144 h 11144"/>
                    <a:gd name="connsiteX2" fmla="*/ 0 w 9144"/>
                    <a:gd name="connsiteY2" fmla="*/ 4667 h 11144"/>
                    <a:gd name="connsiteX3" fmla="*/ 4001 w 9144"/>
                    <a:gd name="connsiteY3" fmla="*/ 0 h 1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144" h="11144">
                      <a:moveTo>
                        <a:pt x="9144" y="6668"/>
                      </a:moveTo>
                      <a:lnTo>
                        <a:pt x="4953" y="11144"/>
                      </a:lnTo>
                      <a:lnTo>
                        <a:pt x="0" y="4667"/>
                      </a:lnTo>
                      <a:lnTo>
                        <a:pt x="400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526" name="Freeform: Shape 3525">
                <a:extLst>
                  <a:ext uri="{FF2B5EF4-FFF2-40B4-BE49-F238E27FC236}">
                    <a16:creationId xmlns:a16="http://schemas.microsoft.com/office/drawing/2014/main" id="{DC699612-6FE7-49A2-ABB0-6CF1C5A67E1E}"/>
                  </a:ext>
                </a:extLst>
              </p:cNvPr>
              <p:cNvSpPr/>
              <p:nvPr/>
            </p:nvSpPr>
            <p:spPr>
              <a:xfrm>
                <a:off x="5091873" y="5629290"/>
                <a:ext cx="35147" cy="21879"/>
              </a:xfrm>
              <a:custGeom>
                <a:avLst/>
                <a:gdLst>
                  <a:gd name="connsiteX0" fmla="*/ 35147 w 35147"/>
                  <a:gd name="connsiteY0" fmla="*/ 4215 h 21879"/>
                  <a:gd name="connsiteX1" fmla="*/ 30385 w 35147"/>
                  <a:gd name="connsiteY1" fmla="*/ 1548 h 21879"/>
                  <a:gd name="connsiteX2" fmla="*/ 12287 w 35147"/>
                  <a:gd name="connsiteY2" fmla="*/ 1643 h 21879"/>
                  <a:gd name="connsiteX3" fmla="*/ 0 w 35147"/>
                  <a:gd name="connsiteY3" fmla="*/ 5072 h 21879"/>
                  <a:gd name="connsiteX4" fmla="*/ 28861 w 35147"/>
                  <a:gd name="connsiteY4" fmla="*/ 21741 h 21879"/>
                  <a:gd name="connsiteX5" fmla="*/ 34957 w 35147"/>
                  <a:gd name="connsiteY5" fmla="*/ 8692 h 21879"/>
                  <a:gd name="connsiteX6" fmla="*/ 35147 w 35147"/>
                  <a:gd name="connsiteY6" fmla="*/ 4215 h 21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147" h="21879">
                    <a:moveTo>
                      <a:pt x="35147" y="4215"/>
                    </a:moveTo>
                    <a:lnTo>
                      <a:pt x="30385" y="1548"/>
                    </a:lnTo>
                    <a:cubicBezTo>
                      <a:pt x="30575" y="10502"/>
                      <a:pt x="12287" y="1643"/>
                      <a:pt x="12287" y="1643"/>
                    </a:cubicBezTo>
                    <a:cubicBezTo>
                      <a:pt x="1810" y="-3500"/>
                      <a:pt x="0" y="5072"/>
                      <a:pt x="0" y="5072"/>
                    </a:cubicBezTo>
                    <a:lnTo>
                      <a:pt x="28861" y="21741"/>
                    </a:lnTo>
                    <a:cubicBezTo>
                      <a:pt x="34957" y="23456"/>
                      <a:pt x="34957" y="8692"/>
                      <a:pt x="34957" y="8692"/>
                    </a:cubicBezTo>
                    <a:lnTo>
                      <a:pt x="35147" y="4215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7" name="Freeform: Shape 3526">
                <a:extLst>
                  <a:ext uri="{FF2B5EF4-FFF2-40B4-BE49-F238E27FC236}">
                    <a16:creationId xmlns:a16="http://schemas.microsoft.com/office/drawing/2014/main" id="{FA0B1924-D2A8-4644-BFF0-8BB8A744FAA5}"/>
                  </a:ext>
                </a:extLst>
              </p:cNvPr>
              <p:cNvSpPr/>
              <p:nvPr/>
            </p:nvSpPr>
            <p:spPr>
              <a:xfrm>
                <a:off x="5237892" y="5539017"/>
                <a:ext cx="10953" cy="129825"/>
              </a:xfrm>
              <a:custGeom>
                <a:avLst/>
                <a:gdLst>
                  <a:gd name="connsiteX0" fmla="*/ 0 w 10953"/>
                  <a:gd name="connsiteY0" fmla="*/ 2667 h 129825"/>
                  <a:gd name="connsiteX1" fmla="*/ 6572 w 10953"/>
                  <a:gd name="connsiteY1" fmla="*/ 129826 h 129825"/>
                  <a:gd name="connsiteX2" fmla="*/ 10954 w 10953"/>
                  <a:gd name="connsiteY2" fmla="*/ 129445 h 129825"/>
                  <a:gd name="connsiteX3" fmla="*/ 10668 w 10953"/>
                  <a:gd name="connsiteY3" fmla="*/ 0 h 129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53" h="129825">
                    <a:moveTo>
                      <a:pt x="0" y="2667"/>
                    </a:moveTo>
                    <a:lnTo>
                      <a:pt x="6572" y="129826"/>
                    </a:lnTo>
                    <a:lnTo>
                      <a:pt x="10954" y="129445"/>
                    </a:lnTo>
                    <a:lnTo>
                      <a:pt x="10668" y="0"/>
                    </a:lnTo>
                    <a:close/>
                  </a:path>
                </a:pathLst>
              </a:custGeom>
              <a:solidFill>
                <a:srgbClr val="C117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8" name="Freeform: Shape 3527">
                <a:extLst>
                  <a:ext uri="{FF2B5EF4-FFF2-40B4-BE49-F238E27FC236}">
                    <a16:creationId xmlns:a16="http://schemas.microsoft.com/office/drawing/2014/main" id="{EB734B12-C157-4263-81D2-FAFE51755E64}"/>
                  </a:ext>
                </a:extLst>
              </p:cNvPr>
              <p:cNvSpPr/>
              <p:nvPr/>
            </p:nvSpPr>
            <p:spPr>
              <a:xfrm>
                <a:off x="5236286" y="5662175"/>
                <a:ext cx="35437" cy="34670"/>
              </a:xfrm>
              <a:custGeom>
                <a:avLst/>
                <a:gdLst>
                  <a:gd name="connsiteX0" fmla="*/ 8273 w 35437"/>
                  <a:gd name="connsiteY0" fmla="*/ 0 h 34670"/>
                  <a:gd name="connsiteX1" fmla="*/ 13607 w 35437"/>
                  <a:gd name="connsiteY1" fmla="*/ 3334 h 34670"/>
                  <a:gd name="connsiteX2" fmla="*/ 27418 w 35437"/>
                  <a:gd name="connsiteY2" fmla="*/ 20955 h 34670"/>
                  <a:gd name="connsiteX3" fmla="*/ 34753 w 35437"/>
                  <a:gd name="connsiteY3" fmla="*/ 34671 h 34670"/>
                  <a:gd name="connsiteX4" fmla="*/ 1892 w 35437"/>
                  <a:gd name="connsiteY4" fmla="*/ 14764 h 34670"/>
                  <a:gd name="connsiteX5" fmla="*/ 5511 w 35437"/>
                  <a:gd name="connsiteY5" fmla="*/ 2381 h 34670"/>
                  <a:gd name="connsiteX6" fmla="*/ 8273 w 35437"/>
                  <a:gd name="connsiteY6" fmla="*/ 0 h 3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437" h="34670">
                    <a:moveTo>
                      <a:pt x="8273" y="0"/>
                    </a:moveTo>
                    <a:lnTo>
                      <a:pt x="13607" y="3334"/>
                    </a:lnTo>
                    <a:cubicBezTo>
                      <a:pt x="7797" y="7525"/>
                      <a:pt x="27418" y="20955"/>
                      <a:pt x="27418" y="20955"/>
                    </a:cubicBezTo>
                    <a:cubicBezTo>
                      <a:pt x="38753" y="28575"/>
                      <a:pt x="34753" y="34671"/>
                      <a:pt x="34753" y="34671"/>
                    </a:cubicBezTo>
                    <a:lnTo>
                      <a:pt x="1892" y="14764"/>
                    </a:lnTo>
                    <a:cubicBezTo>
                      <a:pt x="-3919" y="9715"/>
                      <a:pt x="5511" y="2381"/>
                      <a:pt x="5511" y="2381"/>
                    </a:cubicBezTo>
                    <a:lnTo>
                      <a:pt x="827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9" name="Freeform: Shape 3528">
                <a:extLst>
                  <a:ext uri="{FF2B5EF4-FFF2-40B4-BE49-F238E27FC236}">
                    <a16:creationId xmlns:a16="http://schemas.microsoft.com/office/drawing/2014/main" id="{15D2CA4F-A2A2-4DA9-9CA2-3D5D5B221D14}"/>
                  </a:ext>
                </a:extLst>
              </p:cNvPr>
              <p:cNvSpPr/>
              <p:nvPr/>
            </p:nvSpPr>
            <p:spPr>
              <a:xfrm>
                <a:off x="5240940" y="5599024"/>
                <a:ext cx="7810" cy="6572"/>
              </a:xfrm>
              <a:custGeom>
                <a:avLst/>
                <a:gdLst>
                  <a:gd name="connsiteX0" fmla="*/ 7810 w 7810"/>
                  <a:gd name="connsiteY0" fmla="*/ 0 h 6572"/>
                  <a:gd name="connsiteX1" fmla="*/ 7810 w 7810"/>
                  <a:gd name="connsiteY1" fmla="*/ 5906 h 6572"/>
                  <a:gd name="connsiteX2" fmla="*/ 286 w 7810"/>
                  <a:gd name="connsiteY2" fmla="*/ 6572 h 6572"/>
                  <a:gd name="connsiteX3" fmla="*/ 0 w 7810"/>
                  <a:gd name="connsiteY3" fmla="*/ 762 h 6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10" h="6572">
                    <a:moveTo>
                      <a:pt x="7810" y="0"/>
                    </a:moveTo>
                    <a:lnTo>
                      <a:pt x="7810" y="5906"/>
                    </a:lnTo>
                    <a:lnTo>
                      <a:pt x="286" y="6572"/>
                    </a:lnTo>
                    <a:lnTo>
                      <a:pt x="0" y="76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0" name="Freeform: Shape 3529">
                <a:extLst>
                  <a:ext uri="{FF2B5EF4-FFF2-40B4-BE49-F238E27FC236}">
                    <a16:creationId xmlns:a16="http://schemas.microsoft.com/office/drawing/2014/main" id="{6F87CCD7-1CBC-481B-9C6A-EFFC1760B98F}"/>
                  </a:ext>
                </a:extLst>
              </p:cNvPr>
              <p:cNvSpPr/>
              <p:nvPr/>
            </p:nvSpPr>
            <p:spPr>
              <a:xfrm>
                <a:off x="5241797" y="5615979"/>
                <a:ext cx="6953" cy="6477"/>
              </a:xfrm>
              <a:custGeom>
                <a:avLst/>
                <a:gdLst>
                  <a:gd name="connsiteX0" fmla="*/ 6953 w 6953"/>
                  <a:gd name="connsiteY0" fmla="*/ 0 h 6477"/>
                  <a:gd name="connsiteX1" fmla="*/ 6953 w 6953"/>
                  <a:gd name="connsiteY1" fmla="*/ 5810 h 6477"/>
                  <a:gd name="connsiteX2" fmla="*/ 286 w 6953"/>
                  <a:gd name="connsiteY2" fmla="*/ 6477 h 6477"/>
                  <a:gd name="connsiteX3" fmla="*/ 0 w 6953"/>
                  <a:gd name="connsiteY3" fmla="*/ 572 h 6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53" h="6477">
                    <a:moveTo>
                      <a:pt x="6953" y="0"/>
                    </a:moveTo>
                    <a:lnTo>
                      <a:pt x="6953" y="5810"/>
                    </a:lnTo>
                    <a:lnTo>
                      <a:pt x="286" y="6477"/>
                    </a:lnTo>
                    <a:lnTo>
                      <a:pt x="0" y="57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1" name="Freeform: Shape 3530">
                <a:extLst>
                  <a:ext uri="{FF2B5EF4-FFF2-40B4-BE49-F238E27FC236}">
                    <a16:creationId xmlns:a16="http://schemas.microsoft.com/office/drawing/2014/main" id="{8436E2C8-FAD5-4E24-8B19-5850269A966D}"/>
                  </a:ext>
                </a:extLst>
              </p:cNvPr>
              <p:cNvSpPr/>
              <p:nvPr/>
            </p:nvSpPr>
            <p:spPr>
              <a:xfrm>
                <a:off x="5242654" y="5632838"/>
                <a:ext cx="6191" cy="6381"/>
              </a:xfrm>
              <a:custGeom>
                <a:avLst/>
                <a:gdLst>
                  <a:gd name="connsiteX0" fmla="*/ 6191 w 6191"/>
                  <a:gd name="connsiteY0" fmla="*/ 0 h 6381"/>
                  <a:gd name="connsiteX1" fmla="*/ 6191 w 6191"/>
                  <a:gd name="connsiteY1" fmla="*/ 5810 h 6381"/>
                  <a:gd name="connsiteX2" fmla="*/ 286 w 6191"/>
                  <a:gd name="connsiteY2" fmla="*/ 6382 h 6381"/>
                  <a:gd name="connsiteX3" fmla="*/ 0 w 6191"/>
                  <a:gd name="connsiteY3" fmla="*/ 571 h 6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91" h="6381">
                    <a:moveTo>
                      <a:pt x="6191" y="0"/>
                    </a:moveTo>
                    <a:lnTo>
                      <a:pt x="6191" y="5810"/>
                    </a:lnTo>
                    <a:lnTo>
                      <a:pt x="286" y="6382"/>
                    </a:lnTo>
                    <a:lnTo>
                      <a:pt x="0" y="57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2" name="Freeform: Shape 3531">
                <a:extLst>
                  <a:ext uri="{FF2B5EF4-FFF2-40B4-BE49-F238E27FC236}">
                    <a16:creationId xmlns:a16="http://schemas.microsoft.com/office/drawing/2014/main" id="{3D5FAECD-48E5-4576-BCD4-CF2DC3A6F470}"/>
                  </a:ext>
                </a:extLst>
              </p:cNvPr>
              <p:cNvSpPr/>
              <p:nvPr/>
            </p:nvSpPr>
            <p:spPr>
              <a:xfrm>
                <a:off x="5243512" y="5649697"/>
                <a:ext cx="5333" cy="6286"/>
              </a:xfrm>
              <a:custGeom>
                <a:avLst/>
                <a:gdLst>
                  <a:gd name="connsiteX0" fmla="*/ 286 w 5333"/>
                  <a:gd name="connsiteY0" fmla="*/ 6287 h 6286"/>
                  <a:gd name="connsiteX1" fmla="*/ 0 w 5333"/>
                  <a:gd name="connsiteY1" fmla="*/ 476 h 6286"/>
                  <a:gd name="connsiteX2" fmla="*/ 5334 w 5333"/>
                  <a:gd name="connsiteY2" fmla="*/ 0 h 6286"/>
                  <a:gd name="connsiteX3" fmla="*/ 5334 w 5333"/>
                  <a:gd name="connsiteY3" fmla="*/ 5906 h 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33" h="6286">
                    <a:moveTo>
                      <a:pt x="286" y="6287"/>
                    </a:moveTo>
                    <a:lnTo>
                      <a:pt x="0" y="476"/>
                    </a:lnTo>
                    <a:lnTo>
                      <a:pt x="5334" y="0"/>
                    </a:lnTo>
                    <a:lnTo>
                      <a:pt x="5334" y="5906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3" name="Freeform: Shape 3532">
                <a:extLst>
                  <a:ext uri="{FF2B5EF4-FFF2-40B4-BE49-F238E27FC236}">
                    <a16:creationId xmlns:a16="http://schemas.microsoft.com/office/drawing/2014/main" id="{275B753F-29D1-4B11-9C2D-6E41805F3530}"/>
                  </a:ext>
                </a:extLst>
              </p:cNvPr>
              <p:cNvSpPr/>
              <p:nvPr/>
            </p:nvSpPr>
            <p:spPr>
              <a:xfrm>
                <a:off x="5238273" y="5548351"/>
                <a:ext cx="10382" cy="6762"/>
              </a:xfrm>
              <a:custGeom>
                <a:avLst/>
                <a:gdLst>
                  <a:gd name="connsiteX0" fmla="*/ 10382 w 10382"/>
                  <a:gd name="connsiteY0" fmla="*/ 0 h 6762"/>
                  <a:gd name="connsiteX1" fmla="*/ 10382 w 10382"/>
                  <a:gd name="connsiteY1" fmla="*/ 5906 h 6762"/>
                  <a:gd name="connsiteX2" fmla="*/ 381 w 10382"/>
                  <a:gd name="connsiteY2" fmla="*/ 6763 h 6762"/>
                  <a:gd name="connsiteX3" fmla="*/ 0 w 10382"/>
                  <a:gd name="connsiteY3" fmla="*/ 952 h 6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82" h="6762">
                    <a:moveTo>
                      <a:pt x="10382" y="0"/>
                    </a:moveTo>
                    <a:lnTo>
                      <a:pt x="10382" y="5906"/>
                    </a:lnTo>
                    <a:lnTo>
                      <a:pt x="381" y="6763"/>
                    </a:lnTo>
                    <a:lnTo>
                      <a:pt x="0" y="95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4" name="Freeform: Shape 3533">
                <a:extLst>
                  <a:ext uri="{FF2B5EF4-FFF2-40B4-BE49-F238E27FC236}">
                    <a16:creationId xmlns:a16="http://schemas.microsoft.com/office/drawing/2014/main" id="{7D156CE8-554A-427F-9EBD-87BFC5ABF4D4}"/>
                  </a:ext>
                </a:extLst>
              </p:cNvPr>
              <p:cNvSpPr/>
              <p:nvPr/>
            </p:nvSpPr>
            <p:spPr>
              <a:xfrm>
                <a:off x="5239130" y="5565306"/>
                <a:ext cx="9525" cy="6667"/>
              </a:xfrm>
              <a:custGeom>
                <a:avLst/>
                <a:gdLst>
                  <a:gd name="connsiteX0" fmla="*/ 9525 w 9525"/>
                  <a:gd name="connsiteY0" fmla="*/ 0 h 6667"/>
                  <a:gd name="connsiteX1" fmla="*/ 9525 w 9525"/>
                  <a:gd name="connsiteY1" fmla="*/ 5810 h 6667"/>
                  <a:gd name="connsiteX2" fmla="*/ 286 w 9525"/>
                  <a:gd name="connsiteY2" fmla="*/ 6668 h 6667"/>
                  <a:gd name="connsiteX3" fmla="*/ 0 w 9525"/>
                  <a:gd name="connsiteY3" fmla="*/ 857 h 6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5" h="6667">
                    <a:moveTo>
                      <a:pt x="9525" y="0"/>
                    </a:moveTo>
                    <a:lnTo>
                      <a:pt x="9525" y="5810"/>
                    </a:lnTo>
                    <a:lnTo>
                      <a:pt x="286" y="6668"/>
                    </a:lnTo>
                    <a:lnTo>
                      <a:pt x="0" y="857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5" name="Freeform: Shape 3534">
                <a:extLst>
                  <a:ext uri="{FF2B5EF4-FFF2-40B4-BE49-F238E27FC236}">
                    <a16:creationId xmlns:a16="http://schemas.microsoft.com/office/drawing/2014/main" id="{610A45DB-9CA0-4AB9-84E8-F96107FD864D}"/>
                  </a:ext>
                </a:extLst>
              </p:cNvPr>
              <p:cNvSpPr/>
              <p:nvPr/>
            </p:nvSpPr>
            <p:spPr>
              <a:xfrm>
                <a:off x="5240083" y="5582165"/>
                <a:ext cx="8572" cy="6572"/>
              </a:xfrm>
              <a:custGeom>
                <a:avLst/>
                <a:gdLst>
                  <a:gd name="connsiteX0" fmla="*/ 8572 w 8572"/>
                  <a:gd name="connsiteY0" fmla="*/ 0 h 6572"/>
                  <a:gd name="connsiteX1" fmla="*/ 8572 w 8572"/>
                  <a:gd name="connsiteY1" fmla="*/ 5810 h 6572"/>
                  <a:gd name="connsiteX2" fmla="*/ 286 w 8572"/>
                  <a:gd name="connsiteY2" fmla="*/ 6572 h 6572"/>
                  <a:gd name="connsiteX3" fmla="*/ 0 w 8572"/>
                  <a:gd name="connsiteY3" fmla="*/ 762 h 6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" h="6572">
                    <a:moveTo>
                      <a:pt x="8572" y="0"/>
                    </a:moveTo>
                    <a:lnTo>
                      <a:pt x="8572" y="5810"/>
                    </a:lnTo>
                    <a:lnTo>
                      <a:pt x="286" y="6572"/>
                    </a:lnTo>
                    <a:lnTo>
                      <a:pt x="0" y="76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6" name="Freeform: Shape 3535">
                <a:extLst>
                  <a:ext uri="{FF2B5EF4-FFF2-40B4-BE49-F238E27FC236}">
                    <a16:creationId xmlns:a16="http://schemas.microsoft.com/office/drawing/2014/main" id="{BB787055-DD7C-4F37-868A-3011B0E735DF}"/>
                  </a:ext>
                </a:extLst>
              </p:cNvPr>
              <p:cNvSpPr/>
              <p:nvPr/>
            </p:nvSpPr>
            <p:spPr>
              <a:xfrm>
                <a:off x="5237892" y="5539017"/>
                <a:ext cx="10953" cy="129825"/>
              </a:xfrm>
              <a:custGeom>
                <a:avLst/>
                <a:gdLst>
                  <a:gd name="connsiteX0" fmla="*/ 0 w 10953"/>
                  <a:gd name="connsiteY0" fmla="*/ 2667 h 129825"/>
                  <a:gd name="connsiteX1" fmla="*/ 6572 w 10953"/>
                  <a:gd name="connsiteY1" fmla="*/ 129826 h 129825"/>
                  <a:gd name="connsiteX2" fmla="*/ 10954 w 10953"/>
                  <a:gd name="connsiteY2" fmla="*/ 129445 h 129825"/>
                  <a:gd name="connsiteX3" fmla="*/ 10668 w 10953"/>
                  <a:gd name="connsiteY3" fmla="*/ 0 h 129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53" h="129825">
                    <a:moveTo>
                      <a:pt x="0" y="2667"/>
                    </a:moveTo>
                    <a:lnTo>
                      <a:pt x="6572" y="129826"/>
                    </a:lnTo>
                    <a:lnTo>
                      <a:pt x="10954" y="129445"/>
                    </a:lnTo>
                    <a:lnTo>
                      <a:pt x="10668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7" name="Freeform: Shape 3536">
                <a:extLst>
                  <a:ext uri="{FF2B5EF4-FFF2-40B4-BE49-F238E27FC236}">
                    <a16:creationId xmlns:a16="http://schemas.microsoft.com/office/drawing/2014/main" id="{5F26A8BB-0A1A-4B09-811F-0285890AD83F}"/>
                  </a:ext>
                </a:extLst>
              </p:cNvPr>
              <p:cNvSpPr/>
              <p:nvPr/>
            </p:nvSpPr>
            <p:spPr>
              <a:xfrm>
                <a:off x="5077681" y="5427384"/>
                <a:ext cx="314896" cy="118419"/>
              </a:xfrm>
              <a:custGeom>
                <a:avLst/>
                <a:gdLst>
                  <a:gd name="connsiteX0" fmla="*/ 252984 w 314896"/>
                  <a:gd name="connsiteY0" fmla="*/ 106490 h 118419"/>
                  <a:gd name="connsiteX1" fmla="*/ 314896 w 314896"/>
                  <a:gd name="connsiteY1" fmla="*/ 85439 h 118419"/>
                  <a:gd name="connsiteX2" fmla="*/ 259366 w 314896"/>
                  <a:gd name="connsiteY2" fmla="*/ 2000 h 118419"/>
                  <a:gd name="connsiteX3" fmla="*/ 159639 w 314896"/>
                  <a:gd name="connsiteY3" fmla="*/ 6096 h 118419"/>
                  <a:gd name="connsiteX4" fmla="*/ 159639 w 314896"/>
                  <a:gd name="connsiteY4" fmla="*/ 6001 h 118419"/>
                  <a:gd name="connsiteX5" fmla="*/ 158782 w 314896"/>
                  <a:gd name="connsiteY5" fmla="*/ 6001 h 118419"/>
                  <a:gd name="connsiteX6" fmla="*/ 157925 w 314896"/>
                  <a:gd name="connsiteY6" fmla="*/ 6001 h 118419"/>
                  <a:gd name="connsiteX7" fmla="*/ 157925 w 314896"/>
                  <a:gd name="connsiteY7" fmla="*/ 6096 h 118419"/>
                  <a:gd name="connsiteX8" fmla="*/ 58864 w 314896"/>
                  <a:gd name="connsiteY8" fmla="*/ 0 h 118419"/>
                  <a:gd name="connsiteX9" fmla="*/ 0 w 314896"/>
                  <a:gd name="connsiteY9" fmla="*/ 85344 h 118419"/>
                  <a:gd name="connsiteX10" fmla="*/ 48482 w 314896"/>
                  <a:gd name="connsiteY10" fmla="*/ 103442 h 118419"/>
                  <a:gd name="connsiteX11" fmla="*/ 252984 w 314896"/>
                  <a:gd name="connsiteY11" fmla="*/ 106490 h 118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4896" h="118419">
                    <a:moveTo>
                      <a:pt x="252984" y="106490"/>
                    </a:moveTo>
                    <a:cubicBezTo>
                      <a:pt x="293275" y="98012"/>
                      <a:pt x="314896" y="85439"/>
                      <a:pt x="314896" y="85439"/>
                    </a:cubicBezTo>
                    <a:cubicBezTo>
                      <a:pt x="283369" y="69247"/>
                      <a:pt x="259366" y="2000"/>
                      <a:pt x="259366" y="2000"/>
                    </a:cubicBezTo>
                    <a:lnTo>
                      <a:pt x="159639" y="6096"/>
                    </a:lnTo>
                    <a:lnTo>
                      <a:pt x="159639" y="6001"/>
                    </a:lnTo>
                    <a:lnTo>
                      <a:pt x="158782" y="6001"/>
                    </a:lnTo>
                    <a:lnTo>
                      <a:pt x="157925" y="6001"/>
                    </a:lnTo>
                    <a:lnTo>
                      <a:pt x="157925" y="6096"/>
                    </a:lnTo>
                    <a:lnTo>
                      <a:pt x="58864" y="0"/>
                    </a:lnTo>
                    <a:cubicBezTo>
                      <a:pt x="58864" y="0"/>
                      <a:pt x="32099" y="69152"/>
                      <a:pt x="0" y="85344"/>
                    </a:cubicBezTo>
                    <a:cubicBezTo>
                      <a:pt x="0" y="85344"/>
                      <a:pt x="16764" y="95250"/>
                      <a:pt x="48482" y="103442"/>
                    </a:cubicBezTo>
                    <a:cubicBezTo>
                      <a:pt x="93821" y="116300"/>
                      <a:pt x="167354" y="128016"/>
                      <a:pt x="252984" y="106490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8" name="Freeform: Shape 3537">
                <a:extLst>
                  <a:ext uri="{FF2B5EF4-FFF2-40B4-BE49-F238E27FC236}">
                    <a16:creationId xmlns:a16="http://schemas.microsoft.com/office/drawing/2014/main" id="{1B0D1AF1-34AC-4B30-A45D-261029C1EE6E}"/>
                  </a:ext>
                </a:extLst>
              </p:cNvPr>
              <p:cNvSpPr/>
              <p:nvPr/>
            </p:nvSpPr>
            <p:spPr>
              <a:xfrm>
                <a:off x="5187314" y="5427003"/>
                <a:ext cx="205168" cy="118714"/>
              </a:xfrm>
              <a:custGeom>
                <a:avLst/>
                <a:gdLst>
                  <a:gd name="connsiteX0" fmla="*/ 148780 w 205168"/>
                  <a:gd name="connsiteY0" fmla="*/ 0 h 118714"/>
                  <a:gd name="connsiteX1" fmla="*/ 50006 w 205168"/>
                  <a:gd name="connsiteY1" fmla="*/ 6382 h 118714"/>
                  <a:gd name="connsiteX2" fmla="*/ 50006 w 205168"/>
                  <a:gd name="connsiteY2" fmla="*/ 6286 h 118714"/>
                  <a:gd name="connsiteX3" fmla="*/ 49149 w 205168"/>
                  <a:gd name="connsiteY3" fmla="*/ 6286 h 118714"/>
                  <a:gd name="connsiteX4" fmla="*/ 48292 w 205168"/>
                  <a:gd name="connsiteY4" fmla="*/ 6286 h 118714"/>
                  <a:gd name="connsiteX5" fmla="*/ 48292 w 205168"/>
                  <a:gd name="connsiteY5" fmla="*/ 6382 h 118714"/>
                  <a:gd name="connsiteX6" fmla="*/ 0 w 205168"/>
                  <a:gd name="connsiteY6" fmla="*/ 8287 h 118714"/>
                  <a:gd name="connsiteX7" fmla="*/ 98012 w 205168"/>
                  <a:gd name="connsiteY7" fmla="*/ 12287 h 118714"/>
                  <a:gd name="connsiteX8" fmla="*/ 149352 w 205168"/>
                  <a:gd name="connsiteY8" fmla="*/ 87440 h 118714"/>
                  <a:gd name="connsiteX9" fmla="*/ 87344 w 205168"/>
                  <a:gd name="connsiteY9" fmla="*/ 108490 h 118714"/>
                  <a:gd name="connsiteX10" fmla="*/ 30766 w 205168"/>
                  <a:gd name="connsiteY10" fmla="*/ 118396 h 118714"/>
                  <a:gd name="connsiteX11" fmla="*/ 143256 w 205168"/>
                  <a:gd name="connsiteY11" fmla="*/ 106775 h 118714"/>
                  <a:gd name="connsiteX12" fmla="*/ 205169 w 205168"/>
                  <a:gd name="connsiteY12" fmla="*/ 85725 h 118714"/>
                  <a:gd name="connsiteX13" fmla="*/ 148780 w 205168"/>
                  <a:gd name="connsiteY13" fmla="*/ 0 h 118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5168" h="118714">
                    <a:moveTo>
                      <a:pt x="148780" y="0"/>
                    </a:moveTo>
                    <a:lnTo>
                      <a:pt x="50006" y="6382"/>
                    </a:lnTo>
                    <a:lnTo>
                      <a:pt x="50006" y="6286"/>
                    </a:lnTo>
                    <a:lnTo>
                      <a:pt x="49149" y="6286"/>
                    </a:lnTo>
                    <a:lnTo>
                      <a:pt x="48292" y="6286"/>
                    </a:lnTo>
                    <a:lnTo>
                      <a:pt x="48292" y="6382"/>
                    </a:lnTo>
                    <a:lnTo>
                      <a:pt x="0" y="8287"/>
                    </a:lnTo>
                    <a:lnTo>
                      <a:pt x="98012" y="12287"/>
                    </a:lnTo>
                    <a:cubicBezTo>
                      <a:pt x="98012" y="12287"/>
                      <a:pt x="117824" y="71247"/>
                      <a:pt x="149352" y="87440"/>
                    </a:cubicBezTo>
                    <a:cubicBezTo>
                      <a:pt x="149352" y="87440"/>
                      <a:pt x="127635" y="100013"/>
                      <a:pt x="87344" y="108490"/>
                    </a:cubicBezTo>
                    <a:cubicBezTo>
                      <a:pt x="67818" y="113443"/>
                      <a:pt x="48863" y="116586"/>
                      <a:pt x="30766" y="118396"/>
                    </a:cubicBezTo>
                    <a:cubicBezTo>
                      <a:pt x="64389" y="119729"/>
                      <a:pt x="102394" y="117062"/>
                      <a:pt x="143256" y="106775"/>
                    </a:cubicBezTo>
                    <a:cubicBezTo>
                      <a:pt x="183547" y="98298"/>
                      <a:pt x="205169" y="85725"/>
                      <a:pt x="205169" y="85725"/>
                    </a:cubicBezTo>
                    <a:cubicBezTo>
                      <a:pt x="173831" y="69533"/>
                      <a:pt x="148780" y="0"/>
                      <a:pt x="148780" y="0"/>
                    </a:cubicBez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9" name="Freeform: Shape 3538">
                <a:extLst>
                  <a:ext uri="{FF2B5EF4-FFF2-40B4-BE49-F238E27FC236}">
                    <a16:creationId xmlns:a16="http://schemas.microsoft.com/office/drawing/2014/main" id="{F0391F7A-C40D-4039-84FC-9EEC4B308CF9}"/>
                  </a:ext>
                </a:extLst>
              </p:cNvPr>
              <p:cNvSpPr/>
              <p:nvPr/>
            </p:nvSpPr>
            <p:spPr>
              <a:xfrm>
                <a:off x="5113971" y="5453768"/>
                <a:ext cx="244030" cy="36174"/>
              </a:xfrm>
              <a:custGeom>
                <a:avLst/>
                <a:gdLst>
                  <a:gd name="connsiteX0" fmla="*/ 0 w 244030"/>
                  <a:gd name="connsiteY0" fmla="*/ 19812 h 36174"/>
                  <a:gd name="connsiteX1" fmla="*/ 244030 w 244030"/>
                  <a:gd name="connsiteY1" fmla="*/ 20669 h 36174"/>
                  <a:gd name="connsiteX2" fmla="*/ 234029 w 244030"/>
                  <a:gd name="connsiteY2" fmla="*/ 857 h 36174"/>
                  <a:gd name="connsiteX3" fmla="*/ 10478 w 244030"/>
                  <a:gd name="connsiteY3" fmla="*/ 0 h 36174"/>
                  <a:gd name="connsiteX4" fmla="*/ 0 w 244030"/>
                  <a:gd name="connsiteY4" fmla="*/ 19812 h 36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30" h="36174">
                    <a:moveTo>
                      <a:pt x="0" y="19812"/>
                    </a:moveTo>
                    <a:cubicBezTo>
                      <a:pt x="79534" y="41339"/>
                      <a:pt x="163735" y="41624"/>
                      <a:pt x="244030" y="20669"/>
                    </a:cubicBezTo>
                    <a:cubicBezTo>
                      <a:pt x="240030" y="13621"/>
                      <a:pt x="236696" y="6763"/>
                      <a:pt x="234029" y="857"/>
                    </a:cubicBezTo>
                    <a:cubicBezTo>
                      <a:pt x="160306" y="19241"/>
                      <a:pt x="83439" y="18955"/>
                      <a:pt x="10478" y="0"/>
                    </a:cubicBezTo>
                    <a:cubicBezTo>
                      <a:pt x="7811" y="5810"/>
                      <a:pt x="4191" y="12668"/>
                      <a:pt x="0" y="19812"/>
                    </a:cubicBezTo>
                    <a:close/>
                  </a:path>
                </a:pathLst>
              </a:custGeom>
              <a:solidFill>
                <a:srgbClr val="59393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0" name="Freeform: Shape 3539">
                <a:extLst>
                  <a:ext uri="{FF2B5EF4-FFF2-40B4-BE49-F238E27FC236}">
                    <a16:creationId xmlns:a16="http://schemas.microsoft.com/office/drawing/2014/main" id="{2E6493DC-9E09-4F8A-AAE1-E14B0887E3D4}"/>
                  </a:ext>
                </a:extLst>
              </p:cNvPr>
              <p:cNvSpPr/>
              <p:nvPr/>
            </p:nvSpPr>
            <p:spPr>
              <a:xfrm>
                <a:off x="5205221" y="5456626"/>
                <a:ext cx="62198" cy="46089"/>
              </a:xfrm>
              <a:custGeom>
                <a:avLst/>
                <a:gdLst>
                  <a:gd name="connsiteX0" fmla="*/ 62198 w 62198"/>
                  <a:gd name="connsiteY0" fmla="*/ 44958 h 46089"/>
                  <a:gd name="connsiteX1" fmla="*/ 0 w 62198"/>
                  <a:gd name="connsiteY1" fmla="*/ 44863 h 46089"/>
                  <a:gd name="connsiteX2" fmla="*/ 4096 w 62198"/>
                  <a:gd name="connsiteY2" fmla="*/ 0 h 46089"/>
                  <a:gd name="connsiteX3" fmla="*/ 59626 w 62198"/>
                  <a:gd name="connsiteY3" fmla="*/ 95 h 46089"/>
                  <a:gd name="connsiteX4" fmla="*/ 62198 w 62198"/>
                  <a:gd name="connsiteY4" fmla="*/ 44958 h 46089"/>
                  <a:gd name="connsiteX5" fmla="*/ 9239 w 62198"/>
                  <a:gd name="connsiteY5" fmla="*/ 37814 h 46089"/>
                  <a:gd name="connsiteX6" fmla="*/ 53245 w 62198"/>
                  <a:gd name="connsiteY6" fmla="*/ 37909 h 46089"/>
                  <a:gd name="connsiteX7" fmla="*/ 52197 w 62198"/>
                  <a:gd name="connsiteY7" fmla="*/ 8287 h 46089"/>
                  <a:gd name="connsiteX8" fmla="*/ 11430 w 62198"/>
                  <a:gd name="connsiteY8" fmla="*/ 8192 h 46089"/>
                  <a:gd name="connsiteX9" fmla="*/ 9239 w 62198"/>
                  <a:gd name="connsiteY9" fmla="*/ 37814 h 46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2198" h="46089">
                    <a:moveTo>
                      <a:pt x="62198" y="44958"/>
                    </a:moveTo>
                    <a:cubicBezTo>
                      <a:pt x="41434" y="46482"/>
                      <a:pt x="20669" y="46482"/>
                      <a:pt x="0" y="44863"/>
                    </a:cubicBezTo>
                    <a:cubicBezTo>
                      <a:pt x="1333" y="29908"/>
                      <a:pt x="2762" y="14954"/>
                      <a:pt x="4096" y="0"/>
                    </a:cubicBezTo>
                    <a:cubicBezTo>
                      <a:pt x="22574" y="1429"/>
                      <a:pt x="41148" y="1429"/>
                      <a:pt x="59626" y="95"/>
                    </a:cubicBezTo>
                    <a:cubicBezTo>
                      <a:pt x="60484" y="15050"/>
                      <a:pt x="61341" y="30004"/>
                      <a:pt x="62198" y="44958"/>
                    </a:cubicBezTo>
                    <a:close/>
                    <a:moveTo>
                      <a:pt x="9239" y="37814"/>
                    </a:moveTo>
                    <a:cubicBezTo>
                      <a:pt x="23908" y="38671"/>
                      <a:pt x="38576" y="38671"/>
                      <a:pt x="53245" y="37909"/>
                    </a:cubicBezTo>
                    <a:cubicBezTo>
                      <a:pt x="52864" y="28004"/>
                      <a:pt x="52578" y="18193"/>
                      <a:pt x="52197" y="8287"/>
                    </a:cubicBezTo>
                    <a:cubicBezTo>
                      <a:pt x="38576" y="8954"/>
                      <a:pt x="24955" y="8954"/>
                      <a:pt x="11430" y="8192"/>
                    </a:cubicBezTo>
                    <a:cubicBezTo>
                      <a:pt x="10668" y="18098"/>
                      <a:pt x="9906" y="27908"/>
                      <a:pt x="9239" y="37814"/>
                    </a:cubicBezTo>
                    <a:close/>
                  </a:path>
                </a:pathLst>
              </a:custGeom>
              <a:solidFill>
                <a:srgbClr val="F392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1" name="Freeform: Shape 3540">
                <a:extLst>
                  <a:ext uri="{FF2B5EF4-FFF2-40B4-BE49-F238E27FC236}">
                    <a16:creationId xmlns:a16="http://schemas.microsoft.com/office/drawing/2014/main" id="{1EB9EEE5-A1CA-4644-994A-9A2DE6CCFB87}"/>
                  </a:ext>
                </a:extLst>
              </p:cNvPr>
              <p:cNvSpPr/>
              <p:nvPr/>
            </p:nvSpPr>
            <p:spPr>
              <a:xfrm>
                <a:off x="5144355" y="5297939"/>
                <a:ext cx="17910" cy="17906"/>
              </a:xfrm>
              <a:custGeom>
                <a:avLst/>
                <a:gdLst>
                  <a:gd name="connsiteX0" fmla="*/ 2 w 17910"/>
                  <a:gd name="connsiteY0" fmla="*/ 8953 h 17906"/>
                  <a:gd name="connsiteX1" fmla="*/ 9146 w 17910"/>
                  <a:gd name="connsiteY1" fmla="*/ 0 h 17906"/>
                  <a:gd name="connsiteX2" fmla="*/ 17909 w 17910"/>
                  <a:gd name="connsiteY2" fmla="*/ 8953 h 17906"/>
                  <a:gd name="connsiteX3" fmla="*/ 8765 w 17910"/>
                  <a:gd name="connsiteY3" fmla="*/ 17907 h 17906"/>
                  <a:gd name="connsiteX4" fmla="*/ 2 w 17910"/>
                  <a:gd name="connsiteY4" fmla="*/ 8953 h 17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0" h="17906">
                    <a:moveTo>
                      <a:pt x="2" y="8953"/>
                    </a:moveTo>
                    <a:cubicBezTo>
                      <a:pt x="97" y="4000"/>
                      <a:pt x="4097" y="0"/>
                      <a:pt x="9146" y="0"/>
                    </a:cubicBezTo>
                    <a:cubicBezTo>
                      <a:pt x="14099" y="0"/>
                      <a:pt x="18004" y="4000"/>
                      <a:pt x="17909" y="8953"/>
                    </a:cubicBezTo>
                    <a:cubicBezTo>
                      <a:pt x="17813" y="13906"/>
                      <a:pt x="13718" y="17907"/>
                      <a:pt x="8765" y="17907"/>
                    </a:cubicBezTo>
                    <a:cubicBezTo>
                      <a:pt x="3907" y="17907"/>
                      <a:pt x="-94" y="13906"/>
                      <a:pt x="2" y="8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2" name="Freeform: Shape 3541">
                <a:extLst>
                  <a:ext uri="{FF2B5EF4-FFF2-40B4-BE49-F238E27FC236}">
                    <a16:creationId xmlns:a16="http://schemas.microsoft.com/office/drawing/2014/main" id="{1A79E4B6-9197-4E3F-BED1-32B854AA992E}"/>
                  </a:ext>
                </a:extLst>
              </p:cNvPr>
              <p:cNvSpPr/>
              <p:nvPr/>
            </p:nvSpPr>
            <p:spPr>
              <a:xfrm>
                <a:off x="5134924" y="5431861"/>
                <a:ext cx="205456" cy="61721"/>
              </a:xfrm>
              <a:custGeom>
                <a:avLst/>
                <a:gdLst>
                  <a:gd name="connsiteX0" fmla="*/ 179358 w 205456"/>
                  <a:gd name="connsiteY0" fmla="*/ 18383 h 61721"/>
                  <a:gd name="connsiteX1" fmla="*/ 163546 w 205456"/>
                  <a:gd name="connsiteY1" fmla="*/ 12859 h 61721"/>
                  <a:gd name="connsiteX2" fmla="*/ 163546 w 205456"/>
                  <a:gd name="connsiteY2" fmla="*/ 13525 h 61721"/>
                  <a:gd name="connsiteX3" fmla="*/ 137448 w 205456"/>
                  <a:gd name="connsiteY3" fmla="*/ 39243 h 61721"/>
                  <a:gd name="connsiteX4" fmla="*/ 124208 w 205456"/>
                  <a:gd name="connsiteY4" fmla="*/ 35528 h 61721"/>
                  <a:gd name="connsiteX5" fmla="*/ 102491 w 205456"/>
                  <a:gd name="connsiteY5" fmla="*/ 47244 h 61721"/>
                  <a:gd name="connsiteX6" fmla="*/ 80870 w 205456"/>
                  <a:gd name="connsiteY6" fmla="*/ 34957 h 61721"/>
                  <a:gd name="connsiteX7" fmla="*/ 66582 w 205456"/>
                  <a:gd name="connsiteY7" fmla="*/ 39243 h 61721"/>
                  <a:gd name="connsiteX8" fmla="*/ 41341 w 205456"/>
                  <a:gd name="connsiteY8" fmla="*/ 13525 h 61721"/>
                  <a:gd name="connsiteX9" fmla="*/ 41436 w 205456"/>
                  <a:gd name="connsiteY9" fmla="*/ 12859 h 61721"/>
                  <a:gd name="connsiteX10" fmla="*/ 25434 w 205456"/>
                  <a:gd name="connsiteY10" fmla="*/ 18383 h 61721"/>
                  <a:gd name="connsiteX11" fmla="*/ 1145 w 205456"/>
                  <a:gd name="connsiteY11" fmla="*/ 0 h 61721"/>
                  <a:gd name="connsiteX12" fmla="*/ 2 w 205456"/>
                  <a:gd name="connsiteY12" fmla="*/ 7144 h 61721"/>
                  <a:gd name="connsiteX13" fmla="*/ 25244 w 205456"/>
                  <a:gd name="connsiteY13" fmla="*/ 32861 h 61721"/>
                  <a:gd name="connsiteX14" fmla="*/ 41246 w 205456"/>
                  <a:gd name="connsiteY14" fmla="*/ 27337 h 61721"/>
                  <a:gd name="connsiteX15" fmla="*/ 41246 w 205456"/>
                  <a:gd name="connsiteY15" fmla="*/ 28003 h 61721"/>
                  <a:gd name="connsiteX16" fmla="*/ 66487 w 205456"/>
                  <a:gd name="connsiteY16" fmla="*/ 53721 h 61721"/>
                  <a:gd name="connsiteX17" fmla="*/ 80774 w 205456"/>
                  <a:gd name="connsiteY17" fmla="*/ 49435 h 61721"/>
                  <a:gd name="connsiteX18" fmla="*/ 102491 w 205456"/>
                  <a:gd name="connsiteY18" fmla="*/ 61722 h 61721"/>
                  <a:gd name="connsiteX19" fmla="*/ 124208 w 205456"/>
                  <a:gd name="connsiteY19" fmla="*/ 50006 h 61721"/>
                  <a:gd name="connsiteX20" fmla="*/ 137448 w 205456"/>
                  <a:gd name="connsiteY20" fmla="*/ 53816 h 61721"/>
                  <a:gd name="connsiteX21" fmla="*/ 163546 w 205456"/>
                  <a:gd name="connsiteY21" fmla="*/ 28099 h 61721"/>
                  <a:gd name="connsiteX22" fmla="*/ 163546 w 205456"/>
                  <a:gd name="connsiteY22" fmla="*/ 27432 h 61721"/>
                  <a:gd name="connsiteX23" fmla="*/ 179358 w 205456"/>
                  <a:gd name="connsiteY23" fmla="*/ 32956 h 61721"/>
                  <a:gd name="connsiteX24" fmla="*/ 205457 w 205456"/>
                  <a:gd name="connsiteY24" fmla="*/ 7239 h 61721"/>
                  <a:gd name="connsiteX25" fmla="*/ 204504 w 205456"/>
                  <a:gd name="connsiteY25" fmla="*/ 0 h 61721"/>
                  <a:gd name="connsiteX26" fmla="*/ 179358 w 205456"/>
                  <a:gd name="connsiteY26" fmla="*/ 18383 h 61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05456" h="61721">
                    <a:moveTo>
                      <a:pt x="179358" y="18383"/>
                    </a:moveTo>
                    <a:cubicBezTo>
                      <a:pt x="173357" y="18383"/>
                      <a:pt x="167833" y="16288"/>
                      <a:pt x="163546" y="12859"/>
                    </a:cubicBezTo>
                    <a:cubicBezTo>
                      <a:pt x="163546" y="13049"/>
                      <a:pt x="163546" y="13335"/>
                      <a:pt x="163546" y="13525"/>
                    </a:cubicBezTo>
                    <a:cubicBezTo>
                      <a:pt x="163356" y="27718"/>
                      <a:pt x="151640" y="39243"/>
                      <a:pt x="137448" y="39243"/>
                    </a:cubicBezTo>
                    <a:cubicBezTo>
                      <a:pt x="132590" y="39243"/>
                      <a:pt x="128018" y="37814"/>
                      <a:pt x="124208" y="35528"/>
                    </a:cubicBezTo>
                    <a:cubicBezTo>
                      <a:pt x="119541" y="42577"/>
                      <a:pt x="111540" y="47244"/>
                      <a:pt x="102491" y="47244"/>
                    </a:cubicBezTo>
                    <a:cubicBezTo>
                      <a:pt x="93252" y="47244"/>
                      <a:pt x="85251" y="42291"/>
                      <a:pt x="80870" y="34957"/>
                    </a:cubicBezTo>
                    <a:cubicBezTo>
                      <a:pt x="76774" y="37624"/>
                      <a:pt x="71821" y="39243"/>
                      <a:pt x="66582" y="39243"/>
                    </a:cubicBezTo>
                    <a:cubicBezTo>
                      <a:pt x="52390" y="39243"/>
                      <a:pt x="41150" y="27718"/>
                      <a:pt x="41341" y="13525"/>
                    </a:cubicBezTo>
                    <a:cubicBezTo>
                      <a:pt x="41341" y="13335"/>
                      <a:pt x="41341" y="13144"/>
                      <a:pt x="41436" y="12859"/>
                    </a:cubicBezTo>
                    <a:cubicBezTo>
                      <a:pt x="36959" y="16288"/>
                      <a:pt x="31435" y="18478"/>
                      <a:pt x="25434" y="18383"/>
                    </a:cubicBezTo>
                    <a:cubicBezTo>
                      <a:pt x="13813" y="18383"/>
                      <a:pt x="4098" y="10573"/>
                      <a:pt x="1145" y="0"/>
                    </a:cubicBezTo>
                    <a:cubicBezTo>
                      <a:pt x="383" y="2286"/>
                      <a:pt x="2" y="4763"/>
                      <a:pt x="2" y="7144"/>
                    </a:cubicBezTo>
                    <a:cubicBezTo>
                      <a:pt x="-188" y="21336"/>
                      <a:pt x="11051" y="32861"/>
                      <a:pt x="25244" y="32861"/>
                    </a:cubicBezTo>
                    <a:cubicBezTo>
                      <a:pt x="31244" y="32861"/>
                      <a:pt x="36864" y="30766"/>
                      <a:pt x="41246" y="27337"/>
                    </a:cubicBezTo>
                    <a:cubicBezTo>
                      <a:pt x="41246" y="27527"/>
                      <a:pt x="41246" y="27813"/>
                      <a:pt x="41246" y="28003"/>
                    </a:cubicBezTo>
                    <a:cubicBezTo>
                      <a:pt x="41055" y="42196"/>
                      <a:pt x="52295" y="53721"/>
                      <a:pt x="66487" y="53721"/>
                    </a:cubicBezTo>
                    <a:cubicBezTo>
                      <a:pt x="71726" y="53721"/>
                      <a:pt x="76583" y="52102"/>
                      <a:pt x="80774" y="49435"/>
                    </a:cubicBezTo>
                    <a:cubicBezTo>
                      <a:pt x="85156" y="56769"/>
                      <a:pt x="93157" y="61722"/>
                      <a:pt x="102491" y="61722"/>
                    </a:cubicBezTo>
                    <a:cubicBezTo>
                      <a:pt x="111540" y="61722"/>
                      <a:pt x="119446" y="57055"/>
                      <a:pt x="124208" y="50006"/>
                    </a:cubicBezTo>
                    <a:cubicBezTo>
                      <a:pt x="128018" y="52388"/>
                      <a:pt x="132590" y="53816"/>
                      <a:pt x="137448" y="53816"/>
                    </a:cubicBezTo>
                    <a:cubicBezTo>
                      <a:pt x="151640" y="53816"/>
                      <a:pt x="163356" y="42291"/>
                      <a:pt x="163546" y="28099"/>
                    </a:cubicBezTo>
                    <a:cubicBezTo>
                      <a:pt x="163546" y="27908"/>
                      <a:pt x="163546" y="27622"/>
                      <a:pt x="163546" y="27432"/>
                    </a:cubicBezTo>
                    <a:cubicBezTo>
                      <a:pt x="167833" y="30861"/>
                      <a:pt x="173357" y="32956"/>
                      <a:pt x="179358" y="32956"/>
                    </a:cubicBezTo>
                    <a:cubicBezTo>
                      <a:pt x="193550" y="32956"/>
                      <a:pt x="205266" y="21431"/>
                      <a:pt x="205457" y="7239"/>
                    </a:cubicBezTo>
                    <a:cubicBezTo>
                      <a:pt x="205457" y="4763"/>
                      <a:pt x="205076" y="2286"/>
                      <a:pt x="204504" y="0"/>
                    </a:cubicBezTo>
                    <a:cubicBezTo>
                      <a:pt x="200885" y="10573"/>
                      <a:pt x="190979" y="18383"/>
                      <a:pt x="179358" y="18383"/>
                    </a:cubicBez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3" name="Freeform: Shape 3542">
                <a:extLst>
                  <a:ext uri="{FF2B5EF4-FFF2-40B4-BE49-F238E27FC236}">
                    <a16:creationId xmlns:a16="http://schemas.microsoft.com/office/drawing/2014/main" id="{8FF4E717-AEDC-4DA5-970D-BB65B3E080DB}"/>
                  </a:ext>
                </a:extLst>
              </p:cNvPr>
              <p:cNvSpPr/>
              <p:nvPr/>
            </p:nvSpPr>
            <p:spPr>
              <a:xfrm>
                <a:off x="4812695" y="5085436"/>
                <a:ext cx="243078" cy="132218"/>
              </a:xfrm>
              <a:custGeom>
                <a:avLst/>
                <a:gdLst>
                  <a:gd name="connsiteX0" fmla="*/ 91726 w 243078"/>
                  <a:gd name="connsiteY0" fmla="*/ 132017 h 132218"/>
                  <a:gd name="connsiteX1" fmla="*/ 243079 w 243078"/>
                  <a:gd name="connsiteY1" fmla="*/ 126587 h 132218"/>
                  <a:gd name="connsiteX2" fmla="*/ 127350 w 243078"/>
                  <a:gd name="connsiteY2" fmla="*/ 44958 h 132218"/>
                  <a:gd name="connsiteX3" fmla="*/ 0 w 243078"/>
                  <a:gd name="connsiteY3" fmla="*/ 0 h 132218"/>
                  <a:gd name="connsiteX4" fmla="*/ 91726 w 243078"/>
                  <a:gd name="connsiteY4" fmla="*/ 132017 h 132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078" h="132218">
                    <a:moveTo>
                      <a:pt x="91726" y="132017"/>
                    </a:moveTo>
                    <a:lnTo>
                      <a:pt x="243079" y="126587"/>
                    </a:lnTo>
                    <a:cubicBezTo>
                      <a:pt x="243079" y="126587"/>
                      <a:pt x="226410" y="26670"/>
                      <a:pt x="127350" y="44958"/>
                    </a:cubicBezTo>
                    <a:cubicBezTo>
                      <a:pt x="127350" y="44958"/>
                      <a:pt x="37434" y="64960"/>
                      <a:pt x="0" y="0"/>
                    </a:cubicBezTo>
                    <a:cubicBezTo>
                      <a:pt x="-95" y="0"/>
                      <a:pt x="19908" y="138208"/>
                      <a:pt x="91726" y="132017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4" name="Freeform: Shape 3543">
                <a:extLst>
                  <a:ext uri="{FF2B5EF4-FFF2-40B4-BE49-F238E27FC236}">
                    <a16:creationId xmlns:a16="http://schemas.microsoft.com/office/drawing/2014/main" id="{C3F83191-CFB7-4F73-9756-02734C0D8151}"/>
                  </a:ext>
                </a:extLst>
              </p:cNvPr>
              <p:cNvSpPr/>
              <p:nvPr/>
            </p:nvSpPr>
            <p:spPr>
              <a:xfrm>
                <a:off x="4821363" y="5098581"/>
                <a:ext cx="234981" cy="115824"/>
              </a:xfrm>
              <a:custGeom>
                <a:avLst/>
                <a:gdLst>
                  <a:gd name="connsiteX0" fmla="*/ 107918 w 234981"/>
                  <a:gd name="connsiteY0" fmla="*/ 47530 h 115824"/>
                  <a:gd name="connsiteX1" fmla="*/ 202406 w 234981"/>
                  <a:gd name="connsiteY1" fmla="*/ 115824 h 115824"/>
                  <a:gd name="connsiteX2" fmla="*/ 234982 w 234981"/>
                  <a:gd name="connsiteY2" fmla="*/ 114681 h 115824"/>
                  <a:gd name="connsiteX3" fmla="*/ 119253 w 234981"/>
                  <a:gd name="connsiteY3" fmla="*/ 33052 h 115824"/>
                  <a:gd name="connsiteX4" fmla="*/ 0 w 234981"/>
                  <a:gd name="connsiteY4" fmla="*/ 0 h 115824"/>
                  <a:gd name="connsiteX5" fmla="*/ 107918 w 234981"/>
                  <a:gd name="connsiteY5" fmla="*/ 47530 h 115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4981" h="115824">
                    <a:moveTo>
                      <a:pt x="107918" y="47530"/>
                    </a:moveTo>
                    <a:cubicBezTo>
                      <a:pt x="170593" y="47149"/>
                      <a:pt x="193834" y="86296"/>
                      <a:pt x="202406" y="115824"/>
                    </a:cubicBezTo>
                    <a:lnTo>
                      <a:pt x="234982" y="114681"/>
                    </a:lnTo>
                    <a:cubicBezTo>
                      <a:pt x="234982" y="114681"/>
                      <a:pt x="218313" y="14764"/>
                      <a:pt x="119253" y="33052"/>
                    </a:cubicBezTo>
                    <a:cubicBezTo>
                      <a:pt x="119253" y="33052"/>
                      <a:pt x="40958" y="50483"/>
                      <a:pt x="0" y="0"/>
                    </a:cubicBezTo>
                    <a:cubicBezTo>
                      <a:pt x="33528" y="50578"/>
                      <a:pt x="107918" y="47530"/>
                      <a:pt x="107918" y="47530"/>
                    </a:cubicBezTo>
                    <a:close/>
                  </a:path>
                </a:pathLst>
              </a:custGeom>
              <a:solidFill>
                <a:schemeClr val="tx1">
                  <a:alpha val="3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5" name="Freeform: Shape 3544">
                <a:extLst>
                  <a:ext uri="{FF2B5EF4-FFF2-40B4-BE49-F238E27FC236}">
                    <a16:creationId xmlns:a16="http://schemas.microsoft.com/office/drawing/2014/main" id="{F335505A-F2EA-43A3-90F3-8747259C9AB4}"/>
                  </a:ext>
                </a:extLst>
              </p:cNvPr>
              <p:cNvSpPr/>
              <p:nvPr/>
            </p:nvSpPr>
            <p:spPr>
              <a:xfrm>
                <a:off x="4889372" y="5646935"/>
                <a:ext cx="199453" cy="32004"/>
              </a:xfrm>
              <a:custGeom>
                <a:avLst/>
                <a:gdLst>
                  <a:gd name="connsiteX0" fmla="*/ 0 w 199453"/>
                  <a:gd name="connsiteY0" fmla="*/ 16002 h 32004"/>
                  <a:gd name="connsiteX1" fmla="*/ 99727 w 199453"/>
                  <a:gd name="connsiteY1" fmla="*/ 0 h 32004"/>
                  <a:gd name="connsiteX2" fmla="*/ 199454 w 199453"/>
                  <a:gd name="connsiteY2" fmla="*/ 16002 h 32004"/>
                  <a:gd name="connsiteX3" fmla="*/ 99727 w 199453"/>
                  <a:gd name="connsiteY3" fmla="*/ 32004 h 32004"/>
                  <a:gd name="connsiteX4" fmla="*/ 0 w 199453"/>
                  <a:gd name="connsiteY4" fmla="*/ 16002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453" h="32004">
                    <a:moveTo>
                      <a:pt x="0" y="16002"/>
                    </a:moveTo>
                    <a:cubicBezTo>
                      <a:pt x="0" y="7144"/>
                      <a:pt x="44672" y="0"/>
                      <a:pt x="99727" y="0"/>
                    </a:cubicBezTo>
                    <a:cubicBezTo>
                      <a:pt x="154781" y="0"/>
                      <a:pt x="199454" y="7144"/>
                      <a:pt x="199454" y="16002"/>
                    </a:cubicBezTo>
                    <a:cubicBezTo>
                      <a:pt x="199454" y="24860"/>
                      <a:pt x="154781" y="32004"/>
                      <a:pt x="99727" y="32004"/>
                    </a:cubicBezTo>
                    <a:cubicBezTo>
                      <a:pt x="44672" y="32004"/>
                      <a:pt x="0" y="24860"/>
                      <a:pt x="0" y="16002"/>
                    </a:cubicBez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6" name="Freeform: Shape 3545">
                <a:extLst>
                  <a:ext uri="{FF2B5EF4-FFF2-40B4-BE49-F238E27FC236}">
                    <a16:creationId xmlns:a16="http://schemas.microsoft.com/office/drawing/2014/main" id="{91EC892F-4418-4EBB-85A2-69B77E4C9288}"/>
                  </a:ext>
                </a:extLst>
              </p:cNvPr>
              <p:cNvSpPr/>
              <p:nvPr/>
            </p:nvSpPr>
            <p:spPr>
              <a:xfrm>
                <a:off x="4855616" y="5169732"/>
                <a:ext cx="11708" cy="12537"/>
              </a:xfrm>
              <a:custGeom>
                <a:avLst/>
                <a:gdLst>
                  <a:gd name="connsiteX0" fmla="*/ 1847 w 11708"/>
                  <a:gd name="connsiteY0" fmla="*/ 3620 h 12537"/>
                  <a:gd name="connsiteX1" fmla="*/ 10134 w 11708"/>
                  <a:gd name="connsiteY1" fmla="*/ 572 h 12537"/>
                  <a:gd name="connsiteX2" fmla="*/ 9848 w 11708"/>
                  <a:gd name="connsiteY2" fmla="*/ 8954 h 12537"/>
                  <a:gd name="connsiteX3" fmla="*/ 1657 w 11708"/>
                  <a:gd name="connsiteY3" fmla="*/ 11907 h 12537"/>
                  <a:gd name="connsiteX4" fmla="*/ 1847 w 11708"/>
                  <a:gd name="connsiteY4" fmla="*/ 3620 h 12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08" h="12537">
                    <a:moveTo>
                      <a:pt x="1847" y="3620"/>
                    </a:moveTo>
                    <a:cubicBezTo>
                      <a:pt x="4228" y="477"/>
                      <a:pt x="7848" y="-857"/>
                      <a:pt x="10134" y="572"/>
                    </a:cubicBezTo>
                    <a:cubicBezTo>
                      <a:pt x="12325" y="2096"/>
                      <a:pt x="12229" y="5811"/>
                      <a:pt x="9848" y="8954"/>
                    </a:cubicBezTo>
                    <a:cubicBezTo>
                      <a:pt x="7467" y="12097"/>
                      <a:pt x="3847" y="13431"/>
                      <a:pt x="1657" y="11907"/>
                    </a:cubicBezTo>
                    <a:cubicBezTo>
                      <a:pt x="-629" y="10478"/>
                      <a:pt x="-534" y="6763"/>
                      <a:pt x="1847" y="3620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7" name="Freeform: Shape 3546">
                <a:extLst>
                  <a:ext uri="{FF2B5EF4-FFF2-40B4-BE49-F238E27FC236}">
                    <a16:creationId xmlns:a16="http://schemas.microsoft.com/office/drawing/2014/main" id="{3DF9D451-D55C-4046-BF15-65A1C24D7FF9}"/>
                  </a:ext>
                </a:extLst>
              </p:cNvPr>
              <p:cNvSpPr/>
              <p:nvPr/>
            </p:nvSpPr>
            <p:spPr>
              <a:xfrm>
                <a:off x="4828345" y="5178781"/>
                <a:ext cx="51121" cy="200977"/>
              </a:xfrm>
              <a:custGeom>
                <a:avLst/>
                <a:gdLst>
                  <a:gd name="connsiteX0" fmla="*/ 51121 w 51121"/>
                  <a:gd name="connsiteY0" fmla="*/ 183833 h 200977"/>
                  <a:gd name="connsiteX1" fmla="*/ 33214 w 51121"/>
                  <a:gd name="connsiteY1" fmla="*/ 2191 h 200977"/>
                  <a:gd name="connsiteX2" fmla="*/ 27499 w 51121"/>
                  <a:gd name="connsiteY2" fmla="*/ 0 h 200977"/>
                  <a:gd name="connsiteX3" fmla="*/ 47026 w 51121"/>
                  <a:gd name="connsiteY3" fmla="*/ 200978 h 200977"/>
                  <a:gd name="connsiteX4" fmla="*/ 51121 w 51121"/>
                  <a:gd name="connsiteY4" fmla="*/ 183833 h 200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21" h="200977">
                    <a:moveTo>
                      <a:pt x="51121" y="183833"/>
                    </a:moveTo>
                    <a:cubicBezTo>
                      <a:pt x="51121" y="183833"/>
                      <a:pt x="-24412" y="118110"/>
                      <a:pt x="33214" y="2191"/>
                    </a:cubicBezTo>
                    <a:lnTo>
                      <a:pt x="27499" y="0"/>
                    </a:lnTo>
                    <a:cubicBezTo>
                      <a:pt x="27499" y="0"/>
                      <a:pt x="-45843" y="107347"/>
                      <a:pt x="47026" y="200978"/>
                    </a:cubicBezTo>
                    <a:lnTo>
                      <a:pt x="51121" y="183833"/>
                    </a:lnTo>
                    <a:close/>
                  </a:path>
                </a:pathLst>
              </a:custGeom>
              <a:solidFill>
                <a:srgbClr val="BB2D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8" name="Freeform: Shape 3547">
                <a:extLst>
                  <a:ext uri="{FF2B5EF4-FFF2-40B4-BE49-F238E27FC236}">
                    <a16:creationId xmlns:a16="http://schemas.microsoft.com/office/drawing/2014/main" id="{8DC2751F-93A6-4A0B-A7F1-3D17080B08C5}"/>
                  </a:ext>
                </a:extLst>
              </p:cNvPr>
              <p:cNvSpPr/>
              <p:nvPr/>
            </p:nvSpPr>
            <p:spPr>
              <a:xfrm>
                <a:off x="5078241" y="5170033"/>
                <a:ext cx="11873" cy="12448"/>
              </a:xfrm>
              <a:custGeom>
                <a:avLst/>
                <a:gdLst>
                  <a:gd name="connsiteX0" fmla="*/ 9823 w 11873"/>
                  <a:gd name="connsiteY0" fmla="*/ 3414 h 12448"/>
                  <a:gd name="connsiteX1" fmla="*/ 1441 w 11873"/>
                  <a:gd name="connsiteY1" fmla="*/ 652 h 12448"/>
                  <a:gd name="connsiteX2" fmla="*/ 2012 w 11873"/>
                  <a:gd name="connsiteY2" fmla="*/ 9034 h 12448"/>
                  <a:gd name="connsiteX3" fmla="*/ 10394 w 11873"/>
                  <a:gd name="connsiteY3" fmla="*/ 11796 h 12448"/>
                  <a:gd name="connsiteX4" fmla="*/ 9823 w 11873"/>
                  <a:gd name="connsiteY4" fmla="*/ 3414 h 12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73" h="12448">
                    <a:moveTo>
                      <a:pt x="9823" y="3414"/>
                    </a:moveTo>
                    <a:cubicBezTo>
                      <a:pt x="7441" y="366"/>
                      <a:pt x="3631" y="-872"/>
                      <a:pt x="1441" y="652"/>
                    </a:cubicBezTo>
                    <a:cubicBezTo>
                      <a:pt x="-655" y="2176"/>
                      <a:pt x="-464" y="5891"/>
                      <a:pt x="2012" y="9034"/>
                    </a:cubicBezTo>
                    <a:cubicBezTo>
                      <a:pt x="4489" y="12082"/>
                      <a:pt x="8204" y="13320"/>
                      <a:pt x="10394" y="11796"/>
                    </a:cubicBezTo>
                    <a:cubicBezTo>
                      <a:pt x="12585" y="10272"/>
                      <a:pt x="12299" y="6558"/>
                      <a:pt x="9823" y="3414"/>
                    </a:cubicBezTo>
                    <a:close/>
                  </a:path>
                </a:pathLst>
              </a:custGeom>
              <a:solidFill>
                <a:srgbClr val="E5CE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9" name="Freeform: Shape 3548">
                <a:extLst>
                  <a:ext uri="{FF2B5EF4-FFF2-40B4-BE49-F238E27FC236}">
                    <a16:creationId xmlns:a16="http://schemas.microsoft.com/office/drawing/2014/main" id="{D2D8BD69-069B-4170-82F7-5BA341F9F28E}"/>
                  </a:ext>
                </a:extLst>
              </p:cNvPr>
              <p:cNvSpPr/>
              <p:nvPr/>
            </p:nvSpPr>
            <p:spPr>
              <a:xfrm>
                <a:off x="5071204" y="5178781"/>
                <a:ext cx="48757" cy="201358"/>
              </a:xfrm>
              <a:custGeom>
                <a:avLst/>
                <a:gdLst>
                  <a:gd name="connsiteX0" fmla="*/ 0 w 48757"/>
                  <a:gd name="connsiteY0" fmla="*/ 184499 h 201358"/>
                  <a:gd name="connsiteX1" fmla="*/ 13049 w 48757"/>
                  <a:gd name="connsiteY1" fmla="*/ 2381 h 201358"/>
                  <a:gd name="connsiteX2" fmla="*/ 18669 w 48757"/>
                  <a:gd name="connsiteY2" fmla="*/ 0 h 201358"/>
                  <a:gd name="connsiteX3" fmla="*/ 4572 w 48757"/>
                  <a:gd name="connsiteY3" fmla="*/ 201359 h 201358"/>
                  <a:gd name="connsiteX4" fmla="*/ 0 w 48757"/>
                  <a:gd name="connsiteY4" fmla="*/ 184499 h 201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57" h="201358">
                    <a:moveTo>
                      <a:pt x="0" y="184499"/>
                    </a:moveTo>
                    <a:cubicBezTo>
                      <a:pt x="0" y="184499"/>
                      <a:pt x="73723" y="116681"/>
                      <a:pt x="13049" y="2381"/>
                    </a:cubicBezTo>
                    <a:lnTo>
                      <a:pt x="18669" y="0"/>
                    </a:lnTo>
                    <a:cubicBezTo>
                      <a:pt x="18669" y="0"/>
                      <a:pt x="94964" y="105442"/>
                      <a:pt x="4572" y="201359"/>
                    </a:cubicBezTo>
                    <a:lnTo>
                      <a:pt x="0" y="184499"/>
                    </a:lnTo>
                    <a:close/>
                  </a:path>
                </a:pathLst>
              </a:custGeom>
              <a:solidFill>
                <a:srgbClr val="AB2A1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550" name="Graphic 1">
                <a:extLst>
                  <a:ext uri="{FF2B5EF4-FFF2-40B4-BE49-F238E27FC236}">
                    <a16:creationId xmlns:a16="http://schemas.microsoft.com/office/drawing/2014/main" id="{4B557CF8-2650-4A3A-A87B-38D1B9835DC0}"/>
                  </a:ext>
                </a:extLst>
              </p:cNvPr>
              <p:cNvGrpSpPr/>
              <p:nvPr/>
            </p:nvGrpSpPr>
            <p:grpSpPr>
              <a:xfrm>
                <a:off x="4858702" y="5473961"/>
                <a:ext cx="94964" cy="104679"/>
                <a:chOff x="4858702" y="5473961"/>
                <a:chExt cx="94964" cy="104679"/>
              </a:xfrm>
              <a:solidFill>
                <a:schemeClr val="accent1"/>
              </a:solidFill>
            </p:grpSpPr>
            <p:sp>
              <p:nvSpPr>
                <p:cNvPr id="3800" name="Freeform: Shape 3799">
                  <a:extLst>
                    <a:ext uri="{FF2B5EF4-FFF2-40B4-BE49-F238E27FC236}">
                      <a16:creationId xmlns:a16="http://schemas.microsoft.com/office/drawing/2014/main" id="{D82D9C38-33FB-49EA-8DFC-BAE1E0CA00C3}"/>
                    </a:ext>
                  </a:extLst>
                </p:cNvPr>
                <p:cNvSpPr/>
                <p:nvPr/>
              </p:nvSpPr>
              <p:spPr>
                <a:xfrm>
                  <a:off x="4858702" y="5473961"/>
                  <a:ext cx="94964" cy="104679"/>
                </a:xfrm>
                <a:custGeom>
                  <a:avLst/>
                  <a:gdLst>
                    <a:gd name="connsiteX0" fmla="*/ 87439 w 94964"/>
                    <a:gd name="connsiteY0" fmla="*/ 0 h 104679"/>
                    <a:gd name="connsiteX1" fmla="*/ 0 w 94964"/>
                    <a:gd name="connsiteY1" fmla="*/ 101346 h 104679"/>
                    <a:gd name="connsiteX2" fmla="*/ 2667 w 94964"/>
                    <a:gd name="connsiteY2" fmla="*/ 104680 h 104679"/>
                    <a:gd name="connsiteX3" fmla="*/ 94964 w 94964"/>
                    <a:gd name="connsiteY3" fmla="*/ 7048 h 104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964" h="104679">
                      <a:moveTo>
                        <a:pt x="87439" y="0"/>
                      </a:moveTo>
                      <a:lnTo>
                        <a:pt x="0" y="101346"/>
                      </a:lnTo>
                      <a:lnTo>
                        <a:pt x="2667" y="104680"/>
                      </a:lnTo>
                      <a:lnTo>
                        <a:pt x="94964" y="7048"/>
                      </a:lnTo>
                      <a:close/>
                    </a:path>
                  </a:pathLst>
                </a:custGeom>
                <a:solidFill>
                  <a:srgbClr val="C117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801" name="Graphic 1">
                  <a:extLst>
                    <a:ext uri="{FF2B5EF4-FFF2-40B4-BE49-F238E27FC236}">
                      <a16:creationId xmlns:a16="http://schemas.microsoft.com/office/drawing/2014/main" id="{8F2B3484-8DE3-4076-849B-70A37C9C3169}"/>
                    </a:ext>
                  </a:extLst>
                </p:cNvPr>
                <p:cNvGrpSpPr/>
                <p:nvPr/>
              </p:nvGrpSpPr>
              <p:grpSpPr>
                <a:xfrm>
                  <a:off x="4867560" y="5480057"/>
                  <a:ext cx="79438" cy="88868"/>
                  <a:chOff x="4867560" y="5480057"/>
                  <a:chExt cx="79438" cy="88868"/>
                </a:xfrm>
                <a:solidFill>
                  <a:srgbClr val="FFFFFF"/>
                </a:solidFill>
              </p:grpSpPr>
              <p:sp>
                <p:nvSpPr>
                  <p:cNvPr id="3802" name="Freeform: Shape 3801">
                    <a:extLst>
                      <a:ext uri="{FF2B5EF4-FFF2-40B4-BE49-F238E27FC236}">
                        <a16:creationId xmlns:a16="http://schemas.microsoft.com/office/drawing/2014/main" id="{B3193423-5C93-4F4B-ADDE-C1B32D424570}"/>
                      </a:ext>
                    </a:extLst>
                  </p:cNvPr>
                  <p:cNvSpPr/>
                  <p:nvPr/>
                </p:nvSpPr>
                <p:spPr>
                  <a:xfrm>
                    <a:off x="4902231" y="5520253"/>
                    <a:ext cx="8572" cy="10382"/>
                  </a:xfrm>
                  <a:custGeom>
                    <a:avLst/>
                    <a:gdLst>
                      <a:gd name="connsiteX0" fmla="*/ 8572 w 8572"/>
                      <a:gd name="connsiteY0" fmla="*/ 6001 h 10382"/>
                      <a:gd name="connsiteX1" fmla="*/ 4477 w 8572"/>
                      <a:gd name="connsiteY1" fmla="*/ 10382 h 10382"/>
                      <a:gd name="connsiteX2" fmla="*/ 0 w 8572"/>
                      <a:gd name="connsiteY2" fmla="*/ 4572 h 10382"/>
                      <a:gd name="connsiteX3" fmla="*/ 4000 w 8572"/>
                      <a:gd name="connsiteY3" fmla="*/ 0 h 1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572" h="10382">
                        <a:moveTo>
                          <a:pt x="8572" y="6001"/>
                        </a:moveTo>
                        <a:lnTo>
                          <a:pt x="4477" y="10382"/>
                        </a:lnTo>
                        <a:lnTo>
                          <a:pt x="0" y="4572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3" name="Freeform: Shape 3802">
                    <a:extLst>
                      <a:ext uri="{FF2B5EF4-FFF2-40B4-BE49-F238E27FC236}">
                        <a16:creationId xmlns:a16="http://schemas.microsoft.com/office/drawing/2014/main" id="{9808F428-E54A-478D-AC6F-DF03E2B93DE4}"/>
                      </a:ext>
                    </a:extLst>
                  </p:cNvPr>
                  <p:cNvSpPr/>
                  <p:nvPr/>
                </p:nvSpPr>
                <p:spPr>
                  <a:xfrm>
                    <a:off x="4890610" y="5533588"/>
                    <a:ext cx="8191" cy="9810"/>
                  </a:xfrm>
                  <a:custGeom>
                    <a:avLst/>
                    <a:gdLst>
                      <a:gd name="connsiteX0" fmla="*/ 8191 w 8191"/>
                      <a:gd name="connsiteY0" fmla="*/ 5429 h 9810"/>
                      <a:gd name="connsiteX1" fmla="*/ 4000 w 8191"/>
                      <a:gd name="connsiteY1" fmla="*/ 9811 h 9810"/>
                      <a:gd name="connsiteX2" fmla="*/ 0 w 8191"/>
                      <a:gd name="connsiteY2" fmla="*/ 4667 h 9810"/>
                      <a:gd name="connsiteX3" fmla="*/ 4000 w 8191"/>
                      <a:gd name="connsiteY3" fmla="*/ 0 h 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1" h="9810">
                        <a:moveTo>
                          <a:pt x="8191" y="5429"/>
                        </a:moveTo>
                        <a:lnTo>
                          <a:pt x="4000" y="9811"/>
                        </a:lnTo>
                        <a:lnTo>
                          <a:pt x="0" y="4667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4" name="Freeform: Shape 3803">
                    <a:extLst>
                      <a:ext uri="{FF2B5EF4-FFF2-40B4-BE49-F238E27FC236}">
                        <a16:creationId xmlns:a16="http://schemas.microsoft.com/office/drawing/2014/main" id="{42253731-80FB-469D-99AF-C03C8378D009}"/>
                      </a:ext>
                    </a:extLst>
                  </p:cNvPr>
                  <p:cNvSpPr/>
                  <p:nvPr/>
                </p:nvSpPr>
                <p:spPr>
                  <a:xfrm>
                    <a:off x="4879085" y="5547018"/>
                    <a:ext cx="7715" cy="9143"/>
                  </a:xfrm>
                  <a:custGeom>
                    <a:avLst/>
                    <a:gdLst>
                      <a:gd name="connsiteX0" fmla="*/ 7715 w 7715"/>
                      <a:gd name="connsiteY0" fmla="*/ 4763 h 9143"/>
                      <a:gd name="connsiteX1" fmla="*/ 3524 w 7715"/>
                      <a:gd name="connsiteY1" fmla="*/ 9144 h 9143"/>
                      <a:gd name="connsiteX2" fmla="*/ 0 w 7715"/>
                      <a:gd name="connsiteY2" fmla="*/ 4572 h 9143"/>
                      <a:gd name="connsiteX3" fmla="*/ 4001 w 7715"/>
                      <a:gd name="connsiteY3" fmla="*/ 0 h 9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715" h="9143">
                        <a:moveTo>
                          <a:pt x="7715" y="4763"/>
                        </a:moveTo>
                        <a:lnTo>
                          <a:pt x="3524" y="9144"/>
                        </a:lnTo>
                        <a:lnTo>
                          <a:pt x="0" y="4572"/>
                        </a:lnTo>
                        <a:lnTo>
                          <a:pt x="400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5" name="Freeform: Shape 3804">
                    <a:extLst>
                      <a:ext uri="{FF2B5EF4-FFF2-40B4-BE49-F238E27FC236}">
                        <a16:creationId xmlns:a16="http://schemas.microsoft.com/office/drawing/2014/main" id="{1D8AFA0C-7E59-416E-B9C0-9FE71AC6B5AE}"/>
                      </a:ext>
                    </a:extLst>
                  </p:cNvPr>
                  <p:cNvSpPr/>
                  <p:nvPr/>
                </p:nvSpPr>
                <p:spPr>
                  <a:xfrm>
                    <a:off x="4867560" y="5560353"/>
                    <a:ext cx="7143" cy="8572"/>
                  </a:xfrm>
                  <a:custGeom>
                    <a:avLst/>
                    <a:gdLst>
                      <a:gd name="connsiteX0" fmla="*/ 0 w 7143"/>
                      <a:gd name="connsiteY0" fmla="*/ 4667 h 8572"/>
                      <a:gd name="connsiteX1" fmla="*/ 4001 w 7143"/>
                      <a:gd name="connsiteY1" fmla="*/ 0 h 8572"/>
                      <a:gd name="connsiteX2" fmla="*/ 7144 w 7143"/>
                      <a:gd name="connsiteY2" fmla="*/ 4096 h 8572"/>
                      <a:gd name="connsiteX3" fmla="*/ 2953 w 7143"/>
                      <a:gd name="connsiteY3" fmla="*/ 8573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43" h="8572">
                        <a:moveTo>
                          <a:pt x="0" y="4667"/>
                        </a:moveTo>
                        <a:lnTo>
                          <a:pt x="4001" y="0"/>
                        </a:lnTo>
                        <a:lnTo>
                          <a:pt x="7144" y="4096"/>
                        </a:lnTo>
                        <a:lnTo>
                          <a:pt x="2953" y="857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6" name="Freeform: Shape 3805">
                    <a:extLst>
                      <a:ext uri="{FF2B5EF4-FFF2-40B4-BE49-F238E27FC236}">
                        <a16:creationId xmlns:a16="http://schemas.microsoft.com/office/drawing/2014/main" id="{2DF91248-C319-4DB2-A6FC-54DED5670924}"/>
                      </a:ext>
                    </a:extLst>
                  </p:cNvPr>
                  <p:cNvSpPr/>
                  <p:nvPr/>
                </p:nvSpPr>
                <p:spPr>
                  <a:xfrm>
                    <a:off x="4936902" y="5480057"/>
                    <a:ext cx="10096" cy="12382"/>
                  </a:xfrm>
                  <a:custGeom>
                    <a:avLst/>
                    <a:gdLst>
                      <a:gd name="connsiteX0" fmla="*/ 10096 w 10096"/>
                      <a:gd name="connsiteY0" fmla="*/ 8001 h 12382"/>
                      <a:gd name="connsiteX1" fmla="*/ 5905 w 10096"/>
                      <a:gd name="connsiteY1" fmla="*/ 12383 h 12382"/>
                      <a:gd name="connsiteX2" fmla="*/ 0 w 10096"/>
                      <a:gd name="connsiteY2" fmla="*/ 4572 h 12382"/>
                      <a:gd name="connsiteX3" fmla="*/ 4001 w 10096"/>
                      <a:gd name="connsiteY3" fmla="*/ 0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096" h="12382">
                        <a:moveTo>
                          <a:pt x="10096" y="8001"/>
                        </a:moveTo>
                        <a:lnTo>
                          <a:pt x="5905" y="12383"/>
                        </a:lnTo>
                        <a:lnTo>
                          <a:pt x="0" y="4572"/>
                        </a:lnTo>
                        <a:lnTo>
                          <a:pt x="400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7" name="Freeform: Shape 3806">
                    <a:extLst>
                      <a:ext uri="{FF2B5EF4-FFF2-40B4-BE49-F238E27FC236}">
                        <a16:creationId xmlns:a16="http://schemas.microsoft.com/office/drawing/2014/main" id="{214A2E25-3F32-4D20-A110-C3BAD23B818B}"/>
                      </a:ext>
                    </a:extLst>
                  </p:cNvPr>
                  <p:cNvSpPr/>
                  <p:nvPr/>
                </p:nvSpPr>
                <p:spPr>
                  <a:xfrm>
                    <a:off x="4925281" y="5493392"/>
                    <a:ext cx="9620" cy="11810"/>
                  </a:xfrm>
                  <a:custGeom>
                    <a:avLst/>
                    <a:gdLst>
                      <a:gd name="connsiteX0" fmla="*/ 9620 w 9620"/>
                      <a:gd name="connsiteY0" fmla="*/ 7429 h 11810"/>
                      <a:gd name="connsiteX1" fmla="*/ 5525 w 9620"/>
                      <a:gd name="connsiteY1" fmla="*/ 11811 h 11810"/>
                      <a:gd name="connsiteX2" fmla="*/ 0 w 9620"/>
                      <a:gd name="connsiteY2" fmla="*/ 4667 h 11810"/>
                      <a:gd name="connsiteX3" fmla="*/ 4001 w 9620"/>
                      <a:gd name="connsiteY3" fmla="*/ 0 h 11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20" h="11810">
                        <a:moveTo>
                          <a:pt x="9620" y="7429"/>
                        </a:moveTo>
                        <a:lnTo>
                          <a:pt x="5525" y="11811"/>
                        </a:lnTo>
                        <a:lnTo>
                          <a:pt x="0" y="4667"/>
                        </a:lnTo>
                        <a:lnTo>
                          <a:pt x="400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8" name="Freeform: Shape 3807">
                    <a:extLst>
                      <a:ext uri="{FF2B5EF4-FFF2-40B4-BE49-F238E27FC236}">
                        <a16:creationId xmlns:a16="http://schemas.microsoft.com/office/drawing/2014/main" id="{765F824D-A22F-41B2-8113-B7D7158FDA7E}"/>
                      </a:ext>
                    </a:extLst>
                  </p:cNvPr>
                  <p:cNvSpPr/>
                  <p:nvPr/>
                </p:nvSpPr>
                <p:spPr>
                  <a:xfrm>
                    <a:off x="4913756" y="5506822"/>
                    <a:ext cx="9143" cy="11144"/>
                  </a:xfrm>
                  <a:custGeom>
                    <a:avLst/>
                    <a:gdLst>
                      <a:gd name="connsiteX0" fmla="*/ 9144 w 9143"/>
                      <a:gd name="connsiteY0" fmla="*/ 6668 h 11144"/>
                      <a:gd name="connsiteX1" fmla="*/ 4953 w 9143"/>
                      <a:gd name="connsiteY1" fmla="*/ 11144 h 11144"/>
                      <a:gd name="connsiteX2" fmla="*/ 0 w 9143"/>
                      <a:gd name="connsiteY2" fmla="*/ 4667 h 11144"/>
                      <a:gd name="connsiteX3" fmla="*/ 4000 w 9143"/>
                      <a:gd name="connsiteY3" fmla="*/ 0 h 11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43" h="11144">
                        <a:moveTo>
                          <a:pt x="9144" y="6668"/>
                        </a:moveTo>
                        <a:lnTo>
                          <a:pt x="4953" y="11144"/>
                        </a:lnTo>
                        <a:lnTo>
                          <a:pt x="0" y="4667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3551" name="Freeform: Shape 3550">
                <a:extLst>
                  <a:ext uri="{FF2B5EF4-FFF2-40B4-BE49-F238E27FC236}">
                    <a16:creationId xmlns:a16="http://schemas.microsoft.com/office/drawing/2014/main" id="{B735D4AE-E2EB-463C-90B6-4DBA8FA3D6E7}"/>
                  </a:ext>
                </a:extLst>
              </p:cNvPr>
              <p:cNvSpPr/>
              <p:nvPr/>
            </p:nvSpPr>
            <p:spPr>
              <a:xfrm>
                <a:off x="4829269" y="5570139"/>
                <a:ext cx="35147" cy="21879"/>
              </a:xfrm>
              <a:custGeom>
                <a:avLst/>
                <a:gdLst>
                  <a:gd name="connsiteX0" fmla="*/ 35147 w 35147"/>
                  <a:gd name="connsiteY0" fmla="*/ 4120 h 21879"/>
                  <a:gd name="connsiteX1" fmla="*/ 30385 w 35147"/>
                  <a:gd name="connsiteY1" fmla="*/ 1548 h 21879"/>
                  <a:gd name="connsiteX2" fmla="*/ 12287 w 35147"/>
                  <a:gd name="connsiteY2" fmla="*/ 1643 h 21879"/>
                  <a:gd name="connsiteX3" fmla="*/ 0 w 35147"/>
                  <a:gd name="connsiteY3" fmla="*/ 5072 h 21879"/>
                  <a:gd name="connsiteX4" fmla="*/ 28861 w 35147"/>
                  <a:gd name="connsiteY4" fmla="*/ 21741 h 21879"/>
                  <a:gd name="connsiteX5" fmla="*/ 34957 w 35147"/>
                  <a:gd name="connsiteY5" fmla="*/ 8692 h 21879"/>
                  <a:gd name="connsiteX6" fmla="*/ 35147 w 35147"/>
                  <a:gd name="connsiteY6" fmla="*/ 4120 h 21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147" h="21879">
                    <a:moveTo>
                      <a:pt x="35147" y="4120"/>
                    </a:moveTo>
                    <a:lnTo>
                      <a:pt x="30385" y="1548"/>
                    </a:lnTo>
                    <a:cubicBezTo>
                      <a:pt x="30575" y="10407"/>
                      <a:pt x="12287" y="1643"/>
                      <a:pt x="12287" y="1643"/>
                    </a:cubicBezTo>
                    <a:cubicBezTo>
                      <a:pt x="1905" y="-3500"/>
                      <a:pt x="0" y="5072"/>
                      <a:pt x="0" y="5072"/>
                    </a:cubicBezTo>
                    <a:lnTo>
                      <a:pt x="28861" y="21741"/>
                    </a:lnTo>
                    <a:cubicBezTo>
                      <a:pt x="34957" y="23456"/>
                      <a:pt x="34957" y="8692"/>
                      <a:pt x="34957" y="8692"/>
                    </a:cubicBezTo>
                    <a:lnTo>
                      <a:pt x="35147" y="412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2" name="Freeform: Shape 3551">
                <a:extLst>
                  <a:ext uri="{FF2B5EF4-FFF2-40B4-BE49-F238E27FC236}">
                    <a16:creationId xmlns:a16="http://schemas.microsoft.com/office/drawing/2014/main" id="{C7A9FAE0-FF1F-4DB7-9946-A7F3634A2E24}"/>
                  </a:ext>
                </a:extLst>
              </p:cNvPr>
              <p:cNvSpPr/>
              <p:nvPr/>
            </p:nvSpPr>
            <p:spPr>
              <a:xfrm>
                <a:off x="4975192" y="5479771"/>
                <a:ext cx="10953" cy="129920"/>
              </a:xfrm>
              <a:custGeom>
                <a:avLst/>
                <a:gdLst>
                  <a:gd name="connsiteX0" fmla="*/ 0 w 10953"/>
                  <a:gd name="connsiteY0" fmla="*/ 2667 h 129920"/>
                  <a:gd name="connsiteX1" fmla="*/ 6572 w 10953"/>
                  <a:gd name="connsiteY1" fmla="*/ 129921 h 129920"/>
                  <a:gd name="connsiteX2" fmla="*/ 10954 w 10953"/>
                  <a:gd name="connsiteY2" fmla="*/ 129445 h 129920"/>
                  <a:gd name="connsiteX3" fmla="*/ 10668 w 10953"/>
                  <a:gd name="connsiteY3" fmla="*/ 0 h 129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53" h="129920">
                    <a:moveTo>
                      <a:pt x="0" y="2667"/>
                    </a:moveTo>
                    <a:lnTo>
                      <a:pt x="6572" y="129921"/>
                    </a:lnTo>
                    <a:lnTo>
                      <a:pt x="10954" y="129445"/>
                    </a:lnTo>
                    <a:lnTo>
                      <a:pt x="10668" y="0"/>
                    </a:lnTo>
                    <a:close/>
                  </a:path>
                </a:pathLst>
              </a:custGeom>
              <a:solidFill>
                <a:srgbClr val="C117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3" name="Freeform: Shape 3552">
                <a:extLst>
                  <a:ext uri="{FF2B5EF4-FFF2-40B4-BE49-F238E27FC236}">
                    <a16:creationId xmlns:a16="http://schemas.microsoft.com/office/drawing/2014/main" id="{3AF57152-B0AB-4ED2-8A8B-BD1E3F6EB964}"/>
                  </a:ext>
                </a:extLst>
              </p:cNvPr>
              <p:cNvSpPr/>
              <p:nvPr/>
            </p:nvSpPr>
            <p:spPr>
              <a:xfrm>
                <a:off x="4973491" y="5602930"/>
                <a:ext cx="35473" cy="34670"/>
              </a:xfrm>
              <a:custGeom>
                <a:avLst/>
                <a:gdLst>
                  <a:gd name="connsiteX0" fmla="*/ 8368 w 35473"/>
                  <a:gd name="connsiteY0" fmla="*/ 0 h 34670"/>
                  <a:gd name="connsiteX1" fmla="*/ 13702 w 35473"/>
                  <a:gd name="connsiteY1" fmla="*/ 3334 h 34670"/>
                  <a:gd name="connsiteX2" fmla="*/ 27514 w 35473"/>
                  <a:gd name="connsiteY2" fmla="*/ 20955 h 34670"/>
                  <a:gd name="connsiteX3" fmla="*/ 34753 w 35473"/>
                  <a:gd name="connsiteY3" fmla="*/ 34671 h 34670"/>
                  <a:gd name="connsiteX4" fmla="*/ 1892 w 35473"/>
                  <a:gd name="connsiteY4" fmla="*/ 14764 h 34670"/>
                  <a:gd name="connsiteX5" fmla="*/ 5511 w 35473"/>
                  <a:gd name="connsiteY5" fmla="*/ 2381 h 34670"/>
                  <a:gd name="connsiteX6" fmla="*/ 8368 w 35473"/>
                  <a:gd name="connsiteY6" fmla="*/ 0 h 3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473" h="34670">
                    <a:moveTo>
                      <a:pt x="8368" y="0"/>
                    </a:moveTo>
                    <a:lnTo>
                      <a:pt x="13702" y="3334"/>
                    </a:lnTo>
                    <a:cubicBezTo>
                      <a:pt x="7892" y="7525"/>
                      <a:pt x="27514" y="20955"/>
                      <a:pt x="27514" y="20955"/>
                    </a:cubicBezTo>
                    <a:cubicBezTo>
                      <a:pt x="38849" y="28575"/>
                      <a:pt x="34753" y="34671"/>
                      <a:pt x="34753" y="34671"/>
                    </a:cubicBezTo>
                    <a:lnTo>
                      <a:pt x="1892" y="14764"/>
                    </a:lnTo>
                    <a:cubicBezTo>
                      <a:pt x="-3919" y="9715"/>
                      <a:pt x="5511" y="2381"/>
                      <a:pt x="5511" y="2381"/>
                    </a:cubicBezTo>
                    <a:lnTo>
                      <a:pt x="8368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554" name="Graphic 1">
                <a:extLst>
                  <a:ext uri="{FF2B5EF4-FFF2-40B4-BE49-F238E27FC236}">
                    <a16:creationId xmlns:a16="http://schemas.microsoft.com/office/drawing/2014/main" id="{C87DBD89-0467-4305-8C95-EB36EBBB3810}"/>
                  </a:ext>
                </a:extLst>
              </p:cNvPr>
              <p:cNvGrpSpPr/>
              <p:nvPr/>
            </p:nvGrpSpPr>
            <p:grpSpPr>
              <a:xfrm>
                <a:off x="4975573" y="5489106"/>
                <a:ext cx="10572" cy="107727"/>
                <a:chOff x="4975573" y="5489106"/>
                <a:chExt cx="10572" cy="107727"/>
              </a:xfrm>
              <a:solidFill>
                <a:srgbClr val="FFFFFF"/>
              </a:solidFill>
            </p:grpSpPr>
            <p:sp>
              <p:nvSpPr>
                <p:cNvPr id="3793" name="Freeform: Shape 3792">
                  <a:extLst>
                    <a:ext uri="{FF2B5EF4-FFF2-40B4-BE49-F238E27FC236}">
                      <a16:creationId xmlns:a16="http://schemas.microsoft.com/office/drawing/2014/main" id="{C82DD903-44ED-48CE-A85D-DD8E7B9CA3BC}"/>
                    </a:ext>
                  </a:extLst>
                </p:cNvPr>
                <p:cNvSpPr/>
                <p:nvPr/>
              </p:nvSpPr>
              <p:spPr>
                <a:xfrm>
                  <a:off x="4978240" y="5539779"/>
                  <a:ext cx="7810" cy="6572"/>
                </a:xfrm>
                <a:custGeom>
                  <a:avLst/>
                  <a:gdLst>
                    <a:gd name="connsiteX0" fmla="*/ 7811 w 7810"/>
                    <a:gd name="connsiteY0" fmla="*/ 0 h 6572"/>
                    <a:gd name="connsiteX1" fmla="*/ 7811 w 7810"/>
                    <a:gd name="connsiteY1" fmla="*/ 5906 h 6572"/>
                    <a:gd name="connsiteX2" fmla="*/ 286 w 7810"/>
                    <a:gd name="connsiteY2" fmla="*/ 6572 h 6572"/>
                    <a:gd name="connsiteX3" fmla="*/ 0 w 7810"/>
                    <a:gd name="connsiteY3" fmla="*/ 762 h 6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10" h="6572">
                      <a:moveTo>
                        <a:pt x="7811" y="0"/>
                      </a:moveTo>
                      <a:lnTo>
                        <a:pt x="7811" y="5906"/>
                      </a:lnTo>
                      <a:lnTo>
                        <a:pt x="286" y="6572"/>
                      </a:lnTo>
                      <a:lnTo>
                        <a:pt x="0" y="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4" name="Freeform: Shape 3793">
                  <a:extLst>
                    <a:ext uri="{FF2B5EF4-FFF2-40B4-BE49-F238E27FC236}">
                      <a16:creationId xmlns:a16="http://schemas.microsoft.com/office/drawing/2014/main" id="{D410F0D2-1549-40E6-8BE2-7D48B290E967}"/>
                    </a:ext>
                  </a:extLst>
                </p:cNvPr>
                <p:cNvSpPr/>
                <p:nvPr/>
              </p:nvSpPr>
              <p:spPr>
                <a:xfrm>
                  <a:off x="4979097" y="5556733"/>
                  <a:ext cx="7048" cy="6477"/>
                </a:xfrm>
                <a:custGeom>
                  <a:avLst/>
                  <a:gdLst>
                    <a:gd name="connsiteX0" fmla="*/ 6953 w 7048"/>
                    <a:gd name="connsiteY0" fmla="*/ 0 h 6477"/>
                    <a:gd name="connsiteX1" fmla="*/ 7049 w 7048"/>
                    <a:gd name="connsiteY1" fmla="*/ 5810 h 6477"/>
                    <a:gd name="connsiteX2" fmla="*/ 286 w 7048"/>
                    <a:gd name="connsiteY2" fmla="*/ 6477 h 6477"/>
                    <a:gd name="connsiteX3" fmla="*/ 0 w 7048"/>
                    <a:gd name="connsiteY3" fmla="*/ 571 h 6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" h="6477">
                      <a:moveTo>
                        <a:pt x="6953" y="0"/>
                      </a:moveTo>
                      <a:lnTo>
                        <a:pt x="7049" y="5810"/>
                      </a:lnTo>
                      <a:lnTo>
                        <a:pt x="286" y="6477"/>
                      </a:lnTo>
                      <a:lnTo>
                        <a:pt x="0" y="57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5" name="Freeform: Shape 3794">
                  <a:extLst>
                    <a:ext uri="{FF2B5EF4-FFF2-40B4-BE49-F238E27FC236}">
                      <a16:creationId xmlns:a16="http://schemas.microsoft.com/office/drawing/2014/main" id="{E5308D28-B4DD-43A0-94E6-D87B73F82B26}"/>
                    </a:ext>
                  </a:extLst>
                </p:cNvPr>
                <p:cNvSpPr/>
                <p:nvPr/>
              </p:nvSpPr>
              <p:spPr>
                <a:xfrm>
                  <a:off x="4979955" y="5573593"/>
                  <a:ext cx="6191" cy="6381"/>
                </a:xfrm>
                <a:custGeom>
                  <a:avLst/>
                  <a:gdLst>
                    <a:gd name="connsiteX0" fmla="*/ 6191 w 6191"/>
                    <a:gd name="connsiteY0" fmla="*/ 0 h 6381"/>
                    <a:gd name="connsiteX1" fmla="*/ 6191 w 6191"/>
                    <a:gd name="connsiteY1" fmla="*/ 5810 h 6381"/>
                    <a:gd name="connsiteX2" fmla="*/ 286 w 6191"/>
                    <a:gd name="connsiteY2" fmla="*/ 6382 h 6381"/>
                    <a:gd name="connsiteX3" fmla="*/ 0 w 6191"/>
                    <a:gd name="connsiteY3" fmla="*/ 571 h 6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191" h="6381">
                      <a:moveTo>
                        <a:pt x="6191" y="0"/>
                      </a:moveTo>
                      <a:lnTo>
                        <a:pt x="6191" y="5810"/>
                      </a:lnTo>
                      <a:lnTo>
                        <a:pt x="286" y="6382"/>
                      </a:lnTo>
                      <a:lnTo>
                        <a:pt x="0" y="57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6" name="Freeform: Shape 3795">
                  <a:extLst>
                    <a:ext uri="{FF2B5EF4-FFF2-40B4-BE49-F238E27FC236}">
                      <a16:creationId xmlns:a16="http://schemas.microsoft.com/office/drawing/2014/main" id="{6682CC11-29EE-4CF8-9FE8-99EC9DF6FADF}"/>
                    </a:ext>
                  </a:extLst>
                </p:cNvPr>
                <p:cNvSpPr/>
                <p:nvPr/>
              </p:nvSpPr>
              <p:spPr>
                <a:xfrm>
                  <a:off x="4980907" y="5590452"/>
                  <a:ext cx="5238" cy="6381"/>
                </a:xfrm>
                <a:custGeom>
                  <a:avLst/>
                  <a:gdLst>
                    <a:gd name="connsiteX0" fmla="*/ 286 w 5238"/>
                    <a:gd name="connsiteY0" fmla="*/ 6382 h 6381"/>
                    <a:gd name="connsiteX1" fmla="*/ 0 w 5238"/>
                    <a:gd name="connsiteY1" fmla="*/ 476 h 6381"/>
                    <a:gd name="connsiteX2" fmla="*/ 5239 w 5238"/>
                    <a:gd name="connsiteY2" fmla="*/ 0 h 6381"/>
                    <a:gd name="connsiteX3" fmla="*/ 5239 w 5238"/>
                    <a:gd name="connsiteY3" fmla="*/ 5906 h 6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238" h="6381">
                      <a:moveTo>
                        <a:pt x="286" y="6382"/>
                      </a:moveTo>
                      <a:lnTo>
                        <a:pt x="0" y="476"/>
                      </a:lnTo>
                      <a:lnTo>
                        <a:pt x="5239" y="0"/>
                      </a:lnTo>
                      <a:lnTo>
                        <a:pt x="5239" y="59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7" name="Freeform: Shape 3796">
                  <a:extLst>
                    <a:ext uri="{FF2B5EF4-FFF2-40B4-BE49-F238E27FC236}">
                      <a16:creationId xmlns:a16="http://schemas.microsoft.com/office/drawing/2014/main" id="{E062F762-80C8-4906-B150-A1B3F134BE07}"/>
                    </a:ext>
                  </a:extLst>
                </p:cNvPr>
                <p:cNvSpPr/>
                <p:nvPr/>
              </p:nvSpPr>
              <p:spPr>
                <a:xfrm>
                  <a:off x="4975573" y="5489106"/>
                  <a:ext cx="10382" cy="6762"/>
                </a:xfrm>
                <a:custGeom>
                  <a:avLst/>
                  <a:gdLst>
                    <a:gd name="connsiteX0" fmla="*/ 10382 w 10382"/>
                    <a:gd name="connsiteY0" fmla="*/ 0 h 6762"/>
                    <a:gd name="connsiteX1" fmla="*/ 10382 w 10382"/>
                    <a:gd name="connsiteY1" fmla="*/ 5810 h 6762"/>
                    <a:gd name="connsiteX2" fmla="*/ 381 w 10382"/>
                    <a:gd name="connsiteY2" fmla="*/ 6763 h 6762"/>
                    <a:gd name="connsiteX3" fmla="*/ 0 w 10382"/>
                    <a:gd name="connsiteY3" fmla="*/ 953 h 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2" h="6762">
                      <a:moveTo>
                        <a:pt x="10382" y="0"/>
                      </a:moveTo>
                      <a:lnTo>
                        <a:pt x="10382" y="5810"/>
                      </a:lnTo>
                      <a:lnTo>
                        <a:pt x="381" y="6763"/>
                      </a:lnTo>
                      <a:lnTo>
                        <a:pt x="0" y="9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8" name="Freeform: Shape 3797">
                  <a:extLst>
                    <a:ext uri="{FF2B5EF4-FFF2-40B4-BE49-F238E27FC236}">
                      <a16:creationId xmlns:a16="http://schemas.microsoft.com/office/drawing/2014/main" id="{EE341F22-7F10-4954-89FD-9CF94B33E2F9}"/>
                    </a:ext>
                  </a:extLst>
                </p:cNvPr>
                <p:cNvSpPr/>
                <p:nvPr/>
              </p:nvSpPr>
              <p:spPr>
                <a:xfrm>
                  <a:off x="4976526" y="5505965"/>
                  <a:ext cx="9429" cy="6762"/>
                </a:xfrm>
                <a:custGeom>
                  <a:avLst/>
                  <a:gdLst>
                    <a:gd name="connsiteX0" fmla="*/ 9430 w 9429"/>
                    <a:gd name="connsiteY0" fmla="*/ 0 h 6762"/>
                    <a:gd name="connsiteX1" fmla="*/ 9430 w 9429"/>
                    <a:gd name="connsiteY1" fmla="*/ 5905 h 6762"/>
                    <a:gd name="connsiteX2" fmla="*/ 286 w 9429"/>
                    <a:gd name="connsiteY2" fmla="*/ 6763 h 6762"/>
                    <a:gd name="connsiteX3" fmla="*/ 0 w 9429"/>
                    <a:gd name="connsiteY3" fmla="*/ 952 h 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29" h="6762">
                      <a:moveTo>
                        <a:pt x="9430" y="0"/>
                      </a:moveTo>
                      <a:lnTo>
                        <a:pt x="9430" y="5905"/>
                      </a:lnTo>
                      <a:lnTo>
                        <a:pt x="286" y="6763"/>
                      </a:lnTo>
                      <a:lnTo>
                        <a:pt x="0" y="9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9" name="Freeform: Shape 3798">
                  <a:extLst>
                    <a:ext uri="{FF2B5EF4-FFF2-40B4-BE49-F238E27FC236}">
                      <a16:creationId xmlns:a16="http://schemas.microsoft.com/office/drawing/2014/main" id="{B3CB0CA4-06D7-468E-A1C6-520183313DB1}"/>
                    </a:ext>
                  </a:extLst>
                </p:cNvPr>
                <p:cNvSpPr/>
                <p:nvPr/>
              </p:nvSpPr>
              <p:spPr>
                <a:xfrm>
                  <a:off x="4977383" y="5522920"/>
                  <a:ext cx="8667" cy="6572"/>
                </a:xfrm>
                <a:custGeom>
                  <a:avLst/>
                  <a:gdLst>
                    <a:gd name="connsiteX0" fmla="*/ 8668 w 8667"/>
                    <a:gd name="connsiteY0" fmla="*/ 0 h 6572"/>
                    <a:gd name="connsiteX1" fmla="*/ 8668 w 8667"/>
                    <a:gd name="connsiteY1" fmla="*/ 5810 h 6572"/>
                    <a:gd name="connsiteX2" fmla="*/ 286 w 8667"/>
                    <a:gd name="connsiteY2" fmla="*/ 6572 h 6572"/>
                    <a:gd name="connsiteX3" fmla="*/ 0 w 8667"/>
                    <a:gd name="connsiteY3" fmla="*/ 762 h 6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67" h="6572">
                      <a:moveTo>
                        <a:pt x="8668" y="0"/>
                      </a:moveTo>
                      <a:lnTo>
                        <a:pt x="8668" y="5810"/>
                      </a:lnTo>
                      <a:lnTo>
                        <a:pt x="286" y="6572"/>
                      </a:lnTo>
                      <a:lnTo>
                        <a:pt x="0" y="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555" name="Freeform: Shape 3554">
                <a:extLst>
                  <a:ext uri="{FF2B5EF4-FFF2-40B4-BE49-F238E27FC236}">
                    <a16:creationId xmlns:a16="http://schemas.microsoft.com/office/drawing/2014/main" id="{E7FB6C12-B678-4470-856A-936B1385C208}"/>
                  </a:ext>
                </a:extLst>
              </p:cNvPr>
              <p:cNvSpPr/>
              <p:nvPr/>
            </p:nvSpPr>
            <p:spPr>
              <a:xfrm>
                <a:off x="4975192" y="5479771"/>
                <a:ext cx="10953" cy="129920"/>
              </a:xfrm>
              <a:custGeom>
                <a:avLst/>
                <a:gdLst>
                  <a:gd name="connsiteX0" fmla="*/ 0 w 10953"/>
                  <a:gd name="connsiteY0" fmla="*/ 2667 h 129920"/>
                  <a:gd name="connsiteX1" fmla="*/ 6572 w 10953"/>
                  <a:gd name="connsiteY1" fmla="*/ 129921 h 129920"/>
                  <a:gd name="connsiteX2" fmla="*/ 10954 w 10953"/>
                  <a:gd name="connsiteY2" fmla="*/ 129445 h 129920"/>
                  <a:gd name="connsiteX3" fmla="*/ 10668 w 10953"/>
                  <a:gd name="connsiteY3" fmla="*/ 0 h 129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53" h="129920">
                    <a:moveTo>
                      <a:pt x="0" y="2667"/>
                    </a:moveTo>
                    <a:lnTo>
                      <a:pt x="6572" y="129921"/>
                    </a:lnTo>
                    <a:lnTo>
                      <a:pt x="10954" y="129445"/>
                    </a:lnTo>
                    <a:lnTo>
                      <a:pt x="10668" y="0"/>
                    </a:ln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6" name="Freeform: Shape 3555">
                <a:extLst>
                  <a:ext uri="{FF2B5EF4-FFF2-40B4-BE49-F238E27FC236}">
                    <a16:creationId xmlns:a16="http://schemas.microsoft.com/office/drawing/2014/main" id="{67F9E37C-6136-4657-90E1-FEA206CA5677}"/>
                  </a:ext>
                </a:extLst>
              </p:cNvPr>
              <p:cNvSpPr/>
              <p:nvPr/>
            </p:nvSpPr>
            <p:spPr>
              <a:xfrm>
                <a:off x="4814887" y="5367948"/>
                <a:ext cx="314991" cy="118611"/>
              </a:xfrm>
              <a:custGeom>
                <a:avLst/>
                <a:gdLst>
                  <a:gd name="connsiteX0" fmla="*/ 253079 w 314991"/>
                  <a:gd name="connsiteY0" fmla="*/ 106585 h 118611"/>
                  <a:gd name="connsiteX1" fmla="*/ 314992 w 314991"/>
                  <a:gd name="connsiteY1" fmla="*/ 85534 h 118611"/>
                  <a:gd name="connsiteX2" fmla="*/ 259461 w 314991"/>
                  <a:gd name="connsiteY2" fmla="*/ 2000 h 118611"/>
                  <a:gd name="connsiteX3" fmla="*/ 159734 w 314991"/>
                  <a:gd name="connsiteY3" fmla="*/ 6096 h 118611"/>
                  <a:gd name="connsiteX4" fmla="*/ 159734 w 314991"/>
                  <a:gd name="connsiteY4" fmla="*/ 6001 h 118611"/>
                  <a:gd name="connsiteX5" fmla="*/ 158877 w 314991"/>
                  <a:gd name="connsiteY5" fmla="*/ 6096 h 118611"/>
                  <a:gd name="connsiteX6" fmla="*/ 158020 w 314991"/>
                  <a:gd name="connsiteY6" fmla="*/ 6001 h 118611"/>
                  <a:gd name="connsiteX7" fmla="*/ 158020 w 314991"/>
                  <a:gd name="connsiteY7" fmla="*/ 6096 h 118611"/>
                  <a:gd name="connsiteX8" fmla="*/ 58864 w 314991"/>
                  <a:gd name="connsiteY8" fmla="*/ 0 h 118611"/>
                  <a:gd name="connsiteX9" fmla="*/ 0 w 314991"/>
                  <a:gd name="connsiteY9" fmla="*/ 85439 h 118611"/>
                  <a:gd name="connsiteX10" fmla="*/ 48482 w 314991"/>
                  <a:gd name="connsiteY10" fmla="*/ 103537 h 118611"/>
                  <a:gd name="connsiteX11" fmla="*/ 253079 w 314991"/>
                  <a:gd name="connsiteY11" fmla="*/ 106585 h 118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4991" h="118611">
                    <a:moveTo>
                      <a:pt x="253079" y="106585"/>
                    </a:moveTo>
                    <a:cubicBezTo>
                      <a:pt x="293370" y="98107"/>
                      <a:pt x="314992" y="85534"/>
                      <a:pt x="314992" y="85534"/>
                    </a:cubicBezTo>
                    <a:cubicBezTo>
                      <a:pt x="283464" y="69247"/>
                      <a:pt x="259461" y="2000"/>
                      <a:pt x="259461" y="2000"/>
                    </a:cubicBezTo>
                    <a:lnTo>
                      <a:pt x="159734" y="6096"/>
                    </a:lnTo>
                    <a:lnTo>
                      <a:pt x="159734" y="6001"/>
                    </a:lnTo>
                    <a:lnTo>
                      <a:pt x="158877" y="6096"/>
                    </a:lnTo>
                    <a:lnTo>
                      <a:pt x="158020" y="6001"/>
                    </a:lnTo>
                    <a:lnTo>
                      <a:pt x="158020" y="6096"/>
                    </a:lnTo>
                    <a:lnTo>
                      <a:pt x="58864" y="0"/>
                    </a:lnTo>
                    <a:cubicBezTo>
                      <a:pt x="58864" y="0"/>
                      <a:pt x="32099" y="69151"/>
                      <a:pt x="0" y="85439"/>
                    </a:cubicBezTo>
                    <a:cubicBezTo>
                      <a:pt x="0" y="85439"/>
                      <a:pt x="16764" y="95345"/>
                      <a:pt x="48482" y="103537"/>
                    </a:cubicBezTo>
                    <a:cubicBezTo>
                      <a:pt x="94012" y="116586"/>
                      <a:pt x="167449" y="128207"/>
                      <a:pt x="253079" y="106585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7" name="Freeform: Shape 3556">
                <a:extLst>
                  <a:ext uri="{FF2B5EF4-FFF2-40B4-BE49-F238E27FC236}">
                    <a16:creationId xmlns:a16="http://schemas.microsoft.com/office/drawing/2014/main" id="{C6BD261E-0204-4717-A265-729EA1C06502}"/>
                  </a:ext>
                </a:extLst>
              </p:cNvPr>
              <p:cNvSpPr/>
              <p:nvPr/>
            </p:nvSpPr>
            <p:spPr>
              <a:xfrm>
                <a:off x="4924614" y="5367757"/>
                <a:ext cx="205263" cy="118650"/>
              </a:xfrm>
              <a:custGeom>
                <a:avLst/>
                <a:gdLst>
                  <a:gd name="connsiteX0" fmla="*/ 148781 w 205263"/>
                  <a:gd name="connsiteY0" fmla="*/ 0 h 118650"/>
                  <a:gd name="connsiteX1" fmla="*/ 50006 w 205263"/>
                  <a:gd name="connsiteY1" fmla="*/ 6286 h 118650"/>
                  <a:gd name="connsiteX2" fmla="*/ 50006 w 205263"/>
                  <a:gd name="connsiteY2" fmla="*/ 6191 h 118650"/>
                  <a:gd name="connsiteX3" fmla="*/ 49149 w 205263"/>
                  <a:gd name="connsiteY3" fmla="*/ 6286 h 118650"/>
                  <a:gd name="connsiteX4" fmla="*/ 48292 w 205263"/>
                  <a:gd name="connsiteY4" fmla="*/ 6191 h 118650"/>
                  <a:gd name="connsiteX5" fmla="*/ 48292 w 205263"/>
                  <a:gd name="connsiteY5" fmla="*/ 6286 h 118650"/>
                  <a:gd name="connsiteX6" fmla="*/ 0 w 205263"/>
                  <a:gd name="connsiteY6" fmla="*/ 8192 h 118650"/>
                  <a:gd name="connsiteX7" fmla="*/ 98012 w 205263"/>
                  <a:gd name="connsiteY7" fmla="*/ 12192 h 118650"/>
                  <a:gd name="connsiteX8" fmla="*/ 149352 w 205263"/>
                  <a:gd name="connsiteY8" fmla="*/ 87344 h 118650"/>
                  <a:gd name="connsiteX9" fmla="*/ 87344 w 205263"/>
                  <a:gd name="connsiteY9" fmla="*/ 108394 h 118650"/>
                  <a:gd name="connsiteX10" fmla="*/ 30766 w 205263"/>
                  <a:gd name="connsiteY10" fmla="*/ 118300 h 118650"/>
                  <a:gd name="connsiteX11" fmla="*/ 143351 w 205263"/>
                  <a:gd name="connsiteY11" fmla="*/ 106680 h 118650"/>
                  <a:gd name="connsiteX12" fmla="*/ 205264 w 205263"/>
                  <a:gd name="connsiteY12" fmla="*/ 85630 h 118650"/>
                  <a:gd name="connsiteX13" fmla="*/ 148781 w 205263"/>
                  <a:gd name="connsiteY13" fmla="*/ 0 h 118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5263" h="118650">
                    <a:moveTo>
                      <a:pt x="148781" y="0"/>
                    </a:moveTo>
                    <a:lnTo>
                      <a:pt x="50006" y="6286"/>
                    </a:lnTo>
                    <a:lnTo>
                      <a:pt x="50006" y="6191"/>
                    </a:lnTo>
                    <a:lnTo>
                      <a:pt x="49149" y="6286"/>
                    </a:lnTo>
                    <a:lnTo>
                      <a:pt x="48292" y="6191"/>
                    </a:lnTo>
                    <a:lnTo>
                      <a:pt x="48292" y="6286"/>
                    </a:lnTo>
                    <a:lnTo>
                      <a:pt x="0" y="8192"/>
                    </a:lnTo>
                    <a:lnTo>
                      <a:pt x="98012" y="12192"/>
                    </a:lnTo>
                    <a:cubicBezTo>
                      <a:pt x="98012" y="12192"/>
                      <a:pt x="117824" y="71152"/>
                      <a:pt x="149352" y="87344"/>
                    </a:cubicBezTo>
                    <a:cubicBezTo>
                      <a:pt x="149352" y="87344"/>
                      <a:pt x="127635" y="99917"/>
                      <a:pt x="87344" y="108394"/>
                    </a:cubicBezTo>
                    <a:cubicBezTo>
                      <a:pt x="67818" y="113348"/>
                      <a:pt x="48863" y="116491"/>
                      <a:pt x="30766" y="118300"/>
                    </a:cubicBezTo>
                    <a:cubicBezTo>
                      <a:pt x="64389" y="119729"/>
                      <a:pt x="102394" y="116967"/>
                      <a:pt x="143351" y="106680"/>
                    </a:cubicBezTo>
                    <a:cubicBezTo>
                      <a:pt x="183642" y="98203"/>
                      <a:pt x="205264" y="85630"/>
                      <a:pt x="205264" y="85630"/>
                    </a:cubicBezTo>
                    <a:cubicBezTo>
                      <a:pt x="173831" y="69533"/>
                      <a:pt x="148781" y="0"/>
                      <a:pt x="148781" y="0"/>
                    </a:cubicBezTo>
                    <a:close/>
                  </a:path>
                </a:pathLst>
              </a:custGeom>
              <a:solidFill>
                <a:srgbClr val="B2B2B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8" name="Freeform: Shape 3557">
                <a:extLst>
                  <a:ext uri="{FF2B5EF4-FFF2-40B4-BE49-F238E27FC236}">
                    <a16:creationId xmlns:a16="http://schemas.microsoft.com/office/drawing/2014/main" id="{766A72EE-8F20-4FC2-9C14-62D8823B4E10}"/>
                  </a:ext>
                </a:extLst>
              </p:cNvPr>
              <p:cNvSpPr/>
              <p:nvPr/>
            </p:nvSpPr>
            <p:spPr>
              <a:xfrm>
                <a:off x="4851272" y="5394427"/>
                <a:ext cx="244030" cy="36174"/>
              </a:xfrm>
              <a:custGeom>
                <a:avLst/>
                <a:gdLst>
                  <a:gd name="connsiteX0" fmla="*/ 0 w 244030"/>
                  <a:gd name="connsiteY0" fmla="*/ 19812 h 36174"/>
                  <a:gd name="connsiteX1" fmla="*/ 244030 w 244030"/>
                  <a:gd name="connsiteY1" fmla="*/ 20669 h 36174"/>
                  <a:gd name="connsiteX2" fmla="*/ 234029 w 244030"/>
                  <a:gd name="connsiteY2" fmla="*/ 857 h 36174"/>
                  <a:gd name="connsiteX3" fmla="*/ 10478 w 244030"/>
                  <a:gd name="connsiteY3" fmla="*/ 0 h 36174"/>
                  <a:gd name="connsiteX4" fmla="*/ 0 w 244030"/>
                  <a:gd name="connsiteY4" fmla="*/ 19812 h 36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30" h="36174">
                    <a:moveTo>
                      <a:pt x="0" y="19812"/>
                    </a:moveTo>
                    <a:cubicBezTo>
                      <a:pt x="79534" y="41339"/>
                      <a:pt x="163735" y="41624"/>
                      <a:pt x="244030" y="20669"/>
                    </a:cubicBezTo>
                    <a:cubicBezTo>
                      <a:pt x="240030" y="13621"/>
                      <a:pt x="236696" y="6763"/>
                      <a:pt x="234029" y="857"/>
                    </a:cubicBezTo>
                    <a:cubicBezTo>
                      <a:pt x="160306" y="19241"/>
                      <a:pt x="83439" y="18955"/>
                      <a:pt x="10478" y="0"/>
                    </a:cubicBezTo>
                    <a:cubicBezTo>
                      <a:pt x="7811" y="5906"/>
                      <a:pt x="4286" y="12859"/>
                      <a:pt x="0" y="19812"/>
                    </a:cubicBezTo>
                    <a:close/>
                  </a:path>
                </a:pathLst>
              </a:custGeom>
              <a:solidFill>
                <a:srgbClr val="59393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9" name="Freeform: Shape 3558">
                <a:extLst>
                  <a:ext uri="{FF2B5EF4-FFF2-40B4-BE49-F238E27FC236}">
                    <a16:creationId xmlns:a16="http://schemas.microsoft.com/office/drawing/2014/main" id="{B90540C7-36BE-4115-9BB8-78398F9C0202}"/>
                  </a:ext>
                </a:extLst>
              </p:cNvPr>
              <p:cNvSpPr/>
              <p:nvPr/>
            </p:nvSpPr>
            <p:spPr>
              <a:xfrm>
                <a:off x="4942521" y="5397475"/>
                <a:ext cx="62198" cy="46054"/>
              </a:xfrm>
              <a:custGeom>
                <a:avLst/>
                <a:gdLst>
                  <a:gd name="connsiteX0" fmla="*/ 62198 w 62198"/>
                  <a:gd name="connsiteY0" fmla="*/ 44958 h 46054"/>
                  <a:gd name="connsiteX1" fmla="*/ 0 w 62198"/>
                  <a:gd name="connsiteY1" fmla="*/ 44863 h 46054"/>
                  <a:gd name="connsiteX2" fmla="*/ 4096 w 62198"/>
                  <a:gd name="connsiteY2" fmla="*/ 0 h 46054"/>
                  <a:gd name="connsiteX3" fmla="*/ 59627 w 62198"/>
                  <a:gd name="connsiteY3" fmla="*/ 95 h 46054"/>
                  <a:gd name="connsiteX4" fmla="*/ 62198 w 62198"/>
                  <a:gd name="connsiteY4" fmla="*/ 44958 h 46054"/>
                  <a:gd name="connsiteX5" fmla="*/ 9239 w 62198"/>
                  <a:gd name="connsiteY5" fmla="*/ 37719 h 46054"/>
                  <a:gd name="connsiteX6" fmla="*/ 53245 w 62198"/>
                  <a:gd name="connsiteY6" fmla="*/ 37814 h 46054"/>
                  <a:gd name="connsiteX7" fmla="*/ 52197 w 62198"/>
                  <a:gd name="connsiteY7" fmla="*/ 8192 h 46054"/>
                  <a:gd name="connsiteX8" fmla="*/ 11430 w 62198"/>
                  <a:gd name="connsiteY8" fmla="*/ 8096 h 46054"/>
                  <a:gd name="connsiteX9" fmla="*/ 9239 w 62198"/>
                  <a:gd name="connsiteY9" fmla="*/ 37719 h 46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2198" h="46054">
                    <a:moveTo>
                      <a:pt x="62198" y="44958"/>
                    </a:moveTo>
                    <a:cubicBezTo>
                      <a:pt x="41434" y="46482"/>
                      <a:pt x="20669" y="46387"/>
                      <a:pt x="0" y="44863"/>
                    </a:cubicBezTo>
                    <a:cubicBezTo>
                      <a:pt x="1334" y="29909"/>
                      <a:pt x="2762" y="14954"/>
                      <a:pt x="4096" y="0"/>
                    </a:cubicBezTo>
                    <a:cubicBezTo>
                      <a:pt x="22574" y="1429"/>
                      <a:pt x="41148" y="1429"/>
                      <a:pt x="59627" y="95"/>
                    </a:cubicBezTo>
                    <a:cubicBezTo>
                      <a:pt x="60484" y="14954"/>
                      <a:pt x="61341" y="30004"/>
                      <a:pt x="62198" y="44958"/>
                    </a:cubicBezTo>
                    <a:close/>
                    <a:moveTo>
                      <a:pt x="9239" y="37719"/>
                    </a:moveTo>
                    <a:cubicBezTo>
                      <a:pt x="23908" y="38481"/>
                      <a:pt x="38576" y="38576"/>
                      <a:pt x="53245" y="37814"/>
                    </a:cubicBezTo>
                    <a:cubicBezTo>
                      <a:pt x="52864" y="27908"/>
                      <a:pt x="52578" y="18098"/>
                      <a:pt x="52197" y="8192"/>
                    </a:cubicBezTo>
                    <a:cubicBezTo>
                      <a:pt x="38576" y="8858"/>
                      <a:pt x="24955" y="8858"/>
                      <a:pt x="11430" y="8096"/>
                    </a:cubicBezTo>
                    <a:cubicBezTo>
                      <a:pt x="10668" y="18002"/>
                      <a:pt x="9906" y="27813"/>
                      <a:pt x="9239" y="37719"/>
                    </a:cubicBezTo>
                    <a:close/>
                  </a:path>
                </a:pathLst>
              </a:custGeom>
              <a:solidFill>
                <a:srgbClr val="F392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0" name="Freeform: Shape 3559">
                <a:extLst>
                  <a:ext uri="{FF2B5EF4-FFF2-40B4-BE49-F238E27FC236}">
                    <a16:creationId xmlns:a16="http://schemas.microsoft.com/office/drawing/2014/main" id="{04115E4E-FFB3-45E3-AECF-538407CBE925}"/>
                  </a:ext>
                </a:extLst>
              </p:cNvPr>
              <p:cNvSpPr/>
              <p:nvPr/>
            </p:nvSpPr>
            <p:spPr>
              <a:xfrm>
                <a:off x="4881657" y="5238694"/>
                <a:ext cx="17908" cy="17907"/>
              </a:xfrm>
              <a:custGeom>
                <a:avLst/>
                <a:gdLst>
                  <a:gd name="connsiteX0" fmla="*/ 0 w 17908"/>
                  <a:gd name="connsiteY0" fmla="*/ 8953 h 17907"/>
                  <a:gd name="connsiteX1" fmla="*/ 9049 w 17908"/>
                  <a:gd name="connsiteY1" fmla="*/ 0 h 17907"/>
                  <a:gd name="connsiteX2" fmla="*/ 17907 w 17908"/>
                  <a:gd name="connsiteY2" fmla="*/ 8953 h 17907"/>
                  <a:gd name="connsiteX3" fmla="*/ 8763 w 17908"/>
                  <a:gd name="connsiteY3" fmla="*/ 17907 h 17907"/>
                  <a:gd name="connsiteX4" fmla="*/ 0 w 17908"/>
                  <a:gd name="connsiteY4" fmla="*/ 8953 h 17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08" h="17907">
                    <a:moveTo>
                      <a:pt x="0" y="8953"/>
                    </a:moveTo>
                    <a:cubicBezTo>
                      <a:pt x="95" y="4000"/>
                      <a:pt x="4191" y="0"/>
                      <a:pt x="9049" y="0"/>
                    </a:cubicBezTo>
                    <a:cubicBezTo>
                      <a:pt x="14002" y="0"/>
                      <a:pt x="18002" y="4000"/>
                      <a:pt x="17907" y="8953"/>
                    </a:cubicBezTo>
                    <a:cubicBezTo>
                      <a:pt x="17812" y="13906"/>
                      <a:pt x="13716" y="17907"/>
                      <a:pt x="8763" y="17907"/>
                    </a:cubicBezTo>
                    <a:cubicBezTo>
                      <a:pt x="3905" y="17907"/>
                      <a:pt x="0" y="13906"/>
                      <a:pt x="0" y="8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1" name="Freeform: Shape 3560">
                <a:extLst>
                  <a:ext uri="{FF2B5EF4-FFF2-40B4-BE49-F238E27FC236}">
                    <a16:creationId xmlns:a16="http://schemas.microsoft.com/office/drawing/2014/main" id="{B2A6E239-FCE3-4A68-8487-42991B6D2FFA}"/>
                  </a:ext>
                </a:extLst>
              </p:cNvPr>
              <p:cNvSpPr/>
              <p:nvPr/>
            </p:nvSpPr>
            <p:spPr>
              <a:xfrm>
                <a:off x="4911373" y="5235455"/>
                <a:ext cx="126647" cy="61626"/>
              </a:xfrm>
              <a:custGeom>
                <a:avLst/>
                <a:gdLst>
                  <a:gd name="connsiteX0" fmla="*/ 125351 w 126647"/>
                  <a:gd name="connsiteY0" fmla="*/ 35243 h 61626"/>
                  <a:gd name="connsiteX1" fmla="*/ 125637 w 126647"/>
                  <a:gd name="connsiteY1" fmla="*/ 19241 h 61626"/>
                  <a:gd name="connsiteX2" fmla="*/ 125160 w 126647"/>
                  <a:gd name="connsiteY2" fmla="*/ 11525 h 61626"/>
                  <a:gd name="connsiteX3" fmla="*/ 112492 w 126647"/>
                  <a:gd name="connsiteY3" fmla="*/ 2572 h 61626"/>
                  <a:gd name="connsiteX4" fmla="*/ 52389 w 126647"/>
                  <a:gd name="connsiteY4" fmla="*/ 0 h 61626"/>
                  <a:gd name="connsiteX5" fmla="*/ 20385 w 126647"/>
                  <a:gd name="connsiteY5" fmla="*/ 667 h 61626"/>
                  <a:gd name="connsiteX6" fmla="*/ 8098 w 126647"/>
                  <a:gd name="connsiteY6" fmla="*/ 7049 h 61626"/>
                  <a:gd name="connsiteX7" fmla="*/ 859 w 126647"/>
                  <a:gd name="connsiteY7" fmla="*/ 20479 h 61626"/>
                  <a:gd name="connsiteX8" fmla="*/ 4860 w 126647"/>
                  <a:gd name="connsiteY8" fmla="*/ 48101 h 61626"/>
                  <a:gd name="connsiteX9" fmla="*/ 57247 w 126647"/>
                  <a:gd name="connsiteY9" fmla="*/ 52578 h 61626"/>
                  <a:gd name="connsiteX10" fmla="*/ 57247 w 126647"/>
                  <a:gd name="connsiteY10" fmla="*/ 53912 h 61626"/>
                  <a:gd name="connsiteX11" fmla="*/ 64772 w 126647"/>
                  <a:gd name="connsiteY11" fmla="*/ 61627 h 61626"/>
                  <a:gd name="connsiteX12" fmla="*/ 72582 w 126647"/>
                  <a:gd name="connsiteY12" fmla="*/ 53912 h 61626"/>
                  <a:gd name="connsiteX13" fmla="*/ 72582 w 126647"/>
                  <a:gd name="connsiteY13" fmla="*/ 52578 h 61626"/>
                  <a:gd name="connsiteX14" fmla="*/ 121922 w 126647"/>
                  <a:gd name="connsiteY14" fmla="*/ 48768 h 61626"/>
                  <a:gd name="connsiteX15" fmla="*/ 125351 w 126647"/>
                  <a:gd name="connsiteY15" fmla="*/ 35243 h 61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6647" h="61626">
                    <a:moveTo>
                      <a:pt x="125351" y="35243"/>
                    </a:moveTo>
                    <a:lnTo>
                      <a:pt x="125637" y="19241"/>
                    </a:lnTo>
                    <a:lnTo>
                      <a:pt x="125160" y="11525"/>
                    </a:lnTo>
                    <a:lnTo>
                      <a:pt x="112492" y="2572"/>
                    </a:lnTo>
                    <a:lnTo>
                      <a:pt x="52389" y="0"/>
                    </a:lnTo>
                    <a:lnTo>
                      <a:pt x="20385" y="667"/>
                    </a:lnTo>
                    <a:lnTo>
                      <a:pt x="8098" y="7049"/>
                    </a:lnTo>
                    <a:lnTo>
                      <a:pt x="859" y="20479"/>
                    </a:lnTo>
                    <a:cubicBezTo>
                      <a:pt x="859" y="20479"/>
                      <a:pt x="-2760" y="44196"/>
                      <a:pt x="4860" y="48101"/>
                    </a:cubicBezTo>
                    <a:cubicBezTo>
                      <a:pt x="4860" y="48101"/>
                      <a:pt x="33054" y="42958"/>
                      <a:pt x="57247" y="52578"/>
                    </a:cubicBezTo>
                    <a:lnTo>
                      <a:pt x="57247" y="53912"/>
                    </a:lnTo>
                    <a:cubicBezTo>
                      <a:pt x="57152" y="58102"/>
                      <a:pt x="60581" y="61627"/>
                      <a:pt x="64772" y="61627"/>
                    </a:cubicBezTo>
                    <a:cubicBezTo>
                      <a:pt x="69058" y="61627"/>
                      <a:pt x="72487" y="58198"/>
                      <a:pt x="72582" y="53912"/>
                    </a:cubicBezTo>
                    <a:lnTo>
                      <a:pt x="72582" y="52578"/>
                    </a:lnTo>
                    <a:cubicBezTo>
                      <a:pt x="72582" y="52578"/>
                      <a:pt x="86870" y="41720"/>
                      <a:pt x="121922" y="48768"/>
                    </a:cubicBezTo>
                    <a:cubicBezTo>
                      <a:pt x="121922" y="48673"/>
                      <a:pt x="129637" y="44863"/>
                      <a:pt x="125351" y="35243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2" name="Freeform: Shape 3561">
                <a:extLst>
                  <a:ext uri="{FF2B5EF4-FFF2-40B4-BE49-F238E27FC236}">
                    <a16:creationId xmlns:a16="http://schemas.microsoft.com/office/drawing/2014/main" id="{1E274214-D7C8-40E2-BD12-6B35C6CE1B95}"/>
                  </a:ext>
                </a:extLst>
              </p:cNvPr>
              <p:cNvSpPr/>
              <p:nvPr/>
            </p:nvSpPr>
            <p:spPr>
              <a:xfrm>
                <a:off x="4933374" y="5258783"/>
                <a:ext cx="26219" cy="21636"/>
              </a:xfrm>
              <a:custGeom>
                <a:avLst/>
                <a:gdLst>
                  <a:gd name="connsiteX0" fmla="*/ 99 w 26219"/>
                  <a:gd name="connsiteY0" fmla="*/ 19344 h 21636"/>
                  <a:gd name="connsiteX1" fmla="*/ 4 w 26219"/>
                  <a:gd name="connsiteY1" fmla="*/ 17439 h 21636"/>
                  <a:gd name="connsiteX2" fmla="*/ 4 w 26219"/>
                  <a:gd name="connsiteY2" fmla="*/ 17439 h 21636"/>
                  <a:gd name="connsiteX3" fmla="*/ 12672 w 26219"/>
                  <a:gd name="connsiteY3" fmla="*/ 199 h 21636"/>
                  <a:gd name="connsiteX4" fmla="*/ 12672 w 26219"/>
                  <a:gd name="connsiteY4" fmla="*/ 199 h 21636"/>
                  <a:gd name="connsiteX5" fmla="*/ 14196 w 26219"/>
                  <a:gd name="connsiteY5" fmla="*/ 8 h 21636"/>
                  <a:gd name="connsiteX6" fmla="*/ 14196 w 26219"/>
                  <a:gd name="connsiteY6" fmla="*/ 8 h 21636"/>
                  <a:gd name="connsiteX7" fmla="*/ 26198 w 26219"/>
                  <a:gd name="connsiteY7" fmla="*/ 16581 h 21636"/>
                  <a:gd name="connsiteX8" fmla="*/ 26198 w 26219"/>
                  <a:gd name="connsiteY8" fmla="*/ 16581 h 21636"/>
                  <a:gd name="connsiteX9" fmla="*/ 23816 w 26219"/>
                  <a:gd name="connsiteY9" fmla="*/ 19725 h 21636"/>
                  <a:gd name="connsiteX10" fmla="*/ 23816 w 26219"/>
                  <a:gd name="connsiteY10" fmla="*/ 19725 h 21636"/>
                  <a:gd name="connsiteX11" fmla="*/ 20673 w 26219"/>
                  <a:gd name="connsiteY11" fmla="*/ 17344 h 21636"/>
                  <a:gd name="connsiteX12" fmla="*/ 20673 w 26219"/>
                  <a:gd name="connsiteY12" fmla="*/ 17344 h 21636"/>
                  <a:gd name="connsiteX13" fmla="*/ 14196 w 26219"/>
                  <a:gd name="connsiteY13" fmla="*/ 5532 h 21636"/>
                  <a:gd name="connsiteX14" fmla="*/ 14196 w 26219"/>
                  <a:gd name="connsiteY14" fmla="*/ 5532 h 21636"/>
                  <a:gd name="connsiteX15" fmla="*/ 14196 w 26219"/>
                  <a:gd name="connsiteY15" fmla="*/ 5532 h 21636"/>
                  <a:gd name="connsiteX16" fmla="*/ 14196 w 26219"/>
                  <a:gd name="connsiteY16" fmla="*/ 5532 h 21636"/>
                  <a:gd name="connsiteX17" fmla="*/ 5624 w 26219"/>
                  <a:gd name="connsiteY17" fmla="*/ 17439 h 21636"/>
                  <a:gd name="connsiteX18" fmla="*/ 5624 w 26219"/>
                  <a:gd name="connsiteY18" fmla="*/ 17439 h 21636"/>
                  <a:gd name="connsiteX19" fmla="*/ 5719 w 26219"/>
                  <a:gd name="connsiteY19" fmla="*/ 18486 h 21636"/>
                  <a:gd name="connsiteX20" fmla="*/ 5719 w 26219"/>
                  <a:gd name="connsiteY20" fmla="*/ 18486 h 21636"/>
                  <a:gd name="connsiteX21" fmla="*/ 3433 w 26219"/>
                  <a:gd name="connsiteY21" fmla="*/ 21630 h 21636"/>
                  <a:gd name="connsiteX22" fmla="*/ 3433 w 26219"/>
                  <a:gd name="connsiteY22" fmla="*/ 21630 h 21636"/>
                  <a:gd name="connsiteX23" fmla="*/ 2957 w 26219"/>
                  <a:gd name="connsiteY23" fmla="*/ 21630 h 21636"/>
                  <a:gd name="connsiteX24" fmla="*/ 2957 w 26219"/>
                  <a:gd name="connsiteY24" fmla="*/ 21630 h 21636"/>
                  <a:gd name="connsiteX25" fmla="*/ 99 w 26219"/>
                  <a:gd name="connsiteY25" fmla="*/ 19344 h 21636"/>
                  <a:gd name="connsiteX26" fmla="*/ 99 w 26219"/>
                  <a:gd name="connsiteY26" fmla="*/ 19344 h 2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6219" h="21636">
                    <a:moveTo>
                      <a:pt x="99" y="19344"/>
                    </a:moveTo>
                    <a:cubicBezTo>
                      <a:pt x="99" y="19249"/>
                      <a:pt x="4" y="18486"/>
                      <a:pt x="4" y="17439"/>
                    </a:cubicBezTo>
                    <a:lnTo>
                      <a:pt x="4" y="17439"/>
                    </a:lnTo>
                    <a:cubicBezTo>
                      <a:pt x="-92" y="13724"/>
                      <a:pt x="1528" y="4199"/>
                      <a:pt x="12672" y="199"/>
                    </a:cubicBezTo>
                    <a:lnTo>
                      <a:pt x="12672" y="199"/>
                    </a:lnTo>
                    <a:cubicBezTo>
                      <a:pt x="12863" y="103"/>
                      <a:pt x="13434" y="8"/>
                      <a:pt x="14196" y="8"/>
                    </a:cubicBezTo>
                    <a:lnTo>
                      <a:pt x="14196" y="8"/>
                    </a:lnTo>
                    <a:cubicBezTo>
                      <a:pt x="17625" y="-182"/>
                      <a:pt x="24483" y="2961"/>
                      <a:pt x="26198" y="16581"/>
                    </a:cubicBezTo>
                    <a:lnTo>
                      <a:pt x="26198" y="16581"/>
                    </a:lnTo>
                    <a:cubicBezTo>
                      <a:pt x="26388" y="18105"/>
                      <a:pt x="25340" y="19534"/>
                      <a:pt x="23816" y="19725"/>
                    </a:cubicBezTo>
                    <a:lnTo>
                      <a:pt x="23816" y="19725"/>
                    </a:lnTo>
                    <a:cubicBezTo>
                      <a:pt x="22292" y="19915"/>
                      <a:pt x="20864" y="18868"/>
                      <a:pt x="20673" y="17344"/>
                    </a:cubicBezTo>
                    <a:lnTo>
                      <a:pt x="20673" y="17344"/>
                    </a:lnTo>
                    <a:cubicBezTo>
                      <a:pt x="18578" y="5056"/>
                      <a:pt x="14767" y="5723"/>
                      <a:pt x="14196" y="5532"/>
                    </a:cubicBezTo>
                    <a:lnTo>
                      <a:pt x="14196" y="5532"/>
                    </a:lnTo>
                    <a:cubicBezTo>
                      <a:pt x="14196" y="5532"/>
                      <a:pt x="14196" y="5532"/>
                      <a:pt x="14196" y="5532"/>
                    </a:cubicBezTo>
                    <a:lnTo>
                      <a:pt x="14196" y="5532"/>
                    </a:lnTo>
                    <a:cubicBezTo>
                      <a:pt x="6195" y="8580"/>
                      <a:pt x="5719" y="14581"/>
                      <a:pt x="5624" y="17439"/>
                    </a:cubicBezTo>
                    <a:lnTo>
                      <a:pt x="5624" y="17439"/>
                    </a:lnTo>
                    <a:cubicBezTo>
                      <a:pt x="5624" y="18201"/>
                      <a:pt x="5719" y="18486"/>
                      <a:pt x="5719" y="18486"/>
                    </a:cubicBezTo>
                    <a:lnTo>
                      <a:pt x="5719" y="18486"/>
                    </a:lnTo>
                    <a:cubicBezTo>
                      <a:pt x="6005" y="20010"/>
                      <a:pt x="4957" y="21439"/>
                      <a:pt x="3433" y="21630"/>
                    </a:cubicBezTo>
                    <a:lnTo>
                      <a:pt x="3433" y="21630"/>
                    </a:lnTo>
                    <a:cubicBezTo>
                      <a:pt x="3338" y="21630"/>
                      <a:pt x="3147" y="21630"/>
                      <a:pt x="2957" y="21630"/>
                    </a:cubicBezTo>
                    <a:lnTo>
                      <a:pt x="2957" y="21630"/>
                    </a:lnTo>
                    <a:cubicBezTo>
                      <a:pt x="1433" y="21725"/>
                      <a:pt x="290" y="20773"/>
                      <a:pt x="99" y="19344"/>
                    </a:cubicBezTo>
                    <a:lnTo>
                      <a:pt x="99" y="19344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3" name="Freeform: Shape 3562">
                <a:extLst>
                  <a:ext uri="{FF2B5EF4-FFF2-40B4-BE49-F238E27FC236}">
                    <a16:creationId xmlns:a16="http://schemas.microsoft.com/office/drawing/2014/main" id="{8D8927E5-19C3-421D-B135-D16D089EF97C}"/>
                  </a:ext>
                </a:extLst>
              </p:cNvPr>
              <p:cNvSpPr/>
              <p:nvPr/>
            </p:nvSpPr>
            <p:spPr>
              <a:xfrm>
                <a:off x="5000434" y="5256886"/>
                <a:ext cx="21431" cy="23621"/>
              </a:xfrm>
              <a:custGeom>
                <a:avLst/>
                <a:gdLst>
                  <a:gd name="connsiteX0" fmla="*/ 15907 w 21431"/>
                  <a:gd name="connsiteY0" fmla="*/ 23431 h 23621"/>
                  <a:gd name="connsiteX1" fmla="*/ 14288 w 21431"/>
                  <a:gd name="connsiteY1" fmla="*/ 19812 h 23621"/>
                  <a:gd name="connsiteX2" fmla="*/ 14288 w 21431"/>
                  <a:gd name="connsiteY2" fmla="*/ 19812 h 23621"/>
                  <a:gd name="connsiteX3" fmla="*/ 16002 w 21431"/>
                  <a:gd name="connsiteY3" fmla="*/ 12192 h 23621"/>
                  <a:gd name="connsiteX4" fmla="*/ 16002 w 21431"/>
                  <a:gd name="connsiteY4" fmla="*/ 12192 h 23621"/>
                  <a:gd name="connsiteX5" fmla="*/ 12478 w 21431"/>
                  <a:gd name="connsiteY5" fmla="*/ 5810 h 23621"/>
                  <a:gd name="connsiteX6" fmla="*/ 12478 w 21431"/>
                  <a:gd name="connsiteY6" fmla="*/ 5810 h 23621"/>
                  <a:gd name="connsiteX7" fmla="*/ 12097 w 21431"/>
                  <a:gd name="connsiteY7" fmla="*/ 5620 h 23621"/>
                  <a:gd name="connsiteX8" fmla="*/ 12097 w 21431"/>
                  <a:gd name="connsiteY8" fmla="*/ 5620 h 23621"/>
                  <a:gd name="connsiteX9" fmla="*/ 11335 w 21431"/>
                  <a:gd name="connsiteY9" fmla="*/ 5525 h 23621"/>
                  <a:gd name="connsiteX10" fmla="*/ 11335 w 21431"/>
                  <a:gd name="connsiteY10" fmla="*/ 5525 h 23621"/>
                  <a:gd name="connsiteX11" fmla="*/ 6667 w 21431"/>
                  <a:gd name="connsiteY11" fmla="*/ 11906 h 23621"/>
                  <a:gd name="connsiteX12" fmla="*/ 6667 w 21431"/>
                  <a:gd name="connsiteY12" fmla="*/ 11906 h 23621"/>
                  <a:gd name="connsiteX13" fmla="*/ 5620 w 21431"/>
                  <a:gd name="connsiteY13" fmla="*/ 19622 h 23621"/>
                  <a:gd name="connsiteX14" fmla="*/ 5620 w 21431"/>
                  <a:gd name="connsiteY14" fmla="*/ 19622 h 23621"/>
                  <a:gd name="connsiteX15" fmla="*/ 5620 w 21431"/>
                  <a:gd name="connsiteY15" fmla="*/ 19622 h 23621"/>
                  <a:gd name="connsiteX16" fmla="*/ 2762 w 21431"/>
                  <a:gd name="connsiteY16" fmla="*/ 22384 h 23621"/>
                  <a:gd name="connsiteX17" fmla="*/ 2762 w 21431"/>
                  <a:gd name="connsiteY17" fmla="*/ 22384 h 23621"/>
                  <a:gd name="connsiteX18" fmla="*/ 0 w 21431"/>
                  <a:gd name="connsiteY18" fmla="*/ 19526 h 23621"/>
                  <a:gd name="connsiteX19" fmla="*/ 0 w 21431"/>
                  <a:gd name="connsiteY19" fmla="*/ 19526 h 23621"/>
                  <a:gd name="connsiteX20" fmla="*/ 1238 w 21431"/>
                  <a:gd name="connsiteY20" fmla="*/ 10477 h 23621"/>
                  <a:gd name="connsiteX21" fmla="*/ 1238 w 21431"/>
                  <a:gd name="connsiteY21" fmla="*/ 10477 h 23621"/>
                  <a:gd name="connsiteX22" fmla="*/ 11239 w 21431"/>
                  <a:gd name="connsiteY22" fmla="*/ 0 h 23621"/>
                  <a:gd name="connsiteX23" fmla="*/ 11239 w 21431"/>
                  <a:gd name="connsiteY23" fmla="*/ 0 h 23621"/>
                  <a:gd name="connsiteX24" fmla="*/ 13240 w 21431"/>
                  <a:gd name="connsiteY24" fmla="*/ 191 h 23621"/>
                  <a:gd name="connsiteX25" fmla="*/ 13240 w 21431"/>
                  <a:gd name="connsiteY25" fmla="*/ 191 h 23621"/>
                  <a:gd name="connsiteX26" fmla="*/ 21431 w 21431"/>
                  <a:gd name="connsiteY26" fmla="*/ 12192 h 23621"/>
                  <a:gd name="connsiteX27" fmla="*/ 21431 w 21431"/>
                  <a:gd name="connsiteY27" fmla="*/ 12192 h 23621"/>
                  <a:gd name="connsiteX28" fmla="*/ 19336 w 21431"/>
                  <a:gd name="connsiteY28" fmla="*/ 21812 h 23621"/>
                  <a:gd name="connsiteX29" fmla="*/ 19336 w 21431"/>
                  <a:gd name="connsiteY29" fmla="*/ 21812 h 23621"/>
                  <a:gd name="connsiteX30" fmla="*/ 16764 w 21431"/>
                  <a:gd name="connsiteY30" fmla="*/ 23622 h 23621"/>
                  <a:gd name="connsiteX31" fmla="*/ 16764 w 21431"/>
                  <a:gd name="connsiteY31" fmla="*/ 23622 h 23621"/>
                  <a:gd name="connsiteX32" fmla="*/ 15907 w 21431"/>
                  <a:gd name="connsiteY32" fmla="*/ 23431 h 23621"/>
                  <a:gd name="connsiteX33" fmla="*/ 15907 w 21431"/>
                  <a:gd name="connsiteY33" fmla="*/ 23431 h 23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1431" h="23621">
                    <a:moveTo>
                      <a:pt x="15907" y="23431"/>
                    </a:moveTo>
                    <a:cubicBezTo>
                      <a:pt x="14478" y="22860"/>
                      <a:pt x="13811" y="21241"/>
                      <a:pt x="14288" y="19812"/>
                    </a:cubicBezTo>
                    <a:lnTo>
                      <a:pt x="14288" y="19812"/>
                    </a:lnTo>
                    <a:cubicBezTo>
                      <a:pt x="15526" y="16574"/>
                      <a:pt x="16002" y="14097"/>
                      <a:pt x="16002" y="12192"/>
                    </a:cubicBezTo>
                    <a:lnTo>
                      <a:pt x="16002" y="12192"/>
                    </a:lnTo>
                    <a:cubicBezTo>
                      <a:pt x="15907" y="7525"/>
                      <a:pt x="13621" y="6382"/>
                      <a:pt x="12478" y="5810"/>
                    </a:cubicBezTo>
                    <a:lnTo>
                      <a:pt x="12478" y="5810"/>
                    </a:lnTo>
                    <a:cubicBezTo>
                      <a:pt x="12097" y="5620"/>
                      <a:pt x="12001" y="5620"/>
                      <a:pt x="12097" y="5620"/>
                    </a:cubicBezTo>
                    <a:lnTo>
                      <a:pt x="12097" y="5620"/>
                    </a:lnTo>
                    <a:cubicBezTo>
                      <a:pt x="11811" y="5525"/>
                      <a:pt x="11621" y="5525"/>
                      <a:pt x="11335" y="5525"/>
                    </a:cubicBezTo>
                    <a:lnTo>
                      <a:pt x="11335" y="5525"/>
                    </a:lnTo>
                    <a:cubicBezTo>
                      <a:pt x="9525" y="5334"/>
                      <a:pt x="7715" y="7810"/>
                      <a:pt x="6667" y="11906"/>
                    </a:cubicBezTo>
                    <a:lnTo>
                      <a:pt x="6667" y="11906"/>
                    </a:lnTo>
                    <a:cubicBezTo>
                      <a:pt x="5620" y="15716"/>
                      <a:pt x="5524" y="19622"/>
                      <a:pt x="5620" y="19622"/>
                    </a:cubicBezTo>
                    <a:lnTo>
                      <a:pt x="5620" y="19622"/>
                    </a:lnTo>
                    <a:lnTo>
                      <a:pt x="5620" y="19622"/>
                    </a:lnTo>
                    <a:cubicBezTo>
                      <a:pt x="5620" y="21146"/>
                      <a:pt x="4286" y="22384"/>
                      <a:pt x="2762" y="22384"/>
                    </a:cubicBezTo>
                    <a:lnTo>
                      <a:pt x="2762" y="22384"/>
                    </a:lnTo>
                    <a:cubicBezTo>
                      <a:pt x="1238" y="22384"/>
                      <a:pt x="0" y="21050"/>
                      <a:pt x="0" y="19526"/>
                    </a:cubicBezTo>
                    <a:lnTo>
                      <a:pt x="0" y="19526"/>
                    </a:lnTo>
                    <a:cubicBezTo>
                      <a:pt x="0" y="19431"/>
                      <a:pt x="95" y="15050"/>
                      <a:pt x="1238" y="10477"/>
                    </a:cubicBezTo>
                    <a:lnTo>
                      <a:pt x="1238" y="10477"/>
                    </a:lnTo>
                    <a:cubicBezTo>
                      <a:pt x="2381" y="6096"/>
                      <a:pt x="4858" y="191"/>
                      <a:pt x="11239" y="0"/>
                    </a:cubicBezTo>
                    <a:lnTo>
                      <a:pt x="11239" y="0"/>
                    </a:lnTo>
                    <a:cubicBezTo>
                      <a:pt x="11811" y="0"/>
                      <a:pt x="12478" y="0"/>
                      <a:pt x="13240" y="191"/>
                    </a:cubicBezTo>
                    <a:lnTo>
                      <a:pt x="13240" y="191"/>
                    </a:lnTo>
                    <a:cubicBezTo>
                      <a:pt x="13621" y="191"/>
                      <a:pt x="21431" y="2572"/>
                      <a:pt x="21431" y="12192"/>
                    </a:cubicBezTo>
                    <a:lnTo>
                      <a:pt x="21431" y="12192"/>
                    </a:lnTo>
                    <a:cubicBezTo>
                      <a:pt x="21431" y="14954"/>
                      <a:pt x="20860" y="18098"/>
                      <a:pt x="19336" y="21812"/>
                    </a:cubicBezTo>
                    <a:lnTo>
                      <a:pt x="19336" y="21812"/>
                    </a:lnTo>
                    <a:cubicBezTo>
                      <a:pt x="18955" y="22955"/>
                      <a:pt x="17907" y="23622"/>
                      <a:pt x="16764" y="23622"/>
                    </a:cubicBezTo>
                    <a:lnTo>
                      <a:pt x="16764" y="23622"/>
                    </a:lnTo>
                    <a:cubicBezTo>
                      <a:pt x="16573" y="23622"/>
                      <a:pt x="16288" y="23622"/>
                      <a:pt x="15907" y="23431"/>
                    </a:cubicBezTo>
                    <a:lnTo>
                      <a:pt x="15907" y="23431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4" name="Freeform: Shape 3563">
                <a:extLst>
                  <a:ext uri="{FF2B5EF4-FFF2-40B4-BE49-F238E27FC236}">
                    <a16:creationId xmlns:a16="http://schemas.microsoft.com/office/drawing/2014/main" id="{E5BB2C2D-208C-489D-9133-8A5765A6C0E5}"/>
                  </a:ext>
                </a:extLst>
              </p:cNvPr>
              <p:cNvSpPr/>
              <p:nvPr/>
            </p:nvSpPr>
            <p:spPr>
              <a:xfrm>
                <a:off x="4872129" y="5372425"/>
                <a:ext cx="205375" cy="61817"/>
              </a:xfrm>
              <a:custGeom>
                <a:avLst/>
                <a:gdLst>
                  <a:gd name="connsiteX0" fmla="*/ 179453 w 205375"/>
                  <a:gd name="connsiteY0" fmla="*/ 18574 h 61817"/>
                  <a:gd name="connsiteX1" fmla="*/ 163642 w 205375"/>
                  <a:gd name="connsiteY1" fmla="*/ 12954 h 61817"/>
                  <a:gd name="connsiteX2" fmla="*/ 163642 w 205375"/>
                  <a:gd name="connsiteY2" fmla="*/ 13621 h 61817"/>
                  <a:gd name="connsiteX3" fmla="*/ 137543 w 205375"/>
                  <a:gd name="connsiteY3" fmla="*/ 39338 h 61817"/>
                  <a:gd name="connsiteX4" fmla="*/ 124304 w 205375"/>
                  <a:gd name="connsiteY4" fmla="*/ 35528 h 61817"/>
                  <a:gd name="connsiteX5" fmla="*/ 102587 w 205375"/>
                  <a:gd name="connsiteY5" fmla="*/ 47244 h 61817"/>
                  <a:gd name="connsiteX6" fmla="*/ 80965 w 205375"/>
                  <a:gd name="connsiteY6" fmla="*/ 34957 h 61817"/>
                  <a:gd name="connsiteX7" fmla="*/ 66677 w 205375"/>
                  <a:gd name="connsiteY7" fmla="*/ 39243 h 61817"/>
                  <a:gd name="connsiteX8" fmla="*/ 41436 w 205375"/>
                  <a:gd name="connsiteY8" fmla="*/ 13525 h 61817"/>
                  <a:gd name="connsiteX9" fmla="*/ 41531 w 205375"/>
                  <a:gd name="connsiteY9" fmla="*/ 12859 h 61817"/>
                  <a:gd name="connsiteX10" fmla="*/ 25529 w 205375"/>
                  <a:gd name="connsiteY10" fmla="*/ 18383 h 61817"/>
                  <a:gd name="connsiteX11" fmla="*/ 1241 w 205375"/>
                  <a:gd name="connsiteY11" fmla="*/ 0 h 61817"/>
                  <a:gd name="connsiteX12" fmla="*/ 2 w 205375"/>
                  <a:gd name="connsiteY12" fmla="*/ 7239 h 61817"/>
                  <a:gd name="connsiteX13" fmla="*/ 25244 w 205375"/>
                  <a:gd name="connsiteY13" fmla="*/ 32956 h 61817"/>
                  <a:gd name="connsiteX14" fmla="*/ 41246 w 205375"/>
                  <a:gd name="connsiteY14" fmla="*/ 27432 h 61817"/>
                  <a:gd name="connsiteX15" fmla="*/ 41246 w 205375"/>
                  <a:gd name="connsiteY15" fmla="*/ 28099 h 61817"/>
                  <a:gd name="connsiteX16" fmla="*/ 66487 w 205375"/>
                  <a:gd name="connsiteY16" fmla="*/ 53816 h 61817"/>
                  <a:gd name="connsiteX17" fmla="*/ 80774 w 205375"/>
                  <a:gd name="connsiteY17" fmla="*/ 49530 h 61817"/>
                  <a:gd name="connsiteX18" fmla="*/ 102396 w 205375"/>
                  <a:gd name="connsiteY18" fmla="*/ 61817 h 61817"/>
                  <a:gd name="connsiteX19" fmla="*/ 124113 w 205375"/>
                  <a:gd name="connsiteY19" fmla="*/ 50101 h 61817"/>
                  <a:gd name="connsiteX20" fmla="*/ 137353 w 205375"/>
                  <a:gd name="connsiteY20" fmla="*/ 53912 h 61817"/>
                  <a:gd name="connsiteX21" fmla="*/ 163451 w 205375"/>
                  <a:gd name="connsiteY21" fmla="*/ 28194 h 61817"/>
                  <a:gd name="connsiteX22" fmla="*/ 163451 w 205375"/>
                  <a:gd name="connsiteY22" fmla="*/ 27527 h 61817"/>
                  <a:gd name="connsiteX23" fmla="*/ 179263 w 205375"/>
                  <a:gd name="connsiteY23" fmla="*/ 33147 h 61817"/>
                  <a:gd name="connsiteX24" fmla="*/ 205361 w 205375"/>
                  <a:gd name="connsiteY24" fmla="*/ 7429 h 61817"/>
                  <a:gd name="connsiteX25" fmla="*/ 204409 w 205375"/>
                  <a:gd name="connsiteY25" fmla="*/ 191 h 61817"/>
                  <a:gd name="connsiteX26" fmla="*/ 179453 w 205375"/>
                  <a:gd name="connsiteY26" fmla="*/ 18574 h 61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05375" h="61817">
                    <a:moveTo>
                      <a:pt x="179453" y="18574"/>
                    </a:moveTo>
                    <a:cubicBezTo>
                      <a:pt x="173453" y="18574"/>
                      <a:pt x="167928" y="16478"/>
                      <a:pt x="163642" y="12954"/>
                    </a:cubicBezTo>
                    <a:cubicBezTo>
                      <a:pt x="163642" y="13240"/>
                      <a:pt x="163642" y="13430"/>
                      <a:pt x="163642" y="13621"/>
                    </a:cubicBezTo>
                    <a:cubicBezTo>
                      <a:pt x="163451" y="27813"/>
                      <a:pt x="151736" y="39338"/>
                      <a:pt x="137543" y="39338"/>
                    </a:cubicBezTo>
                    <a:cubicBezTo>
                      <a:pt x="132686" y="39338"/>
                      <a:pt x="128209" y="37909"/>
                      <a:pt x="124304" y="35528"/>
                    </a:cubicBezTo>
                    <a:cubicBezTo>
                      <a:pt x="119636" y="42577"/>
                      <a:pt x="111635" y="47244"/>
                      <a:pt x="102587" y="47244"/>
                    </a:cubicBezTo>
                    <a:cubicBezTo>
                      <a:pt x="93347" y="47244"/>
                      <a:pt x="85346" y="42386"/>
                      <a:pt x="80965" y="34957"/>
                    </a:cubicBezTo>
                    <a:cubicBezTo>
                      <a:pt x="76869" y="37719"/>
                      <a:pt x="71916" y="39338"/>
                      <a:pt x="66677" y="39243"/>
                    </a:cubicBezTo>
                    <a:cubicBezTo>
                      <a:pt x="52485" y="39243"/>
                      <a:pt x="41246" y="27718"/>
                      <a:pt x="41436" y="13525"/>
                    </a:cubicBezTo>
                    <a:cubicBezTo>
                      <a:pt x="41436" y="13335"/>
                      <a:pt x="41531" y="13049"/>
                      <a:pt x="41531" y="12859"/>
                    </a:cubicBezTo>
                    <a:cubicBezTo>
                      <a:pt x="37150" y="16383"/>
                      <a:pt x="31530" y="18383"/>
                      <a:pt x="25529" y="18383"/>
                    </a:cubicBezTo>
                    <a:cubicBezTo>
                      <a:pt x="13909" y="18383"/>
                      <a:pt x="4193" y="10573"/>
                      <a:pt x="1241" y="0"/>
                    </a:cubicBezTo>
                    <a:cubicBezTo>
                      <a:pt x="479" y="2286"/>
                      <a:pt x="97" y="4763"/>
                      <a:pt x="2" y="7239"/>
                    </a:cubicBezTo>
                    <a:cubicBezTo>
                      <a:pt x="-188" y="21431"/>
                      <a:pt x="11051" y="32956"/>
                      <a:pt x="25244" y="32956"/>
                    </a:cubicBezTo>
                    <a:cubicBezTo>
                      <a:pt x="31244" y="32956"/>
                      <a:pt x="36864" y="30861"/>
                      <a:pt x="41246" y="27432"/>
                    </a:cubicBezTo>
                    <a:cubicBezTo>
                      <a:pt x="41246" y="27622"/>
                      <a:pt x="41246" y="27908"/>
                      <a:pt x="41246" y="28099"/>
                    </a:cubicBezTo>
                    <a:cubicBezTo>
                      <a:pt x="40960" y="42291"/>
                      <a:pt x="52295" y="53816"/>
                      <a:pt x="66487" y="53816"/>
                    </a:cubicBezTo>
                    <a:cubicBezTo>
                      <a:pt x="71726" y="53816"/>
                      <a:pt x="76679" y="52197"/>
                      <a:pt x="80774" y="49530"/>
                    </a:cubicBezTo>
                    <a:cubicBezTo>
                      <a:pt x="85156" y="56864"/>
                      <a:pt x="93157" y="61817"/>
                      <a:pt x="102396" y="61817"/>
                    </a:cubicBezTo>
                    <a:cubicBezTo>
                      <a:pt x="111445" y="61817"/>
                      <a:pt x="119446" y="57150"/>
                      <a:pt x="124113" y="50101"/>
                    </a:cubicBezTo>
                    <a:cubicBezTo>
                      <a:pt x="128018" y="52483"/>
                      <a:pt x="132495" y="53816"/>
                      <a:pt x="137353" y="53912"/>
                    </a:cubicBezTo>
                    <a:cubicBezTo>
                      <a:pt x="151545" y="53912"/>
                      <a:pt x="163261" y="42386"/>
                      <a:pt x="163451" y="28194"/>
                    </a:cubicBezTo>
                    <a:cubicBezTo>
                      <a:pt x="163451" y="27908"/>
                      <a:pt x="163451" y="27718"/>
                      <a:pt x="163451" y="27527"/>
                    </a:cubicBezTo>
                    <a:cubicBezTo>
                      <a:pt x="167738" y="31051"/>
                      <a:pt x="173262" y="33147"/>
                      <a:pt x="179263" y="33147"/>
                    </a:cubicBezTo>
                    <a:cubicBezTo>
                      <a:pt x="193455" y="33147"/>
                      <a:pt x="205076" y="21622"/>
                      <a:pt x="205361" y="7429"/>
                    </a:cubicBezTo>
                    <a:cubicBezTo>
                      <a:pt x="205456" y="4953"/>
                      <a:pt x="205076" y="2476"/>
                      <a:pt x="204409" y="191"/>
                    </a:cubicBezTo>
                    <a:cubicBezTo>
                      <a:pt x="201075" y="10763"/>
                      <a:pt x="191074" y="18574"/>
                      <a:pt x="179453" y="18574"/>
                    </a:cubicBezTo>
                    <a:close/>
                  </a:path>
                </a:pathLst>
              </a:custGeom>
              <a:solidFill>
                <a:schemeClr val="tx1">
                  <a:alpha val="3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5" name="Freeform: Shape 3564">
                <a:extLst>
                  <a:ext uri="{FF2B5EF4-FFF2-40B4-BE49-F238E27FC236}">
                    <a16:creationId xmlns:a16="http://schemas.microsoft.com/office/drawing/2014/main" id="{68490037-D7BA-4D4C-8502-F9E33FE31F7B}"/>
                  </a:ext>
                </a:extLst>
              </p:cNvPr>
              <p:cNvSpPr/>
              <p:nvPr/>
            </p:nvSpPr>
            <p:spPr>
              <a:xfrm>
                <a:off x="4852031" y="5243932"/>
                <a:ext cx="246894" cy="176498"/>
              </a:xfrm>
              <a:custGeom>
                <a:avLst/>
                <a:gdLst>
                  <a:gd name="connsiteX0" fmla="*/ 228794 w 246894"/>
                  <a:gd name="connsiteY0" fmla="*/ 71723 h 176498"/>
                  <a:gd name="connsiteX1" fmla="*/ 234604 w 246894"/>
                  <a:gd name="connsiteY1" fmla="*/ 57531 h 176498"/>
                  <a:gd name="connsiteX2" fmla="*/ 215649 w 246894"/>
                  <a:gd name="connsiteY2" fmla="*/ 36767 h 176498"/>
                  <a:gd name="connsiteX3" fmla="*/ 222412 w 246894"/>
                  <a:gd name="connsiteY3" fmla="*/ 21431 h 176498"/>
                  <a:gd name="connsiteX4" fmla="*/ 201362 w 246894"/>
                  <a:gd name="connsiteY4" fmla="*/ 0 h 176498"/>
                  <a:gd name="connsiteX5" fmla="*/ 179645 w 246894"/>
                  <a:gd name="connsiteY5" fmla="*/ 21431 h 176498"/>
                  <a:gd name="connsiteX6" fmla="*/ 182502 w 246894"/>
                  <a:gd name="connsiteY6" fmla="*/ 32480 h 176498"/>
                  <a:gd name="connsiteX7" fmla="*/ 66297 w 246894"/>
                  <a:gd name="connsiteY7" fmla="*/ 32480 h 176498"/>
                  <a:gd name="connsiteX8" fmla="*/ 69536 w 246894"/>
                  <a:gd name="connsiteY8" fmla="*/ 21431 h 176498"/>
                  <a:gd name="connsiteX9" fmla="*/ 48485 w 246894"/>
                  <a:gd name="connsiteY9" fmla="*/ 0 h 176498"/>
                  <a:gd name="connsiteX10" fmla="*/ 26768 w 246894"/>
                  <a:gd name="connsiteY10" fmla="*/ 21431 h 176498"/>
                  <a:gd name="connsiteX11" fmla="*/ 33055 w 246894"/>
                  <a:gd name="connsiteY11" fmla="*/ 36767 h 176498"/>
                  <a:gd name="connsiteX12" fmla="*/ 13338 w 246894"/>
                  <a:gd name="connsiteY12" fmla="*/ 57531 h 176498"/>
                  <a:gd name="connsiteX13" fmla="*/ 18767 w 246894"/>
                  <a:gd name="connsiteY13" fmla="*/ 71819 h 176498"/>
                  <a:gd name="connsiteX14" fmla="*/ 3 w 246894"/>
                  <a:gd name="connsiteY14" fmla="*/ 92488 h 176498"/>
                  <a:gd name="connsiteX15" fmla="*/ 20387 w 246894"/>
                  <a:gd name="connsiteY15" fmla="*/ 113348 h 176498"/>
                  <a:gd name="connsiteX16" fmla="*/ 21911 w 246894"/>
                  <a:gd name="connsiteY16" fmla="*/ 113252 h 176498"/>
                  <a:gd name="connsiteX17" fmla="*/ 20291 w 246894"/>
                  <a:gd name="connsiteY17" fmla="*/ 121920 h 176498"/>
                  <a:gd name="connsiteX18" fmla="*/ 45532 w 246894"/>
                  <a:gd name="connsiteY18" fmla="*/ 147638 h 176498"/>
                  <a:gd name="connsiteX19" fmla="*/ 61534 w 246894"/>
                  <a:gd name="connsiteY19" fmla="*/ 142113 h 176498"/>
                  <a:gd name="connsiteX20" fmla="*/ 61439 w 246894"/>
                  <a:gd name="connsiteY20" fmla="*/ 142780 h 176498"/>
                  <a:gd name="connsiteX21" fmla="*/ 86680 w 246894"/>
                  <a:gd name="connsiteY21" fmla="*/ 168497 h 176498"/>
                  <a:gd name="connsiteX22" fmla="*/ 100968 w 246894"/>
                  <a:gd name="connsiteY22" fmla="*/ 164211 h 176498"/>
                  <a:gd name="connsiteX23" fmla="*/ 122590 w 246894"/>
                  <a:gd name="connsiteY23" fmla="*/ 176498 h 176498"/>
                  <a:gd name="connsiteX24" fmla="*/ 144307 w 246894"/>
                  <a:gd name="connsiteY24" fmla="*/ 164783 h 176498"/>
                  <a:gd name="connsiteX25" fmla="*/ 157547 w 246894"/>
                  <a:gd name="connsiteY25" fmla="*/ 168592 h 176498"/>
                  <a:gd name="connsiteX26" fmla="*/ 183645 w 246894"/>
                  <a:gd name="connsiteY26" fmla="*/ 142875 h 176498"/>
                  <a:gd name="connsiteX27" fmla="*/ 183645 w 246894"/>
                  <a:gd name="connsiteY27" fmla="*/ 142208 h 176498"/>
                  <a:gd name="connsiteX28" fmla="*/ 199456 w 246894"/>
                  <a:gd name="connsiteY28" fmla="*/ 147828 h 176498"/>
                  <a:gd name="connsiteX29" fmla="*/ 225555 w 246894"/>
                  <a:gd name="connsiteY29" fmla="*/ 122111 h 176498"/>
                  <a:gd name="connsiteX30" fmla="*/ 224222 w 246894"/>
                  <a:gd name="connsiteY30" fmla="*/ 113443 h 176498"/>
                  <a:gd name="connsiteX31" fmla="*/ 225746 w 246894"/>
                  <a:gd name="connsiteY31" fmla="*/ 113538 h 176498"/>
                  <a:gd name="connsiteX32" fmla="*/ 246891 w 246894"/>
                  <a:gd name="connsiteY32" fmla="*/ 92774 h 176498"/>
                  <a:gd name="connsiteX33" fmla="*/ 228794 w 246894"/>
                  <a:gd name="connsiteY33" fmla="*/ 71723 h 176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6894" h="176498">
                    <a:moveTo>
                      <a:pt x="228794" y="71723"/>
                    </a:moveTo>
                    <a:cubicBezTo>
                      <a:pt x="232318" y="68008"/>
                      <a:pt x="234604" y="62960"/>
                      <a:pt x="234604" y="57531"/>
                    </a:cubicBezTo>
                    <a:cubicBezTo>
                      <a:pt x="234794" y="46482"/>
                      <a:pt x="226412" y="37529"/>
                      <a:pt x="215649" y="36767"/>
                    </a:cubicBezTo>
                    <a:cubicBezTo>
                      <a:pt x="219745" y="32861"/>
                      <a:pt x="222316" y="27432"/>
                      <a:pt x="222412" y="21431"/>
                    </a:cubicBezTo>
                    <a:cubicBezTo>
                      <a:pt x="222602" y="9620"/>
                      <a:pt x="213172" y="0"/>
                      <a:pt x="201362" y="0"/>
                    </a:cubicBezTo>
                    <a:cubicBezTo>
                      <a:pt x="189550" y="0"/>
                      <a:pt x="179835" y="9525"/>
                      <a:pt x="179645" y="21431"/>
                    </a:cubicBezTo>
                    <a:cubicBezTo>
                      <a:pt x="179645" y="25432"/>
                      <a:pt x="180692" y="29242"/>
                      <a:pt x="182502" y="32480"/>
                    </a:cubicBezTo>
                    <a:lnTo>
                      <a:pt x="66297" y="32480"/>
                    </a:lnTo>
                    <a:cubicBezTo>
                      <a:pt x="68297" y="29242"/>
                      <a:pt x="69440" y="25527"/>
                      <a:pt x="69536" y="21431"/>
                    </a:cubicBezTo>
                    <a:cubicBezTo>
                      <a:pt x="69726" y="9620"/>
                      <a:pt x="60296" y="0"/>
                      <a:pt x="48485" y="0"/>
                    </a:cubicBezTo>
                    <a:cubicBezTo>
                      <a:pt x="36674" y="0"/>
                      <a:pt x="26959" y="9525"/>
                      <a:pt x="26768" y="21431"/>
                    </a:cubicBezTo>
                    <a:cubicBezTo>
                      <a:pt x="26673" y="27432"/>
                      <a:pt x="29054" y="32861"/>
                      <a:pt x="33055" y="36767"/>
                    </a:cubicBezTo>
                    <a:cubicBezTo>
                      <a:pt x="22291" y="37529"/>
                      <a:pt x="13529" y="46482"/>
                      <a:pt x="13338" y="57531"/>
                    </a:cubicBezTo>
                    <a:cubicBezTo>
                      <a:pt x="13243" y="63055"/>
                      <a:pt x="15338" y="68008"/>
                      <a:pt x="18767" y="71819"/>
                    </a:cubicBezTo>
                    <a:cubicBezTo>
                      <a:pt x="8385" y="72962"/>
                      <a:pt x="98" y="81725"/>
                      <a:pt x="3" y="92488"/>
                    </a:cubicBezTo>
                    <a:cubicBezTo>
                      <a:pt x="-187" y="104013"/>
                      <a:pt x="8956" y="113348"/>
                      <a:pt x="20387" y="113348"/>
                    </a:cubicBezTo>
                    <a:cubicBezTo>
                      <a:pt x="20863" y="113348"/>
                      <a:pt x="21434" y="113348"/>
                      <a:pt x="21911" y="113252"/>
                    </a:cubicBezTo>
                    <a:cubicBezTo>
                      <a:pt x="20863" y="115919"/>
                      <a:pt x="20291" y="118872"/>
                      <a:pt x="20291" y="121920"/>
                    </a:cubicBezTo>
                    <a:cubicBezTo>
                      <a:pt x="20005" y="136112"/>
                      <a:pt x="31340" y="147638"/>
                      <a:pt x="45532" y="147638"/>
                    </a:cubicBezTo>
                    <a:cubicBezTo>
                      <a:pt x="51629" y="147638"/>
                      <a:pt x="57153" y="145542"/>
                      <a:pt x="61534" y="142113"/>
                    </a:cubicBezTo>
                    <a:cubicBezTo>
                      <a:pt x="61534" y="142399"/>
                      <a:pt x="61439" y="142589"/>
                      <a:pt x="61439" y="142780"/>
                    </a:cubicBezTo>
                    <a:cubicBezTo>
                      <a:pt x="61249" y="156972"/>
                      <a:pt x="72488" y="168497"/>
                      <a:pt x="86680" y="168497"/>
                    </a:cubicBezTo>
                    <a:cubicBezTo>
                      <a:pt x="91919" y="168497"/>
                      <a:pt x="96872" y="166973"/>
                      <a:pt x="100968" y="164211"/>
                    </a:cubicBezTo>
                    <a:cubicBezTo>
                      <a:pt x="105349" y="171545"/>
                      <a:pt x="113350" y="176498"/>
                      <a:pt x="122590" y="176498"/>
                    </a:cubicBezTo>
                    <a:cubicBezTo>
                      <a:pt x="131638" y="176498"/>
                      <a:pt x="139639" y="171831"/>
                      <a:pt x="144307" y="164783"/>
                    </a:cubicBezTo>
                    <a:cubicBezTo>
                      <a:pt x="148117" y="167164"/>
                      <a:pt x="152689" y="168592"/>
                      <a:pt x="157547" y="168592"/>
                    </a:cubicBezTo>
                    <a:cubicBezTo>
                      <a:pt x="171739" y="168592"/>
                      <a:pt x="183455" y="157067"/>
                      <a:pt x="183645" y="142875"/>
                    </a:cubicBezTo>
                    <a:cubicBezTo>
                      <a:pt x="183645" y="142685"/>
                      <a:pt x="183645" y="142399"/>
                      <a:pt x="183645" y="142208"/>
                    </a:cubicBezTo>
                    <a:cubicBezTo>
                      <a:pt x="187931" y="145733"/>
                      <a:pt x="193456" y="147828"/>
                      <a:pt x="199456" y="147828"/>
                    </a:cubicBezTo>
                    <a:cubicBezTo>
                      <a:pt x="213649" y="147828"/>
                      <a:pt x="225269" y="136303"/>
                      <a:pt x="225555" y="122111"/>
                    </a:cubicBezTo>
                    <a:cubicBezTo>
                      <a:pt x="225650" y="119063"/>
                      <a:pt x="225174" y="116205"/>
                      <a:pt x="224222" y="113443"/>
                    </a:cubicBezTo>
                    <a:cubicBezTo>
                      <a:pt x="224698" y="113443"/>
                      <a:pt x="225269" y="113538"/>
                      <a:pt x="225746" y="113538"/>
                    </a:cubicBezTo>
                    <a:cubicBezTo>
                      <a:pt x="237271" y="113538"/>
                      <a:pt x="246700" y="104204"/>
                      <a:pt x="246891" y="92774"/>
                    </a:cubicBezTo>
                    <a:cubicBezTo>
                      <a:pt x="247081" y="81629"/>
                      <a:pt x="239176" y="72866"/>
                      <a:pt x="228794" y="717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6" name="Freeform: Shape 3565">
                <a:extLst>
                  <a:ext uri="{FF2B5EF4-FFF2-40B4-BE49-F238E27FC236}">
                    <a16:creationId xmlns:a16="http://schemas.microsoft.com/office/drawing/2014/main" id="{5E9DCB91-7188-4BBA-8357-110182D05300}"/>
                  </a:ext>
                </a:extLst>
              </p:cNvPr>
              <p:cNvSpPr/>
              <p:nvPr/>
            </p:nvSpPr>
            <p:spPr>
              <a:xfrm>
                <a:off x="4916042" y="5243932"/>
                <a:ext cx="183169" cy="176403"/>
              </a:xfrm>
              <a:custGeom>
                <a:avLst/>
                <a:gdLst>
                  <a:gd name="connsiteX0" fmla="*/ 165068 w 183169"/>
                  <a:gd name="connsiteY0" fmla="*/ 71723 h 176403"/>
                  <a:gd name="connsiteX1" fmla="*/ 170974 w 183169"/>
                  <a:gd name="connsiteY1" fmla="*/ 57531 h 176403"/>
                  <a:gd name="connsiteX2" fmla="*/ 152019 w 183169"/>
                  <a:gd name="connsiteY2" fmla="*/ 36767 h 176403"/>
                  <a:gd name="connsiteX3" fmla="*/ 158782 w 183169"/>
                  <a:gd name="connsiteY3" fmla="*/ 21431 h 176403"/>
                  <a:gd name="connsiteX4" fmla="*/ 137731 w 183169"/>
                  <a:gd name="connsiteY4" fmla="*/ 0 h 176403"/>
                  <a:gd name="connsiteX5" fmla="*/ 116014 w 183169"/>
                  <a:gd name="connsiteY5" fmla="*/ 21431 h 176403"/>
                  <a:gd name="connsiteX6" fmla="*/ 118872 w 183169"/>
                  <a:gd name="connsiteY6" fmla="*/ 32480 h 176403"/>
                  <a:gd name="connsiteX7" fmla="*/ 104108 w 183169"/>
                  <a:gd name="connsiteY7" fmla="*/ 32480 h 176403"/>
                  <a:gd name="connsiteX8" fmla="*/ 104299 w 183169"/>
                  <a:gd name="connsiteY8" fmla="*/ 35814 h 176403"/>
                  <a:gd name="connsiteX9" fmla="*/ 98393 w 183169"/>
                  <a:gd name="connsiteY9" fmla="*/ 50102 h 176403"/>
                  <a:gd name="connsiteX10" fmla="*/ 116491 w 183169"/>
                  <a:gd name="connsiteY10" fmla="*/ 70771 h 176403"/>
                  <a:gd name="connsiteX11" fmla="*/ 95441 w 183169"/>
                  <a:gd name="connsiteY11" fmla="*/ 91630 h 176403"/>
                  <a:gd name="connsiteX12" fmla="*/ 93917 w 183169"/>
                  <a:gd name="connsiteY12" fmla="*/ 91535 h 176403"/>
                  <a:gd name="connsiteX13" fmla="*/ 95345 w 183169"/>
                  <a:gd name="connsiteY13" fmla="*/ 100203 h 176403"/>
                  <a:gd name="connsiteX14" fmla="*/ 69247 w 183169"/>
                  <a:gd name="connsiteY14" fmla="*/ 125921 h 176403"/>
                  <a:gd name="connsiteX15" fmla="*/ 53435 w 183169"/>
                  <a:gd name="connsiteY15" fmla="*/ 120396 h 176403"/>
                  <a:gd name="connsiteX16" fmla="*/ 53435 w 183169"/>
                  <a:gd name="connsiteY16" fmla="*/ 121063 h 176403"/>
                  <a:gd name="connsiteX17" fmla="*/ 27337 w 183169"/>
                  <a:gd name="connsiteY17" fmla="*/ 146780 h 176403"/>
                  <a:gd name="connsiteX18" fmla="*/ 14097 w 183169"/>
                  <a:gd name="connsiteY18" fmla="*/ 142970 h 176403"/>
                  <a:gd name="connsiteX19" fmla="*/ 0 w 183169"/>
                  <a:gd name="connsiteY19" fmla="*/ 153448 h 176403"/>
                  <a:gd name="connsiteX20" fmla="*/ 23051 w 183169"/>
                  <a:gd name="connsiteY20" fmla="*/ 168402 h 176403"/>
                  <a:gd name="connsiteX21" fmla="*/ 37338 w 183169"/>
                  <a:gd name="connsiteY21" fmla="*/ 164116 h 176403"/>
                  <a:gd name="connsiteX22" fmla="*/ 58960 w 183169"/>
                  <a:gd name="connsiteY22" fmla="*/ 176403 h 176403"/>
                  <a:gd name="connsiteX23" fmla="*/ 80677 w 183169"/>
                  <a:gd name="connsiteY23" fmla="*/ 164687 h 176403"/>
                  <a:gd name="connsiteX24" fmla="*/ 93917 w 183169"/>
                  <a:gd name="connsiteY24" fmla="*/ 168402 h 176403"/>
                  <a:gd name="connsiteX25" fmla="*/ 120015 w 183169"/>
                  <a:gd name="connsiteY25" fmla="*/ 142685 h 176403"/>
                  <a:gd name="connsiteX26" fmla="*/ 120015 w 183169"/>
                  <a:gd name="connsiteY26" fmla="*/ 142018 h 176403"/>
                  <a:gd name="connsiteX27" fmla="*/ 135827 w 183169"/>
                  <a:gd name="connsiteY27" fmla="*/ 147542 h 176403"/>
                  <a:gd name="connsiteX28" fmla="*/ 161925 w 183169"/>
                  <a:gd name="connsiteY28" fmla="*/ 121825 h 176403"/>
                  <a:gd name="connsiteX29" fmla="*/ 160496 w 183169"/>
                  <a:gd name="connsiteY29" fmla="*/ 113157 h 176403"/>
                  <a:gd name="connsiteX30" fmla="*/ 162020 w 183169"/>
                  <a:gd name="connsiteY30" fmla="*/ 113252 h 176403"/>
                  <a:gd name="connsiteX31" fmla="*/ 183166 w 183169"/>
                  <a:gd name="connsiteY31" fmla="*/ 92488 h 176403"/>
                  <a:gd name="connsiteX32" fmla="*/ 165068 w 183169"/>
                  <a:gd name="connsiteY32" fmla="*/ 71723 h 176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83169" h="176403">
                    <a:moveTo>
                      <a:pt x="165068" y="71723"/>
                    </a:moveTo>
                    <a:cubicBezTo>
                      <a:pt x="168593" y="68008"/>
                      <a:pt x="170879" y="62960"/>
                      <a:pt x="170974" y="57531"/>
                    </a:cubicBezTo>
                    <a:cubicBezTo>
                      <a:pt x="171164" y="46482"/>
                      <a:pt x="162782" y="37529"/>
                      <a:pt x="152019" y="36767"/>
                    </a:cubicBezTo>
                    <a:cubicBezTo>
                      <a:pt x="156115" y="32861"/>
                      <a:pt x="158687" y="27432"/>
                      <a:pt x="158782" y="21431"/>
                    </a:cubicBezTo>
                    <a:cubicBezTo>
                      <a:pt x="158972" y="9620"/>
                      <a:pt x="149543" y="0"/>
                      <a:pt x="137731" y="0"/>
                    </a:cubicBezTo>
                    <a:cubicBezTo>
                      <a:pt x="125921" y="0"/>
                      <a:pt x="116205" y="9525"/>
                      <a:pt x="116014" y="21431"/>
                    </a:cubicBezTo>
                    <a:cubicBezTo>
                      <a:pt x="116014" y="25432"/>
                      <a:pt x="116967" y="29242"/>
                      <a:pt x="118872" y="32480"/>
                    </a:cubicBezTo>
                    <a:lnTo>
                      <a:pt x="104108" y="32480"/>
                    </a:lnTo>
                    <a:cubicBezTo>
                      <a:pt x="104299" y="33528"/>
                      <a:pt x="104394" y="34671"/>
                      <a:pt x="104299" y="35814"/>
                    </a:cubicBezTo>
                    <a:cubicBezTo>
                      <a:pt x="104204" y="41339"/>
                      <a:pt x="101918" y="46292"/>
                      <a:pt x="98393" y="50102"/>
                    </a:cubicBezTo>
                    <a:cubicBezTo>
                      <a:pt x="108776" y="51245"/>
                      <a:pt x="116681" y="60007"/>
                      <a:pt x="116491" y="70771"/>
                    </a:cubicBezTo>
                    <a:cubicBezTo>
                      <a:pt x="116300" y="82296"/>
                      <a:pt x="106871" y="91630"/>
                      <a:pt x="95441" y="91630"/>
                    </a:cubicBezTo>
                    <a:cubicBezTo>
                      <a:pt x="94869" y="91630"/>
                      <a:pt x="94393" y="91630"/>
                      <a:pt x="93917" y="91535"/>
                    </a:cubicBezTo>
                    <a:cubicBezTo>
                      <a:pt x="94869" y="94202"/>
                      <a:pt x="95345" y="97155"/>
                      <a:pt x="95345" y="100203"/>
                    </a:cubicBezTo>
                    <a:cubicBezTo>
                      <a:pt x="95155" y="114395"/>
                      <a:pt x="83439" y="125921"/>
                      <a:pt x="69247" y="125921"/>
                    </a:cubicBezTo>
                    <a:cubicBezTo>
                      <a:pt x="63246" y="125921"/>
                      <a:pt x="57721" y="123825"/>
                      <a:pt x="53435" y="120396"/>
                    </a:cubicBezTo>
                    <a:cubicBezTo>
                      <a:pt x="53435" y="120587"/>
                      <a:pt x="53435" y="120872"/>
                      <a:pt x="53435" y="121063"/>
                    </a:cubicBezTo>
                    <a:cubicBezTo>
                      <a:pt x="53150" y="135255"/>
                      <a:pt x="41434" y="146780"/>
                      <a:pt x="27337" y="146780"/>
                    </a:cubicBezTo>
                    <a:cubicBezTo>
                      <a:pt x="22479" y="146780"/>
                      <a:pt x="17907" y="145352"/>
                      <a:pt x="14097" y="142970"/>
                    </a:cubicBezTo>
                    <a:cubicBezTo>
                      <a:pt x="10763" y="147923"/>
                      <a:pt x="5810" y="151733"/>
                      <a:pt x="0" y="153448"/>
                    </a:cubicBezTo>
                    <a:cubicBezTo>
                      <a:pt x="3905" y="162306"/>
                      <a:pt x="12668" y="168402"/>
                      <a:pt x="23051" y="168402"/>
                    </a:cubicBezTo>
                    <a:cubicBezTo>
                      <a:pt x="28289" y="168402"/>
                      <a:pt x="33242" y="166878"/>
                      <a:pt x="37338" y="164116"/>
                    </a:cubicBezTo>
                    <a:cubicBezTo>
                      <a:pt x="41720" y="171450"/>
                      <a:pt x="49721" y="176403"/>
                      <a:pt x="58960" y="176403"/>
                    </a:cubicBezTo>
                    <a:cubicBezTo>
                      <a:pt x="68009" y="176403"/>
                      <a:pt x="76010" y="171736"/>
                      <a:pt x="80677" y="164687"/>
                    </a:cubicBezTo>
                    <a:cubicBezTo>
                      <a:pt x="84487" y="167069"/>
                      <a:pt x="89059" y="168402"/>
                      <a:pt x="93917" y="168402"/>
                    </a:cubicBezTo>
                    <a:cubicBezTo>
                      <a:pt x="108109" y="168402"/>
                      <a:pt x="119825" y="156877"/>
                      <a:pt x="120015" y="142685"/>
                    </a:cubicBezTo>
                    <a:cubicBezTo>
                      <a:pt x="120015" y="142494"/>
                      <a:pt x="120015" y="142208"/>
                      <a:pt x="120015" y="142018"/>
                    </a:cubicBezTo>
                    <a:cubicBezTo>
                      <a:pt x="124301" y="145447"/>
                      <a:pt x="129826" y="147542"/>
                      <a:pt x="135827" y="147542"/>
                    </a:cubicBezTo>
                    <a:cubicBezTo>
                      <a:pt x="150019" y="147542"/>
                      <a:pt x="161735" y="136017"/>
                      <a:pt x="161925" y="121825"/>
                    </a:cubicBezTo>
                    <a:cubicBezTo>
                      <a:pt x="161925" y="118777"/>
                      <a:pt x="161449" y="115919"/>
                      <a:pt x="160496" y="113157"/>
                    </a:cubicBezTo>
                    <a:cubicBezTo>
                      <a:pt x="160972" y="113157"/>
                      <a:pt x="161544" y="113252"/>
                      <a:pt x="162020" y="113252"/>
                    </a:cubicBezTo>
                    <a:cubicBezTo>
                      <a:pt x="173546" y="113252"/>
                      <a:pt x="182975" y="103918"/>
                      <a:pt x="183166" y="92488"/>
                    </a:cubicBezTo>
                    <a:cubicBezTo>
                      <a:pt x="183356" y="81629"/>
                      <a:pt x="175451" y="72866"/>
                      <a:pt x="165068" y="71723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7" name="Freeform: Shape 3566">
                <a:extLst>
                  <a:ext uri="{FF2B5EF4-FFF2-40B4-BE49-F238E27FC236}">
                    <a16:creationId xmlns:a16="http://schemas.microsoft.com/office/drawing/2014/main" id="{D884700A-B6D2-41EF-A1E4-D99A5636F09C}"/>
                  </a:ext>
                </a:extLst>
              </p:cNvPr>
              <p:cNvSpPr/>
              <p:nvPr/>
            </p:nvSpPr>
            <p:spPr>
              <a:xfrm>
                <a:off x="4909849" y="5248314"/>
                <a:ext cx="137166" cy="51149"/>
              </a:xfrm>
              <a:custGeom>
                <a:avLst/>
                <a:gdLst>
                  <a:gd name="connsiteX0" fmla="*/ 126493 w 137166"/>
                  <a:gd name="connsiteY0" fmla="*/ 0 h 51149"/>
                  <a:gd name="connsiteX1" fmla="*/ 11432 w 137166"/>
                  <a:gd name="connsiteY1" fmla="*/ 0 h 51149"/>
                  <a:gd name="connsiteX2" fmla="*/ 382 w 137166"/>
                  <a:gd name="connsiteY2" fmla="*/ 10859 h 51149"/>
                  <a:gd name="connsiteX3" fmla="*/ 1 w 137166"/>
                  <a:gd name="connsiteY3" fmla="*/ 33242 h 51149"/>
                  <a:gd name="connsiteX4" fmla="*/ 10669 w 137166"/>
                  <a:gd name="connsiteY4" fmla="*/ 44101 h 51149"/>
                  <a:gd name="connsiteX5" fmla="*/ 59247 w 137166"/>
                  <a:gd name="connsiteY5" fmla="*/ 44101 h 51149"/>
                  <a:gd name="connsiteX6" fmla="*/ 66772 w 137166"/>
                  <a:gd name="connsiteY6" fmla="*/ 51149 h 51149"/>
                  <a:gd name="connsiteX7" fmla="*/ 74487 w 137166"/>
                  <a:gd name="connsiteY7" fmla="*/ 44101 h 51149"/>
                  <a:gd name="connsiteX8" fmla="*/ 125732 w 137166"/>
                  <a:gd name="connsiteY8" fmla="*/ 44101 h 51149"/>
                  <a:gd name="connsiteX9" fmla="*/ 136780 w 137166"/>
                  <a:gd name="connsiteY9" fmla="*/ 33242 h 51149"/>
                  <a:gd name="connsiteX10" fmla="*/ 137161 w 137166"/>
                  <a:gd name="connsiteY10" fmla="*/ 10859 h 51149"/>
                  <a:gd name="connsiteX11" fmla="*/ 126493 w 137166"/>
                  <a:gd name="connsiteY11" fmla="*/ 0 h 51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7166" h="51149">
                    <a:moveTo>
                      <a:pt x="126493" y="0"/>
                    </a:moveTo>
                    <a:lnTo>
                      <a:pt x="11432" y="0"/>
                    </a:lnTo>
                    <a:cubicBezTo>
                      <a:pt x="5431" y="0"/>
                      <a:pt x="478" y="4858"/>
                      <a:pt x="382" y="10859"/>
                    </a:cubicBezTo>
                    <a:lnTo>
                      <a:pt x="1" y="33242"/>
                    </a:lnTo>
                    <a:cubicBezTo>
                      <a:pt x="-94" y="39243"/>
                      <a:pt x="4669" y="44101"/>
                      <a:pt x="10669" y="44101"/>
                    </a:cubicBezTo>
                    <a:lnTo>
                      <a:pt x="59247" y="44101"/>
                    </a:lnTo>
                    <a:cubicBezTo>
                      <a:pt x="59533" y="48006"/>
                      <a:pt x="62771" y="51149"/>
                      <a:pt x="66772" y="51149"/>
                    </a:cubicBezTo>
                    <a:cubicBezTo>
                      <a:pt x="70772" y="51149"/>
                      <a:pt x="74106" y="48006"/>
                      <a:pt x="74487" y="44101"/>
                    </a:cubicBezTo>
                    <a:lnTo>
                      <a:pt x="125732" y="44101"/>
                    </a:lnTo>
                    <a:cubicBezTo>
                      <a:pt x="131732" y="44101"/>
                      <a:pt x="136685" y="39243"/>
                      <a:pt x="136780" y="33242"/>
                    </a:cubicBezTo>
                    <a:lnTo>
                      <a:pt x="137161" y="10859"/>
                    </a:lnTo>
                    <a:cubicBezTo>
                      <a:pt x="137352" y="4858"/>
                      <a:pt x="132494" y="0"/>
                      <a:pt x="126493" y="0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8" name="Freeform: Shape 3567">
                <a:extLst>
                  <a:ext uri="{FF2B5EF4-FFF2-40B4-BE49-F238E27FC236}">
                    <a16:creationId xmlns:a16="http://schemas.microsoft.com/office/drawing/2014/main" id="{BD7BCAD7-9F14-4018-8C29-C8AF4DFF3DF2}"/>
                  </a:ext>
                </a:extLst>
              </p:cNvPr>
              <p:cNvSpPr/>
              <p:nvPr/>
            </p:nvSpPr>
            <p:spPr>
              <a:xfrm>
                <a:off x="4934235" y="5264221"/>
                <a:ext cx="25528" cy="16668"/>
              </a:xfrm>
              <a:custGeom>
                <a:avLst/>
                <a:gdLst>
                  <a:gd name="connsiteX0" fmla="*/ 12954 w 25528"/>
                  <a:gd name="connsiteY0" fmla="*/ 2953 h 16668"/>
                  <a:gd name="connsiteX1" fmla="*/ 25337 w 25528"/>
                  <a:gd name="connsiteY1" fmla="*/ 16669 h 16668"/>
                  <a:gd name="connsiteX2" fmla="*/ 25527 w 25528"/>
                  <a:gd name="connsiteY2" fmla="*/ 16669 h 16668"/>
                  <a:gd name="connsiteX3" fmla="*/ 13049 w 25528"/>
                  <a:gd name="connsiteY3" fmla="*/ 0 h 16668"/>
                  <a:gd name="connsiteX4" fmla="*/ 0 w 25528"/>
                  <a:gd name="connsiteY4" fmla="*/ 16669 h 16668"/>
                  <a:gd name="connsiteX5" fmla="*/ 190 w 25528"/>
                  <a:gd name="connsiteY5" fmla="*/ 16669 h 16668"/>
                  <a:gd name="connsiteX6" fmla="*/ 12954 w 25528"/>
                  <a:gd name="connsiteY6" fmla="*/ 2953 h 16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28" h="16668">
                    <a:moveTo>
                      <a:pt x="12954" y="2953"/>
                    </a:moveTo>
                    <a:cubicBezTo>
                      <a:pt x="19240" y="2953"/>
                      <a:pt x="24384" y="8858"/>
                      <a:pt x="25337" y="16669"/>
                    </a:cubicBezTo>
                    <a:lnTo>
                      <a:pt x="25527" y="16669"/>
                    </a:lnTo>
                    <a:cubicBezTo>
                      <a:pt x="25622" y="7525"/>
                      <a:pt x="20098" y="0"/>
                      <a:pt x="13049" y="0"/>
                    </a:cubicBezTo>
                    <a:cubicBezTo>
                      <a:pt x="6001" y="0"/>
                      <a:pt x="190" y="7429"/>
                      <a:pt x="0" y="16669"/>
                    </a:cubicBezTo>
                    <a:lnTo>
                      <a:pt x="190" y="16669"/>
                    </a:lnTo>
                    <a:cubicBezTo>
                      <a:pt x="1334" y="8858"/>
                      <a:pt x="6668" y="2953"/>
                      <a:pt x="12954" y="2953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9" name="Freeform: Shape 3568">
                <a:extLst>
                  <a:ext uri="{FF2B5EF4-FFF2-40B4-BE49-F238E27FC236}">
                    <a16:creationId xmlns:a16="http://schemas.microsoft.com/office/drawing/2014/main" id="{1A1DEC44-1EB6-4DC6-B34F-989208C08881}"/>
                  </a:ext>
                </a:extLst>
              </p:cNvPr>
              <p:cNvSpPr/>
              <p:nvPr/>
            </p:nvSpPr>
            <p:spPr>
              <a:xfrm>
                <a:off x="4997100" y="5264316"/>
                <a:ext cx="25531" cy="16668"/>
              </a:xfrm>
              <a:custGeom>
                <a:avLst/>
                <a:gdLst>
                  <a:gd name="connsiteX0" fmla="*/ 13049 w 25531"/>
                  <a:gd name="connsiteY0" fmla="*/ 2858 h 16668"/>
                  <a:gd name="connsiteX1" fmla="*/ 25337 w 25531"/>
                  <a:gd name="connsiteY1" fmla="*/ 16669 h 16668"/>
                  <a:gd name="connsiteX2" fmla="*/ 25527 w 25531"/>
                  <a:gd name="connsiteY2" fmla="*/ 16669 h 16668"/>
                  <a:gd name="connsiteX3" fmla="*/ 13049 w 25531"/>
                  <a:gd name="connsiteY3" fmla="*/ 0 h 16668"/>
                  <a:gd name="connsiteX4" fmla="*/ 0 w 25531"/>
                  <a:gd name="connsiteY4" fmla="*/ 16669 h 16668"/>
                  <a:gd name="connsiteX5" fmla="*/ 286 w 25531"/>
                  <a:gd name="connsiteY5" fmla="*/ 16669 h 16668"/>
                  <a:gd name="connsiteX6" fmla="*/ 13049 w 25531"/>
                  <a:gd name="connsiteY6" fmla="*/ 2858 h 16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31" h="16668">
                    <a:moveTo>
                      <a:pt x="13049" y="2858"/>
                    </a:moveTo>
                    <a:cubicBezTo>
                      <a:pt x="19336" y="2858"/>
                      <a:pt x="24479" y="8763"/>
                      <a:pt x="25337" y="16669"/>
                    </a:cubicBezTo>
                    <a:lnTo>
                      <a:pt x="25527" y="16669"/>
                    </a:lnTo>
                    <a:cubicBezTo>
                      <a:pt x="25717" y="7430"/>
                      <a:pt x="20098" y="0"/>
                      <a:pt x="13049" y="0"/>
                    </a:cubicBezTo>
                    <a:cubicBezTo>
                      <a:pt x="6001" y="0"/>
                      <a:pt x="95" y="7430"/>
                      <a:pt x="0" y="16669"/>
                    </a:cubicBezTo>
                    <a:lnTo>
                      <a:pt x="286" y="16669"/>
                    </a:lnTo>
                    <a:cubicBezTo>
                      <a:pt x="1333" y="8763"/>
                      <a:pt x="6667" y="2858"/>
                      <a:pt x="13049" y="2858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0" name="Freeform: Shape 3569">
                <a:extLst>
                  <a:ext uri="{FF2B5EF4-FFF2-40B4-BE49-F238E27FC236}">
                    <a16:creationId xmlns:a16="http://schemas.microsoft.com/office/drawing/2014/main" id="{384ED05B-EB73-4483-892F-2EF07A884B13}"/>
                  </a:ext>
                </a:extLst>
              </p:cNvPr>
              <p:cNvSpPr/>
              <p:nvPr/>
            </p:nvSpPr>
            <p:spPr>
              <a:xfrm>
                <a:off x="5042534" y="5250314"/>
                <a:ext cx="3524" cy="4190"/>
              </a:xfrm>
              <a:custGeom>
                <a:avLst/>
                <a:gdLst>
                  <a:gd name="connsiteX0" fmla="*/ 3524 w 3524"/>
                  <a:gd name="connsiteY0" fmla="*/ 4191 h 4190"/>
                  <a:gd name="connsiteX1" fmla="*/ 0 w 3524"/>
                  <a:gd name="connsiteY1" fmla="*/ 0 h 4190"/>
                  <a:gd name="connsiteX2" fmla="*/ 3524 w 3524"/>
                  <a:gd name="connsiteY2" fmla="*/ 4191 h 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24" h="4190">
                    <a:moveTo>
                      <a:pt x="3524" y="4191"/>
                    </a:moveTo>
                    <a:cubicBezTo>
                      <a:pt x="2762" y="2476"/>
                      <a:pt x="1524" y="1048"/>
                      <a:pt x="0" y="0"/>
                    </a:cubicBezTo>
                    <a:cubicBezTo>
                      <a:pt x="953" y="1619"/>
                      <a:pt x="2096" y="3048"/>
                      <a:pt x="3524" y="4191"/>
                    </a:cubicBezTo>
                    <a:close/>
                  </a:path>
                </a:pathLst>
              </a:custGeom>
              <a:solidFill>
                <a:srgbClr val="F4CE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1" name="Freeform: Shape 3570">
                <a:extLst>
                  <a:ext uri="{FF2B5EF4-FFF2-40B4-BE49-F238E27FC236}">
                    <a16:creationId xmlns:a16="http://schemas.microsoft.com/office/drawing/2014/main" id="{F5D311A7-A2B5-41CD-9F10-BF539FBE8B76}"/>
                  </a:ext>
                </a:extLst>
              </p:cNvPr>
              <p:cNvSpPr/>
              <p:nvPr/>
            </p:nvSpPr>
            <p:spPr>
              <a:xfrm>
                <a:off x="4910708" y="5246409"/>
                <a:ext cx="131635" cy="16668"/>
              </a:xfrm>
              <a:custGeom>
                <a:avLst/>
                <a:gdLst>
                  <a:gd name="connsiteX0" fmla="*/ 131636 w 131635"/>
                  <a:gd name="connsiteY0" fmla="*/ 3715 h 16668"/>
                  <a:gd name="connsiteX1" fmla="*/ 130397 w 131635"/>
                  <a:gd name="connsiteY1" fmla="*/ 3048 h 16668"/>
                  <a:gd name="connsiteX2" fmla="*/ 119158 w 131635"/>
                  <a:gd name="connsiteY2" fmla="*/ 8668 h 16668"/>
                  <a:gd name="connsiteX3" fmla="*/ 107347 w 131635"/>
                  <a:gd name="connsiteY3" fmla="*/ 1905 h 16668"/>
                  <a:gd name="connsiteX4" fmla="*/ 106299 w 131635"/>
                  <a:gd name="connsiteY4" fmla="*/ 1905 h 16668"/>
                  <a:gd name="connsiteX5" fmla="*/ 94202 w 131635"/>
                  <a:gd name="connsiteY5" fmla="*/ 8668 h 16668"/>
                  <a:gd name="connsiteX6" fmla="*/ 81439 w 131635"/>
                  <a:gd name="connsiteY6" fmla="*/ 0 h 16668"/>
                  <a:gd name="connsiteX7" fmla="*/ 80486 w 131635"/>
                  <a:gd name="connsiteY7" fmla="*/ 1905 h 16668"/>
                  <a:gd name="connsiteX8" fmla="*/ 68009 w 131635"/>
                  <a:gd name="connsiteY8" fmla="*/ 9239 h 16668"/>
                  <a:gd name="connsiteX9" fmla="*/ 55817 w 131635"/>
                  <a:gd name="connsiteY9" fmla="*/ 1905 h 16668"/>
                  <a:gd name="connsiteX10" fmla="*/ 55531 w 131635"/>
                  <a:gd name="connsiteY10" fmla="*/ 1905 h 16668"/>
                  <a:gd name="connsiteX11" fmla="*/ 42481 w 131635"/>
                  <a:gd name="connsiteY11" fmla="*/ 10573 h 16668"/>
                  <a:gd name="connsiteX12" fmla="*/ 31337 w 131635"/>
                  <a:gd name="connsiteY12" fmla="*/ 4953 h 16668"/>
                  <a:gd name="connsiteX13" fmla="*/ 18764 w 131635"/>
                  <a:gd name="connsiteY13" fmla="*/ 12478 h 16668"/>
                  <a:gd name="connsiteX14" fmla="*/ 6953 w 131635"/>
                  <a:gd name="connsiteY14" fmla="*/ 5905 h 16668"/>
                  <a:gd name="connsiteX15" fmla="*/ 1143 w 131635"/>
                  <a:gd name="connsiteY15" fmla="*/ 7334 h 16668"/>
                  <a:gd name="connsiteX16" fmla="*/ 0 w 131635"/>
                  <a:gd name="connsiteY16" fmla="*/ 9906 h 16668"/>
                  <a:gd name="connsiteX17" fmla="*/ 190 w 131635"/>
                  <a:gd name="connsiteY17" fmla="*/ 11811 h 16668"/>
                  <a:gd name="connsiteX18" fmla="*/ 6858 w 131635"/>
                  <a:gd name="connsiteY18" fmla="*/ 8477 h 16668"/>
                  <a:gd name="connsiteX19" fmla="*/ 18574 w 131635"/>
                  <a:gd name="connsiteY19" fmla="*/ 16669 h 16668"/>
                  <a:gd name="connsiteX20" fmla="*/ 31147 w 131635"/>
                  <a:gd name="connsiteY20" fmla="*/ 7525 h 16668"/>
                  <a:gd name="connsiteX21" fmla="*/ 42291 w 131635"/>
                  <a:gd name="connsiteY21" fmla="*/ 14478 h 16668"/>
                  <a:gd name="connsiteX22" fmla="*/ 55531 w 131635"/>
                  <a:gd name="connsiteY22" fmla="*/ 4286 h 16668"/>
                  <a:gd name="connsiteX23" fmla="*/ 68389 w 131635"/>
                  <a:gd name="connsiteY23" fmla="*/ 14192 h 16668"/>
                  <a:gd name="connsiteX24" fmla="*/ 81344 w 131635"/>
                  <a:gd name="connsiteY24" fmla="*/ 2667 h 16668"/>
                  <a:gd name="connsiteX25" fmla="*/ 94488 w 131635"/>
                  <a:gd name="connsiteY25" fmla="*/ 12954 h 16668"/>
                  <a:gd name="connsiteX26" fmla="*/ 106775 w 131635"/>
                  <a:gd name="connsiteY26" fmla="*/ 3810 h 16668"/>
                  <a:gd name="connsiteX27" fmla="*/ 119063 w 131635"/>
                  <a:gd name="connsiteY27" fmla="*/ 13621 h 16668"/>
                  <a:gd name="connsiteX28" fmla="*/ 131636 w 131635"/>
                  <a:gd name="connsiteY28" fmla="*/ 3715 h 16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31635" h="16668">
                    <a:moveTo>
                      <a:pt x="131636" y="3715"/>
                    </a:moveTo>
                    <a:cubicBezTo>
                      <a:pt x="131254" y="3429"/>
                      <a:pt x="130873" y="3239"/>
                      <a:pt x="130397" y="3048"/>
                    </a:cubicBezTo>
                    <a:cubicBezTo>
                      <a:pt x="127730" y="6477"/>
                      <a:pt x="123730" y="8668"/>
                      <a:pt x="119158" y="8668"/>
                    </a:cubicBezTo>
                    <a:cubicBezTo>
                      <a:pt x="114110" y="8668"/>
                      <a:pt x="109728" y="6001"/>
                      <a:pt x="107347" y="1905"/>
                    </a:cubicBezTo>
                    <a:lnTo>
                      <a:pt x="106299" y="1905"/>
                    </a:lnTo>
                    <a:cubicBezTo>
                      <a:pt x="103727" y="5905"/>
                      <a:pt x="99251" y="8382"/>
                      <a:pt x="94202" y="8668"/>
                    </a:cubicBezTo>
                    <a:cubicBezTo>
                      <a:pt x="88297" y="8953"/>
                      <a:pt x="83915" y="4096"/>
                      <a:pt x="81439" y="0"/>
                    </a:cubicBezTo>
                    <a:lnTo>
                      <a:pt x="80486" y="1905"/>
                    </a:lnTo>
                    <a:cubicBezTo>
                      <a:pt x="78010" y="6286"/>
                      <a:pt x="73343" y="9334"/>
                      <a:pt x="68009" y="9239"/>
                    </a:cubicBezTo>
                    <a:cubicBezTo>
                      <a:pt x="62675" y="9239"/>
                      <a:pt x="58103" y="6286"/>
                      <a:pt x="55817" y="1905"/>
                    </a:cubicBezTo>
                    <a:lnTo>
                      <a:pt x="55531" y="1905"/>
                    </a:lnTo>
                    <a:cubicBezTo>
                      <a:pt x="53340" y="6953"/>
                      <a:pt x="48292" y="10573"/>
                      <a:pt x="42481" y="10573"/>
                    </a:cubicBezTo>
                    <a:cubicBezTo>
                      <a:pt x="37910" y="10573"/>
                      <a:pt x="33814" y="8382"/>
                      <a:pt x="31337" y="4953"/>
                    </a:cubicBezTo>
                    <a:cubicBezTo>
                      <a:pt x="28861" y="9430"/>
                      <a:pt x="24194" y="12478"/>
                      <a:pt x="18764" y="12478"/>
                    </a:cubicBezTo>
                    <a:cubicBezTo>
                      <a:pt x="13716" y="12478"/>
                      <a:pt x="9430" y="9811"/>
                      <a:pt x="6953" y="5905"/>
                    </a:cubicBezTo>
                    <a:cubicBezTo>
                      <a:pt x="5144" y="6763"/>
                      <a:pt x="3238" y="7239"/>
                      <a:pt x="1143" y="7334"/>
                    </a:cubicBezTo>
                    <a:cubicBezTo>
                      <a:pt x="667" y="8096"/>
                      <a:pt x="286" y="9049"/>
                      <a:pt x="0" y="9906"/>
                    </a:cubicBezTo>
                    <a:cubicBezTo>
                      <a:pt x="95" y="9906"/>
                      <a:pt x="190" y="11811"/>
                      <a:pt x="190" y="11811"/>
                    </a:cubicBezTo>
                    <a:cubicBezTo>
                      <a:pt x="2572" y="11811"/>
                      <a:pt x="4858" y="9334"/>
                      <a:pt x="6858" y="8477"/>
                    </a:cubicBezTo>
                    <a:cubicBezTo>
                      <a:pt x="9239" y="12382"/>
                      <a:pt x="13621" y="16669"/>
                      <a:pt x="18574" y="16669"/>
                    </a:cubicBezTo>
                    <a:cubicBezTo>
                      <a:pt x="24003" y="16669"/>
                      <a:pt x="28765" y="12001"/>
                      <a:pt x="31147" y="7525"/>
                    </a:cubicBezTo>
                    <a:cubicBezTo>
                      <a:pt x="33623" y="10954"/>
                      <a:pt x="37624" y="14478"/>
                      <a:pt x="42291" y="14478"/>
                    </a:cubicBezTo>
                    <a:cubicBezTo>
                      <a:pt x="48292" y="14478"/>
                      <a:pt x="53435" y="9525"/>
                      <a:pt x="55531" y="4286"/>
                    </a:cubicBezTo>
                    <a:cubicBezTo>
                      <a:pt x="57817" y="8858"/>
                      <a:pt x="62865" y="14192"/>
                      <a:pt x="68389" y="14192"/>
                    </a:cubicBezTo>
                    <a:cubicBezTo>
                      <a:pt x="74486" y="14192"/>
                      <a:pt x="79248" y="8096"/>
                      <a:pt x="81344" y="2667"/>
                    </a:cubicBezTo>
                    <a:cubicBezTo>
                      <a:pt x="83344" y="7810"/>
                      <a:pt x="88582" y="12954"/>
                      <a:pt x="94488" y="12954"/>
                    </a:cubicBezTo>
                    <a:cubicBezTo>
                      <a:pt x="99917" y="12954"/>
                      <a:pt x="104394" y="8287"/>
                      <a:pt x="106775" y="3810"/>
                    </a:cubicBezTo>
                    <a:cubicBezTo>
                      <a:pt x="109061" y="8287"/>
                      <a:pt x="113633" y="13621"/>
                      <a:pt x="119063" y="13621"/>
                    </a:cubicBezTo>
                    <a:cubicBezTo>
                      <a:pt x="124492" y="13430"/>
                      <a:pt x="129254" y="8191"/>
                      <a:pt x="131636" y="3715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2" name="Freeform: Shape 3571">
                <a:extLst>
                  <a:ext uri="{FF2B5EF4-FFF2-40B4-BE49-F238E27FC236}">
                    <a16:creationId xmlns:a16="http://schemas.microsoft.com/office/drawing/2014/main" id="{AB205949-5848-4575-BAEE-BF5704398C54}"/>
                  </a:ext>
                </a:extLst>
              </p:cNvPr>
              <p:cNvSpPr/>
              <p:nvPr/>
            </p:nvSpPr>
            <p:spPr>
              <a:xfrm>
                <a:off x="5015388" y="5248314"/>
                <a:ext cx="32100" cy="44196"/>
              </a:xfrm>
              <a:custGeom>
                <a:avLst/>
                <a:gdLst>
                  <a:gd name="connsiteX0" fmla="*/ 31718 w 32100"/>
                  <a:gd name="connsiteY0" fmla="*/ 33338 h 44196"/>
                  <a:gd name="connsiteX1" fmla="*/ 32099 w 32100"/>
                  <a:gd name="connsiteY1" fmla="*/ 10954 h 44196"/>
                  <a:gd name="connsiteX2" fmla="*/ 21431 w 32100"/>
                  <a:gd name="connsiteY2" fmla="*/ 0 h 44196"/>
                  <a:gd name="connsiteX3" fmla="*/ 2762 w 32100"/>
                  <a:gd name="connsiteY3" fmla="*/ 0 h 44196"/>
                  <a:gd name="connsiteX4" fmla="*/ 0 w 32100"/>
                  <a:gd name="connsiteY4" fmla="*/ 42958 h 44196"/>
                  <a:gd name="connsiteX5" fmla="*/ 286 w 32100"/>
                  <a:gd name="connsiteY5" fmla="*/ 44196 h 44196"/>
                  <a:gd name="connsiteX6" fmla="*/ 20765 w 32100"/>
                  <a:gd name="connsiteY6" fmla="*/ 44196 h 44196"/>
                  <a:gd name="connsiteX7" fmla="*/ 31718 w 32100"/>
                  <a:gd name="connsiteY7" fmla="*/ 33338 h 44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100" h="44196">
                    <a:moveTo>
                      <a:pt x="31718" y="33338"/>
                    </a:moveTo>
                    <a:lnTo>
                      <a:pt x="32099" y="10954"/>
                    </a:lnTo>
                    <a:cubicBezTo>
                      <a:pt x="32195" y="4953"/>
                      <a:pt x="27432" y="0"/>
                      <a:pt x="21431" y="0"/>
                    </a:cubicBezTo>
                    <a:lnTo>
                      <a:pt x="2762" y="0"/>
                    </a:lnTo>
                    <a:cubicBezTo>
                      <a:pt x="3715" y="1619"/>
                      <a:pt x="17240" y="23622"/>
                      <a:pt x="0" y="42958"/>
                    </a:cubicBezTo>
                    <a:lnTo>
                      <a:pt x="286" y="44196"/>
                    </a:lnTo>
                    <a:lnTo>
                      <a:pt x="20765" y="44196"/>
                    </a:lnTo>
                    <a:cubicBezTo>
                      <a:pt x="26765" y="44196"/>
                      <a:pt x="31623" y="39338"/>
                      <a:pt x="31718" y="33338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3" name="Freeform: Shape 3572">
                <a:extLst>
                  <a:ext uri="{FF2B5EF4-FFF2-40B4-BE49-F238E27FC236}">
                    <a16:creationId xmlns:a16="http://schemas.microsoft.com/office/drawing/2014/main" id="{8165F5B8-7C8B-4D76-A9C9-733539065139}"/>
                  </a:ext>
                </a:extLst>
              </p:cNvPr>
              <p:cNvSpPr/>
              <p:nvPr/>
            </p:nvSpPr>
            <p:spPr>
              <a:xfrm>
                <a:off x="4887561" y="5210595"/>
                <a:ext cx="181738" cy="47815"/>
              </a:xfrm>
              <a:custGeom>
                <a:avLst/>
                <a:gdLst>
                  <a:gd name="connsiteX0" fmla="*/ 177547 w 181738"/>
                  <a:gd name="connsiteY0" fmla="*/ 20003 h 47815"/>
                  <a:gd name="connsiteX1" fmla="*/ 178690 w 181738"/>
                  <a:gd name="connsiteY1" fmla="*/ 15335 h 47815"/>
                  <a:gd name="connsiteX2" fmla="*/ 167356 w 181738"/>
                  <a:gd name="connsiteY2" fmla="*/ 3810 h 47815"/>
                  <a:gd name="connsiteX3" fmla="*/ 159926 w 181738"/>
                  <a:gd name="connsiteY3" fmla="*/ 6477 h 47815"/>
                  <a:gd name="connsiteX4" fmla="*/ 148210 w 181738"/>
                  <a:gd name="connsiteY4" fmla="*/ 0 h 47815"/>
                  <a:gd name="connsiteX5" fmla="*/ 136399 w 181738"/>
                  <a:gd name="connsiteY5" fmla="*/ 6382 h 47815"/>
                  <a:gd name="connsiteX6" fmla="*/ 125255 w 181738"/>
                  <a:gd name="connsiteY6" fmla="*/ 667 h 47815"/>
                  <a:gd name="connsiteX7" fmla="*/ 119064 w 181738"/>
                  <a:gd name="connsiteY7" fmla="*/ 2096 h 47815"/>
                  <a:gd name="connsiteX8" fmla="*/ 111825 w 181738"/>
                  <a:gd name="connsiteY8" fmla="*/ 0 h 47815"/>
                  <a:gd name="connsiteX9" fmla="*/ 98871 w 181738"/>
                  <a:gd name="connsiteY9" fmla="*/ 8287 h 47815"/>
                  <a:gd name="connsiteX10" fmla="*/ 86869 w 181738"/>
                  <a:gd name="connsiteY10" fmla="*/ 1238 h 47815"/>
                  <a:gd name="connsiteX11" fmla="*/ 74773 w 181738"/>
                  <a:gd name="connsiteY11" fmla="*/ 8096 h 47815"/>
                  <a:gd name="connsiteX12" fmla="*/ 63247 w 181738"/>
                  <a:gd name="connsiteY12" fmla="*/ 1905 h 47815"/>
                  <a:gd name="connsiteX13" fmla="*/ 57723 w 181738"/>
                  <a:gd name="connsiteY13" fmla="*/ 3048 h 47815"/>
                  <a:gd name="connsiteX14" fmla="*/ 54199 w 181738"/>
                  <a:gd name="connsiteY14" fmla="*/ 2572 h 47815"/>
                  <a:gd name="connsiteX15" fmla="*/ 44483 w 181738"/>
                  <a:gd name="connsiteY15" fmla="*/ 6382 h 47815"/>
                  <a:gd name="connsiteX16" fmla="*/ 35625 w 181738"/>
                  <a:gd name="connsiteY16" fmla="*/ 3143 h 47815"/>
                  <a:gd name="connsiteX17" fmla="*/ 25433 w 181738"/>
                  <a:gd name="connsiteY17" fmla="*/ 7429 h 47815"/>
                  <a:gd name="connsiteX18" fmla="*/ 17051 w 181738"/>
                  <a:gd name="connsiteY18" fmla="*/ 3715 h 47815"/>
                  <a:gd name="connsiteX19" fmla="*/ 5335 w 181738"/>
                  <a:gd name="connsiteY19" fmla="*/ 15240 h 47815"/>
                  <a:gd name="connsiteX20" fmla="*/ 6002 w 181738"/>
                  <a:gd name="connsiteY20" fmla="*/ 19241 h 47815"/>
                  <a:gd name="connsiteX21" fmla="*/ 1 w 181738"/>
                  <a:gd name="connsiteY21" fmla="*/ 29242 h 47815"/>
                  <a:gd name="connsiteX22" fmla="*/ 11336 w 181738"/>
                  <a:gd name="connsiteY22" fmla="*/ 40767 h 47815"/>
                  <a:gd name="connsiteX23" fmla="*/ 14956 w 181738"/>
                  <a:gd name="connsiteY23" fmla="*/ 40196 h 47815"/>
                  <a:gd name="connsiteX24" fmla="*/ 23528 w 181738"/>
                  <a:gd name="connsiteY24" fmla="*/ 42672 h 47815"/>
                  <a:gd name="connsiteX25" fmla="*/ 30195 w 181738"/>
                  <a:gd name="connsiteY25" fmla="*/ 41243 h 47815"/>
                  <a:gd name="connsiteX26" fmla="*/ 42007 w 181738"/>
                  <a:gd name="connsiteY26" fmla="*/ 47816 h 47815"/>
                  <a:gd name="connsiteX27" fmla="*/ 54579 w 181738"/>
                  <a:gd name="connsiteY27" fmla="*/ 40291 h 47815"/>
                  <a:gd name="connsiteX28" fmla="*/ 65724 w 181738"/>
                  <a:gd name="connsiteY28" fmla="*/ 45910 h 47815"/>
                  <a:gd name="connsiteX29" fmla="*/ 78964 w 181738"/>
                  <a:gd name="connsiteY29" fmla="*/ 36957 h 47815"/>
                  <a:gd name="connsiteX30" fmla="*/ 91346 w 181738"/>
                  <a:gd name="connsiteY30" fmla="*/ 44577 h 47815"/>
                  <a:gd name="connsiteX31" fmla="*/ 104681 w 181738"/>
                  <a:gd name="connsiteY31" fmla="*/ 35243 h 47815"/>
                  <a:gd name="connsiteX32" fmla="*/ 117540 w 181738"/>
                  <a:gd name="connsiteY32" fmla="*/ 43910 h 47815"/>
                  <a:gd name="connsiteX33" fmla="*/ 130113 w 181738"/>
                  <a:gd name="connsiteY33" fmla="*/ 36385 h 47815"/>
                  <a:gd name="connsiteX34" fmla="*/ 142495 w 181738"/>
                  <a:gd name="connsiteY34" fmla="*/ 43910 h 47815"/>
                  <a:gd name="connsiteX35" fmla="*/ 155068 w 181738"/>
                  <a:gd name="connsiteY35" fmla="*/ 36385 h 47815"/>
                  <a:gd name="connsiteX36" fmla="*/ 167451 w 181738"/>
                  <a:gd name="connsiteY36" fmla="*/ 44005 h 47815"/>
                  <a:gd name="connsiteX37" fmla="*/ 181738 w 181738"/>
                  <a:gd name="connsiteY37" fmla="*/ 29908 h 47815"/>
                  <a:gd name="connsiteX38" fmla="*/ 177547 w 181738"/>
                  <a:gd name="connsiteY38" fmla="*/ 20003 h 47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81738" h="47815">
                    <a:moveTo>
                      <a:pt x="177547" y="20003"/>
                    </a:moveTo>
                    <a:cubicBezTo>
                      <a:pt x="178214" y="18574"/>
                      <a:pt x="178595" y="16954"/>
                      <a:pt x="178690" y="15335"/>
                    </a:cubicBezTo>
                    <a:cubicBezTo>
                      <a:pt x="178785" y="8954"/>
                      <a:pt x="173737" y="3810"/>
                      <a:pt x="167356" y="3810"/>
                    </a:cubicBezTo>
                    <a:cubicBezTo>
                      <a:pt x="164593" y="3810"/>
                      <a:pt x="162022" y="4763"/>
                      <a:pt x="159926" y="6477"/>
                    </a:cubicBezTo>
                    <a:cubicBezTo>
                      <a:pt x="157545" y="2572"/>
                      <a:pt x="153163" y="0"/>
                      <a:pt x="148210" y="0"/>
                    </a:cubicBezTo>
                    <a:cubicBezTo>
                      <a:pt x="143352" y="0"/>
                      <a:pt x="138971" y="2477"/>
                      <a:pt x="136399" y="6382"/>
                    </a:cubicBezTo>
                    <a:cubicBezTo>
                      <a:pt x="133923" y="2953"/>
                      <a:pt x="129827" y="667"/>
                      <a:pt x="125255" y="667"/>
                    </a:cubicBezTo>
                    <a:cubicBezTo>
                      <a:pt x="123064" y="667"/>
                      <a:pt x="120969" y="1143"/>
                      <a:pt x="119064" y="2096"/>
                    </a:cubicBezTo>
                    <a:cubicBezTo>
                      <a:pt x="116968" y="762"/>
                      <a:pt x="114492" y="0"/>
                      <a:pt x="111825" y="0"/>
                    </a:cubicBezTo>
                    <a:cubicBezTo>
                      <a:pt x="106110" y="0"/>
                      <a:pt x="101157" y="3429"/>
                      <a:pt x="98871" y="8287"/>
                    </a:cubicBezTo>
                    <a:cubicBezTo>
                      <a:pt x="96490" y="4096"/>
                      <a:pt x="92013" y="1333"/>
                      <a:pt x="86869" y="1238"/>
                    </a:cubicBezTo>
                    <a:cubicBezTo>
                      <a:pt x="81726" y="1238"/>
                      <a:pt x="77249" y="4001"/>
                      <a:pt x="74773" y="8096"/>
                    </a:cubicBezTo>
                    <a:cubicBezTo>
                      <a:pt x="72296" y="4381"/>
                      <a:pt x="68105" y="1905"/>
                      <a:pt x="63247" y="1905"/>
                    </a:cubicBezTo>
                    <a:cubicBezTo>
                      <a:pt x="61342" y="1905"/>
                      <a:pt x="59437" y="2286"/>
                      <a:pt x="57723" y="3048"/>
                    </a:cubicBezTo>
                    <a:cubicBezTo>
                      <a:pt x="56580" y="2762"/>
                      <a:pt x="55437" y="2572"/>
                      <a:pt x="54199" y="2572"/>
                    </a:cubicBezTo>
                    <a:cubicBezTo>
                      <a:pt x="50484" y="2572"/>
                      <a:pt x="47055" y="4001"/>
                      <a:pt x="44483" y="6382"/>
                    </a:cubicBezTo>
                    <a:cubicBezTo>
                      <a:pt x="42102" y="4381"/>
                      <a:pt x="38959" y="3143"/>
                      <a:pt x="35625" y="3143"/>
                    </a:cubicBezTo>
                    <a:cubicBezTo>
                      <a:pt x="31624" y="3143"/>
                      <a:pt x="28005" y="4763"/>
                      <a:pt x="25433" y="7429"/>
                    </a:cubicBezTo>
                    <a:cubicBezTo>
                      <a:pt x="23337" y="5144"/>
                      <a:pt x="20385" y="3715"/>
                      <a:pt x="17051" y="3715"/>
                    </a:cubicBezTo>
                    <a:cubicBezTo>
                      <a:pt x="10669" y="3715"/>
                      <a:pt x="5431" y="8858"/>
                      <a:pt x="5335" y="15240"/>
                    </a:cubicBezTo>
                    <a:cubicBezTo>
                      <a:pt x="5335" y="16669"/>
                      <a:pt x="5526" y="18002"/>
                      <a:pt x="6002" y="19241"/>
                    </a:cubicBezTo>
                    <a:cubicBezTo>
                      <a:pt x="2478" y="21241"/>
                      <a:pt x="97" y="24955"/>
                      <a:pt x="1" y="29242"/>
                    </a:cubicBezTo>
                    <a:cubicBezTo>
                      <a:pt x="-94" y="35624"/>
                      <a:pt x="4954" y="40767"/>
                      <a:pt x="11336" y="40767"/>
                    </a:cubicBezTo>
                    <a:cubicBezTo>
                      <a:pt x="12574" y="40767"/>
                      <a:pt x="13812" y="40577"/>
                      <a:pt x="14956" y="40196"/>
                    </a:cubicBezTo>
                    <a:cubicBezTo>
                      <a:pt x="17432" y="41815"/>
                      <a:pt x="20290" y="42672"/>
                      <a:pt x="23528" y="42672"/>
                    </a:cubicBezTo>
                    <a:cubicBezTo>
                      <a:pt x="25909" y="42672"/>
                      <a:pt x="28195" y="42196"/>
                      <a:pt x="30195" y="41243"/>
                    </a:cubicBezTo>
                    <a:cubicBezTo>
                      <a:pt x="32577" y="45244"/>
                      <a:pt x="36958" y="47816"/>
                      <a:pt x="42007" y="47816"/>
                    </a:cubicBezTo>
                    <a:cubicBezTo>
                      <a:pt x="47436" y="47816"/>
                      <a:pt x="52103" y="44768"/>
                      <a:pt x="54579" y="40291"/>
                    </a:cubicBezTo>
                    <a:cubicBezTo>
                      <a:pt x="57056" y="43720"/>
                      <a:pt x="61152" y="45910"/>
                      <a:pt x="65724" y="45910"/>
                    </a:cubicBezTo>
                    <a:cubicBezTo>
                      <a:pt x="71725" y="45910"/>
                      <a:pt x="76773" y="42196"/>
                      <a:pt x="78964" y="36957"/>
                    </a:cubicBezTo>
                    <a:cubicBezTo>
                      <a:pt x="81154" y="41529"/>
                      <a:pt x="85917" y="44577"/>
                      <a:pt x="91346" y="44577"/>
                    </a:cubicBezTo>
                    <a:cubicBezTo>
                      <a:pt x="97442" y="44577"/>
                      <a:pt x="102681" y="40672"/>
                      <a:pt x="104681" y="35243"/>
                    </a:cubicBezTo>
                    <a:cubicBezTo>
                      <a:pt x="106681" y="40291"/>
                      <a:pt x="111634" y="43910"/>
                      <a:pt x="117540" y="43910"/>
                    </a:cubicBezTo>
                    <a:cubicBezTo>
                      <a:pt x="122969" y="43910"/>
                      <a:pt x="127732" y="40862"/>
                      <a:pt x="130113" y="36385"/>
                    </a:cubicBezTo>
                    <a:cubicBezTo>
                      <a:pt x="132399" y="40862"/>
                      <a:pt x="137066" y="43910"/>
                      <a:pt x="142495" y="43910"/>
                    </a:cubicBezTo>
                    <a:cubicBezTo>
                      <a:pt x="147925" y="43910"/>
                      <a:pt x="152687" y="40862"/>
                      <a:pt x="155068" y="36385"/>
                    </a:cubicBezTo>
                    <a:cubicBezTo>
                      <a:pt x="157354" y="40862"/>
                      <a:pt x="162022" y="44005"/>
                      <a:pt x="167451" y="44005"/>
                    </a:cubicBezTo>
                    <a:cubicBezTo>
                      <a:pt x="175261" y="44005"/>
                      <a:pt x="181643" y="37719"/>
                      <a:pt x="181738" y="29908"/>
                    </a:cubicBezTo>
                    <a:cubicBezTo>
                      <a:pt x="181643" y="26099"/>
                      <a:pt x="180024" y="22574"/>
                      <a:pt x="177547" y="20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4" name="Freeform: Shape 3573">
                <a:extLst>
                  <a:ext uri="{FF2B5EF4-FFF2-40B4-BE49-F238E27FC236}">
                    <a16:creationId xmlns:a16="http://schemas.microsoft.com/office/drawing/2014/main" id="{9C1499E7-4805-478D-AA12-63E27B818263}"/>
                  </a:ext>
                </a:extLst>
              </p:cNvPr>
              <p:cNvSpPr/>
              <p:nvPr/>
            </p:nvSpPr>
            <p:spPr>
              <a:xfrm>
                <a:off x="5015959" y="5210690"/>
                <a:ext cx="53245" cy="44291"/>
              </a:xfrm>
              <a:custGeom>
                <a:avLst/>
                <a:gdLst>
                  <a:gd name="connsiteX0" fmla="*/ 49149 w 53245"/>
                  <a:gd name="connsiteY0" fmla="*/ 20002 h 44291"/>
                  <a:gd name="connsiteX1" fmla="*/ 50292 w 53245"/>
                  <a:gd name="connsiteY1" fmla="*/ 15335 h 44291"/>
                  <a:gd name="connsiteX2" fmla="*/ 38958 w 53245"/>
                  <a:gd name="connsiteY2" fmla="*/ 3810 h 44291"/>
                  <a:gd name="connsiteX3" fmla="*/ 31528 w 53245"/>
                  <a:gd name="connsiteY3" fmla="*/ 6477 h 44291"/>
                  <a:gd name="connsiteX4" fmla="*/ 19812 w 53245"/>
                  <a:gd name="connsiteY4" fmla="*/ 0 h 44291"/>
                  <a:gd name="connsiteX5" fmla="*/ 8001 w 53245"/>
                  <a:gd name="connsiteY5" fmla="*/ 6382 h 44291"/>
                  <a:gd name="connsiteX6" fmla="*/ 0 w 53245"/>
                  <a:gd name="connsiteY6" fmla="*/ 1048 h 44291"/>
                  <a:gd name="connsiteX7" fmla="*/ 2191 w 53245"/>
                  <a:gd name="connsiteY7" fmla="*/ 7715 h 44291"/>
                  <a:gd name="connsiteX8" fmla="*/ 7620 w 53245"/>
                  <a:gd name="connsiteY8" fmla="*/ 22955 h 44291"/>
                  <a:gd name="connsiteX9" fmla="*/ 2191 w 53245"/>
                  <a:gd name="connsiteY9" fmla="*/ 37624 h 44291"/>
                  <a:gd name="connsiteX10" fmla="*/ 14002 w 53245"/>
                  <a:gd name="connsiteY10" fmla="*/ 44291 h 44291"/>
                  <a:gd name="connsiteX11" fmla="*/ 26575 w 53245"/>
                  <a:gd name="connsiteY11" fmla="*/ 36766 h 44291"/>
                  <a:gd name="connsiteX12" fmla="*/ 38958 w 53245"/>
                  <a:gd name="connsiteY12" fmla="*/ 44291 h 44291"/>
                  <a:gd name="connsiteX13" fmla="*/ 53245 w 53245"/>
                  <a:gd name="connsiteY13" fmla="*/ 30194 h 44291"/>
                  <a:gd name="connsiteX14" fmla="*/ 49149 w 53245"/>
                  <a:gd name="connsiteY14" fmla="*/ 20002 h 44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245" h="44291">
                    <a:moveTo>
                      <a:pt x="49149" y="20002"/>
                    </a:moveTo>
                    <a:cubicBezTo>
                      <a:pt x="49816" y="18574"/>
                      <a:pt x="50197" y="16954"/>
                      <a:pt x="50292" y="15335"/>
                    </a:cubicBezTo>
                    <a:cubicBezTo>
                      <a:pt x="50387" y="8953"/>
                      <a:pt x="45339" y="3810"/>
                      <a:pt x="38958" y="3810"/>
                    </a:cubicBezTo>
                    <a:cubicBezTo>
                      <a:pt x="36195" y="3810"/>
                      <a:pt x="33624" y="4858"/>
                      <a:pt x="31528" y="6477"/>
                    </a:cubicBezTo>
                    <a:cubicBezTo>
                      <a:pt x="29051" y="2572"/>
                      <a:pt x="24765" y="0"/>
                      <a:pt x="19812" y="0"/>
                    </a:cubicBezTo>
                    <a:cubicBezTo>
                      <a:pt x="14954" y="0"/>
                      <a:pt x="10573" y="2476"/>
                      <a:pt x="8001" y="6382"/>
                    </a:cubicBezTo>
                    <a:cubicBezTo>
                      <a:pt x="6096" y="3715"/>
                      <a:pt x="3239" y="1810"/>
                      <a:pt x="0" y="1048"/>
                    </a:cubicBezTo>
                    <a:cubicBezTo>
                      <a:pt x="858" y="3239"/>
                      <a:pt x="1619" y="5429"/>
                      <a:pt x="2191" y="7715"/>
                    </a:cubicBezTo>
                    <a:cubicBezTo>
                      <a:pt x="5620" y="11906"/>
                      <a:pt x="7716" y="17240"/>
                      <a:pt x="7620" y="22955"/>
                    </a:cubicBezTo>
                    <a:cubicBezTo>
                      <a:pt x="7525" y="28480"/>
                      <a:pt x="5429" y="33528"/>
                      <a:pt x="2191" y="37624"/>
                    </a:cubicBezTo>
                    <a:cubicBezTo>
                      <a:pt x="4667" y="41624"/>
                      <a:pt x="8954" y="44291"/>
                      <a:pt x="14002" y="44291"/>
                    </a:cubicBezTo>
                    <a:cubicBezTo>
                      <a:pt x="19431" y="44291"/>
                      <a:pt x="24099" y="41243"/>
                      <a:pt x="26575" y="36766"/>
                    </a:cubicBezTo>
                    <a:cubicBezTo>
                      <a:pt x="28861" y="41243"/>
                      <a:pt x="33528" y="44291"/>
                      <a:pt x="38958" y="44291"/>
                    </a:cubicBezTo>
                    <a:cubicBezTo>
                      <a:pt x="46768" y="44291"/>
                      <a:pt x="53150" y="38005"/>
                      <a:pt x="53245" y="30194"/>
                    </a:cubicBezTo>
                    <a:cubicBezTo>
                      <a:pt x="53245" y="26098"/>
                      <a:pt x="51626" y="22574"/>
                      <a:pt x="49149" y="20002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5" name="Freeform: Shape 3574">
                <a:extLst>
                  <a:ext uri="{FF2B5EF4-FFF2-40B4-BE49-F238E27FC236}">
                    <a16:creationId xmlns:a16="http://schemas.microsoft.com/office/drawing/2014/main" id="{52981BBE-9E85-4F60-A8E5-350BE0F1F625}"/>
                  </a:ext>
                </a:extLst>
              </p:cNvPr>
              <p:cNvSpPr/>
              <p:nvPr/>
            </p:nvSpPr>
            <p:spPr>
              <a:xfrm>
                <a:off x="4902896" y="5199641"/>
                <a:ext cx="154022" cy="21145"/>
              </a:xfrm>
              <a:custGeom>
                <a:avLst/>
                <a:gdLst>
                  <a:gd name="connsiteX0" fmla="*/ 154021 w 154022"/>
                  <a:gd name="connsiteY0" fmla="*/ 10573 h 21145"/>
                  <a:gd name="connsiteX1" fmla="*/ 142972 w 154022"/>
                  <a:gd name="connsiteY1" fmla="*/ 21145 h 21145"/>
                  <a:gd name="connsiteX2" fmla="*/ 10669 w 154022"/>
                  <a:gd name="connsiteY2" fmla="*/ 21145 h 21145"/>
                  <a:gd name="connsiteX3" fmla="*/ 1 w 154022"/>
                  <a:gd name="connsiteY3" fmla="*/ 10573 h 21145"/>
                  <a:gd name="connsiteX4" fmla="*/ 1 w 154022"/>
                  <a:gd name="connsiteY4" fmla="*/ 10573 h 21145"/>
                  <a:gd name="connsiteX5" fmla="*/ 11050 w 154022"/>
                  <a:gd name="connsiteY5" fmla="*/ 0 h 21145"/>
                  <a:gd name="connsiteX6" fmla="*/ 143257 w 154022"/>
                  <a:gd name="connsiteY6" fmla="*/ 0 h 21145"/>
                  <a:gd name="connsiteX7" fmla="*/ 154021 w 154022"/>
                  <a:gd name="connsiteY7" fmla="*/ 10573 h 21145"/>
                  <a:gd name="connsiteX8" fmla="*/ 154021 w 154022"/>
                  <a:gd name="connsiteY8" fmla="*/ 10573 h 21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022" h="21145">
                    <a:moveTo>
                      <a:pt x="154021" y="10573"/>
                    </a:moveTo>
                    <a:cubicBezTo>
                      <a:pt x="153925" y="16383"/>
                      <a:pt x="148973" y="21145"/>
                      <a:pt x="142972" y="21145"/>
                    </a:cubicBezTo>
                    <a:lnTo>
                      <a:pt x="10669" y="21145"/>
                    </a:lnTo>
                    <a:cubicBezTo>
                      <a:pt x="4669" y="21145"/>
                      <a:pt x="-94" y="16383"/>
                      <a:pt x="1" y="10573"/>
                    </a:cubicBezTo>
                    <a:lnTo>
                      <a:pt x="1" y="10573"/>
                    </a:lnTo>
                    <a:cubicBezTo>
                      <a:pt x="97" y="4763"/>
                      <a:pt x="5050" y="0"/>
                      <a:pt x="11050" y="0"/>
                    </a:cubicBezTo>
                    <a:lnTo>
                      <a:pt x="143257" y="0"/>
                    </a:lnTo>
                    <a:cubicBezTo>
                      <a:pt x="149354" y="0"/>
                      <a:pt x="154116" y="4763"/>
                      <a:pt x="154021" y="10573"/>
                    </a:cubicBezTo>
                    <a:lnTo>
                      <a:pt x="154021" y="1057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6" name="Freeform: Shape 3575">
                <a:extLst>
                  <a:ext uri="{FF2B5EF4-FFF2-40B4-BE49-F238E27FC236}">
                    <a16:creationId xmlns:a16="http://schemas.microsoft.com/office/drawing/2014/main" id="{05034CEF-8934-4E15-A9AE-602F5D79D937}"/>
                  </a:ext>
                </a:extLst>
              </p:cNvPr>
              <p:cNvSpPr/>
              <p:nvPr/>
            </p:nvSpPr>
            <p:spPr>
              <a:xfrm>
                <a:off x="4903278" y="5201641"/>
                <a:ext cx="153638" cy="19050"/>
              </a:xfrm>
              <a:custGeom>
                <a:avLst/>
                <a:gdLst>
                  <a:gd name="connsiteX0" fmla="*/ 149257 w 153638"/>
                  <a:gd name="connsiteY0" fmla="*/ 0 h 19050"/>
                  <a:gd name="connsiteX1" fmla="*/ 149638 w 153638"/>
                  <a:gd name="connsiteY1" fmla="*/ 2953 h 19050"/>
                  <a:gd name="connsiteX2" fmla="*/ 138589 w 153638"/>
                  <a:gd name="connsiteY2" fmla="*/ 13525 h 19050"/>
                  <a:gd name="connsiteX3" fmla="*/ 6287 w 153638"/>
                  <a:gd name="connsiteY3" fmla="*/ 13525 h 19050"/>
                  <a:gd name="connsiteX4" fmla="*/ 0 w 153638"/>
                  <a:gd name="connsiteY4" fmla="*/ 11525 h 19050"/>
                  <a:gd name="connsiteX5" fmla="*/ 10287 w 153638"/>
                  <a:gd name="connsiteY5" fmla="*/ 19050 h 19050"/>
                  <a:gd name="connsiteX6" fmla="*/ 142589 w 153638"/>
                  <a:gd name="connsiteY6" fmla="*/ 19050 h 19050"/>
                  <a:gd name="connsiteX7" fmla="*/ 153638 w 153638"/>
                  <a:gd name="connsiteY7" fmla="*/ 8477 h 19050"/>
                  <a:gd name="connsiteX8" fmla="*/ 149257 w 153638"/>
                  <a:gd name="connsiteY8" fmla="*/ 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3638" h="19050">
                    <a:moveTo>
                      <a:pt x="149257" y="0"/>
                    </a:moveTo>
                    <a:cubicBezTo>
                      <a:pt x="149543" y="952"/>
                      <a:pt x="149638" y="2000"/>
                      <a:pt x="149638" y="2953"/>
                    </a:cubicBezTo>
                    <a:cubicBezTo>
                      <a:pt x="149543" y="8763"/>
                      <a:pt x="144589" y="13525"/>
                      <a:pt x="138589" y="13525"/>
                    </a:cubicBezTo>
                    <a:lnTo>
                      <a:pt x="6287" y="13525"/>
                    </a:lnTo>
                    <a:cubicBezTo>
                      <a:pt x="3905" y="13525"/>
                      <a:pt x="1714" y="12764"/>
                      <a:pt x="0" y="11525"/>
                    </a:cubicBezTo>
                    <a:cubicBezTo>
                      <a:pt x="1238" y="15907"/>
                      <a:pt x="5334" y="19050"/>
                      <a:pt x="10287" y="19050"/>
                    </a:cubicBezTo>
                    <a:lnTo>
                      <a:pt x="142589" y="19050"/>
                    </a:lnTo>
                    <a:cubicBezTo>
                      <a:pt x="148590" y="19050"/>
                      <a:pt x="153543" y="14288"/>
                      <a:pt x="153638" y="8477"/>
                    </a:cubicBezTo>
                    <a:cubicBezTo>
                      <a:pt x="153638" y="5048"/>
                      <a:pt x="151924" y="1905"/>
                      <a:pt x="149257" y="0"/>
                    </a:cubicBezTo>
                    <a:close/>
                  </a:path>
                </a:pathLst>
              </a:custGeom>
              <a:solidFill>
                <a:srgbClr val="E5E5E5">
                  <a:alpha val="7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7" name="Freeform: Shape 3576">
                <a:extLst>
                  <a:ext uri="{FF2B5EF4-FFF2-40B4-BE49-F238E27FC236}">
                    <a16:creationId xmlns:a16="http://schemas.microsoft.com/office/drawing/2014/main" id="{93BD56E5-72DF-419E-94CA-2C475A85B2EC}"/>
                  </a:ext>
                </a:extLst>
              </p:cNvPr>
              <p:cNvSpPr/>
              <p:nvPr/>
            </p:nvSpPr>
            <p:spPr>
              <a:xfrm>
                <a:off x="4959080" y="5302225"/>
                <a:ext cx="19064" cy="14163"/>
              </a:xfrm>
              <a:custGeom>
                <a:avLst/>
                <a:gdLst>
                  <a:gd name="connsiteX0" fmla="*/ 6301 w 19064"/>
                  <a:gd name="connsiteY0" fmla="*/ 11716 h 14163"/>
                  <a:gd name="connsiteX1" fmla="*/ 1158 w 19064"/>
                  <a:gd name="connsiteY1" fmla="*/ 0 h 14163"/>
                  <a:gd name="connsiteX2" fmla="*/ 1062 w 19064"/>
                  <a:gd name="connsiteY2" fmla="*/ 0 h 14163"/>
                  <a:gd name="connsiteX3" fmla="*/ 5539 w 19064"/>
                  <a:gd name="connsiteY3" fmla="*/ 13526 h 14163"/>
                  <a:gd name="connsiteX4" fmla="*/ 19065 w 19064"/>
                  <a:gd name="connsiteY4" fmla="*/ 7144 h 14163"/>
                  <a:gd name="connsiteX5" fmla="*/ 18874 w 19064"/>
                  <a:gd name="connsiteY5" fmla="*/ 7049 h 14163"/>
                  <a:gd name="connsiteX6" fmla="*/ 6301 w 19064"/>
                  <a:gd name="connsiteY6" fmla="*/ 11716 h 14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64" h="14163">
                    <a:moveTo>
                      <a:pt x="6301" y="11716"/>
                    </a:moveTo>
                    <a:cubicBezTo>
                      <a:pt x="1919" y="9906"/>
                      <a:pt x="-176" y="4953"/>
                      <a:pt x="1158" y="0"/>
                    </a:cubicBezTo>
                    <a:lnTo>
                      <a:pt x="1062" y="0"/>
                    </a:lnTo>
                    <a:cubicBezTo>
                      <a:pt x="-1414" y="5429"/>
                      <a:pt x="586" y="11525"/>
                      <a:pt x="5539" y="13526"/>
                    </a:cubicBezTo>
                    <a:cubicBezTo>
                      <a:pt x="10492" y="15526"/>
                      <a:pt x="16493" y="12668"/>
                      <a:pt x="19065" y="7144"/>
                    </a:cubicBezTo>
                    <a:lnTo>
                      <a:pt x="18874" y="7049"/>
                    </a:lnTo>
                    <a:cubicBezTo>
                      <a:pt x="16017" y="11335"/>
                      <a:pt x="10778" y="13430"/>
                      <a:pt x="6301" y="11716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8" name="Freeform: Shape 3577">
                <a:extLst>
                  <a:ext uri="{FF2B5EF4-FFF2-40B4-BE49-F238E27FC236}">
                    <a16:creationId xmlns:a16="http://schemas.microsoft.com/office/drawing/2014/main" id="{F64A2CDC-111A-4136-8330-72857FCA40F2}"/>
                  </a:ext>
                </a:extLst>
              </p:cNvPr>
              <p:cNvSpPr/>
              <p:nvPr/>
            </p:nvSpPr>
            <p:spPr>
              <a:xfrm>
                <a:off x="4793737" y="5058195"/>
                <a:ext cx="34106" cy="34100"/>
              </a:xfrm>
              <a:custGeom>
                <a:avLst/>
                <a:gdLst>
                  <a:gd name="connsiteX0" fmla="*/ 4 w 34106"/>
                  <a:gd name="connsiteY0" fmla="*/ 17050 h 34100"/>
                  <a:gd name="connsiteX1" fmla="*/ 17339 w 34106"/>
                  <a:gd name="connsiteY1" fmla="*/ 0 h 34100"/>
                  <a:gd name="connsiteX2" fmla="*/ 34103 w 34106"/>
                  <a:gd name="connsiteY2" fmla="*/ 17050 h 34100"/>
                  <a:gd name="connsiteX3" fmla="*/ 16768 w 34106"/>
                  <a:gd name="connsiteY3" fmla="*/ 34100 h 34100"/>
                  <a:gd name="connsiteX4" fmla="*/ 4 w 34106"/>
                  <a:gd name="connsiteY4" fmla="*/ 17050 h 34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06" h="34100">
                    <a:moveTo>
                      <a:pt x="4" y="17050"/>
                    </a:moveTo>
                    <a:cubicBezTo>
                      <a:pt x="194" y="7620"/>
                      <a:pt x="7909" y="0"/>
                      <a:pt x="17339" y="0"/>
                    </a:cubicBezTo>
                    <a:cubicBezTo>
                      <a:pt x="26769" y="0"/>
                      <a:pt x="34294" y="7620"/>
                      <a:pt x="34103" y="17050"/>
                    </a:cubicBezTo>
                    <a:cubicBezTo>
                      <a:pt x="34008" y="26480"/>
                      <a:pt x="26197" y="34100"/>
                      <a:pt x="16768" y="34100"/>
                    </a:cubicBezTo>
                    <a:cubicBezTo>
                      <a:pt x="7338" y="34195"/>
                      <a:pt x="-187" y="26480"/>
                      <a:pt x="4" y="17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9" name="Freeform: Shape 3578">
                <a:extLst>
                  <a:ext uri="{FF2B5EF4-FFF2-40B4-BE49-F238E27FC236}">
                    <a16:creationId xmlns:a16="http://schemas.microsoft.com/office/drawing/2014/main" id="{F4F843A0-34EC-4A91-A77D-2416970F80C8}"/>
                  </a:ext>
                </a:extLst>
              </p:cNvPr>
              <p:cNvSpPr/>
              <p:nvPr/>
            </p:nvSpPr>
            <p:spPr>
              <a:xfrm>
                <a:off x="4799361" y="5059243"/>
                <a:ext cx="29241" cy="33051"/>
              </a:xfrm>
              <a:custGeom>
                <a:avLst/>
                <a:gdLst>
                  <a:gd name="connsiteX0" fmla="*/ 18193 w 29241"/>
                  <a:gd name="connsiteY0" fmla="*/ 0 h 33051"/>
                  <a:gd name="connsiteX1" fmla="*/ 23146 w 29241"/>
                  <a:gd name="connsiteY1" fmla="*/ 12192 h 33051"/>
                  <a:gd name="connsiteX2" fmla="*/ 5810 w 29241"/>
                  <a:gd name="connsiteY2" fmla="*/ 29242 h 33051"/>
                  <a:gd name="connsiteX3" fmla="*/ 0 w 29241"/>
                  <a:gd name="connsiteY3" fmla="*/ 28194 h 33051"/>
                  <a:gd name="connsiteX4" fmla="*/ 11906 w 29241"/>
                  <a:gd name="connsiteY4" fmla="*/ 33052 h 33051"/>
                  <a:gd name="connsiteX5" fmla="*/ 29242 w 29241"/>
                  <a:gd name="connsiteY5" fmla="*/ 16002 h 33051"/>
                  <a:gd name="connsiteX6" fmla="*/ 18193 w 29241"/>
                  <a:gd name="connsiteY6" fmla="*/ 0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241" h="33051">
                    <a:moveTo>
                      <a:pt x="18193" y="0"/>
                    </a:moveTo>
                    <a:cubicBezTo>
                      <a:pt x="21241" y="3143"/>
                      <a:pt x="23146" y="7430"/>
                      <a:pt x="23146" y="12192"/>
                    </a:cubicBezTo>
                    <a:cubicBezTo>
                      <a:pt x="22955" y="21622"/>
                      <a:pt x="15240" y="29242"/>
                      <a:pt x="5810" y="29242"/>
                    </a:cubicBezTo>
                    <a:cubicBezTo>
                      <a:pt x="3715" y="29242"/>
                      <a:pt x="1810" y="28861"/>
                      <a:pt x="0" y="28194"/>
                    </a:cubicBezTo>
                    <a:cubicBezTo>
                      <a:pt x="3048" y="31242"/>
                      <a:pt x="7239" y="33052"/>
                      <a:pt x="11906" y="33052"/>
                    </a:cubicBezTo>
                    <a:cubicBezTo>
                      <a:pt x="21336" y="33052"/>
                      <a:pt x="29146" y="25432"/>
                      <a:pt x="29242" y="16002"/>
                    </a:cubicBezTo>
                    <a:cubicBezTo>
                      <a:pt x="29242" y="8668"/>
                      <a:pt x="24670" y="2381"/>
                      <a:pt x="18193" y="0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0" name="Freeform: Shape 3579">
                <a:extLst>
                  <a:ext uri="{FF2B5EF4-FFF2-40B4-BE49-F238E27FC236}">
                    <a16:creationId xmlns:a16="http://schemas.microsoft.com/office/drawing/2014/main" id="{9BD2B3F5-2B0A-4FC0-B343-95352408B1FC}"/>
                  </a:ext>
                </a:extLst>
              </p:cNvPr>
              <p:cNvSpPr/>
              <p:nvPr/>
            </p:nvSpPr>
            <p:spPr>
              <a:xfrm>
                <a:off x="5331639" y="5566934"/>
                <a:ext cx="11330" cy="12935"/>
              </a:xfrm>
              <a:custGeom>
                <a:avLst/>
                <a:gdLst>
                  <a:gd name="connsiteX0" fmla="*/ 9790 w 11330"/>
                  <a:gd name="connsiteY0" fmla="*/ 8849 h 12935"/>
                  <a:gd name="connsiteX1" fmla="*/ 1789 w 11330"/>
                  <a:gd name="connsiteY1" fmla="*/ 12469 h 12935"/>
                  <a:gd name="connsiteX2" fmla="*/ 1503 w 11330"/>
                  <a:gd name="connsiteY2" fmla="*/ 4087 h 12935"/>
                  <a:gd name="connsiteX3" fmla="*/ 9504 w 11330"/>
                  <a:gd name="connsiteY3" fmla="*/ 467 h 12935"/>
                  <a:gd name="connsiteX4" fmla="*/ 9790 w 11330"/>
                  <a:gd name="connsiteY4" fmla="*/ 8849 h 1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30" h="12935">
                    <a:moveTo>
                      <a:pt x="9790" y="8849"/>
                    </a:moveTo>
                    <a:cubicBezTo>
                      <a:pt x="7694" y="12183"/>
                      <a:pt x="4075" y="13802"/>
                      <a:pt x="1789" y="12469"/>
                    </a:cubicBezTo>
                    <a:cubicBezTo>
                      <a:pt x="-497" y="11135"/>
                      <a:pt x="-592" y="7420"/>
                      <a:pt x="1503" y="4087"/>
                    </a:cubicBezTo>
                    <a:cubicBezTo>
                      <a:pt x="3599" y="753"/>
                      <a:pt x="7218" y="-866"/>
                      <a:pt x="9504" y="467"/>
                    </a:cubicBezTo>
                    <a:cubicBezTo>
                      <a:pt x="11790" y="1801"/>
                      <a:pt x="11981" y="5611"/>
                      <a:pt x="9790" y="8849"/>
                    </a:cubicBezTo>
                    <a:close/>
                  </a:path>
                </a:pathLst>
              </a:custGeom>
              <a:solidFill>
                <a:srgbClr val="E5CE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1" name="Freeform: Shape 3580">
                <a:extLst>
                  <a:ext uri="{FF2B5EF4-FFF2-40B4-BE49-F238E27FC236}">
                    <a16:creationId xmlns:a16="http://schemas.microsoft.com/office/drawing/2014/main" id="{80C7575C-6212-478A-A118-536786220D0B}"/>
                  </a:ext>
                </a:extLst>
              </p:cNvPr>
              <p:cNvSpPr/>
              <p:nvPr/>
            </p:nvSpPr>
            <p:spPr>
              <a:xfrm>
                <a:off x="5305995" y="5371186"/>
                <a:ext cx="57892" cy="199072"/>
              </a:xfrm>
              <a:custGeom>
                <a:avLst/>
                <a:gdLst>
                  <a:gd name="connsiteX0" fmla="*/ 0 w 57892"/>
                  <a:gd name="connsiteY0" fmla="*/ 17335 h 199072"/>
                  <a:gd name="connsiteX1" fmla="*/ 30766 w 57892"/>
                  <a:gd name="connsiteY1" fmla="*/ 197263 h 199072"/>
                  <a:gd name="connsiteX2" fmla="*/ 36671 w 57892"/>
                  <a:gd name="connsiteY2" fmla="*/ 199073 h 199072"/>
                  <a:gd name="connsiteX3" fmla="*/ 2953 w 57892"/>
                  <a:gd name="connsiteY3" fmla="*/ 0 h 199072"/>
                  <a:gd name="connsiteX4" fmla="*/ 0 w 57892"/>
                  <a:gd name="connsiteY4" fmla="*/ 17335 h 19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892" h="199072">
                    <a:moveTo>
                      <a:pt x="0" y="17335"/>
                    </a:moveTo>
                    <a:cubicBezTo>
                      <a:pt x="0" y="17335"/>
                      <a:pt x="80010" y="77629"/>
                      <a:pt x="30766" y="197263"/>
                    </a:cubicBezTo>
                    <a:lnTo>
                      <a:pt x="36671" y="199073"/>
                    </a:lnTo>
                    <a:cubicBezTo>
                      <a:pt x="36671" y="199073"/>
                      <a:pt x="102203" y="86677"/>
                      <a:pt x="2953" y="0"/>
                    </a:cubicBezTo>
                    <a:lnTo>
                      <a:pt x="0" y="17335"/>
                    </a:lnTo>
                    <a:close/>
                  </a:path>
                </a:pathLst>
              </a:custGeom>
              <a:solidFill>
                <a:srgbClr val="AB2A1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2" name="Freeform: Shape 3581">
                <a:extLst>
                  <a:ext uri="{FF2B5EF4-FFF2-40B4-BE49-F238E27FC236}">
                    <a16:creationId xmlns:a16="http://schemas.microsoft.com/office/drawing/2014/main" id="{BF7BB1E2-E561-4FDF-870C-5FA12963878D}"/>
                  </a:ext>
                </a:extLst>
              </p:cNvPr>
              <p:cNvSpPr/>
              <p:nvPr/>
            </p:nvSpPr>
            <p:spPr>
              <a:xfrm>
                <a:off x="5785768" y="5126028"/>
                <a:ext cx="10388" cy="13594"/>
              </a:xfrm>
              <a:custGeom>
                <a:avLst/>
                <a:gdLst>
                  <a:gd name="connsiteX0" fmla="*/ 9717 w 10388"/>
                  <a:gd name="connsiteY0" fmla="*/ 5319 h 13594"/>
                  <a:gd name="connsiteX1" fmla="*/ 2669 w 10388"/>
                  <a:gd name="connsiteY1" fmla="*/ 175 h 13594"/>
                  <a:gd name="connsiteX2" fmla="*/ 668 w 10388"/>
                  <a:gd name="connsiteY2" fmla="*/ 8271 h 13594"/>
                  <a:gd name="connsiteX3" fmla="*/ 7812 w 10388"/>
                  <a:gd name="connsiteY3" fmla="*/ 13415 h 13594"/>
                  <a:gd name="connsiteX4" fmla="*/ 9717 w 10388"/>
                  <a:gd name="connsiteY4" fmla="*/ 5319 h 13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88" h="13594">
                    <a:moveTo>
                      <a:pt x="9717" y="5319"/>
                    </a:moveTo>
                    <a:cubicBezTo>
                      <a:pt x="8288" y="1699"/>
                      <a:pt x="5145" y="-682"/>
                      <a:pt x="2669" y="175"/>
                    </a:cubicBezTo>
                    <a:cubicBezTo>
                      <a:pt x="192" y="1032"/>
                      <a:pt x="-761" y="4652"/>
                      <a:pt x="668" y="8271"/>
                    </a:cubicBezTo>
                    <a:cubicBezTo>
                      <a:pt x="2097" y="11986"/>
                      <a:pt x="5240" y="14272"/>
                      <a:pt x="7812" y="13415"/>
                    </a:cubicBezTo>
                    <a:cubicBezTo>
                      <a:pt x="10193" y="12653"/>
                      <a:pt x="11146" y="8938"/>
                      <a:pt x="9717" y="5319"/>
                    </a:cubicBezTo>
                    <a:close/>
                  </a:path>
                </a:pathLst>
              </a:custGeom>
              <a:solidFill>
                <a:srgbClr val="E5CE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3" name="Freeform: Shape 3582">
                <a:extLst>
                  <a:ext uri="{FF2B5EF4-FFF2-40B4-BE49-F238E27FC236}">
                    <a16:creationId xmlns:a16="http://schemas.microsoft.com/office/drawing/2014/main" id="{BD2287E4-0763-4656-BC00-218D480BCF89}"/>
                  </a:ext>
                </a:extLst>
              </p:cNvPr>
              <p:cNvSpPr/>
              <p:nvPr/>
            </p:nvSpPr>
            <p:spPr>
              <a:xfrm>
                <a:off x="5720809" y="5136966"/>
                <a:ext cx="81603" cy="187547"/>
              </a:xfrm>
              <a:custGeom>
                <a:avLst/>
                <a:gdLst>
                  <a:gd name="connsiteX0" fmla="*/ 762 w 81603"/>
                  <a:gd name="connsiteY0" fmla="*/ 170021 h 187547"/>
                  <a:gd name="connsiteX1" fmla="*/ 68580 w 81603"/>
                  <a:gd name="connsiteY1" fmla="*/ 476 h 187547"/>
                  <a:gd name="connsiteX2" fmla="*/ 74676 w 81603"/>
                  <a:gd name="connsiteY2" fmla="*/ 0 h 187547"/>
                  <a:gd name="connsiteX3" fmla="*/ 0 w 81603"/>
                  <a:gd name="connsiteY3" fmla="*/ 187547 h 187547"/>
                  <a:gd name="connsiteX4" fmla="*/ 762 w 81603"/>
                  <a:gd name="connsiteY4" fmla="*/ 170021 h 18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603" h="187547">
                    <a:moveTo>
                      <a:pt x="762" y="170021"/>
                    </a:moveTo>
                    <a:cubicBezTo>
                      <a:pt x="762" y="170021"/>
                      <a:pt x="91630" y="127921"/>
                      <a:pt x="68580" y="476"/>
                    </a:cubicBezTo>
                    <a:lnTo>
                      <a:pt x="74676" y="0"/>
                    </a:lnTo>
                    <a:cubicBezTo>
                      <a:pt x="74676" y="0"/>
                      <a:pt x="115253" y="123539"/>
                      <a:pt x="0" y="187547"/>
                    </a:cubicBezTo>
                    <a:lnTo>
                      <a:pt x="762" y="170021"/>
                    </a:lnTo>
                    <a:close/>
                  </a:path>
                </a:pathLst>
              </a:custGeom>
              <a:solidFill>
                <a:srgbClr val="AB2A1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4" name="Freeform: Shape 3583">
                <a:extLst>
                  <a:ext uri="{FF2B5EF4-FFF2-40B4-BE49-F238E27FC236}">
                    <a16:creationId xmlns:a16="http://schemas.microsoft.com/office/drawing/2014/main" id="{68665C6D-D5EE-450D-BE18-23ACB2DBBD4C}"/>
                  </a:ext>
                </a:extLst>
              </p:cNvPr>
              <p:cNvSpPr/>
              <p:nvPr/>
            </p:nvSpPr>
            <p:spPr>
              <a:xfrm>
                <a:off x="4792979" y="5324990"/>
                <a:ext cx="977264" cy="611790"/>
              </a:xfrm>
              <a:custGeom>
                <a:avLst/>
                <a:gdLst>
                  <a:gd name="connsiteX0" fmla="*/ 701040 w 977264"/>
                  <a:gd name="connsiteY0" fmla="*/ 0 h 611790"/>
                  <a:gd name="connsiteX1" fmla="*/ 546068 w 977264"/>
                  <a:gd name="connsiteY1" fmla="*/ 103251 h 611790"/>
                  <a:gd name="connsiteX2" fmla="*/ 0 w 977264"/>
                  <a:gd name="connsiteY2" fmla="*/ 103251 h 611790"/>
                  <a:gd name="connsiteX3" fmla="*/ 0 w 977264"/>
                  <a:gd name="connsiteY3" fmla="*/ 611791 h 611790"/>
                  <a:gd name="connsiteX4" fmla="*/ 977265 w 977264"/>
                  <a:gd name="connsiteY4" fmla="*/ 611791 h 611790"/>
                  <a:gd name="connsiteX5" fmla="*/ 977265 w 977264"/>
                  <a:gd name="connsiteY5" fmla="*/ 0 h 611790"/>
                  <a:gd name="connsiteX6" fmla="*/ 701040 w 977264"/>
                  <a:gd name="connsiteY6" fmla="*/ 0 h 61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7264" h="611790">
                    <a:moveTo>
                      <a:pt x="701040" y="0"/>
                    </a:moveTo>
                    <a:cubicBezTo>
                      <a:pt x="643318" y="118967"/>
                      <a:pt x="546068" y="103251"/>
                      <a:pt x="546068" y="103251"/>
                    </a:cubicBezTo>
                    <a:lnTo>
                      <a:pt x="0" y="103251"/>
                    </a:lnTo>
                    <a:lnTo>
                      <a:pt x="0" y="611791"/>
                    </a:lnTo>
                    <a:lnTo>
                      <a:pt x="977265" y="611791"/>
                    </a:lnTo>
                    <a:lnTo>
                      <a:pt x="977265" y="0"/>
                    </a:lnTo>
                    <a:lnTo>
                      <a:pt x="701040" y="0"/>
                    </a:lnTo>
                    <a:close/>
                  </a:path>
                </a:pathLst>
              </a:custGeom>
              <a:solidFill>
                <a:srgbClr val="C52E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5" name="Freeform: Shape 3584">
                <a:extLst>
                  <a:ext uri="{FF2B5EF4-FFF2-40B4-BE49-F238E27FC236}">
                    <a16:creationId xmlns:a16="http://schemas.microsoft.com/office/drawing/2014/main" id="{32BB0FFD-48B1-4823-9839-4293FC73E77E}"/>
                  </a:ext>
                </a:extLst>
              </p:cNvPr>
              <p:cNvSpPr/>
              <p:nvPr/>
            </p:nvSpPr>
            <p:spPr>
              <a:xfrm>
                <a:off x="4792979" y="5324990"/>
                <a:ext cx="977264" cy="611790"/>
              </a:xfrm>
              <a:custGeom>
                <a:avLst/>
                <a:gdLst>
                  <a:gd name="connsiteX0" fmla="*/ 701040 w 977264"/>
                  <a:gd name="connsiteY0" fmla="*/ 0 h 611790"/>
                  <a:gd name="connsiteX1" fmla="*/ 546068 w 977264"/>
                  <a:gd name="connsiteY1" fmla="*/ 103251 h 611790"/>
                  <a:gd name="connsiteX2" fmla="*/ 0 w 977264"/>
                  <a:gd name="connsiteY2" fmla="*/ 103251 h 611790"/>
                  <a:gd name="connsiteX3" fmla="*/ 0 w 977264"/>
                  <a:gd name="connsiteY3" fmla="*/ 611791 h 611790"/>
                  <a:gd name="connsiteX4" fmla="*/ 977265 w 977264"/>
                  <a:gd name="connsiteY4" fmla="*/ 611791 h 611790"/>
                  <a:gd name="connsiteX5" fmla="*/ 977265 w 977264"/>
                  <a:gd name="connsiteY5" fmla="*/ 0 h 611790"/>
                  <a:gd name="connsiteX6" fmla="*/ 701040 w 977264"/>
                  <a:gd name="connsiteY6" fmla="*/ 0 h 61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7264" h="611790">
                    <a:moveTo>
                      <a:pt x="701040" y="0"/>
                    </a:moveTo>
                    <a:cubicBezTo>
                      <a:pt x="643318" y="118967"/>
                      <a:pt x="546068" y="103251"/>
                      <a:pt x="546068" y="103251"/>
                    </a:cubicBezTo>
                    <a:lnTo>
                      <a:pt x="0" y="103251"/>
                    </a:lnTo>
                    <a:lnTo>
                      <a:pt x="0" y="611791"/>
                    </a:lnTo>
                    <a:lnTo>
                      <a:pt x="977265" y="611791"/>
                    </a:lnTo>
                    <a:lnTo>
                      <a:pt x="977265" y="0"/>
                    </a:lnTo>
                    <a:lnTo>
                      <a:pt x="701040" y="0"/>
                    </a:lnTo>
                    <a:close/>
                  </a:path>
                </a:pathLst>
              </a:custGeom>
              <a:solidFill>
                <a:srgbClr val="C72A22">
                  <a:alpha val="1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6" name="Freeform: Shape 3585">
                <a:extLst>
                  <a:ext uri="{FF2B5EF4-FFF2-40B4-BE49-F238E27FC236}">
                    <a16:creationId xmlns:a16="http://schemas.microsoft.com/office/drawing/2014/main" id="{C9FC1772-7313-4B4F-AE0C-8B65DB9566D5}"/>
                  </a:ext>
                </a:extLst>
              </p:cNvPr>
              <p:cNvSpPr/>
              <p:nvPr/>
            </p:nvSpPr>
            <p:spPr>
              <a:xfrm>
                <a:off x="4763737" y="5848960"/>
                <a:ext cx="1038987" cy="51530"/>
              </a:xfrm>
              <a:custGeom>
                <a:avLst/>
                <a:gdLst>
                  <a:gd name="connsiteX0" fmla="*/ 0 w 1038987"/>
                  <a:gd name="connsiteY0" fmla="*/ 0 h 51530"/>
                  <a:gd name="connsiteX1" fmla="*/ 1038987 w 1038987"/>
                  <a:gd name="connsiteY1" fmla="*/ 0 h 51530"/>
                  <a:gd name="connsiteX2" fmla="*/ 1038987 w 1038987"/>
                  <a:gd name="connsiteY2" fmla="*/ 51530 h 51530"/>
                  <a:gd name="connsiteX3" fmla="*/ 0 w 1038987"/>
                  <a:gd name="connsiteY3" fmla="*/ 51530 h 51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8987" h="51530">
                    <a:moveTo>
                      <a:pt x="0" y="0"/>
                    </a:moveTo>
                    <a:lnTo>
                      <a:pt x="1038987" y="0"/>
                    </a:lnTo>
                    <a:lnTo>
                      <a:pt x="1038987" y="51530"/>
                    </a:lnTo>
                    <a:lnTo>
                      <a:pt x="0" y="51530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7" name="Freeform: Shape 3586">
                <a:extLst>
                  <a:ext uri="{FF2B5EF4-FFF2-40B4-BE49-F238E27FC236}">
                    <a16:creationId xmlns:a16="http://schemas.microsoft.com/office/drawing/2014/main" id="{0C71B035-C54D-43C9-81F0-D575E9B6153E}"/>
                  </a:ext>
                </a:extLst>
              </p:cNvPr>
              <p:cNvSpPr/>
              <p:nvPr/>
            </p:nvSpPr>
            <p:spPr>
              <a:xfrm>
                <a:off x="4867084" y="5503584"/>
                <a:ext cx="828674" cy="291083"/>
              </a:xfrm>
              <a:custGeom>
                <a:avLst/>
                <a:gdLst>
                  <a:gd name="connsiteX0" fmla="*/ 22003 w 828674"/>
                  <a:gd name="connsiteY0" fmla="*/ 290894 h 291083"/>
                  <a:gd name="connsiteX1" fmla="*/ 22098 w 828674"/>
                  <a:gd name="connsiteY1" fmla="*/ 288703 h 291083"/>
                  <a:gd name="connsiteX2" fmla="*/ 22098 w 828674"/>
                  <a:gd name="connsiteY2" fmla="*/ 288227 h 291083"/>
                  <a:gd name="connsiteX3" fmla="*/ 22098 w 828674"/>
                  <a:gd name="connsiteY3" fmla="*/ 288227 h 291083"/>
                  <a:gd name="connsiteX4" fmla="*/ 2096 w 828674"/>
                  <a:gd name="connsiteY4" fmla="*/ 267557 h 291083"/>
                  <a:gd name="connsiteX5" fmla="*/ 2096 w 828674"/>
                  <a:gd name="connsiteY5" fmla="*/ 267557 h 291083"/>
                  <a:gd name="connsiteX6" fmla="*/ 0 w 828674"/>
                  <a:gd name="connsiteY6" fmla="*/ 267462 h 291083"/>
                  <a:gd name="connsiteX7" fmla="*/ 0 w 828674"/>
                  <a:gd name="connsiteY7" fmla="*/ 21431 h 291083"/>
                  <a:gd name="connsiteX8" fmla="*/ 2096 w 828674"/>
                  <a:gd name="connsiteY8" fmla="*/ 21336 h 291083"/>
                  <a:gd name="connsiteX9" fmla="*/ 22003 w 828674"/>
                  <a:gd name="connsiteY9" fmla="*/ 2000 h 291083"/>
                  <a:gd name="connsiteX10" fmla="*/ 22003 w 828674"/>
                  <a:gd name="connsiteY10" fmla="*/ 2000 h 291083"/>
                  <a:gd name="connsiteX11" fmla="*/ 22193 w 828674"/>
                  <a:gd name="connsiteY11" fmla="*/ 0 h 291083"/>
                  <a:gd name="connsiteX12" fmla="*/ 804862 w 828674"/>
                  <a:gd name="connsiteY12" fmla="*/ 0 h 291083"/>
                  <a:gd name="connsiteX13" fmla="*/ 804958 w 828674"/>
                  <a:gd name="connsiteY13" fmla="*/ 2000 h 291083"/>
                  <a:gd name="connsiteX14" fmla="*/ 825627 w 828674"/>
                  <a:gd name="connsiteY14" fmla="*/ 21336 h 291083"/>
                  <a:gd name="connsiteX15" fmla="*/ 825627 w 828674"/>
                  <a:gd name="connsiteY15" fmla="*/ 21336 h 291083"/>
                  <a:gd name="connsiteX16" fmla="*/ 825627 w 828674"/>
                  <a:gd name="connsiteY16" fmla="*/ 23431 h 291083"/>
                  <a:gd name="connsiteX17" fmla="*/ 825627 w 828674"/>
                  <a:gd name="connsiteY17" fmla="*/ 21431 h 291083"/>
                  <a:gd name="connsiteX18" fmla="*/ 826389 w 828674"/>
                  <a:gd name="connsiteY18" fmla="*/ 21431 h 291083"/>
                  <a:gd name="connsiteX19" fmla="*/ 826389 w 828674"/>
                  <a:gd name="connsiteY19" fmla="*/ 21431 h 291083"/>
                  <a:gd name="connsiteX20" fmla="*/ 828675 w 828674"/>
                  <a:gd name="connsiteY20" fmla="*/ 21336 h 291083"/>
                  <a:gd name="connsiteX21" fmla="*/ 828675 w 828674"/>
                  <a:gd name="connsiteY21" fmla="*/ 267748 h 291083"/>
                  <a:gd name="connsiteX22" fmla="*/ 826389 w 828674"/>
                  <a:gd name="connsiteY22" fmla="*/ 267653 h 291083"/>
                  <a:gd name="connsiteX23" fmla="*/ 825627 w 828674"/>
                  <a:gd name="connsiteY23" fmla="*/ 267653 h 291083"/>
                  <a:gd name="connsiteX24" fmla="*/ 825627 w 828674"/>
                  <a:gd name="connsiteY24" fmla="*/ 267653 h 291083"/>
                  <a:gd name="connsiteX25" fmla="*/ 804862 w 828674"/>
                  <a:gd name="connsiteY25" fmla="*/ 288417 h 291083"/>
                  <a:gd name="connsiteX26" fmla="*/ 804862 w 828674"/>
                  <a:gd name="connsiteY26" fmla="*/ 288417 h 291083"/>
                  <a:gd name="connsiteX27" fmla="*/ 804862 w 828674"/>
                  <a:gd name="connsiteY27" fmla="*/ 288893 h 291083"/>
                  <a:gd name="connsiteX28" fmla="*/ 804862 w 828674"/>
                  <a:gd name="connsiteY28" fmla="*/ 288893 h 291083"/>
                  <a:gd name="connsiteX29" fmla="*/ 804958 w 828674"/>
                  <a:gd name="connsiteY29" fmla="*/ 291084 h 291083"/>
                  <a:gd name="connsiteX30" fmla="*/ 22003 w 828674"/>
                  <a:gd name="connsiteY30" fmla="*/ 291084 h 291083"/>
                  <a:gd name="connsiteX31" fmla="*/ 22003 w 828674"/>
                  <a:gd name="connsiteY31" fmla="*/ 290894 h 291083"/>
                  <a:gd name="connsiteX32" fmla="*/ 800671 w 828674"/>
                  <a:gd name="connsiteY32" fmla="*/ 286607 h 291083"/>
                  <a:gd name="connsiteX33" fmla="*/ 824294 w 828674"/>
                  <a:gd name="connsiteY33" fmla="*/ 263271 h 291083"/>
                  <a:gd name="connsiteX34" fmla="*/ 824294 w 828674"/>
                  <a:gd name="connsiteY34" fmla="*/ 263271 h 291083"/>
                  <a:gd name="connsiteX35" fmla="*/ 824294 w 828674"/>
                  <a:gd name="connsiteY35" fmla="*/ 25622 h 291083"/>
                  <a:gd name="connsiteX36" fmla="*/ 800862 w 828674"/>
                  <a:gd name="connsiteY36" fmla="*/ 4381 h 291083"/>
                  <a:gd name="connsiteX37" fmla="*/ 800862 w 828674"/>
                  <a:gd name="connsiteY37" fmla="*/ 4381 h 291083"/>
                  <a:gd name="connsiteX38" fmla="*/ 26003 w 828674"/>
                  <a:gd name="connsiteY38" fmla="*/ 4381 h 291083"/>
                  <a:gd name="connsiteX39" fmla="*/ 4286 w 828674"/>
                  <a:gd name="connsiteY39" fmla="*/ 25527 h 291083"/>
                  <a:gd name="connsiteX40" fmla="*/ 4286 w 828674"/>
                  <a:gd name="connsiteY40" fmla="*/ 25527 h 291083"/>
                  <a:gd name="connsiteX41" fmla="*/ 4286 w 828674"/>
                  <a:gd name="connsiteY41" fmla="*/ 263461 h 291083"/>
                  <a:gd name="connsiteX42" fmla="*/ 26289 w 828674"/>
                  <a:gd name="connsiteY42" fmla="*/ 286607 h 291083"/>
                  <a:gd name="connsiteX43" fmla="*/ 26289 w 828674"/>
                  <a:gd name="connsiteY43" fmla="*/ 286607 h 291083"/>
                  <a:gd name="connsiteX44" fmla="*/ 800671 w 828674"/>
                  <a:gd name="connsiteY44" fmla="*/ 286607 h 291083"/>
                  <a:gd name="connsiteX45" fmla="*/ 800671 w 828674"/>
                  <a:gd name="connsiteY45" fmla="*/ 286607 h 291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828674" h="291083">
                    <a:moveTo>
                      <a:pt x="22003" y="290894"/>
                    </a:moveTo>
                    <a:lnTo>
                      <a:pt x="22098" y="288703"/>
                    </a:lnTo>
                    <a:cubicBezTo>
                      <a:pt x="22098" y="288417"/>
                      <a:pt x="22098" y="288227"/>
                      <a:pt x="22098" y="288227"/>
                    </a:cubicBezTo>
                    <a:lnTo>
                      <a:pt x="22098" y="288227"/>
                    </a:lnTo>
                    <a:cubicBezTo>
                      <a:pt x="22098" y="277082"/>
                      <a:pt x="13240" y="267938"/>
                      <a:pt x="2096" y="267557"/>
                    </a:cubicBezTo>
                    <a:lnTo>
                      <a:pt x="2096" y="267557"/>
                    </a:lnTo>
                    <a:lnTo>
                      <a:pt x="0" y="267462"/>
                    </a:lnTo>
                    <a:lnTo>
                      <a:pt x="0" y="21431"/>
                    </a:lnTo>
                    <a:lnTo>
                      <a:pt x="2096" y="21336"/>
                    </a:lnTo>
                    <a:cubicBezTo>
                      <a:pt x="12763" y="20955"/>
                      <a:pt x="21336" y="12573"/>
                      <a:pt x="22003" y="2000"/>
                    </a:cubicBezTo>
                    <a:lnTo>
                      <a:pt x="22003" y="2000"/>
                    </a:lnTo>
                    <a:lnTo>
                      <a:pt x="22193" y="0"/>
                    </a:lnTo>
                    <a:lnTo>
                      <a:pt x="804862" y="0"/>
                    </a:lnTo>
                    <a:lnTo>
                      <a:pt x="804958" y="2000"/>
                    </a:lnTo>
                    <a:cubicBezTo>
                      <a:pt x="805720" y="12763"/>
                      <a:pt x="814673" y="21336"/>
                      <a:pt x="825627" y="21336"/>
                    </a:cubicBezTo>
                    <a:lnTo>
                      <a:pt x="825627" y="21336"/>
                    </a:lnTo>
                    <a:lnTo>
                      <a:pt x="825627" y="23431"/>
                    </a:lnTo>
                    <a:lnTo>
                      <a:pt x="825627" y="21431"/>
                    </a:lnTo>
                    <a:cubicBezTo>
                      <a:pt x="825722" y="21431"/>
                      <a:pt x="826008" y="21431"/>
                      <a:pt x="826389" y="21431"/>
                    </a:cubicBezTo>
                    <a:lnTo>
                      <a:pt x="826389" y="21431"/>
                    </a:lnTo>
                    <a:lnTo>
                      <a:pt x="828675" y="21336"/>
                    </a:lnTo>
                    <a:lnTo>
                      <a:pt x="828675" y="267748"/>
                    </a:lnTo>
                    <a:lnTo>
                      <a:pt x="826389" y="267653"/>
                    </a:lnTo>
                    <a:cubicBezTo>
                      <a:pt x="826008" y="267653"/>
                      <a:pt x="825722" y="267557"/>
                      <a:pt x="825627" y="267653"/>
                    </a:cubicBezTo>
                    <a:lnTo>
                      <a:pt x="825627" y="267653"/>
                    </a:lnTo>
                    <a:cubicBezTo>
                      <a:pt x="814197" y="267653"/>
                      <a:pt x="804862" y="276892"/>
                      <a:pt x="804862" y="288417"/>
                    </a:cubicBezTo>
                    <a:lnTo>
                      <a:pt x="804862" y="288417"/>
                    </a:lnTo>
                    <a:cubicBezTo>
                      <a:pt x="804862" y="288417"/>
                      <a:pt x="804862" y="288512"/>
                      <a:pt x="804862" y="288893"/>
                    </a:cubicBezTo>
                    <a:lnTo>
                      <a:pt x="804862" y="288893"/>
                    </a:lnTo>
                    <a:lnTo>
                      <a:pt x="804958" y="291084"/>
                    </a:lnTo>
                    <a:lnTo>
                      <a:pt x="22003" y="291084"/>
                    </a:lnTo>
                    <a:lnTo>
                      <a:pt x="22003" y="290894"/>
                    </a:lnTo>
                    <a:close/>
                    <a:moveTo>
                      <a:pt x="800671" y="286607"/>
                    </a:moveTo>
                    <a:cubicBezTo>
                      <a:pt x="801529" y="274034"/>
                      <a:pt x="811625" y="263938"/>
                      <a:pt x="824294" y="263271"/>
                    </a:cubicBezTo>
                    <a:lnTo>
                      <a:pt x="824294" y="263271"/>
                    </a:lnTo>
                    <a:lnTo>
                      <a:pt x="824294" y="25622"/>
                    </a:lnTo>
                    <a:cubicBezTo>
                      <a:pt x="812292" y="24955"/>
                      <a:pt x="802576" y="16002"/>
                      <a:pt x="800862" y="4381"/>
                    </a:cubicBezTo>
                    <a:lnTo>
                      <a:pt x="800862" y="4381"/>
                    </a:lnTo>
                    <a:lnTo>
                      <a:pt x="26003" y="4381"/>
                    </a:lnTo>
                    <a:cubicBezTo>
                      <a:pt x="24384" y="15526"/>
                      <a:pt x="15430" y="24194"/>
                      <a:pt x="4286" y="25527"/>
                    </a:cubicBezTo>
                    <a:lnTo>
                      <a:pt x="4286" y="25527"/>
                    </a:lnTo>
                    <a:lnTo>
                      <a:pt x="4286" y="263461"/>
                    </a:lnTo>
                    <a:cubicBezTo>
                      <a:pt x="16192" y="264890"/>
                      <a:pt x="25527" y="274606"/>
                      <a:pt x="26289" y="286607"/>
                    </a:cubicBezTo>
                    <a:lnTo>
                      <a:pt x="26289" y="286607"/>
                    </a:lnTo>
                    <a:lnTo>
                      <a:pt x="800671" y="286607"/>
                    </a:lnTo>
                    <a:lnTo>
                      <a:pt x="800671" y="286607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8" name="Freeform: Shape 3587">
                <a:extLst>
                  <a:ext uri="{FF2B5EF4-FFF2-40B4-BE49-F238E27FC236}">
                    <a16:creationId xmlns:a16="http://schemas.microsoft.com/office/drawing/2014/main" id="{AE3B1DAB-38CE-4AC8-91E1-1CB1561140E3}"/>
                  </a:ext>
                </a:extLst>
              </p:cNvPr>
              <p:cNvSpPr/>
              <p:nvPr/>
            </p:nvSpPr>
            <p:spPr>
              <a:xfrm>
                <a:off x="4861178" y="5497774"/>
                <a:ext cx="828579" cy="290893"/>
              </a:xfrm>
              <a:custGeom>
                <a:avLst/>
                <a:gdLst>
                  <a:gd name="connsiteX0" fmla="*/ 22003 w 828579"/>
                  <a:gd name="connsiteY0" fmla="*/ 290798 h 290893"/>
                  <a:gd name="connsiteX1" fmla="*/ 22098 w 828579"/>
                  <a:gd name="connsiteY1" fmla="*/ 288607 h 290893"/>
                  <a:gd name="connsiteX2" fmla="*/ 22098 w 828579"/>
                  <a:gd name="connsiteY2" fmla="*/ 288227 h 290893"/>
                  <a:gd name="connsiteX3" fmla="*/ 22098 w 828579"/>
                  <a:gd name="connsiteY3" fmla="*/ 288227 h 290893"/>
                  <a:gd name="connsiteX4" fmla="*/ 2096 w 828579"/>
                  <a:gd name="connsiteY4" fmla="*/ 267557 h 290893"/>
                  <a:gd name="connsiteX5" fmla="*/ 2096 w 828579"/>
                  <a:gd name="connsiteY5" fmla="*/ 267557 h 290893"/>
                  <a:gd name="connsiteX6" fmla="*/ 0 w 828579"/>
                  <a:gd name="connsiteY6" fmla="*/ 267462 h 290893"/>
                  <a:gd name="connsiteX7" fmla="*/ 0 w 828579"/>
                  <a:gd name="connsiteY7" fmla="*/ 21336 h 290893"/>
                  <a:gd name="connsiteX8" fmla="*/ 2096 w 828579"/>
                  <a:gd name="connsiteY8" fmla="*/ 21241 h 290893"/>
                  <a:gd name="connsiteX9" fmla="*/ 22003 w 828579"/>
                  <a:gd name="connsiteY9" fmla="*/ 2000 h 290893"/>
                  <a:gd name="connsiteX10" fmla="*/ 22003 w 828579"/>
                  <a:gd name="connsiteY10" fmla="*/ 2000 h 290893"/>
                  <a:gd name="connsiteX11" fmla="*/ 22098 w 828579"/>
                  <a:gd name="connsiteY11" fmla="*/ 0 h 290893"/>
                  <a:gd name="connsiteX12" fmla="*/ 804767 w 828579"/>
                  <a:gd name="connsiteY12" fmla="*/ 0 h 290893"/>
                  <a:gd name="connsiteX13" fmla="*/ 804863 w 828579"/>
                  <a:gd name="connsiteY13" fmla="*/ 2000 h 290893"/>
                  <a:gd name="connsiteX14" fmla="*/ 825532 w 828579"/>
                  <a:gd name="connsiteY14" fmla="*/ 21336 h 290893"/>
                  <a:gd name="connsiteX15" fmla="*/ 825532 w 828579"/>
                  <a:gd name="connsiteY15" fmla="*/ 21336 h 290893"/>
                  <a:gd name="connsiteX16" fmla="*/ 825532 w 828579"/>
                  <a:gd name="connsiteY16" fmla="*/ 23431 h 290893"/>
                  <a:gd name="connsiteX17" fmla="*/ 825532 w 828579"/>
                  <a:gd name="connsiteY17" fmla="*/ 21336 h 290893"/>
                  <a:gd name="connsiteX18" fmla="*/ 826294 w 828579"/>
                  <a:gd name="connsiteY18" fmla="*/ 21336 h 290893"/>
                  <a:gd name="connsiteX19" fmla="*/ 826294 w 828579"/>
                  <a:gd name="connsiteY19" fmla="*/ 21336 h 290893"/>
                  <a:gd name="connsiteX20" fmla="*/ 828580 w 828579"/>
                  <a:gd name="connsiteY20" fmla="*/ 21241 h 290893"/>
                  <a:gd name="connsiteX21" fmla="*/ 828580 w 828579"/>
                  <a:gd name="connsiteY21" fmla="*/ 267653 h 290893"/>
                  <a:gd name="connsiteX22" fmla="*/ 826294 w 828579"/>
                  <a:gd name="connsiteY22" fmla="*/ 267557 h 290893"/>
                  <a:gd name="connsiteX23" fmla="*/ 825532 w 828579"/>
                  <a:gd name="connsiteY23" fmla="*/ 267557 h 290893"/>
                  <a:gd name="connsiteX24" fmla="*/ 825532 w 828579"/>
                  <a:gd name="connsiteY24" fmla="*/ 267557 h 290893"/>
                  <a:gd name="connsiteX25" fmla="*/ 804767 w 828579"/>
                  <a:gd name="connsiteY25" fmla="*/ 288322 h 290893"/>
                  <a:gd name="connsiteX26" fmla="*/ 804767 w 828579"/>
                  <a:gd name="connsiteY26" fmla="*/ 288322 h 290893"/>
                  <a:gd name="connsiteX27" fmla="*/ 804767 w 828579"/>
                  <a:gd name="connsiteY27" fmla="*/ 288703 h 290893"/>
                  <a:gd name="connsiteX28" fmla="*/ 804767 w 828579"/>
                  <a:gd name="connsiteY28" fmla="*/ 288703 h 290893"/>
                  <a:gd name="connsiteX29" fmla="*/ 804863 w 828579"/>
                  <a:gd name="connsiteY29" fmla="*/ 290894 h 290893"/>
                  <a:gd name="connsiteX30" fmla="*/ 22003 w 828579"/>
                  <a:gd name="connsiteY30" fmla="*/ 290894 h 290893"/>
                  <a:gd name="connsiteX31" fmla="*/ 22003 w 828579"/>
                  <a:gd name="connsiteY31" fmla="*/ 290798 h 290893"/>
                  <a:gd name="connsiteX32" fmla="*/ 800672 w 828579"/>
                  <a:gd name="connsiteY32" fmla="*/ 286512 h 290893"/>
                  <a:gd name="connsiteX33" fmla="*/ 824294 w 828579"/>
                  <a:gd name="connsiteY33" fmla="*/ 263176 h 290893"/>
                  <a:gd name="connsiteX34" fmla="*/ 824294 w 828579"/>
                  <a:gd name="connsiteY34" fmla="*/ 263176 h 290893"/>
                  <a:gd name="connsiteX35" fmla="*/ 824294 w 828579"/>
                  <a:gd name="connsiteY35" fmla="*/ 25527 h 290893"/>
                  <a:gd name="connsiteX36" fmla="*/ 800862 w 828579"/>
                  <a:gd name="connsiteY36" fmla="*/ 4286 h 290893"/>
                  <a:gd name="connsiteX37" fmla="*/ 800862 w 828579"/>
                  <a:gd name="connsiteY37" fmla="*/ 4286 h 290893"/>
                  <a:gd name="connsiteX38" fmla="*/ 26099 w 828579"/>
                  <a:gd name="connsiteY38" fmla="*/ 4286 h 290893"/>
                  <a:gd name="connsiteX39" fmla="*/ 4382 w 828579"/>
                  <a:gd name="connsiteY39" fmla="*/ 25432 h 290893"/>
                  <a:gd name="connsiteX40" fmla="*/ 4382 w 828579"/>
                  <a:gd name="connsiteY40" fmla="*/ 25432 h 290893"/>
                  <a:gd name="connsiteX41" fmla="*/ 4382 w 828579"/>
                  <a:gd name="connsiteY41" fmla="*/ 263366 h 290893"/>
                  <a:gd name="connsiteX42" fmla="*/ 26384 w 828579"/>
                  <a:gd name="connsiteY42" fmla="*/ 286607 h 290893"/>
                  <a:gd name="connsiteX43" fmla="*/ 26384 w 828579"/>
                  <a:gd name="connsiteY43" fmla="*/ 286607 h 290893"/>
                  <a:gd name="connsiteX44" fmla="*/ 800672 w 828579"/>
                  <a:gd name="connsiteY44" fmla="*/ 286607 h 290893"/>
                  <a:gd name="connsiteX45" fmla="*/ 800672 w 828579"/>
                  <a:gd name="connsiteY45" fmla="*/ 286512 h 290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828579" h="290893">
                    <a:moveTo>
                      <a:pt x="22003" y="290798"/>
                    </a:moveTo>
                    <a:lnTo>
                      <a:pt x="22098" y="288607"/>
                    </a:lnTo>
                    <a:cubicBezTo>
                      <a:pt x="22098" y="288322"/>
                      <a:pt x="22098" y="288227"/>
                      <a:pt x="22098" y="288227"/>
                    </a:cubicBezTo>
                    <a:lnTo>
                      <a:pt x="22098" y="288227"/>
                    </a:lnTo>
                    <a:cubicBezTo>
                      <a:pt x="22098" y="277082"/>
                      <a:pt x="13240" y="267938"/>
                      <a:pt x="2096" y="267557"/>
                    </a:cubicBezTo>
                    <a:lnTo>
                      <a:pt x="2096" y="267557"/>
                    </a:lnTo>
                    <a:lnTo>
                      <a:pt x="0" y="267462"/>
                    </a:lnTo>
                    <a:lnTo>
                      <a:pt x="0" y="21336"/>
                    </a:lnTo>
                    <a:lnTo>
                      <a:pt x="2096" y="21241"/>
                    </a:lnTo>
                    <a:cubicBezTo>
                      <a:pt x="12764" y="20860"/>
                      <a:pt x="21336" y="12478"/>
                      <a:pt x="22003" y="2000"/>
                    </a:cubicBezTo>
                    <a:lnTo>
                      <a:pt x="22003" y="2000"/>
                    </a:lnTo>
                    <a:lnTo>
                      <a:pt x="22098" y="0"/>
                    </a:lnTo>
                    <a:lnTo>
                      <a:pt x="804767" y="0"/>
                    </a:lnTo>
                    <a:lnTo>
                      <a:pt x="804863" y="2000"/>
                    </a:lnTo>
                    <a:cubicBezTo>
                      <a:pt x="805625" y="12763"/>
                      <a:pt x="814578" y="21336"/>
                      <a:pt x="825532" y="21336"/>
                    </a:cubicBezTo>
                    <a:lnTo>
                      <a:pt x="825532" y="21336"/>
                    </a:lnTo>
                    <a:lnTo>
                      <a:pt x="825532" y="23431"/>
                    </a:lnTo>
                    <a:lnTo>
                      <a:pt x="825532" y="21336"/>
                    </a:lnTo>
                    <a:cubicBezTo>
                      <a:pt x="825627" y="21336"/>
                      <a:pt x="825818" y="21336"/>
                      <a:pt x="826294" y="21336"/>
                    </a:cubicBezTo>
                    <a:lnTo>
                      <a:pt x="826294" y="21336"/>
                    </a:lnTo>
                    <a:lnTo>
                      <a:pt x="828580" y="21241"/>
                    </a:lnTo>
                    <a:lnTo>
                      <a:pt x="828580" y="267653"/>
                    </a:lnTo>
                    <a:lnTo>
                      <a:pt x="826294" y="267557"/>
                    </a:lnTo>
                    <a:cubicBezTo>
                      <a:pt x="825913" y="267557"/>
                      <a:pt x="825722" y="267462"/>
                      <a:pt x="825532" y="267557"/>
                    </a:cubicBezTo>
                    <a:lnTo>
                      <a:pt x="825532" y="267557"/>
                    </a:lnTo>
                    <a:cubicBezTo>
                      <a:pt x="814102" y="267557"/>
                      <a:pt x="804767" y="276892"/>
                      <a:pt x="804767" y="288322"/>
                    </a:cubicBezTo>
                    <a:lnTo>
                      <a:pt x="804767" y="288322"/>
                    </a:lnTo>
                    <a:cubicBezTo>
                      <a:pt x="804767" y="288322"/>
                      <a:pt x="804767" y="288417"/>
                      <a:pt x="804767" y="288703"/>
                    </a:cubicBezTo>
                    <a:lnTo>
                      <a:pt x="804767" y="288703"/>
                    </a:lnTo>
                    <a:lnTo>
                      <a:pt x="804863" y="290894"/>
                    </a:lnTo>
                    <a:lnTo>
                      <a:pt x="22003" y="290894"/>
                    </a:lnTo>
                    <a:lnTo>
                      <a:pt x="22003" y="290798"/>
                    </a:lnTo>
                    <a:close/>
                    <a:moveTo>
                      <a:pt x="800672" y="286512"/>
                    </a:moveTo>
                    <a:cubicBezTo>
                      <a:pt x="801529" y="273844"/>
                      <a:pt x="811625" y="263842"/>
                      <a:pt x="824294" y="263176"/>
                    </a:cubicBezTo>
                    <a:lnTo>
                      <a:pt x="824294" y="263176"/>
                    </a:lnTo>
                    <a:lnTo>
                      <a:pt x="824294" y="25527"/>
                    </a:lnTo>
                    <a:cubicBezTo>
                      <a:pt x="812292" y="24860"/>
                      <a:pt x="802577" y="15907"/>
                      <a:pt x="800862" y="4286"/>
                    </a:cubicBezTo>
                    <a:lnTo>
                      <a:pt x="800862" y="4286"/>
                    </a:lnTo>
                    <a:lnTo>
                      <a:pt x="26099" y="4286"/>
                    </a:lnTo>
                    <a:cubicBezTo>
                      <a:pt x="24479" y="15335"/>
                      <a:pt x="15526" y="24098"/>
                      <a:pt x="4382" y="25432"/>
                    </a:cubicBezTo>
                    <a:lnTo>
                      <a:pt x="4382" y="25432"/>
                    </a:lnTo>
                    <a:lnTo>
                      <a:pt x="4382" y="263366"/>
                    </a:lnTo>
                    <a:cubicBezTo>
                      <a:pt x="16288" y="264795"/>
                      <a:pt x="25622" y="274511"/>
                      <a:pt x="26384" y="286607"/>
                    </a:cubicBezTo>
                    <a:lnTo>
                      <a:pt x="26384" y="286607"/>
                    </a:lnTo>
                    <a:lnTo>
                      <a:pt x="800672" y="286607"/>
                    </a:lnTo>
                    <a:lnTo>
                      <a:pt x="800672" y="28651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589" name="Graphic 1">
                <a:extLst>
                  <a:ext uri="{FF2B5EF4-FFF2-40B4-BE49-F238E27FC236}">
                    <a16:creationId xmlns:a16="http://schemas.microsoft.com/office/drawing/2014/main" id="{B32D7695-7A42-4E69-93AF-E63EBD8BA84F}"/>
                  </a:ext>
                </a:extLst>
              </p:cNvPr>
              <p:cNvGrpSpPr/>
              <p:nvPr/>
            </p:nvGrpSpPr>
            <p:grpSpPr>
              <a:xfrm>
                <a:off x="5038145" y="5538735"/>
                <a:ext cx="274613" cy="100386"/>
                <a:chOff x="5038145" y="5538735"/>
                <a:chExt cx="274613" cy="100386"/>
              </a:xfrm>
              <a:solidFill>
                <a:srgbClr val="FFFFFF"/>
              </a:solidFill>
            </p:grpSpPr>
            <p:sp>
              <p:nvSpPr>
                <p:cNvPr id="3788" name="Freeform: Shape 3787">
                  <a:extLst>
                    <a:ext uri="{FF2B5EF4-FFF2-40B4-BE49-F238E27FC236}">
                      <a16:creationId xmlns:a16="http://schemas.microsoft.com/office/drawing/2014/main" id="{ABA15DEE-741F-4B18-B9A5-2F41FF472D85}"/>
                    </a:ext>
                  </a:extLst>
                </p:cNvPr>
                <p:cNvSpPr/>
                <p:nvPr/>
              </p:nvSpPr>
              <p:spPr>
                <a:xfrm>
                  <a:off x="5038145" y="5538735"/>
                  <a:ext cx="117072" cy="100386"/>
                </a:xfrm>
                <a:custGeom>
                  <a:avLst/>
                  <a:gdLst>
                    <a:gd name="connsiteX0" fmla="*/ 109260 w 117072"/>
                    <a:gd name="connsiteY0" fmla="*/ 42002 h 100386"/>
                    <a:gd name="connsiteX1" fmla="*/ 94972 w 117072"/>
                    <a:gd name="connsiteY1" fmla="*/ 89722 h 100386"/>
                    <a:gd name="connsiteX2" fmla="*/ 102402 w 117072"/>
                    <a:gd name="connsiteY2" fmla="*/ 96008 h 100386"/>
                    <a:gd name="connsiteX3" fmla="*/ 104592 w 117072"/>
                    <a:gd name="connsiteY3" fmla="*/ 97723 h 100386"/>
                    <a:gd name="connsiteX4" fmla="*/ 102402 w 117072"/>
                    <a:gd name="connsiteY4" fmla="*/ 100199 h 100386"/>
                    <a:gd name="connsiteX5" fmla="*/ 90686 w 117072"/>
                    <a:gd name="connsiteY5" fmla="*/ 90484 h 100386"/>
                    <a:gd name="connsiteX6" fmla="*/ 105259 w 117072"/>
                    <a:gd name="connsiteY6" fmla="*/ 41240 h 100386"/>
                    <a:gd name="connsiteX7" fmla="*/ 112784 w 117072"/>
                    <a:gd name="connsiteY7" fmla="*/ 12855 h 100386"/>
                    <a:gd name="connsiteX8" fmla="*/ 103259 w 117072"/>
                    <a:gd name="connsiteY8" fmla="*/ 4473 h 100386"/>
                    <a:gd name="connsiteX9" fmla="*/ 82209 w 117072"/>
                    <a:gd name="connsiteY9" fmla="*/ 24857 h 100386"/>
                    <a:gd name="connsiteX10" fmla="*/ 64302 w 117072"/>
                    <a:gd name="connsiteY10" fmla="*/ 82864 h 100386"/>
                    <a:gd name="connsiteX11" fmla="*/ 62111 w 117072"/>
                    <a:gd name="connsiteY11" fmla="*/ 84674 h 100386"/>
                    <a:gd name="connsiteX12" fmla="*/ 60015 w 117072"/>
                    <a:gd name="connsiteY12" fmla="*/ 82007 h 100386"/>
                    <a:gd name="connsiteX13" fmla="*/ 77255 w 117072"/>
                    <a:gd name="connsiteY13" fmla="*/ 26762 h 100386"/>
                    <a:gd name="connsiteX14" fmla="*/ 78875 w 117072"/>
                    <a:gd name="connsiteY14" fmla="*/ 17237 h 100386"/>
                    <a:gd name="connsiteX15" fmla="*/ 72207 w 117072"/>
                    <a:gd name="connsiteY15" fmla="*/ 8569 h 100386"/>
                    <a:gd name="connsiteX16" fmla="*/ 43918 w 117072"/>
                    <a:gd name="connsiteY16" fmla="*/ 40859 h 100386"/>
                    <a:gd name="connsiteX17" fmla="*/ 35917 w 117072"/>
                    <a:gd name="connsiteY17" fmla="*/ 66576 h 100386"/>
                    <a:gd name="connsiteX18" fmla="*/ 20391 w 117072"/>
                    <a:gd name="connsiteY18" fmla="*/ 92198 h 100386"/>
                    <a:gd name="connsiteX19" fmla="*/ 14771 w 117072"/>
                    <a:gd name="connsiteY19" fmla="*/ 86388 h 100386"/>
                    <a:gd name="connsiteX20" fmla="*/ 29916 w 117072"/>
                    <a:gd name="connsiteY20" fmla="*/ 56575 h 100386"/>
                    <a:gd name="connsiteX21" fmla="*/ 39918 w 117072"/>
                    <a:gd name="connsiteY21" fmla="*/ 39525 h 100386"/>
                    <a:gd name="connsiteX22" fmla="*/ 48204 w 117072"/>
                    <a:gd name="connsiteY22" fmla="*/ 12950 h 100386"/>
                    <a:gd name="connsiteX23" fmla="*/ 16010 w 117072"/>
                    <a:gd name="connsiteY23" fmla="*/ 33048 h 100386"/>
                    <a:gd name="connsiteX24" fmla="*/ 103 w 117072"/>
                    <a:gd name="connsiteY24" fmla="*/ 18665 h 100386"/>
                    <a:gd name="connsiteX25" fmla="*/ 2294 w 117072"/>
                    <a:gd name="connsiteY25" fmla="*/ 16379 h 100386"/>
                    <a:gd name="connsiteX26" fmla="*/ 4485 w 117072"/>
                    <a:gd name="connsiteY26" fmla="*/ 18475 h 100386"/>
                    <a:gd name="connsiteX27" fmla="*/ 15914 w 117072"/>
                    <a:gd name="connsiteY27" fmla="*/ 28571 h 100386"/>
                    <a:gd name="connsiteX28" fmla="*/ 45823 w 117072"/>
                    <a:gd name="connsiteY28" fmla="*/ 9426 h 100386"/>
                    <a:gd name="connsiteX29" fmla="*/ 51157 w 117072"/>
                    <a:gd name="connsiteY29" fmla="*/ 4854 h 100386"/>
                    <a:gd name="connsiteX30" fmla="*/ 52491 w 117072"/>
                    <a:gd name="connsiteY30" fmla="*/ 4187 h 100386"/>
                    <a:gd name="connsiteX31" fmla="*/ 54586 w 117072"/>
                    <a:gd name="connsiteY31" fmla="*/ 6854 h 100386"/>
                    <a:gd name="connsiteX32" fmla="*/ 48585 w 117072"/>
                    <a:gd name="connsiteY32" fmla="*/ 26095 h 100386"/>
                    <a:gd name="connsiteX33" fmla="*/ 72398 w 117072"/>
                    <a:gd name="connsiteY33" fmla="*/ 4092 h 100386"/>
                    <a:gd name="connsiteX34" fmla="*/ 83352 w 117072"/>
                    <a:gd name="connsiteY34" fmla="*/ 15998 h 100386"/>
                    <a:gd name="connsiteX35" fmla="*/ 103354 w 117072"/>
                    <a:gd name="connsiteY35" fmla="*/ 282 h 100386"/>
                    <a:gd name="connsiteX36" fmla="*/ 117070 w 117072"/>
                    <a:gd name="connsiteY36" fmla="*/ 12188 h 100386"/>
                    <a:gd name="connsiteX37" fmla="*/ 109260 w 117072"/>
                    <a:gd name="connsiteY37" fmla="*/ 42002 h 100386"/>
                    <a:gd name="connsiteX38" fmla="*/ 34298 w 117072"/>
                    <a:gd name="connsiteY38" fmla="*/ 57242 h 100386"/>
                    <a:gd name="connsiteX39" fmla="*/ 33536 w 117072"/>
                    <a:gd name="connsiteY39" fmla="*/ 58575 h 100386"/>
                    <a:gd name="connsiteX40" fmla="*/ 19153 w 117072"/>
                    <a:gd name="connsiteY40" fmla="*/ 86102 h 100386"/>
                    <a:gd name="connsiteX41" fmla="*/ 20296 w 117072"/>
                    <a:gd name="connsiteY41" fmla="*/ 87626 h 100386"/>
                    <a:gd name="connsiteX42" fmla="*/ 31536 w 117072"/>
                    <a:gd name="connsiteY42" fmla="*/ 65909 h 100386"/>
                    <a:gd name="connsiteX43" fmla="*/ 34298 w 117072"/>
                    <a:gd name="connsiteY43" fmla="*/ 57242 h 100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17072" h="100386">
                      <a:moveTo>
                        <a:pt x="109260" y="42002"/>
                      </a:moveTo>
                      <a:cubicBezTo>
                        <a:pt x="104688" y="55146"/>
                        <a:pt x="94972" y="83150"/>
                        <a:pt x="94972" y="89722"/>
                      </a:cubicBezTo>
                      <a:cubicBezTo>
                        <a:pt x="94972" y="94484"/>
                        <a:pt x="98306" y="96675"/>
                        <a:pt x="102402" y="96008"/>
                      </a:cubicBezTo>
                      <a:cubicBezTo>
                        <a:pt x="103545" y="95818"/>
                        <a:pt x="104592" y="96485"/>
                        <a:pt x="104592" y="97723"/>
                      </a:cubicBezTo>
                      <a:cubicBezTo>
                        <a:pt x="104592" y="98866"/>
                        <a:pt x="103640" y="100009"/>
                        <a:pt x="102402" y="100199"/>
                      </a:cubicBezTo>
                      <a:cubicBezTo>
                        <a:pt x="95067" y="101342"/>
                        <a:pt x="90686" y="97151"/>
                        <a:pt x="90686" y="90484"/>
                      </a:cubicBezTo>
                      <a:cubicBezTo>
                        <a:pt x="90686" y="82864"/>
                        <a:pt x="100687" y="54575"/>
                        <a:pt x="105259" y="41240"/>
                      </a:cubicBezTo>
                      <a:cubicBezTo>
                        <a:pt x="109641" y="28571"/>
                        <a:pt x="112784" y="20189"/>
                        <a:pt x="112784" y="12855"/>
                      </a:cubicBezTo>
                      <a:cubicBezTo>
                        <a:pt x="112784" y="5902"/>
                        <a:pt x="109450" y="3521"/>
                        <a:pt x="103259" y="4473"/>
                      </a:cubicBezTo>
                      <a:cubicBezTo>
                        <a:pt x="95448" y="5711"/>
                        <a:pt x="87352" y="16094"/>
                        <a:pt x="82209" y="24857"/>
                      </a:cubicBezTo>
                      <a:cubicBezTo>
                        <a:pt x="75255" y="49336"/>
                        <a:pt x="73922" y="53622"/>
                        <a:pt x="64302" y="82864"/>
                      </a:cubicBezTo>
                      <a:cubicBezTo>
                        <a:pt x="63921" y="83816"/>
                        <a:pt x="63063" y="84483"/>
                        <a:pt x="62111" y="84674"/>
                      </a:cubicBezTo>
                      <a:cubicBezTo>
                        <a:pt x="60396" y="84959"/>
                        <a:pt x="59539" y="83435"/>
                        <a:pt x="60015" y="82007"/>
                      </a:cubicBezTo>
                      <a:cubicBezTo>
                        <a:pt x="66111" y="64004"/>
                        <a:pt x="72303" y="44002"/>
                        <a:pt x="77255" y="26762"/>
                      </a:cubicBezTo>
                      <a:cubicBezTo>
                        <a:pt x="78303" y="22952"/>
                        <a:pt x="78875" y="19808"/>
                        <a:pt x="78875" y="17237"/>
                      </a:cubicBezTo>
                      <a:cubicBezTo>
                        <a:pt x="78875" y="11807"/>
                        <a:pt x="76970" y="7712"/>
                        <a:pt x="72207" y="8569"/>
                      </a:cubicBezTo>
                      <a:cubicBezTo>
                        <a:pt x="63349" y="9902"/>
                        <a:pt x="52014" y="27905"/>
                        <a:pt x="43918" y="40859"/>
                      </a:cubicBezTo>
                      <a:lnTo>
                        <a:pt x="35917" y="66576"/>
                      </a:lnTo>
                      <a:cubicBezTo>
                        <a:pt x="30297" y="84864"/>
                        <a:pt x="27440" y="91055"/>
                        <a:pt x="20391" y="92198"/>
                      </a:cubicBezTo>
                      <a:cubicBezTo>
                        <a:pt x="16486" y="92865"/>
                        <a:pt x="14771" y="90103"/>
                        <a:pt x="14771" y="86388"/>
                      </a:cubicBezTo>
                      <a:cubicBezTo>
                        <a:pt x="14867" y="80387"/>
                        <a:pt x="20487" y="70291"/>
                        <a:pt x="29916" y="56575"/>
                      </a:cubicBezTo>
                      <a:cubicBezTo>
                        <a:pt x="30583" y="55622"/>
                        <a:pt x="39727" y="39906"/>
                        <a:pt x="39918" y="39525"/>
                      </a:cubicBezTo>
                      <a:lnTo>
                        <a:pt x="48204" y="12950"/>
                      </a:lnTo>
                      <a:cubicBezTo>
                        <a:pt x="39346" y="20761"/>
                        <a:pt x="28488" y="31048"/>
                        <a:pt x="16010" y="33048"/>
                      </a:cubicBezTo>
                      <a:cubicBezTo>
                        <a:pt x="6104" y="34572"/>
                        <a:pt x="-945" y="29143"/>
                        <a:pt x="103" y="18665"/>
                      </a:cubicBezTo>
                      <a:cubicBezTo>
                        <a:pt x="198" y="17618"/>
                        <a:pt x="1246" y="16570"/>
                        <a:pt x="2294" y="16379"/>
                      </a:cubicBezTo>
                      <a:cubicBezTo>
                        <a:pt x="3722" y="16189"/>
                        <a:pt x="4485" y="17141"/>
                        <a:pt x="4485" y="18475"/>
                      </a:cubicBezTo>
                      <a:cubicBezTo>
                        <a:pt x="4485" y="26476"/>
                        <a:pt x="8961" y="29619"/>
                        <a:pt x="15914" y="28571"/>
                      </a:cubicBezTo>
                      <a:cubicBezTo>
                        <a:pt x="25725" y="27047"/>
                        <a:pt x="36870" y="17332"/>
                        <a:pt x="45823" y="9426"/>
                      </a:cubicBezTo>
                      <a:cubicBezTo>
                        <a:pt x="47728" y="7712"/>
                        <a:pt x="49633" y="6188"/>
                        <a:pt x="51157" y="4854"/>
                      </a:cubicBezTo>
                      <a:cubicBezTo>
                        <a:pt x="51633" y="4473"/>
                        <a:pt x="52014" y="4283"/>
                        <a:pt x="52491" y="4187"/>
                      </a:cubicBezTo>
                      <a:cubicBezTo>
                        <a:pt x="54491" y="3902"/>
                        <a:pt x="54967" y="5711"/>
                        <a:pt x="54586" y="6854"/>
                      </a:cubicBezTo>
                      <a:lnTo>
                        <a:pt x="48585" y="26095"/>
                      </a:lnTo>
                      <a:cubicBezTo>
                        <a:pt x="57158" y="13808"/>
                        <a:pt x="63635" y="5521"/>
                        <a:pt x="72398" y="4092"/>
                      </a:cubicBezTo>
                      <a:cubicBezTo>
                        <a:pt x="79256" y="3044"/>
                        <a:pt x="83352" y="8569"/>
                        <a:pt x="83352" y="15998"/>
                      </a:cubicBezTo>
                      <a:cubicBezTo>
                        <a:pt x="89067" y="8093"/>
                        <a:pt x="95829" y="1520"/>
                        <a:pt x="103354" y="282"/>
                      </a:cubicBezTo>
                      <a:cubicBezTo>
                        <a:pt x="112403" y="-1147"/>
                        <a:pt x="117070" y="2854"/>
                        <a:pt x="117070" y="12188"/>
                      </a:cubicBezTo>
                      <a:cubicBezTo>
                        <a:pt x="117165" y="19618"/>
                        <a:pt x="113641" y="28952"/>
                        <a:pt x="109260" y="42002"/>
                      </a:cubicBezTo>
                      <a:close/>
                      <a:moveTo>
                        <a:pt x="34298" y="57242"/>
                      </a:moveTo>
                      <a:cubicBezTo>
                        <a:pt x="34107" y="57718"/>
                        <a:pt x="34107" y="57718"/>
                        <a:pt x="33536" y="58575"/>
                      </a:cubicBezTo>
                      <a:cubicBezTo>
                        <a:pt x="23820" y="74577"/>
                        <a:pt x="19248" y="79721"/>
                        <a:pt x="19153" y="86102"/>
                      </a:cubicBezTo>
                      <a:cubicBezTo>
                        <a:pt x="19153" y="87150"/>
                        <a:pt x="19629" y="87722"/>
                        <a:pt x="20296" y="87626"/>
                      </a:cubicBezTo>
                      <a:cubicBezTo>
                        <a:pt x="24678" y="86960"/>
                        <a:pt x="26868" y="81149"/>
                        <a:pt x="31536" y="65909"/>
                      </a:cubicBezTo>
                      <a:lnTo>
                        <a:pt x="34298" y="572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9" name="Freeform: Shape 3788">
                  <a:extLst>
                    <a:ext uri="{FF2B5EF4-FFF2-40B4-BE49-F238E27FC236}">
                      <a16:creationId xmlns:a16="http://schemas.microsoft.com/office/drawing/2014/main" id="{1343554D-7A95-4502-93F8-38876877FA15}"/>
                    </a:ext>
                  </a:extLst>
                </p:cNvPr>
                <p:cNvSpPr/>
                <p:nvPr/>
              </p:nvSpPr>
              <p:spPr>
                <a:xfrm>
                  <a:off x="5150828" y="5561695"/>
                  <a:ext cx="39819" cy="52332"/>
                </a:xfrm>
                <a:custGeom>
                  <a:avLst/>
                  <a:gdLst>
                    <a:gd name="connsiteX0" fmla="*/ 39820 w 39819"/>
                    <a:gd name="connsiteY0" fmla="*/ 24851 h 52332"/>
                    <a:gd name="connsiteX1" fmla="*/ 39629 w 39819"/>
                    <a:gd name="connsiteY1" fmla="*/ 25708 h 52332"/>
                    <a:gd name="connsiteX2" fmla="*/ 13912 w 39819"/>
                    <a:gd name="connsiteY2" fmla="*/ 52093 h 52332"/>
                    <a:gd name="connsiteX3" fmla="*/ 5 w 39819"/>
                    <a:gd name="connsiteY3" fmla="*/ 39710 h 52332"/>
                    <a:gd name="connsiteX4" fmla="*/ 24199 w 39819"/>
                    <a:gd name="connsiteY4" fmla="*/ 181 h 52332"/>
                    <a:gd name="connsiteX5" fmla="*/ 33247 w 39819"/>
                    <a:gd name="connsiteY5" fmla="*/ 6563 h 52332"/>
                    <a:gd name="connsiteX6" fmla="*/ 5625 w 39819"/>
                    <a:gd name="connsiteY6" fmla="*/ 31900 h 52332"/>
                    <a:gd name="connsiteX7" fmla="*/ 4482 w 39819"/>
                    <a:gd name="connsiteY7" fmla="*/ 39139 h 52332"/>
                    <a:gd name="connsiteX8" fmla="*/ 14007 w 39819"/>
                    <a:gd name="connsiteY8" fmla="*/ 47616 h 52332"/>
                    <a:gd name="connsiteX9" fmla="*/ 35438 w 39819"/>
                    <a:gd name="connsiteY9" fmla="*/ 24565 h 52332"/>
                    <a:gd name="connsiteX10" fmla="*/ 38391 w 39819"/>
                    <a:gd name="connsiteY10" fmla="*/ 22946 h 52332"/>
                    <a:gd name="connsiteX11" fmla="*/ 39820 w 39819"/>
                    <a:gd name="connsiteY11" fmla="*/ 24851 h 52332"/>
                    <a:gd name="connsiteX12" fmla="*/ 28771 w 39819"/>
                    <a:gd name="connsiteY12" fmla="*/ 7325 h 52332"/>
                    <a:gd name="connsiteX13" fmla="*/ 24199 w 39819"/>
                    <a:gd name="connsiteY13" fmla="*/ 4658 h 52332"/>
                    <a:gd name="connsiteX14" fmla="*/ 7339 w 39819"/>
                    <a:gd name="connsiteY14" fmla="*/ 26566 h 52332"/>
                    <a:gd name="connsiteX15" fmla="*/ 28771 w 39819"/>
                    <a:gd name="connsiteY15" fmla="*/ 7325 h 52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819" h="52332">
                      <a:moveTo>
                        <a:pt x="39820" y="24851"/>
                      </a:moveTo>
                      <a:cubicBezTo>
                        <a:pt x="39820" y="25137"/>
                        <a:pt x="39724" y="25423"/>
                        <a:pt x="39629" y="25708"/>
                      </a:cubicBezTo>
                      <a:cubicBezTo>
                        <a:pt x="32676" y="42091"/>
                        <a:pt x="24675" y="50378"/>
                        <a:pt x="13912" y="52093"/>
                      </a:cubicBezTo>
                      <a:cubicBezTo>
                        <a:pt x="5053" y="53521"/>
                        <a:pt x="-185" y="48473"/>
                        <a:pt x="5" y="39710"/>
                      </a:cubicBezTo>
                      <a:cubicBezTo>
                        <a:pt x="672" y="25994"/>
                        <a:pt x="11721" y="2086"/>
                        <a:pt x="24199" y="181"/>
                      </a:cubicBezTo>
                      <a:cubicBezTo>
                        <a:pt x="29533" y="-676"/>
                        <a:pt x="33247" y="1515"/>
                        <a:pt x="33247" y="6563"/>
                      </a:cubicBezTo>
                      <a:cubicBezTo>
                        <a:pt x="33247" y="17803"/>
                        <a:pt x="17436" y="27137"/>
                        <a:pt x="5625" y="31900"/>
                      </a:cubicBezTo>
                      <a:cubicBezTo>
                        <a:pt x="4863" y="34757"/>
                        <a:pt x="4577" y="36853"/>
                        <a:pt x="4482" y="39139"/>
                      </a:cubicBezTo>
                      <a:cubicBezTo>
                        <a:pt x="4291" y="45235"/>
                        <a:pt x="7625" y="48473"/>
                        <a:pt x="14007" y="47616"/>
                      </a:cubicBezTo>
                      <a:cubicBezTo>
                        <a:pt x="22770" y="46473"/>
                        <a:pt x="29533" y="39234"/>
                        <a:pt x="35438" y="24565"/>
                      </a:cubicBezTo>
                      <a:cubicBezTo>
                        <a:pt x="36010" y="23422"/>
                        <a:pt x="37248" y="22660"/>
                        <a:pt x="38391" y="22946"/>
                      </a:cubicBezTo>
                      <a:cubicBezTo>
                        <a:pt x="39343" y="23232"/>
                        <a:pt x="39820" y="23994"/>
                        <a:pt x="39820" y="24851"/>
                      </a:cubicBezTo>
                      <a:close/>
                      <a:moveTo>
                        <a:pt x="28771" y="7325"/>
                      </a:moveTo>
                      <a:cubicBezTo>
                        <a:pt x="28771" y="4468"/>
                        <a:pt x="26580" y="4277"/>
                        <a:pt x="24199" y="4658"/>
                      </a:cubicBezTo>
                      <a:cubicBezTo>
                        <a:pt x="16864" y="5801"/>
                        <a:pt x="10673" y="17803"/>
                        <a:pt x="7339" y="26566"/>
                      </a:cubicBezTo>
                      <a:cubicBezTo>
                        <a:pt x="16198" y="22375"/>
                        <a:pt x="28771" y="15136"/>
                        <a:pt x="28771" y="732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0" name="Freeform: Shape 3789">
                  <a:extLst>
                    <a:ext uri="{FF2B5EF4-FFF2-40B4-BE49-F238E27FC236}">
                      <a16:creationId xmlns:a16="http://schemas.microsoft.com/office/drawing/2014/main" id="{584F5CA6-EEA0-4664-AA43-B1CCFEF5875F}"/>
                    </a:ext>
                  </a:extLst>
                </p:cNvPr>
                <p:cNvSpPr/>
                <p:nvPr/>
              </p:nvSpPr>
              <p:spPr>
                <a:xfrm>
                  <a:off x="5184647" y="5550934"/>
                  <a:ext cx="45148" cy="55818"/>
                </a:xfrm>
                <a:custGeom>
                  <a:avLst/>
                  <a:gdLst>
                    <a:gd name="connsiteX0" fmla="*/ 45148 w 45148"/>
                    <a:gd name="connsiteY0" fmla="*/ 29326 h 55818"/>
                    <a:gd name="connsiteX1" fmla="*/ 44958 w 45148"/>
                    <a:gd name="connsiteY1" fmla="*/ 30278 h 55818"/>
                    <a:gd name="connsiteX2" fmla="*/ 25527 w 45148"/>
                    <a:gd name="connsiteY2" fmla="*/ 55710 h 55818"/>
                    <a:gd name="connsiteX3" fmla="*/ 25432 w 45148"/>
                    <a:gd name="connsiteY3" fmla="*/ 55710 h 55818"/>
                    <a:gd name="connsiteX4" fmla="*/ 17907 w 45148"/>
                    <a:gd name="connsiteY4" fmla="*/ 47995 h 55818"/>
                    <a:gd name="connsiteX5" fmla="*/ 18955 w 45148"/>
                    <a:gd name="connsiteY5" fmla="*/ 40946 h 55818"/>
                    <a:gd name="connsiteX6" fmla="*/ 25432 w 45148"/>
                    <a:gd name="connsiteY6" fmla="*/ 20087 h 55818"/>
                    <a:gd name="connsiteX7" fmla="*/ 13906 w 45148"/>
                    <a:gd name="connsiteY7" fmla="*/ 17705 h 55818"/>
                    <a:gd name="connsiteX8" fmla="*/ 4191 w 45148"/>
                    <a:gd name="connsiteY8" fmla="*/ 40565 h 55818"/>
                    <a:gd name="connsiteX9" fmla="*/ 2286 w 45148"/>
                    <a:gd name="connsiteY9" fmla="*/ 42185 h 55818"/>
                    <a:gd name="connsiteX10" fmla="*/ 1238 w 45148"/>
                    <a:gd name="connsiteY10" fmla="*/ 42089 h 55818"/>
                    <a:gd name="connsiteX11" fmla="*/ 0 w 45148"/>
                    <a:gd name="connsiteY11" fmla="*/ 40280 h 55818"/>
                    <a:gd name="connsiteX12" fmla="*/ 190 w 45148"/>
                    <a:gd name="connsiteY12" fmla="*/ 39327 h 55818"/>
                    <a:gd name="connsiteX13" fmla="*/ 8668 w 45148"/>
                    <a:gd name="connsiteY13" fmla="*/ 19515 h 55818"/>
                    <a:gd name="connsiteX14" fmla="*/ 9906 w 45148"/>
                    <a:gd name="connsiteY14" fmla="*/ 16086 h 55818"/>
                    <a:gd name="connsiteX15" fmla="*/ 4477 w 45148"/>
                    <a:gd name="connsiteY15" fmla="*/ 7990 h 55818"/>
                    <a:gd name="connsiteX16" fmla="*/ 10954 w 45148"/>
                    <a:gd name="connsiteY16" fmla="*/ 84 h 55818"/>
                    <a:gd name="connsiteX17" fmla="*/ 17050 w 45148"/>
                    <a:gd name="connsiteY17" fmla="*/ 6085 h 55818"/>
                    <a:gd name="connsiteX18" fmla="*/ 15335 w 45148"/>
                    <a:gd name="connsiteY18" fmla="*/ 13133 h 55818"/>
                    <a:gd name="connsiteX19" fmla="*/ 25051 w 45148"/>
                    <a:gd name="connsiteY19" fmla="*/ 15324 h 55818"/>
                    <a:gd name="connsiteX20" fmla="*/ 29051 w 45148"/>
                    <a:gd name="connsiteY20" fmla="*/ 15991 h 55818"/>
                    <a:gd name="connsiteX21" fmla="*/ 30289 w 45148"/>
                    <a:gd name="connsiteY21" fmla="*/ 18848 h 55818"/>
                    <a:gd name="connsiteX22" fmla="*/ 23146 w 45148"/>
                    <a:gd name="connsiteY22" fmla="*/ 41327 h 55818"/>
                    <a:gd name="connsiteX23" fmla="*/ 22193 w 45148"/>
                    <a:gd name="connsiteY23" fmla="*/ 47328 h 55818"/>
                    <a:gd name="connsiteX24" fmla="*/ 25432 w 45148"/>
                    <a:gd name="connsiteY24" fmla="*/ 51233 h 55818"/>
                    <a:gd name="connsiteX25" fmla="*/ 40672 w 45148"/>
                    <a:gd name="connsiteY25" fmla="*/ 29135 h 55818"/>
                    <a:gd name="connsiteX26" fmla="*/ 42672 w 45148"/>
                    <a:gd name="connsiteY26" fmla="*/ 27421 h 55818"/>
                    <a:gd name="connsiteX27" fmla="*/ 43624 w 45148"/>
                    <a:gd name="connsiteY27" fmla="*/ 27516 h 55818"/>
                    <a:gd name="connsiteX28" fmla="*/ 45148 w 45148"/>
                    <a:gd name="connsiteY28" fmla="*/ 29326 h 55818"/>
                    <a:gd name="connsiteX29" fmla="*/ 10954 w 45148"/>
                    <a:gd name="connsiteY29" fmla="*/ 4370 h 55818"/>
                    <a:gd name="connsiteX30" fmla="*/ 8954 w 45148"/>
                    <a:gd name="connsiteY30" fmla="*/ 6752 h 55818"/>
                    <a:gd name="connsiteX31" fmla="*/ 11525 w 45148"/>
                    <a:gd name="connsiteY31" fmla="*/ 11228 h 55818"/>
                    <a:gd name="connsiteX32" fmla="*/ 12668 w 45148"/>
                    <a:gd name="connsiteY32" fmla="*/ 6561 h 55818"/>
                    <a:gd name="connsiteX33" fmla="*/ 10954 w 45148"/>
                    <a:gd name="connsiteY33" fmla="*/ 4370 h 55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148" h="55818">
                      <a:moveTo>
                        <a:pt x="45148" y="29326"/>
                      </a:moveTo>
                      <a:cubicBezTo>
                        <a:pt x="45148" y="29612"/>
                        <a:pt x="45053" y="29993"/>
                        <a:pt x="44958" y="30278"/>
                      </a:cubicBezTo>
                      <a:cubicBezTo>
                        <a:pt x="38005" y="47233"/>
                        <a:pt x="32766" y="54567"/>
                        <a:pt x="25527" y="55710"/>
                      </a:cubicBezTo>
                      <a:lnTo>
                        <a:pt x="25432" y="55710"/>
                      </a:lnTo>
                      <a:cubicBezTo>
                        <a:pt x="20479" y="56472"/>
                        <a:pt x="17907" y="53138"/>
                        <a:pt x="17907" y="47995"/>
                      </a:cubicBezTo>
                      <a:cubicBezTo>
                        <a:pt x="17907" y="45899"/>
                        <a:pt x="18193" y="43709"/>
                        <a:pt x="18955" y="40946"/>
                      </a:cubicBezTo>
                      <a:cubicBezTo>
                        <a:pt x="19812" y="37422"/>
                        <a:pt x="24479" y="22563"/>
                        <a:pt x="25432" y="20087"/>
                      </a:cubicBezTo>
                      <a:cubicBezTo>
                        <a:pt x="17336" y="18658"/>
                        <a:pt x="16192" y="18467"/>
                        <a:pt x="13906" y="17705"/>
                      </a:cubicBezTo>
                      <a:cubicBezTo>
                        <a:pt x="13430" y="19039"/>
                        <a:pt x="12668" y="20658"/>
                        <a:pt x="4191" y="40565"/>
                      </a:cubicBezTo>
                      <a:cubicBezTo>
                        <a:pt x="3715" y="41518"/>
                        <a:pt x="3048" y="41994"/>
                        <a:pt x="2286" y="42185"/>
                      </a:cubicBezTo>
                      <a:cubicBezTo>
                        <a:pt x="1905" y="42280"/>
                        <a:pt x="1524" y="42185"/>
                        <a:pt x="1238" y="42089"/>
                      </a:cubicBezTo>
                      <a:cubicBezTo>
                        <a:pt x="476" y="41804"/>
                        <a:pt x="0" y="41137"/>
                        <a:pt x="0" y="40280"/>
                      </a:cubicBezTo>
                      <a:cubicBezTo>
                        <a:pt x="0" y="39994"/>
                        <a:pt x="95" y="39613"/>
                        <a:pt x="190" y="39327"/>
                      </a:cubicBezTo>
                      <a:lnTo>
                        <a:pt x="8668" y="19515"/>
                      </a:lnTo>
                      <a:lnTo>
                        <a:pt x="9906" y="16086"/>
                      </a:lnTo>
                      <a:cubicBezTo>
                        <a:pt x="6667" y="14372"/>
                        <a:pt x="4477" y="11990"/>
                        <a:pt x="4477" y="7990"/>
                      </a:cubicBezTo>
                      <a:cubicBezTo>
                        <a:pt x="4477" y="3608"/>
                        <a:pt x="7620" y="560"/>
                        <a:pt x="10954" y="84"/>
                      </a:cubicBezTo>
                      <a:cubicBezTo>
                        <a:pt x="14764" y="-487"/>
                        <a:pt x="17050" y="1894"/>
                        <a:pt x="17050" y="6085"/>
                      </a:cubicBezTo>
                      <a:cubicBezTo>
                        <a:pt x="17050" y="7799"/>
                        <a:pt x="16669" y="8847"/>
                        <a:pt x="15335" y="13133"/>
                      </a:cubicBezTo>
                      <a:cubicBezTo>
                        <a:pt x="18288" y="14181"/>
                        <a:pt x="21907" y="14753"/>
                        <a:pt x="25051" y="15324"/>
                      </a:cubicBezTo>
                      <a:cubicBezTo>
                        <a:pt x="26575" y="15515"/>
                        <a:pt x="27908" y="15705"/>
                        <a:pt x="29051" y="15991"/>
                      </a:cubicBezTo>
                      <a:cubicBezTo>
                        <a:pt x="30194" y="16181"/>
                        <a:pt x="30766" y="17515"/>
                        <a:pt x="30289" y="18848"/>
                      </a:cubicBezTo>
                      <a:cubicBezTo>
                        <a:pt x="28861" y="22563"/>
                        <a:pt x="23813" y="38565"/>
                        <a:pt x="23146" y="41327"/>
                      </a:cubicBezTo>
                      <a:cubicBezTo>
                        <a:pt x="22479" y="43613"/>
                        <a:pt x="22288" y="45518"/>
                        <a:pt x="22193" y="47328"/>
                      </a:cubicBezTo>
                      <a:cubicBezTo>
                        <a:pt x="22193" y="49995"/>
                        <a:pt x="23050" y="51614"/>
                        <a:pt x="25432" y="51233"/>
                      </a:cubicBezTo>
                      <a:cubicBezTo>
                        <a:pt x="30671" y="50471"/>
                        <a:pt x="34671" y="43804"/>
                        <a:pt x="40672" y="29135"/>
                      </a:cubicBezTo>
                      <a:cubicBezTo>
                        <a:pt x="41148" y="28278"/>
                        <a:pt x="41815" y="27611"/>
                        <a:pt x="42672" y="27421"/>
                      </a:cubicBezTo>
                      <a:cubicBezTo>
                        <a:pt x="42958" y="27421"/>
                        <a:pt x="43339" y="27421"/>
                        <a:pt x="43624" y="27516"/>
                      </a:cubicBezTo>
                      <a:cubicBezTo>
                        <a:pt x="44672" y="27802"/>
                        <a:pt x="45148" y="28469"/>
                        <a:pt x="45148" y="29326"/>
                      </a:cubicBezTo>
                      <a:close/>
                      <a:moveTo>
                        <a:pt x="10954" y="4370"/>
                      </a:moveTo>
                      <a:cubicBezTo>
                        <a:pt x="9525" y="4561"/>
                        <a:pt x="8954" y="5609"/>
                        <a:pt x="8954" y="6752"/>
                      </a:cubicBezTo>
                      <a:cubicBezTo>
                        <a:pt x="8954" y="8466"/>
                        <a:pt x="9906" y="10276"/>
                        <a:pt x="11525" y="11228"/>
                      </a:cubicBezTo>
                      <a:cubicBezTo>
                        <a:pt x="12001" y="9609"/>
                        <a:pt x="12668" y="7609"/>
                        <a:pt x="12668" y="6561"/>
                      </a:cubicBezTo>
                      <a:cubicBezTo>
                        <a:pt x="12668" y="4751"/>
                        <a:pt x="11811" y="4275"/>
                        <a:pt x="10954" y="43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1" name="Freeform: Shape 3790">
                  <a:extLst>
                    <a:ext uri="{FF2B5EF4-FFF2-40B4-BE49-F238E27FC236}">
                      <a16:creationId xmlns:a16="http://schemas.microsoft.com/office/drawing/2014/main" id="{106EF61C-88FC-4C94-853C-B2E1E2B0C424}"/>
                    </a:ext>
                  </a:extLst>
                </p:cNvPr>
                <p:cNvSpPr/>
                <p:nvPr/>
              </p:nvSpPr>
              <p:spPr>
                <a:xfrm>
                  <a:off x="5223795" y="5544814"/>
                  <a:ext cx="45148" cy="55746"/>
                </a:xfrm>
                <a:custGeom>
                  <a:avLst/>
                  <a:gdLst>
                    <a:gd name="connsiteX0" fmla="*/ 45149 w 45148"/>
                    <a:gd name="connsiteY0" fmla="*/ 29254 h 55746"/>
                    <a:gd name="connsiteX1" fmla="*/ 44958 w 45148"/>
                    <a:gd name="connsiteY1" fmla="*/ 30207 h 55746"/>
                    <a:gd name="connsiteX2" fmla="*/ 25527 w 45148"/>
                    <a:gd name="connsiteY2" fmla="*/ 55639 h 55746"/>
                    <a:gd name="connsiteX3" fmla="*/ 25432 w 45148"/>
                    <a:gd name="connsiteY3" fmla="*/ 55639 h 55746"/>
                    <a:gd name="connsiteX4" fmla="*/ 17907 w 45148"/>
                    <a:gd name="connsiteY4" fmla="*/ 47923 h 55746"/>
                    <a:gd name="connsiteX5" fmla="*/ 18955 w 45148"/>
                    <a:gd name="connsiteY5" fmla="*/ 40875 h 55746"/>
                    <a:gd name="connsiteX6" fmla="*/ 25432 w 45148"/>
                    <a:gd name="connsiteY6" fmla="*/ 20015 h 55746"/>
                    <a:gd name="connsiteX7" fmla="*/ 13907 w 45148"/>
                    <a:gd name="connsiteY7" fmla="*/ 17634 h 55746"/>
                    <a:gd name="connsiteX8" fmla="*/ 4191 w 45148"/>
                    <a:gd name="connsiteY8" fmla="*/ 40494 h 55746"/>
                    <a:gd name="connsiteX9" fmla="*/ 2286 w 45148"/>
                    <a:gd name="connsiteY9" fmla="*/ 42113 h 55746"/>
                    <a:gd name="connsiteX10" fmla="*/ 1238 w 45148"/>
                    <a:gd name="connsiteY10" fmla="*/ 42113 h 55746"/>
                    <a:gd name="connsiteX11" fmla="*/ 0 w 45148"/>
                    <a:gd name="connsiteY11" fmla="*/ 40303 h 55746"/>
                    <a:gd name="connsiteX12" fmla="*/ 191 w 45148"/>
                    <a:gd name="connsiteY12" fmla="*/ 39351 h 55746"/>
                    <a:gd name="connsiteX13" fmla="*/ 8668 w 45148"/>
                    <a:gd name="connsiteY13" fmla="*/ 19539 h 55746"/>
                    <a:gd name="connsiteX14" fmla="*/ 9906 w 45148"/>
                    <a:gd name="connsiteY14" fmla="*/ 16110 h 55746"/>
                    <a:gd name="connsiteX15" fmla="*/ 4477 w 45148"/>
                    <a:gd name="connsiteY15" fmla="*/ 8014 h 55746"/>
                    <a:gd name="connsiteX16" fmla="*/ 10954 w 45148"/>
                    <a:gd name="connsiteY16" fmla="*/ 108 h 55746"/>
                    <a:gd name="connsiteX17" fmla="*/ 17145 w 45148"/>
                    <a:gd name="connsiteY17" fmla="*/ 6109 h 55746"/>
                    <a:gd name="connsiteX18" fmla="*/ 15430 w 45148"/>
                    <a:gd name="connsiteY18" fmla="*/ 13157 h 55746"/>
                    <a:gd name="connsiteX19" fmla="*/ 25051 w 45148"/>
                    <a:gd name="connsiteY19" fmla="*/ 15348 h 55746"/>
                    <a:gd name="connsiteX20" fmla="*/ 29051 w 45148"/>
                    <a:gd name="connsiteY20" fmla="*/ 16015 h 55746"/>
                    <a:gd name="connsiteX21" fmla="*/ 30385 w 45148"/>
                    <a:gd name="connsiteY21" fmla="*/ 18872 h 55746"/>
                    <a:gd name="connsiteX22" fmla="*/ 23241 w 45148"/>
                    <a:gd name="connsiteY22" fmla="*/ 41351 h 55746"/>
                    <a:gd name="connsiteX23" fmla="*/ 22288 w 45148"/>
                    <a:gd name="connsiteY23" fmla="*/ 47352 h 55746"/>
                    <a:gd name="connsiteX24" fmla="*/ 25527 w 45148"/>
                    <a:gd name="connsiteY24" fmla="*/ 51352 h 55746"/>
                    <a:gd name="connsiteX25" fmla="*/ 40862 w 45148"/>
                    <a:gd name="connsiteY25" fmla="*/ 29254 h 55746"/>
                    <a:gd name="connsiteX26" fmla="*/ 42863 w 45148"/>
                    <a:gd name="connsiteY26" fmla="*/ 27540 h 55746"/>
                    <a:gd name="connsiteX27" fmla="*/ 43815 w 45148"/>
                    <a:gd name="connsiteY27" fmla="*/ 27635 h 55746"/>
                    <a:gd name="connsiteX28" fmla="*/ 45149 w 45148"/>
                    <a:gd name="connsiteY28" fmla="*/ 29254 h 55746"/>
                    <a:gd name="connsiteX29" fmla="*/ 10859 w 45148"/>
                    <a:gd name="connsiteY29" fmla="*/ 4299 h 55746"/>
                    <a:gd name="connsiteX30" fmla="*/ 8858 w 45148"/>
                    <a:gd name="connsiteY30" fmla="*/ 6680 h 55746"/>
                    <a:gd name="connsiteX31" fmla="*/ 11430 w 45148"/>
                    <a:gd name="connsiteY31" fmla="*/ 11157 h 55746"/>
                    <a:gd name="connsiteX32" fmla="*/ 12573 w 45148"/>
                    <a:gd name="connsiteY32" fmla="*/ 6490 h 55746"/>
                    <a:gd name="connsiteX33" fmla="*/ 10859 w 45148"/>
                    <a:gd name="connsiteY33" fmla="*/ 4299 h 55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148" h="55746">
                      <a:moveTo>
                        <a:pt x="45149" y="29254"/>
                      </a:moveTo>
                      <a:cubicBezTo>
                        <a:pt x="45149" y="29540"/>
                        <a:pt x="45053" y="29921"/>
                        <a:pt x="44958" y="30207"/>
                      </a:cubicBezTo>
                      <a:cubicBezTo>
                        <a:pt x="38100" y="47161"/>
                        <a:pt x="32766" y="54496"/>
                        <a:pt x="25527" y="55639"/>
                      </a:cubicBezTo>
                      <a:lnTo>
                        <a:pt x="25432" y="55639"/>
                      </a:lnTo>
                      <a:cubicBezTo>
                        <a:pt x="20479" y="56401"/>
                        <a:pt x="17907" y="53067"/>
                        <a:pt x="17907" y="47923"/>
                      </a:cubicBezTo>
                      <a:cubicBezTo>
                        <a:pt x="17907" y="45828"/>
                        <a:pt x="18193" y="43637"/>
                        <a:pt x="18955" y="40875"/>
                      </a:cubicBezTo>
                      <a:cubicBezTo>
                        <a:pt x="19812" y="37351"/>
                        <a:pt x="24479" y="22492"/>
                        <a:pt x="25432" y="20015"/>
                      </a:cubicBezTo>
                      <a:cubicBezTo>
                        <a:pt x="17336" y="18586"/>
                        <a:pt x="16193" y="18396"/>
                        <a:pt x="13907" y="17634"/>
                      </a:cubicBezTo>
                      <a:cubicBezTo>
                        <a:pt x="13526" y="18967"/>
                        <a:pt x="12763" y="20587"/>
                        <a:pt x="4191" y="40494"/>
                      </a:cubicBezTo>
                      <a:cubicBezTo>
                        <a:pt x="3810" y="41446"/>
                        <a:pt x="3048" y="41923"/>
                        <a:pt x="2286" y="42113"/>
                      </a:cubicBezTo>
                      <a:cubicBezTo>
                        <a:pt x="1810" y="42208"/>
                        <a:pt x="1524" y="42113"/>
                        <a:pt x="1238" y="42113"/>
                      </a:cubicBezTo>
                      <a:cubicBezTo>
                        <a:pt x="476" y="41827"/>
                        <a:pt x="0" y="41161"/>
                        <a:pt x="0" y="40303"/>
                      </a:cubicBezTo>
                      <a:cubicBezTo>
                        <a:pt x="0" y="40018"/>
                        <a:pt x="95" y="39637"/>
                        <a:pt x="191" y="39351"/>
                      </a:cubicBezTo>
                      <a:lnTo>
                        <a:pt x="8668" y="19539"/>
                      </a:lnTo>
                      <a:lnTo>
                        <a:pt x="9906" y="16110"/>
                      </a:lnTo>
                      <a:cubicBezTo>
                        <a:pt x="6668" y="14395"/>
                        <a:pt x="4477" y="12014"/>
                        <a:pt x="4477" y="8014"/>
                      </a:cubicBezTo>
                      <a:cubicBezTo>
                        <a:pt x="4477" y="3632"/>
                        <a:pt x="7620" y="584"/>
                        <a:pt x="10954" y="108"/>
                      </a:cubicBezTo>
                      <a:cubicBezTo>
                        <a:pt x="14764" y="-559"/>
                        <a:pt x="17145" y="1918"/>
                        <a:pt x="17145" y="6109"/>
                      </a:cubicBezTo>
                      <a:cubicBezTo>
                        <a:pt x="17145" y="7823"/>
                        <a:pt x="16764" y="8871"/>
                        <a:pt x="15430" y="13157"/>
                      </a:cubicBezTo>
                      <a:cubicBezTo>
                        <a:pt x="18383" y="14110"/>
                        <a:pt x="22003" y="14776"/>
                        <a:pt x="25051" y="15348"/>
                      </a:cubicBezTo>
                      <a:cubicBezTo>
                        <a:pt x="26575" y="15538"/>
                        <a:pt x="27908" y="15729"/>
                        <a:pt x="29051" y="16015"/>
                      </a:cubicBezTo>
                      <a:cubicBezTo>
                        <a:pt x="30194" y="16300"/>
                        <a:pt x="30766" y="17539"/>
                        <a:pt x="30385" y="18872"/>
                      </a:cubicBezTo>
                      <a:cubicBezTo>
                        <a:pt x="28956" y="22587"/>
                        <a:pt x="23908" y="38589"/>
                        <a:pt x="23241" y="41351"/>
                      </a:cubicBezTo>
                      <a:cubicBezTo>
                        <a:pt x="22574" y="43637"/>
                        <a:pt x="22384" y="45542"/>
                        <a:pt x="22288" y="47352"/>
                      </a:cubicBezTo>
                      <a:cubicBezTo>
                        <a:pt x="22288" y="50019"/>
                        <a:pt x="23146" y="51733"/>
                        <a:pt x="25527" y="51352"/>
                      </a:cubicBezTo>
                      <a:cubicBezTo>
                        <a:pt x="30766" y="50495"/>
                        <a:pt x="34766" y="43923"/>
                        <a:pt x="40862" y="29254"/>
                      </a:cubicBezTo>
                      <a:cubicBezTo>
                        <a:pt x="41338" y="28302"/>
                        <a:pt x="42005" y="27730"/>
                        <a:pt x="42863" y="27540"/>
                      </a:cubicBezTo>
                      <a:cubicBezTo>
                        <a:pt x="43148" y="27540"/>
                        <a:pt x="43529" y="27540"/>
                        <a:pt x="43815" y="27635"/>
                      </a:cubicBezTo>
                      <a:cubicBezTo>
                        <a:pt x="44577" y="27730"/>
                        <a:pt x="45149" y="28397"/>
                        <a:pt x="45149" y="29254"/>
                      </a:cubicBezTo>
                      <a:close/>
                      <a:moveTo>
                        <a:pt x="10859" y="4299"/>
                      </a:moveTo>
                      <a:cubicBezTo>
                        <a:pt x="9525" y="4489"/>
                        <a:pt x="8858" y="5442"/>
                        <a:pt x="8858" y="6680"/>
                      </a:cubicBezTo>
                      <a:cubicBezTo>
                        <a:pt x="8858" y="8395"/>
                        <a:pt x="9811" y="10109"/>
                        <a:pt x="11430" y="11157"/>
                      </a:cubicBezTo>
                      <a:cubicBezTo>
                        <a:pt x="11906" y="9538"/>
                        <a:pt x="12573" y="7537"/>
                        <a:pt x="12573" y="6490"/>
                      </a:cubicBezTo>
                      <a:cubicBezTo>
                        <a:pt x="12573" y="4680"/>
                        <a:pt x="11716" y="4204"/>
                        <a:pt x="10859" y="42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2" name="Freeform: Shape 3791">
                  <a:extLst>
                    <a:ext uri="{FF2B5EF4-FFF2-40B4-BE49-F238E27FC236}">
                      <a16:creationId xmlns:a16="http://schemas.microsoft.com/office/drawing/2014/main" id="{2FCFD4E8-2744-4B3A-AB82-A33816F8C3FE}"/>
                    </a:ext>
                  </a:extLst>
                </p:cNvPr>
                <p:cNvSpPr/>
                <p:nvPr/>
              </p:nvSpPr>
              <p:spPr>
                <a:xfrm>
                  <a:off x="5251703" y="5542141"/>
                  <a:ext cx="61055" cy="86434"/>
                </a:xfrm>
                <a:custGeom>
                  <a:avLst/>
                  <a:gdLst>
                    <a:gd name="connsiteX0" fmla="*/ 61055 w 61055"/>
                    <a:gd name="connsiteY0" fmla="*/ 25070 h 86434"/>
                    <a:gd name="connsiteX1" fmla="*/ 60865 w 61055"/>
                    <a:gd name="connsiteY1" fmla="*/ 26118 h 86434"/>
                    <a:gd name="connsiteX2" fmla="*/ 29909 w 61055"/>
                    <a:gd name="connsiteY2" fmla="*/ 60979 h 86434"/>
                    <a:gd name="connsiteX3" fmla="*/ 10573 w 61055"/>
                    <a:gd name="connsiteY3" fmla="*/ 86221 h 86434"/>
                    <a:gd name="connsiteX4" fmla="*/ 0 w 61055"/>
                    <a:gd name="connsiteY4" fmla="*/ 77553 h 86434"/>
                    <a:gd name="connsiteX5" fmla="*/ 18002 w 61055"/>
                    <a:gd name="connsiteY5" fmla="*/ 60789 h 86434"/>
                    <a:gd name="connsiteX6" fmla="*/ 26384 w 61055"/>
                    <a:gd name="connsiteY6" fmla="*/ 57741 h 86434"/>
                    <a:gd name="connsiteX7" fmla="*/ 29051 w 61055"/>
                    <a:gd name="connsiteY7" fmla="*/ 49645 h 86434"/>
                    <a:gd name="connsiteX8" fmla="*/ 20955 w 61055"/>
                    <a:gd name="connsiteY8" fmla="*/ 54598 h 86434"/>
                    <a:gd name="connsiteX9" fmla="*/ 9335 w 61055"/>
                    <a:gd name="connsiteY9" fmla="*/ 45073 h 86434"/>
                    <a:gd name="connsiteX10" fmla="*/ 16193 w 61055"/>
                    <a:gd name="connsiteY10" fmla="*/ 22403 h 86434"/>
                    <a:gd name="connsiteX11" fmla="*/ 22193 w 61055"/>
                    <a:gd name="connsiteY11" fmla="*/ 5353 h 86434"/>
                    <a:gd name="connsiteX12" fmla="*/ 24194 w 61055"/>
                    <a:gd name="connsiteY12" fmla="*/ 3639 h 86434"/>
                    <a:gd name="connsiteX13" fmla="*/ 26289 w 61055"/>
                    <a:gd name="connsiteY13" fmla="*/ 6306 h 86434"/>
                    <a:gd name="connsiteX14" fmla="*/ 20384 w 61055"/>
                    <a:gd name="connsiteY14" fmla="*/ 23356 h 86434"/>
                    <a:gd name="connsiteX15" fmla="*/ 13907 w 61055"/>
                    <a:gd name="connsiteY15" fmla="*/ 44406 h 86434"/>
                    <a:gd name="connsiteX16" fmla="*/ 20955 w 61055"/>
                    <a:gd name="connsiteY16" fmla="*/ 50216 h 86434"/>
                    <a:gd name="connsiteX17" fmla="*/ 37624 w 61055"/>
                    <a:gd name="connsiteY17" fmla="*/ 24118 h 86434"/>
                    <a:gd name="connsiteX18" fmla="*/ 45530 w 61055"/>
                    <a:gd name="connsiteY18" fmla="*/ 1829 h 86434"/>
                    <a:gd name="connsiteX19" fmla="*/ 47530 w 61055"/>
                    <a:gd name="connsiteY19" fmla="*/ 19 h 86434"/>
                    <a:gd name="connsiteX20" fmla="*/ 49816 w 61055"/>
                    <a:gd name="connsiteY20" fmla="*/ 2782 h 86434"/>
                    <a:gd name="connsiteX21" fmla="*/ 41815 w 61055"/>
                    <a:gd name="connsiteY21" fmla="*/ 24975 h 86434"/>
                    <a:gd name="connsiteX22" fmla="*/ 33338 w 61055"/>
                    <a:gd name="connsiteY22" fmla="*/ 50597 h 86434"/>
                    <a:gd name="connsiteX23" fmla="*/ 31718 w 61055"/>
                    <a:gd name="connsiteY23" fmla="*/ 55550 h 86434"/>
                    <a:gd name="connsiteX24" fmla="*/ 56769 w 61055"/>
                    <a:gd name="connsiteY24" fmla="*/ 25165 h 86434"/>
                    <a:gd name="connsiteX25" fmla="*/ 58769 w 61055"/>
                    <a:gd name="connsiteY25" fmla="*/ 23451 h 86434"/>
                    <a:gd name="connsiteX26" fmla="*/ 59722 w 61055"/>
                    <a:gd name="connsiteY26" fmla="*/ 23546 h 86434"/>
                    <a:gd name="connsiteX27" fmla="*/ 61055 w 61055"/>
                    <a:gd name="connsiteY27" fmla="*/ 25070 h 86434"/>
                    <a:gd name="connsiteX28" fmla="*/ 24670 w 61055"/>
                    <a:gd name="connsiteY28" fmla="*/ 63075 h 86434"/>
                    <a:gd name="connsiteX29" fmla="*/ 18860 w 61055"/>
                    <a:gd name="connsiteY29" fmla="*/ 65170 h 86434"/>
                    <a:gd name="connsiteX30" fmla="*/ 4477 w 61055"/>
                    <a:gd name="connsiteY30" fmla="*/ 76791 h 86434"/>
                    <a:gd name="connsiteX31" fmla="*/ 10573 w 61055"/>
                    <a:gd name="connsiteY31" fmla="*/ 81744 h 86434"/>
                    <a:gd name="connsiteX32" fmla="*/ 24670 w 61055"/>
                    <a:gd name="connsiteY32" fmla="*/ 63075 h 86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1055" h="86434">
                      <a:moveTo>
                        <a:pt x="61055" y="25070"/>
                      </a:moveTo>
                      <a:cubicBezTo>
                        <a:pt x="61055" y="25356"/>
                        <a:pt x="60960" y="25737"/>
                        <a:pt x="60865" y="26118"/>
                      </a:cubicBezTo>
                      <a:cubicBezTo>
                        <a:pt x="54293" y="42691"/>
                        <a:pt x="45434" y="53931"/>
                        <a:pt x="29909" y="60979"/>
                      </a:cubicBezTo>
                      <a:cubicBezTo>
                        <a:pt x="24765" y="76315"/>
                        <a:pt x="18193" y="84887"/>
                        <a:pt x="10573" y="86221"/>
                      </a:cubicBezTo>
                      <a:cubicBezTo>
                        <a:pt x="4191" y="87364"/>
                        <a:pt x="0" y="83839"/>
                        <a:pt x="0" y="77553"/>
                      </a:cubicBezTo>
                      <a:cubicBezTo>
                        <a:pt x="0" y="70885"/>
                        <a:pt x="5239" y="65170"/>
                        <a:pt x="18002" y="60789"/>
                      </a:cubicBezTo>
                      <a:cubicBezTo>
                        <a:pt x="20669" y="59932"/>
                        <a:pt x="23527" y="58979"/>
                        <a:pt x="26384" y="57741"/>
                      </a:cubicBezTo>
                      <a:lnTo>
                        <a:pt x="29051" y="49645"/>
                      </a:lnTo>
                      <a:cubicBezTo>
                        <a:pt x="26575" y="52407"/>
                        <a:pt x="23908" y="54121"/>
                        <a:pt x="20955" y="54598"/>
                      </a:cubicBezTo>
                      <a:cubicBezTo>
                        <a:pt x="11906" y="56026"/>
                        <a:pt x="9335" y="50407"/>
                        <a:pt x="9335" y="45073"/>
                      </a:cubicBezTo>
                      <a:cubicBezTo>
                        <a:pt x="9620" y="40215"/>
                        <a:pt x="12002" y="33928"/>
                        <a:pt x="16193" y="22403"/>
                      </a:cubicBezTo>
                      <a:lnTo>
                        <a:pt x="22193" y="5353"/>
                      </a:lnTo>
                      <a:cubicBezTo>
                        <a:pt x="22479" y="4496"/>
                        <a:pt x="23336" y="3829"/>
                        <a:pt x="24194" y="3639"/>
                      </a:cubicBezTo>
                      <a:cubicBezTo>
                        <a:pt x="26003" y="3353"/>
                        <a:pt x="26861" y="4782"/>
                        <a:pt x="26289" y="6306"/>
                      </a:cubicBezTo>
                      <a:lnTo>
                        <a:pt x="20384" y="23356"/>
                      </a:lnTo>
                      <a:cubicBezTo>
                        <a:pt x="15716" y="36976"/>
                        <a:pt x="13907" y="40501"/>
                        <a:pt x="13907" y="44406"/>
                      </a:cubicBezTo>
                      <a:cubicBezTo>
                        <a:pt x="13907" y="47549"/>
                        <a:pt x="14859" y="51169"/>
                        <a:pt x="20955" y="50216"/>
                      </a:cubicBezTo>
                      <a:cubicBezTo>
                        <a:pt x="26575" y="49359"/>
                        <a:pt x="33338" y="36976"/>
                        <a:pt x="37624" y="24118"/>
                      </a:cubicBezTo>
                      <a:cubicBezTo>
                        <a:pt x="39053" y="19736"/>
                        <a:pt x="38386" y="21736"/>
                        <a:pt x="45530" y="1829"/>
                      </a:cubicBezTo>
                      <a:cubicBezTo>
                        <a:pt x="45816" y="877"/>
                        <a:pt x="46673" y="115"/>
                        <a:pt x="47530" y="19"/>
                      </a:cubicBezTo>
                      <a:cubicBezTo>
                        <a:pt x="48768" y="-171"/>
                        <a:pt x="50292" y="1067"/>
                        <a:pt x="49816" y="2782"/>
                      </a:cubicBezTo>
                      <a:cubicBezTo>
                        <a:pt x="48101" y="7449"/>
                        <a:pt x="45244" y="15164"/>
                        <a:pt x="41815" y="24975"/>
                      </a:cubicBezTo>
                      <a:lnTo>
                        <a:pt x="33338" y="50597"/>
                      </a:lnTo>
                      <a:lnTo>
                        <a:pt x="31718" y="55550"/>
                      </a:lnTo>
                      <a:cubicBezTo>
                        <a:pt x="43910" y="49454"/>
                        <a:pt x="51435" y="38500"/>
                        <a:pt x="56769" y="25165"/>
                      </a:cubicBezTo>
                      <a:cubicBezTo>
                        <a:pt x="57150" y="24213"/>
                        <a:pt x="57912" y="23641"/>
                        <a:pt x="58769" y="23451"/>
                      </a:cubicBezTo>
                      <a:cubicBezTo>
                        <a:pt x="59055" y="23451"/>
                        <a:pt x="59436" y="23451"/>
                        <a:pt x="59722" y="23546"/>
                      </a:cubicBezTo>
                      <a:cubicBezTo>
                        <a:pt x="60484" y="23546"/>
                        <a:pt x="61055" y="24213"/>
                        <a:pt x="61055" y="25070"/>
                      </a:cubicBezTo>
                      <a:close/>
                      <a:moveTo>
                        <a:pt x="24670" y="63075"/>
                      </a:moveTo>
                      <a:cubicBezTo>
                        <a:pt x="22670" y="63837"/>
                        <a:pt x="20765" y="64504"/>
                        <a:pt x="18860" y="65170"/>
                      </a:cubicBezTo>
                      <a:cubicBezTo>
                        <a:pt x="9049" y="68409"/>
                        <a:pt x="4953" y="71838"/>
                        <a:pt x="4477" y="76791"/>
                      </a:cubicBezTo>
                      <a:cubicBezTo>
                        <a:pt x="4477" y="80506"/>
                        <a:pt x="6953" y="82411"/>
                        <a:pt x="10573" y="81744"/>
                      </a:cubicBezTo>
                      <a:cubicBezTo>
                        <a:pt x="16288" y="80696"/>
                        <a:pt x="21146" y="74314"/>
                        <a:pt x="24670" y="630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90" name="Graphic 1">
                <a:extLst>
                  <a:ext uri="{FF2B5EF4-FFF2-40B4-BE49-F238E27FC236}">
                    <a16:creationId xmlns:a16="http://schemas.microsoft.com/office/drawing/2014/main" id="{9E508F69-4BAF-41E6-83CD-79077B7F2523}"/>
                  </a:ext>
                </a:extLst>
              </p:cNvPr>
              <p:cNvGrpSpPr/>
              <p:nvPr/>
            </p:nvGrpSpPr>
            <p:grpSpPr>
              <a:xfrm>
                <a:off x="5092826" y="5595325"/>
                <a:ext cx="446912" cy="141893"/>
                <a:chOff x="5092826" y="5595325"/>
                <a:chExt cx="446912" cy="141893"/>
              </a:xfrm>
              <a:solidFill>
                <a:srgbClr val="FFFFFF"/>
              </a:solidFill>
            </p:grpSpPr>
            <p:sp>
              <p:nvSpPr>
                <p:cNvPr id="3779" name="Freeform: Shape 3778">
                  <a:extLst>
                    <a:ext uri="{FF2B5EF4-FFF2-40B4-BE49-F238E27FC236}">
                      <a16:creationId xmlns:a16="http://schemas.microsoft.com/office/drawing/2014/main" id="{EF1FA535-6EA1-4389-8AC9-090B265686DA}"/>
                    </a:ext>
                  </a:extLst>
                </p:cNvPr>
                <p:cNvSpPr/>
                <p:nvPr/>
              </p:nvSpPr>
              <p:spPr>
                <a:xfrm>
                  <a:off x="5092826" y="5629885"/>
                  <a:ext cx="83212" cy="107333"/>
                </a:xfrm>
                <a:custGeom>
                  <a:avLst/>
                  <a:gdLst>
                    <a:gd name="connsiteX0" fmla="*/ 83058 w 83212"/>
                    <a:gd name="connsiteY0" fmla="*/ 64579 h 107333"/>
                    <a:gd name="connsiteX1" fmla="*/ 41434 w 83212"/>
                    <a:gd name="connsiteY1" fmla="*/ 106870 h 107333"/>
                    <a:gd name="connsiteX2" fmla="*/ 16097 w 83212"/>
                    <a:gd name="connsiteY2" fmla="*/ 84582 h 107333"/>
                    <a:gd name="connsiteX3" fmla="*/ 21527 w 83212"/>
                    <a:gd name="connsiteY3" fmla="*/ 57436 h 107333"/>
                    <a:gd name="connsiteX4" fmla="*/ 0 w 83212"/>
                    <a:gd name="connsiteY4" fmla="*/ 35814 h 107333"/>
                    <a:gd name="connsiteX5" fmla="*/ 9239 w 83212"/>
                    <a:gd name="connsiteY5" fmla="*/ 9430 h 107333"/>
                    <a:gd name="connsiteX6" fmla="*/ 11335 w 83212"/>
                    <a:gd name="connsiteY6" fmla="*/ 8191 h 107333"/>
                    <a:gd name="connsiteX7" fmla="*/ 14002 w 83212"/>
                    <a:gd name="connsiteY7" fmla="*/ 10477 h 107333"/>
                    <a:gd name="connsiteX8" fmla="*/ 13335 w 83212"/>
                    <a:gd name="connsiteY8" fmla="*/ 12382 h 107333"/>
                    <a:gd name="connsiteX9" fmla="*/ 5429 w 83212"/>
                    <a:gd name="connsiteY9" fmla="*/ 34766 h 107333"/>
                    <a:gd name="connsiteX10" fmla="*/ 23432 w 83212"/>
                    <a:gd name="connsiteY10" fmla="*/ 52006 h 107333"/>
                    <a:gd name="connsiteX11" fmla="*/ 63532 w 83212"/>
                    <a:gd name="connsiteY11" fmla="*/ 190 h 107333"/>
                    <a:gd name="connsiteX12" fmla="*/ 79438 w 83212"/>
                    <a:gd name="connsiteY12" fmla="*/ 15621 h 107333"/>
                    <a:gd name="connsiteX13" fmla="*/ 32576 w 83212"/>
                    <a:gd name="connsiteY13" fmla="*/ 56959 h 107333"/>
                    <a:gd name="connsiteX14" fmla="*/ 26956 w 83212"/>
                    <a:gd name="connsiteY14" fmla="*/ 57436 h 107333"/>
                    <a:gd name="connsiteX15" fmla="*/ 21622 w 83212"/>
                    <a:gd name="connsiteY15" fmla="*/ 83629 h 107333"/>
                    <a:gd name="connsiteX16" fmla="*/ 41624 w 83212"/>
                    <a:gd name="connsiteY16" fmla="*/ 101346 h 107333"/>
                    <a:gd name="connsiteX17" fmla="*/ 78200 w 83212"/>
                    <a:gd name="connsiteY17" fmla="*/ 63151 h 107333"/>
                    <a:gd name="connsiteX18" fmla="*/ 81629 w 83212"/>
                    <a:gd name="connsiteY18" fmla="*/ 61055 h 107333"/>
                    <a:gd name="connsiteX19" fmla="*/ 83058 w 83212"/>
                    <a:gd name="connsiteY19" fmla="*/ 64579 h 107333"/>
                    <a:gd name="connsiteX20" fmla="*/ 32099 w 83212"/>
                    <a:gd name="connsiteY20" fmla="*/ 51816 h 107333"/>
                    <a:gd name="connsiteX21" fmla="*/ 74009 w 83212"/>
                    <a:gd name="connsiteY21" fmla="*/ 16669 h 107333"/>
                    <a:gd name="connsiteX22" fmla="*/ 63532 w 83212"/>
                    <a:gd name="connsiteY22" fmla="*/ 5715 h 107333"/>
                    <a:gd name="connsiteX23" fmla="*/ 28766 w 83212"/>
                    <a:gd name="connsiteY23" fmla="*/ 52197 h 107333"/>
                    <a:gd name="connsiteX24" fmla="*/ 32099 w 83212"/>
                    <a:gd name="connsiteY24" fmla="*/ 51816 h 107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3212" h="107333">
                      <a:moveTo>
                        <a:pt x="83058" y="64579"/>
                      </a:moveTo>
                      <a:cubicBezTo>
                        <a:pt x="73819" y="88297"/>
                        <a:pt x="61436" y="103727"/>
                        <a:pt x="41434" y="106870"/>
                      </a:cubicBezTo>
                      <a:cubicBezTo>
                        <a:pt x="24765" y="109537"/>
                        <a:pt x="16097" y="100489"/>
                        <a:pt x="16097" y="84582"/>
                      </a:cubicBezTo>
                      <a:cubicBezTo>
                        <a:pt x="16097" y="76771"/>
                        <a:pt x="18479" y="67532"/>
                        <a:pt x="21527" y="57436"/>
                      </a:cubicBezTo>
                      <a:cubicBezTo>
                        <a:pt x="8477" y="56388"/>
                        <a:pt x="0" y="48958"/>
                        <a:pt x="0" y="35814"/>
                      </a:cubicBezTo>
                      <a:cubicBezTo>
                        <a:pt x="0" y="27051"/>
                        <a:pt x="3620" y="17145"/>
                        <a:pt x="9239" y="9430"/>
                      </a:cubicBezTo>
                      <a:cubicBezTo>
                        <a:pt x="9716" y="8668"/>
                        <a:pt x="10573" y="8286"/>
                        <a:pt x="11335" y="8191"/>
                      </a:cubicBezTo>
                      <a:cubicBezTo>
                        <a:pt x="12763" y="8001"/>
                        <a:pt x="14002" y="8763"/>
                        <a:pt x="14002" y="10477"/>
                      </a:cubicBezTo>
                      <a:cubicBezTo>
                        <a:pt x="14002" y="11144"/>
                        <a:pt x="13907" y="11811"/>
                        <a:pt x="13335" y="12382"/>
                      </a:cubicBezTo>
                      <a:cubicBezTo>
                        <a:pt x="8763" y="18193"/>
                        <a:pt x="5429" y="27718"/>
                        <a:pt x="5429" y="34766"/>
                      </a:cubicBezTo>
                      <a:cubicBezTo>
                        <a:pt x="5429" y="46196"/>
                        <a:pt x="12859" y="51435"/>
                        <a:pt x="23432" y="52006"/>
                      </a:cubicBezTo>
                      <a:cubicBezTo>
                        <a:pt x="30575" y="30384"/>
                        <a:pt x="45339" y="2667"/>
                        <a:pt x="63532" y="190"/>
                      </a:cubicBezTo>
                      <a:cubicBezTo>
                        <a:pt x="74009" y="-1239"/>
                        <a:pt x="79438" y="5524"/>
                        <a:pt x="79438" y="15621"/>
                      </a:cubicBezTo>
                      <a:cubicBezTo>
                        <a:pt x="79438" y="37147"/>
                        <a:pt x="54388" y="53530"/>
                        <a:pt x="32576" y="56959"/>
                      </a:cubicBezTo>
                      <a:cubicBezTo>
                        <a:pt x="30671" y="57245"/>
                        <a:pt x="29146" y="57436"/>
                        <a:pt x="26956" y="57436"/>
                      </a:cubicBezTo>
                      <a:cubicBezTo>
                        <a:pt x="24003" y="67342"/>
                        <a:pt x="21622" y="76200"/>
                        <a:pt x="21622" y="83629"/>
                      </a:cubicBezTo>
                      <a:cubicBezTo>
                        <a:pt x="21622" y="97345"/>
                        <a:pt x="29051" y="103346"/>
                        <a:pt x="41624" y="101346"/>
                      </a:cubicBezTo>
                      <a:cubicBezTo>
                        <a:pt x="59341" y="98584"/>
                        <a:pt x="69913" y="84868"/>
                        <a:pt x="78200" y="63151"/>
                      </a:cubicBezTo>
                      <a:cubicBezTo>
                        <a:pt x="78772" y="61626"/>
                        <a:pt x="80391" y="60769"/>
                        <a:pt x="81629" y="61055"/>
                      </a:cubicBezTo>
                      <a:cubicBezTo>
                        <a:pt x="82868" y="61722"/>
                        <a:pt x="83534" y="63151"/>
                        <a:pt x="83058" y="64579"/>
                      </a:cubicBezTo>
                      <a:close/>
                      <a:moveTo>
                        <a:pt x="32099" y="51816"/>
                      </a:moveTo>
                      <a:cubicBezTo>
                        <a:pt x="51054" y="48863"/>
                        <a:pt x="74009" y="34766"/>
                        <a:pt x="74009" y="16669"/>
                      </a:cubicBezTo>
                      <a:cubicBezTo>
                        <a:pt x="74009" y="9334"/>
                        <a:pt x="70580" y="4667"/>
                        <a:pt x="63532" y="5715"/>
                      </a:cubicBezTo>
                      <a:cubicBezTo>
                        <a:pt x="48387" y="8096"/>
                        <a:pt x="34862" y="34290"/>
                        <a:pt x="28766" y="52197"/>
                      </a:cubicBezTo>
                      <a:cubicBezTo>
                        <a:pt x="29718" y="52101"/>
                        <a:pt x="30956" y="52006"/>
                        <a:pt x="32099" y="518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0" name="Freeform: Shape 3779">
                  <a:extLst>
                    <a:ext uri="{FF2B5EF4-FFF2-40B4-BE49-F238E27FC236}">
                      <a16:creationId xmlns:a16="http://schemas.microsoft.com/office/drawing/2014/main" id="{D5757A41-9D69-4D65-9732-A48DE5DE13C0}"/>
                    </a:ext>
                  </a:extLst>
                </p:cNvPr>
                <p:cNvSpPr/>
                <p:nvPr/>
              </p:nvSpPr>
              <p:spPr>
                <a:xfrm>
                  <a:off x="5161550" y="5636902"/>
                  <a:ext cx="65673" cy="86430"/>
                </a:xfrm>
                <a:custGeom>
                  <a:avLst/>
                  <a:gdLst>
                    <a:gd name="connsiteX0" fmla="*/ 65674 w 65673"/>
                    <a:gd name="connsiteY0" fmla="*/ 48609 h 86430"/>
                    <a:gd name="connsiteX1" fmla="*/ 65388 w 65673"/>
                    <a:gd name="connsiteY1" fmla="*/ 49657 h 86430"/>
                    <a:gd name="connsiteX2" fmla="*/ 41956 w 65673"/>
                    <a:gd name="connsiteY2" fmla="*/ 80232 h 86430"/>
                    <a:gd name="connsiteX3" fmla="*/ 32717 w 65673"/>
                    <a:gd name="connsiteY3" fmla="*/ 70897 h 86430"/>
                    <a:gd name="connsiteX4" fmla="*/ 42719 w 65673"/>
                    <a:gd name="connsiteY4" fmla="*/ 31273 h 86430"/>
                    <a:gd name="connsiteX5" fmla="*/ 36051 w 65673"/>
                    <a:gd name="connsiteY5" fmla="*/ 25654 h 86430"/>
                    <a:gd name="connsiteX6" fmla="*/ 25954 w 65673"/>
                    <a:gd name="connsiteY6" fmla="*/ 34321 h 86430"/>
                    <a:gd name="connsiteX7" fmla="*/ 5285 w 65673"/>
                    <a:gd name="connsiteY7" fmla="*/ 84042 h 86430"/>
                    <a:gd name="connsiteX8" fmla="*/ 1856 w 65673"/>
                    <a:gd name="connsiteY8" fmla="*/ 86423 h 86430"/>
                    <a:gd name="connsiteX9" fmla="*/ 142 w 65673"/>
                    <a:gd name="connsiteY9" fmla="*/ 83185 h 86430"/>
                    <a:gd name="connsiteX10" fmla="*/ 27574 w 65673"/>
                    <a:gd name="connsiteY10" fmla="*/ 2127 h 86430"/>
                    <a:gd name="connsiteX11" fmla="*/ 30146 w 65673"/>
                    <a:gd name="connsiteY11" fmla="*/ 31 h 86430"/>
                    <a:gd name="connsiteX12" fmla="*/ 32717 w 65673"/>
                    <a:gd name="connsiteY12" fmla="*/ 3175 h 86430"/>
                    <a:gd name="connsiteX13" fmla="*/ 24430 w 65673"/>
                    <a:gd name="connsiteY13" fmla="*/ 28035 h 86430"/>
                    <a:gd name="connsiteX14" fmla="*/ 36051 w 65673"/>
                    <a:gd name="connsiteY14" fmla="*/ 20129 h 86430"/>
                    <a:gd name="connsiteX15" fmla="*/ 48148 w 65673"/>
                    <a:gd name="connsiteY15" fmla="*/ 30226 h 86430"/>
                    <a:gd name="connsiteX16" fmla="*/ 38146 w 65673"/>
                    <a:gd name="connsiteY16" fmla="*/ 69850 h 86430"/>
                    <a:gd name="connsiteX17" fmla="*/ 42052 w 65673"/>
                    <a:gd name="connsiteY17" fmla="*/ 74612 h 86430"/>
                    <a:gd name="connsiteX18" fmla="*/ 60530 w 65673"/>
                    <a:gd name="connsiteY18" fmla="*/ 48037 h 86430"/>
                    <a:gd name="connsiteX19" fmla="*/ 62912 w 65673"/>
                    <a:gd name="connsiteY19" fmla="*/ 46037 h 86430"/>
                    <a:gd name="connsiteX20" fmla="*/ 64054 w 65673"/>
                    <a:gd name="connsiteY20" fmla="*/ 46132 h 86430"/>
                    <a:gd name="connsiteX21" fmla="*/ 65674 w 65673"/>
                    <a:gd name="connsiteY21" fmla="*/ 48609 h 86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5673" h="86430">
                      <a:moveTo>
                        <a:pt x="65674" y="48609"/>
                      </a:moveTo>
                      <a:cubicBezTo>
                        <a:pt x="65674" y="48895"/>
                        <a:pt x="65483" y="49276"/>
                        <a:pt x="65388" y="49657"/>
                      </a:cubicBezTo>
                      <a:cubicBezTo>
                        <a:pt x="56625" y="70421"/>
                        <a:pt x="50624" y="78898"/>
                        <a:pt x="41956" y="80232"/>
                      </a:cubicBezTo>
                      <a:cubicBezTo>
                        <a:pt x="35670" y="81184"/>
                        <a:pt x="32717" y="77184"/>
                        <a:pt x="32717" y="70897"/>
                      </a:cubicBezTo>
                      <a:cubicBezTo>
                        <a:pt x="32717" y="59086"/>
                        <a:pt x="42719" y="41084"/>
                        <a:pt x="42719" y="31273"/>
                      </a:cubicBezTo>
                      <a:cubicBezTo>
                        <a:pt x="42719" y="27559"/>
                        <a:pt x="41099" y="24892"/>
                        <a:pt x="36051" y="25654"/>
                      </a:cubicBezTo>
                      <a:cubicBezTo>
                        <a:pt x="32908" y="26130"/>
                        <a:pt x="29288" y="29654"/>
                        <a:pt x="25954" y="34321"/>
                      </a:cubicBezTo>
                      <a:cubicBezTo>
                        <a:pt x="17858" y="45847"/>
                        <a:pt x="16715" y="50990"/>
                        <a:pt x="5285" y="84042"/>
                      </a:cubicBezTo>
                      <a:cubicBezTo>
                        <a:pt x="4714" y="85661"/>
                        <a:pt x="3190" y="86518"/>
                        <a:pt x="1856" y="86423"/>
                      </a:cubicBezTo>
                      <a:cubicBezTo>
                        <a:pt x="428" y="86137"/>
                        <a:pt x="-335" y="84709"/>
                        <a:pt x="142" y="83185"/>
                      </a:cubicBezTo>
                      <a:cubicBezTo>
                        <a:pt x="12334" y="47466"/>
                        <a:pt x="23287" y="15176"/>
                        <a:pt x="27574" y="2127"/>
                      </a:cubicBezTo>
                      <a:cubicBezTo>
                        <a:pt x="27955" y="984"/>
                        <a:pt x="29003" y="222"/>
                        <a:pt x="30146" y="31"/>
                      </a:cubicBezTo>
                      <a:cubicBezTo>
                        <a:pt x="32051" y="-254"/>
                        <a:pt x="33384" y="1460"/>
                        <a:pt x="32717" y="3175"/>
                      </a:cubicBezTo>
                      <a:cubicBezTo>
                        <a:pt x="31574" y="6699"/>
                        <a:pt x="28717" y="15176"/>
                        <a:pt x="24430" y="28035"/>
                      </a:cubicBezTo>
                      <a:cubicBezTo>
                        <a:pt x="28145" y="23749"/>
                        <a:pt x="31955" y="20796"/>
                        <a:pt x="36051" y="20129"/>
                      </a:cubicBezTo>
                      <a:cubicBezTo>
                        <a:pt x="45195" y="18700"/>
                        <a:pt x="48148" y="23463"/>
                        <a:pt x="48148" y="30226"/>
                      </a:cubicBezTo>
                      <a:cubicBezTo>
                        <a:pt x="48148" y="39941"/>
                        <a:pt x="38146" y="60610"/>
                        <a:pt x="38146" y="69850"/>
                      </a:cubicBezTo>
                      <a:cubicBezTo>
                        <a:pt x="38146" y="73564"/>
                        <a:pt x="39289" y="75088"/>
                        <a:pt x="42052" y="74612"/>
                      </a:cubicBezTo>
                      <a:cubicBezTo>
                        <a:pt x="48243" y="73660"/>
                        <a:pt x="53196" y="65659"/>
                        <a:pt x="60530" y="48037"/>
                      </a:cubicBezTo>
                      <a:cubicBezTo>
                        <a:pt x="61102" y="46894"/>
                        <a:pt x="61959" y="46132"/>
                        <a:pt x="62912" y="46037"/>
                      </a:cubicBezTo>
                      <a:cubicBezTo>
                        <a:pt x="63293" y="45942"/>
                        <a:pt x="63673" y="46037"/>
                        <a:pt x="64054" y="46132"/>
                      </a:cubicBezTo>
                      <a:cubicBezTo>
                        <a:pt x="65007" y="46609"/>
                        <a:pt x="65674" y="47466"/>
                        <a:pt x="65674" y="486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1" name="Freeform: Shape 3780">
                  <a:extLst>
                    <a:ext uri="{FF2B5EF4-FFF2-40B4-BE49-F238E27FC236}">
                      <a16:creationId xmlns:a16="http://schemas.microsoft.com/office/drawing/2014/main" id="{F3FC2390-F352-453C-BF56-411C9DB73B36}"/>
                    </a:ext>
                  </a:extLst>
                </p:cNvPr>
                <p:cNvSpPr/>
                <p:nvPr/>
              </p:nvSpPr>
              <p:spPr>
                <a:xfrm>
                  <a:off x="5219985" y="5642530"/>
                  <a:ext cx="54387" cy="67314"/>
                </a:xfrm>
                <a:custGeom>
                  <a:avLst/>
                  <a:gdLst>
                    <a:gd name="connsiteX0" fmla="*/ 54388 w 54387"/>
                    <a:gd name="connsiteY0" fmla="*/ 35362 h 67314"/>
                    <a:gd name="connsiteX1" fmla="*/ 54102 w 54387"/>
                    <a:gd name="connsiteY1" fmla="*/ 36600 h 67314"/>
                    <a:gd name="connsiteX2" fmla="*/ 30671 w 54387"/>
                    <a:gd name="connsiteY2" fmla="*/ 67175 h 67314"/>
                    <a:gd name="connsiteX3" fmla="*/ 30575 w 54387"/>
                    <a:gd name="connsiteY3" fmla="*/ 67175 h 67314"/>
                    <a:gd name="connsiteX4" fmla="*/ 21527 w 54387"/>
                    <a:gd name="connsiteY4" fmla="*/ 57841 h 67314"/>
                    <a:gd name="connsiteX5" fmla="*/ 22765 w 54387"/>
                    <a:gd name="connsiteY5" fmla="*/ 49268 h 67314"/>
                    <a:gd name="connsiteX6" fmla="*/ 30575 w 54387"/>
                    <a:gd name="connsiteY6" fmla="*/ 24122 h 67314"/>
                    <a:gd name="connsiteX7" fmla="*/ 16669 w 54387"/>
                    <a:gd name="connsiteY7" fmla="*/ 21265 h 67314"/>
                    <a:gd name="connsiteX8" fmla="*/ 5048 w 54387"/>
                    <a:gd name="connsiteY8" fmla="*/ 48887 h 67314"/>
                    <a:gd name="connsiteX9" fmla="*/ 2762 w 54387"/>
                    <a:gd name="connsiteY9" fmla="*/ 50792 h 67314"/>
                    <a:gd name="connsiteX10" fmla="*/ 1524 w 54387"/>
                    <a:gd name="connsiteY10" fmla="*/ 50792 h 67314"/>
                    <a:gd name="connsiteX11" fmla="*/ 0 w 54387"/>
                    <a:gd name="connsiteY11" fmla="*/ 48601 h 67314"/>
                    <a:gd name="connsiteX12" fmla="*/ 286 w 54387"/>
                    <a:gd name="connsiteY12" fmla="*/ 47363 h 67314"/>
                    <a:gd name="connsiteX13" fmla="*/ 10573 w 54387"/>
                    <a:gd name="connsiteY13" fmla="*/ 23455 h 67314"/>
                    <a:gd name="connsiteX14" fmla="*/ 12097 w 54387"/>
                    <a:gd name="connsiteY14" fmla="*/ 19360 h 67314"/>
                    <a:gd name="connsiteX15" fmla="*/ 5524 w 54387"/>
                    <a:gd name="connsiteY15" fmla="*/ 9644 h 67314"/>
                    <a:gd name="connsiteX16" fmla="*/ 13335 w 54387"/>
                    <a:gd name="connsiteY16" fmla="*/ 119 h 67314"/>
                    <a:gd name="connsiteX17" fmla="*/ 20764 w 54387"/>
                    <a:gd name="connsiteY17" fmla="*/ 7358 h 67314"/>
                    <a:gd name="connsiteX18" fmla="*/ 18764 w 54387"/>
                    <a:gd name="connsiteY18" fmla="*/ 15931 h 67314"/>
                    <a:gd name="connsiteX19" fmla="*/ 30385 w 54387"/>
                    <a:gd name="connsiteY19" fmla="*/ 18598 h 67314"/>
                    <a:gd name="connsiteX20" fmla="*/ 35243 w 54387"/>
                    <a:gd name="connsiteY20" fmla="*/ 19360 h 67314"/>
                    <a:gd name="connsiteX21" fmla="*/ 36767 w 54387"/>
                    <a:gd name="connsiteY21" fmla="*/ 22789 h 67314"/>
                    <a:gd name="connsiteX22" fmla="*/ 28194 w 54387"/>
                    <a:gd name="connsiteY22" fmla="*/ 49935 h 67314"/>
                    <a:gd name="connsiteX23" fmla="*/ 27051 w 54387"/>
                    <a:gd name="connsiteY23" fmla="*/ 57174 h 67314"/>
                    <a:gd name="connsiteX24" fmla="*/ 30861 w 54387"/>
                    <a:gd name="connsiteY24" fmla="*/ 61936 h 67314"/>
                    <a:gd name="connsiteX25" fmla="*/ 49339 w 54387"/>
                    <a:gd name="connsiteY25" fmla="*/ 35362 h 67314"/>
                    <a:gd name="connsiteX26" fmla="*/ 51721 w 54387"/>
                    <a:gd name="connsiteY26" fmla="*/ 33266 h 67314"/>
                    <a:gd name="connsiteX27" fmla="*/ 52864 w 54387"/>
                    <a:gd name="connsiteY27" fmla="*/ 33361 h 67314"/>
                    <a:gd name="connsiteX28" fmla="*/ 54388 w 54387"/>
                    <a:gd name="connsiteY28" fmla="*/ 35362 h 67314"/>
                    <a:gd name="connsiteX29" fmla="*/ 13145 w 54387"/>
                    <a:gd name="connsiteY29" fmla="*/ 5358 h 67314"/>
                    <a:gd name="connsiteX30" fmla="*/ 10668 w 54387"/>
                    <a:gd name="connsiteY30" fmla="*/ 8215 h 67314"/>
                    <a:gd name="connsiteX31" fmla="*/ 13716 w 54387"/>
                    <a:gd name="connsiteY31" fmla="*/ 13645 h 67314"/>
                    <a:gd name="connsiteX32" fmla="*/ 15145 w 54387"/>
                    <a:gd name="connsiteY32" fmla="*/ 8025 h 67314"/>
                    <a:gd name="connsiteX33" fmla="*/ 13145 w 54387"/>
                    <a:gd name="connsiteY33" fmla="*/ 5358 h 67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4387" h="67314">
                      <a:moveTo>
                        <a:pt x="54388" y="35362"/>
                      </a:moveTo>
                      <a:cubicBezTo>
                        <a:pt x="54388" y="35743"/>
                        <a:pt x="54293" y="36124"/>
                        <a:pt x="54102" y="36600"/>
                      </a:cubicBezTo>
                      <a:cubicBezTo>
                        <a:pt x="45815" y="56983"/>
                        <a:pt x="39434" y="65842"/>
                        <a:pt x="30671" y="67175"/>
                      </a:cubicBezTo>
                      <a:lnTo>
                        <a:pt x="30575" y="67175"/>
                      </a:lnTo>
                      <a:cubicBezTo>
                        <a:pt x="24574" y="68128"/>
                        <a:pt x="21527" y="64127"/>
                        <a:pt x="21527" y="57841"/>
                      </a:cubicBezTo>
                      <a:cubicBezTo>
                        <a:pt x="21527" y="55269"/>
                        <a:pt x="21907" y="52697"/>
                        <a:pt x="22765" y="49268"/>
                      </a:cubicBezTo>
                      <a:cubicBezTo>
                        <a:pt x="23813" y="44982"/>
                        <a:pt x="29432" y="27075"/>
                        <a:pt x="30575" y="24122"/>
                      </a:cubicBezTo>
                      <a:cubicBezTo>
                        <a:pt x="20860" y="22503"/>
                        <a:pt x="19431" y="22217"/>
                        <a:pt x="16669" y="21265"/>
                      </a:cubicBezTo>
                      <a:cubicBezTo>
                        <a:pt x="16097" y="22884"/>
                        <a:pt x="15240" y="24789"/>
                        <a:pt x="5048" y="48887"/>
                      </a:cubicBezTo>
                      <a:cubicBezTo>
                        <a:pt x="4477" y="50030"/>
                        <a:pt x="3620" y="50602"/>
                        <a:pt x="2762" y="50792"/>
                      </a:cubicBezTo>
                      <a:cubicBezTo>
                        <a:pt x="2286" y="50887"/>
                        <a:pt x="1905" y="50792"/>
                        <a:pt x="1524" y="50792"/>
                      </a:cubicBezTo>
                      <a:cubicBezTo>
                        <a:pt x="667" y="50411"/>
                        <a:pt x="0" y="49649"/>
                        <a:pt x="0" y="48601"/>
                      </a:cubicBezTo>
                      <a:cubicBezTo>
                        <a:pt x="0" y="48220"/>
                        <a:pt x="95" y="47839"/>
                        <a:pt x="286" y="47363"/>
                      </a:cubicBezTo>
                      <a:lnTo>
                        <a:pt x="10573" y="23455"/>
                      </a:lnTo>
                      <a:lnTo>
                        <a:pt x="12097" y="19360"/>
                      </a:lnTo>
                      <a:cubicBezTo>
                        <a:pt x="8287" y="17264"/>
                        <a:pt x="5524" y="14407"/>
                        <a:pt x="5524" y="9644"/>
                      </a:cubicBezTo>
                      <a:cubicBezTo>
                        <a:pt x="5524" y="4405"/>
                        <a:pt x="9239" y="691"/>
                        <a:pt x="13335" y="119"/>
                      </a:cubicBezTo>
                      <a:cubicBezTo>
                        <a:pt x="18002" y="-643"/>
                        <a:pt x="20764" y="2310"/>
                        <a:pt x="20764" y="7358"/>
                      </a:cubicBezTo>
                      <a:cubicBezTo>
                        <a:pt x="20764" y="9358"/>
                        <a:pt x="20288" y="10692"/>
                        <a:pt x="18764" y="15931"/>
                      </a:cubicBezTo>
                      <a:cubicBezTo>
                        <a:pt x="22384" y="17169"/>
                        <a:pt x="26670" y="17836"/>
                        <a:pt x="30385" y="18598"/>
                      </a:cubicBezTo>
                      <a:cubicBezTo>
                        <a:pt x="32195" y="18788"/>
                        <a:pt x="33814" y="19074"/>
                        <a:pt x="35243" y="19360"/>
                      </a:cubicBezTo>
                      <a:cubicBezTo>
                        <a:pt x="36671" y="19645"/>
                        <a:pt x="37338" y="21169"/>
                        <a:pt x="36767" y="22789"/>
                      </a:cubicBezTo>
                      <a:cubicBezTo>
                        <a:pt x="35147" y="27265"/>
                        <a:pt x="28956" y="46601"/>
                        <a:pt x="28194" y="49935"/>
                      </a:cubicBezTo>
                      <a:cubicBezTo>
                        <a:pt x="27432" y="52792"/>
                        <a:pt x="27146" y="54983"/>
                        <a:pt x="27051" y="57174"/>
                      </a:cubicBezTo>
                      <a:cubicBezTo>
                        <a:pt x="27051" y="60412"/>
                        <a:pt x="28099" y="62413"/>
                        <a:pt x="30861" y="61936"/>
                      </a:cubicBezTo>
                      <a:cubicBezTo>
                        <a:pt x="37147" y="60984"/>
                        <a:pt x="42005" y="52983"/>
                        <a:pt x="49339" y="35362"/>
                      </a:cubicBezTo>
                      <a:cubicBezTo>
                        <a:pt x="49816" y="34219"/>
                        <a:pt x="50673" y="33457"/>
                        <a:pt x="51721" y="33266"/>
                      </a:cubicBezTo>
                      <a:cubicBezTo>
                        <a:pt x="52102" y="33266"/>
                        <a:pt x="52483" y="33266"/>
                        <a:pt x="52864" y="33361"/>
                      </a:cubicBezTo>
                      <a:cubicBezTo>
                        <a:pt x="53721" y="33552"/>
                        <a:pt x="54388" y="34314"/>
                        <a:pt x="54388" y="35362"/>
                      </a:cubicBezTo>
                      <a:close/>
                      <a:moveTo>
                        <a:pt x="13145" y="5358"/>
                      </a:moveTo>
                      <a:cubicBezTo>
                        <a:pt x="11430" y="5644"/>
                        <a:pt x="10668" y="6787"/>
                        <a:pt x="10668" y="8215"/>
                      </a:cubicBezTo>
                      <a:cubicBezTo>
                        <a:pt x="10668" y="10216"/>
                        <a:pt x="11811" y="12406"/>
                        <a:pt x="13716" y="13645"/>
                      </a:cubicBezTo>
                      <a:cubicBezTo>
                        <a:pt x="14383" y="11740"/>
                        <a:pt x="15145" y="9263"/>
                        <a:pt x="15145" y="8025"/>
                      </a:cubicBezTo>
                      <a:cubicBezTo>
                        <a:pt x="15240" y="5834"/>
                        <a:pt x="14192" y="5263"/>
                        <a:pt x="13145" y="53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2" name="Freeform: Shape 3781">
                  <a:extLst>
                    <a:ext uri="{FF2B5EF4-FFF2-40B4-BE49-F238E27FC236}">
                      <a16:creationId xmlns:a16="http://schemas.microsoft.com/office/drawing/2014/main" id="{D848127E-1A9B-46BB-8AD4-AA52A8476818}"/>
                    </a:ext>
                  </a:extLst>
                </p:cNvPr>
                <p:cNvSpPr/>
                <p:nvPr/>
              </p:nvSpPr>
              <p:spPr>
                <a:xfrm>
                  <a:off x="5264831" y="5628020"/>
                  <a:ext cx="33163" cy="78195"/>
                </a:xfrm>
                <a:custGeom>
                  <a:avLst/>
                  <a:gdLst>
                    <a:gd name="connsiteX0" fmla="*/ 33164 w 33163"/>
                    <a:gd name="connsiteY0" fmla="*/ 46157 h 78195"/>
                    <a:gd name="connsiteX1" fmla="*/ 32878 w 33163"/>
                    <a:gd name="connsiteY1" fmla="*/ 47395 h 78195"/>
                    <a:gd name="connsiteX2" fmla="*/ 9256 w 33163"/>
                    <a:gd name="connsiteY2" fmla="*/ 78065 h 78195"/>
                    <a:gd name="connsiteX3" fmla="*/ 17 w 33163"/>
                    <a:gd name="connsiteY3" fmla="*/ 68731 h 78195"/>
                    <a:gd name="connsiteX4" fmla="*/ 15161 w 33163"/>
                    <a:gd name="connsiteY4" fmla="*/ 18344 h 78195"/>
                    <a:gd name="connsiteX5" fmla="*/ 17638 w 33163"/>
                    <a:gd name="connsiteY5" fmla="*/ 16153 h 78195"/>
                    <a:gd name="connsiteX6" fmla="*/ 20209 w 33163"/>
                    <a:gd name="connsiteY6" fmla="*/ 19201 h 78195"/>
                    <a:gd name="connsiteX7" fmla="*/ 5446 w 33163"/>
                    <a:gd name="connsiteY7" fmla="*/ 67874 h 78195"/>
                    <a:gd name="connsiteX8" fmla="*/ 9256 w 33163"/>
                    <a:gd name="connsiteY8" fmla="*/ 72636 h 78195"/>
                    <a:gd name="connsiteX9" fmla="*/ 27830 w 33163"/>
                    <a:gd name="connsiteY9" fmla="*/ 45966 h 78195"/>
                    <a:gd name="connsiteX10" fmla="*/ 30401 w 33163"/>
                    <a:gd name="connsiteY10" fmla="*/ 43871 h 78195"/>
                    <a:gd name="connsiteX11" fmla="*/ 31449 w 33163"/>
                    <a:gd name="connsiteY11" fmla="*/ 43966 h 78195"/>
                    <a:gd name="connsiteX12" fmla="*/ 33164 w 33163"/>
                    <a:gd name="connsiteY12" fmla="*/ 46157 h 78195"/>
                    <a:gd name="connsiteX13" fmla="*/ 18495 w 33163"/>
                    <a:gd name="connsiteY13" fmla="*/ 5104 h 78195"/>
                    <a:gd name="connsiteX14" fmla="*/ 22972 w 33163"/>
                    <a:gd name="connsiteY14" fmla="*/ 56 h 78195"/>
                    <a:gd name="connsiteX15" fmla="*/ 27353 w 33163"/>
                    <a:gd name="connsiteY15" fmla="*/ 3675 h 78195"/>
                    <a:gd name="connsiteX16" fmla="*/ 22972 w 33163"/>
                    <a:gd name="connsiteY16" fmla="*/ 8723 h 78195"/>
                    <a:gd name="connsiteX17" fmla="*/ 18495 w 33163"/>
                    <a:gd name="connsiteY17" fmla="*/ 5104 h 78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3163" h="78195">
                      <a:moveTo>
                        <a:pt x="33164" y="46157"/>
                      </a:moveTo>
                      <a:cubicBezTo>
                        <a:pt x="33164" y="46538"/>
                        <a:pt x="32973" y="46919"/>
                        <a:pt x="32878" y="47395"/>
                      </a:cubicBezTo>
                      <a:cubicBezTo>
                        <a:pt x="26687" y="62254"/>
                        <a:pt x="20019" y="76351"/>
                        <a:pt x="9256" y="78065"/>
                      </a:cubicBezTo>
                      <a:cubicBezTo>
                        <a:pt x="3160" y="79018"/>
                        <a:pt x="-269" y="74636"/>
                        <a:pt x="17" y="68731"/>
                      </a:cubicBezTo>
                      <a:cubicBezTo>
                        <a:pt x="398" y="58634"/>
                        <a:pt x="9542" y="33774"/>
                        <a:pt x="15161" y="18344"/>
                      </a:cubicBezTo>
                      <a:cubicBezTo>
                        <a:pt x="15542" y="17105"/>
                        <a:pt x="16590" y="16343"/>
                        <a:pt x="17638" y="16153"/>
                      </a:cubicBezTo>
                      <a:cubicBezTo>
                        <a:pt x="19352" y="15867"/>
                        <a:pt x="20972" y="16915"/>
                        <a:pt x="20209" y="19201"/>
                      </a:cubicBezTo>
                      <a:cubicBezTo>
                        <a:pt x="7827" y="56158"/>
                        <a:pt x="5446" y="62349"/>
                        <a:pt x="5446" y="67874"/>
                      </a:cubicBezTo>
                      <a:cubicBezTo>
                        <a:pt x="5446" y="71588"/>
                        <a:pt x="6589" y="73112"/>
                        <a:pt x="9256" y="72636"/>
                      </a:cubicBezTo>
                      <a:cubicBezTo>
                        <a:pt x="17257" y="71398"/>
                        <a:pt x="23067" y="57301"/>
                        <a:pt x="27830" y="45966"/>
                      </a:cubicBezTo>
                      <a:cubicBezTo>
                        <a:pt x="28401" y="44823"/>
                        <a:pt x="29354" y="44061"/>
                        <a:pt x="30401" y="43871"/>
                      </a:cubicBezTo>
                      <a:cubicBezTo>
                        <a:pt x="30782" y="43775"/>
                        <a:pt x="31068" y="43871"/>
                        <a:pt x="31449" y="43966"/>
                      </a:cubicBezTo>
                      <a:cubicBezTo>
                        <a:pt x="32497" y="44252"/>
                        <a:pt x="33164" y="45109"/>
                        <a:pt x="33164" y="46157"/>
                      </a:cubicBezTo>
                      <a:close/>
                      <a:moveTo>
                        <a:pt x="18495" y="5104"/>
                      </a:moveTo>
                      <a:cubicBezTo>
                        <a:pt x="18495" y="2627"/>
                        <a:pt x="20591" y="437"/>
                        <a:pt x="22972" y="56"/>
                      </a:cubicBezTo>
                      <a:cubicBezTo>
                        <a:pt x="25353" y="-325"/>
                        <a:pt x="27353" y="1294"/>
                        <a:pt x="27353" y="3675"/>
                      </a:cubicBezTo>
                      <a:cubicBezTo>
                        <a:pt x="27353" y="6152"/>
                        <a:pt x="25448" y="8342"/>
                        <a:pt x="22972" y="8723"/>
                      </a:cubicBezTo>
                      <a:cubicBezTo>
                        <a:pt x="20591" y="9104"/>
                        <a:pt x="18495" y="7485"/>
                        <a:pt x="18495" y="51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3" name="Freeform: Shape 3782">
                  <a:extLst>
                    <a:ext uri="{FF2B5EF4-FFF2-40B4-BE49-F238E27FC236}">
                      <a16:creationId xmlns:a16="http://schemas.microsoft.com/office/drawing/2014/main" id="{64C11F3D-1610-4AE8-8B29-E5FCB297ED57}"/>
                    </a:ext>
                  </a:extLst>
                </p:cNvPr>
                <p:cNvSpPr/>
                <p:nvPr/>
              </p:nvSpPr>
              <p:spPr>
                <a:xfrm>
                  <a:off x="5289994" y="5628091"/>
                  <a:ext cx="42862" cy="72610"/>
                </a:xfrm>
                <a:custGeom>
                  <a:avLst/>
                  <a:gdLst>
                    <a:gd name="connsiteX0" fmla="*/ 19336 w 42862"/>
                    <a:gd name="connsiteY0" fmla="*/ 72374 h 72610"/>
                    <a:gd name="connsiteX1" fmla="*/ 0 w 42862"/>
                    <a:gd name="connsiteY1" fmla="*/ 56753 h 72610"/>
                    <a:gd name="connsiteX2" fmla="*/ 17431 w 42862"/>
                    <a:gd name="connsiteY2" fmla="*/ 34941 h 72610"/>
                    <a:gd name="connsiteX3" fmla="*/ 29718 w 42862"/>
                    <a:gd name="connsiteY3" fmla="*/ 45990 h 72610"/>
                    <a:gd name="connsiteX4" fmla="*/ 27051 w 42862"/>
                    <a:gd name="connsiteY4" fmla="*/ 49133 h 72610"/>
                    <a:gd name="connsiteX5" fmla="*/ 24289 w 42862"/>
                    <a:gd name="connsiteY5" fmla="*/ 46847 h 72610"/>
                    <a:gd name="connsiteX6" fmla="*/ 17526 w 42862"/>
                    <a:gd name="connsiteY6" fmla="*/ 40370 h 72610"/>
                    <a:gd name="connsiteX7" fmla="*/ 5334 w 42862"/>
                    <a:gd name="connsiteY7" fmla="*/ 55991 h 72610"/>
                    <a:gd name="connsiteX8" fmla="*/ 19336 w 42862"/>
                    <a:gd name="connsiteY8" fmla="*/ 67135 h 72610"/>
                    <a:gd name="connsiteX9" fmla="*/ 37433 w 42862"/>
                    <a:gd name="connsiteY9" fmla="*/ 46847 h 72610"/>
                    <a:gd name="connsiteX10" fmla="*/ 28575 w 42862"/>
                    <a:gd name="connsiteY10" fmla="*/ 26940 h 72610"/>
                    <a:gd name="connsiteX11" fmla="*/ 26003 w 42862"/>
                    <a:gd name="connsiteY11" fmla="*/ 30274 h 72610"/>
                    <a:gd name="connsiteX12" fmla="*/ 24003 w 42862"/>
                    <a:gd name="connsiteY12" fmla="*/ 31607 h 72610"/>
                    <a:gd name="connsiteX13" fmla="*/ 22098 w 42862"/>
                    <a:gd name="connsiteY13" fmla="*/ 31226 h 72610"/>
                    <a:gd name="connsiteX14" fmla="*/ 21241 w 42862"/>
                    <a:gd name="connsiteY14" fmla="*/ 29226 h 72610"/>
                    <a:gd name="connsiteX15" fmla="*/ 21907 w 42862"/>
                    <a:gd name="connsiteY15" fmla="*/ 27416 h 72610"/>
                    <a:gd name="connsiteX16" fmla="*/ 26289 w 42862"/>
                    <a:gd name="connsiteY16" fmla="*/ 21987 h 72610"/>
                    <a:gd name="connsiteX17" fmla="*/ 24384 w 42862"/>
                    <a:gd name="connsiteY17" fmla="*/ 13891 h 72610"/>
                    <a:gd name="connsiteX18" fmla="*/ 33719 w 42862"/>
                    <a:gd name="connsiteY18" fmla="*/ 80 h 72610"/>
                    <a:gd name="connsiteX19" fmla="*/ 39814 w 42862"/>
                    <a:gd name="connsiteY19" fmla="*/ 5795 h 72610"/>
                    <a:gd name="connsiteX20" fmla="*/ 32671 w 42862"/>
                    <a:gd name="connsiteY20" fmla="*/ 22178 h 72610"/>
                    <a:gd name="connsiteX21" fmla="*/ 42863 w 42862"/>
                    <a:gd name="connsiteY21" fmla="*/ 46085 h 72610"/>
                    <a:gd name="connsiteX22" fmla="*/ 19336 w 42862"/>
                    <a:gd name="connsiteY22" fmla="*/ 72374 h 72610"/>
                    <a:gd name="connsiteX23" fmla="*/ 34195 w 42862"/>
                    <a:gd name="connsiteY23" fmla="*/ 6557 h 72610"/>
                    <a:gd name="connsiteX24" fmla="*/ 31528 w 42862"/>
                    <a:gd name="connsiteY24" fmla="*/ 6842 h 72610"/>
                    <a:gd name="connsiteX25" fmla="*/ 29623 w 42862"/>
                    <a:gd name="connsiteY25" fmla="*/ 12748 h 72610"/>
                    <a:gd name="connsiteX26" fmla="*/ 30289 w 42862"/>
                    <a:gd name="connsiteY26" fmla="*/ 16748 h 72610"/>
                    <a:gd name="connsiteX27" fmla="*/ 34195 w 42862"/>
                    <a:gd name="connsiteY27" fmla="*/ 6557 h 72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2862" h="72610">
                      <a:moveTo>
                        <a:pt x="19336" y="72374"/>
                      </a:moveTo>
                      <a:cubicBezTo>
                        <a:pt x="8668" y="73993"/>
                        <a:pt x="0" y="67135"/>
                        <a:pt x="0" y="56753"/>
                      </a:cubicBezTo>
                      <a:cubicBezTo>
                        <a:pt x="762" y="45037"/>
                        <a:pt x="7144" y="36560"/>
                        <a:pt x="17431" y="34941"/>
                      </a:cubicBezTo>
                      <a:cubicBezTo>
                        <a:pt x="24098" y="33893"/>
                        <a:pt x="29432" y="38941"/>
                        <a:pt x="29718" y="45990"/>
                      </a:cubicBezTo>
                      <a:cubicBezTo>
                        <a:pt x="29718" y="47514"/>
                        <a:pt x="28575" y="48847"/>
                        <a:pt x="27051" y="49133"/>
                      </a:cubicBezTo>
                      <a:cubicBezTo>
                        <a:pt x="25527" y="49419"/>
                        <a:pt x="24289" y="48371"/>
                        <a:pt x="24289" y="46847"/>
                      </a:cubicBezTo>
                      <a:cubicBezTo>
                        <a:pt x="24003" y="42466"/>
                        <a:pt x="20860" y="39799"/>
                        <a:pt x="17526" y="40370"/>
                      </a:cubicBezTo>
                      <a:cubicBezTo>
                        <a:pt x="10478" y="41513"/>
                        <a:pt x="5905" y="48085"/>
                        <a:pt x="5334" y="55991"/>
                      </a:cubicBezTo>
                      <a:cubicBezTo>
                        <a:pt x="5334" y="63802"/>
                        <a:pt x="11906" y="68278"/>
                        <a:pt x="19336" y="67135"/>
                      </a:cubicBezTo>
                      <a:cubicBezTo>
                        <a:pt x="29718" y="65516"/>
                        <a:pt x="37147" y="57515"/>
                        <a:pt x="37433" y="46847"/>
                      </a:cubicBezTo>
                      <a:cubicBezTo>
                        <a:pt x="37338" y="41228"/>
                        <a:pt x="35338" y="37799"/>
                        <a:pt x="28575" y="26940"/>
                      </a:cubicBezTo>
                      <a:cubicBezTo>
                        <a:pt x="27718" y="27988"/>
                        <a:pt x="26765" y="29131"/>
                        <a:pt x="26003" y="30274"/>
                      </a:cubicBezTo>
                      <a:cubicBezTo>
                        <a:pt x="25527" y="30940"/>
                        <a:pt x="24670" y="31512"/>
                        <a:pt x="24003" y="31607"/>
                      </a:cubicBezTo>
                      <a:cubicBezTo>
                        <a:pt x="23336" y="31703"/>
                        <a:pt x="22574" y="31703"/>
                        <a:pt x="22098" y="31226"/>
                      </a:cubicBezTo>
                      <a:cubicBezTo>
                        <a:pt x="21431" y="30845"/>
                        <a:pt x="21241" y="29988"/>
                        <a:pt x="21241" y="29226"/>
                      </a:cubicBezTo>
                      <a:cubicBezTo>
                        <a:pt x="21241" y="28750"/>
                        <a:pt x="21527" y="27988"/>
                        <a:pt x="21907" y="27416"/>
                      </a:cubicBezTo>
                      <a:cubicBezTo>
                        <a:pt x="23431" y="25416"/>
                        <a:pt x="24670" y="23797"/>
                        <a:pt x="26289" y="21987"/>
                      </a:cubicBezTo>
                      <a:cubicBezTo>
                        <a:pt x="25146" y="19510"/>
                        <a:pt x="24384" y="16748"/>
                        <a:pt x="24384" y="13891"/>
                      </a:cubicBezTo>
                      <a:cubicBezTo>
                        <a:pt x="24384" y="7223"/>
                        <a:pt x="28480" y="937"/>
                        <a:pt x="33719" y="80"/>
                      </a:cubicBezTo>
                      <a:cubicBezTo>
                        <a:pt x="37433" y="-492"/>
                        <a:pt x="39624" y="2080"/>
                        <a:pt x="39814" y="5795"/>
                      </a:cubicBezTo>
                      <a:cubicBezTo>
                        <a:pt x="39814" y="10938"/>
                        <a:pt x="36576" y="17034"/>
                        <a:pt x="32671" y="22178"/>
                      </a:cubicBezTo>
                      <a:cubicBezTo>
                        <a:pt x="39338" y="33417"/>
                        <a:pt x="42767" y="37322"/>
                        <a:pt x="42863" y="46085"/>
                      </a:cubicBezTo>
                      <a:cubicBezTo>
                        <a:pt x="42577" y="59897"/>
                        <a:pt x="32290" y="70279"/>
                        <a:pt x="19336" y="72374"/>
                      </a:cubicBezTo>
                      <a:close/>
                      <a:moveTo>
                        <a:pt x="34195" y="6557"/>
                      </a:moveTo>
                      <a:cubicBezTo>
                        <a:pt x="34195" y="4747"/>
                        <a:pt x="32766" y="5413"/>
                        <a:pt x="31528" y="6842"/>
                      </a:cubicBezTo>
                      <a:cubicBezTo>
                        <a:pt x="30004" y="8652"/>
                        <a:pt x="29623" y="10938"/>
                        <a:pt x="29623" y="12748"/>
                      </a:cubicBezTo>
                      <a:cubicBezTo>
                        <a:pt x="29623" y="14176"/>
                        <a:pt x="29908" y="15415"/>
                        <a:pt x="30289" y="16748"/>
                      </a:cubicBezTo>
                      <a:cubicBezTo>
                        <a:pt x="32290" y="13700"/>
                        <a:pt x="34195" y="9414"/>
                        <a:pt x="34195" y="65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4" name="Freeform: Shape 3783">
                  <a:extLst>
                    <a:ext uri="{FF2B5EF4-FFF2-40B4-BE49-F238E27FC236}">
                      <a16:creationId xmlns:a16="http://schemas.microsoft.com/office/drawing/2014/main" id="{99F2894A-BCF6-47FB-8B38-29C0D4F9B152}"/>
                    </a:ext>
                  </a:extLst>
                </p:cNvPr>
                <p:cNvSpPr/>
                <p:nvPr/>
              </p:nvSpPr>
              <p:spPr>
                <a:xfrm>
                  <a:off x="5337714" y="5610232"/>
                  <a:ext cx="36194" cy="84274"/>
                </a:xfrm>
                <a:custGeom>
                  <a:avLst/>
                  <a:gdLst>
                    <a:gd name="connsiteX0" fmla="*/ 36195 w 36194"/>
                    <a:gd name="connsiteY0" fmla="*/ 51943 h 84274"/>
                    <a:gd name="connsiteX1" fmla="*/ 35909 w 36194"/>
                    <a:gd name="connsiteY1" fmla="*/ 53086 h 84274"/>
                    <a:gd name="connsiteX2" fmla="*/ 9525 w 36194"/>
                    <a:gd name="connsiteY2" fmla="*/ 84137 h 84274"/>
                    <a:gd name="connsiteX3" fmla="*/ 0 w 36194"/>
                    <a:gd name="connsiteY3" fmla="*/ 74898 h 84274"/>
                    <a:gd name="connsiteX4" fmla="*/ 7334 w 36194"/>
                    <a:gd name="connsiteY4" fmla="*/ 47371 h 84274"/>
                    <a:gd name="connsiteX5" fmla="*/ 13906 w 36194"/>
                    <a:gd name="connsiteY5" fmla="*/ 28035 h 84274"/>
                    <a:gd name="connsiteX6" fmla="*/ 5810 w 36194"/>
                    <a:gd name="connsiteY6" fmla="*/ 29368 h 84274"/>
                    <a:gd name="connsiteX7" fmla="*/ 3143 w 36194"/>
                    <a:gd name="connsiteY7" fmla="*/ 27082 h 84274"/>
                    <a:gd name="connsiteX8" fmla="*/ 5810 w 36194"/>
                    <a:gd name="connsiteY8" fmla="*/ 23939 h 84274"/>
                    <a:gd name="connsiteX9" fmla="*/ 15716 w 36194"/>
                    <a:gd name="connsiteY9" fmla="*/ 22415 h 84274"/>
                    <a:gd name="connsiteX10" fmla="*/ 22384 w 36194"/>
                    <a:gd name="connsiteY10" fmla="*/ 2222 h 84274"/>
                    <a:gd name="connsiteX11" fmla="*/ 24955 w 36194"/>
                    <a:gd name="connsiteY11" fmla="*/ 31 h 84274"/>
                    <a:gd name="connsiteX12" fmla="*/ 27527 w 36194"/>
                    <a:gd name="connsiteY12" fmla="*/ 3175 h 84274"/>
                    <a:gd name="connsiteX13" fmla="*/ 21526 w 36194"/>
                    <a:gd name="connsiteY13" fmla="*/ 21463 h 84274"/>
                    <a:gd name="connsiteX14" fmla="*/ 30099 w 36194"/>
                    <a:gd name="connsiteY14" fmla="*/ 20129 h 84274"/>
                    <a:gd name="connsiteX15" fmla="*/ 32766 w 36194"/>
                    <a:gd name="connsiteY15" fmla="*/ 22415 h 84274"/>
                    <a:gd name="connsiteX16" fmla="*/ 30099 w 36194"/>
                    <a:gd name="connsiteY16" fmla="*/ 25558 h 84274"/>
                    <a:gd name="connsiteX17" fmla="*/ 19621 w 36194"/>
                    <a:gd name="connsiteY17" fmla="*/ 27178 h 84274"/>
                    <a:gd name="connsiteX18" fmla="*/ 12478 w 36194"/>
                    <a:gd name="connsiteY18" fmla="*/ 48514 h 84274"/>
                    <a:gd name="connsiteX19" fmla="*/ 5524 w 36194"/>
                    <a:gd name="connsiteY19" fmla="*/ 74041 h 84274"/>
                    <a:gd name="connsiteX20" fmla="*/ 9620 w 36194"/>
                    <a:gd name="connsiteY20" fmla="*/ 78803 h 84274"/>
                    <a:gd name="connsiteX21" fmla="*/ 31051 w 36194"/>
                    <a:gd name="connsiteY21" fmla="*/ 51562 h 84274"/>
                    <a:gd name="connsiteX22" fmla="*/ 33623 w 36194"/>
                    <a:gd name="connsiteY22" fmla="*/ 49657 h 84274"/>
                    <a:gd name="connsiteX23" fmla="*/ 34766 w 36194"/>
                    <a:gd name="connsiteY23" fmla="*/ 49752 h 84274"/>
                    <a:gd name="connsiteX24" fmla="*/ 36195 w 36194"/>
                    <a:gd name="connsiteY24" fmla="*/ 51943 h 84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6194" h="84274">
                      <a:moveTo>
                        <a:pt x="36195" y="51943"/>
                      </a:moveTo>
                      <a:cubicBezTo>
                        <a:pt x="36195" y="52324"/>
                        <a:pt x="36100" y="52705"/>
                        <a:pt x="35909" y="53086"/>
                      </a:cubicBezTo>
                      <a:cubicBezTo>
                        <a:pt x="28480" y="70231"/>
                        <a:pt x="21336" y="82327"/>
                        <a:pt x="9525" y="84137"/>
                      </a:cubicBezTo>
                      <a:cubicBezTo>
                        <a:pt x="3334" y="85090"/>
                        <a:pt x="0" y="80994"/>
                        <a:pt x="0" y="74898"/>
                      </a:cubicBezTo>
                      <a:cubicBezTo>
                        <a:pt x="0" y="70135"/>
                        <a:pt x="3238" y="58515"/>
                        <a:pt x="7334" y="47371"/>
                      </a:cubicBezTo>
                      <a:lnTo>
                        <a:pt x="13906" y="28035"/>
                      </a:lnTo>
                      <a:lnTo>
                        <a:pt x="5810" y="29368"/>
                      </a:lnTo>
                      <a:cubicBezTo>
                        <a:pt x="4286" y="29654"/>
                        <a:pt x="3143" y="28606"/>
                        <a:pt x="3143" y="27082"/>
                      </a:cubicBezTo>
                      <a:cubicBezTo>
                        <a:pt x="3143" y="25654"/>
                        <a:pt x="4286" y="24225"/>
                        <a:pt x="5810" y="23939"/>
                      </a:cubicBezTo>
                      <a:lnTo>
                        <a:pt x="15716" y="22415"/>
                      </a:lnTo>
                      <a:cubicBezTo>
                        <a:pt x="16002" y="21844"/>
                        <a:pt x="22193" y="2794"/>
                        <a:pt x="22384" y="2222"/>
                      </a:cubicBezTo>
                      <a:cubicBezTo>
                        <a:pt x="22765" y="984"/>
                        <a:pt x="23813" y="222"/>
                        <a:pt x="24955" y="31"/>
                      </a:cubicBezTo>
                      <a:cubicBezTo>
                        <a:pt x="26860" y="-254"/>
                        <a:pt x="28194" y="1460"/>
                        <a:pt x="27527" y="3175"/>
                      </a:cubicBezTo>
                      <a:cubicBezTo>
                        <a:pt x="27908" y="2317"/>
                        <a:pt x="22384" y="18891"/>
                        <a:pt x="21526" y="21463"/>
                      </a:cubicBezTo>
                      <a:lnTo>
                        <a:pt x="30099" y="20129"/>
                      </a:lnTo>
                      <a:cubicBezTo>
                        <a:pt x="31623" y="19939"/>
                        <a:pt x="32766" y="20986"/>
                        <a:pt x="32766" y="22415"/>
                      </a:cubicBezTo>
                      <a:cubicBezTo>
                        <a:pt x="32766" y="23939"/>
                        <a:pt x="31623" y="25273"/>
                        <a:pt x="30099" y="25558"/>
                      </a:cubicBezTo>
                      <a:lnTo>
                        <a:pt x="19621" y="27178"/>
                      </a:lnTo>
                      <a:cubicBezTo>
                        <a:pt x="18859" y="29749"/>
                        <a:pt x="16669" y="35941"/>
                        <a:pt x="12478" y="48514"/>
                      </a:cubicBezTo>
                      <a:cubicBezTo>
                        <a:pt x="7239" y="64230"/>
                        <a:pt x="5524" y="70421"/>
                        <a:pt x="5524" y="74041"/>
                      </a:cubicBezTo>
                      <a:cubicBezTo>
                        <a:pt x="5524" y="77470"/>
                        <a:pt x="7048" y="79184"/>
                        <a:pt x="9620" y="78803"/>
                      </a:cubicBezTo>
                      <a:cubicBezTo>
                        <a:pt x="18859" y="77374"/>
                        <a:pt x="24955" y="65754"/>
                        <a:pt x="31051" y="51562"/>
                      </a:cubicBezTo>
                      <a:cubicBezTo>
                        <a:pt x="31528" y="50609"/>
                        <a:pt x="32575" y="49752"/>
                        <a:pt x="33623" y="49657"/>
                      </a:cubicBezTo>
                      <a:cubicBezTo>
                        <a:pt x="34004" y="49561"/>
                        <a:pt x="34385" y="49657"/>
                        <a:pt x="34766" y="49752"/>
                      </a:cubicBezTo>
                      <a:cubicBezTo>
                        <a:pt x="35528" y="50133"/>
                        <a:pt x="36195" y="50990"/>
                        <a:pt x="36195" y="519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5" name="Freeform: Shape 3784">
                  <a:extLst>
                    <a:ext uri="{FF2B5EF4-FFF2-40B4-BE49-F238E27FC236}">
                      <a16:creationId xmlns:a16="http://schemas.microsoft.com/office/drawing/2014/main" id="{F4AE3F06-6C81-41A8-A7AD-94116AD7E0B3}"/>
                    </a:ext>
                  </a:extLst>
                </p:cNvPr>
                <p:cNvSpPr/>
                <p:nvPr/>
              </p:nvSpPr>
              <p:spPr>
                <a:xfrm>
                  <a:off x="5359526" y="5621249"/>
                  <a:ext cx="93631" cy="71127"/>
                </a:xfrm>
                <a:custGeom>
                  <a:avLst/>
                  <a:gdLst>
                    <a:gd name="connsiteX0" fmla="*/ 93060 w 93631"/>
                    <a:gd name="connsiteY0" fmla="*/ 30067 h 71127"/>
                    <a:gd name="connsiteX1" fmla="*/ 69914 w 93631"/>
                    <a:gd name="connsiteY1" fmla="*/ 60262 h 71127"/>
                    <a:gd name="connsiteX2" fmla="*/ 60579 w 93631"/>
                    <a:gd name="connsiteY2" fmla="*/ 51022 h 71127"/>
                    <a:gd name="connsiteX3" fmla="*/ 70580 w 93631"/>
                    <a:gd name="connsiteY3" fmla="*/ 11398 h 71127"/>
                    <a:gd name="connsiteX4" fmla="*/ 63913 w 93631"/>
                    <a:gd name="connsiteY4" fmla="*/ 5778 h 71127"/>
                    <a:gd name="connsiteX5" fmla="*/ 42768 w 93631"/>
                    <a:gd name="connsiteY5" fmla="*/ 36258 h 71127"/>
                    <a:gd name="connsiteX6" fmla="*/ 34004 w 93631"/>
                    <a:gd name="connsiteY6" fmla="*/ 63214 h 71127"/>
                    <a:gd name="connsiteX7" fmla="*/ 31433 w 93631"/>
                    <a:gd name="connsiteY7" fmla="*/ 65405 h 71127"/>
                    <a:gd name="connsiteX8" fmla="*/ 28861 w 93631"/>
                    <a:gd name="connsiteY8" fmla="*/ 62262 h 71127"/>
                    <a:gd name="connsiteX9" fmla="*/ 37624 w 93631"/>
                    <a:gd name="connsiteY9" fmla="*/ 35116 h 71127"/>
                    <a:gd name="connsiteX10" fmla="*/ 42291 w 93631"/>
                    <a:gd name="connsiteY10" fmla="*/ 16351 h 71127"/>
                    <a:gd name="connsiteX11" fmla="*/ 35910 w 93631"/>
                    <a:gd name="connsiteY11" fmla="*/ 10160 h 71127"/>
                    <a:gd name="connsiteX12" fmla="*/ 24765 w 93631"/>
                    <a:gd name="connsiteY12" fmla="*/ 21304 h 71127"/>
                    <a:gd name="connsiteX13" fmla="*/ 14002 w 93631"/>
                    <a:gd name="connsiteY13" fmla="*/ 42640 h 71127"/>
                    <a:gd name="connsiteX14" fmla="*/ 5239 w 93631"/>
                    <a:gd name="connsiteY14" fmla="*/ 68739 h 71127"/>
                    <a:gd name="connsiteX15" fmla="*/ 1810 w 93631"/>
                    <a:gd name="connsiteY15" fmla="*/ 71120 h 71127"/>
                    <a:gd name="connsiteX16" fmla="*/ 191 w 93631"/>
                    <a:gd name="connsiteY16" fmla="*/ 67881 h 71127"/>
                    <a:gd name="connsiteX17" fmla="*/ 19907 w 93631"/>
                    <a:gd name="connsiteY17" fmla="*/ 9398 h 71127"/>
                    <a:gd name="connsiteX18" fmla="*/ 22479 w 93631"/>
                    <a:gd name="connsiteY18" fmla="*/ 7207 h 71127"/>
                    <a:gd name="connsiteX19" fmla="*/ 25051 w 93631"/>
                    <a:gd name="connsiteY19" fmla="*/ 10350 h 71127"/>
                    <a:gd name="connsiteX20" fmla="*/ 23813 w 93631"/>
                    <a:gd name="connsiteY20" fmla="*/ 13970 h 71127"/>
                    <a:gd name="connsiteX21" fmla="*/ 36005 w 93631"/>
                    <a:gd name="connsiteY21" fmla="*/ 4731 h 71127"/>
                    <a:gd name="connsiteX22" fmla="*/ 47816 w 93631"/>
                    <a:gd name="connsiteY22" fmla="*/ 14637 h 71127"/>
                    <a:gd name="connsiteX23" fmla="*/ 64104 w 93631"/>
                    <a:gd name="connsiteY23" fmla="*/ 254 h 71127"/>
                    <a:gd name="connsiteX24" fmla="*/ 76105 w 93631"/>
                    <a:gd name="connsiteY24" fmla="*/ 10446 h 71127"/>
                    <a:gd name="connsiteX25" fmla="*/ 66294 w 93631"/>
                    <a:gd name="connsiteY25" fmla="*/ 50070 h 71127"/>
                    <a:gd name="connsiteX26" fmla="*/ 70104 w 93631"/>
                    <a:gd name="connsiteY26" fmla="*/ 54832 h 71127"/>
                    <a:gd name="connsiteX27" fmla="*/ 88392 w 93631"/>
                    <a:gd name="connsiteY27" fmla="*/ 28257 h 71127"/>
                    <a:gd name="connsiteX28" fmla="*/ 90964 w 93631"/>
                    <a:gd name="connsiteY28" fmla="*/ 26162 h 71127"/>
                    <a:gd name="connsiteX29" fmla="*/ 93631 w 93631"/>
                    <a:gd name="connsiteY29" fmla="*/ 28448 h 71127"/>
                    <a:gd name="connsiteX30" fmla="*/ 93060 w 93631"/>
                    <a:gd name="connsiteY30" fmla="*/ 30067 h 7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3631" h="71127">
                      <a:moveTo>
                        <a:pt x="93060" y="30067"/>
                      </a:moveTo>
                      <a:cubicBezTo>
                        <a:pt x="88297" y="41593"/>
                        <a:pt x="81248" y="58452"/>
                        <a:pt x="69914" y="60262"/>
                      </a:cubicBezTo>
                      <a:cubicBezTo>
                        <a:pt x="63627" y="61214"/>
                        <a:pt x="60579" y="57214"/>
                        <a:pt x="60579" y="51022"/>
                      </a:cubicBezTo>
                      <a:cubicBezTo>
                        <a:pt x="60579" y="39402"/>
                        <a:pt x="70580" y="21876"/>
                        <a:pt x="70580" y="11398"/>
                      </a:cubicBezTo>
                      <a:cubicBezTo>
                        <a:pt x="70580" y="7683"/>
                        <a:pt x="69056" y="5016"/>
                        <a:pt x="63913" y="5778"/>
                      </a:cubicBezTo>
                      <a:cubicBezTo>
                        <a:pt x="56483" y="6922"/>
                        <a:pt x="46482" y="25305"/>
                        <a:pt x="42768" y="36258"/>
                      </a:cubicBezTo>
                      <a:cubicBezTo>
                        <a:pt x="42482" y="37020"/>
                        <a:pt x="33909" y="63500"/>
                        <a:pt x="34004" y="63214"/>
                      </a:cubicBezTo>
                      <a:cubicBezTo>
                        <a:pt x="33623" y="64452"/>
                        <a:pt x="32576" y="65214"/>
                        <a:pt x="31433" y="65405"/>
                      </a:cubicBezTo>
                      <a:cubicBezTo>
                        <a:pt x="29432" y="65691"/>
                        <a:pt x="28194" y="63976"/>
                        <a:pt x="28861" y="62262"/>
                      </a:cubicBezTo>
                      <a:cubicBezTo>
                        <a:pt x="29052" y="61881"/>
                        <a:pt x="37433" y="35401"/>
                        <a:pt x="37624" y="35116"/>
                      </a:cubicBezTo>
                      <a:cubicBezTo>
                        <a:pt x="40291" y="26829"/>
                        <a:pt x="42291" y="20828"/>
                        <a:pt x="42291" y="16351"/>
                      </a:cubicBezTo>
                      <a:cubicBezTo>
                        <a:pt x="42291" y="11589"/>
                        <a:pt x="40481" y="9493"/>
                        <a:pt x="35910" y="10160"/>
                      </a:cubicBezTo>
                      <a:cubicBezTo>
                        <a:pt x="32290" y="10731"/>
                        <a:pt x="28480" y="15399"/>
                        <a:pt x="24765" y="21304"/>
                      </a:cubicBezTo>
                      <a:cubicBezTo>
                        <a:pt x="22479" y="25114"/>
                        <a:pt x="14764" y="40449"/>
                        <a:pt x="14002" y="42640"/>
                      </a:cubicBezTo>
                      <a:lnTo>
                        <a:pt x="5239" y="68739"/>
                      </a:lnTo>
                      <a:cubicBezTo>
                        <a:pt x="4763" y="70358"/>
                        <a:pt x="3239" y="71215"/>
                        <a:pt x="1810" y="71120"/>
                      </a:cubicBezTo>
                      <a:cubicBezTo>
                        <a:pt x="381" y="70834"/>
                        <a:pt x="-381" y="69405"/>
                        <a:pt x="191" y="67881"/>
                      </a:cubicBezTo>
                      <a:cubicBezTo>
                        <a:pt x="6668" y="48355"/>
                        <a:pt x="13335" y="28924"/>
                        <a:pt x="19907" y="9398"/>
                      </a:cubicBezTo>
                      <a:cubicBezTo>
                        <a:pt x="20288" y="8160"/>
                        <a:pt x="21336" y="7398"/>
                        <a:pt x="22479" y="7207"/>
                      </a:cubicBezTo>
                      <a:cubicBezTo>
                        <a:pt x="24384" y="6922"/>
                        <a:pt x="25718" y="8636"/>
                        <a:pt x="25051" y="10350"/>
                      </a:cubicBezTo>
                      <a:cubicBezTo>
                        <a:pt x="24479" y="11589"/>
                        <a:pt x="24194" y="12637"/>
                        <a:pt x="23813" y="13970"/>
                      </a:cubicBezTo>
                      <a:cubicBezTo>
                        <a:pt x="27528" y="9017"/>
                        <a:pt x="31623" y="5493"/>
                        <a:pt x="36005" y="4731"/>
                      </a:cubicBezTo>
                      <a:cubicBezTo>
                        <a:pt x="43625" y="3493"/>
                        <a:pt x="47816" y="7874"/>
                        <a:pt x="47816" y="14637"/>
                      </a:cubicBezTo>
                      <a:cubicBezTo>
                        <a:pt x="51530" y="8160"/>
                        <a:pt x="58007" y="1206"/>
                        <a:pt x="64104" y="254"/>
                      </a:cubicBezTo>
                      <a:cubicBezTo>
                        <a:pt x="73343" y="-1175"/>
                        <a:pt x="76105" y="3588"/>
                        <a:pt x="76105" y="10446"/>
                      </a:cubicBezTo>
                      <a:cubicBezTo>
                        <a:pt x="76105" y="22733"/>
                        <a:pt x="66294" y="39021"/>
                        <a:pt x="66294" y="50070"/>
                      </a:cubicBezTo>
                      <a:cubicBezTo>
                        <a:pt x="66294" y="53784"/>
                        <a:pt x="67437" y="55308"/>
                        <a:pt x="70104" y="54832"/>
                      </a:cubicBezTo>
                      <a:cubicBezTo>
                        <a:pt x="76391" y="53880"/>
                        <a:pt x="81534" y="45498"/>
                        <a:pt x="88392" y="28257"/>
                      </a:cubicBezTo>
                      <a:cubicBezTo>
                        <a:pt x="88773" y="27114"/>
                        <a:pt x="89916" y="26352"/>
                        <a:pt x="90964" y="26162"/>
                      </a:cubicBezTo>
                      <a:cubicBezTo>
                        <a:pt x="92202" y="25972"/>
                        <a:pt x="93631" y="27019"/>
                        <a:pt x="93631" y="28448"/>
                      </a:cubicBezTo>
                      <a:cubicBezTo>
                        <a:pt x="93440" y="28829"/>
                        <a:pt x="93250" y="29115"/>
                        <a:pt x="93060" y="300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6" name="Freeform: Shape 3785">
                  <a:extLst>
                    <a:ext uri="{FF2B5EF4-FFF2-40B4-BE49-F238E27FC236}">
                      <a16:creationId xmlns:a16="http://schemas.microsoft.com/office/drawing/2014/main" id="{E66A9E89-7EC0-4424-95E2-CA3379AFF426}"/>
                    </a:ext>
                  </a:extLst>
                </p:cNvPr>
                <p:cNvSpPr/>
                <p:nvPr/>
              </p:nvSpPr>
              <p:spPr>
                <a:xfrm>
                  <a:off x="5445156" y="5610615"/>
                  <a:ext cx="59435" cy="66852"/>
                </a:xfrm>
                <a:custGeom>
                  <a:avLst/>
                  <a:gdLst>
                    <a:gd name="connsiteX0" fmla="*/ 59436 w 59435"/>
                    <a:gd name="connsiteY0" fmla="*/ 30891 h 66852"/>
                    <a:gd name="connsiteX1" fmla="*/ 59150 w 59435"/>
                    <a:gd name="connsiteY1" fmla="*/ 32129 h 66852"/>
                    <a:gd name="connsiteX2" fmla="*/ 59055 w 59435"/>
                    <a:gd name="connsiteY2" fmla="*/ 32510 h 66852"/>
                    <a:gd name="connsiteX3" fmla="*/ 35718 w 59435"/>
                    <a:gd name="connsiteY3" fmla="*/ 62704 h 66852"/>
                    <a:gd name="connsiteX4" fmla="*/ 26479 w 59435"/>
                    <a:gd name="connsiteY4" fmla="*/ 53370 h 66852"/>
                    <a:gd name="connsiteX5" fmla="*/ 10477 w 59435"/>
                    <a:gd name="connsiteY5" fmla="*/ 66705 h 66852"/>
                    <a:gd name="connsiteX6" fmla="*/ 0 w 59435"/>
                    <a:gd name="connsiteY6" fmla="*/ 54513 h 66852"/>
                    <a:gd name="connsiteX7" fmla="*/ 28289 w 59435"/>
                    <a:gd name="connsiteY7" fmla="*/ 3268 h 66852"/>
                    <a:gd name="connsiteX8" fmla="*/ 39909 w 59435"/>
                    <a:gd name="connsiteY8" fmla="*/ 8221 h 66852"/>
                    <a:gd name="connsiteX9" fmla="*/ 42101 w 59435"/>
                    <a:gd name="connsiteY9" fmla="*/ 2125 h 66852"/>
                    <a:gd name="connsiteX10" fmla="*/ 44672 w 59435"/>
                    <a:gd name="connsiteY10" fmla="*/ 30 h 66852"/>
                    <a:gd name="connsiteX11" fmla="*/ 47149 w 59435"/>
                    <a:gd name="connsiteY11" fmla="*/ 3268 h 66852"/>
                    <a:gd name="connsiteX12" fmla="*/ 40767 w 59435"/>
                    <a:gd name="connsiteY12" fmla="*/ 21461 h 66852"/>
                    <a:gd name="connsiteX13" fmla="*/ 31909 w 59435"/>
                    <a:gd name="connsiteY13" fmla="*/ 52608 h 66852"/>
                    <a:gd name="connsiteX14" fmla="*/ 35718 w 59435"/>
                    <a:gd name="connsiteY14" fmla="*/ 57370 h 66852"/>
                    <a:gd name="connsiteX15" fmla="*/ 54007 w 59435"/>
                    <a:gd name="connsiteY15" fmla="*/ 31177 h 66852"/>
                    <a:gd name="connsiteX16" fmla="*/ 54102 w 59435"/>
                    <a:gd name="connsiteY16" fmla="*/ 30796 h 66852"/>
                    <a:gd name="connsiteX17" fmla="*/ 56483 w 59435"/>
                    <a:gd name="connsiteY17" fmla="*/ 28795 h 66852"/>
                    <a:gd name="connsiteX18" fmla="*/ 57626 w 59435"/>
                    <a:gd name="connsiteY18" fmla="*/ 28891 h 66852"/>
                    <a:gd name="connsiteX19" fmla="*/ 59436 w 59435"/>
                    <a:gd name="connsiteY19" fmla="*/ 30891 h 66852"/>
                    <a:gd name="connsiteX20" fmla="*/ 33433 w 59435"/>
                    <a:gd name="connsiteY20" fmla="*/ 25462 h 66852"/>
                    <a:gd name="connsiteX21" fmla="*/ 36481 w 59435"/>
                    <a:gd name="connsiteY21" fmla="*/ 16794 h 66852"/>
                    <a:gd name="connsiteX22" fmla="*/ 28289 w 59435"/>
                    <a:gd name="connsiteY22" fmla="*/ 8793 h 66852"/>
                    <a:gd name="connsiteX23" fmla="*/ 5334 w 59435"/>
                    <a:gd name="connsiteY23" fmla="*/ 52894 h 66852"/>
                    <a:gd name="connsiteX24" fmla="*/ 10287 w 59435"/>
                    <a:gd name="connsiteY24" fmla="*/ 61466 h 66852"/>
                    <a:gd name="connsiteX25" fmla="*/ 33433 w 59435"/>
                    <a:gd name="connsiteY25" fmla="*/ 25462 h 66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59435" h="66852">
                      <a:moveTo>
                        <a:pt x="59436" y="30891"/>
                      </a:moveTo>
                      <a:cubicBezTo>
                        <a:pt x="59436" y="31272"/>
                        <a:pt x="59341" y="31653"/>
                        <a:pt x="59150" y="32129"/>
                      </a:cubicBezTo>
                      <a:lnTo>
                        <a:pt x="59055" y="32510"/>
                      </a:lnTo>
                      <a:cubicBezTo>
                        <a:pt x="54197" y="44035"/>
                        <a:pt x="47244" y="60895"/>
                        <a:pt x="35718" y="62704"/>
                      </a:cubicBezTo>
                      <a:cubicBezTo>
                        <a:pt x="29623" y="63657"/>
                        <a:pt x="26479" y="59656"/>
                        <a:pt x="26479" y="53370"/>
                      </a:cubicBezTo>
                      <a:cubicBezTo>
                        <a:pt x="21431" y="61371"/>
                        <a:pt x="16002" y="65752"/>
                        <a:pt x="10477" y="66705"/>
                      </a:cubicBezTo>
                      <a:cubicBezTo>
                        <a:pt x="3334" y="67848"/>
                        <a:pt x="0" y="62228"/>
                        <a:pt x="0" y="54513"/>
                      </a:cubicBezTo>
                      <a:cubicBezTo>
                        <a:pt x="0" y="37749"/>
                        <a:pt x="12954" y="5745"/>
                        <a:pt x="28289" y="3268"/>
                      </a:cubicBezTo>
                      <a:cubicBezTo>
                        <a:pt x="33623" y="2411"/>
                        <a:pt x="37624" y="4030"/>
                        <a:pt x="39909" y="8221"/>
                      </a:cubicBezTo>
                      <a:cubicBezTo>
                        <a:pt x="40672" y="5935"/>
                        <a:pt x="41434" y="3840"/>
                        <a:pt x="42101" y="2125"/>
                      </a:cubicBezTo>
                      <a:cubicBezTo>
                        <a:pt x="42481" y="982"/>
                        <a:pt x="43529" y="220"/>
                        <a:pt x="44672" y="30"/>
                      </a:cubicBezTo>
                      <a:cubicBezTo>
                        <a:pt x="46768" y="-256"/>
                        <a:pt x="47815" y="1554"/>
                        <a:pt x="47149" y="3268"/>
                      </a:cubicBezTo>
                      <a:lnTo>
                        <a:pt x="40767" y="21461"/>
                      </a:lnTo>
                      <a:cubicBezTo>
                        <a:pt x="36195" y="35082"/>
                        <a:pt x="31909" y="46893"/>
                        <a:pt x="31909" y="52608"/>
                      </a:cubicBezTo>
                      <a:cubicBezTo>
                        <a:pt x="31909" y="56418"/>
                        <a:pt x="33052" y="57751"/>
                        <a:pt x="35718" y="57370"/>
                      </a:cubicBezTo>
                      <a:cubicBezTo>
                        <a:pt x="43624" y="56132"/>
                        <a:pt x="49816" y="41273"/>
                        <a:pt x="54007" y="31177"/>
                      </a:cubicBezTo>
                      <a:lnTo>
                        <a:pt x="54102" y="30796"/>
                      </a:lnTo>
                      <a:cubicBezTo>
                        <a:pt x="54578" y="29653"/>
                        <a:pt x="55531" y="28891"/>
                        <a:pt x="56483" y="28795"/>
                      </a:cubicBezTo>
                      <a:cubicBezTo>
                        <a:pt x="56864" y="28700"/>
                        <a:pt x="57245" y="28795"/>
                        <a:pt x="57626" y="28891"/>
                      </a:cubicBezTo>
                      <a:cubicBezTo>
                        <a:pt x="58769" y="29081"/>
                        <a:pt x="59436" y="29938"/>
                        <a:pt x="59436" y="30891"/>
                      </a:cubicBezTo>
                      <a:close/>
                      <a:moveTo>
                        <a:pt x="33433" y="25462"/>
                      </a:moveTo>
                      <a:lnTo>
                        <a:pt x="36481" y="16794"/>
                      </a:lnTo>
                      <a:cubicBezTo>
                        <a:pt x="36195" y="10984"/>
                        <a:pt x="32861" y="8031"/>
                        <a:pt x="28289" y="8793"/>
                      </a:cubicBezTo>
                      <a:cubicBezTo>
                        <a:pt x="16478" y="10888"/>
                        <a:pt x="5620" y="40225"/>
                        <a:pt x="5334" y="52894"/>
                      </a:cubicBezTo>
                      <a:cubicBezTo>
                        <a:pt x="5334" y="58513"/>
                        <a:pt x="6477" y="62133"/>
                        <a:pt x="10287" y="61466"/>
                      </a:cubicBezTo>
                      <a:cubicBezTo>
                        <a:pt x="20764" y="59752"/>
                        <a:pt x="28289" y="39273"/>
                        <a:pt x="33433" y="254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7" name="Freeform: Shape 3786">
                  <a:extLst>
                    <a:ext uri="{FF2B5EF4-FFF2-40B4-BE49-F238E27FC236}">
                      <a16:creationId xmlns:a16="http://schemas.microsoft.com/office/drawing/2014/main" id="{9952765C-6216-400B-87D9-8BAB832380F2}"/>
                    </a:ext>
                  </a:extLst>
                </p:cNvPr>
                <p:cNvSpPr/>
                <p:nvPr/>
              </p:nvSpPr>
              <p:spPr>
                <a:xfrm>
                  <a:off x="5496591" y="5595325"/>
                  <a:ext cx="43147" cy="72726"/>
                </a:xfrm>
                <a:custGeom>
                  <a:avLst/>
                  <a:gdLst>
                    <a:gd name="connsiteX0" fmla="*/ 19335 w 43147"/>
                    <a:gd name="connsiteY0" fmla="*/ 72469 h 72726"/>
                    <a:gd name="connsiteX1" fmla="*/ 0 w 43147"/>
                    <a:gd name="connsiteY1" fmla="*/ 56848 h 72726"/>
                    <a:gd name="connsiteX2" fmla="*/ 17431 w 43147"/>
                    <a:gd name="connsiteY2" fmla="*/ 35036 h 72726"/>
                    <a:gd name="connsiteX3" fmla="*/ 29718 w 43147"/>
                    <a:gd name="connsiteY3" fmla="*/ 46085 h 72726"/>
                    <a:gd name="connsiteX4" fmla="*/ 27051 w 43147"/>
                    <a:gd name="connsiteY4" fmla="*/ 49228 h 72726"/>
                    <a:gd name="connsiteX5" fmla="*/ 24384 w 43147"/>
                    <a:gd name="connsiteY5" fmla="*/ 46942 h 72726"/>
                    <a:gd name="connsiteX6" fmla="*/ 17621 w 43147"/>
                    <a:gd name="connsiteY6" fmla="*/ 40465 h 72726"/>
                    <a:gd name="connsiteX7" fmla="*/ 5525 w 43147"/>
                    <a:gd name="connsiteY7" fmla="*/ 56086 h 72726"/>
                    <a:gd name="connsiteX8" fmla="*/ 19431 w 43147"/>
                    <a:gd name="connsiteY8" fmla="*/ 67231 h 72726"/>
                    <a:gd name="connsiteX9" fmla="*/ 37529 w 43147"/>
                    <a:gd name="connsiteY9" fmla="*/ 46942 h 72726"/>
                    <a:gd name="connsiteX10" fmla="*/ 28670 w 43147"/>
                    <a:gd name="connsiteY10" fmla="*/ 27035 h 72726"/>
                    <a:gd name="connsiteX11" fmla="*/ 26098 w 43147"/>
                    <a:gd name="connsiteY11" fmla="*/ 30369 h 72726"/>
                    <a:gd name="connsiteX12" fmla="*/ 24098 w 43147"/>
                    <a:gd name="connsiteY12" fmla="*/ 31702 h 72726"/>
                    <a:gd name="connsiteX13" fmla="*/ 22193 w 43147"/>
                    <a:gd name="connsiteY13" fmla="*/ 31321 h 72726"/>
                    <a:gd name="connsiteX14" fmla="*/ 21336 w 43147"/>
                    <a:gd name="connsiteY14" fmla="*/ 29321 h 72726"/>
                    <a:gd name="connsiteX15" fmla="*/ 22003 w 43147"/>
                    <a:gd name="connsiteY15" fmla="*/ 27511 h 72726"/>
                    <a:gd name="connsiteX16" fmla="*/ 26384 w 43147"/>
                    <a:gd name="connsiteY16" fmla="*/ 22082 h 72726"/>
                    <a:gd name="connsiteX17" fmla="*/ 24479 w 43147"/>
                    <a:gd name="connsiteY17" fmla="*/ 13891 h 72726"/>
                    <a:gd name="connsiteX18" fmla="*/ 33814 w 43147"/>
                    <a:gd name="connsiteY18" fmla="*/ 79 h 72726"/>
                    <a:gd name="connsiteX19" fmla="*/ 40005 w 43147"/>
                    <a:gd name="connsiteY19" fmla="*/ 5794 h 72726"/>
                    <a:gd name="connsiteX20" fmla="*/ 32861 w 43147"/>
                    <a:gd name="connsiteY20" fmla="*/ 22177 h 72726"/>
                    <a:gd name="connsiteX21" fmla="*/ 43148 w 43147"/>
                    <a:gd name="connsiteY21" fmla="*/ 46085 h 72726"/>
                    <a:gd name="connsiteX22" fmla="*/ 19335 w 43147"/>
                    <a:gd name="connsiteY22" fmla="*/ 72469 h 72726"/>
                    <a:gd name="connsiteX23" fmla="*/ 34194 w 43147"/>
                    <a:gd name="connsiteY23" fmla="*/ 6747 h 72726"/>
                    <a:gd name="connsiteX24" fmla="*/ 31528 w 43147"/>
                    <a:gd name="connsiteY24" fmla="*/ 7033 h 72726"/>
                    <a:gd name="connsiteX25" fmla="*/ 29527 w 43147"/>
                    <a:gd name="connsiteY25" fmla="*/ 12938 h 72726"/>
                    <a:gd name="connsiteX26" fmla="*/ 30194 w 43147"/>
                    <a:gd name="connsiteY26" fmla="*/ 16939 h 72726"/>
                    <a:gd name="connsiteX27" fmla="*/ 34194 w 43147"/>
                    <a:gd name="connsiteY27" fmla="*/ 6747 h 72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3147" h="72726">
                      <a:moveTo>
                        <a:pt x="19335" y="72469"/>
                      </a:moveTo>
                      <a:cubicBezTo>
                        <a:pt x="8667" y="74184"/>
                        <a:pt x="0" y="67136"/>
                        <a:pt x="0" y="56848"/>
                      </a:cubicBezTo>
                      <a:cubicBezTo>
                        <a:pt x="762" y="45228"/>
                        <a:pt x="7144" y="36655"/>
                        <a:pt x="17431" y="35036"/>
                      </a:cubicBezTo>
                      <a:cubicBezTo>
                        <a:pt x="24098" y="33988"/>
                        <a:pt x="29432" y="39037"/>
                        <a:pt x="29718" y="46085"/>
                      </a:cubicBezTo>
                      <a:cubicBezTo>
                        <a:pt x="29718" y="47609"/>
                        <a:pt x="28575" y="48943"/>
                        <a:pt x="27051" y="49228"/>
                      </a:cubicBezTo>
                      <a:cubicBezTo>
                        <a:pt x="25527" y="49514"/>
                        <a:pt x="24384" y="48467"/>
                        <a:pt x="24384" y="46942"/>
                      </a:cubicBezTo>
                      <a:cubicBezTo>
                        <a:pt x="24098" y="42561"/>
                        <a:pt x="20955" y="39894"/>
                        <a:pt x="17621" y="40465"/>
                      </a:cubicBezTo>
                      <a:cubicBezTo>
                        <a:pt x="10573" y="41609"/>
                        <a:pt x="6001" y="48181"/>
                        <a:pt x="5525" y="56086"/>
                      </a:cubicBezTo>
                      <a:cubicBezTo>
                        <a:pt x="5525" y="63897"/>
                        <a:pt x="12002" y="68374"/>
                        <a:pt x="19431" y="67231"/>
                      </a:cubicBezTo>
                      <a:cubicBezTo>
                        <a:pt x="29813" y="65611"/>
                        <a:pt x="37242" y="57611"/>
                        <a:pt x="37529" y="46942"/>
                      </a:cubicBezTo>
                      <a:cubicBezTo>
                        <a:pt x="37433" y="41323"/>
                        <a:pt x="35528" y="37894"/>
                        <a:pt x="28670" y="27035"/>
                      </a:cubicBezTo>
                      <a:cubicBezTo>
                        <a:pt x="27813" y="28083"/>
                        <a:pt x="26861" y="29226"/>
                        <a:pt x="26098" y="30369"/>
                      </a:cubicBezTo>
                      <a:cubicBezTo>
                        <a:pt x="25622" y="31131"/>
                        <a:pt x="24860" y="31607"/>
                        <a:pt x="24098" y="31702"/>
                      </a:cubicBezTo>
                      <a:cubicBezTo>
                        <a:pt x="23432" y="31798"/>
                        <a:pt x="22670" y="31798"/>
                        <a:pt x="22193" y="31321"/>
                      </a:cubicBezTo>
                      <a:cubicBezTo>
                        <a:pt x="21527" y="30940"/>
                        <a:pt x="21336" y="30083"/>
                        <a:pt x="21336" y="29321"/>
                      </a:cubicBezTo>
                      <a:cubicBezTo>
                        <a:pt x="21336" y="28845"/>
                        <a:pt x="21622" y="28083"/>
                        <a:pt x="22003" y="27511"/>
                      </a:cubicBezTo>
                      <a:cubicBezTo>
                        <a:pt x="23526" y="25511"/>
                        <a:pt x="24860" y="23892"/>
                        <a:pt x="26384" y="22082"/>
                      </a:cubicBezTo>
                      <a:cubicBezTo>
                        <a:pt x="25241" y="19606"/>
                        <a:pt x="24479" y="16844"/>
                        <a:pt x="24479" y="13891"/>
                      </a:cubicBezTo>
                      <a:cubicBezTo>
                        <a:pt x="24479" y="7223"/>
                        <a:pt x="28575" y="937"/>
                        <a:pt x="33814" y="79"/>
                      </a:cubicBezTo>
                      <a:cubicBezTo>
                        <a:pt x="37529" y="-492"/>
                        <a:pt x="39719" y="2080"/>
                        <a:pt x="40005" y="5794"/>
                      </a:cubicBezTo>
                      <a:cubicBezTo>
                        <a:pt x="40005" y="10938"/>
                        <a:pt x="36766" y="17034"/>
                        <a:pt x="32861" y="22177"/>
                      </a:cubicBezTo>
                      <a:cubicBezTo>
                        <a:pt x="39528" y="33417"/>
                        <a:pt x="42958" y="37322"/>
                        <a:pt x="43148" y="46085"/>
                      </a:cubicBezTo>
                      <a:cubicBezTo>
                        <a:pt x="42576" y="59992"/>
                        <a:pt x="32290" y="70469"/>
                        <a:pt x="19335" y="72469"/>
                      </a:cubicBezTo>
                      <a:close/>
                      <a:moveTo>
                        <a:pt x="34194" y="6747"/>
                      </a:moveTo>
                      <a:cubicBezTo>
                        <a:pt x="34194" y="4937"/>
                        <a:pt x="32766" y="5604"/>
                        <a:pt x="31528" y="7033"/>
                      </a:cubicBezTo>
                      <a:cubicBezTo>
                        <a:pt x="30003" y="8842"/>
                        <a:pt x="29527" y="11224"/>
                        <a:pt x="29527" y="12938"/>
                      </a:cubicBezTo>
                      <a:cubicBezTo>
                        <a:pt x="29527" y="14367"/>
                        <a:pt x="29813" y="15605"/>
                        <a:pt x="30194" y="16939"/>
                      </a:cubicBezTo>
                      <a:cubicBezTo>
                        <a:pt x="32290" y="13796"/>
                        <a:pt x="34194" y="9509"/>
                        <a:pt x="34194" y="67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591" name="Freeform: Shape 3590">
                <a:extLst>
                  <a:ext uri="{FF2B5EF4-FFF2-40B4-BE49-F238E27FC236}">
                    <a16:creationId xmlns:a16="http://schemas.microsoft.com/office/drawing/2014/main" id="{31AEBB74-FE9F-48CB-ACCE-E8CBABC6DB00}"/>
                  </a:ext>
                </a:extLst>
              </p:cNvPr>
              <p:cNvSpPr/>
              <p:nvPr/>
            </p:nvSpPr>
            <p:spPr>
              <a:xfrm>
                <a:off x="4854796" y="5865057"/>
                <a:ext cx="866488" cy="70104"/>
              </a:xfrm>
              <a:custGeom>
                <a:avLst/>
                <a:gdLst>
                  <a:gd name="connsiteX0" fmla="*/ 777811 w 866488"/>
                  <a:gd name="connsiteY0" fmla="*/ 0 h 70104"/>
                  <a:gd name="connsiteX1" fmla="*/ 689039 w 866488"/>
                  <a:gd name="connsiteY1" fmla="*/ 70104 h 70104"/>
                  <a:gd name="connsiteX2" fmla="*/ 866489 w 866488"/>
                  <a:gd name="connsiteY2" fmla="*/ 70104 h 70104"/>
                  <a:gd name="connsiteX3" fmla="*/ 777811 w 866488"/>
                  <a:gd name="connsiteY3" fmla="*/ 0 h 70104"/>
                  <a:gd name="connsiteX4" fmla="*/ 582454 w 866488"/>
                  <a:gd name="connsiteY4" fmla="*/ 0 h 70104"/>
                  <a:gd name="connsiteX5" fmla="*/ 493681 w 866488"/>
                  <a:gd name="connsiteY5" fmla="*/ 70104 h 70104"/>
                  <a:gd name="connsiteX6" fmla="*/ 671227 w 866488"/>
                  <a:gd name="connsiteY6" fmla="*/ 70104 h 70104"/>
                  <a:gd name="connsiteX7" fmla="*/ 582454 w 866488"/>
                  <a:gd name="connsiteY7" fmla="*/ 0 h 70104"/>
                  <a:gd name="connsiteX8" fmla="*/ 88773 w 866488"/>
                  <a:gd name="connsiteY8" fmla="*/ 0 h 70104"/>
                  <a:gd name="connsiteX9" fmla="*/ 0 w 866488"/>
                  <a:gd name="connsiteY9" fmla="*/ 70104 h 70104"/>
                  <a:gd name="connsiteX10" fmla="*/ 177546 w 866488"/>
                  <a:gd name="connsiteY10" fmla="*/ 70104 h 70104"/>
                  <a:gd name="connsiteX11" fmla="*/ 88773 w 866488"/>
                  <a:gd name="connsiteY11" fmla="*/ 0 h 70104"/>
                  <a:gd name="connsiteX12" fmla="*/ 284131 w 866488"/>
                  <a:gd name="connsiteY12" fmla="*/ 0 h 70104"/>
                  <a:gd name="connsiteX13" fmla="*/ 195358 w 866488"/>
                  <a:gd name="connsiteY13" fmla="*/ 70104 h 70104"/>
                  <a:gd name="connsiteX14" fmla="*/ 372808 w 866488"/>
                  <a:gd name="connsiteY14" fmla="*/ 70104 h 70104"/>
                  <a:gd name="connsiteX15" fmla="*/ 284131 w 866488"/>
                  <a:gd name="connsiteY15" fmla="*/ 0 h 70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66488" h="70104">
                    <a:moveTo>
                      <a:pt x="777811" y="0"/>
                    </a:moveTo>
                    <a:cubicBezTo>
                      <a:pt x="734663" y="0"/>
                      <a:pt x="698564" y="29908"/>
                      <a:pt x="689039" y="70104"/>
                    </a:cubicBezTo>
                    <a:lnTo>
                      <a:pt x="866489" y="70104"/>
                    </a:lnTo>
                    <a:cubicBezTo>
                      <a:pt x="857059" y="29908"/>
                      <a:pt x="820960" y="0"/>
                      <a:pt x="777811" y="0"/>
                    </a:cubicBezTo>
                    <a:close/>
                    <a:moveTo>
                      <a:pt x="582454" y="0"/>
                    </a:moveTo>
                    <a:cubicBezTo>
                      <a:pt x="539305" y="0"/>
                      <a:pt x="503206" y="29908"/>
                      <a:pt x="493681" y="70104"/>
                    </a:cubicBezTo>
                    <a:lnTo>
                      <a:pt x="671227" y="70104"/>
                    </a:lnTo>
                    <a:cubicBezTo>
                      <a:pt x="661702" y="29908"/>
                      <a:pt x="625602" y="0"/>
                      <a:pt x="582454" y="0"/>
                    </a:cubicBezTo>
                    <a:close/>
                    <a:moveTo>
                      <a:pt x="88773" y="0"/>
                    </a:moveTo>
                    <a:cubicBezTo>
                      <a:pt x="45625" y="0"/>
                      <a:pt x="9525" y="29908"/>
                      <a:pt x="0" y="70104"/>
                    </a:cubicBezTo>
                    <a:lnTo>
                      <a:pt x="177546" y="70104"/>
                    </a:lnTo>
                    <a:cubicBezTo>
                      <a:pt x="168021" y="29908"/>
                      <a:pt x="131921" y="0"/>
                      <a:pt x="88773" y="0"/>
                    </a:cubicBezTo>
                    <a:close/>
                    <a:moveTo>
                      <a:pt x="284131" y="0"/>
                    </a:moveTo>
                    <a:cubicBezTo>
                      <a:pt x="240982" y="0"/>
                      <a:pt x="204883" y="29908"/>
                      <a:pt x="195358" y="70104"/>
                    </a:cubicBezTo>
                    <a:lnTo>
                      <a:pt x="372808" y="70104"/>
                    </a:lnTo>
                    <a:cubicBezTo>
                      <a:pt x="363283" y="29908"/>
                      <a:pt x="327184" y="0"/>
                      <a:pt x="284131" y="0"/>
                    </a:cubicBezTo>
                    <a:close/>
                  </a:path>
                </a:pathLst>
              </a:custGeom>
              <a:solidFill>
                <a:schemeClr val="tx1">
                  <a:alpha val="2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92" name="Freeform: Shape 3591">
                <a:extLst>
                  <a:ext uri="{FF2B5EF4-FFF2-40B4-BE49-F238E27FC236}">
                    <a16:creationId xmlns:a16="http://schemas.microsoft.com/office/drawing/2014/main" id="{3A8E8827-ED74-4788-900C-02F74D3F5C03}"/>
                  </a:ext>
                </a:extLst>
              </p:cNvPr>
              <p:cNvSpPr/>
              <p:nvPr/>
            </p:nvSpPr>
            <p:spPr>
              <a:xfrm>
                <a:off x="4841271" y="5870011"/>
                <a:ext cx="172402" cy="172497"/>
              </a:xfrm>
              <a:custGeom>
                <a:avLst/>
                <a:gdLst>
                  <a:gd name="connsiteX0" fmla="*/ 86201 w 172402"/>
                  <a:gd name="connsiteY0" fmla="*/ 172498 h 172497"/>
                  <a:gd name="connsiteX1" fmla="*/ 0 w 172402"/>
                  <a:gd name="connsiteY1" fmla="*/ 86296 h 172497"/>
                  <a:gd name="connsiteX2" fmla="*/ 86201 w 172402"/>
                  <a:gd name="connsiteY2" fmla="*/ 0 h 172497"/>
                  <a:gd name="connsiteX3" fmla="*/ 172403 w 172402"/>
                  <a:gd name="connsiteY3" fmla="*/ 86296 h 172497"/>
                  <a:gd name="connsiteX4" fmla="*/ 86201 w 172402"/>
                  <a:gd name="connsiteY4" fmla="*/ 172498 h 172497"/>
                  <a:gd name="connsiteX5" fmla="*/ 86201 w 172402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02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731" y="0"/>
                      <a:pt x="172403" y="38671"/>
                      <a:pt x="172403" y="86296"/>
                    </a:cubicBezTo>
                    <a:cubicBezTo>
                      <a:pt x="172403" y="133921"/>
                      <a:pt x="133731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593" name="Graphic 1">
                <a:extLst>
                  <a:ext uri="{FF2B5EF4-FFF2-40B4-BE49-F238E27FC236}">
                    <a16:creationId xmlns:a16="http://schemas.microsoft.com/office/drawing/2014/main" id="{5A4684D0-256A-4A19-97C8-AD83057DB371}"/>
                  </a:ext>
                </a:extLst>
              </p:cNvPr>
              <p:cNvGrpSpPr/>
              <p:nvPr/>
            </p:nvGrpSpPr>
            <p:grpSpPr>
              <a:xfrm>
                <a:off x="4851367" y="5880107"/>
                <a:ext cx="152209" cy="152304"/>
                <a:chOff x="4851367" y="5880107"/>
                <a:chExt cx="152209" cy="152304"/>
              </a:xfrm>
              <a:solidFill>
                <a:srgbClr val="C2C2C2"/>
              </a:solidFill>
            </p:grpSpPr>
            <p:sp>
              <p:nvSpPr>
                <p:cNvPr id="3774" name="Freeform: Shape 3773">
                  <a:extLst>
                    <a:ext uri="{FF2B5EF4-FFF2-40B4-BE49-F238E27FC236}">
                      <a16:creationId xmlns:a16="http://schemas.microsoft.com/office/drawing/2014/main" id="{F06D24C4-F238-4FD2-9F7A-B2CBC1B051D8}"/>
                    </a:ext>
                  </a:extLst>
                </p:cNvPr>
                <p:cNvSpPr/>
                <p:nvPr/>
              </p:nvSpPr>
              <p:spPr>
                <a:xfrm>
                  <a:off x="4896325" y="5880107"/>
                  <a:ext cx="62293" cy="152304"/>
                </a:xfrm>
                <a:custGeom>
                  <a:avLst/>
                  <a:gdLst>
                    <a:gd name="connsiteX0" fmla="*/ 0 w 62293"/>
                    <a:gd name="connsiteY0" fmla="*/ 151257 h 152304"/>
                    <a:gd name="connsiteX1" fmla="*/ 59531 w 62293"/>
                    <a:gd name="connsiteY1" fmla="*/ 0 h 152304"/>
                    <a:gd name="connsiteX2" fmla="*/ 62294 w 62293"/>
                    <a:gd name="connsiteY2" fmla="*/ 1143 h 152304"/>
                    <a:gd name="connsiteX3" fmla="*/ 2762 w 62293"/>
                    <a:gd name="connsiteY3" fmla="*/ 152305 h 152304"/>
                    <a:gd name="connsiteX4" fmla="*/ 0 w 62293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293" h="152304">
                      <a:moveTo>
                        <a:pt x="0" y="151257"/>
                      </a:moveTo>
                      <a:lnTo>
                        <a:pt x="59531" y="0"/>
                      </a:lnTo>
                      <a:lnTo>
                        <a:pt x="62294" y="1143"/>
                      </a:lnTo>
                      <a:lnTo>
                        <a:pt x="2762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5" name="Freeform: Shape 3774">
                  <a:extLst>
                    <a:ext uri="{FF2B5EF4-FFF2-40B4-BE49-F238E27FC236}">
                      <a16:creationId xmlns:a16="http://schemas.microsoft.com/office/drawing/2014/main" id="{EA0DBE24-7E46-42F1-8D41-3999547399F0}"/>
                    </a:ext>
                  </a:extLst>
                </p:cNvPr>
                <p:cNvSpPr/>
                <p:nvPr/>
              </p:nvSpPr>
              <p:spPr>
                <a:xfrm>
                  <a:off x="4851367" y="5925065"/>
                  <a:ext cx="152209" cy="62388"/>
                </a:xfrm>
                <a:custGeom>
                  <a:avLst/>
                  <a:gdLst>
                    <a:gd name="connsiteX0" fmla="*/ 0 w 152209"/>
                    <a:gd name="connsiteY0" fmla="*/ 2857 h 62388"/>
                    <a:gd name="connsiteX1" fmla="*/ 1048 w 152209"/>
                    <a:gd name="connsiteY1" fmla="*/ 0 h 62388"/>
                    <a:gd name="connsiteX2" fmla="*/ 152210 w 152209"/>
                    <a:gd name="connsiteY2" fmla="*/ 59627 h 62388"/>
                    <a:gd name="connsiteX3" fmla="*/ 151162 w 152209"/>
                    <a:gd name="connsiteY3" fmla="*/ 62389 h 62388"/>
                    <a:gd name="connsiteX4" fmla="*/ 0 w 152209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209" h="62388">
                      <a:moveTo>
                        <a:pt x="0" y="2857"/>
                      </a:moveTo>
                      <a:lnTo>
                        <a:pt x="1048" y="0"/>
                      </a:lnTo>
                      <a:lnTo>
                        <a:pt x="152210" y="59627"/>
                      </a:lnTo>
                      <a:lnTo>
                        <a:pt x="151162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776" name="Graphic 1">
                  <a:extLst>
                    <a:ext uri="{FF2B5EF4-FFF2-40B4-BE49-F238E27FC236}">
                      <a16:creationId xmlns:a16="http://schemas.microsoft.com/office/drawing/2014/main" id="{05D25689-B703-47CF-B863-0E0713E8A30D}"/>
                    </a:ext>
                  </a:extLst>
                </p:cNvPr>
                <p:cNvGrpSpPr/>
                <p:nvPr/>
              </p:nvGrpSpPr>
              <p:grpSpPr>
                <a:xfrm>
                  <a:off x="4853177" y="5882012"/>
                  <a:ext cx="148590" cy="148494"/>
                  <a:chOff x="4853177" y="5882012"/>
                  <a:chExt cx="148590" cy="148494"/>
                </a:xfrm>
                <a:solidFill>
                  <a:srgbClr val="C2C2C2"/>
                </a:solidFill>
              </p:grpSpPr>
              <p:sp>
                <p:nvSpPr>
                  <p:cNvPr id="3777" name="Freeform: Shape 3776">
                    <a:extLst>
                      <a:ext uri="{FF2B5EF4-FFF2-40B4-BE49-F238E27FC236}">
                        <a16:creationId xmlns:a16="http://schemas.microsoft.com/office/drawing/2014/main" id="{B75266CF-B1D1-4DF5-944C-97A936BC3C39}"/>
                      </a:ext>
                    </a:extLst>
                  </p:cNvPr>
                  <p:cNvSpPr/>
                  <p:nvPr/>
                </p:nvSpPr>
                <p:spPr>
                  <a:xfrm>
                    <a:off x="4853177" y="5920588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257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238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257" y="0"/>
                        </a:lnTo>
                        <a:lnTo>
                          <a:pt x="148590" y="2762"/>
                        </a:lnTo>
                        <a:lnTo>
                          <a:pt x="1238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78" name="Freeform: Shape 3777">
                    <a:extLst>
                      <a:ext uri="{FF2B5EF4-FFF2-40B4-BE49-F238E27FC236}">
                        <a16:creationId xmlns:a16="http://schemas.microsoft.com/office/drawing/2014/main" id="{8030C1B5-BED6-46C3-B0DA-8654844602B0}"/>
                      </a:ext>
                    </a:extLst>
                  </p:cNvPr>
                  <p:cNvSpPr/>
                  <p:nvPr/>
                </p:nvSpPr>
                <p:spPr>
                  <a:xfrm>
                    <a:off x="4891848" y="5882012"/>
                    <a:ext cx="71247" cy="148494"/>
                  </a:xfrm>
                  <a:custGeom>
                    <a:avLst/>
                    <a:gdLst>
                      <a:gd name="connsiteX0" fmla="*/ 0 w 71247"/>
                      <a:gd name="connsiteY0" fmla="*/ 1238 h 148494"/>
                      <a:gd name="connsiteX1" fmla="*/ 2667 w 71247"/>
                      <a:gd name="connsiteY1" fmla="*/ 0 h 148494"/>
                      <a:gd name="connsiteX2" fmla="*/ 71247 w 71247"/>
                      <a:gd name="connsiteY2" fmla="*/ 147256 h 148494"/>
                      <a:gd name="connsiteX3" fmla="*/ 68580 w 71247"/>
                      <a:gd name="connsiteY3" fmla="*/ 148495 h 148494"/>
                      <a:gd name="connsiteX4" fmla="*/ 0 w 71247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7" h="148494">
                        <a:moveTo>
                          <a:pt x="0" y="1238"/>
                        </a:moveTo>
                        <a:lnTo>
                          <a:pt x="2667" y="0"/>
                        </a:lnTo>
                        <a:lnTo>
                          <a:pt x="71247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3594" name="Graphic 1">
                <a:extLst>
                  <a:ext uri="{FF2B5EF4-FFF2-40B4-BE49-F238E27FC236}">
                    <a16:creationId xmlns:a16="http://schemas.microsoft.com/office/drawing/2014/main" id="{E19052B3-2502-4F8F-81CE-9112F7E2F6B4}"/>
                  </a:ext>
                </a:extLst>
              </p:cNvPr>
              <p:cNvGrpSpPr/>
              <p:nvPr/>
            </p:nvGrpSpPr>
            <p:grpSpPr>
              <a:xfrm>
                <a:off x="4850224" y="5871058"/>
                <a:ext cx="162496" cy="169449"/>
                <a:chOff x="4850224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3762" name="Graphic 1">
                  <a:extLst>
                    <a:ext uri="{FF2B5EF4-FFF2-40B4-BE49-F238E27FC236}">
                      <a16:creationId xmlns:a16="http://schemas.microsoft.com/office/drawing/2014/main" id="{3F2092ED-2040-40CD-B5E2-5DA6C6002238}"/>
                    </a:ext>
                  </a:extLst>
                </p:cNvPr>
                <p:cNvGrpSpPr/>
                <p:nvPr/>
              </p:nvGrpSpPr>
              <p:grpSpPr>
                <a:xfrm>
                  <a:off x="4850224" y="5871058"/>
                  <a:ext cx="162496" cy="169449"/>
                  <a:chOff x="4850224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3769" name="Freeform: Shape 3768">
                    <a:extLst>
                      <a:ext uri="{FF2B5EF4-FFF2-40B4-BE49-F238E27FC236}">
                        <a16:creationId xmlns:a16="http://schemas.microsoft.com/office/drawing/2014/main" id="{488D0923-5058-4730-8A13-F1622DCD1FB9}"/>
                      </a:ext>
                    </a:extLst>
                  </p:cNvPr>
                  <p:cNvSpPr/>
                  <p:nvPr/>
                </p:nvSpPr>
                <p:spPr>
                  <a:xfrm>
                    <a:off x="4929948" y="5871058"/>
                    <a:ext cx="2953" cy="169449"/>
                  </a:xfrm>
                  <a:custGeom>
                    <a:avLst/>
                    <a:gdLst>
                      <a:gd name="connsiteX0" fmla="*/ 0 w 2953"/>
                      <a:gd name="connsiteY0" fmla="*/ 169450 h 169449"/>
                      <a:gd name="connsiteX1" fmla="*/ 0 w 2953"/>
                      <a:gd name="connsiteY1" fmla="*/ 0 h 169449"/>
                      <a:gd name="connsiteX2" fmla="*/ 2953 w 2953"/>
                      <a:gd name="connsiteY2" fmla="*/ 0 h 169449"/>
                      <a:gd name="connsiteX3" fmla="*/ 2953 w 2953"/>
                      <a:gd name="connsiteY3" fmla="*/ 169450 h 169449"/>
                      <a:gd name="connsiteX4" fmla="*/ 0 w 2953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3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70" name="Freeform: Shape 3769">
                    <a:extLst>
                      <a:ext uri="{FF2B5EF4-FFF2-40B4-BE49-F238E27FC236}">
                        <a16:creationId xmlns:a16="http://schemas.microsoft.com/office/drawing/2014/main" id="{290E5120-1E40-4810-A862-D1689E308480}"/>
                      </a:ext>
                    </a:extLst>
                  </p:cNvPr>
                  <p:cNvSpPr/>
                  <p:nvPr/>
                </p:nvSpPr>
                <p:spPr>
                  <a:xfrm>
                    <a:off x="4850224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71" name="Graphic 1">
                    <a:extLst>
                      <a:ext uri="{FF2B5EF4-FFF2-40B4-BE49-F238E27FC236}">
                        <a16:creationId xmlns:a16="http://schemas.microsoft.com/office/drawing/2014/main" id="{EDA217A4-0F0C-41E5-AA55-95814FD2F5F9}"/>
                      </a:ext>
                    </a:extLst>
                  </p:cNvPr>
                  <p:cNvGrpSpPr/>
                  <p:nvPr/>
                </p:nvGrpSpPr>
                <p:grpSpPr>
                  <a:xfrm>
                    <a:off x="4871465" y="5893251"/>
                    <a:ext cx="119919" cy="125063"/>
                    <a:chOff x="4871465" y="5893251"/>
                    <a:chExt cx="119919" cy="125063"/>
                  </a:xfrm>
                  <a:solidFill>
                    <a:srgbClr val="A1A1A1"/>
                  </a:solidFill>
                </p:grpSpPr>
                <p:sp>
                  <p:nvSpPr>
                    <p:cNvPr id="3772" name="Freeform: Shape 3771">
                      <a:extLst>
                        <a:ext uri="{FF2B5EF4-FFF2-40B4-BE49-F238E27FC236}">
                          <a16:creationId xmlns:a16="http://schemas.microsoft.com/office/drawing/2014/main" id="{E3966E1E-9E5A-4086-BE38-D34626E6AD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4418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10 w 114109"/>
                        <a:gd name="connsiteY2" fmla="*/ 2191 h 125063"/>
                        <a:gd name="connsiteX3" fmla="*/ 2191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10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73" name="Freeform: Shape 3772">
                      <a:extLst>
                        <a:ext uri="{FF2B5EF4-FFF2-40B4-BE49-F238E27FC236}">
                          <a16:creationId xmlns:a16="http://schemas.microsoft.com/office/drawing/2014/main" id="{510FC3FF-E558-43ED-B105-35C98FFAB2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1465" y="5896299"/>
                      <a:ext cx="119919" cy="118967"/>
                    </a:xfrm>
                    <a:custGeom>
                      <a:avLst/>
                      <a:gdLst>
                        <a:gd name="connsiteX0" fmla="*/ 0 w 119919"/>
                        <a:gd name="connsiteY0" fmla="*/ 2286 h 118967"/>
                        <a:gd name="connsiteX1" fmla="*/ 2096 w 119919"/>
                        <a:gd name="connsiteY1" fmla="*/ 0 h 118967"/>
                        <a:gd name="connsiteX2" fmla="*/ 119920 w 119919"/>
                        <a:gd name="connsiteY2" fmla="*/ 116681 h 118967"/>
                        <a:gd name="connsiteX3" fmla="*/ 117824 w 119919"/>
                        <a:gd name="connsiteY3" fmla="*/ 118967 h 118967"/>
                        <a:gd name="connsiteX4" fmla="*/ 0 w 119919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8967">
                          <a:moveTo>
                            <a:pt x="0" y="2286"/>
                          </a:moveTo>
                          <a:lnTo>
                            <a:pt x="2096" y="0"/>
                          </a:lnTo>
                          <a:lnTo>
                            <a:pt x="119920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763" name="Graphic 1">
                  <a:extLst>
                    <a:ext uri="{FF2B5EF4-FFF2-40B4-BE49-F238E27FC236}">
                      <a16:creationId xmlns:a16="http://schemas.microsoft.com/office/drawing/2014/main" id="{33972853-A2DF-43DE-963F-E41F1694DC19}"/>
                    </a:ext>
                  </a:extLst>
                </p:cNvPr>
                <p:cNvGrpSpPr/>
                <p:nvPr/>
              </p:nvGrpSpPr>
              <p:grpSpPr>
                <a:xfrm>
                  <a:off x="4855368" y="5876392"/>
                  <a:ext cx="152209" cy="158781"/>
                  <a:chOff x="4855368" y="5876392"/>
                  <a:chExt cx="152209" cy="158781"/>
                </a:xfrm>
                <a:solidFill>
                  <a:srgbClr val="A1A1A1"/>
                </a:solidFill>
              </p:grpSpPr>
              <p:sp>
                <p:nvSpPr>
                  <p:cNvPr id="3764" name="Freeform: Shape 3763">
                    <a:extLst>
                      <a:ext uri="{FF2B5EF4-FFF2-40B4-BE49-F238E27FC236}">
                        <a16:creationId xmlns:a16="http://schemas.microsoft.com/office/drawing/2014/main" id="{B232A719-6DD7-46CD-A88E-7C3545E38415}"/>
                      </a:ext>
                    </a:extLst>
                  </p:cNvPr>
                  <p:cNvSpPr/>
                  <p:nvPr/>
                </p:nvSpPr>
                <p:spPr>
                  <a:xfrm>
                    <a:off x="4900230" y="5876392"/>
                    <a:ext cx="62388" cy="158781"/>
                  </a:xfrm>
                  <a:custGeom>
                    <a:avLst/>
                    <a:gdLst>
                      <a:gd name="connsiteX0" fmla="*/ 0 w 62388"/>
                      <a:gd name="connsiteY0" fmla="*/ 157639 h 158781"/>
                      <a:gd name="connsiteX1" fmla="*/ 59627 w 62388"/>
                      <a:gd name="connsiteY1" fmla="*/ 0 h 158781"/>
                      <a:gd name="connsiteX2" fmla="*/ 62389 w 62388"/>
                      <a:gd name="connsiteY2" fmla="*/ 1143 h 158781"/>
                      <a:gd name="connsiteX3" fmla="*/ 2858 w 62388"/>
                      <a:gd name="connsiteY3" fmla="*/ 158782 h 158781"/>
                      <a:gd name="connsiteX4" fmla="*/ 0 w 62388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8781">
                        <a:moveTo>
                          <a:pt x="0" y="157639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858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65" name="Freeform: Shape 3764">
                    <a:extLst>
                      <a:ext uri="{FF2B5EF4-FFF2-40B4-BE49-F238E27FC236}">
                        <a16:creationId xmlns:a16="http://schemas.microsoft.com/office/drawing/2014/main" id="{23F14F19-DAB1-4E5D-B605-E6511A3B94CB}"/>
                      </a:ext>
                    </a:extLst>
                  </p:cNvPr>
                  <p:cNvSpPr/>
                  <p:nvPr/>
                </p:nvSpPr>
                <p:spPr>
                  <a:xfrm>
                    <a:off x="4855368" y="5923255"/>
                    <a:ext cx="152209" cy="65055"/>
                  </a:xfrm>
                  <a:custGeom>
                    <a:avLst/>
                    <a:gdLst>
                      <a:gd name="connsiteX0" fmla="*/ 0 w 152209"/>
                      <a:gd name="connsiteY0" fmla="*/ 2858 h 65055"/>
                      <a:gd name="connsiteX1" fmla="*/ 1048 w 152209"/>
                      <a:gd name="connsiteY1" fmla="*/ 0 h 65055"/>
                      <a:gd name="connsiteX2" fmla="*/ 152210 w 152209"/>
                      <a:gd name="connsiteY2" fmla="*/ 62103 h 65055"/>
                      <a:gd name="connsiteX3" fmla="*/ 151162 w 152209"/>
                      <a:gd name="connsiteY3" fmla="*/ 65056 h 65055"/>
                      <a:gd name="connsiteX4" fmla="*/ 0 w 152209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5055">
                        <a:moveTo>
                          <a:pt x="0" y="2858"/>
                        </a:moveTo>
                        <a:lnTo>
                          <a:pt x="1048" y="0"/>
                        </a:lnTo>
                        <a:lnTo>
                          <a:pt x="152210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66" name="Graphic 1">
                    <a:extLst>
                      <a:ext uri="{FF2B5EF4-FFF2-40B4-BE49-F238E27FC236}">
                        <a16:creationId xmlns:a16="http://schemas.microsoft.com/office/drawing/2014/main" id="{9156661B-A5FC-4705-B144-284593FE9F69}"/>
                      </a:ext>
                    </a:extLst>
                  </p:cNvPr>
                  <p:cNvGrpSpPr/>
                  <p:nvPr/>
                </p:nvGrpSpPr>
                <p:grpSpPr>
                  <a:xfrm>
                    <a:off x="4857178" y="5878297"/>
                    <a:ext cx="148590" cy="154971"/>
                    <a:chOff x="4857178" y="5878297"/>
                    <a:chExt cx="148590" cy="154971"/>
                  </a:xfrm>
                  <a:solidFill>
                    <a:srgbClr val="A1A1A1"/>
                  </a:solidFill>
                </p:grpSpPr>
                <p:sp>
                  <p:nvSpPr>
                    <p:cNvPr id="3767" name="Freeform: Shape 3766">
                      <a:extLst>
                        <a:ext uri="{FF2B5EF4-FFF2-40B4-BE49-F238E27FC236}">
                          <a16:creationId xmlns:a16="http://schemas.microsoft.com/office/drawing/2014/main" id="{40BEEAC8-0331-46F8-9F2C-509DE36D13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7178" y="5918588"/>
                      <a:ext cx="148590" cy="74390"/>
                    </a:xfrm>
                    <a:custGeom>
                      <a:avLst/>
                      <a:gdLst>
                        <a:gd name="connsiteX0" fmla="*/ 0 w 148590"/>
                        <a:gd name="connsiteY0" fmla="*/ 71533 h 74390"/>
                        <a:gd name="connsiteX1" fmla="*/ 147352 w 148590"/>
                        <a:gd name="connsiteY1" fmla="*/ 0 h 74390"/>
                        <a:gd name="connsiteX2" fmla="*/ 148590 w 148590"/>
                        <a:gd name="connsiteY2" fmla="*/ 2857 h 74390"/>
                        <a:gd name="connsiteX3" fmla="*/ 1238 w 148590"/>
                        <a:gd name="connsiteY3" fmla="*/ 74390 h 74390"/>
                        <a:gd name="connsiteX4" fmla="*/ 0 w 148590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4390">
                          <a:moveTo>
                            <a:pt x="0" y="71533"/>
                          </a:moveTo>
                          <a:lnTo>
                            <a:pt x="147352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68" name="Freeform: Shape 3767">
                      <a:extLst>
                        <a:ext uri="{FF2B5EF4-FFF2-40B4-BE49-F238E27FC236}">
                          <a16:creationId xmlns:a16="http://schemas.microsoft.com/office/drawing/2014/main" id="{8A237AE9-FCFA-4410-84F2-70F3AD7133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5754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762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762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3595" name="Freeform: Shape 3594">
                <a:extLst>
                  <a:ext uri="{FF2B5EF4-FFF2-40B4-BE49-F238E27FC236}">
                    <a16:creationId xmlns:a16="http://schemas.microsoft.com/office/drawing/2014/main" id="{658D0A75-B681-4E6F-AE5B-B623625586BB}"/>
                  </a:ext>
                </a:extLst>
              </p:cNvPr>
              <p:cNvSpPr/>
              <p:nvPr/>
            </p:nvSpPr>
            <p:spPr>
              <a:xfrm>
                <a:off x="4918423" y="5870011"/>
                <a:ext cx="96202" cy="172497"/>
              </a:xfrm>
              <a:custGeom>
                <a:avLst/>
                <a:gdLst>
                  <a:gd name="connsiteX0" fmla="*/ 10001 w 96202"/>
                  <a:gd name="connsiteY0" fmla="*/ 0 h 172497"/>
                  <a:gd name="connsiteX1" fmla="*/ 0 w 96202"/>
                  <a:gd name="connsiteY1" fmla="*/ 571 h 172497"/>
                  <a:gd name="connsiteX2" fmla="*/ 76295 w 96202"/>
                  <a:gd name="connsiteY2" fmla="*/ 86296 h 172497"/>
                  <a:gd name="connsiteX3" fmla="*/ 0 w 96202"/>
                  <a:gd name="connsiteY3" fmla="*/ 171926 h 172497"/>
                  <a:gd name="connsiteX4" fmla="*/ 10001 w 96202"/>
                  <a:gd name="connsiteY4" fmla="*/ 172498 h 172497"/>
                  <a:gd name="connsiteX5" fmla="*/ 96203 w 96202"/>
                  <a:gd name="connsiteY5" fmla="*/ 86296 h 172497"/>
                  <a:gd name="connsiteX6" fmla="*/ 10001 w 96202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97">
                    <a:moveTo>
                      <a:pt x="10001" y="0"/>
                    </a:moveTo>
                    <a:cubicBezTo>
                      <a:pt x="6572" y="0"/>
                      <a:pt x="3334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334" y="172307"/>
                      <a:pt x="6572" y="172498"/>
                      <a:pt x="10001" y="172498"/>
                    </a:cubicBezTo>
                    <a:cubicBezTo>
                      <a:pt x="57531" y="172498"/>
                      <a:pt x="96203" y="133826"/>
                      <a:pt x="96203" y="86296"/>
                    </a:cubicBezTo>
                    <a:cubicBezTo>
                      <a:pt x="96203" y="38767"/>
                      <a:pt x="57626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96" name="Freeform: Shape 3595">
                <a:extLst>
                  <a:ext uri="{FF2B5EF4-FFF2-40B4-BE49-F238E27FC236}">
                    <a16:creationId xmlns:a16="http://schemas.microsoft.com/office/drawing/2014/main" id="{DAEFCF4B-2E86-47F7-ACD7-5B86F6A41910}"/>
                  </a:ext>
                </a:extLst>
              </p:cNvPr>
              <p:cNvSpPr/>
              <p:nvPr/>
            </p:nvSpPr>
            <p:spPr>
              <a:xfrm>
                <a:off x="4836222" y="5865057"/>
                <a:ext cx="182499" cy="182498"/>
              </a:xfrm>
              <a:custGeom>
                <a:avLst/>
                <a:gdLst>
                  <a:gd name="connsiteX0" fmla="*/ 91250 w 182499"/>
                  <a:gd name="connsiteY0" fmla="*/ 0 h 182498"/>
                  <a:gd name="connsiteX1" fmla="*/ 182499 w 182499"/>
                  <a:gd name="connsiteY1" fmla="*/ 91250 h 182498"/>
                  <a:gd name="connsiteX2" fmla="*/ 91250 w 182499"/>
                  <a:gd name="connsiteY2" fmla="*/ 182499 h 182498"/>
                  <a:gd name="connsiteX3" fmla="*/ 0 w 182499"/>
                  <a:gd name="connsiteY3" fmla="*/ 91250 h 182498"/>
                  <a:gd name="connsiteX4" fmla="*/ 91250 w 182499"/>
                  <a:gd name="connsiteY4" fmla="*/ 0 h 182498"/>
                  <a:gd name="connsiteX5" fmla="*/ 91250 w 182499"/>
                  <a:gd name="connsiteY5" fmla="*/ 10001 h 182498"/>
                  <a:gd name="connsiteX6" fmla="*/ 10001 w 182499"/>
                  <a:gd name="connsiteY6" fmla="*/ 91250 h 182498"/>
                  <a:gd name="connsiteX7" fmla="*/ 91250 w 182499"/>
                  <a:gd name="connsiteY7" fmla="*/ 172498 h 182498"/>
                  <a:gd name="connsiteX8" fmla="*/ 172498 w 182499"/>
                  <a:gd name="connsiteY8" fmla="*/ 91250 h 182498"/>
                  <a:gd name="connsiteX9" fmla="*/ 91250 w 182499"/>
                  <a:gd name="connsiteY9" fmla="*/ 10001 h 182498"/>
                  <a:gd name="connsiteX10" fmla="*/ 91250 w 182499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8">
                    <a:moveTo>
                      <a:pt x="91250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50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50" y="0"/>
                    </a:cubicBezTo>
                    <a:moveTo>
                      <a:pt x="91250" y="10001"/>
                    </a:moveTo>
                    <a:cubicBezTo>
                      <a:pt x="46387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50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387"/>
                      <a:pt x="136017" y="10001"/>
                      <a:pt x="91250" y="10001"/>
                    </a:cubicBezTo>
                    <a:lnTo>
                      <a:pt x="91250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597" name="Graphic 1">
                <a:extLst>
                  <a:ext uri="{FF2B5EF4-FFF2-40B4-BE49-F238E27FC236}">
                    <a16:creationId xmlns:a16="http://schemas.microsoft.com/office/drawing/2014/main" id="{723FD2CD-0D44-4A3C-A6E3-4BBF3E672024}"/>
                  </a:ext>
                </a:extLst>
              </p:cNvPr>
              <p:cNvGrpSpPr/>
              <p:nvPr/>
            </p:nvGrpSpPr>
            <p:grpSpPr>
              <a:xfrm>
                <a:off x="4846224" y="5875059"/>
                <a:ext cx="162496" cy="162496"/>
                <a:chOff x="4846224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3750" name="Graphic 1">
                  <a:extLst>
                    <a:ext uri="{FF2B5EF4-FFF2-40B4-BE49-F238E27FC236}">
                      <a16:creationId xmlns:a16="http://schemas.microsoft.com/office/drawing/2014/main" id="{2DAB509B-8641-4A8F-8DD1-3CEB1538641D}"/>
                    </a:ext>
                  </a:extLst>
                </p:cNvPr>
                <p:cNvGrpSpPr/>
                <p:nvPr/>
              </p:nvGrpSpPr>
              <p:grpSpPr>
                <a:xfrm>
                  <a:off x="4846224" y="5875059"/>
                  <a:ext cx="162496" cy="162496"/>
                  <a:chOff x="4846224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3757" name="Freeform: Shape 3756">
                    <a:extLst>
                      <a:ext uri="{FF2B5EF4-FFF2-40B4-BE49-F238E27FC236}">
                        <a16:creationId xmlns:a16="http://schemas.microsoft.com/office/drawing/2014/main" id="{B69C1410-4FAF-41B7-89E6-30CE5995B7A0}"/>
                      </a:ext>
                    </a:extLst>
                  </p:cNvPr>
                  <p:cNvSpPr/>
                  <p:nvPr/>
                </p:nvSpPr>
                <p:spPr>
                  <a:xfrm>
                    <a:off x="4925948" y="5875059"/>
                    <a:ext cx="3048" cy="162496"/>
                  </a:xfrm>
                  <a:custGeom>
                    <a:avLst/>
                    <a:gdLst>
                      <a:gd name="connsiteX0" fmla="*/ 0 w 3048"/>
                      <a:gd name="connsiteY0" fmla="*/ 162497 h 162496"/>
                      <a:gd name="connsiteX1" fmla="*/ 0 w 3048"/>
                      <a:gd name="connsiteY1" fmla="*/ 0 h 162496"/>
                      <a:gd name="connsiteX2" fmla="*/ 3048 w 3048"/>
                      <a:gd name="connsiteY2" fmla="*/ 0 h 162496"/>
                      <a:gd name="connsiteX3" fmla="*/ 3048 w 3048"/>
                      <a:gd name="connsiteY3" fmla="*/ 162497 h 162496"/>
                      <a:gd name="connsiteX4" fmla="*/ 0 w 3048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3048" y="0"/>
                        </a:lnTo>
                        <a:lnTo>
                          <a:pt x="3048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58" name="Freeform: Shape 3757">
                    <a:extLst>
                      <a:ext uri="{FF2B5EF4-FFF2-40B4-BE49-F238E27FC236}">
                        <a16:creationId xmlns:a16="http://schemas.microsoft.com/office/drawing/2014/main" id="{48FF6085-304A-4C35-9C4D-02BF2BF6C80B}"/>
                      </a:ext>
                    </a:extLst>
                  </p:cNvPr>
                  <p:cNvSpPr/>
                  <p:nvPr/>
                </p:nvSpPr>
                <p:spPr>
                  <a:xfrm>
                    <a:off x="4846224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59" name="Graphic 1">
                    <a:extLst>
                      <a:ext uri="{FF2B5EF4-FFF2-40B4-BE49-F238E27FC236}">
                        <a16:creationId xmlns:a16="http://schemas.microsoft.com/office/drawing/2014/main" id="{9BB2D086-DDA4-4984-AD78-06A4FB64402B}"/>
                      </a:ext>
                    </a:extLst>
                  </p:cNvPr>
                  <p:cNvGrpSpPr/>
                  <p:nvPr/>
                </p:nvGrpSpPr>
                <p:grpSpPr>
                  <a:xfrm>
                    <a:off x="4867464" y="5896299"/>
                    <a:ext cx="119919" cy="119919"/>
                    <a:chOff x="4867464" y="5896299"/>
                    <a:chExt cx="119919" cy="119919"/>
                  </a:xfrm>
                  <a:solidFill>
                    <a:srgbClr val="C2C2C2"/>
                  </a:solidFill>
                </p:grpSpPr>
                <p:sp>
                  <p:nvSpPr>
                    <p:cNvPr id="3760" name="Freeform: Shape 3759">
                      <a:extLst>
                        <a:ext uri="{FF2B5EF4-FFF2-40B4-BE49-F238E27FC236}">
                          <a16:creationId xmlns:a16="http://schemas.microsoft.com/office/drawing/2014/main" id="{0C97028F-89AE-4C5B-82BD-3A6881363D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0417" y="5896299"/>
                      <a:ext cx="114109" cy="119919"/>
                    </a:xfrm>
                    <a:custGeom>
                      <a:avLst/>
                      <a:gdLst>
                        <a:gd name="connsiteX0" fmla="*/ 0 w 114109"/>
                        <a:gd name="connsiteY0" fmla="*/ 117824 h 119919"/>
                        <a:gd name="connsiteX1" fmla="*/ 111919 w 114109"/>
                        <a:gd name="connsiteY1" fmla="*/ 0 h 119919"/>
                        <a:gd name="connsiteX2" fmla="*/ 114110 w 114109"/>
                        <a:gd name="connsiteY2" fmla="*/ 2096 h 119919"/>
                        <a:gd name="connsiteX3" fmla="*/ 2191 w 114109"/>
                        <a:gd name="connsiteY3" fmla="*/ 119920 h 119919"/>
                        <a:gd name="connsiteX4" fmla="*/ 0 w 114109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110" y="2096"/>
                          </a:lnTo>
                          <a:lnTo>
                            <a:pt x="2191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61" name="Freeform: Shape 3760">
                      <a:extLst>
                        <a:ext uri="{FF2B5EF4-FFF2-40B4-BE49-F238E27FC236}">
                          <a16:creationId xmlns:a16="http://schemas.microsoft.com/office/drawing/2014/main" id="{35488D63-5431-4809-9D76-6D9D9BDCC2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67464" y="5899252"/>
                      <a:ext cx="119919" cy="114109"/>
                    </a:xfrm>
                    <a:custGeom>
                      <a:avLst/>
                      <a:gdLst>
                        <a:gd name="connsiteX0" fmla="*/ 0 w 119919"/>
                        <a:gd name="connsiteY0" fmla="*/ 2096 h 114109"/>
                        <a:gd name="connsiteX1" fmla="*/ 2096 w 119919"/>
                        <a:gd name="connsiteY1" fmla="*/ 0 h 114109"/>
                        <a:gd name="connsiteX2" fmla="*/ 119920 w 119919"/>
                        <a:gd name="connsiteY2" fmla="*/ 111919 h 114109"/>
                        <a:gd name="connsiteX3" fmla="*/ 117824 w 119919"/>
                        <a:gd name="connsiteY3" fmla="*/ 114109 h 114109"/>
                        <a:gd name="connsiteX4" fmla="*/ 0 w 119919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4109">
                          <a:moveTo>
                            <a:pt x="0" y="2096"/>
                          </a:moveTo>
                          <a:lnTo>
                            <a:pt x="2096" y="0"/>
                          </a:lnTo>
                          <a:lnTo>
                            <a:pt x="119920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751" name="Graphic 1">
                  <a:extLst>
                    <a:ext uri="{FF2B5EF4-FFF2-40B4-BE49-F238E27FC236}">
                      <a16:creationId xmlns:a16="http://schemas.microsoft.com/office/drawing/2014/main" id="{2BBEBB07-E290-4AE6-B533-37FA08341857}"/>
                    </a:ext>
                  </a:extLst>
                </p:cNvPr>
                <p:cNvGrpSpPr/>
                <p:nvPr/>
              </p:nvGrpSpPr>
              <p:grpSpPr>
                <a:xfrm>
                  <a:off x="4851367" y="5880107"/>
                  <a:ext cx="152209" cy="152304"/>
                  <a:chOff x="4851367" y="5880107"/>
                  <a:chExt cx="152209" cy="152304"/>
                </a:xfrm>
                <a:solidFill>
                  <a:srgbClr val="C2C2C2"/>
                </a:solidFill>
              </p:grpSpPr>
              <p:sp>
                <p:nvSpPr>
                  <p:cNvPr id="3752" name="Freeform: Shape 3751">
                    <a:extLst>
                      <a:ext uri="{FF2B5EF4-FFF2-40B4-BE49-F238E27FC236}">
                        <a16:creationId xmlns:a16="http://schemas.microsoft.com/office/drawing/2014/main" id="{3C5EC2EA-07EE-46E2-8BFF-88766046763D}"/>
                      </a:ext>
                    </a:extLst>
                  </p:cNvPr>
                  <p:cNvSpPr/>
                  <p:nvPr/>
                </p:nvSpPr>
                <p:spPr>
                  <a:xfrm>
                    <a:off x="4896325" y="5880107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257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257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53" name="Freeform: Shape 3752">
                    <a:extLst>
                      <a:ext uri="{FF2B5EF4-FFF2-40B4-BE49-F238E27FC236}">
                        <a16:creationId xmlns:a16="http://schemas.microsoft.com/office/drawing/2014/main" id="{1FC5260F-349E-482E-A124-95A52566BA81}"/>
                      </a:ext>
                    </a:extLst>
                  </p:cNvPr>
                  <p:cNvSpPr/>
                  <p:nvPr/>
                </p:nvSpPr>
                <p:spPr>
                  <a:xfrm>
                    <a:off x="4851367" y="5925065"/>
                    <a:ext cx="152209" cy="62388"/>
                  </a:xfrm>
                  <a:custGeom>
                    <a:avLst/>
                    <a:gdLst>
                      <a:gd name="connsiteX0" fmla="*/ 0 w 152209"/>
                      <a:gd name="connsiteY0" fmla="*/ 2857 h 62388"/>
                      <a:gd name="connsiteX1" fmla="*/ 1048 w 152209"/>
                      <a:gd name="connsiteY1" fmla="*/ 0 h 62388"/>
                      <a:gd name="connsiteX2" fmla="*/ 152210 w 152209"/>
                      <a:gd name="connsiteY2" fmla="*/ 59627 h 62388"/>
                      <a:gd name="connsiteX3" fmla="*/ 151162 w 152209"/>
                      <a:gd name="connsiteY3" fmla="*/ 62389 h 62388"/>
                      <a:gd name="connsiteX4" fmla="*/ 0 w 152209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210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54" name="Graphic 1">
                    <a:extLst>
                      <a:ext uri="{FF2B5EF4-FFF2-40B4-BE49-F238E27FC236}">
                        <a16:creationId xmlns:a16="http://schemas.microsoft.com/office/drawing/2014/main" id="{700A9B2D-ECE2-403B-A06B-B374940F4D9E}"/>
                      </a:ext>
                    </a:extLst>
                  </p:cNvPr>
                  <p:cNvGrpSpPr/>
                  <p:nvPr/>
                </p:nvGrpSpPr>
                <p:grpSpPr>
                  <a:xfrm>
                    <a:off x="4853177" y="5882012"/>
                    <a:ext cx="148590" cy="148494"/>
                    <a:chOff x="4853177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3755" name="Freeform: Shape 3754">
                      <a:extLst>
                        <a:ext uri="{FF2B5EF4-FFF2-40B4-BE49-F238E27FC236}">
                          <a16:creationId xmlns:a16="http://schemas.microsoft.com/office/drawing/2014/main" id="{D698DCE0-3362-4476-9585-C761FBDF17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3177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257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257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56" name="Freeform: Shape 3755">
                      <a:extLst>
                        <a:ext uri="{FF2B5EF4-FFF2-40B4-BE49-F238E27FC236}">
                          <a16:creationId xmlns:a16="http://schemas.microsoft.com/office/drawing/2014/main" id="{0A06B72C-2B44-4244-AAEE-5AE5ABB312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1848" y="5882012"/>
                      <a:ext cx="71247" cy="148494"/>
                    </a:xfrm>
                    <a:custGeom>
                      <a:avLst/>
                      <a:gdLst>
                        <a:gd name="connsiteX0" fmla="*/ 0 w 71247"/>
                        <a:gd name="connsiteY0" fmla="*/ 1238 h 148494"/>
                        <a:gd name="connsiteX1" fmla="*/ 2667 w 71247"/>
                        <a:gd name="connsiteY1" fmla="*/ 0 h 148494"/>
                        <a:gd name="connsiteX2" fmla="*/ 71247 w 71247"/>
                        <a:gd name="connsiteY2" fmla="*/ 147256 h 148494"/>
                        <a:gd name="connsiteX3" fmla="*/ 68580 w 71247"/>
                        <a:gd name="connsiteY3" fmla="*/ 148495 h 148494"/>
                        <a:gd name="connsiteX4" fmla="*/ 0 w 71247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7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3598" name="Freeform: Shape 3597">
                <a:extLst>
                  <a:ext uri="{FF2B5EF4-FFF2-40B4-BE49-F238E27FC236}">
                    <a16:creationId xmlns:a16="http://schemas.microsoft.com/office/drawing/2014/main" id="{8EDD17E5-07CA-4364-98E9-48240D43FC9C}"/>
                  </a:ext>
                </a:extLst>
              </p:cNvPr>
              <p:cNvSpPr/>
              <p:nvPr/>
            </p:nvSpPr>
            <p:spPr>
              <a:xfrm>
                <a:off x="4912994" y="5941734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479"/>
                      <a:pt x="22384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99" name="Freeform: Shape 3598">
                <a:extLst>
                  <a:ext uri="{FF2B5EF4-FFF2-40B4-BE49-F238E27FC236}">
                    <a16:creationId xmlns:a16="http://schemas.microsoft.com/office/drawing/2014/main" id="{E59C64CD-5BA7-4FD6-8D4D-90B59CDBCD40}"/>
                  </a:ext>
                </a:extLst>
              </p:cNvPr>
              <p:cNvSpPr/>
              <p:nvPr/>
            </p:nvSpPr>
            <p:spPr>
              <a:xfrm>
                <a:off x="5036628" y="5870011"/>
                <a:ext cx="172497" cy="172497"/>
              </a:xfrm>
              <a:custGeom>
                <a:avLst/>
                <a:gdLst>
                  <a:gd name="connsiteX0" fmla="*/ 86201 w 172497"/>
                  <a:gd name="connsiteY0" fmla="*/ 172498 h 172497"/>
                  <a:gd name="connsiteX1" fmla="*/ 0 w 172497"/>
                  <a:gd name="connsiteY1" fmla="*/ 86296 h 172497"/>
                  <a:gd name="connsiteX2" fmla="*/ 86201 w 172497"/>
                  <a:gd name="connsiteY2" fmla="*/ 0 h 172497"/>
                  <a:gd name="connsiteX3" fmla="*/ 172498 w 172497"/>
                  <a:gd name="connsiteY3" fmla="*/ 86296 h 172497"/>
                  <a:gd name="connsiteX4" fmla="*/ 86201 w 172497"/>
                  <a:gd name="connsiteY4" fmla="*/ 172498 h 172497"/>
                  <a:gd name="connsiteX5" fmla="*/ 86201 w 172497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97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826" y="0"/>
                      <a:pt x="172498" y="38671"/>
                      <a:pt x="172498" y="86296"/>
                    </a:cubicBezTo>
                    <a:cubicBezTo>
                      <a:pt x="172498" y="133921"/>
                      <a:pt x="133731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00" name="Graphic 1">
                <a:extLst>
                  <a:ext uri="{FF2B5EF4-FFF2-40B4-BE49-F238E27FC236}">
                    <a16:creationId xmlns:a16="http://schemas.microsoft.com/office/drawing/2014/main" id="{860CA223-1573-48E0-B87B-FBF795235658}"/>
                  </a:ext>
                </a:extLst>
              </p:cNvPr>
              <p:cNvGrpSpPr/>
              <p:nvPr/>
            </p:nvGrpSpPr>
            <p:grpSpPr>
              <a:xfrm>
                <a:off x="5046630" y="5880107"/>
                <a:ext cx="152304" cy="152304"/>
                <a:chOff x="5046630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3745" name="Freeform: Shape 3744">
                  <a:extLst>
                    <a:ext uri="{FF2B5EF4-FFF2-40B4-BE49-F238E27FC236}">
                      <a16:creationId xmlns:a16="http://schemas.microsoft.com/office/drawing/2014/main" id="{843A53DF-573D-474A-B88F-F601135E98ED}"/>
                    </a:ext>
                  </a:extLst>
                </p:cNvPr>
                <p:cNvSpPr/>
                <p:nvPr/>
              </p:nvSpPr>
              <p:spPr>
                <a:xfrm>
                  <a:off x="5091683" y="5880107"/>
                  <a:ext cx="62293" cy="152304"/>
                </a:xfrm>
                <a:custGeom>
                  <a:avLst/>
                  <a:gdLst>
                    <a:gd name="connsiteX0" fmla="*/ 0 w 62293"/>
                    <a:gd name="connsiteY0" fmla="*/ 151257 h 152304"/>
                    <a:gd name="connsiteX1" fmla="*/ 59531 w 62293"/>
                    <a:gd name="connsiteY1" fmla="*/ 0 h 152304"/>
                    <a:gd name="connsiteX2" fmla="*/ 62294 w 62293"/>
                    <a:gd name="connsiteY2" fmla="*/ 1143 h 152304"/>
                    <a:gd name="connsiteX3" fmla="*/ 2667 w 62293"/>
                    <a:gd name="connsiteY3" fmla="*/ 152305 h 152304"/>
                    <a:gd name="connsiteX4" fmla="*/ 0 w 62293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293" h="152304">
                      <a:moveTo>
                        <a:pt x="0" y="151257"/>
                      </a:moveTo>
                      <a:lnTo>
                        <a:pt x="59531" y="0"/>
                      </a:lnTo>
                      <a:lnTo>
                        <a:pt x="62294" y="1143"/>
                      </a:lnTo>
                      <a:lnTo>
                        <a:pt x="2667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6" name="Freeform: Shape 3745">
                  <a:extLst>
                    <a:ext uri="{FF2B5EF4-FFF2-40B4-BE49-F238E27FC236}">
                      <a16:creationId xmlns:a16="http://schemas.microsoft.com/office/drawing/2014/main" id="{484CF55B-5ECC-43AA-991C-ABAC096B4293}"/>
                    </a:ext>
                  </a:extLst>
                </p:cNvPr>
                <p:cNvSpPr/>
                <p:nvPr/>
              </p:nvSpPr>
              <p:spPr>
                <a:xfrm>
                  <a:off x="5046630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143 w 152304"/>
                    <a:gd name="connsiteY1" fmla="*/ 0 h 62388"/>
                    <a:gd name="connsiteX2" fmla="*/ 152305 w 152304"/>
                    <a:gd name="connsiteY2" fmla="*/ 59627 h 62388"/>
                    <a:gd name="connsiteX3" fmla="*/ 151257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143" y="0"/>
                      </a:lnTo>
                      <a:lnTo>
                        <a:pt x="152305" y="59627"/>
                      </a:lnTo>
                      <a:lnTo>
                        <a:pt x="151257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747" name="Graphic 1">
                  <a:extLst>
                    <a:ext uri="{FF2B5EF4-FFF2-40B4-BE49-F238E27FC236}">
                      <a16:creationId xmlns:a16="http://schemas.microsoft.com/office/drawing/2014/main" id="{B385042D-9F8F-41DB-8344-F251C9D5B353}"/>
                    </a:ext>
                  </a:extLst>
                </p:cNvPr>
                <p:cNvGrpSpPr/>
                <p:nvPr/>
              </p:nvGrpSpPr>
              <p:grpSpPr>
                <a:xfrm>
                  <a:off x="5048535" y="5882012"/>
                  <a:ext cx="148590" cy="148494"/>
                  <a:chOff x="5048535" y="5882012"/>
                  <a:chExt cx="148590" cy="148494"/>
                </a:xfrm>
                <a:solidFill>
                  <a:srgbClr val="C2C2C2"/>
                </a:solidFill>
              </p:grpSpPr>
              <p:sp>
                <p:nvSpPr>
                  <p:cNvPr id="3748" name="Freeform: Shape 3747">
                    <a:extLst>
                      <a:ext uri="{FF2B5EF4-FFF2-40B4-BE49-F238E27FC236}">
                        <a16:creationId xmlns:a16="http://schemas.microsoft.com/office/drawing/2014/main" id="{91DFC9B0-B652-464F-BD10-109AF5A3DA0D}"/>
                      </a:ext>
                    </a:extLst>
                  </p:cNvPr>
                  <p:cNvSpPr/>
                  <p:nvPr/>
                </p:nvSpPr>
                <p:spPr>
                  <a:xfrm>
                    <a:off x="5048535" y="5920588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352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238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352" y="0"/>
                        </a:lnTo>
                        <a:lnTo>
                          <a:pt x="148590" y="2762"/>
                        </a:lnTo>
                        <a:lnTo>
                          <a:pt x="1238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49" name="Freeform: Shape 3748">
                    <a:extLst>
                      <a:ext uri="{FF2B5EF4-FFF2-40B4-BE49-F238E27FC236}">
                        <a16:creationId xmlns:a16="http://schemas.microsoft.com/office/drawing/2014/main" id="{FEBBC718-B5B2-40F0-B118-5CE745673587}"/>
                      </a:ext>
                    </a:extLst>
                  </p:cNvPr>
                  <p:cNvSpPr/>
                  <p:nvPr/>
                </p:nvSpPr>
                <p:spPr>
                  <a:xfrm>
                    <a:off x="5087111" y="5882012"/>
                    <a:ext cx="71342" cy="148494"/>
                  </a:xfrm>
                  <a:custGeom>
                    <a:avLst/>
                    <a:gdLst>
                      <a:gd name="connsiteX0" fmla="*/ 0 w 71342"/>
                      <a:gd name="connsiteY0" fmla="*/ 1238 h 148494"/>
                      <a:gd name="connsiteX1" fmla="*/ 2762 w 71342"/>
                      <a:gd name="connsiteY1" fmla="*/ 0 h 148494"/>
                      <a:gd name="connsiteX2" fmla="*/ 71342 w 71342"/>
                      <a:gd name="connsiteY2" fmla="*/ 147256 h 148494"/>
                      <a:gd name="connsiteX3" fmla="*/ 68580 w 71342"/>
                      <a:gd name="connsiteY3" fmla="*/ 148495 h 148494"/>
                      <a:gd name="connsiteX4" fmla="*/ 0 w 71342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494">
                        <a:moveTo>
                          <a:pt x="0" y="1238"/>
                        </a:moveTo>
                        <a:lnTo>
                          <a:pt x="2762" y="0"/>
                        </a:lnTo>
                        <a:lnTo>
                          <a:pt x="71342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3601" name="Graphic 1">
                <a:extLst>
                  <a:ext uri="{FF2B5EF4-FFF2-40B4-BE49-F238E27FC236}">
                    <a16:creationId xmlns:a16="http://schemas.microsoft.com/office/drawing/2014/main" id="{B3BF9FB8-7689-4D0C-B437-A68FAA6948A4}"/>
                  </a:ext>
                </a:extLst>
              </p:cNvPr>
              <p:cNvGrpSpPr/>
              <p:nvPr/>
            </p:nvGrpSpPr>
            <p:grpSpPr>
              <a:xfrm>
                <a:off x="5045582" y="5871058"/>
                <a:ext cx="162496" cy="169449"/>
                <a:chOff x="5045582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3733" name="Graphic 1">
                  <a:extLst>
                    <a:ext uri="{FF2B5EF4-FFF2-40B4-BE49-F238E27FC236}">
                      <a16:creationId xmlns:a16="http://schemas.microsoft.com/office/drawing/2014/main" id="{62D7491F-5D34-4123-B229-A29C841C818F}"/>
                    </a:ext>
                  </a:extLst>
                </p:cNvPr>
                <p:cNvGrpSpPr/>
                <p:nvPr/>
              </p:nvGrpSpPr>
              <p:grpSpPr>
                <a:xfrm>
                  <a:off x="5045582" y="5871058"/>
                  <a:ext cx="162496" cy="169449"/>
                  <a:chOff x="5045582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3740" name="Freeform: Shape 3739">
                    <a:extLst>
                      <a:ext uri="{FF2B5EF4-FFF2-40B4-BE49-F238E27FC236}">
                        <a16:creationId xmlns:a16="http://schemas.microsoft.com/office/drawing/2014/main" id="{C4D04AE6-71D5-43AD-87A7-659F1C7C491B}"/>
                      </a:ext>
                    </a:extLst>
                  </p:cNvPr>
                  <p:cNvSpPr/>
                  <p:nvPr/>
                </p:nvSpPr>
                <p:spPr>
                  <a:xfrm>
                    <a:off x="5125306" y="5871058"/>
                    <a:ext cx="2952" cy="169449"/>
                  </a:xfrm>
                  <a:custGeom>
                    <a:avLst/>
                    <a:gdLst>
                      <a:gd name="connsiteX0" fmla="*/ 0 w 2952"/>
                      <a:gd name="connsiteY0" fmla="*/ 169450 h 169449"/>
                      <a:gd name="connsiteX1" fmla="*/ 0 w 2952"/>
                      <a:gd name="connsiteY1" fmla="*/ 0 h 169449"/>
                      <a:gd name="connsiteX2" fmla="*/ 2953 w 2952"/>
                      <a:gd name="connsiteY2" fmla="*/ 0 h 169449"/>
                      <a:gd name="connsiteX3" fmla="*/ 2953 w 2952"/>
                      <a:gd name="connsiteY3" fmla="*/ 169450 h 169449"/>
                      <a:gd name="connsiteX4" fmla="*/ 0 w 2952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41" name="Freeform: Shape 3740">
                    <a:extLst>
                      <a:ext uri="{FF2B5EF4-FFF2-40B4-BE49-F238E27FC236}">
                        <a16:creationId xmlns:a16="http://schemas.microsoft.com/office/drawing/2014/main" id="{08F01A90-A1AF-488B-81AF-42522AB1ADAA}"/>
                      </a:ext>
                    </a:extLst>
                  </p:cNvPr>
                  <p:cNvSpPr/>
                  <p:nvPr/>
                </p:nvSpPr>
                <p:spPr>
                  <a:xfrm>
                    <a:off x="5045582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42" name="Graphic 1">
                    <a:extLst>
                      <a:ext uri="{FF2B5EF4-FFF2-40B4-BE49-F238E27FC236}">
                        <a16:creationId xmlns:a16="http://schemas.microsoft.com/office/drawing/2014/main" id="{5E43800F-B2A8-4887-8B76-02C82627E953}"/>
                      </a:ext>
                    </a:extLst>
                  </p:cNvPr>
                  <p:cNvGrpSpPr/>
                  <p:nvPr/>
                </p:nvGrpSpPr>
                <p:grpSpPr>
                  <a:xfrm>
                    <a:off x="5066823" y="5893251"/>
                    <a:ext cx="119919" cy="125063"/>
                    <a:chOff x="5066823" y="5893251"/>
                    <a:chExt cx="119919" cy="125063"/>
                  </a:xfrm>
                  <a:solidFill>
                    <a:srgbClr val="A1A1A1"/>
                  </a:solidFill>
                </p:grpSpPr>
                <p:sp>
                  <p:nvSpPr>
                    <p:cNvPr id="3743" name="Freeform: Shape 3742">
                      <a:extLst>
                        <a:ext uri="{FF2B5EF4-FFF2-40B4-BE49-F238E27FC236}">
                          <a16:creationId xmlns:a16="http://schemas.microsoft.com/office/drawing/2014/main" id="{7B9C0E18-6CAB-4774-A3C7-9BCCD718B0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9776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09 w 114109"/>
                        <a:gd name="connsiteY2" fmla="*/ 2191 h 125063"/>
                        <a:gd name="connsiteX3" fmla="*/ 2191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09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44" name="Freeform: Shape 3743">
                      <a:extLst>
                        <a:ext uri="{FF2B5EF4-FFF2-40B4-BE49-F238E27FC236}">
                          <a16:creationId xmlns:a16="http://schemas.microsoft.com/office/drawing/2014/main" id="{1219B95B-D7C8-48AE-BCA8-6CD7ACC289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6823" y="5896299"/>
                      <a:ext cx="119919" cy="118967"/>
                    </a:xfrm>
                    <a:custGeom>
                      <a:avLst/>
                      <a:gdLst>
                        <a:gd name="connsiteX0" fmla="*/ 0 w 119919"/>
                        <a:gd name="connsiteY0" fmla="*/ 2286 h 118967"/>
                        <a:gd name="connsiteX1" fmla="*/ 2096 w 119919"/>
                        <a:gd name="connsiteY1" fmla="*/ 0 h 118967"/>
                        <a:gd name="connsiteX2" fmla="*/ 119920 w 119919"/>
                        <a:gd name="connsiteY2" fmla="*/ 116681 h 118967"/>
                        <a:gd name="connsiteX3" fmla="*/ 117824 w 119919"/>
                        <a:gd name="connsiteY3" fmla="*/ 118967 h 118967"/>
                        <a:gd name="connsiteX4" fmla="*/ 0 w 119919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8967">
                          <a:moveTo>
                            <a:pt x="0" y="2286"/>
                          </a:moveTo>
                          <a:lnTo>
                            <a:pt x="2096" y="0"/>
                          </a:lnTo>
                          <a:lnTo>
                            <a:pt x="119920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734" name="Graphic 1">
                  <a:extLst>
                    <a:ext uri="{FF2B5EF4-FFF2-40B4-BE49-F238E27FC236}">
                      <a16:creationId xmlns:a16="http://schemas.microsoft.com/office/drawing/2014/main" id="{950C9C74-7FD8-4E42-A01E-E53704AA3777}"/>
                    </a:ext>
                  </a:extLst>
                </p:cNvPr>
                <p:cNvGrpSpPr/>
                <p:nvPr/>
              </p:nvGrpSpPr>
              <p:grpSpPr>
                <a:xfrm>
                  <a:off x="5050630" y="5876392"/>
                  <a:ext cx="152304" cy="158781"/>
                  <a:chOff x="5050630" y="5876392"/>
                  <a:chExt cx="152304" cy="158781"/>
                </a:xfrm>
                <a:solidFill>
                  <a:srgbClr val="A1A1A1"/>
                </a:solidFill>
              </p:grpSpPr>
              <p:sp>
                <p:nvSpPr>
                  <p:cNvPr id="3735" name="Freeform: Shape 3734">
                    <a:extLst>
                      <a:ext uri="{FF2B5EF4-FFF2-40B4-BE49-F238E27FC236}">
                        <a16:creationId xmlns:a16="http://schemas.microsoft.com/office/drawing/2014/main" id="{C8C8BD2D-C5C9-4F28-81EB-BE916F907348}"/>
                      </a:ext>
                    </a:extLst>
                  </p:cNvPr>
                  <p:cNvSpPr/>
                  <p:nvPr/>
                </p:nvSpPr>
                <p:spPr>
                  <a:xfrm>
                    <a:off x="5095588" y="5876392"/>
                    <a:ext cx="62388" cy="158781"/>
                  </a:xfrm>
                  <a:custGeom>
                    <a:avLst/>
                    <a:gdLst>
                      <a:gd name="connsiteX0" fmla="*/ 0 w 62388"/>
                      <a:gd name="connsiteY0" fmla="*/ 157639 h 158781"/>
                      <a:gd name="connsiteX1" fmla="*/ 59627 w 62388"/>
                      <a:gd name="connsiteY1" fmla="*/ 0 h 158781"/>
                      <a:gd name="connsiteX2" fmla="*/ 62389 w 62388"/>
                      <a:gd name="connsiteY2" fmla="*/ 1143 h 158781"/>
                      <a:gd name="connsiteX3" fmla="*/ 2762 w 62388"/>
                      <a:gd name="connsiteY3" fmla="*/ 158782 h 158781"/>
                      <a:gd name="connsiteX4" fmla="*/ 0 w 62388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8781">
                        <a:moveTo>
                          <a:pt x="0" y="157639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762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36" name="Freeform: Shape 3735">
                    <a:extLst>
                      <a:ext uri="{FF2B5EF4-FFF2-40B4-BE49-F238E27FC236}">
                        <a16:creationId xmlns:a16="http://schemas.microsoft.com/office/drawing/2014/main" id="{76D836AD-0798-473D-A41C-FFA436AD4BC6}"/>
                      </a:ext>
                    </a:extLst>
                  </p:cNvPr>
                  <p:cNvSpPr/>
                  <p:nvPr/>
                </p:nvSpPr>
                <p:spPr>
                  <a:xfrm>
                    <a:off x="5050630" y="5923255"/>
                    <a:ext cx="152304" cy="65055"/>
                  </a:xfrm>
                  <a:custGeom>
                    <a:avLst/>
                    <a:gdLst>
                      <a:gd name="connsiteX0" fmla="*/ 0 w 152304"/>
                      <a:gd name="connsiteY0" fmla="*/ 2858 h 65055"/>
                      <a:gd name="connsiteX1" fmla="*/ 1143 w 152304"/>
                      <a:gd name="connsiteY1" fmla="*/ 0 h 65055"/>
                      <a:gd name="connsiteX2" fmla="*/ 152305 w 152304"/>
                      <a:gd name="connsiteY2" fmla="*/ 62103 h 65055"/>
                      <a:gd name="connsiteX3" fmla="*/ 151162 w 152304"/>
                      <a:gd name="connsiteY3" fmla="*/ 65056 h 65055"/>
                      <a:gd name="connsiteX4" fmla="*/ 0 w 152304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5055">
                        <a:moveTo>
                          <a:pt x="0" y="2858"/>
                        </a:moveTo>
                        <a:lnTo>
                          <a:pt x="1143" y="0"/>
                        </a:lnTo>
                        <a:lnTo>
                          <a:pt x="152305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37" name="Graphic 1">
                    <a:extLst>
                      <a:ext uri="{FF2B5EF4-FFF2-40B4-BE49-F238E27FC236}">
                        <a16:creationId xmlns:a16="http://schemas.microsoft.com/office/drawing/2014/main" id="{2A27CF39-C0EB-4B58-BB66-081DED76E5B8}"/>
                      </a:ext>
                    </a:extLst>
                  </p:cNvPr>
                  <p:cNvGrpSpPr/>
                  <p:nvPr/>
                </p:nvGrpSpPr>
                <p:grpSpPr>
                  <a:xfrm>
                    <a:off x="5052535" y="5878297"/>
                    <a:ext cx="148589" cy="154971"/>
                    <a:chOff x="5052535" y="5878297"/>
                    <a:chExt cx="148589" cy="154971"/>
                  </a:xfrm>
                  <a:solidFill>
                    <a:srgbClr val="A1A1A1"/>
                  </a:solidFill>
                </p:grpSpPr>
                <p:sp>
                  <p:nvSpPr>
                    <p:cNvPr id="3738" name="Freeform: Shape 3737">
                      <a:extLst>
                        <a:ext uri="{FF2B5EF4-FFF2-40B4-BE49-F238E27FC236}">
                          <a16:creationId xmlns:a16="http://schemas.microsoft.com/office/drawing/2014/main" id="{8CD353BA-2507-4470-A80E-DCFD4896E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2535" y="5918588"/>
                      <a:ext cx="148589" cy="74390"/>
                    </a:xfrm>
                    <a:custGeom>
                      <a:avLst/>
                      <a:gdLst>
                        <a:gd name="connsiteX0" fmla="*/ 0 w 148589"/>
                        <a:gd name="connsiteY0" fmla="*/ 71533 h 74390"/>
                        <a:gd name="connsiteX1" fmla="*/ 147256 w 148589"/>
                        <a:gd name="connsiteY1" fmla="*/ 0 h 74390"/>
                        <a:gd name="connsiteX2" fmla="*/ 148590 w 148589"/>
                        <a:gd name="connsiteY2" fmla="*/ 2857 h 74390"/>
                        <a:gd name="connsiteX3" fmla="*/ 1238 w 148589"/>
                        <a:gd name="connsiteY3" fmla="*/ 74390 h 74390"/>
                        <a:gd name="connsiteX4" fmla="*/ 0 w 148589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4390">
                          <a:moveTo>
                            <a:pt x="0" y="71533"/>
                          </a:moveTo>
                          <a:lnTo>
                            <a:pt x="147256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39" name="Freeform: Shape 3738">
                      <a:extLst>
                        <a:ext uri="{FF2B5EF4-FFF2-40B4-BE49-F238E27FC236}">
                          <a16:creationId xmlns:a16="http://schemas.microsoft.com/office/drawing/2014/main" id="{7B7724F4-2B6C-47E7-9B00-21B4207F53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91112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762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762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3602" name="Freeform: Shape 3601">
                <a:extLst>
                  <a:ext uri="{FF2B5EF4-FFF2-40B4-BE49-F238E27FC236}">
                    <a16:creationId xmlns:a16="http://schemas.microsoft.com/office/drawing/2014/main" id="{F884DB8D-0B28-4421-97B8-29ACE43CC4A2}"/>
                  </a:ext>
                </a:extLst>
              </p:cNvPr>
              <p:cNvSpPr/>
              <p:nvPr/>
            </p:nvSpPr>
            <p:spPr>
              <a:xfrm>
                <a:off x="5113781" y="5870011"/>
                <a:ext cx="96202" cy="172497"/>
              </a:xfrm>
              <a:custGeom>
                <a:avLst/>
                <a:gdLst>
                  <a:gd name="connsiteX0" fmla="*/ 10001 w 96202"/>
                  <a:gd name="connsiteY0" fmla="*/ 0 h 172497"/>
                  <a:gd name="connsiteX1" fmla="*/ 0 w 96202"/>
                  <a:gd name="connsiteY1" fmla="*/ 571 h 172497"/>
                  <a:gd name="connsiteX2" fmla="*/ 76295 w 96202"/>
                  <a:gd name="connsiteY2" fmla="*/ 86296 h 172497"/>
                  <a:gd name="connsiteX3" fmla="*/ 0 w 96202"/>
                  <a:gd name="connsiteY3" fmla="*/ 171926 h 172497"/>
                  <a:gd name="connsiteX4" fmla="*/ 10001 w 96202"/>
                  <a:gd name="connsiteY4" fmla="*/ 172498 h 172497"/>
                  <a:gd name="connsiteX5" fmla="*/ 96203 w 96202"/>
                  <a:gd name="connsiteY5" fmla="*/ 86296 h 172497"/>
                  <a:gd name="connsiteX6" fmla="*/ 10001 w 96202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97">
                    <a:moveTo>
                      <a:pt x="10001" y="0"/>
                    </a:moveTo>
                    <a:cubicBezTo>
                      <a:pt x="6667" y="0"/>
                      <a:pt x="3334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238" y="172307"/>
                      <a:pt x="6572" y="172498"/>
                      <a:pt x="10001" y="172498"/>
                    </a:cubicBezTo>
                    <a:cubicBezTo>
                      <a:pt x="57531" y="172498"/>
                      <a:pt x="96203" y="133826"/>
                      <a:pt x="96203" y="86296"/>
                    </a:cubicBezTo>
                    <a:cubicBezTo>
                      <a:pt x="96203" y="38767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3" name="Freeform: Shape 3602">
                <a:extLst>
                  <a:ext uri="{FF2B5EF4-FFF2-40B4-BE49-F238E27FC236}">
                    <a16:creationId xmlns:a16="http://schemas.microsoft.com/office/drawing/2014/main" id="{C1499F3B-3908-4412-88CC-47CC717F1C77}"/>
                  </a:ext>
                </a:extLst>
              </p:cNvPr>
              <p:cNvSpPr/>
              <p:nvPr/>
            </p:nvSpPr>
            <p:spPr>
              <a:xfrm>
                <a:off x="5031580" y="5865057"/>
                <a:ext cx="182499" cy="182498"/>
              </a:xfrm>
              <a:custGeom>
                <a:avLst/>
                <a:gdLst>
                  <a:gd name="connsiteX0" fmla="*/ 91249 w 182499"/>
                  <a:gd name="connsiteY0" fmla="*/ 0 h 182498"/>
                  <a:gd name="connsiteX1" fmla="*/ 182499 w 182499"/>
                  <a:gd name="connsiteY1" fmla="*/ 91250 h 182498"/>
                  <a:gd name="connsiteX2" fmla="*/ 91249 w 182499"/>
                  <a:gd name="connsiteY2" fmla="*/ 182499 h 182498"/>
                  <a:gd name="connsiteX3" fmla="*/ 0 w 182499"/>
                  <a:gd name="connsiteY3" fmla="*/ 91250 h 182498"/>
                  <a:gd name="connsiteX4" fmla="*/ 91249 w 182499"/>
                  <a:gd name="connsiteY4" fmla="*/ 0 h 182498"/>
                  <a:gd name="connsiteX5" fmla="*/ 91249 w 182499"/>
                  <a:gd name="connsiteY5" fmla="*/ 10001 h 182498"/>
                  <a:gd name="connsiteX6" fmla="*/ 10001 w 182499"/>
                  <a:gd name="connsiteY6" fmla="*/ 91250 h 182498"/>
                  <a:gd name="connsiteX7" fmla="*/ 91249 w 182499"/>
                  <a:gd name="connsiteY7" fmla="*/ 172498 h 182498"/>
                  <a:gd name="connsiteX8" fmla="*/ 172498 w 182499"/>
                  <a:gd name="connsiteY8" fmla="*/ 91250 h 182498"/>
                  <a:gd name="connsiteX9" fmla="*/ 91249 w 182499"/>
                  <a:gd name="connsiteY9" fmla="*/ 10001 h 182498"/>
                  <a:gd name="connsiteX10" fmla="*/ 91249 w 182499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8">
                    <a:moveTo>
                      <a:pt x="91249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49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49" y="0"/>
                    </a:cubicBezTo>
                    <a:moveTo>
                      <a:pt x="91249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49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387"/>
                      <a:pt x="136017" y="10001"/>
                      <a:pt x="91249" y="10001"/>
                    </a:cubicBezTo>
                    <a:lnTo>
                      <a:pt x="91249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04" name="Graphic 1">
                <a:extLst>
                  <a:ext uri="{FF2B5EF4-FFF2-40B4-BE49-F238E27FC236}">
                    <a16:creationId xmlns:a16="http://schemas.microsoft.com/office/drawing/2014/main" id="{36971F75-2C27-4D92-ADBF-C8E2852A7CCF}"/>
                  </a:ext>
                </a:extLst>
              </p:cNvPr>
              <p:cNvGrpSpPr/>
              <p:nvPr/>
            </p:nvGrpSpPr>
            <p:grpSpPr>
              <a:xfrm>
                <a:off x="5041581" y="5875059"/>
                <a:ext cx="162496" cy="162496"/>
                <a:chOff x="5041581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3721" name="Graphic 1">
                  <a:extLst>
                    <a:ext uri="{FF2B5EF4-FFF2-40B4-BE49-F238E27FC236}">
                      <a16:creationId xmlns:a16="http://schemas.microsoft.com/office/drawing/2014/main" id="{7AF8A483-432D-4C53-82B3-A392AE32C4D6}"/>
                    </a:ext>
                  </a:extLst>
                </p:cNvPr>
                <p:cNvGrpSpPr/>
                <p:nvPr/>
              </p:nvGrpSpPr>
              <p:grpSpPr>
                <a:xfrm>
                  <a:off x="5041581" y="5875059"/>
                  <a:ext cx="162496" cy="162496"/>
                  <a:chOff x="5041581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3728" name="Freeform: Shape 3727">
                    <a:extLst>
                      <a:ext uri="{FF2B5EF4-FFF2-40B4-BE49-F238E27FC236}">
                        <a16:creationId xmlns:a16="http://schemas.microsoft.com/office/drawing/2014/main" id="{9566B9C3-B3B3-4800-B8BC-365B78955951}"/>
                      </a:ext>
                    </a:extLst>
                  </p:cNvPr>
                  <p:cNvSpPr/>
                  <p:nvPr/>
                </p:nvSpPr>
                <p:spPr>
                  <a:xfrm>
                    <a:off x="5121306" y="5875059"/>
                    <a:ext cx="2952" cy="162496"/>
                  </a:xfrm>
                  <a:custGeom>
                    <a:avLst/>
                    <a:gdLst>
                      <a:gd name="connsiteX0" fmla="*/ 0 w 2952"/>
                      <a:gd name="connsiteY0" fmla="*/ 162497 h 162496"/>
                      <a:gd name="connsiteX1" fmla="*/ 0 w 2952"/>
                      <a:gd name="connsiteY1" fmla="*/ 0 h 162496"/>
                      <a:gd name="connsiteX2" fmla="*/ 2953 w 2952"/>
                      <a:gd name="connsiteY2" fmla="*/ 0 h 162496"/>
                      <a:gd name="connsiteX3" fmla="*/ 2953 w 2952"/>
                      <a:gd name="connsiteY3" fmla="*/ 162497 h 162496"/>
                      <a:gd name="connsiteX4" fmla="*/ 0 w 2952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29" name="Freeform: Shape 3728">
                    <a:extLst>
                      <a:ext uri="{FF2B5EF4-FFF2-40B4-BE49-F238E27FC236}">
                        <a16:creationId xmlns:a16="http://schemas.microsoft.com/office/drawing/2014/main" id="{7E1A6B4E-2827-4FA7-8500-3AF0CB4FD122}"/>
                      </a:ext>
                    </a:extLst>
                  </p:cNvPr>
                  <p:cNvSpPr/>
                  <p:nvPr/>
                </p:nvSpPr>
                <p:spPr>
                  <a:xfrm>
                    <a:off x="5041581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30" name="Graphic 1">
                    <a:extLst>
                      <a:ext uri="{FF2B5EF4-FFF2-40B4-BE49-F238E27FC236}">
                        <a16:creationId xmlns:a16="http://schemas.microsoft.com/office/drawing/2014/main" id="{B9C7E965-6C50-4D52-B233-4FB2858AC22D}"/>
                      </a:ext>
                    </a:extLst>
                  </p:cNvPr>
                  <p:cNvGrpSpPr/>
                  <p:nvPr/>
                </p:nvGrpSpPr>
                <p:grpSpPr>
                  <a:xfrm>
                    <a:off x="5062822" y="5896299"/>
                    <a:ext cx="119919" cy="119919"/>
                    <a:chOff x="5062822" y="5896299"/>
                    <a:chExt cx="119919" cy="119919"/>
                  </a:xfrm>
                  <a:solidFill>
                    <a:srgbClr val="C2C2C2"/>
                  </a:solidFill>
                </p:grpSpPr>
                <p:sp>
                  <p:nvSpPr>
                    <p:cNvPr id="3731" name="Freeform: Shape 3730">
                      <a:extLst>
                        <a:ext uri="{FF2B5EF4-FFF2-40B4-BE49-F238E27FC236}">
                          <a16:creationId xmlns:a16="http://schemas.microsoft.com/office/drawing/2014/main" id="{4B76989D-6F4B-41EE-BD60-4ECAF2916B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5775" y="5896299"/>
                      <a:ext cx="114014" cy="119919"/>
                    </a:xfrm>
                    <a:custGeom>
                      <a:avLst/>
                      <a:gdLst>
                        <a:gd name="connsiteX0" fmla="*/ 0 w 114014"/>
                        <a:gd name="connsiteY0" fmla="*/ 117824 h 119919"/>
                        <a:gd name="connsiteX1" fmla="*/ 111919 w 114014"/>
                        <a:gd name="connsiteY1" fmla="*/ 0 h 119919"/>
                        <a:gd name="connsiteX2" fmla="*/ 114014 w 114014"/>
                        <a:gd name="connsiteY2" fmla="*/ 2096 h 119919"/>
                        <a:gd name="connsiteX3" fmla="*/ 2096 w 114014"/>
                        <a:gd name="connsiteY3" fmla="*/ 119920 h 119919"/>
                        <a:gd name="connsiteX4" fmla="*/ 0 w 114014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014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014" y="2096"/>
                          </a:lnTo>
                          <a:lnTo>
                            <a:pt x="2096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32" name="Freeform: Shape 3731">
                      <a:extLst>
                        <a:ext uri="{FF2B5EF4-FFF2-40B4-BE49-F238E27FC236}">
                          <a16:creationId xmlns:a16="http://schemas.microsoft.com/office/drawing/2014/main" id="{83C6B81C-CFEF-42E1-AABD-232C2AD53F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2822" y="5899252"/>
                      <a:ext cx="119919" cy="114109"/>
                    </a:xfrm>
                    <a:custGeom>
                      <a:avLst/>
                      <a:gdLst>
                        <a:gd name="connsiteX0" fmla="*/ 0 w 119919"/>
                        <a:gd name="connsiteY0" fmla="*/ 2096 h 114109"/>
                        <a:gd name="connsiteX1" fmla="*/ 2096 w 119919"/>
                        <a:gd name="connsiteY1" fmla="*/ 0 h 114109"/>
                        <a:gd name="connsiteX2" fmla="*/ 119920 w 119919"/>
                        <a:gd name="connsiteY2" fmla="*/ 111919 h 114109"/>
                        <a:gd name="connsiteX3" fmla="*/ 117824 w 119919"/>
                        <a:gd name="connsiteY3" fmla="*/ 114109 h 114109"/>
                        <a:gd name="connsiteX4" fmla="*/ 0 w 119919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4109">
                          <a:moveTo>
                            <a:pt x="0" y="2096"/>
                          </a:moveTo>
                          <a:lnTo>
                            <a:pt x="2096" y="0"/>
                          </a:lnTo>
                          <a:lnTo>
                            <a:pt x="119920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722" name="Graphic 1">
                  <a:extLst>
                    <a:ext uri="{FF2B5EF4-FFF2-40B4-BE49-F238E27FC236}">
                      <a16:creationId xmlns:a16="http://schemas.microsoft.com/office/drawing/2014/main" id="{AA05CE07-E872-4001-85D9-E635DB4CF410}"/>
                    </a:ext>
                  </a:extLst>
                </p:cNvPr>
                <p:cNvGrpSpPr/>
                <p:nvPr/>
              </p:nvGrpSpPr>
              <p:grpSpPr>
                <a:xfrm>
                  <a:off x="5046630" y="5880107"/>
                  <a:ext cx="152304" cy="152304"/>
                  <a:chOff x="5046630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3723" name="Freeform: Shape 3722">
                    <a:extLst>
                      <a:ext uri="{FF2B5EF4-FFF2-40B4-BE49-F238E27FC236}">
                        <a16:creationId xmlns:a16="http://schemas.microsoft.com/office/drawing/2014/main" id="{9A293804-853A-43F0-8005-AD56F28DEF5A}"/>
                      </a:ext>
                    </a:extLst>
                  </p:cNvPr>
                  <p:cNvSpPr/>
                  <p:nvPr/>
                </p:nvSpPr>
                <p:spPr>
                  <a:xfrm>
                    <a:off x="5091683" y="5880107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257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667 w 62293"/>
                      <a:gd name="connsiteY3" fmla="*/ 152305 h 152304"/>
                      <a:gd name="connsiteX4" fmla="*/ 0 w 62293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257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667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24" name="Freeform: Shape 3723">
                    <a:extLst>
                      <a:ext uri="{FF2B5EF4-FFF2-40B4-BE49-F238E27FC236}">
                        <a16:creationId xmlns:a16="http://schemas.microsoft.com/office/drawing/2014/main" id="{21C4763F-24D1-4C11-A023-48A64621A126}"/>
                      </a:ext>
                    </a:extLst>
                  </p:cNvPr>
                  <p:cNvSpPr/>
                  <p:nvPr/>
                </p:nvSpPr>
                <p:spPr>
                  <a:xfrm>
                    <a:off x="5046630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25" name="Graphic 1">
                    <a:extLst>
                      <a:ext uri="{FF2B5EF4-FFF2-40B4-BE49-F238E27FC236}">
                        <a16:creationId xmlns:a16="http://schemas.microsoft.com/office/drawing/2014/main" id="{3DE7F49A-18A7-43BC-9D07-C3CF14500544}"/>
                      </a:ext>
                    </a:extLst>
                  </p:cNvPr>
                  <p:cNvGrpSpPr/>
                  <p:nvPr/>
                </p:nvGrpSpPr>
                <p:grpSpPr>
                  <a:xfrm>
                    <a:off x="5048535" y="5882012"/>
                    <a:ext cx="148590" cy="148494"/>
                    <a:chOff x="5048535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3726" name="Freeform: Shape 3725">
                      <a:extLst>
                        <a:ext uri="{FF2B5EF4-FFF2-40B4-BE49-F238E27FC236}">
                          <a16:creationId xmlns:a16="http://schemas.microsoft.com/office/drawing/2014/main" id="{B0B37677-7800-4359-98B7-2D7DA4CD20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48535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27" name="Freeform: Shape 3726">
                      <a:extLst>
                        <a:ext uri="{FF2B5EF4-FFF2-40B4-BE49-F238E27FC236}">
                          <a16:creationId xmlns:a16="http://schemas.microsoft.com/office/drawing/2014/main" id="{01921015-6FAB-4549-9A97-4659D30DD7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7111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3605" name="Freeform: Shape 3604">
                <a:extLst>
                  <a:ext uri="{FF2B5EF4-FFF2-40B4-BE49-F238E27FC236}">
                    <a16:creationId xmlns:a16="http://schemas.microsoft.com/office/drawing/2014/main" id="{F6548D0D-246E-412C-A2CB-143758334B3D}"/>
                  </a:ext>
                </a:extLst>
              </p:cNvPr>
              <p:cNvSpPr/>
              <p:nvPr/>
            </p:nvSpPr>
            <p:spPr>
              <a:xfrm>
                <a:off x="5108352" y="5941734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861" y="22479"/>
                      <a:pt x="22384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6" name="Freeform: Shape 3605">
                <a:extLst>
                  <a:ext uri="{FF2B5EF4-FFF2-40B4-BE49-F238E27FC236}">
                    <a16:creationId xmlns:a16="http://schemas.microsoft.com/office/drawing/2014/main" id="{2F152DE1-8845-4D34-9C2D-58116F606F5B}"/>
                  </a:ext>
                </a:extLst>
              </p:cNvPr>
              <p:cNvSpPr/>
              <p:nvPr/>
            </p:nvSpPr>
            <p:spPr>
              <a:xfrm>
                <a:off x="5334952" y="5870011"/>
                <a:ext cx="172402" cy="172497"/>
              </a:xfrm>
              <a:custGeom>
                <a:avLst/>
                <a:gdLst>
                  <a:gd name="connsiteX0" fmla="*/ 86201 w 172402"/>
                  <a:gd name="connsiteY0" fmla="*/ 172498 h 172497"/>
                  <a:gd name="connsiteX1" fmla="*/ 0 w 172402"/>
                  <a:gd name="connsiteY1" fmla="*/ 86296 h 172497"/>
                  <a:gd name="connsiteX2" fmla="*/ 86201 w 172402"/>
                  <a:gd name="connsiteY2" fmla="*/ 0 h 172497"/>
                  <a:gd name="connsiteX3" fmla="*/ 172403 w 172402"/>
                  <a:gd name="connsiteY3" fmla="*/ 86296 h 172497"/>
                  <a:gd name="connsiteX4" fmla="*/ 86201 w 172402"/>
                  <a:gd name="connsiteY4" fmla="*/ 172498 h 172497"/>
                  <a:gd name="connsiteX5" fmla="*/ 86201 w 172402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02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731" y="0"/>
                      <a:pt x="172403" y="38671"/>
                      <a:pt x="172403" y="86296"/>
                    </a:cubicBezTo>
                    <a:cubicBezTo>
                      <a:pt x="172403" y="133921"/>
                      <a:pt x="133826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07" name="Graphic 1">
                <a:extLst>
                  <a:ext uri="{FF2B5EF4-FFF2-40B4-BE49-F238E27FC236}">
                    <a16:creationId xmlns:a16="http://schemas.microsoft.com/office/drawing/2014/main" id="{41052BE5-3A58-4F71-9D41-B2BC72558511}"/>
                  </a:ext>
                </a:extLst>
              </p:cNvPr>
              <p:cNvGrpSpPr/>
              <p:nvPr/>
            </p:nvGrpSpPr>
            <p:grpSpPr>
              <a:xfrm>
                <a:off x="5345048" y="5880107"/>
                <a:ext cx="152304" cy="152304"/>
                <a:chOff x="5345048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3716" name="Freeform: Shape 3715">
                  <a:extLst>
                    <a:ext uri="{FF2B5EF4-FFF2-40B4-BE49-F238E27FC236}">
                      <a16:creationId xmlns:a16="http://schemas.microsoft.com/office/drawing/2014/main" id="{016D8081-3360-45CF-9BA9-0276A2B867E9}"/>
                    </a:ext>
                  </a:extLst>
                </p:cNvPr>
                <p:cNvSpPr/>
                <p:nvPr/>
              </p:nvSpPr>
              <p:spPr>
                <a:xfrm>
                  <a:off x="5390006" y="5880107"/>
                  <a:ext cx="62388" cy="152304"/>
                </a:xfrm>
                <a:custGeom>
                  <a:avLst/>
                  <a:gdLst>
                    <a:gd name="connsiteX0" fmla="*/ 0 w 62388"/>
                    <a:gd name="connsiteY0" fmla="*/ 151257 h 152304"/>
                    <a:gd name="connsiteX1" fmla="*/ 59531 w 62388"/>
                    <a:gd name="connsiteY1" fmla="*/ 0 h 152304"/>
                    <a:gd name="connsiteX2" fmla="*/ 62389 w 62388"/>
                    <a:gd name="connsiteY2" fmla="*/ 1143 h 152304"/>
                    <a:gd name="connsiteX3" fmla="*/ 2762 w 62388"/>
                    <a:gd name="connsiteY3" fmla="*/ 152305 h 152304"/>
                    <a:gd name="connsiteX4" fmla="*/ 0 w 62388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2304">
                      <a:moveTo>
                        <a:pt x="0" y="151257"/>
                      </a:moveTo>
                      <a:lnTo>
                        <a:pt x="59531" y="0"/>
                      </a:lnTo>
                      <a:lnTo>
                        <a:pt x="62389" y="1143"/>
                      </a:lnTo>
                      <a:lnTo>
                        <a:pt x="2762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7" name="Freeform: Shape 3716">
                  <a:extLst>
                    <a:ext uri="{FF2B5EF4-FFF2-40B4-BE49-F238E27FC236}">
                      <a16:creationId xmlns:a16="http://schemas.microsoft.com/office/drawing/2014/main" id="{0D5C8512-6EBD-4EFB-96B3-E0CCA973317E}"/>
                    </a:ext>
                  </a:extLst>
                </p:cNvPr>
                <p:cNvSpPr/>
                <p:nvPr/>
              </p:nvSpPr>
              <p:spPr>
                <a:xfrm>
                  <a:off x="5345048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048 w 152304"/>
                    <a:gd name="connsiteY1" fmla="*/ 0 h 62388"/>
                    <a:gd name="connsiteX2" fmla="*/ 152305 w 152304"/>
                    <a:gd name="connsiteY2" fmla="*/ 59627 h 62388"/>
                    <a:gd name="connsiteX3" fmla="*/ 151162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048" y="0"/>
                      </a:lnTo>
                      <a:lnTo>
                        <a:pt x="152305" y="59627"/>
                      </a:lnTo>
                      <a:lnTo>
                        <a:pt x="151162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718" name="Graphic 1">
                  <a:extLst>
                    <a:ext uri="{FF2B5EF4-FFF2-40B4-BE49-F238E27FC236}">
                      <a16:creationId xmlns:a16="http://schemas.microsoft.com/office/drawing/2014/main" id="{009B823B-03B2-45A6-89F2-DDA48FF3AD1B}"/>
                    </a:ext>
                  </a:extLst>
                </p:cNvPr>
                <p:cNvGrpSpPr/>
                <p:nvPr/>
              </p:nvGrpSpPr>
              <p:grpSpPr>
                <a:xfrm>
                  <a:off x="5346953" y="5882012"/>
                  <a:ext cx="148495" cy="148494"/>
                  <a:chOff x="5346953" y="5882012"/>
                  <a:chExt cx="148495" cy="148494"/>
                </a:xfrm>
                <a:solidFill>
                  <a:srgbClr val="C2C2C2"/>
                </a:solidFill>
              </p:grpSpPr>
              <p:sp>
                <p:nvSpPr>
                  <p:cNvPr id="3719" name="Freeform: Shape 3718">
                    <a:extLst>
                      <a:ext uri="{FF2B5EF4-FFF2-40B4-BE49-F238E27FC236}">
                        <a16:creationId xmlns:a16="http://schemas.microsoft.com/office/drawing/2014/main" id="{A8E7BC7F-E68F-427B-984C-1076932F1699}"/>
                      </a:ext>
                    </a:extLst>
                  </p:cNvPr>
                  <p:cNvSpPr/>
                  <p:nvPr/>
                </p:nvSpPr>
                <p:spPr>
                  <a:xfrm>
                    <a:off x="5346953" y="5920588"/>
                    <a:ext cx="148495" cy="71342"/>
                  </a:xfrm>
                  <a:custGeom>
                    <a:avLst/>
                    <a:gdLst>
                      <a:gd name="connsiteX0" fmla="*/ 0 w 148495"/>
                      <a:gd name="connsiteY0" fmla="*/ 68580 h 71342"/>
                      <a:gd name="connsiteX1" fmla="*/ 147257 w 148495"/>
                      <a:gd name="connsiteY1" fmla="*/ 0 h 71342"/>
                      <a:gd name="connsiteX2" fmla="*/ 148495 w 148495"/>
                      <a:gd name="connsiteY2" fmla="*/ 2762 h 71342"/>
                      <a:gd name="connsiteX3" fmla="*/ 1238 w 148495"/>
                      <a:gd name="connsiteY3" fmla="*/ 71342 h 71342"/>
                      <a:gd name="connsiteX4" fmla="*/ 0 w 148495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495" h="71342">
                        <a:moveTo>
                          <a:pt x="0" y="68580"/>
                        </a:moveTo>
                        <a:lnTo>
                          <a:pt x="147257" y="0"/>
                        </a:lnTo>
                        <a:lnTo>
                          <a:pt x="148495" y="2762"/>
                        </a:lnTo>
                        <a:lnTo>
                          <a:pt x="1238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20" name="Freeform: Shape 3719">
                    <a:extLst>
                      <a:ext uri="{FF2B5EF4-FFF2-40B4-BE49-F238E27FC236}">
                        <a16:creationId xmlns:a16="http://schemas.microsoft.com/office/drawing/2014/main" id="{275DAF81-F428-4687-A231-000938EA1028}"/>
                      </a:ext>
                    </a:extLst>
                  </p:cNvPr>
                  <p:cNvSpPr/>
                  <p:nvPr/>
                </p:nvSpPr>
                <p:spPr>
                  <a:xfrm>
                    <a:off x="5385529" y="5882012"/>
                    <a:ext cx="71342" cy="148494"/>
                  </a:xfrm>
                  <a:custGeom>
                    <a:avLst/>
                    <a:gdLst>
                      <a:gd name="connsiteX0" fmla="*/ 0 w 71342"/>
                      <a:gd name="connsiteY0" fmla="*/ 1238 h 148494"/>
                      <a:gd name="connsiteX1" fmla="*/ 2762 w 71342"/>
                      <a:gd name="connsiteY1" fmla="*/ 0 h 148494"/>
                      <a:gd name="connsiteX2" fmla="*/ 71342 w 71342"/>
                      <a:gd name="connsiteY2" fmla="*/ 147256 h 148494"/>
                      <a:gd name="connsiteX3" fmla="*/ 68580 w 71342"/>
                      <a:gd name="connsiteY3" fmla="*/ 148495 h 148494"/>
                      <a:gd name="connsiteX4" fmla="*/ 0 w 71342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494">
                        <a:moveTo>
                          <a:pt x="0" y="1238"/>
                        </a:moveTo>
                        <a:lnTo>
                          <a:pt x="2762" y="0"/>
                        </a:lnTo>
                        <a:lnTo>
                          <a:pt x="71342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3608" name="Graphic 1">
                <a:extLst>
                  <a:ext uri="{FF2B5EF4-FFF2-40B4-BE49-F238E27FC236}">
                    <a16:creationId xmlns:a16="http://schemas.microsoft.com/office/drawing/2014/main" id="{98B73584-1C01-46EE-ACF5-D9A705D3B9DC}"/>
                  </a:ext>
                </a:extLst>
              </p:cNvPr>
              <p:cNvGrpSpPr/>
              <p:nvPr/>
            </p:nvGrpSpPr>
            <p:grpSpPr>
              <a:xfrm>
                <a:off x="5343905" y="5871058"/>
                <a:ext cx="162496" cy="169449"/>
                <a:chOff x="5343905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3704" name="Graphic 1">
                  <a:extLst>
                    <a:ext uri="{FF2B5EF4-FFF2-40B4-BE49-F238E27FC236}">
                      <a16:creationId xmlns:a16="http://schemas.microsoft.com/office/drawing/2014/main" id="{B5663CA2-827E-44B5-9DC8-8861CA56F82B}"/>
                    </a:ext>
                  </a:extLst>
                </p:cNvPr>
                <p:cNvGrpSpPr/>
                <p:nvPr/>
              </p:nvGrpSpPr>
              <p:grpSpPr>
                <a:xfrm>
                  <a:off x="5343905" y="5871058"/>
                  <a:ext cx="162496" cy="169449"/>
                  <a:chOff x="5343905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3711" name="Freeform: Shape 3710">
                    <a:extLst>
                      <a:ext uri="{FF2B5EF4-FFF2-40B4-BE49-F238E27FC236}">
                        <a16:creationId xmlns:a16="http://schemas.microsoft.com/office/drawing/2014/main" id="{3F2A861C-14BD-44CA-B8E8-BE5F9F74F745}"/>
                      </a:ext>
                    </a:extLst>
                  </p:cNvPr>
                  <p:cNvSpPr/>
                  <p:nvPr/>
                </p:nvSpPr>
                <p:spPr>
                  <a:xfrm>
                    <a:off x="5423725" y="5871058"/>
                    <a:ext cx="2952" cy="169449"/>
                  </a:xfrm>
                  <a:custGeom>
                    <a:avLst/>
                    <a:gdLst>
                      <a:gd name="connsiteX0" fmla="*/ 0 w 2952"/>
                      <a:gd name="connsiteY0" fmla="*/ 169450 h 169449"/>
                      <a:gd name="connsiteX1" fmla="*/ 0 w 2952"/>
                      <a:gd name="connsiteY1" fmla="*/ 0 h 169449"/>
                      <a:gd name="connsiteX2" fmla="*/ 2953 w 2952"/>
                      <a:gd name="connsiteY2" fmla="*/ 0 h 169449"/>
                      <a:gd name="connsiteX3" fmla="*/ 2953 w 2952"/>
                      <a:gd name="connsiteY3" fmla="*/ 169450 h 169449"/>
                      <a:gd name="connsiteX4" fmla="*/ 0 w 2952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12" name="Freeform: Shape 3711">
                    <a:extLst>
                      <a:ext uri="{FF2B5EF4-FFF2-40B4-BE49-F238E27FC236}">
                        <a16:creationId xmlns:a16="http://schemas.microsoft.com/office/drawing/2014/main" id="{3F85B960-C3B7-42FE-9FB5-8C0764D11A34}"/>
                      </a:ext>
                    </a:extLst>
                  </p:cNvPr>
                  <p:cNvSpPr/>
                  <p:nvPr/>
                </p:nvSpPr>
                <p:spPr>
                  <a:xfrm>
                    <a:off x="5343905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13" name="Graphic 1">
                    <a:extLst>
                      <a:ext uri="{FF2B5EF4-FFF2-40B4-BE49-F238E27FC236}">
                        <a16:creationId xmlns:a16="http://schemas.microsoft.com/office/drawing/2014/main" id="{D3F01A65-116E-4FE0-8E81-00324A9EB770}"/>
                      </a:ext>
                    </a:extLst>
                  </p:cNvPr>
                  <p:cNvGrpSpPr/>
                  <p:nvPr/>
                </p:nvGrpSpPr>
                <p:grpSpPr>
                  <a:xfrm>
                    <a:off x="5365241" y="5893251"/>
                    <a:ext cx="119824" cy="125063"/>
                    <a:chOff x="5365241" y="5893251"/>
                    <a:chExt cx="119824" cy="125063"/>
                  </a:xfrm>
                  <a:solidFill>
                    <a:srgbClr val="A1A1A1"/>
                  </a:solidFill>
                </p:grpSpPr>
                <p:sp>
                  <p:nvSpPr>
                    <p:cNvPr id="3714" name="Freeform: Shape 3713">
                      <a:extLst>
                        <a:ext uri="{FF2B5EF4-FFF2-40B4-BE49-F238E27FC236}">
                          <a16:creationId xmlns:a16="http://schemas.microsoft.com/office/drawing/2014/main" id="{3891C15C-473E-4684-A451-C4266AC67E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8098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10 w 114109"/>
                        <a:gd name="connsiteY2" fmla="*/ 2191 h 125063"/>
                        <a:gd name="connsiteX3" fmla="*/ 2191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10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15" name="Freeform: Shape 3714">
                      <a:extLst>
                        <a:ext uri="{FF2B5EF4-FFF2-40B4-BE49-F238E27FC236}">
                          <a16:creationId xmlns:a16="http://schemas.microsoft.com/office/drawing/2014/main" id="{A6F76B60-2469-4050-A8F9-D3135DCCFA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5241" y="5896299"/>
                      <a:ext cx="119824" cy="118967"/>
                    </a:xfrm>
                    <a:custGeom>
                      <a:avLst/>
                      <a:gdLst>
                        <a:gd name="connsiteX0" fmla="*/ 0 w 119824"/>
                        <a:gd name="connsiteY0" fmla="*/ 2286 h 118967"/>
                        <a:gd name="connsiteX1" fmla="*/ 2000 w 119824"/>
                        <a:gd name="connsiteY1" fmla="*/ 0 h 118967"/>
                        <a:gd name="connsiteX2" fmla="*/ 119824 w 119824"/>
                        <a:gd name="connsiteY2" fmla="*/ 116681 h 118967"/>
                        <a:gd name="connsiteX3" fmla="*/ 117824 w 119824"/>
                        <a:gd name="connsiteY3" fmla="*/ 118967 h 118967"/>
                        <a:gd name="connsiteX4" fmla="*/ 0 w 119824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4" h="118967">
                          <a:moveTo>
                            <a:pt x="0" y="2286"/>
                          </a:moveTo>
                          <a:lnTo>
                            <a:pt x="2000" y="0"/>
                          </a:lnTo>
                          <a:lnTo>
                            <a:pt x="119824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705" name="Graphic 1">
                  <a:extLst>
                    <a:ext uri="{FF2B5EF4-FFF2-40B4-BE49-F238E27FC236}">
                      <a16:creationId xmlns:a16="http://schemas.microsoft.com/office/drawing/2014/main" id="{455FCDAE-14EE-4229-8E63-40C7964BE6A5}"/>
                    </a:ext>
                  </a:extLst>
                </p:cNvPr>
                <p:cNvGrpSpPr/>
                <p:nvPr/>
              </p:nvGrpSpPr>
              <p:grpSpPr>
                <a:xfrm>
                  <a:off x="5349048" y="5876392"/>
                  <a:ext cx="152304" cy="158781"/>
                  <a:chOff x="5349048" y="5876392"/>
                  <a:chExt cx="152304" cy="158781"/>
                </a:xfrm>
                <a:solidFill>
                  <a:srgbClr val="A1A1A1"/>
                </a:solidFill>
              </p:grpSpPr>
              <p:sp>
                <p:nvSpPr>
                  <p:cNvPr id="3706" name="Freeform: Shape 3705">
                    <a:extLst>
                      <a:ext uri="{FF2B5EF4-FFF2-40B4-BE49-F238E27FC236}">
                        <a16:creationId xmlns:a16="http://schemas.microsoft.com/office/drawing/2014/main" id="{8906CB5B-B1B4-44EF-9BFD-7F891CDAE2CC}"/>
                      </a:ext>
                    </a:extLst>
                  </p:cNvPr>
                  <p:cNvSpPr/>
                  <p:nvPr/>
                </p:nvSpPr>
                <p:spPr>
                  <a:xfrm>
                    <a:off x="5394006" y="5876392"/>
                    <a:ext cx="62293" cy="158781"/>
                  </a:xfrm>
                  <a:custGeom>
                    <a:avLst/>
                    <a:gdLst>
                      <a:gd name="connsiteX0" fmla="*/ 0 w 62293"/>
                      <a:gd name="connsiteY0" fmla="*/ 157639 h 158781"/>
                      <a:gd name="connsiteX1" fmla="*/ 59531 w 62293"/>
                      <a:gd name="connsiteY1" fmla="*/ 0 h 158781"/>
                      <a:gd name="connsiteX2" fmla="*/ 62294 w 62293"/>
                      <a:gd name="connsiteY2" fmla="*/ 1143 h 158781"/>
                      <a:gd name="connsiteX3" fmla="*/ 2762 w 62293"/>
                      <a:gd name="connsiteY3" fmla="*/ 158782 h 158781"/>
                      <a:gd name="connsiteX4" fmla="*/ 0 w 62293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8781">
                        <a:moveTo>
                          <a:pt x="0" y="157639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2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07" name="Freeform: Shape 3706">
                    <a:extLst>
                      <a:ext uri="{FF2B5EF4-FFF2-40B4-BE49-F238E27FC236}">
                        <a16:creationId xmlns:a16="http://schemas.microsoft.com/office/drawing/2014/main" id="{A9CD3C9B-8B6F-447D-8CE2-7EB1421205D7}"/>
                      </a:ext>
                    </a:extLst>
                  </p:cNvPr>
                  <p:cNvSpPr/>
                  <p:nvPr/>
                </p:nvSpPr>
                <p:spPr>
                  <a:xfrm>
                    <a:off x="5349048" y="5923255"/>
                    <a:ext cx="152304" cy="65055"/>
                  </a:xfrm>
                  <a:custGeom>
                    <a:avLst/>
                    <a:gdLst>
                      <a:gd name="connsiteX0" fmla="*/ 0 w 152304"/>
                      <a:gd name="connsiteY0" fmla="*/ 2858 h 65055"/>
                      <a:gd name="connsiteX1" fmla="*/ 1048 w 152304"/>
                      <a:gd name="connsiteY1" fmla="*/ 0 h 65055"/>
                      <a:gd name="connsiteX2" fmla="*/ 152305 w 152304"/>
                      <a:gd name="connsiteY2" fmla="*/ 62103 h 65055"/>
                      <a:gd name="connsiteX3" fmla="*/ 151162 w 152304"/>
                      <a:gd name="connsiteY3" fmla="*/ 65056 h 65055"/>
                      <a:gd name="connsiteX4" fmla="*/ 0 w 152304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5055">
                        <a:moveTo>
                          <a:pt x="0" y="2858"/>
                        </a:moveTo>
                        <a:lnTo>
                          <a:pt x="1048" y="0"/>
                        </a:lnTo>
                        <a:lnTo>
                          <a:pt x="152305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08" name="Graphic 1">
                    <a:extLst>
                      <a:ext uri="{FF2B5EF4-FFF2-40B4-BE49-F238E27FC236}">
                        <a16:creationId xmlns:a16="http://schemas.microsoft.com/office/drawing/2014/main" id="{ECD74110-C6AC-4F5F-AF45-66B98C0A76B3}"/>
                      </a:ext>
                    </a:extLst>
                  </p:cNvPr>
                  <p:cNvGrpSpPr/>
                  <p:nvPr/>
                </p:nvGrpSpPr>
                <p:grpSpPr>
                  <a:xfrm>
                    <a:off x="5350858" y="5878297"/>
                    <a:ext cx="148590" cy="154971"/>
                    <a:chOff x="5350858" y="5878297"/>
                    <a:chExt cx="148590" cy="154971"/>
                  </a:xfrm>
                  <a:solidFill>
                    <a:srgbClr val="A1A1A1"/>
                  </a:solidFill>
                </p:grpSpPr>
                <p:sp>
                  <p:nvSpPr>
                    <p:cNvPr id="3709" name="Freeform: Shape 3708">
                      <a:extLst>
                        <a:ext uri="{FF2B5EF4-FFF2-40B4-BE49-F238E27FC236}">
                          <a16:creationId xmlns:a16="http://schemas.microsoft.com/office/drawing/2014/main" id="{BA60F0D6-4BBB-405B-84AB-2D3C1E3A70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0858" y="5918588"/>
                      <a:ext cx="148590" cy="74390"/>
                    </a:xfrm>
                    <a:custGeom>
                      <a:avLst/>
                      <a:gdLst>
                        <a:gd name="connsiteX0" fmla="*/ 0 w 148590"/>
                        <a:gd name="connsiteY0" fmla="*/ 71533 h 74390"/>
                        <a:gd name="connsiteX1" fmla="*/ 147352 w 148590"/>
                        <a:gd name="connsiteY1" fmla="*/ 0 h 74390"/>
                        <a:gd name="connsiteX2" fmla="*/ 148590 w 148590"/>
                        <a:gd name="connsiteY2" fmla="*/ 2857 h 74390"/>
                        <a:gd name="connsiteX3" fmla="*/ 1334 w 148590"/>
                        <a:gd name="connsiteY3" fmla="*/ 74390 h 74390"/>
                        <a:gd name="connsiteX4" fmla="*/ 0 w 148590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4390">
                          <a:moveTo>
                            <a:pt x="0" y="71533"/>
                          </a:moveTo>
                          <a:lnTo>
                            <a:pt x="147352" y="0"/>
                          </a:lnTo>
                          <a:lnTo>
                            <a:pt x="148590" y="2857"/>
                          </a:lnTo>
                          <a:lnTo>
                            <a:pt x="1334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10" name="Freeform: Shape 3709">
                      <a:extLst>
                        <a:ext uri="{FF2B5EF4-FFF2-40B4-BE49-F238E27FC236}">
                          <a16:creationId xmlns:a16="http://schemas.microsoft.com/office/drawing/2014/main" id="{BF0AB197-A465-46F3-8144-985FD9B4A1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9530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667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667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3609" name="Freeform: Shape 3608">
                <a:extLst>
                  <a:ext uri="{FF2B5EF4-FFF2-40B4-BE49-F238E27FC236}">
                    <a16:creationId xmlns:a16="http://schemas.microsoft.com/office/drawing/2014/main" id="{0D54EAF6-557C-4128-A521-A1350ADCBBD1}"/>
                  </a:ext>
                </a:extLst>
              </p:cNvPr>
              <p:cNvSpPr/>
              <p:nvPr/>
            </p:nvSpPr>
            <p:spPr>
              <a:xfrm>
                <a:off x="5412295" y="5870011"/>
                <a:ext cx="96107" cy="172497"/>
              </a:xfrm>
              <a:custGeom>
                <a:avLst/>
                <a:gdLst>
                  <a:gd name="connsiteX0" fmla="*/ 9906 w 96107"/>
                  <a:gd name="connsiteY0" fmla="*/ 0 h 172497"/>
                  <a:gd name="connsiteX1" fmla="*/ 0 w 96107"/>
                  <a:gd name="connsiteY1" fmla="*/ 571 h 172497"/>
                  <a:gd name="connsiteX2" fmla="*/ 76295 w 96107"/>
                  <a:gd name="connsiteY2" fmla="*/ 86296 h 172497"/>
                  <a:gd name="connsiteX3" fmla="*/ 0 w 96107"/>
                  <a:gd name="connsiteY3" fmla="*/ 171926 h 172497"/>
                  <a:gd name="connsiteX4" fmla="*/ 9906 w 96107"/>
                  <a:gd name="connsiteY4" fmla="*/ 172498 h 172497"/>
                  <a:gd name="connsiteX5" fmla="*/ 96107 w 96107"/>
                  <a:gd name="connsiteY5" fmla="*/ 86296 h 172497"/>
                  <a:gd name="connsiteX6" fmla="*/ 9906 w 96107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107" h="172497">
                    <a:moveTo>
                      <a:pt x="9906" y="0"/>
                    </a:moveTo>
                    <a:cubicBezTo>
                      <a:pt x="6572" y="0"/>
                      <a:pt x="3238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238" y="172307"/>
                      <a:pt x="6572" y="172498"/>
                      <a:pt x="9906" y="172498"/>
                    </a:cubicBezTo>
                    <a:cubicBezTo>
                      <a:pt x="57436" y="172498"/>
                      <a:pt x="96107" y="133826"/>
                      <a:pt x="96107" y="86296"/>
                    </a:cubicBezTo>
                    <a:cubicBezTo>
                      <a:pt x="96107" y="38767"/>
                      <a:pt x="57436" y="0"/>
                      <a:pt x="9906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0" name="Freeform: Shape 3609">
                <a:extLst>
                  <a:ext uri="{FF2B5EF4-FFF2-40B4-BE49-F238E27FC236}">
                    <a16:creationId xmlns:a16="http://schemas.microsoft.com/office/drawing/2014/main" id="{DFD8E0FD-E39F-4614-8085-280BDCC9AFBB}"/>
                  </a:ext>
                </a:extLst>
              </p:cNvPr>
              <p:cNvSpPr/>
              <p:nvPr/>
            </p:nvSpPr>
            <p:spPr>
              <a:xfrm>
                <a:off x="5329903" y="5865057"/>
                <a:ext cx="182498" cy="182498"/>
              </a:xfrm>
              <a:custGeom>
                <a:avLst/>
                <a:gdLst>
                  <a:gd name="connsiteX0" fmla="*/ 91249 w 182498"/>
                  <a:gd name="connsiteY0" fmla="*/ 0 h 182498"/>
                  <a:gd name="connsiteX1" fmla="*/ 182499 w 182498"/>
                  <a:gd name="connsiteY1" fmla="*/ 91250 h 182498"/>
                  <a:gd name="connsiteX2" fmla="*/ 91249 w 182498"/>
                  <a:gd name="connsiteY2" fmla="*/ 182499 h 182498"/>
                  <a:gd name="connsiteX3" fmla="*/ 0 w 182498"/>
                  <a:gd name="connsiteY3" fmla="*/ 91250 h 182498"/>
                  <a:gd name="connsiteX4" fmla="*/ 91249 w 182498"/>
                  <a:gd name="connsiteY4" fmla="*/ 0 h 182498"/>
                  <a:gd name="connsiteX5" fmla="*/ 91249 w 182498"/>
                  <a:gd name="connsiteY5" fmla="*/ 10001 h 182498"/>
                  <a:gd name="connsiteX6" fmla="*/ 10001 w 182498"/>
                  <a:gd name="connsiteY6" fmla="*/ 91250 h 182498"/>
                  <a:gd name="connsiteX7" fmla="*/ 91249 w 182498"/>
                  <a:gd name="connsiteY7" fmla="*/ 172498 h 182498"/>
                  <a:gd name="connsiteX8" fmla="*/ 172498 w 182498"/>
                  <a:gd name="connsiteY8" fmla="*/ 91250 h 182498"/>
                  <a:gd name="connsiteX9" fmla="*/ 91249 w 182498"/>
                  <a:gd name="connsiteY9" fmla="*/ 10001 h 182498"/>
                  <a:gd name="connsiteX10" fmla="*/ 91249 w 182498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8" h="182498">
                    <a:moveTo>
                      <a:pt x="91249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49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95" y="40862"/>
                      <a:pt x="40862" y="0"/>
                      <a:pt x="91249" y="0"/>
                    </a:cubicBezTo>
                    <a:moveTo>
                      <a:pt x="91249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49" y="172498"/>
                    </a:cubicBezTo>
                    <a:cubicBezTo>
                      <a:pt x="136112" y="172498"/>
                      <a:pt x="172498" y="136017"/>
                      <a:pt x="172498" y="91250"/>
                    </a:cubicBezTo>
                    <a:cubicBezTo>
                      <a:pt x="172498" y="46387"/>
                      <a:pt x="136112" y="10001"/>
                      <a:pt x="91249" y="10001"/>
                    </a:cubicBezTo>
                    <a:lnTo>
                      <a:pt x="91249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11" name="Graphic 1">
                <a:extLst>
                  <a:ext uri="{FF2B5EF4-FFF2-40B4-BE49-F238E27FC236}">
                    <a16:creationId xmlns:a16="http://schemas.microsoft.com/office/drawing/2014/main" id="{B49C28B8-AECA-4DD6-B4DC-A13BEE514D14}"/>
                  </a:ext>
                </a:extLst>
              </p:cNvPr>
              <p:cNvGrpSpPr/>
              <p:nvPr/>
            </p:nvGrpSpPr>
            <p:grpSpPr>
              <a:xfrm>
                <a:off x="5339904" y="5875059"/>
                <a:ext cx="162496" cy="162496"/>
                <a:chOff x="5339904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3692" name="Graphic 1">
                  <a:extLst>
                    <a:ext uri="{FF2B5EF4-FFF2-40B4-BE49-F238E27FC236}">
                      <a16:creationId xmlns:a16="http://schemas.microsoft.com/office/drawing/2014/main" id="{A59437F9-7BE3-40E9-B3F6-7C4CEBF764E8}"/>
                    </a:ext>
                  </a:extLst>
                </p:cNvPr>
                <p:cNvGrpSpPr/>
                <p:nvPr/>
              </p:nvGrpSpPr>
              <p:grpSpPr>
                <a:xfrm>
                  <a:off x="5339904" y="5875059"/>
                  <a:ext cx="162496" cy="162496"/>
                  <a:chOff x="5339904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3699" name="Freeform: Shape 3698">
                    <a:extLst>
                      <a:ext uri="{FF2B5EF4-FFF2-40B4-BE49-F238E27FC236}">
                        <a16:creationId xmlns:a16="http://schemas.microsoft.com/office/drawing/2014/main" id="{73EC617E-9BF2-4B3B-86D8-5E2C5379DF30}"/>
                      </a:ext>
                    </a:extLst>
                  </p:cNvPr>
                  <p:cNvSpPr/>
                  <p:nvPr/>
                </p:nvSpPr>
                <p:spPr>
                  <a:xfrm>
                    <a:off x="5419724" y="5875059"/>
                    <a:ext cx="2952" cy="162496"/>
                  </a:xfrm>
                  <a:custGeom>
                    <a:avLst/>
                    <a:gdLst>
                      <a:gd name="connsiteX0" fmla="*/ 0 w 2952"/>
                      <a:gd name="connsiteY0" fmla="*/ 162497 h 162496"/>
                      <a:gd name="connsiteX1" fmla="*/ 0 w 2952"/>
                      <a:gd name="connsiteY1" fmla="*/ 0 h 162496"/>
                      <a:gd name="connsiteX2" fmla="*/ 2953 w 2952"/>
                      <a:gd name="connsiteY2" fmla="*/ 0 h 162496"/>
                      <a:gd name="connsiteX3" fmla="*/ 2953 w 2952"/>
                      <a:gd name="connsiteY3" fmla="*/ 162497 h 162496"/>
                      <a:gd name="connsiteX4" fmla="*/ 0 w 2952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00" name="Freeform: Shape 3699">
                    <a:extLst>
                      <a:ext uri="{FF2B5EF4-FFF2-40B4-BE49-F238E27FC236}">
                        <a16:creationId xmlns:a16="http://schemas.microsoft.com/office/drawing/2014/main" id="{F88152CD-313D-4CD9-931B-CF3F7B6E7F74}"/>
                      </a:ext>
                    </a:extLst>
                  </p:cNvPr>
                  <p:cNvSpPr/>
                  <p:nvPr/>
                </p:nvSpPr>
                <p:spPr>
                  <a:xfrm>
                    <a:off x="5339904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01" name="Graphic 1">
                    <a:extLst>
                      <a:ext uri="{FF2B5EF4-FFF2-40B4-BE49-F238E27FC236}">
                        <a16:creationId xmlns:a16="http://schemas.microsoft.com/office/drawing/2014/main" id="{F38C5EAB-2C44-41B6-B62C-B3DC40F031B0}"/>
                      </a:ext>
                    </a:extLst>
                  </p:cNvPr>
                  <p:cNvGrpSpPr/>
                  <p:nvPr/>
                </p:nvGrpSpPr>
                <p:grpSpPr>
                  <a:xfrm>
                    <a:off x="5361240" y="5896299"/>
                    <a:ext cx="119920" cy="119919"/>
                    <a:chOff x="5361240" y="5896299"/>
                    <a:chExt cx="119920" cy="119919"/>
                  </a:xfrm>
                  <a:solidFill>
                    <a:srgbClr val="C2C2C2"/>
                  </a:solidFill>
                </p:grpSpPr>
                <p:sp>
                  <p:nvSpPr>
                    <p:cNvPr id="3702" name="Freeform: Shape 3701">
                      <a:extLst>
                        <a:ext uri="{FF2B5EF4-FFF2-40B4-BE49-F238E27FC236}">
                          <a16:creationId xmlns:a16="http://schemas.microsoft.com/office/drawing/2014/main" id="{D6537962-3C44-42DD-A9D0-B7758AA91B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4193" y="5896299"/>
                      <a:ext cx="114014" cy="119919"/>
                    </a:xfrm>
                    <a:custGeom>
                      <a:avLst/>
                      <a:gdLst>
                        <a:gd name="connsiteX0" fmla="*/ 0 w 114014"/>
                        <a:gd name="connsiteY0" fmla="*/ 117824 h 119919"/>
                        <a:gd name="connsiteX1" fmla="*/ 111823 w 114014"/>
                        <a:gd name="connsiteY1" fmla="*/ 0 h 119919"/>
                        <a:gd name="connsiteX2" fmla="*/ 114014 w 114014"/>
                        <a:gd name="connsiteY2" fmla="*/ 2096 h 119919"/>
                        <a:gd name="connsiteX3" fmla="*/ 2096 w 114014"/>
                        <a:gd name="connsiteY3" fmla="*/ 119920 h 119919"/>
                        <a:gd name="connsiteX4" fmla="*/ 0 w 114014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014" h="119919">
                          <a:moveTo>
                            <a:pt x="0" y="117824"/>
                          </a:moveTo>
                          <a:lnTo>
                            <a:pt x="111823" y="0"/>
                          </a:lnTo>
                          <a:lnTo>
                            <a:pt x="114014" y="2096"/>
                          </a:lnTo>
                          <a:lnTo>
                            <a:pt x="2096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03" name="Freeform: Shape 3702">
                      <a:extLst>
                        <a:ext uri="{FF2B5EF4-FFF2-40B4-BE49-F238E27FC236}">
                          <a16:creationId xmlns:a16="http://schemas.microsoft.com/office/drawing/2014/main" id="{6DEBB5E4-9F2B-4888-9873-20B85D5BBD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1240" y="5899252"/>
                      <a:ext cx="119920" cy="114109"/>
                    </a:xfrm>
                    <a:custGeom>
                      <a:avLst/>
                      <a:gdLst>
                        <a:gd name="connsiteX0" fmla="*/ 0 w 119920"/>
                        <a:gd name="connsiteY0" fmla="*/ 2096 h 114109"/>
                        <a:gd name="connsiteX1" fmla="*/ 2000 w 119920"/>
                        <a:gd name="connsiteY1" fmla="*/ 0 h 114109"/>
                        <a:gd name="connsiteX2" fmla="*/ 119920 w 119920"/>
                        <a:gd name="connsiteY2" fmla="*/ 111919 h 114109"/>
                        <a:gd name="connsiteX3" fmla="*/ 117824 w 119920"/>
                        <a:gd name="connsiteY3" fmla="*/ 114109 h 114109"/>
                        <a:gd name="connsiteX4" fmla="*/ 0 w 119920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20" h="114109">
                          <a:moveTo>
                            <a:pt x="0" y="2096"/>
                          </a:moveTo>
                          <a:lnTo>
                            <a:pt x="2000" y="0"/>
                          </a:lnTo>
                          <a:lnTo>
                            <a:pt x="119920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693" name="Graphic 1">
                  <a:extLst>
                    <a:ext uri="{FF2B5EF4-FFF2-40B4-BE49-F238E27FC236}">
                      <a16:creationId xmlns:a16="http://schemas.microsoft.com/office/drawing/2014/main" id="{A841E1AB-E3EF-4D8C-A3D5-01767B4B133F}"/>
                    </a:ext>
                  </a:extLst>
                </p:cNvPr>
                <p:cNvGrpSpPr/>
                <p:nvPr/>
              </p:nvGrpSpPr>
              <p:grpSpPr>
                <a:xfrm>
                  <a:off x="5345048" y="5880107"/>
                  <a:ext cx="152304" cy="152304"/>
                  <a:chOff x="5345048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3694" name="Freeform: Shape 3693">
                    <a:extLst>
                      <a:ext uri="{FF2B5EF4-FFF2-40B4-BE49-F238E27FC236}">
                        <a16:creationId xmlns:a16="http://schemas.microsoft.com/office/drawing/2014/main" id="{43E2AB41-825A-416A-8B75-DDBEF2C7047F}"/>
                      </a:ext>
                    </a:extLst>
                  </p:cNvPr>
                  <p:cNvSpPr/>
                  <p:nvPr/>
                </p:nvSpPr>
                <p:spPr>
                  <a:xfrm>
                    <a:off x="5390006" y="5880107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531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762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531" y="0"/>
                        </a:lnTo>
                        <a:lnTo>
                          <a:pt x="62389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95" name="Freeform: Shape 3694">
                    <a:extLst>
                      <a:ext uri="{FF2B5EF4-FFF2-40B4-BE49-F238E27FC236}">
                        <a16:creationId xmlns:a16="http://schemas.microsoft.com/office/drawing/2014/main" id="{56F4A0D9-FB2B-4BDD-B1E2-BDC5E432ABEC}"/>
                      </a:ext>
                    </a:extLst>
                  </p:cNvPr>
                  <p:cNvSpPr/>
                  <p:nvPr/>
                </p:nvSpPr>
                <p:spPr>
                  <a:xfrm>
                    <a:off x="5345048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696" name="Graphic 1">
                    <a:extLst>
                      <a:ext uri="{FF2B5EF4-FFF2-40B4-BE49-F238E27FC236}">
                        <a16:creationId xmlns:a16="http://schemas.microsoft.com/office/drawing/2014/main" id="{7013BA81-927F-444A-96F1-CC4ADA8F54AA}"/>
                      </a:ext>
                    </a:extLst>
                  </p:cNvPr>
                  <p:cNvGrpSpPr/>
                  <p:nvPr/>
                </p:nvGrpSpPr>
                <p:grpSpPr>
                  <a:xfrm>
                    <a:off x="5346953" y="5882012"/>
                    <a:ext cx="148495" cy="148494"/>
                    <a:chOff x="5346953" y="5882012"/>
                    <a:chExt cx="148495" cy="148494"/>
                  </a:xfrm>
                  <a:solidFill>
                    <a:srgbClr val="C2C2C2"/>
                  </a:solidFill>
                </p:grpSpPr>
                <p:sp>
                  <p:nvSpPr>
                    <p:cNvPr id="3697" name="Freeform: Shape 3696">
                      <a:extLst>
                        <a:ext uri="{FF2B5EF4-FFF2-40B4-BE49-F238E27FC236}">
                          <a16:creationId xmlns:a16="http://schemas.microsoft.com/office/drawing/2014/main" id="{65DB5C0E-67A4-4EEB-8915-DAF684309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46953" y="5920588"/>
                      <a:ext cx="148495" cy="71342"/>
                    </a:xfrm>
                    <a:custGeom>
                      <a:avLst/>
                      <a:gdLst>
                        <a:gd name="connsiteX0" fmla="*/ 0 w 148495"/>
                        <a:gd name="connsiteY0" fmla="*/ 68580 h 71342"/>
                        <a:gd name="connsiteX1" fmla="*/ 147257 w 148495"/>
                        <a:gd name="connsiteY1" fmla="*/ 0 h 71342"/>
                        <a:gd name="connsiteX2" fmla="*/ 148495 w 148495"/>
                        <a:gd name="connsiteY2" fmla="*/ 2762 h 71342"/>
                        <a:gd name="connsiteX3" fmla="*/ 1238 w 148495"/>
                        <a:gd name="connsiteY3" fmla="*/ 71342 h 71342"/>
                        <a:gd name="connsiteX4" fmla="*/ 0 w 148495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495" h="71342">
                          <a:moveTo>
                            <a:pt x="0" y="68580"/>
                          </a:moveTo>
                          <a:lnTo>
                            <a:pt x="147257" y="0"/>
                          </a:lnTo>
                          <a:lnTo>
                            <a:pt x="148495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98" name="Freeform: Shape 3697">
                      <a:extLst>
                        <a:ext uri="{FF2B5EF4-FFF2-40B4-BE49-F238E27FC236}">
                          <a16:creationId xmlns:a16="http://schemas.microsoft.com/office/drawing/2014/main" id="{91E748DC-C38D-43BF-A1C4-B674A9AA6F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5529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3612" name="Freeform: Shape 3611">
                <a:extLst>
                  <a:ext uri="{FF2B5EF4-FFF2-40B4-BE49-F238E27FC236}">
                    <a16:creationId xmlns:a16="http://schemas.microsoft.com/office/drawing/2014/main" id="{4CCEBB34-633E-41E0-9498-A427B3522489}"/>
                  </a:ext>
                </a:extLst>
              </p:cNvPr>
              <p:cNvSpPr/>
              <p:nvPr/>
            </p:nvSpPr>
            <p:spPr>
              <a:xfrm>
                <a:off x="5406675" y="5941734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479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3" name="Freeform: Shape 3612">
                <a:extLst>
                  <a:ext uri="{FF2B5EF4-FFF2-40B4-BE49-F238E27FC236}">
                    <a16:creationId xmlns:a16="http://schemas.microsoft.com/office/drawing/2014/main" id="{54D160C4-66CE-49F5-90B1-E2C65FC18531}"/>
                  </a:ext>
                </a:extLst>
              </p:cNvPr>
              <p:cNvSpPr/>
              <p:nvPr/>
            </p:nvSpPr>
            <p:spPr>
              <a:xfrm>
                <a:off x="5530309" y="5870011"/>
                <a:ext cx="172497" cy="172497"/>
              </a:xfrm>
              <a:custGeom>
                <a:avLst/>
                <a:gdLst>
                  <a:gd name="connsiteX0" fmla="*/ 86201 w 172497"/>
                  <a:gd name="connsiteY0" fmla="*/ 172498 h 172497"/>
                  <a:gd name="connsiteX1" fmla="*/ 0 w 172497"/>
                  <a:gd name="connsiteY1" fmla="*/ 86296 h 172497"/>
                  <a:gd name="connsiteX2" fmla="*/ 86201 w 172497"/>
                  <a:gd name="connsiteY2" fmla="*/ 0 h 172497"/>
                  <a:gd name="connsiteX3" fmla="*/ 172498 w 172497"/>
                  <a:gd name="connsiteY3" fmla="*/ 86296 h 172497"/>
                  <a:gd name="connsiteX4" fmla="*/ 86201 w 172497"/>
                  <a:gd name="connsiteY4" fmla="*/ 172498 h 172497"/>
                  <a:gd name="connsiteX5" fmla="*/ 86201 w 172497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97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731" y="0"/>
                      <a:pt x="172498" y="38671"/>
                      <a:pt x="172498" y="86296"/>
                    </a:cubicBezTo>
                    <a:cubicBezTo>
                      <a:pt x="172498" y="133921"/>
                      <a:pt x="133731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14" name="Graphic 1">
                <a:extLst>
                  <a:ext uri="{FF2B5EF4-FFF2-40B4-BE49-F238E27FC236}">
                    <a16:creationId xmlns:a16="http://schemas.microsoft.com/office/drawing/2014/main" id="{40A0B834-A410-4965-9B36-E977C4FE9C91}"/>
                  </a:ext>
                </a:extLst>
              </p:cNvPr>
              <p:cNvGrpSpPr/>
              <p:nvPr/>
            </p:nvGrpSpPr>
            <p:grpSpPr>
              <a:xfrm>
                <a:off x="5540406" y="5880107"/>
                <a:ext cx="152304" cy="152304"/>
                <a:chOff x="5540406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3687" name="Freeform: Shape 3686">
                  <a:extLst>
                    <a:ext uri="{FF2B5EF4-FFF2-40B4-BE49-F238E27FC236}">
                      <a16:creationId xmlns:a16="http://schemas.microsoft.com/office/drawing/2014/main" id="{16C4FBAF-B9F8-48CA-8A9B-54CDE9450679}"/>
                    </a:ext>
                  </a:extLst>
                </p:cNvPr>
                <p:cNvSpPr/>
                <p:nvPr/>
              </p:nvSpPr>
              <p:spPr>
                <a:xfrm>
                  <a:off x="5585364" y="5880107"/>
                  <a:ext cx="62388" cy="152304"/>
                </a:xfrm>
                <a:custGeom>
                  <a:avLst/>
                  <a:gdLst>
                    <a:gd name="connsiteX0" fmla="*/ 0 w 62388"/>
                    <a:gd name="connsiteY0" fmla="*/ 151257 h 152304"/>
                    <a:gd name="connsiteX1" fmla="*/ 59627 w 62388"/>
                    <a:gd name="connsiteY1" fmla="*/ 0 h 152304"/>
                    <a:gd name="connsiteX2" fmla="*/ 62389 w 62388"/>
                    <a:gd name="connsiteY2" fmla="*/ 1143 h 152304"/>
                    <a:gd name="connsiteX3" fmla="*/ 2762 w 62388"/>
                    <a:gd name="connsiteY3" fmla="*/ 152305 h 152304"/>
                    <a:gd name="connsiteX4" fmla="*/ 0 w 62388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2304">
                      <a:moveTo>
                        <a:pt x="0" y="151257"/>
                      </a:moveTo>
                      <a:lnTo>
                        <a:pt x="59627" y="0"/>
                      </a:lnTo>
                      <a:lnTo>
                        <a:pt x="62389" y="1143"/>
                      </a:lnTo>
                      <a:lnTo>
                        <a:pt x="2762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8" name="Freeform: Shape 3687">
                  <a:extLst>
                    <a:ext uri="{FF2B5EF4-FFF2-40B4-BE49-F238E27FC236}">
                      <a16:creationId xmlns:a16="http://schemas.microsoft.com/office/drawing/2014/main" id="{48307670-D83B-4AA2-9657-66B4A6246781}"/>
                    </a:ext>
                  </a:extLst>
                </p:cNvPr>
                <p:cNvSpPr/>
                <p:nvPr/>
              </p:nvSpPr>
              <p:spPr>
                <a:xfrm>
                  <a:off x="5540406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048 w 152304"/>
                    <a:gd name="connsiteY1" fmla="*/ 0 h 62388"/>
                    <a:gd name="connsiteX2" fmla="*/ 152305 w 152304"/>
                    <a:gd name="connsiteY2" fmla="*/ 59627 h 62388"/>
                    <a:gd name="connsiteX3" fmla="*/ 151162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048" y="0"/>
                      </a:lnTo>
                      <a:lnTo>
                        <a:pt x="152305" y="59627"/>
                      </a:lnTo>
                      <a:lnTo>
                        <a:pt x="151162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689" name="Graphic 1">
                  <a:extLst>
                    <a:ext uri="{FF2B5EF4-FFF2-40B4-BE49-F238E27FC236}">
                      <a16:creationId xmlns:a16="http://schemas.microsoft.com/office/drawing/2014/main" id="{8640F879-9995-4C0B-8039-07254169873F}"/>
                    </a:ext>
                  </a:extLst>
                </p:cNvPr>
                <p:cNvGrpSpPr/>
                <p:nvPr/>
              </p:nvGrpSpPr>
              <p:grpSpPr>
                <a:xfrm>
                  <a:off x="5542215" y="5882012"/>
                  <a:ext cx="148590" cy="148494"/>
                  <a:chOff x="5542215" y="5882012"/>
                  <a:chExt cx="148590" cy="148494"/>
                </a:xfrm>
                <a:solidFill>
                  <a:srgbClr val="C2C2C2"/>
                </a:solidFill>
              </p:grpSpPr>
              <p:sp>
                <p:nvSpPr>
                  <p:cNvPr id="3690" name="Freeform: Shape 3689">
                    <a:extLst>
                      <a:ext uri="{FF2B5EF4-FFF2-40B4-BE49-F238E27FC236}">
                        <a16:creationId xmlns:a16="http://schemas.microsoft.com/office/drawing/2014/main" id="{F505548B-8D84-491D-8AC2-054F59EF617B}"/>
                      </a:ext>
                    </a:extLst>
                  </p:cNvPr>
                  <p:cNvSpPr/>
                  <p:nvPr/>
                </p:nvSpPr>
                <p:spPr>
                  <a:xfrm>
                    <a:off x="5542215" y="5920588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352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334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352" y="0"/>
                        </a:lnTo>
                        <a:lnTo>
                          <a:pt x="148590" y="2762"/>
                        </a:lnTo>
                        <a:lnTo>
                          <a:pt x="1334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91" name="Freeform: Shape 3690">
                    <a:extLst>
                      <a:ext uri="{FF2B5EF4-FFF2-40B4-BE49-F238E27FC236}">
                        <a16:creationId xmlns:a16="http://schemas.microsoft.com/office/drawing/2014/main" id="{9F6C5D50-BB4C-4C7B-9148-F533951BB40F}"/>
                      </a:ext>
                    </a:extLst>
                  </p:cNvPr>
                  <p:cNvSpPr/>
                  <p:nvPr/>
                </p:nvSpPr>
                <p:spPr>
                  <a:xfrm>
                    <a:off x="5580887" y="5882012"/>
                    <a:ext cx="71342" cy="148494"/>
                  </a:xfrm>
                  <a:custGeom>
                    <a:avLst/>
                    <a:gdLst>
                      <a:gd name="connsiteX0" fmla="*/ 0 w 71342"/>
                      <a:gd name="connsiteY0" fmla="*/ 1238 h 148494"/>
                      <a:gd name="connsiteX1" fmla="*/ 2667 w 71342"/>
                      <a:gd name="connsiteY1" fmla="*/ 0 h 148494"/>
                      <a:gd name="connsiteX2" fmla="*/ 71342 w 71342"/>
                      <a:gd name="connsiteY2" fmla="*/ 147256 h 148494"/>
                      <a:gd name="connsiteX3" fmla="*/ 68580 w 71342"/>
                      <a:gd name="connsiteY3" fmla="*/ 148495 h 148494"/>
                      <a:gd name="connsiteX4" fmla="*/ 0 w 71342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494">
                        <a:moveTo>
                          <a:pt x="0" y="1238"/>
                        </a:moveTo>
                        <a:lnTo>
                          <a:pt x="2667" y="0"/>
                        </a:lnTo>
                        <a:lnTo>
                          <a:pt x="71342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3615" name="Graphic 1">
                <a:extLst>
                  <a:ext uri="{FF2B5EF4-FFF2-40B4-BE49-F238E27FC236}">
                    <a16:creationId xmlns:a16="http://schemas.microsoft.com/office/drawing/2014/main" id="{D6D72365-73FD-4257-B1AC-BDFFF4183AEE}"/>
                  </a:ext>
                </a:extLst>
              </p:cNvPr>
              <p:cNvGrpSpPr/>
              <p:nvPr/>
            </p:nvGrpSpPr>
            <p:grpSpPr>
              <a:xfrm>
                <a:off x="5539263" y="5871058"/>
                <a:ext cx="162496" cy="169449"/>
                <a:chOff x="5539263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3675" name="Graphic 1">
                  <a:extLst>
                    <a:ext uri="{FF2B5EF4-FFF2-40B4-BE49-F238E27FC236}">
                      <a16:creationId xmlns:a16="http://schemas.microsoft.com/office/drawing/2014/main" id="{6502BAAC-29F3-48C6-AB11-40E281D7E850}"/>
                    </a:ext>
                  </a:extLst>
                </p:cNvPr>
                <p:cNvGrpSpPr/>
                <p:nvPr/>
              </p:nvGrpSpPr>
              <p:grpSpPr>
                <a:xfrm>
                  <a:off x="5539263" y="5871058"/>
                  <a:ext cx="162496" cy="169449"/>
                  <a:chOff x="5539263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3682" name="Freeform: Shape 3681">
                    <a:extLst>
                      <a:ext uri="{FF2B5EF4-FFF2-40B4-BE49-F238E27FC236}">
                        <a16:creationId xmlns:a16="http://schemas.microsoft.com/office/drawing/2014/main" id="{55FDCB28-B0FB-4B5B-9286-E35E01A45AC4}"/>
                      </a:ext>
                    </a:extLst>
                  </p:cNvPr>
                  <p:cNvSpPr/>
                  <p:nvPr/>
                </p:nvSpPr>
                <p:spPr>
                  <a:xfrm>
                    <a:off x="5618987" y="5871058"/>
                    <a:ext cx="3048" cy="169449"/>
                  </a:xfrm>
                  <a:custGeom>
                    <a:avLst/>
                    <a:gdLst>
                      <a:gd name="connsiteX0" fmla="*/ 0 w 3048"/>
                      <a:gd name="connsiteY0" fmla="*/ 169450 h 169449"/>
                      <a:gd name="connsiteX1" fmla="*/ 0 w 3048"/>
                      <a:gd name="connsiteY1" fmla="*/ 0 h 169449"/>
                      <a:gd name="connsiteX2" fmla="*/ 3048 w 3048"/>
                      <a:gd name="connsiteY2" fmla="*/ 0 h 169449"/>
                      <a:gd name="connsiteX3" fmla="*/ 3048 w 3048"/>
                      <a:gd name="connsiteY3" fmla="*/ 169450 h 169449"/>
                      <a:gd name="connsiteX4" fmla="*/ 0 w 3048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3048" y="0"/>
                        </a:lnTo>
                        <a:lnTo>
                          <a:pt x="3048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83" name="Freeform: Shape 3682">
                    <a:extLst>
                      <a:ext uri="{FF2B5EF4-FFF2-40B4-BE49-F238E27FC236}">
                        <a16:creationId xmlns:a16="http://schemas.microsoft.com/office/drawing/2014/main" id="{8EDC0BC5-C43E-40CE-8234-52967B50C7E4}"/>
                      </a:ext>
                    </a:extLst>
                  </p:cNvPr>
                  <p:cNvSpPr/>
                  <p:nvPr/>
                </p:nvSpPr>
                <p:spPr>
                  <a:xfrm>
                    <a:off x="5539263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684" name="Graphic 1">
                    <a:extLst>
                      <a:ext uri="{FF2B5EF4-FFF2-40B4-BE49-F238E27FC236}">
                        <a16:creationId xmlns:a16="http://schemas.microsoft.com/office/drawing/2014/main" id="{BD83F6E0-D37B-4DC0-9D54-9335FB9201A7}"/>
                      </a:ext>
                    </a:extLst>
                  </p:cNvPr>
                  <p:cNvGrpSpPr/>
                  <p:nvPr/>
                </p:nvGrpSpPr>
                <p:grpSpPr>
                  <a:xfrm>
                    <a:off x="5560599" y="5893251"/>
                    <a:ext cx="119824" cy="125063"/>
                    <a:chOff x="5560599" y="5893251"/>
                    <a:chExt cx="119824" cy="125063"/>
                  </a:xfrm>
                  <a:solidFill>
                    <a:srgbClr val="A1A1A1"/>
                  </a:solidFill>
                </p:grpSpPr>
                <p:sp>
                  <p:nvSpPr>
                    <p:cNvPr id="3685" name="Freeform: Shape 3684">
                      <a:extLst>
                        <a:ext uri="{FF2B5EF4-FFF2-40B4-BE49-F238E27FC236}">
                          <a16:creationId xmlns:a16="http://schemas.microsoft.com/office/drawing/2014/main" id="{B54E714D-7CC4-4A7E-80BA-71AEA4D034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63457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09 w 114109"/>
                        <a:gd name="connsiteY2" fmla="*/ 2191 h 125063"/>
                        <a:gd name="connsiteX3" fmla="*/ 2191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09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86" name="Freeform: Shape 3685">
                      <a:extLst>
                        <a:ext uri="{FF2B5EF4-FFF2-40B4-BE49-F238E27FC236}">
                          <a16:creationId xmlns:a16="http://schemas.microsoft.com/office/drawing/2014/main" id="{1467D5C0-3E50-4AE8-A495-86AE8B3D16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60599" y="5896299"/>
                      <a:ext cx="119824" cy="118967"/>
                    </a:xfrm>
                    <a:custGeom>
                      <a:avLst/>
                      <a:gdLst>
                        <a:gd name="connsiteX0" fmla="*/ 0 w 119824"/>
                        <a:gd name="connsiteY0" fmla="*/ 2286 h 118967"/>
                        <a:gd name="connsiteX1" fmla="*/ 2000 w 119824"/>
                        <a:gd name="connsiteY1" fmla="*/ 0 h 118967"/>
                        <a:gd name="connsiteX2" fmla="*/ 119825 w 119824"/>
                        <a:gd name="connsiteY2" fmla="*/ 116681 h 118967"/>
                        <a:gd name="connsiteX3" fmla="*/ 117824 w 119824"/>
                        <a:gd name="connsiteY3" fmla="*/ 118967 h 118967"/>
                        <a:gd name="connsiteX4" fmla="*/ 0 w 119824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4" h="118967">
                          <a:moveTo>
                            <a:pt x="0" y="2286"/>
                          </a:moveTo>
                          <a:lnTo>
                            <a:pt x="2000" y="0"/>
                          </a:lnTo>
                          <a:lnTo>
                            <a:pt x="119825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676" name="Graphic 1">
                  <a:extLst>
                    <a:ext uri="{FF2B5EF4-FFF2-40B4-BE49-F238E27FC236}">
                      <a16:creationId xmlns:a16="http://schemas.microsoft.com/office/drawing/2014/main" id="{42AEDF1A-54D8-46C5-865D-025E9CA39AA9}"/>
                    </a:ext>
                  </a:extLst>
                </p:cNvPr>
                <p:cNvGrpSpPr/>
                <p:nvPr/>
              </p:nvGrpSpPr>
              <p:grpSpPr>
                <a:xfrm>
                  <a:off x="5544407" y="5876392"/>
                  <a:ext cx="152209" cy="158781"/>
                  <a:chOff x="5544407" y="5876392"/>
                  <a:chExt cx="152209" cy="158781"/>
                </a:xfrm>
                <a:solidFill>
                  <a:srgbClr val="A1A1A1"/>
                </a:solidFill>
              </p:grpSpPr>
              <p:sp>
                <p:nvSpPr>
                  <p:cNvPr id="3677" name="Freeform: Shape 3676">
                    <a:extLst>
                      <a:ext uri="{FF2B5EF4-FFF2-40B4-BE49-F238E27FC236}">
                        <a16:creationId xmlns:a16="http://schemas.microsoft.com/office/drawing/2014/main" id="{AB9FC693-A76A-4F05-9DB9-93B61D7A7358}"/>
                      </a:ext>
                    </a:extLst>
                  </p:cNvPr>
                  <p:cNvSpPr/>
                  <p:nvPr/>
                </p:nvSpPr>
                <p:spPr>
                  <a:xfrm>
                    <a:off x="5589364" y="5876392"/>
                    <a:ext cx="62293" cy="158781"/>
                  </a:xfrm>
                  <a:custGeom>
                    <a:avLst/>
                    <a:gdLst>
                      <a:gd name="connsiteX0" fmla="*/ 0 w 62293"/>
                      <a:gd name="connsiteY0" fmla="*/ 157639 h 158781"/>
                      <a:gd name="connsiteX1" fmla="*/ 59531 w 62293"/>
                      <a:gd name="connsiteY1" fmla="*/ 0 h 158781"/>
                      <a:gd name="connsiteX2" fmla="*/ 62293 w 62293"/>
                      <a:gd name="connsiteY2" fmla="*/ 1143 h 158781"/>
                      <a:gd name="connsiteX3" fmla="*/ 2762 w 62293"/>
                      <a:gd name="connsiteY3" fmla="*/ 158782 h 158781"/>
                      <a:gd name="connsiteX4" fmla="*/ 0 w 62293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8781">
                        <a:moveTo>
                          <a:pt x="0" y="157639"/>
                        </a:moveTo>
                        <a:lnTo>
                          <a:pt x="59531" y="0"/>
                        </a:lnTo>
                        <a:lnTo>
                          <a:pt x="62293" y="1143"/>
                        </a:lnTo>
                        <a:lnTo>
                          <a:pt x="2762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78" name="Freeform: Shape 3677">
                    <a:extLst>
                      <a:ext uri="{FF2B5EF4-FFF2-40B4-BE49-F238E27FC236}">
                        <a16:creationId xmlns:a16="http://schemas.microsoft.com/office/drawing/2014/main" id="{B9E64222-95C9-4271-9C3E-30E6D0C6026D}"/>
                      </a:ext>
                    </a:extLst>
                  </p:cNvPr>
                  <p:cNvSpPr/>
                  <p:nvPr/>
                </p:nvSpPr>
                <p:spPr>
                  <a:xfrm>
                    <a:off x="5544407" y="5923255"/>
                    <a:ext cx="152209" cy="65055"/>
                  </a:xfrm>
                  <a:custGeom>
                    <a:avLst/>
                    <a:gdLst>
                      <a:gd name="connsiteX0" fmla="*/ 0 w 152209"/>
                      <a:gd name="connsiteY0" fmla="*/ 2858 h 65055"/>
                      <a:gd name="connsiteX1" fmla="*/ 1048 w 152209"/>
                      <a:gd name="connsiteY1" fmla="*/ 0 h 65055"/>
                      <a:gd name="connsiteX2" fmla="*/ 152209 w 152209"/>
                      <a:gd name="connsiteY2" fmla="*/ 62103 h 65055"/>
                      <a:gd name="connsiteX3" fmla="*/ 151162 w 152209"/>
                      <a:gd name="connsiteY3" fmla="*/ 65056 h 65055"/>
                      <a:gd name="connsiteX4" fmla="*/ 0 w 152209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5055">
                        <a:moveTo>
                          <a:pt x="0" y="2858"/>
                        </a:moveTo>
                        <a:lnTo>
                          <a:pt x="1048" y="0"/>
                        </a:lnTo>
                        <a:lnTo>
                          <a:pt x="152209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679" name="Graphic 1">
                    <a:extLst>
                      <a:ext uri="{FF2B5EF4-FFF2-40B4-BE49-F238E27FC236}">
                        <a16:creationId xmlns:a16="http://schemas.microsoft.com/office/drawing/2014/main" id="{3A3369D9-D625-4886-A5B1-FE1ABFBB5801}"/>
                      </a:ext>
                    </a:extLst>
                  </p:cNvPr>
                  <p:cNvGrpSpPr/>
                  <p:nvPr/>
                </p:nvGrpSpPr>
                <p:grpSpPr>
                  <a:xfrm>
                    <a:off x="5546216" y="5878297"/>
                    <a:ext cx="148589" cy="154971"/>
                    <a:chOff x="5546216" y="5878297"/>
                    <a:chExt cx="148589" cy="154971"/>
                  </a:xfrm>
                  <a:solidFill>
                    <a:srgbClr val="A1A1A1"/>
                  </a:solidFill>
                </p:grpSpPr>
                <p:sp>
                  <p:nvSpPr>
                    <p:cNvPr id="3680" name="Freeform: Shape 3679">
                      <a:extLst>
                        <a:ext uri="{FF2B5EF4-FFF2-40B4-BE49-F238E27FC236}">
                          <a16:creationId xmlns:a16="http://schemas.microsoft.com/office/drawing/2014/main" id="{257F166F-7D77-4AF1-8844-63F62B281E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6216" y="5918588"/>
                      <a:ext cx="148589" cy="74390"/>
                    </a:xfrm>
                    <a:custGeom>
                      <a:avLst/>
                      <a:gdLst>
                        <a:gd name="connsiteX0" fmla="*/ 0 w 148589"/>
                        <a:gd name="connsiteY0" fmla="*/ 71533 h 74390"/>
                        <a:gd name="connsiteX1" fmla="*/ 147351 w 148589"/>
                        <a:gd name="connsiteY1" fmla="*/ 0 h 74390"/>
                        <a:gd name="connsiteX2" fmla="*/ 148590 w 148589"/>
                        <a:gd name="connsiteY2" fmla="*/ 2857 h 74390"/>
                        <a:gd name="connsiteX3" fmla="*/ 1238 w 148589"/>
                        <a:gd name="connsiteY3" fmla="*/ 74390 h 74390"/>
                        <a:gd name="connsiteX4" fmla="*/ 0 w 148589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4390">
                          <a:moveTo>
                            <a:pt x="0" y="71533"/>
                          </a:moveTo>
                          <a:lnTo>
                            <a:pt x="147351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81" name="Freeform: Shape 3680">
                      <a:extLst>
                        <a:ext uri="{FF2B5EF4-FFF2-40B4-BE49-F238E27FC236}">
                          <a16:creationId xmlns:a16="http://schemas.microsoft.com/office/drawing/2014/main" id="{3E6CE71F-E131-4E43-8FBD-2165684FB5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84888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667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667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3616" name="Freeform: Shape 3615">
                <a:extLst>
                  <a:ext uri="{FF2B5EF4-FFF2-40B4-BE49-F238E27FC236}">
                    <a16:creationId xmlns:a16="http://schemas.microsoft.com/office/drawing/2014/main" id="{16B13A8F-AD13-4228-BED1-2B46E6F542D0}"/>
                  </a:ext>
                </a:extLst>
              </p:cNvPr>
              <p:cNvSpPr/>
              <p:nvPr/>
            </p:nvSpPr>
            <p:spPr>
              <a:xfrm>
                <a:off x="5607557" y="5870011"/>
                <a:ext cx="96202" cy="172497"/>
              </a:xfrm>
              <a:custGeom>
                <a:avLst/>
                <a:gdLst>
                  <a:gd name="connsiteX0" fmla="*/ 10002 w 96202"/>
                  <a:gd name="connsiteY0" fmla="*/ 0 h 172497"/>
                  <a:gd name="connsiteX1" fmla="*/ 0 w 96202"/>
                  <a:gd name="connsiteY1" fmla="*/ 571 h 172497"/>
                  <a:gd name="connsiteX2" fmla="*/ 76200 w 96202"/>
                  <a:gd name="connsiteY2" fmla="*/ 86296 h 172497"/>
                  <a:gd name="connsiteX3" fmla="*/ 0 w 96202"/>
                  <a:gd name="connsiteY3" fmla="*/ 171926 h 172497"/>
                  <a:gd name="connsiteX4" fmla="*/ 10002 w 96202"/>
                  <a:gd name="connsiteY4" fmla="*/ 172498 h 172497"/>
                  <a:gd name="connsiteX5" fmla="*/ 96203 w 96202"/>
                  <a:gd name="connsiteY5" fmla="*/ 86296 h 172497"/>
                  <a:gd name="connsiteX6" fmla="*/ 10002 w 96202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97">
                    <a:moveTo>
                      <a:pt x="10002" y="0"/>
                    </a:moveTo>
                    <a:cubicBezTo>
                      <a:pt x="6668" y="0"/>
                      <a:pt x="3334" y="190"/>
                      <a:pt x="0" y="571"/>
                    </a:cubicBezTo>
                    <a:cubicBezTo>
                      <a:pt x="42863" y="5524"/>
                      <a:pt x="76200" y="42100"/>
                      <a:pt x="76200" y="86296"/>
                    </a:cubicBezTo>
                    <a:cubicBezTo>
                      <a:pt x="76200" y="130492"/>
                      <a:pt x="42863" y="166973"/>
                      <a:pt x="0" y="171926"/>
                    </a:cubicBezTo>
                    <a:cubicBezTo>
                      <a:pt x="3239" y="172307"/>
                      <a:pt x="6572" y="172498"/>
                      <a:pt x="10002" y="172498"/>
                    </a:cubicBezTo>
                    <a:cubicBezTo>
                      <a:pt x="57531" y="172498"/>
                      <a:pt x="96203" y="133826"/>
                      <a:pt x="96203" y="86296"/>
                    </a:cubicBezTo>
                    <a:cubicBezTo>
                      <a:pt x="96203" y="38767"/>
                      <a:pt x="57531" y="0"/>
                      <a:pt x="10002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7" name="Freeform: Shape 3616">
                <a:extLst>
                  <a:ext uri="{FF2B5EF4-FFF2-40B4-BE49-F238E27FC236}">
                    <a16:creationId xmlns:a16="http://schemas.microsoft.com/office/drawing/2014/main" id="{B0CB2B4B-CEE9-4947-A2FA-B28C3B8C30E6}"/>
                  </a:ext>
                </a:extLst>
              </p:cNvPr>
              <p:cNvSpPr/>
              <p:nvPr/>
            </p:nvSpPr>
            <p:spPr>
              <a:xfrm>
                <a:off x="5525261" y="5865057"/>
                <a:ext cx="182498" cy="182498"/>
              </a:xfrm>
              <a:custGeom>
                <a:avLst/>
                <a:gdLst>
                  <a:gd name="connsiteX0" fmla="*/ 91249 w 182498"/>
                  <a:gd name="connsiteY0" fmla="*/ 0 h 182498"/>
                  <a:gd name="connsiteX1" fmla="*/ 182499 w 182498"/>
                  <a:gd name="connsiteY1" fmla="*/ 91250 h 182498"/>
                  <a:gd name="connsiteX2" fmla="*/ 91249 w 182498"/>
                  <a:gd name="connsiteY2" fmla="*/ 182499 h 182498"/>
                  <a:gd name="connsiteX3" fmla="*/ 0 w 182498"/>
                  <a:gd name="connsiteY3" fmla="*/ 91250 h 182498"/>
                  <a:gd name="connsiteX4" fmla="*/ 91249 w 182498"/>
                  <a:gd name="connsiteY4" fmla="*/ 0 h 182498"/>
                  <a:gd name="connsiteX5" fmla="*/ 91249 w 182498"/>
                  <a:gd name="connsiteY5" fmla="*/ 10001 h 182498"/>
                  <a:gd name="connsiteX6" fmla="*/ 10001 w 182498"/>
                  <a:gd name="connsiteY6" fmla="*/ 91250 h 182498"/>
                  <a:gd name="connsiteX7" fmla="*/ 91249 w 182498"/>
                  <a:gd name="connsiteY7" fmla="*/ 172498 h 182498"/>
                  <a:gd name="connsiteX8" fmla="*/ 172498 w 182498"/>
                  <a:gd name="connsiteY8" fmla="*/ 91250 h 182498"/>
                  <a:gd name="connsiteX9" fmla="*/ 91249 w 182498"/>
                  <a:gd name="connsiteY9" fmla="*/ 10001 h 182498"/>
                  <a:gd name="connsiteX10" fmla="*/ 91249 w 182498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8" h="182498">
                    <a:moveTo>
                      <a:pt x="91249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49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95" y="40862"/>
                      <a:pt x="40862" y="0"/>
                      <a:pt x="91249" y="0"/>
                    </a:cubicBezTo>
                    <a:moveTo>
                      <a:pt x="91249" y="10001"/>
                    </a:moveTo>
                    <a:cubicBezTo>
                      <a:pt x="46387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49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387"/>
                      <a:pt x="136017" y="10001"/>
                      <a:pt x="91249" y="10001"/>
                    </a:cubicBezTo>
                    <a:lnTo>
                      <a:pt x="91249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18" name="Graphic 1">
                <a:extLst>
                  <a:ext uri="{FF2B5EF4-FFF2-40B4-BE49-F238E27FC236}">
                    <a16:creationId xmlns:a16="http://schemas.microsoft.com/office/drawing/2014/main" id="{BAB6D79B-BDCD-4CC9-A496-310CC6698191}"/>
                  </a:ext>
                </a:extLst>
              </p:cNvPr>
              <p:cNvGrpSpPr/>
              <p:nvPr/>
            </p:nvGrpSpPr>
            <p:grpSpPr>
              <a:xfrm>
                <a:off x="5535262" y="5875059"/>
                <a:ext cx="162496" cy="162496"/>
                <a:chOff x="5535262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3663" name="Graphic 1">
                  <a:extLst>
                    <a:ext uri="{FF2B5EF4-FFF2-40B4-BE49-F238E27FC236}">
                      <a16:creationId xmlns:a16="http://schemas.microsoft.com/office/drawing/2014/main" id="{8BEF3B59-29C6-4BCB-A811-3798BF25F5AF}"/>
                    </a:ext>
                  </a:extLst>
                </p:cNvPr>
                <p:cNvGrpSpPr/>
                <p:nvPr/>
              </p:nvGrpSpPr>
              <p:grpSpPr>
                <a:xfrm>
                  <a:off x="5535262" y="5875059"/>
                  <a:ext cx="162496" cy="162496"/>
                  <a:chOff x="5535262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3670" name="Freeform: Shape 3669">
                    <a:extLst>
                      <a:ext uri="{FF2B5EF4-FFF2-40B4-BE49-F238E27FC236}">
                        <a16:creationId xmlns:a16="http://schemas.microsoft.com/office/drawing/2014/main" id="{BDE01608-AFC1-4D78-9818-2B678436306D}"/>
                      </a:ext>
                    </a:extLst>
                  </p:cNvPr>
                  <p:cNvSpPr/>
                  <p:nvPr/>
                </p:nvSpPr>
                <p:spPr>
                  <a:xfrm>
                    <a:off x="5615082" y="5875059"/>
                    <a:ext cx="2952" cy="162496"/>
                  </a:xfrm>
                  <a:custGeom>
                    <a:avLst/>
                    <a:gdLst>
                      <a:gd name="connsiteX0" fmla="*/ 0 w 2952"/>
                      <a:gd name="connsiteY0" fmla="*/ 162497 h 162496"/>
                      <a:gd name="connsiteX1" fmla="*/ 0 w 2952"/>
                      <a:gd name="connsiteY1" fmla="*/ 0 h 162496"/>
                      <a:gd name="connsiteX2" fmla="*/ 2953 w 2952"/>
                      <a:gd name="connsiteY2" fmla="*/ 0 h 162496"/>
                      <a:gd name="connsiteX3" fmla="*/ 2953 w 2952"/>
                      <a:gd name="connsiteY3" fmla="*/ 162497 h 162496"/>
                      <a:gd name="connsiteX4" fmla="*/ 0 w 2952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71" name="Freeform: Shape 3670">
                    <a:extLst>
                      <a:ext uri="{FF2B5EF4-FFF2-40B4-BE49-F238E27FC236}">
                        <a16:creationId xmlns:a16="http://schemas.microsoft.com/office/drawing/2014/main" id="{32298CC8-AC33-49E6-B34D-12DFF8D25120}"/>
                      </a:ext>
                    </a:extLst>
                  </p:cNvPr>
                  <p:cNvSpPr/>
                  <p:nvPr/>
                </p:nvSpPr>
                <p:spPr>
                  <a:xfrm>
                    <a:off x="5535262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672" name="Graphic 1">
                    <a:extLst>
                      <a:ext uri="{FF2B5EF4-FFF2-40B4-BE49-F238E27FC236}">
                        <a16:creationId xmlns:a16="http://schemas.microsoft.com/office/drawing/2014/main" id="{FF3EEA19-52C3-40A1-BA39-5B62D4689C25}"/>
                      </a:ext>
                    </a:extLst>
                  </p:cNvPr>
                  <p:cNvGrpSpPr/>
                  <p:nvPr/>
                </p:nvGrpSpPr>
                <p:grpSpPr>
                  <a:xfrm>
                    <a:off x="5556598" y="5896299"/>
                    <a:ext cx="119824" cy="119919"/>
                    <a:chOff x="5556598" y="5896299"/>
                    <a:chExt cx="119824" cy="119919"/>
                  </a:xfrm>
                  <a:solidFill>
                    <a:srgbClr val="C2C2C2"/>
                  </a:solidFill>
                </p:grpSpPr>
                <p:sp>
                  <p:nvSpPr>
                    <p:cNvPr id="3673" name="Freeform: Shape 3672">
                      <a:extLst>
                        <a:ext uri="{FF2B5EF4-FFF2-40B4-BE49-F238E27FC236}">
                          <a16:creationId xmlns:a16="http://schemas.microsoft.com/office/drawing/2014/main" id="{0F59A568-7201-4715-9A3F-F2027CA593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59456" y="5896299"/>
                      <a:ext cx="114109" cy="119919"/>
                    </a:xfrm>
                    <a:custGeom>
                      <a:avLst/>
                      <a:gdLst>
                        <a:gd name="connsiteX0" fmla="*/ 0 w 114109"/>
                        <a:gd name="connsiteY0" fmla="*/ 117824 h 119919"/>
                        <a:gd name="connsiteX1" fmla="*/ 111919 w 114109"/>
                        <a:gd name="connsiteY1" fmla="*/ 0 h 119919"/>
                        <a:gd name="connsiteX2" fmla="*/ 114110 w 114109"/>
                        <a:gd name="connsiteY2" fmla="*/ 2096 h 119919"/>
                        <a:gd name="connsiteX3" fmla="*/ 2191 w 114109"/>
                        <a:gd name="connsiteY3" fmla="*/ 119920 h 119919"/>
                        <a:gd name="connsiteX4" fmla="*/ 0 w 114109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110" y="2096"/>
                          </a:lnTo>
                          <a:lnTo>
                            <a:pt x="2191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74" name="Freeform: Shape 3673">
                      <a:extLst>
                        <a:ext uri="{FF2B5EF4-FFF2-40B4-BE49-F238E27FC236}">
                          <a16:creationId xmlns:a16="http://schemas.microsoft.com/office/drawing/2014/main" id="{59954740-57DC-483D-9149-F7580CC270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56598" y="5899252"/>
                      <a:ext cx="119824" cy="114109"/>
                    </a:xfrm>
                    <a:custGeom>
                      <a:avLst/>
                      <a:gdLst>
                        <a:gd name="connsiteX0" fmla="*/ 0 w 119824"/>
                        <a:gd name="connsiteY0" fmla="*/ 2096 h 114109"/>
                        <a:gd name="connsiteX1" fmla="*/ 2000 w 119824"/>
                        <a:gd name="connsiteY1" fmla="*/ 0 h 114109"/>
                        <a:gd name="connsiteX2" fmla="*/ 119825 w 119824"/>
                        <a:gd name="connsiteY2" fmla="*/ 111919 h 114109"/>
                        <a:gd name="connsiteX3" fmla="*/ 117824 w 119824"/>
                        <a:gd name="connsiteY3" fmla="*/ 114109 h 114109"/>
                        <a:gd name="connsiteX4" fmla="*/ 0 w 119824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4" h="114109">
                          <a:moveTo>
                            <a:pt x="0" y="2096"/>
                          </a:moveTo>
                          <a:lnTo>
                            <a:pt x="2000" y="0"/>
                          </a:lnTo>
                          <a:lnTo>
                            <a:pt x="119825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664" name="Graphic 1">
                  <a:extLst>
                    <a:ext uri="{FF2B5EF4-FFF2-40B4-BE49-F238E27FC236}">
                      <a16:creationId xmlns:a16="http://schemas.microsoft.com/office/drawing/2014/main" id="{83AECAC6-006A-499E-8315-438CEEAE5280}"/>
                    </a:ext>
                  </a:extLst>
                </p:cNvPr>
                <p:cNvGrpSpPr/>
                <p:nvPr/>
              </p:nvGrpSpPr>
              <p:grpSpPr>
                <a:xfrm>
                  <a:off x="5540406" y="5880107"/>
                  <a:ext cx="152304" cy="152304"/>
                  <a:chOff x="5540406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3665" name="Freeform: Shape 3664">
                    <a:extLst>
                      <a:ext uri="{FF2B5EF4-FFF2-40B4-BE49-F238E27FC236}">
                        <a16:creationId xmlns:a16="http://schemas.microsoft.com/office/drawing/2014/main" id="{B535F093-8019-4CC9-9A40-A74092DF7702}"/>
                      </a:ext>
                    </a:extLst>
                  </p:cNvPr>
                  <p:cNvSpPr/>
                  <p:nvPr/>
                </p:nvSpPr>
                <p:spPr>
                  <a:xfrm>
                    <a:off x="5585364" y="5880107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627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762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66" name="Freeform: Shape 3665">
                    <a:extLst>
                      <a:ext uri="{FF2B5EF4-FFF2-40B4-BE49-F238E27FC236}">
                        <a16:creationId xmlns:a16="http://schemas.microsoft.com/office/drawing/2014/main" id="{F6AA79FE-A849-4E1C-820C-A1ABB4C345CC}"/>
                      </a:ext>
                    </a:extLst>
                  </p:cNvPr>
                  <p:cNvSpPr/>
                  <p:nvPr/>
                </p:nvSpPr>
                <p:spPr>
                  <a:xfrm>
                    <a:off x="5540406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667" name="Graphic 1">
                    <a:extLst>
                      <a:ext uri="{FF2B5EF4-FFF2-40B4-BE49-F238E27FC236}">
                        <a16:creationId xmlns:a16="http://schemas.microsoft.com/office/drawing/2014/main" id="{0F196E04-6D85-4F80-9E77-A4431E38ACA7}"/>
                      </a:ext>
                    </a:extLst>
                  </p:cNvPr>
                  <p:cNvGrpSpPr/>
                  <p:nvPr/>
                </p:nvGrpSpPr>
                <p:grpSpPr>
                  <a:xfrm>
                    <a:off x="5542215" y="5882012"/>
                    <a:ext cx="148590" cy="148494"/>
                    <a:chOff x="5542215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3668" name="Freeform: Shape 3667">
                      <a:extLst>
                        <a:ext uri="{FF2B5EF4-FFF2-40B4-BE49-F238E27FC236}">
                          <a16:creationId xmlns:a16="http://schemas.microsoft.com/office/drawing/2014/main" id="{D64E5B42-8E7B-4BB6-A554-9AD6FB2965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2215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334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334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69" name="Freeform: Shape 3668">
                      <a:extLst>
                        <a:ext uri="{FF2B5EF4-FFF2-40B4-BE49-F238E27FC236}">
                          <a16:creationId xmlns:a16="http://schemas.microsoft.com/office/drawing/2014/main" id="{20FA56B8-9B7C-40C3-8A86-8A75C8754B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80887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667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3619" name="Freeform: Shape 3618">
                <a:extLst>
                  <a:ext uri="{FF2B5EF4-FFF2-40B4-BE49-F238E27FC236}">
                    <a16:creationId xmlns:a16="http://schemas.microsoft.com/office/drawing/2014/main" id="{F356E9CE-333C-4E6D-9CD7-8084A9294051}"/>
                  </a:ext>
                </a:extLst>
              </p:cNvPr>
              <p:cNvSpPr/>
              <p:nvPr/>
            </p:nvSpPr>
            <p:spPr>
              <a:xfrm>
                <a:off x="5602033" y="5941734"/>
                <a:ext cx="28955" cy="28956"/>
              </a:xfrm>
              <a:custGeom>
                <a:avLst/>
                <a:gdLst>
                  <a:gd name="connsiteX0" fmla="*/ 14478 w 28955"/>
                  <a:gd name="connsiteY0" fmla="*/ 28956 h 28956"/>
                  <a:gd name="connsiteX1" fmla="*/ 0 w 28955"/>
                  <a:gd name="connsiteY1" fmla="*/ 14478 h 28956"/>
                  <a:gd name="connsiteX2" fmla="*/ 14478 w 28955"/>
                  <a:gd name="connsiteY2" fmla="*/ 0 h 28956"/>
                  <a:gd name="connsiteX3" fmla="*/ 28956 w 28955"/>
                  <a:gd name="connsiteY3" fmla="*/ 14478 h 28956"/>
                  <a:gd name="connsiteX4" fmla="*/ 14478 w 28955"/>
                  <a:gd name="connsiteY4" fmla="*/ 28956 h 28956"/>
                  <a:gd name="connsiteX5" fmla="*/ 14478 w 28955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5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479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0" name="Freeform: Shape 3619">
                <a:extLst>
                  <a:ext uri="{FF2B5EF4-FFF2-40B4-BE49-F238E27FC236}">
                    <a16:creationId xmlns:a16="http://schemas.microsoft.com/office/drawing/2014/main" id="{D7D041FD-7C6C-48C9-9D2D-4EE026F6EAA0}"/>
                  </a:ext>
                </a:extLst>
              </p:cNvPr>
              <p:cNvSpPr/>
              <p:nvPr/>
            </p:nvSpPr>
            <p:spPr>
              <a:xfrm>
                <a:off x="5078144" y="5331467"/>
                <a:ext cx="677342" cy="286490"/>
              </a:xfrm>
              <a:custGeom>
                <a:avLst/>
                <a:gdLst>
                  <a:gd name="connsiteX0" fmla="*/ 656857 w 677342"/>
                  <a:gd name="connsiteY0" fmla="*/ 38290 h 286490"/>
                  <a:gd name="connsiteX1" fmla="*/ 657048 w 677342"/>
                  <a:gd name="connsiteY1" fmla="*/ 38290 h 286490"/>
                  <a:gd name="connsiteX2" fmla="*/ 677336 w 677342"/>
                  <a:gd name="connsiteY2" fmla="*/ 16669 h 286490"/>
                  <a:gd name="connsiteX3" fmla="*/ 668002 w 677342"/>
                  <a:gd name="connsiteY3" fmla="*/ 0 h 286490"/>
                  <a:gd name="connsiteX4" fmla="*/ 444355 w 677342"/>
                  <a:gd name="connsiteY4" fmla="*/ 0 h 286490"/>
                  <a:gd name="connsiteX5" fmla="*/ 448260 w 677342"/>
                  <a:gd name="connsiteY5" fmla="*/ 5524 h 286490"/>
                  <a:gd name="connsiteX6" fmla="*/ 430353 w 677342"/>
                  <a:gd name="connsiteY6" fmla="*/ 26956 h 286490"/>
                  <a:gd name="connsiteX7" fmla="*/ 451594 w 677342"/>
                  <a:gd name="connsiteY7" fmla="*/ 46958 h 286490"/>
                  <a:gd name="connsiteX8" fmla="*/ 453118 w 677342"/>
                  <a:gd name="connsiteY8" fmla="*/ 46768 h 286490"/>
                  <a:gd name="connsiteX9" fmla="*/ 451784 w 677342"/>
                  <a:gd name="connsiteY9" fmla="*/ 55435 h 286490"/>
                  <a:gd name="connsiteX10" fmla="*/ 478073 w 677342"/>
                  <a:gd name="connsiteY10" fmla="*/ 80105 h 286490"/>
                  <a:gd name="connsiteX11" fmla="*/ 493885 w 677342"/>
                  <a:gd name="connsiteY11" fmla="*/ 73914 h 286490"/>
                  <a:gd name="connsiteX12" fmla="*/ 493885 w 677342"/>
                  <a:gd name="connsiteY12" fmla="*/ 74581 h 286490"/>
                  <a:gd name="connsiteX13" fmla="*/ 518459 w 677342"/>
                  <a:gd name="connsiteY13" fmla="*/ 99250 h 286490"/>
                  <a:gd name="connsiteX14" fmla="*/ 519507 w 677342"/>
                  <a:gd name="connsiteY14" fmla="*/ 99250 h 286490"/>
                  <a:gd name="connsiteX15" fmla="*/ 520174 w 677342"/>
                  <a:gd name="connsiteY15" fmla="*/ 99250 h 286490"/>
                  <a:gd name="connsiteX16" fmla="*/ 520269 w 677342"/>
                  <a:gd name="connsiteY16" fmla="*/ 99250 h 286490"/>
                  <a:gd name="connsiteX17" fmla="*/ 520460 w 677342"/>
                  <a:gd name="connsiteY17" fmla="*/ 99250 h 286490"/>
                  <a:gd name="connsiteX18" fmla="*/ 534366 w 677342"/>
                  <a:gd name="connsiteY18" fmla="*/ 94488 h 286490"/>
                  <a:gd name="connsiteX19" fmla="*/ 556369 w 677342"/>
                  <a:gd name="connsiteY19" fmla="*/ 105727 h 286490"/>
                  <a:gd name="connsiteX20" fmla="*/ 556559 w 677342"/>
                  <a:gd name="connsiteY20" fmla="*/ 105727 h 286490"/>
                  <a:gd name="connsiteX21" fmla="*/ 556750 w 677342"/>
                  <a:gd name="connsiteY21" fmla="*/ 105727 h 286490"/>
                  <a:gd name="connsiteX22" fmla="*/ 577895 w 677342"/>
                  <a:gd name="connsiteY22" fmla="*/ 93250 h 286490"/>
                  <a:gd name="connsiteX23" fmla="*/ 591040 w 677342"/>
                  <a:gd name="connsiteY23" fmla="*/ 96393 h 286490"/>
                  <a:gd name="connsiteX24" fmla="*/ 591230 w 677342"/>
                  <a:gd name="connsiteY24" fmla="*/ 96393 h 286490"/>
                  <a:gd name="connsiteX25" fmla="*/ 591421 w 677342"/>
                  <a:gd name="connsiteY25" fmla="*/ 96393 h 286490"/>
                  <a:gd name="connsiteX26" fmla="*/ 616471 w 677342"/>
                  <a:gd name="connsiteY26" fmla="*/ 69628 h 286490"/>
                  <a:gd name="connsiteX27" fmla="*/ 616471 w 677342"/>
                  <a:gd name="connsiteY27" fmla="*/ 69247 h 286490"/>
                  <a:gd name="connsiteX28" fmla="*/ 632188 w 677342"/>
                  <a:gd name="connsiteY28" fmla="*/ 73914 h 286490"/>
                  <a:gd name="connsiteX29" fmla="*/ 632283 w 677342"/>
                  <a:gd name="connsiteY29" fmla="*/ 73914 h 286490"/>
                  <a:gd name="connsiteX30" fmla="*/ 632473 w 677342"/>
                  <a:gd name="connsiteY30" fmla="*/ 73914 h 286490"/>
                  <a:gd name="connsiteX31" fmla="*/ 657524 w 677342"/>
                  <a:gd name="connsiteY31" fmla="*/ 47149 h 286490"/>
                  <a:gd name="connsiteX32" fmla="*/ 655810 w 677342"/>
                  <a:gd name="connsiteY32" fmla="*/ 38576 h 286490"/>
                  <a:gd name="connsiteX33" fmla="*/ 656953 w 677342"/>
                  <a:gd name="connsiteY33" fmla="*/ 38576 h 286490"/>
                  <a:gd name="connsiteX34" fmla="*/ 656857 w 677342"/>
                  <a:gd name="connsiteY34" fmla="*/ 38290 h 286490"/>
                  <a:gd name="connsiteX35" fmla="*/ 31256 w 677342"/>
                  <a:gd name="connsiteY35" fmla="*/ 103156 h 286490"/>
                  <a:gd name="connsiteX36" fmla="*/ 20778 w 677342"/>
                  <a:gd name="connsiteY36" fmla="*/ 276606 h 286490"/>
                  <a:gd name="connsiteX37" fmla="*/ 22111 w 677342"/>
                  <a:gd name="connsiteY37" fmla="*/ 282416 h 286490"/>
                  <a:gd name="connsiteX38" fmla="*/ 30112 w 677342"/>
                  <a:gd name="connsiteY38" fmla="*/ 286036 h 286490"/>
                  <a:gd name="connsiteX39" fmla="*/ 30398 w 677342"/>
                  <a:gd name="connsiteY39" fmla="*/ 277654 h 286490"/>
                  <a:gd name="connsiteX40" fmla="*/ 26302 w 677342"/>
                  <a:gd name="connsiteY40" fmla="*/ 274034 h 286490"/>
                  <a:gd name="connsiteX41" fmla="*/ 49448 w 677342"/>
                  <a:gd name="connsiteY41" fmla="*/ 103061 h 286490"/>
                  <a:gd name="connsiteX42" fmla="*/ 31256 w 677342"/>
                  <a:gd name="connsiteY42" fmla="*/ 103061 h 286490"/>
                  <a:gd name="connsiteX43" fmla="*/ 62498 w 677342"/>
                  <a:gd name="connsiteY43" fmla="*/ 109252 h 286490"/>
                  <a:gd name="connsiteX44" fmla="*/ 79357 w 677342"/>
                  <a:gd name="connsiteY44" fmla="*/ 107728 h 286490"/>
                  <a:gd name="connsiteX45" fmla="*/ 79166 w 677342"/>
                  <a:gd name="connsiteY45" fmla="*/ 108394 h 286490"/>
                  <a:gd name="connsiteX46" fmla="*/ 95740 w 677342"/>
                  <a:gd name="connsiteY46" fmla="*/ 138970 h 286490"/>
                  <a:gd name="connsiteX47" fmla="*/ 96883 w 677342"/>
                  <a:gd name="connsiteY47" fmla="*/ 139255 h 286490"/>
                  <a:gd name="connsiteX48" fmla="*/ 97454 w 677342"/>
                  <a:gd name="connsiteY48" fmla="*/ 139446 h 286490"/>
                  <a:gd name="connsiteX49" fmla="*/ 97550 w 677342"/>
                  <a:gd name="connsiteY49" fmla="*/ 139446 h 286490"/>
                  <a:gd name="connsiteX50" fmla="*/ 97740 w 677342"/>
                  <a:gd name="connsiteY50" fmla="*/ 139541 h 286490"/>
                  <a:gd name="connsiteX51" fmla="*/ 112408 w 677342"/>
                  <a:gd name="connsiteY51" fmla="*/ 138875 h 286490"/>
                  <a:gd name="connsiteX52" fmla="*/ 130411 w 677342"/>
                  <a:gd name="connsiteY52" fmla="*/ 155829 h 286490"/>
                  <a:gd name="connsiteX53" fmla="*/ 130601 w 677342"/>
                  <a:gd name="connsiteY53" fmla="*/ 155829 h 286490"/>
                  <a:gd name="connsiteX54" fmla="*/ 130792 w 677342"/>
                  <a:gd name="connsiteY54" fmla="*/ 155924 h 286490"/>
                  <a:gd name="connsiteX55" fmla="*/ 154509 w 677342"/>
                  <a:gd name="connsiteY55" fmla="*/ 149923 h 286490"/>
                  <a:gd name="connsiteX56" fmla="*/ 166225 w 677342"/>
                  <a:gd name="connsiteY56" fmla="*/ 156591 h 286490"/>
                  <a:gd name="connsiteX57" fmla="*/ 166415 w 677342"/>
                  <a:gd name="connsiteY57" fmla="*/ 156591 h 286490"/>
                  <a:gd name="connsiteX58" fmla="*/ 166510 w 677342"/>
                  <a:gd name="connsiteY58" fmla="*/ 156591 h 286490"/>
                  <a:gd name="connsiteX59" fmla="*/ 198038 w 677342"/>
                  <a:gd name="connsiteY59" fmla="*/ 137922 h 286490"/>
                  <a:gd name="connsiteX60" fmla="*/ 198133 w 677342"/>
                  <a:gd name="connsiteY60" fmla="*/ 137541 h 286490"/>
                  <a:gd name="connsiteX61" fmla="*/ 211850 w 677342"/>
                  <a:gd name="connsiteY61" fmla="*/ 146399 h 286490"/>
                  <a:gd name="connsiteX62" fmla="*/ 211945 w 677342"/>
                  <a:gd name="connsiteY62" fmla="*/ 146399 h 286490"/>
                  <a:gd name="connsiteX63" fmla="*/ 212135 w 677342"/>
                  <a:gd name="connsiteY63" fmla="*/ 146399 h 286490"/>
                  <a:gd name="connsiteX64" fmla="*/ 243663 w 677342"/>
                  <a:gd name="connsiteY64" fmla="*/ 127730 h 286490"/>
                  <a:gd name="connsiteX65" fmla="*/ 244425 w 677342"/>
                  <a:gd name="connsiteY65" fmla="*/ 118967 h 286490"/>
                  <a:gd name="connsiteX66" fmla="*/ 245568 w 677342"/>
                  <a:gd name="connsiteY66" fmla="*/ 119348 h 286490"/>
                  <a:gd name="connsiteX67" fmla="*/ 245663 w 677342"/>
                  <a:gd name="connsiteY67" fmla="*/ 119348 h 286490"/>
                  <a:gd name="connsiteX68" fmla="*/ 245854 w 677342"/>
                  <a:gd name="connsiteY68" fmla="*/ 119348 h 286490"/>
                  <a:gd name="connsiteX69" fmla="*/ 271381 w 677342"/>
                  <a:gd name="connsiteY69" fmla="*/ 104299 h 286490"/>
                  <a:gd name="connsiteX70" fmla="*/ 271667 w 677342"/>
                  <a:gd name="connsiteY70" fmla="*/ 102965 h 286490"/>
                  <a:gd name="connsiteX71" fmla="*/ 51163 w 677342"/>
                  <a:gd name="connsiteY71" fmla="*/ 102965 h 286490"/>
                  <a:gd name="connsiteX72" fmla="*/ 62498 w 677342"/>
                  <a:gd name="connsiteY72" fmla="*/ 109252 h 28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677342" h="286490">
                    <a:moveTo>
                      <a:pt x="656857" y="38290"/>
                    </a:moveTo>
                    <a:cubicBezTo>
                      <a:pt x="656953" y="38290"/>
                      <a:pt x="657048" y="38290"/>
                      <a:pt x="657048" y="38290"/>
                    </a:cubicBezTo>
                    <a:cubicBezTo>
                      <a:pt x="668573" y="37814"/>
                      <a:pt x="677622" y="28099"/>
                      <a:pt x="677336" y="16669"/>
                    </a:cubicBezTo>
                    <a:cubicBezTo>
                      <a:pt x="677146" y="9620"/>
                      <a:pt x="673431" y="3524"/>
                      <a:pt x="668002" y="0"/>
                    </a:cubicBezTo>
                    <a:lnTo>
                      <a:pt x="444355" y="0"/>
                    </a:lnTo>
                    <a:cubicBezTo>
                      <a:pt x="445403" y="2000"/>
                      <a:pt x="446736" y="3905"/>
                      <a:pt x="448260" y="5524"/>
                    </a:cubicBezTo>
                    <a:cubicBezTo>
                      <a:pt x="437878" y="7144"/>
                      <a:pt x="430067" y="16288"/>
                      <a:pt x="430353" y="26956"/>
                    </a:cubicBezTo>
                    <a:cubicBezTo>
                      <a:pt x="430638" y="38481"/>
                      <a:pt x="440163" y="47434"/>
                      <a:pt x="451594" y="46958"/>
                    </a:cubicBezTo>
                    <a:cubicBezTo>
                      <a:pt x="452165" y="46958"/>
                      <a:pt x="452641" y="46863"/>
                      <a:pt x="453118" y="46768"/>
                    </a:cubicBezTo>
                    <a:cubicBezTo>
                      <a:pt x="452260" y="49530"/>
                      <a:pt x="451784" y="52388"/>
                      <a:pt x="451784" y="55435"/>
                    </a:cubicBezTo>
                    <a:cubicBezTo>
                      <a:pt x="452165" y="69628"/>
                      <a:pt x="463881" y="80677"/>
                      <a:pt x="478073" y="80105"/>
                    </a:cubicBezTo>
                    <a:cubicBezTo>
                      <a:pt x="484074" y="79819"/>
                      <a:pt x="489598" y="77533"/>
                      <a:pt x="493885" y="73914"/>
                    </a:cubicBezTo>
                    <a:cubicBezTo>
                      <a:pt x="493885" y="74104"/>
                      <a:pt x="493885" y="74390"/>
                      <a:pt x="493885" y="74581"/>
                    </a:cubicBezTo>
                    <a:cubicBezTo>
                      <a:pt x="494171" y="88201"/>
                      <a:pt x="505029" y="98869"/>
                      <a:pt x="518459" y="99250"/>
                    </a:cubicBezTo>
                    <a:cubicBezTo>
                      <a:pt x="518840" y="99250"/>
                      <a:pt x="519126" y="99250"/>
                      <a:pt x="519507" y="99250"/>
                    </a:cubicBezTo>
                    <a:cubicBezTo>
                      <a:pt x="519698" y="99250"/>
                      <a:pt x="519983" y="99250"/>
                      <a:pt x="520174" y="99250"/>
                    </a:cubicBezTo>
                    <a:cubicBezTo>
                      <a:pt x="520269" y="99250"/>
                      <a:pt x="520269" y="99250"/>
                      <a:pt x="520269" y="99250"/>
                    </a:cubicBezTo>
                    <a:cubicBezTo>
                      <a:pt x="520364" y="99250"/>
                      <a:pt x="520364" y="99250"/>
                      <a:pt x="520460" y="99250"/>
                    </a:cubicBezTo>
                    <a:cubicBezTo>
                      <a:pt x="525603" y="99060"/>
                      <a:pt x="530366" y="97250"/>
                      <a:pt x="534366" y="94488"/>
                    </a:cubicBezTo>
                    <a:cubicBezTo>
                      <a:pt x="539033" y="101536"/>
                      <a:pt x="547225" y="106108"/>
                      <a:pt x="556369" y="105727"/>
                    </a:cubicBezTo>
                    <a:cubicBezTo>
                      <a:pt x="556464" y="105727"/>
                      <a:pt x="556464" y="105727"/>
                      <a:pt x="556559" y="105727"/>
                    </a:cubicBezTo>
                    <a:cubicBezTo>
                      <a:pt x="556655" y="105727"/>
                      <a:pt x="556655" y="105727"/>
                      <a:pt x="556750" y="105727"/>
                    </a:cubicBezTo>
                    <a:cubicBezTo>
                      <a:pt x="565704" y="105346"/>
                      <a:pt x="573419" y="100394"/>
                      <a:pt x="577895" y="93250"/>
                    </a:cubicBezTo>
                    <a:cubicBezTo>
                      <a:pt x="581800" y="95440"/>
                      <a:pt x="586277" y="96583"/>
                      <a:pt x="591040" y="96393"/>
                    </a:cubicBezTo>
                    <a:cubicBezTo>
                      <a:pt x="591135" y="96393"/>
                      <a:pt x="591135" y="96393"/>
                      <a:pt x="591230" y="96393"/>
                    </a:cubicBezTo>
                    <a:cubicBezTo>
                      <a:pt x="591325" y="96393"/>
                      <a:pt x="591325" y="96393"/>
                      <a:pt x="591421" y="96393"/>
                    </a:cubicBezTo>
                    <a:cubicBezTo>
                      <a:pt x="605613" y="95821"/>
                      <a:pt x="616757" y="83820"/>
                      <a:pt x="616471" y="69628"/>
                    </a:cubicBezTo>
                    <a:cubicBezTo>
                      <a:pt x="616471" y="69437"/>
                      <a:pt x="616471" y="69342"/>
                      <a:pt x="616471" y="69247"/>
                    </a:cubicBezTo>
                    <a:cubicBezTo>
                      <a:pt x="620853" y="72390"/>
                      <a:pt x="626378" y="74200"/>
                      <a:pt x="632188" y="73914"/>
                    </a:cubicBezTo>
                    <a:cubicBezTo>
                      <a:pt x="632188" y="73914"/>
                      <a:pt x="632283" y="73914"/>
                      <a:pt x="632283" y="73914"/>
                    </a:cubicBezTo>
                    <a:cubicBezTo>
                      <a:pt x="632379" y="73914"/>
                      <a:pt x="632379" y="73914"/>
                      <a:pt x="632473" y="73914"/>
                    </a:cubicBezTo>
                    <a:cubicBezTo>
                      <a:pt x="646666" y="73342"/>
                      <a:pt x="657810" y="61341"/>
                      <a:pt x="657524" y="47149"/>
                    </a:cubicBezTo>
                    <a:cubicBezTo>
                      <a:pt x="657429" y="44101"/>
                      <a:pt x="656857" y="41243"/>
                      <a:pt x="655810" y="38576"/>
                    </a:cubicBezTo>
                    <a:cubicBezTo>
                      <a:pt x="656191" y="38576"/>
                      <a:pt x="656572" y="38576"/>
                      <a:pt x="656953" y="38576"/>
                    </a:cubicBezTo>
                    <a:cubicBezTo>
                      <a:pt x="656763" y="38290"/>
                      <a:pt x="656857" y="38290"/>
                      <a:pt x="656857" y="38290"/>
                    </a:cubicBezTo>
                    <a:close/>
                    <a:moveTo>
                      <a:pt x="31256" y="103156"/>
                    </a:moveTo>
                    <a:cubicBezTo>
                      <a:pt x="-30276" y="181927"/>
                      <a:pt x="17444" y="270700"/>
                      <a:pt x="20778" y="276606"/>
                    </a:cubicBezTo>
                    <a:cubicBezTo>
                      <a:pt x="20397" y="278321"/>
                      <a:pt x="20873" y="280416"/>
                      <a:pt x="22111" y="282416"/>
                    </a:cubicBezTo>
                    <a:cubicBezTo>
                      <a:pt x="24207" y="285655"/>
                      <a:pt x="27826" y="287369"/>
                      <a:pt x="30112" y="286036"/>
                    </a:cubicBezTo>
                    <a:cubicBezTo>
                      <a:pt x="32399" y="284702"/>
                      <a:pt x="32494" y="280988"/>
                      <a:pt x="30398" y="277654"/>
                    </a:cubicBezTo>
                    <a:cubicBezTo>
                      <a:pt x="29255" y="275939"/>
                      <a:pt x="27826" y="274701"/>
                      <a:pt x="26302" y="274034"/>
                    </a:cubicBezTo>
                    <a:cubicBezTo>
                      <a:pt x="-11702" y="179737"/>
                      <a:pt x="30303" y="122777"/>
                      <a:pt x="49448" y="103061"/>
                    </a:cubicBezTo>
                    <a:lnTo>
                      <a:pt x="31256" y="103061"/>
                    </a:lnTo>
                    <a:close/>
                    <a:moveTo>
                      <a:pt x="62498" y="109252"/>
                    </a:moveTo>
                    <a:cubicBezTo>
                      <a:pt x="68308" y="110680"/>
                      <a:pt x="74213" y="110014"/>
                      <a:pt x="79357" y="107728"/>
                    </a:cubicBezTo>
                    <a:cubicBezTo>
                      <a:pt x="79357" y="108013"/>
                      <a:pt x="79261" y="108109"/>
                      <a:pt x="79166" y="108394"/>
                    </a:cubicBezTo>
                    <a:cubicBezTo>
                      <a:pt x="75642" y="121539"/>
                      <a:pt x="83071" y="134874"/>
                      <a:pt x="95740" y="138970"/>
                    </a:cubicBezTo>
                    <a:cubicBezTo>
                      <a:pt x="96121" y="139065"/>
                      <a:pt x="96502" y="139160"/>
                      <a:pt x="96883" y="139255"/>
                    </a:cubicBezTo>
                    <a:cubicBezTo>
                      <a:pt x="97073" y="139351"/>
                      <a:pt x="97264" y="139351"/>
                      <a:pt x="97454" y="139446"/>
                    </a:cubicBezTo>
                    <a:cubicBezTo>
                      <a:pt x="97454" y="139446"/>
                      <a:pt x="97550" y="139446"/>
                      <a:pt x="97550" y="139446"/>
                    </a:cubicBezTo>
                    <a:cubicBezTo>
                      <a:pt x="97645" y="139446"/>
                      <a:pt x="97740" y="139446"/>
                      <a:pt x="97740" y="139541"/>
                    </a:cubicBezTo>
                    <a:cubicBezTo>
                      <a:pt x="102788" y="140779"/>
                      <a:pt x="107741" y="140398"/>
                      <a:pt x="112408" y="138875"/>
                    </a:cubicBezTo>
                    <a:cubicBezTo>
                      <a:pt x="114885" y="146971"/>
                      <a:pt x="121457" y="153638"/>
                      <a:pt x="130411" y="155829"/>
                    </a:cubicBezTo>
                    <a:cubicBezTo>
                      <a:pt x="130411" y="155829"/>
                      <a:pt x="130506" y="155829"/>
                      <a:pt x="130601" y="155829"/>
                    </a:cubicBezTo>
                    <a:cubicBezTo>
                      <a:pt x="130696" y="155829"/>
                      <a:pt x="130696" y="155829"/>
                      <a:pt x="130792" y="155924"/>
                    </a:cubicBezTo>
                    <a:cubicBezTo>
                      <a:pt x="139459" y="158115"/>
                      <a:pt x="148318" y="155543"/>
                      <a:pt x="154509" y="149923"/>
                    </a:cubicBezTo>
                    <a:cubicBezTo>
                      <a:pt x="157652" y="153067"/>
                      <a:pt x="161653" y="155448"/>
                      <a:pt x="166225" y="156591"/>
                    </a:cubicBezTo>
                    <a:cubicBezTo>
                      <a:pt x="166320" y="156591"/>
                      <a:pt x="166415" y="156591"/>
                      <a:pt x="166415" y="156591"/>
                    </a:cubicBezTo>
                    <a:cubicBezTo>
                      <a:pt x="166415" y="156591"/>
                      <a:pt x="166510" y="156591"/>
                      <a:pt x="166510" y="156591"/>
                    </a:cubicBezTo>
                    <a:cubicBezTo>
                      <a:pt x="180226" y="160020"/>
                      <a:pt x="194419" y="151638"/>
                      <a:pt x="198038" y="137922"/>
                    </a:cubicBezTo>
                    <a:cubicBezTo>
                      <a:pt x="198038" y="137827"/>
                      <a:pt x="198038" y="137636"/>
                      <a:pt x="198133" y="137541"/>
                    </a:cubicBezTo>
                    <a:cubicBezTo>
                      <a:pt x="201467" y="141827"/>
                      <a:pt x="206230" y="145066"/>
                      <a:pt x="211850" y="146399"/>
                    </a:cubicBezTo>
                    <a:cubicBezTo>
                      <a:pt x="211850" y="146399"/>
                      <a:pt x="211945" y="146399"/>
                      <a:pt x="211945" y="146399"/>
                    </a:cubicBezTo>
                    <a:cubicBezTo>
                      <a:pt x="212040" y="146399"/>
                      <a:pt x="212040" y="146399"/>
                      <a:pt x="212135" y="146399"/>
                    </a:cubicBezTo>
                    <a:cubicBezTo>
                      <a:pt x="225851" y="149828"/>
                      <a:pt x="239948" y="141446"/>
                      <a:pt x="243663" y="127730"/>
                    </a:cubicBezTo>
                    <a:cubicBezTo>
                      <a:pt x="244425" y="124777"/>
                      <a:pt x="244616" y="121825"/>
                      <a:pt x="244425" y="118967"/>
                    </a:cubicBezTo>
                    <a:cubicBezTo>
                      <a:pt x="244806" y="119063"/>
                      <a:pt x="245187" y="119253"/>
                      <a:pt x="245568" y="119348"/>
                    </a:cubicBezTo>
                    <a:cubicBezTo>
                      <a:pt x="245568" y="119348"/>
                      <a:pt x="245663" y="119348"/>
                      <a:pt x="245663" y="119348"/>
                    </a:cubicBezTo>
                    <a:cubicBezTo>
                      <a:pt x="245758" y="119348"/>
                      <a:pt x="245854" y="119348"/>
                      <a:pt x="245854" y="119348"/>
                    </a:cubicBezTo>
                    <a:cubicBezTo>
                      <a:pt x="256998" y="122111"/>
                      <a:pt x="268428" y="115348"/>
                      <a:pt x="271381" y="104299"/>
                    </a:cubicBezTo>
                    <a:cubicBezTo>
                      <a:pt x="271476" y="103823"/>
                      <a:pt x="271571" y="103442"/>
                      <a:pt x="271667" y="102965"/>
                    </a:cubicBezTo>
                    <a:lnTo>
                      <a:pt x="51163" y="102965"/>
                    </a:lnTo>
                    <a:cubicBezTo>
                      <a:pt x="54401" y="106013"/>
                      <a:pt x="58116" y="108204"/>
                      <a:pt x="62498" y="109252"/>
                    </a:cubicBezTo>
                    <a:close/>
                  </a:path>
                </a:pathLst>
              </a:custGeom>
              <a:solidFill>
                <a:schemeClr val="tx1">
                  <a:alpha val="3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1" name="Freeform: Shape 3620">
                <a:extLst>
                  <a:ext uri="{FF2B5EF4-FFF2-40B4-BE49-F238E27FC236}">
                    <a16:creationId xmlns:a16="http://schemas.microsoft.com/office/drawing/2014/main" id="{BCD45195-7684-4849-B71D-AF0202582B40}"/>
                  </a:ext>
                </a:extLst>
              </p:cNvPr>
              <p:cNvSpPr/>
              <p:nvPr/>
            </p:nvSpPr>
            <p:spPr>
              <a:xfrm>
                <a:off x="5442870" y="5103057"/>
                <a:ext cx="248221" cy="128462"/>
              </a:xfrm>
              <a:custGeom>
                <a:avLst/>
                <a:gdLst>
                  <a:gd name="connsiteX0" fmla="*/ 97250 w 248221"/>
                  <a:gd name="connsiteY0" fmla="*/ 128016 h 128462"/>
                  <a:gd name="connsiteX1" fmla="*/ 248221 w 248221"/>
                  <a:gd name="connsiteY1" fmla="*/ 116300 h 128462"/>
                  <a:gd name="connsiteX2" fmla="*/ 129159 w 248221"/>
                  <a:gd name="connsiteY2" fmla="*/ 39624 h 128462"/>
                  <a:gd name="connsiteX3" fmla="*/ 0 w 248221"/>
                  <a:gd name="connsiteY3" fmla="*/ 0 h 128462"/>
                  <a:gd name="connsiteX4" fmla="*/ 97250 w 248221"/>
                  <a:gd name="connsiteY4" fmla="*/ 128016 h 128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221" h="128462">
                    <a:moveTo>
                      <a:pt x="97250" y="128016"/>
                    </a:moveTo>
                    <a:lnTo>
                      <a:pt x="248221" y="116300"/>
                    </a:lnTo>
                    <a:cubicBezTo>
                      <a:pt x="248221" y="116300"/>
                      <a:pt x="227457" y="17145"/>
                      <a:pt x="129159" y="39624"/>
                    </a:cubicBezTo>
                    <a:cubicBezTo>
                      <a:pt x="129159" y="39624"/>
                      <a:pt x="40196" y="63341"/>
                      <a:pt x="0" y="0"/>
                    </a:cubicBezTo>
                    <a:cubicBezTo>
                      <a:pt x="0" y="-95"/>
                      <a:pt x="25813" y="137255"/>
                      <a:pt x="97250" y="128016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2" name="Freeform: Shape 3621">
                <a:extLst>
                  <a:ext uri="{FF2B5EF4-FFF2-40B4-BE49-F238E27FC236}">
                    <a16:creationId xmlns:a16="http://schemas.microsoft.com/office/drawing/2014/main" id="{DBD1AEFA-6B9E-4004-9D22-08E0FB4F91B6}"/>
                  </a:ext>
                </a:extLst>
              </p:cNvPr>
              <p:cNvSpPr/>
              <p:nvPr/>
            </p:nvSpPr>
            <p:spPr>
              <a:xfrm>
                <a:off x="5452300" y="5115821"/>
                <a:ext cx="239553" cy="107251"/>
              </a:xfrm>
              <a:custGeom>
                <a:avLst/>
                <a:gdLst>
                  <a:gd name="connsiteX0" fmla="*/ 109728 w 239553"/>
                  <a:gd name="connsiteY0" fmla="*/ 42958 h 107251"/>
                  <a:gd name="connsiteX1" fmla="*/ 206978 w 239553"/>
                  <a:gd name="connsiteY1" fmla="*/ 107252 h 107251"/>
                  <a:gd name="connsiteX2" fmla="*/ 239554 w 239553"/>
                  <a:gd name="connsiteY2" fmla="*/ 104775 h 107251"/>
                  <a:gd name="connsiteX3" fmla="*/ 120491 w 239553"/>
                  <a:gd name="connsiteY3" fmla="*/ 28004 h 107251"/>
                  <a:gd name="connsiteX4" fmla="*/ 0 w 239553"/>
                  <a:gd name="connsiteY4" fmla="*/ 0 h 107251"/>
                  <a:gd name="connsiteX5" fmla="*/ 109728 w 239553"/>
                  <a:gd name="connsiteY5" fmla="*/ 42958 h 10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9553" h="107251">
                    <a:moveTo>
                      <a:pt x="109728" y="42958"/>
                    </a:moveTo>
                    <a:cubicBezTo>
                      <a:pt x="172307" y="40005"/>
                      <a:pt x="197167" y="78105"/>
                      <a:pt x="206978" y="107252"/>
                    </a:cubicBezTo>
                    <a:lnTo>
                      <a:pt x="239554" y="104775"/>
                    </a:lnTo>
                    <a:cubicBezTo>
                      <a:pt x="239554" y="104775"/>
                      <a:pt x="218694" y="5620"/>
                      <a:pt x="120491" y="28004"/>
                    </a:cubicBezTo>
                    <a:cubicBezTo>
                      <a:pt x="120491" y="28004"/>
                      <a:pt x="42958" y="48673"/>
                      <a:pt x="0" y="0"/>
                    </a:cubicBezTo>
                    <a:cubicBezTo>
                      <a:pt x="35623" y="49054"/>
                      <a:pt x="109728" y="42958"/>
                      <a:pt x="109728" y="42958"/>
                    </a:cubicBezTo>
                    <a:close/>
                  </a:path>
                </a:pathLst>
              </a:custGeom>
              <a:solidFill>
                <a:schemeClr val="tx1">
                  <a:alpha val="3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3" name="Freeform: Shape 3622">
                <a:extLst>
                  <a:ext uri="{FF2B5EF4-FFF2-40B4-BE49-F238E27FC236}">
                    <a16:creationId xmlns:a16="http://schemas.microsoft.com/office/drawing/2014/main" id="{5BEE679B-20F7-49B2-9004-0735B44617CC}"/>
                  </a:ext>
                </a:extLst>
              </p:cNvPr>
              <p:cNvSpPr/>
              <p:nvPr/>
            </p:nvSpPr>
            <p:spPr>
              <a:xfrm>
                <a:off x="5549138" y="5246695"/>
                <a:ext cx="126944" cy="60872"/>
              </a:xfrm>
              <a:custGeom>
                <a:avLst/>
                <a:gdLst>
                  <a:gd name="connsiteX0" fmla="*/ 125380 w 126944"/>
                  <a:gd name="connsiteY0" fmla="*/ 32099 h 60872"/>
                  <a:gd name="connsiteX1" fmla="*/ 124999 w 126944"/>
                  <a:gd name="connsiteY1" fmla="*/ 16097 h 60872"/>
                  <a:gd name="connsiteX2" fmla="*/ 124141 w 126944"/>
                  <a:gd name="connsiteY2" fmla="*/ 8477 h 60872"/>
                  <a:gd name="connsiteX3" fmla="*/ 111092 w 126944"/>
                  <a:gd name="connsiteY3" fmla="*/ 0 h 60872"/>
                  <a:gd name="connsiteX4" fmla="*/ 50989 w 126944"/>
                  <a:gd name="connsiteY4" fmla="*/ 0 h 60872"/>
                  <a:gd name="connsiteX5" fmla="*/ 19081 w 126944"/>
                  <a:gd name="connsiteY5" fmla="*/ 2000 h 60872"/>
                  <a:gd name="connsiteX6" fmla="*/ 7175 w 126944"/>
                  <a:gd name="connsiteY6" fmla="*/ 8858 h 60872"/>
                  <a:gd name="connsiteX7" fmla="*/ 412 w 126944"/>
                  <a:gd name="connsiteY7" fmla="*/ 22574 h 60872"/>
                  <a:gd name="connsiteX8" fmla="*/ 5555 w 126944"/>
                  <a:gd name="connsiteY8" fmla="*/ 49911 h 60872"/>
                  <a:gd name="connsiteX9" fmla="*/ 58038 w 126944"/>
                  <a:gd name="connsiteY9" fmla="*/ 52197 h 60872"/>
                  <a:gd name="connsiteX10" fmla="*/ 58038 w 126944"/>
                  <a:gd name="connsiteY10" fmla="*/ 53530 h 60872"/>
                  <a:gd name="connsiteX11" fmla="*/ 65944 w 126944"/>
                  <a:gd name="connsiteY11" fmla="*/ 60865 h 60872"/>
                  <a:gd name="connsiteX12" fmla="*/ 73373 w 126944"/>
                  <a:gd name="connsiteY12" fmla="*/ 52864 h 60872"/>
                  <a:gd name="connsiteX13" fmla="*/ 73373 w 126944"/>
                  <a:gd name="connsiteY13" fmla="*/ 51625 h 60872"/>
                  <a:gd name="connsiteX14" fmla="*/ 122427 w 126944"/>
                  <a:gd name="connsiteY14" fmla="*/ 45720 h 60872"/>
                  <a:gd name="connsiteX15" fmla="*/ 125380 w 126944"/>
                  <a:gd name="connsiteY15" fmla="*/ 32099 h 60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6944" h="60872">
                    <a:moveTo>
                      <a:pt x="125380" y="32099"/>
                    </a:moveTo>
                    <a:lnTo>
                      <a:pt x="124999" y="16097"/>
                    </a:lnTo>
                    <a:lnTo>
                      <a:pt x="124141" y="8477"/>
                    </a:lnTo>
                    <a:lnTo>
                      <a:pt x="111092" y="0"/>
                    </a:lnTo>
                    <a:lnTo>
                      <a:pt x="50989" y="0"/>
                    </a:lnTo>
                    <a:lnTo>
                      <a:pt x="19081" y="2000"/>
                    </a:lnTo>
                    <a:lnTo>
                      <a:pt x="7175" y="8858"/>
                    </a:lnTo>
                    <a:lnTo>
                      <a:pt x="412" y="22574"/>
                    </a:lnTo>
                    <a:cubicBezTo>
                      <a:pt x="412" y="22574"/>
                      <a:pt x="-2160" y="46387"/>
                      <a:pt x="5555" y="49911"/>
                    </a:cubicBezTo>
                    <a:cubicBezTo>
                      <a:pt x="5555" y="49911"/>
                      <a:pt x="33558" y="43624"/>
                      <a:pt x="58038" y="52197"/>
                    </a:cubicBezTo>
                    <a:lnTo>
                      <a:pt x="58038" y="53530"/>
                    </a:lnTo>
                    <a:cubicBezTo>
                      <a:pt x="58133" y="57722"/>
                      <a:pt x="61657" y="61055"/>
                      <a:pt x="65944" y="60865"/>
                    </a:cubicBezTo>
                    <a:cubicBezTo>
                      <a:pt x="70135" y="60674"/>
                      <a:pt x="73468" y="57055"/>
                      <a:pt x="73373" y="52864"/>
                    </a:cubicBezTo>
                    <a:lnTo>
                      <a:pt x="73373" y="51625"/>
                    </a:lnTo>
                    <a:cubicBezTo>
                      <a:pt x="73373" y="51625"/>
                      <a:pt x="87184" y="40100"/>
                      <a:pt x="122427" y="45720"/>
                    </a:cubicBezTo>
                    <a:cubicBezTo>
                      <a:pt x="122522" y="45625"/>
                      <a:pt x="130142" y="41529"/>
                      <a:pt x="125380" y="32099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4" name="Freeform: Shape 3623">
                <a:extLst>
                  <a:ext uri="{FF2B5EF4-FFF2-40B4-BE49-F238E27FC236}">
                    <a16:creationId xmlns:a16="http://schemas.microsoft.com/office/drawing/2014/main" id="{38917C5B-9C2C-46FA-B70F-FCD5C28C400D}"/>
                  </a:ext>
                </a:extLst>
              </p:cNvPr>
              <p:cNvSpPr/>
              <p:nvPr/>
            </p:nvSpPr>
            <p:spPr>
              <a:xfrm>
                <a:off x="5571549" y="5270690"/>
                <a:ext cx="26057" cy="22010"/>
              </a:xfrm>
              <a:custGeom>
                <a:avLst/>
                <a:gdLst>
                  <a:gd name="connsiteX0" fmla="*/ 194 w 26057"/>
                  <a:gd name="connsiteY0" fmla="*/ 19820 h 22010"/>
                  <a:gd name="connsiteX1" fmla="*/ 4 w 26057"/>
                  <a:gd name="connsiteY1" fmla="*/ 17153 h 22010"/>
                  <a:gd name="connsiteX2" fmla="*/ 4 w 26057"/>
                  <a:gd name="connsiteY2" fmla="*/ 17153 h 22010"/>
                  <a:gd name="connsiteX3" fmla="*/ 11910 w 26057"/>
                  <a:gd name="connsiteY3" fmla="*/ 198 h 22010"/>
                  <a:gd name="connsiteX4" fmla="*/ 11910 w 26057"/>
                  <a:gd name="connsiteY4" fmla="*/ 198 h 22010"/>
                  <a:gd name="connsiteX5" fmla="*/ 13720 w 26057"/>
                  <a:gd name="connsiteY5" fmla="*/ 8 h 22010"/>
                  <a:gd name="connsiteX6" fmla="*/ 13720 w 26057"/>
                  <a:gd name="connsiteY6" fmla="*/ 8 h 22010"/>
                  <a:gd name="connsiteX7" fmla="*/ 26007 w 26057"/>
                  <a:gd name="connsiteY7" fmla="*/ 16010 h 22010"/>
                  <a:gd name="connsiteX8" fmla="*/ 26007 w 26057"/>
                  <a:gd name="connsiteY8" fmla="*/ 16010 h 22010"/>
                  <a:gd name="connsiteX9" fmla="*/ 23816 w 26057"/>
                  <a:gd name="connsiteY9" fmla="*/ 19248 h 22010"/>
                  <a:gd name="connsiteX10" fmla="*/ 23816 w 26057"/>
                  <a:gd name="connsiteY10" fmla="*/ 19248 h 22010"/>
                  <a:gd name="connsiteX11" fmla="*/ 20577 w 26057"/>
                  <a:gd name="connsiteY11" fmla="*/ 16962 h 22010"/>
                  <a:gd name="connsiteX12" fmla="*/ 20577 w 26057"/>
                  <a:gd name="connsiteY12" fmla="*/ 16962 h 22010"/>
                  <a:gd name="connsiteX13" fmla="*/ 13720 w 26057"/>
                  <a:gd name="connsiteY13" fmla="*/ 5437 h 22010"/>
                  <a:gd name="connsiteX14" fmla="*/ 13720 w 26057"/>
                  <a:gd name="connsiteY14" fmla="*/ 5437 h 22010"/>
                  <a:gd name="connsiteX15" fmla="*/ 13529 w 26057"/>
                  <a:gd name="connsiteY15" fmla="*/ 5437 h 22010"/>
                  <a:gd name="connsiteX16" fmla="*/ 13529 w 26057"/>
                  <a:gd name="connsiteY16" fmla="*/ 5437 h 22010"/>
                  <a:gd name="connsiteX17" fmla="*/ 5528 w 26057"/>
                  <a:gd name="connsiteY17" fmla="*/ 17058 h 22010"/>
                  <a:gd name="connsiteX18" fmla="*/ 5528 w 26057"/>
                  <a:gd name="connsiteY18" fmla="*/ 17058 h 22010"/>
                  <a:gd name="connsiteX19" fmla="*/ 5624 w 26057"/>
                  <a:gd name="connsiteY19" fmla="*/ 18677 h 22010"/>
                  <a:gd name="connsiteX20" fmla="*/ 5624 w 26057"/>
                  <a:gd name="connsiteY20" fmla="*/ 18677 h 22010"/>
                  <a:gd name="connsiteX21" fmla="*/ 5624 w 26057"/>
                  <a:gd name="connsiteY21" fmla="*/ 18677 h 22010"/>
                  <a:gd name="connsiteX22" fmla="*/ 3433 w 26057"/>
                  <a:gd name="connsiteY22" fmla="*/ 21915 h 22010"/>
                  <a:gd name="connsiteX23" fmla="*/ 3433 w 26057"/>
                  <a:gd name="connsiteY23" fmla="*/ 21915 h 22010"/>
                  <a:gd name="connsiteX24" fmla="*/ 2861 w 26057"/>
                  <a:gd name="connsiteY24" fmla="*/ 22011 h 22010"/>
                  <a:gd name="connsiteX25" fmla="*/ 2861 w 26057"/>
                  <a:gd name="connsiteY25" fmla="*/ 22011 h 22010"/>
                  <a:gd name="connsiteX26" fmla="*/ 194 w 26057"/>
                  <a:gd name="connsiteY26" fmla="*/ 19820 h 22010"/>
                  <a:gd name="connsiteX27" fmla="*/ 194 w 26057"/>
                  <a:gd name="connsiteY27" fmla="*/ 19820 h 22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057" h="22010">
                    <a:moveTo>
                      <a:pt x="194" y="19820"/>
                    </a:moveTo>
                    <a:cubicBezTo>
                      <a:pt x="194" y="19725"/>
                      <a:pt x="4" y="18677"/>
                      <a:pt x="4" y="17153"/>
                    </a:cubicBezTo>
                    <a:lnTo>
                      <a:pt x="4" y="17153"/>
                    </a:lnTo>
                    <a:cubicBezTo>
                      <a:pt x="-92" y="13152"/>
                      <a:pt x="1623" y="4389"/>
                      <a:pt x="11910" y="198"/>
                    </a:cubicBezTo>
                    <a:lnTo>
                      <a:pt x="11910" y="198"/>
                    </a:lnTo>
                    <a:cubicBezTo>
                      <a:pt x="12101" y="103"/>
                      <a:pt x="12767" y="8"/>
                      <a:pt x="13720" y="8"/>
                    </a:cubicBezTo>
                    <a:lnTo>
                      <a:pt x="13720" y="8"/>
                    </a:lnTo>
                    <a:cubicBezTo>
                      <a:pt x="17244" y="-183"/>
                      <a:pt x="23911" y="3056"/>
                      <a:pt x="26007" y="16010"/>
                    </a:cubicBezTo>
                    <a:lnTo>
                      <a:pt x="26007" y="16010"/>
                    </a:lnTo>
                    <a:cubicBezTo>
                      <a:pt x="26293" y="17534"/>
                      <a:pt x="25340" y="18963"/>
                      <a:pt x="23816" y="19248"/>
                    </a:cubicBezTo>
                    <a:lnTo>
                      <a:pt x="23816" y="19248"/>
                    </a:lnTo>
                    <a:cubicBezTo>
                      <a:pt x="22292" y="19534"/>
                      <a:pt x="20863" y="18486"/>
                      <a:pt x="20577" y="16962"/>
                    </a:cubicBezTo>
                    <a:lnTo>
                      <a:pt x="20577" y="16962"/>
                    </a:lnTo>
                    <a:cubicBezTo>
                      <a:pt x="18101" y="5151"/>
                      <a:pt x="14482" y="5628"/>
                      <a:pt x="13720" y="5437"/>
                    </a:cubicBezTo>
                    <a:lnTo>
                      <a:pt x="13720" y="5437"/>
                    </a:lnTo>
                    <a:cubicBezTo>
                      <a:pt x="13624" y="5437"/>
                      <a:pt x="13624" y="5437"/>
                      <a:pt x="13529" y="5437"/>
                    </a:cubicBezTo>
                    <a:lnTo>
                      <a:pt x="13529" y="5437"/>
                    </a:lnTo>
                    <a:cubicBezTo>
                      <a:pt x="6290" y="8580"/>
                      <a:pt x="5624" y="14010"/>
                      <a:pt x="5528" y="17058"/>
                    </a:cubicBezTo>
                    <a:lnTo>
                      <a:pt x="5528" y="17058"/>
                    </a:lnTo>
                    <a:cubicBezTo>
                      <a:pt x="5528" y="18105"/>
                      <a:pt x="5624" y="18677"/>
                      <a:pt x="5624" y="18677"/>
                    </a:cubicBezTo>
                    <a:lnTo>
                      <a:pt x="5624" y="18677"/>
                    </a:lnTo>
                    <a:lnTo>
                      <a:pt x="5624" y="18677"/>
                    </a:lnTo>
                    <a:cubicBezTo>
                      <a:pt x="5909" y="20201"/>
                      <a:pt x="4957" y="21630"/>
                      <a:pt x="3433" y="21915"/>
                    </a:cubicBezTo>
                    <a:lnTo>
                      <a:pt x="3433" y="21915"/>
                    </a:lnTo>
                    <a:cubicBezTo>
                      <a:pt x="3242" y="21915"/>
                      <a:pt x="3052" y="22011"/>
                      <a:pt x="2861" y="22011"/>
                    </a:cubicBezTo>
                    <a:lnTo>
                      <a:pt x="2861" y="22011"/>
                    </a:lnTo>
                    <a:cubicBezTo>
                      <a:pt x="1623" y="22011"/>
                      <a:pt x="384" y="21058"/>
                      <a:pt x="194" y="19820"/>
                    </a:cubicBezTo>
                    <a:lnTo>
                      <a:pt x="194" y="19820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5" name="Freeform: Shape 3624">
                <a:extLst>
                  <a:ext uri="{FF2B5EF4-FFF2-40B4-BE49-F238E27FC236}">
                    <a16:creationId xmlns:a16="http://schemas.microsoft.com/office/drawing/2014/main" id="{5F0E0624-572C-4BB3-BD42-0A7B509147B5}"/>
                  </a:ext>
                </a:extLst>
              </p:cNvPr>
              <p:cNvSpPr/>
              <p:nvPr/>
            </p:nvSpPr>
            <p:spPr>
              <a:xfrm>
                <a:off x="5638894" y="5265935"/>
                <a:ext cx="21145" cy="23431"/>
              </a:xfrm>
              <a:custGeom>
                <a:avLst/>
                <a:gdLst>
                  <a:gd name="connsiteX0" fmla="*/ 15811 w 21145"/>
                  <a:gd name="connsiteY0" fmla="*/ 23241 h 23431"/>
                  <a:gd name="connsiteX1" fmla="*/ 14097 w 21145"/>
                  <a:gd name="connsiteY1" fmla="*/ 19717 h 23431"/>
                  <a:gd name="connsiteX2" fmla="*/ 14097 w 21145"/>
                  <a:gd name="connsiteY2" fmla="*/ 19717 h 23431"/>
                  <a:gd name="connsiteX3" fmla="*/ 15526 w 21145"/>
                  <a:gd name="connsiteY3" fmla="*/ 12573 h 23431"/>
                  <a:gd name="connsiteX4" fmla="*/ 15526 w 21145"/>
                  <a:gd name="connsiteY4" fmla="*/ 12573 h 23431"/>
                  <a:gd name="connsiteX5" fmla="*/ 11811 w 21145"/>
                  <a:gd name="connsiteY5" fmla="*/ 5810 h 23431"/>
                  <a:gd name="connsiteX6" fmla="*/ 11811 w 21145"/>
                  <a:gd name="connsiteY6" fmla="*/ 5810 h 23431"/>
                  <a:gd name="connsiteX7" fmla="*/ 11430 w 21145"/>
                  <a:gd name="connsiteY7" fmla="*/ 5620 h 23431"/>
                  <a:gd name="connsiteX8" fmla="*/ 11430 w 21145"/>
                  <a:gd name="connsiteY8" fmla="*/ 5620 h 23431"/>
                  <a:gd name="connsiteX9" fmla="*/ 10859 w 21145"/>
                  <a:gd name="connsiteY9" fmla="*/ 5620 h 23431"/>
                  <a:gd name="connsiteX10" fmla="*/ 10859 w 21145"/>
                  <a:gd name="connsiteY10" fmla="*/ 5620 h 23431"/>
                  <a:gd name="connsiteX11" fmla="*/ 6572 w 21145"/>
                  <a:gd name="connsiteY11" fmla="*/ 10954 h 23431"/>
                  <a:gd name="connsiteX12" fmla="*/ 6572 w 21145"/>
                  <a:gd name="connsiteY12" fmla="*/ 10954 h 23431"/>
                  <a:gd name="connsiteX13" fmla="*/ 5525 w 21145"/>
                  <a:gd name="connsiteY13" fmla="*/ 19526 h 23431"/>
                  <a:gd name="connsiteX14" fmla="*/ 5525 w 21145"/>
                  <a:gd name="connsiteY14" fmla="*/ 19526 h 23431"/>
                  <a:gd name="connsiteX15" fmla="*/ 5525 w 21145"/>
                  <a:gd name="connsiteY15" fmla="*/ 19717 h 23431"/>
                  <a:gd name="connsiteX16" fmla="*/ 5525 w 21145"/>
                  <a:gd name="connsiteY16" fmla="*/ 19717 h 23431"/>
                  <a:gd name="connsiteX17" fmla="*/ 5525 w 21145"/>
                  <a:gd name="connsiteY17" fmla="*/ 19717 h 23431"/>
                  <a:gd name="connsiteX18" fmla="*/ 2953 w 21145"/>
                  <a:gd name="connsiteY18" fmla="*/ 22670 h 23431"/>
                  <a:gd name="connsiteX19" fmla="*/ 2953 w 21145"/>
                  <a:gd name="connsiteY19" fmla="*/ 22670 h 23431"/>
                  <a:gd name="connsiteX20" fmla="*/ 0 w 21145"/>
                  <a:gd name="connsiteY20" fmla="*/ 20098 h 23431"/>
                  <a:gd name="connsiteX21" fmla="*/ 0 w 21145"/>
                  <a:gd name="connsiteY21" fmla="*/ 20098 h 23431"/>
                  <a:gd name="connsiteX22" fmla="*/ 0 w 21145"/>
                  <a:gd name="connsiteY22" fmla="*/ 19526 h 23431"/>
                  <a:gd name="connsiteX23" fmla="*/ 0 w 21145"/>
                  <a:gd name="connsiteY23" fmla="*/ 19526 h 23431"/>
                  <a:gd name="connsiteX24" fmla="*/ 1238 w 21145"/>
                  <a:gd name="connsiteY24" fmla="*/ 9430 h 23431"/>
                  <a:gd name="connsiteX25" fmla="*/ 1238 w 21145"/>
                  <a:gd name="connsiteY25" fmla="*/ 9430 h 23431"/>
                  <a:gd name="connsiteX26" fmla="*/ 10859 w 21145"/>
                  <a:gd name="connsiteY26" fmla="*/ 0 h 23431"/>
                  <a:gd name="connsiteX27" fmla="*/ 10859 w 21145"/>
                  <a:gd name="connsiteY27" fmla="*/ 0 h 23431"/>
                  <a:gd name="connsiteX28" fmla="*/ 12478 w 21145"/>
                  <a:gd name="connsiteY28" fmla="*/ 191 h 23431"/>
                  <a:gd name="connsiteX29" fmla="*/ 12478 w 21145"/>
                  <a:gd name="connsiteY29" fmla="*/ 191 h 23431"/>
                  <a:gd name="connsiteX30" fmla="*/ 21145 w 21145"/>
                  <a:gd name="connsiteY30" fmla="*/ 12573 h 23431"/>
                  <a:gd name="connsiteX31" fmla="*/ 21145 w 21145"/>
                  <a:gd name="connsiteY31" fmla="*/ 12573 h 23431"/>
                  <a:gd name="connsiteX32" fmla="*/ 19431 w 21145"/>
                  <a:gd name="connsiteY32" fmla="*/ 21526 h 23431"/>
                  <a:gd name="connsiteX33" fmla="*/ 19431 w 21145"/>
                  <a:gd name="connsiteY33" fmla="*/ 21526 h 23431"/>
                  <a:gd name="connsiteX34" fmla="*/ 16764 w 21145"/>
                  <a:gd name="connsiteY34" fmla="*/ 23431 h 23431"/>
                  <a:gd name="connsiteX35" fmla="*/ 16764 w 21145"/>
                  <a:gd name="connsiteY35" fmla="*/ 23431 h 23431"/>
                  <a:gd name="connsiteX36" fmla="*/ 15811 w 21145"/>
                  <a:gd name="connsiteY36" fmla="*/ 23241 h 23431"/>
                  <a:gd name="connsiteX37" fmla="*/ 15811 w 21145"/>
                  <a:gd name="connsiteY37" fmla="*/ 23241 h 2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1145" h="23431">
                    <a:moveTo>
                      <a:pt x="15811" y="23241"/>
                    </a:moveTo>
                    <a:cubicBezTo>
                      <a:pt x="14383" y="22765"/>
                      <a:pt x="13621" y="21145"/>
                      <a:pt x="14097" y="19717"/>
                    </a:cubicBezTo>
                    <a:lnTo>
                      <a:pt x="14097" y="19717"/>
                    </a:lnTo>
                    <a:cubicBezTo>
                      <a:pt x="15144" y="16669"/>
                      <a:pt x="15526" y="14288"/>
                      <a:pt x="15526" y="12573"/>
                    </a:cubicBezTo>
                    <a:lnTo>
                      <a:pt x="15526" y="12573"/>
                    </a:lnTo>
                    <a:cubicBezTo>
                      <a:pt x="15430" y="7525"/>
                      <a:pt x="12954" y="6477"/>
                      <a:pt x="11811" y="5810"/>
                    </a:cubicBezTo>
                    <a:lnTo>
                      <a:pt x="11811" y="5810"/>
                    </a:lnTo>
                    <a:cubicBezTo>
                      <a:pt x="11430" y="5620"/>
                      <a:pt x="11335" y="5620"/>
                      <a:pt x="11430" y="5620"/>
                    </a:cubicBezTo>
                    <a:lnTo>
                      <a:pt x="11430" y="5620"/>
                    </a:lnTo>
                    <a:cubicBezTo>
                      <a:pt x="11239" y="5620"/>
                      <a:pt x="11049" y="5620"/>
                      <a:pt x="10859" y="5620"/>
                    </a:cubicBezTo>
                    <a:lnTo>
                      <a:pt x="10859" y="5620"/>
                    </a:lnTo>
                    <a:cubicBezTo>
                      <a:pt x="9049" y="5524"/>
                      <a:pt x="7620" y="7334"/>
                      <a:pt x="6572" y="10954"/>
                    </a:cubicBezTo>
                    <a:lnTo>
                      <a:pt x="6572" y="10954"/>
                    </a:lnTo>
                    <a:cubicBezTo>
                      <a:pt x="5619" y="14383"/>
                      <a:pt x="5525" y="18383"/>
                      <a:pt x="5525" y="19526"/>
                    </a:cubicBezTo>
                    <a:lnTo>
                      <a:pt x="5525" y="19526"/>
                    </a:lnTo>
                    <a:cubicBezTo>
                      <a:pt x="5525" y="19717"/>
                      <a:pt x="5525" y="19717"/>
                      <a:pt x="5525" y="19717"/>
                    </a:cubicBezTo>
                    <a:lnTo>
                      <a:pt x="5525" y="19717"/>
                    </a:lnTo>
                    <a:lnTo>
                      <a:pt x="5525" y="19717"/>
                    </a:lnTo>
                    <a:cubicBezTo>
                      <a:pt x="5619" y="21241"/>
                      <a:pt x="4476" y="22574"/>
                      <a:pt x="2953" y="22670"/>
                    </a:cubicBezTo>
                    <a:lnTo>
                      <a:pt x="2953" y="22670"/>
                    </a:lnTo>
                    <a:cubicBezTo>
                      <a:pt x="1428" y="22765"/>
                      <a:pt x="95" y="21622"/>
                      <a:pt x="0" y="20098"/>
                    </a:cubicBezTo>
                    <a:lnTo>
                      <a:pt x="0" y="20098"/>
                    </a:lnTo>
                    <a:cubicBezTo>
                      <a:pt x="0" y="20002"/>
                      <a:pt x="0" y="19812"/>
                      <a:pt x="0" y="19526"/>
                    </a:cubicBezTo>
                    <a:lnTo>
                      <a:pt x="0" y="19526"/>
                    </a:lnTo>
                    <a:cubicBezTo>
                      <a:pt x="0" y="18097"/>
                      <a:pt x="95" y="13716"/>
                      <a:pt x="1238" y="9430"/>
                    </a:cubicBezTo>
                    <a:lnTo>
                      <a:pt x="1238" y="9430"/>
                    </a:lnTo>
                    <a:cubicBezTo>
                      <a:pt x="2286" y="5334"/>
                      <a:pt x="4858" y="95"/>
                      <a:pt x="10859" y="0"/>
                    </a:cubicBezTo>
                    <a:lnTo>
                      <a:pt x="10859" y="0"/>
                    </a:lnTo>
                    <a:cubicBezTo>
                      <a:pt x="11335" y="0"/>
                      <a:pt x="11906" y="0"/>
                      <a:pt x="12478" y="191"/>
                    </a:cubicBezTo>
                    <a:lnTo>
                      <a:pt x="12478" y="191"/>
                    </a:lnTo>
                    <a:cubicBezTo>
                      <a:pt x="12859" y="191"/>
                      <a:pt x="21145" y="2476"/>
                      <a:pt x="21145" y="12573"/>
                    </a:cubicBezTo>
                    <a:lnTo>
                      <a:pt x="21145" y="12573"/>
                    </a:lnTo>
                    <a:cubicBezTo>
                      <a:pt x="21145" y="15145"/>
                      <a:pt x="20669" y="18097"/>
                      <a:pt x="19431" y="21526"/>
                    </a:cubicBezTo>
                    <a:lnTo>
                      <a:pt x="19431" y="21526"/>
                    </a:lnTo>
                    <a:cubicBezTo>
                      <a:pt x="19050" y="22670"/>
                      <a:pt x="17907" y="23431"/>
                      <a:pt x="16764" y="23431"/>
                    </a:cubicBezTo>
                    <a:lnTo>
                      <a:pt x="16764" y="23431"/>
                    </a:lnTo>
                    <a:cubicBezTo>
                      <a:pt x="16383" y="23431"/>
                      <a:pt x="16097" y="23336"/>
                      <a:pt x="15811" y="23241"/>
                    </a:cubicBezTo>
                    <a:lnTo>
                      <a:pt x="15811" y="23241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6" name="Freeform: Shape 3625">
                <a:extLst>
                  <a:ext uri="{FF2B5EF4-FFF2-40B4-BE49-F238E27FC236}">
                    <a16:creationId xmlns:a16="http://schemas.microsoft.com/office/drawing/2014/main" id="{73F5A040-D34C-43CD-9893-A67E0F96807C}"/>
                  </a:ext>
                </a:extLst>
              </p:cNvPr>
              <p:cNvSpPr/>
              <p:nvPr/>
            </p:nvSpPr>
            <p:spPr>
              <a:xfrm>
                <a:off x="5492678" y="5251154"/>
                <a:ext cx="246807" cy="179585"/>
              </a:xfrm>
              <a:custGeom>
                <a:avLst/>
                <a:gdLst>
                  <a:gd name="connsiteX0" fmla="*/ 227846 w 246807"/>
                  <a:gd name="connsiteY0" fmla="*/ 70598 h 179585"/>
                  <a:gd name="connsiteX1" fmla="*/ 233085 w 246807"/>
                  <a:gd name="connsiteY1" fmla="*/ 56120 h 179585"/>
                  <a:gd name="connsiteX2" fmla="*/ 213272 w 246807"/>
                  <a:gd name="connsiteY2" fmla="*/ 36213 h 179585"/>
                  <a:gd name="connsiteX3" fmla="*/ 219369 w 246807"/>
                  <a:gd name="connsiteY3" fmla="*/ 20592 h 179585"/>
                  <a:gd name="connsiteX4" fmla="*/ 197461 w 246807"/>
                  <a:gd name="connsiteY4" fmla="*/ 18 h 179585"/>
                  <a:gd name="connsiteX5" fmla="*/ 176601 w 246807"/>
                  <a:gd name="connsiteY5" fmla="*/ 22306 h 179585"/>
                  <a:gd name="connsiteX6" fmla="*/ 179935 w 246807"/>
                  <a:gd name="connsiteY6" fmla="*/ 33165 h 179585"/>
                  <a:gd name="connsiteX7" fmla="*/ 63825 w 246807"/>
                  <a:gd name="connsiteY7" fmla="*/ 38022 h 179585"/>
                  <a:gd name="connsiteX8" fmla="*/ 66588 w 246807"/>
                  <a:gd name="connsiteY8" fmla="*/ 26878 h 179585"/>
                  <a:gd name="connsiteX9" fmla="*/ 44680 w 246807"/>
                  <a:gd name="connsiteY9" fmla="*/ 6399 h 179585"/>
                  <a:gd name="connsiteX10" fmla="*/ 23915 w 246807"/>
                  <a:gd name="connsiteY10" fmla="*/ 28688 h 179585"/>
                  <a:gd name="connsiteX11" fmla="*/ 30774 w 246807"/>
                  <a:gd name="connsiteY11" fmla="*/ 43737 h 179585"/>
                  <a:gd name="connsiteX12" fmla="*/ 11914 w 246807"/>
                  <a:gd name="connsiteY12" fmla="*/ 65264 h 179585"/>
                  <a:gd name="connsiteX13" fmla="*/ 17915 w 246807"/>
                  <a:gd name="connsiteY13" fmla="*/ 79266 h 179585"/>
                  <a:gd name="connsiteX14" fmla="*/ 8 w 246807"/>
                  <a:gd name="connsiteY14" fmla="*/ 100697 h 179585"/>
                  <a:gd name="connsiteX15" fmla="*/ 21249 w 246807"/>
                  <a:gd name="connsiteY15" fmla="*/ 120699 h 179585"/>
                  <a:gd name="connsiteX16" fmla="*/ 22772 w 246807"/>
                  <a:gd name="connsiteY16" fmla="*/ 120604 h 179585"/>
                  <a:gd name="connsiteX17" fmla="*/ 21439 w 246807"/>
                  <a:gd name="connsiteY17" fmla="*/ 129272 h 179585"/>
                  <a:gd name="connsiteX18" fmla="*/ 47728 w 246807"/>
                  <a:gd name="connsiteY18" fmla="*/ 153942 h 179585"/>
                  <a:gd name="connsiteX19" fmla="*/ 63540 w 246807"/>
                  <a:gd name="connsiteY19" fmla="*/ 147750 h 179585"/>
                  <a:gd name="connsiteX20" fmla="*/ 63540 w 246807"/>
                  <a:gd name="connsiteY20" fmla="*/ 148417 h 179585"/>
                  <a:gd name="connsiteX21" fmla="*/ 89829 w 246807"/>
                  <a:gd name="connsiteY21" fmla="*/ 173087 h 179585"/>
                  <a:gd name="connsiteX22" fmla="*/ 103926 w 246807"/>
                  <a:gd name="connsiteY22" fmla="*/ 168229 h 179585"/>
                  <a:gd name="connsiteX23" fmla="*/ 126024 w 246807"/>
                  <a:gd name="connsiteY23" fmla="*/ 179564 h 179585"/>
                  <a:gd name="connsiteX24" fmla="*/ 147264 w 246807"/>
                  <a:gd name="connsiteY24" fmla="*/ 166991 h 179585"/>
                  <a:gd name="connsiteX25" fmla="*/ 160695 w 246807"/>
                  <a:gd name="connsiteY25" fmla="*/ 170229 h 179585"/>
                  <a:gd name="connsiteX26" fmla="*/ 185650 w 246807"/>
                  <a:gd name="connsiteY26" fmla="*/ 143464 h 179585"/>
                  <a:gd name="connsiteX27" fmla="*/ 185555 w 246807"/>
                  <a:gd name="connsiteY27" fmla="*/ 142797 h 179585"/>
                  <a:gd name="connsiteX28" fmla="*/ 201652 w 246807"/>
                  <a:gd name="connsiteY28" fmla="*/ 147655 h 179585"/>
                  <a:gd name="connsiteX29" fmla="*/ 226703 w 246807"/>
                  <a:gd name="connsiteY29" fmla="*/ 120890 h 179585"/>
                  <a:gd name="connsiteX30" fmla="*/ 224989 w 246807"/>
                  <a:gd name="connsiteY30" fmla="*/ 112317 h 179585"/>
                  <a:gd name="connsiteX31" fmla="*/ 226512 w 246807"/>
                  <a:gd name="connsiteY31" fmla="*/ 112317 h 179585"/>
                  <a:gd name="connsiteX32" fmla="*/ 246801 w 246807"/>
                  <a:gd name="connsiteY32" fmla="*/ 90696 h 179585"/>
                  <a:gd name="connsiteX33" fmla="*/ 227846 w 246807"/>
                  <a:gd name="connsiteY33" fmla="*/ 70598 h 17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6807" h="179585">
                    <a:moveTo>
                      <a:pt x="227846" y="70598"/>
                    </a:moveTo>
                    <a:cubicBezTo>
                      <a:pt x="231180" y="66693"/>
                      <a:pt x="233275" y="61644"/>
                      <a:pt x="233085" y="56120"/>
                    </a:cubicBezTo>
                    <a:cubicBezTo>
                      <a:pt x="232799" y="45071"/>
                      <a:pt x="224036" y="36498"/>
                      <a:pt x="213272" y="36213"/>
                    </a:cubicBezTo>
                    <a:cubicBezTo>
                      <a:pt x="217178" y="32117"/>
                      <a:pt x="219559" y="26592"/>
                      <a:pt x="219369" y="20592"/>
                    </a:cubicBezTo>
                    <a:cubicBezTo>
                      <a:pt x="219083" y="8781"/>
                      <a:pt x="209272" y="-459"/>
                      <a:pt x="197461" y="18"/>
                    </a:cubicBezTo>
                    <a:cubicBezTo>
                      <a:pt x="185650" y="494"/>
                      <a:pt x="176315" y="10495"/>
                      <a:pt x="176601" y="22306"/>
                    </a:cubicBezTo>
                    <a:cubicBezTo>
                      <a:pt x="176697" y="26307"/>
                      <a:pt x="177935" y="30021"/>
                      <a:pt x="179935" y="33165"/>
                    </a:cubicBezTo>
                    <a:lnTo>
                      <a:pt x="63825" y="38022"/>
                    </a:lnTo>
                    <a:cubicBezTo>
                      <a:pt x="65635" y="34689"/>
                      <a:pt x="66683" y="30879"/>
                      <a:pt x="66588" y="26878"/>
                    </a:cubicBezTo>
                    <a:cubicBezTo>
                      <a:pt x="66206" y="15067"/>
                      <a:pt x="56491" y="5828"/>
                      <a:pt x="44680" y="6399"/>
                    </a:cubicBezTo>
                    <a:cubicBezTo>
                      <a:pt x="32869" y="6876"/>
                      <a:pt x="23535" y="16877"/>
                      <a:pt x="23915" y="28688"/>
                    </a:cubicBezTo>
                    <a:cubicBezTo>
                      <a:pt x="24106" y="34689"/>
                      <a:pt x="26678" y="40023"/>
                      <a:pt x="30774" y="43737"/>
                    </a:cubicBezTo>
                    <a:cubicBezTo>
                      <a:pt x="20010" y="44880"/>
                      <a:pt x="11724" y="54310"/>
                      <a:pt x="11914" y="65264"/>
                    </a:cubicBezTo>
                    <a:cubicBezTo>
                      <a:pt x="12105" y="70788"/>
                      <a:pt x="14295" y="75646"/>
                      <a:pt x="17915" y="79266"/>
                    </a:cubicBezTo>
                    <a:cubicBezTo>
                      <a:pt x="7533" y="80885"/>
                      <a:pt x="-278" y="90029"/>
                      <a:pt x="8" y="100697"/>
                    </a:cubicBezTo>
                    <a:cubicBezTo>
                      <a:pt x="294" y="112222"/>
                      <a:pt x="9819" y="121176"/>
                      <a:pt x="21249" y="120699"/>
                    </a:cubicBezTo>
                    <a:cubicBezTo>
                      <a:pt x="21725" y="120699"/>
                      <a:pt x="22296" y="120604"/>
                      <a:pt x="22772" y="120604"/>
                    </a:cubicBezTo>
                    <a:cubicBezTo>
                      <a:pt x="21916" y="123366"/>
                      <a:pt x="21439" y="126224"/>
                      <a:pt x="21439" y="129272"/>
                    </a:cubicBezTo>
                    <a:cubicBezTo>
                      <a:pt x="21820" y="143464"/>
                      <a:pt x="33536" y="154513"/>
                      <a:pt x="47728" y="153942"/>
                    </a:cubicBezTo>
                    <a:cubicBezTo>
                      <a:pt x="53729" y="153656"/>
                      <a:pt x="59253" y="151370"/>
                      <a:pt x="63540" y="147750"/>
                    </a:cubicBezTo>
                    <a:cubicBezTo>
                      <a:pt x="63540" y="147941"/>
                      <a:pt x="63540" y="148227"/>
                      <a:pt x="63540" y="148417"/>
                    </a:cubicBezTo>
                    <a:cubicBezTo>
                      <a:pt x="63921" y="162609"/>
                      <a:pt x="75636" y="173658"/>
                      <a:pt x="89829" y="173087"/>
                    </a:cubicBezTo>
                    <a:cubicBezTo>
                      <a:pt x="95067" y="172896"/>
                      <a:pt x="99925" y="171087"/>
                      <a:pt x="103926" y="168229"/>
                    </a:cubicBezTo>
                    <a:cubicBezTo>
                      <a:pt x="108593" y="175373"/>
                      <a:pt x="116784" y="179945"/>
                      <a:pt x="126024" y="179564"/>
                    </a:cubicBezTo>
                    <a:cubicBezTo>
                      <a:pt x="135073" y="179183"/>
                      <a:pt x="142788" y="174230"/>
                      <a:pt x="147264" y="166991"/>
                    </a:cubicBezTo>
                    <a:cubicBezTo>
                      <a:pt x="151170" y="169182"/>
                      <a:pt x="155837" y="170420"/>
                      <a:pt x="160695" y="170229"/>
                    </a:cubicBezTo>
                    <a:cubicBezTo>
                      <a:pt x="174887" y="169658"/>
                      <a:pt x="186031" y="157656"/>
                      <a:pt x="185650" y="143464"/>
                    </a:cubicBezTo>
                    <a:cubicBezTo>
                      <a:pt x="185650" y="143274"/>
                      <a:pt x="185650" y="142988"/>
                      <a:pt x="185555" y="142797"/>
                    </a:cubicBezTo>
                    <a:cubicBezTo>
                      <a:pt x="190031" y="146131"/>
                      <a:pt x="195556" y="147941"/>
                      <a:pt x="201652" y="147655"/>
                    </a:cubicBezTo>
                    <a:cubicBezTo>
                      <a:pt x="215844" y="147084"/>
                      <a:pt x="226988" y="135082"/>
                      <a:pt x="226703" y="120890"/>
                    </a:cubicBezTo>
                    <a:cubicBezTo>
                      <a:pt x="226608" y="117842"/>
                      <a:pt x="226036" y="114984"/>
                      <a:pt x="224989" y="112317"/>
                    </a:cubicBezTo>
                    <a:cubicBezTo>
                      <a:pt x="225465" y="112317"/>
                      <a:pt x="225941" y="112317"/>
                      <a:pt x="226512" y="112317"/>
                    </a:cubicBezTo>
                    <a:cubicBezTo>
                      <a:pt x="238038" y="111841"/>
                      <a:pt x="247086" y="102126"/>
                      <a:pt x="246801" y="90696"/>
                    </a:cubicBezTo>
                    <a:cubicBezTo>
                      <a:pt x="246515" y="79837"/>
                      <a:pt x="238228" y="71360"/>
                      <a:pt x="227846" y="705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7" name="Freeform: Shape 3626">
                <a:extLst>
                  <a:ext uri="{FF2B5EF4-FFF2-40B4-BE49-F238E27FC236}">
                    <a16:creationId xmlns:a16="http://schemas.microsoft.com/office/drawing/2014/main" id="{30BDEA90-F262-46F3-A015-1BF1AE3FD9A6}"/>
                  </a:ext>
                </a:extLst>
              </p:cNvPr>
              <p:cNvSpPr/>
              <p:nvPr/>
            </p:nvSpPr>
            <p:spPr>
              <a:xfrm>
                <a:off x="5559265" y="5251154"/>
                <a:ext cx="180504" cy="179395"/>
              </a:xfrm>
              <a:custGeom>
                <a:avLst/>
                <a:gdLst>
                  <a:gd name="connsiteX0" fmla="*/ 161544 w 180504"/>
                  <a:gd name="connsiteY0" fmla="*/ 70598 h 179395"/>
                  <a:gd name="connsiteX1" fmla="*/ 166878 w 180504"/>
                  <a:gd name="connsiteY1" fmla="*/ 56120 h 179395"/>
                  <a:gd name="connsiteX2" fmla="*/ 147066 w 180504"/>
                  <a:gd name="connsiteY2" fmla="*/ 36213 h 179395"/>
                  <a:gd name="connsiteX3" fmla="*/ 153162 w 180504"/>
                  <a:gd name="connsiteY3" fmla="*/ 20592 h 179395"/>
                  <a:gd name="connsiteX4" fmla="*/ 131254 w 180504"/>
                  <a:gd name="connsiteY4" fmla="*/ 18 h 179395"/>
                  <a:gd name="connsiteX5" fmla="*/ 110490 w 180504"/>
                  <a:gd name="connsiteY5" fmla="*/ 22306 h 179395"/>
                  <a:gd name="connsiteX6" fmla="*/ 113823 w 180504"/>
                  <a:gd name="connsiteY6" fmla="*/ 33165 h 179395"/>
                  <a:gd name="connsiteX7" fmla="*/ 99060 w 180504"/>
                  <a:gd name="connsiteY7" fmla="*/ 33736 h 179395"/>
                  <a:gd name="connsiteX8" fmla="*/ 99441 w 180504"/>
                  <a:gd name="connsiteY8" fmla="*/ 37070 h 179395"/>
                  <a:gd name="connsiteX9" fmla="*/ 94202 w 180504"/>
                  <a:gd name="connsiteY9" fmla="*/ 51548 h 179395"/>
                  <a:gd name="connsiteX10" fmla="*/ 113157 w 180504"/>
                  <a:gd name="connsiteY10" fmla="*/ 71455 h 179395"/>
                  <a:gd name="connsiteX11" fmla="*/ 92869 w 180504"/>
                  <a:gd name="connsiteY11" fmla="*/ 93172 h 179395"/>
                  <a:gd name="connsiteX12" fmla="*/ 91344 w 180504"/>
                  <a:gd name="connsiteY12" fmla="*/ 93172 h 179395"/>
                  <a:gd name="connsiteX13" fmla="*/ 93059 w 180504"/>
                  <a:gd name="connsiteY13" fmla="*/ 101745 h 179395"/>
                  <a:gd name="connsiteX14" fmla="*/ 68103 w 180504"/>
                  <a:gd name="connsiteY14" fmla="*/ 128510 h 179395"/>
                  <a:gd name="connsiteX15" fmla="*/ 52101 w 180504"/>
                  <a:gd name="connsiteY15" fmla="*/ 123557 h 179395"/>
                  <a:gd name="connsiteX16" fmla="*/ 52101 w 180504"/>
                  <a:gd name="connsiteY16" fmla="*/ 124224 h 179395"/>
                  <a:gd name="connsiteX17" fmla="*/ 27051 w 180504"/>
                  <a:gd name="connsiteY17" fmla="*/ 150989 h 179395"/>
                  <a:gd name="connsiteX18" fmla="*/ 13621 w 180504"/>
                  <a:gd name="connsiteY18" fmla="*/ 147750 h 179395"/>
                  <a:gd name="connsiteX19" fmla="*/ 0 w 180504"/>
                  <a:gd name="connsiteY19" fmla="*/ 158895 h 179395"/>
                  <a:gd name="connsiteX20" fmla="*/ 23622 w 180504"/>
                  <a:gd name="connsiteY20" fmla="*/ 172896 h 179395"/>
                  <a:gd name="connsiteX21" fmla="*/ 37719 w 180504"/>
                  <a:gd name="connsiteY21" fmla="*/ 168039 h 179395"/>
                  <a:gd name="connsiteX22" fmla="*/ 59817 w 180504"/>
                  <a:gd name="connsiteY22" fmla="*/ 179373 h 179395"/>
                  <a:gd name="connsiteX23" fmla="*/ 81057 w 180504"/>
                  <a:gd name="connsiteY23" fmla="*/ 166705 h 179395"/>
                  <a:gd name="connsiteX24" fmla="*/ 94488 w 180504"/>
                  <a:gd name="connsiteY24" fmla="*/ 169944 h 179395"/>
                  <a:gd name="connsiteX25" fmla="*/ 119443 w 180504"/>
                  <a:gd name="connsiteY25" fmla="*/ 143178 h 179395"/>
                  <a:gd name="connsiteX26" fmla="*/ 119348 w 180504"/>
                  <a:gd name="connsiteY26" fmla="*/ 142512 h 179395"/>
                  <a:gd name="connsiteX27" fmla="*/ 135445 w 180504"/>
                  <a:gd name="connsiteY27" fmla="*/ 147369 h 179395"/>
                  <a:gd name="connsiteX28" fmla="*/ 160401 w 180504"/>
                  <a:gd name="connsiteY28" fmla="*/ 120604 h 179395"/>
                  <a:gd name="connsiteX29" fmla="*/ 158686 w 180504"/>
                  <a:gd name="connsiteY29" fmla="*/ 112032 h 179395"/>
                  <a:gd name="connsiteX30" fmla="*/ 160210 w 180504"/>
                  <a:gd name="connsiteY30" fmla="*/ 112032 h 179395"/>
                  <a:gd name="connsiteX31" fmla="*/ 180498 w 180504"/>
                  <a:gd name="connsiteY31" fmla="*/ 90315 h 179395"/>
                  <a:gd name="connsiteX32" fmla="*/ 161544 w 180504"/>
                  <a:gd name="connsiteY32" fmla="*/ 70598 h 179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80504" h="179395">
                    <a:moveTo>
                      <a:pt x="161544" y="70598"/>
                    </a:moveTo>
                    <a:cubicBezTo>
                      <a:pt x="164972" y="66693"/>
                      <a:pt x="166973" y="61644"/>
                      <a:pt x="166878" y="56120"/>
                    </a:cubicBezTo>
                    <a:cubicBezTo>
                      <a:pt x="166592" y="45071"/>
                      <a:pt x="157829" y="36498"/>
                      <a:pt x="147066" y="36213"/>
                    </a:cubicBezTo>
                    <a:cubicBezTo>
                      <a:pt x="150971" y="32117"/>
                      <a:pt x="153352" y="26592"/>
                      <a:pt x="153162" y="20592"/>
                    </a:cubicBezTo>
                    <a:cubicBezTo>
                      <a:pt x="152876" y="8781"/>
                      <a:pt x="143065" y="-459"/>
                      <a:pt x="131254" y="18"/>
                    </a:cubicBezTo>
                    <a:cubicBezTo>
                      <a:pt x="119443" y="494"/>
                      <a:pt x="110109" y="10495"/>
                      <a:pt x="110490" y="22306"/>
                    </a:cubicBezTo>
                    <a:cubicBezTo>
                      <a:pt x="110585" y="26307"/>
                      <a:pt x="111823" y="30021"/>
                      <a:pt x="113823" y="33165"/>
                    </a:cubicBezTo>
                    <a:lnTo>
                      <a:pt x="99060" y="33736"/>
                    </a:lnTo>
                    <a:cubicBezTo>
                      <a:pt x="99250" y="34784"/>
                      <a:pt x="99441" y="35927"/>
                      <a:pt x="99441" y="37070"/>
                    </a:cubicBezTo>
                    <a:cubicBezTo>
                      <a:pt x="99536" y="42594"/>
                      <a:pt x="97536" y="47643"/>
                      <a:pt x="94202" y="51548"/>
                    </a:cubicBezTo>
                    <a:cubicBezTo>
                      <a:pt x="104584" y="52310"/>
                      <a:pt x="112871" y="60787"/>
                      <a:pt x="113157" y="71455"/>
                    </a:cubicBezTo>
                    <a:cubicBezTo>
                      <a:pt x="113442" y="82980"/>
                      <a:pt x="104394" y="92696"/>
                      <a:pt x="92869" y="93172"/>
                    </a:cubicBezTo>
                    <a:cubicBezTo>
                      <a:pt x="92392" y="93172"/>
                      <a:pt x="91821" y="93172"/>
                      <a:pt x="91344" y="93172"/>
                    </a:cubicBezTo>
                    <a:cubicBezTo>
                      <a:pt x="92392" y="95839"/>
                      <a:pt x="92964" y="98697"/>
                      <a:pt x="93059" y="101745"/>
                    </a:cubicBezTo>
                    <a:cubicBezTo>
                      <a:pt x="93440" y="115937"/>
                      <a:pt x="82201" y="127938"/>
                      <a:pt x="68103" y="128510"/>
                    </a:cubicBezTo>
                    <a:cubicBezTo>
                      <a:pt x="62103" y="128796"/>
                      <a:pt x="56483" y="126891"/>
                      <a:pt x="52101" y="123557"/>
                    </a:cubicBezTo>
                    <a:cubicBezTo>
                      <a:pt x="52101" y="123747"/>
                      <a:pt x="52101" y="124033"/>
                      <a:pt x="52101" y="124224"/>
                    </a:cubicBezTo>
                    <a:cubicBezTo>
                      <a:pt x="52482" y="138416"/>
                      <a:pt x="41338" y="150417"/>
                      <a:pt x="27051" y="150989"/>
                    </a:cubicBezTo>
                    <a:cubicBezTo>
                      <a:pt x="22193" y="151179"/>
                      <a:pt x="17621" y="149941"/>
                      <a:pt x="13621" y="147750"/>
                    </a:cubicBezTo>
                    <a:cubicBezTo>
                      <a:pt x="10477" y="152894"/>
                      <a:pt x="5715" y="156894"/>
                      <a:pt x="0" y="158895"/>
                    </a:cubicBezTo>
                    <a:cubicBezTo>
                      <a:pt x="4286" y="167562"/>
                      <a:pt x="13335" y="173373"/>
                      <a:pt x="23622" y="172896"/>
                    </a:cubicBezTo>
                    <a:cubicBezTo>
                      <a:pt x="28860" y="172706"/>
                      <a:pt x="33718" y="170896"/>
                      <a:pt x="37719" y="168039"/>
                    </a:cubicBezTo>
                    <a:cubicBezTo>
                      <a:pt x="42386" y="175182"/>
                      <a:pt x="50578" y="179754"/>
                      <a:pt x="59817" y="179373"/>
                    </a:cubicBezTo>
                    <a:cubicBezTo>
                      <a:pt x="68866" y="178992"/>
                      <a:pt x="76676" y="174039"/>
                      <a:pt x="81057" y="166705"/>
                    </a:cubicBezTo>
                    <a:cubicBezTo>
                      <a:pt x="84963" y="168896"/>
                      <a:pt x="89630" y="170134"/>
                      <a:pt x="94488" y="169944"/>
                    </a:cubicBezTo>
                    <a:cubicBezTo>
                      <a:pt x="108680" y="169372"/>
                      <a:pt x="119824" y="157371"/>
                      <a:pt x="119443" y="143178"/>
                    </a:cubicBezTo>
                    <a:cubicBezTo>
                      <a:pt x="119443" y="142988"/>
                      <a:pt x="119348" y="142797"/>
                      <a:pt x="119348" y="142512"/>
                    </a:cubicBezTo>
                    <a:cubicBezTo>
                      <a:pt x="123825" y="145750"/>
                      <a:pt x="129349" y="147655"/>
                      <a:pt x="135445" y="147369"/>
                    </a:cubicBezTo>
                    <a:cubicBezTo>
                      <a:pt x="149542" y="146798"/>
                      <a:pt x="160782" y="134796"/>
                      <a:pt x="160401" y="120604"/>
                    </a:cubicBezTo>
                    <a:cubicBezTo>
                      <a:pt x="160305" y="117556"/>
                      <a:pt x="159734" y="114699"/>
                      <a:pt x="158686" y="112032"/>
                    </a:cubicBezTo>
                    <a:cubicBezTo>
                      <a:pt x="159162" y="112032"/>
                      <a:pt x="159734" y="112032"/>
                      <a:pt x="160210" y="112032"/>
                    </a:cubicBezTo>
                    <a:cubicBezTo>
                      <a:pt x="171735" y="111555"/>
                      <a:pt x="180784" y="101840"/>
                      <a:pt x="180498" y="90315"/>
                    </a:cubicBezTo>
                    <a:cubicBezTo>
                      <a:pt x="180308" y="79837"/>
                      <a:pt x="172021" y="71360"/>
                      <a:pt x="161544" y="70598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8" name="Freeform: Shape 3627">
                <a:extLst>
                  <a:ext uri="{FF2B5EF4-FFF2-40B4-BE49-F238E27FC236}">
                    <a16:creationId xmlns:a16="http://schemas.microsoft.com/office/drawing/2014/main" id="{CC2B40B0-8CD7-48ED-B982-E87330FF5308}"/>
                  </a:ext>
                </a:extLst>
              </p:cNvPr>
              <p:cNvSpPr/>
              <p:nvPr/>
            </p:nvSpPr>
            <p:spPr>
              <a:xfrm>
                <a:off x="5547734" y="5256309"/>
                <a:ext cx="137266" cy="53735"/>
              </a:xfrm>
              <a:custGeom>
                <a:avLst/>
                <a:gdLst>
                  <a:gd name="connsiteX0" fmla="*/ 125545 w 137266"/>
                  <a:gd name="connsiteY0" fmla="*/ 6 h 53735"/>
                  <a:gd name="connsiteX1" fmla="*/ 10578 w 137266"/>
                  <a:gd name="connsiteY1" fmla="*/ 4768 h 53735"/>
                  <a:gd name="connsiteX2" fmla="*/ 6 w 137266"/>
                  <a:gd name="connsiteY2" fmla="*/ 16103 h 53735"/>
                  <a:gd name="connsiteX3" fmla="*/ 577 w 137266"/>
                  <a:gd name="connsiteY3" fmla="*/ 38487 h 53735"/>
                  <a:gd name="connsiteX4" fmla="*/ 11721 w 137266"/>
                  <a:gd name="connsiteY4" fmla="*/ 48964 h 53735"/>
                  <a:gd name="connsiteX5" fmla="*/ 60299 w 137266"/>
                  <a:gd name="connsiteY5" fmla="*/ 46964 h 53735"/>
                  <a:gd name="connsiteX6" fmla="*/ 68110 w 137266"/>
                  <a:gd name="connsiteY6" fmla="*/ 53727 h 53735"/>
                  <a:gd name="connsiteX7" fmla="*/ 75539 w 137266"/>
                  <a:gd name="connsiteY7" fmla="*/ 46392 h 53735"/>
                  <a:gd name="connsiteX8" fmla="*/ 126688 w 137266"/>
                  <a:gd name="connsiteY8" fmla="*/ 44297 h 53735"/>
                  <a:gd name="connsiteX9" fmla="*/ 137261 w 137266"/>
                  <a:gd name="connsiteY9" fmla="*/ 32962 h 53735"/>
                  <a:gd name="connsiteX10" fmla="*/ 136689 w 137266"/>
                  <a:gd name="connsiteY10" fmla="*/ 10578 h 53735"/>
                  <a:gd name="connsiteX11" fmla="*/ 125545 w 137266"/>
                  <a:gd name="connsiteY11" fmla="*/ 6 h 53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7266" h="53735">
                    <a:moveTo>
                      <a:pt x="125545" y="6"/>
                    </a:moveTo>
                    <a:lnTo>
                      <a:pt x="10578" y="4768"/>
                    </a:lnTo>
                    <a:cubicBezTo>
                      <a:pt x="4577" y="5054"/>
                      <a:pt x="-185" y="10102"/>
                      <a:pt x="6" y="16103"/>
                    </a:cubicBezTo>
                    <a:lnTo>
                      <a:pt x="577" y="38487"/>
                    </a:lnTo>
                    <a:cubicBezTo>
                      <a:pt x="672" y="44487"/>
                      <a:pt x="5720" y="49250"/>
                      <a:pt x="11721" y="48964"/>
                    </a:cubicBezTo>
                    <a:lnTo>
                      <a:pt x="60299" y="46964"/>
                    </a:lnTo>
                    <a:cubicBezTo>
                      <a:pt x="60680" y="50869"/>
                      <a:pt x="64109" y="53917"/>
                      <a:pt x="68110" y="53727"/>
                    </a:cubicBezTo>
                    <a:cubicBezTo>
                      <a:pt x="72110" y="53536"/>
                      <a:pt x="75348" y="50298"/>
                      <a:pt x="75539" y="46392"/>
                    </a:cubicBezTo>
                    <a:lnTo>
                      <a:pt x="126688" y="44297"/>
                    </a:lnTo>
                    <a:cubicBezTo>
                      <a:pt x="132689" y="44106"/>
                      <a:pt x="137451" y="38963"/>
                      <a:pt x="137261" y="32962"/>
                    </a:cubicBezTo>
                    <a:lnTo>
                      <a:pt x="136689" y="10578"/>
                    </a:lnTo>
                    <a:cubicBezTo>
                      <a:pt x="136594" y="4482"/>
                      <a:pt x="131546" y="-185"/>
                      <a:pt x="125545" y="6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9" name="Freeform: Shape 3628">
                <a:extLst>
                  <a:ext uri="{FF2B5EF4-FFF2-40B4-BE49-F238E27FC236}">
                    <a16:creationId xmlns:a16="http://schemas.microsoft.com/office/drawing/2014/main" id="{E3E91D2D-CECD-4682-964F-24730BA34DC0}"/>
                  </a:ext>
                </a:extLst>
              </p:cNvPr>
              <p:cNvSpPr/>
              <p:nvPr/>
            </p:nvSpPr>
            <p:spPr>
              <a:xfrm>
                <a:off x="5572500" y="5276023"/>
                <a:ext cx="25627" cy="17248"/>
              </a:xfrm>
              <a:custGeom>
                <a:avLst/>
                <a:gdLst>
                  <a:gd name="connsiteX0" fmla="*/ 12482 w 25627"/>
                  <a:gd name="connsiteY0" fmla="*/ 2866 h 17248"/>
                  <a:gd name="connsiteX1" fmla="*/ 25437 w 25627"/>
                  <a:gd name="connsiteY1" fmla="*/ 16105 h 17248"/>
                  <a:gd name="connsiteX2" fmla="*/ 25627 w 25627"/>
                  <a:gd name="connsiteY2" fmla="*/ 16105 h 17248"/>
                  <a:gd name="connsiteX3" fmla="*/ 12388 w 25627"/>
                  <a:gd name="connsiteY3" fmla="*/ 8 h 17248"/>
                  <a:gd name="connsiteX4" fmla="*/ 5 w 25627"/>
                  <a:gd name="connsiteY4" fmla="*/ 17248 h 17248"/>
                  <a:gd name="connsiteX5" fmla="*/ 195 w 25627"/>
                  <a:gd name="connsiteY5" fmla="*/ 17248 h 17248"/>
                  <a:gd name="connsiteX6" fmla="*/ 12482 w 25627"/>
                  <a:gd name="connsiteY6" fmla="*/ 2866 h 17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627" h="17248">
                    <a:moveTo>
                      <a:pt x="12482" y="2866"/>
                    </a:moveTo>
                    <a:cubicBezTo>
                      <a:pt x="18769" y="2580"/>
                      <a:pt x="24199" y="8295"/>
                      <a:pt x="25437" y="16105"/>
                    </a:cubicBezTo>
                    <a:lnTo>
                      <a:pt x="25627" y="16105"/>
                    </a:lnTo>
                    <a:cubicBezTo>
                      <a:pt x="25342" y="6961"/>
                      <a:pt x="19436" y="-278"/>
                      <a:pt x="12388" y="8"/>
                    </a:cubicBezTo>
                    <a:cubicBezTo>
                      <a:pt x="5339" y="294"/>
                      <a:pt x="-185" y="8009"/>
                      <a:pt x="5" y="17248"/>
                    </a:cubicBezTo>
                    <a:lnTo>
                      <a:pt x="195" y="17248"/>
                    </a:lnTo>
                    <a:cubicBezTo>
                      <a:pt x="1148" y="9343"/>
                      <a:pt x="6196" y="3151"/>
                      <a:pt x="12482" y="2866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0" name="Freeform: Shape 3629">
                <a:extLst>
                  <a:ext uri="{FF2B5EF4-FFF2-40B4-BE49-F238E27FC236}">
                    <a16:creationId xmlns:a16="http://schemas.microsoft.com/office/drawing/2014/main" id="{F32643FB-BC0D-4569-B2D2-C635BA1AA416}"/>
                  </a:ext>
                </a:extLst>
              </p:cNvPr>
              <p:cNvSpPr/>
              <p:nvPr/>
            </p:nvSpPr>
            <p:spPr>
              <a:xfrm>
                <a:off x="5635461" y="5273451"/>
                <a:ext cx="25531" cy="17153"/>
              </a:xfrm>
              <a:custGeom>
                <a:avLst/>
                <a:gdLst>
                  <a:gd name="connsiteX0" fmla="*/ 12387 w 25531"/>
                  <a:gd name="connsiteY0" fmla="*/ 2866 h 17153"/>
                  <a:gd name="connsiteX1" fmla="*/ 25341 w 25531"/>
                  <a:gd name="connsiteY1" fmla="*/ 16106 h 17153"/>
                  <a:gd name="connsiteX2" fmla="*/ 25532 w 25531"/>
                  <a:gd name="connsiteY2" fmla="*/ 16106 h 17153"/>
                  <a:gd name="connsiteX3" fmla="*/ 12387 w 25531"/>
                  <a:gd name="connsiteY3" fmla="*/ 8 h 17153"/>
                  <a:gd name="connsiteX4" fmla="*/ 5 w 25531"/>
                  <a:gd name="connsiteY4" fmla="*/ 17153 h 17153"/>
                  <a:gd name="connsiteX5" fmla="*/ 195 w 25531"/>
                  <a:gd name="connsiteY5" fmla="*/ 17153 h 17153"/>
                  <a:gd name="connsiteX6" fmla="*/ 12387 w 25531"/>
                  <a:gd name="connsiteY6" fmla="*/ 2866 h 17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31" h="17153">
                    <a:moveTo>
                      <a:pt x="12387" y="2866"/>
                    </a:moveTo>
                    <a:cubicBezTo>
                      <a:pt x="18673" y="2580"/>
                      <a:pt x="24103" y="8295"/>
                      <a:pt x="25341" y="16106"/>
                    </a:cubicBezTo>
                    <a:lnTo>
                      <a:pt x="25532" y="16106"/>
                    </a:lnTo>
                    <a:cubicBezTo>
                      <a:pt x="25246" y="6866"/>
                      <a:pt x="19340" y="-277"/>
                      <a:pt x="12387" y="8"/>
                    </a:cubicBezTo>
                    <a:cubicBezTo>
                      <a:pt x="5339" y="294"/>
                      <a:pt x="-186" y="8009"/>
                      <a:pt x="5" y="17153"/>
                    </a:cubicBezTo>
                    <a:lnTo>
                      <a:pt x="195" y="17153"/>
                    </a:lnTo>
                    <a:cubicBezTo>
                      <a:pt x="1052" y="9343"/>
                      <a:pt x="6100" y="3152"/>
                      <a:pt x="12387" y="2866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1" name="Freeform: Shape 3630">
                <a:extLst>
                  <a:ext uri="{FF2B5EF4-FFF2-40B4-BE49-F238E27FC236}">
                    <a16:creationId xmlns:a16="http://schemas.microsoft.com/office/drawing/2014/main" id="{5963DCD4-F2D2-45FD-B302-5192B8499B8A}"/>
                  </a:ext>
                </a:extLst>
              </p:cNvPr>
              <p:cNvSpPr/>
              <p:nvPr/>
            </p:nvSpPr>
            <p:spPr>
              <a:xfrm>
                <a:off x="5679661" y="5258125"/>
                <a:ext cx="3619" cy="4095"/>
              </a:xfrm>
              <a:custGeom>
                <a:avLst/>
                <a:gdLst>
                  <a:gd name="connsiteX0" fmla="*/ 3620 w 3619"/>
                  <a:gd name="connsiteY0" fmla="*/ 4096 h 4095"/>
                  <a:gd name="connsiteX1" fmla="*/ 0 w 3619"/>
                  <a:gd name="connsiteY1" fmla="*/ 0 h 4095"/>
                  <a:gd name="connsiteX2" fmla="*/ 3620 w 3619"/>
                  <a:gd name="connsiteY2" fmla="*/ 4096 h 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19" h="4095">
                    <a:moveTo>
                      <a:pt x="3620" y="4096"/>
                    </a:moveTo>
                    <a:cubicBezTo>
                      <a:pt x="2763" y="2476"/>
                      <a:pt x="1524" y="1048"/>
                      <a:pt x="0" y="0"/>
                    </a:cubicBezTo>
                    <a:cubicBezTo>
                      <a:pt x="858" y="1524"/>
                      <a:pt x="2096" y="2953"/>
                      <a:pt x="3620" y="4096"/>
                    </a:cubicBezTo>
                    <a:close/>
                  </a:path>
                </a:pathLst>
              </a:custGeom>
              <a:solidFill>
                <a:srgbClr val="F4CE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2" name="Freeform: Shape 3631">
                <a:extLst>
                  <a:ext uri="{FF2B5EF4-FFF2-40B4-BE49-F238E27FC236}">
                    <a16:creationId xmlns:a16="http://schemas.microsoft.com/office/drawing/2014/main" id="{BE2B840C-E1B3-4758-943C-4BA03DD45CF5}"/>
                  </a:ext>
                </a:extLst>
              </p:cNvPr>
              <p:cNvSpPr/>
              <p:nvPr/>
            </p:nvSpPr>
            <p:spPr>
              <a:xfrm>
                <a:off x="5548025" y="5256315"/>
                <a:ext cx="131350" cy="19342"/>
              </a:xfrm>
              <a:custGeom>
                <a:avLst/>
                <a:gdLst>
                  <a:gd name="connsiteX0" fmla="*/ 131350 w 131350"/>
                  <a:gd name="connsiteY0" fmla="*/ 1619 h 19342"/>
                  <a:gd name="connsiteX1" fmla="*/ 130112 w 131350"/>
                  <a:gd name="connsiteY1" fmla="*/ 953 h 19342"/>
                  <a:gd name="connsiteX2" fmla="*/ 119063 w 131350"/>
                  <a:gd name="connsiteY2" fmla="*/ 7049 h 19342"/>
                  <a:gd name="connsiteX3" fmla="*/ 106966 w 131350"/>
                  <a:gd name="connsiteY3" fmla="*/ 857 h 19342"/>
                  <a:gd name="connsiteX4" fmla="*/ 105919 w 131350"/>
                  <a:gd name="connsiteY4" fmla="*/ 857 h 19342"/>
                  <a:gd name="connsiteX5" fmla="*/ 94202 w 131350"/>
                  <a:gd name="connsiteY5" fmla="*/ 8096 h 19342"/>
                  <a:gd name="connsiteX6" fmla="*/ 81058 w 131350"/>
                  <a:gd name="connsiteY6" fmla="*/ 0 h 19342"/>
                  <a:gd name="connsiteX7" fmla="*/ 80106 w 131350"/>
                  <a:gd name="connsiteY7" fmla="*/ 2000 h 19342"/>
                  <a:gd name="connsiteX8" fmla="*/ 68009 w 131350"/>
                  <a:gd name="connsiteY8" fmla="*/ 9906 h 19342"/>
                  <a:gd name="connsiteX9" fmla="*/ 55436 w 131350"/>
                  <a:gd name="connsiteY9" fmla="*/ 3048 h 19342"/>
                  <a:gd name="connsiteX10" fmla="*/ 55150 w 131350"/>
                  <a:gd name="connsiteY10" fmla="*/ 3048 h 19342"/>
                  <a:gd name="connsiteX11" fmla="*/ 42482 w 131350"/>
                  <a:gd name="connsiteY11" fmla="*/ 12287 h 19342"/>
                  <a:gd name="connsiteX12" fmla="*/ 31147 w 131350"/>
                  <a:gd name="connsiteY12" fmla="*/ 7144 h 19342"/>
                  <a:gd name="connsiteX13" fmla="*/ 18860 w 131350"/>
                  <a:gd name="connsiteY13" fmla="*/ 15145 h 19342"/>
                  <a:gd name="connsiteX14" fmla="*/ 6763 w 131350"/>
                  <a:gd name="connsiteY14" fmla="*/ 9049 h 19342"/>
                  <a:gd name="connsiteX15" fmla="*/ 1048 w 131350"/>
                  <a:gd name="connsiteY15" fmla="*/ 10668 h 19342"/>
                  <a:gd name="connsiteX16" fmla="*/ 0 w 131350"/>
                  <a:gd name="connsiteY16" fmla="*/ 13335 h 19342"/>
                  <a:gd name="connsiteX17" fmla="*/ 286 w 131350"/>
                  <a:gd name="connsiteY17" fmla="*/ 15240 h 19342"/>
                  <a:gd name="connsiteX18" fmla="*/ 6858 w 131350"/>
                  <a:gd name="connsiteY18" fmla="*/ 11621 h 19342"/>
                  <a:gd name="connsiteX19" fmla="*/ 18955 w 131350"/>
                  <a:gd name="connsiteY19" fmla="*/ 19336 h 19342"/>
                  <a:gd name="connsiteX20" fmla="*/ 31147 w 131350"/>
                  <a:gd name="connsiteY20" fmla="*/ 9716 h 19342"/>
                  <a:gd name="connsiteX21" fmla="*/ 42577 w 131350"/>
                  <a:gd name="connsiteY21" fmla="*/ 16097 h 19342"/>
                  <a:gd name="connsiteX22" fmla="*/ 55341 w 131350"/>
                  <a:gd name="connsiteY22" fmla="*/ 5334 h 19342"/>
                  <a:gd name="connsiteX23" fmla="*/ 68580 w 131350"/>
                  <a:gd name="connsiteY23" fmla="*/ 14669 h 19342"/>
                  <a:gd name="connsiteX24" fmla="*/ 81058 w 131350"/>
                  <a:gd name="connsiteY24" fmla="*/ 2572 h 19342"/>
                  <a:gd name="connsiteX25" fmla="*/ 94584 w 131350"/>
                  <a:gd name="connsiteY25" fmla="*/ 12287 h 19342"/>
                  <a:gd name="connsiteX26" fmla="*/ 106490 w 131350"/>
                  <a:gd name="connsiteY26" fmla="*/ 2572 h 19342"/>
                  <a:gd name="connsiteX27" fmla="*/ 119158 w 131350"/>
                  <a:gd name="connsiteY27" fmla="*/ 11906 h 19342"/>
                  <a:gd name="connsiteX28" fmla="*/ 131350 w 131350"/>
                  <a:gd name="connsiteY28" fmla="*/ 1619 h 19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31350" h="19342">
                    <a:moveTo>
                      <a:pt x="131350" y="1619"/>
                    </a:moveTo>
                    <a:cubicBezTo>
                      <a:pt x="130969" y="1334"/>
                      <a:pt x="130588" y="1143"/>
                      <a:pt x="130112" y="953"/>
                    </a:cubicBezTo>
                    <a:cubicBezTo>
                      <a:pt x="127635" y="4477"/>
                      <a:pt x="123635" y="6858"/>
                      <a:pt x="119063" y="7049"/>
                    </a:cubicBezTo>
                    <a:cubicBezTo>
                      <a:pt x="114015" y="7334"/>
                      <a:pt x="109538" y="4763"/>
                      <a:pt x="106966" y="857"/>
                    </a:cubicBezTo>
                    <a:lnTo>
                      <a:pt x="105919" y="857"/>
                    </a:lnTo>
                    <a:cubicBezTo>
                      <a:pt x="103537" y="4953"/>
                      <a:pt x="99156" y="7620"/>
                      <a:pt x="94202" y="8096"/>
                    </a:cubicBezTo>
                    <a:cubicBezTo>
                      <a:pt x="88297" y="8668"/>
                      <a:pt x="83630" y="3905"/>
                      <a:pt x="81058" y="0"/>
                    </a:cubicBezTo>
                    <a:lnTo>
                      <a:pt x="80106" y="2000"/>
                    </a:lnTo>
                    <a:cubicBezTo>
                      <a:pt x="77820" y="6477"/>
                      <a:pt x="73247" y="9620"/>
                      <a:pt x="68009" y="9906"/>
                    </a:cubicBezTo>
                    <a:cubicBezTo>
                      <a:pt x="62675" y="10097"/>
                      <a:pt x="58008" y="7334"/>
                      <a:pt x="55436" y="3048"/>
                    </a:cubicBezTo>
                    <a:lnTo>
                      <a:pt x="55150" y="3048"/>
                    </a:lnTo>
                    <a:cubicBezTo>
                      <a:pt x="53150" y="8192"/>
                      <a:pt x="48292" y="12002"/>
                      <a:pt x="42482" y="12287"/>
                    </a:cubicBezTo>
                    <a:cubicBezTo>
                      <a:pt x="37910" y="12478"/>
                      <a:pt x="33814" y="10382"/>
                      <a:pt x="31147" y="7144"/>
                    </a:cubicBezTo>
                    <a:cubicBezTo>
                      <a:pt x="28861" y="11716"/>
                      <a:pt x="24289" y="14954"/>
                      <a:pt x="18860" y="15145"/>
                    </a:cubicBezTo>
                    <a:cubicBezTo>
                      <a:pt x="13811" y="15335"/>
                      <a:pt x="9430" y="12859"/>
                      <a:pt x="6763" y="9049"/>
                    </a:cubicBezTo>
                    <a:cubicBezTo>
                      <a:pt x="5049" y="9906"/>
                      <a:pt x="3048" y="10478"/>
                      <a:pt x="1048" y="10668"/>
                    </a:cubicBezTo>
                    <a:cubicBezTo>
                      <a:pt x="572" y="11525"/>
                      <a:pt x="286" y="12383"/>
                      <a:pt x="0" y="13335"/>
                    </a:cubicBezTo>
                    <a:cubicBezTo>
                      <a:pt x="95" y="13335"/>
                      <a:pt x="191" y="15240"/>
                      <a:pt x="286" y="15240"/>
                    </a:cubicBezTo>
                    <a:cubicBezTo>
                      <a:pt x="2667" y="15145"/>
                      <a:pt x="4858" y="12573"/>
                      <a:pt x="6858" y="11621"/>
                    </a:cubicBezTo>
                    <a:cubicBezTo>
                      <a:pt x="9430" y="15431"/>
                      <a:pt x="13907" y="19526"/>
                      <a:pt x="18955" y="19336"/>
                    </a:cubicBezTo>
                    <a:cubicBezTo>
                      <a:pt x="24385" y="19145"/>
                      <a:pt x="28956" y="14288"/>
                      <a:pt x="31147" y="9716"/>
                    </a:cubicBezTo>
                    <a:cubicBezTo>
                      <a:pt x="33814" y="13049"/>
                      <a:pt x="37910" y="16288"/>
                      <a:pt x="42577" y="16097"/>
                    </a:cubicBezTo>
                    <a:cubicBezTo>
                      <a:pt x="48483" y="15907"/>
                      <a:pt x="53436" y="10668"/>
                      <a:pt x="55341" y="5334"/>
                    </a:cubicBezTo>
                    <a:cubicBezTo>
                      <a:pt x="57817" y="9716"/>
                      <a:pt x="63056" y="14859"/>
                      <a:pt x="68580" y="14669"/>
                    </a:cubicBezTo>
                    <a:cubicBezTo>
                      <a:pt x="74676" y="14383"/>
                      <a:pt x="79248" y="8096"/>
                      <a:pt x="81058" y="2572"/>
                    </a:cubicBezTo>
                    <a:cubicBezTo>
                      <a:pt x="83344" y="7620"/>
                      <a:pt x="88773" y="12573"/>
                      <a:pt x="94584" y="12287"/>
                    </a:cubicBezTo>
                    <a:cubicBezTo>
                      <a:pt x="100013" y="12097"/>
                      <a:pt x="104299" y="7239"/>
                      <a:pt x="106490" y="2572"/>
                    </a:cubicBezTo>
                    <a:cubicBezTo>
                      <a:pt x="108871" y="6953"/>
                      <a:pt x="113729" y="12097"/>
                      <a:pt x="119158" y="11906"/>
                    </a:cubicBezTo>
                    <a:cubicBezTo>
                      <a:pt x="124587" y="11621"/>
                      <a:pt x="129064" y="6191"/>
                      <a:pt x="131350" y="1619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3" name="Freeform: Shape 3632">
                <a:extLst>
                  <a:ext uri="{FF2B5EF4-FFF2-40B4-BE49-F238E27FC236}">
                    <a16:creationId xmlns:a16="http://schemas.microsoft.com/office/drawing/2014/main" id="{5AD9D655-0D86-43D1-857A-E9F1EB7AA20E}"/>
                  </a:ext>
                </a:extLst>
              </p:cNvPr>
              <p:cNvSpPr/>
              <p:nvPr/>
            </p:nvSpPr>
            <p:spPr>
              <a:xfrm>
                <a:off x="5654134" y="5256398"/>
                <a:ext cx="31343" cy="44970"/>
              </a:xfrm>
              <a:custGeom>
                <a:avLst/>
                <a:gdLst>
                  <a:gd name="connsiteX0" fmla="*/ 31338 w 31343"/>
                  <a:gd name="connsiteY0" fmla="*/ 32778 h 44970"/>
                  <a:gd name="connsiteX1" fmla="*/ 30766 w 31343"/>
                  <a:gd name="connsiteY1" fmla="*/ 10395 h 44970"/>
                  <a:gd name="connsiteX2" fmla="*/ 19621 w 31343"/>
                  <a:gd name="connsiteY2" fmla="*/ 12 h 44970"/>
                  <a:gd name="connsiteX3" fmla="*/ 953 w 31343"/>
                  <a:gd name="connsiteY3" fmla="*/ 774 h 44970"/>
                  <a:gd name="connsiteX4" fmla="*/ 0 w 31343"/>
                  <a:gd name="connsiteY4" fmla="*/ 43732 h 44970"/>
                  <a:gd name="connsiteX5" fmla="*/ 381 w 31343"/>
                  <a:gd name="connsiteY5" fmla="*/ 44970 h 44970"/>
                  <a:gd name="connsiteX6" fmla="*/ 20860 w 31343"/>
                  <a:gd name="connsiteY6" fmla="*/ 44113 h 44970"/>
                  <a:gd name="connsiteX7" fmla="*/ 31338 w 31343"/>
                  <a:gd name="connsiteY7" fmla="*/ 32778 h 4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343" h="44970">
                    <a:moveTo>
                      <a:pt x="31338" y="32778"/>
                    </a:moveTo>
                    <a:lnTo>
                      <a:pt x="30766" y="10395"/>
                    </a:lnTo>
                    <a:cubicBezTo>
                      <a:pt x="30671" y="4394"/>
                      <a:pt x="25622" y="-273"/>
                      <a:pt x="19621" y="12"/>
                    </a:cubicBezTo>
                    <a:lnTo>
                      <a:pt x="953" y="774"/>
                    </a:lnTo>
                    <a:cubicBezTo>
                      <a:pt x="2000" y="2298"/>
                      <a:pt x="16479" y="23730"/>
                      <a:pt x="0" y="43732"/>
                    </a:cubicBezTo>
                    <a:lnTo>
                      <a:pt x="381" y="44970"/>
                    </a:lnTo>
                    <a:lnTo>
                      <a:pt x="20860" y="44113"/>
                    </a:lnTo>
                    <a:cubicBezTo>
                      <a:pt x="26765" y="43923"/>
                      <a:pt x="31528" y="38779"/>
                      <a:pt x="31338" y="32778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4" name="Freeform: Shape 3633">
                <a:extLst>
                  <a:ext uri="{FF2B5EF4-FFF2-40B4-BE49-F238E27FC236}">
                    <a16:creationId xmlns:a16="http://schemas.microsoft.com/office/drawing/2014/main" id="{ECC933D6-9C90-4625-BA64-28465BDF69D5}"/>
                  </a:ext>
                </a:extLst>
              </p:cNvPr>
              <p:cNvSpPr/>
              <p:nvPr/>
            </p:nvSpPr>
            <p:spPr>
              <a:xfrm>
                <a:off x="5524210" y="5218573"/>
                <a:ext cx="181458" cy="52515"/>
              </a:xfrm>
              <a:custGeom>
                <a:avLst/>
                <a:gdLst>
                  <a:gd name="connsiteX0" fmla="*/ 177073 w 181458"/>
                  <a:gd name="connsiteY0" fmla="*/ 18882 h 52515"/>
                  <a:gd name="connsiteX1" fmla="*/ 177930 w 181458"/>
                  <a:gd name="connsiteY1" fmla="*/ 14119 h 52515"/>
                  <a:gd name="connsiteX2" fmla="*/ 166119 w 181458"/>
                  <a:gd name="connsiteY2" fmla="*/ 3070 h 52515"/>
                  <a:gd name="connsiteX3" fmla="*/ 158880 w 181458"/>
                  <a:gd name="connsiteY3" fmla="*/ 6023 h 52515"/>
                  <a:gd name="connsiteX4" fmla="*/ 146879 w 181458"/>
                  <a:gd name="connsiteY4" fmla="*/ 22 h 52515"/>
                  <a:gd name="connsiteX5" fmla="*/ 135353 w 181458"/>
                  <a:gd name="connsiteY5" fmla="*/ 6880 h 52515"/>
                  <a:gd name="connsiteX6" fmla="*/ 123923 w 181458"/>
                  <a:gd name="connsiteY6" fmla="*/ 1642 h 52515"/>
                  <a:gd name="connsiteX7" fmla="*/ 117828 w 181458"/>
                  <a:gd name="connsiteY7" fmla="*/ 3356 h 52515"/>
                  <a:gd name="connsiteX8" fmla="*/ 110398 w 181458"/>
                  <a:gd name="connsiteY8" fmla="*/ 1642 h 52515"/>
                  <a:gd name="connsiteX9" fmla="*/ 97825 w 181458"/>
                  <a:gd name="connsiteY9" fmla="*/ 10405 h 52515"/>
                  <a:gd name="connsiteX10" fmla="*/ 85538 w 181458"/>
                  <a:gd name="connsiteY10" fmla="*/ 3928 h 52515"/>
                  <a:gd name="connsiteX11" fmla="*/ 73727 w 181458"/>
                  <a:gd name="connsiteY11" fmla="*/ 11262 h 52515"/>
                  <a:gd name="connsiteX12" fmla="*/ 61915 w 181458"/>
                  <a:gd name="connsiteY12" fmla="*/ 5547 h 52515"/>
                  <a:gd name="connsiteX13" fmla="*/ 56487 w 181458"/>
                  <a:gd name="connsiteY13" fmla="*/ 6880 h 52515"/>
                  <a:gd name="connsiteX14" fmla="*/ 52962 w 181458"/>
                  <a:gd name="connsiteY14" fmla="*/ 6595 h 52515"/>
                  <a:gd name="connsiteX15" fmla="*/ 43437 w 181458"/>
                  <a:gd name="connsiteY15" fmla="*/ 10786 h 52515"/>
                  <a:gd name="connsiteX16" fmla="*/ 34484 w 181458"/>
                  <a:gd name="connsiteY16" fmla="*/ 7928 h 52515"/>
                  <a:gd name="connsiteX17" fmla="*/ 24482 w 181458"/>
                  <a:gd name="connsiteY17" fmla="*/ 12691 h 52515"/>
                  <a:gd name="connsiteX18" fmla="*/ 16005 w 181458"/>
                  <a:gd name="connsiteY18" fmla="*/ 9357 h 52515"/>
                  <a:gd name="connsiteX19" fmla="*/ 4765 w 181458"/>
                  <a:gd name="connsiteY19" fmla="*/ 21358 h 52515"/>
                  <a:gd name="connsiteX20" fmla="*/ 5623 w 181458"/>
                  <a:gd name="connsiteY20" fmla="*/ 25359 h 52515"/>
                  <a:gd name="connsiteX21" fmla="*/ 3 w 181458"/>
                  <a:gd name="connsiteY21" fmla="*/ 35646 h 52515"/>
                  <a:gd name="connsiteX22" fmla="*/ 11814 w 181458"/>
                  <a:gd name="connsiteY22" fmla="*/ 46695 h 52515"/>
                  <a:gd name="connsiteX23" fmla="*/ 15339 w 181458"/>
                  <a:gd name="connsiteY23" fmla="*/ 45933 h 52515"/>
                  <a:gd name="connsiteX24" fmla="*/ 23911 w 181458"/>
                  <a:gd name="connsiteY24" fmla="*/ 48124 h 52515"/>
                  <a:gd name="connsiteX25" fmla="*/ 30483 w 181458"/>
                  <a:gd name="connsiteY25" fmla="*/ 46409 h 52515"/>
                  <a:gd name="connsiteX26" fmla="*/ 42580 w 181458"/>
                  <a:gd name="connsiteY26" fmla="*/ 52505 h 52515"/>
                  <a:gd name="connsiteX27" fmla="*/ 54867 w 181458"/>
                  <a:gd name="connsiteY27" fmla="*/ 44409 h 52515"/>
                  <a:gd name="connsiteX28" fmla="*/ 66202 w 181458"/>
                  <a:gd name="connsiteY28" fmla="*/ 49552 h 52515"/>
                  <a:gd name="connsiteX29" fmla="*/ 79061 w 181458"/>
                  <a:gd name="connsiteY29" fmla="*/ 40123 h 52515"/>
                  <a:gd name="connsiteX30" fmla="*/ 91729 w 181458"/>
                  <a:gd name="connsiteY30" fmla="*/ 47266 h 52515"/>
                  <a:gd name="connsiteX31" fmla="*/ 104683 w 181458"/>
                  <a:gd name="connsiteY31" fmla="*/ 37360 h 52515"/>
                  <a:gd name="connsiteX32" fmla="*/ 117828 w 181458"/>
                  <a:gd name="connsiteY32" fmla="*/ 45552 h 52515"/>
                  <a:gd name="connsiteX33" fmla="*/ 130115 w 181458"/>
                  <a:gd name="connsiteY33" fmla="*/ 37456 h 52515"/>
                  <a:gd name="connsiteX34" fmla="*/ 142783 w 181458"/>
                  <a:gd name="connsiteY34" fmla="*/ 44504 h 52515"/>
                  <a:gd name="connsiteX35" fmla="*/ 155070 w 181458"/>
                  <a:gd name="connsiteY35" fmla="*/ 36408 h 52515"/>
                  <a:gd name="connsiteX36" fmla="*/ 167739 w 181458"/>
                  <a:gd name="connsiteY36" fmla="*/ 43456 h 52515"/>
                  <a:gd name="connsiteX37" fmla="*/ 181455 w 181458"/>
                  <a:gd name="connsiteY37" fmla="*/ 28788 h 52515"/>
                  <a:gd name="connsiteX38" fmla="*/ 177073 w 181458"/>
                  <a:gd name="connsiteY38" fmla="*/ 18882 h 52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81458" h="52515">
                    <a:moveTo>
                      <a:pt x="177073" y="18882"/>
                    </a:moveTo>
                    <a:cubicBezTo>
                      <a:pt x="177644" y="17453"/>
                      <a:pt x="178025" y="15834"/>
                      <a:pt x="177930" y="14119"/>
                    </a:cubicBezTo>
                    <a:cubicBezTo>
                      <a:pt x="177740" y="7738"/>
                      <a:pt x="172501" y="2785"/>
                      <a:pt x="166119" y="3070"/>
                    </a:cubicBezTo>
                    <a:cubicBezTo>
                      <a:pt x="163357" y="3166"/>
                      <a:pt x="160785" y="4309"/>
                      <a:pt x="158880" y="6023"/>
                    </a:cubicBezTo>
                    <a:cubicBezTo>
                      <a:pt x="156308" y="2213"/>
                      <a:pt x="151831" y="-263"/>
                      <a:pt x="146879" y="22"/>
                    </a:cubicBezTo>
                    <a:cubicBezTo>
                      <a:pt x="142021" y="213"/>
                      <a:pt x="137735" y="2975"/>
                      <a:pt x="135353" y="6880"/>
                    </a:cubicBezTo>
                    <a:cubicBezTo>
                      <a:pt x="132687" y="3547"/>
                      <a:pt x="128590" y="1451"/>
                      <a:pt x="123923" y="1642"/>
                    </a:cubicBezTo>
                    <a:cubicBezTo>
                      <a:pt x="121733" y="1737"/>
                      <a:pt x="119637" y="2308"/>
                      <a:pt x="117828" y="3356"/>
                    </a:cubicBezTo>
                    <a:cubicBezTo>
                      <a:pt x="115636" y="2118"/>
                      <a:pt x="113160" y="1451"/>
                      <a:pt x="110398" y="1642"/>
                    </a:cubicBezTo>
                    <a:cubicBezTo>
                      <a:pt x="104778" y="1832"/>
                      <a:pt x="99921" y="5452"/>
                      <a:pt x="97825" y="10405"/>
                    </a:cubicBezTo>
                    <a:cubicBezTo>
                      <a:pt x="95253" y="6309"/>
                      <a:pt x="90681" y="3737"/>
                      <a:pt x="85538" y="3928"/>
                    </a:cubicBezTo>
                    <a:cubicBezTo>
                      <a:pt x="80394" y="4118"/>
                      <a:pt x="76013" y="7071"/>
                      <a:pt x="73727" y="11262"/>
                    </a:cubicBezTo>
                    <a:cubicBezTo>
                      <a:pt x="71155" y="7642"/>
                      <a:pt x="66773" y="5356"/>
                      <a:pt x="61915" y="5547"/>
                    </a:cubicBezTo>
                    <a:cubicBezTo>
                      <a:pt x="60011" y="5642"/>
                      <a:pt x="58106" y="6118"/>
                      <a:pt x="56487" y="6880"/>
                    </a:cubicBezTo>
                    <a:cubicBezTo>
                      <a:pt x="55344" y="6690"/>
                      <a:pt x="54200" y="6499"/>
                      <a:pt x="52962" y="6595"/>
                    </a:cubicBezTo>
                    <a:cubicBezTo>
                      <a:pt x="49248" y="6785"/>
                      <a:pt x="45913" y="8309"/>
                      <a:pt x="43437" y="10786"/>
                    </a:cubicBezTo>
                    <a:cubicBezTo>
                      <a:pt x="40961" y="8881"/>
                      <a:pt x="37817" y="7833"/>
                      <a:pt x="34484" y="7928"/>
                    </a:cubicBezTo>
                    <a:cubicBezTo>
                      <a:pt x="30483" y="8119"/>
                      <a:pt x="26959" y="9928"/>
                      <a:pt x="24482" y="12691"/>
                    </a:cubicBezTo>
                    <a:cubicBezTo>
                      <a:pt x="22292" y="10500"/>
                      <a:pt x="19339" y="9262"/>
                      <a:pt x="16005" y="9357"/>
                    </a:cubicBezTo>
                    <a:cubicBezTo>
                      <a:pt x="9623" y="9643"/>
                      <a:pt x="4671" y="14977"/>
                      <a:pt x="4765" y="21358"/>
                    </a:cubicBezTo>
                    <a:cubicBezTo>
                      <a:pt x="4861" y="22787"/>
                      <a:pt x="5147" y="24121"/>
                      <a:pt x="5623" y="25359"/>
                    </a:cubicBezTo>
                    <a:cubicBezTo>
                      <a:pt x="2194" y="27454"/>
                      <a:pt x="-92" y="31360"/>
                      <a:pt x="3" y="35646"/>
                    </a:cubicBezTo>
                    <a:cubicBezTo>
                      <a:pt x="98" y="42028"/>
                      <a:pt x="5432" y="46981"/>
                      <a:pt x="11814" y="46695"/>
                    </a:cubicBezTo>
                    <a:cubicBezTo>
                      <a:pt x="13053" y="46695"/>
                      <a:pt x="14290" y="46409"/>
                      <a:pt x="15339" y="45933"/>
                    </a:cubicBezTo>
                    <a:cubicBezTo>
                      <a:pt x="17815" y="47362"/>
                      <a:pt x="20768" y="48219"/>
                      <a:pt x="23911" y="48124"/>
                    </a:cubicBezTo>
                    <a:cubicBezTo>
                      <a:pt x="26292" y="48028"/>
                      <a:pt x="28483" y="47362"/>
                      <a:pt x="30483" y="46409"/>
                    </a:cubicBezTo>
                    <a:cubicBezTo>
                      <a:pt x="33055" y="50314"/>
                      <a:pt x="37531" y="52696"/>
                      <a:pt x="42580" y="52505"/>
                    </a:cubicBezTo>
                    <a:cubicBezTo>
                      <a:pt x="48009" y="52315"/>
                      <a:pt x="52581" y="49076"/>
                      <a:pt x="54867" y="44409"/>
                    </a:cubicBezTo>
                    <a:cubicBezTo>
                      <a:pt x="57534" y="47743"/>
                      <a:pt x="61630" y="49743"/>
                      <a:pt x="66202" y="49552"/>
                    </a:cubicBezTo>
                    <a:cubicBezTo>
                      <a:pt x="72107" y="49362"/>
                      <a:pt x="77156" y="45361"/>
                      <a:pt x="79061" y="40123"/>
                    </a:cubicBezTo>
                    <a:cubicBezTo>
                      <a:pt x="81537" y="44599"/>
                      <a:pt x="86300" y="47457"/>
                      <a:pt x="91729" y="47266"/>
                    </a:cubicBezTo>
                    <a:cubicBezTo>
                      <a:pt x="97825" y="46981"/>
                      <a:pt x="102873" y="42885"/>
                      <a:pt x="104683" y="37360"/>
                    </a:cubicBezTo>
                    <a:cubicBezTo>
                      <a:pt x="106874" y="42409"/>
                      <a:pt x="112017" y="45742"/>
                      <a:pt x="117828" y="45552"/>
                    </a:cubicBezTo>
                    <a:cubicBezTo>
                      <a:pt x="123256" y="45361"/>
                      <a:pt x="127829" y="42028"/>
                      <a:pt x="130115" y="37456"/>
                    </a:cubicBezTo>
                    <a:cubicBezTo>
                      <a:pt x="132591" y="41837"/>
                      <a:pt x="137354" y="44695"/>
                      <a:pt x="142783" y="44504"/>
                    </a:cubicBezTo>
                    <a:cubicBezTo>
                      <a:pt x="148212" y="44314"/>
                      <a:pt x="152784" y="40980"/>
                      <a:pt x="155070" y="36408"/>
                    </a:cubicBezTo>
                    <a:cubicBezTo>
                      <a:pt x="157547" y="40789"/>
                      <a:pt x="162309" y="43742"/>
                      <a:pt x="167739" y="43456"/>
                    </a:cubicBezTo>
                    <a:cubicBezTo>
                      <a:pt x="175454" y="43171"/>
                      <a:pt x="181645" y="36598"/>
                      <a:pt x="181455" y="28788"/>
                    </a:cubicBezTo>
                    <a:cubicBezTo>
                      <a:pt x="181359" y="24787"/>
                      <a:pt x="179740" y="21358"/>
                      <a:pt x="177073" y="18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5" name="Freeform: Shape 3634">
                <a:extLst>
                  <a:ext uri="{FF2B5EF4-FFF2-40B4-BE49-F238E27FC236}">
                    <a16:creationId xmlns:a16="http://schemas.microsoft.com/office/drawing/2014/main" id="{8BFDA38B-329A-4CE6-9D39-53738C33D546}"/>
                  </a:ext>
                </a:extLst>
              </p:cNvPr>
              <p:cNvSpPr/>
              <p:nvPr/>
            </p:nvSpPr>
            <p:spPr>
              <a:xfrm>
                <a:off x="5651372" y="5218776"/>
                <a:ext cx="54487" cy="44502"/>
              </a:xfrm>
              <a:custGeom>
                <a:avLst/>
                <a:gdLst>
                  <a:gd name="connsiteX0" fmla="*/ 49911 w 54487"/>
                  <a:gd name="connsiteY0" fmla="*/ 18870 h 44502"/>
                  <a:gd name="connsiteX1" fmla="*/ 50768 w 54487"/>
                  <a:gd name="connsiteY1" fmla="*/ 14108 h 44502"/>
                  <a:gd name="connsiteX2" fmla="*/ 38957 w 54487"/>
                  <a:gd name="connsiteY2" fmla="*/ 3059 h 44502"/>
                  <a:gd name="connsiteX3" fmla="*/ 31718 w 54487"/>
                  <a:gd name="connsiteY3" fmla="*/ 6011 h 44502"/>
                  <a:gd name="connsiteX4" fmla="*/ 19717 w 54487"/>
                  <a:gd name="connsiteY4" fmla="*/ 11 h 44502"/>
                  <a:gd name="connsiteX5" fmla="*/ 8191 w 54487"/>
                  <a:gd name="connsiteY5" fmla="*/ 6869 h 44502"/>
                  <a:gd name="connsiteX6" fmla="*/ 0 w 54487"/>
                  <a:gd name="connsiteY6" fmla="*/ 1916 h 44502"/>
                  <a:gd name="connsiteX7" fmla="*/ 2477 w 54487"/>
                  <a:gd name="connsiteY7" fmla="*/ 8488 h 44502"/>
                  <a:gd name="connsiteX8" fmla="*/ 8572 w 54487"/>
                  <a:gd name="connsiteY8" fmla="*/ 23442 h 44502"/>
                  <a:gd name="connsiteX9" fmla="*/ 3715 w 54487"/>
                  <a:gd name="connsiteY9" fmla="*/ 38301 h 44502"/>
                  <a:gd name="connsiteX10" fmla="*/ 15811 w 54487"/>
                  <a:gd name="connsiteY10" fmla="*/ 44492 h 44502"/>
                  <a:gd name="connsiteX11" fmla="*/ 28099 w 54487"/>
                  <a:gd name="connsiteY11" fmla="*/ 36396 h 44502"/>
                  <a:gd name="connsiteX12" fmla="*/ 40767 w 54487"/>
                  <a:gd name="connsiteY12" fmla="*/ 43445 h 44502"/>
                  <a:gd name="connsiteX13" fmla="*/ 54483 w 54487"/>
                  <a:gd name="connsiteY13" fmla="*/ 28776 h 44502"/>
                  <a:gd name="connsiteX14" fmla="*/ 49911 w 54487"/>
                  <a:gd name="connsiteY14" fmla="*/ 18870 h 44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4487" h="44502">
                    <a:moveTo>
                      <a:pt x="49911" y="18870"/>
                    </a:moveTo>
                    <a:cubicBezTo>
                      <a:pt x="50578" y="17441"/>
                      <a:pt x="50863" y="15822"/>
                      <a:pt x="50768" y="14108"/>
                    </a:cubicBezTo>
                    <a:cubicBezTo>
                      <a:pt x="50578" y="7726"/>
                      <a:pt x="45339" y="2773"/>
                      <a:pt x="38957" y="3059"/>
                    </a:cubicBezTo>
                    <a:cubicBezTo>
                      <a:pt x="36195" y="3154"/>
                      <a:pt x="33623" y="4297"/>
                      <a:pt x="31718" y="6011"/>
                    </a:cubicBezTo>
                    <a:cubicBezTo>
                      <a:pt x="29146" y="2201"/>
                      <a:pt x="24669" y="-180"/>
                      <a:pt x="19717" y="11"/>
                    </a:cubicBezTo>
                    <a:cubicBezTo>
                      <a:pt x="14859" y="201"/>
                      <a:pt x="10573" y="2963"/>
                      <a:pt x="8191" y="6869"/>
                    </a:cubicBezTo>
                    <a:cubicBezTo>
                      <a:pt x="6191" y="4297"/>
                      <a:pt x="3238" y="2487"/>
                      <a:pt x="0" y="1916"/>
                    </a:cubicBezTo>
                    <a:cubicBezTo>
                      <a:pt x="1048" y="4011"/>
                      <a:pt x="1810" y="6202"/>
                      <a:pt x="2477" y="8488"/>
                    </a:cubicBezTo>
                    <a:cubicBezTo>
                      <a:pt x="6096" y="12488"/>
                      <a:pt x="8382" y="17727"/>
                      <a:pt x="8572" y="23442"/>
                    </a:cubicBezTo>
                    <a:cubicBezTo>
                      <a:pt x="8667" y="28967"/>
                      <a:pt x="6858" y="34110"/>
                      <a:pt x="3715" y="38301"/>
                    </a:cubicBezTo>
                    <a:cubicBezTo>
                      <a:pt x="6286" y="42206"/>
                      <a:pt x="10763" y="44683"/>
                      <a:pt x="15811" y="44492"/>
                    </a:cubicBezTo>
                    <a:cubicBezTo>
                      <a:pt x="21241" y="44302"/>
                      <a:pt x="25813" y="40968"/>
                      <a:pt x="28099" y="36396"/>
                    </a:cubicBezTo>
                    <a:cubicBezTo>
                      <a:pt x="30575" y="40778"/>
                      <a:pt x="35338" y="43635"/>
                      <a:pt x="40767" y="43445"/>
                    </a:cubicBezTo>
                    <a:cubicBezTo>
                      <a:pt x="48577" y="43159"/>
                      <a:pt x="54673" y="36587"/>
                      <a:pt x="54483" y="28776"/>
                    </a:cubicBezTo>
                    <a:cubicBezTo>
                      <a:pt x="54197" y="24776"/>
                      <a:pt x="52578" y="21251"/>
                      <a:pt x="49911" y="18870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6" name="Freeform: Shape 3635">
                <a:extLst>
                  <a:ext uri="{FF2B5EF4-FFF2-40B4-BE49-F238E27FC236}">
                    <a16:creationId xmlns:a16="http://schemas.microsoft.com/office/drawing/2014/main" id="{90E7FEFB-FEDB-42DF-84E8-4D4B220994C1}"/>
                  </a:ext>
                </a:extLst>
              </p:cNvPr>
              <p:cNvSpPr/>
              <p:nvPr/>
            </p:nvSpPr>
            <p:spPr>
              <a:xfrm>
                <a:off x="5538495" y="5207255"/>
                <a:ext cx="153744" cy="26688"/>
              </a:xfrm>
              <a:custGeom>
                <a:avLst/>
                <a:gdLst>
                  <a:gd name="connsiteX0" fmla="*/ 153739 w 153744"/>
                  <a:gd name="connsiteY0" fmla="*/ 10197 h 26688"/>
                  <a:gd name="connsiteX1" fmla="*/ 143167 w 153744"/>
                  <a:gd name="connsiteY1" fmla="*/ 21246 h 26688"/>
                  <a:gd name="connsiteX2" fmla="*/ 11055 w 153744"/>
                  <a:gd name="connsiteY2" fmla="*/ 26676 h 26688"/>
                  <a:gd name="connsiteX3" fmla="*/ 5 w 153744"/>
                  <a:gd name="connsiteY3" fmla="*/ 16579 h 26688"/>
                  <a:gd name="connsiteX4" fmla="*/ 5 w 153744"/>
                  <a:gd name="connsiteY4" fmla="*/ 16579 h 26688"/>
                  <a:gd name="connsiteX5" fmla="*/ 10579 w 153744"/>
                  <a:gd name="connsiteY5" fmla="*/ 5530 h 26688"/>
                  <a:gd name="connsiteX6" fmla="*/ 142690 w 153744"/>
                  <a:gd name="connsiteY6" fmla="*/ 6 h 26688"/>
                  <a:gd name="connsiteX7" fmla="*/ 153739 w 153744"/>
                  <a:gd name="connsiteY7" fmla="*/ 10197 h 26688"/>
                  <a:gd name="connsiteX8" fmla="*/ 153739 w 153744"/>
                  <a:gd name="connsiteY8" fmla="*/ 10197 h 2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3744" h="26688">
                    <a:moveTo>
                      <a:pt x="153739" y="10197"/>
                    </a:moveTo>
                    <a:cubicBezTo>
                      <a:pt x="153930" y="16008"/>
                      <a:pt x="149167" y="20961"/>
                      <a:pt x="143167" y="21246"/>
                    </a:cubicBezTo>
                    <a:lnTo>
                      <a:pt x="11055" y="26676"/>
                    </a:lnTo>
                    <a:cubicBezTo>
                      <a:pt x="5054" y="26961"/>
                      <a:pt x="101" y="22389"/>
                      <a:pt x="5" y="16579"/>
                    </a:cubicBezTo>
                    <a:lnTo>
                      <a:pt x="5" y="16579"/>
                    </a:lnTo>
                    <a:cubicBezTo>
                      <a:pt x="-185" y="10769"/>
                      <a:pt x="4578" y="5816"/>
                      <a:pt x="10579" y="5530"/>
                    </a:cubicBezTo>
                    <a:lnTo>
                      <a:pt x="142690" y="6"/>
                    </a:lnTo>
                    <a:cubicBezTo>
                      <a:pt x="148596" y="-185"/>
                      <a:pt x="153644" y="4387"/>
                      <a:pt x="153739" y="10197"/>
                    </a:cubicBezTo>
                    <a:lnTo>
                      <a:pt x="153739" y="10197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7" name="Freeform: Shape 3636">
                <a:extLst>
                  <a:ext uri="{FF2B5EF4-FFF2-40B4-BE49-F238E27FC236}">
                    <a16:creationId xmlns:a16="http://schemas.microsoft.com/office/drawing/2014/main" id="{39A87D6D-5890-48D5-8595-41CEBC30159E}"/>
                  </a:ext>
                </a:extLst>
              </p:cNvPr>
              <p:cNvSpPr/>
              <p:nvPr/>
            </p:nvSpPr>
            <p:spPr>
              <a:xfrm>
                <a:off x="5538977" y="5209071"/>
                <a:ext cx="153262" cy="24868"/>
              </a:xfrm>
              <a:custGeom>
                <a:avLst/>
                <a:gdLst>
                  <a:gd name="connsiteX0" fmla="*/ 148590 w 153262"/>
                  <a:gd name="connsiteY0" fmla="*/ 0 h 24868"/>
                  <a:gd name="connsiteX1" fmla="*/ 149161 w 153262"/>
                  <a:gd name="connsiteY1" fmla="*/ 3048 h 24868"/>
                  <a:gd name="connsiteX2" fmla="*/ 138589 w 153262"/>
                  <a:gd name="connsiteY2" fmla="*/ 14002 h 24868"/>
                  <a:gd name="connsiteX3" fmla="*/ 6382 w 153262"/>
                  <a:gd name="connsiteY3" fmla="*/ 19526 h 24868"/>
                  <a:gd name="connsiteX4" fmla="*/ 0 w 153262"/>
                  <a:gd name="connsiteY4" fmla="*/ 17717 h 24868"/>
                  <a:gd name="connsiteX5" fmla="*/ 10573 w 153262"/>
                  <a:gd name="connsiteY5" fmla="*/ 24860 h 24868"/>
                  <a:gd name="connsiteX6" fmla="*/ 142684 w 153262"/>
                  <a:gd name="connsiteY6" fmla="*/ 19431 h 24868"/>
                  <a:gd name="connsiteX7" fmla="*/ 153257 w 153262"/>
                  <a:gd name="connsiteY7" fmla="*/ 8382 h 24868"/>
                  <a:gd name="connsiteX8" fmla="*/ 148590 w 153262"/>
                  <a:gd name="connsiteY8" fmla="*/ 0 h 2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3262" h="24868">
                    <a:moveTo>
                      <a:pt x="148590" y="0"/>
                    </a:moveTo>
                    <a:cubicBezTo>
                      <a:pt x="148876" y="953"/>
                      <a:pt x="149066" y="1905"/>
                      <a:pt x="149161" y="3048"/>
                    </a:cubicBezTo>
                    <a:cubicBezTo>
                      <a:pt x="149257" y="8858"/>
                      <a:pt x="144589" y="13811"/>
                      <a:pt x="138589" y="14002"/>
                    </a:cubicBezTo>
                    <a:lnTo>
                      <a:pt x="6382" y="19526"/>
                    </a:lnTo>
                    <a:cubicBezTo>
                      <a:pt x="4000" y="19622"/>
                      <a:pt x="1810" y="18955"/>
                      <a:pt x="0" y="17717"/>
                    </a:cubicBezTo>
                    <a:cubicBezTo>
                      <a:pt x="1428" y="22098"/>
                      <a:pt x="5619" y="25051"/>
                      <a:pt x="10573" y="24860"/>
                    </a:cubicBezTo>
                    <a:lnTo>
                      <a:pt x="142684" y="19431"/>
                    </a:lnTo>
                    <a:cubicBezTo>
                      <a:pt x="148685" y="19145"/>
                      <a:pt x="153448" y="14192"/>
                      <a:pt x="153257" y="8382"/>
                    </a:cubicBezTo>
                    <a:cubicBezTo>
                      <a:pt x="153162" y="4858"/>
                      <a:pt x="151352" y="1810"/>
                      <a:pt x="148590" y="0"/>
                    </a:cubicBezTo>
                    <a:close/>
                  </a:path>
                </a:pathLst>
              </a:custGeom>
              <a:solidFill>
                <a:srgbClr val="E5E5E5">
                  <a:alpha val="7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8" name="Freeform: Shape 3637">
                <a:extLst>
                  <a:ext uri="{FF2B5EF4-FFF2-40B4-BE49-F238E27FC236}">
                    <a16:creationId xmlns:a16="http://schemas.microsoft.com/office/drawing/2014/main" id="{D366C103-D864-4048-8294-AEE91FA9B951}"/>
                  </a:ext>
                </a:extLst>
              </p:cNvPr>
              <p:cNvSpPr/>
              <p:nvPr/>
            </p:nvSpPr>
            <p:spPr>
              <a:xfrm>
                <a:off x="5598573" y="5313370"/>
                <a:ext cx="19080" cy="13751"/>
              </a:xfrm>
              <a:custGeom>
                <a:avLst/>
                <a:gdLst>
                  <a:gd name="connsiteX0" fmla="*/ 6603 w 19080"/>
                  <a:gd name="connsiteY0" fmla="*/ 11525 h 13751"/>
                  <a:gd name="connsiteX1" fmla="*/ 983 w 19080"/>
                  <a:gd name="connsiteY1" fmla="*/ 0 h 13751"/>
                  <a:gd name="connsiteX2" fmla="*/ 888 w 19080"/>
                  <a:gd name="connsiteY2" fmla="*/ 0 h 13751"/>
                  <a:gd name="connsiteX3" fmla="*/ 5936 w 19080"/>
                  <a:gd name="connsiteY3" fmla="*/ 13240 h 13751"/>
                  <a:gd name="connsiteX4" fmla="*/ 19081 w 19080"/>
                  <a:gd name="connsiteY4" fmla="*/ 6286 h 13751"/>
                  <a:gd name="connsiteX5" fmla="*/ 18986 w 19080"/>
                  <a:gd name="connsiteY5" fmla="*/ 6286 h 13751"/>
                  <a:gd name="connsiteX6" fmla="*/ 6603 w 19080"/>
                  <a:gd name="connsiteY6" fmla="*/ 11525 h 1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80" h="13751">
                    <a:moveTo>
                      <a:pt x="6603" y="11525"/>
                    </a:moveTo>
                    <a:cubicBezTo>
                      <a:pt x="2126" y="10001"/>
                      <a:pt x="-160" y="5048"/>
                      <a:pt x="983" y="0"/>
                    </a:cubicBezTo>
                    <a:lnTo>
                      <a:pt x="888" y="0"/>
                    </a:lnTo>
                    <a:cubicBezTo>
                      <a:pt x="-1398" y="5620"/>
                      <a:pt x="888" y="11525"/>
                      <a:pt x="5936" y="13240"/>
                    </a:cubicBezTo>
                    <a:cubicBezTo>
                      <a:pt x="10984" y="15049"/>
                      <a:pt x="16890" y="11906"/>
                      <a:pt x="19081" y="6286"/>
                    </a:cubicBezTo>
                    <a:lnTo>
                      <a:pt x="18986" y="6286"/>
                    </a:lnTo>
                    <a:cubicBezTo>
                      <a:pt x="16223" y="10763"/>
                      <a:pt x="11080" y="13049"/>
                      <a:pt x="6603" y="11525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9" name="Freeform: Shape 3638">
                <a:extLst>
                  <a:ext uri="{FF2B5EF4-FFF2-40B4-BE49-F238E27FC236}">
                    <a16:creationId xmlns:a16="http://schemas.microsoft.com/office/drawing/2014/main" id="{71299107-04DC-4C34-949D-F8782090FB64}"/>
                  </a:ext>
                </a:extLst>
              </p:cNvPr>
              <p:cNvSpPr/>
              <p:nvPr/>
            </p:nvSpPr>
            <p:spPr>
              <a:xfrm>
                <a:off x="5423721" y="5075802"/>
                <a:ext cx="34011" cy="34223"/>
              </a:xfrm>
              <a:custGeom>
                <a:avLst/>
                <a:gdLst>
                  <a:gd name="connsiteX0" fmla="*/ 4 w 34011"/>
                  <a:gd name="connsiteY0" fmla="*/ 17826 h 34223"/>
                  <a:gd name="connsiteX1" fmla="*/ 16577 w 34011"/>
                  <a:gd name="connsiteY1" fmla="*/ 14 h 34223"/>
                  <a:gd name="connsiteX2" fmla="*/ 34008 w 34011"/>
                  <a:gd name="connsiteY2" fmla="*/ 16397 h 34223"/>
                  <a:gd name="connsiteX3" fmla="*/ 17339 w 34011"/>
                  <a:gd name="connsiteY3" fmla="*/ 34209 h 34223"/>
                  <a:gd name="connsiteX4" fmla="*/ 4 w 34011"/>
                  <a:gd name="connsiteY4" fmla="*/ 17826 h 34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11" h="34223">
                    <a:moveTo>
                      <a:pt x="4" y="17826"/>
                    </a:moveTo>
                    <a:cubicBezTo>
                      <a:pt x="-187" y="8396"/>
                      <a:pt x="7242" y="395"/>
                      <a:pt x="16577" y="14"/>
                    </a:cubicBezTo>
                    <a:cubicBezTo>
                      <a:pt x="26007" y="-367"/>
                      <a:pt x="33817" y="6967"/>
                      <a:pt x="34008" y="16397"/>
                    </a:cubicBezTo>
                    <a:cubicBezTo>
                      <a:pt x="34198" y="25827"/>
                      <a:pt x="26769" y="33828"/>
                      <a:pt x="17339" y="34209"/>
                    </a:cubicBezTo>
                    <a:cubicBezTo>
                      <a:pt x="8005" y="34590"/>
                      <a:pt x="194" y="27256"/>
                      <a:pt x="4" y="1782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0" name="Freeform: Shape 3639">
                <a:extLst>
                  <a:ext uri="{FF2B5EF4-FFF2-40B4-BE49-F238E27FC236}">
                    <a16:creationId xmlns:a16="http://schemas.microsoft.com/office/drawing/2014/main" id="{C7887EBE-D743-4310-8BB1-EEC84B688508}"/>
                  </a:ext>
                </a:extLst>
              </p:cNvPr>
              <p:cNvSpPr/>
              <p:nvPr/>
            </p:nvSpPr>
            <p:spPr>
              <a:xfrm>
                <a:off x="5429916" y="5076578"/>
                <a:ext cx="28582" cy="33352"/>
              </a:xfrm>
              <a:custGeom>
                <a:avLst/>
                <a:gdLst>
                  <a:gd name="connsiteX0" fmla="*/ 16954 w 28582"/>
                  <a:gd name="connsiteY0" fmla="*/ 0 h 33352"/>
                  <a:gd name="connsiteX1" fmla="*/ 22384 w 28582"/>
                  <a:gd name="connsiteY1" fmla="*/ 12002 h 33352"/>
                  <a:gd name="connsiteX2" fmla="*/ 5810 w 28582"/>
                  <a:gd name="connsiteY2" fmla="*/ 29813 h 33352"/>
                  <a:gd name="connsiteX3" fmla="*/ 0 w 28582"/>
                  <a:gd name="connsiteY3" fmla="*/ 28956 h 33352"/>
                  <a:gd name="connsiteX4" fmla="*/ 12001 w 28582"/>
                  <a:gd name="connsiteY4" fmla="*/ 33338 h 33352"/>
                  <a:gd name="connsiteX5" fmla="*/ 28575 w 28582"/>
                  <a:gd name="connsiteY5" fmla="*/ 15526 h 33352"/>
                  <a:gd name="connsiteX6" fmla="*/ 16954 w 28582"/>
                  <a:gd name="connsiteY6" fmla="*/ 0 h 3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82" h="33352">
                    <a:moveTo>
                      <a:pt x="16954" y="0"/>
                    </a:moveTo>
                    <a:cubicBezTo>
                      <a:pt x="20193" y="2953"/>
                      <a:pt x="22288" y="7239"/>
                      <a:pt x="22384" y="12002"/>
                    </a:cubicBezTo>
                    <a:cubicBezTo>
                      <a:pt x="22670" y="21431"/>
                      <a:pt x="15240" y="29432"/>
                      <a:pt x="5810" y="29813"/>
                    </a:cubicBezTo>
                    <a:cubicBezTo>
                      <a:pt x="3810" y="29908"/>
                      <a:pt x="1810" y="29623"/>
                      <a:pt x="0" y="28956"/>
                    </a:cubicBezTo>
                    <a:cubicBezTo>
                      <a:pt x="3143" y="31909"/>
                      <a:pt x="7429" y="33528"/>
                      <a:pt x="12001" y="33338"/>
                    </a:cubicBezTo>
                    <a:cubicBezTo>
                      <a:pt x="21431" y="32956"/>
                      <a:pt x="28861" y="24956"/>
                      <a:pt x="28575" y="15526"/>
                    </a:cubicBezTo>
                    <a:cubicBezTo>
                      <a:pt x="28289" y="8192"/>
                      <a:pt x="23527" y="2191"/>
                      <a:pt x="16954" y="0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1" name="Freeform: Shape 3640">
                <a:extLst>
                  <a:ext uri="{FF2B5EF4-FFF2-40B4-BE49-F238E27FC236}">
                    <a16:creationId xmlns:a16="http://schemas.microsoft.com/office/drawing/2014/main" id="{9A7EA8FA-4C53-4ABF-B70A-FB825A2D142E}"/>
                  </a:ext>
                </a:extLst>
              </p:cNvPr>
              <p:cNvSpPr/>
              <p:nvPr/>
            </p:nvSpPr>
            <p:spPr>
              <a:xfrm>
                <a:off x="5083131" y="5598652"/>
                <a:ext cx="11330" cy="12896"/>
              </a:xfrm>
              <a:custGeom>
                <a:avLst/>
                <a:gdLst>
                  <a:gd name="connsiteX0" fmla="*/ 1503 w 11330"/>
                  <a:gd name="connsiteY0" fmla="*/ 8849 h 12896"/>
                  <a:gd name="connsiteX1" fmla="*/ 9504 w 11330"/>
                  <a:gd name="connsiteY1" fmla="*/ 12469 h 12896"/>
                  <a:gd name="connsiteX2" fmla="*/ 9790 w 11330"/>
                  <a:gd name="connsiteY2" fmla="*/ 4087 h 12896"/>
                  <a:gd name="connsiteX3" fmla="*/ 1789 w 11330"/>
                  <a:gd name="connsiteY3" fmla="*/ 467 h 12896"/>
                  <a:gd name="connsiteX4" fmla="*/ 1503 w 11330"/>
                  <a:gd name="connsiteY4" fmla="*/ 8849 h 12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30" h="12896">
                    <a:moveTo>
                      <a:pt x="1503" y="8849"/>
                    </a:moveTo>
                    <a:cubicBezTo>
                      <a:pt x="3599" y="12183"/>
                      <a:pt x="7218" y="13707"/>
                      <a:pt x="9504" y="12469"/>
                    </a:cubicBezTo>
                    <a:cubicBezTo>
                      <a:pt x="11790" y="11135"/>
                      <a:pt x="11981" y="7420"/>
                      <a:pt x="9790" y="4087"/>
                    </a:cubicBezTo>
                    <a:cubicBezTo>
                      <a:pt x="7695" y="753"/>
                      <a:pt x="4075" y="-866"/>
                      <a:pt x="1789" y="467"/>
                    </a:cubicBezTo>
                    <a:cubicBezTo>
                      <a:pt x="-497" y="1801"/>
                      <a:pt x="-592" y="5515"/>
                      <a:pt x="1503" y="8849"/>
                    </a:cubicBezTo>
                    <a:close/>
                  </a:path>
                </a:pathLst>
              </a:custGeom>
              <a:solidFill>
                <a:srgbClr val="E5CEA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2" name="Freeform: Shape 3641">
                <a:extLst>
                  <a:ext uri="{FF2B5EF4-FFF2-40B4-BE49-F238E27FC236}">
                    <a16:creationId xmlns:a16="http://schemas.microsoft.com/office/drawing/2014/main" id="{14275602-DAF7-4FD8-B700-7BCA23A75436}"/>
                  </a:ext>
                </a:extLst>
              </p:cNvPr>
              <p:cNvSpPr/>
              <p:nvPr/>
            </p:nvSpPr>
            <p:spPr>
              <a:xfrm>
                <a:off x="5062399" y="5403000"/>
                <a:ext cx="58240" cy="198977"/>
              </a:xfrm>
              <a:custGeom>
                <a:avLst/>
                <a:gdLst>
                  <a:gd name="connsiteX0" fmla="*/ 58240 w 58240"/>
                  <a:gd name="connsiteY0" fmla="*/ 17336 h 198977"/>
                  <a:gd name="connsiteX1" fmla="*/ 26903 w 58240"/>
                  <a:gd name="connsiteY1" fmla="*/ 197168 h 198977"/>
                  <a:gd name="connsiteX2" fmla="*/ 20997 w 58240"/>
                  <a:gd name="connsiteY2" fmla="*/ 198977 h 198977"/>
                  <a:gd name="connsiteX3" fmla="*/ 55287 w 58240"/>
                  <a:gd name="connsiteY3" fmla="*/ 0 h 198977"/>
                  <a:gd name="connsiteX4" fmla="*/ 58240 w 58240"/>
                  <a:gd name="connsiteY4" fmla="*/ 17336 h 19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240" h="198977">
                    <a:moveTo>
                      <a:pt x="58240" y="17336"/>
                    </a:moveTo>
                    <a:cubicBezTo>
                      <a:pt x="58240" y="17336"/>
                      <a:pt x="-21961" y="77343"/>
                      <a:pt x="26903" y="197168"/>
                    </a:cubicBezTo>
                    <a:lnTo>
                      <a:pt x="20997" y="198977"/>
                    </a:lnTo>
                    <a:cubicBezTo>
                      <a:pt x="20997" y="198977"/>
                      <a:pt x="-44249" y="86392"/>
                      <a:pt x="55287" y="0"/>
                    </a:cubicBezTo>
                    <a:lnTo>
                      <a:pt x="58240" y="17336"/>
                    </a:lnTo>
                    <a:close/>
                  </a:path>
                </a:pathLst>
              </a:custGeom>
              <a:solidFill>
                <a:srgbClr val="AB2A1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3" name="Freeform: Shape 3642">
                <a:extLst>
                  <a:ext uri="{FF2B5EF4-FFF2-40B4-BE49-F238E27FC236}">
                    <a16:creationId xmlns:a16="http://schemas.microsoft.com/office/drawing/2014/main" id="{7D411C16-E5D5-4E98-8CB1-AD81441F846E}"/>
                  </a:ext>
                </a:extLst>
              </p:cNvPr>
              <p:cNvSpPr/>
              <p:nvPr/>
            </p:nvSpPr>
            <p:spPr>
              <a:xfrm>
                <a:off x="5115159" y="5116869"/>
                <a:ext cx="206698" cy="181546"/>
              </a:xfrm>
              <a:custGeom>
                <a:avLst/>
                <a:gdLst>
                  <a:gd name="connsiteX0" fmla="*/ 58343 w 206698"/>
                  <a:gd name="connsiteY0" fmla="*/ 150305 h 181546"/>
                  <a:gd name="connsiteX1" fmla="*/ 206552 w 206698"/>
                  <a:gd name="connsiteY1" fmla="*/ 181547 h 181546"/>
                  <a:gd name="connsiteX2" fmla="*/ 113874 w 206698"/>
                  <a:gd name="connsiteY2" fmla="*/ 74390 h 181546"/>
                  <a:gd name="connsiteX3" fmla="*/ 1098 w 206698"/>
                  <a:gd name="connsiteY3" fmla="*/ 0 h 181546"/>
                  <a:gd name="connsiteX4" fmla="*/ 58343 w 206698"/>
                  <a:gd name="connsiteY4" fmla="*/ 150305 h 18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6698" h="181546">
                    <a:moveTo>
                      <a:pt x="58343" y="150305"/>
                    </a:moveTo>
                    <a:lnTo>
                      <a:pt x="206552" y="181547"/>
                    </a:lnTo>
                    <a:cubicBezTo>
                      <a:pt x="206552" y="181547"/>
                      <a:pt x="214458" y="80581"/>
                      <a:pt x="113874" y="74390"/>
                    </a:cubicBezTo>
                    <a:cubicBezTo>
                      <a:pt x="113874" y="74390"/>
                      <a:pt x="21768" y="72104"/>
                      <a:pt x="1098" y="0"/>
                    </a:cubicBezTo>
                    <a:cubicBezTo>
                      <a:pt x="1098" y="95"/>
                      <a:pt x="-12808" y="139065"/>
                      <a:pt x="58343" y="150305"/>
                    </a:cubicBezTo>
                    <a:close/>
                  </a:path>
                </a:pathLst>
              </a:custGeom>
              <a:solidFill>
                <a:srgbClr val="E633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4" name="Freeform: Shape 3643">
                <a:extLst>
                  <a:ext uri="{FF2B5EF4-FFF2-40B4-BE49-F238E27FC236}">
                    <a16:creationId xmlns:a16="http://schemas.microsoft.com/office/drawing/2014/main" id="{296D3D1B-F7D8-4EE6-81FB-7F857053557D}"/>
                  </a:ext>
                </a:extLst>
              </p:cNvPr>
              <p:cNvSpPr/>
              <p:nvPr/>
            </p:nvSpPr>
            <p:spPr>
              <a:xfrm>
                <a:off x="5121592" y="5132013"/>
                <a:ext cx="200551" cy="167830"/>
              </a:xfrm>
              <a:custGeom>
                <a:avLst/>
                <a:gdLst>
                  <a:gd name="connsiteX0" fmla="*/ 93250 w 200551"/>
                  <a:gd name="connsiteY0" fmla="*/ 72009 h 167830"/>
                  <a:gd name="connsiteX1" fmla="*/ 168497 w 200551"/>
                  <a:gd name="connsiteY1" fmla="*/ 161068 h 167830"/>
                  <a:gd name="connsiteX2" fmla="*/ 200406 w 200551"/>
                  <a:gd name="connsiteY2" fmla="*/ 167830 h 167830"/>
                  <a:gd name="connsiteX3" fmla="*/ 107728 w 200551"/>
                  <a:gd name="connsiteY3" fmla="*/ 60770 h 167830"/>
                  <a:gd name="connsiteX4" fmla="*/ 0 w 200551"/>
                  <a:gd name="connsiteY4" fmla="*/ 0 h 167830"/>
                  <a:gd name="connsiteX5" fmla="*/ 93250 w 200551"/>
                  <a:gd name="connsiteY5" fmla="*/ 72009 h 16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551" h="167830">
                    <a:moveTo>
                      <a:pt x="93250" y="72009"/>
                    </a:moveTo>
                    <a:cubicBezTo>
                      <a:pt x="154210" y="86773"/>
                      <a:pt x="167259" y="130302"/>
                      <a:pt x="168497" y="161068"/>
                    </a:cubicBezTo>
                    <a:lnTo>
                      <a:pt x="200406" y="167830"/>
                    </a:lnTo>
                    <a:cubicBezTo>
                      <a:pt x="200406" y="167830"/>
                      <a:pt x="208312" y="66866"/>
                      <a:pt x="107728" y="60770"/>
                    </a:cubicBezTo>
                    <a:cubicBezTo>
                      <a:pt x="107728" y="60770"/>
                      <a:pt x="27527" y="58769"/>
                      <a:pt x="0" y="0"/>
                    </a:cubicBezTo>
                    <a:cubicBezTo>
                      <a:pt x="20383" y="56959"/>
                      <a:pt x="93250" y="72009"/>
                      <a:pt x="93250" y="72009"/>
                    </a:cubicBezTo>
                    <a:close/>
                  </a:path>
                </a:pathLst>
              </a:custGeom>
              <a:solidFill>
                <a:schemeClr val="tx1">
                  <a:alpha val="3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5" name="Freeform: Shape 3644">
                <a:extLst>
                  <a:ext uri="{FF2B5EF4-FFF2-40B4-BE49-F238E27FC236}">
                    <a16:creationId xmlns:a16="http://schemas.microsoft.com/office/drawing/2014/main" id="{75F816CB-49A9-4FF6-A215-861CBD2E774B}"/>
                  </a:ext>
                </a:extLst>
              </p:cNvPr>
              <p:cNvSpPr/>
              <p:nvPr/>
            </p:nvSpPr>
            <p:spPr>
              <a:xfrm>
                <a:off x="5166954" y="5291843"/>
                <a:ext cx="127611" cy="71059"/>
              </a:xfrm>
              <a:custGeom>
                <a:avLst/>
                <a:gdLst>
                  <a:gd name="connsiteX0" fmla="*/ 122183 w 127611"/>
                  <a:gd name="connsiteY0" fmla="*/ 58960 h 71059"/>
                  <a:gd name="connsiteX1" fmla="*/ 126278 w 127611"/>
                  <a:gd name="connsiteY1" fmla="*/ 43434 h 71059"/>
                  <a:gd name="connsiteX2" fmla="*/ 127612 w 127611"/>
                  <a:gd name="connsiteY2" fmla="*/ 35814 h 71059"/>
                  <a:gd name="connsiteX3" fmla="*/ 117515 w 127611"/>
                  <a:gd name="connsiteY3" fmla="*/ 24098 h 71059"/>
                  <a:gd name="connsiteX4" fmla="*/ 59889 w 127611"/>
                  <a:gd name="connsiteY4" fmla="*/ 7144 h 71059"/>
                  <a:gd name="connsiteX5" fmla="*/ 28742 w 127611"/>
                  <a:gd name="connsiteY5" fmla="*/ 0 h 71059"/>
                  <a:gd name="connsiteX6" fmla="*/ 15312 w 127611"/>
                  <a:gd name="connsiteY6" fmla="*/ 3239 h 71059"/>
                  <a:gd name="connsiteX7" fmla="*/ 5025 w 127611"/>
                  <a:gd name="connsiteY7" fmla="*/ 14573 h 71059"/>
                  <a:gd name="connsiteX8" fmla="*/ 2263 w 127611"/>
                  <a:gd name="connsiteY8" fmla="*/ 42291 h 71059"/>
                  <a:gd name="connsiteX9" fmla="*/ 51983 w 127611"/>
                  <a:gd name="connsiteY9" fmla="*/ 59246 h 71059"/>
                  <a:gd name="connsiteX10" fmla="*/ 51698 w 127611"/>
                  <a:gd name="connsiteY10" fmla="*/ 60484 h 71059"/>
                  <a:gd name="connsiteX11" fmla="*/ 57222 w 127611"/>
                  <a:gd name="connsiteY11" fmla="*/ 69723 h 71059"/>
                  <a:gd name="connsiteX12" fmla="*/ 66652 w 127611"/>
                  <a:gd name="connsiteY12" fmla="*/ 64103 h 71059"/>
                  <a:gd name="connsiteX13" fmla="*/ 66937 w 127611"/>
                  <a:gd name="connsiteY13" fmla="*/ 62865 h 71059"/>
                  <a:gd name="connsiteX14" fmla="*/ 115705 w 127611"/>
                  <a:gd name="connsiteY14" fmla="*/ 71057 h 71059"/>
                  <a:gd name="connsiteX15" fmla="*/ 122183 w 127611"/>
                  <a:gd name="connsiteY15" fmla="*/ 58960 h 71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7611" h="71059">
                    <a:moveTo>
                      <a:pt x="122183" y="58960"/>
                    </a:moveTo>
                    <a:lnTo>
                      <a:pt x="126278" y="43434"/>
                    </a:lnTo>
                    <a:lnTo>
                      <a:pt x="127612" y="35814"/>
                    </a:lnTo>
                    <a:lnTo>
                      <a:pt x="117515" y="24098"/>
                    </a:lnTo>
                    <a:lnTo>
                      <a:pt x="59889" y="7144"/>
                    </a:lnTo>
                    <a:lnTo>
                      <a:pt x="28742" y="0"/>
                    </a:lnTo>
                    <a:lnTo>
                      <a:pt x="15312" y="3239"/>
                    </a:lnTo>
                    <a:lnTo>
                      <a:pt x="5025" y="14573"/>
                    </a:lnTo>
                    <a:cubicBezTo>
                      <a:pt x="5025" y="14573"/>
                      <a:pt x="-4119" y="36671"/>
                      <a:pt x="2263" y="42291"/>
                    </a:cubicBezTo>
                    <a:cubicBezTo>
                      <a:pt x="2263" y="42291"/>
                      <a:pt x="30838" y="44101"/>
                      <a:pt x="51983" y="59246"/>
                    </a:cubicBezTo>
                    <a:lnTo>
                      <a:pt x="51698" y="60484"/>
                    </a:lnTo>
                    <a:cubicBezTo>
                      <a:pt x="50650" y="64580"/>
                      <a:pt x="53031" y="68771"/>
                      <a:pt x="57222" y="69723"/>
                    </a:cubicBezTo>
                    <a:cubicBezTo>
                      <a:pt x="61318" y="70771"/>
                      <a:pt x="65509" y="68199"/>
                      <a:pt x="66652" y="64103"/>
                    </a:cubicBezTo>
                    <a:lnTo>
                      <a:pt x="66937" y="62865"/>
                    </a:lnTo>
                    <a:cubicBezTo>
                      <a:pt x="66937" y="62865"/>
                      <a:pt x="83416" y="55721"/>
                      <a:pt x="115705" y="71057"/>
                    </a:cubicBezTo>
                    <a:cubicBezTo>
                      <a:pt x="115610" y="71152"/>
                      <a:pt x="123992" y="69247"/>
                      <a:pt x="122183" y="58960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6" name="Freeform: Shape 3645">
                <a:extLst>
                  <a:ext uri="{FF2B5EF4-FFF2-40B4-BE49-F238E27FC236}">
                    <a16:creationId xmlns:a16="http://schemas.microsoft.com/office/drawing/2014/main" id="{D64B92CF-EB94-4803-87E7-2E082EEDD162}"/>
                  </a:ext>
                </a:extLst>
              </p:cNvPr>
              <p:cNvSpPr/>
              <p:nvPr/>
            </p:nvSpPr>
            <p:spPr>
              <a:xfrm>
                <a:off x="5187198" y="5317560"/>
                <a:ext cx="26218" cy="21621"/>
              </a:xfrm>
              <a:custGeom>
                <a:avLst/>
                <a:gdLst>
                  <a:gd name="connsiteX0" fmla="*/ 22786 w 26218"/>
                  <a:gd name="connsiteY0" fmla="*/ 21622 h 21621"/>
                  <a:gd name="connsiteX1" fmla="*/ 20309 w 26218"/>
                  <a:gd name="connsiteY1" fmla="*/ 18574 h 21621"/>
                  <a:gd name="connsiteX2" fmla="*/ 20309 w 26218"/>
                  <a:gd name="connsiteY2" fmla="*/ 18574 h 21621"/>
                  <a:gd name="connsiteX3" fmla="*/ 20499 w 26218"/>
                  <a:gd name="connsiteY3" fmla="*/ 14669 h 21621"/>
                  <a:gd name="connsiteX4" fmla="*/ 20499 w 26218"/>
                  <a:gd name="connsiteY4" fmla="*/ 14669 h 21621"/>
                  <a:gd name="connsiteX5" fmla="*/ 16975 w 26218"/>
                  <a:gd name="connsiteY5" fmla="*/ 5525 h 21621"/>
                  <a:gd name="connsiteX6" fmla="*/ 16975 w 26218"/>
                  <a:gd name="connsiteY6" fmla="*/ 5525 h 21621"/>
                  <a:gd name="connsiteX7" fmla="*/ 16880 w 26218"/>
                  <a:gd name="connsiteY7" fmla="*/ 5525 h 21621"/>
                  <a:gd name="connsiteX8" fmla="*/ 16880 w 26218"/>
                  <a:gd name="connsiteY8" fmla="*/ 5525 h 21621"/>
                  <a:gd name="connsiteX9" fmla="*/ 5831 w 26218"/>
                  <a:gd name="connsiteY9" fmla="*/ 14669 h 21621"/>
                  <a:gd name="connsiteX10" fmla="*/ 5831 w 26218"/>
                  <a:gd name="connsiteY10" fmla="*/ 14669 h 21621"/>
                  <a:gd name="connsiteX11" fmla="*/ 5545 w 26218"/>
                  <a:gd name="connsiteY11" fmla="*/ 16002 h 21621"/>
                  <a:gd name="connsiteX12" fmla="*/ 5545 w 26218"/>
                  <a:gd name="connsiteY12" fmla="*/ 16002 h 21621"/>
                  <a:gd name="connsiteX13" fmla="*/ 5545 w 26218"/>
                  <a:gd name="connsiteY13" fmla="*/ 16002 h 21621"/>
                  <a:gd name="connsiteX14" fmla="*/ 2497 w 26218"/>
                  <a:gd name="connsiteY14" fmla="*/ 18479 h 21621"/>
                  <a:gd name="connsiteX15" fmla="*/ 2497 w 26218"/>
                  <a:gd name="connsiteY15" fmla="*/ 18479 h 21621"/>
                  <a:gd name="connsiteX16" fmla="*/ 21 w 26218"/>
                  <a:gd name="connsiteY16" fmla="*/ 15431 h 21621"/>
                  <a:gd name="connsiteX17" fmla="*/ 21 w 26218"/>
                  <a:gd name="connsiteY17" fmla="*/ 15431 h 21621"/>
                  <a:gd name="connsiteX18" fmla="*/ 16404 w 26218"/>
                  <a:gd name="connsiteY18" fmla="*/ 0 h 21621"/>
                  <a:gd name="connsiteX19" fmla="*/ 16404 w 26218"/>
                  <a:gd name="connsiteY19" fmla="*/ 0 h 21621"/>
                  <a:gd name="connsiteX20" fmla="*/ 16880 w 26218"/>
                  <a:gd name="connsiteY20" fmla="*/ 0 h 21621"/>
                  <a:gd name="connsiteX21" fmla="*/ 16880 w 26218"/>
                  <a:gd name="connsiteY21" fmla="*/ 0 h 21621"/>
                  <a:gd name="connsiteX22" fmla="*/ 17356 w 26218"/>
                  <a:gd name="connsiteY22" fmla="*/ 0 h 21621"/>
                  <a:gd name="connsiteX23" fmla="*/ 17356 w 26218"/>
                  <a:gd name="connsiteY23" fmla="*/ 0 h 21621"/>
                  <a:gd name="connsiteX24" fmla="*/ 22119 w 26218"/>
                  <a:gd name="connsiteY24" fmla="*/ 2191 h 21621"/>
                  <a:gd name="connsiteX25" fmla="*/ 22119 w 26218"/>
                  <a:gd name="connsiteY25" fmla="*/ 2191 h 21621"/>
                  <a:gd name="connsiteX26" fmla="*/ 26215 w 26218"/>
                  <a:gd name="connsiteY26" fmla="*/ 14669 h 21621"/>
                  <a:gd name="connsiteX27" fmla="*/ 26215 w 26218"/>
                  <a:gd name="connsiteY27" fmla="*/ 14669 h 21621"/>
                  <a:gd name="connsiteX28" fmla="*/ 26024 w 26218"/>
                  <a:gd name="connsiteY28" fmla="*/ 19050 h 21621"/>
                  <a:gd name="connsiteX29" fmla="*/ 26024 w 26218"/>
                  <a:gd name="connsiteY29" fmla="*/ 19050 h 21621"/>
                  <a:gd name="connsiteX30" fmla="*/ 23262 w 26218"/>
                  <a:gd name="connsiteY30" fmla="*/ 21527 h 21621"/>
                  <a:gd name="connsiteX31" fmla="*/ 23262 w 26218"/>
                  <a:gd name="connsiteY31" fmla="*/ 21527 h 21621"/>
                  <a:gd name="connsiteX32" fmla="*/ 22786 w 26218"/>
                  <a:gd name="connsiteY32" fmla="*/ 21622 h 21621"/>
                  <a:gd name="connsiteX33" fmla="*/ 22786 w 26218"/>
                  <a:gd name="connsiteY33" fmla="*/ 21622 h 21621"/>
                  <a:gd name="connsiteX34" fmla="*/ 16690 w 26218"/>
                  <a:gd name="connsiteY34" fmla="*/ 5620 h 21621"/>
                  <a:gd name="connsiteX35" fmla="*/ 15928 w 26218"/>
                  <a:gd name="connsiteY35" fmla="*/ 5525 h 21621"/>
                  <a:gd name="connsiteX36" fmla="*/ 15928 w 26218"/>
                  <a:gd name="connsiteY36" fmla="*/ 5525 h 21621"/>
                  <a:gd name="connsiteX37" fmla="*/ 16690 w 26218"/>
                  <a:gd name="connsiteY37" fmla="*/ 5620 h 21621"/>
                  <a:gd name="connsiteX38" fmla="*/ 16690 w 26218"/>
                  <a:gd name="connsiteY38" fmla="*/ 5620 h 21621"/>
                  <a:gd name="connsiteX39" fmla="*/ 14689 w 26218"/>
                  <a:gd name="connsiteY39" fmla="*/ 4667 h 21621"/>
                  <a:gd name="connsiteX40" fmla="*/ 14308 w 26218"/>
                  <a:gd name="connsiteY40" fmla="*/ 4096 h 21621"/>
                  <a:gd name="connsiteX41" fmla="*/ 14308 w 26218"/>
                  <a:gd name="connsiteY41" fmla="*/ 4096 h 21621"/>
                  <a:gd name="connsiteX42" fmla="*/ 14308 w 26218"/>
                  <a:gd name="connsiteY42" fmla="*/ 4096 h 21621"/>
                  <a:gd name="connsiteX43" fmla="*/ 14689 w 26218"/>
                  <a:gd name="connsiteY43" fmla="*/ 4667 h 21621"/>
                  <a:gd name="connsiteX44" fmla="*/ 14689 w 26218"/>
                  <a:gd name="connsiteY44" fmla="*/ 4667 h 2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6218" h="21621">
                    <a:moveTo>
                      <a:pt x="22786" y="21622"/>
                    </a:moveTo>
                    <a:cubicBezTo>
                      <a:pt x="21262" y="21527"/>
                      <a:pt x="20119" y="20098"/>
                      <a:pt x="20309" y="18574"/>
                    </a:cubicBezTo>
                    <a:lnTo>
                      <a:pt x="20309" y="18574"/>
                    </a:lnTo>
                    <a:cubicBezTo>
                      <a:pt x="20404" y="17145"/>
                      <a:pt x="20499" y="15811"/>
                      <a:pt x="20499" y="14669"/>
                    </a:cubicBezTo>
                    <a:lnTo>
                      <a:pt x="20499" y="14669"/>
                    </a:lnTo>
                    <a:cubicBezTo>
                      <a:pt x="20309" y="6382"/>
                      <a:pt x="17642" y="5906"/>
                      <a:pt x="16975" y="5525"/>
                    </a:cubicBezTo>
                    <a:lnTo>
                      <a:pt x="16975" y="5525"/>
                    </a:lnTo>
                    <a:cubicBezTo>
                      <a:pt x="16880" y="5525"/>
                      <a:pt x="16880" y="5525"/>
                      <a:pt x="16880" y="5525"/>
                    </a:cubicBezTo>
                    <a:lnTo>
                      <a:pt x="16880" y="5525"/>
                    </a:lnTo>
                    <a:cubicBezTo>
                      <a:pt x="8784" y="6572"/>
                      <a:pt x="6688" y="11811"/>
                      <a:pt x="5831" y="14669"/>
                    </a:cubicBezTo>
                    <a:lnTo>
                      <a:pt x="5831" y="14669"/>
                    </a:lnTo>
                    <a:cubicBezTo>
                      <a:pt x="5545" y="15621"/>
                      <a:pt x="5545" y="16002"/>
                      <a:pt x="5545" y="16002"/>
                    </a:cubicBezTo>
                    <a:lnTo>
                      <a:pt x="5545" y="16002"/>
                    </a:lnTo>
                    <a:lnTo>
                      <a:pt x="5545" y="16002"/>
                    </a:lnTo>
                    <a:cubicBezTo>
                      <a:pt x="5355" y="17526"/>
                      <a:pt x="4021" y="18669"/>
                      <a:pt x="2497" y="18479"/>
                    </a:cubicBezTo>
                    <a:lnTo>
                      <a:pt x="2497" y="18479"/>
                    </a:lnTo>
                    <a:cubicBezTo>
                      <a:pt x="973" y="18288"/>
                      <a:pt x="-170" y="16955"/>
                      <a:pt x="21" y="15431"/>
                    </a:cubicBezTo>
                    <a:lnTo>
                      <a:pt x="21" y="15431"/>
                    </a:lnTo>
                    <a:cubicBezTo>
                      <a:pt x="21" y="15145"/>
                      <a:pt x="1545" y="1715"/>
                      <a:pt x="16404" y="0"/>
                    </a:cubicBezTo>
                    <a:lnTo>
                      <a:pt x="16404" y="0"/>
                    </a:lnTo>
                    <a:cubicBezTo>
                      <a:pt x="16499" y="0"/>
                      <a:pt x="16690" y="0"/>
                      <a:pt x="16880" y="0"/>
                    </a:cubicBezTo>
                    <a:lnTo>
                      <a:pt x="16880" y="0"/>
                    </a:lnTo>
                    <a:cubicBezTo>
                      <a:pt x="16975" y="0"/>
                      <a:pt x="17166" y="0"/>
                      <a:pt x="17356" y="0"/>
                    </a:cubicBezTo>
                    <a:lnTo>
                      <a:pt x="17356" y="0"/>
                    </a:lnTo>
                    <a:cubicBezTo>
                      <a:pt x="18214" y="95"/>
                      <a:pt x="20214" y="476"/>
                      <a:pt x="22119" y="2191"/>
                    </a:cubicBezTo>
                    <a:lnTo>
                      <a:pt x="22119" y="2191"/>
                    </a:lnTo>
                    <a:cubicBezTo>
                      <a:pt x="24500" y="4382"/>
                      <a:pt x="26310" y="8287"/>
                      <a:pt x="26215" y="14669"/>
                    </a:cubicBezTo>
                    <a:lnTo>
                      <a:pt x="26215" y="14669"/>
                    </a:lnTo>
                    <a:cubicBezTo>
                      <a:pt x="26215" y="16002"/>
                      <a:pt x="26119" y="17431"/>
                      <a:pt x="26024" y="19050"/>
                    </a:cubicBezTo>
                    <a:lnTo>
                      <a:pt x="26024" y="19050"/>
                    </a:lnTo>
                    <a:cubicBezTo>
                      <a:pt x="25929" y="20479"/>
                      <a:pt x="24690" y="21527"/>
                      <a:pt x="23262" y="21527"/>
                    </a:cubicBezTo>
                    <a:lnTo>
                      <a:pt x="23262" y="21527"/>
                    </a:lnTo>
                    <a:cubicBezTo>
                      <a:pt x="22976" y="21622"/>
                      <a:pt x="22881" y="21622"/>
                      <a:pt x="22786" y="21622"/>
                    </a:cubicBezTo>
                    <a:lnTo>
                      <a:pt x="22786" y="21622"/>
                    </a:lnTo>
                    <a:close/>
                    <a:moveTo>
                      <a:pt x="16690" y="5620"/>
                    </a:moveTo>
                    <a:cubicBezTo>
                      <a:pt x="16404" y="5620"/>
                      <a:pt x="16118" y="5620"/>
                      <a:pt x="15928" y="5525"/>
                    </a:cubicBezTo>
                    <a:lnTo>
                      <a:pt x="15928" y="5525"/>
                    </a:lnTo>
                    <a:cubicBezTo>
                      <a:pt x="16213" y="5525"/>
                      <a:pt x="16499" y="5620"/>
                      <a:pt x="16690" y="5620"/>
                    </a:cubicBezTo>
                    <a:lnTo>
                      <a:pt x="16690" y="5620"/>
                    </a:lnTo>
                    <a:close/>
                    <a:moveTo>
                      <a:pt x="14689" y="4667"/>
                    </a:moveTo>
                    <a:cubicBezTo>
                      <a:pt x="14499" y="4477"/>
                      <a:pt x="14404" y="4286"/>
                      <a:pt x="14308" y="4096"/>
                    </a:cubicBezTo>
                    <a:lnTo>
                      <a:pt x="14308" y="4096"/>
                    </a:lnTo>
                    <a:lnTo>
                      <a:pt x="14308" y="4096"/>
                    </a:lnTo>
                    <a:cubicBezTo>
                      <a:pt x="14308" y="4286"/>
                      <a:pt x="14499" y="4477"/>
                      <a:pt x="14689" y="4667"/>
                    </a:cubicBezTo>
                    <a:lnTo>
                      <a:pt x="14689" y="4667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7" name="Freeform: Shape 3646">
                <a:extLst>
                  <a:ext uri="{FF2B5EF4-FFF2-40B4-BE49-F238E27FC236}">
                    <a16:creationId xmlns:a16="http://schemas.microsoft.com/office/drawing/2014/main" id="{4A2379AE-E2CE-4346-B717-E57B90F18966}"/>
                  </a:ext>
                </a:extLst>
              </p:cNvPr>
              <p:cNvSpPr/>
              <p:nvPr/>
            </p:nvSpPr>
            <p:spPr>
              <a:xfrm>
                <a:off x="5252571" y="5330896"/>
                <a:ext cx="23230" cy="24686"/>
              </a:xfrm>
              <a:custGeom>
                <a:avLst/>
                <a:gdLst>
                  <a:gd name="connsiteX0" fmla="*/ 14467 w 23230"/>
                  <a:gd name="connsiteY0" fmla="*/ 24289 h 24686"/>
                  <a:gd name="connsiteX1" fmla="*/ 13800 w 23230"/>
                  <a:gd name="connsiteY1" fmla="*/ 20383 h 24686"/>
                  <a:gd name="connsiteX2" fmla="*/ 13800 w 23230"/>
                  <a:gd name="connsiteY2" fmla="*/ 20383 h 24686"/>
                  <a:gd name="connsiteX3" fmla="*/ 17610 w 23230"/>
                  <a:gd name="connsiteY3" fmla="*/ 11049 h 24686"/>
                  <a:gd name="connsiteX4" fmla="*/ 17610 w 23230"/>
                  <a:gd name="connsiteY4" fmla="*/ 11049 h 24686"/>
                  <a:gd name="connsiteX5" fmla="*/ 15324 w 23230"/>
                  <a:gd name="connsiteY5" fmla="*/ 6191 h 24686"/>
                  <a:gd name="connsiteX6" fmla="*/ 15324 w 23230"/>
                  <a:gd name="connsiteY6" fmla="*/ 6191 h 24686"/>
                  <a:gd name="connsiteX7" fmla="*/ 15134 w 23230"/>
                  <a:gd name="connsiteY7" fmla="*/ 6001 h 24686"/>
                  <a:gd name="connsiteX8" fmla="*/ 15134 w 23230"/>
                  <a:gd name="connsiteY8" fmla="*/ 6001 h 24686"/>
                  <a:gd name="connsiteX9" fmla="*/ 13800 w 23230"/>
                  <a:gd name="connsiteY9" fmla="*/ 5620 h 24686"/>
                  <a:gd name="connsiteX10" fmla="*/ 13800 w 23230"/>
                  <a:gd name="connsiteY10" fmla="*/ 5620 h 24686"/>
                  <a:gd name="connsiteX11" fmla="*/ 8085 w 23230"/>
                  <a:gd name="connsiteY11" fmla="*/ 11335 h 24686"/>
                  <a:gd name="connsiteX12" fmla="*/ 8085 w 23230"/>
                  <a:gd name="connsiteY12" fmla="*/ 11335 h 24686"/>
                  <a:gd name="connsiteX13" fmla="*/ 5514 w 23230"/>
                  <a:gd name="connsiteY13" fmla="*/ 18002 h 24686"/>
                  <a:gd name="connsiteX14" fmla="*/ 5514 w 23230"/>
                  <a:gd name="connsiteY14" fmla="*/ 18002 h 24686"/>
                  <a:gd name="connsiteX15" fmla="*/ 2085 w 23230"/>
                  <a:gd name="connsiteY15" fmla="*/ 20002 h 24686"/>
                  <a:gd name="connsiteX16" fmla="*/ 2085 w 23230"/>
                  <a:gd name="connsiteY16" fmla="*/ 20002 h 24686"/>
                  <a:gd name="connsiteX17" fmla="*/ 84 w 23230"/>
                  <a:gd name="connsiteY17" fmla="*/ 16573 h 24686"/>
                  <a:gd name="connsiteX18" fmla="*/ 84 w 23230"/>
                  <a:gd name="connsiteY18" fmla="*/ 16573 h 24686"/>
                  <a:gd name="connsiteX19" fmla="*/ 3132 w 23230"/>
                  <a:gd name="connsiteY19" fmla="*/ 8763 h 24686"/>
                  <a:gd name="connsiteX20" fmla="*/ 3132 w 23230"/>
                  <a:gd name="connsiteY20" fmla="*/ 8763 h 24686"/>
                  <a:gd name="connsiteX21" fmla="*/ 13800 w 23230"/>
                  <a:gd name="connsiteY21" fmla="*/ 0 h 24686"/>
                  <a:gd name="connsiteX22" fmla="*/ 13800 w 23230"/>
                  <a:gd name="connsiteY22" fmla="*/ 0 h 24686"/>
                  <a:gd name="connsiteX23" fmla="*/ 17706 w 23230"/>
                  <a:gd name="connsiteY23" fmla="*/ 952 h 24686"/>
                  <a:gd name="connsiteX24" fmla="*/ 17706 w 23230"/>
                  <a:gd name="connsiteY24" fmla="*/ 952 h 24686"/>
                  <a:gd name="connsiteX25" fmla="*/ 23230 w 23230"/>
                  <a:gd name="connsiteY25" fmla="*/ 10858 h 24686"/>
                  <a:gd name="connsiteX26" fmla="*/ 23230 w 23230"/>
                  <a:gd name="connsiteY26" fmla="*/ 10858 h 24686"/>
                  <a:gd name="connsiteX27" fmla="*/ 18468 w 23230"/>
                  <a:gd name="connsiteY27" fmla="*/ 23336 h 24686"/>
                  <a:gd name="connsiteX28" fmla="*/ 18468 w 23230"/>
                  <a:gd name="connsiteY28" fmla="*/ 23336 h 24686"/>
                  <a:gd name="connsiteX29" fmla="*/ 16182 w 23230"/>
                  <a:gd name="connsiteY29" fmla="*/ 24479 h 24686"/>
                  <a:gd name="connsiteX30" fmla="*/ 16182 w 23230"/>
                  <a:gd name="connsiteY30" fmla="*/ 24479 h 24686"/>
                  <a:gd name="connsiteX31" fmla="*/ 14467 w 23230"/>
                  <a:gd name="connsiteY31" fmla="*/ 24289 h 24686"/>
                  <a:gd name="connsiteX32" fmla="*/ 14467 w 23230"/>
                  <a:gd name="connsiteY32" fmla="*/ 24289 h 2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3230" h="24686">
                    <a:moveTo>
                      <a:pt x="14467" y="24289"/>
                    </a:moveTo>
                    <a:cubicBezTo>
                      <a:pt x="13229" y="23431"/>
                      <a:pt x="12943" y="21622"/>
                      <a:pt x="13800" y="20383"/>
                    </a:cubicBezTo>
                    <a:lnTo>
                      <a:pt x="13800" y="20383"/>
                    </a:lnTo>
                    <a:cubicBezTo>
                      <a:pt x="16848" y="16097"/>
                      <a:pt x="17610" y="13049"/>
                      <a:pt x="17610" y="11049"/>
                    </a:cubicBezTo>
                    <a:lnTo>
                      <a:pt x="17610" y="11049"/>
                    </a:lnTo>
                    <a:cubicBezTo>
                      <a:pt x="17610" y="8192"/>
                      <a:pt x="16086" y="6763"/>
                      <a:pt x="15324" y="6191"/>
                    </a:cubicBezTo>
                    <a:lnTo>
                      <a:pt x="15324" y="6191"/>
                    </a:lnTo>
                    <a:cubicBezTo>
                      <a:pt x="15229" y="6096"/>
                      <a:pt x="15134" y="6001"/>
                      <a:pt x="15134" y="6001"/>
                    </a:cubicBezTo>
                    <a:lnTo>
                      <a:pt x="15134" y="6001"/>
                    </a:lnTo>
                    <a:cubicBezTo>
                      <a:pt x="14562" y="5715"/>
                      <a:pt x="14181" y="5715"/>
                      <a:pt x="13800" y="5620"/>
                    </a:cubicBezTo>
                    <a:lnTo>
                      <a:pt x="13800" y="5620"/>
                    </a:lnTo>
                    <a:cubicBezTo>
                      <a:pt x="12276" y="5429"/>
                      <a:pt x="9800" y="7906"/>
                      <a:pt x="8085" y="11335"/>
                    </a:cubicBezTo>
                    <a:lnTo>
                      <a:pt x="8085" y="11335"/>
                    </a:lnTo>
                    <a:cubicBezTo>
                      <a:pt x="6371" y="14573"/>
                      <a:pt x="5514" y="18002"/>
                      <a:pt x="5514" y="18002"/>
                    </a:cubicBezTo>
                    <a:lnTo>
                      <a:pt x="5514" y="18002"/>
                    </a:lnTo>
                    <a:cubicBezTo>
                      <a:pt x="5133" y="19526"/>
                      <a:pt x="3608" y="20383"/>
                      <a:pt x="2085" y="20002"/>
                    </a:cubicBezTo>
                    <a:lnTo>
                      <a:pt x="2085" y="20002"/>
                    </a:lnTo>
                    <a:cubicBezTo>
                      <a:pt x="656" y="19622"/>
                      <a:pt x="-297" y="18097"/>
                      <a:pt x="84" y="16573"/>
                    </a:cubicBezTo>
                    <a:lnTo>
                      <a:pt x="84" y="16573"/>
                    </a:lnTo>
                    <a:cubicBezTo>
                      <a:pt x="84" y="16478"/>
                      <a:pt x="1132" y="12764"/>
                      <a:pt x="3132" y="8763"/>
                    </a:cubicBezTo>
                    <a:lnTo>
                      <a:pt x="3132" y="8763"/>
                    </a:lnTo>
                    <a:cubicBezTo>
                      <a:pt x="5133" y="4953"/>
                      <a:pt x="8085" y="286"/>
                      <a:pt x="13800" y="0"/>
                    </a:cubicBezTo>
                    <a:lnTo>
                      <a:pt x="13800" y="0"/>
                    </a:lnTo>
                    <a:cubicBezTo>
                      <a:pt x="15039" y="0"/>
                      <a:pt x="16372" y="286"/>
                      <a:pt x="17706" y="952"/>
                    </a:cubicBezTo>
                    <a:lnTo>
                      <a:pt x="17706" y="952"/>
                    </a:lnTo>
                    <a:cubicBezTo>
                      <a:pt x="17991" y="1143"/>
                      <a:pt x="23135" y="4000"/>
                      <a:pt x="23230" y="10858"/>
                    </a:cubicBezTo>
                    <a:lnTo>
                      <a:pt x="23230" y="10858"/>
                    </a:lnTo>
                    <a:cubicBezTo>
                      <a:pt x="23230" y="14383"/>
                      <a:pt x="21897" y="18478"/>
                      <a:pt x="18468" y="23336"/>
                    </a:cubicBezTo>
                    <a:lnTo>
                      <a:pt x="18468" y="23336"/>
                    </a:lnTo>
                    <a:cubicBezTo>
                      <a:pt x="17896" y="24098"/>
                      <a:pt x="17039" y="24479"/>
                      <a:pt x="16182" y="24479"/>
                    </a:cubicBezTo>
                    <a:lnTo>
                      <a:pt x="16182" y="24479"/>
                    </a:lnTo>
                    <a:cubicBezTo>
                      <a:pt x="15515" y="24860"/>
                      <a:pt x="14943" y="24670"/>
                      <a:pt x="14467" y="24289"/>
                    </a:cubicBezTo>
                    <a:lnTo>
                      <a:pt x="14467" y="24289"/>
                    </a:lnTo>
                    <a:close/>
                  </a:path>
                </a:pathLst>
              </a:custGeom>
              <a:solidFill>
                <a:srgbClr val="4C1F1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8" name="Freeform: Shape 3647">
                <a:extLst>
                  <a:ext uri="{FF2B5EF4-FFF2-40B4-BE49-F238E27FC236}">
                    <a16:creationId xmlns:a16="http://schemas.microsoft.com/office/drawing/2014/main" id="{710691FC-27DB-47CC-8D3C-8928BD9768DE}"/>
                  </a:ext>
                </a:extLst>
              </p:cNvPr>
              <p:cNvSpPr/>
              <p:nvPr/>
            </p:nvSpPr>
            <p:spPr>
              <a:xfrm>
                <a:off x="5093453" y="5291201"/>
                <a:ext cx="241017" cy="191147"/>
              </a:xfrm>
              <a:custGeom>
                <a:avLst/>
                <a:gdLst>
                  <a:gd name="connsiteX0" fmla="*/ 227687 w 241017"/>
                  <a:gd name="connsiteY0" fmla="*/ 113799 h 191147"/>
                  <a:gd name="connsiteX1" fmla="*/ 236831 w 241017"/>
                  <a:gd name="connsiteY1" fmla="*/ 101416 h 191147"/>
                  <a:gd name="connsiteX2" fmla="*/ 223401 w 241017"/>
                  <a:gd name="connsiteY2" fmla="*/ 76651 h 191147"/>
                  <a:gd name="connsiteX3" fmla="*/ 233688 w 241017"/>
                  <a:gd name="connsiteY3" fmla="*/ 63412 h 191147"/>
                  <a:gd name="connsiteX4" fmla="*/ 218448 w 241017"/>
                  <a:gd name="connsiteY4" fmla="*/ 37504 h 191147"/>
                  <a:gd name="connsiteX5" fmla="*/ 192254 w 241017"/>
                  <a:gd name="connsiteY5" fmla="*/ 53029 h 191147"/>
                  <a:gd name="connsiteX6" fmla="*/ 192349 w 241017"/>
                  <a:gd name="connsiteY6" fmla="*/ 64364 h 191147"/>
                  <a:gd name="connsiteX7" fmla="*/ 79573 w 241017"/>
                  <a:gd name="connsiteY7" fmla="*/ 36360 h 191147"/>
                  <a:gd name="connsiteX8" fmla="*/ 85383 w 241017"/>
                  <a:gd name="connsiteY8" fmla="*/ 26455 h 191147"/>
                  <a:gd name="connsiteX9" fmla="*/ 70143 w 241017"/>
                  <a:gd name="connsiteY9" fmla="*/ 642 h 191147"/>
                  <a:gd name="connsiteX10" fmla="*/ 43854 w 241017"/>
                  <a:gd name="connsiteY10" fmla="*/ 16168 h 191147"/>
                  <a:gd name="connsiteX11" fmla="*/ 46236 w 241017"/>
                  <a:gd name="connsiteY11" fmla="*/ 32551 h 191147"/>
                  <a:gd name="connsiteX12" fmla="*/ 22137 w 241017"/>
                  <a:gd name="connsiteY12" fmla="*/ 47981 h 191147"/>
                  <a:gd name="connsiteX13" fmla="*/ 23947 w 241017"/>
                  <a:gd name="connsiteY13" fmla="*/ 63031 h 191147"/>
                  <a:gd name="connsiteX14" fmla="*/ 706 w 241017"/>
                  <a:gd name="connsiteY14" fmla="*/ 78556 h 191147"/>
                  <a:gd name="connsiteX15" fmla="*/ 15470 w 241017"/>
                  <a:gd name="connsiteY15" fmla="*/ 103702 h 191147"/>
                  <a:gd name="connsiteX16" fmla="*/ 16994 w 241017"/>
                  <a:gd name="connsiteY16" fmla="*/ 103988 h 191147"/>
                  <a:gd name="connsiteX17" fmla="*/ 13279 w 241017"/>
                  <a:gd name="connsiteY17" fmla="*/ 111989 h 191147"/>
                  <a:gd name="connsiteX18" fmla="*/ 31567 w 241017"/>
                  <a:gd name="connsiteY18" fmla="*/ 143041 h 191147"/>
                  <a:gd name="connsiteX19" fmla="*/ 48426 w 241017"/>
                  <a:gd name="connsiteY19" fmla="*/ 141517 h 191147"/>
                  <a:gd name="connsiteX20" fmla="*/ 48236 w 241017"/>
                  <a:gd name="connsiteY20" fmla="*/ 142183 h 191147"/>
                  <a:gd name="connsiteX21" fmla="*/ 66524 w 241017"/>
                  <a:gd name="connsiteY21" fmla="*/ 173235 h 191147"/>
                  <a:gd name="connsiteX22" fmla="*/ 81478 w 241017"/>
                  <a:gd name="connsiteY22" fmla="*/ 172473 h 191147"/>
                  <a:gd name="connsiteX23" fmla="*/ 99576 w 241017"/>
                  <a:gd name="connsiteY23" fmla="*/ 189618 h 191147"/>
                  <a:gd name="connsiteX24" fmla="*/ 123483 w 241017"/>
                  <a:gd name="connsiteY24" fmla="*/ 183522 h 191147"/>
                  <a:gd name="connsiteX25" fmla="*/ 135485 w 241017"/>
                  <a:gd name="connsiteY25" fmla="*/ 190380 h 191147"/>
                  <a:gd name="connsiteX26" fmla="*/ 167013 w 241017"/>
                  <a:gd name="connsiteY26" fmla="*/ 171711 h 191147"/>
                  <a:gd name="connsiteX27" fmla="*/ 167108 w 241017"/>
                  <a:gd name="connsiteY27" fmla="*/ 171044 h 191147"/>
                  <a:gd name="connsiteX28" fmla="*/ 181110 w 241017"/>
                  <a:gd name="connsiteY28" fmla="*/ 180283 h 191147"/>
                  <a:gd name="connsiteX29" fmla="*/ 212637 w 241017"/>
                  <a:gd name="connsiteY29" fmla="*/ 161614 h 191147"/>
                  <a:gd name="connsiteX30" fmla="*/ 213399 w 241017"/>
                  <a:gd name="connsiteY30" fmla="*/ 152851 h 191147"/>
                  <a:gd name="connsiteX31" fmla="*/ 214828 w 241017"/>
                  <a:gd name="connsiteY31" fmla="*/ 153232 h 191147"/>
                  <a:gd name="connsiteX32" fmla="*/ 240355 w 241017"/>
                  <a:gd name="connsiteY32" fmla="*/ 138183 h 191147"/>
                  <a:gd name="connsiteX33" fmla="*/ 227687 w 241017"/>
                  <a:gd name="connsiteY33" fmla="*/ 113799 h 191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1017" h="191147">
                    <a:moveTo>
                      <a:pt x="227687" y="113799"/>
                    </a:moveTo>
                    <a:cubicBezTo>
                      <a:pt x="231973" y="111037"/>
                      <a:pt x="235402" y="106655"/>
                      <a:pt x="236831" y="101416"/>
                    </a:cubicBezTo>
                    <a:cubicBezTo>
                      <a:pt x="239688" y="90748"/>
                      <a:pt x="233688" y="79985"/>
                      <a:pt x="223401" y="76651"/>
                    </a:cubicBezTo>
                    <a:cubicBezTo>
                      <a:pt x="228258" y="73889"/>
                      <a:pt x="232068" y="69222"/>
                      <a:pt x="233688" y="63412"/>
                    </a:cubicBezTo>
                    <a:cubicBezTo>
                      <a:pt x="236736" y="51982"/>
                      <a:pt x="229878" y="40361"/>
                      <a:pt x="218448" y="37504"/>
                    </a:cubicBezTo>
                    <a:cubicBezTo>
                      <a:pt x="207018" y="34646"/>
                      <a:pt x="195302" y="41599"/>
                      <a:pt x="192254" y="53029"/>
                    </a:cubicBezTo>
                    <a:cubicBezTo>
                      <a:pt x="191206" y="56935"/>
                      <a:pt x="191301" y="60840"/>
                      <a:pt x="192349" y="64364"/>
                    </a:cubicBezTo>
                    <a:lnTo>
                      <a:pt x="79573" y="36360"/>
                    </a:lnTo>
                    <a:cubicBezTo>
                      <a:pt x="82240" y="33694"/>
                      <a:pt x="84336" y="30360"/>
                      <a:pt x="85383" y="26455"/>
                    </a:cubicBezTo>
                    <a:cubicBezTo>
                      <a:pt x="88431" y="15025"/>
                      <a:pt x="81573" y="3499"/>
                      <a:pt x="70143" y="642"/>
                    </a:cubicBezTo>
                    <a:cubicBezTo>
                      <a:pt x="58713" y="-2216"/>
                      <a:pt x="46902" y="4738"/>
                      <a:pt x="43854" y="16168"/>
                    </a:cubicBezTo>
                    <a:cubicBezTo>
                      <a:pt x="42330" y="21978"/>
                      <a:pt x="43378" y="27883"/>
                      <a:pt x="46236" y="32551"/>
                    </a:cubicBezTo>
                    <a:cubicBezTo>
                      <a:pt x="35568" y="30646"/>
                      <a:pt x="24995" y="37313"/>
                      <a:pt x="22137" y="47981"/>
                    </a:cubicBezTo>
                    <a:cubicBezTo>
                      <a:pt x="20709" y="53315"/>
                      <a:pt x="21566" y="58649"/>
                      <a:pt x="23947" y="63031"/>
                    </a:cubicBezTo>
                    <a:cubicBezTo>
                      <a:pt x="13565" y="61602"/>
                      <a:pt x="3468" y="68174"/>
                      <a:pt x="706" y="78556"/>
                    </a:cubicBezTo>
                    <a:cubicBezTo>
                      <a:pt x="-2247" y="89701"/>
                      <a:pt x="4326" y="100940"/>
                      <a:pt x="15470" y="103702"/>
                    </a:cubicBezTo>
                    <a:cubicBezTo>
                      <a:pt x="15946" y="103798"/>
                      <a:pt x="16518" y="103893"/>
                      <a:pt x="16994" y="103988"/>
                    </a:cubicBezTo>
                    <a:cubicBezTo>
                      <a:pt x="15374" y="106369"/>
                      <a:pt x="14041" y="109036"/>
                      <a:pt x="13279" y="111989"/>
                    </a:cubicBezTo>
                    <a:cubicBezTo>
                      <a:pt x="9660" y="125705"/>
                      <a:pt x="17851" y="139612"/>
                      <a:pt x="31567" y="143041"/>
                    </a:cubicBezTo>
                    <a:cubicBezTo>
                      <a:pt x="37377" y="144565"/>
                      <a:pt x="43283" y="143802"/>
                      <a:pt x="48426" y="141517"/>
                    </a:cubicBezTo>
                    <a:cubicBezTo>
                      <a:pt x="48426" y="141707"/>
                      <a:pt x="48331" y="141898"/>
                      <a:pt x="48236" y="142183"/>
                    </a:cubicBezTo>
                    <a:cubicBezTo>
                      <a:pt x="44616" y="155899"/>
                      <a:pt x="52713" y="169806"/>
                      <a:pt x="66524" y="173235"/>
                    </a:cubicBezTo>
                    <a:cubicBezTo>
                      <a:pt x="71667" y="174473"/>
                      <a:pt x="76811" y="174187"/>
                      <a:pt x="81478" y="172473"/>
                    </a:cubicBezTo>
                    <a:cubicBezTo>
                      <a:pt x="83955" y="180664"/>
                      <a:pt x="90527" y="187332"/>
                      <a:pt x="99576" y="189618"/>
                    </a:cubicBezTo>
                    <a:cubicBezTo>
                      <a:pt x="108339" y="191809"/>
                      <a:pt x="117197" y="189237"/>
                      <a:pt x="123483" y="183522"/>
                    </a:cubicBezTo>
                    <a:cubicBezTo>
                      <a:pt x="126627" y="186760"/>
                      <a:pt x="130722" y="189142"/>
                      <a:pt x="135485" y="190380"/>
                    </a:cubicBezTo>
                    <a:cubicBezTo>
                      <a:pt x="149296" y="193809"/>
                      <a:pt x="163393" y="185427"/>
                      <a:pt x="167013" y="171711"/>
                    </a:cubicBezTo>
                    <a:cubicBezTo>
                      <a:pt x="167108" y="171520"/>
                      <a:pt x="167108" y="171330"/>
                      <a:pt x="167108" y="171044"/>
                    </a:cubicBezTo>
                    <a:cubicBezTo>
                      <a:pt x="170442" y="175425"/>
                      <a:pt x="175299" y="178854"/>
                      <a:pt x="181110" y="180283"/>
                    </a:cubicBezTo>
                    <a:cubicBezTo>
                      <a:pt x="194921" y="183712"/>
                      <a:pt x="209018" y="175330"/>
                      <a:pt x="212637" y="161614"/>
                    </a:cubicBezTo>
                    <a:cubicBezTo>
                      <a:pt x="213399" y="158662"/>
                      <a:pt x="213685" y="155709"/>
                      <a:pt x="213399" y="152851"/>
                    </a:cubicBezTo>
                    <a:cubicBezTo>
                      <a:pt x="213876" y="152947"/>
                      <a:pt x="214352" y="153137"/>
                      <a:pt x="214828" y="153232"/>
                    </a:cubicBezTo>
                    <a:cubicBezTo>
                      <a:pt x="225972" y="155995"/>
                      <a:pt x="237402" y="149232"/>
                      <a:pt x="240355" y="138183"/>
                    </a:cubicBezTo>
                    <a:cubicBezTo>
                      <a:pt x="243022" y="127896"/>
                      <a:pt x="237402" y="117418"/>
                      <a:pt x="227687" y="1137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9" name="Freeform: Shape 3648">
                <a:extLst>
                  <a:ext uri="{FF2B5EF4-FFF2-40B4-BE49-F238E27FC236}">
                    <a16:creationId xmlns:a16="http://schemas.microsoft.com/office/drawing/2014/main" id="{B52EF3B1-11D3-4997-9C35-735301F36BAC}"/>
                  </a:ext>
                </a:extLst>
              </p:cNvPr>
              <p:cNvSpPr/>
              <p:nvPr/>
            </p:nvSpPr>
            <p:spPr>
              <a:xfrm>
                <a:off x="5141689" y="5328158"/>
                <a:ext cx="193074" cy="154380"/>
              </a:xfrm>
              <a:custGeom>
                <a:avLst/>
                <a:gdLst>
                  <a:gd name="connsiteX0" fmla="*/ 179737 w 193074"/>
                  <a:gd name="connsiteY0" fmla="*/ 76937 h 154380"/>
                  <a:gd name="connsiteX1" fmla="*/ 188881 w 193074"/>
                  <a:gd name="connsiteY1" fmla="*/ 64554 h 154380"/>
                  <a:gd name="connsiteX2" fmla="*/ 175451 w 193074"/>
                  <a:gd name="connsiteY2" fmla="*/ 39790 h 154380"/>
                  <a:gd name="connsiteX3" fmla="*/ 185738 w 193074"/>
                  <a:gd name="connsiteY3" fmla="*/ 26550 h 154380"/>
                  <a:gd name="connsiteX4" fmla="*/ 170497 w 193074"/>
                  <a:gd name="connsiteY4" fmla="*/ 642 h 154380"/>
                  <a:gd name="connsiteX5" fmla="*/ 144304 w 193074"/>
                  <a:gd name="connsiteY5" fmla="*/ 16168 h 154380"/>
                  <a:gd name="connsiteX6" fmla="*/ 144399 w 193074"/>
                  <a:gd name="connsiteY6" fmla="*/ 27502 h 154380"/>
                  <a:gd name="connsiteX7" fmla="*/ 130112 w 193074"/>
                  <a:gd name="connsiteY7" fmla="*/ 23978 h 154380"/>
                  <a:gd name="connsiteX8" fmla="*/ 129540 w 193074"/>
                  <a:gd name="connsiteY8" fmla="*/ 27312 h 154380"/>
                  <a:gd name="connsiteX9" fmla="*/ 120396 w 193074"/>
                  <a:gd name="connsiteY9" fmla="*/ 39694 h 154380"/>
                  <a:gd name="connsiteX10" fmla="*/ 132969 w 193074"/>
                  <a:gd name="connsiteY10" fmla="*/ 64174 h 154380"/>
                  <a:gd name="connsiteX11" fmla="*/ 107442 w 193074"/>
                  <a:gd name="connsiteY11" fmla="*/ 79318 h 154380"/>
                  <a:gd name="connsiteX12" fmla="*/ 106013 w 193074"/>
                  <a:gd name="connsiteY12" fmla="*/ 78842 h 154380"/>
                  <a:gd name="connsiteX13" fmla="*/ 105251 w 193074"/>
                  <a:gd name="connsiteY13" fmla="*/ 87605 h 154380"/>
                  <a:gd name="connsiteX14" fmla="*/ 73723 w 193074"/>
                  <a:gd name="connsiteY14" fmla="*/ 106274 h 154380"/>
                  <a:gd name="connsiteX15" fmla="*/ 59722 w 193074"/>
                  <a:gd name="connsiteY15" fmla="*/ 97035 h 154380"/>
                  <a:gd name="connsiteX16" fmla="*/ 59627 w 193074"/>
                  <a:gd name="connsiteY16" fmla="*/ 97701 h 154380"/>
                  <a:gd name="connsiteX17" fmla="*/ 28099 w 193074"/>
                  <a:gd name="connsiteY17" fmla="*/ 116370 h 154380"/>
                  <a:gd name="connsiteX18" fmla="*/ 16193 w 193074"/>
                  <a:gd name="connsiteY18" fmla="*/ 109513 h 154380"/>
                  <a:gd name="connsiteX19" fmla="*/ 0 w 193074"/>
                  <a:gd name="connsiteY19" fmla="*/ 116370 h 154380"/>
                  <a:gd name="connsiteX20" fmla="*/ 18764 w 193074"/>
                  <a:gd name="connsiteY20" fmla="*/ 136468 h 154380"/>
                  <a:gd name="connsiteX21" fmla="*/ 33719 w 193074"/>
                  <a:gd name="connsiteY21" fmla="*/ 135706 h 154380"/>
                  <a:gd name="connsiteX22" fmla="*/ 51721 w 193074"/>
                  <a:gd name="connsiteY22" fmla="*/ 152851 h 154380"/>
                  <a:gd name="connsiteX23" fmla="*/ 75629 w 193074"/>
                  <a:gd name="connsiteY23" fmla="*/ 146755 h 154380"/>
                  <a:gd name="connsiteX24" fmla="*/ 87535 w 193074"/>
                  <a:gd name="connsiteY24" fmla="*/ 153613 h 154380"/>
                  <a:gd name="connsiteX25" fmla="*/ 119063 w 193074"/>
                  <a:gd name="connsiteY25" fmla="*/ 134944 h 154380"/>
                  <a:gd name="connsiteX26" fmla="*/ 119158 w 193074"/>
                  <a:gd name="connsiteY26" fmla="*/ 134278 h 154380"/>
                  <a:gd name="connsiteX27" fmla="*/ 133160 w 193074"/>
                  <a:gd name="connsiteY27" fmla="*/ 143517 h 154380"/>
                  <a:gd name="connsiteX28" fmla="*/ 164687 w 193074"/>
                  <a:gd name="connsiteY28" fmla="*/ 124848 h 154380"/>
                  <a:gd name="connsiteX29" fmla="*/ 165449 w 193074"/>
                  <a:gd name="connsiteY29" fmla="*/ 116085 h 154380"/>
                  <a:gd name="connsiteX30" fmla="*/ 166878 w 193074"/>
                  <a:gd name="connsiteY30" fmla="*/ 116561 h 154380"/>
                  <a:gd name="connsiteX31" fmla="*/ 192405 w 193074"/>
                  <a:gd name="connsiteY31" fmla="*/ 101416 h 154380"/>
                  <a:gd name="connsiteX32" fmla="*/ 179737 w 193074"/>
                  <a:gd name="connsiteY32" fmla="*/ 76937 h 15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93074" h="154380">
                    <a:moveTo>
                      <a:pt x="179737" y="76937"/>
                    </a:moveTo>
                    <a:cubicBezTo>
                      <a:pt x="184023" y="74175"/>
                      <a:pt x="187452" y="69889"/>
                      <a:pt x="188881" y="64554"/>
                    </a:cubicBezTo>
                    <a:cubicBezTo>
                      <a:pt x="191738" y="53887"/>
                      <a:pt x="185738" y="43123"/>
                      <a:pt x="175451" y="39790"/>
                    </a:cubicBezTo>
                    <a:cubicBezTo>
                      <a:pt x="180308" y="37027"/>
                      <a:pt x="184118" y="32360"/>
                      <a:pt x="185738" y="26550"/>
                    </a:cubicBezTo>
                    <a:cubicBezTo>
                      <a:pt x="188786" y="15120"/>
                      <a:pt x="182023" y="3499"/>
                      <a:pt x="170497" y="642"/>
                    </a:cubicBezTo>
                    <a:cubicBezTo>
                      <a:pt x="159068" y="-2216"/>
                      <a:pt x="147256" y="4738"/>
                      <a:pt x="144304" y="16168"/>
                    </a:cubicBezTo>
                    <a:cubicBezTo>
                      <a:pt x="143256" y="20073"/>
                      <a:pt x="143351" y="23978"/>
                      <a:pt x="144399" y="27502"/>
                    </a:cubicBezTo>
                    <a:lnTo>
                      <a:pt x="130112" y="23978"/>
                    </a:lnTo>
                    <a:cubicBezTo>
                      <a:pt x="130016" y="25121"/>
                      <a:pt x="129826" y="26169"/>
                      <a:pt x="129540" y="27312"/>
                    </a:cubicBezTo>
                    <a:cubicBezTo>
                      <a:pt x="128111" y="32646"/>
                      <a:pt x="124778" y="36932"/>
                      <a:pt x="120396" y="39694"/>
                    </a:cubicBezTo>
                    <a:cubicBezTo>
                      <a:pt x="130207" y="43314"/>
                      <a:pt x="135731" y="53791"/>
                      <a:pt x="132969" y="64174"/>
                    </a:cubicBezTo>
                    <a:cubicBezTo>
                      <a:pt x="130016" y="75318"/>
                      <a:pt x="118586" y="82080"/>
                      <a:pt x="107442" y="79318"/>
                    </a:cubicBezTo>
                    <a:cubicBezTo>
                      <a:pt x="106966" y="79128"/>
                      <a:pt x="106489" y="79032"/>
                      <a:pt x="106013" y="78842"/>
                    </a:cubicBezTo>
                    <a:cubicBezTo>
                      <a:pt x="106299" y="81700"/>
                      <a:pt x="106013" y="84652"/>
                      <a:pt x="105251" y="87605"/>
                    </a:cubicBezTo>
                    <a:cubicBezTo>
                      <a:pt x="101632" y="101321"/>
                      <a:pt x="87439" y="109703"/>
                      <a:pt x="73723" y="106274"/>
                    </a:cubicBezTo>
                    <a:cubicBezTo>
                      <a:pt x="67913" y="104845"/>
                      <a:pt x="63055" y="101416"/>
                      <a:pt x="59722" y="97035"/>
                    </a:cubicBezTo>
                    <a:cubicBezTo>
                      <a:pt x="59627" y="97225"/>
                      <a:pt x="59627" y="97416"/>
                      <a:pt x="59627" y="97701"/>
                    </a:cubicBezTo>
                    <a:cubicBezTo>
                      <a:pt x="56007" y="111418"/>
                      <a:pt x="41815" y="119799"/>
                      <a:pt x="28099" y="116370"/>
                    </a:cubicBezTo>
                    <a:cubicBezTo>
                      <a:pt x="23336" y="115228"/>
                      <a:pt x="19336" y="112751"/>
                      <a:pt x="16193" y="109513"/>
                    </a:cubicBezTo>
                    <a:cubicBezTo>
                      <a:pt x="11811" y="113513"/>
                      <a:pt x="6001" y="115990"/>
                      <a:pt x="0" y="116370"/>
                    </a:cubicBezTo>
                    <a:cubicBezTo>
                      <a:pt x="1619" y="125895"/>
                      <a:pt x="8763" y="133992"/>
                      <a:pt x="18764" y="136468"/>
                    </a:cubicBezTo>
                    <a:cubicBezTo>
                      <a:pt x="23908" y="137707"/>
                      <a:pt x="29051" y="137326"/>
                      <a:pt x="33719" y="135706"/>
                    </a:cubicBezTo>
                    <a:cubicBezTo>
                      <a:pt x="36195" y="143898"/>
                      <a:pt x="42767" y="150565"/>
                      <a:pt x="51721" y="152851"/>
                    </a:cubicBezTo>
                    <a:cubicBezTo>
                      <a:pt x="60484" y="155042"/>
                      <a:pt x="69342" y="152375"/>
                      <a:pt x="75629" y="146755"/>
                    </a:cubicBezTo>
                    <a:cubicBezTo>
                      <a:pt x="78772" y="149994"/>
                      <a:pt x="82868" y="152375"/>
                      <a:pt x="87535" y="153613"/>
                    </a:cubicBezTo>
                    <a:cubicBezTo>
                      <a:pt x="101251" y="157042"/>
                      <a:pt x="115443" y="148660"/>
                      <a:pt x="119063" y="134944"/>
                    </a:cubicBezTo>
                    <a:cubicBezTo>
                      <a:pt x="119063" y="134754"/>
                      <a:pt x="119158" y="134563"/>
                      <a:pt x="119158" y="134278"/>
                    </a:cubicBezTo>
                    <a:cubicBezTo>
                      <a:pt x="122492" y="138659"/>
                      <a:pt x="127349" y="142088"/>
                      <a:pt x="133160" y="143517"/>
                    </a:cubicBezTo>
                    <a:cubicBezTo>
                      <a:pt x="146971" y="146946"/>
                      <a:pt x="161068" y="138564"/>
                      <a:pt x="164687" y="124848"/>
                    </a:cubicBezTo>
                    <a:cubicBezTo>
                      <a:pt x="165449" y="121895"/>
                      <a:pt x="165735" y="118942"/>
                      <a:pt x="165449" y="116085"/>
                    </a:cubicBezTo>
                    <a:cubicBezTo>
                      <a:pt x="165926" y="116180"/>
                      <a:pt x="166402" y="116370"/>
                      <a:pt x="166878" y="116561"/>
                    </a:cubicBezTo>
                    <a:cubicBezTo>
                      <a:pt x="178022" y="119323"/>
                      <a:pt x="189452" y="112561"/>
                      <a:pt x="192405" y="101416"/>
                    </a:cubicBezTo>
                    <a:cubicBezTo>
                      <a:pt x="195072" y="91034"/>
                      <a:pt x="189547" y="80556"/>
                      <a:pt x="179737" y="76937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0" name="Freeform: Shape 3649">
                <a:extLst>
                  <a:ext uri="{FF2B5EF4-FFF2-40B4-BE49-F238E27FC236}">
                    <a16:creationId xmlns:a16="http://schemas.microsoft.com/office/drawing/2014/main" id="{B580BBA7-D7D3-4EA6-A2F5-C1557448D09E}"/>
                  </a:ext>
                </a:extLst>
              </p:cNvPr>
              <p:cNvSpPr/>
              <p:nvPr/>
            </p:nvSpPr>
            <p:spPr>
              <a:xfrm>
                <a:off x="5163140" y="5300860"/>
                <a:ext cx="139210" cy="71120"/>
              </a:xfrm>
              <a:custGeom>
                <a:avLst/>
                <a:gdLst>
                  <a:gd name="connsiteX0" fmla="*/ 131045 w 139210"/>
                  <a:gd name="connsiteY0" fmla="*/ 28131 h 71120"/>
                  <a:gd name="connsiteX1" fmla="*/ 19412 w 139210"/>
                  <a:gd name="connsiteY1" fmla="*/ 318 h 71120"/>
                  <a:gd name="connsiteX2" fmla="*/ 6077 w 139210"/>
                  <a:gd name="connsiteY2" fmla="*/ 8223 h 71120"/>
                  <a:gd name="connsiteX3" fmla="*/ 362 w 139210"/>
                  <a:gd name="connsiteY3" fmla="*/ 29940 h 71120"/>
                  <a:gd name="connsiteX4" fmla="*/ 8077 w 139210"/>
                  <a:gd name="connsiteY4" fmla="*/ 43085 h 71120"/>
                  <a:gd name="connsiteX5" fmla="*/ 55225 w 139210"/>
                  <a:gd name="connsiteY5" fmla="*/ 54801 h 71120"/>
                  <a:gd name="connsiteX6" fmla="*/ 60846 w 139210"/>
                  <a:gd name="connsiteY6" fmla="*/ 63468 h 71120"/>
                  <a:gd name="connsiteX7" fmla="*/ 70085 w 139210"/>
                  <a:gd name="connsiteY7" fmla="*/ 58515 h 71120"/>
                  <a:gd name="connsiteX8" fmla="*/ 119710 w 139210"/>
                  <a:gd name="connsiteY8" fmla="*/ 70803 h 71120"/>
                  <a:gd name="connsiteX9" fmla="*/ 133045 w 139210"/>
                  <a:gd name="connsiteY9" fmla="*/ 62897 h 71120"/>
                  <a:gd name="connsiteX10" fmla="*/ 138855 w 139210"/>
                  <a:gd name="connsiteY10" fmla="*/ 41275 h 71120"/>
                  <a:gd name="connsiteX11" fmla="*/ 131045 w 139210"/>
                  <a:gd name="connsiteY11" fmla="*/ 28131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9210" h="71120">
                    <a:moveTo>
                      <a:pt x="131045" y="28131"/>
                    </a:moveTo>
                    <a:lnTo>
                      <a:pt x="19412" y="318"/>
                    </a:lnTo>
                    <a:cubicBezTo>
                      <a:pt x="13601" y="-1111"/>
                      <a:pt x="7600" y="2413"/>
                      <a:pt x="6077" y="8223"/>
                    </a:cubicBezTo>
                    <a:lnTo>
                      <a:pt x="362" y="29940"/>
                    </a:lnTo>
                    <a:cubicBezTo>
                      <a:pt x="-1162" y="35751"/>
                      <a:pt x="2267" y="41656"/>
                      <a:pt x="8077" y="43085"/>
                    </a:cubicBezTo>
                    <a:lnTo>
                      <a:pt x="55225" y="54801"/>
                    </a:lnTo>
                    <a:cubicBezTo>
                      <a:pt x="54559" y="58706"/>
                      <a:pt x="56940" y="62516"/>
                      <a:pt x="60846" y="63468"/>
                    </a:cubicBezTo>
                    <a:cubicBezTo>
                      <a:pt x="64750" y="64421"/>
                      <a:pt x="68751" y="62230"/>
                      <a:pt x="70085" y="58515"/>
                    </a:cubicBezTo>
                    <a:lnTo>
                      <a:pt x="119710" y="70803"/>
                    </a:lnTo>
                    <a:cubicBezTo>
                      <a:pt x="125520" y="72231"/>
                      <a:pt x="131521" y="68707"/>
                      <a:pt x="133045" y="62897"/>
                    </a:cubicBezTo>
                    <a:lnTo>
                      <a:pt x="138855" y="41275"/>
                    </a:lnTo>
                    <a:cubicBezTo>
                      <a:pt x="140379" y="35465"/>
                      <a:pt x="136855" y="29559"/>
                      <a:pt x="131045" y="28131"/>
                    </a:cubicBezTo>
                    <a:close/>
                  </a:path>
                </a:pathLst>
              </a:custGeom>
              <a:solidFill>
                <a:srgbClr val="F7DE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1" name="Freeform: Shape 3650">
                <a:extLst>
                  <a:ext uri="{FF2B5EF4-FFF2-40B4-BE49-F238E27FC236}">
                    <a16:creationId xmlns:a16="http://schemas.microsoft.com/office/drawing/2014/main" id="{C881CDA6-0FFE-4E4E-AEFA-6DD8E3DCB9C7}"/>
                  </a:ext>
                </a:extLst>
              </p:cNvPr>
              <p:cNvSpPr/>
              <p:nvPr/>
            </p:nvSpPr>
            <p:spPr>
              <a:xfrm>
                <a:off x="5187219" y="5322785"/>
                <a:ext cx="25487" cy="19445"/>
              </a:xfrm>
              <a:custGeom>
                <a:avLst/>
                <a:gdLst>
                  <a:gd name="connsiteX0" fmla="*/ 15907 w 25487"/>
                  <a:gd name="connsiteY0" fmla="*/ 2967 h 19445"/>
                  <a:gd name="connsiteX1" fmla="*/ 24575 w 25487"/>
                  <a:gd name="connsiteY1" fmla="*/ 19350 h 19445"/>
                  <a:gd name="connsiteX2" fmla="*/ 24765 w 25487"/>
                  <a:gd name="connsiteY2" fmla="*/ 19445 h 19445"/>
                  <a:gd name="connsiteX3" fmla="*/ 16669 w 25487"/>
                  <a:gd name="connsiteY3" fmla="*/ 300 h 19445"/>
                  <a:gd name="connsiteX4" fmla="*/ 0 w 25487"/>
                  <a:gd name="connsiteY4" fmla="*/ 13254 h 19445"/>
                  <a:gd name="connsiteX5" fmla="*/ 190 w 25487"/>
                  <a:gd name="connsiteY5" fmla="*/ 13349 h 19445"/>
                  <a:gd name="connsiteX6" fmla="*/ 15907 w 25487"/>
                  <a:gd name="connsiteY6" fmla="*/ 2967 h 19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487" h="19445">
                    <a:moveTo>
                      <a:pt x="15907" y="2967"/>
                    </a:moveTo>
                    <a:cubicBezTo>
                      <a:pt x="22003" y="4491"/>
                      <a:pt x="25527" y="11539"/>
                      <a:pt x="24575" y="19350"/>
                    </a:cubicBezTo>
                    <a:lnTo>
                      <a:pt x="24765" y="19445"/>
                    </a:lnTo>
                    <a:cubicBezTo>
                      <a:pt x="27146" y="10587"/>
                      <a:pt x="23431" y="1919"/>
                      <a:pt x="16669" y="300"/>
                    </a:cubicBezTo>
                    <a:cubicBezTo>
                      <a:pt x="9811" y="-1415"/>
                      <a:pt x="2381" y="4396"/>
                      <a:pt x="0" y="13254"/>
                    </a:cubicBezTo>
                    <a:lnTo>
                      <a:pt x="190" y="13349"/>
                    </a:lnTo>
                    <a:cubicBezTo>
                      <a:pt x="3143" y="5920"/>
                      <a:pt x="9811" y="1443"/>
                      <a:pt x="15907" y="2967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2" name="Freeform: Shape 3651">
                <a:extLst>
                  <a:ext uri="{FF2B5EF4-FFF2-40B4-BE49-F238E27FC236}">
                    <a16:creationId xmlns:a16="http://schemas.microsoft.com/office/drawing/2014/main" id="{6C9E21D8-0464-4DD2-8DA8-8373C61F8FD9}"/>
                  </a:ext>
                </a:extLst>
              </p:cNvPr>
              <p:cNvSpPr/>
              <p:nvPr/>
            </p:nvSpPr>
            <p:spPr>
              <a:xfrm>
                <a:off x="5248274" y="5337930"/>
                <a:ext cx="25496" cy="19445"/>
              </a:xfrm>
              <a:custGeom>
                <a:avLst/>
                <a:gdLst>
                  <a:gd name="connsiteX0" fmla="*/ 15907 w 25496"/>
                  <a:gd name="connsiteY0" fmla="*/ 3062 h 19445"/>
                  <a:gd name="connsiteX1" fmla="*/ 24574 w 25496"/>
                  <a:gd name="connsiteY1" fmla="*/ 19350 h 19445"/>
                  <a:gd name="connsiteX2" fmla="*/ 24765 w 25496"/>
                  <a:gd name="connsiteY2" fmla="*/ 19445 h 19445"/>
                  <a:gd name="connsiteX3" fmla="*/ 16669 w 25496"/>
                  <a:gd name="connsiteY3" fmla="*/ 300 h 19445"/>
                  <a:gd name="connsiteX4" fmla="*/ 0 w 25496"/>
                  <a:gd name="connsiteY4" fmla="*/ 13349 h 19445"/>
                  <a:gd name="connsiteX5" fmla="*/ 190 w 25496"/>
                  <a:gd name="connsiteY5" fmla="*/ 13349 h 19445"/>
                  <a:gd name="connsiteX6" fmla="*/ 15907 w 25496"/>
                  <a:gd name="connsiteY6" fmla="*/ 3062 h 19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496" h="19445">
                    <a:moveTo>
                      <a:pt x="15907" y="3062"/>
                    </a:moveTo>
                    <a:cubicBezTo>
                      <a:pt x="22003" y="4586"/>
                      <a:pt x="25622" y="11635"/>
                      <a:pt x="24574" y="19350"/>
                    </a:cubicBezTo>
                    <a:lnTo>
                      <a:pt x="24765" y="19445"/>
                    </a:lnTo>
                    <a:cubicBezTo>
                      <a:pt x="27146" y="10587"/>
                      <a:pt x="23527" y="2014"/>
                      <a:pt x="16669" y="300"/>
                    </a:cubicBezTo>
                    <a:cubicBezTo>
                      <a:pt x="9811" y="-1415"/>
                      <a:pt x="2381" y="4396"/>
                      <a:pt x="0" y="13349"/>
                    </a:cubicBezTo>
                    <a:lnTo>
                      <a:pt x="190" y="13349"/>
                    </a:lnTo>
                    <a:cubicBezTo>
                      <a:pt x="3143" y="5920"/>
                      <a:pt x="9811" y="1443"/>
                      <a:pt x="15907" y="3062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3" name="Freeform: Shape 3652">
                <a:extLst>
                  <a:ext uri="{FF2B5EF4-FFF2-40B4-BE49-F238E27FC236}">
                    <a16:creationId xmlns:a16="http://schemas.microsoft.com/office/drawing/2014/main" id="{64AE0137-397A-4C01-A9A6-E6145923DE3C}"/>
                  </a:ext>
                </a:extLst>
              </p:cNvPr>
              <p:cNvSpPr/>
              <p:nvPr/>
            </p:nvSpPr>
            <p:spPr>
              <a:xfrm>
                <a:off x="5299709" y="5332420"/>
                <a:ext cx="2381" cy="4953"/>
              </a:xfrm>
              <a:custGeom>
                <a:avLst/>
                <a:gdLst>
                  <a:gd name="connsiteX0" fmla="*/ 2381 w 2381"/>
                  <a:gd name="connsiteY0" fmla="*/ 4953 h 4953"/>
                  <a:gd name="connsiteX1" fmla="*/ 0 w 2381"/>
                  <a:gd name="connsiteY1" fmla="*/ 0 h 4953"/>
                  <a:gd name="connsiteX2" fmla="*/ 2381 w 2381"/>
                  <a:gd name="connsiteY2" fmla="*/ 4953 h 4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81" h="4953">
                    <a:moveTo>
                      <a:pt x="2381" y="4953"/>
                    </a:moveTo>
                    <a:cubicBezTo>
                      <a:pt x="2000" y="3143"/>
                      <a:pt x="1143" y="1429"/>
                      <a:pt x="0" y="0"/>
                    </a:cubicBezTo>
                    <a:cubicBezTo>
                      <a:pt x="476" y="1715"/>
                      <a:pt x="1334" y="3429"/>
                      <a:pt x="2381" y="4953"/>
                    </a:cubicBezTo>
                    <a:close/>
                  </a:path>
                </a:pathLst>
              </a:custGeom>
              <a:solidFill>
                <a:srgbClr val="F4CE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4" name="Freeform: Shape 3653">
                <a:extLst>
                  <a:ext uri="{FF2B5EF4-FFF2-40B4-BE49-F238E27FC236}">
                    <a16:creationId xmlns:a16="http://schemas.microsoft.com/office/drawing/2014/main" id="{1B5FEC6E-FB25-4EA3-9847-4D54B1DEAA95}"/>
                  </a:ext>
                </a:extLst>
              </p:cNvPr>
              <p:cNvSpPr/>
              <p:nvPr/>
            </p:nvSpPr>
            <p:spPr>
              <a:xfrm>
                <a:off x="5169966" y="5304130"/>
                <a:ext cx="129648" cy="34647"/>
              </a:xfrm>
              <a:custGeom>
                <a:avLst/>
                <a:gdLst>
                  <a:gd name="connsiteX0" fmla="*/ 129648 w 129648"/>
                  <a:gd name="connsiteY0" fmla="*/ 28004 h 34647"/>
                  <a:gd name="connsiteX1" fmla="*/ 128696 w 129648"/>
                  <a:gd name="connsiteY1" fmla="*/ 27051 h 34647"/>
                  <a:gd name="connsiteX2" fmla="*/ 116408 w 129648"/>
                  <a:gd name="connsiteY2" fmla="*/ 29813 h 34647"/>
                  <a:gd name="connsiteX3" fmla="*/ 106502 w 129648"/>
                  <a:gd name="connsiteY3" fmla="*/ 20383 h 34647"/>
                  <a:gd name="connsiteX4" fmla="*/ 105455 w 129648"/>
                  <a:gd name="connsiteY4" fmla="*/ 20098 h 34647"/>
                  <a:gd name="connsiteX5" fmla="*/ 92120 w 129648"/>
                  <a:gd name="connsiteY5" fmla="*/ 23717 h 34647"/>
                  <a:gd name="connsiteX6" fmla="*/ 81832 w 129648"/>
                  <a:gd name="connsiteY6" fmla="*/ 12192 h 34647"/>
                  <a:gd name="connsiteX7" fmla="*/ 80404 w 129648"/>
                  <a:gd name="connsiteY7" fmla="*/ 13811 h 34647"/>
                  <a:gd name="connsiteX8" fmla="*/ 66497 w 129648"/>
                  <a:gd name="connsiteY8" fmla="*/ 18002 h 34647"/>
                  <a:gd name="connsiteX9" fmla="*/ 56401 w 129648"/>
                  <a:gd name="connsiteY9" fmla="*/ 7906 h 34647"/>
                  <a:gd name="connsiteX10" fmla="*/ 56115 w 129648"/>
                  <a:gd name="connsiteY10" fmla="*/ 7810 h 34647"/>
                  <a:gd name="connsiteX11" fmla="*/ 41351 w 129648"/>
                  <a:gd name="connsiteY11" fmla="*/ 13049 h 34647"/>
                  <a:gd name="connsiteX12" fmla="*/ 31921 w 129648"/>
                  <a:gd name="connsiteY12" fmla="*/ 4953 h 34647"/>
                  <a:gd name="connsiteX13" fmla="*/ 17920 w 129648"/>
                  <a:gd name="connsiteY13" fmla="*/ 9239 h 34647"/>
                  <a:gd name="connsiteX14" fmla="*/ 8014 w 129648"/>
                  <a:gd name="connsiteY14" fmla="*/ 0 h 34647"/>
                  <a:gd name="connsiteX15" fmla="*/ 2013 w 129648"/>
                  <a:gd name="connsiteY15" fmla="*/ 0 h 34647"/>
                  <a:gd name="connsiteX16" fmla="*/ 298 w 129648"/>
                  <a:gd name="connsiteY16" fmla="*/ 2191 h 34647"/>
                  <a:gd name="connsiteX17" fmla="*/ 13 w 129648"/>
                  <a:gd name="connsiteY17" fmla="*/ 4096 h 34647"/>
                  <a:gd name="connsiteX18" fmla="*/ 7347 w 129648"/>
                  <a:gd name="connsiteY18" fmla="*/ 2477 h 34647"/>
                  <a:gd name="connsiteX19" fmla="*/ 16777 w 129648"/>
                  <a:gd name="connsiteY19" fmla="*/ 13240 h 34647"/>
                  <a:gd name="connsiteX20" fmla="*/ 31255 w 129648"/>
                  <a:gd name="connsiteY20" fmla="*/ 7430 h 34647"/>
                  <a:gd name="connsiteX21" fmla="*/ 40304 w 129648"/>
                  <a:gd name="connsiteY21" fmla="*/ 16859 h 34647"/>
                  <a:gd name="connsiteX22" fmla="*/ 55639 w 129648"/>
                  <a:gd name="connsiteY22" fmla="*/ 10192 h 34647"/>
                  <a:gd name="connsiteX23" fmla="*/ 65735 w 129648"/>
                  <a:gd name="connsiteY23" fmla="*/ 22860 h 34647"/>
                  <a:gd name="connsiteX24" fmla="*/ 81071 w 129648"/>
                  <a:gd name="connsiteY24" fmla="*/ 14764 h 34647"/>
                  <a:gd name="connsiteX25" fmla="*/ 91357 w 129648"/>
                  <a:gd name="connsiteY25" fmla="*/ 27908 h 34647"/>
                  <a:gd name="connsiteX26" fmla="*/ 105550 w 129648"/>
                  <a:gd name="connsiteY26" fmla="*/ 21907 h 34647"/>
                  <a:gd name="connsiteX27" fmla="*/ 115170 w 129648"/>
                  <a:gd name="connsiteY27" fmla="*/ 34385 h 34647"/>
                  <a:gd name="connsiteX28" fmla="*/ 129648 w 129648"/>
                  <a:gd name="connsiteY28" fmla="*/ 28004 h 3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29648" h="34647">
                    <a:moveTo>
                      <a:pt x="129648" y="28004"/>
                    </a:moveTo>
                    <a:cubicBezTo>
                      <a:pt x="129362" y="27623"/>
                      <a:pt x="128981" y="27337"/>
                      <a:pt x="128696" y="27051"/>
                    </a:cubicBezTo>
                    <a:cubicBezTo>
                      <a:pt x="125362" y="29718"/>
                      <a:pt x="120885" y="30861"/>
                      <a:pt x="116408" y="29813"/>
                    </a:cubicBezTo>
                    <a:cubicBezTo>
                      <a:pt x="111455" y="28575"/>
                      <a:pt x="107931" y="24860"/>
                      <a:pt x="106502" y="20383"/>
                    </a:cubicBezTo>
                    <a:lnTo>
                      <a:pt x="105455" y="20098"/>
                    </a:lnTo>
                    <a:cubicBezTo>
                      <a:pt x="102025" y="23336"/>
                      <a:pt x="97072" y="24670"/>
                      <a:pt x="92120" y="23717"/>
                    </a:cubicBezTo>
                    <a:cubicBezTo>
                      <a:pt x="86309" y="22574"/>
                      <a:pt x="83166" y="16764"/>
                      <a:pt x="81832" y="12192"/>
                    </a:cubicBezTo>
                    <a:lnTo>
                      <a:pt x="80404" y="13811"/>
                    </a:lnTo>
                    <a:cubicBezTo>
                      <a:pt x="76975" y="17526"/>
                      <a:pt x="71736" y="19241"/>
                      <a:pt x="66497" y="18002"/>
                    </a:cubicBezTo>
                    <a:cubicBezTo>
                      <a:pt x="61354" y="16669"/>
                      <a:pt x="57639" y="12764"/>
                      <a:pt x="56401" y="7906"/>
                    </a:cubicBezTo>
                    <a:lnTo>
                      <a:pt x="56115" y="7810"/>
                    </a:lnTo>
                    <a:cubicBezTo>
                      <a:pt x="52781" y="12192"/>
                      <a:pt x="46971" y="14478"/>
                      <a:pt x="41351" y="13049"/>
                    </a:cubicBezTo>
                    <a:cubicBezTo>
                      <a:pt x="36874" y="11906"/>
                      <a:pt x="33541" y="8763"/>
                      <a:pt x="31921" y="4953"/>
                    </a:cubicBezTo>
                    <a:cubicBezTo>
                      <a:pt x="28492" y="8668"/>
                      <a:pt x="23158" y="10573"/>
                      <a:pt x="17920" y="9239"/>
                    </a:cubicBezTo>
                    <a:cubicBezTo>
                      <a:pt x="13062" y="8001"/>
                      <a:pt x="9442" y="4477"/>
                      <a:pt x="8014" y="0"/>
                    </a:cubicBezTo>
                    <a:cubicBezTo>
                      <a:pt x="6109" y="381"/>
                      <a:pt x="4108" y="381"/>
                      <a:pt x="2013" y="0"/>
                    </a:cubicBezTo>
                    <a:cubicBezTo>
                      <a:pt x="1346" y="667"/>
                      <a:pt x="775" y="1429"/>
                      <a:pt x="298" y="2191"/>
                    </a:cubicBezTo>
                    <a:cubicBezTo>
                      <a:pt x="394" y="2191"/>
                      <a:pt x="-83" y="4096"/>
                      <a:pt x="13" y="4096"/>
                    </a:cubicBezTo>
                    <a:cubicBezTo>
                      <a:pt x="2299" y="4667"/>
                      <a:pt x="5156" y="2857"/>
                      <a:pt x="7347" y="2477"/>
                    </a:cubicBezTo>
                    <a:cubicBezTo>
                      <a:pt x="8776" y="6858"/>
                      <a:pt x="11919" y="12002"/>
                      <a:pt x="16777" y="13240"/>
                    </a:cubicBezTo>
                    <a:cubicBezTo>
                      <a:pt x="22015" y="14573"/>
                      <a:pt x="27730" y="11144"/>
                      <a:pt x="31255" y="7430"/>
                    </a:cubicBezTo>
                    <a:cubicBezTo>
                      <a:pt x="32874" y="11335"/>
                      <a:pt x="35922" y="15716"/>
                      <a:pt x="40304" y="16859"/>
                    </a:cubicBezTo>
                    <a:cubicBezTo>
                      <a:pt x="46018" y="18288"/>
                      <a:pt x="52305" y="14669"/>
                      <a:pt x="55639" y="10192"/>
                    </a:cubicBezTo>
                    <a:cubicBezTo>
                      <a:pt x="56687" y="15145"/>
                      <a:pt x="60401" y="21527"/>
                      <a:pt x="65735" y="22860"/>
                    </a:cubicBezTo>
                    <a:cubicBezTo>
                      <a:pt x="71641" y="24289"/>
                      <a:pt x="77737" y="19526"/>
                      <a:pt x="81071" y="14764"/>
                    </a:cubicBezTo>
                    <a:cubicBezTo>
                      <a:pt x="81832" y="20193"/>
                      <a:pt x="85642" y="26480"/>
                      <a:pt x="91357" y="27908"/>
                    </a:cubicBezTo>
                    <a:cubicBezTo>
                      <a:pt x="96596" y="29242"/>
                      <a:pt x="102121" y="25718"/>
                      <a:pt x="105550" y="21907"/>
                    </a:cubicBezTo>
                    <a:cubicBezTo>
                      <a:pt x="106693" y="26860"/>
                      <a:pt x="109836" y="33147"/>
                      <a:pt x="115170" y="34385"/>
                    </a:cubicBezTo>
                    <a:cubicBezTo>
                      <a:pt x="120313" y="35719"/>
                      <a:pt x="126124" y="31718"/>
                      <a:pt x="129648" y="28004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5" name="Freeform: Shape 3654">
                <a:extLst>
                  <a:ext uri="{FF2B5EF4-FFF2-40B4-BE49-F238E27FC236}">
                    <a16:creationId xmlns:a16="http://schemas.microsoft.com/office/drawing/2014/main" id="{881C1C3D-1A34-4C3D-A5D2-127E85CB5229}"/>
                  </a:ext>
                </a:extLst>
              </p:cNvPr>
              <p:cNvSpPr/>
              <p:nvPr/>
            </p:nvSpPr>
            <p:spPr>
              <a:xfrm>
                <a:off x="5263514" y="5324514"/>
                <a:ext cx="39318" cy="47561"/>
              </a:xfrm>
              <a:custGeom>
                <a:avLst/>
                <a:gdLst>
                  <a:gd name="connsiteX0" fmla="*/ 33147 w 39318"/>
                  <a:gd name="connsiteY0" fmla="*/ 39338 h 47561"/>
                  <a:gd name="connsiteX1" fmla="*/ 38957 w 39318"/>
                  <a:gd name="connsiteY1" fmla="*/ 17717 h 47561"/>
                  <a:gd name="connsiteX2" fmla="*/ 31242 w 39318"/>
                  <a:gd name="connsiteY2" fmla="*/ 4572 h 47561"/>
                  <a:gd name="connsiteX3" fmla="*/ 13049 w 39318"/>
                  <a:gd name="connsiteY3" fmla="*/ 0 h 47561"/>
                  <a:gd name="connsiteX4" fmla="*/ 0 w 39318"/>
                  <a:gd name="connsiteY4" fmla="*/ 40958 h 47561"/>
                  <a:gd name="connsiteX5" fmla="*/ 0 w 39318"/>
                  <a:gd name="connsiteY5" fmla="*/ 42291 h 47561"/>
                  <a:gd name="connsiteX6" fmla="*/ 19907 w 39318"/>
                  <a:gd name="connsiteY6" fmla="*/ 47244 h 47561"/>
                  <a:gd name="connsiteX7" fmla="*/ 33147 w 39318"/>
                  <a:gd name="connsiteY7" fmla="*/ 39338 h 47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318" h="47561">
                    <a:moveTo>
                      <a:pt x="33147" y="39338"/>
                    </a:moveTo>
                    <a:lnTo>
                      <a:pt x="38957" y="17717"/>
                    </a:lnTo>
                    <a:cubicBezTo>
                      <a:pt x="40481" y="11906"/>
                      <a:pt x="37052" y="6001"/>
                      <a:pt x="31242" y="4572"/>
                    </a:cubicBezTo>
                    <a:lnTo>
                      <a:pt x="13049" y="0"/>
                    </a:lnTo>
                    <a:cubicBezTo>
                      <a:pt x="13621" y="1715"/>
                      <a:pt x="21431" y="26384"/>
                      <a:pt x="0" y="40958"/>
                    </a:cubicBezTo>
                    <a:lnTo>
                      <a:pt x="0" y="42291"/>
                    </a:lnTo>
                    <a:lnTo>
                      <a:pt x="19907" y="47244"/>
                    </a:lnTo>
                    <a:cubicBezTo>
                      <a:pt x="25622" y="48673"/>
                      <a:pt x="31623" y="45149"/>
                      <a:pt x="33147" y="39338"/>
                    </a:cubicBezTo>
                    <a:close/>
                  </a:path>
                </a:pathLst>
              </a:custGeom>
              <a:solidFill>
                <a:srgbClr val="F4CEA6">
                  <a:alpha val="62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6" name="Freeform: Shape 3655">
                <a:extLst>
                  <a:ext uri="{FF2B5EF4-FFF2-40B4-BE49-F238E27FC236}">
                    <a16:creationId xmlns:a16="http://schemas.microsoft.com/office/drawing/2014/main" id="{4E7EE190-7ECE-4281-9F29-29D3BE178FA3}"/>
                  </a:ext>
                </a:extLst>
              </p:cNvPr>
              <p:cNvSpPr/>
              <p:nvPr/>
            </p:nvSpPr>
            <p:spPr>
              <a:xfrm>
                <a:off x="5151406" y="5263879"/>
                <a:ext cx="177549" cy="76116"/>
              </a:xfrm>
              <a:custGeom>
                <a:avLst/>
                <a:gdLst>
                  <a:gd name="connsiteX0" fmla="*/ 174973 w 177549"/>
                  <a:gd name="connsiteY0" fmla="*/ 54825 h 76116"/>
                  <a:gd name="connsiteX1" fmla="*/ 177164 w 177549"/>
                  <a:gd name="connsiteY1" fmla="*/ 50538 h 76116"/>
                  <a:gd name="connsiteX2" fmla="*/ 168972 w 177549"/>
                  <a:gd name="connsiteY2" fmla="*/ 36632 h 76116"/>
                  <a:gd name="connsiteX3" fmla="*/ 161162 w 177549"/>
                  <a:gd name="connsiteY3" fmla="*/ 37394 h 76116"/>
                  <a:gd name="connsiteX4" fmla="*/ 151351 w 177549"/>
                  <a:gd name="connsiteY4" fmla="*/ 28250 h 76116"/>
                  <a:gd name="connsiteX5" fmla="*/ 138302 w 177549"/>
                  <a:gd name="connsiteY5" fmla="*/ 31584 h 76116"/>
                  <a:gd name="connsiteX6" fmla="*/ 128872 w 177549"/>
                  <a:gd name="connsiteY6" fmla="*/ 23392 h 76116"/>
                  <a:gd name="connsiteX7" fmla="*/ 122586 w 177549"/>
                  <a:gd name="connsiteY7" fmla="*/ 23297 h 76116"/>
                  <a:gd name="connsiteX8" fmla="*/ 116013 w 177549"/>
                  <a:gd name="connsiteY8" fmla="*/ 19487 h 76116"/>
                  <a:gd name="connsiteX9" fmla="*/ 101440 w 177549"/>
                  <a:gd name="connsiteY9" fmla="*/ 24440 h 76116"/>
                  <a:gd name="connsiteX10" fmla="*/ 91439 w 177549"/>
                  <a:gd name="connsiteY10" fmla="*/ 14724 h 76116"/>
                  <a:gd name="connsiteX11" fmla="*/ 78008 w 177549"/>
                  <a:gd name="connsiteY11" fmla="*/ 18439 h 76116"/>
                  <a:gd name="connsiteX12" fmla="*/ 68293 w 177549"/>
                  <a:gd name="connsiteY12" fmla="*/ 9676 h 76116"/>
                  <a:gd name="connsiteX13" fmla="*/ 62769 w 177549"/>
                  <a:gd name="connsiteY13" fmla="*/ 9390 h 76116"/>
                  <a:gd name="connsiteX14" fmla="*/ 59435 w 177549"/>
                  <a:gd name="connsiteY14" fmla="*/ 8057 h 76116"/>
                  <a:gd name="connsiteX15" fmla="*/ 49148 w 177549"/>
                  <a:gd name="connsiteY15" fmla="*/ 9486 h 76116"/>
                  <a:gd name="connsiteX16" fmla="*/ 41337 w 177549"/>
                  <a:gd name="connsiteY16" fmla="*/ 4247 h 76116"/>
                  <a:gd name="connsiteX17" fmla="*/ 30383 w 177549"/>
                  <a:gd name="connsiteY17" fmla="*/ 5961 h 76116"/>
                  <a:gd name="connsiteX18" fmla="*/ 23145 w 177549"/>
                  <a:gd name="connsiteY18" fmla="*/ 342 h 76116"/>
                  <a:gd name="connsiteX19" fmla="*/ 8952 w 177549"/>
                  <a:gd name="connsiteY19" fmla="*/ 8724 h 76116"/>
                  <a:gd name="connsiteX20" fmla="*/ 8666 w 177549"/>
                  <a:gd name="connsiteY20" fmla="*/ 12819 h 76116"/>
                  <a:gd name="connsiteX21" fmla="*/ 380 w 177549"/>
                  <a:gd name="connsiteY21" fmla="*/ 21106 h 76116"/>
                  <a:gd name="connsiteX22" fmla="*/ 8571 w 177549"/>
                  <a:gd name="connsiteY22" fmla="*/ 35013 h 76116"/>
                  <a:gd name="connsiteX23" fmla="*/ 12191 w 177549"/>
                  <a:gd name="connsiteY23" fmla="*/ 35298 h 76116"/>
                  <a:gd name="connsiteX24" fmla="*/ 19906 w 177549"/>
                  <a:gd name="connsiteY24" fmla="*/ 39775 h 76116"/>
                  <a:gd name="connsiteX25" fmla="*/ 26669 w 177549"/>
                  <a:gd name="connsiteY25" fmla="*/ 39966 h 76116"/>
                  <a:gd name="connsiteX26" fmla="*/ 36479 w 177549"/>
                  <a:gd name="connsiteY26" fmla="*/ 49205 h 76116"/>
                  <a:gd name="connsiteX27" fmla="*/ 50481 w 177549"/>
                  <a:gd name="connsiteY27" fmla="*/ 44919 h 76116"/>
                  <a:gd name="connsiteX28" fmla="*/ 59911 w 177549"/>
                  <a:gd name="connsiteY28" fmla="*/ 53015 h 76116"/>
                  <a:gd name="connsiteX29" fmla="*/ 74865 w 177549"/>
                  <a:gd name="connsiteY29" fmla="*/ 47586 h 76116"/>
                  <a:gd name="connsiteX30" fmla="*/ 85057 w 177549"/>
                  <a:gd name="connsiteY30" fmla="*/ 57968 h 76116"/>
                  <a:gd name="connsiteX31" fmla="*/ 100297 w 177549"/>
                  <a:gd name="connsiteY31" fmla="*/ 52158 h 76116"/>
                  <a:gd name="connsiteX32" fmla="*/ 110679 w 177549"/>
                  <a:gd name="connsiteY32" fmla="*/ 63683 h 76116"/>
                  <a:gd name="connsiteX33" fmla="*/ 124776 w 177549"/>
                  <a:gd name="connsiteY33" fmla="*/ 59397 h 76116"/>
                  <a:gd name="connsiteX34" fmla="*/ 134873 w 177549"/>
                  <a:gd name="connsiteY34" fmla="*/ 69684 h 76116"/>
                  <a:gd name="connsiteX35" fmla="*/ 148874 w 177549"/>
                  <a:gd name="connsiteY35" fmla="*/ 65302 h 76116"/>
                  <a:gd name="connsiteX36" fmla="*/ 159066 w 177549"/>
                  <a:gd name="connsiteY36" fmla="*/ 75684 h 76116"/>
                  <a:gd name="connsiteX37" fmla="*/ 176306 w 177549"/>
                  <a:gd name="connsiteY37" fmla="*/ 65493 h 76116"/>
                  <a:gd name="connsiteX38" fmla="*/ 174973 w 177549"/>
                  <a:gd name="connsiteY38" fmla="*/ 54825 h 76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77549" h="76116">
                    <a:moveTo>
                      <a:pt x="174973" y="54825"/>
                    </a:moveTo>
                    <a:cubicBezTo>
                      <a:pt x="176021" y="53586"/>
                      <a:pt x="176688" y="52158"/>
                      <a:pt x="177164" y="50538"/>
                    </a:cubicBezTo>
                    <a:cubicBezTo>
                      <a:pt x="178783" y="44442"/>
                      <a:pt x="175163" y="38156"/>
                      <a:pt x="168972" y="36632"/>
                    </a:cubicBezTo>
                    <a:cubicBezTo>
                      <a:pt x="166305" y="35965"/>
                      <a:pt x="163543" y="36346"/>
                      <a:pt x="161162" y="37394"/>
                    </a:cubicBezTo>
                    <a:cubicBezTo>
                      <a:pt x="159733" y="33012"/>
                      <a:pt x="156209" y="29488"/>
                      <a:pt x="151351" y="28250"/>
                    </a:cubicBezTo>
                    <a:cubicBezTo>
                      <a:pt x="146588" y="27107"/>
                      <a:pt x="141731" y="28440"/>
                      <a:pt x="138302" y="31584"/>
                    </a:cubicBezTo>
                    <a:cubicBezTo>
                      <a:pt x="136682" y="27583"/>
                      <a:pt x="133349" y="24440"/>
                      <a:pt x="128872" y="23392"/>
                    </a:cubicBezTo>
                    <a:cubicBezTo>
                      <a:pt x="126777" y="22821"/>
                      <a:pt x="124586" y="22821"/>
                      <a:pt x="122586" y="23297"/>
                    </a:cubicBezTo>
                    <a:cubicBezTo>
                      <a:pt x="120871" y="21487"/>
                      <a:pt x="118585" y="20154"/>
                      <a:pt x="116013" y="19487"/>
                    </a:cubicBezTo>
                    <a:cubicBezTo>
                      <a:pt x="110489" y="18153"/>
                      <a:pt x="104869" y="20249"/>
                      <a:pt x="101440" y="24440"/>
                    </a:cubicBezTo>
                    <a:cubicBezTo>
                      <a:pt x="100202" y="19773"/>
                      <a:pt x="96487" y="16058"/>
                      <a:pt x="91439" y="14724"/>
                    </a:cubicBezTo>
                    <a:cubicBezTo>
                      <a:pt x="86486" y="13486"/>
                      <a:pt x="81437" y="15105"/>
                      <a:pt x="78008" y="18439"/>
                    </a:cubicBezTo>
                    <a:cubicBezTo>
                      <a:pt x="76484" y="14248"/>
                      <a:pt x="72960" y="10819"/>
                      <a:pt x="68293" y="9676"/>
                    </a:cubicBezTo>
                    <a:cubicBezTo>
                      <a:pt x="66483" y="9200"/>
                      <a:pt x="64578" y="9105"/>
                      <a:pt x="62769" y="9390"/>
                    </a:cubicBezTo>
                    <a:cubicBezTo>
                      <a:pt x="61721" y="8819"/>
                      <a:pt x="60673" y="8343"/>
                      <a:pt x="59435" y="8057"/>
                    </a:cubicBezTo>
                    <a:cubicBezTo>
                      <a:pt x="55815" y="7104"/>
                      <a:pt x="52196" y="7771"/>
                      <a:pt x="49148" y="9486"/>
                    </a:cubicBezTo>
                    <a:cubicBezTo>
                      <a:pt x="47243" y="6914"/>
                      <a:pt x="44576" y="5104"/>
                      <a:pt x="41337" y="4247"/>
                    </a:cubicBezTo>
                    <a:cubicBezTo>
                      <a:pt x="37432" y="3294"/>
                      <a:pt x="33527" y="4056"/>
                      <a:pt x="30383" y="5961"/>
                    </a:cubicBezTo>
                    <a:cubicBezTo>
                      <a:pt x="28955" y="3294"/>
                      <a:pt x="26383" y="1199"/>
                      <a:pt x="23145" y="342"/>
                    </a:cubicBezTo>
                    <a:cubicBezTo>
                      <a:pt x="16953" y="-1182"/>
                      <a:pt x="10667" y="2532"/>
                      <a:pt x="8952" y="8724"/>
                    </a:cubicBezTo>
                    <a:cubicBezTo>
                      <a:pt x="8571" y="10057"/>
                      <a:pt x="8476" y="11486"/>
                      <a:pt x="8666" y="12819"/>
                    </a:cubicBezTo>
                    <a:cubicBezTo>
                      <a:pt x="4761" y="13867"/>
                      <a:pt x="1523" y="16915"/>
                      <a:pt x="380" y="21106"/>
                    </a:cubicBezTo>
                    <a:cubicBezTo>
                      <a:pt x="-1239" y="27297"/>
                      <a:pt x="2475" y="33489"/>
                      <a:pt x="8571" y="35013"/>
                    </a:cubicBezTo>
                    <a:cubicBezTo>
                      <a:pt x="9809" y="35298"/>
                      <a:pt x="11048" y="35394"/>
                      <a:pt x="12191" y="35298"/>
                    </a:cubicBezTo>
                    <a:cubicBezTo>
                      <a:pt x="14191" y="37394"/>
                      <a:pt x="16763" y="39013"/>
                      <a:pt x="19906" y="39775"/>
                    </a:cubicBezTo>
                    <a:cubicBezTo>
                      <a:pt x="22192" y="40347"/>
                      <a:pt x="24478" y="40347"/>
                      <a:pt x="26669" y="39966"/>
                    </a:cubicBezTo>
                    <a:cubicBezTo>
                      <a:pt x="28097" y="44347"/>
                      <a:pt x="31622" y="47967"/>
                      <a:pt x="36479" y="49205"/>
                    </a:cubicBezTo>
                    <a:cubicBezTo>
                      <a:pt x="41718" y="50538"/>
                      <a:pt x="47052" y="48729"/>
                      <a:pt x="50481" y="44919"/>
                    </a:cubicBezTo>
                    <a:cubicBezTo>
                      <a:pt x="52100" y="48824"/>
                      <a:pt x="55434" y="51967"/>
                      <a:pt x="59911" y="53015"/>
                    </a:cubicBezTo>
                    <a:cubicBezTo>
                      <a:pt x="65626" y="54444"/>
                      <a:pt x="71531" y="52062"/>
                      <a:pt x="74865" y="47586"/>
                    </a:cubicBezTo>
                    <a:cubicBezTo>
                      <a:pt x="76008" y="52539"/>
                      <a:pt x="79723" y="56730"/>
                      <a:pt x="85057" y="57968"/>
                    </a:cubicBezTo>
                    <a:cubicBezTo>
                      <a:pt x="90962" y="59397"/>
                      <a:pt x="96963" y="56920"/>
                      <a:pt x="100297" y="52158"/>
                    </a:cubicBezTo>
                    <a:cubicBezTo>
                      <a:pt x="101059" y="57587"/>
                      <a:pt x="104964" y="62254"/>
                      <a:pt x="110679" y="63683"/>
                    </a:cubicBezTo>
                    <a:cubicBezTo>
                      <a:pt x="115918" y="65016"/>
                      <a:pt x="121252" y="63111"/>
                      <a:pt x="124776" y="59397"/>
                    </a:cubicBezTo>
                    <a:cubicBezTo>
                      <a:pt x="125919" y="64350"/>
                      <a:pt x="129634" y="68445"/>
                      <a:pt x="134873" y="69684"/>
                    </a:cubicBezTo>
                    <a:cubicBezTo>
                      <a:pt x="140112" y="71017"/>
                      <a:pt x="145446" y="69112"/>
                      <a:pt x="148874" y="65302"/>
                    </a:cubicBezTo>
                    <a:cubicBezTo>
                      <a:pt x="150017" y="70255"/>
                      <a:pt x="153828" y="74351"/>
                      <a:pt x="159066" y="75684"/>
                    </a:cubicBezTo>
                    <a:cubicBezTo>
                      <a:pt x="166591" y="77589"/>
                      <a:pt x="174306" y="73017"/>
                      <a:pt x="176306" y="65493"/>
                    </a:cubicBezTo>
                    <a:cubicBezTo>
                      <a:pt x="177449" y="61683"/>
                      <a:pt x="176783" y="57873"/>
                      <a:pt x="174973" y="548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7" name="Freeform: Shape 3656">
                <a:extLst>
                  <a:ext uri="{FF2B5EF4-FFF2-40B4-BE49-F238E27FC236}">
                    <a16:creationId xmlns:a16="http://schemas.microsoft.com/office/drawing/2014/main" id="{848B3826-A423-4F45-ABCD-1A4546667F61}"/>
                  </a:ext>
                </a:extLst>
              </p:cNvPr>
              <p:cNvSpPr/>
              <p:nvPr/>
            </p:nvSpPr>
            <p:spPr>
              <a:xfrm>
                <a:off x="5276468" y="5288414"/>
                <a:ext cx="52392" cy="51676"/>
              </a:xfrm>
              <a:custGeom>
                <a:avLst/>
                <a:gdLst>
                  <a:gd name="connsiteX0" fmla="*/ 49816 w 52392"/>
                  <a:gd name="connsiteY0" fmla="*/ 30385 h 51676"/>
                  <a:gd name="connsiteX1" fmla="*/ 52007 w 52392"/>
                  <a:gd name="connsiteY1" fmla="*/ 26098 h 51676"/>
                  <a:gd name="connsiteX2" fmla="*/ 43815 w 52392"/>
                  <a:gd name="connsiteY2" fmla="*/ 12192 h 51676"/>
                  <a:gd name="connsiteX3" fmla="*/ 36004 w 52392"/>
                  <a:gd name="connsiteY3" fmla="*/ 12954 h 51676"/>
                  <a:gd name="connsiteX4" fmla="*/ 26194 w 52392"/>
                  <a:gd name="connsiteY4" fmla="*/ 3810 h 51676"/>
                  <a:gd name="connsiteX5" fmla="*/ 13145 w 52392"/>
                  <a:gd name="connsiteY5" fmla="*/ 7144 h 51676"/>
                  <a:gd name="connsiteX6" fmla="*/ 6668 w 52392"/>
                  <a:gd name="connsiteY6" fmla="*/ 0 h 51676"/>
                  <a:gd name="connsiteX7" fmla="*/ 7239 w 52392"/>
                  <a:gd name="connsiteY7" fmla="*/ 6953 h 51676"/>
                  <a:gd name="connsiteX8" fmla="*/ 8858 w 52392"/>
                  <a:gd name="connsiteY8" fmla="*/ 23050 h 51676"/>
                  <a:gd name="connsiteX9" fmla="*/ 0 w 52392"/>
                  <a:gd name="connsiteY9" fmla="*/ 35909 h 51676"/>
                  <a:gd name="connsiteX10" fmla="*/ 9811 w 52392"/>
                  <a:gd name="connsiteY10" fmla="*/ 45244 h 51676"/>
                  <a:gd name="connsiteX11" fmla="*/ 23908 w 52392"/>
                  <a:gd name="connsiteY11" fmla="*/ 40957 h 51676"/>
                  <a:gd name="connsiteX12" fmla="*/ 34100 w 52392"/>
                  <a:gd name="connsiteY12" fmla="*/ 51244 h 51676"/>
                  <a:gd name="connsiteX13" fmla="*/ 51340 w 52392"/>
                  <a:gd name="connsiteY13" fmla="*/ 41053 h 51676"/>
                  <a:gd name="connsiteX14" fmla="*/ 49816 w 52392"/>
                  <a:gd name="connsiteY14" fmla="*/ 30385 h 51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2392" h="51676">
                    <a:moveTo>
                      <a:pt x="49816" y="30385"/>
                    </a:moveTo>
                    <a:cubicBezTo>
                      <a:pt x="50768" y="29146"/>
                      <a:pt x="51530" y="27718"/>
                      <a:pt x="52007" y="26098"/>
                    </a:cubicBezTo>
                    <a:cubicBezTo>
                      <a:pt x="53626" y="19907"/>
                      <a:pt x="50006" y="13716"/>
                      <a:pt x="43815" y="12192"/>
                    </a:cubicBezTo>
                    <a:cubicBezTo>
                      <a:pt x="41148" y="11525"/>
                      <a:pt x="38386" y="11906"/>
                      <a:pt x="36004" y="12954"/>
                    </a:cubicBezTo>
                    <a:cubicBezTo>
                      <a:pt x="34576" y="8572"/>
                      <a:pt x="30956" y="5048"/>
                      <a:pt x="26194" y="3810"/>
                    </a:cubicBezTo>
                    <a:cubicBezTo>
                      <a:pt x="21431" y="2667"/>
                      <a:pt x="16574" y="4000"/>
                      <a:pt x="13145" y="7144"/>
                    </a:cubicBezTo>
                    <a:cubicBezTo>
                      <a:pt x="11906" y="4096"/>
                      <a:pt x="9620" y="1619"/>
                      <a:pt x="6668" y="0"/>
                    </a:cubicBezTo>
                    <a:cubicBezTo>
                      <a:pt x="7049" y="2286"/>
                      <a:pt x="7239" y="4667"/>
                      <a:pt x="7239" y="6953"/>
                    </a:cubicBezTo>
                    <a:cubicBezTo>
                      <a:pt x="9620" y="11811"/>
                      <a:pt x="10287" y="17526"/>
                      <a:pt x="8858" y="23050"/>
                    </a:cubicBezTo>
                    <a:cubicBezTo>
                      <a:pt x="7429" y="28384"/>
                      <a:pt x="4286" y="32766"/>
                      <a:pt x="0" y="35909"/>
                    </a:cubicBezTo>
                    <a:cubicBezTo>
                      <a:pt x="1429" y="40386"/>
                      <a:pt x="4953" y="44005"/>
                      <a:pt x="9811" y="45244"/>
                    </a:cubicBezTo>
                    <a:cubicBezTo>
                      <a:pt x="15050" y="46577"/>
                      <a:pt x="20479" y="44672"/>
                      <a:pt x="23908" y="40957"/>
                    </a:cubicBezTo>
                    <a:cubicBezTo>
                      <a:pt x="25051" y="45910"/>
                      <a:pt x="28766" y="50006"/>
                      <a:pt x="34100" y="51244"/>
                    </a:cubicBezTo>
                    <a:cubicBezTo>
                      <a:pt x="41624" y="53149"/>
                      <a:pt x="49340" y="48577"/>
                      <a:pt x="51340" y="41053"/>
                    </a:cubicBezTo>
                    <a:cubicBezTo>
                      <a:pt x="52292" y="37338"/>
                      <a:pt x="51721" y="33528"/>
                      <a:pt x="49816" y="30385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8" name="Freeform: Shape 3657">
                <a:extLst>
                  <a:ext uri="{FF2B5EF4-FFF2-40B4-BE49-F238E27FC236}">
                    <a16:creationId xmlns:a16="http://schemas.microsoft.com/office/drawing/2014/main" id="{E2ABDC48-666F-4A16-B6BC-851236F6573E}"/>
                  </a:ext>
                </a:extLst>
              </p:cNvPr>
              <p:cNvSpPr/>
              <p:nvPr/>
            </p:nvSpPr>
            <p:spPr>
              <a:xfrm>
                <a:off x="5173529" y="5251857"/>
                <a:ext cx="150157" cy="52978"/>
              </a:xfrm>
              <a:custGeom>
                <a:avLst/>
                <a:gdLst>
                  <a:gd name="connsiteX0" fmla="*/ 149802 w 150157"/>
                  <a:gd name="connsiteY0" fmla="*/ 45035 h 52978"/>
                  <a:gd name="connsiteX1" fmla="*/ 136563 w 150157"/>
                  <a:gd name="connsiteY1" fmla="*/ 52655 h 52978"/>
                  <a:gd name="connsiteX2" fmla="*/ 8166 w 150157"/>
                  <a:gd name="connsiteY2" fmla="*/ 20746 h 52978"/>
                  <a:gd name="connsiteX3" fmla="*/ 355 w 150157"/>
                  <a:gd name="connsiteY3" fmla="*/ 7887 h 52978"/>
                  <a:gd name="connsiteX4" fmla="*/ 355 w 150157"/>
                  <a:gd name="connsiteY4" fmla="*/ 7887 h 52978"/>
                  <a:gd name="connsiteX5" fmla="*/ 13595 w 150157"/>
                  <a:gd name="connsiteY5" fmla="*/ 362 h 52978"/>
                  <a:gd name="connsiteX6" fmla="*/ 141992 w 150157"/>
                  <a:gd name="connsiteY6" fmla="*/ 32271 h 52978"/>
                  <a:gd name="connsiteX7" fmla="*/ 149802 w 150157"/>
                  <a:gd name="connsiteY7" fmla="*/ 45035 h 52978"/>
                  <a:gd name="connsiteX8" fmla="*/ 149802 w 150157"/>
                  <a:gd name="connsiteY8" fmla="*/ 45035 h 52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157" h="52978">
                    <a:moveTo>
                      <a:pt x="149802" y="45035"/>
                    </a:moveTo>
                    <a:cubicBezTo>
                      <a:pt x="148278" y="50654"/>
                      <a:pt x="142373" y="54083"/>
                      <a:pt x="136563" y="52655"/>
                    </a:cubicBezTo>
                    <a:lnTo>
                      <a:pt x="8166" y="20746"/>
                    </a:lnTo>
                    <a:cubicBezTo>
                      <a:pt x="2355" y="19317"/>
                      <a:pt x="-1169" y="13602"/>
                      <a:pt x="355" y="7887"/>
                    </a:cubicBezTo>
                    <a:lnTo>
                      <a:pt x="355" y="7887"/>
                    </a:lnTo>
                    <a:cubicBezTo>
                      <a:pt x="1879" y="2267"/>
                      <a:pt x="7785" y="-1162"/>
                      <a:pt x="13595" y="362"/>
                    </a:cubicBezTo>
                    <a:lnTo>
                      <a:pt x="141992" y="32271"/>
                    </a:lnTo>
                    <a:cubicBezTo>
                      <a:pt x="147802" y="33700"/>
                      <a:pt x="151327" y="39415"/>
                      <a:pt x="149802" y="45035"/>
                    </a:cubicBezTo>
                    <a:lnTo>
                      <a:pt x="149802" y="45035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9" name="Freeform: Shape 3658">
                <a:extLst>
                  <a:ext uri="{FF2B5EF4-FFF2-40B4-BE49-F238E27FC236}">
                    <a16:creationId xmlns:a16="http://schemas.microsoft.com/office/drawing/2014/main" id="{48B4941F-CBAC-4AAC-B987-EF6547A5A545}"/>
                  </a:ext>
                </a:extLst>
              </p:cNvPr>
              <p:cNvSpPr/>
              <p:nvPr/>
            </p:nvSpPr>
            <p:spPr>
              <a:xfrm>
                <a:off x="5173503" y="5262792"/>
                <a:ext cx="150159" cy="42043"/>
              </a:xfrm>
              <a:custGeom>
                <a:avLst/>
                <a:gdLst>
                  <a:gd name="connsiteX0" fmla="*/ 147638 w 150159"/>
                  <a:gd name="connsiteY0" fmla="*/ 24765 h 42043"/>
                  <a:gd name="connsiteX1" fmla="*/ 147256 w 150159"/>
                  <a:gd name="connsiteY1" fmla="*/ 27813 h 42043"/>
                  <a:gd name="connsiteX2" fmla="*/ 134017 w 150159"/>
                  <a:gd name="connsiteY2" fmla="*/ 35433 h 42043"/>
                  <a:gd name="connsiteX3" fmla="*/ 5620 w 150159"/>
                  <a:gd name="connsiteY3" fmla="*/ 3524 h 42043"/>
                  <a:gd name="connsiteX4" fmla="*/ 0 w 150159"/>
                  <a:gd name="connsiteY4" fmla="*/ 0 h 42043"/>
                  <a:gd name="connsiteX5" fmla="*/ 8096 w 150159"/>
                  <a:gd name="connsiteY5" fmla="*/ 9811 h 42043"/>
                  <a:gd name="connsiteX6" fmla="*/ 136493 w 150159"/>
                  <a:gd name="connsiteY6" fmla="*/ 41720 h 42043"/>
                  <a:gd name="connsiteX7" fmla="*/ 149733 w 150159"/>
                  <a:gd name="connsiteY7" fmla="*/ 34100 h 42043"/>
                  <a:gd name="connsiteX8" fmla="*/ 147638 w 150159"/>
                  <a:gd name="connsiteY8" fmla="*/ 24765 h 4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159" h="42043">
                    <a:moveTo>
                      <a:pt x="147638" y="24765"/>
                    </a:moveTo>
                    <a:cubicBezTo>
                      <a:pt x="147638" y="25718"/>
                      <a:pt x="147542" y="26765"/>
                      <a:pt x="147256" y="27813"/>
                    </a:cubicBezTo>
                    <a:cubicBezTo>
                      <a:pt x="145733" y="33433"/>
                      <a:pt x="139827" y="36862"/>
                      <a:pt x="134017" y="35433"/>
                    </a:cubicBezTo>
                    <a:lnTo>
                      <a:pt x="5620" y="3524"/>
                    </a:lnTo>
                    <a:cubicBezTo>
                      <a:pt x="3334" y="2953"/>
                      <a:pt x="1429" y="1715"/>
                      <a:pt x="0" y="0"/>
                    </a:cubicBezTo>
                    <a:cubicBezTo>
                      <a:pt x="191" y="4572"/>
                      <a:pt x="3334" y="8668"/>
                      <a:pt x="8096" y="9811"/>
                    </a:cubicBezTo>
                    <a:lnTo>
                      <a:pt x="136493" y="41720"/>
                    </a:lnTo>
                    <a:cubicBezTo>
                      <a:pt x="142304" y="43148"/>
                      <a:pt x="148209" y="39719"/>
                      <a:pt x="149733" y="34100"/>
                    </a:cubicBezTo>
                    <a:cubicBezTo>
                      <a:pt x="150781" y="30671"/>
                      <a:pt x="149828" y="27242"/>
                      <a:pt x="147638" y="24765"/>
                    </a:cubicBezTo>
                    <a:close/>
                  </a:path>
                </a:pathLst>
              </a:custGeom>
              <a:solidFill>
                <a:srgbClr val="E5E5E5">
                  <a:alpha val="7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60" name="Freeform: Shape 3659">
                <a:extLst>
                  <a:ext uri="{FF2B5EF4-FFF2-40B4-BE49-F238E27FC236}">
                    <a16:creationId xmlns:a16="http://schemas.microsoft.com/office/drawing/2014/main" id="{2F615D95-0E80-4F5B-80FA-2AB12CE77FA2}"/>
                  </a:ext>
                </a:extLst>
              </p:cNvPr>
              <p:cNvSpPr/>
              <p:nvPr/>
            </p:nvSpPr>
            <p:spPr>
              <a:xfrm>
                <a:off x="5204813" y="5362804"/>
                <a:ext cx="18220" cy="15895"/>
              </a:xfrm>
              <a:custGeom>
                <a:avLst/>
                <a:gdLst>
                  <a:gd name="connsiteX0" fmla="*/ 4694 w 18220"/>
                  <a:gd name="connsiteY0" fmla="*/ 12668 h 15895"/>
                  <a:gd name="connsiteX1" fmla="*/ 2599 w 18220"/>
                  <a:gd name="connsiteY1" fmla="*/ 95 h 15895"/>
                  <a:gd name="connsiteX2" fmla="*/ 2504 w 18220"/>
                  <a:gd name="connsiteY2" fmla="*/ 0 h 15895"/>
                  <a:gd name="connsiteX3" fmla="*/ 3551 w 18220"/>
                  <a:gd name="connsiteY3" fmla="*/ 14192 h 15895"/>
                  <a:gd name="connsiteX4" fmla="*/ 18220 w 18220"/>
                  <a:gd name="connsiteY4" fmla="*/ 11240 h 15895"/>
                  <a:gd name="connsiteX5" fmla="*/ 18125 w 18220"/>
                  <a:gd name="connsiteY5" fmla="*/ 11144 h 15895"/>
                  <a:gd name="connsiteX6" fmla="*/ 4694 w 18220"/>
                  <a:gd name="connsiteY6" fmla="*/ 12668 h 15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220" h="15895">
                    <a:moveTo>
                      <a:pt x="4694" y="12668"/>
                    </a:moveTo>
                    <a:cubicBezTo>
                      <a:pt x="789" y="9906"/>
                      <a:pt x="27" y="4572"/>
                      <a:pt x="2599" y="95"/>
                    </a:cubicBezTo>
                    <a:lnTo>
                      <a:pt x="2504" y="0"/>
                    </a:lnTo>
                    <a:cubicBezTo>
                      <a:pt x="-1211" y="4763"/>
                      <a:pt x="-735" y="11049"/>
                      <a:pt x="3551" y="14192"/>
                    </a:cubicBezTo>
                    <a:cubicBezTo>
                      <a:pt x="7933" y="17335"/>
                      <a:pt x="14410" y="16002"/>
                      <a:pt x="18220" y="11240"/>
                    </a:cubicBezTo>
                    <a:lnTo>
                      <a:pt x="18125" y="11144"/>
                    </a:lnTo>
                    <a:cubicBezTo>
                      <a:pt x="14219" y="14669"/>
                      <a:pt x="8600" y="15526"/>
                      <a:pt x="4694" y="12668"/>
                    </a:cubicBezTo>
                    <a:close/>
                  </a:path>
                </a:pathLst>
              </a:custGeom>
              <a:solidFill>
                <a:srgbClr val="683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61" name="Freeform: Shape 3660">
                <a:extLst>
                  <a:ext uri="{FF2B5EF4-FFF2-40B4-BE49-F238E27FC236}">
                    <a16:creationId xmlns:a16="http://schemas.microsoft.com/office/drawing/2014/main" id="{F4DDA654-60DF-4F08-B0AE-668D211B40E2}"/>
                  </a:ext>
                </a:extLst>
              </p:cNvPr>
              <p:cNvSpPr/>
              <p:nvPr/>
            </p:nvSpPr>
            <p:spPr>
              <a:xfrm>
                <a:off x="5099886" y="5089683"/>
                <a:ext cx="34266" cy="34083"/>
              </a:xfrm>
              <a:custGeom>
                <a:avLst/>
                <a:gdLst>
                  <a:gd name="connsiteX0" fmla="*/ 560 w 34266"/>
                  <a:gd name="connsiteY0" fmla="*/ 12898 h 34083"/>
                  <a:gd name="connsiteX1" fmla="*/ 21515 w 34266"/>
                  <a:gd name="connsiteY1" fmla="*/ 516 h 34083"/>
                  <a:gd name="connsiteX2" fmla="*/ 33707 w 34266"/>
                  <a:gd name="connsiteY2" fmla="*/ 21185 h 34083"/>
                  <a:gd name="connsiteX3" fmla="*/ 12752 w 34266"/>
                  <a:gd name="connsiteY3" fmla="*/ 33568 h 34083"/>
                  <a:gd name="connsiteX4" fmla="*/ 560 w 34266"/>
                  <a:gd name="connsiteY4" fmla="*/ 12898 h 3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66" h="34083">
                    <a:moveTo>
                      <a:pt x="560" y="12898"/>
                    </a:moveTo>
                    <a:cubicBezTo>
                      <a:pt x="2941" y="3754"/>
                      <a:pt x="12371" y="-1770"/>
                      <a:pt x="21515" y="516"/>
                    </a:cubicBezTo>
                    <a:cubicBezTo>
                      <a:pt x="30659" y="2802"/>
                      <a:pt x="36088" y="12041"/>
                      <a:pt x="33707" y="21185"/>
                    </a:cubicBezTo>
                    <a:cubicBezTo>
                      <a:pt x="31230" y="30329"/>
                      <a:pt x="21896" y="35854"/>
                      <a:pt x="12752" y="33568"/>
                    </a:cubicBezTo>
                    <a:cubicBezTo>
                      <a:pt x="3608" y="31186"/>
                      <a:pt x="-1821" y="21947"/>
                      <a:pt x="560" y="128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62" name="Freeform: Shape 3661">
                <a:extLst>
                  <a:ext uri="{FF2B5EF4-FFF2-40B4-BE49-F238E27FC236}">
                    <a16:creationId xmlns:a16="http://schemas.microsoft.com/office/drawing/2014/main" id="{532B2236-3524-4C7B-B3A3-107EB2182455}"/>
                  </a:ext>
                </a:extLst>
              </p:cNvPr>
              <p:cNvSpPr/>
              <p:nvPr/>
            </p:nvSpPr>
            <p:spPr>
              <a:xfrm>
                <a:off x="5102827" y="5092771"/>
                <a:ext cx="31867" cy="31186"/>
              </a:xfrm>
              <a:custGeom>
                <a:avLst/>
                <a:gdLst>
                  <a:gd name="connsiteX0" fmla="*/ 24574 w 31867"/>
                  <a:gd name="connsiteY0" fmla="*/ 0 h 31186"/>
                  <a:gd name="connsiteX1" fmla="*/ 26384 w 31867"/>
                  <a:gd name="connsiteY1" fmla="*/ 13049 h 31186"/>
                  <a:gd name="connsiteX2" fmla="*/ 5429 w 31867"/>
                  <a:gd name="connsiteY2" fmla="*/ 25432 h 31186"/>
                  <a:gd name="connsiteX3" fmla="*/ 0 w 31867"/>
                  <a:gd name="connsiteY3" fmla="*/ 23050 h 31186"/>
                  <a:gd name="connsiteX4" fmla="*/ 10287 w 31867"/>
                  <a:gd name="connsiteY4" fmla="*/ 30671 h 31186"/>
                  <a:gd name="connsiteX5" fmla="*/ 31242 w 31867"/>
                  <a:gd name="connsiteY5" fmla="*/ 18288 h 31186"/>
                  <a:gd name="connsiteX6" fmla="*/ 24574 w 31867"/>
                  <a:gd name="connsiteY6" fmla="*/ 0 h 3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867" h="31186">
                    <a:moveTo>
                      <a:pt x="24574" y="0"/>
                    </a:moveTo>
                    <a:cubicBezTo>
                      <a:pt x="26860" y="3715"/>
                      <a:pt x="27622" y="8382"/>
                      <a:pt x="26384" y="13049"/>
                    </a:cubicBezTo>
                    <a:cubicBezTo>
                      <a:pt x="23908" y="22193"/>
                      <a:pt x="14573" y="27718"/>
                      <a:pt x="5429" y="25432"/>
                    </a:cubicBezTo>
                    <a:cubicBezTo>
                      <a:pt x="3429" y="24955"/>
                      <a:pt x="1619" y="24098"/>
                      <a:pt x="0" y="23050"/>
                    </a:cubicBezTo>
                    <a:cubicBezTo>
                      <a:pt x="2191" y="26765"/>
                      <a:pt x="5810" y="29527"/>
                      <a:pt x="10287" y="30671"/>
                    </a:cubicBezTo>
                    <a:cubicBezTo>
                      <a:pt x="19431" y="32956"/>
                      <a:pt x="28861" y="27432"/>
                      <a:pt x="31242" y="18288"/>
                    </a:cubicBezTo>
                    <a:cubicBezTo>
                      <a:pt x="33242" y="11049"/>
                      <a:pt x="30289" y="3905"/>
                      <a:pt x="24574" y="0"/>
                    </a:cubicBezTo>
                    <a:close/>
                  </a:path>
                </a:pathLst>
              </a:custGeom>
              <a:solidFill>
                <a:srgbClr val="C4C4C4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06" name="Graphic 1">
              <a:extLst>
                <a:ext uri="{FF2B5EF4-FFF2-40B4-BE49-F238E27FC236}">
                  <a16:creationId xmlns:a16="http://schemas.microsoft.com/office/drawing/2014/main" id="{9333E3AA-A074-4FC6-B727-51388DA19A2F}"/>
                </a:ext>
              </a:extLst>
            </p:cNvPr>
            <p:cNvGrpSpPr/>
            <p:nvPr/>
          </p:nvGrpSpPr>
          <p:grpSpPr>
            <a:xfrm>
              <a:off x="1960607" y="4600929"/>
              <a:ext cx="6113759" cy="1781389"/>
              <a:chOff x="585787" y="4802068"/>
              <a:chExt cx="4274534" cy="1245488"/>
            </a:xfrm>
            <a:solidFill>
              <a:schemeClr val="accent1"/>
            </a:solidFill>
          </p:grpSpPr>
          <p:sp>
            <p:nvSpPr>
              <p:cNvPr id="2688" name="Freeform: Shape 2687">
                <a:extLst>
                  <a:ext uri="{FF2B5EF4-FFF2-40B4-BE49-F238E27FC236}">
                    <a16:creationId xmlns:a16="http://schemas.microsoft.com/office/drawing/2014/main" id="{0E4D5EA8-6307-48B7-BA82-6BA80BA0859A}"/>
                  </a:ext>
                </a:extLst>
              </p:cNvPr>
              <p:cNvSpPr/>
              <p:nvPr/>
            </p:nvSpPr>
            <p:spPr>
              <a:xfrm>
                <a:off x="3669601" y="5383759"/>
                <a:ext cx="679989" cy="465105"/>
              </a:xfrm>
              <a:custGeom>
                <a:avLst/>
                <a:gdLst>
                  <a:gd name="connsiteX0" fmla="*/ 0 w 679989"/>
                  <a:gd name="connsiteY0" fmla="*/ 0 h 465105"/>
                  <a:gd name="connsiteX1" fmla="*/ 138398 w 679989"/>
                  <a:gd name="connsiteY1" fmla="*/ 166497 h 465105"/>
                  <a:gd name="connsiteX2" fmla="*/ 21812 w 679989"/>
                  <a:gd name="connsiteY2" fmla="*/ 163830 h 465105"/>
                  <a:gd name="connsiteX3" fmla="*/ 234029 w 679989"/>
                  <a:gd name="connsiteY3" fmla="*/ 259080 h 465105"/>
                  <a:gd name="connsiteX4" fmla="*/ 248317 w 679989"/>
                  <a:gd name="connsiteY4" fmla="*/ 361569 h 465105"/>
                  <a:gd name="connsiteX5" fmla="*/ 310229 w 679989"/>
                  <a:gd name="connsiteY5" fmla="*/ 288893 h 465105"/>
                  <a:gd name="connsiteX6" fmla="*/ 526828 w 679989"/>
                  <a:gd name="connsiteY6" fmla="*/ 465106 h 465105"/>
                  <a:gd name="connsiteX7" fmla="*/ 483013 w 679989"/>
                  <a:gd name="connsiteY7" fmla="*/ 376333 h 465105"/>
                  <a:gd name="connsiteX8" fmla="*/ 679990 w 679989"/>
                  <a:gd name="connsiteY8" fmla="*/ 404146 h 465105"/>
                  <a:gd name="connsiteX9" fmla="*/ 455962 w 679989"/>
                  <a:gd name="connsiteY9" fmla="*/ 209264 h 465105"/>
                  <a:gd name="connsiteX10" fmla="*/ 129921 w 679989"/>
                  <a:gd name="connsiteY10" fmla="*/ 44672 h 465105"/>
                  <a:gd name="connsiteX11" fmla="*/ 0 w 679989"/>
                  <a:gd name="connsiteY11" fmla="*/ 0 h 465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79989" h="465105">
                    <a:moveTo>
                      <a:pt x="0" y="0"/>
                    </a:moveTo>
                    <a:cubicBezTo>
                      <a:pt x="0" y="0"/>
                      <a:pt x="31147" y="119634"/>
                      <a:pt x="138398" y="166497"/>
                    </a:cubicBezTo>
                    <a:lnTo>
                      <a:pt x="21812" y="163830"/>
                    </a:lnTo>
                    <a:cubicBezTo>
                      <a:pt x="21812" y="163830"/>
                      <a:pt x="107251" y="290227"/>
                      <a:pt x="234029" y="259080"/>
                    </a:cubicBezTo>
                    <a:cubicBezTo>
                      <a:pt x="234029" y="259080"/>
                      <a:pt x="231648" y="320326"/>
                      <a:pt x="248317" y="361569"/>
                    </a:cubicBezTo>
                    <a:lnTo>
                      <a:pt x="310229" y="288893"/>
                    </a:lnTo>
                    <a:cubicBezTo>
                      <a:pt x="310229" y="288893"/>
                      <a:pt x="358426" y="444341"/>
                      <a:pt x="526828" y="465106"/>
                    </a:cubicBezTo>
                    <a:lnTo>
                      <a:pt x="483013" y="376333"/>
                    </a:lnTo>
                    <a:cubicBezTo>
                      <a:pt x="483013" y="376333"/>
                      <a:pt x="550545" y="456438"/>
                      <a:pt x="679990" y="404146"/>
                    </a:cubicBezTo>
                    <a:lnTo>
                      <a:pt x="455962" y="209264"/>
                    </a:lnTo>
                    <a:lnTo>
                      <a:pt x="129921" y="4467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F7F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689" name="Graphic 1">
                <a:extLst>
                  <a:ext uri="{FF2B5EF4-FFF2-40B4-BE49-F238E27FC236}">
                    <a16:creationId xmlns:a16="http://schemas.microsoft.com/office/drawing/2014/main" id="{A84BB050-F5A6-45A2-A743-A78BF33B9806}"/>
                  </a:ext>
                </a:extLst>
              </p:cNvPr>
              <p:cNvGrpSpPr/>
              <p:nvPr/>
            </p:nvGrpSpPr>
            <p:grpSpPr>
              <a:xfrm>
                <a:off x="3668362" y="5216310"/>
                <a:ext cx="683418" cy="634364"/>
                <a:chOff x="3668362" y="5216310"/>
                <a:chExt cx="683418" cy="634364"/>
              </a:xfrm>
              <a:solidFill>
                <a:schemeClr val="accent1"/>
              </a:solidFill>
            </p:grpSpPr>
            <p:sp>
              <p:nvSpPr>
                <p:cNvPr id="3460" name="Freeform: Shape 3459">
                  <a:extLst>
                    <a:ext uri="{FF2B5EF4-FFF2-40B4-BE49-F238E27FC236}">
                      <a16:creationId xmlns:a16="http://schemas.microsoft.com/office/drawing/2014/main" id="{593A6E8C-0047-4CA7-BCCA-18FEA82721AB}"/>
                    </a:ext>
                  </a:extLst>
                </p:cNvPr>
                <p:cNvSpPr/>
                <p:nvPr/>
              </p:nvSpPr>
              <p:spPr>
                <a:xfrm>
                  <a:off x="3668648" y="5220120"/>
                  <a:ext cx="561593" cy="304401"/>
                </a:xfrm>
                <a:custGeom>
                  <a:avLst/>
                  <a:gdLst>
                    <a:gd name="connsiteX0" fmla="*/ 561594 w 561593"/>
                    <a:gd name="connsiteY0" fmla="*/ 0 h 304401"/>
                    <a:gd name="connsiteX1" fmla="*/ 0 w 561593"/>
                    <a:gd name="connsiteY1" fmla="*/ 160592 h 304401"/>
                    <a:gd name="connsiteX2" fmla="*/ 561594 w 561593"/>
                    <a:gd name="connsiteY2" fmla="*/ 0 h 304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61593" h="304401">
                      <a:moveTo>
                        <a:pt x="561594" y="0"/>
                      </a:moveTo>
                      <a:cubicBezTo>
                        <a:pt x="561594" y="0"/>
                        <a:pt x="267367" y="253460"/>
                        <a:pt x="0" y="160592"/>
                      </a:cubicBezTo>
                      <a:cubicBezTo>
                        <a:pt x="0" y="160592"/>
                        <a:pt x="154686" y="573500"/>
                        <a:pt x="561594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1" name="Freeform: Shape 3460">
                  <a:extLst>
                    <a:ext uri="{FF2B5EF4-FFF2-40B4-BE49-F238E27FC236}">
                      <a16:creationId xmlns:a16="http://schemas.microsoft.com/office/drawing/2014/main" id="{384DE8BE-61CA-4A88-B3B6-1503C3E8B337}"/>
                    </a:ext>
                  </a:extLst>
                </p:cNvPr>
                <p:cNvSpPr/>
                <p:nvPr/>
              </p:nvSpPr>
              <p:spPr>
                <a:xfrm>
                  <a:off x="3671791" y="5221168"/>
                  <a:ext cx="560450" cy="304436"/>
                </a:xfrm>
                <a:custGeom>
                  <a:avLst/>
                  <a:gdLst>
                    <a:gd name="connsiteX0" fmla="*/ 419576 w 560450"/>
                    <a:gd name="connsiteY0" fmla="*/ 94678 h 304436"/>
                    <a:gd name="connsiteX1" fmla="*/ 0 w 560450"/>
                    <a:gd name="connsiteY1" fmla="*/ 163640 h 304436"/>
                    <a:gd name="connsiteX2" fmla="*/ 560451 w 560450"/>
                    <a:gd name="connsiteY2" fmla="*/ 0 h 304436"/>
                    <a:gd name="connsiteX3" fmla="*/ 419576 w 560450"/>
                    <a:gd name="connsiteY3" fmla="*/ 94678 h 304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0450" h="304436">
                      <a:moveTo>
                        <a:pt x="419576" y="94678"/>
                      </a:moveTo>
                      <a:cubicBezTo>
                        <a:pt x="177451" y="304038"/>
                        <a:pt x="56960" y="242602"/>
                        <a:pt x="0" y="163640"/>
                      </a:cubicBezTo>
                      <a:cubicBezTo>
                        <a:pt x="15050" y="199739"/>
                        <a:pt x="174022" y="544640"/>
                        <a:pt x="560451" y="0"/>
                      </a:cubicBezTo>
                      <a:cubicBezTo>
                        <a:pt x="560356" y="0"/>
                        <a:pt x="504539" y="48101"/>
                        <a:pt x="419576" y="94678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462" name="Graphic 1">
                  <a:extLst>
                    <a:ext uri="{FF2B5EF4-FFF2-40B4-BE49-F238E27FC236}">
                      <a16:creationId xmlns:a16="http://schemas.microsoft.com/office/drawing/2014/main" id="{EDA5C38B-D391-4DDC-93B6-670676C8382B}"/>
                    </a:ext>
                  </a:extLst>
                </p:cNvPr>
                <p:cNvGrpSpPr/>
                <p:nvPr/>
              </p:nvGrpSpPr>
              <p:grpSpPr>
                <a:xfrm>
                  <a:off x="3668362" y="5223263"/>
                  <a:ext cx="558831" cy="289369"/>
                  <a:chOff x="3668362" y="5223263"/>
                  <a:chExt cx="558831" cy="289369"/>
                </a:xfrm>
                <a:solidFill>
                  <a:schemeClr val="accent1"/>
                </a:solidFill>
              </p:grpSpPr>
              <p:sp>
                <p:nvSpPr>
                  <p:cNvPr id="3506" name="Freeform: Shape 3505">
                    <a:extLst>
                      <a:ext uri="{FF2B5EF4-FFF2-40B4-BE49-F238E27FC236}">
                        <a16:creationId xmlns:a16="http://schemas.microsoft.com/office/drawing/2014/main" id="{82271E59-FE28-4A59-B3BE-4A506E775FA9}"/>
                      </a:ext>
                    </a:extLst>
                  </p:cNvPr>
                  <p:cNvSpPr/>
                  <p:nvPr/>
                </p:nvSpPr>
                <p:spPr>
                  <a:xfrm>
                    <a:off x="3668362" y="5223263"/>
                    <a:ext cx="558545" cy="190690"/>
                  </a:xfrm>
                  <a:custGeom>
                    <a:avLst/>
                    <a:gdLst>
                      <a:gd name="connsiteX0" fmla="*/ 136303 w 558545"/>
                      <a:gd name="connsiteY0" fmla="*/ 190690 h 190690"/>
                      <a:gd name="connsiteX1" fmla="*/ 0 w 558545"/>
                      <a:gd name="connsiteY1" fmla="*/ 160401 h 190690"/>
                      <a:gd name="connsiteX2" fmla="*/ 0 w 558545"/>
                      <a:gd name="connsiteY2" fmla="*/ 160401 h 190690"/>
                      <a:gd name="connsiteX3" fmla="*/ 1429 w 558545"/>
                      <a:gd name="connsiteY3" fmla="*/ 158020 h 190690"/>
                      <a:gd name="connsiteX4" fmla="*/ 36004 w 558545"/>
                      <a:gd name="connsiteY4" fmla="*/ 172879 h 190690"/>
                      <a:gd name="connsiteX5" fmla="*/ 36004 w 558545"/>
                      <a:gd name="connsiteY5" fmla="*/ 172879 h 190690"/>
                      <a:gd name="connsiteX6" fmla="*/ 136207 w 558545"/>
                      <a:gd name="connsiteY6" fmla="*/ 187928 h 190690"/>
                      <a:gd name="connsiteX7" fmla="*/ 136207 w 558545"/>
                      <a:gd name="connsiteY7" fmla="*/ 187928 h 190690"/>
                      <a:gd name="connsiteX8" fmla="*/ 314515 w 558545"/>
                      <a:gd name="connsiteY8" fmla="*/ 150876 h 190690"/>
                      <a:gd name="connsiteX9" fmla="*/ 428149 w 558545"/>
                      <a:gd name="connsiteY9" fmla="*/ 93440 h 190690"/>
                      <a:gd name="connsiteX10" fmla="*/ 556736 w 558545"/>
                      <a:gd name="connsiteY10" fmla="*/ 0 h 190690"/>
                      <a:gd name="connsiteX11" fmla="*/ 556736 w 558545"/>
                      <a:gd name="connsiteY11" fmla="*/ 0 h 190690"/>
                      <a:gd name="connsiteX12" fmla="*/ 558546 w 558545"/>
                      <a:gd name="connsiteY12" fmla="*/ 2095 h 190690"/>
                      <a:gd name="connsiteX13" fmla="*/ 429673 w 558545"/>
                      <a:gd name="connsiteY13" fmla="*/ 95726 h 190690"/>
                      <a:gd name="connsiteX14" fmla="*/ 315658 w 558545"/>
                      <a:gd name="connsiteY14" fmla="*/ 153448 h 190690"/>
                      <a:gd name="connsiteX15" fmla="*/ 136303 w 558545"/>
                      <a:gd name="connsiteY15" fmla="*/ 190690 h 190690"/>
                      <a:gd name="connsiteX16" fmla="*/ 136303 w 558545"/>
                      <a:gd name="connsiteY16" fmla="*/ 190690 h 190690"/>
                      <a:gd name="connsiteX17" fmla="*/ 136303 w 558545"/>
                      <a:gd name="connsiteY17" fmla="*/ 190690 h 190690"/>
                      <a:gd name="connsiteX18" fmla="*/ 136303 w 558545"/>
                      <a:gd name="connsiteY18" fmla="*/ 190690 h 190690"/>
                      <a:gd name="connsiteX19" fmla="*/ 0 w 558545"/>
                      <a:gd name="connsiteY19" fmla="*/ 160306 h 190690"/>
                      <a:gd name="connsiteX20" fmla="*/ 0 w 558545"/>
                      <a:gd name="connsiteY20" fmla="*/ 160306 h 190690"/>
                      <a:gd name="connsiteX21" fmla="*/ 0 w 558545"/>
                      <a:gd name="connsiteY21" fmla="*/ 160306 h 190690"/>
                      <a:gd name="connsiteX22" fmla="*/ 0 w 558545"/>
                      <a:gd name="connsiteY22" fmla="*/ 160306 h 190690"/>
                      <a:gd name="connsiteX23" fmla="*/ 0 w 558545"/>
                      <a:gd name="connsiteY23" fmla="*/ 160306 h 190690"/>
                      <a:gd name="connsiteX24" fmla="*/ 0 w 558545"/>
                      <a:gd name="connsiteY24" fmla="*/ 160306 h 190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558545" h="190690">
                        <a:moveTo>
                          <a:pt x="136303" y="190690"/>
                        </a:moveTo>
                        <a:cubicBezTo>
                          <a:pt x="48673" y="190690"/>
                          <a:pt x="476" y="160687"/>
                          <a:pt x="0" y="160401"/>
                        </a:cubicBezTo>
                        <a:lnTo>
                          <a:pt x="0" y="160401"/>
                        </a:lnTo>
                        <a:lnTo>
                          <a:pt x="1429" y="158020"/>
                        </a:lnTo>
                        <a:cubicBezTo>
                          <a:pt x="1429" y="158020"/>
                          <a:pt x="13240" y="165449"/>
                          <a:pt x="36004" y="172879"/>
                        </a:cubicBezTo>
                        <a:lnTo>
                          <a:pt x="36004" y="172879"/>
                        </a:lnTo>
                        <a:cubicBezTo>
                          <a:pt x="58769" y="180403"/>
                          <a:pt x="92583" y="187928"/>
                          <a:pt x="136207" y="187928"/>
                        </a:cubicBezTo>
                        <a:lnTo>
                          <a:pt x="136207" y="187928"/>
                        </a:lnTo>
                        <a:cubicBezTo>
                          <a:pt x="184118" y="187928"/>
                          <a:pt x="244030" y="178879"/>
                          <a:pt x="314515" y="150876"/>
                        </a:cubicBezTo>
                        <a:cubicBezTo>
                          <a:pt x="349758" y="136874"/>
                          <a:pt x="387667" y="118110"/>
                          <a:pt x="428149" y="93440"/>
                        </a:cubicBezTo>
                        <a:cubicBezTo>
                          <a:pt x="468535" y="68675"/>
                          <a:pt x="511492" y="38005"/>
                          <a:pt x="556736" y="0"/>
                        </a:cubicBezTo>
                        <a:lnTo>
                          <a:pt x="556736" y="0"/>
                        </a:lnTo>
                        <a:lnTo>
                          <a:pt x="558546" y="2095"/>
                        </a:lnTo>
                        <a:cubicBezTo>
                          <a:pt x="513207" y="40100"/>
                          <a:pt x="470154" y="70961"/>
                          <a:pt x="429673" y="95726"/>
                        </a:cubicBezTo>
                        <a:cubicBezTo>
                          <a:pt x="389191" y="120491"/>
                          <a:pt x="351091" y="139351"/>
                          <a:pt x="315658" y="153448"/>
                        </a:cubicBezTo>
                        <a:cubicBezTo>
                          <a:pt x="244888" y="181546"/>
                          <a:pt x="184690" y="190690"/>
                          <a:pt x="136303" y="190690"/>
                        </a:cubicBezTo>
                        <a:lnTo>
                          <a:pt x="136303" y="190690"/>
                        </a:lnTo>
                        <a:cubicBezTo>
                          <a:pt x="136398" y="190690"/>
                          <a:pt x="136398" y="190690"/>
                          <a:pt x="136303" y="190690"/>
                        </a:cubicBezTo>
                        <a:lnTo>
                          <a:pt x="136303" y="190690"/>
                        </a:lnTo>
                        <a:close/>
                        <a:moveTo>
                          <a:pt x="0" y="160306"/>
                        </a:moveTo>
                        <a:cubicBezTo>
                          <a:pt x="0" y="160401"/>
                          <a:pt x="0" y="160401"/>
                          <a:pt x="0" y="160306"/>
                        </a:cubicBezTo>
                        <a:lnTo>
                          <a:pt x="0" y="160306"/>
                        </a:lnTo>
                        <a:lnTo>
                          <a:pt x="0" y="160306"/>
                        </a:lnTo>
                        <a:lnTo>
                          <a:pt x="0" y="160306"/>
                        </a:lnTo>
                        <a:lnTo>
                          <a:pt x="0" y="1603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07" name="Freeform: Shape 3506">
                    <a:extLst>
                      <a:ext uri="{FF2B5EF4-FFF2-40B4-BE49-F238E27FC236}">
                        <a16:creationId xmlns:a16="http://schemas.microsoft.com/office/drawing/2014/main" id="{FDABF4E4-C986-45C4-8908-35D50CF9B52A}"/>
                      </a:ext>
                    </a:extLst>
                  </p:cNvPr>
                  <p:cNvSpPr/>
                  <p:nvPr/>
                </p:nvSpPr>
                <p:spPr>
                  <a:xfrm>
                    <a:off x="3668553" y="5223549"/>
                    <a:ext cx="558169" cy="203930"/>
                  </a:xfrm>
                  <a:custGeom>
                    <a:avLst/>
                    <a:gdLst>
                      <a:gd name="connsiteX0" fmla="*/ 557022 w 558169"/>
                      <a:gd name="connsiteY0" fmla="*/ 0 h 203930"/>
                      <a:gd name="connsiteX1" fmla="*/ 557022 w 558169"/>
                      <a:gd name="connsiteY1" fmla="*/ 0 h 203930"/>
                      <a:gd name="connsiteX2" fmla="*/ 558165 w 558169"/>
                      <a:gd name="connsiteY2" fmla="*/ 2286 h 203930"/>
                      <a:gd name="connsiteX3" fmla="*/ 431959 w 558169"/>
                      <a:gd name="connsiteY3" fmla="*/ 102965 h 203930"/>
                      <a:gd name="connsiteX4" fmla="*/ 343376 w 558169"/>
                      <a:gd name="connsiteY4" fmla="*/ 155924 h 203930"/>
                      <a:gd name="connsiteX5" fmla="*/ 314325 w 558169"/>
                      <a:gd name="connsiteY5" fmla="*/ 169545 h 203930"/>
                      <a:gd name="connsiteX6" fmla="*/ 216694 w 558169"/>
                      <a:gd name="connsiteY6" fmla="*/ 199168 h 203930"/>
                      <a:gd name="connsiteX7" fmla="*/ 216694 w 558169"/>
                      <a:gd name="connsiteY7" fmla="*/ 199168 h 203930"/>
                      <a:gd name="connsiteX8" fmla="*/ 125349 w 558169"/>
                      <a:gd name="connsiteY8" fmla="*/ 200215 h 203930"/>
                      <a:gd name="connsiteX9" fmla="*/ 125349 w 558169"/>
                      <a:gd name="connsiteY9" fmla="*/ 200215 h 203930"/>
                      <a:gd name="connsiteX10" fmla="*/ 125349 w 558169"/>
                      <a:gd name="connsiteY10" fmla="*/ 200215 h 203930"/>
                      <a:gd name="connsiteX11" fmla="*/ 125349 w 558169"/>
                      <a:gd name="connsiteY11" fmla="*/ 200215 h 203930"/>
                      <a:gd name="connsiteX12" fmla="*/ 44863 w 558169"/>
                      <a:gd name="connsiteY12" fmla="*/ 177260 h 203930"/>
                      <a:gd name="connsiteX13" fmla="*/ 44863 w 558169"/>
                      <a:gd name="connsiteY13" fmla="*/ 177260 h 203930"/>
                      <a:gd name="connsiteX14" fmla="*/ 44863 w 558169"/>
                      <a:gd name="connsiteY14" fmla="*/ 177260 h 203930"/>
                      <a:gd name="connsiteX15" fmla="*/ 43815 w 558169"/>
                      <a:gd name="connsiteY15" fmla="*/ 176689 h 203930"/>
                      <a:gd name="connsiteX16" fmla="*/ 7715 w 558169"/>
                      <a:gd name="connsiteY16" fmla="*/ 170498 h 203930"/>
                      <a:gd name="connsiteX17" fmla="*/ 7715 w 558169"/>
                      <a:gd name="connsiteY17" fmla="*/ 170498 h 203930"/>
                      <a:gd name="connsiteX18" fmla="*/ 9239 w 558169"/>
                      <a:gd name="connsiteY18" fmla="*/ 168783 h 203930"/>
                      <a:gd name="connsiteX19" fmla="*/ 42767 w 558169"/>
                      <a:gd name="connsiteY19" fmla="*/ 185356 h 203930"/>
                      <a:gd name="connsiteX20" fmla="*/ 42767 w 558169"/>
                      <a:gd name="connsiteY20" fmla="*/ 185356 h 203930"/>
                      <a:gd name="connsiteX21" fmla="*/ 142018 w 558169"/>
                      <a:gd name="connsiteY21" fmla="*/ 203930 h 203930"/>
                      <a:gd name="connsiteX22" fmla="*/ 142018 w 558169"/>
                      <a:gd name="connsiteY22" fmla="*/ 203930 h 203930"/>
                      <a:gd name="connsiteX23" fmla="*/ 154114 w 558169"/>
                      <a:gd name="connsiteY23" fmla="*/ 203835 h 203930"/>
                      <a:gd name="connsiteX24" fmla="*/ 154114 w 558169"/>
                      <a:gd name="connsiteY24" fmla="*/ 203835 h 203930"/>
                      <a:gd name="connsiteX25" fmla="*/ 319183 w 558169"/>
                      <a:gd name="connsiteY25" fmla="*/ 163163 h 203930"/>
                      <a:gd name="connsiteX26" fmla="*/ 425958 w 558169"/>
                      <a:gd name="connsiteY26" fmla="*/ 103346 h 203930"/>
                      <a:gd name="connsiteX27" fmla="*/ 431292 w 558169"/>
                      <a:gd name="connsiteY27" fmla="*/ 99727 h 203930"/>
                      <a:gd name="connsiteX28" fmla="*/ 554927 w 558169"/>
                      <a:gd name="connsiteY28" fmla="*/ 1143 h 203930"/>
                      <a:gd name="connsiteX29" fmla="*/ 554927 w 558169"/>
                      <a:gd name="connsiteY29" fmla="*/ 1143 h 203930"/>
                      <a:gd name="connsiteX30" fmla="*/ 557022 w 558169"/>
                      <a:gd name="connsiteY30" fmla="*/ 0 h 203930"/>
                      <a:gd name="connsiteX31" fmla="*/ 0 w 558169"/>
                      <a:gd name="connsiteY31" fmla="*/ 173926 h 203930"/>
                      <a:gd name="connsiteX32" fmla="*/ 0 w 558169"/>
                      <a:gd name="connsiteY32" fmla="*/ 173926 h 203930"/>
                      <a:gd name="connsiteX33" fmla="*/ 0 w 558169"/>
                      <a:gd name="connsiteY33" fmla="*/ 173926 h 203930"/>
                      <a:gd name="connsiteX34" fmla="*/ 0 w 558169"/>
                      <a:gd name="connsiteY34" fmla="*/ 173926 h 203930"/>
                      <a:gd name="connsiteX35" fmla="*/ 0 w 558169"/>
                      <a:gd name="connsiteY35" fmla="*/ 173926 h 203930"/>
                      <a:gd name="connsiteX36" fmla="*/ 0 w 558169"/>
                      <a:gd name="connsiteY36" fmla="*/ 173926 h 20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558169" h="203930">
                        <a:moveTo>
                          <a:pt x="557022" y="0"/>
                        </a:moveTo>
                        <a:lnTo>
                          <a:pt x="557022" y="0"/>
                        </a:lnTo>
                        <a:cubicBezTo>
                          <a:pt x="556927" y="191"/>
                          <a:pt x="558260" y="2096"/>
                          <a:pt x="558165" y="2286"/>
                        </a:cubicBezTo>
                        <a:cubicBezTo>
                          <a:pt x="513779" y="43053"/>
                          <a:pt x="471488" y="75914"/>
                          <a:pt x="431959" y="102965"/>
                        </a:cubicBezTo>
                        <a:cubicBezTo>
                          <a:pt x="400717" y="124397"/>
                          <a:pt x="371380" y="142018"/>
                          <a:pt x="343376" y="155924"/>
                        </a:cubicBezTo>
                        <a:cubicBezTo>
                          <a:pt x="333470" y="160877"/>
                          <a:pt x="323850" y="165449"/>
                          <a:pt x="314325" y="169545"/>
                        </a:cubicBezTo>
                        <a:cubicBezTo>
                          <a:pt x="278797" y="185071"/>
                          <a:pt x="246221" y="194310"/>
                          <a:pt x="216694" y="199168"/>
                        </a:cubicBezTo>
                        <a:lnTo>
                          <a:pt x="216694" y="199168"/>
                        </a:lnTo>
                        <a:cubicBezTo>
                          <a:pt x="182023" y="204692"/>
                          <a:pt x="151543" y="203930"/>
                          <a:pt x="125349" y="200215"/>
                        </a:cubicBezTo>
                        <a:lnTo>
                          <a:pt x="125349" y="200215"/>
                        </a:lnTo>
                        <a:cubicBezTo>
                          <a:pt x="125349" y="200215"/>
                          <a:pt x="125349" y="200215"/>
                          <a:pt x="125349" y="200215"/>
                        </a:cubicBezTo>
                        <a:lnTo>
                          <a:pt x="125349" y="200215"/>
                        </a:lnTo>
                        <a:cubicBezTo>
                          <a:pt x="89535" y="193929"/>
                          <a:pt x="62770" y="181832"/>
                          <a:pt x="44863" y="177260"/>
                        </a:cubicBezTo>
                        <a:lnTo>
                          <a:pt x="44863" y="177260"/>
                        </a:lnTo>
                        <a:cubicBezTo>
                          <a:pt x="44863" y="177260"/>
                          <a:pt x="44863" y="177260"/>
                          <a:pt x="44863" y="177260"/>
                        </a:cubicBezTo>
                        <a:cubicBezTo>
                          <a:pt x="44387" y="177165"/>
                          <a:pt x="44291" y="176784"/>
                          <a:pt x="43815" y="176689"/>
                        </a:cubicBezTo>
                        <a:cubicBezTo>
                          <a:pt x="15716" y="169450"/>
                          <a:pt x="3048" y="165449"/>
                          <a:pt x="7715" y="170498"/>
                        </a:cubicBezTo>
                        <a:lnTo>
                          <a:pt x="7715" y="170498"/>
                        </a:lnTo>
                        <a:cubicBezTo>
                          <a:pt x="7811" y="170593"/>
                          <a:pt x="9144" y="168688"/>
                          <a:pt x="9239" y="168783"/>
                        </a:cubicBezTo>
                        <a:cubicBezTo>
                          <a:pt x="10668" y="170212"/>
                          <a:pt x="22003" y="177832"/>
                          <a:pt x="42767" y="185356"/>
                        </a:cubicBezTo>
                        <a:lnTo>
                          <a:pt x="42767" y="185356"/>
                        </a:lnTo>
                        <a:cubicBezTo>
                          <a:pt x="65913" y="194691"/>
                          <a:pt x="99251" y="203454"/>
                          <a:pt x="142018" y="203930"/>
                        </a:cubicBezTo>
                        <a:lnTo>
                          <a:pt x="142018" y="203930"/>
                        </a:lnTo>
                        <a:cubicBezTo>
                          <a:pt x="145923" y="203930"/>
                          <a:pt x="150019" y="203930"/>
                          <a:pt x="154114" y="203835"/>
                        </a:cubicBezTo>
                        <a:lnTo>
                          <a:pt x="154114" y="203835"/>
                        </a:lnTo>
                        <a:cubicBezTo>
                          <a:pt x="199644" y="202692"/>
                          <a:pt x="254889" y="191834"/>
                          <a:pt x="319183" y="163163"/>
                        </a:cubicBezTo>
                        <a:cubicBezTo>
                          <a:pt x="352425" y="148400"/>
                          <a:pt x="388049" y="128778"/>
                          <a:pt x="425958" y="103346"/>
                        </a:cubicBezTo>
                        <a:cubicBezTo>
                          <a:pt x="427768" y="102203"/>
                          <a:pt x="429482" y="100965"/>
                          <a:pt x="431292" y="99727"/>
                        </a:cubicBezTo>
                        <a:cubicBezTo>
                          <a:pt x="470154" y="73343"/>
                          <a:pt x="511397" y="40957"/>
                          <a:pt x="554927" y="1143"/>
                        </a:cubicBezTo>
                        <a:lnTo>
                          <a:pt x="554927" y="1143"/>
                        </a:lnTo>
                        <a:cubicBezTo>
                          <a:pt x="555498" y="762"/>
                          <a:pt x="556451" y="476"/>
                          <a:pt x="557022" y="0"/>
                        </a:cubicBezTo>
                        <a:close/>
                        <a:moveTo>
                          <a:pt x="0" y="173926"/>
                        </a:moveTo>
                        <a:cubicBezTo>
                          <a:pt x="0" y="173926"/>
                          <a:pt x="0" y="173926"/>
                          <a:pt x="0" y="173926"/>
                        </a:cubicBezTo>
                        <a:lnTo>
                          <a:pt x="0" y="173926"/>
                        </a:lnTo>
                        <a:lnTo>
                          <a:pt x="0" y="173926"/>
                        </a:lnTo>
                        <a:lnTo>
                          <a:pt x="0" y="173926"/>
                        </a:lnTo>
                        <a:lnTo>
                          <a:pt x="0" y="173926"/>
                        </a:lnTo>
                        <a:close/>
                      </a:path>
                    </a:pathLst>
                  </a:custGeom>
                  <a:solidFill>
                    <a:srgbClr val="D8E0E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08" name="Freeform: Shape 3507">
                    <a:extLst>
                      <a:ext uri="{FF2B5EF4-FFF2-40B4-BE49-F238E27FC236}">
                        <a16:creationId xmlns:a16="http://schemas.microsoft.com/office/drawing/2014/main" id="{6E027A7D-1800-47F1-88F0-722EE22F00E5}"/>
                      </a:ext>
                    </a:extLst>
                  </p:cNvPr>
                  <p:cNvSpPr/>
                  <p:nvPr/>
                </p:nvSpPr>
                <p:spPr>
                  <a:xfrm>
                    <a:off x="3668743" y="5223834"/>
                    <a:ext cx="557647" cy="220194"/>
                  </a:xfrm>
                  <a:custGeom>
                    <a:avLst/>
                    <a:gdLst>
                      <a:gd name="connsiteX0" fmla="*/ 557117 w 557647"/>
                      <a:gd name="connsiteY0" fmla="*/ 0 h 220194"/>
                      <a:gd name="connsiteX1" fmla="*/ 557117 w 557647"/>
                      <a:gd name="connsiteY1" fmla="*/ 0 h 220194"/>
                      <a:gd name="connsiteX2" fmla="*/ 557593 w 557647"/>
                      <a:gd name="connsiteY2" fmla="*/ 2381 h 220194"/>
                      <a:gd name="connsiteX3" fmla="*/ 434149 w 557647"/>
                      <a:gd name="connsiteY3" fmla="*/ 110109 h 220194"/>
                      <a:gd name="connsiteX4" fmla="*/ 343186 w 557647"/>
                      <a:gd name="connsiteY4" fmla="*/ 170212 h 220194"/>
                      <a:gd name="connsiteX5" fmla="*/ 312991 w 557647"/>
                      <a:gd name="connsiteY5" fmla="*/ 185547 h 220194"/>
                      <a:gd name="connsiteX6" fmla="*/ 209740 w 557647"/>
                      <a:gd name="connsiteY6" fmla="*/ 216884 h 220194"/>
                      <a:gd name="connsiteX7" fmla="*/ 209740 w 557647"/>
                      <a:gd name="connsiteY7" fmla="*/ 216884 h 220194"/>
                      <a:gd name="connsiteX8" fmla="*/ 114300 w 557647"/>
                      <a:gd name="connsiteY8" fmla="*/ 209741 h 220194"/>
                      <a:gd name="connsiteX9" fmla="*/ 114300 w 557647"/>
                      <a:gd name="connsiteY9" fmla="*/ 209741 h 220194"/>
                      <a:gd name="connsiteX10" fmla="*/ 114205 w 557647"/>
                      <a:gd name="connsiteY10" fmla="*/ 209741 h 220194"/>
                      <a:gd name="connsiteX11" fmla="*/ 114205 w 557647"/>
                      <a:gd name="connsiteY11" fmla="*/ 209741 h 220194"/>
                      <a:gd name="connsiteX12" fmla="*/ 35814 w 557647"/>
                      <a:gd name="connsiteY12" fmla="*/ 173641 h 220194"/>
                      <a:gd name="connsiteX13" fmla="*/ 35814 w 557647"/>
                      <a:gd name="connsiteY13" fmla="*/ 173641 h 220194"/>
                      <a:gd name="connsiteX14" fmla="*/ 35814 w 557647"/>
                      <a:gd name="connsiteY14" fmla="*/ 173641 h 220194"/>
                      <a:gd name="connsiteX15" fmla="*/ 35433 w 557647"/>
                      <a:gd name="connsiteY15" fmla="*/ 172974 h 220194"/>
                      <a:gd name="connsiteX16" fmla="*/ 15240 w 557647"/>
                      <a:gd name="connsiteY16" fmla="*/ 180785 h 220194"/>
                      <a:gd name="connsiteX17" fmla="*/ 15240 w 557647"/>
                      <a:gd name="connsiteY17" fmla="*/ 180785 h 220194"/>
                      <a:gd name="connsiteX18" fmla="*/ 16764 w 557647"/>
                      <a:gd name="connsiteY18" fmla="*/ 179737 h 220194"/>
                      <a:gd name="connsiteX19" fmla="*/ 49149 w 557647"/>
                      <a:gd name="connsiteY19" fmla="*/ 198025 h 220194"/>
                      <a:gd name="connsiteX20" fmla="*/ 49149 w 557647"/>
                      <a:gd name="connsiteY20" fmla="*/ 198025 h 220194"/>
                      <a:gd name="connsiteX21" fmla="*/ 147447 w 557647"/>
                      <a:gd name="connsiteY21" fmla="*/ 220123 h 220194"/>
                      <a:gd name="connsiteX22" fmla="*/ 147447 w 557647"/>
                      <a:gd name="connsiteY22" fmla="*/ 220123 h 220194"/>
                      <a:gd name="connsiteX23" fmla="*/ 159544 w 557647"/>
                      <a:gd name="connsiteY23" fmla="*/ 220123 h 220194"/>
                      <a:gd name="connsiteX24" fmla="*/ 159544 w 557647"/>
                      <a:gd name="connsiteY24" fmla="*/ 220123 h 220194"/>
                      <a:gd name="connsiteX25" fmla="*/ 323374 w 557647"/>
                      <a:gd name="connsiteY25" fmla="*/ 175546 h 220194"/>
                      <a:gd name="connsiteX26" fmla="*/ 428815 w 557647"/>
                      <a:gd name="connsiteY26" fmla="*/ 110109 h 220194"/>
                      <a:gd name="connsiteX27" fmla="*/ 434054 w 557647"/>
                      <a:gd name="connsiteY27" fmla="*/ 106204 h 220194"/>
                      <a:gd name="connsiteX28" fmla="*/ 554926 w 557647"/>
                      <a:gd name="connsiteY28" fmla="*/ 667 h 220194"/>
                      <a:gd name="connsiteX29" fmla="*/ 554926 w 557647"/>
                      <a:gd name="connsiteY29" fmla="*/ 667 h 220194"/>
                      <a:gd name="connsiteX30" fmla="*/ 557117 w 557647"/>
                      <a:gd name="connsiteY30" fmla="*/ 0 h 220194"/>
                      <a:gd name="connsiteX31" fmla="*/ 0 w 557647"/>
                      <a:gd name="connsiteY31" fmla="*/ 187547 h 220194"/>
                      <a:gd name="connsiteX32" fmla="*/ 0 w 557647"/>
                      <a:gd name="connsiteY32" fmla="*/ 187547 h 220194"/>
                      <a:gd name="connsiteX33" fmla="*/ 0 w 557647"/>
                      <a:gd name="connsiteY33" fmla="*/ 187547 h 220194"/>
                      <a:gd name="connsiteX34" fmla="*/ 0 w 557647"/>
                      <a:gd name="connsiteY34" fmla="*/ 187547 h 220194"/>
                      <a:gd name="connsiteX35" fmla="*/ 0 w 557647"/>
                      <a:gd name="connsiteY35" fmla="*/ 187547 h 220194"/>
                      <a:gd name="connsiteX36" fmla="*/ 0 w 557647"/>
                      <a:gd name="connsiteY36" fmla="*/ 187547 h 220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557647" h="220194">
                        <a:moveTo>
                          <a:pt x="557117" y="0"/>
                        </a:moveTo>
                        <a:lnTo>
                          <a:pt x="557117" y="0"/>
                        </a:lnTo>
                        <a:cubicBezTo>
                          <a:pt x="556927" y="286"/>
                          <a:pt x="557879" y="2000"/>
                          <a:pt x="557593" y="2381"/>
                        </a:cubicBezTo>
                        <a:cubicBezTo>
                          <a:pt x="514064" y="45815"/>
                          <a:pt x="472630" y="80963"/>
                          <a:pt x="434149" y="110109"/>
                        </a:cubicBezTo>
                        <a:cubicBezTo>
                          <a:pt x="401859" y="134588"/>
                          <a:pt x="371761" y="154496"/>
                          <a:pt x="343186" y="170212"/>
                        </a:cubicBezTo>
                        <a:cubicBezTo>
                          <a:pt x="332899" y="175832"/>
                          <a:pt x="322802" y="180975"/>
                          <a:pt x="312991" y="185547"/>
                        </a:cubicBezTo>
                        <a:cubicBezTo>
                          <a:pt x="275082" y="203359"/>
                          <a:pt x="240697" y="212979"/>
                          <a:pt x="209740" y="216884"/>
                        </a:cubicBezTo>
                        <a:lnTo>
                          <a:pt x="209740" y="216884"/>
                        </a:lnTo>
                        <a:cubicBezTo>
                          <a:pt x="172688" y="221361"/>
                          <a:pt x="140875" y="217170"/>
                          <a:pt x="114300" y="209741"/>
                        </a:cubicBezTo>
                        <a:lnTo>
                          <a:pt x="114300" y="209741"/>
                        </a:lnTo>
                        <a:cubicBezTo>
                          <a:pt x="114300" y="209741"/>
                          <a:pt x="114300" y="209741"/>
                          <a:pt x="114205" y="209741"/>
                        </a:cubicBezTo>
                        <a:lnTo>
                          <a:pt x="114205" y="209741"/>
                        </a:lnTo>
                        <a:cubicBezTo>
                          <a:pt x="76009" y="197168"/>
                          <a:pt x="50101" y="177260"/>
                          <a:pt x="35814" y="173641"/>
                        </a:cubicBezTo>
                        <a:lnTo>
                          <a:pt x="35814" y="173641"/>
                        </a:lnTo>
                        <a:cubicBezTo>
                          <a:pt x="35814" y="173641"/>
                          <a:pt x="35814" y="173641"/>
                          <a:pt x="35814" y="173641"/>
                        </a:cubicBezTo>
                        <a:cubicBezTo>
                          <a:pt x="35433" y="173546"/>
                          <a:pt x="35814" y="173069"/>
                          <a:pt x="35433" y="172974"/>
                        </a:cubicBezTo>
                        <a:cubicBezTo>
                          <a:pt x="12954" y="167164"/>
                          <a:pt x="5620" y="170307"/>
                          <a:pt x="15240" y="180785"/>
                        </a:cubicBezTo>
                        <a:lnTo>
                          <a:pt x="15240" y="180785"/>
                        </a:lnTo>
                        <a:cubicBezTo>
                          <a:pt x="15430" y="180975"/>
                          <a:pt x="16573" y="179546"/>
                          <a:pt x="16764" y="179737"/>
                        </a:cubicBezTo>
                        <a:cubicBezTo>
                          <a:pt x="19526" y="182594"/>
                          <a:pt x="30480" y="190405"/>
                          <a:pt x="49149" y="198025"/>
                        </a:cubicBezTo>
                        <a:lnTo>
                          <a:pt x="49149" y="198025"/>
                        </a:lnTo>
                        <a:cubicBezTo>
                          <a:pt x="72580" y="209264"/>
                          <a:pt x="105537" y="219266"/>
                          <a:pt x="147447" y="220123"/>
                        </a:cubicBezTo>
                        <a:lnTo>
                          <a:pt x="147447" y="220123"/>
                        </a:lnTo>
                        <a:cubicBezTo>
                          <a:pt x="151352" y="220218"/>
                          <a:pt x="155448" y="220218"/>
                          <a:pt x="159544" y="220123"/>
                        </a:cubicBezTo>
                        <a:lnTo>
                          <a:pt x="159544" y="220123"/>
                        </a:lnTo>
                        <a:cubicBezTo>
                          <a:pt x="204692" y="219170"/>
                          <a:pt x="259556" y="207359"/>
                          <a:pt x="323374" y="175546"/>
                        </a:cubicBezTo>
                        <a:cubicBezTo>
                          <a:pt x="356140" y="159353"/>
                          <a:pt x="391382" y="137922"/>
                          <a:pt x="428815" y="110109"/>
                        </a:cubicBezTo>
                        <a:cubicBezTo>
                          <a:pt x="430530" y="108871"/>
                          <a:pt x="432340" y="107537"/>
                          <a:pt x="434054" y="106204"/>
                        </a:cubicBezTo>
                        <a:cubicBezTo>
                          <a:pt x="472059" y="77819"/>
                          <a:pt x="512350" y="43053"/>
                          <a:pt x="554926" y="667"/>
                        </a:cubicBezTo>
                        <a:lnTo>
                          <a:pt x="554926" y="667"/>
                        </a:lnTo>
                        <a:cubicBezTo>
                          <a:pt x="555498" y="286"/>
                          <a:pt x="556641" y="476"/>
                          <a:pt x="557117" y="0"/>
                        </a:cubicBezTo>
                        <a:close/>
                        <a:moveTo>
                          <a:pt x="0" y="187547"/>
                        </a:moveTo>
                        <a:cubicBezTo>
                          <a:pt x="0" y="187547"/>
                          <a:pt x="0" y="187547"/>
                          <a:pt x="0" y="187547"/>
                        </a:cubicBezTo>
                        <a:lnTo>
                          <a:pt x="0" y="187547"/>
                        </a:lnTo>
                        <a:lnTo>
                          <a:pt x="0" y="187547"/>
                        </a:lnTo>
                        <a:lnTo>
                          <a:pt x="0" y="187547"/>
                        </a:lnTo>
                        <a:lnTo>
                          <a:pt x="0" y="187547"/>
                        </a:lnTo>
                        <a:close/>
                      </a:path>
                    </a:pathLst>
                  </a:custGeom>
                  <a:solidFill>
                    <a:srgbClr val="B3C2C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09" name="Freeform: Shape 3508">
                    <a:extLst>
                      <a:ext uri="{FF2B5EF4-FFF2-40B4-BE49-F238E27FC236}">
                        <a16:creationId xmlns:a16="http://schemas.microsoft.com/office/drawing/2014/main" id="{3ED0B78C-863F-412F-A783-E23EA3CDE5DC}"/>
                      </a:ext>
                    </a:extLst>
                  </p:cNvPr>
                  <p:cNvSpPr/>
                  <p:nvPr/>
                </p:nvSpPr>
                <p:spPr>
                  <a:xfrm>
                    <a:off x="3668934" y="5224175"/>
                    <a:ext cx="557307" cy="236395"/>
                  </a:xfrm>
                  <a:custGeom>
                    <a:avLst/>
                    <a:gdLst>
                      <a:gd name="connsiteX0" fmla="*/ 557308 w 557307"/>
                      <a:gd name="connsiteY0" fmla="*/ 41 h 236395"/>
                      <a:gd name="connsiteX1" fmla="*/ 557308 w 557307"/>
                      <a:gd name="connsiteY1" fmla="*/ 41 h 236395"/>
                      <a:gd name="connsiteX2" fmla="*/ 557117 w 557307"/>
                      <a:gd name="connsiteY2" fmla="*/ 2517 h 236395"/>
                      <a:gd name="connsiteX3" fmla="*/ 436340 w 557307"/>
                      <a:gd name="connsiteY3" fmla="*/ 117293 h 236395"/>
                      <a:gd name="connsiteX4" fmla="*/ 342995 w 557307"/>
                      <a:gd name="connsiteY4" fmla="*/ 184445 h 236395"/>
                      <a:gd name="connsiteX5" fmla="*/ 311563 w 557307"/>
                      <a:gd name="connsiteY5" fmla="*/ 201590 h 236395"/>
                      <a:gd name="connsiteX6" fmla="*/ 202787 w 557307"/>
                      <a:gd name="connsiteY6" fmla="*/ 234546 h 236395"/>
                      <a:gd name="connsiteX7" fmla="*/ 202787 w 557307"/>
                      <a:gd name="connsiteY7" fmla="*/ 234546 h 236395"/>
                      <a:gd name="connsiteX8" fmla="*/ 103251 w 557307"/>
                      <a:gd name="connsiteY8" fmla="*/ 219211 h 236395"/>
                      <a:gd name="connsiteX9" fmla="*/ 103251 w 557307"/>
                      <a:gd name="connsiteY9" fmla="*/ 219211 h 236395"/>
                      <a:gd name="connsiteX10" fmla="*/ 103156 w 557307"/>
                      <a:gd name="connsiteY10" fmla="*/ 219211 h 236395"/>
                      <a:gd name="connsiteX11" fmla="*/ 103156 w 557307"/>
                      <a:gd name="connsiteY11" fmla="*/ 219211 h 236395"/>
                      <a:gd name="connsiteX12" fmla="*/ 26765 w 557307"/>
                      <a:gd name="connsiteY12" fmla="*/ 169967 h 236395"/>
                      <a:gd name="connsiteX13" fmla="*/ 26765 w 557307"/>
                      <a:gd name="connsiteY13" fmla="*/ 169967 h 236395"/>
                      <a:gd name="connsiteX14" fmla="*/ 26765 w 557307"/>
                      <a:gd name="connsiteY14" fmla="*/ 169967 h 236395"/>
                      <a:gd name="connsiteX15" fmla="*/ 27146 w 557307"/>
                      <a:gd name="connsiteY15" fmla="*/ 169205 h 236395"/>
                      <a:gd name="connsiteX16" fmla="*/ 22860 w 557307"/>
                      <a:gd name="connsiteY16" fmla="*/ 190922 h 236395"/>
                      <a:gd name="connsiteX17" fmla="*/ 22860 w 557307"/>
                      <a:gd name="connsiteY17" fmla="*/ 190922 h 236395"/>
                      <a:gd name="connsiteX18" fmla="*/ 24384 w 557307"/>
                      <a:gd name="connsiteY18" fmla="*/ 190636 h 236395"/>
                      <a:gd name="connsiteX19" fmla="*/ 55626 w 557307"/>
                      <a:gd name="connsiteY19" fmla="*/ 210638 h 236395"/>
                      <a:gd name="connsiteX20" fmla="*/ 55626 w 557307"/>
                      <a:gd name="connsiteY20" fmla="*/ 210638 h 236395"/>
                      <a:gd name="connsiteX21" fmla="*/ 152971 w 557307"/>
                      <a:gd name="connsiteY21" fmla="*/ 236261 h 236395"/>
                      <a:gd name="connsiteX22" fmla="*/ 152971 w 557307"/>
                      <a:gd name="connsiteY22" fmla="*/ 236261 h 236395"/>
                      <a:gd name="connsiteX23" fmla="*/ 165068 w 557307"/>
                      <a:gd name="connsiteY23" fmla="*/ 236356 h 236395"/>
                      <a:gd name="connsiteX24" fmla="*/ 165068 w 557307"/>
                      <a:gd name="connsiteY24" fmla="*/ 236356 h 236395"/>
                      <a:gd name="connsiteX25" fmla="*/ 327660 w 557307"/>
                      <a:gd name="connsiteY25" fmla="*/ 187969 h 236395"/>
                      <a:gd name="connsiteX26" fmla="*/ 431768 w 557307"/>
                      <a:gd name="connsiteY26" fmla="*/ 116817 h 236395"/>
                      <a:gd name="connsiteX27" fmla="*/ 436912 w 557307"/>
                      <a:gd name="connsiteY27" fmla="*/ 112626 h 236395"/>
                      <a:gd name="connsiteX28" fmla="*/ 555022 w 557307"/>
                      <a:gd name="connsiteY28" fmla="*/ 136 h 236395"/>
                      <a:gd name="connsiteX29" fmla="*/ 555022 w 557307"/>
                      <a:gd name="connsiteY29" fmla="*/ 136 h 236395"/>
                      <a:gd name="connsiteX30" fmla="*/ 557308 w 557307"/>
                      <a:gd name="connsiteY30" fmla="*/ 41 h 236395"/>
                      <a:gd name="connsiteX31" fmla="*/ 0 w 557307"/>
                      <a:gd name="connsiteY31" fmla="*/ 201018 h 236395"/>
                      <a:gd name="connsiteX32" fmla="*/ 0 w 557307"/>
                      <a:gd name="connsiteY32" fmla="*/ 201018 h 236395"/>
                      <a:gd name="connsiteX33" fmla="*/ 0 w 557307"/>
                      <a:gd name="connsiteY33" fmla="*/ 201018 h 236395"/>
                      <a:gd name="connsiteX34" fmla="*/ 0 w 557307"/>
                      <a:gd name="connsiteY34" fmla="*/ 201018 h 236395"/>
                      <a:gd name="connsiteX35" fmla="*/ 0 w 557307"/>
                      <a:gd name="connsiteY35" fmla="*/ 201018 h 236395"/>
                      <a:gd name="connsiteX36" fmla="*/ 0 w 557307"/>
                      <a:gd name="connsiteY36" fmla="*/ 201018 h 236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557307" h="236395">
                        <a:moveTo>
                          <a:pt x="557308" y="41"/>
                        </a:moveTo>
                        <a:lnTo>
                          <a:pt x="557308" y="41"/>
                        </a:lnTo>
                        <a:cubicBezTo>
                          <a:pt x="556927" y="517"/>
                          <a:pt x="557498" y="2041"/>
                          <a:pt x="557117" y="2517"/>
                        </a:cubicBezTo>
                        <a:cubicBezTo>
                          <a:pt x="514540" y="48713"/>
                          <a:pt x="473964" y="86147"/>
                          <a:pt x="436340" y="117293"/>
                        </a:cubicBezTo>
                        <a:cubicBezTo>
                          <a:pt x="403098" y="144916"/>
                          <a:pt x="372142" y="167204"/>
                          <a:pt x="342995" y="184445"/>
                        </a:cubicBezTo>
                        <a:cubicBezTo>
                          <a:pt x="332232" y="190826"/>
                          <a:pt x="321755" y="196446"/>
                          <a:pt x="311563" y="201590"/>
                        </a:cubicBezTo>
                        <a:cubicBezTo>
                          <a:pt x="271177" y="221687"/>
                          <a:pt x="234982" y="231593"/>
                          <a:pt x="202787" y="234546"/>
                        </a:cubicBezTo>
                        <a:lnTo>
                          <a:pt x="202787" y="234546"/>
                        </a:lnTo>
                        <a:cubicBezTo>
                          <a:pt x="163354" y="237880"/>
                          <a:pt x="130207" y="230355"/>
                          <a:pt x="103251" y="219211"/>
                        </a:cubicBezTo>
                        <a:lnTo>
                          <a:pt x="103251" y="219211"/>
                        </a:lnTo>
                        <a:cubicBezTo>
                          <a:pt x="103251" y="219211"/>
                          <a:pt x="103251" y="219211"/>
                          <a:pt x="103156" y="219211"/>
                        </a:cubicBezTo>
                        <a:lnTo>
                          <a:pt x="103156" y="219211"/>
                        </a:lnTo>
                        <a:cubicBezTo>
                          <a:pt x="62579" y="200351"/>
                          <a:pt x="37529" y="172634"/>
                          <a:pt x="26765" y="169967"/>
                        </a:cubicBezTo>
                        <a:lnTo>
                          <a:pt x="26765" y="169967"/>
                        </a:lnTo>
                        <a:cubicBezTo>
                          <a:pt x="26765" y="169967"/>
                          <a:pt x="26765" y="169967"/>
                          <a:pt x="26765" y="169967"/>
                        </a:cubicBezTo>
                        <a:cubicBezTo>
                          <a:pt x="26479" y="169871"/>
                          <a:pt x="27432" y="169300"/>
                          <a:pt x="27146" y="169205"/>
                        </a:cubicBezTo>
                        <a:cubicBezTo>
                          <a:pt x="10287" y="164823"/>
                          <a:pt x="8287" y="175110"/>
                          <a:pt x="22860" y="190922"/>
                        </a:cubicBezTo>
                        <a:lnTo>
                          <a:pt x="22860" y="190922"/>
                        </a:lnTo>
                        <a:cubicBezTo>
                          <a:pt x="23146" y="191207"/>
                          <a:pt x="24098" y="190350"/>
                          <a:pt x="24384" y="190636"/>
                        </a:cubicBezTo>
                        <a:cubicBezTo>
                          <a:pt x="28480" y="194922"/>
                          <a:pt x="39053" y="202923"/>
                          <a:pt x="55626" y="210638"/>
                        </a:cubicBezTo>
                        <a:lnTo>
                          <a:pt x="55626" y="210638"/>
                        </a:lnTo>
                        <a:cubicBezTo>
                          <a:pt x="79438" y="223783"/>
                          <a:pt x="111919" y="234927"/>
                          <a:pt x="152971" y="236261"/>
                        </a:cubicBezTo>
                        <a:lnTo>
                          <a:pt x="152971" y="236261"/>
                        </a:lnTo>
                        <a:cubicBezTo>
                          <a:pt x="156972" y="236356"/>
                          <a:pt x="160972" y="236451"/>
                          <a:pt x="165068" y="236356"/>
                        </a:cubicBezTo>
                        <a:lnTo>
                          <a:pt x="165068" y="236356"/>
                        </a:lnTo>
                        <a:cubicBezTo>
                          <a:pt x="209931" y="235689"/>
                          <a:pt x="264223" y="222735"/>
                          <a:pt x="327660" y="187969"/>
                        </a:cubicBezTo>
                        <a:cubicBezTo>
                          <a:pt x="360045" y="170348"/>
                          <a:pt x="394716" y="146916"/>
                          <a:pt x="431768" y="116817"/>
                        </a:cubicBezTo>
                        <a:cubicBezTo>
                          <a:pt x="433483" y="115484"/>
                          <a:pt x="435197" y="114055"/>
                          <a:pt x="436912" y="112626"/>
                        </a:cubicBezTo>
                        <a:cubicBezTo>
                          <a:pt x="473964" y="82337"/>
                          <a:pt x="513397" y="45189"/>
                          <a:pt x="555022" y="136"/>
                        </a:cubicBezTo>
                        <a:lnTo>
                          <a:pt x="555022" y="136"/>
                        </a:lnTo>
                        <a:cubicBezTo>
                          <a:pt x="555498" y="-245"/>
                          <a:pt x="556927" y="326"/>
                          <a:pt x="557308" y="41"/>
                        </a:cubicBezTo>
                        <a:close/>
                        <a:moveTo>
                          <a:pt x="0" y="201018"/>
                        </a:moveTo>
                        <a:cubicBezTo>
                          <a:pt x="0" y="201018"/>
                          <a:pt x="0" y="201018"/>
                          <a:pt x="0" y="201018"/>
                        </a:cubicBezTo>
                        <a:lnTo>
                          <a:pt x="0" y="201018"/>
                        </a:lnTo>
                        <a:lnTo>
                          <a:pt x="0" y="201018"/>
                        </a:lnTo>
                        <a:lnTo>
                          <a:pt x="0" y="201018"/>
                        </a:lnTo>
                        <a:lnTo>
                          <a:pt x="0" y="201018"/>
                        </a:lnTo>
                        <a:close/>
                      </a:path>
                    </a:pathLst>
                  </a:custGeom>
                  <a:solidFill>
                    <a:srgbClr val="8FA5A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10" name="Freeform: Shape 3509">
                    <a:extLst>
                      <a:ext uri="{FF2B5EF4-FFF2-40B4-BE49-F238E27FC236}">
                        <a16:creationId xmlns:a16="http://schemas.microsoft.com/office/drawing/2014/main" id="{BAC83527-E02F-49B7-B4FC-1316F8121B3A}"/>
                      </a:ext>
                    </a:extLst>
                  </p:cNvPr>
                  <p:cNvSpPr/>
                  <p:nvPr/>
                </p:nvSpPr>
                <p:spPr>
                  <a:xfrm>
                    <a:off x="3669029" y="5224061"/>
                    <a:ext cx="557498" cy="253175"/>
                  </a:xfrm>
                  <a:custGeom>
                    <a:avLst/>
                    <a:gdLst>
                      <a:gd name="connsiteX0" fmla="*/ 557498 w 557498"/>
                      <a:gd name="connsiteY0" fmla="*/ 440 h 253175"/>
                      <a:gd name="connsiteX1" fmla="*/ 557498 w 557498"/>
                      <a:gd name="connsiteY1" fmla="*/ 440 h 253175"/>
                      <a:gd name="connsiteX2" fmla="*/ 556736 w 557498"/>
                      <a:gd name="connsiteY2" fmla="*/ 3012 h 253175"/>
                      <a:gd name="connsiteX3" fmla="*/ 438721 w 557498"/>
                      <a:gd name="connsiteY3" fmla="*/ 124836 h 253175"/>
                      <a:gd name="connsiteX4" fmla="*/ 342900 w 557498"/>
                      <a:gd name="connsiteY4" fmla="*/ 199131 h 253175"/>
                      <a:gd name="connsiteX5" fmla="*/ 310229 w 557498"/>
                      <a:gd name="connsiteY5" fmla="*/ 218086 h 253175"/>
                      <a:gd name="connsiteX6" fmla="*/ 195929 w 557498"/>
                      <a:gd name="connsiteY6" fmla="*/ 252757 h 253175"/>
                      <a:gd name="connsiteX7" fmla="*/ 195929 w 557498"/>
                      <a:gd name="connsiteY7" fmla="*/ 252757 h 253175"/>
                      <a:gd name="connsiteX8" fmla="*/ 92297 w 557498"/>
                      <a:gd name="connsiteY8" fmla="*/ 229230 h 253175"/>
                      <a:gd name="connsiteX9" fmla="*/ 92297 w 557498"/>
                      <a:gd name="connsiteY9" fmla="*/ 229230 h 253175"/>
                      <a:gd name="connsiteX10" fmla="*/ 92202 w 557498"/>
                      <a:gd name="connsiteY10" fmla="*/ 229230 h 253175"/>
                      <a:gd name="connsiteX11" fmla="*/ 92202 w 557498"/>
                      <a:gd name="connsiteY11" fmla="*/ 229230 h 253175"/>
                      <a:gd name="connsiteX12" fmla="*/ 17907 w 557498"/>
                      <a:gd name="connsiteY12" fmla="*/ 166842 h 253175"/>
                      <a:gd name="connsiteX13" fmla="*/ 17907 w 557498"/>
                      <a:gd name="connsiteY13" fmla="*/ 166842 h 253175"/>
                      <a:gd name="connsiteX14" fmla="*/ 17907 w 557498"/>
                      <a:gd name="connsiteY14" fmla="*/ 166842 h 253175"/>
                      <a:gd name="connsiteX15" fmla="*/ 19050 w 557498"/>
                      <a:gd name="connsiteY15" fmla="*/ 165984 h 253175"/>
                      <a:gd name="connsiteX16" fmla="*/ 30671 w 557498"/>
                      <a:gd name="connsiteY16" fmla="*/ 201703 h 253175"/>
                      <a:gd name="connsiteX17" fmla="*/ 30671 w 557498"/>
                      <a:gd name="connsiteY17" fmla="*/ 201703 h 253175"/>
                      <a:gd name="connsiteX18" fmla="*/ 32194 w 557498"/>
                      <a:gd name="connsiteY18" fmla="*/ 202084 h 253175"/>
                      <a:gd name="connsiteX19" fmla="*/ 62389 w 557498"/>
                      <a:gd name="connsiteY19" fmla="*/ 223801 h 253175"/>
                      <a:gd name="connsiteX20" fmla="*/ 62389 w 557498"/>
                      <a:gd name="connsiteY20" fmla="*/ 223801 h 253175"/>
                      <a:gd name="connsiteX21" fmla="*/ 158686 w 557498"/>
                      <a:gd name="connsiteY21" fmla="*/ 252948 h 253175"/>
                      <a:gd name="connsiteX22" fmla="*/ 158686 w 557498"/>
                      <a:gd name="connsiteY22" fmla="*/ 252948 h 253175"/>
                      <a:gd name="connsiteX23" fmla="*/ 170783 w 557498"/>
                      <a:gd name="connsiteY23" fmla="*/ 253138 h 253175"/>
                      <a:gd name="connsiteX24" fmla="*/ 170783 w 557498"/>
                      <a:gd name="connsiteY24" fmla="*/ 253138 h 253175"/>
                      <a:gd name="connsiteX25" fmla="*/ 332137 w 557498"/>
                      <a:gd name="connsiteY25" fmla="*/ 200846 h 253175"/>
                      <a:gd name="connsiteX26" fmla="*/ 434911 w 557498"/>
                      <a:gd name="connsiteY26" fmla="*/ 124074 h 253175"/>
                      <a:gd name="connsiteX27" fmla="*/ 439960 w 557498"/>
                      <a:gd name="connsiteY27" fmla="*/ 119598 h 253175"/>
                      <a:gd name="connsiteX28" fmla="*/ 555212 w 557498"/>
                      <a:gd name="connsiteY28" fmla="*/ 59 h 253175"/>
                      <a:gd name="connsiteX29" fmla="*/ 555212 w 557498"/>
                      <a:gd name="connsiteY29" fmla="*/ 59 h 253175"/>
                      <a:gd name="connsiteX30" fmla="*/ 557498 w 557498"/>
                      <a:gd name="connsiteY30" fmla="*/ 440 h 253175"/>
                      <a:gd name="connsiteX31" fmla="*/ 0 w 557498"/>
                      <a:gd name="connsiteY31" fmla="*/ 215038 h 253175"/>
                      <a:gd name="connsiteX32" fmla="*/ 0 w 557498"/>
                      <a:gd name="connsiteY32" fmla="*/ 215038 h 253175"/>
                      <a:gd name="connsiteX33" fmla="*/ 0 w 557498"/>
                      <a:gd name="connsiteY33" fmla="*/ 215038 h 253175"/>
                      <a:gd name="connsiteX34" fmla="*/ 0 w 557498"/>
                      <a:gd name="connsiteY34" fmla="*/ 215038 h 253175"/>
                      <a:gd name="connsiteX35" fmla="*/ 0 w 557498"/>
                      <a:gd name="connsiteY35" fmla="*/ 215038 h 253175"/>
                      <a:gd name="connsiteX36" fmla="*/ 0 w 557498"/>
                      <a:gd name="connsiteY36" fmla="*/ 215038 h 253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557498" h="253175">
                        <a:moveTo>
                          <a:pt x="557498" y="440"/>
                        </a:moveTo>
                        <a:lnTo>
                          <a:pt x="557498" y="440"/>
                        </a:lnTo>
                        <a:cubicBezTo>
                          <a:pt x="557022" y="1107"/>
                          <a:pt x="557213" y="2440"/>
                          <a:pt x="556736" y="3012"/>
                        </a:cubicBezTo>
                        <a:cubicBezTo>
                          <a:pt x="515017" y="51875"/>
                          <a:pt x="475393" y="91785"/>
                          <a:pt x="438721" y="124836"/>
                        </a:cubicBezTo>
                        <a:cubicBezTo>
                          <a:pt x="404527" y="155602"/>
                          <a:pt x="372808" y="180177"/>
                          <a:pt x="342900" y="199131"/>
                        </a:cubicBezTo>
                        <a:cubicBezTo>
                          <a:pt x="331756" y="206180"/>
                          <a:pt x="320897" y="212466"/>
                          <a:pt x="310229" y="218086"/>
                        </a:cubicBezTo>
                        <a:cubicBezTo>
                          <a:pt x="267462" y="240660"/>
                          <a:pt x="229457" y="250757"/>
                          <a:pt x="195929" y="252757"/>
                        </a:cubicBezTo>
                        <a:lnTo>
                          <a:pt x="195929" y="252757"/>
                        </a:lnTo>
                        <a:cubicBezTo>
                          <a:pt x="154114" y="254948"/>
                          <a:pt x="119729" y="243994"/>
                          <a:pt x="92297" y="229230"/>
                        </a:cubicBezTo>
                        <a:lnTo>
                          <a:pt x="92297" y="229230"/>
                        </a:lnTo>
                        <a:cubicBezTo>
                          <a:pt x="92297" y="229230"/>
                          <a:pt x="92297" y="229230"/>
                          <a:pt x="92202" y="229230"/>
                        </a:cubicBezTo>
                        <a:lnTo>
                          <a:pt x="92202" y="229230"/>
                        </a:lnTo>
                        <a:cubicBezTo>
                          <a:pt x="49149" y="204084"/>
                          <a:pt x="25051" y="168651"/>
                          <a:pt x="17907" y="166842"/>
                        </a:cubicBezTo>
                        <a:lnTo>
                          <a:pt x="17907" y="166842"/>
                        </a:lnTo>
                        <a:cubicBezTo>
                          <a:pt x="17907" y="166842"/>
                          <a:pt x="17907" y="166842"/>
                          <a:pt x="17907" y="166842"/>
                        </a:cubicBezTo>
                        <a:cubicBezTo>
                          <a:pt x="17716" y="166746"/>
                          <a:pt x="19240" y="165984"/>
                          <a:pt x="19050" y="165984"/>
                        </a:cubicBezTo>
                        <a:cubicBezTo>
                          <a:pt x="7810" y="163127"/>
                          <a:pt x="11144" y="180558"/>
                          <a:pt x="30671" y="201703"/>
                        </a:cubicBezTo>
                        <a:lnTo>
                          <a:pt x="30671" y="201703"/>
                        </a:lnTo>
                        <a:cubicBezTo>
                          <a:pt x="31051" y="202084"/>
                          <a:pt x="31909" y="201703"/>
                          <a:pt x="32194" y="202084"/>
                        </a:cubicBezTo>
                        <a:cubicBezTo>
                          <a:pt x="37624" y="207799"/>
                          <a:pt x="47720" y="216086"/>
                          <a:pt x="62389" y="223801"/>
                        </a:cubicBezTo>
                        <a:lnTo>
                          <a:pt x="62389" y="223801"/>
                        </a:lnTo>
                        <a:cubicBezTo>
                          <a:pt x="86487" y="238755"/>
                          <a:pt x="118586" y="251233"/>
                          <a:pt x="158686" y="252948"/>
                        </a:cubicBezTo>
                        <a:lnTo>
                          <a:pt x="158686" y="252948"/>
                        </a:lnTo>
                        <a:cubicBezTo>
                          <a:pt x="162687" y="253138"/>
                          <a:pt x="166688" y="253233"/>
                          <a:pt x="170783" y="253138"/>
                        </a:cubicBezTo>
                        <a:lnTo>
                          <a:pt x="170783" y="253138"/>
                        </a:lnTo>
                        <a:cubicBezTo>
                          <a:pt x="215360" y="252662"/>
                          <a:pt x="269176" y="238660"/>
                          <a:pt x="332137" y="200846"/>
                        </a:cubicBezTo>
                        <a:cubicBezTo>
                          <a:pt x="364046" y="181796"/>
                          <a:pt x="398335" y="156650"/>
                          <a:pt x="434911" y="124074"/>
                        </a:cubicBezTo>
                        <a:cubicBezTo>
                          <a:pt x="436531" y="122646"/>
                          <a:pt x="438245" y="121122"/>
                          <a:pt x="439960" y="119598"/>
                        </a:cubicBezTo>
                        <a:cubicBezTo>
                          <a:pt x="476155" y="87308"/>
                          <a:pt x="514540" y="47874"/>
                          <a:pt x="555212" y="59"/>
                        </a:cubicBezTo>
                        <a:lnTo>
                          <a:pt x="555212" y="59"/>
                        </a:lnTo>
                        <a:cubicBezTo>
                          <a:pt x="555593" y="-227"/>
                          <a:pt x="557308" y="630"/>
                          <a:pt x="557498" y="440"/>
                        </a:cubicBezTo>
                        <a:close/>
                        <a:moveTo>
                          <a:pt x="0" y="215038"/>
                        </a:moveTo>
                        <a:cubicBezTo>
                          <a:pt x="0" y="215038"/>
                          <a:pt x="0" y="215038"/>
                          <a:pt x="0" y="215038"/>
                        </a:cubicBezTo>
                        <a:lnTo>
                          <a:pt x="0" y="215038"/>
                        </a:lnTo>
                        <a:lnTo>
                          <a:pt x="0" y="215038"/>
                        </a:lnTo>
                        <a:lnTo>
                          <a:pt x="0" y="215038"/>
                        </a:lnTo>
                        <a:lnTo>
                          <a:pt x="0" y="215038"/>
                        </a:lnTo>
                        <a:close/>
                      </a:path>
                    </a:pathLst>
                  </a:custGeom>
                  <a:solidFill>
                    <a:srgbClr val="6D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11" name="Freeform: Shape 3510">
                    <a:extLst>
                      <a:ext uri="{FF2B5EF4-FFF2-40B4-BE49-F238E27FC236}">
                        <a16:creationId xmlns:a16="http://schemas.microsoft.com/office/drawing/2014/main" id="{0C53C05C-BD78-414F-9C2B-0F7384A41EFC}"/>
                      </a:ext>
                    </a:extLst>
                  </p:cNvPr>
                  <p:cNvSpPr/>
                  <p:nvPr/>
                </p:nvSpPr>
                <p:spPr>
                  <a:xfrm>
                    <a:off x="3669220" y="5223644"/>
                    <a:ext cx="557688" cy="271135"/>
                  </a:xfrm>
                  <a:custGeom>
                    <a:avLst/>
                    <a:gdLst>
                      <a:gd name="connsiteX0" fmla="*/ 557689 w 557688"/>
                      <a:gd name="connsiteY0" fmla="*/ 1143 h 271135"/>
                      <a:gd name="connsiteX1" fmla="*/ 557689 w 557688"/>
                      <a:gd name="connsiteY1" fmla="*/ 1143 h 271135"/>
                      <a:gd name="connsiteX2" fmla="*/ 556260 w 557688"/>
                      <a:gd name="connsiteY2" fmla="*/ 3905 h 271135"/>
                      <a:gd name="connsiteX3" fmla="*/ 440912 w 557688"/>
                      <a:gd name="connsiteY3" fmla="*/ 132779 h 271135"/>
                      <a:gd name="connsiteX4" fmla="*/ 342710 w 557688"/>
                      <a:gd name="connsiteY4" fmla="*/ 214122 h 271135"/>
                      <a:gd name="connsiteX5" fmla="*/ 308896 w 557688"/>
                      <a:gd name="connsiteY5" fmla="*/ 234791 h 271135"/>
                      <a:gd name="connsiteX6" fmla="*/ 189071 w 557688"/>
                      <a:gd name="connsiteY6" fmla="*/ 271082 h 271135"/>
                      <a:gd name="connsiteX7" fmla="*/ 189071 w 557688"/>
                      <a:gd name="connsiteY7" fmla="*/ 271082 h 271135"/>
                      <a:gd name="connsiteX8" fmla="*/ 81344 w 557688"/>
                      <a:gd name="connsiteY8" fmla="*/ 239363 h 271135"/>
                      <a:gd name="connsiteX9" fmla="*/ 81344 w 557688"/>
                      <a:gd name="connsiteY9" fmla="*/ 239363 h 271135"/>
                      <a:gd name="connsiteX10" fmla="*/ 81248 w 557688"/>
                      <a:gd name="connsiteY10" fmla="*/ 239363 h 271135"/>
                      <a:gd name="connsiteX11" fmla="*/ 81248 w 557688"/>
                      <a:gd name="connsiteY11" fmla="*/ 239363 h 271135"/>
                      <a:gd name="connsiteX12" fmla="*/ 8954 w 557688"/>
                      <a:gd name="connsiteY12" fmla="*/ 163735 h 271135"/>
                      <a:gd name="connsiteX13" fmla="*/ 8954 w 557688"/>
                      <a:gd name="connsiteY13" fmla="*/ 163735 h 271135"/>
                      <a:gd name="connsiteX14" fmla="*/ 8954 w 557688"/>
                      <a:gd name="connsiteY14" fmla="*/ 163735 h 271135"/>
                      <a:gd name="connsiteX15" fmla="*/ 10763 w 557688"/>
                      <a:gd name="connsiteY15" fmla="*/ 162687 h 271135"/>
                      <a:gd name="connsiteX16" fmla="*/ 38290 w 557688"/>
                      <a:gd name="connsiteY16" fmla="*/ 212312 h 271135"/>
                      <a:gd name="connsiteX17" fmla="*/ 38290 w 557688"/>
                      <a:gd name="connsiteY17" fmla="*/ 212312 h 271135"/>
                      <a:gd name="connsiteX18" fmla="*/ 39910 w 557688"/>
                      <a:gd name="connsiteY18" fmla="*/ 213360 h 271135"/>
                      <a:gd name="connsiteX19" fmla="*/ 68961 w 557688"/>
                      <a:gd name="connsiteY19" fmla="*/ 236792 h 271135"/>
                      <a:gd name="connsiteX20" fmla="*/ 68961 w 557688"/>
                      <a:gd name="connsiteY20" fmla="*/ 236792 h 271135"/>
                      <a:gd name="connsiteX21" fmla="*/ 164306 w 557688"/>
                      <a:gd name="connsiteY21" fmla="*/ 269462 h 271135"/>
                      <a:gd name="connsiteX22" fmla="*/ 164306 w 557688"/>
                      <a:gd name="connsiteY22" fmla="*/ 269462 h 271135"/>
                      <a:gd name="connsiteX23" fmla="*/ 176498 w 557688"/>
                      <a:gd name="connsiteY23" fmla="*/ 269748 h 271135"/>
                      <a:gd name="connsiteX24" fmla="*/ 176498 w 557688"/>
                      <a:gd name="connsiteY24" fmla="*/ 269748 h 271135"/>
                      <a:gd name="connsiteX25" fmla="*/ 336613 w 557688"/>
                      <a:gd name="connsiteY25" fmla="*/ 213646 h 271135"/>
                      <a:gd name="connsiteX26" fmla="*/ 438055 w 557688"/>
                      <a:gd name="connsiteY26" fmla="*/ 131255 h 271135"/>
                      <a:gd name="connsiteX27" fmla="*/ 442913 w 557688"/>
                      <a:gd name="connsiteY27" fmla="*/ 126492 h 271135"/>
                      <a:gd name="connsiteX28" fmla="*/ 555403 w 557688"/>
                      <a:gd name="connsiteY28" fmla="*/ 0 h 271135"/>
                      <a:gd name="connsiteX29" fmla="*/ 555403 w 557688"/>
                      <a:gd name="connsiteY29" fmla="*/ 0 h 271135"/>
                      <a:gd name="connsiteX30" fmla="*/ 557689 w 557688"/>
                      <a:gd name="connsiteY30" fmla="*/ 1143 h 271135"/>
                      <a:gd name="connsiteX31" fmla="*/ 0 w 557688"/>
                      <a:gd name="connsiteY31" fmla="*/ 229267 h 271135"/>
                      <a:gd name="connsiteX32" fmla="*/ 0 w 557688"/>
                      <a:gd name="connsiteY32" fmla="*/ 229267 h 271135"/>
                      <a:gd name="connsiteX33" fmla="*/ 0 w 557688"/>
                      <a:gd name="connsiteY33" fmla="*/ 229267 h 271135"/>
                      <a:gd name="connsiteX34" fmla="*/ 0 w 557688"/>
                      <a:gd name="connsiteY34" fmla="*/ 229267 h 271135"/>
                      <a:gd name="connsiteX35" fmla="*/ 0 w 557688"/>
                      <a:gd name="connsiteY35" fmla="*/ 229267 h 271135"/>
                      <a:gd name="connsiteX36" fmla="*/ 0 w 557688"/>
                      <a:gd name="connsiteY36" fmla="*/ 229267 h 271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557688" h="271135">
                        <a:moveTo>
                          <a:pt x="557689" y="1143"/>
                        </a:moveTo>
                        <a:lnTo>
                          <a:pt x="557689" y="1143"/>
                        </a:lnTo>
                        <a:cubicBezTo>
                          <a:pt x="557117" y="1905"/>
                          <a:pt x="556831" y="3048"/>
                          <a:pt x="556260" y="3905"/>
                        </a:cubicBezTo>
                        <a:cubicBezTo>
                          <a:pt x="515493" y="55531"/>
                          <a:pt x="476917" y="97822"/>
                          <a:pt x="440912" y="132779"/>
                        </a:cubicBezTo>
                        <a:cubicBezTo>
                          <a:pt x="405860" y="166878"/>
                          <a:pt x="373285" y="193739"/>
                          <a:pt x="342710" y="214122"/>
                        </a:cubicBezTo>
                        <a:cubicBezTo>
                          <a:pt x="331089" y="221933"/>
                          <a:pt x="319849" y="228791"/>
                          <a:pt x="308896" y="234791"/>
                        </a:cubicBezTo>
                        <a:cubicBezTo>
                          <a:pt x="263747" y="259747"/>
                          <a:pt x="223838" y="270129"/>
                          <a:pt x="189071" y="271082"/>
                        </a:cubicBezTo>
                        <a:lnTo>
                          <a:pt x="189071" y="271082"/>
                        </a:lnTo>
                        <a:cubicBezTo>
                          <a:pt x="144875" y="272129"/>
                          <a:pt x="109156" y="257842"/>
                          <a:pt x="81344" y="239363"/>
                        </a:cubicBezTo>
                        <a:lnTo>
                          <a:pt x="81344" y="239363"/>
                        </a:lnTo>
                        <a:cubicBezTo>
                          <a:pt x="81344" y="239363"/>
                          <a:pt x="81344" y="239363"/>
                          <a:pt x="81248" y="239363"/>
                        </a:cubicBezTo>
                        <a:lnTo>
                          <a:pt x="81248" y="239363"/>
                        </a:lnTo>
                        <a:cubicBezTo>
                          <a:pt x="35814" y="207836"/>
                          <a:pt x="12573" y="164687"/>
                          <a:pt x="8954" y="163735"/>
                        </a:cubicBezTo>
                        <a:lnTo>
                          <a:pt x="8954" y="163735"/>
                        </a:lnTo>
                        <a:cubicBezTo>
                          <a:pt x="8954" y="163735"/>
                          <a:pt x="8954" y="163735"/>
                          <a:pt x="8954" y="163735"/>
                        </a:cubicBezTo>
                        <a:cubicBezTo>
                          <a:pt x="8858" y="163735"/>
                          <a:pt x="10858" y="162782"/>
                          <a:pt x="10763" y="162687"/>
                        </a:cubicBezTo>
                        <a:cubicBezTo>
                          <a:pt x="5239" y="161258"/>
                          <a:pt x="13811" y="185833"/>
                          <a:pt x="38290" y="212312"/>
                        </a:cubicBezTo>
                        <a:lnTo>
                          <a:pt x="38290" y="212312"/>
                        </a:lnTo>
                        <a:cubicBezTo>
                          <a:pt x="38767" y="212789"/>
                          <a:pt x="39433" y="212884"/>
                          <a:pt x="39910" y="213360"/>
                        </a:cubicBezTo>
                        <a:cubicBezTo>
                          <a:pt x="46672" y="220599"/>
                          <a:pt x="56388" y="228981"/>
                          <a:pt x="68961" y="236792"/>
                        </a:cubicBezTo>
                        <a:lnTo>
                          <a:pt x="68961" y="236792"/>
                        </a:lnTo>
                        <a:cubicBezTo>
                          <a:pt x="93440" y="253651"/>
                          <a:pt x="125158" y="267272"/>
                          <a:pt x="164306" y="269462"/>
                        </a:cubicBezTo>
                        <a:lnTo>
                          <a:pt x="164306" y="269462"/>
                        </a:lnTo>
                        <a:cubicBezTo>
                          <a:pt x="168307" y="269653"/>
                          <a:pt x="172307" y="269843"/>
                          <a:pt x="176498" y="269748"/>
                        </a:cubicBezTo>
                        <a:lnTo>
                          <a:pt x="176498" y="269748"/>
                        </a:lnTo>
                        <a:cubicBezTo>
                          <a:pt x="220789" y="269558"/>
                          <a:pt x="274034" y="254508"/>
                          <a:pt x="336613" y="213646"/>
                        </a:cubicBezTo>
                        <a:cubicBezTo>
                          <a:pt x="368046" y="193167"/>
                          <a:pt x="401860" y="166116"/>
                          <a:pt x="438055" y="131255"/>
                        </a:cubicBezTo>
                        <a:cubicBezTo>
                          <a:pt x="439674" y="129731"/>
                          <a:pt x="441293" y="128111"/>
                          <a:pt x="442913" y="126492"/>
                        </a:cubicBezTo>
                        <a:cubicBezTo>
                          <a:pt x="478155" y="92202"/>
                          <a:pt x="515683" y="50387"/>
                          <a:pt x="555403" y="0"/>
                        </a:cubicBezTo>
                        <a:lnTo>
                          <a:pt x="555403" y="0"/>
                        </a:lnTo>
                        <a:cubicBezTo>
                          <a:pt x="555593" y="0"/>
                          <a:pt x="557594" y="1238"/>
                          <a:pt x="557689" y="1143"/>
                        </a:cubicBezTo>
                        <a:close/>
                        <a:moveTo>
                          <a:pt x="0" y="229267"/>
                        </a:moveTo>
                        <a:cubicBezTo>
                          <a:pt x="0" y="229267"/>
                          <a:pt x="0" y="229267"/>
                          <a:pt x="0" y="229267"/>
                        </a:cubicBezTo>
                        <a:lnTo>
                          <a:pt x="0" y="229267"/>
                        </a:lnTo>
                        <a:lnTo>
                          <a:pt x="0" y="229267"/>
                        </a:lnTo>
                        <a:lnTo>
                          <a:pt x="0" y="229267"/>
                        </a:lnTo>
                        <a:lnTo>
                          <a:pt x="0" y="229267"/>
                        </a:lnTo>
                        <a:close/>
                      </a:path>
                    </a:pathLst>
                  </a:custGeom>
                  <a:solidFill>
                    <a:srgbClr val="4E6F6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12" name="Freeform: Shape 3511">
                    <a:extLst>
                      <a:ext uri="{FF2B5EF4-FFF2-40B4-BE49-F238E27FC236}">
                        <a16:creationId xmlns:a16="http://schemas.microsoft.com/office/drawing/2014/main" id="{26030A2B-B99D-4093-A754-A625D29210F7}"/>
                      </a:ext>
                    </a:extLst>
                  </p:cNvPr>
                  <p:cNvSpPr/>
                  <p:nvPr/>
                </p:nvSpPr>
                <p:spPr>
                  <a:xfrm>
                    <a:off x="3669410" y="5223358"/>
                    <a:ext cx="557783" cy="289274"/>
                  </a:xfrm>
                  <a:custGeom>
                    <a:avLst/>
                    <a:gdLst>
                      <a:gd name="connsiteX0" fmla="*/ 0 w 557783"/>
                      <a:gd name="connsiteY0" fmla="*/ 160592 h 289274"/>
                      <a:gd name="connsiteX1" fmla="*/ 0 w 557783"/>
                      <a:gd name="connsiteY1" fmla="*/ 160592 h 289274"/>
                      <a:gd name="connsiteX2" fmla="*/ 2572 w 557783"/>
                      <a:gd name="connsiteY2" fmla="*/ 159449 h 289274"/>
                      <a:gd name="connsiteX3" fmla="*/ 46006 w 557783"/>
                      <a:gd name="connsiteY3" fmla="*/ 223076 h 289274"/>
                      <a:gd name="connsiteX4" fmla="*/ 46006 w 557783"/>
                      <a:gd name="connsiteY4" fmla="*/ 223076 h 289274"/>
                      <a:gd name="connsiteX5" fmla="*/ 182118 w 557783"/>
                      <a:gd name="connsiteY5" fmla="*/ 286607 h 289274"/>
                      <a:gd name="connsiteX6" fmla="*/ 182118 w 557783"/>
                      <a:gd name="connsiteY6" fmla="*/ 286607 h 289274"/>
                      <a:gd name="connsiteX7" fmla="*/ 340995 w 557783"/>
                      <a:gd name="connsiteY7" fmla="*/ 226600 h 289274"/>
                      <a:gd name="connsiteX8" fmla="*/ 441103 w 557783"/>
                      <a:gd name="connsiteY8" fmla="*/ 138494 h 289274"/>
                      <a:gd name="connsiteX9" fmla="*/ 555593 w 557783"/>
                      <a:gd name="connsiteY9" fmla="*/ 0 h 289274"/>
                      <a:gd name="connsiteX10" fmla="*/ 555593 w 557783"/>
                      <a:gd name="connsiteY10" fmla="*/ 0 h 289274"/>
                      <a:gd name="connsiteX11" fmla="*/ 557784 w 557783"/>
                      <a:gd name="connsiteY11" fmla="*/ 1619 h 289274"/>
                      <a:gd name="connsiteX12" fmla="*/ 443103 w 557783"/>
                      <a:gd name="connsiteY12" fmla="*/ 140303 h 289274"/>
                      <a:gd name="connsiteX13" fmla="*/ 342519 w 557783"/>
                      <a:gd name="connsiteY13" fmla="*/ 228791 h 289274"/>
                      <a:gd name="connsiteX14" fmla="*/ 182118 w 557783"/>
                      <a:gd name="connsiteY14" fmla="*/ 289274 h 289274"/>
                      <a:gd name="connsiteX15" fmla="*/ 182118 w 557783"/>
                      <a:gd name="connsiteY15" fmla="*/ 289274 h 289274"/>
                      <a:gd name="connsiteX16" fmla="*/ 0 w 557783"/>
                      <a:gd name="connsiteY16" fmla="*/ 160592 h 289274"/>
                      <a:gd name="connsiteX17" fmla="*/ 0 w 557783"/>
                      <a:gd name="connsiteY17" fmla="*/ 160592 h 289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57783" h="289274">
                        <a:moveTo>
                          <a:pt x="0" y="160592"/>
                        </a:moveTo>
                        <a:lnTo>
                          <a:pt x="0" y="160592"/>
                        </a:lnTo>
                        <a:lnTo>
                          <a:pt x="2572" y="159449"/>
                        </a:lnTo>
                        <a:cubicBezTo>
                          <a:pt x="2667" y="159449"/>
                          <a:pt x="16574" y="191262"/>
                          <a:pt x="46006" y="223076"/>
                        </a:cubicBezTo>
                        <a:lnTo>
                          <a:pt x="46006" y="223076"/>
                        </a:lnTo>
                        <a:cubicBezTo>
                          <a:pt x="75533" y="254889"/>
                          <a:pt x="120301" y="286607"/>
                          <a:pt x="182118" y="286607"/>
                        </a:cubicBezTo>
                        <a:lnTo>
                          <a:pt x="182118" y="286607"/>
                        </a:lnTo>
                        <a:cubicBezTo>
                          <a:pt x="226124" y="286607"/>
                          <a:pt x="278892" y="270510"/>
                          <a:pt x="340995" y="226600"/>
                        </a:cubicBezTo>
                        <a:cubicBezTo>
                          <a:pt x="372046" y="204692"/>
                          <a:pt x="405384" y="175831"/>
                          <a:pt x="441103" y="138494"/>
                        </a:cubicBezTo>
                        <a:cubicBezTo>
                          <a:pt x="476821" y="101155"/>
                          <a:pt x="515017" y="55531"/>
                          <a:pt x="555593" y="0"/>
                        </a:cubicBezTo>
                        <a:lnTo>
                          <a:pt x="555593" y="0"/>
                        </a:lnTo>
                        <a:lnTo>
                          <a:pt x="557784" y="1619"/>
                        </a:lnTo>
                        <a:cubicBezTo>
                          <a:pt x="517112" y="57150"/>
                          <a:pt x="478917" y="102965"/>
                          <a:pt x="443103" y="140303"/>
                        </a:cubicBezTo>
                        <a:cubicBezTo>
                          <a:pt x="407289" y="177641"/>
                          <a:pt x="373761" y="206693"/>
                          <a:pt x="342519" y="228791"/>
                        </a:cubicBezTo>
                        <a:cubicBezTo>
                          <a:pt x="280130" y="272891"/>
                          <a:pt x="226790" y="289274"/>
                          <a:pt x="182118" y="289274"/>
                        </a:cubicBezTo>
                        <a:lnTo>
                          <a:pt x="182118" y="289274"/>
                        </a:lnTo>
                        <a:cubicBezTo>
                          <a:pt x="56388" y="289274"/>
                          <a:pt x="95" y="160687"/>
                          <a:pt x="0" y="160592"/>
                        </a:cubicBezTo>
                        <a:lnTo>
                          <a:pt x="0" y="160592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463" name="Graphic 1">
                  <a:extLst>
                    <a:ext uri="{FF2B5EF4-FFF2-40B4-BE49-F238E27FC236}">
                      <a16:creationId xmlns:a16="http://schemas.microsoft.com/office/drawing/2014/main" id="{36397B59-6984-455E-A368-5DC99E830C12}"/>
                    </a:ext>
                  </a:extLst>
                </p:cNvPr>
                <p:cNvGrpSpPr/>
                <p:nvPr/>
              </p:nvGrpSpPr>
              <p:grpSpPr>
                <a:xfrm>
                  <a:off x="4114244" y="5217643"/>
                  <a:ext cx="237536" cy="572071"/>
                  <a:chOff x="4114244" y="5217643"/>
                  <a:chExt cx="237536" cy="572071"/>
                </a:xfrm>
                <a:solidFill>
                  <a:schemeClr val="accent1"/>
                </a:solidFill>
              </p:grpSpPr>
              <p:sp>
                <p:nvSpPr>
                  <p:cNvPr id="3497" name="Freeform: Shape 3496">
                    <a:extLst>
                      <a:ext uri="{FF2B5EF4-FFF2-40B4-BE49-F238E27FC236}">
                        <a16:creationId xmlns:a16="http://schemas.microsoft.com/office/drawing/2014/main" id="{14C9C04F-647E-41E3-A57D-A4D18F0E9EF2}"/>
                      </a:ext>
                    </a:extLst>
                  </p:cNvPr>
                  <p:cNvSpPr/>
                  <p:nvPr/>
                </p:nvSpPr>
                <p:spPr>
                  <a:xfrm>
                    <a:off x="4114244" y="5217643"/>
                    <a:ext cx="237536" cy="571992"/>
                  </a:xfrm>
                  <a:custGeom>
                    <a:avLst/>
                    <a:gdLst>
                      <a:gd name="connsiteX0" fmla="*/ 111902 w 237536"/>
                      <a:gd name="connsiteY0" fmla="*/ 0 h 571992"/>
                      <a:gd name="connsiteX1" fmla="*/ 237537 w 237536"/>
                      <a:gd name="connsiteY1" fmla="*/ 570452 h 571992"/>
                      <a:gd name="connsiteX2" fmla="*/ 111902 w 237536"/>
                      <a:gd name="connsiteY2" fmla="*/ 0 h 571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7536" h="571992">
                        <a:moveTo>
                          <a:pt x="111902" y="0"/>
                        </a:moveTo>
                        <a:cubicBezTo>
                          <a:pt x="111902" y="0"/>
                          <a:pt x="28749" y="379285"/>
                          <a:pt x="237537" y="570452"/>
                        </a:cubicBezTo>
                        <a:cubicBezTo>
                          <a:pt x="237537" y="570452"/>
                          <a:pt x="-199375" y="630555"/>
                          <a:pt x="111902" y="0"/>
                        </a:cubicBezTo>
                        <a:close/>
                      </a:path>
                    </a:pathLst>
                  </a:custGeom>
                  <a:solidFill>
                    <a:srgbClr val="00968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498" name="Graphic 1">
                    <a:extLst>
                      <a:ext uri="{FF2B5EF4-FFF2-40B4-BE49-F238E27FC236}">
                        <a16:creationId xmlns:a16="http://schemas.microsoft.com/office/drawing/2014/main" id="{1BC028C0-4F07-4A29-BF19-2CCEA96355EA}"/>
                      </a:ext>
                    </a:extLst>
                  </p:cNvPr>
                  <p:cNvGrpSpPr/>
                  <p:nvPr/>
                </p:nvGrpSpPr>
                <p:grpSpPr>
                  <a:xfrm>
                    <a:off x="4122324" y="5222691"/>
                    <a:ext cx="228314" cy="567023"/>
                    <a:chOff x="4122324" y="5222691"/>
                    <a:chExt cx="228314" cy="567023"/>
                  </a:xfrm>
                  <a:solidFill>
                    <a:schemeClr val="accent1"/>
                  </a:solidFill>
                </p:grpSpPr>
                <p:sp>
                  <p:nvSpPr>
                    <p:cNvPr id="3499" name="Freeform: Shape 3498">
                      <a:extLst>
                        <a:ext uri="{FF2B5EF4-FFF2-40B4-BE49-F238E27FC236}">
                          <a16:creationId xmlns:a16="http://schemas.microsoft.com/office/drawing/2014/main" id="{F4DA59AF-B095-4D4C-AFD3-F928A99BEE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0714" y="5223073"/>
                      <a:ext cx="149923" cy="566642"/>
                    </a:xfrm>
                    <a:custGeom>
                      <a:avLst/>
                      <a:gdLst>
                        <a:gd name="connsiteX0" fmla="*/ 0 w 149923"/>
                        <a:gd name="connsiteY0" fmla="*/ 203073 h 566642"/>
                        <a:gd name="connsiteX1" fmla="*/ 22384 w 149923"/>
                        <a:gd name="connsiteY1" fmla="*/ 0 h 566642"/>
                        <a:gd name="connsiteX2" fmla="*/ 22384 w 149923"/>
                        <a:gd name="connsiteY2" fmla="*/ 0 h 566642"/>
                        <a:gd name="connsiteX3" fmla="*/ 25146 w 149923"/>
                        <a:gd name="connsiteY3" fmla="*/ 571 h 566642"/>
                        <a:gd name="connsiteX4" fmla="*/ 2762 w 149923"/>
                        <a:gd name="connsiteY4" fmla="*/ 203073 h 566642"/>
                        <a:gd name="connsiteX5" fmla="*/ 2762 w 149923"/>
                        <a:gd name="connsiteY5" fmla="*/ 203073 h 566642"/>
                        <a:gd name="connsiteX6" fmla="*/ 127064 w 149923"/>
                        <a:gd name="connsiteY6" fmla="*/ 547021 h 566642"/>
                        <a:gd name="connsiteX7" fmla="*/ 127064 w 149923"/>
                        <a:gd name="connsiteY7" fmla="*/ 547021 h 566642"/>
                        <a:gd name="connsiteX8" fmla="*/ 149924 w 149923"/>
                        <a:gd name="connsiteY8" fmla="*/ 564261 h 566642"/>
                        <a:gd name="connsiteX9" fmla="*/ 149924 w 149923"/>
                        <a:gd name="connsiteY9" fmla="*/ 564261 h 566642"/>
                        <a:gd name="connsiteX10" fmla="*/ 148590 w 149923"/>
                        <a:gd name="connsiteY10" fmla="*/ 566642 h 566642"/>
                        <a:gd name="connsiteX11" fmla="*/ 0 w 149923"/>
                        <a:gd name="connsiteY11" fmla="*/ 203073 h 566642"/>
                        <a:gd name="connsiteX12" fmla="*/ 0 w 149923"/>
                        <a:gd name="connsiteY12" fmla="*/ 203073 h 566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49923" h="566642">
                          <a:moveTo>
                            <a:pt x="0" y="203073"/>
                          </a:moveTo>
                          <a:cubicBezTo>
                            <a:pt x="0" y="144304"/>
                            <a:pt x="6572" y="76962"/>
                            <a:pt x="22384" y="0"/>
                          </a:cubicBezTo>
                          <a:lnTo>
                            <a:pt x="22384" y="0"/>
                          </a:lnTo>
                          <a:lnTo>
                            <a:pt x="25146" y="571"/>
                          </a:lnTo>
                          <a:cubicBezTo>
                            <a:pt x="9335" y="77438"/>
                            <a:pt x="2762" y="144590"/>
                            <a:pt x="2762" y="203073"/>
                          </a:cubicBezTo>
                          <a:lnTo>
                            <a:pt x="2762" y="203073"/>
                          </a:lnTo>
                          <a:cubicBezTo>
                            <a:pt x="2762" y="411766"/>
                            <a:pt x="85725" y="510635"/>
                            <a:pt x="127064" y="547021"/>
                          </a:cubicBezTo>
                          <a:lnTo>
                            <a:pt x="127064" y="547021"/>
                          </a:lnTo>
                          <a:cubicBezTo>
                            <a:pt x="140875" y="559118"/>
                            <a:pt x="149924" y="564261"/>
                            <a:pt x="149924" y="564261"/>
                          </a:cubicBezTo>
                          <a:lnTo>
                            <a:pt x="149924" y="564261"/>
                          </a:lnTo>
                          <a:lnTo>
                            <a:pt x="148590" y="566642"/>
                          </a:lnTo>
                          <a:cubicBezTo>
                            <a:pt x="148304" y="566547"/>
                            <a:pt x="-95" y="482346"/>
                            <a:pt x="0" y="203073"/>
                          </a:cubicBezTo>
                          <a:lnTo>
                            <a:pt x="0" y="203073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00" name="Freeform: Shape 3499">
                      <a:extLst>
                        <a:ext uri="{FF2B5EF4-FFF2-40B4-BE49-F238E27FC236}">
                          <a16:creationId xmlns:a16="http://schemas.microsoft.com/office/drawing/2014/main" id="{9F6A81CE-1BF8-4B0F-AAC1-D6F591A793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1066" y="5280699"/>
                      <a:ext cx="158970" cy="508825"/>
                    </a:xfrm>
                    <a:custGeom>
                      <a:avLst/>
                      <a:gdLst>
                        <a:gd name="connsiteX0" fmla="*/ 15268 w 158970"/>
                        <a:gd name="connsiteY0" fmla="*/ 381 h 508825"/>
                        <a:gd name="connsiteX1" fmla="*/ 15268 w 158970"/>
                        <a:gd name="connsiteY1" fmla="*/ 381 h 508825"/>
                        <a:gd name="connsiteX2" fmla="*/ 17554 w 158970"/>
                        <a:gd name="connsiteY2" fmla="*/ 0 h 508825"/>
                        <a:gd name="connsiteX3" fmla="*/ 15744 w 158970"/>
                        <a:gd name="connsiteY3" fmla="*/ 111443 h 508825"/>
                        <a:gd name="connsiteX4" fmla="*/ 15744 w 158970"/>
                        <a:gd name="connsiteY4" fmla="*/ 111443 h 508825"/>
                        <a:gd name="connsiteX5" fmla="*/ 16125 w 158970"/>
                        <a:gd name="connsiteY5" fmla="*/ 112681 h 508825"/>
                        <a:gd name="connsiteX6" fmla="*/ 26698 w 158970"/>
                        <a:gd name="connsiteY6" fmla="*/ 339090 h 508825"/>
                        <a:gd name="connsiteX7" fmla="*/ 26698 w 158970"/>
                        <a:gd name="connsiteY7" fmla="*/ 339090 h 508825"/>
                        <a:gd name="connsiteX8" fmla="*/ 131378 w 158970"/>
                        <a:gd name="connsiteY8" fmla="*/ 491490 h 508825"/>
                        <a:gd name="connsiteX9" fmla="*/ 131378 w 158970"/>
                        <a:gd name="connsiteY9" fmla="*/ 491490 h 508825"/>
                        <a:gd name="connsiteX10" fmla="*/ 154143 w 158970"/>
                        <a:gd name="connsiteY10" fmla="*/ 504349 h 508825"/>
                        <a:gd name="connsiteX11" fmla="*/ 154143 w 158970"/>
                        <a:gd name="connsiteY11" fmla="*/ 504349 h 508825"/>
                        <a:gd name="connsiteX12" fmla="*/ 158905 w 158970"/>
                        <a:gd name="connsiteY12" fmla="*/ 506349 h 508825"/>
                        <a:gd name="connsiteX13" fmla="*/ 158905 w 158970"/>
                        <a:gd name="connsiteY13" fmla="*/ 506349 h 508825"/>
                        <a:gd name="connsiteX14" fmla="*/ 158810 w 158970"/>
                        <a:gd name="connsiteY14" fmla="*/ 507111 h 508825"/>
                        <a:gd name="connsiteX15" fmla="*/ 158810 w 158970"/>
                        <a:gd name="connsiteY15" fmla="*/ 507111 h 508825"/>
                        <a:gd name="connsiteX16" fmla="*/ 158143 w 158970"/>
                        <a:gd name="connsiteY16" fmla="*/ 508825 h 508825"/>
                        <a:gd name="connsiteX17" fmla="*/ 143379 w 158970"/>
                        <a:gd name="connsiteY17" fmla="*/ 499777 h 508825"/>
                        <a:gd name="connsiteX18" fmla="*/ 143379 w 158970"/>
                        <a:gd name="connsiteY18" fmla="*/ 499777 h 508825"/>
                        <a:gd name="connsiteX19" fmla="*/ 28603 w 158970"/>
                        <a:gd name="connsiteY19" fmla="*/ 337661 h 508825"/>
                        <a:gd name="connsiteX20" fmla="*/ 28603 w 158970"/>
                        <a:gd name="connsiteY20" fmla="*/ 337661 h 508825"/>
                        <a:gd name="connsiteX21" fmla="*/ 790 w 158970"/>
                        <a:gd name="connsiteY21" fmla="*/ 188881 h 508825"/>
                        <a:gd name="connsiteX22" fmla="*/ 790 w 158970"/>
                        <a:gd name="connsiteY22" fmla="*/ 188881 h 508825"/>
                        <a:gd name="connsiteX23" fmla="*/ 15268 w 158970"/>
                        <a:gd name="connsiteY23" fmla="*/ 381 h 5088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58970" h="508825">
                          <a:moveTo>
                            <a:pt x="15268" y="381"/>
                          </a:moveTo>
                          <a:lnTo>
                            <a:pt x="15268" y="381"/>
                          </a:lnTo>
                          <a:cubicBezTo>
                            <a:pt x="15268" y="95"/>
                            <a:pt x="17554" y="286"/>
                            <a:pt x="17554" y="0"/>
                          </a:cubicBezTo>
                          <a:cubicBezTo>
                            <a:pt x="4505" y="50482"/>
                            <a:pt x="3743" y="87916"/>
                            <a:pt x="15744" y="111443"/>
                          </a:cubicBezTo>
                          <a:lnTo>
                            <a:pt x="15744" y="111443"/>
                          </a:lnTo>
                          <a:cubicBezTo>
                            <a:pt x="15744" y="111824"/>
                            <a:pt x="16125" y="112395"/>
                            <a:pt x="16125" y="112681"/>
                          </a:cubicBezTo>
                          <a:cubicBezTo>
                            <a:pt x="4028" y="208693"/>
                            <a:pt x="10886" y="282607"/>
                            <a:pt x="26698" y="339090"/>
                          </a:cubicBezTo>
                          <a:lnTo>
                            <a:pt x="26698" y="339090"/>
                          </a:lnTo>
                          <a:cubicBezTo>
                            <a:pt x="49844" y="428530"/>
                            <a:pt x="99945" y="471678"/>
                            <a:pt x="131378" y="491490"/>
                          </a:cubicBezTo>
                          <a:lnTo>
                            <a:pt x="131378" y="491490"/>
                          </a:lnTo>
                          <a:cubicBezTo>
                            <a:pt x="141284" y="498158"/>
                            <a:pt x="149285" y="502253"/>
                            <a:pt x="154143" y="504349"/>
                          </a:cubicBezTo>
                          <a:lnTo>
                            <a:pt x="154143" y="504349"/>
                          </a:lnTo>
                          <a:cubicBezTo>
                            <a:pt x="156905" y="505778"/>
                            <a:pt x="158524" y="506349"/>
                            <a:pt x="158905" y="506349"/>
                          </a:cubicBezTo>
                          <a:lnTo>
                            <a:pt x="158905" y="506349"/>
                          </a:lnTo>
                          <a:cubicBezTo>
                            <a:pt x="159095" y="506349"/>
                            <a:pt x="158810" y="507111"/>
                            <a:pt x="158810" y="507111"/>
                          </a:cubicBezTo>
                          <a:lnTo>
                            <a:pt x="158810" y="507111"/>
                          </a:lnTo>
                          <a:lnTo>
                            <a:pt x="158143" y="508825"/>
                          </a:lnTo>
                          <a:cubicBezTo>
                            <a:pt x="158048" y="508825"/>
                            <a:pt x="152428" y="506063"/>
                            <a:pt x="143379" y="499777"/>
                          </a:cubicBezTo>
                          <a:lnTo>
                            <a:pt x="143379" y="499777"/>
                          </a:lnTo>
                          <a:cubicBezTo>
                            <a:pt x="117090" y="481775"/>
                            <a:pt x="61750" y="434626"/>
                            <a:pt x="28603" y="337661"/>
                          </a:cubicBezTo>
                          <a:lnTo>
                            <a:pt x="28603" y="337661"/>
                          </a:lnTo>
                          <a:cubicBezTo>
                            <a:pt x="14125" y="297466"/>
                            <a:pt x="3552" y="248412"/>
                            <a:pt x="790" y="188881"/>
                          </a:cubicBezTo>
                          <a:lnTo>
                            <a:pt x="790" y="188881"/>
                          </a:lnTo>
                          <a:cubicBezTo>
                            <a:pt x="-1877" y="135160"/>
                            <a:pt x="2028" y="72676"/>
                            <a:pt x="15268" y="381"/>
                          </a:cubicBez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01" name="Freeform: Shape 3500">
                      <a:extLst>
                        <a:ext uri="{FF2B5EF4-FFF2-40B4-BE49-F238E27FC236}">
                          <a16:creationId xmlns:a16="http://schemas.microsoft.com/office/drawing/2014/main" id="{929C493A-83FA-4E5E-90BE-953A7F3407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9911" y="5337944"/>
                      <a:ext cx="169526" cy="451485"/>
                    </a:xfrm>
                    <a:custGeom>
                      <a:avLst/>
                      <a:gdLst>
                        <a:gd name="connsiteX0" fmla="*/ 9564 w 169526"/>
                        <a:gd name="connsiteY0" fmla="*/ 1238 h 451485"/>
                        <a:gd name="connsiteX1" fmla="*/ 9564 w 169526"/>
                        <a:gd name="connsiteY1" fmla="*/ 1238 h 451485"/>
                        <a:gd name="connsiteX2" fmla="*/ 11374 w 169526"/>
                        <a:gd name="connsiteY2" fmla="*/ 0 h 451485"/>
                        <a:gd name="connsiteX3" fmla="*/ 30043 w 169526"/>
                        <a:gd name="connsiteY3" fmla="*/ 20384 h 451485"/>
                        <a:gd name="connsiteX4" fmla="*/ 30043 w 169526"/>
                        <a:gd name="connsiteY4" fmla="*/ 20384 h 451485"/>
                        <a:gd name="connsiteX5" fmla="*/ 30900 w 169526"/>
                        <a:gd name="connsiteY5" fmla="*/ 21622 h 451485"/>
                        <a:gd name="connsiteX6" fmla="*/ 19280 w 169526"/>
                        <a:gd name="connsiteY6" fmla="*/ 272320 h 451485"/>
                        <a:gd name="connsiteX7" fmla="*/ 19280 w 169526"/>
                        <a:gd name="connsiteY7" fmla="*/ 272320 h 451485"/>
                        <a:gd name="connsiteX8" fmla="*/ 137104 w 169526"/>
                        <a:gd name="connsiteY8" fmla="*/ 436531 h 451485"/>
                        <a:gd name="connsiteX9" fmla="*/ 137104 w 169526"/>
                        <a:gd name="connsiteY9" fmla="*/ 436531 h 451485"/>
                        <a:gd name="connsiteX10" fmla="*/ 163584 w 169526"/>
                        <a:gd name="connsiteY10" fmla="*/ 447485 h 451485"/>
                        <a:gd name="connsiteX11" fmla="*/ 163584 w 169526"/>
                        <a:gd name="connsiteY11" fmla="*/ 447485 h 451485"/>
                        <a:gd name="connsiteX12" fmla="*/ 169203 w 169526"/>
                        <a:gd name="connsiteY12" fmla="*/ 449009 h 451485"/>
                        <a:gd name="connsiteX13" fmla="*/ 169203 w 169526"/>
                        <a:gd name="connsiteY13" fmla="*/ 449009 h 451485"/>
                        <a:gd name="connsiteX14" fmla="*/ 169489 w 169526"/>
                        <a:gd name="connsiteY14" fmla="*/ 449580 h 451485"/>
                        <a:gd name="connsiteX15" fmla="*/ 169489 w 169526"/>
                        <a:gd name="connsiteY15" fmla="*/ 449580 h 451485"/>
                        <a:gd name="connsiteX16" fmla="*/ 169013 w 169526"/>
                        <a:gd name="connsiteY16" fmla="*/ 451485 h 451485"/>
                        <a:gd name="connsiteX17" fmla="*/ 154916 w 169526"/>
                        <a:gd name="connsiteY17" fmla="*/ 444246 h 451485"/>
                        <a:gd name="connsiteX18" fmla="*/ 154916 w 169526"/>
                        <a:gd name="connsiteY18" fmla="*/ 444246 h 451485"/>
                        <a:gd name="connsiteX19" fmla="*/ 38235 w 169526"/>
                        <a:gd name="connsiteY19" fmla="*/ 308134 h 451485"/>
                        <a:gd name="connsiteX20" fmla="*/ 38235 w 169526"/>
                        <a:gd name="connsiteY20" fmla="*/ 308134 h 451485"/>
                        <a:gd name="connsiteX21" fmla="*/ 2897 w 169526"/>
                        <a:gd name="connsiteY21" fmla="*/ 175165 h 451485"/>
                        <a:gd name="connsiteX22" fmla="*/ 2897 w 169526"/>
                        <a:gd name="connsiteY22" fmla="*/ 175165 h 451485"/>
                        <a:gd name="connsiteX23" fmla="*/ 9564 w 169526"/>
                        <a:gd name="connsiteY23" fmla="*/ 1238 h 451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69526" h="451485">
                          <a:moveTo>
                            <a:pt x="9564" y="1238"/>
                          </a:moveTo>
                          <a:lnTo>
                            <a:pt x="9564" y="1238"/>
                          </a:lnTo>
                          <a:cubicBezTo>
                            <a:pt x="9564" y="667"/>
                            <a:pt x="11374" y="572"/>
                            <a:pt x="11374" y="0"/>
                          </a:cubicBezTo>
                          <a:cubicBezTo>
                            <a:pt x="1182" y="24098"/>
                            <a:pt x="6040" y="31814"/>
                            <a:pt x="30043" y="20384"/>
                          </a:cubicBezTo>
                          <a:lnTo>
                            <a:pt x="30043" y="20384"/>
                          </a:lnTo>
                          <a:cubicBezTo>
                            <a:pt x="30043" y="20669"/>
                            <a:pt x="30900" y="21336"/>
                            <a:pt x="30900" y="21622"/>
                          </a:cubicBezTo>
                          <a:cubicBezTo>
                            <a:pt x="6516" y="129254"/>
                            <a:pt x="6612" y="210884"/>
                            <a:pt x="19280" y="272320"/>
                          </a:cubicBezTo>
                          <a:lnTo>
                            <a:pt x="19280" y="272320"/>
                          </a:lnTo>
                          <a:cubicBezTo>
                            <a:pt x="37854" y="375761"/>
                            <a:pt x="98814" y="418624"/>
                            <a:pt x="137104" y="436531"/>
                          </a:cubicBezTo>
                          <a:lnTo>
                            <a:pt x="137104" y="436531"/>
                          </a:lnTo>
                          <a:cubicBezTo>
                            <a:pt x="148534" y="442341"/>
                            <a:pt x="157869" y="445770"/>
                            <a:pt x="163584" y="447485"/>
                          </a:cubicBezTo>
                          <a:lnTo>
                            <a:pt x="163584" y="447485"/>
                          </a:lnTo>
                          <a:cubicBezTo>
                            <a:pt x="166631" y="448628"/>
                            <a:pt x="168537" y="449104"/>
                            <a:pt x="169203" y="449009"/>
                          </a:cubicBezTo>
                          <a:lnTo>
                            <a:pt x="169203" y="449009"/>
                          </a:lnTo>
                          <a:cubicBezTo>
                            <a:pt x="169680" y="449009"/>
                            <a:pt x="169489" y="449580"/>
                            <a:pt x="169489" y="449580"/>
                          </a:cubicBezTo>
                          <a:lnTo>
                            <a:pt x="169489" y="449580"/>
                          </a:lnTo>
                          <a:lnTo>
                            <a:pt x="169013" y="451485"/>
                          </a:lnTo>
                          <a:cubicBezTo>
                            <a:pt x="168918" y="451485"/>
                            <a:pt x="163584" y="449390"/>
                            <a:pt x="154916" y="444246"/>
                          </a:cubicBezTo>
                          <a:lnTo>
                            <a:pt x="154916" y="444246"/>
                          </a:lnTo>
                          <a:cubicBezTo>
                            <a:pt x="129294" y="429863"/>
                            <a:pt x="74334" y="391478"/>
                            <a:pt x="38235" y="308134"/>
                          </a:cubicBezTo>
                          <a:lnTo>
                            <a:pt x="38235" y="308134"/>
                          </a:lnTo>
                          <a:cubicBezTo>
                            <a:pt x="21661" y="272891"/>
                            <a:pt x="8421" y="229267"/>
                            <a:pt x="2897" y="175165"/>
                          </a:cubicBezTo>
                          <a:lnTo>
                            <a:pt x="2897" y="175165"/>
                          </a:lnTo>
                          <a:cubicBezTo>
                            <a:pt x="-2152" y="126301"/>
                            <a:pt x="-1008" y="68771"/>
                            <a:pt x="9564" y="1238"/>
                          </a:cubicBez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02" name="Freeform: Shape 3501">
                      <a:extLst>
                        <a:ext uri="{FF2B5EF4-FFF2-40B4-BE49-F238E27FC236}">
                          <a16:creationId xmlns:a16="http://schemas.microsoft.com/office/drawing/2014/main" id="{7583B5DE-B8D0-49B1-9FD2-840CBCD2AC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7462" y="5324419"/>
                      <a:ext cx="181651" cy="464915"/>
                    </a:xfrm>
                    <a:custGeom>
                      <a:avLst/>
                      <a:gdLst>
                        <a:gd name="connsiteX0" fmla="*/ 5249 w 181651"/>
                        <a:gd name="connsiteY0" fmla="*/ 72866 h 464915"/>
                        <a:gd name="connsiteX1" fmla="*/ 5249 w 181651"/>
                        <a:gd name="connsiteY1" fmla="*/ 72866 h 464915"/>
                        <a:gd name="connsiteX2" fmla="*/ 6582 w 181651"/>
                        <a:gd name="connsiteY2" fmla="*/ 70771 h 464915"/>
                        <a:gd name="connsiteX3" fmla="*/ 45825 w 181651"/>
                        <a:gd name="connsiteY3" fmla="*/ 0 h 464915"/>
                        <a:gd name="connsiteX4" fmla="*/ 45825 w 181651"/>
                        <a:gd name="connsiteY4" fmla="*/ 0 h 464915"/>
                        <a:gd name="connsiteX5" fmla="*/ 47064 w 181651"/>
                        <a:gd name="connsiteY5" fmla="*/ 1238 h 464915"/>
                        <a:gd name="connsiteX6" fmla="*/ 13155 w 181651"/>
                        <a:gd name="connsiteY6" fmla="*/ 276130 h 464915"/>
                        <a:gd name="connsiteX7" fmla="*/ 13155 w 181651"/>
                        <a:gd name="connsiteY7" fmla="*/ 276130 h 464915"/>
                        <a:gd name="connsiteX8" fmla="*/ 144219 w 181651"/>
                        <a:gd name="connsiteY8" fmla="*/ 452247 h 464915"/>
                        <a:gd name="connsiteX9" fmla="*/ 144219 w 181651"/>
                        <a:gd name="connsiteY9" fmla="*/ 452247 h 464915"/>
                        <a:gd name="connsiteX10" fmla="*/ 174413 w 181651"/>
                        <a:gd name="connsiteY10" fmla="*/ 461296 h 464915"/>
                        <a:gd name="connsiteX11" fmla="*/ 174413 w 181651"/>
                        <a:gd name="connsiteY11" fmla="*/ 461296 h 464915"/>
                        <a:gd name="connsiteX12" fmla="*/ 180890 w 181651"/>
                        <a:gd name="connsiteY12" fmla="*/ 462439 h 464915"/>
                        <a:gd name="connsiteX13" fmla="*/ 180890 w 181651"/>
                        <a:gd name="connsiteY13" fmla="*/ 462439 h 464915"/>
                        <a:gd name="connsiteX14" fmla="*/ 181652 w 181651"/>
                        <a:gd name="connsiteY14" fmla="*/ 462820 h 464915"/>
                        <a:gd name="connsiteX15" fmla="*/ 181652 w 181651"/>
                        <a:gd name="connsiteY15" fmla="*/ 462820 h 464915"/>
                        <a:gd name="connsiteX16" fmla="*/ 181366 w 181651"/>
                        <a:gd name="connsiteY16" fmla="*/ 464915 h 464915"/>
                        <a:gd name="connsiteX17" fmla="*/ 168031 w 181651"/>
                        <a:gd name="connsiteY17" fmla="*/ 459581 h 464915"/>
                        <a:gd name="connsiteX18" fmla="*/ 168031 w 181651"/>
                        <a:gd name="connsiteY18" fmla="*/ 459581 h 464915"/>
                        <a:gd name="connsiteX19" fmla="*/ 49350 w 181651"/>
                        <a:gd name="connsiteY19" fmla="*/ 349377 h 464915"/>
                        <a:gd name="connsiteX20" fmla="*/ 49350 w 181651"/>
                        <a:gd name="connsiteY20" fmla="*/ 349377 h 464915"/>
                        <a:gd name="connsiteX21" fmla="*/ 6487 w 181651"/>
                        <a:gd name="connsiteY21" fmla="*/ 232315 h 464915"/>
                        <a:gd name="connsiteX22" fmla="*/ 6487 w 181651"/>
                        <a:gd name="connsiteY22" fmla="*/ 232315 h 464915"/>
                        <a:gd name="connsiteX23" fmla="*/ 5249 w 181651"/>
                        <a:gd name="connsiteY23" fmla="*/ 72866 h 464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81651" h="464915">
                          <a:moveTo>
                            <a:pt x="5249" y="72866"/>
                          </a:moveTo>
                          <a:lnTo>
                            <a:pt x="5249" y="72866"/>
                          </a:lnTo>
                          <a:cubicBezTo>
                            <a:pt x="5249" y="72104"/>
                            <a:pt x="6582" y="71533"/>
                            <a:pt x="6582" y="70771"/>
                          </a:cubicBezTo>
                          <a:cubicBezTo>
                            <a:pt x="-847" y="68390"/>
                            <a:pt x="9725" y="46482"/>
                            <a:pt x="45825" y="0"/>
                          </a:cubicBezTo>
                          <a:lnTo>
                            <a:pt x="45825" y="0"/>
                          </a:lnTo>
                          <a:cubicBezTo>
                            <a:pt x="45825" y="191"/>
                            <a:pt x="47064" y="1048"/>
                            <a:pt x="47064" y="1238"/>
                          </a:cubicBezTo>
                          <a:cubicBezTo>
                            <a:pt x="10392" y="120491"/>
                            <a:pt x="3725" y="209741"/>
                            <a:pt x="13155" y="276130"/>
                          </a:cubicBezTo>
                          <a:lnTo>
                            <a:pt x="13155" y="276130"/>
                          </a:lnTo>
                          <a:cubicBezTo>
                            <a:pt x="27061" y="393668"/>
                            <a:pt x="98880" y="436150"/>
                            <a:pt x="144219" y="452247"/>
                          </a:cubicBezTo>
                          <a:lnTo>
                            <a:pt x="144219" y="452247"/>
                          </a:lnTo>
                          <a:cubicBezTo>
                            <a:pt x="157077" y="457295"/>
                            <a:pt x="167745" y="460058"/>
                            <a:pt x="174413" y="461296"/>
                          </a:cubicBezTo>
                          <a:lnTo>
                            <a:pt x="174413" y="461296"/>
                          </a:lnTo>
                          <a:cubicBezTo>
                            <a:pt x="177747" y="462153"/>
                            <a:pt x="179937" y="462439"/>
                            <a:pt x="180890" y="462439"/>
                          </a:cubicBezTo>
                          <a:lnTo>
                            <a:pt x="180890" y="462439"/>
                          </a:lnTo>
                          <a:cubicBezTo>
                            <a:pt x="181557" y="462439"/>
                            <a:pt x="181652" y="462820"/>
                            <a:pt x="181652" y="462820"/>
                          </a:cubicBezTo>
                          <a:lnTo>
                            <a:pt x="181652" y="462820"/>
                          </a:lnTo>
                          <a:lnTo>
                            <a:pt x="181366" y="464915"/>
                          </a:lnTo>
                          <a:cubicBezTo>
                            <a:pt x="181366" y="464915"/>
                            <a:pt x="176318" y="463391"/>
                            <a:pt x="168031" y="459581"/>
                          </a:cubicBezTo>
                          <a:lnTo>
                            <a:pt x="168031" y="459581"/>
                          </a:lnTo>
                          <a:cubicBezTo>
                            <a:pt x="143075" y="448723"/>
                            <a:pt x="88497" y="419100"/>
                            <a:pt x="49350" y="349377"/>
                          </a:cubicBezTo>
                          <a:lnTo>
                            <a:pt x="49350" y="349377"/>
                          </a:lnTo>
                          <a:cubicBezTo>
                            <a:pt x="30681" y="319183"/>
                            <a:pt x="14869" y="280892"/>
                            <a:pt x="6487" y="232315"/>
                          </a:cubicBezTo>
                          <a:lnTo>
                            <a:pt x="6487" y="232315"/>
                          </a:lnTo>
                          <a:cubicBezTo>
                            <a:pt x="-1133" y="188309"/>
                            <a:pt x="-2657" y="135636"/>
                            <a:pt x="5249" y="72866"/>
                          </a:cubicBez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03" name="Freeform: Shape 3502">
                      <a:extLst>
                        <a:ext uri="{FF2B5EF4-FFF2-40B4-BE49-F238E27FC236}">
                          <a16:creationId xmlns:a16="http://schemas.microsoft.com/office/drawing/2014/main" id="{889D57E8-B681-4147-BED7-B48558C9F5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3645" y="5290605"/>
                      <a:ext cx="195278" cy="498729"/>
                    </a:xfrm>
                    <a:custGeom>
                      <a:avLst/>
                      <a:gdLst>
                        <a:gd name="connsiteX0" fmla="*/ 2302 w 195278"/>
                        <a:gd name="connsiteY0" fmla="*/ 164782 h 498729"/>
                        <a:gd name="connsiteX1" fmla="*/ 2302 w 195278"/>
                        <a:gd name="connsiteY1" fmla="*/ 164782 h 498729"/>
                        <a:gd name="connsiteX2" fmla="*/ 3255 w 195278"/>
                        <a:gd name="connsiteY2" fmla="*/ 161830 h 498729"/>
                        <a:gd name="connsiteX3" fmla="*/ 62976 w 195278"/>
                        <a:gd name="connsiteY3" fmla="*/ 0 h 498729"/>
                        <a:gd name="connsiteX4" fmla="*/ 62976 w 195278"/>
                        <a:gd name="connsiteY4" fmla="*/ 0 h 498729"/>
                        <a:gd name="connsiteX5" fmla="*/ 64691 w 195278"/>
                        <a:gd name="connsiteY5" fmla="*/ 1238 h 498729"/>
                        <a:gd name="connsiteX6" fmla="*/ 8589 w 195278"/>
                        <a:gd name="connsiteY6" fmla="*/ 300419 h 498729"/>
                        <a:gd name="connsiteX7" fmla="*/ 8589 w 195278"/>
                        <a:gd name="connsiteY7" fmla="*/ 300419 h 498729"/>
                        <a:gd name="connsiteX8" fmla="*/ 152797 w 195278"/>
                        <a:gd name="connsiteY8" fmla="*/ 488347 h 498729"/>
                        <a:gd name="connsiteX9" fmla="*/ 152797 w 195278"/>
                        <a:gd name="connsiteY9" fmla="*/ 488347 h 498729"/>
                        <a:gd name="connsiteX10" fmla="*/ 186801 w 195278"/>
                        <a:gd name="connsiteY10" fmla="*/ 495490 h 498729"/>
                        <a:gd name="connsiteX11" fmla="*/ 186801 w 195278"/>
                        <a:gd name="connsiteY11" fmla="*/ 495490 h 498729"/>
                        <a:gd name="connsiteX12" fmla="*/ 194135 w 195278"/>
                        <a:gd name="connsiteY12" fmla="*/ 496157 h 498729"/>
                        <a:gd name="connsiteX13" fmla="*/ 194135 w 195278"/>
                        <a:gd name="connsiteY13" fmla="*/ 496157 h 498729"/>
                        <a:gd name="connsiteX14" fmla="*/ 195278 w 195278"/>
                        <a:gd name="connsiteY14" fmla="*/ 496348 h 498729"/>
                        <a:gd name="connsiteX15" fmla="*/ 195278 w 195278"/>
                        <a:gd name="connsiteY15" fmla="*/ 496348 h 498729"/>
                        <a:gd name="connsiteX16" fmla="*/ 195183 w 195278"/>
                        <a:gd name="connsiteY16" fmla="*/ 498729 h 498729"/>
                        <a:gd name="connsiteX17" fmla="*/ 182515 w 195278"/>
                        <a:gd name="connsiteY17" fmla="*/ 495300 h 498729"/>
                        <a:gd name="connsiteX18" fmla="*/ 182515 w 195278"/>
                        <a:gd name="connsiteY18" fmla="*/ 495300 h 498729"/>
                        <a:gd name="connsiteX19" fmla="*/ 61928 w 195278"/>
                        <a:gd name="connsiteY19" fmla="*/ 411004 h 498729"/>
                        <a:gd name="connsiteX20" fmla="*/ 61928 w 195278"/>
                        <a:gd name="connsiteY20" fmla="*/ 411004 h 498729"/>
                        <a:gd name="connsiteX21" fmla="*/ 11541 w 195278"/>
                        <a:gd name="connsiteY21" fmla="*/ 309848 h 498729"/>
                        <a:gd name="connsiteX22" fmla="*/ 11541 w 195278"/>
                        <a:gd name="connsiteY22" fmla="*/ 309848 h 498729"/>
                        <a:gd name="connsiteX23" fmla="*/ 2302 w 195278"/>
                        <a:gd name="connsiteY23" fmla="*/ 164782 h 4987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95278" h="498729">
                          <a:moveTo>
                            <a:pt x="2302" y="164782"/>
                          </a:moveTo>
                          <a:lnTo>
                            <a:pt x="2302" y="164782"/>
                          </a:lnTo>
                          <a:cubicBezTo>
                            <a:pt x="2302" y="163735"/>
                            <a:pt x="3255" y="162877"/>
                            <a:pt x="3255" y="161830"/>
                          </a:cubicBezTo>
                          <a:cubicBezTo>
                            <a:pt x="-1318" y="133064"/>
                            <a:pt x="14970" y="81439"/>
                            <a:pt x="62976" y="0"/>
                          </a:cubicBezTo>
                          <a:lnTo>
                            <a:pt x="62976" y="0"/>
                          </a:lnTo>
                          <a:cubicBezTo>
                            <a:pt x="62976" y="191"/>
                            <a:pt x="64691" y="1048"/>
                            <a:pt x="64691" y="1238"/>
                          </a:cubicBezTo>
                          <a:cubicBezTo>
                            <a:pt x="15827" y="132207"/>
                            <a:pt x="2207" y="228981"/>
                            <a:pt x="8589" y="300419"/>
                          </a:cubicBezTo>
                          <a:lnTo>
                            <a:pt x="8589" y="300419"/>
                          </a:lnTo>
                          <a:cubicBezTo>
                            <a:pt x="17828" y="431959"/>
                            <a:pt x="100600" y="474155"/>
                            <a:pt x="152797" y="488347"/>
                          </a:cubicBezTo>
                          <a:lnTo>
                            <a:pt x="152797" y="488347"/>
                          </a:lnTo>
                          <a:cubicBezTo>
                            <a:pt x="167180" y="492633"/>
                            <a:pt x="179181" y="494633"/>
                            <a:pt x="186801" y="495490"/>
                          </a:cubicBezTo>
                          <a:lnTo>
                            <a:pt x="186801" y="495490"/>
                          </a:lnTo>
                          <a:cubicBezTo>
                            <a:pt x="190325" y="496062"/>
                            <a:pt x="192897" y="496253"/>
                            <a:pt x="194135" y="496157"/>
                          </a:cubicBezTo>
                          <a:lnTo>
                            <a:pt x="194135" y="496157"/>
                          </a:lnTo>
                          <a:cubicBezTo>
                            <a:pt x="194993" y="496157"/>
                            <a:pt x="195278" y="496348"/>
                            <a:pt x="195278" y="496348"/>
                          </a:cubicBezTo>
                          <a:lnTo>
                            <a:pt x="195278" y="496348"/>
                          </a:lnTo>
                          <a:lnTo>
                            <a:pt x="195183" y="498729"/>
                          </a:lnTo>
                          <a:cubicBezTo>
                            <a:pt x="195183" y="498729"/>
                            <a:pt x="190421" y="497872"/>
                            <a:pt x="182515" y="495300"/>
                          </a:cubicBezTo>
                          <a:lnTo>
                            <a:pt x="182515" y="495300"/>
                          </a:lnTo>
                          <a:cubicBezTo>
                            <a:pt x="158322" y="488061"/>
                            <a:pt x="104029" y="467201"/>
                            <a:pt x="61928" y="411004"/>
                          </a:cubicBezTo>
                          <a:lnTo>
                            <a:pt x="61928" y="411004"/>
                          </a:lnTo>
                          <a:cubicBezTo>
                            <a:pt x="41069" y="385858"/>
                            <a:pt x="22685" y="352901"/>
                            <a:pt x="11541" y="309848"/>
                          </a:cubicBezTo>
                          <a:lnTo>
                            <a:pt x="11541" y="309848"/>
                          </a:lnTo>
                          <a:cubicBezTo>
                            <a:pt x="1254" y="270510"/>
                            <a:pt x="-3032" y="222790"/>
                            <a:pt x="2302" y="164782"/>
                          </a:cubicBez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04" name="Freeform: Shape 3503">
                      <a:extLst>
                        <a:ext uri="{FF2B5EF4-FFF2-40B4-BE49-F238E27FC236}">
                          <a16:creationId xmlns:a16="http://schemas.microsoft.com/office/drawing/2014/main" id="{790F5DEE-0EF5-4EFB-BFAE-2D913E14A6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8557" y="5256505"/>
                      <a:ext cx="209985" cy="532542"/>
                    </a:xfrm>
                    <a:custGeom>
                      <a:avLst/>
                      <a:gdLst>
                        <a:gd name="connsiteX0" fmla="*/ 531 w 209985"/>
                        <a:gd name="connsiteY0" fmla="*/ 256889 h 532542"/>
                        <a:gd name="connsiteX1" fmla="*/ 531 w 209985"/>
                        <a:gd name="connsiteY1" fmla="*/ 256889 h 532542"/>
                        <a:gd name="connsiteX2" fmla="*/ 1007 w 209985"/>
                        <a:gd name="connsiteY2" fmla="*/ 252984 h 532542"/>
                        <a:gd name="connsiteX3" fmla="*/ 81303 w 209985"/>
                        <a:gd name="connsiteY3" fmla="*/ 0 h 532542"/>
                        <a:gd name="connsiteX4" fmla="*/ 81303 w 209985"/>
                        <a:gd name="connsiteY4" fmla="*/ 0 h 532542"/>
                        <a:gd name="connsiteX5" fmla="*/ 83398 w 209985"/>
                        <a:gd name="connsiteY5" fmla="*/ 1238 h 532542"/>
                        <a:gd name="connsiteX6" fmla="*/ 5007 w 209985"/>
                        <a:gd name="connsiteY6" fmla="*/ 324612 h 532542"/>
                        <a:gd name="connsiteX7" fmla="*/ 5007 w 209985"/>
                        <a:gd name="connsiteY7" fmla="*/ 324612 h 532542"/>
                        <a:gd name="connsiteX8" fmla="*/ 162360 w 209985"/>
                        <a:gd name="connsiteY8" fmla="*/ 524351 h 532542"/>
                        <a:gd name="connsiteX9" fmla="*/ 162360 w 209985"/>
                        <a:gd name="connsiteY9" fmla="*/ 524351 h 532542"/>
                        <a:gd name="connsiteX10" fmla="*/ 200079 w 209985"/>
                        <a:gd name="connsiteY10" fmla="*/ 529590 h 532542"/>
                        <a:gd name="connsiteX11" fmla="*/ 200079 w 209985"/>
                        <a:gd name="connsiteY11" fmla="*/ 529590 h 532542"/>
                        <a:gd name="connsiteX12" fmla="*/ 208271 w 209985"/>
                        <a:gd name="connsiteY12" fmla="*/ 529876 h 532542"/>
                        <a:gd name="connsiteX13" fmla="*/ 208271 w 209985"/>
                        <a:gd name="connsiteY13" fmla="*/ 529876 h 532542"/>
                        <a:gd name="connsiteX14" fmla="*/ 209890 w 209985"/>
                        <a:gd name="connsiteY14" fmla="*/ 529971 h 532542"/>
                        <a:gd name="connsiteX15" fmla="*/ 209890 w 209985"/>
                        <a:gd name="connsiteY15" fmla="*/ 529971 h 532542"/>
                        <a:gd name="connsiteX16" fmla="*/ 209985 w 209985"/>
                        <a:gd name="connsiteY16" fmla="*/ 532543 h 532542"/>
                        <a:gd name="connsiteX17" fmla="*/ 197984 w 209985"/>
                        <a:gd name="connsiteY17" fmla="*/ 531019 h 532542"/>
                        <a:gd name="connsiteX18" fmla="*/ 197984 w 209985"/>
                        <a:gd name="connsiteY18" fmla="*/ 531019 h 532542"/>
                        <a:gd name="connsiteX19" fmla="*/ 75493 w 209985"/>
                        <a:gd name="connsiteY19" fmla="*/ 472726 h 532542"/>
                        <a:gd name="connsiteX20" fmla="*/ 75493 w 209985"/>
                        <a:gd name="connsiteY20" fmla="*/ 472726 h 532542"/>
                        <a:gd name="connsiteX21" fmla="*/ 17580 w 209985"/>
                        <a:gd name="connsiteY21" fmla="*/ 387382 h 532542"/>
                        <a:gd name="connsiteX22" fmla="*/ 17580 w 209985"/>
                        <a:gd name="connsiteY22" fmla="*/ 387382 h 532542"/>
                        <a:gd name="connsiteX23" fmla="*/ 531 w 209985"/>
                        <a:gd name="connsiteY23" fmla="*/ 256889 h 532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09985" h="532542">
                          <a:moveTo>
                            <a:pt x="531" y="256889"/>
                          </a:moveTo>
                          <a:lnTo>
                            <a:pt x="531" y="256889"/>
                          </a:lnTo>
                          <a:cubicBezTo>
                            <a:pt x="531" y="255556"/>
                            <a:pt x="1007" y="254318"/>
                            <a:pt x="1007" y="252984"/>
                          </a:cubicBezTo>
                          <a:cubicBezTo>
                            <a:pt x="-803" y="197834"/>
                            <a:pt x="21200" y="116491"/>
                            <a:pt x="81303" y="0"/>
                          </a:cubicBezTo>
                          <a:lnTo>
                            <a:pt x="81303" y="0"/>
                          </a:lnTo>
                          <a:cubicBezTo>
                            <a:pt x="81303" y="95"/>
                            <a:pt x="83398" y="1143"/>
                            <a:pt x="83398" y="1238"/>
                          </a:cubicBezTo>
                          <a:cubicBezTo>
                            <a:pt x="22248" y="143828"/>
                            <a:pt x="1864" y="248317"/>
                            <a:pt x="5007" y="324612"/>
                          </a:cubicBezTo>
                          <a:lnTo>
                            <a:pt x="5007" y="324612"/>
                          </a:lnTo>
                          <a:cubicBezTo>
                            <a:pt x="9675" y="470249"/>
                            <a:pt x="103305" y="512064"/>
                            <a:pt x="162360" y="524351"/>
                          </a:cubicBezTo>
                          <a:lnTo>
                            <a:pt x="162360" y="524351"/>
                          </a:lnTo>
                          <a:cubicBezTo>
                            <a:pt x="178267" y="527876"/>
                            <a:pt x="191602" y="529209"/>
                            <a:pt x="200079" y="529590"/>
                          </a:cubicBezTo>
                          <a:lnTo>
                            <a:pt x="200079" y="529590"/>
                          </a:lnTo>
                          <a:cubicBezTo>
                            <a:pt x="203889" y="529876"/>
                            <a:pt x="206652" y="529876"/>
                            <a:pt x="208271" y="529876"/>
                          </a:cubicBezTo>
                          <a:lnTo>
                            <a:pt x="208271" y="529876"/>
                          </a:lnTo>
                          <a:cubicBezTo>
                            <a:pt x="209414" y="529781"/>
                            <a:pt x="209890" y="529971"/>
                            <a:pt x="209890" y="529971"/>
                          </a:cubicBezTo>
                          <a:lnTo>
                            <a:pt x="209890" y="529971"/>
                          </a:lnTo>
                          <a:lnTo>
                            <a:pt x="209985" y="532543"/>
                          </a:lnTo>
                          <a:cubicBezTo>
                            <a:pt x="209985" y="532543"/>
                            <a:pt x="205509" y="532257"/>
                            <a:pt x="197984" y="531019"/>
                          </a:cubicBezTo>
                          <a:lnTo>
                            <a:pt x="197984" y="531019"/>
                          </a:lnTo>
                          <a:cubicBezTo>
                            <a:pt x="174457" y="527399"/>
                            <a:pt x="120546" y="515207"/>
                            <a:pt x="75493" y="472726"/>
                          </a:cubicBezTo>
                          <a:lnTo>
                            <a:pt x="75493" y="472726"/>
                          </a:lnTo>
                          <a:cubicBezTo>
                            <a:pt x="52537" y="452628"/>
                            <a:pt x="31582" y="425101"/>
                            <a:pt x="17580" y="387382"/>
                          </a:cubicBezTo>
                          <a:lnTo>
                            <a:pt x="17580" y="387382"/>
                          </a:lnTo>
                          <a:cubicBezTo>
                            <a:pt x="4912" y="353092"/>
                            <a:pt x="-2041" y="310325"/>
                            <a:pt x="531" y="256889"/>
                          </a:cubicBez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05" name="Freeform: Shape 3504">
                      <a:extLst>
                        <a:ext uri="{FF2B5EF4-FFF2-40B4-BE49-F238E27FC236}">
                          <a16:creationId xmlns:a16="http://schemas.microsoft.com/office/drawing/2014/main" id="{FF67A42E-BF16-473E-998A-3C71EEE5B6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2324" y="5222691"/>
                      <a:ext cx="226028" cy="566642"/>
                    </a:xfrm>
                    <a:custGeom>
                      <a:avLst/>
                      <a:gdLst>
                        <a:gd name="connsiteX0" fmla="*/ 90392 w 226028"/>
                        <a:gd name="connsiteY0" fmla="*/ 534257 h 566642"/>
                        <a:gd name="connsiteX1" fmla="*/ 0 w 226028"/>
                        <a:gd name="connsiteY1" fmla="*/ 348806 h 566642"/>
                        <a:gd name="connsiteX2" fmla="*/ 0 w 226028"/>
                        <a:gd name="connsiteY2" fmla="*/ 348806 h 566642"/>
                        <a:gd name="connsiteX3" fmla="*/ 100870 w 226028"/>
                        <a:gd name="connsiteY3" fmla="*/ 0 h 566642"/>
                        <a:gd name="connsiteX4" fmla="*/ 100870 w 226028"/>
                        <a:gd name="connsiteY4" fmla="*/ 0 h 566642"/>
                        <a:gd name="connsiteX5" fmla="*/ 103346 w 226028"/>
                        <a:gd name="connsiteY5" fmla="*/ 1143 h 566642"/>
                        <a:gd name="connsiteX6" fmla="*/ 2762 w 226028"/>
                        <a:gd name="connsiteY6" fmla="*/ 348806 h 566642"/>
                        <a:gd name="connsiteX7" fmla="*/ 2762 w 226028"/>
                        <a:gd name="connsiteY7" fmla="*/ 348806 h 566642"/>
                        <a:gd name="connsiteX8" fmla="*/ 214789 w 226028"/>
                        <a:gd name="connsiteY8" fmla="*/ 563785 h 566642"/>
                        <a:gd name="connsiteX9" fmla="*/ 214789 w 226028"/>
                        <a:gd name="connsiteY9" fmla="*/ 563785 h 566642"/>
                        <a:gd name="connsiteX10" fmla="*/ 225838 w 226028"/>
                        <a:gd name="connsiteY10" fmla="*/ 563499 h 566642"/>
                        <a:gd name="connsiteX11" fmla="*/ 225838 w 226028"/>
                        <a:gd name="connsiteY11" fmla="*/ 563499 h 566642"/>
                        <a:gd name="connsiteX12" fmla="*/ 226028 w 226028"/>
                        <a:gd name="connsiteY12" fmla="*/ 566261 h 566642"/>
                        <a:gd name="connsiteX13" fmla="*/ 214693 w 226028"/>
                        <a:gd name="connsiteY13" fmla="*/ 566642 h 566642"/>
                        <a:gd name="connsiteX14" fmla="*/ 214693 w 226028"/>
                        <a:gd name="connsiteY14" fmla="*/ 566642 h 566642"/>
                        <a:gd name="connsiteX15" fmla="*/ 90392 w 226028"/>
                        <a:gd name="connsiteY15" fmla="*/ 534257 h 566642"/>
                        <a:gd name="connsiteX16" fmla="*/ 90392 w 226028"/>
                        <a:gd name="connsiteY16" fmla="*/ 534257 h 566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26028" h="566642">
                          <a:moveTo>
                            <a:pt x="90392" y="534257"/>
                          </a:moveTo>
                          <a:cubicBezTo>
                            <a:pt x="42291" y="505301"/>
                            <a:pt x="0" y="450533"/>
                            <a:pt x="0" y="348806"/>
                          </a:cubicBezTo>
                          <a:lnTo>
                            <a:pt x="0" y="348806"/>
                          </a:lnTo>
                          <a:cubicBezTo>
                            <a:pt x="0" y="266891"/>
                            <a:pt x="27337" y="154400"/>
                            <a:pt x="100870" y="0"/>
                          </a:cubicBezTo>
                          <a:lnTo>
                            <a:pt x="100870" y="0"/>
                          </a:lnTo>
                          <a:lnTo>
                            <a:pt x="103346" y="1143"/>
                          </a:lnTo>
                          <a:cubicBezTo>
                            <a:pt x="29908" y="155353"/>
                            <a:pt x="2762" y="267462"/>
                            <a:pt x="2762" y="348806"/>
                          </a:cubicBezTo>
                          <a:lnTo>
                            <a:pt x="2762" y="348806"/>
                          </a:lnTo>
                          <a:cubicBezTo>
                            <a:pt x="2762" y="550450"/>
                            <a:pt x="169545" y="563689"/>
                            <a:pt x="214789" y="563785"/>
                          </a:cubicBezTo>
                          <a:lnTo>
                            <a:pt x="214789" y="563785"/>
                          </a:lnTo>
                          <a:cubicBezTo>
                            <a:pt x="221837" y="563785"/>
                            <a:pt x="225838" y="563499"/>
                            <a:pt x="225838" y="563499"/>
                          </a:cubicBezTo>
                          <a:lnTo>
                            <a:pt x="225838" y="563499"/>
                          </a:lnTo>
                          <a:lnTo>
                            <a:pt x="226028" y="566261"/>
                          </a:lnTo>
                          <a:cubicBezTo>
                            <a:pt x="226028" y="566261"/>
                            <a:pt x="221837" y="566642"/>
                            <a:pt x="214693" y="566642"/>
                          </a:cubicBezTo>
                          <a:lnTo>
                            <a:pt x="214693" y="566642"/>
                          </a:lnTo>
                          <a:cubicBezTo>
                            <a:pt x="192024" y="566642"/>
                            <a:pt x="138398" y="563213"/>
                            <a:pt x="90392" y="534257"/>
                          </a:cubicBezTo>
                          <a:lnTo>
                            <a:pt x="90392" y="534257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464" name="Freeform: Shape 3463">
                  <a:extLst>
                    <a:ext uri="{FF2B5EF4-FFF2-40B4-BE49-F238E27FC236}">
                      <a16:creationId xmlns:a16="http://schemas.microsoft.com/office/drawing/2014/main" id="{F25F13DD-7D2A-4A6B-87D8-495199C33675}"/>
                    </a:ext>
                  </a:extLst>
                </p:cNvPr>
                <p:cNvSpPr/>
                <p:nvPr/>
              </p:nvSpPr>
              <p:spPr>
                <a:xfrm>
                  <a:off x="4186906" y="5223739"/>
                  <a:ext cx="164208" cy="566999"/>
                </a:xfrm>
                <a:custGeom>
                  <a:avLst/>
                  <a:gdLst>
                    <a:gd name="connsiteX0" fmla="*/ 86865 w 164208"/>
                    <a:gd name="connsiteY0" fmla="*/ 563023 h 566999"/>
                    <a:gd name="connsiteX1" fmla="*/ 164208 w 164208"/>
                    <a:gd name="connsiteY1" fmla="*/ 565404 h 566999"/>
                    <a:gd name="connsiteX2" fmla="*/ 37621 w 164208"/>
                    <a:gd name="connsiteY2" fmla="*/ 0 h 566999"/>
                    <a:gd name="connsiteX3" fmla="*/ 86865 w 164208"/>
                    <a:gd name="connsiteY3" fmla="*/ 563023 h 566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208" h="566999">
                      <a:moveTo>
                        <a:pt x="86865" y="563023"/>
                      </a:moveTo>
                      <a:cubicBezTo>
                        <a:pt x="129633" y="570262"/>
                        <a:pt x="164208" y="565404"/>
                        <a:pt x="164208" y="565404"/>
                      </a:cubicBezTo>
                      <a:cubicBezTo>
                        <a:pt x="-30483" y="387191"/>
                        <a:pt x="28763" y="45339"/>
                        <a:pt x="37621" y="0"/>
                      </a:cubicBezTo>
                      <a:cubicBezTo>
                        <a:pt x="20667" y="56959"/>
                        <a:pt x="-60677" y="363950"/>
                        <a:pt x="86865" y="563023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465" name="Graphic 1">
                  <a:extLst>
                    <a:ext uri="{FF2B5EF4-FFF2-40B4-BE49-F238E27FC236}">
                      <a16:creationId xmlns:a16="http://schemas.microsoft.com/office/drawing/2014/main" id="{A318775F-4F7D-459C-8E8D-18A1FF6C5251}"/>
                    </a:ext>
                  </a:extLst>
                </p:cNvPr>
                <p:cNvGrpSpPr/>
                <p:nvPr/>
              </p:nvGrpSpPr>
              <p:grpSpPr>
                <a:xfrm>
                  <a:off x="4029418" y="5217357"/>
                  <a:ext cx="202347" cy="632936"/>
                  <a:chOff x="4029418" y="5217357"/>
                  <a:chExt cx="202347" cy="632936"/>
                </a:xfrm>
                <a:solidFill>
                  <a:schemeClr val="accent1"/>
                </a:solidFill>
              </p:grpSpPr>
              <p:sp>
                <p:nvSpPr>
                  <p:cNvPr id="3488" name="Freeform: Shape 3487">
                    <a:extLst>
                      <a:ext uri="{FF2B5EF4-FFF2-40B4-BE49-F238E27FC236}">
                        <a16:creationId xmlns:a16="http://schemas.microsoft.com/office/drawing/2014/main" id="{B170306C-62A3-4EC3-8F52-E329C024B979}"/>
                      </a:ext>
                    </a:extLst>
                  </p:cNvPr>
                  <p:cNvSpPr/>
                  <p:nvPr/>
                </p:nvSpPr>
                <p:spPr>
                  <a:xfrm>
                    <a:off x="4029418" y="5217357"/>
                    <a:ext cx="202347" cy="632174"/>
                  </a:xfrm>
                  <a:custGeom>
                    <a:avLst/>
                    <a:gdLst>
                      <a:gd name="connsiteX0" fmla="*/ 202348 w 202347"/>
                      <a:gd name="connsiteY0" fmla="*/ 0 h 632174"/>
                      <a:gd name="connsiteX1" fmla="*/ 169106 w 202347"/>
                      <a:gd name="connsiteY1" fmla="*/ 632174 h 632174"/>
                      <a:gd name="connsiteX2" fmla="*/ 202348 w 202347"/>
                      <a:gd name="connsiteY2" fmla="*/ 0 h 63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2347" h="632174">
                        <a:moveTo>
                          <a:pt x="202348" y="0"/>
                        </a:moveTo>
                        <a:cubicBezTo>
                          <a:pt x="202348" y="0"/>
                          <a:pt x="32803" y="364712"/>
                          <a:pt x="169106" y="632174"/>
                        </a:cubicBezTo>
                        <a:cubicBezTo>
                          <a:pt x="169106" y="632174"/>
                          <a:pt x="-232659" y="548450"/>
                          <a:pt x="202348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489" name="Graphic 1">
                    <a:extLst>
                      <a:ext uri="{FF2B5EF4-FFF2-40B4-BE49-F238E27FC236}">
                        <a16:creationId xmlns:a16="http://schemas.microsoft.com/office/drawing/2014/main" id="{7D14A8C2-57D9-4CA9-8E1C-615F4D6774C3}"/>
                      </a:ext>
                    </a:extLst>
                  </p:cNvPr>
                  <p:cNvGrpSpPr/>
                  <p:nvPr/>
                </p:nvGrpSpPr>
                <p:grpSpPr>
                  <a:xfrm>
                    <a:off x="4039361" y="5221834"/>
                    <a:ext cx="190690" cy="628459"/>
                    <a:chOff x="4039361" y="5221834"/>
                    <a:chExt cx="190690" cy="628459"/>
                  </a:xfrm>
                  <a:solidFill>
                    <a:schemeClr val="accent1"/>
                  </a:solidFill>
                </p:grpSpPr>
                <p:sp>
                  <p:nvSpPr>
                    <p:cNvPr id="3490" name="Freeform: Shape 3489">
                      <a:extLst>
                        <a:ext uri="{FF2B5EF4-FFF2-40B4-BE49-F238E27FC236}">
                          <a16:creationId xmlns:a16="http://schemas.microsoft.com/office/drawing/2014/main" id="{0CEFF7A3-7AD6-429E-922B-084CF3370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2611" y="5222120"/>
                      <a:ext cx="97440" cy="628173"/>
                    </a:xfrm>
                    <a:custGeom>
                      <a:avLst/>
                      <a:gdLst>
                        <a:gd name="connsiteX0" fmla="*/ 0 w 97440"/>
                        <a:gd name="connsiteY0" fmla="*/ 386715 h 628173"/>
                        <a:gd name="connsiteX1" fmla="*/ 94869 w 97440"/>
                        <a:gd name="connsiteY1" fmla="*/ 0 h 628173"/>
                        <a:gd name="connsiteX2" fmla="*/ 94869 w 97440"/>
                        <a:gd name="connsiteY2" fmla="*/ 0 h 628173"/>
                        <a:gd name="connsiteX3" fmla="*/ 97441 w 97440"/>
                        <a:gd name="connsiteY3" fmla="*/ 1143 h 628173"/>
                        <a:gd name="connsiteX4" fmla="*/ 2762 w 97440"/>
                        <a:gd name="connsiteY4" fmla="*/ 386715 h 628173"/>
                        <a:gd name="connsiteX5" fmla="*/ 2762 w 97440"/>
                        <a:gd name="connsiteY5" fmla="*/ 386715 h 628173"/>
                        <a:gd name="connsiteX6" fmla="*/ 34100 w 97440"/>
                        <a:gd name="connsiteY6" fmla="*/ 567595 h 628173"/>
                        <a:gd name="connsiteX7" fmla="*/ 34100 w 97440"/>
                        <a:gd name="connsiteY7" fmla="*/ 567595 h 628173"/>
                        <a:gd name="connsiteX8" fmla="*/ 65246 w 97440"/>
                        <a:gd name="connsiteY8" fmla="*/ 626459 h 628173"/>
                        <a:gd name="connsiteX9" fmla="*/ 65246 w 97440"/>
                        <a:gd name="connsiteY9" fmla="*/ 626459 h 628173"/>
                        <a:gd name="connsiteX10" fmla="*/ 65246 w 97440"/>
                        <a:gd name="connsiteY10" fmla="*/ 626459 h 628173"/>
                        <a:gd name="connsiteX11" fmla="*/ 63055 w 97440"/>
                        <a:gd name="connsiteY11" fmla="*/ 628174 h 628173"/>
                        <a:gd name="connsiteX12" fmla="*/ 0 w 97440"/>
                        <a:gd name="connsiteY12" fmla="*/ 386715 h 628173"/>
                        <a:gd name="connsiteX13" fmla="*/ 0 w 97440"/>
                        <a:gd name="connsiteY13" fmla="*/ 386715 h 628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7440" h="628173">
                          <a:moveTo>
                            <a:pt x="0" y="386715"/>
                          </a:moveTo>
                          <a:cubicBezTo>
                            <a:pt x="0" y="288798"/>
                            <a:pt x="22670" y="160496"/>
                            <a:pt x="94869" y="0"/>
                          </a:cubicBezTo>
                          <a:lnTo>
                            <a:pt x="94869" y="0"/>
                          </a:lnTo>
                          <a:lnTo>
                            <a:pt x="97441" y="1143"/>
                          </a:lnTo>
                          <a:cubicBezTo>
                            <a:pt x="25241" y="161258"/>
                            <a:pt x="2762" y="289274"/>
                            <a:pt x="2762" y="386715"/>
                          </a:cubicBezTo>
                          <a:lnTo>
                            <a:pt x="2762" y="386715"/>
                          </a:lnTo>
                          <a:cubicBezTo>
                            <a:pt x="2762" y="467963"/>
                            <a:pt x="18383" y="527971"/>
                            <a:pt x="34100" y="567595"/>
                          </a:cubicBezTo>
                          <a:lnTo>
                            <a:pt x="34100" y="567595"/>
                          </a:lnTo>
                          <a:cubicBezTo>
                            <a:pt x="49721" y="607219"/>
                            <a:pt x="65246" y="626459"/>
                            <a:pt x="65246" y="626459"/>
                          </a:cubicBezTo>
                          <a:lnTo>
                            <a:pt x="65246" y="626459"/>
                          </a:lnTo>
                          <a:lnTo>
                            <a:pt x="65246" y="626459"/>
                          </a:lnTo>
                          <a:lnTo>
                            <a:pt x="63055" y="628174"/>
                          </a:lnTo>
                          <a:cubicBezTo>
                            <a:pt x="62960" y="628079"/>
                            <a:pt x="0" y="549878"/>
                            <a:pt x="0" y="386715"/>
                          </a:cubicBezTo>
                          <a:lnTo>
                            <a:pt x="0" y="386715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91" name="Freeform: Shape 3490">
                      <a:extLst>
                        <a:ext uri="{FF2B5EF4-FFF2-40B4-BE49-F238E27FC236}">
                          <a16:creationId xmlns:a16="http://schemas.microsoft.com/office/drawing/2014/main" id="{69176979-31D5-424E-83B5-82221770C7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7085" y="5222025"/>
                      <a:ext cx="112966" cy="628173"/>
                    </a:xfrm>
                    <a:custGeom>
                      <a:avLst/>
                      <a:gdLst>
                        <a:gd name="connsiteX0" fmla="*/ 0 w 112966"/>
                        <a:gd name="connsiteY0" fmla="*/ 390811 h 628173"/>
                        <a:gd name="connsiteX1" fmla="*/ 110490 w 112966"/>
                        <a:gd name="connsiteY1" fmla="*/ 0 h 628173"/>
                        <a:gd name="connsiteX2" fmla="*/ 110490 w 112966"/>
                        <a:gd name="connsiteY2" fmla="*/ 0 h 628173"/>
                        <a:gd name="connsiteX3" fmla="*/ 112967 w 112966"/>
                        <a:gd name="connsiteY3" fmla="*/ 1238 h 628173"/>
                        <a:gd name="connsiteX4" fmla="*/ 2762 w 112966"/>
                        <a:gd name="connsiteY4" fmla="*/ 390811 h 628173"/>
                        <a:gd name="connsiteX5" fmla="*/ 2762 w 112966"/>
                        <a:gd name="connsiteY5" fmla="*/ 390811 h 628173"/>
                        <a:gd name="connsiteX6" fmla="*/ 41624 w 112966"/>
                        <a:gd name="connsiteY6" fmla="*/ 570071 h 628173"/>
                        <a:gd name="connsiteX7" fmla="*/ 41624 w 112966"/>
                        <a:gd name="connsiteY7" fmla="*/ 570071 h 628173"/>
                        <a:gd name="connsiteX8" fmla="*/ 80391 w 112966"/>
                        <a:gd name="connsiteY8" fmla="*/ 626269 h 628173"/>
                        <a:gd name="connsiteX9" fmla="*/ 80391 w 112966"/>
                        <a:gd name="connsiteY9" fmla="*/ 626269 h 628173"/>
                        <a:gd name="connsiteX10" fmla="*/ 80391 w 112966"/>
                        <a:gd name="connsiteY10" fmla="*/ 626269 h 628173"/>
                        <a:gd name="connsiteX11" fmla="*/ 78486 w 112966"/>
                        <a:gd name="connsiteY11" fmla="*/ 628174 h 628173"/>
                        <a:gd name="connsiteX12" fmla="*/ 0 w 112966"/>
                        <a:gd name="connsiteY12" fmla="*/ 390811 h 628173"/>
                        <a:gd name="connsiteX13" fmla="*/ 0 w 112966"/>
                        <a:gd name="connsiteY13" fmla="*/ 390811 h 628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12966" h="628173">
                          <a:moveTo>
                            <a:pt x="0" y="390811"/>
                          </a:moveTo>
                          <a:cubicBezTo>
                            <a:pt x="0" y="293561"/>
                            <a:pt x="26575" y="164497"/>
                            <a:pt x="110490" y="0"/>
                          </a:cubicBezTo>
                          <a:lnTo>
                            <a:pt x="110490" y="0"/>
                          </a:lnTo>
                          <a:lnTo>
                            <a:pt x="112967" y="1238"/>
                          </a:lnTo>
                          <a:cubicBezTo>
                            <a:pt x="29146" y="165449"/>
                            <a:pt x="2762" y="294037"/>
                            <a:pt x="2762" y="390811"/>
                          </a:cubicBezTo>
                          <a:lnTo>
                            <a:pt x="2762" y="390811"/>
                          </a:lnTo>
                          <a:cubicBezTo>
                            <a:pt x="2762" y="472726"/>
                            <a:pt x="22193" y="531686"/>
                            <a:pt x="41624" y="570071"/>
                          </a:cubicBezTo>
                          <a:lnTo>
                            <a:pt x="41624" y="570071"/>
                          </a:lnTo>
                          <a:cubicBezTo>
                            <a:pt x="61055" y="608457"/>
                            <a:pt x="80391" y="626269"/>
                            <a:pt x="80391" y="626269"/>
                          </a:cubicBezTo>
                          <a:lnTo>
                            <a:pt x="80391" y="626269"/>
                          </a:lnTo>
                          <a:lnTo>
                            <a:pt x="80391" y="626269"/>
                          </a:lnTo>
                          <a:lnTo>
                            <a:pt x="78486" y="628174"/>
                          </a:lnTo>
                          <a:cubicBezTo>
                            <a:pt x="78391" y="627983"/>
                            <a:pt x="0" y="555689"/>
                            <a:pt x="0" y="390811"/>
                          </a:cubicBezTo>
                          <a:lnTo>
                            <a:pt x="0" y="390811"/>
                          </a:ln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92" name="Freeform: Shape 3491">
                      <a:extLst>
                        <a:ext uri="{FF2B5EF4-FFF2-40B4-BE49-F238E27FC236}">
                          <a16:creationId xmlns:a16="http://schemas.microsoft.com/office/drawing/2014/main" id="{6E385A46-E097-48C6-93CC-3C854E0B54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1559" y="5222025"/>
                      <a:ext cx="128492" cy="627888"/>
                    </a:xfrm>
                    <a:custGeom>
                      <a:avLst/>
                      <a:gdLst>
                        <a:gd name="connsiteX0" fmla="*/ 0 w 128492"/>
                        <a:gd name="connsiteY0" fmla="*/ 394907 h 627888"/>
                        <a:gd name="connsiteX1" fmla="*/ 126111 w 128492"/>
                        <a:gd name="connsiteY1" fmla="*/ 0 h 627888"/>
                        <a:gd name="connsiteX2" fmla="*/ 126111 w 128492"/>
                        <a:gd name="connsiteY2" fmla="*/ 0 h 627888"/>
                        <a:gd name="connsiteX3" fmla="*/ 128492 w 128492"/>
                        <a:gd name="connsiteY3" fmla="*/ 1333 h 627888"/>
                        <a:gd name="connsiteX4" fmla="*/ 2762 w 128492"/>
                        <a:gd name="connsiteY4" fmla="*/ 394907 h 627888"/>
                        <a:gd name="connsiteX5" fmla="*/ 2762 w 128492"/>
                        <a:gd name="connsiteY5" fmla="*/ 394907 h 627888"/>
                        <a:gd name="connsiteX6" fmla="*/ 49244 w 128492"/>
                        <a:gd name="connsiteY6" fmla="*/ 572453 h 627888"/>
                        <a:gd name="connsiteX7" fmla="*/ 49244 w 128492"/>
                        <a:gd name="connsiteY7" fmla="*/ 572453 h 627888"/>
                        <a:gd name="connsiteX8" fmla="*/ 95726 w 128492"/>
                        <a:gd name="connsiteY8" fmla="*/ 625888 h 627888"/>
                        <a:gd name="connsiteX9" fmla="*/ 95726 w 128492"/>
                        <a:gd name="connsiteY9" fmla="*/ 625888 h 627888"/>
                        <a:gd name="connsiteX10" fmla="*/ 95726 w 128492"/>
                        <a:gd name="connsiteY10" fmla="*/ 625888 h 627888"/>
                        <a:gd name="connsiteX11" fmla="*/ 94012 w 128492"/>
                        <a:gd name="connsiteY11" fmla="*/ 627888 h 627888"/>
                        <a:gd name="connsiteX12" fmla="*/ 0 w 128492"/>
                        <a:gd name="connsiteY12" fmla="*/ 394907 h 627888"/>
                        <a:gd name="connsiteX13" fmla="*/ 0 w 128492"/>
                        <a:gd name="connsiteY13" fmla="*/ 394907 h 627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28492" h="627888">
                          <a:moveTo>
                            <a:pt x="0" y="394907"/>
                          </a:moveTo>
                          <a:cubicBezTo>
                            <a:pt x="0" y="298228"/>
                            <a:pt x="30480" y="168497"/>
                            <a:pt x="126111" y="0"/>
                          </a:cubicBezTo>
                          <a:lnTo>
                            <a:pt x="126111" y="0"/>
                          </a:lnTo>
                          <a:lnTo>
                            <a:pt x="128492" y="1333"/>
                          </a:lnTo>
                          <a:cubicBezTo>
                            <a:pt x="33052" y="169545"/>
                            <a:pt x="2762" y="298895"/>
                            <a:pt x="2762" y="394907"/>
                          </a:cubicBezTo>
                          <a:lnTo>
                            <a:pt x="2762" y="394907"/>
                          </a:lnTo>
                          <a:cubicBezTo>
                            <a:pt x="2762" y="477584"/>
                            <a:pt x="26003" y="535305"/>
                            <a:pt x="49244" y="572453"/>
                          </a:cubicBezTo>
                          <a:lnTo>
                            <a:pt x="49244" y="572453"/>
                          </a:lnTo>
                          <a:cubicBezTo>
                            <a:pt x="72485" y="609600"/>
                            <a:pt x="95631" y="625888"/>
                            <a:pt x="95726" y="625888"/>
                          </a:cubicBezTo>
                          <a:lnTo>
                            <a:pt x="95726" y="625888"/>
                          </a:lnTo>
                          <a:lnTo>
                            <a:pt x="95726" y="625888"/>
                          </a:lnTo>
                          <a:lnTo>
                            <a:pt x="94012" y="627888"/>
                          </a:lnTo>
                          <a:cubicBezTo>
                            <a:pt x="93917" y="627888"/>
                            <a:pt x="0" y="561404"/>
                            <a:pt x="0" y="394907"/>
                          </a:cubicBezTo>
                          <a:lnTo>
                            <a:pt x="0" y="394907"/>
                          </a:ln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93" name="Freeform: Shape 3492">
                      <a:extLst>
                        <a:ext uri="{FF2B5EF4-FFF2-40B4-BE49-F238E27FC236}">
                          <a16:creationId xmlns:a16="http://schemas.microsoft.com/office/drawing/2014/main" id="{5BC8D789-A492-486A-B782-A4437D8D85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6034" y="5221930"/>
                      <a:ext cx="144017" cy="627887"/>
                    </a:xfrm>
                    <a:custGeom>
                      <a:avLst/>
                      <a:gdLst>
                        <a:gd name="connsiteX0" fmla="*/ 0 w 144017"/>
                        <a:gd name="connsiteY0" fmla="*/ 399002 h 627887"/>
                        <a:gd name="connsiteX1" fmla="*/ 141637 w 144017"/>
                        <a:gd name="connsiteY1" fmla="*/ 0 h 627887"/>
                        <a:gd name="connsiteX2" fmla="*/ 141637 w 144017"/>
                        <a:gd name="connsiteY2" fmla="*/ 0 h 627887"/>
                        <a:gd name="connsiteX3" fmla="*/ 144018 w 144017"/>
                        <a:gd name="connsiteY3" fmla="*/ 1429 h 627887"/>
                        <a:gd name="connsiteX4" fmla="*/ 2762 w 144017"/>
                        <a:gd name="connsiteY4" fmla="*/ 399002 h 627887"/>
                        <a:gd name="connsiteX5" fmla="*/ 2762 w 144017"/>
                        <a:gd name="connsiteY5" fmla="*/ 399002 h 627887"/>
                        <a:gd name="connsiteX6" fmla="*/ 56864 w 144017"/>
                        <a:gd name="connsiteY6" fmla="*/ 574929 h 627887"/>
                        <a:gd name="connsiteX7" fmla="*/ 56864 w 144017"/>
                        <a:gd name="connsiteY7" fmla="*/ 574929 h 627887"/>
                        <a:gd name="connsiteX8" fmla="*/ 110966 w 144017"/>
                        <a:gd name="connsiteY8" fmla="*/ 625697 h 627887"/>
                        <a:gd name="connsiteX9" fmla="*/ 110966 w 144017"/>
                        <a:gd name="connsiteY9" fmla="*/ 625697 h 627887"/>
                        <a:gd name="connsiteX10" fmla="*/ 110966 w 144017"/>
                        <a:gd name="connsiteY10" fmla="*/ 625697 h 627887"/>
                        <a:gd name="connsiteX11" fmla="*/ 109538 w 144017"/>
                        <a:gd name="connsiteY11" fmla="*/ 627888 h 627887"/>
                        <a:gd name="connsiteX12" fmla="*/ 0 w 144017"/>
                        <a:gd name="connsiteY12" fmla="*/ 399002 h 627887"/>
                        <a:gd name="connsiteX13" fmla="*/ 0 w 144017"/>
                        <a:gd name="connsiteY13" fmla="*/ 399002 h 627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44017" h="627887">
                          <a:moveTo>
                            <a:pt x="0" y="399002"/>
                          </a:moveTo>
                          <a:cubicBezTo>
                            <a:pt x="0" y="302990"/>
                            <a:pt x="34385" y="172593"/>
                            <a:pt x="141637" y="0"/>
                          </a:cubicBezTo>
                          <a:lnTo>
                            <a:pt x="141637" y="0"/>
                          </a:lnTo>
                          <a:lnTo>
                            <a:pt x="144018" y="1429"/>
                          </a:lnTo>
                          <a:cubicBezTo>
                            <a:pt x="36957" y="173736"/>
                            <a:pt x="2762" y="303657"/>
                            <a:pt x="2762" y="399002"/>
                          </a:cubicBezTo>
                          <a:lnTo>
                            <a:pt x="2762" y="399002"/>
                          </a:lnTo>
                          <a:cubicBezTo>
                            <a:pt x="2762" y="482441"/>
                            <a:pt x="29813" y="539020"/>
                            <a:pt x="56864" y="574929"/>
                          </a:cubicBezTo>
                          <a:lnTo>
                            <a:pt x="56864" y="574929"/>
                          </a:lnTo>
                          <a:cubicBezTo>
                            <a:pt x="83915" y="610743"/>
                            <a:pt x="110871" y="625697"/>
                            <a:pt x="110966" y="625697"/>
                          </a:cubicBezTo>
                          <a:lnTo>
                            <a:pt x="110966" y="625697"/>
                          </a:lnTo>
                          <a:lnTo>
                            <a:pt x="110966" y="625697"/>
                          </a:lnTo>
                          <a:lnTo>
                            <a:pt x="109538" y="627888"/>
                          </a:lnTo>
                          <a:cubicBezTo>
                            <a:pt x="109347" y="627793"/>
                            <a:pt x="0" y="567119"/>
                            <a:pt x="0" y="399002"/>
                          </a:cubicBezTo>
                          <a:lnTo>
                            <a:pt x="0" y="399002"/>
                          </a:ln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94" name="Freeform: Shape 3493">
                      <a:extLst>
                        <a:ext uri="{FF2B5EF4-FFF2-40B4-BE49-F238E27FC236}">
                          <a16:creationId xmlns:a16="http://schemas.microsoft.com/office/drawing/2014/main" id="{E8392183-81B2-4FB1-97F3-4FB82992E2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412" y="5221930"/>
                      <a:ext cx="159543" cy="627697"/>
                    </a:xfrm>
                    <a:custGeom>
                      <a:avLst/>
                      <a:gdLst>
                        <a:gd name="connsiteX0" fmla="*/ 0 w 159543"/>
                        <a:gd name="connsiteY0" fmla="*/ 403098 h 627697"/>
                        <a:gd name="connsiteX1" fmla="*/ 157258 w 159543"/>
                        <a:gd name="connsiteY1" fmla="*/ 0 h 627697"/>
                        <a:gd name="connsiteX2" fmla="*/ 157258 w 159543"/>
                        <a:gd name="connsiteY2" fmla="*/ 0 h 627697"/>
                        <a:gd name="connsiteX3" fmla="*/ 159544 w 159543"/>
                        <a:gd name="connsiteY3" fmla="*/ 1524 h 627697"/>
                        <a:gd name="connsiteX4" fmla="*/ 2762 w 159543"/>
                        <a:gd name="connsiteY4" fmla="*/ 403098 h 627697"/>
                        <a:gd name="connsiteX5" fmla="*/ 2762 w 159543"/>
                        <a:gd name="connsiteY5" fmla="*/ 403098 h 627697"/>
                        <a:gd name="connsiteX6" fmla="*/ 64484 w 159543"/>
                        <a:gd name="connsiteY6" fmla="*/ 577310 h 627697"/>
                        <a:gd name="connsiteX7" fmla="*/ 64484 w 159543"/>
                        <a:gd name="connsiteY7" fmla="*/ 577310 h 627697"/>
                        <a:gd name="connsiteX8" fmla="*/ 126206 w 159543"/>
                        <a:gd name="connsiteY8" fmla="*/ 625316 h 627697"/>
                        <a:gd name="connsiteX9" fmla="*/ 126206 w 159543"/>
                        <a:gd name="connsiteY9" fmla="*/ 625316 h 627697"/>
                        <a:gd name="connsiteX10" fmla="*/ 126206 w 159543"/>
                        <a:gd name="connsiteY10" fmla="*/ 625316 h 627697"/>
                        <a:gd name="connsiteX11" fmla="*/ 124968 w 159543"/>
                        <a:gd name="connsiteY11" fmla="*/ 627698 h 627697"/>
                        <a:gd name="connsiteX12" fmla="*/ 0 w 159543"/>
                        <a:gd name="connsiteY12" fmla="*/ 403098 h 627697"/>
                        <a:gd name="connsiteX13" fmla="*/ 0 w 159543"/>
                        <a:gd name="connsiteY13" fmla="*/ 403098 h 6276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9543" h="627697">
                          <a:moveTo>
                            <a:pt x="0" y="403098"/>
                          </a:moveTo>
                          <a:cubicBezTo>
                            <a:pt x="0" y="307657"/>
                            <a:pt x="38290" y="176593"/>
                            <a:pt x="157258" y="0"/>
                          </a:cubicBezTo>
                          <a:lnTo>
                            <a:pt x="157258" y="0"/>
                          </a:lnTo>
                          <a:lnTo>
                            <a:pt x="159544" y="1524"/>
                          </a:lnTo>
                          <a:cubicBezTo>
                            <a:pt x="40862" y="177832"/>
                            <a:pt x="2762" y="308419"/>
                            <a:pt x="2762" y="403098"/>
                          </a:cubicBezTo>
                          <a:lnTo>
                            <a:pt x="2762" y="403098"/>
                          </a:lnTo>
                          <a:cubicBezTo>
                            <a:pt x="2762" y="487204"/>
                            <a:pt x="33623" y="542734"/>
                            <a:pt x="64484" y="577310"/>
                          </a:cubicBezTo>
                          <a:lnTo>
                            <a:pt x="64484" y="577310"/>
                          </a:lnTo>
                          <a:cubicBezTo>
                            <a:pt x="95345" y="611886"/>
                            <a:pt x="126111" y="625316"/>
                            <a:pt x="126206" y="625316"/>
                          </a:cubicBezTo>
                          <a:lnTo>
                            <a:pt x="126206" y="625316"/>
                          </a:lnTo>
                          <a:lnTo>
                            <a:pt x="126206" y="625316"/>
                          </a:lnTo>
                          <a:lnTo>
                            <a:pt x="124968" y="627698"/>
                          </a:lnTo>
                          <a:cubicBezTo>
                            <a:pt x="124873" y="627602"/>
                            <a:pt x="95" y="572834"/>
                            <a:pt x="0" y="403098"/>
                          </a:cubicBezTo>
                          <a:lnTo>
                            <a:pt x="0" y="403098"/>
                          </a:ln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95" name="Freeform: Shape 3494">
                      <a:extLst>
                        <a:ext uri="{FF2B5EF4-FFF2-40B4-BE49-F238E27FC236}">
                          <a16:creationId xmlns:a16="http://schemas.microsoft.com/office/drawing/2014/main" id="{CB05C0FE-9233-4415-98EC-795A761BAC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4887" y="5221834"/>
                      <a:ext cx="175069" cy="627602"/>
                    </a:xfrm>
                    <a:custGeom>
                      <a:avLst/>
                      <a:gdLst>
                        <a:gd name="connsiteX0" fmla="*/ 0 w 175069"/>
                        <a:gd name="connsiteY0" fmla="*/ 407194 h 627602"/>
                        <a:gd name="connsiteX1" fmla="*/ 172784 w 175069"/>
                        <a:gd name="connsiteY1" fmla="*/ 0 h 627602"/>
                        <a:gd name="connsiteX2" fmla="*/ 172784 w 175069"/>
                        <a:gd name="connsiteY2" fmla="*/ 0 h 627602"/>
                        <a:gd name="connsiteX3" fmla="*/ 175070 w 175069"/>
                        <a:gd name="connsiteY3" fmla="*/ 1619 h 627602"/>
                        <a:gd name="connsiteX4" fmla="*/ 2762 w 175069"/>
                        <a:gd name="connsiteY4" fmla="*/ 407194 h 627602"/>
                        <a:gd name="connsiteX5" fmla="*/ 2762 w 175069"/>
                        <a:gd name="connsiteY5" fmla="*/ 407194 h 627602"/>
                        <a:gd name="connsiteX6" fmla="*/ 72104 w 175069"/>
                        <a:gd name="connsiteY6" fmla="*/ 579787 h 627602"/>
                        <a:gd name="connsiteX7" fmla="*/ 72104 w 175069"/>
                        <a:gd name="connsiteY7" fmla="*/ 579787 h 627602"/>
                        <a:gd name="connsiteX8" fmla="*/ 141446 w 175069"/>
                        <a:gd name="connsiteY8" fmla="*/ 625126 h 627602"/>
                        <a:gd name="connsiteX9" fmla="*/ 141446 w 175069"/>
                        <a:gd name="connsiteY9" fmla="*/ 625126 h 627602"/>
                        <a:gd name="connsiteX10" fmla="*/ 141446 w 175069"/>
                        <a:gd name="connsiteY10" fmla="*/ 625126 h 627602"/>
                        <a:gd name="connsiteX11" fmla="*/ 140494 w 175069"/>
                        <a:gd name="connsiteY11" fmla="*/ 627602 h 627602"/>
                        <a:gd name="connsiteX12" fmla="*/ 0 w 175069"/>
                        <a:gd name="connsiteY12" fmla="*/ 407194 h 627602"/>
                        <a:gd name="connsiteX13" fmla="*/ 0 w 175069"/>
                        <a:gd name="connsiteY13" fmla="*/ 407194 h 627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75069" h="627602">
                          <a:moveTo>
                            <a:pt x="0" y="407194"/>
                          </a:moveTo>
                          <a:cubicBezTo>
                            <a:pt x="0" y="312325"/>
                            <a:pt x="42291" y="180594"/>
                            <a:pt x="172784" y="0"/>
                          </a:cubicBezTo>
                          <a:lnTo>
                            <a:pt x="172784" y="0"/>
                          </a:lnTo>
                          <a:lnTo>
                            <a:pt x="175070" y="1619"/>
                          </a:lnTo>
                          <a:cubicBezTo>
                            <a:pt x="44672" y="181927"/>
                            <a:pt x="2762" y="313182"/>
                            <a:pt x="2762" y="407194"/>
                          </a:cubicBezTo>
                          <a:lnTo>
                            <a:pt x="2762" y="407194"/>
                          </a:lnTo>
                          <a:cubicBezTo>
                            <a:pt x="2762" y="492062"/>
                            <a:pt x="37433" y="546449"/>
                            <a:pt x="72104" y="579787"/>
                          </a:cubicBezTo>
                          <a:lnTo>
                            <a:pt x="72104" y="579787"/>
                          </a:lnTo>
                          <a:cubicBezTo>
                            <a:pt x="106775" y="613029"/>
                            <a:pt x="141351" y="625126"/>
                            <a:pt x="141446" y="625126"/>
                          </a:cubicBezTo>
                          <a:lnTo>
                            <a:pt x="141446" y="625126"/>
                          </a:lnTo>
                          <a:lnTo>
                            <a:pt x="141446" y="625126"/>
                          </a:lnTo>
                          <a:lnTo>
                            <a:pt x="140494" y="627602"/>
                          </a:lnTo>
                          <a:cubicBezTo>
                            <a:pt x="140303" y="627602"/>
                            <a:pt x="0" y="578644"/>
                            <a:pt x="0" y="407194"/>
                          </a:cubicBezTo>
                          <a:lnTo>
                            <a:pt x="0" y="407194"/>
                          </a:ln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96" name="Freeform: Shape 3495">
                      <a:extLst>
                        <a:ext uri="{FF2B5EF4-FFF2-40B4-BE49-F238E27FC236}">
                          <a16:creationId xmlns:a16="http://schemas.microsoft.com/office/drawing/2014/main" id="{C18A1288-D921-4091-AE58-B5057EE3CA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9361" y="5221834"/>
                      <a:ext cx="190595" cy="627411"/>
                    </a:xfrm>
                    <a:custGeom>
                      <a:avLst/>
                      <a:gdLst>
                        <a:gd name="connsiteX0" fmla="*/ 0 w 190595"/>
                        <a:gd name="connsiteY0" fmla="*/ 411290 h 627411"/>
                        <a:gd name="connsiteX1" fmla="*/ 188404 w 190595"/>
                        <a:gd name="connsiteY1" fmla="*/ 0 h 627411"/>
                        <a:gd name="connsiteX2" fmla="*/ 188404 w 190595"/>
                        <a:gd name="connsiteY2" fmla="*/ 0 h 627411"/>
                        <a:gd name="connsiteX3" fmla="*/ 190595 w 190595"/>
                        <a:gd name="connsiteY3" fmla="*/ 1715 h 627411"/>
                        <a:gd name="connsiteX4" fmla="*/ 2762 w 190595"/>
                        <a:gd name="connsiteY4" fmla="*/ 411290 h 627411"/>
                        <a:gd name="connsiteX5" fmla="*/ 2762 w 190595"/>
                        <a:gd name="connsiteY5" fmla="*/ 411290 h 627411"/>
                        <a:gd name="connsiteX6" fmla="*/ 79724 w 190595"/>
                        <a:gd name="connsiteY6" fmla="*/ 582168 h 627411"/>
                        <a:gd name="connsiteX7" fmla="*/ 79724 w 190595"/>
                        <a:gd name="connsiteY7" fmla="*/ 582168 h 627411"/>
                        <a:gd name="connsiteX8" fmla="*/ 156686 w 190595"/>
                        <a:gd name="connsiteY8" fmla="*/ 624745 h 627411"/>
                        <a:gd name="connsiteX9" fmla="*/ 156686 w 190595"/>
                        <a:gd name="connsiteY9" fmla="*/ 624745 h 627411"/>
                        <a:gd name="connsiteX10" fmla="*/ 156686 w 190595"/>
                        <a:gd name="connsiteY10" fmla="*/ 624745 h 627411"/>
                        <a:gd name="connsiteX11" fmla="*/ 155925 w 190595"/>
                        <a:gd name="connsiteY11" fmla="*/ 627412 h 627411"/>
                        <a:gd name="connsiteX12" fmla="*/ 0 w 190595"/>
                        <a:gd name="connsiteY12" fmla="*/ 411290 h 627411"/>
                        <a:gd name="connsiteX13" fmla="*/ 0 w 190595"/>
                        <a:gd name="connsiteY13" fmla="*/ 411290 h 627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90595" h="627411">
                          <a:moveTo>
                            <a:pt x="0" y="411290"/>
                          </a:moveTo>
                          <a:cubicBezTo>
                            <a:pt x="0" y="317087"/>
                            <a:pt x="46196" y="184690"/>
                            <a:pt x="188404" y="0"/>
                          </a:cubicBezTo>
                          <a:lnTo>
                            <a:pt x="188404" y="0"/>
                          </a:lnTo>
                          <a:lnTo>
                            <a:pt x="190595" y="1715"/>
                          </a:lnTo>
                          <a:cubicBezTo>
                            <a:pt x="48578" y="186119"/>
                            <a:pt x="2762" y="318040"/>
                            <a:pt x="2762" y="411290"/>
                          </a:cubicBezTo>
                          <a:lnTo>
                            <a:pt x="2762" y="411290"/>
                          </a:lnTo>
                          <a:cubicBezTo>
                            <a:pt x="2762" y="496919"/>
                            <a:pt x="41243" y="550164"/>
                            <a:pt x="79724" y="582168"/>
                          </a:cubicBezTo>
                          <a:lnTo>
                            <a:pt x="79724" y="582168"/>
                          </a:lnTo>
                          <a:cubicBezTo>
                            <a:pt x="118205" y="614172"/>
                            <a:pt x="156591" y="624745"/>
                            <a:pt x="156686" y="624745"/>
                          </a:cubicBezTo>
                          <a:lnTo>
                            <a:pt x="156686" y="624745"/>
                          </a:lnTo>
                          <a:lnTo>
                            <a:pt x="156686" y="624745"/>
                          </a:lnTo>
                          <a:lnTo>
                            <a:pt x="155925" y="627412"/>
                          </a:lnTo>
                          <a:cubicBezTo>
                            <a:pt x="155734" y="627412"/>
                            <a:pt x="0" y="584359"/>
                            <a:pt x="0" y="411290"/>
                          </a:cubicBezTo>
                          <a:lnTo>
                            <a:pt x="0" y="411290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466" name="Freeform: Shape 3465">
                  <a:extLst>
                    <a:ext uri="{FF2B5EF4-FFF2-40B4-BE49-F238E27FC236}">
                      <a16:creationId xmlns:a16="http://schemas.microsoft.com/office/drawing/2014/main" id="{4567785C-94A8-4AF7-9B1A-0859A3A94855}"/>
                    </a:ext>
                  </a:extLst>
                </p:cNvPr>
                <p:cNvSpPr/>
                <p:nvPr/>
              </p:nvSpPr>
              <p:spPr>
                <a:xfrm>
                  <a:off x="4094486" y="5218501"/>
                  <a:ext cx="136612" cy="632174"/>
                </a:xfrm>
                <a:custGeom>
                  <a:avLst/>
                  <a:gdLst>
                    <a:gd name="connsiteX0" fmla="*/ 133756 w 136612"/>
                    <a:gd name="connsiteY0" fmla="*/ 3810 h 632174"/>
                    <a:gd name="connsiteX1" fmla="*/ 14598 w 136612"/>
                    <a:gd name="connsiteY1" fmla="*/ 589598 h 632174"/>
                    <a:gd name="connsiteX2" fmla="*/ 103371 w 136612"/>
                    <a:gd name="connsiteY2" fmla="*/ 632174 h 632174"/>
                    <a:gd name="connsiteX3" fmla="*/ 136613 w 136612"/>
                    <a:gd name="connsiteY3" fmla="*/ 0 h 632174"/>
                    <a:gd name="connsiteX4" fmla="*/ 132898 w 136612"/>
                    <a:gd name="connsiteY4" fmla="*/ 4667 h 632174"/>
                    <a:gd name="connsiteX5" fmla="*/ 133756 w 136612"/>
                    <a:gd name="connsiteY5" fmla="*/ 3810 h 63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6612" h="632174">
                      <a:moveTo>
                        <a:pt x="133756" y="3810"/>
                      </a:moveTo>
                      <a:cubicBezTo>
                        <a:pt x="133756" y="3810"/>
                        <a:pt x="-52553" y="312992"/>
                        <a:pt x="14598" y="589598"/>
                      </a:cubicBezTo>
                      <a:cubicBezTo>
                        <a:pt x="58222" y="622840"/>
                        <a:pt x="103371" y="632174"/>
                        <a:pt x="103371" y="632174"/>
                      </a:cubicBezTo>
                      <a:cubicBezTo>
                        <a:pt x="-32932" y="364617"/>
                        <a:pt x="136613" y="0"/>
                        <a:pt x="136613" y="0"/>
                      </a:cubicBezTo>
                      <a:cubicBezTo>
                        <a:pt x="135375" y="1619"/>
                        <a:pt x="134137" y="3143"/>
                        <a:pt x="132898" y="4667"/>
                      </a:cubicBezTo>
                      <a:cubicBezTo>
                        <a:pt x="133184" y="4381"/>
                        <a:pt x="133470" y="4096"/>
                        <a:pt x="133756" y="381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467" name="Graphic 1">
                  <a:extLst>
                    <a:ext uri="{FF2B5EF4-FFF2-40B4-BE49-F238E27FC236}">
                      <a16:creationId xmlns:a16="http://schemas.microsoft.com/office/drawing/2014/main" id="{53C8109A-CDF9-45B3-9FD6-E8DA0CF38E5C}"/>
                    </a:ext>
                  </a:extLst>
                </p:cNvPr>
                <p:cNvGrpSpPr/>
                <p:nvPr/>
              </p:nvGrpSpPr>
              <p:grpSpPr>
                <a:xfrm>
                  <a:off x="3689603" y="5216310"/>
                  <a:ext cx="540448" cy="406195"/>
                  <a:chOff x="3689603" y="5216310"/>
                  <a:chExt cx="540448" cy="406195"/>
                </a:xfrm>
                <a:solidFill>
                  <a:schemeClr val="accent1"/>
                </a:solidFill>
              </p:grpSpPr>
              <p:sp>
                <p:nvSpPr>
                  <p:cNvPr id="3479" name="Freeform: Shape 3478">
                    <a:extLst>
                      <a:ext uri="{FF2B5EF4-FFF2-40B4-BE49-F238E27FC236}">
                        <a16:creationId xmlns:a16="http://schemas.microsoft.com/office/drawing/2014/main" id="{CAA8B213-6024-4974-A809-F332919A9FCA}"/>
                      </a:ext>
                    </a:extLst>
                  </p:cNvPr>
                  <p:cNvSpPr/>
                  <p:nvPr/>
                </p:nvSpPr>
                <p:spPr>
                  <a:xfrm>
                    <a:off x="3689603" y="5216310"/>
                    <a:ext cx="540448" cy="406195"/>
                  </a:xfrm>
                  <a:custGeom>
                    <a:avLst/>
                    <a:gdLst>
                      <a:gd name="connsiteX0" fmla="*/ 540449 w 540448"/>
                      <a:gd name="connsiteY0" fmla="*/ 0 h 406195"/>
                      <a:gd name="connsiteX1" fmla="*/ 0 w 540448"/>
                      <a:gd name="connsiteY1" fmla="*/ 329756 h 406195"/>
                      <a:gd name="connsiteX2" fmla="*/ 540449 w 540448"/>
                      <a:gd name="connsiteY2" fmla="*/ 0 h 406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40448" h="406195">
                        <a:moveTo>
                          <a:pt x="540449" y="0"/>
                        </a:moveTo>
                        <a:cubicBezTo>
                          <a:pt x="540449" y="0"/>
                          <a:pt x="300133" y="322516"/>
                          <a:pt x="0" y="329756"/>
                        </a:cubicBezTo>
                        <a:cubicBezTo>
                          <a:pt x="0" y="329756"/>
                          <a:pt x="264605" y="643414"/>
                          <a:pt x="540449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480" name="Graphic 1">
                    <a:extLst>
                      <a:ext uri="{FF2B5EF4-FFF2-40B4-BE49-F238E27FC236}">
                        <a16:creationId xmlns:a16="http://schemas.microsoft.com/office/drawing/2014/main" id="{614D67B8-940D-4273-8E0E-FE19F7B4178B}"/>
                      </a:ext>
                    </a:extLst>
                  </p:cNvPr>
                  <p:cNvGrpSpPr/>
                  <p:nvPr/>
                </p:nvGrpSpPr>
                <p:grpSpPr>
                  <a:xfrm>
                    <a:off x="3690270" y="5220596"/>
                    <a:ext cx="537876" cy="391953"/>
                    <a:chOff x="3690270" y="5220596"/>
                    <a:chExt cx="537876" cy="391953"/>
                  </a:xfrm>
                  <a:solidFill>
                    <a:schemeClr val="accent1"/>
                  </a:solidFill>
                </p:grpSpPr>
                <p:sp>
                  <p:nvSpPr>
                    <p:cNvPr id="3481" name="Freeform: Shape 3480">
                      <a:extLst>
                        <a:ext uri="{FF2B5EF4-FFF2-40B4-BE49-F238E27FC236}">
                          <a16:creationId xmlns:a16="http://schemas.microsoft.com/office/drawing/2014/main" id="{C84E0E58-511E-45E1-A250-A23DFAF03A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0270" y="5220596"/>
                      <a:ext cx="537686" cy="330136"/>
                    </a:xfrm>
                    <a:custGeom>
                      <a:avLst/>
                      <a:gdLst>
                        <a:gd name="connsiteX0" fmla="*/ 28766 w 537686"/>
                        <a:gd name="connsiteY0" fmla="*/ 330137 h 330136"/>
                        <a:gd name="connsiteX1" fmla="*/ 0 w 537686"/>
                        <a:gd name="connsiteY1" fmla="*/ 328232 h 330136"/>
                        <a:gd name="connsiteX2" fmla="*/ 0 w 537686"/>
                        <a:gd name="connsiteY2" fmla="*/ 328232 h 330136"/>
                        <a:gd name="connsiteX3" fmla="*/ 476 w 537686"/>
                        <a:gd name="connsiteY3" fmla="*/ 325469 h 330136"/>
                        <a:gd name="connsiteX4" fmla="*/ 28766 w 537686"/>
                        <a:gd name="connsiteY4" fmla="*/ 327374 h 330136"/>
                        <a:gd name="connsiteX5" fmla="*/ 28766 w 537686"/>
                        <a:gd name="connsiteY5" fmla="*/ 327374 h 330136"/>
                        <a:gd name="connsiteX6" fmla="*/ 535496 w 537686"/>
                        <a:gd name="connsiteY6" fmla="*/ 0 h 330136"/>
                        <a:gd name="connsiteX7" fmla="*/ 535496 w 537686"/>
                        <a:gd name="connsiteY7" fmla="*/ 0 h 330136"/>
                        <a:gd name="connsiteX8" fmla="*/ 537686 w 537686"/>
                        <a:gd name="connsiteY8" fmla="*/ 1715 h 330136"/>
                        <a:gd name="connsiteX9" fmla="*/ 28956 w 537686"/>
                        <a:gd name="connsiteY9" fmla="*/ 330137 h 330136"/>
                        <a:gd name="connsiteX10" fmla="*/ 28956 w 537686"/>
                        <a:gd name="connsiteY10" fmla="*/ 330137 h 330136"/>
                        <a:gd name="connsiteX11" fmla="*/ 28766 w 537686"/>
                        <a:gd name="connsiteY11" fmla="*/ 330137 h 330136"/>
                        <a:gd name="connsiteX12" fmla="*/ 28766 w 537686"/>
                        <a:gd name="connsiteY12" fmla="*/ 330137 h 3301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7686" h="330136">
                          <a:moveTo>
                            <a:pt x="28766" y="330137"/>
                          </a:moveTo>
                          <a:cubicBezTo>
                            <a:pt x="10192" y="330137"/>
                            <a:pt x="0" y="328232"/>
                            <a:pt x="0" y="328232"/>
                          </a:cubicBezTo>
                          <a:lnTo>
                            <a:pt x="0" y="328232"/>
                          </a:lnTo>
                          <a:lnTo>
                            <a:pt x="476" y="325469"/>
                          </a:lnTo>
                          <a:cubicBezTo>
                            <a:pt x="476" y="325469"/>
                            <a:pt x="10382" y="327374"/>
                            <a:pt x="28766" y="327374"/>
                          </a:cubicBezTo>
                          <a:lnTo>
                            <a:pt x="28766" y="327374"/>
                          </a:lnTo>
                          <a:cubicBezTo>
                            <a:pt x="102013" y="327374"/>
                            <a:pt x="307943" y="297751"/>
                            <a:pt x="535496" y="0"/>
                          </a:cubicBezTo>
                          <a:lnTo>
                            <a:pt x="535496" y="0"/>
                          </a:lnTo>
                          <a:lnTo>
                            <a:pt x="537686" y="1715"/>
                          </a:lnTo>
                          <a:cubicBezTo>
                            <a:pt x="309944" y="299942"/>
                            <a:pt x="103061" y="330137"/>
                            <a:pt x="28956" y="330137"/>
                          </a:cubicBezTo>
                          <a:lnTo>
                            <a:pt x="28956" y="330137"/>
                          </a:lnTo>
                          <a:cubicBezTo>
                            <a:pt x="28861" y="330137"/>
                            <a:pt x="28861" y="330137"/>
                            <a:pt x="28766" y="330137"/>
                          </a:cubicBezTo>
                          <a:lnTo>
                            <a:pt x="28766" y="330137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82" name="Freeform: Shape 3481">
                      <a:extLst>
                        <a:ext uri="{FF2B5EF4-FFF2-40B4-BE49-F238E27FC236}">
                          <a16:creationId xmlns:a16="http://schemas.microsoft.com/office/drawing/2014/main" id="{FC309D22-F698-49FB-B54E-C3F64CF880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0746" y="5220596"/>
                      <a:ext cx="537209" cy="340423"/>
                    </a:xfrm>
                    <a:custGeom>
                      <a:avLst/>
                      <a:gdLst>
                        <a:gd name="connsiteX0" fmla="*/ 23717 w 537209"/>
                        <a:gd name="connsiteY0" fmla="*/ 329851 h 340423"/>
                        <a:gd name="connsiteX1" fmla="*/ 0 w 537209"/>
                        <a:gd name="connsiteY1" fmla="*/ 327946 h 340423"/>
                        <a:gd name="connsiteX2" fmla="*/ 6953 w 537209"/>
                        <a:gd name="connsiteY2" fmla="*/ 333185 h 340423"/>
                        <a:gd name="connsiteX3" fmla="*/ 7334 w 537209"/>
                        <a:gd name="connsiteY3" fmla="*/ 330899 h 340423"/>
                        <a:gd name="connsiteX4" fmla="*/ 49435 w 537209"/>
                        <a:gd name="connsiteY4" fmla="*/ 337661 h 340423"/>
                        <a:gd name="connsiteX5" fmla="*/ 49435 w 537209"/>
                        <a:gd name="connsiteY5" fmla="*/ 337661 h 340423"/>
                        <a:gd name="connsiteX6" fmla="*/ 534924 w 537209"/>
                        <a:gd name="connsiteY6" fmla="*/ 0 h 340423"/>
                        <a:gd name="connsiteX7" fmla="*/ 534924 w 537209"/>
                        <a:gd name="connsiteY7" fmla="*/ 0 h 340423"/>
                        <a:gd name="connsiteX8" fmla="*/ 537210 w 537209"/>
                        <a:gd name="connsiteY8" fmla="*/ 1619 h 340423"/>
                        <a:gd name="connsiteX9" fmla="*/ 49530 w 537209"/>
                        <a:gd name="connsiteY9" fmla="*/ 340424 h 340423"/>
                        <a:gd name="connsiteX10" fmla="*/ 49530 w 537209"/>
                        <a:gd name="connsiteY10" fmla="*/ 340424 h 340423"/>
                        <a:gd name="connsiteX11" fmla="*/ 23717 w 537209"/>
                        <a:gd name="connsiteY11" fmla="*/ 329851 h 340423"/>
                        <a:gd name="connsiteX12" fmla="*/ 23717 w 537209"/>
                        <a:gd name="connsiteY12" fmla="*/ 329851 h 3404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7209" h="340423">
                          <a:moveTo>
                            <a:pt x="23717" y="329851"/>
                          </a:moveTo>
                          <a:cubicBezTo>
                            <a:pt x="8287" y="329851"/>
                            <a:pt x="95" y="327946"/>
                            <a:pt x="0" y="327946"/>
                          </a:cubicBezTo>
                          <a:cubicBezTo>
                            <a:pt x="0" y="327946"/>
                            <a:pt x="2476" y="330518"/>
                            <a:pt x="6953" y="333185"/>
                          </a:cubicBezTo>
                          <a:lnTo>
                            <a:pt x="7334" y="330899"/>
                          </a:lnTo>
                          <a:cubicBezTo>
                            <a:pt x="11811" y="333470"/>
                            <a:pt x="26384" y="337661"/>
                            <a:pt x="49435" y="337661"/>
                          </a:cubicBezTo>
                          <a:lnTo>
                            <a:pt x="49435" y="337661"/>
                          </a:lnTo>
                          <a:cubicBezTo>
                            <a:pt x="127159" y="337661"/>
                            <a:pt x="321945" y="300514"/>
                            <a:pt x="534924" y="0"/>
                          </a:cubicBezTo>
                          <a:lnTo>
                            <a:pt x="534924" y="0"/>
                          </a:lnTo>
                          <a:lnTo>
                            <a:pt x="537210" y="1619"/>
                          </a:lnTo>
                          <a:cubicBezTo>
                            <a:pt x="324040" y="302514"/>
                            <a:pt x="128302" y="340424"/>
                            <a:pt x="49530" y="340424"/>
                          </a:cubicBezTo>
                          <a:lnTo>
                            <a:pt x="49530" y="340424"/>
                          </a:lnTo>
                          <a:cubicBezTo>
                            <a:pt x="34004" y="340424"/>
                            <a:pt x="23717" y="329851"/>
                            <a:pt x="23717" y="329851"/>
                          </a:cubicBezTo>
                          <a:lnTo>
                            <a:pt x="23717" y="329851"/>
                          </a:lnTo>
                          <a:close/>
                        </a:path>
                      </a:pathLst>
                    </a:custGeom>
                    <a:solidFill>
                      <a:srgbClr val="D8E0E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83" name="Freeform: Shape 3482">
                      <a:extLst>
                        <a:ext uri="{FF2B5EF4-FFF2-40B4-BE49-F238E27FC236}">
                          <a16:creationId xmlns:a16="http://schemas.microsoft.com/office/drawing/2014/main" id="{01B04EDC-4AE8-43FE-9A95-FA6B25E929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318" y="5220691"/>
                      <a:ext cx="536638" cy="350710"/>
                    </a:xfrm>
                    <a:custGeom>
                      <a:avLst/>
                      <a:gdLst>
                        <a:gd name="connsiteX0" fmla="*/ 18574 w 536638"/>
                        <a:gd name="connsiteY0" fmla="*/ 329374 h 350710"/>
                        <a:gd name="connsiteX1" fmla="*/ 0 w 536638"/>
                        <a:gd name="connsiteY1" fmla="*/ 327470 h 350710"/>
                        <a:gd name="connsiteX2" fmla="*/ 13906 w 536638"/>
                        <a:gd name="connsiteY2" fmla="*/ 337947 h 350710"/>
                        <a:gd name="connsiteX3" fmla="*/ 14288 w 536638"/>
                        <a:gd name="connsiteY3" fmla="*/ 336137 h 350710"/>
                        <a:gd name="connsiteX4" fmla="*/ 70104 w 536638"/>
                        <a:gd name="connsiteY4" fmla="*/ 347853 h 350710"/>
                        <a:gd name="connsiteX5" fmla="*/ 70104 w 536638"/>
                        <a:gd name="connsiteY5" fmla="*/ 347853 h 350710"/>
                        <a:gd name="connsiteX6" fmla="*/ 534353 w 536638"/>
                        <a:gd name="connsiteY6" fmla="*/ 0 h 350710"/>
                        <a:gd name="connsiteX7" fmla="*/ 534353 w 536638"/>
                        <a:gd name="connsiteY7" fmla="*/ 0 h 350710"/>
                        <a:gd name="connsiteX8" fmla="*/ 536638 w 536638"/>
                        <a:gd name="connsiteY8" fmla="*/ 1524 h 350710"/>
                        <a:gd name="connsiteX9" fmla="*/ 70104 w 536638"/>
                        <a:gd name="connsiteY9" fmla="*/ 350710 h 350710"/>
                        <a:gd name="connsiteX10" fmla="*/ 70104 w 536638"/>
                        <a:gd name="connsiteY10" fmla="*/ 350710 h 350710"/>
                        <a:gd name="connsiteX11" fmla="*/ 18574 w 536638"/>
                        <a:gd name="connsiteY11" fmla="*/ 329374 h 350710"/>
                        <a:gd name="connsiteX12" fmla="*/ 18574 w 536638"/>
                        <a:gd name="connsiteY12" fmla="*/ 329374 h 350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6638" h="350710">
                          <a:moveTo>
                            <a:pt x="18574" y="329374"/>
                          </a:moveTo>
                          <a:cubicBezTo>
                            <a:pt x="6191" y="329374"/>
                            <a:pt x="95" y="327470"/>
                            <a:pt x="0" y="327470"/>
                          </a:cubicBezTo>
                          <a:cubicBezTo>
                            <a:pt x="0" y="327470"/>
                            <a:pt x="5048" y="332708"/>
                            <a:pt x="13906" y="337947"/>
                          </a:cubicBezTo>
                          <a:lnTo>
                            <a:pt x="14288" y="336137"/>
                          </a:lnTo>
                          <a:cubicBezTo>
                            <a:pt x="23146" y="341376"/>
                            <a:pt x="42577" y="347853"/>
                            <a:pt x="70104" y="347853"/>
                          </a:cubicBezTo>
                          <a:lnTo>
                            <a:pt x="70104" y="347853"/>
                          </a:lnTo>
                          <a:cubicBezTo>
                            <a:pt x="152400" y="347853"/>
                            <a:pt x="335947" y="303181"/>
                            <a:pt x="534353" y="0"/>
                          </a:cubicBezTo>
                          <a:lnTo>
                            <a:pt x="534353" y="0"/>
                          </a:lnTo>
                          <a:lnTo>
                            <a:pt x="536638" y="1524"/>
                          </a:lnTo>
                          <a:cubicBezTo>
                            <a:pt x="338042" y="305181"/>
                            <a:pt x="153543" y="350710"/>
                            <a:pt x="70104" y="350710"/>
                          </a:cubicBezTo>
                          <a:lnTo>
                            <a:pt x="70104" y="350710"/>
                          </a:lnTo>
                          <a:cubicBezTo>
                            <a:pt x="38957" y="350615"/>
                            <a:pt x="18574" y="329470"/>
                            <a:pt x="18574" y="329374"/>
                          </a:cubicBezTo>
                          <a:lnTo>
                            <a:pt x="18574" y="329374"/>
                          </a:lnTo>
                          <a:close/>
                        </a:path>
                      </a:pathLst>
                    </a:custGeom>
                    <a:solidFill>
                      <a:srgbClr val="B3C2C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84" name="Freeform: Shape 3483">
                      <a:extLst>
                        <a:ext uri="{FF2B5EF4-FFF2-40B4-BE49-F238E27FC236}">
                          <a16:creationId xmlns:a16="http://schemas.microsoft.com/office/drawing/2014/main" id="{DD4628B1-0326-49B6-8626-72E27E9B13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794" y="5220786"/>
                      <a:ext cx="536257" cy="360902"/>
                    </a:xfrm>
                    <a:custGeom>
                      <a:avLst/>
                      <a:gdLst>
                        <a:gd name="connsiteX0" fmla="*/ 13430 w 536257"/>
                        <a:gd name="connsiteY0" fmla="*/ 328994 h 360902"/>
                        <a:gd name="connsiteX1" fmla="*/ 0 w 536257"/>
                        <a:gd name="connsiteY1" fmla="*/ 327089 h 360902"/>
                        <a:gd name="connsiteX2" fmla="*/ 20860 w 536257"/>
                        <a:gd name="connsiteY2" fmla="*/ 342805 h 360902"/>
                        <a:gd name="connsiteX3" fmla="*/ 21146 w 536257"/>
                        <a:gd name="connsiteY3" fmla="*/ 341471 h 360902"/>
                        <a:gd name="connsiteX4" fmla="*/ 90773 w 536257"/>
                        <a:gd name="connsiteY4" fmla="*/ 358140 h 360902"/>
                        <a:gd name="connsiteX5" fmla="*/ 90773 w 536257"/>
                        <a:gd name="connsiteY5" fmla="*/ 358140 h 360902"/>
                        <a:gd name="connsiteX6" fmla="*/ 533876 w 536257"/>
                        <a:gd name="connsiteY6" fmla="*/ 0 h 360902"/>
                        <a:gd name="connsiteX7" fmla="*/ 533876 w 536257"/>
                        <a:gd name="connsiteY7" fmla="*/ 0 h 360902"/>
                        <a:gd name="connsiteX8" fmla="*/ 536258 w 536257"/>
                        <a:gd name="connsiteY8" fmla="*/ 1429 h 360902"/>
                        <a:gd name="connsiteX9" fmla="*/ 90869 w 536257"/>
                        <a:gd name="connsiteY9" fmla="*/ 360902 h 360902"/>
                        <a:gd name="connsiteX10" fmla="*/ 90869 w 536257"/>
                        <a:gd name="connsiteY10" fmla="*/ 360902 h 360902"/>
                        <a:gd name="connsiteX11" fmla="*/ 13430 w 536257"/>
                        <a:gd name="connsiteY11" fmla="*/ 328994 h 360902"/>
                        <a:gd name="connsiteX12" fmla="*/ 13430 w 536257"/>
                        <a:gd name="connsiteY12" fmla="*/ 328994 h 360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6257" h="360902">
                          <a:moveTo>
                            <a:pt x="13430" y="328994"/>
                          </a:moveTo>
                          <a:cubicBezTo>
                            <a:pt x="4191" y="328994"/>
                            <a:pt x="95" y="327089"/>
                            <a:pt x="0" y="327089"/>
                          </a:cubicBezTo>
                          <a:cubicBezTo>
                            <a:pt x="0" y="327089"/>
                            <a:pt x="7525" y="334899"/>
                            <a:pt x="20860" y="342805"/>
                          </a:cubicBezTo>
                          <a:lnTo>
                            <a:pt x="21146" y="341471"/>
                          </a:lnTo>
                          <a:cubicBezTo>
                            <a:pt x="34480" y="349377"/>
                            <a:pt x="58579" y="358140"/>
                            <a:pt x="90773" y="358140"/>
                          </a:cubicBezTo>
                          <a:lnTo>
                            <a:pt x="90773" y="358140"/>
                          </a:lnTo>
                          <a:cubicBezTo>
                            <a:pt x="177641" y="358140"/>
                            <a:pt x="350044" y="306038"/>
                            <a:pt x="533876" y="0"/>
                          </a:cubicBezTo>
                          <a:lnTo>
                            <a:pt x="533876" y="0"/>
                          </a:lnTo>
                          <a:lnTo>
                            <a:pt x="536258" y="1429"/>
                          </a:lnTo>
                          <a:cubicBezTo>
                            <a:pt x="352235" y="307848"/>
                            <a:pt x="178879" y="360902"/>
                            <a:pt x="90869" y="360902"/>
                          </a:cubicBezTo>
                          <a:lnTo>
                            <a:pt x="90869" y="360902"/>
                          </a:lnTo>
                          <a:cubicBezTo>
                            <a:pt x="44101" y="360902"/>
                            <a:pt x="13526" y="328994"/>
                            <a:pt x="13430" y="328994"/>
                          </a:cubicBezTo>
                          <a:lnTo>
                            <a:pt x="13430" y="328994"/>
                          </a:lnTo>
                          <a:close/>
                        </a:path>
                      </a:pathLst>
                    </a:custGeom>
                    <a:solidFill>
                      <a:srgbClr val="8FA5A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85" name="Freeform: Shape 3484">
                      <a:extLst>
                        <a:ext uri="{FF2B5EF4-FFF2-40B4-BE49-F238E27FC236}">
                          <a16:creationId xmlns:a16="http://schemas.microsoft.com/office/drawing/2014/main" id="{5B1A11EE-E266-4214-A9F0-001ABA5CB0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2365" y="5220691"/>
                      <a:ext cx="535686" cy="371189"/>
                    </a:xfrm>
                    <a:custGeom>
                      <a:avLst/>
                      <a:gdLst>
                        <a:gd name="connsiteX0" fmla="*/ 8287 w 535686"/>
                        <a:gd name="connsiteY0" fmla="*/ 328708 h 371189"/>
                        <a:gd name="connsiteX1" fmla="*/ 0 w 535686"/>
                        <a:gd name="connsiteY1" fmla="*/ 326803 h 371189"/>
                        <a:gd name="connsiteX2" fmla="*/ 27813 w 535686"/>
                        <a:gd name="connsiteY2" fmla="*/ 347758 h 371189"/>
                        <a:gd name="connsiteX3" fmla="*/ 28004 w 535686"/>
                        <a:gd name="connsiteY3" fmla="*/ 346805 h 371189"/>
                        <a:gd name="connsiteX4" fmla="*/ 111443 w 535686"/>
                        <a:gd name="connsiteY4" fmla="*/ 368427 h 371189"/>
                        <a:gd name="connsiteX5" fmla="*/ 111443 w 535686"/>
                        <a:gd name="connsiteY5" fmla="*/ 368427 h 371189"/>
                        <a:gd name="connsiteX6" fmla="*/ 533305 w 535686"/>
                        <a:gd name="connsiteY6" fmla="*/ 0 h 371189"/>
                        <a:gd name="connsiteX7" fmla="*/ 533305 w 535686"/>
                        <a:gd name="connsiteY7" fmla="*/ 0 h 371189"/>
                        <a:gd name="connsiteX8" fmla="*/ 535686 w 535686"/>
                        <a:gd name="connsiteY8" fmla="*/ 1333 h 371189"/>
                        <a:gd name="connsiteX9" fmla="*/ 111443 w 535686"/>
                        <a:gd name="connsiteY9" fmla="*/ 371189 h 371189"/>
                        <a:gd name="connsiteX10" fmla="*/ 111443 w 535686"/>
                        <a:gd name="connsiteY10" fmla="*/ 371189 h 371189"/>
                        <a:gd name="connsiteX11" fmla="*/ 8287 w 535686"/>
                        <a:gd name="connsiteY11" fmla="*/ 328708 h 371189"/>
                        <a:gd name="connsiteX12" fmla="*/ 8287 w 535686"/>
                        <a:gd name="connsiteY12" fmla="*/ 328708 h 371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5686" h="371189">
                          <a:moveTo>
                            <a:pt x="8287" y="328708"/>
                          </a:moveTo>
                          <a:cubicBezTo>
                            <a:pt x="2096" y="328708"/>
                            <a:pt x="0" y="326803"/>
                            <a:pt x="0" y="326803"/>
                          </a:cubicBezTo>
                          <a:cubicBezTo>
                            <a:pt x="0" y="326803"/>
                            <a:pt x="10001" y="337280"/>
                            <a:pt x="27813" y="347758"/>
                          </a:cubicBezTo>
                          <a:lnTo>
                            <a:pt x="28004" y="346805"/>
                          </a:lnTo>
                          <a:cubicBezTo>
                            <a:pt x="45815" y="357283"/>
                            <a:pt x="74581" y="368427"/>
                            <a:pt x="111443" y="368427"/>
                          </a:cubicBezTo>
                          <a:lnTo>
                            <a:pt x="111443" y="368427"/>
                          </a:lnTo>
                          <a:cubicBezTo>
                            <a:pt x="202787" y="368427"/>
                            <a:pt x="364046" y="308801"/>
                            <a:pt x="533305" y="0"/>
                          </a:cubicBezTo>
                          <a:lnTo>
                            <a:pt x="533305" y="0"/>
                          </a:lnTo>
                          <a:lnTo>
                            <a:pt x="535686" y="1333"/>
                          </a:lnTo>
                          <a:cubicBezTo>
                            <a:pt x="366236" y="310515"/>
                            <a:pt x="204121" y="371189"/>
                            <a:pt x="111443" y="371189"/>
                          </a:cubicBezTo>
                          <a:lnTo>
                            <a:pt x="111443" y="371189"/>
                          </a:lnTo>
                          <a:cubicBezTo>
                            <a:pt x="49054" y="371285"/>
                            <a:pt x="8382" y="328803"/>
                            <a:pt x="8287" y="328708"/>
                          </a:cubicBezTo>
                          <a:lnTo>
                            <a:pt x="8287" y="328708"/>
                          </a:lnTo>
                          <a:close/>
                        </a:path>
                      </a:pathLst>
                    </a:custGeom>
                    <a:solidFill>
                      <a:srgbClr val="6D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86" name="Freeform: Shape 3485">
                      <a:extLst>
                        <a:ext uri="{FF2B5EF4-FFF2-40B4-BE49-F238E27FC236}">
                          <a16:creationId xmlns:a16="http://schemas.microsoft.com/office/drawing/2014/main" id="{11F58B33-884C-458D-9E12-9050FCDEC2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2937" y="5220882"/>
                      <a:ext cx="535114" cy="381476"/>
                    </a:xfrm>
                    <a:custGeom>
                      <a:avLst/>
                      <a:gdLst>
                        <a:gd name="connsiteX0" fmla="*/ 3143 w 535114"/>
                        <a:gd name="connsiteY0" fmla="*/ 328232 h 381476"/>
                        <a:gd name="connsiteX1" fmla="*/ 0 w 535114"/>
                        <a:gd name="connsiteY1" fmla="*/ 326327 h 381476"/>
                        <a:gd name="connsiteX2" fmla="*/ 34766 w 535114"/>
                        <a:gd name="connsiteY2" fmla="*/ 352520 h 381476"/>
                        <a:gd name="connsiteX3" fmla="*/ 34862 w 535114"/>
                        <a:gd name="connsiteY3" fmla="*/ 352044 h 381476"/>
                        <a:gd name="connsiteX4" fmla="*/ 132017 w 535114"/>
                        <a:gd name="connsiteY4" fmla="*/ 378619 h 381476"/>
                        <a:gd name="connsiteX5" fmla="*/ 132017 w 535114"/>
                        <a:gd name="connsiteY5" fmla="*/ 378619 h 381476"/>
                        <a:gd name="connsiteX6" fmla="*/ 532638 w 535114"/>
                        <a:gd name="connsiteY6" fmla="*/ 0 h 381476"/>
                        <a:gd name="connsiteX7" fmla="*/ 532638 w 535114"/>
                        <a:gd name="connsiteY7" fmla="*/ 0 h 381476"/>
                        <a:gd name="connsiteX8" fmla="*/ 535115 w 535114"/>
                        <a:gd name="connsiteY8" fmla="*/ 1238 h 381476"/>
                        <a:gd name="connsiteX9" fmla="*/ 132017 w 535114"/>
                        <a:gd name="connsiteY9" fmla="*/ 381476 h 381476"/>
                        <a:gd name="connsiteX10" fmla="*/ 132017 w 535114"/>
                        <a:gd name="connsiteY10" fmla="*/ 381476 h 381476"/>
                        <a:gd name="connsiteX11" fmla="*/ 3143 w 535114"/>
                        <a:gd name="connsiteY11" fmla="*/ 328232 h 381476"/>
                        <a:gd name="connsiteX12" fmla="*/ 3143 w 535114"/>
                        <a:gd name="connsiteY12" fmla="*/ 328232 h 38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5114" h="381476">
                          <a:moveTo>
                            <a:pt x="3143" y="328232"/>
                          </a:moveTo>
                          <a:cubicBezTo>
                            <a:pt x="95" y="328232"/>
                            <a:pt x="0" y="326327"/>
                            <a:pt x="0" y="326327"/>
                          </a:cubicBezTo>
                          <a:cubicBezTo>
                            <a:pt x="0" y="326327"/>
                            <a:pt x="12573" y="339376"/>
                            <a:pt x="34766" y="352520"/>
                          </a:cubicBezTo>
                          <a:lnTo>
                            <a:pt x="34862" y="352044"/>
                          </a:lnTo>
                          <a:cubicBezTo>
                            <a:pt x="57055" y="365188"/>
                            <a:pt x="90583" y="378619"/>
                            <a:pt x="132017" y="378619"/>
                          </a:cubicBezTo>
                          <a:lnTo>
                            <a:pt x="132017" y="378619"/>
                          </a:lnTo>
                          <a:cubicBezTo>
                            <a:pt x="227933" y="378619"/>
                            <a:pt x="377952" y="311467"/>
                            <a:pt x="532638" y="0"/>
                          </a:cubicBezTo>
                          <a:lnTo>
                            <a:pt x="532638" y="0"/>
                          </a:lnTo>
                          <a:lnTo>
                            <a:pt x="535115" y="1238"/>
                          </a:lnTo>
                          <a:cubicBezTo>
                            <a:pt x="380238" y="313182"/>
                            <a:pt x="229362" y="381476"/>
                            <a:pt x="132017" y="381476"/>
                          </a:cubicBezTo>
                          <a:lnTo>
                            <a:pt x="132017" y="381476"/>
                          </a:lnTo>
                          <a:cubicBezTo>
                            <a:pt x="54102" y="381381"/>
                            <a:pt x="3238" y="328327"/>
                            <a:pt x="3143" y="328232"/>
                          </a:cubicBezTo>
                          <a:lnTo>
                            <a:pt x="3143" y="328232"/>
                          </a:lnTo>
                          <a:close/>
                        </a:path>
                      </a:pathLst>
                    </a:custGeom>
                    <a:solidFill>
                      <a:srgbClr val="4E6F6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87" name="Freeform: Shape 3486">
                      <a:extLst>
                        <a:ext uri="{FF2B5EF4-FFF2-40B4-BE49-F238E27FC236}">
                          <a16:creationId xmlns:a16="http://schemas.microsoft.com/office/drawing/2014/main" id="{45ADC9FD-2F46-4FE6-894D-2E71244A26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413" y="5220882"/>
                      <a:ext cx="536733" cy="391667"/>
                    </a:xfrm>
                    <a:custGeom>
                      <a:avLst/>
                      <a:gdLst>
                        <a:gd name="connsiteX0" fmla="*/ 0 w 536733"/>
                        <a:gd name="connsiteY0" fmla="*/ 327850 h 391667"/>
                        <a:gd name="connsiteX1" fmla="*/ 2000 w 536733"/>
                        <a:gd name="connsiteY1" fmla="*/ 325946 h 391667"/>
                        <a:gd name="connsiteX2" fmla="*/ 43720 w 536733"/>
                        <a:gd name="connsiteY2" fmla="*/ 357378 h 391667"/>
                        <a:gd name="connsiteX3" fmla="*/ 43720 w 536733"/>
                        <a:gd name="connsiteY3" fmla="*/ 357378 h 391667"/>
                        <a:gd name="connsiteX4" fmla="*/ 154686 w 536733"/>
                        <a:gd name="connsiteY4" fmla="*/ 388906 h 391667"/>
                        <a:gd name="connsiteX5" fmla="*/ 154686 w 536733"/>
                        <a:gd name="connsiteY5" fmla="*/ 388906 h 391667"/>
                        <a:gd name="connsiteX6" fmla="*/ 534162 w 536733"/>
                        <a:gd name="connsiteY6" fmla="*/ 0 h 391667"/>
                        <a:gd name="connsiteX7" fmla="*/ 534162 w 536733"/>
                        <a:gd name="connsiteY7" fmla="*/ 0 h 391667"/>
                        <a:gd name="connsiteX8" fmla="*/ 536734 w 536733"/>
                        <a:gd name="connsiteY8" fmla="*/ 1143 h 391667"/>
                        <a:gd name="connsiteX9" fmla="*/ 154781 w 536733"/>
                        <a:gd name="connsiteY9" fmla="*/ 391668 h 391667"/>
                        <a:gd name="connsiteX10" fmla="*/ 154781 w 536733"/>
                        <a:gd name="connsiteY10" fmla="*/ 391668 h 391667"/>
                        <a:gd name="connsiteX11" fmla="*/ 0 w 536733"/>
                        <a:gd name="connsiteY11" fmla="*/ 327850 h 391667"/>
                        <a:gd name="connsiteX12" fmla="*/ 0 w 536733"/>
                        <a:gd name="connsiteY12" fmla="*/ 327850 h 391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36733" h="391667">
                          <a:moveTo>
                            <a:pt x="0" y="327850"/>
                          </a:moveTo>
                          <a:lnTo>
                            <a:pt x="2000" y="325946"/>
                          </a:lnTo>
                          <a:cubicBezTo>
                            <a:pt x="2096" y="325946"/>
                            <a:pt x="17050" y="341662"/>
                            <a:pt x="43720" y="357378"/>
                          </a:cubicBezTo>
                          <a:lnTo>
                            <a:pt x="43720" y="357378"/>
                          </a:lnTo>
                          <a:cubicBezTo>
                            <a:pt x="70390" y="373190"/>
                            <a:pt x="108585" y="388906"/>
                            <a:pt x="154686" y="388906"/>
                          </a:cubicBezTo>
                          <a:lnTo>
                            <a:pt x="154686" y="388906"/>
                          </a:lnTo>
                          <a:cubicBezTo>
                            <a:pt x="255079" y="388906"/>
                            <a:pt x="393954" y="314325"/>
                            <a:pt x="534162" y="0"/>
                          </a:cubicBezTo>
                          <a:lnTo>
                            <a:pt x="534162" y="0"/>
                          </a:lnTo>
                          <a:lnTo>
                            <a:pt x="536734" y="1143"/>
                          </a:lnTo>
                          <a:cubicBezTo>
                            <a:pt x="396431" y="315849"/>
                            <a:pt x="256699" y="391668"/>
                            <a:pt x="154781" y="391668"/>
                          </a:cubicBezTo>
                          <a:lnTo>
                            <a:pt x="154781" y="391668"/>
                          </a:lnTo>
                          <a:cubicBezTo>
                            <a:pt x="61151" y="391668"/>
                            <a:pt x="191" y="328041"/>
                            <a:pt x="0" y="327850"/>
                          </a:cubicBezTo>
                          <a:lnTo>
                            <a:pt x="0" y="327850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468" name="Freeform: Shape 3467">
                  <a:extLst>
                    <a:ext uri="{FF2B5EF4-FFF2-40B4-BE49-F238E27FC236}">
                      <a16:creationId xmlns:a16="http://schemas.microsoft.com/office/drawing/2014/main" id="{6877ED85-BB36-4515-87CC-7B55CF795A5A}"/>
                    </a:ext>
                  </a:extLst>
                </p:cNvPr>
                <p:cNvSpPr/>
                <p:nvPr/>
              </p:nvSpPr>
              <p:spPr>
                <a:xfrm>
                  <a:off x="3691318" y="5216881"/>
                  <a:ext cx="539686" cy="406195"/>
                </a:xfrm>
                <a:custGeom>
                  <a:avLst/>
                  <a:gdLst>
                    <a:gd name="connsiteX0" fmla="*/ 539687 w 539686"/>
                    <a:gd name="connsiteY0" fmla="*/ 0 h 406195"/>
                    <a:gd name="connsiteX1" fmla="*/ 473773 w 539686"/>
                    <a:gd name="connsiteY1" fmla="*/ 76105 h 406195"/>
                    <a:gd name="connsiteX2" fmla="*/ 0 w 539686"/>
                    <a:gd name="connsiteY2" fmla="*/ 330613 h 406195"/>
                    <a:gd name="connsiteX3" fmla="*/ 539687 w 539686"/>
                    <a:gd name="connsiteY3" fmla="*/ 0 h 406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9686" h="406195">
                      <a:moveTo>
                        <a:pt x="539687" y="0"/>
                      </a:moveTo>
                      <a:cubicBezTo>
                        <a:pt x="539687" y="0"/>
                        <a:pt x="515874" y="32004"/>
                        <a:pt x="473773" y="76105"/>
                      </a:cubicBezTo>
                      <a:cubicBezTo>
                        <a:pt x="241363" y="384429"/>
                        <a:pt x="87344" y="383667"/>
                        <a:pt x="0" y="330613"/>
                      </a:cubicBezTo>
                      <a:cubicBezTo>
                        <a:pt x="15812" y="348424"/>
                        <a:pt x="272415" y="623316"/>
                        <a:pt x="539687" y="0"/>
                      </a:cubicBezTo>
                      <a:close/>
                    </a:path>
                  </a:pathLst>
                </a:custGeom>
                <a:solidFill>
                  <a:srgbClr val="008983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9" name="Freeform: Shape 3468">
                  <a:extLst>
                    <a:ext uri="{FF2B5EF4-FFF2-40B4-BE49-F238E27FC236}">
                      <a16:creationId xmlns:a16="http://schemas.microsoft.com/office/drawing/2014/main" id="{D2FE8235-A446-49BD-BAE9-58904CF5A1D6}"/>
                    </a:ext>
                  </a:extLst>
                </p:cNvPr>
                <p:cNvSpPr/>
                <p:nvPr/>
              </p:nvSpPr>
              <p:spPr>
                <a:xfrm>
                  <a:off x="3916382" y="5219929"/>
                  <a:ext cx="314907" cy="526923"/>
                </a:xfrm>
                <a:custGeom>
                  <a:avLst/>
                  <a:gdLst>
                    <a:gd name="connsiteX0" fmla="*/ 314908 w 314907"/>
                    <a:gd name="connsiteY0" fmla="*/ 0 h 526923"/>
                    <a:gd name="connsiteX1" fmla="*/ 678 w 314907"/>
                    <a:gd name="connsiteY1" fmla="*/ 526923 h 526923"/>
                    <a:gd name="connsiteX2" fmla="*/ 314908 w 314907"/>
                    <a:gd name="connsiteY2" fmla="*/ 0 h 526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4907" h="526923">
                      <a:moveTo>
                        <a:pt x="314908" y="0"/>
                      </a:moveTo>
                      <a:cubicBezTo>
                        <a:pt x="314908" y="0"/>
                        <a:pt x="-16943" y="335661"/>
                        <a:pt x="678" y="526923"/>
                      </a:cubicBezTo>
                      <a:cubicBezTo>
                        <a:pt x="583" y="526923"/>
                        <a:pt x="183939" y="477774"/>
                        <a:pt x="314908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470" name="Graphic 1">
                  <a:extLst>
                    <a:ext uri="{FF2B5EF4-FFF2-40B4-BE49-F238E27FC236}">
                      <a16:creationId xmlns:a16="http://schemas.microsoft.com/office/drawing/2014/main" id="{C721D2FD-A5B3-4F06-A0FC-A8CBC42380A0}"/>
                    </a:ext>
                  </a:extLst>
                </p:cNvPr>
                <p:cNvGrpSpPr/>
                <p:nvPr/>
              </p:nvGrpSpPr>
              <p:grpSpPr>
                <a:xfrm>
                  <a:off x="3915631" y="5218977"/>
                  <a:ext cx="316991" cy="529113"/>
                  <a:chOff x="3915631" y="5218977"/>
                  <a:chExt cx="316991" cy="529113"/>
                </a:xfrm>
                <a:solidFill>
                  <a:schemeClr val="accent1"/>
                </a:solidFill>
              </p:grpSpPr>
              <p:sp>
                <p:nvSpPr>
                  <p:cNvPr id="3472" name="Freeform: Shape 3471">
                    <a:extLst>
                      <a:ext uri="{FF2B5EF4-FFF2-40B4-BE49-F238E27FC236}">
                        <a16:creationId xmlns:a16="http://schemas.microsoft.com/office/drawing/2014/main" id="{F9367B4C-BDD0-4E04-BB11-21C234E36E0C}"/>
                      </a:ext>
                    </a:extLst>
                  </p:cNvPr>
                  <p:cNvSpPr/>
                  <p:nvPr/>
                </p:nvSpPr>
                <p:spPr>
                  <a:xfrm>
                    <a:off x="3915631" y="5218977"/>
                    <a:ext cx="316706" cy="527970"/>
                  </a:xfrm>
                  <a:custGeom>
                    <a:avLst/>
                    <a:gdLst>
                      <a:gd name="connsiteX0" fmla="*/ 0 w 316706"/>
                      <a:gd name="connsiteY0" fmla="*/ 527590 h 527970"/>
                      <a:gd name="connsiteX1" fmla="*/ 314611 w 316706"/>
                      <a:gd name="connsiteY1" fmla="*/ 0 h 527970"/>
                      <a:gd name="connsiteX2" fmla="*/ 314611 w 316706"/>
                      <a:gd name="connsiteY2" fmla="*/ 0 h 527970"/>
                      <a:gd name="connsiteX3" fmla="*/ 316706 w 316706"/>
                      <a:gd name="connsiteY3" fmla="*/ 1810 h 527970"/>
                      <a:gd name="connsiteX4" fmla="*/ 272796 w 316706"/>
                      <a:gd name="connsiteY4" fmla="*/ 53530 h 527970"/>
                      <a:gd name="connsiteX5" fmla="*/ 272796 w 316706"/>
                      <a:gd name="connsiteY5" fmla="*/ 53530 h 527970"/>
                      <a:gd name="connsiteX6" fmla="*/ 173450 w 316706"/>
                      <a:gd name="connsiteY6" fmla="*/ 183737 h 527970"/>
                      <a:gd name="connsiteX7" fmla="*/ 173450 w 316706"/>
                      <a:gd name="connsiteY7" fmla="*/ 183737 h 527970"/>
                      <a:gd name="connsiteX8" fmla="*/ 2762 w 316706"/>
                      <a:gd name="connsiteY8" fmla="*/ 527971 h 527970"/>
                      <a:gd name="connsiteX9" fmla="*/ 2762 w 316706"/>
                      <a:gd name="connsiteY9" fmla="*/ 527971 h 527970"/>
                      <a:gd name="connsiteX10" fmla="*/ 0 w 316706"/>
                      <a:gd name="connsiteY10" fmla="*/ 527590 h 527970"/>
                      <a:gd name="connsiteX11" fmla="*/ 0 w 316706"/>
                      <a:gd name="connsiteY11" fmla="*/ 527590 h 527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6706" h="527970">
                        <a:moveTo>
                          <a:pt x="0" y="527590"/>
                        </a:moveTo>
                        <a:cubicBezTo>
                          <a:pt x="36862" y="309943"/>
                          <a:pt x="314515" y="95"/>
                          <a:pt x="314611" y="0"/>
                        </a:cubicBezTo>
                        <a:lnTo>
                          <a:pt x="314611" y="0"/>
                        </a:lnTo>
                        <a:lnTo>
                          <a:pt x="316706" y="1810"/>
                        </a:lnTo>
                        <a:cubicBezTo>
                          <a:pt x="316706" y="1905"/>
                          <a:pt x="299371" y="21146"/>
                          <a:pt x="272796" y="53530"/>
                        </a:cubicBezTo>
                        <a:lnTo>
                          <a:pt x="272796" y="53530"/>
                        </a:lnTo>
                        <a:cubicBezTo>
                          <a:pt x="246221" y="86011"/>
                          <a:pt x="210407" y="131445"/>
                          <a:pt x="173450" y="183737"/>
                        </a:cubicBezTo>
                        <a:lnTo>
                          <a:pt x="173450" y="183737"/>
                        </a:lnTo>
                        <a:cubicBezTo>
                          <a:pt x="99536" y="288226"/>
                          <a:pt x="21050" y="419957"/>
                          <a:pt x="2762" y="527971"/>
                        </a:cubicBezTo>
                        <a:lnTo>
                          <a:pt x="2762" y="527971"/>
                        </a:lnTo>
                        <a:lnTo>
                          <a:pt x="0" y="527590"/>
                        </a:lnTo>
                        <a:lnTo>
                          <a:pt x="0" y="527590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73" name="Freeform: Shape 3472">
                    <a:extLst>
                      <a:ext uri="{FF2B5EF4-FFF2-40B4-BE49-F238E27FC236}">
                        <a16:creationId xmlns:a16="http://schemas.microsoft.com/office/drawing/2014/main" id="{C8FDA7DB-9ACF-41AE-8725-A6BED3D0DBD1}"/>
                      </a:ext>
                    </a:extLst>
                  </p:cNvPr>
                  <p:cNvSpPr/>
                  <p:nvPr/>
                </p:nvSpPr>
                <p:spPr>
                  <a:xfrm>
                    <a:off x="3916012" y="5220596"/>
                    <a:ext cx="316420" cy="526161"/>
                  </a:xfrm>
                  <a:custGeom>
                    <a:avLst/>
                    <a:gdLst>
                      <a:gd name="connsiteX0" fmla="*/ 310610 w 316420"/>
                      <a:gd name="connsiteY0" fmla="*/ 9239 h 526161"/>
                      <a:gd name="connsiteX1" fmla="*/ 310610 w 316420"/>
                      <a:gd name="connsiteY1" fmla="*/ 9239 h 526161"/>
                      <a:gd name="connsiteX2" fmla="*/ 315944 w 316420"/>
                      <a:gd name="connsiteY2" fmla="*/ 0 h 526161"/>
                      <a:gd name="connsiteX3" fmla="*/ 315944 w 316420"/>
                      <a:gd name="connsiteY3" fmla="*/ 0 h 526161"/>
                      <a:gd name="connsiteX4" fmla="*/ 315944 w 316420"/>
                      <a:gd name="connsiteY4" fmla="*/ 0 h 526161"/>
                      <a:gd name="connsiteX5" fmla="*/ 316421 w 316420"/>
                      <a:gd name="connsiteY5" fmla="*/ 95 h 526161"/>
                      <a:gd name="connsiteX6" fmla="*/ 276225 w 316420"/>
                      <a:gd name="connsiteY6" fmla="*/ 53912 h 526161"/>
                      <a:gd name="connsiteX7" fmla="*/ 276225 w 316420"/>
                      <a:gd name="connsiteY7" fmla="*/ 53912 h 526161"/>
                      <a:gd name="connsiteX8" fmla="*/ 182975 w 316420"/>
                      <a:gd name="connsiteY8" fmla="*/ 187833 h 526161"/>
                      <a:gd name="connsiteX9" fmla="*/ 182975 w 316420"/>
                      <a:gd name="connsiteY9" fmla="*/ 187833 h 526161"/>
                      <a:gd name="connsiteX10" fmla="*/ 0 w 316420"/>
                      <a:gd name="connsiteY10" fmla="*/ 526161 h 526161"/>
                      <a:gd name="connsiteX11" fmla="*/ 0 w 316420"/>
                      <a:gd name="connsiteY11" fmla="*/ 526161 h 526161"/>
                      <a:gd name="connsiteX12" fmla="*/ 190 w 316420"/>
                      <a:gd name="connsiteY12" fmla="*/ 523018 h 526161"/>
                      <a:gd name="connsiteX13" fmla="*/ 190 w 316420"/>
                      <a:gd name="connsiteY13" fmla="*/ 523018 h 526161"/>
                      <a:gd name="connsiteX14" fmla="*/ 310610 w 316420"/>
                      <a:gd name="connsiteY14" fmla="*/ 9239 h 526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6420" h="526161">
                        <a:moveTo>
                          <a:pt x="310610" y="9239"/>
                        </a:moveTo>
                        <a:lnTo>
                          <a:pt x="310610" y="9239"/>
                        </a:lnTo>
                        <a:cubicBezTo>
                          <a:pt x="312991" y="2667"/>
                          <a:pt x="315944" y="0"/>
                          <a:pt x="315944" y="0"/>
                        </a:cubicBezTo>
                        <a:lnTo>
                          <a:pt x="315944" y="0"/>
                        </a:lnTo>
                        <a:lnTo>
                          <a:pt x="315944" y="0"/>
                        </a:lnTo>
                        <a:lnTo>
                          <a:pt x="316421" y="95"/>
                        </a:lnTo>
                        <a:cubicBezTo>
                          <a:pt x="316421" y="191"/>
                          <a:pt x="300799" y="20384"/>
                          <a:pt x="276225" y="53912"/>
                        </a:cubicBezTo>
                        <a:lnTo>
                          <a:pt x="276225" y="53912"/>
                        </a:lnTo>
                        <a:cubicBezTo>
                          <a:pt x="251746" y="87535"/>
                          <a:pt x="218313" y="134493"/>
                          <a:pt x="182975" y="187833"/>
                        </a:cubicBezTo>
                        <a:lnTo>
                          <a:pt x="182975" y="187833"/>
                        </a:lnTo>
                        <a:cubicBezTo>
                          <a:pt x="112300" y="294227"/>
                          <a:pt x="33814" y="425958"/>
                          <a:pt x="0" y="526161"/>
                        </a:cubicBezTo>
                        <a:lnTo>
                          <a:pt x="0" y="526161"/>
                        </a:lnTo>
                        <a:cubicBezTo>
                          <a:pt x="190" y="525304"/>
                          <a:pt x="95" y="523970"/>
                          <a:pt x="190" y="523018"/>
                        </a:cubicBezTo>
                        <a:lnTo>
                          <a:pt x="190" y="523018"/>
                        </a:lnTo>
                        <a:cubicBezTo>
                          <a:pt x="57150" y="326136"/>
                          <a:pt x="303466" y="29147"/>
                          <a:pt x="310610" y="9239"/>
                        </a:cubicBezTo>
                        <a:close/>
                      </a:path>
                    </a:pathLst>
                  </a:custGeom>
                  <a:solidFill>
                    <a:srgbClr val="39646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74" name="Freeform: Shape 3473">
                    <a:extLst>
                      <a:ext uri="{FF2B5EF4-FFF2-40B4-BE49-F238E27FC236}">
                        <a16:creationId xmlns:a16="http://schemas.microsoft.com/office/drawing/2014/main" id="{84AB8029-5726-4E7E-98CF-C2C33CCAAF08}"/>
                      </a:ext>
                    </a:extLst>
                  </p:cNvPr>
                  <p:cNvSpPr/>
                  <p:nvPr/>
                </p:nvSpPr>
                <p:spPr>
                  <a:xfrm>
                    <a:off x="3916149" y="5220405"/>
                    <a:ext cx="316188" cy="526637"/>
                  </a:xfrm>
                  <a:custGeom>
                    <a:avLst/>
                    <a:gdLst>
                      <a:gd name="connsiteX0" fmla="*/ 306759 w 316188"/>
                      <a:gd name="connsiteY0" fmla="*/ 20288 h 526637"/>
                      <a:gd name="connsiteX1" fmla="*/ 306759 w 316188"/>
                      <a:gd name="connsiteY1" fmla="*/ 20288 h 526637"/>
                      <a:gd name="connsiteX2" fmla="*/ 315332 w 316188"/>
                      <a:gd name="connsiteY2" fmla="*/ 0 h 526637"/>
                      <a:gd name="connsiteX3" fmla="*/ 315332 w 316188"/>
                      <a:gd name="connsiteY3" fmla="*/ 0 h 526637"/>
                      <a:gd name="connsiteX4" fmla="*/ 315332 w 316188"/>
                      <a:gd name="connsiteY4" fmla="*/ 0 h 526637"/>
                      <a:gd name="connsiteX5" fmla="*/ 316189 w 316188"/>
                      <a:gd name="connsiteY5" fmla="*/ 286 h 526637"/>
                      <a:gd name="connsiteX6" fmla="*/ 279803 w 316188"/>
                      <a:gd name="connsiteY6" fmla="*/ 56198 h 526637"/>
                      <a:gd name="connsiteX7" fmla="*/ 279803 w 316188"/>
                      <a:gd name="connsiteY7" fmla="*/ 56198 h 526637"/>
                      <a:gd name="connsiteX8" fmla="*/ 192745 w 316188"/>
                      <a:gd name="connsiteY8" fmla="*/ 193834 h 526637"/>
                      <a:gd name="connsiteX9" fmla="*/ 192745 w 316188"/>
                      <a:gd name="connsiteY9" fmla="*/ 193834 h 526637"/>
                      <a:gd name="connsiteX10" fmla="*/ 149 w 316188"/>
                      <a:gd name="connsiteY10" fmla="*/ 526637 h 526637"/>
                      <a:gd name="connsiteX11" fmla="*/ 149 w 316188"/>
                      <a:gd name="connsiteY11" fmla="*/ 526637 h 526637"/>
                      <a:gd name="connsiteX12" fmla="*/ 54 w 316188"/>
                      <a:gd name="connsiteY12" fmla="*/ 523685 h 526637"/>
                      <a:gd name="connsiteX13" fmla="*/ 54 w 316188"/>
                      <a:gd name="connsiteY13" fmla="*/ 523685 h 526637"/>
                      <a:gd name="connsiteX14" fmla="*/ 306759 w 316188"/>
                      <a:gd name="connsiteY14" fmla="*/ 20288 h 526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6188" h="526637">
                        <a:moveTo>
                          <a:pt x="306759" y="20288"/>
                        </a:moveTo>
                        <a:lnTo>
                          <a:pt x="306759" y="20288"/>
                        </a:lnTo>
                        <a:cubicBezTo>
                          <a:pt x="311426" y="7144"/>
                          <a:pt x="315332" y="0"/>
                          <a:pt x="315332" y="0"/>
                        </a:cubicBezTo>
                        <a:lnTo>
                          <a:pt x="315332" y="0"/>
                        </a:lnTo>
                        <a:lnTo>
                          <a:pt x="315332" y="0"/>
                        </a:lnTo>
                        <a:lnTo>
                          <a:pt x="316189" y="286"/>
                        </a:lnTo>
                        <a:cubicBezTo>
                          <a:pt x="316189" y="286"/>
                          <a:pt x="302187" y="21527"/>
                          <a:pt x="279803" y="56198"/>
                        </a:cubicBezTo>
                        <a:lnTo>
                          <a:pt x="279803" y="56198"/>
                        </a:lnTo>
                        <a:cubicBezTo>
                          <a:pt x="257324" y="91059"/>
                          <a:pt x="226464" y="139541"/>
                          <a:pt x="192745" y="193834"/>
                        </a:cubicBezTo>
                        <a:lnTo>
                          <a:pt x="192745" y="193834"/>
                        </a:lnTo>
                        <a:cubicBezTo>
                          <a:pt x="125403" y="302133"/>
                          <a:pt x="46917" y="433864"/>
                          <a:pt x="149" y="526637"/>
                        </a:cubicBezTo>
                        <a:lnTo>
                          <a:pt x="149" y="526637"/>
                        </a:lnTo>
                        <a:cubicBezTo>
                          <a:pt x="245" y="525875"/>
                          <a:pt x="-136" y="524447"/>
                          <a:pt x="54" y="523685"/>
                        </a:cubicBezTo>
                        <a:lnTo>
                          <a:pt x="54" y="523685"/>
                        </a:lnTo>
                        <a:cubicBezTo>
                          <a:pt x="74921" y="347282"/>
                          <a:pt x="292662" y="59817"/>
                          <a:pt x="306759" y="20288"/>
                        </a:cubicBezTo>
                        <a:close/>
                      </a:path>
                    </a:pathLst>
                  </a:custGeom>
                  <a:solidFill>
                    <a:srgbClr val="4271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75" name="Freeform: Shape 3474">
                    <a:extLst>
                      <a:ext uri="{FF2B5EF4-FFF2-40B4-BE49-F238E27FC236}">
                        <a16:creationId xmlns:a16="http://schemas.microsoft.com/office/drawing/2014/main" id="{7775548D-E6DB-416A-A79B-3A98C79F3A80}"/>
                      </a:ext>
                    </a:extLst>
                  </p:cNvPr>
                  <p:cNvSpPr/>
                  <p:nvPr/>
                </p:nvSpPr>
                <p:spPr>
                  <a:xfrm>
                    <a:off x="3916193" y="5220215"/>
                    <a:ext cx="316239" cy="527018"/>
                  </a:xfrm>
                  <a:custGeom>
                    <a:avLst/>
                    <a:gdLst>
                      <a:gd name="connsiteX0" fmla="*/ 303095 w 316239"/>
                      <a:gd name="connsiteY0" fmla="*/ 31337 h 527018"/>
                      <a:gd name="connsiteX1" fmla="*/ 303095 w 316239"/>
                      <a:gd name="connsiteY1" fmla="*/ 31337 h 527018"/>
                      <a:gd name="connsiteX2" fmla="*/ 314906 w 316239"/>
                      <a:gd name="connsiteY2" fmla="*/ 0 h 527018"/>
                      <a:gd name="connsiteX3" fmla="*/ 314906 w 316239"/>
                      <a:gd name="connsiteY3" fmla="*/ 0 h 527018"/>
                      <a:gd name="connsiteX4" fmla="*/ 314906 w 316239"/>
                      <a:gd name="connsiteY4" fmla="*/ 0 h 527018"/>
                      <a:gd name="connsiteX5" fmla="*/ 316239 w 316239"/>
                      <a:gd name="connsiteY5" fmla="*/ 381 h 527018"/>
                      <a:gd name="connsiteX6" fmla="*/ 283569 w 316239"/>
                      <a:gd name="connsiteY6" fmla="*/ 58388 h 527018"/>
                      <a:gd name="connsiteX7" fmla="*/ 283569 w 316239"/>
                      <a:gd name="connsiteY7" fmla="*/ 58388 h 527018"/>
                      <a:gd name="connsiteX8" fmla="*/ 202701 w 316239"/>
                      <a:gd name="connsiteY8" fmla="*/ 199644 h 527018"/>
                      <a:gd name="connsiteX9" fmla="*/ 202701 w 316239"/>
                      <a:gd name="connsiteY9" fmla="*/ 199644 h 527018"/>
                      <a:gd name="connsiteX10" fmla="*/ 486 w 316239"/>
                      <a:gd name="connsiteY10" fmla="*/ 527018 h 527018"/>
                      <a:gd name="connsiteX11" fmla="*/ 486 w 316239"/>
                      <a:gd name="connsiteY11" fmla="*/ 527018 h 527018"/>
                      <a:gd name="connsiteX12" fmla="*/ 9 w 316239"/>
                      <a:gd name="connsiteY12" fmla="*/ 524256 h 527018"/>
                      <a:gd name="connsiteX13" fmla="*/ 9 w 316239"/>
                      <a:gd name="connsiteY13" fmla="*/ 524256 h 527018"/>
                      <a:gd name="connsiteX14" fmla="*/ 303095 w 316239"/>
                      <a:gd name="connsiteY14" fmla="*/ 31337 h 52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6239" h="527018">
                        <a:moveTo>
                          <a:pt x="303095" y="31337"/>
                        </a:moveTo>
                        <a:lnTo>
                          <a:pt x="303095" y="31337"/>
                        </a:lnTo>
                        <a:cubicBezTo>
                          <a:pt x="310143" y="11620"/>
                          <a:pt x="314906" y="0"/>
                          <a:pt x="314906" y="0"/>
                        </a:cubicBezTo>
                        <a:lnTo>
                          <a:pt x="314906" y="0"/>
                        </a:lnTo>
                        <a:lnTo>
                          <a:pt x="314906" y="0"/>
                        </a:lnTo>
                        <a:lnTo>
                          <a:pt x="316239" y="381"/>
                        </a:lnTo>
                        <a:cubicBezTo>
                          <a:pt x="316239" y="381"/>
                          <a:pt x="303857" y="22574"/>
                          <a:pt x="283569" y="58388"/>
                        </a:cubicBezTo>
                        <a:lnTo>
                          <a:pt x="283569" y="58388"/>
                        </a:lnTo>
                        <a:cubicBezTo>
                          <a:pt x="263185" y="94488"/>
                          <a:pt x="234801" y="144399"/>
                          <a:pt x="202701" y="199644"/>
                        </a:cubicBezTo>
                        <a:lnTo>
                          <a:pt x="202701" y="199644"/>
                        </a:lnTo>
                        <a:cubicBezTo>
                          <a:pt x="138693" y="309848"/>
                          <a:pt x="60112" y="441484"/>
                          <a:pt x="486" y="527018"/>
                        </a:cubicBezTo>
                        <a:lnTo>
                          <a:pt x="486" y="527018"/>
                        </a:lnTo>
                        <a:cubicBezTo>
                          <a:pt x="581" y="526447"/>
                          <a:pt x="-86" y="524732"/>
                          <a:pt x="9" y="524256"/>
                        </a:cubicBezTo>
                        <a:lnTo>
                          <a:pt x="9" y="524256"/>
                        </a:lnTo>
                        <a:cubicBezTo>
                          <a:pt x="92878" y="368427"/>
                          <a:pt x="281949" y="90583"/>
                          <a:pt x="303095" y="31337"/>
                        </a:cubicBezTo>
                        <a:close/>
                      </a:path>
                    </a:pathLst>
                  </a:custGeom>
                  <a:solidFill>
                    <a:srgbClr val="4A7E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76" name="Freeform: Shape 3475">
                    <a:extLst>
                      <a:ext uri="{FF2B5EF4-FFF2-40B4-BE49-F238E27FC236}">
                        <a16:creationId xmlns:a16="http://schemas.microsoft.com/office/drawing/2014/main" id="{F4C1494F-4654-4FFB-A10B-78C82D59B7EF}"/>
                      </a:ext>
                    </a:extLst>
                  </p:cNvPr>
                  <p:cNvSpPr/>
                  <p:nvPr/>
                </p:nvSpPr>
                <p:spPr>
                  <a:xfrm>
                    <a:off x="3916203" y="5219929"/>
                    <a:ext cx="316325" cy="527494"/>
                  </a:xfrm>
                  <a:custGeom>
                    <a:avLst/>
                    <a:gdLst>
                      <a:gd name="connsiteX0" fmla="*/ 299466 w 316325"/>
                      <a:gd name="connsiteY0" fmla="*/ 42386 h 527494"/>
                      <a:gd name="connsiteX1" fmla="*/ 299466 w 316325"/>
                      <a:gd name="connsiteY1" fmla="*/ 42386 h 527494"/>
                      <a:gd name="connsiteX2" fmla="*/ 314516 w 316325"/>
                      <a:gd name="connsiteY2" fmla="*/ 0 h 527494"/>
                      <a:gd name="connsiteX3" fmla="*/ 314516 w 316325"/>
                      <a:gd name="connsiteY3" fmla="*/ 0 h 527494"/>
                      <a:gd name="connsiteX4" fmla="*/ 314516 w 316325"/>
                      <a:gd name="connsiteY4" fmla="*/ 0 h 527494"/>
                      <a:gd name="connsiteX5" fmla="*/ 316325 w 316325"/>
                      <a:gd name="connsiteY5" fmla="*/ 572 h 527494"/>
                      <a:gd name="connsiteX6" fmla="*/ 287369 w 316325"/>
                      <a:gd name="connsiteY6" fmla="*/ 60674 h 527494"/>
                      <a:gd name="connsiteX7" fmla="*/ 287369 w 316325"/>
                      <a:gd name="connsiteY7" fmla="*/ 60674 h 527494"/>
                      <a:gd name="connsiteX8" fmla="*/ 212693 w 316325"/>
                      <a:gd name="connsiteY8" fmla="*/ 205645 h 527494"/>
                      <a:gd name="connsiteX9" fmla="*/ 212693 w 316325"/>
                      <a:gd name="connsiteY9" fmla="*/ 205645 h 527494"/>
                      <a:gd name="connsiteX10" fmla="*/ 857 w 316325"/>
                      <a:gd name="connsiteY10" fmla="*/ 527495 h 527494"/>
                      <a:gd name="connsiteX11" fmla="*/ 857 w 316325"/>
                      <a:gd name="connsiteY11" fmla="*/ 527495 h 527494"/>
                      <a:gd name="connsiteX12" fmla="*/ 0 w 316325"/>
                      <a:gd name="connsiteY12" fmla="*/ 524828 h 527494"/>
                      <a:gd name="connsiteX13" fmla="*/ 0 w 316325"/>
                      <a:gd name="connsiteY13" fmla="*/ 524828 h 527494"/>
                      <a:gd name="connsiteX14" fmla="*/ 299466 w 316325"/>
                      <a:gd name="connsiteY14" fmla="*/ 42386 h 527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6325" h="527494">
                        <a:moveTo>
                          <a:pt x="299466" y="42386"/>
                        </a:moveTo>
                        <a:lnTo>
                          <a:pt x="299466" y="42386"/>
                        </a:lnTo>
                        <a:cubicBezTo>
                          <a:pt x="308896" y="16097"/>
                          <a:pt x="314516" y="95"/>
                          <a:pt x="314516" y="0"/>
                        </a:cubicBezTo>
                        <a:lnTo>
                          <a:pt x="314516" y="0"/>
                        </a:lnTo>
                        <a:lnTo>
                          <a:pt x="314516" y="0"/>
                        </a:lnTo>
                        <a:lnTo>
                          <a:pt x="316325" y="572"/>
                        </a:lnTo>
                        <a:cubicBezTo>
                          <a:pt x="316325" y="572"/>
                          <a:pt x="305657" y="23622"/>
                          <a:pt x="287369" y="60674"/>
                        </a:cubicBezTo>
                        <a:lnTo>
                          <a:pt x="287369" y="60674"/>
                        </a:lnTo>
                        <a:cubicBezTo>
                          <a:pt x="269081" y="97917"/>
                          <a:pt x="243078" y="149352"/>
                          <a:pt x="212693" y="205645"/>
                        </a:cubicBezTo>
                        <a:lnTo>
                          <a:pt x="212693" y="205645"/>
                        </a:lnTo>
                        <a:cubicBezTo>
                          <a:pt x="152019" y="317754"/>
                          <a:pt x="73438" y="449390"/>
                          <a:pt x="857" y="527495"/>
                        </a:cubicBezTo>
                        <a:lnTo>
                          <a:pt x="857" y="527495"/>
                        </a:lnTo>
                        <a:cubicBezTo>
                          <a:pt x="953" y="527114"/>
                          <a:pt x="0" y="525209"/>
                          <a:pt x="0" y="524828"/>
                        </a:cubicBezTo>
                        <a:lnTo>
                          <a:pt x="0" y="524828"/>
                        </a:lnTo>
                        <a:cubicBezTo>
                          <a:pt x="110776" y="389572"/>
                          <a:pt x="271272" y="121444"/>
                          <a:pt x="299466" y="42386"/>
                        </a:cubicBezTo>
                        <a:close/>
                      </a:path>
                    </a:pathLst>
                  </a:custGeom>
                  <a:solidFill>
                    <a:srgbClr val="528B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77" name="Freeform: Shape 3476">
                    <a:extLst>
                      <a:ext uri="{FF2B5EF4-FFF2-40B4-BE49-F238E27FC236}">
                        <a16:creationId xmlns:a16="http://schemas.microsoft.com/office/drawing/2014/main" id="{B9C3BA3B-5211-49DA-BBE4-7C5E4C6DCC62}"/>
                      </a:ext>
                    </a:extLst>
                  </p:cNvPr>
                  <p:cNvSpPr/>
                  <p:nvPr/>
                </p:nvSpPr>
                <p:spPr>
                  <a:xfrm>
                    <a:off x="3916197" y="5219739"/>
                    <a:ext cx="316330" cy="527970"/>
                  </a:xfrm>
                  <a:custGeom>
                    <a:avLst/>
                    <a:gdLst>
                      <a:gd name="connsiteX0" fmla="*/ 295852 w 316330"/>
                      <a:gd name="connsiteY0" fmla="*/ 53435 h 527970"/>
                      <a:gd name="connsiteX1" fmla="*/ 295852 w 316330"/>
                      <a:gd name="connsiteY1" fmla="*/ 53435 h 527970"/>
                      <a:gd name="connsiteX2" fmla="*/ 314140 w 316330"/>
                      <a:gd name="connsiteY2" fmla="*/ 0 h 527970"/>
                      <a:gd name="connsiteX3" fmla="*/ 314140 w 316330"/>
                      <a:gd name="connsiteY3" fmla="*/ 0 h 527970"/>
                      <a:gd name="connsiteX4" fmla="*/ 314140 w 316330"/>
                      <a:gd name="connsiteY4" fmla="*/ 0 h 527970"/>
                      <a:gd name="connsiteX5" fmla="*/ 316330 w 316330"/>
                      <a:gd name="connsiteY5" fmla="*/ 667 h 527970"/>
                      <a:gd name="connsiteX6" fmla="*/ 291185 w 316330"/>
                      <a:gd name="connsiteY6" fmla="*/ 62865 h 527970"/>
                      <a:gd name="connsiteX7" fmla="*/ 291185 w 316330"/>
                      <a:gd name="connsiteY7" fmla="*/ 62865 h 527970"/>
                      <a:gd name="connsiteX8" fmla="*/ 222604 w 316330"/>
                      <a:gd name="connsiteY8" fmla="*/ 211550 h 527970"/>
                      <a:gd name="connsiteX9" fmla="*/ 222604 w 316330"/>
                      <a:gd name="connsiteY9" fmla="*/ 211550 h 527970"/>
                      <a:gd name="connsiteX10" fmla="*/ 1148 w 316330"/>
                      <a:gd name="connsiteY10" fmla="*/ 527971 h 527970"/>
                      <a:gd name="connsiteX11" fmla="*/ 1148 w 316330"/>
                      <a:gd name="connsiteY11" fmla="*/ 527971 h 527970"/>
                      <a:gd name="connsiteX12" fmla="*/ 5 w 316330"/>
                      <a:gd name="connsiteY12" fmla="*/ 525494 h 527970"/>
                      <a:gd name="connsiteX13" fmla="*/ 5 w 316330"/>
                      <a:gd name="connsiteY13" fmla="*/ 525494 h 527970"/>
                      <a:gd name="connsiteX14" fmla="*/ 295852 w 316330"/>
                      <a:gd name="connsiteY14" fmla="*/ 53435 h 527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16330" h="527970">
                        <a:moveTo>
                          <a:pt x="295852" y="53435"/>
                        </a:moveTo>
                        <a:lnTo>
                          <a:pt x="295852" y="53435"/>
                        </a:lnTo>
                        <a:cubicBezTo>
                          <a:pt x="307663" y="20479"/>
                          <a:pt x="314044" y="95"/>
                          <a:pt x="314140" y="0"/>
                        </a:cubicBezTo>
                        <a:lnTo>
                          <a:pt x="314140" y="0"/>
                        </a:lnTo>
                        <a:lnTo>
                          <a:pt x="314140" y="0"/>
                        </a:lnTo>
                        <a:lnTo>
                          <a:pt x="316330" y="667"/>
                        </a:lnTo>
                        <a:cubicBezTo>
                          <a:pt x="316330" y="667"/>
                          <a:pt x="307282" y="24670"/>
                          <a:pt x="291185" y="62865"/>
                        </a:cubicBezTo>
                        <a:lnTo>
                          <a:pt x="291185" y="62865"/>
                        </a:lnTo>
                        <a:cubicBezTo>
                          <a:pt x="274897" y="101346"/>
                          <a:pt x="251465" y="154210"/>
                          <a:pt x="222604" y="211550"/>
                        </a:cubicBezTo>
                        <a:lnTo>
                          <a:pt x="222604" y="211550"/>
                        </a:lnTo>
                        <a:cubicBezTo>
                          <a:pt x="165169" y="325565"/>
                          <a:pt x="86587" y="457200"/>
                          <a:pt x="1148" y="527971"/>
                        </a:cubicBezTo>
                        <a:lnTo>
                          <a:pt x="1148" y="527971"/>
                        </a:lnTo>
                        <a:cubicBezTo>
                          <a:pt x="1148" y="527780"/>
                          <a:pt x="-90" y="525685"/>
                          <a:pt x="5" y="525494"/>
                        </a:cubicBezTo>
                        <a:lnTo>
                          <a:pt x="5" y="525494"/>
                        </a:lnTo>
                        <a:cubicBezTo>
                          <a:pt x="128688" y="410718"/>
                          <a:pt x="260609" y="152210"/>
                          <a:pt x="295852" y="53435"/>
                        </a:cubicBezTo>
                        <a:close/>
                      </a:path>
                    </a:pathLst>
                  </a:custGeom>
                  <a:solidFill>
                    <a:srgbClr val="5A97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78" name="Freeform: Shape 3477">
                    <a:extLst>
                      <a:ext uri="{FF2B5EF4-FFF2-40B4-BE49-F238E27FC236}">
                        <a16:creationId xmlns:a16="http://schemas.microsoft.com/office/drawing/2014/main" id="{89D3E0B5-638F-4B5F-8606-CB7CAE91F4DC}"/>
                      </a:ext>
                    </a:extLst>
                  </p:cNvPr>
                  <p:cNvSpPr/>
                  <p:nvPr/>
                </p:nvSpPr>
                <p:spPr>
                  <a:xfrm>
                    <a:off x="3916203" y="5219644"/>
                    <a:ext cx="316420" cy="528446"/>
                  </a:xfrm>
                  <a:custGeom>
                    <a:avLst/>
                    <a:gdLst>
                      <a:gd name="connsiteX0" fmla="*/ 0 w 316420"/>
                      <a:gd name="connsiteY0" fmla="*/ 526066 h 528446"/>
                      <a:gd name="connsiteX1" fmla="*/ 292227 w 316420"/>
                      <a:gd name="connsiteY1" fmla="*/ 64484 h 528446"/>
                      <a:gd name="connsiteX2" fmla="*/ 292227 w 316420"/>
                      <a:gd name="connsiteY2" fmla="*/ 64484 h 528446"/>
                      <a:gd name="connsiteX3" fmla="*/ 313754 w 316420"/>
                      <a:gd name="connsiteY3" fmla="*/ 0 h 528446"/>
                      <a:gd name="connsiteX4" fmla="*/ 313754 w 316420"/>
                      <a:gd name="connsiteY4" fmla="*/ 0 h 528446"/>
                      <a:gd name="connsiteX5" fmla="*/ 313754 w 316420"/>
                      <a:gd name="connsiteY5" fmla="*/ 0 h 528446"/>
                      <a:gd name="connsiteX6" fmla="*/ 316421 w 316420"/>
                      <a:gd name="connsiteY6" fmla="*/ 762 h 528446"/>
                      <a:gd name="connsiteX7" fmla="*/ 1619 w 316420"/>
                      <a:gd name="connsiteY7" fmla="*/ 528447 h 528446"/>
                      <a:gd name="connsiteX8" fmla="*/ 1619 w 316420"/>
                      <a:gd name="connsiteY8" fmla="*/ 528447 h 528446"/>
                      <a:gd name="connsiteX9" fmla="*/ 0 w 316420"/>
                      <a:gd name="connsiteY9" fmla="*/ 526066 h 528446"/>
                      <a:gd name="connsiteX10" fmla="*/ 0 w 316420"/>
                      <a:gd name="connsiteY10" fmla="*/ 526066 h 528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16420" h="528446">
                        <a:moveTo>
                          <a:pt x="0" y="526066"/>
                        </a:moveTo>
                        <a:cubicBezTo>
                          <a:pt x="146590" y="431768"/>
                          <a:pt x="249841" y="182880"/>
                          <a:pt x="292227" y="64484"/>
                        </a:cubicBezTo>
                        <a:lnTo>
                          <a:pt x="292227" y="64484"/>
                        </a:lnTo>
                        <a:cubicBezTo>
                          <a:pt x="306324" y="24955"/>
                          <a:pt x="313658" y="95"/>
                          <a:pt x="313754" y="0"/>
                        </a:cubicBezTo>
                        <a:lnTo>
                          <a:pt x="313754" y="0"/>
                        </a:lnTo>
                        <a:lnTo>
                          <a:pt x="313754" y="0"/>
                        </a:lnTo>
                        <a:lnTo>
                          <a:pt x="316421" y="762"/>
                        </a:lnTo>
                        <a:cubicBezTo>
                          <a:pt x="316325" y="857"/>
                          <a:pt x="198501" y="401479"/>
                          <a:pt x="1619" y="528447"/>
                        </a:cubicBezTo>
                        <a:lnTo>
                          <a:pt x="1619" y="528447"/>
                        </a:lnTo>
                        <a:lnTo>
                          <a:pt x="0" y="526066"/>
                        </a:lnTo>
                        <a:lnTo>
                          <a:pt x="0" y="526066"/>
                        </a:lnTo>
                        <a:close/>
                      </a:path>
                    </a:pathLst>
                  </a:custGeom>
                  <a:solidFill>
                    <a:srgbClr val="61A29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471" name="Freeform: Shape 3470">
                  <a:extLst>
                    <a:ext uri="{FF2B5EF4-FFF2-40B4-BE49-F238E27FC236}">
                      <a16:creationId xmlns:a16="http://schemas.microsoft.com/office/drawing/2014/main" id="{E8E9F39F-B9FB-4A91-AE11-08FC2A065B09}"/>
                    </a:ext>
                  </a:extLst>
                </p:cNvPr>
                <p:cNvSpPr/>
                <p:nvPr/>
              </p:nvSpPr>
              <p:spPr>
                <a:xfrm>
                  <a:off x="3917504" y="5217738"/>
                  <a:ext cx="315023" cy="526922"/>
                </a:xfrm>
                <a:custGeom>
                  <a:avLst/>
                  <a:gdLst>
                    <a:gd name="connsiteX0" fmla="*/ 315023 w 315023"/>
                    <a:gd name="connsiteY0" fmla="*/ 0 h 526922"/>
                    <a:gd name="connsiteX1" fmla="*/ 256635 w 315023"/>
                    <a:gd name="connsiteY1" fmla="*/ 63055 h 526922"/>
                    <a:gd name="connsiteX2" fmla="*/ 1365 w 315023"/>
                    <a:gd name="connsiteY2" fmla="*/ 489299 h 526922"/>
                    <a:gd name="connsiteX3" fmla="*/ 698 w 315023"/>
                    <a:gd name="connsiteY3" fmla="*/ 526923 h 526922"/>
                    <a:gd name="connsiteX4" fmla="*/ 315023 w 315023"/>
                    <a:gd name="connsiteY4" fmla="*/ 0 h 526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5023" h="526922">
                      <a:moveTo>
                        <a:pt x="315023" y="0"/>
                      </a:moveTo>
                      <a:cubicBezTo>
                        <a:pt x="315023" y="0"/>
                        <a:pt x="291211" y="24098"/>
                        <a:pt x="256635" y="63055"/>
                      </a:cubicBezTo>
                      <a:cubicBezTo>
                        <a:pt x="164719" y="350139"/>
                        <a:pt x="55753" y="453676"/>
                        <a:pt x="1365" y="489299"/>
                      </a:cubicBezTo>
                      <a:cubicBezTo>
                        <a:pt x="-159" y="502348"/>
                        <a:pt x="-444" y="514921"/>
                        <a:pt x="698" y="526923"/>
                      </a:cubicBezTo>
                      <a:cubicBezTo>
                        <a:pt x="794" y="526923"/>
                        <a:pt x="184055" y="477774"/>
                        <a:pt x="315023" y="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690" name="Graphic 1">
                <a:extLst>
                  <a:ext uri="{FF2B5EF4-FFF2-40B4-BE49-F238E27FC236}">
                    <a16:creationId xmlns:a16="http://schemas.microsoft.com/office/drawing/2014/main" id="{8AC69817-5CA2-41D6-BE98-C908FBAEF786}"/>
                  </a:ext>
                </a:extLst>
              </p:cNvPr>
              <p:cNvGrpSpPr/>
              <p:nvPr/>
            </p:nvGrpSpPr>
            <p:grpSpPr>
              <a:xfrm>
                <a:off x="3818000" y="5090580"/>
                <a:ext cx="592645" cy="550259"/>
                <a:chOff x="3818000" y="5090580"/>
                <a:chExt cx="592645" cy="550259"/>
              </a:xfrm>
              <a:solidFill>
                <a:schemeClr val="accent1"/>
              </a:solidFill>
            </p:grpSpPr>
            <p:sp>
              <p:nvSpPr>
                <p:cNvPr id="3407" name="Freeform: Shape 3406">
                  <a:extLst>
                    <a:ext uri="{FF2B5EF4-FFF2-40B4-BE49-F238E27FC236}">
                      <a16:creationId xmlns:a16="http://schemas.microsoft.com/office/drawing/2014/main" id="{8F6BB012-5C5C-4A35-8C52-7F7F70838574}"/>
                    </a:ext>
                  </a:extLst>
                </p:cNvPr>
                <p:cNvSpPr/>
                <p:nvPr/>
              </p:nvSpPr>
              <p:spPr>
                <a:xfrm>
                  <a:off x="3818000" y="5093818"/>
                  <a:ext cx="487203" cy="264045"/>
                </a:xfrm>
                <a:custGeom>
                  <a:avLst/>
                  <a:gdLst>
                    <a:gd name="connsiteX0" fmla="*/ 487204 w 487203"/>
                    <a:gd name="connsiteY0" fmla="*/ 0 h 264045"/>
                    <a:gd name="connsiteX1" fmla="*/ 0 w 487203"/>
                    <a:gd name="connsiteY1" fmla="*/ 139351 h 264045"/>
                    <a:gd name="connsiteX2" fmla="*/ 487204 w 487203"/>
                    <a:gd name="connsiteY2" fmla="*/ 0 h 264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7203" h="264045">
                      <a:moveTo>
                        <a:pt x="487204" y="0"/>
                      </a:moveTo>
                      <a:cubicBezTo>
                        <a:pt x="487204" y="0"/>
                        <a:pt x="231934" y="219837"/>
                        <a:pt x="0" y="139351"/>
                      </a:cubicBezTo>
                      <a:cubicBezTo>
                        <a:pt x="0" y="139256"/>
                        <a:pt x="134207" y="497491"/>
                        <a:pt x="487204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08" name="Freeform: Shape 3407">
                  <a:extLst>
                    <a:ext uri="{FF2B5EF4-FFF2-40B4-BE49-F238E27FC236}">
                      <a16:creationId xmlns:a16="http://schemas.microsoft.com/office/drawing/2014/main" id="{EB69293C-4F5F-4966-A1A8-31934DF22568}"/>
                    </a:ext>
                  </a:extLst>
                </p:cNvPr>
                <p:cNvSpPr/>
                <p:nvPr/>
              </p:nvSpPr>
              <p:spPr>
                <a:xfrm>
                  <a:off x="3820667" y="5094675"/>
                  <a:ext cx="486156" cy="264116"/>
                </a:xfrm>
                <a:custGeom>
                  <a:avLst/>
                  <a:gdLst>
                    <a:gd name="connsiteX0" fmla="*/ 364046 w 486156"/>
                    <a:gd name="connsiteY0" fmla="*/ 82106 h 264116"/>
                    <a:gd name="connsiteX1" fmla="*/ 0 w 486156"/>
                    <a:gd name="connsiteY1" fmla="*/ 141923 h 264116"/>
                    <a:gd name="connsiteX2" fmla="*/ 486156 w 486156"/>
                    <a:gd name="connsiteY2" fmla="*/ 0 h 264116"/>
                    <a:gd name="connsiteX3" fmla="*/ 364046 w 486156"/>
                    <a:gd name="connsiteY3" fmla="*/ 82106 h 264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6156" h="264116">
                      <a:moveTo>
                        <a:pt x="364046" y="82106"/>
                      </a:moveTo>
                      <a:cubicBezTo>
                        <a:pt x="154019" y="263652"/>
                        <a:pt x="49435" y="210407"/>
                        <a:pt x="0" y="141923"/>
                      </a:cubicBezTo>
                      <a:cubicBezTo>
                        <a:pt x="13049" y="173260"/>
                        <a:pt x="150971" y="472535"/>
                        <a:pt x="486156" y="0"/>
                      </a:cubicBezTo>
                      <a:cubicBezTo>
                        <a:pt x="486156" y="95"/>
                        <a:pt x="437769" y="41719"/>
                        <a:pt x="364046" y="82106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409" name="Graphic 1">
                  <a:extLst>
                    <a:ext uri="{FF2B5EF4-FFF2-40B4-BE49-F238E27FC236}">
                      <a16:creationId xmlns:a16="http://schemas.microsoft.com/office/drawing/2014/main" id="{743E17F9-C05F-4997-B6C9-D6D7586B145B}"/>
                    </a:ext>
                  </a:extLst>
                </p:cNvPr>
                <p:cNvGrpSpPr/>
                <p:nvPr/>
              </p:nvGrpSpPr>
              <p:grpSpPr>
                <a:xfrm>
                  <a:off x="3818000" y="5096961"/>
                  <a:ext cx="484250" cy="250221"/>
                  <a:chOff x="3818000" y="5096961"/>
                  <a:chExt cx="484250" cy="250221"/>
                </a:xfrm>
                <a:solidFill>
                  <a:schemeClr val="accent1"/>
                </a:solidFill>
              </p:grpSpPr>
              <p:sp>
                <p:nvSpPr>
                  <p:cNvPr id="3453" name="Freeform: Shape 3452">
                    <a:extLst>
                      <a:ext uri="{FF2B5EF4-FFF2-40B4-BE49-F238E27FC236}">
                        <a16:creationId xmlns:a16="http://schemas.microsoft.com/office/drawing/2014/main" id="{3EC3EC00-E09E-49D3-85FA-D204777D00BF}"/>
                      </a:ext>
                    </a:extLst>
                  </p:cNvPr>
                  <p:cNvSpPr/>
                  <p:nvPr/>
                </p:nvSpPr>
                <p:spPr>
                  <a:xfrm>
                    <a:off x="3818000" y="5096961"/>
                    <a:ext cx="483965" cy="164496"/>
                  </a:xfrm>
                  <a:custGeom>
                    <a:avLst/>
                    <a:gdLst>
                      <a:gd name="connsiteX0" fmla="*/ 118015 w 483965"/>
                      <a:gd name="connsiteY0" fmla="*/ 164497 h 164496"/>
                      <a:gd name="connsiteX1" fmla="*/ 0 w 483965"/>
                      <a:gd name="connsiteY1" fmla="*/ 138303 h 164496"/>
                      <a:gd name="connsiteX2" fmla="*/ 0 w 483965"/>
                      <a:gd name="connsiteY2" fmla="*/ 138303 h 164496"/>
                      <a:gd name="connsiteX3" fmla="*/ 762 w 483965"/>
                      <a:gd name="connsiteY3" fmla="*/ 137160 h 164496"/>
                      <a:gd name="connsiteX4" fmla="*/ 118015 w 483965"/>
                      <a:gd name="connsiteY4" fmla="*/ 163163 h 164496"/>
                      <a:gd name="connsiteX5" fmla="*/ 118015 w 483965"/>
                      <a:gd name="connsiteY5" fmla="*/ 163163 h 164496"/>
                      <a:gd name="connsiteX6" fmla="*/ 483108 w 483965"/>
                      <a:gd name="connsiteY6" fmla="*/ 0 h 164496"/>
                      <a:gd name="connsiteX7" fmla="*/ 483108 w 483965"/>
                      <a:gd name="connsiteY7" fmla="*/ 0 h 164496"/>
                      <a:gd name="connsiteX8" fmla="*/ 483965 w 483965"/>
                      <a:gd name="connsiteY8" fmla="*/ 1048 h 164496"/>
                      <a:gd name="connsiteX9" fmla="*/ 118015 w 483965"/>
                      <a:gd name="connsiteY9" fmla="*/ 164497 h 164496"/>
                      <a:gd name="connsiteX10" fmla="*/ 118015 w 483965"/>
                      <a:gd name="connsiteY10" fmla="*/ 164497 h 164496"/>
                      <a:gd name="connsiteX11" fmla="*/ 118015 w 483965"/>
                      <a:gd name="connsiteY11" fmla="*/ 164497 h 164496"/>
                      <a:gd name="connsiteX12" fmla="*/ 118015 w 483965"/>
                      <a:gd name="connsiteY12" fmla="*/ 164497 h 164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83965" h="164496">
                        <a:moveTo>
                          <a:pt x="118015" y="164497"/>
                        </a:moveTo>
                        <a:cubicBezTo>
                          <a:pt x="41815" y="164497"/>
                          <a:pt x="95" y="138303"/>
                          <a:pt x="0" y="138303"/>
                        </a:cubicBezTo>
                        <a:lnTo>
                          <a:pt x="0" y="138303"/>
                        </a:lnTo>
                        <a:lnTo>
                          <a:pt x="762" y="137160"/>
                        </a:lnTo>
                        <a:cubicBezTo>
                          <a:pt x="857" y="137160"/>
                          <a:pt x="42101" y="163163"/>
                          <a:pt x="118015" y="163163"/>
                        </a:cubicBezTo>
                        <a:lnTo>
                          <a:pt x="118015" y="163163"/>
                        </a:lnTo>
                        <a:cubicBezTo>
                          <a:pt x="201263" y="163163"/>
                          <a:pt x="326136" y="131826"/>
                          <a:pt x="483108" y="0"/>
                        </a:cubicBezTo>
                        <a:lnTo>
                          <a:pt x="483108" y="0"/>
                        </a:lnTo>
                        <a:lnTo>
                          <a:pt x="483965" y="1048"/>
                        </a:lnTo>
                        <a:cubicBezTo>
                          <a:pt x="326898" y="132969"/>
                          <a:pt x="201739" y="164497"/>
                          <a:pt x="118015" y="164497"/>
                        </a:cubicBezTo>
                        <a:lnTo>
                          <a:pt x="118015" y="164497"/>
                        </a:lnTo>
                        <a:cubicBezTo>
                          <a:pt x="118110" y="164497"/>
                          <a:pt x="118015" y="164497"/>
                          <a:pt x="118015" y="164497"/>
                        </a:cubicBezTo>
                        <a:lnTo>
                          <a:pt x="118015" y="16449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54" name="Freeform: Shape 3453">
                    <a:extLst>
                      <a:ext uri="{FF2B5EF4-FFF2-40B4-BE49-F238E27FC236}">
                        <a16:creationId xmlns:a16="http://schemas.microsoft.com/office/drawing/2014/main" id="{2F5B2EA0-7537-4496-BC0C-6FF52D6AB574}"/>
                      </a:ext>
                    </a:extLst>
                  </p:cNvPr>
                  <p:cNvSpPr/>
                  <p:nvPr/>
                </p:nvSpPr>
                <p:spPr>
                  <a:xfrm>
                    <a:off x="3818190" y="5097057"/>
                    <a:ext cx="483870" cy="178879"/>
                  </a:xfrm>
                  <a:custGeom>
                    <a:avLst/>
                    <a:gdLst>
                      <a:gd name="connsiteX0" fmla="*/ 98393 w 483870"/>
                      <a:gd name="connsiteY0" fmla="*/ 160115 h 178879"/>
                      <a:gd name="connsiteX1" fmla="*/ 286 w 483870"/>
                      <a:gd name="connsiteY1" fmla="*/ 138208 h 178879"/>
                      <a:gd name="connsiteX2" fmla="*/ 6572 w 483870"/>
                      <a:gd name="connsiteY2" fmla="*/ 147447 h 178879"/>
                      <a:gd name="connsiteX3" fmla="*/ 7144 w 483870"/>
                      <a:gd name="connsiteY3" fmla="*/ 146494 h 178879"/>
                      <a:gd name="connsiteX4" fmla="*/ 124587 w 483870"/>
                      <a:gd name="connsiteY4" fmla="*/ 177451 h 178879"/>
                      <a:gd name="connsiteX5" fmla="*/ 124587 w 483870"/>
                      <a:gd name="connsiteY5" fmla="*/ 177451 h 178879"/>
                      <a:gd name="connsiteX6" fmla="*/ 482918 w 483870"/>
                      <a:gd name="connsiteY6" fmla="*/ 0 h 178879"/>
                      <a:gd name="connsiteX7" fmla="*/ 482918 w 483870"/>
                      <a:gd name="connsiteY7" fmla="*/ 0 h 178879"/>
                      <a:gd name="connsiteX8" fmla="*/ 483870 w 483870"/>
                      <a:gd name="connsiteY8" fmla="*/ 1048 h 178879"/>
                      <a:gd name="connsiteX9" fmla="*/ 124587 w 483870"/>
                      <a:gd name="connsiteY9" fmla="*/ 178880 h 178879"/>
                      <a:gd name="connsiteX10" fmla="*/ 124587 w 483870"/>
                      <a:gd name="connsiteY10" fmla="*/ 178880 h 178879"/>
                      <a:gd name="connsiteX11" fmla="*/ 98393 w 483870"/>
                      <a:gd name="connsiteY11" fmla="*/ 160115 h 178879"/>
                      <a:gd name="connsiteX12" fmla="*/ 98393 w 483870"/>
                      <a:gd name="connsiteY12" fmla="*/ 160115 h 178879"/>
                      <a:gd name="connsiteX13" fmla="*/ 0 w 483870"/>
                      <a:gd name="connsiteY13" fmla="*/ 99060 h 178879"/>
                      <a:gd name="connsiteX14" fmla="*/ 0 w 483870"/>
                      <a:gd name="connsiteY14" fmla="*/ 99060 h 178879"/>
                      <a:gd name="connsiteX15" fmla="*/ 0 w 483870"/>
                      <a:gd name="connsiteY15" fmla="*/ 99060 h 178879"/>
                      <a:gd name="connsiteX16" fmla="*/ 0 w 483870"/>
                      <a:gd name="connsiteY16" fmla="*/ 99060 h 178879"/>
                      <a:gd name="connsiteX17" fmla="*/ 0 w 483870"/>
                      <a:gd name="connsiteY17" fmla="*/ 99060 h 178879"/>
                      <a:gd name="connsiteX18" fmla="*/ 0 w 483870"/>
                      <a:gd name="connsiteY18" fmla="*/ 99060 h 178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83870" h="178879">
                        <a:moveTo>
                          <a:pt x="98393" y="160115"/>
                        </a:moveTo>
                        <a:cubicBezTo>
                          <a:pt x="34862" y="160115"/>
                          <a:pt x="286" y="138208"/>
                          <a:pt x="286" y="138208"/>
                        </a:cubicBezTo>
                        <a:cubicBezTo>
                          <a:pt x="286" y="138208"/>
                          <a:pt x="2286" y="142780"/>
                          <a:pt x="6572" y="147447"/>
                        </a:cubicBezTo>
                        <a:lnTo>
                          <a:pt x="7144" y="146494"/>
                        </a:lnTo>
                        <a:cubicBezTo>
                          <a:pt x="11525" y="151067"/>
                          <a:pt x="52388" y="177451"/>
                          <a:pt x="124587" y="177451"/>
                        </a:cubicBezTo>
                        <a:lnTo>
                          <a:pt x="124587" y="177451"/>
                        </a:lnTo>
                        <a:cubicBezTo>
                          <a:pt x="206788" y="177451"/>
                          <a:pt x="328613" y="141923"/>
                          <a:pt x="482918" y="0"/>
                        </a:cubicBezTo>
                        <a:lnTo>
                          <a:pt x="482918" y="0"/>
                        </a:lnTo>
                        <a:lnTo>
                          <a:pt x="483870" y="1048"/>
                        </a:lnTo>
                        <a:cubicBezTo>
                          <a:pt x="329375" y="143161"/>
                          <a:pt x="207169" y="178880"/>
                          <a:pt x="124587" y="178880"/>
                        </a:cubicBezTo>
                        <a:lnTo>
                          <a:pt x="124587" y="178880"/>
                        </a:lnTo>
                        <a:cubicBezTo>
                          <a:pt x="106585" y="178689"/>
                          <a:pt x="98489" y="160306"/>
                          <a:pt x="98393" y="160115"/>
                        </a:cubicBezTo>
                        <a:lnTo>
                          <a:pt x="98393" y="160115"/>
                        </a:lnTo>
                        <a:close/>
                        <a:moveTo>
                          <a:pt x="0" y="99060"/>
                        </a:moveTo>
                        <a:lnTo>
                          <a:pt x="0" y="99060"/>
                        </a:lnTo>
                        <a:lnTo>
                          <a:pt x="0" y="99060"/>
                        </a:lnTo>
                        <a:lnTo>
                          <a:pt x="0" y="99060"/>
                        </a:lnTo>
                        <a:lnTo>
                          <a:pt x="0" y="99060"/>
                        </a:lnTo>
                        <a:lnTo>
                          <a:pt x="0" y="99060"/>
                        </a:lnTo>
                        <a:close/>
                      </a:path>
                    </a:pathLst>
                  </a:custGeom>
                  <a:solidFill>
                    <a:srgbClr val="D8E0E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55" name="Freeform: Shape 3454">
                    <a:extLst>
                      <a:ext uri="{FF2B5EF4-FFF2-40B4-BE49-F238E27FC236}">
                        <a16:creationId xmlns:a16="http://schemas.microsoft.com/office/drawing/2014/main" id="{F25DDD2C-4AF9-4610-AFCC-249B8306F1C8}"/>
                      </a:ext>
                    </a:extLst>
                  </p:cNvPr>
                  <p:cNvSpPr/>
                  <p:nvPr/>
                </p:nvSpPr>
                <p:spPr>
                  <a:xfrm>
                    <a:off x="3818381" y="5097057"/>
                    <a:ext cx="483584" cy="193071"/>
                  </a:xfrm>
                  <a:custGeom>
                    <a:avLst/>
                    <a:gdLst>
                      <a:gd name="connsiteX0" fmla="*/ 78677 w 483584"/>
                      <a:gd name="connsiteY0" fmla="*/ 155829 h 193071"/>
                      <a:gd name="connsiteX1" fmla="*/ 381 w 483584"/>
                      <a:gd name="connsiteY1" fmla="*/ 138113 h 193071"/>
                      <a:gd name="connsiteX2" fmla="*/ 12954 w 483584"/>
                      <a:gd name="connsiteY2" fmla="*/ 156591 h 193071"/>
                      <a:gd name="connsiteX3" fmla="*/ 13430 w 483584"/>
                      <a:gd name="connsiteY3" fmla="*/ 155829 h 193071"/>
                      <a:gd name="connsiteX4" fmla="*/ 131064 w 483584"/>
                      <a:gd name="connsiteY4" fmla="*/ 191643 h 193071"/>
                      <a:gd name="connsiteX5" fmla="*/ 131064 w 483584"/>
                      <a:gd name="connsiteY5" fmla="*/ 191643 h 193071"/>
                      <a:gd name="connsiteX6" fmla="*/ 482632 w 483584"/>
                      <a:gd name="connsiteY6" fmla="*/ 0 h 193071"/>
                      <a:gd name="connsiteX7" fmla="*/ 482632 w 483584"/>
                      <a:gd name="connsiteY7" fmla="*/ 0 h 193071"/>
                      <a:gd name="connsiteX8" fmla="*/ 483584 w 483584"/>
                      <a:gd name="connsiteY8" fmla="*/ 953 h 193071"/>
                      <a:gd name="connsiteX9" fmla="*/ 131064 w 483584"/>
                      <a:gd name="connsiteY9" fmla="*/ 193072 h 193071"/>
                      <a:gd name="connsiteX10" fmla="*/ 131064 w 483584"/>
                      <a:gd name="connsiteY10" fmla="*/ 193072 h 193071"/>
                      <a:gd name="connsiteX11" fmla="*/ 78677 w 483584"/>
                      <a:gd name="connsiteY11" fmla="*/ 155829 h 193071"/>
                      <a:gd name="connsiteX12" fmla="*/ 78677 w 483584"/>
                      <a:gd name="connsiteY12" fmla="*/ 155829 h 193071"/>
                      <a:gd name="connsiteX13" fmla="*/ 0 w 483584"/>
                      <a:gd name="connsiteY13" fmla="*/ 106966 h 193071"/>
                      <a:gd name="connsiteX14" fmla="*/ 0 w 483584"/>
                      <a:gd name="connsiteY14" fmla="*/ 106966 h 193071"/>
                      <a:gd name="connsiteX15" fmla="*/ 0 w 483584"/>
                      <a:gd name="connsiteY15" fmla="*/ 106966 h 193071"/>
                      <a:gd name="connsiteX16" fmla="*/ 0 w 483584"/>
                      <a:gd name="connsiteY16" fmla="*/ 106966 h 193071"/>
                      <a:gd name="connsiteX17" fmla="*/ 0 w 483584"/>
                      <a:gd name="connsiteY17" fmla="*/ 106966 h 193071"/>
                      <a:gd name="connsiteX18" fmla="*/ 0 w 483584"/>
                      <a:gd name="connsiteY18" fmla="*/ 106966 h 193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83584" h="193071">
                        <a:moveTo>
                          <a:pt x="78677" y="155829"/>
                        </a:moveTo>
                        <a:cubicBezTo>
                          <a:pt x="27813" y="155829"/>
                          <a:pt x="476" y="138208"/>
                          <a:pt x="381" y="138113"/>
                        </a:cubicBezTo>
                        <a:cubicBezTo>
                          <a:pt x="381" y="138113"/>
                          <a:pt x="4477" y="147352"/>
                          <a:pt x="12954" y="156591"/>
                        </a:cubicBezTo>
                        <a:lnTo>
                          <a:pt x="13430" y="155829"/>
                        </a:lnTo>
                        <a:cubicBezTo>
                          <a:pt x="22003" y="165068"/>
                          <a:pt x="62579" y="191643"/>
                          <a:pt x="131064" y="191643"/>
                        </a:cubicBezTo>
                        <a:lnTo>
                          <a:pt x="131064" y="191643"/>
                        </a:lnTo>
                        <a:cubicBezTo>
                          <a:pt x="212122" y="191643"/>
                          <a:pt x="330994" y="152019"/>
                          <a:pt x="482632" y="0"/>
                        </a:cubicBezTo>
                        <a:lnTo>
                          <a:pt x="482632" y="0"/>
                        </a:lnTo>
                        <a:lnTo>
                          <a:pt x="483584" y="953"/>
                        </a:lnTo>
                        <a:cubicBezTo>
                          <a:pt x="331756" y="153162"/>
                          <a:pt x="212598" y="193072"/>
                          <a:pt x="131064" y="193072"/>
                        </a:cubicBezTo>
                        <a:lnTo>
                          <a:pt x="131064" y="193072"/>
                        </a:lnTo>
                        <a:cubicBezTo>
                          <a:pt x="95155" y="192977"/>
                          <a:pt x="78867" y="156210"/>
                          <a:pt x="78677" y="155829"/>
                        </a:cubicBezTo>
                        <a:lnTo>
                          <a:pt x="78677" y="155829"/>
                        </a:lnTo>
                        <a:close/>
                        <a:moveTo>
                          <a:pt x="0" y="106966"/>
                        </a:moveTo>
                        <a:lnTo>
                          <a:pt x="0" y="106966"/>
                        </a:lnTo>
                        <a:lnTo>
                          <a:pt x="0" y="106966"/>
                        </a:lnTo>
                        <a:lnTo>
                          <a:pt x="0" y="106966"/>
                        </a:lnTo>
                        <a:lnTo>
                          <a:pt x="0" y="106966"/>
                        </a:lnTo>
                        <a:lnTo>
                          <a:pt x="0" y="106966"/>
                        </a:lnTo>
                        <a:close/>
                      </a:path>
                    </a:pathLst>
                  </a:custGeom>
                  <a:solidFill>
                    <a:srgbClr val="B3C2C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56" name="Freeform: Shape 3455">
                    <a:extLst>
                      <a:ext uri="{FF2B5EF4-FFF2-40B4-BE49-F238E27FC236}">
                        <a16:creationId xmlns:a16="http://schemas.microsoft.com/office/drawing/2014/main" id="{61B100B5-9879-4638-BC8B-D77AF8575211}"/>
                      </a:ext>
                    </a:extLst>
                  </p:cNvPr>
                  <p:cNvSpPr/>
                  <p:nvPr/>
                </p:nvSpPr>
                <p:spPr>
                  <a:xfrm>
                    <a:off x="3818571" y="5096961"/>
                    <a:ext cx="483679" cy="207359"/>
                  </a:xfrm>
                  <a:custGeom>
                    <a:avLst/>
                    <a:gdLst>
                      <a:gd name="connsiteX0" fmla="*/ 59055 w 483679"/>
                      <a:gd name="connsiteY0" fmla="*/ 151638 h 207359"/>
                      <a:gd name="connsiteX1" fmla="*/ 667 w 483679"/>
                      <a:gd name="connsiteY1" fmla="*/ 138208 h 207359"/>
                      <a:gd name="connsiteX2" fmla="*/ 19621 w 483679"/>
                      <a:gd name="connsiteY2" fmla="*/ 165830 h 207359"/>
                      <a:gd name="connsiteX3" fmla="*/ 20003 w 483679"/>
                      <a:gd name="connsiteY3" fmla="*/ 165259 h 207359"/>
                      <a:gd name="connsiteX4" fmla="*/ 137827 w 483679"/>
                      <a:gd name="connsiteY4" fmla="*/ 205931 h 207359"/>
                      <a:gd name="connsiteX5" fmla="*/ 137827 w 483679"/>
                      <a:gd name="connsiteY5" fmla="*/ 205931 h 207359"/>
                      <a:gd name="connsiteX6" fmla="*/ 482632 w 483679"/>
                      <a:gd name="connsiteY6" fmla="*/ 0 h 207359"/>
                      <a:gd name="connsiteX7" fmla="*/ 482632 w 483679"/>
                      <a:gd name="connsiteY7" fmla="*/ 0 h 207359"/>
                      <a:gd name="connsiteX8" fmla="*/ 483680 w 483679"/>
                      <a:gd name="connsiteY8" fmla="*/ 953 h 207359"/>
                      <a:gd name="connsiteX9" fmla="*/ 137922 w 483679"/>
                      <a:gd name="connsiteY9" fmla="*/ 207359 h 207359"/>
                      <a:gd name="connsiteX10" fmla="*/ 137922 w 483679"/>
                      <a:gd name="connsiteY10" fmla="*/ 207359 h 207359"/>
                      <a:gd name="connsiteX11" fmla="*/ 59055 w 483679"/>
                      <a:gd name="connsiteY11" fmla="*/ 151638 h 207359"/>
                      <a:gd name="connsiteX12" fmla="*/ 59055 w 483679"/>
                      <a:gd name="connsiteY12" fmla="*/ 151638 h 207359"/>
                      <a:gd name="connsiteX13" fmla="*/ 0 w 483679"/>
                      <a:gd name="connsiteY13" fmla="*/ 114967 h 207359"/>
                      <a:gd name="connsiteX14" fmla="*/ 0 w 483679"/>
                      <a:gd name="connsiteY14" fmla="*/ 114967 h 207359"/>
                      <a:gd name="connsiteX15" fmla="*/ 0 w 483679"/>
                      <a:gd name="connsiteY15" fmla="*/ 114967 h 207359"/>
                      <a:gd name="connsiteX16" fmla="*/ 0 w 483679"/>
                      <a:gd name="connsiteY16" fmla="*/ 114967 h 207359"/>
                      <a:gd name="connsiteX17" fmla="*/ 0 w 483679"/>
                      <a:gd name="connsiteY17" fmla="*/ 114967 h 207359"/>
                      <a:gd name="connsiteX18" fmla="*/ 0 w 483679"/>
                      <a:gd name="connsiteY18" fmla="*/ 114967 h 207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83679" h="207359">
                        <a:moveTo>
                          <a:pt x="59055" y="151638"/>
                        </a:moveTo>
                        <a:cubicBezTo>
                          <a:pt x="20955" y="151638"/>
                          <a:pt x="762" y="138303"/>
                          <a:pt x="667" y="138208"/>
                        </a:cubicBezTo>
                        <a:cubicBezTo>
                          <a:pt x="667" y="138208"/>
                          <a:pt x="6763" y="152019"/>
                          <a:pt x="19621" y="165830"/>
                        </a:cubicBezTo>
                        <a:lnTo>
                          <a:pt x="20003" y="165259"/>
                        </a:lnTo>
                        <a:cubicBezTo>
                          <a:pt x="32861" y="179070"/>
                          <a:pt x="72962" y="205931"/>
                          <a:pt x="137827" y="205931"/>
                        </a:cubicBezTo>
                        <a:lnTo>
                          <a:pt x="137827" y="205931"/>
                        </a:lnTo>
                        <a:cubicBezTo>
                          <a:pt x="217742" y="205931"/>
                          <a:pt x="333661" y="162211"/>
                          <a:pt x="482632" y="0"/>
                        </a:cubicBezTo>
                        <a:lnTo>
                          <a:pt x="482632" y="0"/>
                        </a:lnTo>
                        <a:lnTo>
                          <a:pt x="483680" y="953"/>
                        </a:lnTo>
                        <a:cubicBezTo>
                          <a:pt x="334613" y="163354"/>
                          <a:pt x="218408" y="207359"/>
                          <a:pt x="137922" y="207359"/>
                        </a:cubicBezTo>
                        <a:lnTo>
                          <a:pt x="137922" y="207359"/>
                        </a:lnTo>
                        <a:cubicBezTo>
                          <a:pt x="83725" y="207359"/>
                          <a:pt x="59246" y="152210"/>
                          <a:pt x="59055" y="151638"/>
                        </a:cubicBezTo>
                        <a:lnTo>
                          <a:pt x="59055" y="151638"/>
                        </a:lnTo>
                        <a:close/>
                        <a:moveTo>
                          <a:pt x="0" y="114967"/>
                        </a:moveTo>
                        <a:lnTo>
                          <a:pt x="0" y="114967"/>
                        </a:lnTo>
                        <a:lnTo>
                          <a:pt x="0" y="114967"/>
                        </a:lnTo>
                        <a:lnTo>
                          <a:pt x="0" y="114967"/>
                        </a:lnTo>
                        <a:lnTo>
                          <a:pt x="0" y="114967"/>
                        </a:lnTo>
                        <a:lnTo>
                          <a:pt x="0" y="114967"/>
                        </a:lnTo>
                        <a:close/>
                      </a:path>
                    </a:pathLst>
                  </a:custGeom>
                  <a:solidFill>
                    <a:srgbClr val="8FA5A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57" name="Freeform: Shape 3456">
                    <a:extLst>
                      <a:ext uri="{FF2B5EF4-FFF2-40B4-BE49-F238E27FC236}">
                        <a16:creationId xmlns:a16="http://schemas.microsoft.com/office/drawing/2014/main" id="{00D13416-34BB-4E5A-BDDD-BDACF524EEC1}"/>
                      </a:ext>
                    </a:extLst>
                  </p:cNvPr>
                  <p:cNvSpPr/>
                  <p:nvPr/>
                </p:nvSpPr>
                <p:spPr>
                  <a:xfrm>
                    <a:off x="3818762" y="5096961"/>
                    <a:ext cx="483393" cy="221551"/>
                  </a:xfrm>
                  <a:custGeom>
                    <a:avLst/>
                    <a:gdLst>
                      <a:gd name="connsiteX0" fmla="*/ 39338 w 483393"/>
                      <a:gd name="connsiteY0" fmla="*/ 147352 h 221551"/>
                      <a:gd name="connsiteX1" fmla="*/ 857 w 483393"/>
                      <a:gd name="connsiteY1" fmla="*/ 138208 h 221551"/>
                      <a:gd name="connsiteX2" fmla="*/ 26098 w 483393"/>
                      <a:gd name="connsiteY2" fmla="*/ 175070 h 221551"/>
                      <a:gd name="connsiteX3" fmla="*/ 26384 w 483393"/>
                      <a:gd name="connsiteY3" fmla="*/ 174689 h 221551"/>
                      <a:gd name="connsiteX4" fmla="*/ 144399 w 483393"/>
                      <a:gd name="connsiteY4" fmla="*/ 220218 h 221551"/>
                      <a:gd name="connsiteX5" fmla="*/ 144399 w 483393"/>
                      <a:gd name="connsiteY5" fmla="*/ 220218 h 221551"/>
                      <a:gd name="connsiteX6" fmla="*/ 482346 w 483393"/>
                      <a:gd name="connsiteY6" fmla="*/ 0 h 221551"/>
                      <a:gd name="connsiteX7" fmla="*/ 482346 w 483393"/>
                      <a:gd name="connsiteY7" fmla="*/ 0 h 221551"/>
                      <a:gd name="connsiteX8" fmla="*/ 483394 w 483393"/>
                      <a:gd name="connsiteY8" fmla="*/ 857 h 221551"/>
                      <a:gd name="connsiteX9" fmla="*/ 144399 w 483393"/>
                      <a:gd name="connsiteY9" fmla="*/ 221552 h 221551"/>
                      <a:gd name="connsiteX10" fmla="*/ 144399 w 483393"/>
                      <a:gd name="connsiteY10" fmla="*/ 221552 h 221551"/>
                      <a:gd name="connsiteX11" fmla="*/ 39338 w 483393"/>
                      <a:gd name="connsiteY11" fmla="*/ 147352 h 221551"/>
                      <a:gd name="connsiteX12" fmla="*/ 39338 w 483393"/>
                      <a:gd name="connsiteY12" fmla="*/ 147352 h 221551"/>
                      <a:gd name="connsiteX13" fmla="*/ 0 w 483393"/>
                      <a:gd name="connsiteY13" fmla="*/ 122968 h 221551"/>
                      <a:gd name="connsiteX14" fmla="*/ 0 w 483393"/>
                      <a:gd name="connsiteY14" fmla="*/ 122968 h 221551"/>
                      <a:gd name="connsiteX15" fmla="*/ 0 w 483393"/>
                      <a:gd name="connsiteY15" fmla="*/ 122968 h 221551"/>
                      <a:gd name="connsiteX16" fmla="*/ 0 w 483393"/>
                      <a:gd name="connsiteY16" fmla="*/ 122968 h 221551"/>
                      <a:gd name="connsiteX17" fmla="*/ 0 w 483393"/>
                      <a:gd name="connsiteY17" fmla="*/ 122968 h 221551"/>
                      <a:gd name="connsiteX18" fmla="*/ 0 w 483393"/>
                      <a:gd name="connsiteY18" fmla="*/ 122968 h 221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83393" h="221551">
                        <a:moveTo>
                          <a:pt x="39338" y="147352"/>
                        </a:moveTo>
                        <a:cubicBezTo>
                          <a:pt x="13906" y="147352"/>
                          <a:pt x="857" y="138208"/>
                          <a:pt x="857" y="138208"/>
                        </a:cubicBezTo>
                        <a:cubicBezTo>
                          <a:pt x="857" y="138208"/>
                          <a:pt x="9049" y="156591"/>
                          <a:pt x="26098" y="175070"/>
                        </a:cubicBezTo>
                        <a:lnTo>
                          <a:pt x="26384" y="174689"/>
                        </a:lnTo>
                        <a:cubicBezTo>
                          <a:pt x="43529" y="193072"/>
                          <a:pt x="83248" y="220218"/>
                          <a:pt x="144399" y="220218"/>
                        </a:cubicBezTo>
                        <a:lnTo>
                          <a:pt x="144399" y="220218"/>
                        </a:lnTo>
                        <a:cubicBezTo>
                          <a:pt x="223266" y="220218"/>
                          <a:pt x="336137" y="172403"/>
                          <a:pt x="482346" y="0"/>
                        </a:cubicBezTo>
                        <a:lnTo>
                          <a:pt x="482346" y="0"/>
                        </a:lnTo>
                        <a:lnTo>
                          <a:pt x="483394" y="857"/>
                        </a:lnTo>
                        <a:cubicBezTo>
                          <a:pt x="336994" y="173355"/>
                          <a:pt x="223838" y="221552"/>
                          <a:pt x="144399" y="221552"/>
                        </a:cubicBezTo>
                        <a:lnTo>
                          <a:pt x="144399" y="221552"/>
                        </a:lnTo>
                        <a:cubicBezTo>
                          <a:pt x="72295" y="221552"/>
                          <a:pt x="39719" y="148114"/>
                          <a:pt x="39338" y="147352"/>
                        </a:cubicBezTo>
                        <a:lnTo>
                          <a:pt x="39338" y="147352"/>
                        </a:lnTo>
                        <a:close/>
                        <a:moveTo>
                          <a:pt x="0" y="122968"/>
                        </a:moveTo>
                        <a:lnTo>
                          <a:pt x="0" y="122968"/>
                        </a:lnTo>
                        <a:lnTo>
                          <a:pt x="0" y="122968"/>
                        </a:lnTo>
                        <a:lnTo>
                          <a:pt x="0" y="122968"/>
                        </a:lnTo>
                        <a:lnTo>
                          <a:pt x="0" y="122968"/>
                        </a:lnTo>
                        <a:lnTo>
                          <a:pt x="0" y="122968"/>
                        </a:lnTo>
                        <a:close/>
                      </a:path>
                    </a:pathLst>
                  </a:custGeom>
                  <a:solidFill>
                    <a:srgbClr val="6D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58" name="Freeform: Shape 3457">
                    <a:extLst>
                      <a:ext uri="{FF2B5EF4-FFF2-40B4-BE49-F238E27FC236}">
                        <a16:creationId xmlns:a16="http://schemas.microsoft.com/office/drawing/2014/main" id="{B1A8761A-D8B0-4780-9D3D-67776EC68B5D}"/>
                      </a:ext>
                    </a:extLst>
                  </p:cNvPr>
                  <p:cNvSpPr/>
                  <p:nvPr/>
                </p:nvSpPr>
                <p:spPr>
                  <a:xfrm>
                    <a:off x="3818953" y="5096961"/>
                    <a:ext cx="483203" cy="235839"/>
                  </a:xfrm>
                  <a:custGeom>
                    <a:avLst/>
                    <a:gdLst>
                      <a:gd name="connsiteX0" fmla="*/ 19717 w 483203"/>
                      <a:gd name="connsiteY0" fmla="*/ 143066 h 235839"/>
                      <a:gd name="connsiteX1" fmla="*/ 1143 w 483203"/>
                      <a:gd name="connsiteY1" fmla="*/ 138208 h 235839"/>
                      <a:gd name="connsiteX2" fmla="*/ 32671 w 483203"/>
                      <a:gd name="connsiteY2" fmla="*/ 184309 h 235839"/>
                      <a:gd name="connsiteX3" fmla="*/ 32766 w 483203"/>
                      <a:gd name="connsiteY3" fmla="*/ 184118 h 235839"/>
                      <a:gd name="connsiteX4" fmla="*/ 150971 w 483203"/>
                      <a:gd name="connsiteY4" fmla="*/ 234506 h 235839"/>
                      <a:gd name="connsiteX5" fmla="*/ 150971 w 483203"/>
                      <a:gd name="connsiteY5" fmla="*/ 234506 h 235839"/>
                      <a:gd name="connsiteX6" fmla="*/ 482155 w 483203"/>
                      <a:gd name="connsiteY6" fmla="*/ 0 h 235839"/>
                      <a:gd name="connsiteX7" fmla="*/ 482155 w 483203"/>
                      <a:gd name="connsiteY7" fmla="*/ 0 h 235839"/>
                      <a:gd name="connsiteX8" fmla="*/ 483203 w 483203"/>
                      <a:gd name="connsiteY8" fmla="*/ 857 h 235839"/>
                      <a:gd name="connsiteX9" fmla="*/ 150971 w 483203"/>
                      <a:gd name="connsiteY9" fmla="*/ 235839 h 235839"/>
                      <a:gd name="connsiteX10" fmla="*/ 150971 w 483203"/>
                      <a:gd name="connsiteY10" fmla="*/ 235839 h 235839"/>
                      <a:gd name="connsiteX11" fmla="*/ 19717 w 483203"/>
                      <a:gd name="connsiteY11" fmla="*/ 143066 h 235839"/>
                      <a:gd name="connsiteX12" fmla="*/ 19717 w 483203"/>
                      <a:gd name="connsiteY12" fmla="*/ 143066 h 235839"/>
                      <a:gd name="connsiteX13" fmla="*/ 0 w 483203"/>
                      <a:gd name="connsiteY13" fmla="*/ 130874 h 235839"/>
                      <a:gd name="connsiteX14" fmla="*/ 0 w 483203"/>
                      <a:gd name="connsiteY14" fmla="*/ 130874 h 235839"/>
                      <a:gd name="connsiteX15" fmla="*/ 0 w 483203"/>
                      <a:gd name="connsiteY15" fmla="*/ 130874 h 235839"/>
                      <a:gd name="connsiteX16" fmla="*/ 0 w 483203"/>
                      <a:gd name="connsiteY16" fmla="*/ 130874 h 235839"/>
                      <a:gd name="connsiteX17" fmla="*/ 0 w 483203"/>
                      <a:gd name="connsiteY17" fmla="*/ 130874 h 235839"/>
                      <a:gd name="connsiteX18" fmla="*/ 0 w 483203"/>
                      <a:gd name="connsiteY18" fmla="*/ 130874 h 235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83203" h="235839">
                        <a:moveTo>
                          <a:pt x="19717" y="143066"/>
                        </a:moveTo>
                        <a:cubicBezTo>
                          <a:pt x="7048" y="143066"/>
                          <a:pt x="1143" y="138208"/>
                          <a:pt x="1143" y="138208"/>
                        </a:cubicBezTo>
                        <a:cubicBezTo>
                          <a:pt x="1238" y="138208"/>
                          <a:pt x="11335" y="161258"/>
                          <a:pt x="32671" y="184309"/>
                        </a:cubicBezTo>
                        <a:lnTo>
                          <a:pt x="32766" y="184118"/>
                        </a:lnTo>
                        <a:cubicBezTo>
                          <a:pt x="54102" y="207169"/>
                          <a:pt x="93536" y="234506"/>
                          <a:pt x="150971" y="234506"/>
                        </a:cubicBezTo>
                        <a:lnTo>
                          <a:pt x="150971" y="234506"/>
                        </a:lnTo>
                        <a:cubicBezTo>
                          <a:pt x="228695" y="234506"/>
                          <a:pt x="338614" y="182499"/>
                          <a:pt x="482155" y="0"/>
                        </a:cubicBezTo>
                        <a:lnTo>
                          <a:pt x="482155" y="0"/>
                        </a:lnTo>
                        <a:lnTo>
                          <a:pt x="483203" y="857"/>
                        </a:lnTo>
                        <a:cubicBezTo>
                          <a:pt x="339471" y="183547"/>
                          <a:pt x="229267" y="235839"/>
                          <a:pt x="150971" y="235839"/>
                        </a:cubicBezTo>
                        <a:lnTo>
                          <a:pt x="150971" y="235839"/>
                        </a:lnTo>
                        <a:cubicBezTo>
                          <a:pt x="60865" y="235839"/>
                          <a:pt x="20098" y="143923"/>
                          <a:pt x="19717" y="143066"/>
                        </a:cubicBezTo>
                        <a:lnTo>
                          <a:pt x="19717" y="143066"/>
                        </a:lnTo>
                        <a:close/>
                        <a:moveTo>
                          <a:pt x="0" y="130874"/>
                        </a:moveTo>
                        <a:lnTo>
                          <a:pt x="0" y="130874"/>
                        </a:lnTo>
                        <a:lnTo>
                          <a:pt x="0" y="130874"/>
                        </a:lnTo>
                        <a:lnTo>
                          <a:pt x="0" y="130874"/>
                        </a:lnTo>
                        <a:lnTo>
                          <a:pt x="0" y="130874"/>
                        </a:lnTo>
                        <a:lnTo>
                          <a:pt x="0" y="130874"/>
                        </a:lnTo>
                        <a:close/>
                      </a:path>
                    </a:pathLst>
                  </a:custGeom>
                  <a:solidFill>
                    <a:srgbClr val="4E6F6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59" name="Freeform: Shape 3458">
                    <a:extLst>
                      <a:ext uri="{FF2B5EF4-FFF2-40B4-BE49-F238E27FC236}">
                        <a16:creationId xmlns:a16="http://schemas.microsoft.com/office/drawing/2014/main" id="{EFCF9BE9-D238-4F34-BF92-89344134DB26}"/>
                      </a:ext>
                    </a:extLst>
                  </p:cNvPr>
                  <p:cNvSpPr/>
                  <p:nvPr/>
                </p:nvSpPr>
                <p:spPr>
                  <a:xfrm>
                    <a:off x="3819143" y="5096961"/>
                    <a:ext cx="483012" cy="250221"/>
                  </a:xfrm>
                  <a:custGeom>
                    <a:avLst/>
                    <a:gdLst>
                      <a:gd name="connsiteX0" fmla="*/ 0 w 483012"/>
                      <a:gd name="connsiteY0" fmla="*/ 138779 h 250221"/>
                      <a:gd name="connsiteX1" fmla="*/ 1238 w 483012"/>
                      <a:gd name="connsiteY1" fmla="*/ 138208 h 250221"/>
                      <a:gd name="connsiteX2" fmla="*/ 39053 w 483012"/>
                      <a:gd name="connsiteY2" fmla="*/ 193548 h 250221"/>
                      <a:gd name="connsiteX3" fmla="*/ 39053 w 483012"/>
                      <a:gd name="connsiteY3" fmla="*/ 193548 h 250221"/>
                      <a:gd name="connsiteX4" fmla="*/ 157448 w 483012"/>
                      <a:gd name="connsiteY4" fmla="*/ 248793 h 250221"/>
                      <a:gd name="connsiteX5" fmla="*/ 157448 w 483012"/>
                      <a:gd name="connsiteY5" fmla="*/ 248793 h 250221"/>
                      <a:gd name="connsiteX6" fmla="*/ 481870 w 483012"/>
                      <a:gd name="connsiteY6" fmla="*/ 0 h 250221"/>
                      <a:gd name="connsiteX7" fmla="*/ 481870 w 483012"/>
                      <a:gd name="connsiteY7" fmla="*/ 0 h 250221"/>
                      <a:gd name="connsiteX8" fmla="*/ 483013 w 483012"/>
                      <a:gd name="connsiteY8" fmla="*/ 857 h 250221"/>
                      <a:gd name="connsiteX9" fmla="*/ 157448 w 483012"/>
                      <a:gd name="connsiteY9" fmla="*/ 250222 h 250221"/>
                      <a:gd name="connsiteX10" fmla="*/ 157448 w 483012"/>
                      <a:gd name="connsiteY10" fmla="*/ 250222 h 250221"/>
                      <a:gd name="connsiteX11" fmla="*/ 0 w 483012"/>
                      <a:gd name="connsiteY11" fmla="*/ 138779 h 250221"/>
                      <a:gd name="connsiteX12" fmla="*/ 0 w 483012"/>
                      <a:gd name="connsiteY12" fmla="*/ 138779 h 250221"/>
                      <a:gd name="connsiteX13" fmla="*/ 0 w 483012"/>
                      <a:gd name="connsiteY13" fmla="*/ 138779 h 250221"/>
                      <a:gd name="connsiteX14" fmla="*/ 0 w 483012"/>
                      <a:gd name="connsiteY14" fmla="*/ 138779 h 250221"/>
                      <a:gd name="connsiteX15" fmla="*/ 0 w 483012"/>
                      <a:gd name="connsiteY15" fmla="*/ 138779 h 250221"/>
                      <a:gd name="connsiteX16" fmla="*/ 0 w 483012"/>
                      <a:gd name="connsiteY16" fmla="*/ 138779 h 250221"/>
                      <a:gd name="connsiteX17" fmla="*/ 0 w 483012"/>
                      <a:gd name="connsiteY17" fmla="*/ 138779 h 250221"/>
                      <a:gd name="connsiteX18" fmla="*/ 0 w 483012"/>
                      <a:gd name="connsiteY18" fmla="*/ 138779 h 250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83012" h="250221">
                        <a:moveTo>
                          <a:pt x="0" y="138779"/>
                        </a:moveTo>
                        <a:lnTo>
                          <a:pt x="1238" y="138208"/>
                        </a:lnTo>
                        <a:cubicBezTo>
                          <a:pt x="1334" y="138208"/>
                          <a:pt x="13526" y="165830"/>
                          <a:pt x="39053" y="193548"/>
                        </a:cubicBezTo>
                        <a:lnTo>
                          <a:pt x="39053" y="193548"/>
                        </a:lnTo>
                        <a:cubicBezTo>
                          <a:pt x="64675" y="221171"/>
                          <a:pt x="103632" y="248888"/>
                          <a:pt x="157448" y="248793"/>
                        </a:cubicBezTo>
                        <a:lnTo>
                          <a:pt x="157448" y="248793"/>
                        </a:lnTo>
                        <a:cubicBezTo>
                          <a:pt x="234029" y="248793"/>
                          <a:pt x="340995" y="192691"/>
                          <a:pt x="481870" y="0"/>
                        </a:cubicBezTo>
                        <a:lnTo>
                          <a:pt x="481870" y="0"/>
                        </a:lnTo>
                        <a:lnTo>
                          <a:pt x="483013" y="857"/>
                        </a:lnTo>
                        <a:cubicBezTo>
                          <a:pt x="342043" y="193643"/>
                          <a:pt x="234791" y="250127"/>
                          <a:pt x="157448" y="250222"/>
                        </a:cubicBezTo>
                        <a:lnTo>
                          <a:pt x="157448" y="250222"/>
                        </a:lnTo>
                        <a:cubicBezTo>
                          <a:pt x="49435" y="250127"/>
                          <a:pt x="476" y="139827"/>
                          <a:pt x="0" y="138779"/>
                        </a:cubicBezTo>
                        <a:lnTo>
                          <a:pt x="0" y="138779"/>
                        </a:lnTo>
                        <a:close/>
                        <a:moveTo>
                          <a:pt x="0" y="138779"/>
                        </a:moveTo>
                        <a:lnTo>
                          <a:pt x="0" y="138779"/>
                        </a:lnTo>
                        <a:lnTo>
                          <a:pt x="0" y="138779"/>
                        </a:lnTo>
                        <a:lnTo>
                          <a:pt x="0" y="138779"/>
                        </a:lnTo>
                        <a:lnTo>
                          <a:pt x="0" y="138779"/>
                        </a:lnTo>
                        <a:lnTo>
                          <a:pt x="0" y="138779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410" name="Graphic 1">
                  <a:extLst>
                    <a:ext uri="{FF2B5EF4-FFF2-40B4-BE49-F238E27FC236}">
                      <a16:creationId xmlns:a16="http://schemas.microsoft.com/office/drawing/2014/main" id="{0E8CB366-0898-442B-BA61-1D9F22D31718}"/>
                    </a:ext>
                  </a:extLst>
                </p:cNvPr>
                <p:cNvGrpSpPr/>
                <p:nvPr/>
              </p:nvGrpSpPr>
              <p:grpSpPr>
                <a:xfrm>
                  <a:off x="4204600" y="5091627"/>
                  <a:ext cx="206045" cy="496538"/>
                  <a:chOff x="4204600" y="5091627"/>
                  <a:chExt cx="206045" cy="496538"/>
                </a:xfrm>
                <a:solidFill>
                  <a:schemeClr val="accent1"/>
                </a:solidFill>
              </p:grpSpPr>
              <p:sp>
                <p:nvSpPr>
                  <p:cNvPr id="3444" name="Freeform: Shape 3443">
                    <a:extLst>
                      <a:ext uri="{FF2B5EF4-FFF2-40B4-BE49-F238E27FC236}">
                        <a16:creationId xmlns:a16="http://schemas.microsoft.com/office/drawing/2014/main" id="{4A161355-3DF2-4927-87AF-FC61532695F5}"/>
                      </a:ext>
                    </a:extLst>
                  </p:cNvPr>
                  <p:cNvSpPr/>
                  <p:nvPr/>
                </p:nvSpPr>
                <p:spPr>
                  <a:xfrm>
                    <a:off x="4204600" y="5091627"/>
                    <a:ext cx="206045" cy="496259"/>
                  </a:xfrm>
                  <a:custGeom>
                    <a:avLst/>
                    <a:gdLst>
                      <a:gd name="connsiteX0" fmla="*/ 97079 w 206045"/>
                      <a:gd name="connsiteY0" fmla="*/ 0 h 496259"/>
                      <a:gd name="connsiteX1" fmla="*/ 206045 w 206045"/>
                      <a:gd name="connsiteY1" fmla="*/ 494919 h 496259"/>
                      <a:gd name="connsiteX2" fmla="*/ 97079 w 206045"/>
                      <a:gd name="connsiteY2" fmla="*/ 0 h 496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6045" h="496259">
                        <a:moveTo>
                          <a:pt x="97079" y="0"/>
                        </a:moveTo>
                        <a:cubicBezTo>
                          <a:pt x="97079" y="0"/>
                          <a:pt x="24975" y="329089"/>
                          <a:pt x="206045" y="494919"/>
                        </a:cubicBezTo>
                        <a:cubicBezTo>
                          <a:pt x="206045" y="494919"/>
                          <a:pt x="-172955" y="547116"/>
                          <a:pt x="97079" y="0"/>
                        </a:cubicBezTo>
                        <a:close/>
                      </a:path>
                    </a:pathLst>
                  </a:custGeom>
                  <a:solidFill>
                    <a:srgbClr val="00968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445" name="Graphic 1">
                    <a:extLst>
                      <a:ext uri="{FF2B5EF4-FFF2-40B4-BE49-F238E27FC236}">
                        <a16:creationId xmlns:a16="http://schemas.microsoft.com/office/drawing/2014/main" id="{6C6D820C-CCAB-4D9A-A145-905AFA59034E}"/>
                      </a:ext>
                    </a:extLst>
                  </p:cNvPr>
                  <p:cNvGrpSpPr/>
                  <p:nvPr/>
                </p:nvGrpSpPr>
                <p:grpSpPr>
                  <a:xfrm>
                    <a:off x="4211382" y="5096009"/>
                    <a:ext cx="198310" cy="492156"/>
                    <a:chOff x="4211382" y="5096009"/>
                    <a:chExt cx="198310" cy="492156"/>
                  </a:xfrm>
                  <a:solidFill>
                    <a:schemeClr val="accent1"/>
                  </a:solidFill>
                </p:grpSpPr>
                <p:sp>
                  <p:nvSpPr>
                    <p:cNvPr id="3446" name="Freeform: Shape 3445">
                      <a:extLst>
                        <a:ext uri="{FF2B5EF4-FFF2-40B4-BE49-F238E27FC236}">
                          <a16:creationId xmlns:a16="http://schemas.microsoft.com/office/drawing/2014/main" id="{2DD68F0B-CD9C-4950-9D9A-D863813CD1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9391" y="5096295"/>
                      <a:ext cx="130301" cy="491870"/>
                    </a:xfrm>
                    <a:custGeom>
                      <a:avLst/>
                      <a:gdLst>
                        <a:gd name="connsiteX0" fmla="*/ 0 w 130301"/>
                        <a:gd name="connsiteY0" fmla="*/ 176213 h 491870"/>
                        <a:gd name="connsiteX1" fmla="*/ 19431 w 130301"/>
                        <a:gd name="connsiteY1" fmla="*/ 0 h 491870"/>
                        <a:gd name="connsiteX2" fmla="*/ 19431 w 130301"/>
                        <a:gd name="connsiteY2" fmla="*/ 0 h 491870"/>
                        <a:gd name="connsiteX3" fmla="*/ 22098 w 130301"/>
                        <a:gd name="connsiteY3" fmla="*/ 572 h 491870"/>
                        <a:gd name="connsiteX4" fmla="*/ 2667 w 130301"/>
                        <a:gd name="connsiteY4" fmla="*/ 176213 h 491870"/>
                        <a:gd name="connsiteX5" fmla="*/ 2667 w 130301"/>
                        <a:gd name="connsiteY5" fmla="*/ 176213 h 491870"/>
                        <a:gd name="connsiteX6" fmla="*/ 110490 w 130301"/>
                        <a:gd name="connsiteY6" fmla="*/ 474536 h 491870"/>
                        <a:gd name="connsiteX7" fmla="*/ 110490 w 130301"/>
                        <a:gd name="connsiteY7" fmla="*/ 474536 h 491870"/>
                        <a:gd name="connsiteX8" fmla="*/ 130302 w 130301"/>
                        <a:gd name="connsiteY8" fmla="*/ 489490 h 491870"/>
                        <a:gd name="connsiteX9" fmla="*/ 130302 w 130301"/>
                        <a:gd name="connsiteY9" fmla="*/ 489490 h 491870"/>
                        <a:gd name="connsiteX10" fmla="*/ 130302 w 130301"/>
                        <a:gd name="connsiteY10" fmla="*/ 489490 h 491870"/>
                        <a:gd name="connsiteX11" fmla="*/ 128969 w 130301"/>
                        <a:gd name="connsiteY11" fmla="*/ 491871 h 491870"/>
                        <a:gd name="connsiteX12" fmla="*/ 0 w 130301"/>
                        <a:gd name="connsiteY12" fmla="*/ 176213 h 491870"/>
                        <a:gd name="connsiteX13" fmla="*/ 0 w 130301"/>
                        <a:gd name="connsiteY13" fmla="*/ 176213 h 491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30301" h="491870">
                          <a:moveTo>
                            <a:pt x="0" y="176213"/>
                          </a:moveTo>
                          <a:cubicBezTo>
                            <a:pt x="0" y="125254"/>
                            <a:pt x="5715" y="66770"/>
                            <a:pt x="19431" y="0"/>
                          </a:cubicBezTo>
                          <a:lnTo>
                            <a:pt x="19431" y="0"/>
                          </a:lnTo>
                          <a:lnTo>
                            <a:pt x="22098" y="572"/>
                          </a:lnTo>
                          <a:cubicBezTo>
                            <a:pt x="8382" y="67247"/>
                            <a:pt x="2667" y="125540"/>
                            <a:pt x="2667" y="176213"/>
                          </a:cubicBezTo>
                          <a:lnTo>
                            <a:pt x="2667" y="176213"/>
                          </a:lnTo>
                          <a:cubicBezTo>
                            <a:pt x="2667" y="357283"/>
                            <a:pt x="74676" y="443008"/>
                            <a:pt x="110490" y="474536"/>
                          </a:cubicBezTo>
                          <a:lnTo>
                            <a:pt x="110490" y="474536"/>
                          </a:lnTo>
                          <a:cubicBezTo>
                            <a:pt x="122396" y="485013"/>
                            <a:pt x="130302" y="489490"/>
                            <a:pt x="130302" y="489490"/>
                          </a:cubicBezTo>
                          <a:lnTo>
                            <a:pt x="130302" y="489490"/>
                          </a:lnTo>
                          <a:lnTo>
                            <a:pt x="130302" y="489490"/>
                          </a:lnTo>
                          <a:lnTo>
                            <a:pt x="128969" y="491871"/>
                          </a:lnTo>
                          <a:cubicBezTo>
                            <a:pt x="128683" y="491776"/>
                            <a:pt x="0" y="418624"/>
                            <a:pt x="0" y="176213"/>
                          </a:cubicBezTo>
                          <a:lnTo>
                            <a:pt x="0" y="176213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47" name="Freeform: Shape 3446">
                      <a:extLst>
                        <a:ext uri="{FF2B5EF4-FFF2-40B4-BE49-F238E27FC236}">
                          <a16:creationId xmlns:a16="http://schemas.microsoft.com/office/drawing/2014/main" id="{5F5DDC37-2CA4-4236-A114-61007A0F77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0940" y="5146301"/>
                      <a:ext cx="138056" cy="441483"/>
                    </a:xfrm>
                    <a:custGeom>
                      <a:avLst/>
                      <a:gdLst>
                        <a:gd name="connsiteX0" fmla="*/ 13309 w 138056"/>
                        <a:gd name="connsiteY0" fmla="*/ 381 h 441483"/>
                        <a:gd name="connsiteX1" fmla="*/ 13309 w 138056"/>
                        <a:gd name="connsiteY1" fmla="*/ 381 h 441483"/>
                        <a:gd name="connsiteX2" fmla="*/ 15595 w 138056"/>
                        <a:gd name="connsiteY2" fmla="*/ 0 h 441483"/>
                        <a:gd name="connsiteX3" fmla="*/ 13976 w 138056"/>
                        <a:gd name="connsiteY3" fmla="*/ 96774 h 441483"/>
                        <a:gd name="connsiteX4" fmla="*/ 13976 w 138056"/>
                        <a:gd name="connsiteY4" fmla="*/ 96774 h 441483"/>
                        <a:gd name="connsiteX5" fmla="*/ 14357 w 138056"/>
                        <a:gd name="connsiteY5" fmla="*/ 98012 h 441483"/>
                        <a:gd name="connsiteX6" fmla="*/ 23691 w 138056"/>
                        <a:gd name="connsiteY6" fmla="*/ 294608 h 441483"/>
                        <a:gd name="connsiteX7" fmla="*/ 23691 w 138056"/>
                        <a:gd name="connsiteY7" fmla="*/ 294608 h 441483"/>
                        <a:gd name="connsiteX8" fmla="*/ 114179 w 138056"/>
                        <a:gd name="connsiteY8" fmla="*/ 426244 h 441483"/>
                        <a:gd name="connsiteX9" fmla="*/ 114179 w 138056"/>
                        <a:gd name="connsiteY9" fmla="*/ 426244 h 441483"/>
                        <a:gd name="connsiteX10" fmla="*/ 134086 w 138056"/>
                        <a:gd name="connsiteY10" fmla="*/ 437483 h 441483"/>
                        <a:gd name="connsiteX11" fmla="*/ 134086 w 138056"/>
                        <a:gd name="connsiteY11" fmla="*/ 437483 h 441483"/>
                        <a:gd name="connsiteX12" fmla="*/ 137991 w 138056"/>
                        <a:gd name="connsiteY12" fmla="*/ 439103 h 441483"/>
                        <a:gd name="connsiteX13" fmla="*/ 137991 w 138056"/>
                        <a:gd name="connsiteY13" fmla="*/ 439103 h 441483"/>
                        <a:gd name="connsiteX14" fmla="*/ 137991 w 138056"/>
                        <a:gd name="connsiteY14" fmla="*/ 439103 h 441483"/>
                        <a:gd name="connsiteX15" fmla="*/ 137896 w 138056"/>
                        <a:gd name="connsiteY15" fmla="*/ 439865 h 441483"/>
                        <a:gd name="connsiteX16" fmla="*/ 137896 w 138056"/>
                        <a:gd name="connsiteY16" fmla="*/ 439865 h 441483"/>
                        <a:gd name="connsiteX17" fmla="*/ 137229 w 138056"/>
                        <a:gd name="connsiteY17" fmla="*/ 441484 h 441483"/>
                        <a:gd name="connsiteX18" fmla="*/ 124371 w 138056"/>
                        <a:gd name="connsiteY18" fmla="*/ 433578 h 441483"/>
                        <a:gd name="connsiteX19" fmla="*/ 124371 w 138056"/>
                        <a:gd name="connsiteY19" fmla="*/ 433578 h 441483"/>
                        <a:gd name="connsiteX20" fmla="*/ 24739 w 138056"/>
                        <a:gd name="connsiteY20" fmla="*/ 292894 h 441483"/>
                        <a:gd name="connsiteX21" fmla="*/ 24739 w 138056"/>
                        <a:gd name="connsiteY21" fmla="*/ 292894 h 441483"/>
                        <a:gd name="connsiteX22" fmla="*/ 546 w 138056"/>
                        <a:gd name="connsiteY22" fmla="*/ 163640 h 441483"/>
                        <a:gd name="connsiteX23" fmla="*/ 546 w 138056"/>
                        <a:gd name="connsiteY23" fmla="*/ 163640 h 441483"/>
                        <a:gd name="connsiteX24" fmla="*/ 13309 w 138056"/>
                        <a:gd name="connsiteY24" fmla="*/ 381 h 441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38056" h="441483">
                          <a:moveTo>
                            <a:pt x="13309" y="381"/>
                          </a:moveTo>
                          <a:lnTo>
                            <a:pt x="13309" y="381"/>
                          </a:lnTo>
                          <a:cubicBezTo>
                            <a:pt x="13309" y="95"/>
                            <a:pt x="15595" y="286"/>
                            <a:pt x="15595" y="0"/>
                          </a:cubicBezTo>
                          <a:cubicBezTo>
                            <a:pt x="4356" y="43720"/>
                            <a:pt x="3593" y="76295"/>
                            <a:pt x="13976" y="96774"/>
                          </a:cubicBezTo>
                          <a:lnTo>
                            <a:pt x="13976" y="96774"/>
                          </a:lnTo>
                          <a:cubicBezTo>
                            <a:pt x="13976" y="97155"/>
                            <a:pt x="14357" y="97727"/>
                            <a:pt x="14357" y="98012"/>
                          </a:cubicBezTo>
                          <a:cubicBezTo>
                            <a:pt x="3879" y="181451"/>
                            <a:pt x="9880" y="245650"/>
                            <a:pt x="23691" y="294608"/>
                          </a:cubicBezTo>
                          <a:lnTo>
                            <a:pt x="23691" y="294608"/>
                          </a:lnTo>
                          <a:cubicBezTo>
                            <a:pt x="43789" y="371856"/>
                            <a:pt x="87033" y="409194"/>
                            <a:pt x="114179" y="426244"/>
                          </a:cubicBezTo>
                          <a:lnTo>
                            <a:pt x="114179" y="426244"/>
                          </a:lnTo>
                          <a:cubicBezTo>
                            <a:pt x="122847" y="432054"/>
                            <a:pt x="129895" y="435673"/>
                            <a:pt x="134086" y="437483"/>
                          </a:cubicBezTo>
                          <a:lnTo>
                            <a:pt x="134086" y="437483"/>
                          </a:lnTo>
                          <a:cubicBezTo>
                            <a:pt x="136372" y="438626"/>
                            <a:pt x="137706" y="439198"/>
                            <a:pt x="137991" y="439103"/>
                          </a:cubicBezTo>
                          <a:lnTo>
                            <a:pt x="137991" y="439103"/>
                          </a:lnTo>
                          <a:lnTo>
                            <a:pt x="137991" y="439103"/>
                          </a:lnTo>
                          <a:cubicBezTo>
                            <a:pt x="138182" y="439103"/>
                            <a:pt x="137896" y="439865"/>
                            <a:pt x="137896" y="439865"/>
                          </a:cubicBezTo>
                          <a:lnTo>
                            <a:pt x="137896" y="439865"/>
                          </a:lnTo>
                          <a:lnTo>
                            <a:pt x="137229" y="441484"/>
                          </a:lnTo>
                          <a:cubicBezTo>
                            <a:pt x="137134" y="441484"/>
                            <a:pt x="132276" y="439103"/>
                            <a:pt x="124371" y="433578"/>
                          </a:cubicBezTo>
                          <a:lnTo>
                            <a:pt x="124371" y="433578"/>
                          </a:lnTo>
                          <a:cubicBezTo>
                            <a:pt x="101510" y="417957"/>
                            <a:pt x="53505" y="377000"/>
                            <a:pt x="24739" y="292894"/>
                          </a:cubicBezTo>
                          <a:lnTo>
                            <a:pt x="24739" y="292894"/>
                          </a:lnTo>
                          <a:cubicBezTo>
                            <a:pt x="12166" y="257937"/>
                            <a:pt x="2927" y="215360"/>
                            <a:pt x="546" y="163640"/>
                          </a:cubicBezTo>
                          <a:lnTo>
                            <a:pt x="546" y="163640"/>
                          </a:lnTo>
                          <a:cubicBezTo>
                            <a:pt x="-1455" y="117253"/>
                            <a:pt x="1879" y="63055"/>
                            <a:pt x="13309" y="381"/>
                          </a:cubicBez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48" name="Freeform: Shape 3447">
                      <a:extLst>
                        <a:ext uri="{FF2B5EF4-FFF2-40B4-BE49-F238E27FC236}">
                          <a16:creationId xmlns:a16="http://schemas.microsoft.com/office/drawing/2014/main" id="{0550EFF9-F270-4A17-8A8E-3ECC258BD7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1390" y="5195831"/>
                      <a:ext cx="147262" cy="392144"/>
                    </a:xfrm>
                    <a:custGeom>
                      <a:avLst/>
                      <a:gdLst>
                        <a:gd name="connsiteX0" fmla="*/ 8285 w 147262"/>
                        <a:gd name="connsiteY0" fmla="*/ 1238 h 392144"/>
                        <a:gd name="connsiteX1" fmla="*/ 8285 w 147262"/>
                        <a:gd name="connsiteY1" fmla="*/ 1238 h 392144"/>
                        <a:gd name="connsiteX2" fmla="*/ 10095 w 147262"/>
                        <a:gd name="connsiteY2" fmla="*/ 0 h 392144"/>
                        <a:gd name="connsiteX3" fmla="*/ 26287 w 147262"/>
                        <a:gd name="connsiteY3" fmla="*/ 17812 h 392144"/>
                        <a:gd name="connsiteX4" fmla="*/ 26287 w 147262"/>
                        <a:gd name="connsiteY4" fmla="*/ 17812 h 392144"/>
                        <a:gd name="connsiteX5" fmla="*/ 27145 w 147262"/>
                        <a:gd name="connsiteY5" fmla="*/ 19050 h 392144"/>
                        <a:gd name="connsiteX6" fmla="*/ 17143 w 147262"/>
                        <a:gd name="connsiteY6" fmla="*/ 236696 h 392144"/>
                        <a:gd name="connsiteX7" fmla="*/ 17143 w 147262"/>
                        <a:gd name="connsiteY7" fmla="*/ 236696 h 392144"/>
                        <a:gd name="connsiteX8" fmla="*/ 119061 w 147262"/>
                        <a:gd name="connsiteY8" fmla="*/ 378714 h 392144"/>
                        <a:gd name="connsiteX9" fmla="*/ 119061 w 147262"/>
                        <a:gd name="connsiteY9" fmla="*/ 378714 h 392144"/>
                        <a:gd name="connsiteX10" fmla="*/ 142207 w 147262"/>
                        <a:gd name="connsiteY10" fmla="*/ 388334 h 392144"/>
                        <a:gd name="connsiteX11" fmla="*/ 142207 w 147262"/>
                        <a:gd name="connsiteY11" fmla="*/ 388334 h 392144"/>
                        <a:gd name="connsiteX12" fmla="*/ 146874 w 147262"/>
                        <a:gd name="connsiteY12" fmla="*/ 389668 h 392144"/>
                        <a:gd name="connsiteX13" fmla="*/ 146874 w 147262"/>
                        <a:gd name="connsiteY13" fmla="*/ 389668 h 392144"/>
                        <a:gd name="connsiteX14" fmla="*/ 146874 w 147262"/>
                        <a:gd name="connsiteY14" fmla="*/ 389668 h 392144"/>
                        <a:gd name="connsiteX15" fmla="*/ 147255 w 147262"/>
                        <a:gd name="connsiteY15" fmla="*/ 390239 h 392144"/>
                        <a:gd name="connsiteX16" fmla="*/ 147255 w 147262"/>
                        <a:gd name="connsiteY16" fmla="*/ 390239 h 392144"/>
                        <a:gd name="connsiteX17" fmla="*/ 146779 w 147262"/>
                        <a:gd name="connsiteY17" fmla="*/ 392144 h 392144"/>
                        <a:gd name="connsiteX18" fmla="*/ 134587 w 147262"/>
                        <a:gd name="connsiteY18" fmla="*/ 385858 h 392144"/>
                        <a:gd name="connsiteX19" fmla="*/ 134587 w 147262"/>
                        <a:gd name="connsiteY19" fmla="*/ 385858 h 392144"/>
                        <a:gd name="connsiteX20" fmla="*/ 33241 w 147262"/>
                        <a:gd name="connsiteY20" fmla="*/ 267748 h 392144"/>
                        <a:gd name="connsiteX21" fmla="*/ 33241 w 147262"/>
                        <a:gd name="connsiteY21" fmla="*/ 267748 h 392144"/>
                        <a:gd name="connsiteX22" fmla="*/ 2570 w 147262"/>
                        <a:gd name="connsiteY22" fmla="*/ 152305 h 392144"/>
                        <a:gd name="connsiteX23" fmla="*/ 2570 w 147262"/>
                        <a:gd name="connsiteY23" fmla="*/ 152305 h 392144"/>
                        <a:gd name="connsiteX24" fmla="*/ 8285 w 147262"/>
                        <a:gd name="connsiteY24" fmla="*/ 1238 h 392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7262" h="392144">
                          <a:moveTo>
                            <a:pt x="8285" y="1238"/>
                          </a:moveTo>
                          <a:lnTo>
                            <a:pt x="8285" y="1238"/>
                          </a:lnTo>
                          <a:cubicBezTo>
                            <a:pt x="8285" y="762"/>
                            <a:pt x="10095" y="572"/>
                            <a:pt x="10095" y="0"/>
                          </a:cubicBezTo>
                          <a:cubicBezTo>
                            <a:pt x="1332" y="20860"/>
                            <a:pt x="5523" y="27623"/>
                            <a:pt x="26287" y="17812"/>
                          </a:cubicBezTo>
                          <a:lnTo>
                            <a:pt x="26287" y="17812"/>
                          </a:lnTo>
                          <a:cubicBezTo>
                            <a:pt x="26287" y="18098"/>
                            <a:pt x="27145" y="18764"/>
                            <a:pt x="27145" y="19050"/>
                          </a:cubicBezTo>
                          <a:cubicBezTo>
                            <a:pt x="5999" y="112490"/>
                            <a:pt x="6094" y="183356"/>
                            <a:pt x="17143" y="236696"/>
                          </a:cubicBezTo>
                          <a:lnTo>
                            <a:pt x="17143" y="236696"/>
                          </a:lnTo>
                          <a:cubicBezTo>
                            <a:pt x="33241" y="326136"/>
                            <a:pt x="85819" y="363188"/>
                            <a:pt x="119061" y="378714"/>
                          </a:cubicBezTo>
                          <a:lnTo>
                            <a:pt x="119061" y="378714"/>
                          </a:lnTo>
                          <a:cubicBezTo>
                            <a:pt x="129062" y="383858"/>
                            <a:pt x="137254" y="386810"/>
                            <a:pt x="142207" y="388334"/>
                          </a:cubicBezTo>
                          <a:lnTo>
                            <a:pt x="142207" y="388334"/>
                          </a:lnTo>
                          <a:cubicBezTo>
                            <a:pt x="144683" y="389287"/>
                            <a:pt x="146302" y="389668"/>
                            <a:pt x="146874" y="389668"/>
                          </a:cubicBezTo>
                          <a:lnTo>
                            <a:pt x="146874" y="389668"/>
                          </a:lnTo>
                          <a:lnTo>
                            <a:pt x="146874" y="389668"/>
                          </a:lnTo>
                          <a:cubicBezTo>
                            <a:pt x="147350" y="389668"/>
                            <a:pt x="147255" y="390239"/>
                            <a:pt x="147255" y="390239"/>
                          </a:cubicBezTo>
                          <a:lnTo>
                            <a:pt x="147255" y="390239"/>
                          </a:lnTo>
                          <a:lnTo>
                            <a:pt x="146779" y="392144"/>
                          </a:lnTo>
                          <a:cubicBezTo>
                            <a:pt x="146779" y="392144"/>
                            <a:pt x="142111" y="390239"/>
                            <a:pt x="134587" y="385858"/>
                          </a:cubicBezTo>
                          <a:lnTo>
                            <a:pt x="134587" y="385858"/>
                          </a:lnTo>
                          <a:cubicBezTo>
                            <a:pt x="112393" y="373380"/>
                            <a:pt x="64578" y="340043"/>
                            <a:pt x="33241" y="267748"/>
                          </a:cubicBezTo>
                          <a:lnTo>
                            <a:pt x="33241" y="267748"/>
                          </a:lnTo>
                          <a:cubicBezTo>
                            <a:pt x="18858" y="237172"/>
                            <a:pt x="7333" y="199263"/>
                            <a:pt x="2570" y="152305"/>
                          </a:cubicBezTo>
                          <a:lnTo>
                            <a:pt x="2570" y="152305"/>
                          </a:lnTo>
                          <a:cubicBezTo>
                            <a:pt x="-1907" y="109728"/>
                            <a:pt x="-859" y="59817"/>
                            <a:pt x="8285" y="1238"/>
                          </a:cubicBez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49" name="Freeform: Shape 3448">
                      <a:extLst>
                        <a:ext uri="{FF2B5EF4-FFF2-40B4-BE49-F238E27FC236}">
                          <a16:creationId xmlns:a16="http://schemas.microsoft.com/office/drawing/2014/main" id="{34C0DDF0-0B3A-449C-8F28-B773BF2570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0550" y="5184210"/>
                      <a:ext cx="157713" cy="403574"/>
                    </a:xfrm>
                    <a:custGeom>
                      <a:avLst/>
                      <a:gdLst>
                        <a:gd name="connsiteX0" fmla="*/ 4552 w 157713"/>
                        <a:gd name="connsiteY0" fmla="*/ 63246 h 403574"/>
                        <a:gd name="connsiteX1" fmla="*/ 4552 w 157713"/>
                        <a:gd name="connsiteY1" fmla="*/ 63246 h 403574"/>
                        <a:gd name="connsiteX2" fmla="*/ 5885 w 157713"/>
                        <a:gd name="connsiteY2" fmla="*/ 61151 h 403574"/>
                        <a:gd name="connsiteX3" fmla="*/ 39890 w 157713"/>
                        <a:gd name="connsiteY3" fmla="*/ 0 h 403574"/>
                        <a:gd name="connsiteX4" fmla="*/ 39890 w 157713"/>
                        <a:gd name="connsiteY4" fmla="*/ 0 h 403574"/>
                        <a:gd name="connsiteX5" fmla="*/ 41128 w 157713"/>
                        <a:gd name="connsiteY5" fmla="*/ 1238 h 403574"/>
                        <a:gd name="connsiteX6" fmla="*/ 11791 w 157713"/>
                        <a:gd name="connsiteY6" fmla="*/ 239840 h 403574"/>
                        <a:gd name="connsiteX7" fmla="*/ 11791 w 157713"/>
                        <a:gd name="connsiteY7" fmla="*/ 239840 h 403574"/>
                        <a:gd name="connsiteX8" fmla="*/ 125138 w 157713"/>
                        <a:gd name="connsiteY8" fmla="*/ 392144 h 403574"/>
                        <a:gd name="connsiteX9" fmla="*/ 125138 w 157713"/>
                        <a:gd name="connsiteY9" fmla="*/ 392144 h 403574"/>
                        <a:gd name="connsiteX10" fmla="*/ 151618 w 157713"/>
                        <a:gd name="connsiteY10" fmla="*/ 400145 h 403574"/>
                        <a:gd name="connsiteX11" fmla="*/ 151618 w 157713"/>
                        <a:gd name="connsiteY11" fmla="*/ 400145 h 403574"/>
                        <a:gd name="connsiteX12" fmla="*/ 156952 w 157713"/>
                        <a:gd name="connsiteY12" fmla="*/ 401098 h 403574"/>
                        <a:gd name="connsiteX13" fmla="*/ 156952 w 157713"/>
                        <a:gd name="connsiteY13" fmla="*/ 401098 h 403574"/>
                        <a:gd name="connsiteX14" fmla="*/ 156952 w 157713"/>
                        <a:gd name="connsiteY14" fmla="*/ 401098 h 403574"/>
                        <a:gd name="connsiteX15" fmla="*/ 157714 w 157713"/>
                        <a:gd name="connsiteY15" fmla="*/ 401479 h 403574"/>
                        <a:gd name="connsiteX16" fmla="*/ 157714 w 157713"/>
                        <a:gd name="connsiteY16" fmla="*/ 401479 h 403574"/>
                        <a:gd name="connsiteX17" fmla="*/ 157428 w 157713"/>
                        <a:gd name="connsiteY17" fmla="*/ 403574 h 403574"/>
                        <a:gd name="connsiteX18" fmla="*/ 145808 w 157713"/>
                        <a:gd name="connsiteY18" fmla="*/ 399002 h 403574"/>
                        <a:gd name="connsiteX19" fmla="*/ 145808 w 157713"/>
                        <a:gd name="connsiteY19" fmla="*/ 399002 h 403574"/>
                        <a:gd name="connsiteX20" fmla="*/ 42842 w 157713"/>
                        <a:gd name="connsiteY20" fmla="*/ 303371 h 403574"/>
                        <a:gd name="connsiteX21" fmla="*/ 42842 w 157713"/>
                        <a:gd name="connsiteY21" fmla="*/ 303371 h 403574"/>
                        <a:gd name="connsiteX22" fmla="*/ 5599 w 157713"/>
                        <a:gd name="connsiteY22" fmla="*/ 201740 h 403574"/>
                        <a:gd name="connsiteX23" fmla="*/ 5599 w 157713"/>
                        <a:gd name="connsiteY23" fmla="*/ 201740 h 403574"/>
                        <a:gd name="connsiteX24" fmla="*/ 4552 w 157713"/>
                        <a:gd name="connsiteY24" fmla="*/ 63246 h 403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57713" h="403574">
                          <a:moveTo>
                            <a:pt x="4552" y="63246"/>
                          </a:moveTo>
                          <a:lnTo>
                            <a:pt x="4552" y="63246"/>
                          </a:lnTo>
                          <a:cubicBezTo>
                            <a:pt x="4552" y="62484"/>
                            <a:pt x="5885" y="61913"/>
                            <a:pt x="5885" y="61151"/>
                          </a:cubicBezTo>
                          <a:cubicBezTo>
                            <a:pt x="-496" y="59150"/>
                            <a:pt x="8743" y="40196"/>
                            <a:pt x="39890" y="0"/>
                          </a:cubicBezTo>
                          <a:lnTo>
                            <a:pt x="39890" y="0"/>
                          </a:lnTo>
                          <a:cubicBezTo>
                            <a:pt x="39890" y="191"/>
                            <a:pt x="41128" y="1048"/>
                            <a:pt x="41128" y="1238"/>
                          </a:cubicBezTo>
                          <a:cubicBezTo>
                            <a:pt x="9314" y="104775"/>
                            <a:pt x="3599" y="182213"/>
                            <a:pt x="11791" y="239840"/>
                          </a:cubicBezTo>
                          <a:lnTo>
                            <a:pt x="11791" y="239840"/>
                          </a:lnTo>
                          <a:cubicBezTo>
                            <a:pt x="23888" y="341471"/>
                            <a:pt x="85895" y="378333"/>
                            <a:pt x="125138" y="392144"/>
                          </a:cubicBezTo>
                          <a:lnTo>
                            <a:pt x="125138" y="392144"/>
                          </a:lnTo>
                          <a:cubicBezTo>
                            <a:pt x="136473" y="396621"/>
                            <a:pt x="145808" y="399002"/>
                            <a:pt x="151618" y="400145"/>
                          </a:cubicBezTo>
                          <a:lnTo>
                            <a:pt x="151618" y="400145"/>
                          </a:lnTo>
                          <a:cubicBezTo>
                            <a:pt x="154285" y="400812"/>
                            <a:pt x="156095" y="401098"/>
                            <a:pt x="156952" y="401098"/>
                          </a:cubicBezTo>
                          <a:lnTo>
                            <a:pt x="156952" y="401098"/>
                          </a:lnTo>
                          <a:lnTo>
                            <a:pt x="156952" y="401098"/>
                          </a:lnTo>
                          <a:cubicBezTo>
                            <a:pt x="157618" y="401098"/>
                            <a:pt x="157714" y="401479"/>
                            <a:pt x="157714" y="401479"/>
                          </a:cubicBezTo>
                          <a:lnTo>
                            <a:pt x="157714" y="401479"/>
                          </a:lnTo>
                          <a:lnTo>
                            <a:pt x="157428" y="403574"/>
                          </a:lnTo>
                          <a:cubicBezTo>
                            <a:pt x="157428" y="403574"/>
                            <a:pt x="153047" y="402241"/>
                            <a:pt x="145808" y="399002"/>
                          </a:cubicBezTo>
                          <a:lnTo>
                            <a:pt x="145808" y="399002"/>
                          </a:lnTo>
                          <a:cubicBezTo>
                            <a:pt x="124186" y="389668"/>
                            <a:pt x="76751" y="363855"/>
                            <a:pt x="42842" y="303371"/>
                          </a:cubicBezTo>
                          <a:lnTo>
                            <a:pt x="42842" y="303371"/>
                          </a:lnTo>
                          <a:cubicBezTo>
                            <a:pt x="26555" y="277178"/>
                            <a:pt x="12839" y="243935"/>
                            <a:pt x="5599" y="201740"/>
                          </a:cubicBezTo>
                          <a:lnTo>
                            <a:pt x="5599" y="201740"/>
                          </a:lnTo>
                          <a:cubicBezTo>
                            <a:pt x="-973" y="163449"/>
                            <a:pt x="-2306" y="117729"/>
                            <a:pt x="4552" y="63246"/>
                          </a:cubicBez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50" name="Freeform: Shape 3449">
                      <a:extLst>
                        <a:ext uri="{FF2B5EF4-FFF2-40B4-BE49-F238E27FC236}">
                          <a16:creationId xmlns:a16="http://schemas.microsoft.com/office/drawing/2014/main" id="{D6966B96-B0E8-4E81-ADF5-691F59D6F1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8565" y="5154778"/>
                      <a:ext cx="169508" cy="432911"/>
                    </a:xfrm>
                    <a:custGeom>
                      <a:avLst/>
                      <a:gdLst>
                        <a:gd name="connsiteX0" fmla="*/ 1964 w 169508"/>
                        <a:gd name="connsiteY0" fmla="*/ 143066 h 432911"/>
                        <a:gd name="connsiteX1" fmla="*/ 1964 w 169508"/>
                        <a:gd name="connsiteY1" fmla="*/ 143066 h 432911"/>
                        <a:gd name="connsiteX2" fmla="*/ 2916 w 169508"/>
                        <a:gd name="connsiteY2" fmla="*/ 140113 h 432911"/>
                        <a:gd name="connsiteX3" fmla="*/ 54732 w 169508"/>
                        <a:gd name="connsiteY3" fmla="*/ 0 h 432911"/>
                        <a:gd name="connsiteX4" fmla="*/ 54732 w 169508"/>
                        <a:gd name="connsiteY4" fmla="*/ 0 h 432911"/>
                        <a:gd name="connsiteX5" fmla="*/ 56447 w 169508"/>
                        <a:gd name="connsiteY5" fmla="*/ 1238 h 432911"/>
                        <a:gd name="connsiteX6" fmla="*/ 7869 w 169508"/>
                        <a:gd name="connsiteY6" fmla="*/ 260795 h 432911"/>
                        <a:gd name="connsiteX7" fmla="*/ 7869 w 169508"/>
                        <a:gd name="connsiteY7" fmla="*/ 260795 h 432911"/>
                        <a:gd name="connsiteX8" fmla="*/ 132551 w 169508"/>
                        <a:gd name="connsiteY8" fmla="*/ 423482 h 432911"/>
                        <a:gd name="connsiteX9" fmla="*/ 132551 w 169508"/>
                        <a:gd name="connsiteY9" fmla="*/ 423482 h 432911"/>
                        <a:gd name="connsiteX10" fmla="*/ 162269 w 169508"/>
                        <a:gd name="connsiteY10" fmla="*/ 429768 h 432911"/>
                        <a:gd name="connsiteX11" fmla="*/ 162269 w 169508"/>
                        <a:gd name="connsiteY11" fmla="*/ 429768 h 432911"/>
                        <a:gd name="connsiteX12" fmla="*/ 168270 w 169508"/>
                        <a:gd name="connsiteY12" fmla="*/ 430340 h 432911"/>
                        <a:gd name="connsiteX13" fmla="*/ 168270 w 169508"/>
                        <a:gd name="connsiteY13" fmla="*/ 430340 h 432911"/>
                        <a:gd name="connsiteX14" fmla="*/ 168270 w 169508"/>
                        <a:gd name="connsiteY14" fmla="*/ 430340 h 432911"/>
                        <a:gd name="connsiteX15" fmla="*/ 169508 w 169508"/>
                        <a:gd name="connsiteY15" fmla="*/ 430625 h 432911"/>
                        <a:gd name="connsiteX16" fmla="*/ 169508 w 169508"/>
                        <a:gd name="connsiteY16" fmla="*/ 430625 h 432911"/>
                        <a:gd name="connsiteX17" fmla="*/ 169413 w 169508"/>
                        <a:gd name="connsiteY17" fmla="*/ 432911 h 432911"/>
                        <a:gd name="connsiteX18" fmla="*/ 158364 w 169508"/>
                        <a:gd name="connsiteY18" fmla="*/ 429959 h 432911"/>
                        <a:gd name="connsiteX19" fmla="*/ 158364 w 169508"/>
                        <a:gd name="connsiteY19" fmla="*/ 429959 h 432911"/>
                        <a:gd name="connsiteX20" fmla="*/ 53684 w 169508"/>
                        <a:gd name="connsiteY20" fmla="*/ 356807 h 432911"/>
                        <a:gd name="connsiteX21" fmla="*/ 53684 w 169508"/>
                        <a:gd name="connsiteY21" fmla="*/ 356807 h 432911"/>
                        <a:gd name="connsiteX22" fmla="*/ 9965 w 169508"/>
                        <a:gd name="connsiteY22" fmla="*/ 268891 h 432911"/>
                        <a:gd name="connsiteX23" fmla="*/ 9965 w 169508"/>
                        <a:gd name="connsiteY23" fmla="*/ 268891 h 432911"/>
                        <a:gd name="connsiteX24" fmla="*/ 1964 w 169508"/>
                        <a:gd name="connsiteY24" fmla="*/ 143066 h 432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69508" h="432911">
                          <a:moveTo>
                            <a:pt x="1964" y="143066"/>
                          </a:moveTo>
                          <a:lnTo>
                            <a:pt x="1964" y="143066"/>
                          </a:lnTo>
                          <a:cubicBezTo>
                            <a:pt x="1964" y="142018"/>
                            <a:pt x="2916" y="141161"/>
                            <a:pt x="2916" y="140113"/>
                          </a:cubicBezTo>
                          <a:cubicBezTo>
                            <a:pt x="-989" y="115157"/>
                            <a:pt x="13203" y="70485"/>
                            <a:pt x="54732" y="0"/>
                          </a:cubicBezTo>
                          <a:lnTo>
                            <a:pt x="54732" y="0"/>
                          </a:lnTo>
                          <a:cubicBezTo>
                            <a:pt x="54732" y="191"/>
                            <a:pt x="56447" y="1048"/>
                            <a:pt x="56447" y="1238"/>
                          </a:cubicBezTo>
                          <a:cubicBezTo>
                            <a:pt x="14060" y="114872"/>
                            <a:pt x="2345" y="198882"/>
                            <a:pt x="7869" y="260795"/>
                          </a:cubicBezTo>
                          <a:lnTo>
                            <a:pt x="7869" y="260795"/>
                          </a:lnTo>
                          <a:cubicBezTo>
                            <a:pt x="15966" y="374523"/>
                            <a:pt x="87308" y="411194"/>
                            <a:pt x="132551" y="423482"/>
                          </a:cubicBezTo>
                          <a:lnTo>
                            <a:pt x="132551" y="423482"/>
                          </a:lnTo>
                          <a:cubicBezTo>
                            <a:pt x="145124" y="427292"/>
                            <a:pt x="155697" y="429006"/>
                            <a:pt x="162269" y="429768"/>
                          </a:cubicBezTo>
                          <a:lnTo>
                            <a:pt x="162269" y="429768"/>
                          </a:lnTo>
                          <a:cubicBezTo>
                            <a:pt x="165127" y="430244"/>
                            <a:pt x="167222" y="430340"/>
                            <a:pt x="168270" y="430340"/>
                          </a:cubicBezTo>
                          <a:lnTo>
                            <a:pt x="168270" y="430340"/>
                          </a:lnTo>
                          <a:lnTo>
                            <a:pt x="168270" y="430340"/>
                          </a:lnTo>
                          <a:cubicBezTo>
                            <a:pt x="169223" y="430340"/>
                            <a:pt x="169508" y="430625"/>
                            <a:pt x="169508" y="430625"/>
                          </a:cubicBezTo>
                          <a:lnTo>
                            <a:pt x="169508" y="430625"/>
                          </a:lnTo>
                          <a:lnTo>
                            <a:pt x="169413" y="432911"/>
                          </a:lnTo>
                          <a:cubicBezTo>
                            <a:pt x="169413" y="432911"/>
                            <a:pt x="165222" y="432149"/>
                            <a:pt x="158364" y="429959"/>
                          </a:cubicBezTo>
                          <a:lnTo>
                            <a:pt x="158364" y="429959"/>
                          </a:lnTo>
                          <a:cubicBezTo>
                            <a:pt x="137314" y="423672"/>
                            <a:pt x="90165" y="405575"/>
                            <a:pt x="53684" y="356807"/>
                          </a:cubicBezTo>
                          <a:lnTo>
                            <a:pt x="53684" y="356807"/>
                          </a:lnTo>
                          <a:cubicBezTo>
                            <a:pt x="35587" y="334994"/>
                            <a:pt x="19585" y="306419"/>
                            <a:pt x="9965" y="268891"/>
                          </a:cubicBezTo>
                          <a:lnTo>
                            <a:pt x="9965" y="268891"/>
                          </a:lnTo>
                          <a:cubicBezTo>
                            <a:pt x="1106" y="234887"/>
                            <a:pt x="-2608" y="193453"/>
                            <a:pt x="1964" y="143066"/>
                          </a:cubicBez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51" name="Freeform: Shape 3450">
                      <a:extLst>
                        <a:ext uri="{FF2B5EF4-FFF2-40B4-BE49-F238E27FC236}">
                          <a16:creationId xmlns:a16="http://schemas.microsoft.com/office/drawing/2014/main" id="{872C9853-E0CE-48F3-8E7E-FA735D3737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5474" y="5125441"/>
                      <a:ext cx="182408" cy="462343"/>
                    </a:xfrm>
                    <a:custGeom>
                      <a:avLst/>
                      <a:gdLst>
                        <a:gd name="connsiteX0" fmla="*/ 482 w 182408"/>
                        <a:gd name="connsiteY0" fmla="*/ 222790 h 462343"/>
                        <a:gd name="connsiteX1" fmla="*/ 482 w 182408"/>
                        <a:gd name="connsiteY1" fmla="*/ 222790 h 462343"/>
                        <a:gd name="connsiteX2" fmla="*/ 958 w 182408"/>
                        <a:gd name="connsiteY2" fmla="*/ 218980 h 462343"/>
                        <a:gd name="connsiteX3" fmla="*/ 70585 w 182408"/>
                        <a:gd name="connsiteY3" fmla="*/ 0 h 462343"/>
                        <a:gd name="connsiteX4" fmla="*/ 70585 w 182408"/>
                        <a:gd name="connsiteY4" fmla="*/ 0 h 462343"/>
                        <a:gd name="connsiteX5" fmla="*/ 72681 w 182408"/>
                        <a:gd name="connsiteY5" fmla="*/ 1238 h 462343"/>
                        <a:gd name="connsiteX6" fmla="*/ 4768 w 182408"/>
                        <a:gd name="connsiteY6" fmla="*/ 281749 h 462343"/>
                        <a:gd name="connsiteX7" fmla="*/ 4768 w 182408"/>
                        <a:gd name="connsiteY7" fmla="*/ 281749 h 462343"/>
                        <a:gd name="connsiteX8" fmla="*/ 140880 w 182408"/>
                        <a:gd name="connsiteY8" fmla="*/ 454819 h 462343"/>
                        <a:gd name="connsiteX9" fmla="*/ 140880 w 182408"/>
                        <a:gd name="connsiteY9" fmla="*/ 454819 h 462343"/>
                        <a:gd name="connsiteX10" fmla="*/ 173932 w 182408"/>
                        <a:gd name="connsiteY10" fmla="*/ 459486 h 462343"/>
                        <a:gd name="connsiteX11" fmla="*/ 173932 w 182408"/>
                        <a:gd name="connsiteY11" fmla="*/ 459486 h 462343"/>
                        <a:gd name="connsiteX12" fmla="*/ 180694 w 182408"/>
                        <a:gd name="connsiteY12" fmla="*/ 459676 h 462343"/>
                        <a:gd name="connsiteX13" fmla="*/ 180694 w 182408"/>
                        <a:gd name="connsiteY13" fmla="*/ 459676 h 462343"/>
                        <a:gd name="connsiteX14" fmla="*/ 180694 w 182408"/>
                        <a:gd name="connsiteY14" fmla="*/ 459676 h 462343"/>
                        <a:gd name="connsiteX15" fmla="*/ 182409 w 182408"/>
                        <a:gd name="connsiteY15" fmla="*/ 459772 h 462343"/>
                        <a:gd name="connsiteX16" fmla="*/ 182409 w 182408"/>
                        <a:gd name="connsiteY16" fmla="*/ 459772 h 462343"/>
                        <a:gd name="connsiteX17" fmla="*/ 182409 w 182408"/>
                        <a:gd name="connsiteY17" fmla="*/ 462343 h 462343"/>
                        <a:gd name="connsiteX18" fmla="*/ 172027 w 182408"/>
                        <a:gd name="connsiteY18" fmla="*/ 461010 h 462343"/>
                        <a:gd name="connsiteX19" fmla="*/ 172027 w 182408"/>
                        <a:gd name="connsiteY19" fmla="*/ 461010 h 462343"/>
                        <a:gd name="connsiteX20" fmla="*/ 65633 w 182408"/>
                        <a:gd name="connsiteY20" fmla="*/ 410337 h 462343"/>
                        <a:gd name="connsiteX21" fmla="*/ 65633 w 182408"/>
                        <a:gd name="connsiteY21" fmla="*/ 410337 h 462343"/>
                        <a:gd name="connsiteX22" fmla="*/ 15341 w 182408"/>
                        <a:gd name="connsiteY22" fmla="*/ 336233 h 462343"/>
                        <a:gd name="connsiteX23" fmla="*/ 15341 w 182408"/>
                        <a:gd name="connsiteY23" fmla="*/ 336233 h 462343"/>
                        <a:gd name="connsiteX24" fmla="*/ 482 w 182408"/>
                        <a:gd name="connsiteY24" fmla="*/ 222790 h 462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82408" h="462343">
                          <a:moveTo>
                            <a:pt x="482" y="222790"/>
                          </a:moveTo>
                          <a:lnTo>
                            <a:pt x="482" y="222790"/>
                          </a:lnTo>
                          <a:cubicBezTo>
                            <a:pt x="482" y="221456"/>
                            <a:pt x="958" y="220218"/>
                            <a:pt x="958" y="218980"/>
                          </a:cubicBezTo>
                          <a:cubicBezTo>
                            <a:pt x="-471" y="171164"/>
                            <a:pt x="18674" y="100679"/>
                            <a:pt x="70585" y="0"/>
                          </a:cubicBezTo>
                          <a:lnTo>
                            <a:pt x="70585" y="0"/>
                          </a:lnTo>
                          <a:cubicBezTo>
                            <a:pt x="70585" y="95"/>
                            <a:pt x="72681" y="1143"/>
                            <a:pt x="72681" y="1238"/>
                          </a:cubicBezTo>
                          <a:cubicBezTo>
                            <a:pt x="19627" y="124968"/>
                            <a:pt x="2005" y="215551"/>
                            <a:pt x="4768" y="281749"/>
                          </a:cubicBezTo>
                          <a:lnTo>
                            <a:pt x="4768" y="281749"/>
                          </a:lnTo>
                          <a:cubicBezTo>
                            <a:pt x="8768" y="407670"/>
                            <a:pt x="89635" y="444056"/>
                            <a:pt x="140880" y="454819"/>
                          </a:cubicBezTo>
                          <a:lnTo>
                            <a:pt x="140880" y="454819"/>
                          </a:lnTo>
                          <a:cubicBezTo>
                            <a:pt x="154786" y="457962"/>
                            <a:pt x="166502" y="459105"/>
                            <a:pt x="173932" y="459486"/>
                          </a:cubicBezTo>
                          <a:lnTo>
                            <a:pt x="173932" y="459486"/>
                          </a:lnTo>
                          <a:cubicBezTo>
                            <a:pt x="176980" y="459676"/>
                            <a:pt x="179266" y="459772"/>
                            <a:pt x="180694" y="459676"/>
                          </a:cubicBezTo>
                          <a:lnTo>
                            <a:pt x="180694" y="459676"/>
                          </a:lnTo>
                          <a:lnTo>
                            <a:pt x="180694" y="459676"/>
                          </a:lnTo>
                          <a:cubicBezTo>
                            <a:pt x="181837" y="459581"/>
                            <a:pt x="182409" y="459772"/>
                            <a:pt x="182409" y="459772"/>
                          </a:cubicBezTo>
                          <a:lnTo>
                            <a:pt x="182409" y="459772"/>
                          </a:lnTo>
                          <a:lnTo>
                            <a:pt x="182409" y="462343"/>
                          </a:lnTo>
                          <a:cubicBezTo>
                            <a:pt x="182409" y="462343"/>
                            <a:pt x="178504" y="462058"/>
                            <a:pt x="172027" y="461010"/>
                          </a:cubicBezTo>
                          <a:lnTo>
                            <a:pt x="172027" y="461010"/>
                          </a:lnTo>
                          <a:cubicBezTo>
                            <a:pt x="151643" y="457867"/>
                            <a:pt x="104780" y="447294"/>
                            <a:pt x="65633" y="410337"/>
                          </a:cubicBezTo>
                          <a:lnTo>
                            <a:pt x="65633" y="410337"/>
                          </a:lnTo>
                          <a:cubicBezTo>
                            <a:pt x="45725" y="392811"/>
                            <a:pt x="27437" y="368903"/>
                            <a:pt x="15341" y="336233"/>
                          </a:cubicBezTo>
                          <a:lnTo>
                            <a:pt x="15341" y="336233"/>
                          </a:lnTo>
                          <a:cubicBezTo>
                            <a:pt x="4196" y="306229"/>
                            <a:pt x="-1805" y="269081"/>
                            <a:pt x="482" y="222790"/>
                          </a:cubicBez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52" name="Freeform: Shape 3451">
                      <a:extLst>
                        <a:ext uri="{FF2B5EF4-FFF2-40B4-BE49-F238E27FC236}">
                          <a16:creationId xmlns:a16="http://schemas.microsoft.com/office/drawing/2014/main" id="{3B9DB4A5-3517-409B-82A5-707937ED88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1382" y="5096009"/>
                      <a:ext cx="196405" cy="491775"/>
                    </a:xfrm>
                    <a:custGeom>
                      <a:avLst/>
                      <a:gdLst>
                        <a:gd name="connsiteX0" fmla="*/ 78486 w 196405"/>
                        <a:gd name="connsiteY0" fmla="*/ 463677 h 491775"/>
                        <a:gd name="connsiteX1" fmla="*/ 0 w 196405"/>
                        <a:gd name="connsiteY1" fmla="*/ 302705 h 491775"/>
                        <a:gd name="connsiteX2" fmla="*/ 0 w 196405"/>
                        <a:gd name="connsiteY2" fmla="*/ 302705 h 491775"/>
                        <a:gd name="connsiteX3" fmla="*/ 87535 w 196405"/>
                        <a:gd name="connsiteY3" fmla="*/ 0 h 491775"/>
                        <a:gd name="connsiteX4" fmla="*/ 87535 w 196405"/>
                        <a:gd name="connsiteY4" fmla="*/ 0 h 491775"/>
                        <a:gd name="connsiteX5" fmla="*/ 90011 w 196405"/>
                        <a:gd name="connsiteY5" fmla="*/ 1238 h 491775"/>
                        <a:gd name="connsiteX6" fmla="*/ 2762 w 196405"/>
                        <a:gd name="connsiteY6" fmla="*/ 302705 h 491775"/>
                        <a:gd name="connsiteX7" fmla="*/ 2762 w 196405"/>
                        <a:gd name="connsiteY7" fmla="*/ 302705 h 491775"/>
                        <a:gd name="connsiteX8" fmla="*/ 186595 w 196405"/>
                        <a:gd name="connsiteY8" fmla="*/ 489013 h 491775"/>
                        <a:gd name="connsiteX9" fmla="*/ 186595 w 196405"/>
                        <a:gd name="connsiteY9" fmla="*/ 489013 h 491775"/>
                        <a:gd name="connsiteX10" fmla="*/ 196215 w 196405"/>
                        <a:gd name="connsiteY10" fmla="*/ 488728 h 491775"/>
                        <a:gd name="connsiteX11" fmla="*/ 196215 w 196405"/>
                        <a:gd name="connsiteY11" fmla="*/ 488728 h 491775"/>
                        <a:gd name="connsiteX12" fmla="*/ 196406 w 196405"/>
                        <a:gd name="connsiteY12" fmla="*/ 491490 h 491775"/>
                        <a:gd name="connsiteX13" fmla="*/ 186595 w 196405"/>
                        <a:gd name="connsiteY13" fmla="*/ 491776 h 491775"/>
                        <a:gd name="connsiteX14" fmla="*/ 186595 w 196405"/>
                        <a:gd name="connsiteY14" fmla="*/ 491776 h 491775"/>
                        <a:gd name="connsiteX15" fmla="*/ 78486 w 196405"/>
                        <a:gd name="connsiteY15" fmla="*/ 463677 h 491775"/>
                        <a:gd name="connsiteX16" fmla="*/ 78486 w 196405"/>
                        <a:gd name="connsiteY16" fmla="*/ 463677 h 491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96405" h="491775">
                          <a:moveTo>
                            <a:pt x="78486" y="463677"/>
                          </a:moveTo>
                          <a:cubicBezTo>
                            <a:pt x="36767" y="438531"/>
                            <a:pt x="-95" y="391001"/>
                            <a:pt x="0" y="302705"/>
                          </a:cubicBezTo>
                          <a:lnTo>
                            <a:pt x="0" y="302705"/>
                          </a:lnTo>
                          <a:cubicBezTo>
                            <a:pt x="0" y="231553"/>
                            <a:pt x="23717" y="134017"/>
                            <a:pt x="87535" y="0"/>
                          </a:cubicBezTo>
                          <a:lnTo>
                            <a:pt x="87535" y="0"/>
                          </a:lnTo>
                          <a:lnTo>
                            <a:pt x="90011" y="1238"/>
                          </a:lnTo>
                          <a:cubicBezTo>
                            <a:pt x="26289" y="134969"/>
                            <a:pt x="2762" y="232220"/>
                            <a:pt x="2762" y="302705"/>
                          </a:cubicBezTo>
                          <a:lnTo>
                            <a:pt x="2762" y="302705"/>
                          </a:lnTo>
                          <a:cubicBezTo>
                            <a:pt x="2762" y="477488"/>
                            <a:pt x="147257" y="488918"/>
                            <a:pt x="186595" y="489013"/>
                          </a:cubicBezTo>
                          <a:lnTo>
                            <a:pt x="186595" y="489013"/>
                          </a:lnTo>
                          <a:cubicBezTo>
                            <a:pt x="192691" y="489013"/>
                            <a:pt x="196215" y="488728"/>
                            <a:pt x="196215" y="488728"/>
                          </a:cubicBezTo>
                          <a:lnTo>
                            <a:pt x="196215" y="488728"/>
                          </a:lnTo>
                          <a:lnTo>
                            <a:pt x="196406" y="491490"/>
                          </a:lnTo>
                          <a:cubicBezTo>
                            <a:pt x="196406" y="491490"/>
                            <a:pt x="192786" y="491776"/>
                            <a:pt x="186595" y="491776"/>
                          </a:cubicBezTo>
                          <a:lnTo>
                            <a:pt x="186595" y="491776"/>
                          </a:lnTo>
                          <a:cubicBezTo>
                            <a:pt x="166783" y="491776"/>
                            <a:pt x="120301" y="488823"/>
                            <a:pt x="78486" y="463677"/>
                          </a:cubicBezTo>
                          <a:lnTo>
                            <a:pt x="78486" y="463677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411" name="Freeform: Shape 3410">
                  <a:extLst>
                    <a:ext uri="{FF2B5EF4-FFF2-40B4-BE49-F238E27FC236}">
                      <a16:creationId xmlns:a16="http://schemas.microsoft.com/office/drawing/2014/main" id="{9D3CCE93-3FD4-43AF-8F80-3B2968F4B987}"/>
                    </a:ext>
                  </a:extLst>
                </p:cNvPr>
                <p:cNvSpPr/>
                <p:nvPr/>
              </p:nvSpPr>
              <p:spPr>
                <a:xfrm>
                  <a:off x="4267646" y="5096961"/>
                  <a:ext cx="142428" cy="491905"/>
                </a:xfrm>
                <a:custGeom>
                  <a:avLst/>
                  <a:gdLst>
                    <a:gd name="connsiteX0" fmla="*/ 75372 w 142428"/>
                    <a:gd name="connsiteY0" fmla="*/ 488442 h 491905"/>
                    <a:gd name="connsiteX1" fmla="*/ 142428 w 142428"/>
                    <a:gd name="connsiteY1" fmla="*/ 490538 h 491905"/>
                    <a:gd name="connsiteX2" fmla="*/ 32605 w 142428"/>
                    <a:gd name="connsiteY2" fmla="*/ 0 h 491905"/>
                    <a:gd name="connsiteX3" fmla="*/ 75372 w 142428"/>
                    <a:gd name="connsiteY3" fmla="*/ 488442 h 491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2428" h="491905">
                      <a:moveTo>
                        <a:pt x="75372" y="488442"/>
                      </a:moveTo>
                      <a:cubicBezTo>
                        <a:pt x="112520" y="494729"/>
                        <a:pt x="142428" y="490538"/>
                        <a:pt x="142428" y="490538"/>
                      </a:cubicBezTo>
                      <a:cubicBezTo>
                        <a:pt x="-26450" y="335852"/>
                        <a:pt x="24890" y="39338"/>
                        <a:pt x="32605" y="0"/>
                      </a:cubicBezTo>
                      <a:cubicBezTo>
                        <a:pt x="17937" y="49435"/>
                        <a:pt x="-52644" y="315754"/>
                        <a:pt x="75372" y="488442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412" name="Graphic 1">
                  <a:extLst>
                    <a:ext uri="{FF2B5EF4-FFF2-40B4-BE49-F238E27FC236}">
                      <a16:creationId xmlns:a16="http://schemas.microsoft.com/office/drawing/2014/main" id="{E465F5CF-8989-4DAF-920B-DFCEFE147EE3}"/>
                    </a:ext>
                  </a:extLst>
                </p:cNvPr>
                <p:cNvGrpSpPr/>
                <p:nvPr/>
              </p:nvGrpSpPr>
              <p:grpSpPr>
                <a:xfrm>
                  <a:off x="4130989" y="5091437"/>
                  <a:ext cx="175548" cy="549211"/>
                  <a:chOff x="4130989" y="5091437"/>
                  <a:chExt cx="175548" cy="549211"/>
                </a:xfrm>
                <a:solidFill>
                  <a:schemeClr val="accent1"/>
                </a:solidFill>
              </p:grpSpPr>
              <p:sp>
                <p:nvSpPr>
                  <p:cNvPr id="3435" name="Freeform: Shape 3434">
                    <a:extLst>
                      <a:ext uri="{FF2B5EF4-FFF2-40B4-BE49-F238E27FC236}">
                        <a16:creationId xmlns:a16="http://schemas.microsoft.com/office/drawing/2014/main" id="{EDB8677E-C0AE-41D5-8791-A7FE4E3B6BD0}"/>
                      </a:ext>
                    </a:extLst>
                  </p:cNvPr>
                  <p:cNvSpPr/>
                  <p:nvPr/>
                </p:nvSpPr>
                <p:spPr>
                  <a:xfrm>
                    <a:off x="4130989" y="5091437"/>
                    <a:ext cx="175548" cy="548449"/>
                  </a:xfrm>
                  <a:custGeom>
                    <a:avLst/>
                    <a:gdLst>
                      <a:gd name="connsiteX0" fmla="*/ 175549 w 175548"/>
                      <a:gd name="connsiteY0" fmla="*/ 0 h 548449"/>
                      <a:gd name="connsiteX1" fmla="*/ 146688 w 175548"/>
                      <a:gd name="connsiteY1" fmla="*/ 548450 h 548449"/>
                      <a:gd name="connsiteX2" fmla="*/ 175549 w 175548"/>
                      <a:gd name="connsiteY2" fmla="*/ 0 h 548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5548" h="548449">
                        <a:moveTo>
                          <a:pt x="175549" y="0"/>
                        </a:moveTo>
                        <a:cubicBezTo>
                          <a:pt x="175549" y="0"/>
                          <a:pt x="28387" y="316421"/>
                          <a:pt x="146688" y="548450"/>
                        </a:cubicBezTo>
                        <a:cubicBezTo>
                          <a:pt x="146688" y="548450"/>
                          <a:pt x="-201832" y="475774"/>
                          <a:pt x="175549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436" name="Graphic 1">
                    <a:extLst>
                      <a:ext uri="{FF2B5EF4-FFF2-40B4-BE49-F238E27FC236}">
                        <a16:creationId xmlns:a16="http://schemas.microsoft.com/office/drawing/2014/main" id="{97D63DBF-468A-4CE6-8CB4-45B3EBDD4C1E}"/>
                      </a:ext>
                    </a:extLst>
                  </p:cNvPr>
                  <p:cNvGrpSpPr/>
                  <p:nvPr/>
                </p:nvGrpSpPr>
                <p:grpSpPr>
                  <a:xfrm>
                    <a:off x="4139373" y="5095152"/>
                    <a:ext cx="165925" cy="545496"/>
                    <a:chOff x="4139373" y="5095152"/>
                    <a:chExt cx="165925" cy="545496"/>
                  </a:xfrm>
                  <a:solidFill>
                    <a:schemeClr val="accent1"/>
                  </a:solidFill>
                </p:grpSpPr>
                <p:sp>
                  <p:nvSpPr>
                    <p:cNvPr id="3437" name="Freeform: Shape 3436">
                      <a:extLst>
                        <a:ext uri="{FF2B5EF4-FFF2-40B4-BE49-F238E27FC236}">
                          <a16:creationId xmlns:a16="http://schemas.microsoft.com/office/drawing/2014/main" id="{D1C2CFFE-4D42-420B-8CC6-0F589EAE67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0336" y="5095437"/>
                      <a:ext cx="84963" cy="545211"/>
                    </a:xfrm>
                    <a:custGeom>
                      <a:avLst/>
                      <a:gdLst>
                        <a:gd name="connsiteX0" fmla="*/ 0 w 84963"/>
                        <a:gd name="connsiteY0" fmla="*/ 335566 h 545211"/>
                        <a:gd name="connsiteX1" fmla="*/ 82391 w 84963"/>
                        <a:gd name="connsiteY1" fmla="*/ 0 h 545211"/>
                        <a:gd name="connsiteX2" fmla="*/ 82391 w 84963"/>
                        <a:gd name="connsiteY2" fmla="*/ 0 h 545211"/>
                        <a:gd name="connsiteX3" fmla="*/ 84963 w 84963"/>
                        <a:gd name="connsiteY3" fmla="*/ 1143 h 545211"/>
                        <a:gd name="connsiteX4" fmla="*/ 2858 w 84963"/>
                        <a:gd name="connsiteY4" fmla="*/ 335566 h 545211"/>
                        <a:gd name="connsiteX5" fmla="*/ 2858 w 84963"/>
                        <a:gd name="connsiteY5" fmla="*/ 335566 h 545211"/>
                        <a:gd name="connsiteX6" fmla="*/ 30004 w 84963"/>
                        <a:gd name="connsiteY6" fmla="*/ 492443 h 545211"/>
                        <a:gd name="connsiteX7" fmla="*/ 30004 w 84963"/>
                        <a:gd name="connsiteY7" fmla="*/ 492443 h 545211"/>
                        <a:gd name="connsiteX8" fmla="*/ 57055 w 84963"/>
                        <a:gd name="connsiteY8" fmla="*/ 543497 h 545211"/>
                        <a:gd name="connsiteX9" fmla="*/ 57055 w 84963"/>
                        <a:gd name="connsiteY9" fmla="*/ 543497 h 545211"/>
                        <a:gd name="connsiteX10" fmla="*/ 57055 w 84963"/>
                        <a:gd name="connsiteY10" fmla="*/ 543497 h 545211"/>
                        <a:gd name="connsiteX11" fmla="*/ 54864 w 84963"/>
                        <a:gd name="connsiteY11" fmla="*/ 545211 h 545211"/>
                        <a:gd name="connsiteX12" fmla="*/ 0 w 84963"/>
                        <a:gd name="connsiteY12" fmla="*/ 335566 h 545211"/>
                        <a:gd name="connsiteX13" fmla="*/ 0 w 84963"/>
                        <a:gd name="connsiteY13" fmla="*/ 335566 h 545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4963" h="545211">
                          <a:moveTo>
                            <a:pt x="0" y="335566"/>
                          </a:moveTo>
                          <a:cubicBezTo>
                            <a:pt x="0" y="250698"/>
                            <a:pt x="19622" y="139255"/>
                            <a:pt x="82391" y="0"/>
                          </a:cubicBezTo>
                          <a:lnTo>
                            <a:pt x="82391" y="0"/>
                          </a:lnTo>
                          <a:lnTo>
                            <a:pt x="84963" y="1143"/>
                          </a:lnTo>
                          <a:cubicBezTo>
                            <a:pt x="22384" y="140018"/>
                            <a:pt x="2858" y="251079"/>
                            <a:pt x="2858" y="335566"/>
                          </a:cubicBezTo>
                          <a:lnTo>
                            <a:pt x="2858" y="335566"/>
                          </a:lnTo>
                          <a:cubicBezTo>
                            <a:pt x="2858" y="406051"/>
                            <a:pt x="16478" y="458057"/>
                            <a:pt x="30004" y="492443"/>
                          </a:cubicBezTo>
                          <a:lnTo>
                            <a:pt x="30004" y="492443"/>
                          </a:lnTo>
                          <a:cubicBezTo>
                            <a:pt x="43529" y="526828"/>
                            <a:pt x="56960" y="543497"/>
                            <a:pt x="57055" y="543497"/>
                          </a:cubicBezTo>
                          <a:lnTo>
                            <a:pt x="57055" y="543497"/>
                          </a:lnTo>
                          <a:lnTo>
                            <a:pt x="57055" y="543497"/>
                          </a:lnTo>
                          <a:lnTo>
                            <a:pt x="54864" y="545211"/>
                          </a:lnTo>
                          <a:cubicBezTo>
                            <a:pt x="54674" y="545021"/>
                            <a:pt x="0" y="477203"/>
                            <a:pt x="0" y="335566"/>
                          </a:cubicBezTo>
                          <a:lnTo>
                            <a:pt x="0" y="335566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8" name="Freeform: Shape 3437">
                      <a:extLst>
                        <a:ext uri="{FF2B5EF4-FFF2-40B4-BE49-F238E27FC236}">
                          <a16:creationId xmlns:a16="http://schemas.microsoft.com/office/drawing/2014/main" id="{857CA0D4-45B5-42B2-B337-480B20D7F5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811" y="5095437"/>
                      <a:ext cx="98393" cy="545115"/>
                    </a:xfrm>
                    <a:custGeom>
                      <a:avLst/>
                      <a:gdLst>
                        <a:gd name="connsiteX0" fmla="*/ 0 w 98393"/>
                        <a:gd name="connsiteY0" fmla="*/ 339090 h 545115"/>
                        <a:gd name="connsiteX1" fmla="*/ 95917 w 98393"/>
                        <a:gd name="connsiteY1" fmla="*/ 0 h 545115"/>
                        <a:gd name="connsiteX2" fmla="*/ 95917 w 98393"/>
                        <a:gd name="connsiteY2" fmla="*/ 0 h 545115"/>
                        <a:gd name="connsiteX3" fmla="*/ 98393 w 98393"/>
                        <a:gd name="connsiteY3" fmla="*/ 1238 h 545115"/>
                        <a:gd name="connsiteX4" fmla="*/ 2857 w 98393"/>
                        <a:gd name="connsiteY4" fmla="*/ 339090 h 545115"/>
                        <a:gd name="connsiteX5" fmla="*/ 2857 w 98393"/>
                        <a:gd name="connsiteY5" fmla="*/ 339090 h 545115"/>
                        <a:gd name="connsiteX6" fmla="*/ 36576 w 98393"/>
                        <a:gd name="connsiteY6" fmla="*/ 494538 h 545115"/>
                        <a:gd name="connsiteX7" fmla="*/ 36576 w 98393"/>
                        <a:gd name="connsiteY7" fmla="*/ 494538 h 545115"/>
                        <a:gd name="connsiteX8" fmla="*/ 70199 w 98393"/>
                        <a:gd name="connsiteY8" fmla="*/ 543211 h 545115"/>
                        <a:gd name="connsiteX9" fmla="*/ 70199 w 98393"/>
                        <a:gd name="connsiteY9" fmla="*/ 543211 h 545115"/>
                        <a:gd name="connsiteX10" fmla="*/ 70199 w 98393"/>
                        <a:gd name="connsiteY10" fmla="*/ 543211 h 545115"/>
                        <a:gd name="connsiteX11" fmla="*/ 68294 w 98393"/>
                        <a:gd name="connsiteY11" fmla="*/ 545116 h 545115"/>
                        <a:gd name="connsiteX12" fmla="*/ 0 w 98393"/>
                        <a:gd name="connsiteY12" fmla="*/ 339090 h 545115"/>
                        <a:gd name="connsiteX13" fmla="*/ 0 w 98393"/>
                        <a:gd name="connsiteY13" fmla="*/ 339090 h 545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8393" h="545115">
                          <a:moveTo>
                            <a:pt x="0" y="339090"/>
                          </a:moveTo>
                          <a:cubicBezTo>
                            <a:pt x="0" y="254699"/>
                            <a:pt x="23050" y="142685"/>
                            <a:pt x="95917" y="0"/>
                          </a:cubicBezTo>
                          <a:lnTo>
                            <a:pt x="95917" y="0"/>
                          </a:lnTo>
                          <a:lnTo>
                            <a:pt x="98393" y="1238"/>
                          </a:lnTo>
                          <a:cubicBezTo>
                            <a:pt x="25717" y="143637"/>
                            <a:pt x="2762" y="255270"/>
                            <a:pt x="2857" y="339090"/>
                          </a:cubicBezTo>
                          <a:lnTo>
                            <a:pt x="2857" y="339090"/>
                          </a:lnTo>
                          <a:cubicBezTo>
                            <a:pt x="2857" y="410147"/>
                            <a:pt x="19717" y="461201"/>
                            <a:pt x="36576" y="494538"/>
                          </a:cubicBezTo>
                          <a:lnTo>
                            <a:pt x="36576" y="494538"/>
                          </a:lnTo>
                          <a:cubicBezTo>
                            <a:pt x="53435" y="527780"/>
                            <a:pt x="70199" y="543211"/>
                            <a:pt x="70199" y="543211"/>
                          </a:cubicBezTo>
                          <a:lnTo>
                            <a:pt x="70199" y="543211"/>
                          </a:lnTo>
                          <a:lnTo>
                            <a:pt x="70199" y="543211"/>
                          </a:lnTo>
                          <a:lnTo>
                            <a:pt x="68294" y="545116"/>
                          </a:lnTo>
                          <a:cubicBezTo>
                            <a:pt x="68104" y="544925"/>
                            <a:pt x="95" y="482156"/>
                            <a:pt x="0" y="339090"/>
                          </a:cubicBezTo>
                          <a:lnTo>
                            <a:pt x="0" y="339090"/>
                          </a:ln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9" name="Freeform: Shape 3438">
                      <a:extLst>
                        <a:ext uri="{FF2B5EF4-FFF2-40B4-BE49-F238E27FC236}">
                          <a16:creationId xmlns:a16="http://schemas.microsoft.com/office/drawing/2014/main" id="{E631F3AF-C3E3-40CE-A5F2-1414D94419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3380" y="5095342"/>
                      <a:ext cx="111823" cy="545115"/>
                    </a:xfrm>
                    <a:custGeom>
                      <a:avLst/>
                      <a:gdLst>
                        <a:gd name="connsiteX0" fmla="*/ 0 w 111823"/>
                        <a:gd name="connsiteY0" fmla="*/ 342709 h 545115"/>
                        <a:gd name="connsiteX1" fmla="*/ 109442 w 111823"/>
                        <a:gd name="connsiteY1" fmla="*/ 0 h 545115"/>
                        <a:gd name="connsiteX2" fmla="*/ 109442 w 111823"/>
                        <a:gd name="connsiteY2" fmla="*/ 0 h 545115"/>
                        <a:gd name="connsiteX3" fmla="*/ 111823 w 111823"/>
                        <a:gd name="connsiteY3" fmla="*/ 1333 h 545115"/>
                        <a:gd name="connsiteX4" fmla="*/ 2762 w 111823"/>
                        <a:gd name="connsiteY4" fmla="*/ 342709 h 545115"/>
                        <a:gd name="connsiteX5" fmla="*/ 2762 w 111823"/>
                        <a:gd name="connsiteY5" fmla="*/ 342709 h 545115"/>
                        <a:gd name="connsiteX6" fmla="*/ 43053 w 111823"/>
                        <a:gd name="connsiteY6" fmla="*/ 496634 h 545115"/>
                        <a:gd name="connsiteX7" fmla="*/ 43053 w 111823"/>
                        <a:gd name="connsiteY7" fmla="*/ 496634 h 545115"/>
                        <a:gd name="connsiteX8" fmla="*/ 83248 w 111823"/>
                        <a:gd name="connsiteY8" fmla="*/ 543020 h 545115"/>
                        <a:gd name="connsiteX9" fmla="*/ 83248 w 111823"/>
                        <a:gd name="connsiteY9" fmla="*/ 543020 h 545115"/>
                        <a:gd name="connsiteX10" fmla="*/ 83248 w 111823"/>
                        <a:gd name="connsiteY10" fmla="*/ 543020 h 545115"/>
                        <a:gd name="connsiteX11" fmla="*/ 81534 w 111823"/>
                        <a:gd name="connsiteY11" fmla="*/ 545116 h 545115"/>
                        <a:gd name="connsiteX12" fmla="*/ 0 w 111823"/>
                        <a:gd name="connsiteY12" fmla="*/ 342709 h 545115"/>
                        <a:gd name="connsiteX13" fmla="*/ 0 w 111823"/>
                        <a:gd name="connsiteY13" fmla="*/ 342709 h 545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11823" h="545115">
                          <a:moveTo>
                            <a:pt x="0" y="342709"/>
                          </a:moveTo>
                          <a:cubicBezTo>
                            <a:pt x="0" y="258794"/>
                            <a:pt x="26479" y="146209"/>
                            <a:pt x="109442" y="0"/>
                          </a:cubicBezTo>
                          <a:lnTo>
                            <a:pt x="109442" y="0"/>
                          </a:lnTo>
                          <a:lnTo>
                            <a:pt x="111823" y="1333"/>
                          </a:lnTo>
                          <a:cubicBezTo>
                            <a:pt x="29051" y="147256"/>
                            <a:pt x="2762" y="259366"/>
                            <a:pt x="2762" y="342709"/>
                          </a:cubicBezTo>
                          <a:lnTo>
                            <a:pt x="2762" y="342709"/>
                          </a:lnTo>
                          <a:cubicBezTo>
                            <a:pt x="2762" y="414433"/>
                            <a:pt x="22955" y="464439"/>
                            <a:pt x="43053" y="496634"/>
                          </a:cubicBezTo>
                          <a:lnTo>
                            <a:pt x="43053" y="496634"/>
                          </a:lnTo>
                          <a:cubicBezTo>
                            <a:pt x="63246" y="528828"/>
                            <a:pt x="83248" y="542925"/>
                            <a:pt x="83248" y="543020"/>
                          </a:cubicBezTo>
                          <a:lnTo>
                            <a:pt x="83248" y="543020"/>
                          </a:lnTo>
                          <a:lnTo>
                            <a:pt x="83248" y="543020"/>
                          </a:lnTo>
                          <a:lnTo>
                            <a:pt x="81534" y="545116"/>
                          </a:lnTo>
                          <a:cubicBezTo>
                            <a:pt x="81534" y="544925"/>
                            <a:pt x="0" y="487204"/>
                            <a:pt x="0" y="342709"/>
                          </a:cubicBezTo>
                          <a:lnTo>
                            <a:pt x="0" y="342709"/>
                          </a:ln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40" name="Freeform: Shape 3439">
                      <a:extLst>
                        <a:ext uri="{FF2B5EF4-FFF2-40B4-BE49-F238E27FC236}">
                          <a16:creationId xmlns:a16="http://schemas.microsoft.com/office/drawing/2014/main" id="{6225B53C-0E03-42D2-B5BE-6EFC4F57FD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9855" y="5095342"/>
                      <a:ext cx="125253" cy="544925"/>
                    </a:xfrm>
                    <a:custGeom>
                      <a:avLst/>
                      <a:gdLst>
                        <a:gd name="connsiteX0" fmla="*/ 0 w 125253"/>
                        <a:gd name="connsiteY0" fmla="*/ 346234 h 544925"/>
                        <a:gd name="connsiteX1" fmla="*/ 122873 w 125253"/>
                        <a:gd name="connsiteY1" fmla="*/ 0 h 544925"/>
                        <a:gd name="connsiteX2" fmla="*/ 122873 w 125253"/>
                        <a:gd name="connsiteY2" fmla="*/ 0 h 544925"/>
                        <a:gd name="connsiteX3" fmla="*/ 125254 w 125253"/>
                        <a:gd name="connsiteY3" fmla="*/ 1429 h 544925"/>
                        <a:gd name="connsiteX4" fmla="*/ 2762 w 125253"/>
                        <a:gd name="connsiteY4" fmla="*/ 346234 h 544925"/>
                        <a:gd name="connsiteX5" fmla="*/ 2762 w 125253"/>
                        <a:gd name="connsiteY5" fmla="*/ 346234 h 544925"/>
                        <a:gd name="connsiteX6" fmla="*/ 49721 w 125253"/>
                        <a:gd name="connsiteY6" fmla="*/ 498729 h 544925"/>
                        <a:gd name="connsiteX7" fmla="*/ 49721 w 125253"/>
                        <a:gd name="connsiteY7" fmla="*/ 498729 h 544925"/>
                        <a:gd name="connsiteX8" fmla="*/ 96584 w 125253"/>
                        <a:gd name="connsiteY8" fmla="*/ 542734 h 544925"/>
                        <a:gd name="connsiteX9" fmla="*/ 96584 w 125253"/>
                        <a:gd name="connsiteY9" fmla="*/ 542734 h 544925"/>
                        <a:gd name="connsiteX10" fmla="*/ 96584 w 125253"/>
                        <a:gd name="connsiteY10" fmla="*/ 542734 h 544925"/>
                        <a:gd name="connsiteX11" fmla="*/ 95155 w 125253"/>
                        <a:gd name="connsiteY11" fmla="*/ 544925 h 544925"/>
                        <a:gd name="connsiteX12" fmla="*/ 0 w 125253"/>
                        <a:gd name="connsiteY12" fmla="*/ 346234 h 544925"/>
                        <a:gd name="connsiteX13" fmla="*/ 0 w 125253"/>
                        <a:gd name="connsiteY13" fmla="*/ 346234 h 544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25253" h="544925">
                          <a:moveTo>
                            <a:pt x="0" y="346234"/>
                          </a:moveTo>
                          <a:cubicBezTo>
                            <a:pt x="0" y="262890"/>
                            <a:pt x="29909" y="149733"/>
                            <a:pt x="122873" y="0"/>
                          </a:cubicBezTo>
                          <a:lnTo>
                            <a:pt x="122873" y="0"/>
                          </a:lnTo>
                          <a:lnTo>
                            <a:pt x="125254" y="1429"/>
                          </a:lnTo>
                          <a:cubicBezTo>
                            <a:pt x="32385" y="150876"/>
                            <a:pt x="2762" y="263557"/>
                            <a:pt x="2762" y="346234"/>
                          </a:cubicBezTo>
                          <a:lnTo>
                            <a:pt x="2762" y="346234"/>
                          </a:lnTo>
                          <a:cubicBezTo>
                            <a:pt x="2762" y="418529"/>
                            <a:pt x="26194" y="467678"/>
                            <a:pt x="49721" y="498729"/>
                          </a:cubicBezTo>
                          <a:lnTo>
                            <a:pt x="49721" y="498729"/>
                          </a:lnTo>
                          <a:cubicBezTo>
                            <a:pt x="73152" y="529781"/>
                            <a:pt x="96488" y="542734"/>
                            <a:pt x="96584" y="542734"/>
                          </a:cubicBezTo>
                          <a:lnTo>
                            <a:pt x="96584" y="542734"/>
                          </a:lnTo>
                          <a:lnTo>
                            <a:pt x="96584" y="542734"/>
                          </a:lnTo>
                          <a:lnTo>
                            <a:pt x="95155" y="544925"/>
                          </a:lnTo>
                          <a:cubicBezTo>
                            <a:pt x="94964" y="544830"/>
                            <a:pt x="0" y="492157"/>
                            <a:pt x="0" y="346234"/>
                          </a:cubicBezTo>
                          <a:lnTo>
                            <a:pt x="0" y="346234"/>
                          </a:ln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41" name="Freeform: Shape 3440">
                      <a:extLst>
                        <a:ext uri="{FF2B5EF4-FFF2-40B4-BE49-F238E27FC236}">
                          <a16:creationId xmlns:a16="http://schemas.microsoft.com/office/drawing/2014/main" id="{0CD9C4FB-24A6-4D66-BA9D-FD0F96FC17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6425" y="5095247"/>
                      <a:ext cx="138683" cy="544925"/>
                    </a:xfrm>
                    <a:custGeom>
                      <a:avLst/>
                      <a:gdLst>
                        <a:gd name="connsiteX0" fmla="*/ 0 w 138683"/>
                        <a:gd name="connsiteY0" fmla="*/ 349758 h 544925"/>
                        <a:gd name="connsiteX1" fmla="*/ 136398 w 138683"/>
                        <a:gd name="connsiteY1" fmla="*/ 0 h 544925"/>
                        <a:gd name="connsiteX2" fmla="*/ 136398 w 138683"/>
                        <a:gd name="connsiteY2" fmla="*/ 0 h 544925"/>
                        <a:gd name="connsiteX3" fmla="*/ 138684 w 138683"/>
                        <a:gd name="connsiteY3" fmla="*/ 1524 h 544925"/>
                        <a:gd name="connsiteX4" fmla="*/ 2762 w 138683"/>
                        <a:gd name="connsiteY4" fmla="*/ 349853 h 544925"/>
                        <a:gd name="connsiteX5" fmla="*/ 2762 w 138683"/>
                        <a:gd name="connsiteY5" fmla="*/ 349853 h 544925"/>
                        <a:gd name="connsiteX6" fmla="*/ 56292 w 138683"/>
                        <a:gd name="connsiteY6" fmla="*/ 500920 h 544925"/>
                        <a:gd name="connsiteX7" fmla="*/ 56292 w 138683"/>
                        <a:gd name="connsiteY7" fmla="*/ 500920 h 544925"/>
                        <a:gd name="connsiteX8" fmla="*/ 109728 w 138683"/>
                        <a:gd name="connsiteY8" fmla="*/ 542544 h 544925"/>
                        <a:gd name="connsiteX9" fmla="*/ 109728 w 138683"/>
                        <a:gd name="connsiteY9" fmla="*/ 542544 h 544925"/>
                        <a:gd name="connsiteX10" fmla="*/ 109728 w 138683"/>
                        <a:gd name="connsiteY10" fmla="*/ 542544 h 544925"/>
                        <a:gd name="connsiteX11" fmla="*/ 108490 w 138683"/>
                        <a:gd name="connsiteY11" fmla="*/ 544925 h 544925"/>
                        <a:gd name="connsiteX12" fmla="*/ 0 w 138683"/>
                        <a:gd name="connsiteY12" fmla="*/ 349758 h 544925"/>
                        <a:gd name="connsiteX13" fmla="*/ 0 w 138683"/>
                        <a:gd name="connsiteY13" fmla="*/ 349758 h 544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38683" h="544925">
                          <a:moveTo>
                            <a:pt x="0" y="349758"/>
                          </a:moveTo>
                          <a:cubicBezTo>
                            <a:pt x="0" y="266891"/>
                            <a:pt x="33242" y="153162"/>
                            <a:pt x="136398" y="0"/>
                          </a:cubicBezTo>
                          <a:lnTo>
                            <a:pt x="136398" y="0"/>
                          </a:lnTo>
                          <a:lnTo>
                            <a:pt x="138684" y="1524"/>
                          </a:lnTo>
                          <a:cubicBezTo>
                            <a:pt x="35719" y="154496"/>
                            <a:pt x="2667" y="267748"/>
                            <a:pt x="2762" y="349853"/>
                          </a:cubicBezTo>
                          <a:lnTo>
                            <a:pt x="2762" y="349853"/>
                          </a:lnTo>
                          <a:cubicBezTo>
                            <a:pt x="2762" y="422815"/>
                            <a:pt x="29527" y="470916"/>
                            <a:pt x="56292" y="500920"/>
                          </a:cubicBezTo>
                          <a:lnTo>
                            <a:pt x="56292" y="500920"/>
                          </a:lnTo>
                          <a:cubicBezTo>
                            <a:pt x="83058" y="530828"/>
                            <a:pt x="109728" y="542544"/>
                            <a:pt x="109728" y="542544"/>
                          </a:cubicBezTo>
                          <a:lnTo>
                            <a:pt x="109728" y="542544"/>
                          </a:lnTo>
                          <a:lnTo>
                            <a:pt x="109728" y="542544"/>
                          </a:lnTo>
                          <a:lnTo>
                            <a:pt x="108490" y="544925"/>
                          </a:lnTo>
                          <a:cubicBezTo>
                            <a:pt x="108394" y="544735"/>
                            <a:pt x="0" y="497205"/>
                            <a:pt x="0" y="349758"/>
                          </a:cubicBezTo>
                          <a:lnTo>
                            <a:pt x="0" y="349758"/>
                          </a:ln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42" name="Freeform: Shape 3441">
                      <a:extLst>
                        <a:ext uri="{FF2B5EF4-FFF2-40B4-BE49-F238E27FC236}">
                          <a16:creationId xmlns:a16="http://schemas.microsoft.com/office/drawing/2014/main" id="{30C4179C-B80D-4612-867B-26D4DFD11C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2899" y="5095152"/>
                      <a:ext cx="152209" cy="544639"/>
                    </a:xfrm>
                    <a:custGeom>
                      <a:avLst/>
                      <a:gdLst>
                        <a:gd name="connsiteX0" fmla="*/ 0 w 152209"/>
                        <a:gd name="connsiteY0" fmla="*/ 353378 h 544639"/>
                        <a:gd name="connsiteX1" fmla="*/ 149923 w 152209"/>
                        <a:gd name="connsiteY1" fmla="*/ 0 h 544639"/>
                        <a:gd name="connsiteX2" fmla="*/ 149923 w 152209"/>
                        <a:gd name="connsiteY2" fmla="*/ 0 h 544639"/>
                        <a:gd name="connsiteX3" fmla="*/ 152210 w 152209"/>
                        <a:gd name="connsiteY3" fmla="*/ 1619 h 544639"/>
                        <a:gd name="connsiteX4" fmla="*/ 2762 w 152209"/>
                        <a:gd name="connsiteY4" fmla="*/ 353378 h 544639"/>
                        <a:gd name="connsiteX5" fmla="*/ 2762 w 152209"/>
                        <a:gd name="connsiteY5" fmla="*/ 353378 h 544639"/>
                        <a:gd name="connsiteX6" fmla="*/ 62865 w 152209"/>
                        <a:gd name="connsiteY6" fmla="*/ 502920 h 544639"/>
                        <a:gd name="connsiteX7" fmla="*/ 62865 w 152209"/>
                        <a:gd name="connsiteY7" fmla="*/ 502920 h 544639"/>
                        <a:gd name="connsiteX8" fmla="*/ 122968 w 152209"/>
                        <a:gd name="connsiteY8" fmla="*/ 542163 h 544639"/>
                        <a:gd name="connsiteX9" fmla="*/ 122968 w 152209"/>
                        <a:gd name="connsiteY9" fmla="*/ 542163 h 544639"/>
                        <a:gd name="connsiteX10" fmla="*/ 122968 w 152209"/>
                        <a:gd name="connsiteY10" fmla="*/ 542163 h 544639"/>
                        <a:gd name="connsiteX11" fmla="*/ 122015 w 152209"/>
                        <a:gd name="connsiteY11" fmla="*/ 544639 h 544639"/>
                        <a:gd name="connsiteX12" fmla="*/ 0 w 152209"/>
                        <a:gd name="connsiteY12" fmla="*/ 353378 h 544639"/>
                        <a:gd name="connsiteX13" fmla="*/ 0 w 152209"/>
                        <a:gd name="connsiteY13" fmla="*/ 353378 h 54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2209" h="544639">
                          <a:moveTo>
                            <a:pt x="0" y="353378"/>
                          </a:moveTo>
                          <a:cubicBezTo>
                            <a:pt x="0" y="271082"/>
                            <a:pt x="36671" y="156781"/>
                            <a:pt x="149923" y="0"/>
                          </a:cubicBezTo>
                          <a:lnTo>
                            <a:pt x="149923" y="0"/>
                          </a:lnTo>
                          <a:lnTo>
                            <a:pt x="152210" y="1619"/>
                          </a:lnTo>
                          <a:cubicBezTo>
                            <a:pt x="39148" y="158020"/>
                            <a:pt x="2762" y="271939"/>
                            <a:pt x="2762" y="353378"/>
                          </a:cubicBezTo>
                          <a:lnTo>
                            <a:pt x="2762" y="353378"/>
                          </a:lnTo>
                          <a:cubicBezTo>
                            <a:pt x="2762" y="427006"/>
                            <a:pt x="32766" y="474059"/>
                            <a:pt x="62865" y="502920"/>
                          </a:cubicBezTo>
                          <a:lnTo>
                            <a:pt x="62865" y="502920"/>
                          </a:lnTo>
                          <a:cubicBezTo>
                            <a:pt x="92964" y="531781"/>
                            <a:pt x="122872" y="542163"/>
                            <a:pt x="122968" y="542163"/>
                          </a:cubicBezTo>
                          <a:lnTo>
                            <a:pt x="122968" y="542163"/>
                          </a:lnTo>
                          <a:lnTo>
                            <a:pt x="122968" y="542163"/>
                          </a:lnTo>
                          <a:lnTo>
                            <a:pt x="122015" y="544639"/>
                          </a:lnTo>
                          <a:cubicBezTo>
                            <a:pt x="121825" y="544735"/>
                            <a:pt x="0" y="502253"/>
                            <a:pt x="0" y="353378"/>
                          </a:cubicBezTo>
                          <a:lnTo>
                            <a:pt x="0" y="353378"/>
                          </a:ln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43" name="Freeform: Shape 3442">
                      <a:extLst>
                        <a:ext uri="{FF2B5EF4-FFF2-40B4-BE49-F238E27FC236}">
                          <a16:creationId xmlns:a16="http://schemas.microsoft.com/office/drawing/2014/main" id="{8F61D22C-B49A-4878-8D20-F10F1A6877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9373" y="5095152"/>
                      <a:ext cx="165639" cy="544639"/>
                    </a:xfrm>
                    <a:custGeom>
                      <a:avLst/>
                      <a:gdLst>
                        <a:gd name="connsiteX0" fmla="*/ 0 w 165639"/>
                        <a:gd name="connsiteY0" fmla="*/ 356902 h 544639"/>
                        <a:gd name="connsiteX1" fmla="*/ 163449 w 165639"/>
                        <a:gd name="connsiteY1" fmla="*/ 0 h 544639"/>
                        <a:gd name="connsiteX2" fmla="*/ 163449 w 165639"/>
                        <a:gd name="connsiteY2" fmla="*/ 0 h 544639"/>
                        <a:gd name="connsiteX3" fmla="*/ 165640 w 165639"/>
                        <a:gd name="connsiteY3" fmla="*/ 1715 h 544639"/>
                        <a:gd name="connsiteX4" fmla="*/ 2762 w 165639"/>
                        <a:gd name="connsiteY4" fmla="*/ 356902 h 544639"/>
                        <a:gd name="connsiteX5" fmla="*/ 2762 w 165639"/>
                        <a:gd name="connsiteY5" fmla="*/ 356902 h 544639"/>
                        <a:gd name="connsiteX6" fmla="*/ 69437 w 165639"/>
                        <a:gd name="connsiteY6" fmla="*/ 505016 h 544639"/>
                        <a:gd name="connsiteX7" fmla="*/ 69437 w 165639"/>
                        <a:gd name="connsiteY7" fmla="*/ 505016 h 544639"/>
                        <a:gd name="connsiteX8" fmla="*/ 136112 w 165639"/>
                        <a:gd name="connsiteY8" fmla="*/ 541973 h 544639"/>
                        <a:gd name="connsiteX9" fmla="*/ 136112 w 165639"/>
                        <a:gd name="connsiteY9" fmla="*/ 541973 h 544639"/>
                        <a:gd name="connsiteX10" fmla="*/ 136112 w 165639"/>
                        <a:gd name="connsiteY10" fmla="*/ 541973 h 544639"/>
                        <a:gd name="connsiteX11" fmla="*/ 135350 w 165639"/>
                        <a:gd name="connsiteY11" fmla="*/ 544639 h 544639"/>
                        <a:gd name="connsiteX12" fmla="*/ 0 w 165639"/>
                        <a:gd name="connsiteY12" fmla="*/ 356902 h 544639"/>
                        <a:gd name="connsiteX13" fmla="*/ 0 w 165639"/>
                        <a:gd name="connsiteY13" fmla="*/ 356902 h 544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65639" h="544639">
                          <a:moveTo>
                            <a:pt x="0" y="356902"/>
                          </a:moveTo>
                          <a:cubicBezTo>
                            <a:pt x="0" y="275082"/>
                            <a:pt x="40100" y="160211"/>
                            <a:pt x="163449" y="0"/>
                          </a:cubicBezTo>
                          <a:lnTo>
                            <a:pt x="163449" y="0"/>
                          </a:lnTo>
                          <a:lnTo>
                            <a:pt x="165640" y="1715"/>
                          </a:lnTo>
                          <a:cubicBezTo>
                            <a:pt x="42482" y="161639"/>
                            <a:pt x="2762" y="276035"/>
                            <a:pt x="2762" y="356902"/>
                          </a:cubicBezTo>
                          <a:lnTo>
                            <a:pt x="2762" y="356902"/>
                          </a:lnTo>
                          <a:cubicBezTo>
                            <a:pt x="2762" y="431101"/>
                            <a:pt x="36100" y="477203"/>
                            <a:pt x="69437" y="505016"/>
                          </a:cubicBezTo>
                          <a:lnTo>
                            <a:pt x="69437" y="505016"/>
                          </a:lnTo>
                          <a:cubicBezTo>
                            <a:pt x="102775" y="532733"/>
                            <a:pt x="136017" y="541973"/>
                            <a:pt x="136112" y="541973"/>
                          </a:cubicBezTo>
                          <a:lnTo>
                            <a:pt x="136112" y="541973"/>
                          </a:lnTo>
                          <a:lnTo>
                            <a:pt x="136112" y="541973"/>
                          </a:lnTo>
                          <a:lnTo>
                            <a:pt x="135350" y="544639"/>
                          </a:lnTo>
                          <a:cubicBezTo>
                            <a:pt x="135350" y="544639"/>
                            <a:pt x="95" y="507206"/>
                            <a:pt x="0" y="356902"/>
                          </a:cubicBezTo>
                          <a:lnTo>
                            <a:pt x="0" y="356902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413" name="Freeform: Shape 3412">
                  <a:extLst>
                    <a:ext uri="{FF2B5EF4-FFF2-40B4-BE49-F238E27FC236}">
                      <a16:creationId xmlns:a16="http://schemas.microsoft.com/office/drawing/2014/main" id="{92EAEF4A-D0B4-46E6-9ECB-2140084F85CB}"/>
                    </a:ext>
                  </a:extLst>
                </p:cNvPr>
                <p:cNvSpPr/>
                <p:nvPr/>
              </p:nvSpPr>
              <p:spPr>
                <a:xfrm>
                  <a:off x="4187465" y="5092389"/>
                  <a:ext cx="118595" cy="548449"/>
                </a:xfrm>
                <a:custGeom>
                  <a:avLst/>
                  <a:gdLst>
                    <a:gd name="connsiteX0" fmla="*/ 116024 w 118595"/>
                    <a:gd name="connsiteY0" fmla="*/ 3334 h 548449"/>
                    <a:gd name="connsiteX1" fmla="*/ 12678 w 118595"/>
                    <a:gd name="connsiteY1" fmla="*/ 511493 h 548449"/>
                    <a:gd name="connsiteX2" fmla="*/ 89735 w 118595"/>
                    <a:gd name="connsiteY2" fmla="*/ 548450 h 548449"/>
                    <a:gd name="connsiteX3" fmla="*/ 118596 w 118595"/>
                    <a:gd name="connsiteY3" fmla="*/ 0 h 548449"/>
                    <a:gd name="connsiteX4" fmla="*/ 115357 w 118595"/>
                    <a:gd name="connsiteY4" fmla="*/ 4096 h 548449"/>
                    <a:gd name="connsiteX5" fmla="*/ 116024 w 118595"/>
                    <a:gd name="connsiteY5" fmla="*/ 3334 h 548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8595" h="548449">
                      <a:moveTo>
                        <a:pt x="116024" y="3334"/>
                      </a:moveTo>
                      <a:cubicBezTo>
                        <a:pt x="116024" y="3334"/>
                        <a:pt x="-45615" y="271558"/>
                        <a:pt x="12678" y="511493"/>
                      </a:cubicBezTo>
                      <a:cubicBezTo>
                        <a:pt x="50492" y="540258"/>
                        <a:pt x="89735" y="548450"/>
                        <a:pt x="89735" y="548450"/>
                      </a:cubicBezTo>
                      <a:cubicBezTo>
                        <a:pt x="-28470" y="316421"/>
                        <a:pt x="118596" y="0"/>
                        <a:pt x="118596" y="0"/>
                      </a:cubicBezTo>
                      <a:cubicBezTo>
                        <a:pt x="117548" y="1334"/>
                        <a:pt x="116405" y="2762"/>
                        <a:pt x="115357" y="4096"/>
                      </a:cubicBezTo>
                      <a:cubicBezTo>
                        <a:pt x="115548" y="3810"/>
                        <a:pt x="115739" y="3620"/>
                        <a:pt x="116024" y="3334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414" name="Graphic 1">
                  <a:extLst>
                    <a:ext uri="{FF2B5EF4-FFF2-40B4-BE49-F238E27FC236}">
                      <a16:creationId xmlns:a16="http://schemas.microsoft.com/office/drawing/2014/main" id="{FD831D4A-9FC8-4EA1-9DB8-D250EB3B37D4}"/>
                    </a:ext>
                  </a:extLst>
                </p:cNvPr>
                <p:cNvGrpSpPr/>
                <p:nvPr/>
              </p:nvGrpSpPr>
              <p:grpSpPr>
                <a:xfrm>
                  <a:off x="3836193" y="5090580"/>
                  <a:ext cx="468915" cy="352291"/>
                  <a:chOff x="3836193" y="5090580"/>
                  <a:chExt cx="468915" cy="352291"/>
                </a:xfrm>
                <a:solidFill>
                  <a:schemeClr val="accent1"/>
                </a:solidFill>
              </p:grpSpPr>
              <p:sp>
                <p:nvSpPr>
                  <p:cNvPr id="3426" name="Freeform: Shape 3425">
                    <a:extLst>
                      <a:ext uri="{FF2B5EF4-FFF2-40B4-BE49-F238E27FC236}">
                        <a16:creationId xmlns:a16="http://schemas.microsoft.com/office/drawing/2014/main" id="{A0BE5B0E-85AF-4E4E-B9B0-D214CBF74ABF}"/>
                      </a:ext>
                    </a:extLst>
                  </p:cNvPr>
                  <p:cNvSpPr/>
                  <p:nvPr/>
                </p:nvSpPr>
                <p:spPr>
                  <a:xfrm>
                    <a:off x="3836193" y="5090580"/>
                    <a:ext cx="468915" cy="352291"/>
                  </a:xfrm>
                  <a:custGeom>
                    <a:avLst/>
                    <a:gdLst>
                      <a:gd name="connsiteX0" fmla="*/ 468916 w 468915"/>
                      <a:gd name="connsiteY0" fmla="*/ 0 h 352291"/>
                      <a:gd name="connsiteX1" fmla="*/ 0 w 468915"/>
                      <a:gd name="connsiteY1" fmla="*/ 286036 h 352291"/>
                      <a:gd name="connsiteX2" fmla="*/ 468916 w 468915"/>
                      <a:gd name="connsiteY2" fmla="*/ 0 h 352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68915" h="352291">
                        <a:moveTo>
                          <a:pt x="468916" y="0"/>
                        </a:moveTo>
                        <a:cubicBezTo>
                          <a:pt x="468916" y="0"/>
                          <a:pt x="260413" y="279749"/>
                          <a:pt x="0" y="286036"/>
                        </a:cubicBezTo>
                        <a:cubicBezTo>
                          <a:pt x="0" y="285941"/>
                          <a:pt x="229553" y="558070"/>
                          <a:pt x="468916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427" name="Graphic 1">
                    <a:extLst>
                      <a:ext uri="{FF2B5EF4-FFF2-40B4-BE49-F238E27FC236}">
                        <a16:creationId xmlns:a16="http://schemas.microsoft.com/office/drawing/2014/main" id="{2891873D-9F1E-4583-85E1-A475FCDE0814}"/>
                      </a:ext>
                    </a:extLst>
                  </p:cNvPr>
                  <p:cNvGrpSpPr/>
                  <p:nvPr/>
                </p:nvGrpSpPr>
                <p:grpSpPr>
                  <a:xfrm>
                    <a:off x="3836669" y="5094104"/>
                    <a:ext cx="466820" cy="340328"/>
                    <a:chOff x="3836669" y="5094104"/>
                    <a:chExt cx="466820" cy="340328"/>
                  </a:xfrm>
                  <a:solidFill>
                    <a:schemeClr val="accent1"/>
                  </a:solidFill>
                </p:grpSpPr>
                <p:sp>
                  <p:nvSpPr>
                    <p:cNvPr id="3428" name="Freeform: Shape 3427">
                      <a:extLst>
                        <a:ext uri="{FF2B5EF4-FFF2-40B4-BE49-F238E27FC236}">
                          <a16:creationId xmlns:a16="http://schemas.microsoft.com/office/drawing/2014/main" id="{8AA1453D-DF51-4328-8C61-A636CE040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6669" y="5094104"/>
                      <a:ext cx="466534" cy="286702"/>
                    </a:xfrm>
                    <a:custGeom>
                      <a:avLst/>
                      <a:gdLst>
                        <a:gd name="connsiteX0" fmla="*/ 25051 w 466534"/>
                        <a:gd name="connsiteY0" fmla="*/ 286703 h 286702"/>
                        <a:gd name="connsiteX1" fmla="*/ 0 w 466534"/>
                        <a:gd name="connsiteY1" fmla="*/ 285083 h 286702"/>
                        <a:gd name="connsiteX2" fmla="*/ 0 w 466534"/>
                        <a:gd name="connsiteY2" fmla="*/ 285083 h 286702"/>
                        <a:gd name="connsiteX3" fmla="*/ 476 w 466534"/>
                        <a:gd name="connsiteY3" fmla="*/ 282321 h 286702"/>
                        <a:gd name="connsiteX4" fmla="*/ 24956 w 466534"/>
                        <a:gd name="connsiteY4" fmla="*/ 283940 h 286702"/>
                        <a:gd name="connsiteX5" fmla="*/ 24956 w 466534"/>
                        <a:gd name="connsiteY5" fmla="*/ 283940 h 286702"/>
                        <a:gd name="connsiteX6" fmla="*/ 464344 w 466534"/>
                        <a:gd name="connsiteY6" fmla="*/ 0 h 286702"/>
                        <a:gd name="connsiteX7" fmla="*/ 464344 w 466534"/>
                        <a:gd name="connsiteY7" fmla="*/ 0 h 286702"/>
                        <a:gd name="connsiteX8" fmla="*/ 466535 w 466534"/>
                        <a:gd name="connsiteY8" fmla="*/ 1715 h 286702"/>
                        <a:gd name="connsiteX9" fmla="*/ 25051 w 466534"/>
                        <a:gd name="connsiteY9" fmla="*/ 286703 h 286702"/>
                        <a:gd name="connsiteX10" fmla="*/ 25051 w 466534"/>
                        <a:gd name="connsiteY10" fmla="*/ 286703 h 286702"/>
                        <a:gd name="connsiteX11" fmla="*/ 25051 w 466534"/>
                        <a:gd name="connsiteY11" fmla="*/ 286703 h 286702"/>
                        <a:gd name="connsiteX12" fmla="*/ 25051 w 466534"/>
                        <a:gd name="connsiteY12" fmla="*/ 286703 h 286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6534" h="286702">
                          <a:moveTo>
                            <a:pt x="25051" y="286703"/>
                          </a:moveTo>
                          <a:cubicBezTo>
                            <a:pt x="8954" y="286703"/>
                            <a:pt x="95" y="285083"/>
                            <a:pt x="0" y="285083"/>
                          </a:cubicBezTo>
                          <a:lnTo>
                            <a:pt x="0" y="285083"/>
                          </a:lnTo>
                          <a:lnTo>
                            <a:pt x="476" y="282321"/>
                          </a:lnTo>
                          <a:cubicBezTo>
                            <a:pt x="476" y="282321"/>
                            <a:pt x="9049" y="283940"/>
                            <a:pt x="24956" y="283940"/>
                          </a:cubicBezTo>
                          <a:lnTo>
                            <a:pt x="24956" y="283940"/>
                          </a:lnTo>
                          <a:cubicBezTo>
                            <a:pt x="88487" y="283940"/>
                            <a:pt x="266986" y="258223"/>
                            <a:pt x="464344" y="0"/>
                          </a:cubicBezTo>
                          <a:lnTo>
                            <a:pt x="464344" y="0"/>
                          </a:lnTo>
                          <a:lnTo>
                            <a:pt x="466535" y="1715"/>
                          </a:lnTo>
                          <a:cubicBezTo>
                            <a:pt x="269081" y="260414"/>
                            <a:pt x="89440" y="286703"/>
                            <a:pt x="25051" y="286703"/>
                          </a:cubicBezTo>
                          <a:lnTo>
                            <a:pt x="25051" y="286703"/>
                          </a:lnTo>
                          <a:cubicBezTo>
                            <a:pt x="25146" y="286703"/>
                            <a:pt x="25146" y="286703"/>
                            <a:pt x="25051" y="286703"/>
                          </a:cubicBezTo>
                          <a:lnTo>
                            <a:pt x="25051" y="286703"/>
                          </a:lnTo>
                          <a:close/>
                        </a:path>
                      </a:pathLst>
                    </a:custGeom>
                    <a:solidFill>
                      <a:srgbClr val="FDF2F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29" name="Freeform: Shape 3428">
                      <a:extLst>
                        <a:ext uri="{FF2B5EF4-FFF2-40B4-BE49-F238E27FC236}">
                          <a16:creationId xmlns:a16="http://schemas.microsoft.com/office/drawing/2014/main" id="{87413321-8075-4573-BE78-54E66444C5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7240" y="5094199"/>
                      <a:ext cx="466153" cy="295655"/>
                    </a:xfrm>
                    <a:custGeom>
                      <a:avLst/>
                      <a:gdLst>
                        <a:gd name="connsiteX0" fmla="*/ 20479 w 466153"/>
                        <a:gd name="connsiteY0" fmla="*/ 286322 h 295655"/>
                        <a:gd name="connsiteX1" fmla="*/ 0 w 466153"/>
                        <a:gd name="connsiteY1" fmla="*/ 284607 h 295655"/>
                        <a:gd name="connsiteX2" fmla="*/ 6001 w 466153"/>
                        <a:gd name="connsiteY2" fmla="*/ 289179 h 295655"/>
                        <a:gd name="connsiteX3" fmla="*/ 6382 w 466153"/>
                        <a:gd name="connsiteY3" fmla="*/ 286893 h 295655"/>
                        <a:gd name="connsiteX4" fmla="*/ 42863 w 466153"/>
                        <a:gd name="connsiteY4" fmla="*/ 292799 h 295655"/>
                        <a:gd name="connsiteX5" fmla="*/ 42863 w 466153"/>
                        <a:gd name="connsiteY5" fmla="*/ 292799 h 295655"/>
                        <a:gd name="connsiteX6" fmla="*/ 463868 w 466153"/>
                        <a:gd name="connsiteY6" fmla="*/ 0 h 295655"/>
                        <a:gd name="connsiteX7" fmla="*/ 463868 w 466153"/>
                        <a:gd name="connsiteY7" fmla="*/ 0 h 295655"/>
                        <a:gd name="connsiteX8" fmla="*/ 466154 w 466153"/>
                        <a:gd name="connsiteY8" fmla="*/ 1619 h 295655"/>
                        <a:gd name="connsiteX9" fmla="*/ 42958 w 466153"/>
                        <a:gd name="connsiteY9" fmla="*/ 295656 h 295655"/>
                        <a:gd name="connsiteX10" fmla="*/ 42958 w 466153"/>
                        <a:gd name="connsiteY10" fmla="*/ 295656 h 295655"/>
                        <a:gd name="connsiteX11" fmla="*/ 20479 w 466153"/>
                        <a:gd name="connsiteY11" fmla="*/ 286322 h 295655"/>
                        <a:gd name="connsiteX12" fmla="*/ 20479 w 466153"/>
                        <a:gd name="connsiteY12" fmla="*/ 286322 h 295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6153" h="295655">
                          <a:moveTo>
                            <a:pt x="20479" y="286322"/>
                          </a:moveTo>
                          <a:cubicBezTo>
                            <a:pt x="7049" y="286322"/>
                            <a:pt x="0" y="284607"/>
                            <a:pt x="0" y="284607"/>
                          </a:cubicBezTo>
                          <a:cubicBezTo>
                            <a:pt x="0" y="284607"/>
                            <a:pt x="2191" y="286893"/>
                            <a:pt x="6001" y="289179"/>
                          </a:cubicBezTo>
                          <a:lnTo>
                            <a:pt x="6382" y="286893"/>
                          </a:lnTo>
                          <a:cubicBezTo>
                            <a:pt x="10287" y="289179"/>
                            <a:pt x="22860" y="292799"/>
                            <a:pt x="42863" y="292799"/>
                          </a:cubicBezTo>
                          <a:lnTo>
                            <a:pt x="42863" y="292799"/>
                          </a:lnTo>
                          <a:cubicBezTo>
                            <a:pt x="110300" y="292799"/>
                            <a:pt x="279178" y="260604"/>
                            <a:pt x="463868" y="0"/>
                          </a:cubicBezTo>
                          <a:lnTo>
                            <a:pt x="463868" y="0"/>
                          </a:lnTo>
                          <a:lnTo>
                            <a:pt x="466154" y="1619"/>
                          </a:lnTo>
                          <a:cubicBezTo>
                            <a:pt x="281178" y="262700"/>
                            <a:pt x="111347" y="295656"/>
                            <a:pt x="42958" y="295656"/>
                          </a:cubicBezTo>
                          <a:lnTo>
                            <a:pt x="42958" y="295656"/>
                          </a:lnTo>
                          <a:cubicBezTo>
                            <a:pt x="29433" y="295561"/>
                            <a:pt x="20574" y="286322"/>
                            <a:pt x="20479" y="286322"/>
                          </a:cubicBezTo>
                          <a:lnTo>
                            <a:pt x="20479" y="286322"/>
                          </a:lnTo>
                          <a:close/>
                        </a:path>
                      </a:pathLst>
                    </a:custGeom>
                    <a:solidFill>
                      <a:srgbClr val="D6D7D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0" name="Freeform: Shape 3429">
                      <a:extLst>
                        <a:ext uri="{FF2B5EF4-FFF2-40B4-BE49-F238E27FC236}">
                          <a16:creationId xmlns:a16="http://schemas.microsoft.com/office/drawing/2014/main" id="{E5DD6901-62D6-4527-A3C4-A6E332C06E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7717" y="5094295"/>
                      <a:ext cx="465772" cy="304514"/>
                    </a:xfrm>
                    <a:custGeom>
                      <a:avLst/>
                      <a:gdLst>
                        <a:gd name="connsiteX0" fmla="*/ 16002 w 465772"/>
                        <a:gd name="connsiteY0" fmla="*/ 285941 h 304514"/>
                        <a:gd name="connsiteX1" fmla="*/ 0 w 465772"/>
                        <a:gd name="connsiteY1" fmla="*/ 284226 h 304514"/>
                        <a:gd name="connsiteX2" fmla="*/ 12097 w 465772"/>
                        <a:gd name="connsiteY2" fmla="*/ 293275 h 304514"/>
                        <a:gd name="connsiteX3" fmla="*/ 12478 w 465772"/>
                        <a:gd name="connsiteY3" fmla="*/ 291465 h 304514"/>
                        <a:gd name="connsiteX4" fmla="*/ 60865 w 465772"/>
                        <a:gd name="connsiteY4" fmla="*/ 301657 h 304514"/>
                        <a:gd name="connsiteX5" fmla="*/ 60865 w 465772"/>
                        <a:gd name="connsiteY5" fmla="*/ 301657 h 304514"/>
                        <a:gd name="connsiteX6" fmla="*/ 463487 w 465772"/>
                        <a:gd name="connsiteY6" fmla="*/ 0 h 304514"/>
                        <a:gd name="connsiteX7" fmla="*/ 463487 w 465772"/>
                        <a:gd name="connsiteY7" fmla="*/ 0 h 304514"/>
                        <a:gd name="connsiteX8" fmla="*/ 465772 w 465772"/>
                        <a:gd name="connsiteY8" fmla="*/ 1524 h 304514"/>
                        <a:gd name="connsiteX9" fmla="*/ 60865 w 465772"/>
                        <a:gd name="connsiteY9" fmla="*/ 304514 h 304514"/>
                        <a:gd name="connsiteX10" fmla="*/ 60865 w 465772"/>
                        <a:gd name="connsiteY10" fmla="*/ 304514 h 304514"/>
                        <a:gd name="connsiteX11" fmla="*/ 16002 w 465772"/>
                        <a:gd name="connsiteY11" fmla="*/ 285941 h 304514"/>
                        <a:gd name="connsiteX12" fmla="*/ 16002 w 465772"/>
                        <a:gd name="connsiteY12" fmla="*/ 285941 h 304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5772" h="304514">
                          <a:moveTo>
                            <a:pt x="16002" y="285941"/>
                          </a:moveTo>
                          <a:cubicBezTo>
                            <a:pt x="5239" y="285941"/>
                            <a:pt x="0" y="284226"/>
                            <a:pt x="0" y="284226"/>
                          </a:cubicBezTo>
                          <a:cubicBezTo>
                            <a:pt x="0" y="284226"/>
                            <a:pt x="4381" y="288798"/>
                            <a:pt x="12097" y="293275"/>
                          </a:cubicBezTo>
                          <a:lnTo>
                            <a:pt x="12478" y="291465"/>
                          </a:lnTo>
                          <a:cubicBezTo>
                            <a:pt x="20193" y="296037"/>
                            <a:pt x="36957" y="301657"/>
                            <a:pt x="60865" y="301657"/>
                          </a:cubicBezTo>
                          <a:lnTo>
                            <a:pt x="60865" y="301657"/>
                          </a:lnTo>
                          <a:cubicBezTo>
                            <a:pt x="132207" y="301657"/>
                            <a:pt x="291370" y="262985"/>
                            <a:pt x="463487" y="0"/>
                          </a:cubicBezTo>
                          <a:lnTo>
                            <a:pt x="463487" y="0"/>
                          </a:lnTo>
                          <a:lnTo>
                            <a:pt x="465772" y="1524"/>
                          </a:lnTo>
                          <a:cubicBezTo>
                            <a:pt x="293465" y="264986"/>
                            <a:pt x="133350" y="304514"/>
                            <a:pt x="60865" y="304514"/>
                          </a:cubicBezTo>
                          <a:lnTo>
                            <a:pt x="60865" y="304514"/>
                          </a:lnTo>
                          <a:cubicBezTo>
                            <a:pt x="33719" y="304419"/>
                            <a:pt x="16097" y="285941"/>
                            <a:pt x="16002" y="285941"/>
                          </a:cubicBezTo>
                          <a:lnTo>
                            <a:pt x="16002" y="285941"/>
                          </a:lnTo>
                          <a:close/>
                        </a:path>
                      </a:pathLst>
                    </a:custGeom>
                    <a:solidFill>
                      <a:srgbClr val="B2BCB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1" name="Freeform: Shape 3430">
                      <a:extLst>
                        <a:ext uri="{FF2B5EF4-FFF2-40B4-BE49-F238E27FC236}">
                          <a16:creationId xmlns:a16="http://schemas.microsoft.com/office/drawing/2014/main" id="{73BA3761-AA2C-40C7-B9B1-3B9BD652E2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8193" y="5094295"/>
                      <a:ext cx="465296" cy="313372"/>
                    </a:xfrm>
                    <a:custGeom>
                      <a:avLst/>
                      <a:gdLst>
                        <a:gd name="connsiteX0" fmla="*/ 11525 w 465296"/>
                        <a:gd name="connsiteY0" fmla="*/ 285655 h 313372"/>
                        <a:gd name="connsiteX1" fmla="*/ 0 w 465296"/>
                        <a:gd name="connsiteY1" fmla="*/ 283845 h 313372"/>
                        <a:gd name="connsiteX2" fmla="*/ 18097 w 465296"/>
                        <a:gd name="connsiteY2" fmla="*/ 297466 h 313372"/>
                        <a:gd name="connsiteX3" fmla="*/ 18383 w 465296"/>
                        <a:gd name="connsiteY3" fmla="*/ 296132 h 313372"/>
                        <a:gd name="connsiteX4" fmla="*/ 78677 w 465296"/>
                        <a:gd name="connsiteY4" fmla="*/ 310610 h 313372"/>
                        <a:gd name="connsiteX5" fmla="*/ 78677 w 465296"/>
                        <a:gd name="connsiteY5" fmla="*/ 310610 h 313372"/>
                        <a:gd name="connsiteX6" fmla="*/ 462915 w 465296"/>
                        <a:gd name="connsiteY6" fmla="*/ 0 h 313372"/>
                        <a:gd name="connsiteX7" fmla="*/ 462915 w 465296"/>
                        <a:gd name="connsiteY7" fmla="*/ 0 h 313372"/>
                        <a:gd name="connsiteX8" fmla="*/ 465296 w 465296"/>
                        <a:gd name="connsiteY8" fmla="*/ 1429 h 313372"/>
                        <a:gd name="connsiteX9" fmla="*/ 78772 w 465296"/>
                        <a:gd name="connsiteY9" fmla="*/ 313373 h 313372"/>
                        <a:gd name="connsiteX10" fmla="*/ 78772 w 465296"/>
                        <a:gd name="connsiteY10" fmla="*/ 313373 h 313372"/>
                        <a:gd name="connsiteX11" fmla="*/ 11525 w 465296"/>
                        <a:gd name="connsiteY11" fmla="*/ 285655 h 313372"/>
                        <a:gd name="connsiteX12" fmla="*/ 11525 w 465296"/>
                        <a:gd name="connsiteY12" fmla="*/ 285655 h 313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5296" h="313372">
                          <a:moveTo>
                            <a:pt x="11525" y="285655"/>
                          </a:moveTo>
                          <a:cubicBezTo>
                            <a:pt x="3429" y="285655"/>
                            <a:pt x="0" y="283845"/>
                            <a:pt x="0" y="283845"/>
                          </a:cubicBezTo>
                          <a:cubicBezTo>
                            <a:pt x="0" y="283845"/>
                            <a:pt x="6572" y="290608"/>
                            <a:pt x="18097" y="297466"/>
                          </a:cubicBezTo>
                          <a:lnTo>
                            <a:pt x="18383" y="296132"/>
                          </a:lnTo>
                          <a:cubicBezTo>
                            <a:pt x="29909" y="302990"/>
                            <a:pt x="50768" y="310610"/>
                            <a:pt x="78677" y="310610"/>
                          </a:cubicBezTo>
                          <a:lnTo>
                            <a:pt x="78677" y="310610"/>
                          </a:lnTo>
                          <a:cubicBezTo>
                            <a:pt x="153924" y="310610"/>
                            <a:pt x="303371" y="265462"/>
                            <a:pt x="462915" y="0"/>
                          </a:cubicBezTo>
                          <a:lnTo>
                            <a:pt x="462915" y="0"/>
                          </a:lnTo>
                          <a:lnTo>
                            <a:pt x="465296" y="1429"/>
                          </a:lnTo>
                          <a:cubicBezTo>
                            <a:pt x="305657" y="267272"/>
                            <a:pt x="155162" y="313373"/>
                            <a:pt x="78772" y="313373"/>
                          </a:cubicBezTo>
                          <a:lnTo>
                            <a:pt x="78772" y="313373"/>
                          </a:lnTo>
                          <a:cubicBezTo>
                            <a:pt x="38100" y="313373"/>
                            <a:pt x="11621" y="285655"/>
                            <a:pt x="11525" y="285655"/>
                          </a:cubicBezTo>
                          <a:lnTo>
                            <a:pt x="11525" y="285655"/>
                          </a:lnTo>
                          <a:close/>
                        </a:path>
                      </a:pathLst>
                    </a:custGeom>
                    <a:solidFill>
                      <a:srgbClr val="8F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2" name="Freeform: Shape 3431">
                      <a:extLst>
                        <a:ext uri="{FF2B5EF4-FFF2-40B4-BE49-F238E27FC236}">
                          <a16:creationId xmlns:a16="http://schemas.microsoft.com/office/drawing/2014/main" id="{E729A87F-76B2-435D-B942-9D699E83E3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8669" y="5094390"/>
                      <a:ext cx="464724" cy="322325"/>
                    </a:xfrm>
                    <a:custGeom>
                      <a:avLst/>
                      <a:gdLst>
                        <a:gd name="connsiteX0" fmla="*/ 7048 w 464724"/>
                        <a:gd name="connsiteY0" fmla="*/ 285274 h 322325"/>
                        <a:gd name="connsiteX1" fmla="*/ 0 w 464724"/>
                        <a:gd name="connsiteY1" fmla="*/ 283464 h 322325"/>
                        <a:gd name="connsiteX2" fmla="*/ 24193 w 464724"/>
                        <a:gd name="connsiteY2" fmla="*/ 301657 h 322325"/>
                        <a:gd name="connsiteX3" fmla="*/ 24384 w 464724"/>
                        <a:gd name="connsiteY3" fmla="*/ 300704 h 322325"/>
                        <a:gd name="connsiteX4" fmla="*/ 96583 w 464724"/>
                        <a:gd name="connsiteY4" fmla="*/ 319469 h 322325"/>
                        <a:gd name="connsiteX5" fmla="*/ 96583 w 464724"/>
                        <a:gd name="connsiteY5" fmla="*/ 319469 h 322325"/>
                        <a:gd name="connsiteX6" fmla="*/ 462343 w 464724"/>
                        <a:gd name="connsiteY6" fmla="*/ 0 h 322325"/>
                        <a:gd name="connsiteX7" fmla="*/ 462343 w 464724"/>
                        <a:gd name="connsiteY7" fmla="*/ 0 h 322325"/>
                        <a:gd name="connsiteX8" fmla="*/ 464725 w 464724"/>
                        <a:gd name="connsiteY8" fmla="*/ 1333 h 322325"/>
                        <a:gd name="connsiteX9" fmla="*/ 96488 w 464724"/>
                        <a:gd name="connsiteY9" fmla="*/ 322326 h 322325"/>
                        <a:gd name="connsiteX10" fmla="*/ 96488 w 464724"/>
                        <a:gd name="connsiteY10" fmla="*/ 322326 h 322325"/>
                        <a:gd name="connsiteX11" fmla="*/ 7048 w 464724"/>
                        <a:gd name="connsiteY11" fmla="*/ 285274 h 322325"/>
                        <a:gd name="connsiteX12" fmla="*/ 7048 w 464724"/>
                        <a:gd name="connsiteY12" fmla="*/ 285274 h 322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4724" h="322325">
                          <a:moveTo>
                            <a:pt x="7048" y="285274"/>
                          </a:moveTo>
                          <a:cubicBezTo>
                            <a:pt x="1714" y="285274"/>
                            <a:pt x="95" y="283464"/>
                            <a:pt x="0" y="283464"/>
                          </a:cubicBezTo>
                          <a:cubicBezTo>
                            <a:pt x="0" y="283464"/>
                            <a:pt x="8763" y="292513"/>
                            <a:pt x="24193" y="301657"/>
                          </a:cubicBezTo>
                          <a:lnTo>
                            <a:pt x="24384" y="300704"/>
                          </a:lnTo>
                          <a:cubicBezTo>
                            <a:pt x="39814" y="309848"/>
                            <a:pt x="64675" y="319469"/>
                            <a:pt x="96583" y="319469"/>
                          </a:cubicBezTo>
                          <a:lnTo>
                            <a:pt x="96583" y="319469"/>
                          </a:lnTo>
                          <a:cubicBezTo>
                            <a:pt x="175736" y="319469"/>
                            <a:pt x="315563" y="267843"/>
                            <a:pt x="462343" y="0"/>
                          </a:cubicBezTo>
                          <a:lnTo>
                            <a:pt x="462343" y="0"/>
                          </a:lnTo>
                          <a:lnTo>
                            <a:pt x="464725" y="1333"/>
                          </a:lnTo>
                          <a:cubicBezTo>
                            <a:pt x="317659" y="269558"/>
                            <a:pt x="176974" y="322231"/>
                            <a:pt x="96488" y="322326"/>
                          </a:cubicBezTo>
                          <a:lnTo>
                            <a:pt x="96488" y="322326"/>
                          </a:lnTo>
                          <a:cubicBezTo>
                            <a:pt x="42386" y="322136"/>
                            <a:pt x="7144" y="285274"/>
                            <a:pt x="7048" y="285274"/>
                          </a:cubicBezTo>
                          <a:lnTo>
                            <a:pt x="7048" y="285274"/>
                          </a:lnTo>
                          <a:close/>
                        </a:path>
                      </a:pathLst>
                    </a:custGeom>
                    <a:solidFill>
                      <a:srgbClr val="6D878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3" name="Freeform: Shape 3432">
                      <a:extLst>
                        <a:ext uri="{FF2B5EF4-FFF2-40B4-BE49-F238E27FC236}">
                          <a16:creationId xmlns:a16="http://schemas.microsoft.com/office/drawing/2014/main" id="{6029E1B0-AB77-4F43-93AE-3B75B3DE21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9238" y="5094295"/>
                      <a:ext cx="464251" cy="331184"/>
                    </a:xfrm>
                    <a:custGeom>
                      <a:avLst/>
                      <a:gdLst>
                        <a:gd name="connsiteX0" fmla="*/ 2479 w 464251"/>
                        <a:gd name="connsiteY0" fmla="*/ 284988 h 331184"/>
                        <a:gd name="connsiteX1" fmla="*/ 3 w 464251"/>
                        <a:gd name="connsiteY1" fmla="*/ 283083 h 331184"/>
                        <a:gd name="connsiteX2" fmla="*/ 30197 w 464251"/>
                        <a:gd name="connsiteY2" fmla="*/ 305848 h 331184"/>
                        <a:gd name="connsiteX3" fmla="*/ 30292 w 464251"/>
                        <a:gd name="connsiteY3" fmla="*/ 305372 h 331184"/>
                        <a:gd name="connsiteX4" fmla="*/ 114398 w 464251"/>
                        <a:gd name="connsiteY4" fmla="*/ 328422 h 331184"/>
                        <a:gd name="connsiteX5" fmla="*/ 114398 w 464251"/>
                        <a:gd name="connsiteY5" fmla="*/ 328422 h 331184"/>
                        <a:gd name="connsiteX6" fmla="*/ 461775 w 464251"/>
                        <a:gd name="connsiteY6" fmla="*/ 0 h 331184"/>
                        <a:gd name="connsiteX7" fmla="*/ 461775 w 464251"/>
                        <a:gd name="connsiteY7" fmla="*/ 0 h 331184"/>
                        <a:gd name="connsiteX8" fmla="*/ 464251 w 464251"/>
                        <a:gd name="connsiteY8" fmla="*/ 1238 h 331184"/>
                        <a:gd name="connsiteX9" fmla="*/ 114398 w 464251"/>
                        <a:gd name="connsiteY9" fmla="*/ 331184 h 331184"/>
                        <a:gd name="connsiteX10" fmla="*/ 114398 w 464251"/>
                        <a:gd name="connsiteY10" fmla="*/ 331184 h 331184"/>
                        <a:gd name="connsiteX11" fmla="*/ 2479 w 464251"/>
                        <a:gd name="connsiteY11" fmla="*/ 284988 h 331184"/>
                        <a:gd name="connsiteX12" fmla="*/ 2479 w 464251"/>
                        <a:gd name="connsiteY12" fmla="*/ 284988 h 331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4251" h="331184">
                          <a:moveTo>
                            <a:pt x="2479" y="284988"/>
                          </a:moveTo>
                          <a:cubicBezTo>
                            <a:pt x="-188" y="284988"/>
                            <a:pt x="3" y="283083"/>
                            <a:pt x="3" y="283083"/>
                          </a:cubicBezTo>
                          <a:cubicBezTo>
                            <a:pt x="98" y="283083"/>
                            <a:pt x="10957" y="294418"/>
                            <a:pt x="30197" y="305848"/>
                          </a:cubicBezTo>
                          <a:lnTo>
                            <a:pt x="30292" y="305372"/>
                          </a:lnTo>
                          <a:cubicBezTo>
                            <a:pt x="49533" y="316801"/>
                            <a:pt x="78489" y="328422"/>
                            <a:pt x="114398" y="328422"/>
                          </a:cubicBezTo>
                          <a:lnTo>
                            <a:pt x="114398" y="328422"/>
                          </a:lnTo>
                          <a:cubicBezTo>
                            <a:pt x="197456" y="328422"/>
                            <a:pt x="327568" y="270224"/>
                            <a:pt x="461775" y="0"/>
                          </a:cubicBezTo>
                          <a:lnTo>
                            <a:pt x="461775" y="0"/>
                          </a:lnTo>
                          <a:lnTo>
                            <a:pt x="464251" y="1238"/>
                          </a:lnTo>
                          <a:cubicBezTo>
                            <a:pt x="329854" y="271844"/>
                            <a:pt x="198885" y="331184"/>
                            <a:pt x="114398" y="331184"/>
                          </a:cubicBezTo>
                          <a:lnTo>
                            <a:pt x="114398" y="331184"/>
                          </a:lnTo>
                          <a:cubicBezTo>
                            <a:pt x="46675" y="331184"/>
                            <a:pt x="2575" y="285083"/>
                            <a:pt x="2479" y="284988"/>
                          </a:cubicBezTo>
                          <a:lnTo>
                            <a:pt x="2479" y="284988"/>
                          </a:lnTo>
                          <a:close/>
                        </a:path>
                      </a:pathLst>
                    </a:custGeom>
                    <a:solidFill>
                      <a:srgbClr val="4E6E6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4" name="Freeform: Shape 3433">
                      <a:extLst>
                        <a:ext uri="{FF2B5EF4-FFF2-40B4-BE49-F238E27FC236}">
                          <a16:creationId xmlns:a16="http://schemas.microsoft.com/office/drawing/2014/main" id="{2CE7CC38-8F74-4928-ABDE-2A98AE6D4B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7621" y="5094390"/>
                      <a:ext cx="465867" cy="340042"/>
                    </a:xfrm>
                    <a:custGeom>
                      <a:avLst/>
                      <a:gdLst>
                        <a:gd name="connsiteX0" fmla="*/ 0 w 465867"/>
                        <a:gd name="connsiteY0" fmla="*/ 284607 h 340042"/>
                        <a:gd name="connsiteX1" fmla="*/ 2000 w 465867"/>
                        <a:gd name="connsiteY1" fmla="*/ 282702 h 340042"/>
                        <a:gd name="connsiteX2" fmla="*/ 38291 w 465867"/>
                        <a:gd name="connsiteY2" fmla="*/ 309944 h 340042"/>
                        <a:gd name="connsiteX3" fmla="*/ 38291 w 465867"/>
                        <a:gd name="connsiteY3" fmla="*/ 309944 h 340042"/>
                        <a:gd name="connsiteX4" fmla="*/ 134303 w 465867"/>
                        <a:gd name="connsiteY4" fmla="*/ 337280 h 340042"/>
                        <a:gd name="connsiteX5" fmla="*/ 134303 w 465867"/>
                        <a:gd name="connsiteY5" fmla="*/ 337280 h 340042"/>
                        <a:gd name="connsiteX6" fmla="*/ 463296 w 465867"/>
                        <a:gd name="connsiteY6" fmla="*/ 0 h 340042"/>
                        <a:gd name="connsiteX7" fmla="*/ 463296 w 465867"/>
                        <a:gd name="connsiteY7" fmla="*/ 0 h 340042"/>
                        <a:gd name="connsiteX8" fmla="*/ 465868 w 465867"/>
                        <a:gd name="connsiteY8" fmla="*/ 1143 h 340042"/>
                        <a:gd name="connsiteX9" fmla="*/ 134303 w 465867"/>
                        <a:gd name="connsiteY9" fmla="*/ 340043 h 340042"/>
                        <a:gd name="connsiteX10" fmla="*/ 134303 w 465867"/>
                        <a:gd name="connsiteY10" fmla="*/ 340043 h 340042"/>
                        <a:gd name="connsiteX11" fmla="*/ 0 w 465867"/>
                        <a:gd name="connsiteY11" fmla="*/ 284607 h 340042"/>
                        <a:gd name="connsiteX12" fmla="*/ 0 w 465867"/>
                        <a:gd name="connsiteY12" fmla="*/ 284607 h 3400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65867" h="340042">
                          <a:moveTo>
                            <a:pt x="0" y="284607"/>
                          </a:moveTo>
                          <a:lnTo>
                            <a:pt x="2000" y="282702"/>
                          </a:lnTo>
                          <a:cubicBezTo>
                            <a:pt x="2096" y="282702"/>
                            <a:pt x="15145" y="296323"/>
                            <a:pt x="38291" y="309944"/>
                          </a:cubicBezTo>
                          <a:lnTo>
                            <a:pt x="38291" y="309944"/>
                          </a:lnTo>
                          <a:cubicBezTo>
                            <a:pt x="61341" y="323564"/>
                            <a:pt x="94393" y="337280"/>
                            <a:pt x="134303" y="337280"/>
                          </a:cubicBezTo>
                          <a:lnTo>
                            <a:pt x="134303" y="337280"/>
                          </a:lnTo>
                          <a:cubicBezTo>
                            <a:pt x="221266" y="337280"/>
                            <a:pt x="341662" y="272606"/>
                            <a:pt x="463296" y="0"/>
                          </a:cubicBezTo>
                          <a:lnTo>
                            <a:pt x="463296" y="0"/>
                          </a:lnTo>
                          <a:lnTo>
                            <a:pt x="465868" y="1143"/>
                          </a:lnTo>
                          <a:cubicBezTo>
                            <a:pt x="344138" y="274130"/>
                            <a:pt x="222885" y="340043"/>
                            <a:pt x="134303" y="340043"/>
                          </a:cubicBezTo>
                          <a:lnTo>
                            <a:pt x="134303" y="340043"/>
                          </a:lnTo>
                          <a:cubicBezTo>
                            <a:pt x="53150" y="340043"/>
                            <a:pt x="191" y="284702"/>
                            <a:pt x="0" y="284607"/>
                          </a:cubicBezTo>
                          <a:lnTo>
                            <a:pt x="0" y="284607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415" name="Freeform: Shape 3414">
                  <a:extLst>
                    <a:ext uri="{FF2B5EF4-FFF2-40B4-BE49-F238E27FC236}">
                      <a16:creationId xmlns:a16="http://schemas.microsoft.com/office/drawing/2014/main" id="{62629378-11B0-4B07-A230-3FDC775F7098}"/>
                    </a:ext>
                  </a:extLst>
                </p:cNvPr>
                <p:cNvSpPr/>
                <p:nvPr/>
              </p:nvSpPr>
              <p:spPr>
                <a:xfrm>
                  <a:off x="3837717" y="5091056"/>
                  <a:ext cx="468153" cy="352364"/>
                </a:xfrm>
                <a:custGeom>
                  <a:avLst/>
                  <a:gdLst>
                    <a:gd name="connsiteX0" fmla="*/ 468154 w 468153"/>
                    <a:gd name="connsiteY0" fmla="*/ 0 h 352364"/>
                    <a:gd name="connsiteX1" fmla="*/ 411004 w 468153"/>
                    <a:gd name="connsiteY1" fmla="*/ 66008 h 352364"/>
                    <a:gd name="connsiteX2" fmla="*/ 0 w 468153"/>
                    <a:gd name="connsiteY2" fmla="*/ 286798 h 352364"/>
                    <a:gd name="connsiteX3" fmla="*/ 468154 w 468153"/>
                    <a:gd name="connsiteY3" fmla="*/ 0 h 352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8153" h="352364">
                      <a:moveTo>
                        <a:pt x="468154" y="0"/>
                      </a:moveTo>
                      <a:cubicBezTo>
                        <a:pt x="468154" y="0"/>
                        <a:pt x="447485" y="27813"/>
                        <a:pt x="411004" y="66008"/>
                      </a:cubicBezTo>
                      <a:cubicBezTo>
                        <a:pt x="209360" y="333470"/>
                        <a:pt x="75819" y="332804"/>
                        <a:pt x="0" y="286798"/>
                      </a:cubicBezTo>
                      <a:cubicBezTo>
                        <a:pt x="13621" y="302228"/>
                        <a:pt x="236315" y="540734"/>
                        <a:pt x="468154" y="0"/>
                      </a:cubicBezTo>
                      <a:close/>
                    </a:path>
                  </a:pathLst>
                </a:custGeom>
                <a:solidFill>
                  <a:srgbClr val="008983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16" name="Freeform: Shape 3415">
                  <a:extLst>
                    <a:ext uri="{FF2B5EF4-FFF2-40B4-BE49-F238E27FC236}">
                      <a16:creationId xmlns:a16="http://schemas.microsoft.com/office/drawing/2014/main" id="{7FCD1657-DBF6-4A23-9329-447810EA0283}"/>
                    </a:ext>
                  </a:extLst>
                </p:cNvPr>
                <p:cNvSpPr/>
                <p:nvPr/>
              </p:nvSpPr>
              <p:spPr>
                <a:xfrm>
                  <a:off x="4032871" y="5093628"/>
                  <a:ext cx="273189" cy="457104"/>
                </a:xfrm>
                <a:custGeom>
                  <a:avLst/>
                  <a:gdLst>
                    <a:gd name="connsiteX0" fmla="*/ 273190 w 273189"/>
                    <a:gd name="connsiteY0" fmla="*/ 0 h 457104"/>
                    <a:gd name="connsiteX1" fmla="*/ 584 w 273189"/>
                    <a:gd name="connsiteY1" fmla="*/ 457105 h 457104"/>
                    <a:gd name="connsiteX2" fmla="*/ 273190 w 273189"/>
                    <a:gd name="connsiteY2" fmla="*/ 0 h 45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3189" h="457104">
                      <a:moveTo>
                        <a:pt x="273190" y="0"/>
                      </a:moveTo>
                      <a:cubicBezTo>
                        <a:pt x="273190" y="0"/>
                        <a:pt x="-14656" y="291179"/>
                        <a:pt x="584" y="457105"/>
                      </a:cubicBezTo>
                      <a:cubicBezTo>
                        <a:pt x="584" y="457105"/>
                        <a:pt x="159557" y="414528"/>
                        <a:pt x="273190" y="0"/>
                      </a:cubicBezTo>
                      <a:close/>
                    </a:path>
                  </a:pathLst>
                </a:custGeom>
                <a:solidFill>
                  <a:srgbClr val="00767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417" name="Graphic 1">
                  <a:extLst>
                    <a:ext uri="{FF2B5EF4-FFF2-40B4-BE49-F238E27FC236}">
                      <a16:creationId xmlns:a16="http://schemas.microsoft.com/office/drawing/2014/main" id="{5A75FC5E-9F0A-43B4-BDAF-FCAFA990F36F}"/>
                    </a:ext>
                  </a:extLst>
                </p:cNvPr>
                <p:cNvGrpSpPr/>
                <p:nvPr/>
              </p:nvGrpSpPr>
              <p:grpSpPr>
                <a:xfrm>
                  <a:off x="4032122" y="5092771"/>
                  <a:ext cx="275367" cy="459105"/>
                  <a:chOff x="4032122" y="5092771"/>
                  <a:chExt cx="275367" cy="459105"/>
                </a:xfrm>
                <a:solidFill>
                  <a:schemeClr val="accent1"/>
                </a:solidFill>
              </p:grpSpPr>
              <p:sp>
                <p:nvSpPr>
                  <p:cNvPr id="3419" name="Freeform: Shape 3418">
                    <a:extLst>
                      <a:ext uri="{FF2B5EF4-FFF2-40B4-BE49-F238E27FC236}">
                        <a16:creationId xmlns:a16="http://schemas.microsoft.com/office/drawing/2014/main" id="{7264E5AC-2AAD-4B05-BEF2-8452B606E38B}"/>
                      </a:ext>
                    </a:extLst>
                  </p:cNvPr>
                  <p:cNvSpPr/>
                  <p:nvPr/>
                </p:nvSpPr>
                <p:spPr>
                  <a:xfrm>
                    <a:off x="4032122" y="5092771"/>
                    <a:ext cx="275082" cy="458342"/>
                  </a:xfrm>
                  <a:custGeom>
                    <a:avLst/>
                    <a:gdLst>
                      <a:gd name="connsiteX0" fmla="*/ 0 w 275082"/>
                      <a:gd name="connsiteY0" fmla="*/ 457772 h 458342"/>
                      <a:gd name="connsiteX1" fmla="*/ 272987 w 275082"/>
                      <a:gd name="connsiteY1" fmla="*/ 0 h 458342"/>
                      <a:gd name="connsiteX2" fmla="*/ 272987 w 275082"/>
                      <a:gd name="connsiteY2" fmla="*/ 0 h 458342"/>
                      <a:gd name="connsiteX3" fmla="*/ 272987 w 275082"/>
                      <a:gd name="connsiteY3" fmla="*/ 0 h 458342"/>
                      <a:gd name="connsiteX4" fmla="*/ 275082 w 275082"/>
                      <a:gd name="connsiteY4" fmla="*/ 1905 h 458342"/>
                      <a:gd name="connsiteX5" fmla="*/ 236982 w 275082"/>
                      <a:gd name="connsiteY5" fmla="*/ 46768 h 458342"/>
                      <a:gd name="connsiteX6" fmla="*/ 236982 w 275082"/>
                      <a:gd name="connsiteY6" fmla="*/ 46768 h 458342"/>
                      <a:gd name="connsiteX7" fmla="*/ 150781 w 275082"/>
                      <a:gd name="connsiteY7" fmla="*/ 159734 h 458342"/>
                      <a:gd name="connsiteX8" fmla="*/ 150781 w 275082"/>
                      <a:gd name="connsiteY8" fmla="*/ 159734 h 458342"/>
                      <a:gd name="connsiteX9" fmla="*/ 2762 w 275082"/>
                      <a:gd name="connsiteY9" fmla="*/ 458343 h 458342"/>
                      <a:gd name="connsiteX10" fmla="*/ 2762 w 275082"/>
                      <a:gd name="connsiteY10" fmla="*/ 458343 h 458342"/>
                      <a:gd name="connsiteX11" fmla="*/ 0 w 275082"/>
                      <a:gd name="connsiteY11" fmla="*/ 457772 h 458342"/>
                      <a:gd name="connsiteX12" fmla="*/ 0 w 275082"/>
                      <a:gd name="connsiteY12" fmla="*/ 457772 h 458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75082" h="458342">
                        <a:moveTo>
                          <a:pt x="0" y="457772"/>
                        </a:moveTo>
                        <a:cubicBezTo>
                          <a:pt x="32004" y="268796"/>
                          <a:pt x="272891" y="95"/>
                          <a:pt x="272987" y="0"/>
                        </a:cubicBezTo>
                        <a:lnTo>
                          <a:pt x="272987" y="0"/>
                        </a:lnTo>
                        <a:lnTo>
                          <a:pt x="272987" y="0"/>
                        </a:lnTo>
                        <a:lnTo>
                          <a:pt x="275082" y="1905"/>
                        </a:lnTo>
                        <a:cubicBezTo>
                          <a:pt x="275082" y="1905"/>
                          <a:pt x="260032" y="18669"/>
                          <a:pt x="236982" y="46768"/>
                        </a:cubicBezTo>
                        <a:lnTo>
                          <a:pt x="236982" y="46768"/>
                        </a:lnTo>
                        <a:cubicBezTo>
                          <a:pt x="213931" y="74867"/>
                          <a:pt x="182880" y="114395"/>
                          <a:pt x="150781" y="159734"/>
                        </a:cubicBezTo>
                        <a:lnTo>
                          <a:pt x="150781" y="159734"/>
                        </a:lnTo>
                        <a:cubicBezTo>
                          <a:pt x="86678" y="250412"/>
                          <a:pt x="18574" y="364617"/>
                          <a:pt x="2762" y="458343"/>
                        </a:cubicBezTo>
                        <a:lnTo>
                          <a:pt x="2762" y="458343"/>
                        </a:lnTo>
                        <a:lnTo>
                          <a:pt x="0" y="457772"/>
                        </a:lnTo>
                        <a:lnTo>
                          <a:pt x="0" y="457772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20" name="Freeform: Shape 3419">
                    <a:extLst>
                      <a:ext uri="{FF2B5EF4-FFF2-40B4-BE49-F238E27FC236}">
                        <a16:creationId xmlns:a16="http://schemas.microsoft.com/office/drawing/2014/main" id="{D89412A1-EB6B-4C72-83AB-CF6CDFB04328}"/>
                      </a:ext>
                    </a:extLst>
                  </p:cNvPr>
                  <p:cNvSpPr/>
                  <p:nvPr/>
                </p:nvSpPr>
                <p:spPr>
                  <a:xfrm>
                    <a:off x="4032408" y="5094390"/>
                    <a:ext cx="274796" cy="456247"/>
                  </a:xfrm>
                  <a:custGeom>
                    <a:avLst/>
                    <a:gdLst>
                      <a:gd name="connsiteX0" fmla="*/ 269462 w 274796"/>
                      <a:gd name="connsiteY0" fmla="*/ 7715 h 456247"/>
                      <a:gd name="connsiteX1" fmla="*/ 269462 w 274796"/>
                      <a:gd name="connsiteY1" fmla="*/ 7715 h 456247"/>
                      <a:gd name="connsiteX2" fmla="*/ 269557 w 274796"/>
                      <a:gd name="connsiteY2" fmla="*/ 7620 h 456247"/>
                      <a:gd name="connsiteX3" fmla="*/ 274320 w 274796"/>
                      <a:gd name="connsiteY3" fmla="*/ 0 h 456247"/>
                      <a:gd name="connsiteX4" fmla="*/ 274320 w 274796"/>
                      <a:gd name="connsiteY4" fmla="*/ 0 h 456247"/>
                      <a:gd name="connsiteX5" fmla="*/ 274796 w 274796"/>
                      <a:gd name="connsiteY5" fmla="*/ 95 h 456247"/>
                      <a:gd name="connsiteX6" fmla="*/ 239935 w 274796"/>
                      <a:gd name="connsiteY6" fmla="*/ 46768 h 456247"/>
                      <a:gd name="connsiteX7" fmla="*/ 239935 w 274796"/>
                      <a:gd name="connsiteY7" fmla="*/ 46768 h 456247"/>
                      <a:gd name="connsiteX8" fmla="*/ 159067 w 274796"/>
                      <a:gd name="connsiteY8" fmla="*/ 162878 h 456247"/>
                      <a:gd name="connsiteX9" fmla="*/ 159067 w 274796"/>
                      <a:gd name="connsiteY9" fmla="*/ 162878 h 456247"/>
                      <a:gd name="connsiteX10" fmla="*/ 0 w 274796"/>
                      <a:gd name="connsiteY10" fmla="*/ 456247 h 456247"/>
                      <a:gd name="connsiteX11" fmla="*/ 0 w 274796"/>
                      <a:gd name="connsiteY11" fmla="*/ 456247 h 456247"/>
                      <a:gd name="connsiteX12" fmla="*/ 190 w 274796"/>
                      <a:gd name="connsiteY12" fmla="*/ 453104 h 456247"/>
                      <a:gd name="connsiteX13" fmla="*/ 190 w 274796"/>
                      <a:gd name="connsiteY13" fmla="*/ 453104 h 456247"/>
                      <a:gd name="connsiteX14" fmla="*/ 269462 w 274796"/>
                      <a:gd name="connsiteY14" fmla="*/ 7715 h 456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74796" h="456247">
                        <a:moveTo>
                          <a:pt x="269462" y="7715"/>
                        </a:moveTo>
                        <a:lnTo>
                          <a:pt x="269462" y="7715"/>
                        </a:lnTo>
                        <a:cubicBezTo>
                          <a:pt x="269462" y="7715"/>
                          <a:pt x="269462" y="7620"/>
                          <a:pt x="269557" y="7620"/>
                        </a:cubicBezTo>
                        <a:cubicBezTo>
                          <a:pt x="271558" y="2000"/>
                          <a:pt x="274320" y="0"/>
                          <a:pt x="274320" y="0"/>
                        </a:cubicBezTo>
                        <a:lnTo>
                          <a:pt x="274320" y="0"/>
                        </a:lnTo>
                        <a:lnTo>
                          <a:pt x="274796" y="95"/>
                        </a:lnTo>
                        <a:cubicBezTo>
                          <a:pt x="274796" y="95"/>
                          <a:pt x="261175" y="17716"/>
                          <a:pt x="239935" y="46768"/>
                        </a:cubicBezTo>
                        <a:lnTo>
                          <a:pt x="239935" y="46768"/>
                        </a:lnTo>
                        <a:cubicBezTo>
                          <a:pt x="218694" y="75914"/>
                          <a:pt x="189738" y="116681"/>
                          <a:pt x="159067" y="162878"/>
                        </a:cubicBezTo>
                        <a:lnTo>
                          <a:pt x="159067" y="162878"/>
                        </a:lnTo>
                        <a:cubicBezTo>
                          <a:pt x="97822" y="255175"/>
                          <a:pt x="29718" y="369475"/>
                          <a:pt x="0" y="456247"/>
                        </a:cubicBezTo>
                        <a:lnTo>
                          <a:pt x="0" y="456247"/>
                        </a:lnTo>
                        <a:cubicBezTo>
                          <a:pt x="190" y="455295"/>
                          <a:pt x="95" y="454057"/>
                          <a:pt x="190" y="453104"/>
                        </a:cubicBezTo>
                        <a:lnTo>
                          <a:pt x="190" y="453104"/>
                        </a:lnTo>
                        <a:cubicBezTo>
                          <a:pt x="50006" y="282321"/>
                          <a:pt x="263366" y="24956"/>
                          <a:pt x="269462" y="7715"/>
                        </a:cubicBezTo>
                        <a:close/>
                      </a:path>
                    </a:pathLst>
                  </a:custGeom>
                  <a:solidFill>
                    <a:srgbClr val="39646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21" name="Freeform: Shape 3420">
                    <a:extLst>
                      <a:ext uri="{FF2B5EF4-FFF2-40B4-BE49-F238E27FC236}">
                        <a16:creationId xmlns:a16="http://schemas.microsoft.com/office/drawing/2014/main" id="{925EACEC-A051-4F3D-BB16-384F339561CA}"/>
                      </a:ext>
                    </a:extLst>
                  </p:cNvPr>
                  <p:cNvSpPr/>
                  <p:nvPr/>
                </p:nvSpPr>
                <p:spPr>
                  <a:xfrm>
                    <a:off x="4032544" y="5094104"/>
                    <a:ext cx="274659" cy="456819"/>
                  </a:xfrm>
                  <a:custGeom>
                    <a:avLst/>
                    <a:gdLst>
                      <a:gd name="connsiteX0" fmla="*/ 266183 w 274659"/>
                      <a:gd name="connsiteY0" fmla="*/ 17431 h 456819"/>
                      <a:gd name="connsiteX1" fmla="*/ 266183 w 274659"/>
                      <a:gd name="connsiteY1" fmla="*/ 17431 h 456819"/>
                      <a:gd name="connsiteX2" fmla="*/ 266278 w 274659"/>
                      <a:gd name="connsiteY2" fmla="*/ 17145 h 456819"/>
                      <a:gd name="connsiteX3" fmla="*/ 273802 w 274659"/>
                      <a:gd name="connsiteY3" fmla="*/ 0 h 456819"/>
                      <a:gd name="connsiteX4" fmla="*/ 273802 w 274659"/>
                      <a:gd name="connsiteY4" fmla="*/ 0 h 456819"/>
                      <a:gd name="connsiteX5" fmla="*/ 274660 w 274659"/>
                      <a:gd name="connsiteY5" fmla="*/ 286 h 456819"/>
                      <a:gd name="connsiteX6" fmla="*/ 243037 w 274659"/>
                      <a:gd name="connsiteY6" fmla="*/ 48768 h 456819"/>
                      <a:gd name="connsiteX7" fmla="*/ 243037 w 274659"/>
                      <a:gd name="connsiteY7" fmla="*/ 48768 h 456819"/>
                      <a:gd name="connsiteX8" fmla="*/ 167504 w 274659"/>
                      <a:gd name="connsiteY8" fmla="*/ 168116 h 456819"/>
                      <a:gd name="connsiteX9" fmla="*/ 167504 w 274659"/>
                      <a:gd name="connsiteY9" fmla="*/ 168116 h 456819"/>
                      <a:gd name="connsiteX10" fmla="*/ 149 w 274659"/>
                      <a:gd name="connsiteY10" fmla="*/ 456819 h 456819"/>
                      <a:gd name="connsiteX11" fmla="*/ 149 w 274659"/>
                      <a:gd name="connsiteY11" fmla="*/ 456819 h 456819"/>
                      <a:gd name="connsiteX12" fmla="*/ 54 w 274659"/>
                      <a:gd name="connsiteY12" fmla="*/ 453866 h 456819"/>
                      <a:gd name="connsiteX13" fmla="*/ 54 w 274659"/>
                      <a:gd name="connsiteY13" fmla="*/ 453866 h 456819"/>
                      <a:gd name="connsiteX14" fmla="*/ 266183 w 274659"/>
                      <a:gd name="connsiteY14" fmla="*/ 17431 h 45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74659" h="456819">
                        <a:moveTo>
                          <a:pt x="266183" y="17431"/>
                        </a:moveTo>
                        <a:lnTo>
                          <a:pt x="266183" y="17431"/>
                        </a:lnTo>
                        <a:cubicBezTo>
                          <a:pt x="266183" y="17335"/>
                          <a:pt x="266278" y="17240"/>
                          <a:pt x="266278" y="17145"/>
                        </a:cubicBezTo>
                        <a:cubicBezTo>
                          <a:pt x="270278" y="5906"/>
                          <a:pt x="273802" y="0"/>
                          <a:pt x="273802" y="0"/>
                        </a:cubicBezTo>
                        <a:lnTo>
                          <a:pt x="273802" y="0"/>
                        </a:lnTo>
                        <a:lnTo>
                          <a:pt x="274660" y="286"/>
                        </a:lnTo>
                        <a:cubicBezTo>
                          <a:pt x="274660" y="286"/>
                          <a:pt x="262468" y="18669"/>
                          <a:pt x="243037" y="48768"/>
                        </a:cubicBezTo>
                        <a:lnTo>
                          <a:pt x="243037" y="48768"/>
                        </a:lnTo>
                        <a:cubicBezTo>
                          <a:pt x="223606" y="78962"/>
                          <a:pt x="196745" y="121063"/>
                          <a:pt x="167504" y="168116"/>
                        </a:cubicBezTo>
                        <a:lnTo>
                          <a:pt x="167504" y="168116"/>
                        </a:lnTo>
                        <a:cubicBezTo>
                          <a:pt x="109115" y="262128"/>
                          <a:pt x="41012" y="376333"/>
                          <a:pt x="149" y="456819"/>
                        </a:cubicBezTo>
                        <a:lnTo>
                          <a:pt x="149" y="456819"/>
                        </a:lnTo>
                        <a:cubicBezTo>
                          <a:pt x="245" y="456057"/>
                          <a:pt x="-136" y="454628"/>
                          <a:pt x="54" y="453866"/>
                        </a:cubicBezTo>
                        <a:lnTo>
                          <a:pt x="54" y="453866"/>
                        </a:lnTo>
                        <a:cubicBezTo>
                          <a:pt x="65300" y="300800"/>
                          <a:pt x="253895" y="51816"/>
                          <a:pt x="266183" y="17431"/>
                        </a:cubicBezTo>
                        <a:close/>
                      </a:path>
                    </a:pathLst>
                  </a:custGeom>
                  <a:solidFill>
                    <a:srgbClr val="4271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22" name="Freeform: Shape 3421">
                    <a:extLst>
                      <a:ext uri="{FF2B5EF4-FFF2-40B4-BE49-F238E27FC236}">
                        <a16:creationId xmlns:a16="http://schemas.microsoft.com/office/drawing/2014/main" id="{A563BBDF-4DCC-479F-B3C1-04A132D2B211}"/>
                      </a:ext>
                    </a:extLst>
                  </p:cNvPr>
                  <p:cNvSpPr/>
                  <p:nvPr/>
                </p:nvSpPr>
                <p:spPr>
                  <a:xfrm>
                    <a:off x="4032684" y="5093913"/>
                    <a:ext cx="274519" cy="457295"/>
                  </a:xfrm>
                  <a:custGeom>
                    <a:avLst/>
                    <a:gdLst>
                      <a:gd name="connsiteX0" fmla="*/ 262899 w 274519"/>
                      <a:gd name="connsiteY0" fmla="*/ 27051 h 457295"/>
                      <a:gd name="connsiteX1" fmla="*/ 262899 w 274519"/>
                      <a:gd name="connsiteY1" fmla="*/ 27051 h 457295"/>
                      <a:gd name="connsiteX2" fmla="*/ 262994 w 274519"/>
                      <a:gd name="connsiteY2" fmla="*/ 26670 h 457295"/>
                      <a:gd name="connsiteX3" fmla="*/ 273186 w 274519"/>
                      <a:gd name="connsiteY3" fmla="*/ 0 h 457295"/>
                      <a:gd name="connsiteX4" fmla="*/ 273186 w 274519"/>
                      <a:gd name="connsiteY4" fmla="*/ 0 h 457295"/>
                      <a:gd name="connsiteX5" fmla="*/ 274520 w 274519"/>
                      <a:gd name="connsiteY5" fmla="*/ 381 h 457295"/>
                      <a:gd name="connsiteX6" fmla="*/ 246231 w 274519"/>
                      <a:gd name="connsiteY6" fmla="*/ 50673 h 457295"/>
                      <a:gd name="connsiteX7" fmla="*/ 246231 w 274519"/>
                      <a:gd name="connsiteY7" fmla="*/ 50673 h 457295"/>
                      <a:gd name="connsiteX8" fmla="*/ 176127 w 274519"/>
                      <a:gd name="connsiteY8" fmla="*/ 173260 h 457295"/>
                      <a:gd name="connsiteX9" fmla="*/ 176127 w 274519"/>
                      <a:gd name="connsiteY9" fmla="*/ 173260 h 457295"/>
                      <a:gd name="connsiteX10" fmla="*/ 485 w 274519"/>
                      <a:gd name="connsiteY10" fmla="*/ 457295 h 457295"/>
                      <a:gd name="connsiteX11" fmla="*/ 485 w 274519"/>
                      <a:gd name="connsiteY11" fmla="*/ 457295 h 457295"/>
                      <a:gd name="connsiteX12" fmla="*/ 9 w 274519"/>
                      <a:gd name="connsiteY12" fmla="*/ 454533 h 457295"/>
                      <a:gd name="connsiteX13" fmla="*/ 9 w 274519"/>
                      <a:gd name="connsiteY13" fmla="*/ 454533 h 457295"/>
                      <a:gd name="connsiteX14" fmla="*/ 262899 w 274519"/>
                      <a:gd name="connsiteY14" fmla="*/ 27051 h 457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74519" h="457295">
                        <a:moveTo>
                          <a:pt x="262899" y="27051"/>
                        </a:moveTo>
                        <a:lnTo>
                          <a:pt x="262899" y="27051"/>
                        </a:lnTo>
                        <a:cubicBezTo>
                          <a:pt x="262899" y="26956"/>
                          <a:pt x="262994" y="26765"/>
                          <a:pt x="262994" y="26670"/>
                        </a:cubicBezTo>
                        <a:cubicBezTo>
                          <a:pt x="268995" y="9716"/>
                          <a:pt x="273186" y="0"/>
                          <a:pt x="273186" y="0"/>
                        </a:cubicBezTo>
                        <a:lnTo>
                          <a:pt x="273186" y="0"/>
                        </a:lnTo>
                        <a:lnTo>
                          <a:pt x="274520" y="381"/>
                        </a:lnTo>
                        <a:cubicBezTo>
                          <a:pt x="274520" y="381"/>
                          <a:pt x="263852" y="19622"/>
                          <a:pt x="246231" y="50673"/>
                        </a:cubicBezTo>
                        <a:lnTo>
                          <a:pt x="246231" y="50673"/>
                        </a:lnTo>
                        <a:cubicBezTo>
                          <a:pt x="228514" y="81915"/>
                          <a:pt x="203940" y="125254"/>
                          <a:pt x="176127" y="173260"/>
                        </a:cubicBezTo>
                        <a:lnTo>
                          <a:pt x="176127" y="173260"/>
                        </a:lnTo>
                        <a:cubicBezTo>
                          <a:pt x="120596" y="268891"/>
                          <a:pt x="52492" y="383191"/>
                          <a:pt x="485" y="457295"/>
                        </a:cubicBezTo>
                        <a:lnTo>
                          <a:pt x="485" y="457295"/>
                        </a:lnTo>
                        <a:cubicBezTo>
                          <a:pt x="581" y="456724"/>
                          <a:pt x="-86" y="455009"/>
                          <a:pt x="9" y="454533"/>
                        </a:cubicBezTo>
                        <a:lnTo>
                          <a:pt x="9" y="454533"/>
                        </a:lnTo>
                        <a:cubicBezTo>
                          <a:pt x="80686" y="319278"/>
                          <a:pt x="244516" y="78486"/>
                          <a:pt x="262899" y="27051"/>
                        </a:cubicBezTo>
                        <a:close/>
                      </a:path>
                    </a:pathLst>
                  </a:custGeom>
                  <a:solidFill>
                    <a:srgbClr val="4A7E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23" name="Freeform: Shape 3422">
                    <a:extLst>
                      <a:ext uri="{FF2B5EF4-FFF2-40B4-BE49-F238E27FC236}">
                        <a16:creationId xmlns:a16="http://schemas.microsoft.com/office/drawing/2014/main" id="{C29D618D-CFD4-47A2-8DEF-D4F289A19F05}"/>
                      </a:ext>
                    </a:extLst>
                  </p:cNvPr>
                  <p:cNvSpPr/>
                  <p:nvPr/>
                </p:nvSpPr>
                <p:spPr>
                  <a:xfrm>
                    <a:off x="4032789" y="5093723"/>
                    <a:ext cx="274605" cy="457771"/>
                  </a:xfrm>
                  <a:custGeom>
                    <a:avLst/>
                    <a:gdLst>
                      <a:gd name="connsiteX0" fmla="*/ 259651 w 274605"/>
                      <a:gd name="connsiteY0" fmla="*/ 36671 h 457771"/>
                      <a:gd name="connsiteX1" fmla="*/ 259651 w 274605"/>
                      <a:gd name="connsiteY1" fmla="*/ 36671 h 457771"/>
                      <a:gd name="connsiteX2" fmla="*/ 259842 w 274605"/>
                      <a:gd name="connsiteY2" fmla="*/ 36195 h 457771"/>
                      <a:gd name="connsiteX3" fmla="*/ 272796 w 274605"/>
                      <a:gd name="connsiteY3" fmla="*/ 0 h 457771"/>
                      <a:gd name="connsiteX4" fmla="*/ 272796 w 274605"/>
                      <a:gd name="connsiteY4" fmla="*/ 0 h 457771"/>
                      <a:gd name="connsiteX5" fmla="*/ 274606 w 274605"/>
                      <a:gd name="connsiteY5" fmla="*/ 571 h 457771"/>
                      <a:gd name="connsiteX6" fmla="*/ 249555 w 274605"/>
                      <a:gd name="connsiteY6" fmla="*/ 52673 h 457771"/>
                      <a:gd name="connsiteX7" fmla="*/ 249555 w 274605"/>
                      <a:gd name="connsiteY7" fmla="*/ 52673 h 457771"/>
                      <a:gd name="connsiteX8" fmla="*/ 184785 w 274605"/>
                      <a:gd name="connsiteY8" fmla="*/ 178403 h 457771"/>
                      <a:gd name="connsiteX9" fmla="*/ 184785 w 274605"/>
                      <a:gd name="connsiteY9" fmla="*/ 178403 h 457771"/>
                      <a:gd name="connsiteX10" fmla="*/ 857 w 274605"/>
                      <a:gd name="connsiteY10" fmla="*/ 457772 h 457771"/>
                      <a:gd name="connsiteX11" fmla="*/ 857 w 274605"/>
                      <a:gd name="connsiteY11" fmla="*/ 457772 h 457771"/>
                      <a:gd name="connsiteX12" fmla="*/ 0 w 274605"/>
                      <a:gd name="connsiteY12" fmla="*/ 455105 h 457771"/>
                      <a:gd name="connsiteX13" fmla="*/ 0 w 274605"/>
                      <a:gd name="connsiteY13" fmla="*/ 455105 h 457771"/>
                      <a:gd name="connsiteX14" fmla="*/ 259651 w 274605"/>
                      <a:gd name="connsiteY14" fmla="*/ 36671 h 457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74605" h="457771">
                        <a:moveTo>
                          <a:pt x="259651" y="36671"/>
                        </a:moveTo>
                        <a:lnTo>
                          <a:pt x="259651" y="36671"/>
                        </a:lnTo>
                        <a:cubicBezTo>
                          <a:pt x="259747" y="36481"/>
                          <a:pt x="259747" y="36385"/>
                          <a:pt x="259842" y="36195"/>
                        </a:cubicBezTo>
                        <a:cubicBezTo>
                          <a:pt x="267938" y="13621"/>
                          <a:pt x="272796" y="95"/>
                          <a:pt x="272796" y="0"/>
                        </a:cubicBezTo>
                        <a:lnTo>
                          <a:pt x="272796" y="0"/>
                        </a:lnTo>
                        <a:lnTo>
                          <a:pt x="274606" y="571"/>
                        </a:lnTo>
                        <a:cubicBezTo>
                          <a:pt x="274606" y="571"/>
                          <a:pt x="265366" y="20574"/>
                          <a:pt x="249555" y="52673"/>
                        </a:cubicBezTo>
                        <a:lnTo>
                          <a:pt x="249555" y="52673"/>
                        </a:lnTo>
                        <a:cubicBezTo>
                          <a:pt x="233648" y="84963"/>
                          <a:pt x="211169" y="129540"/>
                          <a:pt x="184785" y="178403"/>
                        </a:cubicBezTo>
                        <a:lnTo>
                          <a:pt x="184785" y="178403"/>
                        </a:lnTo>
                        <a:cubicBezTo>
                          <a:pt x="132112" y="275654"/>
                          <a:pt x="63913" y="389953"/>
                          <a:pt x="857" y="457772"/>
                        </a:cubicBezTo>
                        <a:lnTo>
                          <a:pt x="857" y="457772"/>
                        </a:lnTo>
                        <a:cubicBezTo>
                          <a:pt x="952" y="457391"/>
                          <a:pt x="0" y="455486"/>
                          <a:pt x="0" y="455105"/>
                        </a:cubicBezTo>
                        <a:lnTo>
                          <a:pt x="0" y="455105"/>
                        </a:lnTo>
                        <a:cubicBezTo>
                          <a:pt x="96012" y="337661"/>
                          <a:pt x="235172" y="105251"/>
                          <a:pt x="259651" y="36671"/>
                        </a:cubicBezTo>
                        <a:close/>
                      </a:path>
                    </a:pathLst>
                  </a:custGeom>
                  <a:solidFill>
                    <a:srgbClr val="528B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24" name="Freeform: Shape 3423">
                    <a:extLst>
                      <a:ext uri="{FF2B5EF4-FFF2-40B4-BE49-F238E27FC236}">
                        <a16:creationId xmlns:a16="http://schemas.microsoft.com/office/drawing/2014/main" id="{110120AC-7204-4D0B-AE77-C640757F2D54}"/>
                      </a:ext>
                    </a:extLst>
                  </p:cNvPr>
                  <p:cNvSpPr/>
                  <p:nvPr/>
                </p:nvSpPr>
                <p:spPr>
                  <a:xfrm>
                    <a:off x="4032688" y="5093533"/>
                    <a:ext cx="274610" cy="458152"/>
                  </a:xfrm>
                  <a:custGeom>
                    <a:avLst/>
                    <a:gdLst>
                      <a:gd name="connsiteX0" fmla="*/ 256609 w 274610"/>
                      <a:gd name="connsiteY0" fmla="*/ 46291 h 458152"/>
                      <a:gd name="connsiteX1" fmla="*/ 256609 w 274610"/>
                      <a:gd name="connsiteY1" fmla="*/ 46291 h 458152"/>
                      <a:gd name="connsiteX2" fmla="*/ 256799 w 274610"/>
                      <a:gd name="connsiteY2" fmla="*/ 45720 h 458152"/>
                      <a:gd name="connsiteX3" fmla="*/ 272420 w 274610"/>
                      <a:gd name="connsiteY3" fmla="*/ 0 h 458152"/>
                      <a:gd name="connsiteX4" fmla="*/ 272420 w 274610"/>
                      <a:gd name="connsiteY4" fmla="*/ 0 h 458152"/>
                      <a:gd name="connsiteX5" fmla="*/ 274611 w 274610"/>
                      <a:gd name="connsiteY5" fmla="*/ 667 h 458152"/>
                      <a:gd name="connsiteX6" fmla="*/ 252799 w 274610"/>
                      <a:gd name="connsiteY6" fmla="*/ 54673 h 458152"/>
                      <a:gd name="connsiteX7" fmla="*/ 252799 w 274610"/>
                      <a:gd name="connsiteY7" fmla="*/ 54673 h 458152"/>
                      <a:gd name="connsiteX8" fmla="*/ 193363 w 274610"/>
                      <a:gd name="connsiteY8" fmla="*/ 183642 h 458152"/>
                      <a:gd name="connsiteX9" fmla="*/ 193363 w 274610"/>
                      <a:gd name="connsiteY9" fmla="*/ 183642 h 458152"/>
                      <a:gd name="connsiteX10" fmla="*/ 1148 w 274610"/>
                      <a:gd name="connsiteY10" fmla="*/ 458152 h 458152"/>
                      <a:gd name="connsiteX11" fmla="*/ 1148 w 274610"/>
                      <a:gd name="connsiteY11" fmla="*/ 458152 h 458152"/>
                      <a:gd name="connsiteX12" fmla="*/ 5 w 274610"/>
                      <a:gd name="connsiteY12" fmla="*/ 455676 h 458152"/>
                      <a:gd name="connsiteX13" fmla="*/ 5 w 274610"/>
                      <a:gd name="connsiteY13" fmla="*/ 455676 h 458152"/>
                      <a:gd name="connsiteX14" fmla="*/ 256609 w 274610"/>
                      <a:gd name="connsiteY14" fmla="*/ 46291 h 458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74610" h="458152">
                        <a:moveTo>
                          <a:pt x="256609" y="46291"/>
                        </a:moveTo>
                        <a:lnTo>
                          <a:pt x="256609" y="46291"/>
                        </a:lnTo>
                        <a:cubicBezTo>
                          <a:pt x="256704" y="46101"/>
                          <a:pt x="256799" y="45910"/>
                          <a:pt x="256799" y="45720"/>
                        </a:cubicBezTo>
                        <a:cubicBezTo>
                          <a:pt x="266896" y="17526"/>
                          <a:pt x="272420" y="95"/>
                          <a:pt x="272420" y="0"/>
                        </a:cubicBezTo>
                        <a:lnTo>
                          <a:pt x="272420" y="0"/>
                        </a:lnTo>
                        <a:lnTo>
                          <a:pt x="274611" y="667"/>
                        </a:lnTo>
                        <a:cubicBezTo>
                          <a:pt x="274611" y="667"/>
                          <a:pt x="266801" y="21527"/>
                          <a:pt x="252799" y="54673"/>
                        </a:cubicBezTo>
                        <a:lnTo>
                          <a:pt x="252799" y="54673"/>
                        </a:lnTo>
                        <a:cubicBezTo>
                          <a:pt x="238702" y="88011"/>
                          <a:pt x="218318" y="133922"/>
                          <a:pt x="193363" y="183642"/>
                        </a:cubicBezTo>
                        <a:lnTo>
                          <a:pt x="193363" y="183642"/>
                        </a:lnTo>
                        <a:cubicBezTo>
                          <a:pt x="143642" y="282416"/>
                          <a:pt x="75443" y="396716"/>
                          <a:pt x="1148" y="458152"/>
                        </a:cubicBezTo>
                        <a:lnTo>
                          <a:pt x="1148" y="458152"/>
                        </a:lnTo>
                        <a:cubicBezTo>
                          <a:pt x="1148" y="457962"/>
                          <a:pt x="-90" y="455867"/>
                          <a:pt x="5" y="455676"/>
                        </a:cubicBezTo>
                        <a:lnTo>
                          <a:pt x="5" y="455676"/>
                        </a:lnTo>
                        <a:cubicBezTo>
                          <a:pt x="111638" y="356140"/>
                          <a:pt x="225938" y="131921"/>
                          <a:pt x="256609" y="46291"/>
                        </a:cubicBezTo>
                        <a:close/>
                      </a:path>
                    </a:pathLst>
                  </a:custGeom>
                  <a:solidFill>
                    <a:srgbClr val="5A97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25" name="Freeform: Shape 3424">
                    <a:extLst>
                      <a:ext uri="{FF2B5EF4-FFF2-40B4-BE49-F238E27FC236}">
                        <a16:creationId xmlns:a16="http://schemas.microsoft.com/office/drawing/2014/main" id="{BFEE860F-2F6B-49BE-94B0-D2381FF0A781}"/>
                      </a:ext>
                    </a:extLst>
                  </p:cNvPr>
                  <p:cNvSpPr/>
                  <p:nvPr/>
                </p:nvSpPr>
                <p:spPr>
                  <a:xfrm>
                    <a:off x="4032694" y="5093247"/>
                    <a:ext cx="274796" cy="458628"/>
                  </a:xfrm>
                  <a:custGeom>
                    <a:avLst/>
                    <a:gdLst>
                      <a:gd name="connsiteX0" fmla="*/ 0 w 274796"/>
                      <a:gd name="connsiteY0" fmla="*/ 456343 h 458628"/>
                      <a:gd name="connsiteX1" fmla="*/ 253460 w 274796"/>
                      <a:gd name="connsiteY1" fmla="*/ 55912 h 458628"/>
                      <a:gd name="connsiteX2" fmla="*/ 253460 w 274796"/>
                      <a:gd name="connsiteY2" fmla="*/ 55912 h 458628"/>
                      <a:gd name="connsiteX3" fmla="*/ 272129 w 274796"/>
                      <a:gd name="connsiteY3" fmla="*/ 0 h 458628"/>
                      <a:gd name="connsiteX4" fmla="*/ 272129 w 274796"/>
                      <a:gd name="connsiteY4" fmla="*/ 0 h 458628"/>
                      <a:gd name="connsiteX5" fmla="*/ 274796 w 274796"/>
                      <a:gd name="connsiteY5" fmla="*/ 762 h 458628"/>
                      <a:gd name="connsiteX6" fmla="*/ 1619 w 274796"/>
                      <a:gd name="connsiteY6" fmla="*/ 458629 h 458628"/>
                      <a:gd name="connsiteX7" fmla="*/ 1619 w 274796"/>
                      <a:gd name="connsiteY7" fmla="*/ 458629 h 458628"/>
                      <a:gd name="connsiteX8" fmla="*/ 0 w 274796"/>
                      <a:gd name="connsiteY8" fmla="*/ 456343 h 458628"/>
                      <a:gd name="connsiteX9" fmla="*/ 0 w 274796"/>
                      <a:gd name="connsiteY9" fmla="*/ 456343 h 458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74796" h="458628">
                        <a:moveTo>
                          <a:pt x="0" y="456343"/>
                        </a:moveTo>
                        <a:cubicBezTo>
                          <a:pt x="127063" y="374618"/>
                          <a:pt x="216694" y="158782"/>
                          <a:pt x="253460" y="55912"/>
                        </a:cubicBezTo>
                        <a:lnTo>
                          <a:pt x="253460" y="55912"/>
                        </a:lnTo>
                        <a:cubicBezTo>
                          <a:pt x="265747" y="21622"/>
                          <a:pt x="272034" y="0"/>
                          <a:pt x="272129" y="0"/>
                        </a:cubicBezTo>
                        <a:lnTo>
                          <a:pt x="272129" y="0"/>
                        </a:lnTo>
                        <a:lnTo>
                          <a:pt x="274796" y="762"/>
                        </a:lnTo>
                        <a:cubicBezTo>
                          <a:pt x="274701" y="857"/>
                          <a:pt x="172498" y="348425"/>
                          <a:pt x="1619" y="458629"/>
                        </a:cubicBezTo>
                        <a:lnTo>
                          <a:pt x="1619" y="458629"/>
                        </a:lnTo>
                        <a:lnTo>
                          <a:pt x="0" y="456343"/>
                        </a:lnTo>
                        <a:lnTo>
                          <a:pt x="0" y="456343"/>
                        </a:lnTo>
                        <a:close/>
                      </a:path>
                    </a:pathLst>
                  </a:custGeom>
                  <a:solidFill>
                    <a:srgbClr val="61A29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418" name="Freeform: Shape 3417">
                  <a:extLst>
                    <a:ext uri="{FF2B5EF4-FFF2-40B4-BE49-F238E27FC236}">
                      <a16:creationId xmlns:a16="http://schemas.microsoft.com/office/drawing/2014/main" id="{0E2324D7-143F-4A24-B1DD-A82B99FB1857}"/>
                    </a:ext>
                  </a:extLst>
                </p:cNvPr>
                <p:cNvSpPr/>
                <p:nvPr/>
              </p:nvSpPr>
              <p:spPr>
                <a:xfrm>
                  <a:off x="4034032" y="5091723"/>
                  <a:ext cx="273172" cy="457009"/>
                </a:xfrm>
                <a:custGeom>
                  <a:avLst/>
                  <a:gdLst>
                    <a:gd name="connsiteX0" fmla="*/ 273173 w 273172"/>
                    <a:gd name="connsiteY0" fmla="*/ 0 h 457009"/>
                    <a:gd name="connsiteX1" fmla="*/ 222595 w 273172"/>
                    <a:gd name="connsiteY1" fmla="*/ 54674 h 457009"/>
                    <a:gd name="connsiteX2" fmla="*/ 1139 w 273172"/>
                    <a:gd name="connsiteY2" fmla="*/ 424434 h 457009"/>
                    <a:gd name="connsiteX3" fmla="*/ 567 w 273172"/>
                    <a:gd name="connsiteY3" fmla="*/ 457010 h 457009"/>
                    <a:gd name="connsiteX4" fmla="*/ 273173 w 273172"/>
                    <a:gd name="connsiteY4" fmla="*/ 0 h 457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172" h="457009">
                      <a:moveTo>
                        <a:pt x="273173" y="0"/>
                      </a:moveTo>
                      <a:cubicBezTo>
                        <a:pt x="273173" y="0"/>
                        <a:pt x="252503" y="20955"/>
                        <a:pt x="222595" y="54674"/>
                      </a:cubicBezTo>
                      <a:cubicBezTo>
                        <a:pt x="142870" y="303752"/>
                        <a:pt x="48287" y="393573"/>
                        <a:pt x="1139" y="424434"/>
                      </a:cubicBezTo>
                      <a:cubicBezTo>
                        <a:pt x="-100" y="435769"/>
                        <a:pt x="-385" y="446627"/>
                        <a:pt x="567" y="457010"/>
                      </a:cubicBezTo>
                      <a:cubicBezTo>
                        <a:pt x="567" y="457105"/>
                        <a:pt x="159539" y="414433"/>
                        <a:pt x="273173" y="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691" name="Graphic 1">
                <a:extLst>
                  <a:ext uri="{FF2B5EF4-FFF2-40B4-BE49-F238E27FC236}">
                    <a16:creationId xmlns:a16="http://schemas.microsoft.com/office/drawing/2014/main" id="{246EB4D1-A7EA-469A-A946-B9EDD4A5029D}"/>
                  </a:ext>
                </a:extLst>
              </p:cNvPr>
              <p:cNvGrpSpPr/>
              <p:nvPr/>
            </p:nvGrpSpPr>
            <p:grpSpPr>
              <a:xfrm>
                <a:off x="3952303" y="5012665"/>
                <a:ext cx="485489" cy="450532"/>
                <a:chOff x="3952303" y="5012665"/>
                <a:chExt cx="485489" cy="450532"/>
              </a:xfrm>
              <a:solidFill>
                <a:schemeClr val="accent1"/>
              </a:solidFill>
            </p:grpSpPr>
            <p:sp>
              <p:nvSpPr>
                <p:cNvPr id="3354" name="Freeform: Shape 3353">
                  <a:extLst>
                    <a:ext uri="{FF2B5EF4-FFF2-40B4-BE49-F238E27FC236}">
                      <a16:creationId xmlns:a16="http://schemas.microsoft.com/office/drawing/2014/main" id="{3A83A6DE-A2B8-422C-92ED-5F185BCF4D07}"/>
                    </a:ext>
                  </a:extLst>
                </p:cNvPr>
                <p:cNvSpPr/>
                <p:nvPr/>
              </p:nvSpPr>
              <p:spPr>
                <a:xfrm>
                  <a:off x="3952684" y="5015332"/>
                  <a:ext cx="398906" cy="216236"/>
                </a:xfrm>
                <a:custGeom>
                  <a:avLst/>
                  <a:gdLst>
                    <a:gd name="connsiteX0" fmla="*/ 398907 w 398906"/>
                    <a:gd name="connsiteY0" fmla="*/ 0 h 216236"/>
                    <a:gd name="connsiteX1" fmla="*/ 0 w 398906"/>
                    <a:gd name="connsiteY1" fmla="*/ 114014 h 216236"/>
                    <a:gd name="connsiteX2" fmla="*/ 398907 w 398906"/>
                    <a:gd name="connsiteY2" fmla="*/ 0 h 216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8906" h="216236">
                      <a:moveTo>
                        <a:pt x="398907" y="0"/>
                      </a:moveTo>
                      <a:cubicBezTo>
                        <a:pt x="398907" y="0"/>
                        <a:pt x="189929" y="180023"/>
                        <a:pt x="0" y="114014"/>
                      </a:cubicBezTo>
                      <a:cubicBezTo>
                        <a:pt x="0" y="114109"/>
                        <a:pt x="109918" y="407384"/>
                        <a:pt x="398907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55" name="Freeform: Shape 3354">
                  <a:extLst>
                    <a:ext uri="{FF2B5EF4-FFF2-40B4-BE49-F238E27FC236}">
                      <a16:creationId xmlns:a16="http://schemas.microsoft.com/office/drawing/2014/main" id="{3671687C-9E50-496A-A404-7A434A011D60}"/>
                    </a:ext>
                  </a:extLst>
                </p:cNvPr>
                <p:cNvSpPr/>
                <p:nvPr/>
              </p:nvSpPr>
              <p:spPr>
                <a:xfrm>
                  <a:off x="3954874" y="5016189"/>
                  <a:ext cx="398049" cy="216156"/>
                </a:xfrm>
                <a:custGeom>
                  <a:avLst/>
                  <a:gdLst>
                    <a:gd name="connsiteX0" fmla="*/ 298037 w 398049"/>
                    <a:gd name="connsiteY0" fmla="*/ 67151 h 216156"/>
                    <a:gd name="connsiteX1" fmla="*/ 0 w 398049"/>
                    <a:gd name="connsiteY1" fmla="*/ 116110 h 216156"/>
                    <a:gd name="connsiteX2" fmla="*/ 398050 w 398049"/>
                    <a:gd name="connsiteY2" fmla="*/ 0 h 216156"/>
                    <a:gd name="connsiteX3" fmla="*/ 298037 w 398049"/>
                    <a:gd name="connsiteY3" fmla="*/ 67151 h 216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8049" h="216156">
                      <a:moveTo>
                        <a:pt x="298037" y="67151"/>
                      </a:moveTo>
                      <a:cubicBezTo>
                        <a:pt x="126111" y="215837"/>
                        <a:pt x="40481" y="172212"/>
                        <a:pt x="0" y="116110"/>
                      </a:cubicBezTo>
                      <a:cubicBezTo>
                        <a:pt x="10668" y="141827"/>
                        <a:pt x="123539" y="386715"/>
                        <a:pt x="398050" y="0"/>
                      </a:cubicBezTo>
                      <a:cubicBezTo>
                        <a:pt x="398050" y="0"/>
                        <a:pt x="358426" y="34100"/>
                        <a:pt x="298037" y="67151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356" name="Graphic 1">
                  <a:extLst>
                    <a:ext uri="{FF2B5EF4-FFF2-40B4-BE49-F238E27FC236}">
                      <a16:creationId xmlns:a16="http://schemas.microsoft.com/office/drawing/2014/main" id="{CB5EF8CF-7FED-4D64-918A-A334BF7BECD1}"/>
                    </a:ext>
                  </a:extLst>
                </p:cNvPr>
                <p:cNvGrpSpPr/>
                <p:nvPr/>
              </p:nvGrpSpPr>
              <p:grpSpPr>
                <a:xfrm>
                  <a:off x="3952303" y="5017237"/>
                  <a:ext cx="397478" cy="206311"/>
                  <a:chOff x="3952303" y="5017237"/>
                  <a:chExt cx="397478" cy="206311"/>
                </a:xfrm>
                <a:solidFill>
                  <a:schemeClr val="accent1"/>
                </a:solidFill>
              </p:grpSpPr>
              <p:sp>
                <p:nvSpPr>
                  <p:cNvPr id="3400" name="Freeform: Shape 3399">
                    <a:extLst>
                      <a:ext uri="{FF2B5EF4-FFF2-40B4-BE49-F238E27FC236}">
                        <a16:creationId xmlns:a16="http://schemas.microsoft.com/office/drawing/2014/main" id="{9D3BEAE4-D33F-4CD0-AE9C-DB750857135A}"/>
                      </a:ext>
                    </a:extLst>
                  </p:cNvPr>
                  <p:cNvSpPr/>
                  <p:nvPr/>
                </p:nvSpPr>
                <p:spPr>
                  <a:xfrm>
                    <a:off x="3952303" y="5017237"/>
                    <a:ext cx="397192" cy="136207"/>
                  </a:xfrm>
                  <a:custGeom>
                    <a:avLst/>
                    <a:gdLst>
                      <a:gd name="connsiteX0" fmla="*/ 97060 w 397192"/>
                      <a:gd name="connsiteY0" fmla="*/ 136208 h 136207"/>
                      <a:gd name="connsiteX1" fmla="*/ 0 w 397192"/>
                      <a:gd name="connsiteY1" fmla="*/ 114586 h 136207"/>
                      <a:gd name="connsiteX2" fmla="*/ 0 w 397192"/>
                      <a:gd name="connsiteY2" fmla="*/ 114586 h 136207"/>
                      <a:gd name="connsiteX3" fmla="*/ 1429 w 397192"/>
                      <a:gd name="connsiteY3" fmla="*/ 112204 h 136207"/>
                      <a:gd name="connsiteX4" fmla="*/ 96964 w 397192"/>
                      <a:gd name="connsiteY4" fmla="*/ 133350 h 136207"/>
                      <a:gd name="connsiteX5" fmla="*/ 96964 w 397192"/>
                      <a:gd name="connsiteY5" fmla="*/ 133350 h 136207"/>
                      <a:gd name="connsiteX6" fmla="*/ 395383 w 397192"/>
                      <a:gd name="connsiteY6" fmla="*/ 0 h 136207"/>
                      <a:gd name="connsiteX7" fmla="*/ 395383 w 397192"/>
                      <a:gd name="connsiteY7" fmla="*/ 0 h 136207"/>
                      <a:gd name="connsiteX8" fmla="*/ 397193 w 397192"/>
                      <a:gd name="connsiteY8" fmla="*/ 2095 h 136207"/>
                      <a:gd name="connsiteX9" fmla="*/ 97060 w 397192"/>
                      <a:gd name="connsiteY9" fmla="*/ 136208 h 136207"/>
                      <a:gd name="connsiteX10" fmla="*/ 97060 w 397192"/>
                      <a:gd name="connsiteY10" fmla="*/ 136208 h 136207"/>
                      <a:gd name="connsiteX11" fmla="*/ 97060 w 397192"/>
                      <a:gd name="connsiteY11" fmla="*/ 136208 h 136207"/>
                      <a:gd name="connsiteX12" fmla="*/ 97060 w 397192"/>
                      <a:gd name="connsiteY12" fmla="*/ 136208 h 136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7192" h="136207">
                        <a:moveTo>
                          <a:pt x="97060" y="136208"/>
                        </a:moveTo>
                        <a:cubicBezTo>
                          <a:pt x="34480" y="136208"/>
                          <a:pt x="190" y="114681"/>
                          <a:pt x="0" y="114586"/>
                        </a:cubicBezTo>
                        <a:lnTo>
                          <a:pt x="0" y="114586"/>
                        </a:lnTo>
                        <a:lnTo>
                          <a:pt x="1429" y="112204"/>
                        </a:lnTo>
                        <a:cubicBezTo>
                          <a:pt x="1524" y="112109"/>
                          <a:pt x="35052" y="133350"/>
                          <a:pt x="96964" y="133350"/>
                        </a:cubicBezTo>
                        <a:lnTo>
                          <a:pt x="96964" y="133350"/>
                        </a:lnTo>
                        <a:cubicBezTo>
                          <a:pt x="164878" y="133350"/>
                          <a:pt x="266890" y="107728"/>
                          <a:pt x="395383" y="0"/>
                        </a:cubicBezTo>
                        <a:lnTo>
                          <a:pt x="395383" y="0"/>
                        </a:lnTo>
                        <a:lnTo>
                          <a:pt x="397193" y="2095"/>
                        </a:lnTo>
                        <a:cubicBezTo>
                          <a:pt x="268414" y="110299"/>
                          <a:pt x="165735" y="136208"/>
                          <a:pt x="97060" y="136208"/>
                        </a:cubicBezTo>
                        <a:lnTo>
                          <a:pt x="97060" y="136208"/>
                        </a:lnTo>
                        <a:cubicBezTo>
                          <a:pt x="97060" y="136208"/>
                          <a:pt x="97060" y="136208"/>
                          <a:pt x="97060" y="136208"/>
                        </a:cubicBezTo>
                        <a:lnTo>
                          <a:pt x="97060" y="13620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01" name="Freeform: Shape 3400">
                    <a:extLst>
                      <a:ext uri="{FF2B5EF4-FFF2-40B4-BE49-F238E27FC236}">
                        <a16:creationId xmlns:a16="http://schemas.microsoft.com/office/drawing/2014/main" id="{B1BC59E7-4E7E-482A-9ACF-DCD743F4E4FC}"/>
                      </a:ext>
                    </a:extLst>
                  </p:cNvPr>
                  <p:cNvSpPr/>
                  <p:nvPr/>
                </p:nvSpPr>
                <p:spPr>
                  <a:xfrm>
                    <a:off x="3952779" y="5017237"/>
                    <a:ext cx="396811" cy="147734"/>
                  </a:xfrm>
                  <a:custGeom>
                    <a:avLst/>
                    <a:gdLst>
                      <a:gd name="connsiteX0" fmla="*/ 80486 w 396811"/>
                      <a:gd name="connsiteY0" fmla="*/ 132588 h 147734"/>
                      <a:gd name="connsiteX1" fmla="*/ 0 w 396811"/>
                      <a:gd name="connsiteY1" fmla="*/ 114395 h 147734"/>
                      <a:gd name="connsiteX2" fmla="*/ 5144 w 396811"/>
                      <a:gd name="connsiteY2" fmla="*/ 121920 h 147734"/>
                      <a:gd name="connsiteX3" fmla="*/ 6382 w 396811"/>
                      <a:gd name="connsiteY3" fmla="*/ 119920 h 147734"/>
                      <a:gd name="connsiteX4" fmla="*/ 102108 w 396811"/>
                      <a:gd name="connsiteY4" fmla="*/ 145066 h 147734"/>
                      <a:gd name="connsiteX5" fmla="*/ 102108 w 396811"/>
                      <a:gd name="connsiteY5" fmla="*/ 145066 h 147734"/>
                      <a:gd name="connsiteX6" fmla="*/ 394907 w 396811"/>
                      <a:gd name="connsiteY6" fmla="*/ 0 h 147734"/>
                      <a:gd name="connsiteX7" fmla="*/ 394907 w 396811"/>
                      <a:gd name="connsiteY7" fmla="*/ 0 h 147734"/>
                      <a:gd name="connsiteX8" fmla="*/ 396812 w 396811"/>
                      <a:gd name="connsiteY8" fmla="*/ 2000 h 147734"/>
                      <a:gd name="connsiteX9" fmla="*/ 102203 w 396811"/>
                      <a:gd name="connsiteY9" fmla="*/ 147733 h 147734"/>
                      <a:gd name="connsiteX10" fmla="*/ 102203 w 396811"/>
                      <a:gd name="connsiteY10" fmla="*/ 147733 h 147734"/>
                      <a:gd name="connsiteX11" fmla="*/ 80486 w 396811"/>
                      <a:gd name="connsiteY11" fmla="*/ 132588 h 147734"/>
                      <a:gd name="connsiteX12" fmla="*/ 80486 w 396811"/>
                      <a:gd name="connsiteY12" fmla="*/ 132588 h 147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6811" h="147734">
                        <a:moveTo>
                          <a:pt x="80486" y="132588"/>
                        </a:moveTo>
                        <a:cubicBezTo>
                          <a:pt x="28289" y="132588"/>
                          <a:pt x="191" y="114491"/>
                          <a:pt x="0" y="114395"/>
                        </a:cubicBezTo>
                        <a:cubicBezTo>
                          <a:pt x="0" y="114395"/>
                          <a:pt x="1619" y="118110"/>
                          <a:pt x="5144" y="121920"/>
                        </a:cubicBezTo>
                        <a:lnTo>
                          <a:pt x="6382" y="119920"/>
                        </a:lnTo>
                        <a:cubicBezTo>
                          <a:pt x="9906" y="123634"/>
                          <a:pt x="43148" y="145066"/>
                          <a:pt x="102108" y="145066"/>
                        </a:cubicBezTo>
                        <a:lnTo>
                          <a:pt x="102108" y="145066"/>
                        </a:lnTo>
                        <a:cubicBezTo>
                          <a:pt x="169164" y="145066"/>
                          <a:pt x="268605" y="116110"/>
                          <a:pt x="394907" y="0"/>
                        </a:cubicBezTo>
                        <a:lnTo>
                          <a:pt x="394907" y="0"/>
                        </a:lnTo>
                        <a:lnTo>
                          <a:pt x="396812" y="2000"/>
                        </a:lnTo>
                        <a:cubicBezTo>
                          <a:pt x="270224" y="118396"/>
                          <a:pt x="170021" y="147733"/>
                          <a:pt x="102203" y="147733"/>
                        </a:cubicBezTo>
                        <a:lnTo>
                          <a:pt x="102203" y="147733"/>
                        </a:lnTo>
                        <a:cubicBezTo>
                          <a:pt x="87154" y="147923"/>
                          <a:pt x="80486" y="132588"/>
                          <a:pt x="80486" y="132588"/>
                        </a:cubicBezTo>
                        <a:lnTo>
                          <a:pt x="80486" y="132588"/>
                        </a:lnTo>
                        <a:close/>
                      </a:path>
                    </a:pathLst>
                  </a:custGeom>
                  <a:solidFill>
                    <a:srgbClr val="D8E0E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02" name="Freeform: Shape 3401">
                    <a:extLst>
                      <a:ext uri="{FF2B5EF4-FFF2-40B4-BE49-F238E27FC236}">
                        <a16:creationId xmlns:a16="http://schemas.microsoft.com/office/drawing/2014/main" id="{EB165070-BF17-4ED3-B2EB-A34A697226A8}"/>
                      </a:ext>
                    </a:extLst>
                  </p:cNvPr>
                  <p:cNvSpPr/>
                  <p:nvPr/>
                </p:nvSpPr>
                <p:spPr>
                  <a:xfrm>
                    <a:off x="3953350" y="5017428"/>
                    <a:ext cx="396240" cy="159448"/>
                  </a:xfrm>
                  <a:custGeom>
                    <a:avLst/>
                    <a:gdLst>
                      <a:gd name="connsiteX0" fmla="*/ 63818 w 396240"/>
                      <a:gd name="connsiteY0" fmla="*/ 128873 h 159448"/>
                      <a:gd name="connsiteX1" fmla="*/ 0 w 396240"/>
                      <a:gd name="connsiteY1" fmla="*/ 114109 h 159448"/>
                      <a:gd name="connsiteX2" fmla="*/ 10287 w 396240"/>
                      <a:gd name="connsiteY2" fmla="*/ 129159 h 159448"/>
                      <a:gd name="connsiteX3" fmla="*/ 11240 w 396240"/>
                      <a:gd name="connsiteY3" fmla="*/ 127540 h 159448"/>
                      <a:gd name="connsiteX4" fmla="*/ 107061 w 396240"/>
                      <a:gd name="connsiteY4" fmla="*/ 156686 h 159448"/>
                      <a:gd name="connsiteX5" fmla="*/ 107061 w 396240"/>
                      <a:gd name="connsiteY5" fmla="*/ 156686 h 159448"/>
                      <a:gd name="connsiteX6" fmla="*/ 394335 w 396240"/>
                      <a:gd name="connsiteY6" fmla="*/ 0 h 159448"/>
                      <a:gd name="connsiteX7" fmla="*/ 394335 w 396240"/>
                      <a:gd name="connsiteY7" fmla="*/ 0 h 159448"/>
                      <a:gd name="connsiteX8" fmla="*/ 396240 w 396240"/>
                      <a:gd name="connsiteY8" fmla="*/ 2000 h 159448"/>
                      <a:gd name="connsiteX9" fmla="*/ 107061 w 396240"/>
                      <a:gd name="connsiteY9" fmla="*/ 159448 h 159448"/>
                      <a:gd name="connsiteX10" fmla="*/ 107061 w 396240"/>
                      <a:gd name="connsiteY10" fmla="*/ 159448 h 159448"/>
                      <a:gd name="connsiteX11" fmla="*/ 63818 w 396240"/>
                      <a:gd name="connsiteY11" fmla="*/ 128873 h 159448"/>
                      <a:gd name="connsiteX12" fmla="*/ 63818 w 396240"/>
                      <a:gd name="connsiteY12" fmla="*/ 128873 h 159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6240" h="159448">
                        <a:moveTo>
                          <a:pt x="63818" y="128873"/>
                        </a:moveTo>
                        <a:cubicBezTo>
                          <a:pt x="22098" y="128873"/>
                          <a:pt x="95" y="114205"/>
                          <a:pt x="0" y="114109"/>
                        </a:cubicBezTo>
                        <a:cubicBezTo>
                          <a:pt x="0" y="114109"/>
                          <a:pt x="3334" y="121634"/>
                          <a:pt x="10287" y="129159"/>
                        </a:cubicBezTo>
                        <a:lnTo>
                          <a:pt x="11240" y="127540"/>
                        </a:lnTo>
                        <a:cubicBezTo>
                          <a:pt x="18288" y="134969"/>
                          <a:pt x="51149" y="156686"/>
                          <a:pt x="107061" y="156686"/>
                        </a:cubicBezTo>
                        <a:lnTo>
                          <a:pt x="107061" y="156686"/>
                        </a:lnTo>
                        <a:cubicBezTo>
                          <a:pt x="173165" y="156686"/>
                          <a:pt x="270225" y="124396"/>
                          <a:pt x="394335" y="0"/>
                        </a:cubicBezTo>
                        <a:lnTo>
                          <a:pt x="394335" y="0"/>
                        </a:lnTo>
                        <a:lnTo>
                          <a:pt x="396240" y="2000"/>
                        </a:lnTo>
                        <a:cubicBezTo>
                          <a:pt x="271844" y="126682"/>
                          <a:pt x="174117" y="159448"/>
                          <a:pt x="107061" y="159448"/>
                        </a:cubicBezTo>
                        <a:lnTo>
                          <a:pt x="107061" y="159448"/>
                        </a:lnTo>
                        <a:cubicBezTo>
                          <a:pt x="77248" y="159353"/>
                          <a:pt x="63913" y="128873"/>
                          <a:pt x="63818" y="128873"/>
                        </a:cubicBezTo>
                        <a:lnTo>
                          <a:pt x="63818" y="128873"/>
                        </a:lnTo>
                        <a:close/>
                      </a:path>
                    </a:pathLst>
                  </a:custGeom>
                  <a:solidFill>
                    <a:srgbClr val="B3C2C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03" name="Freeform: Shape 3402">
                    <a:extLst>
                      <a:ext uri="{FF2B5EF4-FFF2-40B4-BE49-F238E27FC236}">
                        <a16:creationId xmlns:a16="http://schemas.microsoft.com/office/drawing/2014/main" id="{90DA1406-2253-4056-9F14-1A89BD5068F0}"/>
                      </a:ext>
                    </a:extLst>
                  </p:cNvPr>
                  <p:cNvSpPr/>
                  <p:nvPr/>
                </p:nvSpPr>
                <p:spPr>
                  <a:xfrm>
                    <a:off x="3953922" y="5017523"/>
                    <a:ext cx="395859" cy="171164"/>
                  </a:xfrm>
                  <a:custGeom>
                    <a:avLst/>
                    <a:gdLst>
                      <a:gd name="connsiteX0" fmla="*/ 47244 w 395859"/>
                      <a:gd name="connsiteY0" fmla="*/ 125158 h 171164"/>
                      <a:gd name="connsiteX1" fmla="*/ 0 w 395859"/>
                      <a:gd name="connsiteY1" fmla="*/ 113824 h 171164"/>
                      <a:gd name="connsiteX2" fmla="*/ 15431 w 395859"/>
                      <a:gd name="connsiteY2" fmla="*/ 136398 h 171164"/>
                      <a:gd name="connsiteX3" fmla="*/ 16193 w 395859"/>
                      <a:gd name="connsiteY3" fmla="*/ 135255 h 171164"/>
                      <a:gd name="connsiteX4" fmla="*/ 112205 w 395859"/>
                      <a:gd name="connsiteY4" fmla="*/ 168307 h 171164"/>
                      <a:gd name="connsiteX5" fmla="*/ 112205 w 395859"/>
                      <a:gd name="connsiteY5" fmla="*/ 168307 h 171164"/>
                      <a:gd name="connsiteX6" fmla="*/ 393859 w 395859"/>
                      <a:gd name="connsiteY6" fmla="*/ 0 h 171164"/>
                      <a:gd name="connsiteX7" fmla="*/ 393859 w 395859"/>
                      <a:gd name="connsiteY7" fmla="*/ 0 h 171164"/>
                      <a:gd name="connsiteX8" fmla="*/ 395859 w 395859"/>
                      <a:gd name="connsiteY8" fmla="*/ 1905 h 171164"/>
                      <a:gd name="connsiteX9" fmla="*/ 112205 w 395859"/>
                      <a:gd name="connsiteY9" fmla="*/ 171164 h 171164"/>
                      <a:gd name="connsiteX10" fmla="*/ 112205 w 395859"/>
                      <a:gd name="connsiteY10" fmla="*/ 171164 h 171164"/>
                      <a:gd name="connsiteX11" fmla="*/ 47244 w 395859"/>
                      <a:gd name="connsiteY11" fmla="*/ 125158 h 171164"/>
                      <a:gd name="connsiteX12" fmla="*/ 47244 w 395859"/>
                      <a:gd name="connsiteY12" fmla="*/ 125158 h 171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5859" h="171164">
                        <a:moveTo>
                          <a:pt x="47244" y="125158"/>
                        </a:moveTo>
                        <a:cubicBezTo>
                          <a:pt x="15907" y="125158"/>
                          <a:pt x="95" y="113824"/>
                          <a:pt x="0" y="113824"/>
                        </a:cubicBezTo>
                        <a:cubicBezTo>
                          <a:pt x="0" y="113824"/>
                          <a:pt x="4953" y="125063"/>
                          <a:pt x="15431" y="136398"/>
                        </a:cubicBezTo>
                        <a:lnTo>
                          <a:pt x="16193" y="135255"/>
                        </a:lnTo>
                        <a:cubicBezTo>
                          <a:pt x="26670" y="146494"/>
                          <a:pt x="59341" y="168307"/>
                          <a:pt x="112205" y="168307"/>
                        </a:cubicBezTo>
                        <a:lnTo>
                          <a:pt x="112205" y="168307"/>
                        </a:lnTo>
                        <a:cubicBezTo>
                          <a:pt x="177356" y="168307"/>
                          <a:pt x="271939" y="132683"/>
                          <a:pt x="393859" y="0"/>
                        </a:cubicBezTo>
                        <a:lnTo>
                          <a:pt x="393859" y="0"/>
                        </a:lnTo>
                        <a:lnTo>
                          <a:pt x="395859" y="1905"/>
                        </a:lnTo>
                        <a:cubicBezTo>
                          <a:pt x="273653" y="134874"/>
                          <a:pt x="178403" y="171069"/>
                          <a:pt x="112205" y="171164"/>
                        </a:cubicBezTo>
                        <a:lnTo>
                          <a:pt x="112205" y="171164"/>
                        </a:lnTo>
                        <a:cubicBezTo>
                          <a:pt x="67247" y="170974"/>
                          <a:pt x="47244" y="125158"/>
                          <a:pt x="47244" y="125158"/>
                        </a:cubicBezTo>
                        <a:lnTo>
                          <a:pt x="47244" y="125158"/>
                        </a:lnTo>
                        <a:close/>
                      </a:path>
                    </a:pathLst>
                  </a:custGeom>
                  <a:solidFill>
                    <a:srgbClr val="8FA5A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04" name="Freeform: Shape 3403">
                    <a:extLst>
                      <a:ext uri="{FF2B5EF4-FFF2-40B4-BE49-F238E27FC236}">
                        <a16:creationId xmlns:a16="http://schemas.microsoft.com/office/drawing/2014/main" id="{B57A0023-F072-4431-908E-DF33123EFC3C}"/>
                      </a:ext>
                    </a:extLst>
                  </p:cNvPr>
                  <p:cNvSpPr/>
                  <p:nvPr/>
                </p:nvSpPr>
                <p:spPr>
                  <a:xfrm>
                    <a:off x="3954398" y="5017428"/>
                    <a:ext cx="395192" cy="182784"/>
                  </a:xfrm>
                  <a:custGeom>
                    <a:avLst/>
                    <a:gdLst>
                      <a:gd name="connsiteX0" fmla="*/ 30671 w 395192"/>
                      <a:gd name="connsiteY0" fmla="*/ 121634 h 182784"/>
                      <a:gd name="connsiteX1" fmla="*/ 0 w 395192"/>
                      <a:gd name="connsiteY1" fmla="*/ 113728 h 182784"/>
                      <a:gd name="connsiteX2" fmla="*/ 20479 w 395192"/>
                      <a:gd name="connsiteY2" fmla="*/ 143732 h 182784"/>
                      <a:gd name="connsiteX3" fmla="*/ 20955 w 395192"/>
                      <a:gd name="connsiteY3" fmla="*/ 142970 h 182784"/>
                      <a:gd name="connsiteX4" fmla="*/ 117062 w 395192"/>
                      <a:gd name="connsiteY4" fmla="*/ 180022 h 182784"/>
                      <a:gd name="connsiteX5" fmla="*/ 117062 w 395192"/>
                      <a:gd name="connsiteY5" fmla="*/ 180022 h 182784"/>
                      <a:gd name="connsiteX6" fmla="*/ 393097 w 395192"/>
                      <a:gd name="connsiteY6" fmla="*/ 0 h 182784"/>
                      <a:gd name="connsiteX7" fmla="*/ 393097 w 395192"/>
                      <a:gd name="connsiteY7" fmla="*/ 0 h 182784"/>
                      <a:gd name="connsiteX8" fmla="*/ 395192 w 395192"/>
                      <a:gd name="connsiteY8" fmla="*/ 1810 h 182784"/>
                      <a:gd name="connsiteX9" fmla="*/ 117062 w 395192"/>
                      <a:gd name="connsiteY9" fmla="*/ 182785 h 182784"/>
                      <a:gd name="connsiteX10" fmla="*/ 117062 w 395192"/>
                      <a:gd name="connsiteY10" fmla="*/ 182785 h 182784"/>
                      <a:gd name="connsiteX11" fmla="*/ 30671 w 395192"/>
                      <a:gd name="connsiteY11" fmla="*/ 121634 h 182784"/>
                      <a:gd name="connsiteX12" fmla="*/ 30671 w 395192"/>
                      <a:gd name="connsiteY12" fmla="*/ 121634 h 1827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5192" h="182784">
                        <a:moveTo>
                          <a:pt x="30671" y="121634"/>
                        </a:moveTo>
                        <a:cubicBezTo>
                          <a:pt x="9811" y="121634"/>
                          <a:pt x="95" y="113728"/>
                          <a:pt x="0" y="113728"/>
                        </a:cubicBezTo>
                        <a:cubicBezTo>
                          <a:pt x="0" y="113728"/>
                          <a:pt x="6572" y="128778"/>
                          <a:pt x="20479" y="143732"/>
                        </a:cubicBezTo>
                        <a:lnTo>
                          <a:pt x="20955" y="142970"/>
                        </a:lnTo>
                        <a:cubicBezTo>
                          <a:pt x="34957" y="157924"/>
                          <a:pt x="67246" y="180022"/>
                          <a:pt x="117062" y="180022"/>
                        </a:cubicBezTo>
                        <a:lnTo>
                          <a:pt x="117062" y="180022"/>
                        </a:lnTo>
                        <a:cubicBezTo>
                          <a:pt x="181261" y="180022"/>
                          <a:pt x="273463" y="141065"/>
                          <a:pt x="393097" y="0"/>
                        </a:cubicBezTo>
                        <a:lnTo>
                          <a:pt x="393097" y="0"/>
                        </a:lnTo>
                        <a:lnTo>
                          <a:pt x="395192" y="1810"/>
                        </a:lnTo>
                        <a:cubicBezTo>
                          <a:pt x="275272" y="143066"/>
                          <a:pt x="182404" y="182785"/>
                          <a:pt x="117062" y="182785"/>
                        </a:cubicBezTo>
                        <a:lnTo>
                          <a:pt x="117062" y="182785"/>
                        </a:lnTo>
                        <a:cubicBezTo>
                          <a:pt x="57436" y="182690"/>
                          <a:pt x="30671" y="121729"/>
                          <a:pt x="30671" y="121634"/>
                        </a:cubicBezTo>
                        <a:lnTo>
                          <a:pt x="30671" y="121634"/>
                        </a:lnTo>
                        <a:close/>
                      </a:path>
                    </a:pathLst>
                  </a:custGeom>
                  <a:solidFill>
                    <a:srgbClr val="6D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05" name="Freeform: Shape 3404">
                    <a:extLst>
                      <a:ext uri="{FF2B5EF4-FFF2-40B4-BE49-F238E27FC236}">
                        <a16:creationId xmlns:a16="http://schemas.microsoft.com/office/drawing/2014/main" id="{9E330BDD-DA92-491E-867A-38EE5822F18F}"/>
                      </a:ext>
                    </a:extLst>
                  </p:cNvPr>
                  <p:cNvSpPr/>
                  <p:nvPr/>
                </p:nvSpPr>
                <p:spPr>
                  <a:xfrm>
                    <a:off x="3954874" y="5017523"/>
                    <a:ext cx="394811" cy="194405"/>
                  </a:xfrm>
                  <a:custGeom>
                    <a:avLst/>
                    <a:gdLst>
                      <a:gd name="connsiteX0" fmla="*/ 14097 w 394811"/>
                      <a:gd name="connsiteY0" fmla="*/ 118015 h 194405"/>
                      <a:gd name="connsiteX1" fmla="*/ 0 w 394811"/>
                      <a:gd name="connsiteY1" fmla="*/ 113443 h 194405"/>
                      <a:gd name="connsiteX2" fmla="*/ 25622 w 394811"/>
                      <a:gd name="connsiteY2" fmla="*/ 150971 h 194405"/>
                      <a:gd name="connsiteX3" fmla="*/ 25908 w 394811"/>
                      <a:gd name="connsiteY3" fmla="*/ 150590 h 194405"/>
                      <a:gd name="connsiteX4" fmla="*/ 122111 w 394811"/>
                      <a:gd name="connsiteY4" fmla="*/ 191643 h 194405"/>
                      <a:gd name="connsiteX5" fmla="*/ 122111 w 394811"/>
                      <a:gd name="connsiteY5" fmla="*/ 191643 h 194405"/>
                      <a:gd name="connsiteX6" fmla="*/ 392621 w 394811"/>
                      <a:gd name="connsiteY6" fmla="*/ 0 h 194405"/>
                      <a:gd name="connsiteX7" fmla="*/ 392621 w 394811"/>
                      <a:gd name="connsiteY7" fmla="*/ 0 h 194405"/>
                      <a:gd name="connsiteX8" fmla="*/ 394811 w 394811"/>
                      <a:gd name="connsiteY8" fmla="*/ 1714 h 194405"/>
                      <a:gd name="connsiteX9" fmla="*/ 122111 w 394811"/>
                      <a:gd name="connsiteY9" fmla="*/ 194405 h 194405"/>
                      <a:gd name="connsiteX10" fmla="*/ 122111 w 394811"/>
                      <a:gd name="connsiteY10" fmla="*/ 194405 h 194405"/>
                      <a:gd name="connsiteX11" fmla="*/ 14097 w 394811"/>
                      <a:gd name="connsiteY11" fmla="*/ 118015 h 194405"/>
                      <a:gd name="connsiteX12" fmla="*/ 14097 w 394811"/>
                      <a:gd name="connsiteY12" fmla="*/ 118015 h 194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4811" h="194405">
                        <a:moveTo>
                          <a:pt x="14097" y="118015"/>
                        </a:moveTo>
                        <a:cubicBezTo>
                          <a:pt x="3620" y="118015"/>
                          <a:pt x="95" y="113538"/>
                          <a:pt x="0" y="113443"/>
                        </a:cubicBezTo>
                        <a:cubicBezTo>
                          <a:pt x="95" y="113443"/>
                          <a:pt x="8287" y="132207"/>
                          <a:pt x="25622" y="150971"/>
                        </a:cubicBezTo>
                        <a:lnTo>
                          <a:pt x="25908" y="150590"/>
                        </a:lnTo>
                        <a:cubicBezTo>
                          <a:pt x="43339" y="169355"/>
                          <a:pt x="75343" y="191643"/>
                          <a:pt x="122111" y="191643"/>
                        </a:cubicBezTo>
                        <a:lnTo>
                          <a:pt x="122111" y="191643"/>
                        </a:lnTo>
                        <a:cubicBezTo>
                          <a:pt x="185357" y="191643"/>
                          <a:pt x="275082" y="149352"/>
                          <a:pt x="392621" y="0"/>
                        </a:cubicBezTo>
                        <a:lnTo>
                          <a:pt x="392621" y="0"/>
                        </a:lnTo>
                        <a:lnTo>
                          <a:pt x="394811" y="1714"/>
                        </a:lnTo>
                        <a:cubicBezTo>
                          <a:pt x="277082" y="151352"/>
                          <a:pt x="186690" y="194405"/>
                          <a:pt x="122111" y="194405"/>
                        </a:cubicBezTo>
                        <a:lnTo>
                          <a:pt x="122111" y="194405"/>
                        </a:lnTo>
                        <a:cubicBezTo>
                          <a:pt x="47530" y="194310"/>
                          <a:pt x="14192" y="118015"/>
                          <a:pt x="14097" y="118015"/>
                        </a:cubicBezTo>
                        <a:lnTo>
                          <a:pt x="14097" y="118015"/>
                        </a:lnTo>
                        <a:close/>
                      </a:path>
                    </a:pathLst>
                  </a:custGeom>
                  <a:solidFill>
                    <a:srgbClr val="4E6F6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06" name="Freeform: Shape 3405">
                    <a:extLst>
                      <a:ext uri="{FF2B5EF4-FFF2-40B4-BE49-F238E27FC236}">
                        <a16:creationId xmlns:a16="http://schemas.microsoft.com/office/drawing/2014/main" id="{3C3B45AE-ABC2-48CB-8DB8-7E5718732DD2}"/>
                      </a:ext>
                    </a:extLst>
                  </p:cNvPr>
                  <p:cNvSpPr/>
                  <p:nvPr/>
                </p:nvSpPr>
                <p:spPr>
                  <a:xfrm>
                    <a:off x="3952874" y="5017523"/>
                    <a:ext cx="396906" cy="206025"/>
                  </a:xfrm>
                  <a:custGeom>
                    <a:avLst/>
                    <a:gdLst>
                      <a:gd name="connsiteX0" fmla="*/ 0 w 396906"/>
                      <a:gd name="connsiteY0" fmla="*/ 114395 h 206025"/>
                      <a:gd name="connsiteX1" fmla="*/ 2572 w 396906"/>
                      <a:gd name="connsiteY1" fmla="*/ 113252 h 206025"/>
                      <a:gd name="connsiteX2" fmla="*/ 33338 w 396906"/>
                      <a:gd name="connsiteY2" fmla="*/ 158306 h 206025"/>
                      <a:gd name="connsiteX3" fmla="*/ 33338 w 396906"/>
                      <a:gd name="connsiteY3" fmla="*/ 158306 h 206025"/>
                      <a:gd name="connsiteX4" fmla="*/ 129730 w 396906"/>
                      <a:gd name="connsiteY4" fmla="*/ 203263 h 206025"/>
                      <a:gd name="connsiteX5" fmla="*/ 129730 w 396906"/>
                      <a:gd name="connsiteY5" fmla="*/ 203263 h 206025"/>
                      <a:gd name="connsiteX6" fmla="*/ 394621 w 396906"/>
                      <a:gd name="connsiteY6" fmla="*/ 0 h 206025"/>
                      <a:gd name="connsiteX7" fmla="*/ 394621 w 396906"/>
                      <a:gd name="connsiteY7" fmla="*/ 0 h 206025"/>
                      <a:gd name="connsiteX8" fmla="*/ 396907 w 396906"/>
                      <a:gd name="connsiteY8" fmla="*/ 1619 h 206025"/>
                      <a:gd name="connsiteX9" fmla="*/ 129730 w 396906"/>
                      <a:gd name="connsiteY9" fmla="*/ 206026 h 206025"/>
                      <a:gd name="connsiteX10" fmla="*/ 129730 w 396906"/>
                      <a:gd name="connsiteY10" fmla="*/ 206026 h 206025"/>
                      <a:gd name="connsiteX11" fmla="*/ 0 w 396906"/>
                      <a:gd name="connsiteY11" fmla="*/ 114395 h 206025"/>
                      <a:gd name="connsiteX12" fmla="*/ 0 w 396906"/>
                      <a:gd name="connsiteY12" fmla="*/ 114395 h 206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6906" h="206025">
                        <a:moveTo>
                          <a:pt x="0" y="114395"/>
                        </a:moveTo>
                        <a:lnTo>
                          <a:pt x="2572" y="113252"/>
                        </a:lnTo>
                        <a:cubicBezTo>
                          <a:pt x="2667" y="113252"/>
                          <a:pt x="12478" y="135731"/>
                          <a:pt x="33338" y="158306"/>
                        </a:cubicBezTo>
                        <a:lnTo>
                          <a:pt x="33338" y="158306"/>
                        </a:lnTo>
                        <a:cubicBezTo>
                          <a:pt x="54197" y="180880"/>
                          <a:pt x="86011" y="203263"/>
                          <a:pt x="129730" y="203263"/>
                        </a:cubicBezTo>
                        <a:lnTo>
                          <a:pt x="129730" y="203263"/>
                        </a:lnTo>
                        <a:cubicBezTo>
                          <a:pt x="192024" y="203263"/>
                          <a:pt x="279368" y="157639"/>
                          <a:pt x="394621" y="0"/>
                        </a:cubicBezTo>
                        <a:lnTo>
                          <a:pt x="394621" y="0"/>
                        </a:lnTo>
                        <a:lnTo>
                          <a:pt x="396907" y="1619"/>
                        </a:lnTo>
                        <a:cubicBezTo>
                          <a:pt x="281369" y="159544"/>
                          <a:pt x="193453" y="206026"/>
                          <a:pt x="129730" y="206026"/>
                        </a:cubicBezTo>
                        <a:lnTo>
                          <a:pt x="129730" y="206026"/>
                        </a:lnTo>
                        <a:cubicBezTo>
                          <a:pt x="40100" y="206026"/>
                          <a:pt x="95" y="114490"/>
                          <a:pt x="0" y="114395"/>
                        </a:cubicBezTo>
                        <a:lnTo>
                          <a:pt x="0" y="114395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57" name="Graphic 1">
                  <a:extLst>
                    <a:ext uri="{FF2B5EF4-FFF2-40B4-BE49-F238E27FC236}">
                      <a16:creationId xmlns:a16="http://schemas.microsoft.com/office/drawing/2014/main" id="{978DD66A-189B-414E-A6A3-3D51A2BBC4EB}"/>
                    </a:ext>
                  </a:extLst>
                </p:cNvPr>
                <p:cNvGrpSpPr/>
                <p:nvPr/>
              </p:nvGrpSpPr>
              <p:grpSpPr>
                <a:xfrm>
                  <a:off x="4269150" y="5013618"/>
                  <a:ext cx="168641" cy="406622"/>
                  <a:chOff x="4269150" y="5013618"/>
                  <a:chExt cx="168641" cy="406622"/>
                </a:xfrm>
                <a:solidFill>
                  <a:schemeClr val="accent1"/>
                </a:solidFill>
              </p:grpSpPr>
              <p:sp>
                <p:nvSpPr>
                  <p:cNvPr id="3391" name="Freeform: Shape 3390">
                    <a:extLst>
                      <a:ext uri="{FF2B5EF4-FFF2-40B4-BE49-F238E27FC236}">
                        <a16:creationId xmlns:a16="http://schemas.microsoft.com/office/drawing/2014/main" id="{C29242A8-8912-4D89-8909-73ACA14F5DC1}"/>
                      </a:ext>
                    </a:extLst>
                  </p:cNvPr>
                  <p:cNvSpPr/>
                  <p:nvPr/>
                </p:nvSpPr>
                <p:spPr>
                  <a:xfrm>
                    <a:off x="4269150" y="5013618"/>
                    <a:ext cx="168641" cy="406230"/>
                  </a:xfrm>
                  <a:custGeom>
                    <a:avLst/>
                    <a:gdLst>
                      <a:gd name="connsiteX0" fmla="*/ 79488 w 168641"/>
                      <a:gd name="connsiteY0" fmla="*/ 0 h 406230"/>
                      <a:gd name="connsiteX1" fmla="*/ 168642 w 168641"/>
                      <a:gd name="connsiteY1" fmla="*/ 405098 h 406230"/>
                      <a:gd name="connsiteX2" fmla="*/ 79488 w 168641"/>
                      <a:gd name="connsiteY2" fmla="*/ 0 h 406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8641" h="406230">
                        <a:moveTo>
                          <a:pt x="79488" y="0"/>
                        </a:moveTo>
                        <a:cubicBezTo>
                          <a:pt x="79488" y="0"/>
                          <a:pt x="20433" y="269367"/>
                          <a:pt x="168642" y="405098"/>
                        </a:cubicBezTo>
                        <a:cubicBezTo>
                          <a:pt x="168642" y="405194"/>
                          <a:pt x="-141587" y="447866"/>
                          <a:pt x="79488" y="0"/>
                        </a:cubicBezTo>
                        <a:close/>
                      </a:path>
                    </a:pathLst>
                  </a:custGeom>
                  <a:solidFill>
                    <a:srgbClr val="00968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392" name="Graphic 1">
                    <a:extLst>
                      <a:ext uri="{FF2B5EF4-FFF2-40B4-BE49-F238E27FC236}">
                        <a16:creationId xmlns:a16="http://schemas.microsoft.com/office/drawing/2014/main" id="{652BE30A-A371-4A00-9526-34F1A10E9639}"/>
                      </a:ext>
                    </a:extLst>
                  </p:cNvPr>
                  <p:cNvGrpSpPr/>
                  <p:nvPr/>
                </p:nvGrpSpPr>
                <p:grpSpPr>
                  <a:xfrm>
                    <a:off x="4274533" y="5017047"/>
                    <a:ext cx="162782" cy="403193"/>
                    <a:chOff x="4274533" y="5017047"/>
                    <a:chExt cx="162782" cy="403193"/>
                  </a:xfrm>
                  <a:solidFill>
                    <a:schemeClr val="accent1"/>
                  </a:solidFill>
                </p:grpSpPr>
                <p:sp>
                  <p:nvSpPr>
                    <p:cNvPr id="3393" name="Freeform: Shape 3392">
                      <a:extLst>
                        <a:ext uri="{FF2B5EF4-FFF2-40B4-BE49-F238E27FC236}">
                          <a16:creationId xmlns:a16="http://schemas.microsoft.com/office/drawing/2014/main" id="{F3219DCC-CDC6-4DA9-A0DD-2B819191C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0159" y="5017333"/>
                      <a:ext cx="107156" cy="402907"/>
                    </a:xfrm>
                    <a:custGeom>
                      <a:avLst/>
                      <a:gdLst>
                        <a:gd name="connsiteX0" fmla="*/ 0 w 107156"/>
                        <a:gd name="connsiteY0" fmla="*/ 144304 h 402907"/>
                        <a:gd name="connsiteX1" fmla="*/ 15907 w 107156"/>
                        <a:gd name="connsiteY1" fmla="*/ 0 h 402907"/>
                        <a:gd name="connsiteX2" fmla="*/ 15907 w 107156"/>
                        <a:gd name="connsiteY2" fmla="*/ 0 h 402907"/>
                        <a:gd name="connsiteX3" fmla="*/ 18669 w 107156"/>
                        <a:gd name="connsiteY3" fmla="*/ 571 h 402907"/>
                        <a:gd name="connsiteX4" fmla="*/ 2762 w 107156"/>
                        <a:gd name="connsiteY4" fmla="*/ 144304 h 402907"/>
                        <a:gd name="connsiteX5" fmla="*/ 2762 w 107156"/>
                        <a:gd name="connsiteY5" fmla="*/ 144304 h 402907"/>
                        <a:gd name="connsiteX6" fmla="*/ 90964 w 107156"/>
                        <a:gd name="connsiteY6" fmla="*/ 388334 h 402907"/>
                        <a:gd name="connsiteX7" fmla="*/ 90964 w 107156"/>
                        <a:gd name="connsiteY7" fmla="*/ 388334 h 402907"/>
                        <a:gd name="connsiteX8" fmla="*/ 107156 w 107156"/>
                        <a:gd name="connsiteY8" fmla="*/ 400526 h 402907"/>
                        <a:gd name="connsiteX9" fmla="*/ 107156 w 107156"/>
                        <a:gd name="connsiteY9" fmla="*/ 400526 h 402907"/>
                        <a:gd name="connsiteX10" fmla="*/ 105823 w 107156"/>
                        <a:gd name="connsiteY10" fmla="*/ 402908 h 402907"/>
                        <a:gd name="connsiteX11" fmla="*/ 0 w 107156"/>
                        <a:gd name="connsiteY11" fmla="*/ 144304 h 402907"/>
                        <a:gd name="connsiteX12" fmla="*/ 0 w 107156"/>
                        <a:gd name="connsiteY12" fmla="*/ 144304 h 402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7156" h="402907">
                          <a:moveTo>
                            <a:pt x="0" y="144304"/>
                          </a:moveTo>
                          <a:cubicBezTo>
                            <a:pt x="0" y="102584"/>
                            <a:pt x="4667" y="54673"/>
                            <a:pt x="15907" y="0"/>
                          </a:cubicBezTo>
                          <a:lnTo>
                            <a:pt x="15907" y="0"/>
                          </a:lnTo>
                          <a:lnTo>
                            <a:pt x="18669" y="571"/>
                          </a:lnTo>
                          <a:cubicBezTo>
                            <a:pt x="7430" y="55054"/>
                            <a:pt x="2762" y="102775"/>
                            <a:pt x="2762" y="144304"/>
                          </a:cubicBezTo>
                          <a:lnTo>
                            <a:pt x="2762" y="144304"/>
                          </a:lnTo>
                          <a:cubicBezTo>
                            <a:pt x="2762" y="292418"/>
                            <a:pt x="61627" y="362522"/>
                            <a:pt x="90964" y="388334"/>
                          </a:cubicBezTo>
                          <a:lnTo>
                            <a:pt x="90964" y="388334"/>
                          </a:lnTo>
                          <a:cubicBezTo>
                            <a:pt x="100679" y="396907"/>
                            <a:pt x="107156" y="400526"/>
                            <a:pt x="107156" y="400526"/>
                          </a:cubicBezTo>
                          <a:lnTo>
                            <a:pt x="107156" y="400526"/>
                          </a:lnTo>
                          <a:lnTo>
                            <a:pt x="105823" y="402908"/>
                          </a:lnTo>
                          <a:cubicBezTo>
                            <a:pt x="105442" y="402812"/>
                            <a:pt x="0" y="342900"/>
                            <a:pt x="0" y="144304"/>
                          </a:cubicBezTo>
                          <a:lnTo>
                            <a:pt x="0" y="144304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94" name="Freeform: Shape 3393">
                      <a:extLst>
                        <a:ext uri="{FF2B5EF4-FFF2-40B4-BE49-F238E27FC236}">
                          <a16:creationId xmlns:a16="http://schemas.microsoft.com/office/drawing/2014/main" id="{E952E18A-460E-48B3-9CF3-B53B0785E9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23291" y="5058290"/>
                      <a:ext cx="113368" cy="361854"/>
                    </a:xfrm>
                    <a:custGeom>
                      <a:avLst/>
                      <a:gdLst>
                        <a:gd name="connsiteX0" fmla="*/ 10869 w 113368"/>
                        <a:gd name="connsiteY0" fmla="*/ 286 h 361854"/>
                        <a:gd name="connsiteX1" fmla="*/ 10869 w 113368"/>
                        <a:gd name="connsiteY1" fmla="*/ 286 h 361854"/>
                        <a:gd name="connsiteX2" fmla="*/ 13155 w 113368"/>
                        <a:gd name="connsiteY2" fmla="*/ 0 h 361854"/>
                        <a:gd name="connsiteX3" fmla="*/ 11917 w 113368"/>
                        <a:gd name="connsiteY3" fmla="*/ 79248 h 361854"/>
                        <a:gd name="connsiteX4" fmla="*/ 11917 w 113368"/>
                        <a:gd name="connsiteY4" fmla="*/ 79248 h 361854"/>
                        <a:gd name="connsiteX5" fmla="*/ 12297 w 113368"/>
                        <a:gd name="connsiteY5" fmla="*/ 80486 h 361854"/>
                        <a:gd name="connsiteX6" fmla="*/ 20013 w 113368"/>
                        <a:gd name="connsiteY6" fmla="*/ 241364 h 361854"/>
                        <a:gd name="connsiteX7" fmla="*/ 20013 w 113368"/>
                        <a:gd name="connsiteY7" fmla="*/ 241364 h 361854"/>
                        <a:gd name="connsiteX8" fmla="*/ 93831 w 113368"/>
                        <a:gd name="connsiteY8" fmla="*/ 348806 h 361854"/>
                        <a:gd name="connsiteX9" fmla="*/ 93831 w 113368"/>
                        <a:gd name="connsiteY9" fmla="*/ 348806 h 361854"/>
                        <a:gd name="connsiteX10" fmla="*/ 110310 w 113368"/>
                        <a:gd name="connsiteY10" fmla="*/ 358140 h 361854"/>
                        <a:gd name="connsiteX11" fmla="*/ 110310 w 113368"/>
                        <a:gd name="connsiteY11" fmla="*/ 358140 h 361854"/>
                        <a:gd name="connsiteX12" fmla="*/ 113263 w 113368"/>
                        <a:gd name="connsiteY12" fmla="*/ 359378 h 361854"/>
                        <a:gd name="connsiteX13" fmla="*/ 113263 w 113368"/>
                        <a:gd name="connsiteY13" fmla="*/ 359378 h 361854"/>
                        <a:gd name="connsiteX14" fmla="*/ 113167 w 113368"/>
                        <a:gd name="connsiteY14" fmla="*/ 360236 h 361854"/>
                        <a:gd name="connsiteX15" fmla="*/ 113167 w 113368"/>
                        <a:gd name="connsiteY15" fmla="*/ 360236 h 361854"/>
                        <a:gd name="connsiteX16" fmla="*/ 113167 w 113368"/>
                        <a:gd name="connsiteY16" fmla="*/ 360236 h 361854"/>
                        <a:gd name="connsiteX17" fmla="*/ 112501 w 113368"/>
                        <a:gd name="connsiteY17" fmla="*/ 361855 h 361854"/>
                        <a:gd name="connsiteX18" fmla="*/ 102118 w 113368"/>
                        <a:gd name="connsiteY18" fmla="*/ 355473 h 361854"/>
                        <a:gd name="connsiteX19" fmla="*/ 102118 w 113368"/>
                        <a:gd name="connsiteY19" fmla="*/ 355473 h 361854"/>
                        <a:gd name="connsiteX20" fmla="*/ 20394 w 113368"/>
                        <a:gd name="connsiteY20" fmla="*/ 240316 h 361854"/>
                        <a:gd name="connsiteX21" fmla="*/ 20394 w 113368"/>
                        <a:gd name="connsiteY21" fmla="*/ 240316 h 361854"/>
                        <a:gd name="connsiteX22" fmla="*/ 487 w 113368"/>
                        <a:gd name="connsiteY22" fmla="*/ 134303 h 361854"/>
                        <a:gd name="connsiteX23" fmla="*/ 487 w 113368"/>
                        <a:gd name="connsiteY23" fmla="*/ 134303 h 361854"/>
                        <a:gd name="connsiteX24" fmla="*/ 10869 w 113368"/>
                        <a:gd name="connsiteY24" fmla="*/ 286 h 3618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13368" h="361854">
                          <a:moveTo>
                            <a:pt x="10869" y="286"/>
                          </a:moveTo>
                          <a:lnTo>
                            <a:pt x="10869" y="286"/>
                          </a:lnTo>
                          <a:cubicBezTo>
                            <a:pt x="10869" y="0"/>
                            <a:pt x="13155" y="191"/>
                            <a:pt x="13155" y="0"/>
                          </a:cubicBezTo>
                          <a:cubicBezTo>
                            <a:pt x="4011" y="35814"/>
                            <a:pt x="3439" y="62389"/>
                            <a:pt x="11917" y="79248"/>
                          </a:cubicBezTo>
                          <a:lnTo>
                            <a:pt x="11917" y="79248"/>
                          </a:lnTo>
                          <a:cubicBezTo>
                            <a:pt x="11917" y="79629"/>
                            <a:pt x="12297" y="80201"/>
                            <a:pt x="12297" y="80486"/>
                          </a:cubicBezTo>
                          <a:cubicBezTo>
                            <a:pt x="3725" y="148781"/>
                            <a:pt x="8678" y="201359"/>
                            <a:pt x="20013" y="241364"/>
                          </a:cubicBezTo>
                          <a:lnTo>
                            <a:pt x="20013" y="241364"/>
                          </a:lnTo>
                          <a:cubicBezTo>
                            <a:pt x="36396" y="304324"/>
                            <a:pt x="71638" y="334899"/>
                            <a:pt x="93831" y="348806"/>
                          </a:cubicBezTo>
                          <a:lnTo>
                            <a:pt x="93831" y="348806"/>
                          </a:lnTo>
                          <a:cubicBezTo>
                            <a:pt x="101071" y="353663"/>
                            <a:pt x="106976" y="356616"/>
                            <a:pt x="110310" y="358140"/>
                          </a:cubicBezTo>
                          <a:lnTo>
                            <a:pt x="110310" y="358140"/>
                          </a:lnTo>
                          <a:cubicBezTo>
                            <a:pt x="112024" y="358997"/>
                            <a:pt x="112977" y="359378"/>
                            <a:pt x="113263" y="359378"/>
                          </a:cubicBezTo>
                          <a:lnTo>
                            <a:pt x="113263" y="359378"/>
                          </a:lnTo>
                          <a:cubicBezTo>
                            <a:pt x="113548" y="359378"/>
                            <a:pt x="113167" y="360236"/>
                            <a:pt x="113167" y="360236"/>
                          </a:cubicBezTo>
                          <a:lnTo>
                            <a:pt x="113167" y="360236"/>
                          </a:lnTo>
                          <a:lnTo>
                            <a:pt x="113167" y="360236"/>
                          </a:lnTo>
                          <a:lnTo>
                            <a:pt x="112501" y="361855"/>
                          </a:lnTo>
                          <a:cubicBezTo>
                            <a:pt x="112405" y="361855"/>
                            <a:pt x="108500" y="359950"/>
                            <a:pt x="102118" y="355473"/>
                          </a:cubicBezTo>
                          <a:lnTo>
                            <a:pt x="102118" y="355473"/>
                          </a:lnTo>
                          <a:cubicBezTo>
                            <a:pt x="83449" y="342710"/>
                            <a:pt x="44016" y="309277"/>
                            <a:pt x="20394" y="240316"/>
                          </a:cubicBezTo>
                          <a:lnTo>
                            <a:pt x="20394" y="240316"/>
                          </a:lnTo>
                          <a:cubicBezTo>
                            <a:pt x="10107" y="211646"/>
                            <a:pt x="2487" y="176689"/>
                            <a:pt x="487" y="134303"/>
                          </a:cubicBezTo>
                          <a:lnTo>
                            <a:pt x="487" y="134303"/>
                          </a:lnTo>
                          <a:cubicBezTo>
                            <a:pt x="-1228" y="96012"/>
                            <a:pt x="1439" y="51626"/>
                            <a:pt x="10869" y="286"/>
                          </a:cubicBez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95" name="Freeform: Shape 3394">
                      <a:extLst>
                        <a:ext uri="{FF2B5EF4-FFF2-40B4-BE49-F238E27FC236}">
                          <a16:creationId xmlns:a16="http://schemas.microsoft.com/office/drawing/2014/main" id="{2ECABA47-4C06-4ADA-994A-9414BC12F4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15470" y="5098676"/>
                      <a:ext cx="120901" cy="321373"/>
                    </a:xfrm>
                    <a:custGeom>
                      <a:avLst/>
                      <a:gdLst>
                        <a:gd name="connsiteX0" fmla="*/ 6784 w 120901"/>
                        <a:gd name="connsiteY0" fmla="*/ 1238 h 321373"/>
                        <a:gd name="connsiteX1" fmla="*/ 6784 w 120901"/>
                        <a:gd name="connsiteY1" fmla="*/ 1238 h 321373"/>
                        <a:gd name="connsiteX2" fmla="*/ 8594 w 120901"/>
                        <a:gd name="connsiteY2" fmla="*/ 0 h 321373"/>
                        <a:gd name="connsiteX3" fmla="*/ 21929 w 120901"/>
                        <a:gd name="connsiteY3" fmla="*/ 14764 h 321373"/>
                        <a:gd name="connsiteX4" fmla="*/ 21929 w 120901"/>
                        <a:gd name="connsiteY4" fmla="*/ 14764 h 321373"/>
                        <a:gd name="connsiteX5" fmla="*/ 22786 w 120901"/>
                        <a:gd name="connsiteY5" fmla="*/ 16002 h 321373"/>
                        <a:gd name="connsiteX6" fmla="*/ 14690 w 120901"/>
                        <a:gd name="connsiteY6" fmla="*/ 194024 h 321373"/>
                        <a:gd name="connsiteX7" fmla="*/ 14690 w 120901"/>
                        <a:gd name="connsiteY7" fmla="*/ 194024 h 321373"/>
                        <a:gd name="connsiteX8" fmla="*/ 97843 w 120901"/>
                        <a:gd name="connsiteY8" fmla="*/ 309944 h 321373"/>
                        <a:gd name="connsiteX9" fmla="*/ 97843 w 120901"/>
                        <a:gd name="connsiteY9" fmla="*/ 309944 h 321373"/>
                        <a:gd name="connsiteX10" fmla="*/ 117083 w 120901"/>
                        <a:gd name="connsiteY10" fmla="*/ 317944 h 321373"/>
                        <a:gd name="connsiteX11" fmla="*/ 117083 w 120901"/>
                        <a:gd name="connsiteY11" fmla="*/ 317944 h 321373"/>
                        <a:gd name="connsiteX12" fmla="*/ 120512 w 120901"/>
                        <a:gd name="connsiteY12" fmla="*/ 318897 h 321373"/>
                        <a:gd name="connsiteX13" fmla="*/ 120512 w 120901"/>
                        <a:gd name="connsiteY13" fmla="*/ 318897 h 321373"/>
                        <a:gd name="connsiteX14" fmla="*/ 120894 w 120901"/>
                        <a:gd name="connsiteY14" fmla="*/ 319564 h 321373"/>
                        <a:gd name="connsiteX15" fmla="*/ 120894 w 120901"/>
                        <a:gd name="connsiteY15" fmla="*/ 319564 h 321373"/>
                        <a:gd name="connsiteX16" fmla="*/ 120894 w 120901"/>
                        <a:gd name="connsiteY16" fmla="*/ 319564 h 321373"/>
                        <a:gd name="connsiteX17" fmla="*/ 120417 w 120901"/>
                        <a:gd name="connsiteY17" fmla="*/ 321373 h 321373"/>
                        <a:gd name="connsiteX18" fmla="*/ 110511 w 120901"/>
                        <a:gd name="connsiteY18" fmla="*/ 316325 h 321373"/>
                        <a:gd name="connsiteX19" fmla="*/ 110511 w 120901"/>
                        <a:gd name="connsiteY19" fmla="*/ 316325 h 321373"/>
                        <a:gd name="connsiteX20" fmla="*/ 27453 w 120901"/>
                        <a:gd name="connsiteY20" fmla="*/ 219551 h 321373"/>
                        <a:gd name="connsiteX21" fmla="*/ 27453 w 120901"/>
                        <a:gd name="connsiteY21" fmla="*/ 219551 h 321373"/>
                        <a:gd name="connsiteX22" fmla="*/ 2212 w 120901"/>
                        <a:gd name="connsiteY22" fmla="*/ 124873 h 321373"/>
                        <a:gd name="connsiteX23" fmla="*/ 2212 w 120901"/>
                        <a:gd name="connsiteY23" fmla="*/ 124873 h 321373"/>
                        <a:gd name="connsiteX24" fmla="*/ 6784 w 120901"/>
                        <a:gd name="connsiteY24" fmla="*/ 1238 h 321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20901" h="321373">
                          <a:moveTo>
                            <a:pt x="6784" y="1238"/>
                          </a:moveTo>
                          <a:lnTo>
                            <a:pt x="6784" y="1238"/>
                          </a:lnTo>
                          <a:cubicBezTo>
                            <a:pt x="6784" y="762"/>
                            <a:pt x="8594" y="572"/>
                            <a:pt x="8594" y="0"/>
                          </a:cubicBezTo>
                          <a:cubicBezTo>
                            <a:pt x="1450" y="17050"/>
                            <a:pt x="4974" y="22670"/>
                            <a:pt x="21929" y="14764"/>
                          </a:cubicBezTo>
                          <a:lnTo>
                            <a:pt x="21929" y="14764"/>
                          </a:lnTo>
                          <a:cubicBezTo>
                            <a:pt x="21929" y="15050"/>
                            <a:pt x="22786" y="15716"/>
                            <a:pt x="22786" y="16002"/>
                          </a:cubicBezTo>
                          <a:cubicBezTo>
                            <a:pt x="5546" y="92488"/>
                            <a:pt x="5641" y="150495"/>
                            <a:pt x="14690" y="194024"/>
                          </a:cubicBezTo>
                          <a:lnTo>
                            <a:pt x="14690" y="194024"/>
                          </a:lnTo>
                          <a:cubicBezTo>
                            <a:pt x="27834" y="266986"/>
                            <a:pt x="70697" y="297275"/>
                            <a:pt x="97843" y="309944"/>
                          </a:cubicBezTo>
                          <a:lnTo>
                            <a:pt x="97843" y="309944"/>
                          </a:lnTo>
                          <a:cubicBezTo>
                            <a:pt x="106225" y="314230"/>
                            <a:pt x="112988" y="316706"/>
                            <a:pt x="117083" y="317944"/>
                          </a:cubicBezTo>
                          <a:lnTo>
                            <a:pt x="117083" y="317944"/>
                          </a:lnTo>
                          <a:cubicBezTo>
                            <a:pt x="118893" y="318611"/>
                            <a:pt x="120131" y="318897"/>
                            <a:pt x="120512" y="318897"/>
                          </a:cubicBezTo>
                          <a:lnTo>
                            <a:pt x="120512" y="318897"/>
                          </a:lnTo>
                          <a:cubicBezTo>
                            <a:pt x="120989" y="318897"/>
                            <a:pt x="120894" y="319564"/>
                            <a:pt x="120894" y="319564"/>
                          </a:cubicBezTo>
                          <a:lnTo>
                            <a:pt x="120894" y="319564"/>
                          </a:lnTo>
                          <a:lnTo>
                            <a:pt x="120894" y="319564"/>
                          </a:lnTo>
                          <a:lnTo>
                            <a:pt x="120417" y="321373"/>
                          </a:lnTo>
                          <a:cubicBezTo>
                            <a:pt x="120322" y="321373"/>
                            <a:pt x="116607" y="319850"/>
                            <a:pt x="110511" y="316325"/>
                          </a:cubicBezTo>
                          <a:lnTo>
                            <a:pt x="110511" y="316325"/>
                          </a:lnTo>
                          <a:cubicBezTo>
                            <a:pt x="92319" y="306134"/>
                            <a:pt x="53171" y="278892"/>
                            <a:pt x="27453" y="219551"/>
                          </a:cubicBezTo>
                          <a:lnTo>
                            <a:pt x="27453" y="219551"/>
                          </a:lnTo>
                          <a:cubicBezTo>
                            <a:pt x="15642" y="194501"/>
                            <a:pt x="6212" y="163354"/>
                            <a:pt x="2212" y="124873"/>
                          </a:cubicBezTo>
                          <a:lnTo>
                            <a:pt x="2212" y="124873"/>
                          </a:lnTo>
                          <a:cubicBezTo>
                            <a:pt x="-1598" y="90106"/>
                            <a:pt x="-741" y="49149"/>
                            <a:pt x="6784" y="1238"/>
                          </a:cubicBez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96" name="Freeform: Shape 3395">
                      <a:extLst>
                        <a:ext uri="{FF2B5EF4-FFF2-40B4-BE49-F238E27FC236}">
                          <a16:creationId xmlns:a16="http://schemas.microsoft.com/office/drawing/2014/main" id="{65E8D196-95BA-4477-A279-344E69F471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06557" y="5089341"/>
                      <a:ext cx="129520" cy="330707"/>
                    </a:xfrm>
                    <a:custGeom>
                      <a:avLst/>
                      <a:gdLst>
                        <a:gd name="connsiteX0" fmla="*/ 3695 w 129520"/>
                        <a:gd name="connsiteY0" fmla="*/ 51816 h 330707"/>
                        <a:gd name="connsiteX1" fmla="*/ 3695 w 129520"/>
                        <a:gd name="connsiteY1" fmla="*/ 51816 h 330707"/>
                        <a:gd name="connsiteX2" fmla="*/ 5124 w 129520"/>
                        <a:gd name="connsiteY2" fmla="*/ 49721 h 330707"/>
                        <a:gd name="connsiteX3" fmla="*/ 33032 w 129520"/>
                        <a:gd name="connsiteY3" fmla="*/ 0 h 330707"/>
                        <a:gd name="connsiteX4" fmla="*/ 33032 w 129520"/>
                        <a:gd name="connsiteY4" fmla="*/ 0 h 330707"/>
                        <a:gd name="connsiteX5" fmla="*/ 34271 w 129520"/>
                        <a:gd name="connsiteY5" fmla="*/ 1238 h 330707"/>
                        <a:gd name="connsiteX6" fmla="*/ 10363 w 129520"/>
                        <a:gd name="connsiteY6" fmla="*/ 196501 h 330707"/>
                        <a:gd name="connsiteX7" fmla="*/ 10363 w 129520"/>
                        <a:gd name="connsiteY7" fmla="*/ 196501 h 330707"/>
                        <a:gd name="connsiteX8" fmla="*/ 102756 w 129520"/>
                        <a:gd name="connsiteY8" fmla="*/ 320897 h 330707"/>
                        <a:gd name="connsiteX9" fmla="*/ 102756 w 129520"/>
                        <a:gd name="connsiteY9" fmla="*/ 320897 h 330707"/>
                        <a:gd name="connsiteX10" fmla="*/ 124663 w 129520"/>
                        <a:gd name="connsiteY10" fmla="*/ 327470 h 330707"/>
                        <a:gd name="connsiteX11" fmla="*/ 124663 w 129520"/>
                        <a:gd name="connsiteY11" fmla="*/ 327470 h 330707"/>
                        <a:gd name="connsiteX12" fmla="*/ 128664 w 129520"/>
                        <a:gd name="connsiteY12" fmla="*/ 328136 h 330707"/>
                        <a:gd name="connsiteX13" fmla="*/ 128664 w 129520"/>
                        <a:gd name="connsiteY13" fmla="*/ 328136 h 330707"/>
                        <a:gd name="connsiteX14" fmla="*/ 129521 w 129520"/>
                        <a:gd name="connsiteY14" fmla="*/ 328613 h 330707"/>
                        <a:gd name="connsiteX15" fmla="*/ 129521 w 129520"/>
                        <a:gd name="connsiteY15" fmla="*/ 328613 h 330707"/>
                        <a:gd name="connsiteX16" fmla="*/ 129521 w 129520"/>
                        <a:gd name="connsiteY16" fmla="*/ 328613 h 330707"/>
                        <a:gd name="connsiteX17" fmla="*/ 129235 w 129520"/>
                        <a:gd name="connsiteY17" fmla="*/ 330708 h 330707"/>
                        <a:gd name="connsiteX18" fmla="*/ 119805 w 129520"/>
                        <a:gd name="connsiteY18" fmla="*/ 326993 h 330707"/>
                        <a:gd name="connsiteX19" fmla="*/ 119805 w 129520"/>
                        <a:gd name="connsiteY19" fmla="*/ 326993 h 330707"/>
                        <a:gd name="connsiteX20" fmla="*/ 35318 w 129520"/>
                        <a:gd name="connsiteY20" fmla="*/ 248602 h 330707"/>
                        <a:gd name="connsiteX21" fmla="*/ 35318 w 129520"/>
                        <a:gd name="connsiteY21" fmla="*/ 248602 h 330707"/>
                        <a:gd name="connsiteX22" fmla="*/ 4743 w 129520"/>
                        <a:gd name="connsiteY22" fmla="*/ 165164 h 330707"/>
                        <a:gd name="connsiteX23" fmla="*/ 4743 w 129520"/>
                        <a:gd name="connsiteY23" fmla="*/ 165164 h 330707"/>
                        <a:gd name="connsiteX24" fmla="*/ 3695 w 129520"/>
                        <a:gd name="connsiteY24" fmla="*/ 51816 h 3307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29520" h="330707">
                          <a:moveTo>
                            <a:pt x="3695" y="51816"/>
                          </a:moveTo>
                          <a:lnTo>
                            <a:pt x="3695" y="51816"/>
                          </a:lnTo>
                          <a:cubicBezTo>
                            <a:pt x="3695" y="51054"/>
                            <a:pt x="5029" y="50482"/>
                            <a:pt x="5124" y="49721"/>
                          </a:cubicBezTo>
                          <a:cubicBezTo>
                            <a:pt x="-19" y="48101"/>
                            <a:pt x="7601" y="32576"/>
                            <a:pt x="33032" y="0"/>
                          </a:cubicBezTo>
                          <a:lnTo>
                            <a:pt x="33032" y="0"/>
                          </a:lnTo>
                          <a:cubicBezTo>
                            <a:pt x="33032" y="191"/>
                            <a:pt x="34271" y="1048"/>
                            <a:pt x="34271" y="1238"/>
                          </a:cubicBezTo>
                          <a:cubicBezTo>
                            <a:pt x="8267" y="86011"/>
                            <a:pt x="3600" y="149352"/>
                            <a:pt x="10363" y="196501"/>
                          </a:cubicBezTo>
                          <a:lnTo>
                            <a:pt x="10363" y="196501"/>
                          </a:lnTo>
                          <a:cubicBezTo>
                            <a:pt x="20269" y="279368"/>
                            <a:pt x="70656" y="309467"/>
                            <a:pt x="102756" y="320897"/>
                          </a:cubicBezTo>
                          <a:lnTo>
                            <a:pt x="102756" y="320897"/>
                          </a:lnTo>
                          <a:cubicBezTo>
                            <a:pt x="112185" y="324612"/>
                            <a:pt x="119900" y="326612"/>
                            <a:pt x="124663" y="327470"/>
                          </a:cubicBezTo>
                          <a:lnTo>
                            <a:pt x="124663" y="327470"/>
                          </a:lnTo>
                          <a:cubicBezTo>
                            <a:pt x="126568" y="327946"/>
                            <a:pt x="127997" y="328232"/>
                            <a:pt x="128664" y="328136"/>
                          </a:cubicBezTo>
                          <a:lnTo>
                            <a:pt x="128664" y="328136"/>
                          </a:lnTo>
                          <a:cubicBezTo>
                            <a:pt x="129425" y="328136"/>
                            <a:pt x="129521" y="328613"/>
                            <a:pt x="129521" y="328613"/>
                          </a:cubicBezTo>
                          <a:lnTo>
                            <a:pt x="129521" y="328613"/>
                          </a:lnTo>
                          <a:lnTo>
                            <a:pt x="129521" y="328613"/>
                          </a:lnTo>
                          <a:lnTo>
                            <a:pt x="129235" y="330708"/>
                          </a:lnTo>
                          <a:cubicBezTo>
                            <a:pt x="129235" y="330708"/>
                            <a:pt x="125615" y="329660"/>
                            <a:pt x="119805" y="326993"/>
                          </a:cubicBezTo>
                          <a:lnTo>
                            <a:pt x="119805" y="326993"/>
                          </a:lnTo>
                          <a:cubicBezTo>
                            <a:pt x="102089" y="319373"/>
                            <a:pt x="63227" y="298228"/>
                            <a:pt x="35318" y="248602"/>
                          </a:cubicBezTo>
                          <a:lnTo>
                            <a:pt x="35318" y="248602"/>
                          </a:lnTo>
                          <a:cubicBezTo>
                            <a:pt x="21983" y="227076"/>
                            <a:pt x="10744" y="199835"/>
                            <a:pt x="4743" y="165164"/>
                          </a:cubicBezTo>
                          <a:lnTo>
                            <a:pt x="4743" y="165164"/>
                          </a:lnTo>
                          <a:cubicBezTo>
                            <a:pt x="-781" y="133826"/>
                            <a:pt x="-1924" y="96393"/>
                            <a:pt x="3695" y="51816"/>
                          </a:cubicBez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97" name="Freeform: Shape 3396">
                      <a:extLst>
                        <a:ext uri="{FF2B5EF4-FFF2-40B4-BE49-F238E27FC236}">
                          <a16:creationId xmlns:a16="http://schemas.microsoft.com/office/drawing/2014/main" id="{AC2DD25D-7A83-4104-8231-A374A9E9DB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6743" y="5065243"/>
                      <a:ext cx="139049" cy="354615"/>
                    </a:xfrm>
                    <a:custGeom>
                      <a:avLst/>
                      <a:gdLst>
                        <a:gd name="connsiteX0" fmla="*/ 1603 w 139049"/>
                        <a:gd name="connsiteY0" fmla="*/ 117158 h 354615"/>
                        <a:gd name="connsiteX1" fmla="*/ 1603 w 139049"/>
                        <a:gd name="connsiteY1" fmla="*/ 117158 h 354615"/>
                        <a:gd name="connsiteX2" fmla="*/ 2556 w 139049"/>
                        <a:gd name="connsiteY2" fmla="*/ 114205 h 354615"/>
                        <a:gd name="connsiteX3" fmla="*/ 45037 w 139049"/>
                        <a:gd name="connsiteY3" fmla="*/ 0 h 354615"/>
                        <a:gd name="connsiteX4" fmla="*/ 45037 w 139049"/>
                        <a:gd name="connsiteY4" fmla="*/ 0 h 354615"/>
                        <a:gd name="connsiteX5" fmla="*/ 46752 w 139049"/>
                        <a:gd name="connsiteY5" fmla="*/ 1238 h 354615"/>
                        <a:gd name="connsiteX6" fmla="*/ 7032 w 139049"/>
                        <a:gd name="connsiteY6" fmla="*/ 213646 h 354615"/>
                        <a:gd name="connsiteX7" fmla="*/ 7032 w 139049"/>
                        <a:gd name="connsiteY7" fmla="*/ 213646 h 354615"/>
                        <a:gd name="connsiteX8" fmla="*/ 108569 w 139049"/>
                        <a:gd name="connsiteY8" fmla="*/ 346424 h 354615"/>
                        <a:gd name="connsiteX9" fmla="*/ 108569 w 139049"/>
                        <a:gd name="connsiteY9" fmla="*/ 346424 h 354615"/>
                        <a:gd name="connsiteX10" fmla="*/ 133239 w 139049"/>
                        <a:gd name="connsiteY10" fmla="*/ 351663 h 354615"/>
                        <a:gd name="connsiteX11" fmla="*/ 133239 w 139049"/>
                        <a:gd name="connsiteY11" fmla="*/ 351663 h 354615"/>
                        <a:gd name="connsiteX12" fmla="*/ 137715 w 139049"/>
                        <a:gd name="connsiteY12" fmla="*/ 352044 h 354615"/>
                        <a:gd name="connsiteX13" fmla="*/ 137715 w 139049"/>
                        <a:gd name="connsiteY13" fmla="*/ 352044 h 354615"/>
                        <a:gd name="connsiteX14" fmla="*/ 139049 w 139049"/>
                        <a:gd name="connsiteY14" fmla="*/ 352330 h 354615"/>
                        <a:gd name="connsiteX15" fmla="*/ 139049 w 139049"/>
                        <a:gd name="connsiteY15" fmla="*/ 352330 h 354615"/>
                        <a:gd name="connsiteX16" fmla="*/ 139049 w 139049"/>
                        <a:gd name="connsiteY16" fmla="*/ 352330 h 354615"/>
                        <a:gd name="connsiteX17" fmla="*/ 138954 w 139049"/>
                        <a:gd name="connsiteY17" fmla="*/ 354616 h 354615"/>
                        <a:gd name="connsiteX18" fmla="*/ 130000 w 139049"/>
                        <a:gd name="connsiteY18" fmla="*/ 352235 h 354615"/>
                        <a:gd name="connsiteX19" fmla="*/ 130000 w 139049"/>
                        <a:gd name="connsiteY19" fmla="*/ 352235 h 354615"/>
                        <a:gd name="connsiteX20" fmla="*/ 44180 w 139049"/>
                        <a:gd name="connsiteY20" fmla="*/ 292322 h 354615"/>
                        <a:gd name="connsiteX21" fmla="*/ 44180 w 139049"/>
                        <a:gd name="connsiteY21" fmla="*/ 292322 h 354615"/>
                        <a:gd name="connsiteX22" fmla="*/ 8271 w 139049"/>
                        <a:gd name="connsiteY22" fmla="*/ 220218 h 354615"/>
                        <a:gd name="connsiteX23" fmla="*/ 8271 w 139049"/>
                        <a:gd name="connsiteY23" fmla="*/ 220218 h 354615"/>
                        <a:gd name="connsiteX24" fmla="*/ 1603 w 139049"/>
                        <a:gd name="connsiteY24" fmla="*/ 117158 h 354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39049" h="354615">
                          <a:moveTo>
                            <a:pt x="1603" y="117158"/>
                          </a:moveTo>
                          <a:lnTo>
                            <a:pt x="1603" y="117158"/>
                          </a:lnTo>
                          <a:cubicBezTo>
                            <a:pt x="1603" y="116110"/>
                            <a:pt x="2556" y="115253"/>
                            <a:pt x="2556" y="114205"/>
                          </a:cubicBezTo>
                          <a:cubicBezTo>
                            <a:pt x="-492" y="93821"/>
                            <a:pt x="11128" y="57341"/>
                            <a:pt x="45037" y="0"/>
                          </a:cubicBezTo>
                          <a:lnTo>
                            <a:pt x="45037" y="0"/>
                          </a:lnTo>
                          <a:cubicBezTo>
                            <a:pt x="45037" y="191"/>
                            <a:pt x="46752" y="1048"/>
                            <a:pt x="46752" y="1238"/>
                          </a:cubicBezTo>
                          <a:cubicBezTo>
                            <a:pt x="12081" y="94298"/>
                            <a:pt x="2460" y="162973"/>
                            <a:pt x="7032" y="213646"/>
                          </a:cubicBezTo>
                          <a:lnTo>
                            <a:pt x="7032" y="213646"/>
                          </a:lnTo>
                          <a:cubicBezTo>
                            <a:pt x="13509" y="306419"/>
                            <a:pt x="71612" y="336328"/>
                            <a:pt x="108569" y="346424"/>
                          </a:cubicBezTo>
                          <a:lnTo>
                            <a:pt x="108569" y="346424"/>
                          </a:lnTo>
                          <a:cubicBezTo>
                            <a:pt x="119047" y="349568"/>
                            <a:pt x="127809" y="351092"/>
                            <a:pt x="133239" y="351663"/>
                          </a:cubicBezTo>
                          <a:lnTo>
                            <a:pt x="133239" y="351663"/>
                          </a:lnTo>
                          <a:cubicBezTo>
                            <a:pt x="135334" y="352044"/>
                            <a:pt x="136858" y="352139"/>
                            <a:pt x="137715" y="352044"/>
                          </a:cubicBezTo>
                          <a:lnTo>
                            <a:pt x="137715" y="352044"/>
                          </a:lnTo>
                          <a:cubicBezTo>
                            <a:pt x="138668" y="352044"/>
                            <a:pt x="139049" y="352330"/>
                            <a:pt x="139049" y="352330"/>
                          </a:cubicBezTo>
                          <a:lnTo>
                            <a:pt x="139049" y="352330"/>
                          </a:lnTo>
                          <a:lnTo>
                            <a:pt x="139049" y="352330"/>
                          </a:lnTo>
                          <a:lnTo>
                            <a:pt x="138954" y="354616"/>
                          </a:lnTo>
                          <a:cubicBezTo>
                            <a:pt x="138954" y="354616"/>
                            <a:pt x="135525" y="353949"/>
                            <a:pt x="130000" y="352235"/>
                          </a:cubicBezTo>
                          <a:lnTo>
                            <a:pt x="130000" y="352235"/>
                          </a:lnTo>
                          <a:cubicBezTo>
                            <a:pt x="112760" y="347091"/>
                            <a:pt x="74088" y="332232"/>
                            <a:pt x="44180" y="292322"/>
                          </a:cubicBezTo>
                          <a:lnTo>
                            <a:pt x="44180" y="292322"/>
                          </a:lnTo>
                          <a:cubicBezTo>
                            <a:pt x="29321" y="274415"/>
                            <a:pt x="16176" y="250984"/>
                            <a:pt x="8271" y="220218"/>
                          </a:cubicBezTo>
                          <a:lnTo>
                            <a:pt x="8271" y="220218"/>
                          </a:lnTo>
                          <a:cubicBezTo>
                            <a:pt x="841" y="192310"/>
                            <a:pt x="-2112" y="158401"/>
                            <a:pt x="1603" y="117158"/>
                          </a:cubicBez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98" name="Freeform: Shape 3397">
                      <a:extLst>
                        <a:ext uri="{FF2B5EF4-FFF2-40B4-BE49-F238E27FC236}">
                          <a16:creationId xmlns:a16="http://schemas.microsoft.com/office/drawing/2014/main" id="{003C4C4B-BC31-466E-80F4-D8E7FF0784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6035" y="5041050"/>
                      <a:ext cx="149661" cy="378904"/>
                    </a:xfrm>
                    <a:custGeom>
                      <a:avLst/>
                      <a:gdLst>
                        <a:gd name="connsiteX0" fmla="*/ 404 w 149661"/>
                        <a:gd name="connsiteY0" fmla="*/ 182594 h 378904"/>
                        <a:gd name="connsiteX1" fmla="*/ 404 w 149661"/>
                        <a:gd name="connsiteY1" fmla="*/ 182594 h 378904"/>
                        <a:gd name="connsiteX2" fmla="*/ 881 w 149661"/>
                        <a:gd name="connsiteY2" fmla="*/ 178689 h 378904"/>
                        <a:gd name="connsiteX3" fmla="*/ 57935 w 149661"/>
                        <a:gd name="connsiteY3" fmla="*/ 0 h 378904"/>
                        <a:gd name="connsiteX4" fmla="*/ 57935 w 149661"/>
                        <a:gd name="connsiteY4" fmla="*/ 0 h 378904"/>
                        <a:gd name="connsiteX5" fmla="*/ 60031 w 149661"/>
                        <a:gd name="connsiteY5" fmla="*/ 1238 h 378904"/>
                        <a:gd name="connsiteX6" fmla="*/ 4500 w 149661"/>
                        <a:gd name="connsiteY6" fmla="*/ 230791 h 378904"/>
                        <a:gd name="connsiteX7" fmla="*/ 4500 w 149661"/>
                        <a:gd name="connsiteY7" fmla="*/ 230791 h 378904"/>
                        <a:gd name="connsiteX8" fmla="*/ 115371 w 149661"/>
                        <a:gd name="connsiteY8" fmla="*/ 372142 h 378904"/>
                        <a:gd name="connsiteX9" fmla="*/ 115371 w 149661"/>
                        <a:gd name="connsiteY9" fmla="*/ 372142 h 378904"/>
                        <a:gd name="connsiteX10" fmla="*/ 142708 w 149661"/>
                        <a:gd name="connsiteY10" fmla="*/ 376047 h 378904"/>
                        <a:gd name="connsiteX11" fmla="*/ 142708 w 149661"/>
                        <a:gd name="connsiteY11" fmla="*/ 376047 h 378904"/>
                        <a:gd name="connsiteX12" fmla="*/ 147756 w 149661"/>
                        <a:gd name="connsiteY12" fmla="*/ 376237 h 378904"/>
                        <a:gd name="connsiteX13" fmla="*/ 147756 w 149661"/>
                        <a:gd name="connsiteY13" fmla="*/ 376237 h 378904"/>
                        <a:gd name="connsiteX14" fmla="*/ 149566 w 149661"/>
                        <a:gd name="connsiteY14" fmla="*/ 376333 h 378904"/>
                        <a:gd name="connsiteX15" fmla="*/ 149566 w 149661"/>
                        <a:gd name="connsiteY15" fmla="*/ 376333 h 378904"/>
                        <a:gd name="connsiteX16" fmla="*/ 149566 w 149661"/>
                        <a:gd name="connsiteY16" fmla="*/ 376333 h 378904"/>
                        <a:gd name="connsiteX17" fmla="*/ 149661 w 149661"/>
                        <a:gd name="connsiteY17" fmla="*/ 378905 h 378904"/>
                        <a:gd name="connsiteX18" fmla="*/ 141089 w 149661"/>
                        <a:gd name="connsiteY18" fmla="*/ 377857 h 378904"/>
                        <a:gd name="connsiteX19" fmla="*/ 141089 w 149661"/>
                        <a:gd name="connsiteY19" fmla="*/ 377857 h 378904"/>
                        <a:gd name="connsiteX20" fmla="*/ 53840 w 149661"/>
                        <a:gd name="connsiteY20" fmla="*/ 336328 h 378904"/>
                        <a:gd name="connsiteX21" fmla="*/ 53840 w 149661"/>
                        <a:gd name="connsiteY21" fmla="*/ 336328 h 378904"/>
                        <a:gd name="connsiteX22" fmla="*/ 12596 w 149661"/>
                        <a:gd name="connsiteY22" fmla="*/ 275463 h 378904"/>
                        <a:gd name="connsiteX23" fmla="*/ 12596 w 149661"/>
                        <a:gd name="connsiteY23" fmla="*/ 275463 h 378904"/>
                        <a:gd name="connsiteX24" fmla="*/ 404 w 149661"/>
                        <a:gd name="connsiteY24" fmla="*/ 182594 h 378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9661" h="378904">
                          <a:moveTo>
                            <a:pt x="404" y="182594"/>
                          </a:moveTo>
                          <a:lnTo>
                            <a:pt x="404" y="182594"/>
                          </a:lnTo>
                          <a:cubicBezTo>
                            <a:pt x="404" y="181261"/>
                            <a:pt x="881" y="180023"/>
                            <a:pt x="881" y="178689"/>
                          </a:cubicBezTo>
                          <a:cubicBezTo>
                            <a:pt x="-167" y="139541"/>
                            <a:pt x="15549" y="82105"/>
                            <a:pt x="57935" y="0"/>
                          </a:cubicBezTo>
                          <a:lnTo>
                            <a:pt x="57935" y="0"/>
                          </a:lnTo>
                          <a:cubicBezTo>
                            <a:pt x="57935" y="95"/>
                            <a:pt x="60031" y="1143"/>
                            <a:pt x="60031" y="1238"/>
                          </a:cubicBezTo>
                          <a:cubicBezTo>
                            <a:pt x="16597" y="102489"/>
                            <a:pt x="2214" y="176689"/>
                            <a:pt x="4500" y="230791"/>
                          </a:cubicBezTo>
                          <a:lnTo>
                            <a:pt x="4500" y="230791"/>
                          </a:lnTo>
                          <a:cubicBezTo>
                            <a:pt x="7834" y="333470"/>
                            <a:pt x="73461" y="363284"/>
                            <a:pt x="115371" y="372142"/>
                          </a:cubicBezTo>
                          <a:lnTo>
                            <a:pt x="115371" y="372142"/>
                          </a:lnTo>
                          <a:cubicBezTo>
                            <a:pt x="126896" y="374714"/>
                            <a:pt x="136612" y="375666"/>
                            <a:pt x="142708" y="376047"/>
                          </a:cubicBezTo>
                          <a:lnTo>
                            <a:pt x="142708" y="376047"/>
                          </a:lnTo>
                          <a:cubicBezTo>
                            <a:pt x="144899" y="376237"/>
                            <a:pt x="146613" y="376237"/>
                            <a:pt x="147756" y="376237"/>
                          </a:cubicBezTo>
                          <a:lnTo>
                            <a:pt x="147756" y="376237"/>
                          </a:lnTo>
                          <a:cubicBezTo>
                            <a:pt x="148994" y="376142"/>
                            <a:pt x="149566" y="376333"/>
                            <a:pt x="149566" y="376333"/>
                          </a:cubicBezTo>
                          <a:lnTo>
                            <a:pt x="149566" y="376333"/>
                          </a:lnTo>
                          <a:lnTo>
                            <a:pt x="149566" y="376333"/>
                          </a:lnTo>
                          <a:lnTo>
                            <a:pt x="149661" y="378905"/>
                          </a:lnTo>
                          <a:cubicBezTo>
                            <a:pt x="149661" y="378905"/>
                            <a:pt x="146518" y="378714"/>
                            <a:pt x="141089" y="377857"/>
                          </a:cubicBezTo>
                          <a:lnTo>
                            <a:pt x="141089" y="377857"/>
                          </a:lnTo>
                          <a:cubicBezTo>
                            <a:pt x="124325" y="375285"/>
                            <a:pt x="85939" y="366617"/>
                            <a:pt x="53840" y="336328"/>
                          </a:cubicBezTo>
                          <a:lnTo>
                            <a:pt x="53840" y="336328"/>
                          </a:lnTo>
                          <a:cubicBezTo>
                            <a:pt x="37457" y="321945"/>
                            <a:pt x="22502" y="302324"/>
                            <a:pt x="12596" y="275463"/>
                          </a:cubicBezTo>
                          <a:lnTo>
                            <a:pt x="12596" y="275463"/>
                          </a:lnTo>
                          <a:cubicBezTo>
                            <a:pt x="3452" y="250984"/>
                            <a:pt x="-1501" y="220504"/>
                            <a:pt x="404" y="182594"/>
                          </a:cubicBez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99" name="Freeform: Shape 3398">
                      <a:extLst>
                        <a:ext uri="{FF2B5EF4-FFF2-40B4-BE49-F238E27FC236}">
                          <a16:creationId xmlns:a16="http://schemas.microsoft.com/office/drawing/2014/main" id="{985E322D-FAE6-41EE-B596-7F1659C8CA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4533" y="5017047"/>
                      <a:ext cx="160877" cy="402910"/>
                    </a:xfrm>
                    <a:custGeom>
                      <a:avLst/>
                      <a:gdLst>
                        <a:gd name="connsiteX0" fmla="*/ 64389 w 160877"/>
                        <a:gd name="connsiteY0" fmla="*/ 379952 h 402910"/>
                        <a:gd name="connsiteX1" fmla="*/ 0 w 160877"/>
                        <a:gd name="connsiteY1" fmla="*/ 247936 h 402910"/>
                        <a:gd name="connsiteX2" fmla="*/ 0 w 160877"/>
                        <a:gd name="connsiteY2" fmla="*/ 247936 h 402910"/>
                        <a:gd name="connsiteX3" fmla="*/ 71628 w 160877"/>
                        <a:gd name="connsiteY3" fmla="*/ 0 h 402910"/>
                        <a:gd name="connsiteX4" fmla="*/ 71628 w 160877"/>
                        <a:gd name="connsiteY4" fmla="*/ 0 h 402910"/>
                        <a:gd name="connsiteX5" fmla="*/ 74104 w 160877"/>
                        <a:gd name="connsiteY5" fmla="*/ 1143 h 402910"/>
                        <a:gd name="connsiteX6" fmla="*/ 2667 w 160877"/>
                        <a:gd name="connsiteY6" fmla="*/ 247841 h 402910"/>
                        <a:gd name="connsiteX7" fmla="*/ 2667 w 160877"/>
                        <a:gd name="connsiteY7" fmla="*/ 247841 h 402910"/>
                        <a:gd name="connsiteX8" fmla="*/ 152876 w 160877"/>
                        <a:gd name="connsiteY8" fmla="*/ 400145 h 402910"/>
                        <a:gd name="connsiteX9" fmla="*/ 152876 w 160877"/>
                        <a:gd name="connsiteY9" fmla="*/ 400145 h 402910"/>
                        <a:gd name="connsiteX10" fmla="*/ 160687 w 160877"/>
                        <a:gd name="connsiteY10" fmla="*/ 399860 h 402910"/>
                        <a:gd name="connsiteX11" fmla="*/ 160687 w 160877"/>
                        <a:gd name="connsiteY11" fmla="*/ 399860 h 402910"/>
                        <a:gd name="connsiteX12" fmla="*/ 160687 w 160877"/>
                        <a:gd name="connsiteY12" fmla="*/ 399860 h 402910"/>
                        <a:gd name="connsiteX13" fmla="*/ 160877 w 160877"/>
                        <a:gd name="connsiteY13" fmla="*/ 402622 h 402910"/>
                        <a:gd name="connsiteX14" fmla="*/ 152781 w 160877"/>
                        <a:gd name="connsiteY14" fmla="*/ 402908 h 402910"/>
                        <a:gd name="connsiteX15" fmla="*/ 152781 w 160877"/>
                        <a:gd name="connsiteY15" fmla="*/ 402908 h 402910"/>
                        <a:gd name="connsiteX16" fmla="*/ 64389 w 160877"/>
                        <a:gd name="connsiteY16" fmla="*/ 379952 h 402910"/>
                        <a:gd name="connsiteX17" fmla="*/ 64389 w 160877"/>
                        <a:gd name="connsiteY17" fmla="*/ 379952 h 402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60877" h="402910">
                          <a:moveTo>
                            <a:pt x="64389" y="379952"/>
                          </a:moveTo>
                          <a:cubicBezTo>
                            <a:pt x="30099" y="359378"/>
                            <a:pt x="0" y="320326"/>
                            <a:pt x="0" y="247936"/>
                          </a:cubicBezTo>
                          <a:lnTo>
                            <a:pt x="0" y="247936"/>
                          </a:lnTo>
                          <a:cubicBezTo>
                            <a:pt x="0" y="189643"/>
                            <a:pt x="19431" y="109728"/>
                            <a:pt x="71628" y="0"/>
                          </a:cubicBezTo>
                          <a:lnTo>
                            <a:pt x="71628" y="0"/>
                          </a:lnTo>
                          <a:lnTo>
                            <a:pt x="74104" y="1143"/>
                          </a:lnTo>
                          <a:cubicBezTo>
                            <a:pt x="22003" y="110680"/>
                            <a:pt x="2667" y="190214"/>
                            <a:pt x="2667" y="247841"/>
                          </a:cubicBezTo>
                          <a:lnTo>
                            <a:pt x="2667" y="247841"/>
                          </a:lnTo>
                          <a:cubicBezTo>
                            <a:pt x="2667" y="390716"/>
                            <a:pt x="120777" y="400050"/>
                            <a:pt x="152876" y="400145"/>
                          </a:cubicBezTo>
                          <a:lnTo>
                            <a:pt x="152876" y="400145"/>
                          </a:lnTo>
                          <a:cubicBezTo>
                            <a:pt x="157829" y="400145"/>
                            <a:pt x="160687" y="399860"/>
                            <a:pt x="160687" y="399860"/>
                          </a:cubicBezTo>
                          <a:lnTo>
                            <a:pt x="160687" y="399860"/>
                          </a:lnTo>
                          <a:lnTo>
                            <a:pt x="160687" y="399860"/>
                          </a:lnTo>
                          <a:lnTo>
                            <a:pt x="160877" y="402622"/>
                          </a:lnTo>
                          <a:cubicBezTo>
                            <a:pt x="160877" y="402622"/>
                            <a:pt x="157925" y="402908"/>
                            <a:pt x="152781" y="402908"/>
                          </a:cubicBezTo>
                          <a:lnTo>
                            <a:pt x="152781" y="402908"/>
                          </a:lnTo>
                          <a:cubicBezTo>
                            <a:pt x="136684" y="403003"/>
                            <a:pt x="98584" y="400526"/>
                            <a:pt x="64389" y="379952"/>
                          </a:cubicBezTo>
                          <a:lnTo>
                            <a:pt x="64389" y="379952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358" name="Freeform: Shape 3357">
                  <a:extLst>
                    <a:ext uri="{FF2B5EF4-FFF2-40B4-BE49-F238E27FC236}">
                      <a16:creationId xmlns:a16="http://schemas.microsoft.com/office/drawing/2014/main" id="{3CE30B32-E78E-444C-B24E-E12F107AA4A1}"/>
                    </a:ext>
                  </a:extLst>
                </p:cNvPr>
                <p:cNvSpPr/>
                <p:nvPr/>
              </p:nvSpPr>
              <p:spPr>
                <a:xfrm>
                  <a:off x="4320752" y="5017999"/>
                  <a:ext cx="116658" cy="402693"/>
                </a:xfrm>
                <a:custGeom>
                  <a:avLst/>
                  <a:gdLst>
                    <a:gd name="connsiteX0" fmla="*/ 61700 w 116658"/>
                    <a:gd name="connsiteY0" fmla="*/ 399860 h 402693"/>
                    <a:gd name="connsiteX1" fmla="*/ 116659 w 116658"/>
                    <a:gd name="connsiteY1" fmla="*/ 401574 h 402693"/>
                    <a:gd name="connsiteX2" fmla="*/ 26743 w 116658"/>
                    <a:gd name="connsiteY2" fmla="*/ 0 h 402693"/>
                    <a:gd name="connsiteX3" fmla="*/ 61700 w 116658"/>
                    <a:gd name="connsiteY3" fmla="*/ 399860 h 402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658" h="402693">
                      <a:moveTo>
                        <a:pt x="61700" y="399860"/>
                      </a:moveTo>
                      <a:cubicBezTo>
                        <a:pt x="92084" y="405003"/>
                        <a:pt x="116659" y="401574"/>
                        <a:pt x="116659" y="401574"/>
                      </a:cubicBezTo>
                      <a:cubicBezTo>
                        <a:pt x="-21549" y="274987"/>
                        <a:pt x="20456" y="32194"/>
                        <a:pt x="26743" y="0"/>
                      </a:cubicBezTo>
                      <a:cubicBezTo>
                        <a:pt x="14646" y="40386"/>
                        <a:pt x="-43075" y="258413"/>
                        <a:pt x="61700" y="39986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359" name="Graphic 1">
                  <a:extLst>
                    <a:ext uri="{FF2B5EF4-FFF2-40B4-BE49-F238E27FC236}">
                      <a16:creationId xmlns:a16="http://schemas.microsoft.com/office/drawing/2014/main" id="{0C1DD07C-8159-4B54-BDE7-4C5EB97C8568}"/>
                    </a:ext>
                  </a:extLst>
                </p:cNvPr>
                <p:cNvGrpSpPr/>
                <p:nvPr/>
              </p:nvGrpSpPr>
              <p:grpSpPr>
                <a:xfrm>
                  <a:off x="4208948" y="5013427"/>
                  <a:ext cx="143690" cy="449770"/>
                  <a:chOff x="4208948" y="5013427"/>
                  <a:chExt cx="143690" cy="449770"/>
                </a:xfrm>
                <a:solidFill>
                  <a:schemeClr val="accent1"/>
                </a:solidFill>
              </p:grpSpPr>
              <p:sp>
                <p:nvSpPr>
                  <p:cNvPr id="3382" name="Freeform: Shape 3381">
                    <a:extLst>
                      <a:ext uri="{FF2B5EF4-FFF2-40B4-BE49-F238E27FC236}">
                        <a16:creationId xmlns:a16="http://schemas.microsoft.com/office/drawing/2014/main" id="{0E02F1E9-89AC-4A6E-B5B7-8B74ED8CF941}"/>
                      </a:ext>
                    </a:extLst>
                  </p:cNvPr>
                  <p:cNvSpPr/>
                  <p:nvPr/>
                </p:nvSpPr>
                <p:spPr>
                  <a:xfrm>
                    <a:off x="4208948" y="5013427"/>
                    <a:ext cx="143690" cy="449008"/>
                  </a:xfrm>
                  <a:custGeom>
                    <a:avLst/>
                    <a:gdLst>
                      <a:gd name="connsiteX0" fmla="*/ 143691 w 143690"/>
                      <a:gd name="connsiteY0" fmla="*/ 0 h 449008"/>
                      <a:gd name="connsiteX1" fmla="*/ 120069 w 143690"/>
                      <a:gd name="connsiteY1" fmla="*/ 449009 h 449008"/>
                      <a:gd name="connsiteX2" fmla="*/ 143691 w 143690"/>
                      <a:gd name="connsiteY2" fmla="*/ 0 h 449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3690" h="449008">
                        <a:moveTo>
                          <a:pt x="143691" y="0"/>
                        </a:moveTo>
                        <a:cubicBezTo>
                          <a:pt x="143691" y="0"/>
                          <a:pt x="23295" y="258985"/>
                          <a:pt x="120069" y="449009"/>
                        </a:cubicBezTo>
                        <a:cubicBezTo>
                          <a:pt x="120069" y="449009"/>
                          <a:pt x="-165205" y="389573"/>
                          <a:pt x="143691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383" name="Graphic 1">
                    <a:extLst>
                      <a:ext uri="{FF2B5EF4-FFF2-40B4-BE49-F238E27FC236}">
                        <a16:creationId xmlns:a16="http://schemas.microsoft.com/office/drawing/2014/main" id="{94089A57-4A91-43CF-A7A2-F83189D2A36C}"/>
                      </a:ext>
                    </a:extLst>
                  </p:cNvPr>
                  <p:cNvGrpSpPr/>
                  <p:nvPr/>
                </p:nvGrpSpPr>
                <p:grpSpPr>
                  <a:xfrm>
                    <a:off x="4215573" y="5016380"/>
                    <a:ext cx="136303" cy="446817"/>
                    <a:chOff x="4215573" y="5016380"/>
                    <a:chExt cx="136303" cy="446817"/>
                  </a:xfrm>
                  <a:solidFill>
                    <a:schemeClr val="accent1"/>
                  </a:solidFill>
                </p:grpSpPr>
                <p:sp>
                  <p:nvSpPr>
                    <p:cNvPr id="3384" name="Freeform: Shape 3383">
                      <a:extLst>
                        <a:ext uri="{FF2B5EF4-FFF2-40B4-BE49-F238E27FC236}">
                          <a16:creationId xmlns:a16="http://schemas.microsoft.com/office/drawing/2014/main" id="{50420B56-479F-48CA-B584-047524814D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1868" y="5016571"/>
                      <a:ext cx="70008" cy="446627"/>
                    </a:xfrm>
                    <a:custGeom>
                      <a:avLst/>
                      <a:gdLst>
                        <a:gd name="connsiteX0" fmla="*/ 0 w 70008"/>
                        <a:gd name="connsiteY0" fmla="*/ 274796 h 446627"/>
                        <a:gd name="connsiteX1" fmla="*/ 67437 w 70008"/>
                        <a:gd name="connsiteY1" fmla="*/ 0 h 446627"/>
                        <a:gd name="connsiteX2" fmla="*/ 67437 w 70008"/>
                        <a:gd name="connsiteY2" fmla="*/ 0 h 446627"/>
                        <a:gd name="connsiteX3" fmla="*/ 70009 w 70008"/>
                        <a:gd name="connsiteY3" fmla="*/ 1143 h 446627"/>
                        <a:gd name="connsiteX4" fmla="*/ 2857 w 70008"/>
                        <a:gd name="connsiteY4" fmla="*/ 274796 h 446627"/>
                        <a:gd name="connsiteX5" fmla="*/ 2857 w 70008"/>
                        <a:gd name="connsiteY5" fmla="*/ 274796 h 446627"/>
                        <a:gd name="connsiteX6" fmla="*/ 25051 w 70008"/>
                        <a:gd name="connsiteY6" fmla="*/ 403193 h 446627"/>
                        <a:gd name="connsiteX7" fmla="*/ 25051 w 70008"/>
                        <a:gd name="connsiteY7" fmla="*/ 403193 h 446627"/>
                        <a:gd name="connsiteX8" fmla="*/ 47149 w 70008"/>
                        <a:gd name="connsiteY8" fmla="*/ 444913 h 446627"/>
                        <a:gd name="connsiteX9" fmla="*/ 47149 w 70008"/>
                        <a:gd name="connsiteY9" fmla="*/ 444913 h 446627"/>
                        <a:gd name="connsiteX10" fmla="*/ 44958 w 70008"/>
                        <a:gd name="connsiteY10" fmla="*/ 446627 h 446627"/>
                        <a:gd name="connsiteX11" fmla="*/ 0 w 70008"/>
                        <a:gd name="connsiteY11" fmla="*/ 274796 h 446627"/>
                        <a:gd name="connsiteX12" fmla="*/ 0 w 70008"/>
                        <a:gd name="connsiteY12" fmla="*/ 274796 h 446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0008" h="446627">
                          <a:moveTo>
                            <a:pt x="0" y="274796"/>
                          </a:moveTo>
                          <a:cubicBezTo>
                            <a:pt x="0" y="205264"/>
                            <a:pt x="16097" y="114014"/>
                            <a:pt x="67437" y="0"/>
                          </a:cubicBezTo>
                          <a:lnTo>
                            <a:pt x="67437" y="0"/>
                          </a:lnTo>
                          <a:lnTo>
                            <a:pt x="70009" y="1143"/>
                          </a:lnTo>
                          <a:cubicBezTo>
                            <a:pt x="18764" y="114776"/>
                            <a:pt x="2857" y="205645"/>
                            <a:pt x="2857" y="274796"/>
                          </a:cubicBezTo>
                          <a:lnTo>
                            <a:pt x="2857" y="274796"/>
                          </a:lnTo>
                          <a:cubicBezTo>
                            <a:pt x="2857" y="332422"/>
                            <a:pt x="14002" y="374999"/>
                            <a:pt x="25051" y="403193"/>
                          </a:cubicBezTo>
                          <a:lnTo>
                            <a:pt x="25051" y="403193"/>
                          </a:lnTo>
                          <a:cubicBezTo>
                            <a:pt x="36195" y="431292"/>
                            <a:pt x="47149" y="444913"/>
                            <a:pt x="47149" y="444913"/>
                          </a:cubicBezTo>
                          <a:lnTo>
                            <a:pt x="47149" y="444913"/>
                          </a:lnTo>
                          <a:lnTo>
                            <a:pt x="44958" y="446627"/>
                          </a:lnTo>
                          <a:cubicBezTo>
                            <a:pt x="44672" y="446437"/>
                            <a:pt x="0" y="390811"/>
                            <a:pt x="0" y="274796"/>
                          </a:cubicBezTo>
                          <a:lnTo>
                            <a:pt x="0" y="274796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85" name="Freeform: Shape 3384">
                      <a:extLst>
                        <a:ext uri="{FF2B5EF4-FFF2-40B4-BE49-F238E27FC236}">
                          <a16:creationId xmlns:a16="http://schemas.microsoft.com/office/drawing/2014/main" id="{52DABFC3-4B5D-46B0-B71F-614DDE9B97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0819" y="5016571"/>
                      <a:ext cx="80962" cy="446627"/>
                    </a:xfrm>
                    <a:custGeom>
                      <a:avLst/>
                      <a:gdLst>
                        <a:gd name="connsiteX0" fmla="*/ 0 w 80962"/>
                        <a:gd name="connsiteY0" fmla="*/ 277749 h 446627"/>
                        <a:gd name="connsiteX1" fmla="*/ 78486 w 80962"/>
                        <a:gd name="connsiteY1" fmla="*/ 0 h 446627"/>
                        <a:gd name="connsiteX2" fmla="*/ 78486 w 80962"/>
                        <a:gd name="connsiteY2" fmla="*/ 0 h 446627"/>
                        <a:gd name="connsiteX3" fmla="*/ 80963 w 80962"/>
                        <a:gd name="connsiteY3" fmla="*/ 1238 h 446627"/>
                        <a:gd name="connsiteX4" fmla="*/ 2762 w 80962"/>
                        <a:gd name="connsiteY4" fmla="*/ 277749 h 446627"/>
                        <a:gd name="connsiteX5" fmla="*/ 2762 w 80962"/>
                        <a:gd name="connsiteY5" fmla="*/ 277749 h 446627"/>
                        <a:gd name="connsiteX6" fmla="*/ 30385 w 80962"/>
                        <a:gd name="connsiteY6" fmla="*/ 404908 h 446627"/>
                        <a:gd name="connsiteX7" fmla="*/ 30385 w 80962"/>
                        <a:gd name="connsiteY7" fmla="*/ 404908 h 446627"/>
                        <a:gd name="connsiteX8" fmla="*/ 57912 w 80962"/>
                        <a:gd name="connsiteY8" fmla="*/ 444722 h 446627"/>
                        <a:gd name="connsiteX9" fmla="*/ 57912 w 80962"/>
                        <a:gd name="connsiteY9" fmla="*/ 444722 h 446627"/>
                        <a:gd name="connsiteX10" fmla="*/ 56007 w 80962"/>
                        <a:gd name="connsiteY10" fmla="*/ 446627 h 446627"/>
                        <a:gd name="connsiteX11" fmla="*/ 0 w 80962"/>
                        <a:gd name="connsiteY11" fmla="*/ 277749 h 446627"/>
                        <a:gd name="connsiteX12" fmla="*/ 0 w 80962"/>
                        <a:gd name="connsiteY12" fmla="*/ 277749 h 446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0962" h="446627">
                          <a:moveTo>
                            <a:pt x="0" y="277749"/>
                          </a:moveTo>
                          <a:cubicBezTo>
                            <a:pt x="0" y="208597"/>
                            <a:pt x="18859" y="116872"/>
                            <a:pt x="78486" y="0"/>
                          </a:cubicBezTo>
                          <a:lnTo>
                            <a:pt x="78486" y="0"/>
                          </a:lnTo>
                          <a:lnTo>
                            <a:pt x="80963" y="1238"/>
                          </a:lnTo>
                          <a:cubicBezTo>
                            <a:pt x="21431" y="117824"/>
                            <a:pt x="2762" y="209074"/>
                            <a:pt x="2762" y="277749"/>
                          </a:cubicBezTo>
                          <a:lnTo>
                            <a:pt x="2762" y="277749"/>
                          </a:lnTo>
                          <a:cubicBezTo>
                            <a:pt x="2762" y="335947"/>
                            <a:pt x="16573" y="377666"/>
                            <a:pt x="30385" y="404908"/>
                          </a:cubicBezTo>
                          <a:lnTo>
                            <a:pt x="30385" y="404908"/>
                          </a:lnTo>
                          <a:cubicBezTo>
                            <a:pt x="44196" y="432149"/>
                            <a:pt x="57817" y="444722"/>
                            <a:pt x="57912" y="444722"/>
                          </a:cubicBezTo>
                          <a:lnTo>
                            <a:pt x="57912" y="444722"/>
                          </a:lnTo>
                          <a:lnTo>
                            <a:pt x="56007" y="446627"/>
                          </a:lnTo>
                          <a:cubicBezTo>
                            <a:pt x="55721" y="446437"/>
                            <a:pt x="0" y="394907"/>
                            <a:pt x="0" y="277749"/>
                          </a:cubicBezTo>
                          <a:lnTo>
                            <a:pt x="0" y="277749"/>
                          </a:ln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86" name="Freeform: Shape 3385">
                      <a:extLst>
                        <a:ext uri="{FF2B5EF4-FFF2-40B4-BE49-F238E27FC236}">
                          <a16:creationId xmlns:a16="http://schemas.microsoft.com/office/drawing/2014/main" id="{ADB5DD2D-4F25-46F0-82C7-4ADE290420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9770" y="5016571"/>
                      <a:ext cx="92011" cy="446627"/>
                    </a:xfrm>
                    <a:custGeom>
                      <a:avLst/>
                      <a:gdLst>
                        <a:gd name="connsiteX0" fmla="*/ 0 w 92011"/>
                        <a:gd name="connsiteY0" fmla="*/ 280607 h 446627"/>
                        <a:gd name="connsiteX1" fmla="*/ 89630 w 92011"/>
                        <a:gd name="connsiteY1" fmla="*/ 0 h 446627"/>
                        <a:gd name="connsiteX2" fmla="*/ 89630 w 92011"/>
                        <a:gd name="connsiteY2" fmla="*/ 0 h 446627"/>
                        <a:gd name="connsiteX3" fmla="*/ 92012 w 92011"/>
                        <a:gd name="connsiteY3" fmla="*/ 1333 h 446627"/>
                        <a:gd name="connsiteX4" fmla="*/ 2762 w 92011"/>
                        <a:gd name="connsiteY4" fmla="*/ 280702 h 446627"/>
                        <a:gd name="connsiteX5" fmla="*/ 2762 w 92011"/>
                        <a:gd name="connsiteY5" fmla="*/ 280702 h 446627"/>
                        <a:gd name="connsiteX6" fmla="*/ 35719 w 92011"/>
                        <a:gd name="connsiteY6" fmla="*/ 406622 h 446627"/>
                        <a:gd name="connsiteX7" fmla="*/ 35719 w 92011"/>
                        <a:gd name="connsiteY7" fmla="*/ 406622 h 446627"/>
                        <a:gd name="connsiteX8" fmla="*/ 68580 w 92011"/>
                        <a:gd name="connsiteY8" fmla="*/ 444532 h 446627"/>
                        <a:gd name="connsiteX9" fmla="*/ 68580 w 92011"/>
                        <a:gd name="connsiteY9" fmla="*/ 444532 h 446627"/>
                        <a:gd name="connsiteX10" fmla="*/ 66865 w 92011"/>
                        <a:gd name="connsiteY10" fmla="*/ 446627 h 446627"/>
                        <a:gd name="connsiteX11" fmla="*/ 0 w 92011"/>
                        <a:gd name="connsiteY11" fmla="*/ 280607 h 446627"/>
                        <a:gd name="connsiteX12" fmla="*/ 0 w 92011"/>
                        <a:gd name="connsiteY12" fmla="*/ 280607 h 446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92011" h="446627">
                          <a:moveTo>
                            <a:pt x="0" y="280607"/>
                          </a:moveTo>
                          <a:cubicBezTo>
                            <a:pt x="0" y="211931"/>
                            <a:pt x="21717" y="119729"/>
                            <a:pt x="89630" y="0"/>
                          </a:cubicBezTo>
                          <a:lnTo>
                            <a:pt x="89630" y="0"/>
                          </a:lnTo>
                          <a:lnTo>
                            <a:pt x="92012" y="1333"/>
                          </a:lnTo>
                          <a:cubicBezTo>
                            <a:pt x="24289" y="120777"/>
                            <a:pt x="2762" y="212503"/>
                            <a:pt x="2762" y="280702"/>
                          </a:cubicBezTo>
                          <a:lnTo>
                            <a:pt x="2762" y="280702"/>
                          </a:lnTo>
                          <a:cubicBezTo>
                            <a:pt x="2762" y="339376"/>
                            <a:pt x="19240" y="380333"/>
                            <a:pt x="35719" y="406622"/>
                          </a:cubicBezTo>
                          <a:lnTo>
                            <a:pt x="35719" y="406622"/>
                          </a:lnTo>
                          <a:cubicBezTo>
                            <a:pt x="52197" y="432911"/>
                            <a:pt x="68580" y="444437"/>
                            <a:pt x="68580" y="444532"/>
                          </a:cubicBezTo>
                          <a:lnTo>
                            <a:pt x="68580" y="444532"/>
                          </a:lnTo>
                          <a:lnTo>
                            <a:pt x="66865" y="446627"/>
                          </a:lnTo>
                          <a:cubicBezTo>
                            <a:pt x="66770" y="446341"/>
                            <a:pt x="0" y="399002"/>
                            <a:pt x="0" y="280607"/>
                          </a:cubicBezTo>
                          <a:lnTo>
                            <a:pt x="0" y="280607"/>
                          </a:ln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87" name="Freeform: Shape 3386">
                      <a:extLst>
                        <a:ext uri="{FF2B5EF4-FFF2-40B4-BE49-F238E27FC236}">
                          <a16:creationId xmlns:a16="http://schemas.microsoft.com/office/drawing/2014/main" id="{1ACDD331-39AD-4311-897B-AF9517BAB4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8720" y="5016475"/>
                      <a:ext cx="103060" cy="446341"/>
                    </a:xfrm>
                    <a:custGeom>
                      <a:avLst/>
                      <a:gdLst>
                        <a:gd name="connsiteX0" fmla="*/ 0 w 103060"/>
                        <a:gd name="connsiteY0" fmla="*/ 283559 h 446341"/>
                        <a:gd name="connsiteX1" fmla="*/ 100679 w 103060"/>
                        <a:gd name="connsiteY1" fmla="*/ 0 h 446341"/>
                        <a:gd name="connsiteX2" fmla="*/ 100679 w 103060"/>
                        <a:gd name="connsiteY2" fmla="*/ 0 h 446341"/>
                        <a:gd name="connsiteX3" fmla="*/ 103061 w 103060"/>
                        <a:gd name="connsiteY3" fmla="*/ 1429 h 446341"/>
                        <a:gd name="connsiteX4" fmla="*/ 2857 w 103060"/>
                        <a:gd name="connsiteY4" fmla="*/ 283559 h 446341"/>
                        <a:gd name="connsiteX5" fmla="*/ 2857 w 103060"/>
                        <a:gd name="connsiteY5" fmla="*/ 283559 h 446341"/>
                        <a:gd name="connsiteX6" fmla="*/ 41243 w 103060"/>
                        <a:gd name="connsiteY6" fmla="*/ 408242 h 446341"/>
                        <a:gd name="connsiteX7" fmla="*/ 41243 w 103060"/>
                        <a:gd name="connsiteY7" fmla="*/ 408242 h 446341"/>
                        <a:gd name="connsiteX8" fmla="*/ 79534 w 103060"/>
                        <a:gd name="connsiteY8" fmla="*/ 444151 h 446341"/>
                        <a:gd name="connsiteX9" fmla="*/ 79534 w 103060"/>
                        <a:gd name="connsiteY9" fmla="*/ 444151 h 446341"/>
                        <a:gd name="connsiteX10" fmla="*/ 78105 w 103060"/>
                        <a:gd name="connsiteY10" fmla="*/ 446342 h 446341"/>
                        <a:gd name="connsiteX11" fmla="*/ 0 w 103060"/>
                        <a:gd name="connsiteY11" fmla="*/ 283559 h 446341"/>
                        <a:gd name="connsiteX12" fmla="*/ 0 w 103060"/>
                        <a:gd name="connsiteY12" fmla="*/ 283559 h 446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3060" h="446341">
                          <a:moveTo>
                            <a:pt x="0" y="283559"/>
                          </a:moveTo>
                          <a:cubicBezTo>
                            <a:pt x="0" y="215265"/>
                            <a:pt x="24479" y="122587"/>
                            <a:pt x="100679" y="0"/>
                          </a:cubicBezTo>
                          <a:lnTo>
                            <a:pt x="100679" y="0"/>
                          </a:lnTo>
                          <a:lnTo>
                            <a:pt x="103061" y="1429"/>
                          </a:lnTo>
                          <a:cubicBezTo>
                            <a:pt x="27051" y="123730"/>
                            <a:pt x="2762" y="215932"/>
                            <a:pt x="2857" y="283559"/>
                          </a:cubicBezTo>
                          <a:lnTo>
                            <a:pt x="2857" y="283559"/>
                          </a:lnTo>
                          <a:cubicBezTo>
                            <a:pt x="2857" y="342710"/>
                            <a:pt x="22003" y="382810"/>
                            <a:pt x="41243" y="408242"/>
                          </a:cubicBezTo>
                          <a:lnTo>
                            <a:pt x="41243" y="408242"/>
                          </a:lnTo>
                          <a:cubicBezTo>
                            <a:pt x="60388" y="433673"/>
                            <a:pt x="79534" y="444151"/>
                            <a:pt x="79534" y="444151"/>
                          </a:cubicBezTo>
                          <a:lnTo>
                            <a:pt x="79534" y="444151"/>
                          </a:lnTo>
                          <a:lnTo>
                            <a:pt x="78105" y="446342"/>
                          </a:lnTo>
                          <a:cubicBezTo>
                            <a:pt x="77819" y="446342"/>
                            <a:pt x="0" y="403193"/>
                            <a:pt x="0" y="283559"/>
                          </a:cubicBezTo>
                          <a:lnTo>
                            <a:pt x="0" y="283559"/>
                          </a:ln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88" name="Freeform: Shape 3387">
                      <a:extLst>
                        <a:ext uri="{FF2B5EF4-FFF2-40B4-BE49-F238E27FC236}">
                          <a16:creationId xmlns:a16="http://schemas.microsoft.com/office/drawing/2014/main" id="{BEFEF0BD-DD39-4317-89D6-5EB43A118F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7671" y="5016380"/>
                      <a:ext cx="114014" cy="446341"/>
                    </a:xfrm>
                    <a:custGeom>
                      <a:avLst/>
                      <a:gdLst>
                        <a:gd name="connsiteX0" fmla="*/ 0 w 114014"/>
                        <a:gd name="connsiteY0" fmla="*/ 286512 h 446341"/>
                        <a:gd name="connsiteX1" fmla="*/ 111728 w 114014"/>
                        <a:gd name="connsiteY1" fmla="*/ 0 h 446341"/>
                        <a:gd name="connsiteX2" fmla="*/ 111728 w 114014"/>
                        <a:gd name="connsiteY2" fmla="*/ 0 h 446341"/>
                        <a:gd name="connsiteX3" fmla="*/ 114014 w 114014"/>
                        <a:gd name="connsiteY3" fmla="*/ 1524 h 446341"/>
                        <a:gd name="connsiteX4" fmla="*/ 2762 w 114014"/>
                        <a:gd name="connsiteY4" fmla="*/ 286512 h 446341"/>
                        <a:gd name="connsiteX5" fmla="*/ 2762 w 114014"/>
                        <a:gd name="connsiteY5" fmla="*/ 286512 h 446341"/>
                        <a:gd name="connsiteX6" fmla="*/ 46482 w 114014"/>
                        <a:gd name="connsiteY6" fmla="*/ 409956 h 446341"/>
                        <a:gd name="connsiteX7" fmla="*/ 46482 w 114014"/>
                        <a:gd name="connsiteY7" fmla="*/ 409956 h 446341"/>
                        <a:gd name="connsiteX8" fmla="*/ 90202 w 114014"/>
                        <a:gd name="connsiteY8" fmla="*/ 443960 h 446341"/>
                        <a:gd name="connsiteX9" fmla="*/ 90202 w 114014"/>
                        <a:gd name="connsiteY9" fmla="*/ 443960 h 446341"/>
                        <a:gd name="connsiteX10" fmla="*/ 88963 w 114014"/>
                        <a:gd name="connsiteY10" fmla="*/ 446342 h 446341"/>
                        <a:gd name="connsiteX11" fmla="*/ 0 w 114014"/>
                        <a:gd name="connsiteY11" fmla="*/ 286512 h 446341"/>
                        <a:gd name="connsiteX12" fmla="*/ 0 w 114014"/>
                        <a:gd name="connsiteY12" fmla="*/ 286512 h 446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14014" h="446341">
                          <a:moveTo>
                            <a:pt x="0" y="286512"/>
                          </a:moveTo>
                          <a:cubicBezTo>
                            <a:pt x="0" y="218599"/>
                            <a:pt x="27242" y="125444"/>
                            <a:pt x="111728" y="0"/>
                          </a:cubicBezTo>
                          <a:lnTo>
                            <a:pt x="111728" y="0"/>
                          </a:lnTo>
                          <a:lnTo>
                            <a:pt x="114014" y="1524"/>
                          </a:lnTo>
                          <a:cubicBezTo>
                            <a:pt x="29718" y="126682"/>
                            <a:pt x="2762" y="219361"/>
                            <a:pt x="2762" y="286512"/>
                          </a:cubicBezTo>
                          <a:lnTo>
                            <a:pt x="2762" y="286512"/>
                          </a:lnTo>
                          <a:cubicBezTo>
                            <a:pt x="2762" y="346139"/>
                            <a:pt x="24670" y="385477"/>
                            <a:pt x="46482" y="409956"/>
                          </a:cubicBezTo>
                          <a:lnTo>
                            <a:pt x="46482" y="409956"/>
                          </a:lnTo>
                          <a:cubicBezTo>
                            <a:pt x="68389" y="434435"/>
                            <a:pt x="90106" y="443960"/>
                            <a:pt x="90202" y="443960"/>
                          </a:cubicBezTo>
                          <a:lnTo>
                            <a:pt x="90202" y="443960"/>
                          </a:lnTo>
                          <a:lnTo>
                            <a:pt x="88963" y="446342"/>
                          </a:lnTo>
                          <a:cubicBezTo>
                            <a:pt x="88868" y="446342"/>
                            <a:pt x="0" y="407384"/>
                            <a:pt x="0" y="286512"/>
                          </a:cubicBezTo>
                          <a:lnTo>
                            <a:pt x="0" y="286512"/>
                          </a:ln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89" name="Freeform: Shape 3388">
                      <a:extLst>
                        <a:ext uri="{FF2B5EF4-FFF2-40B4-BE49-F238E27FC236}">
                          <a16:creationId xmlns:a16="http://schemas.microsoft.com/office/drawing/2014/main" id="{73182CFA-81EF-4E32-BAF6-7614A2D563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6622" y="5016380"/>
                      <a:ext cx="125063" cy="446341"/>
                    </a:xfrm>
                    <a:custGeom>
                      <a:avLst/>
                      <a:gdLst>
                        <a:gd name="connsiteX0" fmla="*/ 0 w 125063"/>
                        <a:gd name="connsiteY0" fmla="*/ 289465 h 446341"/>
                        <a:gd name="connsiteX1" fmla="*/ 122777 w 125063"/>
                        <a:gd name="connsiteY1" fmla="*/ 0 h 446341"/>
                        <a:gd name="connsiteX2" fmla="*/ 122777 w 125063"/>
                        <a:gd name="connsiteY2" fmla="*/ 0 h 446341"/>
                        <a:gd name="connsiteX3" fmla="*/ 125063 w 125063"/>
                        <a:gd name="connsiteY3" fmla="*/ 1619 h 446341"/>
                        <a:gd name="connsiteX4" fmla="*/ 2762 w 125063"/>
                        <a:gd name="connsiteY4" fmla="*/ 289465 h 446341"/>
                        <a:gd name="connsiteX5" fmla="*/ 2762 w 125063"/>
                        <a:gd name="connsiteY5" fmla="*/ 289465 h 446341"/>
                        <a:gd name="connsiteX6" fmla="*/ 51911 w 125063"/>
                        <a:gd name="connsiteY6" fmla="*/ 411766 h 446341"/>
                        <a:gd name="connsiteX7" fmla="*/ 51911 w 125063"/>
                        <a:gd name="connsiteY7" fmla="*/ 411766 h 446341"/>
                        <a:gd name="connsiteX8" fmla="*/ 100965 w 125063"/>
                        <a:gd name="connsiteY8" fmla="*/ 443865 h 446341"/>
                        <a:gd name="connsiteX9" fmla="*/ 100965 w 125063"/>
                        <a:gd name="connsiteY9" fmla="*/ 443865 h 446341"/>
                        <a:gd name="connsiteX10" fmla="*/ 100013 w 125063"/>
                        <a:gd name="connsiteY10" fmla="*/ 446342 h 446341"/>
                        <a:gd name="connsiteX11" fmla="*/ 0 w 125063"/>
                        <a:gd name="connsiteY11" fmla="*/ 289465 h 446341"/>
                        <a:gd name="connsiteX12" fmla="*/ 0 w 125063"/>
                        <a:gd name="connsiteY12" fmla="*/ 289465 h 446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25063" h="446341">
                          <a:moveTo>
                            <a:pt x="0" y="289465"/>
                          </a:moveTo>
                          <a:cubicBezTo>
                            <a:pt x="0" y="222028"/>
                            <a:pt x="30099" y="128397"/>
                            <a:pt x="122777" y="0"/>
                          </a:cubicBezTo>
                          <a:lnTo>
                            <a:pt x="122777" y="0"/>
                          </a:lnTo>
                          <a:lnTo>
                            <a:pt x="125063" y="1619"/>
                          </a:lnTo>
                          <a:cubicBezTo>
                            <a:pt x="32480" y="129635"/>
                            <a:pt x="2762" y="222790"/>
                            <a:pt x="2762" y="289465"/>
                          </a:cubicBezTo>
                          <a:lnTo>
                            <a:pt x="2762" y="289465"/>
                          </a:lnTo>
                          <a:cubicBezTo>
                            <a:pt x="2762" y="349663"/>
                            <a:pt x="27337" y="388144"/>
                            <a:pt x="51911" y="411766"/>
                          </a:cubicBezTo>
                          <a:lnTo>
                            <a:pt x="51911" y="411766"/>
                          </a:lnTo>
                          <a:cubicBezTo>
                            <a:pt x="76486" y="435292"/>
                            <a:pt x="100965" y="443865"/>
                            <a:pt x="100965" y="443865"/>
                          </a:cubicBezTo>
                          <a:lnTo>
                            <a:pt x="100965" y="443865"/>
                          </a:lnTo>
                          <a:lnTo>
                            <a:pt x="100013" y="446342"/>
                          </a:lnTo>
                          <a:cubicBezTo>
                            <a:pt x="99822" y="446246"/>
                            <a:pt x="0" y="411480"/>
                            <a:pt x="0" y="289465"/>
                          </a:cubicBezTo>
                          <a:lnTo>
                            <a:pt x="0" y="289465"/>
                          </a:ln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90" name="Freeform: Shape 3389">
                      <a:extLst>
                        <a:ext uri="{FF2B5EF4-FFF2-40B4-BE49-F238E27FC236}">
                          <a16:creationId xmlns:a16="http://schemas.microsoft.com/office/drawing/2014/main" id="{B12D003E-6BA9-4DA9-AA12-3EA5C4108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573" y="5016380"/>
                      <a:ext cx="136112" cy="446341"/>
                    </a:xfrm>
                    <a:custGeom>
                      <a:avLst/>
                      <a:gdLst>
                        <a:gd name="connsiteX0" fmla="*/ 0 w 136112"/>
                        <a:gd name="connsiteY0" fmla="*/ 292322 h 446341"/>
                        <a:gd name="connsiteX1" fmla="*/ 133922 w 136112"/>
                        <a:gd name="connsiteY1" fmla="*/ 0 h 446341"/>
                        <a:gd name="connsiteX2" fmla="*/ 133922 w 136112"/>
                        <a:gd name="connsiteY2" fmla="*/ 0 h 446341"/>
                        <a:gd name="connsiteX3" fmla="*/ 136112 w 136112"/>
                        <a:gd name="connsiteY3" fmla="*/ 1715 h 446341"/>
                        <a:gd name="connsiteX4" fmla="*/ 2858 w 136112"/>
                        <a:gd name="connsiteY4" fmla="*/ 292418 h 446341"/>
                        <a:gd name="connsiteX5" fmla="*/ 2858 w 136112"/>
                        <a:gd name="connsiteY5" fmla="*/ 292418 h 446341"/>
                        <a:gd name="connsiteX6" fmla="*/ 57341 w 136112"/>
                        <a:gd name="connsiteY6" fmla="*/ 413480 h 446341"/>
                        <a:gd name="connsiteX7" fmla="*/ 57341 w 136112"/>
                        <a:gd name="connsiteY7" fmla="*/ 413480 h 446341"/>
                        <a:gd name="connsiteX8" fmla="*/ 111824 w 136112"/>
                        <a:gd name="connsiteY8" fmla="*/ 443675 h 446341"/>
                        <a:gd name="connsiteX9" fmla="*/ 111824 w 136112"/>
                        <a:gd name="connsiteY9" fmla="*/ 443675 h 446341"/>
                        <a:gd name="connsiteX10" fmla="*/ 111062 w 136112"/>
                        <a:gd name="connsiteY10" fmla="*/ 446342 h 446341"/>
                        <a:gd name="connsiteX11" fmla="*/ 0 w 136112"/>
                        <a:gd name="connsiteY11" fmla="*/ 292322 h 446341"/>
                        <a:gd name="connsiteX12" fmla="*/ 0 w 136112"/>
                        <a:gd name="connsiteY12" fmla="*/ 292322 h 446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6112" h="446341">
                          <a:moveTo>
                            <a:pt x="0" y="292322"/>
                          </a:moveTo>
                          <a:cubicBezTo>
                            <a:pt x="0" y="225266"/>
                            <a:pt x="32861" y="131159"/>
                            <a:pt x="133922" y="0"/>
                          </a:cubicBezTo>
                          <a:lnTo>
                            <a:pt x="133922" y="0"/>
                          </a:lnTo>
                          <a:lnTo>
                            <a:pt x="136112" y="1715"/>
                          </a:lnTo>
                          <a:cubicBezTo>
                            <a:pt x="35243" y="132683"/>
                            <a:pt x="2762" y="226219"/>
                            <a:pt x="2858" y="292418"/>
                          </a:cubicBezTo>
                          <a:lnTo>
                            <a:pt x="2858" y="292418"/>
                          </a:lnTo>
                          <a:cubicBezTo>
                            <a:pt x="2858" y="353092"/>
                            <a:pt x="30099" y="390811"/>
                            <a:pt x="57341" y="413480"/>
                          </a:cubicBezTo>
                          <a:lnTo>
                            <a:pt x="57341" y="413480"/>
                          </a:lnTo>
                          <a:cubicBezTo>
                            <a:pt x="84582" y="436150"/>
                            <a:pt x="111728" y="443675"/>
                            <a:pt x="111824" y="443675"/>
                          </a:cubicBezTo>
                          <a:lnTo>
                            <a:pt x="111824" y="443675"/>
                          </a:lnTo>
                          <a:lnTo>
                            <a:pt x="111062" y="446342"/>
                          </a:lnTo>
                          <a:cubicBezTo>
                            <a:pt x="110871" y="446151"/>
                            <a:pt x="0" y="415576"/>
                            <a:pt x="0" y="292322"/>
                          </a:cubicBezTo>
                          <a:lnTo>
                            <a:pt x="0" y="292322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360" name="Freeform: Shape 3359">
                  <a:extLst>
                    <a:ext uri="{FF2B5EF4-FFF2-40B4-BE49-F238E27FC236}">
                      <a16:creationId xmlns:a16="http://schemas.microsoft.com/office/drawing/2014/main" id="{64F0C0C4-A8AD-4D42-B530-5DE287EE15F6}"/>
                    </a:ext>
                  </a:extLst>
                </p:cNvPr>
                <p:cNvSpPr/>
                <p:nvPr/>
              </p:nvSpPr>
              <p:spPr>
                <a:xfrm>
                  <a:off x="4255200" y="5014189"/>
                  <a:ext cx="97057" cy="449008"/>
                </a:xfrm>
                <a:custGeom>
                  <a:avLst/>
                  <a:gdLst>
                    <a:gd name="connsiteX0" fmla="*/ 94962 w 97057"/>
                    <a:gd name="connsiteY0" fmla="*/ 2762 h 449008"/>
                    <a:gd name="connsiteX1" fmla="*/ 10380 w 97057"/>
                    <a:gd name="connsiteY1" fmla="*/ 418719 h 449008"/>
                    <a:gd name="connsiteX2" fmla="*/ 73435 w 97057"/>
                    <a:gd name="connsiteY2" fmla="*/ 449009 h 449008"/>
                    <a:gd name="connsiteX3" fmla="*/ 97057 w 97057"/>
                    <a:gd name="connsiteY3" fmla="*/ 0 h 449008"/>
                    <a:gd name="connsiteX4" fmla="*/ 94390 w 97057"/>
                    <a:gd name="connsiteY4" fmla="*/ 3334 h 449008"/>
                    <a:gd name="connsiteX5" fmla="*/ 94962 w 97057"/>
                    <a:gd name="connsiteY5" fmla="*/ 2762 h 449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057" h="449008">
                      <a:moveTo>
                        <a:pt x="94962" y="2762"/>
                      </a:moveTo>
                      <a:cubicBezTo>
                        <a:pt x="94962" y="2762"/>
                        <a:pt x="-37340" y="222314"/>
                        <a:pt x="10380" y="418719"/>
                      </a:cubicBezTo>
                      <a:cubicBezTo>
                        <a:pt x="41336" y="442341"/>
                        <a:pt x="73435" y="449009"/>
                        <a:pt x="73435" y="449009"/>
                      </a:cubicBezTo>
                      <a:cubicBezTo>
                        <a:pt x="-23339" y="258985"/>
                        <a:pt x="97057" y="0"/>
                        <a:pt x="97057" y="0"/>
                      </a:cubicBezTo>
                      <a:cubicBezTo>
                        <a:pt x="96105" y="1143"/>
                        <a:pt x="95248" y="2191"/>
                        <a:pt x="94390" y="3334"/>
                      </a:cubicBezTo>
                      <a:cubicBezTo>
                        <a:pt x="94486" y="3143"/>
                        <a:pt x="94771" y="2953"/>
                        <a:pt x="94962" y="2762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361" name="Graphic 1">
                  <a:extLst>
                    <a:ext uri="{FF2B5EF4-FFF2-40B4-BE49-F238E27FC236}">
                      <a16:creationId xmlns:a16="http://schemas.microsoft.com/office/drawing/2014/main" id="{BBE2ACD4-B3AC-4543-9964-929A72D8E613}"/>
                    </a:ext>
                  </a:extLst>
                </p:cNvPr>
                <p:cNvGrpSpPr/>
                <p:nvPr/>
              </p:nvGrpSpPr>
              <p:grpSpPr>
                <a:xfrm>
                  <a:off x="3967543" y="5012665"/>
                  <a:ext cx="383857" cy="288480"/>
                  <a:chOff x="3967543" y="5012665"/>
                  <a:chExt cx="383857" cy="288480"/>
                </a:xfrm>
                <a:solidFill>
                  <a:schemeClr val="accent1"/>
                </a:solidFill>
              </p:grpSpPr>
              <p:sp>
                <p:nvSpPr>
                  <p:cNvPr id="3373" name="Freeform: Shape 3372">
                    <a:extLst>
                      <a:ext uri="{FF2B5EF4-FFF2-40B4-BE49-F238E27FC236}">
                        <a16:creationId xmlns:a16="http://schemas.microsoft.com/office/drawing/2014/main" id="{18540719-1C22-4100-AFFD-2682AC9F11E4}"/>
                      </a:ext>
                    </a:extLst>
                  </p:cNvPr>
                  <p:cNvSpPr/>
                  <p:nvPr/>
                </p:nvSpPr>
                <p:spPr>
                  <a:xfrm>
                    <a:off x="3967543" y="5012665"/>
                    <a:ext cx="383857" cy="288480"/>
                  </a:xfrm>
                  <a:custGeom>
                    <a:avLst/>
                    <a:gdLst>
                      <a:gd name="connsiteX0" fmla="*/ 383857 w 383857"/>
                      <a:gd name="connsiteY0" fmla="*/ 0 h 288480"/>
                      <a:gd name="connsiteX1" fmla="*/ 0 w 383857"/>
                      <a:gd name="connsiteY1" fmla="*/ 234220 h 288480"/>
                      <a:gd name="connsiteX2" fmla="*/ 383857 w 383857"/>
                      <a:gd name="connsiteY2" fmla="*/ 0 h 288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83857" h="288480">
                        <a:moveTo>
                          <a:pt x="383857" y="0"/>
                        </a:moveTo>
                        <a:cubicBezTo>
                          <a:pt x="383857" y="0"/>
                          <a:pt x="213170" y="229076"/>
                          <a:pt x="0" y="234220"/>
                        </a:cubicBezTo>
                        <a:cubicBezTo>
                          <a:pt x="95" y="234220"/>
                          <a:pt x="187928" y="456914"/>
                          <a:pt x="383857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374" name="Graphic 1">
                    <a:extLst>
                      <a:ext uri="{FF2B5EF4-FFF2-40B4-BE49-F238E27FC236}">
                        <a16:creationId xmlns:a16="http://schemas.microsoft.com/office/drawing/2014/main" id="{D5CFA8E8-0E90-43DD-BADE-E9180E6A2E14}"/>
                      </a:ext>
                    </a:extLst>
                  </p:cNvPr>
                  <p:cNvGrpSpPr/>
                  <p:nvPr/>
                </p:nvGrpSpPr>
                <p:grpSpPr>
                  <a:xfrm>
                    <a:off x="3967923" y="5015523"/>
                    <a:ext cx="382524" cy="278987"/>
                    <a:chOff x="3967923" y="5015523"/>
                    <a:chExt cx="382524" cy="278987"/>
                  </a:xfrm>
                  <a:solidFill>
                    <a:schemeClr val="accent1"/>
                  </a:solidFill>
                </p:grpSpPr>
                <p:sp>
                  <p:nvSpPr>
                    <p:cNvPr id="3375" name="Freeform: Shape 3374">
                      <a:extLst>
                        <a:ext uri="{FF2B5EF4-FFF2-40B4-BE49-F238E27FC236}">
                          <a16:creationId xmlns:a16="http://schemas.microsoft.com/office/drawing/2014/main" id="{3841FAF7-86CF-4477-8FBC-C50F7ED67A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7923" y="5015523"/>
                      <a:ext cx="382143" cy="235077"/>
                    </a:xfrm>
                    <a:custGeom>
                      <a:avLst/>
                      <a:gdLst>
                        <a:gd name="connsiteX0" fmla="*/ 20574 w 382143"/>
                        <a:gd name="connsiteY0" fmla="*/ 235077 h 235077"/>
                        <a:gd name="connsiteX1" fmla="*/ 0 w 382143"/>
                        <a:gd name="connsiteY1" fmla="*/ 233744 h 235077"/>
                        <a:gd name="connsiteX2" fmla="*/ 0 w 382143"/>
                        <a:gd name="connsiteY2" fmla="*/ 233744 h 235077"/>
                        <a:gd name="connsiteX3" fmla="*/ 476 w 382143"/>
                        <a:gd name="connsiteY3" fmla="*/ 230981 h 235077"/>
                        <a:gd name="connsiteX4" fmla="*/ 20479 w 382143"/>
                        <a:gd name="connsiteY4" fmla="*/ 232315 h 235077"/>
                        <a:gd name="connsiteX5" fmla="*/ 20479 w 382143"/>
                        <a:gd name="connsiteY5" fmla="*/ 232315 h 235077"/>
                        <a:gd name="connsiteX6" fmla="*/ 379952 w 382143"/>
                        <a:gd name="connsiteY6" fmla="*/ 0 h 235077"/>
                        <a:gd name="connsiteX7" fmla="*/ 379952 w 382143"/>
                        <a:gd name="connsiteY7" fmla="*/ 0 h 235077"/>
                        <a:gd name="connsiteX8" fmla="*/ 382143 w 382143"/>
                        <a:gd name="connsiteY8" fmla="*/ 1715 h 235077"/>
                        <a:gd name="connsiteX9" fmla="*/ 20574 w 382143"/>
                        <a:gd name="connsiteY9" fmla="*/ 235077 h 235077"/>
                        <a:gd name="connsiteX10" fmla="*/ 20574 w 382143"/>
                        <a:gd name="connsiteY10" fmla="*/ 235077 h 235077"/>
                        <a:gd name="connsiteX11" fmla="*/ 20574 w 382143"/>
                        <a:gd name="connsiteY11" fmla="*/ 235077 h 235077"/>
                        <a:gd name="connsiteX12" fmla="*/ 20574 w 382143"/>
                        <a:gd name="connsiteY12" fmla="*/ 235077 h 235077"/>
                        <a:gd name="connsiteX13" fmla="*/ 95 w 382143"/>
                        <a:gd name="connsiteY13" fmla="*/ 233744 h 235077"/>
                        <a:gd name="connsiteX14" fmla="*/ 95 w 382143"/>
                        <a:gd name="connsiteY14" fmla="*/ 233744 h 235077"/>
                        <a:gd name="connsiteX15" fmla="*/ 95 w 382143"/>
                        <a:gd name="connsiteY15" fmla="*/ 233744 h 235077"/>
                        <a:gd name="connsiteX16" fmla="*/ 95 w 382143"/>
                        <a:gd name="connsiteY16" fmla="*/ 233744 h 235077"/>
                        <a:gd name="connsiteX17" fmla="*/ 95 w 382143"/>
                        <a:gd name="connsiteY17" fmla="*/ 233744 h 235077"/>
                        <a:gd name="connsiteX18" fmla="*/ 95 w 382143"/>
                        <a:gd name="connsiteY18" fmla="*/ 233744 h 235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2143" h="235077">
                          <a:moveTo>
                            <a:pt x="20574" y="235077"/>
                          </a:moveTo>
                          <a:cubicBezTo>
                            <a:pt x="7620" y="235077"/>
                            <a:pt x="381" y="233839"/>
                            <a:pt x="0" y="233744"/>
                          </a:cubicBezTo>
                          <a:lnTo>
                            <a:pt x="0" y="233744"/>
                          </a:lnTo>
                          <a:lnTo>
                            <a:pt x="476" y="230981"/>
                          </a:lnTo>
                          <a:cubicBezTo>
                            <a:pt x="476" y="230981"/>
                            <a:pt x="7525" y="232315"/>
                            <a:pt x="20479" y="232315"/>
                          </a:cubicBezTo>
                          <a:lnTo>
                            <a:pt x="20479" y="232315"/>
                          </a:lnTo>
                          <a:cubicBezTo>
                            <a:pt x="72390" y="232315"/>
                            <a:pt x="218504" y="211360"/>
                            <a:pt x="379952" y="0"/>
                          </a:cubicBezTo>
                          <a:lnTo>
                            <a:pt x="379952" y="0"/>
                          </a:lnTo>
                          <a:lnTo>
                            <a:pt x="382143" y="1715"/>
                          </a:lnTo>
                          <a:cubicBezTo>
                            <a:pt x="220409" y="213551"/>
                            <a:pt x="73343" y="235077"/>
                            <a:pt x="20574" y="235077"/>
                          </a:cubicBezTo>
                          <a:lnTo>
                            <a:pt x="20574" y="235077"/>
                          </a:lnTo>
                          <a:cubicBezTo>
                            <a:pt x="20669" y="235077"/>
                            <a:pt x="20669" y="235077"/>
                            <a:pt x="20574" y="235077"/>
                          </a:cubicBezTo>
                          <a:lnTo>
                            <a:pt x="20574" y="235077"/>
                          </a:lnTo>
                          <a:close/>
                          <a:moveTo>
                            <a:pt x="95" y="233744"/>
                          </a:moveTo>
                          <a:cubicBezTo>
                            <a:pt x="95" y="233744"/>
                            <a:pt x="95" y="233744"/>
                            <a:pt x="95" y="233744"/>
                          </a:cubicBezTo>
                          <a:lnTo>
                            <a:pt x="95" y="233744"/>
                          </a:lnTo>
                          <a:lnTo>
                            <a:pt x="95" y="233744"/>
                          </a:lnTo>
                          <a:lnTo>
                            <a:pt x="95" y="233744"/>
                          </a:lnTo>
                          <a:lnTo>
                            <a:pt x="95" y="23374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76" name="Freeform: Shape 3375">
                      <a:extLst>
                        <a:ext uri="{FF2B5EF4-FFF2-40B4-BE49-F238E27FC236}">
                          <a16:creationId xmlns:a16="http://schemas.microsoft.com/office/drawing/2014/main" id="{AE968149-3056-40EF-A8C6-701184CCCF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8114" y="5015618"/>
                      <a:ext cx="382238" cy="242411"/>
                    </a:xfrm>
                    <a:custGeom>
                      <a:avLst/>
                      <a:gdLst>
                        <a:gd name="connsiteX0" fmla="*/ 17145 w 382238"/>
                        <a:gd name="connsiteY0" fmla="*/ 234696 h 242411"/>
                        <a:gd name="connsiteX1" fmla="*/ 381 w 382238"/>
                        <a:gd name="connsiteY1" fmla="*/ 233267 h 242411"/>
                        <a:gd name="connsiteX2" fmla="*/ 5334 w 382238"/>
                        <a:gd name="connsiteY2" fmla="*/ 236982 h 242411"/>
                        <a:gd name="connsiteX3" fmla="*/ 5715 w 382238"/>
                        <a:gd name="connsiteY3" fmla="*/ 234696 h 242411"/>
                        <a:gd name="connsiteX4" fmla="*/ 35528 w 382238"/>
                        <a:gd name="connsiteY4" fmla="*/ 239554 h 242411"/>
                        <a:gd name="connsiteX5" fmla="*/ 35528 w 382238"/>
                        <a:gd name="connsiteY5" fmla="*/ 239554 h 242411"/>
                        <a:gd name="connsiteX6" fmla="*/ 379952 w 382238"/>
                        <a:gd name="connsiteY6" fmla="*/ 0 h 242411"/>
                        <a:gd name="connsiteX7" fmla="*/ 379952 w 382238"/>
                        <a:gd name="connsiteY7" fmla="*/ 0 h 242411"/>
                        <a:gd name="connsiteX8" fmla="*/ 382238 w 382238"/>
                        <a:gd name="connsiteY8" fmla="*/ 1619 h 242411"/>
                        <a:gd name="connsiteX9" fmla="*/ 35623 w 382238"/>
                        <a:gd name="connsiteY9" fmla="*/ 242411 h 242411"/>
                        <a:gd name="connsiteX10" fmla="*/ 35623 w 382238"/>
                        <a:gd name="connsiteY10" fmla="*/ 242411 h 242411"/>
                        <a:gd name="connsiteX11" fmla="*/ 17145 w 382238"/>
                        <a:gd name="connsiteY11" fmla="*/ 234696 h 242411"/>
                        <a:gd name="connsiteX12" fmla="*/ 17145 w 382238"/>
                        <a:gd name="connsiteY12" fmla="*/ 234696 h 242411"/>
                        <a:gd name="connsiteX13" fmla="*/ 0 w 382238"/>
                        <a:gd name="connsiteY13" fmla="*/ 233553 h 242411"/>
                        <a:gd name="connsiteX14" fmla="*/ 0 w 382238"/>
                        <a:gd name="connsiteY14" fmla="*/ 233553 h 242411"/>
                        <a:gd name="connsiteX15" fmla="*/ 0 w 382238"/>
                        <a:gd name="connsiteY15" fmla="*/ 233553 h 242411"/>
                        <a:gd name="connsiteX16" fmla="*/ 0 w 382238"/>
                        <a:gd name="connsiteY16" fmla="*/ 233553 h 242411"/>
                        <a:gd name="connsiteX17" fmla="*/ 0 w 382238"/>
                        <a:gd name="connsiteY17" fmla="*/ 233553 h 242411"/>
                        <a:gd name="connsiteX18" fmla="*/ 0 w 382238"/>
                        <a:gd name="connsiteY18" fmla="*/ 233553 h 242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2238" h="242411">
                          <a:moveTo>
                            <a:pt x="17145" y="234696"/>
                          </a:moveTo>
                          <a:cubicBezTo>
                            <a:pt x="6287" y="234696"/>
                            <a:pt x="667" y="233267"/>
                            <a:pt x="381" y="233267"/>
                          </a:cubicBezTo>
                          <a:cubicBezTo>
                            <a:pt x="381" y="233267"/>
                            <a:pt x="2191" y="235077"/>
                            <a:pt x="5334" y="236982"/>
                          </a:cubicBezTo>
                          <a:lnTo>
                            <a:pt x="5715" y="234696"/>
                          </a:lnTo>
                          <a:cubicBezTo>
                            <a:pt x="8858" y="236506"/>
                            <a:pt x="19240" y="239554"/>
                            <a:pt x="35528" y="239554"/>
                          </a:cubicBezTo>
                          <a:lnTo>
                            <a:pt x="35528" y="239554"/>
                          </a:lnTo>
                          <a:cubicBezTo>
                            <a:pt x="90583" y="239554"/>
                            <a:pt x="228790" y="213265"/>
                            <a:pt x="379952" y="0"/>
                          </a:cubicBezTo>
                          <a:lnTo>
                            <a:pt x="379952" y="0"/>
                          </a:lnTo>
                          <a:lnTo>
                            <a:pt x="382238" y="1619"/>
                          </a:lnTo>
                          <a:cubicBezTo>
                            <a:pt x="230791" y="215360"/>
                            <a:pt x="91726" y="242411"/>
                            <a:pt x="35623" y="242411"/>
                          </a:cubicBezTo>
                          <a:lnTo>
                            <a:pt x="35623" y="242411"/>
                          </a:lnTo>
                          <a:cubicBezTo>
                            <a:pt x="24479" y="242316"/>
                            <a:pt x="17240" y="234791"/>
                            <a:pt x="17145" y="234696"/>
                          </a:cubicBezTo>
                          <a:lnTo>
                            <a:pt x="17145" y="234696"/>
                          </a:lnTo>
                          <a:close/>
                          <a:moveTo>
                            <a:pt x="0" y="233553"/>
                          </a:moveTo>
                          <a:cubicBezTo>
                            <a:pt x="0" y="233553"/>
                            <a:pt x="0" y="233553"/>
                            <a:pt x="0" y="233553"/>
                          </a:cubicBezTo>
                          <a:lnTo>
                            <a:pt x="0" y="233553"/>
                          </a:lnTo>
                          <a:lnTo>
                            <a:pt x="0" y="233553"/>
                          </a:lnTo>
                          <a:lnTo>
                            <a:pt x="0" y="233553"/>
                          </a:lnTo>
                          <a:lnTo>
                            <a:pt x="0" y="233553"/>
                          </a:lnTo>
                          <a:close/>
                        </a:path>
                      </a:pathLst>
                    </a:custGeom>
                    <a:solidFill>
                      <a:srgbClr val="D8E0E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77" name="Freeform: Shape 3376">
                      <a:extLst>
                        <a:ext uri="{FF2B5EF4-FFF2-40B4-BE49-F238E27FC236}">
                          <a16:creationId xmlns:a16="http://schemas.microsoft.com/office/drawing/2014/main" id="{28871715-C3F8-4D5D-9BFC-8780B9D6C8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8209" y="5015618"/>
                      <a:ext cx="382143" cy="249650"/>
                    </a:xfrm>
                    <a:custGeom>
                      <a:avLst/>
                      <a:gdLst>
                        <a:gd name="connsiteX0" fmla="*/ 13716 w 382143"/>
                        <a:gd name="connsiteY0" fmla="*/ 234506 h 249650"/>
                        <a:gd name="connsiteX1" fmla="*/ 667 w 382143"/>
                        <a:gd name="connsiteY1" fmla="*/ 232982 h 249650"/>
                        <a:gd name="connsiteX2" fmla="*/ 10573 w 382143"/>
                        <a:gd name="connsiteY2" fmla="*/ 240411 h 249650"/>
                        <a:gd name="connsiteX3" fmla="*/ 10954 w 382143"/>
                        <a:gd name="connsiteY3" fmla="*/ 238601 h 249650"/>
                        <a:gd name="connsiteX4" fmla="*/ 50483 w 382143"/>
                        <a:gd name="connsiteY4" fmla="*/ 246888 h 249650"/>
                        <a:gd name="connsiteX5" fmla="*/ 50483 w 382143"/>
                        <a:gd name="connsiteY5" fmla="*/ 246888 h 249650"/>
                        <a:gd name="connsiteX6" fmla="*/ 379857 w 382143"/>
                        <a:gd name="connsiteY6" fmla="*/ 0 h 249650"/>
                        <a:gd name="connsiteX7" fmla="*/ 379857 w 382143"/>
                        <a:gd name="connsiteY7" fmla="*/ 0 h 249650"/>
                        <a:gd name="connsiteX8" fmla="*/ 382143 w 382143"/>
                        <a:gd name="connsiteY8" fmla="*/ 1524 h 249650"/>
                        <a:gd name="connsiteX9" fmla="*/ 50483 w 382143"/>
                        <a:gd name="connsiteY9" fmla="*/ 249650 h 249650"/>
                        <a:gd name="connsiteX10" fmla="*/ 50483 w 382143"/>
                        <a:gd name="connsiteY10" fmla="*/ 249650 h 249650"/>
                        <a:gd name="connsiteX11" fmla="*/ 13716 w 382143"/>
                        <a:gd name="connsiteY11" fmla="*/ 234506 h 249650"/>
                        <a:gd name="connsiteX12" fmla="*/ 13716 w 382143"/>
                        <a:gd name="connsiteY12" fmla="*/ 234506 h 249650"/>
                        <a:gd name="connsiteX13" fmla="*/ 0 w 382143"/>
                        <a:gd name="connsiteY13" fmla="*/ 233553 h 249650"/>
                        <a:gd name="connsiteX14" fmla="*/ 0 w 382143"/>
                        <a:gd name="connsiteY14" fmla="*/ 233553 h 249650"/>
                        <a:gd name="connsiteX15" fmla="*/ 0 w 382143"/>
                        <a:gd name="connsiteY15" fmla="*/ 233553 h 249650"/>
                        <a:gd name="connsiteX16" fmla="*/ 0 w 382143"/>
                        <a:gd name="connsiteY16" fmla="*/ 233553 h 249650"/>
                        <a:gd name="connsiteX17" fmla="*/ 0 w 382143"/>
                        <a:gd name="connsiteY17" fmla="*/ 233553 h 249650"/>
                        <a:gd name="connsiteX18" fmla="*/ 0 w 382143"/>
                        <a:gd name="connsiteY18" fmla="*/ 233553 h 249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2143" h="249650">
                          <a:moveTo>
                            <a:pt x="13716" y="234506"/>
                          </a:moveTo>
                          <a:cubicBezTo>
                            <a:pt x="5049" y="234506"/>
                            <a:pt x="953" y="232982"/>
                            <a:pt x="667" y="232982"/>
                          </a:cubicBezTo>
                          <a:cubicBezTo>
                            <a:pt x="667" y="232982"/>
                            <a:pt x="4286" y="236696"/>
                            <a:pt x="10573" y="240411"/>
                          </a:cubicBezTo>
                          <a:lnTo>
                            <a:pt x="10954" y="238601"/>
                          </a:lnTo>
                          <a:cubicBezTo>
                            <a:pt x="17241" y="242316"/>
                            <a:pt x="30956" y="246888"/>
                            <a:pt x="50483" y="246888"/>
                          </a:cubicBezTo>
                          <a:lnTo>
                            <a:pt x="50483" y="246888"/>
                          </a:lnTo>
                          <a:cubicBezTo>
                            <a:pt x="108776" y="246888"/>
                            <a:pt x="238983" y="215265"/>
                            <a:pt x="379857" y="0"/>
                          </a:cubicBezTo>
                          <a:lnTo>
                            <a:pt x="379857" y="0"/>
                          </a:lnTo>
                          <a:lnTo>
                            <a:pt x="382143" y="1524"/>
                          </a:lnTo>
                          <a:cubicBezTo>
                            <a:pt x="241078" y="217265"/>
                            <a:pt x="109919" y="249650"/>
                            <a:pt x="50483" y="249650"/>
                          </a:cubicBezTo>
                          <a:lnTo>
                            <a:pt x="50483" y="249650"/>
                          </a:lnTo>
                          <a:cubicBezTo>
                            <a:pt x="28385" y="249555"/>
                            <a:pt x="13907" y="234601"/>
                            <a:pt x="13716" y="234506"/>
                          </a:cubicBezTo>
                          <a:lnTo>
                            <a:pt x="13716" y="234506"/>
                          </a:lnTo>
                          <a:close/>
                          <a:moveTo>
                            <a:pt x="0" y="233553"/>
                          </a:moveTo>
                          <a:cubicBezTo>
                            <a:pt x="0" y="233553"/>
                            <a:pt x="0" y="233553"/>
                            <a:pt x="0" y="233553"/>
                          </a:cubicBezTo>
                          <a:lnTo>
                            <a:pt x="0" y="233553"/>
                          </a:lnTo>
                          <a:lnTo>
                            <a:pt x="0" y="233553"/>
                          </a:lnTo>
                          <a:lnTo>
                            <a:pt x="0" y="233553"/>
                          </a:lnTo>
                          <a:lnTo>
                            <a:pt x="0" y="233553"/>
                          </a:lnTo>
                          <a:close/>
                        </a:path>
                      </a:pathLst>
                    </a:custGeom>
                    <a:solidFill>
                      <a:srgbClr val="B3C2C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78" name="Freeform: Shape 3377">
                      <a:extLst>
                        <a:ext uri="{FF2B5EF4-FFF2-40B4-BE49-F238E27FC236}">
                          <a16:creationId xmlns:a16="http://schemas.microsoft.com/office/drawing/2014/main" id="{4EC79448-575D-485B-9A18-29D6F993DF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8304" y="5015713"/>
                      <a:ext cx="382142" cy="256889"/>
                    </a:xfrm>
                    <a:custGeom>
                      <a:avLst/>
                      <a:gdLst>
                        <a:gd name="connsiteX0" fmla="*/ 10287 w 382142"/>
                        <a:gd name="connsiteY0" fmla="*/ 234124 h 256889"/>
                        <a:gd name="connsiteX1" fmla="*/ 1048 w 382142"/>
                        <a:gd name="connsiteY1" fmla="*/ 232505 h 256889"/>
                        <a:gd name="connsiteX2" fmla="*/ 15907 w 382142"/>
                        <a:gd name="connsiteY2" fmla="*/ 243649 h 256889"/>
                        <a:gd name="connsiteX3" fmla="*/ 16193 w 382142"/>
                        <a:gd name="connsiteY3" fmla="*/ 242316 h 256889"/>
                        <a:gd name="connsiteX4" fmla="*/ 65437 w 382142"/>
                        <a:gd name="connsiteY4" fmla="*/ 254127 h 256889"/>
                        <a:gd name="connsiteX5" fmla="*/ 65437 w 382142"/>
                        <a:gd name="connsiteY5" fmla="*/ 254127 h 256889"/>
                        <a:gd name="connsiteX6" fmla="*/ 379762 w 382142"/>
                        <a:gd name="connsiteY6" fmla="*/ 0 h 256889"/>
                        <a:gd name="connsiteX7" fmla="*/ 379762 w 382142"/>
                        <a:gd name="connsiteY7" fmla="*/ 0 h 256889"/>
                        <a:gd name="connsiteX8" fmla="*/ 382143 w 382142"/>
                        <a:gd name="connsiteY8" fmla="*/ 1429 h 256889"/>
                        <a:gd name="connsiteX9" fmla="*/ 65532 w 382142"/>
                        <a:gd name="connsiteY9" fmla="*/ 256889 h 256889"/>
                        <a:gd name="connsiteX10" fmla="*/ 65532 w 382142"/>
                        <a:gd name="connsiteY10" fmla="*/ 256889 h 256889"/>
                        <a:gd name="connsiteX11" fmla="*/ 10287 w 382142"/>
                        <a:gd name="connsiteY11" fmla="*/ 234124 h 256889"/>
                        <a:gd name="connsiteX12" fmla="*/ 10287 w 382142"/>
                        <a:gd name="connsiteY12" fmla="*/ 234124 h 256889"/>
                        <a:gd name="connsiteX13" fmla="*/ 0 w 382142"/>
                        <a:gd name="connsiteY13" fmla="*/ 233458 h 256889"/>
                        <a:gd name="connsiteX14" fmla="*/ 0 w 382142"/>
                        <a:gd name="connsiteY14" fmla="*/ 233458 h 256889"/>
                        <a:gd name="connsiteX15" fmla="*/ 0 w 382142"/>
                        <a:gd name="connsiteY15" fmla="*/ 233458 h 256889"/>
                        <a:gd name="connsiteX16" fmla="*/ 0 w 382142"/>
                        <a:gd name="connsiteY16" fmla="*/ 233458 h 256889"/>
                        <a:gd name="connsiteX17" fmla="*/ 0 w 382142"/>
                        <a:gd name="connsiteY17" fmla="*/ 233458 h 256889"/>
                        <a:gd name="connsiteX18" fmla="*/ 0 w 382142"/>
                        <a:gd name="connsiteY18" fmla="*/ 233458 h 256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2142" h="256889">
                          <a:moveTo>
                            <a:pt x="10287" y="234124"/>
                          </a:moveTo>
                          <a:cubicBezTo>
                            <a:pt x="3810" y="234124"/>
                            <a:pt x="1143" y="232505"/>
                            <a:pt x="1048" y="232505"/>
                          </a:cubicBezTo>
                          <a:cubicBezTo>
                            <a:pt x="1048" y="232505"/>
                            <a:pt x="6477" y="238030"/>
                            <a:pt x="15907" y="243649"/>
                          </a:cubicBezTo>
                          <a:lnTo>
                            <a:pt x="16193" y="242316"/>
                          </a:lnTo>
                          <a:cubicBezTo>
                            <a:pt x="25622" y="247936"/>
                            <a:pt x="42672" y="254127"/>
                            <a:pt x="65437" y="254127"/>
                          </a:cubicBezTo>
                          <a:lnTo>
                            <a:pt x="65437" y="254127"/>
                          </a:lnTo>
                          <a:cubicBezTo>
                            <a:pt x="126968" y="254127"/>
                            <a:pt x="249269" y="217265"/>
                            <a:pt x="379762" y="0"/>
                          </a:cubicBezTo>
                          <a:lnTo>
                            <a:pt x="379762" y="0"/>
                          </a:lnTo>
                          <a:lnTo>
                            <a:pt x="382143" y="1429"/>
                          </a:lnTo>
                          <a:cubicBezTo>
                            <a:pt x="251460" y="219075"/>
                            <a:pt x="128206" y="256889"/>
                            <a:pt x="65532" y="256889"/>
                          </a:cubicBezTo>
                          <a:lnTo>
                            <a:pt x="65532" y="256889"/>
                          </a:lnTo>
                          <a:cubicBezTo>
                            <a:pt x="32195" y="256794"/>
                            <a:pt x="10573" y="234410"/>
                            <a:pt x="10287" y="234124"/>
                          </a:cubicBezTo>
                          <a:lnTo>
                            <a:pt x="10287" y="234124"/>
                          </a:lnTo>
                          <a:close/>
                          <a:moveTo>
                            <a:pt x="0" y="233458"/>
                          </a:moveTo>
                          <a:cubicBezTo>
                            <a:pt x="0" y="233458"/>
                            <a:pt x="0" y="233458"/>
                            <a:pt x="0" y="233458"/>
                          </a:cubicBezTo>
                          <a:lnTo>
                            <a:pt x="0" y="233458"/>
                          </a:lnTo>
                          <a:lnTo>
                            <a:pt x="0" y="233458"/>
                          </a:lnTo>
                          <a:lnTo>
                            <a:pt x="0" y="233458"/>
                          </a:lnTo>
                          <a:lnTo>
                            <a:pt x="0" y="233458"/>
                          </a:lnTo>
                          <a:close/>
                        </a:path>
                      </a:pathLst>
                    </a:custGeom>
                    <a:solidFill>
                      <a:srgbClr val="8FA5A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79" name="Freeform: Shape 3378">
                      <a:extLst>
                        <a:ext uri="{FF2B5EF4-FFF2-40B4-BE49-F238E27FC236}">
                          <a16:creationId xmlns:a16="http://schemas.microsoft.com/office/drawing/2014/main" id="{33D5AE77-3E29-4368-A57F-DC04035428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8400" y="5015618"/>
                      <a:ext cx="382047" cy="264223"/>
                    </a:xfrm>
                    <a:custGeom>
                      <a:avLst/>
                      <a:gdLst>
                        <a:gd name="connsiteX0" fmla="*/ 6858 w 382047"/>
                        <a:gd name="connsiteY0" fmla="*/ 233934 h 264223"/>
                        <a:gd name="connsiteX1" fmla="*/ 1333 w 382047"/>
                        <a:gd name="connsiteY1" fmla="*/ 232219 h 264223"/>
                        <a:gd name="connsiteX2" fmla="*/ 21146 w 382047"/>
                        <a:gd name="connsiteY2" fmla="*/ 247079 h 264223"/>
                        <a:gd name="connsiteX3" fmla="*/ 21336 w 382047"/>
                        <a:gd name="connsiteY3" fmla="*/ 246126 h 264223"/>
                        <a:gd name="connsiteX4" fmla="*/ 80296 w 382047"/>
                        <a:gd name="connsiteY4" fmla="*/ 261461 h 264223"/>
                        <a:gd name="connsiteX5" fmla="*/ 80296 w 382047"/>
                        <a:gd name="connsiteY5" fmla="*/ 261461 h 264223"/>
                        <a:gd name="connsiteX6" fmla="*/ 379571 w 382047"/>
                        <a:gd name="connsiteY6" fmla="*/ 0 h 264223"/>
                        <a:gd name="connsiteX7" fmla="*/ 379571 w 382047"/>
                        <a:gd name="connsiteY7" fmla="*/ 0 h 264223"/>
                        <a:gd name="connsiteX8" fmla="*/ 382048 w 382047"/>
                        <a:gd name="connsiteY8" fmla="*/ 1333 h 264223"/>
                        <a:gd name="connsiteX9" fmla="*/ 80391 w 382047"/>
                        <a:gd name="connsiteY9" fmla="*/ 264224 h 264223"/>
                        <a:gd name="connsiteX10" fmla="*/ 80391 w 382047"/>
                        <a:gd name="connsiteY10" fmla="*/ 264224 h 264223"/>
                        <a:gd name="connsiteX11" fmla="*/ 6858 w 382047"/>
                        <a:gd name="connsiteY11" fmla="*/ 233934 h 264223"/>
                        <a:gd name="connsiteX12" fmla="*/ 6858 w 382047"/>
                        <a:gd name="connsiteY12" fmla="*/ 233934 h 264223"/>
                        <a:gd name="connsiteX13" fmla="*/ 0 w 382047"/>
                        <a:gd name="connsiteY13" fmla="*/ 233458 h 264223"/>
                        <a:gd name="connsiteX14" fmla="*/ 0 w 382047"/>
                        <a:gd name="connsiteY14" fmla="*/ 233458 h 264223"/>
                        <a:gd name="connsiteX15" fmla="*/ 0 w 382047"/>
                        <a:gd name="connsiteY15" fmla="*/ 233458 h 264223"/>
                        <a:gd name="connsiteX16" fmla="*/ 0 w 382047"/>
                        <a:gd name="connsiteY16" fmla="*/ 233458 h 264223"/>
                        <a:gd name="connsiteX17" fmla="*/ 0 w 382047"/>
                        <a:gd name="connsiteY17" fmla="*/ 233458 h 264223"/>
                        <a:gd name="connsiteX18" fmla="*/ 0 w 382047"/>
                        <a:gd name="connsiteY18" fmla="*/ 233458 h 264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2047" h="264223">
                          <a:moveTo>
                            <a:pt x="6858" y="233934"/>
                          </a:moveTo>
                          <a:cubicBezTo>
                            <a:pt x="2572" y="233934"/>
                            <a:pt x="1429" y="232219"/>
                            <a:pt x="1333" y="232219"/>
                          </a:cubicBezTo>
                          <a:cubicBezTo>
                            <a:pt x="1333" y="232219"/>
                            <a:pt x="8477" y="239649"/>
                            <a:pt x="21146" y="247079"/>
                          </a:cubicBezTo>
                          <a:lnTo>
                            <a:pt x="21336" y="246126"/>
                          </a:lnTo>
                          <a:cubicBezTo>
                            <a:pt x="33909" y="253556"/>
                            <a:pt x="54292" y="261461"/>
                            <a:pt x="80296" y="261461"/>
                          </a:cubicBezTo>
                          <a:lnTo>
                            <a:pt x="80296" y="261461"/>
                          </a:lnTo>
                          <a:cubicBezTo>
                            <a:pt x="144971" y="261461"/>
                            <a:pt x="259366" y="219265"/>
                            <a:pt x="379571" y="0"/>
                          </a:cubicBezTo>
                          <a:lnTo>
                            <a:pt x="379571" y="0"/>
                          </a:lnTo>
                          <a:lnTo>
                            <a:pt x="382048" y="1333"/>
                          </a:lnTo>
                          <a:cubicBezTo>
                            <a:pt x="261652" y="220980"/>
                            <a:pt x="146399" y="264224"/>
                            <a:pt x="80391" y="264224"/>
                          </a:cubicBezTo>
                          <a:lnTo>
                            <a:pt x="80391" y="264224"/>
                          </a:lnTo>
                          <a:cubicBezTo>
                            <a:pt x="36100" y="264224"/>
                            <a:pt x="7239" y="234315"/>
                            <a:pt x="6858" y="233934"/>
                          </a:cubicBezTo>
                          <a:lnTo>
                            <a:pt x="6858" y="233934"/>
                          </a:lnTo>
                          <a:close/>
                          <a:moveTo>
                            <a:pt x="0" y="233458"/>
                          </a:moveTo>
                          <a:cubicBezTo>
                            <a:pt x="0" y="233458"/>
                            <a:pt x="0" y="233458"/>
                            <a:pt x="0" y="233458"/>
                          </a:cubicBezTo>
                          <a:lnTo>
                            <a:pt x="0" y="233458"/>
                          </a:lnTo>
                          <a:lnTo>
                            <a:pt x="0" y="233458"/>
                          </a:lnTo>
                          <a:lnTo>
                            <a:pt x="0" y="233458"/>
                          </a:lnTo>
                          <a:lnTo>
                            <a:pt x="0" y="233458"/>
                          </a:lnTo>
                          <a:close/>
                        </a:path>
                      </a:pathLst>
                    </a:custGeom>
                    <a:solidFill>
                      <a:srgbClr val="6D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80" name="Freeform: Shape 3379">
                      <a:extLst>
                        <a:ext uri="{FF2B5EF4-FFF2-40B4-BE49-F238E27FC236}">
                          <a16:creationId xmlns:a16="http://schemas.microsoft.com/office/drawing/2014/main" id="{9F1B134A-E7FA-4E77-8E9C-95FAA17211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8495" y="5015713"/>
                      <a:ext cx="381857" cy="271462"/>
                    </a:xfrm>
                    <a:custGeom>
                      <a:avLst/>
                      <a:gdLst>
                        <a:gd name="connsiteX0" fmla="*/ 3429 w 381857"/>
                        <a:gd name="connsiteY0" fmla="*/ 233648 h 271462"/>
                        <a:gd name="connsiteX1" fmla="*/ 1714 w 381857"/>
                        <a:gd name="connsiteY1" fmla="*/ 231839 h 271462"/>
                        <a:gd name="connsiteX2" fmla="*/ 26384 w 381857"/>
                        <a:gd name="connsiteY2" fmla="*/ 250412 h 271462"/>
                        <a:gd name="connsiteX3" fmla="*/ 26479 w 381857"/>
                        <a:gd name="connsiteY3" fmla="*/ 249936 h 271462"/>
                        <a:gd name="connsiteX4" fmla="*/ 95250 w 381857"/>
                        <a:gd name="connsiteY4" fmla="*/ 268700 h 271462"/>
                        <a:gd name="connsiteX5" fmla="*/ 95250 w 381857"/>
                        <a:gd name="connsiteY5" fmla="*/ 268700 h 271462"/>
                        <a:gd name="connsiteX6" fmla="*/ 379381 w 381857"/>
                        <a:gd name="connsiteY6" fmla="*/ 0 h 271462"/>
                        <a:gd name="connsiteX7" fmla="*/ 379381 w 381857"/>
                        <a:gd name="connsiteY7" fmla="*/ 0 h 271462"/>
                        <a:gd name="connsiteX8" fmla="*/ 381857 w 381857"/>
                        <a:gd name="connsiteY8" fmla="*/ 1238 h 271462"/>
                        <a:gd name="connsiteX9" fmla="*/ 95250 w 381857"/>
                        <a:gd name="connsiteY9" fmla="*/ 271463 h 271462"/>
                        <a:gd name="connsiteX10" fmla="*/ 95250 w 381857"/>
                        <a:gd name="connsiteY10" fmla="*/ 271463 h 271462"/>
                        <a:gd name="connsiteX11" fmla="*/ 3429 w 381857"/>
                        <a:gd name="connsiteY11" fmla="*/ 233648 h 271462"/>
                        <a:gd name="connsiteX12" fmla="*/ 3429 w 381857"/>
                        <a:gd name="connsiteY12" fmla="*/ 233648 h 271462"/>
                        <a:gd name="connsiteX13" fmla="*/ 0 w 381857"/>
                        <a:gd name="connsiteY13" fmla="*/ 233363 h 271462"/>
                        <a:gd name="connsiteX14" fmla="*/ 0 w 381857"/>
                        <a:gd name="connsiteY14" fmla="*/ 233363 h 271462"/>
                        <a:gd name="connsiteX15" fmla="*/ 0 w 381857"/>
                        <a:gd name="connsiteY15" fmla="*/ 233363 h 271462"/>
                        <a:gd name="connsiteX16" fmla="*/ 0 w 381857"/>
                        <a:gd name="connsiteY16" fmla="*/ 233363 h 271462"/>
                        <a:gd name="connsiteX17" fmla="*/ 0 w 381857"/>
                        <a:gd name="connsiteY17" fmla="*/ 233363 h 271462"/>
                        <a:gd name="connsiteX18" fmla="*/ 0 w 381857"/>
                        <a:gd name="connsiteY18" fmla="*/ 233363 h 27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1857" h="271462">
                          <a:moveTo>
                            <a:pt x="3429" y="233648"/>
                          </a:moveTo>
                          <a:cubicBezTo>
                            <a:pt x="1238" y="233648"/>
                            <a:pt x="1714" y="231839"/>
                            <a:pt x="1714" y="231839"/>
                          </a:cubicBezTo>
                          <a:cubicBezTo>
                            <a:pt x="1714" y="231839"/>
                            <a:pt x="10668" y="241078"/>
                            <a:pt x="26384" y="250412"/>
                          </a:cubicBezTo>
                          <a:lnTo>
                            <a:pt x="26479" y="249936"/>
                          </a:lnTo>
                          <a:cubicBezTo>
                            <a:pt x="42196" y="259271"/>
                            <a:pt x="65817" y="268700"/>
                            <a:pt x="95250" y="268700"/>
                          </a:cubicBezTo>
                          <a:lnTo>
                            <a:pt x="95250" y="268700"/>
                          </a:lnTo>
                          <a:cubicBezTo>
                            <a:pt x="163163" y="268700"/>
                            <a:pt x="269557" y="221171"/>
                            <a:pt x="379381" y="0"/>
                          </a:cubicBezTo>
                          <a:lnTo>
                            <a:pt x="379381" y="0"/>
                          </a:lnTo>
                          <a:lnTo>
                            <a:pt x="381857" y="1238"/>
                          </a:lnTo>
                          <a:cubicBezTo>
                            <a:pt x="271843" y="222790"/>
                            <a:pt x="164592" y="271463"/>
                            <a:pt x="95250" y="271463"/>
                          </a:cubicBezTo>
                          <a:lnTo>
                            <a:pt x="95250" y="271463"/>
                          </a:lnTo>
                          <a:cubicBezTo>
                            <a:pt x="40005" y="271463"/>
                            <a:pt x="3905" y="234029"/>
                            <a:pt x="3429" y="233648"/>
                          </a:cubicBezTo>
                          <a:lnTo>
                            <a:pt x="3429" y="233648"/>
                          </a:lnTo>
                          <a:close/>
                          <a:moveTo>
                            <a:pt x="0" y="233363"/>
                          </a:moveTo>
                          <a:cubicBezTo>
                            <a:pt x="0" y="233363"/>
                            <a:pt x="0" y="233363"/>
                            <a:pt x="0" y="233363"/>
                          </a:cubicBezTo>
                          <a:lnTo>
                            <a:pt x="0" y="233363"/>
                          </a:lnTo>
                          <a:lnTo>
                            <a:pt x="0" y="233363"/>
                          </a:lnTo>
                          <a:lnTo>
                            <a:pt x="0" y="233363"/>
                          </a:lnTo>
                          <a:lnTo>
                            <a:pt x="0" y="233363"/>
                          </a:lnTo>
                          <a:close/>
                        </a:path>
                      </a:pathLst>
                    </a:custGeom>
                    <a:solidFill>
                      <a:srgbClr val="4E6F6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81" name="Freeform: Shape 3380">
                      <a:extLst>
                        <a:ext uri="{FF2B5EF4-FFF2-40B4-BE49-F238E27FC236}">
                          <a16:creationId xmlns:a16="http://schemas.microsoft.com/office/drawing/2014/main" id="{85B835C3-B71D-470F-B9CE-90B6B81A5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8590" y="5015809"/>
                      <a:ext cx="381762" cy="278701"/>
                    </a:xfrm>
                    <a:custGeom>
                      <a:avLst/>
                      <a:gdLst>
                        <a:gd name="connsiteX0" fmla="*/ 0 w 381762"/>
                        <a:gd name="connsiteY0" fmla="*/ 233267 h 278701"/>
                        <a:gd name="connsiteX1" fmla="*/ 2000 w 381762"/>
                        <a:gd name="connsiteY1" fmla="*/ 231362 h 278701"/>
                        <a:gd name="connsiteX2" fmla="*/ 31623 w 381762"/>
                        <a:gd name="connsiteY2" fmla="*/ 253651 h 278701"/>
                        <a:gd name="connsiteX3" fmla="*/ 31623 w 381762"/>
                        <a:gd name="connsiteY3" fmla="*/ 253651 h 278701"/>
                        <a:gd name="connsiteX4" fmla="*/ 110109 w 381762"/>
                        <a:gd name="connsiteY4" fmla="*/ 275939 h 278701"/>
                        <a:gd name="connsiteX5" fmla="*/ 110109 w 381762"/>
                        <a:gd name="connsiteY5" fmla="*/ 275939 h 278701"/>
                        <a:gd name="connsiteX6" fmla="*/ 379190 w 381762"/>
                        <a:gd name="connsiteY6" fmla="*/ 0 h 278701"/>
                        <a:gd name="connsiteX7" fmla="*/ 379190 w 381762"/>
                        <a:gd name="connsiteY7" fmla="*/ 0 h 278701"/>
                        <a:gd name="connsiteX8" fmla="*/ 381762 w 381762"/>
                        <a:gd name="connsiteY8" fmla="*/ 1143 h 278701"/>
                        <a:gd name="connsiteX9" fmla="*/ 110109 w 381762"/>
                        <a:gd name="connsiteY9" fmla="*/ 278702 h 278701"/>
                        <a:gd name="connsiteX10" fmla="*/ 110109 w 381762"/>
                        <a:gd name="connsiteY10" fmla="*/ 278702 h 278701"/>
                        <a:gd name="connsiteX11" fmla="*/ 0 w 381762"/>
                        <a:gd name="connsiteY11" fmla="*/ 233267 h 278701"/>
                        <a:gd name="connsiteX12" fmla="*/ 0 w 381762"/>
                        <a:gd name="connsiteY12" fmla="*/ 233267 h 278701"/>
                        <a:gd name="connsiteX13" fmla="*/ 0 w 381762"/>
                        <a:gd name="connsiteY13" fmla="*/ 233267 h 278701"/>
                        <a:gd name="connsiteX14" fmla="*/ 0 w 381762"/>
                        <a:gd name="connsiteY14" fmla="*/ 233267 h 278701"/>
                        <a:gd name="connsiteX15" fmla="*/ 0 w 381762"/>
                        <a:gd name="connsiteY15" fmla="*/ 233267 h 278701"/>
                        <a:gd name="connsiteX16" fmla="*/ 0 w 381762"/>
                        <a:gd name="connsiteY16" fmla="*/ 233267 h 278701"/>
                        <a:gd name="connsiteX17" fmla="*/ 0 w 381762"/>
                        <a:gd name="connsiteY17" fmla="*/ 233267 h 278701"/>
                        <a:gd name="connsiteX18" fmla="*/ 0 w 381762"/>
                        <a:gd name="connsiteY18" fmla="*/ 233267 h 278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81762" h="278701">
                          <a:moveTo>
                            <a:pt x="0" y="233267"/>
                          </a:moveTo>
                          <a:lnTo>
                            <a:pt x="2000" y="231362"/>
                          </a:lnTo>
                          <a:cubicBezTo>
                            <a:pt x="2096" y="231267"/>
                            <a:pt x="12763" y="242507"/>
                            <a:pt x="31623" y="253651"/>
                          </a:cubicBezTo>
                          <a:lnTo>
                            <a:pt x="31623" y="253651"/>
                          </a:lnTo>
                          <a:cubicBezTo>
                            <a:pt x="50483" y="264795"/>
                            <a:pt x="77438" y="275939"/>
                            <a:pt x="110109" y="275939"/>
                          </a:cubicBezTo>
                          <a:lnTo>
                            <a:pt x="110109" y="275939"/>
                          </a:lnTo>
                          <a:cubicBezTo>
                            <a:pt x="181166" y="275939"/>
                            <a:pt x="279654" y="223171"/>
                            <a:pt x="379190" y="0"/>
                          </a:cubicBezTo>
                          <a:lnTo>
                            <a:pt x="379190" y="0"/>
                          </a:lnTo>
                          <a:lnTo>
                            <a:pt x="381762" y="1143"/>
                          </a:lnTo>
                          <a:cubicBezTo>
                            <a:pt x="282130" y="224695"/>
                            <a:pt x="182785" y="278702"/>
                            <a:pt x="110109" y="278702"/>
                          </a:cubicBezTo>
                          <a:lnTo>
                            <a:pt x="110109" y="278702"/>
                          </a:lnTo>
                          <a:cubicBezTo>
                            <a:pt x="43815" y="278702"/>
                            <a:pt x="571" y="233839"/>
                            <a:pt x="0" y="233267"/>
                          </a:cubicBezTo>
                          <a:lnTo>
                            <a:pt x="0" y="233267"/>
                          </a:lnTo>
                          <a:close/>
                          <a:moveTo>
                            <a:pt x="0" y="233267"/>
                          </a:moveTo>
                          <a:lnTo>
                            <a:pt x="0" y="233267"/>
                          </a:lnTo>
                          <a:lnTo>
                            <a:pt x="0" y="233267"/>
                          </a:lnTo>
                          <a:lnTo>
                            <a:pt x="0" y="233267"/>
                          </a:lnTo>
                          <a:lnTo>
                            <a:pt x="0" y="233267"/>
                          </a:lnTo>
                          <a:lnTo>
                            <a:pt x="0" y="233267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362" name="Freeform: Shape 3361">
                  <a:extLst>
                    <a:ext uri="{FF2B5EF4-FFF2-40B4-BE49-F238E27FC236}">
                      <a16:creationId xmlns:a16="http://schemas.microsoft.com/office/drawing/2014/main" id="{248CA508-C82D-482D-8225-868BD803CCD0}"/>
                    </a:ext>
                  </a:extLst>
                </p:cNvPr>
                <p:cNvSpPr/>
                <p:nvPr/>
              </p:nvSpPr>
              <p:spPr>
                <a:xfrm>
                  <a:off x="3968876" y="5013141"/>
                  <a:ext cx="383286" cy="288426"/>
                </a:xfrm>
                <a:custGeom>
                  <a:avLst/>
                  <a:gdLst>
                    <a:gd name="connsiteX0" fmla="*/ 383286 w 383286"/>
                    <a:gd name="connsiteY0" fmla="*/ 0 h 288426"/>
                    <a:gd name="connsiteX1" fmla="*/ 336518 w 383286"/>
                    <a:gd name="connsiteY1" fmla="*/ 54007 h 288426"/>
                    <a:gd name="connsiteX2" fmla="*/ 0 w 383286"/>
                    <a:gd name="connsiteY2" fmla="*/ 234791 h 288426"/>
                    <a:gd name="connsiteX3" fmla="*/ 383286 w 383286"/>
                    <a:gd name="connsiteY3" fmla="*/ 0 h 288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3286" h="288426">
                      <a:moveTo>
                        <a:pt x="383286" y="0"/>
                      </a:moveTo>
                      <a:cubicBezTo>
                        <a:pt x="383286" y="0"/>
                        <a:pt x="366332" y="22765"/>
                        <a:pt x="336518" y="54007"/>
                      </a:cubicBezTo>
                      <a:cubicBezTo>
                        <a:pt x="171450" y="272891"/>
                        <a:pt x="62103" y="272415"/>
                        <a:pt x="0" y="234791"/>
                      </a:cubicBezTo>
                      <a:cubicBezTo>
                        <a:pt x="11144" y="247364"/>
                        <a:pt x="193453" y="442627"/>
                        <a:pt x="383286" y="0"/>
                      </a:cubicBezTo>
                      <a:close/>
                    </a:path>
                  </a:pathLst>
                </a:custGeom>
                <a:solidFill>
                  <a:srgbClr val="008983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63" name="Freeform: Shape 3362">
                  <a:extLst>
                    <a:ext uri="{FF2B5EF4-FFF2-40B4-BE49-F238E27FC236}">
                      <a16:creationId xmlns:a16="http://schemas.microsoft.com/office/drawing/2014/main" id="{4E70B2F9-DA0E-4FCC-8AFB-FCBD62C6384B}"/>
                    </a:ext>
                  </a:extLst>
                </p:cNvPr>
                <p:cNvSpPr/>
                <p:nvPr/>
              </p:nvSpPr>
              <p:spPr>
                <a:xfrm>
                  <a:off x="4128608" y="5015237"/>
                  <a:ext cx="223649" cy="374237"/>
                </a:xfrm>
                <a:custGeom>
                  <a:avLst/>
                  <a:gdLst>
                    <a:gd name="connsiteX0" fmla="*/ 223649 w 223649"/>
                    <a:gd name="connsiteY0" fmla="*/ 0 h 374237"/>
                    <a:gd name="connsiteX1" fmla="*/ 479 w 223649"/>
                    <a:gd name="connsiteY1" fmla="*/ 374237 h 374237"/>
                    <a:gd name="connsiteX2" fmla="*/ 223649 w 223649"/>
                    <a:gd name="connsiteY2" fmla="*/ 0 h 374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3649" h="374237">
                      <a:moveTo>
                        <a:pt x="223649" y="0"/>
                      </a:moveTo>
                      <a:cubicBezTo>
                        <a:pt x="223649" y="0"/>
                        <a:pt x="-11999" y="238411"/>
                        <a:pt x="479" y="374237"/>
                      </a:cubicBezTo>
                      <a:cubicBezTo>
                        <a:pt x="479" y="374237"/>
                        <a:pt x="130685" y="339281"/>
                        <a:pt x="223649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364" name="Graphic 1">
                  <a:extLst>
                    <a:ext uri="{FF2B5EF4-FFF2-40B4-BE49-F238E27FC236}">
                      <a16:creationId xmlns:a16="http://schemas.microsoft.com/office/drawing/2014/main" id="{34FD8593-4B3F-45B9-BA19-3C38B960B8A1}"/>
                    </a:ext>
                  </a:extLst>
                </p:cNvPr>
                <p:cNvGrpSpPr/>
                <p:nvPr/>
              </p:nvGrpSpPr>
              <p:grpSpPr>
                <a:xfrm>
                  <a:off x="4127753" y="5014285"/>
                  <a:ext cx="225837" cy="376427"/>
                  <a:chOff x="4127753" y="5014285"/>
                  <a:chExt cx="225837" cy="376427"/>
                </a:xfrm>
                <a:solidFill>
                  <a:schemeClr val="accent1"/>
                </a:solidFill>
              </p:grpSpPr>
              <p:sp>
                <p:nvSpPr>
                  <p:cNvPr id="3366" name="Freeform: Shape 3365">
                    <a:extLst>
                      <a:ext uri="{FF2B5EF4-FFF2-40B4-BE49-F238E27FC236}">
                        <a16:creationId xmlns:a16="http://schemas.microsoft.com/office/drawing/2014/main" id="{86661AA0-9ADC-4ACE-A805-1EBD124B1434}"/>
                      </a:ext>
                    </a:extLst>
                  </p:cNvPr>
                  <p:cNvSpPr/>
                  <p:nvPr/>
                </p:nvSpPr>
                <p:spPr>
                  <a:xfrm>
                    <a:off x="4127753" y="5014285"/>
                    <a:ext cx="225647" cy="375284"/>
                  </a:xfrm>
                  <a:custGeom>
                    <a:avLst/>
                    <a:gdLst>
                      <a:gd name="connsiteX0" fmla="*/ 0 w 225647"/>
                      <a:gd name="connsiteY0" fmla="*/ 374904 h 375284"/>
                      <a:gd name="connsiteX1" fmla="*/ 223552 w 225647"/>
                      <a:gd name="connsiteY1" fmla="*/ 0 h 375284"/>
                      <a:gd name="connsiteX2" fmla="*/ 223552 w 225647"/>
                      <a:gd name="connsiteY2" fmla="*/ 0 h 375284"/>
                      <a:gd name="connsiteX3" fmla="*/ 225647 w 225647"/>
                      <a:gd name="connsiteY3" fmla="*/ 1810 h 375284"/>
                      <a:gd name="connsiteX4" fmla="*/ 123920 w 225647"/>
                      <a:gd name="connsiteY4" fmla="*/ 130969 h 375284"/>
                      <a:gd name="connsiteX5" fmla="*/ 123920 w 225647"/>
                      <a:gd name="connsiteY5" fmla="*/ 130969 h 375284"/>
                      <a:gd name="connsiteX6" fmla="*/ 2762 w 225647"/>
                      <a:gd name="connsiteY6" fmla="*/ 375285 h 375284"/>
                      <a:gd name="connsiteX7" fmla="*/ 2762 w 225647"/>
                      <a:gd name="connsiteY7" fmla="*/ 375285 h 375284"/>
                      <a:gd name="connsiteX8" fmla="*/ 0 w 225647"/>
                      <a:gd name="connsiteY8" fmla="*/ 374904 h 375284"/>
                      <a:gd name="connsiteX9" fmla="*/ 0 w 225647"/>
                      <a:gd name="connsiteY9" fmla="*/ 374904 h 375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5647" h="375284">
                        <a:moveTo>
                          <a:pt x="0" y="374904"/>
                        </a:moveTo>
                        <a:cubicBezTo>
                          <a:pt x="26289" y="220028"/>
                          <a:pt x="223457" y="95"/>
                          <a:pt x="223552" y="0"/>
                        </a:cubicBezTo>
                        <a:lnTo>
                          <a:pt x="223552" y="0"/>
                        </a:lnTo>
                        <a:lnTo>
                          <a:pt x="225647" y="1810"/>
                        </a:lnTo>
                        <a:cubicBezTo>
                          <a:pt x="225552" y="1905"/>
                          <a:pt x="176403" y="56769"/>
                          <a:pt x="123920" y="130969"/>
                        </a:cubicBezTo>
                        <a:lnTo>
                          <a:pt x="123920" y="130969"/>
                        </a:lnTo>
                        <a:cubicBezTo>
                          <a:pt x="71438" y="205168"/>
                          <a:pt x="15716" y="298704"/>
                          <a:pt x="2762" y="375285"/>
                        </a:cubicBezTo>
                        <a:lnTo>
                          <a:pt x="2762" y="375285"/>
                        </a:lnTo>
                        <a:lnTo>
                          <a:pt x="0" y="374904"/>
                        </a:lnTo>
                        <a:lnTo>
                          <a:pt x="0" y="374904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67" name="Freeform: Shape 3366">
                    <a:extLst>
                      <a:ext uri="{FF2B5EF4-FFF2-40B4-BE49-F238E27FC236}">
                        <a16:creationId xmlns:a16="http://schemas.microsoft.com/office/drawing/2014/main" id="{D0E5E9F5-82A2-46FC-A2A7-CFBD415EFEDF}"/>
                      </a:ext>
                    </a:extLst>
                  </p:cNvPr>
                  <p:cNvSpPr/>
                  <p:nvPr/>
                </p:nvSpPr>
                <p:spPr>
                  <a:xfrm>
                    <a:off x="4127848" y="5015999"/>
                    <a:ext cx="225075" cy="373856"/>
                  </a:xfrm>
                  <a:custGeom>
                    <a:avLst/>
                    <a:gdLst>
                      <a:gd name="connsiteX0" fmla="*/ 0 w 225075"/>
                      <a:gd name="connsiteY0" fmla="*/ 373094 h 373856"/>
                      <a:gd name="connsiteX1" fmla="*/ 213455 w 225075"/>
                      <a:gd name="connsiteY1" fmla="*/ 24003 h 373856"/>
                      <a:gd name="connsiteX2" fmla="*/ 213455 w 225075"/>
                      <a:gd name="connsiteY2" fmla="*/ 24003 h 373856"/>
                      <a:gd name="connsiteX3" fmla="*/ 225076 w 225075"/>
                      <a:gd name="connsiteY3" fmla="*/ 0 h 373856"/>
                      <a:gd name="connsiteX4" fmla="*/ 140303 w 225075"/>
                      <a:gd name="connsiteY4" fmla="*/ 107632 h 373856"/>
                      <a:gd name="connsiteX5" fmla="*/ 140779 w 225075"/>
                      <a:gd name="connsiteY5" fmla="*/ 107728 h 373856"/>
                      <a:gd name="connsiteX6" fmla="*/ 2572 w 225075"/>
                      <a:gd name="connsiteY6" fmla="*/ 373856 h 373856"/>
                      <a:gd name="connsiteX7" fmla="*/ 2572 w 225075"/>
                      <a:gd name="connsiteY7" fmla="*/ 373856 h 373856"/>
                      <a:gd name="connsiteX8" fmla="*/ 0 w 225075"/>
                      <a:gd name="connsiteY8" fmla="*/ 373094 h 373856"/>
                      <a:gd name="connsiteX9" fmla="*/ 0 w 225075"/>
                      <a:gd name="connsiteY9" fmla="*/ 373094 h 373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5075" h="373856">
                        <a:moveTo>
                          <a:pt x="0" y="373094"/>
                        </a:moveTo>
                        <a:cubicBezTo>
                          <a:pt x="33433" y="236601"/>
                          <a:pt x="207073" y="37814"/>
                          <a:pt x="213455" y="24003"/>
                        </a:cubicBezTo>
                        <a:lnTo>
                          <a:pt x="213455" y="24003"/>
                        </a:lnTo>
                        <a:cubicBezTo>
                          <a:pt x="219837" y="10287"/>
                          <a:pt x="225076" y="0"/>
                          <a:pt x="225076" y="0"/>
                        </a:cubicBezTo>
                        <a:cubicBezTo>
                          <a:pt x="224980" y="95"/>
                          <a:pt x="184023" y="45815"/>
                          <a:pt x="140303" y="107632"/>
                        </a:cubicBezTo>
                        <a:lnTo>
                          <a:pt x="140779" y="107728"/>
                        </a:lnTo>
                        <a:cubicBezTo>
                          <a:pt x="97060" y="169545"/>
                          <a:pt x="36671" y="294894"/>
                          <a:pt x="2572" y="373856"/>
                        </a:cubicBezTo>
                        <a:lnTo>
                          <a:pt x="2572" y="373856"/>
                        </a:lnTo>
                        <a:lnTo>
                          <a:pt x="0" y="373094"/>
                        </a:lnTo>
                        <a:lnTo>
                          <a:pt x="0" y="373094"/>
                        </a:lnTo>
                        <a:close/>
                      </a:path>
                    </a:pathLst>
                  </a:custGeom>
                  <a:solidFill>
                    <a:srgbClr val="39646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68" name="Freeform: Shape 3367">
                    <a:extLst>
                      <a:ext uri="{FF2B5EF4-FFF2-40B4-BE49-F238E27FC236}">
                        <a16:creationId xmlns:a16="http://schemas.microsoft.com/office/drawing/2014/main" id="{AE46A053-B6AC-41DB-A238-19655545C16A}"/>
                      </a:ext>
                    </a:extLst>
                  </p:cNvPr>
                  <p:cNvSpPr/>
                  <p:nvPr/>
                </p:nvSpPr>
                <p:spPr>
                  <a:xfrm>
                    <a:off x="4127944" y="5015809"/>
                    <a:ext cx="224599" cy="374237"/>
                  </a:xfrm>
                  <a:custGeom>
                    <a:avLst/>
                    <a:gdLst>
                      <a:gd name="connsiteX0" fmla="*/ 0 w 224599"/>
                      <a:gd name="connsiteY0" fmla="*/ 373094 h 374237"/>
                      <a:gd name="connsiteX1" fmla="*/ 203454 w 224599"/>
                      <a:gd name="connsiteY1" fmla="*/ 49816 h 374237"/>
                      <a:gd name="connsiteX2" fmla="*/ 203454 w 224599"/>
                      <a:gd name="connsiteY2" fmla="*/ 49816 h 374237"/>
                      <a:gd name="connsiteX3" fmla="*/ 224599 w 224599"/>
                      <a:gd name="connsiteY3" fmla="*/ 0 h 374237"/>
                      <a:gd name="connsiteX4" fmla="*/ 156781 w 224599"/>
                      <a:gd name="connsiteY4" fmla="*/ 86106 h 374237"/>
                      <a:gd name="connsiteX5" fmla="*/ 157639 w 224599"/>
                      <a:gd name="connsiteY5" fmla="*/ 86392 h 374237"/>
                      <a:gd name="connsiteX6" fmla="*/ 2286 w 224599"/>
                      <a:gd name="connsiteY6" fmla="*/ 374237 h 374237"/>
                      <a:gd name="connsiteX7" fmla="*/ 2286 w 224599"/>
                      <a:gd name="connsiteY7" fmla="*/ 374237 h 374237"/>
                      <a:gd name="connsiteX8" fmla="*/ 0 w 224599"/>
                      <a:gd name="connsiteY8" fmla="*/ 373094 h 374237"/>
                      <a:gd name="connsiteX9" fmla="*/ 0 w 224599"/>
                      <a:gd name="connsiteY9" fmla="*/ 373094 h 374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4599" h="374237">
                        <a:moveTo>
                          <a:pt x="0" y="373094"/>
                        </a:moveTo>
                        <a:cubicBezTo>
                          <a:pt x="40577" y="254984"/>
                          <a:pt x="190690" y="77248"/>
                          <a:pt x="203454" y="49816"/>
                        </a:cubicBezTo>
                        <a:lnTo>
                          <a:pt x="203454" y="49816"/>
                        </a:lnTo>
                        <a:cubicBezTo>
                          <a:pt x="216217" y="22384"/>
                          <a:pt x="224599" y="0"/>
                          <a:pt x="224599" y="0"/>
                        </a:cubicBezTo>
                        <a:cubicBezTo>
                          <a:pt x="224504" y="95"/>
                          <a:pt x="191738" y="36671"/>
                          <a:pt x="156781" y="86106"/>
                        </a:cubicBezTo>
                        <a:lnTo>
                          <a:pt x="157639" y="86392"/>
                        </a:lnTo>
                        <a:cubicBezTo>
                          <a:pt x="122587" y="135922"/>
                          <a:pt x="57626" y="293084"/>
                          <a:pt x="2286" y="374237"/>
                        </a:cubicBezTo>
                        <a:lnTo>
                          <a:pt x="2286" y="374237"/>
                        </a:lnTo>
                        <a:lnTo>
                          <a:pt x="0" y="373094"/>
                        </a:lnTo>
                        <a:lnTo>
                          <a:pt x="0" y="373094"/>
                        </a:lnTo>
                        <a:close/>
                      </a:path>
                    </a:pathLst>
                  </a:custGeom>
                  <a:solidFill>
                    <a:srgbClr val="4271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69" name="Freeform: Shape 3368">
                    <a:extLst>
                      <a:ext uri="{FF2B5EF4-FFF2-40B4-BE49-F238E27FC236}">
                        <a16:creationId xmlns:a16="http://schemas.microsoft.com/office/drawing/2014/main" id="{DBCBDD3C-1157-4986-9B90-8C5455787095}"/>
                      </a:ext>
                    </a:extLst>
                  </p:cNvPr>
                  <p:cNvSpPr/>
                  <p:nvPr/>
                </p:nvSpPr>
                <p:spPr>
                  <a:xfrm>
                    <a:off x="4128039" y="5015427"/>
                    <a:ext cx="224123" cy="374618"/>
                  </a:xfrm>
                  <a:custGeom>
                    <a:avLst/>
                    <a:gdLst>
                      <a:gd name="connsiteX0" fmla="*/ 0 w 224123"/>
                      <a:gd name="connsiteY0" fmla="*/ 373285 h 374618"/>
                      <a:gd name="connsiteX1" fmla="*/ 193453 w 224123"/>
                      <a:gd name="connsiteY1" fmla="*/ 75724 h 374618"/>
                      <a:gd name="connsiteX2" fmla="*/ 193453 w 224123"/>
                      <a:gd name="connsiteY2" fmla="*/ 75724 h 374618"/>
                      <a:gd name="connsiteX3" fmla="*/ 224123 w 224123"/>
                      <a:gd name="connsiteY3" fmla="*/ 0 h 374618"/>
                      <a:gd name="connsiteX4" fmla="*/ 173259 w 224123"/>
                      <a:gd name="connsiteY4" fmla="*/ 64580 h 374618"/>
                      <a:gd name="connsiteX5" fmla="*/ 174593 w 224123"/>
                      <a:gd name="connsiteY5" fmla="*/ 64960 h 374618"/>
                      <a:gd name="connsiteX6" fmla="*/ 2095 w 224123"/>
                      <a:gd name="connsiteY6" fmla="*/ 374618 h 374618"/>
                      <a:gd name="connsiteX7" fmla="*/ 2095 w 224123"/>
                      <a:gd name="connsiteY7" fmla="*/ 374618 h 374618"/>
                      <a:gd name="connsiteX8" fmla="*/ 0 w 224123"/>
                      <a:gd name="connsiteY8" fmla="*/ 373285 h 374618"/>
                      <a:gd name="connsiteX9" fmla="*/ 0 w 224123"/>
                      <a:gd name="connsiteY9" fmla="*/ 373285 h 374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4123" h="374618">
                        <a:moveTo>
                          <a:pt x="0" y="373285"/>
                        </a:moveTo>
                        <a:cubicBezTo>
                          <a:pt x="47720" y="273558"/>
                          <a:pt x="174212" y="116967"/>
                          <a:pt x="193453" y="75724"/>
                        </a:cubicBezTo>
                        <a:lnTo>
                          <a:pt x="193453" y="75724"/>
                        </a:lnTo>
                        <a:cubicBezTo>
                          <a:pt x="212598" y="34576"/>
                          <a:pt x="224123" y="95"/>
                          <a:pt x="224123" y="0"/>
                        </a:cubicBezTo>
                        <a:cubicBezTo>
                          <a:pt x="224028" y="95"/>
                          <a:pt x="199549" y="27527"/>
                          <a:pt x="173259" y="64580"/>
                        </a:cubicBezTo>
                        <a:lnTo>
                          <a:pt x="174593" y="64960"/>
                        </a:lnTo>
                        <a:cubicBezTo>
                          <a:pt x="148304" y="102108"/>
                          <a:pt x="78676" y="291179"/>
                          <a:pt x="2095" y="374618"/>
                        </a:cubicBezTo>
                        <a:lnTo>
                          <a:pt x="2095" y="374618"/>
                        </a:lnTo>
                        <a:lnTo>
                          <a:pt x="0" y="373285"/>
                        </a:lnTo>
                        <a:lnTo>
                          <a:pt x="0" y="373285"/>
                        </a:lnTo>
                        <a:close/>
                      </a:path>
                    </a:pathLst>
                  </a:custGeom>
                  <a:solidFill>
                    <a:srgbClr val="4A7E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70" name="Freeform: Shape 3369">
                    <a:extLst>
                      <a:ext uri="{FF2B5EF4-FFF2-40B4-BE49-F238E27FC236}">
                        <a16:creationId xmlns:a16="http://schemas.microsoft.com/office/drawing/2014/main" id="{FF3A8A60-AEDD-4553-8BD1-9E31BBBA9DEB}"/>
                      </a:ext>
                    </a:extLst>
                  </p:cNvPr>
                  <p:cNvSpPr/>
                  <p:nvPr/>
                </p:nvSpPr>
                <p:spPr>
                  <a:xfrm>
                    <a:off x="4128134" y="5015332"/>
                    <a:ext cx="223551" cy="374999"/>
                  </a:xfrm>
                  <a:custGeom>
                    <a:avLst/>
                    <a:gdLst>
                      <a:gd name="connsiteX0" fmla="*/ 0 w 223551"/>
                      <a:gd name="connsiteY0" fmla="*/ 373285 h 374999"/>
                      <a:gd name="connsiteX1" fmla="*/ 183356 w 223551"/>
                      <a:gd name="connsiteY1" fmla="*/ 101537 h 374999"/>
                      <a:gd name="connsiteX2" fmla="*/ 183356 w 223551"/>
                      <a:gd name="connsiteY2" fmla="*/ 101537 h 374999"/>
                      <a:gd name="connsiteX3" fmla="*/ 223552 w 223551"/>
                      <a:gd name="connsiteY3" fmla="*/ 0 h 374999"/>
                      <a:gd name="connsiteX4" fmla="*/ 189643 w 223551"/>
                      <a:gd name="connsiteY4" fmla="*/ 43053 h 374999"/>
                      <a:gd name="connsiteX5" fmla="*/ 191453 w 223551"/>
                      <a:gd name="connsiteY5" fmla="*/ 43529 h 374999"/>
                      <a:gd name="connsiteX6" fmla="*/ 1905 w 223551"/>
                      <a:gd name="connsiteY6" fmla="*/ 374999 h 374999"/>
                      <a:gd name="connsiteX7" fmla="*/ 1905 w 223551"/>
                      <a:gd name="connsiteY7" fmla="*/ 374999 h 374999"/>
                      <a:gd name="connsiteX8" fmla="*/ 0 w 223551"/>
                      <a:gd name="connsiteY8" fmla="*/ 373285 h 374999"/>
                      <a:gd name="connsiteX9" fmla="*/ 0 w 223551"/>
                      <a:gd name="connsiteY9" fmla="*/ 373285 h 374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3551" h="374999">
                        <a:moveTo>
                          <a:pt x="0" y="373285"/>
                        </a:moveTo>
                        <a:cubicBezTo>
                          <a:pt x="54959" y="291941"/>
                          <a:pt x="157829" y="156401"/>
                          <a:pt x="183356" y="101537"/>
                        </a:cubicBezTo>
                        <a:lnTo>
                          <a:pt x="183356" y="101537"/>
                        </a:lnTo>
                        <a:cubicBezTo>
                          <a:pt x="208883" y="46673"/>
                          <a:pt x="223552" y="95"/>
                          <a:pt x="223552" y="0"/>
                        </a:cubicBezTo>
                        <a:cubicBezTo>
                          <a:pt x="223552" y="0"/>
                          <a:pt x="207169" y="18288"/>
                          <a:pt x="189643" y="43053"/>
                        </a:cubicBezTo>
                        <a:lnTo>
                          <a:pt x="191453" y="43529"/>
                        </a:lnTo>
                        <a:cubicBezTo>
                          <a:pt x="173927" y="68294"/>
                          <a:pt x="99536" y="289179"/>
                          <a:pt x="1905" y="374999"/>
                        </a:cubicBezTo>
                        <a:lnTo>
                          <a:pt x="1905" y="374999"/>
                        </a:lnTo>
                        <a:lnTo>
                          <a:pt x="0" y="373285"/>
                        </a:lnTo>
                        <a:lnTo>
                          <a:pt x="0" y="373285"/>
                        </a:lnTo>
                        <a:close/>
                      </a:path>
                    </a:pathLst>
                  </a:custGeom>
                  <a:solidFill>
                    <a:srgbClr val="528B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71" name="Freeform: Shape 3370">
                    <a:extLst>
                      <a:ext uri="{FF2B5EF4-FFF2-40B4-BE49-F238E27FC236}">
                        <a16:creationId xmlns:a16="http://schemas.microsoft.com/office/drawing/2014/main" id="{310E6198-6B5F-47D7-BF75-7D6AECBF65AC}"/>
                      </a:ext>
                    </a:extLst>
                  </p:cNvPr>
                  <p:cNvSpPr/>
                  <p:nvPr/>
                </p:nvSpPr>
                <p:spPr>
                  <a:xfrm>
                    <a:off x="4128229" y="5015047"/>
                    <a:ext cx="223075" cy="375380"/>
                  </a:xfrm>
                  <a:custGeom>
                    <a:avLst/>
                    <a:gdLst>
                      <a:gd name="connsiteX0" fmla="*/ 0 w 223075"/>
                      <a:gd name="connsiteY0" fmla="*/ 373380 h 375380"/>
                      <a:gd name="connsiteX1" fmla="*/ 173355 w 223075"/>
                      <a:gd name="connsiteY1" fmla="*/ 127445 h 375380"/>
                      <a:gd name="connsiteX2" fmla="*/ 173355 w 223075"/>
                      <a:gd name="connsiteY2" fmla="*/ 127445 h 375380"/>
                      <a:gd name="connsiteX3" fmla="*/ 223075 w 223075"/>
                      <a:gd name="connsiteY3" fmla="*/ 0 h 375380"/>
                      <a:gd name="connsiteX4" fmla="*/ 206121 w 223075"/>
                      <a:gd name="connsiteY4" fmla="*/ 21527 h 375380"/>
                      <a:gd name="connsiteX5" fmla="*/ 208312 w 223075"/>
                      <a:gd name="connsiteY5" fmla="*/ 22193 h 375380"/>
                      <a:gd name="connsiteX6" fmla="*/ 1619 w 223075"/>
                      <a:gd name="connsiteY6" fmla="*/ 375380 h 375380"/>
                      <a:gd name="connsiteX7" fmla="*/ 1619 w 223075"/>
                      <a:gd name="connsiteY7" fmla="*/ 375380 h 375380"/>
                      <a:gd name="connsiteX8" fmla="*/ 0 w 223075"/>
                      <a:gd name="connsiteY8" fmla="*/ 373380 h 375380"/>
                      <a:gd name="connsiteX9" fmla="*/ 0 w 223075"/>
                      <a:gd name="connsiteY9" fmla="*/ 373380 h 375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3075" h="375380">
                        <a:moveTo>
                          <a:pt x="0" y="373380"/>
                        </a:moveTo>
                        <a:cubicBezTo>
                          <a:pt x="62103" y="310420"/>
                          <a:pt x="141446" y="196024"/>
                          <a:pt x="173355" y="127445"/>
                        </a:cubicBezTo>
                        <a:lnTo>
                          <a:pt x="173355" y="127445"/>
                        </a:lnTo>
                        <a:cubicBezTo>
                          <a:pt x="205264" y="58865"/>
                          <a:pt x="223075" y="190"/>
                          <a:pt x="223075" y="0"/>
                        </a:cubicBezTo>
                        <a:cubicBezTo>
                          <a:pt x="223075" y="0"/>
                          <a:pt x="214884" y="9144"/>
                          <a:pt x="206121" y="21527"/>
                        </a:cubicBezTo>
                        <a:lnTo>
                          <a:pt x="208312" y="22193"/>
                        </a:lnTo>
                        <a:cubicBezTo>
                          <a:pt x="199454" y="34671"/>
                          <a:pt x="120491" y="287369"/>
                          <a:pt x="1619" y="375380"/>
                        </a:cubicBezTo>
                        <a:lnTo>
                          <a:pt x="1619" y="375380"/>
                        </a:lnTo>
                        <a:lnTo>
                          <a:pt x="0" y="373380"/>
                        </a:lnTo>
                        <a:lnTo>
                          <a:pt x="0" y="373380"/>
                        </a:lnTo>
                        <a:close/>
                      </a:path>
                    </a:pathLst>
                  </a:custGeom>
                  <a:solidFill>
                    <a:srgbClr val="5A97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72" name="Freeform: Shape 3371">
                    <a:extLst>
                      <a:ext uri="{FF2B5EF4-FFF2-40B4-BE49-F238E27FC236}">
                        <a16:creationId xmlns:a16="http://schemas.microsoft.com/office/drawing/2014/main" id="{C0003559-57A7-429D-B0FA-F85061253E1E}"/>
                      </a:ext>
                    </a:extLst>
                  </p:cNvPr>
                  <p:cNvSpPr/>
                  <p:nvPr/>
                </p:nvSpPr>
                <p:spPr>
                  <a:xfrm>
                    <a:off x="4128325" y="5014951"/>
                    <a:ext cx="225266" cy="375761"/>
                  </a:xfrm>
                  <a:custGeom>
                    <a:avLst/>
                    <a:gdLst>
                      <a:gd name="connsiteX0" fmla="*/ 0 w 225266"/>
                      <a:gd name="connsiteY0" fmla="*/ 373380 h 375761"/>
                      <a:gd name="connsiteX1" fmla="*/ 163354 w 225266"/>
                      <a:gd name="connsiteY1" fmla="*/ 153257 h 375761"/>
                      <a:gd name="connsiteX2" fmla="*/ 163354 w 225266"/>
                      <a:gd name="connsiteY2" fmla="*/ 153257 h 375761"/>
                      <a:gd name="connsiteX3" fmla="*/ 222599 w 225266"/>
                      <a:gd name="connsiteY3" fmla="*/ 0 h 375761"/>
                      <a:gd name="connsiteX4" fmla="*/ 222599 w 225266"/>
                      <a:gd name="connsiteY4" fmla="*/ 0 h 375761"/>
                      <a:gd name="connsiteX5" fmla="*/ 225266 w 225266"/>
                      <a:gd name="connsiteY5" fmla="*/ 762 h 375761"/>
                      <a:gd name="connsiteX6" fmla="*/ 1524 w 225266"/>
                      <a:gd name="connsiteY6" fmla="*/ 375761 h 375761"/>
                      <a:gd name="connsiteX7" fmla="*/ 1524 w 225266"/>
                      <a:gd name="connsiteY7" fmla="*/ 375761 h 375761"/>
                      <a:gd name="connsiteX8" fmla="*/ 0 w 225266"/>
                      <a:gd name="connsiteY8" fmla="*/ 373380 h 375761"/>
                      <a:gd name="connsiteX9" fmla="*/ 0 w 225266"/>
                      <a:gd name="connsiteY9" fmla="*/ 373380 h 375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5266" h="375761">
                        <a:moveTo>
                          <a:pt x="0" y="373380"/>
                        </a:moveTo>
                        <a:cubicBezTo>
                          <a:pt x="69247" y="328803"/>
                          <a:pt x="125063" y="235458"/>
                          <a:pt x="163354" y="153257"/>
                        </a:cubicBezTo>
                        <a:lnTo>
                          <a:pt x="163354" y="153257"/>
                        </a:lnTo>
                        <a:cubicBezTo>
                          <a:pt x="201644" y="71056"/>
                          <a:pt x="222599" y="95"/>
                          <a:pt x="222599" y="0"/>
                        </a:cubicBezTo>
                        <a:lnTo>
                          <a:pt x="222599" y="0"/>
                        </a:lnTo>
                        <a:lnTo>
                          <a:pt x="225266" y="762"/>
                        </a:lnTo>
                        <a:cubicBezTo>
                          <a:pt x="225171" y="857"/>
                          <a:pt x="141541" y="285464"/>
                          <a:pt x="1524" y="375761"/>
                        </a:cubicBezTo>
                        <a:lnTo>
                          <a:pt x="1524" y="375761"/>
                        </a:lnTo>
                        <a:lnTo>
                          <a:pt x="0" y="373380"/>
                        </a:lnTo>
                        <a:lnTo>
                          <a:pt x="0" y="373380"/>
                        </a:lnTo>
                        <a:close/>
                      </a:path>
                    </a:pathLst>
                  </a:custGeom>
                  <a:solidFill>
                    <a:srgbClr val="61A29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365" name="Freeform: Shape 3364">
                  <a:extLst>
                    <a:ext uri="{FF2B5EF4-FFF2-40B4-BE49-F238E27FC236}">
                      <a16:creationId xmlns:a16="http://schemas.microsoft.com/office/drawing/2014/main" id="{4C07E93B-CA45-4EA6-9FFF-D5009A013BAA}"/>
                    </a:ext>
                  </a:extLst>
                </p:cNvPr>
                <p:cNvSpPr/>
                <p:nvPr/>
              </p:nvSpPr>
              <p:spPr>
                <a:xfrm>
                  <a:off x="4129576" y="5013713"/>
                  <a:ext cx="223634" cy="374237"/>
                </a:xfrm>
                <a:custGeom>
                  <a:avLst/>
                  <a:gdLst>
                    <a:gd name="connsiteX0" fmla="*/ 223634 w 223634"/>
                    <a:gd name="connsiteY0" fmla="*/ 0 h 374237"/>
                    <a:gd name="connsiteX1" fmla="*/ 182200 w 223634"/>
                    <a:gd name="connsiteY1" fmla="*/ 44768 h 374237"/>
                    <a:gd name="connsiteX2" fmla="*/ 940 w 223634"/>
                    <a:gd name="connsiteY2" fmla="*/ 347472 h 374237"/>
                    <a:gd name="connsiteX3" fmla="*/ 464 w 223634"/>
                    <a:gd name="connsiteY3" fmla="*/ 374237 h 374237"/>
                    <a:gd name="connsiteX4" fmla="*/ 223634 w 223634"/>
                    <a:gd name="connsiteY4" fmla="*/ 0 h 374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634" h="374237">
                      <a:moveTo>
                        <a:pt x="223634" y="0"/>
                      </a:moveTo>
                      <a:cubicBezTo>
                        <a:pt x="223634" y="0"/>
                        <a:pt x="206680" y="17145"/>
                        <a:pt x="182200" y="44768"/>
                      </a:cubicBezTo>
                      <a:cubicBezTo>
                        <a:pt x="116954" y="248698"/>
                        <a:pt x="39516" y="322231"/>
                        <a:pt x="940" y="347472"/>
                      </a:cubicBezTo>
                      <a:cubicBezTo>
                        <a:pt x="-108" y="356711"/>
                        <a:pt x="-299" y="365665"/>
                        <a:pt x="464" y="374237"/>
                      </a:cubicBezTo>
                      <a:cubicBezTo>
                        <a:pt x="464" y="374237"/>
                        <a:pt x="130575" y="339281"/>
                        <a:pt x="223634" y="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692" name="Graphic 1">
                <a:extLst>
                  <a:ext uri="{FF2B5EF4-FFF2-40B4-BE49-F238E27FC236}">
                    <a16:creationId xmlns:a16="http://schemas.microsoft.com/office/drawing/2014/main" id="{4DBD083D-77AF-45A3-8D9A-462D25AE027D}"/>
                  </a:ext>
                </a:extLst>
              </p:cNvPr>
              <p:cNvGrpSpPr/>
              <p:nvPr/>
            </p:nvGrpSpPr>
            <p:grpSpPr>
              <a:xfrm>
                <a:off x="4057459" y="4933036"/>
                <a:ext cx="415385" cy="385476"/>
                <a:chOff x="4057459" y="4933036"/>
                <a:chExt cx="415385" cy="385476"/>
              </a:xfrm>
              <a:solidFill>
                <a:schemeClr val="accent1"/>
              </a:solidFill>
            </p:grpSpPr>
            <p:sp>
              <p:nvSpPr>
                <p:cNvPr id="3301" name="Freeform: Shape 3300">
                  <a:extLst>
                    <a:ext uri="{FF2B5EF4-FFF2-40B4-BE49-F238E27FC236}">
                      <a16:creationId xmlns:a16="http://schemas.microsoft.com/office/drawing/2014/main" id="{03D33753-009D-4D33-8F9D-38A9BEE6AF4F}"/>
                    </a:ext>
                  </a:extLst>
                </p:cNvPr>
                <p:cNvSpPr/>
                <p:nvPr/>
              </p:nvSpPr>
              <p:spPr>
                <a:xfrm>
                  <a:off x="4057935" y="4935322"/>
                  <a:ext cx="341090" cy="184925"/>
                </a:xfrm>
                <a:custGeom>
                  <a:avLst/>
                  <a:gdLst>
                    <a:gd name="connsiteX0" fmla="*/ 341090 w 341090"/>
                    <a:gd name="connsiteY0" fmla="*/ 0 h 184925"/>
                    <a:gd name="connsiteX1" fmla="*/ 0 w 341090"/>
                    <a:gd name="connsiteY1" fmla="*/ 97536 h 184925"/>
                    <a:gd name="connsiteX2" fmla="*/ 341090 w 341090"/>
                    <a:gd name="connsiteY2" fmla="*/ 0 h 184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1090" h="184925">
                      <a:moveTo>
                        <a:pt x="341090" y="0"/>
                      </a:moveTo>
                      <a:cubicBezTo>
                        <a:pt x="341090" y="0"/>
                        <a:pt x="162401" y="153924"/>
                        <a:pt x="0" y="97536"/>
                      </a:cubicBezTo>
                      <a:cubicBezTo>
                        <a:pt x="0" y="97536"/>
                        <a:pt x="93917" y="348425"/>
                        <a:pt x="341090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02" name="Freeform: Shape 3301">
                  <a:extLst>
                    <a:ext uri="{FF2B5EF4-FFF2-40B4-BE49-F238E27FC236}">
                      <a16:creationId xmlns:a16="http://schemas.microsoft.com/office/drawing/2014/main" id="{AB865568-C12F-44E0-851B-5DE5458DDC2E}"/>
                    </a:ext>
                  </a:extLst>
                </p:cNvPr>
                <p:cNvSpPr/>
                <p:nvPr/>
              </p:nvSpPr>
              <p:spPr>
                <a:xfrm>
                  <a:off x="4059745" y="4936084"/>
                  <a:ext cx="340423" cy="184914"/>
                </a:xfrm>
                <a:custGeom>
                  <a:avLst/>
                  <a:gdLst>
                    <a:gd name="connsiteX0" fmla="*/ 254889 w 340423"/>
                    <a:gd name="connsiteY0" fmla="*/ 57436 h 184914"/>
                    <a:gd name="connsiteX1" fmla="*/ 0 w 340423"/>
                    <a:gd name="connsiteY1" fmla="*/ 99346 h 184914"/>
                    <a:gd name="connsiteX2" fmla="*/ 340423 w 340423"/>
                    <a:gd name="connsiteY2" fmla="*/ 0 h 184914"/>
                    <a:gd name="connsiteX3" fmla="*/ 254889 w 340423"/>
                    <a:gd name="connsiteY3" fmla="*/ 57436 h 184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0423" h="184914">
                      <a:moveTo>
                        <a:pt x="254889" y="57436"/>
                      </a:moveTo>
                      <a:cubicBezTo>
                        <a:pt x="107823" y="184595"/>
                        <a:pt x="34671" y="147257"/>
                        <a:pt x="0" y="99346"/>
                      </a:cubicBezTo>
                      <a:cubicBezTo>
                        <a:pt x="9144" y="121349"/>
                        <a:pt x="105728" y="330803"/>
                        <a:pt x="340423" y="0"/>
                      </a:cubicBezTo>
                      <a:cubicBezTo>
                        <a:pt x="340423" y="0"/>
                        <a:pt x="306514" y="29146"/>
                        <a:pt x="254889" y="57436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303" name="Graphic 1">
                  <a:extLst>
                    <a:ext uri="{FF2B5EF4-FFF2-40B4-BE49-F238E27FC236}">
                      <a16:creationId xmlns:a16="http://schemas.microsoft.com/office/drawing/2014/main" id="{619B7C2C-ED7E-4A88-955D-199DA9D9B3CE}"/>
                    </a:ext>
                  </a:extLst>
                </p:cNvPr>
                <p:cNvGrpSpPr/>
                <p:nvPr/>
              </p:nvGrpSpPr>
              <p:grpSpPr>
                <a:xfrm>
                  <a:off x="4057459" y="4936846"/>
                  <a:ext cx="340137" cy="176879"/>
                  <a:chOff x="4057459" y="4936846"/>
                  <a:chExt cx="340137" cy="176879"/>
                </a:xfrm>
                <a:solidFill>
                  <a:schemeClr val="accent1"/>
                </a:solidFill>
              </p:grpSpPr>
              <p:sp>
                <p:nvSpPr>
                  <p:cNvPr id="3347" name="Freeform: Shape 3346">
                    <a:extLst>
                      <a:ext uri="{FF2B5EF4-FFF2-40B4-BE49-F238E27FC236}">
                        <a16:creationId xmlns:a16="http://schemas.microsoft.com/office/drawing/2014/main" id="{080B2F12-7090-4D4E-8F09-78A5B7E9FE66}"/>
                      </a:ext>
                    </a:extLst>
                  </p:cNvPr>
                  <p:cNvSpPr/>
                  <p:nvPr/>
                </p:nvSpPr>
                <p:spPr>
                  <a:xfrm>
                    <a:off x="4057459" y="4936846"/>
                    <a:ext cx="339947" cy="116776"/>
                  </a:xfrm>
                  <a:custGeom>
                    <a:avLst/>
                    <a:gdLst>
                      <a:gd name="connsiteX0" fmla="*/ 83058 w 339947"/>
                      <a:gd name="connsiteY0" fmla="*/ 116777 h 116776"/>
                      <a:gd name="connsiteX1" fmla="*/ 0 w 339947"/>
                      <a:gd name="connsiteY1" fmla="*/ 98298 h 116776"/>
                      <a:gd name="connsiteX2" fmla="*/ 0 w 339947"/>
                      <a:gd name="connsiteY2" fmla="*/ 98298 h 116776"/>
                      <a:gd name="connsiteX3" fmla="*/ 1429 w 339947"/>
                      <a:gd name="connsiteY3" fmla="*/ 95917 h 116776"/>
                      <a:gd name="connsiteX4" fmla="*/ 83058 w 339947"/>
                      <a:gd name="connsiteY4" fmla="*/ 114014 h 116776"/>
                      <a:gd name="connsiteX5" fmla="*/ 83058 w 339947"/>
                      <a:gd name="connsiteY5" fmla="*/ 114014 h 116776"/>
                      <a:gd name="connsiteX6" fmla="*/ 191167 w 339947"/>
                      <a:gd name="connsiteY6" fmla="*/ 91535 h 116776"/>
                      <a:gd name="connsiteX7" fmla="*/ 260128 w 339947"/>
                      <a:gd name="connsiteY7" fmla="*/ 56674 h 116776"/>
                      <a:gd name="connsiteX8" fmla="*/ 338138 w 339947"/>
                      <a:gd name="connsiteY8" fmla="*/ 0 h 116776"/>
                      <a:gd name="connsiteX9" fmla="*/ 338138 w 339947"/>
                      <a:gd name="connsiteY9" fmla="*/ 0 h 116776"/>
                      <a:gd name="connsiteX10" fmla="*/ 339947 w 339947"/>
                      <a:gd name="connsiteY10" fmla="*/ 2096 h 116776"/>
                      <a:gd name="connsiteX11" fmla="*/ 261652 w 339947"/>
                      <a:gd name="connsiteY11" fmla="*/ 59055 h 116776"/>
                      <a:gd name="connsiteX12" fmla="*/ 192310 w 339947"/>
                      <a:gd name="connsiteY12" fmla="*/ 94107 h 116776"/>
                      <a:gd name="connsiteX13" fmla="*/ 83058 w 339947"/>
                      <a:gd name="connsiteY13" fmla="*/ 116777 h 116776"/>
                      <a:gd name="connsiteX14" fmla="*/ 83058 w 339947"/>
                      <a:gd name="connsiteY14" fmla="*/ 116777 h 116776"/>
                      <a:gd name="connsiteX15" fmla="*/ 83058 w 339947"/>
                      <a:gd name="connsiteY15" fmla="*/ 116777 h 116776"/>
                      <a:gd name="connsiteX16" fmla="*/ 83058 w 339947"/>
                      <a:gd name="connsiteY16" fmla="*/ 116777 h 116776"/>
                      <a:gd name="connsiteX17" fmla="*/ 0 w 339947"/>
                      <a:gd name="connsiteY17" fmla="*/ 98298 h 116776"/>
                      <a:gd name="connsiteX18" fmla="*/ 0 w 339947"/>
                      <a:gd name="connsiteY18" fmla="*/ 98298 h 116776"/>
                      <a:gd name="connsiteX19" fmla="*/ 0 w 339947"/>
                      <a:gd name="connsiteY19" fmla="*/ 98298 h 116776"/>
                      <a:gd name="connsiteX20" fmla="*/ 0 w 339947"/>
                      <a:gd name="connsiteY20" fmla="*/ 98298 h 116776"/>
                      <a:gd name="connsiteX21" fmla="*/ 0 w 339947"/>
                      <a:gd name="connsiteY21" fmla="*/ 98298 h 116776"/>
                      <a:gd name="connsiteX22" fmla="*/ 0 w 339947"/>
                      <a:gd name="connsiteY22" fmla="*/ 98298 h 116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39947" h="116776">
                        <a:moveTo>
                          <a:pt x="83058" y="116777"/>
                        </a:moveTo>
                        <a:cubicBezTo>
                          <a:pt x="29718" y="116777"/>
                          <a:pt x="381" y="98584"/>
                          <a:pt x="0" y="98298"/>
                        </a:cubicBezTo>
                        <a:lnTo>
                          <a:pt x="0" y="98298"/>
                        </a:lnTo>
                        <a:lnTo>
                          <a:pt x="1429" y="95917"/>
                        </a:lnTo>
                        <a:cubicBezTo>
                          <a:pt x="1524" y="95821"/>
                          <a:pt x="30099" y="114014"/>
                          <a:pt x="83058" y="114014"/>
                        </a:cubicBezTo>
                        <a:lnTo>
                          <a:pt x="83058" y="114014"/>
                        </a:lnTo>
                        <a:cubicBezTo>
                          <a:pt x="112109" y="114014"/>
                          <a:pt x="148399" y="108585"/>
                          <a:pt x="191167" y="91535"/>
                        </a:cubicBezTo>
                        <a:cubicBezTo>
                          <a:pt x="212598" y="83058"/>
                          <a:pt x="235553" y="71723"/>
                          <a:pt x="260128" y="56674"/>
                        </a:cubicBezTo>
                        <a:cubicBezTo>
                          <a:pt x="284607" y="41624"/>
                          <a:pt x="310705" y="23051"/>
                          <a:pt x="338138" y="0"/>
                        </a:cubicBezTo>
                        <a:lnTo>
                          <a:pt x="338138" y="0"/>
                        </a:lnTo>
                        <a:lnTo>
                          <a:pt x="339947" y="2096"/>
                        </a:lnTo>
                        <a:cubicBezTo>
                          <a:pt x="312420" y="25241"/>
                          <a:pt x="286226" y="43910"/>
                          <a:pt x="261652" y="59055"/>
                        </a:cubicBezTo>
                        <a:cubicBezTo>
                          <a:pt x="237077" y="74200"/>
                          <a:pt x="213836" y="85534"/>
                          <a:pt x="192310" y="94107"/>
                        </a:cubicBezTo>
                        <a:cubicBezTo>
                          <a:pt x="149162" y="111252"/>
                          <a:pt x="112490" y="116777"/>
                          <a:pt x="83058" y="116777"/>
                        </a:cubicBezTo>
                        <a:lnTo>
                          <a:pt x="83058" y="116777"/>
                        </a:lnTo>
                        <a:lnTo>
                          <a:pt x="83058" y="116777"/>
                        </a:lnTo>
                        <a:lnTo>
                          <a:pt x="83058" y="116777"/>
                        </a:lnTo>
                        <a:close/>
                        <a:moveTo>
                          <a:pt x="0" y="98298"/>
                        </a:moveTo>
                        <a:lnTo>
                          <a:pt x="0" y="98298"/>
                        </a:lnTo>
                        <a:lnTo>
                          <a:pt x="0" y="98298"/>
                        </a:lnTo>
                        <a:lnTo>
                          <a:pt x="0" y="98298"/>
                        </a:lnTo>
                        <a:lnTo>
                          <a:pt x="0" y="98298"/>
                        </a:lnTo>
                        <a:lnTo>
                          <a:pt x="0" y="9829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48" name="Freeform: Shape 3347">
                    <a:extLst>
                      <a:ext uri="{FF2B5EF4-FFF2-40B4-BE49-F238E27FC236}">
                        <a16:creationId xmlns:a16="http://schemas.microsoft.com/office/drawing/2014/main" id="{DA7D3132-A7B5-4B60-8993-FE562456143C}"/>
                      </a:ext>
                    </a:extLst>
                  </p:cNvPr>
                  <p:cNvSpPr/>
                  <p:nvPr/>
                </p:nvSpPr>
                <p:spPr>
                  <a:xfrm>
                    <a:off x="4057459" y="4937132"/>
                    <a:ext cx="339571" cy="124206"/>
                  </a:xfrm>
                  <a:custGeom>
                    <a:avLst/>
                    <a:gdLst>
                      <a:gd name="connsiteX0" fmla="*/ 338423 w 339571"/>
                      <a:gd name="connsiteY0" fmla="*/ 0 h 124206"/>
                      <a:gd name="connsiteX1" fmla="*/ 338423 w 339571"/>
                      <a:gd name="connsiteY1" fmla="*/ 0 h 124206"/>
                      <a:gd name="connsiteX2" fmla="*/ 339566 w 339571"/>
                      <a:gd name="connsiteY2" fmla="*/ 2191 h 124206"/>
                      <a:gd name="connsiteX3" fmla="*/ 262985 w 339571"/>
                      <a:gd name="connsiteY3" fmla="*/ 63246 h 124206"/>
                      <a:gd name="connsiteX4" fmla="*/ 209264 w 339571"/>
                      <a:gd name="connsiteY4" fmla="*/ 95441 h 124206"/>
                      <a:gd name="connsiteX5" fmla="*/ 191357 w 339571"/>
                      <a:gd name="connsiteY5" fmla="*/ 103823 h 124206"/>
                      <a:gd name="connsiteX6" fmla="*/ 132397 w 339571"/>
                      <a:gd name="connsiteY6" fmla="*/ 121729 h 124206"/>
                      <a:gd name="connsiteX7" fmla="*/ 132397 w 339571"/>
                      <a:gd name="connsiteY7" fmla="*/ 121729 h 124206"/>
                      <a:gd name="connsiteX8" fmla="*/ 76295 w 339571"/>
                      <a:gd name="connsiteY8" fmla="*/ 122396 h 124206"/>
                      <a:gd name="connsiteX9" fmla="*/ 76295 w 339571"/>
                      <a:gd name="connsiteY9" fmla="*/ 122396 h 124206"/>
                      <a:gd name="connsiteX10" fmla="*/ 76295 w 339571"/>
                      <a:gd name="connsiteY10" fmla="*/ 122396 h 124206"/>
                      <a:gd name="connsiteX11" fmla="*/ 76295 w 339571"/>
                      <a:gd name="connsiteY11" fmla="*/ 122396 h 124206"/>
                      <a:gd name="connsiteX12" fmla="*/ 27813 w 339571"/>
                      <a:gd name="connsiteY12" fmla="*/ 108585 h 124206"/>
                      <a:gd name="connsiteX13" fmla="*/ 27813 w 339571"/>
                      <a:gd name="connsiteY13" fmla="*/ 108585 h 124206"/>
                      <a:gd name="connsiteX14" fmla="*/ 27813 w 339571"/>
                      <a:gd name="connsiteY14" fmla="*/ 108585 h 124206"/>
                      <a:gd name="connsiteX15" fmla="*/ 26575 w 339571"/>
                      <a:gd name="connsiteY15" fmla="*/ 108014 h 124206"/>
                      <a:gd name="connsiteX16" fmla="*/ 4763 w 339571"/>
                      <a:gd name="connsiteY16" fmla="*/ 104299 h 124206"/>
                      <a:gd name="connsiteX17" fmla="*/ 4763 w 339571"/>
                      <a:gd name="connsiteY17" fmla="*/ 104299 h 124206"/>
                      <a:gd name="connsiteX18" fmla="*/ 6287 w 339571"/>
                      <a:gd name="connsiteY18" fmla="*/ 102584 h 124206"/>
                      <a:gd name="connsiteX19" fmla="*/ 86677 w 339571"/>
                      <a:gd name="connsiteY19" fmla="*/ 123730 h 124206"/>
                      <a:gd name="connsiteX20" fmla="*/ 86677 w 339571"/>
                      <a:gd name="connsiteY20" fmla="*/ 123730 h 124206"/>
                      <a:gd name="connsiteX21" fmla="*/ 93154 w 339571"/>
                      <a:gd name="connsiteY21" fmla="*/ 123730 h 124206"/>
                      <a:gd name="connsiteX22" fmla="*/ 93154 w 339571"/>
                      <a:gd name="connsiteY22" fmla="*/ 123730 h 124206"/>
                      <a:gd name="connsiteX23" fmla="*/ 193929 w 339571"/>
                      <a:gd name="connsiteY23" fmla="*/ 99060 h 124206"/>
                      <a:gd name="connsiteX24" fmla="*/ 258032 w 339571"/>
                      <a:gd name="connsiteY24" fmla="*/ 63151 h 124206"/>
                      <a:gd name="connsiteX25" fmla="*/ 262033 w 339571"/>
                      <a:gd name="connsiteY25" fmla="*/ 60484 h 124206"/>
                      <a:gd name="connsiteX26" fmla="*/ 336232 w 339571"/>
                      <a:gd name="connsiteY26" fmla="*/ 1333 h 124206"/>
                      <a:gd name="connsiteX27" fmla="*/ 336232 w 339571"/>
                      <a:gd name="connsiteY27" fmla="*/ 1333 h 124206"/>
                      <a:gd name="connsiteX28" fmla="*/ 338423 w 339571"/>
                      <a:gd name="connsiteY28" fmla="*/ 0 h 124206"/>
                      <a:gd name="connsiteX29" fmla="*/ 0 w 339571"/>
                      <a:gd name="connsiteY29" fmla="*/ 106394 h 124206"/>
                      <a:gd name="connsiteX30" fmla="*/ 0 w 339571"/>
                      <a:gd name="connsiteY30" fmla="*/ 106394 h 124206"/>
                      <a:gd name="connsiteX31" fmla="*/ 0 w 339571"/>
                      <a:gd name="connsiteY31" fmla="*/ 106394 h 124206"/>
                      <a:gd name="connsiteX32" fmla="*/ 0 w 339571"/>
                      <a:gd name="connsiteY32" fmla="*/ 106394 h 124206"/>
                      <a:gd name="connsiteX33" fmla="*/ 0 w 339571"/>
                      <a:gd name="connsiteY33" fmla="*/ 106394 h 124206"/>
                      <a:gd name="connsiteX34" fmla="*/ 0 w 339571"/>
                      <a:gd name="connsiteY34" fmla="*/ 106394 h 124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39571" h="124206">
                        <a:moveTo>
                          <a:pt x="338423" y="0"/>
                        </a:moveTo>
                        <a:lnTo>
                          <a:pt x="338423" y="0"/>
                        </a:lnTo>
                        <a:cubicBezTo>
                          <a:pt x="338328" y="190"/>
                          <a:pt x="339662" y="2095"/>
                          <a:pt x="339566" y="2191"/>
                        </a:cubicBezTo>
                        <a:cubicBezTo>
                          <a:pt x="312610" y="26860"/>
                          <a:pt x="286988" y="46768"/>
                          <a:pt x="262985" y="63246"/>
                        </a:cubicBezTo>
                        <a:cubicBezTo>
                          <a:pt x="244030" y="76200"/>
                          <a:pt x="226219" y="86963"/>
                          <a:pt x="209264" y="95441"/>
                        </a:cubicBezTo>
                        <a:cubicBezTo>
                          <a:pt x="203168" y="98489"/>
                          <a:pt x="197263" y="101251"/>
                          <a:pt x="191357" y="103823"/>
                        </a:cubicBezTo>
                        <a:cubicBezTo>
                          <a:pt x="169926" y="113157"/>
                          <a:pt x="150304" y="118777"/>
                          <a:pt x="132397" y="121729"/>
                        </a:cubicBezTo>
                        <a:lnTo>
                          <a:pt x="132397" y="121729"/>
                        </a:lnTo>
                        <a:cubicBezTo>
                          <a:pt x="111062" y="125158"/>
                          <a:pt x="92392" y="124682"/>
                          <a:pt x="76295" y="122396"/>
                        </a:cubicBezTo>
                        <a:lnTo>
                          <a:pt x="76295" y="122396"/>
                        </a:lnTo>
                        <a:cubicBezTo>
                          <a:pt x="76295" y="122396"/>
                          <a:pt x="76295" y="122396"/>
                          <a:pt x="76295" y="122396"/>
                        </a:cubicBezTo>
                        <a:lnTo>
                          <a:pt x="76295" y="122396"/>
                        </a:lnTo>
                        <a:cubicBezTo>
                          <a:pt x="54769" y="118586"/>
                          <a:pt x="38671" y="111347"/>
                          <a:pt x="27813" y="108585"/>
                        </a:cubicBezTo>
                        <a:lnTo>
                          <a:pt x="27813" y="108585"/>
                        </a:lnTo>
                        <a:cubicBezTo>
                          <a:pt x="27813" y="108585"/>
                          <a:pt x="27813" y="108585"/>
                          <a:pt x="27813" y="108585"/>
                        </a:cubicBezTo>
                        <a:cubicBezTo>
                          <a:pt x="27241" y="108490"/>
                          <a:pt x="27146" y="108109"/>
                          <a:pt x="26575" y="108014"/>
                        </a:cubicBezTo>
                        <a:cubicBezTo>
                          <a:pt x="9715" y="103632"/>
                          <a:pt x="2096" y="101251"/>
                          <a:pt x="4763" y="104299"/>
                        </a:cubicBezTo>
                        <a:lnTo>
                          <a:pt x="4763" y="104299"/>
                        </a:lnTo>
                        <a:cubicBezTo>
                          <a:pt x="4858" y="104394"/>
                          <a:pt x="6191" y="102489"/>
                          <a:pt x="6287" y="102584"/>
                        </a:cubicBezTo>
                        <a:cubicBezTo>
                          <a:pt x="9144" y="105442"/>
                          <a:pt x="37052" y="123349"/>
                          <a:pt x="86677" y="123730"/>
                        </a:cubicBezTo>
                        <a:lnTo>
                          <a:pt x="86677" y="123730"/>
                        </a:lnTo>
                        <a:cubicBezTo>
                          <a:pt x="88773" y="123730"/>
                          <a:pt x="90964" y="123730"/>
                          <a:pt x="93154" y="123730"/>
                        </a:cubicBezTo>
                        <a:lnTo>
                          <a:pt x="93154" y="123730"/>
                        </a:lnTo>
                        <a:cubicBezTo>
                          <a:pt x="120872" y="123063"/>
                          <a:pt x="154591" y="116586"/>
                          <a:pt x="193929" y="99060"/>
                        </a:cubicBezTo>
                        <a:cubicBezTo>
                          <a:pt x="213931" y="90202"/>
                          <a:pt x="235267" y="78391"/>
                          <a:pt x="258032" y="63151"/>
                        </a:cubicBezTo>
                        <a:cubicBezTo>
                          <a:pt x="259366" y="62293"/>
                          <a:pt x="260699" y="61341"/>
                          <a:pt x="262033" y="60484"/>
                        </a:cubicBezTo>
                        <a:cubicBezTo>
                          <a:pt x="285369" y="44672"/>
                          <a:pt x="310134" y="25146"/>
                          <a:pt x="336232" y="1333"/>
                        </a:cubicBezTo>
                        <a:lnTo>
                          <a:pt x="336232" y="1333"/>
                        </a:lnTo>
                        <a:cubicBezTo>
                          <a:pt x="336899" y="762"/>
                          <a:pt x="337852" y="571"/>
                          <a:pt x="338423" y="0"/>
                        </a:cubicBezTo>
                        <a:close/>
                        <a:moveTo>
                          <a:pt x="0" y="106394"/>
                        </a:moveTo>
                        <a:lnTo>
                          <a:pt x="0" y="106394"/>
                        </a:lnTo>
                        <a:lnTo>
                          <a:pt x="0" y="106394"/>
                        </a:lnTo>
                        <a:lnTo>
                          <a:pt x="0" y="106394"/>
                        </a:lnTo>
                        <a:lnTo>
                          <a:pt x="0" y="106394"/>
                        </a:lnTo>
                        <a:lnTo>
                          <a:pt x="0" y="106394"/>
                        </a:lnTo>
                        <a:close/>
                      </a:path>
                    </a:pathLst>
                  </a:custGeom>
                  <a:solidFill>
                    <a:srgbClr val="D8E0E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49" name="Freeform: Shape 3348">
                    <a:extLst>
                      <a:ext uri="{FF2B5EF4-FFF2-40B4-BE49-F238E27FC236}">
                        <a16:creationId xmlns:a16="http://schemas.microsoft.com/office/drawing/2014/main" id="{76086296-471F-41EA-9910-E2DD95F4E417}"/>
                      </a:ext>
                    </a:extLst>
                  </p:cNvPr>
                  <p:cNvSpPr/>
                  <p:nvPr/>
                </p:nvSpPr>
                <p:spPr>
                  <a:xfrm>
                    <a:off x="4057554" y="4937513"/>
                    <a:ext cx="339239" cy="133518"/>
                  </a:xfrm>
                  <a:custGeom>
                    <a:avLst/>
                    <a:gdLst>
                      <a:gd name="connsiteX0" fmla="*/ 338709 w 339239"/>
                      <a:gd name="connsiteY0" fmla="*/ 0 h 133518"/>
                      <a:gd name="connsiteX1" fmla="*/ 338709 w 339239"/>
                      <a:gd name="connsiteY1" fmla="*/ 0 h 133518"/>
                      <a:gd name="connsiteX2" fmla="*/ 339185 w 339239"/>
                      <a:gd name="connsiteY2" fmla="*/ 2381 h 133518"/>
                      <a:gd name="connsiteX3" fmla="*/ 264414 w 339239"/>
                      <a:gd name="connsiteY3" fmla="*/ 67532 h 133518"/>
                      <a:gd name="connsiteX4" fmla="*/ 209169 w 339239"/>
                      <a:gd name="connsiteY4" fmla="*/ 104013 h 133518"/>
                      <a:gd name="connsiteX5" fmla="*/ 190500 w 339239"/>
                      <a:gd name="connsiteY5" fmla="*/ 113538 h 133518"/>
                      <a:gd name="connsiteX6" fmla="*/ 128111 w 339239"/>
                      <a:gd name="connsiteY6" fmla="*/ 132398 h 133518"/>
                      <a:gd name="connsiteX7" fmla="*/ 128111 w 339239"/>
                      <a:gd name="connsiteY7" fmla="*/ 132398 h 133518"/>
                      <a:gd name="connsiteX8" fmla="*/ 69437 w 339239"/>
                      <a:gd name="connsiteY8" fmla="*/ 127921 h 133518"/>
                      <a:gd name="connsiteX9" fmla="*/ 69437 w 339239"/>
                      <a:gd name="connsiteY9" fmla="*/ 127921 h 133518"/>
                      <a:gd name="connsiteX10" fmla="*/ 69437 w 339239"/>
                      <a:gd name="connsiteY10" fmla="*/ 127921 h 133518"/>
                      <a:gd name="connsiteX11" fmla="*/ 69437 w 339239"/>
                      <a:gd name="connsiteY11" fmla="*/ 127921 h 133518"/>
                      <a:gd name="connsiteX12" fmla="*/ 22193 w 339239"/>
                      <a:gd name="connsiteY12" fmla="*/ 106204 h 133518"/>
                      <a:gd name="connsiteX13" fmla="*/ 22193 w 339239"/>
                      <a:gd name="connsiteY13" fmla="*/ 106204 h 133518"/>
                      <a:gd name="connsiteX14" fmla="*/ 22193 w 339239"/>
                      <a:gd name="connsiteY14" fmla="*/ 106204 h 133518"/>
                      <a:gd name="connsiteX15" fmla="*/ 21717 w 339239"/>
                      <a:gd name="connsiteY15" fmla="*/ 105537 h 133518"/>
                      <a:gd name="connsiteX16" fmla="*/ 9525 w 339239"/>
                      <a:gd name="connsiteY16" fmla="*/ 110204 h 133518"/>
                      <a:gd name="connsiteX17" fmla="*/ 9525 w 339239"/>
                      <a:gd name="connsiteY17" fmla="*/ 110204 h 133518"/>
                      <a:gd name="connsiteX18" fmla="*/ 11049 w 339239"/>
                      <a:gd name="connsiteY18" fmla="*/ 109252 h 133518"/>
                      <a:gd name="connsiteX19" fmla="*/ 90107 w 339239"/>
                      <a:gd name="connsiteY19" fmla="*/ 133445 h 133518"/>
                      <a:gd name="connsiteX20" fmla="*/ 90107 w 339239"/>
                      <a:gd name="connsiteY20" fmla="*/ 133445 h 133518"/>
                      <a:gd name="connsiteX21" fmla="*/ 96584 w 339239"/>
                      <a:gd name="connsiteY21" fmla="*/ 133445 h 133518"/>
                      <a:gd name="connsiteX22" fmla="*/ 96584 w 339239"/>
                      <a:gd name="connsiteY22" fmla="*/ 133445 h 133518"/>
                      <a:gd name="connsiteX23" fmla="*/ 196405 w 339239"/>
                      <a:gd name="connsiteY23" fmla="*/ 106394 h 133518"/>
                      <a:gd name="connsiteX24" fmla="*/ 259842 w 339239"/>
                      <a:gd name="connsiteY24" fmla="*/ 66961 h 133518"/>
                      <a:gd name="connsiteX25" fmla="*/ 263747 w 339239"/>
                      <a:gd name="connsiteY25" fmla="*/ 64008 h 133518"/>
                      <a:gd name="connsiteX26" fmla="*/ 336328 w 339239"/>
                      <a:gd name="connsiteY26" fmla="*/ 667 h 133518"/>
                      <a:gd name="connsiteX27" fmla="*/ 336328 w 339239"/>
                      <a:gd name="connsiteY27" fmla="*/ 667 h 133518"/>
                      <a:gd name="connsiteX28" fmla="*/ 338709 w 339239"/>
                      <a:gd name="connsiteY28" fmla="*/ 0 h 133518"/>
                      <a:gd name="connsiteX29" fmla="*/ 0 w 339239"/>
                      <a:gd name="connsiteY29" fmla="*/ 114490 h 133518"/>
                      <a:gd name="connsiteX30" fmla="*/ 0 w 339239"/>
                      <a:gd name="connsiteY30" fmla="*/ 114490 h 133518"/>
                      <a:gd name="connsiteX31" fmla="*/ 0 w 339239"/>
                      <a:gd name="connsiteY31" fmla="*/ 114490 h 133518"/>
                      <a:gd name="connsiteX32" fmla="*/ 0 w 339239"/>
                      <a:gd name="connsiteY32" fmla="*/ 114490 h 133518"/>
                      <a:gd name="connsiteX33" fmla="*/ 0 w 339239"/>
                      <a:gd name="connsiteY33" fmla="*/ 114490 h 133518"/>
                      <a:gd name="connsiteX34" fmla="*/ 0 w 339239"/>
                      <a:gd name="connsiteY34" fmla="*/ 114490 h 133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39239" h="133518">
                        <a:moveTo>
                          <a:pt x="338709" y="0"/>
                        </a:moveTo>
                        <a:lnTo>
                          <a:pt x="338709" y="0"/>
                        </a:lnTo>
                        <a:cubicBezTo>
                          <a:pt x="338519" y="286"/>
                          <a:pt x="339471" y="2000"/>
                          <a:pt x="339185" y="2381"/>
                        </a:cubicBezTo>
                        <a:cubicBezTo>
                          <a:pt x="312801" y="28670"/>
                          <a:pt x="287750" y="49816"/>
                          <a:pt x="264414" y="67532"/>
                        </a:cubicBezTo>
                        <a:cubicBezTo>
                          <a:pt x="244793" y="82391"/>
                          <a:pt x="226504" y="94488"/>
                          <a:pt x="209169" y="104013"/>
                        </a:cubicBezTo>
                        <a:cubicBezTo>
                          <a:pt x="202787" y="107537"/>
                          <a:pt x="196596" y="110681"/>
                          <a:pt x="190500" y="113538"/>
                        </a:cubicBezTo>
                        <a:cubicBezTo>
                          <a:pt x="167640" y="124206"/>
                          <a:pt x="146876" y="130016"/>
                          <a:pt x="128111" y="132398"/>
                        </a:cubicBezTo>
                        <a:lnTo>
                          <a:pt x="128111" y="132398"/>
                        </a:lnTo>
                        <a:cubicBezTo>
                          <a:pt x="105251" y="135160"/>
                          <a:pt x="85725" y="132493"/>
                          <a:pt x="69437" y="127921"/>
                        </a:cubicBezTo>
                        <a:lnTo>
                          <a:pt x="69437" y="127921"/>
                        </a:lnTo>
                        <a:cubicBezTo>
                          <a:pt x="69437" y="127921"/>
                          <a:pt x="69437" y="127921"/>
                          <a:pt x="69437" y="127921"/>
                        </a:cubicBezTo>
                        <a:lnTo>
                          <a:pt x="69437" y="127921"/>
                        </a:lnTo>
                        <a:cubicBezTo>
                          <a:pt x="46482" y="120301"/>
                          <a:pt x="30956" y="108395"/>
                          <a:pt x="22193" y="106204"/>
                        </a:cubicBezTo>
                        <a:lnTo>
                          <a:pt x="22193" y="106204"/>
                        </a:lnTo>
                        <a:cubicBezTo>
                          <a:pt x="22193" y="106204"/>
                          <a:pt x="22193" y="106204"/>
                          <a:pt x="22193" y="106204"/>
                        </a:cubicBezTo>
                        <a:cubicBezTo>
                          <a:pt x="21717" y="106109"/>
                          <a:pt x="22193" y="105632"/>
                          <a:pt x="21717" y="105537"/>
                        </a:cubicBezTo>
                        <a:cubicBezTo>
                          <a:pt x="8192" y="102013"/>
                          <a:pt x="3810" y="103918"/>
                          <a:pt x="9525" y="110204"/>
                        </a:cubicBezTo>
                        <a:lnTo>
                          <a:pt x="9525" y="110204"/>
                        </a:lnTo>
                        <a:cubicBezTo>
                          <a:pt x="9716" y="110395"/>
                          <a:pt x="10859" y="109061"/>
                          <a:pt x="11049" y="109252"/>
                        </a:cubicBezTo>
                        <a:cubicBezTo>
                          <a:pt x="16669" y="115062"/>
                          <a:pt x="43910" y="132779"/>
                          <a:pt x="90107" y="133445"/>
                        </a:cubicBezTo>
                        <a:lnTo>
                          <a:pt x="90107" y="133445"/>
                        </a:lnTo>
                        <a:cubicBezTo>
                          <a:pt x="92202" y="133445"/>
                          <a:pt x="94393" y="133541"/>
                          <a:pt x="96584" y="133445"/>
                        </a:cubicBezTo>
                        <a:lnTo>
                          <a:pt x="96584" y="133445"/>
                        </a:lnTo>
                        <a:cubicBezTo>
                          <a:pt x="124016" y="132969"/>
                          <a:pt x="157448" y="125825"/>
                          <a:pt x="196405" y="106394"/>
                        </a:cubicBezTo>
                        <a:cubicBezTo>
                          <a:pt x="216122" y="96584"/>
                          <a:pt x="237268" y="83630"/>
                          <a:pt x="259842" y="66961"/>
                        </a:cubicBezTo>
                        <a:cubicBezTo>
                          <a:pt x="261176" y="66008"/>
                          <a:pt x="262414" y="65056"/>
                          <a:pt x="263747" y="64008"/>
                        </a:cubicBezTo>
                        <a:cubicBezTo>
                          <a:pt x="286512" y="46958"/>
                          <a:pt x="310801" y="26098"/>
                          <a:pt x="336328" y="667"/>
                        </a:cubicBezTo>
                        <a:lnTo>
                          <a:pt x="336328" y="667"/>
                        </a:lnTo>
                        <a:cubicBezTo>
                          <a:pt x="336995" y="190"/>
                          <a:pt x="338233" y="381"/>
                          <a:pt x="338709" y="0"/>
                        </a:cubicBezTo>
                        <a:close/>
                        <a:moveTo>
                          <a:pt x="0" y="114490"/>
                        </a:moveTo>
                        <a:lnTo>
                          <a:pt x="0" y="114490"/>
                        </a:lnTo>
                        <a:lnTo>
                          <a:pt x="0" y="114490"/>
                        </a:lnTo>
                        <a:lnTo>
                          <a:pt x="0" y="114490"/>
                        </a:lnTo>
                        <a:lnTo>
                          <a:pt x="0" y="114490"/>
                        </a:lnTo>
                        <a:lnTo>
                          <a:pt x="0" y="114490"/>
                        </a:lnTo>
                        <a:close/>
                      </a:path>
                    </a:pathLst>
                  </a:custGeom>
                  <a:solidFill>
                    <a:srgbClr val="B3C2C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50" name="Freeform: Shape 3349">
                    <a:extLst>
                      <a:ext uri="{FF2B5EF4-FFF2-40B4-BE49-F238E27FC236}">
                        <a16:creationId xmlns:a16="http://schemas.microsoft.com/office/drawing/2014/main" id="{5E2D15AE-648F-4534-B5E0-420DF6C7664F}"/>
                      </a:ext>
                    </a:extLst>
                  </p:cNvPr>
                  <p:cNvSpPr/>
                  <p:nvPr/>
                </p:nvSpPr>
                <p:spPr>
                  <a:xfrm>
                    <a:off x="4057649" y="4937752"/>
                    <a:ext cx="338899" cy="143482"/>
                  </a:xfrm>
                  <a:custGeom>
                    <a:avLst/>
                    <a:gdLst>
                      <a:gd name="connsiteX0" fmla="*/ 338899 w 338899"/>
                      <a:gd name="connsiteY0" fmla="*/ 46 h 143482"/>
                      <a:gd name="connsiteX1" fmla="*/ 338899 w 338899"/>
                      <a:gd name="connsiteY1" fmla="*/ 46 h 143482"/>
                      <a:gd name="connsiteX2" fmla="*/ 338804 w 338899"/>
                      <a:gd name="connsiteY2" fmla="*/ 2523 h 143482"/>
                      <a:gd name="connsiteX3" fmla="*/ 265843 w 338899"/>
                      <a:gd name="connsiteY3" fmla="*/ 71770 h 143482"/>
                      <a:gd name="connsiteX4" fmla="*/ 209169 w 338899"/>
                      <a:gd name="connsiteY4" fmla="*/ 112537 h 143482"/>
                      <a:gd name="connsiteX5" fmla="*/ 189738 w 338899"/>
                      <a:gd name="connsiteY5" fmla="*/ 123109 h 143482"/>
                      <a:gd name="connsiteX6" fmla="*/ 124015 w 338899"/>
                      <a:gd name="connsiteY6" fmla="*/ 143017 h 143482"/>
                      <a:gd name="connsiteX7" fmla="*/ 124015 w 338899"/>
                      <a:gd name="connsiteY7" fmla="*/ 143017 h 143482"/>
                      <a:gd name="connsiteX8" fmla="*/ 62770 w 338899"/>
                      <a:gd name="connsiteY8" fmla="*/ 133396 h 143482"/>
                      <a:gd name="connsiteX9" fmla="*/ 62770 w 338899"/>
                      <a:gd name="connsiteY9" fmla="*/ 133396 h 143482"/>
                      <a:gd name="connsiteX10" fmla="*/ 62674 w 338899"/>
                      <a:gd name="connsiteY10" fmla="*/ 133396 h 143482"/>
                      <a:gd name="connsiteX11" fmla="*/ 62674 w 338899"/>
                      <a:gd name="connsiteY11" fmla="*/ 133396 h 143482"/>
                      <a:gd name="connsiteX12" fmla="*/ 16764 w 338899"/>
                      <a:gd name="connsiteY12" fmla="*/ 103678 h 143482"/>
                      <a:gd name="connsiteX13" fmla="*/ 16764 w 338899"/>
                      <a:gd name="connsiteY13" fmla="*/ 103678 h 143482"/>
                      <a:gd name="connsiteX14" fmla="*/ 16764 w 338899"/>
                      <a:gd name="connsiteY14" fmla="*/ 103678 h 143482"/>
                      <a:gd name="connsiteX15" fmla="*/ 17050 w 338899"/>
                      <a:gd name="connsiteY15" fmla="*/ 102821 h 143482"/>
                      <a:gd name="connsiteX16" fmla="*/ 14478 w 338899"/>
                      <a:gd name="connsiteY16" fmla="*/ 115966 h 143482"/>
                      <a:gd name="connsiteX17" fmla="*/ 14478 w 338899"/>
                      <a:gd name="connsiteY17" fmla="*/ 115966 h 143482"/>
                      <a:gd name="connsiteX18" fmla="*/ 16002 w 338899"/>
                      <a:gd name="connsiteY18" fmla="*/ 115680 h 143482"/>
                      <a:gd name="connsiteX19" fmla="*/ 93821 w 338899"/>
                      <a:gd name="connsiteY19" fmla="*/ 142921 h 143482"/>
                      <a:gd name="connsiteX20" fmla="*/ 93821 w 338899"/>
                      <a:gd name="connsiteY20" fmla="*/ 142921 h 143482"/>
                      <a:gd name="connsiteX21" fmla="*/ 100394 w 338899"/>
                      <a:gd name="connsiteY21" fmla="*/ 143017 h 143482"/>
                      <a:gd name="connsiteX22" fmla="*/ 100394 w 338899"/>
                      <a:gd name="connsiteY22" fmla="*/ 143017 h 143482"/>
                      <a:gd name="connsiteX23" fmla="*/ 199358 w 338899"/>
                      <a:gd name="connsiteY23" fmla="*/ 113680 h 143482"/>
                      <a:gd name="connsiteX24" fmla="*/ 262128 w 338899"/>
                      <a:gd name="connsiteY24" fmla="*/ 70817 h 143482"/>
                      <a:gd name="connsiteX25" fmla="*/ 265938 w 338899"/>
                      <a:gd name="connsiteY25" fmla="*/ 67674 h 143482"/>
                      <a:gd name="connsiteX26" fmla="*/ 336804 w 338899"/>
                      <a:gd name="connsiteY26" fmla="*/ 46 h 143482"/>
                      <a:gd name="connsiteX27" fmla="*/ 336804 w 338899"/>
                      <a:gd name="connsiteY27" fmla="*/ 46 h 143482"/>
                      <a:gd name="connsiteX28" fmla="*/ 338899 w 338899"/>
                      <a:gd name="connsiteY28" fmla="*/ 46 h 143482"/>
                      <a:gd name="connsiteX29" fmla="*/ 0 w 338899"/>
                      <a:gd name="connsiteY29" fmla="*/ 122633 h 143482"/>
                      <a:gd name="connsiteX30" fmla="*/ 0 w 338899"/>
                      <a:gd name="connsiteY30" fmla="*/ 122633 h 143482"/>
                      <a:gd name="connsiteX31" fmla="*/ 0 w 338899"/>
                      <a:gd name="connsiteY31" fmla="*/ 122633 h 143482"/>
                      <a:gd name="connsiteX32" fmla="*/ 0 w 338899"/>
                      <a:gd name="connsiteY32" fmla="*/ 122633 h 143482"/>
                      <a:gd name="connsiteX33" fmla="*/ 0 w 338899"/>
                      <a:gd name="connsiteY33" fmla="*/ 122633 h 143482"/>
                      <a:gd name="connsiteX34" fmla="*/ 0 w 338899"/>
                      <a:gd name="connsiteY34" fmla="*/ 122633 h 143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38899" h="143482">
                        <a:moveTo>
                          <a:pt x="338899" y="46"/>
                        </a:moveTo>
                        <a:lnTo>
                          <a:pt x="338899" y="46"/>
                        </a:lnTo>
                        <a:cubicBezTo>
                          <a:pt x="338519" y="523"/>
                          <a:pt x="339090" y="2047"/>
                          <a:pt x="338804" y="2523"/>
                        </a:cubicBezTo>
                        <a:cubicBezTo>
                          <a:pt x="313087" y="30336"/>
                          <a:pt x="288512" y="52910"/>
                          <a:pt x="265843" y="71770"/>
                        </a:cubicBezTo>
                        <a:cubicBezTo>
                          <a:pt x="245650" y="88534"/>
                          <a:pt x="226886" y="102059"/>
                          <a:pt x="209169" y="112537"/>
                        </a:cubicBezTo>
                        <a:cubicBezTo>
                          <a:pt x="202502" y="116442"/>
                          <a:pt x="196024" y="119966"/>
                          <a:pt x="189738" y="123109"/>
                        </a:cubicBezTo>
                        <a:cubicBezTo>
                          <a:pt x="165354" y="135206"/>
                          <a:pt x="143446" y="141207"/>
                          <a:pt x="124015" y="143017"/>
                        </a:cubicBezTo>
                        <a:lnTo>
                          <a:pt x="124015" y="143017"/>
                        </a:lnTo>
                        <a:cubicBezTo>
                          <a:pt x="99727" y="145017"/>
                          <a:pt x="79343" y="140350"/>
                          <a:pt x="62770" y="133396"/>
                        </a:cubicBezTo>
                        <a:lnTo>
                          <a:pt x="62770" y="133396"/>
                        </a:lnTo>
                        <a:cubicBezTo>
                          <a:pt x="62770" y="133396"/>
                          <a:pt x="62770" y="133396"/>
                          <a:pt x="62674" y="133396"/>
                        </a:cubicBezTo>
                        <a:lnTo>
                          <a:pt x="62674" y="133396"/>
                        </a:lnTo>
                        <a:cubicBezTo>
                          <a:pt x="38290" y="121871"/>
                          <a:pt x="23241" y="105298"/>
                          <a:pt x="16764" y="103678"/>
                        </a:cubicBezTo>
                        <a:lnTo>
                          <a:pt x="16764" y="103678"/>
                        </a:lnTo>
                        <a:cubicBezTo>
                          <a:pt x="16764" y="103678"/>
                          <a:pt x="16764" y="103678"/>
                          <a:pt x="16764" y="103678"/>
                        </a:cubicBezTo>
                        <a:cubicBezTo>
                          <a:pt x="16478" y="103583"/>
                          <a:pt x="17336" y="102916"/>
                          <a:pt x="17050" y="102821"/>
                        </a:cubicBezTo>
                        <a:cubicBezTo>
                          <a:pt x="6953" y="100154"/>
                          <a:pt x="5715" y="106441"/>
                          <a:pt x="14478" y="115966"/>
                        </a:cubicBezTo>
                        <a:lnTo>
                          <a:pt x="14478" y="115966"/>
                        </a:lnTo>
                        <a:cubicBezTo>
                          <a:pt x="14764" y="116251"/>
                          <a:pt x="15716" y="115394"/>
                          <a:pt x="16002" y="115680"/>
                        </a:cubicBezTo>
                        <a:cubicBezTo>
                          <a:pt x="24384" y="124348"/>
                          <a:pt x="50959" y="141969"/>
                          <a:pt x="93821" y="142921"/>
                        </a:cubicBezTo>
                        <a:lnTo>
                          <a:pt x="93821" y="142921"/>
                        </a:lnTo>
                        <a:cubicBezTo>
                          <a:pt x="96012" y="143017"/>
                          <a:pt x="98107" y="143017"/>
                          <a:pt x="100394" y="143017"/>
                        </a:cubicBezTo>
                        <a:lnTo>
                          <a:pt x="100394" y="143017"/>
                        </a:lnTo>
                        <a:cubicBezTo>
                          <a:pt x="127635" y="142636"/>
                          <a:pt x="160687" y="134825"/>
                          <a:pt x="199358" y="113680"/>
                        </a:cubicBezTo>
                        <a:cubicBezTo>
                          <a:pt x="218885" y="103012"/>
                          <a:pt x="239744" y="88915"/>
                          <a:pt x="262128" y="70817"/>
                        </a:cubicBezTo>
                        <a:cubicBezTo>
                          <a:pt x="263366" y="69769"/>
                          <a:pt x="264700" y="68722"/>
                          <a:pt x="265938" y="67674"/>
                        </a:cubicBezTo>
                        <a:cubicBezTo>
                          <a:pt x="288227" y="49386"/>
                          <a:pt x="311848" y="27097"/>
                          <a:pt x="336804" y="46"/>
                        </a:cubicBezTo>
                        <a:lnTo>
                          <a:pt x="336804" y="46"/>
                        </a:lnTo>
                        <a:cubicBezTo>
                          <a:pt x="337090" y="-144"/>
                          <a:pt x="338614" y="332"/>
                          <a:pt x="338899" y="46"/>
                        </a:cubicBezTo>
                        <a:close/>
                        <a:moveTo>
                          <a:pt x="0" y="122633"/>
                        </a:moveTo>
                        <a:lnTo>
                          <a:pt x="0" y="122633"/>
                        </a:lnTo>
                        <a:lnTo>
                          <a:pt x="0" y="122633"/>
                        </a:lnTo>
                        <a:lnTo>
                          <a:pt x="0" y="122633"/>
                        </a:lnTo>
                        <a:lnTo>
                          <a:pt x="0" y="122633"/>
                        </a:lnTo>
                        <a:lnTo>
                          <a:pt x="0" y="122633"/>
                        </a:lnTo>
                        <a:close/>
                      </a:path>
                    </a:pathLst>
                  </a:custGeom>
                  <a:solidFill>
                    <a:srgbClr val="8FA5A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51" name="Freeform: Shape 3350">
                    <a:extLst>
                      <a:ext uri="{FF2B5EF4-FFF2-40B4-BE49-F238E27FC236}">
                        <a16:creationId xmlns:a16="http://schemas.microsoft.com/office/drawing/2014/main" id="{9213E934-3BFE-42E5-A0C9-10D7B1F6BA88}"/>
                      </a:ext>
                    </a:extLst>
                  </p:cNvPr>
                  <p:cNvSpPr/>
                  <p:nvPr/>
                </p:nvSpPr>
                <p:spPr>
                  <a:xfrm>
                    <a:off x="4057744" y="4937700"/>
                    <a:ext cx="339185" cy="154188"/>
                  </a:xfrm>
                  <a:custGeom>
                    <a:avLst/>
                    <a:gdLst>
                      <a:gd name="connsiteX0" fmla="*/ 339185 w 339185"/>
                      <a:gd name="connsiteY0" fmla="*/ 385 h 154188"/>
                      <a:gd name="connsiteX1" fmla="*/ 339185 w 339185"/>
                      <a:gd name="connsiteY1" fmla="*/ 385 h 154188"/>
                      <a:gd name="connsiteX2" fmla="*/ 338423 w 339185"/>
                      <a:gd name="connsiteY2" fmla="*/ 2956 h 154188"/>
                      <a:gd name="connsiteX3" fmla="*/ 267176 w 339185"/>
                      <a:gd name="connsiteY3" fmla="*/ 76299 h 154188"/>
                      <a:gd name="connsiteX4" fmla="*/ 208979 w 339185"/>
                      <a:gd name="connsiteY4" fmla="*/ 121447 h 154188"/>
                      <a:gd name="connsiteX5" fmla="*/ 188690 w 339185"/>
                      <a:gd name="connsiteY5" fmla="*/ 133163 h 154188"/>
                      <a:gd name="connsiteX6" fmla="*/ 119539 w 339185"/>
                      <a:gd name="connsiteY6" fmla="*/ 154023 h 154188"/>
                      <a:gd name="connsiteX7" fmla="*/ 119539 w 339185"/>
                      <a:gd name="connsiteY7" fmla="*/ 154023 h 154188"/>
                      <a:gd name="connsiteX8" fmla="*/ 55816 w 339185"/>
                      <a:gd name="connsiteY8" fmla="*/ 139354 h 154188"/>
                      <a:gd name="connsiteX9" fmla="*/ 55816 w 339185"/>
                      <a:gd name="connsiteY9" fmla="*/ 139354 h 154188"/>
                      <a:gd name="connsiteX10" fmla="*/ 55721 w 339185"/>
                      <a:gd name="connsiteY10" fmla="*/ 139354 h 154188"/>
                      <a:gd name="connsiteX11" fmla="*/ 55721 w 339185"/>
                      <a:gd name="connsiteY11" fmla="*/ 139354 h 154188"/>
                      <a:gd name="connsiteX12" fmla="*/ 11049 w 339185"/>
                      <a:gd name="connsiteY12" fmla="*/ 101731 h 154188"/>
                      <a:gd name="connsiteX13" fmla="*/ 11049 w 339185"/>
                      <a:gd name="connsiteY13" fmla="*/ 101731 h 154188"/>
                      <a:gd name="connsiteX14" fmla="*/ 11049 w 339185"/>
                      <a:gd name="connsiteY14" fmla="*/ 101731 h 154188"/>
                      <a:gd name="connsiteX15" fmla="*/ 12097 w 339185"/>
                      <a:gd name="connsiteY15" fmla="*/ 100778 h 154188"/>
                      <a:gd name="connsiteX16" fmla="*/ 19145 w 339185"/>
                      <a:gd name="connsiteY16" fmla="*/ 122400 h 154188"/>
                      <a:gd name="connsiteX17" fmla="*/ 19145 w 339185"/>
                      <a:gd name="connsiteY17" fmla="*/ 122400 h 154188"/>
                      <a:gd name="connsiteX18" fmla="*/ 20669 w 339185"/>
                      <a:gd name="connsiteY18" fmla="*/ 122781 h 154188"/>
                      <a:gd name="connsiteX19" fmla="*/ 97155 w 339185"/>
                      <a:gd name="connsiteY19" fmla="*/ 153166 h 154188"/>
                      <a:gd name="connsiteX20" fmla="*/ 97155 w 339185"/>
                      <a:gd name="connsiteY20" fmla="*/ 153166 h 154188"/>
                      <a:gd name="connsiteX21" fmla="*/ 103727 w 339185"/>
                      <a:gd name="connsiteY21" fmla="*/ 153261 h 154188"/>
                      <a:gd name="connsiteX22" fmla="*/ 103727 w 339185"/>
                      <a:gd name="connsiteY22" fmla="*/ 153261 h 154188"/>
                      <a:gd name="connsiteX23" fmla="*/ 201739 w 339185"/>
                      <a:gd name="connsiteY23" fmla="*/ 121638 h 154188"/>
                      <a:gd name="connsiteX24" fmla="*/ 263842 w 339185"/>
                      <a:gd name="connsiteY24" fmla="*/ 75251 h 154188"/>
                      <a:gd name="connsiteX25" fmla="*/ 267557 w 339185"/>
                      <a:gd name="connsiteY25" fmla="*/ 71917 h 154188"/>
                      <a:gd name="connsiteX26" fmla="*/ 336804 w 339185"/>
                      <a:gd name="connsiteY26" fmla="*/ 99 h 154188"/>
                      <a:gd name="connsiteX27" fmla="*/ 336804 w 339185"/>
                      <a:gd name="connsiteY27" fmla="*/ 99 h 154188"/>
                      <a:gd name="connsiteX28" fmla="*/ 339185 w 339185"/>
                      <a:gd name="connsiteY28" fmla="*/ 385 h 154188"/>
                      <a:gd name="connsiteX29" fmla="*/ 0 w 339185"/>
                      <a:gd name="connsiteY29" fmla="*/ 131163 h 154188"/>
                      <a:gd name="connsiteX30" fmla="*/ 0 w 339185"/>
                      <a:gd name="connsiteY30" fmla="*/ 131163 h 154188"/>
                      <a:gd name="connsiteX31" fmla="*/ 0 w 339185"/>
                      <a:gd name="connsiteY31" fmla="*/ 131163 h 154188"/>
                      <a:gd name="connsiteX32" fmla="*/ 0 w 339185"/>
                      <a:gd name="connsiteY32" fmla="*/ 131163 h 154188"/>
                      <a:gd name="connsiteX33" fmla="*/ 0 w 339185"/>
                      <a:gd name="connsiteY33" fmla="*/ 131163 h 154188"/>
                      <a:gd name="connsiteX34" fmla="*/ 0 w 339185"/>
                      <a:gd name="connsiteY34" fmla="*/ 131163 h 154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39185" h="154188">
                        <a:moveTo>
                          <a:pt x="339185" y="385"/>
                        </a:moveTo>
                        <a:lnTo>
                          <a:pt x="339185" y="385"/>
                        </a:lnTo>
                        <a:cubicBezTo>
                          <a:pt x="338709" y="1051"/>
                          <a:pt x="338899" y="2290"/>
                          <a:pt x="338423" y="2956"/>
                        </a:cubicBezTo>
                        <a:cubicBezTo>
                          <a:pt x="313277" y="32293"/>
                          <a:pt x="289370" y="56296"/>
                          <a:pt x="267176" y="76299"/>
                        </a:cubicBezTo>
                        <a:cubicBezTo>
                          <a:pt x="246412" y="94968"/>
                          <a:pt x="227171" y="109922"/>
                          <a:pt x="208979" y="121447"/>
                        </a:cubicBezTo>
                        <a:cubicBezTo>
                          <a:pt x="202025" y="125829"/>
                          <a:pt x="195263" y="129734"/>
                          <a:pt x="188690" y="133163"/>
                        </a:cubicBezTo>
                        <a:cubicBezTo>
                          <a:pt x="162877" y="146784"/>
                          <a:pt x="139827" y="152880"/>
                          <a:pt x="119539" y="154023"/>
                        </a:cubicBezTo>
                        <a:lnTo>
                          <a:pt x="119539" y="154023"/>
                        </a:lnTo>
                        <a:cubicBezTo>
                          <a:pt x="93726" y="155356"/>
                          <a:pt x="72580" y="148498"/>
                          <a:pt x="55816" y="139354"/>
                        </a:cubicBezTo>
                        <a:lnTo>
                          <a:pt x="55816" y="139354"/>
                        </a:lnTo>
                        <a:cubicBezTo>
                          <a:pt x="55816" y="139354"/>
                          <a:pt x="55816" y="139354"/>
                          <a:pt x="55721" y="139354"/>
                        </a:cubicBezTo>
                        <a:lnTo>
                          <a:pt x="55721" y="139354"/>
                        </a:lnTo>
                        <a:cubicBezTo>
                          <a:pt x="29908" y="124019"/>
                          <a:pt x="15430" y="102778"/>
                          <a:pt x="11049" y="101731"/>
                        </a:cubicBezTo>
                        <a:lnTo>
                          <a:pt x="11049" y="101731"/>
                        </a:lnTo>
                        <a:cubicBezTo>
                          <a:pt x="11049" y="101731"/>
                          <a:pt x="11049" y="101731"/>
                          <a:pt x="11049" y="101731"/>
                        </a:cubicBezTo>
                        <a:cubicBezTo>
                          <a:pt x="10858" y="101635"/>
                          <a:pt x="12287" y="100873"/>
                          <a:pt x="12097" y="100778"/>
                        </a:cubicBezTo>
                        <a:cubicBezTo>
                          <a:pt x="5334" y="99064"/>
                          <a:pt x="7334" y="109636"/>
                          <a:pt x="19145" y="122400"/>
                        </a:cubicBezTo>
                        <a:lnTo>
                          <a:pt x="19145" y="122400"/>
                        </a:lnTo>
                        <a:cubicBezTo>
                          <a:pt x="19526" y="122781"/>
                          <a:pt x="20383" y="122400"/>
                          <a:pt x="20669" y="122781"/>
                        </a:cubicBezTo>
                        <a:cubicBezTo>
                          <a:pt x="31813" y="134401"/>
                          <a:pt x="57626" y="151737"/>
                          <a:pt x="97155" y="153166"/>
                        </a:cubicBezTo>
                        <a:lnTo>
                          <a:pt x="97155" y="153166"/>
                        </a:lnTo>
                        <a:cubicBezTo>
                          <a:pt x="99346" y="153261"/>
                          <a:pt x="101537" y="153261"/>
                          <a:pt x="103727" y="153261"/>
                        </a:cubicBezTo>
                        <a:lnTo>
                          <a:pt x="103727" y="153261"/>
                        </a:lnTo>
                        <a:cubicBezTo>
                          <a:pt x="130778" y="152975"/>
                          <a:pt x="163449" y="144593"/>
                          <a:pt x="201739" y="121638"/>
                        </a:cubicBezTo>
                        <a:cubicBezTo>
                          <a:pt x="220980" y="110113"/>
                          <a:pt x="241649" y="94873"/>
                          <a:pt x="263842" y="75251"/>
                        </a:cubicBezTo>
                        <a:cubicBezTo>
                          <a:pt x="265081" y="74108"/>
                          <a:pt x="266319" y="73060"/>
                          <a:pt x="267557" y="71917"/>
                        </a:cubicBezTo>
                        <a:cubicBezTo>
                          <a:pt x="289274" y="52486"/>
                          <a:pt x="312325" y="28769"/>
                          <a:pt x="336804" y="99"/>
                        </a:cubicBezTo>
                        <a:lnTo>
                          <a:pt x="336804" y="99"/>
                        </a:lnTo>
                        <a:cubicBezTo>
                          <a:pt x="337185" y="-282"/>
                          <a:pt x="338899" y="575"/>
                          <a:pt x="339185" y="385"/>
                        </a:cubicBezTo>
                        <a:close/>
                        <a:moveTo>
                          <a:pt x="0" y="131163"/>
                        </a:moveTo>
                        <a:lnTo>
                          <a:pt x="0" y="131163"/>
                        </a:lnTo>
                        <a:lnTo>
                          <a:pt x="0" y="131163"/>
                        </a:lnTo>
                        <a:lnTo>
                          <a:pt x="0" y="131163"/>
                        </a:lnTo>
                        <a:lnTo>
                          <a:pt x="0" y="131163"/>
                        </a:lnTo>
                        <a:lnTo>
                          <a:pt x="0" y="131163"/>
                        </a:lnTo>
                        <a:close/>
                      </a:path>
                    </a:pathLst>
                  </a:custGeom>
                  <a:solidFill>
                    <a:srgbClr val="6D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52" name="Freeform: Shape 3351">
                    <a:extLst>
                      <a:ext uri="{FF2B5EF4-FFF2-40B4-BE49-F238E27FC236}">
                        <a16:creationId xmlns:a16="http://schemas.microsoft.com/office/drawing/2014/main" id="{7DD7B15D-C192-439C-8B59-3B9DBE7EEBAF}"/>
                      </a:ext>
                    </a:extLst>
                  </p:cNvPr>
                  <p:cNvSpPr/>
                  <p:nvPr/>
                </p:nvSpPr>
                <p:spPr>
                  <a:xfrm>
                    <a:off x="4057839" y="4937318"/>
                    <a:ext cx="339471" cy="165298"/>
                  </a:xfrm>
                  <a:custGeom>
                    <a:avLst/>
                    <a:gdLst>
                      <a:gd name="connsiteX0" fmla="*/ 339471 w 339471"/>
                      <a:gd name="connsiteY0" fmla="*/ 1053 h 165298"/>
                      <a:gd name="connsiteX1" fmla="*/ 339471 w 339471"/>
                      <a:gd name="connsiteY1" fmla="*/ 1053 h 165298"/>
                      <a:gd name="connsiteX2" fmla="*/ 338042 w 339471"/>
                      <a:gd name="connsiteY2" fmla="*/ 3720 h 165298"/>
                      <a:gd name="connsiteX3" fmla="*/ 268605 w 339471"/>
                      <a:gd name="connsiteY3" fmla="*/ 81158 h 165298"/>
                      <a:gd name="connsiteX4" fmla="*/ 208979 w 339471"/>
                      <a:gd name="connsiteY4" fmla="*/ 130593 h 165298"/>
                      <a:gd name="connsiteX5" fmla="*/ 187928 w 339471"/>
                      <a:gd name="connsiteY5" fmla="*/ 143451 h 165298"/>
                      <a:gd name="connsiteX6" fmla="*/ 115443 w 339471"/>
                      <a:gd name="connsiteY6" fmla="*/ 165264 h 165298"/>
                      <a:gd name="connsiteX7" fmla="*/ 115443 w 339471"/>
                      <a:gd name="connsiteY7" fmla="*/ 165264 h 165298"/>
                      <a:gd name="connsiteX8" fmla="*/ 49149 w 339471"/>
                      <a:gd name="connsiteY8" fmla="*/ 145452 h 165298"/>
                      <a:gd name="connsiteX9" fmla="*/ 49149 w 339471"/>
                      <a:gd name="connsiteY9" fmla="*/ 145452 h 165298"/>
                      <a:gd name="connsiteX10" fmla="*/ 49054 w 339471"/>
                      <a:gd name="connsiteY10" fmla="*/ 145452 h 165298"/>
                      <a:gd name="connsiteX11" fmla="*/ 49054 w 339471"/>
                      <a:gd name="connsiteY11" fmla="*/ 145452 h 165298"/>
                      <a:gd name="connsiteX12" fmla="*/ 5620 w 339471"/>
                      <a:gd name="connsiteY12" fmla="*/ 99827 h 165298"/>
                      <a:gd name="connsiteX13" fmla="*/ 5620 w 339471"/>
                      <a:gd name="connsiteY13" fmla="*/ 99827 h 165298"/>
                      <a:gd name="connsiteX14" fmla="*/ 5620 w 339471"/>
                      <a:gd name="connsiteY14" fmla="*/ 99827 h 165298"/>
                      <a:gd name="connsiteX15" fmla="*/ 7429 w 339471"/>
                      <a:gd name="connsiteY15" fmla="*/ 98779 h 165298"/>
                      <a:gd name="connsiteX16" fmla="*/ 24098 w 339471"/>
                      <a:gd name="connsiteY16" fmla="*/ 128783 h 165298"/>
                      <a:gd name="connsiteX17" fmla="*/ 24098 w 339471"/>
                      <a:gd name="connsiteY17" fmla="*/ 128783 h 165298"/>
                      <a:gd name="connsiteX18" fmla="*/ 25718 w 339471"/>
                      <a:gd name="connsiteY18" fmla="*/ 129831 h 165298"/>
                      <a:gd name="connsiteX19" fmla="*/ 100965 w 339471"/>
                      <a:gd name="connsiteY19" fmla="*/ 163263 h 165298"/>
                      <a:gd name="connsiteX20" fmla="*/ 100965 w 339471"/>
                      <a:gd name="connsiteY20" fmla="*/ 163263 h 165298"/>
                      <a:gd name="connsiteX21" fmla="*/ 107633 w 339471"/>
                      <a:gd name="connsiteY21" fmla="*/ 163454 h 165298"/>
                      <a:gd name="connsiteX22" fmla="*/ 107633 w 339471"/>
                      <a:gd name="connsiteY22" fmla="*/ 163454 h 165298"/>
                      <a:gd name="connsiteX23" fmla="*/ 204692 w 339471"/>
                      <a:gd name="connsiteY23" fmla="*/ 129450 h 165298"/>
                      <a:gd name="connsiteX24" fmla="*/ 266129 w 339471"/>
                      <a:gd name="connsiteY24" fmla="*/ 79539 h 165298"/>
                      <a:gd name="connsiteX25" fmla="*/ 269748 w 339471"/>
                      <a:gd name="connsiteY25" fmla="*/ 76014 h 165298"/>
                      <a:gd name="connsiteX26" fmla="*/ 337280 w 339471"/>
                      <a:gd name="connsiteY26" fmla="*/ 5 h 165298"/>
                      <a:gd name="connsiteX27" fmla="*/ 337280 w 339471"/>
                      <a:gd name="connsiteY27" fmla="*/ 5 h 165298"/>
                      <a:gd name="connsiteX28" fmla="*/ 339471 w 339471"/>
                      <a:gd name="connsiteY28" fmla="*/ 1053 h 165298"/>
                      <a:gd name="connsiteX29" fmla="*/ 0 w 339471"/>
                      <a:gd name="connsiteY29" fmla="*/ 139927 h 165298"/>
                      <a:gd name="connsiteX30" fmla="*/ 0 w 339471"/>
                      <a:gd name="connsiteY30" fmla="*/ 139927 h 165298"/>
                      <a:gd name="connsiteX31" fmla="*/ 0 w 339471"/>
                      <a:gd name="connsiteY31" fmla="*/ 139927 h 165298"/>
                      <a:gd name="connsiteX32" fmla="*/ 0 w 339471"/>
                      <a:gd name="connsiteY32" fmla="*/ 139927 h 165298"/>
                      <a:gd name="connsiteX33" fmla="*/ 0 w 339471"/>
                      <a:gd name="connsiteY33" fmla="*/ 139927 h 165298"/>
                      <a:gd name="connsiteX34" fmla="*/ 0 w 339471"/>
                      <a:gd name="connsiteY34" fmla="*/ 139927 h 165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39471" h="165298">
                        <a:moveTo>
                          <a:pt x="339471" y="1053"/>
                        </a:moveTo>
                        <a:lnTo>
                          <a:pt x="339471" y="1053"/>
                        </a:lnTo>
                        <a:cubicBezTo>
                          <a:pt x="338900" y="1815"/>
                          <a:pt x="338614" y="2958"/>
                          <a:pt x="338042" y="3720"/>
                        </a:cubicBezTo>
                        <a:cubicBezTo>
                          <a:pt x="313468" y="34676"/>
                          <a:pt x="290227" y="60108"/>
                          <a:pt x="268605" y="81158"/>
                        </a:cubicBezTo>
                        <a:cubicBezTo>
                          <a:pt x="247269" y="101827"/>
                          <a:pt x="227552" y="118210"/>
                          <a:pt x="208979" y="130593"/>
                        </a:cubicBezTo>
                        <a:cubicBezTo>
                          <a:pt x="201740" y="135450"/>
                          <a:pt x="194786" y="139737"/>
                          <a:pt x="187928" y="143451"/>
                        </a:cubicBezTo>
                        <a:cubicBezTo>
                          <a:pt x="160687" y="158406"/>
                          <a:pt x="136493" y="164692"/>
                          <a:pt x="115443" y="165264"/>
                        </a:cubicBezTo>
                        <a:lnTo>
                          <a:pt x="115443" y="165264"/>
                        </a:lnTo>
                        <a:cubicBezTo>
                          <a:pt x="88106" y="165930"/>
                          <a:pt x="66104" y="156977"/>
                          <a:pt x="49149" y="145452"/>
                        </a:cubicBezTo>
                        <a:lnTo>
                          <a:pt x="49149" y="145452"/>
                        </a:lnTo>
                        <a:cubicBezTo>
                          <a:pt x="49149" y="145452"/>
                          <a:pt x="49149" y="145452"/>
                          <a:pt x="49054" y="145452"/>
                        </a:cubicBezTo>
                        <a:lnTo>
                          <a:pt x="49054" y="145452"/>
                        </a:lnTo>
                        <a:cubicBezTo>
                          <a:pt x="21812" y="126306"/>
                          <a:pt x="7906" y="100398"/>
                          <a:pt x="5620" y="99827"/>
                        </a:cubicBezTo>
                        <a:lnTo>
                          <a:pt x="5620" y="99827"/>
                        </a:lnTo>
                        <a:cubicBezTo>
                          <a:pt x="5620" y="99827"/>
                          <a:pt x="5620" y="99827"/>
                          <a:pt x="5620" y="99827"/>
                        </a:cubicBezTo>
                        <a:cubicBezTo>
                          <a:pt x="5525" y="99827"/>
                          <a:pt x="7525" y="98874"/>
                          <a:pt x="7429" y="98779"/>
                        </a:cubicBezTo>
                        <a:cubicBezTo>
                          <a:pt x="4096" y="97922"/>
                          <a:pt x="9239" y="112781"/>
                          <a:pt x="24098" y="128783"/>
                        </a:cubicBezTo>
                        <a:lnTo>
                          <a:pt x="24098" y="128783"/>
                        </a:lnTo>
                        <a:cubicBezTo>
                          <a:pt x="24575" y="129259"/>
                          <a:pt x="25241" y="129354"/>
                          <a:pt x="25718" y="129831"/>
                        </a:cubicBezTo>
                        <a:cubicBezTo>
                          <a:pt x="39719" y="144404"/>
                          <a:pt x="64770" y="161549"/>
                          <a:pt x="100965" y="163263"/>
                        </a:cubicBezTo>
                        <a:lnTo>
                          <a:pt x="100965" y="163263"/>
                        </a:lnTo>
                        <a:cubicBezTo>
                          <a:pt x="103156" y="163359"/>
                          <a:pt x="105346" y="163454"/>
                          <a:pt x="107633" y="163454"/>
                        </a:cubicBezTo>
                        <a:lnTo>
                          <a:pt x="107633" y="163454"/>
                        </a:lnTo>
                        <a:cubicBezTo>
                          <a:pt x="134398" y="163359"/>
                          <a:pt x="166783" y="154215"/>
                          <a:pt x="204692" y="129450"/>
                        </a:cubicBezTo>
                        <a:cubicBezTo>
                          <a:pt x="223742" y="117067"/>
                          <a:pt x="244221" y="100684"/>
                          <a:pt x="266129" y="79539"/>
                        </a:cubicBezTo>
                        <a:cubicBezTo>
                          <a:pt x="267367" y="78396"/>
                          <a:pt x="268605" y="77157"/>
                          <a:pt x="269748" y="76014"/>
                        </a:cubicBezTo>
                        <a:cubicBezTo>
                          <a:pt x="290894" y="55345"/>
                          <a:pt x="313468" y="30199"/>
                          <a:pt x="337280" y="5"/>
                        </a:cubicBezTo>
                        <a:lnTo>
                          <a:pt x="337280" y="5"/>
                        </a:lnTo>
                        <a:cubicBezTo>
                          <a:pt x="337280" y="-90"/>
                          <a:pt x="339281" y="1243"/>
                          <a:pt x="339471" y="1053"/>
                        </a:cubicBezTo>
                        <a:close/>
                        <a:moveTo>
                          <a:pt x="0" y="139927"/>
                        </a:moveTo>
                        <a:lnTo>
                          <a:pt x="0" y="139927"/>
                        </a:lnTo>
                        <a:lnTo>
                          <a:pt x="0" y="139927"/>
                        </a:lnTo>
                        <a:lnTo>
                          <a:pt x="0" y="139927"/>
                        </a:lnTo>
                        <a:lnTo>
                          <a:pt x="0" y="139927"/>
                        </a:lnTo>
                        <a:lnTo>
                          <a:pt x="0" y="139927"/>
                        </a:lnTo>
                        <a:close/>
                      </a:path>
                    </a:pathLst>
                  </a:custGeom>
                  <a:solidFill>
                    <a:srgbClr val="4E6F6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53" name="Freeform: Shape 3352">
                    <a:extLst>
                      <a:ext uri="{FF2B5EF4-FFF2-40B4-BE49-F238E27FC236}">
                        <a16:creationId xmlns:a16="http://schemas.microsoft.com/office/drawing/2014/main" id="{11BF0583-5824-4FB4-A481-05BDA6CB2B70}"/>
                      </a:ext>
                    </a:extLst>
                  </p:cNvPr>
                  <p:cNvSpPr/>
                  <p:nvPr/>
                </p:nvSpPr>
                <p:spPr>
                  <a:xfrm>
                    <a:off x="4057839" y="4937132"/>
                    <a:ext cx="339756" cy="176593"/>
                  </a:xfrm>
                  <a:custGeom>
                    <a:avLst/>
                    <a:gdLst>
                      <a:gd name="connsiteX0" fmla="*/ 0 w 339756"/>
                      <a:gd name="connsiteY0" fmla="*/ 98012 h 176593"/>
                      <a:gd name="connsiteX1" fmla="*/ 0 w 339756"/>
                      <a:gd name="connsiteY1" fmla="*/ 98012 h 176593"/>
                      <a:gd name="connsiteX2" fmla="*/ 2572 w 339756"/>
                      <a:gd name="connsiteY2" fmla="*/ 96869 h 176593"/>
                      <a:gd name="connsiteX3" fmla="*/ 28861 w 339756"/>
                      <a:gd name="connsiteY3" fmla="*/ 135350 h 176593"/>
                      <a:gd name="connsiteX4" fmla="*/ 28861 w 339756"/>
                      <a:gd name="connsiteY4" fmla="*/ 135350 h 176593"/>
                      <a:gd name="connsiteX5" fmla="*/ 111157 w 339756"/>
                      <a:gd name="connsiteY5" fmla="*/ 173736 h 176593"/>
                      <a:gd name="connsiteX6" fmla="*/ 111157 w 339756"/>
                      <a:gd name="connsiteY6" fmla="*/ 173736 h 176593"/>
                      <a:gd name="connsiteX7" fmla="*/ 207264 w 339756"/>
                      <a:gd name="connsiteY7" fmla="*/ 137446 h 176593"/>
                      <a:gd name="connsiteX8" fmla="*/ 268034 w 339756"/>
                      <a:gd name="connsiteY8" fmla="*/ 84011 h 176593"/>
                      <a:gd name="connsiteX9" fmla="*/ 337471 w 339756"/>
                      <a:gd name="connsiteY9" fmla="*/ 0 h 176593"/>
                      <a:gd name="connsiteX10" fmla="*/ 337471 w 339756"/>
                      <a:gd name="connsiteY10" fmla="*/ 0 h 176593"/>
                      <a:gd name="connsiteX11" fmla="*/ 339757 w 339756"/>
                      <a:gd name="connsiteY11" fmla="*/ 1619 h 176593"/>
                      <a:gd name="connsiteX12" fmla="*/ 270034 w 339756"/>
                      <a:gd name="connsiteY12" fmla="*/ 85916 h 176593"/>
                      <a:gd name="connsiteX13" fmla="*/ 208883 w 339756"/>
                      <a:gd name="connsiteY13" fmla="*/ 139732 h 176593"/>
                      <a:gd name="connsiteX14" fmla="*/ 111157 w 339756"/>
                      <a:gd name="connsiteY14" fmla="*/ 176594 h 176593"/>
                      <a:gd name="connsiteX15" fmla="*/ 111157 w 339756"/>
                      <a:gd name="connsiteY15" fmla="*/ 176594 h 176593"/>
                      <a:gd name="connsiteX16" fmla="*/ 0 w 339756"/>
                      <a:gd name="connsiteY16" fmla="*/ 98012 h 176593"/>
                      <a:gd name="connsiteX17" fmla="*/ 0 w 339756"/>
                      <a:gd name="connsiteY17" fmla="*/ 98012 h 17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39756" h="176593">
                        <a:moveTo>
                          <a:pt x="0" y="98012"/>
                        </a:moveTo>
                        <a:lnTo>
                          <a:pt x="0" y="98012"/>
                        </a:lnTo>
                        <a:lnTo>
                          <a:pt x="2572" y="96869"/>
                        </a:lnTo>
                        <a:cubicBezTo>
                          <a:pt x="2667" y="96869"/>
                          <a:pt x="11049" y="116110"/>
                          <a:pt x="28861" y="135350"/>
                        </a:cubicBezTo>
                        <a:lnTo>
                          <a:pt x="28861" y="135350"/>
                        </a:lnTo>
                        <a:cubicBezTo>
                          <a:pt x="46673" y="154591"/>
                          <a:pt x="73819" y="173736"/>
                          <a:pt x="111157" y="173736"/>
                        </a:cubicBezTo>
                        <a:lnTo>
                          <a:pt x="111157" y="173736"/>
                        </a:lnTo>
                        <a:cubicBezTo>
                          <a:pt x="137732" y="173736"/>
                          <a:pt x="169640" y="164021"/>
                          <a:pt x="207264" y="137446"/>
                        </a:cubicBezTo>
                        <a:cubicBezTo>
                          <a:pt x="226124" y="124111"/>
                          <a:pt x="246317" y="106680"/>
                          <a:pt x="268034" y="84011"/>
                        </a:cubicBezTo>
                        <a:cubicBezTo>
                          <a:pt x="289751" y="61341"/>
                          <a:pt x="312896" y="33718"/>
                          <a:pt x="337471" y="0"/>
                        </a:cubicBezTo>
                        <a:lnTo>
                          <a:pt x="337471" y="0"/>
                        </a:lnTo>
                        <a:lnTo>
                          <a:pt x="339757" y="1619"/>
                        </a:lnTo>
                        <a:cubicBezTo>
                          <a:pt x="315087" y="35433"/>
                          <a:pt x="291846" y="63246"/>
                          <a:pt x="270034" y="85916"/>
                        </a:cubicBezTo>
                        <a:cubicBezTo>
                          <a:pt x="248221" y="108680"/>
                          <a:pt x="227838" y="126302"/>
                          <a:pt x="208883" y="139732"/>
                        </a:cubicBezTo>
                        <a:cubicBezTo>
                          <a:pt x="170879" y="166592"/>
                          <a:pt x="138398" y="176498"/>
                          <a:pt x="111157" y="176594"/>
                        </a:cubicBezTo>
                        <a:lnTo>
                          <a:pt x="111157" y="176594"/>
                        </a:lnTo>
                        <a:cubicBezTo>
                          <a:pt x="34385" y="176403"/>
                          <a:pt x="95" y="98012"/>
                          <a:pt x="0" y="98012"/>
                        </a:cubicBezTo>
                        <a:lnTo>
                          <a:pt x="0" y="98012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04" name="Graphic 1">
                  <a:extLst>
                    <a:ext uri="{FF2B5EF4-FFF2-40B4-BE49-F238E27FC236}">
                      <a16:creationId xmlns:a16="http://schemas.microsoft.com/office/drawing/2014/main" id="{7BCF3889-09A9-4FF0-A7AB-88C60408F7B9}"/>
                    </a:ext>
                  </a:extLst>
                </p:cNvPr>
                <p:cNvGrpSpPr/>
                <p:nvPr/>
              </p:nvGrpSpPr>
              <p:grpSpPr>
                <a:xfrm>
                  <a:off x="4328576" y="4933894"/>
                  <a:ext cx="144267" cy="347853"/>
                  <a:chOff x="4328576" y="4933894"/>
                  <a:chExt cx="144267" cy="347853"/>
                </a:xfrm>
                <a:solidFill>
                  <a:schemeClr val="accent1"/>
                </a:solidFill>
              </p:grpSpPr>
              <p:sp>
                <p:nvSpPr>
                  <p:cNvPr id="3338" name="Freeform: Shape 3337">
                    <a:extLst>
                      <a:ext uri="{FF2B5EF4-FFF2-40B4-BE49-F238E27FC236}">
                        <a16:creationId xmlns:a16="http://schemas.microsoft.com/office/drawing/2014/main" id="{A75BD51D-D22E-4D71-83E8-2EAA1E3C96A1}"/>
                      </a:ext>
                    </a:extLst>
                  </p:cNvPr>
                  <p:cNvSpPr/>
                  <p:nvPr/>
                </p:nvSpPr>
                <p:spPr>
                  <a:xfrm>
                    <a:off x="4328576" y="4933894"/>
                    <a:ext cx="144267" cy="347421"/>
                  </a:xfrm>
                  <a:custGeom>
                    <a:avLst/>
                    <a:gdLst>
                      <a:gd name="connsiteX0" fmla="*/ 67972 w 144267"/>
                      <a:gd name="connsiteY0" fmla="*/ 0 h 347421"/>
                      <a:gd name="connsiteX1" fmla="*/ 144268 w 144267"/>
                      <a:gd name="connsiteY1" fmla="*/ 346520 h 347421"/>
                      <a:gd name="connsiteX2" fmla="*/ 67972 w 144267"/>
                      <a:gd name="connsiteY2" fmla="*/ 0 h 347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4267" h="347421">
                        <a:moveTo>
                          <a:pt x="67972" y="0"/>
                        </a:moveTo>
                        <a:cubicBezTo>
                          <a:pt x="67972" y="0"/>
                          <a:pt x="17490" y="230410"/>
                          <a:pt x="144268" y="346520"/>
                        </a:cubicBezTo>
                        <a:cubicBezTo>
                          <a:pt x="144268" y="346424"/>
                          <a:pt x="-121099" y="383000"/>
                          <a:pt x="67972" y="0"/>
                        </a:cubicBezTo>
                        <a:close/>
                      </a:path>
                    </a:pathLst>
                  </a:custGeom>
                  <a:solidFill>
                    <a:srgbClr val="00968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339" name="Graphic 1">
                    <a:extLst>
                      <a:ext uri="{FF2B5EF4-FFF2-40B4-BE49-F238E27FC236}">
                        <a16:creationId xmlns:a16="http://schemas.microsoft.com/office/drawing/2014/main" id="{BC6D83AB-BF53-4F3B-A136-030979021318}"/>
                      </a:ext>
                    </a:extLst>
                  </p:cNvPr>
                  <p:cNvGrpSpPr/>
                  <p:nvPr/>
                </p:nvGrpSpPr>
                <p:grpSpPr>
                  <a:xfrm>
                    <a:off x="4332921" y="4936751"/>
                    <a:ext cx="139541" cy="344995"/>
                    <a:chOff x="4332921" y="4936751"/>
                    <a:chExt cx="139541" cy="344995"/>
                  </a:xfrm>
                  <a:solidFill>
                    <a:schemeClr val="accent1"/>
                  </a:solidFill>
                </p:grpSpPr>
                <p:sp>
                  <p:nvSpPr>
                    <p:cNvPr id="3340" name="Freeform: Shape 3339">
                      <a:extLst>
                        <a:ext uri="{FF2B5EF4-FFF2-40B4-BE49-F238E27FC236}">
                          <a16:creationId xmlns:a16="http://schemas.microsoft.com/office/drawing/2014/main" id="{050881DE-C1C5-4AE1-9670-7AA3358A4B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0451" y="4937037"/>
                      <a:ext cx="92011" cy="344709"/>
                    </a:xfrm>
                    <a:custGeom>
                      <a:avLst/>
                      <a:gdLst>
                        <a:gd name="connsiteX0" fmla="*/ 0 w 92011"/>
                        <a:gd name="connsiteY0" fmla="*/ 123444 h 344709"/>
                        <a:gd name="connsiteX1" fmla="*/ 13621 w 92011"/>
                        <a:gd name="connsiteY1" fmla="*/ 0 h 344709"/>
                        <a:gd name="connsiteX2" fmla="*/ 13621 w 92011"/>
                        <a:gd name="connsiteY2" fmla="*/ 0 h 344709"/>
                        <a:gd name="connsiteX3" fmla="*/ 16383 w 92011"/>
                        <a:gd name="connsiteY3" fmla="*/ 571 h 344709"/>
                        <a:gd name="connsiteX4" fmla="*/ 2857 w 92011"/>
                        <a:gd name="connsiteY4" fmla="*/ 123444 h 344709"/>
                        <a:gd name="connsiteX5" fmla="*/ 2857 w 92011"/>
                        <a:gd name="connsiteY5" fmla="*/ 123444 h 344709"/>
                        <a:gd name="connsiteX6" fmla="*/ 78200 w 92011"/>
                        <a:gd name="connsiteY6" fmla="*/ 331946 h 344709"/>
                        <a:gd name="connsiteX7" fmla="*/ 78200 w 92011"/>
                        <a:gd name="connsiteY7" fmla="*/ 331946 h 344709"/>
                        <a:gd name="connsiteX8" fmla="*/ 92011 w 92011"/>
                        <a:gd name="connsiteY8" fmla="*/ 342329 h 344709"/>
                        <a:gd name="connsiteX9" fmla="*/ 92011 w 92011"/>
                        <a:gd name="connsiteY9" fmla="*/ 342329 h 344709"/>
                        <a:gd name="connsiteX10" fmla="*/ 92011 w 92011"/>
                        <a:gd name="connsiteY10" fmla="*/ 342329 h 344709"/>
                        <a:gd name="connsiteX11" fmla="*/ 90678 w 92011"/>
                        <a:gd name="connsiteY11" fmla="*/ 344710 h 344709"/>
                        <a:gd name="connsiteX12" fmla="*/ 0 w 92011"/>
                        <a:gd name="connsiteY12" fmla="*/ 123444 h 344709"/>
                        <a:gd name="connsiteX13" fmla="*/ 0 w 92011"/>
                        <a:gd name="connsiteY13" fmla="*/ 123444 h 344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2011" h="344709">
                          <a:moveTo>
                            <a:pt x="0" y="123444"/>
                          </a:moveTo>
                          <a:cubicBezTo>
                            <a:pt x="0" y="87725"/>
                            <a:pt x="4000" y="46768"/>
                            <a:pt x="13621" y="0"/>
                          </a:cubicBezTo>
                          <a:lnTo>
                            <a:pt x="13621" y="0"/>
                          </a:lnTo>
                          <a:lnTo>
                            <a:pt x="16383" y="571"/>
                          </a:lnTo>
                          <a:cubicBezTo>
                            <a:pt x="6763" y="47149"/>
                            <a:pt x="2857" y="87916"/>
                            <a:pt x="2857" y="123444"/>
                          </a:cubicBezTo>
                          <a:lnTo>
                            <a:pt x="2857" y="123444"/>
                          </a:lnTo>
                          <a:cubicBezTo>
                            <a:pt x="2857" y="250031"/>
                            <a:pt x="53149" y="309944"/>
                            <a:pt x="78200" y="331946"/>
                          </a:cubicBezTo>
                          <a:lnTo>
                            <a:pt x="78200" y="331946"/>
                          </a:lnTo>
                          <a:cubicBezTo>
                            <a:pt x="86582" y="339281"/>
                            <a:pt x="92011" y="342329"/>
                            <a:pt x="92011" y="342329"/>
                          </a:cubicBezTo>
                          <a:lnTo>
                            <a:pt x="92011" y="342329"/>
                          </a:lnTo>
                          <a:lnTo>
                            <a:pt x="92011" y="342329"/>
                          </a:lnTo>
                          <a:lnTo>
                            <a:pt x="90678" y="344710"/>
                          </a:lnTo>
                          <a:cubicBezTo>
                            <a:pt x="90297" y="344710"/>
                            <a:pt x="0" y="293275"/>
                            <a:pt x="0" y="123444"/>
                          </a:cubicBezTo>
                          <a:lnTo>
                            <a:pt x="0" y="123444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41" name="Freeform: Shape 3340">
                      <a:extLst>
                        <a:ext uri="{FF2B5EF4-FFF2-40B4-BE49-F238E27FC236}">
                          <a16:creationId xmlns:a16="http://schemas.microsoft.com/office/drawing/2014/main" id="{2F59B115-B08D-49BF-88CF-B2CF18DE07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4588" y="4971994"/>
                      <a:ext cx="97123" cy="309753"/>
                    </a:xfrm>
                    <a:custGeom>
                      <a:avLst/>
                      <a:gdLst>
                        <a:gd name="connsiteX0" fmla="*/ 9292 w 97123"/>
                        <a:gd name="connsiteY0" fmla="*/ 286 h 309753"/>
                        <a:gd name="connsiteX1" fmla="*/ 9292 w 97123"/>
                        <a:gd name="connsiteY1" fmla="*/ 286 h 309753"/>
                        <a:gd name="connsiteX2" fmla="*/ 11578 w 97123"/>
                        <a:gd name="connsiteY2" fmla="*/ 0 h 309753"/>
                        <a:gd name="connsiteX3" fmla="*/ 10531 w 97123"/>
                        <a:gd name="connsiteY3" fmla="*/ 67818 h 309753"/>
                        <a:gd name="connsiteX4" fmla="*/ 10531 w 97123"/>
                        <a:gd name="connsiteY4" fmla="*/ 67818 h 309753"/>
                        <a:gd name="connsiteX5" fmla="*/ 10912 w 97123"/>
                        <a:gd name="connsiteY5" fmla="*/ 69056 h 309753"/>
                        <a:gd name="connsiteX6" fmla="*/ 17579 w 97123"/>
                        <a:gd name="connsiteY6" fmla="*/ 206597 h 309753"/>
                        <a:gd name="connsiteX7" fmla="*/ 17579 w 97123"/>
                        <a:gd name="connsiteY7" fmla="*/ 206597 h 309753"/>
                        <a:gd name="connsiteX8" fmla="*/ 80539 w 97123"/>
                        <a:gd name="connsiteY8" fmla="*/ 298228 h 309753"/>
                        <a:gd name="connsiteX9" fmla="*/ 80539 w 97123"/>
                        <a:gd name="connsiteY9" fmla="*/ 298228 h 309753"/>
                        <a:gd name="connsiteX10" fmla="*/ 94732 w 97123"/>
                        <a:gd name="connsiteY10" fmla="*/ 306324 h 309753"/>
                        <a:gd name="connsiteX11" fmla="*/ 94732 w 97123"/>
                        <a:gd name="connsiteY11" fmla="*/ 306324 h 309753"/>
                        <a:gd name="connsiteX12" fmla="*/ 97017 w 97123"/>
                        <a:gd name="connsiteY12" fmla="*/ 307276 h 309753"/>
                        <a:gd name="connsiteX13" fmla="*/ 97017 w 97123"/>
                        <a:gd name="connsiteY13" fmla="*/ 307276 h 309753"/>
                        <a:gd name="connsiteX14" fmla="*/ 97017 w 97123"/>
                        <a:gd name="connsiteY14" fmla="*/ 307276 h 309753"/>
                        <a:gd name="connsiteX15" fmla="*/ 96922 w 97123"/>
                        <a:gd name="connsiteY15" fmla="*/ 308134 h 309753"/>
                        <a:gd name="connsiteX16" fmla="*/ 96922 w 97123"/>
                        <a:gd name="connsiteY16" fmla="*/ 308134 h 309753"/>
                        <a:gd name="connsiteX17" fmla="*/ 96351 w 97123"/>
                        <a:gd name="connsiteY17" fmla="*/ 309753 h 309753"/>
                        <a:gd name="connsiteX18" fmla="*/ 87397 w 97123"/>
                        <a:gd name="connsiteY18" fmla="*/ 304324 h 309753"/>
                        <a:gd name="connsiteX19" fmla="*/ 87397 w 97123"/>
                        <a:gd name="connsiteY19" fmla="*/ 304324 h 309753"/>
                        <a:gd name="connsiteX20" fmla="*/ 17484 w 97123"/>
                        <a:gd name="connsiteY20" fmla="*/ 205740 h 309753"/>
                        <a:gd name="connsiteX21" fmla="*/ 17484 w 97123"/>
                        <a:gd name="connsiteY21" fmla="*/ 205740 h 309753"/>
                        <a:gd name="connsiteX22" fmla="*/ 434 w 97123"/>
                        <a:gd name="connsiteY22" fmla="*/ 114967 h 309753"/>
                        <a:gd name="connsiteX23" fmla="*/ 434 w 97123"/>
                        <a:gd name="connsiteY23" fmla="*/ 114967 h 309753"/>
                        <a:gd name="connsiteX24" fmla="*/ 9292 w 97123"/>
                        <a:gd name="connsiteY24" fmla="*/ 286 h 30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97123" h="309753">
                          <a:moveTo>
                            <a:pt x="9292" y="286"/>
                          </a:moveTo>
                          <a:lnTo>
                            <a:pt x="9292" y="286"/>
                          </a:lnTo>
                          <a:cubicBezTo>
                            <a:pt x="9292" y="0"/>
                            <a:pt x="11578" y="191"/>
                            <a:pt x="11578" y="0"/>
                          </a:cubicBezTo>
                          <a:cubicBezTo>
                            <a:pt x="3768" y="30575"/>
                            <a:pt x="3291" y="53340"/>
                            <a:pt x="10531" y="67818"/>
                          </a:cubicBezTo>
                          <a:lnTo>
                            <a:pt x="10531" y="67818"/>
                          </a:lnTo>
                          <a:cubicBezTo>
                            <a:pt x="10531" y="68199"/>
                            <a:pt x="10912" y="68770"/>
                            <a:pt x="10912" y="69056"/>
                          </a:cubicBezTo>
                          <a:cubicBezTo>
                            <a:pt x="3577" y="127444"/>
                            <a:pt x="7864" y="172402"/>
                            <a:pt x="17579" y="206597"/>
                          </a:cubicBezTo>
                          <a:lnTo>
                            <a:pt x="17579" y="206597"/>
                          </a:lnTo>
                          <a:cubicBezTo>
                            <a:pt x="31581" y="260318"/>
                            <a:pt x="61584" y="286322"/>
                            <a:pt x="80539" y="298228"/>
                          </a:cubicBezTo>
                          <a:lnTo>
                            <a:pt x="80539" y="298228"/>
                          </a:lnTo>
                          <a:cubicBezTo>
                            <a:pt x="86826" y="302514"/>
                            <a:pt x="91874" y="304991"/>
                            <a:pt x="94732" y="306324"/>
                          </a:cubicBezTo>
                          <a:lnTo>
                            <a:pt x="94732" y="306324"/>
                          </a:lnTo>
                          <a:cubicBezTo>
                            <a:pt x="96065" y="306991"/>
                            <a:pt x="96827" y="307276"/>
                            <a:pt x="97017" y="307276"/>
                          </a:cubicBezTo>
                          <a:lnTo>
                            <a:pt x="97017" y="307276"/>
                          </a:lnTo>
                          <a:cubicBezTo>
                            <a:pt x="97017" y="307276"/>
                            <a:pt x="97017" y="307276"/>
                            <a:pt x="97017" y="307276"/>
                          </a:cubicBezTo>
                          <a:cubicBezTo>
                            <a:pt x="97303" y="307276"/>
                            <a:pt x="96922" y="308134"/>
                            <a:pt x="96922" y="308134"/>
                          </a:cubicBezTo>
                          <a:lnTo>
                            <a:pt x="96922" y="308134"/>
                          </a:lnTo>
                          <a:lnTo>
                            <a:pt x="96351" y="309753"/>
                          </a:lnTo>
                          <a:cubicBezTo>
                            <a:pt x="96256" y="309753"/>
                            <a:pt x="92922" y="308039"/>
                            <a:pt x="87397" y="304324"/>
                          </a:cubicBezTo>
                          <a:lnTo>
                            <a:pt x="87397" y="304324"/>
                          </a:lnTo>
                          <a:cubicBezTo>
                            <a:pt x="71395" y="293370"/>
                            <a:pt x="37677" y="264700"/>
                            <a:pt x="17484" y="205740"/>
                          </a:cubicBezTo>
                          <a:lnTo>
                            <a:pt x="17484" y="205740"/>
                          </a:lnTo>
                          <a:cubicBezTo>
                            <a:pt x="8625" y="181166"/>
                            <a:pt x="2149" y="151257"/>
                            <a:pt x="434" y="114967"/>
                          </a:cubicBezTo>
                          <a:lnTo>
                            <a:pt x="434" y="114967"/>
                          </a:lnTo>
                          <a:cubicBezTo>
                            <a:pt x="-1090" y="82201"/>
                            <a:pt x="1291" y="44196"/>
                            <a:pt x="9292" y="286"/>
                          </a:cubicBez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42" name="Freeform: Shape 3341">
                      <a:extLst>
                        <a:ext uri="{FF2B5EF4-FFF2-40B4-BE49-F238E27FC236}">
                          <a16:creationId xmlns:a16="http://schemas.microsoft.com/office/drawing/2014/main" id="{587A46BD-E8A7-4645-AA2E-5FCD4356FA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7866" y="5006379"/>
                      <a:ext cx="103556" cy="275177"/>
                    </a:xfrm>
                    <a:custGeom>
                      <a:avLst/>
                      <a:gdLst>
                        <a:gd name="connsiteX0" fmla="*/ 5823 w 103556"/>
                        <a:gd name="connsiteY0" fmla="*/ 1238 h 275177"/>
                        <a:gd name="connsiteX1" fmla="*/ 5823 w 103556"/>
                        <a:gd name="connsiteY1" fmla="*/ 1238 h 275177"/>
                        <a:gd name="connsiteX2" fmla="*/ 7632 w 103556"/>
                        <a:gd name="connsiteY2" fmla="*/ 0 h 275177"/>
                        <a:gd name="connsiteX3" fmla="*/ 18967 w 103556"/>
                        <a:gd name="connsiteY3" fmla="*/ 12764 h 275177"/>
                        <a:gd name="connsiteX4" fmla="*/ 18967 w 103556"/>
                        <a:gd name="connsiteY4" fmla="*/ 12764 h 275177"/>
                        <a:gd name="connsiteX5" fmla="*/ 19824 w 103556"/>
                        <a:gd name="connsiteY5" fmla="*/ 14002 h 275177"/>
                        <a:gd name="connsiteX6" fmla="*/ 12966 w 103556"/>
                        <a:gd name="connsiteY6" fmla="*/ 166211 h 275177"/>
                        <a:gd name="connsiteX7" fmla="*/ 12966 w 103556"/>
                        <a:gd name="connsiteY7" fmla="*/ 166211 h 275177"/>
                        <a:gd name="connsiteX8" fmla="*/ 83832 w 103556"/>
                        <a:gd name="connsiteY8" fmla="*/ 265081 h 275177"/>
                        <a:gd name="connsiteX9" fmla="*/ 83832 w 103556"/>
                        <a:gd name="connsiteY9" fmla="*/ 265081 h 275177"/>
                        <a:gd name="connsiteX10" fmla="*/ 100406 w 103556"/>
                        <a:gd name="connsiteY10" fmla="*/ 271939 h 275177"/>
                        <a:gd name="connsiteX11" fmla="*/ 100406 w 103556"/>
                        <a:gd name="connsiteY11" fmla="*/ 271939 h 275177"/>
                        <a:gd name="connsiteX12" fmla="*/ 103168 w 103556"/>
                        <a:gd name="connsiteY12" fmla="*/ 272701 h 275177"/>
                        <a:gd name="connsiteX13" fmla="*/ 103168 w 103556"/>
                        <a:gd name="connsiteY13" fmla="*/ 272701 h 275177"/>
                        <a:gd name="connsiteX14" fmla="*/ 103168 w 103556"/>
                        <a:gd name="connsiteY14" fmla="*/ 272701 h 275177"/>
                        <a:gd name="connsiteX15" fmla="*/ 103549 w 103556"/>
                        <a:gd name="connsiteY15" fmla="*/ 273368 h 275177"/>
                        <a:gd name="connsiteX16" fmla="*/ 103549 w 103556"/>
                        <a:gd name="connsiteY16" fmla="*/ 273368 h 275177"/>
                        <a:gd name="connsiteX17" fmla="*/ 103073 w 103556"/>
                        <a:gd name="connsiteY17" fmla="*/ 275177 h 275177"/>
                        <a:gd name="connsiteX18" fmla="*/ 94500 w 103556"/>
                        <a:gd name="connsiteY18" fmla="*/ 270796 h 275177"/>
                        <a:gd name="connsiteX19" fmla="*/ 94500 w 103556"/>
                        <a:gd name="connsiteY19" fmla="*/ 270796 h 275177"/>
                        <a:gd name="connsiteX20" fmla="*/ 23349 w 103556"/>
                        <a:gd name="connsiteY20" fmla="*/ 188023 h 275177"/>
                        <a:gd name="connsiteX21" fmla="*/ 23349 w 103556"/>
                        <a:gd name="connsiteY21" fmla="*/ 188023 h 275177"/>
                        <a:gd name="connsiteX22" fmla="*/ 1727 w 103556"/>
                        <a:gd name="connsiteY22" fmla="*/ 106870 h 275177"/>
                        <a:gd name="connsiteX23" fmla="*/ 1727 w 103556"/>
                        <a:gd name="connsiteY23" fmla="*/ 106870 h 275177"/>
                        <a:gd name="connsiteX24" fmla="*/ 5823 w 103556"/>
                        <a:gd name="connsiteY24" fmla="*/ 1238 h 275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03556" h="275177">
                          <a:moveTo>
                            <a:pt x="5823" y="1238"/>
                          </a:moveTo>
                          <a:lnTo>
                            <a:pt x="5823" y="1238"/>
                          </a:lnTo>
                          <a:cubicBezTo>
                            <a:pt x="5823" y="762"/>
                            <a:pt x="7632" y="571"/>
                            <a:pt x="7632" y="0"/>
                          </a:cubicBezTo>
                          <a:cubicBezTo>
                            <a:pt x="1537" y="14573"/>
                            <a:pt x="4584" y="19431"/>
                            <a:pt x="18967" y="12764"/>
                          </a:cubicBezTo>
                          <a:lnTo>
                            <a:pt x="18967" y="12764"/>
                          </a:lnTo>
                          <a:cubicBezTo>
                            <a:pt x="18967" y="13049"/>
                            <a:pt x="19824" y="13716"/>
                            <a:pt x="19824" y="14002"/>
                          </a:cubicBezTo>
                          <a:cubicBezTo>
                            <a:pt x="5061" y="79439"/>
                            <a:pt x="5156" y="128969"/>
                            <a:pt x="12966" y="166211"/>
                          </a:cubicBezTo>
                          <a:lnTo>
                            <a:pt x="12966" y="166211"/>
                          </a:lnTo>
                          <a:cubicBezTo>
                            <a:pt x="24206" y="228410"/>
                            <a:pt x="60687" y="254222"/>
                            <a:pt x="83832" y="265081"/>
                          </a:cubicBezTo>
                          <a:lnTo>
                            <a:pt x="83832" y="265081"/>
                          </a:lnTo>
                          <a:cubicBezTo>
                            <a:pt x="91071" y="268891"/>
                            <a:pt x="96977" y="270986"/>
                            <a:pt x="100406" y="271939"/>
                          </a:cubicBezTo>
                          <a:lnTo>
                            <a:pt x="100406" y="271939"/>
                          </a:lnTo>
                          <a:cubicBezTo>
                            <a:pt x="101835" y="272510"/>
                            <a:pt x="102787" y="272701"/>
                            <a:pt x="103168" y="272701"/>
                          </a:cubicBezTo>
                          <a:lnTo>
                            <a:pt x="103168" y="272701"/>
                          </a:lnTo>
                          <a:cubicBezTo>
                            <a:pt x="103168" y="272701"/>
                            <a:pt x="103168" y="272701"/>
                            <a:pt x="103168" y="272701"/>
                          </a:cubicBezTo>
                          <a:cubicBezTo>
                            <a:pt x="103645" y="272701"/>
                            <a:pt x="103549" y="273368"/>
                            <a:pt x="103549" y="273368"/>
                          </a:cubicBezTo>
                          <a:lnTo>
                            <a:pt x="103549" y="273368"/>
                          </a:lnTo>
                          <a:lnTo>
                            <a:pt x="103073" y="275177"/>
                          </a:lnTo>
                          <a:cubicBezTo>
                            <a:pt x="102978" y="275177"/>
                            <a:pt x="99834" y="273844"/>
                            <a:pt x="94500" y="270796"/>
                          </a:cubicBezTo>
                          <a:lnTo>
                            <a:pt x="94500" y="270796"/>
                          </a:lnTo>
                          <a:cubicBezTo>
                            <a:pt x="78879" y="262033"/>
                            <a:pt x="45351" y="238696"/>
                            <a:pt x="23349" y="188023"/>
                          </a:cubicBezTo>
                          <a:lnTo>
                            <a:pt x="23349" y="188023"/>
                          </a:lnTo>
                          <a:cubicBezTo>
                            <a:pt x="13157" y="166497"/>
                            <a:pt x="5156" y="139922"/>
                            <a:pt x="1727" y="106870"/>
                          </a:cubicBezTo>
                          <a:lnTo>
                            <a:pt x="1727" y="106870"/>
                          </a:lnTo>
                          <a:cubicBezTo>
                            <a:pt x="-1321" y="77248"/>
                            <a:pt x="-559" y="42291"/>
                            <a:pt x="5823" y="1238"/>
                          </a:cubicBez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43" name="Freeform: Shape 3342">
                      <a:extLst>
                        <a:ext uri="{FF2B5EF4-FFF2-40B4-BE49-F238E27FC236}">
                          <a16:creationId xmlns:a16="http://schemas.microsoft.com/office/drawing/2014/main" id="{ABD847DB-11B7-4F1A-A201-E4E8493538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0295" y="4998568"/>
                      <a:ext cx="111024" cy="283082"/>
                    </a:xfrm>
                    <a:custGeom>
                      <a:avLst/>
                      <a:gdLst>
                        <a:gd name="connsiteX0" fmla="*/ 3202 w 111024"/>
                        <a:gd name="connsiteY0" fmla="*/ 44291 h 283082"/>
                        <a:gd name="connsiteX1" fmla="*/ 3202 w 111024"/>
                        <a:gd name="connsiteY1" fmla="*/ 44291 h 283082"/>
                        <a:gd name="connsiteX2" fmla="*/ 4631 w 111024"/>
                        <a:gd name="connsiteY2" fmla="*/ 42196 h 283082"/>
                        <a:gd name="connsiteX3" fmla="*/ 28443 w 111024"/>
                        <a:gd name="connsiteY3" fmla="*/ 0 h 283082"/>
                        <a:gd name="connsiteX4" fmla="*/ 28443 w 111024"/>
                        <a:gd name="connsiteY4" fmla="*/ 0 h 283082"/>
                        <a:gd name="connsiteX5" fmla="*/ 29681 w 111024"/>
                        <a:gd name="connsiteY5" fmla="*/ 1238 h 283082"/>
                        <a:gd name="connsiteX6" fmla="*/ 9298 w 111024"/>
                        <a:gd name="connsiteY6" fmla="*/ 168116 h 283082"/>
                        <a:gd name="connsiteX7" fmla="*/ 9298 w 111024"/>
                        <a:gd name="connsiteY7" fmla="*/ 168116 h 283082"/>
                        <a:gd name="connsiteX8" fmla="*/ 88069 w 111024"/>
                        <a:gd name="connsiteY8" fmla="*/ 274225 h 283082"/>
                        <a:gd name="connsiteX9" fmla="*/ 88069 w 111024"/>
                        <a:gd name="connsiteY9" fmla="*/ 274225 h 283082"/>
                        <a:gd name="connsiteX10" fmla="*/ 107024 w 111024"/>
                        <a:gd name="connsiteY10" fmla="*/ 279940 h 283082"/>
                        <a:gd name="connsiteX11" fmla="*/ 107024 w 111024"/>
                        <a:gd name="connsiteY11" fmla="*/ 279940 h 283082"/>
                        <a:gd name="connsiteX12" fmla="*/ 110168 w 111024"/>
                        <a:gd name="connsiteY12" fmla="*/ 280511 h 283082"/>
                        <a:gd name="connsiteX13" fmla="*/ 110168 w 111024"/>
                        <a:gd name="connsiteY13" fmla="*/ 280511 h 283082"/>
                        <a:gd name="connsiteX14" fmla="*/ 110168 w 111024"/>
                        <a:gd name="connsiteY14" fmla="*/ 280511 h 283082"/>
                        <a:gd name="connsiteX15" fmla="*/ 111025 w 111024"/>
                        <a:gd name="connsiteY15" fmla="*/ 280988 h 283082"/>
                        <a:gd name="connsiteX16" fmla="*/ 111025 w 111024"/>
                        <a:gd name="connsiteY16" fmla="*/ 280988 h 283082"/>
                        <a:gd name="connsiteX17" fmla="*/ 110739 w 111024"/>
                        <a:gd name="connsiteY17" fmla="*/ 283083 h 283082"/>
                        <a:gd name="connsiteX18" fmla="*/ 102643 w 111024"/>
                        <a:gd name="connsiteY18" fmla="*/ 279845 h 283082"/>
                        <a:gd name="connsiteX19" fmla="*/ 102643 w 111024"/>
                        <a:gd name="connsiteY19" fmla="*/ 279845 h 283082"/>
                        <a:gd name="connsiteX20" fmla="*/ 30348 w 111024"/>
                        <a:gd name="connsiteY20" fmla="*/ 212789 h 283082"/>
                        <a:gd name="connsiteX21" fmla="*/ 30348 w 111024"/>
                        <a:gd name="connsiteY21" fmla="*/ 212789 h 283082"/>
                        <a:gd name="connsiteX22" fmla="*/ 4154 w 111024"/>
                        <a:gd name="connsiteY22" fmla="*/ 141351 h 283082"/>
                        <a:gd name="connsiteX23" fmla="*/ 4154 w 111024"/>
                        <a:gd name="connsiteY23" fmla="*/ 141351 h 283082"/>
                        <a:gd name="connsiteX24" fmla="*/ 3202 w 111024"/>
                        <a:gd name="connsiteY24" fmla="*/ 44291 h 2830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11024" h="283082">
                          <a:moveTo>
                            <a:pt x="3202" y="44291"/>
                          </a:moveTo>
                          <a:lnTo>
                            <a:pt x="3202" y="44291"/>
                          </a:lnTo>
                          <a:cubicBezTo>
                            <a:pt x="3202" y="43529"/>
                            <a:pt x="4535" y="42958"/>
                            <a:pt x="4631" y="42196"/>
                          </a:cubicBezTo>
                          <a:cubicBezTo>
                            <a:pt x="344" y="40767"/>
                            <a:pt x="6821" y="27623"/>
                            <a:pt x="28443" y="0"/>
                          </a:cubicBezTo>
                          <a:lnTo>
                            <a:pt x="28443" y="0"/>
                          </a:lnTo>
                          <a:cubicBezTo>
                            <a:pt x="28443" y="191"/>
                            <a:pt x="29681" y="1048"/>
                            <a:pt x="29681" y="1238"/>
                          </a:cubicBezTo>
                          <a:cubicBezTo>
                            <a:pt x="7488" y="73724"/>
                            <a:pt x="3488" y="127921"/>
                            <a:pt x="9298" y="168116"/>
                          </a:cubicBezTo>
                          <a:lnTo>
                            <a:pt x="9298" y="168116"/>
                          </a:lnTo>
                          <a:cubicBezTo>
                            <a:pt x="17680" y="238697"/>
                            <a:pt x="60638" y="264509"/>
                            <a:pt x="88069" y="274225"/>
                          </a:cubicBezTo>
                          <a:lnTo>
                            <a:pt x="88069" y="274225"/>
                          </a:lnTo>
                          <a:cubicBezTo>
                            <a:pt x="96166" y="277463"/>
                            <a:pt x="102928" y="279178"/>
                            <a:pt x="107024" y="279940"/>
                          </a:cubicBezTo>
                          <a:lnTo>
                            <a:pt x="107024" y="279940"/>
                          </a:lnTo>
                          <a:cubicBezTo>
                            <a:pt x="108548" y="280321"/>
                            <a:pt x="109596" y="280511"/>
                            <a:pt x="110168" y="280511"/>
                          </a:cubicBezTo>
                          <a:lnTo>
                            <a:pt x="110168" y="280511"/>
                          </a:lnTo>
                          <a:cubicBezTo>
                            <a:pt x="110168" y="280511"/>
                            <a:pt x="110168" y="280511"/>
                            <a:pt x="110168" y="280511"/>
                          </a:cubicBezTo>
                          <a:cubicBezTo>
                            <a:pt x="110930" y="280511"/>
                            <a:pt x="111025" y="280988"/>
                            <a:pt x="111025" y="280988"/>
                          </a:cubicBezTo>
                          <a:lnTo>
                            <a:pt x="111025" y="280988"/>
                          </a:lnTo>
                          <a:lnTo>
                            <a:pt x="110739" y="283083"/>
                          </a:lnTo>
                          <a:cubicBezTo>
                            <a:pt x="110644" y="283083"/>
                            <a:pt x="107596" y="282131"/>
                            <a:pt x="102643" y="279845"/>
                          </a:cubicBezTo>
                          <a:lnTo>
                            <a:pt x="102643" y="279845"/>
                          </a:lnTo>
                          <a:cubicBezTo>
                            <a:pt x="87498" y="273272"/>
                            <a:pt x="54160" y="255270"/>
                            <a:pt x="30348" y="212789"/>
                          </a:cubicBezTo>
                          <a:lnTo>
                            <a:pt x="30348" y="212789"/>
                          </a:lnTo>
                          <a:cubicBezTo>
                            <a:pt x="18918" y="194405"/>
                            <a:pt x="9298" y="170974"/>
                            <a:pt x="4154" y="141351"/>
                          </a:cubicBezTo>
                          <a:lnTo>
                            <a:pt x="4154" y="141351"/>
                          </a:lnTo>
                          <a:cubicBezTo>
                            <a:pt x="-703" y="114491"/>
                            <a:pt x="-1656" y="82487"/>
                            <a:pt x="3202" y="44291"/>
                          </a:cubicBez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44" name="Freeform: Shape 3343">
                      <a:extLst>
                        <a:ext uri="{FF2B5EF4-FFF2-40B4-BE49-F238E27FC236}">
                          <a16:creationId xmlns:a16="http://schemas.microsoft.com/office/drawing/2014/main" id="{DEF743BE-89CB-4114-9FCA-E9423BA792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1902" y="4977994"/>
                      <a:ext cx="119131" cy="303656"/>
                    </a:xfrm>
                    <a:custGeom>
                      <a:avLst/>
                      <a:gdLst>
                        <a:gd name="connsiteX0" fmla="*/ 1403 w 119131"/>
                        <a:gd name="connsiteY0" fmla="*/ 100203 h 303656"/>
                        <a:gd name="connsiteX1" fmla="*/ 1403 w 119131"/>
                        <a:gd name="connsiteY1" fmla="*/ 100203 h 303656"/>
                        <a:gd name="connsiteX2" fmla="*/ 2356 w 119131"/>
                        <a:gd name="connsiteY2" fmla="*/ 97250 h 303656"/>
                        <a:gd name="connsiteX3" fmla="*/ 38646 w 119131"/>
                        <a:gd name="connsiteY3" fmla="*/ 0 h 303656"/>
                        <a:gd name="connsiteX4" fmla="*/ 38646 w 119131"/>
                        <a:gd name="connsiteY4" fmla="*/ 0 h 303656"/>
                        <a:gd name="connsiteX5" fmla="*/ 40360 w 119131"/>
                        <a:gd name="connsiteY5" fmla="*/ 1238 h 303656"/>
                        <a:gd name="connsiteX6" fmla="*/ 6451 w 119131"/>
                        <a:gd name="connsiteY6" fmla="*/ 182785 h 303656"/>
                        <a:gd name="connsiteX7" fmla="*/ 6451 w 119131"/>
                        <a:gd name="connsiteY7" fmla="*/ 182785 h 303656"/>
                        <a:gd name="connsiteX8" fmla="*/ 93033 w 119131"/>
                        <a:gd name="connsiteY8" fmla="*/ 296132 h 303656"/>
                        <a:gd name="connsiteX9" fmla="*/ 93033 w 119131"/>
                        <a:gd name="connsiteY9" fmla="*/ 296132 h 303656"/>
                        <a:gd name="connsiteX10" fmla="*/ 114274 w 119131"/>
                        <a:gd name="connsiteY10" fmla="*/ 300704 h 303656"/>
                        <a:gd name="connsiteX11" fmla="*/ 114274 w 119131"/>
                        <a:gd name="connsiteY11" fmla="*/ 300704 h 303656"/>
                        <a:gd name="connsiteX12" fmla="*/ 117798 w 119131"/>
                        <a:gd name="connsiteY12" fmla="*/ 301085 h 303656"/>
                        <a:gd name="connsiteX13" fmla="*/ 117798 w 119131"/>
                        <a:gd name="connsiteY13" fmla="*/ 301085 h 303656"/>
                        <a:gd name="connsiteX14" fmla="*/ 117798 w 119131"/>
                        <a:gd name="connsiteY14" fmla="*/ 301085 h 303656"/>
                        <a:gd name="connsiteX15" fmla="*/ 119132 w 119131"/>
                        <a:gd name="connsiteY15" fmla="*/ 301371 h 303656"/>
                        <a:gd name="connsiteX16" fmla="*/ 119132 w 119131"/>
                        <a:gd name="connsiteY16" fmla="*/ 301371 h 303656"/>
                        <a:gd name="connsiteX17" fmla="*/ 119037 w 119131"/>
                        <a:gd name="connsiteY17" fmla="*/ 303657 h 303656"/>
                        <a:gd name="connsiteX18" fmla="*/ 111321 w 119131"/>
                        <a:gd name="connsiteY18" fmla="*/ 301562 h 303656"/>
                        <a:gd name="connsiteX19" fmla="*/ 111321 w 119131"/>
                        <a:gd name="connsiteY19" fmla="*/ 301562 h 303656"/>
                        <a:gd name="connsiteX20" fmla="*/ 37788 w 119131"/>
                        <a:gd name="connsiteY20" fmla="*/ 250317 h 303656"/>
                        <a:gd name="connsiteX21" fmla="*/ 37788 w 119131"/>
                        <a:gd name="connsiteY21" fmla="*/ 250317 h 303656"/>
                        <a:gd name="connsiteX22" fmla="*/ 7023 w 119131"/>
                        <a:gd name="connsiteY22" fmla="*/ 188500 h 303656"/>
                        <a:gd name="connsiteX23" fmla="*/ 7023 w 119131"/>
                        <a:gd name="connsiteY23" fmla="*/ 188500 h 303656"/>
                        <a:gd name="connsiteX24" fmla="*/ 1403 w 119131"/>
                        <a:gd name="connsiteY24" fmla="*/ 100203 h 303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19131" h="303656">
                          <a:moveTo>
                            <a:pt x="1403" y="100203"/>
                          </a:moveTo>
                          <a:lnTo>
                            <a:pt x="1403" y="100203"/>
                          </a:lnTo>
                          <a:cubicBezTo>
                            <a:pt x="1403" y="99155"/>
                            <a:pt x="2356" y="98298"/>
                            <a:pt x="2356" y="97250"/>
                          </a:cubicBezTo>
                          <a:cubicBezTo>
                            <a:pt x="-121" y="79820"/>
                            <a:pt x="9785" y="48768"/>
                            <a:pt x="38646" y="0"/>
                          </a:cubicBezTo>
                          <a:lnTo>
                            <a:pt x="38646" y="0"/>
                          </a:lnTo>
                          <a:cubicBezTo>
                            <a:pt x="38646" y="191"/>
                            <a:pt x="40360" y="1048"/>
                            <a:pt x="40360" y="1238"/>
                          </a:cubicBezTo>
                          <a:cubicBezTo>
                            <a:pt x="10737" y="80772"/>
                            <a:pt x="2546" y="139541"/>
                            <a:pt x="6451" y="182785"/>
                          </a:cubicBezTo>
                          <a:lnTo>
                            <a:pt x="6451" y="182785"/>
                          </a:lnTo>
                          <a:cubicBezTo>
                            <a:pt x="12071" y="261842"/>
                            <a:pt x="61506" y="287465"/>
                            <a:pt x="93033" y="296132"/>
                          </a:cubicBezTo>
                          <a:lnTo>
                            <a:pt x="93033" y="296132"/>
                          </a:lnTo>
                          <a:cubicBezTo>
                            <a:pt x="102082" y="298895"/>
                            <a:pt x="109607" y="300133"/>
                            <a:pt x="114274" y="300704"/>
                          </a:cubicBezTo>
                          <a:lnTo>
                            <a:pt x="114274" y="300704"/>
                          </a:lnTo>
                          <a:cubicBezTo>
                            <a:pt x="115893" y="300990"/>
                            <a:pt x="117036" y="301085"/>
                            <a:pt x="117798" y="301085"/>
                          </a:cubicBezTo>
                          <a:lnTo>
                            <a:pt x="117798" y="301085"/>
                          </a:lnTo>
                          <a:cubicBezTo>
                            <a:pt x="117798" y="301085"/>
                            <a:pt x="117798" y="301085"/>
                            <a:pt x="117798" y="301085"/>
                          </a:cubicBezTo>
                          <a:cubicBezTo>
                            <a:pt x="118751" y="301085"/>
                            <a:pt x="119132" y="301371"/>
                            <a:pt x="119132" y="301371"/>
                          </a:cubicBezTo>
                          <a:lnTo>
                            <a:pt x="119132" y="301371"/>
                          </a:lnTo>
                          <a:lnTo>
                            <a:pt x="119037" y="303657"/>
                          </a:lnTo>
                          <a:cubicBezTo>
                            <a:pt x="119037" y="303657"/>
                            <a:pt x="116084" y="303086"/>
                            <a:pt x="111321" y="301562"/>
                          </a:cubicBezTo>
                          <a:lnTo>
                            <a:pt x="111321" y="301562"/>
                          </a:lnTo>
                          <a:cubicBezTo>
                            <a:pt x="96558" y="297180"/>
                            <a:pt x="63506" y="284512"/>
                            <a:pt x="37788" y="250317"/>
                          </a:cubicBezTo>
                          <a:lnTo>
                            <a:pt x="37788" y="250317"/>
                          </a:lnTo>
                          <a:cubicBezTo>
                            <a:pt x="25025" y="234982"/>
                            <a:pt x="13785" y="214884"/>
                            <a:pt x="7023" y="188500"/>
                          </a:cubicBezTo>
                          <a:lnTo>
                            <a:pt x="7023" y="188500"/>
                          </a:lnTo>
                          <a:cubicBezTo>
                            <a:pt x="736" y="164497"/>
                            <a:pt x="-1836" y="135541"/>
                            <a:pt x="1403" y="100203"/>
                          </a:cubicBez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45" name="Freeform: Shape 3344">
                      <a:extLst>
                        <a:ext uri="{FF2B5EF4-FFF2-40B4-BE49-F238E27FC236}">
                          <a16:creationId xmlns:a16="http://schemas.microsoft.com/office/drawing/2014/main" id="{A8AFBB18-B741-4FAB-A8E1-BB0F0E1AE1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2769" y="4957230"/>
                      <a:ext cx="128170" cy="324135"/>
                    </a:xfrm>
                    <a:custGeom>
                      <a:avLst/>
                      <a:gdLst>
                        <a:gd name="connsiteX0" fmla="*/ 344 w 128170"/>
                        <a:gd name="connsiteY0" fmla="*/ 156210 h 324135"/>
                        <a:gd name="connsiteX1" fmla="*/ 344 w 128170"/>
                        <a:gd name="connsiteY1" fmla="*/ 156210 h 324135"/>
                        <a:gd name="connsiteX2" fmla="*/ 821 w 128170"/>
                        <a:gd name="connsiteY2" fmla="*/ 152305 h 324135"/>
                        <a:gd name="connsiteX3" fmla="*/ 49589 w 128170"/>
                        <a:gd name="connsiteY3" fmla="*/ 0 h 324135"/>
                        <a:gd name="connsiteX4" fmla="*/ 49589 w 128170"/>
                        <a:gd name="connsiteY4" fmla="*/ 0 h 324135"/>
                        <a:gd name="connsiteX5" fmla="*/ 51684 w 128170"/>
                        <a:gd name="connsiteY5" fmla="*/ 1238 h 324135"/>
                        <a:gd name="connsiteX6" fmla="*/ 4154 w 128170"/>
                        <a:gd name="connsiteY6" fmla="*/ 197453 h 324135"/>
                        <a:gd name="connsiteX7" fmla="*/ 4154 w 128170"/>
                        <a:gd name="connsiteY7" fmla="*/ 197453 h 324135"/>
                        <a:gd name="connsiteX8" fmla="*/ 98642 w 128170"/>
                        <a:gd name="connsiteY8" fmla="*/ 318040 h 324135"/>
                        <a:gd name="connsiteX9" fmla="*/ 98642 w 128170"/>
                        <a:gd name="connsiteY9" fmla="*/ 318040 h 324135"/>
                        <a:gd name="connsiteX10" fmla="*/ 122264 w 128170"/>
                        <a:gd name="connsiteY10" fmla="*/ 321373 h 324135"/>
                        <a:gd name="connsiteX11" fmla="*/ 122264 w 128170"/>
                        <a:gd name="connsiteY11" fmla="*/ 321373 h 324135"/>
                        <a:gd name="connsiteX12" fmla="*/ 126265 w 128170"/>
                        <a:gd name="connsiteY12" fmla="*/ 321469 h 324135"/>
                        <a:gd name="connsiteX13" fmla="*/ 126265 w 128170"/>
                        <a:gd name="connsiteY13" fmla="*/ 321469 h 324135"/>
                        <a:gd name="connsiteX14" fmla="*/ 126265 w 128170"/>
                        <a:gd name="connsiteY14" fmla="*/ 321469 h 324135"/>
                        <a:gd name="connsiteX15" fmla="*/ 128075 w 128170"/>
                        <a:gd name="connsiteY15" fmla="*/ 321564 h 324135"/>
                        <a:gd name="connsiteX16" fmla="*/ 128075 w 128170"/>
                        <a:gd name="connsiteY16" fmla="*/ 321564 h 324135"/>
                        <a:gd name="connsiteX17" fmla="*/ 128170 w 128170"/>
                        <a:gd name="connsiteY17" fmla="*/ 324136 h 324135"/>
                        <a:gd name="connsiteX18" fmla="*/ 120836 w 128170"/>
                        <a:gd name="connsiteY18" fmla="*/ 323183 h 324135"/>
                        <a:gd name="connsiteX19" fmla="*/ 120836 w 128170"/>
                        <a:gd name="connsiteY19" fmla="*/ 323183 h 324135"/>
                        <a:gd name="connsiteX20" fmla="*/ 46160 w 128170"/>
                        <a:gd name="connsiteY20" fmla="*/ 287655 h 324135"/>
                        <a:gd name="connsiteX21" fmla="*/ 46160 w 128170"/>
                        <a:gd name="connsiteY21" fmla="*/ 287655 h 324135"/>
                        <a:gd name="connsiteX22" fmla="*/ 10822 w 128170"/>
                        <a:gd name="connsiteY22" fmla="*/ 235553 h 324135"/>
                        <a:gd name="connsiteX23" fmla="*/ 10822 w 128170"/>
                        <a:gd name="connsiteY23" fmla="*/ 235553 h 324135"/>
                        <a:gd name="connsiteX24" fmla="*/ 344 w 128170"/>
                        <a:gd name="connsiteY24" fmla="*/ 156210 h 324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28170" h="324135">
                          <a:moveTo>
                            <a:pt x="344" y="156210"/>
                          </a:moveTo>
                          <a:lnTo>
                            <a:pt x="344" y="156210"/>
                          </a:lnTo>
                          <a:cubicBezTo>
                            <a:pt x="344" y="154876"/>
                            <a:pt x="821" y="153638"/>
                            <a:pt x="821" y="152305"/>
                          </a:cubicBezTo>
                          <a:cubicBezTo>
                            <a:pt x="59" y="118872"/>
                            <a:pt x="13584" y="69818"/>
                            <a:pt x="49589" y="0"/>
                          </a:cubicBezTo>
                          <a:lnTo>
                            <a:pt x="49589" y="0"/>
                          </a:lnTo>
                          <a:cubicBezTo>
                            <a:pt x="49589" y="95"/>
                            <a:pt x="51684" y="1143"/>
                            <a:pt x="51684" y="1238"/>
                          </a:cubicBezTo>
                          <a:cubicBezTo>
                            <a:pt x="14537" y="87820"/>
                            <a:pt x="2250" y="151162"/>
                            <a:pt x="4154" y="197453"/>
                          </a:cubicBezTo>
                          <a:lnTo>
                            <a:pt x="4154" y="197453"/>
                          </a:lnTo>
                          <a:cubicBezTo>
                            <a:pt x="7012" y="284988"/>
                            <a:pt x="62828" y="310515"/>
                            <a:pt x="98642" y="318040"/>
                          </a:cubicBezTo>
                          <a:lnTo>
                            <a:pt x="98642" y="318040"/>
                          </a:lnTo>
                          <a:cubicBezTo>
                            <a:pt x="108644" y="320326"/>
                            <a:pt x="116930" y="321088"/>
                            <a:pt x="122264" y="321373"/>
                          </a:cubicBezTo>
                          <a:lnTo>
                            <a:pt x="122264" y="321373"/>
                          </a:lnTo>
                          <a:cubicBezTo>
                            <a:pt x="123979" y="321469"/>
                            <a:pt x="125312" y="321564"/>
                            <a:pt x="126265" y="321469"/>
                          </a:cubicBezTo>
                          <a:lnTo>
                            <a:pt x="126265" y="321469"/>
                          </a:lnTo>
                          <a:cubicBezTo>
                            <a:pt x="126265" y="321469"/>
                            <a:pt x="126265" y="321469"/>
                            <a:pt x="126265" y="321469"/>
                          </a:cubicBezTo>
                          <a:cubicBezTo>
                            <a:pt x="127503" y="321469"/>
                            <a:pt x="128075" y="321564"/>
                            <a:pt x="128075" y="321564"/>
                          </a:cubicBezTo>
                          <a:lnTo>
                            <a:pt x="128075" y="321564"/>
                          </a:lnTo>
                          <a:lnTo>
                            <a:pt x="128170" y="324136"/>
                          </a:lnTo>
                          <a:cubicBezTo>
                            <a:pt x="128170" y="324136"/>
                            <a:pt x="125408" y="323945"/>
                            <a:pt x="120836" y="323183"/>
                          </a:cubicBezTo>
                          <a:lnTo>
                            <a:pt x="120836" y="323183"/>
                          </a:lnTo>
                          <a:cubicBezTo>
                            <a:pt x="106453" y="320993"/>
                            <a:pt x="73687" y="313658"/>
                            <a:pt x="46160" y="287655"/>
                          </a:cubicBezTo>
                          <a:lnTo>
                            <a:pt x="46160" y="287655"/>
                          </a:lnTo>
                          <a:cubicBezTo>
                            <a:pt x="32158" y="275368"/>
                            <a:pt x="19299" y="258509"/>
                            <a:pt x="10822" y="235553"/>
                          </a:cubicBezTo>
                          <a:lnTo>
                            <a:pt x="10822" y="235553"/>
                          </a:lnTo>
                          <a:cubicBezTo>
                            <a:pt x="2916" y="214789"/>
                            <a:pt x="-1275" y="188690"/>
                            <a:pt x="344" y="156210"/>
                          </a:cubicBez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46" name="Freeform: Shape 3345">
                      <a:extLst>
                        <a:ext uri="{FF2B5EF4-FFF2-40B4-BE49-F238E27FC236}">
                          <a16:creationId xmlns:a16="http://schemas.microsoft.com/office/drawing/2014/main" id="{5CEA5B53-B213-4967-9B9B-5CD5B101B2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2921" y="4936751"/>
                      <a:ext cx="137922" cy="344900"/>
                    </a:xfrm>
                    <a:custGeom>
                      <a:avLst/>
                      <a:gdLst>
                        <a:gd name="connsiteX0" fmla="*/ 55150 w 137922"/>
                        <a:gd name="connsiteY0" fmla="*/ 325088 h 344900"/>
                        <a:gd name="connsiteX1" fmla="*/ 0 w 137922"/>
                        <a:gd name="connsiteY1" fmla="*/ 212027 h 344900"/>
                        <a:gd name="connsiteX2" fmla="*/ 0 w 137922"/>
                        <a:gd name="connsiteY2" fmla="*/ 212027 h 344900"/>
                        <a:gd name="connsiteX3" fmla="*/ 61341 w 137922"/>
                        <a:gd name="connsiteY3" fmla="*/ 0 h 344900"/>
                        <a:gd name="connsiteX4" fmla="*/ 61341 w 137922"/>
                        <a:gd name="connsiteY4" fmla="*/ 0 h 344900"/>
                        <a:gd name="connsiteX5" fmla="*/ 63818 w 137922"/>
                        <a:gd name="connsiteY5" fmla="*/ 1238 h 344900"/>
                        <a:gd name="connsiteX6" fmla="*/ 2762 w 137922"/>
                        <a:gd name="connsiteY6" fmla="*/ 212122 h 344900"/>
                        <a:gd name="connsiteX7" fmla="*/ 2762 w 137922"/>
                        <a:gd name="connsiteY7" fmla="*/ 212122 h 344900"/>
                        <a:gd name="connsiteX8" fmla="*/ 131064 w 137922"/>
                        <a:gd name="connsiteY8" fmla="*/ 342138 h 344900"/>
                        <a:gd name="connsiteX9" fmla="*/ 131064 w 137922"/>
                        <a:gd name="connsiteY9" fmla="*/ 342138 h 344900"/>
                        <a:gd name="connsiteX10" fmla="*/ 137731 w 137922"/>
                        <a:gd name="connsiteY10" fmla="*/ 341948 h 344900"/>
                        <a:gd name="connsiteX11" fmla="*/ 137731 w 137922"/>
                        <a:gd name="connsiteY11" fmla="*/ 341948 h 344900"/>
                        <a:gd name="connsiteX12" fmla="*/ 137922 w 137922"/>
                        <a:gd name="connsiteY12" fmla="*/ 344710 h 344900"/>
                        <a:gd name="connsiteX13" fmla="*/ 130969 w 137922"/>
                        <a:gd name="connsiteY13" fmla="*/ 344900 h 344900"/>
                        <a:gd name="connsiteX14" fmla="*/ 130969 w 137922"/>
                        <a:gd name="connsiteY14" fmla="*/ 344900 h 344900"/>
                        <a:gd name="connsiteX15" fmla="*/ 55150 w 137922"/>
                        <a:gd name="connsiteY15" fmla="*/ 325088 h 344900"/>
                        <a:gd name="connsiteX16" fmla="*/ 55150 w 137922"/>
                        <a:gd name="connsiteY16" fmla="*/ 325088 h 344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37922" h="344900">
                          <a:moveTo>
                            <a:pt x="55150" y="325088"/>
                          </a:moveTo>
                          <a:cubicBezTo>
                            <a:pt x="25813" y="307467"/>
                            <a:pt x="0" y="273939"/>
                            <a:pt x="0" y="212027"/>
                          </a:cubicBezTo>
                          <a:lnTo>
                            <a:pt x="0" y="212027"/>
                          </a:lnTo>
                          <a:cubicBezTo>
                            <a:pt x="0" y="162116"/>
                            <a:pt x="16669" y="93821"/>
                            <a:pt x="61341" y="0"/>
                          </a:cubicBezTo>
                          <a:lnTo>
                            <a:pt x="61341" y="0"/>
                          </a:lnTo>
                          <a:lnTo>
                            <a:pt x="63818" y="1238"/>
                          </a:lnTo>
                          <a:cubicBezTo>
                            <a:pt x="19241" y="94869"/>
                            <a:pt x="2762" y="162878"/>
                            <a:pt x="2762" y="212122"/>
                          </a:cubicBezTo>
                          <a:lnTo>
                            <a:pt x="2762" y="212122"/>
                          </a:lnTo>
                          <a:cubicBezTo>
                            <a:pt x="2762" y="334137"/>
                            <a:pt x="103537" y="342043"/>
                            <a:pt x="131064" y="342138"/>
                          </a:cubicBezTo>
                          <a:lnTo>
                            <a:pt x="131064" y="342138"/>
                          </a:lnTo>
                          <a:cubicBezTo>
                            <a:pt x="135350" y="342138"/>
                            <a:pt x="137731" y="341948"/>
                            <a:pt x="137731" y="341948"/>
                          </a:cubicBezTo>
                          <a:lnTo>
                            <a:pt x="137731" y="341948"/>
                          </a:lnTo>
                          <a:lnTo>
                            <a:pt x="137922" y="344710"/>
                          </a:lnTo>
                          <a:cubicBezTo>
                            <a:pt x="137922" y="344710"/>
                            <a:pt x="135350" y="344900"/>
                            <a:pt x="130969" y="344900"/>
                          </a:cubicBezTo>
                          <a:lnTo>
                            <a:pt x="130969" y="344900"/>
                          </a:lnTo>
                          <a:cubicBezTo>
                            <a:pt x="117062" y="344805"/>
                            <a:pt x="84487" y="342805"/>
                            <a:pt x="55150" y="325088"/>
                          </a:cubicBezTo>
                          <a:lnTo>
                            <a:pt x="55150" y="325088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305" name="Freeform: Shape 3304">
                  <a:extLst>
                    <a:ext uri="{FF2B5EF4-FFF2-40B4-BE49-F238E27FC236}">
                      <a16:creationId xmlns:a16="http://schemas.microsoft.com/office/drawing/2014/main" id="{B573A372-7D95-462D-91DA-C434704FC10B}"/>
                    </a:ext>
                  </a:extLst>
                </p:cNvPr>
                <p:cNvSpPr/>
                <p:nvPr/>
              </p:nvSpPr>
              <p:spPr>
                <a:xfrm>
                  <a:off x="4372647" y="4937703"/>
                  <a:ext cx="99720" cy="344291"/>
                </a:xfrm>
                <a:custGeom>
                  <a:avLst/>
                  <a:gdLst>
                    <a:gd name="connsiteX0" fmla="*/ 52762 w 99720"/>
                    <a:gd name="connsiteY0" fmla="*/ 341852 h 344291"/>
                    <a:gd name="connsiteX1" fmla="*/ 99721 w 99720"/>
                    <a:gd name="connsiteY1" fmla="*/ 343376 h 344291"/>
                    <a:gd name="connsiteX2" fmla="*/ 22854 w 99720"/>
                    <a:gd name="connsiteY2" fmla="*/ 0 h 344291"/>
                    <a:gd name="connsiteX3" fmla="*/ 52762 w 99720"/>
                    <a:gd name="connsiteY3" fmla="*/ 341852 h 344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720" h="344291">
                      <a:moveTo>
                        <a:pt x="52762" y="341852"/>
                      </a:moveTo>
                      <a:cubicBezTo>
                        <a:pt x="78766" y="346234"/>
                        <a:pt x="99721" y="343376"/>
                        <a:pt x="99721" y="343376"/>
                      </a:cubicBezTo>
                      <a:cubicBezTo>
                        <a:pt x="-18485" y="235077"/>
                        <a:pt x="17425" y="27432"/>
                        <a:pt x="22854" y="0"/>
                      </a:cubicBezTo>
                      <a:cubicBezTo>
                        <a:pt x="12567" y="34481"/>
                        <a:pt x="-36868" y="220885"/>
                        <a:pt x="52762" y="341852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306" name="Graphic 1">
                  <a:extLst>
                    <a:ext uri="{FF2B5EF4-FFF2-40B4-BE49-F238E27FC236}">
                      <a16:creationId xmlns:a16="http://schemas.microsoft.com/office/drawing/2014/main" id="{67C50B1B-D097-492B-97DF-096BA128C34B}"/>
                    </a:ext>
                  </a:extLst>
                </p:cNvPr>
                <p:cNvGrpSpPr/>
                <p:nvPr/>
              </p:nvGrpSpPr>
              <p:grpSpPr>
                <a:xfrm>
                  <a:off x="4277018" y="4933703"/>
                  <a:ext cx="122864" cy="384810"/>
                  <a:chOff x="4277018" y="4933703"/>
                  <a:chExt cx="122864" cy="384810"/>
                </a:xfrm>
                <a:solidFill>
                  <a:schemeClr val="accent1"/>
                </a:solidFill>
              </p:grpSpPr>
              <p:sp>
                <p:nvSpPr>
                  <p:cNvPr id="3329" name="Freeform: Shape 3328">
                    <a:extLst>
                      <a:ext uri="{FF2B5EF4-FFF2-40B4-BE49-F238E27FC236}">
                        <a16:creationId xmlns:a16="http://schemas.microsoft.com/office/drawing/2014/main" id="{B6DC5E0F-A6ED-407B-AF51-E94F0A1090E3}"/>
                      </a:ext>
                    </a:extLst>
                  </p:cNvPr>
                  <p:cNvSpPr/>
                  <p:nvPr/>
                </p:nvSpPr>
                <p:spPr>
                  <a:xfrm>
                    <a:off x="4277018" y="4933703"/>
                    <a:ext cx="122864" cy="383952"/>
                  </a:xfrm>
                  <a:custGeom>
                    <a:avLst/>
                    <a:gdLst>
                      <a:gd name="connsiteX0" fmla="*/ 122864 w 122864"/>
                      <a:gd name="connsiteY0" fmla="*/ 0 h 383952"/>
                      <a:gd name="connsiteX1" fmla="*/ 102671 w 122864"/>
                      <a:gd name="connsiteY1" fmla="*/ 383953 h 383952"/>
                      <a:gd name="connsiteX2" fmla="*/ 122864 w 122864"/>
                      <a:gd name="connsiteY2" fmla="*/ 0 h 383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22864" h="383952">
                        <a:moveTo>
                          <a:pt x="122864" y="0"/>
                        </a:moveTo>
                        <a:cubicBezTo>
                          <a:pt x="122864" y="0"/>
                          <a:pt x="19899" y="221456"/>
                          <a:pt x="102671" y="383953"/>
                        </a:cubicBezTo>
                        <a:cubicBezTo>
                          <a:pt x="102671" y="383953"/>
                          <a:pt x="-141264" y="333089"/>
                          <a:pt x="122864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330" name="Graphic 1">
                    <a:extLst>
                      <a:ext uri="{FF2B5EF4-FFF2-40B4-BE49-F238E27FC236}">
                        <a16:creationId xmlns:a16="http://schemas.microsoft.com/office/drawing/2014/main" id="{0D0E9FE6-F30C-486D-B61D-107578FDCD16}"/>
                      </a:ext>
                    </a:extLst>
                  </p:cNvPr>
                  <p:cNvGrpSpPr/>
                  <p:nvPr/>
                </p:nvGrpSpPr>
                <p:grpSpPr>
                  <a:xfrm>
                    <a:off x="4282534" y="4936084"/>
                    <a:ext cx="116967" cy="382428"/>
                    <a:chOff x="4282534" y="4936084"/>
                    <a:chExt cx="116967" cy="382428"/>
                  </a:xfrm>
                  <a:solidFill>
                    <a:schemeClr val="accent1"/>
                  </a:solidFill>
                </p:grpSpPr>
                <p:sp>
                  <p:nvSpPr>
                    <p:cNvPr id="3331" name="Freeform: Shape 3330">
                      <a:extLst>
                        <a:ext uri="{FF2B5EF4-FFF2-40B4-BE49-F238E27FC236}">
                          <a16:creationId xmlns:a16="http://schemas.microsoft.com/office/drawing/2014/main" id="{0A810BBF-BCA7-4323-9CD3-E68D384A1D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9208" y="4936370"/>
                      <a:ext cx="60293" cy="382047"/>
                    </a:xfrm>
                    <a:custGeom>
                      <a:avLst/>
                      <a:gdLst>
                        <a:gd name="connsiteX0" fmla="*/ 0 w 60293"/>
                        <a:gd name="connsiteY0" fmla="*/ 235077 h 382047"/>
                        <a:gd name="connsiteX1" fmla="*/ 57722 w 60293"/>
                        <a:gd name="connsiteY1" fmla="*/ 0 h 382047"/>
                        <a:gd name="connsiteX2" fmla="*/ 57722 w 60293"/>
                        <a:gd name="connsiteY2" fmla="*/ 0 h 382047"/>
                        <a:gd name="connsiteX3" fmla="*/ 60294 w 60293"/>
                        <a:gd name="connsiteY3" fmla="*/ 1143 h 382047"/>
                        <a:gd name="connsiteX4" fmla="*/ 2858 w 60293"/>
                        <a:gd name="connsiteY4" fmla="*/ 235077 h 382047"/>
                        <a:gd name="connsiteX5" fmla="*/ 2858 w 60293"/>
                        <a:gd name="connsiteY5" fmla="*/ 235077 h 382047"/>
                        <a:gd name="connsiteX6" fmla="*/ 21813 w 60293"/>
                        <a:gd name="connsiteY6" fmla="*/ 344710 h 382047"/>
                        <a:gd name="connsiteX7" fmla="*/ 21813 w 60293"/>
                        <a:gd name="connsiteY7" fmla="*/ 344710 h 382047"/>
                        <a:gd name="connsiteX8" fmla="*/ 40672 w 60293"/>
                        <a:gd name="connsiteY8" fmla="*/ 380333 h 382047"/>
                        <a:gd name="connsiteX9" fmla="*/ 40672 w 60293"/>
                        <a:gd name="connsiteY9" fmla="*/ 380333 h 382047"/>
                        <a:gd name="connsiteX10" fmla="*/ 40672 w 60293"/>
                        <a:gd name="connsiteY10" fmla="*/ 380333 h 382047"/>
                        <a:gd name="connsiteX11" fmla="*/ 38481 w 60293"/>
                        <a:gd name="connsiteY11" fmla="*/ 382048 h 382047"/>
                        <a:gd name="connsiteX12" fmla="*/ 0 w 60293"/>
                        <a:gd name="connsiteY12" fmla="*/ 235077 h 382047"/>
                        <a:gd name="connsiteX13" fmla="*/ 0 w 60293"/>
                        <a:gd name="connsiteY13" fmla="*/ 235077 h 382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60293" h="382047">
                          <a:moveTo>
                            <a:pt x="0" y="235077"/>
                          </a:moveTo>
                          <a:cubicBezTo>
                            <a:pt x="0" y="175546"/>
                            <a:pt x="13716" y="97536"/>
                            <a:pt x="57722" y="0"/>
                          </a:cubicBezTo>
                          <a:lnTo>
                            <a:pt x="57722" y="0"/>
                          </a:lnTo>
                          <a:lnTo>
                            <a:pt x="60294" y="1143"/>
                          </a:lnTo>
                          <a:cubicBezTo>
                            <a:pt x="16479" y="98393"/>
                            <a:pt x="2858" y="176022"/>
                            <a:pt x="2858" y="235077"/>
                          </a:cubicBezTo>
                          <a:lnTo>
                            <a:pt x="2858" y="235077"/>
                          </a:lnTo>
                          <a:cubicBezTo>
                            <a:pt x="2858" y="284321"/>
                            <a:pt x="12383" y="320707"/>
                            <a:pt x="21813" y="344710"/>
                          </a:cubicBezTo>
                          <a:lnTo>
                            <a:pt x="21813" y="344710"/>
                          </a:lnTo>
                          <a:cubicBezTo>
                            <a:pt x="31338" y="368713"/>
                            <a:pt x="40672" y="380333"/>
                            <a:pt x="40672" y="380333"/>
                          </a:cubicBezTo>
                          <a:lnTo>
                            <a:pt x="40672" y="380333"/>
                          </a:lnTo>
                          <a:lnTo>
                            <a:pt x="40672" y="380333"/>
                          </a:lnTo>
                          <a:lnTo>
                            <a:pt x="38481" y="382048"/>
                          </a:lnTo>
                          <a:cubicBezTo>
                            <a:pt x="38291" y="381953"/>
                            <a:pt x="-95" y="334328"/>
                            <a:pt x="0" y="235077"/>
                          </a:cubicBezTo>
                          <a:lnTo>
                            <a:pt x="0" y="235077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32" name="Freeform: Shape 3331">
                      <a:extLst>
                        <a:ext uri="{FF2B5EF4-FFF2-40B4-BE49-F238E27FC236}">
                          <a16:creationId xmlns:a16="http://schemas.microsoft.com/office/drawing/2014/main" id="{F6896FF4-010D-49C7-A224-D0C6F79EA6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29683" y="4936370"/>
                      <a:ext cx="69627" cy="382143"/>
                    </a:xfrm>
                    <a:custGeom>
                      <a:avLst/>
                      <a:gdLst>
                        <a:gd name="connsiteX0" fmla="*/ 0 w 69627"/>
                        <a:gd name="connsiteY0" fmla="*/ 237554 h 382143"/>
                        <a:gd name="connsiteX1" fmla="*/ 67151 w 69627"/>
                        <a:gd name="connsiteY1" fmla="*/ 0 h 382143"/>
                        <a:gd name="connsiteX2" fmla="*/ 67151 w 69627"/>
                        <a:gd name="connsiteY2" fmla="*/ 0 h 382143"/>
                        <a:gd name="connsiteX3" fmla="*/ 69628 w 69627"/>
                        <a:gd name="connsiteY3" fmla="*/ 1238 h 382143"/>
                        <a:gd name="connsiteX4" fmla="*/ 2762 w 69627"/>
                        <a:gd name="connsiteY4" fmla="*/ 237649 h 382143"/>
                        <a:gd name="connsiteX5" fmla="*/ 2762 w 69627"/>
                        <a:gd name="connsiteY5" fmla="*/ 237649 h 382143"/>
                        <a:gd name="connsiteX6" fmla="*/ 26289 w 69627"/>
                        <a:gd name="connsiteY6" fmla="*/ 346234 h 382143"/>
                        <a:gd name="connsiteX7" fmla="*/ 26289 w 69627"/>
                        <a:gd name="connsiteY7" fmla="*/ 346234 h 382143"/>
                        <a:gd name="connsiteX8" fmla="*/ 49721 w 69627"/>
                        <a:gd name="connsiteY8" fmla="*/ 380238 h 382143"/>
                        <a:gd name="connsiteX9" fmla="*/ 49721 w 69627"/>
                        <a:gd name="connsiteY9" fmla="*/ 380238 h 382143"/>
                        <a:gd name="connsiteX10" fmla="*/ 49721 w 69627"/>
                        <a:gd name="connsiteY10" fmla="*/ 380238 h 382143"/>
                        <a:gd name="connsiteX11" fmla="*/ 47815 w 69627"/>
                        <a:gd name="connsiteY11" fmla="*/ 382143 h 382143"/>
                        <a:gd name="connsiteX12" fmla="*/ 0 w 69627"/>
                        <a:gd name="connsiteY12" fmla="*/ 237554 h 382143"/>
                        <a:gd name="connsiteX13" fmla="*/ 0 w 69627"/>
                        <a:gd name="connsiteY13" fmla="*/ 237554 h 382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69627" h="382143">
                          <a:moveTo>
                            <a:pt x="0" y="237554"/>
                          </a:moveTo>
                          <a:cubicBezTo>
                            <a:pt x="0" y="178403"/>
                            <a:pt x="16193" y="99917"/>
                            <a:pt x="67151" y="0"/>
                          </a:cubicBezTo>
                          <a:lnTo>
                            <a:pt x="67151" y="0"/>
                          </a:lnTo>
                          <a:lnTo>
                            <a:pt x="69628" y="1238"/>
                          </a:lnTo>
                          <a:cubicBezTo>
                            <a:pt x="18764" y="100870"/>
                            <a:pt x="2762" y="178975"/>
                            <a:pt x="2762" y="237649"/>
                          </a:cubicBezTo>
                          <a:lnTo>
                            <a:pt x="2762" y="237649"/>
                          </a:lnTo>
                          <a:cubicBezTo>
                            <a:pt x="2762" y="287369"/>
                            <a:pt x="14573" y="322993"/>
                            <a:pt x="26289" y="346234"/>
                          </a:cubicBezTo>
                          <a:lnTo>
                            <a:pt x="26289" y="346234"/>
                          </a:lnTo>
                          <a:cubicBezTo>
                            <a:pt x="38100" y="369475"/>
                            <a:pt x="49721" y="380238"/>
                            <a:pt x="49721" y="380238"/>
                          </a:cubicBezTo>
                          <a:lnTo>
                            <a:pt x="49721" y="380238"/>
                          </a:lnTo>
                          <a:lnTo>
                            <a:pt x="49721" y="380238"/>
                          </a:lnTo>
                          <a:lnTo>
                            <a:pt x="47815" y="382143"/>
                          </a:lnTo>
                          <a:cubicBezTo>
                            <a:pt x="47815" y="381857"/>
                            <a:pt x="0" y="337852"/>
                            <a:pt x="0" y="237554"/>
                          </a:cubicBezTo>
                          <a:lnTo>
                            <a:pt x="0" y="237554"/>
                          </a:ln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33" name="Freeform: Shape 3332">
                      <a:extLst>
                        <a:ext uri="{FF2B5EF4-FFF2-40B4-BE49-F238E27FC236}">
                          <a16:creationId xmlns:a16="http://schemas.microsoft.com/office/drawing/2014/main" id="{BE78291F-74FE-4C4C-8E0E-B6E970B4C9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20253" y="4936179"/>
                      <a:ext cx="79152" cy="382143"/>
                    </a:xfrm>
                    <a:custGeom>
                      <a:avLst/>
                      <a:gdLst>
                        <a:gd name="connsiteX0" fmla="*/ 0 w 79152"/>
                        <a:gd name="connsiteY0" fmla="*/ 240125 h 382143"/>
                        <a:gd name="connsiteX1" fmla="*/ 76676 w 79152"/>
                        <a:gd name="connsiteY1" fmla="*/ 0 h 382143"/>
                        <a:gd name="connsiteX2" fmla="*/ 76676 w 79152"/>
                        <a:gd name="connsiteY2" fmla="*/ 0 h 382143"/>
                        <a:gd name="connsiteX3" fmla="*/ 79153 w 79152"/>
                        <a:gd name="connsiteY3" fmla="*/ 1334 h 382143"/>
                        <a:gd name="connsiteX4" fmla="*/ 2857 w 79152"/>
                        <a:gd name="connsiteY4" fmla="*/ 240125 h 382143"/>
                        <a:gd name="connsiteX5" fmla="*/ 2857 w 79152"/>
                        <a:gd name="connsiteY5" fmla="*/ 240125 h 382143"/>
                        <a:gd name="connsiteX6" fmla="*/ 31051 w 79152"/>
                        <a:gd name="connsiteY6" fmla="*/ 347663 h 382143"/>
                        <a:gd name="connsiteX7" fmla="*/ 31051 w 79152"/>
                        <a:gd name="connsiteY7" fmla="*/ 347663 h 382143"/>
                        <a:gd name="connsiteX8" fmla="*/ 59150 w 79152"/>
                        <a:gd name="connsiteY8" fmla="*/ 380048 h 382143"/>
                        <a:gd name="connsiteX9" fmla="*/ 59150 w 79152"/>
                        <a:gd name="connsiteY9" fmla="*/ 380048 h 382143"/>
                        <a:gd name="connsiteX10" fmla="*/ 59150 w 79152"/>
                        <a:gd name="connsiteY10" fmla="*/ 380048 h 382143"/>
                        <a:gd name="connsiteX11" fmla="*/ 57436 w 79152"/>
                        <a:gd name="connsiteY11" fmla="*/ 382143 h 382143"/>
                        <a:gd name="connsiteX12" fmla="*/ 0 w 79152"/>
                        <a:gd name="connsiteY12" fmla="*/ 240125 h 382143"/>
                        <a:gd name="connsiteX13" fmla="*/ 0 w 79152"/>
                        <a:gd name="connsiteY13" fmla="*/ 240125 h 382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79152" h="382143">
                          <a:moveTo>
                            <a:pt x="0" y="240125"/>
                          </a:moveTo>
                          <a:cubicBezTo>
                            <a:pt x="0" y="181261"/>
                            <a:pt x="18574" y="102394"/>
                            <a:pt x="76676" y="0"/>
                          </a:cubicBezTo>
                          <a:lnTo>
                            <a:pt x="76676" y="0"/>
                          </a:lnTo>
                          <a:lnTo>
                            <a:pt x="79153" y="1334"/>
                          </a:lnTo>
                          <a:cubicBezTo>
                            <a:pt x="21241" y="103442"/>
                            <a:pt x="2857" y="181928"/>
                            <a:pt x="2857" y="240125"/>
                          </a:cubicBezTo>
                          <a:lnTo>
                            <a:pt x="2857" y="240125"/>
                          </a:lnTo>
                          <a:cubicBezTo>
                            <a:pt x="2857" y="290227"/>
                            <a:pt x="16954" y="325184"/>
                            <a:pt x="31051" y="347663"/>
                          </a:cubicBezTo>
                          <a:lnTo>
                            <a:pt x="31051" y="347663"/>
                          </a:lnTo>
                          <a:cubicBezTo>
                            <a:pt x="45148" y="370142"/>
                            <a:pt x="59055" y="379952"/>
                            <a:pt x="59150" y="380048"/>
                          </a:cubicBezTo>
                          <a:lnTo>
                            <a:pt x="59150" y="380048"/>
                          </a:lnTo>
                          <a:lnTo>
                            <a:pt x="59150" y="380048"/>
                          </a:lnTo>
                          <a:lnTo>
                            <a:pt x="57436" y="382143"/>
                          </a:lnTo>
                          <a:cubicBezTo>
                            <a:pt x="57245" y="382048"/>
                            <a:pt x="0" y="341567"/>
                            <a:pt x="0" y="240125"/>
                          </a:cubicBezTo>
                          <a:lnTo>
                            <a:pt x="0" y="240125"/>
                          </a:ln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34" name="Freeform: Shape 3333">
                      <a:extLst>
                        <a:ext uri="{FF2B5EF4-FFF2-40B4-BE49-F238E27FC236}">
                          <a16:creationId xmlns:a16="http://schemas.microsoft.com/office/drawing/2014/main" id="{742D86FA-39A3-4B58-86B3-E332B02A79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10823" y="4936179"/>
                      <a:ext cx="88487" cy="381952"/>
                    </a:xfrm>
                    <a:custGeom>
                      <a:avLst/>
                      <a:gdLst>
                        <a:gd name="connsiteX0" fmla="*/ 0 w 88487"/>
                        <a:gd name="connsiteY0" fmla="*/ 242602 h 381952"/>
                        <a:gd name="connsiteX1" fmla="*/ 86106 w 88487"/>
                        <a:gd name="connsiteY1" fmla="*/ 0 h 381952"/>
                        <a:gd name="connsiteX2" fmla="*/ 86106 w 88487"/>
                        <a:gd name="connsiteY2" fmla="*/ 0 h 381952"/>
                        <a:gd name="connsiteX3" fmla="*/ 88487 w 88487"/>
                        <a:gd name="connsiteY3" fmla="*/ 1429 h 381952"/>
                        <a:gd name="connsiteX4" fmla="*/ 2762 w 88487"/>
                        <a:gd name="connsiteY4" fmla="*/ 242602 h 381952"/>
                        <a:gd name="connsiteX5" fmla="*/ 2762 w 88487"/>
                        <a:gd name="connsiteY5" fmla="*/ 242602 h 381952"/>
                        <a:gd name="connsiteX6" fmla="*/ 35528 w 88487"/>
                        <a:gd name="connsiteY6" fmla="*/ 349091 h 381952"/>
                        <a:gd name="connsiteX7" fmla="*/ 35528 w 88487"/>
                        <a:gd name="connsiteY7" fmla="*/ 349091 h 381952"/>
                        <a:gd name="connsiteX8" fmla="*/ 68199 w 88487"/>
                        <a:gd name="connsiteY8" fmla="*/ 379762 h 381952"/>
                        <a:gd name="connsiteX9" fmla="*/ 68199 w 88487"/>
                        <a:gd name="connsiteY9" fmla="*/ 379762 h 381952"/>
                        <a:gd name="connsiteX10" fmla="*/ 68199 w 88487"/>
                        <a:gd name="connsiteY10" fmla="*/ 379762 h 381952"/>
                        <a:gd name="connsiteX11" fmla="*/ 66770 w 88487"/>
                        <a:gd name="connsiteY11" fmla="*/ 381953 h 381952"/>
                        <a:gd name="connsiteX12" fmla="*/ 0 w 88487"/>
                        <a:gd name="connsiteY12" fmla="*/ 242602 h 381952"/>
                        <a:gd name="connsiteX13" fmla="*/ 0 w 88487"/>
                        <a:gd name="connsiteY13" fmla="*/ 242602 h 381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8487" h="381952">
                          <a:moveTo>
                            <a:pt x="0" y="242602"/>
                          </a:moveTo>
                          <a:cubicBezTo>
                            <a:pt x="0" y="184118"/>
                            <a:pt x="20955" y="104870"/>
                            <a:pt x="86106" y="0"/>
                          </a:cubicBezTo>
                          <a:lnTo>
                            <a:pt x="86106" y="0"/>
                          </a:lnTo>
                          <a:lnTo>
                            <a:pt x="88487" y="1429"/>
                          </a:lnTo>
                          <a:cubicBezTo>
                            <a:pt x="23432" y="106013"/>
                            <a:pt x="2762" y="184880"/>
                            <a:pt x="2762" y="242602"/>
                          </a:cubicBezTo>
                          <a:lnTo>
                            <a:pt x="2762" y="242602"/>
                          </a:lnTo>
                          <a:cubicBezTo>
                            <a:pt x="2762" y="293180"/>
                            <a:pt x="19145" y="327374"/>
                            <a:pt x="35528" y="349091"/>
                          </a:cubicBezTo>
                          <a:lnTo>
                            <a:pt x="35528" y="349091"/>
                          </a:lnTo>
                          <a:cubicBezTo>
                            <a:pt x="51911" y="370808"/>
                            <a:pt x="68199" y="379762"/>
                            <a:pt x="68199" y="379762"/>
                          </a:cubicBezTo>
                          <a:lnTo>
                            <a:pt x="68199" y="379762"/>
                          </a:lnTo>
                          <a:lnTo>
                            <a:pt x="68199" y="379762"/>
                          </a:lnTo>
                          <a:lnTo>
                            <a:pt x="66770" y="381953"/>
                          </a:lnTo>
                          <a:cubicBezTo>
                            <a:pt x="66675" y="381953"/>
                            <a:pt x="0" y="344996"/>
                            <a:pt x="0" y="242602"/>
                          </a:cubicBezTo>
                          <a:lnTo>
                            <a:pt x="0" y="242602"/>
                          </a:ln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35" name="Freeform: Shape 3334">
                      <a:extLst>
                        <a:ext uri="{FF2B5EF4-FFF2-40B4-BE49-F238E27FC236}">
                          <a16:creationId xmlns:a16="http://schemas.microsoft.com/office/drawing/2014/main" id="{01B662C4-9BA2-4EF5-ACB2-D8CB1FFA83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01394" y="4936179"/>
                      <a:ext cx="97821" cy="382047"/>
                    </a:xfrm>
                    <a:custGeom>
                      <a:avLst/>
                      <a:gdLst>
                        <a:gd name="connsiteX0" fmla="*/ 0 w 97821"/>
                        <a:gd name="connsiteY0" fmla="*/ 245078 h 382047"/>
                        <a:gd name="connsiteX1" fmla="*/ 95536 w 97821"/>
                        <a:gd name="connsiteY1" fmla="*/ 0 h 382047"/>
                        <a:gd name="connsiteX2" fmla="*/ 95536 w 97821"/>
                        <a:gd name="connsiteY2" fmla="*/ 0 h 382047"/>
                        <a:gd name="connsiteX3" fmla="*/ 97822 w 97821"/>
                        <a:gd name="connsiteY3" fmla="*/ 1524 h 382047"/>
                        <a:gd name="connsiteX4" fmla="*/ 2667 w 97821"/>
                        <a:gd name="connsiteY4" fmla="*/ 245174 h 382047"/>
                        <a:gd name="connsiteX5" fmla="*/ 2667 w 97821"/>
                        <a:gd name="connsiteY5" fmla="*/ 245174 h 382047"/>
                        <a:gd name="connsiteX6" fmla="*/ 40005 w 97821"/>
                        <a:gd name="connsiteY6" fmla="*/ 350615 h 382047"/>
                        <a:gd name="connsiteX7" fmla="*/ 40005 w 97821"/>
                        <a:gd name="connsiteY7" fmla="*/ 350615 h 382047"/>
                        <a:gd name="connsiteX8" fmla="*/ 77343 w 97821"/>
                        <a:gd name="connsiteY8" fmla="*/ 379667 h 382047"/>
                        <a:gd name="connsiteX9" fmla="*/ 77343 w 97821"/>
                        <a:gd name="connsiteY9" fmla="*/ 379667 h 382047"/>
                        <a:gd name="connsiteX10" fmla="*/ 77343 w 97821"/>
                        <a:gd name="connsiteY10" fmla="*/ 379667 h 382047"/>
                        <a:gd name="connsiteX11" fmla="*/ 76105 w 97821"/>
                        <a:gd name="connsiteY11" fmla="*/ 382048 h 382047"/>
                        <a:gd name="connsiteX12" fmla="*/ 0 w 97821"/>
                        <a:gd name="connsiteY12" fmla="*/ 245078 h 382047"/>
                        <a:gd name="connsiteX13" fmla="*/ 0 w 97821"/>
                        <a:gd name="connsiteY13" fmla="*/ 245078 h 382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7821" h="382047">
                          <a:moveTo>
                            <a:pt x="0" y="245078"/>
                          </a:moveTo>
                          <a:cubicBezTo>
                            <a:pt x="0" y="186976"/>
                            <a:pt x="23336" y="107252"/>
                            <a:pt x="95536" y="0"/>
                          </a:cubicBezTo>
                          <a:lnTo>
                            <a:pt x="95536" y="0"/>
                          </a:lnTo>
                          <a:lnTo>
                            <a:pt x="97822" y="1524"/>
                          </a:lnTo>
                          <a:cubicBezTo>
                            <a:pt x="25718" y="108585"/>
                            <a:pt x="2667" y="187833"/>
                            <a:pt x="2667" y="245174"/>
                          </a:cubicBezTo>
                          <a:lnTo>
                            <a:pt x="2667" y="245174"/>
                          </a:lnTo>
                          <a:cubicBezTo>
                            <a:pt x="2667" y="296132"/>
                            <a:pt x="21336" y="329660"/>
                            <a:pt x="40005" y="350615"/>
                          </a:cubicBezTo>
                          <a:lnTo>
                            <a:pt x="40005" y="350615"/>
                          </a:lnTo>
                          <a:cubicBezTo>
                            <a:pt x="58674" y="371570"/>
                            <a:pt x="77248" y="379667"/>
                            <a:pt x="77343" y="379667"/>
                          </a:cubicBezTo>
                          <a:lnTo>
                            <a:pt x="77343" y="379667"/>
                          </a:lnTo>
                          <a:lnTo>
                            <a:pt x="77343" y="379667"/>
                          </a:lnTo>
                          <a:lnTo>
                            <a:pt x="76105" y="382048"/>
                          </a:lnTo>
                          <a:cubicBezTo>
                            <a:pt x="76105" y="381953"/>
                            <a:pt x="0" y="348520"/>
                            <a:pt x="0" y="245078"/>
                          </a:cubicBezTo>
                          <a:lnTo>
                            <a:pt x="0" y="245078"/>
                          </a:ln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36" name="Freeform: Shape 3335">
                      <a:extLst>
                        <a:ext uri="{FF2B5EF4-FFF2-40B4-BE49-F238E27FC236}">
                          <a16:creationId xmlns:a16="http://schemas.microsoft.com/office/drawing/2014/main" id="{E286F61B-4AF5-4CBC-A9E5-9EB37001D9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91964" y="4936084"/>
                      <a:ext cx="107346" cy="381952"/>
                    </a:xfrm>
                    <a:custGeom>
                      <a:avLst/>
                      <a:gdLst>
                        <a:gd name="connsiteX0" fmla="*/ 0 w 107346"/>
                        <a:gd name="connsiteY0" fmla="*/ 247650 h 381952"/>
                        <a:gd name="connsiteX1" fmla="*/ 105061 w 107346"/>
                        <a:gd name="connsiteY1" fmla="*/ 0 h 381952"/>
                        <a:gd name="connsiteX2" fmla="*/ 105061 w 107346"/>
                        <a:gd name="connsiteY2" fmla="*/ 0 h 381952"/>
                        <a:gd name="connsiteX3" fmla="*/ 107347 w 107346"/>
                        <a:gd name="connsiteY3" fmla="*/ 1619 h 381952"/>
                        <a:gd name="connsiteX4" fmla="*/ 2762 w 107346"/>
                        <a:gd name="connsiteY4" fmla="*/ 247650 h 381952"/>
                        <a:gd name="connsiteX5" fmla="*/ 2762 w 107346"/>
                        <a:gd name="connsiteY5" fmla="*/ 247650 h 381952"/>
                        <a:gd name="connsiteX6" fmla="*/ 44672 w 107346"/>
                        <a:gd name="connsiteY6" fmla="*/ 352044 h 381952"/>
                        <a:gd name="connsiteX7" fmla="*/ 44672 w 107346"/>
                        <a:gd name="connsiteY7" fmla="*/ 352044 h 381952"/>
                        <a:gd name="connsiteX8" fmla="*/ 86582 w 107346"/>
                        <a:gd name="connsiteY8" fmla="*/ 379476 h 381952"/>
                        <a:gd name="connsiteX9" fmla="*/ 86582 w 107346"/>
                        <a:gd name="connsiteY9" fmla="*/ 379476 h 381952"/>
                        <a:gd name="connsiteX10" fmla="*/ 86582 w 107346"/>
                        <a:gd name="connsiteY10" fmla="*/ 379476 h 381952"/>
                        <a:gd name="connsiteX11" fmla="*/ 85630 w 107346"/>
                        <a:gd name="connsiteY11" fmla="*/ 381953 h 381952"/>
                        <a:gd name="connsiteX12" fmla="*/ 0 w 107346"/>
                        <a:gd name="connsiteY12" fmla="*/ 247650 h 381952"/>
                        <a:gd name="connsiteX13" fmla="*/ 0 w 107346"/>
                        <a:gd name="connsiteY13" fmla="*/ 247650 h 381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07346" h="381952">
                          <a:moveTo>
                            <a:pt x="0" y="247650"/>
                          </a:moveTo>
                          <a:cubicBezTo>
                            <a:pt x="0" y="189928"/>
                            <a:pt x="25717" y="109823"/>
                            <a:pt x="105061" y="0"/>
                          </a:cubicBezTo>
                          <a:lnTo>
                            <a:pt x="105061" y="0"/>
                          </a:lnTo>
                          <a:lnTo>
                            <a:pt x="107347" y="1619"/>
                          </a:lnTo>
                          <a:cubicBezTo>
                            <a:pt x="28194" y="111157"/>
                            <a:pt x="2762" y="190691"/>
                            <a:pt x="2762" y="247650"/>
                          </a:cubicBezTo>
                          <a:lnTo>
                            <a:pt x="2762" y="247650"/>
                          </a:lnTo>
                          <a:cubicBezTo>
                            <a:pt x="2762" y="299085"/>
                            <a:pt x="23717" y="331946"/>
                            <a:pt x="44672" y="352044"/>
                          </a:cubicBezTo>
                          <a:lnTo>
                            <a:pt x="44672" y="352044"/>
                          </a:lnTo>
                          <a:cubicBezTo>
                            <a:pt x="65627" y="372237"/>
                            <a:pt x="86582" y="379476"/>
                            <a:pt x="86582" y="379476"/>
                          </a:cubicBezTo>
                          <a:lnTo>
                            <a:pt x="86582" y="379476"/>
                          </a:lnTo>
                          <a:lnTo>
                            <a:pt x="86582" y="379476"/>
                          </a:lnTo>
                          <a:lnTo>
                            <a:pt x="85630" y="381953"/>
                          </a:lnTo>
                          <a:cubicBezTo>
                            <a:pt x="85534" y="381953"/>
                            <a:pt x="0" y="352139"/>
                            <a:pt x="0" y="247650"/>
                          </a:cubicBezTo>
                          <a:lnTo>
                            <a:pt x="0" y="247650"/>
                          </a:ln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37" name="Freeform: Shape 3336">
                      <a:extLst>
                        <a:ext uri="{FF2B5EF4-FFF2-40B4-BE49-F238E27FC236}">
                          <a16:creationId xmlns:a16="http://schemas.microsoft.com/office/drawing/2014/main" id="{3523552F-7848-4B37-8A92-DB53A6843D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2534" y="4936084"/>
                      <a:ext cx="116681" cy="381952"/>
                    </a:xfrm>
                    <a:custGeom>
                      <a:avLst/>
                      <a:gdLst>
                        <a:gd name="connsiteX0" fmla="*/ 0 w 116681"/>
                        <a:gd name="connsiteY0" fmla="*/ 250127 h 381952"/>
                        <a:gd name="connsiteX1" fmla="*/ 114491 w 116681"/>
                        <a:gd name="connsiteY1" fmla="*/ 0 h 381952"/>
                        <a:gd name="connsiteX2" fmla="*/ 114491 w 116681"/>
                        <a:gd name="connsiteY2" fmla="*/ 0 h 381952"/>
                        <a:gd name="connsiteX3" fmla="*/ 116681 w 116681"/>
                        <a:gd name="connsiteY3" fmla="*/ 1715 h 381952"/>
                        <a:gd name="connsiteX4" fmla="*/ 2762 w 116681"/>
                        <a:gd name="connsiteY4" fmla="*/ 250127 h 381952"/>
                        <a:gd name="connsiteX5" fmla="*/ 2762 w 116681"/>
                        <a:gd name="connsiteY5" fmla="*/ 250127 h 381952"/>
                        <a:gd name="connsiteX6" fmla="*/ 49340 w 116681"/>
                        <a:gd name="connsiteY6" fmla="*/ 353473 h 381952"/>
                        <a:gd name="connsiteX7" fmla="*/ 49340 w 116681"/>
                        <a:gd name="connsiteY7" fmla="*/ 353473 h 381952"/>
                        <a:gd name="connsiteX8" fmla="*/ 95822 w 116681"/>
                        <a:gd name="connsiteY8" fmla="*/ 379286 h 381952"/>
                        <a:gd name="connsiteX9" fmla="*/ 95822 w 116681"/>
                        <a:gd name="connsiteY9" fmla="*/ 379286 h 381952"/>
                        <a:gd name="connsiteX10" fmla="*/ 95822 w 116681"/>
                        <a:gd name="connsiteY10" fmla="*/ 379286 h 381952"/>
                        <a:gd name="connsiteX11" fmla="*/ 95060 w 116681"/>
                        <a:gd name="connsiteY11" fmla="*/ 381953 h 381952"/>
                        <a:gd name="connsiteX12" fmla="*/ 0 w 116681"/>
                        <a:gd name="connsiteY12" fmla="*/ 250127 h 381952"/>
                        <a:gd name="connsiteX13" fmla="*/ 0 w 116681"/>
                        <a:gd name="connsiteY13" fmla="*/ 250127 h 381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16681" h="381952">
                          <a:moveTo>
                            <a:pt x="0" y="250127"/>
                          </a:moveTo>
                          <a:cubicBezTo>
                            <a:pt x="0" y="192691"/>
                            <a:pt x="28099" y="112205"/>
                            <a:pt x="114491" y="0"/>
                          </a:cubicBezTo>
                          <a:lnTo>
                            <a:pt x="114491" y="0"/>
                          </a:lnTo>
                          <a:lnTo>
                            <a:pt x="116681" y="1715"/>
                          </a:lnTo>
                          <a:cubicBezTo>
                            <a:pt x="30480" y="113633"/>
                            <a:pt x="2762" y="193643"/>
                            <a:pt x="2762" y="250127"/>
                          </a:cubicBezTo>
                          <a:lnTo>
                            <a:pt x="2762" y="250127"/>
                          </a:lnTo>
                          <a:cubicBezTo>
                            <a:pt x="2762" y="301943"/>
                            <a:pt x="26003" y="334137"/>
                            <a:pt x="49340" y="353473"/>
                          </a:cubicBezTo>
                          <a:lnTo>
                            <a:pt x="49340" y="353473"/>
                          </a:lnTo>
                          <a:cubicBezTo>
                            <a:pt x="72676" y="372809"/>
                            <a:pt x="95822" y="379286"/>
                            <a:pt x="95822" y="379286"/>
                          </a:cubicBezTo>
                          <a:lnTo>
                            <a:pt x="95822" y="379286"/>
                          </a:lnTo>
                          <a:lnTo>
                            <a:pt x="95822" y="379286"/>
                          </a:lnTo>
                          <a:lnTo>
                            <a:pt x="95060" y="381953"/>
                          </a:lnTo>
                          <a:cubicBezTo>
                            <a:pt x="94964" y="381953"/>
                            <a:pt x="0" y="355664"/>
                            <a:pt x="0" y="250127"/>
                          </a:cubicBezTo>
                          <a:lnTo>
                            <a:pt x="0" y="250127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307" name="Freeform: Shape 3306">
                  <a:extLst>
                    <a:ext uri="{FF2B5EF4-FFF2-40B4-BE49-F238E27FC236}">
                      <a16:creationId xmlns:a16="http://schemas.microsoft.com/office/drawing/2014/main" id="{0E14B20B-EB55-4A62-80A5-9740C8F986F2}"/>
                    </a:ext>
                  </a:extLst>
                </p:cNvPr>
                <p:cNvSpPr/>
                <p:nvPr/>
              </p:nvSpPr>
              <p:spPr>
                <a:xfrm>
                  <a:off x="4316538" y="4934465"/>
                  <a:ext cx="82963" cy="383952"/>
                </a:xfrm>
                <a:custGeom>
                  <a:avLst/>
                  <a:gdLst>
                    <a:gd name="connsiteX0" fmla="*/ 81249 w 82963"/>
                    <a:gd name="connsiteY0" fmla="*/ 2286 h 383952"/>
                    <a:gd name="connsiteX1" fmla="*/ 8859 w 82963"/>
                    <a:gd name="connsiteY1" fmla="*/ 358045 h 383952"/>
                    <a:gd name="connsiteX2" fmla="*/ 62771 w 82963"/>
                    <a:gd name="connsiteY2" fmla="*/ 383953 h 383952"/>
                    <a:gd name="connsiteX3" fmla="*/ 82964 w 82963"/>
                    <a:gd name="connsiteY3" fmla="*/ 0 h 383952"/>
                    <a:gd name="connsiteX4" fmla="*/ 80678 w 82963"/>
                    <a:gd name="connsiteY4" fmla="*/ 2858 h 383952"/>
                    <a:gd name="connsiteX5" fmla="*/ 81249 w 82963"/>
                    <a:gd name="connsiteY5" fmla="*/ 2286 h 383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963" h="383952">
                      <a:moveTo>
                        <a:pt x="81249" y="2286"/>
                      </a:moveTo>
                      <a:cubicBezTo>
                        <a:pt x="81249" y="2286"/>
                        <a:pt x="-31908" y="190119"/>
                        <a:pt x="8859" y="358045"/>
                      </a:cubicBezTo>
                      <a:cubicBezTo>
                        <a:pt x="35339" y="378143"/>
                        <a:pt x="62771" y="383953"/>
                        <a:pt x="62771" y="383953"/>
                      </a:cubicBezTo>
                      <a:cubicBezTo>
                        <a:pt x="-20002" y="221456"/>
                        <a:pt x="82964" y="0"/>
                        <a:pt x="82964" y="0"/>
                      </a:cubicBezTo>
                      <a:cubicBezTo>
                        <a:pt x="82202" y="953"/>
                        <a:pt x="81440" y="1905"/>
                        <a:pt x="80678" y="2858"/>
                      </a:cubicBezTo>
                      <a:cubicBezTo>
                        <a:pt x="80868" y="2572"/>
                        <a:pt x="81059" y="2381"/>
                        <a:pt x="81249" y="2286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308" name="Graphic 1">
                  <a:extLst>
                    <a:ext uri="{FF2B5EF4-FFF2-40B4-BE49-F238E27FC236}">
                      <a16:creationId xmlns:a16="http://schemas.microsoft.com/office/drawing/2014/main" id="{7284481C-2385-49BA-A5ED-ADC7962BB0A2}"/>
                    </a:ext>
                  </a:extLst>
                </p:cNvPr>
                <p:cNvGrpSpPr/>
                <p:nvPr/>
              </p:nvGrpSpPr>
              <p:grpSpPr>
                <a:xfrm>
                  <a:off x="4070698" y="4933036"/>
                  <a:ext cx="328231" cy="246720"/>
                  <a:chOff x="4070698" y="4933036"/>
                  <a:chExt cx="328231" cy="246720"/>
                </a:xfrm>
                <a:solidFill>
                  <a:schemeClr val="accent1"/>
                </a:solidFill>
              </p:grpSpPr>
              <p:sp>
                <p:nvSpPr>
                  <p:cNvPr id="3320" name="Freeform: Shape 3319">
                    <a:extLst>
                      <a:ext uri="{FF2B5EF4-FFF2-40B4-BE49-F238E27FC236}">
                        <a16:creationId xmlns:a16="http://schemas.microsoft.com/office/drawing/2014/main" id="{E3235FA3-41B1-4A6A-A78A-2D4317C80F10}"/>
                      </a:ext>
                    </a:extLst>
                  </p:cNvPr>
                  <p:cNvSpPr/>
                  <p:nvPr/>
                </p:nvSpPr>
                <p:spPr>
                  <a:xfrm>
                    <a:off x="4070698" y="4933036"/>
                    <a:ext cx="328231" cy="246720"/>
                  </a:xfrm>
                  <a:custGeom>
                    <a:avLst/>
                    <a:gdLst>
                      <a:gd name="connsiteX0" fmla="*/ 328231 w 328231"/>
                      <a:gd name="connsiteY0" fmla="*/ 0 h 246720"/>
                      <a:gd name="connsiteX1" fmla="*/ 0 w 328231"/>
                      <a:gd name="connsiteY1" fmla="*/ 200216 h 246720"/>
                      <a:gd name="connsiteX2" fmla="*/ 328231 w 328231"/>
                      <a:gd name="connsiteY2" fmla="*/ 0 h 246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28231" h="246720">
                        <a:moveTo>
                          <a:pt x="328231" y="0"/>
                        </a:moveTo>
                        <a:cubicBezTo>
                          <a:pt x="328231" y="0"/>
                          <a:pt x="182309" y="195929"/>
                          <a:pt x="0" y="200216"/>
                        </a:cubicBezTo>
                        <a:cubicBezTo>
                          <a:pt x="-95" y="200311"/>
                          <a:pt x="160592" y="390811"/>
                          <a:pt x="328231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321" name="Graphic 1">
                    <a:extLst>
                      <a:ext uri="{FF2B5EF4-FFF2-40B4-BE49-F238E27FC236}">
                        <a16:creationId xmlns:a16="http://schemas.microsoft.com/office/drawing/2014/main" id="{F6CFC13D-E67A-41E7-B4B5-578C56FE76C6}"/>
                      </a:ext>
                    </a:extLst>
                  </p:cNvPr>
                  <p:cNvGrpSpPr/>
                  <p:nvPr/>
                </p:nvGrpSpPr>
                <p:grpSpPr>
                  <a:xfrm>
                    <a:off x="4070889" y="4935322"/>
                    <a:ext cx="327374" cy="239077"/>
                    <a:chOff x="4070889" y="4935322"/>
                    <a:chExt cx="327374" cy="239077"/>
                  </a:xfrm>
                  <a:solidFill>
                    <a:schemeClr val="accent1"/>
                  </a:solidFill>
                </p:grpSpPr>
                <p:sp>
                  <p:nvSpPr>
                    <p:cNvPr id="3322" name="Freeform: Shape 3321">
                      <a:extLst>
                        <a:ext uri="{FF2B5EF4-FFF2-40B4-BE49-F238E27FC236}">
                          <a16:creationId xmlns:a16="http://schemas.microsoft.com/office/drawing/2014/main" id="{8E44C227-F3ED-415C-8F91-9334D813BF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889" y="4935322"/>
                      <a:ext cx="326993" cy="201358"/>
                    </a:xfrm>
                    <a:custGeom>
                      <a:avLst/>
                      <a:gdLst>
                        <a:gd name="connsiteX0" fmla="*/ 17621 w 326993"/>
                        <a:gd name="connsiteY0" fmla="*/ 201359 h 201358"/>
                        <a:gd name="connsiteX1" fmla="*/ 0 w 326993"/>
                        <a:gd name="connsiteY1" fmla="*/ 200215 h 201358"/>
                        <a:gd name="connsiteX2" fmla="*/ 0 w 326993"/>
                        <a:gd name="connsiteY2" fmla="*/ 200215 h 201358"/>
                        <a:gd name="connsiteX3" fmla="*/ 476 w 326993"/>
                        <a:gd name="connsiteY3" fmla="*/ 197453 h 201358"/>
                        <a:gd name="connsiteX4" fmla="*/ 17526 w 326993"/>
                        <a:gd name="connsiteY4" fmla="*/ 198596 h 201358"/>
                        <a:gd name="connsiteX5" fmla="*/ 17526 w 326993"/>
                        <a:gd name="connsiteY5" fmla="*/ 198596 h 201358"/>
                        <a:gd name="connsiteX6" fmla="*/ 324802 w 326993"/>
                        <a:gd name="connsiteY6" fmla="*/ 0 h 201358"/>
                        <a:gd name="connsiteX7" fmla="*/ 324802 w 326993"/>
                        <a:gd name="connsiteY7" fmla="*/ 0 h 201358"/>
                        <a:gd name="connsiteX8" fmla="*/ 326993 w 326993"/>
                        <a:gd name="connsiteY8" fmla="*/ 1715 h 201358"/>
                        <a:gd name="connsiteX9" fmla="*/ 17621 w 326993"/>
                        <a:gd name="connsiteY9" fmla="*/ 201359 h 201358"/>
                        <a:gd name="connsiteX10" fmla="*/ 17621 w 326993"/>
                        <a:gd name="connsiteY10" fmla="*/ 201359 h 201358"/>
                        <a:gd name="connsiteX11" fmla="*/ 17621 w 326993"/>
                        <a:gd name="connsiteY11" fmla="*/ 201359 h 201358"/>
                        <a:gd name="connsiteX12" fmla="*/ 17621 w 326993"/>
                        <a:gd name="connsiteY12" fmla="*/ 201359 h 201358"/>
                        <a:gd name="connsiteX13" fmla="*/ 0 w 326993"/>
                        <a:gd name="connsiteY13" fmla="*/ 200215 h 201358"/>
                        <a:gd name="connsiteX14" fmla="*/ 0 w 326993"/>
                        <a:gd name="connsiteY14" fmla="*/ 200215 h 201358"/>
                        <a:gd name="connsiteX15" fmla="*/ 0 w 326993"/>
                        <a:gd name="connsiteY15" fmla="*/ 200215 h 201358"/>
                        <a:gd name="connsiteX16" fmla="*/ 0 w 326993"/>
                        <a:gd name="connsiteY16" fmla="*/ 200215 h 201358"/>
                        <a:gd name="connsiteX17" fmla="*/ 0 w 326993"/>
                        <a:gd name="connsiteY17" fmla="*/ 200215 h 201358"/>
                        <a:gd name="connsiteX18" fmla="*/ 0 w 326993"/>
                        <a:gd name="connsiteY18" fmla="*/ 200215 h 201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993" h="201358">
                          <a:moveTo>
                            <a:pt x="17621" y="201359"/>
                          </a:moveTo>
                          <a:cubicBezTo>
                            <a:pt x="6382" y="201359"/>
                            <a:pt x="190" y="200215"/>
                            <a:pt x="0" y="200215"/>
                          </a:cubicBezTo>
                          <a:lnTo>
                            <a:pt x="0" y="200215"/>
                          </a:lnTo>
                          <a:lnTo>
                            <a:pt x="476" y="197453"/>
                          </a:lnTo>
                          <a:cubicBezTo>
                            <a:pt x="476" y="197453"/>
                            <a:pt x="6477" y="198596"/>
                            <a:pt x="17526" y="198596"/>
                          </a:cubicBezTo>
                          <a:lnTo>
                            <a:pt x="17526" y="198596"/>
                          </a:lnTo>
                          <a:cubicBezTo>
                            <a:pt x="61817" y="198596"/>
                            <a:pt x="186785" y="180689"/>
                            <a:pt x="324802" y="0"/>
                          </a:cubicBezTo>
                          <a:lnTo>
                            <a:pt x="324802" y="0"/>
                          </a:lnTo>
                          <a:lnTo>
                            <a:pt x="326993" y="1715"/>
                          </a:lnTo>
                          <a:cubicBezTo>
                            <a:pt x="188785" y="182880"/>
                            <a:pt x="62865" y="201359"/>
                            <a:pt x="17621" y="201359"/>
                          </a:cubicBezTo>
                          <a:lnTo>
                            <a:pt x="17621" y="201359"/>
                          </a:lnTo>
                          <a:cubicBezTo>
                            <a:pt x="17716" y="201359"/>
                            <a:pt x="17621" y="201359"/>
                            <a:pt x="17621" y="201359"/>
                          </a:cubicBezTo>
                          <a:lnTo>
                            <a:pt x="17621" y="201359"/>
                          </a:lnTo>
                          <a:close/>
                          <a:moveTo>
                            <a:pt x="0" y="200215"/>
                          </a:moveTo>
                          <a:lnTo>
                            <a:pt x="0" y="200215"/>
                          </a:lnTo>
                          <a:lnTo>
                            <a:pt x="0" y="200215"/>
                          </a:lnTo>
                          <a:lnTo>
                            <a:pt x="0" y="200215"/>
                          </a:lnTo>
                          <a:lnTo>
                            <a:pt x="0" y="200215"/>
                          </a:lnTo>
                          <a:lnTo>
                            <a:pt x="0" y="20021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23" name="Freeform: Shape 3322">
                      <a:extLst>
                        <a:ext uri="{FF2B5EF4-FFF2-40B4-BE49-F238E27FC236}">
                          <a16:creationId xmlns:a16="http://schemas.microsoft.com/office/drawing/2014/main" id="{D6A81614-81D2-460D-8AE8-D9064BE92E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984" y="4935418"/>
                      <a:ext cx="327088" cy="207644"/>
                    </a:xfrm>
                    <a:custGeom>
                      <a:avLst/>
                      <a:gdLst>
                        <a:gd name="connsiteX0" fmla="*/ 14669 w 327088"/>
                        <a:gd name="connsiteY0" fmla="*/ 201073 h 207644"/>
                        <a:gd name="connsiteX1" fmla="*/ 381 w 327088"/>
                        <a:gd name="connsiteY1" fmla="*/ 199835 h 207644"/>
                        <a:gd name="connsiteX2" fmla="*/ 4572 w 327088"/>
                        <a:gd name="connsiteY2" fmla="*/ 202978 h 207644"/>
                        <a:gd name="connsiteX3" fmla="*/ 4953 w 327088"/>
                        <a:gd name="connsiteY3" fmla="*/ 200692 h 207644"/>
                        <a:gd name="connsiteX4" fmla="*/ 30385 w 327088"/>
                        <a:gd name="connsiteY4" fmla="*/ 204788 h 207644"/>
                        <a:gd name="connsiteX5" fmla="*/ 30385 w 327088"/>
                        <a:gd name="connsiteY5" fmla="*/ 204788 h 207644"/>
                        <a:gd name="connsiteX6" fmla="*/ 324803 w 327088"/>
                        <a:gd name="connsiteY6" fmla="*/ 0 h 207644"/>
                        <a:gd name="connsiteX7" fmla="*/ 324803 w 327088"/>
                        <a:gd name="connsiteY7" fmla="*/ 0 h 207644"/>
                        <a:gd name="connsiteX8" fmla="*/ 327088 w 327088"/>
                        <a:gd name="connsiteY8" fmla="*/ 1619 h 207644"/>
                        <a:gd name="connsiteX9" fmla="*/ 30480 w 327088"/>
                        <a:gd name="connsiteY9" fmla="*/ 207645 h 207644"/>
                        <a:gd name="connsiteX10" fmla="*/ 30480 w 327088"/>
                        <a:gd name="connsiteY10" fmla="*/ 207645 h 207644"/>
                        <a:gd name="connsiteX11" fmla="*/ 14669 w 327088"/>
                        <a:gd name="connsiteY11" fmla="*/ 201073 h 207644"/>
                        <a:gd name="connsiteX12" fmla="*/ 14669 w 327088"/>
                        <a:gd name="connsiteY12" fmla="*/ 201073 h 207644"/>
                        <a:gd name="connsiteX13" fmla="*/ 0 w 327088"/>
                        <a:gd name="connsiteY13" fmla="*/ 200120 h 207644"/>
                        <a:gd name="connsiteX14" fmla="*/ 0 w 327088"/>
                        <a:gd name="connsiteY14" fmla="*/ 200120 h 207644"/>
                        <a:gd name="connsiteX15" fmla="*/ 0 w 327088"/>
                        <a:gd name="connsiteY15" fmla="*/ 200120 h 207644"/>
                        <a:gd name="connsiteX16" fmla="*/ 0 w 327088"/>
                        <a:gd name="connsiteY16" fmla="*/ 200120 h 207644"/>
                        <a:gd name="connsiteX17" fmla="*/ 0 w 327088"/>
                        <a:gd name="connsiteY17" fmla="*/ 200120 h 207644"/>
                        <a:gd name="connsiteX18" fmla="*/ 0 w 327088"/>
                        <a:gd name="connsiteY18" fmla="*/ 200120 h 207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7088" h="207644">
                          <a:moveTo>
                            <a:pt x="14669" y="201073"/>
                          </a:moveTo>
                          <a:cubicBezTo>
                            <a:pt x="5239" y="201073"/>
                            <a:pt x="476" y="199835"/>
                            <a:pt x="381" y="199835"/>
                          </a:cubicBezTo>
                          <a:cubicBezTo>
                            <a:pt x="381" y="199835"/>
                            <a:pt x="1905" y="201454"/>
                            <a:pt x="4572" y="202978"/>
                          </a:cubicBezTo>
                          <a:lnTo>
                            <a:pt x="4953" y="200692"/>
                          </a:lnTo>
                          <a:cubicBezTo>
                            <a:pt x="7620" y="202311"/>
                            <a:pt x="16478" y="204788"/>
                            <a:pt x="30385" y="204788"/>
                          </a:cubicBezTo>
                          <a:lnTo>
                            <a:pt x="30385" y="204788"/>
                          </a:lnTo>
                          <a:cubicBezTo>
                            <a:pt x="77438" y="204788"/>
                            <a:pt x="195548" y="182309"/>
                            <a:pt x="324803" y="0"/>
                          </a:cubicBezTo>
                          <a:lnTo>
                            <a:pt x="324803" y="0"/>
                          </a:lnTo>
                          <a:lnTo>
                            <a:pt x="327088" y="1619"/>
                          </a:lnTo>
                          <a:cubicBezTo>
                            <a:pt x="197549" y="184499"/>
                            <a:pt x="78486" y="207645"/>
                            <a:pt x="30480" y="207645"/>
                          </a:cubicBezTo>
                          <a:lnTo>
                            <a:pt x="30480" y="207645"/>
                          </a:lnTo>
                          <a:cubicBezTo>
                            <a:pt x="21050" y="207550"/>
                            <a:pt x="14859" y="201168"/>
                            <a:pt x="14669" y="201073"/>
                          </a:cubicBezTo>
                          <a:lnTo>
                            <a:pt x="14669" y="201073"/>
                          </a:lnTo>
                          <a:close/>
                          <a:moveTo>
                            <a:pt x="0" y="200120"/>
                          </a:moveTo>
                          <a:cubicBezTo>
                            <a:pt x="0" y="200120"/>
                            <a:pt x="0" y="200120"/>
                            <a:pt x="0" y="200120"/>
                          </a:cubicBezTo>
                          <a:lnTo>
                            <a:pt x="0" y="200120"/>
                          </a:lnTo>
                          <a:lnTo>
                            <a:pt x="0" y="200120"/>
                          </a:lnTo>
                          <a:lnTo>
                            <a:pt x="0" y="200120"/>
                          </a:lnTo>
                          <a:lnTo>
                            <a:pt x="0" y="200120"/>
                          </a:lnTo>
                          <a:close/>
                        </a:path>
                      </a:pathLst>
                    </a:custGeom>
                    <a:solidFill>
                      <a:srgbClr val="D8E0E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24" name="Freeform: Shape 3323">
                      <a:extLst>
                        <a:ext uri="{FF2B5EF4-FFF2-40B4-BE49-F238E27FC236}">
                          <a16:creationId xmlns:a16="http://schemas.microsoft.com/office/drawing/2014/main" id="{33EDD037-F5FA-4861-9DB5-28D9BCA3F3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079" y="4935608"/>
                      <a:ext cx="326993" cy="213836"/>
                    </a:xfrm>
                    <a:custGeom>
                      <a:avLst/>
                      <a:gdLst>
                        <a:gd name="connsiteX0" fmla="*/ 11716 w 326993"/>
                        <a:gd name="connsiteY0" fmla="*/ 200692 h 213836"/>
                        <a:gd name="connsiteX1" fmla="*/ 667 w 326993"/>
                        <a:gd name="connsiteY1" fmla="*/ 199263 h 213836"/>
                        <a:gd name="connsiteX2" fmla="*/ 9049 w 326993"/>
                        <a:gd name="connsiteY2" fmla="*/ 205645 h 213836"/>
                        <a:gd name="connsiteX3" fmla="*/ 9335 w 326993"/>
                        <a:gd name="connsiteY3" fmla="*/ 203835 h 213836"/>
                        <a:gd name="connsiteX4" fmla="*/ 43148 w 326993"/>
                        <a:gd name="connsiteY4" fmla="*/ 210979 h 213836"/>
                        <a:gd name="connsiteX5" fmla="*/ 43148 w 326993"/>
                        <a:gd name="connsiteY5" fmla="*/ 210979 h 213836"/>
                        <a:gd name="connsiteX6" fmla="*/ 324707 w 326993"/>
                        <a:gd name="connsiteY6" fmla="*/ 0 h 213836"/>
                        <a:gd name="connsiteX7" fmla="*/ 324707 w 326993"/>
                        <a:gd name="connsiteY7" fmla="*/ 0 h 213836"/>
                        <a:gd name="connsiteX8" fmla="*/ 326993 w 326993"/>
                        <a:gd name="connsiteY8" fmla="*/ 1524 h 213836"/>
                        <a:gd name="connsiteX9" fmla="*/ 43148 w 326993"/>
                        <a:gd name="connsiteY9" fmla="*/ 213836 h 213836"/>
                        <a:gd name="connsiteX10" fmla="*/ 43148 w 326993"/>
                        <a:gd name="connsiteY10" fmla="*/ 213836 h 213836"/>
                        <a:gd name="connsiteX11" fmla="*/ 11716 w 326993"/>
                        <a:gd name="connsiteY11" fmla="*/ 200692 h 213836"/>
                        <a:gd name="connsiteX12" fmla="*/ 11716 w 326993"/>
                        <a:gd name="connsiteY12" fmla="*/ 200692 h 213836"/>
                        <a:gd name="connsiteX13" fmla="*/ 0 w 326993"/>
                        <a:gd name="connsiteY13" fmla="*/ 199835 h 213836"/>
                        <a:gd name="connsiteX14" fmla="*/ 0 w 326993"/>
                        <a:gd name="connsiteY14" fmla="*/ 199835 h 213836"/>
                        <a:gd name="connsiteX15" fmla="*/ 0 w 326993"/>
                        <a:gd name="connsiteY15" fmla="*/ 199835 h 213836"/>
                        <a:gd name="connsiteX16" fmla="*/ 0 w 326993"/>
                        <a:gd name="connsiteY16" fmla="*/ 199835 h 213836"/>
                        <a:gd name="connsiteX17" fmla="*/ 0 w 326993"/>
                        <a:gd name="connsiteY17" fmla="*/ 199835 h 213836"/>
                        <a:gd name="connsiteX18" fmla="*/ 0 w 326993"/>
                        <a:gd name="connsiteY18" fmla="*/ 199835 h 213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993" h="213836">
                          <a:moveTo>
                            <a:pt x="11716" y="200692"/>
                          </a:moveTo>
                          <a:cubicBezTo>
                            <a:pt x="4191" y="200692"/>
                            <a:pt x="762" y="199263"/>
                            <a:pt x="667" y="199263"/>
                          </a:cubicBezTo>
                          <a:cubicBezTo>
                            <a:pt x="667" y="199263"/>
                            <a:pt x="3715" y="202406"/>
                            <a:pt x="9049" y="205645"/>
                          </a:cubicBezTo>
                          <a:lnTo>
                            <a:pt x="9335" y="203835"/>
                          </a:lnTo>
                          <a:cubicBezTo>
                            <a:pt x="14764" y="206978"/>
                            <a:pt x="26384" y="210979"/>
                            <a:pt x="43148" y="210979"/>
                          </a:cubicBezTo>
                          <a:lnTo>
                            <a:pt x="43148" y="210979"/>
                          </a:lnTo>
                          <a:cubicBezTo>
                            <a:pt x="92964" y="210979"/>
                            <a:pt x="204216" y="184023"/>
                            <a:pt x="324707" y="0"/>
                          </a:cubicBezTo>
                          <a:lnTo>
                            <a:pt x="324707" y="0"/>
                          </a:lnTo>
                          <a:lnTo>
                            <a:pt x="326993" y="1524"/>
                          </a:lnTo>
                          <a:cubicBezTo>
                            <a:pt x="206312" y="186023"/>
                            <a:pt x="94012" y="213836"/>
                            <a:pt x="43148" y="213836"/>
                          </a:cubicBezTo>
                          <a:lnTo>
                            <a:pt x="43148" y="213836"/>
                          </a:lnTo>
                          <a:cubicBezTo>
                            <a:pt x="24289" y="213646"/>
                            <a:pt x="12002" y="200882"/>
                            <a:pt x="11716" y="200692"/>
                          </a:cubicBezTo>
                          <a:lnTo>
                            <a:pt x="11716" y="200692"/>
                          </a:lnTo>
                          <a:close/>
                          <a:moveTo>
                            <a:pt x="0" y="199835"/>
                          </a:moveTo>
                          <a:cubicBezTo>
                            <a:pt x="0" y="199835"/>
                            <a:pt x="0" y="199835"/>
                            <a:pt x="0" y="199835"/>
                          </a:cubicBezTo>
                          <a:lnTo>
                            <a:pt x="0" y="199835"/>
                          </a:lnTo>
                          <a:lnTo>
                            <a:pt x="0" y="199835"/>
                          </a:lnTo>
                          <a:lnTo>
                            <a:pt x="0" y="199835"/>
                          </a:lnTo>
                          <a:lnTo>
                            <a:pt x="0" y="199835"/>
                          </a:lnTo>
                          <a:close/>
                        </a:path>
                      </a:pathLst>
                    </a:custGeom>
                    <a:solidFill>
                      <a:srgbClr val="B3C2C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25" name="Freeform: Shape 3324">
                      <a:extLst>
                        <a:ext uri="{FF2B5EF4-FFF2-40B4-BE49-F238E27FC236}">
                          <a16:creationId xmlns:a16="http://schemas.microsoft.com/office/drawing/2014/main" id="{7757E0F7-CF83-4EE1-99C5-9903269970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175" y="4935513"/>
                      <a:ext cx="326897" cy="220027"/>
                    </a:xfrm>
                    <a:custGeom>
                      <a:avLst/>
                      <a:gdLst>
                        <a:gd name="connsiteX0" fmla="*/ 8763 w 326897"/>
                        <a:gd name="connsiteY0" fmla="*/ 200501 h 220027"/>
                        <a:gd name="connsiteX1" fmla="*/ 952 w 326897"/>
                        <a:gd name="connsiteY1" fmla="*/ 198977 h 220027"/>
                        <a:gd name="connsiteX2" fmla="*/ 13525 w 326897"/>
                        <a:gd name="connsiteY2" fmla="*/ 208502 h 220027"/>
                        <a:gd name="connsiteX3" fmla="*/ 13811 w 326897"/>
                        <a:gd name="connsiteY3" fmla="*/ 207169 h 220027"/>
                        <a:gd name="connsiteX4" fmla="*/ 55912 w 326897"/>
                        <a:gd name="connsiteY4" fmla="*/ 217265 h 220027"/>
                        <a:gd name="connsiteX5" fmla="*/ 55912 w 326897"/>
                        <a:gd name="connsiteY5" fmla="*/ 217265 h 220027"/>
                        <a:gd name="connsiteX6" fmla="*/ 324517 w 326897"/>
                        <a:gd name="connsiteY6" fmla="*/ 0 h 220027"/>
                        <a:gd name="connsiteX7" fmla="*/ 324517 w 326897"/>
                        <a:gd name="connsiteY7" fmla="*/ 0 h 220027"/>
                        <a:gd name="connsiteX8" fmla="*/ 326898 w 326897"/>
                        <a:gd name="connsiteY8" fmla="*/ 1429 h 220027"/>
                        <a:gd name="connsiteX9" fmla="*/ 56007 w 326897"/>
                        <a:gd name="connsiteY9" fmla="*/ 220028 h 220027"/>
                        <a:gd name="connsiteX10" fmla="*/ 56007 w 326897"/>
                        <a:gd name="connsiteY10" fmla="*/ 220028 h 220027"/>
                        <a:gd name="connsiteX11" fmla="*/ 8763 w 326897"/>
                        <a:gd name="connsiteY11" fmla="*/ 200501 h 220027"/>
                        <a:gd name="connsiteX12" fmla="*/ 8763 w 326897"/>
                        <a:gd name="connsiteY12" fmla="*/ 200501 h 220027"/>
                        <a:gd name="connsiteX13" fmla="*/ 0 w 326897"/>
                        <a:gd name="connsiteY13" fmla="*/ 199930 h 220027"/>
                        <a:gd name="connsiteX14" fmla="*/ 0 w 326897"/>
                        <a:gd name="connsiteY14" fmla="*/ 199930 h 220027"/>
                        <a:gd name="connsiteX15" fmla="*/ 0 w 326897"/>
                        <a:gd name="connsiteY15" fmla="*/ 199930 h 220027"/>
                        <a:gd name="connsiteX16" fmla="*/ 0 w 326897"/>
                        <a:gd name="connsiteY16" fmla="*/ 199930 h 220027"/>
                        <a:gd name="connsiteX17" fmla="*/ 0 w 326897"/>
                        <a:gd name="connsiteY17" fmla="*/ 199930 h 220027"/>
                        <a:gd name="connsiteX18" fmla="*/ 0 w 326897"/>
                        <a:gd name="connsiteY18" fmla="*/ 199930 h 220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897" h="220027">
                          <a:moveTo>
                            <a:pt x="8763" y="200501"/>
                          </a:moveTo>
                          <a:cubicBezTo>
                            <a:pt x="3143" y="200501"/>
                            <a:pt x="1048" y="198977"/>
                            <a:pt x="952" y="198977"/>
                          </a:cubicBezTo>
                          <a:cubicBezTo>
                            <a:pt x="952" y="198977"/>
                            <a:pt x="5524" y="203740"/>
                            <a:pt x="13525" y="208502"/>
                          </a:cubicBezTo>
                          <a:lnTo>
                            <a:pt x="13811" y="207169"/>
                          </a:lnTo>
                          <a:cubicBezTo>
                            <a:pt x="21907" y="211931"/>
                            <a:pt x="36385" y="217265"/>
                            <a:pt x="55912" y="217265"/>
                          </a:cubicBezTo>
                          <a:lnTo>
                            <a:pt x="55912" y="217265"/>
                          </a:lnTo>
                          <a:cubicBezTo>
                            <a:pt x="108394" y="217265"/>
                            <a:pt x="212979" y="185737"/>
                            <a:pt x="324517" y="0"/>
                          </a:cubicBezTo>
                          <a:lnTo>
                            <a:pt x="324517" y="0"/>
                          </a:lnTo>
                          <a:lnTo>
                            <a:pt x="326898" y="1429"/>
                          </a:lnTo>
                          <a:cubicBezTo>
                            <a:pt x="215074" y="187547"/>
                            <a:pt x="109728" y="220028"/>
                            <a:pt x="56007" y="220028"/>
                          </a:cubicBezTo>
                          <a:lnTo>
                            <a:pt x="56007" y="220028"/>
                          </a:lnTo>
                          <a:cubicBezTo>
                            <a:pt x="27622" y="219932"/>
                            <a:pt x="9144" y="200882"/>
                            <a:pt x="8763" y="200501"/>
                          </a:cubicBezTo>
                          <a:lnTo>
                            <a:pt x="8763" y="200501"/>
                          </a:lnTo>
                          <a:close/>
                          <a:moveTo>
                            <a:pt x="0" y="199930"/>
                          </a:moveTo>
                          <a:cubicBezTo>
                            <a:pt x="0" y="199930"/>
                            <a:pt x="0" y="199930"/>
                            <a:pt x="0" y="199930"/>
                          </a:cubicBezTo>
                          <a:lnTo>
                            <a:pt x="0" y="199930"/>
                          </a:lnTo>
                          <a:lnTo>
                            <a:pt x="0" y="199930"/>
                          </a:lnTo>
                          <a:lnTo>
                            <a:pt x="0" y="199930"/>
                          </a:lnTo>
                          <a:lnTo>
                            <a:pt x="0" y="199930"/>
                          </a:lnTo>
                          <a:close/>
                        </a:path>
                      </a:pathLst>
                    </a:custGeom>
                    <a:solidFill>
                      <a:srgbClr val="8FA5A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26" name="Freeform: Shape 3325">
                      <a:extLst>
                        <a:ext uri="{FF2B5EF4-FFF2-40B4-BE49-F238E27FC236}">
                          <a16:creationId xmlns:a16="http://schemas.microsoft.com/office/drawing/2014/main" id="{60FFB8F1-D2BD-4E39-95EB-86E6091CEC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175" y="4935418"/>
                      <a:ext cx="327088" cy="226219"/>
                    </a:xfrm>
                    <a:custGeom>
                      <a:avLst/>
                      <a:gdLst>
                        <a:gd name="connsiteX0" fmla="*/ 5905 w 327088"/>
                        <a:gd name="connsiteY0" fmla="*/ 200406 h 226219"/>
                        <a:gd name="connsiteX1" fmla="*/ 1333 w 327088"/>
                        <a:gd name="connsiteY1" fmla="*/ 198692 h 226219"/>
                        <a:gd name="connsiteX2" fmla="*/ 18192 w 327088"/>
                        <a:gd name="connsiteY2" fmla="*/ 211360 h 226219"/>
                        <a:gd name="connsiteX3" fmla="*/ 18383 w 327088"/>
                        <a:gd name="connsiteY3" fmla="*/ 210407 h 226219"/>
                        <a:gd name="connsiteX4" fmla="*/ 68866 w 327088"/>
                        <a:gd name="connsiteY4" fmla="*/ 223456 h 226219"/>
                        <a:gd name="connsiteX5" fmla="*/ 68866 w 327088"/>
                        <a:gd name="connsiteY5" fmla="*/ 223456 h 226219"/>
                        <a:gd name="connsiteX6" fmla="*/ 324612 w 327088"/>
                        <a:gd name="connsiteY6" fmla="*/ 0 h 226219"/>
                        <a:gd name="connsiteX7" fmla="*/ 324612 w 327088"/>
                        <a:gd name="connsiteY7" fmla="*/ 0 h 226219"/>
                        <a:gd name="connsiteX8" fmla="*/ 327088 w 327088"/>
                        <a:gd name="connsiteY8" fmla="*/ 1334 h 226219"/>
                        <a:gd name="connsiteX9" fmla="*/ 68961 w 327088"/>
                        <a:gd name="connsiteY9" fmla="*/ 226219 h 226219"/>
                        <a:gd name="connsiteX10" fmla="*/ 68961 w 327088"/>
                        <a:gd name="connsiteY10" fmla="*/ 226219 h 226219"/>
                        <a:gd name="connsiteX11" fmla="*/ 5905 w 327088"/>
                        <a:gd name="connsiteY11" fmla="*/ 200406 h 226219"/>
                        <a:gd name="connsiteX12" fmla="*/ 5905 w 327088"/>
                        <a:gd name="connsiteY12" fmla="*/ 200406 h 226219"/>
                        <a:gd name="connsiteX13" fmla="*/ 0 w 327088"/>
                        <a:gd name="connsiteY13" fmla="*/ 200025 h 226219"/>
                        <a:gd name="connsiteX14" fmla="*/ 0 w 327088"/>
                        <a:gd name="connsiteY14" fmla="*/ 200025 h 226219"/>
                        <a:gd name="connsiteX15" fmla="*/ 0 w 327088"/>
                        <a:gd name="connsiteY15" fmla="*/ 200025 h 226219"/>
                        <a:gd name="connsiteX16" fmla="*/ 0 w 327088"/>
                        <a:gd name="connsiteY16" fmla="*/ 200025 h 226219"/>
                        <a:gd name="connsiteX17" fmla="*/ 0 w 327088"/>
                        <a:gd name="connsiteY17" fmla="*/ 200025 h 226219"/>
                        <a:gd name="connsiteX18" fmla="*/ 0 w 327088"/>
                        <a:gd name="connsiteY18" fmla="*/ 200025 h 226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7088" h="226219">
                          <a:moveTo>
                            <a:pt x="5905" y="200406"/>
                          </a:moveTo>
                          <a:cubicBezTo>
                            <a:pt x="2191" y="200406"/>
                            <a:pt x="1429" y="198787"/>
                            <a:pt x="1333" y="198692"/>
                          </a:cubicBezTo>
                          <a:cubicBezTo>
                            <a:pt x="1333" y="198692"/>
                            <a:pt x="7429" y="204978"/>
                            <a:pt x="18192" y="211360"/>
                          </a:cubicBezTo>
                          <a:lnTo>
                            <a:pt x="18383" y="210407"/>
                          </a:lnTo>
                          <a:cubicBezTo>
                            <a:pt x="29146" y="216789"/>
                            <a:pt x="46577" y="223456"/>
                            <a:pt x="68866" y="223456"/>
                          </a:cubicBezTo>
                          <a:lnTo>
                            <a:pt x="68866" y="223456"/>
                          </a:lnTo>
                          <a:cubicBezTo>
                            <a:pt x="124111" y="223456"/>
                            <a:pt x="221837" y="187452"/>
                            <a:pt x="324612" y="0"/>
                          </a:cubicBezTo>
                          <a:lnTo>
                            <a:pt x="324612" y="0"/>
                          </a:lnTo>
                          <a:lnTo>
                            <a:pt x="327088" y="1334"/>
                          </a:lnTo>
                          <a:cubicBezTo>
                            <a:pt x="224123" y="189167"/>
                            <a:pt x="125444" y="226219"/>
                            <a:pt x="68961" y="226219"/>
                          </a:cubicBezTo>
                          <a:lnTo>
                            <a:pt x="68961" y="226219"/>
                          </a:lnTo>
                          <a:cubicBezTo>
                            <a:pt x="31051" y="226314"/>
                            <a:pt x="6382" y="200882"/>
                            <a:pt x="5905" y="200406"/>
                          </a:cubicBezTo>
                          <a:lnTo>
                            <a:pt x="5905" y="200406"/>
                          </a:lnTo>
                          <a:close/>
                          <a:moveTo>
                            <a:pt x="0" y="200025"/>
                          </a:moveTo>
                          <a:cubicBezTo>
                            <a:pt x="0" y="200025"/>
                            <a:pt x="0" y="200025"/>
                            <a:pt x="0" y="200025"/>
                          </a:cubicBezTo>
                          <a:lnTo>
                            <a:pt x="0" y="200025"/>
                          </a:lnTo>
                          <a:lnTo>
                            <a:pt x="0" y="200025"/>
                          </a:lnTo>
                          <a:lnTo>
                            <a:pt x="0" y="200025"/>
                          </a:lnTo>
                          <a:lnTo>
                            <a:pt x="0" y="200025"/>
                          </a:lnTo>
                          <a:close/>
                        </a:path>
                      </a:pathLst>
                    </a:custGeom>
                    <a:solidFill>
                      <a:srgbClr val="6D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27" name="Freeform: Shape 3326">
                      <a:extLst>
                        <a:ext uri="{FF2B5EF4-FFF2-40B4-BE49-F238E27FC236}">
                          <a16:creationId xmlns:a16="http://schemas.microsoft.com/office/drawing/2014/main" id="{5A85D3E9-69BF-4503-9EA0-A8ED29AD83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270" y="4935513"/>
                      <a:ext cx="326993" cy="232505"/>
                    </a:xfrm>
                    <a:custGeom>
                      <a:avLst/>
                      <a:gdLst>
                        <a:gd name="connsiteX0" fmla="*/ 2953 w 326993"/>
                        <a:gd name="connsiteY0" fmla="*/ 200025 h 232505"/>
                        <a:gd name="connsiteX1" fmla="*/ 1714 w 326993"/>
                        <a:gd name="connsiteY1" fmla="*/ 198215 h 232505"/>
                        <a:gd name="connsiteX2" fmla="*/ 22765 w 326993"/>
                        <a:gd name="connsiteY2" fmla="*/ 214027 h 232505"/>
                        <a:gd name="connsiteX3" fmla="*/ 22860 w 326993"/>
                        <a:gd name="connsiteY3" fmla="*/ 213551 h 232505"/>
                        <a:gd name="connsiteX4" fmla="*/ 81629 w 326993"/>
                        <a:gd name="connsiteY4" fmla="*/ 229648 h 232505"/>
                        <a:gd name="connsiteX5" fmla="*/ 81629 w 326993"/>
                        <a:gd name="connsiteY5" fmla="*/ 229648 h 232505"/>
                        <a:gd name="connsiteX6" fmla="*/ 324517 w 326993"/>
                        <a:gd name="connsiteY6" fmla="*/ 0 h 232505"/>
                        <a:gd name="connsiteX7" fmla="*/ 324517 w 326993"/>
                        <a:gd name="connsiteY7" fmla="*/ 0 h 232505"/>
                        <a:gd name="connsiteX8" fmla="*/ 326993 w 326993"/>
                        <a:gd name="connsiteY8" fmla="*/ 1238 h 232505"/>
                        <a:gd name="connsiteX9" fmla="*/ 81629 w 326993"/>
                        <a:gd name="connsiteY9" fmla="*/ 232505 h 232505"/>
                        <a:gd name="connsiteX10" fmla="*/ 81629 w 326993"/>
                        <a:gd name="connsiteY10" fmla="*/ 232505 h 232505"/>
                        <a:gd name="connsiteX11" fmla="*/ 2953 w 326993"/>
                        <a:gd name="connsiteY11" fmla="*/ 200025 h 232505"/>
                        <a:gd name="connsiteX12" fmla="*/ 2953 w 326993"/>
                        <a:gd name="connsiteY12" fmla="*/ 200025 h 232505"/>
                        <a:gd name="connsiteX13" fmla="*/ 0 w 326993"/>
                        <a:gd name="connsiteY13" fmla="*/ 199835 h 232505"/>
                        <a:gd name="connsiteX14" fmla="*/ 0 w 326993"/>
                        <a:gd name="connsiteY14" fmla="*/ 199835 h 232505"/>
                        <a:gd name="connsiteX15" fmla="*/ 0 w 326993"/>
                        <a:gd name="connsiteY15" fmla="*/ 199835 h 232505"/>
                        <a:gd name="connsiteX16" fmla="*/ 0 w 326993"/>
                        <a:gd name="connsiteY16" fmla="*/ 199835 h 232505"/>
                        <a:gd name="connsiteX17" fmla="*/ 0 w 326993"/>
                        <a:gd name="connsiteY17" fmla="*/ 199835 h 232505"/>
                        <a:gd name="connsiteX18" fmla="*/ 0 w 326993"/>
                        <a:gd name="connsiteY18" fmla="*/ 199835 h 232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993" h="232505">
                          <a:moveTo>
                            <a:pt x="2953" y="200025"/>
                          </a:moveTo>
                          <a:cubicBezTo>
                            <a:pt x="1048" y="200025"/>
                            <a:pt x="1714" y="198215"/>
                            <a:pt x="1714" y="198215"/>
                          </a:cubicBezTo>
                          <a:cubicBezTo>
                            <a:pt x="1714" y="198215"/>
                            <a:pt x="9239" y="206121"/>
                            <a:pt x="22765" y="214027"/>
                          </a:cubicBezTo>
                          <a:lnTo>
                            <a:pt x="22860" y="213551"/>
                          </a:lnTo>
                          <a:cubicBezTo>
                            <a:pt x="36290" y="221456"/>
                            <a:pt x="56579" y="229648"/>
                            <a:pt x="81629" y="229648"/>
                          </a:cubicBezTo>
                          <a:lnTo>
                            <a:pt x="81629" y="229648"/>
                          </a:lnTo>
                          <a:cubicBezTo>
                            <a:pt x="139541" y="229648"/>
                            <a:pt x="230505" y="189071"/>
                            <a:pt x="324517" y="0"/>
                          </a:cubicBezTo>
                          <a:lnTo>
                            <a:pt x="324517" y="0"/>
                          </a:lnTo>
                          <a:lnTo>
                            <a:pt x="326993" y="1238"/>
                          </a:lnTo>
                          <a:cubicBezTo>
                            <a:pt x="232886" y="190786"/>
                            <a:pt x="141065" y="232505"/>
                            <a:pt x="81629" y="232505"/>
                          </a:cubicBezTo>
                          <a:lnTo>
                            <a:pt x="81629" y="232505"/>
                          </a:lnTo>
                          <a:cubicBezTo>
                            <a:pt x="34385" y="232505"/>
                            <a:pt x="3524" y="200692"/>
                            <a:pt x="2953" y="200025"/>
                          </a:cubicBezTo>
                          <a:lnTo>
                            <a:pt x="2953" y="200025"/>
                          </a:lnTo>
                          <a:close/>
                          <a:moveTo>
                            <a:pt x="0" y="199835"/>
                          </a:moveTo>
                          <a:cubicBezTo>
                            <a:pt x="0" y="199835"/>
                            <a:pt x="0" y="199835"/>
                            <a:pt x="0" y="199835"/>
                          </a:cubicBezTo>
                          <a:lnTo>
                            <a:pt x="0" y="199835"/>
                          </a:lnTo>
                          <a:lnTo>
                            <a:pt x="0" y="199835"/>
                          </a:lnTo>
                          <a:lnTo>
                            <a:pt x="0" y="199835"/>
                          </a:lnTo>
                          <a:lnTo>
                            <a:pt x="0" y="199835"/>
                          </a:lnTo>
                          <a:close/>
                        </a:path>
                      </a:pathLst>
                    </a:custGeom>
                    <a:solidFill>
                      <a:srgbClr val="4E6F6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28" name="Freeform: Shape 3327">
                      <a:extLst>
                        <a:ext uri="{FF2B5EF4-FFF2-40B4-BE49-F238E27FC236}">
                          <a16:creationId xmlns:a16="http://schemas.microsoft.com/office/drawing/2014/main" id="{3274313B-8A26-4651-9A95-3E0ED4EC94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1365" y="4935703"/>
                      <a:ext cx="326898" cy="238696"/>
                    </a:xfrm>
                    <a:custGeom>
                      <a:avLst/>
                      <a:gdLst>
                        <a:gd name="connsiteX0" fmla="*/ 0 w 326898"/>
                        <a:gd name="connsiteY0" fmla="*/ 199644 h 238696"/>
                        <a:gd name="connsiteX1" fmla="*/ 2000 w 326898"/>
                        <a:gd name="connsiteY1" fmla="*/ 197739 h 238696"/>
                        <a:gd name="connsiteX2" fmla="*/ 27241 w 326898"/>
                        <a:gd name="connsiteY2" fmla="*/ 216789 h 238696"/>
                        <a:gd name="connsiteX3" fmla="*/ 27241 w 326898"/>
                        <a:gd name="connsiteY3" fmla="*/ 216789 h 238696"/>
                        <a:gd name="connsiteX4" fmla="*/ 94393 w 326898"/>
                        <a:gd name="connsiteY4" fmla="*/ 235839 h 238696"/>
                        <a:gd name="connsiteX5" fmla="*/ 94393 w 326898"/>
                        <a:gd name="connsiteY5" fmla="*/ 235839 h 238696"/>
                        <a:gd name="connsiteX6" fmla="*/ 324326 w 326898"/>
                        <a:gd name="connsiteY6" fmla="*/ 0 h 238696"/>
                        <a:gd name="connsiteX7" fmla="*/ 324326 w 326898"/>
                        <a:gd name="connsiteY7" fmla="*/ 0 h 238696"/>
                        <a:gd name="connsiteX8" fmla="*/ 326898 w 326898"/>
                        <a:gd name="connsiteY8" fmla="*/ 1143 h 238696"/>
                        <a:gd name="connsiteX9" fmla="*/ 94393 w 326898"/>
                        <a:gd name="connsiteY9" fmla="*/ 238697 h 238696"/>
                        <a:gd name="connsiteX10" fmla="*/ 94393 w 326898"/>
                        <a:gd name="connsiteY10" fmla="*/ 238697 h 238696"/>
                        <a:gd name="connsiteX11" fmla="*/ 0 w 326898"/>
                        <a:gd name="connsiteY11" fmla="*/ 199644 h 238696"/>
                        <a:gd name="connsiteX12" fmla="*/ 0 w 326898"/>
                        <a:gd name="connsiteY12" fmla="*/ 199644 h 238696"/>
                        <a:gd name="connsiteX13" fmla="*/ 0 w 326898"/>
                        <a:gd name="connsiteY13" fmla="*/ 199644 h 238696"/>
                        <a:gd name="connsiteX14" fmla="*/ 0 w 326898"/>
                        <a:gd name="connsiteY14" fmla="*/ 199644 h 238696"/>
                        <a:gd name="connsiteX15" fmla="*/ 0 w 326898"/>
                        <a:gd name="connsiteY15" fmla="*/ 199644 h 238696"/>
                        <a:gd name="connsiteX16" fmla="*/ 0 w 326898"/>
                        <a:gd name="connsiteY16" fmla="*/ 199644 h 238696"/>
                        <a:gd name="connsiteX17" fmla="*/ 0 w 326898"/>
                        <a:gd name="connsiteY17" fmla="*/ 199644 h 238696"/>
                        <a:gd name="connsiteX18" fmla="*/ 0 w 326898"/>
                        <a:gd name="connsiteY18" fmla="*/ 199644 h 238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26898" h="238696">
                          <a:moveTo>
                            <a:pt x="0" y="199644"/>
                          </a:moveTo>
                          <a:lnTo>
                            <a:pt x="2000" y="197739"/>
                          </a:lnTo>
                          <a:cubicBezTo>
                            <a:pt x="2000" y="197739"/>
                            <a:pt x="11049" y="207264"/>
                            <a:pt x="27241" y="216789"/>
                          </a:cubicBezTo>
                          <a:lnTo>
                            <a:pt x="27241" y="216789"/>
                          </a:lnTo>
                          <a:cubicBezTo>
                            <a:pt x="43339" y="226314"/>
                            <a:pt x="66485" y="235839"/>
                            <a:pt x="94393" y="235839"/>
                          </a:cubicBezTo>
                          <a:lnTo>
                            <a:pt x="94393" y="235839"/>
                          </a:lnTo>
                          <a:cubicBezTo>
                            <a:pt x="155067" y="235839"/>
                            <a:pt x="239268" y="190786"/>
                            <a:pt x="324326" y="0"/>
                          </a:cubicBezTo>
                          <a:lnTo>
                            <a:pt x="324326" y="0"/>
                          </a:lnTo>
                          <a:lnTo>
                            <a:pt x="326898" y="1143"/>
                          </a:lnTo>
                          <a:cubicBezTo>
                            <a:pt x="241649" y="192310"/>
                            <a:pt x="156686" y="238697"/>
                            <a:pt x="94393" y="238697"/>
                          </a:cubicBezTo>
                          <a:lnTo>
                            <a:pt x="94393" y="238697"/>
                          </a:lnTo>
                          <a:cubicBezTo>
                            <a:pt x="37719" y="238506"/>
                            <a:pt x="667" y="200406"/>
                            <a:pt x="0" y="199644"/>
                          </a:cubicBezTo>
                          <a:lnTo>
                            <a:pt x="0" y="199644"/>
                          </a:lnTo>
                          <a:close/>
                          <a:moveTo>
                            <a:pt x="0" y="199644"/>
                          </a:moveTo>
                          <a:cubicBezTo>
                            <a:pt x="0" y="199644"/>
                            <a:pt x="0" y="199644"/>
                            <a:pt x="0" y="199644"/>
                          </a:cubicBezTo>
                          <a:lnTo>
                            <a:pt x="0" y="199644"/>
                          </a:lnTo>
                          <a:lnTo>
                            <a:pt x="0" y="199644"/>
                          </a:lnTo>
                          <a:lnTo>
                            <a:pt x="0" y="199644"/>
                          </a:lnTo>
                          <a:lnTo>
                            <a:pt x="0" y="199644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309" name="Freeform: Shape 3308">
                  <a:extLst>
                    <a:ext uri="{FF2B5EF4-FFF2-40B4-BE49-F238E27FC236}">
                      <a16:creationId xmlns:a16="http://schemas.microsoft.com/office/drawing/2014/main" id="{28F2DA81-AF03-4BE4-A719-1498D15420D6}"/>
                    </a:ext>
                  </a:extLst>
                </p:cNvPr>
                <p:cNvSpPr/>
                <p:nvPr/>
              </p:nvSpPr>
              <p:spPr>
                <a:xfrm>
                  <a:off x="4071746" y="4933417"/>
                  <a:ext cx="327755" cy="246693"/>
                </a:xfrm>
                <a:custGeom>
                  <a:avLst/>
                  <a:gdLst>
                    <a:gd name="connsiteX0" fmla="*/ 327755 w 327755"/>
                    <a:gd name="connsiteY0" fmla="*/ 0 h 246693"/>
                    <a:gd name="connsiteX1" fmla="*/ 287750 w 327755"/>
                    <a:gd name="connsiteY1" fmla="*/ 46196 h 246693"/>
                    <a:gd name="connsiteX2" fmla="*/ 0 w 327755"/>
                    <a:gd name="connsiteY2" fmla="*/ 200787 h 246693"/>
                    <a:gd name="connsiteX3" fmla="*/ 327755 w 327755"/>
                    <a:gd name="connsiteY3" fmla="*/ 0 h 246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7755" h="246693">
                      <a:moveTo>
                        <a:pt x="327755" y="0"/>
                      </a:moveTo>
                      <a:cubicBezTo>
                        <a:pt x="327755" y="0"/>
                        <a:pt x="313277" y="19431"/>
                        <a:pt x="287750" y="46196"/>
                      </a:cubicBezTo>
                      <a:cubicBezTo>
                        <a:pt x="146590" y="233458"/>
                        <a:pt x="53054" y="232982"/>
                        <a:pt x="0" y="200787"/>
                      </a:cubicBezTo>
                      <a:cubicBezTo>
                        <a:pt x="9525" y="211550"/>
                        <a:pt x="165354" y="378619"/>
                        <a:pt x="327755" y="0"/>
                      </a:cubicBezTo>
                      <a:close/>
                    </a:path>
                  </a:pathLst>
                </a:custGeom>
                <a:solidFill>
                  <a:srgbClr val="008983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10" name="Freeform: Shape 3309">
                  <a:extLst>
                    <a:ext uri="{FF2B5EF4-FFF2-40B4-BE49-F238E27FC236}">
                      <a16:creationId xmlns:a16="http://schemas.microsoft.com/office/drawing/2014/main" id="{388EE197-D56D-4E71-A01C-EB06D93F94CD}"/>
                    </a:ext>
                  </a:extLst>
                </p:cNvPr>
                <p:cNvSpPr/>
                <p:nvPr/>
              </p:nvSpPr>
              <p:spPr>
                <a:xfrm>
                  <a:off x="4208306" y="4935227"/>
                  <a:ext cx="191290" cy="320040"/>
                </a:xfrm>
                <a:custGeom>
                  <a:avLst/>
                  <a:gdLst>
                    <a:gd name="connsiteX0" fmla="*/ 191290 w 191290"/>
                    <a:gd name="connsiteY0" fmla="*/ 0 h 320040"/>
                    <a:gd name="connsiteX1" fmla="*/ 409 w 191290"/>
                    <a:gd name="connsiteY1" fmla="*/ 320040 h 320040"/>
                    <a:gd name="connsiteX2" fmla="*/ 191290 w 191290"/>
                    <a:gd name="connsiteY2" fmla="*/ 0 h 320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1290" h="320040">
                      <a:moveTo>
                        <a:pt x="191290" y="0"/>
                      </a:moveTo>
                      <a:cubicBezTo>
                        <a:pt x="191290" y="0"/>
                        <a:pt x="-10259" y="203835"/>
                        <a:pt x="409" y="320040"/>
                      </a:cubicBezTo>
                      <a:cubicBezTo>
                        <a:pt x="409" y="320040"/>
                        <a:pt x="111756" y="290227"/>
                        <a:pt x="191290" y="0"/>
                      </a:cubicBezTo>
                      <a:close/>
                    </a:path>
                  </a:pathLst>
                </a:custGeom>
                <a:solidFill>
                  <a:srgbClr val="00767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311" name="Graphic 1">
                  <a:extLst>
                    <a:ext uri="{FF2B5EF4-FFF2-40B4-BE49-F238E27FC236}">
                      <a16:creationId xmlns:a16="http://schemas.microsoft.com/office/drawing/2014/main" id="{D50FD710-0831-430A-BE8B-3D9ED95FE4E5}"/>
                    </a:ext>
                  </a:extLst>
                </p:cNvPr>
                <p:cNvGrpSpPr/>
                <p:nvPr/>
              </p:nvGrpSpPr>
              <p:grpSpPr>
                <a:xfrm>
                  <a:off x="4207382" y="4934370"/>
                  <a:ext cx="193548" cy="322040"/>
                  <a:chOff x="4207382" y="4934370"/>
                  <a:chExt cx="193548" cy="322040"/>
                </a:xfrm>
                <a:solidFill>
                  <a:schemeClr val="accent1"/>
                </a:solidFill>
              </p:grpSpPr>
              <p:sp>
                <p:nvSpPr>
                  <p:cNvPr id="3313" name="Freeform: Shape 3312">
                    <a:extLst>
                      <a:ext uri="{FF2B5EF4-FFF2-40B4-BE49-F238E27FC236}">
                        <a16:creationId xmlns:a16="http://schemas.microsoft.com/office/drawing/2014/main" id="{2021F5AF-DCCE-406A-BC30-724B74087DE5}"/>
                      </a:ext>
                    </a:extLst>
                  </p:cNvPr>
                  <p:cNvSpPr/>
                  <p:nvPr/>
                </p:nvSpPr>
                <p:spPr>
                  <a:xfrm>
                    <a:off x="4207382" y="4934370"/>
                    <a:ext cx="193262" cy="321183"/>
                  </a:xfrm>
                  <a:custGeom>
                    <a:avLst/>
                    <a:gdLst>
                      <a:gd name="connsiteX0" fmla="*/ 0 w 193262"/>
                      <a:gd name="connsiteY0" fmla="*/ 320707 h 321183"/>
                      <a:gd name="connsiteX1" fmla="*/ 191167 w 193262"/>
                      <a:gd name="connsiteY1" fmla="*/ 0 h 321183"/>
                      <a:gd name="connsiteX2" fmla="*/ 191167 w 193262"/>
                      <a:gd name="connsiteY2" fmla="*/ 0 h 321183"/>
                      <a:gd name="connsiteX3" fmla="*/ 191167 w 193262"/>
                      <a:gd name="connsiteY3" fmla="*/ 0 h 321183"/>
                      <a:gd name="connsiteX4" fmla="*/ 193262 w 193262"/>
                      <a:gd name="connsiteY4" fmla="*/ 1810 h 321183"/>
                      <a:gd name="connsiteX5" fmla="*/ 106299 w 193262"/>
                      <a:gd name="connsiteY5" fmla="*/ 112300 h 321183"/>
                      <a:gd name="connsiteX6" fmla="*/ 106299 w 193262"/>
                      <a:gd name="connsiteY6" fmla="*/ 112300 h 321183"/>
                      <a:gd name="connsiteX7" fmla="*/ 2762 w 193262"/>
                      <a:gd name="connsiteY7" fmla="*/ 321183 h 321183"/>
                      <a:gd name="connsiteX8" fmla="*/ 2762 w 193262"/>
                      <a:gd name="connsiteY8" fmla="*/ 321183 h 321183"/>
                      <a:gd name="connsiteX9" fmla="*/ 0 w 193262"/>
                      <a:gd name="connsiteY9" fmla="*/ 320707 h 321183"/>
                      <a:gd name="connsiteX10" fmla="*/ 0 w 193262"/>
                      <a:gd name="connsiteY10" fmla="*/ 320707 h 32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3262" h="321183">
                        <a:moveTo>
                          <a:pt x="0" y="320707"/>
                        </a:moveTo>
                        <a:cubicBezTo>
                          <a:pt x="22479" y="188214"/>
                          <a:pt x="191167" y="95"/>
                          <a:pt x="191167" y="0"/>
                        </a:cubicBezTo>
                        <a:lnTo>
                          <a:pt x="191167" y="0"/>
                        </a:lnTo>
                        <a:lnTo>
                          <a:pt x="191167" y="0"/>
                        </a:lnTo>
                        <a:lnTo>
                          <a:pt x="193262" y="1810"/>
                        </a:lnTo>
                        <a:cubicBezTo>
                          <a:pt x="193167" y="1905"/>
                          <a:pt x="151162" y="48768"/>
                          <a:pt x="106299" y="112300"/>
                        </a:cubicBezTo>
                        <a:lnTo>
                          <a:pt x="106299" y="112300"/>
                        </a:lnTo>
                        <a:cubicBezTo>
                          <a:pt x="61436" y="175736"/>
                          <a:pt x="13811" y="255746"/>
                          <a:pt x="2762" y="321183"/>
                        </a:cubicBezTo>
                        <a:lnTo>
                          <a:pt x="2762" y="321183"/>
                        </a:lnTo>
                        <a:lnTo>
                          <a:pt x="0" y="320707"/>
                        </a:lnTo>
                        <a:lnTo>
                          <a:pt x="0" y="320707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14" name="Freeform: Shape 3313">
                    <a:extLst>
                      <a:ext uri="{FF2B5EF4-FFF2-40B4-BE49-F238E27FC236}">
                        <a16:creationId xmlns:a16="http://schemas.microsoft.com/office/drawing/2014/main" id="{F3C91605-8062-4E70-B043-84317131EFD9}"/>
                      </a:ext>
                    </a:extLst>
                  </p:cNvPr>
                  <p:cNvSpPr/>
                  <p:nvPr/>
                </p:nvSpPr>
                <p:spPr>
                  <a:xfrm>
                    <a:off x="4207477" y="4934465"/>
                    <a:ext cx="192785" cy="321278"/>
                  </a:xfrm>
                  <a:custGeom>
                    <a:avLst/>
                    <a:gdLst>
                      <a:gd name="connsiteX0" fmla="*/ 0 w 192785"/>
                      <a:gd name="connsiteY0" fmla="*/ 320421 h 321278"/>
                      <a:gd name="connsiteX1" fmla="*/ 182594 w 192785"/>
                      <a:gd name="connsiteY1" fmla="*/ 21812 h 321278"/>
                      <a:gd name="connsiteX2" fmla="*/ 182594 w 192785"/>
                      <a:gd name="connsiteY2" fmla="*/ 21812 h 321278"/>
                      <a:gd name="connsiteX3" fmla="*/ 191071 w 192785"/>
                      <a:gd name="connsiteY3" fmla="*/ 0 h 321278"/>
                      <a:gd name="connsiteX4" fmla="*/ 192786 w 192785"/>
                      <a:gd name="connsiteY4" fmla="*/ 1524 h 321278"/>
                      <a:gd name="connsiteX5" fmla="*/ 120301 w 192785"/>
                      <a:gd name="connsiteY5" fmla="*/ 93631 h 321278"/>
                      <a:gd name="connsiteX6" fmla="*/ 120777 w 192785"/>
                      <a:gd name="connsiteY6" fmla="*/ 93726 h 321278"/>
                      <a:gd name="connsiteX7" fmla="*/ 2572 w 192785"/>
                      <a:gd name="connsiteY7" fmla="*/ 321278 h 321278"/>
                      <a:gd name="connsiteX8" fmla="*/ 2572 w 192785"/>
                      <a:gd name="connsiteY8" fmla="*/ 321278 h 321278"/>
                      <a:gd name="connsiteX9" fmla="*/ 0 w 192785"/>
                      <a:gd name="connsiteY9" fmla="*/ 320421 h 321278"/>
                      <a:gd name="connsiteX10" fmla="*/ 0 w 192785"/>
                      <a:gd name="connsiteY10" fmla="*/ 320421 h 321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2785" h="321278">
                        <a:moveTo>
                          <a:pt x="0" y="320421"/>
                        </a:moveTo>
                        <a:cubicBezTo>
                          <a:pt x="28575" y="203644"/>
                          <a:pt x="177165" y="33623"/>
                          <a:pt x="182594" y="21812"/>
                        </a:cubicBezTo>
                        <a:lnTo>
                          <a:pt x="182594" y="21812"/>
                        </a:lnTo>
                        <a:cubicBezTo>
                          <a:pt x="188023" y="10097"/>
                          <a:pt x="191071" y="0"/>
                          <a:pt x="191071" y="0"/>
                        </a:cubicBezTo>
                        <a:lnTo>
                          <a:pt x="192786" y="1524"/>
                        </a:lnTo>
                        <a:cubicBezTo>
                          <a:pt x="192691" y="1619"/>
                          <a:pt x="157734" y="40672"/>
                          <a:pt x="120301" y="93631"/>
                        </a:cubicBezTo>
                        <a:lnTo>
                          <a:pt x="120777" y="93726"/>
                        </a:lnTo>
                        <a:cubicBezTo>
                          <a:pt x="83344" y="146590"/>
                          <a:pt x="31718" y="253841"/>
                          <a:pt x="2572" y="321278"/>
                        </a:cubicBezTo>
                        <a:lnTo>
                          <a:pt x="2572" y="321278"/>
                        </a:lnTo>
                        <a:lnTo>
                          <a:pt x="0" y="320421"/>
                        </a:lnTo>
                        <a:lnTo>
                          <a:pt x="0" y="320421"/>
                        </a:lnTo>
                        <a:close/>
                      </a:path>
                    </a:pathLst>
                  </a:custGeom>
                  <a:solidFill>
                    <a:srgbClr val="39646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15" name="Freeform: Shape 3314">
                    <a:extLst>
                      <a:ext uri="{FF2B5EF4-FFF2-40B4-BE49-F238E27FC236}">
                        <a16:creationId xmlns:a16="http://schemas.microsoft.com/office/drawing/2014/main" id="{3F7CD2C8-C5D9-475E-9676-58F23AEAA7A9}"/>
                      </a:ext>
                    </a:extLst>
                  </p:cNvPr>
                  <p:cNvSpPr/>
                  <p:nvPr/>
                </p:nvSpPr>
                <p:spPr>
                  <a:xfrm>
                    <a:off x="4207572" y="4934465"/>
                    <a:ext cx="192214" cy="321373"/>
                  </a:xfrm>
                  <a:custGeom>
                    <a:avLst/>
                    <a:gdLst>
                      <a:gd name="connsiteX0" fmla="*/ 0 w 192214"/>
                      <a:gd name="connsiteY0" fmla="*/ 320231 h 321373"/>
                      <a:gd name="connsiteX1" fmla="*/ 174022 w 192214"/>
                      <a:gd name="connsiteY1" fmla="*/ 43720 h 321373"/>
                      <a:gd name="connsiteX2" fmla="*/ 174022 w 192214"/>
                      <a:gd name="connsiteY2" fmla="*/ 43720 h 321373"/>
                      <a:gd name="connsiteX3" fmla="*/ 190881 w 192214"/>
                      <a:gd name="connsiteY3" fmla="*/ 0 h 321373"/>
                      <a:gd name="connsiteX4" fmla="*/ 192215 w 192214"/>
                      <a:gd name="connsiteY4" fmla="*/ 1238 h 321373"/>
                      <a:gd name="connsiteX5" fmla="*/ 134207 w 192214"/>
                      <a:gd name="connsiteY5" fmla="*/ 74867 h 321373"/>
                      <a:gd name="connsiteX6" fmla="*/ 135065 w 192214"/>
                      <a:gd name="connsiteY6" fmla="*/ 75152 h 321373"/>
                      <a:gd name="connsiteX7" fmla="*/ 2191 w 192214"/>
                      <a:gd name="connsiteY7" fmla="*/ 321374 h 321373"/>
                      <a:gd name="connsiteX8" fmla="*/ 2191 w 192214"/>
                      <a:gd name="connsiteY8" fmla="*/ 321374 h 321373"/>
                      <a:gd name="connsiteX9" fmla="*/ 0 w 192214"/>
                      <a:gd name="connsiteY9" fmla="*/ 320231 h 321373"/>
                      <a:gd name="connsiteX10" fmla="*/ 0 w 192214"/>
                      <a:gd name="connsiteY10" fmla="*/ 320231 h 321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2214" h="321373">
                        <a:moveTo>
                          <a:pt x="0" y="320231"/>
                        </a:moveTo>
                        <a:cubicBezTo>
                          <a:pt x="34766" y="219170"/>
                          <a:pt x="163068" y="67246"/>
                          <a:pt x="174022" y="43720"/>
                        </a:cubicBezTo>
                        <a:lnTo>
                          <a:pt x="174022" y="43720"/>
                        </a:lnTo>
                        <a:cubicBezTo>
                          <a:pt x="184976" y="20288"/>
                          <a:pt x="190881" y="95"/>
                          <a:pt x="190881" y="0"/>
                        </a:cubicBezTo>
                        <a:lnTo>
                          <a:pt x="192215" y="1238"/>
                        </a:lnTo>
                        <a:cubicBezTo>
                          <a:pt x="192119" y="1334"/>
                          <a:pt x="164116" y="32576"/>
                          <a:pt x="134207" y="74867"/>
                        </a:cubicBezTo>
                        <a:lnTo>
                          <a:pt x="135065" y="75152"/>
                        </a:lnTo>
                        <a:cubicBezTo>
                          <a:pt x="105061" y="117443"/>
                          <a:pt x="49530" y="251936"/>
                          <a:pt x="2191" y="321374"/>
                        </a:cubicBezTo>
                        <a:lnTo>
                          <a:pt x="2191" y="321374"/>
                        </a:lnTo>
                        <a:lnTo>
                          <a:pt x="0" y="320231"/>
                        </a:lnTo>
                        <a:lnTo>
                          <a:pt x="0" y="320231"/>
                        </a:lnTo>
                        <a:close/>
                      </a:path>
                    </a:pathLst>
                  </a:custGeom>
                  <a:solidFill>
                    <a:srgbClr val="4271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16" name="Freeform: Shape 3315">
                    <a:extLst>
                      <a:ext uri="{FF2B5EF4-FFF2-40B4-BE49-F238E27FC236}">
                        <a16:creationId xmlns:a16="http://schemas.microsoft.com/office/drawing/2014/main" id="{8F088925-4CAE-4415-8D41-979AABECBB79}"/>
                      </a:ext>
                    </a:extLst>
                  </p:cNvPr>
                  <p:cNvSpPr/>
                  <p:nvPr/>
                </p:nvSpPr>
                <p:spPr>
                  <a:xfrm>
                    <a:off x="4207668" y="4934656"/>
                    <a:ext cx="191833" cy="321373"/>
                  </a:xfrm>
                  <a:custGeom>
                    <a:avLst/>
                    <a:gdLst>
                      <a:gd name="connsiteX0" fmla="*/ 0 w 191833"/>
                      <a:gd name="connsiteY0" fmla="*/ 319945 h 321373"/>
                      <a:gd name="connsiteX1" fmla="*/ 165449 w 191833"/>
                      <a:gd name="connsiteY1" fmla="*/ 65532 h 321373"/>
                      <a:gd name="connsiteX2" fmla="*/ 165449 w 191833"/>
                      <a:gd name="connsiteY2" fmla="*/ 65532 h 321373"/>
                      <a:gd name="connsiteX3" fmla="*/ 190786 w 191833"/>
                      <a:gd name="connsiteY3" fmla="*/ 0 h 321373"/>
                      <a:gd name="connsiteX4" fmla="*/ 191834 w 191833"/>
                      <a:gd name="connsiteY4" fmla="*/ 953 h 321373"/>
                      <a:gd name="connsiteX5" fmla="*/ 148304 w 191833"/>
                      <a:gd name="connsiteY5" fmla="*/ 56197 h 321373"/>
                      <a:gd name="connsiteX6" fmla="*/ 149638 w 191833"/>
                      <a:gd name="connsiteY6" fmla="*/ 56579 h 321373"/>
                      <a:gd name="connsiteX7" fmla="*/ 2096 w 191833"/>
                      <a:gd name="connsiteY7" fmla="*/ 321374 h 321373"/>
                      <a:gd name="connsiteX8" fmla="*/ 2096 w 191833"/>
                      <a:gd name="connsiteY8" fmla="*/ 321374 h 321373"/>
                      <a:gd name="connsiteX9" fmla="*/ 0 w 191833"/>
                      <a:gd name="connsiteY9" fmla="*/ 319945 h 321373"/>
                      <a:gd name="connsiteX10" fmla="*/ 0 w 191833"/>
                      <a:gd name="connsiteY10" fmla="*/ 319945 h 321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1833" h="321373">
                        <a:moveTo>
                          <a:pt x="0" y="319945"/>
                        </a:moveTo>
                        <a:cubicBezTo>
                          <a:pt x="40862" y="234696"/>
                          <a:pt x="148971" y="100679"/>
                          <a:pt x="165449" y="65532"/>
                        </a:cubicBezTo>
                        <a:lnTo>
                          <a:pt x="165449" y="65532"/>
                        </a:lnTo>
                        <a:cubicBezTo>
                          <a:pt x="181832" y="30385"/>
                          <a:pt x="190786" y="95"/>
                          <a:pt x="190786" y="0"/>
                        </a:cubicBezTo>
                        <a:lnTo>
                          <a:pt x="191834" y="953"/>
                        </a:lnTo>
                        <a:cubicBezTo>
                          <a:pt x="191834" y="1048"/>
                          <a:pt x="170783" y="24479"/>
                          <a:pt x="148304" y="56197"/>
                        </a:cubicBezTo>
                        <a:lnTo>
                          <a:pt x="149638" y="56579"/>
                        </a:lnTo>
                        <a:cubicBezTo>
                          <a:pt x="127159" y="88392"/>
                          <a:pt x="67628" y="250031"/>
                          <a:pt x="2096" y="321374"/>
                        </a:cubicBezTo>
                        <a:lnTo>
                          <a:pt x="2096" y="321374"/>
                        </a:lnTo>
                        <a:lnTo>
                          <a:pt x="0" y="319945"/>
                        </a:lnTo>
                        <a:lnTo>
                          <a:pt x="0" y="319945"/>
                        </a:lnTo>
                        <a:close/>
                      </a:path>
                    </a:pathLst>
                  </a:custGeom>
                  <a:solidFill>
                    <a:srgbClr val="4A7E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17" name="Freeform: Shape 3316">
                    <a:extLst>
                      <a:ext uri="{FF2B5EF4-FFF2-40B4-BE49-F238E27FC236}">
                        <a16:creationId xmlns:a16="http://schemas.microsoft.com/office/drawing/2014/main" id="{DC482821-B35E-4F11-989D-529BDF2485EF}"/>
                      </a:ext>
                    </a:extLst>
                  </p:cNvPr>
                  <p:cNvSpPr/>
                  <p:nvPr/>
                </p:nvSpPr>
                <p:spPr>
                  <a:xfrm>
                    <a:off x="4207763" y="4934656"/>
                    <a:ext cx="191261" cy="321373"/>
                  </a:xfrm>
                  <a:custGeom>
                    <a:avLst/>
                    <a:gdLst>
                      <a:gd name="connsiteX0" fmla="*/ 0 w 191261"/>
                      <a:gd name="connsiteY0" fmla="*/ 319754 h 321373"/>
                      <a:gd name="connsiteX1" fmla="*/ 156781 w 191261"/>
                      <a:gd name="connsiteY1" fmla="*/ 87344 h 321373"/>
                      <a:gd name="connsiteX2" fmla="*/ 156781 w 191261"/>
                      <a:gd name="connsiteY2" fmla="*/ 87344 h 321373"/>
                      <a:gd name="connsiteX3" fmla="*/ 190595 w 191261"/>
                      <a:gd name="connsiteY3" fmla="*/ 0 h 321373"/>
                      <a:gd name="connsiteX4" fmla="*/ 191262 w 191261"/>
                      <a:gd name="connsiteY4" fmla="*/ 571 h 321373"/>
                      <a:gd name="connsiteX5" fmla="*/ 162306 w 191261"/>
                      <a:gd name="connsiteY5" fmla="*/ 37433 h 321373"/>
                      <a:gd name="connsiteX6" fmla="*/ 164116 w 191261"/>
                      <a:gd name="connsiteY6" fmla="*/ 37909 h 321373"/>
                      <a:gd name="connsiteX7" fmla="*/ 2000 w 191261"/>
                      <a:gd name="connsiteY7" fmla="*/ 321374 h 321373"/>
                      <a:gd name="connsiteX8" fmla="*/ 2000 w 191261"/>
                      <a:gd name="connsiteY8" fmla="*/ 321374 h 321373"/>
                      <a:gd name="connsiteX9" fmla="*/ 0 w 191261"/>
                      <a:gd name="connsiteY9" fmla="*/ 319754 h 321373"/>
                      <a:gd name="connsiteX10" fmla="*/ 0 w 191261"/>
                      <a:gd name="connsiteY10" fmla="*/ 319754 h 321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1261" h="321373">
                        <a:moveTo>
                          <a:pt x="0" y="319754"/>
                        </a:moveTo>
                        <a:cubicBezTo>
                          <a:pt x="46958" y="250222"/>
                          <a:pt x="134969" y="134303"/>
                          <a:pt x="156781" y="87344"/>
                        </a:cubicBezTo>
                        <a:lnTo>
                          <a:pt x="156781" y="87344"/>
                        </a:lnTo>
                        <a:cubicBezTo>
                          <a:pt x="178594" y="40481"/>
                          <a:pt x="190500" y="95"/>
                          <a:pt x="190595" y="0"/>
                        </a:cubicBezTo>
                        <a:lnTo>
                          <a:pt x="191262" y="571"/>
                        </a:lnTo>
                        <a:cubicBezTo>
                          <a:pt x="191262" y="571"/>
                          <a:pt x="177260" y="16288"/>
                          <a:pt x="162306" y="37433"/>
                        </a:cubicBezTo>
                        <a:lnTo>
                          <a:pt x="164116" y="37909"/>
                        </a:lnTo>
                        <a:cubicBezTo>
                          <a:pt x="149066" y="59150"/>
                          <a:pt x="85534" y="248031"/>
                          <a:pt x="2000" y="321374"/>
                        </a:cubicBezTo>
                        <a:lnTo>
                          <a:pt x="2000" y="321374"/>
                        </a:lnTo>
                        <a:lnTo>
                          <a:pt x="0" y="319754"/>
                        </a:lnTo>
                        <a:lnTo>
                          <a:pt x="0" y="319754"/>
                        </a:lnTo>
                        <a:close/>
                      </a:path>
                    </a:pathLst>
                  </a:custGeom>
                  <a:solidFill>
                    <a:srgbClr val="528B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18" name="Freeform: Shape 3317">
                    <a:extLst>
                      <a:ext uri="{FF2B5EF4-FFF2-40B4-BE49-F238E27FC236}">
                        <a16:creationId xmlns:a16="http://schemas.microsoft.com/office/drawing/2014/main" id="{C1F4C57D-1719-45E7-9E60-092375D327EB}"/>
                      </a:ext>
                    </a:extLst>
                  </p:cNvPr>
                  <p:cNvSpPr/>
                  <p:nvPr/>
                </p:nvSpPr>
                <p:spPr>
                  <a:xfrm>
                    <a:off x="4207858" y="4934656"/>
                    <a:ext cx="190785" cy="321468"/>
                  </a:xfrm>
                  <a:custGeom>
                    <a:avLst/>
                    <a:gdLst>
                      <a:gd name="connsiteX0" fmla="*/ 0 w 190785"/>
                      <a:gd name="connsiteY0" fmla="*/ 319564 h 321468"/>
                      <a:gd name="connsiteX1" fmla="*/ 148209 w 190785"/>
                      <a:gd name="connsiteY1" fmla="*/ 109252 h 321468"/>
                      <a:gd name="connsiteX2" fmla="*/ 148209 w 190785"/>
                      <a:gd name="connsiteY2" fmla="*/ 109252 h 321468"/>
                      <a:gd name="connsiteX3" fmla="*/ 190405 w 190785"/>
                      <a:gd name="connsiteY3" fmla="*/ 0 h 321468"/>
                      <a:gd name="connsiteX4" fmla="*/ 190786 w 190785"/>
                      <a:gd name="connsiteY4" fmla="*/ 286 h 321468"/>
                      <a:gd name="connsiteX5" fmla="*/ 176308 w 190785"/>
                      <a:gd name="connsiteY5" fmla="*/ 18669 h 321468"/>
                      <a:gd name="connsiteX6" fmla="*/ 178499 w 190785"/>
                      <a:gd name="connsiteY6" fmla="*/ 19336 h 321468"/>
                      <a:gd name="connsiteX7" fmla="*/ 1715 w 190785"/>
                      <a:gd name="connsiteY7" fmla="*/ 321469 h 321468"/>
                      <a:gd name="connsiteX8" fmla="*/ 1715 w 190785"/>
                      <a:gd name="connsiteY8" fmla="*/ 321469 h 321468"/>
                      <a:gd name="connsiteX9" fmla="*/ 0 w 190785"/>
                      <a:gd name="connsiteY9" fmla="*/ 319564 h 321468"/>
                      <a:gd name="connsiteX10" fmla="*/ 0 w 190785"/>
                      <a:gd name="connsiteY10" fmla="*/ 319564 h 321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0785" h="321468">
                        <a:moveTo>
                          <a:pt x="0" y="319564"/>
                        </a:moveTo>
                        <a:cubicBezTo>
                          <a:pt x="53054" y="265748"/>
                          <a:pt x="120872" y="167926"/>
                          <a:pt x="148209" y="109252"/>
                        </a:cubicBezTo>
                        <a:lnTo>
                          <a:pt x="148209" y="109252"/>
                        </a:lnTo>
                        <a:cubicBezTo>
                          <a:pt x="175546" y="50673"/>
                          <a:pt x="190405" y="190"/>
                          <a:pt x="190405" y="0"/>
                        </a:cubicBezTo>
                        <a:lnTo>
                          <a:pt x="190786" y="286"/>
                        </a:lnTo>
                        <a:cubicBezTo>
                          <a:pt x="190786" y="286"/>
                          <a:pt x="183737" y="8096"/>
                          <a:pt x="176308" y="18669"/>
                        </a:cubicBezTo>
                        <a:lnTo>
                          <a:pt x="178499" y="19336"/>
                        </a:lnTo>
                        <a:cubicBezTo>
                          <a:pt x="170879" y="30004"/>
                          <a:pt x="103442" y="246126"/>
                          <a:pt x="1715" y="321469"/>
                        </a:cubicBezTo>
                        <a:lnTo>
                          <a:pt x="1715" y="321469"/>
                        </a:lnTo>
                        <a:lnTo>
                          <a:pt x="0" y="319564"/>
                        </a:lnTo>
                        <a:lnTo>
                          <a:pt x="0" y="319564"/>
                        </a:lnTo>
                        <a:close/>
                      </a:path>
                    </a:pathLst>
                  </a:custGeom>
                  <a:solidFill>
                    <a:srgbClr val="5A97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19" name="Freeform: Shape 3318">
                    <a:extLst>
                      <a:ext uri="{FF2B5EF4-FFF2-40B4-BE49-F238E27FC236}">
                        <a16:creationId xmlns:a16="http://schemas.microsoft.com/office/drawing/2014/main" id="{471E7D0F-0A34-49ED-B948-B1842885B477}"/>
                      </a:ext>
                    </a:extLst>
                  </p:cNvPr>
                  <p:cNvSpPr/>
                  <p:nvPr/>
                </p:nvSpPr>
                <p:spPr>
                  <a:xfrm>
                    <a:off x="4207953" y="4934846"/>
                    <a:ext cx="192976" cy="321564"/>
                  </a:xfrm>
                  <a:custGeom>
                    <a:avLst/>
                    <a:gdLst>
                      <a:gd name="connsiteX0" fmla="*/ 0 w 192976"/>
                      <a:gd name="connsiteY0" fmla="*/ 319278 h 321564"/>
                      <a:gd name="connsiteX1" fmla="*/ 139637 w 192976"/>
                      <a:gd name="connsiteY1" fmla="*/ 131064 h 321564"/>
                      <a:gd name="connsiteX2" fmla="*/ 139637 w 192976"/>
                      <a:gd name="connsiteY2" fmla="*/ 131064 h 321564"/>
                      <a:gd name="connsiteX3" fmla="*/ 190310 w 192976"/>
                      <a:gd name="connsiteY3" fmla="*/ 0 h 321564"/>
                      <a:gd name="connsiteX4" fmla="*/ 190310 w 192976"/>
                      <a:gd name="connsiteY4" fmla="*/ 0 h 321564"/>
                      <a:gd name="connsiteX5" fmla="*/ 190310 w 192976"/>
                      <a:gd name="connsiteY5" fmla="*/ 0 h 321564"/>
                      <a:gd name="connsiteX6" fmla="*/ 192977 w 192976"/>
                      <a:gd name="connsiteY6" fmla="*/ 762 h 321564"/>
                      <a:gd name="connsiteX7" fmla="*/ 1524 w 192976"/>
                      <a:gd name="connsiteY7" fmla="*/ 321564 h 321564"/>
                      <a:gd name="connsiteX8" fmla="*/ 1524 w 192976"/>
                      <a:gd name="connsiteY8" fmla="*/ 321564 h 321564"/>
                      <a:gd name="connsiteX9" fmla="*/ 0 w 192976"/>
                      <a:gd name="connsiteY9" fmla="*/ 319278 h 321564"/>
                      <a:gd name="connsiteX10" fmla="*/ 0 w 192976"/>
                      <a:gd name="connsiteY10" fmla="*/ 319278 h 321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2976" h="321564">
                        <a:moveTo>
                          <a:pt x="0" y="319278"/>
                        </a:moveTo>
                        <a:cubicBezTo>
                          <a:pt x="59150" y="281273"/>
                          <a:pt x="106871" y="201359"/>
                          <a:pt x="139637" y="131064"/>
                        </a:cubicBezTo>
                        <a:lnTo>
                          <a:pt x="139637" y="131064"/>
                        </a:lnTo>
                        <a:cubicBezTo>
                          <a:pt x="172403" y="60770"/>
                          <a:pt x="190310" y="191"/>
                          <a:pt x="190310" y="0"/>
                        </a:cubicBezTo>
                        <a:lnTo>
                          <a:pt x="190310" y="0"/>
                        </a:lnTo>
                        <a:lnTo>
                          <a:pt x="190310" y="0"/>
                        </a:lnTo>
                        <a:lnTo>
                          <a:pt x="192977" y="762"/>
                        </a:lnTo>
                        <a:cubicBezTo>
                          <a:pt x="192881" y="857"/>
                          <a:pt x="121444" y="244221"/>
                          <a:pt x="1524" y="321564"/>
                        </a:cubicBezTo>
                        <a:lnTo>
                          <a:pt x="1524" y="321564"/>
                        </a:lnTo>
                        <a:lnTo>
                          <a:pt x="0" y="319278"/>
                        </a:lnTo>
                        <a:lnTo>
                          <a:pt x="0" y="319278"/>
                        </a:lnTo>
                        <a:close/>
                      </a:path>
                    </a:pathLst>
                  </a:custGeom>
                  <a:solidFill>
                    <a:srgbClr val="61A29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312" name="Freeform: Shape 3311">
                  <a:extLst>
                    <a:ext uri="{FF2B5EF4-FFF2-40B4-BE49-F238E27FC236}">
                      <a16:creationId xmlns:a16="http://schemas.microsoft.com/office/drawing/2014/main" id="{33E992CA-00D0-45DA-9186-B0F4ABB5BF0F}"/>
                    </a:ext>
                  </a:extLst>
                </p:cNvPr>
                <p:cNvSpPr/>
                <p:nvPr/>
              </p:nvSpPr>
              <p:spPr>
                <a:xfrm>
                  <a:off x="4209172" y="4933894"/>
                  <a:ext cx="191281" cy="320039"/>
                </a:xfrm>
                <a:custGeom>
                  <a:avLst/>
                  <a:gdLst>
                    <a:gd name="connsiteX0" fmla="*/ 191282 w 191281"/>
                    <a:gd name="connsiteY0" fmla="*/ 0 h 320039"/>
                    <a:gd name="connsiteX1" fmla="*/ 155849 w 191281"/>
                    <a:gd name="connsiteY1" fmla="*/ 38291 h 320039"/>
                    <a:gd name="connsiteX2" fmla="*/ 782 w 191281"/>
                    <a:gd name="connsiteY2" fmla="*/ 297180 h 320039"/>
                    <a:gd name="connsiteX3" fmla="*/ 401 w 191281"/>
                    <a:gd name="connsiteY3" fmla="*/ 320040 h 320039"/>
                    <a:gd name="connsiteX4" fmla="*/ 191282 w 191281"/>
                    <a:gd name="connsiteY4" fmla="*/ 0 h 320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281" h="320039">
                      <a:moveTo>
                        <a:pt x="191282" y="0"/>
                      </a:moveTo>
                      <a:cubicBezTo>
                        <a:pt x="191282" y="0"/>
                        <a:pt x="176804" y="14669"/>
                        <a:pt x="155849" y="38291"/>
                      </a:cubicBezTo>
                      <a:cubicBezTo>
                        <a:pt x="100032" y="212693"/>
                        <a:pt x="33834" y="275558"/>
                        <a:pt x="782" y="297180"/>
                      </a:cubicBezTo>
                      <a:cubicBezTo>
                        <a:pt x="-75" y="305086"/>
                        <a:pt x="-266" y="312706"/>
                        <a:pt x="401" y="320040"/>
                      </a:cubicBezTo>
                      <a:cubicBezTo>
                        <a:pt x="306" y="320040"/>
                        <a:pt x="111653" y="290227"/>
                        <a:pt x="191282" y="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693" name="Graphic 1">
                <a:extLst>
                  <a:ext uri="{FF2B5EF4-FFF2-40B4-BE49-F238E27FC236}">
                    <a16:creationId xmlns:a16="http://schemas.microsoft.com/office/drawing/2014/main" id="{6F00AE80-4890-4813-942A-D6680CB979B5}"/>
                  </a:ext>
                </a:extLst>
              </p:cNvPr>
              <p:cNvGrpSpPr/>
              <p:nvPr/>
            </p:nvGrpSpPr>
            <p:grpSpPr>
              <a:xfrm>
                <a:off x="4174902" y="4850169"/>
                <a:ext cx="332993" cy="306609"/>
                <a:chOff x="4174902" y="4850169"/>
                <a:chExt cx="332993" cy="306609"/>
              </a:xfrm>
              <a:solidFill>
                <a:schemeClr val="accent1"/>
              </a:solidFill>
            </p:grpSpPr>
            <p:grpSp>
              <p:nvGrpSpPr>
                <p:cNvPr id="3245" name="Graphic 1">
                  <a:extLst>
                    <a:ext uri="{FF2B5EF4-FFF2-40B4-BE49-F238E27FC236}">
                      <a16:creationId xmlns:a16="http://schemas.microsoft.com/office/drawing/2014/main" id="{F9D2CB17-D90D-4163-A816-338125FAFBB1}"/>
                    </a:ext>
                  </a:extLst>
                </p:cNvPr>
                <p:cNvGrpSpPr/>
                <p:nvPr/>
              </p:nvGrpSpPr>
              <p:grpSpPr>
                <a:xfrm>
                  <a:off x="4174902" y="4850169"/>
                  <a:ext cx="272033" cy="147232"/>
                  <a:chOff x="4174902" y="4850169"/>
                  <a:chExt cx="272033" cy="147232"/>
                </a:xfrm>
                <a:solidFill>
                  <a:schemeClr val="accent1"/>
                </a:solidFill>
              </p:grpSpPr>
              <p:sp>
                <p:nvSpPr>
                  <p:cNvPr id="3291" name="Freeform: Shape 3290">
                    <a:extLst>
                      <a:ext uri="{FF2B5EF4-FFF2-40B4-BE49-F238E27FC236}">
                        <a16:creationId xmlns:a16="http://schemas.microsoft.com/office/drawing/2014/main" id="{4F118F4B-662E-4772-9809-CD6F56D42FD8}"/>
                      </a:ext>
                    </a:extLst>
                  </p:cNvPr>
                  <p:cNvSpPr/>
                  <p:nvPr/>
                </p:nvSpPr>
                <p:spPr>
                  <a:xfrm>
                    <a:off x="4175378" y="4850169"/>
                    <a:ext cx="271557" cy="147165"/>
                  </a:xfrm>
                  <a:custGeom>
                    <a:avLst/>
                    <a:gdLst>
                      <a:gd name="connsiteX0" fmla="*/ 271558 w 271557"/>
                      <a:gd name="connsiteY0" fmla="*/ 0 h 147165"/>
                      <a:gd name="connsiteX1" fmla="*/ 0 w 271557"/>
                      <a:gd name="connsiteY1" fmla="*/ 77629 h 147165"/>
                      <a:gd name="connsiteX2" fmla="*/ 271558 w 271557"/>
                      <a:gd name="connsiteY2" fmla="*/ 0 h 147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1557" h="147165">
                        <a:moveTo>
                          <a:pt x="271558" y="0"/>
                        </a:moveTo>
                        <a:cubicBezTo>
                          <a:pt x="271558" y="0"/>
                          <a:pt x="129254" y="122492"/>
                          <a:pt x="0" y="77629"/>
                        </a:cubicBezTo>
                        <a:cubicBezTo>
                          <a:pt x="0" y="77629"/>
                          <a:pt x="74771" y="277273"/>
                          <a:pt x="271558" y="0"/>
                        </a:cubicBezTo>
                        <a:close/>
                      </a:path>
                    </a:pathLst>
                  </a:custGeom>
                  <a:solidFill>
                    <a:srgbClr val="00968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92" name="Freeform: Shape 3291">
                    <a:extLst>
                      <a:ext uri="{FF2B5EF4-FFF2-40B4-BE49-F238E27FC236}">
                        <a16:creationId xmlns:a16="http://schemas.microsoft.com/office/drawing/2014/main" id="{33F34435-6171-49FA-AC44-BB55C34E904E}"/>
                      </a:ext>
                    </a:extLst>
                  </p:cNvPr>
                  <p:cNvSpPr/>
                  <p:nvPr/>
                </p:nvSpPr>
                <p:spPr>
                  <a:xfrm>
                    <a:off x="4175854" y="4850264"/>
                    <a:ext cx="270986" cy="147136"/>
                  </a:xfrm>
                  <a:custGeom>
                    <a:avLst/>
                    <a:gdLst>
                      <a:gd name="connsiteX0" fmla="*/ 202882 w 270986"/>
                      <a:gd name="connsiteY0" fmla="*/ 45720 h 147136"/>
                      <a:gd name="connsiteX1" fmla="*/ 0 w 270986"/>
                      <a:gd name="connsiteY1" fmla="*/ 79058 h 147136"/>
                      <a:gd name="connsiteX2" fmla="*/ 270986 w 270986"/>
                      <a:gd name="connsiteY2" fmla="*/ 0 h 147136"/>
                      <a:gd name="connsiteX3" fmla="*/ 202882 w 270986"/>
                      <a:gd name="connsiteY3" fmla="*/ 45720 h 147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0986" h="147136">
                        <a:moveTo>
                          <a:pt x="202882" y="45720"/>
                        </a:moveTo>
                        <a:cubicBezTo>
                          <a:pt x="85820" y="146971"/>
                          <a:pt x="27527" y="117253"/>
                          <a:pt x="0" y="79058"/>
                        </a:cubicBezTo>
                        <a:cubicBezTo>
                          <a:pt x="7239" y="96488"/>
                          <a:pt x="84106" y="263271"/>
                          <a:pt x="270986" y="0"/>
                        </a:cubicBezTo>
                        <a:cubicBezTo>
                          <a:pt x="270986" y="0"/>
                          <a:pt x="244030" y="23241"/>
                          <a:pt x="202882" y="45720"/>
                        </a:cubicBezTo>
                        <a:close/>
                      </a:path>
                    </a:pathLst>
                  </a:custGeom>
                  <a:solidFill>
                    <a:srgbClr val="00968F">
                      <a:alpha val="64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293" name="Graphic 1">
                    <a:extLst>
                      <a:ext uri="{FF2B5EF4-FFF2-40B4-BE49-F238E27FC236}">
                        <a16:creationId xmlns:a16="http://schemas.microsoft.com/office/drawing/2014/main" id="{923FA9C2-B87B-4E12-B637-EFEA95595D6A}"/>
                      </a:ext>
                    </a:extLst>
                  </p:cNvPr>
                  <p:cNvGrpSpPr/>
                  <p:nvPr/>
                </p:nvGrpSpPr>
                <p:grpSpPr>
                  <a:xfrm>
                    <a:off x="4174902" y="4851026"/>
                    <a:ext cx="271176" cy="141350"/>
                    <a:chOff x="4174902" y="4851026"/>
                    <a:chExt cx="271176" cy="141350"/>
                  </a:xfrm>
                  <a:solidFill>
                    <a:schemeClr val="accent1"/>
                  </a:solidFill>
                </p:grpSpPr>
                <p:sp>
                  <p:nvSpPr>
                    <p:cNvPr id="3294" name="Freeform: Shape 3293">
                      <a:extLst>
                        <a:ext uri="{FF2B5EF4-FFF2-40B4-BE49-F238E27FC236}">
                          <a16:creationId xmlns:a16="http://schemas.microsoft.com/office/drawing/2014/main" id="{89100879-C0A5-4D5F-B778-12FE15F82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4902" y="4851026"/>
                      <a:ext cx="270891" cy="93535"/>
                    </a:xfrm>
                    <a:custGeom>
                      <a:avLst/>
                      <a:gdLst>
                        <a:gd name="connsiteX0" fmla="*/ 66294 w 270891"/>
                        <a:gd name="connsiteY0" fmla="*/ 93536 h 93535"/>
                        <a:gd name="connsiteX1" fmla="*/ 0 w 270891"/>
                        <a:gd name="connsiteY1" fmla="*/ 78772 h 93535"/>
                        <a:gd name="connsiteX2" fmla="*/ 0 w 270891"/>
                        <a:gd name="connsiteY2" fmla="*/ 78772 h 93535"/>
                        <a:gd name="connsiteX3" fmla="*/ 1429 w 270891"/>
                        <a:gd name="connsiteY3" fmla="*/ 76391 h 93535"/>
                        <a:gd name="connsiteX4" fmla="*/ 66199 w 270891"/>
                        <a:gd name="connsiteY4" fmla="*/ 90678 h 93535"/>
                        <a:gd name="connsiteX5" fmla="*/ 66199 w 270891"/>
                        <a:gd name="connsiteY5" fmla="*/ 90678 h 93535"/>
                        <a:gd name="connsiteX6" fmla="*/ 269081 w 270891"/>
                        <a:gd name="connsiteY6" fmla="*/ 0 h 93535"/>
                        <a:gd name="connsiteX7" fmla="*/ 269081 w 270891"/>
                        <a:gd name="connsiteY7" fmla="*/ 0 h 93535"/>
                        <a:gd name="connsiteX8" fmla="*/ 270891 w 270891"/>
                        <a:gd name="connsiteY8" fmla="*/ 2096 h 93535"/>
                        <a:gd name="connsiteX9" fmla="*/ 66294 w 270891"/>
                        <a:gd name="connsiteY9" fmla="*/ 93536 h 93535"/>
                        <a:gd name="connsiteX10" fmla="*/ 66294 w 270891"/>
                        <a:gd name="connsiteY10" fmla="*/ 93536 h 93535"/>
                        <a:gd name="connsiteX11" fmla="*/ 66294 w 270891"/>
                        <a:gd name="connsiteY11" fmla="*/ 93536 h 93535"/>
                        <a:gd name="connsiteX12" fmla="*/ 66294 w 270891"/>
                        <a:gd name="connsiteY12" fmla="*/ 93536 h 93535"/>
                        <a:gd name="connsiteX13" fmla="*/ 0 w 270891"/>
                        <a:gd name="connsiteY13" fmla="*/ 78772 h 93535"/>
                        <a:gd name="connsiteX14" fmla="*/ 0 w 270891"/>
                        <a:gd name="connsiteY14" fmla="*/ 78772 h 93535"/>
                        <a:gd name="connsiteX15" fmla="*/ 0 w 270891"/>
                        <a:gd name="connsiteY15" fmla="*/ 78772 h 93535"/>
                        <a:gd name="connsiteX16" fmla="*/ 0 w 270891"/>
                        <a:gd name="connsiteY16" fmla="*/ 78772 h 93535"/>
                        <a:gd name="connsiteX17" fmla="*/ 0 w 270891"/>
                        <a:gd name="connsiteY17" fmla="*/ 78772 h 93535"/>
                        <a:gd name="connsiteX18" fmla="*/ 0 w 270891"/>
                        <a:gd name="connsiteY18" fmla="*/ 78772 h 93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0891" h="93535">
                          <a:moveTo>
                            <a:pt x="66294" y="93536"/>
                          </a:moveTo>
                          <a:cubicBezTo>
                            <a:pt x="23813" y="93536"/>
                            <a:pt x="381" y="79058"/>
                            <a:pt x="0" y="78772"/>
                          </a:cubicBezTo>
                          <a:lnTo>
                            <a:pt x="0" y="78772"/>
                          </a:lnTo>
                          <a:lnTo>
                            <a:pt x="1429" y="76391"/>
                          </a:lnTo>
                          <a:cubicBezTo>
                            <a:pt x="1524" y="76295"/>
                            <a:pt x="24194" y="90678"/>
                            <a:pt x="66199" y="90678"/>
                          </a:cubicBezTo>
                          <a:lnTo>
                            <a:pt x="66199" y="90678"/>
                          </a:lnTo>
                          <a:cubicBezTo>
                            <a:pt x="112395" y="90678"/>
                            <a:pt x="181642" y="73343"/>
                            <a:pt x="269081" y="0"/>
                          </a:cubicBezTo>
                          <a:lnTo>
                            <a:pt x="269081" y="0"/>
                          </a:lnTo>
                          <a:lnTo>
                            <a:pt x="270891" y="2096"/>
                          </a:lnTo>
                          <a:cubicBezTo>
                            <a:pt x="183166" y="75819"/>
                            <a:pt x="113157" y="93536"/>
                            <a:pt x="66294" y="93536"/>
                          </a:cubicBezTo>
                          <a:lnTo>
                            <a:pt x="66294" y="93536"/>
                          </a:lnTo>
                          <a:cubicBezTo>
                            <a:pt x="66294" y="93536"/>
                            <a:pt x="66294" y="93536"/>
                            <a:pt x="66294" y="93536"/>
                          </a:cubicBezTo>
                          <a:lnTo>
                            <a:pt x="66294" y="93536"/>
                          </a:lnTo>
                          <a:close/>
                          <a:moveTo>
                            <a:pt x="0" y="78772"/>
                          </a:moveTo>
                          <a:lnTo>
                            <a:pt x="0" y="78772"/>
                          </a:lnTo>
                          <a:lnTo>
                            <a:pt x="0" y="78772"/>
                          </a:lnTo>
                          <a:lnTo>
                            <a:pt x="0" y="78772"/>
                          </a:lnTo>
                          <a:lnTo>
                            <a:pt x="0" y="78772"/>
                          </a:lnTo>
                          <a:lnTo>
                            <a:pt x="0" y="7877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95" name="Freeform: Shape 3294">
                      <a:extLst>
                        <a:ext uri="{FF2B5EF4-FFF2-40B4-BE49-F238E27FC236}">
                          <a16:creationId xmlns:a16="http://schemas.microsoft.com/office/drawing/2014/main" id="{E0AADB71-AC3E-4143-8EFC-AE4B7E8183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4902" y="4851121"/>
                      <a:ext cx="271081" cy="101346"/>
                    </a:xfrm>
                    <a:custGeom>
                      <a:avLst/>
                      <a:gdLst>
                        <a:gd name="connsiteX0" fmla="*/ 55245 w 271081"/>
                        <a:gd name="connsiteY0" fmla="*/ 90964 h 101346"/>
                        <a:gd name="connsiteX1" fmla="*/ 476 w 271081"/>
                        <a:gd name="connsiteY1" fmla="*/ 78486 h 101346"/>
                        <a:gd name="connsiteX2" fmla="*/ 4001 w 271081"/>
                        <a:gd name="connsiteY2" fmla="*/ 83534 h 101346"/>
                        <a:gd name="connsiteX3" fmla="*/ 5239 w 271081"/>
                        <a:gd name="connsiteY3" fmla="*/ 81534 h 101346"/>
                        <a:gd name="connsiteX4" fmla="*/ 70104 w 271081"/>
                        <a:gd name="connsiteY4" fmla="*/ 98584 h 101346"/>
                        <a:gd name="connsiteX5" fmla="*/ 70104 w 271081"/>
                        <a:gd name="connsiteY5" fmla="*/ 98584 h 101346"/>
                        <a:gd name="connsiteX6" fmla="*/ 269177 w 271081"/>
                        <a:gd name="connsiteY6" fmla="*/ 0 h 101346"/>
                        <a:gd name="connsiteX7" fmla="*/ 269177 w 271081"/>
                        <a:gd name="connsiteY7" fmla="*/ 0 h 101346"/>
                        <a:gd name="connsiteX8" fmla="*/ 271081 w 271081"/>
                        <a:gd name="connsiteY8" fmla="*/ 2000 h 101346"/>
                        <a:gd name="connsiteX9" fmla="*/ 70199 w 271081"/>
                        <a:gd name="connsiteY9" fmla="*/ 101346 h 101346"/>
                        <a:gd name="connsiteX10" fmla="*/ 70199 w 271081"/>
                        <a:gd name="connsiteY10" fmla="*/ 101346 h 101346"/>
                        <a:gd name="connsiteX11" fmla="*/ 55245 w 271081"/>
                        <a:gd name="connsiteY11" fmla="*/ 90964 h 101346"/>
                        <a:gd name="connsiteX12" fmla="*/ 55245 w 271081"/>
                        <a:gd name="connsiteY12" fmla="*/ 90964 h 101346"/>
                        <a:gd name="connsiteX13" fmla="*/ 0 w 271081"/>
                        <a:gd name="connsiteY13" fmla="*/ 85439 h 101346"/>
                        <a:gd name="connsiteX14" fmla="*/ 0 w 271081"/>
                        <a:gd name="connsiteY14" fmla="*/ 85439 h 101346"/>
                        <a:gd name="connsiteX15" fmla="*/ 0 w 271081"/>
                        <a:gd name="connsiteY15" fmla="*/ 85439 h 101346"/>
                        <a:gd name="connsiteX16" fmla="*/ 0 w 271081"/>
                        <a:gd name="connsiteY16" fmla="*/ 85439 h 101346"/>
                        <a:gd name="connsiteX17" fmla="*/ 0 w 271081"/>
                        <a:gd name="connsiteY17" fmla="*/ 85439 h 101346"/>
                        <a:gd name="connsiteX18" fmla="*/ 0 w 271081"/>
                        <a:gd name="connsiteY18" fmla="*/ 85439 h 101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1081" h="101346">
                          <a:moveTo>
                            <a:pt x="55245" y="90964"/>
                          </a:moveTo>
                          <a:cubicBezTo>
                            <a:pt x="19812" y="90964"/>
                            <a:pt x="762" y="78677"/>
                            <a:pt x="476" y="78486"/>
                          </a:cubicBezTo>
                          <a:cubicBezTo>
                            <a:pt x="476" y="78486"/>
                            <a:pt x="1619" y="81058"/>
                            <a:pt x="4001" y="83534"/>
                          </a:cubicBezTo>
                          <a:lnTo>
                            <a:pt x="5239" y="81534"/>
                          </a:lnTo>
                          <a:cubicBezTo>
                            <a:pt x="7620" y="84011"/>
                            <a:pt x="30099" y="98584"/>
                            <a:pt x="70104" y="98584"/>
                          </a:cubicBezTo>
                          <a:lnTo>
                            <a:pt x="70104" y="98584"/>
                          </a:lnTo>
                          <a:cubicBezTo>
                            <a:pt x="115634" y="98584"/>
                            <a:pt x="183261" y="78962"/>
                            <a:pt x="269177" y="0"/>
                          </a:cubicBezTo>
                          <a:lnTo>
                            <a:pt x="269177" y="0"/>
                          </a:lnTo>
                          <a:lnTo>
                            <a:pt x="271081" y="2000"/>
                          </a:lnTo>
                          <a:cubicBezTo>
                            <a:pt x="184880" y="81248"/>
                            <a:pt x="116491" y="101346"/>
                            <a:pt x="70199" y="101346"/>
                          </a:cubicBezTo>
                          <a:lnTo>
                            <a:pt x="70199" y="101346"/>
                          </a:lnTo>
                          <a:cubicBezTo>
                            <a:pt x="59817" y="101441"/>
                            <a:pt x="55245" y="90964"/>
                            <a:pt x="55245" y="90964"/>
                          </a:cubicBezTo>
                          <a:lnTo>
                            <a:pt x="55245" y="90964"/>
                          </a:lnTo>
                          <a:close/>
                          <a:moveTo>
                            <a:pt x="0" y="85439"/>
                          </a:moveTo>
                          <a:lnTo>
                            <a:pt x="0" y="85439"/>
                          </a:lnTo>
                          <a:lnTo>
                            <a:pt x="0" y="85439"/>
                          </a:lnTo>
                          <a:lnTo>
                            <a:pt x="0" y="85439"/>
                          </a:lnTo>
                          <a:lnTo>
                            <a:pt x="0" y="85439"/>
                          </a:lnTo>
                          <a:lnTo>
                            <a:pt x="0" y="85439"/>
                          </a:lnTo>
                          <a:close/>
                        </a:path>
                      </a:pathLst>
                    </a:custGeom>
                    <a:solidFill>
                      <a:srgbClr val="D8E0E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96" name="Freeform: Shape 3295">
                      <a:extLst>
                        <a:ext uri="{FF2B5EF4-FFF2-40B4-BE49-F238E27FC236}">
                          <a16:creationId xmlns:a16="http://schemas.microsoft.com/office/drawing/2014/main" id="{84908986-BB97-4B47-A355-5F09BEE2B7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4997" y="4851216"/>
                      <a:ext cx="270891" cy="109251"/>
                    </a:xfrm>
                    <a:custGeom>
                      <a:avLst/>
                      <a:gdLst>
                        <a:gd name="connsiteX0" fmla="*/ 44196 w 270891"/>
                        <a:gd name="connsiteY0" fmla="*/ 88392 h 109251"/>
                        <a:gd name="connsiteX1" fmla="*/ 857 w 270891"/>
                        <a:gd name="connsiteY1" fmla="*/ 78200 h 109251"/>
                        <a:gd name="connsiteX2" fmla="*/ 7811 w 270891"/>
                        <a:gd name="connsiteY2" fmla="*/ 88392 h 109251"/>
                        <a:gd name="connsiteX3" fmla="*/ 8763 w 270891"/>
                        <a:gd name="connsiteY3" fmla="*/ 86773 h 109251"/>
                        <a:gd name="connsiteX4" fmla="*/ 73723 w 270891"/>
                        <a:gd name="connsiteY4" fmla="*/ 106490 h 109251"/>
                        <a:gd name="connsiteX5" fmla="*/ 73723 w 270891"/>
                        <a:gd name="connsiteY5" fmla="*/ 106490 h 109251"/>
                        <a:gd name="connsiteX6" fmla="*/ 268986 w 270891"/>
                        <a:gd name="connsiteY6" fmla="*/ 0 h 109251"/>
                        <a:gd name="connsiteX7" fmla="*/ 268986 w 270891"/>
                        <a:gd name="connsiteY7" fmla="*/ 0 h 109251"/>
                        <a:gd name="connsiteX8" fmla="*/ 270891 w 270891"/>
                        <a:gd name="connsiteY8" fmla="*/ 1905 h 109251"/>
                        <a:gd name="connsiteX9" fmla="*/ 73723 w 270891"/>
                        <a:gd name="connsiteY9" fmla="*/ 109252 h 109251"/>
                        <a:gd name="connsiteX10" fmla="*/ 73723 w 270891"/>
                        <a:gd name="connsiteY10" fmla="*/ 109252 h 109251"/>
                        <a:gd name="connsiteX11" fmla="*/ 44196 w 270891"/>
                        <a:gd name="connsiteY11" fmla="*/ 88392 h 109251"/>
                        <a:gd name="connsiteX12" fmla="*/ 44196 w 270891"/>
                        <a:gd name="connsiteY12" fmla="*/ 88392 h 109251"/>
                        <a:gd name="connsiteX13" fmla="*/ 0 w 270891"/>
                        <a:gd name="connsiteY13" fmla="*/ 92012 h 109251"/>
                        <a:gd name="connsiteX14" fmla="*/ 0 w 270891"/>
                        <a:gd name="connsiteY14" fmla="*/ 92012 h 109251"/>
                        <a:gd name="connsiteX15" fmla="*/ 0 w 270891"/>
                        <a:gd name="connsiteY15" fmla="*/ 92012 h 109251"/>
                        <a:gd name="connsiteX16" fmla="*/ 0 w 270891"/>
                        <a:gd name="connsiteY16" fmla="*/ 92012 h 109251"/>
                        <a:gd name="connsiteX17" fmla="*/ 0 w 270891"/>
                        <a:gd name="connsiteY17" fmla="*/ 92012 h 109251"/>
                        <a:gd name="connsiteX18" fmla="*/ 0 w 270891"/>
                        <a:gd name="connsiteY18" fmla="*/ 92012 h 1092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0891" h="109251">
                          <a:moveTo>
                            <a:pt x="44196" y="88392"/>
                          </a:moveTo>
                          <a:cubicBezTo>
                            <a:pt x="15812" y="88392"/>
                            <a:pt x="1143" y="78296"/>
                            <a:pt x="857" y="78200"/>
                          </a:cubicBezTo>
                          <a:cubicBezTo>
                            <a:pt x="857" y="78200"/>
                            <a:pt x="3048" y="83249"/>
                            <a:pt x="7811" y="88392"/>
                          </a:cubicBezTo>
                          <a:lnTo>
                            <a:pt x="8763" y="86773"/>
                          </a:lnTo>
                          <a:cubicBezTo>
                            <a:pt x="13525" y="91821"/>
                            <a:pt x="35814" y="106490"/>
                            <a:pt x="73723" y="106490"/>
                          </a:cubicBezTo>
                          <a:lnTo>
                            <a:pt x="73723" y="106490"/>
                          </a:lnTo>
                          <a:cubicBezTo>
                            <a:pt x="118586" y="106490"/>
                            <a:pt x="184499" y="84582"/>
                            <a:pt x="268986" y="0"/>
                          </a:cubicBezTo>
                          <a:lnTo>
                            <a:pt x="268986" y="0"/>
                          </a:lnTo>
                          <a:lnTo>
                            <a:pt x="270891" y="1905"/>
                          </a:lnTo>
                          <a:cubicBezTo>
                            <a:pt x="186118" y="86868"/>
                            <a:pt x="119539" y="109252"/>
                            <a:pt x="73723" y="109252"/>
                          </a:cubicBezTo>
                          <a:lnTo>
                            <a:pt x="73723" y="109252"/>
                          </a:lnTo>
                          <a:cubicBezTo>
                            <a:pt x="53340" y="109252"/>
                            <a:pt x="44196" y="88392"/>
                            <a:pt x="44196" y="88392"/>
                          </a:cubicBezTo>
                          <a:lnTo>
                            <a:pt x="44196" y="88392"/>
                          </a:lnTo>
                          <a:close/>
                          <a:moveTo>
                            <a:pt x="0" y="92012"/>
                          </a:moveTo>
                          <a:lnTo>
                            <a:pt x="0" y="92012"/>
                          </a:lnTo>
                          <a:lnTo>
                            <a:pt x="0" y="92012"/>
                          </a:lnTo>
                          <a:lnTo>
                            <a:pt x="0" y="92012"/>
                          </a:lnTo>
                          <a:lnTo>
                            <a:pt x="0" y="92012"/>
                          </a:lnTo>
                          <a:lnTo>
                            <a:pt x="0" y="92012"/>
                          </a:lnTo>
                          <a:close/>
                        </a:path>
                      </a:pathLst>
                    </a:custGeom>
                    <a:solidFill>
                      <a:srgbClr val="B3C2C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97" name="Freeform: Shape 3296">
                      <a:extLst>
                        <a:ext uri="{FF2B5EF4-FFF2-40B4-BE49-F238E27FC236}">
                          <a16:creationId xmlns:a16="http://schemas.microsoft.com/office/drawing/2014/main" id="{14C29A2B-1891-496D-8F49-0881A70184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4997" y="4851216"/>
                      <a:ext cx="270986" cy="117252"/>
                    </a:xfrm>
                    <a:custGeom>
                      <a:avLst/>
                      <a:gdLst>
                        <a:gd name="connsiteX0" fmla="*/ 33147 w 270986"/>
                        <a:gd name="connsiteY0" fmla="*/ 85916 h 117252"/>
                        <a:gd name="connsiteX1" fmla="*/ 1238 w 270986"/>
                        <a:gd name="connsiteY1" fmla="*/ 78010 h 117252"/>
                        <a:gd name="connsiteX2" fmla="*/ 11716 w 270986"/>
                        <a:gd name="connsiteY2" fmla="*/ 93250 h 117252"/>
                        <a:gd name="connsiteX3" fmla="*/ 12478 w 270986"/>
                        <a:gd name="connsiteY3" fmla="*/ 92107 h 117252"/>
                        <a:gd name="connsiteX4" fmla="*/ 77533 w 270986"/>
                        <a:gd name="connsiteY4" fmla="*/ 114491 h 117252"/>
                        <a:gd name="connsiteX5" fmla="*/ 77533 w 270986"/>
                        <a:gd name="connsiteY5" fmla="*/ 114491 h 117252"/>
                        <a:gd name="connsiteX6" fmla="*/ 268986 w 270986"/>
                        <a:gd name="connsiteY6" fmla="*/ 0 h 117252"/>
                        <a:gd name="connsiteX7" fmla="*/ 268986 w 270986"/>
                        <a:gd name="connsiteY7" fmla="*/ 0 h 117252"/>
                        <a:gd name="connsiteX8" fmla="*/ 270986 w 270986"/>
                        <a:gd name="connsiteY8" fmla="*/ 1905 h 117252"/>
                        <a:gd name="connsiteX9" fmla="*/ 77533 w 270986"/>
                        <a:gd name="connsiteY9" fmla="*/ 117253 h 117252"/>
                        <a:gd name="connsiteX10" fmla="*/ 77533 w 270986"/>
                        <a:gd name="connsiteY10" fmla="*/ 117253 h 117252"/>
                        <a:gd name="connsiteX11" fmla="*/ 33147 w 270986"/>
                        <a:gd name="connsiteY11" fmla="*/ 85916 h 117252"/>
                        <a:gd name="connsiteX12" fmla="*/ 33147 w 270986"/>
                        <a:gd name="connsiteY12" fmla="*/ 85916 h 117252"/>
                        <a:gd name="connsiteX13" fmla="*/ 0 w 270986"/>
                        <a:gd name="connsiteY13" fmla="*/ 98774 h 117252"/>
                        <a:gd name="connsiteX14" fmla="*/ 0 w 270986"/>
                        <a:gd name="connsiteY14" fmla="*/ 98774 h 117252"/>
                        <a:gd name="connsiteX15" fmla="*/ 0 w 270986"/>
                        <a:gd name="connsiteY15" fmla="*/ 98774 h 117252"/>
                        <a:gd name="connsiteX16" fmla="*/ 0 w 270986"/>
                        <a:gd name="connsiteY16" fmla="*/ 98774 h 117252"/>
                        <a:gd name="connsiteX17" fmla="*/ 0 w 270986"/>
                        <a:gd name="connsiteY17" fmla="*/ 98774 h 117252"/>
                        <a:gd name="connsiteX18" fmla="*/ 0 w 270986"/>
                        <a:gd name="connsiteY18" fmla="*/ 98774 h 117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0986" h="117252">
                          <a:moveTo>
                            <a:pt x="33147" y="85916"/>
                          </a:moveTo>
                          <a:cubicBezTo>
                            <a:pt x="11906" y="85916"/>
                            <a:pt x="1429" y="78105"/>
                            <a:pt x="1238" y="78010"/>
                          </a:cubicBezTo>
                          <a:cubicBezTo>
                            <a:pt x="1238" y="78010"/>
                            <a:pt x="4572" y="85630"/>
                            <a:pt x="11716" y="93250"/>
                          </a:cubicBezTo>
                          <a:lnTo>
                            <a:pt x="12478" y="92107"/>
                          </a:lnTo>
                          <a:cubicBezTo>
                            <a:pt x="19621" y="99727"/>
                            <a:pt x="41720" y="114491"/>
                            <a:pt x="77533" y="114491"/>
                          </a:cubicBezTo>
                          <a:lnTo>
                            <a:pt x="77533" y="114491"/>
                          </a:lnTo>
                          <a:cubicBezTo>
                            <a:pt x="121729" y="114491"/>
                            <a:pt x="186023" y="90297"/>
                            <a:pt x="268986" y="0"/>
                          </a:cubicBezTo>
                          <a:lnTo>
                            <a:pt x="268986" y="0"/>
                          </a:lnTo>
                          <a:lnTo>
                            <a:pt x="270986" y="1905"/>
                          </a:lnTo>
                          <a:cubicBezTo>
                            <a:pt x="187738" y="92488"/>
                            <a:pt x="122777" y="117253"/>
                            <a:pt x="77533" y="117253"/>
                          </a:cubicBezTo>
                          <a:lnTo>
                            <a:pt x="77533" y="117253"/>
                          </a:lnTo>
                          <a:cubicBezTo>
                            <a:pt x="46863" y="117157"/>
                            <a:pt x="33242" y="85916"/>
                            <a:pt x="33147" y="85916"/>
                          </a:cubicBezTo>
                          <a:lnTo>
                            <a:pt x="33147" y="85916"/>
                          </a:lnTo>
                          <a:close/>
                          <a:moveTo>
                            <a:pt x="0" y="98774"/>
                          </a:moveTo>
                          <a:lnTo>
                            <a:pt x="0" y="98774"/>
                          </a:lnTo>
                          <a:lnTo>
                            <a:pt x="0" y="98774"/>
                          </a:lnTo>
                          <a:lnTo>
                            <a:pt x="0" y="98774"/>
                          </a:lnTo>
                          <a:lnTo>
                            <a:pt x="0" y="98774"/>
                          </a:lnTo>
                          <a:lnTo>
                            <a:pt x="0" y="98774"/>
                          </a:lnTo>
                          <a:close/>
                        </a:path>
                      </a:pathLst>
                    </a:custGeom>
                    <a:solidFill>
                      <a:srgbClr val="8FA5A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98" name="Freeform: Shape 3297">
                      <a:extLst>
                        <a:ext uri="{FF2B5EF4-FFF2-40B4-BE49-F238E27FC236}">
                          <a16:creationId xmlns:a16="http://schemas.microsoft.com/office/drawing/2014/main" id="{26FD271B-41D7-4BB2-A31D-92ACA9B449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5092" y="4851312"/>
                      <a:ext cx="270986" cy="125158"/>
                    </a:xfrm>
                    <a:custGeom>
                      <a:avLst/>
                      <a:gdLst>
                        <a:gd name="connsiteX0" fmla="*/ 22098 w 270986"/>
                        <a:gd name="connsiteY0" fmla="*/ 83344 h 125158"/>
                        <a:gd name="connsiteX1" fmla="*/ 1715 w 270986"/>
                        <a:gd name="connsiteY1" fmla="*/ 77629 h 125158"/>
                        <a:gd name="connsiteX2" fmla="*/ 15621 w 270986"/>
                        <a:gd name="connsiteY2" fmla="*/ 98012 h 125158"/>
                        <a:gd name="connsiteX3" fmla="*/ 16097 w 270986"/>
                        <a:gd name="connsiteY3" fmla="*/ 97250 h 125158"/>
                        <a:gd name="connsiteX4" fmla="*/ 81248 w 270986"/>
                        <a:gd name="connsiteY4" fmla="*/ 122396 h 125158"/>
                        <a:gd name="connsiteX5" fmla="*/ 81248 w 270986"/>
                        <a:gd name="connsiteY5" fmla="*/ 122396 h 125158"/>
                        <a:gd name="connsiteX6" fmla="*/ 268891 w 270986"/>
                        <a:gd name="connsiteY6" fmla="*/ 0 h 125158"/>
                        <a:gd name="connsiteX7" fmla="*/ 268891 w 270986"/>
                        <a:gd name="connsiteY7" fmla="*/ 0 h 125158"/>
                        <a:gd name="connsiteX8" fmla="*/ 270986 w 270986"/>
                        <a:gd name="connsiteY8" fmla="*/ 1810 h 125158"/>
                        <a:gd name="connsiteX9" fmla="*/ 81344 w 270986"/>
                        <a:gd name="connsiteY9" fmla="*/ 125158 h 125158"/>
                        <a:gd name="connsiteX10" fmla="*/ 81344 w 270986"/>
                        <a:gd name="connsiteY10" fmla="*/ 125158 h 125158"/>
                        <a:gd name="connsiteX11" fmla="*/ 22098 w 270986"/>
                        <a:gd name="connsiteY11" fmla="*/ 83344 h 125158"/>
                        <a:gd name="connsiteX12" fmla="*/ 22098 w 270986"/>
                        <a:gd name="connsiteY12" fmla="*/ 83344 h 125158"/>
                        <a:gd name="connsiteX13" fmla="*/ 0 w 270986"/>
                        <a:gd name="connsiteY13" fmla="*/ 105346 h 125158"/>
                        <a:gd name="connsiteX14" fmla="*/ 0 w 270986"/>
                        <a:gd name="connsiteY14" fmla="*/ 105346 h 125158"/>
                        <a:gd name="connsiteX15" fmla="*/ 0 w 270986"/>
                        <a:gd name="connsiteY15" fmla="*/ 105346 h 125158"/>
                        <a:gd name="connsiteX16" fmla="*/ 0 w 270986"/>
                        <a:gd name="connsiteY16" fmla="*/ 105346 h 125158"/>
                        <a:gd name="connsiteX17" fmla="*/ 0 w 270986"/>
                        <a:gd name="connsiteY17" fmla="*/ 105346 h 125158"/>
                        <a:gd name="connsiteX18" fmla="*/ 0 w 270986"/>
                        <a:gd name="connsiteY18" fmla="*/ 105346 h 1251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0986" h="125158">
                          <a:moveTo>
                            <a:pt x="22098" y="83344"/>
                          </a:moveTo>
                          <a:cubicBezTo>
                            <a:pt x="7906" y="83344"/>
                            <a:pt x="1810" y="77724"/>
                            <a:pt x="1715" y="77629"/>
                          </a:cubicBezTo>
                          <a:cubicBezTo>
                            <a:pt x="1715" y="77629"/>
                            <a:pt x="6191" y="87821"/>
                            <a:pt x="15621" y="98012"/>
                          </a:cubicBezTo>
                          <a:lnTo>
                            <a:pt x="16097" y="97250"/>
                          </a:lnTo>
                          <a:cubicBezTo>
                            <a:pt x="25527" y="107442"/>
                            <a:pt x="47435" y="122396"/>
                            <a:pt x="81248" y="122396"/>
                          </a:cubicBezTo>
                          <a:lnTo>
                            <a:pt x="81248" y="122396"/>
                          </a:lnTo>
                          <a:cubicBezTo>
                            <a:pt x="124778" y="122396"/>
                            <a:pt x="187452" y="96012"/>
                            <a:pt x="268891" y="0"/>
                          </a:cubicBezTo>
                          <a:lnTo>
                            <a:pt x="268891" y="0"/>
                          </a:lnTo>
                          <a:lnTo>
                            <a:pt x="270986" y="1810"/>
                          </a:lnTo>
                          <a:cubicBezTo>
                            <a:pt x="189262" y="98108"/>
                            <a:pt x="126016" y="125158"/>
                            <a:pt x="81344" y="125158"/>
                          </a:cubicBezTo>
                          <a:lnTo>
                            <a:pt x="81344" y="125158"/>
                          </a:lnTo>
                          <a:cubicBezTo>
                            <a:pt x="40291" y="125063"/>
                            <a:pt x="22098" y="83344"/>
                            <a:pt x="22098" y="83344"/>
                          </a:cubicBezTo>
                          <a:lnTo>
                            <a:pt x="22098" y="83344"/>
                          </a:lnTo>
                          <a:close/>
                          <a:moveTo>
                            <a:pt x="0" y="105346"/>
                          </a:moveTo>
                          <a:lnTo>
                            <a:pt x="0" y="105346"/>
                          </a:lnTo>
                          <a:lnTo>
                            <a:pt x="0" y="105346"/>
                          </a:lnTo>
                          <a:lnTo>
                            <a:pt x="0" y="105346"/>
                          </a:lnTo>
                          <a:lnTo>
                            <a:pt x="0" y="105346"/>
                          </a:lnTo>
                          <a:lnTo>
                            <a:pt x="0" y="105346"/>
                          </a:lnTo>
                          <a:close/>
                        </a:path>
                      </a:pathLst>
                    </a:custGeom>
                    <a:solidFill>
                      <a:srgbClr val="6D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99" name="Freeform: Shape 3298">
                      <a:extLst>
                        <a:ext uri="{FF2B5EF4-FFF2-40B4-BE49-F238E27FC236}">
                          <a16:creationId xmlns:a16="http://schemas.microsoft.com/office/drawing/2014/main" id="{F1F8EBB0-D321-4B41-959F-F78CE84463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5092" y="4851312"/>
                      <a:ext cx="270986" cy="133064"/>
                    </a:xfrm>
                    <a:custGeom>
                      <a:avLst/>
                      <a:gdLst>
                        <a:gd name="connsiteX0" fmla="*/ 11049 w 270986"/>
                        <a:gd name="connsiteY0" fmla="*/ 80867 h 133064"/>
                        <a:gd name="connsiteX1" fmla="*/ 2096 w 270986"/>
                        <a:gd name="connsiteY1" fmla="*/ 77438 h 133064"/>
                        <a:gd name="connsiteX2" fmla="*/ 19526 w 270986"/>
                        <a:gd name="connsiteY2" fmla="*/ 102870 h 133064"/>
                        <a:gd name="connsiteX3" fmla="*/ 19812 w 270986"/>
                        <a:gd name="connsiteY3" fmla="*/ 102489 h 133064"/>
                        <a:gd name="connsiteX4" fmla="*/ 84963 w 270986"/>
                        <a:gd name="connsiteY4" fmla="*/ 130302 h 133064"/>
                        <a:gd name="connsiteX5" fmla="*/ 84963 w 270986"/>
                        <a:gd name="connsiteY5" fmla="*/ 130302 h 133064"/>
                        <a:gd name="connsiteX6" fmla="*/ 268796 w 270986"/>
                        <a:gd name="connsiteY6" fmla="*/ 0 h 133064"/>
                        <a:gd name="connsiteX7" fmla="*/ 268796 w 270986"/>
                        <a:gd name="connsiteY7" fmla="*/ 0 h 133064"/>
                        <a:gd name="connsiteX8" fmla="*/ 270986 w 270986"/>
                        <a:gd name="connsiteY8" fmla="*/ 1714 h 133064"/>
                        <a:gd name="connsiteX9" fmla="*/ 85058 w 270986"/>
                        <a:gd name="connsiteY9" fmla="*/ 133064 h 133064"/>
                        <a:gd name="connsiteX10" fmla="*/ 85058 w 270986"/>
                        <a:gd name="connsiteY10" fmla="*/ 133064 h 133064"/>
                        <a:gd name="connsiteX11" fmla="*/ 11049 w 270986"/>
                        <a:gd name="connsiteY11" fmla="*/ 80867 h 133064"/>
                        <a:gd name="connsiteX12" fmla="*/ 11049 w 270986"/>
                        <a:gd name="connsiteY12" fmla="*/ 80867 h 133064"/>
                        <a:gd name="connsiteX13" fmla="*/ 0 w 270986"/>
                        <a:gd name="connsiteY13" fmla="*/ 112109 h 133064"/>
                        <a:gd name="connsiteX14" fmla="*/ 0 w 270986"/>
                        <a:gd name="connsiteY14" fmla="*/ 112109 h 133064"/>
                        <a:gd name="connsiteX15" fmla="*/ 0 w 270986"/>
                        <a:gd name="connsiteY15" fmla="*/ 112109 h 133064"/>
                        <a:gd name="connsiteX16" fmla="*/ 0 w 270986"/>
                        <a:gd name="connsiteY16" fmla="*/ 112109 h 133064"/>
                        <a:gd name="connsiteX17" fmla="*/ 0 w 270986"/>
                        <a:gd name="connsiteY17" fmla="*/ 112109 h 133064"/>
                        <a:gd name="connsiteX18" fmla="*/ 0 w 270986"/>
                        <a:gd name="connsiteY18" fmla="*/ 112109 h 1330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0986" h="133064">
                          <a:moveTo>
                            <a:pt x="11049" y="80867"/>
                          </a:moveTo>
                          <a:cubicBezTo>
                            <a:pt x="4001" y="80867"/>
                            <a:pt x="2191" y="77534"/>
                            <a:pt x="2096" y="77438"/>
                          </a:cubicBezTo>
                          <a:cubicBezTo>
                            <a:pt x="2096" y="77438"/>
                            <a:pt x="7716" y="90202"/>
                            <a:pt x="19526" y="102870"/>
                          </a:cubicBezTo>
                          <a:lnTo>
                            <a:pt x="19812" y="102489"/>
                          </a:lnTo>
                          <a:cubicBezTo>
                            <a:pt x="31623" y="115253"/>
                            <a:pt x="53340" y="130302"/>
                            <a:pt x="84963" y="130302"/>
                          </a:cubicBezTo>
                          <a:lnTo>
                            <a:pt x="84963" y="130302"/>
                          </a:lnTo>
                          <a:cubicBezTo>
                            <a:pt x="127826" y="130302"/>
                            <a:pt x="188786" y="101632"/>
                            <a:pt x="268796" y="0"/>
                          </a:cubicBezTo>
                          <a:lnTo>
                            <a:pt x="268796" y="0"/>
                          </a:lnTo>
                          <a:lnTo>
                            <a:pt x="270986" y="1714"/>
                          </a:lnTo>
                          <a:cubicBezTo>
                            <a:pt x="190786" y="103632"/>
                            <a:pt x="129254" y="133064"/>
                            <a:pt x="85058" y="133064"/>
                          </a:cubicBezTo>
                          <a:lnTo>
                            <a:pt x="85058" y="133064"/>
                          </a:lnTo>
                          <a:cubicBezTo>
                            <a:pt x="33909" y="132969"/>
                            <a:pt x="11144" y="80867"/>
                            <a:pt x="11049" y="80867"/>
                          </a:cubicBezTo>
                          <a:lnTo>
                            <a:pt x="11049" y="80867"/>
                          </a:lnTo>
                          <a:close/>
                          <a:moveTo>
                            <a:pt x="0" y="112109"/>
                          </a:moveTo>
                          <a:lnTo>
                            <a:pt x="0" y="112109"/>
                          </a:lnTo>
                          <a:lnTo>
                            <a:pt x="0" y="112109"/>
                          </a:lnTo>
                          <a:lnTo>
                            <a:pt x="0" y="112109"/>
                          </a:lnTo>
                          <a:lnTo>
                            <a:pt x="0" y="112109"/>
                          </a:lnTo>
                          <a:lnTo>
                            <a:pt x="0" y="112109"/>
                          </a:lnTo>
                          <a:close/>
                        </a:path>
                      </a:pathLst>
                    </a:custGeom>
                    <a:solidFill>
                      <a:srgbClr val="4E6F6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00" name="Freeform: Shape 3299">
                      <a:extLst>
                        <a:ext uri="{FF2B5EF4-FFF2-40B4-BE49-F238E27FC236}">
                          <a16:creationId xmlns:a16="http://schemas.microsoft.com/office/drawing/2014/main" id="{1BB84878-421D-4941-9F37-8A8B564FFF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5092" y="4851407"/>
                      <a:ext cx="270891" cy="140969"/>
                    </a:xfrm>
                    <a:custGeom>
                      <a:avLst/>
                      <a:gdLst>
                        <a:gd name="connsiteX0" fmla="*/ 0 w 270891"/>
                        <a:gd name="connsiteY0" fmla="*/ 78296 h 140969"/>
                        <a:gd name="connsiteX1" fmla="*/ 2572 w 270891"/>
                        <a:gd name="connsiteY1" fmla="*/ 77153 h 140969"/>
                        <a:gd name="connsiteX2" fmla="*/ 23432 w 270891"/>
                        <a:gd name="connsiteY2" fmla="*/ 107728 h 140969"/>
                        <a:gd name="connsiteX3" fmla="*/ 23432 w 270891"/>
                        <a:gd name="connsiteY3" fmla="*/ 107728 h 140969"/>
                        <a:gd name="connsiteX4" fmla="*/ 88678 w 270891"/>
                        <a:gd name="connsiteY4" fmla="*/ 138208 h 140969"/>
                        <a:gd name="connsiteX5" fmla="*/ 88678 w 270891"/>
                        <a:gd name="connsiteY5" fmla="*/ 138208 h 140969"/>
                        <a:gd name="connsiteX6" fmla="*/ 268700 w 270891"/>
                        <a:gd name="connsiteY6" fmla="*/ 0 h 140969"/>
                        <a:gd name="connsiteX7" fmla="*/ 268700 w 270891"/>
                        <a:gd name="connsiteY7" fmla="*/ 0 h 140969"/>
                        <a:gd name="connsiteX8" fmla="*/ 270891 w 270891"/>
                        <a:gd name="connsiteY8" fmla="*/ 1619 h 140969"/>
                        <a:gd name="connsiteX9" fmla="*/ 88678 w 270891"/>
                        <a:gd name="connsiteY9" fmla="*/ 140970 h 140969"/>
                        <a:gd name="connsiteX10" fmla="*/ 88678 w 270891"/>
                        <a:gd name="connsiteY10" fmla="*/ 140970 h 140969"/>
                        <a:gd name="connsiteX11" fmla="*/ 0 w 270891"/>
                        <a:gd name="connsiteY11" fmla="*/ 78296 h 140969"/>
                        <a:gd name="connsiteX12" fmla="*/ 0 w 270891"/>
                        <a:gd name="connsiteY12" fmla="*/ 78296 h 140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70891" h="140969">
                          <a:moveTo>
                            <a:pt x="0" y="78296"/>
                          </a:moveTo>
                          <a:lnTo>
                            <a:pt x="2572" y="77153"/>
                          </a:lnTo>
                          <a:cubicBezTo>
                            <a:pt x="2667" y="77153"/>
                            <a:pt x="9239" y="92393"/>
                            <a:pt x="23432" y="107728"/>
                          </a:cubicBezTo>
                          <a:lnTo>
                            <a:pt x="23432" y="107728"/>
                          </a:lnTo>
                          <a:cubicBezTo>
                            <a:pt x="37624" y="123063"/>
                            <a:pt x="59055" y="138208"/>
                            <a:pt x="88678" y="138208"/>
                          </a:cubicBezTo>
                          <a:lnTo>
                            <a:pt x="88678" y="138208"/>
                          </a:lnTo>
                          <a:cubicBezTo>
                            <a:pt x="130874" y="138208"/>
                            <a:pt x="190214" y="107252"/>
                            <a:pt x="268700" y="0"/>
                          </a:cubicBezTo>
                          <a:lnTo>
                            <a:pt x="268700" y="0"/>
                          </a:lnTo>
                          <a:lnTo>
                            <a:pt x="270891" y="1619"/>
                          </a:lnTo>
                          <a:cubicBezTo>
                            <a:pt x="192215" y="109156"/>
                            <a:pt x="132302" y="140970"/>
                            <a:pt x="88678" y="140970"/>
                          </a:cubicBezTo>
                          <a:lnTo>
                            <a:pt x="88678" y="140970"/>
                          </a:lnTo>
                          <a:cubicBezTo>
                            <a:pt x="27432" y="140875"/>
                            <a:pt x="95" y="78391"/>
                            <a:pt x="0" y="78296"/>
                          </a:cubicBezTo>
                          <a:lnTo>
                            <a:pt x="0" y="78296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246" name="Graphic 1">
                  <a:extLst>
                    <a:ext uri="{FF2B5EF4-FFF2-40B4-BE49-F238E27FC236}">
                      <a16:creationId xmlns:a16="http://schemas.microsoft.com/office/drawing/2014/main" id="{E4A09BC2-48A4-4CA7-9D33-6C89DA54279A}"/>
                    </a:ext>
                  </a:extLst>
                </p:cNvPr>
                <p:cNvGrpSpPr/>
                <p:nvPr/>
              </p:nvGrpSpPr>
              <p:grpSpPr>
                <a:xfrm>
                  <a:off x="4393123" y="4850359"/>
                  <a:ext cx="114773" cy="277367"/>
                  <a:chOff x="4393123" y="4850359"/>
                  <a:chExt cx="114773" cy="277367"/>
                </a:xfrm>
                <a:solidFill>
                  <a:schemeClr val="accent1"/>
                </a:solidFill>
              </p:grpSpPr>
              <p:grpSp>
                <p:nvGrpSpPr>
                  <p:cNvPr id="3280" name="Graphic 1">
                    <a:extLst>
                      <a:ext uri="{FF2B5EF4-FFF2-40B4-BE49-F238E27FC236}">
                        <a16:creationId xmlns:a16="http://schemas.microsoft.com/office/drawing/2014/main" id="{619CAD03-14C8-4F43-9323-0FC2B786ABD7}"/>
                      </a:ext>
                    </a:extLst>
                  </p:cNvPr>
                  <p:cNvGrpSpPr/>
                  <p:nvPr/>
                </p:nvGrpSpPr>
                <p:grpSpPr>
                  <a:xfrm>
                    <a:off x="4393123" y="4850359"/>
                    <a:ext cx="114773" cy="277367"/>
                    <a:chOff x="4393123" y="4850359"/>
                    <a:chExt cx="114773" cy="277367"/>
                  </a:xfrm>
                  <a:solidFill>
                    <a:schemeClr val="accent1"/>
                  </a:solidFill>
                </p:grpSpPr>
                <p:sp>
                  <p:nvSpPr>
                    <p:cNvPr id="3282" name="Freeform: Shape 3281">
                      <a:extLst>
                        <a:ext uri="{FF2B5EF4-FFF2-40B4-BE49-F238E27FC236}">
                          <a16:creationId xmlns:a16="http://schemas.microsoft.com/office/drawing/2014/main" id="{1B6798BB-5941-4118-BD99-B73506B3F1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3123" y="4850359"/>
                      <a:ext cx="114773" cy="276493"/>
                    </a:xfrm>
                    <a:custGeom>
                      <a:avLst/>
                      <a:gdLst>
                        <a:gd name="connsiteX0" fmla="*/ 54099 w 114773"/>
                        <a:gd name="connsiteY0" fmla="*/ 0 h 276493"/>
                        <a:gd name="connsiteX1" fmla="*/ 114773 w 114773"/>
                        <a:gd name="connsiteY1" fmla="*/ 275749 h 276493"/>
                        <a:gd name="connsiteX2" fmla="*/ 54099 w 114773"/>
                        <a:gd name="connsiteY2" fmla="*/ 0 h 276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14773" h="276493">
                          <a:moveTo>
                            <a:pt x="54099" y="0"/>
                          </a:moveTo>
                          <a:cubicBezTo>
                            <a:pt x="54099" y="0"/>
                            <a:pt x="13903" y="183356"/>
                            <a:pt x="114773" y="275749"/>
                          </a:cubicBezTo>
                          <a:cubicBezTo>
                            <a:pt x="114868" y="275749"/>
                            <a:pt x="-96396" y="304800"/>
                            <a:pt x="54099" y="0"/>
                          </a:cubicBezTo>
                          <a:close/>
                        </a:path>
                      </a:pathLst>
                    </a:custGeom>
                    <a:solidFill>
                      <a:srgbClr val="00968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3283" name="Graphic 1">
                      <a:extLst>
                        <a:ext uri="{FF2B5EF4-FFF2-40B4-BE49-F238E27FC236}">
                          <a16:creationId xmlns:a16="http://schemas.microsoft.com/office/drawing/2014/main" id="{282C8A29-1258-4C92-B41F-37A7D4D5A7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96358" y="4852360"/>
                      <a:ext cx="111442" cy="275367"/>
                      <a:chOff x="4396358" y="4852360"/>
                      <a:chExt cx="111442" cy="275367"/>
                    </a:xfrm>
                    <a:solidFill>
                      <a:schemeClr val="accent1"/>
                    </a:solidFill>
                  </p:grpSpPr>
                  <p:sp>
                    <p:nvSpPr>
                      <p:cNvPr id="3284" name="Freeform: Shape 3283">
                        <a:extLst>
                          <a:ext uri="{FF2B5EF4-FFF2-40B4-BE49-F238E27FC236}">
                            <a16:creationId xmlns:a16="http://schemas.microsoft.com/office/drawing/2014/main" id="{415FA0D2-43CA-4B16-9450-2A3FAB5204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34172" y="4852836"/>
                        <a:ext cx="73628" cy="274891"/>
                      </a:xfrm>
                      <a:custGeom>
                        <a:avLst/>
                        <a:gdLst>
                          <a:gd name="connsiteX0" fmla="*/ 0 w 73628"/>
                          <a:gd name="connsiteY0" fmla="*/ 98298 h 274891"/>
                          <a:gd name="connsiteX1" fmla="*/ 10859 w 73628"/>
                          <a:gd name="connsiteY1" fmla="*/ 0 h 274891"/>
                          <a:gd name="connsiteX2" fmla="*/ 10859 w 73628"/>
                          <a:gd name="connsiteY2" fmla="*/ 0 h 274891"/>
                          <a:gd name="connsiteX3" fmla="*/ 13621 w 73628"/>
                          <a:gd name="connsiteY3" fmla="*/ 571 h 274891"/>
                          <a:gd name="connsiteX4" fmla="*/ 2857 w 73628"/>
                          <a:gd name="connsiteY4" fmla="*/ 98393 h 274891"/>
                          <a:gd name="connsiteX5" fmla="*/ 2857 w 73628"/>
                          <a:gd name="connsiteY5" fmla="*/ 98393 h 274891"/>
                          <a:gd name="connsiteX6" fmla="*/ 62674 w 73628"/>
                          <a:gd name="connsiteY6" fmla="*/ 264224 h 274891"/>
                          <a:gd name="connsiteX7" fmla="*/ 62674 w 73628"/>
                          <a:gd name="connsiteY7" fmla="*/ 264224 h 274891"/>
                          <a:gd name="connsiteX8" fmla="*/ 73628 w 73628"/>
                          <a:gd name="connsiteY8" fmla="*/ 272510 h 274891"/>
                          <a:gd name="connsiteX9" fmla="*/ 73628 w 73628"/>
                          <a:gd name="connsiteY9" fmla="*/ 272510 h 274891"/>
                          <a:gd name="connsiteX10" fmla="*/ 73628 w 73628"/>
                          <a:gd name="connsiteY10" fmla="*/ 272510 h 274891"/>
                          <a:gd name="connsiteX11" fmla="*/ 72295 w 73628"/>
                          <a:gd name="connsiteY11" fmla="*/ 274892 h 274891"/>
                          <a:gd name="connsiteX12" fmla="*/ 0 w 73628"/>
                          <a:gd name="connsiteY12" fmla="*/ 98298 h 274891"/>
                          <a:gd name="connsiteX13" fmla="*/ 0 w 73628"/>
                          <a:gd name="connsiteY13" fmla="*/ 98298 h 2748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3628" h="274891">
                            <a:moveTo>
                              <a:pt x="0" y="98298"/>
                            </a:moveTo>
                            <a:cubicBezTo>
                              <a:pt x="0" y="69818"/>
                              <a:pt x="3143" y="37243"/>
                              <a:pt x="10859" y="0"/>
                            </a:cubicBezTo>
                            <a:lnTo>
                              <a:pt x="10859" y="0"/>
                            </a:lnTo>
                            <a:lnTo>
                              <a:pt x="13621" y="571"/>
                            </a:lnTo>
                            <a:cubicBezTo>
                              <a:pt x="6001" y="37719"/>
                              <a:pt x="2857" y="70104"/>
                              <a:pt x="2857" y="98393"/>
                            </a:cubicBezTo>
                            <a:lnTo>
                              <a:pt x="2857" y="98393"/>
                            </a:lnTo>
                            <a:cubicBezTo>
                              <a:pt x="2857" y="199168"/>
                              <a:pt x="42863" y="246698"/>
                              <a:pt x="62674" y="264224"/>
                            </a:cubicBezTo>
                            <a:lnTo>
                              <a:pt x="62674" y="264224"/>
                            </a:lnTo>
                            <a:cubicBezTo>
                              <a:pt x="69247" y="270034"/>
                              <a:pt x="73628" y="272510"/>
                              <a:pt x="73628" y="272510"/>
                            </a:cubicBezTo>
                            <a:lnTo>
                              <a:pt x="73628" y="272510"/>
                            </a:lnTo>
                            <a:lnTo>
                              <a:pt x="73628" y="272510"/>
                            </a:lnTo>
                            <a:lnTo>
                              <a:pt x="72295" y="274892"/>
                            </a:lnTo>
                            <a:cubicBezTo>
                              <a:pt x="71914" y="274606"/>
                              <a:pt x="0" y="233553"/>
                              <a:pt x="0" y="98298"/>
                            </a:cubicBezTo>
                            <a:lnTo>
                              <a:pt x="0" y="98298"/>
                            </a:lnTo>
                            <a:close/>
                          </a:path>
                        </a:pathLst>
                      </a:custGeom>
                      <a:solidFill>
                        <a:srgbClr val="61A29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85" name="Freeform: Shape 3284">
                        <a:extLst>
                          <a:ext uri="{FF2B5EF4-FFF2-40B4-BE49-F238E27FC236}">
                            <a16:creationId xmlns:a16="http://schemas.microsoft.com/office/drawing/2014/main" id="{45A56CD3-925A-4F8C-BEF0-E4035EE157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9425" y="4880553"/>
                        <a:ext cx="77679" cy="246983"/>
                      </a:xfrm>
                      <a:custGeom>
                        <a:avLst/>
                        <a:gdLst>
                          <a:gd name="connsiteX0" fmla="*/ 7510 w 77679"/>
                          <a:gd name="connsiteY0" fmla="*/ 286 h 246983"/>
                          <a:gd name="connsiteX1" fmla="*/ 7510 w 77679"/>
                          <a:gd name="connsiteY1" fmla="*/ 286 h 246983"/>
                          <a:gd name="connsiteX2" fmla="*/ 9796 w 77679"/>
                          <a:gd name="connsiteY2" fmla="*/ 0 h 246983"/>
                          <a:gd name="connsiteX3" fmla="*/ 8939 w 77679"/>
                          <a:gd name="connsiteY3" fmla="*/ 54102 h 246983"/>
                          <a:gd name="connsiteX4" fmla="*/ 8939 w 77679"/>
                          <a:gd name="connsiteY4" fmla="*/ 54102 h 246983"/>
                          <a:gd name="connsiteX5" fmla="*/ 9320 w 77679"/>
                          <a:gd name="connsiteY5" fmla="*/ 55340 h 246983"/>
                          <a:gd name="connsiteX6" fmla="*/ 14654 w 77679"/>
                          <a:gd name="connsiteY6" fmla="*/ 164783 h 246983"/>
                          <a:gd name="connsiteX7" fmla="*/ 14654 w 77679"/>
                          <a:gd name="connsiteY7" fmla="*/ 164783 h 246983"/>
                          <a:gd name="connsiteX8" fmla="*/ 64565 w 77679"/>
                          <a:gd name="connsiteY8" fmla="*/ 237363 h 246983"/>
                          <a:gd name="connsiteX9" fmla="*/ 64565 w 77679"/>
                          <a:gd name="connsiteY9" fmla="*/ 237363 h 246983"/>
                          <a:gd name="connsiteX10" fmla="*/ 75995 w 77679"/>
                          <a:gd name="connsiteY10" fmla="*/ 243840 h 246983"/>
                          <a:gd name="connsiteX11" fmla="*/ 75995 w 77679"/>
                          <a:gd name="connsiteY11" fmla="*/ 243840 h 246983"/>
                          <a:gd name="connsiteX12" fmla="*/ 77614 w 77679"/>
                          <a:gd name="connsiteY12" fmla="*/ 244507 h 246983"/>
                          <a:gd name="connsiteX13" fmla="*/ 77614 w 77679"/>
                          <a:gd name="connsiteY13" fmla="*/ 244507 h 246983"/>
                          <a:gd name="connsiteX14" fmla="*/ 77614 w 77679"/>
                          <a:gd name="connsiteY14" fmla="*/ 244507 h 246983"/>
                          <a:gd name="connsiteX15" fmla="*/ 77519 w 77679"/>
                          <a:gd name="connsiteY15" fmla="*/ 245269 h 246983"/>
                          <a:gd name="connsiteX16" fmla="*/ 77519 w 77679"/>
                          <a:gd name="connsiteY16" fmla="*/ 245269 h 246983"/>
                          <a:gd name="connsiteX17" fmla="*/ 77519 w 77679"/>
                          <a:gd name="connsiteY17" fmla="*/ 245269 h 246983"/>
                          <a:gd name="connsiteX18" fmla="*/ 76852 w 77679"/>
                          <a:gd name="connsiteY18" fmla="*/ 246983 h 246983"/>
                          <a:gd name="connsiteX19" fmla="*/ 69803 w 77679"/>
                          <a:gd name="connsiteY19" fmla="*/ 242697 h 246983"/>
                          <a:gd name="connsiteX20" fmla="*/ 69803 w 77679"/>
                          <a:gd name="connsiteY20" fmla="*/ 242697 h 246983"/>
                          <a:gd name="connsiteX21" fmla="*/ 13891 w 77679"/>
                          <a:gd name="connsiteY21" fmla="*/ 164211 h 246983"/>
                          <a:gd name="connsiteX22" fmla="*/ 13891 w 77679"/>
                          <a:gd name="connsiteY22" fmla="*/ 164211 h 246983"/>
                          <a:gd name="connsiteX23" fmla="*/ 271 w 77679"/>
                          <a:gd name="connsiteY23" fmla="*/ 91726 h 246983"/>
                          <a:gd name="connsiteX24" fmla="*/ 271 w 77679"/>
                          <a:gd name="connsiteY24" fmla="*/ 91726 h 246983"/>
                          <a:gd name="connsiteX25" fmla="*/ 7510 w 77679"/>
                          <a:gd name="connsiteY25" fmla="*/ 286 h 2469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77679" h="246983">
                            <a:moveTo>
                              <a:pt x="7510" y="286"/>
                            </a:moveTo>
                            <a:lnTo>
                              <a:pt x="7510" y="286"/>
                            </a:lnTo>
                            <a:cubicBezTo>
                              <a:pt x="7510" y="0"/>
                              <a:pt x="9796" y="191"/>
                              <a:pt x="9796" y="0"/>
                            </a:cubicBezTo>
                            <a:cubicBezTo>
                              <a:pt x="3605" y="24384"/>
                              <a:pt x="3224" y="42577"/>
                              <a:pt x="8939" y="54102"/>
                            </a:cubicBezTo>
                            <a:lnTo>
                              <a:pt x="8939" y="54102"/>
                            </a:lnTo>
                            <a:cubicBezTo>
                              <a:pt x="8939" y="54483"/>
                              <a:pt x="9320" y="55055"/>
                              <a:pt x="9320" y="55340"/>
                            </a:cubicBezTo>
                            <a:cubicBezTo>
                              <a:pt x="3509" y="101822"/>
                              <a:pt x="6938" y="137541"/>
                              <a:pt x="14654" y="164783"/>
                            </a:cubicBezTo>
                            <a:lnTo>
                              <a:pt x="14654" y="164783"/>
                            </a:lnTo>
                            <a:cubicBezTo>
                              <a:pt x="25798" y="207264"/>
                              <a:pt x="49515" y="227838"/>
                              <a:pt x="64565" y="237363"/>
                            </a:cubicBezTo>
                            <a:lnTo>
                              <a:pt x="64565" y="237363"/>
                            </a:lnTo>
                            <a:cubicBezTo>
                              <a:pt x="69708" y="240887"/>
                              <a:pt x="73804" y="242888"/>
                              <a:pt x="75995" y="243840"/>
                            </a:cubicBezTo>
                            <a:lnTo>
                              <a:pt x="75995" y="243840"/>
                            </a:lnTo>
                            <a:cubicBezTo>
                              <a:pt x="76947" y="244316"/>
                              <a:pt x="77519" y="244507"/>
                              <a:pt x="77614" y="244507"/>
                            </a:cubicBezTo>
                            <a:lnTo>
                              <a:pt x="77614" y="244507"/>
                            </a:lnTo>
                            <a:lnTo>
                              <a:pt x="77614" y="244507"/>
                            </a:lnTo>
                            <a:cubicBezTo>
                              <a:pt x="77804" y="244507"/>
                              <a:pt x="77519" y="245269"/>
                              <a:pt x="77519" y="245269"/>
                            </a:cubicBezTo>
                            <a:lnTo>
                              <a:pt x="77519" y="245269"/>
                            </a:lnTo>
                            <a:lnTo>
                              <a:pt x="77519" y="245269"/>
                            </a:lnTo>
                            <a:lnTo>
                              <a:pt x="76852" y="246983"/>
                            </a:lnTo>
                            <a:cubicBezTo>
                              <a:pt x="76757" y="246983"/>
                              <a:pt x="74090" y="245650"/>
                              <a:pt x="69803" y="242697"/>
                            </a:cubicBezTo>
                            <a:lnTo>
                              <a:pt x="69803" y="242697"/>
                            </a:lnTo>
                            <a:cubicBezTo>
                              <a:pt x="57135" y="234029"/>
                              <a:pt x="30084" y="211265"/>
                              <a:pt x="13891" y="164211"/>
                            </a:cubicBezTo>
                            <a:lnTo>
                              <a:pt x="13891" y="164211"/>
                            </a:lnTo>
                            <a:cubicBezTo>
                              <a:pt x="6843" y="144590"/>
                              <a:pt x="1604" y="120682"/>
                              <a:pt x="271" y="91726"/>
                            </a:cubicBezTo>
                            <a:lnTo>
                              <a:pt x="271" y="91726"/>
                            </a:lnTo>
                            <a:cubicBezTo>
                              <a:pt x="-777" y="65532"/>
                              <a:pt x="1128" y="35338"/>
                              <a:pt x="7510" y="286"/>
                            </a:cubicBezTo>
                            <a:close/>
                          </a:path>
                        </a:pathLst>
                      </a:custGeom>
                      <a:solidFill>
                        <a:srgbClr val="5A979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86" name="Freeform: Shape 3285">
                        <a:extLst>
                          <a:ext uri="{FF2B5EF4-FFF2-40B4-BE49-F238E27FC236}">
                            <a16:creationId xmlns:a16="http://schemas.microsoft.com/office/drawing/2014/main" id="{F022CA32-E648-4ADC-A4C3-8D1838F8EF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4198" y="4907700"/>
                        <a:ext cx="82657" cy="219646"/>
                      </a:xfrm>
                      <a:custGeom>
                        <a:avLst/>
                        <a:gdLst>
                          <a:gd name="connsiteX0" fmla="*/ 4545 w 82657"/>
                          <a:gd name="connsiteY0" fmla="*/ 1238 h 219646"/>
                          <a:gd name="connsiteX1" fmla="*/ 4545 w 82657"/>
                          <a:gd name="connsiteY1" fmla="*/ 1238 h 219646"/>
                          <a:gd name="connsiteX2" fmla="*/ 6355 w 82657"/>
                          <a:gd name="connsiteY2" fmla="*/ 0 h 219646"/>
                          <a:gd name="connsiteX3" fmla="*/ 15404 w 82657"/>
                          <a:gd name="connsiteY3" fmla="*/ 10477 h 219646"/>
                          <a:gd name="connsiteX4" fmla="*/ 15404 w 82657"/>
                          <a:gd name="connsiteY4" fmla="*/ 10477 h 219646"/>
                          <a:gd name="connsiteX5" fmla="*/ 16261 w 82657"/>
                          <a:gd name="connsiteY5" fmla="*/ 11716 h 219646"/>
                          <a:gd name="connsiteX6" fmla="*/ 10831 w 82657"/>
                          <a:gd name="connsiteY6" fmla="*/ 132779 h 219646"/>
                          <a:gd name="connsiteX7" fmla="*/ 10831 w 82657"/>
                          <a:gd name="connsiteY7" fmla="*/ 132779 h 219646"/>
                          <a:gd name="connsiteX8" fmla="*/ 67029 w 82657"/>
                          <a:gd name="connsiteY8" fmla="*/ 211074 h 219646"/>
                          <a:gd name="connsiteX9" fmla="*/ 67029 w 82657"/>
                          <a:gd name="connsiteY9" fmla="*/ 211074 h 219646"/>
                          <a:gd name="connsiteX10" fmla="*/ 80364 w 82657"/>
                          <a:gd name="connsiteY10" fmla="*/ 216599 h 219646"/>
                          <a:gd name="connsiteX11" fmla="*/ 80364 w 82657"/>
                          <a:gd name="connsiteY11" fmla="*/ 216599 h 219646"/>
                          <a:gd name="connsiteX12" fmla="*/ 82269 w 82657"/>
                          <a:gd name="connsiteY12" fmla="*/ 217170 h 219646"/>
                          <a:gd name="connsiteX13" fmla="*/ 82269 w 82657"/>
                          <a:gd name="connsiteY13" fmla="*/ 217170 h 219646"/>
                          <a:gd name="connsiteX14" fmla="*/ 82269 w 82657"/>
                          <a:gd name="connsiteY14" fmla="*/ 217170 h 219646"/>
                          <a:gd name="connsiteX15" fmla="*/ 82650 w 82657"/>
                          <a:gd name="connsiteY15" fmla="*/ 217742 h 219646"/>
                          <a:gd name="connsiteX16" fmla="*/ 82650 w 82657"/>
                          <a:gd name="connsiteY16" fmla="*/ 217742 h 219646"/>
                          <a:gd name="connsiteX17" fmla="*/ 82650 w 82657"/>
                          <a:gd name="connsiteY17" fmla="*/ 217742 h 219646"/>
                          <a:gd name="connsiteX18" fmla="*/ 82174 w 82657"/>
                          <a:gd name="connsiteY18" fmla="*/ 219647 h 219646"/>
                          <a:gd name="connsiteX19" fmla="*/ 75506 w 82657"/>
                          <a:gd name="connsiteY19" fmla="*/ 216313 h 219646"/>
                          <a:gd name="connsiteX20" fmla="*/ 75506 w 82657"/>
                          <a:gd name="connsiteY20" fmla="*/ 216313 h 219646"/>
                          <a:gd name="connsiteX21" fmla="*/ 18737 w 82657"/>
                          <a:gd name="connsiteY21" fmla="*/ 150305 h 219646"/>
                          <a:gd name="connsiteX22" fmla="*/ 18737 w 82657"/>
                          <a:gd name="connsiteY22" fmla="*/ 150305 h 219646"/>
                          <a:gd name="connsiteX23" fmla="*/ 1497 w 82657"/>
                          <a:gd name="connsiteY23" fmla="*/ 85534 h 219646"/>
                          <a:gd name="connsiteX24" fmla="*/ 1497 w 82657"/>
                          <a:gd name="connsiteY24" fmla="*/ 85534 h 219646"/>
                          <a:gd name="connsiteX25" fmla="*/ 4545 w 82657"/>
                          <a:gd name="connsiteY25" fmla="*/ 1238 h 2196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82657" h="219646">
                            <a:moveTo>
                              <a:pt x="4545" y="1238"/>
                            </a:moveTo>
                            <a:lnTo>
                              <a:pt x="4545" y="1238"/>
                            </a:lnTo>
                            <a:cubicBezTo>
                              <a:pt x="4545" y="762"/>
                              <a:pt x="6355" y="571"/>
                              <a:pt x="6355" y="0"/>
                            </a:cubicBezTo>
                            <a:cubicBezTo>
                              <a:pt x="1592" y="11621"/>
                              <a:pt x="4069" y="15526"/>
                              <a:pt x="15404" y="10477"/>
                            </a:cubicBezTo>
                            <a:lnTo>
                              <a:pt x="15404" y="10477"/>
                            </a:lnTo>
                            <a:cubicBezTo>
                              <a:pt x="15404" y="10763"/>
                              <a:pt x="16261" y="11430"/>
                              <a:pt x="16261" y="11716"/>
                            </a:cubicBezTo>
                            <a:cubicBezTo>
                              <a:pt x="4545" y="63818"/>
                              <a:pt x="4640" y="103251"/>
                              <a:pt x="10831" y="132779"/>
                            </a:cubicBezTo>
                            <a:lnTo>
                              <a:pt x="10831" y="132779"/>
                            </a:lnTo>
                            <a:cubicBezTo>
                              <a:pt x="19785" y="182023"/>
                              <a:pt x="48646" y="202501"/>
                              <a:pt x="67029" y="211074"/>
                            </a:cubicBezTo>
                            <a:lnTo>
                              <a:pt x="67029" y="211074"/>
                            </a:lnTo>
                            <a:cubicBezTo>
                              <a:pt x="72935" y="214122"/>
                              <a:pt x="77602" y="215837"/>
                              <a:pt x="80364" y="216599"/>
                            </a:cubicBezTo>
                            <a:lnTo>
                              <a:pt x="80364" y="216599"/>
                            </a:lnTo>
                            <a:cubicBezTo>
                              <a:pt x="81316" y="216979"/>
                              <a:pt x="81983" y="217170"/>
                              <a:pt x="82269" y="217170"/>
                            </a:cubicBezTo>
                            <a:lnTo>
                              <a:pt x="82269" y="217170"/>
                            </a:lnTo>
                            <a:lnTo>
                              <a:pt x="82269" y="217170"/>
                            </a:lnTo>
                            <a:cubicBezTo>
                              <a:pt x="82745" y="217170"/>
                              <a:pt x="82650" y="217742"/>
                              <a:pt x="82650" y="217742"/>
                            </a:cubicBezTo>
                            <a:lnTo>
                              <a:pt x="82650" y="217742"/>
                            </a:lnTo>
                            <a:lnTo>
                              <a:pt x="82650" y="217742"/>
                            </a:lnTo>
                            <a:lnTo>
                              <a:pt x="82174" y="219647"/>
                            </a:lnTo>
                            <a:cubicBezTo>
                              <a:pt x="82174" y="219647"/>
                              <a:pt x="79602" y="218599"/>
                              <a:pt x="75506" y="216313"/>
                            </a:cubicBezTo>
                            <a:lnTo>
                              <a:pt x="75506" y="216313"/>
                            </a:lnTo>
                            <a:cubicBezTo>
                              <a:pt x="63124" y="209360"/>
                              <a:pt x="36358" y="190786"/>
                              <a:pt x="18737" y="150305"/>
                            </a:cubicBezTo>
                            <a:lnTo>
                              <a:pt x="18737" y="150305"/>
                            </a:lnTo>
                            <a:cubicBezTo>
                              <a:pt x="10641" y="133160"/>
                              <a:pt x="4164" y="111824"/>
                              <a:pt x="1497" y="85534"/>
                            </a:cubicBezTo>
                            <a:lnTo>
                              <a:pt x="1497" y="85534"/>
                            </a:lnTo>
                            <a:cubicBezTo>
                              <a:pt x="-1075" y="61817"/>
                              <a:pt x="-503" y="34004"/>
                              <a:pt x="4545" y="1238"/>
                            </a:cubicBezTo>
                            <a:close/>
                          </a:path>
                        </a:pathLst>
                      </a:custGeom>
                      <a:solidFill>
                        <a:srgbClr val="528B8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87" name="Freeform: Shape 3286">
                        <a:extLst>
                          <a:ext uri="{FF2B5EF4-FFF2-40B4-BE49-F238E27FC236}">
                            <a16:creationId xmlns:a16="http://schemas.microsoft.com/office/drawing/2014/main" id="{E603EBAE-305F-4745-922A-F96D53E73B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8133" y="4901794"/>
                        <a:ext cx="88524" cy="225552"/>
                      </a:xfrm>
                      <a:custGeom>
                        <a:avLst/>
                        <a:gdLst>
                          <a:gd name="connsiteX0" fmla="*/ 2514 w 88524"/>
                          <a:gd name="connsiteY0" fmla="*/ 35338 h 225552"/>
                          <a:gd name="connsiteX1" fmla="*/ 2514 w 88524"/>
                          <a:gd name="connsiteY1" fmla="*/ 35338 h 225552"/>
                          <a:gd name="connsiteX2" fmla="*/ 3943 w 88524"/>
                          <a:gd name="connsiteY2" fmla="*/ 33242 h 225552"/>
                          <a:gd name="connsiteX3" fmla="*/ 22897 w 88524"/>
                          <a:gd name="connsiteY3" fmla="*/ 0 h 225552"/>
                          <a:gd name="connsiteX4" fmla="*/ 22897 w 88524"/>
                          <a:gd name="connsiteY4" fmla="*/ 0 h 225552"/>
                          <a:gd name="connsiteX5" fmla="*/ 24136 w 88524"/>
                          <a:gd name="connsiteY5" fmla="*/ 1238 h 225552"/>
                          <a:gd name="connsiteX6" fmla="*/ 7943 w 88524"/>
                          <a:gd name="connsiteY6" fmla="*/ 134017 h 225552"/>
                          <a:gd name="connsiteX7" fmla="*/ 7943 w 88524"/>
                          <a:gd name="connsiteY7" fmla="*/ 134017 h 225552"/>
                          <a:gd name="connsiteX8" fmla="*/ 70332 w 88524"/>
                          <a:gd name="connsiteY8" fmla="*/ 218122 h 225552"/>
                          <a:gd name="connsiteX9" fmla="*/ 70332 w 88524"/>
                          <a:gd name="connsiteY9" fmla="*/ 218122 h 225552"/>
                          <a:gd name="connsiteX10" fmla="*/ 85477 w 88524"/>
                          <a:gd name="connsiteY10" fmla="*/ 222694 h 225552"/>
                          <a:gd name="connsiteX11" fmla="*/ 85477 w 88524"/>
                          <a:gd name="connsiteY11" fmla="*/ 222694 h 225552"/>
                          <a:gd name="connsiteX12" fmla="*/ 87762 w 88524"/>
                          <a:gd name="connsiteY12" fmla="*/ 223075 h 225552"/>
                          <a:gd name="connsiteX13" fmla="*/ 87762 w 88524"/>
                          <a:gd name="connsiteY13" fmla="*/ 223075 h 225552"/>
                          <a:gd name="connsiteX14" fmla="*/ 87762 w 88524"/>
                          <a:gd name="connsiteY14" fmla="*/ 223075 h 225552"/>
                          <a:gd name="connsiteX15" fmla="*/ 88525 w 88524"/>
                          <a:gd name="connsiteY15" fmla="*/ 223457 h 225552"/>
                          <a:gd name="connsiteX16" fmla="*/ 88525 w 88524"/>
                          <a:gd name="connsiteY16" fmla="*/ 223457 h 225552"/>
                          <a:gd name="connsiteX17" fmla="*/ 88525 w 88524"/>
                          <a:gd name="connsiteY17" fmla="*/ 223457 h 225552"/>
                          <a:gd name="connsiteX18" fmla="*/ 88239 w 88524"/>
                          <a:gd name="connsiteY18" fmla="*/ 225552 h 225552"/>
                          <a:gd name="connsiteX19" fmla="*/ 81857 w 88524"/>
                          <a:gd name="connsiteY19" fmla="*/ 223075 h 225552"/>
                          <a:gd name="connsiteX20" fmla="*/ 81857 w 88524"/>
                          <a:gd name="connsiteY20" fmla="*/ 223075 h 225552"/>
                          <a:gd name="connsiteX21" fmla="*/ 24136 w 88524"/>
                          <a:gd name="connsiteY21" fmla="*/ 169640 h 225552"/>
                          <a:gd name="connsiteX22" fmla="*/ 24136 w 88524"/>
                          <a:gd name="connsiteY22" fmla="*/ 169640 h 225552"/>
                          <a:gd name="connsiteX23" fmla="*/ 3180 w 88524"/>
                          <a:gd name="connsiteY23" fmla="*/ 112586 h 225552"/>
                          <a:gd name="connsiteX24" fmla="*/ 3180 w 88524"/>
                          <a:gd name="connsiteY24" fmla="*/ 112586 h 225552"/>
                          <a:gd name="connsiteX25" fmla="*/ 2514 w 88524"/>
                          <a:gd name="connsiteY25" fmla="*/ 35338 h 2255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88524" h="225552">
                            <a:moveTo>
                              <a:pt x="2514" y="35338"/>
                            </a:moveTo>
                            <a:lnTo>
                              <a:pt x="2514" y="35338"/>
                            </a:lnTo>
                            <a:cubicBezTo>
                              <a:pt x="2514" y="34576"/>
                              <a:pt x="3847" y="34004"/>
                              <a:pt x="3943" y="33242"/>
                            </a:cubicBezTo>
                            <a:cubicBezTo>
                              <a:pt x="609" y="32099"/>
                              <a:pt x="5847" y="21812"/>
                              <a:pt x="22897" y="0"/>
                            </a:cubicBezTo>
                            <a:lnTo>
                              <a:pt x="22897" y="0"/>
                            </a:lnTo>
                            <a:cubicBezTo>
                              <a:pt x="22897" y="190"/>
                              <a:pt x="24136" y="1048"/>
                              <a:pt x="24136" y="1238"/>
                            </a:cubicBezTo>
                            <a:cubicBezTo>
                              <a:pt x="6514" y="58960"/>
                              <a:pt x="3276" y="102013"/>
                              <a:pt x="7943" y="134017"/>
                            </a:cubicBezTo>
                            <a:lnTo>
                              <a:pt x="7943" y="134017"/>
                            </a:lnTo>
                            <a:cubicBezTo>
                              <a:pt x="14611" y="190024"/>
                              <a:pt x="48615" y="210407"/>
                              <a:pt x="70332" y="218122"/>
                            </a:cubicBezTo>
                            <a:lnTo>
                              <a:pt x="70332" y="218122"/>
                            </a:lnTo>
                            <a:cubicBezTo>
                              <a:pt x="76904" y="220790"/>
                              <a:pt x="82238" y="222123"/>
                              <a:pt x="85477" y="222694"/>
                            </a:cubicBezTo>
                            <a:lnTo>
                              <a:pt x="85477" y="222694"/>
                            </a:lnTo>
                            <a:cubicBezTo>
                              <a:pt x="86524" y="222980"/>
                              <a:pt x="87286" y="223075"/>
                              <a:pt x="87762" y="223075"/>
                            </a:cubicBezTo>
                            <a:lnTo>
                              <a:pt x="87762" y="223075"/>
                            </a:lnTo>
                            <a:lnTo>
                              <a:pt x="87762" y="223075"/>
                            </a:lnTo>
                            <a:cubicBezTo>
                              <a:pt x="88429" y="223075"/>
                              <a:pt x="88525" y="223457"/>
                              <a:pt x="88525" y="223457"/>
                            </a:cubicBezTo>
                            <a:lnTo>
                              <a:pt x="88525" y="223457"/>
                            </a:lnTo>
                            <a:lnTo>
                              <a:pt x="88525" y="223457"/>
                            </a:lnTo>
                            <a:lnTo>
                              <a:pt x="88239" y="225552"/>
                            </a:lnTo>
                            <a:cubicBezTo>
                              <a:pt x="88239" y="225552"/>
                              <a:pt x="85762" y="224790"/>
                              <a:pt x="81857" y="223075"/>
                            </a:cubicBezTo>
                            <a:lnTo>
                              <a:pt x="81857" y="223075"/>
                            </a:lnTo>
                            <a:cubicBezTo>
                              <a:pt x="69760" y="217932"/>
                              <a:pt x="43186" y="203549"/>
                              <a:pt x="24136" y="169640"/>
                            </a:cubicBezTo>
                            <a:lnTo>
                              <a:pt x="24136" y="169640"/>
                            </a:lnTo>
                            <a:cubicBezTo>
                              <a:pt x="14992" y="154972"/>
                              <a:pt x="7276" y="136303"/>
                              <a:pt x="3180" y="112586"/>
                            </a:cubicBezTo>
                            <a:lnTo>
                              <a:pt x="3180" y="112586"/>
                            </a:lnTo>
                            <a:cubicBezTo>
                              <a:pt x="-534" y="91249"/>
                              <a:pt x="-1296" y="65723"/>
                              <a:pt x="2514" y="35338"/>
                            </a:cubicBezTo>
                            <a:close/>
                          </a:path>
                        </a:pathLst>
                      </a:custGeom>
                      <a:solidFill>
                        <a:srgbClr val="4A7E7B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88" name="Freeform: Shape 3287">
                        <a:extLst>
                          <a:ext uri="{FF2B5EF4-FFF2-40B4-BE49-F238E27FC236}">
                            <a16:creationId xmlns:a16="http://schemas.microsoft.com/office/drawing/2014/main" id="{04D4D804-F12C-45FB-A690-3E50CC8EAD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1451" y="4885411"/>
                        <a:ext cx="95206" cy="242030"/>
                      </a:xfrm>
                      <a:custGeom>
                        <a:avLst/>
                        <a:gdLst>
                          <a:gd name="connsiteX0" fmla="*/ 1099 w 95206"/>
                          <a:gd name="connsiteY0" fmla="*/ 79819 h 242030"/>
                          <a:gd name="connsiteX1" fmla="*/ 1099 w 95206"/>
                          <a:gd name="connsiteY1" fmla="*/ 79819 h 242030"/>
                          <a:gd name="connsiteX2" fmla="*/ 2052 w 95206"/>
                          <a:gd name="connsiteY2" fmla="*/ 76867 h 242030"/>
                          <a:gd name="connsiteX3" fmla="*/ 31008 w 95206"/>
                          <a:gd name="connsiteY3" fmla="*/ 0 h 242030"/>
                          <a:gd name="connsiteX4" fmla="*/ 31008 w 95206"/>
                          <a:gd name="connsiteY4" fmla="*/ 0 h 242030"/>
                          <a:gd name="connsiteX5" fmla="*/ 32722 w 95206"/>
                          <a:gd name="connsiteY5" fmla="*/ 1238 h 242030"/>
                          <a:gd name="connsiteX6" fmla="*/ 5767 w 95206"/>
                          <a:gd name="connsiteY6" fmla="*/ 145637 h 242030"/>
                          <a:gd name="connsiteX7" fmla="*/ 5767 w 95206"/>
                          <a:gd name="connsiteY7" fmla="*/ 145637 h 242030"/>
                          <a:gd name="connsiteX8" fmla="*/ 74347 w 95206"/>
                          <a:gd name="connsiteY8" fmla="*/ 235553 h 242030"/>
                          <a:gd name="connsiteX9" fmla="*/ 74347 w 95206"/>
                          <a:gd name="connsiteY9" fmla="*/ 235553 h 242030"/>
                          <a:gd name="connsiteX10" fmla="*/ 91396 w 95206"/>
                          <a:gd name="connsiteY10" fmla="*/ 239173 h 242030"/>
                          <a:gd name="connsiteX11" fmla="*/ 91396 w 95206"/>
                          <a:gd name="connsiteY11" fmla="*/ 239173 h 242030"/>
                          <a:gd name="connsiteX12" fmla="*/ 93968 w 95206"/>
                          <a:gd name="connsiteY12" fmla="*/ 239459 h 242030"/>
                          <a:gd name="connsiteX13" fmla="*/ 93968 w 95206"/>
                          <a:gd name="connsiteY13" fmla="*/ 239459 h 242030"/>
                          <a:gd name="connsiteX14" fmla="*/ 93968 w 95206"/>
                          <a:gd name="connsiteY14" fmla="*/ 239459 h 242030"/>
                          <a:gd name="connsiteX15" fmla="*/ 95207 w 95206"/>
                          <a:gd name="connsiteY15" fmla="*/ 239744 h 242030"/>
                          <a:gd name="connsiteX16" fmla="*/ 95207 w 95206"/>
                          <a:gd name="connsiteY16" fmla="*/ 239744 h 242030"/>
                          <a:gd name="connsiteX17" fmla="*/ 95207 w 95206"/>
                          <a:gd name="connsiteY17" fmla="*/ 239744 h 242030"/>
                          <a:gd name="connsiteX18" fmla="*/ 95111 w 95206"/>
                          <a:gd name="connsiteY18" fmla="*/ 242030 h 242030"/>
                          <a:gd name="connsiteX19" fmla="*/ 89015 w 95206"/>
                          <a:gd name="connsiteY19" fmla="*/ 240411 h 242030"/>
                          <a:gd name="connsiteX20" fmla="*/ 89015 w 95206"/>
                          <a:gd name="connsiteY20" fmla="*/ 240411 h 242030"/>
                          <a:gd name="connsiteX21" fmla="*/ 30341 w 95206"/>
                          <a:gd name="connsiteY21" fmla="*/ 199549 h 242030"/>
                          <a:gd name="connsiteX22" fmla="*/ 30341 w 95206"/>
                          <a:gd name="connsiteY22" fmla="*/ 199549 h 242030"/>
                          <a:gd name="connsiteX23" fmla="*/ 5767 w 95206"/>
                          <a:gd name="connsiteY23" fmla="*/ 150209 h 242030"/>
                          <a:gd name="connsiteX24" fmla="*/ 5767 w 95206"/>
                          <a:gd name="connsiteY24" fmla="*/ 150209 h 242030"/>
                          <a:gd name="connsiteX25" fmla="*/ 1099 w 95206"/>
                          <a:gd name="connsiteY25" fmla="*/ 79819 h 2420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95206" h="242030">
                            <a:moveTo>
                              <a:pt x="1099" y="79819"/>
                            </a:moveTo>
                            <a:lnTo>
                              <a:pt x="1099" y="79819"/>
                            </a:lnTo>
                            <a:cubicBezTo>
                              <a:pt x="1099" y="78772"/>
                              <a:pt x="2052" y="77915"/>
                              <a:pt x="2052" y="76867"/>
                            </a:cubicBezTo>
                            <a:cubicBezTo>
                              <a:pt x="147" y="63056"/>
                              <a:pt x="8148" y="38386"/>
                              <a:pt x="31008" y="0"/>
                            </a:cubicBezTo>
                            <a:lnTo>
                              <a:pt x="31008" y="0"/>
                            </a:lnTo>
                            <a:cubicBezTo>
                              <a:pt x="31008" y="191"/>
                              <a:pt x="32722" y="1048"/>
                              <a:pt x="32722" y="1238"/>
                            </a:cubicBezTo>
                            <a:cubicBezTo>
                              <a:pt x="9100" y="64484"/>
                              <a:pt x="2624" y="111252"/>
                              <a:pt x="5767" y="145637"/>
                            </a:cubicBezTo>
                            <a:lnTo>
                              <a:pt x="5767" y="145637"/>
                            </a:lnTo>
                            <a:cubicBezTo>
                              <a:pt x="10243" y="208312"/>
                              <a:pt x="49296" y="228600"/>
                              <a:pt x="74347" y="235553"/>
                            </a:cubicBezTo>
                            <a:lnTo>
                              <a:pt x="74347" y="235553"/>
                            </a:lnTo>
                            <a:cubicBezTo>
                              <a:pt x="81586" y="237839"/>
                              <a:pt x="87682" y="238792"/>
                              <a:pt x="91396" y="239173"/>
                            </a:cubicBezTo>
                            <a:lnTo>
                              <a:pt x="91396" y="239173"/>
                            </a:lnTo>
                            <a:cubicBezTo>
                              <a:pt x="92539" y="239363"/>
                              <a:pt x="93397" y="239459"/>
                              <a:pt x="93968" y="239459"/>
                            </a:cubicBezTo>
                            <a:lnTo>
                              <a:pt x="93968" y="239459"/>
                            </a:lnTo>
                            <a:lnTo>
                              <a:pt x="93968" y="239459"/>
                            </a:lnTo>
                            <a:cubicBezTo>
                              <a:pt x="94921" y="239459"/>
                              <a:pt x="95207" y="239744"/>
                              <a:pt x="95207" y="239744"/>
                            </a:cubicBezTo>
                            <a:lnTo>
                              <a:pt x="95207" y="239744"/>
                            </a:lnTo>
                            <a:lnTo>
                              <a:pt x="95207" y="239744"/>
                            </a:lnTo>
                            <a:lnTo>
                              <a:pt x="95111" y="242030"/>
                            </a:lnTo>
                            <a:cubicBezTo>
                              <a:pt x="95111" y="242030"/>
                              <a:pt x="92825" y="241649"/>
                              <a:pt x="89015" y="240411"/>
                            </a:cubicBezTo>
                            <a:lnTo>
                              <a:pt x="89015" y="240411"/>
                            </a:lnTo>
                            <a:cubicBezTo>
                              <a:pt x="77299" y="236982"/>
                              <a:pt x="50820" y="226790"/>
                              <a:pt x="30341" y="199549"/>
                            </a:cubicBezTo>
                            <a:lnTo>
                              <a:pt x="30341" y="199549"/>
                            </a:lnTo>
                            <a:cubicBezTo>
                              <a:pt x="20149" y="187262"/>
                              <a:pt x="11196" y="171260"/>
                              <a:pt x="5767" y="150209"/>
                            </a:cubicBezTo>
                            <a:lnTo>
                              <a:pt x="5767" y="150209"/>
                            </a:lnTo>
                            <a:cubicBezTo>
                              <a:pt x="623" y="131064"/>
                              <a:pt x="-1472" y="107918"/>
                              <a:pt x="1099" y="79819"/>
                            </a:cubicBezTo>
                            <a:close/>
                          </a:path>
                        </a:pathLst>
                      </a:custGeom>
                      <a:solidFill>
                        <a:srgbClr val="4271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89" name="Freeform: Shape 3288">
                        <a:extLst>
                          <a:ext uri="{FF2B5EF4-FFF2-40B4-BE49-F238E27FC236}">
                            <a16:creationId xmlns:a16="http://schemas.microsoft.com/office/drawing/2014/main" id="{7B548BE1-5E1D-45A9-AED6-8CA88A9AAE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04168" y="4868933"/>
                        <a:ext cx="102108" cy="258508"/>
                      </a:xfrm>
                      <a:custGeom>
                        <a:avLst/>
                        <a:gdLst>
                          <a:gd name="connsiteX0" fmla="*/ 286 w 102108"/>
                          <a:gd name="connsiteY0" fmla="*/ 124397 h 258508"/>
                          <a:gd name="connsiteX1" fmla="*/ 286 w 102108"/>
                          <a:gd name="connsiteY1" fmla="*/ 124397 h 258508"/>
                          <a:gd name="connsiteX2" fmla="*/ 763 w 102108"/>
                          <a:gd name="connsiteY2" fmla="*/ 120491 h 258508"/>
                          <a:gd name="connsiteX3" fmla="*/ 39625 w 102108"/>
                          <a:gd name="connsiteY3" fmla="*/ 0 h 258508"/>
                          <a:gd name="connsiteX4" fmla="*/ 39625 w 102108"/>
                          <a:gd name="connsiteY4" fmla="*/ 0 h 258508"/>
                          <a:gd name="connsiteX5" fmla="*/ 41720 w 102108"/>
                          <a:gd name="connsiteY5" fmla="*/ 1238 h 258508"/>
                          <a:gd name="connsiteX6" fmla="*/ 3906 w 102108"/>
                          <a:gd name="connsiteY6" fmla="*/ 157353 h 258508"/>
                          <a:gd name="connsiteX7" fmla="*/ 3906 w 102108"/>
                          <a:gd name="connsiteY7" fmla="*/ 157353 h 258508"/>
                          <a:gd name="connsiteX8" fmla="*/ 78772 w 102108"/>
                          <a:gd name="connsiteY8" fmla="*/ 253079 h 258508"/>
                          <a:gd name="connsiteX9" fmla="*/ 78772 w 102108"/>
                          <a:gd name="connsiteY9" fmla="*/ 253079 h 258508"/>
                          <a:gd name="connsiteX10" fmla="*/ 97632 w 102108"/>
                          <a:gd name="connsiteY10" fmla="*/ 255746 h 258508"/>
                          <a:gd name="connsiteX11" fmla="*/ 97632 w 102108"/>
                          <a:gd name="connsiteY11" fmla="*/ 255746 h 258508"/>
                          <a:gd name="connsiteX12" fmla="*/ 100489 w 102108"/>
                          <a:gd name="connsiteY12" fmla="*/ 255842 h 258508"/>
                          <a:gd name="connsiteX13" fmla="*/ 100489 w 102108"/>
                          <a:gd name="connsiteY13" fmla="*/ 255842 h 258508"/>
                          <a:gd name="connsiteX14" fmla="*/ 100489 w 102108"/>
                          <a:gd name="connsiteY14" fmla="*/ 255842 h 258508"/>
                          <a:gd name="connsiteX15" fmla="*/ 102109 w 102108"/>
                          <a:gd name="connsiteY15" fmla="*/ 255937 h 258508"/>
                          <a:gd name="connsiteX16" fmla="*/ 102109 w 102108"/>
                          <a:gd name="connsiteY16" fmla="*/ 255937 h 258508"/>
                          <a:gd name="connsiteX17" fmla="*/ 102109 w 102108"/>
                          <a:gd name="connsiteY17" fmla="*/ 255937 h 258508"/>
                          <a:gd name="connsiteX18" fmla="*/ 102109 w 102108"/>
                          <a:gd name="connsiteY18" fmla="*/ 258509 h 258508"/>
                          <a:gd name="connsiteX19" fmla="*/ 96298 w 102108"/>
                          <a:gd name="connsiteY19" fmla="*/ 257747 h 258508"/>
                          <a:gd name="connsiteX20" fmla="*/ 96298 w 102108"/>
                          <a:gd name="connsiteY20" fmla="*/ 257747 h 258508"/>
                          <a:gd name="connsiteX21" fmla="*/ 36672 w 102108"/>
                          <a:gd name="connsiteY21" fmla="*/ 229457 h 258508"/>
                          <a:gd name="connsiteX22" fmla="*/ 36672 w 102108"/>
                          <a:gd name="connsiteY22" fmla="*/ 229457 h 258508"/>
                          <a:gd name="connsiteX23" fmla="*/ 8383 w 102108"/>
                          <a:gd name="connsiteY23" fmla="*/ 187833 h 258508"/>
                          <a:gd name="connsiteX24" fmla="*/ 8383 w 102108"/>
                          <a:gd name="connsiteY24" fmla="*/ 187833 h 258508"/>
                          <a:gd name="connsiteX25" fmla="*/ 286 w 102108"/>
                          <a:gd name="connsiteY25" fmla="*/ 124397 h 2585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102108" h="258508">
                            <a:moveTo>
                              <a:pt x="286" y="124397"/>
                            </a:moveTo>
                            <a:lnTo>
                              <a:pt x="286" y="124397"/>
                            </a:lnTo>
                            <a:cubicBezTo>
                              <a:pt x="286" y="123063"/>
                              <a:pt x="763" y="121825"/>
                              <a:pt x="763" y="120491"/>
                            </a:cubicBezTo>
                            <a:cubicBezTo>
                              <a:pt x="382" y="93916"/>
                              <a:pt x="11145" y="55055"/>
                              <a:pt x="39625" y="0"/>
                            </a:cubicBezTo>
                            <a:lnTo>
                              <a:pt x="39625" y="0"/>
                            </a:lnTo>
                            <a:cubicBezTo>
                              <a:pt x="39625" y="95"/>
                              <a:pt x="41720" y="1143"/>
                              <a:pt x="41720" y="1238"/>
                            </a:cubicBezTo>
                            <a:cubicBezTo>
                              <a:pt x="12193" y="70104"/>
                              <a:pt x="2382" y="120587"/>
                              <a:pt x="3906" y="157353"/>
                            </a:cubicBezTo>
                            <a:lnTo>
                              <a:pt x="3906" y="157353"/>
                            </a:lnTo>
                            <a:cubicBezTo>
                              <a:pt x="6192" y="226790"/>
                              <a:pt x="50388" y="246983"/>
                              <a:pt x="78772" y="253079"/>
                            </a:cubicBezTo>
                            <a:lnTo>
                              <a:pt x="78772" y="253079"/>
                            </a:lnTo>
                            <a:cubicBezTo>
                              <a:pt x="86773" y="254889"/>
                              <a:pt x="93441" y="255556"/>
                              <a:pt x="97632" y="255746"/>
                            </a:cubicBezTo>
                            <a:lnTo>
                              <a:pt x="97632" y="255746"/>
                            </a:lnTo>
                            <a:cubicBezTo>
                              <a:pt x="98870" y="255842"/>
                              <a:pt x="99822" y="255842"/>
                              <a:pt x="100489" y="255842"/>
                            </a:cubicBezTo>
                            <a:lnTo>
                              <a:pt x="100489" y="255842"/>
                            </a:lnTo>
                            <a:lnTo>
                              <a:pt x="100489" y="255842"/>
                            </a:lnTo>
                            <a:cubicBezTo>
                              <a:pt x="101632" y="255842"/>
                              <a:pt x="102109" y="255937"/>
                              <a:pt x="102109" y="255937"/>
                            </a:cubicBezTo>
                            <a:lnTo>
                              <a:pt x="102109" y="255937"/>
                            </a:lnTo>
                            <a:lnTo>
                              <a:pt x="102109" y="255937"/>
                            </a:lnTo>
                            <a:lnTo>
                              <a:pt x="102109" y="258509"/>
                            </a:lnTo>
                            <a:cubicBezTo>
                              <a:pt x="102109" y="258509"/>
                              <a:pt x="99918" y="258413"/>
                              <a:pt x="96298" y="257747"/>
                            </a:cubicBezTo>
                            <a:lnTo>
                              <a:pt x="96298" y="257747"/>
                            </a:lnTo>
                            <a:cubicBezTo>
                              <a:pt x="84868" y="256032"/>
                              <a:pt x="58675" y="250126"/>
                              <a:pt x="36672" y="229457"/>
                            </a:cubicBezTo>
                            <a:lnTo>
                              <a:pt x="36672" y="229457"/>
                            </a:lnTo>
                            <a:cubicBezTo>
                              <a:pt x="25432" y="219647"/>
                              <a:pt x="15241" y="206216"/>
                              <a:pt x="8383" y="187833"/>
                            </a:cubicBezTo>
                            <a:lnTo>
                              <a:pt x="8383" y="187833"/>
                            </a:lnTo>
                            <a:cubicBezTo>
                              <a:pt x="2382" y="170974"/>
                              <a:pt x="-1047" y="150209"/>
                              <a:pt x="286" y="124397"/>
                            </a:cubicBezTo>
                            <a:close/>
                          </a:path>
                        </a:pathLst>
                      </a:custGeom>
                      <a:solidFill>
                        <a:srgbClr val="39646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90" name="Freeform: Shape 3289">
                        <a:extLst>
                          <a:ext uri="{FF2B5EF4-FFF2-40B4-BE49-F238E27FC236}">
                            <a16:creationId xmlns:a16="http://schemas.microsoft.com/office/drawing/2014/main" id="{6653996A-991A-4EFA-B5CE-6087E3AB01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96358" y="4852360"/>
                        <a:ext cx="110109" cy="274905"/>
                      </a:xfrm>
                      <a:custGeom>
                        <a:avLst/>
                        <a:gdLst>
                          <a:gd name="connsiteX0" fmla="*/ 44006 w 110109"/>
                          <a:gd name="connsiteY0" fmla="*/ 259271 h 274905"/>
                          <a:gd name="connsiteX1" fmla="*/ 0 w 110109"/>
                          <a:gd name="connsiteY1" fmla="*/ 168974 h 274905"/>
                          <a:gd name="connsiteX2" fmla="*/ 0 w 110109"/>
                          <a:gd name="connsiteY2" fmla="*/ 168974 h 274905"/>
                          <a:gd name="connsiteX3" fmla="*/ 48864 w 110109"/>
                          <a:gd name="connsiteY3" fmla="*/ 0 h 274905"/>
                          <a:gd name="connsiteX4" fmla="*/ 48864 w 110109"/>
                          <a:gd name="connsiteY4" fmla="*/ 0 h 274905"/>
                          <a:gd name="connsiteX5" fmla="*/ 51340 w 110109"/>
                          <a:gd name="connsiteY5" fmla="*/ 1143 h 274905"/>
                          <a:gd name="connsiteX6" fmla="*/ 2763 w 110109"/>
                          <a:gd name="connsiteY6" fmla="*/ 168878 h 274905"/>
                          <a:gd name="connsiteX7" fmla="*/ 2763 w 110109"/>
                          <a:gd name="connsiteY7" fmla="*/ 168878 h 274905"/>
                          <a:gd name="connsiteX8" fmla="*/ 104585 w 110109"/>
                          <a:gd name="connsiteY8" fmla="*/ 272129 h 274905"/>
                          <a:gd name="connsiteX9" fmla="*/ 104585 w 110109"/>
                          <a:gd name="connsiteY9" fmla="*/ 272129 h 274905"/>
                          <a:gd name="connsiteX10" fmla="*/ 109919 w 110109"/>
                          <a:gd name="connsiteY10" fmla="*/ 271939 h 274905"/>
                          <a:gd name="connsiteX11" fmla="*/ 109919 w 110109"/>
                          <a:gd name="connsiteY11" fmla="*/ 271939 h 274905"/>
                          <a:gd name="connsiteX12" fmla="*/ 109919 w 110109"/>
                          <a:gd name="connsiteY12" fmla="*/ 271939 h 274905"/>
                          <a:gd name="connsiteX13" fmla="*/ 110109 w 110109"/>
                          <a:gd name="connsiteY13" fmla="*/ 274701 h 274905"/>
                          <a:gd name="connsiteX14" fmla="*/ 104585 w 110109"/>
                          <a:gd name="connsiteY14" fmla="*/ 274892 h 274905"/>
                          <a:gd name="connsiteX15" fmla="*/ 104585 w 110109"/>
                          <a:gd name="connsiteY15" fmla="*/ 274892 h 274905"/>
                          <a:gd name="connsiteX16" fmla="*/ 44006 w 110109"/>
                          <a:gd name="connsiteY16" fmla="*/ 259271 h 274905"/>
                          <a:gd name="connsiteX17" fmla="*/ 44006 w 110109"/>
                          <a:gd name="connsiteY17" fmla="*/ 259271 h 274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10109" h="274905">
                            <a:moveTo>
                              <a:pt x="44006" y="259271"/>
                            </a:moveTo>
                            <a:cubicBezTo>
                              <a:pt x="20574" y="245174"/>
                              <a:pt x="-95" y="218408"/>
                              <a:pt x="0" y="168974"/>
                            </a:cubicBezTo>
                            <a:lnTo>
                              <a:pt x="0" y="168974"/>
                            </a:lnTo>
                            <a:cubicBezTo>
                              <a:pt x="0" y="129159"/>
                              <a:pt x="13240" y="74771"/>
                              <a:pt x="48864" y="0"/>
                            </a:cubicBezTo>
                            <a:lnTo>
                              <a:pt x="48864" y="0"/>
                            </a:lnTo>
                            <a:lnTo>
                              <a:pt x="51340" y="1143"/>
                            </a:lnTo>
                            <a:cubicBezTo>
                              <a:pt x="15907" y="75629"/>
                              <a:pt x="2763" y="129730"/>
                              <a:pt x="2763" y="168878"/>
                            </a:cubicBezTo>
                            <a:lnTo>
                              <a:pt x="2763" y="168878"/>
                            </a:lnTo>
                            <a:cubicBezTo>
                              <a:pt x="2763" y="265843"/>
                              <a:pt x="82677" y="271939"/>
                              <a:pt x="104585" y="272129"/>
                            </a:cubicBezTo>
                            <a:lnTo>
                              <a:pt x="104585" y="272129"/>
                            </a:lnTo>
                            <a:cubicBezTo>
                              <a:pt x="107919" y="272129"/>
                              <a:pt x="109919" y="271939"/>
                              <a:pt x="109919" y="271939"/>
                            </a:cubicBezTo>
                            <a:lnTo>
                              <a:pt x="109919" y="271939"/>
                            </a:lnTo>
                            <a:lnTo>
                              <a:pt x="109919" y="271939"/>
                            </a:lnTo>
                            <a:lnTo>
                              <a:pt x="110109" y="274701"/>
                            </a:lnTo>
                            <a:cubicBezTo>
                              <a:pt x="110109" y="274701"/>
                              <a:pt x="108109" y="274892"/>
                              <a:pt x="104585" y="274892"/>
                            </a:cubicBezTo>
                            <a:lnTo>
                              <a:pt x="104585" y="274892"/>
                            </a:lnTo>
                            <a:cubicBezTo>
                              <a:pt x="93441" y="275082"/>
                              <a:pt x="67437" y="273463"/>
                              <a:pt x="44006" y="259271"/>
                            </a:cubicBezTo>
                            <a:lnTo>
                              <a:pt x="44006" y="259271"/>
                            </a:lnTo>
                            <a:close/>
                          </a:path>
                        </a:pathLst>
                      </a:custGeom>
                      <a:solidFill>
                        <a:srgbClr val="2F555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3281" name="Freeform: Shape 3280">
                    <a:extLst>
                      <a:ext uri="{FF2B5EF4-FFF2-40B4-BE49-F238E27FC236}">
                        <a16:creationId xmlns:a16="http://schemas.microsoft.com/office/drawing/2014/main" id="{A4FD2CA3-D793-4B28-A4F4-902FFC54F339}"/>
                      </a:ext>
                    </a:extLst>
                  </p:cNvPr>
                  <p:cNvSpPr/>
                  <p:nvPr/>
                </p:nvSpPr>
                <p:spPr>
                  <a:xfrm>
                    <a:off x="4428271" y="4853312"/>
                    <a:ext cx="79338" cy="274096"/>
                  </a:xfrm>
                  <a:custGeom>
                    <a:avLst/>
                    <a:gdLst>
                      <a:gd name="connsiteX0" fmla="*/ 42001 w 79338"/>
                      <a:gd name="connsiteY0" fmla="*/ 272129 h 274096"/>
                      <a:gd name="connsiteX1" fmla="*/ 79339 w 79338"/>
                      <a:gd name="connsiteY1" fmla="*/ 273368 h 274096"/>
                      <a:gd name="connsiteX2" fmla="*/ 18189 w 79338"/>
                      <a:gd name="connsiteY2" fmla="*/ 0 h 274096"/>
                      <a:gd name="connsiteX3" fmla="*/ 42001 w 79338"/>
                      <a:gd name="connsiteY3" fmla="*/ 272129 h 27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338" h="274096">
                        <a:moveTo>
                          <a:pt x="42001" y="272129"/>
                        </a:moveTo>
                        <a:cubicBezTo>
                          <a:pt x="62670" y="275654"/>
                          <a:pt x="79339" y="273368"/>
                          <a:pt x="79339" y="273368"/>
                        </a:cubicBezTo>
                        <a:cubicBezTo>
                          <a:pt x="-14768" y="187166"/>
                          <a:pt x="13902" y="21907"/>
                          <a:pt x="18189" y="0"/>
                        </a:cubicBezTo>
                        <a:cubicBezTo>
                          <a:pt x="9997" y="27527"/>
                          <a:pt x="-29341" y="175927"/>
                          <a:pt x="42001" y="272129"/>
                        </a:cubicBezTo>
                        <a:close/>
                      </a:path>
                    </a:pathLst>
                  </a:custGeom>
                  <a:solidFill>
                    <a:srgbClr val="00968F">
                      <a:alpha val="64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47" name="Graphic 1">
                  <a:extLst>
                    <a:ext uri="{FF2B5EF4-FFF2-40B4-BE49-F238E27FC236}">
                      <a16:creationId xmlns:a16="http://schemas.microsoft.com/office/drawing/2014/main" id="{0E29C3C1-AC8D-4258-9C28-4BCBE475399F}"/>
                    </a:ext>
                  </a:extLst>
                </p:cNvPr>
                <p:cNvGrpSpPr/>
                <p:nvPr/>
              </p:nvGrpSpPr>
              <p:grpSpPr>
                <a:xfrm>
                  <a:off x="4349100" y="4850264"/>
                  <a:ext cx="97835" cy="306514"/>
                  <a:chOff x="4349100" y="4850264"/>
                  <a:chExt cx="97835" cy="306514"/>
                </a:xfrm>
                <a:solidFill>
                  <a:schemeClr val="accent1"/>
                </a:solidFill>
              </p:grpSpPr>
              <p:sp>
                <p:nvSpPr>
                  <p:cNvPr id="3271" name="Freeform: Shape 3270">
                    <a:extLst>
                      <a:ext uri="{FF2B5EF4-FFF2-40B4-BE49-F238E27FC236}">
                        <a16:creationId xmlns:a16="http://schemas.microsoft.com/office/drawing/2014/main" id="{B9450007-AB38-4777-A2F1-F7A018972C95}"/>
                      </a:ext>
                    </a:extLst>
                  </p:cNvPr>
                  <p:cNvSpPr/>
                  <p:nvPr/>
                </p:nvSpPr>
                <p:spPr>
                  <a:xfrm>
                    <a:off x="4349100" y="4850264"/>
                    <a:ext cx="97835" cy="305657"/>
                  </a:xfrm>
                  <a:custGeom>
                    <a:avLst/>
                    <a:gdLst>
                      <a:gd name="connsiteX0" fmla="*/ 97836 w 97835"/>
                      <a:gd name="connsiteY0" fmla="*/ 0 h 305657"/>
                      <a:gd name="connsiteX1" fmla="*/ 81739 w 97835"/>
                      <a:gd name="connsiteY1" fmla="*/ 305657 h 305657"/>
                      <a:gd name="connsiteX2" fmla="*/ 97836 w 97835"/>
                      <a:gd name="connsiteY2" fmla="*/ 0 h 305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7835" h="305657">
                        <a:moveTo>
                          <a:pt x="97836" y="0"/>
                        </a:moveTo>
                        <a:cubicBezTo>
                          <a:pt x="97836" y="0"/>
                          <a:pt x="15826" y="176308"/>
                          <a:pt x="81739" y="305657"/>
                        </a:cubicBezTo>
                        <a:cubicBezTo>
                          <a:pt x="81739" y="305753"/>
                          <a:pt x="-112476" y="265271"/>
                          <a:pt x="97836" y="0"/>
                        </a:cubicBezTo>
                        <a:close/>
                      </a:path>
                    </a:pathLst>
                  </a:custGeom>
                  <a:solidFill>
                    <a:srgbClr val="00A1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272" name="Graphic 1">
                    <a:extLst>
                      <a:ext uri="{FF2B5EF4-FFF2-40B4-BE49-F238E27FC236}">
                        <a16:creationId xmlns:a16="http://schemas.microsoft.com/office/drawing/2014/main" id="{E458D626-3BFA-415E-A9FB-7BDCABF15547}"/>
                      </a:ext>
                    </a:extLst>
                  </p:cNvPr>
                  <p:cNvGrpSpPr/>
                  <p:nvPr/>
                </p:nvGrpSpPr>
                <p:grpSpPr>
                  <a:xfrm>
                    <a:off x="4353210" y="4852074"/>
                    <a:ext cx="93535" cy="304704"/>
                    <a:chOff x="4353210" y="4852074"/>
                    <a:chExt cx="93535" cy="304704"/>
                  </a:xfrm>
                  <a:solidFill>
                    <a:schemeClr val="accent1"/>
                  </a:solidFill>
                </p:grpSpPr>
                <p:sp>
                  <p:nvSpPr>
                    <p:cNvPr id="3273" name="Freeform: Shape 3272">
                      <a:extLst>
                        <a:ext uri="{FF2B5EF4-FFF2-40B4-BE49-F238E27FC236}">
                          <a16:creationId xmlns:a16="http://schemas.microsoft.com/office/drawing/2014/main" id="{59726687-2744-43F9-9D79-6A7E4EF1CC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8263" y="4852264"/>
                      <a:ext cx="48482" cy="304418"/>
                    </a:xfrm>
                    <a:custGeom>
                      <a:avLst/>
                      <a:gdLst>
                        <a:gd name="connsiteX0" fmla="*/ 0 w 48482"/>
                        <a:gd name="connsiteY0" fmla="*/ 187262 h 304418"/>
                        <a:gd name="connsiteX1" fmla="*/ 46006 w 48482"/>
                        <a:gd name="connsiteY1" fmla="*/ 0 h 304418"/>
                        <a:gd name="connsiteX2" fmla="*/ 46006 w 48482"/>
                        <a:gd name="connsiteY2" fmla="*/ 0 h 304418"/>
                        <a:gd name="connsiteX3" fmla="*/ 48482 w 48482"/>
                        <a:gd name="connsiteY3" fmla="*/ 1143 h 304418"/>
                        <a:gd name="connsiteX4" fmla="*/ 2762 w 48482"/>
                        <a:gd name="connsiteY4" fmla="*/ 187262 h 304418"/>
                        <a:gd name="connsiteX5" fmla="*/ 2762 w 48482"/>
                        <a:gd name="connsiteY5" fmla="*/ 187262 h 304418"/>
                        <a:gd name="connsiteX6" fmla="*/ 17812 w 48482"/>
                        <a:gd name="connsiteY6" fmla="*/ 274415 h 304418"/>
                        <a:gd name="connsiteX7" fmla="*/ 17812 w 48482"/>
                        <a:gd name="connsiteY7" fmla="*/ 274415 h 304418"/>
                        <a:gd name="connsiteX8" fmla="*/ 32766 w 48482"/>
                        <a:gd name="connsiteY8" fmla="*/ 302705 h 304418"/>
                        <a:gd name="connsiteX9" fmla="*/ 32766 w 48482"/>
                        <a:gd name="connsiteY9" fmla="*/ 302705 h 304418"/>
                        <a:gd name="connsiteX10" fmla="*/ 30575 w 48482"/>
                        <a:gd name="connsiteY10" fmla="*/ 304419 h 304418"/>
                        <a:gd name="connsiteX11" fmla="*/ 0 w 48482"/>
                        <a:gd name="connsiteY11" fmla="*/ 187262 h 304418"/>
                        <a:gd name="connsiteX12" fmla="*/ 0 w 48482"/>
                        <a:gd name="connsiteY12" fmla="*/ 187262 h 3044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8482" h="304418">
                          <a:moveTo>
                            <a:pt x="0" y="187262"/>
                          </a:moveTo>
                          <a:cubicBezTo>
                            <a:pt x="0" y="139827"/>
                            <a:pt x="10954" y="77629"/>
                            <a:pt x="46006" y="0"/>
                          </a:cubicBezTo>
                          <a:lnTo>
                            <a:pt x="46006" y="0"/>
                          </a:lnTo>
                          <a:lnTo>
                            <a:pt x="48482" y="1143"/>
                          </a:lnTo>
                          <a:cubicBezTo>
                            <a:pt x="13621" y="78486"/>
                            <a:pt x="2762" y="140303"/>
                            <a:pt x="2762" y="187262"/>
                          </a:cubicBezTo>
                          <a:lnTo>
                            <a:pt x="2762" y="187262"/>
                          </a:lnTo>
                          <a:cubicBezTo>
                            <a:pt x="2762" y="226409"/>
                            <a:pt x="10287" y="255365"/>
                            <a:pt x="17812" y="274415"/>
                          </a:cubicBezTo>
                          <a:lnTo>
                            <a:pt x="17812" y="274415"/>
                          </a:lnTo>
                          <a:cubicBezTo>
                            <a:pt x="25337" y="293465"/>
                            <a:pt x="32766" y="302705"/>
                            <a:pt x="32766" y="302705"/>
                          </a:cubicBezTo>
                          <a:lnTo>
                            <a:pt x="32766" y="302705"/>
                          </a:lnTo>
                          <a:lnTo>
                            <a:pt x="30575" y="304419"/>
                          </a:lnTo>
                          <a:cubicBezTo>
                            <a:pt x="30575" y="304324"/>
                            <a:pt x="0" y="266414"/>
                            <a:pt x="0" y="187262"/>
                          </a:cubicBezTo>
                          <a:lnTo>
                            <a:pt x="0" y="187262"/>
                          </a:lnTo>
                          <a:close/>
                        </a:path>
                      </a:pathLst>
                    </a:custGeom>
                    <a:solidFill>
                      <a:srgbClr val="61A29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74" name="Freeform: Shape 3273">
                      <a:extLst>
                        <a:ext uri="{FF2B5EF4-FFF2-40B4-BE49-F238E27FC236}">
                          <a16:creationId xmlns:a16="http://schemas.microsoft.com/office/drawing/2014/main" id="{5823D460-3563-4697-9501-3BE1471C29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0738" y="4852264"/>
                      <a:ext cx="56007" cy="304418"/>
                    </a:xfrm>
                    <a:custGeom>
                      <a:avLst/>
                      <a:gdLst>
                        <a:gd name="connsiteX0" fmla="*/ 0 w 56007"/>
                        <a:gd name="connsiteY0" fmla="*/ 189262 h 304418"/>
                        <a:gd name="connsiteX1" fmla="*/ 53530 w 56007"/>
                        <a:gd name="connsiteY1" fmla="*/ 0 h 304418"/>
                        <a:gd name="connsiteX2" fmla="*/ 53530 w 56007"/>
                        <a:gd name="connsiteY2" fmla="*/ 0 h 304418"/>
                        <a:gd name="connsiteX3" fmla="*/ 56007 w 56007"/>
                        <a:gd name="connsiteY3" fmla="*/ 1238 h 304418"/>
                        <a:gd name="connsiteX4" fmla="*/ 2762 w 56007"/>
                        <a:gd name="connsiteY4" fmla="*/ 189262 h 304418"/>
                        <a:gd name="connsiteX5" fmla="*/ 2762 w 56007"/>
                        <a:gd name="connsiteY5" fmla="*/ 189262 h 304418"/>
                        <a:gd name="connsiteX6" fmla="*/ 21527 w 56007"/>
                        <a:gd name="connsiteY6" fmla="*/ 275558 h 304418"/>
                        <a:gd name="connsiteX7" fmla="*/ 21527 w 56007"/>
                        <a:gd name="connsiteY7" fmla="*/ 275558 h 304418"/>
                        <a:gd name="connsiteX8" fmla="*/ 40196 w 56007"/>
                        <a:gd name="connsiteY8" fmla="*/ 302514 h 304418"/>
                        <a:gd name="connsiteX9" fmla="*/ 40196 w 56007"/>
                        <a:gd name="connsiteY9" fmla="*/ 302514 h 304418"/>
                        <a:gd name="connsiteX10" fmla="*/ 38290 w 56007"/>
                        <a:gd name="connsiteY10" fmla="*/ 304419 h 304418"/>
                        <a:gd name="connsiteX11" fmla="*/ 0 w 56007"/>
                        <a:gd name="connsiteY11" fmla="*/ 189262 h 304418"/>
                        <a:gd name="connsiteX12" fmla="*/ 0 w 56007"/>
                        <a:gd name="connsiteY12" fmla="*/ 189262 h 3044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6007" h="304418">
                          <a:moveTo>
                            <a:pt x="0" y="189262"/>
                          </a:moveTo>
                          <a:cubicBezTo>
                            <a:pt x="0" y="142113"/>
                            <a:pt x="12859" y="79629"/>
                            <a:pt x="53530" y="0"/>
                          </a:cubicBezTo>
                          <a:lnTo>
                            <a:pt x="53530" y="0"/>
                          </a:lnTo>
                          <a:lnTo>
                            <a:pt x="56007" y="1238"/>
                          </a:lnTo>
                          <a:cubicBezTo>
                            <a:pt x="15526" y="80581"/>
                            <a:pt x="2762" y="142685"/>
                            <a:pt x="2762" y="189262"/>
                          </a:cubicBezTo>
                          <a:lnTo>
                            <a:pt x="2762" y="189262"/>
                          </a:lnTo>
                          <a:cubicBezTo>
                            <a:pt x="2762" y="228791"/>
                            <a:pt x="12097" y="257080"/>
                            <a:pt x="21527" y="275558"/>
                          </a:cubicBezTo>
                          <a:lnTo>
                            <a:pt x="21527" y="275558"/>
                          </a:lnTo>
                          <a:cubicBezTo>
                            <a:pt x="30861" y="294037"/>
                            <a:pt x="40100" y="302514"/>
                            <a:pt x="40196" y="302514"/>
                          </a:cubicBezTo>
                          <a:lnTo>
                            <a:pt x="40196" y="302514"/>
                          </a:lnTo>
                          <a:lnTo>
                            <a:pt x="38290" y="304419"/>
                          </a:lnTo>
                          <a:cubicBezTo>
                            <a:pt x="38100" y="304324"/>
                            <a:pt x="95" y="269177"/>
                            <a:pt x="0" y="189262"/>
                          </a:cubicBezTo>
                          <a:lnTo>
                            <a:pt x="0" y="189262"/>
                          </a:lnTo>
                          <a:close/>
                        </a:path>
                      </a:pathLst>
                    </a:custGeom>
                    <a:solidFill>
                      <a:srgbClr val="5A979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75" name="Freeform: Shape 3274">
                      <a:extLst>
                        <a:ext uri="{FF2B5EF4-FFF2-40B4-BE49-F238E27FC236}">
                          <a16:creationId xmlns:a16="http://schemas.microsoft.com/office/drawing/2014/main" id="{BDE6A5BD-736A-484D-B9B8-8CF4834533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3309" y="4852264"/>
                      <a:ext cx="63436" cy="304514"/>
                    </a:xfrm>
                    <a:custGeom>
                      <a:avLst/>
                      <a:gdLst>
                        <a:gd name="connsiteX0" fmla="*/ 0 w 63436"/>
                        <a:gd name="connsiteY0" fmla="*/ 191262 h 304514"/>
                        <a:gd name="connsiteX1" fmla="*/ 61055 w 63436"/>
                        <a:gd name="connsiteY1" fmla="*/ 0 h 304514"/>
                        <a:gd name="connsiteX2" fmla="*/ 61055 w 63436"/>
                        <a:gd name="connsiteY2" fmla="*/ 0 h 304514"/>
                        <a:gd name="connsiteX3" fmla="*/ 63437 w 63436"/>
                        <a:gd name="connsiteY3" fmla="*/ 1333 h 304514"/>
                        <a:gd name="connsiteX4" fmla="*/ 2762 w 63436"/>
                        <a:gd name="connsiteY4" fmla="*/ 191262 h 304514"/>
                        <a:gd name="connsiteX5" fmla="*/ 2762 w 63436"/>
                        <a:gd name="connsiteY5" fmla="*/ 191262 h 304514"/>
                        <a:gd name="connsiteX6" fmla="*/ 25146 w 63436"/>
                        <a:gd name="connsiteY6" fmla="*/ 276701 h 304514"/>
                        <a:gd name="connsiteX7" fmla="*/ 25146 w 63436"/>
                        <a:gd name="connsiteY7" fmla="*/ 276701 h 304514"/>
                        <a:gd name="connsiteX8" fmla="*/ 47435 w 63436"/>
                        <a:gd name="connsiteY8" fmla="*/ 302419 h 304514"/>
                        <a:gd name="connsiteX9" fmla="*/ 47435 w 63436"/>
                        <a:gd name="connsiteY9" fmla="*/ 302419 h 304514"/>
                        <a:gd name="connsiteX10" fmla="*/ 45720 w 63436"/>
                        <a:gd name="connsiteY10" fmla="*/ 304514 h 304514"/>
                        <a:gd name="connsiteX11" fmla="*/ 0 w 63436"/>
                        <a:gd name="connsiteY11" fmla="*/ 191262 h 304514"/>
                        <a:gd name="connsiteX12" fmla="*/ 0 w 63436"/>
                        <a:gd name="connsiteY12" fmla="*/ 191262 h 304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3436" h="304514">
                          <a:moveTo>
                            <a:pt x="0" y="191262"/>
                          </a:moveTo>
                          <a:cubicBezTo>
                            <a:pt x="0" y="144399"/>
                            <a:pt x="14764" y="81534"/>
                            <a:pt x="61055" y="0"/>
                          </a:cubicBezTo>
                          <a:lnTo>
                            <a:pt x="61055" y="0"/>
                          </a:lnTo>
                          <a:lnTo>
                            <a:pt x="63437" y="1333"/>
                          </a:lnTo>
                          <a:cubicBezTo>
                            <a:pt x="17336" y="82582"/>
                            <a:pt x="2762" y="144971"/>
                            <a:pt x="2762" y="191262"/>
                          </a:cubicBezTo>
                          <a:lnTo>
                            <a:pt x="2762" y="191262"/>
                          </a:lnTo>
                          <a:cubicBezTo>
                            <a:pt x="2762" y="231077"/>
                            <a:pt x="13906" y="258890"/>
                            <a:pt x="25146" y="276701"/>
                          </a:cubicBezTo>
                          <a:lnTo>
                            <a:pt x="25146" y="276701"/>
                          </a:lnTo>
                          <a:cubicBezTo>
                            <a:pt x="36290" y="294513"/>
                            <a:pt x="47435" y="302323"/>
                            <a:pt x="47435" y="302419"/>
                          </a:cubicBezTo>
                          <a:lnTo>
                            <a:pt x="47435" y="302419"/>
                          </a:lnTo>
                          <a:lnTo>
                            <a:pt x="45720" y="304514"/>
                          </a:lnTo>
                          <a:cubicBezTo>
                            <a:pt x="45529" y="304324"/>
                            <a:pt x="0" y="272034"/>
                            <a:pt x="0" y="191262"/>
                          </a:cubicBezTo>
                          <a:lnTo>
                            <a:pt x="0" y="191262"/>
                          </a:lnTo>
                          <a:close/>
                        </a:path>
                      </a:pathLst>
                    </a:custGeom>
                    <a:solidFill>
                      <a:srgbClr val="528B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76" name="Freeform: Shape 3275">
                      <a:extLst>
                        <a:ext uri="{FF2B5EF4-FFF2-40B4-BE49-F238E27FC236}">
                          <a16:creationId xmlns:a16="http://schemas.microsoft.com/office/drawing/2014/main" id="{4BCA0366-CC9D-4907-83E5-1A5CA5BD71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5784" y="4852169"/>
                      <a:ext cx="70961" cy="304419"/>
                    </a:xfrm>
                    <a:custGeom>
                      <a:avLst/>
                      <a:gdLst>
                        <a:gd name="connsiteX0" fmla="*/ 0 w 70961"/>
                        <a:gd name="connsiteY0" fmla="*/ 193262 h 304419"/>
                        <a:gd name="connsiteX1" fmla="*/ 68580 w 70961"/>
                        <a:gd name="connsiteY1" fmla="*/ 0 h 304419"/>
                        <a:gd name="connsiteX2" fmla="*/ 68580 w 70961"/>
                        <a:gd name="connsiteY2" fmla="*/ 0 h 304419"/>
                        <a:gd name="connsiteX3" fmla="*/ 70961 w 70961"/>
                        <a:gd name="connsiteY3" fmla="*/ 1429 h 304419"/>
                        <a:gd name="connsiteX4" fmla="*/ 2762 w 70961"/>
                        <a:gd name="connsiteY4" fmla="*/ 193262 h 304419"/>
                        <a:gd name="connsiteX5" fmla="*/ 2762 w 70961"/>
                        <a:gd name="connsiteY5" fmla="*/ 193262 h 304419"/>
                        <a:gd name="connsiteX6" fmla="*/ 28766 w 70961"/>
                        <a:gd name="connsiteY6" fmla="*/ 277844 h 304419"/>
                        <a:gd name="connsiteX7" fmla="*/ 28766 w 70961"/>
                        <a:gd name="connsiteY7" fmla="*/ 277844 h 304419"/>
                        <a:gd name="connsiteX8" fmla="*/ 54674 w 70961"/>
                        <a:gd name="connsiteY8" fmla="*/ 302228 h 304419"/>
                        <a:gd name="connsiteX9" fmla="*/ 54674 w 70961"/>
                        <a:gd name="connsiteY9" fmla="*/ 302228 h 304419"/>
                        <a:gd name="connsiteX10" fmla="*/ 53245 w 70961"/>
                        <a:gd name="connsiteY10" fmla="*/ 304419 h 304419"/>
                        <a:gd name="connsiteX11" fmla="*/ 0 w 70961"/>
                        <a:gd name="connsiteY11" fmla="*/ 193262 h 304419"/>
                        <a:gd name="connsiteX12" fmla="*/ 0 w 70961"/>
                        <a:gd name="connsiteY12" fmla="*/ 193262 h 3044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0961" h="304419">
                          <a:moveTo>
                            <a:pt x="0" y="193262"/>
                          </a:moveTo>
                          <a:cubicBezTo>
                            <a:pt x="0" y="146685"/>
                            <a:pt x="16669" y="83439"/>
                            <a:pt x="68580" y="0"/>
                          </a:cubicBezTo>
                          <a:lnTo>
                            <a:pt x="68580" y="0"/>
                          </a:lnTo>
                          <a:lnTo>
                            <a:pt x="70961" y="1429"/>
                          </a:lnTo>
                          <a:cubicBezTo>
                            <a:pt x="19241" y="84677"/>
                            <a:pt x="2762" y="147352"/>
                            <a:pt x="2762" y="193262"/>
                          </a:cubicBezTo>
                          <a:lnTo>
                            <a:pt x="2762" y="193262"/>
                          </a:lnTo>
                          <a:cubicBezTo>
                            <a:pt x="2762" y="233458"/>
                            <a:pt x="15812" y="260604"/>
                            <a:pt x="28766" y="277844"/>
                          </a:cubicBezTo>
                          <a:lnTo>
                            <a:pt x="28766" y="277844"/>
                          </a:lnTo>
                          <a:cubicBezTo>
                            <a:pt x="41815" y="295085"/>
                            <a:pt x="54674" y="302228"/>
                            <a:pt x="54674" y="302228"/>
                          </a:cubicBezTo>
                          <a:lnTo>
                            <a:pt x="54674" y="302228"/>
                          </a:lnTo>
                          <a:lnTo>
                            <a:pt x="53245" y="304419"/>
                          </a:lnTo>
                          <a:cubicBezTo>
                            <a:pt x="53150" y="304419"/>
                            <a:pt x="0" y="274892"/>
                            <a:pt x="0" y="193262"/>
                          </a:cubicBezTo>
                          <a:lnTo>
                            <a:pt x="0" y="193262"/>
                          </a:lnTo>
                          <a:close/>
                        </a:path>
                      </a:pathLst>
                    </a:custGeom>
                    <a:solidFill>
                      <a:srgbClr val="4A7E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77" name="Freeform: Shape 3276">
                      <a:extLst>
                        <a:ext uri="{FF2B5EF4-FFF2-40B4-BE49-F238E27FC236}">
                          <a16:creationId xmlns:a16="http://schemas.microsoft.com/office/drawing/2014/main" id="{41487445-FFC9-4E96-93D1-FC0D3057F5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8259" y="4852169"/>
                      <a:ext cx="78390" cy="304514"/>
                    </a:xfrm>
                    <a:custGeom>
                      <a:avLst/>
                      <a:gdLst>
                        <a:gd name="connsiteX0" fmla="*/ 0 w 78390"/>
                        <a:gd name="connsiteY0" fmla="*/ 195263 h 304514"/>
                        <a:gd name="connsiteX1" fmla="*/ 76105 w 78390"/>
                        <a:gd name="connsiteY1" fmla="*/ 0 h 304514"/>
                        <a:gd name="connsiteX2" fmla="*/ 76105 w 78390"/>
                        <a:gd name="connsiteY2" fmla="*/ 0 h 304514"/>
                        <a:gd name="connsiteX3" fmla="*/ 78391 w 78390"/>
                        <a:gd name="connsiteY3" fmla="*/ 1524 h 304514"/>
                        <a:gd name="connsiteX4" fmla="*/ 2762 w 78390"/>
                        <a:gd name="connsiteY4" fmla="*/ 195358 h 304514"/>
                        <a:gd name="connsiteX5" fmla="*/ 2762 w 78390"/>
                        <a:gd name="connsiteY5" fmla="*/ 195358 h 304514"/>
                        <a:gd name="connsiteX6" fmla="*/ 32385 w 78390"/>
                        <a:gd name="connsiteY6" fmla="*/ 279083 h 304514"/>
                        <a:gd name="connsiteX7" fmla="*/ 32385 w 78390"/>
                        <a:gd name="connsiteY7" fmla="*/ 279083 h 304514"/>
                        <a:gd name="connsiteX8" fmla="*/ 62008 w 78390"/>
                        <a:gd name="connsiteY8" fmla="*/ 302133 h 304514"/>
                        <a:gd name="connsiteX9" fmla="*/ 62008 w 78390"/>
                        <a:gd name="connsiteY9" fmla="*/ 302133 h 304514"/>
                        <a:gd name="connsiteX10" fmla="*/ 60770 w 78390"/>
                        <a:gd name="connsiteY10" fmla="*/ 304514 h 304514"/>
                        <a:gd name="connsiteX11" fmla="*/ 0 w 78390"/>
                        <a:gd name="connsiteY11" fmla="*/ 195263 h 304514"/>
                        <a:gd name="connsiteX12" fmla="*/ 0 w 78390"/>
                        <a:gd name="connsiteY12" fmla="*/ 195263 h 304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8390" h="304514">
                          <a:moveTo>
                            <a:pt x="0" y="195263"/>
                          </a:moveTo>
                          <a:cubicBezTo>
                            <a:pt x="0" y="148876"/>
                            <a:pt x="18574" y="85439"/>
                            <a:pt x="76105" y="0"/>
                          </a:cubicBezTo>
                          <a:lnTo>
                            <a:pt x="76105" y="0"/>
                          </a:lnTo>
                          <a:lnTo>
                            <a:pt x="78391" y="1524"/>
                          </a:lnTo>
                          <a:cubicBezTo>
                            <a:pt x="21050" y="86677"/>
                            <a:pt x="2667" y="149733"/>
                            <a:pt x="2762" y="195358"/>
                          </a:cubicBezTo>
                          <a:lnTo>
                            <a:pt x="2762" y="195358"/>
                          </a:lnTo>
                          <a:cubicBezTo>
                            <a:pt x="2762" y="235839"/>
                            <a:pt x="17621" y="262509"/>
                            <a:pt x="32385" y="279083"/>
                          </a:cubicBezTo>
                          <a:lnTo>
                            <a:pt x="32385" y="279083"/>
                          </a:lnTo>
                          <a:cubicBezTo>
                            <a:pt x="47244" y="295656"/>
                            <a:pt x="61913" y="302133"/>
                            <a:pt x="62008" y="302133"/>
                          </a:cubicBezTo>
                          <a:lnTo>
                            <a:pt x="62008" y="302133"/>
                          </a:lnTo>
                          <a:lnTo>
                            <a:pt x="60770" y="304514"/>
                          </a:lnTo>
                          <a:cubicBezTo>
                            <a:pt x="60674" y="304324"/>
                            <a:pt x="0" y="277749"/>
                            <a:pt x="0" y="195263"/>
                          </a:cubicBezTo>
                          <a:lnTo>
                            <a:pt x="0" y="195263"/>
                          </a:lnTo>
                          <a:close/>
                        </a:path>
                      </a:pathLst>
                    </a:custGeom>
                    <a:solidFill>
                      <a:srgbClr val="4271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78" name="Freeform: Shape 3277">
                      <a:extLst>
                        <a:ext uri="{FF2B5EF4-FFF2-40B4-BE49-F238E27FC236}">
                          <a16:creationId xmlns:a16="http://schemas.microsoft.com/office/drawing/2014/main" id="{3EEB375D-50D6-4244-B74C-20B2164E57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0735" y="4852074"/>
                      <a:ext cx="86010" cy="304418"/>
                    </a:xfrm>
                    <a:custGeom>
                      <a:avLst/>
                      <a:gdLst>
                        <a:gd name="connsiteX0" fmla="*/ 0 w 86010"/>
                        <a:gd name="connsiteY0" fmla="*/ 197263 h 304418"/>
                        <a:gd name="connsiteX1" fmla="*/ 83725 w 86010"/>
                        <a:gd name="connsiteY1" fmla="*/ 0 h 304418"/>
                        <a:gd name="connsiteX2" fmla="*/ 83725 w 86010"/>
                        <a:gd name="connsiteY2" fmla="*/ 0 h 304418"/>
                        <a:gd name="connsiteX3" fmla="*/ 86011 w 86010"/>
                        <a:gd name="connsiteY3" fmla="*/ 1619 h 304418"/>
                        <a:gd name="connsiteX4" fmla="*/ 2857 w 86010"/>
                        <a:gd name="connsiteY4" fmla="*/ 197358 h 304418"/>
                        <a:gd name="connsiteX5" fmla="*/ 2857 w 86010"/>
                        <a:gd name="connsiteY5" fmla="*/ 197358 h 304418"/>
                        <a:gd name="connsiteX6" fmla="*/ 36195 w 86010"/>
                        <a:gd name="connsiteY6" fmla="*/ 280225 h 304418"/>
                        <a:gd name="connsiteX7" fmla="*/ 36195 w 86010"/>
                        <a:gd name="connsiteY7" fmla="*/ 280225 h 304418"/>
                        <a:gd name="connsiteX8" fmla="*/ 69437 w 86010"/>
                        <a:gd name="connsiteY8" fmla="*/ 301943 h 304418"/>
                        <a:gd name="connsiteX9" fmla="*/ 69437 w 86010"/>
                        <a:gd name="connsiteY9" fmla="*/ 301943 h 304418"/>
                        <a:gd name="connsiteX10" fmla="*/ 68485 w 86010"/>
                        <a:gd name="connsiteY10" fmla="*/ 304419 h 304418"/>
                        <a:gd name="connsiteX11" fmla="*/ 0 w 86010"/>
                        <a:gd name="connsiteY11" fmla="*/ 197263 h 304418"/>
                        <a:gd name="connsiteX12" fmla="*/ 0 w 86010"/>
                        <a:gd name="connsiteY12" fmla="*/ 197263 h 3044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6010" h="304418">
                          <a:moveTo>
                            <a:pt x="0" y="197263"/>
                          </a:moveTo>
                          <a:cubicBezTo>
                            <a:pt x="0" y="151162"/>
                            <a:pt x="20479" y="87344"/>
                            <a:pt x="83725" y="0"/>
                          </a:cubicBezTo>
                          <a:lnTo>
                            <a:pt x="83725" y="0"/>
                          </a:lnTo>
                          <a:lnTo>
                            <a:pt x="86011" y="1619"/>
                          </a:lnTo>
                          <a:cubicBezTo>
                            <a:pt x="23050" y="88773"/>
                            <a:pt x="2857" y="152114"/>
                            <a:pt x="2857" y="197358"/>
                          </a:cubicBezTo>
                          <a:lnTo>
                            <a:pt x="2857" y="197358"/>
                          </a:lnTo>
                          <a:cubicBezTo>
                            <a:pt x="2857" y="238220"/>
                            <a:pt x="19526" y="264224"/>
                            <a:pt x="36195" y="280225"/>
                          </a:cubicBezTo>
                          <a:lnTo>
                            <a:pt x="36195" y="280225"/>
                          </a:lnTo>
                          <a:cubicBezTo>
                            <a:pt x="52864" y="296228"/>
                            <a:pt x="69437" y="301943"/>
                            <a:pt x="69437" y="301943"/>
                          </a:cubicBezTo>
                          <a:lnTo>
                            <a:pt x="69437" y="301943"/>
                          </a:lnTo>
                          <a:lnTo>
                            <a:pt x="68485" y="304419"/>
                          </a:lnTo>
                          <a:cubicBezTo>
                            <a:pt x="68199" y="304419"/>
                            <a:pt x="0" y="280607"/>
                            <a:pt x="0" y="197263"/>
                          </a:cubicBezTo>
                          <a:lnTo>
                            <a:pt x="0" y="197263"/>
                          </a:lnTo>
                          <a:close/>
                        </a:path>
                      </a:pathLst>
                    </a:custGeom>
                    <a:solidFill>
                      <a:srgbClr val="39646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79" name="Freeform: Shape 3278">
                      <a:extLst>
                        <a:ext uri="{FF2B5EF4-FFF2-40B4-BE49-F238E27FC236}">
                          <a16:creationId xmlns:a16="http://schemas.microsoft.com/office/drawing/2014/main" id="{F4B34582-541E-4B8D-AEFC-8B94E1667E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53210" y="4852074"/>
                      <a:ext cx="93440" cy="304609"/>
                    </a:xfrm>
                    <a:custGeom>
                      <a:avLst/>
                      <a:gdLst>
                        <a:gd name="connsiteX0" fmla="*/ 0 w 93440"/>
                        <a:gd name="connsiteY0" fmla="*/ 199263 h 304609"/>
                        <a:gd name="connsiteX1" fmla="*/ 91249 w 93440"/>
                        <a:gd name="connsiteY1" fmla="*/ 0 h 304609"/>
                        <a:gd name="connsiteX2" fmla="*/ 91249 w 93440"/>
                        <a:gd name="connsiteY2" fmla="*/ 0 h 304609"/>
                        <a:gd name="connsiteX3" fmla="*/ 93440 w 93440"/>
                        <a:gd name="connsiteY3" fmla="*/ 1714 h 304609"/>
                        <a:gd name="connsiteX4" fmla="*/ 2762 w 93440"/>
                        <a:gd name="connsiteY4" fmla="*/ 199358 h 304609"/>
                        <a:gd name="connsiteX5" fmla="*/ 2762 w 93440"/>
                        <a:gd name="connsiteY5" fmla="*/ 199358 h 304609"/>
                        <a:gd name="connsiteX6" fmla="*/ 39719 w 93440"/>
                        <a:gd name="connsiteY6" fmla="*/ 281464 h 304609"/>
                        <a:gd name="connsiteX7" fmla="*/ 39719 w 93440"/>
                        <a:gd name="connsiteY7" fmla="*/ 281464 h 304609"/>
                        <a:gd name="connsiteX8" fmla="*/ 76676 w 93440"/>
                        <a:gd name="connsiteY8" fmla="*/ 301943 h 304609"/>
                        <a:gd name="connsiteX9" fmla="*/ 76676 w 93440"/>
                        <a:gd name="connsiteY9" fmla="*/ 301943 h 304609"/>
                        <a:gd name="connsiteX10" fmla="*/ 75914 w 93440"/>
                        <a:gd name="connsiteY10" fmla="*/ 304610 h 304609"/>
                        <a:gd name="connsiteX11" fmla="*/ 0 w 93440"/>
                        <a:gd name="connsiteY11" fmla="*/ 199263 h 304609"/>
                        <a:gd name="connsiteX12" fmla="*/ 0 w 93440"/>
                        <a:gd name="connsiteY12" fmla="*/ 199263 h 304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93440" h="304609">
                          <a:moveTo>
                            <a:pt x="0" y="199263"/>
                          </a:moveTo>
                          <a:cubicBezTo>
                            <a:pt x="0" y="153448"/>
                            <a:pt x="22479" y="89345"/>
                            <a:pt x="91249" y="0"/>
                          </a:cubicBezTo>
                          <a:lnTo>
                            <a:pt x="91249" y="0"/>
                          </a:lnTo>
                          <a:lnTo>
                            <a:pt x="93440" y="1714"/>
                          </a:lnTo>
                          <a:cubicBezTo>
                            <a:pt x="24860" y="90773"/>
                            <a:pt x="2762" y="154496"/>
                            <a:pt x="2762" y="199358"/>
                          </a:cubicBezTo>
                          <a:lnTo>
                            <a:pt x="2762" y="199358"/>
                          </a:lnTo>
                          <a:cubicBezTo>
                            <a:pt x="2762" y="240506"/>
                            <a:pt x="21241" y="266033"/>
                            <a:pt x="39719" y="281464"/>
                          </a:cubicBezTo>
                          <a:lnTo>
                            <a:pt x="39719" y="281464"/>
                          </a:lnTo>
                          <a:cubicBezTo>
                            <a:pt x="58198" y="296799"/>
                            <a:pt x="76581" y="301943"/>
                            <a:pt x="76676" y="301943"/>
                          </a:cubicBezTo>
                          <a:lnTo>
                            <a:pt x="76676" y="301943"/>
                          </a:lnTo>
                          <a:lnTo>
                            <a:pt x="75914" y="304610"/>
                          </a:lnTo>
                          <a:cubicBezTo>
                            <a:pt x="75819" y="304419"/>
                            <a:pt x="0" y="283464"/>
                            <a:pt x="0" y="199263"/>
                          </a:cubicBezTo>
                          <a:lnTo>
                            <a:pt x="0" y="199263"/>
                          </a:lnTo>
                          <a:close/>
                        </a:path>
                      </a:pathLst>
                    </a:custGeom>
                    <a:solidFill>
                      <a:srgbClr val="2F55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248" name="Freeform: Shape 3247">
                  <a:extLst>
                    <a:ext uri="{FF2B5EF4-FFF2-40B4-BE49-F238E27FC236}">
                      <a16:creationId xmlns:a16="http://schemas.microsoft.com/office/drawing/2014/main" id="{D1534281-FEE0-4571-8B12-6D82861E845E}"/>
                    </a:ext>
                  </a:extLst>
                </p:cNvPr>
                <p:cNvSpPr/>
                <p:nvPr/>
              </p:nvSpPr>
              <p:spPr>
                <a:xfrm>
                  <a:off x="4380534" y="4850835"/>
                  <a:ext cx="66116" cy="305657"/>
                </a:xfrm>
                <a:custGeom>
                  <a:avLst/>
                  <a:gdLst>
                    <a:gd name="connsiteX0" fmla="*/ 64687 w 66116"/>
                    <a:gd name="connsiteY0" fmla="*/ 1905 h 305657"/>
                    <a:gd name="connsiteX1" fmla="*/ 7061 w 66116"/>
                    <a:gd name="connsiteY1" fmla="*/ 285083 h 305657"/>
                    <a:gd name="connsiteX2" fmla="*/ 50019 w 66116"/>
                    <a:gd name="connsiteY2" fmla="*/ 305657 h 305657"/>
                    <a:gd name="connsiteX3" fmla="*/ 66116 w 66116"/>
                    <a:gd name="connsiteY3" fmla="*/ 0 h 305657"/>
                    <a:gd name="connsiteX4" fmla="*/ 64306 w 66116"/>
                    <a:gd name="connsiteY4" fmla="*/ 2286 h 305657"/>
                    <a:gd name="connsiteX5" fmla="*/ 64687 w 66116"/>
                    <a:gd name="connsiteY5" fmla="*/ 1905 h 30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6116" h="305657">
                      <a:moveTo>
                        <a:pt x="64687" y="1905"/>
                      </a:moveTo>
                      <a:cubicBezTo>
                        <a:pt x="64687" y="1905"/>
                        <a:pt x="-25419" y="151448"/>
                        <a:pt x="7061" y="285083"/>
                      </a:cubicBezTo>
                      <a:cubicBezTo>
                        <a:pt x="28207" y="301085"/>
                        <a:pt x="50019" y="305657"/>
                        <a:pt x="50019" y="305657"/>
                      </a:cubicBezTo>
                      <a:cubicBezTo>
                        <a:pt x="-15894" y="176308"/>
                        <a:pt x="66116" y="0"/>
                        <a:pt x="66116" y="0"/>
                      </a:cubicBezTo>
                      <a:cubicBezTo>
                        <a:pt x="65545" y="762"/>
                        <a:pt x="64878" y="1524"/>
                        <a:pt x="64306" y="2286"/>
                      </a:cubicBezTo>
                      <a:cubicBezTo>
                        <a:pt x="64497" y="2096"/>
                        <a:pt x="64592" y="2000"/>
                        <a:pt x="64687" y="1905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249" name="Graphic 1">
                  <a:extLst>
                    <a:ext uri="{FF2B5EF4-FFF2-40B4-BE49-F238E27FC236}">
                      <a16:creationId xmlns:a16="http://schemas.microsoft.com/office/drawing/2014/main" id="{48B8E532-A192-4F1A-A2F6-BB92B6A17BE3}"/>
                    </a:ext>
                  </a:extLst>
                </p:cNvPr>
                <p:cNvGrpSpPr/>
                <p:nvPr/>
              </p:nvGrpSpPr>
              <p:grpSpPr>
                <a:xfrm>
                  <a:off x="4185665" y="4850740"/>
                  <a:ext cx="261270" cy="196463"/>
                  <a:chOff x="4185665" y="4850740"/>
                  <a:chExt cx="261270" cy="196463"/>
                </a:xfrm>
                <a:solidFill>
                  <a:schemeClr val="accent1"/>
                </a:solidFill>
              </p:grpSpPr>
              <p:grpSp>
                <p:nvGrpSpPr>
                  <p:cNvPr id="3260" name="Graphic 1">
                    <a:extLst>
                      <a:ext uri="{FF2B5EF4-FFF2-40B4-BE49-F238E27FC236}">
                        <a16:creationId xmlns:a16="http://schemas.microsoft.com/office/drawing/2014/main" id="{BF8C1622-1A6D-43EE-96F9-9B97AB685CFD}"/>
                      </a:ext>
                    </a:extLst>
                  </p:cNvPr>
                  <p:cNvGrpSpPr/>
                  <p:nvPr/>
                </p:nvGrpSpPr>
                <p:grpSpPr>
                  <a:xfrm>
                    <a:off x="4185665" y="4850740"/>
                    <a:ext cx="261270" cy="196328"/>
                    <a:chOff x="4185665" y="4850740"/>
                    <a:chExt cx="261270" cy="196328"/>
                  </a:xfrm>
                  <a:solidFill>
                    <a:schemeClr val="accent1"/>
                  </a:solidFill>
                </p:grpSpPr>
                <p:sp>
                  <p:nvSpPr>
                    <p:cNvPr id="3262" name="Freeform: Shape 3261">
                      <a:extLst>
                        <a:ext uri="{FF2B5EF4-FFF2-40B4-BE49-F238E27FC236}">
                          <a16:creationId xmlns:a16="http://schemas.microsoft.com/office/drawing/2014/main" id="{8656A5C1-2E8A-49AC-9D9E-D0723803EC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5665" y="4850740"/>
                      <a:ext cx="261270" cy="196328"/>
                    </a:xfrm>
                    <a:custGeom>
                      <a:avLst/>
                      <a:gdLst>
                        <a:gd name="connsiteX0" fmla="*/ 261271 w 261270"/>
                        <a:gd name="connsiteY0" fmla="*/ 0 h 196328"/>
                        <a:gd name="connsiteX1" fmla="*/ 0 w 261270"/>
                        <a:gd name="connsiteY1" fmla="*/ 159449 h 196328"/>
                        <a:gd name="connsiteX2" fmla="*/ 261271 w 261270"/>
                        <a:gd name="connsiteY2" fmla="*/ 0 h 196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61270" h="196328">
                          <a:moveTo>
                            <a:pt x="261271" y="0"/>
                          </a:moveTo>
                          <a:cubicBezTo>
                            <a:pt x="261271" y="0"/>
                            <a:pt x="145066" y="155924"/>
                            <a:pt x="0" y="159449"/>
                          </a:cubicBezTo>
                          <a:cubicBezTo>
                            <a:pt x="0" y="159353"/>
                            <a:pt x="127921" y="310991"/>
                            <a:pt x="261271" y="0"/>
                          </a:cubicBezTo>
                          <a:close/>
                        </a:path>
                      </a:pathLst>
                    </a:custGeom>
                    <a:solidFill>
                      <a:srgbClr val="00A1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3263" name="Graphic 1">
                      <a:extLst>
                        <a:ext uri="{FF2B5EF4-FFF2-40B4-BE49-F238E27FC236}">
                          <a16:creationId xmlns:a16="http://schemas.microsoft.com/office/drawing/2014/main" id="{F8479EA1-BEED-4194-A4AA-330022C8E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85855" y="4852264"/>
                      <a:ext cx="260794" cy="190690"/>
                      <a:chOff x="4185855" y="4852264"/>
                      <a:chExt cx="260794" cy="190690"/>
                    </a:xfrm>
                    <a:solidFill>
                      <a:schemeClr val="accent1"/>
                    </a:solidFill>
                  </p:grpSpPr>
                  <p:sp>
                    <p:nvSpPr>
                      <p:cNvPr id="3264" name="Freeform: Shape 3263">
                        <a:extLst>
                          <a:ext uri="{FF2B5EF4-FFF2-40B4-BE49-F238E27FC236}">
                            <a16:creationId xmlns:a16="http://schemas.microsoft.com/office/drawing/2014/main" id="{CED845D6-4A2F-44FF-BAAD-156A63AD13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5855" y="4852264"/>
                        <a:ext cx="260604" cy="160781"/>
                      </a:xfrm>
                      <a:custGeom>
                        <a:avLst/>
                        <a:gdLst>
                          <a:gd name="connsiteX0" fmla="*/ 14097 w 260604"/>
                          <a:gd name="connsiteY0" fmla="*/ 160782 h 160781"/>
                          <a:gd name="connsiteX1" fmla="*/ 0 w 260604"/>
                          <a:gd name="connsiteY1" fmla="*/ 159830 h 160781"/>
                          <a:gd name="connsiteX2" fmla="*/ 0 w 260604"/>
                          <a:gd name="connsiteY2" fmla="*/ 159830 h 160781"/>
                          <a:gd name="connsiteX3" fmla="*/ 476 w 260604"/>
                          <a:gd name="connsiteY3" fmla="*/ 157067 h 160781"/>
                          <a:gd name="connsiteX4" fmla="*/ 14097 w 260604"/>
                          <a:gd name="connsiteY4" fmla="*/ 157925 h 160781"/>
                          <a:gd name="connsiteX5" fmla="*/ 14097 w 260604"/>
                          <a:gd name="connsiteY5" fmla="*/ 157925 h 160781"/>
                          <a:gd name="connsiteX6" fmla="*/ 258413 w 260604"/>
                          <a:gd name="connsiteY6" fmla="*/ 0 h 160781"/>
                          <a:gd name="connsiteX7" fmla="*/ 258413 w 260604"/>
                          <a:gd name="connsiteY7" fmla="*/ 0 h 160781"/>
                          <a:gd name="connsiteX8" fmla="*/ 260604 w 260604"/>
                          <a:gd name="connsiteY8" fmla="*/ 1714 h 160781"/>
                          <a:gd name="connsiteX9" fmla="*/ 14192 w 260604"/>
                          <a:gd name="connsiteY9" fmla="*/ 160782 h 160781"/>
                          <a:gd name="connsiteX10" fmla="*/ 14192 w 260604"/>
                          <a:gd name="connsiteY10" fmla="*/ 160782 h 160781"/>
                          <a:gd name="connsiteX11" fmla="*/ 14097 w 260604"/>
                          <a:gd name="connsiteY11" fmla="*/ 160782 h 160781"/>
                          <a:gd name="connsiteX12" fmla="*/ 14097 w 260604"/>
                          <a:gd name="connsiteY12" fmla="*/ 160782 h 160781"/>
                          <a:gd name="connsiteX13" fmla="*/ 0 w 260604"/>
                          <a:gd name="connsiteY13" fmla="*/ 159925 h 160781"/>
                          <a:gd name="connsiteX14" fmla="*/ 0 w 260604"/>
                          <a:gd name="connsiteY14" fmla="*/ 159925 h 160781"/>
                          <a:gd name="connsiteX15" fmla="*/ 0 w 260604"/>
                          <a:gd name="connsiteY15" fmla="*/ 159925 h 160781"/>
                          <a:gd name="connsiteX16" fmla="*/ 0 w 260604"/>
                          <a:gd name="connsiteY16" fmla="*/ 159925 h 160781"/>
                          <a:gd name="connsiteX17" fmla="*/ 0 w 260604"/>
                          <a:gd name="connsiteY17" fmla="*/ 159925 h 160781"/>
                          <a:gd name="connsiteX18" fmla="*/ 0 w 260604"/>
                          <a:gd name="connsiteY18" fmla="*/ 159925 h 1607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04" h="160781">
                            <a:moveTo>
                              <a:pt x="14097" y="160782"/>
                            </a:moveTo>
                            <a:cubicBezTo>
                              <a:pt x="5144" y="160782"/>
                              <a:pt x="95" y="159925"/>
                              <a:pt x="0" y="159830"/>
                            </a:cubicBezTo>
                            <a:lnTo>
                              <a:pt x="0" y="159830"/>
                            </a:lnTo>
                            <a:lnTo>
                              <a:pt x="476" y="157067"/>
                            </a:lnTo>
                            <a:cubicBezTo>
                              <a:pt x="476" y="157067"/>
                              <a:pt x="5239" y="157925"/>
                              <a:pt x="14097" y="157925"/>
                            </a:cubicBezTo>
                            <a:lnTo>
                              <a:pt x="14097" y="157925"/>
                            </a:lnTo>
                            <a:cubicBezTo>
                              <a:pt x="49340" y="157925"/>
                              <a:pt x="148590" y="143732"/>
                              <a:pt x="258413" y="0"/>
                            </a:cubicBezTo>
                            <a:lnTo>
                              <a:pt x="258413" y="0"/>
                            </a:lnTo>
                            <a:lnTo>
                              <a:pt x="260604" y="1714"/>
                            </a:lnTo>
                            <a:cubicBezTo>
                              <a:pt x="150495" y="145923"/>
                              <a:pt x="50197" y="160782"/>
                              <a:pt x="14192" y="160782"/>
                            </a:cubicBezTo>
                            <a:lnTo>
                              <a:pt x="14192" y="160782"/>
                            </a:lnTo>
                            <a:cubicBezTo>
                              <a:pt x="14097" y="160782"/>
                              <a:pt x="14097" y="160782"/>
                              <a:pt x="14097" y="160782"/>
                            </a:cubicBezTo>
                            <a:lnTo>
                              <a:pt x="14097" y="160782"/>
                            </a:lnTo>
                            <a:close/>
                            <a:moveTo>
                              <a:pt x="0" y="159925"/>
                            </a:moveTo>
                            <a:lnTo>
                              <a:pt x="0" y="159925"/>
                            </a:lnTo>
                            <a:lnTo>
                              <a:pt x="0" y="159925"/>
                            </a:lnTo>
                            <a:lnTo>
                              <a:pt x="0" y="159925"/>
                            </a:lnTo>
                            <a:lnTo>
                              <a:pt x="0" y="159925"/>
                            </a:lnTo>
                            <a:lnTo>
                              <a:pt x="0" y="159925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65" name="Freeform: Shape 3264">
                        <a:extLst>
                          <a:ext uri="{FF2B5EF4-FFF2-40B4-BE49-F238E27FC236}">
                            <a16:creationId xmlns:a16="http://schemas.microsoft.com/office/drawing/2014/main" id="{C9E17732-9346-4258-B3E4-3E2EAB32ED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5855" y="4852360"/>
                        <a:ext cx="260604" cy="165735"/>
                      </a:xfrm>
                      <a:custGeom>
                        <a:avLst/>
                        <a:gdLst>
                          <a:gd name="connsiteX0" fmla="*/ 11716 w 260604"/>
                          <a:gd name="connsiteY0" fmla="*/ 160496 h 165735"/>
                          <a:gd name="connsiteX1" fmla="*/ 286 w 260604"/>
                          <a:gd name="connsiteY1" fmla="*/ 159449 h 165735"/>
                          <a:gd name="connsiteX2" fmla="*/ 3620 w 260604"/>
                          <a:gd name="connsiteY2" fmla="*/ 161925 h 165735"/>
                          <a:gd name="connsiteX3" fmla="*/ 4001 w 260604"/>
                          <a:gd name="connsiteY3" fmla="*/ 159639 h 165735"/>
                          <a:gd name="connsiteX4" fmla="*/ 24194 w 260604"/>
                          <a:gd name="connsiteY4" fmla="*/ 162877 h 165735"/>
                          <a:gd name="connsiteX5" fmla="*/ 24194 w 260604"/>
                          <a:gd name="connsiteY5" fmla="*/ 162877 h 165735"/>
                          <a:gd name="connsiteX6" fmla="*/ 258318 w 260604"/>
                          <a:gd name="connsiteY6" fmla="*/ 0 h 165735"/>
                          <a:gd name="connsiteX7" fmla="*/ 258318 w 260604"/>
                          <a:gd name="connsiteY7" fmla="*/ 0 h 165735"/>
                          <a:gd name="connsiteX8" fmla="*/ 260604 w 260604"/>
                          <a:gd name="connsiteY8" fmla="*/ 1619 h 165735"/>
                          <a:gd name="connsiteX9" fmla="*/ 24289 w 260604"/>
                          <a:gd name="connsiteY9" fmla="*/ 165735 h 165735"/>
                          <a:gd name="connsiteX10" fmla="*/ 24289 w 260604"/>
                          <a:gd name="connsiteY10" fmla="*/ 165735 h 165735"/>
                          <a:gd name="connsiteX11" fmla="*/ 11716 w 260604"/>
                          <a:gd name="connsiteY11" fmla="*/ 160496 h 165735"/>
                          <a:gd name="connsiteX12" fmla="*/ 11716 w 260604"/>
                          <a:gd name="connsiteY12" fmla="*/ 160496 h 165735"/>
                          <a:gd name="connsiteX13" fmla="*/ 0 w 260604"/>
                          <a:gd name="connsiteY13" fmla="*/ 159734 h 165735"/>
                          <a:gd name="connsiteX14" fmla="*/ 0 w 260604"/>
                          <a:gd name="connsiteY14" fmla="*/ 159734 h 165735"/>
                          <a:gd name="connsiteX15" fmla="*/ 0 w 260604"/>
                          <a:gd name="connsiteY15" fmla="*/ 159734 h 165735"/>
                          <a:gd name="connsiteX16" fmla="*/ 0 w 260604"/>
                          <a:gd name="connsiteY16" fmla="*/ 159734 h 165735"/>
                          <a:gd name="connsiteX17" fmla="*/ 0 w 260604"/>
                          <a:gd name="connsiteY17" fmla="*/ 159734 h 165735"/>
                          <a:gd name="connsiteX18" fmla="*/ 0 w 260604"/>
                          <a:gd name="connsiteY18" fmla="*/ 159734 h 1657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04" h="165735">
                            <a:moveTo>
                              <a:pt x="11716" y="160496"/>
                            </a:moveTo>
                            <a:cubicBezTo>
                              <a:pt x="4191" y="160496"/>
                              <a:pt x="381" y="159449"/>
                              <a:pt x="286" y="159449"/>
                            </a:cubicBezTo>
                            <a:cubicBezTo>
                              <a:pt x="286" y="159449"/>
                              <a:pt x="1524" y="160687"/>
                              <a:pt x="3620" y="161925"/>
                            </a:cubicBezTo>
                            <a:lnTo>
                              <a:pt x="4001" y="159639"/>
                            </a:lnTo>
                            <a:cubicBezTo>
                              <a:pt x="6191" y="160877"/>
                              <a:pt x="13145" y="162877"/>
                              <a:pt x="24194" y="162877"/>
                            </a:cubicBezTo>
                            <a:lnTo>
                              <a:pt x="24194" y="162877"/>
                            </a:lnTo>
                            <a:cubicBezTo>
                              <a:pt x="61532" y="162877"/>
                              <a:pt x="155448" y="145066"/>
                              <a:pt x="258318" y="0"/>
                            </a:cubicBezTo>
                            <a:lnTo>
                              <a:pt x="258318" y="0"/>
                            </a:lnTo>
                            <a:lnTo>
                              <a:pt x="260604" y="1619"/>
                            </a:lnTo>
                            <a:cubicBezTo>
                              <a:pt x="157544" y="147161"/>
                              <a:pt x="62675" y="165735"/>
                              <a:pt x="24289" y="165735"/>
                            </a:cubicBezTo>
                            <a:lnTo>
                              <a:pt x="24289" y="165735"/>
                            </a:lnTo>
                            <a:cubicBezTo>
                              <a:pt x="16859" y="165735"/>
                              <a:pt x="11906" y="160592"/>
                              <a:pt x="11716" y="160496"/>
                            </a:cubicBezTo>
                            <a:lnTo>
                              <a:pt x="11716" y="160496"/>
                            </a:lnTo>
                            <a:close/>
                            <a:moveTo>
                              <a:pt x="0" y="159734"/>
                            </a:moveTo>
                            <a:cubicBezTo>
                              <a:pt x="0" y="159734"/>
                              <a:pt x="0" y="159734"/>
                              <a:pt x="0" y="159734"/>
                            </a:cubicBezTo>
                            <a:lnTo>
                              <a:pt x="0" y="159734"/>
                            </a:lnTo>
                            <a:lnTo>
                              <a:pt x="0" y="159734"/>
                            </a:lnTo>
                            <a:lnTo>
                              <a:pt x="0" y="159734"/>
                            </a:lnTo>
                            <a:lnTo>
                              <a:pt x="0" y="159734"/>
                            </a:lnTo>
                            <a:close/>
                          </a:path>
                        </a:pathLst>
                      </a:custGeom>
                      <a:solidFill>
                        <a:srgbClr val="D8E0E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66" name="Freeform: Shape 3265">
                        <a:extLst>
                          <a:ext uri="{FF2B5EF4-FFF2-40B4-BE49-F238E27FC236}">
                            <a16:creationId xmlns:a16="http://schemas.microsoft.com/office/drawing/2014/main" id="{1ED16808-3F20-4448-B2CE-40E024860B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5855" y="4852455"/>
                        <a:ext cx="260604" cy="170592"/>
                      </a:xfrm>
                      <a:custGeom>
                        <a:avLst/>
                        <a:gdLst>
                          <a:gd name="connsiteX0" fmla="*/ 9430 w 260604"/>
                          <a:gd name="connsiteY0" fmla="*/ 160211 h 170592"/>
                          <a:gd name="connsiteX1" fmla="*/ 667 w 260604"/>
                          <a:gd name="connsiteY1" fmla="*/ 158972 h 170592"/>
                          <a:gd name="connsiteX2" fmla="*/ 7334 w 260604"/>
                          <a:gd name="connsiteY2" fmla="*/ 164021 h 170592"/>
                          <a:gd name="connsiteX3" fmla="*/ 7620 w 260604"/>
                          <a:gd name="connsiteY3" fmla="*/ 162211 h 170592"/>
                          <a:gd name="connsiteX4" fmla="*/ 34480 w 260604"/>
                          <a:gd name="connsiteY4" fmla="*/ 167831 h 170592"/>
                          <a:gd name="connsiteX5" fmla="*/ 34480 w 260604"/>
                          <a:gd name="connsiteY5" fmla="*/ 167831 h 170592"/>
                          <a:gd name="connsiteX6" fmla="*/ 258318 w 260604"/>
                          <a:gd name="connsiteY6" fmla="*/ 0 h 170592"/>
                          <a:gd name="connsiteX7" fmla="*/ 258318 w 260604"/>
                          <a:gd name="connsiteY7" fmla="*/ 0 h 170592"/>
                          <a:gd name="connsiteX8" fmla="*/ 260604 w 260604"/>
                          <a:gd name="connsiteY8" fmla="*/ 1524 h 170592"/>
                          <a:gd name="connsiteX9" fmla="*/ 34480 w 260604"/>
                          <a:gd name="connsiteY9" fmla="*/ 170593 h 170592"/>
                          <a:gd name="connsiteX10" fmla="*/ 34480 w 260604"/>
                          <a:gd name="connsiteY10" fmla="*/ 170593 h 170592"/>
                          <a:gd name="connsiteX11" fmla="*/ 9430 w 260604"/>
                          <a:gd name="connsiteY11" fmla="*/ 160211 h 170592"/>
                          <a:gd name="connsiteX12" fmla="*/ 9430 w 260604"/>
                          <a:gd name="connsiteY12" fmla="*/ 160211 h 170592"/>
                          <a:gd name="connsiteX13" fmla="*/ 0 w 260604"/>
                          <a:gd name="connsiteY13" fmla="*/ 159639 h 170592"/>
                          <a:gd name="connsiteX14" fmla="*/ 0 w 260604"/>
                          <a:gd name="connsiteY14" fmla="*/ 159639 h 170592"/>
                          <a:gd name="connsiteX15" fmla="*/ 0 w 260604"/>
                          <a:gd name="connsiteY15" fmla="*/ 159639 h 170592"/>
                          <a:gd name="connsiteX16" fmla="*/ 0 w 260604"/>
                          <a:gd name="connsiteY16" fmla="*/ 159639 h 170592"/>
                          <a:gd name="connsiteX17" fmla="*/ 0 w 260604"/>
                          <a:gd name="connsiteY17" fmla="*/ 159639 h 170592"/>
                          <a:gd name="connsiteX18" fmla="*/ 0 w 260604"/>
                          <a:gd name="connsiteY18" fmla="*/ 159639 h 1705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04" h="170592">
                            <a:moveTo>
                              <a:pt x="9430" y="160211"/>
                            </a:moveTo>
                            <a:cubicBezTo>
                              <a:pt x="3429" y="160211"/>
                              <a:pt x="762" y="158972"/>
                              <a:pt x="667" y="158972"/>
                            </a:cubicBezTo>
                            <a:cubicBezTo>
                              <a:pt x="667" y="158972"/>
                              <a:pt x="3048" y="161449"/>
                              <a:pt x="7334" y="164021"/>
                            </a:cubicBezTo>
                            <a:lnTo>
                              <a:pt x="7620" y="162211"/>
                            </a:lnTo>
                            <a:cubicBezTo>
                              <a:pt x="11906" y="164687"/>
                              <a:pt x="21146" y="167831"/>
                              <a:pt x="34480" y="167831"/>
                            </a:cubicBezTo>
                            <a:lnTo>
                              <a:pt x="34480" y="167831"/>
                            </a:lnTo>
                            <a:cubicBezTo>
                              <a:pt x="74009" y="167831"/>
                              <a:pt x="162496" y="146495"/>
                              <a:pt x="258318" y="0"/>
                            </a:cubicBezTo>
                            <a:lnTo>
                              <a:pt x="258318" y="0"/>
                            </a:lnTo>
                            <a:lnTo>
                              <a:pt x="260604" y="1524"/>
                            </a:lnTo>
                            <a:cubicBezTo>
                              <a:pt x="164592" y="148400"/>
                              <a:pt x="75152" y="170593"/>
                              <a:pt x="34480" y="170593"/>
                            </a:cubicBezTo>
                            <a:lnTo>
                              <a:pt x="34480" y="170593"/>
                            </a:lnTo>
                            <a:cubicBezTo>
                              <a:pt x="19526" y="170593"/>
                              <a:pt x="9620" y="160496"/>
                              <a:pt x="9430" y="160211"/>
                            </a:cubicBezTo>
                            <a:lnTo>
                              <a:pt x="9430" y="160211"/>
                            </a:lnTo>
                            <a:close/>
                            <a:moveTo>
                              <a:pt x="0" y="159639"/>
                            </a:moveTo>
                            <a:cubicBezTo>
                              <a:pt x="0" y="159639"/>
                              <a:pt x="0" y="159639"/>
                              <a:pt x="0" y="159639"/>
                            </a:cubicBezTo>
                            <a:lnTo>
                              <a:pt x="0" y="159639"/>
                            </a:lnTo>
                            <a:lnTo>
                              <a:pt x="0" y="159639"/>
                            </a:lnTo>
                            <a:lnTo>
                              <a:pt x="0" y="159639"/>
                            </a:lnTo>
                            <a:lnTo>
                              <a:pt x="0" y="159639"/>
                            </a:lnTo>
                            <a:close/>
                          </a:path>
                        </a:pathLst>
                      </a:custGeom>
                      <a:solidFill>
                        <a:srgbClr val="B3C2C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67" name="Freeform: Shape 3266">
                        <a:extLst>
                          <a:ext uri="{FF2B5EF4-FFF2-40B4-BE49-F238E27FC236}">
                            <a16:creationId xmlns:a16="http://schemas.microsoft.com/office/drawing/2014/main" id="{FDF02590-07FC-4EA6-A858-5C6FEEF10B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5951" y="4852455"/>
                        <a:ext cx="260699" cy="175545"/>
                      </a:xfrm>
                      <a:custGeom>
                        <a:avLst/>
                        <a:gdLst>
                          <a:gd name="connsiteX0" fmla="*/ 7048 w 260699"/>
                          <a:gd name="connsiteY0" fmla="*/ 160020 h 175545"/>
                          <a:gd name="connsiteX1" fmla="*/ 1048 w 260699"/>
                          <a:gd name="connsiteY1" fmla="*/ 158591 h 175545"/>
                          <a:gd name="connsiteX2" fmla="*/ 11049 w 260699"/>
                          <a:gd name="connsiteY2" fmla="*/ 166116 h 175545"/>
                          <a:gd name="connsiteX3" fmla="*/ 11335 w 260699"/>
                          <a:gd name="connsiteY3" fmla="*/ 164783 h 175545"/>
                          <a:gd name="connsiteX4" fmla="*/ 44768 w 260699"/>
                          <a:gd name="connsiteY4" fmla="*/ 172784 h 175545"/>
                          <a:gd name="connsiteX5" fmla="*/ 44768 w 260699"/>
                          <a:gd name="connsiteY5" fmla="*/ 172784 h 175545"/>
                          <a:gd name="connsiteX6" fmla="*/ 258318 w 260699"/>
                          <a:gd name="connsiteY6" fmla="*/ 0 h 175545"/>
                          <a:gd name="connsiteX7" fmla="*/ 258318 w 260699"/>
                          <a:gd name="connsiteY7" fmla="*/ 0 h 175545"/>
                          <a:gd name="connsiteX8" fmla="*/ 260699 w 260699"/>
                          <a:gd name="connsiteY8" fmla="*/ 1429 h 175545"/>
                          <a:gd name="connsiteX9" fmla="*/ 44768 w 260699"/>
                          <a:gd name="connsiteY9" fmla="*/ 175546 h 175545"/>
                          <a:gd name="connsiteX10" fmla="*/ 44768 w 260699"/>
                          <a:gd name="connsiteY10" fmla="*/ 175546 h 175545"/>
                          <a:gd name="connsiteX11" fmla="*/ 7048 w 260699"/>
                          <a:gd name="connsiteY11" fmla="*/ 160020 h 175545"/>
                          <a:gd name="connsiteX12" fmla="*/ 7048 w 260699"/>
                          <a:gd name="connsiteY12" fmla="*/ 160020 h 175545"/>
                          <a:gd name="connsiteX13" fmla="*/ 0 w 260699"/>
                          <a:gd name="connsiteY13" fmla="*/ 159544 h 175545"/>
                          <a:gd name="connsiteX14" fmla="*/ 0 w 260699"/>
                          <a:gd name="connsiteY14" fmla="*/ 159544 h 175545"/>
                          <a:gd name="connsiteX15" fmla="*/ 0 w 260699"/>
                          <a:gd name="connsiteY15" fmla="*/ 159544 h 175545"/>
                          <a:gd name="connsiteX16" fmla="*/ 0 w 260699"/>
                          <a:gd name="connsiteY16" fmla="*/ 159544 h 175545"/>
                          <a:gd name="connsiteX17" fmla="*/ 0 w 260699"/>
                          <a:gd name="connsiteY17" fmla="*/ 159544 h 175545"/>
                          <a:gd name="connsiteX18" fmla="*/ 0 w 260699"/>
                          <a:gd name="connsiteY18" fmla="*/ 159544 h 175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99" h="175545">
                            <a:moveTo>
                              <a:pt x="7048" y="160020"/>
                            </a:moveTo>
                            <a:cubicBezTo>
                              <a:pt x="2572" y="160020"/>
                              <a:pt x="1048" y="158591"/>
                              <a:pt x="1048" y="158591"/>
                            </a:cubicBezTo>
                            <a:cubicBezTo>
                              <a:pt x="1048" y="158591"/>
                              <a:pt x="4667" y="162306"/>
                              <a:pt x="11049" y="166116"/>
                            </a:cubicBezTo>
                            <a:lnTo>
                              <a:pt x="11335" y="164783"/>
                            </a:lnTo>
                            <a:cubicBezTo>
                              <a:pt x="17716" y="168593"/>
                              <a:pt x="29242" y="172784"/>
                              <a:pt x="44768" y="172784"/>
                            </a:cubicBezTo>
                            <a:lnTo>
                              <a:pt x="44768" y="172784"/>
                            </a:lnTo>
                            <a:cubicBezTo>
                              <a:pt x="86487" y="172784"/>
                              <a:pt x="169545" y="147828"/>
                              <a:pt x="258318" y="0"/>
                            </a:cubicBezTo>
                            <a:lnTo>
                              <a:pt x="258318" y="0"/>
                            </a:lnTo>
                            <a:lnTo>
                              <a:pt x="260699" y="1429"/>
                            </a:lnTo>
                            <a:cubicBezTo>
                              <a:pt x="171736" y="149638"/>
                              <a:pt x="87725" y="175546"/>
                              <a:pt x="44768" y="175546"/>
                            </a:cubicBezTo>
                            <a:lnTo>
                              <a:pt x="44768" y="175546"/>
                            </a:lnTo>
                            <a:cubicBezTo>
                              <a:pt x="22098" y="175546"/>
                              <a:pt x="7334" y="160401"/>
                              <a:pt x="7048" y="160020"/>
                            </a:cubicBezTo>
                            <a:lnTo>
                              <a:pt x="7048" y="160020"/>
                            </a:lnTo>
                            <a:close/>
                            <a:moveTo>
                              <a:pt x="0" y="159544"/>
                            </a:moveTo>
                            <a:cubicBezTo>
                              <a:pt x="0" y="159544"/>
                              <a:pt x="0" y="159544"/>
                              <a:pt x="0" y="159544"/>
                            </a:cubicBezTo>
                            <a:lnTo>
                              <a:pt x="0" y="159544"/>
                            </a:lnTo>
                            <a:lnTo>
                              <a:pt x="0" y="159544"/>
                            </a:lnTo>
                            <a:lnTo>
                              <a:pt x="0" y="159544"/>
                            </a:lnTo>
                            <a:lnTo>
                              <a:pt x="0" y="159544"/>
                            </a:lnTo>
                            <a:close/>
                          </a:path>
                        </a:pathLst>
                      </a:custGeom>
                      <a:solidFill>
                        <a:srgbClr val="8FA5A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68" name="Freeform: Shape 3267">
                        <a:extLst>
                          <a:ext uri="{FF2B5EF4-FFF2-40B4-BE49-F238E27FC236}">
                            <a16:creationId xmlns:a16="http://schemas.microsoft.com/office/drawing/2014/main" id="{D1306E64-1221-40C8-8281-DAB9FA9ADA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5951" y="4852455"/>
                        <a:ext cx="260603" cy="180498"/>
                      </a:xfrm>
                      <a:custGeom>
                        <a:avLst/>
                        <a:gdLst>
                          <a:gd name="connsiteX0" fmla="*/ 4667 w 260603"/>
                          <a:gd name="connsiteY0" fmla="*/ 159830 h 180498"/>
                          <a:gd name="connsiteX1" fmla="*/ 1333 w 260603"/>
                          <a:gd name="connsiteY1" fmla="*/ 158210 h 180498"/>
                          <a:gd name="connsiteX2" fmla="*/ 14669 w 260603"/>
                          <a:gd name="connsiteY2" fmla="*/ 168307 h 180498"/>
                          <a:gd name="connsiteX3" fmla="*/ 14859 w 260603"/>
                          <a:gd name="connsiteY3" fmla="*/ 167354 h 180498"/>
                          <a:gd name="connsiteX4" fmla="*/ 54864 w 260603"/>
                          <a:gd name="connsiteY4" fmla="*/ 177737 h 180498"/>
                          <a:gd name="connsiteX5" fmla="*/ 54864 w 260603"/>
                          <a:gd name="connsiteY5" fmla="*/ 177737 h 180498"/>
                          <a:gd name="connsiteX6" fmla="*/ 258223 w 260603"/>
                          <a:gd name="connsiteY6" fmla="*/ 0 h 180498"/>
                          <a:gd name="connsiteX7" fmla="*/ 258223 w 260603"/>
                          <a:gd name="connsiteY7" fmla="*/ 0 h 180498"/>
                          <a:gd name="connsiteX8" fmla="*/ 260604 w 260603"/>
                          <a:gd name="connsiteY8" fmla="*/ 1333 h 180498"/>
                          <a:gd name="connsiteX9" fmla="*/ 54864 w 260603"/>
                          <a:gd name="connsiteY9" fmla="*/ 180499 h 180498"/>
                          <a:gd name="connsiteX10" fmla="*/ 54864 w 260603"/>
                          <a:gd name="connsiteY10" fmla="*/ 180499 h 180498"/>
                          <a:gd name="connsiteX11" fmla="*/ 4667 w 260603"/>
                          <a:gd name="connsiteY11" fmla="*/ 159830 h 180498"/>
                          <a:gd name="connsiteX12" fmla="*/ 4667 w 260603"/>
                          <a:gd name="connsiteY12" fmla="*/ 159830 h 180498"/>
                          <a:gd name="connsiteX13" fmla="*/ 0 w 260603"/>
                          <a:gd name="connsiteY13" fmla="*/ 159544 h 180498"/>
                          <a:gd name="connsiteX14" fmla="*/ 0 w 260603"/>
                          <a:gd name="connsiteY14" fmla="*/ 159544 h 180498"/>
                          <a:gd name="connsiteX15" fmla="*/ 0 w 260603"/>
                          <a:gd name="connsiteY15" fmla="*/ 159544 h 180498"/>
                          <a:gd name="connsiteX16" fmla="*/ 0 w 260603"/>
                          <a:gd name="connsiteY16" fmla="*/ 159544 h 180498"/>
                          <a:gd name="connsiteX17" fmla="*/ 0 w 260603"/>
                          <a:gd name="connsiteY17" fmla="*/ 159544 h 180498"/>
                          <a:gd name="connsiteX18" fmla="*/ 0 w 260603"/>
                          <a:gd name="connsiteY18" fmla="*/ 159544 h 1804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03" h="180498">
                            <a:moveTo>
                              <a:pt x="4667" y="159830"/>
                            </a:moveTo>
                            <a:cubicBezTo>
                              <a:pt x="1714" y="159830"/>
                              <a:pt x="1333" y="158210"/>
                              <a:pt x="1333" y="158210"/>
                            </a:cubicBezTo>
                            <a:cubicBezTo>
                              <a:pt x="1333" y="158210"/>
                              <a:pt x="6096" y="163259"/>
                              <a:pt x="14669" y="168307"/>
                            </a:cubicBezTo>
                            <a:lnTo>
                              <a:pt x="14859" y="167354"/>
                            </a:lnTo>
                            <a:cubicBezTo>
                              <a:pt x="23431" y="172403"/>
                              <a:pt x="37243" y="177737"/>
                              <a:pt x="54864" y="177737"/>
                            </a:cubicBezTo>
                            <a:lnTo>
                              <a:pt x="54864" y="177737"/>
                            </a:lnTo>
                            <a:cubicBezTo>
                              <a:pt x="98679" y="177737"/>
                              <a:pt x="176403" y="149162"/>
                              <a:pt x="258223" y="0"/>
                            </a:cubicBezTo>
                            <a:lnTo>
                              <a:pt x="258223" y="0"/>
                            </a:lnTo>
                            <a:lnTo>
                              <a:pt x="260604" y="1333"/>
                            </a:lnTo>
                            <a:cubicBezTo>
                              <a:pt x="178689" y="150876"/>
                              <a:pt x="100108" y="180499"/>
                              <a:pt x="54864" y="180499"/>
                            </a:cubicBezTo>
                            <a:lnTo>
                              <a:pt x="54864" y="180499"/>
                            </a:lnTo>
                            <a:cubicBezTo>
                              <a:pt x="24765" y="180499"/>
                              <a:pt x="5144" y="160306"/>
                              <a:pt x="4667" y="159830"/>
                            </a:cubicBezTo>
                            <a:lnTo>
                              <a:pt x="4667" y="159830"/>
                            </a:lnTo>
                            <a:close/>
                            <a:moveTo>
                              <a:pt x="0" y="159544"/>
                            </a:moveTo>
                            <a:cubicBezTo>
                              <a:pt x="0" y="159544"/>
                              <a:pt x="0" y="159544"/>
                              <a:pt x="0" y="159544"/>
                            </a:cubicBezTo>
                            <a:lnTo>
                              <a:pt x="0" y="159544"/>
                            </a:lnTo>
                            <a:lnTo>
                              <a:pt x="0" y="159544"/>
                            </a:lnTo>
                            <a:lnTo>
                              <a:pt x="0" y="159544"/>
                            </a:lnTo>
                            <a:lnTo>
                              <a:pt x="0" y="159544"/>
                            </a:lnTo>
                            <a:close/>
                          </a:path>
                        </a:pathLst>
                      </a:custGeom>
                      <a:solidFill>
                        <a:srgbClr val="6D898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69" name="Freeform: Shape 3268">
                        <a:extLst>
                          <a:ext uri="{FF2B5EF4-FFF2-40B4-BE49-F238E27FC236}">
                            <a16:creationId xmlns:a16="http://schemas.microsoft.com/office/drawing/2014/main" id="{FC5AFFD7-501D-41D5-AF0E-381EEB3EF2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5951" y="4852550"/>
                        <a:ext cx="260699" cy="185451"/>
                      </a:xfrm>
                      <a:custGeom>
                        <a:avLst/>
                        <a:gdLst>
                          <a:gd name="connsiteX0" fmla="*/ 2381 w 260699"/>
                          <a:gd name="connsiteY0" fmla="*/ 159544 h 185451"/>
                          <a:gd name="connsiteX1" fmla="*/ 1714 w 260699"/>
                          <a:gd name="connsiteY1" fmla="*/ 157829 h 185451"/>
                          <a:gd name="connsiteX2" fmla="*/ 18383 w 260699"/>
                          <a:gd name="connsiteY2" fmla="*/ 170402 h 185451"/>
                          <a:gd name="connsiteX3" fmla="*/ 18479 w 260699"/>
                          <a:gd name="connsiteY3" fmla="*/ 169926 h 185451"/>
                          <a:gd name="connsiteX4" fmla="*/ 65151 w 260699"/>
                          <a:gd name="connsiteY4" fmla="*/ 182690 h 185451"/>
                          <a:gd name="connsiteX5" fmla="*/ 65151 w 260699"/>
                          <a:gd name="connsiteY5" fmla="*/ 182690 h 185451"/>
                          <a:gd name="connsiteX6" fmla="*/ 258223 w 260699"/>
                          <a:gd name="connsiteY6" fmla="*/ 0 h 185451"/>
                          <a:gd name="connsiteX7" fmla="*/ 258223 w 260699"/>
                          <a:gd name="connsiteY7" fmla="*/ 0 h 185451"/>
                          <a:gd name="connsiteX8" fmla="*/ 260699 w 260699"/>
                          <a:gd name="connsiteY8" fmla="*/ 1238 h 185451"/>
                          <a:gd name="connsiteX9" fmla="*/ 65151 w 260699"/>
                          <a:gd name="connsiteY9" fmla="*/ 185452 h 185451"/>
                          <a:gd name="connsiteX10" fmla="*/ 65151 w 260699"/>
                          <a:gd name="connsiteY10" fmla="*/ 185452 h 185451"/>
                          <a:gd name="connsiteX11" fmla="*/ 2381 w 260699"/>
                          <a:gd name="connsiteY11" fmla="*/ 159544 h 185451"/>
                          <a:gd name="connsiteX12" fmla="*/ 2381 w 260699"/>
                          <a:gd name="connsiteY12" fmla="*/ 159544 h 185451"/>
                          <a:gd name="connsiteX13" fmla="*/ 0 w 260699"/>
                          <a:gd name="connsiteY13" fmla="*/ 159353 h 185451"/>
                          <a:gd name="connsiteX14" fmla="*/ 0 w 260699"/>
                          <a:gd name="connsiteY14" fmla="*/ 159353 h 185451"/>
                          <a:gd name="connsiteX15" fmla="*/ 0 w 260699"/>
                          <a:gd name="connsiteY15" fmla="*/ 159353 h 185451"/>
                          <a:gd name="connsiteX16" fmla="*/ 0 w 260699"/>
                          <a:gd name="connsiteY16" fmla="*/ 159353 h 185451"/>
                          <a:gd name="connsiteX17" fmla="*/ 0 w 260699"/>
                          <a:gd name="connsiteY17" fmla="*/ 159353 h 185451"/>
                          <a:gd name="connsiteX18" fmla="*/ 0 w 260699"/>
                          <a:gd name="connsiteY18" fmla="*/ 159353 h 1854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99" h="185451">
                            <a:moveTo>
                              <a:pt x="2381" y="159544"/>
                            </a:moveTo>
                            <a:cubicBezTo>
                              <a:pt x="857" y="159544"/>
                              <a:pt x="1714" y="157829"/>
                              <a:pt x="1714" y="157829"/>
                            </a:cubicBezTo>
                            <a:cubicBezTo>
                              <a:pt x="1714" y="157829"/>
                              <a:pt x="7715" y="164116"/>
                              <a:pt x="18383" y="170402"/>
                            </a:cubicBezTo>
                            <a:lnTo>
                              <a:pt x="18479" y="169926"/>
                            </a:lnTo>
                            <a:cubicBezTo>
                              <a:pt x="29146" y="176212"/>
                              <a:pt x="45244" y="182690"/>
                              <a:pt x="65151" y="182690"/>
                            </a:cubicBezTo>
                            <a:lnTo>
                              <a:pt x="65151" y="182690"/>
                            </a:lnTo>
                            <a:cubicBezTo>
                              <a:pt x="111157" y="182690"/>
                              <a:pt x="183452" y="150495"/>
                              <a:pt x="258223" y="0"/>
                            </a:cubicBezTo>
                            <a:lnTo>
                              <a:pt x="258223" y="0"/>
                            </a:lnTo>
                            <a:lnTo>
                              <a:pt x="260699" y="1238"/>
                            </a:lnTo>
                            <a:cubicBezTo>
                              <a:pt x="185833" y="152114"/>
                              <a:pt x="112586" y="185452"/>
                              <a:pt x="65151" y="185452"/>
                            </a:cubicBezTo>
                            <a:lnTo>
                              <a:pt x="65151" y="185452"/>
                            </a:lnTo>
                            <a:cubicBezTo>
                              <a:pt x="27527" y="185452"/>
                              <a:pt x="2953" y="160115"/>
                              <a:pt x="2381" y="159544"/>
                            </a:cubicBezTo>
                            <a:lnTo>
                              <a:pt x="2381" y="159544"/>
                            </a:lnTo>
                            <a:close/>
                            <a:moveTo>
                              <a:pt x="0" y="159353"/>
                            </a:moveTo>
                            <a:cubicBezTo>
                              <a:pt x="0" y="159353"/>
                              <a:pt x="0" y="159353"/>
                              <a:pt x="0" y="159353"/>
                            </a:cubicBezTo>
                            <a:lnTo>
                              <a:pt x="0" y="159353"/>
                            </a:lnTo>
                            <a:lnTo>
                              <a:pt x="0" y="159353"/>
                            </a:lnTo>
                            <a:lnTo>
                              <a:pt x="0" y="159353"/>
                            </a:lnTo>
                            <a:lnTo>
                              <a:pt x="0" y="159353"/>
                            </a:lnTo>
                            <a:close/>
                          </a:path>
                        </a:pathLst>
                      </a:custGeom>
                      <a:solidFill>
                        <a:srgbClr val="4E6F6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70" name="Freeform: Shape 3269">
                        <a:extLst>
                          <a:ext uri="{FF2B5EF4-FFF2-40B4-BE49-F238E27FC236}">
                            <a16:creationId xmlns:a16="http://schemas.microsoft.com/office/drawing/2014/main" id="{08D6722F-3448-4B96-A22F-5B0337A6A9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86046" y="4852550"/>
                        <a:ext cx="260603" cy="190404"/>
                      </a:xfrm>
                      <a:custGeom>
                        <a:avLst/>
                        <a:gdLst>
                          <a:gd name="connsiteX0" fmla="*/ 0 w 260603"/>
                          <a:gd name="connsiteY0" fmla="*/ 159353 h 190404"/>
                          <a:gd name="connsiteX1" fmla="*/ 2000 w 260603"/>
                          <a:gd name="connsiteY1" fmla="*/ 157448 h 190404"/>
                          <a:gd name="connsiteX2" fmla="*/ 22003 w 260603"/>
                          <a:gd name="connsiteY2" fmla="*/ 172498 h 190404"/>
                          <a:gd name="connsiteX3" fmla="*/ 22003 w 260603"/>
                          <a:gd name="connsiteY3" fmla="*/ 172498 h 190404"/>
                          <a:gd name="connsiteX4" fmla="*/ 75247 w 260603"/>
                          <a:gd name="connsiteY4" fmla="*/ 187643 h 190404"/>
                          <a:gd name="connsiteX5" fmla="*/ 75247 w 260603"/>
                          <a:gd name="connsiteY5" fmla="*/ 187643 h 190404"/>
                          <a:gd name="connsiteX6" fmla="*/ 258032 w 260603"/>
                          <a:gd name="connsiteY6" fmla="*/ 0 h 190404"/>
                          <a:gd name="connsiteX7" fmla="*/ 258032 w 260603"/>
                          <a:gd name="connsiteY7" fmla="*/ 0 h 190404"/>
                          <a:gd name="connsiteX8" fmla="*/ 260604 w 260603"/>
                          <a:gd name="connsiteY8" fmla="*/ 1143 h 190404"/>
                          <a:gd name="connsiteX9" fmla="*/ 75247 w 260603"/>
                          <a:gd name="connsiteY9" fmla="*/ 190405 h 190404"/>
                          <a:gd name="connsiteX10" fmla="*/ 75247 w 260603"/>
                          <a:gd name="connsiteY10" fmla="*/ 190405 h 190404"/>
                          <a:gd name="connsiteX11" fmla="*/ 0 w 260603"/>
                          <a:gd name="connsiteY11" fmla="*/ 159353 h 190404"/>
                          <a:gd name="connsiteX12" fmla="*/ 0 w 260603"/>
                          <a:gd name="connsiteY12" fmla="*/ 159353 h 190404"/>
                          <a:gd name="connsiteX13" fmla="*/ 0 w 260603"/>
                          <a:gd name="connsiteY13" fmla="*/ 159353 h 190404"/>
                          <a:gd name="connsiteX14" fmla="*/ 0 w 260603"/>
                          <a:gd name="connsiteY14" fmla="*/ 159353 h 190404"/>
                          <a:gd name="connsiteX15" fmla="*/ 0 w 260603"/>
                          <a:gd name="connsiteY15" fmla="*/ 159353 h 190404"/>
                          <a:gd name="connsiteX16" fmla="*/ 0 w 260603"/>
                          <a:gd name="connsiteY16" fmla="*/ 159353 h 190404"/>
                          <a:gd name="connsiteX17" fmla="*/ 0 w 260603"/>
                          <a:gd name="connsiteY17" fmla="*/ 159353 h 190404"/>
                          <a:gd name="connsiteX18" fmla="*/ 0 w 260603"/>
                          <a:gd name="connsiteY18" fmla="*/ 159353 h 1904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260603" h="190404">
                            <a:moveTo>
                              <a:pt x="0" y="159353"/>
                            </a:moveTo>
                            <a:lnTo>
                              <a:pt x="2000" y="157448"/>
                            </a:lnTo>
                            <a:cubicBezTo>
                              <a:pt x="2000" y="157448"/>
                              <a:pt x="9239" y="164973"/>
                              <a:pt x="22003" y="172498"/>
                            </a:cubicBezTo>
                            <a:lnTo>
                              <a:pt x="22003" y="172498"/>
                            </a:lnTo>
                            <a:cubicBezTo>
                              <a:pt x="34862" y="180023"/>
                              <a:pt x="53149" y="187643"/>
                              <a:pt x="75247" y="187643"/>
                            </a:cubicBezTo>
                            <a:lnTo>
                              <a:pt x="75247" y="187643"/>
                            </a:lnTo>
                            <a:cubicBezTo>
                              <a:pt x="123349" y="187643"/>
                              <a:pt x="190309" y="151924"/>
                              <a:pt x="258032" y="0"/>
                            </a:cubicBezTo>
                            <a:lnTo>
                              <a:pt x="258032" y="0"/>
                            </a:lnTo>
                            <a:lnTo>
                              <a:pt x="260604" y="1143"/>
                            </a:lnTo>
                            <a:cubicBezTo>
                              <a:pt x="192786" y="153353"/>
                              <a:pt x="124968" y="190405"/>
                              <a:pt x="75247" y="190405"/>
                            </a:cubicBezTo>
                            <a:lnTo>
                              <a:pt x="75247" y="190405"/>
                            </a:lnTo>
                            <a:cubicBezTo>
                              <a:pt x="30099" y="190405"/>
                              <a:pt x="571" y="160020"/>
                              <a:pt x="0" y="159353"/>
                            </a:cubicBezTo>
                            <a:lnTo>
                              <a:pt x="0" y="159353"/>
                            </a:lnTo>
                            <a:close/>
                            <a:moveTo>
                              <a:pt x="0" y="159353"/>
                            </a:moveTo>
                            <a:cubicBezTo>
                              <a:pt x="0" y="159353"/>
                              <a:pt x="0" y="159353"/>
                              <a:pt x="0" y="159353"/>
                            </a:cubicBezTo>
                            <a:lnTo>
                              <a:pt x="0" y="159353"/>
                            </a:lnTo>
                            <a:lnTo>
                              <a:pt x="0" y="159353"/>
                            </a:lnTo>
                            <a:lnTo>
                              <a:pt x="0" y="159353"/>
                            </a:lnTo>
                            <a:lnTo>
                              <a:pt x="0" y="159353"/>
                            </a:lnTo>
                            <a:close/>
                          </a:path>
                        </a:pathLst>
                      </a:custGeom>
                      <a:solidFill>
                        <a:srgbClr val="2F555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3261" name="Freeform: Shape 3260">
                    <a:extLst>
                      <a:ext uri="{FF2B5EF4-FFF2-40B4-BE49-F238E27FC236}">
                        <a16:creationId xmlns:a16="http://schemas.microsoft.com/office/drawing/2014/main" id="{C6016820-C750-4F8C-B289-E7EFC66C458D}"/>
                      </a:ext>
                    </a:extLst>
                  </p:cNvPr>
                  <p:cNvSpPr/>
                  <p:nvPr/>
                </p:nvSpPr>
                <p:spPr>
                  <a:xfrm>
                    <a:off x="4185855" y="4850835"/>
                    <a:ext cx="260984" cy="196367"/>
                  </a:xfrm>
                  <a:custGeom>
                    <a:avLst/>
                    <a:gdLst>
                      <a:gd name="connsiteX0" fmla="*/ 260985 w 260984"/>
                      <a:gd name="connsiteY0" fmla="*/ 0 h 196367"/>
                      <a:gd name="connsiteX1" fmla="*/ 229076 w 260984"/>
                      <a:gd name="connsiteY1" fmla="*/ 36766 h 196367"/>
                      <a:gd name="connsiteX2" fmla="*/ 0 w 260984"/>
                      <a:gd name="connsiteY2" fmla="*/ 159830 h 196367"/>
                      <a:gd name="connsiteX3" fmla="*/ 260985 w 260984"/>
                      <a:gd name="connsiteY3" fmla="*/ 0 h 196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984" h="196367">
                        <a:moveTo>
                          <a:pt x="260985" y="0"/>
                        </a:moveTo>
                        <a:cubicBezTo>
                          <a:pt x="260985" y="0"/>
                          <a:pt x="249460" y="15526"/>
                          <a:pt x="229076" y="36766"/>
                        </a:cubicBezTo>
                        <a:cubicBezTo>
                          <a:pt x="116681" y="185833"/>
                          <a:pt x="42291" y="185452"/>
                          <a:pt x="0" y="159830"/>
                        </a:cubicBezTo>
                        <a:cubicBezTo>
                          <a:pt x="7620" y="168402"/>
                          <a:pt x="131731" y="301371"/>
                          <a:pt x="260985" y="0"/>
                        </a:cubicBezTo>
                        <a:close/>
                      </a:path>
                    </a:pathLst>
                  </a:custGeom>
                  <a:solidFill>
                    <a:srgbClr val="00968F">
                      <a:alpha val="64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250" name="Freeform: Shape 3249">
                  <a:extLst>
                    <a:ext uri="{FF2B5EF4-FFF2-40B4-BE49-F238E27FC236}">
                      <a16:creationId xmlns:a16="http://schemas.microsoft.com/office/drawing/2014/main" id="{7F9DC642-7C3E-48BE-ADEC-A8F4931245D5}"/>
                    </a:ext>
                  </a:extLst>
                </p:cNvPr>
                <p:cNvSpPr/>
                <p:nvPr/>
              </p:nvSpPr>
              <p:spPr>
                <a:xfrm>
                  <a:off x="4294497" y="4851597"/>
                  <a:ext cx="152248" cy="254793"/>
                </a:xfrm>
                <a:custGeom>
                  <a:avLst/>
                  <a:gdLst>
                    <a:gd name="connsiteX0" fmla="*/ 152248 w 152248"/>
                    <a:gd name="connsiteY0" fmla="*/ 0 h 254793"/>
                    <a:gd name="connsiteX1" fmla="*/ 325 w 152248"/>
                    <a:gd name="connsiteY1" fmla="*/ 254794 h 254793"/>
                    <a:gd name="connsiteX2" fmla="*/ 152248 w 152248"/>
                    <a:gd name="connsiteY2" fmla="*/ 0 h 254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2248" h="254793">
                      <a:moveTo>
                        <a:pt x="152248" y="0"/>
                      </a:moveTo>
                      <a:cubicBezTo>
                        <a:pt x="152248" y="0"/>
                        <a:pt x="-8153" y="162211"/>
                        <a:pt x="325" y="254794"/>
                      </a:cubicBezTo>
                      <a:cubicBezTo>
                        <a:pt x="229" y="254699"/>
                        <a:pt x="88907" y="230981"/>
                        <a:pt x="152248" y="0"/>
                      </a:cubicBez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51" name="Freeform: Shape 3250">
                  <a:extLst>
                    <a:ext uri="{FF2B5EF4-FFF2-40B4-BE49-F238E27FC236}">
                      <a16:creationId xmlns:a16="http://schemas.microsoft.com/office/drawing/2014/main" id="{DE28565A-D71C-4E1F-9FAB-DDD50AACCCE2}"/>
                    </a:ext>
                  </a:extLst>
                </p:cNvPr>
                <p:cNvSpPr/>
                <p:nvPr/>
              </p:nvSpPr>
              <p:spPr>
                <a:xfrm>
                  <a:off x="4295026" y="4850454"/>
                  <a:ext cx="152291" cy="254793"/>
                </a:xfrm>
                <a:custGeom>
                  <a:avLst/>
                  <a:gdLst>
                    <a:gd name="connsiteX0" fmla="*/ 152291 w 152291"/>
                    <a:gd name="connsiteY0" fmla="*/ 0 h 254793"/>
                    <a:gd name="connsiteX1" fmla="*/ 124097 w 152291"/>
                    <a:gd name="connsiteY1" fmla="*/ 30480 h 254793"/>
                    <a:gd name="connsiteX2" fmla="*/ 653 w 152291"/>
                    <a:gd name="connsiteY2" fmla="*/ 236601 h 254793"/>
                    <a:gd name="connsiteX3" fmla="*/ 367 w 152291"/>
                    <a:gd name="connsiteY3" fmla="*/ 254794 h 254793"/>
                    <a:gd name="connsiteX4" fmla="*/ 152291 w 152291"/>
                    <a:gd name="connsiteY4" fmla="*/ 0 h 254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291" h="254793">
                      <a:moveTo>
                        <a:pt x="152291" y="0"/>
                      </a:moveTo>
                      <a:cubicBezTo>
                        <a:pt x="152291" y="0"/>
                        <a:pt x="140766" y="11621"/>
                        <a:pt x="124097" y="30480"/>
                      </a:cubicBezTo>
                      <a:cubicBezTo>
                        <a:pt x="79711" y="169259"/>
                        <a:pt x="26942" y="219361"/>
                        <a:pt x="653" y="236601"/>
                      </a:cubicBezTo>
                      <a:cubicBezTo>
                        <a:pt x="-109" y="242888"/>
                        <a:pt x="-204" y="248984"/>
                        <a:pt x="367" y="254794"/>
                      </a:cubicBezTo>
                      <a:cubicBezTo>
                        <a:pt x="367" y="254794"/>
                        <a:pt x="88950" y="230981"/>
                        <a:pt x="152291" y="0"/>
                      </a:cubicBezTo>
                      <a:close/>
                    </a:path>
                  </a:pathLst>
                </a:custGeom>
                <a:solidFill>
                  <a:srgbClr val="00968F">
                    <a:alpha val="64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252" name="Graphic 1">
                  <a:extLst>
                    <a:ext uri="{FF2B5EF4-FFF2-40B4-BE49-F238E27FC236}">
                      <a16:creationId xmlns:a16="http://schemas.microsoft.com/office/drawing/2014/main" id="{5DC59E12-FE9F-4F2C-AEF0-9F30F2426ADA}"/>
                    </a:ext>
                  </a:extLst>
                </p:cNvPr>
                <p:cNvGrpSpPr/>
                <p:nvPr/>
              </p:nvGrpSpPr>
              <p:grpSpPr>
                <a:xfrm>
                  <a:off x="4293869" y="4851788"/>
                  <a:ext cx="151923" cy="253555"/>
                  <a:chOff x="4293869" y="4851788"/>
                  <a:chExt cx="151923" cy="253555"/>
                </a:xfrm>
                <a:solidFill>
                  <a:schemeClr val="accent1"/>
                </a:solidFill>
              </p:grpSpPr>
              <p:sp>
                <p:nvSpPr>
                  <p:cNvPr id="3253" name="Freeform: Shape 3252">
                    <a:extLst>
                      <a:ext uri="{FF2B5EF4-FFF2-40B4-BE49-F238E27FC236}">
                        <a16:creationId xmlns:a16="http://schemas.microsoft.com/office/drawing/2014/main" id="{F654FD98-6704-4242-A7D2-795594F4724E}"/>
                      </a:ext>
                    </a:extLst>
                  </p:cNvPr>
                  <p:cNvSpPr/>
                  <p:nvPr/>
                </p:nvSpPr>
                <p:spPr>
                  <a:xfrm>
                    <a:off x="4293869" y="4851788"/>
                    <a:ext cx="151828" cy="253174"/>
                  </a:xfrm>
                  <a:custGeom>
                    <a:avLst/>
                    <a:gdLst>
                      <a:gd name="connsiteX0" fmla="*/ 0 w 151828"/>
                      <a:gd name="connsiteY0" fmla="*/ 252889 h 253174"/>
                      <a:gd name="connsiteX1" fmla="*/ 150781 w 151828"/>
                      <a:gd name="connsiteY1" fmla="*/ 0 h 253174"/>
                      <a:gd name="connsiteX2" fmla="*/ 150781 w 151828"/>
                      <a:gd name="connsiteY2" fmla="*/ 0 h 253174"/>
                      <a:gd name="connsiteX3" fmla="*/ 151829 w 151828"/>
                      <a:gd name="connsiteY3" fmla="*/ 953 h 253174"/>
                      <a:gd name="connsiteX4" fmla="*/ 83153 w 151828"/>
                      <a:gd name="connsiteY4" fmla="*/ 88202 h 253174"/>
                      <a:gd name="connsiteX5" fmla="*/ 83153 w 151828"/>
                      <a:gd name="connsiteY5" fmla="*/ 88202 h 253174"/>
                      <a:gd name="connsiteX6" fmla="*/ 1334 w 151828"/>
                      <a:gd name="connsiteY6" fmla="*/ 253175 h 253174"/>
                      <a:gd name="connsiteX7" fmla="*/ 1334 w 151828"/>
                      <a:gd name="connsiteY7" fmla="*/ 253175 h 253174"/>
                      <a:gd name="connsiteX8" fmla="*/ 0 w 151828"/>
                      <a:gd name="connsiteY8" fmla="*/ 252889 h 253174"/>
                      <a:gd name="connsiteX9" fmla="*/ 0 w 151828"/>
                      <a:gd name="connsiteY9" fmla="*/ 252889 h 253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1828" h="253174">
                        <a:moveTo>
                          <a:pt x="0" y="252889"/>
                        </a:moveTo>
                        <a:cubicBezTo>
                          <a:pt x="17717" y="148495"/>
                          <a:pt x="150781" y="95"/>
                          <a:pt x="150781" y="0"/>
                        </a:cubicBezTo>
                        <a:lnTo>
                          <a:pt x="150781" y="0"/>
                        </a:lnTo>
                        <a:lnTo>
                          <a:pt x="151829" y="953"/>
                        </a:lnTo>
                        <a:cubicBezTo>
                          <a:pt x="151733" y="1048"/>
                          <a:pt x="118586" y="38100"/>
                          <a:pt x="83153" y="88202"/>
                        </a:cubicBezTo>
                        <a:lnTo>
                          <a:pt x="83153" y="88202"/>
                        </a:lnTo>
                        <a:cubicBezTo>
                          <a:pt x="47720" y="138303"/>
                          <a:pt x="10096" y="201359"/>
                          <a:pt x="1334" y="253175"/>
                        </a:cubicBezTo>
                        <a:lnTo>
                          <a:pt x="1334" y="253175"/>
                        </a:lnTo>
                        <a:lnTo>
                          <a:pt x="0" y="252889"/>
                        </a:lnTo>
                        <a:lnTo>
                          <a:pt x="0" y="252889"/>
                        </a:lnTo>
                        <a:close/>
                      </a:path>
                    </a:pathLst>
                  </a:custGeom>
                  <a:solidFill>
                    <a:srgbClr val="2F555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54" name="Freeform: Shape 3253">
                    <a:extLst>
                      <a:ext uri="{FF2B5EF4-FFF2-40B4-BE49-F238E27FC236}">
                        <a16:creationId xmlns:a16="http://schemas.microsoft.com/office/drawing/2014/main" id="{940D358D-1B05-4A79-AAD8-7158BBF04355}"/>
                      </a:ext>
                    </a:extLst>
                  </p:cNvPr>
                  <p:cNvSpPr/>
                  <p:nvPr/>
                </p:nvSpPr>
                <p:spPr>
                  <a:xfrm>
                    <a:off x="4294060" y="4852645"/>
                    <a:ext cx="151637" cy="252222"/>
                  </a:xfrm>
                  <a:custGeom>
                    <a:avLst/>
                    <a:gdLst>
                      <a:gd name="connsiteX0" fmla="*/ 143923 w 151637"/>
                      <a:gd name="connsiteY0" fmla="*/ 16478 h 252222"/>
                      <a:gd name="connsiteX1" fmla="*/ 143923 w 151637"/>
                      <a:gd name="connsiteY1" fmla="*/ 16478 h 252222"/>
                      <a:gd name="connsiteX2" fmla="*/ 151447 w 151637"/>
                      <a:gd name="connsiteY2" fmla="*/ 0 h 252222"/>
                      <a:gd name="connsiteX3" fmla="*/ 151447 w 151637"/>
                      <a:gd name="connsiteY3" fmla="*/ 0 h 252222"/>
                      <a:gd name="connsiteX4" fmla="*/ 151447 w 151637"/>
                      <a:gd name="connsiteY4" fmla="*/ 0 h 252222"/>
                      <a:gd name="connsiteX5" fmla="*/ 151638 w 151637"/>
                      <a:gd name="connsiteY5" fmla="*/ 95 h 252222"/>
                      <a:gd name="connsiteX6" fmla="*/ 87725 w 151637"/>
                      <a:gd name="connsiteY6" fmla="*/ 90107 h 252222"/>
                      <a:gd name="connsiteX7" fmla="*/ 87725 w 151637"/>
                      <a:gd name="connsiteY7" fmla="*/ 90107 h 252222"/>
                      <a:gd name="connsiteX8" fmla="*/ 0 w 151637"/>
                      <a:gd name="connsiteY8" fmla="*/ 252222 h 252222"/>
                      <a:gd name="connsiteX9" fmla="*/ 0 w 151637"/>
                      <a:gd name="connsiteY9" fmla="*/ 252222 h 252222"/>
                      <a:gd name="connsiteX10" fmla="*/ 190 w 151637"/>
                      <a:gd name="connsiteY10" fmla="*/ 250127 h 252222"/>
                      <a:gd name="connsiteX11" fmla="*/ 190 w 151637"/>
                      <a:gd name="connsiteY11" fmla="*/ 250127 h 252222"/>
                      <a:gd name="connsiteX12" fmla="*/ 143923 w 151637"/>
                      <a:gd name="connsiteY12" fmla="*/ 16478 h 252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1637" h="252222">
                        <a:moveTo>
                          <a:pt x="143923" y="16478"/>
                        </a:moveTo>
                        <a:lnTo>
                          <a:pt x="143923" y="16478"/>
                        </a:lnTo>
                        <a:cubicBezTo>
                          <a:pt x="148209" y="7239"/>
                          <a:pt x="151447" y="0"/>
                          <a:pt x="151447" y="0"/>
                        </a:cubicBezTo>
                        <a:lnTo>
                          <a:pt x="151447" y="0"/>
                        </a:lnTo>
                        <a:lnTo>
                          <a:pt x="151447" y="0"/>
                        </a:lnTo>
                        <a:lnTo>
                          <a:pt x="151638" y="95"/>
                        </a:lnTo>
                        <a:cubicBezTo>
                          <a:pt x="151543" y="190"/>
                          <a:pt x="121539" y="39053"/>
                          <a:pt x="87725" y="90107"/>
                        </a:cubicBezTo>
                        <a:lnTo>
                          <a:pt x="87725" y="90107"/>
                        </a:lnTo>
                        <a:cubicBezTo>
                          <a:pt x="53912" y="141065"/>
                          <a:pt x="16288" y="204216"/>
                          <a:pt x="0" y="252222"/>
                        </a:cubicBezTo>
                        <a:lnTo>
                          <a:pt x="0" y="252222"/>
                        </a:lnTo>
                        <a:cubicBezTo>
                          <a:pt x="95" y="251555"/>
                          <a:pt x="95" y="250793"/>
                          <a:pt x="190" y="250127"/>
                        </a:cubicBezTo>
                        <a:lnTo>
                          <a:pt x="190" y="250127"/>
                        </a:lnTo>
                        <a:cubicBezTo>
                          <a:pt x="24003" y="158210"/>
                          <a:pt x="139541" y="25813"/>
                          <a:pt x="143923" y="16478"/>
                        </a:cubicBezTo>
                        <a:close/>
                      </a:path>
                    </a:pathLst>
                  </a:custGeom>
                  <a:solidFill>
                    <a:srgbClr val="39646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55" name="Freeform: Shape 3254">
                    <a:extLst>
                      <a:ext uri="{FF2B5EF4-FFF2-40B4-BE49-F238E27FC236}">
                        <a16:creationId xmlns:a16="http://schemas.microsoft.com/office/drawing/2014/main" id="{AD3BFB12-F00E-4656-827B-191AEEEEDEBF}"/>
                      </a:ext>
                    </a:extLst>
                  </p:cNvPr>
                  <p:cNvSpPr/>
                  <p:nvPr/>
                </p:nvSpPr>
                <p:spPr>
                  <a:xfrm>
                    <a:off x="4294222" y="4852550"/>
                    <a:ext cx="151474" cy="252317"/>
                  </a:xfrm>
                  <a:custGeom>
                    <a:avLst/>
                    <a:gdLst>
                      <a:gd name="connsiteX0" fmla="*/ 136997 w 151474"/>
                      <a:gd name="connsiteY0" fmla="*/ 33909 h 252317"/>
                      <a:gd name="connsiteX1" fmla="*/ 136997 w 151474"/>
                      <a:gd name="connsiteY1" fmla="*/ 33909 h 252317"/>
                      <a:gd name="connsiteX2" fmla="*/ 150999 w 151474"/>
                      <a:gd name="connsiteY2" fmla="*/ 0 h 252317"/>
                      <a:gd name="connsiteX3" fmla="*/ 150999 w 151474"/>
                      <a:gd name="connsiteY3" fmla="*/ 0 h 252317"/>
                      <a:gd name="connsiteX4" fmla="*/ 150999 w 151474"/>
                      <a:gd name="connsiteY4" fmla="*/ 0 h 252317"/>
                      <a:gd name="connsiteX5" fmla="*/ 151475 w 151474"/>
                      <a:gd name="connsiteY5" fmla="*/ 95 h 252317"/>
                      <a:gd name="connsiteX6" fmla="*/ 92325 w 151474"/>
                      <a:gd name="connsiteY6" fmla="*/ 92869 h 252317"/>
                      <a:gd name="connsiteX7" fmla="*/ 92325 w 151474"/>
                      <a:gd name="connsiteY7" fmla="*/ 92869 h 252317"/>
                      <a:gd name="connsiteX8" fmla="*/ 28 w 151474"/>
                      <a:gd name="connsiteY8" fmla="*/ 252317 h 252317"/>
                      <a:gd name="connsiteX9" fmla="*/ 28 w 151474"/>
                      <a:gd name="connsiteY9" fmla="*/ 252317 h 252317"/>
                      <a:gd name="connsiteX10" fmla="*/ 28 w 151474"/>
                      <a:gd name="connsiteY10" fmla="*/ 250412 h 252317"/>
                      <a:gd name="connsiteX11" fmla="*/ 28 w 151474"/>
                      <a:gd name="connsiteY11" fmla="*/ 250412 h 252317"/>
                      <a:gd name="connsiteX12" fmla="*/ 136997 w 151474"/>
                      <a:gd name="connsiteY12" fmla="*/ 33909 h 252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1474" h="252317">
                        <a:moveTo>
                          <a:pt x="136997" y="33909"/>
                        </a:moveTo>
                        <a:lnTo>
                          <a:pt x="136997" y="33909"/>
                        </a:lnTo>
                        <a:cubicBezTo>
                          <a:pt x="145665" y="15430"/>
                          <a:pt x="150999" y="95"/>
                          <a:pt x="150999" y="0"/>
                        </a:cubicBezTo>
                        <a:lnTo>
                          <a:pt x="150999" y="0"/>
                        </a:lnTo>
                        <a:lnTo>
                          <a:pt x="150999" y="0"/>
                        </a:lnTo>
                        <a:lnTo>
                          <a:pt x="151475" y="95"/>
                        </a:lnTo>
                        <a:cubicBezTo>
                          <a:pt x="151475" y="190"/>
                          <a:pt x="124615" y="40862"/>
                          <a:pt x="92325" y="92869"/>
                        </a:cubicBezTo>
                        <a:lnTo>
                          <a:pt x="92325" y="92869"/>
                        </a:lnTo>
                        <a:cubicBezTo>
                          <a:pt x="60035" y="144780"/>
                          <a:pt x="22411" y="207836"/>
                          <a:pt x="28" y="252317"/>
                        </a:cubicBezTo>
                        <a:lnTo>
                          <a:pt x="28" y="252317"/>
                        </a:lnTo>
                        <a:cubicBezTo>
                          <a:pt x="123" y="251841"/>
                          <a:pt x="-68" y="250889"/>
                          <a:pt x="28" y="250412"/>
                        </a:cubicBezTo>
                        <a:lnTo>
                          <a:pt x="28" y="250412"/>
                        </a:lnTo>
                        <a:cubicBezTo>
                          <a:pt x="28412" y="170974"/>
                          <a:pt x="128425" y="52388"/>
                          <a:pt x="136997" y="33909"/>
                        </a:cubicBezTo>
                        <a:close/>
                      </a:path>
                    </a:pathLst>
                  </a:custGeom>
                  <a:solidFill>
                    <a:srgbClr val="4271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56" name="Freeform: Shape 3255">
                    <a:extLst>
                      <a:ext uri="{FF2B5EF4-FFF2-40B4-BE49-F238E27FC236}">
                        <a16:creationId xmlns:a16="http://schemas.microsoft.com/office/drawing/2014/main" id="{0CBB2CC1-4FBC-4B0A-9A1D-298DF03E5414}"/>
                      </a:ext>
                    </a:extLst>
                  </p:cNvPr>
                  <p:cNvSpPr/>
                  <p:nvPr/>
                </p:nvSpPr>
                <p:spPr>
                  <a:xfrm>
                    <a:off x="4294044" y="4852455"/>
                    <a:ext cx="151653" cy="252602"/>
                  </a:xfrm>
                  <a:custGeom>
                    <a:avLst/>
                    <a:gdLst>
                      <a:gd name="connsiteX0" fmla="*/ 130508 w 151653"/>
                      <a:gd name="connsiteY0" fmla="*/ 51245 h 252602"/>
                      <a:gd name="connsiteX1" fmla="*/ 130508 w 151653"/>
                      <a:gd name="connsiteY1" fmla="*/ 51245 h 252602"/>
                      <a:gd name="connsiteX2" fmla="*/ 150987 w 151653"/>
                      <a:gd name="connsiteY2" fmla="*/ 0 h 252602"/>
                      <a:gd name="connsiteX3" fmla="*/ 150987 w 151653"/>
                      <a:gd name="connsiteY3" fmla="*/ 0 h 252602"/>
                      <a:gd name="connsiteX4" fmla="*/ 150987 w 151653"/>
                      <a:gd name="connsiteY4" fmla="*/ 0 h 252602"/>
                      <a:gd name="connsiteX5" fmla="*/ 151653 w 151653"/>
                      <a:gd name="connsiteY5" fmla="*/ 190 h 252602"/>
                      <a:gd name="connsiteX6" fmla="*/ 97170 w 151653"/>
                      <a:gd name="connsiteY6" fmla="*/ 95726 h 252602"/>
                      <a:gd name="connsiteX7" fmla="*/ 97170 w 151653"/>
                      <a:gd name="connsiteY7" fmla="*/ 95726 h 252602"/>
                      <a:gd name="connsiteX8" fmla="*/ 206 w 151653"/>
                      <a:gd name="connsiteY8" fmla="*/ 252603 h 252602"/>
                      <a:gd name="connsiteX9" fmla="*/ 206 w 151653"/>
                      <a:gd name="connsiteY9" fmla="*/ 252603 h 252602"/>
                      <a:gd name="connsiteX10" fmla="*/ 15 w 151653"/>
                      <a:gd name="connsiteY10" fmla="*/ 250889 h 252602"/>
                      <a:gd name="connsiteX11" fmla="*/ 15 w 151653"/>
                      <a:gd name="connsiteY11" fmla="*/ 250889 h 252602"/>
                      <a:gd name="connsiteX12" fmla="*/ 130508 w 151653"/>
                      <a:gd name="connsiteY12" fmla="*/ 51245 h 252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1653" h="252602">
                        <a:moveTo>
                          <a:pt x="130508" y="51245"/>
                        </a:moveTo>
                        <a:lnTo>
                          <a:pt x="130508" y="51245"/>
                        </a:lnTo>
                        <a:cubicBezTo>
                          <a:pt x="143462" y="23527"/>
                          <a:pt x="150987" y="0"/>
                          <a:pt x="150987" y="0"/>
                        </a:cubicBezTo>
                        <a:lnTo>
                          <a:pt x="150987" y="0"/>
                        </a:lnTo>
                        <a:lnTo>
                          <a:pt x="150987" y="0"/>
                        </a:lnTo>
                        <a:lnTo>
                          <a:pt x="151653" y="190"/>
                        </a:lnTo>
                        <a:cubicBezTo>
                          <a:pt x="151653" y="286"/>
                          <a:pt x="127936" y="42863"/>
                          <a:pt x="97170" y="95726"/>
                        </a:cubicBezTo>
                        <a:lnTo>
                          <a:pt x="97170" y="95726"/>
                        </a:lnTo>
                        <a:cubicBezTo>
                          <a:pt x="66500" y="148495"/>
                          <a:pt x="28876" y="211646"/>
                          <a:pt x="206" y="252603"/>
                        </a:cubicBezTo>
                        <a:lnTo>
                          <a:pt x="206" y="252603"/>
                        </a:lnTo>
                        <a:cubicBezTo>
                          <a:pt x="301" y="252222"/>
                          <a:pt x="-80" y="251270"/>
                          <a:pt x="15" y="250889"/>
                        </a:cubicBezTo>
                        <a:lnTo>
                          <a:pt x="15" y="250889"/>
                        </a:lnTo>
                        <a:cubicBezTo>
                          <a:pt x="33162" y="183642"/>
                          <a:pt x="117554" y="79058"/>
                          <a:pt x="130508" y="51245"/>
                        </a:cubicBezTo>
                        <a:close/>
                      </a:path>
                    </a:pathLst>
                  </a:custGeom>
                  <a:solidFill>
                    <a:srgbClr val="4A7E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57" name="Freeform: Shape 3256">
                    <a:extLst>
                      <a:ext uri="{FF2B5EF4-FFF2-40B4-BE49-F238E27FC236}">
                        <a16:creationId xmlns:a16="http://schemas.microsoft.com/office/drawing/2014/main" id="{1DF61712-B588-44B7-B99F-752ADFC61DDB}"/>
                      </a:ext>
                    </a:extLst>
                  </p:cNvPr>
                  <p:cNvSpPr/>
                  <p:nvPr/>
                </p:nvSpPr>
                <p:spPr>
                  <a:xfrm>
                    <a:off x="4294155" y="4852360"/>
                    <a:ext cx="151638" cy="252793"/>
                  </a:xfrm>
                  <a:custGeom>
                    <a:avLst/>
                    <a:gdLst>
                      <a:gd name="connsiteX0" fmla="*/ 123730 w 151638"/>
                      <a:gd name="connsiteY0" fmla="*/ 68675 h 252793"/>
                      <a:gd name="connsiteX1" fmla="*/ 123730 w 151638"/>
                      <a:gd name="connsiteY1" fmla="*/ 68675 h 252793"/>
                      <a:gd name="connsiteX2" fmla="*/ 150781 w 151638"/>
                      <a:gd name="connsiteY2" fmla="*/ 0 h 252793"/>
                      <a:gd name="connsiteX3" fmla="*/ 150781 w 151638"/>
                      <a:gd name="connsiteY3" fmla="*/ 0 h 252793"/>
                      <a:gd name="connsiteX4" fmla="*/ 150781 w 151638"/>
                      <a:gd name="connsiteY4" fmla="*/ 0 h 252793"/>
                      <a:gd name="connsiteX5" fmla="*/ 151638 w 151638"/>
                      <a:gd name="connsiteY5" fmla="*/ 286 h 252793"/>
                      <a:gd name="connsiteX6" fmla="*/ 101918 w 151638"/>
                      <a:gd name="connsiteY6" fmla="*/ 98584 h 252793"/>
                      <a:gd name="connsiteX7" fmla="*/ 101918 w 151638"/>
                      <a:gd name="connsiteY7" fmla="*/ 98584 h 252793"/>
                      <a:gd name="connsiteX8" fmla="*/ 381 w 151638"/>
                      <a:gd name="connsiteY8" fmla="*/ 252794 h 252793"/>
                      <a:gd name="connsiteX9" fmla="*/ 381 w 151638"/>
                      <a:gd name="connsiteY9" fmla="*/ 252794 h 252793"/>
                      <a:gd name="connsiteX10" fmla="*/ 0 w 151638"/>
                      <a:gd name="connsiteY10" fmla="*/ 251270 h 252793"/>
                      <a:gd name="connsiteX11" fmla="*/ 0 w 151638"/>
                      <a:gd name="connsiteY11" fmla="*/ 251270 h 252793"/>
                      <a:gd name="connsiteX12" fmla="*/ 123730 w 151638"/>
                      <a:gd name="connsiteY12" fmla="*/ 68675 h 252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1638" h="252793">
                        <a:moveTo>
                          <a:pt x="123730" y="68675"/>
                        </a:moveTo>
                        <a:lnTo>
                          <a:pt x="123730" y="68675"/>
                        </a:lnTo>
                        <a:cubicBezTo>
                          <a:pt x="140970" y="31623"/>
                          <a:pt x="150686" y="95"/>
                          <a:pt x="150781" y="0"/>
                        </a:cubicBezTo>
                        <a:lnTo>
                          <a:pt x="150781" y="0"/>
                        </a:lnTo>
                        <a:lnTo>
                          <a:pt x="150781" y="0"/>
                        </a:lnTo>
                        <a:lnTo>
                          <a:pt x="151638" y="286"/>
                        </a:lnTo>
                        <a:cubicBezTo>
                          <a:pt x="151638" y="381"/>
                          <a:pt x="131064" y="44767"/>
                          <a:pt x="101918" y="98584"/>
                        </a:cubicBezTo>
                        <a:lnTo>
                          <a:pt x="101918" y="98584"/>
                        </a:lnTo>
                        <a:cubicBezTo>
                          <a:pt x="72866" y="152305"/>
                          <a:pt x="35147" y="215360"/>
                          <a:pt x="381" y="252794"/>
                        </a:cubicBezTo>
                        <a:lnTo>
                          <a:pt x="381" y="252794"/>
                        </a:lnTo>
                        <a:cubicBezTo>
                          <a:pt x="381" y="252508"/>
                          <a:pt x="0" y="251460"/>
                          <a:pt x="0" y="251270"/>
                        </a:cubicBezTo>
                        <a:lnTo>
                          <a:pt x="0" y="251270"/>
                        </a:lnTo>
                        <a:cubicBezTo>
                          <a:pt x="37624" y="196406"/>
                          <a:pt x="106490" y="105632"/>
                          <a:pt x="123730" y="68675"/>
                        </a:cubicBezTo>
                        <a:close/>
                      </a:path>
                    </a:pathLst>
                  </a:custGeom>
                  <a:solidFill>
                    <a:srgbClr val="528B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58" name="Freeform: Shape 3257">
                    <a:extLst>
                      <a:ext uri="{FF2B5EF4-FFF2-40B4-BE49-F238E27FC236}">
                        <a16:creationId xmlns:a16="http://schemas.microsoft.com/office/drawing/2014/main" id="{C74B6B8E-C606-43E3-96EB-32F1673044FC}"/>
                      </a:ext>
                    </a:extLst>
                  </p:cNvPr>
                  <p:cNvSpPr/>
                  <p:nvPr/>
                </p:nvSpPr>
                <p:spPr>
                  <a:xfrm>
                    <a:off x="4294155" y="4852169"/>
                    <a:ext cx="151638" cy="253079"/>
                  </a:xfrm>
                  <a:custGeom>
                    <a:avLst/>
                    <a:gdLst>
                      <a:gd name="connsiteX0" fmla="*/ 116967 w 151638"/>
                      <a:gd name="connsiteY0" fmla="*/ 86106 h 253079"/>
                      <a:gd name="connsiteX1" fmla="*/ 116967 w 151638"/>
                      <a:gd name="connsiteY1" fmla="*/ 86106 h 253079"/>
                      <a:gd name="connsiteX2" fmla="*/ 150495 w 151638"/>
                      <a:gd name="connsiteY2" fmla="*/ 0 h 253079"/>
                      <a:gd name="connsiteX3" fmla="*/ 150495 w 151638"/>
                      <a:gd name="connsiteY3" fmla="*/ 0 h 253079"/>
                      <a:gd name="connsiteX4" fmla="*/ 150495 w 151638"/>
                      <a:gd name="connsiteY4" fmla="*/ 0 h 253079"/>
                      <a:gd name="connsiteX5" fmla="*/ 151638 w 151638"/>
                      <a:gd name="connsiteY5" fmla="*/ 286 h 253079"/>
                      <a:gd name="connsiteX6" fmla="*/ 106680 w 151638"/>
                      <a:gd name="connsiteY6" fmla="*/ 101441 h 253079"/>
                      <a:gd name="connsiteX7" fmla="*/ 106680 w 151638"/>
                      <a:gd name="connsiteY7" fmla="*/ 101441 h 253079"/>
                      <a:gd name="connsiteX8" fmla="*/ 572 w 151638"/>
                      <a:gd name="connsiteY8" fmla="*/ 253079 h 253079"/>
                      <a:gd name="connsiteX9" fmla="*/ 572 w 151638"/>
                      <a:gd name="connsiteY9" fmla="*/ 253079 h 253079"/>
                      <a:gd name="connsiteX10" fmla="*/ 0 w 151638"/>
                      <a:gd name="connsiteY10" fmla="*/ 251746 h 253079"/>
                      <a:gd name="connsiteX11" fmla="*/ 0 w 151638"/>
                      <a:gd name="connsiteY11" fmla="*/ 251746 h 253079"/>
                      <a:gd name="connsiteX12" fmla="*/ 116967 w 151638"/>
                      <a:gd name="connsiteY12" fmla="*/ 86106 h 253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1638" h="253079">
                        <a:moveTo>
                          <a:pt x="116967" y="86106"/>
                        </a:moveTo>
                        <a:lnTo>
                          <a:pt x="116967" y="86106"/>
                        </a:lnTo>
                        <a:cubicBezTo>
                          <a:pt x="138494" y="39814"/>
                          <a:pt x="150495" y="95"/>
                          <a:pt x="150495" y="0"/>
                        </a:cubicBezTo>
                        <a:lnTo>
                          <a:pt x="150495" y="0"/>
                        </a:lnTo>
                        <a:lnTo>
                          <a:pt x="150495" y="0"/>
                        </a:lnTo>
                        <a:lnTo>
                          <a:pt x="151638" y="286"/>
                        </a:lnTo>
                        <a:cubicBezTo>
                          <a:pt x="151638" y="286"/>
                          <a:pt x="134303" y="46672"/>
                          <a:pt x="106680" y="101441"/>
                        </a:cubicBezTo>
                        <a:lnTo>
                          <a:pt x="106680" y="101441"/>
                        </a:lnTo>
                        <a:cubicBezTo>
                          <a:pt x="79153" y="156115"/>
                          <a:pt x="41529" y="219170"/>
                          <a:pt x="572" y="253079"/>
                        </a:cubicBezTo>
                        <a:lnTo>
                          <a:pt x="572" y="253079"/>
                        </a:lnTo>
                        <a:cubicBezTo>
                          <a:pt x="572" y="252984"/>
                          <a:pt x="0" y="251841"/>
                          <a:pt x="0" y="251746"/>
                        </a:cubicBezTo>
                        <a:lnTo>
                          <a:pt x="0" y="251746"/>
                        </a:lnTo>
                        <a:cubicBezTo>
                          <a:pt x="42196" y="209264"/>
                          <a:pt x="95441" y="132398"/>
                          <a:pt x="116967" y="86106"/>
                        </a:cubicBezTo>
                        <a:close/>
                      </a:path>
                    </a:pathLst>
                  </a:custGeom>
                  <a:solidFill>
                    <a:srgbClr val="5A979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59" name="Freeform: Shape 3258">
                    <a:extLst>
                      <a:ext uri="{FF2B5EF4-FFF2-40B4-BE49-F238E27FC236}">
                        <a16:creationId xmlns:a16="http://schemas.microsoft.com/office/drawing/2014/main" id="{8DA2E1F4-E972-42D5-8B83-987A11797C36}"/>
                      </a:ext>
                    </a:extLst>
                  </p:cNvPr>
                  <p:cNvSpPr/>
                  <p:nvPr/>
                </p:nvSpPr>
                <p:spPr>
                  <a:xfrm>
                    <a:off x="4294155" y="4852074"/>
                    <a:ext cx="151638" cy="253269"/>
                  </a:xfrm>
                  <a:custGeom>
                    <a:avLst/>
                    <a:gdLst>
                      <a:gd name="connsiteX0" fmla="*/ 0 w 151638"/>
                      <a:gd name="connsiteY0" fmla="*/ 252127 h 253269"/>
                      <a:gd name="connsiteX1" fmla="*/ 110300 w 151638"/>
                      <a:gd name="connsiteY1" fmla="*/ 103442 h 253269"/>
                      <a:gd name="connsiteX2" fmla="*/ 110300 w 151638"/>
                      <a:gd name="connsiteY2" fmla="*/ 103442 h 253269"/>
                      <a:gd name="connsiteX3" fmla="*/ 150304 w 151638"/>
                      <a:gd name="connsiteY3" fmla="*/ 0 h 253269"/>
                      <a:gd name="connsiteX4" fmla="*/ 150304 w 151638"/>
                      <a:gd name="connsiteY4" fmla="*/ 0 h 253269"/>
                      <a:gd name="connsiteX5" fmla="*/ 150304 w 151638"/>
                      <a:gd name="connsiteY5" fmla="*/ 0 h 253269"/>
                      <a:gd name="connsiteX6" fmla="*/ 151638 w 151638"/>
                      <a:gd name="connsiteY6" fmla="*/ 381 h 253269"/>
                      <a:gd name="connsiteX7" fmla="*/ 762 w 151638"/>
                      <a:gd name="connsiteY7" fmla="*/ 253270 h 253269"/>
                      <a:gd name="connsiteX8" fmla="*/ 762 w 151638"/>
                      <a:gd name="connsiteY8" fmla="*/ 253270 h 253269"/>
                      <a:gd name="connsiteX9" fmla="*/ 0 w 151638"/>
                      <a:gd name="connsiteY9" fmla="*/ 252127 h 253269"/>
                      <a:gd name="connsiteX10" fmla="*/ 0 w 151638"/>
                      <a:gd name="connsiteY10" fmla="*/ 252127 h 253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1638" h="253269">
                        <a:moveTo>
                          <a:pt x="0" y="252127"/>
                        </a:moveTo>
                        <a:cubicBezTo>
                          <a:pt x="46768" y="222028"/>
                          <a:pt x="84487" y="158972"/>
                          <a:pt x="110300" y="103442"/>
                        </a:cubicBezTo>
                        <a:lnTo>
                          <a:pt x="110300" y="103442"/>
                        </a:lnTo>
                        <a:cubicBezTo>
                          <a:pt x="136208" y="47911"/>
                          <a:pt x="150304" y="95"/>
                          <a:pt x="150304" y="0"/>
                        </a:cubicBezTo>
                        <a:lnTo>
                          <a:pt x="150304" y="0"/>
                        </a:lnTo>
                        <a:lnTo>
                          <a:pt x="150304" y="0"/>
                        </a:lnTo>
                        <a:lnTo>
                          <a:pt x="151638" y="381"/>
                        </a:lnTo>
                        <a:cubicBezTo>
                          <a:pt x="151543" y="476"/>
                          <a:pt x="95060" y="192405"/>
                          <a:pt x="762" y="253270"/>
                        </a:cubicBezTo>
                        <a:lnTo>
                          <a:pt x="762" y="253270"/>
                        </a:lnTo>
                        <a:lnTo>
                          <a:pt x="0" y="252127"/>
                        </a:lnTo>
                        <a:lnTo>
                          <a:pt x="0" y="252127"/>
                        </a:lnTo>
                        <a:close/>
                      </a:path>
                    </a:pathLst>
                  </a:custGeom>
                  <a:solidFill>
                    <a:srgbClr val="61A29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694" name="Graphic 1">
                <a:extLst>
                  <a:ext uri="{FF2B5EF4-FFF2-40B4-BE49-F238E27FC236}">
                    <a16:creationId xmlns:a16="http://schemas.microsoft.com/office/drawing/2014/main" id="{F0FB1413-AE1B-466A-8831-85CA11AB9822}"/>
                  </a:ext>
                </a:extLst>
              </p:cNvPr>
              <p:cNvGrpSpPr/>
              <p:nvPr/>
            </p:nvGrpSpPr>
            <p:grpSpPr>
              <a:xfrm>
                <a:off x="3856576" y="5033525"/>
                <a:ext cx="540353" cy="596931"/>
                <a:chOff x="3856576" y="5033525"/>
                <a:chExt cx="540353" cy="596931"/>
              </a:xfrm>
              <a:solidFill>
                <a:schemeClr val="accent1"/>
              </a:solidFill>
            </p:grpSpPr>
            <p:sp>
              <p:nvSpPr>
                <p:cNvPr id="3237" name="Freeform: Shape 3236">
                  <a:extLst>
                    <a:ext uri="{FF2B5EF4-FFF2-40B4-BE49-F238E27FC236}">
                      <a16:creationId xmlns:a16="http://schemas.microsoft.com/office/drawing/2014/main" id="{5779C04A-06DB-4ED9-B62F-3CB4C258C836}"/>
                    </a:ext>
                  </a:extLst>
                </p:cNvPr>
                <p:cNvSpPr/>
                <p:nvPr/>
              </p:nvSpPr>
              <p:spPr>
                <a:xfrm>
                  <a:off x="4213954" y="5033525"/>
                  <a:ext cx="97059" cy="71437"/>
                </a:xfrm>
                <a:custGeom>
                  <a:avLst/>
                  <a:gdLst>
                    <a:gd name="connsiteX0" fmla="*/ 80296 w 97059"/>
                    <a:gd name="connsiteY0" fmla="*/ 71438 h 71437"/>
                    <a:gd name="connsiteX1" fmla="*/ 91726 w 97059"/>
                    <a:gd name="connsiteY1" fmla="*/ 15049 h 71437"/>
                    <a:gd name="connsiteX2" fmla="*/ 97060 w 97059"/>
                    <a:gd name="connsiteY2" fmla="*/ 1905 h 71437"/>
                    <a:gd name="connsiteX3" fmla="*/ 0 w 97059"/>
                    <a:gd name="connsiteY3" fmla="*/ 0 h 71437"/>
                    <a:gd name="connsiteX4" fmla="*/ 75438 w 97059"/>
                    <a:gd name="connsiteY4" fmla="*/ 24098 h 71437"/>
                    <a:gd name="connsiteX5" fmla="*/ 80296 w 97059"/>
                    <a:gd name="connsiteY5" fmla="*/ 71438 h 71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059" h="71437">
                      <a:moveTo>
                        <a:pt x="80296" y="71438"/>
                      </a:moveTo>
                      <a:cubicBezTo>
                        <a:pt x="82963" y="44958"/>
                        <a:pt x="87916" y="26289"/>
                        <a:pt x="91726" y="15049"/>
                      </a:cubicBezTo>
                      <a:lnTo>
                        <a:pt x="97060" y="1905"/>
                      </a:lnTo>
                      <a:cubicBezTo>
                        <a:pt x="47244" y="28194"/>
                        <a:pt x="0" y="0"/>
                        <a:pt x="0" y="0"/>
                      </a:cubicBezTo>
                      <a:cubicBezTo>
                        <a:pt x="30861" y="26956"/>
                        <a:pt x="59150" y="27337"/>
                        <a:pt x="75438" y="24098"/>
                      </a:cubicBezTo>
                      <a:cubicBezTo>
                        <a:pt x="72104" y="48387"/>
                        <a:pt x="80296" y="71438"/>
                        <a:pt x="80296" y="71438"/>
                      </a:cubicBezTo>
                      <a:close/>
                    </a:path>
                  </a:pathLst>
                </a:custGeom>
                <a:solidFill>
                  <a:srgbClr val="478C88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38" name="Freeform: Shape 3237">
                  <a:extLst>
                    <a:ext uri="{FF2B5EF4-FFF2-40B4-BE49-F238E27FC236}">
                      <a16:creationId xmlns:a16="http://schemas.microsoft.com/office/drawing/2014/main" id="{1E2AA7D5-E88C-45C9-9308-44E20CF1B30E}"/>
                    </a:ext>
                  </a:extLst>
                </p:cNvPr>
                <p:cNvSpPr/>
                <p:nvPr/>
              </p:nvSpPr>
              <p:spPr>
                <a:xfrm>
                  <a:off x="4341017" y="5063434"/>
                  <a:ext cx="55912" cy="78962"/>
                </a:xfrm>
                <a:custGeom>
                  <a:avLst/>
                  <a:gdLst>
                    <a:gd name="connsiteX0" fmla="*/ 1 w 55912"/>
                    <a:gd name="connsiteY0" fmla="*/ 8858 h 78962"/>
                    <a:gd name="connsiteX1" fmla="*/ 55912 w 55912"/>
                    <a:gd name="connsiteY1" fmla="*/ 78962 h 78962"/>
                    <a:gd name="connsiteX2" fmla="*/ 7811 w 55912"/>
                    <a:gd name="connsiteY2" fmla="*/ 0 h 78962"/>
                    <a:gd name="connsiteX3" fmla="*/ 1 w 55912"/>
                    <a:gd name="connsiteY3" fmla="*/ 8858 h 789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912" h="78962">
                      <a:moveTo>
                        <a:pt x="1" y="8858"/>
                      </a:moveTo>
                      <a:cubicBezTo>
                        <a:pt x="1" y="8858"/>
                        <a:pt x="-761" y="51435"/>
                        <a:pt x="55912" y="78962"/>
                      </a:cubicBezTo>
                      <a:cubicBezTo>
                        <a:pt x="55912" y="78962"/>
                        <a:pt x="11240" y="46291"/>
                        <a:pt x="7811" y="0"/>
                      </a:cubicBezTo>
                      <a:lnTo>
                        <a:pt x="1" y="8858"/>
                      </a:lnTo>
                      <a:close/>
                    </a:path>
                  </a:pathLst>
                </a:custGeom>
                <a:solidFill>
                  <a:srgbClr val="478C88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39" name="Freeform: Shape 3238">
                  <a:extLst>
                    <a:ext uri="{FF2B5EF4-FFF2-40B4-BE49-F238E27FC236}">
                      <a16:creationId xmlns:a16="http://schemas.microsoft.com/office/drawing/2014/main" id="{3E462BD4-8AE5-4DAA-BFED-B8CF378C1F1A}"/>
                    </a:ext>
                  </a:extLst>
                </p:cNvPr>
                <p:cNvSpPr/>
                <p:nvPr/>
              </p:nvSpPr>
              <p:spPr>
                <a:xfrm>
                  <a:off x="4078318" y="5141443"/>
                  <a:ext cx="150780" cy="113347"/>
                </a:xfrm>
                <a:custGeom>
                  <a:avLst/>
                  <a:gdLst>
                    <a:gd name="connsiteX0" fmla="*/ 0 w 150780"/>
                    <a:gd name="connsiteY0" fmla="*/ 0 h 113347"/>
                    <a:gd name="connsiteX1" fmla="*/ 150781 w 150780"/>
                    <a:gd name="connsiteY1" fmla="*/ 24098 h 113347"/>
                    <a:gd name="connsiteX2" fmla="*/ 131731 w 150780"/>
                    <a:gd name="connsiteY2" fmla="*/ 113347 h 113347"/>
                    <a:gd name="connsiteX3" fmla="*/ 125730 w 150780"/>
                    <a:gd name="connsiteY3" fmla="*/ 50292 h 113347"/>
                    <a:gd name="connsiteX4" fmla="*/ 0 w 150780"/>
                    <a:gd name="connsiteY4" fmla="*/ 0 h 113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780" h="113347">
                      <a:moveTo>
                        <a:pt x="0" y="0"/>
                      </a:moveTo>
                      <a:cubicBezTo>
                        <a:pt x="0" y="0"/>
                        <a:pt x="64198" y="67342"/>
                        <a:pt x="150781" y="24098"/>
                      </a:cubicBezTo>
                      <a:cubicBezTo>
                        <a:pt x="150781" y="24098"/>
                        <a:pt x="129826" y="63437"/>
                        <a:pt x="131731" y="113347"/>
                      </a:cubicBezTo>
                      <a:cubicBezTo>
                        <a:pt x="131731" y="113347"/>
                        <a:pt x="118205" y="85058"/>
                        <a:pt x="125730" y="50292"/>
                      </a:cubicBezTo>
                      <a:cubicBezTo>
                        <a:pt x="125634" y="50292"/>
                        <a:pt x="46577" y="74676"/>
                        <a:pt x="0" y="0"/>
                      </a:cubicBezTo>
                      <a:close/>
                    </a:path>
                  </a:pathLst>
                </a:custGeom>
                <a:solidFill>
                  <a:srgbClr val="4B938E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40" name="Freeform: Shape 3239">
                  <a:extLst>
                    <a:ext uri="{FF2B5EF4-FFF2-40B4-BE49-F238E27FC236}">
                      <a16:creationId xmlns:a16="http://schemas.microsoft.com/office/drawing/2014/main" id="{2C517FED-38F5-4DDC-865B-39C7A088CA96}"/>
                    </a:ext>
                  </a:extLst>
                </p:cNvPr>
                <p:cNvSpPr/>
                <p:nvPr/>
              </p:nvSpPr>
              <p:spPr>
                <a:xfrm>
                  <a:off x="4258531" y="5202403"/>
                  <a:ext cx="109251" cy="112299"/>
                </a:xfrm>
                <a:custGeom>
                  <a:avLst/>
                  <a:gdLst>
                    <a:gd name="connsiteX0" fmla="*/ 17431 w 109251"/>
                    <a:gd name="connsiteY0" fmla="*/ 0 h 112299"/>
                    <a:gd name="connsiteX1" fmla="*/ 109252 w 109251"/>
                    <a:gd name="connsiteY1" fmla="*/ 112300 h 112299"/>
                    <a:gd name="connsiteX2" fmla="*/ 0 w 109251"/>
                    <a:gd name="connsiteY2" fmla="*/ 18669 h 112299"/>
                    <a:gd name="connsiteX3" fmla="*/ 17431 w 109251"/>
                    <a:gd name="connsiteY3" fmla="*/ 0 h 112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251" h="112299">
                      <a:moveTo>
                        <a:pt x="17431" y="0"/>
                      </a:moveTo>
                      <a:cubicBezTo>
                        <a:pt x="17431" y="0"/>
                        <a:pt x="23241" y="85725"/>
                        <a:pt x="109252" y="112300"/>
                      </a:cubicBezTo>
                      <a:cubicBezTo>
                        <a:pt x="109252" y="112300"/>
                        <a:pt x="33909" y="109157"/>
                        <a:pt x="0" y="18669"/>
                      </a:cubicBezTo>
                      <a:lnTo>
                        <a:pt x="17431" y="0"/>
                      </a:lnTo>
                      <a:close/>
                    </a:path>
                  </a:pathLst>
                </a:custGeom>
                <a:solidFill>
                  <a:srgbClr val="4B938E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41" name="Freeform: Shape 3240">
                  <a:extLst>
                    <a:ext uri="{FF2B5EF4-FFF2-40B4-BE49-F238E27FC236}">
                      <a16:creationId xmlns:a16="http://schemas.microsoft.com/office/drawing/2014/main" id="{0E266ADA-A68D-4E6F-947F-FF901A46667F}"/>
                    </a:ext>
                  </a:extLst>
                </p:cNvPr>
                <p:cNvSpPr/>
                <p:nvPr/>
              </p:nvSpPr>
              <p:spPr>
                <a:xfrm>
                  <a:off x="3967257" y="5247933"/>
                  <a:ext cx="186404" cy="139922"/>
                </a:xfrm>
                <a:custGeom>
                  <a:avLst/>
                  <a:gdLst>
                    <a:gd name="connsiteX0" fmla="*/ 0 w 186404"/>
                    <a:gd name="connsiteY0" fmla="*/ 0 h 139922"/>
                    <a:gd name="connsiteX1" fmla="*/ 186404 w 186404"/>
                    <a:gd name="connsiteY1" fmla="*/ 36481 h 139922"/>
                    <a:gd name="connsiteX2" fmla="*/ 161449 w 186404"/>
                    <a:gd name="connsiteY2" fmla="*/ 139922 h 139922"/>
                    <a:gd name="connsiteX3" fmla="*/ 158591 w 186404"/>
                    <a:gd name="connsiteY3" fmla="*/ 64198 h 139922"/>
                    <a:gd name="connsiteX4" fmla="*/ 0 w 186404"/>
                    <a:gd name="connsiteY4" fmla="*/ 0 h 139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404" h="139922">
                      <a:moveTo>
                        <a:pt x="0" y="0"/>
                      </a:moveTo>
                      <a:cubicBezTo>
                        <a:pt x="0" y="0"/>
                        <a:pt x="75438" y="89916"/>
                        <a:pt x="186404" y="36481"/>
                      </a:cubicBezTo>
                      <a:cubicBezTo>
                        <a:pt x="186404" y="36481"/>
                        <a:pt x="162401" y="84201"/>
                        <a:pt x="161449" y="139922"/>
                      </a:cubicBezTo>
                      <a:cubicBezTo>
                        <a:pt x="161449" y="139922"/>
                        <a:pt x="148780" y="97536"/>
                        <a:pt x="158591" y="64198"/>
                      </a:cubicBezTo>
                      <a:cubicBezTo>
                        <a:pt x="158496" y="64198"/>
                        <a:pt x="64008" y="96393"/>
                        <a:pt x="0" y="0"/>
                      </a:cubicBezTo>
                      <a:close/>
                    </a:path>
                  </a:pathLst>
                </a:custGeom>
                <a:solidFill>
                  <a:srgbClr val="4B938E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42" name="Freeform: Shape 3241">
                  <a:extLst>
                    <a:ext uri="{FF2B5EF4-FFF2-40B4-BE49-F238E27FC236}">
                      <a16:creationId xmlns:a16="http://schemas.microsoft.com/office/drawing/2014/main" id="{81B6C50B-90B0-40D1-9AE4-1C4A22D05A31}"/>
                    </a:ext>
                  </a:extLst>
                </p:cNvPr>
                <p:cNvSpPr/>
                <p:nvPr/>
              </p:nvSpPr>
              <p:spPr>
                <a:xfrm>
                  <a:off x="4186808" y="5326038"/>
                  <a:ext cx="138779" cy="136874"/>
                </a:xfrm>
                <a:custGeom>
                  <a:avLst/>
                  <a:gdLst>
                    <a:gd name="connsiteX0" fmla="*/ 21717 w 138779"/>
                    <a:gd name="connsiteY0" fmla="*/ 0 h 136874"/>
                    <a:gd name="connsiteX1" fmla="*/ 138779 w 138779"/>
                    <a:gd name="connsiteY1" fmla="*/ 136874 h 136874"/>
                    <a:gd name="connsiteX2" fmla="*/ 0 w 138779"/>
                    <a:gd name="connsiteY2" fmla="*/ 23717 h 136874"/>
                    <a:gd name="connsiteX3" fmla="*/ 21717 w 138779"/>
                    <a:gd name="connsiteY3" fmla="*/ 0 h 136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8779" h="136874">
                      <a:moveTo>
                        <a:pt x="21717" y="0"/>
                      </a:moveTo>
                      <a:cubicBezTo>
                        <a:pt x="21717" y="0"/>
                        <a:pt x="21622" y="99917"/>
                        <a:pt x="138779" y="136874"/>
                      </a:cubicBezTo>
                      <a:cubicBezTo>
                        <a:pt x="138779" y="136874"/>
                        <a:pt x="2572" y="110680"/>
                        <a:pt x="0" y="23717"/>
                      </a:cubicBezTo>
                      <a:lnTo>
                        <a:pt x="21717" y="0"/>
                      </a:lnTo>
                      <a:close/>
                    </a:path>
                  </a:pathLst>
                </a:custGeom>
                <a:solidFill>
                  <a:srgbClr val="4B938E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43" name="Freeform: Shape 3242">
                  <a:extLst>
                    <a:ext uri="{FF2B5EF4-FFF2-40B4-BE49-F238E27FC236}">
                      <a16:creationId xmlns:a16="http://schemas.microsoft.com/office/drawing/2014/main" id="{BD412009-E000-418B-8E67-2593C7D7BB4B}"/>
                    </a:ext>
                  </a:extLst>
                </p:cNvPr>
                <p:cNvSpPr/>
                <p:nvPr/>
              </p:nvSpPr>
              <p:spPr>
                <a:xfrm>
                  <a:off x="3856576" y="5396428"/>
                  <a:ext cx="205930" cy="152781"/>
                </a:xfrm>
                <a:custGeom>
                  <a:avLst/>
                  <a:gdLst>
                    <a:gd name="connsiteX0" fmla="*/ 0 w 205930"/>
                    <a:gd name="connsiteY0" fmla="*/ 0 h 152781"/>
                    <a:gd name="connsiteX1" fmla="*/ 205930 w 205930"/>
                    <a:gd name="connsiteY1" fmla="*/ 26003 h 152781"/>
                    <a:gd name="connsiteX2" fmla="*/ 177736 w 205930"/>
                    <a:gd name="connsiteY2" fmla="*/ 152781 h 152781"/>
                    <a:gd name="connsiteX3" fmla="*/ 168688 w 205930"/>
                    <a:gd name="connsiteY3" fmla="*/ 68294 h 152781"/>
                    <a:gd name="connsiteX4" fmla="*/ 0 w 205930"/>
                    <a:gd name="connsiteY4" fmla="*/ 0 h 152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930" h="152781">
                      <a:moveTo>
                        <a:pt x="0" y="0"/>
                      </a:moveTo>
                      <a:cubicBezTo>
                        <a:pt x="0" y="0"/>
                        <a:pt x="91154" y="84773"/>
                        <a:pt x="205930" y="26003"/>
                      </a:cubicBezTo>
                      <a:cubicBezTo>
                        <a:pt x="205930" y="26003"/>
                        <a:pt x="174212" y="98203"/>
                        <a:pt x="177736" y="152781"/>
                      </a:cubicBezTo>
                      <a:cubicBezTo>
                        <a:pt x="177736" y="152781"/>
                        <a:pt x="155638" y="115538"/>
                        <a:pt x="168688" y="68294"/>
                      </a:cubicBezTo>
                      <a:cubicBezTo>
                        <a:pt x="168688" y="68294"/>
                        <a:pt x="58293" y="81534"/>
                        <a:pt x="0" y="0"/>
                      </a:cubicBezTo>
                      <a:close/>
                    </a:path>
                  </a:pathLst>
                </a:custGeom>
                <a:solidFill>
                  <a:srgbClr val="42827E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44" name="Freeform: Shape 3243">
                  <a:extLst>
                    <a:ext uri="{FF2B5EF4-FFF2-40B4-BE49-F238E27FC236}">
                      <a16:creationId xmlns:a16="http://schemas.microsoft.com/office/drawing/2014/main" id="{9493A070-3BD0-4C93-9FFA-51FD192E4774}"/>
                    </a:ext>
                  </a:extLst>
                </p:cNvPr>
                <p:cNvSpPr/>
                <p:nvPr/>
              </p:nvSpPr>
              <p:spPr>
                <a:xfrm>
                  <a:off x="4105845" y="5474532"/>
                  <a:ext cx="143256" cy="155924"/>
                </a:xfrm>
                <a:custGeom>
                  <a:avLst/>
                  <a:gdLst>
                    <a:gd name="connsiteX0" fmla="*/ 24955 w 143256"/>
                    <a:gd name="connsiteY0" fmla="*/ 0 h 155924"/>
                    <a:gd name="connsiteX1" fmla="*/ 143256 w 143256"/>
                    <a:gd name="connsiteY1" fmla="*/ 155924 h 155924"/>
                    <a:gd name="connsiteX2" fmla="*/ 0 w 143256"/>
                    <a:gd name="connsiteY2" fmla="*/ 26860 h 155924"/>
                    <a:gd name="connsiteX3" fmla="*/ 24955 w 143256"/>
                    <a:gd name="connsiteY3" fmla="*/ 0 h 15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256" h="155924">
                      <a:moveTo>
                        <a:pt x="24955" y="0"/>
                      </a:moveTo>
                      <a:cubicBezTo>
                        <a:pt x="24955" y="0"/>
                        <a:pt x="30480" y="112681"/>
                        <a:pt x="143256" y="155924"/>
                      </a:cubicBezTo>
                      <a:cubicBezTo>
                        <a:pt x="143256" y="155924"/>
                        <a:pt x="33052" y="137065"/>
                        <a:pt x="0" y="26860"/>
                      </a:cubicBezTo>
                      <a:lnTo>
                        <a:pt x="24955" y="0"/>
                      </a:lnTo>
                      <a:close/>
                    </a:path>
                  </a:pathLst>
                </a:custGeom>
                <a:solidFill>
                  <a:srgbClr val="4B938E">
                    <a:alpha val="6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695" name="Graphic 1">
                <a:extLst>
                  <a:ext uri="{FF2B5EF4-FFF2-40B4-BE49-F238E27FC236}">
                    <a16:creationId xmlns:a16="http://schemas.microsoft.com/office/drawing/2014/main" id="{5AB5FDB7-FA10-47C3-BF5A-3F7802C7CA99}"/>
                  </a:ext>
                </a:extLst>
              </p:cNvPr>
              <p:cNvGrpSpPr/>
              <p:nvPr/>
            </p:nvGrpSpPr>
            <p:grpSpPr>
              <a:xfrm>
                <a:off x="4095329" y="5445100"/>
                <a:ext cx="19137" cy="10953"/>
                <a:chOff x="4095329" y="5445100"/>
                <a:chExt cx="19137" cy="10953"/>
              </a:xfrm>
              <a:solidFill>
                <a:schemeClr val="accent1"/>
              </a:solidFill>
            </p:grpSpPr>
            <p:sp>
              <p:nvSpPr>
                <p:cNvPr id="3226" name="Freeform: Shape 3225">
                  <a:extLst>
                    <a:ext uri="{FF2B5EF4-FFF2-40B4-BE49-F238E27FC236}">
                      <a16:creationId xmlns:a16="http://schemas.microsoft.com/office/drawing/2014/main" id="{52550B31-67B4-4A19-9155-0666DCC67F3A}"/>
                    </a:ext>
                  </a:extLst>
                </p:cNvPr>
                <p:cNvSpPr/>
                <p:nvPr/>
              </p:nvSpPr>
              <p:spPr>
                <a:xfrm>
                  <a:off x="4101608" y="5445100"/>
                  <a:ext cx="12858" cy="8413"/>
                </a:xfrm>
                <a:custGeom>
                  <a:avLst/>
                  <a:gdLst>
                    <a:gd name="connsiteX0" fmla="*/ 8428 w 12858"/>
                    <a:gd name="connsiteY0" fmla="*/ 6191 h 8413"/>
                    <a:gd name="connsiteX1" fmla="*/ 3856 w 12858"/>
                    <a:gd name="connsiteY1" fmla="*/ 8382 h 8413"/>
                    <a:gd name="connsiteX2" fmla="*/ 332 w 12858"/>
                    <a:gd name="connsiteY2" fmla="*/ 6572 h 8413"/>
                    <a:gd name="connsiteX3" fmla="*/ 1094 w 12858"/>
                    <a:gd name="connsiteY3" fmla="*/ 2667 h 8413"/>
                    <a:gd name="connsiteX4" fmla="*/ 5666 w 12858"/>
                    <a:gd name="connsiteY4" fmla="*/ 476 h 8413"/>
                    <a:gd name="connsiteX5" fmla="*/ 10524 w 12858"/>
                    <a:gd name="connsiteY5" fmla="*/ 0 h 8413"/>
                    <a:gd name="connsiteX6" fmla="*/ 12809 w 12858"/>
                    <a:gd name="connsiteY6" fmla="*/ 571 h 8413"/>
                    <a:gd name="connsiteX7" fmla="*/ 11857 w 12858"/>
                    <a:gd name="connsiteY7" fmla="*/ 2762 h 8413"/>
                    <a:gd name="connsiteX8" fmla="*/ 8428 w 12858"/>
                    <a:gd name="connsiteY8" fmla="*/ 6191 h 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58" h="8413">
                      <a:moveTo>
                        <a:pt x="8428" y="6191"/>
                      </a:moveTo>
                      <a:cubicBezTo>
                        <a:pt x="6999" y="7429"/>
                        <a:pt x="5380" y="8287"/>
                        <a:pt x="3856" y="8382"/>
                      </a:cubicBezTo>
                      <a:cubicBezTo>
                        <a:pt x="2332" y="8573"/>
                        <a:pt x="903" y="7906"/>
                        <a:pt x="332" y="6572"/>
                      </a:cubicBezTo>
                      <a:cubicBezTo>
                        <a:pt x="-335" y="5239"/>
                        <a:pt x="46" y="3715"/>
                        <a:pt x="1094" y="2667"/>
                      </a:cubicBezTo>
                      <a:cubicBezTo>
                        <a:pt x="2141" y="1524"/>
                        <a:pt x="3761" y="857"/>
                        <a:pt x="5666" y="476"/>
                      </a:cubicBezTo>
                      <a:cubicBezTo>
                        <a:pt x="7571" y="95"/>
                        <a:pt x="9190" y="0"/>
                        <a:pt x="10524" y="0"/>
                      </a:cubicBezTo>
                      <a:cubicBezTo>
                        <a:pt x="11762" y="0"/>
                        <a:pt x="12619" y="190"/>
                        <a:pt x="12809" y="571"/>
                      </a:cubicBezTo>
                      <a:cubicBezTo>
                        <a:pt x="13000" y="1048"/>
                        <a:pt x="12619" y="1715"/>
                        <a:pt x="11857" y="2762"/>
                      </a:cubicBezTo>
                      <a:cubicBezTo>
                        <a:pt x="11000" y="3715"/>
                        <a:pt x="9952" y="4953"/>
                        <a:pt x="8428" y="6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27" name="Freeform: Shape 3226">
                  <a:extLst>
                    <a:ext uri="{FF2B5EF4-FFF2-40B4-BE49-F238E27FC236}">
                      <a16:creationId xmlns:a16="http://schemas.microsoft.com/office/drawing/2014/main" id="{8B9E0712-4880-46A1-97DE-1ABBC3AF2BF1}"/>
                    </a:ext>
                  </a:extLst>
                </p:cNvPr>
                <p:cNvSpPr/>
                <p:nvPr/>
              </p:nvSpPr>
              <p:spPr>
                <a:xfrm rot="-1555468">
                  <a:off x="4097093" y="5450333"/>
                  <a:ext cx="6096" cy="4381"/>
                </a:xfrm>
                <a:custGeom>
                  <a:avLst/>
                  <a:gdLst>
                    <a:gd name="connsiteX0" fmla="*/ 0 w 6096"/>
                    <a:gd name="connsiteY0" fmla="*/ 0 h 4381"/>
                    <a:gd name="connsiteX1" fmla="*/ 6096 w 6096"/>
                    <a:gd name="connsiteY1" fmla="*/ 0 h 4381"/>
                    <a:gd name="connsiteX2" fmla="*/ 6096 w 6096"/>
                    <a:gd name="connsiteY2" fmla="*/ 4382 h 4381"/>
                    <a:gd name="connsiteX3" fmla="*/ 0 w 6096"/>
                    <a:gd name="connsiteY3" fmla="*/ 4382 h 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6" h="4381">
                      <a:moveTo>
                        <a:pt x="0" y="0"/>
                      </a:moveTo>
                      <a:lnTo>
                        <a:pt x="6096" y="0"/>
                      </a:lnTo>
                      <a:lnTo>
                        <a:pt x="6096" y="4382"/>
                      </a:lnTo>
                      <a:lnTo>
                        <a:pt x="0" y="43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228" name="Graphic 1">
                  <a:extLst>
                    <a:ext uri="{FF2B5EF4-FFF2-40B4-BE49-F238E27FC236}">
                      <a16:creationId xmlns:a16="http://schemas.microsoft.com/office/drawing/2014/main" id="{BD3C7631-9B28-4CAC-BDC7-1AB270EFC964}"/>
                    </a:ext>
                  </a:extLst>
                </p:cNvPr>
                <p:cNvGrpSpPr/>
                <p:nvPr/>
              </p:nvGrpSpPr>
              <p:grpSpPr>
                <a:xfrm>
                  <a:off x="4095329" y="5452300"/>
                  <a:ext cx="2745" cy="3754"/>
                  <a:chOff x="4095329" y="5452300"/>
                  <a:chExt cx="2745" cy="3754"/>
                </a:xfrm>
                <a:solidFill>
                  <a:srgbClr val="333333"/>
                </a:solidFill>
              </p:grpSpPr>
              <p:sp>
                <p:nvSpPr>
                  <p:cNvPr id="3234" name="Freeform: Shape 3233">
                    <a:extLst>
                      <a:ext uri="{FF2B5EF4-FFF2-40B4-BE49-F238E27FC236}">
                        <a16:creationId xmlns:a16="http://schemas.microsoft.com/office/drawing/2014/main" id="{F517A30C-CAA8-4596-BF70-87CD307D1F09}"/>
                      </a:ext>
                    </a:extLst>
                  </p:cNvPr>
                  <p:cNvSpPr/>
                  <p:nvPr/>
                </p:nvSpPr>
                <p:spPr>
                  <a:xfrm>
                    <a:off x="4096091" y="5452300"/>
                    <a:ext cx="1983" cy="3412"/>
                  </a:xfrm>
                  <a:custGeom>
                    <a:avLst/>
                    <a:gdLst>
                      <a:gd name="connsiteX0" fmla="*/ 1849 w 1983"/>
                      <a:gd name="connsiteY0" fmla="*/ 3373 h 3412"/>
                      <a:gd name="connsiteX1" fmla="*/ 1468 w 1983"/>
                      <a:gd name="connsiteY1" fmla="*/ 3278 h 3412"/>
                      <a:gd name="connsiteX2" fmla="*/ 39 w 1983"/>
                      <a:gd name="connsiteY2" fmla="*/ 420 h 3412"/>
                      <a:gd name="connsiteX3" fmla="*/ 135 w 1983"/>
                      <a:gd name="connsiteY3" fmla="*/ 39 h 3412"/>
                      <a:gd name="connsiteX4" fmla="*/ 135 w 1983"/>
                      <a:gd name="connsiteY4" fmla="*/ 39 h 3412"/>
                      <a:gd name="connsiteX5" fmla="*/ 516 w 1983"/>
                      <a:gd name="connsiteY5" fmla="*/ 135 h 3412"/>
                      <a:gd name="connsiteX6" fmla="*/ 1944 w 1983"/>
                      <a:gd name="connsiteY6" fmla="*/ 3087 h 3412"/>
                      <a:gd name="connsiteX7" fmla="*/ 1849 w 1983"/>
                      <a:gd name="connsiteY7" fmla="*/ 3373 h 3412"/>
                      <a:gd name="connsiteX8" fmla="*/ 1849 w 1983"/>
                      <a:gd name="connsiteY8" fmla="*/ 3373 h 3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412">
                        <a:moveTo>
                          <a:pt x="1849" y="3373"/>
                        </a:moveTo>
                        <a:cubicBezTo>
                          <a:pt x="1754" y="3468"/>
                          <a:pt x="1564" y="3373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3087"/>
                        </a:lnTo>
                        <a:cubicBezTo>
                          <a:pt x="2040" y="3183"/>
                          <a:pt x="1944" y="3373"/>
                          <a:pt x="1849" y="3373"/>
                        </a:cubicBezTo>
                        <a:lnTo>
                          <a:pt x="1849" y="337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5" name="Freeform: Shape 3234">
                    <a:extLst>
                      <a:ext uri="{FF2B5EF4-FFF2-40B4-BE49-F238E27FC236}">
                        <a16:creationId xmlns:a16="http://schemas.microsoft.com/office/drawing/2014/main" id="{859DD54D-0CF0-4AA6-AD08-AAE821021AD1}"/>
                      </a:ext>
                    </a:extLst>
                  </p:cNvPr>
                  <p:cNvSpPr/>
                  <p:nvPr/>
                </p:nvSpPr>
                <p:spPr>
                  <a:xfrm>
                    <a:off x="4095710" y="5452395"/>
                    <a:ext cx="1983" cy="3507"/>
                  </a:xfrm>
                  <a:custGeom>
                    <a:avLst/>
                    <a:gdLst>
                      <a:gd name="connsiteX0" fmla="*/ 1849 w 1983"/>
                      <a:gd name="connsiteY0" fmla="*/ 3468 h 3507"/>
                      <a:gd name="connsiteX1" fmla="*/ 1468 w 1983"/>
                      <a:gd name="connsiteY1" fmla="*/ 3373 h 3507"/>
                      <a:gd name="connsiteX2" fmla="*/ 39 w 1983"/>
                      <a:gd name="connsiteY2" fmla="*/ 420 h 3507"/>
                      <a:gd name="connsiteX3" fmla="*/ 135 w 1983"/>
                      <a:gd name="connsiteY3" fmla="*/ 39 h 3507"/>
                      <a:gd name="connsiteX4" fmla="*/ 135 w 1983"/>
                      <a:gd name="connsiteY4" fmla="*/ 39 h 3507"/>
                      <a:gd name="connsiteX5" fmla="*/ 516 w 1983"/>
                      <a:gd name="connsiteY5" fmla="*/ 135 h 3507"/>
                      <a:gd name="connsiteX6" fmla="*/ 1945 w 1983"/>
                      <a:gd name="connsiteY6" fmla="*/ 3087 h 3507"/>
                      <a:gd name="connsiteX7" fmla="*/ 1849 w 1983"/>
                      <a:gd name="connsiteY7" fmla="*/ 3468 h 3507"/>
                      <a:gd name="connsiteX8" fmla="*/ 1849 w 1983"/>
                      <a:gd name="connsiteY8" fmla="*/ 3468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507">
                        <a:moveTo>
                          <a:pt x="1849" y="3468"/>
                        </a:moveTo>
                        <a:cubicBezTo>
                          <a:pt x="1754" y="3564"/>
                          <a:pt x="1564" y="3468"/>
                          <a:pt x="1468" y="3373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1" y="39"/>
                          <a:pt x="516" y="135"/>
                        </a:cubicBezTo>
                        <a:lnTo>
                          <a:pt x="1945" y="3087"/>
                        </a:lnTo>
                        <a:cubicBezTo>
                          <a:pt x="2040" y="3278"/>
                          <a:pt x="1945" y="3468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6" name="Freeform: Shape 3235">
                    <a:extLst>
                      <a:ext uri="{FF2B5EF4-FFF2-40B4-BE49-F238E27FC236}">
                        <a16:creationId xmlns:a16="http://schemas.microsoft.com/office/drawing/2014/main" id="{A3DB4A51-0B95-4EF1-B15A-53CB83B97001}"/>
                      </a:ext>
                    </a:extLst>
                  </p:cNvPr>
                  <p:cNvSpPr/>
                  <p:nvPr/>
                </p:nvSpPr>
                <p:spPr>
                  <a:xfrm>
                    <a:off x="4095329" y="5452586"/>
                    <a:ext cx="1944" cy="3468"/>
                  </a:xfrm>
                  <a:custGeom>
                    <a:avLst/>
                    <a:gdLst>
                      <a:gd name="connsiteX0" fmla="*/ 1849 w 1944"/>
                      <a:gd name="connsiteY0" fmla="*/ 3468 h 3468"/>
                      <a:gd name="connsiteX1" fmla="*/ 1468 w 1944"/>
                      <a:gd name="connsiteY1" fmla="*/ 3373 h 3468"/>
                      <a:gd name="connsiteX2" fmla="*/ 39 w 1944"/>
                      <a:gd name="connsiteY2" fmla="*/ 420 h 3468"/>
                      <a:gd name="connsiteX3" fmla="*/ 135 w 1944"/>
                      <a:gd name="connsiteY3" fmla="*/ 39 h 3468"/>
                      <a:gd name="connsiteX4" fmla="*/ 135 w 1944"/>
                      <a:gd name="connsiteY4" fmla="*/ 39 h 3468"/>
                      <a:gd name="connsiteX5" fmla="*/ 516 w 1944"/>
                      <a:gd name="connsiteY5" fmla="*/ 135 h 3468"/>
                      <a:gd name="connsiteX6" fmla="*/ 1944 w 1944"/>
                      <a:gd name="connsiteY6" fmla="*/ 3087 h 3468"/>
                      <a:gd name="connsiteX7" fmla="*/ 1849 w 1944"/>
                      <a:gd name="connsiteY7" fmla="*/ 3468 h 3468"/>
                      <a:gd name="connsiteX8" fmla="*/ 1849 w 1944"/>
                      <a:gd name="connsiteY8" fmla="*/ 3468 h 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44" h="3468">
                        <a:moveTo>
                          <a:pt x="1849" y="3468"/>
                        </a:moveTo>
                        <a:cubicBezTo>
                          <a:pt x="1754" y="3468"/>
                          <a:pt x="1563" y="3468"/>
                          <a:pt x="1468" y="3373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3087"/>
                        </a:lnTo>
                        <a:cubicBezTo>
                          <a:pt x="1944" y="3278"/>
                          <a:pt x="1944" y="3468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29" name="Graphic 1">
                  <a:extLst>
                    <a:ext uri="{FF2B5EF4-FFF2-40B4-BE49-F238E27FC236}">
                      <a16:creationId xmlns:a16="http://schemas.microsoft.com/office/drawing/2014/main" id="{BABA111E-9698-469C-BDF9-AADC2EB22DBC}"/>
                    </a:ext>
                  </a:extLst>
                </p:cNvPr>
                <p:cNvGrpSpPr/>
                <p:nvPr/>
              </p:nvGrpSpPr>
              <p:grpSpPr>
                <a:xfrm>
                  <a:off x="4102036" y="5448053"/>
                  <a:ext cx="5429" cy="4572"/>
                  <a:chOff x="4102036" y="5448053"/>
                  <a:chExt cx="5429" cy="4572"/>
                </a:xfrm>
                <a:solidFill>
                  <a:srgbClr val="000000"/>
                </a:solidFill>
              </p:grpSpPr>
              <p:sp>
                <p:nvSpPr>
                  <p:cNvPr id="3231" name="Freeform: Shape 3230">
                    <a:extLst>
                      <a:ext uri="{FF2B5EF4-FFF2-40B4-BE49-F238E27FC236}">
                        <a16:creationId xmlns:a16="http://schemas.microsoft.com/office/drawing/2014/main" id="{D8D9075C-A373-4F33-962A-9DD6734F5F6E}"/>
                      </a:ext>
                    </a:extLst>
                  </p:cNvPr>
                  <p:cNvSpPr/>
                  <p:nvPr/>
                </p:nvSpPr>
                <p:spPr>
                  <a:xfrm>
                    <a:off x="4102036" y="5448053"/>
                    <a:ext cx="3809" cy="2285"/>
                  </a:xfrm>
                  <a:custGeom>
                    <a:avLst/>
                    <a:gdLst>
                      <a:gd name="connsiteX0" fmla="*/ 0 w 3809"/>
                      <a:gd name="connsiteY0" fmla="*/ 1715 h 2285"/>
                      <a:gd name="connsiteX1" fmla="*/ 3524 w 3809"/>
                      <a:gd name="connsiteY1" fmla="*/ 0 h 2285"/>
                      <a:gd name="connsiteX2" fmla="*/ 3810 w 3809"/>
                      <a:gd name="connsiteY2" fmla="*/ 476 h 2285"/>
                      <a:gd name="connsiteX3" fmla="*/ 190 w 3809"/>
                      <a:gd name="connsiteY3" fmla="*/ 2286 h 2285"/>
                      <a:gd name="connsiteX4" fmla="*/ 0 w 3809"/>
                      <a:gd name="connsiteY4" fmla="*/ 1715 h 2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285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810" y="476"/>
                        </a:lnTo>
                        <a:lnTo>
                          <a:pt x="190" y="2286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2" name="Freeform: Shape 3231">
                    <a:extLst>
                      <a:ext uri="{FF2B5EF4-FFF2-40B4-BE49-F238E27FC236}">
                        <a16:creationId xmlns:a16="http://schemas.microsoft.com/office/drawing/2014/main" id="{3A7F7796-E06B-4410-BD66-C2C7F580FE2C}"/>
                      </a:ext>
                    </a:extLst>
                  </p:cNvPr>
                  <p:cNvSpPr/>
                  <p:nvPr/>
                </p:nvSpPr>
                <p:spPr>
                  <a:xfrm>
                    <a:off x="4103178" y="5450434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524 w 3809"/>
                      <a:gd name="connsiteY1" fmla="*/ 0 h 2190"/>
                      <a:gd name="connsiteX2" fmla="*/ 3810 w 3809"/>
                      <a:gd name="connsiteY2" fmla="*/ 476 h 2190"/>
                      <a:gd name="connsiteX3" fmla="*/ 190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810" y="476"/>
                        </a:lnTo>
                        <a:lnTo>
                          <a:pt x="190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3" name="Freeform: Shape 3232">
                    <a:extLst>
                      <a:ext uri="{FF2B5EF4-FFF2-40B4-BE49-F238E27FC236}">
                        <a16:creationId xmlns:a16="http://schemas.microsoft.com/office/drawing/2014/main" id="{05DC449F-0F3E-49F6-9DDF-223F31BE8EAF}"/>
                      </a:ext>
                    </a:extLst>
                  </p:cNvPr>
                  <p:cNvSpPr/>
                  <p:nvPr/>
                </p:nvSpPr>
                <p:spPr>
                  <a:xfrm>
                    <a:off x="4105655" y="5448053"/>
                    <a:ext cx="1809" cy="2952"/>
                  </a:xfrm>
                  <a:custGeom>
                    <a:avLst/>
                    <a:gdLst>
                      <a:gd name="connsiteX0" fmla="*/ 1048 w 1809"/>
                      <a:gd name="connsiteY0" fmla="*/ 2858 h 2952"/>
                      <a:gd name="connsiteX1" fmla="*/ 1048 w 1809"/>
                      <a:gd name="connsiteY1" fmla="*/ 2477 h 2952"/>
                      <a:gd name="connsiteX2" fmla="*/ 1048 w 1809"/>
                      <a:gd name="connsiteY2" fmla="*/ 2477 h 2952"/>
                      <a:gd name="connsiteX3" fmla="*/ 1048 w 1809"/>
                      <a:gd name="connsiteY3" fmla="*/ 2477 h 2952"/>
                      <a:gd name="connsiteX4" fmla="*/ 1048 w 1809"/>
                      <a:gd name="connsiteY4" fmla="*/ 2381 h 2952"/>
                      <a:gd name="connsiteX5" fmla="*/ 1048 w 1809"/>
                      <a:gd name="connsiteY5" fmla="*/ 2381 h 2952"/>
                      <a:gd name="connsiteX6" fmla="*/ 571 w 1809"/>
                      <a:gd name="connsiteY6" fmla="*/ 2572 h 2952"/>
                      <a:gd name="connsiteX7" fmla="*/ 571 w 1809"/>
                      <a:gd name="connsiteY7" fmla="*/ 2572 h 2952"/>
                      <a:gd name="connsiteX8" fmla="*/ 381 w 1809"/>
                      <a:gd name="connsiteY8" fmla="*/ 2572 h 2952"/>
                      <a:gd name="connsiteX9" fmla="*/ 381 w 1809"/>
                      <a:gd name="connsiteY9" fmla="*/ 2572 h 2952"/>
                      <a:gd name="connsiteX10" fmla="*/ 190 w 1809"/>
                      <a:gd name="connsiteY10" fmla="*/ 2191 h 2952"/>
                      <a:gd name="connsiteX11" fmla="*/ 190 w 1809"/>
                      <a:gd name="connsiteY11" fmla="*/ 2191 h 2952"/>
                      <a:gd name="connsiteX12" fmla="*/ 286 w 1809"/>
                      <a:gd name="connsiteY12" fmla="*/ 2000 h 2952"/>
                      <a:gd name="connsiteX13" fmla="*/ 286 w 1809"/>
                      <a:gd name="connsiteY13" fmla="*/ 2000 h 2952"/>
                      <a:gd name="connsiteX14" fmla="*/ 190 w 1809"/>
                      <a:gd name="connsiteY14" fmla="*/ 1715 h 2952"/>
                      <a:gd name="connsiteX15" fmla="*/ 190 w 1809"/>
                      <a:gd name="connsiteY15" fmla="*/ 1715 h 2952"/>
                      <a:gd name="connsiteX16" fmla="*/ 286 w 1809"/>
                      <a:gd name="connsiteY16" fmla="*/ 1524 h 2952"/>
                      <a:gd name="connsiteX17" fmla="*/ 286 w 1809"/>
                      <a:gd name="connsiteY17" fmla="*/ 1524 h 2952"/>
                      <a:gd name="connsiteX18" fmla="*/ 286 w 1809"/>
                      <a:gd name="connsiteY18" fmla="*/ 1524 h 2952"/>
                      <a:gd name="connsiteX19" fmla="*/ 286 w 1809"/>
                      <a:gd name="connsiteY19" fmla="*/ 1524 h 2952"/>
                      <a:gd name="connsiteX20" fmla="*/ 0 w 1809"/>
                      <a:gd name="connsiteY20" fmla="*/ 1238 h 2952"/>
                      <a:gd name="connsiteX21" fmla="*/ 0 w 1809"/>
                      <a:gd name="connsiteY21" fmla="*/ 1238 h 2952"/>
                      <a:gd name="connsiteX22" fmla="*/ 190 w 1809"/>
                      <a:gd name="connsiteY22" fmla="*/ 952 h 2952"/>
                      <a:gd name="connsiteX23" fmla="*/ 190 w 1809"/>
                      <a:gd name="connsiteY23" fmla="*/ 952 h 2952"/>
                      <a:gd name="connsiteX24" fmla="*/ 571 w 1809"/>
                      <a:gd name="connsiteY24" fmla="*/ 762 h 2952"/>
                      <a:gd name="connsiteX25" fmla="*/ 571 w 1809"/>
                      <a:gd name="connsiteY25" fmla="*/ 762 h 2952"/>
                      <a:gd name="connsiteX26" fmla="*/ 571 w 1809"/>
                      <a:gd name="connsiteY26" fmla="*/ 762 h 2952"/>
                      <a:gd name="connsiteX27" fmla="*/ 571 w 1809"/>
                      <a:gd name="connsiteY27" fmla="*/ 762 h 2952"/>
                      <a:gd name="connsiteX28" fmla="*/ 571 w 1809"/>
                      <a:gd name="connsiteY28" fmla="*/ 667 h 2952"/>
                      <a:gd name="connsiteX29" fmla="*/ 571 w 1809"/>
                      <a:gd name="connsiteY29" fmla="*/ 667 h 2952"/>
                      <a:gd name="connsiteX30" fmla="*/ 476 w 1809"/>
                      <a:gd name="connsiteY30" fmla="*/ 571 h 2952"/>
                      <a:gd name="connsiteX31" fmla="*/ 381 w 1809"/>
                      <a:gd name="connsiteY31" fmla="*/ 571 h 2952"/>
                      <a:gd name="connsiteX32" fmla="*/ 381 w 1809"/>
                      <a:gd name="connsiteY32" fmla="*/ 571 h 2952"/>
                      <a:gd name="connsiteX33" fmla="*/ 0 w 1809"/>
                      <a:gd name="connsiteY33" fmla="*/ 381 h 2952"/>
                      <a:gd name="connsiteX34" fmla="*/ 0 w 1809"/>
                      <a:gd name="connsiteY34" fmla="*/ 381 h 2952"/>
                      <a:gd name="connsiteX35" fmla="*/ 190 w 1809"/>
                      <a:gd name="connsiteY35" fmla="*/ 0 h 2952"/>
                      <a:gd name="connsiteX36" fmla="*/ 190 w 1809"/>
                      <a:gd name="connsiteY36" fmla="*/ 0 h 2952"/>
                      <a:gd name="connsiteX37" fmla="*/ 381 w 1809"/>
                      <a:gd name="connsiteY37" fmla="*/ 0 h 2952"/>
                      <a:gd name="connsiteX38" fmla="*/ 381 w 1809"/>
                      <a:gd name="connsiteY38" fmla="*/ 0 h 2952"/>
                      <a:gd name="connsiteX39" fmla="*/ 857 w 1809"/>
                      <a:gd name="connsiteY39" fmla="*/ 286 h 2952"/>
                      <a:gd name="connsiteX40" fmla="*/ 857 w 1809"/>
                      <a:gd name="connsiteY40" fmla="*/ 286 h 2952"/>
                      <a:gd name="connsiteX41" fmla="*/ 1048 w 1809"/>
                      <a:gd name="connsiteY41" fmla="*/ 667 h 2952"/>
                      <a:gd name="connsiteX42" fmla="*/ 1048 w 1809"/>
                      <a:gd name="connsiteY42" fmla="*/ 667 h 2952"/>
                      <a:gd name="connsiteX43" fmla="*/ 1048 w 1809"/>
                      <a:gd name="connsiteY43" fmla="*/ 762 h 2952"/>
                      <a:gd name="connsiteX44" fmla="*/ 1048 w 1809"/>
                      <a:gd name="connsiteY44" fmla="*/ 762 h 2952"/>
                      <a:gd name="connsiteX45" fmla="*/ 1333 w 1809"/>
                      <a:gd name="connsiteY45" fmla="*/ 1048 h 2952"/>
                      <a:gd name="connsiteX46" fmla="*/ 1333 w 1809"/>
                      <a:gd name="connsiteY46" fmla="*/ 1048 h 2952"/>
                      <a:gd name="connsiteX47" fmla="*/ 1333 w 1809"/>
                      <a:gd name="connsiteY47" fmla="*/ 1238 h 2952"/>
                      <a:gd name="connsiteX48" fmla="*/ 1333 w 1809"/>
                      <a:gd name="connsiteY48" fmla="*/ 1238 h 2952"/>
                      <a:gd name="connsiteX49" fmla="*/ 1333 w 1809"/>
                      <a:gd name="connsiteY49" fmla="*/ 1333 h 2952"/>
                      <a:gd name="connsiteX50" fmla="*/ 1333 w 1809"/>
                      <a:gd name="connsiteY50" fmla="*/ 1333 h 2952"/>
                      <a:gd name="connsiteX51" fmla="*/ 1524 w 1809"/>
                      <a:gd name="connsiteY51" fmla="*/ 1619 h 2952"/>
                      <a:gd name="connsiteX52" fmla="*/ 1524 w 1809"/>
                      <a:gd name="connsiteY52" fmla="*/ 1619 h 2952"/>
                      <a:gd name="connsiteX53" fmla="*/ 1524 w 1809"/>
                      <a:gd name="connsiteY53" fmla="*/ 1810 h 2952"/>
                      <a:gd name="connsiteX54" fmla="*/ 1524 w 1809"/>
                      <a:gd name="connsiteY54" fmla="*/ 1810 h 2952"/>
                      <a:gd name="connsiteX55" fmla="*/ 1524 w 1809"/>
                      <a:gd name="connsiteY55" fmla="*/ 1905 h 2952"/>
                      <a:gd name="connsiteX56" fmla="*/ 1524 w 1809"/>
                      <a:gd name="connsiteY56" fmla="*/ 1905 h 2952"/>
                      <a:gd name="connsiteX57" fmla="*/ 1810 w 1809"/>
                      <a:gd name="connsiteY57" fmla="*/ 2477 h 2952"/>
                      <a:gd name="connsiteX58" fmla="*/ 1810 w 1809"/>
                      <a:gd name="connsiteY58" fmla="*/ 2477 h 2952"/>
                      <a:gd name="connsiteX59" fmla="*/ 1714 w 1809"/>
                      <a:gd name="connsiteY59" fmla="*/ 2858 h 2952"/>
                      <a:gd name="connsiteX60" fmla="*/ 1714 w 1809"/>
                      <a:gd name="connsiteY60" fmla="*/ 2858 h 2952"/>
                      <a:gd name="connsiteX61" fmla="*/ 1524 w 1809"/>
                      <a:gd name="connsiteY61" fmla="*/ 2953 h 2952"/>
                      <a:gd name="connsiteX62" fmla="*/ 1524 w 1809"/>
                      <a:gd name="connsiteY62" fmla="*/ 2953 h 2952"/>
                      <a:gd name="connsiteX63" fmla="*/ 1048 w 1809"/>
                      <a:gd name="connsiteY63" fmla="*/ 2858 h 2952"/>
                      <a:gd name="connsiteX64" fmla="*/ 1048 w 1809"/>
                      <a:gd name="connsiteY64" fmla="*/ 2858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</a:cxnLst>
                    <a:rect l="l" t="t" r="r" b="b"/>
                    <a:pathLst>
                      <a:path w="1809" h="2952">
                        <a:moveTo>
                          <a:pt x="1048" y="2858"/>
                        </a:moveTo>
                        <a:cubicBezTo>
                          <a:pt x="953" y="2762"/>
                          <a:pt x="953" y="2572"/>
                          <a:pt x="1048" y="2477"/>
                        </a:cubicBezTo>
                        <a:lnTo>
                          <a:pt x="1048" y="2477"/>
                        </a:lnTo>
                        <a:lnTo>
                          <a:pt x="1048" y="2477"/>
                        </a:lnTo>
                        <a:cubicBezTo>
                          <a:pt x="1048" y="2477"/>
                          <a:pt x="1048" y="2477"/>
                          <a:pt x="1048" y="2381"/>
                        </a:cubicBezTo>
                        <a:lnTo>
                          <a:pt x="1048" y="2381"/>
                        </a:lnTo>
                        <a:cubicBezTo>
                          <a:pt x="953" y="2477"/>
                          <a:pt x="762" y="2572"/>
                          <a:pt x="571" y="2572"/>
                        </a:cubicBezTo>
                        <a:lnTo>
                          <a:pt x="571" y="2572"/>
                        </a:lnTo>
                        <a:cubicBezTo>
                          <a:pt x="571" y="2572"/>
                          <a:pt x="476" y="2572"/>
                          <a:pt x="381" y="2572"/>
                        </a:cubicBezTo>
                        <a:lnTo>
                          <a:pt x="381" y="2572"/>
                        </a:lnTo>
                        <a:cubicBezTo>
                          <a:pt x="286" y="2477"/>
                          <a:pt x="190" y="2381"/>
                          <a:pt x="190" y="2191"/>
                        </a:cubicBezTo>
                        <a:lnTo>
                          <a:pt x="190" y="2191"/>
                        </a:lnTo>
                        <a:cubicBezTo>
                          <a:pt x="190" y="2096"/>
                          <a:pt x="190" y="2096"/>
                          <a:pt x="286" y="2000"/>
                        </a:cubicBezTo>
                        <a:lnTo>
                          <a:pt x="286" y="2000"/>
                        </a:lnTo>
                        <a:cubicBezTo>
                          <a:pt x="190" y="2000"/>
                          <a:pt x="190" y="1905"/>
                          <a:pt x="190" y="1715"/>
                        </a:cubicBezTo>
                        <a:lnTo>
                          <a:pt x="190" y="1715"/>
                        </a:lnTo>
                        <a:cubicBezTo>
                          <a:pt x="190" y="1619"/>
                          <a:pt x="190" y="1524"/>
                          <a:pt x="286" y="1524"/>
                        </a:cubicBezTo>
                        <a:lnTo>
                          <a:pt x="286" y="1524"/>
                        </a:lnTo>
                        <a:lnTo>
                          <a:pt x="286" y="1524"/>
                        </a:lnTo>
                        <a:lnTo>
                          <a:pt x="286" y="1524"/>
                        </a:lnTo>
                        <a:cubicBezTo>
                          <a:pt x="95" y="1524"/>
                          <a:pt x="0" y="1333"/>
                          <a:pt x="0" y="1238"/>
                        </a:cubicBezTo>
                        <a:lnTo>
                          <a:pt x="0" y="1238"/>
                        </a:lnTo>
                        <a:cubicBezTo>
                          <a:pt x="0" y="1048"/>
                          <a:pt x="95" y="952"/>
                          <a:pt x="190" y="952"/>
                        </a:cubicBezTo>
                        <a:lnTo>
                          <a:pt x="190" y="952"/>
                        </a:lnTo>
                        <a:cubicBezTo>
                          <a:pt x="286" y="857"/>
                          <a:pt x="381" y="762"/>
                          <a:pt x="571" y="762"/>
                        </a:cubicBezTo>
                        <a:lnTo>
                          <a:pt x="571" y="762"/>
                        </a:lnTo>
                        <a:cubicBezTo>
                          <a:pt x="571" y="762"/>
                          <a:pt x="571" y="762"/>
                          <a:pt x="571" y="762"/>
                        </a:cubicBezTo>
                        <a:lnTo>
                          <a:pt x="571" y="762"/>
                        </a:lnTo>
                        <a:cubicBezTo>
                          <a:pt x="571" y="762"/>
                          <a:pt x="571" y="762"/>
                          <a:pt x="571" y="667"/>
                        </a:cubicBezTo>
                        <a:lnTo>
                          <a:pt x="571" y="667"/>
                        </a:lnTo>
                        <a:lnTo>
                          <a:pt x="476" y="571"/>
                        </a:lnTo>
                        <a:lnTo>
                          <a:pt x="381" y="571"/>
                        </a:lnTo>
                        <a:lnTo>
                          <a:pt x="381" y="571"/>
                        </a:lnTo>
                        <a:cubicBezTo>
                          <a:pt x="190" y="667"/>
                          <a:pt x="95" y="571"/>
                          <a:pt x="0" y="381"/>
                        </a:cubicBezTo>
                        <a:lnTo>
                          <a:pt x="0" y="381"/>
                        </a:lnTo>
                        <a:cubicBezTo>
                          <a:pt x="0" y="286"/>
                          <a:pt x="0" y="95"/>
                          <a:pt x="190" y="0"/>
                        </a:cubicBezTo>
                        <a:lnTo>
                          <a:pt x="190" y="0"/>
                        </a:lnTo>
                        <a:cubicBezTo>
                          <a:pt x="190" y="0"/>
                          <a:pt x="286" y="0"/>
                          <a:pt x="381" y="0"/>
                        </a:cubicBezTo>
                        <a:lnTo>
                          <a:pt x="381" y="0"/>
                        </a:lnTo>
                        <a:cubicBezTo>
                          <a:pt x="571" y="0"/>
                          <a:pt x="762" y="95"/>
                          <a:pt x="857" y="286"/>
                        </a:cubicBezTo>
                        <a:lnTo>
                          <a:pt x="857" y="286"/>
                        </a:lnTo>
                        <a:cubicBezTo>
                          <a:pt x="953" y="381"/>
                          <a:pt x="1048" y="571"/>
                          <a:pt x="1048" y="667"/>
                        </a:cubicBezTo>
                        <a:lnTo>
                          <a:pt x="1048" y="667"/>
                        </a:lnTo>
                        <a:cubicBezTo>
                          <a:pt x="1048" y="667"/>
                          <a:pt x="1048" y="762"/>
                          <a:pt x="1048" y="762"/>
                        </a:cubicBezTo>
                        <a:lnTo>
                          <a:pt x="1048" y="762"/>
                        </a:lnTo>
                        <a:cubicBezTo>
                          <a:pt x="1143" y="857"/>
                          <a:pt x="1238" y="952"/>
                          <a:pt x="1333" y="1048"/>
                        </a:cubicBezTo>
                        <a:lnTo>
                          <a:pt x="1333" y="1048"/>
                        </a:lnTo>
                        <a:cubicBezTo>
                          <a:pt x="1333" y="1143"/>
                          <a:pt x="1333" y="1143"/>
                          <a:pt x="1333" y="1238"/>
                        </a:cubicBezTo>
                        <a:lnTo>
                          <a:pt x="1333" y="1238"/>
                        </a:lnTo>
                        <a:cubicBezTo>
                          <a:pt x="1333" y="1333"/>
                          <a:pt x="1333" y="1333"/>
                          <a:pt x="1333" y="1333"/>
                        </a:cubicBezTo>
                        <a:lnTo>
                          <a:pt x="1333" y="1333"/>
                        </a:lnTo>
                        <a:cubicBezTo>
                          <a:pt x="1429" y="1429"/>
                          <a:pt x="1429" y="1524"/>
                          <a:pt x="1524" y="1619"/>
                        </a:cubicBezTo>
                        <a:lnTo>
                          <a:pt x="1524" y="1619"/>
                        </a:lnTo>
                        <a:cubicBezTo>
                          <a:pt x="1524" y="1619"/>
                          <a:pt x="1524" y="1715"/>
                          <a:pt x="1524" y="1810"/>
                        </a:cubicBezTo>
                        <a:lnTo>
                          <a:pt x="1524" y="1810"/>
                        </a:lnTo>
                        <a:cubicBezTo>
                          <a:pt x="1524" y="1810"/>
                          <a:pt x="1524" y="1905"/>
                          <a:pt x="1524" y="1905"/>
                        </a:cubicBezTo>
                        <a:lnTo>
                          <a:pt x="1524" y="1905"/>
                        </a:lnTo>
                        <a:cubicBezTo>
                          <a:pt x="1714" y="2000"/>
                          <a:pt x="1810" y="2286"/>
                          <a:pt x="1810" y="2477"/>
                        </a:cubicBezTo>
                        <a:lnTo>
                          <a:pt x="1810" y="2477"/>
                        </a:lnTo>
                        <a:cubicBezTo>
                          <a:pt x="1810" y="2667"/>
                          <a:pt x="1714" y="2762"/>
                          <a:pt x="1714" y="2858"/>
                        </a:cubicBezTo>
                        <a:lnTo>
                          <a:pt x="1714" y="2858"/>
                        </a:lnTo>
                        <a:cubicBezTo>
                          <a:pt x="1619" y="2858"/>
                          <a:pt x="1619" y="2953"/>
                          <a:pt x="1524" y="2953"/>
                        </a:cubicBezTo>
                        <a:lnTo>
                          <a:pt x="1524" y="2953"/>
                        </a:lnTo>
                        <a:cubicBezTo>
                          <a:pt x="1143" y="2953"/>
                          <a:pt x="1048" y="2858"/>
                          <a:pt x="1048" y="2858"/>
                        </a:cubicBezTo>
                        <a:lnTo>
                          <a:pt x="1048" y="285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230" name="Freeform: Shape 3229">
                  <a:extLst>
                    <a:ext uri="{FF2B5EF4-FFF2-40B4-BE49-F238E27FC236}">
                      <a16:creationId xmlns:a16="http://schemas.microsoft.com/office/drawing/2014/main" id="{AAD2718D-1BB9-4E17-BA3F-85209A11B7C4}"/>
                    </a:ext>
                  </a:extLst>
                </p:cNvPr>
                <p:cNvSpPr/>
                <p:nvPr/>
              </p:nvSpPr>
              <p:spPr>
                <a:xfrm>
                  <a:off x="4095424" y="5453824"/>
                  <a:ext cx="936" cy="1412"/>
                </a:xfrm>
                <a:custGeom>
                  <a:avLst/>
                  <a:gdLst>
                    <a:gd name="connsiteX0" fmla="*/ 801 w 936"/>
                    <a:gd name="connsiteY0" fmla="*/ 1373 h 1412"/>
                    <a:gd name="connsiteX1" fmla="*/ 421 w 936"/>
                    <a:gd name="connsiteY1" fmla="*/ 1278 h 1412"/>
                    <a:gd name="connsiteX2" fmla="*/ 39 w 936"/>
                    <a:gd name="connsiteY2" fmla="*/ 420 h 1412"/>
                    <a:gd name="connsiteX3" fmla="*/ 135 w 936"/>
                    <a:gd name="connsiteY3" fmla="*/ 39 h 1412"/>
                    <a:gd name="connsiteX4" fmla="*/ 135 w 936"/>
                    <a:gd name="connsiteY4" fmla="*/ 39 h 1412"/>
                    <a:gd name="connsiteX5" fmla="*/ 516 w 936"/>
                    <a:gd name="connsiteY5" fmla="*/ 135 h 1412"/>
                    <a:gd name="connsiteX6" fmla="*/ 897 w 936"/>
                    <a:gd name="connsiteY6" fmla="*/ 992 h 1412"/>
                    <a:gd name="connsiteX7" fmla="*/ 801 w 936"/>
                    <a:gd name="connsiteY7" fmla="*/ 1373 h 1412"/>
                    <a:gd name="connsiteX8" fmla="*/ 801 w 936"/>
                    <a:gd name="connsiteY8" fmla="*/ 1373 h 1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6" h="1412">
                      <a:moveTo>
                        <a:pt x="801" y="1373"/>
                      </a:moveTo>
                      <a:cubicBezTo>
                        <a:pt x="706" y="1468"/>
                        <a:pt x="516" y="1373"/>
                        <a:pt x="421" y="1278"/>
                      </a:cubicBezTo>
                      <a:lnTo>
                        <a:pt x="39" y="420"/>
                      </a:lnTo>
                      <a:cubicBezTo>
                        <a:pt x="-56" y="325"/>
                        <a:pt x="39" y="135"/>
                        <a:pt x="135" y="39"/>
                      </a:cubicBezTo>
                      <a:lnTo>
                        <a:pt x="135" y="39"/>
                      </a:lnTo>
                      <a:cubicBezTo>
                        <a:pt x="230" y="-56"/>
                        <a:pt x="421" y="39"/>
                        <a:pt x="516" y="135"/>
                      </a:cubicBezTo>
                      <a:lnTo>
                        <a:pt x="897" y="992"/>
                      </a:lnTo>
                      <a:cubicBezTo>
                        <a:pt x="992" y="1182"/>
                        <a:pt x="897" y="1278"/>
                        <a:pt x="801" y="1373"/>
                      </a:cubicBezTo>
                      <a:lnTo>
                        <a:pt x="801" y="1373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696" name="Freeform: Shape 2695">
                <a:extLst>
                  <a:ext uri="{FF2B5EF4-FFF2-40B4-BE49-F238E27FC236}">
                    <a16:creationId xmlns:a16="http://schemas.microsoft.com/office/drawing/2014/main" id="{28EA8F42-4264-4397-B902-B6BF68680944}"/>
                  </a:ext>
                </a:extLst>
              </p:cNvPr>
              <p:cNvSpPr/>
              <p:nvPr/>
            </p:nvSpPr>
            <p:spPr>
              <a:xfrm>
                <a:off x="4088698" y="5429142"/>
                <a:ext cx="38963" cy="39049"/>
              </a:xfrm>
              <a:custGeom>
                <a:avLst/>
                <a:gdLst>
                  <a:gd name="connsiteX0" fmla="*/ 26101 w 38963"/>
                  <a:gd name="connsiteY0" fmla="*/ 37866 h 39049"/>
                  <a:gd name="connsiteX1" fmla="*/ 1146 w 38963"/>
                  <a:gd name="connsiteY1" fmla="*/ 26150 h 39049"/>
                  <a:gd name="connsiteX2" fmla="*/ 12862 w 38963"/>
                  <a:gd name="connsiteY2" fmla="*/ 1194 h 39049"/>
                  <a:gd name="connsiteX3" fmla="*/ 37817 w 38963"/>
                  <a:gd name="connsiteY3" fmla="*/ 12910 h 39049"/>
                  <a:gd name="connsiteX4" fmla="*/ 26101 w 38963"/>
                  <a:gd name="connsiteY4" fmla="*/ 37866 h 3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63" h="39049">
                    <a:moveTo>
                      <a:pt x="26101" y="37866"/>
                    </a:moveTo>
                    <a:cubicBezTo>
                      <a:pt x="16005" y="41580"/>
                      <a:pt x="4766" y="36246"/>
                      <a:pt x="1146" y="26150"/>
                    </a:cubicBezTo>
                    <a:cubicBezTo>
                      <a:pt x="-2474" y="16053"/>
                      <a:pt x="2765" y="4814"/>
                      <a:pt x="12862" y="1194"/>
                    </a:cubicBezTo>
                    <a:cubicBezTo>
                      <a:pt x="22958" y="-2520"/>
                      <a:pt x="34198" y="2718"/>
                      <a:pt x="37817" y="12910"/>
                    </a:cubicBezTo>
                    <a:cubicBezTo>
                      <a:pt x="41437" y="23007"/>
                      <a:pt x="36198" y="34151"/>
                      <a:pt x="26101" y="37866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97" name="Freeform: Shape 2696">
                <a:extLst>
                  <a:ext uri="{FF2B5EF4-FFF2-40B4-BE49-F238E27FC236}">
                    <a16:creationId xmlns:a16="http://schemas.microsoft.com/office/drawing/2014/main" id="{7809E3B6-C5DE-440C-8AFE-2A20B1DA6930}"/>
                  </a:ext>
                </a:extLst>
              </p:cNvPr>
              <p:cNvSpPr/>
              <p:nvPr/>
            </p:nvSpPr>
            <p:spPr>
              <a:xfrm>
                <a:off x="4088698" y="5429142"/>
                <a:ext cx="38963" cy="39049"/>
              </a:xfrm>
              <a:custGeom>
                <a:avLst/>
                <a:gdLst>
                  <a:gd name="connsiteX0" fmla="*/ 26101 w 38963"/>
                  <a:gd name="connsiteY0" fmla="*/ 37866 h 39049"/>
                  <a:gd name="connsiteX1" fmla="*/ 1146 w 38963"/>
                  <a:gd name="connsiteY1" fmla="*/ 26150 h 39049"/>
                  <a:gd name="connsiteX2" fmla="*/ 12862 w 38963"/>
                  <a:gd name="connsiteY2" fmla="*/ 1194 h 39049"/>
                  <a:gd name="connsiteX3" fmla="*/ 37817 w 38963"/>
                  <a:gd name="connsiteY3" fmla="*/ 12910 h 39049"/>
                  <a:gd name="connsiteX4" fmla="*/ 26101 w 38963"/>
                  <a:gd name="connsiteY4" fmla="*/ 37866 h 3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63" h="39049">
                    <a:moveTo>
                      <a:pt x="26101" y="37866"/>
                    </a:moveTo>
                    <a:cubicBezTo>
                      <a:pt x="16005" y="41580"/>
                      <a:pt x="4766" y="36246"/>
                      <a:pt x="1146" y="26150"/>
                    </a:cubicBezTo>
                    <a:cubicBezTo>
                      <a:pt x="-2474" y="16053"/>
                      <a:pt x="2765" y="4814"/>
                      <a:pt x="12862" y="1194"/>
                    </a:cubicBezTo>
                    <a:cubicBezTo>
                      <a:pt x="22958" y="-2520"/>
                      <a:pt x="34198" y="2718"/>
                      <a:pt x="37817" y="12910"/>
                    </a:cubicBezTo>
                    <a:cubicBezTo>
                      <a:pt x="41437" y="23007"/>
                      <a:pt x="36198" y="34151"/>
                      <a:pt x="26101" y="37866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698" name="Graphic 1">
                <a:extLst>
                  <a:ext uri="{FF2B5EF4-FFF2-40B4-BE49-F238E27FC236}">
                    <a16:creationId xmlns:a16="http://schemas.microsoft.com/office/drawing/2014/main" id="{1D461956-6DD4-4759-BBBB-D185F7262541}"/>
                  </a:ext>
                </a:extLst>
              </p:cNvPr>
              <p:cNvGrpSpPr/>
              <p:nvPr/>
            </p:nvGrpSpPr>
            <p:grpSpPr>
              <a:xfrm>
                <a:off x="3888446" y="5577403"/>
                <a:ext cx="19233" cy="11088"/>
                <a:chOff x="3888446" y="5577403"/>
                <a:chExt cx="19233" cy="11088"/>
              </a:xfrm>
              <a:solidFill>
                <a:schemeClr val="accent1"/>
              </a:solidFill>
            </p:grpSpPr>
            <p:sp>
              <p:nvSpPr>
                <p:cNvPr id="3215" name="Freeform: Shape 3214">
                  <a:extLst>
                    <a:ext uri="{FF2B5EF4-FFF2-40B4-BE49-F238E27FC236}">
                      <a16:creationId xmlns:a16="http://schemas.microsoft.com/office/drawing/2014/main" id="{87235AE7-55BD-40FB-BC00-E6BD4322F367}"/>
                    </a:ext>
                  </a:extLst>
                </p:cNvPr>
                <p:cNvSpPr/>
                <p:nvPr/>
              </p:nvSpPr>
              <p:spPr>
                <a:xfrm>
                  <a:off x="3894821" y="5577403"/>
                  <a:ext cx="12857" cy="8486"/>
                </a:xfrm>
                <a:custGeom>
                  <a:avLst/>
                  <a:gdLst>
                    <a:gd name="connsiteX0" fmla="*/ 8428 w 12857"/>
                    <a:gd name="connsiteY0" fmla="*/ 6286 h 8486"/>
                    <a:gd name="connsiteX1" fmla="*/ 3856 w 12857"/>
                    <a:gd name="connsiteY1" fmla="*/ 8477 h 8486"/>
                    <a:gd name="connsiteX2" fmla="*/ 332 w 12857"/>
                    <a:gd name="connsiteY2" fmla="*/ 6572 h 8486"/>
                    <a:gd name="connsiteX3" fmla="*/ 1094 w 12857"/>
                    <a:gd name="connsiteY3" fmla="*/ 2667 h 8486"/>
                    <a:gd name="connsiteX4" fmla="*/ 5666 w 12857"/>
                    <a:gd name="connsiteY4" fmla="*/ 476 h 8486"/>
                    <a:gd name="connsiteX5" fmla="*/ 10524 w 12857"/>
                    <a:gd name="connsiteY5" fmla="*/ 0 h 8486"/>
                    <a:gd name="connsiteX6" fmla="*/ 12809 w 12857"/>
                    <a:gd name="connsiteY6" fmla="*/ 571 h 8486"/>
                    <a:gd name="connsiteX7" fmla="*/ 11857 w 12857"/>
                    <a:gd name="connsiteY7" fmla="*/ 2762 h 8486"/>
                    <a:gd name="connsiteX8" fmla="*/ 8428 w 12857"/>
                    <a:gd name="connsiteY8" fmla="*/ 6286 h 8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57" h="8486">
                      <a:moveTo>
                        <a:pt x="8428" y="6286"/>
                      </a:moveTo>
                      <a:cubicBezTo>
                        <a:pt x="6999" y="7525"/>
                        <a:pt x="5380" y="8382"/>
                        <a:pt x="3856" y="8477"/>
                      </a:cubicBezTo>
                      <a:cubicBezTo>
                        <a:pt x="2332" y="8573"/>
                        <a:pt x="903" y="7906"/>
                        <a:pt x="332" y="6572"/>
                      </a:cubicBezTo>
                      <a:cubicBezTo>
                        <a:pt x="-335" y="5239"/>
                        <a:pt x="46" y="3715"/>
                        <a:pt x="1094" y="2667"/>
                      </a:cubicBezTo>
                      <a:cubicBezTo>
                        <a:pt x="2142" y="1524"/>
                        <a:pt x="3761" y="857"/>
                        <a:pt x="5666" y="476"/>
                      </a:cubicBezTo>
                      <a:cubicBezTo>
                        <a:pt x="7475" y="95"/>
                        <a:pt x="9190" y="0"/>
                        <a:pt x="10524" y="0"/>
                      </a:cubicBezTo>
                      <a:cubicBezTo>
                        <a:pt x="11762" y="0"/>
                        <a:pt x="12619" y="95"/>
                        <a:pt x="12809" y="571"/>
                      </a:cubicBezTo>
                      <a:cubicBezTo>
                        <a:pt x="13000" y="952"/>
                        <a:pt x="12619" y="1715"/>
                        <a:pt x="11857" y="2762"/>
                      </a:cubicBezTo>
                      <a:cubicBezTo>
                        <a:pt x="11000" y="3715"/>
                        <a:pt x="9857" y="5048"/>
                        <a:pt x="8428" y="62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16" name="Freeform: Shape 3215">
                  <a:extLst>
                    <a:ext uri="{FF2B5EF4-FFF2-40B4-BE49-F238E27FC236}">
                      <a16:creationId xmlns:a16="http://schemas.microsoft.com/office/drawing/2014/main" id="{DEE1EB3A-761F-430C-885A-6100BFF98AFD}"/>
                    </a:ext>
                  </a:extLst>
                </p:cNvPr>
                <p:cNvSpPr/>
                <p:nvPr/>
              </p:nvSpPr>
              <p:spPr>
                <a:xfrm rot="-1555468">
                  <a:off x="3890226" y="5582791"/>
                  <a:ext cx="6096" cy="4381"/>
                </a:xfrm>
                <a:custGeom>
                  <a:avLst/>
                  <a:gdLst>
                    <a:gd name="connsiteX0" fmla="*/ 0 w 6096"/>
                    <a:gd name="connsiteY0" fmla="*/ 0 h 4381"/>
                    <a:gd name="connsiteX1" fmla="*/ 6096 w 6096"/>
                    <a:gd name="connsiteY1" fmla="*/ 0 h 4381"/>
                    <a:gd name="connsiteX2" fmla="*/ 6096 w 6096"/>
                    <a:gd name="connsiteY2" fmla="*/ 4382 h 4381"/>
                    <a:gd name="connsiteX3" fmla="*/ 0 w 6096"/>
                    <a:gd name="connsiteY3" fmla="*/ 4382 h 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6" h="4381">
                      <a:moveTo>
                        <a:pt x="0" y="0"/>
                      </a:moveTo>
                      <a:lnTo>
                        <a:pt x="6096" y="0"/>
                      </a:lnTo>
                      <a:lnTo>
                        <a:pt x="6096" y="4382"/>
                      </a:lnTo>
                      <a:lnTo>
                        <a:pt x="0" y="43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217" name="Graphic 1">
                  <a:extLst>
                    <a:ext uri="{FF2B5EF4-FFF2-40B4-BE49-F238E27FC236}">
                      <a16:creationId xmlns:a16="http://schemas.microsoft.com/office/drawing/2014/main" id="{1F978A15-3130-437B-A2D0-7BA9720BEBC5}"/>
                    </a:ext>
                  </a:extLst>
                </p:cNvPr>
                <p:cNvGrpSpPr/>
                <p:nvPr/>
              </p:nvGrpSpPr>
              <p:grpSpPr>
                <a:xfrm>
                  <a:off x="3888446" y="5584604"/>
                  <a:ext cx="2801" cy="3886"/>
                  <a:chOff x="3888446" y="5584604"/>
                  <a:chExt cx="2801" cy="3886"/>
                </a:xfrm>
                <a:solidFill>
                  <a:srgbClr val="333333"/>
                </a:solidFill>
              </p:grpSpPr>
              <p:sp>
                <p:nvSpPr>
                  <p:cNvPr id="3223" name="Freeform: Shape 3222">
                    <a:extLst>
                      <a:ext uri="{FF2B5EF4-FFF2-40B4-BE49-F238E27FC236}">
                        <a16:creationId xmlns:a16="http://schemas.microsoft.com/office/drawing/2014/main" id="{AAF40C8A-A20D-4C76-BA95-997E11726B7D}"/>
                      </a:ext>
                    </a:extLst>
                  </p:cNvPr>
                  <p:cNvSpPr/>
                  <p:nvPr/>
                </p:nvSpPr>
                <p:spPr>
                  <a:xfrm>
                    <a:off x="3889303" y="5584604"/>
                    <a:ext cx="1944" cy="3466"/>
                  </a:xfrm>
                  <a:custGeom>
                    <a:avLst/>
                    <a:gdLst>
                      <a:gd name="connsiteX0" fmla="*/ 1849 w 1944"/>
                      <a:gd name="connsiteY0" fmla="*/ 3466 h 3466"/>
                      <a:gd name="connsiteX1" fmla="*/ 1468 w 1944"/>
                      <a:gd name="connsiteY1" fmla="*/ 3371 h 3466"/>
                      <a:gd name="connsiteX2" fmla="*/ 39 w 1944"/>
                      <a:gd name="connsiteY2" fmla="*/ 418 h 3466"/>
                      <a:gd name="connsiteX3" fmla="*/ 135 w 1944"/>
                      <a:gd name="connsiteY3" fmla="*/ 37 h 3466"/>
                      <a:gd name="connsiteX4" fmla="*/ 135 w 1944"/>
                      <a:gd name="connsiteY4" fmla="*/ 37 h 3466"/>
                      <a:gd name="connsiteX5" fmla="*/ 516 w 1944"/>
                      <a:gd name="connsiteY5" fmla="*/ 228 h 3466"/>
                      <a:gd name="connsiteX6" fmla="*/ 1944 w 1944"/>
                      <a:gd name="connsiteY6" fmla="*/ 3181 h 3466"/>
                      <a:gd name="connsiteX7" fmla="*/ 1849 w 1944"/>
                      <a:gd name="connsiteY7" fmla="*/ 3466 h 3466"/>
                      <a:gd name="connsiteX8" fmla="*/ 1849 w 1944"/>
                      <a:gd name="connsiteY8" fmla="*/ 3466 h 3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44" h="3466">
                        <a:moveTo>
                          <a:pt x="1849" y="3466"/>
                        </a:moveTo>
                        <a:cubicBezTo>
                          <a:pt x="1754" y="3466"/>
                          <a:pt x="1563" y="3466"/>
                          <a:pt x="1468" y="3371"/>
                        </a:cubicBezTo>
                        <a:lnTo>
                          <a:pt x="39" y="418"/>
                        </a:lnTo>
                        <a:cubicBezTo>
                          <a:pt x="-56" y="323"/>
                          <a:pt x="39" y="133"/>
                          <a:pt x="135" y="37"/>
                        </a:cubicBezTo>
                        <a:lnTo>
                          <a:pt x="135" y="37"/>
                        </a:lnTo>
                        <a:cubicBezTo>
                          <a:pt x="230" y="-58"/>
                          <a:pt x="420" y="37"/>
                          <a:pt x="516" y="228"/>
                        </a:cubicBezTo>
                        <a:lnTo>
                          <a:pt x="1944" y="3181"/>
                        </a:lnTo>
                        <a:cubicBezTo>
                          <a:pt x="1944" y="3276"/>
                          <a:pt x="1944" y="3371"/>
                          <a:pt x="1849" y="3466"/>
                        </a:cubicBezTo>
                        <a:lnTo>
                          <a:pt x="1849" y="346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24" name="Freeform: Shape 3223">
                    <a:extLst>
                      <a:ext uri="{FF2B5EF4-FFF2-40B4-BE49-F238E27FC236}">
                        <a16:creationId xmlns:a16="http://schemas.microsoft.com/office/drawing/2014/main" id="{7120B9AF-F5C5-4511-BE6E-91FB96B9DD5E}"/>
                      </a:ext>
                    </a:extLst>
                  </p:cNvPr>
                  <p:cNvSpPr/>
                  <p:nvPr/>
                </p:nvSpPr>
                <p:spPr>
                  <a:xfrm>
                    <a:off x="3888922" y="5584793"/>
                    <a:ext cx="1944" cy="3507"/>
                  </a:xfrm>
                  <a:custGeom>
                    <a:avLst/>
                    <a:gdLst>
                      <a:gd name="connsiteX0" fmla="*/ 1849 w 1944"/>
                      <a:gd name="connsiteY0" fmla="*/ 3468 h 3507"/>
                      <a:gd name="connsiteX1" fmla="*/ 1468 w 1944"/>
                      <a:gd name="connsiteY1" fmla="*/ 3373 h 3507"/>
                      <a:gd name="connsiteX2" fmla="*/ 39 w 1944"/>
                      <a:gd name="connsiteY2" fmla="*/ 420 h 3507"/>
                      <a:gd name="connsiteX3" fmla="*/ 135 w 1944"/>
                      <a:gd name="connsiteY3" fmla="*/ 39 h 3507"/>
                      <a:gd name="connsiteX4" fmla="*/ 135 w 1944"/>
                      <a:gd name="connsiteY4" fmla="*/ 39 h 3507"/>
                      <a:gd name="connsiteX5" fmla="*/ 516 w 1944"/>
                      <a:gd name="connsiteY5" fmla="*/ 135 h 3507"/>
                      <a:gd name="connsiteX6" fmla="*/ 1944 w 1944"/>
                      <a:gd name="connsiteY6" fmla="*/ 2992 h 3507"/>
                      <a:gd name="connsiteX7" fmla="*/ 1849 w 1944"/>
                      <a:gd name="connsiteY7" fmla="*/ 3468 h 3507"/>
                      <a:gd name="connsiteX8" fmla="*/ 1849 w 1944"/>
                      <a:gd name="connsiteY8" fmla="*/ 3468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44" h="3507">
                        <a:moveTo>
                          <a:pt x="1849" y="3468"/>
                        </a:moveTo>
                        <a:cubicBezTo>
                          <a:pt x="1754" y="3564"/>
                          <a:pt x="1564" y="3468"/>
                          <a:pt x="1468" y="3373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2992"/>
                        </a:lnTo>
                        <a:cubicBezTo>
                          <a:pt x="1944" y="3278"/>
                          <a:pt x="1944" y="3373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25" name="Freeform: Shape 3224">
                    <a:extLst>
                      <a:ext uri="{FF2B5EF4-FFF2-40B4-BE49-F238E27FC236}">
                        <a16:creationId xmlns:a16="http://schemas.microsoft.com/office/drawing/2014/main" id="{06CCFB46-8B07-4843-9929-5287087D8472}"/>
                      </a:ext>
                    </a:extLst>
                  </p:cNvPr>
                  <p:cNvSpPr/>
                  <p:nvPr/>
                </p:nvSpPr>
                <p:spPr>
                  <a:xfrm>
                    <a:off x="3888446" y="5584983"/>
                    <a:ext cx="2007" cy="3507"/>
                  </a:xfrm>
                  <a:custGeom>
                    <a:avLst/>
                    <a:gdLst>
                      <a:gd name="connsiteX0" fmla="*/ 1849 w 2007"/>
                      <a:gd name="connsiteY0" fmla="*/ 3468 h 3507"/>
                      <a:gd name="connsiteX1" fmla="*/ 1468 w 2007"/>
                      <a:gd name="connsiteY1" fmla="*/ 3373 h 3507"/>
                      <a:gd name="connsiteX2" fmla="*/ 39 w 2007"/>
                      <a:gd name="connsiteY2" fmla="*/ 420 h 3507"/>
                      <a:gd name="connsiteX3" fmla="*/ 135 w 2007"/>
                      <a:gd name="connsiteY3" fmla="*/ 39 h 3507"/>
                      <a:gd name="connsiteX4" fmla="*/ 135 w 2007"/>
                      <a:gd name="connsiteY4" fmla="*/ 39 h 3507"/>
                      <a:gd name="connsiteX5" fmla="*/ 516 w 2007"/>
                      <a:gd name="connsiteY5" fmla="*/ 135 h 3507"/>
                      <a:gd name="connsiteX6" fmla="*/ 1944 w 2007"/>
                      <a:gd name="connsiteY6" fmla="*/ 2992 h 3507"/>
                      <a:gd name="connsiteX7" fmla="*/ 1849 w 2007"/>
                      <a:gd name="connsiteY7" fmla="*/ 3468 h 3507"/>
                      <a:gd name="connsiteX8" fmla="*/ 1849 w 2007"/>
                      <a:gd name="connsiteY8" fmla="*/ 3468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7" h="3507">
                        <a:moveTo>
                          <a:pt x="1849" y="3468"/>
                        </a:moveTo>
                        <a:cubicBezTo>
                          <a:pt x="1754" y="3564"/>
                          <a:pt x="1563" y="3468"/>
                          <a:pt x="1468" y="3373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2992"/>
                        </a:lnTo>
                        <a:cubicBezTo>
                          <a:pt x="2040" y="3278"/>
                          <a:pt x="2040" y="3468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18" name="Graphic 1">
                  <a:extLst>
                    <a:ext uri="{FF2B5EF4-FFF2-40B4-BE49-F238E27FC236}">
                      <a16:creationId xmlns:a16="http://schemas.microsoft.com/office/drawing/2014/main" id="{3288743B-7190-421D-BC73-D82D155A888F}"/>
                    </a:ext>
                  </a:extLst>
                </p:cNvPr>
                <p:cNvGrpSpPr/>
                <p:nvPr/>
              </p:nvGrpSpPr>
              <p:grpSpPr>
                <a:xfrm>
                  <a:off x="3895153" y="5580451"/>
                  <a:ext cx="5238" cy="4571"/>
                  <a:chOff x="3895153" y="5580451"/>
                  <a:chExt cx="5238" cy="4571"/>
                </a:xfrm>
                <a:solidFill>
                  <a:srgbClr val="000000"/>
                </a:solidFill>
              </p:grpSpPr>
              <p:sp>
                <p:nvSpPr>
                  <p:cNvPr id="3220" name="Freeform: Shape 3219">
                    <a:extLst>
                      <a:ext uri="{FF2B5EF4-FFF2-40B4-BE49-F238E27FC236}">
                        <a16:creationId xmlns:a16="http://schemas.microsoft.com/office/drawing/2014/main" id="{ED090F46-BA1E-4915-9A9B-C54172ED8E98}"/>
                      </a:ext>
                    </a:extLst>
                  </p:cNvPr>
                  <p:cNvSpPr/>
                  <p:nvPr/>
                </p:nvSpPr>
                <p:spPr>
                  <a:xfrm>
                    <a:off x="3895153" y="5580451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620 w 3809"/>
                      <a:gd name="connsiteY1" fmla="*/ 0 h 2190"/>
                      <a:gd name="connsiteX2" fmla="*/ 3810 w 3809"/>
                      <a:gd name="connsiteY2" fmla="*/ 476 h 2190"/>
                      <a:gd name="connsiteX3" fmla="*/ 286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620" y="0"/>
                        </a:lnTo>
                        <a:lnTo>
                          <a:pt x="3810" y="476"/>
                        </a:lnTo>
                        <a:lnTo>
                          <a:pt x="286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21" name="Freeform: Shape 3220">
                    <a:extLst>
                      <a:ext uri="{FF2B5EF4-FFF2-40B4-BE49-F238E27FC236}">
                        <a16:creationId xmlns:a16="http://schemas.microsoft.com/office/drawing/2014/main" id="{87AA485F-EAED-44A1-A2FA-9F9442884235}"/>
                      </a:ext>
                    </a:extLst>
                  </p:cNvPr>
                  <p:cNvSpPr/>
                  <p:nvPr/>
                </p:nvSpPr>
                <p:spPr>
                  <a:xfrm>
                    <a:off x="3896295" y="5582832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620 w 3809"/>
                      <a:gd name="connsiteY1" fmla="*/ 0 h 2190"/>
                      <a:gd name="connsiteX2" fmla="*/ 3810 w 3809"/>
                      <a:gd name="connsiteY2" fmla="*/ 476 h 2190"/>
                      <a:gd name="connsiteX3" fmla="*/ 286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620" y="0"/>
                        </a:lnTo>
                        <a:lnTo>
                          <a:pt x="3810" y="476"/>
                        </a:lnTo>
                        <a:lnTo>
                          <a:pt x="286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22" name="Freeform: Shape 3221">
                    <a:extLst>
                      <a:ext uri="{FF2B5EF4-FFF2-40B4-BE49-F238E27FC236}">
                        <a16:creationId xmlns:a16="http://schemas.microsoft.com/office/drawing/2014/main" id="{536C7A2E-D322-4097-9C0D-127DFB7ECAF5}"/>
                      </a:ext>
                    </a:extLst>
                  </p:cNvPr>
                  <p:cNvSpPr/>
                  <p:nvPr/>
                </p:nvSpPr>
                <p:spPr>
                  <a:xfrm>
                    <a:off x="3898581" y="5580546"/>
                    <a:ext cx="1809" cy="3143"/>
                  </a:xfrm>
                  <a:custGeom>
                    <a:avLst/>
                    <a:gdLst>
                      <a:gd name="connsiteX0" fmla="*/ 1238 w 1809"/>
                      <a:gd name="connsiteY0" fmla="*/ 2762 h 3143"/>
                      <a:gd name="connsiteX1" fmla="*/ 1143 w 1809"/>
                      <a:gd name="connsiteY1" fmla="*/ 2381 h 3143"/>
                      <a:gd name="connsiteX2" fmla="*/ 1143 w 1809"/>
                      <a:gd name="connsiteY2" fmla="*/ 2381 h 3143"/>
                      <a:gd name="connsiteX3" fmla="*/ 1143 w 1809"/>
                      <a:gd name="connsiteY3" fmla="*/ 2381 h 3143"/>
                      <a:gd name="connsiteX4" fmla="*/ 1048 w 1809"/>
                      <a:gd name="connsiteY4" fmla="*/ 2286 h 3143"/>
                      <a:gd name="connsiteX5" fmla="*/ 1048 w 1809"/>
                      <a:gd name="connsiteY5" fmla="*/ 2286 h 3143"/>
                      <a:gd name="connsiteX6" fmla="*/ 667 w 1809"/>
                      <a:gd name="connsiteY6" fmla="*/ 2476 h 3143"/>
                      <a:gd name="connsiteX7" fmla="*/ 667 w 1809"/>
                      <a:gd name="connsiteY7" fmla="*/ 2476 h 3143"/>
                      <a:gd name="connsiteX8" fmla="*/ 476 w 1809"/>
                      <a:gd name="connsiteY8" fmla="*/ 2476 h 3143"/>
                      <a:gd name="connsiteX9" fmla="*/ 476 w 1809"/>
                      <a:gd name="connsiteY9" fmla="*/ 2476 h 3143"/>
                      <a:gd name="connsiteX10" fmla="*/ 286 w 1809"/>
                      <a:gd name="connsiteY10" fmla="*/ 2095 h 3143"/>
                      <a:gd name="connsiteX11" fmla="*/ 286 w 1809"/>
                      <a:gd name="connsiteY11" fmla="*/ 2095 h 3143"/>
                      <a:gd name="connsiteX12" fmla="*/ 381 w 1809"/>
                      <a:gd name="connsiteY12" fmla="*/ 1905 h 3143"/>
                      <a:gd name="connsiteX13" fmla="*/ 381 w 1809"/>
                      <a:gd name="connsiteY13" fmla="*/ 1905 h 3143"/>
                      <a:gd name="connsiteX14" fmla="*/ 286 w 1809"/>
                      <a:gd name="connsiteY14" fmla="*/ 1715 h 3143"/>
                      <a:gd name="connsiteX15" fmla="*/ 286 w 1809"/>
                      <a:gd name="connsiteY15" fmla="*/ 1715 h 3143"/>
                      <a:gd name="connsiteX16" fmla="*/ 381 w 1809"/>
                      <a:gd name="connsiteY16" fmla="*/ 1524 h 3143"/>
                      <a:gd name="connsiteX17" fmla="*/ 381 w 1809"/>
                      <a:gd name="connsiteY17" fmla="*/ 1524 h 3143"/>
                      <a:gd name="connsiteX18" fmla="*/ 0 w 1809"/>
                      <a:gd name="connsiteY18" fmla="*/ 1238 h 3143"/>
                      <a:gd name="connsiteX19" fmla="*/ 0 w 1809"/>
                      <a:gd name="connsiteY19" fmla="*/ 1238 h 3143"/>
                      <a:gd name="connsiteX20" fmla="*/ 191 w 1809"/>
                      <a:gd name="connsiteY20" fmla="*/ 857 h 3143"/>
                      <a:gd name="connsiteX21" fmla="*/ 191 w 1809"/>
                      <a:gd name="connsiteY21" fmla="*/ 857 h 3143"/>
                      <a:gd name="connsiteX22" fmla="*/ 571 w 1809"/>
                      <a:gd name="connsiteY22" fmla="*/ 667 h 3143"/>
                      <a:gd name="connsiteX23" fmla="*/ 571 w 1809"/>
                      <a:gd name="connsiteY23" fmla="*/ 667 h 3143"/>
                      <a:gd name="connsiteX24" fmla="*/ 571 w 1809"/>
                      <a:gd name="connsiteY24" fmla="*/ 667 h 3143"/>
                      <a:gd name="connsiteX25" fmla="*/ 571 w 1809"/>
                      <a:gd name="connsiteY25" fmla="*/ 667 h 3143"/>
                      <a:gd name="connsiteX26" fmla="*/ 571 w 1809"/>
                      <a:gd name="connsiteY26" fmla="*/ 571 h 3143"/>
                      <a:gd name="connsiteX27" fmla="*/ 571 w 1809"/>
                      <a:gd name="connsiteY27" fmla="*/ 571 h 3143"/>
                      <a:gd name="connsiteX28" fmla="*/ 476 w 1809"/>
                      <a:gd name="connsiteY28" fmla="*/ 571 h 3143"/>
                      <a:gd name="connsiteX29" fmla="*/ 381 w 1809"/>
                      <a:gd name="connsiteY29" fmla="*/ 571 h 3143"/>
                      <a:gd name="connsiteX30" fmla="*/ 0 w 1809"/>
                      <a:gd name="connsiteY30" fmla="*/ 381 h 3143"/>
                      <a:gd name="connsiteX31" fmla="*/ 0 w 1809"/>
                      <a:gd name="connsiteY31" fmla="*/ 381 h 3143"/>
                      <a:gd name="connsiteX32" fmla="*/ 191 w 1809"/>
                      <a:gd name="connsiteY32" fmla="*/ 0 h 3143"/>
                      <a:gd name="connsiteX33" fmla="*/ 191 w 1809"/>
                      <a:gd name="connsiteY33" fmla="*/ 0 h 3143"/>
                      <a:gd name="connsiteX34" fmla="*/ 381 w 1809"/>
                      <a:gd name="connsiteY34" fmla="*/ 0 h 3143"/>
                      <a:gd name="connsiteX35" fmla="*/ 381 w 1809"/>
                      <a:gd name="connsiteY35" fmla="*/ 0 h 3143"/>
                      <a:gd name="connsiteX36" fmla="*/ 858 w 1809"/>
                      <a:gd name="connsiteY36" fmla="*/ 286 h 3143"/>
                      <a:gd name="connsiteX37" fmla="*/ 858 w 1809"/>
                      <a:gd name="connsiteY37" fmla="*/ 286 h 3143"/>
                      <a:gd name="connsiteX38" fmla="*/ 1048 w 1809"/>
                      <a:gd name="connsiteY38" fmla="*/ 762 h 3143"/>
                      <a:gd name="connsiteX39" fmla="*/ 1048 w 1809"/>
                      <a:gd name="connsiteY39" fmla="*/ 762 h 3143"/>
                      <a:gd name="connsiteX40" fmla="*/ 1048 w 1809"/>
                      <a:gd name="connsiteY40" fmla="*/ 857 h 3143"/>
                      <a:gd name="connsiteX41" fmla="*/ 1048 w 1809"/>
                      <a:gd name="connsiteY41" fmla="*/ 857 h 3143"/>
                      <a:gd name="connsiteX42" fmla="*/ 1334 w 1809"/>
                      <a:gd name="connsiteY42" fmla="*/ 1143 h 3143"/>
                      <a:gd name="connsiteX43" fmla="*/ 1334 w 1809"/>
                      <a:gd name="connsiteY43" fmla="*/ 1143 h 3143"/>
                      <a:gd name="connsiteX44" fmla="*/ 1334 w 1809"/>
                      <a:gd name="connsiteY44" fmla="*/ 1333 h 3143"/>
                      <a:gd name="connsiteX45" fmla="*/ 1334 w 1809"/>
                      <a:gd name="connsiteY45" fmla="*/ 1333 h 3143"/>
                      <a:gd name="connsiteX46" fmla="*/ 1334 w 1809"/>
                      <a:gd name="connsiteY46" fmla="*/ 1524 h 3143"/>
                      <a:gd name="connsiteX47" fmla="*/ 1334 w 1809"/>
                      <a:gd name="connsiteY47" fmla="*/ 1524 h 3143"/>
                      <a:gd name="connsiteX48" fmla="*/ 1524 w 1809"/>
                      <a:gd name="connsiteY48" fmla="*/ 1810 h 3143"/>
                      <a:gd name="connsiteX49" fmla="*/ 1524 w 1809"/>
                      <a:gd name="connsiteY49" fmla="*/ 1810 h 3143"/>
                      <a:gd name="connsiteX50" fmla="*/ 1524 w 1809"/>
                      <a:gd name="connsiteY50" fmla="*/ 2000 h 3143"/>
                      <a:gd name="connsiteX51" fmla="*/ 1524 w 1809"/>
                      <a:gd name="connsiteY51" fmla="*/ 2000 h 3143"/>
                      <a:gd name="connsiteX52" fmla="*/ 1524 w 1809"/>
                      <a:gd name="connsiteY52" fmla="*/ 2095 h 3143"/>
                      <a:gd name="connsiteX53" fmla="*/ 1524 w 1809"/>
                      <a:gd name="connsiteY53" fmla="*/ 2095 h 3143"/>
                      <a:gd name="connsiteX54" fmla="*/ 1810 w 1809"/>
                      <a:gd name="connsiteY54" fmla="*/ 2667 h 3143"/>
                      <a:gd name="connsiteX55" fmla="*/ 1810 w 1809"/>
                      <a:gd name="connsiteY55" fmla="*/ 2667 h 3143"/>
                      <a:gd name="connsiteX56" fmla="*/ 1715 w 1809"/>
                      <a:gd name="connsiteY56" fmla="*/ 3048 h 3143"/>
                      <a:gd name="connsiteX57" fmla="*/ 1715 w 1809"/>
                      <a:gd name="connsiteY57" fmla="*/ 3048 h 3143"/>
                      <a:gd name="connsiteX58" fmla="*/ 1524 w 1809"/>
                      <a:gd name="connsiteY58" fmla="*/ 3143 h 3143"/>
                      <a:gd name="connsiteX59" fmla="*/ 1524 w 1809"/>
                      <a:gd name="connsiteY59" fmla="*/ 3143 h 3143"/>
                      <a:gd name="connsiteX60" fmla="*/ 1238 w 1809"/>
                      <a:gd name="connsiteY60" fmla="*/ 2762 h 3143"/>
                      <a:gd name="connsiteX61" fmla="*/ 1238 w 1809"/>
                      <a:gd name="connsiteY61" fmla="*/ 2762 h 3143"/>
                      <a:gd name="connsiteX62" fmla="*/ 381 w 1809"/>
                      <a:gd name="connsiteY62" fmla="*/ 857 h 3143"/>
                      <a:gd name="connsiteX63" fmla="*/ 381 w 1809"/>
                      <a:gd name="connsiteY63" fmla="*/ 857 h 3143"/>
                      <a:gd name="connsiteX64" fmla="*/ 381 w 1809"/>
                      <a:gd name="connsiteY64" fmla="*/ 857 h 3143"/>
                      <a:gd name="connsiteX65" fmla="*/ 381 w 1809"/>
                      <a:gd name="connsiteY65" fmla="*/ 857 h 3143"/>
                      <a:gd name="connsiteX66" fmla="*/ 381 w 1809"/>
                      <a:gd name="connsiteY66" fmla="*/ 857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1809" h="3143">
                        <a:moveTo>
                          <a:pt x="1238" y="2762"/>
                        </a:moveTo>
                        <a:cubicBezTo>
                          <a:pt x="1143" y="2667"/>
                          <a:pt x="1048" y="2476"/>
                          <a:pt x="1143" y="2381"/>
                        </a:cubicBezTo>
                        <a:lnTo>
                          <a:pt x="1143" y="2381"/>
                        </a:lnTo>
                        <a:lnTo>
                          <a:pt x="1143" y="2381"/>
                        </a:lnTo>
                        <a:cubicBezTo>
                          <a:pt x="1143" y="2381"/>
                          <a:pt x="1143" y="2286"/>
                          <a:pt x="1048" y="2286"/>
                        </a:cubicBezTo>
                        <a:lnTo>
                          <a:pt x="1048" y="2286"/>
                        </a:lnTo>
                        <a:cubicBezTo>
                          <a:pt x="953" y="2381"/>
                          <a:pt x="762" y="2476"/>
                          <a:pt x="667" y="2476"/>
                        </a:cubicBezTo>
                        <a:lnTo>
                          <a:pt x="667" y="2476"/>
                        </a:lnTo>
                        <a:cubicBezTo>
                          <a:pt x="667" y="2476"/>
                          <a:pt x="571" y="2476"/>
                          <a:pt x="476" y="2476"/>
                        </a:cubicBezTo>
                        <a:lnTo>
                          <a:pt x="476" y="2476"/>
                        </a:lnTo>
                        <a:cubicBezTo>
                          <a:pt x="381" y="2381"/>
                          <a:pt x="286" y="2286"/>
                          <a:pt x="286" y="2095"/>
                        </a:cubicBezTo>
                        <a:lnTo>
                          <a:pt x="286" y="2095"/>
                        </a:lnTo>
                        <a:cubicBezTo>
                          <a:pt x="286" y="2000"/>
                          <a:pt x="286" y="2000"/>
                          <a:pt x="381" y="1905"/>
                        </a:cubicBezTo>
                        <a:lnTo>
                          <a:pt x="381" y="1905"/>
                        </a:lnTo>
                        <a:cubicBezTo>
                          <a:pt x="286" y="1810"/>
                          <a:pt x="286" y="1810"/>
                          <a:pt x="286" y="1715"/>
                        </a:cubicBezTo>
                        <a:lnTo>
                          <a:pt x="286" y="1715"/>
                        </a:lnTo>
                        <a:cubicBezTo>
                          <a:pt x="286" y="1619"/>
                          <a:pt x="286" y="1524"/>
                          <a:pt x="381" y="1524"/>
                        </a:cubicBezTo>
                        <a:lnTo>
                          <a:pt x="381" y="1524"/>
                        </a:lnTo>
                        <a:cubicBezTo>
                          <a:pt x="191" y="1524"/>
                          <a:pt x="0" y="1333"/>
                          <a:pt x="0" y="1238"/>
                        </a:cubicBezTo>
                        <a:lnTo>
                          <a:pt x="0" y="1238"/>
                        </a:lnTo>
                        <a:cubicBezTo>
                          <a:pt x="0" y="1048"/>
                          <a:pt x="95" y="952"/>
                          <a:pt x="191" y="857"/>
                        </a:cubicBezTo>
                        <a:lnTo>
                          <a:pt x="191" y="857"/>
                        </a:lnTo>
                        <a:cubicBezTo>
                          <a:pt x="286" y="762"/>
                          <a:pt x="381" y="667"/>
                          <a:pt x="571" y="667"/>
                        </a:cubicBezTo>
                        <a:lnTo>
                          <a:pt x="571" y="667"/>
                        </a:lnTo>
                        <a:cubicBezTo>
                          <a:pt x="571" y="667"/>
                          <a:pt x="571" y="667"/>
                          <a:pt x="571" y="667"/>
                        </a:cubicBezTo>
                        <a:lnTo>
                          <a:pt x="571" y="667"/>
                        </a:lnTo>
                        <a:cubicBezTo>
                          <a:pt x="571" y="667"/>
                          <a:pt x="571" y="667"/>
                          <a:pt x="571" y="571"/>
                        </a:cubicBezTo>
                        <a:lnTo>
                          <a:pt x="571" y="571"/>
                        </a:lnTo>
                        <a:lnTo>
                          <a:pt x="476" y="571"/>
                        </a:lnTo>
                        <a:lnTo>
                          <a:pt x="381" y="571"/>
                        </a:lnTo>
                        <a:cubicBezTo>
                          <a:pt x="191" y="571"/>
                          <a:pt x="95" y="476"/>
                          <a:pt x="0" y="381"/>
                        </a:cubicBezTo>
                        <a:lnTo>
                          <a:pt x="0" y="381"/>
                        </a:lnTo>
                        <a:cubicBezTo>
                          <a:pt x="0" y="190"/>
                          <a:pt x="95" y="95"/>
                          <a:pt x="191" y="0"/>
                        </a:cubicBezTo>
                        <a:lnTo>
                          <a:pt x="191" y="0"/>
                        </a:lnTo>
                        <a:cubicBezTo>
                          <a:pt x="191" y="0"/>
                          <a:pt x="286" y="0"/>
                          <a:pt x="381" y="0"/>
                        </a:cubicBezTo>
                        <a:lnTo>
                          <a:pt x="381" y="0"/>
                        </a:lnTo>
                        <a:cubicBezTo>
                          <a:pt x="476" y="0"/>
                          <a:pt x="762" y="95"/>
                          <a:pt x="858" y="286"/>
                        </a:cubicBezTo>
                        <a:lnTo>
                          <a:pt x="858" y="286"/>
                        </a:lnTo>
                        <a:cubicBezTo>
                          <a:pt x="953" y="381"/>
                          <a:pt x="1048" y="571"/>
                          <a:pt x="1048" y="762"/>
                        </a:cubicBezTo>
                        <a:lnTo>
                          <a:pt x="1048" y="762"/>
                        </a:lnTo>
                        <a:cubicBezTo>
                          <a:pt x="1048" y="762"/>
                          <a:pt x="1048" y="857"/>
                          <a:pt x="1048" y="857"/>
                        </a:cubicBezTo>
                        <a:lnTo>
                          <a:pt x="1048" y="857"/>
                        </a:lnTo>
                        <a:cubicBezTo>
                          <a:pt x="1143" y="952"/>
                          <a:pt x="1238" y="1048"/>
                          <a:pt x="1334" y="1143"/>
                        </a:cubicBezTo>
                        <a:lnTo>
                          <a:pt x="1334" y="1143"/>
                        </a:lnTo>
                        <a:cubicBezTo>
                          <a:pt x="1334" y="1238"/>
                          <a:pt x="1334" y="1238"/>
                          <a:pt x="1334" y="1333"/>
                        </a:cubicBezTo>
                        <a:lnTo>
                          <a:pt x="1334" y="1333"/>
                        </a:lnTo>
                        <a:cubicBezTo>
                          <a:pt x="1334" y="1429"/>
                          <a:pt x="1334" y="1429"/>
                          <a:pt x="1334" y="1524"/>
                        </a:cubicBezTo>
                        <a:lnTo>
                          <a:pt x="1334" y="1524"/>
                        </a:lnTo>
                        <a:cubicBezTo>
                          <a:pt x="1429" y="1619"/>
                          <a:pt x="1429" y="1715"/>
                          <a:pt x="1524" y="1810"/>
                        </a:cubicBezTo>
                        <a:lnTo>
                          <a:pt x="1524" y="1810"/>
                        </a:lnTo>
                        <a:cubicBezTo>
                          <a:pt x="1524" y="1905"/>
                          <a:pt x="1524" y="1905"/>
                          <a:pt x="1524" y="2000"/>
                        </a:cubicBezTo>
                        <a:lnTo>
                          <a:pt x="1524" y="2000"/>
                        </a:lnTo>
                        <a:cubicBezTo>
                          <a:pt x="1524" y="2000"/>
                          <a:pt x="1524" y="2095"/>
                          <a:pt x="1524" y="2095"/>
                        </a:cubicBezTo>
                        <a:lnTo>
                          <a:pt x="1524" y="2095"/>
                        </a:lnTo>
                        <a:cubicBezTo>
                          <a:pt x="1715" y="2191"/>
                          <a:pt x="1810" y="2476"/>
                          <a:pt x="1810" y="2667"/>
                        </a:cubicBezTo>
                        <a:lnTo>
                          <a:pt x="1810" y="2667"/>
                        </a:lnTo>
                        <a:cubicBezTo>
                          <a:pt x="1810" y="2857"/>
                          <a:pt x="1715" y="2953"/>
                          <a:pt x="1715" y="3048"/>
                        </a:cubicBezTo>
                        <a:lnTo>
                          <a:pt x="1715" y="3048"/>
                        </a:lnTo>
                        <a:cubicBezTo>
                          <a:pt x="1619" y="3143"/>
                          <a:pt x="1524" y="3143"/>
                          <a:pt x="1524" y="3143"/>
                        </a:cubicBezTo>
                        <a:lnTo>
                          <a:pt x="1524" y="3143"/>
                        </a:lnTo>
                        <a:cubicBezTo>
                          <a:pt x="1334" y="2762"/>
                          <a:pt x="1334" y="2762"/>
                          <a:pt x="1238" y="2762"/>
                        </a:cubicBezTo>
                        <a:lnTo>
                          <a:pt x="1238" y="2762"/>
                        </a:lnTo>
                        <a:close/>
                        <a:moveTo>
                          <a:pt x="381" y="857"/>
                        </a:moveTo>
                        <a:lnTo>
                          <a:pt x="381" y="857"/>
                        </a:lnTo>
                        <a:lnTo>
                          <a:pt x="381" y="857"/>
                        </a:lnTo>
                        <a:lnTo>
                          <a:pt x="381" y="857"/>
                        </a:lnTo>
                        <a:lnTo>
                          <a:pt x="381" y="85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219" name="Freeform: Shape 3218">
                  <a:extLst>
                    <a:ext uri="{FF2B5EF4-FFF2-40B4-BE49-F238E27FC236}">
                      <a16:creationId xmlns:a16="http://schemas.microsoft.com/office/drawing/2014/main" id="{9B0A5694-EE3E-465B-9074-7E559EFC3804}"/>
                    </a:ext>
                  </a:extLst>
                </p:cNvPr>
                <p:cNvSpPr/>
                <p:nvPr/>
              </p:nvSpPr>
              <p:spPr>
                <a:xfrm>
                  <a:off x="3888541" y="5586221"/>
                  <a:ext cx="1006" cy="1372"/>
                </a:xfrm>
                <a:custGeom>
                  <a:avLst/>
                  <a:gdLst>
                    <a:gd name="connsiteX0" fmla="*/ 897 w 1006"/>
                    <a:gd name="connsiteY0" fmla="*/ 1373 h 1372"/>
                    <a:gd name="connsiteX1" fmla="*/ 516 w 1006"/>
                    <a:gd name="connsiteY1" fmla="*/ 1278 h 1372"/>
                    <a:gd name="connsiteX2" fmla="*/ 39 w 1006"/>
                    <a:gd name="connsiteY2" fmla="*/ 420 h 1372"/>
                    <a:gd name="connsiteX3" fmla="*/ 135 w 1006"/>
                    <a:gd name="connsiteY3" fmla="*/ 39 h 1372"/>
                    <a:gd name="connsiteX4" fmla="*/ 135 w 1006"/>
                    <a:gd name="connsiteY4" fmla="*/ 39 h 1372"/>
                    <a:gd name="connsiteX5" fmla="*/ 516 w 1006"/>
                    <a:gd name="connsiteY5" fmla="*/ 135 h 1372"/>
                    <a:gd name="connsiteX6" fmla="*/ 897 w 1006"/>
                    <a:gd name="connsiteY6" fmla="*/ 992 h 1372"/>
                    <a:gd name="connsiteX7" fmla="*/ 897 w 1006"/>
                    <a:gd name="connsiteY7" fmla="*/ 1373 h 1372"/>
                    <a:gd name="connsiteX8" fmla="*/ 897 w 1006"/>
                    <a:gd name="connsiteY8" fmla="*/ 1373 h 1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06" h="1372">
                      <a:moveTo>
                        <a:pt x="897" y="1373"/>
                      </a:moveTo>
                      <a:cubicBezTo>
                        <a:pt x="801" y="1373"/>
                        <a:pt x="611" y="1373"/>
                        <a:pt x="516" y="1278"/>
                      </a:cubicBezTo>
                      <a:lnTo>
                        <a:pt x="39" y="420"/>
                      </a:lnTo>
                      <a:cubicBezTo>
                        <a:pt x="-56" y="325"/>
                        <a:pt x="39" y="135"/>
                        <a:pt x="135" y="39"/>
                      </a:cubicBezTo>
                      <a:lnTo>
                        <a:pt x="135" y="39"/>
                      </a:lnTo>
                      <a:cubicBezTo>
                        <a:pt x="230" y="-56"/>
                        <a:pt x="421" y="39"/>
                        <a:pt x="516" y="135"/>
                      </a:cubicBezTo>
                      <a:lnTo>
                        <a:pt x="897" y="992"/>
                      </a:lnTo>
                      <a:cubicBezTo>
                        <a:pt x="1087" y="1182"/>
                        <a:pt x="992" y="1278"/>
                        <a:pt x="897" y="1373"/>
                      </a:cubicBezTo>
                      <a:lnTo>
                        <a:pt x="897" y="1373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699" name="Freeform: Shape 2698">
                <a:extLst>
                  <a:ext uri="{FF2B5EF4-FFF2-40B4-BE49-F238E27FC236}">
                    <a16:creationId xmlns:a16="http://schemas.microsoft.com/office/drawing/2014/main" id="{80BBF942-1140-497B-A2F6-769D5EE77D82}"/>
                  </a:ext>
                </a:extLst>
              </p:cNvPr>
              <p:cNvSpPr/>
              <p:nvPr/>
            </p:nvSpPr>
            <p:spPr>
              <a:xfrm>
                <a:off x="3881815" y="5561588"/>
                <a:ext cx="39011" cy="38963"/>
              </a:xfrm>
              <a:custGeom>
                <a:avLst/>
                <a:gdLst>
                  <a:gd name="connsiteX0" fmla="*/ 26101 w 39011"/>
                  <a:gd name="connsiteY0" fmla="*/ 37817 h 38963"/>
                  <a:gd name="connsiteX1" fmla="*/ 1146 w 39011"/>
                  <a:gd name="connsiteY1" fmla="*/ 26101 h 38963"/>
                  <a:gd name="connsiteX2" fmla="*/ 12862 w 39011"/>
                  <a:gd name="connsiteY2" fmla="*/ 1146 h 38963"/>
                  <a:gd name="connsiteX3" fmla="*/ 37817 w 39011"/>
                  <a:gd name="connsiteY3" fmla="*/ 12862 h 38963"/>
                  <a:gd name="connsiteX4" fmla="*/ 26101 w 39011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11" h="38963">
                    <a:moveTo>
                      <a:pt x="26101" y="37817"/>
                    </a:moveTo>
                    <a:cubicBezTo>
                      <a:pt x="16005" y="41437"/>
                      <a:pt x="4766" y="36198"/>
                      <a:pt x="1146" y="26101"/>
                    </a:cubicBezTo>
                    <a:cubicBezTo>
                      <a:pt x="-2474" y="16005"/>
                      <a:pt x="2765" y="4765"/>
                      <a:pt x="12862" y="1146"/>
                    </a:cubicBezTo>
                    <a:cubicBezTo>
                      <a:pt x="22958" y="-2474"/>
                      <a:pt x="34198" y="2765"/>
                      <a:pt x="37817" y="12862"/>
                    </a:cubicBezTo>
                    <a:cubicBezTo>
                      <a:pt x="41532" y="22958"/>
                      <a:pt x="36293" y="34102"/>
                      <a:pt x="26101" y="37817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0" name="Freeform: Shape 2699">
                <a:extLst>
                  <a:ext uri="{FF2B5EF4-FFF2-40B4-BE49-F238E27FC236}">
                    <a16:creationId xmlns:a16="http://schemas.microsoft.com/office/drawing/2014/main" id="{83631604-D1F8-48A8-B4F3-D739E220E86C}"/>
                  </a:ext>
                </a:extLst>
              </p:cNvPr>
              <p:cNvSpPr/>
              <p:nvPr/>
            </p:nvSpPr>
            <p:spPr>
              <a:xfrm>
                <a:off x="3881815" y="5561588"/>
                <a:ext cx="39011" cy="38963"/>
              </a:xfrm>
              <a:custGeom>
                <a:avLst/>
                <a:gdLst>
                  <a:gd name="connsiteX0" fmla="*/ 26101 w 39011"/>
                  <a:gd name="connsiteY0" fmla="*/ 37817 h 38963"/>
                  <a:gd name="connsiteX1" fmla="*/ 1146 w 39011"/>
                  <a:gd name="connsiteY1" fmla="*/ 26101 h 38963"/>
                  <a:gd name="connsiteX2" fmla="*/ 12862 w 39011"/>
                  <a:gd name="connsiteY2" fmla="*/ 1146 h 38963"/>
                  <a:gd name="connsiteX3" fmla="*/ 37817 w 39011"/>
                  <a:gd name="connsiteY3" fmla="*/ 12862 h 38963"/>
                  <a:gd name="connsiteX4" fmla="*/ 26101 w 39011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11" h="38963">
                    <a:moveTo>
                      <a:pt x="26101" y="37817"/>
                    </a:moveTo>
                    <a:cubicBezTo>
                      <a:pt x="16005" y="41437"/>
                      <a:pt x="4766" y="36198"/>
                      <a:pt x="1146" y="26101"/>
                    </a:cubicBezTo>
                    <a:cubicBezTo>
                      <a:pt x="-2474" y="16005"/>
                      <a:pt x="2765" y="4765"/>
                      <a:pt x="12862" y="1146"/>
                    </a:cubicBezTo>
                    <a:cubicBezTo>
                      <a:pt x="22958" y="-2474"/>
                      <a:pt x="34198" y="2765"/>
                      <a:pt x="37817" y="12862"/>
                    </a:cubicBezTo>
                    <a:cubicBezTo>
                      <a:pt x="41532" y="22958"/>
                      <a:pt x="36293" y="34102"/>
                      <a:pt x="26101" y="37817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01" name="Graphic 1">
                <a:extLst>
                  <a:ext uri="{FF2B5EF4-FFF2-40B4-BE49-F238E27FC236}">
                    <a16:creationId xmlns:a16="http://schemas.microsoft.com/office/drawing/2014/main" id="{B5BD57DD-2181-4DC2-8D6F-F1EB6E7F980B}"/>
                  </a:ext>
                </a:extLst>
              </p:cNvPr>
              <p:cNvGrpSpPr/>
              <p:nvPr/>
            </p:nvGrpSpPr>
            <p:grpSpPr>
              <a:xfrm>
                <a:off x="4091804" y="5631409"/>
                <a:ext cx="19233" cy="11088"/>
                <a:chOff x="4091804" y="5631409"/>
                <a:chExt cx="19233" cy="11088"/>
              </a:xfrm>
              <a:solidFill>
                <a:schemeClr val="accent1"/>
              </a:solidFill>
            </p:grpSpPr>
            <p:sp>
              <p:nvSpPr>
                <p:cNvPr id="3204" name="Freeform: Shape 3203">
                  <a:extLst>
                    <a:ext uri="{FF2B5EF4-FFF2-40B4-BE49-F238E27FC236}">
                      <a16:creationId xmlns:a16="http://schemas.microsoft.com/office/drawing/2014/main" id="{FA1C3AE9-48D0-4847-BFA4-D2C7ADCF43B8}"/>
                    </a:ext>
                  </a:extLst>
                </p:cNvPr>
                <p:cNvSpPr/>
                <p:nvPr/>
              </p:nvSpPr>
              <p:spPr>
                <a:xfrm>
                  <a:off x="4098180" y="5631409"/>
                  <a:ext cx="12857" cy="8390"/>
                </a:xfrm>
                <a:custGeom>
                  <a:avLst/>
                  <a:gdLst>
                    <a:gd name="connsiteX0" fmla="*/ 8428 w 12857"/>
                    <a:gd name="connsiteY0" fmla="*/ 6191 h 8390"/>
                    <a:gd name="connsiteX1" fmla="*/ 3856 w 12857"/>
                    <a:gd name="connsiteY1" fmla="*/ 8382 h 8390"/>
                    <a:gd name="connsiteX2" fmla="*/ 332 w 12857"/>
                    <a:gd name="connsiteY2" fmla="*/ 6572 h 8390"/>
                    <a:gd name="connsiteX3" fmla="*/ 1094 w 12857"/>
                    <a:gd name="connsiteY3" fmla="*/ 2667 h 8390"/>
                    <a:gd name="connsiteX4" fmla="*/ 5666 w 12857"/>
                    <a:gd name="connsiteY4" fmla="*/ 476 h 8390"/>
                    <a:gd name="connsiteX5" fmla="*/ 10523 w 12857"/>
                    <a:gd name="connsiteY5" fmla="*/ 0 h 8390"/>
                    <a:gd name="connsiteX6" fmla="*/ 12809 w 12857"/>
                    <a:gd name="connsiteY6" fmla="*/ 571 h 8390"/>
                    <a:gd name="connsiteX7" fmla="*/ 11857 w 12857"/>
                    <a:gd name="connsiteY7" fmla="*/ 2762 h 8390"/>
                    <a:gd name="connsiteX8" fmla="*/ 8428 w 12857"/>
                    <a:gd name="connsiteY8" fmla="*/ 6191 h 8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57" h="8390">
                      <a:moveTo>
                        <a:pt x="8428" y="6191"/>
                      </a:moveTo>
                      <a:cubicBezTo>
                        <a:pt x="6999" y="7429"/>
                        <a:pt x="5380" y="8287"/>
                        <a:pt x="3856" y="8382"/>
                      </a:cubicBezTo>
                      <a:cubicBezTo>
                        <a:pt x="2332" y="8477"/>
                        <a:pt x="903" y="7810"/>
                        <a:pt x="332" y="6572"/>
                      </a:cubicBezTo>
                      <a:cubicBezTo>
                        <a:pt x="-335" y="5239"/>
                        <a:pt x="46" y="3715"/>
                        <a:pt x="1094" y="2667"/>
                      </a:cubicBezTo>
                      <a:cubicBezTo>
                        <a:pt x="2142" y="1524"/>
                        <a:pt x="3761" y="857"/>
                        <a:pt x="5666" y="476"/>
                      </a:cubicBezTo>
                      <a:cubicBezTo>
                        <a:pt x="7571" y="95"/>
                        <a:pt x="9190" y="0"/>
                        <a:pt x="10523" y="0"/>
                      </a:cubicBezTo>
                      <a:cubicBezTo>
                        <a:pt x="11762" y="0"/>
                        <a:pt x="12619" y="95"/>
                        <a:pt x="12809" y="571"/>
                      </a:cubicBezTo>
                      <a:cubicBezTo>
                        <a:pt x="13000" y="952"/>
                        <a:pt x="12619" y="1715"/>
                        <a:pt x="11857" y="2762"/>
                      </a:cubicBezTo>
                      <a:cubicBezTo>
                        <a:pt x="11000" y="3715"/>
                        <a:pt x="9857" y="5048"/>
                        <a:pt x="8428" y="6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05" name="Freeform: Shape 3204">
                  <a:extLst>
                    <a:ext uri="{FF2B5EF4-FFF2-40B4-BE49-F238E27FC236}">
                      <a16:creationId xmlns:a16="http://schemas.microsoft.com/office/drawing/2014/main" id="{88AB5215-51AC-4EB1-94D6-9B5AAD15D984}"/>
                    </a:ext>
                  </a:extLst>
                </p:cNvPr>
                <p:cNvSpPr/>
                <p:nvPr/>
              </p:nvSpPr>
              <p:spPr>
                <a:xfrm rot="-1561309">
                  <a:off x="4093376" y="5636822"/>
                  <a:ext cx="6095" cy="4381"/>
                </a:xfrm>
                <a:custGeom>
                  <a:avLst/>
                  <a:gdLst>
                    <a:gd name="connsiteX0" fmla="*/ 0 w 6095"/>
                    <a:gd name="connsiteY0" fmla="*/ 0 h 4381"/>
                    <a:gd name="connsiteX1" fmla="*/ 6096 w 6095"/>
                    <a:gd name="connsiteY1" fmla="*/ 0 h 4381"/>
                    <a:gd name="connsiteX2" fmla="*/ 6096 w 6095"/>
                    <a:gd name="connsiteY2" fmla="*/ 4381 h 4381"/>
                    <a:gd name="connsiteX3" fmla="*/ 0 w 6095"/>
                    <a:gd name="connsiteY3" fmla="*/ 4381 h 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5" h="4381">
                      <a:moveTo>
                        <a:pt x="0" y="0"/>
                      </a:moveTo>
                      <a:lnTo>
                        <a:pt x="6096" y="0"/>
                      </a:lnTo>
                      <a:lnTo>
                        <a:pt x="6096" y="4381"/>
                      </a:lnTo>
                      <a:lnTo>
                        <a:pt x="0" y="438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206" name="Graphic 1">
                  <a:extLst>
                    <a:ext uri="{FF2B5EF4-FFF2-40B4-BE49-F238E27FC236}">
                      <a16:creationId xmlns:a16="http://schemas.microsoft.com/office/drawing/2014/main" id="{A68D68A7-164B-433D-A3C8-CD47767B65F9}"/>
                    </a:ext>
                  </a:extLst>
                </p:cNvPr>
                <p:cNvGrpSpPr/>
                <p:nvPr/>
              </p:nvGrpSpPr>
              <p:grpSpPr>
                <a:xfrm>
                  <a:off x="4091804" y="5638609"/>
                  <a:ext cx="2769" cy="3888"/>
                  <a:chOff x="4091804" y="5638609"/>
                  <a:chExt cx="2769" cy="3888"/>
                </a:xfrm>
                <a:solidFill>
                  <a:srgbClr val="333333"/>
                </a:solidFill>
              </p:grpSpPr>
              <p:sp>
                <p:nvSpPr>
                  <p:cNvPr id="3212" name="Freeform: Shape 3211">
                    <a:extLst>
                      <a:ext uri="{FF2B5EF4-FFF2-40B4-BE49-F238E27FC236}">
                        <a16:creationId xmlns:a16="http://schemas.microsoft.com/office/drawing/2014/main" id="{6BE5BE11-456D-4616-942C-3D054AE56A97}"/>
                      </a:ext>
                    </a:extLst>
                  </p:cNvPr>
                  <p:cNvSpPr/>
                  <p:nvPr/>
                </p:nvSpPr>
                <p:spPr>
                  <a:xfrm>
                    <a:off x="4092566" y="5638609"/>
                    <a:ext cx="2006" cy="3468"/>
                  </a:xfrm>
                  <a:custGeom>
                    <a:avLst/>
                    <a:gdLst>
                      <a:gd name="connsiteX0" fmla="*/ 1849 w 2006"/>
                      <a:gd name="connsiteY0" fmla="*/ 3468 h 3468"/>
                      <a:gd name="connsiteX1" fmla="*/ 1468 w 2006"/>
                      <a:gd name="connsiteY1" fmla="*/ 3278 h 3468"/>
                      <a:gd name="connsiteX2" fmla="*/ 39 w 2006"/>
                      <a:gd name="connsiteY2" fmla="*/ 420 h 3468"/>
                      <a:gd name="connsiteX3" fmla="*/ 135 w 2006"/>
                      <a:gd name="connsiteY3" fmla="*/ 39 h 3468"/>
                      <a:gd name="connsiteX4" fmla="*/ 135 w 2006"/>
                      <a:gd name="connsiteY4" fmla="*/ 39 h 3468"/>
                      <a:gd name="connsiteX5" fmla="*/ 516 w 2006"/>
                      <a:gd name="connsiteY5" fmla="*/ 135 h 3468"/>
                      <a:gd name="connsiteX6" fmla="*/ 1944 w 2006"/>
                      <a:gd name="connsiteY6" fmla="*/ 3087 h 3468"/>
                      <a:gd name="connsiteX7" fmla="*/ 1849 w 2006"/>
                      <a:gd name="connsiteY7" fmla="*/ 3468 h 3468"/>
                      <a:gd name="connsiteX8" fmla="*/ 1849 w 2006"/>
                      <a:gd name="connsiteY8" fmla="*/ 3468 h 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6" h="3468">
                        <a:moveTo>
                          <a:pt x="1849" y="3468"/>
                        </a:moveTo>
                        <a:cubicBezTo>
                          <a:pt x="1754" y="3468"/>
                          <a:pt x="1563" y="3468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3087"/>
                        </a:lnTo>
                        <a:cubicBezTo>
                          <a:pt x="2040" y="3278"/>
                          <a:pt x="2040" y="3373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13" name="Freeform: Shape 3212">
                    <a:extLst>
                      <a:ext uri="{FF2B5EF4-FFF2-40B4-BE49-F238E27FC236}">
                        <a16:creationId xmlns:a16="http://schemas.microsoft.com/office/drawing/2014/main" id="{7435719F-1E99-4E46-80EC-3C8D59CC34B0}"/>
                      </a:ext>
                    </a:extLst>
                  </p:cNvPr>
                  <p:cNvSpPr/>
                  <p:nvPr/>
                </p:nvSpPr>
                <p:spPr>
                  <a:xfrm>
                    <a:off x="4092185" y="5638799"/>
                    <a:ext cx="2006" cy="3507"/>
                  </a:xfrm>
                  <a:custGeom>
                    <a:avLst/>
                    <a:gdLst>
                      <a:gd name="connsiteX0" fmla="*/ 1849 w 2006"/>
                      <a:gd name="connsiteY0" fmla="*/ 3468 h 3507"/>
                      <a:gd name="connsiteX1" fmla="*/ 1468 w 2006"/>
                      <a:gd name="connsiteY1" fmla="*/ 3373 h 3507"/>
                      <a:gd name="connsiteX2" fmla="*/ 39 w 2006"/>
                      <a:gd name="connsiteY2" fmla="*/ 420 h 3507"/>
                      <a:gd name="connsiteX3" fmla="*/ 135 w 2006"/>
                      <a:gd name="connsiteY3" fmla="*/ 39 h 3507"/>
                      <a:gd name="connsiteX4" fmla="*/ 135 w 2006"/>
                      <a:gd name="connsiteY4" fmla="*/ 39 h 3507"/>
                      <a:gd name="connsiteX5" fmla="*/ 516 w 2006"/>
                      <a:gd name="connsiteY5" fmla="*/ 135 h 3507"/>
                      <a:gd name="connsiteX6" fmla="*/ 1944 w 2006"/>
                      <a:gd name="connsiteY6" fmla="*/ 2992 h 3507"/>
                      <a:gd name="connsiteX7" fmla="*/ 1849 w 2006"/>
                      <a:gd name="connsiteY7" fmla="*/ 3468 h 3507"/>
                      <a:gd name="connsiteX8" fmla="*/ 1849 w 2006"/>
                      <a:gd name="connsiteY8" fmla="*/ 3468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6" h="3507">
                        <a:moveTo>
                          <a:pt x="1849" y="3468"/>
                        </a:moveTo>
                        <a:cubicBezTo>
                          <a:pt x="1754" y="3564"/>
                          <a:pt x="1564" y="3468"/>
                          <a:pt x="1468" y="3373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1" y="39"/>
                          <a:pt x="516" y="135"/>
                        </a:cubicBezTo>
                        <a:lnTo>
                          <a:pt x="1944" y="2992"/>
                        </a:lnTo>
                        <a:cubicBezTo>
                          <a:pt x="2040" y="3183"/>
                          <a:pt x="2040" y="3373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14" name="Freeform: Shape 3213">
                    <a:extLst>
                      <a:ext uri="{FF2B5EF4-FFF2-40B4-BE49-F238E27FC236}">
                        <a16:creationId xmlns:a16="http://schemas.microsoft.com/office/drawing/2014/main" id="{EE2DFB54-8341-45A6-8300-E7AC054EFC2D}"/>
                      </a:ext>
                    </a:extLst>
                  </p:cNvPr>
                  <p:cNvSpPr/>
                  <p:nvPr/>
                </p:nvSpPr>
                <p:spPr>
                  <a:xfrm>
                    <a:off x="4091804" y="5639085"/>
                    <a:ext cx="1983" cy="3412"/>
                  </a:xfrm>
                  <a:custGeom>
                    <a:avLst/>
                    <a:gdLst>
                      <a:gd name="connsiteX0" fmla="*/ 1849 w 1983"/>
                      <a:gd name="connsiteY0" fmla="*/ 3373 h 3412"/>
                      <a:gd name="connsiteX1" fmla="*/ 1468 w 1983"/>
                      <a:gd name="connsiteY1" fmla="*/ 3278 h 3412"/>
                      <a:gd name="connsiteX2" fmla="*/ 39 w 1983"/>
                      <a:gd name="connsiteY2" fmla="*/ 420 h 3412"/>
                      <a:gd name="connsiteX3" fmla="*/ 135 w 1983"/>
                      <a:gd name="connsiteY3" fmla="*/ 39 h 3412"/>
                      <a:gd name="connsiteX4" fmla="*/ 135 w 1983"/>
                      <a:gd name="connsiteY4" fmla="*/ 39 h 3412"/>
                      <a:gd name="connsiteX5" fmla="*/ 516 w 1983"/>
                      <a:gd name="connsiteY5" fmla="*/ 135 h 3412"/>
                      <a:gd name="connsiteX6" fmla="*/ 1945 w 1983"/>
                      <a:gd name="connsiteY6" fmla="*/ 2992 h 3412"/>
                      <a:gd name="connsiteX7" fmla="*/ 1849 w 1983"/>
                      <a:gd name="connsiteY7" fmla="*/ 3373 h 3412"/>
                      <a:gd name="connsiteX8" fmla="*/ 1849 w 1983"/>
                      <a:gd name="connsiteY8" fmla="*/ 3373 h 3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412">
                        <a:moveTo>
                          <a:pt x="1849" y="3373"/>
                        </a:moveTo>
                        <a:cubicBezTo>
                          <a:pt x="1754" y="3468"/>
                          <a:pt x="1564" y="3373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1" y="39"/>
                          <a:pt x="516" y="135"/>
                        </a:cubicBezTo>
                        <a:lnTo>
                          <a:pt x="1945" y="2992"/>
                        </a:lnTo>
                        <a:cubicBezTo>
                          <a:pt x="2040" y="3183"/>
                          <a:pt x="1945" y="3278"/>
                          <a:pt x="1849" y="3373"/>
                        </a:cubicBezTo>
                        <a:lnTo>
                          <a:pt x="1849" y="337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07" name="Graphic 1">
                  <a:extLst>
                    <a:ext uri="{FF2B5EF4-FFF2-40B4-BE49-F238E27FC236}">
                      <a16:creationId xmlns:a16="http://schemas.microsoft.com/office/drawing/2014/main" id="{0A36BEE3-26DD-4BC6-AD4E-ECB86830DAAE}"/>
                    </a:ext>
                  </a:extLst>
                </p:cNvPr>
                <p:cNvGrpSpPr/>
                <p:nvPr/>
              </p:nvGrpSpPr>
              <p:grpSpPr>
                <a:xfrm>
                  <a:off x="4098511" y="5634457"/>
                  <a:ext cx="5524" cy="4572"/>
                  <a:chOff x="4098511" y="5634457"/>
                  <a:chExt cx="5524" cy="4572"/>
                </a:xfrm>
                <a:solidFill>
                  <a:srgbClr val="000000"/>
                </a:solidFill>
              </p:grpSpPr>
              <p:sp>
                <p:nvSpPr>
                  <p:cNvPr id="3209" name="Freeform: Shape 3208">
                    <a:extLst>
                      <a:ext uri="{FF2B5EF4-FFF2-40B4-BE49-F238E27FC236}">
                        <a16:creationId xmlns:a16="http://schemas.microsoft.com/office/drawing/2014/main" id="{5E94AACF-40E7-40AD-BC64-6DA136D4B317}"/>
                      </a:ext>
                    </a:extLst>
                  </p:cNvPr>
                  <p:cNvSpPr/>
                  <p:nvPr/>
                </p:nvSpPr>
                <p:spPr>
                  <a:xfrm>
                    <a:off x="4098511" y="5634457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620 w 3809"/>
                      <a:gd name="connsiteY1" fmla="*/ 0 h 2190"/>
                      <a:gd name="connsiteX2" fmla="*/ 3810 w 3809"/>
                      <a:gd name="connsiteY2" fmla="*/ 476 h 2190"/>
                      <a:gd name="connsiteX3" fmla="*/ 286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620" y="0"/>
                        </a:lnTo>
                        <a:lnTo>
                          <a:pt x="3810" y="476"/>
                        </a:lnTo>
                        <a:lnTo>
                          <a:pt x="286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10" name="Freeform: Shape 3209">
                    <a:extLst>
                      <a:ext uri="{FF2B5EF4-FFF2-40B4-BE49-F238E27FC236}">
                        <a16:creationId xmlns:a16="http://schemas.microsoft.com/office/drawing/2014/main" id="{2E37CB4A-E640-4AA8-A581-153A3FCBC0C9}"/>
                      </a:ext>
                    </a:extLst>
                  </p:cNvPr>
                  <p:cNvSpPr/>
                  <p:nvPr/>
                </p:nvSpPr>
                <p:spPr>
                  <a:xfrm>
                    <a:off x="4099654" y="5636743"/>
                    <a:ext cx="3809" cy="2286"/>
                  </a:xfrm>
                  <a:custGeom>
                    <a:avLst/>
                    <a:gdLst>
                      <a:gd name="connsiteX0" fmla="*/ 0 w 3809"/>
                      <a:gd name="connsiteY0" fmla="*/ 1810 h 2286"/>
                      <a:gd name="connsiteX1" fmla="*/ 3620 w 3809"/>
                      <a:gd name="connsiteY1" fmla="*/ 0 h 2286"/>
                      <a:gd name="connsiteX2" fmla="*/ 3810 w 3809"/>
                      <a:gd name="connsiteY2" fmla="*/ 572 h 2286"/>
                      <a:gd name="connsiteX3" fmla="*/ 286 w 3809"/>
                      <a:gd name="connsiteY3" fmla="*/ 2286 h 2286"/>
                      <a:gd name="connsiteX4" fmla="*/ 0 w 3809"/>
                      <a:gd name="connsiteY4" fmla="*/ 1810 h 2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286">
                        <a:moveTo>
                          <a:pt x="0" y="1810"/>
                        </a:moveTo>
                        <a:lnTo>
                          <a:pt x="3620" y="0"/>
                        </a:lnTo>
                        <a:lnTo>
                          <a:pt x="3810" y="572"/>
                        </a:lnTo>
                        <a:lnTo>
                          <a:pt x="286" y="2286"/>
                        </a:lnTo>
                        <a:lnTo>
                          <a:pt x="0" y="18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11" name="Freeform: Shape 3210">
                    <a:extLst>
                      <a:ext uri="{FF2B5EF4-FFF2-40B4-BE49-F238E27FC236}">
                        <a16:creationId xmlns:a16="http://schemas.microsoft.com/office/drawing/2014/main" id="{88B9A0F0-2A53-4892-BF97-58E7B92F9C88}"/>
                      </a:ext>
                    </a:extLst>
                  </p:cNvPr>
                  <p:cNvSpPr/>
                  <p:nvPr/>
                </p:nvSpPr>
                <p:spPr>
                  <a:xfrm>
                    <a:off x="4102131" y="5634457"/>
                    <a:ext cx="1904" cy="2952"/>
                  </a:xfrm>
                  <a:custGeom>
                    <a:avLst/>
                    <a:gdLst>
                      <a:gd name="connsiteX0" fmla="*/ 1048 w 1904"/>
                      <a:gd name="connsiteY0" fmla="*/ 2762 h 2952"/>
                      <a:gd name="connsiteX1" fmla="*/ 1048 w 1904"/>
                      <a:gd name="connsiteY1" fmla="*/ 2381 h 2952"/>
                      <a:gd name="connsiteX2" fmla="*/ 1048 w 1904"/>
                      <a:gd name="connsiteY2" fmla="*/ 2381 h 2952"/>
                      <a:gd name="connsiteX3" fmla="*/ 1048 w 1904"/>
                      <a:gd name="connsiteY3" fmla="*/ 2381 h 2952"/>
                      <a:gd name="connsiteX4" fmla="*/ 952 w 1904"/>
                      <a:gd name="connsiteY4" fmla="*/ 2286 h 2952"/>
                      <a:gd name="connsiteX5" fmla="*/ 952 w 1904"/>
                      <a:gd name="connsiteY5" fmla="*/ 2286 h 2952"/>
                      <a:gd name="connsiteX6" fmla="*/ 571 w 1904"/>
                      <a:gd name="connsiteY6" fmla="*/ 2477 h 2952"/>
                      <a:gd name="connsiteX7" fmla="*/ 571 w 1904"/>
                      <a:gd name="connsiteY7" fmla="*/ 2477 h 2952"/>
                      <a:gd name="connsiteX8" fmla="*/ 571 w 1904"/>
                      <a:gd name="connsiteY8" fmla="*/ 2477 h 2952"/>
                      <a:gd name="connsiteX9" fmla="*/ 571 w 1904"/>
                      <a:gd name="connsiteY9" fmla="*/ 2477 h 2952"/>
                      <a:gd name="connsiteX10" fmla="*/ 381 w 1904"/>
                      <a:gd name="connsiteY10" fmla="*/ 2477 h 2952"/>
                      <a:gd name="connsiteX11" fmla="*/ 381 w 1904"/>
                      <a:gd name="connsiteY11" fmla="*/ 2477 h 2952"/>
                      <a:gd name="connsiteX12" fmla="*/ 190 w 1904"/>
                      <a:gd name="connsiteY12" fmla="*/ 2096 h 2952"/>
                      <a:gd name="connsiteX13" fmla="*/ 190 w 1904"/>
                      <a:gd name="connsiteY13" fmla="*/ 2096 h 2952"/>
                      <a:gd name="connsiteX14" fmla="*/ 286 w 1904"/>
                      <a:gd name="connsiteY14" fmla="*/ 1905 h 2952"/>
                      <a:gd name="connsiteX15" fmla="*/ 286 w 1904"/>
                      <a:gd name="connsiteY15" fmla="*/ 1905 h 2952"/>
                      <a:gd name="connsiteX16" fmla="*/ 190 w 1904"/>
                      <a:gd name="connsiteY16" fmla="*/ 1715 h 2952"/>
                      <a:gd name="connsiteX17" fmla="*/ 190 w 1904"/>
                      <a:gd name="connsiteY17" fmla="*/ 1715 h 2952"/>
                      <a:gd name="connsiteX18" fmla="*/ 286 w 1904"/>
                      <a:gd name="connsiteY18" fmla="*/ 1524 h 2952"/>
                      <a:gd name="connsiteX19" fmla="*/ 286 w 1904"/>
                      <a:gd name="connsiteY19" fmla="*/ 1524 h 2952"/>
                      <a:gd name="connsiteX20" fmla="*/ 0 w 1904"/>
                      <a:gd name="connsiteY20" fmla="*/ 1143 h 2952"/>
                      <a:gd name="connsiteX21" fmla="*/ 0 w 1904"/>
                      <a:gd name="connsiteY21" fmla="*/ 1143 h 2952"/>
                      <a:gd name="connsiteX22" fmla="*/ 190 w 1904"/>
                      <a:gd name="connsiteY22" fmla="*/ 857 h 2952"/>
                      <a:gd name="connsiteX23" fmla="*/ 190 w 1904"/>
                      <a:gd name="connsiteY23" fmla="*/ 857 h 2952"/>
                      <a:gd name="connsiteX24" fmla="*/ 571 w 1904"/>
                      <a:gd name="connsiteY24" fmla="*/ 667 h 2952"/>
                      <a:gd name="connsiteX25" fmla="*/ 571 w 1904"/>
                      <a:gd name="connsiteY25" fmla="*/ 667 h 2952"/>
                      <a:gd name="connsiteX26" fmla="*/ 571 w 1904"/>
                      <a:gd name="connsiteY26" fmla="*/ 667 h 2952"/>
                      <a:gd name="connsiteX27" fmla="*/ 571 w 1904"/>
                      <a:gd name="connsiteY27" fmla="*/ 667 h 2952"/>
                      <a:gd name="connsiteX28" fmla="*/ 571 w 1904"/>
                      <a:gd name="connsiteY28" fmla="*/ 571 h 2952"/>
                      <a:gd name="connsiteX29" fmla="*/ 476 w 1904"/>
                      <a:gd name="connsiteY29" fmla="*/ 571 h 2952"/>
                      <a:gd name="connsiteX30" fmla="*/ 381 w 1904"/>
                      <a:gd name="connsiteY30" fmla="*/ 571 h 2952"/>
                      <a:gd name="connsiteX31" fmla="*/ 381 w 1904"/>
                      <a:gd name="connsiteY31" fmla="*/ 571 h 2952"/>
                      <a:gd name="connsiteX32" fmla="*/ 0 w 1904"/>
                      <a:gd name="connsiteY32" fmla="*/ 381 h 2952"/>
                      <a:gd name="connsiteX33" fmla="*/ 0 w 1904"/>
                      <a:gd name="connsiteY33" fmla="*/ 381 h 2952"/>
                      <a:gd name="connsiteX34" fmla="*/ 190 w 1904"/>
                      <a:gd name="connsiteY34" fmla="*/ 0 h 2952"/>
                      <a:gd name="connsiteX35" fmla="*/ 190 w 1904"/>
                      <a:gd name="connsiteY35" fmla="*/ 0 h 2952"/>
                      <a:gd name="connsiteX36" fmla="*/ 476 w 1904"/>
                      <a:gd name="connsiteY36" fmla="*/ 0 h 2952"/>
                      <a:gd name="connsiteX37" fmla="*/ 476 w 1904"/>
                      <a:gd name="connsiteY37" fmla="*/ 0 h 2952"/>
                      <a:gd name="connsiteX38" fmla="*/ 952 w 1904"/>
                      <a:gd name="connsiteY38" fmla="*/ 191 h 2952"/>
                      <a:gd name="connsiteX39" fmla="*/ 952 w 1904"/>
                      <a:gd name="connsiteY39" fmla="*/ 191 h 2952"/>
                      <a:gd name="connsiteX40" fmla="*/ 1143 w 1904"/>
                      <a:gd name="connsiteY40" fmla="*/ 667 h 2952"/>
                      <a:gd name="connsiteX41" fmla="*/ 1143 w 1904"/>
                      <a:gd name="connsiteY41" fmla="*/ 667 h 2952"/>
                      <a:gd name="connsiteX42" fmla="*/ 1143 w 1904"/>
                      <a:gd name="connsiteY42" fmla="*/ 762 h 2952"/>
                      <a:gd name="connsiteX43" fmla="*/ 1143 w 1904"/>
                      <a:gd name="connsiteY43" fmla="*/ 762 h 2952"/>
                      <a:gd name="connsiteX44" fmla="*/ 1429 w 1904"/>
                      <a:gd name="connsiteY44" fmla="*/ 1048 h 2952"/>
                      <a:gd name="connsiteX45" fmla="*/ 1429 w 1904"/>
                      <a:gd name="connsiteY45" fmla="*/ 1048 h 2952"/>
                      <a:gd name="connsiteX46" fmla="*/ 1429 w 1904"/>
                      <a:gd name="connsiteY46" fmla="*/ 1238 h 2952"/>
                      <a:gd name="connsiteX47" fmla="*/ 1429 w 1904"/>
                      <a:gd name="connsiteY47" fmla="*/ 1238 h 2952"/>
                      <a:gd name="connsiteX48" fmla="*/ 1429 w 1904"/>
                      <a:gd name="connsiteY48" fmla="*/ 1333 h 2952"/>
                      <a:gd name="connsiteX49" fmla="*/ 1429 w 1904"/>
                      <a:gd name="connsiteY49" fmla="*/ 1333 h 2952"/>
                      <a:gd name="connsiteX50" fmla="*/ 1619 w 1904"/>
                      <a:gd name="connsiteY50" fmla="*/ 1619 h 2952"/>
                      <a:gd name="connsiteX51" fmla="*/ 1619 w 1904"/>
                      <a:gd name="connsiteY51" fmla="*/ 1619 h 2952"/>
                      <a:gd name="connsiteX52" fmla="*/ 1619 w 1904"/>
                      <a:gd name="connsiteY52" fmla="*/ 1810 h 2952"/>
                      <a:gd name="connsiteX53" fmla="*/ 1619 w 1904"/>
                      <a:gd name="connsiteY53" fmla="*/ 1810 h 2952"/>
                      <a:gd name="connsiteX54" fmla="*/ 1619 w 1904"/>
                      <a:gd name="connsiteY54" fmla="*/ 1905 h 2952"/>
                      <a:gd name="connsiteX55" fmla="*/ 1619 w 1904"/>
                      <a:gd name="connsiteY55" fmla="*/ 1905 h 2952"/>
                      <a:gd name="connsiteX56" fmla="*/ 1905 w 1904"/>
                      <a:gd name="connsiteY56" fmla="*/ 2477 h 2952"/>
                      <a:gd name="connsiteX57" fmla="*/ 1905 w 1904"/>
                      <a:gd name="connsiteY57" fmla="*/ 2477 h 2952"/>
                      <a:gd name="connsiteX58" fmla="*/ 1714 w 1904"/>
                      <a:gd name="connsiteY58" fmla="*/ 2858 h 2952"/>
                      <a:gd name="connsiteX59" fmla="*/ 1714 w 1904"/>
                      <a:gd name="connsiteY59" fmla="*/ 2858 h 2952"/>
                      <a:gd name="connsiteX60" fmla="*/ 1524 w 1904"/>
                      <a:gd name="connsiteY60" fmla="*/ 2953 h 2952"/>
                      <a:gd name="connsiteX61" fmla="*/ 1524 w 1904"/>
                      <a:gd name="connsiteY61" fmla="*/ 2953 h 2952"/>
                      <a:gd name="connsiteX62" fmla="*/ 1048 w 1904"/>
                      <a:gd name="connsiteY62" fmla="*/ 2762 h 2952"/>
                      <a:gd name="connsiteX63" fmla="*/ 1048 w 1904"/>
                      <a:gd name="connsiteY63" fmla="*/ 2762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1904" h="2952">
                        <a:moveTo>
                          <a:pt x="1048" y="2762"/>
                        </a:moveTo>
                        <a:cubicBezTo>
                          <a:pt x="952" y="2667"/>
                          <a:pt x="952" y="2477"/>
                          <a:pt x="1048" y="2381"/>
                        </a:cubicBezTo>
                        <a:lnTo>
                          <a:pt x="1048" y="2381"/>
                        </a:lnTo>
                        <a:lnTo>
                          <a:pt x="1048" y="2381"/>
                        </a:lnTo>
                        <a:cubicBezTo>
                          <a:pt x="1048" y="2381"/>
                          <a:pt x="1048" y="2381"/>
                          <a:pt x="952" y="2286"/>
                        </a:cubicBezTo>
                        <a:lnTo>
                          <a:pt x="952" y="2286"/>
                        </a:lnTo>
                        <a:cubicBezTo>
                          <a:pt x="857" y="2381"/>
                          <a:pt x="667" y="2477"/>
                          <a:pt x="571" y="2477"/>
                        </a:cubicBezTo>
                        <a:lnTo>
                          <a:pt x="571" y="2477"/>
                        </a:lnTo>
                        <a:cubicBezTo>
                          <a:pt x="571" y="2477"/>
                          <a:pt x="571" y="2477"/>
                          <a:pt x="571" y="2477"/>
                        </a:cubicBezTo>
                        <a:lnTo>
                          <a:pt x="571" y="2477"/>
                        </a:lnTo>
                        <a:cubicBezTo>
                          <a:pt x="571" y="2477"/>
                          <a:pt x="476" y="2477"/>
                          <a:pt x="381" y="2477"/>
                        </a:cubicBezTo>
                        <a:lnTo>
                          <a:pt x="381" y="2477"/>
                        </a:lnTo>
                        <a:cubicBezTo>
                          <a:pt x="286" y="2381"/>
                          <a:pt x="190" y="2286"/>
                          <a:pt x="190" y="2096"/>
                        </a:cubicBezTo>
                        <a:lnTo>
                          <a:pt x="190" y="2096"/>
                        </a:lnTo>
                        <a:cubicBezTo>
                          <a:pt x="190" y="2000"/>
                          <a:pt x="190" y="2000"/>
                          <a:pt x="286" y="1905"/>
                        </a:cubicBezTo>
                        <a:lnTo>
                          <a:pt x="286" y="1905"/>
                        </a:lnTo>
                        <a:cubicBezTo>
                          <a:pt x="190" y="1905"/>
                          <a:pt x="190" y="1810"/>
                          <a:pt x="190" y="1715"/>
                        </a:cubicBezTo>
                        <a:lnTo>
                          <a:pt x="190" y="1715"/>
                        </a:lnTo>
                        <a:cubicBezTo>
                          <a:pt x="190" y="1619"/>
                          <a:pt x="190" y="1524"/>
                          <a:pt x="286" y="1524"/>
                        </a:cubicBezTo>
                        <a:lnTo>
                          <a:pt x="286" y="1524"/>
                        </a:lnTo>
                        <a:cubicBezTo>
                          <a:pt x="95" y="1524"/>
                          <a:pt x="0" y="1333"/>
                          <a:pt x="0" y="1143"/>
                        </a:cubicBezTo>
                        <a:lnTo>
                          <a:pt x="0" y="1143"/>
                        </a:lnTo>
                        <a:cubicBezTo>
                          <a:pt x="0" y="952"/>
                          <a:pt x="95" y="857"/>
                          <a:pt x="190" y="857"/>
                        </a:cubicBezTo>
                        <a:lnTo>
                          <a:pt x="190" y="857"/>
                        </a:lnTo>
                        <a:cubicBezTo>
                          <a:pt x="286" y="762"/>
                          <a:pt x="381" y="667"/>
                          <a:pt x="571" y="667"/>
                        </a:cubicBezTo>
                        <a:lnTo>
                          <a:pt x="571" y="667"/>
                        </a:lnTo>
                        <a:lnTo>
                          <a:pt x="571" y="667"/>
                        </a:lnTo>
                        <a:lnTo>
                          <a:pt x="571" y="667"/>
                        </a:lnTo>
                        <a:lnTo>
                          <a:pt x="571" y="571"/>
                        </a:lnTo>
                        <a:lnTo>
                          <a:pt x="476" y="571"/>
                        </a:lnTo>
                        <a:lnTo>
                          <a:pt x="381" y="571"/>
                        </a:lnTo>
                        <a:lnTo>
                          <a:pt x="381" y="571"/>
                        </a:lnTo>
                        <a:cubicBezTo>
                          <a:pt x="190" y="571"/>
                          <a:pt x="95" y="571"/>
                          <a:pt x="0" y="381"/>
                        </a:cubicBezTo>
                        <a:lnTo>
                          <a:pt x="0" y="381"/>
                        </a:lnTo>
                        <a:cubicBezTo>
                          <a:pt x="0" y="191"/>
                          <a:pt x="0" y="95"/>
                          <a:pt x="190" y="0"/>
                        </a:cubicBezTo>
                        <a:lnTo>
                          <a:pt x="190" y="0"/>
                        </a:lnTo>
                        <a:cubicBezTo>
                          <a:pt x="286" y="0"/>
                          <a:pt x="381" y="0"/>
                          <a:pt x="476" y="0"/>
                        </a:cubicBezTo>
                        <a:lnTo>
                          <a:pt x="476" y="0"/>
                        </a:lnTo>
                        <a:cubicBezTo>
                          <a:pt x="667" y="0"/>
                          <a:pt x="857" y="95"/>
                          <a:pt x="952" y="191"/>
                        </a:cubicBezTo>
                        <a:lnTo>
                          <a:pt x="952" y="191"/>
                        </a:lnTo>
                        <a:cubicBezTo>
                          <a:pt x="1048" y="286"/>
                          <a:pt x="1143" y="476"/>
                          <a:pt x="1143" y="667"/>
                        </a:cubicBezTo>
                        <a:lnTo>
                          <a:pt x="1143" y="667"/>
                        </a:lnTo>
                        <a:cubicBezTo>
                          <a:pt x="1143" y="667"/>
                          <a:pt x="1143" y="762"/>
                          <a:pt x="1143" y="762"/>
                        </a:cubicBezTo>
                        <a:lnTo>
                          <a:pt x="1143" y="762"/>
                        </a:lnTo>
                        <a:cubicBezTo>
                          <a:pt x="1238" y="857"/>
                          <a:pt x="1333" y="952"/>
                          <a:pt x="1429" y="1048"/>
                        </a:cubicBezTo>
                        <a:lnTo>
                          <a:pt x="1429" y="1048"/>
                        </a:lnTo>
                        <a:cubicBezTo>
                          <a:pt x="1429" y="1143"/>
                          <a:pt x="1429" y="1143"/>
                          <a:pt x="1429" y="1238"/>
                        </a:cubicBezTo>
                        <a:lnTo>
                          <a:pt x="1429" y="1238"/>
                        </a:lnTo>
                        <a:cubicBezTo>
                          <a:pt x="1429" y="1238"/>
                          <a:pt x="1429" y="1333"/>
                          <a:pt x="1429" y="1333"/>
                        </a:cubicBezTo>
                        <a:lnTo>
                          <a:pt x="1429" y="1333"/>
                        </a:lnTo>
                        <a:cubicBezTo>
                          <a:pt x="1524" y="1429"/>
                          <a:pt x="1524" y="1429"/>
                          <a:pt x="1619" y="1619"/>
                        </a:cubicBezTo>
                        <a:lnTo>
                          <a:pt x="1619" y="1619"/>
                        </a:lnTo>
                        <a:cubicBezTo>
                          <a:pt x="1619" y="1619"/>
                          <a:pt x="1619" y="1715"/>
                          <a:pt x="1619" y="1810"/>
                        </a:cubicBezTo>
                        <a:lnTo>
                          <a:pt x="1619" y="1810"/>
                        </a:lnTo>
                        <a:cubicBezTo>
                          <a:pt x="1619" y="1810"/>
                          <a:pt x="1619" y="1905"/>
                          <a:pt x="1619" y="1905"/>
                        </a:cubicBezTo>
                        <a:lnTo>
                          <a:pt x="1619" y="1905"/>
                        </a:lnTo>
                        <a:cubicBezTo>
                          <a:pt x="1809" y="2096"/>
                          <a:pt x="1905" y="2286"/>
                          <a:pt x="1905" y="2477"/>
                        </a:cubicBezTo>
                        <a:lnTo>
                          <a:pt x="1905" y="2477"/>
                        </a:lnTo>
                        <a:cubicBezTo>
                          <a:pt x="1905" y="2572"/>
                          <a:pt x="1809" y="2762"/>
                          <a:pt x="1714" y="2858"/>
                        </a:cubicBezTo>
                        <a:lnTo>
                          <a:pt x="1714" y="2858"/>
                        </a:lnTo>
                        <a:cubicBezTo>
                          <a:pt x="1619" y="2953"/>
                          <a:pt x="1619" y="2953"/>
                          <a:pt x="1524" y="2953"/>
                        </a:cubicBezTo>
                        <a:lnTo>
                          <a:pt x="1524" y="2953"/>
                        </a:lnTo>
                        <a:cubicBezTo>
                          <a:pt x="1143" y="2858"/>
                          <a:pt x="1048" y="2858"/>
                          <a:pt x="1048" y="2762"/>
                        </a:cubicBezTo>
                        <a:lnTo>
                          <a:pt x="1048" y="276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208" name="Freeform: Shape 3207">
                  <a:extLst>
                    <a:ext uri="{FF2B5EF4-FFF2-40B4-BE49-F238E27FC236}">
                      <a16:creationId xmlns:a16="http://schemas.microsoft.com/office/drawing/2014/main" id="{0EAA0D97-49BD-4E12-A1DD-B1BF7A04A781}"/>
                    </a:ext>
                  </a:extLst>
                </p:cNvPr>
                <p:cNvSpPr/>
                <p:nvPr/>
              </p:nvSpPr>
              <p:spPr>
                <a:xfrm>
                  <a:off x="4091900" y="5640228"/>
                  <a:ext cx="959" cy="1412"/>
                </a:xfrm>
                <a:custGeom>
                  <a:avLst/>
                  <a:gdLst>
                    <a:gd name="connsiteX0" fmla="*/ 801 w 959"/>
                    <a:gd name="connsiteY0" fmla="*/ 1373 h 1412"/>
                    <a:gd name="connsiteX1" fmla="*/ 421 w 959"/>
                    <a:gd name="connsiteY1" fmla="*/ 1278 h 1412"/>
                    <a:gd name="connsiteX2" fmla="*/ 39 w 959"/>
                    <a:gd name="connsiteY2" fmla="*/ 420 h 1412"/>
                    <a:gd name="connsiteX3" fmla="*/ 135 w 959"/>
                    <a:gd name="connsiteY3" fmla="*/ 39 h 1412"/>
                    <a:gd name="connsiteX4" fmla="*/ 135 w 959"/>
                    <a:gd name="connsiteY4" fmla="*/ 39 h 1412"/>
                    <a:gd name="connsiteX5" fmla="*/ 516 w 959"/>
                    <a:gd name="connsiteY5" fmla="*/ 135 h 1412"/>
                    <a:gd name="connsiteX6" fmla="*/ 897 w 959"/>
                    <a:gd name="connsiteY6" fmla="*/ 992 h 1412"/>
                    <a:gd name="connsiteX7" fmla="*/ 801 w 959"/>
                    <a:gd name="connsiteY7" fmla="*/ 1373 h 1412"/>
                    <a:gd name="connsiteX8" fmla="*/ 801 w 959"/>
                    <a:gd name="connsiteY8" fmla="*/ 1373 h 1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59" h="1412">
                      <a:moveTo>
                        <a:pt x="801" y="1373"/>
                      </a:moveTo>
                      <a:cubicBezTo>
                        <a:pt x="706" y="1468"/>
                        <a:pt x="516" y="1373"/>
                        <a:pt x="421" y="1278"/>
                      </a:cubicBezTo>
                      <a:lnTo>
                        <a:pt x="39" y="420"/>
                      </a:lnTo>
                      <a:cubicBezTo>
                        <a:pt x="-56" y="325"/>
                        <a:pt x="39" y="135"/>
                        <a:pt x="135" y="39"/>
                      </a:cubicBezTo>
                      <a:lnTo>
                        <a:pt x="135" y="39"/>
                      </a:lnTo>
                      <a:cubicBezTo>
                        <a:pt x="230" y="-56"/>
                        <a:pt x="421" y="39"/>
                        <a:pt x="516" y="135"/>
                      </a:cubicBezTo>
                      <a:lnTo>
                        <a:pt x="897" y="992"/>
                      </a:lnTo>
                      <a:cubicBezTo>
                        <a:pt x="992" y="1087"/>
                        <a:pt x="992" y="1278"/>
                        <a:pt x="801" y="1373"/>
                      </a:cubicBezTo>
                      <a:lnTo>
                        <a:pt x="801" y="1373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02" name="Freeform: Shape 2701">
                <a:extLst>
                  <a:ext uri="{FF2B5EF4-FFF2-40B4-BE49-F238E27FC236}">
                    <a16:creationId xmlns:a16="http://schemas.microsoft.com/office/drawing/2014/main" id="{1747D448-6EBC-442C-A336-9E7121F7776C}"/>
                  </a:ext>
                </a:extLst>
              </p:cNvPr>
              <p:cNvSpPr/>
              <p:nvPr/>
            </p:nvSpPr>
            <p:spPr>
              <a:xfrm>
                <a:off x="4085135" y="5615500"/>
                <a:ext cx="39049" cy="38963"/>
              </a:xfrm>
              <a:custGeom>
                <a:avLst/>
                <a:gdLst>
                  <a:gd name="connsiteX0" fmla="*/ 26139 w 39049"/>
                  <a:gd name="connsiteY0" fmla="*/ 37817 h 38963"/>
                  <a:gd name="connsiteX1" fmla="*/ 1184 w 39049"/>
                  <a:gd name="connsiteY1" fmla="*/ 26101 h 38963"/>
                  <a:gd name="connsiteX2" fmla="*/ 12899 w 39049"/>
                  <a:gd name="connsiteY2" fmla="*/ 1146 h 38963"/>
                  <a:gd name="connsiteX3" fmla="*/ 37855 w 39049"/>
                  <a:gd name="connsiteY3" fmla="*/ 12862 h 38963"/>
                  <a:gd name="connsiteX4" fmla="*/ 26139 w 39049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49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765"/>
                      <a:pt x="12899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570" y="22958"/>
                      <a:pt x="36331" y="34198"/>
                      <a:pt x="26139" y="37817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3" name="Freeform: Shape 2702">
                <a:extLst>
                  <a:ext uri="{FF2B5EF4-FFF2-40B4-BE49-F238E27FC236}">
                    <a16:creationId xmlns:a16="http://schemas.microsoft.com/office/drawing/2014/main" id="{A49E0442-377F-493C-AC81-CB57B325F9EE}"/>
                  </a:ext>
                </a:extLst>
              </p:cNvPr>
              <p:cNvSpPr/>
              <p:nvPr/>
            </p:nvSpPr>
            <p:spPr>
              <a:xfrm>
                <a:off x="4085135" y="5615500"/>
                <a:ext cx="39049" cy="38963"/>
              </a:xfrm>
              <a:custGeom>
                <a:avLst/>
                <a:gdLst>
                  <a:gd name="connsiteX0" fmla="*/ 26139 w 39049"/>
                  <a:gd name="connsiteY0" fmla="*/ 37817 h 38963"/>
                  <a:gd name="connsiteX1" fmla="*/ 1184 w 39049"/>
                  <a:gd name="connsiteY1" fmla="*/ 26101 h 38963"/>
                  <a:gd name="connsiteX2" fmla="*/ 12899 w 39049"/>
                  <a:gd name="connsiteY2" fmla="*/ 1146 h 38963"/>
                  <a:gd name="connsiteX3" fmla="*/ 37855 w 39049"/>
                  <a:gd name="connsiteY3" fmla="*/ 12862 h 38963"/>
                  <a:gd name="connsiteX4" fmla="*/ 26139 w 39049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49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765"/>
                      <a:pt x="12899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570" y="22958"/>
                      <a:pt x="36331" y="34198"/>
                      <a:pt x="26139" y="37817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04" name="Graphic 1">
                <a:extLst>
                  <a:ext uri="{FF2B5EF4-FFF2-40B4-BE49-F238E27FC236}">
                    <a16:creationId xmlns:a16="http://schemas.microsoft.com/office/drawing/2014/main" id="{3141B54E-AF8B-45AD-986B-03F14677935F}"/>
                  </a:ext>
                </a:extLst>
              </p:cNvPr>
              <p:cNvGrpSpPr/>
              <p:nvPr/>
            </p:nvGrpSpPr>
            <p:grpSpPr>
              <a:xfrm>
                <a:off x="4260492" y="5715229"/>
                <a:ext cx="19233" cy="11048"/>
                <a:chOff x="4260492" y="5715229"/>
                <a:chExt cx="19233" cy="11048"/>
              </a:xfrm>
              <a:solidFill>
                <a:schemeClr val="accent1"/>
              </a:solidFill>
            </p:grpSpPr>
            <p:sp>
              <p:nvSpPr>
                <p:cNvPr id="3193" name="Freeform: Shape 3192">
                  <a:extLst>
                    <a:ext uri="{FF2B5EF4-FFF2-40B4-BE49-F238E27FC236}">
                      <a16:creationId xmlns:a16="http://schemas.microsoft.com/office/drawing/2014/main" id="{568D3F2B-C857-485C-9EC4-5B62519AF2F6}"/>
                    </a:ext>
                  </a:extLst>
                </p:cNvPr>
                <p:cNvSpPr/>
                <p:nvPr/>
              </p:nvSpPr>
              <p:spPr>
                <a:xfrm>
                  <a:off x="4266867" y="5715229"/>
                  <a:ext cx="12857" cy="8390"/>
                </a:xfrm>
                <a:custGeom>
                  <a:avLst/>
                  <a:gdLst>
                    <a:gd name="connsiteX0" fmla="*/ 8428 w 12857"/>
                    <a:gd name="connsiteY0" fmla="*/ 6191 h 8390"/>
                    <a:gd name="connsiteX1" fmla="*/ 3856 w 12857"/>
                    <a:gd name="connsiteY1" fmla="*/ 8382 h 8390"/>
                    <a:gd name="connsiteX2" fmla="*/ 332 w 12857"/>
                    <a:gd name="connsiteY2" fmla="*/ 6572 h 8390"/>
                    <a:gd name="connsiteX3" fmla="*/ 1094 w 12857"/>
                    <a:gd name="connsiteY3" fmla="*/ 2667 h 8390"/>
                    <a:gd name="connsiteX4" fmla="*/ 5666 w 12857"/>
                    <a:gd name="connsiteY4" fmla="*/ 476 h 8390"/>
                    <a:gd name="connsiteX5" fmla="*/ 10524 w 12857"/>
                    <a:gd name="connsiteY5" fmla="*/ 0 h 8390"/>
                    <a:gd name="connsiteX6" fmla="*/ 12809 w 12857"/>
                    <a:gd name="connsiteY6" fmla="*/ 571 h 8390"/>
                    <a:gd name="connsiteX7" fmla="*/ 11857 w 12857"/>
                    <a:gd name="connsiteY7" fmla="*/ 2762 h 8390"/>
                    <a:gd name="connsiteX8" fmla="*/ 8428 w 12857"/>
                    <a:gd name="connsiteY8" fmla="*/ 6191 h 8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57" h="8390">
                      <a:moveTo>
                        <a:pt x="8428" y="6191"/>
                      </a:moveTo>
                      <a:cubicBezTo>
                        <a:pt x="6999" y="7429"/>
                        <a:pt x="5380" y="8287"/>
                        <a:pt x="3856" y="8382"/>
                      </a:cubicBezTo>
                      <a:cubicBezTo>
                        <a:pt x="2332" y="8477"/>
                        <a:pt x="903" y="7810"/>
                        <a:pt x="332" y="6572"/>
                      </a:cubicBezTo>
                      <a:cubicBezTo>
                        <a:pt x="-335" y="5239"/>
                        <a:pt x="46" y="3715"/>
                        <a:pt x="1094" y="2667"/>
                      </a:cubicBezTo>
                      <a:cubicBezTo>
                        <a:pt x="2142" y="1524"/>
                        <a:pt x="3761" y="857"/>
                        <a:pt x="5666" y="476"/>
                      </a:cubicBezTo>
                      <a:cubicBezTo>
                        <a:pt x="7475" y="95"/>
                        <a:pt x="9190" y="0"/>
                        <a:pt x="10524" y="0"/>
                      </a:cubicBezTo>
                      <a:cubicBezTo>
                        <a:pt x="11762" y="0"/>
                        <a:pt x="12619" y="190"/>
                        <a:pt x="12809" y="571"/>
                      </a:cubicBezTo>
                      <a:cubicBezTo>
                        <a:pt x="13000" y="1048"/>
                        <a:pt x="12619" y="1810"/>
                        <a:pt x="11857" y="2762"/>
                      </a:cubicBezTo>
                      <a:cubicBezTo>
                        <a:pt x="11000" y="3715"/>
                        <a:pt x="9857" y="5048"/>
                        <a:pt x="8428" y="6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94" name="Freeform: Shape 3193">
                  <a:extLst>
                    <a:ext uri="{FF2B5EF4-FFF2-40B4-BE49-F238E27FC236}">
                      <a16:creationId xmlns:a16="http://schemas.microsoft.com/office/drawing/2014/main" id="{FE5953C6-FA88-45FB-BF35-E6D19C421414}"/>
                    </a:ext>
                  </a:extLst>
                </p:cNvPr>
                <p:cNvSpPr/>
                <p:nvPr/>
              </p:nvSpPr>
              <p:spPr>
                <a:xfrm rot="-1558543">
                  <a:off x="4262214" y="5720371"/>
                  <a:ext cx="6096" cy="4476"/>
                </a:xfrm>
                <a:custGeom>
                  <a:avLst/>
                  <a:gdLst>
                    <a:gd name="connsiteX0" fmla="*/ 0 w 6096"/>
                    <a:gd name="connsiteY0" fmla="*/ 0 h 4476"/>
                    <a:gd name="connsiteX1" fmla="*/ 6096 w 6096"/>
                    <a:gd name="connsiteY1" fmla="*/ 0 h 4476"/>
                    <a:gd name="connsiteX2" fmla="*/ 6096 w 6096"/>
                    <a:gd name="connsiteY2" fmla="*/ 4477 h 4476"/>
                    <a:gd name="connsiteX3" fmla="*/ 0 w 6096"/>
                    <a:gd name="connsiteY3" fmla="*/ 4477 h 4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6" h="4476">
                      <a:moveTo>
                        <a:pt x="0" y="0"/>
                      </a:moveTo>
                      <a:lnTo>
                        <a:pt x="6096" y="0"/>
                      </a:lnTo>
                      <a:lnTo>
                        <a:pt x="6096" y="4477"/>
                      </a:lnTo>
                      <a:lnTo>
                        <a:pt x="0" y="447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195" name="Graphic 1">
                  <a:extLst>
                    <a:ext uri="{FF2B5EF4-FFF2-40B4-BE49-F238E27FC236}">
                      <a16:creationId xmlns:a16="http://schemas.microsoft.com/office/drawing/2014/main" id="{49F85380-F367-4429-BF5E-CB812500B439}"/>
                    </a:ext>
                  </a:extLst>
                </p:cNvPr>
                <p:cNvGrpSpPr/>
                <p:nvPr/>
              </p:nvGrpSpPr>
              <p:grpSpPr>
                <a:xfrm>
                  <a:off x="4260492" y="5722526"/>
                  <a:ext cx="2841" cy="3752"/>
                  <a:chOff x="4260492" y="5722526"/>
                  <a:chExt cx="2841" cy="3752"/>
                </a:xfrm>
                <a:solidFill>
                  <a:srgbClr val="333333"/>
                </a:solidFill>
              </p:grpSpPr>
              <p:sp>
                <p:nvSpPr>
                  <p:cNvPr id="3201" name="Freeform: Shape 3200">
                    <a:extLst>
                      <a:ext uri="{FF2B5EF4-FFF2-40B4-BE49-F238E27FC236}">
                        <a16:creationId xmlns:a16="http://schemas.microsoft.com/office/drawing/2014/main" id="{2706EABE-8EE6-4E6F-9E19-20FC0C817CA5}"/>
                      </a:ext>
                    </a:extLst>
                  </p:cNvPr>
                  <p:cNvSpPr/>
                  <p:nvPr/>
                </p:nvSpPr>
                <p:spPr>
                  <a:xfrm>
                    <a:off x="4261349" y="5722526"/>
                    <a:ext cx="1983" cy="3410"/>
                  </a:xfrm>
                  <a:custGeom>
                    <a:avLst/>
                    <a:gdLst>
                      <a:gd name="connsiteX0" fmla="*/ 1849 w 1983"/>
                      <a:gd name="connsiteY0" fmla="*/ 3371 h 3410"/>
                      <a:gd name="connsiteX1" fmla="*/ 1468 w 1983"/>
                      <a:gd name="connsiteY1" fmla="*/ 3276 h 3410"/>
                      <a:gd name="connsiteX2" fmla="*/ 39 w 1983"/>
                      <a:gd name="connsiteY2" fmla="*/ 418 h 3410"/>
                      <a:gd name="connsiteX3" fmla="*/ 135 w 1983"/>
                      <a:gd name="connsiteY3" fmla="*/ 37 h 3410"/>
                      <a:gd name="connsiteX4" fmla="*/ 135 w 1983"/>
                      <a:gd name="connsiteY4" fmla="*/ 37 h 3410"/>
                      <a:gd name="connsiteX5" fmla="*/ 516 w 1983"/>
                      <a:gd name="connsiteY5" fmla="*/ 228 h 3410"/>
                      <a:gd name="connsiteX6" fmla="*/ 1944 w 1983"/>
                      <a:gd name="connsiteY6" fmla="*/ 3181 h 3410"/>
                      <a:gd name="connsiteX7" fmla="*/ 1849 w 1983"/>
                      <a:gd name="connsiteY7" fmla="*/ 3371 h 3410"/>
                      <a:gd name="connsiteX8" fmla="*/ 1849 w 1983"/>
                      <a:gd name="connsiteY8" fmla="*/ 3371 h 3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410">
                        <a:moveTo>
                          <a:pt x="1849" y="3371"/>
                        </a:moveTo>
                        <a:cubicBezTo>
                          <a:pt x="1754" y="3466"/>
                          <a:pt x="1563" y="3371"/>
                          <a:pt x="1468" y="3276"/>
                        </a:cubicBezTo>
                        <a:lnTo>
                          <a:pt x="39" y="418"/>
                        </a:lnTo>
                        <a:cubicBezTo>
                          <a:pt x="-56" y="323"/>
                          <a:pt x="39" y="133"/>
                          <a:pt x="135" y="37"/>
                        </a:cubicBezTo>
                        <a:lnTo>
                          <a:pt x="135" y="37"/>
                        </a:lnTo>
                        <a:cubicBezTo>
                          <a:pt x="230" y="-58"/>
                          <a:pt x="420" y="37"/>
                          <a:pt x="516" y="228"/>
                        </a:cubicBezTo>
                        <a:lnTo>
                          <a:pt x="1944" y="3181"/>
                        </a:lnTo>
                        <a:cubicBezTo>
                          <a:pt x="2040" y="3085"/>
                          <a:pt x="1944" y="3276"/>
                          <a:pt x="1849" y="3371"/>
                        </a:cubicBezTo>
                        <a:lnTo>
                          <a:pt x="1849" y="337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02" name="Freeform: Shape 3201">
                    <a:extLst>
                      <a:ext uri="{FF2B5EF4-FFF2-40B4-BE49-F238E27FC236}">
                        <a16:creationId xmlns:a16="http://schemas.microsoft.com/office/drawing/2014/main" id="{75EB6D7C-4C1E-4A09-B511-BB4971C586F3}"/>
                      </a:ext>
                    </a:extLst>
                  </p:cNvPr>
                  <p:cNvSpPr/>
                  <p:nvPr/>
                </p:nvSpPr>
                <p:spPr>
                  <a:xfrm>
                    <a:off x="4260968" y="5722619"/>
                    <a:ext cx="1944" cy="3507"/>
                  </a:xfrm>
                  <a:custGeom>
                    <a:avLst/>
                    <a:gdLst>
                      <a:gd name="connsiteX0" fmla="*/ 1849 w 1944"/>
                      <a:gd name="connsiteY0" fmla="*/ 3468 h 3507"/>
                      <a:gd name="connsiteX1" fmla="*/ 1468 w 1944"/>
                      <a:gd name="connsiteY1" fmla="*/ 3373 h 3507"/>
                      <a:gd name="connsiteX2" fmla="*/ 39 w 1944"/>
                      <a:gd name="connsiteY2" fmla="*/ 420 h 3507"/>
                      <a:gd name="connsiteX3" fmla="*/ 135 w 1944"/>
                      <a:gd name="connsiteY3" fmla="*/ 39 h 3507"/>
                      <a:gd name="connsiteX4" fmla="*/ 135 w 1944"/>
                      <a:gd name="connsiteY4" fmla="*/ 39 h 3507"/>
                      <a:gd name="connsiteX5" fmla="*/ 516 w 1944"/>
                      <a:gd name="connsiteY5" fmla="*/ 135 h 3507"/>
                      <a:gd name="connsiteX6" fmla="*/ 1944 w 1944"/>
                      <a:gd name="connsiteY6" fmla="*/ 2992 h 3507"/>
                      <a:gd name="connsiteX7" fmla="*/ 1849 w 1944"/>
                      <a:gd name="connsiteY7" fmla="*/ 3468 h 3507"/>
                      <a:gd name="connsiteX8" fmla="*/ 1849 w 1944"/>
                      <a:gd name="connsiteY8" fmla="*/ 3468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44" h="3507">
                        <a:moveTo>
                          <a:pt x="1849" y="3468"/>
                        </a:moveTo>
                        <a:cubicBezTo>
                          <a:pt x="1754" y="3564"/>
                          <a:pt x="1564" y="3468"/>
                          <a:pt x="1468" y="3373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1" y="39"/>
                          <a:pt x="516" y="135"/>
                        </a:cubicBezTo>
                        <a:lnTo>
                          <a:pt x="1944" y="2992"/>
                        </a:lnTo>
                        <a:cubicBezTo>
                          <a:pt x="1944" y="3183"/>
                          <a:pt x="1944" y="3373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03" name="Freeform: Shape 3202">
                    <a:extLst>
                      <a:ext uri="{FF2B5EF4-FFF2-40B4-BE49-F238E27FC236}">
                        <a16:creationId xmlns:a16="http://schemas.microsoft.com/office/drawing/2014/main" id="{EA45A364-FD18-41B2-9E36-D63ABD07D398}"/>
                      </a:ext>
                    </a:extLst>
                  </p:cNvPr>
                  <p:cNvSpPr/>
                  <p:nvPr/>
                </p:nvSpPr>
                <p:spPr>
                  <a:xfrm>
                    <a:off x="4260492" y="5722810"/>
                    <a:ext cx="2007" cy="3468"/>
                  </a:xfrm>
                  <a:custGeom>
                    <a:avLst/>
                    <a:gdLst>
                      <a:gd name="connsiteX0" fmla="*/ 1849 w 2007"/>
                      <a:gd name="connsiteY0" fmla="*/ 3468 h 3468"/>
                      <a:gd name="connsiteX1" fmla="*/ 1468 w 2007"/>
                      <a:gd name="connsiteY1" fmla="*/ 3278 h 3468"/>
                      <a:gd name="connsiteX2" fmla="*/ 39 w 2007"/>
                      <a:gd name="connsiteY2" fmla="*/ 420 h 3468"/>
                      <a:gd name="connsiteX3" fmla="*/ 135 w 2007"/>
                      <a:gd name="connsiteY3" fmla="*/ 39 h 3468"/>
                      <a:gd name="connsiteX4" fmla="*/ 135 w 2007"/>
                      <a:gd name="connsiteY4" fmla="*/ 39 h 3468"/>
                      <a:gd name="connsiteX5" fmla="*/ 516 w 2007"/>
                      <a:gd name="connsiteY5" fmla="*/ 135 h 3468"/>
                      <a:gd name="connsiteX6" fmla="*/ 1944 w 2007"/>
                      <a:gd name="connsiteY6" fmla="*/ 3087 h 3468"/>
                      <a:gd name="connsiteX7" fmla="*/ 1849 w 2007"/>
                      <a:gd name="connsiteY7" fmla="*/ 3468 h 3468"/>
                      <a:gd name="connsiteX8" fmla="*/ 1849 w 2007"/>
                      <a:gd name="connsiteY8" fmla="*/ 3468 h 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7" h="3468">
                        <a:moveTo>
                          <a:pt x="1849" y="3468"/>
                        </a:moveTo>
                        <a:cubicBezTo>
                          <a:pt x="1754" y="3468"/>
                          <a:pt x="1563" y="3468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3087"/>
                        </a:lnTo>
                        <a:cubicBezTo>
                          <a:pt x="2040" y="3278"/>
                          <a:pt x="2040" y="3373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196" name="Graphic 1">
                  <a:extLst>
                    <a:ext uri="{FF2B5EF4-FFF2-40B4-BE49-F238E27FC236}">
                      <a16:creationId xmlns:a16="http://schemas.microsoft.com/office/drawing/2014/main" id="{D14671FB-300B-47EE-95B4-41548CD8E0EE}"/>
                    </a:ext>
                  </a:extLst>
                </p:cNvPr>
                <p:cNvGrpSpPr/>
                <p:nvPr/>
              </p:nvGrpSpPr>
              <p:grpSpPr>
                <a:xfrm>
                  <a:off x="4267294" y="5718182"/>
                  <a:ext cx="5238" cy="4667"/>
                  <a:chOff x="4267294" y="5718182"/>
                  <a:chExt cx="5238" cy="4667"/>
                </a:xfrm>
                <a:solidFill>
                  <a:srgbClr val="000000"/>
                </a:solidFill>
              </p:grpSpPr>
              <p:sp>
                <p:nvSpPr>
                  <p:cNvPr id="3198" name="Freeform: Shape 3197">
                    <a:extLst>
                      <a:ext uri="{FF2B5EF4-FFF2-40B4-BE49-F238E27FC236}">
                        <a16:creationId xmlns:a16="http://schemas.microsoft.com/office/drawing/2014/main" id="{8EA155BC-BB70-4312-B7F9-54F7DA524538}"/>
                      </a:ext>
                    </a:extLst>
                  </p:cNvPr>
                  <p:cNvSpPr/>
                  <p:nvPr/>
                </p:nvSpPr>
                <p:spPr>
                  <a:xfrm>
                    <a:off x="4267294" y="5718182"/>
                    <a:ext cx="3714" cy="2285"/>
                  </a:xfrm>
                  <a:custGeom>
                    <a:avLst/>
                    <a:gdLst>
                      <a:gd name="connsiteX0" fmla="*/ 0 w 3714"/>
                      <a:gd name="connsiteY0" fmla="*/ 1715 h 2285"/>
                      <a:gd name="connsiteX1" fmla="*/ 3524 w 3714"/>
                      <a:gd name="connsiteY1" fmla="*/ 0 h 2285"/>
                      <a:gd name="connsiteX2" fmla="*/ 3715 w 3714"/>
                      <a:gd name="connsiteY2" fmla="*/ 476 h 2285"/>
                      <a:gd name="connsiteX3" fmla="*/ 190 w 3714"/>
                      <a:gd name="connsiteY3" fmla="*/ 2286 h 2285"/>
                      <a:gd name="connsiteX4" fmla="*/ 0 w 3714"/>
                      <a:gd name="connsiteY4" fmla="*/ 1715 h 2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4" h="2285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715" y="476"/>
                        </a:lnTo>
                        <a:lnTo>
                          <a:pt x="190" y="2286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99" name="Freeform: Shape 3198">
                    <a:extLst>
                      <a:ext uri="{FF2B5EF4-FFF2-40B4-BE49-F238E27FC236}">
                        <a16:creationId xmlns:a16="http://schemas.microsoft.com/office/drawing/2014/main" id="{56D64507-36A3-4A28-9C24-023962609DA6}"/>
                      </a:ext>
                    </a:extLst>
                  </p:cNvPr>
                  <p:cNvSpPr/>
                  <p:nvPr/>
                </p:nvSpPr>
                <p:spPr>
                  <a:xfrm>
                    <a:off x="4268437" y="5720563"/>
                    <a:ext cx="3714" cy="2285"/>
                  </a:xfrm>
                  <a:custGeom>
                    <a:avLst/>
                    <a:gdLst>
                      <a:gd name="connsiteX0" fmla="*/ 0 w 3714"/>
                      <a:gd name="connsiteY0" fmla="*/ 1715 h 2285"/>
                      <a:gd name="connsiteX1" fmla="*/ 3524 w 3714"/>
                      <a:gd name="connsiteY1" fmla="*/ 0 h 2285"/>
                      <a:gd name="connsiteX2" fmla="*/ 3715 w 3714"/>
                      <a:gd name="connsiteY2" fmla="*/ 571 h 2285"/>
                      <a:gd name="connsiteX3" fmla="*/ 190 w 3714"/>
                      <a:gd name="connsiteY3" fmla="*/ 2286 h 2285"/>
                      <a:gd name="connsiteX4" fmla="*/ 0 w 3714"/>
                      <a:gd name="connsiteY4" fmla="*/ 1715 h 2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4" h="2285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715" y="571"/>
                        </a:lnTo>
                        <a:lnTo>
                          <a:pt x="190" y="2286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00" name="Freeform: Shape 3199">
                    <a:extLst>
                      <a:ext uri="{FF2B5EF4-FFF2-40B4-BE49-F238E27FC236}">
                        <a16:creationId xmlns:a16="http://schemas.microsoft.com/office/drawing/2014/main" id="{A81909DD-F304-40AB-9CCE-BEFBD9D17F4D}"/>
                      </a:ext>
                    </a:extLst>
                  </p:cNvPr>
                  <p:cNvSpPr/>
                  <p:nvPr/>
                </p:nvSpPr>
                <p:spPr>
                  <a:xfrm>
                    <a:off x="4270819" y="5718182"/>
                    <a:ext cx="1714" cy="3047"/>
                  </a:xfrm>
                  <a:custGeom>
                    <a:avLst/>
                    <a:gdLst>
                      <a:gd name="connsiteX0" fmla="*/ 1048 w 1714"/>
                      <a:gd name="connsiteY0" fmla="*/ 2858 h 3047"/>
                      <a:gd name="connsiteX1" fmla="*/ 1048 w 1714"/>
                      <a:gd name="connsiteY1" fmla="*/ 2477 h 3047"/>
                      <a:gd name="connsiteX2" fmla="*/ 1048 w 1714"/>
                      <a:gd name="connsiteY2" fmla="*/ 2477 h 3047"/>
                      <a:gd name="connsiteX3" fmla="*/ 1048 w 1714"/>
                      <a:gd name="connsiteY3" fmla="*/ 2477 h 3047"/>
                      <a:gd name="connsiteX4" fmla="*/ 953 w 1714"/>
                      <a:gd name="connsiteY4" fmla="*/ 2381 h 3047"/>
                      <a:gd name="connsiteX5" fmla="*/ 953 w 1714"/>
                      <a:gd name="connsiteY5" fmla="*/ 2381 h 3047"/>
                      <a:gd name="connsiteX6" fmla="*/ 571 w 1714"/>
                      <a:gd name="connsiteY6" fmla="*/ 2572 h 3047"/>
                      <a:gd name="connsiteX7" fmla="*/ 571 w 1714"/>
                      <a:gd name="connsiteY7" fmla="*/ 2572 h 3047"/>
                      <a:gd name="connsiteX8" fmla="*/ 381 w 1714"/>
                      <a:gd name="connsiteY8" fmla="*/ 2477 h 3047"/>
                      <a:gd name="connsiteX9" fmla="*/ 381 w 1714"/>
                      <a:gd name="connsiteY9" fmla="*/ 2477 h 3047"/>
                      <a:gd name="connsiteX10" fmla="*/ 190 w 1714"/>
                      <a:gd name="connsiteY10" fmla="*/ 2096 h 3047"/>
                      <a:gd name="connsiteX11" fmla="*/ 190 w 1714"/>
                      <a:gd name="connsiteY11" fmla="*/ 2096 h 3047"/>
                      <a:gd name="connsiteX12" fmla="*/ 286 w 1714"/>
                      <a:gd name="connsiteY12" fmla="*/ 1905 h 3047"/>
                      <a:gd name="connsiteX13" fmla="*/ 286 w 1714"/>
                      <a:gd name="connsiteY13" fmla="*/ 1905 h 3047"/>
                      <a:gd name="connsiteX14" fmla="*/ 190 w 1714"/>
                      <a:gd name="connsiteY14" fmla="*/ 1715 h 3047"/>
                      <a:gd name="connsiteX15" fmla="*/ 190 w 1714"/>
                      <a:gd name="connsiteY15" fmla="*/ 1715 h 3047"/>
                      <a:gd name="connsiteX16" fmla="*/ 286 w 1714"/>
                      <a:gd name="connsiteY16" fmla="*/ 1524 h 3047"/>
                      <a:gd name="connsiteX17" fmla="*/ 286 w 1714"/>
                      <a:gd name="connsiteY17" fmla="*/ 1524 h 3047"/>
                      <a:gd name="connsiteX18" fmla="*/ 0 w 1714"/>
                      <a:gd name="connsiteY18" fmla="*/ 1143 h 3047"/>
                      <a:gd name="connsiteX19" fmla="*/ 0 w 1714"/>
                      <a:gd name="connsiteY19" fmla="*/ 1143 h 3047"/>
                      <a:gd name="connsiteX20" fmla="*/ 190 w 1714"/>
                      <a:gd name="connsiteY20" fmla="*/ 857 h 3047"/>
                      <a:gd name="connsiteX21" fmla="*/ 190 w 1714"/>
                      <a:gd name="connsiteY21" fmla="*/ 857 h 3047"/>
                      <a:gd name="connsiteX22" fmla="*/ 571 w 1714"/>
                      <a:gd name="connsiteY22" fmla="*/ 667 h 3047"/>
                      <a:gd name="connsiteX23" fmla="*/ 571 w 1714"/>
                      <a:gd name="connsiteY23" fmla="*/ 667 h 3047"/>
                      <a:gd name="connsiteX24" fmla="*/ 571 w 1714"/>
                      <a:gd name="connsiteY24" fmla="*/ 667 h 3047"/>
                      <a:gd name="connsiteX25" fmla="*/ 571 w 1714"/>
                      <a:gd name="connsiteY25" fmla="*/ 667 h 3047"/>
                      <a:gd name="connsiteX26" fmla="*/ 571 w 1714"/>
                      <a:gd name="connsiteY26" fmla="*/ 571 h 3047"/>
                      <a:gd name="connsiteX27" fmla="*/ 571 w 1714"/>
                      <a:gd name="connsiteY27" fmla="*/ 571 h 3047"/>
                      <a:gd name="connsiteX28" fmla="*/ 476 w 1714"/>
                      <a:gd name="connsiteY28" fmla="*/ 571 h 3047"/>
                      <a:gd name="connsiteX29" fmla="*/ 476 w 1714"/>
                      <a:gd name="connsiteY29" fmla="*/ 571 h 3047"/>
                      <a:gd name="connsiteX30" fmla="*/ 476 w 1714"/>
                      <a:gd name="connsiteY30" fmla="*/ 571 h 3047"/>
                      <a:gd name="connsiteX31" fmla="*/ 476 w 1714"/>
                      <a:gd name="connsiteY31" fmla="*/ 571 h 3047"/>
                      <a:gd name="connsiteX32" fmla="*/ 381 w 1714"/>
                      <a:gd name="connsiteY32" fmla="*/ 571 h 3047"/>
                      <a:gd name="connsiteX33" fmla="*/ 381 w 1714"/>
                      <a:gd name="connsiteY33" fmla="*/ 571 h 3047"/>
                      <a:gd name="connsiteX34" fmla="*/ 0 w 1714"/>
                      <a:gd name="connsiteY34" fmla="*/ 381 h 3047"/>
                      <a:gd name="connsiteX35" fmla="*/ 0 w 1714"/>
                      <a:gd name="connsiteY35" fmla="*/ 381 h 3047"/>
                      <a:gd name="connsiteX36" fmla="*/ 190 w 1714"/>
                      <a:gd name="connsiteY36" fmla="*/ 0 h 3047"/>
                      <a:gd name="connsiteX37" fmla="*/ 190 w 1714"/>
                      <a:gd name="connsiteY37" fmla="*/ 0 h 3047"/>
                      <a:gd name="connsiteX38" fmla="*/ 381 w 1714"/>
                      <a:gd name="connsiteY38" fmla="*/ 0 h 3047"/>
                      <a:gd name="connsiteX39" fmla="*/ 381 w 1714"/>
                      <a:gd name="connsiteY39" fmla="*/ 0 h 3047"/>
                      <a:gd name="connsiteX40" fmla="*/ 857 w 1714"/>
                      <a:gd name="connsiteY40" fmla="*/ 286 h 3047"/>
                      <a:gd name="connsiteX41" fmla="*/ 857 w 1714"/>
                      <a:gd name="connsiteY41" fmla="*/ 286 h 3047"/>
                      <a:gd name="connsiteX42" fmla="*/ 1048 w 1714"/>
                      <a:gd name="connsiteY42" fmla="*/ 667 h 3047"/>
                      <a:gd name="connsiteX43" fmla="*/ 1048 w 1714"/>
                      <a:gd name="connsiteY43" fmla="*/ 667 h 3047"/>
                      <a:gd name="connsiteX44" fmla="*/ 1048 w 1714"/>
                      <a:gd name="connsiteY44" fmla="*/ 762 h 3047"/>
                      <a:gd name="connsiteX45" fmla="*/ 1048 w 1714"/>
                      <a:gd name="connsiteY45" fmla="*/ 762 h 3047"/>
                      <a:gd name="connsiteX46" fmla="*/ 1333 w 1714"/>
                      <a:gd name="connsiteY46" fmla="*/ 1048 h 3047"/>
                      <a:gd name="connsiteX47" fmla="*/ 1333 w 1714"/>
                      <a:gd name="connsiteY47" fmla="*/ 1048 h 3047"/>
                      <a:gd name="connsiteX48" fmla="*/ 1333 w 1714"/>
                      <a:gd name="connsiteY48" fmla="*/ 1238 h 3047"/>
                      <a:gd name="connsiteX49" fmla="*/ 1333 w 1714"/>
                      <a:gd name="connsiteY49" fmla="*/ 1238 h 3047"/>
                      <a:gd name="connsiteX50" fmla="*/ 1333 w 1714"/>
                      <a:gd name="connsiteY50" fmla="*/ 1429 h 3047"/>
                      <a:gd name="connsiteX51" fmla="*/ 1333 w 1714"/>
                      <a:gd name="connsiteY51" fmla="*/ 1429 h 3047"/>
                      <a:gd name="connsiteX52" fmla="*/ 1429 w 1714"/>
                      <a:gd name="connsiteY52" fmla="*/ 1619 h 3047"/>
                      <a:gd name="connsiteX53" fmla="*/ 1429 w 1714"/>
                      <a:gd name="connsiteY53" fmla="*/ 1619 h 3047"/>
                      <a:gd name="connsiteX54" fmla="*/ 1429 w 1714"/>
                      <a:gd name="connsiteY54" fmla="*/ 1810 h 3047"/>
                      <a:gd name="connsiteX55" fmla="*/ 1429 w 1714"/>
                      <a:gd name="connsiteY55" fmla="*/ 1810 h 3047"/>
                      <a:gd name="connsiteX56" fmla="*/ 1429 w 1714"/>
                      <a:gd name="connsiteY56" fmla="*/ 1905 h 3047"/>
                      <a:gd name="connsiteX57" fmla="*/ 1429 w 1714"/>
                      <a:gd name="connsiteY57" fmla="*/ 1905 h 3047"/>
                      <a:gd name="connsiteX58" fmla="*/ 1714 w 1714"/>
                      <a:gd name="connsiteY58" fmla="*/ 2572 h 3047"/>
                      <a:gd name="connsiteX59" fmla="*/ 1714 w 1714"/>
                      <a:gd name="connsiteY59" fmla="*/ 2572 h 3047"/>
                      <a:gd name="connsiteX60" fmla="*/ 1619 w 1714"/>
                      <a:gd name="connsiteY60" fmla="*/ 2953 h 3047"/>
                      <a:gd name="connsiteX61" fmla="*/ 1619 w 1714"/>
                      <a:gd name="connsiteY61" fmla="*/ 2953 h 3047"/>
                      <a:gd name="connsiteX62" fmla="*/ 1429 w 1714"/>
                      <a:gd name="connsiteY62" fmla="*/ 3048 h 3047"/>
                      <a:gd name="connsiteX63" fmla="*/ 1429 w 1714"/>
                      <a:gd name="connsiteY63" fmla="*/ 3048 h 3047"/>
                      <a:gd name="connsiteX64" fmla="*/ 1048 w 1714"/>
                      <a:gd name="connsiteY64" fmla="*/ 2858 h 3047"/>
                      <a:gd name="connsiteX65" fmla="*/ 1048 w 1714"/>
                      <a:gd name="connsiteY65" fmla="*/ 2858 h 3047"/>
                      <a:gd name="connsiteX66" fmla="*/ 667 w 1714"/>
                      <a:gd name="connsiteY66" fmla="*/ 2286 h 3047"/>
                      <a:gd name="connsiteX67" fmla="*/ 667 w 1714"/>
                      <a:gd name="connsiteY67" fmla="*/ 2286 h 3047"/>
                      <a:gd name="connsiteX68" fmla="*/ 667 w 1714"/>
                      <a:gd name="connsiteY68" fmla="*/ 2286 h 3047"/>
                      <a:gd name="connsiteX69" fmla="*/ 667 w 1714"/>
                      <a:gd name="connsiteY69" fmla="*/ 2286 h 3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</a:cxnLst>
                    <a:rect l="l" t="t" r="r" b="b"/>
                    <a:pathLst>
                      <a:path w="1714" h="3047">
                        <a:moveTo>
                          <a:pt x="1048" y="2858"/>
                        </a:moveTo>
                        <a:cubicBezTo>
                          <a:pt x="953" y="2762"/>
                          <a:pt x="857" y="2572"/>
                          <a:pt x="1048" y="2477"/>
                        </a:cubicBezTo>
                        <a:lnTo>
                          <a:pt x="1048" y="2477"/>
                        </a:lnTo>
                        <a:lnTo>
                          <a:pt x="1048" y="2477"/>
                        </a:lnTo>
                        <a:cubicBezTo>
                          <a:pt x="1048" y="2477"/>
                          <a:pt x="1048" y="2381"/>
                          <a:pt x="953" y="2381"/>
                        </a:cubicBezTo>
                        <a:lnTo>
                          <a:pt x="953" y="2381"/>
                        </a:lnTo>
                        <a:cubicBezTo>
                          <a:pt x="857" y="2477"/>
                          <a:pt x="667" y="2572"/>
                          <a:pt x="571" y="2572"/>
                        </a:cubicBezTo>
                        <a:lnTo>
                          <a:pt x="571" y="2572"/>
                        </a:lnTo>
                        <a:cubicBezTo>
                          <a:pt x="571" y="2572"/>
                          <a:pt x="476" y="2572"/>
                          <a:pt x="381" y="2477"/>
                        </a:cubicBezTo>
                        <a:lnTo>
                          <a:pt x="381" y="2477"/>
                        </a:lnTo>
                        <a:cubicBezTo>
                          <a:pt x="286" y="2381"/>
                          <a:pt x="190" y="2381"/>
                          <a:pt x="190" y="2096"/>
                        </a:cubicBezTo>
                        <a:lnTo>
                          <a:pt x="190" y="2096"/>
                        </a:lnTo>
                        <a:cubicBezTo>
                          <a:pt x="190" y="2000"/>
                          <a:pt x="190" y="2000"/>
                          <a:pt x="286" y="1905"/>
                        </a:cubicBezTo>
                        <a:lnTo>
                          <a:pt x="286" y="1905"/>
                        </a:lnTo>
                        <a:cubicBezTo>
                          <a:pt x="190" y="1810"/>
                          <a:pt x="190" y="1715"/>
                          <a:pt x="190" y="1715"/>
                        </a:cubicBezTo>
                        <a:lnTo>
                          <a:pt x="190" y="1715"/>
                        </a:lnTo>
                        <a:cubicBezTo>
                          <a:pt x="190" y="1619"/>
                          <a:pt x="190" y="1524"/>
                          <a:pt x="286" y="1524"/>
                        </a:cubicBezTo>
                        <a:lnTo>
                          <a:pt x="286" y="1524"/>
                        </a:lnTo>
                        <a:cubicBezTo>
                          <a:pt x="190" y="1524"/>
                          <a:pt x="0" y="1333"/>
                          <a:pt x="0" y="1143"/>
                        </a:cubicBezTo>
                        <a:lnTo>
                          <a:pt x="0" y="1143"/>
                        </a:lnTo>
                        <a:cubicBezTo>
                          <a:pt x="0" y="952"/>
                          <a:pt x="95" y="857"/>
                          <a:pt x="190" y="857"/>
                        </a:cubicBezTo>
                        <a:lnTo>
                          <a:pt x="190" y="857"/>
                        </a:lnTo>
                        <a:cubicBezTo>
                          <a:pt x="286" y="762"/>
                          <a:pt x="381" y="667"/>
                          <a:pt x="571" y="667"/>
                        </a:cubicBezTo>
                        <a:lnTo>
                          <a:pt x="571" y="667"/>
                        </a:lnTo>
                        <a:cubicBezTo>
                          <a:pt x="571" y="667"/>
                          <a:pt x="571" y="667"/>
                          <a:pt x="571" y="667"/>
                        </a:cubicBezTo>
                        <a:lnTo>
                          <a:pt x="571" y="667"/>
                        </a:lnTo>
                        <a:lnTo>
                          <a:pt x="571" y="571"/>
                        </a:lnTo>
                        <a:lnTo>
                          <a:pt x="571" y="571"/>
                        </a:lnTo>
                        <a:cubicBezTo>
                          <a:pt x="476" y="571"/>
                          <a:pt x="476" y="571"/>
                          <a:pt x="476" y="571"/>
                        </a:cubicBezTo>
                        <a:lnTo>
                          <a:pt x="476" y="571"/>
                        </a:lnTo>
                        <a:lnTo>
                          <a:pt x="476" y="571"/>
                        </a:lnTo>
                        <a:lnTo>
                          <a:pt x="476" y="571"/>
                        </a:lnTo>
                        <a:lnTo>
                          <a:pt x="381" y="571"/>
                        </a:lnTo>
                        <a:lnTo>
                          <a:pt x="381" y="571"/>
                        </a:lnTo>
                        <a:cubicBezTo>
                          <a:pt x="190" y="571"/>
                          <a:pt x="95" y="476"/>
                          <a:pt x="0" y="381"/>
                        </a:cubicBezTo>
                        <a:lnTo>
                          <a:pt x="0" y="381"/>
                        </a:lnTo>
                        <a:cubicBezTo>
                          <a:pt x="0" y="190"/>
                          <a:pt x="95" y="95"/>
                          <a:pt x="190" y="0"/>
                        </a:cubicBezTo>
                        <a:lnTo>
                          <a:pt x="190" y="0"/>
                        </a:lnTo>
                        <a:cubicBezTo>
                          <a:pt x="190" y="0"/>
                          <a:pt x="286" y="0"/>
                          <a:pt x="381" y="0"/>
                        </a:cubicBezTo>
                        <a:lnTo>
                          <a:pt x="381" y="0"/>
                        </a:lnTo>
                        <a:cubicBezTo>
                          <a:pt x="476" y="0"/>
                          <a:pt x="762" y="95"/>
                          <a:pt x="857" y="286"/>
                        </a:cubicBezTo>
                        <a:lnTo>
                          <a:pt x="857" y="286"/>
                        </a:lnTo>
                        <a:cubicBezTo>
                          <a:pt x="953" y="381"/>
                          <a:pt x="1048" y="571"/>
                          <a:pt x="1048" y="667"/>
                        </a:cubicBezTo>
                        <a:lnTo>
                          <a:pt x="1048" y="667"/>
                        </a:lnTo>
                        <a:cubicBezTo>
                          <a:pt x="1048" y="667"/>
                          <a:pt x="1048" y="762"/>
                          <a:pt x="1048" y="762"/>
                        </a:cubicBezTo>
                        <a:lnTo>
                          <a:pt x="1048" y="762"/>
                        </a:lnTo>
                        <a:cubicBezTo>
                          <a:pt x="1143" y="857"/>
                          <a:pt x="1238" y="952"/>
                          <a:pt x="1333" y="1048"/>
                        </a:cubicBezTo>
                        <a:lnTo>
                          <a:pt x="1333" y="1048"/>
                        </a:lnTo>
                        <a:cubicBezTo>
                          <a:pt x="1333" y="1143"/>
                          <a:pt x="1333" y="1143"/>
                          <a:pt x="1333" y="1238"/>
                        </a:cubicBezTo>
                        <a:lnTo>
                          <a:pt x="1333" y="1238"/>
                        </a:lnTo>
                        <a:cubicBezTo>
                          <a:pt x="1333" y="1333"/>
                          <a:pt x="1333" y="1333"/>
                          <a:pt x="1333" y="1429"/>
                        </a:cubicBezTo>
                        <a:lnTo>
                          <a:pt x="1333" y="1429"/>
                        </a:lnTo>
                        <a:cubicBezTo>
                          <a:pt x="1429" y="1524"/>
                          <a:pt x="1429" y="1524"/>
                          <a:pt x="1429" y="1619"/>
                        </a:cubicBezTo>
                        <a:lnTo>
                          <a:pt x="1429" y="1619"/>
                        </a:lnTo>
                        <a:cubicBezTo>
                          <a:pt x="1429" y="1715"/>
                          <a:pt x="1429" y="1810"/>
                          <a:pt x="1429" y="1810"/>
                        </a:cubicBezTo>
                        <a:lnTo>
                          <a:pt x="1429" y="1810"/>
                        </a:lnTo>
                        <a:cubicBezTo>
                          <a:pt x="1429" y="1810"/>
                          <a:pt x="1429" y="1905"/>
                          <a:pt x="1429" y="1905"/>
                        </a:cubicBezTo>
                        <a:lnTo>
                          <a:pt x="1429" y="1905"/>
                        </a:lnTo>
                        <a:cubicBezTo>
                          <a:pt x="1619" y="2000"/>
                          <a:pt x="1714" y="2286"/>
                          <a:pt x="1714" y="2572"/>
                        </a:cubicBezTo>
                        <a:lnTo>
                          <a:pt x="1714" y="2572"/>
                        </a:lnTo>
                        <a:cubicBezTo>
                          <a:pt x="1714" y="2667"/>
                          <a:pt x="1619" y="2858"/>
                          <a:pt x="1619" y="2953"/>
                        </a:cubicBezTo>
                        <a:lnTo>
                          <a:pt x="1619" y="2953"/>
                        </a:lnTo>
                        <a:cubicBezTo>
                          <a:pt x="1524" y="3048"/>
                          <a:pt x="1429" y="3048"/>
                          <a:pt x="1429" y="3048"/>
                        </a:cubicBezTo>
                        <a:lnTo>
                          <a:pt x="1429" y="3048"/>
                        </a:lnTo>
                        <a:cubicBezTo>
                          <a:pt x="1143" y="2953"/>
                          <a:pt x="1143" y="2953"/>
                          <a:pt x="1048" y="2858"/>
                        </a:cubicBezTo>
                        <a:lnTo>
                          <a:pt x="1048" y="2858"/>
                        </a:lnTo>
                        <a:close/>
                        <a:moveTo>
                          <a:pt x="667" y="2286"/>
                        </a:moveTo>
                        <a:lnTo>
                          <a:pt x="667" y="2286"/>
                        </a:lnTo>
                        <a:lnTo>
                          <a:pt x="667" y="2286"/>
                        </a:lnTo>
                        <a:lnTo>
                          <a:pt x="667" y="228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197" name="Freeform: Shape 3196">
                  <a:extLst>
                    <a:ext uri="{FF2B5EF4-FFF2-40B4-BE49-F238E27FC236}">
                      <a16:creationId xmlns:a16="http://schemas.microsoft.com/office/drawing/2014/main" id="{82B1B141-A2A5-4B61-A255-CD8CA1B5BEBF}"/>
                    </a:ext>
                  </a:extLst>
                </p:cNvPr>
                <p:cNvSpPr/>
                <p:nvPr/>
              </p:nvSpPr>
              <p:spPr>
                <a:xfrm>
                  <a:off x="4260683" y="5723953"/>
                  <a:ext cx="936" cy="1412"/>
                </a:xfrm>
                <a:custGeom>
                  <a:avLst/>
                  <a:gdLst>
                    <a:gd name="connsiteX0" fmla="*/ 801 w 936"/>
                    <a:gd name="connsiteY0" fmla="*/ 1373 h 1412"/>
                    <a:gd name="connsiteX1" fmla="*/ 420 w 936"/>
                    <a:gd name="connsiteY1" fmla="*/ 1278 h 1412"/>
                    <a:gd name="connsiteX2" fmla="*/ 39 w 936"/>
                    <a:gd name="connsiteY2" fmla="*/ 420 h 1412"/>
                    <a:gd name="connsiteX3" fmla="*/ 135 w 936"/>
                    <a:gd name="connsiteY3" fmla="*/ 39 h 1412"/>
                    <a:gd name="connsiteX4" fmla="*/ 135 w 936"/>
                    <a:gd name="connsiteY4" fmla="*/ 39 h 1412"/>
                    <a:gd name="connsiteX5" fmla="*/ 516 w 936"/>
                    <a:gd name="connsiteY5" fmla="*/ 135 h 1412"/>
                    <a:gd name="connsiteX6" fmla="*/ 897 w 936"/>
                    <a:gd name="connsiteY6" fmla="*/ 992 h 1412"/>
                    <a:gd name="connsiteX7" fmla="*/ 801 w 936"/>
                    <a:gd name="connsiteY7" fmla="*/ 1373 h 1412"/>
                    <a:gd name="connsiteX8" fmla="*/ 801 w 936"/>
                    <a:gd name="connsiteY8" fmla="*/ 1373 h 1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6" h="1412">
                      <a:moveTo>
                        <a:pt x="801" y="1373"/>
                      </a:moveTo>
                      <a:cubicBezTo>
                        <a:pt x="706" y="1468"/>
                        <a:pt x="516" y="1373"/>
                        <a:pt x="420" y="1278"/>
                      </a:cubicBezTo>
                      <a:lnTo>
                        <a:pt x="39" y="420"/>
                      </a:lnTo>
                      <a:cubicBezTo>
                        <a:pt x="-56" y="325"/>
                        <a:pt x="39" y="135"/>
                        <a:pt x="135" y="39"/>
                      </a:cubicBezTo>
                      <a:lnTo>
                        <a:pt x="135" y="39"/>
                      </a:lnTo>
                      <a:cubicBezTo>
                        <a:pt x="230" y="-56"/>
                        <a:pt x="420" y="39"/>
                        <a:pt x="516" y="135"/>
                      </a:cubicBezTo>
                      <a:lnTo>
                        <a:pt x="897" y="992"/>
                      </a:lnTo>
                      <a:cubicBezTo>
                        <a:pt x="992" y="1182"/>
                        <a:pt x="897" y="1373"/>
                        <a:pt x="801" y="1373"/>
                      </a:cubicBezTo>
                      <a:lnTo>
                        <a:pt x="801" y="1373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05" name="Freeform: Shape 2704">
                <a:extLst>
                  <a:ext uri="{FF2B5EF4-FFF2-40B4-BE49-F238E27FC236}">
                    <a16:creationId xmlns:a16="http://schemas.microsoft.com/office/drawing/2014/main" id="{5D4EBF15-D445-4738-8B55-92354259F7E5}"/>
                  </a:ext>
                </a:extLst>
              </p:cNvPr>
              <p:cNvSpPr/>
              <p:nvPr/>
            </p:nvSpPr>
            <p:spPr>
              <a:xfrm>
                <a:off x="4253918" y="5699320"/>
                <a:ext cx="39000" cy="38963"/>
              </a:xfrm>
              <a:custGeom>
                <a:avLst/>
                <a:gdLst>
                  <a:gd name="connsiteX0" fmla="*/ 26139 w 39000"/>
                  <a:gd name="connsiteY0" fmla="*/ 37817 h 38963"/>
                  <a:gd name="connsiteX1" fmla="*/ 1184 w 39000"/>
                  <a:gd name="connsiteY1" fmla="*/ 26101 h 38963"/>
                  <a:gd name="connsiteX2" fmla="*/ 12899 w 39000"/>
                  <a:gd name="connsiteY2" fmla="*/ 1146 h 38963"/>
                  <a:gd name="connsiteX3" fmla="*/ 37855 w 39000"/>
                  <a:gd name="connsiteY3" fmla="*/ 12862 h 38963"/>
                  <a:gd name="connsiteX4" fmla="*/ 26139 w 39000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00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765"/>
                      <a:pt x="12899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474" y="22958"/>
                      <a:pt x="36236" y="34198"/>
                      <a:pt x="26139" y="37817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6" name="Freeform: Shape 2705">
                <a:extLst>
                  <a:ext uri="{FF2B5EF4-FFF2-40B4-BE49-F238E27FC236}">
                    <a16:creationId xmlns:a16="http://schemas.microsoft.com/office/drawing/2014/main" id="{92A76C43-ED75-4862-AC7C-D55F60630772}"/>
                  </a:ext>
                </a:extLst>
              </p:cNvPr>
              <p:cNvSpPr/>
              <p:nvPr/>
            </p:nvSpPr>
            <p:spPr>
              <a:xfrm>
                <a:off x="4253918" y="5699320"/>
                <a:ext cx="39000" cy="38963"/>
              </a:xfrm>
              <a:custGeom>
                <a:avLst/>
                <a:gdLst>
                  <a:gd name="connsiteX0" fmla="*/ 26139 w 39000"/>
                  <a:gd name="connsiteY0" fmla="*/ 37817 h 38963"/>
                  <a:gd name="connsiteX1" fmla="*/ 1184 w 39000"/>
                  <a:gd name="connsiteY1" fmla="*/ 26101 h 38963"/>
                  <a:gd name="connsiteX2" fmla="*/ 12899 w 39000"/>
                  <a:gd name="connsiteY2" fmla="*/ 1146 h 38963"/>
                  <a:gd name="connsiteX3" fmla="*/ 37855 w 39000"/>
                  <a:gd name="connsiteY3" fmla="*/ 12862 h 38963"/>
                  <a:gd name="connsiteX4" fmla="*/ 26139 w 39000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00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765"/>
                      <a:pt x="12899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474" y="22958"/>
                      <a:pt x="36236" y="34198"/>
                      <a:pt x="26139" y="37817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07" name="Graphic 1">
                <a:extLst>
                  <a:ext uri="{FF2B5EF4-FFF2-40B4-BE49-F238E27FC236}">
                    <a16:creationId xmlns:a16="http://schemas.microsoft.com/office/drawing/2014/main" id="{EB3C812D-A73D-432E-8F1F-0B0AAE66321B}"/>
                  </a:ext>
                </a:extLst>
              </p:cNvPr>
              <p:cNvGrpSpPr/>
              <p:nvPr/>
            </p:nvGrpSpPr>
            <p:grpSpPr>
              <a:xfrm>
                <a:off x="4086185" y="5742376"/>
                <a:ext cx="19233" cy="11183"/>
                <a:chOff x="4086185" y="5742376"/>
                <a:chExt cx="19233" cy="11183"/>
              </a:xfrm>
              <a:solidFill>
                <a:schemeClr val="accent1"/>
              </a:solidFill>
            </p:grpSpPr>
            <p:sp>
              <p:nvSpPr>
                <p:cNvPr id="3182" name="Freeform: Shape 3181">
                  <a:extLst>
                    <a:ext uri="{FF2B5EF4-FFF2-40B4-BE49-F238E27FC236}">
                      <a16:creationId xmlns:a16="http://schemas.microsoft.com/office/drawing/2014/main" id="{542CC893-0380-4E89-B039-0D5582209482}"/>
                    </a:ext>
                  </a:extLst>
                </p:cNvPr>
                <p:cNvSpPr/>
                <p:nvPr/>
              </p:nvSpPr>
              <p:spPr>
                <a:xfrm>
                  <a:off x="4092560" y="5742376"/>
                  <a:ext cx="12857" cy="8486"/>
                </a:xfrm>
                <a:custGeom>
                  <a:avLst/>
                  <a:gdLst>
                    <a:gd name="connsiteX0" fmla="*/ 8428 w 12857"/>
                    <a:gd name="connsiteY0" fmla="*/ 6286 h 8486"/>
                    <a:gd name="connsiteX1" fmla="*/ 3856 w 12857"/>
                    <a:gd name="connsiteY1" fmla="*/ 8477 h 8486"/>
                    <a:gd name="connsiteX2" fmla="*/ 332 w 12857"/>
                    <a:gd name="connsiteY2" fmla="*/ 6572 h 8486"/>
                    <a:gd name="connsiteX3" fmla="*/ 1094 w 12857"/>
                    <a:gd name="connsiteY3" fmla="*/ 2667 h 8486"/>
                    <a:gd name="connsiteX4" fmla="*/ 5666 w 12857"/>
                    <a:gd name="connsiteY4" fmla="*/ 476 h 8486"/>
                    <a:gd name="connsiteX5" fmla="*/ 10523 w 12857"/>
                    <a:gd name="connsiteY5" fmla="*/ 0 h 8486"/>
                    <a:gd name="connsiteX6" fmla="*/ 12809 w 12857"/>
                    <a:gd name="connsiteY6" fmla="*/ 571 h 8486"/>
                    <a:gd name="connsiteX7" fmla="*/ 11857 w 12857"/>
                    <a:gd name="connsiteY7" fmla="*/ 2762 h 8486"/>
                    <a:gd name="connsiteX8" fmla="*/ 8428 w 12857"/>
                    <a:gd name="connsiteY8" fmla="*/ 6286 h 8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57" h="8486">
                      <a:moveTo>
                        <a:pt x="8428" y="6286"/>
                      </a:moveTo>
                      <a:cubicBezTo>
                        <a:pt x="6999" y="7525"/>
                        <a:pt x="5380" y="8382"/>
                        <a:pt x="3856" y="8477"/>
                      </a:cubicBezTo>
                      <a:cubicBezTo>
                        <a:pt x="2332" y="8573"/>
                        <a:pt x="903" y="7906"/>
                        <a:pt x="332" y="6572"/>
                      </a:cubicBezTo>
                      <a:cubicBezTo>
                        <a:pt x="-335" y="5239"/>
                        <a:pt x="46" y="3810"/>
                        <a:pt x="1094" y="2667"/>
                      </a:cubicBezTo>
                      <a:cubicBezTo>
                        <a:pt x="2142" y="1524"/>
                        <a:pt x="3761" y="857"/>
                        <a:pt x="5666" y="476"/>
                      </a:cubicBezTo>
                      <a:cubicBezTo>
                        <a:pt x="7571" y="95"/>
                        <a:pt x="9190" y="0"/>
                        <a:pt x="10523" y="0"/>
                      </a:cubicBezTo>
                      <a:cubicBezTo>
                        <a:pt x="11762" y="0"/>
                        <a:pt x="12619" y="95"/>
                        <a:pt x="12809" y="571"/>
                      </a:cubicBezTo>
                      <a:cubicBezTo>
                        <a:pt x="13000" y="1048"/>
                        <a:pt x="12619" y="1715"/>
                        <a:pt x="11857" y="2762"/>
                      </a:cubicBezTo>
                      <a:cubicBezTo>
                        <a:pt x="11000" y="3810"/>
                        <a:pt x="9857" y="5048"/>
                        <a:pt x="8428" y="62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83" name="Freeform: Shape 3182">
                  <a:extLst>
                    <a:ext uri="{FF2B5EF4-FFF2-40B4-BE49-F238E27FC236}">
                      <a16:creationId xmlns:a16="http://schemas.microsoft.com/office/drawing/2014/main" id="{22CCD76B-6983-4522-A314-21759B764AD9}"/>
                    </a:ext>
                  </a:extLst>
                </p:cNvPr>
                <p:cNvSpPr/>
                <p:nvPr/>
              </p:nvSpPr>
              <p:spPr>
                <a:xfrm rot="-1552084">
                  <a:off x="4087803" y="5747630"/>
                  <a:ext cx="6095" cy="4381"/>
                </a:xfrm>
                <a:custGeom>
                  <a:avLst/>
                  <a:gdLst>
                    <a:gd name="connsiteX0" fmla="*/ 0 w 6095"/>
                    <a:gd name="connsiteY0" fmla="*/ 0 h 4381"/>
                    <a:gd name="connsiteX1" fmla="*/ 6096 w 6095"/>
                    <a:gd name="connsiteY1" fmla="*/ 0 h 4381"/>
                    <a:gd name="connsiteX2" fmla="*/ 6096 w 6095"/>
                    <a:gd name="connsiteY2" fmla="*/ 4381 h 4381"/>
                    <a:gd name="connsiteX3" fmla="*/ 0 w 6095"/>
                    <a:gd name="connsiteY3" fmla="*/ 4381 h 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5" h="4381">
                      <a:moveTo>
                        <a:pt x="0" y="0"/>
                      </a:moveTo>
                      <a:lnTo>
                        <a:pt x="6096" y="0"/>
                      </a:lnTo>
                      <a:lnTo>
                        <a:pt x="6096" y="4381"/>
                      </a:lnTo>
                      <a:lnTo>
                        <a:pt x="0" y="438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184" name="Graphic 1">
                  <a:extLst>
                    <a:ext uri="{FF2B5EF4-FFF2-40B4-BE49-F238E27FC236}">
                      <a16:creationId xmlns:a16="http://schemas.microsoft.com/office/drawing/2014/main" id="{24F07B17-3014-4819-86FB-23E5E84490F9}"/>
                    </a:ext>
                  </a:extLst>
                </p:cNvPr>
                <p:cNvGrpSpPr/>
                <p:nvPr/>
              </p:nvGrpSpPr>
              <p:grpSpPr>
                <a:xfrm>
                  <a:off x="4086185" y="5749577"/>
                  <a:ext cx="2721" cy="3982"/>
                  <a:chOff x="4086185" y="5749577"/>
                  <a:chExt cx="2721" cy="3982"/>
                </a:xfrm>
                <a:solidFill>
                  <a:srgbClr val="333333"/>
                </a:solidFill>
              </p:grpSpPr>
              <p:sp>
                <p:nvSpPr>
                  <p:cNvPr id="3190" name="Freeform: Shape 3189">
                    <a:extLst>
                      <a:ext uri="{FF2B5EF4-FFF2-40B4-BE49-F238E27FC236}">
                        <a16:creationId xmlns:a16="http://schemas.microsoft.com/office/drawing/2014/main" id="{C49E17D4-36E4-4FBC-A8DB-8F5728AB394D}"/>
                      </a:ext>
                    </a:extLst>
                  </p:cNvPr>
                  <p:cNvSpPr/>
                  <p:nvPr/>
                </p:nvSpPr>
                <p:spPr>
                  <a:xfrm>
                    <a:off x="4086947" y="5749577"/>
                    <a:ext cx="1959" cy="3505"/>
                  </a:xfrm>
                  <a:custGeom>
                    <a:avLst/>
                    <a:gdLst>
                      <a:gd name="connsiteX0" fmla="*/ 1849 w 1959"/>
                      <a:gd name="connsiteY0" fmla="*/ 3466 h 3505"/>
                      <a:gd name="connsiteX1" fmla="*/ 1468 w 1959"/>
                      <a:gd name="connsiteY1" fmla="*/ 3371 h 3505"/>
                      <a:gd name="connsiteX2" fmla="*/ 39 w 1959"/>
                      <a:gd name="connsiteY2" fmla="*/ 418 h 3505"/>
                      <a:gd name="connsiteX3" fmla="*/ 135 w 1959"/>
                      <a:gd name="connsiteY3" fmla="*/ 37 h 3505"/>
                      <a:gd name="connsiteX4" fmla="*/ 135 w 1959"/>
                      <a:gd name="connsiteY4" fmla="*/ 37 h 3505"/>
                      <a:gd name="connsiteX5" fmla="*/ 420 w 1959"/>
                      <a:gd name="connsiteY5" fmla="*/ 228 h 3505"/>
                      <a:gd name="connsiteX6" fmla="*/ 1849 w 1959"/>
                      <a:gd name="connsiteY6" fmla="*/ 3181 h 3505"/>
                      <a:gd name="connsiteX7" fmla="*/ 1849 w 1959"/>
                      <a:gd name="connsiteY7" fmla="*/ 3466 h 3505"/>
                      <a:gd name="connsiteX8" fmla="*/ 1849 w 1959"/>
                      <a:gd name="connsiteY8" fmla="*/ 3466 h 3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59" h="3505">
                        <a:moveTo>
                          <a:pt x="1849" y="3466"/>
                        </a:moveTo>
                        <a:cubicBezTo>
                          <a:pt x="1754" y="3562"/>
                          <a:pt x="1563" y="3466"/>
                          <a:pt x="1468" y="3371"/>
                        </a:cubicBezTo>
                        <a:lnTo>
                          <a:pt x="39" y="418"/>
                        </a:lnTo>
                        <a:cubicBezTo>
                          <a:pt x="-56" y="323"/>
                          <a:pt x="39" y="133"/>
                          <a:pt x="135" y="37"/>
                        </a:cubicBezTo>
                        <a:lnTo>
                          <a:pt x="135" y="37"/>
                        </a:lnTo>
                        <a:cubicBezTo>
                          <a:pt x="230" y="-58"/>
                          <a:pt x="420" y="37"/>
                          <a:pt x="420" y="228"/>
                        </a:cubicBezTo>
                        <a:lnTo>
                          <a:pt x="1849" y="3181"/>
                        </a:lnTo>
                        <a:cubicBezTo>
                          <a:pt x="2040" y="3276"/>
                          <a:pt x="1944" y="3466"/>
                          <a:pt x="1849" y="3466"/>
                        </a:cubicBezTo>
                        <a:lnTo>
                          <a:pt x="1849" y="346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91" name="Freeform: Shape 3190">
                    <a:extLst>
                      <a:ext uri="{FF2B5EF4-FFF2-40B4-BE49-F238E27FC236}">
                        <a16:creationId xmlns:a16="http://schemas.microsoft.com/office/drawing/2014/main" id="{578FFDBB-BB85-44E9-8140-478226269B11}"/>
                      </a:ext>
                    </a:extLst>
                  </p:cNvPr>
                  <p:cNvSpPr/>
                  <p:nvPr/>
                </p:nvSpPr>
                <p:spPr>
                  <a:xfrm>
                    <a:off x="4086566" y="5749861"/>
                    <a:ext cx="1983" cy="3468"/>
                  </a:xfrm>
                  <a:custGeom>
                    <a:avLst/>
                    <a:gdLst>
                      <a:gd name="connsiteX0" fmla="*/ 1849 w 1983"/>
                      <a:gd name="connsiteY0" fmla="*/ 3468 h 3468"/>
                      <a:gd name="connsiteX1" fmla="*/ 1468 w 1983"/>
                      <a:gd name="connsiteY1" fmla="*/ 3278 h 3468"/>
                      <a:gd name="connsiteX2" fmla="*/ 39 w 1983"/>
                      <a:gd name="connsiteY2" fmla="*/ 420 h 3468"/>
                      <a:gd name="connsiteX3" fmla="*/ 135 w 1983"/>
                      <a:gd name="connsiteY3" fmla="*/ 39 h 3468"/>
                      <a:gd name="connsiteX4" fmla="*/ 135 w 1983"/>
                      <a:gd name="connsiteY4" fmla="*/ 39 h 3468"/>
                      <a:gd name="connsiteX5" fmla="*/ 516 w 1983"/>
                      <a:gd name="connsiteY5" fmla="*/ 135 h 3468"/>
                      <a:gd name="connsiteX6" fmla="*/ 1944 w 1983"/>
                      <a:gd name="connsiteY6" fmla="*/ 2992 h 3468"/>
                      <a:gd name="connsiteX7" fmla="*/ 1849 w 1983"/>
                      <a:gd name="connsiteY7" fmla="*/ 3468 h 3468"/>
                      <a:gd name="connsiteX8" fmla="*/ 1849 w 1983"/>
                      <a:gd name="connsiteY8" fmla="*/ 3468 h 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468">
                        <a:moveTo>
                          <a:pt x="1849" y="3468"/>
                        </a:moveTo>
                        <a:cubicBezTo>
                          <a:pt x="1754" y="3468"/>
                          <a:pt x="1564" y="3468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2992"/>
                        </a:lnTo>
                        <a:cubicBezTo>
                          <a:pt x="2040" y="3183"/>
                          <a:pt x="1944" y="3373"/>
                          <a:pt x="1849" y="3468"/>
                        </a:cubicBezTo>
                        <a:lnTo>
                          <a:pt x="1849" y="3468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92" name="Freeform: Shape 3191">
                    <a:extLst>
                      <a:ext uri="{FF2B5EF4-FFF2-40B4-BE49-F238E27FC236}">
                        <a16:creationId xmlns:a16="http://schemas.microsoft.com/office/drawing/2014/main" id="{88E7EBAB-A1E1-4498-806A-5261FE2474DD}"/>
                      </a:ext>
                    </a:extLst>
                  </p:cNvPr>
                  <p:cNvSpPr/>
                  <p:nvPr/>
                </p:nvSpPr>
                <p:spPr>
                  <a:xfrm>
                    <a:off x="4086185" y="5750147"/>
                    <a:ext cx="1944" cy="3412"/>
                  </a:xfrm>
                  <a:custGeom>
                    <a:avLst/>
                    <a:gdLst>
                      <a:gd name="connsiteX0" fmla="*/ 1849 w 1944"/>
                      <a:gd name="connsiteY0" fmla="*/ 3373 h 3412"/>
                      <a:gd name="connsiteX1" fmla="*/ 1468 w 1944"/>
                      <a:gd name="connsiteY1" fmla="*/ 3278 h 3412"/>
                      <a:gd name="connsiteX2" fmla="*/ 39 w 1944"/>
                      <a:gd name="connsiteY2" fmla="*/ 420 h 3412"/>
                      <a:gd name="connsiteX3" fmla="*/ 135 w 1944"/>
                      <a:gd name="connsiteY3" fmla="*/ 39 h 3412"/>
                      <a:gd name="connsiteX4" fmla="*/ 135 w 1944"/>
                      <a:gd name="connsiteY4" fmla="*/ 39 h 3412"/>
                      <a:gd name="connsiteX5" fmla="*/ 516 w 1944"/>
                      <a:gd name="connsiteY5" fmla="*/ 135 h 3412"/>
                      <a:gd name="connsiteX6" fmla="*/ 1945 w 1944"/>
                      <a:gd name="connsiteY6" fmla="*/ 3087 h 3412"/>
                      <a:gd name="connsiteX7" fmla="*/ 1849 w 1944"/>
                      <a:gd name="connsiteY7" fmla="*/ 3373 h 3412"/>
                      <a:gd name="connsiteX8" fmla="*/ 1849 w 1944"/>
                      <a:gd name="connsiteY8" fmla="*/ 3373 h 3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44" h="3412">
                        <a:moveTo>
                          <a:pt x="1849" y="3373"/>
                        </a:moveTo>
                        <a:cubicBezTo>
                          <a:pt x="1754" y="3468"/>
                          <a:pt x="1564" y="3373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325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1" y="39"/>
                          <a:pt x="516" y="135"/>
                        </a:cubicBezTo>
                        <a:lnTo>
                          <a:pt x="1945" y="3087"/>
                        </a:lnTo>
                        <a:cubicBezTo>
                          <a:pt x="1945" y="3087"/>
                          <a:pt x="1945" y="3278"/>
                          <a:pt x="1849" y="3373"/>
                        </a:cubicBezTo>
                        <a:lnTo>
                          <a:pt x="1849" y="337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185" name="Graphic 1">
                  <a:extLst>
                    <a:ext uri="{FF2B5EF4-FFF2-40B4-BE49-F238E27FC236}">
                      <a16:creationId xmlns:a16="http://schemas.microsoft.com/office/drawing/2014/main" id="{D54434E0-E6E9-483C-A317-E04B297B3820}"/>
                    </a:ext>
                  </a:extLst>
                </p:cNvPr>
                <p:cNvGrpSpPr/>
                <p:nvPr/>
              </p:nvGrpSpPr>
              <p:grpSpPr>
                <a:xfrm>
                  <a:off x="4092892" y="5745424"/>
                  <a:ext cx="5333" cy="4571"/>
                  <a:chOff x="4092892" y="5745424"/>
                  <a:chExt cx="5333" cy="4571"/>
                </a:xfrm>
                <a:solidFill>
                  <a:srgbClr val="000000"/>
                </a:solidFill>
              </p:grpSpPr>
              <p:sp>
                <p:nvSpPr>
                  <p:cNvPr id="3187" name="Freeform: Shape 3186">
                    <a:extLst>
                      <a:ext uri="{FF2B5EF4-FFF2-40B4-BE49-F238E27FC236}">
                        <a16:creationId xmlns:a16="http://schemas.microsoft.com/office/drawing/2014/main" id="{2A3DB13B-687D-4AAF-A1BA-6A096F3AC811}"/>
                      </a:ext>
                    </a:extLst>
                  </p:cNvPr>
                  <p:cNvSpPr/>
                  <p:nvPr/>
                </p:nvSpPr>
                <p:spPr>
                  <a:xfrm>
                    <a:off x="4092892" y="5745424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524 w 3809"/>
                      <a:gd name="connsiteY1" fmla="*/ 0 h 2190"/>
                      <a:gd name="connsiteX2" fmla="*/ 3810 w 3809"/>
                      <a:gd name="connsiteY2" fmla="*/ 476 h 2190"/>
                      <a:gd name="connsiteX3" fmla="*/ 190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810" y="476"/>
                        </a:lnTo>
                        <a:lnTo>
                          <a:pt x="190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8" name="Freeform: Shape 3187">
                    <a:extLst>
                      <a:ext uri="{FF2B5EF4-FFF2-40B4-BE49-F238E27FC236}">
                        <a16:creationId xmlns:a16="http://schemas.microsoft.com/office/drawing/2014/main" id="{77DE3E04-8B25-4B65-B492-4E43FDC2654E}"/>
                      </a:ext>
                    </a:extLst>
                  </p:cNvPr>
                  <p:cNvSpPr/>
                  <p:nvPr/>
                </p:nvSpPr>
                <p:spPr>
                  <a:xfrm>
                    <a:off x="4094035" y="5747805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524 w 3809"/>
                      <a:gd name="connsiteY1" fmla="*/ 0 h 2190"/>
                      <a:gd name="connsiteX2" fmla="*/ 3810 w 3809"/>
                      <a:gd name="connsiteY2" fmla="*/ 476 h 2190"/>
                      <a:gd name="connsiteX3" fmla="*/ 190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810" y="476"/>
                        </a:lnTo>
                        <a:lnTo>
                          <a:pt x="190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9" name="Freeform: Shape 3188">
                    <a:extLst>
                      <a:ext uri="{FF2B5EF4-FFF2-40B4-BE49-F238E27FC236}">
                        <a16:creationId xmlns:a16="http://schemas.microsoft.com/office/drawing/2014/main" id="{5CF8FE50-174D-4E77-AC8D-6E4A84836069}"/>
                      </a:ext>
                    </a:extLst>
                  </p:cNvPr>
                  <p:cNvSpPr/>
                  <p:nvPr/>
                </p:nvSpPr>
                <p:spPr>
                  <a:xfrm>
                    <a:off x="4096416" y="5745424"/>
                    <a:ext cx="1809" cy="3143"/>
                  </a:xfrm>
                  <a:custGeom>
                    <a:avLst/>
                    <a:gdLst>
                      <a:gd name="connsiteX0" fmla="*/ 1048 w 1809"/>
                      <a:gd name="connsiteY0" fmla="*/ 2857 h 3143"/>
                      <a:gd name="connsiteX1" fmla="*/ 1048 w 1809"/>
                      <a:gd name="connsiteY1" fmla="*/ 2477 h 3143"/>
                      <a:gd name="connsiteX2" fmla="*/ 1048 w 1809"/>
                      <a:gd name="connsiteY2" fmla="*/ 2477 h 3143"/>
                      <a:gd name="connsiteX3" fmla="*/ 1048 w 1809"/>
                      <a:gd name="connsiteY3" fmla="*/ 2477 h 3143"/>
                      <a:gd name="connsiteX4" fmla="*/ 953 w 1809"/>
                      <a:gd name="connsiteY4" fmla="*/ 2381 h 3143"/>
                      <a:gd name="connsiteX5" fmla="*/ 953 w 1809"/>
                      <a:gd name="connsiteY5" fmla="*/ 2381 h 3143"/>
                      <a:gd name="connsiteX6" fmla="*/ 571 w 1809"/>
                      <a:gd name="connsiteY6" fmla="*/ 2572 h 3143"/>
                      <a:gd name="connsiteX7" fmla="*/ 571 w 1809"/>
                      <a:gd name="connsiteY7" fmla="*/ 2572 h 3143"/>
                      <a:gd name="connsiteX8" fmla="*/ 381 w 1809"/>
                      <a:gd name="connsiteY8" fmla="*/ 2477 h 3143"/>
                      <a:gd name="connsiteX9" fmla="*/ 381 w 1809"/>
                      <a:gd name="connsiteY9" fmla="*/ 2477 h 3143"/>
                      <a:gd name="connsiteX10" fmla="*/ 190 w 1809"/>
                      <a:gd name="connsiteY10" fmla="*/ 2096 h 3143"/>
                      <a:gd name="connsiteX11" fmla="*/ 190 w 1809"/>
                      <a:gd name="connsiteY11" fmla="*/ 2096 h 3143"/>
                      <a:gd name="connsiteX12" fmla="*/ 286 w 1809"/>
                      <a:gd name="connsiteY12" fmla="*/ 1905 h 3143"/>
                      <a:gd name="connsiteX13" fmla="*/ 286 w 1809"/>
                      <a:gd name="connsiteY13" fmla="*/ 1905 h 3143"/>
                      <a:gd name="connsiteX14" fmla="*/ 190 w 1809"/>
                      <a:gd name="connsiteY14" fmla="*/ 1715 h 3143"/>
                      <a:gd name="connsiteX15" fmla="*/ 190 w 1809"/>
                      <a:gd name="connsiteY15" fmla="*/ 1715 h 3143"/>
                      <a:gd name="connsiteX16" fmla="*/ 286 w 1809"/>
                      <a:gd name="connsiteY16" fmla="*/ 1524 h 3143"/>
                      <a:gd name="connsiteX17" fmla="*/ 286 w 1809"/>
                      <a:gd name="connsiteY17" fmla="*/ 1524 h 3143"/>
                      <a:gd name="connsiteX18" fmla="*/ 0 w 1809"/>
                      <a:gd name="connsiteY18" fmla="*/ 1143 h 3143"/>
                      <a:gd name="connsiteX19" fmla="*/ 0 w 1809"/>
                      <a:gd name="connsiteY19" fmla="*/ 1143 h 3143"/>
                      <a:gd name="connsiteX20" fmla="*/ 190 w 1809"/>
                      <a:gd name="connsiteY20" fmla="*/ 762 h 3143"/>
                      <a:gd name="connsiteX21" fmla="*/ 190 w 1809"/>
                      <a:gd name="connsiteY21" fmla="*/ 762 h 3143"/>
                      <a:gd name="connsiteX22" fmla="*/ 571 w 1809"/>
                      <a:gd name="connsiteY22" fmla="*/ 571 h 3143"/>
                      <a:gd name="connsiteX23" fmla="*/ 571 w 1809"/>
                      <a:gd name="connsiteY23" fmla="*/ 571 h 3143"/>
                      <a:gd name="connsiteX24" fmla="*/ 571 w 1809"/>
                      <a:gd name="connsiteY24" fmla="*/ 571 h 3143"/>
                      <a:gd name="connsiteX25" fmla="*/ 571 w 1809"/>
                      <a:gd name="connsiteY25" fmla="*/ 571 h 3143"/>
                      <a:gd name="connsiteX26" fmla="*/ 571 w 1809"/>
                      <a:gd name="connsiteY26" fmla="*/ 571 h 3143"/>
                      <a:gd name="connsiteX27" fmla="*/ 476 w 1809"/>
                      <a:gd name="connsiteY27" fmla="*/ 476 h 3143"/>
                      <a:gd name="connsiteX28" fmla="*/ 476 w 1809"/>
                      <a:gd name="connsiteY28" fmla="*/ 476 h 3143"/>
                      <a:gd name="connsiteX29" fmla="*/ 476 w 1809"/>
                      <a:gd name="connsiteY29" fmla="*/ 476 h 3143"/>
                      <a:gd name="connsiteX30" fmla="*/ 476 w 1809"/>
                      <a:gd name="connsiteY30" fmla="*/ 476 h 3143"/>
                      <a:gd name="connsiteX31" fmla="*/ 381 w 1809"/>
                      <a:gd name="connsiteY31" fmla="*/ 476 h 3143"/>
                      <a:gd name="connsiteX32" fmla="*/ 95 w 1809"/>
                      <a:gd name="connsiteY32" fmla="*/ 286 h 3143"/>
                      <a:gd name="connsiteX33" fmla="*/ 95 w 1809"/>
                      <a:gd name="connsiteY33" fmla="*/ 286 h 3143"/>
                      <a:gd name="connsiteX34" fmla="*/ 286 w 1809"/>
                      <a:gd name="connsiteY34" fmla="*/ 0 h 3143"/>
                      <a:gd name="connsiteX35" fmla="*/ 286 w 1809"/>
                      <a:gd name="connsiteY35" fmla="*/ 0 h 3143"/>
                      <a:gd name="connsiteX36" fmla="*/ 476 w 1809"/>
                      <a:gd name="connsiteY36" fmla="*/ 0 h 3143"/>
                      <a:gd name="connsiteX37" fmla="*/ 476 w 1809"/>
                      <a:gd name="connsiteY37" fmla="*/ 0 h 3143"/>
                      <a:gd name="connsiteX38" fmla="*/ 953 w 1809"/>
                      <a:gd name="connsiteY38" fmla="*/ 286 h 3143"/>
                      <a:gd name="connsiteX39" fmla="*/ 953 w 1809"/>
                      <a:gd name="connsiteY39" fmla="*/ 286 h 3143"/>
                      <a:gd name="connsiteX40" fmla="*/ 1143 w 1809"/>
                      <a:gd name="connsiteY40" fmla="*/ 762 h 3143"/>
                      <a:gd name="connsiteX41" fmla="*/ 1143 w 1809"/>
                      <a:gd name="connsiteY41" fmla="*/ 762 h 3143"/>
                      <a:gd name="connsiteX42" fmla="*/ 1143 w 1809"/>
                      <a:gd name="connsiteY42" fmla="*/ 857 h 3143"/>
                      <a:gd name="connsiteX43" fmla="*/ 1143 w 1809"/>
                      <a:gd name="connsiteY43" fmla="*/ 857 h 3143"/>
                      <a:gd name="connsiteX44" fmla="*/ 1333 w 1809"/>
                      <a:gd name="connsiteY44" fmla="*/ 1143 h 3143"/>
                      <a:gd name="connsiteX45" fmla="*/ 1333 w 1809"/>
                      <a:gd name="connsiteY45" fmla="*/ 1143 h 3143"/>
                      <a:gd name="connsiteX46" fmla="*/ 1333 w 1809"/>
                      <a:gd name="connsiteY46" fmla="*/ 1333 h 3143"/>
                      <a:gd name="connsiteX47" fmla="*/ 1333 w 1809"/>
                      <a:gd name="connsiteY47" fmla="*/ 1333 h 3143"/>
                      <a:gd name="connsiteX48" fmla="*/ 1333 w 1809"/>
                      <a:gd name="connsiteY48" fmla="*/ 1524 h 3143"/>
                      <a:gd name="connsiteX49" fmla="*/ 1333 w 1809"/>
                      <a:gd name="connsiteY49" fmla="*/ 1524 h 3143"/>
                      <a:gd name="connsiteX50" fmla="*/ 1524 w 1809"/>
                      <a:gd name="connsiteY50" fmla="*/ 1715 h 3143"/>
                      <a:gd name="connsiteX51" fmla="*/ 1524 w 1809"/>
                      <a:gd name="connsiteY51" fmla="*/ 1715 h 3143"/>
                      <a:gd name="connsiteX52" fmla="*/ 1524 w 1809"/>
                      <a:gd name="connsiteY52" fmla="*/ 1905 h 3143"/>
                      <a:gd name="connsiteX53" fmla="*/ 1524 w 1809"/>
                      <a:gd name="connsiteY53" fmla="*/ 1905 h 3143"/>
                      <a:gd name="connsiteX54" fmla="*/ 1524 w 1809"/>
                      <a:gd name="connsiteY54" fmla="*/ 2000 h 3143"/>
                      <a:gd name="connsiteX55" fmla="*/ 1524 w 1809"/>
                      <a:gd name="connsiteY55" fmla="*/ 2000 h 3143"/>
                      <a:gd name="connsiteX56" fmla="*/ 1810 w 1809"/>
                      <a:gd name="connsiteY56" fmla="*/ 2667 h 3143"/>
                      <a:gd name="connsiteX57" fmla="*/ 1810 w 1809"/>
                      <a:gd name="connsiteY57" fmla="*/ 2667 h 3143"/>
                      <a:gd name="connsiteX58" fmla="*/ 1619 w 1809"/>
                      <a:gd name="connsiteY58" fmla="*/ 3048 h 3143"/>
                      <a:gd name="connsiteX59" fmla="*/ 1619 w 1809"/>
                      <a:gd name="connsiteY59" fmla="*/ 3048 h 3143"/>
                      <a:gd name="connsiteX60" fmla="*/ 1429 w 1809"/>
                      <a:gd name="connsiteY60" fmla="*/ 3143 h 3143"/>
                      <a:gd name="connsiteX61" fmla="*/ 1429 w 1809"/>
                      <a:gd name="connsiteY61" fmla="*/ 3143 h 3143"/>
                      <a:gd name="connsiteX62" fmla="*/ 1048 w 1809"/>
                      <a:gd name="connsiteY62" fmla="*/ 2857 h 3143"/>
                      <a:gd name="connsiteX63" fmla="*/ 1048 w 1809"/>
                      <a:gd name="connsiteY63" fmla="*/ 2857 h 3143"/>
                      <a:gd name="connsiteX64" fmla="*/ 667 w 1809"/>
                      <a:gd name="connsiteY64" fmla="*/ 2191 h 3143"/>
                      <a:gd name="connsiteX65" fmla="*/ 667 w 1809"/>
                      <a:gd name="connsiteY65" fmla="*/ 2191 h 3143"/>
                      <a:gd name="connsiteX66" fmla="*/ 667 w 1809"/>
                      <a:gd name="connsiteY66" fmla="*/ 2191 h 3143"/>
                      <a:gd name="connsiteX67" fmla="*/ 667 w 1809"/>
                      <a:gd name="connsiteY67" fmla="*/ 2191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</a:cxnLst>
                    <a:rect l="l" t="t" r="r" b="b"/>
                    <a:pathLst>
                      <a:path w="1809" h="3143">
                        <a:moveTo>
                          <a:pt x="1048" y="2857"/>
                        </a:moveTo>
                        <a:cubicBezTo>
                          <a:pt x="953" y="2762"/>
                          <a:pt x="953" y="2572"/>
                          <a:pt x="1048" y="2477"/>
                        </a:cubicBezTo>
                        <a:lnTo>
                          <a:pt x="1048" y="2477"/>
                        </a:lnTo>
                        <a:lnTo>
                          <a:pt x="1048" y="2477"/>
                        </a:lnTo>
                        <a:cubicBezTo>
                          <a:pt x="1048" y="2477"/>
                          <a:pt x="1048" y="2381"/>
                          <a:pt x="953" y="2381"/>
                        </a:cubicBezTo>
                        <a:lnTo>
                          <a:pt x="953" y="2381"/>
                        </a:lnTo>
                        <a:cubicBezTo>
                          <a:pt x="857" y="2477"/>
                          <a:pt x="667" y="2572"/>
                          <a:pt x="571" y="2572"/>
                        </a:cubicBezTo>
                        <a:lnTo>
                          <a:pt x="571" y="2572"/>
                        </a:lnTo>
                        <a:cubicBezTo>
                          <a:pt x="476" y="2572"/>
                          <a:pt x="476" y="2572"/>
                          <a:pt x="381" y="2477"/>
                        </a:cubicBezTo>
                        <a:lnTo>
                          <a:pt x="381" y="2477"/>
                        </a:lnTo>
                        <a:cubicBezTo>
                          <a:pt x="286" y="2381"/>
                          <a:pt x="190" y="2286"/>
                          <a:pt x="190" y="2096"/>
                        </a:cubicBezTo>
                        <a:lnTo>
                          <a:pt x="190" y="2096"/>
                        </a:lnTo>
                        <a:cubicBezTo>
                          <a:pt x="190" y="2000"/>
                          <a:pt x="190" y="2000"/>
                          <a:pt x="286" y="1905"/>
                        </a:cubicBezTo>
                        <a:lnTo>
                          <a:pt x="286" y="1905"/>
                        </a:lnTo>
                        <a:cubicBezTo>
                          <a:pt x="190" y="1905"/>
                          <a:pt x="190" y="1810"/>
                          <a:pt x="190" y="1715"/>
                        </a:cubicBezTo>
                        <a:lnTo>
                          <a:pt x="190" y="1715"/>
                        </a:lnTo>
                        <a:cubicBezTo>
                          <a:pt x="190" y="1619"/>
                          <a:pt x="286" y="1619"/>
                          <a:pt x="286" y="1524"/>
                        </a:cubicBezTo>
                        <a:lnTo>
                          <a:pt x="286" y="1524"/>
                        </a:lnTo>
                        <a:cubicBezTo>
                          <a:pt x="95" y="1524"/>
                          <a:pt x="0" y="1333"/>
                          <a:pt x="0" y="1143"/>
                        </a:cubicBezTo>
                        <a:lnTo>
                          <a:pt x="0" y="1143"/>
                        </a:lnTo>
                        <a:cubicBezTo>
                          <a:pt x="0" y="952"/>
                          <a:pt x="95" y="857"/>
                          <a:pt x="190" y="762"/>
                        </a:cubicBezTo>
                        <a:lnTo>
                          <a:pt x="190" y="762"/>
                        </a:lnTo>
                        <a:cubicBezTo>
                          <a:pt x="286" y="667"/>
                          <a:pt x="381" y="571"/>
                          <a:pt x="571" y="571"/>
                        </a:cubicBezTo>
                        <a:lnTo>
                          <a:pt x="571" y="571"/>
                        </a:lnTo>
                        <a:lnTo>
                          <a:pt x="571" y="571"/>
                        </a:lnTo>
                        <a:lnTo>
                          <a:pt x="571" y="571"/>
                        </a:lnTo>
                        <a:lnTo>
                          <a:pt x="571" y="571"/>
                        </a:lnTo>
                        <a:cubicBezTo>
                          <a:pt x="476" y="476"/>
                          <a:pt x="476" y="476"/>
                          <a:pt x="476" y="476"/>
                        </a:cubicBezTo>
                        <a:lnTo>
                          <a:pt x="476" y="476"/>
                        </a:lnTo>
                        <a:lnTo>
                          <a:pt x="476" y="476"/>
                        </a:lnTo>
                        <a:lnTo>
                          <a:pt x="476" y="476"/>
                        </a:lnTo>
                        <a:lnTo>
                          <a:pt x="381" y="476"/>
                        </a:lnTo>
                        <a:cubicBezTo>
                          <a:pt x="190" y="476"/>
                          <a:pt x="95" y="381"/>
                          <a:pt x="95" y="286"/>
                        </a:cubicBezTo>
                        <a:lnTo>
                          <a:pt x="95" y="286"/>
                        </a:lnTo>
                        <a:cubicBezTo>
                          <a:pt x="95" y="95"/>
                          <a:pt x="190" y="0"/>
                          <a:pt x="286" y="0"/>
                        </a:cubicBezTo>
                        <a:lnTo>
                          <a:pt x="286" y="0"/>
                        </a:lnTo>
                        <a:cubicBezTo>
                          <a:pt x="286" y="0"/>
                          <a:pt x="381" y="0"/>
                          <a:pt x="476" y="0"/>
                        </a:cubicBezTo>
                        <a:lnTo>
                          <a:pt x="476" y="0"/>
                        </a:lnTo>
                        <a:cubicBezTo>
                          <a:pt x="571" y="0"/>
                          <a:pt x="857" y="95"/>
                          <a:pt x="953" y="286"/>
                        </a:cubicBezTo>
                        <a:lnTo>
                          <a:pt x="953" y="286"/>
                        </a:lnTo>
                        <a:cubicBezTo>
                          <a:pt x="1048" y="381"/>
                          <a:pt x="1143" y="571"/>
                          <a:pt x="1143" y="762"/>
                        </a:cubicBezTo>
                        <a:lnTo>
                          <a:pt x="1143" y="762"/>
                        </a:lnTo>
                        <a:cubicBezTo>
                          <a:pt x="1143" y="762"/>
                          <a:pt x="1143" y="857"/>
                          <a:pt x="1143" y="857"/>
                        </a:cubicBezTo>
                        <a:lnTo>
                          <a:pt x="1143" y="857"/>
                        </a:lnTo>
                        <a:cubicBezTo>
                          <a:pt x="1238" y="952"/>
                          <a:pt x="1333" y="1048"/>
                          <a:pt x="1333" y="1143"/>
                        </a:cubicBezTo>
                        <a:lnTo>
                          <a:pt x="1333" y="1143"/>
                        </a:lnTo>
                        <a:cubicBezTo>
                          <a:pt x="1333" y="1238"/>
                          <a:pt x="1333" y="1238"/>
                          <a:pt x="1333" y="1333"/>
                        </a:cubicBezTo>
                        <a:lnTo>
                          <a:pt x="1333" y="1333"/>
                        </a:lnTo>
                        <a:cubicBezTo>
                          <a:pt x="1333" y="1429"/>
                          <a:pt x="1333" y="1429"/>
                          <a:pt x="1333" y="1524"/>
                        </a:cubicBezTo>
                        <a:lnTo>
                          <a:pt x="1333" y="1524"/>
                        </a:lnTo>
                        <a:cubicBezTo>
                          <a:pt x="1429" y="1619"/>
                          <a:pt x="1429" y="1619"/>
                          <a:pt x="1524" y="1715"/>
                        </a:cubicBezTo>
                        <a:lnTo>
                          <a:pt x="1524" y="1715"/>
                        </a:lnTo>
                        <a:cubicBezTo>
                          <a:pt x="1524" y="1810"/>
                          <a:pt x="1524" y="1810"/>
                          <a:pt x="1524" y="1905"/>
                        </a:cubicBezTo>
                        <a:lnTo>
                          <a:pt x="1524" y="1905"/>
                        </a:lnTo>
                        <a:cubicBezTo>
                          <a:pt x="1524" y="1905"/>
                          <a:pt x="1524" y="2000"/>
                          <a:pt x="1524" y="2000"/>
                        </a:cubicBezTo>
                        <a:lnTo>
                          <a:pt x="1524" y="2000"/>
                        </a:lnTo>
                        <a:cubicBezTo>
                          <a:pt x="1714" y="2096"/>
                          <a:pt x="1810" y="2381"/>
                          <a:pt x="1810" y="2667"/>
                        </a:cubicBezTo>
                        <a:lnTo>
                          <a:pt x="1810" y="2667"/>
                        </a:lnTo>
                        <a:cubicBezTo>
                          <a:pt x="1810" y="2762"/>
                          <a:pt x="1714" y="2953"/>
                          <a:pt x="1619" y="3048"/>
                        </a:cubicBezTo>
                        <a:lnTo>
                          <a:pt x="1619" y="3048"/>
                        </a:lnTo>
                        <a:cubicBezTo>
                          <a:pt x="1524" y="3143"/>
                          <a:pt x="1524" y="3143"/>
                          <a:pt x="1429" y="3143"/>
                        </a:cubicBezTo>
                        <a:lnTo>
                          <a:pt x="1429" y="3143"/>
                        </a:lnTo>
                        <a:cubicBezTo>
                          <a:pt x="1238" y="2953"/>
                          <a:pt x="1143" y="2857"/>
                          <a:pt x="1048" y="2857"/>
                        </a:cubicBezTo>
                        <a:lnTo>
                          <a:pt x="1048" y="2857"/>
                        </a:lnTo>
                        <a:close/>
                        <a:moveTo>
                          <a:pt x="667" y="2191"/>
                        </a:moveTo>
                        <a:lnTo>
                          <a:pt x="667" y="2191"/>
                        </a:lnTo>
                        <a:lnTo>
                          <a:pt x="667" y="2191"/>
                        </a:lnTo>
                        <a:lnTo>
                          <a:pt x="667" y="219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186" name="Freeform: Shape 3185">
                  <a:extLst>
                    <a:ext uri="{FF2B5EF4-FFF2-40B4-BE49-F238E27FC236}">
                      <a16:creationId xmlns:a16="http://schemas.microsoft.com/office/drawing/2014/main" id="{E5BC394A-BFD0-4271-9502-EDC20CCFDF2F}"/>
                    </a:ext>
                  </a:extLst>
                </p:cNvPr>
                <p:cNvSpPr/>
                <p:nvPr/>
              </p:nvSpPr>
              <p:spPr>
                <a:xfrm>
                  <a:off x="4086280" y="5751099"/>
                  <a:ext cx="936" cy="1468"/>
                </a:xfrm>
                <a:custGeom>
                  <a:avLst/>
                  <a:gdLst>
                    <a:gd name="connsiteX0" fmla="*/ 801 w 936"/>
                    <a:gd name="connsiteY0" fmla="*/ 1468 h 1468"/>
                    <a:gd name="connsiteX1" fmla="*/ 420 w 936"/>
                    <a:gd name="connsiteY1" fmla="*/ 1278 h 1468"/>
                    <a:gd name="connsiteX2" fmla="*/ 39 w 936"/>
                    <a:gd name="connsiteY2" fmla="*/ 420 h 1468"/>
                    <a:gd name="connsiteX3" fmla="*/ 135 w 936"/>
                    <a:gd name="connsiteY3" fmla="*/ 39 h 1468"/>
                    <a:gd name="connsiteX4" fmla="*/ 135 w 936"/>
                    <a:gd name="connsiteY4" fmla="*/ 39 h 1468"/>
                    <a:gd name="connsiteX5" fmla="*/ 516 w 936"/>
                    <a:gd name="connsiteY5" fmla="*/ 135 h 1468"/>
                    <a:gd name="connsiteX6" fmla="*/ 897 w 936"/>
                    <a:gd name="connsiteY6" fmla="*/ 992 h 1468"/>
                    <a:gd name="connsiteX7" fmla="*/ 801 w 936"/>
                    <a:gd name="connsiteY7" fmla="*/ 1468 h 1468"/>
                    <a:gd name="connsiteX8" fmla="*/ 801 w 936"/>
                    <a:gd name="connsiteY8" fmla="*/ 1468 h 1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6" h="1468">
                      <a:moveTo>
                        <a:pt x="801" y="1468"/>
                      </a:moveTo>
                      <a:cubicBezTo>
                        <a:pt x="706" y="1468"/>
                        <a:pt x="516" y="1468"/>
                        <a:pt x="420" y="1278"/>
                      </a:cubicBezTo>
                      <a:lnTo>
                        <a:pt x="39" y="420"/>
                      </a:lnTo>
                      <a:cubicBezTo>
                        <a:pt x="-56" y="325"/>
                        <a:pt x="39" y="135"/>
                        <a:pt x="135" y="39"/>
                      </a:cubicBezTo>
                      <a:lnTo>
                        <a:pt x="135" y="39"/>
                      </a:lnTo>
                      <a:cubicBezTo>
                        <a:pt x="230" y="-56"/>
                        <a:pt x="420" y="39"/>
                        <a:pt x="516" y="135"/>
                      </a:cubicBezTo>
                      <a:lnTo>
                        <a:pt x="897" y="992"/>
                      </a:lnTo>
                      <a:cubicBezTo>
                        <a:pt x="992" y="1278"/>
                        <a:pt x="897" y="1373"/>
                        <a:pt x="801" y="1468"/>
                      </a:cubicBezTo>
                      <a:lnTo>
                        <a:pt x="801" y="1468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08" name="Freeform: Shape 2707">
                <a:extLst>
                  <a:ext uri="{FF2B5EF4-FFF2-40B4-BE49-F238E27FC236}">
                    <a16:creationId xmlns:a16="http://schemas.microsoft.com/office/drawing/2014/main" id="{64A679D5-1061-4FFA-9CBF-C3242C9AD1CB}"/>
                  </a:ext>
                </a:extLst>
              </p:cNvPr>
              <p:cNvSpPr/>
              <p:nvPr/>
            </p:nvSpPr>
            <p:spPr>
              <a:xfrm>
                <a:off x="4079516" y="5726561"/>
                <a:ext cx="39000" cy="38963"/>
              </a:xfrm>
              <a:custGeom>
                <a:avLst/>
                <a:gdLst>
                  <a:gd name="connsiteX0" fmla="*/ 26139 w 39000"/>
                  <a:gd name="connsiteY0" fmla="*/ 37817 h 38963"/>
                  <a:gd name="connsiteX1" fmla="*/ 1184 w 39000"/>
                  <a:gd name="connsiteY1" fmla="*/ 26101 h 38963"/>
                  <a:gd name="connsiteX2" fmla="*/ 12899 w 39000"/>
                  <a:gd name="connsiteY2" fmla="*/ 1146 h 38963"/>
                  <a:gd name="connsiteX3" fmla="*/ 37855 w 39000"/>
                  <a:gd name="connsiteY3" fmla="*/ 12862 h 38963"/>
                  <a:gd name="connsiteX4" fmla="*/ 26139 w 39000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00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765"/>
                      <a:pt x="12899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474" y="22958"/>
                      <a:pt x="36236" y="34102"/>
                      <a:pt x="26139" y="37817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9" name="Freeform: Shape 2708">
                <a:extLst>
                  <a:ext uri="{FF2B5EF4-FFF2-40B4-BE49-F238E27FC236}">
                    <a16:creationId xmlns:a16="http://schemas.microsoft.com/office/drawing/2014/main" id="{A9F9273C-25F6-44B7-8461-ADF1CA76A202}"/>
                  </a:ext>
                </a:extLst>
              </p:cNvPr>
              <p:cNvSpPr/>
              <p:nvPr/>
            </p:nvSpPr>
            <p:spPr>
              <a:xfrm>
                <a:off x="4079516" y="5726561"/>
                <a:ext cx="39000" cy="38963"/>
              </a:xfrm>
              <a:custGeom>
                <a:avLst/>
                <a:gdLst>
                  <a:gd name="connsiteX0" fmla="*/ 26139 w 39000"/>
                  <a:gd name="connsiteY0" fmla="*/ 37817 h 38963"/>
                  <a:gd name="connsiteX1" fmla="*/ 1184 w 39000"/>
                  <a:gd name="connsiteY1" fmla="*/ 26101 h 38963"/>
                  <a:gd name="connsiteX2" fmla="*/ 12899 w 39000"/>
                  <a:gd name="connsiteY2" fmla="*/ 1146 h 38963"/>
                  <a:gd name="connsiteX3" fmla="*/ 37855 w 39000"/>
                  <a:gd name="connsiteY3" fmla="*/ 12862 h 38963"/>
                  <a:gd name="connsiteX4" fmla="*/ 26139 w 39000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00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765"/>
                      <a:pt x="12899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474" y="22958"/>
                      <a:pt x="36236" y="34102"/>
                      <a:pt x="26139" y="37817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10" name="Graphic 1">
                <a:extLst>
                  <a:ext uri="{FF2B5EF4-FFF2-40B4-BE49-F238E27FC236}">
                    <a16:creationId xmlns:a16="http://schemas.microsoft.com/office/drawing/2014/main" id="{7925046E-AC78-499B-913E-115AD9AD4C37}"/>
                  </a:ext>
                </a:extLst>
              </p:cNvPr>
              <p:cNvGrpSpPr/>
              <p:nvPr/>
            </p:nvGrpSpPr>
            <p:grpSpPr>
              <a:xfrm>
                <a:off x="3904067" y="5489106"/>
                <a:ext cx="19233" cy="11183"/>
                <a:chOff x="3904067" y="5489106"/>
                <a:chExt cx="19233" cy="11183"/>
              </a:xfrm>
              <a:solidFill>
                <a:schemeClr val="accent1"/>
              </a:solidFill>
            </p:grpSpPr>
            <p:sp>
              <p:nvSpPr>
                <p:cNvPr id="3171" name="Freeform: Shape 3170">
                  <a:extLst>
                    <a:ext uri="{FF2B5EF4-FFF2-40B4-BE49-F238E27FC236}">
                      <a16:creationId xmlns:a16="http://schemas.microsoft.com/office/drawing/2014/main" id="{0E7847EA-02DA-4E48-BCE8-E56344810CBF}"/>
                    </a:ext>
                  </a:extLst>
                </p:cNvPr>
                <p:cNvSpPr/>
                <p:nvPr/>
              </p:nvSpPr>
              <p:spPr>
                <a:xfrm>
                  <a:off x="3910442" y="5489106"/>
                  <a:ext cx="12858" cy="8486"/>
                </a:xfrm>
                <a:custGeom>
                  <a:avLst/>
                  <a:gdLst>
                    <a:gd name="connsiteX0" fmla="*/ 8428 w 12858"/>
                    <a:gd name="connsiteY0" fmla="*/ 6287 h 8486"/>
                    <a:gd name="connsiteX1" fmla="*/ 3856 w 12858"/>
                    <a:gd name="connsiteY1" fmla="*/ 8477 h 8486"/>
                    <a:gd name="connsiteX2" fmla="*/ 332 w 12858"/>
                    <a:gd name="connsiteY2" fmla="*/ 6572 h 8486"/>
                    <a:gd name="connsiteX3" fmla="*/ 1094 w 12858"/>
                    <a:gd name="connsiteY3" fmla="*/ 2667 h 8486"/>
                    <a:gd name="connsiteX4" fmla="*/ 5666 w 12858"/>
                    <a:gd name="connsiteY4" fmla="*/ 476 h 8486"/>
                    <a:gd name="connsiteX5" fmla="*/ 10523 w 12858"/>
                    <a:gd name="connsiteY5" fmla="*/ 0 h 8486"/>
                    <a:gd name="connsiteX6" fmla="*/ 12810 w 12858"/>
                    <a:gd name="connsiteY6" fmla="*/ 572 h 8486"/>
                    <a:gd name="connsiteX7" fmla="*/ 11857 w 12858"/>
                    <a:gd name="connsiteY7" fmla="*/ 2762 h 8486"/>
                    <a:gd name="connsiteX8" fmla="*/ 8428 w 12858"/>
                    <a:gd name="connsiteY8" fmla="*/ 6287 h 8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58" h="8486">
                      <a:moveTo>
                        <a:pt x="8428" y="6287"/>
                      </a:moveTo>
                      <a:cubicBezTo>
                        <a:pt x="6999" y="7525"/>
                        <a:pt x="5380" y="8382"/>
                        <a:pt x="3856" y="8477"/>
                      </a:cubicBezTo>
                      <a:cubicBezTo>
                        <a:pt x="2332" y="8573"/>
                        <a:pt x="903" y="7906"/>
                        <a:pt x="332" y="6572"/>
                      </a:cubicBezTo>
                      <a:cubicBezTo>
                        <a:pt x="-335" y="5239"/>
                        <a:pt x="46" y="3715"/>
                        <a:pt x="1094" y="2667"/>
                      </a:cubicBezTo>
                      <a:cubicBezTo>
                        <a:pt x="2141" y="1524"/>
                        <a:pt x="3761" y="857"/>
                        <a:pt x="5666" y="476"/>
                      </a:cubicBezTo>
                      <a:cubicBezTo>
                        <a:pt x="7571" y="95"/>
                        <a:pt x="9190" y="0"/>
                        <a:pt x="10523" y="0"/>
                      </a:cubicBezTo>
                      <a:cubicBezTo>
                        <a:pt x="11762" y="0"/>
                        <a:pt x="12619" y="95"/>
                        <a:pt x="12810" y="572"/>
                      </a:cubicBezTo>
                      <a:cubicBezTo>
                        <a:pt x="13000" y="1048"/>
                        <a:pt x="12619" y="1715"/>
                        <a:pt x="11857" y="2762"/>
                      </a:cubicBezTo>
                      <a:cubicBezTo>
                        <a:pt x="11000" y="3810"/>
                        <a:pt x="9857" y="5048"/>
                        <a:pt x="8428" y="62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72" name="Freeform: Shape 3171">
                  <a:extLst>
                    <a:ext uri="{FF2B5EF4-FFF2-40B4-BE49-F238E27FC236}">
                      <a16:creationId xmlns:a16="http://schemas.microsoft.com/office/drawing/2014/main" id="{CDAA4D47-E763-4929-817F-FBBF88AA4B3F}"/>
                    </a:ext>
                  </a:extLst>
                </p:cNvPr>
                <p:cNvSpPr/>
                <p:nvPr/>
              </p:nvSpPr>
              <p:spPr>
                <a:xfrm rot="-1548241">
                  <a:off x="3905746" y="5494419"/>
                  <a:ext cx="6096" cy="4381"/>
                </a:xfrm>
                <a:custGeom>
                  <a:avLst/>
                  <a:gdLst>
                    <a:gd name="connsiteX0" fmla="*/ 0 w 6096"/>
                    <a:gd name="connsiteY0" fmla="*/ 0 h 4381"/>
                    <a:gd name="connsiteX1" fmla="*/ 6096 w 6096"/>
                    <a:gd name="connsiteY1" fmla="*/ 0 h 4381"/>
                    <a:gd name="connsiteX2" fmla="*/ 6096 w 6096"/>
                    <a:gd name="connsiteY2" fmla="*/ 4382 h 4381"/>
                    <a:gd name="connsiteX3" fmla="*/ 0 w 6096"/>
                    <a:gd name="connsiteY3" fmla="*/ 4382 h 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6" h="4381">
                      <a:moveTo>
                        <a:pt x="0" y="0"/>
                      </a:moveTo>
                      <a:lnTo>
                        <a:pt x="6096" y="0"/>
                      </a:lnTo>
                      <a:lnTo>
                        <a:pt x="6096" y="4382"/>
                      </a:lnTo>
                      <a:lnTo>
                        <a:pt x="0" y="4382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173" name="Graphic 1">
                  <a:extLst>
                    <a:ext uri="{FF2B5EF4-FFF2-40B4-BE49-F238E27FC236}">
                      <a16:creationId xmlns:a16="http://schemas.microsoft.com/office/drawing/2014/main" id="{CE29CBEF-FBBA-48CA-B049-EFED289A05F2}"/>
                    </a:ext>
                  </a:extLst>
                </p:cNvPr>
                <p:cNvGrpSpPr/>
                <p:nvPr/>
              </p:nvGrpSpPr>
              <p:grpSpPr>
                <a:xfrm>
                  <a:off x="3904067" y="5496403"/>
                  <a:ext cx="2841" cy="3886"/>
                  <a:chOff x="3904067" y="5496403"/>
                  <a:chExt cx="2841" cy="3886"/>
                </a:xfrm>
                <a:solidFill>
                  <a:srgbClr val="333333"/>
                </a:solidFill>
              </p:grpSpPr>
              <p:sp>
                <p:nvSpPr>
                  <p:cNvPr id="3179" name="Freeform: Shape 3178">
                    <a:extLst>
                      <a:ext uri="{FF2B5EF4-FFF2-40B4-BE49-F238E27FC236}">
                        <a16:creationId xmlns:a16="http://schemas.microsoft.com/office/drawing/2014/main" id="{E48960F4-592D-4E4E-B903-BE566C98A1EF}"/>
                      </a:ext>
                    </a:extLst>
                  </p:cNvPr>
                  <p:cNvSpPr/>
                  <p:nvPr/>
                </p:nvSpPr>
                <p:spPr>
                  <a:xfrm>
                    <a:off x="3904924" y="5496403"/>
                    <a:ext cx="1983" cy="3505"/>
                  </a:xfrm>
                  <a:custGeom>
                    <a:avLst/>
                    <a:gdLst>
                      <a:gd name="connsiteX0" fmla="*/ 1849 w 1983"/>
                      <a:gd name="connsiteY0" fmla="*/ 3466 h 3505"/>
                      <a:gd name="connsiteX1" fmla="*/ 1468 w 1983"/>
                      <a:gd name="connsiteY1" fmla="*/ 3371 h 3505"/>
                      <a:gd name="connsiteX2" fmla="*/ 39 w 1983"/>
                      <a:gd name="connsiteY2" fmla="*/ 418 h 3505"/>
                      <a:gd name="connsiteX3" fmla="*/ 135 w 1983"/>
                      <a:gd name="connsiteY3" fmla="*/ 37 h 3505"/>
                      <a:gd name="connsiteX4" fmla="*/ 135 w 1983"/>
                      <a:gd name="connsiteY4" fmla="*/ 37 h 3505"/>
                      <a:gd name="connsiteX5" fmla="*/ 516 w 1983"/>
                      <a:gd name="connsiteY5" fmla="*/ 228 h 3505"/>
                      <a:gd name="connsiteX6" fmla="*/ 1945 w 1983"/>
                      <a:gd name="connsiteY6" fmla="*/ 3181 h 3505"/>
                      <a:gd name="connsiteX7" fmla="*/ 1849 w 1983"/>
                      <a:gd name="connsiteY7" fmla="*/ 3466 h 3505"/>
                      <a:gd name="connsiteX8" fmla="*/ 1849 w 1983"/>
                      <a:gd name="connsiteY8" fmla="*/ 3466 h 3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505">
                        <a:moveTo>
                          <a:pt x="1849" y="3466"/>
                        </a:moveTo>
                        <a:cubicBezTo>
                          <a:pt x="1754" y="3562"/>
                          <a:pt x="1564" y="3466"/>
                          <a:pt x="1468" y="3371"/>
                        </a:cubicBezTo>
                        <a:lnTo>
                          <a:pt x="39" y="418"/>
                        </a:lnTo>
                        <a:cubicBezTo>
                          <a:pt x="-56" y="323"/>
                          <a:pt x="39" y="133"/>
                          <a:pt x="135" y="37"/>
                        </a:cubicBezTo>
                        <a:lnTo>
                          <a:pt x="135" y="37"/>
                        </a:lnTo>
                        <a:cubicBezTo>
                          <a:pt x="230" y="-58"/>
                          <a:pt x="421" y="37"/>
                          <a:pt x="516" y="228"/>
                        </a:cubicBezTo>
                        <a:lnTo>
                          <a:pt x="1945" y="3181"/>
                        </a:lnTo>
                        <a:cubicBezTo>
                          <a:pt x="2040" y="3181"/>
                          <a:pt x="1945" y="3371"/>
                          <a:pt x="1849" y="3466"/>
                        </a:cubicBezTo>
                        <a:lnTo>
                          <a:pt x="1849" y="346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0" name="Freeform: Shape 3179">
                    <a:extLst>
                      <a:ext uri="{FF2B5EF4-FFF2-40B4-BE49-F238E27FC236}">
                        <a16:creationId xmlns:a16="http://schemas.microsoft.com/office/drawing/2014/main" id="{F853A36D-6754-41B6-98AC-06408253C10A}"/>
                      </a:ext>
                    </a:extLst>
                  </p:cNvPr>
                  <p:cNvSpPr/>
                  <p:nvPr/>
                </p:nvSpPr>
                <p:spPr>
                  <a:xfrm>
                    <a:off x="3904543" y="5496591"/>
                    <a:ext cx="1983" cy="3412"/>
                  </a:xfrm>
                  <a:custGeom>
                    <a:avLst/>
                    <a:gdLst>
                      <a:gd name="connsiteX0" fmla="*/ 1849 w 1983"/>
                      <a:gd name="connsiteY0" fmla="*/ 3373 h 3412"/>
                      <a:gd name="connsiteX1" fmla="*/ 1468 w 1983"/>
                      <a:gd name="connsiteY1" fmla="*/ 3278 h 3412"/>
                      <a:gd name="connsiteX2" fmla="*/ 39 w 1983"/>
                      <a:gd name="connsiteY2" fmla="*/ 420 h 3412"/>
                      <a:gd name="connsiteX3" fmla="*/ 135 w 1983"/>
                      <a:gd name="connsiteY3" fmla="*/ 39 h 3412"/>
                      <a:gd name="connsiteX4" fmla="*/ 135 w 1983"/>
                      <a:gd name="connsiteY4" fmla="*/ 39 h 3412"/>
                      <a:gd name="connsiteX5" fmla="*/ 516 w 1983"/>
                      <a:gd name="connsiteY5" fmla="*/ 135 h 3412"/>
                      <a:gd name="connsiteX6" fmla="*/ 1944 w 1983"/>
                      <a:gd name="connsiteY6" fmla="*/ 2992 h 3412"/>
                      <a:gd name="connsiteX7" fmla="*/ 1849 w 1983"/>
                      <a:gd name="connsiteY7" fmla="*/ 3373 h 3412"/>
                      <a:gd name="connsiteX8" fmla="*/ 1849 w 1983"/>
                      <a:gd name="connsiteY8" fmla="*/ 3373 h 3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83" h="3412">
                        <a:moveTo>
                          <a:pt x="1849" y="3373"/>
                        </a:moveTo>
                        <a:cubicBezTo>
                          <a:pt x="1754" y="3468"/>
                          <a:pt x="1563" y="3373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0" y="39"/>
                          <a:pt x="516" y="135"/>
                        </a:cubicBezTo>
                        <a:lnTo>
                          <a:pt x="1944" y="2992"/>
                        </a:lnTo>
                        <a:cubicBezTo>
                          <a:pt x="2040" y="3183"/>
                          <a:pt x="1944" y="3373"/>
                          <a:pt x="1849" y="3373"/>
                        </a:cubicBezTo>
                        <a:lnTo>
                          <a:pt x="1849" y="337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1" name="Freeform: Shape 3180">
                    <a:extLst>
                      <a:ext uri="{FF2B5EF4-FFF2-40B4-BE49-F238E27FC236}">
                        <a16:creationId xmlns:a16="http://schemas.microsoft.com/office/drawing/2014/main" id="{72D08967-438F-4411-857C-8F443118659C}"/>
                      </a:ext>
                    </a:extLst>
                  </p:cNvPr>
                  <p:cNvSpPr/>
                  <p:nvPr/>
                </p:nvSpPr>
                <p:spPr>
                  <a:xfrm>
                    <a:off x="3904067" y="5496877"/>
                    <a:ext cx="2006" cy="3412"/>
                  </a:xfrm>
                  <a:custGeom>
                    <a:avLst/>
                    <a:gdLst>
                      <a:gd name="connsiteX0" fmla="*/ 1849 w 2006"/>
                      <a:gd name="connsiteY0" fmla="*/ 3373 h 3412"/>
                      <a:gd name="connsiteX1" fmla="*/ 1468 w 2006"/>
                      <a:gd name="connsiteY1" fmla="*/ 3278 h 3412"/>
                      <a:gd name="connsiteX2" fmla="*/ 39 w 2006"/>
                      <a:gd name="connsiteY2" fmla="*/ 420 h 3412"/>
                      <a:gd name="connsiteX3" fmla="*/ 135 w 2006"/>
                      <a:gd name="connsiteY3" fmla="*/ 39 h 3412"/>
                      <a:gd name="connsiteX4" fmla="*/ 135 w 2006"/>
                      <a:gd name="connsiteY4" fmla="*/ 39 h 3412"/>
                      <a:gd name="connsiteX5" fmla="*/ 516 w 2006"/>
                      <a:gd name="connsiteY5" fmla="*/ 135 h 3412"/>
                      <a:gd name="connsiteX6" fmla="*/ 1944 w 2006"/>
                      <a:gd name="connsiteY6" fmla="*/ 3087 h 3412"/>
                      <a:gd name="connsiteX7" fmla="*/ 1849 w 2006"/>
                      <a:gd name="connsiteY7" fmla="*/ 3373 h 3412"/>
                      <a:gd name="connsiteX8" fmla="*/ 1849 w 2006"/>
                      <a:gd name="connsiteY8" fmla="*/ 3373 h 3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6" h="3412">
                        <a:moveTo>
                          <a:pt x="1849" y="3373"/>
                        </a:moveTo>
                        <a:cubicBezTo>
                          <a:pt x="1754" y="3468"/>
                          <a:pt x="1564" y="3373"/>
                          <a:pt x="1468" y="3278"/>
                        </a:cubicBezTo>
                        <a:lnTo>
                          <a:pt x="39" y="420"/>
                        </a:lnTo>
                        <a:cubicBezTo>
                          <a:pt x="-56" y="230"/>
                          <a:pt x="39" y="135"/>
                          <a:pt x="135" y="39"/>
                        </a:cubicBezTo>
                        <a:lnTo>
                          <a:pt x="135" y="39"/>
                        </a:lnTo>
                        <a:cubicBezTo>
                          <a:pt x="230" y="-56"/>
                          <a:pt x="421" y="39"/>
                          <a:pt x="516" y="135"/>
                        </a:cubicBezTo>
                        <a:lnTo>
                          <a:pt x="1944" y="3087"/>
                        </a:lnTo>
                        <a:cubicBezTo>
                          <a:pt x="2040" y="3087"/>
                          <a:pt x="2040" y="3278"/>
                          <a:pt x="1849" y="3373"/>
                        </a:cubicBezTo>
                        <a:lnTo>
                          <a:pt x="1849" y="337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174" name="Graphic 1">
                  <a:extLst>
                    <a:ext uri="{FF2B5EF4-FFF2-40B4-BE49-F238E27FC236}">
                      <a16:creationId xmlns:a16="http://schemas.microsoft.com/office/drawing/2014/main" id="{DFBA8E91-412B-4862-91E9-828339E42CE9}"/>
                    </a:ext>
                  </a:extLst>
                </p:cNvPr>
                <p:cNvGrpSpPr/>
                <p:nvPr/>
              </p:nvGrpSpPr>
              <p:grpSpPr>
                <a:xfrm>
                  <a:off x="3910869" y="5492154"/>
                  <a:ext cx="5333" cy="4572"/>
                  <a:chOff x="3910869" y="5492154"/>
                  <a:chExt cx="5333" cy="4572"/>
                </a:xfrm>
                <a:solidFill>
                  <a:srgbClr val="000000"/>
                </a:solidFill>
              </p:grpSpPr>
              <p:sp>
                <p:nvSpPr>
                  <p:cNvPr id="3176" name="Freeform: Shape 3175">
                    <a:extLst>
                      <a:ext uri="{FF2B5EF4-FFF2-40B4-BE49-F238E27FC236}">
                        <a16:creationId xmlns:a16="http://schemas.microsoft.com/office/drawing/2014/main" id="{11D40B45-83EE-4FD9-8720-3BA4755144EB}"/>
                      </a:ext>
                    </a:extLst>
                  </p:cNvPr>
                  <p:cNvSpPr/>
                  <p:nvPr/>
                </p:nvSpPr>
                <p:spPr>
                  <a:xfrm>
                    <a:off x="3910869" y="5492154"/>
                    <a:ext cx="3714" cy="2286"/>
                  </a:xfrm>
                  <a:custGeom>
                    <a:avLst/>
                    <a:gdLst>
                      <a:gd name="connsiteX0" fmla="*/ 0 w 3714"/>
                      <a:gd name="connsiteY0" fmla="*/ 1715 h 2286"/>
                      <a:gd name="connsiteX1" fmla="*/ 3524 w 3714"/>
                      <a:gd name="connsiteY1" fmla="*/ 0 h 2286"/>
                      <a:gd name="connsiteX2" fmla="*/ 3715 w 3714"/>
                      <a:gd name="connsiteY2" fmla="*/ 476 h 2286"/>
                      <a:gd name="connsiteX3" fmla="*/ 190 w 3714"/>
                      <a:gd name="connsiteY3" fmla="*/ 2286 h 2286"/>
                      <a:gd name="connsiteX4" fmla="*/ 0 w 3714"/>
                      <a:gd name="connsiteY4" fmla="*/ 1715 h 2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4" h="2286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715" y="476"/>
                        </a:lnTo>
                        <a:lnTo>
                          <a:pt x="190" y="2286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7" name="Freeform: Shape 3176">
                    <a:extLst>
                      <a:ext uri="{FF2B5EF4-FFF2-40B4-BE49-F238E27FC236}">
                        <a16:creationId xmlns:a16="http://schemas.microsoft.com/office/drawing/2014/main" id="{FE39EB9B-DAAE-4EBD-91C9-417CC955C076}"/>
                      </a:ext>
                    </a:extLst>
                  </p:cNvPr>
                  <p:cNvSpPr/>
                  <p:nvPr/>
                </p:nvSpPr>
                <p:spPr>
                  <a:xfrm>
                    <a:off x="3912012" y="5494535"/>
                    <a:ext cx="3809" cy="2190"/>
                  </a:xfrm>
                  <a:custGeom>
                    <a:avLst/>
                    <a:gdLst>
                      <a:gd name="connsiteX0" fmla="*/ 0 w 3809"/>
                      <a:gd name="connsiteY0" fmla="*/ 1715 h 2190"/>
                      <a:gd name="connsiteX1" fmla="*/ 3524 w 3809"/>
                      <a:gd name="connsiteY1" fmla="*/ 0 h 2190"/>
                      <a:gd name="connsiteX2" fmla="*/ 3810 w 3809"/>
                      <a:gd name="connsiteY2" fmla="*/ 476 h 2190"/>
                      <a:gd name="connsiteX3" fmla="*/ 191 w 3809"/>
                      <a:gd name="connsiteY3" fmla="*/ 2191 h 2190"/>
                      <a:gd name="connsiteX4" fmla="*/ 0 w 3809"/>
                      <a:gd name="connsiteY4" fmla="*/ 1715 h 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2190">
                        <a:moveTo>
                          <a:pt x="0" y="1715"/>
                        </a:moveTo>
                        <a:lnTo>
                          <a:pt x="3524" y="0"/>
                        </a:lnTo>
                        <a:lnTo>
                          <a:pt x="3810" y="476"/>
                        </a:lnTo>
                        <a:lnTo>
                          <a:pt x="191" y="2191"/>
                        </a:lnTo>
                        <a:lnTo>
                          <a:pt x="0" y="17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8" name="Freeform: Shape 3177">
                    <a:extLst>
                      <a:ext uri="{FF2B5EF4-FFF2-40B4-BE49-F238E27FC236}">
                        <a16:creationId xmlns:a16="http://schemas.microsoft.com/office/drawing/2014/main" id="{A173DE8C-14B4-4FDB-8F57-47E1250D3FEE}"/>
                      </a:ext>
                    </a:extLst>
                  </p:cNvPr>
                  <p:cNvSpPr/>
                  <p:nvPr/>
                </p:nvSpPr>
                <p:spPr>
                  <a:xfrm>
                    <a:off x="3914393" y="5492344"/>
                    <a:ext cx="1809" cy="2857"/>
                  </a:xfrm>
                  <a:custGeom>
                    <a:avLst/>
                    <a:gdLst>
                      <a:gd name="connsiteX0" fmla="*/ 1048 w 1809"/>
                      <a:gd name="connsiteY0" fmla="*/ 2667 h 2857"/>
                      <a:gd name="connsiteX1" fmla="*/ 1048 w 1809"/>
                      <a:gd name="connsiteY1" fmla="*/ 2286 h 2857"/>
                      <a:gd name="connsiteX2" fmla="*/ 1048 w 1809"/>
                      <a:gd name="connsiteY2" fmla="*/ 2286 h 2857"/>
                      <a:gd name="connsiteX3" fmla="*/ 1048 w 1809"/>
                      <a:gd name="connsiteY3" fmla="*/ 2286 h 2857"/>
                      <a:gd name="connsiteX4" fmla="*/ 953 w 1809"/>
                      <a:gd name="connsiteY4" fmla="*/ 2191 h 2857"/>
                      <a:gd name="connsiteX5" fmla="*/ 953 w 1809"/>
                      <a:gd name="connsiteY5" fmla="*/ 2191 h 2857"/>
                      <a:gd name="connsiteX6" fmla="*/ 571 w 1809"/>
                      <a:gd name="connsiteY6" fmla="*/ 2381 h 2857"/>
                      <a:gd name="connsiteX7" fmla="*/ 571 w 1809"/>
                      <a:gd name="connsiteY7" fmla="*/ 2381 h 2857"/>
                      <a:gd name="connsiteX8" fmla="*/ 381 w 1809"/>
                      <a:gd name="connsiteY8" fmla="*/ 2286 h 2857"/>
                      <a:gd name="connsiteX9" fmla="*/ 381 w 1809"/>
                      <a:gd name="connsiteY9" fmla="*/ 2286 h 2857"/>
                      <a:gd name="connsiteX10" fmla="*/ 191 w 1809"/>
                      <a:gd name="connsiteY10" fmla="*/ 2000 h 2857"/>
                      <a:gd name="connsiteX11" fmla="*/ 191 w 1809"/>
                      <a:gd name="connsiteY11" fmla="*/ 2000 h 2857"/>
                      <a:gd name="connsiteX12" fmla="*/ 286 w 1809"/>
                      <a:gd name="connsiteY12" fmla="*/ 1810 h 2857"/>
                      <a:gd name="connsiteX13" fmla="*/ 286 w 1809"/>
                      <a:gd name="connsiteY13" fmla="*/ 1810 h 2857"/>
                      <a:gd name="connsiteX14" fmla="*/ 191 w 1809"/>
                      <a:gd name="connsiteY14" fmla="*/ 1619 h 2857"/>
                      <a:gd name="connsiteX15" fmla="*/ 191 w 1809"/>
                      <a:gd name="connsiteY15" fmla="*/ 1619 h 2857"/>
                      <a:gd name="connsiteX16" fmla="*/ 286 w 1809"/>
                      <a:gd name="connsiteY16" fmla="*/ 1429 h 2857"/>
                      <a:gd name="connsiteX17" fmla="*/ 286 w 1809"/>
                      <a:gd name="connsiteY17" fmla="*/ 1429 h 2857"/>
                      <a:gd name="connsiteX18" fmla="*/ 0 w 1809"/>
                      <a:gd name="connsiteY18" fmla="*/ 1143 h 2857"/>
                      <a:gd name="connsiteX19" fmla="*/ 0 w 1809"/>
                      <a:gd name="connsiteY19" fmla="*/ 1143 h 2857"/>
                      <a:gd name="connsiteX20" fmla="*/ 191 w 1809"/>
                      <a:gd name="connsiteY20" fmla="*/ 762 h 2857"/>
                      <a:gd name="connsiteX21" fmla="*/ 191 w 1809"/>
                      <a:gd name="connsiteY21" fmla="*/ 762 h 2857"/>
                      <a:gd name="connsiteX22" fmla="*/ 571 w 1809"/>
                      <a:gd name="connsiteY22" fmla="*/ 571 h 2857"/>
                      <a:gd name="connsiteX23" fmla="*/ 571 w 1809"/>
                      <a:gd name="connsiteY23" fmla="*/ 571 h 2857"/>
                      <a:gd name="connsiteX24" fmla="*/ 571 w 1809"/>
                      <a:gd name="connsiteY24" fmla="*/ 571 h 2857"/>
                      <a:gd name="connsiteX25" fmla="*/ 571 w 1809"/>
                      <a:gd name="connsiteY25" fmla="*/ 571 h 2857"/>
                      <a:gd name="connsiteX26" fmla="*/ 571 w 1809"/>
                      <a:gd name="connsiteY26" fmla="*/ 476 h 2857"/>
                      <a:gd name="connsiteX27" fmla="*/ 571 w 1809"/>
                      <a:gd name="connsiteY27" fmla="*/ 476 h 2857"/>
                      <a:gd name="connsiteX28" fmla="*/ 476 w 1809"/>
                      <a:gd name="connsiteY28" fmla="*/ 476 h 2857"/>
                      <a:gd name="connsiteX29" fmla="*/ 381 w 1809"/>
                      <a:gd name="connsiteY29" fmla="*/ 476 h 2857"/>
                      <a:gd name="connsiteX30" fmla="*/ 381 w 1809"/>
                      <a:gd name="connsiteY30" fmla="*/ 476 h 2857"/>
                      <a:gd name="connsiteX31" fmla="*/ 95 w 1809"/>
                      <a:gd name="connsiteY31" fmla="*/ 286 h 2857"/>
                      <a:gd name="connsiteX32" fmla="*/ 95 w 1809"/>
                      <a:gd name="connsiteY32" fmla="*/ 286 h 2857"/>
                      <a:gd name="connsiteX33" fmla="*/ 286 w 1809"/>
                      <a:gd name="connsiteY33" fmla="*/ 0 h 2857"/>
                      <a:gd name="connsiteX34" fmla="*/ 286 w 1809"/>
                      <a:gd name="connsiteY34" fmla="*/ 0 h 2857"/>
                      <a:gd name="connsiteX35" fmla="*/ 476 w 1809"/>
                      <a:gd name="connsiteY35" fmla="*/ 0 h 2857"/>
                      <a:gd name="connsiteX36" fmla="*/ 476 w 1809"/>
                      <a:gd name="connsiteY36" fmla="*/ 0 h 2857"/>
                      <a:gd name="connsiteX37" fmla="*/ 953 w 1809"/>
                      <a:gd name="connsiteY37" fmla="*/ 190 h 2857"/>
                      <a:gd name="connsiteX38" fmla="*/ 953 w 1809"/>
                      <a:gd name="connsiteY38" fmla="*/ 190 h 2857"/>
                      <a:gd name="connsiteX39" fmla="*/ 1143 w 1809"/>
                      <a:gd name="connsiteY39" fmla="*/ 571 h 2857"/>
                      <a:gd name="connsiteX40" fmla="*/ 1143 w 1809"/>
                      <a:gd name="connsiteY40" fmla="*/ 571 h 2857"/>
                      <a:gd name="connsiteX41" fmla="*/ 1143 w 1809"/>
                      <a:gd name="connsiteY41" fmla="*/ 667 h 2857"/>
                      <a:gd name="connsiteX42" fmla="*/ 1143 w 1809"/>
                      <a:gd name="connsiteY42" fmla="*/ 667 h 2857"/>
                      <a:gd name="connsiteX43" fmla="*/ 1429 w 1809"/>
                      <a:gd name="connsiteY43" fmla="*/ 952 h 2857"/>
                      <a:gd name="connsiteX44" fmla="*/ 1429 w 1809"/>
                      <a:gd name="connsiteY44" fmla="*/ 952 h 2857"/>
                      <a:gd name="connsiteX45" fmla="*/ 1429 w 1809"/>
                      <a:gd name="connsiteY45" fmla="*/ 1048 h 2857"/>
                      <a:gd name="connsiteX46" fmla="*/ 1429 w 1809"/>
                      <a:gd name="connsiteY46" fmla="*/ 1048 h 2857"/>
                      <a:gd name="connsiteX47" fmla="*/ 1429 w 1809"/>
                      <a:gd name="connsiteY47" fmla="*/ 1238 h 2857"/>
                      <a:gd name="connsiteX48" fmla="*/ 1429 w 1809"/>
                      <a:gd name="connsiteY48" fmla="*/ 1238 h 2857"/>
                      <a:gd name="connsiteX49" fmla="*/ 1524 w 1809"/>
                      <a:gd name="connsiteY49" fmla="*/ 1429 h 2857"/>
                      <a:gd name="connsiteX50" fmla="*/ 1524 w 1809"/>
                      <a:gd name="connsiteY50" fmla="*/ 1429 h 2857"/>
                      <a:gd name="connsiteX51" fmla="*/ 1524 w 1809"/>
                      <a:gd name="connsiteY51" fmla="*/ 1619 h 2857"/>
                      <a:gd name="connsiteX52" fmla="*/ 1524 w 1809"/>
                      <a:gd name="connsiteY52" fmla="*/ 1619 h 2857"/>
                      <a:gd name="connsiteX53" fmla="*/ 1524 w 1809"/>
                      <a:gd name="connsiteY53" fmla="*/ 1715 h 2857"/>
                      <a:gd name="connsiteX54" fmla="*/ 1524 w 1809"/>
                      <a:gd name="connsiteY54" fmla="*/ 1715 h 2857"/>
                      <a:gd name="connsiteX55" fmla="*/ 1810 w 1809"/>
                      <a:gd name="connsiteY55" fmla="*/ 2381 h 2857"/>
                      <a:gd name="connsiteX56" fmla="*/ 1810 w 1809"/>
                      <a:gd name="connsiteY56" fmla="*/ 2381 h 2857"/>
                      <a:gd name="connsiteX57" fmla="*/ 1715 w 1809"/>
                      <a:gd name="connsiteY57" fmla="*/ 2762 h 2857"/>
                      <a:gd name="connsiteX58" fmla="*/ 1715 w 1809"/>
                      <a:gd name="connsiteY58" fmla="*/ 2762 h 2857"/>
                      <a:gd name="connsiteX59" fmla="*/ 1524 w 1809"/>
                      <a:gd name="connsiteY59" fmla="*/ 2857 h 2857"/>
                      <a:gd name="connsiteX60" fmla="*/ 1524 w 1809"/>
                      <a:gd name="connsiteY60" fmla="*/ 2857 h 2857"/>
                      <a:gd name="connsiteX61" fmla="*/ 1048 w 1809"/>
                      <a:gd name="connsiteY61" fmla="*/ 2667 h 2857"/>
                      <a:gd name="connsiteX62" fmla="*/ 1048 w 1809"/>
                      <a:gd name="connsiteY62" fmla="*/ 2667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</a:cxnLst>
                    <a:rect l="l" t="t" r="r" b="b"/>
                    <a:pathLst>
                      <a:path w="1809" h="2857">
                        <a:moveTo>
                          <a:pt x="1048" y="2667"/>
                        </a:moveTo>
                        <a:cubicBezTo>
                          <a:pt x="953" y="2572"/>
                          <a:pt x="953" y="2381"/>
                          <a:pt x="1048" y="2286"/>
                        </a:cubicBezTo>
                        <a:lnTo>
                          <a:pt x="1048" y="2286"/>
                        </a:lnTo>
                        <a:lnTo>
                          <a:pt x="1048" y="2286"/>
                        </a:lnTo>
                        <a:cubicBezTo>
                          <a:pt x="1048" y="2286"/>
                          <a:pt x="1048" y="2191"/>
                          <a:pt x="953" y="2191"/>
                        </a:cubicBezTo>
                        <a:lnTo>
                          <a:pt x="953" y="2191"/>
                        </a:lnTo>
                        <a:cubicBezTo>
                          <a:pt x="857" y="2286"/>
                          <a:pt x="667" y="2381"/>
                          <a:pt x="571" y="2381"/>
                        </a:cubicBezTo>
                        <a:lnTo>
                          <a:pt x="571" y="2381"/>
                        </a:lnTo>
                        <a:cubicBezTo>
                          <a:pt x="571" y="2381"/>
                          <a:pt x="571" y="2381"/>
                          <a:pt x="381" y="2286"/>
                        </a:cubicBezTo>
                        <a:lnTo>
                          <a:pt x="381" y="2286"/>
                        </a:lnTo>
                        <a:cubicBezTo>
                          <a:pt x="286" y="2286"/>
                          <a:pt x="191" y="2096"/>
                          <a:pt x="191" y="2000"/>
                        </a:cubicBezTo>
                        <a:lnTo>
                          <a:pt x="191" y="2000"/>
                        </a:lnTo>
                        <a:cubicBezTo>
                          <a:pt x="191" y="1905"/>
                          <a:pt x="191" y="1905"/>
                          <a:pt x="286" y="1810"/>
                        </a:cubicBezTo>
                        <a:lnTo>
                          <a:pt x="286" y="1810"/>
                        </a:lnTo>
                        <a:cubicBezTo>
                          <a:pt x="286" y="1810"/>
                          <a:pt x="191" y="1715"/>
                          <a:pt x="191" y="1619"/>
                        </a:cubicBezTo>
                        <a:lnTo>
                          <a:pt x="191" y="1619"/>
                        </a:lnTo>
                        <a:cubicBezTo>
                          <a:pt x="191" y="1524"/>
                          <a:pt x="286" y="1429"/>
                          <a:pt x="286" y="1429"/>
                        </a:cubicBezTo>
                        <a:lnTo>
                          <a:pt x="286" y="1429"/>
                        </a:lnTo>
                        <a:cubicBezTo>
                          <a:pt x="95" y="1429"/>
                          <a:pt x="0" y="1238"/>
                          <a:pt x="0" y="1143"/>
                        </a:cubicBezTo>
                        <a:lnTo>
                          <a:pt x="0" y="1143"/>
                        </a:lnTo>
                        <a:cubicBezTo>
                          <a:pt x="0" y="952"/>
                          <a:pt x="95" y="857"/>
                          <a:pt x="191" y="762"/>
                        </a:cubicBezTo>
                        <a:lnTo>
                          <a:pt x="191" y="762"/>
                        </a:lnTo>
                        <a:cubicBezTo>
                          <a:pt x="286" y="667"/>
                          <a:pt x="381" y="571"/>
                          <a:pt x="571" y="571"/>
                        </a:cubicBezTo>
                        <a:lnTo>
                          <a:pt x="571" y="571"/>
                        </a:lnTo>
                        <a:cubicBezTo>
                          <a:pt x="571" y="571"/>
                          <a:pt x="571" y="571"/>
                          <a:pt x="571" y="571"/>
                        </a:cubicBezTo>
                        <a:lnTo>
                          <a:pt x="571" y="571"/>
                        </a:lnTo>
                        <a:cubicBezTo>
                          <a:pt x="571" y="571"/>
                          <a:pt x="571" y="571"/>
                          <a:pt x="571" y="476"/>
                        </a:cubicBezTo>
                        <a:lnTo>
                          <a:pt x="571" y="476"/>
                        </a:lnTo>
                        <a:lnTo>
                          <a:pt x="476" y="476"/>
                        </a:lnTo>
                        <a:cubicBezTo>
                          <a:pt x="476" y="476"/>
                          <a:pt x="476" y="476"/>
                          <a:pt x="381" y="476"/>
                        </a:cubicBezTo>
                        <a:lnTo>
                          <a:pt x="381" y="476"/>
                        </a:lnTo>
                        <a:cubicBezTo>
                          <a:pt x="191" y="476"/>
                          <a:pt x="95" y="381"/>
                          <a:pt x="95" y="286"/>
                        </a:cubicBezTo>
                        <a:lnTo>
                          <a:pt x="95" y="286"/>
                        </a:lnTo>
                        <a:cubicBezTo>
                          <a:pt x="95" y="95"/>
                          <a:pt x="191" y="0"/>
                          <a:pt x="286" y="0"/>
                        </a:cubicBezTo>
                        <a:lnTo>
                          <a:pt x="286" y="0"/>
                        </a:lnTo>
                        <a:cubicBezTo>
                          <a:pt x="286" y="0"/>
                          <a:pt x="381" y="0"/>
                          <a:pt x="476" y="0"/>
                        </a:cubicBezTo>
                        <a:lnTo>
                          <a:pt x="476" y="0"/>
                        </a:lnTo>
                        <a:cubicBezTo>
                          <a:pt x="571" y="0"/>
                          <a:pt x="857" y="95"/>
                          <a:pt x="953" y="190"/>
                        </a:cubicBezTo>
                        <a:lnTo>
                          <a:pt x="953" y="190"/>
                        </a:lnTo>
                        <a:cubicBezTo>
                          <a:pt x="1048" y="286"/>
                          <a:pt x="1143" y="476"/>
                          <a:pt x="1143" y="571"/>
                        </a:cubicBezTo>
                        <a:lnTo>
                          <a:pt x="1143" y="571"/>
                        </a:lnTo>
                        <a:cubicBezTo>
                          <a:pt x="1143" y="571"/>
                          <a:pt x="1143" y="667"/>
                          <a:pt x="1143" y="667"/>
                        </a:cubicBezTo>
                        <a:lnTo>
                          <a:pt x="1143" y="667"/>
                        </a:lnTo>
                        <a:cubicBezTo>
                          <a:pt x="1238" y="762"/>
                          <a:pt x="1334" y="857"/>
                          <a:pt x="1429" y="952"/>
                        </a:cubicBezTo>
                        <a:lnTo>
                          <a:pt x="1429" y="952"/>
                        </a:lnTo>
                        <a:cubicBezTo>
                          <a:pt x="1429" y="1048"/>
                          <a:pt x="1429" y="1048"/>
                          <a:pt x="1429" y="1048"/>
                        </a:cubicBezTo>
                        <a:lnTo>
                          <a:pt x="1429" y="1048"/>
                        </a:lnTo>
                        <a:cubicBezTo>
                          <a:pt x="1429" y="1143"/>
                          <a:pt x="1429" y="1143"/>
                          <a:pt x="1429" y="1238"/>
                        </a:cubicBezTo>
                        <a:lnTo>
                          <a:pt x="1429" y="1238"/>
                        </a:lnTo>
                        <a:cubicBezTo>
                          <a:pt x="1524" y="1333"/>
                          <a:pt x="1524" y="1333"/>
                          <a:pt x="1524" y="1429"/>
                        </a:cubicBezTo>
                        <a:lnTo>
                          <a:pt x="1524" y="1429"/>
                        </a:lnTo>
                        <a:cubicBezTo>
                          <a:pt x="1524" y="1524"/>
                          <a:pt x="1524" y="1619"/>
                          <a:pt x="1524" y="1619"/>
                        </a:cubicBezTo>
                        <a:lnTo>
                          <a:pt x="1524" y="1619"/>
                        </a:lnTo>
                        <a:cubicBezTo>
                          <a:pt x="1524" y="1619"/>
                          <a:pt x="1524" y="1619"/>
                          <a:pt x="1524" y="1715"/>
                        </a:cubicBezTo>
                        <a:lnTo>
                          <a:pt x="1524" y="1715"/>
                        </a:lnTo>
                        <a:cubicBezTo>
                          <a:pt x="1715" y="1810"/>
                          <a:pt x="1810" y="2096"/>
                          <a:pt x="1810" y="2381"/>
                        </a:cubicBezTo>
                        <a:lnTo>
                          <a:pt x="1810" y="2381"/>
                        </a:lnTo>
                        <a:cubicBezTo>
                          <a:pt x="1810" y="2477"/>
                          <a:pt x="1715" y="2667"/>
                          <a:pt x="1715" y="2762"/>
                        </a:cubicBezTo>
                        <a:lnTo>
                          <a:pt x="1715" y="2762"/>
                        </a:lnTo>
                        <a:cubicBezTo>
                          <a:pt x="1619" y="2857"/>
                          <a:pt x="1524" y="2857"/>
                          <a:pt x="1524" y="2857"/>
                        </a:cubicBezTo>
                        <a:lnTo>
                          <a:pt x="1524" y="2857"/>
                        </a:lnTo>
                        <a:cubicBezTo>
                          <a:pt x="1143" y="2762"/>
                          <a:pt x="1143" y="2762"/>
                          <a:pt x="1048" y="2667"/>
                        </a:cubicBezTo>
                        <a:lnTo>
                          <a:pt x="1048" y="266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175" name="Freeform: Shape 3174">
                  <a:extLst>
                    <a:ext uri="{FF2B5EF4-FFF2-40B4-BE49-F238E27FC236}">
                      <a16:creationId xmlns:a16="http://schemas.microsoft.com/office/drawing/2014/main" id="{DB2DC95C-5D0D-4559-B533-F22273601126}"/>
                    </a:ext>
                  </a:extLst>
                </p:cNvPr>
                <p:cNvSpPr/>
                <p:nvPr/>
              </p:nvSpPr>
              <p:spPr>
                <a:xfrm>
                  <a:off x="3904257" y="5497964"/>
                  <a:ext cx="936" cy="1372"/>
                </a:xfrm>
                <a:custGeom>
                  <a:avLst/>
                  <a:gdLst>
                    <a:gd name="connsiteX0" fmla="*/ 802 w 936"/>
                    <a:gd name="connsiteY0" fmla="*/ 1333 h 1372"/>
                    <a:gd name="connsiteX1" fmla="*/ 420 w 936"/>
                    <a:gd name="connsiteY1" fmla="*/ 1238 h 1372"/>
                    <a:gd name="connsiteX2" fmla="*/ 39 w 936"/>
                    <a:gd name="connsiteY2" fmla="*/ 381 h 1372"/>
                    <a:gd name="connsiteX3" fmla="*/ 135 w 936"/>
                    <a:gd name="connsiteY3" fmla="*/ 0 h 1372"/>
                    <a:gd name="connsiteX4" fmla="*/ 135 w 936"/>
                    <a:gd name="connsiteY4" fmla="*/ 0 h 1372"/>
                    <a:gd name="connsiteX5" fmla="*/ 516 w 936"/>
                    <a:gd name="connsiteY5" fmla="*/ 95 h 1372"/>
                    <a:gd name="connsiteX6" fmla="*/ 897 w 936"/>
                    <a:gd name="connsiteY6" fmla="*/ 953 h 1372"/>
                    <a:gd name="connsiteX7" fmla="*/ 802 w 936"/>
                    <a:gd name="connsiteY7" fmla="*/ 1333 h 1372"/>
                    <a:gd name="connsiteX8" fmla="*/ 802 w 936"/>
                    <a:gd name="connsiteY8" fmla="*/ 1333 h 1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6" h="1372">
                      <a:moveTo>
                        <a:pt x="802" y="1333"/>
                      </a:moveTo>
                      <a:cubicBezTo>
                        <a:pt x="706" y="1429"/>
                        <a:pt x="516" y="1333"/>
                        <a:pt x="420" y="1238"/>
                      </a:cubicBezTo>
                      <a:lnTo>
                        <a:pt x="39" y="381"/>
                      </a:lnTo>
                      <a:cubicBezTo>
                        <a:pt x="-56" y="286"/>
                        <a:pt x="39" y="95"/>
                        <a:pt x="135" y="0"/>
                      </a:cubicBezTo>
                      <a:lnTo>
                        <a:pt x="135" y="0"/>
                      </a:lnTo>
                      <a:cubicBezTo>
                        <a:pt x="230" y="0"/>
                        <a:pt x="420" y="0"/>
                        <a:pt x="516" y="95"/>
                      </a:cubicBezTo>
                      <a:lnTo>
                        <a:pt x="897" y="953"/>
                      </a:lnTo>
                      <a:cubicBezTo>
                        <a:pt x="992" y="1143"/>
                        <a:pt x="897" y="1333"/>
                        <a:pt x="802" y="1333"/>
                      </a:cubicBezTo>
                      <a:lnTo>
                        <a:pt x="802" y="1333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11" name="Freeform: Shape 2710">
                <a:extLst>
                  <a:ext uri="{FF2B5EF4-FFF2-40B4-BE49-F238E27FC236}">
                    <a16:creationId xmlns:a16="http://schemas.microsoft.com/office/drawing/2014/main" id="{09E829AB-594A-4BBB-80DA-D68FF57C9C33}"/>
                  </a:ext>
                </a:extLst>
              </p:cNvPr>
              <p:cNvSpPr/>
              <p:nvPr/>
            </p:nvSpPr>
            <p:spPr>
              <a:xfrm>
                <a:off x="3897493" y="5473291"/>
                <a:ext cx="39000" cy="38963"/>
              </a:xfrm>
              <a:custGeom>
                <a:avLst/>
                <a:gdLst>
                  <a:gd name="connsiteX0" fmla="*/ 26139 w 39000"/>
                  <a:gd name="connsiteY0" fmla="*/ 37817 h 38963"/>
                  <a:gd name="connsiteX1" fmla="*/ 1184 w 39000"/>
                  <a:gd name="connsiteY1" fmla="*/ 26101 h 38963"/>
                  <a:gd name="connsiteX2" fmla="*/ 12900 w 39000"/>
                  <a:gd name="connsiteY2" fmla="*/ 1146 h 38963"/>
                  <a:gd name="connsiteX3" fmla="*/ 37855 w 39000"/>
                  <a:gd name="connsiteY3" fmla="*/ 12862 h 38963"/>
                  <a:gd name="connsiteX4" fmla="*/ 26139 w 39000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00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861"/>
                      <a:pt x="12900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475" y="22958"/>
                      <a:pt x="36236" y="34102"/>
                      <a:pt x="26139" y="37817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2" name="Freeform: Shape 2711">
                <a:extLst>
                  <a:ext uri="{FF2B5EF4-FFF2-40B4-BE49-F238E27FC236}">
                    <a16:creationId xmlns:a16="http://schemas.microsoft.com/office/drawing/2014/main" id="{B33E7A9A-F036-49C9-A223-22FD0FBFD418}"/>
                  </a:ext>
                </a:extLst>
              </p:cNvPr>
              <p:cNvSpPr/>
              <p:nvPr/>
            </p:nvSpPr>
            <p:spPr>
              <a:xfrm>
                <a:off x="3897493" y="5473291"/>
                <a:ext cx="39000" cy="38963"/>
              </a:xfrm>
              <a:custGeom>
                <a:avLst/>
                <a:gdLst>
                  <a:gd name="connsiteX0" fmla="*/ 26139 w 39000"/>
                  <a:gd name="connsiteY0" fmla="*/ 37817 h 38963"/>
                  <a:gd name="connsiteX1" fmla="*/ 1184 w 39000"/>
                  <a:gd name="connsiteY1" fmla="*/ 26101 h 38963"/>
                  <a:gd name="connsiteX2" fmla="*/ 12900 w 39000"/>
                  <a:gd name="connsiteY2" fmla="*/ 1146 h 38963"/>
                  <a:gd name="connsiteX3" fmla="*/ 37855 w 39000"/>
                  <a:gd name="connsiteY3" fmla="*/ 12862 h 38963"/>
                  <a:gd name="connsiteX4" fmla="*/ 26139 w 39000"/>
                  <a:gd name="connsiteY4" fmla="*/ 37817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00" h="38963">
                    <a:moveTo>
                      <a:pt x="26139" y="37817"/>
                    </a:moveTo>
                    <a:cubicBezTo>
                      <a:pt x="16043" y="41437"/>
                      <a:pt x="4803" y="36198"/>
                      <a:pt x="1184" y="26101"/>
                    </a:cubicBezTo>
                    <a:cubicBezTo>
                      <a:pt x="-2531" y="16005"/>
                      <a:pt x="2803" y="4861"/>
                      <a:pt x="12900" y="1146"/>
                    </a:cubicBezTo>
                    <a:cubicBezTo>
                      <a:pt x="22996" y="-2474"/>
                      <a:pt x="34236" y="2765"/>
                      <a:pt x="37855" y="12862"/>
                    </a:cubicBezTo>
                    <a:cubicBezTo>
                      <a:pt x="41475" y="22958"/>
                      <a:pt x="36236" y="34102"/>
                      <a:pt x="26139" y="37817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13" name="Graphic 1">
                <a:extLst>
                  <a:ext uri="{FF2B5EF4-FFF2-40B4-BE49-F238E27FC236}">
                    <a16:creationId xmlns:a16="http://schemas.microsoft.com/office/drawing/2014/main" id="{4097EBE9-CFDC-479A-B813-90B67FC98908}"/>
                  </a:ext>
                </a:extLst>
              </p:cNvPr>
              <p:cNvGrpSpPr/>
              <p:nvPr/>
            </p:nvGrpSpPr>
            <p:grpSpPr>
              <a:xfrm>
                <a:off x="4254501" y="5489433"/>
                <a:ext cx="18257" cy="37332"/>
                <a:chOff x="4254501" y="5489433"/>
                <a:chExt cx="18257" cy="37332"/>
              </a:xfrm>
              <a:solidFill>
                <a:schemeClr val="accent1"/>
              </a:solidFill>
            </p:grpSpPr>
            <p:sp>
              <p:nvSpPr>
                <p:cNvPr id="3160" name="Freeform: Shape 3159">
                  <a:extLst>
                    <a:ext uri="{FF2B5EF4-FFF2-40B4-BE49-F238E27FC236}">
                      <a16:creationId xmlns:a16="http://schemas.microsoft.com/office/drawing/2014/main" id="{3A7F0D2D-9479-43D6-A045-009843EA08B0}"/>
                    </a:ext>
                  </a:extLst>
                </p:cNvPr>
                <p:cNvSpPr/>
                <p:nvPr/>
              </p:nvSpPr>
              <p:spPr>
                <a:xfrm>
                  <a:off x="4254501" y="5489433"/>
                  <a:ext cx="14888" cy="24903"/>
                </a:xfrm>
                <a:custGeom>
                  <a:avLst/>
                  <a:gdLst>
                    <a:gd name="connsiteX0" fmla="*/ 11555 w 14888"/>
                    <a:gd name="connsiteY0" fmla="*/ 9293 h 24903"/>
                    <a:gd name="connsiteX1" fmla="*/ 14889 w 14888"/>
                    <a:gd name="connsiteY1" fmla="*/ 18247 h 24903"/>
                    <a:gd name="connsiteX2" fmla="*/ 10793 w 14888"/>
                    <a:gd name="connsiteY2" fmla="*/ 24533 h 24903"/>
                    <a:gd name="connsiteX3" fmla="*/ 3554 w 14888"/>
                    <a:gd name="connsiteY3" fmla="*/ 22438 h 24903"/>
                    <a:gd name="connsiteX4" fmla="*/ 220 w 14888"/>
                    <a:gd name="connsiteY4" fmla="*/ 13484 h 24903"/>
                    <a:gd name="connsiteX5" fmla="*/ 220 w 14888"/>
                    <a:gd name="connsiteY5" fmla="*/ 4340 h 24903"/>
                    <a:gd name="connsiteX6" fmla="*/ 1744 w 14888"/>
                    <a:gd name="connsiteY6" fmla="*/ 54 h 24903"/>
                    <a:gd name="connsiteX7" fmla="*/ 5649 w 14888"/>
                    <a:gd name="connsiteY7" fmla="*/ 2340 h 24903"/>
                    <a:gd name="connsiteX8" fmla="*/ 11555 w 14888"/>
                    <a:gd name="connsiteY8" fmla="*/ 9293 h 24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888" h="24903">
                      <a:moveTo>
                        <a:pt x="11555" y="9293"/>
                      </a:moveTo>
                      <a:cubicBezTo>
                        <a:pt x="13555" y="12246"/>
                        <a:pt x="14889" y="15389"/>
                        <a:pt x="14889" y="18247"/>
                      </a:cubicBezTo>
                      <a:cubicBezTo>
                        <a:pt x="14889" y="21104"/>
                        <a:pt x="13365" y="23676"/>
                        <a:pt x="10793" y="24533"/>
                      </a:cubicBezTo>
                      <a:cubicBezTo>
                        <a:pt x="8221" y="25486"/>
                        <a:pt x="5459" y="24533"/>
                        <a:pt x="3554" y="22438"/>
                      </a:cubicBezTo>
                      <a:cubicBezTo>
                        <a:pt x="1649" y="20342"/>
                        <a:pt x="601" y="17009"/>
                        <a:pt x="220" y="13484"/>
                      </a:cubicBezTo>
                      <a:cubicBezTo>
                        <a:pt x="-161" y="9960"/>
                        <a:pt x="30" y="6722"/>
                        <a:pt x="220" y="4340"/>
                      </a:cubicBezTo>
                      <a:cubicBezTo>
                        <a:pt x="506" y="1959"/>
                        <a:pt x="887" y="435"/>
                        <a:pt x="1744" y="54"/>
                      </a:cubicBezTo>
                      <a:cubicBezTo>
                        <a:pt x="2601" y="-232"/>
                        <a:pt x="3935" y="626"/>
                        <a:pt x="5649" y="2340"/>
                      </a:cubicBezTo>
                      <a:cubicBezTo>
                        <a:pt x="7364" y="3959"/>
                        <a:pt x="9555" y="6341"/>
                        <a:pt x="11555" y="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61" name="Freeform: Shape 3160">
                  <a:extLst>
                    <a:ext uri="{FF2B5EF4-FFF2-40B4-BE49-F238E27FC236}">
                      <a16:creationId xmlns:a16="http://schemas.microsoft.com/office/drawing/2014/main" id="{E68A66D1-F463-4F93-BA86-8C3CD8C5EA87}"/>
                    </a:ext>
                  </a:extLst>
                </p:cNvPr>
                <p:cNvSpPr/>
                <p:nvPr/>
              </p:nvSpPr>
              <p:spPr>
                <a:xfrm rot="-1217872">
                  <a:off x="4262420" y="5512075"/>
                  <a:ext cx="8381" cy="11620"/>
                </a:xfrm>
                <a:custGeom>
                  <a:avLst/>
                  <a:gdLst>
                    <a:gd name="connsiteX0" fmla="*/ 0 w 8381"/>
                    <a:gd name="connsiteY0" fmla="*/ 0 h 11620"/>
                    <a:gd name="connsiteX1" fmla="*/ 8382 w 8381"/>
                    <a:gd name="connsiteY1" fmla="*/ 0 h 11620"/>
                    <a:gd name="connsiteX2" fmla="*/ 8382 w 8381"/>
                    <a:gd name="connsiteY2" fmla="*/ 11620 h 11620"/>
                    <a:gd name="connsiteX3" fmla="*/ 0 w 8381"/>
                    <a:gd name="connsiteY3" fmla="*/ 11620 h 11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81" h="11620">
                      <a:moveTo>
                        <a:pt x="0" y="0"/>
                      </a:moveTo>
                      <a:lnTo>
                        <a:pt x="8382" y="0"/>
                      </a:lnTo>
                      <a:lnTo>
                        <a:pt x="8382" y="11620"/>
                      </a:lnTo>
                      <a:lnTo>
                        <a:pt x="0" y="1162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162" name="Graphic 1">
                  <a:extLst>
                    <a:ext uri="{FF2B5EF4-FFF2-40B4-BE49-F238E27FC236}">
                      <a16:creationId xmlns:a16="http://schemas.microsoft.com/office/drawing/2014/main" id="{92FD16FE-6327-4CA4-9C79-3C5D463D8B6F}"/>
                    </a:ext>
                  </a:extLst>
                </p:cNvPr>
                <p:cNvGrpSpPr/>
                <p:nvPr/>
              </p:nvGrpSpPr>
              <p:grpSpPr>
                <a:xfrm>
                  <a:off x="4265459" y="5522062"/>
                  <a:ext cx="7299" cy="4702"/>
                  <a:chOff x="4265459" y="5522062"/>
                  <a:chExt cx="7299" cy="4702"/>
                </a:xfrm>
                <a:solidFill>
                  <a:srgbClr val="333333"/>
                </a:solidFill>
              </p:grpSpPr>
              <p:sp>
                <p:nvSpPr>
                  <p:cNvPr id="3168" name="Freeform: Shape 3167">
                    <a:extLst>
                      <a:ext uri="{FF2B5EF4-FFF2-40B4-BE49-F238E27FC236}">
                        <a16:creationId xmlns:a16="http://schemas.microsoft.com/office/drawing/2014/main" id="{B6DB83F6-DF63-4E1C-A380-BEFB2A69634D}"/>
                      </a:ext>
                    </a:extLst>
                  </p:cNvPr>
                  <p:cNvSpPr/>
                  <p:nvPr/>
                </p:nvSpPr>
                <p:spPr>
                  <a:xfrm>
                    <a:off x="4265459" y="5522062"/>
                    <a:ext cx="6718" cy="3083"/>
                  </a:xfrm>
                  <a:custGeom>
                    <a:avLst/>
                    <a:gdLst>
                      <a:gd name="connsiteX0" fmla="*/ 6693 w 6718"/>
                      <a:gd name="connsiteY0" fmla="*/ 286 h 3083"/>
                      <a:gd name="connsiteX1" fmla="*/ 6407 w 6718"/>
                      <a:gd name="connsiteY1" fmla="*/ 953 h 3083"/>
                      <a:gd name="connsiteX2" fmla="*/ 692 w 6718"/>
                      <a:gd name="connsiteY2" fmla="*/ 3048 h 3083"/>
                      <a:gd name="connsiteX3" fmla="*/ 25 w 6718"/>
                      <a:gd name="connsiteY3" fmla="*/ 2762 h 3083"/>
                      <a:gd name="connsiteX4" fmla="*/ 25 w 6718"/>
                      <a:gd name="connsiteY4" fmla="*/ 2762 h 3083"/>
                      <a:gd name="connsiteX5" fmla="*/ 311 w 6718"/>
                      <a:gd name="connsiteY5" fmla="*/ 2096 h 3083"/>
                      <a:gd name="connsiteX6" fmla="*/ 6026 w 6718"/>
                      <a:gd name="connsiteY6" fmla="*/ 0 h 3083"/>
                      <a:gd name="connsiteX7" fmla="*/ 6693 w 6718"/>
                      <a:gd name="connsiteY7" fmla="*/ 286 h 3083"/>
                      <a:gd name="connsiteX8" fmla="*/ 6693 w 6718"/>
                      <a:gd name="connsiteY8" fmla="*/ 286 h 3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8" h="3083">
                        <a:moveTo>
                          <a:pt x="6693" y="286"/>
                        </a:moveTo>
                        <a:cubicBezTo>
                          <a:pt x="6788" y="572"/>
                          <a:pt x="6598" y="857"/>
                          <a:pt x="6407" y="953"/>
                        </a:cubicBezTo>
                        <a:lnTo>
                          <a:pt x="692" y="3048"/>
                        </a:lnTo>
                        <a:cubicBezTo>
                          <a:pt x="406" y="3143"/>
                          <a:pt x="120" y="3048"/>
                          <a:pt x="25" y="2762"/>
                        </a:cubicBezTo>
                        <a:lnTo>
                          <a:pt x="25" y="2762"/>
                        </a:lnTo>
                        <a:cubicBezTo>
                          <a:pt x="-70" y="2477"/>
                          <a:pt x="120" y="2191"/>
                          <a:pt x="311" y="2096"/>
                        </a:cubicBezTo>
                        <a:lnTo>
                          <a:pt x="6026" y="0"/>
                        </a:lnTo>
                        <a:cubicBezTo>
                          <a:pt x="6312" y="0"/>
                          <a:pt x="6598" y="95"/>
                          <a:pt x="6693" y="286"/>
                        </a:cubicBezTo>
                        <a:lnTo>
                          <a:pt x="6693" y="28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9" name="Freeform: Shape 3168">
                    <a:extLst>
                      <a:ext uri="{FF2B5EF4-FFF2-40B4-BE49-F238E27FC236}">
                        <a16:creationId xmlns:a16="http://schemas.microsoft.com/office/drawing/2014/main" id="{3699FD36-BADC-4FC4-9429-E31B896F0534}"/>
                      </a:ext>
                    </a:extLst>
                  </p:cNvPr>
                  <p:cNvSpPr/>
                  <p:nvPr/>
                </p:nvSpPr>
                <p:spPr>
                  <a:xfrm>
                    <a:off x="4265735" y="5522824"/>
                    <a:ext cx="6728" cy="3083"/>
                  </a:xfrm>
                  <a:custGeom>
                    <a:avLst/>
                    <a:gdLst>
                      <a:gd name="connsiteX0" fmla="*/ 6703 w 6728"/>
                      <a:gd name="connsiteY0" fmla="*/ 381 h 3083"/>
                      <a:gd name="connsiteX1" fmla="*/ 6417 w 6728"/>
                      <a:gd name="connsiteY1" fmla="*/ 952 h 3083"/>
                      <a:gd name="connsiteX2" fmla="*/ 703 w 6728"/>
                      <a:gd name="connsiteY2" fmla="*/ 3048 h 3083"/>
                      <a:gd name="connsiteX3" fmla="*/ 36 w 6728"/>
                      <a:gd name="connsiteY3" fmla="*/ 2762 h 3083"/>
                      <a:gd name="connsiteX4" fmla="*/ 36 w 6728"/>
                      <a:gd name="connsiteY4" fmla="*/ 2762 h 3083"/>
                      <a:gd name="connsiteX5" fmla="*/ 321 w 6728"/>
                      <a:gd name="connsiteY5" fmla="*/ 2096 h 3083"/>
                      <a:gd name="connsiteX6" fmla="*/ 6037 w 6728"/>
                      <a:gd name="connsiteY6" fmla="*/ 0 h 3083"/>
                      <a:gd name="connsiteX7" fmla="*/ 6703 w 6728"/>
                      <a:gd name="connsiteY7" fmla="*/ 381 h 3083"/>
                      <a:gd name="connsiteX8" fmla="*/ 6703 w 6728"/>
                      <a:gd name="connsiteY8" fmla="*/ 381 h 3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28" h="3083">
                        <a:moveTo>
                          <a:pt x="6703" y="381"/>
                        </a:moveTo>
                        <a:cubicBezTo>
                          <a:pt x="6798" y="572"/>
                          <a:pt x="6608" y="857"/>
                          <a:pt x="6417" y="952"/>
                        </a:cubicBezTo>
                        <a:lnTo>
                          <a:pt x="703" y="3048"/>
                        </a:lnTo>
                        <a:cubicBezTo>
                          <a:pt x="417" y="3143"/>
                          <a:pt x="131" y="3048"/>
                          <a:pt x="36" y="2762"/>
                        </a:cubicBezTo>
                        <a:lnTo>
                          <a:pt x="36" y="2762"/>
                        </a:lnTo>
                        <a:cubicBezTo>
                          <a:pt x="-60" y="2572"/>
                          <a:pt x="36" y="2191"/>
                          <a:pt x="321" y="2096"/>
                        </a:cubicBezTo>
                        <a:lnTo>
                          <a:pt x="6037" y="0"/>
                        </a:lnTo>
                        <a:cubicBezTo>
                          <a:pt x="6322" y="0"/>
                          <a:pt x="6608" y="95"/>
                          <a:pt x="6703" y="381"/>
                        </a:cubicBezTo>
                        <a:lnTo>
                          <a:pt x="6703" y="38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0" name="Freeform: Shape 3169">
                    <a:extLst>
                      <a:ext uri="{FF2B5EF4-FFF2-40B4-BE49-F238E27FC236}">
                        <a16:creationId xmlns:a16="http://schemas.microsoft.com/office/drawing/2014/main" id="{90B7BF6F-9BAB-42DB-B1D2-899831B70E66}"/>
                      </a:ext>
                    </a:extLst>
                  </p:cNvPr>
                  <p:cNvSpPr/>
                  <p:nvPr/>
                </p:nvSpPr>
                <p:spPr>
                  <a:xfrm>
                    <a:off x="4266031" y="5523698"/>
                    <a:ext cx="6728" cy="3067"/>
                  </a:xfrm>
                  <a:custGeom>
                    <a:avLst/>
                    <a:gdLst>
                      <a:gd name="connsiteX0" fmla="*/ 6693 w 6728"/>
                      <a:gd name="connsiteY0" fmla="*/ 269 h 3067"/>
                      <a:gd name="connsiteX1" fmla="*/ 6407 w 6728"/>
                      <a:gd name="connsiteY1" fmla="*/ 936 h 3067"/>
                      <a:gd name="connsiteX2" fmla="*/ 692 w 6728"/>
                      <a:gd name="connsiteY2" fmla="*/ 3032 h 3067"/>
                      <a:gd name="connsiteX3" fmla="*/ 25 w 6728"/>
                      <a:gd name="connsiteY3" fmla="*/ 2746 h 3067"/>
                      <a:gd name="connsiteX4" fmla="*/ 25 w 6728"/>
                      <a:gd name="connsiteY4" fmla="*/ 2746 h 3067"/>
                      <a:gd name="connsiteX5" fmla="*/ 311 w 6728"/>
                      <a:gd name="connsiteY5" fmla="*/ 2174 h 3067"/>
                      <a:gd name="connsiteX6" fmla="*/ 6026 w 6728"/>
                      <a:gd name="connsiteY6" fmla="*/ 79 h 3067"/>
                      <a:gd name="connsiteX7" fmla="*/ 6693 w 6728"/>
                      <a:gd name="connsiteY7" fmla="*/ 269 h 3067"/>
                      <a:gd name="connsiteX8" fmla="*/ 6693 w 6728"/>
                      <a:gd name="connsiteY8" fmla="*/ 269 h 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28" h="3067">
                        <a:moveTo>
                          <a:pt x="6693" y="269"/>
                        </a:moveTo>
                        <a:cubicBezTo>
                          <a:pt x="6788" y="555"/>
                          <a:pt x="6693" y="746"/>
                          <a:pt x="6407" y="936"/>
                        </a:cubicBezTo>
                        <a:lnTo>
                          <a:pt x="692" y="3032"/>
                        </a:lnTo>
                        <a:cubicBezTo>
                          <a:pt x="406" y="3127"/>
                          <a:pt x="121" y="3032"/>
                          <a:pt x="25" y="2746"/>
                        </a:cubicBezTo>
                        <a:lnTo>
                          <a:pt x="25" y="2746"/>
                        </a:lnTo>
                        <a:cubicBezTo>
                          <a:pt x="-70" y="2460"/>
                          <a:pt x="121" y="2270"/>
                          <a:pt x="311" y="2174"/>
                        </a:cubicBezTo>
                        <a:lnTo>
                          <a:pt x="6026" y="79"/>
                        </a:lnTo>
                        <a:cubicBezTo>
                          <a:pt x="6312" y="-112"/>
                          <a:pt x="6598" y="79"/>
                          <a:pt x="6693" y="269"/>
                        </a:cubicBezTo>
                        <a:lnTo>
                          <a:pt x="6693" y="269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163" name="Graphic 1">
                  <a:extLst>
                    <a:ext uri="{FF2B5EF4-FFF2-40B4-BE49-F238E27FC236}">
                      <a16:creationId xmlns:a16="http://schemas.microsoft.com/office/drawing/2014/main" id="{1362368B-60C7-4C89-8123-0AD2C2A42B61}"/>
                    </a:ext>
                  </a:extLst>
                </p:cNvPr>
                <p:cNvGrpSpPr/>
                <p:nvPr/>
              </p:nvGrpSpPr>
              <p:grpSpPr>
                <a:xfrm>
                  <a:off x="4259388" y="5504346"/>
                  <a:ext cx="7810" cy="9143"/>
                  <a:chOff x="4259388" y="5504346"/>
                  <a:chExt cx="7810" cy="9143"/>
                </a:xfrm>
                <a:solidFill>
                  <a:srgbClr val="000000"/>
                </a:solidFill>
              </p:grpSpPr>
              <p:sp>
                <p:nvSpPr>
                  <p:cNvPr id="3165" name="Freeform: Shape 3164">
                    <a:extLst>
                      <a:ext uri="{FF2B5EF4-FFF2-40B4-BE49-F238E27FC236}">
                        <a16:creationId xmlns:a16="http://schemas.microsoft.com/office/drawing/2014/main" id="{9B56AC5F-F8A3-4ED5-BD55-1D8C8CEAD07D}"/>
                      </a:ext>
                    </a:extLst>
                  </p:cNvPr>
                  <p:cNvSpPr/>
                  <p:nvPr/>
                </p:nvSpPr>
                <p:spPr>
                  <a:xfrm>
                    <a:off x="4259388" y="5506346"/>
                    <a:ext cx="3143" cy="7143"/>
                  </a:xfrm>
                  <a:custGeom>
                    <a:avLst/>
                    <a:gdLst>
                      <a:gd name="connsiteX0" fmla="*/ 0 w 3143"/>
                      <a:gd name="connsiteY0" fmla="*/ 190 h 7143"/>
                      <a:gd name="connsiteX1" fmla="*/ 571 w 3143"/>
                      <a:gd name="connsiteY1" fmla="*/ 0 h 7143"/>
                      <a:gd name="connsiteX2" fmla="*/ 3143 w 3143"/>
                      <a:gd name="connsiteY2" fmla="*/ 6953 h 7143"/>
                      <a:gd name="connsiteX3" fmla="*/ 2667 w 3143"/>
                      <a:gd name="connsiteY3" fmla="*/ 7144 h 7143"/>
                      <a:gd name="connsiteX4" fmla="*/ 0 w 3143"/>
                      <a:gd name="connsiteY4" fmla="*/ 190 h 7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" h="7143">
                        <a:moveTo>
                          <a:pt x="0" y="190"/>
                        </a:moveTo>
                        <a:lnTo>
                          <a:pt x="571" y="0"/>
                        </a:lnTo>
                        <a:lnTo>
                          <a:pt x="3143" y="6953"/>
                        </a:lnTo>
                        <a:lnTo>
                          <a:pt x="2667" y="7144"/>
                        </a:lnTo>
                        <a:lnTo>
                          <a:pt x="0" y="1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6" name="Freeform: Shape 3165">
                    <a:extLst>
                      <a:ext uri="{FF2B5EF4-FFF2-40B4-BE49-F238E27FC236}">
                        <a16:creationId xmlns:a16="http://schemas.microsoft.com/office/drawing/2014/main" id="{664B3C06-90A0-42B4-A930-4B9E8E023718}"/>
                      </a:ext>
                    </a:extLst>
                  </p:cNvPr>
                  <p:cNvSpPr/>
                  <p:nvPr/>
                </p:nvSpPr>
                <p:spPr>
                  <a:xfrm>
                    <a:off x="4264151" y="5504632"/>
                    <a:ext cx="3048" cy="7143"/>
                  </a:xfrm>
                  <a:custGeom>
                    <a:avLst/>
                    <a:gdLst>
                      <a:gd name="connsiteX0" fmla="*/ 0 w 3048"/>
                      <a:gd name="connsiteY0" fmla="*/ 190 h 7143"/>
                      <a:gd name="connsiteX1" fmla="*/ 476 w 3048"/>
                      <a:gd name="connsiteY1" fmla="*/ 0 h 7143"/>
                      <a:gd name="connsiteX2" fmla="*/ 3048 w 3048"/>
                      <a:gd name="connsiteY2" fmla="*/ 6953 h 7143"/>
                      <a:gd name="connsiteX3" fmla="*/ 2572 w 3048"/>
                      <a:gd name="connsiteY3" fmla="*/ 7144 h 7143"/>
                      <a:gd name="connsiteX4" fmla="*/ 0 w 3048"/>
                      <a:gd name="connsiteY4" fmla="*/ 190 h 7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7143">
                        <a:moveTo>
                          <a:pt x="0" y="190"/>
                        </a:moveTo>
                        <a:lnTo>
                          <a:pt x="476" y="0"/>
                        </a:lnTo>
                        <a:lnTo>
                          <a:pt x="3048" y="6953"/>
                        </a:lnTo>
                        <a:lnTo>
                          <a:pt x="2572" y="7144"/>
                        </a:lnTo>
                        <a:lnTo>
                          <a:pt x="0" y="1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7" name="Freeform: Shape 3166">
                    <a:extLst>
                      <a:ext uri="{FF2B5EF4-FFF2-40B4-BE49-F238E27FC236}">
                        <a16:creationId xmlns:a16="http://schemas.microsoft.com/office/drawing/2014/main" id="{478B8525-BBAD-44E7-B146-9E2B1A7CA355}"/>
                      </a:ext>
                    </a:extLst>
                  </p:cNvPr>
                  <p:cNvSpPr/>
                  <p:nvPr/>
                </p:nvSpPr>
                <p:spPr>
                  <a:xfrm>
                    <a:off x="4259484" y="5504346"/>
                    <a:ext cx="5396" cy="2571"/>
                  </a:xfrm>
                  <a:custGeom>
                    <a:avLst/>
                    <a:gdLst>
                      <a:gd name="connsiteX0" fmla="*/ 1524 w 5396"/>
                      <a:gd name="connsiteY0" fmla="*/ 2191 h 2571"/>
                      <a:gd name="connsiteX1" fmla="*/ 1238 w 5396"/>
                      <a:gd name="connsiteY1" fmla="*/ 1429 h 2571"/>
                      <a:gd name="connsiteX2" fmla="*/ 1238 w 5396"/>
                      <a:gd name="connsiteY2" fmla="*/ 1429 h 2571"/>
                      <a:gd name="connsiteX3" fmla="*/ 953 w 5396"/>
                      <a:gd name="connsiteY3" fmla="*/ 1333 h 2571"/>
                      <a:gd name="connsiteX4" fmla="*/ 953 w 5396"/>
                      <a:gd name="connsiteY4" fmla="*/ 1333 h 2571"/>
                      <a:gd name="connsiteX5" fmla="*/ 762 w 5396"/>
                      <a:gd name="connsiteY5" fmla="*/ 1429 h 2571"/>
                      <a:gd name="connsiteX6" fmla="*/ 762 w 5396"/>
                      <a:gd name="connsiteY6" fmla="*/ 1429 h 2571"/>
                      <a:gd name="connsiteX7" fmla="*/ 571 w 5396"/>
                      <a:gd name="connsiteY7" fmla="*/ 1810 h 2571"/>
                      <a:gd name="connsiteX8" fmla="*/ 571 w 5396"/>
                      <a:gd name="connsiteY8" fmla="*/ 1810 h 2571"/>
                      <a:gd name="connsiteX9" fmla="*/ 571 w 5396"/>
                      <a:gd name="connsiteY9" fmla="*/ 2000 h 2571"/>
                      <a:gd name="connsiteX10" fmla="*/ 571 w 5396"/>
                      <a:gd name="connsiteY10" fmla="*/ 2000 h 2571"/>
                      <a:gd name="connsiteX11" fmla="*/ 571 w 5396"/>
                      <a:gd name="connsiteY11" fmla="*/ 2000 h 2571"/>
                      <a:gd name="connsiteX12" fmla="*/ 286 w 5396"/>
                      <a:gd name="connsiteY12" fmla="*/ 2286 h 2571"/>
                      <a:gd name="connsiteX13" fmla="*/ 286 w 5396"/>
                      <a:gd name="connsiteY13" fmla="*/ 2286 h 2571"/>
                      <a:gd name="connsiteX14" fmla="*/ 0 w 5396"/>
                      <a:gd name="connsiteY14" fmla="*/ 2000 h 2571"/>
                      <a:gd name="connsiteX15" fmla="*/ 0 w 5396"/>
                      <a:gd name="connsiteY15" fmla="*/ 2000 h 2571"/>
                      <a:gd name="connsiteX16" fmla="*/ 0 w 5396"/>
                      <a:gd name="connsiteY16" fmla="*/ 1810 h 2571"/>
                      <a:gd name="connsiteX17" fmla="*/ 0 w 5396"/>
                      <a:gd name="connsiteY17" fmla="*/ 1810 h 2571"/>
                      <a:gd name="connsiteX18" fmla="*/ 381 w 5396"/>
                      <a:gd name="connsiteY18" fmla="*/ 1048 h 2571"/>
                      <a:gd name="connsiteX19" fmla="*/ 381 w 5396"/>
                      <a:gd name="connsiteY19" fmla="*/ 1048 h 2571"/>
                      <a:gd name="connsiteX20" fmla="*/ 953 w 5396"/>
                      <a:gd name="connsiteY20" fmla="*/ 857 h 2571"/>
                      <a:gd name="connsiteX21" fmla="*/ 953 w 5396"/>
                      <a:gd name="connsiteY21" fmla="*/ 857 h 2571"/>
                      <a:gd name="connsiteX22" fmla="*/ 1333 w 5396"/>
                      <a:gd name="connsiteY22" fmla="*/ 952 h 2571"/>
                      <a:gd name="connsiteX23" fmla="*/ 1333 w 5396"/>
                      <a:gd name="connsiteY23" fmla="*/ 952 h 2571"/>
                      <a:gd name="connsiteX24" fmla="*/ 1905 w 5396"/>
                      <a:gd name="connsiteY24" fmla="*/ 571 h 2571"/>
                      <a:gd name="connsiteX25" fmla="*/ 1905 w 5396"/>
                      <a:gd name="connsiteY25" fmla="*/ 571 h 2571"/>
                      <a:gd name="connsiteX26" fmla="*/ 2096 w 5396"/>
                      <a:gd name="connsiteY26" fmla="*/ 571 h 2571"/>
                      <a:gd name="connsiteX27" fmla="*/ 2096 w 5396"/>
                      <a:gd name="connsiteY27" fmla="*/ 571 h 2571"/>
                      <a:gd name="connsiteX28" fmla="*/ 2572 w 5396"/>
                      <a:gd name="connsiteY28" fmla="*/ 667 h 2571"/>
                      <a:gd name="connsiteX29" fmla="*/ 2572 w 5396"/>
                      <a:gd name="connsiteY29" fmla="*/ 667 h 2571"/>
                      <a:gd name="connsiteX30" fmla="*/ 3048 w 5396"/>
                      <a:gd name="connsiteY30" fmla="*/ 381 h 2571"/>
                      <a:gd name="connsiteX31" fmla="*/ 3048 w 5396"/>
                      <a:gd name="connsiteY31" fmla="*/ 381 h 2571"/>
                      <a:gd name="connsiteX32" fmla="*/ 3238 w 5396"/>
                      <a:gd name="connsiteY32" fmla="*/ 381 h 2571"/>
                      <a:gd name="connsiteX33" fmla="*/ 3238 w 5396"/>
                      <a:gd name="connsiteY33" fmla="*/ 381 h 2571"/>
                      <a:gd name="connsiteX34" fmla="*/ 3620 w 5396"/>
                      <a:gd name="connsiteY34" fmla="*/ 476 h 2571"/>
                      <a:gd name="connsiteX35" fmla="*/ 3620 w 5396"/>
                      <a:gd name="connsiteY35" fmla="*/ 476 h 2571"/>
                      <a:gd name="connsiteX36" fmla="*/ 4667 w 5396"/>
                      <a:gd name="connsiteY36" fmla="*/ 0 h 2571"/>
                      <a:gd name="connsiteX37" fmla="*/ 4667 w 5396"/>
                      <a:gd name="connsiteY37" fmla="*/ 0 h 2571"/>
                      <a:gd name="connsiteX38" fmla="*/ 5334 w 5396"/>
                      <a:gd name="connsiteY38" fmla="*/ 381 h 2571"/>
                      <a:gd name="connsiteX39" fmla="*/ 5334 w 5396"/>
                      <a:gd name="connsiteY39" fmla="*/ 381 h 2571"/>
                      <a:gd name="connsiteX40" fmla="*/ 5239 w 5396"/>
                      <a:gd name="connsiteY40" fmla="*/ 762 h 2571"/>
                      <a:gd name="connsiteX41" fmla="*/ 5239 w 5396"/>
                      <a:gd name="connsiteY41" fmla="*/ 762 h 2571"/>
                      <a:gd name="connsiteX42" fmla="*/ 4858 w 5396"/>
                      <a:gd name="connsiteY42" fmla="*/ 667 h 2571"/>
                      <a:gd name="connsiteX43" fmla="*/ 4858 w 5396"/>
                      <a:gd name="connsiteY43" fmla="*/ 667 h 2571"/>
                      <a:gd name="connsiteX44" fmla="*/ 4667 w 5396"/>
                      <a:gd name="connsiteY44" fmla="*/ 571 h 2571"/>
                      <a:gd name="connsiteX45" fmla="*/ 4667 w 5396"/>
                      <a:gd name="connsiteY45" fmla="*/ 571 h 2571"/>
                      <a:gd name="connsiteX46" fmla="*/ 4096 w 5396"/>
                      <a:gd name="connsiteY46" fmla="*/ 857 h 2571"/>
                      <a:gd name="connsiteX47" fmla="*/ 4096 w 5396"/>
                      <a:gd name="connsiteY47" fmla="*/ 857 h 2571"/>
                      <a:gd name="connsiteX48" fmla="*/ 4477 w 5396"/>
                      <a:gd name="connsiteY48" fmla="*/ 1619 h 2571"/>
                      <a:gd name="connsiteX49" fmla="*/ 4477 w 5396"/>
                      <a:gd name="connsiteY49" fmla="*/ 1619 h 2571"/>
                      <a:gd name="connsiteX50" fmla="*/ 4381 w 5396"/>
                      <a:gd name="connsiteY50" fmla="*/ 2000 h 2571"/>
                      <a:gd name="connsiteX51" fmla="*/ 4381 w 5396"/>
                      <a:gd name="connsiteY51" fmla="*/ 2000 h 2571"/>
                      <a:gd name="connsiteX52" fmla="*/ 4000 w 5396"/>
                      <a:gd name="connsiteY52" fmla="*/ 2286 h 2571"/>
                      <a:gd name="connsiteX53" fmla="*/ 4000 w 5396"/>
                      <a:gd name="connsiteY53" fmla="*/ 2286 h 2571"/>
                      <a:gd name="connsiteX54" fmla="*/ 3524 w 5396"/>
                      <a:gd name="connsiteY54" fmla="*/ 2000 h 2571"/>
                      <a:gd name="connsiteX55" fmla="*/ 3524 w 5396"/>
                      <a:gd name="connsiteY55" fmla="*/ 2000 h 2571"/>
                      <a:gd name="connsiteX56" fmla="*/ 3429 w 5396"/>
                      <a:gd name="connsiteY56" fmla="*/ 2191 h 2571"/>
                      <a:gd name="connsiteX57" fmla="*/ 3429 w 5396"/>
                      <a:gd name="connsiteY57" fmla="*/ 2191 h 2571"/>
                      <a:gd name="connsiteX58" fmla="*/ 3238 w 5396"/>
                      <a:gd name="connsiteY58" fmla="*/ 2286 h 2571"/>
                      <a:gd name="connsiteX59" fmla="*/ 3238 w 5396"/>
                      <a:gd name="connsiteY59" fmla="*/ 2286 h 2571"/>
                      <a:gd name="connsiteX60" fmla="*/ 2572 w 5396"/>
                      <a:gd name="connsiteY60" fmla="*/ 1333 h 2571"/>
                      <a:gd name="connsiteX61" fmla="*/ 2572 w 5396"/>
                      <a:gd name="connsiteY61" fmla="*/ 1333 h 2571"/>
                      <a:gd name="connsiteX62" fmla="*/ 2286 w 5396"/>
                      <a:gd name="connsiteY62" fmla="*/ 1143 h 2571"/>
                      <a:gd name="connsiteX63" fmla="*/ 2286 w 5396"/>
                      <a:gd name="connsiteY63" fmla="*/ 1143 h 2571"/>
                      <a:gd name="connsiteX64" fmla="*/ 2286 w 5396"/>
                      <a:gd name="connsiteY64" fmla="*/ 1143 h 2571"/>
                      <a:gd name="connsiteX65" fmla="*/ 2286 w 5396"/>
                      <a:gd name="connsiteY65" fmla="*/ 1143 h 2571"/>
                      <a:gd name="connsiteX66" fmla="*/ 2286 w 5396"/>
                      <a:gd name="connsiteY66" fmla="*/ 1143 h 2571"/>
                      <a:gd name="connsiteX67" fmla="*/ 2286 w 5396"/>
                      <a:gd name="connsiteY67" fmla="*/ 1143 h 2571"/>
                      <a:gd name="connsiteX68" fmla="*/ 2096 w 5396"/>
                      <a:gd name="connsiteY68" fmla="*/ 1333 h 2571"/>
                      <a:gd name="connsiteX69" fmla="*/ 2096 w 5396"/>
                      <a:gd name="connsiteY69" fmla="*/ 1333 h 2571"/>
                      <a:gd name="connsiteX70" fmla="*/ 2572 w 5396"/>
                      <a:gd name="connsiteY70" fmla="*/ 2095 h 2571"/>
                      <a:gd name="connsiteX71" fmla="*/ 2572 w 5396"/>
                      <a:gd name="connsiteY71" fmla="*/ 2095 h 2571"/>
                      <a:gd name="connsiteX72" fmla="*/ 2572 w 5396"/>
                      <a:gd name="connsiteY72" fmla="*/ 2191 h 2571"/>
                      <a:gd name="connsiteX73" fmla="*/ 2191 w 5396"/>
                      <a:gd name="connsiteY73" fmla="*/ 2572 h 2571"/>
                      <a:gd name="connsiteX74" fmla="*/ 2191 w 5396"/>
                      <a:gd name="connsiteY74" fmla="*/ 2572 h 2571"/>
                      <a:gd name="connsiteX75" fmla="*/ 1524 w 5396"/>
                      <a:gd name="connsiteY75" fmla="*/ 2191 h 2571"/>
                      <a:gd name="connsiteX76" fmla="*/ 1524 w 5396"/>
                      <a:gd name="connsiteY76" fmla="*/ 2191 h 2571"/>
                      <a:gd name="connsiteX77" fmla="*/ 3143 w 5396"/>
                      <a:gd name="connsiteY77" fmla="*/ 1238 h 2571"/>
                      <a:gd name="connsiteX78" fmla="*/ 3143 w 5396"/>
                      <a:gd name="connsiteY78" fmla="*/ 1143 h 2571"/>
                      <a:gd name="connsiteX79" fmla="*/ 3143 w 5396"/>
                      <a:gd name="connsiteY79" fmla="*/ 1143 h 2571"/>
                      <a:gd name="connsiteX80" fmla="*/ 3143 w 5396"/>
                      <a:gd name="connsiteY80" fmla="*/ 952 h 2571"/>
                      <a:gd name="connsiteX81" fmla="*/ 3143 w 5396"/>
                      <a:gd name="connsiteY81" fmla="*/ 952 h 2571"/>
                      <a:gd name="connsiteX82" fmla="*/ 3048 w 5396"/>
                      <a:gd name="connsiteY82" fmla="*/ 952 h 2571"/>
                      <a:gd name="connsiteX83" fmla="*/ 3048 w 5396"/>
                      <a:gd name="connsiteY83" fmla="*/ 952 h 2571"/>
                      <a:gd name="connsiteX84" fmla="*/ 3048 w 5396"/>
                      <a:gd name="connsiteY84" fmla="*/ 857 h 2571"/>
                      <a:gd name="connsiteX85" fmla="*/ 3048 w 5396"/>
                      <a:gd name="connsiteY85" fmla="*/ 952 h 2571"/>
                      <a:gd name="connsiteX86" fmla="*/ 2953 w 5396"/>
                      <a:gd name="connsiteY86" fmla="*/ 1048 h 2571"/>
                      <a:gd name="connsiteX87" fmla="*/ 2953 w 5396"/>
                      <a:gd name="connsiteY87" fmla="*/ 1048 h 2571"/>
                      <a:gd name="connsiteX88" fmla="*/ 3143 w 5396"/>
                      <a:gd name="connsiteY88" fmla="*/ 1238 h 2571"/>
                      <a:gd name="connsiteX89" fmla="*/ 3143 w 5396"/>
                      <a:gd name="connsiteY89" fmla="*/ 1238 h 2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</a:cxnLst>
                    <a:rect l="l" t="t" r="r" b="b"/>
                    <a:pathLst>
                      <a:path w="5396" h="2571">
                        <a:moveTo>
                          <a:pt x="1524" y="2191"/>
                        </a:moveTo>
                        <a:cubicBezTo>
                          <a:pt x="1333" y="2000"/>
                          <a:pt x="1238" y="1715"/>
                          <a:pt x="1238" y="1429"/>
                        </a:cubicBezTo>
                        <a:lnTo>
                          <a:pt x="1238" y="1429"/>
                        </a:lnTo>
                        <a:cubicBezTo>
                          <a:pt x="1143" y="1429"/>
                          <a:pt x="1048" y="1333"/>
                          <a:pt x="953" y="1333"/>
                        </a:cubicBezTo>
                        <a:lnTo>
                          <a:pt x="953" y="1333"/>
                        </a:lnTo>
                        <a:cubicBezTo>
                          <a:pt x="857" y="1333"/>
                          <a:pt x="762" y="1333"/>
                          <a:pt x="762" y="1429"/>
                        </a:cubicBezTo>
                        <a:lnTo>
                          <a:pt x="762" y="1429"/>
                        </a:lnTo>
                        <a:cubicBezTo>
                          <a:pt x="571" y="1619"/>
                          <a:pt x="571" y="1619"/>
                          <a:pt x="571" y="1810"/>
                        </a:cubicBezTo>
                        <a:lnTo>
                          <a:pt x="571" y="1810"/>
                        </a:lnTo>
                        <a:cubicBezTo>
                          <a:pt x="571" y="1905"/>
                          <a:pt x="571" y="1905"/>
                          <a:pt x="571" y="2000"/>
                        </a:cubicBezTo>
                        <a:lnTo>
                          <a:pt x="571" y="2000"/>
                        </a:lnTo>
                        <a:lnTo>
                          <a:pt x="571" y="2000"/>
                        </a:lnTo>
                        <a:cubicBezTo>
                          <a:pt x="571" y="2191"/>
                          <a:pt x="476" y="2286"/>
                          <a:pt x="286" y="2286"/>
                        </a:cubicBezTo>
                        <a:lnTo>
                          <a:pt x="286" y="2286"/>
                        </a:lnTo>
                        <a:cubicBezTo>
                          <a:pt x="95" y="2286"/>
                          <a:pt x="0" y="2191"/>
                          <a:pt x="0" y="2000"/>
                        </a:cubicBezTo>
                        <a:lnTo>
                          <a:pt x="0" y="2000"/>
                        </a:lnTo>
                        <a:cubicBezTo>
                          <a:pt x="0" y="1905"/>
                          <a:pt x="0" y="1905"/>
                          <a:pt x="0" y="1810"/>
                        </a:cubicBezTo>
                        <a:lnTo>
                          <a:pt x="0" y="1810"/>
                        </a:lnTo>
                        <a:cubicBezTo>
                          <a:pt x="0" y="1619"/>
                          <a:pt x="95" y="1238"/>
                          <a:pt x="381" y="1048"/>
                        </a:cubicBezTo>
                        <a:lnTo>
                          <a:pt x="381" y="1048"/>
                        </a:lnTo>
                        <a:cubicBezTo>
                          <a:pt x="571" y="952"/>
                          <a:pt x="762" y="857"/>
                          <a:pt x="953" y="857"/>
                        </a:cubicBezTo>
                        <a:lnTo>
                          <a:pt x="953" y="857"/>
                        </a:lnTo>
                        <a:cubicBezTo>
                          <a:pt x="1048" y="857"/>
                          <a:pt x="1238" y="857"/>
                          <a:pt x="1333" y="952"/>
                        </a:cubicBezTo>
                        <a:lnTo>
                          <a:pt x="1333" y="952"/>
                        </a:lnTo>
                        <a:cubicBezTo>
                          <a:pt x="1429" y="762"/>
                          <a:pt x="1619" y="571"/>
                          <a:pt x="1905" y="571"/>
                        </a:cubicBezTo>
                        <a:lnTo>
                          <a:pt x="1905" y="571"/>
                        </a:lnTo>
                        <a:cubicBezTo>
                          <a:pt x="1905" y="571"/>
                          <a:pt x="2000" y="571"/>
                          <a:pt x="2096" y="571"/>
                        </a:cubicBezTo>
                        <a:lnTo>
                          <a:pt x="2096" y="571"/>
                        </a:lnTo>
                        <a:cubicBezTo>
                          <a:pt x="2286" y="571"/>
                          <a:pt x="2381" y="667"/>
                          <a:pt x="2572" y="667"/>
                        </a:cubicBezTo>
                        <a:lnTo>
                          <a:pt x="2572" y="667"/>
                        </a:lnTo>
                        <a:cubicBezTo>
                          <a:pt x="2667" y="571"/>
                          <a:pt x="2857" y="476"/>
                          <a:pt x="3048" y="381"/>
                        </a:cubicBezTo>
                        <a:lnTo>
                          <a:pt x="3048" y="381"/>
                        </a:lnTo>
                        <a:cubicBezTo>
                          <a:pt x="3048" y="381"/>
                          <a:pt x="3143" y="381"/>
                          <a:pt x="3238" y="381"/>
                        </a:cubicBezTo>
                        <a:lnTo>
                          <a:pt x="3238" y="381"/>
                        </a:lnTo>
                        <a:cubicBezTo>
                          <a:pt x="3334" y="381"/>
                          <a:pt x="3524" y="381"/>
                          <a:pt x="3620" y="476"/>
                        </a:cubicBezTo>
                        <a:lnTo>
                          <a:pt x="3620" y="476"/>
                        </a:lnTo>
                        <a:cubicBezTo>
                          <a:pt x="3905" y="190"/>
                          <a:pt x="4191" y="0"/>
                          <a:pt x="4667" y="0"/>
                        </a:cubicBezTo>
                        <a:lnTo>
                          <a:pt x="4667" y="0"/>
                        </a:lnTo>
                        <a:cubicBezTo>
                          <a:pt x="4858" y="0"/>
                          <a:pt x="5144" y="95"/>
                          <a:pt x="5334" y="381"/>
                        </a:cubicBezTo>
                        <a:lnTo>
                          <a:pt x="5334" y="381"/>
                        </a:lnTo>
                        <a:cubicBezTo>
                          <a:pt x="5429" y="476"/>
                          <a:pt x="5429" y="667"/>
                          <a:pt x="5239" y="762"/>
                        </a:cubicBezTo>
                        <a:lnTo>
                          <a:pt x="5239" y="762"/>
                        </a:lnTo>
                        <a:cubicBezTo>
                          <a:pt x="5144" y="857"/>
                          <a:pt x="4953" y="857"/>
                          <a:pt x="4858" y="667"/>
                        </a:cubicBezTo>
                        <a:lnTo>
                          <a:pt x="4858" y="667"/>
                        </a:lnTo>
                        <a:cubicBezTo>
                          <a:pt x="4763" y="571"/>
                          <a:pt x="4763" y="571"/>
                          <a:pt x="4667" y="571"/>
                        </a:cubicBezTo>
                        <a:lnTo>
                          <a:pt x="4667" y="571"/>
                        </a:lnTo>
                        <a:cubicBezTo>
                          <a:pt x="4477" y="571"/>
                          <a:pt x="4286" y="667"/>
                          <a:pt x="4096" y="857"/>
                        </a:cubicBezTo>
                        <a:lnTo>
                          <a:pt x="4096" y="857"/>
                        </a:lnTo>
                        <a:cubicBezTo>
                          <a:pt x="4286" y="1048"/>
                          <a:pt x="4477" y="1333"/>
                          <a:pt x="4477" y="1619"/>
                        </a:cubicBezTo>
                        <a:lnTo>
                          <a:pt x="4477" y="1619"/>
                        </a:lnTo>
                        <a:cubicBezTo>
                          <a:pt x="4477" y="1715"/>
                          <a:pt x="4477" y="1905"/>
                          <a:pt x="4381" y="2000"/>
                        </a:cubicBezTo>
                        <a:lnTo>
                          <a:pt x="4381" y="2000"/>
                        </a:lnTo>
                        <a:cubicBezTo>
                          <a:pt x="4286" y="2095"/>
                          <a:pt x="4191" y="2191"/>
                          <a:pt x="4000" y="2286"/>
                        </a:cubicBezTo>
                        <a:lnTo>
                          <a:pt x="4000" y="2286"/>
                        </a:lnTo>
                        <a:cubicBezTo>
                          <a:pt x="3715" y="2191"/>
                          <a:pt x="3620" y="2095"/>
                          <a:pt x="3524" y="2000"/>
                        </a:cubicBezTo>
                        <a:lnTo>
                          <a:pt x="3524" y="2000"/>
                        </a:lnTo>
                        <a:cubicBezTo>
                          <a:pt x="3524" y="2095"/>
                          <a:pt x="3524" y="2095"/>
                          <a:pt x="3429" y="2191"/>
                        </a:cubicBezTo>
                        <a:lnTo>
                          <a:pt x="3429" y="2191"/>
                        </a:lnTo>
                        <a:cubicBezTo>
                          <a:pt x="3429" y="2286"/>
                          <a:pt x="3238" y="2286"/>
                          <a:pt x="3238" y="2286"/>
                        </a:cubicBezTo>
                        <a:lnTo>
                          <a:pt x="3238" y="2286"/>
                        </a:lnTo>
                        <a:cubicBezTo>
                          <a:pt x="2762" y="2191"/>
                          <a:pt x="2667" y="1810"/>
                          <a:pt x="2572" y="1333"/>
                        </a:cubicBezTo>
                        <a:lnTo>
                          <a:pt x="2572" y="1333"/>
                        </a:lnTo>
                        <a:cubicBezTo>
                          <a:pt x="2477" y="1238"/>
                          <a:pt x="2381" y="1143"/>
                          <a:pt x="2286" y="1143"/>
                        </a:cubicBezTo>
                        <a:lnTo>
                          <a:pt x="2286" y="1143"/>
                        </a:lnTo>
                        <a:lnTo>
                          <a:pt x="2286" y="1143"/>
                        </a:lnTo>
                        <a:lnTo>
                          <a:pt x="2286" y="1143"/>
                        </a:lnTo>
                        <a:lnTo>
                          <a:pt x="2286" y="1143"/>
                        </a:lnTo>
                        <a:lnTo>
                          <a:pt x="2286" y="1143"/>
                        </a:lnTo>
                        <a:cubicBezTo>
                          <a:pt x="2191" y="1143"/>
                          <a:pt x="2096" y="1238"/>
                          <a:pt x="2096" y="1333"/>
                        </a:cubicBezTo>
                        <a:lnTo>
                          <a:pt x="2096" y="1333"/>
                        </a:lnTo>
                        <a:cubicBezTo>
                          <a:pt x="2286" y="1524"/>
                          <a:pt x="2572" y="1715"/>
                          <a:pt x="2572" y="2095"/>
                        </a:cubicBezTo>
                        <a:lnTo>
                          <a:pt x="2572" y="2095"/>
                        </a:lnTo>
                        <a:lnTo>
                          <a:pt x="2572" y="2191"/>
                        </a:lnTo>
                        <a:cubicBezTo>
                          <a:pt x="2572" y="2381"/>
                          <a:pt x="2381" y="2572"/>
                          <a:pt x="2191" y="2572"/>
                        </a:cubicBezTo>
                        <a:lnTo>
                          <a:pt x="2191" y="2572"/>
                        </a:lnTo>
                        <a:cubicBezTo>
                          <a:pt x="1714" y="2476"/>
                          <a:pt x="1619" y="2381"/>
                          <a:pt x="1524" y="2191"/>
                        </a:cubicBezTo>
                        <a:lnTo>
                          <a:pt x="1524" y="2191"/>
                        </a:lnTo>
                        <a:close/>
                        <a:moveTo>
                          <a:pt x="3143" y="1238"/>
                        </a:moveTo>
                        <a:cubicBezTo>
                          <a:pt x="3143" y="1238"/>
                          <a:pt x="3143" y="1143"/>
                          <a:pt x="3143" y="1143"/>
                        </a:cubicBezTo>
                        <a:lnTo>
                          <a:pt x="3143" y="1143"/>
                        </a:lnTo>
                        <a:cubicBezTo>
                          <a:pt x="3143" y="1048"/>
                          <a:pt x="3143" y="952"/>
                          <a:pt x="3143" y="952"/>
                        </a:cubicBezTo>
                        <a:lnTo>
                          <a:pt x="3143" y="952"/>
                        </a:lnTo>
                        <a:cubicBezTo>
                          <a:pt x="3143" y="952"/>
                          <a:pt x="3048" y="952"/>
                          <a:pt x="3048" y="952"/>
                        </a:cubicBezTo>
                        <a:lnTo>
                          <a:pt x="3048" y="952"/>
                        </a:lnTo>
                        <a:lnTo>
                          <a:pt x="3048" y="857"/>
                        </a:lnTo>
                        <a:lnTo>
                          <a:pt x="3048" y="952"/>
                        </a:lnTo>
                        <a:cubicBezTo>
                          <a:pt x="2953" y="952"/>
                          <a:pt x="2953" y="952"/>
                          <a:pt x="2953" y="1048"/>
                        </a:cubicBezTo>
                        <a:lnTo>
                          <a:pt x="2953" y="1048"/>
                        </a:lnTo>
                        <a:cubicBezTo>
                          <a:pt x="3048" y="1048"/>
                          <a:pt x="3143" y="1143"/>
                          <a:pt x="3143" y="1238"/>
                        </a:cubicBezTo>
                        <a:lnTo>
                          <a:pt x="3143" y="12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164" name="Freeform: Shape 3163">
                  <a:extLst>
                    <a:ext uri="{FF2B5EF4-FFF2-40B4-BE49-F238E27FC236}">
                      <a16:creationId xmlns:a16="http://schemas.microsoft.com/office/drawing/2014/main" id="{BCD23E31-DFC1-421F-8E4F-385953E001DC}"/>
                    </a:ext>
                  </a:extLst>
                </p:cNvPr>
                <p:cNvSpPr/>
                <p:nvPr/>
              </p:nvSpPr>
              <p:spPr>
                <a:xfrm>
                  <a:off x="4268211" y="5525110"/>
                  <a:ext cx="2738" cy="1654"/>
                </a:xfrm>
                <a:custGeom>
                  <a:avLst/>
                  <a:gdLst>
                    <a:gd name="connsiteX0" fmla="*/ 2703 w 2738"/>
                    <a:gd name="connsiteY0" fmla="*/ 381 h 1654"/>
                    <a:gd name="connsiteX1" fmla="*/ 2417 w 2738"/>
                    <a:gd name="connsiteY1" fmla="*/ 1048 h 1654"/>
                    <a:gd name="connsiteX2" fmla="*/ 702 w 2738"/>
                    <a:gd name="connsiteY2" fmla="*/ 1619 h 1654"/>
                    <a:gd name="connsiteX3" fmla="*/ 36 w 2738"/>
                    <a:gd name="connsiteY3" fmla="*/ 1333 h 1654"/>
                    <a:gd name="connsiteX4" fmla="*/ 36 w 2738"/>
                    <a:gd name="connsiteY4" fmla="*/ 1333 h 1654"/>
                    <a:gd name="connsiteX5" fmla="*/ 322 w 2738"/>
                    <a:gd name="connsiteY5" fmla="*/ 667 h 1654"/>
                    <a:gd name="connsiteX6" fmla="*/ 2036 w 2738"/>
                    <a:gd name="connsiteY6" fmla="*/ 0 h 1654"/>
                    <a:gd name="connsiteX7" fmla="*/ 2703 w 2738"/>
                    <a:gd name="connsiteY7" fmla="*/ 381 h 1654"/>
                    <a:gd name="connsiteX8" fmla="*/ 2703 w 2738"/>
                    <a:gd name="connsiteY8" fmla="*/ 381 h 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8" h="1654">
                      <a:moveTo>
                        <a:pt x="2703" y="381"/>
                      </a:moveTo>
                      <a:cubicBezTo>
                        <a:pt x="2798" y="667"/>
                        <a:pt x="2703" y="952"/>
                        <a:pt x="2417" y="1048"/>
                      </a:cubicBezTo>
                      <a:lnTo>
                        <a:pt x="702" y="1619"/>
                      </a:lnTo>
                      <a:cubicBezTo>
                        <a:pt x="417" y="1714"/>
                        <a:pt x="131" y="1619"/>
                        <a:pt x="36" y="1333"/>
                      </a:cubicBezTo>
                      <a:lnTo>
                        <a:pt x="36" y="1333"/>
                      </a:lnTo>
                      <a:cubicBezTo>
                        <a:pt x="-59" y="1048"/>
                        <a:pt x="36" y="762"/>
                        <a:pt x="322" y="667"/>
                      </a:cubicBezTo>
                      <a:lnTo>
                        <a:pt x="2036" y="0"/>
                      </a:lnTo>
                      <a:cubicBezTo>
                        <a:pt x="2322" y="0"/>
                        <a:pt x="2608" y="190"/>
                        <a:pt x="2703" y="381"/>
                      </a:cubicBezTo>
                      <a:lnTo>
                        <a:pt x="2703" y="38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14" name="Freeform: Shape 2713">
                <a:extLst>
                  <a:ext uri="{FF2B5EF4-FFF2-40B4-BE49-F238E27FC236}">
                    <a16:creationId xmlns:a16="http://schemas.microsoft.com/office/drawing/2014/main" id="{2D9ECD6F-AFF5-4839-B308-7DE80C3CF9F3}"/>
                  </a:ext>
                </a:extLst>
              </p:cNvPr>
              <p:cNvSpPr/>
              <p:nvPr/>
            </p:nvSpPr>
            <p:spPr>
              <a:xfrm>
                <a:off x="4223945" y="5465029"/>
                <a:ext cx="73712" cy="73712"/>
              </a:xfrm>
              <a:custGeom>
                <a:avLst/>
                <a:gdLst>
                  <a:gd name="connsiteX0" fmla="*/ 72591 w 73712"/>
                  <a:gd name="connsiteY0" fmla="*/ 27792 h 73712"/>
                  <a:gd name="connsiteX1" fmla="*/ 45921 w 73712"/>
                  <a:gd name="connsiteY1" fmla="*/ 72559 h 73712"/>
                  <a:gd name="connsiteX2" fmla="*/ 1153 w 73712"/>
                  <a:gd name="connsiteY2" fmla="*/ 45889 h 73712"/>
                  <a:gd name="connsiteX3" fmla="*/ 27824 w 73712"/>
                  <a:gd name="connsiteY3" fmla="*/ 1122 h 73712"/>
                  <a:gd name="connsiteX4" fmla="*/ 72591 w 73712"/>
                  <a:gd name="connsiteY4" fmla="*/ 27792 h 7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12" h="73712">
                    <a:moveTo>
                      <a:pt x="72591" y="27792"/>
                    </a:moveTo>
                    <a:cubicBezTo>
                      <a:pt x="77544" y="47509"/>
                      <a:pt x="65638" y="67511"/>
                      <a:pt x="45921" y="72559"/>
                    </a:cubicBezTo>
                    <a:cubicBezTo>
                      <a:pt x="26204" y="77608"/>
                      <a:pt x="6107" y="65606"/>
                      <a:pt x="1153" y="45889"/>
                    </a:cubicBezTo>
                    <a:cubicBezTo>
                      <a:pt x="-3895" y="26173"/>
                      <a:pt x="8107" y="6170"/>
                      <a:pt x="27824" y="1122"/>
                    </a:cubicBezTo>
                    <a:cubicBezTo>
                      <a:pt x="47445" y="-3831"/>
                      <a:pt x="67543" y="8075"/>
                      <a:pt x="72591" y="27792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5" name="Freeform: Shape 2714">
                <a:extLst>
                  <a:ext uri="{FF2B5EF4-FFF2-40B4-BE49-F238E27FC236}">
                    <a16:creationId xmlns:a16="http://schemas.microsoft.com/office/drawing/2014/main" id="{B8150F0C-21E1-493A-B69F-98D728DDA16B}"/>
                  </a:ext>
                </a:extLst>
              </p:cNvPr>
              <p:cNvSpPr/>
              <p:nvPr/>
            </p:nvSpPr>
            <p:spPr>
              <a:xfrm>
                <a:off x="4223945" y="5465029"/>
                <a:ext cx="73712" cy="73712"/>
              </a:xfrm>
              <a:custGeom>
                <a:avLst/>
                <a:gdLst>
                  <a:gd name="connsiteX0" fmla="*/ 72591 w 73712"/>
                  <a:gd name="connsiteY0" fmla="*/ 27792 h 73712"/>
                  <a:gd name="connsiteX1" fmla="*/ 45921 w 73712"/>
                  <a:gd name="connsiteY1" fmla="*/ 72559 h 73712"/>
                  <a:gd name="connsiteX2" fmla="*/ 1153 w 73712"/>
                  <a:gd name="connsiteY2" fmla="*/ 45889 h 73712"/>
                  <a:gd name="connsiteX3" fmla="*/ 27824 w 73712"/>
                  <a:gd name="connsiteY3" fmla="*/ 1122 h 73712"/>
                  <a:gd name="connsiteX4" fmla="*/ 72591 w 73712"/>
                  <a:gd name="connsiteY4" fmla="*/ 27792 h 7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12" h="73712">
                    <a:moveTo>
                      <a:pt x="72591" y="27792"/>
                    </a:moveTo>
                    <a:cubicBezTo>
                      <a:pt x="77544" y="47509"/>
                      <a:pt x="65638" y="67511"/>
                      <a:pt x="45921" y="72559"/>
                    </a:cubicBezTo>
                    <a:cubicBezTo>
                      <a:pt x="26204" y="77608"/>
                      <a:pt x="6107" y="65606"/>
                      <a:pt x="1153" y="45889"/>
                    </a:cubicBezTo>
                    <a:cubicBezTo>
                      <a:pt x="-3895" y="26173"/>
                      <a:pt x="8107" y="6170"/>
                      <a:pt x="27824" y="1122"/>
                    </a:cubicBezTo>
                    <a:cubicBezTo>
                      <a:pt x="47445" y="-3831"/>
                      <a:pt x="67543" y="8075"/>
                      <a:pt x="72591" y="27792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16" name="Graphic 1">
                <a:extLst>
                  <a:ext uri="{FF2B5EF4-FFF2-40B4-BE49-F238E27FC236}">
                    <a16:creationId xmlns:a16="http://schemas.microsoft.com/office/drawing/2014/main" id="{2CD3EC2F-CAD6-40C5-BD24-8F7BEF49B824}"/>
                  </a:ext>
                </a:extLst>
              </p:cNvPr>
              <p:cNvGrpSpPr/>
              <p:nvPr/>
            </p:nvGrpSpPr>
            <p:grpSpPr>
              <a:xfrm>
                <a:off x="4041903" y="5507340"/>
                <a:ext cx="18353" cy="37427"/>
                <a:chOff x="4041903" y="5507340"/>
                <a:chExt cx="18353" cy="37427"/>
              </a:xfrm>
              <a:solidFill>
                <a:schemeClr val="accent1"/>
              </a:solidFill>
            </p:grpSpPr>
            <p:sp>
              <p:nvSpPr>
                <p:cNvPr id="3149" name="Freeform: Shape 3148">
                  <a:extLst>
                    <a:ext uri="{FF2B5EF4-FFF2-40B4-BE49-F238E27FC236}">
                      <a16:creationId xmlns:a16="http://schemas.microsoft.com/office/drawing/2014/main" id="{A6FFC1E0-2346-4B95-9A61-6DCC9056A500}"/>
                    </a:ext>
                  </a:extLst>
                </p:cNvPr>
                <p:cNvSpPr/>
                <p:nvPr/>
              </p:nvSpPr>
              <p:spPr>
                <a:xfrm>
                  <a:off x="4041903" y="5507340"/>
                  <a:ext cx="14893" cy="24903"/>
                </a:xfrm>
                <a:custGeom>
                  <a:avLst/>
                  <a:gdLst>
                    <a:gd name="connsiteX0" fmla="*/ 11650 w 14893"/>
                    <a:gd name="connsiteY0" fmla="*/ 9293 h 24903"/>
                    <a:gd name="connsiteX1" fmla="*/ 14889 w 14893"/>
                    <a:gd name="connsiteY1" fmla="*/ 18247 h 24903"/>
                    <a:gd name="connsiteX2" fmla="*/ 10793 w 14893"/>
                    <a:gd name="connsiteY2" fmla="*/ 24533 h 24903"/>
                    <a:gd name="connsiteX3" fmla="*/ 3554 w 14893"/>
                    <a:gd name="connsiteY3" fmla="*/ 22438 h 24903"/>
                    <a:gd name="connsiteX4" fmla="*/ 220 w 14893"/>
                    <a:gd name="connsiteY4" fmla="*/ 13484 h 24903"/>
                    <a:gd name="connsiteX5" fmla="*/ 220 w 14893"/>
                    <a:gd name="connsiteY5" fmla="*/ 4340 h 24903"/>
                    <a:gd name="connsiteX6" fmla="*/ 1744 w 14893"/>
                    <a:gd name="connsiteY6" fmla="*/ 54 h 24903"/>
                    <a:gd name="connsiteX7" fmla="*/ 5649 w 14893"/>
                    <a:gd name="connsiteY7" fmla="*/ 2340 h 24903"/>
                    <a:gd name="connsiteX8" fmla="*/ 11650 w 14893"/>
                    <a:gd name="connsiteY8" fmla="*/ 9293 h 24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893" h="24903">
                      <a:moveTo>
                        <a:pt x="11650" y="9293"/>
                      </a:moveTo>
                      <a:cubicBezTo>
                        <a:pt x="13650" y="12246"/>
                        <a:pt x="14984" y="15389"/>
                        <a:pt x="14889" y="18247"/>
                      </a:cubicBezTo>
                      <a:cubicBezTo>
                        <a:pt x="14889" y="21104"/>
                        <a:pt x="13365" y="23581"/>
                        <a:pt x="10793" y="24533"/>
                      </a:cubicBezTo>
                      <a:cubicBezTo>
                        <a:pt x="8221" y="25486"/>
                        <a:pt x="5459" y="24533"/>
                        <a:pt x="3554" y="22438"/>
                      </a:cubicBezTo>
                      <a:cubicBezTo>
                        <a:pt x="1649" y="20342"/>
                        <a:pt x="601" y="17009"/>
                        <a:pt x="220" y="13484"/>
                      </a:cubicBezTo>
                      <a:cubicBezTo>
                        <a:pt x="-161" y="9960"/>
                        <a:pt x="30" y="6722"/>
                        <a:pt x="220" y="4340"/>
                      </a:cubicBezTo>
                      <a:cubicBezTo>
                        <a:pt x="506" y="1959"/>
                        <a:pt x="887" y="435"/>
                        <a:pt x="1744" y="54"/>
                      </a:cubicBezTo>
                      <a:cubicBezTo>
                        <a:pt x="2601" y="-232"/>
                        <a:pt x="3935" y="626"/>
                        <a:pt x="5649" y="2340"/>
                      </a:cubicBezTo>
                      <a:cubicBezTo>
                        <a:pt x="7364" y="3959"/>
                        <a:pt x="9555" y="6341"/>
                        <a:pt x="11650" y="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50" name="Freeform: Shape 3149">
                  <a:extLst>
                    <a:ext uri="{FF2B5EF4-FFF2-40B4-BE49-F238E27FC236}">
                      <a16:creationId xmlns:a16="http://schemas.microsoft.com/office/drawing/2014/main" id="{6A80DC44-883D-4971-9EE7-AAB45ECB176E}"/>
                    </a:ext>
                  </a:extLst>
                </p:cNvPr>
                <p:cNvSpPr/>
                <p:nvPr/>
              </p:nvSpPr>
              <p:spPr>
                <a:xfrm rot="-1211234">
                  <a:off x="4050075" y="5530083"/>
                  <a:ext cx="8382" cy="11620"/>
                </a:xfrm>
                <a:custGeom>
                  <a:avLst/>
                  <a:gdLst>
                    <a:gd name="connsiteX0" fmla="*/ 0 w 8382"/>
                    <a:gd name="connsiteY0" fmla="*/ 0 h 11620"/>
                    <a:gd name="connsiteX1" fmla="*/ 8382 w 8382"/>
                    <a:gd name="connsiteY1" fmla="*/ 0 h 11620"/>
                    <a:gd name="connsiteX2" fmla="*/ 8382 w 8382"/>
                    <a:gd name="connsiteY2" fmla="*/ 11621 h 11620"/>
                    <a:gd name="connsiteX3" fmla="*/ 0 w 8382"/>
                    <a:gd name="connsiteY3" fmla="*/ 11621 h 11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82" h="11620">
                      <a:moveTo>
                        <a:pt x="0" y="0"/>
                      </a:moveTo>
                      <a:lnTo>
                        <a:pt x="8382" y="0"/>
                      </a:lnTo>
                      <a:lnTo>
                        <a:pt x="8382" y="11621"/>
                      </a:lnTo>
                      <a:lnTo>
                        <a:pt x="0" y="1162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151" name="Graphic 1">
                  <a:extLst>
                    <a:ext uri="{FF2B5EF4-FFF2-40B4-BE49-F238E27FC236}">
                      <a16:creationId xmlns:a16="http://schemas.microsoft.com/office/drawing/2014/main" id="{87C715F8-628C-4B60-A231-6A90AB3B0BC7}"/>
                    </a:ext>
                  </a:extLst>
                </p:cNvPr>
                <p:cNvGrpSpPr/>
                <p:nvPr/>
              </p:nvGrpSpPr>
              <p:grpSpPr>
                <a:xfrm>
                  <a:off x="4052956" y="5539874"/>
                  <a:ext cx="7299" cy="4798"/>
                  <a:chOff x="4052956" y="5539874"/>
                  <a:chExt cx="7299" cy="4798"/>
                </a:xfrm>
                <a:solidFill>
                  <a:srgbClr val="333333"/>
                </a:solidFill>
              </p:grpSpPr>
              <p:sp>
                <p:nvSpPr>
                  <p:cNvPr id="3157" name="Freeform: Shape 3156">
                    <a:extLst>
                      <a:ext uri="{FF2B5EF4-FFF2-40B4-BE49-F238E27FC236}">
                        <a16:creationId xmlns:a16="http://schemas.microsoft.com/office/drawing/2014/main" id="{1B2B323E-DC94-4F18-A1B5-413B77B5A4D1}"/>
                      </a:ext>
                    </a:extLst>
                  </p:cNvPr>
                  <p:cNvSpPr/>
                  <p:nvPr/>
                </p:nvSpPr>
                <p:spPr>
                  <a:xfrm>
                    <a:off x="4052956" y="5539874"/>
                    <a:ext cx="6718" cy="3083"/>
                  </a:xfrm>
                  <a:custGeom>
                    <a:avLst/>
                    <a:gdLst>
                      <a:gd name="connsiteX0" fmla="*/ 6693 w 6718"/>
                      <a:gd name="connsiteY0" fmla="*/ 381 h 3083"/>
                      <a:gd name="connsiteX1" fmla="*/ 6407 w 6718"/>
                      <a:gd name="connsiteY1" fmla="*/ 952 h 3083"/>
                      <a:gd name="connsiteX2" fmla="*/ 692 w 6718"/>
                      <a:gd name="connsiteY2" fmla="*/ 3048 h 3083"/>
                      <a:gd name="connsiteX3" fmla="*/ 25 w 6718"/>
                      <a:gd name="connsiteY3" fmla="*/ 2762 h 3083"/>
                      <a:gd name="connsiteX4" fmla="*/ 25 w 6718"/>
                      <a:gd name="connsiteY4" fmla="*/ 2762 h 3083"/>
                      <a:gd name="connsiteX5" fmla="*/ 311 w 6718"/>
                      <a:gd name="connsiteY5" fmla="*/ 2191 h 3083"/>
                      <a:gd name="connsiteX6" fmla="*/ 6026 w 6718"/>
                      <a:gd name="connsiteY6" fmla="*/ 0 h 3083"/>
                      <a:gd name="connsiteX7" fmla="*/ 6693 w 6718"/>
                      <a:gd name="connsiteY7" fmla="*/ 381 h 3083"/>
                      <a:gd name="connsiteX8" fmla="*/ 6693 w 6718"/>
                      <a:gd name="connsiteY8" fmla="*/ 381 h 3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8" h="3083">
                        <a:moveTo>
                          <a:pt x="6693" y="381"/>
                        </a:moveTo>
                        <a:cubicBezTo>
                          <a:pt x="6788" y="667"/>
                          <a:pt x="6598" y="857"/>
                          <a:pt x="6407" y="952"/>
                        </a:cubicBezTo>
                        <a:lnTo>
                          <a:pt x="692" y="3048"/>
                        </a:lnTo>
                        <a:cubicBezTo>
                          <a:pt x="406" y="3143"/>
                          <a:pt x="120" y="3048"/>
                          <a:pt x="25" y="2762"/>
                        </a:cubicBezTo>
                        <a:lnTo>
                          <a:pt x="25" y="2762"/>
                        </a:lnTo>
                        <a:cubicBezTo>
                          <a:pt x="-70" y="2477"/>
                          <a:pt x="120" y="2286"/>
                          <a:pt x="311" y="2191"/>
                        </a:cubicBezTo>
                        <a:lnTo>
                          <a:pt x="6026" y="0"/>
                        </a:lnTo>
                        <a:cubicBezTo>
                          <a:pt x="6312" y="0"/>
                          <a:pt x="6598" y="191"/>
                          <a:pt x="6693" y="381"/>
                        </a:cubicBezTo>
                        <a:lnTo>
                          <a:pt x="6693" y="38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58" name="Freeform: Shape 3157">
                    <a:extLst>
                      <a:ext uri="{FF2B5EF4-FFF2-40B4-BE49-F238E27FC236}">
                        <a16:creationId xmlns:a16="http://schemas.microsoft.com/office/drawing/2014/main" id="{56D16877-2D28-4415-A950-BCDF6B3A9641}"/>
                      </a:ext>
                    </a:extLst>
                  </p:cNvPr>
                  <p:cNvSpPr/>
                  <p:nvPr/>
                </p:nvSpPr>
                <p:spPr>
                  <a:xfrm>
                    <a:off x="4053136" y="5540636"/>
                    <a:ext cx="6739" cy="3083"/>
                  </a:xfrm>
                  <a:custGeom>
                    <a:avLst/>
                    <a:gdLst>
                      <a:gd name="connsiteX0" fmla="*/ 6703 w 6739"/>
                      <a:gd name="connsiteY0" fmla="*/ 381 h 3083"/>
                      <a:gd name="connsiteX1" fmla="*/ 6418 w 6739"/>
                      <a:gd name="connsiteY1" fmla="*/ 952 h 3083"/>
                      <a:gd name="connsiteX2" fmla="*/ 703 w 6739"/>
                      <a:gd name="connsiteY2" fmla="*/ 3048 h 3083"/>
                      <a:gd name="connsiteX3" fmla="*/ 36 w 6739"/>
                      <a:gd name="connsiteY3" fmla="*/ 2762 h 3083"/>
                      <a:gd name="connsiteX4" fmla="*/ 36 w 6739"/>
                      <a:gd name="connsiteY4" fmla="*/ 2762 h 3083"/>
                      <a:gd name="connsiteX5" fmla="*/ 321 w 6739"/>
                      <a:gd name="connsiteY5" fmla="*/ 2096 h 3083"/>
                      <a:gd name="connsiteX6" fmla="*/ 6037 w 6739"/>
                      <a:gd name="connsiteY6" fmla="*/ 0 h 3083"/>
                      <a:gd name="connsiteX7" fmla="*/ 6703 w 6739"/>
                      <a:gd name="connsiteY7" fmla="*/ 381 h 3083"/>
                      <a:gd name="connsiteX8" fmla="*/ 6703 w 6739"/>
                      <a:gd name="connsiteY8" fmla="*/ 381 h 3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39" h="3083">
                        <a:moveTo>
                          <a:pt x="6703" y="381"/>
                        </a:moveTo>
                        <a:cubicBezTo>
                          <a:pt x="6798" y="667"/>
                          <a:pt x="6703" y="952"/>
                          <a:pt x="6418" y="952"/>
                        </a:cubicBezTo>
                        <a:lnTo>
                          <a:pt x="703" y="3048"/>
                        </a:lnTo>
                        <a:cubicBezTo>
                          <a:pt x="417" y="3143"/>
                          <a:pt x="131" y="3048"/>
                          <a:pt x="36" y="2762"/>
                        </a:cubicBezTo>
                        <a:lnTo>
                          <a:pt x="36" y="2762"/>
                        </a:lnTo>
                        <a:cubicBezTo>
                          <a:pt x="-60" y="2477"/>
                          <a:pt x="36" y="2191"/>
                          <a:pt x="321" y="2096"/>
                        </a:cubicBezTo>
                        <a:lnTo>
                          <a:pt x="6037" y="0"/>
                        </a:lnTo>
                        <a:cubicBezTo>
                          <a:pt x="6322" y="0"/>
                          <a:pt x="6703" y="190"/>
                          <a:pt x="6703" y="381"/>
                        </a:cubicBezTo>
                        <a:lnTo>
                          <a:pt x="6703" y="38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59" name="Freeform: Shape 3158">
                    <a:extLst>
                      <a:ext uri="{FF2B5EF4-FFF2-40B4-BE49-F238E27FC236}">
                        <a16:creationId xmlns:a16="http://schemas.microsoft.com/office/drawing/2014/main" id="{8141DFBC-EDB7-41ED-AB4C-868CFCE163DA}"/>
                      </a:ext>
                    </a:extLst>
                  </p:cNvPr>
                  <p:cNvSpPr/>
                  <p:nvPr/>
                </p:nvSpPr>
                <p:spPr>
                  <a:xfrm>
                    <a:off x="4053528" y="5541553"/>
                    <a:ext cx="6728" cy="3119"/>
                  </a:xfrm>
                  <a:custGeom>
                    <a:avLst/>
                    <a:gdLst>
                      <a:gd name="connsiteX0" fmla="*/ 6693 w 6728"/>
                      <a:gd name="connsiteY0" fmla="*/ 321 h 3119"/>
                      <a:gd name="connsiteX1" fmla="*/ 6407 w 6728"/>
                      <a:gd name="connsiteY1" fmla="*/ 988 h 3119"/>
                      <a:gd name="connsiteX2" fmla="*/ 692 w 6728"/>
                      <a:gd name="connsiteY2" fmla="*/ 3084 h 3119"/>
                      <a:gd name="connsiteX3" fmla="*/ 25 w 6728"/>
                      <a:gd name="connsiteY3" fmla="*/ 2798 h 3119"/>
                      <a:gd name="connsiteX4" fmla="*/ 25 w 6728"/>
                      <a:gd name="connsiteY4" fmla="*/ 2798 h 3119"/>
                      <a:gd name="connsiteX5" fmla="*/ 311 w 6728"/>
                      <a:gd name="connsiteY5" fmla="*/ 2131 h 3119"/>
                      <a:gd name="connsiteX6" fmla="*/ 6026 w 6728"/>
                      <a:gd name="connsiteY6" fmla="*/ 36 h 3119"/>
                      <a:gd name="connsiteX7" fmla="*/ 6693 w 6728"/>
                      <a:gd name="connsiteY7" fmla="*/ 321 h 3119"/>
                      <a:gd name="connsiteX8" fmla="*/ 6693 w 6728"/>
                      <a:gd name="connsiteY8" fmla="*/ 321 h 3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28" h="3119">
                        <a:moveTo>
                          <a:pt x="6693" y="321"/>
                        </a:moveTo>
                        <a:cubicBezTo>
                          <a:pt x="6788" y="607"/>
                          <a:pt x="6693" y="798"/>
                          <a:pt x="6407" y="988"/>
                        </a:cubicBezTo>
                        <a:lnTo>
                          <a:pt x="692" y="3084"/>
                        </a:lnTo>
                        <a:cubicBezTo>
                          <a:pt x="406" y="3179"/>
                          <a:pt x="120" y="3084"/>
                          <a:pt x="25" y="2798"/>
                        </a:cubicBezTo>
                        <a:lnTo>
                          <a:pt x="25" y="2798"/>
                        </a:lnTo>
                        <a:cubicBezTo>
                          <a:pt x="-70" y="2512"/>
                          <a:pt x="120" y="2227"/>
                          <a:pt x="311" y="2131"/>
                        </a:cubicBezTo>
                        <a:lnTo>
                          <a:pt x="6026" y="36"/>
                        </a:lnTo>
                        <a:cubicBezTo>
                          <a:pt x="6312" y="-60"/>
                          <a:pt x="6598" y="36"/>
                          <a:pt x="6693" y="321"/>
                        </a:cubicBezTo>
                        <a:lnTo>
                          <a:pt x="6693" y="32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152" name="Graphic 1">
                  <a:extLst>
                    <a:ext uri="{FF2B5EF4-FFF2-40B4-BE49-F238E27FC236}">
                      <a16:creationId xmlns:a16="http://schemas.microsoft.com/office/drawing/2014/main" id="{5B566344-F5D0-43E0-A6AC-970F824FC2AF}"/>
                    </a:ext>
                  </a:extLst>
                </p:cNvPr>
                <p:cNvGrpSpPr/>
                <p:nvPr/>
              </p:nvGrpSpPr>
              <p:grpSpPr>
                <a:xfrm>
                  <a:off x="4046886" y="5522157"/>
                  <a:ext cx="7810" cy="9239"/>
                  <a:chOff x="4046886" y="5522157"/>
                  <a:chExt cx="7810" cy="9239"/>
                </a:xfrm>
                <a:solidFill>
                  <a:srgbClr val="000000"/>
                </a:solidFill>
              </p:grpSpPr>
              <p:sp>
                <p:nvSpPr>
                  <p:cNvPr id="3154" name="Freeform: Shape 3153">
                    <a:extLst>
                      <a:ext uri="{FF2B5EF4-FFF2-40B4-BE49-F238E27FC236}">
                        <a16:creationId xmlns:a16="http://schemas.microsoft.com/office/drawing/2014/main" id="{7456B92D-5A7B-4566-AFAD-7EEE46CF394F}"/>
                      </a:ext>
                    </a:extLst>
                  </p:cNvPr>
                  <p:cNvSpPr/>
                  <p:nvPr/>
                </p:nvSpPr>
                <p:spPr>
                  <a:xfrm>
                    <a:off x="4046886" y="5524253"/>
                    <a:ext cx="3143" cy="7143"/>
                  </a:xfrm>
                  <a:custGeom>
                    <a:avLst/>
                    <a:gdLst>
                      <a:gd name="connsiteX0" fmla="*/ 0 w 3143"/>
                      <a:gd name="connsiteY0" fmla="*/ 190 h 7143"/>
                      <a:gd name="connsiteX1" fmla="*/ 476 w 3143"/>
                      <a:gd name="connsiteY1" fmla="*/ 0 h 7143"/>
                      <a:gd name="connsiteX2" fmla="*/ 3143 w 3143"/>
                      <a:gd name="connsiteY2" fmla="*/ 6953 h 7143"/>
                      <a:gd name="connsiteX3" fmla="*/ 2572 w 3143"/>
                      <a:gd name="connsiteY3" fmla="*/ 7144 h 7143"/>
                      <a:gd name="connsiteX4" fmla="*/ 0 w 3143"/>
                      <a:gd name="connsiteY4" fmla="*/ 190 h 7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" h="7143">
                        <a:moveTo>
                          <a:pt x="0" y="190"/>
                        </a:moveTo>
                        <a:lnTo>
                          <a:pt x="476" y="0"/>
                        </a:lnTo>
                        <a:lnTo>
                          <a:pt x="3143" y="6953"/>
                        </a:lnTo>
                        <a:lnTo>
                          <a:pt x="2572" y="7144"/>
                        </a:lnTo>
                        <a:lnTo>
                          <a:pt x="0" y="1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55" name="Freeform: Shape 3154">
                    <a:extLst>
                      <a:ext uri="{FF2B5EF4-FFF2-40B4-BE49-F238E27FC236}">
                        <a16:creationId xmlns:a16="http://schemas.microsoft.com/office/drawing/2014/main" id="{5C4DE2B7-0725-4AF1-B010-882A709EB0EB}"/>
                      </a:ext>
                    </a:extLst>
                  </p:cNvPr>
                  <p:cNvSpPr/>
                  <p:nvPr/>
                </p:nvSpPr>
                <p:spPr>
                  <a:xfrm>
                    <a:off x="4051553" y="5522538"/>
                    <a:ext cx="3143" cy="7143"/>
                  </a:xfrm>
                  <a:custGeom>
                    <a:avLst/>
                    <a:gdLst>
                      <a:gd name="connsiteX0" fmla="*/ 0 w 3143"/>
                      <a:gd name="connsiteY0" fmla="*/ 191 h 7143"/>
                      <a:gd name="connsiteX1" fmla="*/ 572 w 3143"/>
                      <a:gd name="connsiteY1" fmla="*/ 0 h 7143"/>
                      <a:gd name="connsiteX2" fmla="*/ 3143 w 3143"/>
                      <a:gd name="connsiteY2" fmla="*/ 6953 h 7143"/>
                      <a:gd name="connsiteX3" fmla="*/ 2572 w 3143"/>
                      <a:gd name="connsiteY3" fmla="*/ 7144 h 7143"/>
                      <a:gd name="connsiteX4" fmla="*/ 0 w 3143"/>
                      <a:gd name="connsiteY4" fmla="*/ 191 h 7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" h="7143">
                        <a:moveTo>
                          <a:pt x="0" y="191"/>
                        </a:moveTo>
                        <a:lnTo>
                          <a:pt x="572" y="0"/>
                        </a:lnTo>
                        <a:lnTo>
                          <a:pt x="3143" y="6953"/>
                        </a:lnTo>
                        <a:lnTo>
                          <a:pt x="2572" y="7144"/>
                        </a:lnTo>
                        <a:lnTo>
                          <a:pt x="0" y="19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56" name="Freeform: Shape 3155">
                    <a:extLst>
                      <a:ext uri="{FF2B5EF4-FFF2-40B4-BE49-F238E27FC236}">
                        <a16:creationId xmlns:a16="http://schemas.microsoft.com/office/drawing/2014/main" id="{0730B7ED-44A0-491F-9C73-7555D349D74E}"/>
                      </a:ext>
                    </a:extLst>
                  </p:cNvPr>
                  <p:cNvSpPr/>
                  <p:nvPr/>
                </p:nvSpPr>
                <p:spPr>
                  <a:xfrm>
                    <a:off x="4046886" y="5522157"/>
                    <a:ext cx="5396" cy="2666"/>
                  </a:xfrm>
                  <a:custGeom>
                    <a:avLst/>
                    <a:gdLst>
                      <a:gd name="connsiteX0" fmla="*/ 1524 w 5396"/>
                      <a:gd name="connsiteY0" fmla="*/ 2286 h 2666"/>
                      <a:gd name="connsiteX1" fmla="*/ 1238 w 5396"/>
                      <a:gd name="connsiteY1" fmla="*/ 1524 h 2666"/>
                      <a:gd name="connsiteX2" fmla="*/ 1238 w 5396"/>
                      <a:gd name="connsiteY2" fmla="*/ 1524 h 2666"/>
                      <a:gd name="connsiteX3" fmla="*/ 953 w 5396"/>
                      <a:gd name="connsiteY3" fmla="*/ 1429 h 2666"/>
                      <a:gd name="connsiteX4" fmla="*/ 953 w 5396"/>
                      <a:gd name="connsiteY4" fmla="*/ 1429 h 2666"/>
                      <a:gd name="connsiteX5" fmla="*/ 762 w 5396"/>
                      <a:gd name="connsiteY5" fmla="*/ 1524 h 2666"/>
                      <a:gd name="connsiteX6" fmla="*/ 762 w 5396"/>
                      <a:gd name="connsiteY6" fmla="*/ 1524 h 2666"/>
                      <a:gd name="connsiteX7" fmla="*/ 571 w 5396"/>
                      <a:gd name="connsiteY7" fmla="*/ 1905 h 2666"/>
                      <a:gd name="connsiteX8" fmla="*/ 571 w 5396"/>
                      <a:gd name="connsiteY8" fmla="*/ 1905 h 2666"/>
                      <a:gd name="connsiteX9" fmla="*/ 571 w 5396"/>
                      <a:gd name="connsiteY9" fmla="*/ 2096 h 2666"/>
                      <a:gd name="connsiteX10" fmla="*/ 571 w 5396"/>
                      <a:gd name="connsiteY10" fmla="*/ 2096 h 2666"/>
                      <a:gd name="connsiteX11" fmla="*/ 286 w 5396"/>
                      <a:gd name="connsiteY11" fmla="*/ 2381 h 2666"/>
                      <a:gd name="connsiteX12" fmla="*/ 286 w 5396"/>
                      <a:gd name="connsiteY12" fmla="*/ 2381 h 2666"/>
                      <a:gd name="connsiteX13" fmla="*/ 0 w 5396"/>
                      <a:gd name="connsiteY13" fmla="*/ 2096 h 2666"/>
                      <a:gd name="connsiteX14" fmla="*/ 0 w 5396"/>
                      <a:gd name="connsiteY14" fmla="*/ 2096 h 2666"/>
                      <a:gd name="connsiteX15" fmla="*/ 0 w 5396"/>
                      <a:gd name="connsiteY15" fmla="*/ 1810 h 2666"/>
                      <a:gd name="connsiteX16" fmla="*/ 0 w 5396"/>
                      <a:gd name="connsiteY16" fmla="*/ 1810 h 2666"/>
                      <a:gd name="connsiteX17" fmla="*/ 381 w 5396"/>
                      <a:gd name="connsiteY17" fmla="*/ 1048 h 2666"/>
                      <a:gd name="connsiteX18" fmla="*/ 381 w 5396"/>
                      <a:gd name="connsiteY18" fmla="*/ 1048 h 2666"/>
                      <a:gd name="connsiteX19" fmla="*/ 953 w 5396"/>
                      <a:gd name="connsiteY19" fmla="*/ 857 h 2666"/>
                      <a:gd name="connsiteX20" fmla="*/ 953 w 5396"/>
                      <a:gd name="connsiteY20" fmla="*/ 857 h 2666"/>
                      <a:gd name="connsiteX21" fmla="*/ 1334 w 5396"/>
                      <a:gd name="connsiteY21" fmla="*/ 952 h 2666"/>
                      <a:gd name="connsiteX22" fmla="*/ 1334 w 5396"/>
                      <a:gd name="connsiteY22" fmla="*/ 952 h 2666"/>
                      <a:gd name="connsiteX23" fmla="*/ 1905 w 5396"/>
                      <a:gd name="connsiteY23" fmla="*/ 572 h 2666"/>
                      <a:gd name="connsiteX24" fmla="*/ 1905 w 5396"/>
                      <a:gd name="connsiteY24" fmla="*/ 572 h 2666"/>
                      <a:gd name="connsiteX25" fmla="*/ 2096 w 5396"/>
                      <a:gd name="connsiteY25" fmla="*/ 572 h 2666"/>
                      <a:gd name="connsiteX26" fmla="*/ 2096 w 5396"/>
                      <a:gd name="connsiteY26" fmla="*/ 572 h 2666"/>
                      <a:gd name="connsiteX27" fmla="*/ 2572 w 5396"/>
                      <a:gd name="connsiteY27" fmla="*/ 667 h 2666"/>
                      <a:gd name="connsiteX28" fmla="*/ 2572 w 5396"/>
                      <a:gd name="connsiteY28" fmla="*/ 667 h 2666"/>
                      <a:gd name="connsiteX29" fmla="*/ 3048 w 5396"/>
                      <a:gd name="connsiteY29" fmla="*/ 381 h 2666"/>
                      <a:gd name="connsiteX30" fmla="*/ 3048 w 5396"/>
                      <a:gd name="connsiteY30" fmla="*/ 381 h 2666"/>
                      <a:gd name="connsiteX31" fmla="*/ 3238 w 5396"/>
                      <a:gd name="connsiteY31" fmla="*/ 381 h 2666"/>
                      <a:gd name="connsiteX32" fmla="*/ 3238 w 5396"/>
                      <a:gd name="connsiteY32" fmla="*/ 381 h 2666"/>
                      <a:gd name="connsiteX33" fmla="*/ 3620 w 5396"/>
                      <a:gd name="connsiteY33" fmla="*/ 476 h 2666"/>
                      <a:gd name="connsiteX34" fmla="*/ 3620 w 5396"/>
                      <a:gd name="connsiteY34" fmla="*/ 476 h 2666"/>
                      <a:gd name="connsiteX35" fmla="*/ 4667 w 5396"/>
                      <a:gd name="connsiteY35" fmla="*/ 0 h 2666"/>
                      <a:gd name="connsiteX36" fmla="*/ 4667 w 5396"/>
                      <a:gd name="connsiteY36" fmla="*/ 0 h 2666"/>
                      <a:gd name="connsiteX37" fmla="*/ 5334 w 5396"/>
                      <a:gd name="connsiteY37" fmla="*/ 286 h 2666"/>
                      <a:gd name="connsiteX38" fmla="*/ 5334 w 5396"/>
                      <a:gd name="connsiteY38" fmla="*/ 286 h 2666"/>
                      <a:gd name="connsiteX39" fmla="*/ 5239 w 5396"/>
                      <a:gd name="connsiteY39" fmla="*/ 667 h 2666"/>
                      <a:gd name="connsiteX40" fmla="*/ 5239 w 5396"/>
                      <a:gd name="connsiteY40" fmla="*/ 667 h 2666"/>
                      <a:gd name="connsiteX41" fmla="*/ 4858 w 5396"/>
                      <a:gd name="connsiteY41" fmla="*/ 667 h 2666"/>
                      <a:gd name="connsiteX42" fmla="*/ 4858 w 5396"/>
                      <a:gd name="connsiteY42" fmla="*/ 667 h 2666"/>
                      <a:gd name="connsiteX43" fmla="*/ 4667 w 5396"/>
                      <a:gd name="connsiteY43" fmla="*/ 572 h 2666"/>
                      <a:gd name="connsiteX44" fmla="*/ 4667 w 5396"/>
                      <a:gd name="connsiteY44" fmla="*/ 572 h 2666"/>
                      <a:gd name="connsiteX45" fmla="*/ 4096 w 5396"/>
                      <a:gd name="connsiteY45" fmla="*/ 857 h 2666"/>
                      <a:gd name="connsiteX46" fmla="*/ 4096 w 5396"/>
                      <a:gd name="connsiteY46" fmla="*/ 857 h 2666"/>
                      <a:gd name="connsiteX47" fmla="*/ 4477 w 5396"/>
                      <a:gd name="connsiteY47" fmla="*/ 1619 h 2666"/>
                      <a:gd name="connsiteX48" fmla="*/ 4477 w 5396"/>
                      <a:gd name="connsiteY48" fmla="*/ 1619 h 2666"/>
                      <a:gd name="connsiteX49" fmla="*/ 4381 w 5396"/>
                      <a:gd name="connsiteY49" fmla="*/ 2000 h 2666"/>
                      <a:gd name="connsiteX50" fmla="*/ 4381 w 5396"/>
                      <a:gd name="connsiteY50" fmla="*/ 2000 h 2666"/>
                      <a:gd name="connsiteX51" fmla="*/ 3905 w 5396"/>
                      <a:gd name="connsiteY51" fmla="*/ 2286 h 2666"/>
                      <a:gd name="connsiteX52" fmla="*/ 3905 w 5396"/>
                      <a:gd name="connsiteY52" fmla="*/ 2286 h 2666"/>
                      <a:gd name="connsiteX53" fmla="*/ 3429 w 5396"/>
                      <a:gd name="connsiteY53" fmla="*/ 1905 h 2666"/>
                      <a:gd name="connsiteX54" fmla="*/ 3429 w 5396"/>
                      <a:gd name="connsiteY54" fmla="*/ 1905 h 2666"/>
                      <a:gd name="connsiteX55" fmla="*/ 3334 w 5396"/>
                      <a:gd name="connsiteY55" fmla="*/ 2191 h 2666"/>
                      <a:gd name="connsiteX56" fmla="*/ 3334 w 5396"/>
                      <a:gd name="connsiteY56" fmla="*/ 2191 h 2666"/>
                      <a:gd name="connsiteX57" fmla="*/ 3143 w 5396"/>
                      <a:gd name="connsiteY57" fmla="*/ 2286 h 2666"/>
                      <a:gd name="connsiteX58" fmla="*/ 3143 w 5396"/>
                      <a:gd name="connsiteY58" fmla="*/ 2286 h 2666"/>
                      <a:gd name="connsiteX59" fmla="*/ 2477 w 5396"/>
                      <a:gd name="connsiteY59" fmla="*/ 1333 h 2666"/>
                      <a:gd name="connsiteX60" fmla="*/ 2477 w 5396"/>
                      <a:gd name="connsiteY60" fmla="*/ 1333 h 2666"/>
                      <a:gd name="connsiteX61" fmla="*/ 2191 w 5396"/>
                      <a:gd name="connsiteY61" fmla="*/ 1238 h 2666"/>
                      <a:gd name="connsiteX62" fmla="*/ 2191 w 5396"/>
                      <a:gd name="connsiteY62" fmla="*/ 1238 h 2666"/>
                      <a:gd name="connsiteX63" fmla="*/ 2191 w 5396"/>
                      <a:gd name="connsiteY63" fmla="*/ 1143 h 2666"/>
                      <a:gd name="connsiteX64" fmla="*/ 2191 w 5396"/>
                      <a:gd name="connsiteY64" fmla="*/ 1238 h 2666"/>
                      <a:gd name="connsiteX65" fmla="*/ 2000 w 5396"/>
                      <a:gd name="connsiteY65" fmla="*/ 1429 h 2666"/>
                      <a:gd name="connsiteX66" fmla="*/ 2000 w 5396"/>
                      <a:gd name="connsiteY66" fmla="*/ 1429 h 2666"/>
                      <a:gd name="connsiteX67" fmla="*/ 2477 w 5396"/>
                      <a:gd name="connsiteY67" fmla="*/ 2286 h 2666"/>
                      <a:gd name="connsiteX68" fmla="*/ 2477 w 5396"/>
                      <a:gd name="connsiteY68" fmla="*/ 2286 h 2666"/>
                      <a:gd name="connsiteX69" fmla="*/ 2477 w 5396"/>
                      <a:gd name="connsiteY69" fmla="*/ 2286 h 2666"/>
                      <a:gd name="connsiteX70" fmla="*/ 2096 w 5396"/>
                      <a:gd name="connsiteY70" fmla="*/ 2667 h 2666"/>
                      <a:gd name="connsiteX71" fmla="*/ 2096 w 5396"/>
                      <a:gd name="connsiteY71" fmla="*/ 2667 h 2666"/>
                      <a:gd name="connsiteX72" fmla="*/ 1524 w 5396"/>
                      <a:gd name="connsiteY72" fmla="*/ 2286 h 2666"/>
                      <a:gd name="connsiteX73" fmla="*/ 1524 w 5396"/>
                      <a:gd name="connsiteY73" fmla="*/ 2286 h 2666"/>
                      <a:gd name="connsiteX74" fmla="*/ 3238 w 5396"/>
                      <a:gd name="connsiteY74" fmla="*/ 1333 h 2666"/>
                      <a:gd name="connsiteX75" fmla="*/ 3238 w 5396"/>
                      <a:gd name="connsiteY75" fmla="*/ 1238 h 2666"/>
                      <a:gd name="connsiteX76" fmla="*/ 3238 w 5396"/>
                      <a:gd name="connsiteY76" fmla="*/ 1238 h 2666"/>
                      <a:gd name="connsiteX77" fmla="*/ 3238 w 5396"/>
                      <a:gd name="connsiteY77" fmla="*/ 1048 h 2666"/>
                      <a:gd name="connsiteX78" fmla="*/ 3238 w 5396"/>
                      <a:gd name="connsiteY78" fmla="*/ 1048 h 2666"/>
                      <a:gd name="connsiteX79" fmla="*/ 3143 w 5396"/>
                      <a:gd name="connsiteY79" fmla="*/ 1048 h 2666"/>
                      <a:gd name="connsiteX80" fmla="*/ 3143 w 5396"/>
                      <a:gd name="connsiteY80" fmla="*/ 1048 h 2666"/>
                      <a:gd name="connsiteX81" fmla="*/ 3143 w 5396"/>
                      <a:gd name="connsiteY81" fmla="*/ 952 h 2666"/>
                      <a:gd name="connsiteX82" fmla="*/ 3143 w 5396"/>
                      <a:gd name="connsiteY82" fmla="*/ 1048 h 2666"/>
                      <a:gd name="connsiteX83" fmla="*/ 3048 w 5396"/>
                      <a:gd name="connsiteY83" fmla="*/ 1143 h 2666"/>
                      <a:gd name="connsiteX84" fmla="*/ 3048 w 5396"/>
                      <a:gd name="connsiteY84" fmla="*/ 1143 h 2666"/>
                      <a:gd name="connsiteX85" fmla="*/ 3238 w 5396"/>
                      <a:gd name="connsiteY85" fmla="*/ 1333 h 2666"/>
                      <a:gd name="connsiteX86" fmla="*/ 3238 w 5396"/>
                      <a:gd name="connsiteY86" fmla="*/ 1333 h 2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</a:cxnLst>
                    <a:rect l="l" t="t" r="r" b="b"/>
                    <a:pathLst>
                      <a:path w="5396" h="2666">
                        <a:moveTo>
                          <a:pt x="1524" y="2286"/>
                        </a:moveTo>
                        <a:cubicBezTo>
                          <a:pt x="1334" y="2096"/>
                          <a:pt x="1238" y="1810"/>
                          <a:pt x="1238" y="1524"/>
                        </a:cubicBezTo>
                        <a:lnTo>
                          <a:pt x="1238" y="1524"/>
                        </a:lnTo>
                        <a:cubicBezTo>
                          <a:pt x="1143" y="1524"/>
                          <a:pt x="1048" y="1429"/>
                          <a:pt x="953" y="1429"/>
                        </a:cubicBezTo>
                        <a:lnTo>
                          <a:pt x="953" y="1429"/>
                        </a:lnTo>
                        <a:cubicBezTo>
                          <a:pt x="857" y="1429"/>
                          <a:pt x="762" y="1429"/>
                          <a:pt x="762" y="1524"/>
                        </a:cubicBezTo>
                        <a:lnTo>
                          <a:pt x="762" y="1524"/>
                        </a:lnTo>
                        <a:cubicBezTo>
                          <a:pt x="571" y="1715"/>
                          <a:pt x="571" y="1715"/>
                          <a:pt x="571" y="1905"/>
                        </a:cubicBezTo>
                        <a:lnTo>
                          <a:pt x="571" y="1905"/>
                        </a:lnTo>
                        <a:cubicBezTo>
                          <a:pt x="571" y="2000"/>
                          <a:pt x="571" y="2000"/>
                          <a:pt x="571" y="2096"/>
                        </a:cubicBezTo>
                        <a:lnTo>
                          <a:pt x="571" y="2096"/>
                        </a:lnTo>
                        <a:cubicBezTo>
                          <a:pt x="571" y="2286"/>
                          <a:pt x="476" y="2381"/>
                          <a:pt x="286" y="2381"/>
                        </a:cubicBezTo>
                        <a:lnTo>
                          <a:pt x="286" y="2381"/>
                        </a:lnTo>
                        <a:cubicBezTo>
                          <a:pt x="95" y="2381"/>
                          <a:pt x="0" y="2286"/>
                          <a:pt x="0" y="2096"/>
                        </a:cubicBezTo>
                        <a:lnTo>
                          <a:pt x="0" y="2096"/>
                        </a:lnTo>
                        <a:cubicBezTo>
                          <a:pt x="0" y="2000"/>
                          <a:pt x="0" y="1905"/>
                          <a:pt x="0" y="1810"/>
                        </a:cubicBezTo>
                        <a:lnTo>
                          <a:pt x="0" y="1810"/>
                        </a:lnTo>
                        <a:cubicBezTo>
                          <a:pt x="0" y="1619"/>
                          <a:pt x="95" y="1238"/>
                          <a:pt x="381" y="1048"/>
                        </a:cubicBezTo>
                        <a:lnTo>
                          <a:pt x="381" y="1048"/>
                        </a:lnTo>
                        <a:cubicBezTo>
                          <a:pt x="571" y="952"/>
                          <a:pt x="762" y="857"/>
                          <a:pt x="953" y="857"/>
                        </a:cubicBezTo>
                        <a:lnTo>
                          <a:pt x="953" y="857"/>
                        </a:lnTo>
                        <a:cubicBezTo>
                          <a:pt x="1143" y="857"/>
                          <a:pt x="1238" y="857"/>
                          <a:pt x="1334" y="952"/>
                        </a:cubicBezTo>
                        <a:lnTo>
                          <a:pt x="1334" y="952"/>
                        </a:lnTo>
                        <a:cubicBezTo>
                          <a:pt x="1429" y="762"/>
                          <a:pt x="1619" y="572"/>
                          <a:pt x="1905" y="572"/>
                        </a:cubicBezTo>
                        <a:lnTo>
                          <a:pt x="1905" y="572"/>
                        </a:lnTo>
                        <a:cubicBezTo>
                          <a:pt x="1905" y="572"/>
                          <a:pt x="2000" y="572"/>
                          <a:pt x="2096" y="572"/>
                        </a:cubicBezTo>
                        <a:lnTo>
                          <a:pt x="2096" y="572"/>
                        </a:lnTo>
                        <a:cubicBezTo>
                          <a:pt x="2286" y="572"/>
                          <a:pt x="2381" y="667"/>
                          <a:pt x="2572" y="667"/>
                        </a:cubicBezTo>
                        <a:lnTo>
                          <a:pt x="2572" y="667"/>
                        </a:lnTo>
                        <a:cubicBezTo>
                          <a:pt x="2667" y="572"/>
                          <a:pt x="2858" y="476"/>
                          <a:pt x="3048" y="381"/>
                        </a:cubicBezTo>
                        <a:lnTo>
                          <a:pt x="3048" y="381"/>
                        </a:lnTo>
                        <a:cubicBezTo>
                          <a:pt x="3048" y="381"/>
                          <a:pt x="3143" y="381"/>
                          <a:pt x="3238" y="381"/>
                        </a:cubicBezTo>
                        <a:lnTo>
                          <a:pt x="3238" y="381"/>
                        </a:lnTo>
                        <a:cubicBezTo>
                          <a:pt x="3334" y="381"/>
                          <a:pt x="3429" y="381"/>
                          <a:pt x="3620" y="476"/>
                        </a:cubicBezTo>
                        <a:lnTo>
                          <a:pt x="3620" y="476"/>
                        </a:lnTo>
                        <a:cubicBezTo>
                          <a:pt x="3905" y="191"/>
                          <a:pt x="4286" y="0"/>
                          <a:pt x="4667" y="0"/>
                        </a:cubicBezTo>
                        <a:lnTo>
                          <a:pt x="4667" y="0"/>
                        </a:lnTo>
                        <a:cubicBezTo>
                          <a:pt x="4858" y="0"/>
                          <a:pt x="5144" y="95"/>
                          <a:pt x="5334" y="286"/>
                        </a:cubicBezTo>
                        <a:lnTo>
                          <a:pt x="5334" y="286"/>
                        </a:lnTo>
                        <a:cubicBezTo>
                          <a:pt x="5429" y="381"/>
                          <a:pt x="5429" y="572"/>
                          <a:pt x="5239" y="667"/>
                        </a:cubicBezTo>
                        <a:lnTo>
                          <a:pt x="5239" y="667"/>
                        </a:lnTo>
                        <a:cubicBezTo>
                          <a:pt x="5144" y="762"/>
                          <a:pt x="4953" y="762"/>
                          <a:pt x="4858" y="667"/>
                        </a:cubicBezTo>
                        <a:lnTo>
                          <a:pt x="4858" y="667"/>
                        </a:lnTo>
                        <a:cubicBezTo>
                          <a:pt x="4763" y="572"/>
                          <a:pt x="4763" y="572"/>
                          <a:pt x="4667" y="572"/>
                        </a:cubicBezTo>
                        <a:lnTo>
                          <a:pt x="4667" y="572"/>
                        </a:lnTo>
                        <a:cubicBezTo>
                          <a:pt x="4477" y="572"/>
                          <a:pt x="4286" y="667"/>
                          <a:pt x="4096" y="857"/>
                        </a:cubicBezTo>
                        <a:lnTo>
                          <a:pt x="4096" y="857"/>
                        </a:lnTo>
                        <a:cubicBezTo>
                          <a:pt x="4286" y="1048"/>
                          <a:pt x="4477" y="1333"/>
                          <a:pt x="4477" y="1619"/>
                        </a:cubicBezTo>
                        <a:lnTo>
                          <a:pt x="4477" y="1619"/>
                        </a:lnTo>
                        <a:cubicBezTo>
                          <a:pt x="4477" y="1715"/>
                          <a:pt x="4477" y="1810"/>
                          <a:pt x="4381" y="2000"/>
                        </a:cubicBezTo>
                        <a:lnTo>
                          <a:pt x="4381" y="2000"/>
                        </a:lnTo>
                        <a:cubicBezTo>
                          <a:pt x="4286" y="2096"/>
                          <a:pt x="4096" y="2286"/>
                          <a:pt x="3905" y="2286"/>
                        </a:cubicBezTo>
                        <a:lnTo>
                          <a:pt x="3905" y="2286"/>
                        </a:lnTo>
                        <a:cubicBezTo>
                          <a:pt x="3715" y="2286"/>
                          <a:pt x="3524" y="2096"/>
                          <a:pt x="3429" y="1905"/>
                        </a:cubicBezTo>
                        <a:lnTo>
                          <a:pt x="3429" y="1905"/>
                        </a:lnTo>
                        <a:cubicBezTo>
                          <a:pt x="3429" y="2000"/>
                          <a:pt x="3429" y="2096"/>
                          <a:pt x="3334" y="2191"/>
                        </a:cubicBezTo>
                        <a:lnTo>
                          <a:pt x="3334" y="2191"/>
                        </a:lnTo>
                        <a:cubicBezTo>
                          <a:pt x="3238" y="2286"/>
                          <a:pt x="3143" y="2286"/>
                          <a:pt x="3143" y="2286"/>
                        </a:cubicBezTo>
                        <a:lnTo>
                          <a:pt x="3143" y="2286"/>
                        </a:lnTo>
                        <a:cubicBezTo>
                          <a:pt x="2667" y="2191"/>
                          <a:pt x="2572" y="1810"/>
                          <a:pt x="2477" y="1333"/>
                        </a:cubicBezTo>
                        <a:lnTo>
                          <a:pt x="2477" y="1333"/>
                        </a:lnTo>
                        <a:cubicBezTo>
                          <a:pt x="2381" y="1238"/>
                          <a:pt x="2191" y="1238"/>
                          <a:pt x="2191" y="1238"/>
                        </a:cubicBezTo>
                        <a:lnTo>
                          <a:pt x="2191" y="1238"/>
                        </a:lnTo>
                        <a:lnTo>
                          <a:pt x="2191" y="1143"/>
                        </a:lnTo>
                        <a:lnTo>
                          <a:pt x="2191" y="1238"/>
                        </a:lnTo>
                        <a:cubicBezTo>
                          <a:pt x="2096" y="1238"/>
                          <a:pt x="2000" y="1333"/>
                          <a:pt x="2000" y="1429"/>
                        </a:cubicBezTo>
                        <a:lnTo>
                          <a:pt x="2000" y="1429"/>
                        </a:lnTo>
                        <a:cubicBezTo>
                          <a:pt x="2191" y="1619"/>
                          <a:pt x="2477" y="1905"/>
                          <a:pt x="2477" y="2286"/>
                        </a:cubicBezTo>
                        <a:lnTo>
                          <a:pt x="2477" y="2286"/>
                        </a:lnTo>
                        <a:lnTo>
                          <a:pt x="2477" y="2286"/>
                        </a:lnTo>
                        <a:cubicBezTo>
                          <a:pt x="2477" y="2477"/>
                          <a:pt x="2286" y="2667"/>
                          <a:pt x="2096" y="2667"/>
                        </a:cubicBezTo>
                        <a:lnTo>
                          <a:pt x="2096" y="2667"/>
                        </a:lnTo>
                        <a:cubicBezTo>
                          <a:pt x="1714" y="2572"/>
                          <a:pt x="1619" y="2477"/>
                          <a:pt x="1524" y="2286"/>
                        </a:cubicBezTo>
                        <a:lnTo>
                          <a:pt x="1524" y="2286"/>
                        </a:lnTo>
                        <a:close/>
                        <a:moveTo>
                          <a:pt x="3238" y="1333"/>
                        </a:moveTo>
                        <a:cubicBezTo>
                          <a:pt x="3238" y="1333"/>
                          <a:pt x="3238" y="1238"/>
                          <a:pt x="3238" y="1238"/>
                        </a:cubicBezTo>
                        <a:lnTo>
                          <a:pt x="3238" y="1238"/>
                        </a:lnTo>
                        <a:cubicBezTo>
                          <a:pt x="3238" y="1143"/>
                          <a:pt x="3238" y="1143"/>
                          <a:pt x="3238" y="1048"/>
                        </a:cubicBezTo>
                        <a:lnTo>
                          <a:pt x="3238" y="1048"/>
                        </a:lnTo>
                        <a:cubicBezTo>
                          <a:pt x="3238" y="1048"/>
                          <a:pt x="3143" y="1048"/>
                          <a:pt x="3143" y="1048"/>
                        </a:cubicBezTo>
                        <a:lnTo>
                          <a:pt x="3143" y="1048"/>
                        </a:lnTo>
                        <a:lnTo>
                          <a:pt x="3143" y="952"/>
                        </a:lnTo>
                        <a:lnTo>
                          <a:pt x="3143" y="1048"/>
                        </a:lnTo>
                        <a:cubicBezTo>
                          <a:pt x="3048" y="1048"/>
                          <a:pt x="3048" y="1048"/>
                          <a:pt x="3048" y="1143"/>
                        </a:cubicBezTo>
                        <a:lnTo>
                          <a:pt x="3048" y="1143"/>
                        </a:lnTo>
                        <a:cubicBezTo>
                          <a:pt x="3048" y="1143"/>
                          <a:pt x="3143" y="1238"/>
                          <a:pt x="3238" y="1333"/>
                        </a:cubicBezTo>
                        <a:lnTo>
                          <a:pt x="3238" y="13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153" name="Freeform: Shape 3152">
                  <a:extLst>
                    <a:ext uri="{FF2B5EF4-FFF2-40B4-BE49-F238E27FC236}">
                      <a16:creationId xmlns:a16="http://schemas.microsoft.com/office/drawing/2014/main" id="{18FF6B10-3762-430E-AFE3-5EDB6E307B56}"/>
                    </a:ext>
                  </a:extLst>
                </p:cNvPr>
                <p:cNvSpPr/>
                <p:nvPr/>
              </p:nvSpPr>
              <p:spPr>
                <a:xfrm>
                  <a:off x="4055613" y="5543129"/>
                  <a:ext cx="2738" cy="1638"/>
                </a:xfrm>
                <a:custGeom>
                  <a:avLst/>
                  <a:gdLst>
                    <a:gd name="connsiteX0" fmla="*/ 2703 w 2738"/>
                    <a:gd name="connsiteY0" fmla="*/ 269 h 1638"/>
                    <a:gd name="connsiteX1" fmla="*/ 2417 w 2738"/>
                    <a:gd name="connsiteY1" fmla="*/ 936 h 1638"/>
                    <a:gd name="connsiteX2" fmla="*/ 702 w 2738"/>
                    <a:gd name="connsiteY2" fmla="*/ 1603 h 1638"/>
                    <a:gd name="connsiteX3" fmla="*/ 36 w 2738"/>
                    <a:gd name="connsiteY3" fmla="*/ 1317 h 1638"/>
                    <a:gd name="connsiteX4" fmla="*/ 36 w 2738"/>
                    <a:gd name="connsiteY4" fmla="*/ 1317 h 1638"/>
                    <a:gd name="connsiteX5" fmla="*/ 321 w 2738"/>
                    <a:gd name="connsiteY5" fmla="*/ 650 h 1638"/>
                    <a:gd name="connsiteX6" fmla="*/ 2036 w 2738"/>
                    <a:gd name="connsiteY6" fmla="*/ 79 h 1638"/>
                    <a:gd name="connsiteX7" fmla="*/ 2703 w 2738"/>
                    <a:gd name="connsiteY7" fmla="*/ 269 h 1638"/>
                    <a:gd name="connsiteX8" fmla="*/ 2703 w 2738"/>
                    <a:gd name="connsiteY8" fmla="*/ 269 h 1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8" h="1638">
                      <a:moveTo>
                        <a:pt x="2703" y="269"/>
                      </a:moveTo>
                      <a:cubicBezTo>
                        <a:pt x="2798" y="555"/>
                        <a:pt x="2703" y="841"/>
                        <a:pt x="2417" y="936"/>
                      </a:cubicBezTo>
                      <a:lnTo>
                        <a:pt x="702" y="1603"/>
                      </a:lnTo>
                      <a:cubicBezTo>
                        <a:pt x="417" y="1698"/>
                        <a:pt x="131" y="1603"/>
                        <a:pt x="36" y="1317"/>
                      </a:cubicBezTo>
                      <a:lnTo>
                        <a:pt x="36" y="1317"/>
                      </a:lnTo>
                      <a:cubicBezTo>
                        <a:pt x="-60" y="1031"/>
                        <a:pt x="36" y="746"/>
                        <a:pt x="321" y="650"/>
                      </a:cubicBezTo>
                      <a:lnTo>
                        <a:pt x="2036" y="79"/>
                      </a:lnTo>
                      <a:cubicBezTo>
                        <a:pt x="2322" y="-112"/>
                        <a:pt x="2607" y="79"/>
                        <a:pt x="2703" y="269"/>
                      </a:cubicBezTo>
                      <a:lnTo>
                        <a:pt x="2703" y="269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17" name="Freeform: Shape 2716">
                <a:extLst>
                  <a:ext uri="{FF2B5EF4-FFF2-40B4-BE49-F238E27FC236}">
                    <a16:creationId xmlns:a16="http://schemas.microsoft.com/office/drawing/2014/main" id="{6D0BE2F1-B19E-403C-A7F2-0B82B6B5F96B}"/>
                  </a:ext>
                </a:extLst>
              </p:cNvPr>
              <p:cNvSpPr/>
              <p:nvPr/>
            </p:nvSpPr>
            <p:spPr>
              <a:xfrm>
                <a:off x="4011379" y="5482936"/>
                <a:ext cx="73712" cy="73712"/>
              </a:xfrm>
              <a:custGeom>
                <a:avLst/>
                <a:gdLst>
                  <a:gd name="connsiteX0" fmla="*/ 72559 w 73712"/>
                  <a:gd name="connsiteY0" fmla="*/ 27792 h 73712"/>
                  <a:gd name="connsiteX1" fmla="*/ 45889 w 73712"/>
                  <a:gd name="connsiteY1" fmla="*/ 72559 h 73712"/>
                  <a:gd name="connsiteX2" fmla="*/ 1122 w 73712"/>
                  <a:gd name="connsiteY2" fmla="*/ 45889 h 73712"/>
                  <a:gd name="connsiteX3" fmla="*/ 27792 w 73712"/>
                  <a:gd name="connsiteY3" fmla="*/ 1122 h 73712"/>
                  <a:gd name="connsiteX4" fmla="*/ 72559 w 73712"/>
                  <a:gd name="connsiteY4" fmla="*/ 27792 h 7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12" h="73712">
                    <a:moveTo>
                      <a:pt x="72559" y="27792"/>
                    </a:moveTo>
                    <a:cubicBezTo>
                      <a:pt x="77608" y="47509"/>
                      <a:pt x="65606" y="67511"/>
                      <a:pt x="45889" y="72559"/>
                    </a:cubicBezTo>
                    <a:cubicBezTo>
                      <a:pt x="26173" y="77608"/>
                      <a:pt x="6075" y="65606"/>
                      <a:pt x="1122" y="45889"/>
                    </a:cubicBezTo>
                    <a:cubicBezTo>
                      <a:pt x="-3831" y="26173"/>
                      <a:pt x="8075" y="6170"/>
                      <a:pt x="27792" y="1122"/>
                    </a:cubicBezTo>
                    <a:cubicBezTo>
                      <a:pt x="47509" y="-3831"/>
                      <a:pt x="67511" y="8075"/>
                      <a:pt x="72559" y="27792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8" name="Freeform: Shape 2717">
                <a:extLst>
                  <a:ext uri="{FF2B5EF4-FFF2-40B4-BE49-F238E27FC236}">
                    <a16:creationId xmlns:a16="http://schemas.microsoft.com/office/drawing/2014/main" id="{C39AA381-2DBD-4F59-B667-1878160B9963}"/>
                  </a:ext>
                </a:extLst>
              </p:cNvPr>
              <p:cNvSpPr/>
              <p:nvPr/>
            </p:nvSpPr>
            <p:spPr>
              <a:xfrm>
                <a:off x="4011379" y="5482936"/>
                <a:ext cx="73712" cy="73712"/>
              </a:xfrm>
              <a:custGeom>
                <a:avLst/>
                <a:gdLst>
                  <a:gd name="connsiteX0" fmla="*/ 72559 w 73712"/>
                  <a:gd name="connsiteY0" fmla="*/ 27792 h 73712"/>
                  <a:gd name="connsiteX1" fmla="*/ 45889 w 73712"/>
                  <a:gd name="connsiteY1" fmla="*/ 72559 h 73712"/>
                  <a:gd name="connsiteX2" fmla="*/ 1122 w 73712"/>
                  <a:gd name="connsiteY2" fmla="*/ 45889 h 73712"/>
                  <a:gd name="connsiteX3" fmla="*/ 27792 w 73712"/>
                  <a:gd name="connsiteY3" fmla="*/ 1122 h 73712"/>
                  <a:gd name="connsiteX4" fmla="*/ 72559 w 73712"/>
                  <a:gd name="connsiteY4" fmla="*/ 27792 h 7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12" h="73712">
                    <a:moveTo>
                      <a:pt x="72559" y="27792"/>
                    </a:moveTo>
                    <a:cubicBezTo>
                      <a:pt x="77608" y="47509"/>
                      <a:pt x="65606" y="67511"/>
                      <a:pt x="45889" y="72559"/>
                    </a:cubicBezTo>
                    <a:cubicBezTo>
                      <a:pt x="26173" y="77608"/>
                      <a:pt x="6075" y="65606"/>
                      <a:pt x="1122" y="45889"/>
                    </a:cubicBezTo>
                    <a:cubicBezTo>
                      <a:pt x="-3831" y="26173"/>
                      <a:pt x="8075" y="6170"/>
                      <a:pt x="27792" y="1122"/>
                    </a:cubicBezTo>
                    <a:cubicBezTo>
                      <a:pt x="47509" y="-3831"/>
                      <a:pt x="67511" y="8075"/>
                      <a:pt x="72559" y="27792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19" name="Graphic 1">
                <a:extLst>
                  <a:ext uri="{FF2B5EF4-FFF2-40B4-BE49-F238E27FC236}">
                    <a16:creationId xmlns:a16="http://schemas.microsoft.com/office/drawing/2014/main" id="{EB5AD73E-3DB8-4E60-9E13-210A6F31EC08}"/>
                  </a:ext>
                </a:extLst>
              </p:cNvPr>
              <p:cNvGrpSpPr/>
              <p:nvPr/>
            </p:nvGrpSpPr>
            <p:grpSpPr>
              <a:xfrm>
                <a:off x="3843974" y="5437144"/>
                <a:ext cx="18247" cy="37413"/>
                <a:chOff x="3843974" y="5437144"/>
                <a:chExt cx="18247" cy="37413"/>
              </a:xfrm>
              <a:solidFill>
                <a:schemeClr val="accent1"/>
              </a:solidFill>
            </p:grpSpPr>
            <p:sp>
              <p:nvSpPr>
                <p:cNvPr id="3138" name="Freeform: Shape 3137">
                  <a:extLst>
                    <a:ext uri="{FF2B5EF4-FFF2-40B4-BE49-F238E27FC236}">
                      <a16:creationId xmlns:a16="http://schemas.microsoft.com/office/drawing/2014/main" id="{0A24224E-4655-4C5F-BAEB-0724F5101D1D}"/>
                    </a:ext>
                  </a:extLst>
                </p:cNvPr>
                <p:cNvSpPr/>
                <p:nvPr/>
              </p:nvSpPr>
              <p:spPr>
                <a:xfrm>
                  <a:off x="3843974" y="5437144"/>
                  <a:ext cx="14888" cy="24899"/>
                </a:xfrm>
                <a:custGeom>
                  <a:avLst/>
                  <a:gdLst>
                    <a:gd name="connsiteX0" fmla="*/ 11555 w 14888"/>
                    <a:gd name="connsiteY0" fmla="*/ 9290 h 24899"/>
                    <a:gd name="connsiteX1" fmla="*/ 14889 w 14888"/>
                    <a:gd name="connsiteY1" fmla="*/ 18243 h 24899"/>
                    <a:gd name="connsiteX2" fmla="*/ 10793 w 14888"/>
                    <a:gd name="connsiteY2" fmla="*/ 24530 h 24899"/>
                    <a:gd name="connsiteX3" fmla="*/ 3554 w 14888"/>
                    <a:gd name="connsiteY3" fmla="*/ 22434 h 24899"/>
                    <a:gd name="connsiteX4" fmla="*/ 220 w 14888"/>
                    <a:gd name="connsiteY4" fmla="*/ 13481 h 24899"/>
                    <a:gd name="connsiteX5" fmla="*/ 220 w 14888"/>
                    <a:gd name="connsiteY5" fmla="*/ 4337 h 24899"/>
                    <a:gd name="connsiteX6" fmla="*/ 1744 w 14888"/>
                    <a:gd name="connsiteY6" fmla="*/ 50 h 24899"/>
                    <a:gd name="connsiteX7" fmla="*/ 5649 w 14888"/>
                    <a:gd name="connsiteY7" fmla="*/ 2336 h 24899"/>
                    <a:gd name="connsiteX8" fmla="*/ 11555 w 14888"/>
                    <a:gd name="connsiteY8" fmla="*/ 9290 h 24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888" h="24899">
                      <a:moveTo>
                        <a:pt x="11555" y="9290"/>
                      </a:moveTo>
                      <a:cubicBezTo>
                        <a:pt x="13555" y="12242"/>
                        <a:pt x="14889" y="15386"/>
                        <a:pt x="14889" y="18243"/>
                      </a:cubicBezTo>
                      <a:cubicBezTo>
                        <a:pt x="14889" y="21101"/>
                        <a:pt x="13365" y="23672"/>
                        <a:pt x="10793" y="24530"/>
                      </a:cubicBezTo>
                      <a:cubicBezTo>
                        <a:pt x="8221" y="25482"/>
                        <a:pt x="5459" y="24530"/>
                        <a:pt x="3554" y="22434"/>
                      </a:cubicBezTo>
                      <a:cubicBezTo>
                        <a:pt x="1649" y="20339"/>
                        <a:pt x="601" y="17005"/>
                        <a:pt x="220" y="13481"/>
                      </a:cubicBezTo>
                      <a:cubicBezTo>
                        <a:pt x="-161" y="9956"/>
                        <a:pt x="30" y="6718"/>
                        <a:pt x="220" y="4337"/>
                      </a:cubicBezTo>
                      <a:cubicBezTo>
                        <a:pt x="506" y="1955"/>
                        <a:pt x="887" y="431"/>
                        <a:pt x="1744" y="50"/>
                      </a:cubicBezTo>
                      <a:cubicBezTo>
                        <a:pt x="2601" y="-235"/>
                        <a:pt x="3935" y="717"/>
                        <a:pt x="5649" y="2336"/>
                      </a:cubicBezTo>
                      <a:cubicBezTo>
                        <a:pt x="7268" y="3956"/>
                        <a:pt x="9459" y="6337"/>
                        <a:pt x="11555" y="92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9" name="Freeform: Shape 3138">
                  <a:extLst>
                    <a:ext uri="{FF2B5EF4-FFF2-40B4-BE49-F238E27FC236}">
                      <a16:creationId xmlns:a16="http://schemas.microsoft.com/office/drawing/2014/main" id="{1FE25DCB-D1BC-459C-9D4E-EB97A951E490}"/>
                    </a:ext>
                  </a:extLst>
                </p:cNvPr>
                <p:cNvSpPr/>
                <p:nvPr/>
              </p:nvSpPr>
              <p:spPr>
                <a:xfrm rot="-1215257">
                  <a:off x="3852042" y="5459868"/>
                  <a:ext cx="8382" cy="11620"/>
                </a:xfrm>
                <a:custGeom>
                  <a:avLst/>
                  <a:gdLst>
                    <a:gd name="connsiteX0" fmla="*/ 0 w 8382"/>
                    <a:gd name="connsiteY0" fmla="*/ 0 h 11620"/>
                    <a:gd name="connsiteX1" fmla="*/ 8382 w 8382"/>
                    <a:gd name="connsiteY1" fmla="*/ 0 h 11620"/>
                    <a:gd name="connsiteX2" fmla="*/ 8382 w 8382"/>
                    <a:gd name="connsiteY2" fmla="*/ 11621 h 11620"/>
                    <a:gd name="connsiteX3" fmla="*/ 0 w 8382"/>
                    <a:gd name="connsiteY3" fmla="*/ 11621 h 11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82" h="11620">
                      <a:moveTo>
                        <a:pt x="0" y="0"/>
                      </a:moveTo>
                      <a:lnTo>
                        <a:pt x="8382" y="0"/>
                      </a:lnTo>
                      <a:lnTo>
                        <a:pt x="8382" y="11621"/>
                      </a:lnTo>
                      <a:lnTo>
                        <a:pt x="0" y="1162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140" name="Graphic 1">
                  <a:extLst>
                    <a:ext uri="{FF2B5EF4-FFF2-40B4-BE49-F238E27FC236}">
                      <a16:creationId xmlns:a16="http://schemas.microsoft.com/office/drawing/2014/main" id="{6047DE79-1CDA-41A9-B3FE-6E1CAC2EA249}"/>
                    </a:ext>
                  </a:extLst>
                </p:cNvPr>
                <p:cNvGrpSpPr/>
                <p:nvPr/>
              </p:nvGrpSpPr>
              <p:grpSpPr>
                <a:xfrm>
                  <a:off x="3854836" y="5469770"/>
                  <a:ext cx="7384" cy="4702"/>
                  <a:chOff x="3854836" y="5469770"/>
                  <a:chExt cx="7384" cy="4702"/>
                </a:xfrm>
                <a:solidFill>
                  <a:srgbClr val="333333"/>
                </a:solidFill>
              </p:grpSpPr>
              <p:sp>
                <p:nvSpPr>
                  <p:cNvPr id="3146" name="Freeform: Shape 3145">
                    <a:extLst>
                      <a:ext uri="{FF2B5EF4-FFF2-40B4-BE49-F238E27FC236}">
                        <a16:creationId xmlns:a16="http://schemas.microsoft.com/office/drawing/2014/main" id="{CFFE9FB6-D02F-47B9-B4DD-6F93DE49E129}"/>
                      </a:ext>
                    </a:extLst>
                  </p:cNvPr>
                  <p:cNvSpPr/>
                  <p:nvPr/>
                </p:nvSpPr>
                <p:spPr>
                  <a:xfrm>
                    <a:off x="3854836" y="5469770"/>
                    <a:ext cx="6718" cy="3083"/>
                  </a:xfrm>
                  <a:custGeom>
                    <a:avLst/>
                    <a:gdLst>
                      <a:gd name="connsiteX0" fmla="*/ 6693 w 6718"/>
                      <a:gd name="connsiteY0" fmla="*/ 286 h 3083"/>
                      <a:gd name="connsiteX1" fmla="*/ 6407 w 6718"/>
                      <a:gd name="connsiteY1" fmla="*/ 952 h 3083"/>
                      <a:gd name="connsiteX2" fmla="*/ 692 w 6718"/>
                      <a:gd name="connsiteY2" fmla="*/ 3048 h 3083"/>
                      <a:gd name="connsiteX3" fmla="*/ 25 w 6718"/>
                      <a:gd name="connsiteY3" fmla="*/ 2762 h 3083"/>
                      <a:gd name="connsiteX4" fmla="*/ 25 w 6718"/>
                      <a:gd name="connsiteY4" fmla="*/ 2762 h 3083"/>
                      <a:gd name="connsiteX5" fmla="*/ 311 w 6718"/>
                      <a:gd name="connsiteY5" fmla="*/ 2096 h 3083"/>
                      <a:gd name="connsiteX6" fmla="*/ 6026 w 6718"/>
                      <a:gd name="connsiteY6" fmla="*/ 0 h 3083"/>
                      <a:gd name="connsiteX7" fmla="*/ 6693 w 6718"/>
                      <a:gd name="connsiteY7" fmla="*/ 286 h 3083"/>
                      <a:gd name="connsiteX8" fmla="*/ 6693 w 6718"/>
                      <a:gd name="connsiteY8" fmla="*/ 286 h 3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8" h="3083">
                        <a:moveTo>
                          <a:pt x="6693" y="286"/>
                        </a:moveTo>
                        <a:cubicBezTo>
                          <a:pt x="6788" y="572"/>
                          <a:pt x="6598" y="857"/>
                          <a:pt x="6407" y="952"/>
                        </a:cubicBezTo>
                        <a:lnTo>
                          <a:pt x="692" y="3048"/>
                        </a:lnTo>
                        <a:cubicBezTo>
                          <a:pt x="406" y="3143"/>
                          <a:pt x="121" y="3048"/>
                          <a:pt x="25" y="2762"/>
                        </a:cubicBezTo>
                        <a:lnTo>
                          <a:pt x="25" y="2762"/>
                        </a:lnTo>
                        <a:cubicBezTo>
                          <a:pt x="-70" y="2477"/>
                          <a:pt x="121" y="2191"/>
                          <a:pt x="311" y="2096"/>
                        </a:cubicBezTo>
                        <a:lnTo>
                          <a:pt x="6026" y="0"/>
                        </a:lnTo>
                        <a:cubicBezTo>
                          <a:pt x="6407" y="0"/>
                          <a:pt x="6693" y="95"/>
                          <a:pt x="6693" y="286"/>
                        </a:cubicBezTo>
                        <a:lnTo>
                          <a:pt x="6693" y="28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47" name="Freeform: Shape 3146">
                    <a:extLst>
                      <a:ext uri="{FF2B5EF4-FFF2-40B4-BE49-F238E27FC236}">
                        <a16:creationId xmlns:a16="http://schemas.microsoft.com/office/drawing/2014/main" id="{1D3E31B7-8109-4441-911E-5E991070EAB0}"/>
                      </a:ext>
                    </a:extLst>
                  </p:cNvPr>
                  <p:cNvSpPr/>
                  <p:nvPr/>
                </p:nvSpPr>
                <p:spPr>
                  <a:xfrm>
                    <a:off x="3855112" y="5470507"/>
                    <a:ext cx="6728" cy="3013"/>
                  </a:xfrm>
                  <a:custGeom>
                    <a:avLst/>
                    <a:gdLst>
                      <a:gd name="connsiteX0" fmla="*/ 6703 w 6728"/>
                      <a:gd name="connsiteY0" fmla="*/ 311 h 3013"/>
                      <a:gd name="connsiteX1" fmla="*/ 6418 w 6728"/>
                      <a:gd name="connsiteY1" fmla="*/ 883 h 3013"/>
                      <a:gd name="connsiteX2" fmla="*/ 702 w 6728"/>
                      <a:gd name="connsiteY2" fmla="*/ 2978 h 3013"/>
                      <a:gd name="connsiteX3" fmla="*/ 36 w 6728"/>
                      <a:gd name="connsiteY3" fmla="*/ 2692 h 3013"/>
                      <a:gd name="connsiteX4" fmla="*/ 36 w 6728"/>
                      <a:gd name="connsiteY4" fmla="*/ 2692 h 3013"/>
                      <a:gd name="connsiteX5" fmla="*/ 321 w 6728"/>
                      <a:gd name="connsiteY5" fmla="*/ 2121 h 3013"/>
                      <a:gd name="connsiteX6" fmla="*/ 6036 w 6728"/>
                      <a:gd name="connsiteY6" fmla="*/ 25 h 3013"/>
                      <a:gd name="connsiteX7" fmla="*/ 6703 w 6728"/>
                      <a:gd name="connsiteY7" fmla="*/ 311 h 3013"/>
                      <a:gd name="connsiteX8" fmla="*/ 6703 w 6728"/>
                      <a:gd name="connsiteY8" fmla="*/ 311 h 3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28" h="3013">
                        <a:moveTo>
                          <a:pt x="6703" y="311"/>
                        </a:moveTo>
                        <a:cubicBezTo>
                          <a:pt x="6799" y="502"/>
                          <a:pt x="6608" y="787"/>
                          <a:pt x="6418" y="883"/>
                        </a:cubicBezTo>
                        <a:lnTo>
                          <a:pt x="702" y="2978"/>
                        </a:lnTo>
                        <a:cubicBezTo>
                          <a:pt x="417" y="3073"/>
                          <a:pt x="131" y="2978"/>
                          <a:pt x="36" y="2692"/>
                        </a:cubicBezTo>
                        <a:lnTo>
                          <a:pt x="36" y="2692"/>
                        </a:lnTo>
                        <a:cubicBezTo>
                          <a:pt x="-59" y="2407"/>
                          <a:pt x="36" y="2216"/>
                          <a:pt x="321" y="2121"/>
                        </a:cubicBezTo>
                        <a:lnTo>
                          <a:pt x="6036" y="25"/>
                        </a:lnTo>
                        <a:cubicBezTo>
                          <a:pt x="6322" y="-70"/>
                          <a:pt x="6703" y="121"/>
                          <a:pt x="6703" y="311"/>
                        </a:cubicBezTo>
                        <a:lnTo>
                          <a:pt x="6703" y="31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48" name="Freeform: Shape 3147">
                    <a:extLst>
                      <a:ext uri="{FF2B5EF4-FFF2-40B4-BE49-F238E27FC236}">
                        <a16:creationId xmlns:a16="http://schemas.microsoft.com/office/drawing/2014/main" id="{BEBD53DD-0BD0-4077-8B0F-0C5A4FF9828B}"/>
                      </a:ext>
                    </a:extLst>
                  </p:cNvPr>
                  <p:cNvSpPr/>
                  <p:nvPr/>
                </p:nvSpPr>
                <p:spPr>
                  <a:xfrm>
                    <a:off x="3855503" y="5471385"/>
                    <a:ext cx="6718" cy="3087"/>
                  </a:xfrm>
                  <a:custGeom>
                    <a:avLst/>
                    <a:gdLst>
                      <a:gd name="connsiteX0" fmla="*/ 6693 w 6718"/>
                      <a:gd name="connsiteY0" fmla="*/ 290 h 3087"/>
                      <a:gd name="connsiteX1" fmla="*/ 6407 w 6718"/>
                      <a:gd name="connsiteY1" fmla="*/ 956 h 3087"/>
                      <a:gd name="connsiteX2" fmla="*/ 692 w 6718"/>
                      <a:gd name="connsiteY2" fmla="*/ 3052 h 3087"/>
                      <a:gd name="connsiteX3" fmla="*/ 25 w 6718"/>
                      <a:gd name="connsiteY3" fmla="*/ 2766 h 3087"/>
                      <a:gd name="connsiteX4" fmla="*/ 25 w 6718"/>
                      <a:gd name="connsiteY4" fmla="*/ 2766 h 3087"/>
                      <a:gd name="connsiteX5" fmla="*/ 311 w 6718"/>
                      <a:gd name="connsiteY5" fmla="*/ 2195 h 3087"/>
                      <a:gd name="connsiteX6" fmla="*/ 6026 w 6718"/>
                      <a:gd name="connsiteY6" fmla="*/ 99 h 3087"/>
                      <a:gd name="connsiteX7" fmla="*/ 6693 w 6718"/>
                      <a:gd name="connsiteY7" fmla="*/ 290 h 3087"/>
                      <a:gd name="connsiteX8" fmla="*/ 6693 w 6718"/>
                      <a:gd name="connsiteY8" fmla="*/ 290 h 3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8" h="3087">
                        <a:moveTo>
                          <a:pt x="6693" y="290"/>
                        </a:moveTo>
                        <a:cubicBezTo>
                          <a:pt x="6788" y="575"/>
                          <a:pt x="6598" y="766"/>
                          <a:pt x="6407" y="956"/>
                        </a:cubicBezTo>
                        <a:lnTo>
                          <a:pt x="692" y="3052"/>
                        </a:lnTo>
                        <a:cubicBezTo>
                          <a:pt x="406" y="3147"/>
                          <a:pt x="121" y="3052"/>
                          <a:pt x="25" y="2766"/>
                        </a:cubicBezTo>
                        <a:lnTo>
                          <a:pt x="25" y="2766"/>
                        </a:lnTo>
                        <a:cubicBezTo>
                          <a:pt x="-70" y="2480"/>
                          <a:pt x="121" y="2290"/>
                          <a:pt x="311" y="2195"/>
                        </a:cubicBezTo>
                        <a:lnTo>
                          <a:pt x="6026" y="99"/>
                        </a:lnTo>
                        <a:cubicBezTo>
                          <a:pt x="6312" y="-91"/>
                          <a:pt x="6598" y="4"/>
                          <a:pt x="6693" y="290"/>
                        </a:cubicBezTo>
                        <a:lnTo>
                          <a:pt x="6693" y="29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141" name="Graphic 1">
                  <a:extLst>
                    <a:ext uri="{FF2B5EF4-FFF2-40B4-BE49-F238E27FC236}">
                      <a16:creationId xmlns:a16="http://schemas.microsoft.com/office/drawing/2014/main" id="{125A304D-D1AB-4BC6-9BA6-2D9EFD148402}"/>
                    </a:ext>
                  </a:extLst>
                </p:cNvPr>
                <p:cNvGrpSpPr/>
                <p:nvPr/>
              </p:nvGrpSpPr>
              <p:grpSpPr>
                <a:xfrm>
                  <a:off x="3848861" y="5451958"/>
                  <a:ext cx="7810" cy="9239"/>
                  <a:chOff x="3848861" y="5451958"/>
                  <a:chExt cx="7810" cy="9239"/>
                </a:xfrm>
                <a:solidFill>
                  <a:srgbClr val="000000"/>
                </a:solidFill>
              </p:grpSpPr>
              <p:sp>
                <p:nvSpPr>
                  <p:cNvPr id="3143" name="Freeform: Shape 3142">
                    <a:extLst>
                      <a:ext uri="{FF2B5EF4-FFF2-40B4-BE49-F238E27FC236}">
                        <a16:creationId xmlns:a16="http://schemas.microsoft.com/office/drawing/2014/main" id="{D7F85C36-7134-48F3-AB20-051FB28F6831}"/>
                      </a:ext>
                    </a:extLst>
                  </p:cNvPr>
                  <p:cNvSpPr/>
                  <p:nvPr/>
                </p:nvSpPr>
                <p:spPr>
                  <a:xfrm>
                    <a:off x="3848861" y="5454054"/>
                    <a:ext cx="3048" cy="7143"/>
                  </a:xfrm>
                  <a:custGeom>
                    <a:avLst/>
                    <a:gdLst>
                      <a:gd name="connsiteX0" fmla="*/ 0 w 3048"/>
                      <a:gd name="connsiteY0" fmla="*/ 191 h 7143"/>
                      <a:gd name="connsiteX1" fmla="*/ 476 w 3048"/>
                      <a:gd name="connsiteY1" fmla="*/ 0 h 7143"/>
                      <a:gd name="connsiteX2" fmla="*/ 3048 w 3048"/>
                      <a:gd name="connsiteY2" fmla="*/ 6953 h 7143"/>
                      <a:gd name="connsiteX3" fmla="*/ 2572 w 3048"/>
                      <a:gd name="connsiteY3" fmla="*/ 7144 h 7143"/>
                      <a:gd name="connsiteX4" fmla="*/ 0 w 3048"/>
                      <a:gd name="connsiteY4" fmla="*/ 191 h 7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7143">
                        <a:moveTo>
                          <a:pt x="0" y="191"/>
                        </a:moveTo>
                        <a:lnTo>
                          <a:pt x="476" y="0"/>
                        </a:lnTo>
                        <a:lnTo>
                          <a:pt x="3048" y="6953"/>
                        </a:lnTo>
                        <a:lnTo>
                          <a:pt x="2572" y="7144"/>
                        </a:lnTo>
                        <a:lnTo>
                          <a:pt x="0" y="19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44" name="Freeform: Shape 3143">
                    <a:extLst>
                      <a:ext uri="{FF2B5EF4-FFF2-40B4-BE49-F238E27FC236}">
                        <a16:creationId xmlns:a16="http://schemas.microsoft.com/office/drawing/2014/main" id="{79F26B73-A013-4606-A9EC-78F9CBBEA315}"/>
                      </a:ext>
                    </a:extLst>
                  </p:cNvPr>
                  <p:cNvSpPr/>
                  <p:nvPr/>
                </p:nvSpPr>
                <p:spPr>
                  <a:xfrm>
                    <a:off x="3853528" y="5452244"/>
                    <a:ext cx="3143" cy="7238"/>
                  </a:xfrm>
                  <a:custGeom>
                    <a:avLst/>
                    <a:gdLst>
                      <a:gd name="connsiteX0" fmla="*/ 0 w 3143"/>
                      <a:gd name="connsiteY0" fmla="*/ 286 h 7238"/>
                      <a:gd name="connsiteX1" fmla="*/ 571 w 3143"/>
                      <a:gd name="connsiteY1" fmla="*/ 0 h 7238"/>
                      <a:gd name="connsiteX2" fmla="*/ 3143 w 3143"/>
                      <a:gd name="connsiteY2" fmla="*/ 7048 h 7238"/>
                      <a:gd name="connsiteX3" fmla="*/ 2572 w 3143"/>
                      <a:gd name="connsiteY3" fmla="*/ 7239 h 7238"/>
                      <a:gd name="connsiteX4" fmla="*/ 0 w 3143"/>
                      <a:gd name="connsiteY4" fmla="*/ 286 h 7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" h="7238">
                        <a:moveTo>
                          <a:pt x="0" y="286"/>
                        </a:moveTo>
                        <a:lnTo>
                          <a:pt x="571" y="0"/>
                        </a:lnTo>
                        <a:lnTo>
                          <a:pt x="3143" y="7048"/>
                        </a:lnTo>
                        <a:lnTo>
                          <a:pt x="2572" y="7239"/>
                        </a:lnTo>
                        <a:lnTo>
                          <a:pt x="0" y="28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45" name="Freeform: Shape 3144">
                    <a:extLst>
                      <a:ext uri="{FF2B5EF4-FFF2-40B4-BE49-F238E27FC236}">
                        <a16:creationId xmlns:a16="http://schemas.microsoft.com/office/drawing/2014/main" id="{941FD2A6-EAA8-4B46-9FB0-1A11504D29B5}"/>
                      </a:ext>
                    </a:extLst>
                  </p:cNvPr>
                  <p:cNvSpPr/>
                  <p:nvPr/>
                </p:nvSpPr>
                <p:spPr>
                  <a:xfrm>
                    <a:off x="3848956" y="5451958"/>
                    <a:ext cx="5206" cy="2502"/>
                  </a:xfrm>
                  <a:custGeom>
                    <a:avLst/>
                    <a:gdLst>
                      <a:gd name="connsiteX0" fmla="*/ 1429 w 5206"/>
                      <a:gd name="connsiteY0" fmla="*/ 2286 h 2502"/>
                      <a:gd name="connsiteX1" fmla="*/ 1143 w 5206"/>
                      <a:gd name="connsiteY1" fmla="*/ 1524 h 2502"/>
                      <a:gd name="connsiteX2" fmla="*/ 1143 w 5206"/>
                      <a:gd name="connsiteY2" fmla="*/ 1524 h 2502"/>
                      <a:gd name="connsiteX3" fmla="*/ 857 w 5206"/>
                      <a:gd name="connsiteY3" fmla="*/ 1429 h 2502"/>
                      <a:gd name="connsiteX4" fmla="*/ 857 w 5206"/>
                      <a:gd name="connsiteY4" fmla="*/ 1429 h 2502"/>
                      <a:gd name="connsiteX5" fmla="*/ 667 w 5206"/>
                      <a:gd name="connsiteY5" fmla="*/ 1524 h 2502"/>
                      <a:gd name="connsiteX6" fmla="*/ 667 w 5206"/>
                      <a:gd name="connsiteY6" fmla="*/ 1524 h 2502"/>
                      <a:gd name="connsiteX7" fmla="*/ 476 w 5206"/>
                      <a:gd name="connsiteY7" fmla="*/ 1905 h 2502"/>
                      <a:gd name="connsiteX8" fmla="*/ 476 w 5206"/>
                      <a:gd name="connsiteY8" fmla="*/ 1905 h 2502"/>
                      <a:gd name="connsiteX9" fmla="*/ 476 w 5206"/>
                      <a:gd name="connsiteY9" fmla="*/ 2095 h 2502"/>
                      <a:gd name="connsiteX10" fmla="*/ 476 w 5206"/>
                      <a:gd name="connsiteY10" fmla="*/ 2095 h 2502"/>
                      <a:gd name="connsiteX11" fmla="*/ 476 w 5206"/>
                      <a:gd name="connsiteY11" fmla="*/ 2095 h 2502"/>
                      <a:gd name="connsiteX12" fmla="*/ 286 w 5206"/>
                      <a:gd name="connsiteY12" fmla="*/ 2381 h 2502"/>
                      <a:gd name="connsiteX13" fmla="*/ 286 w 5206"/>
                      <a:gd name="connsiteY13" fmla="*/ 2381 h 2502"/>
                      <a:gd name="connsiteX14" fmla="*/ 0 w 5206"/>
                      <a:gd name="connsiteY14" fmla="*/ 2191 h 2502"/>
                      <a:gd name="connsiteX15" fmla="*/ 0 w 5206"/>
                      <a:gd name="connsiteY15" fmla="*/ 2191 h 2502"/>
                      <a:gd name="connsiteX16" fmla="*/ 0 w 5206"/>
                      <a:gd name="connsiteY16" fmla="*/ 1905 h 2502"/>
                      <a:gd name="connsiteX17" fmla="*/ 0 w 5206"/>
                      <a:gd name="connsiteY17" fmla="*/ 1905 h 2502"/>
                      <a:gd name="connsiteX18" fmla="*/ 381 w 5206"/>
                      <a:gd name="connsiteY18" fmla="*/ 1143 h 2502"/>
                      <a:gd name="connsiteX19" fmla="*/ 381 w 5206"/>
                      <a:gd name="connsiteY19" fmla="*/ 1143 h 2502"/>
                      <a:gd name="connsiteX20" fmla="*/ 953 w 5206"/>
                      <a:gd name="connsiteY20" fmla="*/ 952 h 2502"/>
                      <a:gd name="connsiteX21" fmla="*/ 953 w 5206"/>
                      <a:gd name="connsiteY21" fmla="*/ 952 h 2502"/>
                      <a:gd name="connsiteX22" fmla="*/ 1334 w 5206"/>
                      <a:gd name="connsiteY22" fmla="*/ 1048 h 2502"/>
                      <a:gd name="connsiteX23" fmla="*/ 1334 w 5206"/>
                      <a:gd name="connsiteY23" fmla="*/ 1048 h 2502"/>
                      <a:gd name="connsiteX24" fmla="*/ 1810 w 5206"/>
                      <a:gd name="connsiteY24" fmla="*/ 667 h 2502"/>
                      <a:gd name="connsiteX25" fmla="*/ 1810 w 5206"/>
                      <a:gd name="connsiteY25" fmla="*/ 667 h 2502"/>
                      <a:gd name="connsiteX26" fmla="*/ 2000 w 5206"/>
                      <a:gd name="connsiteY26" fmla="*/ 571 h 2502"/>
                      <a:gd name="connsiteX27" fmla="*/ 2000 w 5206"/>
                      <a:gd name="connsiteY27" fmla="*/ 571 h 2502"/>
                      <a:gd name="connsiteX28" fmla="*/ 2477 w 5206"/>
                      <a:gd name="connsiteY28" fmla="*/ 667 h 2502"/>
                      <a:gd name="connsiteX29" fmla="*/ 2477 w 5206"/>
                      <a:gd name="connsiteY29" fmla="*/ 667 h 2502"/>
                      <a:gd name="connsiteX30" fmla="*/ 2858 w 5206"/>
                      <a:gd name="connsiteY30" fmla="*/ 381 h 2502"/>
                      <a:gd name="connsiteX31" fmla="*/ 2858 w 5206"/>
                      <a:gd name="connsiteY31" fmla="*/ 381 h 2502"/>
                      <a:gd name="connsiteX32" fmla="*/ 3048 w 5206"/>
                      <a:gd name="connsiteY32" fmla="*/ 381 h 2502"/>
                      <a:gd name="connsiteX33" fmla="*/ 3048 w 5206"/>
                      <a:gd name="connsiteY33" fmla="*/ 381 h 2502"/>
                      <a:gd name="connsiteX34" fmla="*/ 3429 w 5206"/>
                      <a:gd name="connsiteY34" fmla="*/ 476 h 2502"/>
                      <a:gd name="connsiteX35" fmla="*/ 3429 w 5206"/>
                      <a:gd name="connsiteY35" fmla="*/ 476 h 2502"/>
                      <a:gd name="connsiteX36" fmla="*/ 4477 w 5206"/>
                      <a:gd name="connsiteY36" fmla="*/ 0 h 2502"/>
                      <a:gd name="connsiteX37" fmla="*/ 4477 w 5206"/>
                      <a:gd name="connsiteY37" fmla="*/ 0 h 2502"/>
                      <a:gd name="connsiteX38" fmla="*/ 5144 w 5206"/>
                      <a:gd name="connsiteY38" fmla="*/ 286 h 2502"/>
                      <a:gd name="connsiteX39" fmla="*/ 5144 w 5206"/>
                      <a:gd name="connsiteY39" fmla="*/ 286 h 2502"/>
                      <a:gd name="connsiteX40" fmla="*/ 5048 w 5206"/>
                      <a:gd name="connsiteY40" fmla="*/ 667 h 2502"/>
                      <a:gd name="connsiteX41" fmla="*/ 5048 w 5206"/>
                      <a:gd name="connsiteY41" fmla="*/ 667 h 2502"/>
                      <a:gd name="connsiteX42" fmla="*/ 4667 w 5206"/>
                      <a:gd name="connsiteY42" fmla="*/ 571 h 2502"/>
                      <a:gd name="connsiteX43" fmla="*/ 4667 w 5206"/>
                      <a:gd name="connsiteY43" fmla="*/ 571 h 2502"/>
                      <a:gd name="connsiteX44" fmla="*/ 4477 w 5206"/>
                      <a:gd name="connsiteY44" fmla="*/ 476 h 2502"/>
                      <a:gd name="connsiteX45" fmla="*/ 4477 w 5206"/>
                      <a:gd name="connsiteY45" fmla="*/ 476 h 2502"/>
                      <a:gd name="connsiteX46" fmla="*/ 3905 w 5206"/>
                      <a:gd name="connsiteY46" fmla="*/ 762 h 2502"/>
                      <a:gd name="connsiteX47" fmla="*/ 3905 w 5206"/>
                      <a:gd name="connsiteY47" fmla="*/ 762 h 2502"/>
                      <a:gd name="connsiteX48" fmla="*/ 4286 w 5206"/>
                      <a:gd name="connsiteY48" fmla="*/ 1524 h 2502"/>
                      <a:gd name="connsiteX49" fmla="*/ 4286 w 5206"/>
                      <a:gd name="connsiteY49" fmla="*/ 1524 h 2502"/>
                      <a:gd name="connsiteX50" fmla="*/ 4191 w 5206"/>
                      <a:gd name="connsiteY50" fmla="*/ 1905 h 2502"/>
                      <a:gd name="connsiteX51" fmla="*/ 4191 w 5206"/>
                      <a:gd name="connsiteY51" fmla="*/ 1905 h 2502"/>
                      <a:gd name="connsiteX52" fmla="*/ 3810 w 5206"/>
                      <a:gd name="connsiteY52" fmla="*/ 2191 h 2502"/>
                      <a:gd name="connsiteX53" fmla="*/ 3810 w 5206"/>
                      <a:gd name="connsiteY53" fmla="*/ 2191 h 2502"/>
                      <a:gd name="connsiteX54" fmla="*/ 3334 w 5206"/>
                      <a:gd name="connsiteY54" fmla="*/ 1905 h 2502"/>
                      <a:gd name="connsiteX55" fmla="*/ 3334 w 5206"/>
                      <a:gd name="connsiteY55" fmla="*/ 1905 h 2502"/>
                      <a:gd name="connsiteX56" fmla="*/ 3238 w 5206"/>
                      <a:gd name="connsiteY56" fmla="*/ 2095 h 2502"/>
                      <a:gd name="connsiteX57" fmla="*/ 3238 w 5206"/>
                      <a:gd name="connsiteY57" fmla="*/ 2095 h 2502"/>
                      <a:gd name="connsiteX58" fmla="*/ 2953 w 5206"/>
                      <a:gd name="connsiteY58" fmla="*/ 2191 h 2502"/>
                      <a:gd name="connsiteX59" fmla="*/ 2953 w 5206"/>
                      <a:gd name="connsiteY59" fmla="*/ 2191 h 2502"/>
                      <a:gd name="connsiteX60" fmla="*/ 2286 w 5206"/>
                      <a:gd name="connsiteY60" fmla="*/ 1238 h 2502"/>
                      <a:gd name="connsiteX61" fmla="*/ 2286 w 5206"/>
                      <a:gd name="connsiteY61" fmla="*/ 1238 h 2502"/>
                      <a:gd name="connsiteX62" fmla="*/ 2000 w 5206"/>
                      <a:gd name="connsiteY62" fmla="*/ 1143 h 2502"/>
                      <a:gd name="connsiteX63" fmla="*/ 2000 w 5206"/>
                      <a:gd name="connsiteY63" fmla="*/ 1143 h 2502"/>
                      <a:gd name="connsiteX64" fmla="*/ 2000 w 5206"/>
                      <a:gd name="connsiteY64" fmla="*/ 1048 h 2502"/>
                      <a:gd name="connsiteX65" fmla="*/ 1905 w 5206"/>
                      <a:gd name="connsiteY65" fmla="*/ 1143 h 2502"/>
                      <a:gd name="connsiteX66" fmla="*/ 1714 w 5206"/>
                      <a:gd name="connsiteY66" fmla="*/ 1238 h 2502"/>
                      <a:gd name="connsiteX67" fmla="*/ 1714 w 5206"/>
                      <a:gd name="connsiteY67" fmla="*/ 1238 h 2502"/>
                      <a:gd name="connsiteX68" fmla="*/ 2191 w 5206"/>
                      <a:gd name="connsiteY68" fmla="*/ 2095 h 2502"/>
                      <a:gd name="connsiteX69" fmla="*/ 2191 w 5206"/>
                      <a:gd name="connsiteY69" fmla="*/ 2095 h 2502"/>
                      <a:gd name="connsiteX70" fmla="*/ 2191 w 5206"/>
                      <a:gd name="connsiteY70" fmla="*/ 2095 h 2502"/>
                      <a:gd name="connsiteX71" fmla="*/ 1810 w 5206"/>
                      <a:gd name="connsiteY71" fmla="*/ 2476 h 2502"/>
                      <a:gd name="connsiteX72" fmla="*/ 1810 w 5206"/>
                      <a:gd name="connsiteY72" fmla="*/ 2476 h 2502"/>
                      <a:gd name="connsiteX73" fmla="*/ 1429 w 5206"/>
                      <a:gd name="connsiteY73" fmla="*/ 2286 h 2502"/>
                      <a:gd name="connsiteX74" fmla="*/ 1429 w 5206"/>
                      <a:gd name="connsiteY74" fmla="*/ 2286 h 2502"/>
                      <a:gd name="connsiteX75" fmla="*/ 3143 w 5206"/>
                      <a:gd name="connsiteY75" fmla="*/ 1333 h 2502"/>
                      <a:gd name="connsiteX76" fmla="*/ 3143 w 5206"/>
                      <a:gd name="connsiteY76" fmla="*/ 1238 h 2502"/>
                      <a:gd name="connsiteX77" fmla="*/ 3143 w 5206"/>
                      <a:gd name="connsiteY77" fmla="*/ 1238 h 2502"/>
                      <a:gd name="connsiteX78" fmla="*/ 3143 w 5206"/>
                      <a:gd name="connsiteY78" fmla="*/ 1048 h 2502"/>
                      <a:gd name="connsiteX79" fmla="*/ 3143 w 5206"/>
                      <a:gd name="connsiteY79" fmla="*/ 1048 h 2502"/>
                      <a:gd name="connsiteX80" fmla="*/ 3048 w 5206"/>
                      <a:gd name="connsiteY80" fmla="*/ 1048 h 2502"/>
                      <a:gd name="connsiteX81" fmla="*/ 3048 w 5206"/>
                      <a:gd name="connsiteY81" fmla="*/ 1048 h 2502"/>
                      <a:gd name="connsiteX82" fmla="*/ 3048 w 5206"/>
                      <a:gd name="connsiteY82" fmla="*/ 1048 h 2502"/>
                      <a:gd name="connsiteX83" fmla="*/ 3048 w 5206"/>
                      <a:gd name="connsiteY83" fmla="*/ 1048 h 2502"/>
                      <a:gd name="connsiteX84" fmla="*/ 2953 w 5206"/>
                      <a:gd name="connsiteY84" fmla="*/ 1048 h 2502"/>
                      <a:gd name="connsiteX85" fmla="*/ 2953 w 5206"/>
                      <a:gd name="connsiteY85" fmla="*/ 1048 h 2502"/>
                      <a:gd name="connsiteX86" fmla="*/ 3143 w 5206"/>
                      <a:gd name="connsiteY86" fmla="*/ 1333 h 2502"/>
                      <a:gd name="connsiteX87" fmla="*/ 3143 w 5206"/>
                      <a:gd name="connsiteY87" fmla="*/ 1333 h 2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</a:cxnLst>
                    <a:rect l="l" t="t" r="r" b="b"/>
                    <a:pathLst>
                      <a:path w="5206" h="2502">
                        <a:moveTo>
                          <a:pt x="1429" y="2286"/>
                        </a:moveTo>
                        <a:cubicBezTo>
                          <a:pt x="1238" y="2095"/>
                          <a:pt x="1143" y="1810"/>
                          <a:pt x="1143" y="1524"/>
                        </a:cubicBezTo>
                        <a:lnTo>
                          <a:pt x="1143" y="1524"/>
                        </a:lnTo>
                        <a:cubicBezTo>
                          <a:pt x="1048" y="1524"/>
                          <a:pt x="953" y="1429"/>
                          <a:pt x="857" y="1429"/>
                        </a:cubicBezTo>
                        <a:lnTo>
                          <a:pt x="857" y="1429"/>
                        </a:lnTo>
                        <a:cubicBezTo>
                          <a:pt x="762" y="1429"/>
                          <a:pt x="762" y="1429"/>
                          <a:pt x="667" y="1524"/>
                        </a:cubicBezTo>
                        <a:lnTo>
                          <a:pt x="667" y="1524"/>
                        </a:lnTo>
                        <a:cubicBezTo>
                          <a:pt x="476" y="1715"/>
                          <a:pt x="476" y="1715"/>
                          <a:pt x="476" y="1905"/>
                        </a:cubicBezTo>
                        <a:lnTo>
                          <a:pt x="476" y="1905"/>
                        </a:lnTo>
                        <a:cubicBezTo>
                          <a:pt x="476" y="2000"/>
                          <a:pt x="476" y="2000"/>
                          <a:pt x="476" y="2095"/>
                        </a:cubicBezTo>
                        <a:lnTo>
                          <a:pt x="476" y="2095"/>
                        </a:lnTo>
                        <a:lnTo>
                          <a:pt x="476" y="2095"/>
                        </a:lnTo>
                        <a:cubicBezTo>
                          <a:pt x="476" y="2191"/>
                          <a:pt x="381" y="2381"/>
                          <a:pt x="286" y="2381"/>
                        </a:cubicBezTo>
                        <a:lnTo>
                          <a:pt x="286" y="2381"/>
                        </a:lnTo>
                        <a:cubicBezTo>
                          <a:pt x="95" y="2381"/>
                          <a:pt x="0" y="2286"/>
                          <a:pt x="0" y="2191"/>
                        </a:cubicBezTo>
                        <a:lnTo>
                          <a:pt x="0" y="2191"/>
                        </a:lnTo>
                        <a:cubicBezTo>
                          <a:pt x="0" y="2095"/>
                          <a:pt x="0" y="2000"/>
                          <a:pt x="0" y="1905"/>
                        </a:cubicBezTo>
                        <a:lnTo>
                          <a:pt x="0" y="1905"/>
                        </a:lnTo>
                        <a:cubicBezTo>
                          <a:pt x="0" y="1619"/>
                          <a:pt x="95" y="1333"/>
                          <a:pt x="381" y="1143"/>
                        </a:cubicBezTo>
                        <a:lnTo>
                          <a:pt x="381" y="1143"/>
                        </a:lnTo>
                        <a:cubicBezTo>
                          <a:pt x="571" y="1048"/>
                          <a:pt x="762" y="952"/>
                          <a:pt x="953" y="952"/>
                        </a:cubicBezTo>
                        <a:lnTo>
                          <a:pt x="953" y="952"/>
                        </a:lnTo>
                        <a:cubicBezTo>
                          <a:pt x="1143" y="952"/>
                          <a:pt x="1238" y="952"/>
                          <a:pt x="1334" y="1048"/>
                        </a:cubicBezTo>
                        <a:lnTo>
                          <a:pt x="1334" y="1048"/>
                        </a:lnTo>
                        <a:cubicBezTo>
                          <a:pt x="1429" y="857"/>
                          <a:pt x="1619" y="667"/>
                          <a:pt x="1810" y="667"/>
                        </a:cubicBezTo>
                        <a:lnTo>
                          <a:pt x="1810" y="667"/>
                        </a:lnTo>
                        <a:cubicBezTo>
                          <a:pt x="1905" y="667"/>
                          <a:pt x="1905" y="571"/>
                          <a:pt x="2000" y="571"/>
                        </a:cubicBezTo>
                        <a:lnTo>
                          <a:pt x="2000" y="571"/>
                        </a:lnTo>
                        <a:cubicBezTo>
                          <a:pt x="2191" y="571"/>
                          <a:pt x="2286" y="667"/>
                          <a:pt x="2477" y="667"/>
                        </a:cubicBezTo>
                        <a:lnTo>
                          <a:pt x="2477" y="667"/>
                        </a:lnTo>
                        <a:cubicBezTo>
                          <a:pt x="2572" y="571"/>
                          <a:pt x="2762" y="476"/>
                          <a:pt x="2858" y="381"/>
                        </a:cubicBezTo>
                        <a:lnTo>
                          <a:pt x="2858" y="381"/>
                        </a:lnTo>
                        <a:cubicBezTo>
                          <a:pt x="2858" y="381"/>
                          <a:pt x="2953" y="381"/>
                          <a:pt x="3048" y="381"/>
                        </a:cubicBezTo>
                        <a:lnTo>
                          <a:pt x="3048" y="381"/>
                        </a:lnTo>
                        <a:cubicBezTo>
                          <a:pt x="3143" y="381"/>
                          <a:pt x="3238" y="381"/>
                          <a:pt x="3429" y="476"/>
                        </a:cubicBezTo>
                        <a:lnTo>
                          <a:pt x="3429" y="476"/>
                        </a:lnTo>
                        <a:cubicBezTo>
                          <a:pt x="3620" y="190"/>
                          <a:pt x="4001" y="0"/>
                          <a:pt x="4477" y="0"/>
                        </a:cubicBezTo>
                        <a:lnTo>
                          <a:pt x="4477" y="0"/>
                        </a:lnTo>
                        <a:cubicBezTo>
                          <a:pt x="4667" y="0"/>
                          <a:pt x="4953" y="95"/>
                          <a:pt x="5144" y="286"/>
                        </a:cubicBezTo>
                        <a:lnTo>
                          <a:pt x="5144" y="286"/>
                        </a:lnTo>
                        <a:cubicBezTo>
                          <a:pt x="5239" y="381"/>
                          <a:pt x="5239" y="571"/>
                          <a:pt x="5048" y="667"/>
                        </a:cubicBezTo>
                        <a:lnTo>
                          <a:pt x="5048" y="667"/>
                        </a:lnTo>
                        <a:cubicBezTo>
                          <a:pt x="4953" y="762"/>
                          <a:pt x="4763" y="762"/>
                          <a:pt x="4667" y="571"/>
                        </a:cubicBezTo>
                        <a:lnTo>
                          <a:pt x="4667" y="571"/>
                        </a:lnTo>
                        <a:cubicBezTo>
                          <a:pt x="4572" y="476"/>
                          <a:pt x="4572" y="476"/>
                          <a:pt x="4477" y="476"/>
                        </a:cubicBezTo>
                        <a:lnTo>
                          <a:pt x="4477" y="476"/>
                        </a:lnTo>
                        <a:cubicBezTo>
                          <a:pt x="4286" y="476"/>
                          <a:pt x="4096" y="571"/>
                          <a:pt x="3905" y="762"/>
                        </a:cubicBezTo>
                        <a:lnTo>
                          <a:pt x="3905" y="762"/>
                        </a:lnTo>
                        <a:cubicBezTo>
                          <a:pt x="4096" y="952"/>
                          <a:pt x="4286" y="1238"/>
                          <a:pt x="4286" y="1524"/>
                        </a:cubicBezTo>
                        <a:lnTo>
                          <a:pt x="4286" y="1524"/>
                        </a:lnTo>
                        <a:cubicBezTo>
                          <a:pt x="4286" y="1619"/>
                          <a:pt x="4286" y="1715"/>
                          <a:pt x="4191" y="1905"/>
                        </a:cubicBezTo>
                        <a:lnTo>
                          <a:pt x="4191" y="1905"/>
                        </a:lnTo>
                        <a:cubicBezTo>
                          <a:pt x="4096" y="2000"/>
                          <a:pt x="3905" y="2191"/>
                          <a:pt x="3810" y="2191"/>
                        </a:cubicBezTo>
                        <a:lnTo>
                          <a:pt x="3810" y="2191"/>
                        </a:lnTo>
                        <a:cubicBezTo>
                          <a:pt x="3524" y="2095"/>
                          <a:pt x="3429" y="2000"/>
                          <a:pt x="3334" y="1905"/>
                        </a:cubicBezTo>
                        <a:lnTo>
                          <a:pt x="3334" y="1905"/>
                        </a:lnTo>
                        <a:cubicBezTo>
                          <a:pt x="3334" y="2000"/>
                          <a:pt x="3238" y="2000"/>
                          <a:pt x="3238" y="2095"/>
                        </a:cubicBezTo>
                        <a:lnTo>
                          <a:pt x="3238" y="2095"/>
                        </a:lnTo>
                        <a:cubicBezTo>
                          <a:pt x="3143" y="2191"/>
                          <a:pt x="3048" y="2191"/>
                          <a:pt x="2953" y="2191"/>
                        </a:cubicBezTo>
                        <a:lnTo>
                          <a:pt x="2953" y="2191"/>
                        </a:lnTo>
                        <a:cubicBezTo>
                          <a:pt x="2477" y="2000"/>
                          <a:pt x="2381" y="1715"/>
                          <a:pt x="2286" y="1238"/>
                        </a:cubicBezTo>
                        <a:lnTo>
                          <a:pt x="2286" y="1238"/>
                        </a:lnTo>
                        <a:cubicBezTo>
                          <a:pt x="2191" y="1143"/>
                          <a:pt x="2096" y="1143"/>
                          <a:pt x="2000" y="1143"/>
                        </a:cubicBezTo>
                        <a:lnTo>
                          <a:pt x="2000" y="1143"/>
                        </a:lnTo>
                        <a:lnTo>
                          <a:pt x="2000" y="1048"/>
                        </a:lnTo>
                        <a:lnTo>
                          <a:pt x="1905" y="1143"/>
                        </a:lnTo>
                        <a:cubicBezTo>
                          <a:pt x="1810" y="1143"/>
                          <a:pt x="1810" y="1238"/>
                          <a:pt x="1714" y="1238"/>
                        </a:cubicBezTo>
                        <a:lnTo>
                          <a:pt x="1714" y="1238"/>
                        </a:lnTo>
                        <a:cubicBezTo>
                          <a:pt x="1905" y="1429"/>
                          <a:pt x="2191" y="1715"/>
                          <a:pt x="2191" y="2095"/>
                        </a:cubicBezTo>
                        <a:lnTo>
                          <a:pt x="2191" y="2095"/>
                        </a:lnTo>
                        <a:lnTo>
                          <a:pt x="2191" y="2095"/>
                        </a:lnTo>
                        <a:cubicBezTo>
                          <a:pt x="2191" y="2286"/>
                          <a:pt x="2000" y="2476"/>
                          <a:pt x="1810" y="2476"/>
                        </a:cubicBezTo>
                        <a:lnTo>
                          <a:pt x="1810" y="2476"/>
                        </a:lnTo>
                        <a:cubicBezTo>
                          <a:pt x="1619" y="2572"/>
                          <a:pt x="1524" y="2381"/>
                          <a:pt x="1429" y="2286"/>
                        </a:cubicBezTo>
                        <a:lnTo>
                          <a:pt x="1429" y="2286"/>
                        </a:lnTo>
                        <a:close/>
                        <a:moveTo>
                          <a:pt x="3143" y="1333"/>
                        </a:moveTo>
                        <a:cubicBezTo>
                          <a:pt x="3143" y="1333"/>
                          <a:pt x="3143" y="1238"/>
                          <a:pt x="3143" y="1238"/>
                        </a:cubicBezTo>
                        <a:lnTo>
                          <a:pt x="3143" y="1238"/>
                        </a:lnTo>
                        <a:cubicBezTo>
                          <a:pt x="3143" y="1143"/>
                          <a:pt x="3143" y="1143"/>
                          <a:pt x="3143" y="1048"/>
                        </a:cubicBezTo>
                        <a:lnTo>
                          <a:pt x="3143" y="1048"/>
                        </a:lnTo>
                        <a:cubicBezTo>
                          <a:pt x="3143" y="1048"/>
                          <a:pt x="3048" y="1048"/>
                          <a:pt x="3048" y="1048"/>
                        </a:cubicBezTo>
                        <a:lnTo>
                          <a:pt x="3048" y="1048"/>
                        </a:lnTo>
                        <a:lnTo>
                          <a:pt x="3048" y="1048"/>
                        </a:lnTo>
                        <a:lnTo>
                          <a:pt x="3048" y="1048"/>
                        </a:lnTo>
                        <a:cubicBezTo>
                          <a:pt x="2953" y="1048"/>
                          <a:pt x="2953" y="1048"/>
                          <a:pt x="2953" y="1048"/>
                        </a:cubicBezTo>
                        <a:lnTo>
                          <a:pt x="2953" y="1048"/>
                        </a:lnTo>
                        <a:cubicBezTo>
                          <a:pt x="2953" y="1048"/>
                          <a:pt x="3048" y="1238"/>
                          <a:pt x="3143" y="1333"/>
                        </a:cubicBezTo>
                        <a:lnTo>
                          <a:pt x="3143" y="13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142" name="Freeform: Shape 3141">
                  <a:extLst>
                    <a:ext uri="{FF2B5EF4-FFF2-40B4-BE49-F238E27FC236}">
                      <a16:creationId xmlns:a16="http://schemas.microsoft.com/office/drawing/2014/main" id="{ECC43CA5-63ED-4290-8B4C-7D90351EDD88}"/>
                    </a:ext>
                  </a:extLst>
                </p:cNvPr>
                <p:cNvSpPr/>
                <p:nvPr/>
              </p:nvSpPr>
              <p:spPr>
                <a:xfrm>
                  <a:off x="3857588" y="5472878"/>
                  <a:ext cx="2738" cy="1680"/>
                </a:xfrm>
                <a:custGeom>
                  <a:avLst/>
                  <a:gdLst>
                    <a:gd name="connsiteX0" fmla="*/ 2703 w 2738"/>
                    <a:gd name="connsiteY0" fmla="*/ 321 h 1680"/>
                    <a:gd name="connsiteX1" fmla="*/ 2417 w 2738"/>
                    <a:gd name="connsiteY1" fmla="*/ 988 h 1680"/>
                    <a:gd name="connsiteX2" fmla="*/ 703 w 2738"/>
                    <a:gd name="connsiteY2" fmla="*/ 1655 h 1680"/>
                    <a:gd name="connsiteX3" fmla="*/ 36 w 2738"/>
                    <a:gd name="connsiteY3" fmla="*/ 1369 h 1680"/>
                    <a:gd name="connsiteX4" fmla="*/ 36 w 2738"/>
                    <a:gd name="connsiteY4" fmla="*/ 1369 h 1680"/>
                    <a:gd name="connsiteX5" fmla="*/ 321 w 2738"/>
                    <a:gd name="connsiteY5" fmla="*/ 702 h 1680"/>
                    <a:gd name="connsiteX6" fmla="*/ 2036 w 2738"/>
                    <a:gd name="connsiteY6" fmla="*/ 36 h 1680"/>
                    <a:gd name="connsiteX7" fmla="*/ 2703 w 2738"/>
                    <a:gd name="connsiteY7" fmla="*/ 321 h 1680"/>
                    <a:gd name="connsiteX8" fmla="*/ 2703 w 2738"/>
                    <a:gd name="connsiteY8" fmla="*/ 321 h 1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8" h="1680">
                      <a:moveTo>
                        <a:pt x="2703" y="321"/>
                      </a:moveTo>
                      <a:cubicBezTo>
                        <a:pt x="2798" y="607"/>
                        <a:pt x="2703" y="893"/>
                        <a:pt x="2417" y="988"/>
                      </a:cubicBezTo>
                      <a:lnTo>
                        <a:pt x="703" y="1655"/>
                      </a:lnTo>
                      <a:cubicBezTo>
                        <a:pt x="417" y="1750"/>
                        <a:pt x="131" y="1560"/>
                        <a:pt x="36" y="1369"/>
                      </a:cubicBezTo>
                      <a:lnTo>
                        <a:pt x="36" y="1369"/>
                      </a:lnTo>
                      <a:cubicBezTo>
                        <a:pt x="-60" y="1083"/>
                        <a:pt x="36" y="798"/>
                        <a:pt x="321" y="702"/>
                      </a:cubicBezTo>
                      <a:lnTo>
                        <a:pt x="2036" y="36"/>
                      </a:lnTo>
                      <a:cubicBezTo>
                        <a:pt x="2322" y="-60"/>
                        <a:pt x="2607" y="36"/>
                        <a:pt x="2703" y="321"/>
                      </a:cubicBezTo>
                      <a:lnTo>
                        <a:pt x="2703" y="32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20" name="Freeform: Shape 2719">
                <a:extLst>
                  <a:ext uri="{FF2B5EF4-FFF2-40B4-BE49-F238E27FC236}">
                    <a16:creationId xmlns:a16="http://schemas.microsoft.com/office/drawing/2014/main" id="{3313CF5B-B907-4493-9AF3-FFB6168E4FCF}"/>
                  </a:ext>
                </a:extLst>
              </p:cNvPr>
              <p:cNvSpPr/>
              <p:nvPr/>
            </p:nvSpPr>
            <p:spPr>
              <a:xfrm>
                <a:off x="3813322" y="5412705"/>
                <a:ext cx="73712" cy="73712"/>
              </a:xfrm>
              <a:custGeom>
                <a:avLst/>
                <a:gdLst>
                  <a:gd name="connsiteX0" fmla="*/ 72591 w 73712"/>
                  <a:gd name="connsiteY0" fmla="*/ 27823 h 73712"/>
                  <a:gd name="connsiteX1" fmla="*/ 45921 w 73712"/>
                  <a:gd name="connsiteY1" fmla="*/ 72591 h 73712"/>
                  <a:gd name="connsiteX2" fmla="*/ 1153 w 73712"/>
                  <a:gd name="connsiteY2" fmla="*/ 45921 h 73712"/>
                  <a:gd name="connsiteX3" fmla="*/ 27823 w 73712"/>
                  <a:gd name="connsiteY3" fmla="*/ 1153 h 73712"/>
                  <a:gd name="connsiteX4" fmla="*/ 72591 w 73712"/>
                  <a:gd name="connsiteY4" fmla="*/ 27823 h 7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12" h="73712">
                    <a:moveTo>
                      <a:pt x="72591" y="27823"/>
                    </a:moveTo>
                    <a:cubicBezTo>
                      <a:pt x="77544" y="47540"/>
                      <a:pt x="65637" y="67638"/>
                      <a:pt x="45921" y="72591"/>
                    </a:cubicBezTo>
                    <a:cubicBezTo>
                      <a:pt x="26204" y="77544"/>
                      <a:pt x="6202" y="65638"/>
                      <a:pt x="1153" y="45921"/>
                    </a:cubicBezTo>
                    <a:cubicBezTo>
                      <a:pt x="-3895" y="26204"/>
                      <a:pt x="8107" y="6202"/>
                      <a:pt x="27823" y="1153"/>
                    </a:cubicBezTo>
                    <a:cubicBezTo>
                      <a:pt x="47540" y="-3895"/>
                      <a:pt x="67543" y="8107"/>
                      <a:pt x="72591" y="27823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1" name="Freeform: Shape 2720">
                <a:extLst>
                  <a:ext uri="{FF2B5EF4-FFF2-40B4-BE49-F238E27FC236}">
                    <a16:creationId xmlns:a16="http://schemas.microsoft.com/office/drawing/2014/main" id="{2AA9770B-E515-4CD7-A3C2-FD669186CBB9}"/>
                  </a:ext>
                </a:extLst>
              </p:cNvPr>
              <p:cNvSpPr/>
              <p:nvPr/>
            </p:nvSpPr>
            <p:spPr>
              <a:xfrm>
                <a:off x="3813322" y="5412705"/>
                <a:ext cx="73712" cy="73712"/>
              </a:xfrm>
              <a:custGeom>
                <a:avLst/>
                <a:gdLst>
                  <a:gd name="connsiteX0" fmla="*/ 72591 w 73712"/>
                  <a:gd name="connsiteY0" fmla="*/ 27823 h 73712"/>
                  <a:gd name="connsiteX1" fmla="*/ 45921 w 73712"/>
                  <a:gd name="connsiteY1" fmla="*/ 72591 h 73712"/>
                  <a:gd name="connsiteX2" fmla="*/ 1153 w 73712"/>
                  <a:gd name="connsiteY2" fmla="*/ 45921 h 73712"/>
                  <a:gd name="connsiteX3" fmla="*/ 27823 w 73712"/>
                  <a:gd name="connsiteY3" fmla="*/ 1153 h 73712"/>
                  <a:gd name="connsiteX4" fmla="*/ 72591 w 73712"/>
                  <a:gd name="connsiteY4" fmla="*/ 27823 h 7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12" h="73712">
                    <a:moveTo>
                      <a:pt x="72591" y="27823"/>
                    </a:moveTo>
                    <a:cubicBezTo>
                      <a:pt x="77544" y="47540"/>
                      <a:pt x="65637" y="67638"/>
                      <a:pt x="45921" y="72591"/>
                    </a:cubicBezTo>
                    <a:cubicBezTo>
                      <a:pt x="26204" y="77544"/>
                      <a:pt x="6202" y="65638"/>
                      <a:pt x="1153" y="45921"/>
                    </a:cubicBezTo>
                    <a:cubicBezTo>
                      <a:pt x="-3895" y="26204"/>
                      <a:pt x="8107" y="6202"/>
                      <a:pt x="27823" y="1153"/>
                    </a:cubicBezTo>
                    <a:cubicBezTo>
                      <a:pt x="47540" y="-3895"/>
                      <a:pt x="67543" y="8107"/>
                      <a:pt x="72591" y="27823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2" name="Freeform: Shape 2721">
                <a:extLst>
                  <a:ext uri="{FF2B5EF4-FFF2-40B4-BE49-F238E27FC236}">
                    <a16:creationId xmlns:a16="http://schemas.microsoft.com/office/drawing/2014/main" id="{4B29EB10-39A9-46EE-98B8-B3E86806487D}"/>
                  </a:ext>
                </a:extLst>
              </p:cNvPr>
              <p:cNvSpPr/>
              <p:nvPr/>
            </p:nvSpPr>
            <p:spPr>
              <a:xfrm>
                <a:off x="3796664" y="5437290"/>
                <a:ext cx="14287" cy="18287"/>
              </a:xfrm>
              <a:custGeom>
                <a:avLst/>
                <a:gdLst>
                  <a:gd name="connsiteX0" fmla="*/ 0 w 14287"/>
                  <a:gd name="connsiteY0" fmla="*/ 14002 h 18287"/>
                  <a:gd name="connsiteX1" fmla="*/ 7048 w 14287"/>
                  <a:gd name="connsiteY1" fmla="*/ 2191 h 18287"/>
                  <a:gd name="connsiteX2" fmla="*/ 7144 w 14287"/>
                  <a:gd name="connsiteY2" fmla="*/ 1905 h 18287"/>
                  <a:gd name="connsiteX3" fmla="*/ 13049 w 14287"/>
                  <a:gd name="connsiteY3" fmla="*/ 0 h 18287"/>
                  <a:gd name="connsiteX4" fmla="*/ 14288 w 14287"/>
                  <a:gd name="connsiteY4" fmla="*/ 6191 h 18287"/>
                  <a:gd name="connsiteX5" fmla="*/ 7525 w 14287"/>
                  <a:gd name="connsiteY5" fmla="*/ 17621 h 18287"/>
                  <a:gd name="connsiteX6" fmla="*/ 7620 w 14287"/>
                  <a:gd name="connsiteY6" fmla="*/ 17717 h 18287"/>
                  <a:gd name="connsiteX7" fmla="*/ 7525 w 14287"/>
                  <a:gd name="connsiteY7" fmla="*/ 17812 h 18287"/>
                  <a:gd name="connsiteX8" fmla="*/ 7429 w 14287"/>
                  <a:gd name="connsiteY8" fmla="*/ 17717 h 18287"/>
                  <a:gd name="connsiteX9" fmla="*/ 7144 w 14287"/>
                  <a:gd name="connsiteY9" fmla="*/ 18288 h 18287"/>
                  <a:gd name="connsiteX10" fmla="*/ 0 w 14287"/>
                  <a:gd name="connsiteY10" fmla="*/ 14002 h 18287"/>
                  <a:gd name="connsiteX11" fmla="*/ 0 w 14287"/>
                  <a:gd name="connsiteY11" fmla="*/ 14002 h 18287"/>
                  <a:gd name="connsiteX12" fmla="*/ 2000 w 14287"/>
                  <a:gd name="connsiteY12" fmla="*/ 13525 h 18287"/>
                  <a:gd name="connsiteX13" fmla="*/ 6477 w 14287"/>
                  <a:gd name="connsiteY13" fmla="*/ 16192 h 18287"/>
                  <a:gd name="connsiteX14" fmla="*/ 12573 w 14287"/>
                  <a:gd name="connsiteY14" fmla="*/ 5905 h 18287"/>
                  <a:gd name="connsiteX15" fmla="*/ 11811 w 14287"/>
                  <a:gd name="connsiteY15" fmla="*/ 2000 h 18287"/>
                  <a:gd name="connsiteX16" fmla="*/ 8096 w 14287"/>
                  <a:gd name="connsiteY16" fmla="*/ 3238 h 18287"/>
                  <a:gd name="connsiteX17" fmla="*/ 2000 w 14287"/>
                  <a:gd name="connsiteY17" fmla="*/ 13525 h 18287"/>
                  <a:gd name="connsiteX18" fmla="*/ 2000 w 14287"/>
                  <a:gd name="connsiteY18" fmla="*/ 13525 h 1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4287" h="18287">
                    <a:moveTo>
                      <a:pt x="0" y="14002"/>
                    </a:moveTo>
                    <a:lnTo>
                      <a:pt x="7048" y="2191"/>
                    </a:lnTo>
                    <a:lnTo>
                      <a:pt x="7144" y="1905"/>
                    </a:lnTo>
                    <a:lnTo>
                      <a:pt x="13049" y="0"/>
                    </a:lnTo>
                    <a:lnTo>
                      <a:pt x="14288" y="6191"/>
                    </a:lnTo>
                    <a:lnTo>
                      <a:pt x="7525" y="17621"/>
                    </a:lnTo>
                    <a:lnTo>
                      <a:pt x="7620" y="17717"/>
                    </a:lnTo>
                    <a:lnTo>
                      <a:pt x="7525" y="17812"/>
                    </a:lnTo>
                    <a:lnTo>
                      <a:pt x="7429" y="17717"/>
                    </a:lnTo>
                    <a:lnTo>
                      <a:pt x="7144" y="18288"/>
                    </a:lnTo>
                    <a:lnTo>
                      <a:pt x="0" y="14002"/>
                    </a:lnTo>
                    <a:lnTo>
                      <a:pt x="0" y="14002"/>
                    </a:lnTo>
                    <a:close/>
                    <a:moveTo>
                      <a:pt x="2000" y="13525"/>
                    </a:moveTo>
                    <a:lnTo>
                      <a:pt x="6477" y="16192"/>
                    </a:lnTo>
                    <a:lnTo>
                      <a:pt x="12573" y="5905"/>
                    </a:lnTo>
                    <a:lnTo>
                      <a:pt x="11811" y="2000"/>
                    </a:lnTo>
                    <a:lnTo>
                      <a:pt x="8096" y="3238"/>
                    </a:lnTo>
                    <a:lnTo>
                      <a:pt x="2000" y="13525"/>
                    </a:lnTo>
                    <a:lnTo>
                      <a:pt x="2000" y="13525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23" name="Graphic 1">
                <a:extLst>
                  <a:ext uri="{FF2B5EF4-FFF2-40B4-BE49-F238E27FC236}">
                    <a16:creationId xmlns:a16="http://schemas.microsoft.com/office/drawing/2014/main" id="{25DCC0EA-B98B-4A46-B685-CF3FD8C8CE76}"/>
                  </a:ext>
                </a:extLst>
              </p:cNvPr>
              <p:cNvGrpSpPr/>
              <p:nvPr/>
            </p:nvGrpSpPr>
            <p:grpSpPr>
              <a:xfrm>
                <a:off x="585787" y="4802068"/>
                <a:ext cx="3224307" cy="742456"/>
                <a:chOff x="585787" y="4802068"/>
                <a:chExt cx="3224307" cy="742456"/>
              </a:xfrm>
              <a:solidFill>
                <a:schemeClr val="accent1"/>
              </a:solidFill>
            </p:grpSpPr>
            <p:grpSp>
              <p:nvGrpSpPr>
                <p:cNvPr id="3125" name="Graphic 1">
                  <a:extLst>
                    <a:ext uri="{FF2B5EF4-FFF2-40B4-BE49-F238E27FC236}">
                      <a16:creationId xmlns:a16="http://schemas.microsoft.com/office/drawing/2014/main" id="{CD8F371C-C98B-43FB-87B1-66E70466BD44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221269" cy="742456"/>
                  <a:chOff x="585787" y="4802068"/>
                  <a:chExt cx="3221269" cy="742456"/>
                </a:xfrm>
                <a:solidFill>
                  <a:schemeClr val="accent1"/>
                </a:solidFill>
              </p:grpSpPr>
              <p:grpSp>
                <p:nvGrpSpPr>
                  <p:cNvPr id="3135" name="Graphic 1">
                    <a:extLst>
                      <a:ext uri="{FF2B5EF4-FFF2-40B4-BE49-F238E27FC236}">
                        <a16:creationId xmlns:a16="http://schemas.microsoft.com/office/drawing/2014/main" id="{6A266473-D0C7-44A2-8A2C-9A1828B089EB}"/>
                      </a:ext>
                    </a:extLst>
                  </p:cNvPr>
                  <p:cNvGrpSpPr/>
                  <p:nvPr/>
                </p:nvGrpSpPr>
                <p:grpSpPr>
                  <a:xfrm>
                    <a:off x="585787" y="4802068"/>
                    <a:ext cx="9525" cy="9525"/>
                    <a:chOff x="585787" y="4802068"/>
                    <a:chExt cx="9525" cy="9525"/>
                  </a:xfrm>
                </p:grpSpPr>
              </p:grpSp>
              <p:grpSp>
                <p:nvGrpSpPr>
                  <p:cNvPr id="3136" name="Graphic 1">
                    <a:extLst>
                      <a:ext uri="{FF2B5EF4-FFF2-40B4-BE49-F238E27FC236}">
                        <a16:creationId xmlns:a16="http://schemas.microsoft.com/office/drawing/2014/main" id="{BA7962E5-35A7-4471-90D2-DC469B9C45B1}"/>
                      </a:ext>
                    </a:extLst>
                  </p:cNvPr>
                  <p:cNvGrpSpPr/>
                  <p:nvPr/>
                </p:nvGrpSpPr>
                <p:grpSpPr>
                  <a:xfrm>
                    <a:off x="585787" y="4802068"/>
                    <a:ext cx="3221269" cy="742456"/>
                    <a:chOff x="585787" y="4802068"/>
                    <a:chExt cx="3221269" cy="742456"/>
                  </a:xfrm>
                  <a:solidFill>
                    <a:schemeClr val="accent1"/>
                  </a:solidFill>
                </p:grpSpPr>
                <p:sp>
                  <p:nvSpPr>
                    <p:cNvPr id="3137" name="Freeform: Shape 3136">
                      <a:extLst>
                        <a:ext uri="{FF2B5EF4-FFF2-40B4-BE49-F238E27FC236}">
                          <a16:creationId xmlns:a16="http://schemas.microsoft.com/office/drawing/2014/main" id="{01EE3FFD-A03E-4B9C-922C-BF905141BC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5665" y="5456165"/>
                      <a:ext cx="61391" cy="88358"/>
                    </a:xfrm>
                    <a:custGeom>
                      <a:avLst/>
                      <a:gdLst>
                        <a:gd name="connsiteX0" fmla="*/ 42998 w 61391"/>
                        <a:gd name="connsiteY0" fmla="*/ 56277 h 88358"/>
                        <a:gd name="connsiteX1" fmla="*/ 14137 w 61391"/>
                        <a:gd name="connsiteY1" fmla="*/ 77803 h 88358"/>
                        <a:gd name="connsiteX2" fmla="*/ 326 w 61391"/>
                        <a:gd name="connsiteY2" fmla="*/ 88281 h 88358"/>
                        <a:gd name="connsiteX3" fmla="*/ 2993 w 61391"/>
                        <a:gd name="connsiteY3" fmla="*/ 71136 h 88358"/>
                        <a:gd name="connsiteX4" fmla="*/ 8232 w 61391"/>
                        <a:gd name="connsiteY4" fmla="*/ 35512 h 88358"/>
                        <a:gd name="connsiteX5" fmla="*/ 21853 w 61391"/>
                        <a:gd name="connsiteY5" fmla="*/ 7985 h 88358"/>
                        <a:gd name="connsiteX6" fmla="*/ 51380 w 61391"/>
                        <a:gd name="connsiteY6" fmla="*/ 2556 h 88358"/>
                        <a:gd name="connsiteX7" fmla="*/ 60619 w 61391"/>
                        <a:gd name="connsiteY7" fmla="*/ 31226 h 88358"/>
                        <a:gd name="connsiteX8" fmla="*/ 42998 w 61391"/>
                        <a:gd name="connsiteY8" fmla="*/ 56277 h 88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391" h="88358">
                          <a:moveTo>
                            <a:pt x="42998" y="56277"/>
                          </a:moveTo>
                          <a:cubicBezTo>
                            <a:pt x="33664" y="63516"/>
                            <a:pt x="21948" y="71326"/>
                            <a:pt x="14137" y="77803"/>
                          </a:cubicBezTo>
                          <a:cubicBezTo>
                            <a:pt x="6137" y="84090"/>
                            <a:pt x="1279" y="89043"/>
                            <a:pt x="326" y="88281"/>
                          </a:cubicBezTo>
                          <a:cubicBezTo>
                            <a:pt x="-817" y="87804"/>
                            <a:pt x="1279" y="81232"/>
                            <a:pt x="2993" y="71136"/>
                          </a:cubicBezTo>
                          <a:cubicBezTo>
                            <a:pt x="4993" y="61134"/>
                            <a:pt x="6327" y="47133"/>
                            <a:pt x="8232" y="35512"/>
                          </a:cubicBezTo>
                          <a:cubicBezTo>
                            <a:pt x="10042" y="23701"/>
                            <a:pt x="13756" y="14843"/>
                            <a:pt x="21853" y="7985"/>
                          </a:cubicBezTo>
                          <a:cubicBezTo>
                            <a:pt x="29568" y="1413"/>
                            <a:pt x="42617" y="-3064"/>
                            <a:pt x="51380" y="2556"/>
                          </a:cubicBezTo>
                          <a:cubicBezTo>
                            <a:pt x="60524" y="7699"/>
                            <a:pt x="62810" y="21225"/>
                            <a:pt x="60619" y="31226"/>
                          </a:cubicBezTo>
                          <a:cubicBezTo>
                            <a:pt x="58524" y="41703"/>
                            <a:pt x="52428" y="49133"/>
                            <a:pt x="42998" y="56277"/>
                          </a:cubicBezTo>
                          <a:close/>
                        </a:path>
                      </a:pathLst>
                    </a:custGeom>
                    <a:solidFill>
                      <a:srgbClr val="E84E0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126" name="Freeform: Shape 3125">
                  <a:extLst>
                    <a:ext uri="{FF2B5EF4-FFF2-40B4-BE49-F238E27FC236}">
                      <a16:creationId xmlns:a16="http://schemas.microsoft.com/office/drawing/2014/main" id="{386647CB-9436-44C8-BAF7-796E24166200}"/>
                    </a:ext>
                  </a:extLst>
                </p:cNvPr>
                <p:cNvSpPr/>
                <p:nvPr/>
              </p:nvSpPr>
              <p:spPr>
                <a:xfrm>
                  <a:off x="3787520" y="5446148"/>
                  <a:ext cx="22574" cy="20887"/>
                </a:xfrm>
                <a:custGeom>
                  <a:avLst/>
                  <a:gdLst>
                    <a:gd name="connsiteX0" fmla="*/ 16764 w 22574"/>
                    <a:gd name="connsiteY0" fmla="*/ 19717 h 20887"/>
                    <a:gd name="connsiteX1" fmla="*/ 16764 w 22574"/>
                    <a:gd name="connsiteY1" fmla="*/ 19717 h 20887"/>
                    <a:gd name="connsiteX2" fmla="*/ 13240 w 22574"/>
                    <a:gd name="connsiteY2" fmla="*/ 20765 h 20887"/>
                    <a:gd name="connsiteX3" fmla="*/ 12573 w 22574"/>
                    <a:gd name="connsiteY3" fmla="*/ 17240 h 20887"/>
                    <a:gd name="connsiteX4" fmla="*/ 12478 w 22574"/>
                    <a:gd name="connsiteY4" fmla="*/ 17240 h 20887"/>
                    <a:gd name="connsiteX5" fmla="*/ 9049 w 22574"/>
                    <a:gd name="connsiteY5" fmla="*/ 18383 h 20887"/>
                    <a:gd name="connsiteX6" fmla="*/ 8382 w 22574"/>
                    <a:gd name="connsiteY6" fmla="*/ 14859 h 20887"/>
                    <a:gd name="connsiteX7" fmla="*/ 4953 w 22574"/>
                    <a:gd name="connsiteY7" fmla="*/ 16002 h 20887"/>
                    <a:gd name="connsiteX8" fmla="*/ 4286 w 22574"/>
                    <a:gd name="connsiteY8" fmla="*/ 12478 h 20887"/>
                    <a:gd name="connsiteX9" fmla="*/ 4191 w 22574"/>
                    <a:gd name="connsiteY9" fmla="*/ 12478 h 20887"/>
                    <a:gd name="connsiteX10" fmla="*/ 762 w 22574"/>
                    <a:gd name="connsiteY10" fmla="*/ 13621 h 20887"/>
                    <a:gd name="connsiteX11" fmla="*/ 95 w 22574"/>
                    <a:gd name="connsiteY11" fmla="*/ 10096 h 20887"/>
                    <a:gd name="connsiteX12" fmla="*/ 0 w 22574"/>
                    <a:gd name="connsiteY12" fmla="*/ 10001 h 20887"/>
                    <a:gd name="connsiteX13" fmla="*/ 5905 w 22574"/>
                    <a:gd name="connsiteY13" fmla="*/ 0 h 20887"/>
                    <a:gd name="connsiteX14" fmla="*/ 22574 w 22574"/>
                    <a:gd name="connsiteY14" fmla="*/ 9906 h 20887"/>
                    <a:gd name="connsiteX15" fmla="*/ 16764 w 22574"/>
                    <a:gd name="connsiteY15" fmla="*/ 19717 h 20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2574" h="20887">
                      <a:moveTo>
                        <a:pt x="16764" y="19717"/>
                      </a:moveTo>
                      <a:lnTo>
                        <a:pt x="16764" y="19717"/>
                      </a:lnTo>
                      <a:cubicBezTo>
                        <a:pt x="15621" y="19145"/>
                        <a:pt x="14288" y="21431"/>
                        <a:pt x="13240" y="20765"/>
                      </a:cubicBezTo>
                      <a:cubicBezTo>
                        <a:pt x="12192" y="20098"/>
                        <a:pt x="13525" y="17907"/>
                        <a:pt x="12573" y="17240"/>
                      </a:cubicBezTo>
                      <a:lnTo>
                        <a:pt x="12478" y="17240"/>
                      </a:lnTo>
                      <a:cubicBezTo>
                        <a:pt x="11430" y="16669"/>
                        <a:pt x="10096" y="18955"/>
                        <a:pt x="9049" y="18383"/>
                      </a:cubicBezTo>
                      <a:cubicBezTo>
                        <a:pt x="8001" y="17812"/>
                        <a:pt x="9334" y="15526"/>
                        <a:pt x="8382" y="14859"/>
                      </a:cubicBezTo>
                      <a:cubicBezTo>
                        <a:pt x="7334" y="14288"/>
                        <a:pt x="6001" y="16573"/>
                        <a:pt x="4953" y="16002"/>
                      </a:cubicBezTo>
                      <a:cubicBezTo>
                        <a:pt x="3905" y="15430"/>
                        <a:pt x="5239" y="13144"/>
                        <a:pt x="4286" y="12478"/>
                      </a:cubicBezTo>
                      <a:lnTo>
                        <a:pt x="4191" y="12478"/>
                      </a:lnTo>
                      <a:cubicBezTo>
                        <a:pt x="3143" y="11906"/>
                        <a:pt x="1809" y="14192"/>
                        <a:pt x="762" y="13621"/>
                      </a:cubicBezTo>
                      <a:cubicBezTo>
                        <a:pt x="-286" y="13049"/>
                        <a:pt x="1048" y="10763"/>
                        <a:pt x="95" y="10096"/>
                      </a:cubicBezTo>
                      <a:lnTo>
                        <a:pt x="0" y="10001"/>
                      </a:lnTo>
                      <a:lnTo>
                        <a:pt x="5905" y="0"/>
                      </a:lnTo>
                      <a:lnTo>
                        <a:pt x="22574" y="9906"/>
                      </a:lnTo>
                      <a:lnTo>
                        <a:pt x="16764" y="19717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27" name="Freeform: Shape 3126">
                  <a:extLst>
                    <a:ext uri="{FF2B5EF4-FFF2-40B4-BE49-F238E27FC236}">
                      <a16:creationId xmlns:a16="http://schemas.microsoft.com/office/drawing/2014/main" id="{51CE295C-AD74-4BCB-920D-453ECBDE412D}"/>
                    </a:ext>
                  </a:extLst>
                </p:cNvPr>
                <p:cNvSpPr/>
                <p:nvPr/>
              </p:nvSpPr>
              <p:spPr>
                <a:xfrm>
                  <a:off x="3772044" y="5463723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5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5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28" name="Freeform: Shape 3127">
                  <a:extLst>
                    <a:ext uri="{FF2B5EF4-FFF2-40B4-BE49-F238E27FC236}">
                      <a16:creationId xmlns:a16="http://schemas.microsoft.com/office/drawing/2014/main" id="{62582A8C-72BA-461C-9019-08E09778B386}"/>
                    </a:ext>
                  </a:extLst>
                </p:cNvPr>
                <p:cNvSpPr/>
                <p:nvPr/>
              </p:nvSpPr>
              <p:spPr>
                <a:xfrm>
                  <a:off x="3773568" y="5482678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5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5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5951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29" name="Freeform: Shape 3128">
                  <a:extLst>
                    <a:ext uri="{FF2B5EF4-FFF2-40B4-BE49-F238E27FC236}">
                      <a16:creationId xmlns:a16="http://schemas.microsoft.com/office/drawing/2014/main" id="{BEAB4D34-EE76-46A0-BC40-B6DF54109891}"/>
                    </a:ext>
                  </a:extLst>
                </p:cNvPr>
                <p:cNvSpPr/>
                <p:nvPr/>
              </p:nvSpPr>
              <p:spPr>
                <a:xfrm>
                  <a:off x="3793475" y="5473629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5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5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5951"/>
                        <a:pt x="-526" y="3570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0" name="Freeform: Shape 3129">
                  <a:extLst>
                    <a:ext uri="{FF2B5EF4-FFF2-40B4-BE49-F238E27FC236}">
                      <a16:creationId xmlns:a16="http://schemas.microsoft.com/office/drawing/2014/main" id="{0E75E5E8-8AEF-48CA-9EEC-3E95B570E6A4}"/>
                    </a:ext>
                  </a:extLst>
                </p:cNvPr>
                <p:cNvSpPr/>
                <p:nvPr/>
              </p:nvSpPr>
              <p:spPr>
                <a:xfrm>
                  <a:off x="3789284" y="5499633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5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5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1" name="Freeform: Shape 3130">
                  <a:extLst>
                    <a:ext uri="{FF2B5EF4-FFF2-40B4-BE49-F238E27FC236}">
                      <a16:creationId xmlns:a16="http://schemas.microsoft.com/office/drawing/2014/main" id="{CE503618-6228-4BE2-86B3-E9C5F534AC87}"/>
                    </a:ext>
                  </a:extLst>
                </p:cNvPr>
                <p:cNvSpPr/>
                <p:nvPr/>
              </p:nvSpPr>
              <p:spPr>
                <a:xfrm>
                  <a:off x="3757661" y="5489155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4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0" y="1570"/>
                        <a:pt x="8142" y="3951"/>
                        <a:pt x="7094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5951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2" name="Freeform: Shape 3131">
                  <a:extLst>
                    <a:ext uri="{FF2B5EF4-FFF2-40B4-BE49-F238E27FC236}">
                      <a16:creationId xmlns:a16="http://schemas.microsoft.com/office/drawing/2014/main" id="{B725A8F1-BA84-4470-82C9-BF8C65A8B9C6}"/>
                    </a:ext>
                  </a:extLst>
                </p:cNvPr>
                <p:cNvSpPr/>
                <p:nvPr/>
              </p:nvSpPr>
              <p:spPr>
                <a:xfrm>
                  <a:off x="3773122" y="5507348"/>
                  <a:ext cx="7680" cy="7616"/>
                </a:xfrm>
                <a:custGeom>
                  <a:avLst/>
                  <a:gdLst>
                    <a:gd name="connsiteX0" fmla="*/ 586 w 7680"/>
                    <a:gd name="connsiteY0" fmla="*/ 1856 h 7616"/>
                    <a:gd name="connsiteX1" fmla="*/ 5825 w 7680"/>
                    <a:gd name="connsiteY1" fmla="*/ 522 h 7616"/>
                    <a:gd name="connsiteX2" fmla="*/ 7159 w 7680"/>
                    <a:gd name="connsiteY2" fmla="*/ 5761 h 7616"/>
                    <a:gd name="connsiteX3" fmla="*/ 1920 w 7680"/>
                    <a:gd name="connsiteY3" fmla="*/ 7094 h 7616"/>
                    <a:gd name="connsiteX4" fmla="*/ 586 w 7680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80" h="7616">
                      <a:moveTo>
                        <a:pt x="586" y="1856"/>
                      </a:moveTo>
                      <a:cubicBezTo>
                        <a:pt x="1634" y="46"/>
                        <a:pt x="4015" y="-526"/>
                        <a:pt x="5825" y="522"/>
                      </a:cubicBezTo>
                      <a:cubicBezTo>
                        <a:pt x="7635" y="1570"/>
                        <a:pt x="8206" y="3951"/>
                        <a:pt x="7159" y="5761"/>
                      </a:cubicBezTo>
                      <a:cubicBezTo>
                        <a:pt x="6111" y="7571"/>
                        <a:pt x="3730" y="8142"/>
                        <a:pt x="1920" y="7094"/>
                      </a:cubicBezTo>
                      <a:cubicBezTo>
                        <a:pt x="15" y="5951"/>
                        <a:pt x="-557" y="3665"/>
                        <a:pt x="586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3" name="Freeform: Shape 3132">
                  <a:extLst>
                    <a:ext uri="{FF2B5EF4-FFF2-40B4-BE49-F238E27FC236}">
                      <a16:creationId xmlns:a16="http://schemas.microsoft.com/office/drawing/2014/main" id="{3B68522B-328B-4C50-9DE4-9AB132458680}"/>
                    </a:ext>
                  </a:extLst>
                </p:cNvPr>
                <p:cNvSpPr/>
                <p:nvPr/>
              </p:nvSpPr>
              <p:spPr>
                <a:xfrm>
                  <a:off x="3757375" y="5511444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4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0" y="1570"/>
                        <a:pt x="8142" y="3951"/>
                        <a:pt x="7094" y="5761"/>
                      </a:cubicBezTo>
                      <a:cubicBezTo>
                        <a:pt x="6046" y="7571"/>
                        <a:pt x="3665" y="8142"/>
                        <a:pt x="1856" y="7094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34" name="Freeform: Shape 3133">
                  <a:extLst>
                    <a:ext uri="{FF2B5EF4-FFF2-40B4-BE49-F238E27FC236}">
                      <a16:creationId xmlns:a16="http://schemas.microsoft.com/office/drawing/2014/main" id="{366EC77C-86BD-4F0A-AAD7-16F279D4B631}"/>
                    </a:ext>
                  </a:extLst>
                </p:cNvPr>
                <p:cNvSpPr/>
                <p:nvPr/>
              </p:nvSpPr>
              <p:spPr>
                <a:xfrm>
                  <a:off x="3749946" y="5527541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4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0" y="1570"/>
                        <a:pt x="8142" y="3951"/>
                        <a:pt x="7094" y="5761"/>
                      </a:cubicBezTo>
                      <a:cubicBezTo>
                        <a:pt x="6046" y="7571"/>
                        <a:pt x="3665" y="8142"/>
                        <a:pt x="1856" y="7094"/>
                      </a:cubicBezTo>
                      <a:cubicBezTo>
                        <a:pt x="46" y="5951"/>
                        <a:pt x="-526" y="3570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24" name="Freeform: Shape 2723">
                <a:extLst>
                  <a:ext uri="{FF2B5EF4-FFF2-40B4-BE49-F238E27FC236}">
                    <a16:creationId xmlns:a16="http://schemas.microsoft.com/office/drawing/2014/main" id="{EB34756B-3909-4C20-8DC1-F5E92AD15343}"/>
                  </a:ext>
                </a:extLst>
              </p:cNvPr>
              <p:cNvSpPr/>
              <p:nvPr/>
            </p:nvSpPr>
            <p:spPr>
              <a:xfrm>
                <a:off x="4085231" y="5402333"/>
                <a:ext cx="64715" cy="106376"/>
              </a:xfrm>
              <a:custGeom>
                <a:avLst/>
                <a:gdLst>
                  <a:gd name="connsiteX0" fmla="*/ 60143 w 64715"/>
                  <a:gd name="connsiteY0" fmla="*/ 49625 h 106376"/>
                  <a:gd name="connsiteX1" fmla="*/ 57571 w 64715"/>
                  <a:gd name="connsiteY1" fmla="*/ 28194 h 106376"/>
                  <a:gd name="connsiteX2" fmla="*/ 58048 w 64715"/>
                  <a:gd name="connsiteY2" fmla="*/ 28289 h 106376"/>
                  <a:gd name="connsiteX3" fmla="*/ 58143 w 64715"/>
                  <a:gd name="connsiteY3" fmla="*/ 28384 h 106376"/>
                  <a:gd name="connsiteX4" fmla="*/ 64048 w 64715"/>
                  <a:gd name="connsiteY4" fmla="*/ 18478 h 106376"/>
                  <a:gd name="connsiteX5" fmla="*/ 59096 w 64715"/>
                  <a:gd name="connsiteY5" fmla="*/ 15526 h 106376"/>
                  <a:gd name="connsiteX6" fmla="*/ 64715 w 64715"/>
                  <a:gd name="connsiteY6" fmla="*/ 6096 h 106376"/>
                  <a:gd name="connsiteX7" fmla="*/ 63477 w 64715"/>
                  <a:gd name="connsiteY7" fmla="*/ 0 h 106376"/>
                  <a:gd name="connsiteX8" fmla="*/ 57667 w 64715"/>
                  <a:gd name="connsiteY8" fmla="*/ 1905 h 106376"/>
                  <a:gd name="connsiteX9" fmla="*/ 52047 w 64715"/>
                  <a:gd name="connsiteY9" fmla="*/ 11335 h 106376"/>
                  <a:gd name="connsiteX10" fmla="*/ 47570 w 64715"/>
                  <a:gd name="connsiteY10" fmla="*/ 8668 h 106376"/>
                  <a:gd name="connsiteX11" fmla="*/ 41665 w 64715"/>
                  <a:gd name="connsiteY11" fmla="*/ 18574 h 106376"/>
                  <a:gd name="connsiteX12" fmla="*/ 41760 w 64715"/>
                  <a:gd name="connsiteY12" fmla="*/ 18574 h 106376"/>
                  <a:gd name="connsiteX13" fmla="*/ 41950 w 64715"/>
                  <a:gd name="connsiteY13" fmla="*/ 18764 h 106376"/>
                  <a:gd name="connsiteX14" fmla="*/ 21757 w 64715"/>
                  <a:gd name="connsiteY14" fmla="*/ 26670 h 106376"/>
                  <a:gd name="connsiteX15" fmla="*/ 8232 w 64715"/>
                  <a:gd name="connsiteY15" fmla="*/ 54007 h 106376"/>
                  <a:gd name="connsiteX16" fmla="*/ 2993 w 64715"/>
                  <a:gd name="connsiteY16" fmla="*/ 89345 h 106376"/>
                  <a:gd name="connsiteX17" fmla="*/ 326 w 64715"/>
                  <a:gd name="connsiteY17" fmla="*/ 106299 h 106376"/>
                  <a:gd name="connsiteX18" fmla="*/ 13947 w 64715"/>
                  <a:gd name="connsiteY18" fmla="*/ 95917 h 106376"/>
                  <a:gd name="connsiteX19" fmla="*/ 42522 w 64715"/>
                  <a:gd name="connsiteY19" fmla="*/ 74581 h 106376"/>
                  <a:gd name="connsiteX20" fmla="*/ 60143 w 64715"/>
                  <a:gd name="connsiteY20" fmla="*/ 49625 h 106376"/>
                  <a:gd name="connsiteX21" fmla="*/ 58524 w 64715"/>
                  <a:gd name="connsiteY21" fmla="*/ 3143 h 106376"/>
                  <a:gd name="connsiteX22" fmla="*/ 62239 w 64715"/>
                  <a:gd name="connsiteY22" fmla="*/ 1905 h 106376"/>
                  <a:gd name="connsiteX23" fmla="*/ 63001 w 64715"/>
                  <a:gd name="connsiteY23" fmla="*/ 5810 h 106376"/>
                  <a:gd name="connsiteX24" fmla="*/ 57667 w 64715"/>
                  <a:gd name="connsiteY24" fmla="*/ 14668 h 106376"/>
                  <a:gd name="connsiteX25" fmla="*/ 53190 w 64715"/>
                  <a:gd name="connsiteY25" fmla="*/ 12001 h 106376"/>
                  <a:gd name="connsiteX26" fmla="*/ 58524 w 64715"/>
                  <a:gd name="connsiteY26" fmla="*/ 3143 h 106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715" h="106376">
                    <a:moveTo>
                      <a:pt x="60143" y="49625"/>
                    </a:moveTo>
                    <a:cubicBezTo>
                      <a:pt x="61572" y="42862"/>
                      <a:pt x="61000" y="34480"/>
                      <a:pt x="57571" y="28194"/>
                    </a:cubicBezTo>
                    <a:cubicBezTo>
                      <a:pt x="57762" y="28194"/>
                      <a:pt x="57857" y="28194"/>
                      <a:pt x="58048" y="28289"/>
                    </a:cubicBezTo>
                    <a:lnTo>
                      <a:pt x="58143" y="28384"/>
                    </a:lnTo>
                    <a:lnTo>
                      <a:pt x="64048" y="18478"/>
                    </a:lnTo>
                    <a:lnTo>
                      <a:pt x="59096" y="15526"/>
                    </a:lnTo>
                    <a:lnTo>
                      <a:pt x="64715" y="6096"/>
                    </a:lnTo>
                    <a:lnTo>
                      <a:pt x="63477" y="0"/>
                    </a:lnTo>
                    <a:lnTo>
                      <a:pt x="57667" y="1905"/>
                    </a:lnTo>
                    <a:lnTo>
                      <a:pt x="52047" y="11335"/>
                    </a:lnTo>
                    <a:lnTo>
                      <a:pt x="47570" y="8668"/>
                    </a:lnTo>
                    <a:lnTo>
                      <a:pt x="41665" y="18574"/>
                    </a:lnTo>
                    <a:lnTo>
                      <a:pt x="41760" y="18574"/>
                    </a:lnTo>
                    <a:cubicBezTo>
                      <a:pt x="41855" y="18574"/>
                      <a:pt x="41855" y="18669"/>
                      <a:pt x="41950" y="18764"/>
                    </a:cubicBezTo>
                    <a:cubicBezTo>
                      <a:pt x="34712" y="18669"/>
                      <a:pt x="26996" y="22193"/>
                      <a:pt x="21757" y="26670"/>
                    </a:cubicBezTo>
                    <a:cubicBezTo>
                      <a:pt x="13661" y="33528"/>
                      <a:pt x="10042" y="42291"/>
                      <a:pt x="8232" y="54007"/>
                    </a:cubicBezTo>
                    <a:cubicBezTo>
                      <a:pt x="6327" y="65532"/>
                      <a:pt x="4994" y="79439"/>
                      <a:pt x="2993" y="89345"/>
                    </a:cubicBezTo>
                    <a:cubicBezTo>
                      <a:pt x="1279" y="99346"/>
                      <a:pt x="-817" y="105823"/>
                      <a:pt x="326" y="106299"/>
                    </a:cubicBezTo>
                    <a:cubicBezTo>
                      <a:pt x="1279" y="107061"/>
                      <a:pt x="6041" y="102108"/>
                      <a:pt x="13947" y="95917"/>
                    </a:cubicBezTo>
                    <a:cubicBezTo>
                      <a:pt x="21757" y="89535"/>
                      <a:pt x="33283" y="81724"/>
                      <a:pt x="42522" y="74581"/>
                    </a:cubicBezTo>
                    <a:cubicBezTo>
                      <a:pt x="51952" y="67342"/>
                      <a:pt x="57953" y="60007"/>
                      <a:pt x="60143" y="49625"/>
                    </a:cubicBezTo>
                    <a:close/>
                    <a:moveTo>
                      <a:pt x="58524" y="3143"/>
                    </a:moveTo>
                    <a:lnTo>
                      <a:pt x="62239" y="1905"/>
                    </a:lnTo>
                    <a:lnTo>
                      <a:pt x="63001" y="5810"/>
                    </a:lnTo>
                    <a:lnTo>
                      <a:pt x="57667" y="14668"/>
                    </a:lnTo>
                    <a:lnTo>
                      <a:pt x="53190" y="12001"/>
                    </a:lnTo>
                    <a:lnTo>
                      <a:pt x="58524" y="3143"/>
                    </a:lnTo>
                    <a:close/>
                  </a:path>
                </a:pathLst>
              </a:custGeom>
              <a:solidFill>
                <a:srgbClr val="C8C8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5" name="Freeform: Shape 2724">
                <a:extLst>
                  <a:ext uri="{FF2B5EF4-FFF2-40B4-BE49-F238E27FC236}">
                    <a16:creationId xmlns:a16="http://schemas.microsoft.com/office/drawing/2014/main" id="{DDF35A5A-55FF-4A73-9310-1C31CDCD5BF0}"/>
                  </a:ext>
                </a:extLst>
              </p:cNvPr>
              <p:cNvSpPr/>
              <p:nvPr/>
            </p:nvSpPr>
            <p:spPr>
              <a:xfrm>
                <a:off x="4312824" y="5527301"/>
                <a:ext cx="14382" cy="18192"/>
              </a:xfrm>
              <a:custGeom>
                <a:avLst/>
                <a:gdLst>
                  <a:gd name="connsiteX0" fmla="*/ 0 w 14382"/>
                  <a:gd name="connsiteY0" fmla="*/ 14002 h 18192"/>
                  <a:gd name="connsiteX1" fmla="*/ 7048 w 14382"/>
                  <a:gd name="connsiteY1" fmla="*/ 2191 h 18192"/>
                  <a:gd name="connsiteX2" fmla="*/ 7239 w 14382"/>
                  <a:gd name="connsiteY2" fmla="*/ 2000 h 18192"/>
                  <a:gd name="connsiteX3" fmla="*/ 13145 w 14382"/>
                  <a:gd name="connsiteY3" fmla="*/ 0 h 18192"/>
                  <a:gd name="connsiteX4" fmla="*/ 14383 w 14382"/>
                  <a:gd name="connsiteY4" fmla="*/ 6191 h 18192"/>
                  <a:gd name="connsiteX5" fmla="*/ 7525 w 14382"/>
                  <a:gd name="connsiteY5" fmla="*/ 17621 h 18192"/>
                  <a:gd name="connsiteX6" fmla="*/ 7620 w 14382"/>
                  <a:gd name="connsiteY6" fmla="*/ 17717 h 18192"/>
                  <a:gd name="connsiteX7" fmla="*/ 7525 w 14382"/>
                  <a:gd name="connsiteY7" fmla="*/ 17717 h 18192"/>
                  <a:gd name="connsiteX8" fmla="*/ 7429 w 14382"/>
                  <a:gd name="connsiteY8" fmla="*/ 17621 h 18192"/>
                  <a:gd name="connsiteX9" fmla="*/ 7144 w 14382"/>
                  <a:gd name="connsiteY9" fmla="*/ 18193 h 18192"/>
                  <a:gd name="connsiteX10" fmla="*/ 0 w 14382"/>
                  <a:gd name="connsiteY10" fmla="*/ 14002 h 18192"/>
                  <a:gd name="connsiteX11" fmla="*/ 0 w 14382"/>
                  <a:gd name="connsiteY11" fmla="*/ 14002 h 18192"/>
                  <a:gd name="connsiteX12" fmla="*/ 2096 w 14382"/>
                  <a:gd name="connsiteY12" fmla="*/ 13430 h 18192"/>
                  <a:gd name="connsiteX13" fmla="*/ 6572 w 14382"/>
                  <a:gd name="connsiteY13" fmla="*/ 16097 h 18192"/>
                  <a:gd name="connsiteX14" fmla="*/ 12668 w 14382"/>
                  <a:gd name="connsiteY14" fmla="*/ 5906 h 18192"/>
                  <a:gd name="connsiteX15" fmla="*/ 11906 w 14382"/>
                  <a:gd name="connsiteY15" fmla="*/ 2000 h 18192"/>
                  <a:gd name="connsiteX16" fmla="*/ 8191 w 14382"/>
                  <a:gd name="connsiteY16" fmla="*/ 3239 h 18192"/>
                  <a:gd name="connsiteX17" fmla="*/ 2096 w 14382"/>
                  <a:gd name="connsiteY17" fmla="*/ 13430 h 18192"/>
                  <a:gd name="connsiteX18" fmla="*/ 2096 w 14382"/>
                  <a:gd name="connsiteY18" fmla="*/ 13430 h 1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4382" h="18192">
                    <a:moveTo>
                      <a:pt x="0" y="14002"/>
                    </a:moveTo>
                    <a:lnTo>
                      <a:pt x="7048" y="2191"/>
                    </a:lnTo>
                    <a:lnTo>
                      <a:pt x="7239" y="2000"/>
                    </a:lnTo>
                    <a:lnTo>
                      <a:pt x="13145" y="0"/>
                    </a:lnTo>
                    <a:lnTo>
                      <a:pt x="14383" y="6191"/>
                    </a:lnTo>
                    <a:lnTo>
                      <a:pt x="7525" y="17621"/>
                    </a:lnTo>
                    <a:lnTo>
                      <a:pt x="7620" y="17717"/>
                    </a:lnTo>
                    <a:lnTo>
                      <a:pt x="7525" y="17717"/>
                    </a:lnTo>
                    <a:lnTo>
                      <a:pt x="7429" y="17621"/>
                    </a:lnTo>
                    <a:lnTo>
                      <a:pt x="7144" y="18193"/>
                    </a:lnTo>
                    <a:lnTo>
                      <a:pt x="0" y="14002"/>
                    </a:lnTo>
                    <a:lnTo>
                      <a:pt x="0" y="14002"/>
                    </a:lnTo>
                    <a:close/>
                    <a:moveTo>
                      <a:pt x="2096" y="13430"/>
                    </a:moveTo>
                    <a:lnTo>
                      <a:pt x="6572" y="16097"/>
                    </a:lnTo>
                    <a:lnTo>
                      <a:pt x="12668" y="5906"/>
                    </a:lnTo>
                    <a:lnTo>
                      <a:pt x="11906" y="2000"/>
                    </a:lnTo>
                    <a:lnTo>
                      <a:pt x="8191" y="3239"/>
                    </a:lnTo>
                    <a:lnTo>
                      <a:pt x="2096" y="13430"/>
                    </a:lnTo>
                    <a:lnTo>
                      <a:pt x="2096" y="13430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26" name="Graphic 1">
                <a:extLst>
                  <a:ext uri="{FF2B5EF4-FFF2-40B4-BE49-F238E27FC236}">
                    <a16:creationId xmlns:a16="http://schemas.microsoft.com/office/drawing/2014/main" id="{2C4650EB-1305-403E-8B0F-020EF93E9E4E}"/>
                  </a:ext>
                </a:extLst>
              </p:cNvPr>
              <p:cNvGrpSpPr/>
              <p:nvPr/>
            </p:nvGrpSpPr>
            <p:grpSpPr>
              <a:xfrm>
                <a:off x="585787" y="4802068"/>
                <a:ext cx="3740753" cy="832467"/>
                <a:chOff x="585787" y="4802068"/>
                <a:chExt cx="3740753" cy="832467"/>
              </a:xfrm>
              <a:solidFill>
                <a:schemeClr val="accent1"/>
              </a:solidFill>
            </p:grpSpPr>
            <p:grpSp>
              <p:nvGrpSpPr>
                <p:cNvPr id="3112" name="Graphic 1">
                  <a:extLst>
                    <a:ext uri="{FF2B5EF4-FFF2-40B4-BE49-F238E27FC236}">
                      <a16:creationId xmlns:a16="http://schemas.microsoft.com/office/drawing/2014/main" id="{2346905F-EBD3-4AA2-BACA-FF3847A20B01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737485" cy="832467"/>
                  <a:chOff x="585787" y="4802068"/>
                  <a:chExt cx="3737485" cy="832467"/>
                </a:xfrm>
                <a:solidFill>
                  <a:schemeClr val="accent1"/>
                </a:solidFill>
              </p:grpSpPr>
              <p:grpSp>
                <p:nvGrpSpPr>
                  <p:cNvPr id="3122" name="Graphic 1">
                    <a:extLst>
                      <a:ext uri="{FF2B5EF4-FFF2-40B4-BE49-F238E27FC236}">
                        <a16:creationId xmlns:a16="http://schemas.microsoft.com/office/drawing/2014/main" id="{EC393FDF-E001-47FB-BE09-9464DB5A1C10}"/>
                      </a:ext>
                    </a:extLst>
                  </p:cNvPr>
                  <p:cNvGrpSpPr/>
                  <p:nvPr/>
                </p:nvGrpSpPr>
                <p:grpSpPr>
                  <a:xfrm>
                    <a:off x="585787" y="4802068"/>
                    <a:ext cx="9525" cy="9525"/>
                    <a:chOff x="585787" y="4802068"/>
                    <a:chExt cx="9525" cy="9525"/>
                  </a:xfrm>
                </p:grpSpPr>
              </p:grpSp>
              <p:grpSp>
                <p:nvGrpSpPr>
                  <p:cNvPr id="3123" name="Graphic 1">
                    <a:extLst>
                      <a:ext uri="{FF2B5EF4-FFF2-40B4-BE49-F238E27FC236}">
                        <a16:creationId xmlns:a16="http://schemas.microsoft.com/office/drawing/2014/main" id="{06C34608-9CB7-4E3D-A4E8-0DA7974ED98E}"/>
                      </a:ext>
                    </a:extLst>
                  </p:cNvPr>
                  <p:cNvGrpSpPr/>
                  <p:nvPr/>
                </p:nvGrpSpPr>
                <p:grpSpPr>
                  <a:xfrm>
                    <a:off x="585787" y="4802068"/>
                    <a:ext cx="3737485" cy="832467"/>
                    <a:chOff x="585787" y="4802068"/>
                    <a:chExt cx="3737485" cy="832467"/>
                  </a:xfrm>
                  <a:solidFill>
                    <a:schemeClr val="accent1"/>
                  </a:solidFill>
                </p:grpSpPr>
                <p:sp>
                  <p:nvSpPr>
                    <p:cNvPr id="3124" name="Freeform: Shape 3123">
                      <a:extLst>
                        <a:ext uri="{FF2B5EF4-FFF2-40B4-BE49-F238E27FC236}">
                          <a16:creationId xmlns:a16="http://schemas.microsoft.com/office/drawing/2014/main" id="{04F1266A-71E5-4C3F-881E-11F2774E6D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61825" y="5546177"/>
                      <a:ext cx="61447" cy="88358"/>
                    </a:xfrm>
                    <a:custGeom>
                      <a:avLst/>
                      <a:gdLst>
                        <a:gd name="connsiteX0" fmla="*/ 42998 w 61447"/>
                        <a:gd name="connsiteY0" fmla="*/ 56277 h 88358"/>
                        <a:gd name="connsiteX1" fmla="*/ 14137 w 61447"/>
                        <a:gd name="connsiteY1" fmla="*/ 77803 h 88358"/>
                        <a:gd name="connsiteX2" fmla="*/ 326 w 61447"/>
                        <a:gd name="connsiteY2" fmla="*/ 88281 h 88358"/>
                        <a:gd name="connsiteX3" fmla="*/ 2993 w 61447"/>
                        <a:gd name="connsiteY3" fmla="*/ 71136 h 88358"/>
                        <a:gd name="connsiteX4" fmla="*/ 8232 w 61447"/>
                        <a:gd name="connsiteY4" fmla="*/ 35512 h 88358"/>
                        <a:gd name="connsiteX5" fmla="*/ 21853 w 61447"/>
                        <a:gd name="connsiteY5" fmla="*/ 7985 h 88358"/>
                        <a:gd name="connsiteX6" fmla="*/ 51475 w 61447"/>
                        <a:gd name="connsiteY6" fmla="*/ 2556 h 88358"/>
                        <a:gd name="connsiteX7" fmla="*/ 60715 w 61447"/>
                        <a:gd name="connsiteY7" fmla="*/ 31226 h 88358"/>
                        <a:gd name="connsiteX8" fmla="*/ 42998 w 61447"/>
                        <a:gd name="connsiteY8" fmla="*/ 56277 h 88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447" h="88358">
                          <a:moveTo>
                            <a:pt x="42998" y="56277"/>
                          </a:moveTo>
                          <a:cubicBezTo>
                            <a:pt x="33568" y="63516"/>
                            <a:pt x="21948" y="71326"/>
                            <a:pt x="14137" y="77803"/>
                          </a:cubicBezTo>
                          <a:cubicBezTo>
                            <a:pt x="6136" y="84090"/>
                            <a:pt x="1279" y="89043"/>
                            <a:pt x="326" y="88281"/>
                          </a:cubicBezTo>
                          <a:cubicBezTo>
                            <a:pt x="-817" y="87804"/>
                            <a:pt x="1279" y="81232"/>
                            <a:pt x="2993" y="71136"/>
                          </a:cubicBezTo>
                          <a:cubicBezTo>
                            <a:pt x="4993" y="61134"/>
                            <a:pt x="6327" y="47228"/>
                            <a:pt x="8232" y="35512"/>
                          </a:cubicBezTo>
                          <a:cubicBezTo>
                            <a:pt x="10042" y="23701"/>
                            <a:pt x="13756" y="14843"/>
                            <a:pt x="21853" y="7985"/>
                          </a:cubicBezTo>
                          <a:cubicBezTo>
                            <a:pt x="29568" y="1413"/>
                            <a:pt x="42617" y="-3064"/>
                            <a:pt x="51475" y="2556"/>
                          </a:cubicBezTo>
                          <a:cubicBezTo>
                            <a:pt x="60619" y="7699"/>
                            <a:pt x="62810" y="21225"/>
                            <a:pt x="60715" y="31226"/>
                          </a:cubicBezTo>
                          <a:cubicBezTo>
                            <a:pt x="58619" y="41608"/>
                            <a:pt x="52523" y="49038"/>
                            <a:pt x="42998" y="56277"/>
                          </a:cubicBezTo>
                          <a:close/>
                        </a:path>
                      </a:pathLst>
                    </a:custGeom>
                    <a:solidFill>
                      <a:srgbClr val="E84E0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113" name="Freeform: Shape 3112">
                  <a:extLst>
                    <a:ext uri="{FF2B5EF4-FFF2-40B4-BE49-F238E27FC236}">
                      <a16:creationId xmlns:a16="http://schemas.microsoft.com/office/drawing/2014/main" id="{B1118453-ABEA-4912-B043-E8B1784168E1}"/>
                    </a:ext>
                  </a:extLst>
                </p:cNvPr>
                <p:cNvSpPr/>
                <p:nvPr/>
              </p:nvSpPr>
              <p:spPr>
                <a:xfrm>
                  <a:off x="4303870" y="5536255"/>
                  <a:ext cx="22669" cy="20761"/>
                </a:xfrm>
                <a:custGeom>
                  <a:avLst/>
                  <a:gdLst>
                    <a:gd name="connsiteX0" fmla="*/ 16669 w 22669"/>
                    <a:gd name="connsiteY0" fmla="*/ 19621 h 20761"/>
                    <a:gd name="connsiteX1" fmla="*/ 16669 w 22669"/>
                    <a:gd name="connsiteY1" fmla="*/ 19621 h 20761"/>
                    <a:gd name="connsiteX2" fmla="*/ 13145 w 22669"/>
                    <a:gd name="connsiteY2" fmla="*/ 20669 h 20761"/>
                    <a:gd name="connsiteX3" fmla="*/ 12478 w 22669"/>
                    <a:gd name="connsiteY3" fmla="*/ 17145 h 20761"/>
                    <a:gd name="connsiteX4" fmla="*/ 12478 w 22669"/>
                    <a:gd name="connsiteY4" fmla="*/ 17145 h 20761"/>
                    <a:gd name="connsiteX5" fmla="*/ 9049 w 22669"/>
                    <a:gd name="connsiteY5" fmla="*/ 18288 h 20761"/>
                    <a:gd name="connsiteX6" fmla="*/ 8382 w 22669"/>
                    <a:gd name="connsiteY6" fmla="*/ 14764 h 20761"/>
                    <a:gd name="connsiteX7" fmla="*/ 4953 w 22669"/>
                    <a:gd name="connsiteY7" fmla="*/ 15907 h 20761"/>
                    <a:gd name="connsiteX8" fmla="*/ 4286 w 22669"/>
                    <a:gd name="connsiteY8" fmla="*/ 12382 h 20761"/>
                    <a:gd name="connsiteX9" fmla="*/ 4191 w 22669"/>
                    <a:gd name="connsiteY9" fmla="*/ 12382 h 20761"/>
                    <a:gd name="connsiteX10" fmla="*/ 762 w 22669"/>
                    <a:gd name="connsiteY10" fmla="*/ 13525 h 20761"/>
                    <a:gd name="connsiteX11" fmla="*/ 95 w 22669"/>
                    <a:gd name="connsiteY11" fmla="*/ 10001 h 20761"/>
                    <a:gd name="connsiteX12" fmla="*/ 0 w 22669"/>
                    <a:gd name="connsiteY12" fmla="*/ 10001 h 20761"/>
                    <a:gd name="connsiteX13" fmla="*/ 6001 w 22669"/>
                    <a:gd name="connsiteY13" fmla="*/ 0 h 20761"/>
                    <a:gd name="connsiteX14" fmla="*/ 22670 w 22669"/>
                    <a:gd name="connsiteY14" fmla="*/ 9906 h 20761"/>
                    <a:gd name="connsiteX15" fmla="*/ 16669 w 22669"/>
                    <a:gd name="connsiteY15" fmla="*/ 19621 h 20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2669" h="20761">
                      <a:moveTo>
                        <a:pt x="16669" y="19621"/>
                      </a:moveTo>
                      <a:lnTo>
                        <a:pt x="16669" y="19621"/>
                      </a:lnTo>
                      <a:cubicBezTo>
                        <a:pt x="15526" y="18955"/>
                        <a:pt x="14192" y="21241"/>
                        <a:pt x="13145" y="20669"/>
                      </a:cubicBezTo>
                      <a:cubicBezTo>
                        <a:pt x="12097" y="20002"/>
                        <a:pt x="13430" y="17812"/>
                        <a:pt x="12478" y="17145"/>
                      </a:cubicBezTo>
                      <a:lnTo>
                        <a:pt x="12478" y="17145"/>
                      </a:lnTo>
                      <a:cubicBezTo>
                        <a:pt x="11430" y="16573"/>
                        <a:pt x="10096" y="18859"/>
                        <a:pt x="9049" y="18288"/>
                      </a:cubicBezTo>
                      <a:cubicBezTo>
                        <a:pt x="8001" y="17621"/>
                        <a:pt x="9334" y="15430"/>
                        <a:pt x="8382" y="14764"/>
                      </a:cubicBezTo>
                      <a:cubicBezTo>
                        <a:pt x="7334" y="14192"/>
                        <a:pt x="6001" y="16478"/>
                        <a:pt x="4953" y="15907"/>
                      </a:cubicBezTo>
                      <a:cubicBezTo>
                        <a:pt x="3905" y="15335"/>
                        <a:pt x="5239" y="13049"/>
                        <a:pt x="4286" y="12382"/>
                      </a:cubicBezTo>
                      <a:lnTo>
                        <a:pt x="4191" y="12382"/>
                      </a:lnTo>
                      <a:cubicBezTo>
                        <a:pt x="3143" y="11811"/>
                        <a:pt x="1810" y="14097"/>
                        <a:pt x="762" y="13525"/>
                      </a:cubicBezTo>
                      <a:cubicBezTo>
                        <a:pt x="-286" y="12859"/>
                        <a:pt x="1048" y="10573"/>
                        <a:pt x="95" y="10001"/>
                      </a:cubicBezTo>
                      <a:lnTo>
                        <a:pt x="0" y="10001"/>
                      </a:lnTo>
                      <a:lnTo>
                        <a:pt x="6001" y="0"/>
                      </a:lnTo>
                      <a:lnTo>
                        <a:pt x="22670" y="9906"/>
                      </a:lnTo>
                      <a:lnTo>
                        <a:pt x="16669" y="19621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14" name="Freeform: Shape 3113">
                  <a:extLst>
                    <a:ext uri="{FF2B5EF4-FFF2-40B4-BE49-F238E27FC236}">
                      <a16:creationId xmlns:a16="http://schemas.microsoft.com/office/drawing/2014/main" id="{4EA3C090-5890-4472-ABFD-A41456A77DAA}"/>
                    </a:ext>
                  </a:extLst>
                </p:cNvPr>
                <p:cNvSpPr/>
                <p:nvPr/>
              </p:nvSpPr>
              <p:spPr>
                <a:xfrm>
                  <a:off x="4288203" y="5553735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5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5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5951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15" name="Freeform: Shape 3114">
                  <a:extLst>
                    <a:ext uri="{FF2B5EF4-FFF2-40B4-BE49-F238E27FC236}">
                      <a16:creationId xmlns:a16="http://schemas.microsoft.com/office/drawing/2014/main" id="{DF2EB4DA-EB77-4FBC-A18C-92C37D6A1A76}"/>
                    </a:ext>
                  </a:extLst>
                </p:cNvPr>
                <p:cNvSpPr/>
                <p:nvPr/>
              </p:nvSpPr>
              <p:spPr>
                <a:xfrm>
                  <a:off x="4289727" y="5572594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4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4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16" name="Freeform: Shape 3115">
                  <a:extLst>
                    <a:ext uri="{FF2B5EF4-FFF2-40B4-BE49-F238E27FC236}">
                      <a16:creationId xmlns:a16="http://schemas.microsoft.com/office/drawing/2014/main" id="{6847BE4B-77CA-4459-B81C-45F7CD0D2D7C}"/>
                    </a:ext>
                  </a:extLst>
                </p:cNvPr>
                <p:cNvSpPr/>
                <p:nvPr/>
              </p:nvSpPr>
              <p:spPr>
                <a:xfrm>
                  <a:off x="4309687" y="5563545"/>
                  <a:ext cx="7658" cy="7616"/>
                </a:xfrm>
                <a:custGeom>
                  <a:avLst/>
                  <a:gdLst>
                    <a:gd name="connsiteX0" fmla="*/ 564 w 7658"/>
                    <a:gd name="connsiteY0" fmla="*/ 1856 h 7616"/>
                    <a:gd name="connsiteX1" fmla="*/ 5803 w 7658"/>
                    <a:gd name="connsiteY1" fmla="*/ 522 h 7616"/>
                    <a:gd name="connsiteX2" fmla="*/ 7137 w 7658"/>
                    <a:gd name="connsiteY2" fmla="*/ 5761 h 7616"/>
                    <a:gd name="connsiteX3" fmla="*/ 1898 w 7658"/>
                    <a:gd name="connsiteY3" fmla="*/ 7094 h 7616"/>
                    <a:gd name="connsiteX4" fmla="*/ 564 w 7658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58" h="7616">
                      <a:moveTo>
                        <a:pt x="564" y="1856"/>
                      </a:moveTo>
                      <a:cubicBezTo>
                        <a:pt x="1612" y="46"/>
                        <a:pt x="3994" y="-526"/>
                        <a:pt x="5803" y="522"/>
                      </a:cubicBezTo>
                      <a:cubicBezTo>
                        <a:pt x="7613" y="1570"/>
                        <a:pt x="8185" y="3951"/>
                        <a:pt x="7137" y="5761"/>
                      </a:cubicBezTo>
                      <a:cubicBezTo>
                        <a:pt x="6089" y="7571"/>
                        <a:pt x="3708" y="8142"/>
                        <a:pt x="1898" y="7094"/>
                      </a:cubicBezTo>
                      <a:cubicBezTo>
                        <a:pt x="88" y="5951"/>
                        <a:pt x="-579" y="3665"/>
                        <a:pt x="564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17" name="Freeform: Shape 3116">
                  <a:extLst>
                    <a:ext uri="{FF2B5EF4-FFF2-40B4-BE49-F238E27FC236}">
                      <a16:creationId xmlns:a16="http://schemas.microsoft.com/office/drawing/2014/main" id="{A56846A0-F86E-40D7-8A60-4BF407DA2BDC}"/>
                    </a:ext>
                  </a:extLst>
                </p:cNvPr>
                <p:cNvSpPr/>
                <p:nvPr/>
              </p:nvSpPr>
              <p:spPr>
                <a:xfrm>
                  <a:off x="4305474" y="5589644"/>
                  <a:ext cx="7680" cy="7616"/>
                </a:xfrm>
                <a:custGeom>
                  <a:avLst/>
                  <a:gdLst>
                    <a:gd name="connsiteX0" fmla="*/ 586 w 7680"/>
                    <a:gd name="connsiteY0" fmla="*/ 1856 h 7616"/>
                    <a:gd name="connsiteX1" fmla="*/ 5825 w 7680"/>
                    <a:gd name="connsiteY1" fmla="*/ 522 h 7616"/>
                    <a:gd name="connsiteX2" fmla="*/ 7159 w 7680"/>
                    <a:gd name="connsiteY2" fmla="*/ 5761 h 7616"/>
                    <a:gd name="connsiteX3" fmla="*/ 1920 w 7680"/>
                    <a:gd name="connsiteY3" fmla="*/ 7094 h 7616"/>
                    <a:gd name="connsiteX4" fmla="*/ 586 w 7680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80" h="7616">
                      <a:moveTo>
                        <a:pt x="586" y="1856"/>
                      </a:moveTo>
                      <a:cubicBezTo>
                        <a:pt x="1634" y="46"/>
                        <a:pt x="4016" y="-526"/>
                        <a:pt x="5825" y="522"/>
                      </a:cubicBezTo>
                      <a:cubicBezTo>
                        <a:pt x="7635" y="1665"/>
                        <a:pt x="8207" y="3951"/>
                        <a:pt x="7159" y="5761"/>
                      </a:cubicBezTo>
                      <a:cubicBezTo>
                        <a:pt x="6111" y="7571"/>
                        <a:pt x="3730" y="8142"/>
                        <a:pt x="1920" y="7094"/>
                      </a:cubicBezTo>
                      <a:cubicBezTo>
                        <a:pt x="15" y="5951"/>
                        <a:pt x="-557" y="3665"/>
                        <a:pt x="586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18" name="Freeform: Shape 3117">
                  <a:extLst>
                    <a:ext uri="{FF2B5EF4-FFF2-40B4-BE49-F238E27FC236}">
                      <a16:creationId xmlns:a16="http://schemas.microsoft.com/office/drawing/2014/main" id="{F5A00495-3F42-43DA-B207-AAF9F17A59CA}"/>
                    </a:ext>
                  </a:extLst>
                </p:cNvPr>
                <p:cNvSpPr/>
                <p:nvPr/>
              </p:nvSpPr>
              <p:spPr>
                <a:xfrm>
                  <a:off x="4273821" y="5579071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4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0" y="1570"/>
                        <a:pt x="8142" y="3951"/>
                        <a:pt x="7094" y="5761"/>
                      </a:cubicBezTo>
                      <a:cubicBezTo>
                        <a:pt x="6046" y="7571"/>
                        <a:pt x="3665" y="8142"/>
                        <a:pt x="1856" y="7094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19" name="Freeform: Shape 3118">
                  <a:extLst>
                    <a:ext uri="{FF2B5EF4-FFF2-40B4-BE49-F238E27FC236}">
                      <a16:creationId xmlns:a16="http://schemas.microsoft.com/office/drawing/2014/main" id="{3450676A-836B-4B78-817F-2DFA0B9AD351}"/>
                    </a:ext>
                  </a:extLst>
                </p:cNvPr>
                <p:cNvSpPr/>
                <p:nvPr/>
              </p:nvSpPr>
              <p:spPr>
                <a:xfrm>
                  <a:off x="4289346" y="5597264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5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5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20" name="Freeform: Shape 3119">
                  <a:extLst>
                    <a:ext uri="{FF2B5EF4-FFF2-40B4-BE49-F238E27FC236}">
                      <a16:creationId xmlns:a16="http://schemas.microsoft.com/office/drawing/2014/main" id="{F44AB01D-0A6B-4F7F-BAE8-180399D57B42}"/>
                    </a:ext>
                  </a:extLst>
                </p:cNvPr>
                <p:cNvSpPr/>
                <p:nvPr/>
              </p:nvSpPr>
              <p:spPr>
                <a:xfrm>
                  <a:off x="4273535" y="5601455"/>
                  <a:ext cx="7616" cy="7616"/>
                </a:xfrm>
                <a:custGeom>
                  <a:avLst/>
                  <a:gdLst>
                    <a:gd name="connsiteX0" fmla="*/ 522 w 7616"/>
                    <a:gd name="connsiteY0" fmla="*/ 1856 h 7616"/>
                    <a:gd name="connsiteX1" fmla="*/ 5761 w 7616"/>
                    <a:gd name="connsiteY1" fmla="*/ 522 h 7616"/>
                    <a:gd name="connsiteX2" fmla="*/ 7094 w 7616"/>
                    <a:gd name="connsiteY2" fmla="*/ 5761 h 7616"/>
                    <a:gd name="connsiteX3" fmla="*/ 1856 w 7616"/>
                    <a:gd name="connsiteY3" fmla="*/ 7094 h 7616"/>
                    <a:gd name="connsiteX4" fmla="*/ 522 w 7616"/>
                    <a:gd name="connsiteY4" fmla="*/ 1856 h 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616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4" y="5761"/>
                      </a:cubicBezTo>
                      <a:cubicBezTo>
                        <a:pt x="6047" y="7571"/>
                        <a:pt x="3665" y="8142"/>
                        <a:pt x="1856" y="7094"/>
                      </a:cubicBezTo>
                      <a:cubicBezTo>
                        <a:pt x="46" y="5951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21" name="Freeform: Shape 3120">
                  <a:extLst>
                    <a:ext uri="{FF2B5EF4-FFF2-40B4-BE49-F238E27FC236}">
                      <a16:creationId xmlns:a16="http://schemas.microsoft.com/office/drawing/2014/main" id="{93668B8D-5307-4C27-939B-1056A542CF7C}"/>
                    </a:ext>
                  </a:extLst>
                </p:cNvPr>
                <p:cNvSpPr/>
                <p:nvPr/>
              </p:nvSpPr>
              <p:spPr>
                <a:xfrm>
                  <a:off x="4266105" y="5617457"/>
                  <a:ext cx="7616" cy="7521"/>
                </a:xfrm>
                <a:custGeom>
                  <a:avLst/>
                  <a:gdLst>
                    <a:gd name="connsiteX0" fmla="*/ 522 w 7616"/>
                    <a:gd name="connsiteY0" fmla="*/ 1856 h 7521"/>
                    <a:gd name="connsiteX1" fmla="*/ 5761 w 7616"/>
                    <a:gd name="connsiteY1" fmla="*/ 522 h 7521"/>
                    <a:gd name="connsiteX2" fmla="*/ 7094 w 7616"/>
                    <a:gd name="connsiteY2" fmla="*/ 5666 h 7521"/>
                    <a:gd name="connsiteX3" fmla="*/ 1856 w 7616"/>
                    <a:gd name="connsiteY3" fmla="*/ 6999 h 7521"/>
                    <a:gd name="connsiteX4" fmla="*/ 522 w 7616"/>
                    <a:gd name="connsiteY4" fmla="*/ 1856 h 7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" h="7521">
                      <a:moveTo>
                        <a:pt x="522" y="1856"/>
                      </a:moveTo>
                      <a:cubicBezTo>
                        <a:pt x="1570" y="46"/>
                        <a:pt x="3951" y="-526"/>
                        <a:pt x="5761" y="522"/>
                      </a:cubicBezTo>
                      <a:cubicBezTo>
                        <a:pt x="7571" y="1570"/>
                        <a:pt x="8142" y="3951"/>
                        <a:pt x="7094" y="5666"/>
                      </a:cubicBezTo>
                      <a:cubicBezTo>
                        <a:pt x="6047" y="7475"/>
                        <a:pt x="3665" y="8047"/>
                        <a:pt x="1856" y="6999"/>
                      </a:cubicBezTo>
                      <a:cubicBezTo>
                        <a:pt x="46" y="6047"/>
                        <a:pt x="-526" y="3665"/>
                        <a:pt x="522" y="18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27" name="Freeform: Shape 2726">
                <a:extLst>
                  <a:ext uri="{FF2B5EF4-FFF2-40B4-BE49-F238E27FC236}">
                    <a16:creationId xmlns:a16="http://schemas.microsoft.com/office/drawing/2014/main" id="{CC74D80C-32C8-4793-8FC4-51755BACDD61}"/>
                  </a:ext>
                </a:extLst>
              </p:cNvPr>
              <p:cNvSpPr/>
              <p:nvPr/>
            </p:nvSpPr>
            <p:spPr>
              <a:xfrm>
                <a:off x="4046981" y="5623122"/>
                <a:ext cx="8286" cy="10572"/>
              </a:xfrm>
              <a:custGeom>
                <a:avLst/>
                <a:gdLst>
                  <a:gd name="connsiteX0" fmla="*/ 0 w 8286"/>
                  <a:gd name="connsiteY0" fmla="*/ 8096 h 10572"/>
                  <a:gd name="connsiteX1" fmla="*/ 4096 w 8286"/>
                  <a:gd name="connsiteY1" fmla="*/ 1238 h 10572"/>
                  <a:gd name="connsiteX2" fmla="*/ 4191 w 8286"/>
                  <a:gd name="connsiteY2" fmla="*/ 1143 h 10572"/>
                  <a:gd name="connsiteX3" fmla="*/ 7620 w 8286"/>
                  <a:gd name="connsiteY3" fmla="*/ 0 h 10572"/>
                  <a:gd name="connsiteX4" fmla="*/ 8287 w 8286"/>
                  <a:gd name="connsiteY4" fmla="*/ 3620 h 10572"/>
                  <a:gd name="connsiteX5" fmla="*/ 4381 w 8286"/>
                  <a:gd name="connsiteY5" fmla="*/ 10287 h 10572"/>
                  <a:gd name="connsiteX6" fmla="*/ 4477 w 8286"/>
                  <a:gd name="connsiteY6" fmla="*/ 10287 h 10572"/>
                  <a:gd name="connsiteX7" fmla="*/ 4477 w 8286"/>
                  <a:gd name="connsiteY7" fmla="*/ 10382 h 10572"/>
                  <a:gd name="connsiteX8" fmla="*/ 4381 w 8286"/>
                  <a:gd name="connsiteY8" fmla="*/ 10287 h 10572"/>
                  <a:gd name="connsiteX9" fmla="*/ 4191 w 8286"/>
                  <a:gd name="connsiteY9" fmla="*/ 10573 h 10572"/>
                  <a:gd name="connsiteX10" fmla="*/ 0 w 8286"/>
                  <a:gd name="connsiteY10" fmla="*/ 8096 h 10572"/>
                  <a:gd name="connsiteX11" fmla="*/ 0 w 8286"/>
                  <a:gd name="connsiteY11" fmla="*/ 8096 h 10572"/>
                  <a:gd name="connsiteX12" fmla="*/ 1143 w 8286"/>
                  <a:gd name="connsiteY12" fmla="*/ 7810 h 10572"/>
                  <a:gd name="connsiteX13" fmla="*/ 3715 w 8286"/>
                  <a:gd name="connsiteY13" fmla="*/ 9430 h 10572"/>
                  <a:gd name="connsiteX14" fmla="*/ 7334 w 8286"/>
                  <a:gd name="connsiteY14" fmla="*/ 3429 h 10572"/>
                  <a:gd name="connsiteX15" fmla="*/ 6858 w 8286"/>
                  <a:gd name="connsiteY15" fmla="*/ 1143 h 10572"/>
                  <a:gd name="connsiteX16" fmla="*/ 4667 w 8286"/>
                  <a:gd name="connsiteY16" fmla="*/ 1905 h 10572"/>
                  <a:gd name="connsiteX17" fmla="*/ 1143 w 8286"/>
                  <a:gd name="connsiteY17" fmla="*/ 7810 h 10572"/>
                  <a:gd name="connsiteX18" fmla="*/ 1143 w 8286"/>
                  <a:gd name="connsiteY18" fmla="*/ 7810 h 10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286" h="10572">
                    <a:moveTo>
                      <a:pt x="0" y="8096"/>
                    </a:moveTo>
                    <a:lnTo>
                      <a:pt x="4096" y="1238"/>
                    </a:lnTo>
                    <a:lnTo>
                      <a:pt x="4191" y="1143"/>
                    </a:lnTo>
                    <a:lnTo>
                      <a:pt x="7620" y="0"/>
                    </a:lnTo>
                    <a:lnTo>
                      <a:pt x="8287" y="3620"/>
                    </a:lnTo>
                    <a:lnTo>
                      <a:pt x="4381" y="10287"/>
                    </a:lnTo>
                    <a:lnTo>
                      <a:pt x="4477" y="10287"/>
                    </a:lnTo>
                    <a:lnTo>
                      <a:pt x="4477" y="10382"/>
                    </a:lnTo>
                    <a:lnTo>
                      <a:pt x="4381" y="10287"/>
                    </a:lnTo>
                    <a:lnTo>
                      <a:pt x="4191" y="10573"/>
                    </a:lnTo>
                    <a:lnTo>
                      <a:pt x="0" y="8096"/>
                    </a:lnTo>
                    <a:lnTo>
                      <a:pt x="0" y="8096"/>
                    </a:lnTo>
                    <a:close/>
                    <a:moveTo>
                      <a:pt x="1143" y="7810"/>
                    </a:moveTo>
                    <a:lnTo>
                      <a:pt x="3715" y="9430"/>
                    </a:lnTo>
                    <a:lnTo>
                      <a:pt x="7334" y="3429"/>
                    </a:lnTo>
                    <a:lnTo>
                      <a:pt x="6858" y="1143"/>
                    </a:lnTo>
                    <a:lnTo>
                      <a:pt x="4667" y="1905"/>
                    </a:lnTo>
                    <a:lnTo>
                      <a:pt x="1143" y="7810"/>
                    </a:lnTo>
                    <a:lnTo>
                      <a:pt x="1143" y="7810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28" name="Graphic 1">
                <a:extLst>
                  <a:ext uri="{FF2B5EF4-FFF2-40B4-BE49-F238E27FC236}">
                    <a16:creationId xmlns:a16="http://schemas.microsoft.com/office/drawing/2014/main" id="{3FEBE7C7-6AD0-4E4B-90E3-A049705B4B4B}"/>
                  </a:ext>
                </a:extLst>
              </p:cNvPr>
              <p:cNvGrpSpPr/>
              <p:nvPr/>
            </p:nvGrpSpPr>
            <p:grpSpPr>
              <a:xfrm>
                <a:off x="585787" y="4802068"/>
                <a:ext cx="3474077" cy="889851"/>
                <a:chOff x="585787" y="4802068"/>
                <a:chExt cx="3474077" cy="889851"/>
              </a:xfrm>
              <a:solidFill>
                <a:schemeClr val="accent1"/>
              </a:solidFill>
            </p:grpSpPr>
            <p:grpSp>
              <p:nvGrpSpPr>
                <p:cNvPr id="3107" name="Graphic 1">
                  <a:extLst>
                    <a:ext uri="{FF2B5EF4-FFF2-40B4-BE49-F238E27FC236}">
                      <a16:creationId xmlns:a16="http://schemas.microsoft.com/office/drawing/2014/main" id="{F971967F-48B4-4BF3-9E6E-FD85FF14B495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9525" cy="9525"/>
                  <a:chOff x="585787" y="4802068"/>
                  <a:chExt cx="9525" cy="9525"/>
                </a:xfrm>
              </p:grpSpPr>
            </p:grpSp>
            <p:grpSp>
              <p:nvGrpSpPr>
                <p:cNvPr id="3108" name="Graphic 1">
                  <a:extLst>
                    <a:ext uri="{FF2B5EF4-FFF2-40B4-BE49-F238E27FC236}">
                      <a16:creationId xmlns:a16="http://schemas.microsoft.com/office/drawing/2014/main" id="{D3ABFB26-AD94-49D3-8544-C9A901F6D28C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474077" cy="889851"/>
                  <a:chOff x="585787" y="4802068"/>
                  <a:chExt cx="3474077" cy="889851"/>
                </a:xfrm>
                <a:solidFill>
                  <a:schemeClr val="accent1"/>
                </a:solidFill>
              </p:grpSpPr>
              <p:sp>
                <p:nvSpPr>
                  <p:cNvPr id="3111" name="Freeform: Shape 3110">
                    <a:extLst>
                      <a:ext uri="{FF2B5EF4-FFF2-40B4-BE49-F238E27FC236}">
                        <a16:creationId xmlns:a16="http://schemas.microsoft.com/office/drawing/2014/main" id="{360937B0-B86B-4D26-BC93-CE44BEC0B68D}"/>
                      </a:ext>
                    </a:extLst>
                  </p:cNvPr>
                  <p:cNvSpPr/>
                  <p:nvPr/>
                </p:nvSpPr>
                <p:spPr>
                  <a:xfrm>
                    <a:off x="4012869" y="5632403"/>
                    <a:ext cx="46994" cy="59515"/>
                  </a:xfrm>
                  <a:custGeom>
                    <a:avLst/>
                    <a:gdLst>
                      <a:gd name="connsiteX0" fmla="*/ 34683 w 46994"/>
                      <a:gd name="connsiteY0" fmla="*/ 42249 h 59515"/>
                      <a:gd name="connsiteX1" fmla="*/ 11823 w 46994"/>
                      <a:gd name="connsiteY1" fmla="*/ 53775 h 59515"/>
                      <a:gd name="connsiteX2" fmla="*/ 965 w 46994"/>
                      <a:gd name="connsiteY2" fmla="*/ 59394 h 59515"/>
                      <a:gd name="connsiteX3" fmla="*/ 774 w 46994"/>
                      <a:gd name="connsiteY3" fmla="*/ 47107 h 59515"/>
                      <a:gd name="connsiteX4" fmla="*/ 12 w 46994"/>
                      <a:gd name="connsiteY4" fmla="*/ 21485 h 59515"/>
                      <a:gd name="connsiteX5" fmla="*/ 8109 w 46994"/>
                      <a:gd name="connsiteY5" fmla="*/ 3197 h 59515"/>
                      <a:gd name="connsiteX6" fmla="*/ 34112 w 46994"/>
                      <a:gd name="connsiteY6" fmla="*/ 3673 h 59515"/>
                      <a:gd name="connsiteX7" fmla="*/ 46971 w 46994"/>
                      <a:gd name="connsiteY7" fmla="*/ 26343 h 59515"/>
                      <a:gd name="connsiteX8" fmla="*/ 34683 w 46994"/>
                      <a:gd name="connsiteY8" fmla="*/ 42249 h 59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94" h="59515">
                        <a:moveTo>
                          <a:pt x="34683" y="42249"/>
                        </a:moveTo>
                        <a:cubicBezTo>
                          <a:pt x="27254" y="46155"/>
                          <a:pt x="17919" y="50155"/>
                          <a:pt x="11823" y="53775"/>
                        </a:cubicBezTo>
                        <a:cubicBezTo>
                          <a:pt x="5442" y="57204"/>
                          <a:pt x="1917" y="60156"/>
                          <a:pt x="965" y="59394"/>
                        </a:cubicBezTo>
                        <a:cubicBezTo>
                          <a:pt x="-178" y="58918"/>
                          <a:pt x="774" y="54346"/>
                          <a:pt x="774" y="47107"/>
                        </a:cubicBezTo>
                        <a:cubicBezTo>
                          <a:pt x="1060" y="40059"/>
                          <a:pt x="108" y="29867"/>
                          <a:pt x="12" y="21485"/>
                        </a:cubicBezTo>
                        <a:cubicBezTo>
                          <a:pt x="-178" y="13103"/>
                          <a:pt x="1822" y="7007"/>
                          <a:pt x="8109" y="3197"/>
                        </a:cubicBezTo>
                        <a:cubicBezTo>
                          <a:pt x="14109" y="-518"/>
                          <a:pt x="25254" y="-1756"/>
                          <a:pt x="34112" y="3673"/>
                        </a:cubicBezTo>
                        <a:cubicBezTo>
                          <a:pt x="43160" y="8817"/>
                          <a:pt x="47352" y="19294"/>
                          <a:pt x="46971" y="26343"/>
                        </a:cubicBezTo>
                        <a:cubicBezTo>
                          <a:pt x="46590" y="33867"/>
                          <a:pt x="42208" y="38439"/>
                          <a:pt x="34683" y="42249"/>
                        </a:cubicBezTo>
                        <a:close/>
                      </a:path>
                    </a:pathLst>
                  </a:custGeom>
                  <a:solidFill>
                    <a:srgbClr val="2BB3A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109" name="Graphic 1">
                  <a:extLst>
                    <a:ext uri="{FF2B5EF4-FFF2-40B4-BE49-F238E27FC236}">
                      <a16:creationId xmlns:a16="http://schemas.microsoft.com/office/drawing/2014/main" id="{19D0DCE1-CD24-44FB-A96B-97981AF9CF04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474077" cy="889851"/>
                  <a:chOff x="585787" y="4802068"/>
                  <a:chExt cx="3474077" cy="889851"/>
                </a:xfrm>
                <a:solidFill>
                  <a:schemeClr val="accent1"/>
                </a:solidFill>
              </p:grpSpPr>
              <p:sp>
                <p:nvSpPr>
                  <p:cNvPr id="3110" name="Freeform: Shape 3109">
                    <a:extLst>
                      <a:ext uri="{FF2B5EF4-FFF2-40B4-BE49-F238E27FC236}">
                        <a16:creationId xmlns:a16="http://schemas.microsoft.com/office/drawing/2014/main" id="{CB2F3A4E-5A8D-4C6F-AC24-48CDAAF241AA}"/>
                      </a:ext>
                    </a:extLst>
                  </p:cNvPr>
                  <p:cNvSpPr/>
                  <p:nvPr/>
                </p:nvSpPr>
                <p:spPr>
                  <a:xfrm>
                    <a:off x="4012869" y="5632403"/>
                    <a:ext cx="46994" cy="59515"/>
                  </a:xfrm>
                  <a:custGeom>
                    <a:avLst/>
                    <a:gdLst>
                      <a:gd name="connsiteX0" fmla="*/ 34683 w 46994"/>
                      <a:gd name="connsiteY0" fmla="*/ 42249 h 59515"/>
                      <a:gd name="connsiteX1" fmla="*/ 11823 w 46994"/>
                      <a:gd name="connsiteY1" fmla="*/ 53775 h 59515"/>
                      <a:gd name="connsiteX2" fmla="*/ 965 w 46994"/>
                      <a:gd name="connsiteY2" fmla="*/ 59394 h 59515"/>
                      <a:gd name="connsiteX3" fmla="*/ 774 w 46994"/>
                      <a:gd name="connsiteY3" fmla="*/ 47107 h 59515"/>
                      <a:gd name="connsiteX4" fmla="*/ 12 w 46994"/>
                      <a:gd name="connsiteY4" fmla="*/ 21485 h 59515"/>
                      <a:gd name="connsiteX5" fmla="*/ 8109 w 46994"/>
                      <a:gd name="connsiteY5" fmla="*/ 3197 h 59515"/>
                      <a:gd name="connsiteX6" fmla="*/ 34112 w 46994"/>
                      <a:gd name="connsiteY6" fmla="*/ 3673 h 59515"/>
                      <a:gd name="connsiteX7" fmla="*/ 46971 w 46994"/>
                      <a:gd name="connsiteY7" fmla="*/ 26343 h 59515"/>
                      <a:gd name="connsiteX8" fmla="*/ 34683 w 46994"/>
                      <a:gd name="connsiteY8" fmla="*/ 42249 h 59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94" h="59515">
                        <a:moveTo>
                          <a:pt x="34683" y="42249"/>
                        </a:moveTo>
                        <a:cubicBezTo>
                          <a:pt x="27254" y="46155"/>
                          <a:pt x="17919" y="50155"/>
                          <a:pt x="11823" y="53775"/>
                        </a:cubicBezTo>
                        <a:cubicBezTo>
                          <a:pt x="5442" y="57204"/>
                          <a:pt x="1917" y="60156"/>
                          <a:pt x="965" y="59394"/>
                        </a:cubicBezTo>
                        <a:cubicBezTo>
                          <a:pt x="-178" y="58918"/>
                          <a:pt x="774" y="54346"/>
                          <a:pt x="774" y="47107"/>
                        </a:cubicBezTo>
                        <a:cubicBezTo>
                          <a:pt x="1060" y="40059"/>
                          <a:pt x="108" y="29867"/>
                          <a:pt x="12" y="21485"/>
                        </a:cubicBezTo>
                        <a:cubicBezTo>
                          <a:pt x="-178" y="13103"/>
                          <a:pt x="1822" y="7007"/>
                          <a:pt x="8109" y="3197"/>
                        </a:cubicBezTo>
                        <a:cubicBezTo>
                          <a:pt x="14109" y="-518"/>
                          <a:pt x="25254" y="-1756"/>
                          <a:pt x="34112" y="3673"/>
                        </a:cubicBezTo>
                        <a:cubicBezTo>
                          <a:pt x="43160" y="8817"/>
                          <a:pt x="47352" y="19294"/>
                          <a:pt x="46971" y="26343"/>
                        </a:cubicBezTo>
                        <a:cubicBezTo>
                          <a:pt x="46590" y="33867"/>
                          <a:pt x="42208" y="38439"/>
                          <a:pt x="34683" y="42249"/>
                        </a:cubicBezTo>
                        <a:close/>
                      </a:path>
                    </a:pathLst>
                  </a:custGeom>
                  <a:solidFill>
                    <a:srgbClr val="EF7D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2729" name="Freeform: Shape 2728">
                <a:extLst>
                  <a:ext uri="{FF2B5EF4-FFF2-40B4-BE49-F238E27FC236}">
                    <a16:creationId xmlns:a16="http://schemas.microsoft.com/office/drawing/2014/main" id="{3B9E7142-004B-45E6-B33E-A26675536A2D}"/>
                  </a:ext>
                </a:extLst>
              </p:cNvPr>
              <p:cNvSpPr/>
              <p:nvPr/>
            </p:nvSpPr>
            <p:spPr>
              <a:xfrm>
                <a:off x="4013644" y="5636172"/>
                <a:ext cx="46220" cy="55842"/>
              </a:xfrm>
              <a:custGeom>
                <a:avLst/>
                <a:gdLst>
                  <a:gd name="connsiteX0" fmla="*/ 46196 w 46220"/>
                  <a:gd name="connsiteY0" fmla="*/ 22669 h 55842"/>
                  <a:gd name="connsiteX1" fmla="*/ 33338 w 46220"/>
                  <a:gd name="connsiteY1" fmla="*/ 0 h 55842"/>
                  <a:gd name="connsiteX2" fmla="*/ 33242 w 46220"/>
                  <a:gd name="connsiteY2" fmla="*/ 0 h 55842"/>
                  <a:gd name="connsiteX3" fmla="*/ 0 w 46220"/>
                  <a:gd name="connsiteY3" fmla="*/ 55721 h 55842"/>
                  <a:gd name="connsiteX4" fmla="*/ 95 w 46220"/>
                  <a:gd name="connsiteY4" fmla="*/ 55721 h 55842"/>
                  <a:gd name="connsiteX5" fmla="*/ 10954 w 46220"/>
                  <a:gd name="connsiteY5" fmla="*/ 50102 h 55842"/>
                  <a:gd name="connsiteX6" fmla="*/ 33814 w 46220"/>
                  <a:gd name="connsiteY6" fmla="*/ 38576 h 55842"/>
                  <a:gd name="connsiteX7" fmla="*/ 46196 w 46220"/>
                  <a:gd name="connsiteY7" fmla="*/ 22669 h 55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6220" h="55842">
                    <a:moveTo>
                      <a:pt x="46196" y="22669"/>
                    </a:moveTo>
                    <a:cubicBezTo>
                      <a:pt x="46577" y="15621"/>
                      <a:pt x="42386" y="5144"/>
                      <a:pt x="33338" y="0"/>
                    </a:cubicBezTo>
                    <a:cubicBezTo>
                      <a:pt x="33338" y="0"/>
                      <a:pt x="33338" y="0"/>
                      <a:pt x="33242" y="0"/>
                    </a:cubicBezTo>
                    <a:lnTo>
                      <a:pt x="0" y="55721"/>
                    </a:lnTo>
                    <a:cubicBezTo>
                      <a:pt x="0" y="55721"/>
                      <a:pt x="0" y="55721"/>
                      <a:pt x="95" y="55721"/>
                    </a:cubicBezTo>
                    <a:cubicBezTo>
                      <a:pt x="1048" y="56483"/>
                      <a:pt x="4667" y="53531"/>
                      <a:pt x="10954" y="50102"/>
                    </a:cubicBezTo>
                    <a:cubicBezTo>
                      <a:pt x="17050" y="46482"/>
                      <a:pt x="26479" y="42481"/>
                      <a:pt x="33814" y="38576"/>
                    </a:cubicBezTo>
                    <a:cubicBezTo>
                      <a:pt x="41434" y="34671"/>
                      <a:pt x="45815" y="30099"/>
                      <a:pt x="46196" y="22669"/>
                    </a:cubicBezTo>
                    <a:close/>
                  </a:path>
                </a:pathLst>
              </a:custGeom>
              <a:solidFill>
                <a:srgbClr val="E84E0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0" name="Freeform: Shape 2729">
                <a:extLst>
                  <a:ext uri="{FF2B5EF4-FFF2-40B4-BE49-F238E27FC236}">
                    <a16:creationId xmlns:a16="http://schemas.microsoft.com/office/drawing/2014/main" id="{23FFAAD5-5B80-4242-B497-13759D44D48C}"/>
                  </a:ext>
                </a:extLst>
              </p:cNvPr>
              <p:cNvSpPr/>
              <p:nvPr/>
            </p:nvSpPr>
            <p:spPr>
              <a:xfrm>
                <a:off x="4037361" y="5625980"/>
                <a:ext cx="20574" cy="16850"/>
              </a:xfrm>
              <a:custGeom>
                <a:avLst/>
                <a:gdLst>
                  <a:gd name="connsiteX0" fmla="*/ 16764 w 20574"/>
                  <a:gd name="connsiteY0" fmla="*/ 16478 h 16850"/>
                  <a:gd name="connsiteX1" fmla="*/ 16764 w 20574"/>
                  <a:gd name="connsiteY1" fmla="*/ 16478 h 16850"/>
                  <a:gd name="connsiteX2" fmla="*/ 13716 w 20574"/>
                  <a:gd name="connsiteY2" fmla="*/ 16669 h 16850"/>
                  <a:gd name="connsiteX3" fmla="*/ 12573 w 20574"/>
                  <a:gd name="connsiteY3" fmla="*/ 13906 h 16850"/>
                  <a:gd name="connsiteX4" fmla="*/ 12478 w 20574"/>
                  <a:gd name="connsiteY4" fmla="*/ 13811 h 16850"/>
                  <a:gd name="connsiteX5" fmla="*/ 9525 w 20574"/>
                  <a:gd name="connsiteY5" fmla="*/ 14097 h 16850"/>
                  <a:gd name="connsiteX6" fmla="*/ 8382 w 20574"/>
                  <a:gd name="connsiteY6" fmla="*/ 11430 h 16850"/>
                  <a:gd name="connsiteX7" fmla="*/ 5429 w 20574"/>
                  <a:gd name="connsiteY7" fmla="*/ 11716 h 16850"/>
                  <a:gd name="connsiteX8" fmla="*/ 4286 w 20574"/>
                  <a:gd name="connsiteY8" fmla="*/ 8954 h 16850"/>
                  <a:gd name="connsiteX9" fmla="*/ 4191 w 20574"/>
                  <a:gd name="connsiteY9" fmla="*/ 8954 h 16850"/>
                  <a:gd name="connsiteX10" fmla="*/ 1238 w 20574"/>
                  <a:gd name="connsiteY10" fmla="*/ 9239 h 16850"/>
                  <a:gd name="connsiteX11" fmla="*/ 95 w 20574"/>
                  <a:gd name="connsiteY11" fmla="*/ 6477 h 16850"/>
                  <a:gd name="connsiteX12" fmla="*/ 0 w 20574"/>
                  <a:gd name="connsiteY12" fmla="*/ 6477 h 16850"/>
                  <a:gd name="connsiteX13" fmla="*/ 3905 w 20574"/>
                  <a:gd name="connsiteY13" fmla="*/ 0 h 16850"/>
                  <a:gd name="connsiteX14" fmla="*/ 20574 w 20574"/>
                  <a:gd name="connsiteY14" fmla="*/ 9906 h 16850"/>
                  <a:gd name="connsiteX15" fmla="*/ 16764 w 20574"/>
                  <a:gd name="connsiteY15" fmla="*/ 16478 h 1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574" h="16850">
                    <a:moveTo>
                      <a:pt x="16764" y="16478"/>
                    </a:moveTo>
                    <a:lnTo>
                      <a:pt x="16764" y="16478"/>
                    </a:lnTo>
                    <a:cubicBezTo>
                      <a:pt x="15621" y="15907"/>
                      <a:pt x="14764" y="17335"/>
                      <a:pt x="13716" y="16669"/>
                    </a:cubicBezTo>
                    <a:cubicBezTo>
                      <a:pt x="12668" y="16097"/>
                      <a:pt x="13526" y="14573"/>
                      <a:pt x="12573" y="13906"/>
                    </a:cubicBezTo>
                    <a:lnTo>
                      <a:pt x="12478" y="13811"/>
                    </a:lnTo>
                    <a:cubicBezTo>
                      <a:pt x="11430" y="13240"/>
                      <a:pt x="10573" y="14764"/>
                      <a:pt x="9525" y="14097"/>
                    </a:cubicBezTo>
                    <a:cubicBezTo>
                      <a:pt x="8477" y="13525"/>
                      <a:pt x="9335" y="12002"/>
                      <a:pt x="8382" y="11430"/>
                    </a:cubicBezTo>
                    <a:cubicBezTo>
                      <a:pt x="7334" y="10858"/>
                      <a:pt x="6477" y="12287"/>
                      <a:pt x="5429" y="11716"/>
                    </a:cubicBezTo>
                    <a:cubicBezTo>
                      <a:pt x="4381" y="11049"/>
                      <a:pt x="5239" y="9620"/>
                      <a:pt x="4286" y="8954"/>
                    </a:cubicBezTo>
                    <a:lnTo>
                      <a:pt x="4191" y="8954"/>
                    </a:lnTo>
                    <a:cubicBezTo>
                      <a:pt x="3143" y="8382"/>
                      <a:pt x="2286" y="9811"/>
                      <a:pt x="1238" y="9239"/>
                    </a:cubicBezTo>
                    <a:cubicBezTo>
                      <a:pt x="191" y="8573"/>
                      <a:pt x="1048" y="7144"/>
                      <a:pt x="95" y="6477"/>
                    </a:cubicBezTo>
                    <a:lnTo>
                      <a:pt x="0" y="6477"/>
                    </a:lnTo>
                    <a:lnTo>
                      <a:pt x="3905" y="0"/>
                    </a:lnTo>
                    <a:lnTo>
                      <a:pt x="20574" y="9906"/>
                    </a:lnTo>
                    <a:lnTo>
                      <a:pt x="16764" y="16478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31" name="Graphic 1">
                <a:extLst>
                  <a:ext uri="{FF2B5EF4-FFF2-40B4-BE49-F238E27FC236}">
                    <a16:creationId xmlns:a16="http://schemas.microsoft.com/office/drawing/2014/main" id="{B5FDB84D-2601-4AA7-8D8A-C3133B7F371B}"/>
                  </a:ext>
                </a:extLst>
              </p:cNvPr>
              <p:cNvGrpSpPr/>
              <p:nvPr/>
            </p:nvGrpSpPr>
            <p:grpSpPr>
              <a:xfrm>
                <a:off x="4005071" y="5627657"/>
                <a:ext cx="62682" cy="54139"/>
                <a:chOff x="4005071" y="5627657"/>
                <a:chExt cx="62682" cy="54139"/>
              </a:xfrm>
              <a:solidFill>
                <a:srgbClr val="F9FAFB"/>
              </a:solidFill>
            </p:grpSpPr>
            <p:sp>
              <p:nvSpPr>
                <p:cNvPr id="3099" name="Freeform: Shape 3098">
                  <a:extLst>
                    <a:ext uri="{FF2B5EF4-FFF2-40B4-BE49-F238E27FC236}">
                      <a16:creationId xmlns:a16="http://schemas.microsoft.com/office/drawing/2014/main" id="{0C754C78-7643-4260-8D6C-EF64EFDD6214}"/>
                    </a:ext>
                  </a:extLst>
                </p:cNvPr>
                <p:cNvSpPr/>
                <p:nvPr/>
              </p:nvSpPr>
              <p:spPr>
                <a:xfrm rot="-3550959">
                  <a:off x="4042755" y="5615097"/>
                  <a:ext cx="1904" cy="54863"/>
                </a:xfrm>
                <a:custGeom>
                  <a:avLst/>
                  <a:gdLst>
                    <a:gd name="connsiteX0" fmla="*/ 0 w 1904"/>
                    <a:gd name="connsiteY0" fmla="*/ 0 h 54863"/>
                    <a:gd name="connsiteX1" fmla="*/ 1905 w 1904"/>
                    <a:gd name="connsiteY1" fmla="*/ 0 h 54863"/>
                    <a:gd name="connsiteX2" fmla="*/ 1905 w 1904"/>
                    <a:gd name="connsiteY2" fmla="*/ 54864 h 54863"/>
                    <a:gd name="connsiteX3" fmla="*/ 0 w 1904"/>
                    <a:gd name="connsiteY3" fmla="*/ 54864 h 54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4" h="54863">
                      <a:moveTo>
                        <a:pt x="0" y="0"/>
                      </a:moveTo>
                      <a:lnTo>
                        <a:pt x="1905" y="0"/>
                      </a:lnTo>
                      <a:lnTo>
                        <a:pt x="1905" y="54864"/>
                      </a:lnTo>
                      <a:lnTo>
                        <a:pt x="0" y="5486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00" name="Freeform: Shape 3099">
                  <a:extLst>
                    <a:ext uri="{FF2B5EF4-FFF2-40B4-BE49-F238E27FC236}">
                      <a16:creationId xmlns:a16="http://schemas.microsoft.com/office/drawing/2014/main" id="{E1C527F9-B526-416D-A919-B2482FA58E66}"/>
                    </a:ext>
                  </a:extLst>
                </p:cNvPr>
                <p:cNvSpPr/>
                <p:nvPr/>
              </p:nvSpPr>
              <p:spPr>
                <a:xfrm>
                  <a:off x="4017549" y="5631124"/>
                  <a:ext cx="48196" cy="29718"/>
                </a:xfrm>
                <a:custGeom>
                  <a:avLst/>
                  <a:gdLst>
                    <a:gd name="connsiteX0" fmla="*/ 47149 w 48196"/>
                    <a:gd name="connsiteY0" fmla="*/ 29718 h 29718"/>
                    <a:gd name="connsiteX1" fmla="*/ 0 w 48196"/>
                    <a:gd name="connsiteY1" fmla="*/ 1619 h 29718"/>
                    <a:gd name="connsiteX2" fmla="*/ 953 w 48196"/>
                    <a:gd name="connsiteY2" fmla="*/ 0 h 29718"/>
                    <a:gd name="connsiteX3" fmla="*/ 48196 w 48196"/>
                    <a:gd name="connsiteY3" fmla="*/ 28099 h 29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96" h="29718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96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01" name="Freeform: Shape 3100">
                  <a:extLst>
                    <a:ext uri="{FF2B5EF4-FFF2-40B4-BE49-F238E27FC236}">
                      <a16:creationId xmlns:a16="http://schemas.microsoft.com/office/drawing/2014/main" id="{EC66AC9E-670A-4FB2-B385-6FE451206621}"/>
                    </a:ext>
                  </a:extLst>
                </p:cNvPr>
                <p:cNvSpPr/>
                <p:nvPr/>
              </p:nvSpPr>
              <p:spPr>
                <a:xfrm>
                  <a:off x="4015453" y="5634648"/>
                  <a:ext cx="48196" cy="29717"/>
                </a:xfrm>
                <a:custGeom>
                  <a:avLst/>
                  <a:gdLst>
                    <a:gd name="connsiteX0" fmla="*/ 47149 w 48196"/>
                    <a:gd name="connsiteY0" fmla="*/ 29718 h 29717"/>
                    <a:gd name="connsiteX1" fmla="*/ 0 w 48196"/>
                    <a:gd name="connsiteY1" fmla="*/ 1619 h 29717"/>
                    <a:gd name="connsiteX2" fmla="*/ 1048 w 48196"/>
                    <a:gd name="connsiteY2" fmla="*/ 0 h 29717"/>
                    <a:gd name="connsiteX3" fmla="*/ 48196 w 48196"/>
                    <a:gd name="connsiteY3" fmla="*/ 28099 h 29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96" h="29717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1048" y="0"/>
                      </a:lnTo>
                      <a:lnTo>
                        <a:pt x="48196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02" name="Freeform: Shape 3101">
                  <a:extLst>
                    <a:ext uri="{FF2B5EF4-FFF2-40B4-BE49-F238E27FC236}">
                      <a16:creationId xmlns:a16="http://schemas.microsoft.com/office/drawing/2014/main" id="{67067EF0-62B9-4A55-8111-D4A266E26086}"/>
                    </a:ext>
                  </a:extLst>
                </p:cNvPr>
                <p:cNvSpPr/>
                <p:nvPr/>
              </p:nvSpPr>
              <p:spPr>
                <a:xfrm>
                  <a:off x="4013453" y="5638077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194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19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03" name="Freeform: Shape 3102">
                  <a:extLst>
                    <a:ext uri="{FF2B5EF4-FFF2-40B4-BE49-F238E27FC236}">
                      <a16:creationId xmlns:a16="http://schemas.microsoft.com/office/drawing/2014/main" id="{3E455B11-6CC1-4D95-BEB0-CF964877E12E}"/>
                    </a:ext>
                  </a:extLst>
                </p:cNvPr>
                <p:cNvSpPr/>
                <p:nvPr/>
              </p:nvSpPr>
              <p:spPr>
                <a:xfrm rot="-3552197">
                  <a:off x="4034427" y="5628995"/>
                  <a:ext cx="1905" cy="54864"/>
                </a:xfrm>
                <a:custGeom>
                  <a:avLst/>
                  <a:gdLst>
                    <a:gd name="connsiteX0" fmla="*/ 0 w 1905"/>
                    <a:gd name="connsiteY0" fmla="*/ 0 h 54864"/>
                    <a:gd name="connsiteX1" fmla="*/ 1905 w 1905"/>
                    <a:gd name="connsiteY1" fmla="*/ 0 h 54864"/>
                    <a:gd name="connsiteX2" fmla="*/ 1905 w 1905"/>
                    <a:gd name="connsiteY2" fmla="*/ 54865 h 54864"/>
                    <a:gd name="connsiteX3" fmla="*/ 0 w 1905"/>
                    <a:gd name="connsiteY3" fmla="*/ 54865 h 54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5" h="54864">
                      <a:moveTo>
                        <a:pt x="0" y="0"/>
                      </a:moveTo>
                      <a:lnTo>
                        <a:pt x="1905" y="0"/>
                      </a:lnTo>
                      <a:lnTo>
                        <a:pt x="1905" y="54865"/>
                      </a:lnTo>
                      <a:lnTo>
                        <a:pt x="0" y="54865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04" name="Freeform: Shape 3103">
                  <a:extLst>
                    <a:ext uri="{FF2B5EF4-FFF2-40B4-BE49-F238E27FC236}">
                      <a16:creationId xmlns:a16="http://schemas.microsoft.com/office/drawing/2014/main" id="{57E5062F-CAF7-45A6-B4D5-F715FA218CB9}"/>
                    </a:ext>
                  </a:extLst>
                </p:cNvPr>
                <p:cNvSpPr/>
                <p:nvPr/>
              </p:nvSpPr>
              <p:spPr>
                <a:xfrm>
                  <a:off x="4009262" y="5645030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715 h 29813"/>
                    <a:gd name="connsiteX2" fmla="*/ 952 w 48101"/>
                    <a:gd name="connsiteY2" fmla="*/ 0 h 29813"/>
                    <a:gd name="connsiteX3" fmla="*/ 48101 w 48101"/>
                    <a:gd name="connsiteY3" fmla="*/ 28194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715"/>
                      </a:lnTo>
                      <a:lnTo>
                        <a:pt x="952" y="0"/>
                      </a:lnTo>
                      <a:lnTo>
                        <a:pt x="48101" y="2819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05" name="Freeform: Shape 3104">
                  <a:extLst>
                    <a:ext uri="{FF2B5EF4-FFF2-40B4-BE49-F238E27FC236}">
                      <a16:creationId xmlns:a16="http://schemas.microsoft.com/office/drawing/2014/main" id="{F19ED8A9-825F-4196-A3D0-4C937EFC2B32}"/>
                    </a:ext>
                  </a:extLst>
                </p:cNvPr>
                <p:cNvSpPr/>
                <p:nvPr/>
              </p:nvSpPr>
              <p:spPr>
                <a:xfrm>
                  <a:off x="4007167" y="5648554"/>
                  <a:ext cx="48101" cy="29717"/>
                </a:xfrm>
                <a:custGeom>
                  <a:avLst/>
                  <a:gdLst>
                    <a:gd name="connsiteX0" fmla="*/ 47149 w 48101"/>
                    <a:gd name="connsiteY0" fmla="*/ 29718 h 29717"/>
                    <a:gd name="connsiteX1" fmla="*/ 0 w 48101"/>
                    <a:gd name="connsiteY1" fmla="*/ 1619 h 29717"/>
                    <a:gd name="connsiteX2" fmla="*/ 952 w 48101"/>
                    <a:gd name="connsiteY2" fmla="*/ 0 h 29717"/>
                    <a:gd name="connsiteX3" fmla="*/ 48101 w 48101"/>
                    <a:gd name="connsiteY3" fmla="*/ 28099 h 29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717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2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06" name="Freeform: Shape 3105">
                  <a:extLst>
                    <a:ext uri="{FF2B5EF4-FFF2-40B4-BE49-F238E27FC236}">
                      <a16:creationId xmlns:a16="http://schemas.microsoft.com/office/drawing/2014/main" id="{9F8739BE-E6B9-4EE9-9B1E-FBD2C653890B}"/>
                    </a:ext>
                  </a:extLst>
                </p:cNvPr>
                <p:cNvSpPr/>
                <p:nvPr/>
              </p:nvSpPr>
              <p:spPr>
                <a:xfrm>
                  <a:off x="4005071" y="5652078"/>
                  <a:ext cx="48196" cy="29718"/>
                </a:xfrm>
                <a:custGeom>
                  <a:avLst/>
                  <a:gdLst>
                    <a:gd name="connsiteX0" fmla="*/ 47149 w 48196"/>
                    <a:gd name="connsiteY0" fmla="*/ 29718 h 29718"/>
                    <a:gd name="connsiteX1" fmla="*/ 0 w 48196"/>
                    <a:gd name="connsiteY1" fmla="*/ 1619 h 29718"/>
                    <a:gd name="connsiteX2" fmla="*/ 1048 w 48196"/>
                    <a:gd name="connsiteY2" fmla="*/ 0 h 29718"/>
                    <a:gd name="connsiteX3" fmla="*/ 48196 w 48196"/>
                    <a:gd name="connsiteY3" fmla="*/ 28099 h 29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96" h="29718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1048" y="0"/>
                      </a:lnTo>
                      <a:lnTo>
                        <a:pt x="48196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32" name="Freeform: Shape 2731">
                <a:extLst>
                  <a:ext uri="{FF2B5EF4-FFF2-40B4-BE49-F238E27FC236}">
                    <a16:creationId xmlns:a16="http://schemas.microsoft.com/office/drawing/2014/main" id="{37700032-34F1-4A43-8A6C-DAA676EF59B5}"/>
                  </a:ext>
                </a:extLst>
              </p:cNvPr>
              <p:cNvSpPr/>
              <p:nvPr/>
            </p:nvSpPr>
            <p:spPr>
              <a:xfrm>
                <a:off x="4202810" y="5502631"/>
                <a:ext cx="8382" cy="10572"/>
              </a:xfrm>
              <a:custGeom>
                <a:avLst/>
                <a:gdLst>
                  <a:gd name="connsiteX0" fmla="*/ 0 w 8382"/>
                  <a:gd name="connsiteY0" fmla="*/ 8096 h 10572"/>
                  <a:gd name="connsiteX1" fmla="*/ 4096 w 8382"/>
                  <a:gd name="connsiteY1" fmla="*/ 1238 h 10572"/>
                  <a:gd name="connsiteX2" fmla="*/ 4191 w 8382"/>
                  <a:gd name="connsiteY2" fmla="*/ 1143 h 10572"/>
                  <a:gd name="connsiteX3" fmla="*/ 7620 w 8382"/>
                  <a:gd name="connsiteY3" fmla="*/ 0 h 10572"/>
                  <a:gd name="connsiteX4" fmla="*/ 8382 w 8382"/>
                  <a:gd name="connsiteY4" fmla="*/ 3619 h 10572"/>
                  <a:gd name="connsiteX5" fmla="*/ 4382 w 8382"/>
                  <a:gd name="connsiteY5" fmla="*/ 10287 h 10572"/>
                  <a:gd name="connsiteX6" fmla="*/ 4477 w 8382"/>
                  <a:gd name="connsiteY6" fmla="*/ 10287 h 10572"/>
                  <a:gd name="connsiteX7" fmla="*/ 4477 w 8382"/>
                  <a:gd name="connsiteY7" fmla="*/ 10382 h 10572"/>
                  <a:gd name="connsiteX8" fmla="*/ 4382 w 8382"/>
                  <a:gd name="connsiteY8" fmla="*/ 10287 h 10572"/>
                  <a:gd name="connsiteX9" fmla="*/ 4191 w 8382"/>
                  <a:gd name="connsiteY9" fmla="*/ 10573 h 10572"/>
                  <a:gd name="connsiteX10" fmla="*/ 0 w 8382"/>
                  <a:gd name="connsiteY10" fmla="*/ 8096 h 10572"/>
                  <a:gd name="connsiteX11" fmla="*/ 0 w 8382"/>
                  <a:gd name="connsiteY11" fmla="*/ 8096 h 10572"/>
                  <a:gd name="connsiteX12" fmla="*/ 1238 w 8382"/>
                  <a:gd name="connsiteY12" fmla="*/ 7810 h 10572"/>
                  <a:gd name="connsiteX13" fmla="*/ 3810 w 8382"/>
                  <a:gd name="connsiteY13" fmla="*/ 9430 h 10572"/>
                  <a:gd name="connsiteX14" fmla="*/ 7429 w 8382"/>
                  <a:gd name="connsiteY14" fmla="*/ 3429 h 10572"/>
                  <a:gd name="connsiteX15" fmla="*/ 6953 w 8382"/>
                  <a:gd name="connsiteY15" fmla="*/ 1143 h 10572"/>
                  <a:gd name="connsiteX16" fmla="*/ 4763 w 8382"/>
                  <a:gd name="connsiteY16" fmla="*/ 1905 h 10572"/>
                  <a:gd name="connsiteX17" fmla="*/ 1238 w 8382"/>
                  <a:gd name="connsiteY17" fmla="*/ 7810 h 10572"/>
                  <a:gd name="connsiteX18" fmla="*/ 1238 w 8382"/>
                  <a:gd name="connsiteY18" fmla="*/ 7810 h 10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82" h="10572">
                    <a:moveTo>
                      <a:pt x="0" y="8096"/>
                    </a:moveTo>
                    <a:lnTo>
                      <a:pt x="4096" y="1238"/>
                    </a:lnTo>
                    <a:lnTo>
                      <a:pt x="4191" y="1143"/>
                    </a:lnTo>
                    <a:lnTo>
                      <a:pt x="7620" y="0"/>
                    </a:lnTo>
                    <a:lnTo>
                      <a:pt x="8382" y="3619"/>
                    </a:lnTo>
                    <a:lnTo>
                      <a:pt x="4382" y="10287"/>
                    </a:lnTo>
                    <a:lnTo>
                      <a:pt x="4477" y="10287"/>
                    </a:lnTo>
                    <a:lnTo>
                      <a:pt x="4477" y="10382"/>
                    </a:lnTo>
                    <a:lnTo>
                      <a:pt x="4382" y="10287"/>
                    </a:lnTo>
                    <a:lnTo>
                      <a:pt x="4191" y="10573"/>
                    </a:lnTo>
                    <a:lnTo>
                      <a:pt x="0" y="8096"/>
                    </a:lnTo>
                    <a:lnTo>
                      <a:pt x="0" y="8096"/>
                    </a:lnTo>
                    <a:close/>
                    <a:moveTo>
                      <a:pt x="1238" y="7810"/>
                    </a:moveTo>
                    <a:lnTo>
                      <a:pt x="3810" y="9430"/>
                    </a:lnTo>
                    <a:lnTo>
                      <a:pt x="7429" y="3429"/>
                    </a:lnTo>
                    <a:lnTo>
                      <a:pt x="6953" y="1143"/>
                    </a:lnTo>
                    <a:lnTo>
                      <a:pt x="4763" y="1905"/>
                    </a:lnTo>
                    <a:lnTo>
                      <a:pt x="1238" y="7810"/>
                    </a:lnTo>
                    <a:lnTo>
                      <a:pt x="1238" y="7810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33" name="Graphic 1">
                <a:extLst>
                  <a:ext uri="{FF2B5EF4-FFF2-40B4-BE49-F238E27FC236}">
                    <a16:creationId xmlns:a16="http://schemas.microsoft.com/office/drawing/2014/main" id="{F756DA3A-82CC-4583-BF1E-C0092DE402CB}"/>
                  </a:ext>
                </a:extLst>
              </p:cNvPr>
              <p:cNvGrpSpPr/>
              <p:nvPr/>
            </p:nvGrpSpPr>
            <p:grpSpPr>
              <a:xfrm>
                <a:off x="585787" y="4802068"/>
                <a:ext cx="3630001" cy="769428"/>
                <a:chOff x="585787" y="4802068"/>
                <a:chExt cx="3630001" cy="769428"/>
              </a:xfrm>
              <a:solidFill>
                <a:schemeClr val="accent1"/>
              </a:solidFill>
            </p:grpSpPr>
            <p:grpSp>
              <p:nvGrpSpPr>
                <p:cNvPr id="3094" name="Graphic 1">
                  <a:extLst>
                    <a:ext uri="{FF2B5EF4-FFF2-40B4-BE49-F238E27FC236}">
                      <a16:creationId xmlns:a16="http://schemas.microsoft.com/office/drawing/2014/main" id="{1BF42259-2865-4E36-84AB-CA4CED335085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9525" cy="9525"/>
                  <a:chOff x="585787" y="4802068"/>
                  <a:chExt cx="9525" cy="9525"/>
                </a:xfrm>
              </p:grpSpPr>
            </p:grpSp>
            <p:grpSp>
              <p:nvGrpSpPr>
                <p:cNvPr id="3095" name="Graphic 1">
                  <a:extLst>
                    <a:ext uri="{FF2B5EF4-FFF2-40B4-BE49-F238E27FC236}">
                      <a16:creationId xmlns:a16="http://schemas.microsoft.com/office/drawing/2014/main" id="{E12B482A-516A-48EB-AD00-EED9AE1C61C5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630001" cy="769428"/>
                  <a:chOff x="585787" y="4802068"/>
                  <a:chExt cx="3630001" cy="769428"/>
                </a:xfrm>
                <a:solidFill>
                  <a:schemeClr val="accent1"/>
                </a:solidFill>
              </p:grpSpPr>
              <p:sp>
                <p:nvSpPr>
                  <p:cNvPr id="3098" name="Freeform: Shape 3097">
                    <a:extLst>
                      <a:ext uri="{FF2B5EF4-FFF2-40B4-BE49-F238E27FC236}">
                        <a16:creationId xmlns:a16="http://schemas.microsoft.com/office/drawing/2014/main" id="{C379016A-8171-49AF-AF29-BD3EA640E7B4}"/>
                      </a:ext>
                    </a:extLst>
                  </p:cNvPr>
                  <p:cNvSpPr/>
                  <p:nvPr/>
                </p:nvSpPr>
                <p:spPr>
                  <a:xfrm>
                    <a:off x="4168794" y="5511960"/>
                    <a:ext cx="46994" cy="59536"/>
                  </a:xfrm>
                  <a:custGeom>
                    <a:avLst/>
                    <a:gdLst>
                      <a:gd name="connsiteX0" fmla="*/ 34683 w 46994"/>
                      <a:gd name="connsiteY0" fmla="*/ 42202 h 59536"/>
                      <a:gd name="connsiteX1" fmla="*/ 11823 w 46994"/>
                      <a:gd name="connsiteY1" fmla="*/ 53727 h 59536"/>
                      <a:gd name="connsiteX2" fmla="*/ 965 w 46994"/>
                      <a:gd name="connsiteY2" fmla="*/ 59442 h 59536"/>
                      <a:gd name="connsiteX3" fmla="*/ 774 w 46994"/>
                      <a:gd name="connsiteY3" fmla="*/ 47155 h 59536"/>
                      <a:gd name="connsiteX4" fmla="*/ 12 w 46994"/>
                      <a:gd name="connsiteY4" fmla="*/ 21532 h 59536"/>
                      <a:gd name="connsiteX5" fmla="*/ 8108 w 46994"/>
                      <a:gd name="connsiteY5" fmla="*/ 3149 h 59536"/>
                      <a:gd name="connsiteX6" fmla="*/ 34112 w 46994"/>
                      <a:gd name="connsiteY6" fmla="*/ 3721 h 59536"/>
                      <a:gd name="connsiteX7" fmla="*/ 46970 w 46994"/>
                      <a:gd name="connsiteY7" fmla="*/ 26390 h 59536"/>
                      <a:gd name="connsiteX8" fmla="*/ 34683 w 46994"/>
                      <a:gd name="connsiteY8" fmla="*/ 42202 h 59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94" h="59536">
                        <a:moveTo>
                          <a:pt x="34683" y="42202"/>
                        </a:moveTo>
                        <a:cubicBezTo>
                          <a:pt x="27254" y="46107"/>
                          <a:pt x="17919" y="50107"/>
                          <a:pt x="11823" y="53727"/>
                        </a:cubicBezTo>
                        <a:cubicBezTo>
                          <a:pt x="5441" y="57156"/>
                          <a:pt x="1917" y="60109"/>
                          <a:pt x="965" y="59442"/>
                        </a:cubicBezTo>
                        <a:cubicBezTo>
                          <a:pt x="-178" y="58870"/>
                          <a:pt x="774" y="54394"/>
                          <a:pt x="774" y="47155"/>
                        </a:cubicBezTo>
                        <a:cubicBezTo>
                          <a:pt x="1060" y="40106"/>
                          <a:pt x="107" y="29914"/>
                          <a:pt x="12" y="21532"/>
                        </a:cubicBezTo>
                        <a:cubicBezTo>
                          <a:pt x="-178" y="13055"/>
                          <a:pt x="1822" y="7054"/>
                          <a:pt x="8108" y="3149"/>
                        </a:cubicBezTo>
                        <a:cubicBezTo>
                          <a:pt x="14109" y="-470"/>
                          <a:pt x="25253" y="-1804"/>
                          <a:pt x="34112" y="3721"/>
                        </a:cubicBezTo>
                        <a:cubicBezTo>
                          <a:pt x="43161" y="8959"/>
                          <a:pt x="47352" y="19342"/>
                          <a:pt x="46970" y="26390"/>
                        </a:cubicBezTo>
                        <a:cubicBezTo>
                          <a:pt x="46494" y="33820"/>
                          <a:pt x="42113" y="38392"/>
                          <a:pt x="34683" y="42202"/>
                        </a:cubicBezTo>
                        <a:close/>
                      </a:path>
                    </a:pathLst>
                  </a:custGeom>
                  <a:solidFill>
                    <a:srgbClr val="2BB3A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96" name="Graphic 1">
                  <a:extLst>
                    <a:ext uri="{FF2B5EF4-FFF2-40B4-BE49-F238E27FC236}">
                      <a16:creationId xmlns:a16="http://schemas.microsoft.com/office/drawing/2014/main" id="{5A8496B0-F46F-4361-92E5-91BB034CCCD3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630001" cy="769428"/>
                  <a:chOff x="585787" y="4802068"/>
                  <a:chExt cx="3630001" cy="769428"/>
                </a:xfrm>
                <a:solidFill>
                  <a:schemeClr val="accent1"/>
                </a:solidFill>
              </p:grpSpPr>
              <p:sp>
                <p:nvSpPr>
                  <p:cNvPr id="3097" name="Freeform: Shape 3096">
                    <a:extLst>
                      <a:ext uri="{FF2B5EF4-FFF2-40B4-BE49-F238E27FC236}">
                        <a16:creationId xmlns:a16="http://schemas.microsoft.com/office/drawing/2014/main" id="{85D14A6B-20B4-4517-BB1F-27B088E6E645}"/>
                      </a:ext>
                    </a:extLst>
                  </p:cNvPr>
                  <p:cNvSpPr/>
                  <p:nvPr/>
                </p:nvSpPr>
                <p:spPr>
                  <a:xfrm>
                    <a:off x="4168794" y="5511960"/>
                    <a:ext cx="46994" cy="59536"/>
                  </a:xfrm>
                  <a:custGeom>
                    <a:avLst/>
                    <a:gdLst>
                      <a:gd name="connsiteX0" fmla="*/ 34683 w 46994"/>
                      <a:gd name="connsiteY0" fmla="*/ 42202 h 59536"/>
                      <a:gd name="connsiteX1" fmla="*/ 11823 w 46994"/>
                      <a:gd name="connsiteY1" fmla="*/ 53727 h 59536"/>
                      <a:gd name="connsiteX2" fmla="*/ 965 w 46994"/>
                      <a:gd name="connsiteY2" fmla="*/ 59442 h 59536"/>
                      <a:gd name="connsiteX3" fmla="*/ 774 w 46994"/>
                      <a:gd name="connsiteY3" fmla="*/ 47155 h 59536"/>
                      <a:gd name="connsiteX4" fmla="*/ 12 w 46994"/>
                      <a:gd name="connsiteY4" fmla="*/ 21532 h 59536"/>
                      <a:gd name="connsiteX5" fmla="*/ 8108 w 46994"/>
                      <a:gd name="connsiteY5" fmla="*/ 3149 h 59536"/>
                      <a:gd name="connsiteX6" fmla="*/ 34112 w 46994"/>
                      <a:gd name="connsiteY6" fmla="*/ 3721 h 59536"/>
                      <a:gd name="connsiteX7" fmla="*/ 46970 w 46994"/>
                      <a:gd name="connsiteY7" fmla="*/ 26390 h 59536"/>
                      <a:gd name="connsiteX8" fmla="*/ 34683 w 46994"/>
                      <a:gd name="connsiteY8" fmla="*/ 42202 h 59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94" h="59536">
                        <a:moveTo>
                          <a:pt x="34683" y="42202"/>
                        </a:moveTo>
                        <a:cubicBezTo>
                          <a:pt x="27254" y="46107"/>
                          <a:pt x="17919" y="50107"/>
                          <a:pt x="11823" y="53727"/>
                        </a:cubicBezTo>
                        <a:cubicBezTo>
                          <a:pt x="5441" y="57156"/>
                          <a:pt x="1917" y="60109"/>
                          <a:pt x="965" y="59442"/>
                        </a:cubicBezTo>
                        <a:cubicBezTo>
                          <a:pt x="-178" y="58870"/>
                          <a:pt x="774" y="54394"/>
                          <a:pt x="774" y="47155"/>
                        </a:cubicBezTo>
                        <a:cubicBezTo>
                          <a:pt x="1060" y="40106"/>
                          <a:pt x="107" y="29914"/>
                          <a:pt x="12" y="21532"/>
                        </a:cubicBezTo>
                        <a:cubicBezTo>
                          <a:pt x="-178" y="13055"/>
                          <a:pt x="1822" y="7054"/>
                          <a:pt x="8108" y="3149"/>
                        </a:cubicBezTo>
                        <a:cubicBezTo>
                          <a:pt x="14109" y="-470"/>
                          <a:pt x="25253" y="-1804"/>
                          <a:pt x="34112" y="3721"/>
                        </a:cubicBezTo>
                        <a:cubicBezTo>
                          <a:pt x="43161" y="8959"/>
                          <a:pt x="47352" y="19342"/>
                          <a:pt x="46970" y="26390"/>
                        </a:cubicBezTo>
                        <a:cubicBezTo>
                          <a:pt x="46494" y="33820"/>
                          <a:pt x="42113" y="38392"/>
                          <a:pt x="34683" y="42202"/>
                        </a:cubicBezTo>
                        <a:close/>
                      </a:path>
                    </a:pathLst>
                  </a:custGeom>
                  <a:solidFill>
                    <a:srgbClr val="EF7D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2734" name="Freeform: Shape 2733">
                <a:extLst>
                  <a:ext uri="{FF2B5EF4-FFF2-40B4-BE49-F238E27FC236}">
                    <a16:creationId xmlns:a16="http://schemas.microsoft.com/office/drawing/2014/main" id="{CE8AC519-6DBA-46CF-A885-BF024C1BA267}"/>
                  </a:ext>
                </a:extLst>
              </p:cNvPr>
              <p:cNvSpPr/>
              <p:nvPr/>
            </p:nvSpPr>
            <p:spPr>
              <a:xfrm>
                <a:off x="4169568" y="5515680"/>
                <a:ext cx="46124" cy="55842"/>
              </a:xfrm>
              <a:custGeom>
                <a:avLst/>
                <a:gdLst>
                  <a:gd name="connsiteX0" fmla="*/ 46101 w 46124"/>
                  <a:gd name="connsiteY0" fmla="*/ 22670 h 55842"/>
                  <a:gd name="connsiteX1" fmla="*/ 33242 w 46124"/>
                  <a:gd name="connsiteY1" fmla="*/ 0 h 55842"/>
                  <a:gd name="connsiteX2" fmla="*/ 33242 w 46124"/>
                  <a:gd name="connsiteY2" fmla="*/ 0 h 55842"/>
                  <a:gd name="connsiteX3" fmla="*/ 0 w 46124"/>
                  <a:gd name="connsiteY3" fmla="*/ 55721 h 55842"/>
                  <a:gd name="connsiteX4" fmla="*/ 0 w 46124"/>
                  <a:gd name="connsiteY4" fmla="*/ 55721 h 55842"/>
                  <a:gd name="connsiteX5" fmla="*/ 10859 w 46124"/>
                  <a:gd name="connsiteY5" fmla="*/ 50006 h 55842"/>
                  <a:gd name="connsiteX6" fmla="*/ 33719 w 46124"/>
                  <a:gd name="connsiteY6" fmla="*/ 38481 h 55842"/>
                  <a:gd name="connsiteX7" fmla="*/ 46101 w 46124"/>
                  <a:gd name="connsiteY7" fmla="*/ 22670 h 55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6124" h="55842">
                    <a:moveTo>
                      <a:pt x="46101" y="22670"/>
                    </a:moveTo>
                    <a:cubicBezTo>
                      <a:pt x="46482" y="15621"/>
                      <a:pt x="42291" y="5239"/>
                      <a:pt x="33242" y="0"/>
                    </a:cubicBezTo>
                    <a:cubicBezTo>
                      <a:pt x="33242" y="0"/>
                      <a:pt x="33242" y="0"/>
                      <a:pt x="33242" y="0"/>
                    </a:cubicBezTo>
                    <a:lnTo>
                      <a:pt x="0" y="55721"/>
                    </a:lnTo>
                    <a:cubicBezTo>
                      <a:pt x="0" y="55721"/>
                      <a:pt x="0" y="55721"/>
                      <a:pt x="0" y="55721"/>
                    </a:cubicBezTo>
                    <a:cubicBezTo>
                      <a:pt x="953" y="56483"/>
                      <a:pt x="4572" y="53531"/>
                      <a:pt x="10859" y="50006"/>
                    </a:cubicBezTo>
                    <a:cubicBezTo>
                      <a:pt x="16954" y="46387"/>
                      <a:pt x="26289" y="42386"/>
                      <a:pt x="33719" y="38481"/>
                    </a:cubicBezTo>
                    <a:cubicBezTo>
                      <a:pt x="41338" y="34671"/>
                      <a:pt x="45720" y="30099"/>
                      <a:pt x="46101" y="22670"/>
                    </a:cubicBezTo>
                    <a:close/>
                  </a:path>
                </a:pathLst>
              </a:custGeom>
              <a:solidFill>
                <a:srgbClr val="E84E0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5" name="Freeform: Shape 2734">
                <a:extLst>
                  <a:ext uri="{FF2B5EF4-FFF2-40B4-BE49-F238E27FC236}">
                    <a16:creationId xmlns:a16="http://schemas.microsoft.com/office/drawing/2014/main" id="{B5653573-1A7A-4451-BA12-1E6EB6CF5307}"/>
                  </a:ext>
                </a:extLst>
              </p:cNvPr>
              <p:cNvSpPr/>
              <p:nvPr/>
            </p:nvSpPr>
            <p:spPr>
              <a:xfrm>
                <a:off x="4193285" y="5505393"/>
                <a:ext cx="20574" cy="16895"/>
              </a:xfrm>
              <a:custGeom>
                <a:avLst/>
                <a:gdLst>
                  <a:gd name="connsiteX0" fmla="*/ 16764 w 20574"/>
                  <a:gd name="connsiteY0" fmla="*/ 16478 h 16895"/>
                  <a:gd name="connsiteX1" fmla="*/ 16764 w 20574"/>
                  <a:gd name="connsiteY1" fmla="*/ 16478 h 16895"/>
                  <a:gd name="connsiteX2" fmla="*/ 13716 w 20574"/>
                  <a:gd name="connsiteY2" fmla="*/ 16764 h 16895"/>
                  <a:gd name="connsiteX3" fmla="*/ 12573 w 20574"/>
                  <a:gd name="connsiteY3" fmla="*/ 14002 h 16895"/>
                  <a:gd name="connsiteX4" fmla="*/ 12478 w 20574"/>
                  <a:gd name="connsiteY4" fmla="*/ 13907 h 16895"/>
                  <a:gd name="connsiteX5" fmla="*/ 9525 w 20574"/>
                  <a:gd name="connsiteY5" fmla="*/ 14192 h 16895"/>
                  <a:gd name="connsiteX6" fmla="*/ 8382 w 20574"/>
                  <a:gd name="connsiteY6" fmla="*/ 11430 h 16895"/>
                  <a:gd name="connsiteX7" fmla="*/ 5429 w 20574"/>
                  <a:gd name="connsiteY7" fmla="*/ 11716 h 16895"/>
                  <a:gd name="connsiteX8" fmla="*/ 4286 w 20574"/>
                  <a:gd name="connsiteY8" fmla="*/ 8954 h 16895"/>
                  <a:gd name="connsiteX9" fmla="*/ 4191 w 20574"/>
                  <a:gd name="connsiteY9" fmla="*/ 8954 h 16895"/>
                  <a:gd name="connsiteX10" fmla="*/ 1238 w 20574"/>
                  <a:gd name="connsiteY10" fmla="*/ 9239 h 16895"/>
                  <a:gd name="connsiteX11" fmla="*/ 95 w 20574"/>
                  <a:gd name="connsiteY11" fmla="*/ 6477 h 16895"/>
                  <a:gd name="connsiteX12" fmla="*/ 0 w 20574"/>
                  <a:gd name="connsiteY12" fmla="*/ 6477 h 16895"/>
                  <a:gd name="connsiteX13" fmla="*/ 3905 w 20574"/>
                  <a:gd name="connsiteY13" fmla="*/ 0 h 16895"/>
                  <a:gd name="connsiteX14" fmla="*/ 20574 w 20574"/>
                  <a:gd name="connsiteY14" fmla="*/ 9906 h 16895"/>
                  <a:gd name="connsiteX15" fmla="*/ 16764 w 20574"/>
                  <a:gd name="connsiteY15" fmla="*/ 16478 h 16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574" h="16895">
                    <a:moveTo>
                      <a:pt x="16764" y="16478"/>
                    </a:moveTo>
                    <a:lnTo>
                      <a:pt x="16764" y="16478"/>
                    </a:lnTo>
                    <a:cubicBezTo>
                      <a:pt x="15621" y="15812"/>
                      <a:pt x="14764" y="17336"/>
                      <a:pt x="13716" y="16764"/>
                    </a:cubicBezTo>
                    <a:cubicBezTo>
                      <a:pt x="12668" y="16097"/>
                      <a:pt x="13526" y="14669"/>
                      <a:pt x="12573" y="14002"/>
                    </a:cubicBezTo>
                    <a:lnTo>
                      <a:pt x="12478" y="13907"/>
                    </a:lnTo>
                    <a:cubicBezTo>
                      <a:pt x="11430" y="13335"/>
                      <a:pt x="10573" y="14764"/>
                      <a:pt x="9525" y="14192"/>
                    </a:cubicBezTo>
                    <a:cubicBezTo>
                      <a:pt x="8477" y="13526"/>
                      <a:pt x="9335" y="12097"/>
                      <a:pt x="8382" y="11430"/>
                    </a:cubicBezTo>
                    <a:cubicBezTo>
                      <a:pt x="7334" y="10859"/>
                      <a:pt x="6477" y="12287"/>
                      <a:pt x="5429" y="11716"/>
                    </a:cubicBezTo>
                    <a:cubicBezTo>
                      <a:pt x="4382" y="11144"/>
                      <a:pt x="5239" y="9620"/>
                      <a:pt x="4286" y="8954"/>
                    </a:cubicBezTo>
                    <a:lnTo>
                      <a:pt x="4191" y="8954"/>
                    </a:lnTo>
                    <a:cubicBezTo>
                      <a:pt x="3143" y="8382"/>
                      <a:pt x="2286" y="9811"/>
                      <a:pt x="1238" y="9239"/>
                    </a:cubicBezTo>
                    <a:cubicBezTo>
                      <a:pt x="191" y="8668"/>
                      <a:pt x="1048" y="7144"/>
                      <a:pt x="95" y="6477"/>
                    </a:cubicBezTo>
                    <a:lnTo>
                      <a:pt x="0" y="6477"/>
                    </a:lnTo>
                    <a:lnTo>
                      <a:pt x="3905" y="0"/>
                    </a:lnTo>
                    <a:lnTo>
                      <a:pt x="20574" y="9906"/>
                    </a:lnTo>
                    <a:lnTo>
                      <a:pt x="16764" y="16478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36" name="Graphic 1">
                <a:extLst>
                  <a:ext uri="{FF2B5EF4-FFF2-40B4-BE49-F238E27FC236}">
                    <a16:creationId xmlns:a16="http://schemas.microsoft.com/office/drawing/2014/main" id="{8AC68AA6-4C65-4300-9A21-A9932C721A7A}"/>
                  </a:ext>
                </a:extLst>
              </p:cNvPr>
              <p:cNvGrpSpPr/>
              <p:nvPr/>
            </p:nvGrpSpPr>
            <p:grpSpPr>
              <a:xfrm>
                <a:off x="4160995" y="5507108"/>
                <a:ext cx="62674" cy="54197"/>
                <a:chOff x="4160995" y="5507108"/>
                <a:chExt cx="62674" cy="54197"/>
              </a:xfrm>
              <a:solidFill>
                <a:srgbClr val="F9FAFB"/>
              </a:solidFill>
            </p:grpSpPr>
            <p:sp>
              <p:nvSpPr>
                <p:cNvPr id="3086" name="Freeform: Shape 3085">
                  <a:extLst>
                    <a:ext uri="{FF2B5EF4-FFF2-40B4-BE49-F238E27FC236}">
                      <a16:creationId xmlns:a16="http://schemas.microsoft.com/office/drawing/2014/main" id="{77C512E5-B6EE-4FB1-B90B-DD93FFBF90B0}"/>
                    </a:ext>
                  </a:extLst>
                </p:cNvPr>
                <p:cNvSpPr/>
                <p:nvPr/>
              </p:nvSpPr>
              <p:spPr>
                <a:xfrm>
                  <a:off x="4175569" y="5507108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194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19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87" name="Freeform: Shape 3086">
                  <a:extLst>
                    <a:ext uri="{FF2B5EF4-FFF2-40B4-BE49-F238E27FC236}">
                      <a16:creationId xmlns:a16="http://schemas.microsoft.com/office/drawing/2014/main" id="{116579BA-4EF9-4F7F-96E7-D514AE157E0A}"/>
                    </a:ext>
                  </a:extLst>
                </p:cNvPr>
                <p:cNvSpPr/>
                <p:nvPr/>
              </p:nvSpPr>
              <p:spPr>
                <a:xfrm>
                  <a:off x="4173473" y="5510632"/>
                  <a:ext cx="48101" cy="29718"/>
                </a:xfrm>
                <a:custGeom>
                  <a:avLst/>
                  <a:gdLst>
                    <a:gd name="connsiteX0" fmla="*/ 47149 w 48101"/>
                    <a:gd name="connsiteY0" fmla="*/ 29718 h 29718"/>
                    <a:gd name="connsiteX1" fmla="*/ 0 w 48101"/>
                    <a:gd name="connsiteY1" fmla="*/ 1619 h 29718"/>
                    <a:gd name="connsiteX2" fmla="*/ 953 w 48101"/>
                    <a:gd name="connsiteY2" fmla="*/ 0 h 29718"/>
                    <a:gd name="connsiteX3" fmla="*/ 48101 w 48101"/>
                    <a:gd name="connsiteY3" fmla="*/ 28099 h 29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718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88" name="Freeform: Shape 3087">
                  <a:extLst>
                    <a:ext uri="{FF2B5EF4-FFF2-40B4-BE49-F238E27FC236}">
                      <a16:creationId xmlns:a16="http://schemas.microsoft.com/office/drawing/2014/main" id="{C98FC876-D6B0-4352-9B61-6A11035FD3B4}"/>
                    </a:ext>
                  </a:extLst>
                </p:cNvPr>
                <p:cNvSpPr/>
                <p:nvPr/>
              </p:nvSpPr>
              <p:spPr>
                <a:xfrm rot="-3551726">
                  <a:off x="4194486" y="5501581"/>
                  <a:ext cx="1904" cy="54958"/>
                </a:xfrm>
                <a:custGeom>
                  <a:avLst/>
                  <a:gdLst>
                    <a:gd name="connsiteX0" fmla="*/ 0 w 1904"/>
                    <a:gd name="connsiteY0" fmla="*/ 0 h 54958"/>
                    <a:gd name="connsiteX1" fmla="*/ 1905 w 1904"/>
                    <a:gd name="connsiteY1" fmla="*/ 0 h 54958"/>
                    <a:gd name="connsiteX2" fmla="*/ 1905 w 1904"/>
                    <a:gd name="connsiteY2" fmla="*/ 54958 h 54958"/>
                    <a:gd name="connsiteX3" fmla="*/ 0 w 1904"/>
                    <a:gd name="connsiteY3" fmla="*/ 54958 h 54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4" h="54958">
                      <a:moveTo>
                        <a:pt x="0" y="0"/>
                      </a:moveTo>
                      <a:lnTo>
                        <a:pt x="1905" y="0"/>
                      </a:lnTo>
                      <a:lnTo>
                        <a:pt x="1905" y="54958"/>
                      </a:lnTo>
                      <a:lnTo>
                        <a:pt x="0" y="54958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89" name="Freeform: Shape 3088">
                  <a:extLst>
                    <a:ext uri="{FF2B5EF4-FFF2-40B4-BE49-F238E27FC236}">
                      <a16:creationId xmlns:a16="http://schemas.microsoft.com/office/drawing/2014/main" id="{43A57070-5896-4496-9743-C9CBE46FC99D}"/>
                    </a:ext>
                  </a:extLst>
                </p:cNvPr>
                <p:cNvSpPr/>
                <p:nvPr/>
              </p:nvSpPr>
              <p:spPr>
                <a:xfrm>
                  <a:off x="4169282" y="5517586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194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19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90" name="Freeform: Shape 3089">
                  <a:extLst>
                    <a:ext uri="{FF2B5EF4-FFF2-40B4-BE49-F238E27FC236}">
                      <a16:creationId xmlns:a16="http://schemas.microsoft.com/office/drawing/2014/main" id="{5B6510EB-990C-4412-A77A-A5289927E227}"/>
                    </a:ext>
                  </a:extLst>
                </p:cNvPr>
                <p:cNvSpPr/>
                <p:nvPr/>
              </p:nvSpPr>
              <p:spPr>
                <a:xfrm>
                  <a:off x="4167187" y="5521110"/>
                  <a:ext cx="48196" cy="29718"/>
                </a:xfrm>
                <a:custGeom>
                  <a:avLst/>
                  <a:gdLst>
                    <a:gd name="connsiteX0" fmla="*/ 47149 w 48196"/>
                    <a:gd name="connsiteY0" fmla="*/ 29718 h 29718"/>
                    <a:gd name="connsiteX1" fmla="*/ 0 w 48196"/>
                    <a:gd name="connsiteY1" fmla="*/ 1619 h 29718"/>
                    <a:gd name="connsiteX2" fmla="*/ 953 w 48196"/>
                    <a:gd name="connsiteY2" fmla="*/ 0 h 29718"/>
                    <a:gd name="connsiteX3" fmla="*/ 48196 w 48196"/>
                    <a:gd name="connsiteY3" fmla="*/ 28099 h 29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96" h="29718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96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91" name="Freeform: Shape 3090">
                  <a:extLst>
                    <a:ext uri="{FF2B5EF4-FFF2-40B4-BE49-F238E27FC236}">
                      <a16:creationId xmlns:a16="http://schemas.microsoft.com/office/drawing/2014/main" id="{3B9A3E1F-F6AC-42D1-9D0D-345F197D9887}"/>
                    </a:ext>
                  </a:extLst>
                </p:cNvPr>
                <p:cNvSpPr/>
                <p:nvPr/>
              </p:nvSpPr>
              <p:spPr>
                <a:xfrm>
                  <a:off x="4165186" y="5524539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194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19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92" name="Freeform: Shape 3091">
                  <a:extLst>
                    <a:ext uri="{FF2B5EF4-FFF2-40B4-BE49-F238E27FC236}">
                      <a16:creationId xmlns:a16="http://schemas.microsoft.com/office/drawing/2014/main" id="{2A8BF35C-273E-4749-B7DE-CA5A89FE5D97}"/>
                    </a:ext>
                  </a:extLst>
                </p:cNvPr>
                <p:cNvSpPr/>
                <p:nvPr/>
              </p:nvSpPr>
              <p:spPr>
                <a:xfrm>
                  <a:off x="4163091" y="5528063"/>
                  <a:ext cx="48101" cy="29717"/>
                </a:xfrm>
                <a:custGeom>
                  <a:avLst/>
                  <a:gdLst>
                    <a:gd name="connsiteX0" fmla="*/ 47149 w 48101"/>
                    <a:gd name="connsiteY0" fmla="*/ 29718 h 29717"/>
                    <a:gd name="connsiteX1" fmla="*/ 0 w 48101"/>
                    <a:gd name="connsiteY1" fmla="*/ 1619 h 29717"/>
                    <a:gd name="connsiteX2" fmla="*/ 953 w 48101"/>
                    <a:gd name="connsiteY2" fmla="*/ 0 h 29717"/>
                    <a:gd name="connsiteX3" fmla="*/ 48101 w 48101"/>
                    <a:gd name="connsiteY3" fmla="*/ 28099 h 29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717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93" name="Freeform: Shape 3092">
                  <a:extLst>
                    <a:ext uri="{FF2B5EF4-FFF2-40B4-BE49-F238E27FC236}">
                      <a16:creationId xmlns:a16="http://schemas.microsoft.com/office/drawing/2014/main" id="{97905011-B7B1-449A-9E2A-D34421E2131B}"/>
                    </a:ext>
                  </a:extLst>
                </p:cNvPr>
                <p:cNvSpPr/>
                <p:nvPr/>
              </p:nvSpPr>
              <p:spPr>
                <a:xfrm>
                  <a:off x="4160995" y="5531492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194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19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37" name="Freeform: Shape 2736">
                <a:extLst>
                  <a:ext uri="{FF2B5EF4-FFF2-40B4-BE49-F238E27FC236}">
                    <a16:creationId xmlns:a16="http://schemas.microsoft.com/office/drawing/2014/main" id="{F478CD17-27F5-4558-8300-B18ABE84F9B4}"/>
                  </a:ext>
                </a:extLst>
              </p:cNvPr>
              <p:cNvSpPr/>
              <p:nvPr/>
            </p:nvSpPr>
            <p:spPr>
              <a:xfrm>
                <a:off x="4392072" y="5388331"/>
                <a:ext cx="8286" cy="10667"/>
              </a:xfrm>
              <a:custGeom>
                <a:avLst/>
                <a:gdLst>
                  <a:gd name="connsiteX0" fmla="*/ 0 w 8286"/>
                  <a:gd name="connsiteY0" fmla="*/ 8192 h 10667"/>
                  <a:gd name="connsiteX1" fmla="*/ 4096 w 8286"/>
                  <a:gd name="connsiteY1" fmla="*/ 1333 h 10667"/>
                  <a:gd name="connsiteX2" fmla="*/ 4191 w 8286"/>
                  <a:gd name="connsiteY2" fmla="*/ 1143 h 10667"/>
                  <a:gd name="connsiteX3" fmla="*/ 7620 w 8286"/>
                  <a:gd name="connsiteY3" fmla="*/ 0 h 10667"/>
                  <a:gd name="connsiteX4" fmla="*/ 8287 w 8286"/>
                  <a:gd name="connsiteY4" fmla="*/ 3620 h 10667"/>
                  <a:gd name="connsiteX5" fmla="*/ 4286 w 8286"/>
                  <a:gd name="connsiteY5" fmla="*/ 10287 h 10667"/>
                  <a:gd name="connsiteX6" fmla="*/ 4382 w 8286"/>
                  <a:gd name="connsiteY6" fmla="*/ 10287 h 10667"/>
                  <a:gd name="connsiteX7" fmla="*/ 4286 w 8286"/>
                  <a:gd name="connsiteY7" fmla="*/ 10382 h 10667"/>
                  <a:gd name="connsiteX8" fmla="*/ 4191 w 8286"/>
                  <a:gd name="connsiteY8" fmla="*/ 10382 h 10667"/>
                  <a:gd name="connsiteX9" fmla="*/ 4001 w 8286"/>
                  <a:gd name="connsiteY9" fmla="*/ 10668 h 10667"/>
                  <a:gd name="connsiteX10" fmla="*/ 0 w 8286"/>
                  <a:gd name="connsiteY10" fmla="*/ 8192 h 10667"/>
                  <a:gd name="connsiteX11" fmla="*/ 0 w 8286"/>
                  <a:gd name="connsiteY11" fmla="*/ 8192 h 10667"/>
                  <a:gd name="connsiteX12" fmla="*/ 1238 w 8286"/>
                  <a:gd name="connsiteY12" fmla="*/ 7810 h 10667"/>
                  <a:gd name="connsiteX13" fmla="*/ 3810 w 8286"/>
                  <a:gd name="connsiteY13" fmla="*/ 9334 h 10667"/>
                  <a:gd name="connsiteX14" fmla="*/ 7334 w 8286"/>
                  <a:gd name="connsiteY14" fmla="*/ 3334 h 10667"/>
                  <a:gd name="connsiteX15" fmla="*/ 6953 w 8286"/>
                  <a:gd name="connsiteY15" fmla="*/ 1048 h 10667"/>
                  <a:gd name="connsiteX16" fmla="*/ 4763 w 8286"/>
                  <a:gd name="connsiteY16" fmla="*/ 1810 h 10667"/>
                  <a:gd name="connsiteX17" fmla="*/ 1238 w 8286"/>
                  <a:gd name="connsiteY17" fmla="*/ 7810 h 10667"/>
                  <a:gd name="connsiteX18" fmla="*/ 1238 w 8286"/>
                  <a:gd name="connsiteY18" fmla="*/ 7810 h 10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286" h="10667">
                    <a:moveTo>
                      <a:pt x="0" y="8192"/>
                    </a:moveTo>
                    <a:lnTo>
                      <a:pt x="4096" y="1333"/>
                    </a:lnTo>
                    <a:lnTo>
                      <a:pt x="4191" y="1143"/>
                    </a:lnTo>
                    <a:lnTo>
                      <a:pt x="7620" y="0"/>
                    </a:lnTo>
                    <a:lnTo>
                      <a:pt x="8287" y="3620"/>
                    </a:lnTo>
                    <a:lnTo>
                      <a:pt x="4286" y="10287"/>
                    </a:lnTo>
                    <a:lnTo>
                      <a:pt x="4382" y="10287"/>
                    </a:lnTo>
                    <a:lnTo>
                      <a:pt x="4286" y="10382"/>
                    </a:lnTo>
                    <a:lnTo>
                      <a:pt x="4191" y="10382"/>
                    </a:lnTo>
                    <a:lnTo>
                      <a:pt x="4001" y="10668"/>
                    </a:lnTo>
                    <a:lnTo>
                      <a:pt x="0" y="8192"/>
                    </a:lnTo>
                    <a:lnTo>
                      <a:pt x="0" y="8192"/>
                    </a:lnTo>
                    <a:close/>
                    <a:moveTo>
                      <a:pt x="1238" y="7810"/>
                    </a:moveTo>
                    <a:lnTo>
                      <a:pt x="3810" y="9334"/>
                    </a:lnTo>
                    <a:lnTo>
                      <a:pt x="7334" y="3334"/>
                    </a:lnTo>
                    <a:lnTo>
                      <a:pt x="6953" y="1048"/>
                    </a:lnTo>
                    <a:lnTo>
                      <a:pt x="4763" y="1810"/>
                    </a:lnTo>
                    <a:lnTo>
                      <a:pt x="1238" y="7810"/>
                    </a:lnTo>
                    <a:lnTo>
                      <a:pt x="1238" y="7810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38" name="Graphic 1">
                <a:extLst>
                  <a:ext uri="{FF2B5EF4-FFF2-40B4-BE49-F238E27FC236}">
                    <a16:creationId xmlns:a16="http://schemas.microsoft.com/office/drawing/2014/main" id="{B23EE09C-EF5D-4924-ACB0-7421D77853E9}"/>
                  </a:ext>
                </a:extLst>
              </p:cNvPr>
              <p:cNvGrpSpPr/>
              <p:nvPr/>
            </p:nvGrpSpPr>
            <p:grpSpPr>
              <a:xfrm>
                <a:off x="585787" y="4802068"/>
                <a:ext cx="3819263" cy="655224"/>
                <a:chOff x="585787" y="4802068"/>
                <a:chExt cx="3819263" cy="655224"/>
              </a:xfrm>
              <a:solidFill>
                <a:schemeClr val="accent1"/>
              </a:solidFill>
            </p:grpSpPr>
            <p:grpSp>
              <p:nvGrpSpPr>
                <p:cNvPr id="3081" name="Graphic 1">
                  <a:extLst>
                    <a:ext uri="{FF2B5EF4-FFF2-40B4-BE49-F238E27FC236}">
                      <a16:creationId xmlns:a16="http://schemas.microsoft.com/office/drawing/2014/main" id="{3D4CA7C9-B796-4823-B812-65EC2D6DD519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9525" cy="9525"/>
                  <a:chOff x="585787" y="4802068"/>
                  <a:chExt cx="9525" cy="9525"/>
                </a:xfrm>
              </p:grpSpPr>
            </p:grpSp>
            <p:grpSp>
              <p:nvGrpSpPr>
                <p:cNvPr id="3082" name="Graphic 1">
                  <a:extLst>
                    <a:ext uri="{FF2B5EF4-FFF2-40B4-BE49-F238E27FC236}">
                      <a16:creationId xmlns:a16="http://schemas.microsoft.com/office/drawing/2014/main" id="{432ACF81-7F6D-4D1C-B8FB-35E7D896512C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819263" cy="655224"/>
                  <a:chOff x="585787" y="4802068"/>
                  <a:chExt cx="3819263" cy="655224"/>
                </a:xfrm>
                <a:solidFill>
                  <a:schemeClr val="accent1"/>
                </a:solidFill>
              </p:grpSpPr>
              <p:sp>
                <p:nvSpPr>
                  <p:cNvPr id="3085" name="Freeform: Shape 3084">
                    <a:extLst>
                      <a:ext uri="{FF2B5EF4-FFF2-40B4-BE49-F238E27FC236}">
                        <a16:creationId xmlns:a16="http://schemas.microsoft.com/office/drawing/2014/main" id="{1718660F-E55B-46FC-AF2B-6E2BCD6326F8}"/>
                      </a:ext>
                    </a:extLst>
                  </p:cNvPr>
                  <p:cNvSpPr/>
                  <p:nvPr/>
                </p:nvSpPr>
                <p:spPr>
                  <a:xfrm>
                    <a:off x="4358055" y="5397816"/>
                    <a:ext cx="46994" cy="59475"/>
                  </a:xfrm>
                  <a:custGeom>
                    <a:avLst/>
                    <a:gdLst>
                      <a:gd name="connsiteX0" fmla="*/ 34683 w 46994"/>
                      <a:gd name="connsiteY0" fmla="*/ 42141 h 59475"/>
                      <a:gd name="connsiteX1" fmla="*/ 11823 w 46994"/>
                      <a:gd name="connsiteY1" fmla="*/ 53666 h 59475"/>
                      <a:gd name="connsiteX2" fmla="*/ 965 w 46994"/>
                      <a:gd name="connsiteY2" fmla="*/ 59381 h 59475"/>
                      <a:gd name="connsiteX3" fmla="*/ 774 w 46994"/>
                      <a:gd name="connsiteY3" fmla="*/ 47094 h 59475"/>
                      <a:gd name="connsiteX4" fmla="*/ 12 w 46994"/>
                      <a:gd name="connsiteY4" fmla="*/ 21471 h 59475"/>
                      <a:gd name="connsiteX5" fmla="*/ 8109 w 46994"/>
                      <a:gd name="connsiteY5" fmla="*/ 3183 h 59475"/>
                      <a:gd name="connsiteX6" fmla="*/ 34112 w 46994"/>
                      <a:gd name="connsiteY6" fmla="*/ 3755 h 59475"/>
                      <a:gd name="connsiteX7" fmla="*/ 46970 w 46994"/>
                      <a:gd name="connsiteY7" fmla="*/ 26424 h 59475"/>
                      <a:gd name="connsiteX8" fmla="*/ 34683 w 46994"/>
                      <a:gd name="connsiteY8" fmla="*/ 42141 h 59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94" h="59475">
                        <a:moveTo>
                          <a:pt x="34683" y="42141"/>
                        </a:moveTo>
                        <a:cubicBezTo>
                          <a:pt x="27254" y="46046"/>
                          <a:pt x="17919" y="50046"/>
                          <a:pt x="11823" y="53666"/>
                        </a:cubicBezTo>
                        <a:cubicBezTo>
                          <a:pt x="5537" y="57095"/>
                          <a:pt x="1917" y="60048"/>
                          <a:pt x="965" y="59381"/>
                        </a:cubicBezTo>
                        <a:cubicBezTo>
                          <a:pt x="-178" y="58809"/>
                          <a:pt x="774" y="54333"/>
                          <a:pt x="774" y="47094"/>
                        </a:cubicBezTo>
                        <a:cubicBezTo>
                          <a:pt x="1060" y="40045"/>
                          <a:pt x="107" y="29853"/>
                          <a:pt x="12" y="21471"/>
                        </a:cubicBezTo>
                        <a:cubicBezTo>
                          <a:pt x="-178" y="13089"/>
                          <a:pt x="1822" y="6993"/>
                          <a:pt x="8109" y="3183"/>
                        </a:cubicBezTo>
                        <a:cubicBezTo>
                          <a:pt x="14109" y="-531"/>
                          <a:pt x="25253" y="-1770"/>
                          <a:pt x="34112" y="3755"/>
                        </a:cubicBezTo>
                        <a:cubicBezTo>
                          <a:pt x="43161" y="8898"/>
                          <a:pt x="47352" y="19376"/>
                          <a:pt x="46970" y="26424"/>
                        </a:cubicBezTo>
                        <a:cubicBezTo>
                          <a:pt x="46494" y="33663"/>
                          <a:pt x="42113" y="38235"/>
                          <a:pt x="34683" y="42141"/>
                        </a:cubicBezTo>
                        <a:close/>
                      </a:path>
                    </a:pathLst>
                  </a:custGeom>
                  <a:solidFill>
                    <a:srgbClr val="2BB3A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83" name="Graphic 1">
                  <a:extLst>
                    <a:ext uri="{FF2B5EF4-FFF2-40B4-BE49-F238E27FC236}">
                      <a16:creationId xmlns:a16="http://schemas.microsoft.com/office/drawing/2014/main" id="{EAD3E686-1ADA-428E-8F40-F081637B6CEE}"/>
                    </a:ext>
                  </a:extLst>
                </p:cNvPr>
                <p:cNvGrpSpPr/>
                <p:nvPr/>
              </p:nvGrpSpPr>
              <p:grpSpPr>
                <a:xfrm>
                  <a:off x="585787" y="4802068"/>
                  <a:ext cx="3819263" cy="655224"/>
                  <a:chOff x="585787" y="4802068"/>
                  <a:chExt cx="3819263" cy="655224"/>
                </a:xfrm>
                <a:solidFill>
                  <a:schemeClr val="accent1"/>
                </a:solidFill>
              </p:grpSpPr>
              <p:sp>
                <p:nvSpPr>
                  <p:cNvPr id="3084" name="Freeform: Shape 3083">
                    <a:extLst>
                      <a:ext uri="{FF2B5EF4-FFF2-40B4-BE49-F238E27FC236}">
                        <a16:creationId xmlns:a16="http://schemas.microsoft.com/office/drawing/2014/main" id="{F93F4822-EE97-400E-ACFF-44BD94E089B9}"/>
                      </a:ext>
                    </a:extLst>
                  </p:cNvPr>
                  <p:cNvSpPr/>
                  <p:nvPr/>
                </p:nvSpPr>
                <p:spPr>
                  <a:xfrm>
                    <a:off x="4358055" y="5397816"/>
                    <a:ext cx="46994" cy="59475"/>
                  </a:xfrm>
                  <a:custGeom>
                    <a:avLst/>
                    <a:gdLst>
                      <a:gd name="connsiteX0" fmla="*/ 34683 w 46994"/>
                      <a:gd name="connsiteY0" fmla="*/ 42141 h 59475"/>
                      <a:gd name="connsiteX1" fmla="*/ 11823 w 46994"/>
                      <a:gd name="connsiteY1" fmla="*/ 53666 h 59475"/>
                      <a:gd name="connsiteX2" fmla="*/ 965 w 46994"/>
                      <a:gd name="connsiteY2" fmla="*/ 59381 h 59475"/>
                      <a:gd name="connsiteX3" fmla="*/ 774 w 46994"/>
                      <a:gd name="connsiteY3" fmla="*/ 47094 h 59475"/>
                      <a:gd name="connsiteX4" fmla="*/ 12 w 46994"/>
                      <a:gd name="connsiteY4" fmla="*/ 21471 h 59475"/>
                      <a:gd name="connsiteX5" fmla="*/ 8109 w 46994"/>
                      <a:gd name="connsiteY5" fmla="*/ 3183 h 59475"/>
                      <a:gd name="connsiteX6" fmla="*/ 34112 w 46994"/>
                      <a:gd name="connsiteY6" fmla="*/ 3755 h 59475"/>
                      <a:gd name="connsiteX7" fmla="*/ 46970 w 46994"/>
                      <a:gd name="connsiteY7" fmla="*/ 26424 h 59475"/>
                      <a:gd name="connsiteX8" fmla="*/ 34683 w 46994"/>
                      <a:gd name="connsiteY8" fmla="*/ 42141 h 59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994" h="59475">
                        <a:moveTo>
                          <a:pt x="34683" y="42141"/>
                        </a:moveTo>
                        <a:cubicBezTo>
                          <a:pt x="27254" y="46046"/>
                          <a:pt x="17919" y="50046"/>
                          <a:pt x="11823" y="53666"/>
                        </a:cubicBezTo>
                        <a:cubicBezTo>
                          <a:pt x="5537" y="57095"/>
                          <a:pt x="1917" y="60048"/>
                          <a:pt x="965" y="59381"/>
                        </a:cubicBezTo>
                        <a:cubicBezTo>
                          <a:pt x="-178" y="58809"/>
                          <a:pt x="774" y="54333"/>
                          <a:pt x="774" y="47094"/>
                        </a:cubicBezTo>
                        <a:cubicBezTo>
                          <a:pt x="1060" y="40045"/>
                          <a:pt x="107" y="29853"/>
                          <a:pt x="12" y="21471"/>
                        </a:cubicBezTo>
                        <a:cubicBezTo>
                          <a:pt x="-178" y="13089"/>
                          <a:pt x="1822" y="6993"/>
                          <a:pt x="8109" y="3183"/>
                        </a:cubicBezTo>
                        <a:cubicBezTo>
                          <a:pt x="14109" y="-531"/>
                          <a:pt x="25253" y="-1770"/>
                          <a:pt x="34112" y="3755"/>
                        </a:cubicBezTo>
                        <a:cubicBezTo>
                          <a:pt x="43161" y="8898"/>
                          <a:pt x="47352" y="19376"/>
                          <a:pt x="46970" y="26424"/>
                        </a:cubicBezTo>
                        <a:cubicBezTo>
                          <a:pt x="46494" y="33663"/>
                          <a:pt x="42113" y="38235"/>
                          <a:pt x="34683" y="42141"/>
                        </a:cubicBezTo>
                        <a:close/>
                      </a:path>
                    </a:pathLst>
                  </a:custGeom>
                  <a:solidFill>
                    <a:srgbClr val="EF7D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2739" name="Freeform: Shape 2738">
                <a:extLst>
                  <a:ext uri="{FF2B5EF4-FFF2-40B4-BE49-F238E27FC236}">
                    <a16:creationId xmlns:a16="http://schemas.microsoft.com/office/drawing/2014/main" id="{D84BD930-BF4C-4327-998F-113863678B41}"/>
                  </a:ext>
                </a:extLst>
              </p:cNvPr>
              <p:cNvSpPr/>
              <p:nvPr/>
            </p:nvSpPr>
            <p:spPr>
              <a:xfrm>
                <a:off x="4358829" y="5401476"/>
                <a:ext cx="46125" cy="55842"/>
              </a:xfrm>
              <a:custGeom>
                <a:avLst/>
                <a:gdLst>
                  <a:gd name="connsiteX0" fmla="*/ 46101 w 46125"/>
                  <a:gd name="connsiteY0" fmla="*/ 22669 h 55842"/>
                  <a:gd name="connsiteX1" fmla="*/ 33242 w 46125"/>
                  <a:gd name="connsiteY1" fmla="*/ 0 h 55842"/>
                  <a:gd name="connsiteX2" fmla="*/ 33242 w 46125"/>
                  <a:gd name="connsiteY2" fmla="*/ 0 h 55842"/>
                  <a:gd name="connsiteX3" fmla="*/ 0 w 46125"/>
                  <a:gd name="connsiteY3" fmla="*/ 55721 h 55842"/>
                  <a:gd name="connsiteX4" fmla="*/ 95 w 46125"/>
                  <a:gd name="connsiteY4" fmla="*/ 55721 h 55842"/>
                  <a:gd name="connsiteX5" fmla="*/ 10954 w 46125"/>
                  <a:gd name="connsiteY5" fmla="*/ 50006 h 55842"/>
                  <a:gd name="connsiteX6" fmla="*/ 33814 w 46125"/>
                  <a:gd name="connsiteY6" fmla="*/ 38481 h 55842"/>
                  <a:gd name="connsiteX7" fmla="*/ 46101 w 46125"/>
                  <a:gd name="connsiteY7" fmla="*/ 22669 h 55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6125" h="55842">
                    <a:moveTo>
                      <a:pt x="46101" y="22669"/>
                    </a:moveTo>
                    <a:cubicBezTo>
                      <a:pt x="46482" y="15621"/>
                      <a:pt x="42386" y="5239"/>
                      <a:pt x="33242" y="0"/>
                    </a:cubicBezTo>
                    <a:cubicBezTo>
                      <a:pt x="33242" y="0"/>
                      <a:pt x="33242" y="0"/>
                      <a:pt x="33242" y="0"/>
                    </a:cubicBezTo>
                    <a:lnTo>
                      <a:pt x="0" y="55721"/>
                    </a:lnTo>
                    <a:cubicBezTo>
                      <a:pt x="0" y="55721"/>
                      <a:pt x="95" y="55721"/>
                      <a:pt x="95" y="55721"/>
                    </a:cubicBezTo>
                    <a:cubicBezTo>
                      <a:pt x="1048" y="56483"/>
                      <a:pt x="4667" y="53531"/>
                      <a:pt x="10954" y="50006"/>
                    </a:cubicBezTo>
                    <a:cubicBezTo>
                      <a:pt x="17050" y="46387"/>
                      <a:pt x="26384" y="42386"/>
                      <a:pt x="33814" y="38481"/>
                    </a:cubicBezTo>
                    <a:cubicBezTo>
                      <a:pt x="41338" y="34576"/>
                      <a:pt x="45720" y="30004"/>
                      <a:pt x="46101" y="22669"/>
                    </a:cubicBezTo>
                    <a:close/>
                  </a:path>
                </a:pathLst>
              </a:custGeom>
              <a:solidFill>
                <a:srgbClr val="E84E0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0" name="Freeform: Shape 2739">
                <a:extLst>
                  <a:ext uri="{FF2B5EF4-FFF2-40B4-BE49-F238E27FC236}">
                    <a16:creationId xmlns:a16="http://schemas.microsoft.com/office/drawing/2014/main" id="{D822E037-72B1-4FDC-9DDE-0FFCC48B42FC}"/>
                  </a:ext>
                </a:extLst>
              </p:cNvPr>
              <p:cNvSpPr/>
              <p:nvPr/>
            </p:nvSpPr>
            <p:spPr>
              <a:xfrm>
                <a:off x="4382642" y="5391189"/>
                <a:ext cx="20478" cy="16901"/>
              </a:xfrm>
              <a:custGeom>
                <a:avLst/>
                <a:gdLst>
                  <a:gd name="connsiteX0" fmla="*/ 16669 w 20478"/>
                  <a:gd name="connsiteY0" fmla="*/ 16478 h 16901"/>
                  <a:gd name="connsiteX1" fmla="*/ 16669 w 20478"/>
                  <a:gd name="connsiteY1" fmla="*/ 16478 h 16901"/>
                  <a:gd name="connsiteX2" fmla="*/ 13621 w 20478"/>
                  <a:gd name="connsiteY2" fmla="*/ 16764 h 16901"/>
                  <a:gd name="connsiteX3" fmla="*/ 12478 w 20478"/>
                  <a:gd name="connsiteY3" fmla="*/ 14002 h 16901"/>
                  <a:gd name="connsiteX4" fmla="*/ 12478 w 20478"/>
                  <a:gd name="connsiteY4" fmla="*/ 14002 h 16901"/>
                  <a:gd name="connsiteX5" fmla="*/ 9525 w 20478"/>
                  <a:gd name="connsiteY5" fmla="*/ 14288 h 16901"/>
                  <a:gd name="connsiteX6" fmla="*/ 8382 w 20478"/>
                  <a:gd name="connsiteY6" fmla="*/ 11525 h 16901"/>
                  <a:gd name="connsiteX7" fmla="*/ 5429 w 20478"/>
                  <a:gd name="connsiteY7" fmla="*/ 11811 h 16901"/>
                  <a:gd name="connsiteX8" fmla="*/ 4286 w 20478"/>
                  <a:gd name="connsiteY8" fmla="*/ 9049 h 16901"/>
                  <a:gd name="connsiteX9" fmla="*/ 4191 w 20478"/>
                  <a:gd name="connsiteY9" fmla="*/ 8954 h 16901"/>
                  <a:gd name="connsiteX10" fmla="*/ 1238 w 20478"/>
                  <a:gd name="connsiteY10" fmla="*/ 9239 h 16901"/>
                  <a:gd name="connsiteX11" fmla="*/ 95 w 20478"/>
                  <a:gd name="connsiteY11" fmla="*/ 6477 h 16901"/>
                  <a:gd name="connsiteX12" fmla="*/ 0 w 20478"/>
                  <a:gd name="connsiteY12" fmla="*/ 6477 h 16901"/>
                  <a:gd name="connsiteX13" fmla="*/ 3810 w 20478"/>
                  <a:gd name="connsiteY13" fmla="*/ 0 h 16901"/>
                  <a:gd name="connsiteX14" fmla="*/ 20479 w 20478"/>
                  <a:gd name="connsiteY14" fmla="*/ 9906 h 16901"/>
                  <a:gd name="connsiteX15" fmla="*/ 16669 w 20478"/>
                  <a:gd name="connsiteY15" fmla="*/ 16478 h 16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478" h="16901">
                    <a:moveTo>
                      <a:pt x="16669" y="16478"/>
                    </a:moveTo>
                    <a:lnTo>
                      <a:pt x="16669" y="16478"/>
                    </a:lnTo>
                    <a:cubicBezTo>
                      <a:pt x="15621" y="15907"/>
                      <a:pt x="14669" y="17335"/>
                      <a:pt x="13621" y="16764"/>
                    </a:cubicBezTo>
                    <a:cubicBezTo>
                      <a:pt x="12573" y="16193"/>
                      <a:pt x="13430" y="14669"/>
                      <a:pt x="12478" y="14002"/>
                    </a:cubicBezTo>
                    <a:lnTo>
                      <a:pt x="12478" y="14002"/>
                    </a:lnTo>
                    <a:cubicBezTo>
                      <a:pt x="11430" y="13430"/>
                      <a:pt x="10573" y="14954"/>
                      <a:pt x="9525" y="14288"/>
                    </a:cubicBezTo>
                    <a:cubicBezTo>
                      <a:pt x="8477" y="13716"/>
                      <a:pt x="9335" y="12192"/>
                      <a:pt x="8382" y="11525"/>
                    </a:cubicBezTo>
                    <a:cubicBezTo>
                      <a:pt x="7334" y="10954"/>
                      <a:pt x="6477" y="12383"/>
                      <a:pt x="5429" y="11811"/>
                    </a:cubicBezTo>
                    <a:cubicBezTo>
                      <a:pt x="4381" y="11240"/>
                      <a:pt x="5239" y="9716"/>
                      <a:pt x="4286" y="9049"/>
                    </a:cubicBezTo>
                    <a:lnTo>
                      <a:pt x="4191" y="8954"/>
                    </a:lnTo>
                    <a:cubicBezTo>
                      <a:pt x="3143" y="8382"/>
                      <a:pt x="2286" y="9811"/>
                      <a:pt x="1238" y="9239"/>
                    </a:cubicBezTo>
                    <a:cubicBezTo>
                      <a:pt x="191" y="8573"/>
                      <a:pt x="1048" y="7144"/>
                      <a:pt x="95" y="6477"/>
                    </a:cubicBezTo>
                    <a:lnTo>
                      <a:pt x="0" y="6477"/>
                    </a:lnTo>
                    <a:lnTo>
                      <a:pt x="3810" y="0"/>
                    </a:lnTo>
                    <a:lnTo>
                      <a:pt x="20479" y="9906"/>
                    </a:lnTo>
                    <a:lnTo>
                      <a:pt x="16669" y="16478"/>
                    </a:lnTo>
                    <a:close/>
                  </a:path>
                </a:pathLst>
              </a:custGeom>
              <a:solidFill>
                <a:srgbClr val="E3061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41" name="Graphic 1">
                <a:extLst>
                  <a:ext uri="{FF2B5EF4-FFF2-40B4-BE49-F238E27FC236}">
                    <a16:creationId xmlns:a16="http://schemas.microsoft.com/office/drawing/2014/main" id="{745C0D96-FB77-4370-BB81-FAC8FC7CAA8A}"/>
                  </a:ext>
                </a:extLst>
              </p:cNvPr>
              <p:cNvGrpSpPr/>
              <p:nvPr/>
            </p:nvGrpSpPr>
            <p:grpSpPr>
              <a:xfrm>
                <a:off x="4350413" y="5392903"/>
                <a:ext cx="62518" cy="54080"/>
                <a:chOff x="4350413" y="5392903"/>
                <a:chExt cx="62518" cy="54080"/>
              </a:xfrm>
              <a:solidFill>
                <a:srgbClr val="F9FAFB"/>
              </a:solidFill>
            </p:grpSpPr>
            <p:sp>
              <p:nvSpPr>
                <p:cNvPr id="3073" name="Freeform: Shape 3072">
                  <a:extLst>
                    <a:ext uri="{FF2B5EF4-FFF2-40B4-BE49-F238E27FC236}">
                      <a16:creationId xmlns:a16="http://schemas.microsoft.com/office/drawing/2014/main" id="{19D8869C-9CE1-4A04-841B-3CBD3EE49D3A}"/>
                    </a:ext>
                  </a:extLst>
                </p:cNvPr>
                <p:cNvSpPr/>
                <p:nvPr/>
              </p:nvSpPr>
              <p:spPr>
                <a:xfrm>
                  <a:off x="4364830" y="5392903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099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4" name="Freeform: Shape 3073">
                  <a:extLst>
                    <a:ext uri="{FF2B5EF4-FFF2-40B4-BE49-F238E27FC236}">
                      <a16:creationId xmlns:a16="http://schemas.microsoft.com/office/drawing/2014/main" id="{43179776-1C92-4035-B82E-F3C73EFECE6E}"/>
                    </a:ext>
                  </a:extLst>
                </p:cNvPr>
                <p:cNvSpPr/>
                <p:nvPr/>
              </p:nvSpPr>
              <p:spPr>
                <a:xfrm>
                  <a:off x="4362735" y="5396428"/>
                  <a:ext cx="48101" cy="29717"/>
                </a:xfrm>
                <a:custGeom>
                  <a:avLst/>
                  <a:gdLst>
                    <a:gd name="connsiteX0" fmla="*/ 47149 w 48101"/>
                    <a:gd name="connsiteY0" fmla="*/ 29718 h 29717"/>
                    <a:gd name="connsiteX1" fmla="*/ 0 w 48101"/>
                    <a:gd name="connsiteY1" fmla="*/ 1619 h 29717"/>
                    <a:gd name="connsiteX2" fmla="*/ 953 w 48101"/>
                    <a:gd name="connsiteY2" fmla="*/ 0 h 29717"/>
                    <a:gd name="connsiteX3" fmla="*/ 48101 w 48101"/>
                    <a:gd name="connsiteY3" fmla="*/ 28099 h 29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717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5" name="Freeform: Shape 3074">
                  <a:extLst>
                    <a:ext uri="{FF2B5EF4-FFF2-40B4-BE49-F238E27FC236}">
                      <a16:creationId xmlns:a16="http://schemas.microsoft.com/office/drawing/2014/main" id="{042FD48A-2256-4276-A98B-0E5ADA647D31}"/>
                    </a:ext>
                  </a:extLst>
                </p:cNvPr>
                <p:cNvSpPr/>
                <p:nvPr/>
              </p:nvSpPr>
              <p:spPr>
                <a:xfrm>
                  <a:off x="4360639" y="5399856"/>
                  <a:ext cx="48101" cy="29813"/>
                </a:xfrm>
                <a:custGeom>
                  <a:avLst/>
                  <a:gdLst>
                    <a:gd name="connsiteX0" fmla="*/ 47149 w 48101"/>
                    <a:gd name="connsiteY0" fmla="*/ 29813 h 29813"/>
                    <a:gd name="connsiteX1" fmla="*/ 0 w 48101"/>
                    <a:gd name="connsiteY1" fmla="*/ 1619 h 29813"/>
                    <a:gd name="connsiteX2" fmla="*/ 953 w 48101"/>
                    <a:gd name="connsiteY2" fmla="*/ 0 h 29813"/>
                    <a:gd name="connsiteX3" fmla="*/ 48101 w 48101"/>
                    <a:gd name="connsiteY3" fmla="*/ 28099 h 2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813">
                      <a:moveTo>
                        <a:pt x="47149" y="29813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6" name="Freeform: Shape 3075">
                  <a:extLst>
                    <a:ext uri="{FF2B5EF4-FFF2-40B4-BE49-F238E27FC236}">
                      <a16:creationId xmlns:a16="http://schemas.microsoft.com/office/drawing/2014/main" id="{3918E0D5-354B-40FA-867F-F7731DB0A130}"/>
                    </a:ext>
                  </a:extLst>
                </p:cNvPr>
                <p:cNvSpPr/>
                <p:nvPr/>
              </p:nvSpPr>
              <p:spPr>
                <a:xfrm>
                  <a:off x="4358544" y="5403381"/>
                  <a:ext cx="48101" cy="29717"/>
                </a:xfrm>
                <a:custGeom>
                  <a:avLst/>
                  <a:gdLst>
                    <a:gd name="connsiteX0" fmla="*/ 47149 w 48101"/>
                    <a:gd name="connsiteY0" fmla="*/ 29718 h 29717"/>
                    <a:gd name="connsiteX1" fmla="*/ 0 w 48101"/>
                    <a:gd name="connsiteY1" fmla="*/ 1619 h 29717"/>
                    <a:gd name="connsiteX2" fmla="*/ 953 w 48101"/>
                    <a:gd name="connsiteY2" fmla="*/ 0 h 29717"/>
                    <a:gd name="connsiteX3" fmla="*/ 48101 w 48101"/>
                    <a:gd name="connsiteY3" fmla="*/ 28099 h 29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01" h="29717">
                      <a:moveTo>
                        <a:pt x="47149" y="29718"/>
                      </a:moveTo>
                      <a:lnTo>
                        <a:pt x="0" y="1619"/>
                      </a:lnTo>
                      <a:lnTo>
                        <a:pt x="953" y="0"/>
                      </a:lnTo>
                      <a:lnTo>
                        <a:pt x="48101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7" name="Freeform: Shape 3076">
                  <a:extLst>
                    <a:ext uri="{FF2B5EF4-FFF2-40B4-BE49-F238E27FC236}">
                      <a16:creationId xmlns:a16="http://schemas.microsoft.com/office/drawing/2014/main" id="{8AFCDBC3-9446-424D-9CE4-9D828AC3A2E2}"/>
                    </a:ext>
                  </a:extLst>
                </p:cNvPr>
                <p:cNvSpPr/>
                <p:nvPr/>
              </p:nvSpPr>
              <p:spPr>
                <a:xfrm rot="-3548955">
                  <a:off x="4379377" y="5394153"/>
                  <a:ext cx="1904" cy="54863"/>
                </a:xfrm>
                <a:custGeom>
                  <a:avLst/>
                  <a:gdLst>
                    <a:gd name="connsiteX0" fmla="*/ 0 w 1904"/>
                    <a:gd name="connsiteY0" fmla="*/ 0 h 54863"/>
                    <a:gd name="connsiteX1" fmla="*/ 1905 w 1904"/>
                    <a:gd name="connsiteY1" fmla="*/ 0 h 54863"/>
                    <a:gd name="connsiteX2" fmla="*/ 1905 w 1904"/>
                    <a:gd name="connsiteY2" fmla="*/ 54864 h 54863"/>
                    <a:gd name="connsiteX3" fmla="*/ 0 w 1904"/>
                    <a:gd name="connsiteY3" fmla="*/ 54864 h 54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4" h="54863">
                      <a:moveTo>
                        <a:pt x="0" y="0"/>
                      </a:moveTo>
                      <a:lnTo>
                        <a:pt x="1905" y="0"/>
                      </a:lnTo>
                      <a:lnTo>
                        <a:pt x="1905" y="54864"/>
                      </a:lnTo>
                      <a:lnTo>
                        <a:pt x="0" y="5486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8" name="Freeform: Shape 3077">
                  <a:extLst>
                    <a:ext uri="{FF2B5EF4-FFF2-40B4-BE49-F238E27FC236}">
                      <a16:creationId xmlns:a16="http://schemas.microsoft.com/office/drawing/2014/main" id="{1B9C6468-5C8B-49AA-9282-2F40626BB8E7}"/>
                    </a:ext>
                  </a:extLst>
                </p:cNvPr>
                <p:cNvSpPr/>
                <p:nvPr/>
              </p:nvSpPr>
              <p:spPr>
                <a:xfrm>
                  <a:off x="4354353" y="5410334"/>
                  <a:ext cx="48196" cy="29718"/>
                </a:xfrm>
                <a:custGeom>
                  <a:avLst/>
                  <a:gdLst>
                    <a:gd name="connsiteX0" fmla="*/ 47244 w 48196"/>
                    <a:gd name="connsiteY0" fmla="*/ 29718 h 29718"/>
                    <a:gd name="connsiteX1" fmla="*/ 0 w 48196"/>
                    <a:gd name="connsiteY1" fmla="*/ 1619 h 29718"/>
                    <a:gd name="connsiteX2" fmla="*/ 1048 w 48196"/>
                    <a:gd name="connsiteY2" fmla="*/ 0 h 29718"/>
                    <a:gd name="connsiteX3" fmla="*/ 48196 w 48196"/>
                    <a:gd name="connsiteY3" fmla="*/ 28099 h 29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96" h="29718">
                      <a:moveTo>
                        <a:pt x="47244" y="29718"/>
                      </a:moveTo>
                      <a:lnTo>
                        <a:pt x="0" y="1619"/>
                      </a:lnTo>
                      <a:lnTo>
                        <a:pt x="1048" y="0"/>
                      </a:lnTo>
                      <a:lnTo>
                        <a:pt x="48196" y="28099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9" name="Freeform: Shape 3078">
                  <a:extLst>
                    <a:ext uri="{FF2B5EF4-FFF2-40B4-BE49-F238E27FC236}">
                      <a16:creationId xmlns:a16="http://schemas.microsoft.com/office/drawing/2014/main" id="{5C21794C-8E89-4928-864A-1FFC5D803B3E}"/>
                    </a:ext>
                  </a:extLst>
                </p:cNvPr>
                <p:cNvSpPr/>
                <p:nvPr/>
              </p:nvSpPr>
              <p:spPr>
                <a:xfrm rot="-3550959">
                  <a:off x="4375481" y="5401361"/>
                  <a:ext cx="1904" cy="54863"/>
                </a:xfrm>
                <a:custGeom>
                  <a:avLst/>
                  <a:gdLst>
                    <a:gd name="connsiteX0" fmla="*/ 0 w 1904"/>
                    <a:gd name="connsiteY0" fmla="*/ 0 h 54863"/>
                    <a:gd name="connsiteX1" fmla="*/ 1905 w 1904"/>
                    <a:gd name="connsiteY1" fmla="*/ 0 h 54863"/>
                    <a:gd name="connsiteX2" fmla="*/ 1905 w 1904"/>
                    <a:gd name="connsiteY2" fmla="*/ 54864 h 54863"/>
                    <a:gd name="connsiteX3" fmla="*/ 0 w 1904"/>
                    <a:gd name="connsiteY3" fmla="*/ 54864 h 54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4" h="54863">
                      <a:moveTo>
                        <a:pt x="0" y="0"/>
                      </a:moveTo>
                      <a:lnTo>
                        <a:pt x="1905" y="0"/>
                      </a:lnTo>
                      <a:lnTo>
                        <a:pt x="1905" y="54864"/>
                      </a:lnTo>
                      <a:lnTo>
                        <a:pt x="0" y="54864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80" name="Freeform: Shape 3079">
                  <a:extLst>
                    <a:ext uri="{FF2B5EF4-FFF2-40B4-BE49-F238E27FC236}">
                      <a16:creationId xmlns:a16="http://schemas.microsoft.com/office/drawing/2014/main" id="{0453F99C-C4EF-4300-94E2-012E0F62143D}"/>
                    </a:ext>
                  </a:extLst>
                </p:cNvPr>
                <p:cNvSpPr/>
                <p:nvPr/>
              </p:nvSpPr>
              <p:spPr>
                <a:xfrm rot="-3551430">
                  <a:off x="4373509" y="5404683"/>
                  <a:ext cx="1905" cy="54865"/>
                </a:xfrm>
                <a:custGeom>
                  <a:avLst/>
                  <a:gdLst>
                    <a:gd name="connsiteX0" fmla="*/ 0 w 1905"/>
                    <a:gd name="connsiteY0" fmla="*/ 0 h 54865"/>
                    <a:gd name="connsiteX1" fmla="*/ 1905 w 1905"/>
                    <a:gd name="connsiteY1" fmla="*/ 0 h 54865"/>
                    <a:gd name="connsiteX2" fmla="*/ 1905 w 1905"/>
                    <a:gd name="connsiteY2" fmla="*/ 54866 h 54865"/>
                    <a:gd name="connsiteX3" fmla="*/ 0 w 1905"/>
                    <a:gd name="connsiteY3" fmla="*/ 54866 h 54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5" h="54865">
                      <a:moveTo>
                        <a:pt x="0" y="0"/>
                      </a:moveTo>
                      <a:lnTo>
                        <a:pt x="1905" y="0"/>
                      </a:lnTo>
                      <a:lnTo>
                        <a:pt x="1905" y="54866"/>
                      </a:lnTo>
                      <a:lnTo>
                        <a:pt x="0" y="54866"/>
                      </a:lnTo>
                      <a:close/>
                    </a:path>
                  </a:pathLst>
                </a:custGeom>
                <a:solidFill>
                  <a:srgbClr val="F9FA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42" name="Freeform: Shape 2741">
                <a:extLst>
                  <a:ext uri="{FF2B5EF4-FFF2-40B4-BE49-F238E27FC236}">
                    <a16:creationId xmlns:a16="http://schemas.microsoft.com/office/drawing/2014/main" id="{A2F379D0-BA10-41E4-9DFF-D65BF6C024D4}"/>
                  </a:ext>
                </a:extLst>
              </p:cNvPr>
              <p:cNvSpPr/>
              <p:nvPr/>
            </p:nvSpPr>
            <p:spPr>
              <a:xfrm>
                <a:off x="4209478" y="5610740"/>
                <a:ext cx="23526" cy="18287"/>
              </a:xfrm>
              <a:custGeom>
                <a:avLst/>
                <a:gdLst>
                  <a:gd name="connsiteX0" fmla="*/ 3143 w 23526"/>
                  <a:gd name="connsiteY0" fmla="*/ 0 h 18287"/>
                  <a:gd name="connsiteX1" fmla="*/ 3143 w 23526"/>
                  <a:gd name="connsiteY1" fmla="*/ 0 h 18287"/>
                  <a:gd name="connsiteX2" fmla="*/ 5905 w 23526"/>
                  <a:gd name="connsiteY2" fmla="*/ 476 h 18287"/>
                  <a:gd name="connsiteX3" fmla="*/ 3810 w 23526"/>
                  <a:gd name="connsiteY3" fmla="*/ 12478 h 18287"/>
                  <a:gd name="connsiteX4" fmla="*/ 22098 w 23526"/>
                  <a:gd name="connsiteY4" fmla="*/ 667 h 18287"/>
                  <a:gd name="connsiteX5" fmla="*/ 23527 w 23526"/>
                  <a:gd name="connsiteY5" fmla="*/ 3048 h 18287"/>
                  <a:gd name="connsiteX6" fmla="*/ 0 w 23526"/>
                  <a:gd name="connsiteY6" fmla="*/ 18288 h 18287"/>
                  <a:gd name="connsiteX7" fmla="*/ 3143 w 23526"/>
                  <a:gd name="connsiteY7" fmla="*/ 0 h 1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26" h="18287">
                    <a:moveTo>
                      <a:pt x="3143" y="0"/>
                    </a:moveTo>
                    <a:lnTo>
                      <a:pt x="3143" y="0"/>
                    </a:lnTo>
                    <a:lnTo>
                      <a:pt x="5905" y="476"/>
                    </a:lnTo>
                    <a:lnTo>
                      <a:pt x="3810" y="12478"/>
                    </a:lnTo>
                    <a:lnTo>
                      <a:pt x="22098" y="667"/>
                    </a:lnTo>
                    <a:lnTo>
                      <a:pt x="23527" y="3048"/>
                    </a:lnTo>
                    <a:lnTo>
                      <a:pt x="0" y="18288"/>
                    </a:lnTo>
                    <a:lnTo>
                      <a:pt x="3143" y="0"/>
                    </a:lnTo>
                    <a:close/>
                  </a:path>
                </a:pathLst>
              </a:custGeom>
              <a:solidFill>
                <a:srgbClr val="63804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3" name="Freeform: Shape 2742">
                <a:extLst>
                  <a:ext uri="{FF2B5EF4-FFF2-40B4-BE49-F238E27FC236}">
                    <a16:creationId xmlns:a16="http://schemas.microsoft.com/office/drawing/2014/main" id="{5558C7A8-94DD-447A-9AD8-917874594E02}"/>
                  </a:ext>
                </a:extLst>
              </p:cNvPr>
              <p:cNvSpPr/>
              <p:nvPr/>
            </p:nvSpPr>
            <p:spPr>
              <a:xfrm>
                <a:off x="4188237" y="5624647"/>
                <a:ext cx="36861" cy="17240"/>
              </a:xfrm>
              <a:custGeom>
                <a:avLst/>
                <a:gdLst>
                  <a:gd name="connsiteX0" fmla="*/ 0 w 36861"/>
                  <a:gd name="connsiteY0" fmla="*/ 14478 h 17240"/>
                  <a:gd name="connsiteX1" fmla="*/ 22193 w 36861"/>
                  <a:gd name="connsiteY1" fmla="*/ 476 h 17240"/>
                  <a:gd name="connsiteX2" fmla="*/ 22193 w 36861"/>
                  <a:gd name="connsiteY2" fmla="*/ 476 h 17240"/>
                  <a:gd name="connsiteX3" fmla="*/ 22670 w 36861"/>
                  <a:gd name="connsiteY3" fmla="*/ 0 h 17240"/>
                  <a:gd name="connsiteX4" fmla="*/ 36862 w 36861"/>
                  <a:gd name="connsiteY4" fmla="*/ 2286 h 17240"/>
                  <a:gd name="connsiteX5" fmla="*/ 36862 w 36861"/>
                  <a:gd name="connsiteY5" fmla="*/ 2286 h 17240"/>
                  <a:gd name="connsiteX6" fmla="*/ 36386 w 36861"/>
                  <a:gd name="connsiteY6" fmla="*/ 5048 h 17240"/>
                  <a:gd name="connsiteX7" fmla="*/ 23622 w 36861"/>
                  <a:gd name="connsiteY7" fmla="*/ 3048 h 17240"/>
                  <a:gd name="connsiteX8" fmla="*/ 857 w 36861"/>
                  <a:gd name="connsiteY8" fmla="*/ 17240 h 17240"/>
                  <a:gd name="connsiteX9" fmla="*/ 857 w 36861"/>
                  <a:gd name="connsiteY9" fmla="*/ 17240 h 17240"/>
                  <a:gd name="connsiteX10" fmla="*/ 0 w 36861"/>
                  <a:gd name="connsiteY10" fmla="*/ 14478 h 17240"/>
                  <a:gd name="connsiteX11" fmla="*/ 0 w 36861"/>
                  <a:gd name="connsiteY11" fmla="*/ 14478 h 17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6861" h="17240">
                    <a:moveTo>
                      <a:pt x="0" y="14478"/>
                    </a:moveTo>
                    <a:cubicBezTo>
                      <a:pt x="12097" y="10763"/>
                      <a:pt x="22193" y="476"/>
                      <a:pt x="22193" y="476"/>
                    </a:cubicBezTo>
                    <a:lnTo>
                      <a:pt x="22193" y="476"/>
                    </a:lnTo>
                    <a:lnTo>
                      <a:pt x="22670" y="0"/>
                    </a:lnTo>
                    <a:lnTo>
                      <a:pt x="36862" y="2286"/>
                    </a:lnTo>
                    <a:lnTo>
                      <a:pt x="36862" y="2286"/>
                    </a:lnTo>
                    <a:lnTo>
                      <a:pt x="36386" y="5048"/>
                    </a:lnTo>
                    <a:lnTo>
                      <a:pt x="23622" y="3048"/>
                    </a:lnTo>
                    <a:cubicBezTo>
                      <a:pt x="21336" y="5239"/>
                      <a:pt x="12097" y="13716"/>
                      <a:pt x="857" y="17240"/>
                    </a:cubicBezTo>
                    <a:lnTo>
                      <a:pt x="857" y="17240"/>
                    </a:lnTo>
                    <a:lnTo>
                      <a:pt x="0" y="14478"/>
                    </a:lnTo>
                    <a:lnTo>
                      <a:pt x="0" y="14478"/>
                    </a:lnTo>
                    <a:close/>
                  </a:path>
                </a:pathLst>
              </a:custGeom>
              <a:solidFill>
                <a:srgbClr val="63804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44" name="Graphic 1">
                <a:extLst>
                  <a:ext uri="{FF2B5EF4-FFF2-40B4-BE49-F238E27FC236}">
                    <a16:creationId xmlns:a16="http://schemas.microsoft.com/office/drawing/2014/main" id="{B0530BF6-4961-4908-AEDE-7A86BC9CD647}"/>
                  </a:ext>
                </a:extLst>
              </p:cNvPr>
              <p:cNvGrpSpPr/>
              <p:nvPr/>
            </p:nvGrpSpPr>
            <p:grpSpPr>
              <a:xfrm>
                <a:off x="4210289" y="5596312"/>
                <a:ext cx="16759" cy="16759"/>
                <a:chOff x="4210289" y="5596312"/>
                <a:chExt cx="16759" cy="16759"/>
              </a:xfrm>
              <a:solidFill>
                <a:schemeClr val="accent1"/>
              </a:solidFill>
            </p:grpSpPr>
            <p:sp>
              <p:nvSpPr>
                <p:cNvPr id="3071" name="Freeform: Shape 3070">
                  <a:extLst>
                    <a:ext uri="{FF2B5EF4-FFF2-40B4-BE49-F238E27FC236}">
                      <a16:creationId xmlns:a16="http://schemas.microsoft.com/office/drawing/2014/main" id="{78FF92A0-1F7C-48A0-96C6-2245C6F4AC60}"/>
                    </a:ext>
                  </a:extLst>
                </p:cNvPr>
                <p:cNvSpPr/>
                <p:nvPr/>
              </p:nvSpPr>
              <p:spPr>
                <a:xfrm>
                  <a:off x="4210289" y="5596312"/>
                  <a:ext cx="16759" cy="16759"/>
                </a:xfrm>
                <a:custGeom>
                  <a:avLst/>
                  <a:gdLst>
                    <a:gd name="connsiteX0" fmla="*/ 7475 w 16759"/>
                    <a:gd name="connsiteY0" fmla="*/ 45 h 16759"/>
                    <a:gd name="connsiteX1" fmla="*/ 16714 w 16759"/>
                    <a:gd name="connsiteY1" fmla="*/ 7475 h 16759"/>
                    <a:gd name="connsiteX2" fmla="*/ 9285 w 16759"/>
                    <a:gd name="connsiteY2" fmla="*/ 16714 h 16759"/>
                    <a:gd name="connsiteX3" fmla="*/ 45 w 16759"/>
                    <a:gd name="connsiteY3" fmla="*/ 9285 h 16759"/>
                    <a:gd name="connsiteX4" fmla="*/ 7475 w 16759"/>
                    <a:gd name="connsiteY4" fmla="*/ 45 h 16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59" h="16759">
                      <a:moveTo>
                        <a:pt x="7475" y="45"/>
                      </a:moveTo>
                      <a:cubicBezTo>
                        <a:pt x="12047" y="-431"/>
                        <a:pt x="16238" y="2903"/>
                        <a:pt x="16714" y="7475"/>
                      </a:cubicBezTo>
                      <a:cubicBezTo>
                        <a:pt x="17190" y="12047"/>
                        <a:pt x="13857" y="16143"/>
                        <a:pt x="9285" y="16714"/>
                      </a:cubicBezTo>
                      <a:cubicBezTo>
                        <a:pt x="4712" y="17190"/>
                        <a:pt x="521" y="13857"/>
                        <a:pt x="45" y="9285"/>
                      </a:cubicBezTo>
                      <a:cubicBezTo>
                        <a:pt x="-431" y="4617"/>
                        <a:pt x="2903" y="522"/>
                        <a:pt x="7475" y="45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2" name="Freeform: Shape 3071">
                  <a:extLst>
                    <a:ext uri="{FF2B5EF4-FFF2-40B4-BE49-F238E27FC236}">
                      <a16:creationId xmlns:a16="http://schemas.microsoft.com/office/drawing/2014/main" id="{03B080FC-0840-47A7-AF5D-5877F782128E}"/>
                    </a:ext>
                  </a:extLst>
                </p:cNvPr>
                <p:cNvSpPr/>
                <p:nvPr/>
              </p:nvSpPr>
              <p:spPr>
                <a:xfrm>
                  <a:off x="4216491" y="5597865"/>
                  <a:ext cx="7575" cy="7653"/>
                </a:xfrm>
                <a:custGeom>
                  <a:avLst/>
                  <a:gdLst>
                    <a:gd name="connsiteX0" fmla="*/ 3368 w 7575"/>
                    <a:gd name="connsiteY0" fmla="*/ 16 h 7653"/>
                    <a:gd name="connsiteX1" fmla="*/ 7559 w 7575"/>
                    <a:gd name="connsiteY1" fmla="*/ 3445 h 7653"/>
                    <a:gd name="connsiteX2" fmla="*/ 4225 w 7575"/>
                    <a:gd name="connsiteY2" fmla="*/ 7636 h 7653"/>
                    <a:gd name="connsiteX3" fmla="*/ 34 w 7575"/>
                    <a:gd name="connsiteY3" fmla="*/ 4302 h 7653"/>
                    <a:gd name="connsiteX4" fmla="*/ 3368 w 7575"/>
                    <a:gd name="connsiteY4" fmla="*/ 16 h 7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75" h="7653">
                      <a:moveTo>
                        <a:pt x="3368" y="16"/>
                      </a:moveTo>
                      <a:cubicBezTo>
                        <a:pt x="5464" y="-174"/>
                        <a:pt x="7274" y="1350"/>
                        <a:pt x="7559" y="3445"/>
                      </a:cubicBezTo>
                      <a:cubicBezTo>
                        <a:pt x="7750" y="5541"/>
                        <a:pt x="6226" y="7350"/>
                        <a:pt x="4225" y="7636"/>
                      </a:cubicBezTo>
                      <a:cubicBezTo>
                        <a:pt x="2130" y="7827"/>
                        <a:pt x="320" y="6398"/>
                        <a:pt x="34" y="4302"/>
                      </a:cubicBezTo>
                      <a:cubicBezTo>
                        <a:pt x="-251" y="2112"/>
                        <a:pt x="1273" y="302"/>
                        <a:pt x="3368" y="16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45" name="Graphic 1">
                <a:extLst>
                  <a:ext uri="{FF2B5EF4-FFF2-40B4-BE49-F238E27FC236}">
                    <a16:creationId xmlns:a16="http://schemas.microsoft.com/office/drawing/2014/main" id="{C1C66E57-6D66-4010-A288-3816D8B6D3F2}"/>
                  </a:ext>
                </a:extLst>
              </p:cNvPr>
              <p:cNvGrpSpPr/>
              <p:nvPr/>
            </p:nvGrpSpPr>
            <p:grpSpPr>
              <a:xfrm>
                <a:off x="4230083" y="5599360"/>
                <a:ext cx="16682" cy="16664"/>
                <a:chOff x="4230083" y="5599360"/>
                <a:chExt cx="16682" cy="16664"/>
              </a:xfrm>
              <a:solidFill>
                <a:schemeClr val="accent1"/>
              </a:solidFill>
            </p:grpSpPr>
            <p:sp>
              <p:nvSpPr>
                <p:cNvPr id="3069" name="Freeform: Shape 3068">
                  <a:extLst>
                    <a:ext uri="{FF2B5EF4-FFF2-40B4-BE49-F238E27FC236}">
                      <a16:creationId xmlns:a16="http://schemas.microsoft.com/office/drawing/2014/main" id="{99EB10CE-9BDA-463F-8129-7E3821B0F51F}"/>
                    </a:ext>
                  </a:extLst>
                </p:cNvPr>
                <p:cNvSpPr/>
                <p:nvPr/>
              </p:nvSpPr>
              <p:spPr>
                <a:xfrm>
                  <a:off x="4230083" y="5599360"/>
                  <a:ext cx="16682" cy="16664"/>
                </a:xfrm>
                <a:custGeom>
                  <a:avLst/>
                  <a:gdLst>
                    <a:gd name="connsiteX0" fmla="*/ 7398 w 16682"/>
                    <a:gd name="connsiteY0" fmla="*/ 45 h 16664"/>
                    <a:gd name="connsiteX1" fmla="*/ 16638 w 16682"/>
                    <a:gd name="connsiteY1" fmla="*/ 7475 h 16664"/>
                    <a:gd name="connsiteX2" fmla="*/ 9208 w 16682"/>
                    <a:gd name="connsiteY2" fmla="*/ 16619 h 16664"/>
                    <a:gd name="connsiteX3" fmla="*/ 64 w 16682"/>
                    <a:gd name="connsiteY3" fmla="*/ 9189 h 16664"/>
                    <a:gd name="connsiteX4" fmla="*/ 7398 w 16682"/>
                    <a:gd name="connsiteY4" fmla="*/ 45 h 16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82" h="16664">
                      <a:moveTo>
                        <a:pt x="7398" y="45"/>
                      </a:moveTo>
                      <a:cubicBezTo>
                        <a:pt x="11970" y="-431"/>
                        <a:pt x="16161" y="2903"/>
                        <a:pt x="16638" y="7475"/>
                      </a:cubicBezTo>
                      <a:cubicBezTo>
                        <a:pt x="17114" y="12047"/>
                        <a:pt x="13780" y="16143"/>
                        <a:pt x="9208" y="16619"/>
                      </a:cubicBezTo>
                      <a:cubicBezTo>
                        <a:pt x="4636" y="17095"/>
                        <a:pt x="540" y="13761"/>
                        <a:pt x="64" y="9189"/>
                      </a:cubicBezTo>
                      <a:cubicBezTo>
                        <a:pt x="-508" y="4713"/>
                        <a:pt x="2826" y="522"/>
                        <a:pt x="7398" y="45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0" name="Freeform: Shape 3069">
                  <a:extLst>
                    <a:ext uri="{FF2B5EF4-FFF2-40B4-BE49-F238E27FC236}">
                      <a16:creationId xmlns:a16="http://schemas.microsoft.com/office/drawing/2014/main" id="{820DB3AF-90CD-422F-8E46-51D38C77EFE2}"/>
                    </a:ext>
                  </a:extLst>
                </p:cNvPr>
                <p:cNvSpPr/>
                <p:nvPr/>
              </p:nvSpPr>
              <p:spPr>
                <a:xfrm>
                  <a:off x="4236131" y="5601008"/>
                  <a:ext cx="7652" cy="7653"/>
                </a:xfrm>
                <a:custGeom>
                  <a:avLst/>
                  <a:gdLst>
                    <a:gd name="connsiteX0" fmla="*/ 3445 w 7652"/>
                    <a:gd name="connsiteY0" fmla="*/ 16 h 7653"/>
                    <a:gd name="connsiteX1" fmla="*/ 7636 w 7652"/>
                    <a:gd name="connsiteY1" fmla="*/ 3445 h 7653"/>
                    <a:gd name="connsiteX2" fmla="*/ 4207 w 7652"/>
                    <a:gd name="connsiteY2" fmla="*/ 7636 h 7653"/>
                    <a:gd name="connsiteX3" fmla="*/ 16 w 7652"/>
                    <a:gd name="connsiteY3" fmla="*/ 4302 h 7653"/>
                    <a:gd name="connsiteX4" fmla="*/ 3445 w 7652"/>
                    <a:gd name="connsiteY4" fmla="*/ 16 h 7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52" h="7653">
                      <a:moveTo>
                        <a:pt x="3445" y="16"/>
                      </a:moveTo>
                      <a:cubicBezTo>
                        <a:pt x="5541" y="-174"/>
                        <a:pt x="7350" y="1350"/>
                        <a:pt x="7636" y="3445"/>
                      </a:cubicBezTo>
                      <a:cubicBezTo>
                        <a:pt x="7827" y="5541"/>
                        <a:pt x="6303" y="7446"/>
                        <a:pt x="4207" y="7636"/>
                      </a:cubicBezTo>
                      <a:cubicBezTo>
                        <a:pt x="2112" y="7827"/>
                        <a:pt x="302" y="6398"/>
                        <a:pt x="16" y="4302"/>
                      </a:cubicBezTo>
                      <a:cubicBezTo>
                        <a:pt x="-174" y="2112"/>
                        <a:pt x="1350" y="207"/>
                        <a:pt x="3445" y="16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46" name="Graphic 1">
                <a:extLst>
                  <a:ext uri="{FF2B5EF4-FFF2-40B4-BE49-F238E27FC236}">
                    <a16:creationId xmlns:a16="http://schemas.microsoft.com/office/drawing/2014/main" id="{0ADCBD73-D2B1-4243-96AD-D8E17932E5F0}"/>
                  </a:ext>
                </a:extLst>
              </p:cNvPr>
              <p:cNvGrpSpPr/>
              <p:nvPr/>
            </p:nvGrpSpPr>
            <p:grpSpPr>
              <a:xfrm>
                <a:off x="4222386" y="5618981"/>
                <a:ext cx="16664" cy="16759"/>
                <a:chOff x="4222386" y="5618981"/>
                <a:chExt cx="16664" cy="16759"/>
              </a:xfrm>
              <a:solidFill>
                <a:schemeClr val="accent1"/>
              </a:solidFill>
            </p:grpSpPr>
            <p:sp>
              <p:nvSpPr>
                <p:cNvPr id="3067" name="Freeform: Shape 3066">
                  <a:extLst>
                    <a:ext uri="{FF2B5EF4-FFF2-40B4-BE49-F238E27FC236}">
                      <a16:creationId xmlns:a16="http://schemas.microsoft.com/office/drawing/2014/main" id="{00EF19A9-9219-439B-BC36-BA9985C3D70E}"/>
                    </a:ext>
                  </a:extLst>
                </p:cNvPr>
                <p:cNvSpPr/>
                <p:nvPr/>
              </p:nvSpPr>
              <p:spPr>
                <a:xfrm>
                  <a:off x="4222386" y="5618981"/>
                  <a:ext cx="16664" cy="16759"/>
                </a:xfrm>
                <a:custGeom>
                  <a:avLst/>
                  <a:gdLst>
                    <a:gd name="connsiteX0" fmla="*/ 7475 w 16664"/>
                    <a:gd name="connsiteY0" fmla="*/ 45 h 16759"/>
                    <a:gd name="connsiteX1" fmla="*/ 16619 w 16664"/>
                    <a:gd name="connsiteY1" fmla="*/ 7475 h 16759"/>
                    <a:gd name="connsiteX2" fmla="*/ 9189 w 16664"/>
                    <a:gd name="connsiteY2" fmla="*/ 16714 h 16759"/>
                    <a:gd name="connsiteX3" fmla="*/ 45 w 16664"/>
                    <a:gd name="connsiteY3" fmla="*/ 9285 h 16759"/>
                    <a:gd name="connsiteX4" fmla="*/ 7475 w 16664"/>
                    <a:gd name="connsiteY4" fmla="*/ 45 h 16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64" h="16759">
                      <a:moveTo>
                        <a:pt x="7475" y="45"/>
                      </a:moveTo>
                      <a:cubicBezTo>
                        <a:pt x="12047" y="-431"/>
                        <a:pt x="16143" y="2903"/>
                        <a:pt x="16619" y="7475"/>
                      </a:cubicBezTo>
                      <a:cubicBezTo>
                        <a:pt x="17095" y="12047"/>
                        <a:pt x="13761" y="16238"/>
                        <a:pt x="9189" y="16714"/>
                      </a:cubicBezTo>
                      <a:cubicBezTo>
                        <a:pt x="4617" y="17190"/>
                        <a:pt x="426" y="13857"/>
                        <a:pt x="45" y="9285"/>
                      </a:cubicBezTo>
                      <a:cubicBezTo>
                        <a:pt x="-431" y="4617"/>
                        <a:pt x="2903" y="522"/>
                        <a:pt x="7475" y="45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68" name="Freeform: Shape 3067">
                  <a:extLst>
                    <a:ext uri="{FF2B5EF4-FFF2-40B4-BE49-F238E27FC236}">
                      <a16:creationId xmlns:a16="http://schemas.microsoft.com/office/drawing/2014/main" id="{94665031-AEAF-47EE-94D3-67D76CA3009E}"/>
                    </a:ext>
                  </a:extLst>
                </p:cNvPr>
                <p:cNvSpPr/>
                <p:nvPr/>
              </p:nvSpPr>
              <p:spPr>
                <a:xfrm>
                  <a:off x="4228511" y="5620534"/>
                  <a:ext cx="7652" cy="7653"/>
                </a:xfrm>
                <a:custGeom>
                  <a:avLst/>
                  <a:gdLst>
                    <a:gd name="connsiteX0" fmla="*/ 3445 w 7652"/>
                    <a:gd name="connsiteY0" fmla="*/ 17 h 7653"/>
                    <a:gd name="connsiteX1" fmla="*/ 7636 w 7652"/>
                    <a:gd name="connsiteY1" fmla="*/ 3446 h 7653"/>
                    <a:gd name="connsiteX2" fmla="*/ 4207 w 7652"/>
                    <a:gd name="connsiteY2" fmla="*/ 7637 h 7653"/>
                    <a:gd name="connsiteX3" fmla="*/ 16 w 7652"/>
                    <a:gd name="connsiteY3" fmla="*/ 4303 h 7653"/>
                    <a:gd name="connsiteX4" fmla="*/ 3445 w 7652"/>
                    <a:gd name="connsiteY4" fmla="*/ 17 h 7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52" h="7653">
                      <a:moveTo>
                        <a:pt x="3445" y="17"/>
                      </a:moveTo>
                      <a:cubicBezTo>
                        <a:pt x="5540" y="-173"/>
                        <a:pt x="7446" y="1255"/>
                        <a:pt x="7636" y="3446"/>
                      </a:cubicBezTo>
                      <a:cubicBezTo>
                        <a:pt x="7827" y="5542"/>
                        <a:pt x="6398" y="7351"/>
                        <a:pt x="4207" y="7637"/>
                      </a:cubicBezTo>
                      <a:cubicBezTo>
                        <a:pt x="2112" y="7827"/>
                        <a:pt x="302" y="6303"/>
                        <a:pt x="16" y="4303"/>
                      </a:cubicBezTo>
                      <a:cubicBezTo>
                        <a:pt x="-174" y="2112"/>
                        <a:pt x="1349" y="303"/>
                        <a:pt x="3445" y="17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47" name="Freeform: Shape 2746">
                <a:extLst>
                  <a:ext uri="{FF2B5EF4-FFF2-40B4-BE49-F238E27FC236}">
                    <a16:creationId xmlns:a16="http://schemas.microsoft.com/office/drawing/2014/main" id="{B0C8EB1D-A45B-4642-BAB7-9FB95CAE4B1A}"/>
                  </a:ext>
                </a:extLst>
              </p:cNvPr>
              <p:cNvSpPr/>
              <p:nvPr/>
            </p:nvSpPr>
            <p:spPr>
              <a:xfrm>
                <a:off x="3854100" y="5475676"/>
                <a:ext cx="17811" cy="25050"/>
              </a:xfrm>
              <a:custGeom>
                <a:avLst/>
                <a:gdLst>
                  <a:gd name="connsiteX0" fmla="*/ 0 w 17811"/>
                  <a:gd name="connsiteY0" fmla="*/ 20002 h 25050"/>
                  <a:gd name="connsiteX1" fmla="*/ 762 w 17811"/>
                  <a:gd name="connsiteY1" fmla="*/ 17335 h 25050"/>
                  <a:gd name="connsiteX2" fmla="*/ 12478 w 17811"/>
                  <a:gd name="connsiteY2" fmla="*/ 20669 h 25050"/>
                  <a:gd name="connsiteX3" fmla="*/ 2667 w 17811"/>
                  <a:gd name="connsiteY3" fmla="*/ 1238 h 25050"/>
                  <a:gd name="connsiteX4" fmla="*/ 5144 w 17811"/>
                  <a:gd name="connsiteY4" fmla="*/ 0 h 25050"/>
                  <a:gd name="connsiteX5" fmla="*/ 17812 w 17811"/>
                  <a:gd name="connsiteY5" fmla="*/ 25051 h 25050"/>
                  <a:gd name="connsiteX6" fmla="*/ 0 w 17811"/>
                  <a:gd name="connsiteY6" fmla="*/ 20002 h 25050"/>
                  <a:gd name="connsiteX7" fmla="*/ 0 w 17811"/>
                  <a:gd name="connsiteY7" fmla="*/ 20002 h 25050"/>
                  <a:gd name="connsiteX8" fmla="*/ 0 w 17811"/>
                  <a:gd name="connsiteY8" fmla="*/ 20002 h 25050"/>
                  <a:gd name="connsiteX9" fmla="*/ 0 w 17811"/>
                  <a:gd name="connsiteY9" fmla="*/ 20002 h 25050"/>
                  <a:gd name="connsiteX10" fmla="*/ 0 w 17811"/>
                  <a:gd name="connsiteY10" fmla="*/ 20002 h 25050"/>
                  <a:gd name="connsiteX11" fmla="*/ 0 w 17811"/>
                  <a:gd name="connsiteY11" fmla="*/ 20002 h 25050"/>
                  <a:gd name="connsiteX12" fmla="*/ 0 w 17811"/>
                  <a:gd name="connsiteY12" fmla="*/ 20002 h 2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811" h="25050">
                    <a:moveTo>
                      <a:pt x="0" y="20002"/>
                    </a:moveTo>
                    <a:lnTo>
                      <a:pt x="762" y="17335"/>
                    </a:lnTo>
                    <a:lnTo>
                      <a:pt x="12478" y="20669"/>
                    </a:lnTo>
                    <a:lnTo>
                      <a:pt x="2667" y="1238"/>
                    </a:lnTo>
                    <a:lnTo>
                      <a:pt x="5144" y="0"/>
                    </a:lnTo>
                    <a:lnTo>
                      <a:pt x="17812" y="25051"/>
                    </a:lnTo>
                    <a:lnTo>
                      <a:pt x="0" y="20002"/>
                    </a:lnTo>
                    <a:lnTo>
                      <a:pt x="0" y="20002"/>
                    </a:lnTo>
                    <a:close/>
                    <a:moveTo>
                      <a:pt x="0" y="20002"/>
                    </a:moveTo>
                    <a:lnTo>
                      <a:pt x="0" y="20002"/>
                    </a:lnTo>
                    <a:lnTo>
                      <a:pt x="0" y="20002"/>
                    </a:lnTo>
                    <a:lnTo>
                      <a:pt x="0" y="20002"/>
                    </a:lnTo>
                    <a:lnTo>
                      <a:pt x="0" y="20002"/>
                    </a:lnTo>
                    <a:close/>
                  </a:path>
                </a:pathLst>
              </a:custGeom>
              <a:solidFill>
                <a:srgbClr val="63804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8" name="Freeform: Shape 2747">
                <a:extLst>
                  <a:ext uri="{FF2B5EF4-FFF2-40B4-BE49-F238E27FC236}">
                    <a16:creationId xmlns:a16="http://schemas.microsoft.com/office/drawing/2014/main" id="{A0AF5AC3-F992-407D-8B5F-F9A15433AF89}"/>
                  </a:ext>
                </a:extLst>
              </p:cNvPr>
              <p:cNvSpPr/>
              <p:nvPr/>
            </p:nvSpPr>
            <p:spPr>
              <a:xfrm>
                <a:off x="3867720" y="5484915"/>
                <a:ext cx="14763" cy="38004"/>
              </a:xfrm>
              <a:custGeom>
                <a:avLst/>
                <a:gdLst>
                  <a:gd name="connsiteX0" fmla="*/ 476 w 14763"/>
                  <a:gd name="connsiteY0" fmla="*/ 14478 h 38004"/>
                  <a:gd name="connsiteX1" fmla="*/ 0 w 14763"/>
                  <a:gd name="connsiteY1" fmla="*/ 13906 h 38004"/>
                  <a:gd name="connsiteX2" fmla="*/ 3810 w 14763"/>
                  <a:gd name="connsiteY2" fmla="*/ 0 h 38004"/>
                  <a:gd name="connsiteX3" fmla="*/ 3810 w 14763"/>
                  <a:gd name="connsiteY3" fmla="*/ 0 h 38004"/>
                  <a:gd name="connsiteX4" fmla="*/ 6477 w 14763"/>
                  <a:gd name="connsiteY4" fmla="*/ 762 h 38004"/>
                  <a:gd name="connsiteX5" fmla="*/ 3048 w 14763"/>
                  <a:gd name="connsiteY5" fmla="*/ 13240 h 38004"/>
                  <a:gd name="connsiteX6" fmla="*/ 14764 w 14763"/>
                  <a:gd name="connsiteY6" fmla="*/ 37433 h 38004"/>
                  <a:gd name="connsiteX7" fmla="*/ 14764 w 14763"/>
                  <a:gd name="connsiteY7" fmla="*/ 37433 h 38004"/>
                  <a:gd name="connsiteX8" fmla="*/ 12002 w 14763"/>
                  <a:gd name="connsiteY8" fmla="*/ 38005 h 38004"/>
                  <a:gd name="connsiteX9" fmla="*/ 476 w 14763"/>
                  <a:gd name="connsiteY9" fmla="*/ 14478 h 38004"/>
                  <a:gd name="connsiteX10" fmla="*/ 476 w 14763"/>
                  <a:gd name="connsiteY10" fmla="*/ 14478 h 38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763" h="38004">
                    <a:moveTo>
                      <a:pt x="476" y="14478"/>
                    </a:moveTo>
                    <a:lnTo>
                      <a:pt x="0" y="13906"/>
                    </a:lnTo>
                    <a:lnTo>
                      <a:pt x="3810" y="0"/>
                    </a:lnTo>
                    <a:lnTo>
                      <a:pt x="3810" y="0"/>
                    </a:lnTo>
                    <a:lnTo>
                      <a:pt x="6477" y="762"/>
                    </a:lnTo>
                    <a:lnTo>
                      <a:pt x="3048" y="13240"/>
                    </a:lnTo>
                    <a:cubicBezTo>
                      <a:pt x="4953" y="15716"/>
                      <a:pt x="12382" y="25813"/>
                      <a:pt x="14764" y="37433"/>
                    </a:cubicBezTo>
                    <a:lnTo>
                      <a:pt x="14764" y="37433"/>
                    </a:lnTo>
                    <a:lnTo>
                      <a:pt x="12002" y="38005"/>
                    </a:lnTo>
                    <a:cubicBezTo>
                      <a:pt x="9620" y="25622"/>
                      <a:pt x="571" y="14478"/>
                      <a:pt x="476" y="14478"/>
                    </a:cubicBezTo>
                    <a:lnTo>
                      <a:pt x="476" y="14478"/>
                    </a:lnTo>
                    <a:close/>
                  </a:path>
                </a:pathLst>
              </a:custGeom>
              <a:solidFill>
                <a:srgbClr val="63804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49" name="Graphic 1">
                <a:extLst>
                  <a:ext uri="{FF2B5EF4-FFF2-40B4-BE49-F238E27FC236}">
                    <a16:creationId xmlns:a16="http://schemas.microsoft.com/office/drawing/2014/main" id="{0C1EFBFC-541B-45D4-A707-5BD2CED96056}"/>
                  </a:ext>
                </a:extLst>
              </p:cNvPr>
              <p:cNvGrpSpPr/>
              <p:nvPr/>
            </p:nvGrpSpPr>
            <p:grpSpPr>
              <a:xfrm>
                <a:off x="3840384" y="5480628"/>
                <a:ext cx="16764" cy="16764"/>
                <a:chOff x="3840384" y="5480628"/>
                <a:chExt cx="16764" cy="16764"/>
              </a:xfrm>
              <a:solidFill>
                <a:schemeClr val="accent1"/>
              </a:solidFill>
            </p:grpSpPr>
            <p:sp>
              <p:nvSpPr>
                <p:cNvPr id="3065" name="Freeform: Shape 3064">
                  <a:extLst>
                    <a:ext uri="{FF2B5EF4-FFF2-40B4-BE49-F238E27FC236}">
                      <a16:creationId xmlns:a16="http://schemas.microsoft.com/office/drawing/2014/main" id="{0B908880-5238-44C3-A214-D9BFD1CA5327}"/>
                    </a:ext>
                  </a:extLst>
                </p:cNvPr>
                <p:cNvSpPr/>
                <p:nvPr/>
              </p:nvSpPr>
              <p:spPr>
                <a:xfrm>
                  <a:off x="3840384" y="5480628"/>
                  <a:ext cx="16764" cy="16764"/>
                </a:xfrm>
                <a:custGeom>
                  <a:avLst/>
                  <a:gdLst>
                    <a:gd name="connsiteX0" fmla="*/ 0 w 16764"/>
                    <a:gd name="connsiteY0" fmla="*/ 8382 h 16764"/>
                    <a:gd name="connsiteX1" fmla="*/ 8382 w 16764"/>
                    <a:gd name="connsiteY1" fmla="*/ 0 h 16764"/>
                    <a:gd name="connsiteX2" fmla="*/ 16764 w 16764"/>
                    <a:gd name="connsiteY2" fmla="*/ 8382 h 16764"/>
                    <a:gd name="connsiteX3" fmla="*/ 8382 w 16764"/>
                    <a:gd name="connsiteY3" fmla="*/ 16764 h 16764"/>
                    <a:gd name="connsiteX4" fmla="*/ 0 w 16764"/>
                    <a:gd name="connsiteY4" fmla="*/ 8382 h 1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64" h="16764">
                      <a:moveTo>
                        <a:pt x="0" y="8382"/>
                      </a:moveTo>
                      <a:cubicBezTo>
                        <a:pt x="0" y="3810"/>
                        <a:pt x="3810" y="0"/>
                        <a:pt x="8382" y="0"/>
                      </a:cubicBezTo>
                      <a:cubicBezTo>
                        <a:pt x="12954" y="0"/>
                        <a:pt x="16764" y="3715"/>
                        <a:pt x="16764" y="8382"/>
                      </a:cubicBezTo>
                      <a:cubicBezTo>
                        <a:pt x="16764" y="12954"/>
                        <a:pt x="13049" y="16764"/>
                        <a:pt x="8382" y="16764"/>
                      </a:cubicBezTo>
                      <a:cubicBezTo>
                        <a:pt x="3715" y="16764"/>
                        <a:pt x="0" y="13049"/>
                        <a:pt x="0" y="8382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66" name="Freeform: Shape 3065">
                  <a:extLst>
                    <a:ext uri="{FF2B5EF4-FFF2-40B4-BE49-F238E27FC236}">
                      <a16:creationId xmlns:a16="http://schemas.microsoft.com/office/drawing/2014/main" id="{78715E31-2F0A-47AF-8B21-1AA5EBAEAF7E}"/>
                    </a:ext>
                  </a:extLst>
                </p:cNvPr>
                <p:cNvSpPr/>
                <p:nvPr/>
              </p:nvSpPr>
              <p:spPr>
                <a:xfrm>
                  <a:off x="3842194" y="5483295"/>
                  <a:ext cx="7619" cy="7620"/>
                </a:xfrm>
                <a:custGeom>
                  <a:avLst/>
                  <a:gdLst>
                    <a:gd name="connsiteX0" fmla="*/ 0 w 7619"/>
                    <a:gd name="connsiteY0" fmla="*/ 3810 h 7620"/>
                    <a:gd name="connsiteX1" fmla="*/ 3810 w 7619"/>
                    <a:gd name="connsiteY1" fmla="*/ 0 h 7620"/>
                    <a:gd name="connsiteX2" fmla="*/ 7620 w 7619"/>
                    <a:gd name="connsiteY2" fmla="*/ 3810 h 7620"/>
                    <a:gd name="connsiteX3" fmla="*/ 3810 w 7619"/>
                    <a:gd name="connsiteY3" fmla="*/ 7620 h 7620"/>
                    <a:gd name="connsiteX4" fmla="*/ 0 w 7619"/>
                    <a:gd name="connsiteY4" fmla="*/ 3810 h 7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9" h="7620">
                      <a:moveTo>
                        <a:pt x="0" y="3810"/>
                      </a:moveTo>
                      <a:cubicBezTo>
                        <a:pt x="0" y="1715"/>
                        <a:pt x="1714" y="0"/>
                        <a:pt x="3810" y="0"/>
                      </a:cubicBezTo>
                      <a:cubicBezTo>
                        <a:pt x="5905" y="0"/>
                        <a:pt x="7620" y="1715"/>
                        <a:pt x="7620" y="3810"/>
                      </a:cubicBezTo>
                      <a:cubicBezTo>
                        <a:pt x="7620" y="5906"/>
                        <a:pt x="5905" y="7620"/>
                        <a:pt x="3810" y="7620"/>
                      </a:cubicBezTo>
                      <a:cubicBezTo>
                        <a:pt x="1619" y="7620"/>
                        <a:pt x="0" y="5906"/>
                        <a:pt x="0" y="3810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50" name="Graphic 1">
                <a:extLst>
                  <a:ext uri="{FF2B5EF4-FFF2-40B4-BE49-F238E27FC236}">
                    <a16:creationId xmlns:a16="http://schemas.microsoft.com/office/drawing/2014/main" id="{717C75A2-7C2F-4333-A19E-538A9758D61F}"/>
                  </a:ext>
                </a:extLst>
              </p:cNvPr>
              <p:cNvGrpSpPr/>
              <p:nvPr/>
            </p:nvGrpSpPr>
            <p:grpSpPr>
              <a:xfrm>
                <a:off x="3845527" y="5461388"/>
                <a:ext cx="16763" cy="16764"/>
                <a:chOff x="3845527" y="5461388"/>
                <a:chExt cx="16763" cy="16764"/>
              </a:xfrm>
              <a:solidFill>
                <a:schemeClr val="accent1"/>
              </a:solidFill>
            </p:grpSpPr>
            <p:sp>
              <p:nvSpPr>
                <p:cNvPr id="3063" name="Freeform: Shape 3062">
                  <a:extLst>
                    <a:ext uri="{FF2B5EF4-FFF2-40B4-BE49-F238E27FC236}">
                      <a16:creationId xmlns:a16="http://schemas.microsoft.com/office/drawing/2014/main" id="{9EDB9DE0-564C-4FC5-A266-4A00B77399EE}"/>
                    </a:ext>
                  </a:extLst>
                </p:cNvPr>
                <p:cNvSpPr/>
                <p:nvPr/>
              </p:nvSpPr>
              <p:spPr>
                <a:xfrm>
                  <a:off x="3845527" y="5461388"/>
                  <a:ext cx="16763" cy="16764"/>
                </a:xfrm>
                <a:custGeom>
                  <a:avLst/>
                  <a:gdLst>
                    <a:gd name="connsiteX0" fmla="*/ 0 w 16763"/>
                    <a:gd name="connsiteY0" fmla="*/ 8382 h 16764"/>
                    <a:gd name="connsiteX1" fmla="*/ 8382 w 16763"/>
                    <a:gd name="connsiteY1" fmla="*/ 0 h 16764"/>
                    <a:gd name="connsiteX2" fmla="*/ 16764 w 16763"/>
                    <a:gd name="connsiteY2" fmla="*/ 8382 h 16764"/>
                    <a:gd name="connsiteX3" fmla="*/ 8382 w 16763"/>
                    <a:gd name="connsiteY3" fmla="*/ 16764 h 16764"/>
                    <a:gd name="connsiteX4" fmla="*/ 0 w 16763"/>
                    <a:gd name="connsiteY4" fmla="*/ 8382 h 1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63" h="16764">
                      <a:moveTo>
                        <a:pt x="0" y="8382"/>
                      </a:moveTo>
                      <a:cubicBezTo>
                        <a:pt x="0" y="3715"/>
                        <a:pt x="3810" y="0"/>
                        <a:pt x="8382" y="0"/>
                      </a:cubicBezTo>
                      <a:cubicBezTo>
                        <a:pt x="12954" y="0"/>
                        <a:pt x="16764" y="3715"/>
                        <a:pt x="16764" y="8382"/>
                      </a:cubicBezTo>
                      <a:cubicBezTo>
                        <a:pt x="16764" y="12954"/>
                        <a:pt x="12954" y="16764"/>
                        <a:pt x="8382" y="16764"/>
                      </a:cubicBezTo>
                      <a:cubicBezTo>
                        <a:pt x="3715" y="16764"/>
                        <a:pt x="0" y="12954"/>
                        <a:pt x="0" y="8382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64" name="Freeform: Shape 3063">
                  <a:extLst>
                    <a:ext uri="{FF2B5EF4-FFF2-40B4-BE49-F238E27FC236}">
                      <a16:creationId xmlns:a16="http://schemas.microsoft.com/office/drawing/2014/main" id="{CD5C0B8D-462C-4771-9D2F-CB3F09DE4978}"/>
                    </a:ext>
                  </a:extLst>
                </p:cNvPr>
                <p:cNvSpPr/>
                <p:nvPr/>
              </p:nvSpPr>
              <p:spPr>
                <a:xfrm>
                  <a:off x="3847337" y="5464055"/>
                  <a:ext cx="7619" cy="7620"/>
                </a:xfrm>
                <a:custGeom>
                  <a:avLst/>
                  <a:gdLst>
                    <a:gd name="connsiteX0" fmla="*/ 0 w 7619"/>
                    <a:gd name="connsiteY0" fmla="*/ 3810 h 7620"/>
                    <a:gd name="connsiteX1" fmla="*/ 3810 w 7619"/>
                    <a:gd name="connsiteY1" fmla="*/ 0 h 7620"/>
                    <a:gd name="connsiteX2" fmla="*/ 7620 w 7619"/>
                    <a:gd name="connsiteY2" fmla="*/ 3810 h 7620"/>
                    <a:gd name="connsiteX3" fmla="*/ 3810 w 7619"/>
                    <a:gd name="connsiteY3" fmla="*/ 7620 h 7620"/>
                    <a:gd name="connsiteX4" fmla="*/ 0 w 7619"/>
                    <a:gd name="connsiteY4" fmla="*/ 3810 h 7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9" h="7620">
                      <a:moveTo>
                        <a:pt x="0" y="3810"/>
                      </a:moveTo>
                      <a:cubicBezTo>
                        <a:pt x="0" y="1715"/>
                        <a:pt x="1714" y="0"/>
                        <a:pt x="3810" y="0"/>
                      </a:cubicBezTo>
                      <a:cubicBezTo>
                        <a:pt x="5905" y="0"/>
                        <a:pt x="7620" y="1715"/>
                        <a:pt x="7620" y="3810"/>
                      </a:cubicBezTo>
                      <a:cubicBezTo>
                        <a:pt x="7620" y="5906"/>
                        <a:pt x="5905" y="7620"/>
                        <a:pt x="3810" y="7620"/>
                      </a:cubicBezTo>
                      <a:cubicBezTo>
                        <a:pt x="1714" y="7620"/>
                        <a:pt x="0" y="5906"/>
                        <a:pt x="0" y="3810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51" name="Graphic 1">
                <a:extLst>
                  <a:ext uri="{FF2B5EF4-FFF2-40B4-BE49-F238E27FC236}">
                    <a16:creationId xmlns:a16="http://schemas.microsoft.com/office/drawing/2014/main" id="{00F1BBF2-5764-4F91-A826-0503240328DA}"/>
                  </a:ext>
                </a:extLst>
              </p:cNvPr>
              <p:cNvGrpSpPr/>
              <p:nvPr/>
            </p:nvGrpSpPr>
            <p:grpSpPr>
              <a:xfrm>
                <a:off x="3864196" y="5471103"/>
                <a:ext cx="16764" cy="16764"/>
                <a:chOff x="3864196" y="5471103"/>
                <a:chExt cx="16764" cy="16764"/>
              </a:xfrm>
              <a:solidFill>
                <a:schemeClr val="accent1"/>
              </a:solidFill>
            </p:grpSpPr>
            <p:sp>
              <p:nvSpPr>
                <p:cNvPr id="3061" name="Freeform: Shape 3060">
                  <a:extLst>
                    <a:ext uri="{FF2B5EF4-FFF2-40B4-BE49-F238E27FC236}">
                      <a16:creationId xmlns:a16="http://schemas.microsoft.com/office/drawing/2014/main" id="{A894CC10-AE03-4783-86E6-6A63C653C128}"/>
                    </a:ext>
                  </a:extLst>
                </p:cNvPr>
                <p:cNvSpPr/>
                <p:nvPr/>
              </p:nvSpPr>
              <p:spPr>
                <a:xfrm>
                  <a:off x="3864196" y="5471103"/>
                  <a:ext cx="16764" cy="16764"/>
                </a:xfrm>
                <a:custGeom>
                  <a:avLst/>
                  <a:gdLst>
                    <a:gd name="connsiteX0" fmla="*/ 0 w 16764"/>
                    <a:gd name="connsiteY0" fmla="*/ 8382 h 16764"/>
                    <a:gd name="connsiteX1" fmla="*/ 8382 w 16764"/>
                    <a:gd name="connsiteY1" fmla="*/ 0 h 16764"/>
                    <a:gd name="connsiteX2" fmla="*/ 16764 w 16764"/>
                    <a:gd name="connsiteY2" fmla="*/ 8382 h 16764"/>
                    <a:gd name="connsiteX3" fmla="*/ 8382 w 16764"/>
                    <a:gd name="connsiteY3" fmla="*/ 16764 h 16764"/>
                    <a:gd name="connsiteX4" fmla="*/ 0 w 16764"/>
                    <a:gd name="connsiteY4" fmla="*/ 8382 h 1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64" h="16764">
                      <a:moveTo>
                        <a:pt x="0" y="8382"/>
                      </a:moveTo>
                      <a:cubicBezTo>
                        <a:pt x="0" y="3715"/>
                        <a:pt x="3810" y="0"/>
                        <a:pt x="8382" y="0"/>
                      </a:cubicBezTo>
                      <a:cubicBezTo>
                        <a:pt x="13049" y="0"/>
                        <a:pt x="16764" y="3810"/>
                        <a:pt x="16764" y="8382"/>
                      </a:cubicBezTo>
                      <a:cubicBezTo>
                        <a:pt x="16764" y="13049"/>
                        <a:pt x="12954" y="16764"/>
                        <a:pt x="8382" y="16764"/>
                      </a:cubicBezTo>
                      <a:cubicBezTo>
                        <a:pt x="3715" y="16669"/>
                        <a:pt x="0" y="12954"/>
                        <a:pt x="0" y="8382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62" name="Freeform: Shape 3061">
                  <a:extLst>
                    <a:ext uri="{FF2B5EF4-FFF2-40B4-BE49-F238E27FC236}">
                      <a16:creationId xmlns:a16="http://schemas.microsoft.com/office/drawing/2014/main" id="{CB159E1C-3B72-4460-B716-627E6581B8C2}"/>
                    </a:ext>
                  </a:extLst>
                </p:cNvPr>
                <p:cNvSpPr/>
                <p:nvPr/>
              </p:nvSpPr>
              <p:spPr>
                <a:xfrm>
                  <a:off x="3866006" y="5473770"/>
                  <a:ext cx="7619" cy="7524"/>
                </a:xfrm>
                <a:custGeom>
                  <a:avLst/>
                  <a:gdLst>
                    <a:gd name="connsiteX0" fmla="*/ 0 w 7619"/>
                    <a:gd name="connsiteY0" fmla="*/ 3810 h 7524"/>
                    <a:gd name="connsiteX1" fmla="*/ 3810 w 7619"/>
                    <a:gd name="connsiteY1" fmla="*/ 0 h 7524"/>
                    <a:gd name="connsiteX2" fmla="*/ 7620 w 7619"/>
                    <a:gd name="connsiteY2" fmla="*/ 3810 h 7524"/>
                    <a:gd name="connsiteX3" fmla="*/ 3810 w 7619"/>
                    <a:gd name="connsiteY3" fmla="*/ 7525 h 7524"/>
                    <a:gd name="connsiteX4" fmla="*/ 0 w 7619"/>
                    <a:gd name="connsiteY4" fmla="*/ 3810 h 7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9" h="7524">
                      <a:moveTo>
                        <a:pt x="0" y="3810"/>
                      </a:moveTo>
                      <a:cubicBezTo>
                        <a:pt x="0" y="1715"/>
                        <a:pt x="1714" y="0"/>
                        <a:pt x="3810" y="0"/>
                      </a:cubicBezTo>
                      <a:cubicBezTo>
                        <a:pt x="5905" y="0"/>
                        <a:pt x="7620" y="1715"/>
                        <a:pt x="7620" y="3810"/>
                      </a:cubicBezTo>
                      <a:cubicBezTo>
                        <a:pt x="7620" y="5906"/>
                        <a:pt x="5905" y="7525"/>
                        <a:pt x="3810" y="7525"/>
                      </a:cubicBezTo>
                      <a:cubicBezTo>
                        <a:pt x="1714" y="7525"/>
                        <a:pt x="0" y="5906"/>
                        <a:pt x="0" y="3810"/>
                      </a:cubicBez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52" name="Graphic 1">
                <a:extLst>
                  <a:ext uri="{FF2B5EF4-FFF2-40B4-BE49-F238E27FC236}">
                    <a16:creationId xmlns:a16="http://schemas.microsoft.com/office/drawing/2014/main" id="{F9718461-588F-4FE7-9362-9F1A086BCED0}"/>
                  </a:ext>
                </a:extLst>
              </p:cNvPr>
              <p:cNvGrpSpPr/>
              <p:nvPr/>
            </p:nvGrpSpPr>
            <p:grpSpPr>
              <a:xfrm>
                <a:off x="4061850" y="5568986"/>
                <a:ext cx="54964" cy="42706"/>
                <a:chOff x="4061850" y="5568986"/>
                <a:chExt cx="54964" cy="42706"/>
              </a:xfrm>
              <a:solidFill>
                <a:schemeClr val="accent1"/>
              </a:solidFill>
            </p:grpSpPr>
            <p:sp>
              <p:nvSpPr>
                <p:cNvPr id="3007" name="Freeform: Shape 3006">
                  <a:extLst>
                    <a:ext uri="{FF2B5EF4-FFF2-40B4-BE49-F238E27FC236}">
                      <a16:creationId xmlns:a16="http://schemas.microsoft.com/office/drawing/2014/main" id="{1CD26A2C-C27C-4195-898F-BA8D192559DC}"/>
                    </a:ext>
                  </a:extLst>
                </p:cNvPr>
                <p:cNvSpPr/>
                <p:nvPr/>
              </p:nvSpPr>
              <p:spPr>
                <a:xfrm>
                  <a:off x="4106512" y="5576426"/>
                  <a:ext cx="10302" cy="10978"/>
                </a:xfrm>
                <a:custGeom>
                  <a:avLst/>
                  <a:gdLst>
                    <a:gd name="connsiteX0" fmla="*/ 2953 w 10302"/>
                    <a:gd name="connsiteY0" fmla="*/ 10978 h 10978"/>
                    <a:gd name="connsiteX1" fmla="*/ 10192 w 10302"/>
                    <a:gd name="connsiteY1" fmla="*/ 3263 h 10978"/>
                    <a:gd name="connsiteX2" fmla="*/ 0 w 10302"/>
                    <a:gd name="connsiteY2" fmla="*/ 596 h 10978"/>
                    <a:gd name="connsiteX3" fmla="*/ 2953 w 10302"/>
                    <a:gd name="connsiteY3" fmla="*/ 10978 h 10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02" h="10978">
                      <a:moveTo>
                        <a:pt x="2953" y="10978"/>
                      </a:moveTo>
                      <a:cubicBezTo>
                        <a:pt x="7715" y="9550"/>
                        <a:pt x="10954" y="6120"/>
                        <a:pt x="10192" y="3263"/>
                      </a:cubicBezTo>
                      <a:cubicBezTo>
                        <a:pt x="9334" y="405"/>
                        <a:pt x="4763" y="-833"/>
                        <a:pt x="0" y="596"/>
                      </a:cubicBezTo>
                      <a:lnTo>
                        <a:pt x="2953" y="10978"/>
                      </a:lnTo>
                      <a:close/>
                    </a:path>
                  </a:pathLst>
                </a:custGeom>
                <a:solidFill>
                  <a:srgbClr val="A4805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08" name="Freeform: Shape 3007">
                  <a:extLst>
                    <a:ext uri="{FF2B5EF4-FFF2-40B4-BE49-F238E27FC236}">
                      <a16:creationId xmlns:a16="http://schemas.microsoft.com/office/drawing/2014/main" id="{415CDA0C-5240-41B2-B736-F5ABA114BE56}"/>
                    </a:ext>
                  </a:extLst>
                </p:cNvPr>
                <p:cNvSpPr/>
                <p:nvPr/>
              </p:nvSpPr>
              <p:spPr>
                <a:xfrm>
                  <a:off x="4102321" y="5572425"/>
                  <a:ext cx="10302" cy="10978"/>
                </a:xfrm>
                <a:custGeom>
                  <a:avLst/>
                  <a:gdLst>
                    <a:gd name="connsiteX0" fmla="*/ 2953 w 10302"/>
                    <a:gd name="connsiteY0" fmla="*/ 10978 h 10978"/>
                    <a:gd name="connsiteX1" fmla="*/ 10192 w 10302"/>
                    <a:gd name="connsiteY1" fmla="*/ 3263 h 10978"/>
                    <a:gd name="connsiteX2" fmla="*/ 0 w 10302"/>
                    <a:gd name="connsiteY2" fmla="*/ 596 h 10978"/>
                    <a:gd name="connsiteX3" fmla="*/ 2953 w 10302"/>
                    <a:gd name="connsiteY3" fmla="*/ 10978 h 10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02" h="10978">
                      <a:moveTo>
                        <a:pt x="2953" y="10978"/>
                      </a:moveTo>
                      <a:cubicBezTo>
                        <a:pt x="7715" y="9645"/>
                        <a:pt x="10954" y="6120"/>
                        <a:pt x="10192" y="3263"/>
                      </a:cubicBezTo>
                      <a:cubicBezTo>
                        <a:pt x="9335" y="405"/>
                        <a:pt x="4763" y="-833"/>
                        <a:pt x="0" y="596"/>
                      </a:cubicBezTo>
                      <a:lnTo>
                        <a:pt x="2953" y="10978"/>
                      </a:lnTo>
                      <a:close/>
                    </a:path>
                  </a:pathLst>
                </a:custGeom>
                <a:solidFill>
                  <a:srgbClr val="785E4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09" name="Freeform: Shape 3008">
                  <a:extLst>
                    <a:ext uri="{FF2B5EF4-FFF2-40B4-BE49-F238E27FC236}">
                      <a16:creationId xmlns:a16="http://schemas.microsoft.com/office/drawing/2014/main" id="{978735A2-50AB-4CAC-A9CC-2A67D9E1D9A4}"/>
                    </a:ext>
                  </a:extLst>
                </p:cNvPr>
                <p:cNvSpPr/>
                <p:nvPr/>
              </p:nvSpPr>
              <p:spPr>
                <a:xfrm>
                  <a:off x="4105084" y="5582236"/>
                  <a:ext cx="10302" cy="10978"/>
                </a:xfrm>
                <a:custGeom>
                  <a:avLst/>
                  <a:gdLst>
                    <a:gd name="connsiteX0" fmla="*/ 2953 w 10302"/>
                    <a:gd name="connsiteY0" fmla="*/ 10978 h 10978"/>
                    <a:gd name="connsiteX1" fmla="*/ 10192 w 10302"/>
                    <a:gd name="connsiteY1" fmla="*/ 3263 h 10978"/>
                    <a:gd name="connsiteX2" fmla="*/ 0 w 10302"/>
                    <a:gd name="connsiteY2" fmla="*/ 596 h 10978"/>
                    <a:gd name="connsiteX3" fmla="*/ 2953 w 10302"/>
                    <a:gd name="connsiteY3" fmla="*/ 10978 h 10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02" h="10978">
                      <a:moveTo>
                        <a:pt x="2953" y="10978"/>
                      </a:moveTo>
                      <a:cubicBezTo>
                        <a:pt x="7715" y="9550"/>
                        <a:pt x="10954" y="6120"/>
                        <a:pt x="10192" y="3263"/>
                      </a:cubicBezTo>
                      <a:cubicBezTo>
                        <a:pt x="9334" y="405"/>
                        <a:pt x="4763" y="-833"/>
                        <a:pt x="0" y="596"/>
                      </a:cubicBezTo>
                      <a:lnTo>
                        <a:pt x="2953" y="10978"/>
                      </a:lnTo>
                      <a:close/>
                    </a:path>
                  </a:pathLst>
                </a:custGeom>
                <a:solidFill>
                  <a:srgbClr val="785E4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10" name="Freeform: Shape 3009">
                  <a:extLst>
                    <a:ext uri="{FF2B5EF4-FFF2-40B4-BE49-F238E27FC236}">
                      <a16:creationId xmlns:a16="http://schemas.microsoft.com/office/drawing/2014/main" id="{DFC93329-74B8-4D36-80F2-A7A617C97BE3}"/>
                    </a:ext>
                  </a:extLst>
                </p:cNvPr>
                <p:cNvSpPr/>
                <p:nvPr/>
              </p:nvSpPr>
              <p:spPr>
                <a:xfrm>
                  <a:off x="4093463" y="5569214"/>
                  <a:ext cx="12305" cy="11236"/>
                </a:xfrm>
                <a:custGeom>
                  <a:avLst/>
                  <a:gdLst>
                    <a:gd name="connsiteX0" fmla="*/ 3048 w 12305"/>
                    <a:gd name="connsiteY0" fmla="*/ 11236 h 11236"/>
                    <a:gd name="connsiteX1" fmla="*/ 12192 w 12305"/>
                    <a:gd name="connsiteY1" fmla="*/ 2949 h 11236"/>
                    <a:gd name="connsiteX2" fmla="*/ 0 w 12305"/>
                    <a:gd name="connsiteY2" fmla="*/ 854 h 11236"/>
                    <a:gd name="connsiteX3" fmla="*/ 3048 w 12305"/>
                    <a:gd name="connsiteY3" fmla="*/ 11236 h 11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305" h="11236">
                      <a:moveTo>
                        <a:pt x="3048" y="11236"/>
                      </a:moveTo>
                      <a:cubicBezTo>
                        <a:pt x="8954" y="9522"/>
                        <a:pt x="13049" y="5807"/>
                        <a:pt x="12192" y="2949"/>
                      </a:cubicBezTo>
                      <a:cubicBezTo>
                        <a:pt x="11335" y="92"/>
                        <a:pt x="5905" y="-861"/>
                        <a:pt x="0" y="854"/>
                      </a:cubicBezTo>
                      <a:lnTo>
                        <a:pt x="3048" y="11236"/>
                      </a:lnTo>
                      <a:close/>
                    </a:path>
                  </a:pathLst>
                </a:custGeom>
                <a:solidFill>
                  <a:srgbClr val="977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11" name="Freeform: Shape 3010">
                  <a:extLst>
                    <a:ext uri="{FF2B5EF4-FFF2-40B4-BE49-F238E27FC236}">
                      <a16:creationId xmlns:a16="http://schemas.microsoft.com/office/drawing/2014/main" id="{2D658FEB-1DBF-4D81-9665-0A28255742AA}"/>
                    </a:ext>
                  </a:extLst>
                </p:cNvPr>
                <p:cNvSpPr/>
                <p:nvPr/>
              </p:nvSpPr>
              <p:spPr>
                <a:xfrm>
                  <a:off x="4098321" y="5578712"/>
                  <a:ext cx="10305" cy="10978"/>
                </a:xfrm>
                <a:custGeom>
                  <a:avLst/>
                  <a:gdLst>
                    <a:gd name="connsiteX0" fmla="*/ 2953 w 10305"/>
                    <a:gd name="connsiteY0" fmla="*/ 10978 h 10978"/>
                    <a:gd name="connsiteX1" fmla="*/ 10192 w 10305"/>
                    <a:gd name="connsiteY1" fmla="*/ 3263 h 10978"/>
                    <a:gd name="connsiteX2" fmla="*/ 0 w 10305"/>
                    <a:gd name="connsiteY2" fmla="*/ 596 h 10978"/>
                    <a:gd name="connsiteX3" fmla="*/ 2953 w 10305"/>
                    <a:gd name="connsiteY3" fmla="*/ 10978 h 10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05" h="10978">
                      <a:moveTo>
                        <a:pt x="2953" y="10978"/>
                      </a:moveTo>
                      <a:cubicBezTo>
                        <a:pt x="7811" y="9645"/>
                        <a:pt x="10954" y="6120"/>
                        <a:pt x="10192" y="3263"/>
                      </a:cubicBezTo>
                      <a:cubicBezTo>
                        <a:pt x="9430" y="406"/>
                        <a:pt x="4763" y="-833"/>
                        <a:pt x="0" y="596"/>
                      </a:cubicBezTo>
                      <a:lnTo>
                        <a:pt x="2953" y="10978"/>
                      </a:lnTo>
                      <a:close/>
                    </a:path>
                  </a:pathLst>
                </a:custGeom>
                <a:solidFill>
                  <a:srgbClr val="A4805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12" name="Freeform: Shape 3011">
                  <a:extLst>
                    <a:ext uri="{FF2B5EF4-FFF2-40B4-BE49-F238E27FC236}">
                      <a16:creationId xmlns:a16="http://schemas.microsoft.com/office/drawing/2014/main" id="{8AB215C4-91CC-431E-89AC-D3C997EEE9D8}"/>
                    </a:ext>
                  </a:extLst>
                </p:cNvPr>
                <p:cNvSpPr/>
                <p:nvPr/>
              </p:nvSpPr>
              <p:spPr>
                <a:xfrm>
                  <a:off x="4099083" y="5588836"/>
                  <a:ext cx="12305" cy="11236"/>
                </a:xfrm>
                <a:custGeom>
                  <a:avLst/>
                  <a:gdLst>
                    <a:gd name="connsiteX0" fmla="*/ 3048 w 12305"/>
                    <a:gd name="connsiteY0" fmla="*/ 11236 h 11236"/>
                    <a:gd name="connsiteX1" fmla="*/ 12192 w 12305"/>
                    <a:gd name="connsiteY1" fmla="*/ 2949 h 11236"/>
                    <a:gd name="connsiteX2" fmla="*/ 0 w 12305"/>
                    <a:gd name="connsiteY2" fmla="*/ 854 h 11236"/>
                    <a:gd name="connsiteX3" fmla="*/ 3048 w 12305"/>
                    <a:gd name="connsiteY3" fmla="*/ 11236 h 11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305" h="11236">
                      <a:moveTo>
                        <a:pt x="3048" y="11236"/>
                      </a:moveTo>
                      <a:cubicBezTo>
                        <a:pt x="8954" y="9522"/>
                        <a:pt x="13049" y="5902"/>
                        <a:pt x="12192" y="2949"/>
                      </a:cubicBezTo>
                      <a:cubicBezTo>
                        <a:pt x="11335" y="92"/>
                        <a:pt x="5905" y="-861"/>
                        <a:pt x="0" y="854"/>
                      </a:cubicBezTo>
                      <a:lnTo>
                        <a:pt x="3048" y="11236"/>
                      </a:lnTo>
                      <a:close/>
                    </a:path>
                  </a:pathLst>
                </a:custGeom>
                <a:solidFill>
                  <a:srgbClr val="977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013" name="Graphic 1">
                  <a:extLst>
                    <a:ext uri="{FF2B5EF4-FFF2-40B4-BE49-F238E27FC236}">
                      <a16:creationId xmlns:a16="http://schemas.microsoft.com/office/drawing/2014/main" id="{F157B80D-106A-409A-94C1-6F3059D80080}"/>
                    </a:ext>
                  </a:extLst>
                </p:cNvPr>
                <p:cNvGrpSpPr/>
                <p:nvPr/>
              </p:nvGrpSpPr>
              <p:grpSpPr>
                <a:xfrm>
                  <a:off x="4094606" y="5575283"/>
                  <a:ext cx="13160" cy="20788"/>
                  <a:chOff x="4094606" y="5575283"/>
                  <a:chExt cx="13160" cy="20788"/>
                </a:xfrm>
                <a:solidFill>
                  <a:srgbClr val="5E4933"/>
                </a:solidFill>
              </p:grpSpPr>
              <p:sp>
                <p:nvSpPr>
                  <p:cNvPr id="3059" name="Freeform: Shape 3058">
                    <a:extLst>
                      <a:ext uri="{FF2B5EF4-FFF2-40B4-BE49-F238E27FC236}">
                        <a16:creationId xmlns:a16="http://schemas.microsoft.com/office/drawing/2014/main" id="{E41E9E7B-350B-4D92-9B70-5363C9832A20}"/>
                      </a:ext>
                    </a:extLst>
                  </p:cNvPr>
                  <p:cNvSpPr/>
                  <p:nvPr/>
                </p:nvSpPr>
                <p:spPr>
                  <a:xfrm>
                    <a:off x="4094606" y="5575283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549"/>
                          <a:pt x="10954" y="6120"/>
                          <a:pt x="10192" y="3263"/>
                        </a:cubicBezTo>
                        <a:cubicBezTo>
                          <a:pt x="9334" y="406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5E49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0" name="Freeform: Shape 3059">
                    <a:extLst>
                      <a:ext uri="{FF2B5EF4-FFF2-40B4-BE49-F238E27FC236}">
                        <a16:creationId xmlns:a16="http://schemas.microsoft.com/office/drawing/2014/main" id="{830C3509-8211-40BA-BB60-7F726FB5C974}"/>
                      </a:ext>
                    </a:extLst>
                  </p:cNvPr>
                  <p:cNvSpPr/>
                  <p:nvPr/>
                </p:nvSpPr>
                <p:spPr>
                  <a:xfrm>
                    <a:off x="4097463" y="5585093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645"/>
                          <a:pt x="10954" y="6120"/>
                          <a:pt x="10192" y="3263"/>
                        </a:cubicBezTo>
                        <a:cubicBezTo>
                          <a:pt x="9335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5E49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14" name="Graphic 1">
                  <a:extLst>
                    <a:ext uri="{FF2B5EF4-FFF2-40B4-BE49-F238E27FC236}">
                      <a16:creationId xmlns:a16="http://schemas.microsoft.com/office/drawing/2014/main" id="{0E73A198-E012-4161-AFBB-72B97CF41DD7}"/>
                    </a:ext>
                  </a:extLst>
                </p:cNvPr>
                <p:cNvGrpSpPr/>
                <p:nvPr/>
              </p:nvGrpSpPr>
              <p:grpSpPr>
                <a:xfrm>
                  <a:off x="4088891" y="5570806"/>
                  <a:ext cx="16017" cy="30599"/>
                  <a:chOff x="4088891" y="5570806"/>
                  <a:chExt cx="16017" cy="30599"/>
                </a:xfrm>
                <a:solidFill>
                  <a:srgbClr val="A4805D"/>
                </a:solidFill>
              </p:grpSpPr>
              <p:sp>
                <p:nvSpPr>
                  <p:cNvPr id="3056" name="Freeform: Shape 3055">
                    <a:extLst>
                      <a:ext uri="{FF2B5EF4-FFF2-40B4-BE49-F238E27FC236}">
                        <a16:creationId xmlns:a16="http://schemas.microsoft.com/office/drawing/2014/main" id="{C6123B1C-623C-4669-953A-C3714BD82950}"/>
                      </a:ext>
                    </a:extLst>
                  </p:cNvPr>
                  <p:cNvSpPr/>
                  <p:nvPr/>
                </p:nvSpPr>
                <p:spPr>
                  <a:xfrm>
                    <a:off x="4088891" y="5570806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645"/>
                          <a:pt x="10954" y="6120"/>
                          <a:pt x="10192" y="3263"/>
                        </a:cubicBezTo>
                        <a:cubicBezTo>
                          <a:pt x="9335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7" name="Freeform: Shape 3056">
                    <a:extLst>
                      <a:ext uri="{FF2B5EF4-FFF2-40B4-BE49-F238E27FC236}">
                        <a16:creationId xmlns:a16="http://schemas.microsoft.com/office/drawing/2014/main" id="{588F9CEE-9177-4723-816F-FFE5F6ACE43E}"/>
                      </a:ext>
                    </a:extLst>
                  </p:cNvPr>
                  <p:cNvSpPr/>
                  <p:nvPr/>
                </p:nvSpPr>
                <p:spPr>
                  <a:xfrm>
                    <a:off x="4091748" y="5580617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6" y="9645"/>
                          <a:pt x="10954" y="6120"/>
                          <a:pt x="10192" y="3263"/>
                        </a:cubicBezTo>
                        <a:cubicBezTo>
                          <a:pt x="9335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8" name="Freeform: Shape 3057">
                    <a:extLst>
                      <a:ext uri="{FF2B5EF4-FFF2-40B4-BE49-F238E27FC236}">
                        <a16:creationId xmlns:a16="http://schemas.microsoft.com/office/drawing/2014/main" id="{9D614BA2-D0C3-41EA-8460-A75A68E24BFC}"/>
                      </a:ext>
                    </a:extLst>
                  </p:cNvPr>
                  <p:cNvSpPr/>
                  <p:nvPr/>
                </p:nvSpPr>
                <p:spPr>
                  <a:xfrm>
                    <a:off x="4094606" y="5590427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645"/>
                          <a:pt x="10954" y="6120"/>
                          <a:pt x="10192" y="3263"/>
                        </a:cubicBezTo>
                        <a:cubicBezTo>
                          <a:pt x="9334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15" name="Graphic 1">
                  <a:extLst>
                    <a:ext uri="{FF2B5EF4-FFF2-40B4-BE49-F238E27FC236}">
                      <a16:creationId xmlns:a16="http://schemas.microsoft.com/office/drawing/2014/main" id="{13C83124-8CC2-45D3-805B-06DA4383BCEA}"/>
                    </a:ext>
                  </a:extLst>
                </p:cNvPr>
                <p:cNvGrpSpPr/>
                <p:nvPr/>
              </p:nvGrpSpPr>
              <p:grpSpPr>
                <a:xfrm>
                  <a:off x="4081696" y="5568986"/>
                  <a:ext cx="20676" cy="36454"/>
                  <a:chOff x="4081696" y="5568986"/>
                  <a:chExt cx="20676" cy="36454"/>
                </a:xfrm>
                <a:solidFill>
                  <a:srgbClr val="785E43"/>
                </a:solidFill>
              </p:grpSpPr>
              <p:grpSp>
                <p:nvGrpSpPr>
                  <p:cNvPr id="3046" name="Graphic 1">
                    <a:extLst>
                      <a:ext uri="{FF2B5EF4-FFF2-40B4-BE49-F238E27FC236}">
                        <a16:creationId xmlns:a16="http://schemas.microsoft.com/office/drawing/2014/main" id="{A0ACE8C0-6BD1-47A5-B03B-669969984D5E}"/>
                      </a:ext>
                    </a:extLst>
                  </p:cNvPr>
                  <p:cNvGrpSpPr/>
                  <p:nvPr/>
                </p:nvGrpSpPr>
                <p:grpSpPr>
                  <a:xfrm>
                    <a:off x="4086891" y="5568986"/>
                    <a:ext cx="15481" cy="36133"/>
                    <a:chOff x="4086891" y="5568986"/>
                    <a:chExt cx="15481" cy="36133"/>
                  </a:xfrm>
                  <a:solidFill>
                    <a:srgbClr val="785E43"/>
                  </a:solidFill>
                </p:grpSpPr>
                <p:sp>
                  <p:nvSpPr>
                    <p:cNvPr id="3052" name="Freeform: Shape 3051">
                      <a:extLst>
                        <a:ext uri="{FF2B5EF4-FFF2-40B4-BE49-F238E27FC236}">
                          <a16:creationId xmlns:a16="http://schemas.microsoft.com/office/drawing/2014/main" id="{1075BA6A-FCA2-4900-B374-5A404577A1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6891" y="5568986"/>
                      <a:ext cx="7861" cy="9654"/>
                    </a:xfrm>
                    <a:custGeom>
                      <a:avLst/>
                      <a:gdLst>
                        <a:gd name="connsiteX0" fmla="*/ 2667 w 7861"/>
                        <a:gd name="connsiteY0" fmla="*/ 9655 h 9654"/>
                        <a:gd name="connsiteX1" fmla="*/ 7715 w 7861"/>
                        <a:gd name="connsiteY1" fmla="*/ 3178 h 9654"/>
                        <a:gd name="connsiteX2" fmla="*/ 0 w 7861"/>
                        <a:gd name="connsiteY2" fmla="*/ 320 h 9654"/>
                        <a:gd name="connsiteX3" fmla="*/ 2667 w 7861"/>
                        <a:gd name="connsiteY3" fmla="*/ 9655 h 9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54">
                          <a:moveTo>
                            <a:pt x="2667" y="9655"/>
                          </a:moveTo>
                          <a:cubicBezTo>
                            <a:pt x="6191" y="8702"/>
                            <a:pt x="8477" y="5749"/>
                            <a:pt x="7715" y="3178"/>
                          </a:cubicBezTo>
                          <a:cubicBezTo>
                            <a:pt x="6953" y="606"/>
                            <a:pt x="3524" y="-633"/>
                            <a:pt x="0" y="320"/>
                          </a:cubicBezTo>
                          <a:lnTo>
                            <a:pt x="2667" y="9655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053" name="Freeform: Shape 3052">
                      <a:extLst>
                        <a:ext uri="{FF2B5EF4-FFF2-40B4-BE49-F238E27FC236}">
                          <a16:creationId xmlns:a16="http://schemas.microsoft.com/office/drawing/2014/main" id="{0C6CFEAF-ADBA-428C-99D0-35105D19E5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9367" y="5577806"/>
                      <a:ext cx="7862" cy="9693"/>
                    </a:xfrm>
                    <a:custGeom>
                      <a:avLst/>
                      <a:gdLst>
                        <a:gd name="connsiteX0" fmla="*/ 2667 w 7862"/>
                        <a:gd name="connsiteY0" fmla="*/ 9693 h 9693"/>
                        <a:gd name="connsiteX1" fmla="*/ 7716 w 7862"/>
                        <a:gd name="connsiteY1" fmla="*/ 3216 h 9693"/>
                        <a:gd name="connsiteX2" fmla="*/ 0 w 7862"/>
                        <a:gd name="connsiteY2" fmla="*/ 359 h 9693"/>
                        <a:gd name="connsiteX3" fmla="*/ 2667 w 7862"/>
                        <a:gd name="connsiteY3" fmla="*/ 9693 h 9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2" h="9693">
                          <a:moveTo>
                            <a:pt x="2667" y="9693"/>
                          </a:moveTo>
                          <a:cubicBezTo>
                            <a:pt x="6191" y="8646"/>
                            <a:pt x="8477" y="5788"/>
                            <a:pt x="7716" y="3216"/>
                          </a:cubicBezTo>
                          <a:cubicBezTo>
                            <a:pt x="6953" y="645"/>
                            <a:pt x="3524" y="-689"/>
                            <a:pt x="0" y="359"/>
                          </a:cubicBezTo>
                          <a:lnTo>
                            <a:pt x="2667" y="9693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054" name="Freeform: Shape 3053">
                      <a:extLst>
                        <a:ext uri="{FF2B5EF4-FFF2-40B4-BE49-F238E27FC236}">
                          <a16:creationId xmlns:a16="http://schemas.microsoft.com/office/drawing/2014/main" id="{E4128B1E-F63E-4C4C-93FE-A3BBB4867A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1939" y="5586650"/>
                      <a:ext cx="7861" cy="9611"/>
                    </a:xfrm>
                    <a:custGeom>
                      <a:avLst/>
                      <a:gdLst>
                        <a:gd name="connsiteX0" fmla="*/ 2667 w 7861"/>
                        <a:gd name="connsiteY0" fmla="*/ 9612 h 9611"/>
                        <a:gd name="connsiteX1" fmla="*/ 7715 w 7861"/>
                        <a:gd name="connsiteY1" fmla="*/ 3135 h 9611"/>
                        <a:gd name="connsiteX2" fmla="*/ 0 w 7861"/>
                        <a:gd name="connsiteY2" fmla="*/ 373 h 9611"/>
                        <a:gd name="connsiteX3" fmla="*/ 2667 w 7861"/>
                        <a:gd name="connsiteY3" fmla="*/ 9612 h 9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11">
                          <a:moveTo>
                            <a:pt x="2667" y="9612"/>
                          </a:moveTo>
                          <a:cubicBezTo>
                            <a:pt x="6191" y="8564"/>
                            <a:pt x="8477" y="5707"/>
                            <a:pt x="7715" y="3135"/>
                          </a:cubicBezTo>
                          <a:cubicBezTo>
                            <a:pt x="6953" y="563"/>
                            <a:pt x="3524" y="-675"/>
                            <a:pt x="0" y="373"/>
                          </a:cubicBezTo>
                          <a:lnTo>
                            <a:pt x="2667" y="9612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055" name="Freeform: Shape 3054">
                      <a:extLst>
                        <a:ext uri="{FF2B5EF4-FFF2-40B4-BE49-F238E27FC236}">
                          <a16:creationId xmlns:a16="http://schemas.microsoft.com/office/drawing/2014/main" id="{40123466-6B77-4245-9F21-574A65B2E4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4511" y="5595427"/>
                      <a:ext cx="7861" cy="9693"/>
                    </a:xfrm>
                    <a:custGeom>
                      <a:avLst/>
                      <a:gdLst>
                        <a:gd name="connsiteX0" fmla="*/ 2667 w 7861"/>
                        <a:gd name="connsiteY0" fmla="*/ 9693 h 9693"/>
                        <a:gd name="connsiteX1" fmla="*/ 7715 w 7861"/>
                        <a:gd name="connsiteY1" fmla="*/ 3216 h 9693"/>
                        <a:gd name="connsiteX2" fmla="*/ 0 w 7861"/>
                        <a:gd name="connsiteY2" fmla="*/ 359 h 9693"/>
                        <a:gd name="connsiteX3" fmla="*/ 2667 w 7861"/>
                        <a:gd name="connsiteY3" fmla="*/ 9693 h 9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93">
                          <a:moveTo>
                            <a:pt x="2667" y="9693"/>
                          </a:moveTo>
                          <a:cubicBezTo>
                            <a:pt x="6191" y="8646"/>
                            <a:pt x="8477" y="5788"/>
                            <a:pt x="7715" y="3216"/>
                          </a:cubicBezTo>
                          <a:cubicBezTo>
                            <a:pt x="6953" y="645"/>
                            <a:pt x="3524" y="-689"/>
                            <a:pt x="0" y="359"/>
                          </a:cubicBezTo>
                          <a:lnTo>
                            <a:pt x="2667" y="9693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047" name="Graphic 1">
                    <a:extLst>
                      <a:ext uri="{FF2B5EF4-FFF2-40B4-BE49-F238E27FC236}">
                        <a16:creationId xmlns:a16="http://schemas.microsoft.com/office/drawing/2014/main" id="{17157F7A-6C1F-4C90-BCF0-E52DD33ABF9B}"/>
                      </a:ext>
                    </a:extLst>
                  </p:cNvPr>
                  <p:cNvGrpSpPr/>
                  <p:nvPr/>
                </p:nvGrpSpPr>
                <p:grpSpPr>
                  <a:xfrm>
                    <a:off x="4081696" y="5569306"/>
                    <a:ext cx="15481" cy="36133"/>
                    <a:chOff x="4081696" y="5569306"/>
                    <a:chExt cx="15481" cy="36133"/>
                  </a:xfrm>
                  <a:solidFill>
                    <a:srgbClr val="785E43"/>
                  </a:solidFill>
                </p:grpSpPr>
                <p:sp>
                  <p:nvSpPr>
                    <p:cNvPr id="3048" name="Freeform: Shape 3047">
                      <a:extLst>
                        <a:ext uri="{FF2B5EF4-FFF2-40B4-BE49-F238E27FC236}">
                          <a16:creationId xmlns:a16="http://schemas.microsoft.com/office/drawing/2014/main" id="{38E02769-9B40-49B5-A289-61679AD277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9316" y="5595786"/>
                      <a:ext cx="7861" cy="9654"/>
                    </a:xfrm>
                    <a:custGeom>
                      <a:avLst/>
                      <a:gdLst>
                        <a:gd name="connsiteX0" fmla="*/ 5195 w 7861"/>
                        <a:gd name="connsiteY0" fmla="*/ 0 h 9654"/>
                        <a:gd name="connsiteX1" fmla="*/ 147 w 7861"/>
                        <a:gd name="connsiteY1" fmla="*/ 6477 h 9654"/>
                        <a:gd name="connsiteX2" fmla="*/ 7862 w 7861"/>
                        <a:gd name="connsiteY2" fmla="*/ 9334 h 9654"/>
                        <a:gd name="connsiteX3" fmla="*/ 5195 w 7861"/>
                        <a:gd name="connsiteY3" fmla="*/ 0 h 9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54">
                          <a:moveTo>
                            <a:pt x="5195" y="0"/>
                          </a:moveTo>
                          <a:cubicBezTo>
                            <a:pt x="1671" y="1048"/>
                            <a:pt x="-615" y="3905"/>
                            <a:pt x="147" y="6477"/>
                          </a:cubicBezTo>
                          <a:cubicBezTo>
                            <a:pt x="909" y="9049"/>
                            <a:pt x="4338" y="10287"/>
                            <a:pt x="7862" y="9334"/>
                          </a:cubicBezTo>
                          <a:lnTo>
                            <a:pt x="5195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049" name="Freeform: Shape 3048">
                      <a:extLst>
                        <a:ext uri="{FF2B5EF4-FFF2-40B4-BE49-F238E27FC236}">
                          <a16:creationId xmlns:a16="http://schemas.microsoft.com/office/drawing/2014/main" id="{39B878B0-BDDB-46E8-898A-F796F7CF13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6744" y="5586928"/>
                      <a:ext cx="7861" cy="9693"/>
                    </a:xfrm>
                    <a:custGeom>
                      <a:avLst/>
                      <a:gdLst>
                        <a:gd name="connsiteX0" fmla="*/ 5195 w 7861"/>
                        <a:gd name="connsiteY0" fmla="*/ 0 h 9693"/>
                        <a:gd name="connsiteX1" fmla="*/ 147 w 7861"/>
                        <a:gd name="connsiteY1" fmla="*/ 6477 h 9693"/>
                        <a:gd name="connsiteX2" fmla="*/ 7862 w 7861"/>
                        <a:gd name="connsiteY2" fmla="*/ 9334 h 9693"/>
                        <a:gd name="connsiteX3" fmla="*/ 5195 w 7861"/>
                        <a:gd name="connsiteY3" fmla="*/ 0 h 9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93">
                          <a:moveTo>
                            <a:pt x="5195" y="0"/>
                          </a:moveTo>
                          <a:cubicBezTo>
                            <a:pt x="1671" y="1048"/>
                            <a:pt x="-615" y="3905"/>
                            <a:pt x="147" y="6477"/>
                          </a:cubicBezTo>
                          <a:cubicBezTo>
                            <a:pt x="909" y="9049"/>
                            <a:pt x="4338" y="10382"/>
                            <a:pt x="7862" y="9334"/>
                          </a:cubicBezTo>
                          <a:lnTo>
                            <a:pt x="5195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050" name="Freeform: Shape 3049">
                      <a:extLst>
                        <a:ext uri="{FF2B5EF4-FFF2-40B4-BE49-F238E27FC236}">
                          <a16:creationId xmlns:a16="http://schemas.microsoft.com/office/drawing/2014/main" id="{A529C6BA-0D1D-440E-AD6A-D236A8AB31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4268" y="5578165"/>
                      <a:ext cx="7861" cy="9654"/>
                    </a:xfrm>
                    <a:custGeom>
                      <a:avLst/>
                      <a:gdLst>
                        <a:gd name="connsiteX0" fmla="*/ 5195 w 7861"/>
                        <a:gd name="connsiteY0" fmla="*/ 0 h 9654"/>
                        <a:gd name="connsiteX1" fmla="*/ 147 w 7861"/>
                        <a:gd name="connsiteY1" fmla="*/ 6477 h 9654"/>
                        <a:gd name="connsiteX2" fmla="*/ 7862 w 7861"/>
                        <a:gd name="connsiteY2" fmla="*/ 9334 h 9654"/>
                        <a:gd name="connsiteX3" fmla="*/ 5195 w 7861"/>
                        <a:gd name="connsiteY3" fmla="*/ 0 h 9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54">
                          <a:moveTo>
                            <a:pt x="5195" y="0"/>
                          </a:moveTo>
                          <a:cubicBezTo>
                            <a:pt x="1671" y="1048"/>
                            <a:pt x="-615" y="3905"/>
                            <a:pt x="147" y="6477"/>
                          </a:cubicBezTo>
                          <a:cubicBezTo>
                            <a:pt x="909" y="9049"/>
                            <a:pt x="4338" y="10287"/>
                            <a:pt x="7862" y="9334"/>
                          </a:cubicBezTo>
                          <a:lnTo>
                            <a:pt x="5195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051" name="Freeform: Shape 3050">
                      <a:extLst>
                        <a:ext uri="{FF2B5EF4-FFF2-40B4-BE49-F238E27FC236}">
                          <a16:creationId xmlns:a16="http://schemas.microsoft.com/office/drawing/2014/main" id="{B9674D0C-4541-41B7-8544-F5CFB0FC62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696" y="5569306"/>
                      <a:ext cx="7861" cy="9654"/>
                    </a:xfrm>
                    <a:custGeom>
                      <a:avLst/>
                      <a:gdLst>
                        <a:gd name="connsiteX0" fmla="*/ 5195 w 7861"/>
                        <a:gd name="connsiteY0" fmla="*/ 0 h 9654"/>
                        <a:gd name="connsiteX1" fmla="*/ 147 w 7861"/>
                        <a:gd name="connsiteY1" fmla="*/ 6477 h 9654"/>
                        <a:gd name="connsiteX2" fmla="*/ 7862 w 7861"/>
                        <a:gd name="connsiteY2" fmla="*/ 9334 h 9654"/>
                        <a:gd name="connsiteX3" fmla="*/ 5195 w 7861"/>
                        <a:gd name="connsiteY3" fmla="*/ 0 h 9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61" h="9654">
                          <a:moveTo>
                            <a:pt x="5195" y="0"/>
                          </a:moveTo>
                          <a:cubicBezTo>
                            <a:pt x="1671" y="1048"/>
                            <a:pt x="-615" y="3905"/>
                            <a:pt x="147" y="6477"/>
                          </a:cubicBezTo>
                          <a:cubicBezTo>
                            <a:pt x="909" y="9049"/>
                            <a:pt x="4338" y="10287"/>
                            <a:pt x="7862" y="9334"/>
                          </a:cubicBezTo>
                          <a:lnTo>
                            <a:pt x="5195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016" name="Graphic 1">
                  <a:extLst>
                    <a:ext uri="{FF2B5EF4-FFF2-40B4-BE49-F238E27FC236}">
                      <a16:creationId xmlns:a16="http://schemas.microsoft.com/office/drawing/2014/main" id="{36A4F404-2CF1-4546-9A72-AE887ADBBD09}"/>
                    </a:ext>
                  </a:extLst>
                </p:cNvPr>
                <p:cNvGrpSpPr/>
                <p:nvPr/>
              </p:nvGrpSpPr>
              <p:grpSpPr>
                <a:xfrm>
                  <a:off x="4080890" y="5573092"/>
                  <a:ext cx="16017" cy="30694"/>
                  <a:chOff x="4080890" y="5573092"/>
                  <a:chExt cx="16017" cy="30694"/>
                </a:xfrm>
                <a:solidFill>
                  <a:srgbClr val="A4805D"/>
                </a:solidFill>
              </p:grpSpPr>
              <p:sp>
                <p:nvSpPr>
                  <p:cNvPr id="3043" name="Freeform: Shape 3042">
                    <a:extLst>
                      <a:ext uri="{FF2B5EF4-FFF2-40B4-BE49-F238E27FC236}">
                        <a16:creationId xmlns:a16="http://schemas.microsoft.com/office/drawing/2014/main" id="{18390A72-A732-4420-B5BC-5CC6DCE780F1}"/>
                      </a:ext>
                    </a:extLst>
                  </p:cNvPr>
                  <p:cNvSpPr/>
                  <p:nvPr/>
                </p:nvSpPr>
                <p:spPr>
                  <a:xfrm>
                    <a:off x="4080890" y="5573092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645"/>
                          <a:pt x="10954" y="6120"/>
                          <a:pt x="10192" y="3263"/>
                        </a:cubicBezTo>
                        <a:cubicBezTo>
                          <a:pt x="9335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4" name="Freeform: Shape 3043">
                    <a:extLst>
                      <a:ext uri="{FF2B5EF4-FFF2-40B4-BE49-F238E27FC236}">
                        <a16:creationId xmlns:a16="http://schemas.microsoft.com/office/drawing/2014/main" id="{AF373388-79A9-44EB-81A8-E65BDAB580CB}"/>
                      </a:ext>
                    </a:extLst>
                  </p:cNvPr>
                  <p:cNvSpPr/>
                  <p:nvPr/>
                </p:nvSpPr>
                <p:spPr>
                  <a:xfrm>
                    <a:off x="4083747" y="5582903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645"/>
                          <a:pt x="10954" y="6120"/>
                          <a:pt x="10192" y="3263"/>
                        </a:cubicBezTo>
                        <a:cubicBezTo>
                          <a:pt x="9335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5" name="Freeform: Shape 3044">
                    <a:extLst>
                      <a:ext uri="{FF2B5EF4-FFF2-40B4-BE49-F238E27FC236}">
                        <a16:creationId xmlns:a16="http://schemas.microsoft.com/office/drawing/2014/main" id="{8DCF6528-865C-4725-B957-8B46D2E6D795}"/>
                      </a:ext>
                    </a:extLst>
                  </p:cNvPr>
                  <p:cNvSpPr/>
                  <p:nvPr/>
                </p:nvSpPr>
                <p:spPr>
                  <a:xfrm>
                    <a:off x="4086605" y="5592809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645"/>
                          <a:pt x="10954" y="6120"/>
                          <a:pt x="10192" y="3263"/>
                        </a:cubicBezTo>
                        <a:cubicBezTo>
                          <a:pt x="9334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17" name="Graphic 1">
                  <a:extLst>
                    <a:ext uri="{FF2B5EF4-FFF2-40B4-BE49-F238E27FC236}">
                      <a16:creationId xmlns:a16="http://schemas.microsoft.com/office/drawing/2014/main" id="{6F58A672-94EF-47F5-B9D4-4304B7881A55}"/>
                    </a:ext>
                  </a:extLst>
                </p:cNvPr>
                <p:cNvGrpSpPr/>
                <p:nvPr/>
              </p:nvGrpSpPr>
              <p:grpSpPr>
                <a:xfrm>
                  <a:off x="4071555" y="5570413"/>
                  <a:ext cx="24374" cy="41279"/>
                  <a:chOff x="4071555" y="5570413"/>
                  <a:chExt cx="24374" cy="41279"/>
                </a:xfrm>
                <a:solidFill>
                  <a:srgbClr val="5E4933"/>
                </a:solidFill>
              </p:grpSpPr>
              <p:sp>
                <p:nvSpPr>
                  <p:cNvPr id="3039" name="Freeform: Shape 3038">
                    <a:extLst>
                      <a:ext uri="{FF2B5EF4-FFF2-40B4-BE49-F238E27FC236}">
                        <a16:creationId xmlns:a16="http://schemas.microsoft.com/office/drawing/2014/main" id="{CF45C91C-5172-43AB-8343-B439AE4FEDA8}"/>
                      </a:ext>
                    </a:extLst>
                  </p:cNvPr>
                  <p:cNvSpPr/>
                  <p:nvPr/>
                </p:nvSpPr>
                <p:spPr>
                  <a:xfrm>
                    <a:off x="4071555" y="5570413"/>
                    <a:ext cx="15801" cy="11752"/>
                  </a:xfrm>
                  <a:custGeom>
                    <a:avLst/>
                    <a:gdLst>
                      <a:gd name="connsiteX0" fmla="*/ 3048 w 15801"/>
                      <a:gd name="connsiteY0" fmla="*/ 11752 h 11752"/>
                      <a:gd name="connsiteX1" fmla="*/ 15716 w 15801"/>
                      <a:gd name="connsiteY1" fmla="*/ 2513 h 11752"/>
                      <a:gd name="connsiteX2" fmla="*/ 0 w 15801"/>
                      <a:gd name="connsiteY2" fmla="*/ 1370 h 11752"/>
                      <a:gd name="connsiteX3" fmla="*/ 3048 w 15801"/>
                      <a:gd name="connsiteY3" fmla="*/ 11752 h 11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01" h="11752">
                        <a:moveTo>
                          <a:pt x="3048" y="11752"/>
                        </a:moveTo>
                        <a:cubicBezTo>
                          <a:pt x="10859" y="9562"/>
                          <a:pt x="16574" y="5371"/>
                          <a:pt x="15716" y="2513"/>
                        </a:cubicBezTo>
                        <a:cubicBezTo>
                          <a:pt x="14859" y="-344"/>
                          <a:pt x="7906" y="-821"/>
                          <a:pt x="0" y="1370"/>
                        </a:cubicBezTo>
                        <a:lnTo>
                          <a:pt x="3048" y="11752"/>
                        </a:lnTo>
                        <a:close/>
                      </a:path>
                    </a:pathLst>
                  </a:custGeom>
                  <a:solidFill>
                    <a:srgbClr val="5E49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0" name="Freeform: Shape 3039">
                    <a:extLst>
                      <a:ext uri="{FF2B5EF4-FFF2-40B4-BE49-F238E27FC236}">
                        <a16:creationId xmlns:a16="http://schemas.microsoft.com/office/drawing/2014/main" id="{EAC87F2B-E164-4FC1-9BA8-BAD12398E6AE}"/>
                      </a:ext>
                    </a:extLst>
                  </p:cNvPr>
                  <p:cNvSpPr/>
                  <p:nvPr/>
                </p:nvSpPr>
                <p:spPr>
                  <a:xfrm>
                    <a:off x="4080033" y="5579474"/>
                    <a:ext cx="10305" cy="10978"/>
                  </a:xfrm>
                  <a:custGeom>
                    <a:avLst/>
                    <a:gdLst>
                      <a:gd name="connsiteX0" fmla="*/ 2953 w 10305"/>
                      <a:gd name="connsiteY0" fmla="*/ 10978 h 10978"/>
                      <a:gd name="connsiteX1" fmla="*/ 10192 w 10305"/>
                      <a:gd name="connsiteY1" fmla="*/ 3263 h 10978"/>
                      <a:gd name="connsiteX2" fmla="*/ 0 w 10305"/>
                      <a:gd name="connsiteY2" fmla="*/ 596 h 10978"/>
                      <a:gd name="connsiteX3" fmla="*/ 2953 w 10305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5" h="10978">
                        <a:moveTo>
                          <a:pt x="2953" y="10978"/>
                        </a:moveTo>
                        <a:cubicBezTo>
                          <a:pt x="7811" y="9549"/>
                          <a:pt x="10954" y="6120"/>
                          <a:pt x="10192" y="3263"/>
                        </a:cubicBezTo>
                        <a:cubicBezTo>
                          <a:pt x="9334" y="406"/>
                          <a:pt x="4858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5E49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1" name="Freeform: Shape 3040">
                    <a:extLst>
                      <a:ext uri="{FF2B5EF4-FFF2-40B4-BE49-F238E27FC236}">
                        <a16:creationId xmlns:a16="http://schemas.microsoft.com/office/drawing/2014/main" id="{C82D24FC-4D0F-4225-B644-E40BE442F830}"/>
                      </a:ext>
                    </a:extLst>
                  </p:cNvPr>
                  <p:cNvSpPr/>
                  <p:nvPr/>
                </p:nvSpPr>
                <p:spPr>
                  <a:xfrm>
                    <a:off x="4082890" y="5589284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549"/>
                          <a:pt x="10954" y="6120"/>
                          <a:pt x="10192" y="3263"/>
                        </a:cubicBezTo>
                        <a:cubicBezTo>
                          <a:pt x="9335" y="406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5E49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2" name="Freeform: Shape 3041">
                    <a:extLst>
                      <a:ext uri="{FF2B5EF4-FFF2-40B4-BE49-F238E27FC236}">
                        <a16:creationId xmlns:a16="http://schemas.microsoft.com/office/drawing/2014/main" id="{C356870B-0FAA-4054-B75A-5BBE3DE4405A}"/>
                      </a:ext>
                    </a:extLst>
                  </p:cNvPr>
                  <p:cNvSpPr/>
                  <p:nvPr/>
                </p:nvSpPr>
                <p:spPr>
                  <a:xfrm>
                    <a:off x="4080128" y="5599940"/>
                    <a:ext cx="15801" cy="11752"/>
                  </a:xfrm>
                  <a:custGeom>
                    <a:avLst/>
                    <a:gdLst>
                      <a:gd name="connsiteX0" fmla="*/ 3048 w 15801"/>
                      <a:gd name="connsiteY0" fmla="*/ 11752 h 11752"/>
                      <a:gd name="connsiteX1" fmla="*/ 15716 w 15801"/>
                      <a:gd name="connsiteY1" fmla="*/ 2513 h 11752"/>
                      <a:gd name="connsiteX2" fmla="*/ 0 w 15801"/>
                      <a:gd name="connsiteY2" fmla="*/ 1370 h 11752"/>
                      <a:gd name="connsiteX3" fmla="*/ 3048 w 15801"/>
                      <a:gd name="connsiteY3" fmla="*/ 11752 h 11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01" h="11752">
                        <a:moveTo>
                          <a:pt x="3048" y="11752"/>
                        </a:moveTo>
                        <a:cubicBezTo>
                          <a:pt x="10859" y="9466"/>
                          <a:pt x="16574" y="5371"/>
                          <a:pt x="15716" y="2513"/>
                        </a:cubicBezTo>
                        <a:cubicBezTo>
                          <a:pt x="14859" y="-344"/>
                          <a:pt x="7906" y="-821"/>
                          <a:pt x="0" y="1370"/>
                        </a:cubicBezTo>
                        <a:lnTo>
                          <a:pt x="3048" y="11752"/>
                        </a:lnTo>
                        <a:close/>
                      </a:path>
                    </a:pathLst>
                  </a:custGeom>
                  <a:solidFill>
                    <a:srgbClr val="5E49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18" name="Graphic 1">
                  <a:extLst>
                    <a:ext uri="{FF2B5EF4-FFF2-40B4-BE49-F238E27FC236}">
                      <a16:creationId xmlns:a16="http://schemas.microsoft.com/office/drawing/2014/main" id="{CD3186B4-AF3C-450E-ABB9-4CFB4C9B3CFF}"/>
                    </a:ext>
                  </a:extLst>
                </p:cNvPr>
                <p:cNvGrpSpPr/>
                <p:nvPr/>
              </p:nvGrpSpPr>
              <p:grpSpPr>
                <a:xfrm>
                  <a:off x="4074318" y="5574997"/>
                  <a:ext cx="15922" cy="30599"/>
                  <a:chOff x="4074318" y="5574997"/>
                  <a:chExt cx="15922" cy="30599"/>
                </a:xfrm>
                <a:solidFill>
                  <a:srgbClr val="A4805D"/>
                </a:solidFill>
              </p:grpSpPr>
              <p:sp>
                <p:nvSpPr>
                  <p:cNvPr id="3036" name="Freeform: Shape 3035">
                    <a:extLst>
                      <a:ext uri="{FF2B5EF4-FFF2-40B4-BE49-F238E27FC236}">
                        <a16:creationId xmlns:a16="http://schemas.microsoft.com/office/drawing/2014/main" id="{435557ED-0B5D-482B-A877-8F320EBC6E75}"/>
                      </a:ext>
                    </a:extLst>
                  </p:cNvPr>
                  <p:cNvSpPr/>
                  <p:nvPr/>
                </p:nvSpPr>
                <p:spPr>
                  <a:xfrm>
                    <a:off x="4074318" y="5574997"/>
                    <a:ext cx="10305" cy="10978"/>
                  </a:xfrm>
                  <a:custGeom>
                    <a:avLst/>
                    <a:gdLst>
                      <a:gd name="connsiteX0" fmla="*/ 2953 w 10305"/>
                      <a:gd name="connsiteY0" fmla="*/ 10978 h 10978"/>
                      <a:gd name="connsiteX1" fmla="*/ 10192 w 10305"/>
                      <a:gd name="connsiteY1" fmla="*/ 3263 h 10978"/>
                      <a:gd name="connsiteX2" fmla="*/ 0 w 10305"/>
                      <a:gd name="connsiteY2" fmla="*/ 596 h 10978"/>
                      <a:gd name="connsiteX3" fmla="*/ 2953 w 10305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5" h="10978">
                        <a:moveTo>
                          <a:pt x="2953" y="10978"/>
                        </a:moveTo>
                        <a:cubicBezTo>
                          <a:pt x="7811" y="9645"/>
                          <a:pt x="10954" y="6120"/>
                          <a:pt x="10192" y="3263"/>
                        </a:cubicBezTo>
                        <a:cubicBezTo>
                          <a:pt x="9335" y="406"/>
                          <a:pt x="4858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37" name="Freeform: Shape 3036">
                    <a:extLst>
                      <a:ext uri="{FF2B5EF4-FFF2-40B4-BE49-F238E27FC236}">
                        <a16:creationId xmlns:a16="http://schemas.microsoft.com/office/drawing/2014/main" id="{48FDA4AA-7A3B-42FF-9CDF-21DC4708F5D6}"/>
                      </a:ext>
                    </a:extLst>
                  </p:cNvPr>
                  <p:cNvSpPr/>
                  <p:nvPr/>
                </p:nvSpPr>
                <p:spPr>
                  <a:xfrm>
                    <a:off x="4077175" y="5584808"/>
                    <a:ext cx="10305" cy="10978"/>
                  </a:xfrm>
                  <a:custGeom>
                    <a:avLst/>
                    <a:gdLst>
                      <a:gd name="connsiteX0" fmla="*/ 2953 w 10305"/>
                      <a:gd name="connsiteY0" fmla="*/ 10978 h 10978"/>
                      <a:gd name="connsiteX1" fmla="*/ 10192 w 10305"/>
                      <a:gd name="connsiteY1" fmla="*/ 3263 h 10978"/>
                      <a:gd name="connsiteX2" fmla="*/ 0 w 10305"/>
                      <a:gd name="connsiteY2" fmla="*/ 596 h 10978"/>
                      <a:gd name="connsiteX3" fmla="*/ 2953 w 10305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5" h="10978">
                        <a:moveTo>
                          <a:pt x="2953" y="10978"/>
                        </a:moveTo>
                        <a:cubicBezTo>
                          <a:pt x="7811" y="9645"/>
                          <a:pt x="10954" y="6120"/>
                          <a:pt x="10192" y="3263"/>
                        </a:cubicBezTo>
                        <a:cubicBezTo>
                          <a:pt x="9335" y="406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38" name="Freeform: Shape 3037">
                    <a:extLst>
                      <a:ext uri="{FF2B5EF4-FFF2-40B4-BE49-F238E27FC236}">
                        <a16:creationId xmlns:a16="http://schemas.microsoft.com/office/drawing/2014/main" id="{E49506E1-2AD6-48CB-B239-D3CD465C5A0C}"/>
                      </a:ext>
                    </a:extLst>
                  </p:cNvPr>
                  <p:cNvSpPr/>
                  <p:nvPr/>
                </p:nvSpPr>
                <p:spPr>
                  <a:xfrm>
                    <a:off x="4079937" y="5594618"/>
                    <a:ext cx="10302" cy="10978"/>
                  </a:xfrm>
                  <a:custGeom>
                    <a:avLst/>
                    <a:gdLst>
                      <a:gd name="connsiteX0" fmla="*/ 2953 w 10302"/>
                      <a:gd name="connsiteY0" fmla="*/ 10978 h 10978"/>
                      <a:gd name="connsiteX1" fmla="*/ 10192 w 10302"/>
                      <a:gd name="connsiteY1" fmla="*/ 3263 h 10978"/>
                      <a:gd name="connsiteX2" fmla="*/ 0 w 10302"/>
                      <a:gd name="connsiteY2" fmla="*/ 596 h 10978"/>
                      <a:gd name="connsiteX3" fmla="*/ 2953 w 10302"/>
                      <a:gd name="connsiteY3" fmla="*/ 10978 h 10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02" h="10978">
                        <a:moveTo>
                          <a:pt x="2953" y="10978"/>
                        </a:moveTo>
                        <a:cubicBezTo>
                          <a:pt x="7715" y="9549"/>
                          <a:pt x="10954" y="6120"/>
                          <a:pt x="10192" y="3263"/>
                        </a:cubicBezTo>
                        <a:cubicBezTo>
                          <a:pt x="9335" y="405"/>
                          <a:pt x="4763" y="-833"/>
                          <a:pt x="0" y="596"/>
                        </a:cubicBezTo>
                        <a:lnTo>
                          <a:pt x="2953" y="10978"/>
                        </a:lnTo>
                        <a:close/>
                      </a:path>
                    </a:pathLst>
                  </a:custGeom>
                  <a:solidFill>
                    <a:srgbClr val="A4805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19" name="Graphic 1">
                  <a:extLst>
                    <a:ext uri="{FF2B5EF4-FFF2-40B4-BE49-F238E27FC236}">
                      <a16:creationId xmlns:a16="http://schemas.microsoft.com/office/drawing/2014/main" id="{A051E318-5744-4925-9C75-2BBD2160514B}"/>
                    </a:ext>
                  </a:extLst>
                </p:cNvPr>
                <p:cNvGrpSpPr/>
                <p:nvPr/>
              </p:nvGrpSpPr>
              <p:grpSpPr>
                <a:xfrm>
                  <a:off x="4067845" y="5571070"/>
                  <a:ext cx="21517" cy="40572"/>
                  <a:chOff x="4067845" y="5571070"/>
                  <a:chExt cx="21517" cy="40572"/>
                </a:xfrm>
                <a:solidFill>
                  <a:srgbClr val="785E43"/>
                </a:solidFill>
              </p:grpSpPr>
              <p:grpSp>
                <p:nvGrpSpPr>
                  <p:cNvPr id="3026" name="Graphic 1">
                    <a:extLst>
                      <a:ext uri="{FF2B5EF4-FFF2-40B4-BE49-F238E27FC236}">
                        <a16:creationId xmlns:a16="http://schemas.microsoft.com/office/drawing/2014/main" id="{07F96529-FA28-4F57-80DB-7281BB42BA61}"/>
                      </a:ext>
                    </a:extLst>
                  </p:cNvPr>
                  <p:cNvGrpSpPr/>
                  <p:nvPr/>
                </p:nvGrpSpPr>
                <p:grpSpPr>
                  <a:xfrm>
                    <a:off x="4072794" y="5571070"/>
                    <a:ext cx="16568" cy="40241"/>
                    <a:chOff x="4072794" y="5571070"/>
                    <a:chExt cx="16568" cy="40241"/>
                  </a:xfrm>
                  <a:solidFill>
                    <a:srgbClr val="785E43"/>
                  </a:solidFill>
                </p:grpSpPr>
                <p:sp>
                  <p:nvSpPr>
                    <p:cNvPr id="3032" name="Freeform: Shape 3031">
                      <a:extLst>
                        <a:ext uri="{FF2B5EF4-FFF2-40B4-BE49-F238E27FC236}">
                          <a16:creationId xmlns:a16="http://schemas.microsoft.com/office/drawing/2014/main" id="{8AE684AC-0B16-4696-A393-E53693321C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2794" y="5571070"/>
                      <a:ext cx="8091" cy="10713"/>
                    </a:xfrm>
                    <a:custGeom>
                      <a:avLst/>
                      <a:gdLst>
                        <a:gd name="connsiteX0" fmla="*/ 3048 w 8091"/>
                        <a:gd name="connsiteY0" fmla="*/ 10714 h 10713"/>
                        <a:gd name="connsiteX1" fmla="*/ 7906 w 8091"/>
                        <a:gd name="connsiteY1" fmla="*/ 3665 h 10713"/>
                        <a:gd name="connsiteX2" fmla="*/ 0 w 8091"/>
                        <a:gd name="connsiteY2" fmla="*/ 331 h 10713"/>
                        <a:gd name="connsiteX3" fmla="*/ 3048 w 8091"/>
                        <a:gd name="connsiteY3" fmla="*/ 10714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3048" y="10714"/>
                          </a:moveTo>
                          <a:cubicBezTo>
                            <a:pt x="6572" y="9666"/>
                            <a:pt x="8763" y="6618"/>
                            <a:pt x="7906" y="3665"/>
                          </a:cubicBezTo>
                          <a:cubicBezTo>
                            <a:pt x="7048" y="808"/>
                            <a:pt x="3524" y="-716"/>
                            <a:pt x="0" y="331"/>
                          </a:cubicBezTo>
                          <a:lnTo>
                            <a:pt x="3048" y="10714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033" name="Freeform: Shape 3032">
                      <a:extLst>
                        <a:ext uri="{FF2B5EF4-FFF2-40B4-BE49-F238E27FC236}">
                          <a16:creationId xmlns:a16="http://schemas.microsoft.com/office/drawing/2014/main" id="{3DB03E3E-E3A3-4CCE-8B9E-C57BD33155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5651" y="5580976"/>
                      <a:ext cx="8091" cy="10713"/>
                    </a:xfrm>
                    <a:custGeom>
                      <a:avLst/>
                      <a:gdLst>
                        <a:gd name="connsiteX0" fmla="*/ 3048 w 8091"/>
                        <a:gd name="connsiteY0" fmla="*/ 10714 h 10713"/>
                        <a:gd name="connsiteX1" fmla="*/ 7906 w 8091"/>
                        <a:gd name="connsiteY1" fmla="*/ 3665 h 10713"/>
                        <a:gd name="connsiteX2" fmla="*/ 0 w 8091"/>
                        <a:gd name="connsiteY2" fmla="*/ 331 h 10713"/>
                        <a:gd name="connsiteX3" fmla="*/ 3048 w 8091"/>
                        <a:gd name="connsiteY3" fmla="*/ 10714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3048" y="10714"/>
                          </a:moveTo>
                          <a:cubicBezTo>
                            <a:pt x="6572" y="9666"/>
                            <a:pt x="8763" y="6523"/>
                            <a:pt x="7906" y="3665"/>
                          </a:cubicBezTo>
                          <a:cubicBezTo>
                            <a:pt x="7048" y="808"/>
                            <a:pt x="3524" y="-716"/>
                            <a:pt x="0" y="331"/>
                          </a:cubicBezTo>
                          <a:lnTo>
                            <a:pt x="3048" y="10714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034" name="Freeform: Shape 3033">
                      <a:extLst>
                        <a:ext uri="{FF2B5EF4-FFF2-40B4-BE49-F238E27FC236}">
                          <a16:creationId xmlns:a16="http://schemas.microsoft.com/office/drawing/2014/main" id="{C2D84B7F-9A8B-4057-B320-1D41DF18B8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8509" y="5590787"/>
                      <a:ext cx="8091" cy="10713"/>
                    </a:xfrm>
                    <a:custGeom>
                      <a:avLst/>
                      <a:gdLst>
                        <a:gd name="connsiteX0" fmla="*/ 3048 w 8091"/>
                        <a:gd name="connsiteY0" fmla="*/ 10714 h 10713"/>
                        <a:gd name="connsiteX1" fmla="*/ 7906 w 8091"/>
                        <a:gd name="connsiteY1" fmla="*/ 3665 h 10713"/>
                        <a:gd name="connsiteX2" fmla="*/ 0 w 8091"/>
                        <a:gd name="connsiteY2" fmla="*/ 331 h 10713"/>
                        <a:gd name="connsiteX3" fmla="*/ 3048 w 8091"/>
                        <a:gd name="connsiteY3" fmla="*/ 10714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3048" y="10714"/>
                          </a:moveTo>
                          <a:cubicBezTo>
                            <a:pt x="6572" y="9761"/>
                            <a:pt x="8763" y="6618"/>
                            <a:pt x="7906" y="3665"/>
                          </a:cubicBezTo>
                          <a:cubicBezTo>
                            <a:pt x="7048" y="808"/>
                            <a:pt x="3524" y="-716"/>
                            <a:pt x="0" y="331"/>
                          </a:cubicBezTo>
                          <a:lnTo>
                            <a:pt x="3048" y="10714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035" name="Freeform: Shape 3034">
                      <a:extLst>
                        <a:ext uri="{FF2B5EF4-FFF2-40B4-BE49-F238E27FC236}">
                          <a16:creationId xmlns:a16="http://schemas.microsoft.com/office/drawing/2014/main" id="{3C4C27B0-1833-40F7-8898-E26E33391F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271" y="5600598"/>
                      <a:ext cx="8091" cy="10713"/>
                    </a:xfrm>
                    <a:custGeom>
                      <a:avLst/>
                      <a:gdLst>
                        <a:gd name="connsiteX0" fmla="*/ 3048 w 8091"/>
                        <a:gd name="connsiteY0" fmla="*/ 10714 h 10713"/>
                        <a:gd name="connsiteX1" fmla="*/ 7906 w 8091"/>
                        <a:gd name="connsiteY1" fmla="*/ 3665 h 10713"/>
                        <a:gd name="connsiteX2" fmla="*/ 0 w 8091"/>
                        <a:gd name="connsiteY2" fmla="*/ 331 h 10713"/>
                        <a:gd name="connsiteX3" fmla="*/ 3048 w 8091"/>
                        <a:gd name="connsiteY3" fmla="*/ 10714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3048" y="10714"/>
                          </a:moveTo>
                          <a:cubicBezTo>
                            <a:pt x="6572" y="9666"/>
                            <a:pt x="8763" y="6523"/>
                            <a:pt x="7906" y="3665"/>
                          </a:cubicBezTo>
                          <a:cubicBezTo>
                            <a:pt x="7048" y="808"/>
                            <a:pt x="3524" y="-716"/>
                            <a:pt x="0" y="331"/>
                          </a:cubicBezTo>
                          <a:lnTo>
                            <a:pt x="3048" y="10714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027" name="Graphic 1">
                    <a:extLst>
                      <a:ext uri="{FF2B5EF4-FFF2-40B4-BE49-F238E27FC236}">
                        <a16:creationId xmlns:a16="http://schemas.microsoft.com/office/drawing/2014/main" id="{A1B02D74-9AC4-4F49-B6D2-F855DD1D6A8D}"/>
                      </a:ext>
                    </a:extLst>
                  </p:cNvPr>
                  <p:cNvGrpSpPr/>
                  <p:nvPr/>
                </p:nvGrpSpPr>
                <p:grpSpPr>
                  <a:xfrm>
                    <a:off x="4067845" y="5571402"/>
                    <a:ext cx="16568" cy="40241"/>
                    <a:chOff x="4067845" y="5571402"/>
                    <a:chExt cx="16568" cy="40241"/>
                  </a:xfrm>
                  <a:solidFill>
                    <a:srgbClr val="785E43"/>
                  </a:solidFill>
                </p:grpSpPr>
                <p:sp>
                  <p:nvSpPr>
                    <p:cNvPr id="3028" name="Freeform: Shape 3027">
                      <a:extLst>
                        <a:ext uri="{FF2B5EF4-FFF2-40B4-BE49-F238E27FC236}">
                          <a16:creationId xmlns:a16="http://schemas.microsoft.com/office/drawing/2014/main" id="{D7BB681E-A1DD-4C7E-A8FB-270D9A9A6A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323" y="5600929"/>
                      <a:ext cx="8091" cy="10713"/>
                    </a:xfrm>
                    <a:custGeom>
                      <a:avLst/>
                      <a:gdLst>
                        <a:gd name="connsiteX0" fmla="*/ 5043 w 8091"/>
                        <a:gd name="connsiteY0" fmla="*/ 0 h 10713"/>
                        <a:gd name="connsiteX1" fmla="*/ 186 w 8091"/>
                        <a:gd name="connsiteY1" fmla="*/ 7048 h 10713"/>
                        <a:gd name="connsiteX2" fmla="*/ 8092 w 8091"/>
                        <a:gd name="connsiteY2" fmla="*/ 10382 h 10713"/>
                        <a:gd name="connsiteX3" fmla="*/ 5043 w 8091"/>
                        <a:gd name="connsiteY3" fmla="*/ 0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5043" y="0"/>
                          </a:moveTo>
                          <a:cubicBezTo>
                            <a:pt x="1519" y="1048"/>
                            <a:pt x="-671" y="4191"/>
                            <a:pt x="186" y="7048"/>
                          </a:cubicBezTo>
                          <a:cubicBezTo>
                            <a:pt x="1043" y="9906"/>
                            <a:pt x="4567" y="11430"/>
                            <a:pt x="8092" y="10382"/>
                          </a:cubicBezTo>
                          <a:lnTo>
                            <a:pt x="5043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029" name="Freeform: Shape 3028">
                      <a:extLst>
                        <a:ext uri="{FF2B5EF4-FFF2-40B4-BE49-F238E27FC236}">
                          <a16:creationId xmlns:a16="http://schemas.microsoft.com/office/drawing/2014/main" id="{CDFEE4DF-F603-4A1C-BC83-D966A13FFA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3560" y="5591118"/>
                      <a:ext cx="8091" cy="10713"/>
                    </a:xfrm>
                    <a:custGeom>
                      <a:avLst/>
                      <a:gdLst>
                        <a:gd name="connsiteX0" fmla="*/ 5044 w 8091"/>
                        <a:gd name="connsiteY0" fmla="*/ 0 h 10713"/>
                        <a:gd name="connsiteX1" fmla="*/ 186 w 8091"/>
                        <a:gd name="connsiteY1" fmla="*/ 7049 h 10713"/>
                        <a:gd name="connsiteX2" fmla="*/ 8092 w 8091"/>
                        <a:gd name="connsiteY2" fmla="*/ 10382 h 10713"/>
                        <a:gd name="connsiteX3" fmla="*/ 5044 w 8091"/>
                        <a:gd name="connsiteY3" fmla="*/ 0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5044" y="0"/>
                          </a:moveTo>
                          <a:cubicBezTo>
                            <a:pt x="1519" y="953"/>
                            <a:pt x="-671" y="4191"/>
                            <a:pt x="186" y="7049"/>
                          </a:cubicBezTo>
                          <a:cubicBezTo>
                            <a:pt x="1043" y="9906"/>
                            <a:pt x="4567" y="11430"/>
                            <a:pt x="8092" y="10382"/>
                          </a:cubicBezTo>
                          <a:lnTo>
                            <a:pt x="5044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030" name="Freeform: Shape 3029">
                      <a:extLst>
                        <a:ext uri="{FF2B5EF4-FFF2-40B4-BE49-F238E27FC236}">
                          <a16:creationId xmlns:a16="http://schemas.microsoft.com/office/drawing/2014/main" id="{5D23394E-E731-4782-8D63-0EAC1586F5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703" y="5581213"/>
                      <a:ext cx="8091" cy="10713"/>
                    </a:xfrm>
                    <a:custGeom>
                      <a:avLst/>
                      <a:gdLst>
                        <a:gd name="connsiteX0" fmla="*/ 5044 w 8091"/>
                        <a:gd name="connsiteY0" fmla="*/ 0 h 10713"/>
                        <a:gd name="connsiteX1" fmla="*/ 186 w 8091"/>
                        <a:gd name="connsiteY1" fmla="*/ 7048 h 10713"/>
                        <a:gd name="connsiteX2" fmla="*/ 8092 w 8091"/>
                        <a:gd name="connsiteY2" fmla="*/ 10382 h 10713"/>
                        <a:gd name="connsiteX3" fmla="*/ 5044 w 8091"/>
                        <a:gd name="connsiteY3" fmla="*/ 0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1" h="10713">
                          <a:moveTo>
                            <a:pt x="5044" y="0"/>
                          </a:moveTo>
                          <a:cubicBezTo>
                            <a:pt x="1519" y="1048"/>
                            <a:pt x="-672" y="4191"/>
                            <a:pt x="186" y="7048"/>
                          </a:cubicBezTo>
                          <a:cubicBezTo>
                            <a:pt x="1043" y="9906"/>
                            <a:pt x="4567" y="11430"/>
                            <a:pt x="8092" y="10382"/>
                          </a:cubicBezTo>
                          <a:lnTo>
                            <a:pt x="5044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031" name="Freeform: Shape 3030">
                      <a:extLst>
                        <a:ext uri="{FF2B5EF4-FFF2-40B4-BE49-F238E27FC236}">
                          <a16:creationId xmlns:a16="http://schemas.microsoft.com/office/drawing/2014/main" id="{451F3CB3-ACB6-4FF8-B431-FC565BB354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7845" y="5571402"/>
                      <a:ext cx="7996" cy="10713"/>
                    </a:xfrm>
                    <a:custGeom>
                      <a:avLst/>
                      <a:gdLst>
                        <a:gd name="connsiteX0" fmla="*/ 5044 w 7996"/>
                        <a:gd name="connsiteY0" fmla="*/ 0 h 10713"/>
                        <a:gd name="connsiteX1" fmla="*/ 186 w 7996"/>
                        <a:gd name="connsiteY1" fmla="*/ 7049 h 10713"/>
                        <a:gd name="connsiteX2" fmla="*/ 7996 w 7996"/>
                        <a:gd name="connsiteY2" fmla="*/ 10382 h 10713"/>
                        <a:gd name="connsiteX3" fmla="*/ 5044 w 7996"/>
                        <a:gd name="connsiteY3" fmla="*/ 0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996" h="10713">
                          <a:moveTo>
                            <a:pt x="5044" y="0"/>
                          </a:moveTo>
                          <a:cubicBezTo>
                            <a:pt x="1520" y="1048"/>
                            <a:pt x="-671" y="4191"/>
                            <a:pt x="186" y="7049"/>
                          </a:cubicBezTo>
                          <a:cubicBezTo>
                            <a:pt x="1043" y="9906"/>
                            <a:pt x="4567" y="11430"/>
                            <a:pt x="7996" y="10382"/>
                          </a:cubicBezTo>
                          <a:lnTo>
                            <a:pt x="5044" y="0"/>
                          </a:lnTo>
                          <a:close/>
                        </a:path>
                      </a:pathLst>
                    </a:custGeom>
                    <a:solidFill>
                      <a:srgbClr val="785E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020" name="Freeform: Shape 3019">
                  <a:extLst>
                    <a:ext uri="{FF2B5EF4-FFF2-40B4-BE49-F238E27FC236}">
                      <a16:creationId xmlns:a16="http://schemas.microsoft.com/office/drawing/2014/main" id="{1D61A183-9DF5-44D7-A8B6-25269C606A82}"/>
                    </a:ext>
                  </a:extLst>
                </p:cNvPr>
                <p:cNvSpPr/>
                <p:nvPr/>
              </p:nvSpPr>
              <p:spPr>
                <a:xfrm>
                  <a:off x="4064170" y="5577108"/>
                  <a:ext cx="19628" cy="30736"/>
                </a:xfrm>
                <a:custGeom>
                  <a:avLst/>
                  <a:gdLst>
                    <a:gd name="connsiteX0" fmla="*/ 14148 w 19628"/>
                    <a:gd name="connsiteY0" fmla="*/ 30299 h 30736"/>
                    <a:gd name="connsiteX1" fmla="*/ 14243 w 19628"/>
                    <a:gd name="connsiteY1" fmla="*/ 30299 h 30736"/>
                    <a:gd name="connsiteX2" fmla="*/ 14243 w 19628"/>
                    <a:gd name="connsiteY2" fmla="*/ 30299 h 30736"/>
                    <a:gd name="connsiteX3" fmla="*/ 19482 w 19628"/>
                    <a:gd name="connsiteY3" fmla="*/ 23155 h 30736"/>
                    <a:gd name="connsiteX4" fmla="*/ 13386 w 19628"/>
                    <a:gd name="connsiteY4" fmla="*/ 19630 h 30736"/>
                    <a:gd name="connsiteX5" fmla="*/ 16624 w 19628"/>
                    <a:gd name="connsiteY5" fmla="*/ 13344 h 30736"/>
                    <a:gd name="connsiteX6" fmla="*/ 10528 w 19628"/>
                    <a:gd name="connsiteY6" fmla="*/ 9820 h 30736"/>
                    <a:gd name="connsiteX7" fmla="*/ 13767 w 19628"/>
                    <a:gd name="connsiteY7" fmla="*/ 3533 h 30736"/>
                    <a:gd name="connsiteX8" fmla="*/ 5575 w 19628"/>
                    <a:gd name="connsiteY8" fmla="*/ 295 h 30736"/>
                    <a:gd name="connsiteX9" fmla="*/ 5575 w 19628"/>
                    <a:gd name="connsiteY9" fmla="*/ 295 h 30736"/>
                    <a:gd name="connsiteX10" fmla="*/ 5480 w 19628"/>
                    <a:gd name="connsiteY10" fmla="*/ 295 h 30736"/>
                    <a:gd name="connsiteX11" fmla="*/ 5385 w 19628"/>
                    <a:gd name="connsiteY11" fmla="*/ 295 h 30736"/>
                    <a:gd name="connsiteX12" fmla="*/ 5385 w 19628"/>
                    <a:gd name="connsiteY12" fmla="*/ 295 h 30736"/>
                    <a:gd name="connsiteX13" fmla="*/ 146 w 19628"/>
                    <a:gd name="connsiteY13" fmla="*/ 7438 h 30736"/>
                    <a:gd name="connsiteX14" fmla="*/ 6242 w 19628"/>
                    <a:gd name="connsiteY14" fmla="*/ 10963 h 30736"/>
                    <a:gd name="connsiteX15" fmla="*/ 3004 w 19628"/>
                    <a:gd name="connsiteY15" fmla="*/ 17249 h 30736"/>
                    <a:gd name="connsiteX16" fmla="*/ 9100 w 19628"/>
                    <a:gd name="connsiteY16" fmla="*/ 20869 h 30736"/>
                    <a:gd name="connsiteX17" fmla="*/ 5861 w 19628"/>
                    <a:gd name="connsiteY17" fmla="*/ 27155 h 30736"/>
                    <a:gd name="connsiteX18" fmla="*/ 14053 w 19628"/>
                    <a:gd name="connsiteY18" fmla="*/ 30394 h 30736"/>
                    <a:gd name="connsiteX19" fmla="*/ 14053 w 19628"/>
                    <a:gd name="connsiteY19" fmla="*/ 30394 h 30736"/>
                    <a:gd name="connsiteX20" fmla="*/ 14148 w 19628"/>
                    <a:gd name="connsiteY20" fmla="*/ 30299 h 30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628" h="30736">
                      <a:moveTo>
                        <a:pt x="14148" y="30299"/>
                      </a:moveTo>
                      <a:cubicBezTo>
                        <a:pt x="14148" y="30299"/>
                        <a:pt x="14243" y="30299"/>
                        <a:pt x="14243" y="30299"/>
                      </a:cubicBezTo>
                      <a:lnTo>
                        <a:pt x="14243" y="30299"/>
                      </a:lnTo>
                      <a:cubicBezTo>
                        <a:pt x="17958" y="29155"/>
                        <a:pt x="20244" y="26012"/>
                        <a:pt x="19482" y="23155"/>
                      </a:cubicBezTo>
                      <a:cubicBezTo>
                        <a:pt x="18815" y="20869"/>
                        <a:pt x="16244" y="19535"/>
                        <a:pt x="13386" y="19630"/>
                      </a:cubicBezTo>
                      <a:cubicBezTo>
                        <a:pt x="15958" y="18106"/>
                        <a:pt x="17291" y="15630"/>
                        <a:pt x="16624" y="13344"/>
                      </a:cubicBezTo>
                      <a:cubicBezTo>
                        <a:pt x="15958" y="11058"/>
                        <a:pt x="13481" y="9724"/>
                        <a:pt x="10528" y="9820"/>
                      </a:cubicBezTo>
                      <a:cubicBezTo>
                        <a:pt x="13100" y="8296"/>
                        <a:pt x="14434" y="5819"/>
                        <a:pt x="13767" y="3533"/>
                      </a:cubicBezTo>
                      <a:cubicBezTo>
                        <a:pt x="12910" y="771"/>
                        <a:pt x="9290" y="-658"/>
                        <a:pt x="5575" y="295"/>
                      </a:cubicBezTo>
                      <a:lnTo>
                        <a:pt x="5575" y="295"/>
                      </a:lnTo>
                      <a:cubicBezTo>
                        <a:pt x="5575" y="295"/>
                        <a:pt x="5480" y="295"/>
                        <a:pt x="5480" y="295"/>
                      </a:cubicBezTo>
                      <a:cubicBezTo>
                        <a:pt x="5480" y="295"/>
                        <a:pt x="5385" y="295"/>
                        <a:pt x="5385" y="295"/>
                      </a:cubicBezTo>
                      <a:lnTo>
                        <a:pt x="5385" y="295"/>
                      </a:lnTo>
                      <a:cubicBezTo>
                        <a:pt x="1670" y="1438"/>
                        <a:pt x="-616" y="4581"/>
                        <a:pt x="146" y="7438"/>
                      </a:cubicBezTo>
                      <a:cubicBezTo>
                        <a:pt x="813" y="9724"/>
                        <a:pt x="3289" y="11058"/>
                        <a:pt x="6242" y="10963"/>
                      </a:cubicBezTo>
                      <a:cubicBezTo>
                        <a:pt x="3766" y="12487"/>
                        <a:pt x="2337" y="14963"/>
                        <a:pt x="3004" y="17249"/>
                      </a:cubicBezTo>
                      <a:cubicBezTo>
                        <a:pt x="3670" y="19535"/>
                        <a:pt x="6147" y="20869"/>
                        <a:pt x="9100" y="20869"/>
                      </a:cubicBezTo>
                      <a:cubicBezTo>
                        <a:pt x="6528" y="22297"/>
                        <a:pt x="5195" y="24869"/>
                        <a:pt x="5861" y="27155"/>
                      </a:cubicBezTo>
                      <a:cubicBezTo>
                        <a:pt x="6623" y="30013"/>
                        <a:pt x="10338" y="31441"/>
                        <a:pt x="14053" y="30394"/>
                      </a:cubicBezTo>
                      <a:lnTo>
                        <a:pt x="14053" y="30394"/>
                      </a:lnTo>
                      <a:cubicBezTo>
                        <a:pt x="14053" y="30299"/>
                        <a:pt x="14053" y="30299"/>
                        <a:pt x="14148" y="30299"/>
                      </a:cubicBezTo>
                      <a:close/>
                    </a:path>
                  </a:pathLst>
                </a:custGeom>
                <a:solidFill>
                  <a:srgbClr val="785E4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021" name="Graphic 1">
                  <a:extLst>
                    <a:ext uri="{FF2B5EF4-FFF2-40B4-BE49-F238E27FC236}">
                      <a16:creationId xmlns:a16="http://schemas.microsoft.com/office/drawing/2014/main" id="{9EBA7B5A-9033-47C6-ABF4-8450C69D7309}"/>
                    </a:ext>
                  </a:extLst>
                </p:cNvPr>
                <p:cNvGrpSpPr/>
                <p:nvPr/>
              </p:nvGrpSpPr>
              <p:grpSpPr>
                <a:xfrm>
                  <a:off x="4061850" y="5582703"/>
                  <a:ext cx="16457" cy="21414"/>
                  <a:chOff x="4061850" y="5582703"/>
                  <a:chExt cx="16457" cy="21414"/>
                </a:xfrm>
                <a:solidFill>
                  <a:srgbClr val="785E43"/>
                </a:solidFill>
              </p:grpSpPr>
              <p:sp>
                <p:nvSpPr>
                  <p:cNvPr id="3022" name="Freeform: Shape 3021">
                    <a:extLst>
                      <a:ext uri="{FF2B5EF4-FFF2-40B4-BE49-F238E27FC236}">
                        <a16:creationId xmlns:a16="http://schemas.microsoft.com/office/drawing/2014/main" id="{0009EFD7-AD9E-4AFA-BEE5-B2803E06D6DE}"/>
                      </a:ext>
                    </a:extLst>
                  </p:cNvPr>
                  <p:cNvSpPr/>
                  <p:nvPr/>
                </p:nvSpPr>
                <p:spPr>
                  <a:xfrm>
                    <a:off x="4067079" y="5582703"/>
                    <a:ext cx="8276" cy="11082"/>
                  </a:xfrm>
                  <a:custGeom>
                    <a:avLst/>
                    <a:gdLst>
                      <a:gd name="connsiteX0" fmla="*/ 3048 w 8276"/>
                      <a:gd name="connsiteY0" fmla="*/ 11083 h 11082"/>
                      <a:gd name="connsiteX1" fmla="*/ 8096 w 8276"/>
                      <a:gd name="connsiteY1" fmla="*/ 3844 h 11082"/>
                      <a:gd name="connsiteX2" fmla="*/ 0 w 8276"/>
                      <a:gd name="connsiteY2" fmla="*/ 320 h 11082"/>
                      <a:gd name="connsiteX3" fmla="*/ 3048 w 8276"/>
                      <a:gd name="connsiteY3" fmla="*/ 11083 h 11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76" h="11082">
                        <a:moveTo>
                          <a:pt x="3048" y="11083"/>
                        </a:moveTo>
                        <a:cubicBezTo>
                          <a:pt x="6668" y="10035"/>
                          <a:pt x="8954" y="6797"/>
                          <a:pt x="8096" y="3844"/>
                        </a:cubicBezTo>
                        <a:cubicBezTo>
                          <a:pt x="7239" y="891"/>
                          <a:pt x="3620" y="-728"/>
                          <a:pt x="0" y="320"/>
                        </a:cubicBezTo>
                        <a:lnTo>
                          <a:pt x="3048" y="11083"/>
                        </a:lnTo>
                        <a:close/>
                      </a:path>
                    </a:pathLst>
                  </a:custGeom>
                  <a:solidFill>
                    <a:srgbClr val="785E4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23" name="Freeform: Shape 3022">
                    <a:extLst>
                      <a:ext uri="{FF2B5EF4-FFF2-40B4-BE49-F238E27FC236}">
                        <a16:creationId xmlns:a16="http://schemas.microsoft.com/office/drawing/2014/main" id="{1151C587-D4BA-49B3-A106-F90741581E74}"/>
                      </a:ext>
                    </a:extLst>
                  </p:cNvPr>
                  <p:cNvSpPr/>
                  <p:nvPr/>
                </p:nvSpPr>
                <p:spPr>
                  <a:xfrm>
                    <a:off x="4069936" y="5592836"/>
                    <a:ext cx="8371" cy="11045"/>
                  </a:xfrm>
                  <a:custGeom>
                    <a:avLst/>
                    <a:gdLst>
                      <a:gd name="connsiteX0" fmla="*/ 3143 w 8371"/>
                      <a:gd name="connsiteY0" fmla="*/ 11046 h 11045"/>
                      <a:gd name="connsiteX1" fmla="*/ 8191 w 8371"/>
                      <a:gd name="connsiteY1" fmla="*/ 3807 h 11045"/>
                      <a:gd name="connsiteX2" fmla="*/ 0 w 8371"/>
                      <a:gd name="connsiteY2" fmla="*/ 283 h 11045"/>
                      <a:gd name="connsiteX3" fmla="*/ 3143 w 8371"/>
                      <a:gd name="connsiteY3" fmla="*/ 11046 h 11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71" h="11045">
                        <a:moveTo>
                          <a:pt x="3143" y="11046"/>
                        </a:moveTo>
                        <a:cubicBezTo>
                          <a:pt x="6763" y="9998"/>
                          <a:pt x="9049" y="6760"/>
                          <a:pt x="8191" y="3807"/>
                        </a:cubicBezTo>
                        <a:cubicBezTo>
                          <a:pt x="7334" y="854"/>
                          <a:pt x="3715" y="-670"/>
                          <a:pt x="0" y="283"/>
                        </a:cubicBezTo>
                        <a:lnTo>
                          <a:pt x="3143" y="11046"/>
                        </a:lnTo>
                        <a:close/>
                      </a:path>
                    </a:pathLst>
                  </a:custGeom>
                  <a:solidFill>
                    <a:srgbClr val="785E4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24" name="Freeform: Shape 3023">
                    <a:extLst>
                      <a:ext uri="{FF2B5EF4-FFF2-40B4-BE49-F238E27FC236}">
                        <a16:creationId xmlns:a16="http://schemas.microsoft.com/office/drawing/2014/main" id="{080211A0-2111-4DEB-A726-ECA35A2EDB0E}"/>
                      </a:ext>
                    </a:extLst>
                  </p:cNvPr>
                  <p:cNvSpPr/>
                  <p:nvPr/>
                </p:nvSpPr>
                <p:spPr>
                  <a:xfrm>
                    <a:off x="4064803" y="5593119"/>
                    <a:ext cx="8276" cy="10998"/>
                  </a:xfrm>
                  <a:custGeom>
                    <a:avLst/>
                    <a:gdLst>
                      <a:gd name="connsiteX0" fmla="*/ 5228 w 8276"/>
                      <a:gd name="connsiteY0" fmla="*/ 0 h 10998"/>
                      <a:gd name="connsiteX1" fmla="*/ 180 w 8276"/>
                      <a:gd name="connsiteY1" fmla="*/ 7239 h 10998"/>
                      <a:gd name="connsiteX2" fmla="*/ 8277 w 8276"/>
                      <a:gd name="connsiteY2" fmla="*/ 10668 h 10998"/>
                      <a:gd name="connsiteX3" fmla="*/ 5228 w 8276"/>
                      <a:gd name="connsiteY3" fmla="*/ 0 h 10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76" h="10998">
                        <a:moveTo>
                          <a:pt x="5228" y="0"/>
                        </a:moveTo>
                        <a:cubicBezTo>
                          <a:pt x="1609" y="1048"/>
                          <a:pt x="-677" y="4286"/>
                          <a:pt x="180" y="7239"/>
                        </a:cubicBezTo>
                        <a:cubicBezTo>
                          <a:pt x="1037" y="10192"/>
                          <a:pt x="4657" y="11716"/>
                          <a:pt x="8277" y="10668"/>
                        </a:cubicBezTo>
                        <a:lnTo>
                          <a:pt x="5228" y="0"/>
                        </a:lnTo>
                        <a:close/>
                      </a:path>
                    </a:pathLst>
                  </a:custGeom>
                  <a:solidFill>
                    <a:srgbClr val="785E4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25" name="Freeform: Shape 3024">
                    <a:extLst>
                      <a:ext uri="{FF2B5EF4-FFF2-40B4-BE49-F238E27FC236}">
                        <a16:creationId xmlns:a16="http://schemas.microsoft.com/office/drawing/2014/main" id="{92104432-6295-4BA3-B8B1-BA89B3040310}"/>
                      </a:ext>
                    </a:extLst>
                  </p:cNvPr>
                  <p:cNvSpPr/>
                  <p:nvPr/>
                </p:nvSpPr>
                <p:spPr>
                  <a:xfrm>
                    <a:off x="4061850" y="5583022"/>
                    <a:ext cx="8276" cy="11045"/>
                  </a:xfrm>
                  <a:custGeom>
                    <a:avLst/>
                    <a:gdLst>
                      <a:gd name="connsiteX0" fmla="*/ 5228 w 8276"/>
                      <a:gd name="connsiteY0" fmla="*/ 0 h 11045"/>
                      <a:gd name="connsiteX1" fmla="*/ 180 w 8276"/>
                      <a:gd name="connsiteY1" fmla="*/ 7239 h 11045"/>
                      <a:gd name="connsiteX2" fmla="*/ 8277 w 8276"/>
                      <a:gd name="connsiteY2" fmla="*/ 10763 h 11045"/>
                      <a:gd name="connsiteX3" fmla="*/ 5228 w 8276"/>
                      <a:gd name="connsiteY3" fmla="*/ 0 h 11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76" h="11045">
                        <a:moveTo>
                          <a:pt x="5228" y="0"/>
                        </a:moveTo>
                        <a:cubicBezTo>
                          <a:pt x="1609" y="1048"/>
                          <a:pt x="-677" y="4286"/>
                          <a:pt x="180" y="7239"/>
                        </a:cubicBezTo>
                        <a:cubicBezTo>
                          <a:pt x="1037" y="10192"/>
                          <a:pt x="4657" y="11716"/>
                          <a:pt x="8277" y="10763"/>
                        </a:cubicBezTo>
                        <a:lnTo>
                          <a:pt x="5228" y="0"/>
                        </a:lnTo>
                        <a:close/>
                      </a:path>
                    </a:pathLst>
                  </a:custGeom>
                  <a:solidFill>
                    <a:srgbClr val="785E4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2753" name="Freeform: Shape 2752">
                <a:extLst>
                  <a:ext uri="{FF2B5EF4-FFF2-40B4-BE49-F238E27FC236}">
                    <a16:creationId xmlns:a16="http://schemas.microsoft.com/office/drawing/2014/main" id="{5F7EEC1D-EA6A-49B2-B096-EB53B676FA6F}"/>
                  </a:ext>
                </a:extLst>
              </p:cNvPr>
              <p:cNvSpPr/>
              <p:nvPr/>
            </p:nvSpPr>
            <p:spPr>
              <a:xfrm>
                <a:off x="4054887" y="5593489"/>
                <a:ext cx="15335" cy="5630"/>
              </a:xfrm>
              <a:custGeom>
                <a:avLst/>
                <a:gdLst>
                  <a:gd name="connsiteX0" fmla="*/ 10954 w 15335"/>
                  <a:gd name="connsiteY0" fmla="*/ 106 h 5630"/>
                  <a:gd name="connsiteX1" fmla="*/ 0 w 15335"/>
                  <a:gd name="connsiteY1" fmla="*/ 2963 h 5630"/>
                  <a:gd name="connsiteX2" fmla="*/ 953 w 15335"/>
                  <a:gd name="connsiteY2" fmla="*/ 5630 h 5630"/>
                  <a:gd name="connsiteX3" fmla="*/ 12287 w 15335"/>
                  <a:gd name="connsiteY3" fmla="*/ 3630 h 5630"/>
                  <a:gd name="connsiteX4" fmla="*/ 15335 w 15335"/>
                  <a:gd name="connsiteY4" fmla="*/ 1058 h 5630"/>
                  <a:gd name="connsiteX5" fmla="*/ 10954 w 15335"/>
                  <a:gd name="connsiteY5" fmla="*/ 106 h 5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35" h="5630">
                    <a:moveTo>
                      <a:pt x="10954" y="106"/>
                    </a:moveTo>
                    <a:cubicBezTo>
                      <a:pt x="10954" y="106"/>
                      <a:pt x="4191" y="-847"/>
                      <a:pt x="0" y="2963"/>
                    </a:cubicBezTo>
                    <a:lnTo>
                      <a:pt x="953" y="5630"/>
                    </a:lnTo>
                    <a:cubicBezTo>
                      <a:pt x="953" y="5630"/>
                      <a:pt x="6953" y="1344"/>
                      <a:pt x="12287" y="3630"/>
                    </a:cubicBezTo>
                    <a:lnTo>
                      <a:pt x="15335" y="1058"/>
                    </a:lnTo>
                    <a:lnTo>
                      <a:pt x="10954" y="106"/>
                    </a:lnTo>
                    <a:close/>
                  </a:path>
                </a:pathLst>
              </a:custGeom>
              <a:solidFill>
                <a:srgbClr val="785E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54" name="Freeform: Shape 2753">
                <a:extLst>
                  <a:ext uri="{FF2B5EF4-FFF2-40B4-BE49-F238E27FC236}">
                    <a16:creationId xmlns:a16="http://schemas.microsoft.com/office/drawing/2014/main" id="{664C3504-3161-454B-8F52-71988BABFE3C}"/>
                  </a:ext>
                </a:extLst>
              </p:cNvPr>
              <p:cNvSpPr/>
              <p:nvPr/>
            </p:nvSpPr>
            <p:spPr>
              <a:xfrm>
                <a:off x="4342637" y="5331075"/>
                <a:ext cx="15335" cy="5630"/>
              </a:xfrm>
              <a:custGeom>
                <a:avLst/>
                <a:gdLst>
                  <a:gd name="connsiteX0" fmla="*/ 10954 w 15335"/>
                  <a:gd name="connsiteY0" fmla="*/ 106 h 5630"/>
                  <a:gd name="connsiteX1" fmla="*/ 0 w 15335"/>
                  <a:gd name="connsiteY1" fmla="*/ 2963 h 5630"/>
                  <a:gd name="connsiteX2" fmla="*/ 952 w 15335"/>
                  <a:gd name="connsiteY2" fmla="*/ 5630 h 5630"/>
                  <a:gd name="connsiteX3" fmla="*/ 12287 w 15335"/>
                  <a:gd name="connsiteY3" fmla="*/ 3630 h 5630"/>
                  <a:gd name="connsiteX4" fmla="*/ 15335 w 15335"/>
                  <a:gd name="connsiteY4" fmla="*/ 1058 h 5630"/>
                  <a:gd name="connsiteX5" fmla="*/ 10954 w 15335"/>
                  <a:gd name="connsiteY5" fmla="*/ 106 h 5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35" h="5630">
                    <a:moveTo>
                      <a:pt x="10954" y="106"/>
                    </a:moveTo>
                    <a:cubicBezTo>
                      <a:pt x="10954" y="106"/>
                      <a:pt x="4191" y="-847"/>
                      <a:pt x="0" y="2963"/>
                    </a:cubicBezTo>
                    <a:lnTo>
                      <a:pt x="952" y="5630"/>
                    </a:lnTo>
                    <a:cubicBezTo>
                      <a:pt x="952" y="5630"/>
                      <a:pt x="6953" y="1344"/>
                      <a:pt x="12287" y="3630"/>
                    </a:cubicBezTo>
                    <a:lnTo>
                      <a:pt x="15335" y="1058"/>
                    </a:lnTo>
                    <a:lnTo>
                      <a:pt x="10954" y="106"/>
                    </a:lnTo>
                    <a:close/>
                  </a:path>
                </a:pathLst>
              </a:custGeom>
              <a:solidFill>
                <a:srgbClr val="785E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55" name="Freeform: Shape 2754">
                <a:extLst>
                  <a:ext uri="{FF2B5EF4-FFF2-40B4-BE49-F238E27FC236}">
                    <a16:creationId xmlns:a16="http://schemas.microsoft.com/office/drawing/2014/main" id="{BE5C395F-0337-435E-A8A8-392119435058}"/>
                  </a:ext>
                </a:extLst>
              </p:cNvPr>
              <p:cNvSpPr/>
              <p:nvPr/>
            </p:nvSpPr>
            <p:spPr>
              <a:xfrm>
                <a:off x="3793058" y="5427860"/>
                <a:ext cx="4653" cy="15335"/>
              </a:xfrm>
              <a:custGeom>
                <a:avLst/>
                <a:gdLst>
                  <a:gd name="connsiteX0" fmla="*/ 844 w 4653"/>
                  <a:gd name="connsiteY0" fmla="*/ 4001 h 15335"/>
                  <a:gd name="connsiteX1" fmla="*/ 1511 w 4653"/>
                  <a:gd name="connsiteY1" fmla="*/ 15335 h 15335"/>
                  <a:gd name="connsiteX2" fmla="*/ 4273 w 4653"/>
                  <a:gd name="connsiteY2" fmla="*/ 14954 h 15335"/>
                  <a:gd name="connsiteX3" fmla="*/ 4654 w 4653"/>
                  <a:gd name="connsiteY3" fmla="*/ 3524 h 15335"/>
                  <a:gd name="connsiteX4" fmla="*/ 2749 w 4653"/>
                  <a:gd name="connsiteY4" fmla="*/ 0 h 15335"/>
                  <a:gd name="connsiteX5" fmla="*/ 844 w 4653"/>
                  <a:gd name="connsiteY5" fmla="*/ 4001 h 15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53" h="15335">
                    <a:moveTo>
                      <a:pt x="844" y="4001"/>
                    </a:moveTo>
                    <a:cubicBezTo>
                      <a:pt x="844" y="4001"/>
                      <a:pt x="-1442" y="10382"/>
                      <a:pt x="1511" y="15335"/>
                    </a:cubicBezTo>
                    <a:lnTo>
                      <a:pt x="4273" y="14954"/>
                    </a:lnTo>
                    <a:cubicBezTo>
                      <a:pt x="4273" y="14954"/>
                      <a:pt x="1320" y="8192"/>
                      <a:pt x="4654" y="3524"/>
                    </a:cubicBezTo>
                    <a:lnTo>
                      <a:pt x="2749" y="0"/>
                    </a:lnTo>
                    <a:lnTo>
                      <a:pt x="844" y="4001"/>
                    </a:lnTo>
                    <a:close/>
                  </a:path>
                </a:pathLst>
              </a:custGeom>
              <a:solidFill>
                <a:srgbClr val="785E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56" name="Freeform: Shape 2755">
                <a:extLst>
                  <a:ext uri="{FF2B5EF4-FFF2-40B4-BE49-F238E27FC236}">
                    <a16:creationId xmlns:a16="http://schemas.microsoft.com/office/drawing/2014/main" id="{0C9C689F-57A5-40FE-A5B1-59E7F36BD9A9}"/>
                  </a:ext>
                </a:extLst>
              </p:cNvPr>
              <p:cNvSpPr/>
              <p:nvPr/>
            </p:nvSpPr>
            <p:spPr>
              <a:xfrm>
                <a:off x="3918682" y="5421164"/>
                <a:ext cx="71273" cy="71251"/>
              </a:xfrm>
              <a:custGeom>
                <a:avLst/>
                <a:gdLst>
                  <a:gd name="connsiteX0" fmla="*/ 5046 w 71273"/>
                  <a:gd name="connsiteY0" fmla="*/ 17364 h 71251"/>
                  <a:gd name="connsiteX1" fmla="*/ 53909 w 71273"/>
                  <a:gd name="connsiteY1" fmla="*/ 4982 h 71251"/>
                  <a:gd name="connsiteX2" fmla="*/ 66292 w 71273"/>
                  <a:gd name="connsiteY2" fmla="*/ 53845 h 71251"/>
                  <a:gd name="connsiteX3" fmla="*/ 17428 w 71273"/>
                  <a:gd name="connsiteY3" fmla="*/ 66228 h 71251"/>
                  <a:gd name="connsiteX4" fmla="*/ 5046 w 71273"/>
                  <a:gd name="connsiteY4" fmla="*/ 17364 h 71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273" h="71251">
                    <a:moveTo>
                      <a:pt x="5046" y="17364"/>
                    </a:moveTo>
                    <a:cubicBezTo>
                      <a:pt x="15142" y="505"/>
                      <a:pt x="37050" y="-5019"/>
                      <a:pt x="53909" y="4982"/>
                    </a:cubicBezTo>
                    <a:cubicBezTo>
                      <a:pt x="70768" y="15078"/>
                      <a:pt x="76293" y="36986"/>
                      <a:pt x="66292" y="53845"/>
                    </a:cubicBezTo>
                    <a:cubicBezTo>
                      <a:pt x="56195" y="70704"/>
                      <a:pt x="34288" y="76324"/>
                      <a:pt x="17428" y="66228"/>
                    </a:cubicBezTo>
                    <a:cubicBezTo>
                      <a:pt x="474" y="56131"/>
                      <a:pt x="-5051" y="34319"/>
                      <a:pt x="5046" y="17364"/>
                    </a:cubicBezTo>
                    <a:close/>
                  </a:path>
                </a:pathLst>
              </a:custGeom>
              <a:solidFill>
                <a:srgbClr val="C8C8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57" name="Freeform: Shape 2756">
                <a:extLst>
                  <a:ext uri="{FF2B5EF4-FFF2-40B4-BE49-F238E27FC236}">
                    <a16:creationId xmlns:a16="http://schemas.microsoft.com/office/drawing/2014/main" id="{1A8647A0-8688-484F-8692-AD084FC9EAEE}"/>
                  </a:ext>
                </a:extLst>
              </p:cNvPr>
              <p:cNvSpPr/>
              <p:nvPr/>
            </p:nvSpPr>
            <p:spPr>
              <a:xfrm>
                <a:off x="4171380" y="5659341"/>
                <a:ext cx="71315" cy="71315"/>
              </a:xfrm>
              <a:custGeom>
                <a:avLst/>
                <a:gdLst>
                  <a:gd name="connsiteX0" fmla="*/ 5046 w 71315"/>
                  <a:gd name="connsiteY0" fmla="*/ 17407 h 71315"/>
                  <a:gd name="connsiteX1" fmla="*/ 53909 w 71315"/>
                  <a:gd name="connsiteY1" fmla="*/ 5024 h 71315"/>
                  <a:gd name="connsiteX2" fmla="*/ 66292 w 71315"/>
                  <a:gd name="connsiteY2" fmla="*/ 53888 h 71315"/>
                  <a:gd name="connsiteX3" fmla="*/ 17428 w 71315"/>
                  <a:gd name="connsiteY3" fmla="*/ 66270 h 71315"/>
                  <a:gd name="connsiteX4" fmla="*/ 5046 w 71315"/>
                  <a:gd name="connsiteY4" fmla="*/ 17407 h 71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15" h="71315">
                    <a:moveTo>
                      <a:pt x="5046" y="17407"/>
                    </a:moveTo>
                    <a:cubicBezTo>
                      <a:pt x="15142" y="548"/>
                      <a:pt x="37050" y="-5072"/>
                      <a:pt x="53909" y="5024"/>
                    </a:cubicBezTo>
                    <a:cubicBezTo>
                      <a:pt x="70768" y="15121"/>
                      <a:pt x="76388" y="36933"/>
                      <a:pt x="66292" y="53888"/>
                    </a:cubicBezTo>
                    <a:cubicBezTo>
                      <a:pt x="56195" y="70842"/>
                      <a:pt x="34288" y="76366"/>
                      <a:pt x="17428" y="66270"/>
                    </a:cubicBezTo>
                    <a:cubicBezTo>
                      <a:pt x="474" y="56174"/>
                      <a:pt x="-5051" y="34361"/>
                      <a:pt x="5046" y="17407"/>
                    </a:cubicBezTo>
                    <a:close/>
                  </a:path>
                </a:pathLst>
              </a:custGeom>
              <a:solidFill>
                <a:srgbClr val="C8C8C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58" name="Graphic 1">
                <a:extLst>
                  <a:ext uri="{FF2B5EF4-FFF2-40B4-BE49-F238E27FC236}">
                    <a16:creationId xmlns:a16="http://schemas.microsoft.com/office/drawing/2014/main" id="{A3522EBA-74CD-4C02-A214-D4563B5CD6DF}"/>
                  </a:ext>
                </a:extLst>
              </p:cNvPr>
              <p:cNvGrpSpPr/>
              <p:nvPr/>
            </p:nvGrpSpPr>
            <p:grpSpPr>
              <a:xfrm>
                <a:off x="4170300" y="5698382"/>
                <a:ext cx="18247" cy="37266"/>
                <a:chOff x="4170300" y="5698382"/>
                <a:chExt cx="18247" cy="37266"/>
              </a:xfrm>
              <a:solidFill>
                <a:schemeClr val="accent1"/>
              </a:solidFill>
            </p:grpSpPr>
            <p:sp>
              <p:nvSpPr>
                <p:cNvPr id="2996" name="Freeform: Shape 2995">
                  <a:extLst>
                    <a:ext uri="{FF2B5EF4-FFF2-40B4-BE49-F238E27FC236}">
                      <a16:creationId xmlns:a16="http://schemas.microsoft.com/office/drawing/2014/main" id="{5D243376-00D2-4521-9EDE-2CCD83502CD2}"/>
                    </a:ext>
                  </a:extLst>
                </p:cNvPr>
                <p:cNvSpPr/>
                <p:nvPr/>
              </p:nvSpPr>
              <p:spPr>
                <a:xfrm>
                  <a:off x="4170300" y="5698382"/>
                  <a:ext cx="14888" cy="24878"/>
                </a:xfrm>
                <a:custGeom>
                  <a:avLst/>
                  <a:gdLst>
                    <a:gd name="connsiteX0" fmla="*/ 11555 w 14888"/>
                    <a:gd name="connsiteY0" fmla="*/ 9228 h 24878"/>
                    <a:gd name="connsiteX1" fmla="*/ 14889 w 14888"/>
                    <a:gd name="connsiteY1" fmla="*/ 18181 h 24878"/>
                    <a:gd name="connsiteX2" fmla="*/ 10793 w 14888"/>
                    <a:gd name="connsiteY2" fmla="*/ 24468 h 24878"/>
                    <a:gd name="connsiteX3" fmla="*/ 3554 w 14888"/>
                    <a:gd name="connsiteY3" fmla="*/ 22372 h 24878"/>
                    <a:gd name="connsiteX4" fmla="*/ 220 w 14888"/>
                    <a:gd name="connsiteY4" fmla="*/ 13419 h 24878"/>
                    <a:gd name="connsiteX5" fmla="*/ 220 w 14888"/>
                    <a:gd name="connsiteY5" fmla="*/ 4275 h 24878"/>
                    <a:gd name="connsiteX6" fmla="*/ 1744 w 14888"/>
                    <a:gd name="connsiteY6" fmla="*/ 84 h 24878"/>
                    <a:gd name="connsiteX7" fmla="*/ 5649 w 14888"/>
                    <a:gd name="connsiteY7" fmla="*/ 2274 h 24878"/>
                    <a:gd name="connsiteX8" fmla="*/ 11555 w 14888"/>
                    <a:gd name="connsiteY8" fmla="*/ 9228 h 248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888" h="24878">
                      <a:moveTo>
                        <a:pt x="11555" y="9228"/>
                      </a:moveTo>
                      <a:cubicBezTo>
                        <a:pt x="13555" y="12180"/>
                        <a:pt x="14889" y="15324"/>
                        <a:pt x="14889" y="18181"/>
                      </a:cubicBezTo>
                      <a:cubicBezTo>
                        <a:pt x="14889" y="21039"/>
                        <a:pt x="13365" y="23610"/>
                        <a:pt x="10793" y="24468"/>
                      </a:cubicBezTo>
                      <a:cubicBezTo>
                        <a:pt x="8221" y="25515"/>
                        <a:pt x="5459" y="24468"/>
                        <a:pt x="3554" y="22372"/>
                      </a:cubicBezTo>
                      <a:cubicBezTo>
                        <a:pt x="1649" y="20277"/>
                        <a:pt x="601" y="17038"/>
                        <a:pt x="220" y="13419"/>
                      </a:cubicBezTo>
                      <a:cubicBezTo>
                        <a:pt x="-161" y="9894"/>
                        <a:pt x="29" y="6656"/>
                        <a:pt x="220" y="4275"/>
                      </a:cubicBezTo>
                      <a:cubicBezTo>
                        <a:pt x="506" y="1893"/>
                        <a:pt x="887" y="369"/>
                        <a:pt x="1744" y="84"/>
                      </a:cubicBezTo>
                      <a:cubicBezTo>
                        <a:pt x="2601" y="-297"/>
                        <a:pt x="3935" y="655"/>
                        <a:pt x="5649" y="2274"/>
                      </a:cubicBezTo>
                      <a:cubicBezTo>
                        <a:pt x="7364" y="3894"/>
                        <a:pt x="9554" y="6275"/>
                        <a:pt x="11555" y="92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97" name="Freeform: Shape 2996">
                  <a:extLst>
                    <a:ext uri="{FF2B5EF4-FFF2-40B4-BE49-F238E27FC236}">
                      <a16:creationId xmlns:a16="http://schemas.microsoft.com/office/drawing/2014/main" id="{4EF5B0B4-830E-4C49-A6E9-7E113583662F}"/>
                    </a:ext>
                  </a:extLst>
                </p:cNvPr>
                <p:cNvSpPr/>
                <p:nvPr/>
              </p:nvSpPr>
              <p:spPr>
                <a:xfrm>
                  <a:off x="4176521" y="5719897"/>
                  <a:ext cx="11810" cy="13716"/>
                </a:xfrm>
                <a:custGeom>
                  <a:avLst/>
                  <a:gdLst>
                    <a:gd name="connsiteX0" fmla="*/ 11811 w 11810"/>
                    <a:gd name="connsiteY0" fmla="*/ 10858 h 13716"/>
                    <a:gd name="connsiteX1" fmla="*/ 4000 w 11810"/>
                    <a:gd name="connsiteY1" fmla="*/ 13716 h 13716"/>
                    <a:gd name="connsiteX2" fmla="*/ 0 w 11810"/>
                    <a:gd name="connsiteY2" fmla="*/ 2858 h 13716"/>
                    <a:gd name="connsiteX3" fmla="*/ 7810 w 11810"/>
                    <a:gd name="connsiteY3" fmla="*/ 0 h 13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10" h="13716">
                      <a:moveTo>
                        <a:pt x="11811" y="10858"/>
                      </a:moveTo>
                      <a:lnTo>
                        <a:pt x="4000" y="13716"/>
                      </a:lnTo>
                      <a:lnTo>
                        <a:pt x="0" y="2858"/>
                      </a:lnTo>
                      <a:lnTo>
                        <a:pt x="7810" y="0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998" name="Graphic 1">
                  <a:extLst>
                    <a:ext uri="{FF2B5EF4-FFF2-40B4-BE49-F238E27FC236}">
                      <a16:creationId xmlns:a16="http://schemas.microsoft.com/office/drawing/2014/main" id="{52B5BD5B-35B0-471C-A437-4B81BA44DCD8}"/>
                    </a:ext>
                  </a:extLst>
                </p:cNvPr>
                <p:cNvGrpSpPr/>
                <p:nvPr/>
              </p:nvGrpSpPr>
              <p:grpSpPr>
                <a:xfrm>
                  <a:off x="4181248" y="5730920"/>
                  <a:ext cx="7299" cy="4633"/>
                  <a:chOff x="4181248" y="5730920"/>
                  <a:chExt cx="7299" cy="4633"/>
                </a:xfrm>
                <a:solidFill>
                  <a:srgbClr val="333333"/>
                </a:solidFill>
              </p:grpSpPr>
              <p:sp>
                <p:nvSpPr>
                  <p:cNvPr id="3004" name="Freeform: Shape 3003">
                    <a:extLst>
                      <a:ext uri="{FF2B5EF4-FFF2-40B4-BE49-F238E27FC236}">
                        <a16:creationId xmlns:a16="http://schemas.microsoft.com/office/drawing/2014/main" id="{F9D64811-BAE0-4786-91D7-322C6EC4AEAA}"/>
                      </a:ext>
                    </a:extLst>
                  </p:cNvPr>
                  <p:cNvSpPr/>
                  <p:nvPr/>
                </p:nvSpPr>
                <p:spPr>
                  <a:xfrm>
                    <a:off x="4181248" y="5730920"/>
                    <a:ext cx="6728" cy="3109"/>
                  </a:xfrm>
                  <a:custGeom>
                    <a:avLst/>
                    <a:gdLst>
                      <a:gd name="connsiteX0" fmla="*/ 6703 w 6728"/>
                      <a:gd name="connsiteY0" fmla="*/ 311 h 3109"/>
                      <a:gd name="connsiteX1" fmla="*/ 6417 w 6728"/>
                      <a:gd name="connsiteY1" fmla="*/ 978 h 3109"/>
                      <a:gd name="connsiteX2" fmla="*/ 702 w 6728"/>
                      <a:gd name="connsiteY2" fmla="*/ 3073 h 3109"/>
                      <a:gd name="connsiteX3" fmla="*/ 36 w 6728"/>
                      <a:gd name="connsiteY3" fmla="*/ 2788 h 3109"/>
                      <a:gd name="connsiteX4" fmla="*/ 36 w 6728"/>
                      <a:gd name="connsiteY4" fmla="*/ 2788 h 3109"/>
                      <a:gd name="connsiteX5" fmla="*/ 321 w 6728"/>
                      <a:gd name="connsiteY5" fmla="*/ 2121 h 3109"/>
                      <a:gd name="connsiteX6" fmla="*/ 6036 w 6728"/>
                      <a:gd name="connsiteY6" fmla="*/ 25 h 3109"/>
                      <a:gd name="connsiteX7" fmla="*/ 6703 w 6728"/>
                      <a:gd name="connsiteY7" fmla="*/ 311 h 3109"/>
                      <a:gd name="connsiteX8" fmla="*/ 6703 w 6728"/>
                      <a:gd name="connsiteY8" fmla="*/ 311 h 3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28" h="3109">
                        <a:moveTo>
                          <a:pt x="6703" y="311"/>
                        </a:moveTo>
                        <a:cubicBezTo>
                          <a:pt x="6798" y="597"/>
                          <a:pt x="6608" y="883"/>
                          <a:pt x="6417" y="978"/>
                        </a:cubicBezTo>
                        <a:lnTo>
                          <a:pt x="702" y="3073"/>
                        </a:lnTo>
                        <a:cubicBezTo>
                          <a:pt x="417" y="3169"/>
                          <a:pt x="131" y="3073"/>
                          <a:pt x="36" y="2788"/>
                        </a:cubicBezTo>
                        <a:lnTo>
                          <a:pt x="36" y="2788"/>
                        </a:lnTo>
                        <a:cubicBezTo>
                          <a:pt x="-60" y="2502"/>
                          <a:pt x="36" y="2311"/>
                          <a:pt x="321" y="2121"/>
                        </a:cubicBezTo>
                        <a:lnTo>
                          <a:pt x="6036" y="25"/>
                        </a:lnTo>
                        <a:cubicBezTo>
                          <a:pt x="6322" y="-70"/>
                          <a:pt x="6608" y="121"/>
                          <a:pt x="6703" y="311"/>
                        </a:cubicBezTo>
                        <a:lnTo>
                          <a:pt x="6703" y="31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5" name="Freeform: Shape 3004">
                    <a:extLst>
                      <a:ext uri="{FF2B5EF4-FFF2-40B4-BE49-F238E27FC236}">
                        <a16:creationId xmlns:a16="http://schemas.microsoft.com/office/drawing/2014/main" id="{DBF667B0-8BC3-4124-9F70-D77926889422}"/>
                      </a:ext>
                    </a:extLst>
                  </p:cNvPr>
                  <p:cNvSpPr/>
                  <p:nvPr/>
                </p:nvSpPr>
                <p:spPr>
                  <a:xfrm>
                    <a:off x="4181544" y="5731724"/>
                    <a:ext cx="6718" cy="3067"/>
                  </a:xfrm>
                  <a:custGeom>
                    <a:avLst/>
                    <a:gdLst>
                      <a:gd name="connsiteX0" fmla="*/ 6693 w 6718"/>
                      <a:gd name="connsiteY0" fmla="*/ 269 h 3067"/>
                      <a:gd name="connsiteX1" fmla="*/ 6407 w 6718"/>
                      <a:gd name="connsiteY1" fmla="*/ 936 h 3067"/>
                      <a:gd name="connsiteX2" fmla="*/ 692 w 6718"/>
                      <a:gd name="connsiteY2" fmla="*/ 3032 h 3067"/>
                      <a:gd name="connsiteX3" fmla="*/ 25 w 6718"/>
                      <a:gd name="connsiteY3" fmla="*/ 2746 h 3067"/>
                      <a:gd name="connsiteX4" fmla="*/ 25 w 6718"/>
                      <a:gd name="connsiteY4" fmla="*/ 2746 h 3067"/>
                      <a:gd name="connsiteX5" fmla="*/ 311 w 6718"/>
                      <a:gd name="connsiteY5" fmla="*/ 2174 h 3067"/>
                      <a:gd name="connsiteX6" fmla="*/ 6026 w 6718"/>
                      <a:gd name="connsiteY6" fmla="*/ 79 h 3067"/>
                      <a:gd name="connsiteX7" fmla="*/ 6693 w 6718"/>
                      <a:gd name="connsiteY7" fmla="*/ 269 h 3067"/>
                      <a:gd name="connsiteX8" fmla="*/ 6693 w 6718"/>
                      <a:gd name="connsiteY8" fmla="*/ 269 h 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8" h="3067">
                        <a:moveTo>
                          <a:pt x="6693" y="269"/>
                        </a:moveTo>
                        <a:cubicBezTo>
                          <a:pt x="6788" y="555"/>
                          <a:pt x="6598" y="841"/>
                          <a:pt x="6407" y="936"/>
                        </a:cubicBezTo>
                        <a:lnTo>
                          <a:pt x="692" y="3032"/>
                        </a:lnTo>
                        <a:cubicBezTo>
                          <a:pt x="406" y="3127"/>
                          <a:pt x="120" y="3032"/>
                          <a:pt x="25" y="2746"/>
                        </a:cubicBezTo>
                        <a:lnTo>
                          <a:pt x="25" y="2746"/>
                        </a:lnTo>
                        <a:cubicBezTo>
                          <a:pt x="-70" y="2555"/>
                          <a:pt x="120" y="2174"/>
                          <a:pt x="311" y="2174"/>
                        </a:cubicBezTo>
                        <a:lnTo>
                          <a:pt x="6026" y="79"/>
                        </a:lnTo>
                        <a:cubicBezTo>
                          <a:pt x="6312" y="-112"/>
                          <a:pt x="6598" y="79"/>
                          <a:pt x="6693" y="269"/>
                        </a:cubicBezTo>
                        <a:lnTo>
                          <a:pt x="6693" y="269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6" name="Freeform: Shape 3005">
                    <a:extLst>
                      <a:ext uri="{FF2B5EF4-FFF2-40B4-BE49-F238E27FC236}">
                        <a16:creationId xmlns:a16="http://schemas.microsoft.com/office/drawing/2014/main" id="{C3521A8A-7E4B-4A05-AD1C-3B11D92DBF22}"/>
                      </a:ext>
                    </a:extLst>
                  </p:cNvPr>
                  <p:cNvSpPr/>
                  <p:nvPr/>
                </p:nvSpPr>
                <p:spPr>
                  <a:xfrm>
                    <a:off x="4181830" y="5732529"/>
                    <a:ext cx="6718" cy="3024"/>
                  </a:xfrm>
                  <a:custGeom>
                    <a:avLst/>
                    <a:gdLst>
                      <a:gd name="connsiteX0" fmla="*/ 6693 w 6718"/>
                      <a:gd name="connsiteY0" fmla="*/ 321 h 3024"/>
                      <a:gd name="connsiteX1" fmla="*/ 6407 w 6718"/>
                      <a:gd name="connsiteY1" fmla="*/ 893 h 3024"/>
                      <a:gd name="connsiteX2" fmla="*/ 692 w 6718"/>
                      <a:gd name="connsiteY2" fmla="*/ 2988 h 3024"/>
                      <a:gd name="connsiteX3" fmla="*/ 25 w 6718"/>
                      <a:gd name="connsiteY3" fmla="*/ 2703 h 3024"/>
                      <a:gd name="connsiteX4" fmla="*/ 25 w 6718"/>
                      <a:gd name="connsiteY4" fmla="*/ 2703 h 3024"/>
                      <a:gd name="connsiteX5" fmla="*/ 311 w 6718"/>
                      <a:gd name="connsiteY5" fmla="*/ 2131 h 3024"/>
                      <a:gd name="connsiteX6" fmla="*/ 6026 w 6718"/>
                      <a:gd name="connsiteY6" fmla="*/ 36 h 3024"/>
                      <a:gd name="connsiteX7" fmla="*/ 6693 w 6718"/>
                      <a:gd name="connsiteY7" fmla="*/ 321 h 3024"/>
                      <a:gd name="connsiteX8" fmla="*/ 6693 w 6718"/>
                      <a:gd name="connsiteY8" fmla="*/ 321 h 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18" h="3024">
                        <a:moveTo>
                          <a:pt x="6693" y="321"/>
                        </a:moveTo>
                        <a:cubicBezTo>
                          <a:pt x="6788" y="512"/>
                          <a:pt x="6598" y="798"/>
                          <a:pt x="6407" y="893"/>
                        </a:cubicBezTo>
                        <a:lnTo>
                          <a:pt x="692" y="2988"/>
                        </a:lnTo>
                        <a:cubicBezTo>
                          <a:pt x="406" y="3084"/>
                          <a:pt x="120" y="2988"/>
                          <a:pt x="25" y="2703"/>
                        </a:cubicBezTo>
                        <a:lnTo>
                          <a:pt x="25" y="2703"/>
                        </a:lnTo>
                        <a:cubicBezTo>
                          <a:pt x="-70" y="2417"/>
                          <a:pt x="120" y="2226"/>
                          <a:pt x="311" y="2131"/>
                        </a:cubicBezTo>
                        <a:lnTo>
                          <a:pt x="6026" y="36"/>
                        </a:lnTo>
                        <a:cubicBezTo>
                          <a:pt x="6312" y="-60"/>
                          <a:pt x="6598" y="36"/>
                          <a:pt x="6693" y="321"/>
                        </a:cubicBezTo>
                        <a:lnTo>
                          <a:pt x="6693" y="321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999" name="Graphic 1">
                  <a:extLst>
                    <a:ext uri="{FF2B5EF4-FFF2-40B4-BE49-F238E27FC236}">
                      <a16:creationId xmlns:a16="http://schemas.microsoft.com/office/drawing/2014/main" id="{198381A2-AB57-43DC-9F3B-057E024D9E0B}"/>
                    </a:ext>
                  </a:extLst>
                </p:cNvPr>
                <p:cNvGrpSpPr/>
                <p:nvPr/>
              </p:nvGrpSpPr>
              <p:grpSpPr>
                <a:xfrm>
                  <a:off x="4175283" y="5713229"/>
                  <a:ext cx="7715" cy="9143"/>
                  <a:chOff x="4175283" y="5713229"/>
                  <a:chExt cx="7715" cy="9143"/>
                </a:xfrm>
                <a:solidFill>
                  <a:srgbClr val="000000"/>
                </a:solidFill>
              </p:grpSpPr>
              <p:sp>
                <p:nvSpPr>
                  <p:cNvPr id="3001" name="Freeform: Shape 3000">
                    <a:extLst>
                      <a:ext uri="{FF2B5EF4-FFF2-40B4-BE49-F238E27FC236}">
                        <a16:creationId xmlns:a16="http://schemas.microsoft.com/office/drawing/2014/main" id="{702013F4-8CDB-4984-B777-30E666DE6690}"/>
                      </a:ext>
                    </a:extLst>
                  </p:cNvPr>
                  <p:cNvSpPr/>
                  <p:nvPr/>
                </p:nvSpPr>
                <p:spPr>
                  <a:xfrm>
                    <a:off x="4175283" y="5715229"/>
                    <a:ext cx="3048" cy="7143"/>
                  </a:xfrm>
                  <a:custGeom>
                    <a:avLst/>
                    <a:gdLst>
                      <a:gd name="connsiteX0" fmla="*/ 0 w 3048"/>
                      <a:gd name="connsiteY0" fmla="*/ 95 h 7143"/>
                      <a:gd name="connsiteX1" fmla="*/ 476 w 3048"/>
                      <a:gd name="connsiteY1" fmla="*/ 0 h 7143"/>
                      <a:gd name="connsiteX2" fmla="*/ 3048 w 3048"/>
                      <a:gd name="connsiteY2" fmla="*/ 6953 h 7143"/>
                      <a:gd name="connsiteX3" fmla="*/ 2572 w 3048"/>
                      <a:gd name="connsiteY3" fmla="*/ 7144 h 7143"/>
                      <a:gd name="connsiteX4" fmla="*/ 0 w 3048"/>
                      <a:gd name="connsiteY4" fmla="*/ 95 h 7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7143">
                        <a:moveTo>
                          <a:pt x="0" y="95"/>
                        </a:moveTo>
                        <a:lnTo>
                          <a:pt x="476" y="0"/>
                        </a:lnTo>
                        <a:lnTo>
                          <a:pt x="3048" y="6953"/>
                        </a:lnTo>
                        <a:lnTo>
                          <a:pt x="2572" y="7144"/>
                        </a:lnTo>
                        <a:lnTo>
                          <a:pt x="0" y="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2" name="Freeform: Shape 3001">
                    <a:extLst>
                      <a:ext uri="{FF2B5EF4-FFF2-40B4-BE49-F238E27FC236}">
                        <a16:creationId xmlns:a16="http://schemas.microsoft.com/office/drawing/2014/main" id="{B97131F8-2C48-4F97-B5DC-57F27FC3F96F}"/>
                      </a:ext>
                    </a:extLst>
                  </p:cNvPr>
                  <p:cNvSpPr/>
                  <p:nvPr/>
                </p:nvSpPr>
                <p:spPr>
                  <a:xfrm>
                    <a:off x="4179950" y="5713420"/>
                    <a:ext cx="3048" cy="7239"/>
                  </a:xfrm>
                  <a:custGeom>
                    <a:avLst/>
                    <a:gdLst>
                      <a:gd name="connsiteX0" fmla="*/ 0 w 3048"/>
                      <a:gd name="connsiteY0" fmla="*/ 190 h 7239"/>
                      <a:gd name="connsiteX1" fmla="*/ 476 w 3048"/>
                      <a:gd name="connsiteY1" fmla="*/ 0 h 7239"/>
                      <a:gd name="connsiteX2" fmla="*/ 3048 w 3048"/>
                      <a:gd name="connsiteY2" fmla="*/ 7048 h 7239"/>
                      <a:gd name="connsiteX3" fmla="*/ 2572 w 3048"/>
                      <a:gd name="connsiteY3" fmla="*/ 7239 h 7239"/>
                      <a:gd name="connsiteX4" fmla="*/ 0 w 3048"/>
                      <a:gd name="connsiteY4" fmla="*/ 190 h 7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7239">
                        <a:moveTo>
                          <a:pt x="0" y="190"/>
                        </a:moveTo>
                        <a:lnTo>
                          <a:pt x="476" y="0"/>
                        </a:lnTo>
                        <a:lnTo>
                          <a:pt x="3048" y="7048"/>
                        </a:lnTo>
                        <a:lnTo>
                          <a:pt x="2572" y="7239"/>
                        </a:lnTo>
                        <a:lnTo>
                          <a:pt x="0" y="1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3" name="Freeform: Shape 3002">
                    <a:extLst>
                      <a:ext uri="{FF2B5EF4-FFF2-40B4-BE49-F238E27FC236}">
                        <a16:creationId xmlns:a16="http://schemas.microsoft.com/office/drawing/2014/main" id="{EFCEDF73-7CE9-4383-8D8B-326F2D0DF4E4}"/>
                      </a:ext>
                    </a:extLst>
                  </p:cNvPr>
                  <p:cNvSpPr/>
                  <p:nvPr/>
                </p:nvSpPr>
                <p:spPr>
                  <a:xfrm>
                    <a:off x="4175283" y="5713229"/>
                    <a:ext cx="5491" cy="2389"/>
                  </a:xfrm>
                  <a:custGeom>
                    <a:avLst/>
                    <a:gdLst>
                      <a:gd name="connsiteX0" fmla="*/ 1524 w 5491"/>
                      <a:gd name="connsiteY0" fmla="*/ 2191 h 2389"/>
                      <a:gd name="connsiteX1" fmla="*/ 1238 w 5491"/>
                      <a:gd name="connsiteY1" fmla="*/ 1429 h 2389"/>
                      <a:gd name="connsiteX2" fmla="*/ 1238 w 5491"/>
                      <a:gd name="connsiteY2" fmla="*/ 1429 h 2389"/>
                      <a:gd name="connsiteX3" fmla="*/ 953 w 5491"/>
                      <a:gd name="connsiteY3" fmla="*/ 1333 h 2389"/>
                      <a:gd name="connsiteX4" fmla="*/ 953 w 5491"/>
                      <a:gd name="connsiteY4" fmla="*/ 1333 h 2389"/>
                      <a:gd name="connsiteX5" fmla="*/ 762 w 5491"/>
                      <a:gd name="connsiteY5" fmla="*/ 1429 h 2389"/>
                      <a:gd name="connsiteX6" fmla="*/ 762 w 5491"/>
                      <a:gd name="connsiteY6" fmla="*/ 1429 h 2389"/>
                      <a:gd name="connsiteX7" fmla="*/ 571 w 5491"/>
                      <a:gd name="connsiteY7" fmla="*/ 1810 h 2389"/>
                      <a:gd name="connsiteX8" fmla="*/ 571 w 5491"/>
                      <a:gd name="connsiteY8" fmla="*/ 1810 h 2389"/>
                      <a:gd name="connsiteX9" fmla="*/ 571 w 5491"/>
                      <a:gd name="connsiteY9" fmla="*/ 2000 h 2389"/>
                      <a:gd name="connsiteX10" fmla="*/ 571 w 5491"/>
                      <a:gd name="connsiteY10" fmla="*/ 2000 h 2389"/>
                      <a:gd name="connsiteX11" fmla="*/ 571 w 5491"/>
                      <a:gd name="connsiteY11" fmla="*/ 2000 h 2389"/>
                      <a:gd name="connsiteX12" fmla="*/ 286 w 5491"/>
                      <a:gd name="connsiteY12" fmla="*/ 2286 h 2389"/>
                      <a:gd name="connsiteX13" fmla="*/ 286 w 5491"/>
                      <a:gd name="connsiteY13" fmla="*/ 2286 h 2389"/>
                      <a:gd name="connsiteX14" fmla="*/ 0 w 5491"/>
                      <a:gd name="connsiteY14" fmla="*/ 2000 h 2389"/>
                      <a:gd name="connsiteX15" fmla="*/ 0 w 5491"/>
                      <a:gd name="connsiteY15" fmla="*/ 2000 h 2389"/>
                      <a:gd name="connsiteX16" fmla="*/ 0 w 5491"/>
                      <a:gd name="connsiteY16" fmla="*/ 1810 h 2389"/>
                      <a:gd name="connsiteX17" fmla="*/ 0 w 5491"/>
                      <a:gd name="connsiteY17" fmla="*/ 1810 h 2389"/>
                      <a:gd name="connsiteX18" fmla="*/ 476 w 5491"/>
                      <a:gd name="connsiteY18" fmla="*/ 1048 h 2389"/>
                      <a:gd name="connsiteX19" fmla="*/ 476 w 5491"/>
                      <a:gd name="connsiteY19" fmla="*/ 1048 h 2389"/>
                      <a:gd name="connsiteX20" fmla="*/ 1048 w 5491"/>
                      <a:gd name="connsiteY20" fmla="*/ 857 h 2389"/>
                      <a:gd name="connsiteX21" fmla="*/ 1048 w 5491"/>
                      <a:gd name="connsiteY21" fmla="*/ 857 h 2389"/>
                      <a:gd name="connsiteX22" fmla="*/ 1429 w 5491"/>
                      <a:gd name="connsiteY22" fmla="*/ 952 h 2389"/>
                      <a:gd name="connsiteX23" fmla="*/ 1429 w 5491"/>
                      <a:gd name="connsiteY23" fmla="*/ 952 h 2389"/>
                      <a:gd name="connsiteX24" fmla="*/ 2000 w 5491"/>
                      <a:gd name="connsiteY24" fmla="*/ 571 h 2389"/>
                      <a:gd name="connsiteX25" fmla="*/ 2000 w 5491"/>
                      <a:gd name="connsiteY25" fmla="*/ 571 h 2389"/>
                      <a:gd name="connsiteX26" fmla="*/ 2191 w 5491"/>
                      <a:gd name="connsiteY26" fmla="*/ 571 h 2389"/>
                      <a:gd name="connsiteX27" fmla="*/ 2191 w 5491"/>
                      <a:gd name="connsiteY27" fmla="*/ 571 h 2389"/>
                      <a:gd name="connsiteX28" fmla="*/ 2667 w 5491"/>
                      <a:gd name="connsiteY28" fmla="*/ 667 h 2389"/>
                      <a:gd name="connsiteX29" fmla="*/ 2667 w 5491"/>
                      <a:gd name="connsiteY29" fmla="*/ 667 h 2389"/>
                      <a:gd name="connsiteX30" fmla="*/ 3143 w 5491"/>
                      <a:gd name="connsiteY30" fmla="*/ 381 h 2389"/>
                      <a:gd name="connsiteX31" fmla="*/ 3143 w 5491"/>
                      <a:gd name="connsiteY31" fmla="*/ 381 h 2389"/>
                      <a:gd name="connsiteX32" fmla="*/ 3334 w 5491"/>
                      <a:gd name="connsiteY32" fmla="*/ 381 h 2389"/>
                      <a:gd name="connsiteX33" fmla="*/ 3334 w 5491"/>
                      <a:gd name="connsiteY33" fmla="*/ 381 h 2389"/>
                      <a:gd name="connsiteX34" fmla="*/ 3715 w 5491"/>
                      <a:gd name="connsiteY34" fmla="*/ 476 h 2389"/>
                      <a:gd name="connsiteX35" fmla="*/ 3715 w 5491"/>
                      <a:gd name="connsiteY35" fmla="*/ 476 h 2389"/>
                      <a:gd name="connsiteX36" fmla="*/ 4763 w 5491"/>
                      <a:gd name="connsiteY36" fmla="*/ 0 h 2389"/>
                      <a:gd name="connsiteX37" fmla="*/ 4763 w 5491"/>
                      <a:gd name="connsiteY37" fmla="*/ 0 h 2389"/>
                      <a:gd name="connsiteX38" fmla="*/ 5429 w 5491"/>
                      <a:gd name="connsiteY38" fmla="*/ 286 h 2389"/>
                      <a:gd name="connsiteX39" fmla="*/ 5429 w 5491"/>
                      <a:gd name="connsiteY39" fmla="*/ 286 h 2389"/>
                      <a:gd name="connsiteX40" fmla="*/ 5334 w 5491"/>
                      <a:gd name="connsiteY40" fmla="*/ 667 h 2389"/>
                      <a:gd name="connsiteX41" fmla="*/ 5334 w 5491"/>
                      <a:gd name="connsiteY41" fmla="*/ 667 h 2389"/>
                      <a:gd name="connsiteX42" fmla="*/ 4953 w 5491"/>
                      <a:gd name="connsiteY42" fmla="*/ 571 h 2389"/>
                      <a:gd name="connsiteX43" fmla="*/ 4953 w 5491"/>
                      <a:gd name="connsiteY43" fmla="*/ 571 h 2389"/>
                      <a:gd name="connsiteX44" fmla="*/ 4763 w 5491"/>
                      <a:gd name="connsiteY44" fmla="*/ 476 h 2389"/>
                      <a:gd name="connsiteX45" fmla="*/ 4763 w 5491"/>
                      <a:gd name="connsiteY45" fmla="*/ 476 h 2389"/>
                      <a:gd name="connsiteX46" fmla="*/ 4191 w 5491"/>
                      <a:gd name="connsiteY46" fmla="*/ 762 h 2389"/>
                      <a:gd name="connsiteX47" fmla="*/ 4191 w 5491"/>
                      <a:gd name="connsiteY47" fmla="*/ 762 h 2389"/>
                      <a:gd name="connsiteX48" fmla="*/ 4572 w 5491"/>
                      <a:gd name="connsiteY48" fmla="*/ 1524 h 2389"/>
                      <a:gd name="connsiteX49" fmla="*/ 4572 w 5491"/>
                      <a:gd name="connsiteY49" fmla="*/ 1524 h 2389"/>
                      <a:gd name="connsiteX50" fmla="*/ 4477 w 5491"/>
                      <a:gd name="connsiteY50" fmla="*/ 1905 h 2389"/>
                      <a:gd name="connsiteX51" fmla="*/ 4477 w 5491"/>
                      <a:gd name="connsiteY51" fmla="*/ 1905 h 2389"/>
                      <a:gd name="connsiteX52" fmla="*/ 4096 w 5491"/>
                      <a:gd name="connsiteY52" fmla="*/ 2095 h 2389"/>
                      <a:gd name="connsiteX53" fmla="*/ 4096 w 5491"/>
                      <a:gd name="connsiteY53" fmla="*/ 2095 h 2389"/>
                      <a:gd name="connsiteX54" fmla="*/ 3620 w 5491"/>
                      <a:gd name="connsiteY54" fmla="*/ 1714 h 2389"/>
                      <a:gd name="connsiteX55" fmla="*/ 3620 w 5491"/>
                      <a:gd name="connsiteY55" fmla="*/ 1714 h 2389"/>
                      <a:gd name="connsiteX56" fmla="*/ 3524 w 5491"/>
                      <a:gd name="connsiteY56" fmla="*/ 1905 h 2389"/>
                      <a:gd name="connsiteX57" fmla="*/ 3524 w 5491"/>
                      <a:gd name="connsiteY57" fmla="*/ 1905 h 2389"/>
                      <a:gd name="connsiteX58" fmla="*/ 3238 w 5491"/>
                      <a:gd name="connsiteY58" fmla="*/ 2000 h 2389"/>
                      <a:gd name="connsiteX59" fmla="*/ 3238 w 5491"/>
                      <a:gd name="connsiteY59" fmla="*/ 2000 h 2389"/>
                      <a:gd name="connsiteX60" fmla="*/ 2572 w 5491"/>
                      <a:gd name="connsiteY60" fmla="*/ 1048 h 2389"/>
                      <a:gd name="connsiteX61" fmla="*/ 2572 w 5491"/>
                      <a:gd name="connsiteY61" fmla="*/ 1048 h 2389"/>
                      <a:gd name="connsiteX62" fmla="*/ 2286 w 5491"/>
                      <a:gd name="connsiteY62" fmla="*/ 952 h 2389"/>
                      <a:gd name="connsiteX63" fmla="*/ 2286 w 5491"/>
                      <a:gd name="connsiteY63" fmla="*/ 952 h 2389"/>
                      <a:gd name="connsiteX64" fmla="*/ 2286 w 5491"/>
                      <a:gd name="connsiteY64" fmla="*/ 952 h 2389"/>
                      <a:gd name="connsiteX65" fmla="*/ 2286 w 5491"/>
                      <a:gd name="connsiteY65" fmla="*/ 952 h 2389"/>
                      <a:gd name="connsiteX66" fmla="*/ 2096 w 5491"/>
                      <a:gd name="connsiteY66" fmla="*/ 1048 h 2389"/>
                      <a:gd name="connsiteX67" fmla="*/ 2096 w 5491"/>
                      <a:gd name="connsiteY67" fmla="*/ 1048 h 2389"/>
                      <a:gd name="connsiteX68" fmla="*/ 2572 w 5491"/>
                      <a:gd name="connsiteY68" fmla="*/ 1905 h 2389"/>
                      <a:gd name="connsiteX69" fmla="*/ 2572 w 5491"/>
                      <a:gd name="connsiteY69" fmla="*/ 1905 h 2389"/>
                      <a:gd name="connsiteX70" fmla="*/ 2572 w 5491"/>
                      <a:gd name="connsiteY70" fmla="*/ 1905 h 2389"/>
                      <a:gd name="connsiteX71" fmla="*/ 2191 w 5491"/>
                      <a:gd name="connsiteY71" fmla="*/ 2286 h 2389"/>
                      <a:gd name="connsiteX72" fmla="*/ 2191 w 5491"/>
                      <a:gd name="connsiteY72" fmla="*/ 2286 h 2389"/>
                      <a:gd name="connsiteX73" fmla="*/ 1524 w 5491"/>
                      <a:gd name="connsiteY73" fmla="*/ 2191 h 2389"/>
                      <a:gd name="connsiteX74" fmla="*/ 1524 w 5491"/>
                      <a:gd name="connsiteY74" fmla="*/ 2191 h 2389"/>
                      <a:gd name="connsiteX75" fmla="*/ 3143 w 5491"/>
                      <a:gd name="connsiteY75" fmla="*/ 1238 h 2389"/>
                      <a:gd name="connsiteX76" fmla="*/ 3143 w 5491"/>
                      <a:gd name="connsiteY76" fmla="*/ 1143 h 2389"/>
                      <a:gd name="connsiteX77" fmla="*/ 3143 w 5491"/>
                      <a:gd name="connsiteY77" fmla="*/ 1143 h 2389"/>
                      <a:gd name="connsiteX78" fmla="*/ 3143 w 5491"/>
                      <a:gd name="connsiteY78" fmla="*/ 952 h 2389"/>
                      <a:gd name="connsiteX79" fmla="*/ 3143 w 5491"/>
                      <a:gd name="connsiteY79" fmla="*/ 952 h 2389"/>
                      <a:gd name="connsiteX80" fmla="*/ 3048 w 5491"/>
                      <a:gd name="connsiteY80" fmla="*/ 952 h 2389"/>
                      <a:gd name="connsiteX81" fmla="*/ 3048 w 5491"/>
                      <a:gd name="connsiteY81" fmla="*/ 952 h 2389"/>
                      <a:gd name="connsiteX82" fmla="*/ 3048 w 5491"/>
                      <a:gd name="connsiteY82" fmla="*/ 952 h 2389"/>
                      <a:gd name="connsiteX83" fmla="*/ 3048 w 5491"/>
                      <a:gd name="connsiteY83" fmla="*/ 952 h 2389"/>
                      <a:gd name="connsiteX84" fmla="*/ 2953 w 5491"/>
                      <a:gd name="connsiteY84" fmla="*/ 952 h 2389"/>
                      <a:gd name="connsiteX85" fmla="*/ 2953 w 5491"/>
                      <a:gd name="connsiteY85" fmla="*/ 952 h 2389"/>
                      <a:gd name="connsiteX86" fmla="*/ 3143 w 5491"/>
                      <a:gd name="connsiteY86" fmla="*/ 1238 h 2389"/>
                      <a:gd name="connsiteX87" fmla="*/ 3143 w 5491"/>
                      <a:gd name="connsiteY87" fmla="*/ 1238 h 2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</a:cxnLst>
                    <a:rect l="l" t="t" r="r" b="b"/>
                    <a:pathLst>
                      <a:path w="5491" h="2389">
                        <a:moveTo>
                          <a:pt x="1524" y="2191"/>
                        </a:moveTo>
                        <a:cubicBezTo>
                          <a:pt x="1333" y="2000"/>
                          <a:pt x="1238" y="1714"/>
                          <a:pt x="1238" y="1429"/>
                        </a:cubicBezTo>
                        <a:lnTo>
                          <a:pt x="1238" y="1429"/>
                        </a:lnTo>
                        <a:cubicBezTo>
                          <a:pt x="1143" y="1429"/>
                          <a:pt x="1048" y="1333"/>
                          <a:pt x="953" y="1333"/>
                        </a:cubicBezTo>
                        <a:lnTo>
                          <a:pt x="953" y="1333"/>
                        </a:lnTo>
                        <a:cubicBezTo>
                          <a:pt x="857" y="1333"/>
                          <a:pt x="762" y="1333"/>
                          <a:pt x="762" y="1429"/>
                        </a:cubicBezTo>
                        <a:lnTo>
                          <a:pt x="762" y="1429"/>
                        </a:lnTo>
                        <a:cubicBezTo>
                          <a:pt x="571" y="1619"/>
                          <a:pt x="571" y="1619"/>
                          <a:pt x="571" y="1810"/>
                        </a:cubicBezTo>
                        <a:lnTo>
                          <a:pt x="571" y="1810"/>
                        </a:lnTo>
                        <a:cubicBezTo>
                          <a:pt x="571" y="1810"/>
                          <a:pt x="571" y="1905"/>
                          <a:pt x="571" y="2000"/>
                        </a:cubicBezTo>
                        <a:lnTo>
                          <a:pt x="571" y="2000"/>
                        </a:lnTo>
                        <a:lnTo>
                          <a:pt x="571" y="2000"/>
                        </a:lnTo>
                        <a:cubicBezTo>
                          <a:pt x="571" y="2191"/>
                          <a:pt x="476" y="2286"/>
                          <a:pt x="286" y="2286"/>
                        </a:cubicBezTo>
                        <a:lnTo>
                          <a:pt x="286" y="2286"/>
                        </a:lnTo>
                        <a:cubicBezTo>
                          <a:pt x="95" y="2286"/>
                          <a:pt x="0" y="2191"/>
                          <a:pt x="0" y="2000"/>
                        </a:cubicBezTo>
                        <a:lnTo>
                          <a:pt x="0" y="2000"/>
                        </a:lnTo>
                        <a:cubicBezTo>
                          <a:pt x="0" y="2000"/>
                          <a:pt x="0" y="1905"/>
                          <a:pt x="0" y="1810"/>
                        </a:cubicBezTo>
                        <a:lnTo>
                          <a:pt x="0" y="1810"/>
                        </a:lnTo>
                        <a:cubicBezTo>
                          <a:pt x="0" y="1619"/>
                          <a:pt x="95" y="1238"/>
                          <a:pt x="476" y="1048"/>
                        </a:cubicBezTo>
                        <a:lnTo>
                          <a:pt x="476" y="1048"/>
                        </a:lnTo>
                        <a:cubicBezTo>
                          <a:pt x="667" y="952"/>
                          <a:pt x="857" y="857"/>
                          <a:pt x="1048" y="857"/>
                        </a:cubicBezTo>
                        <a:lnTo>
                          <a:pt x="1048" y="857"/>
                        </a:lnTo>
                        <a:cubicBezTo>
                          <a:pt x="1238" y="857"/>
                          <a:pt x="1333" y="857"/>
                          <a:pt x="1429" y="952"/>
                        </a:cubicBezTo>
                        <a:lnTo>
                          <a:pt x="1429" y="952"/>
                        </a:lnTo>
                        <a:cubicBezTo>
                          <a:pt x="1524" y="762"/>
                          <a:pt x="1714" y="571"/>
                          <a:pt x="2000" y="571"/>
                        </a:cubicBezTo>
                        <a:lnTo>
                          <a:pt x="2000" y="571"/>
                        </a:lnTo>
                        <a:cubicBezTo>
                          <a:pt x="2000" y="571"/>
                          <a:pt x="2096" y="571"/>
                          <a:pt x="2191" y="571"/>
                        </a:cubicBezTo>
                        <a:lnTo>
                          <a:pt x="2191" y="571"/>
                        </a:lnTo>
                        <a:cubicBezTo>
                          <a:pt x="2381" y="571"/>
                          <a:pt x="2476" y="667"/>
                          <a:pt x="2667" y="667"/>
                        </a:cubicBezTo>
                        <a:lnTo>
                          <a:pt x="2667" y="667"/>
                        </a:lnTo>
                        <a:cubicBezTo>
                          <a:pt x="2762" y="571"/>
                          <a:pt x="2953" y="476"/>
                          <a:pt x="3143" y="381"/>
                        </a:cubicBezTo>
                        <a:lnTo>
                          <a:pt x="3143" y="381"/>
                        </a:lnTo>
                        <a:cubicBezTo>
                          <a:pt x="3143" y="381"/>
                          <a:pt x="3238" y="381"/>
                          <a:pt x="3334" y="381"/>
                        </a:cubicBezTo>
                        <a:lnTo>
                          <a:pt x="3334" y="381"/>
                        </a:lnTo>
                        <a:cubicBezTo>
                          <a:pt x="3429" y="381"/>
                          <a:pt x="3524" y="381"/>
                          <a:pt x="3715" y="476"/>
                        </a:cubicBezTo>
                        <a:lnTo>
                          <a:pt x="3715" y="476"/>
                        </a:lnTo>
                        <a:cubicBezTo>
                          <a:pt x="4000" y="190"/>
                          <a:pt x="4381" y="0"/>
                          <a:pt x="4763" y="0"/>
                        </a:cubicBezTo>
                        <a:lnTo>
                          <a:pt x="4763" y="0"/>
                        </a:lnTo>
                        <a:cubicBezTo>
                          <a:pt x="4953" y="0"/>
                          <a:pt x="5239" y="95"/>
                          <a:pt x="5429" y="286"/>
                        </a:cubicBezTo>
                        <a:lnTo>
                          <a:pt x="5429" y="286"/>
                        </a:lnTo>
                        <a:cubicBezTo>
                          <a:pt x="5524" y="381"/>
                          <a:pt x="5524" y="571"/>
                          <a:pt x="5334" y="667"/>
                        </a:cubicBezTo>
                        <a:lnTo>
                          <a:pt x="5334" y="667"/>
                        </a:lnTo>
                        <a:cubicBezTo>
                          <a:pt x="5239" y="762"/>
                          <a:pt x="5048" y="762"/>
                          <a:pt x="4953" y="571"/>
                        </a:cubicBezTo>
                        <a:lnTo>
                          <a:pt x="4953" y="571"/>
                        </a:lnTo>
                        <a:cubicBezTo>
                          <a:pt x="4858" y="476"/>
                          <a:pt x="4858" y="476"/>
                          <a:pt x="4763" y="476"/>
                        </a:cubicBezTo>
                        <a:lnTo>
                          <a:pt x="4763" y="476"/>
                        </a:lnTo>
                        <a:cubicBezTo>
                          <a:pt x="4572" y="476"/>
                          <a:pt x="4381" y="571"/>
                          <a:pt x="4191" y="762"/>
                        </a:cubicBezTo>
                        <a:lnTo>
                          <a:pt x="4191" y="762"/>
                        </a:lnTo>
                        <a:cubicBezTo>
                          <a:pt x="4381" y="952"/>
                          <a:pt x="4572" y="1238"/>
                          <a:pt x="4572" y="1524"/>
                        </a:cubicBezTo>
                        <a:lnTo>
                          <a:pt x="4572" y="1524"/>
                        </a:lnTo>
                        <a:cubicBezTo>
                          <a:pt x="4572" y="1619"/>
                          <a:pt x="4572" y="1810"/>
                          <a:pt x="4477" y="1905"/>
                        </a:cubicBezTo>
                        <a:lnTo>
                          <a:pt x="4477" y="1905"/>
                        </a:lnTo>
                        <a:cubicBezTo>
                          <a:pt x="4381" y="2000"/>
                          <a:pt x="4191" y="2095"/>
                          <a:pt x="4096" y="2095"/>
                        </a:cubicBezTo>
                        <a:lnTo>
                          <a:pt x="4096" y="2095"/>
                        </a:lnTo>
                        <a:cubicBezTo>
                          <a:pt x="3810" y="2000"/>
                          <a:pt x="3715" y="1905"/>
                          <a:pt x="3620" y="1714"/>
                        </a:cubicBezTo>
                        <a:lnTo>
                          <a:pt x="3620" y="1714"/>
                        </a:lnTo>
                        <a:cubicBezTo>
                          <a:pt x="3620" y="1810"/>
                          <a:pt x="3620" y="1810"/>
                          <a:pt x="3524" y="1905"/>
                        </a:cubicBezTo>
                        <a:lnTo>
                          <a:pt x="3524" y="1905"/>
                        </a:lnTo>
                        <a:cubicBezTo>
                          <a:pt x="3429" y="2000"/>
                          <a:pt x="3334" y="2000"/>
                          <a:pt x="3238" y="2000"/>
                        </a:cubicBezTo>
                        <a:lnTo>
                          <a:pt x="3238" y="2000"/>
                        </a:lnTo>
                        <a:cubicBezTo>
                          <a:pt x="2762" y="1905"/>
                          <a:pt x="2667" y="1524"/>
                          <a:pt x="2572" y="1048"/>
                        </a:cubicBezTo>
                        <a:lnTo>
                          <a:pt x="2572" y="1048"/>
                        </a:lnTo>
                        <a:cubicBezTo>
                          <a:pt x="2476" y="952"/>
                          <a:pt x="2381" y="952"/>
                          <a:pt x="2286" y="952"/>
                        </a:cubicBezTo>
                        <a:lnTo>
                          <a:pt x="2286" y="952"/>
                        </a:lnTo>
                        <a:cubicBezTo>
                          <a:pt x="2286" y="952"/>
                          <a:pt x="2286" y="952"/>
                          <a:pt x="2286" y="952"/>
                        </a:cubicBezTo>
                        <a:lnTo>
                          <a:pt x="2286" y="952"/>
                        </a:lnTo>
                        <a:cubicBezTo>
                          <a:pt x="2191" y="952"/>
                          <a:pt x="2191" y="1048"/>
                          <a:pt x="2096" y="1048"/>
                        </a:cubicBezTo>
                        <a:lnTo>
                          <a:pt x="2096" y="1048"/>
                        </a:lnTo>
                        <a:cubicBezTo>
                          <a:pt x="2286" y="1238"/>
                          <a:pt x="2572" y="1524"/>
                          <a:pt x="2572" y="1905"/>
                        </a:cubicBezTo>
                        <a:lnTo>
                          <a:pt x="2572" y="1905"/>
                        </a:lnTo>
                        <a:lnTo>
                          <a:pt x="2572" y="1905"/>
                        </a:lnTo>
                        <a:cubicBezTo>
                          <a:pt x="2572" y="2095"/>
                          <a:pt x="2381" y="2286"/>
                          <a:pt x="2191" y="2286"/>
                        </a:cubicBezTo>
                        <a:lnTo>
                          <a:pt x="2191" y="2286"/>
                        </a:lnTo>
                        <a:cubicBezTo>
                          <a:pt x="1714" y="2476"/>
                          <a:pt x="1619" y="2381"/>
                          <a:pt x="1524" y="2191"/>
                        </a:cubicBezTo>
                        <a:lnTo>
                          <a:pt x="1524" y="2191"/>
                        </a:lnTo>
                        <a:close/>
                        <a:moveTo>
                          <a:pt x="3143" y="1238"/>
                        </a:moveTo>
                        <a:cubicBezTo>
                          <a:pt x="3143" y="1238"/>
                          <a:pt x="3143" y="1143"/>
                          <a:pt x="3143" y="1143"/>
                        </a:cubicBezTo>
                        <a:lnTo>
                          <a:pt x="3143" y="1143"/>
                        </a:lnTo>
                        <a:cubicBezTo>
                          <a:pt x="3143" y="1048"/>
                          <a:pt x="3143" y="1048"/>
                          <a:pt x="3143" y="952"/>
                        </a:cubicBezTo>
                        <a:lnTo>
                          <a:pt x="3143" y="952"/>
                        </a:lnTo>
                        <a:cubicBezTo>
                          <a:pt x="3143" y="952"/>
                          <a:pt x="3048" y="952"/>
                          <a:pt x="3048" y="952"/>
                        </a:cubicBezTo>
                        <a:lnTo>
                          <a:pt x="3048" y="952"/>
                        </a:lnTo>
                        <a:cubicBezTo>
                          <a:pt x="3048" y="952"/>
                          <a:pt x="3048" y="952"/>
                          <a:pt x="3048" y="952"/>
                        </a:cubicBezTo>
                        <a:lnTo>
                          <a:pt x="3048" y="952"/>
                        </a:lnTo>
                        <a:cubicBezTo>
                          <a:pt x="2953" y="952"/>
                          <a:pt x="2953" y="952"/>
                          <a:pt x="2953" y="952"/>
                        </a:cubicBezTo>
                        <a:lnTo>
                          <a:pt x="2953" y="952"/>
                        </a:lnTo>
                        <a:cubicBezTo>
                          <a:pt x="3048" y="952"/>
                          <a:pt x="3143" y="1143"/>
                          <a:pt x="3143" y="1238"/>
                        </a:cubicBezTo>
                        <a:lnTo>
                          <a:pt x="3143" y="12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000" name="Freeform: Shape 2999">
                  <a:extLst>
                    <a:ext uri="{FF2B5EF4-FFF2-40B4-BE49-F238E27FC236}">
                      <a16:creationId xmlns:a16="http://schemas.microsoft.com/office/drawing/2014/main" id="{022B3C17-DBAE-4A44-BD5D-E77EAF1679D0}"/>
                    </a:ext>
                  </a:extLst>
                </p:cNvPr>
                <p:cNvSpPr/>
                <p:nvPr/>
              </p:nvSpPr>
              <p:spPr>
                <a:xfrm>
                  <a:off x="4184010" y="5733993"/>
                  <a:ext cx="2738" cy="1655"/>
                </a:xfrm>
                <a:custGeom>
                  <a:avLst/>
                  <a:gdLst>
                    <a:gd name="connsiteX0" fmla="*/ 2703 w 2738"/>
                    <a:gd name="connsiteY0" fmla="*/ 381 h 1655"/>
                    <a:gd name="connsiteX1" fmla="*/ 2417 w 2738"/>
                    <a:gd name="connsiteY1" fmla="*/ 1048 h 1655"/>
                    <a:gd name="connsiteX2" fmla="*/ 702 w 2738"/>
                    <a:gd name="connsiteY2" fmla="*/ 1619 h 1655"/>
                    <a:gd name="connsiteX3" fmla="*/ 36 w 2738"/>
                    <a:gd name="connsiteY3" fmla="*/ 1334 h 1655"/>
                    <a:gd name="connsiteX4" fmla="*/ 36 w 2738"/>
                    <a:gd name="connsiteY4" fmla="*/ 1334 h 1655"/>
                    <a:gd name="connsiteX5" fmla="*/ 321 w 2738"/>
                    <a:gd name="connsiteY5" fmla="*/ 667 h 1655"/>
                    <a:gd name="connsiteX6" fmla="*/ 2036 w 2738"/>
                    <a:gd name="connsiteY6" fmla="*/ 0 h 1655"/>
                    <a:gd name="connsiteX7" fmla="*/ 2703 w 2738"/>
                    <a:gd name="connsiteY7" fmla="*/ 381 h 1655"/>
                    <a:gd name="connsiteX8" fmla="*/ 2703 w 2738"/>
                    <a:gd name="connsiteY8" fmla="*/ 381 h 1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8" h="1655">
                      <a:moveTo>
                        <a:pt x="2703" y="381"/>
                      </a:moveTo>
                      <a:cubicBezTo>
                        <a:pt x="2798" y="667"/>
                        <a:pt x="2703" y="953"/>
                        <a:pt x="2417" y="1048"/>
                      </a:cubicBezTo>
                      <a:lnTo>
                        <a:pt x="702" y="1619"/>
                      </a:lnTo>
                      <a:cubicBezTo>
                        <a:pt x="417" y="1715"/>
                        <a:pt x="131" y="1619"/>
                        <a:pt x="36" y="1334"/>
                      </a:cubicBezTo>
                      <a:lnTo>
                        <a:pt x="36" y="1334"/>
                      </a:lnTo>
                      <a:cubicBezTo>
                        <a:pt x="-59" y="1048"/>
                        <a:pt x="36" y="762"/>
                        <a:pt x="321" y="667"/>
                      </a:cubicBezTo>
                      <a:lnTo>
                        <a:pt x="2036" y="0"/>
                      </a:lnTo>
                      <a:cubicBezTo>
                        <a:pt x="2322" y="0"/>
                        <a:pt x="2608" y="95"/>
                        <a:pt x="2703" y="381"/>
                      </a:cubicBezTo>
                      <a:lnTo>
                        <a:pt x="2703" y="381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59" name="Freeform: Shape 2758">
                <a:extLst>
                  <a:ext uri="{FF2B5EF4-FFF2-40B4-BE49-F238E27FC236}">
                    <a16:creationId xmlns:a16="http://schemas.microsoft.com/office/drawing/2014/main" id="{B98000D4-A145-4436-AFA4-D764684DFF1C}"/>
                  </a:ext>
                </a:extLst>
              </p:cNvPr>
              <p:cNvSpPr/>
              <p:nvPr/>
            </p:nvSpPr>
            <p:spPr>
              <a:xfrm>
                <a:off x="4139744" y="5673880"/>
                <a:ext cx="73744" cy="73744"/>
              </a:xfrm>
              <a:custGeom>
                <a:avLst/>
                <a:gdLst>
                  <a:gd name="connsiteX0" fmla="*/ 72591 w 73744"/>
                  <a:gd name="connsiteY0" fmla="*/ 27823 h 73744"/>
                  <a:gd name="connsiteX1" fmla="*/ 45921 w 73744"/>
                  <a:gd name="connsiteY1" fmla="*/ 72591 h 73744"/>
                  <a:gd name="connsiteX2" fmla="*/ 1153 w 73744"/>
                  <a:gd name="connsiteY2" fmla="*/ 45921 h 73744"/>
                  <a:gd name="connsiteX3" fmla="*/ 27824 w 73744"/>
                  <a:gd name="connsiteY3" fmla="*/ 1153 h 73744"/>
                  <a:gd name="connsiteX4" fmla="*/ 72591 w 73744"/>
                  <a:gd name="connsiteY4" fmla="*/ 27823 h 73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44" h="73744">
                    <a:moveTo>
                      <a:pt x="72591" y="27823"/>
                    </a:moveTo>
                    <a:cubicBezTo>
                      <a:pt x="77639" y="47540"/>
                      <a:pt x="65638" y="67543"/>
                      <a:pt x="45921" y="72591"/>
                    </a:cubicBezTo>
                    <a:cubicBezTo>
                      <a:pt x="26204" y="77639"/>
                      <a:pt x="6202" y="65638"/>
                      <a:pt x="1153" y="45921"/>
                    </a:cubicBezTo>
                    <a:cubicBezTo>
                      <a:pt x="-3895" y="26204"/>
                      <a:pt x="8107" y="6106"/>
                      <a:pt x="27824" y="1153"/>
                    </a:cubicBezTo>
                    <a:cubicBezTo>
                      <a:pt x="47540" y="-3895"/>
                      <a:pt x="67543" y="8107"/>
                      <a:pt x="72591" y="27823"/>
                    </a:cubicBezTo>
                    <a:close/>
                  </a:path>
                </a:pathLst>
              </a:custGeom>
              <a:solidFill>
                <a:srgbClr val="FAB85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60" name="Freeform: Shape 2759">
                <a:extLst>
                  <a:ext uri="{FF2B5EF4-FFF2-40B4-BE49-F238E27FC236}">
                    <a16:creationId xmlns:a16="http://schemas.microsoft.com/office/drawing/2014/main" id="{D8DAF699-0A12-4A81-927B-A3EF8AB5EAAB}"/>
                  </a:ext>
                </a:extLst>
              </p:cNvPr>
              <p:cNvSpPr/>
              <p:nvPr/>
            </p:nvSpPr>
            <p:spPr>
              <a:xfrm>
                <a:off x="4139744" y="5673880"/>
                <a:ext cx="73744" cy="73744"/>
              </a:xfrm>
              <a:custGeom>
                <a:avLst/>
                <a:gdLst>
                  <a:gd name="connsiteX0" fmla="*/ 72591 w 73744"/>
                  <a:gd name="connsiteY0" fmla="*/ 27823 h 73744"/>
                  <a:gd name="connsiteX1" fmla="*/ 45921 w 73744"/>
                  <a:gd name="connsiteY1" fmla="*/ 72591 h 73744"/>
                  <a:gd name="connsiteX2" fmla="*/ 1153 w 73744"/>
                  <a:gd name="connsiteY2" fmla="*/ 45921 h 73744"/>
                  <a:gd name="connsiteX3" fmla="*/ 27824 w 73744"/>
                  <a:gd name="connsiteY3" fmla="*/ 1153 h 73744"/>
                  <a:gd name="connsiteX4" fmla="*/ 72591 w 73744"/>
                  <a:gd name="connsiteY4" fmla="*/ 27823 h 73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44" h="73744">
                    <a:moveTo>
                      <a:pt x="72591" y="27823"/>
                    </a:moveTo>
                    <a:cubicBezTo>
                      <a:pt x="77639" y="47540"/>
                      <a:pt x="65638" y="67543"/>
                      <a:pt x="45921" y="72591"/>
                    </a:cubicBezTo>
                    <a:cubicBezTo>
                      <a:pt x="26204" y="77639"/>
                      <a:pt x="6202" y="65638"/>
                      <a:pt x="1153" y="45921"/>
                    </a:cubicBezTo>
                    <a:cubicBezTo>
                      <a:pt x="-3895" y="26204"/>
                      <a:pt x="8107" y="6106"/>
                      <a:pt x="27824" y="1153"/>
                    </a:cubicBezTo>
                    <a:cubicBezTo>
                      <a:pt x="47540" y="-3895"/>
                      <a:pt x="67543" y="8107"/>
                      <a:pt x="72591" y="27823"/>
                    </a:cubicBezTo>
                    <a:close/>
                  </a:path>
                </a:pathLst>
              </a:custGeom>
              <a:solidFill>
                <a:srgbClr val="FCC35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61" name="Graphic 1">
                <a:extLst>
                  <a:ext uri="{FF2B5EF4-FFF2-40B4-BE49-F238E27FC236}">
                    <a16:creationId xmlns:a16="http://schemas.microsoft.com/office/drawing/2014/main" id="{C6B6CDD4-F715-4169-A8F8-0409FC755032}"/>
                  </a:ext>
                </a:extLst>
              </p:cNvPr>
              <p:cNvGrpSpPr/>
              <p:nvPr/>
            </p:nvGrpSpPr>
            <p:grpSpPr>
              <a:xfrm>
                <a:off x="585787" y="4802068"/>
                <a:ext cx="3681983" cy="931449"/>
                <a:chOff x="585787" y="4802068"/>
                <a:chExt cx="3681983" cy="931449"/>
              </a:xfrm>
              <a:solidFill>
                <a:schemeClr val="accent1"/>
              </a:solidFill>
            </p:grpSpPr>
            <p:sp>
              <p:nvSpPr>
                <p:cNvPr id="2962" name="Freeform: Shape 2961">
                  <a:extLst>
                    <a:ext uri="{FF2B5EF4-FFF2-40B4-BE49-F238E27FC236}">
                      <a16:creationId xmlns:a16="http://schemas.microsoft.com/office/drawing/2014/main" id="{C25D4131-317C-4618-9AF3-4E0A1B8C8853}"/>
                    </a:ext>
                  </a:extLst>
                </p:cNvPr>
                <p:cNvSpPr/>
                <p:nvPr/>
              </p:nvSpPr>
              <p:spPr>
                <a:xfrm>
                  <a:off x="4236147" y="5647602"/>
                  <a:ext cx="10191" cy="13049"/>
                </a:xfrm>
                <a:custGeom>
                  <a:avLst/>
                  <a:gdLst>
                    <a:gd name="connsiteX0" fmla="*/ 0 w 10191"/>
                    <a:gd name="connsiteY0" fmla="*/ 10097 h 13049"/>
                    <a:gd name="connsiteX1" fmla="*/ 5048 w 10191"/>
                    <a:gd name="connsiteY1" fmla="*/ 1619 h 13049"/>
                    <a:gd name="connsiteX2" fmla="*/ 5144 w 10191"/>
                    <a:gd name="connsiteY2" fmla="*/ 1429 h 13049"/>
                    <a:gd name="connsiteX3" fmla="*/ 9335 w 10191"/>
                    <a:gd name="connsiteY3" fmla="*/ 0 h 13049"/>
                    <a:gd name="connsiteX4" fmla="*/ 10192 w 10191"/>
                    <a:gd name="connsiteY4" fmla="*/ 4477 h 13049"/>
                    <a:gd name="connsiteX5" fmla="*/ 5334 w 10191"/>
                    <a:gd name="connsiteY5" fmla="*/ 12668 h 13049"/>
                    <a:gd name="connsiteX6" fmla="*/ 5429 w 10191"/>
                    <a:gd name="connsiteY6" fmla="*/ 12668 h 13049"/>
                    <a:gd name="connsiteX7" fmla="*/ 5334 w 10191"/>
                    <a:gd name="connsiteY7" fmla="*/ 12764 h 13049"/>
                    <a:gd name="connsiteX8" fmla="*/ 5239 w 10191"/>
                    <a:gd name="connsiteY8" fmla="*/ 12668 h 13049"/>
                    <a:gd name="connsiteX9" fmla="*/ 5048 w 10191"/>
                    <a:gd name="connsiteY9" fmla="*/ 13049 h 13049"/>
                    <a:gd name="connsiteX10" fmla="*/ 0 w 10191"/>
                    <a:gd name="connsiteY10" fmla="*/ 10097 h 13049"/>
                    <a:gd name="connsiteX11" fmla="*/ 0 w 10191"/>
                    <a:gd name="connsiteY11" fmla="*/ 10097 h 13049"/>
                    <a:gd name="connsiteX12" fmla="*/ 1524 w 10191"/>
                    <a:gd name="connsiteY12" fmla="*/ 9716 h 13049"/>
                    <a:gd name="connsiteX13" fmla="*/ 4763 w 10191"/>
                    <a:gd name="connsiteY13" fmla="*/ 11621 h 13049"/>
                    <a:gd name="connsiteX14" fmla="*/ 9144 w 10191"/>
                    <a:gd name="connsiteY14" fmla="*/ 4286 h 13049"/>
                    <a:gd name="connsiteX15" fmla="*/ 8573 w 10191"/>
                    <a:gd name="connsiteY15" fmla="*/ 1429 h 13049"/>
                    <a:gd name="connsiteX16" fmla="*/ 5905 w 10191"/>
                    <a:gd name="connsiteY16" fmla="*/ 2286 h 13049"/>
                    <a:gd name="connsiteX17" fmla="*/ 1524 w 10191"/>
                    <a:gd name="connsiteY17" fmla="*/ 9716 h 13049"/>
                    <a:gd name="connsiteX18" fmla="*/ 1524 w 10191"/>
                    <a:gd name="connsiteY18" fmla="*/ 9716 h 13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0191" h="13049">
                      <a:moveTo>
                        <a:pt x="0" y="10097"/>
                      </a:moveTo>
                      <a:lnTo>
                        <a:pt x="5048" y="1619"/>
                      </a:lnTo>
                      <a:lnTo>
                        <a:pt x="5144" y="1429"/>
                      </a:lnTo>
                      <a:lnTo>
                        <a:pt x="9335" y="0"/>
                      </a:lnTo>
                      <a:lnTo>
                        <a:pt x="10192" y="4477"/>
                      </a:lnTo>
                      <a:lnTo>
                        <a:pt x="5334" y="12668"/>
                      </a:lnTo>
                      <a:lnTo>
                        <a:pt x="5429" y="12668"/>
                      </a:lnTo>
                      <a:lnTo>
                        <a:pt x="5334" y="12764"/>
                      </a:lnTo>
                      <a:lnTo>
                        <a:pt x="5239" y="12668"/>
                      </a:lnTo>
                      <a:lnTo>
                        <a:pt x="5048" y="13049"/>
                      </a:lnTo>
                      <a:lnTo>
                        <a:pt x="0" y="10097"/>
                      </a:lnTo>
                      <a:lnTo>
                        <a:pt x="0" y="10097"/>
                      </a:lnTo>
                      <a:close/>
                      <a:moveTo>
                        <a:pt x="1524" y="9716"/>
                      </a:moveTo>
                      <a:lnTo>
                        <a:pt x="4763" y="11621"/>
                      </a:lnTo>
                      <a:lnTo>
                        <a:pt x="9144" y="4286"/>
                      </a:lnTo>
                      <a:lnTo>
                        <a:pt x="8573" y="1429"/>
                      </a:lnTo>
                      <a:lnTo>
                        <a:pt x="5905" y="2286"/>
                      </a:lnTo>
                      <a:lnTo>
                        <a:pt x="1524" y="9716"/>
                      </a:lnTo>
                      <a:lnTo>
                        <a:pt x="1524" y="9716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63" name="Freeform: Shape 2962">
                  <a:extLst>
                    <a:ext uri="{FF2B5EF4-FFF2-40B4-BE49-F238E27FC236}">
                      <a16:creationId xmlns:a16="http://schemas.microsoft.com/office/drawing/2014/main" id="{1286839F-D950-4445-847C-B651D9BDAC54}"/>
                    </a:ext>
                  </a:extLst>
                </p:cNvPr>
                <p:cNvSpPr/>
                <p:nvPr/>
              </p:nvSpPr>
              <p:spPr>
                <a:xfrm>
                  <a:off x="4183286" y="5657411"/>
                  <a:ext cx="71273" cy="71249"/>
                </a:xfrm>
                <a:custGeom>
                  <a:avLst/>
                  <a:gdLst>
                    <a:gd name="connsiteX0" fmla="*/ 5046 w 71273"/>
                    <a:gd name="connsiteY0" fmla="*/ 17337 h 71249"/>
                    <a:gd name="connsiteX1" fmla="*/ 53909 w 71273"/>
                    <a:gd name="connsiteY1" fmla="*/ 5050 h 71249"/>
                    <a:gd name="connsiteX2" fmla="*/ 66292 w 71273"/>
                    <a:gd name="connsiteY2" fmla="*/ 53913 h 71249"/>
                    <a:gd name="connsiteX3" fmla="*/ 17428 w 71273"/>
                    <a:gd name="connsiteY3" fmla="*/ 66200 h 71249"/>
                    <a:gd name="connsiteX4" fmla="*/ 5046 w 71273"/>
                    <a:gd name="connsiteY4" fmla="*/ 17337 h 71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73" h="71249">
                      <a:moveTo>
                        <a:pt x="5046" y="17337"/>
                      </a:moveTo>
                      <a:cubicBezTo>
                        <a:pt x="15142" y="478"/>
                        <a:pt x="36955" y="-5047"/>
                        <a:pt x="53909" y="5050"/>
                      </a:cubicBezTo>
                      <a:cubicBezTo>
                        <a:pt x="70768" y="15146"/>
                        <a:pt x="76293" y="36958"/>
                        <a:pt x="66292" y="53913"/>
                      </a:cubicBezTo>
                      <a:cubicBezTo>
                        <a:pt x="56195" y="70772"/>
                        <a:pt x="34383" y="76297"/>
                        <a:pt x="17428" y="66200"/>
                      </a:cubicBezTo>
                      <a:cubicBezTo>
                        <a:pt x="474" y="56008"/>
                        <a:pt x="-5051" y="34196"/>
                        <a:pt x="5046" y="17337"/>
                      </a:cubicBezTo>
                      <a:close/>
                    </a:path>
                  </a:pathLst>
                </a:custGeom>
                <a:solidFill>
                  <a:srgbClr val="E84E0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64" name="Freeform: Shape 2963">
                  <a:extLst>
                    <a:ext uri="{FF2B5EF4-FFF2-40B4-BE49-F238E27FC236}">
                      <a16:creationId xmlns:a16="http://schemas.microsoft.com/office/drawing/2014/main" id="{40E54B1F-75F9-41F2-B72F-B0F11685C653}"/>
                    </a:ext>
                  </a:extLst>
                </p:cNvPr>
                <p:cNvSpPr/>
                <p:nvPr/>
              </p:nvSpPr>
              <p:spPr>
                <a:xfrm>
                  <a:off x="4183379" y="5692794"/>
                  <a:ext cx="51720" cy="35923"/>
                </a:xfrm>
                <a:custGeom>
                  <a:avLst/>
                  <a:gdLst>
                    <a:gd name="connsiteX0" fmla="*/ 95 w 51720"/>
                    <a:gd name="connsiteY0" fmla="*/ 1385 h 35923"/>
                    <a:gd name="connsiteX1" fmla="*/ 0 w 51720"/>
                    <a:gd name="connsiteY1" fmla="*/ 1290 h 35923"/>
                    <a:gd name="connsiteX2" fmla="*/ 17335 w 51720"/>
                    <a:gd name="connsiteY2" fmla="*/ 30912 h 35923"/>
                    <a:gd name="connsiteX3" fmla="*/ 51721 w 51720"/>
                    <a:gd name="connsiteY3" fmla="*/ 32055 h 35923"/>
                    <a:gd name="connsiteX4" fmla="*/ 48577 w 51720"/>
                    <a:gd name="connsiteY4" fmla="*/ 23769 h 35923"/>
                    <a:gd name="connsiteX5" fmla="*/ 39243 w 51720"/>
                    <a:gd name="connsiteY5" fmla="*/ 24626 h 35923"/>
                    <a:gd name="connsiteX6" fmla="*/ 39052 w 51720"/>
                    <a:gd name="connsiteY6" fmla="*/ 24531 h 35923"/>
                    <a:gd name="connsiteX7" fmla="*/ 35433 w 51720"/>
                    <a:gd name="connsiteY7" fmla="*/ 15958 h 35923"/>
                    <a:gd name="connsiteX8" fmla="*/ 26098 w 51720"/>
                    <a:gd name="connsiteY8" fmla="*/ 16815 h 35923"/>
                    <a:gd name="connsiteX9" fmla="*/ 22479 w 51720"/>
                    <a:gd name="connsiteY9" fmla="*/ 8243 h 35923"/>
                    <a:gd name="connsiteX10" fmla="*/ 13144 w 51720"/>
                    <a:gd name="connsiteY10" fmla="*/ 9100 h 35923"/>
                    <a:gd name="connsiteX11" fmla="*/ 12954 w 51720"/>
                    <a:gd name="connsiteY11" fmla="*/ 9005 h 35923"/>
                    <a:gd name="connsiteX12" fmla="*/ 9334 w 51720"/>
                    <a:gd name="connsiteY12" fmla="*/ 432 h 35923"/>
                    <a:gd name="connsiteX13" fmla="*/ 95 w 51720"/>
                    <a:gd name="connsiteY13" fmla="*/ 1385 h 35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1720" h="35923">
                      <a:moveTo>
                        <a:pt x="95" y="1385"/>
                      </a:moveTo>
                      <a:lnTo>
                        <a:pt x="0" y="1290"/>
                      </a:lnTo>
                      <a:cubicBezTo>
                        <a:pt x="286" y="13101"/>
                        <a:pt x="6477" y="24435"/>
                        <a:pt x="17335" y="30912"/>
                      </a:cubicBezTo>
                      <a:cubicBezTo>
                        <a:pt x="28194" y="37389"/>
                        <a:pt x="41243" y="37389"/>
                        <a:pt x="51721" y="32055"/>
                      </a:cubicBezTo>
                      <a:cubicBezTo>
                        <a:pt x="49339" y="29865"/>
                        <a:pt x="51625" y="25578"/>
                        <a:pt x="48577" y="23769"/>
                      </a:cubicBezTo>
                      <a:cubicBezTo>
                        <a:pt x="45339" y="21864"/>
                        <a:pt x="42481" y="26436"/>
                        <a:pt x="39243" y="24626"/>
                      </a:cubicBezTo>
                      <a:lnTo>
                        <a:pt x="39052" y="24531"/>
                      </a:lnTo>
                      <a:cubicBezTo>
                        <a:pt x="35909" y="22530"/>
                        <a:pt x="38671" y="17863"/>
                        <a:pt x="35433" y="15958"/>
                      </a:cubicBezTo>
                      <a:cubicBezTo>
                        <a:pt x="32194" y="13958"/>
                        <a:pt x="29337" y="18625"/>
                        <a:pt x="26098" y="16815"/>
                      </a:cubicBezTo>
                      <a:cubicBezTo>
                        <a:pt x="22955" y="14815"/>
                        <a:pt x="25717" y="10148"/>
                        <a:pt x="22479" y="8243"/>
                      </a:cubicBezTo>
                      <a:cubicBezTo>
                        <a:pt x="19240" y="6338"/>
                        <a:pt x="16383" y="10910"/>
                        <a:pt x="13144" y="9100"/>
                      </a:cubicBezTo>
                      <a:lnTo>
                        <a:pt x="12954" y="9005"/>
                      </a:lnTo>
                      <a:cubicBezTo>
                        <a:pt x="9811" y="7005"/>
                        <a:pt x="12573" y="2337"/>
                        <a:pt x="9334" y="432"/>
                      </a:cubicBezTo>
                      <a:cubicBezTo>
                        <a:pt x="6191" y="-1377"/>
                        <a:pt x="3334" y="3195"/>
                        <a:pt x="95" y="1385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965" name="Graphic 1">
                  <a:extLst>
                    <a:ext uri="{FF2B5EF4-FFF2-40B4-BE49-F238E27FC236}">
                      <a16:creationId xmlns:a16="http://schemas.microsoft.com/office/drawing/2014/main" id="{2CDC380E-6131-4AC5-8278-8DA697E8279F}"/>
                    </a:ext>
                  </a:extLst>
                </p:cNvPr>
                <p:cNvGrpSpPr/>
                <p:nvPr/>
              </p:nvGrpSpPr>
              <p:grpSpPr>
                <a:xfrm>
                  <a:off x="4176426" y="5655603"/>
                  <a:ext cx="91344" cy="77914"/>
                  <a:chOff x="4176426" y="5655603"/>
                  <a:chExt cx="91344" cy="77914"/>
                </a:xfrm>
                <a:solidFill>
                  <a:srgbClr val="E30613"/>
                </a:solidFill>
              </p:grpSpPr>
              <p:grpSp>
                <p:nvGrpSpPr>
                  <p:cNvPr id="2984" name="Graphic 1">
                    <a:extLst>
                      <a:ext uri="{FF2B5EF4-FFF2-40B4-BE49-F238E27FC236}">
                        <a16:creationId xmlns:a16="http://schemas.microsoft.com/office/drawing/2014/main" id="{D44D0F79-8B58-4DE8-83B5-E9184AF335BA}"/>
                      </a:ext>
                    </a:extLst>
                  </p:cNvPr>
                  <p:cNvGrpSpPr/>
                  <p:nvPr/>
                </p:nvGrpSpPr>
                <p:grpSpPr>
                  <a:xfrm>
                    <a:off x="4193190" y="5655603"/>
                    <a:ext cx="57721" cy="77914"/>
                    <a:chOff x="4193190" y="5655603"/>
                    <a:chExt cx="57721" cy="77914"/>
                  </a:xfrm>
                  <a:solidFill>
                    <a:srgbClr val="E30613"/>
                  </a:solidFill>
                </p:grpSpPr>
                <p:sp>
                  <p:nvSpPr>
                    <p:cNvPr id="2991" name="Freeform: Shape 2990">
                      <a:extLst>
                        <a:ext uri="{FF2B5EF4-FFF2-40B4-BE49-F238E27FC236}">
                          <a16:creationId xmlns:a16="http://schemas.microsoft.com/office/drawing/2014/main" id="{8223B4F9-0696-4A26-A82E-60E547D526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3190" y="5655603"/>
                      <a:ext cx="5905" cy="46958"/>
                    </a:xfrm>
                    <a:custGeom>
                      <a:avLst/>
                      <a:gdLst>
                        <a:gd name="connsiteX0" fmla="*/ 4763 w 5905"/>
                        <a:gd name="connsiteY0" fmla="*/ 0 h 46958"/>
                        <a:gd name="connsiteX1" fmla="*/ 5905 w 5905"/>
                        <a:gd name="connsiteY1" fmla="*/ 190 h 46958"/>
                        <a:gd name="connsiteX2" fmla="*/ 1048 w 5905"/>
                        <a:gd name="connsiteY2" fmla="*/ 46958 h 46958"/>
                        <a:gd name="connsiteX3" fmla="*/ 0 w 5905"/>
                        <a:gd name="connsiteY3" fmla="*/ 46863 h 46958"/>
                        <a:gd name="connsiteX4" fmla="*/ 4763 w 5905"/>
                        <a:gd name="connsiteY4" fmla="*/ 0 h 46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5" h="46958">
                          <a:moveTo>
                            <a:pt x="4763" y="0"/>
                          </a:moveTo>
                          <a:lnTo>
                            <a:pt x="5905" y="190"/>
                          </a:lnTo>
                          <a:lnTo>
                            <a:pt x="1048" y="46958"/>
                          </a:lnTo>
                          <a:lnTo>
                            <a:pt x="0" y="46863"/>
                          </a:lnTo>
                          <a:lnTo>
                            <a:pt x="4763" y="0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92" name="Freeform: Shape 2991">
                      <a:extLst>
                        <a:ext uri="{FF2B5EF4-FFF2-40B4-BE49-F238E27FC236}">
                          <a16:creationId xmlns:a16="http://schemas.microsoft.com/office/drawing/2014/main" id="{AC417E20-C15F-4CC5-8B80-3FAC06FB0C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6144" y="5663413"/>
                      <a:ext cx="5905" cy="46862"/>
                    </a:xfrm>
                    <a:custGeom>
                      <a:avLst/>
                      <a:gdLst>
                        <a:gd name="connsiteX0" fmla="*/ 4858 w 5905"/>
                        <a:gd name="connsiteY0" fmla="*/ 0 h 46862"/>
                        <a:gd name="connsiteX1" fmla="*/ 5905 w 5905"/>
                        <a:gd name="connsiteY1" fmla="*/ 95 h 46862"/>
                        <a:gd name="connsiteX2" fmla="*/ 1143 w 5905"/>
                        <a:gd name="connsiteY2" fmla="*/ 46863 h 46862"/>
                        <a:gd name="connsiteX3" fmla="*/ 0 w 5905"/>
                        <a:gd name="connsiteY3" fmla="*/ 46768 h 46862"/>
                        <a:gd name="connsiteX4" fmla="*/ 4858 w 5905"/>
                        <a:gd name="connsiteY4" fmla="*/ 0 h 46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5" h="46862">
                          <a:moveTo>
                            <a:pt x="4858" y="0"/>
                          </a:moveTo>
                          <a:lnTo>
                            <a:pt x="5905" y="95"/>
                          </a:lnTo>
                          <a:lnTo>
                            <a:pt x="1143" y="46863"/>
                          </a:lnTo>
                          <a:lnTo>
                            <a:pt x="0" y="46768"/>
                          </a:lnTo>
                          <a:lnTo>
                            <a:pt x="4858" y="0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93" name="Freeform: Shape 2992">
                      <a:extLst>
                        <a:ext uri="{FF2B5EF4-FFF2-40B4-BE49-F238E27FC236}">
                          <a16:creationId xmlns:a16="http://schemas.microsoft.com/office/drawing/2014/main" id="{173154D1-66EB-4436-82D3-BBB8DA8D44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9098" y="5671128"/>
                      <a:ext cx="5905" cy="46863"/>
                    </a:xfrm>
                    <a:custGeom>
                      <a:avLst/>
                      <a:gdLst>
                        <a:gd name="connsiteX0" fmla="*/ 4858 w 5905"/>
                        <a:gd name="connsiteY0" fmla="*/ 0 h 46863"/>
                        <a:gd name="connsiteX1" fmla="*/ 5905 w 5905"/>
                        <a:gd name="connsiteY1" fmla="*/ 95 h 46863"/>
                        <a:gd name="connsiteX2" fmla="*/ 1143 w 5905"/>
                        <a:gd name="connsiteY2" fmla="*/ 46863 h 46863"/>
                        <a:gd name="connsiteX3" fmla="*/ 0 w 5905"/>
                        <a:gd name="connsiteY3" fmla="*/ 46768 h 46863"/>
                        <a:gd name="connsiteX4" fmla="*/ 4858 w 5905"/>
                        <a:gd name="connsiteY4" fmla="*/ 0 h 46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5" h="46863">
                          <a:moveTo>
                            <a:pt x="4858" y="0"/>
                          </a:moveTo>
                          <a:lnTo>
                            <a:pt x="5905" y="95"/>
                          </a:lnTo>
                          <a:lnTo>
                            <a:pt x="1143" y="46863"/>
                          </a:lnTo>
                          <a:lnTo>
                            <a:pt x="0" y="46768"/>
                          </a:lnTo>
                          <a:lnTo>
                            <a:pt x="4858" y="0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94" name="Freeform: Shape 2993">
                      <a:extLst>
                        <a:ext uri="{FF2B5EF4-FFF2-40B4-BE49-F238E27FC236}">
                          <a16:creationId xmlns:a16="http://schemas.microsoft.com/office/drawing/2014/main" id="{BD263453-277B-4FF1-A16C-8EBA85F57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2052" y="5678844"/>
                      <a:ext cx="5905" cy="46862"/>
                    </a:xfrm>
                    <a:custGeom>
                      <a:avLst/>
                      <a:gdLst>
                        <a:gd name="connsiteX0" fmla="*/ 4858 w 5905"/>
                        <a:gd name="connsiteY0" fmla="*/ 0 h 46862"/>
                        <a:gd name="connsiteX1" fmla="*/ 5905 w 5905"/>
                        <a:gd name="connsiteY1" fmla="*/ 95 h 46862"/>
                        <a:gd name="connsiteX2" fmla="*/ 1143 w 5905"/>
                        <a:gd name="connsiteY2" fmla="*/ 46863 h 46862"/>
                        <a:gd name="connsiteX3" fmla="*/ 0 w 5905"/>
                        <a:gd name="connsiteY3" fmla="*/ 46768 h 46862"/>
                        <a:gd name="connsiteX4" fmla="*/ 4858 w 5905"/>
                        <a:gd name="connsiteY4" fmla="*/ 0 h 46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5" h="46862">
                          <a:moveTo>
                            <a:pt x="4858" y="0"/>
                          </a:moveTo>
                          <a:lnTo>
                            <a:pt x="5905" y="95"/>
                          </a:lnTo>
                          <a:lnTo>
                            <a:pt x="1143" y="46863"/>
                          </a:lnTo>
                          <a:lnTo>
                            <a:pt x="0" y="46768"/>
                          </a:lnTo>
                          <a:lnTo>
                            <a:pt x="4858" y="0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95" name="Freeform: Shape 2994">
                      <a:extLst>
                        <a:ext uri="{FF2B5EF4-FFF2-40B4-BE49-F238E27FC236}">
                          <a16:creationId xmlns:a16="http://schemas.microsoft.com/office/drawing/2014/main" id="{1ABF9788-7FCC-4B29-B528-BAFD2D9715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5101" y="5686559"/>
                      <a:ext cx="5810" cy="46958"/>
                    </a:xfrm>
                    <a:custGeom>
                      <a:avLst/>
                      <a:gdLst>
                        <a:gd name="connsiteX0" fmla="*/ 4763 w 5810"/>
                        <a:gd name="connsiteY0" fmla="*/ 0 h 46958"/>
                        <a:gd name="connsiteX1" fmla="*/ 5810 w 5810"/>
                        <a:gd name="connsiteY1" fmla="*/ 95 h 46958"/>
                        <a:gd name="connsiteX2" fmla="*/ 1048 w 5810"/>
                        <a:gd name="connsiteY2" fmla="*/ 46958 h 46958"/>
                        <a:gd name="connsiteX3" fmla="*/ 0 w 5810"/>
                        <a:gd name="connsiteY3" fmla="*/ 46768 h 46958"/>
                        <a:gd name="connsiteX4" fmla="*/ 4763 w 5810"/>
                        <a:gd name="connsiteY4" fmla="*/ 0 h 46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10" h="46958">
                          <a:moveTo>
                            <a:pt x="4763" y="0"/>
                          </a:moveTo>
                          <a:lnTo>
                            <a:pt x="5810" y="95"/>
                          </a:lnTo>
                          <a:lnTo>
                            <a:pt x="1048" y="46958"/>
                          </a:lnTo>
                          <a:lnTo>
                            <a:pt x="0" y="46768"/>
                          </a:lnTo>
                          <a:lnTo>
                            <a:pt x="4763" y="0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985" name="Graphic 1">
                    <a:extLst>
                      <a:ext uri="{FF2B5EF4-FFF2-40B4-BE49-F238E27FC236}">
                        <a16:creationId xmlns:a16="http://schemas.microsoft.com/office/drawing/2014/main" id="{05D688B7-AF60-4378-8B47-BF441B1D1A9F}"/>
                      </a:ext>
                    </a:extLst>
                  </p:cNvPr>
                  <p:cNvGrpSpPr/>
                  <p:nvPr/>
                </p:nvGrpSpPr>
                <p:grpSpPr>
                  <a:xfrm>
                    <a:off x="4176426" y="5665413"/>
                    <a:ext cx="91344" cy="58293"/>
                    <a:chOff x="4176426" y="5665413"/>
                    <a:chExt cx="91344" cy="58293"/>
                  </a:xfrm>
                  <a:solidFill>
                    <a:srgbClr val="E30613"/>
                  </a:solidFill>
                </p:grpSpPr>
                <p:sp>
                  <p:nvSpPr>
                    <p:cNvPr id="2986" name="Freeform: Shape 2985">
                      <a:extLst>
                        <a:ext uri="{FF2B5EF4-FFF2-40B4-BE49-F238E27FC236}">
                          <a16:creationId xmlns:a16="http://schemas.microsoft.com/office/drawing/2014/main" id="{2A7994BD-ACEA-415F-9AC5-67CD3F25DD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28242" y="5696370"/>
                      <a:ext cx="39528" cy="27336"/>
                    </a:xfrm>
                    <a:custGeom>
                      <a:avLst/>
                      <a:gdLst>
                        <a:gd name="connsiteX0" fmla="*/ 0 w 39528"/>
                        <a:gd name="connsiteY0" fmla="*/ 26479 h 27336"/>
                        <a:gd name="connsiteX1" fmla="*/ 38957 w 39528"/>
                        <a:gd name="connsiteY1" fmla="*/ 0 h 27336"/>
                        <a:gd name="connsiteX2" fmla="*/ 39529 w 39528"/>
                        <a:gd name="connsiteY2" fmla="*/ 857 h 27336"/>
                        <a:gd name="connsiteX3" fmla="*/ 667 w 39528"/>
                        <a:gd name="connsiteY3" fmla="*/ 27337 h 27336"/>
                        <a:gd name="connsiteX4" fmla="*/ 0 w 39528"/>
                        <a:gd name="connsiteY4" fmla="*/ 26479 h 27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28" h="27336">
                          <a:moveTo>
                            <a:pt x="0" y="26479"/>
                          </a:moveTo>
                          <a:lnTo>
                            <a:pt x="38957" y="0"/>
                          </a:lnTo>
                          <a:lnTo>
                            <a:pt x="39529" y="857"/>
                          </a:lnTo>
                          <a:lnTo>
                            <a:pt x="667" y="27337"/>
                          </a:lnTo>
                          <a:lnTo>
                            <a:pt x="0" y="26479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87" name="Freeform: Shape 2986">
                      <a:extLst>
                        <a:ext uri="{FF2B5EF4-FFF2-40B4-BE49-F238E27FC236}">
                          <a16:creationId xmlns:a16="http://schemas.microsoft.com/office/drawing/2014/main" id="{715F95F1-9E73-4592-AC35-463F3694F2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288" y="5688559"/>
                      <a:ext cx="39528" cy="27431"/>
                    </a:xfrm>
                    <a:custGeom>
                      <a:avLst/>
                      <a:gdLst>
                        <a:gd name="connsiteX0" fmla="*/ 0 w 39528"/>
                        <a:gd name="connsiteY0" fmla="*/ 26479 h 27431"/>
                        <a:gd name="connsiteX1" fmla="*/ 38862 w 39528"/>
                        <a:gd name="connsiteY1" fmla="*/ 0 h 27431"/>
                        <a:gd name="connsiteX2" fmla="*/ 39529 w 39528"/>
                        <a:gd name="connsiteY2" fmla="*/ 952 h 27431"/>
                        <a:gd name="connsiteX3" fmla="*/ 667 w 39528"/>
                        <a:gd name="connsiteY3" fmla="*/ 27432 h 27431"/>
                        <a:gd name="connsiteX4" fmla="*/ 0 w 39528"/>
                        <a:gd name="connsiteY4" fmla="*/ 26479 h 27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28" h="27431">
                          <a:moveTo>
                            <a:pt x="0" y="26479"/>
                          </a:moveTo>
                          <a:lnTo>
                            <a:pt x="38862" y="0"/>
                          </a:lnTo>
                          <a:lnTo>
                            <a:pt x="39529" y="952"/>
                          </a:lnTo>
                          <a:lnTo>
                            <a:pt x="667" y="27432"/>
                          </a:lnTo>
                          <a:lnTo>
                            <a:pt x="0" y="26479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88" name="Freeform: Shape 2987">
                      <a:extLst>
                        <a:ext uri="{FF2B5EF4-FFF2-40B4-BE49-F238E27FC236}">
                          <a16:creationId xmlns:a16="http://schemas.microsoft.com/office/drawing/2014/main" id="{338E13D1-E0E4-44D9-B7BE-C929B22FF7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2334" y="5680844"/>
                      <a:ext cx="39528" cy="27431"/>
                    </a:xfrm>
                    <a:custGeom>
                      <a:avLst/>
                      <a:gdLst>
                        <a:gd name="connsiteX0" fmla="*/ 0 w 39528"/>
                        <a:gd name="connsiteY0" fmla="*/ 26479 h 27431"/>
                        <a:gd name="connsiteX1" fmla="*/ 38862 w 39528"/>
                        <a:gd name="connsiteY1" fmla="*/ 0 h 27431"/>
                        <a:gd name="connsiteX2" fmla="*/ 39529 w 39528"/>
                        <a:gd name="connsiteY2" fmla="*/ 952 h 27431"/>
                        <a:gd name="connsiteX3" fmla="*/ 571 w 39528"/>
                        <a:gd name="connsiteY3" fmla="*/ 27432 h 27431"/>
                        <a:gd name="connsiteX4" fmla="*/ 0 w 39528"/>
                        <a:gd name="connsiteY4" fmla="*/ 26479 h 27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28" h="27431">
                          <a:moveTo>
                            <a:pt x="0" y="26479"/>
                          </a:moveTo>
                          <a:lnTo>
                            <a:pt x="38862" y="0"/>
                          </a:lnTo>
                          <a:lnTo>
                            <a:pt x="39529" y="952"/>
                          </a:lnTo>
                          <a:lnTo>
                            <a:pt x="571" y="27432"/>
                          </a:lnTo>
                          <a:lnTo>
                            <a:pt x="0" y="26479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89" name="Freeform: Shape 2988">
                      <a:extLst>
                        <a:ext uri="{FF2B5EF4-FFF2-40B4-BE49-F238E27FC236}">
                          <a16:creationId xmlns:a16="http://schemas.microsoft.com/office/drawing/2014/main" id="{DC10DEB8-0A7A-49C3-95FB-33E1BF3AE2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9380" y="5673129"/>
                      <a:ext cx="39433" cy="27336"/>
                    </a:xfrm>
                    <a:custGeom>
                      <a:avLst/>
                      <a:gdLst>
                        <a:gd name="connsiteX0" fmla="*/ 0 w 39433"/>
                        <a:gd name="connsiteY0" fmla="*/ 26480 h 27336"/>
                        <a:gd name="connsiteX1" fmla="*/ 38862 w 39433"/>
                        <a:gd name="connsiteY1" fmla="*/ 0 h 27336"/>
                        <a:gd name="connsiteX2" fmla="*/ 39434 w 39433"/>
                        <a:gd name="connsiteY2" fmla="*/ 857 h 27336"/>
                        <a:gd name="connsiteX3" fmla="*/ 572 w 39433"/>
                        <a:gd name="connsiteY3" fmla="*/ 27337 h 27336"/>
                        <a:gd name="connsiteX4" fmla="*/ 0 w 39433"/>
                        <a:gd name="connsiteY4" fmla="*/ 26480 h 27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433" h="27336">
                          <a:moveTo>
                            <a:pt x="0" y="26480"/>
                          </a:moveTo>
                          <a:lnTo>
                            <a:pt x="38862" y="0"/>
                          </a:lnTo>
                          <a:lnTo>
                            <a:pt x="39434" y="857"/>
                          </a:lnTo>
                          <a:lnTo>
                            <a:pt x="572" y="27337"/>
                          </a:lnTo>
                          <a:lnTo>
                            <a:pt x="0" y="26480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90" name="Freeform: Shape 2989">
                      <a:extLst>
                        <a:ext uri="{FF2B5EF4-FFF2-40B4-BE49-F238E27FC236}">
                          <a16:creationId xmlns:a16="http://schemas.microsoft.com/office/drawing/2014/main" id="{F024F7BF-FA1A-449C-BC8A-B75F4FF480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6426" y="5665413"/>
                      <a:ext cx="39433" cy="27336"/>
                    </a:xfrm>
                    <a:custGeom>
                      <a:avLst/>
                      <a:gdLst>
                        <a:gd name="connsiteX0" fmla="*/ 0 w 39433"/>
                        <a:gd name="connsiteY0" fmla="*/ 26479 h 27336"/>
                        <a:gd name="connsiteX1" fmla="*/ 38862 w 39433"/>
                        <a:gd name="connsiteY1" fmla="*/ 0 h 27336"/>
                        <a:gd name="connsiteX2" fmla="*/ 39433 w 39433"/>
                        <a:gd name="connsiteY2" fmla="*/ 857 h 27336"/>
                        <a:gd name="connsiteX3" fmla="*/ 571 w 39433"/>
                        <a:gd name="connsiteY3" fmla="*/ 27337 h 27336"/>
                        <a:gd name="connsiteX4" fmla="*/ 0 w 39433"/>
                        <a:gd name="connsiteY4" fmla="*/ 26479 h 27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433" h="27336">
                          <a:moveTo>
                            <a:pt x="0" y="26479"/>
                          </a:moveTo>
                          <a:lnTo>
                            <a:pt x="38862" y="0"/>
                          </a:lnTo>
                          <a:lnTo>
                            <a:pt x="39433" y="857"/>
                          </a:lnTo>
                          <a:lnTo>
                            <a:pt x="571" y="27337"/>
                          </a:lnTo>
                          <a:lnTo>
                            <a:pt x="0" y="26479"/>
                          </a:lnTo>
                          <a:close/>
                        </a:path>
                      </a:pathLst>
                    </a:custGeom>
                    <a:solidFill>
                      <a:srgbClr val="E3061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2966" name="Freeform: Shape 2965">
                  <a:extLst>
                    <a:ext uri="{FF2B5EF4-FFF2-40B4-BE49-F238E27FC236}">
                      <a16:creationId xmlns:a16="http://schemas.microsoft.com/office/drawing/2014/main" id="{AA2F44A0-261C-4E9E-A817-17B547567415}"/>
                    </a:ext>
                  </a:extLst>
                </p:cNvPr>
                <p:cNvSpPr/>
                <p:nvPr/>
              </p:nvSpPr>
              <p:spPr>
                <a:xfrm>
                  <a:off x="4202715" y="5657208"/>
                  <a:ext cx="52101" cy="36103"/>
                </a:xfrm>
                <a:custGeom>
                  <a:avLst/>
                  <a:gdLst>
                    <a:gd name="connsiteX0" fmla="*/ 52006 w 52101"/>
                    <a:gd name="connsiteY0" fmla="*/ 34685 h 36103"/>
                    <a:gd name="connsiteX1" fmla="*/ 52102 w 52101"/>
                    <a:gd name="connsiteY1" fmla="*/ 34780 h 36103"/>
                    <a:gd name="connsiteX2" fmla="*/ 34576 w 52101"/>
                    <a:gd name="connsiteY2" fmla="*/ 5062 h 36103"/>
                    <a:gd name="connsiteX3" fmla="*/ 0 w 52101"/>
                    <a:gd name="connsiteY3" fmla="*/ 3824 h 36103"/>
                    <a:gd name="connsiteX4" fmla="*/ 3238 w 52101"/>
                    <a:gd name="connsiteY4" fmla="*/ 12111 h 36103"/>
                    <a:gd name="connsiteX5" fmla="*/ 12573 w 52101"/>
                    <a:gd name="connsiteY5" fmla="*/ 11254 h 36103"/>
                    <a:gd name="connsiteX6" fmla="*/ 12763 w 52101"/>
                    <a:gd name="connsiteY6" fmla="*/ 11349 h 36103"/>
                    <a:gd name="connsiteX7" fmla="*/ 16478 w 52101"/>
                    <a:gd name="connsiteY7" fmla="*/ 20017 h 36103"/>
                    <a:gd name="connsiteX8" fmla="*/ 25813 w 52101"/>
                    <a:gd name="connsiteY8" fmla="*/ 19159 h 36103"/>
                    <a:gd name="connsiteX9" fmla="*/ 29432 w 52101"/>
                    <a:gd name="connsiteY9" fmla="*/ 27827 h 36103"/>
                    <a:gd name="connsiteX10" fmla="*/ 38767 w 52101"/>
                    <a:gd name="connsiteY10" fmla="*/ 26970 h 36103"/>
                    <a:gd name="connsiteX11" fmla="*/ 38957 w 52101"/>
                    <a:gd name="connsiteY11" fmla="*/ 27065 h 36103"/>
                    <a:gd name="connsiteX12" fmla="*/ 42577 w 52101"/>
                    <a:gd name="connsiteY12" fmla="*/ 35638 h 36103"/>
                    <a:gd name="connsiteX13" fmla="*/ 52006 w 52101"/>
                    <a:gd name="connsiteY13" fmla="*/ 34685 h 36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2101" h="36103">
                      <a:moveTo>
                        <a:pt x="52006" y="34685"/>
                      </a:moveTo>
                      <a:lnTo>
                        <a:pt x="52102" y="34780"/>
                      </a:lnTo>
                      <a:cubicBezTo>
                        <a:pt x="51721" y="22969"/>
                        <a:pt x="45529" y="11635"/>
                        <a:pt x="34576" y="5062"/>
                      </a:cubicBezTo>
                      <a:cubicBezTo>
                        <a:pt x="23622" y="-1415"/>
                        <a:pt x="10573" y="-1510"/>
                        <a:pt x="0" y="3824"/>
                      </a:cubicBezTo>
                      <a:cubicBezTo>
                        <a:pt x="2381" y="6015"/>
                        <a:pt x="95" y="10301"/>
                        <a:pt x="3238" y="12111"/>
                      </a:cubicBezTo>
                      <a:cubicBezTo>
                        <a:pt x="6477" y="14016"/>
                        <a:pt x="9334" y="9349"/>
                        <a:pt x="12573" y="11254"/>
                      </a:cubicBezTo>
                      <a:lnTo>
                        <a:pt x="12763" y="11349"/>
                      </a:lnTo>
                      <a:cubicBezTo>
                        <a:pt x="15907" y="13349"/>
                        <a:pt x="13144" y="18016"/>
                        <a:pt x="16478" y="20017"/>
                      </a:cubicBezTo>
                      <a:cubicBezTo>
                        <a:pt x="19717" y="22017"/>
                        <a:pt x="22574" y="17350"/>
                        <a:pt x="25813" y="19159"/>
                      </a:cubicBezTo>
                      <a:cubicBezTo>
                        <a:pt x="28956" y="21160"/>
                        <a:pt x="26194" y="25827"/>
                        <a:pt x="29432" y="27827"/>
                      </a:cubicBezTo>
                      <a:cubicBezTo>
                        <a:pt x="32671" y="29732"/>
                        <a:pt x="35528" y="25160"/>
                        <a:pt x="38767" y="26970"/>
                      </a:cubicBezTo>
                      <a:lnTo>
                        <a:pt x="38957" y="27065"/>
                      </a:lnTo>
                      <a:cubicBezTo>
                        <a:pt x="42100" y="29065"/>
                        <a:pt x="39338" y="33733"/>
                        <a:pt x="42577" y="35638"/>
                      </a:cubicBezTo>
                      <a:cubicBezTo>
                        <a:pt x="45910" y="37543"/>
                        <a:pt x="48768" y="32875"/>
                        <a:pt x="52006" y="346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67" name="Freeform: Shape 2966">
                  <a:extLst>
                    <a:ext uri="{FF2B5EF4-FFF2-40B4-BE49-F238E27FC236}">
                      <a16:creationId xmlns:a16="http://schemas.microsoft.com/office/drawing/2014/main" id="{10418ABF-1708-45B3-A2D5-C2AC387A70A0}"/>
                    </a:ext>
                  </a:extLst>
                </p:cNvPr>
                <p:cNvSpPr/>
                <p:nvPr/>
              </p:nvSpPr>
              <p:spPr>
                <a:xfrm>
                  <a:off x="4229575" y="5653698"/>
                  <a:ext cx="17335" cy="13965"/>
                </a:xfrm>
                <a:custGeom>
                  <a:avLst/>
                  <a:gdLst>
                    <a:gd name="connsiteX0" fmla="*/ 14097 w 17335"/>
                    <a:gd name="connsiteY0" fmla="*/ 13621 h 13965"/>
                    <a:gd name="connsiteX1" fmla="*/ 14097 w 17335"/>
                    <a:gd name="connsiteY1" fmla="*/ 13621 h 13965"/>
                    <a:gd name="connsiteX2" fmla="*/ 11525 w 17335"/>
                    <a:gd name="connsiteY2" fmla="*/ 13811 h 13965"/>
                    <a:gd name="connsiteX3" fmla="*/ 10573 w 17335"/>
                    <a:gd name="connsiteY3" fmla="*/ 11525 h 13965"/>
                    <a:gd name="connsiteX4" fmla="*/ 10478 w 17335"/>
                    <a:gd name="connsiteY4" fmla="*/ 11525 h 13965"/>
                    <a:gd name="connsiteX5" fmla="*/ 8001 w 17335"/>
                    <a:gd name="connsiteY5" fmla="*/ 11811 h 13965"/>
                    <a:gd name="connsiteX6" fmla="*/ 7049 w 17335"/>
                    <a:gd name="connsiteY6" fmla="*/ 9525 h 13965"/>
                    <a:gd name="connsiteX7" fmla="*/ 4572 w 17335"/>
                    <a:gd name="connsiteY7" fmla="*/ 9811 h 13965"/>
                    <a:gd name="connsiteX8" fmla="*/ 3620 w 17335"/>
                    <a:gd name="connsiteY8" fmla="*/ 7525 h 13965"/>
                    <a:gd name="connsiteX9" fmla="*/ 3524 w 17335"/>
                    <a:gd name="connsiteY9" fmla="*/ 7525 h 13965"/>
                    <a:gd name="connsiteX10" fmla="*/ 1048 w 17335"/>
                    <a:gd name="connsiteY10" fmla="*/ 7810 h 13965"/>
                    <a:gd name="connsiteX11" fmla="*/ 95 w 17335"/>
                    <a:gd name="connsiteY11" fmla="*/ 5524 h 13965"/>
                    <a:gd name="connsiteX12" fmla="*/ 0 w 17335"/>
                    <a:gd name="connsiteY12" fmla="*/ 5429 h 13965"/>
                    <a:gd name="connsiteX13" fmla="*/ 3239 w 17335"/>
                    <a:gd name="connsiteY13" fmla="*/ 0 h 13965"/>
                    <a:gd name="connsiteX14" fmla="*/ 17336 w 17335"/>
                    <a:gd name="connsiteY14" fmla="*/ 8382 h 13965"/>
                    <a:gd name="connsiteX15" fmla="*/ 14097 w 17335"/>
                    <a:gd name="connsiteY15" fmla="*/ 13621 h 13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335" h="13965">
                      <a:moveTo>
                        <a:pt x="14097" y="13621"/>
                      </a:moveTo>
                      <a:lnTo>
                        <a:pt x="14097" y="13621"/>
                      </a:lnTo>
                      <a:cubicBezTo>
                        <a:pt x="13145" y="13144"/>
                        <a:pt x="12383" y="14383"/>
                        <a:pt x="11525" y="13811"/>
                      </a:cubicBezTo>
                      <a:cubicBezTo>
                        <a:pt x="10668" y="13240"/>
                        <a:pt x="11430" y="12001"/>
                        <a:pt x="10573" y="11525"/>
                      </a:cubicBezTo>
                      <a:lnTo>
                        <a:pt x="10478" y="11525"/>
                      </a:lnTo>
                      <a:cubicBezTo>
                        <a:pt x="9620" y="11049"/>
                        <a:pt x="8858" y="12287"/>
                        <a:pt x="8001" y="11811"/>
                      </a:cubicBezTo>
                      <a:cubicBezTo>
                        <a:pt x="7144" y="11239"/>
                        <a:pt x="7906" y="10001"/>
                        <a:pt x="7049" y="9525"/>
                      </a:cubicBezTo>
                      <a:cubicBezTo>
                        <a:pt x="6191" y="9049"/>
                        <a:pt x="5429" y="10287"/>
                        <a:pt x="4572" y="9811"/>
                      </a:cubicBezTo>
                      <a:cubicBezTo>
                        <a:pt x="3715" y="9334"/>
                        <a:pt x="4382" y="8001"/>
                        <a:pt x="3620" y="7525"/>
                      </a:cubicBezTo>
                      <a:lnTo>
                        <a:pt x="3524" y="7525"/>
                      </a:lnTo>
                      <a:cubicBezTo>
                        <a:pt x="2667" y="7048"/>
                        <a:pt x="1905" y="8287"/>
                        <a:pt x="1048" y="7810"/>
                      </a:cubicBezTo>
                      <a:cubicBezTo>
                        <a:pt x="191" y="7334"/>
                        <a:pt x="953" y="6001"/>
                        <a:pt x="95" y="5524"/>
                      </a:cubicBezTo>
                      <a:lnTo>
                        <a:pt x="0" y="5429"/>
                      </a:lnTo>
                      <a:lnTo>
                        <a:pt x="3239" y="0"/>
                      </a:lnTo>
                      <a:lnTo>
                        <a:pt x="17336" y="8382"/>
                      </a:lnTo>
                      <a:lnTo>
                        <a:pt x="14097" y="13621"/>
                      </a:lnTo>
                      <a:close/>
                    </a:path>
                  </a:pathLst>
                </a:custGeom>
                <a:solidFill>
                  <a:srgbClr val="E84E0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68" name="Freeform: Shape 2967">
                  <a:extLst>
                    <a:ext uri="{FF2B5EF4-FFF2-40B4-BE49-F238E27FC236}">
                      <a16:creationId xmlns:a16="http://schemas.microsoft.com/office/drawing/2014/main" id="{5FDDAFCB-5D52-4124-87E9-3E935AE358A9}"/>
                    </a:ext>
                  </a:extLst>
                </p:cNvPr>
                <p:cNvSpPr/>
                <p:nvPr/>
              </p:nvSpPr>
              <p:spPr>
                <a:xfrm>
                  <a:off x="4201092" y="5681465"/>
                  <a:ext cx="2907" cy="2949"/>
                </a:xfrm>
                <a:custGeom>
                  <a:avLst/>
                  <a:gdLst>
                    <a:gd name="connsiteX0" fmla="*/ 194 w 2907"/>
                    <a:gd name="connsiteY0" fmla="*/ 713 h 2949"/>
                    <a:gd name="connsiteX1" fmla="*/ 2195 w 2907"/>
                    <a:gd name="connsiteY1" fmla="*/ 236 h 2949"/>
                    <a:gd name="connsiteX2" fmla="*/ 2671 w 2907"/>
                    <a:gd name="connsiteY2" fmla="*/ 2237 h 2949"/>
                    <a:gd name="connsiteX3" fmla="*/ 670 w 2907"/>
                    <a:gd name="connsiteY3" fmla="*/ 2713 h 2949"/>
                    <a:gd name="connsiteX4" fmla="*/ 194 w 2907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49">
                      <a:moveTo>
                        <a:pt x="194" y="713"/>
                      </a:moveTo>
                      <a:cubicBezTo>
                        <a:pt x="670" y="46"/>
                        <a:pt x="1528" y="-240"/>
                        <a:pt x="2195" y="236"/>
                      </a:cubicBezTo>
                      <a:cubicBezTo>
                        <a:pt x="2861" y="617"/>
                        <a:pt x="3147" y="1570"/>
                        <a:pt x="2671" y="2237"/>
                      </a:cubicBezTo>
                      <a:cubicBezTo>
                        <a:pt x="2290" y="2903"/>
                        <a:pt x="1337" y="3189"/>
                        <a:pt x="670" y="2713"/>
                      </a:cubicBezTo>
                      <a:cubicBezTo>
                        <a:pt x="4" y="2332"/>
                        <a:pt x="-187" y="1379"/>
                        <a:pt x="194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69" name="Freeform: Shape 2968">
                  <a:extLst>
                    <a:ext uri="{FF2B5EF4-FFF2-40B4-BE49-F238E27FC236}">
                      <a16:creationId xmlns:a16="http://schemas.microsoft.com/office/drawing/2014/main" id="{CF211A2F-3574-42C8-ABB6-7A1B7D99E0EF}"/>
                    </a:ext>
                  </a:extLst>
                </p:cNvPr>
                <p:cNvSpPr/>
                <p:nvPr/>
              </p:nvSpPr>
              <p:spPr>
                <a:xfrm>
                  <a:off x="4214099" y="5689180"/>
                  <a:ext cx="2949" cy="2949"/>
                </a:xfrm>
                <a:custGeom>
                  <a:avLst/>
                  <a:gdLst>
                    <a:gd name="connsiteX0" fmla="*/ 237 w 2949"/>
                    <a:gd name="connsiteY0" fmla="*/ 713 h 2949"/>
                    <a:gd name="connsiteX1" fmla="*/ 2237 w 2949"/>
                    <a:gd name="connsiteY1" fmla="*/ 237 h 2949"/>
                    <a:gd name="connsiteX2" fmla="*/ 2713 w 2949"/>
                    <a:gd name="connsiteY2" fmla="*/ 2237 h 2949"/>
                    <a:gd name="connsiteX3" fmla="*/ 713 w 2949"/>
                    <a:gd name="connsiteY3" fmla="*/ 2713 h 2949"/>
                    <a:gd name="connsiteX4" fmla="*/ 237 w 2949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49" h="2949">
                      <a:moveTo>
                        <a:pt x="237" y="713"/>
                      </a:moveTo>
                      <a:cubicBezTo>
                        <a:pt x="617" y="46"/>
                        <a:pt x="1570" y="-240"/>
                        <a:pt x="2237" y="237"/>
                      </a:cubicBezTo>
                      <a:cubicBezTo>
                        <a:pt x="2904" y="617"/>
                        <a:pt x="3189" y="1570"/>
                        <a:pt x="2713" y="2237"/>
                      </a:cubicBezTo>
                      <a:cubicBezTo>
                        <a:pt x="2332" y="2904"/>
                        <a:pt x="1380" y="3189"/>
                        <a:pt x="713" y="2713"/>
                      </a:cubicBezTo>
                      <a:cubicBezTo>
                        <a:pt x="46" y="2332"/>
                        <a:pt x="-240" y="1475"/>
                        <a:pt x="237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0" name="Freeform: Shape 2969">
                  <a:extLst>
                    <a:ext uri="{FF2B5EF4-FFF2-40B4-BE49-F238E27FC236}">
                      <a16:creationId xmlns:a16="http://schemas.microsoft.com/office/drawing/2014/main" id="{A5AE0678-A189-4CA4-9F63-C5CFA4EE394D}"/>
                    </a:ext>
                  </a:extLst>
                </p:cNvPr>
                <p:cNvSpPr/>
                <p:nvPr/>
              </p:nvSpPr>
              <p:spPr>
                <a:xfrm>
                  <a:off x="4227053" y="5696991"/>
                  <a:ext cx="2949" cy="2998"/>
                </a:xfrm>
                <a:custGeom>
                  <a:avLst/>
                  <a:gdLst>
                    <a:gd name="connsiteX0" fmla="*/ 236 w 2949"/>
                    <a:gd name="connsiteY0" fmla="*/ 713 h 2998"/>
                    <a:gd name="connsiteX1" fmla="*/ 2237 w 2949"/>
                    <a:gd name="connsiteY1" fmla="*/ 237 h 2998"/>
                    <a:gd name="connsiteX2" fmla="*/ 2713 w 2949"/>
                    <a:gd name="connsiteY2" fmla="*/ 2237 h 2998"/>
                    <a:gd name="connsiteX3" fmla="*/ 713 w 2949"/>
                    <a:gd name="connsiteY3" fmla="*/ 2808 h 2998"/>
                    <a:gd name="connsiteX4" fmla="*/ 236 w 2949"/>
                    <a:gd name="connsiteY4" fmla="*/ 713 h 2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49" h="2998">
                      <a:moveTo>
                        <a:pt x="236" y="713"/>
                      </a:moveTo>
                      <a:cubicBezTo>
                        <a:pt x="618" y="46"/>
                        <a:pt x="1570" y="-240"/>
                        <a:pt x="2237" y="237"/>
                      </a:cubicBezTo>
                      <a:cubicBezTo>
                        <a:pt x="2903" y="713"/>
                        <a:pt x="3189" y="1570"/>
                        <a:pt x="2713" y="2237"/>
                      </a:cubicBezTo>
                      <a:cubicBezTo>
                        <a:pt x="2332" y="2999"/>
                        <a:pt x="1379" y="3189"/>
                        <a:pt x="713" y="2808"/>
                      </a:cubicBezTo>
                      <a:cubicBezTo>
                        <a:pt x="46" y="2237"/>
                        <a:pt x="-240" y="1379"/>
                        <a:pt x="236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1" name="Freeform: Shape 2970">
                  <a:extLst>
                    <a:ext uri="{FF2B5EF4-FFF2-40B4-BE49-F238E27FC236}">
                      <a16:creationId xmlns:a16="http://schemas.microsoft.com/office/drawing/2014/main" id="{0B9775CB-D775-4AE1-BE6C-00CC81622031}"/>
                    </a:ext>
                  </a:extLst>
                </p:cNvPr>
                <p:cNvSpPr/>
                <p:nvPr/>
              </p:nvSpPr>
              <p:spPr>
                <a:xfrm>
                  <a:off x="4188667" y="5674035"/>
                  <a:ext cx="2949" cy="2972"/>
                </a:xfrm>
                <a:custGeom>
                  <a:avLst/>
                  <a:gdLst>
                    <a:gd name="connsiteX0" fmla="*/ 236 w 2949"/>
                    <a:gd name="connsiteY0" fmla="*/ 713 h 2972"/>
                    <a:gd name="connsiteX1" fmla="*/ 2237 w 2949"/>
                    <a:gd name="connsiteY1" fmla="*/ 236 h 2972"/>
                    <a:gd name="connsiteX2" fmla="*/ 2713 w 2949"/>
                    <a:gd name="connsiteY2" fmla="*/ 2237 h 2972"/>
                    <a:gd name="connsiteX3" fmla="*/ 713 w 2949"/>
                    <a:gd name="connsiteY3" fmla="*/ 2713 h 2972"/>
                    <a:gd name="connsiteX4" fmla="*/ 236 w 2949"/>
                    <a:gd name="connsiteY4" fmla="*/ 713 h 2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49" h="2972">
                      <a:moveTo>
                        <a:pt x="236" y="713"/>
                      </a:moveTo>
                      <a:cubicBezTo>
                        <a:pt x="713" y="46"/>
                        <a:pt x="1570" y="-240"/>
                        <a:pt x="2237" y="236"/>
                      </a:cubicBezTo>
                      <a:cubicBezTo>
                        <a:pt x="2903" y="618"/>
                        <a:pt x="3189" y="1570"/>
                        <a:pt x="2713" y="2237"/>
                      </a:cubicBezTo>
                      <a:cubicBezTo>
                        <a:pt x="2332" y="2999"/>
                        <a:pt x="1379" y="3189"/>
                        <a:pt x="713" y="2713"/>
                      </a:cubicBezTo>
                      <a:cubicBezTo>
                        <a:pt x="46" y="2332"/>
                        <a:pt x="-240" y="1475"/>
                        <a:pt x="236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2" name="Freeform: Shape 2971">
                  <a:extLst>
                    <a:ext uri="{FF2B5EF4-FFF2-40B4-BE49-F238E27FC236}">
                      <a16:creationId xmlns:a16="http://schemas.microsoft.com/office/drawing/2014/main" id="{0E0BA41B-AE20-4E84-B9E7-640D55085B66}"/>
                    </a:ext>
                  </a:extLst>
                </p:cNvPr>
                <p:cNvSpPr/>
                <p:nvPr/>
              </p:nvSpPr>
              <p:spPr>
                <a:xfrm>
                  <a:off x="4212236" y="5676679"/>
                  <a:ext cx="2907" cy="2972"/>
                </a:xfrm>
                <a:custGeom>
                  <a:avLst/>
                  <a:gdLst>
                    <a:gd name="connsiteX0" fmla="*/ 194 w 2907"/>
                    <a:gd name="connsiteY0" fmla="*/ 736 h 2972"/>
                    <a:gd name="connsiteX1" fmla="*/ 2194 w 2907"/>
                    <a:gd name="connsiteY1" fmla="*/ 260 h 2972"/>
                    <a:gd name="connsiteX2" fmla="*/ 2671 w 2907"/>
                    <a:gd name="connsiteY2" fmla="*/ 2260 h 2972"/>
                    <a:gd name="connsiteX3" fmla="*/ 670 w 2907"/>
                    <a:gd name="connsiteY3" fmla="*/ 2736 h 2972"/>
                    <a:gd name="connsiteX4" fmla="*/ 194 w 2907"/>
                    <a:gd name="connsiteY4" fmla="*/ 736 h 2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72">
                      <a:moveTo>
                        <a:pt x="194" y="736"/>
                      </a:moveTo>
                      <a:cubicBezTo>
                        <a:pt x="575" y="-26"/>
                        <a:pt x="1528" y="-217"/>
                        <a:pt x="2194" y="260"/>
                      </a:cubicBezTo>
                      <a:cubicBezTo>
                        <a:pt x="2861" y="641"/>
                        <a:pt x="3147" y="1593"/>
                        <a:pt x="2671" y="2260"/>
                      </a:cubicBezTo>
                      <a:cubicBezTo>
                        <a:pt x="2290" y="2927"/>
                        <a:pt x="1337" y="3212"/>
                        <a:pt x="670" y="2736"/>
                      </a:cubicBezTo>
                      <a:cubicBezTo>
                        <a:pt x="4" y="2355"/>
                        <a:pt x="-187" y="1498"/>
                        <a:pt x="194" y="7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3" name="Freeform: Shape 2972">
                  <a:extLst>
                    <a:ext uri="{FF2B5EF4-FFF2-40B4-BE49-F238E27FC236}">
                      <a16:creationId xmlns:a16="http://schemas.microsoft.com/office/drawing/2014/main" id="{AB0FBAE9-B9C1-494D-9C35-C8F8FBC1FCDF}"/>
                    </a:ext>
                  </a:extLst>
                </p:cNvPr>
                <p:cNvSpPr/>
                <p:nvPr/>
              </p:nvSpPr>
              <p:spPr>
                <a:xfrm>
                  <a:off x="4225190" y="5684418"/>
                  <a:ext cx="2907" cy="2949"/>
                </a:xfrm>
                <a:custGeom>
                  <a:avLst/>
                  <a:gdLst>
                    <a:gd name="connsiteX0" fmla="*/ 194 w 2907"/>
                    <a:gd name="connsiteY0" fmla="*/ 713 h 2949"/>
                    <a:gd name="connsiteX1" fmla="*/ 2195 w 2907"/>
                    <a:gd name="connsiteY1" fmla="*/ 237 h 2949"/>
                    <a:gd name="connsiteX2" fmla="*/ 2671 w 2907"/>
                    <a:gd name="connsiteY2" fmla="*/ 2237 h 2949"/>
                    <a:gd name="connsiteX3" fmla="*/ 670 w 2907"/>
                    <a:gd name="connsiteY3" fmla="*/ 2713 h 2949"/>
                    <a:gd name="connsiteX4" fmla="*/ 194 w 2907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49">
                      <a:moveTo>
                        <a:pt x="194" y="713"/>
                      </a:moveTo>
                      <a:cubicBezTo>
                        <a:pt x="575" y="46"/>
                        <a:pt x="1528" y="-240"/>
                        <a:pt x="2195" y="237"/>
                      </a:cubicBezTo>
                      <a:cubicBezTo>
                        <a:pt x="2861" y="713"/>
                        <a:pt x="3147" y="1570"/>
                        <a:pt x="2671" y="2237"/>
                      </a:cubicBezTo>
                      <a:cubicBezTo>
                        <a:pt x="2290" y="2904"/>
                        <a:pt x="1337" y="3189"/>
                        <a:pt x="670" y="2713"/>
                      </a:cubicBezTo>
                      <a:cubicBezTo>
                        <a:pt x="4" y="2332"/>
                        <a:pt x="-187" y="1475"/>
                        <a:pt x="194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4" name="Freeform: Shape 2973">
                  <a:extLst>
                    <a:ext uri="{FF2B5EF4-FFF2-40B4-BE49-F238E27FC236}">
                      <a16:creationId xmlns:a16="http://schemas.microsoft.com/office/drawing/2014/main" id="{0E6CEBDE-AA25-41B9-84F7-17FA664A9496}"/>
                    </a:ext>
                  </a:extLst>
                </p:cNvPr>
                <p:cNvSpPr/>
                <p:nvPr/>
              </p:nvSpPr>
              <p:spPr>
                <a:xfrm>
                  <a:off x="4238197" y="5692228"/>
                  <a:ext cx="2949" cy="2949"/>
                </a:xfrm>
                <a:custGeom>
                  <a:avLst/>
                  <a:gdLst>
                    <a:gd name="connsiteX0" fmla="*/ 237 w 2949"/>
                    <a:gd name="connsiteY0" fmla="*/ 713 h 2949"/>
                    <a:gd name="connsiteX1" fmla="*/ 2237 w 2949"/>
                    <a:gd name="connsiteY1" fmla="*/ 237 h 2949"/>
                    <a:gd name="connsiteX2" fmla="*/ 2713 w 2949"/>
                    <a:gd name="connsiteY2" fmla="*/ 2237 h 2949"/>
                    <a:gd name="connsiteX3" fmla="*/ 713 w 2949"/>
                    <a:gd name="connsiteY3" fmla="*/ 2713 h 2949"/>
                    <a:gd name="connsiteX4" fmla="*/ 237 w 2949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49" h="2949">
                      <a:moveTo>
                        <a:pt x="237" y="713"/>
                      </a:moveTo>
                      <a:cubicBezTo>
                        <a:pt x="617" y="46"/>
                        <a:pt x="1570" y="-240"/>
                        <a:pt x="2237" y="237"/>
                      </a:cubicBezTo>
                      <a:cubicBezTo>
                        <a:pt x="2904" y="617"/>
                        <a:pt x="3189" y="1570"/>
                        <a:pt x="2713" y="2237"/>
                      </a:cubicBezTo>
                      <a:cubicBezTo>
                        <a:pt x="2332" y="2904"/>
                        <a:pt x="1380" y="3189"/>
                        <a:pt x="713" y="2713"/>
                      </a:cubicBezTo>
                      <a:cubicBezTo>
                        <a:pt x="46" y="2332"/>
                        <a:pt x="-240" y="1379"/>
                        <a:pt x="237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5" name="Freeform: Shape 2974">
                  <a:extLst>
                    <a:ext uri="{FF2B5EF4-FFF2-40B4-BE49-F238E27FC236}">
                      <a16:creationId xmlns:a16="http://schemas.microsoft.com/office/drawing/2014/main" id="{DC9C6D1C-329B-4594-86A7-5604A55FDC19}"/>
                    </a:ext>
                  </a:extLst>
                </p:cNvPr>
                <p:cNvSpPr/>
                <p:nvPr/>
              </p:nvSpPr>
              <p:spPr>
                <a:xfrm>
                  <a:off x="4199758" y="5669273"/>
                  <a:ext cx="2907" cy="2949"/>
                </a:xfrm>
                <a:custGeom>
                  <a:avLst/>
                  <a:gdLst>
                    <a:gd name="connsiteX0" fmla="*/ 194 w 2907"/>
                    <a:gd name="connsiteY0" fmla="*/ 713 h 2949"/>
                    <a:gd name="connsiteX1" fmla="*/ 2194 w 2907"/>
                    <a:gd name="connsiteY1" fmla="*/ 236 h 2949"/>
                    <a:gd name="connsiteX2" fmla="*/ 2671 w 2907"/>
                    <a:gd name="connsiteY2" fmla="*/ 2237 h 2949"/>
                    <a:gd name="connsiteX3" fmla="*/ 670 w 2907"/>
                    <a:gd name="connsiteY3" fmla="*/ 2713 h 2949"/>
                    <a:gd name="connsiteX4" fmla="*/ 194 w 2907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49">
                      <a:moveTo>
                        <a:pt x="194" y="713"/>
                      </a:moveTo>
                      <a:cubicBezTo>
                        <a:pt x="575" y="46"/>
                        <a:pt x="1528" y="-240"/>
                        <a:pt x="2194" y="236"/>
                      </a:cubicBezTo>
                      <a:cubicBezTo>
                        <a:pt x="2861" y="618"/>
                        <a:pt x="3147" y="1570"/>
                        <a:pt x="2671" y="2237"/>
                      </a:cubicBezTo>
                      <a:cubicBezTo>
                        <a:pt x="2290" y="2903"/>
                        <a:pt x="1337" y="3189"/>
                        <a:pt x="670" y="2713"/>
                      </a:cubicBezTo>
                      <a:cubicBezTo>
                        <a:pt x="4" y="2332"/>
                        <a:pt x="-187" y="1475"/>
                        <a:pt x="194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6" name="Freeform: Shape 2975">
                  <a:extLst>
                    <a:ext uri="{FF2B5EF4-FFF2-40B4-BE49-F238E27FC236}">
                      <a16:creationId xmlns:a16="http://schemas.microsoft.com/office/drawing/2014/main" id="{CBB4EABF-EAB4-4ED8-915E-A855219848BE}"/>
                    </a:ext>
                  </a:extLst>
                </p:cNvPr>
                <p:cNvSpPr/>
                <p:nvPr/>
              </p:nvSpPr>
              <p:spPr>
                <a:xfrm>
                  <a:off x="4201473" y="5694770"/>
                  <a:ext cx="2907" cy="2932"/>
                </a:xfrm>
                <a:custGeom>
                  <a:avLst/>
                  <a:gdLst>
                    <a:gd name="connsiteX0" fmla="*/ 194 w 2907"/>
                    <a:gd name="connsiteY0" fmla="*/ 742 h 2932"/>
                    <a:gd name="connsiteX1" fmla="*/ 2194 w 2907"/>
                    <a:gd name="connsiteY1" fmla="*/ 171 h 2932"/>
                    <a:gd name="connsiteX2" fmla="*/ 2671 w 2907"/>
                    <a:gd name="connsiteY2" fmla="*/ 2171 h 2932"/>
                    <a:gd name="connsiteX3" fmla="*/ 671 w 2907"/>
                    <a:gd name="connsiteY3" fmla="*/ 2742 h 2932"/>
                    <a:gd name="connsiteX4" fmla="*/ 194 w 2907"/>
                    <a:gd name="connsiteY4" fmla="*/ 742 h 2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32">
                      <a:moveTo>
                        <a:pt x="194" y="742"/>
                      </a:moveTo>
                      <a:cubicBezTo>
                        <a:pt x="575" y="75"/>
                        <a:pt x="1528" y="-210"/>
                        <a:pt x="2194" y="171"/>
                      </a:cubicBezTo>
                      <a:cubicBezTo>
                        <a:pt x="2861" y="647"/>
                        <a:pt x="3147" y="1504"/>
                        <a:pt x="2671" y="2171"/>
                      </a:cubicBezTo>
                      <a:cubicBezTo>
                        <a:pt x="2290" y="2933"/>
                        <a:pt x="1337" y="3123"/>
                        <a:pt x="671" y="2742"/>
                      </a:cubicBezTo>
                      <a:cubicBezTo>
                        <a:pt x="4" y="2361"/>
                        <a:pt x="-187" y="1409"/>
                        <a:pt x="194" y="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7" name="Freeform: Shape 2976">
                  <a:extLst>
                    <a:ext uri="{FF2B5EF4-FFF2-40B4-BE49-F238E27FC236}">
                      <a16:creationId xmlns:a16="http://schemas.microsoft.com/office/drawing/2014/main" id="{6B375ED8-B7FE-4BCF-8D99-6C109957DADC}"/>
                    </a:ext>
                  </a:extLst>
                </p:cNvPr>
                <p:cNvSpPr/>
                <p:nvPr/>
              </p:nvSpPr>
              <p:spPr>
                <a:xfrm>
                  <a:off x="4214431" y="5702515"/>
                  <a:ext cx="2952" cy="2949"/>
                </a:xfrm>
                <a:custGeom>
                  <a:avLst/>
                  <a:gdLst>
                    <a:gd name="connsiteX0" fmla="*/ 191 w 2952"/>
                    <a:gd name="connsiteY0" fmla="*/ 713 h 2949"/>
                    <a:gd name="connsiteX1" fmla="*/ 2191 w 2952"/>
                    <a:gd name="connsiteY1" fmla="*/ 236 h 2949"/>
                    <a:gd name="connsiteX2" fmla="*/ 2762 w 2952"/>
                    <a:gd name="connsiteY2" fmla="*/ 2237 h 2949"/>
                    <a:gd name="connsiteX3" fmla="*/ 762 w 2952"/>
                    <a:gd name="connsiteY3" fmla="*/ 2713 h 2949"/>
                    <a:gd name="connsiteX4" fmla="*/ 191 w 2952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52" h="2949">
                      <a:moveTo>
                        <a:pt x="191" y="713"/>
                      </a:moveTo>
                      <a:cubicBezTo>
                        <a:pt x="571" y="46"/>
                        <a:pt x="1524" y="-240"/>
                        <a:pt x="2191" y="236"/>
                      </a:cubicBezTo>
                      <a:cubicBezTo>
                        <a:pt x="2953" y="713"/>
                        <a:pt x="3143" y="1570"/>
                        <a:pt x="2762" y="2237"/>
                      </a:cubicBezTo>
                      <a:cubicBezTo>
                        <a:pt x="2286" y="2903"/>
                        <a:pt x="1429" y="3189"/>
                        <a:pt x="762" y="2713"/>
                      </a:cubicBezTo>
                      <a:cubicBezTo>
                        <a:pt x="0" y="2332"/>
                        <a:pt x="-191" y="1379"/>
                        <a:pt x="191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8" name="Freeform: Shape 2977">
                  <a:extLst>
                    <a:ext uri="{FF2B5EF4-FFF2-40B4-BE49-F238E27FC236}">
                      <a16:creationId xmlns:a16="http://schemas.microsoft.com/office/drawing/2014/main" id="{C5A993E3-11CE-4AF0-BFA8-CBFAA784E285}"/>
                    </a:ext>
                  </a:extLst>
                </p:cNvPr>
                <p:cNvSpPr/>
                <p:nvPr/>
              </p:nvSpPr>
              <p:spPr>
                <a:xfrm>
                  <a:off x="4227411" y="5710230"/>
                  <a:ext cx="2972" cy="2972"/>
                </a:xfrm>
                <a:custGeom>
                  <a:avLst/>
                  <a:gdLst>
                    <a:gd name="connsiteX0" fmla="*/ 260 w 2972"/>
                    <a:gd name="connsiteY0" fmla="*/ 713 h 2972"/>
                    <a:gd name="connsiteX1" fmla="*/ 2260 w 2972"/>
                    <a:gd name="connsiteY1" fmla="*/ 237 h 2972"/>
                    <a:gd name="connsiteX2" fmla="*/ 2736 w 2972"/>
                    <a:gd name="connsiteY2" fmla="*/ 2237 h 2972"/>
                    <a:gd name="connsiteX3" fmla="*/ 736 w 2972"/>
                    <a:gd name="connsiteY3" fmla="*/ 2713 h 2972"/>
                    <a:gd name="connsiteX4" fmla="*/ 260 w 2972"/>
                    <a:gd name="connsiteY4" fmla="*/ 713 h 2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72" h="2972">
                      <a:moveTo>
                        <a:pt x="260" y="713"/>
                      </a:moveTo>
                      <a:cubicBezTo>
                        <a:pt x="641" y="46"/>
                        <a:pt x="1593" y="-240"/>
                        <a:pt x="2260" y="237"/>
                      </a:cubicBezTo>
                      <a:cubicBezTo>
                        <a:pt x="2927" y="618"/>
                        <a:pt x="3212" y="1570"/>
                        <a:pt x="2736" y="2237"/>
                      </a:cubicBezTo>
                      <a:cubicBezTo>
                        <a:pt x="2355" y="2999"/>
                        <a:pt x="1403" y="3189"/>
                        <a:pt x="736" y="2713"/>
                      </a:cubicBezTo>
                      <a:cubicBezTo>
                        <a:pt x="-26" y="2332"/>
                        <a:pt x="-217" y="1475"/>
                        <a:pt x="260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9" name="Freeform: Shape 2978">
                  <a:extLst>
                    <a:ext uri="{FF2B5EF4-FFF2-40B4-BE49-F238E27FC236}">
                      <a16:creationId xmlns:a16="http://schemas.microsoft.com/office/drawing/2014/main" id="{A35B7584-0603-4B27-9E16-BC227DEDF0A7}"/>
                    </a:ext>
                  </a:extLst>
                </p:cNvPr>
                <p:cNvSpPr/>
                <p:nvPr/>
              </p:nvSpPr>
              <p:spPr>
                <a:xfrm>
                  <a:off x="4188995" y="5687370"/>
                  <a:ext cx="2907" cy="2949"/>
                </a:xfrm>
                <a:custGeom>
                  <a:avLst/>
                  <a:gdLst>
                    <a:gd name="connsiteX0" fmla="*/ 194 w 2907"/>
                    <a:gd name="connsiteY0" fmla="*/ 713 h 2949"/>
                    <a:gd name="connsiteX1" fmla="*/ 2194 w 2907"/>
                    <a:gd name="connsiteY1" fmla="*/ 237 h 2949"/>
                    <a:gd name="connsiteX2" fmla="*/ 2671 w 2907"/>
                    <a:gd name="connsiteY2" fmla="*/ 2237 h 2949"/>
                    <a:gd name="connsiteX3" fmla="*/ 670 w 2907"/>
                    <a:gd name="connsiteY3" fmla="*/ 2713 h 2949"/>
                    <a:gd name="connsiteX4" fmla="*/ 194 w 2907"/>
                    <a:gd name="connsiteY4" fmla="*/ 713 h 2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49">
                      <a:moveTo>
                        <a:pt x="194" y="713"/>
                      </a:moveTo>
                      <a:cubicBezTo>
                        <a:pt x="575" y="46"/>
                        <a:pt x="1528" y="-240"/>
                        <a:pt x="2194" y="237"/>
                      </a:cubicBezTo>
                      <a:cubicBezTo>
                        <a:pt x="2861" y="618"/>
                        <a:pt x="3147" y="1570"/>
                        <a:pt x="2671" y="2237"/>
                      </a:cubicBezTo>
                      <a:cubicBezTo>
                        <a:pt x="2290" y="2904"/>
                        <a:pt x="1337" y="3189"/>
                        <a:pt x="670" y="2713"/>
                      </a:cubicBezTo>
                      <a:cubicBezTo>
                        <a:pt x="4" y="2332"/>
                        <a:pt x="-187" y="1379"/>
                        <a:pt x="194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80" name="Freeform: Shape 2979">
                  <a:extLst>
                    <a:ext uri="{FF2B5EF4-FFF2-40B4-BE49-F238E27FC236}">
                      <a16:creationId xmlns:a16="http://schemas.microsoft.com/office/drawing/2014/main" id="{C849BE64-298F-4D09-9EA6-65EB3528C133}"/>
                    </a:ext>
                  </a:extLst>
                </p:cNvPr>
                <p:cNvSpPr/>
                <p:nvPr/>
              </p:nvSpPr>
              <p:spPr>
                <a:xfrm>
                  <a:off x="4240049" y="5704706"/>
                  <a:ext cx="2907" cy="2972"/>
                </a:xfrm>
                <a:custGeom>
                  <a:avLst/>
                  <a:gdLst>
                    <a:gd name="connsiteX0" fmla="*/ 194 w 2907"/>
                    <a:gd name="connsiteY0" fmla="*/ 713 h 2972"/>
                    <a:gd name="connsiteX1" fmla="*/ 2194 w 2907"/>
                    <a:gd name="connsiteY1" fmla="*/ 237 h 2972"/>
                    <a:gd name="connsiteX2" fmla="*/ 2671 w 2907"/>
                    <a:gd name="connsiteY2" fmla="*/ 2237 h 2972"/>
                    <a:gd name="connsiteX3" fmla="*/ 670 w 2907"/>
                    <a:gd name="connsiteY3" fmla="*/ 2713 h 2972"/>
                    <a:gd name="connsiteX4" fmla="*/ 194 w 2907"/>
                    <a:gd name="connsiteY4" fmla="*/ 713 h 2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7" h="2972">
                      <a:moveTo>
                        <a:pt x="194" y="713"/>
                      </a:moveTo>
                      <a:cubicBezTo>
                        <a:pt x="575" y="46"/>
                        <a:pt x="1528" y="-240"/>
                        <a:pt x="2194" y="237"/>
                      </a:cubicBezTo>
                      <a:cubicBezTo>
                        <a:pt x="2861" y="618"/>
                        <a:pt x="3147" y="1570"/>
                        <a:pt x="2671" y="2237"/>
                      </a:cubicBezTo>
                      <a:cubicBezTo>
                        <a:pt x="2290" y="2999"/>
                        <a:pt x="1337" y="3189"/>
                        <a:pt x="670" y="2713"/>
                      </a:cubicBezTo>
                      <a:cubicBezTo>
                        <a:pt x="4" y="2332"/>
                        <a:pt x="-187" y="1380"/>
                        <a:pt x="194" y="7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981" name="Graphic 1">
                  <a:extLst>
                    <a:ext uri="{FF2B5EF4-FFF2-40B4-BE49-F238E27FC236}">
                      <a16:creationId xmlns:a16="http://schemas.microsoft.com/office/drawing/2014/main" id="{58D7AF96-9BB7-490B-AF57-B6073DCFD78F}"/>
                    </a:ext>
                  </a:extLst>
                </p:cNvPr>
                <p:cNvGrpSpPr/>
                <p:nvPr/>
              </p:nvGrpSpPr>
              <p:grpSpPr>
                <a:xfrm>
                  <a:off x="4240388" y="5700134"/>
                  <a:ext cx="13932" cy="20761"/>
                  <a:chOff x="4240388" y="5700134"/>
                  <a:chExt cx="13932" cy="20761"/>
                </a:xfrm>
                <a:solidFill>
                  <a:srgbClr val="FFFFFF"/>
                </a:solidFill>
              </p:grpSpPr>
              <p:sp>
                <p:nvSpPr>
                  <p:cNvPr id="2982" name="Freeform: Shape 2981">
                    <a:extLst>
                      <a:ext uri="{FF2B5EF4-FFF2-40B4-BE49-F238E27FC236}">
                        <a16:creationId xmlns:a16="http://schemas.microsoft.com/office/drawing/2014/main" id="{1898073E-2EE8-4924-95CD-BBFA0BDA22FF}"/>
                      </a:ext>
                    </a:extLst>
                  </p:cNvPr>
                  <p:cNvSpPr/>
                  <p:nvPr/>
                </p:nvSpPr>
                <p:spPr>
                  <a:xfrm>
                    <a:off x="4251387" y="5700134"/>
                    <a:ext cx="2933" cy="2949"/>
                  </a:xfrm>
                  <a:custGeom>
                    <a:avLst/>
                    <a:gdLst>
                      <a:gd name="connsiteX0" fmla="*/ 190 w 2933"/>
                      <a:gd name="connsiteY0" fmla="*/ 713 h 2949"/>
                      <a:gd name="connsiteX1" fmla="*/ 2191 w 2933"/>
                      <a:gd name="connsiteY1" fmla="*/ 236 h 2949"/>
                      <a:gd name="connsiteX2" fmla="*/ 2762 w 2933"/>
                      <a:gd name="connsiteY2" fmla="*/ 2237 h 2949"/>
                      <a:gd name="connsiteX3" fmla="*/ 762 w 2933"/>
                      <a:gd name="connsiteY3" fmla="*/ 2713 h 2949"/>
                      <a:gd name="connsiteX4" fmla="*/ 190 w 2933"/>
                      <a:gd name="connsiteY4" fmla="*/ 713 h 2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33" h="2949">
                        <a:moveTo>
                          <a:pt x="190" y="713"/>
                        </a:moveTo>
                        <a:cubicBezTo>
                          <a:pt x="571" y="46"/>
                          <a:pt x="1524" y="-240"/>
                          <a:pt x="2191" y="236"/>
                        </a:cubicBezTo>
                        <a:cubicBezTo>
                          <a:pt x="2858" y="617"/>
                          <a:pt x="3143" y="1570"/>
                          <a:pt x="2762" y="2237"/>
                        </a:cubicBezTo>
                        <a:cubicBezTo>
                          <a:pt x="2381" y="2903"/>
                          <a:pt x="1429" y="3189"/>
                          <a:pt x="762" y="2713"/>
                        </a:cubicBezTo>
                        <a:cubicBezTo>
                          <a:pt x="0" y="2237"/>
                          <a:pt x="-190" y="1379"/>
                          <a:pt x="190" y="7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3" name="Freeform: Shape 2982">
                    <a:extLst>
                      <a:ext uri="{FF2B5EF4-FFF2-40B4-BE49-F238E27FC236}">
                        <a16:creationId xmlns:a16="http://schemas.microsoft.com/office/drawing/2014/main" id="{936200F9-E92C-4750-BFBE-056A0D4F4CBE}"/>
                      </a:ext>
                    </a:extLst>
                  </p:cNvPr>
                  <p:cNvSpPr/>
                  <p:nvPr/>
                </p:nvSpPr>
                <p:spPr>
                  <a:xfrm>
                    <a:off x="4240388" y="5717946"/>
                    <a:ext cx="2949" cy="2949"/>
                  </a:xfrm>
                  <a:custGeom>
                    <a:avLst/>
                    <a:gdLst>
                      <a:gd name="connsiteX0" fmla="*/ 236 w 2949"/>
                      <a:gd name="connsiteY0" fmla="*/ 713 h 2949"/>
                      <a:gd name="connsiteX1" fmla="*/ 2237 w 2949"/>
                      <a:gd name="connsiteY1" fmla="*/ 236 h 2949"/>
                      <a:gd name="connsiteX2" fmla="*/ 2713 w 2949"/>
                      <a:gd name="connsiteY2" fmla="*/ 2237 h 2949"/>
                      <a:gd name="connsiteX3" fmla="*/ 713 w 2949"/>
                      <a:gd name="connsiteY3" fmla="*/ 2713 h 2949"/>
                      <a:gd name="connsiteX4" fmla="*/ 236 w 2949"/>
                      <a:gd name="connsiteY4" fmla="*/ 713 h 2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49" h="2949">
                        <a:moveTo>
                          <a:pt x="236" y="713"/>
                        </a:moveTo>
                        <a:cubicBezTo>
                          <a:pt x="617" y="46"/>
                          <a:pt x="1570" y="-240"/>
                          <a:pt x="2237" y="236"/>
                        </a:cubicBezTo>
                        <a:cubicBezTo>
                          <a:pt x="2903" y="618"/>
                          <a:pt x="3189" y="1570"/>
                          <a:pt x="2713" y="2237"/>
                        </a:cubicBezTo>
                        <a:cubicBezTo>
                          <a:pt x="2332" y="2903"/>
                          <a:pt x="1379" y="3189"/>
                          <a:pt x="713" y="2713"/>
                        </a:cubicBezTo>
                        <a:cubicBezTo>
                          <a:pt x="46" y="2332"/>
                          <a:pt x="-240" y="1475"/>
                          <a:pt x="236" y="7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2762" name="Freeform: Shape 2761">
                <a:extLst>
                  <a:ext uri="{FF2B5EF4-FFF2-40B4-BE49-F238E27FC236}">
                    <a16:creationId xmlns:a16="http://schemas.microsoft.com/office/drawing/2014/main" id="{F04243D0-20AE-4D39-82FE-B04CE28D7D76}"/>
                  </a:ext>
                </a:extLst>
              </p:cNvPr>
              <p:cNvSpPr/>
              <p:nvPr/>
            </p:nvSpPr>
            <p:spPr>
              <a:xfrm>
                <a:off x="4641341" y="5847913"/>
                <a:ext cx="218979" cy="27812"/>
              </a:xfrm>
              <a:custGeom>
                <a:avLst/>
                <a:gdLst>
                  <a:gd name="connsiteX0" fmla="*/ 0 w 218979"/>
                  <a:gd name="connsiteY0" fmla="*/ 27813 h 27812"/>
                  <a:gd name="connsiteX1" fmla="*/ 0 w 218979"/>
                  <a:gd name="connsiteY1" fmla="*/ 0 h 27812"/>
                  <a:gd name="connsiteX2" fmla="*/ 218980 w 218979"/>
                  <a:gd name="connsiteY2" fmla="*/ 0 h 27812"/>
                  <a:gd name="connsiteX3" fmla="*/ 218980 w 218979"/>
                  <a:gd name="connsiteY3" fmla="*/ 27813 h 27812"/>
                  <a:gd name="connsiteX4" fmla="*/ 0 w 218979"/>
                  <a:gd name="connsiteY4" fmla="*/ 27813 h 27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979" h="27812">
                    <a:moveTo>
                      <a:pt x="0" y="27813"/>
                    </a:moveTo>
                    <a:lnTo>
                      <a:pt x="0" y="0"/>
                    </a:lnTo>
                    <a:lnTo>
                      <a:pt x="218980" y="0"/>
                    </a:lnTo>
                    <a:lnTo>
                      <a:pt x="218980" y="27813"/>
                    </a:lnTo>
                    <a:lnTo>
                      <a:pt x="0" y="27813"/>
                    </a:lnTo>
                    <a:close/>
                  </a:path>
                </a:pathLst>
              </a:custGeom>
              <a:solidFill>
                <a:srgbClr val="B0B0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63" name="Freeform: Shape 2762">
                <a:extLst>
                  <a:ext uri="{FF2B5EF4-FFF2-40B4-BE49-F238E27FC236}">
                    <a16:creationId xmlns:a16="http://schemas.microsoft.com/office/drawing/2014/main" id="{767F7BCA-BB3E-49FC-831A-B13D4A98E6F7}"/>
                  </a:ext>
                </a:extLst>
              </p:cNvPr>
              <p:cNvSpPr/>
              <p:nvPr/>
            </p:nvSpPr>
            <p:spPr>
              <a:xfrm>
                <a:off x="3640168" y="5324990"/>
                <a:ext cx="977264" cy="611790"/>
              </a:xfrm>
              <a:custGeom>
                <a:avLst/>
                <a:gdLst>
                  <a:gd name="connsiteX0" fmla="*/ 701040 w 977264"/>
                  <a:gd name="connsiteY0" fmla="*/ 0 h 611790"/>
                  <a:gd name="connsiteX1" fmla="*/ 546068 w 977264"/>
                  <a:gd name="connsiteY1" fmla="*/ 103251 h 611790"/>
                  <a:gd name="connsiteX2" fmla="*/ 0 w 977264"/>
                  <a:gd name="connsiteY2" fmla="*/ 103251 h 611790"/>
                  <a:gd name="connsiteX3" fmla="*/ 0 w 977264"/>
                  <a:gd name="connsiteY3" fmla="*/ 611791 h 611790"/>
                  <a:gd name="connsiteX4" fmla="*/ 977265 w 977264"/>
                  <a:gd name="connsiteY4" fmla="*/ 611791 h 611790"/>
                  <a:gd name="connsiteX5" fmla="*/ 977265 w 977264"/>
                  <a:gd name="connsiteY5" fmla="*/ 0 h 611790"/>
                  <a:gd name="connsiteX6" fmla="*/ 701040 w 977264"/>
                  <a:gd name="connsiteY6" fmla="*/ 0 h 61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7264" h="611790">
                    <a:moveTo>
                      <a:pt x="701040" y="0"/>
                    </a:moveTo>
                    <a:cubicBezTo>
                      <a:pt x="643318" y="118967"/>
                      <a:pt x="546068" y="103251"/>
                      <a:pt x="546068" y="103251"/>
                    </a:cubicBezTo>
                    <a:lnTo>
                      <a:pt x="0" y="103251"/>
                    </a:lnTo>
                    <a:lnTo>
                      <a:pt x="0" y="611791"/>
                    </a:lnTo>
                    <a:lnTo>
                      <a:pt x="977265" y="611791"/>
                    </a:lnTo>
                    <a:lnTo>
                      <a:pt x="977265" y="0"/>
                    </a:lnTo>
                    <a:lnTo>
                      <a:pt x="701040" y="0"/>
                    </a:lnTo>
                    <a:close/>
                  </a:path>
                </a:pathLst>
              </a:custGeom>
              <a:solidFill>
                <a:srgbClr val="C52E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64" name="Freeform: Shape 2763">
                <a:extLst>
                  <a:ext uri="{FF2B5EF4-FFF2-40B4-BE49-F238E27FC236}">
                    <a16:creationId xmlns:a16="http://schemas.microsoft.com/office/drawing/2014/main" id="{549CFFAB-3C0C-4E07-ADB2-DD315FBD1FA1}"/>
                  </a:ext>
                </a:extLst>
              </p:cNvPr>
              <p:cNvSpPr/>
              <p:nvPr/>
            </p:nvSpPr>
            <p:spPr>
              <a:xfrm>
                <a:off x="3640168" y="5324990"/>
                <a:ext cx="977264" cy="611790"/>
              </a:xfrm>
              <a:custGeom>
                <a:avLst/>
                <a:gdLst>
                  <a:gd name="connsiteX0" fmla="*/ 701040 w 977264"/>
                  <a:gd name="connsiteY0" fmla="*/ 0 h 611790"/>
                  <a:gd name="connsiteX1" fmla="*/ 546068 w 977264"/>
                  <a:gd name="connsiteY1" fmla="*/ 103251 h 611790"/>
                  <a:gd name="connsiteX2" fmla="*/ 0 w 977264"/>
                  <a:gd name="connsiteY2" fmla="*/ 103251 h 611790"/>
                  <a:gd name="connsiteX3" fmla="*/ 0 w 977264"/>
                  <a:gd name="connsiteY3" fmla="*/ 611791 h 611790"/>
                  <a:gd name="connsiteX4" fmla="*/ 977265 w 977264"/>
                  <a:gd name="connsiteY4" fmla="*/ 611791 h 611790"/>
                  <a:gd name="connsiteX5" fmla="*/ 977265 w 977264"/>
                  <a:gd name="connsiteY5" fmla="*/ 0 h 611790"/>
                  <a:gd name="connsiteX6" fmla="*/ 701040 w 977264"/>
                  <a:gd name="connsiteY6" fmla="*/ 0 h 61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7264" h="611790">
                    <a:moveTo>
                      <a:pt x="701040" y="0"/>
                    </a:moveTo>
                    <a:cubicBezTo>
                      <a:pt x="643318" y="118967"/>
                      <a:pt x="546068" y="103251"/>
                      <a:pt x="546068" y="103251"/>
                    </a:cubicBezTo>
                    <a:lnTo>
                      <a:pt x="0" y="103251"/>
                    </a:lnTo>
                    <a:lnTo>
                      <a:pt x="0" y="611791"/>
                    </a:lnTo>
                    <a:lnTo>
                      <a:pt x="977265" y="611791"/>
                    </a:lnTo>
                    <a:lnTo>
                      <a:pt x="977265" y="0"/>
                    </a:lnTo>
                    <a:lnTo>
                      <a:pt x="701040" y="0"/>
                    </a:lnTo>
                    <a:close/>
                  </a:path>
                </a:pathLst>
              </a:custGeom>
              <a:solidFill>
                <a:srgbClr val="C72A22">
                  <a:alpha val="17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65" name="Freeform: Shape 2764">
                <a:extLst>
                  <a:ext uri="{FF2B5EF4-FFF2-40B4-BE49-F238E27FC236}">
                    <a16:creationId xmlns:a16="http://schemas.microsoft.com/office/drawing/2014/main" id="{F59E4B59-96E3-4D36-AA4B-490E1B4EE110}"/>
                  </a:ext>
                </a:extLst>
              </p:cNvPr>
              <p:cNvSpPr/>
              <p:nvPr/>
            </p:nvSpPr>
            <p:spPr>
              <a:xfrm>
                <a:off x="3610831" y="5848960"/>
                <a:ext cx="1038986" cy="51530"/>
              </a:xfrm>
              <a:custGeom>
                <a:avLst/>
                <a:gdLst>
                  <a:gd name="connsiteX0" fmla="*/ 0 w 1038986"/>
                  <a:gd name="connsiteY0" fmla="*/ 0 h 51530"/>
                  <a:gd name="connsiteX1" fmla="*/ 1038987 w 1038986"/>
                  <a:gd name="connsiteY1" fmla="*/ 0 h 51530"/>
                  <a:gd name="connsiteX2" fmla="*/ 1038987 w 1038986"/>
                  <a:gd name="connsiteY2" fmla="*/ 51530 h 51530"/>
                  <a:gd name="connsiteX3" fmla="*/ 0 w 1038986"/>
                  <a:gd name="connsiteY3" fmla="*/ 51530 h 51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8986" h="51530">
                    <a:moveTo>
                      <a:pt x="0" y="0"/>
                    </a:moveTo>
                    <a:lnTo>
                      <a:pt x="1038987" y="0"/>
                    </a:lnTo>
                    <a:lnTo>
                      <a:pt x="1038987" y="51530"/>
                    </a:lnTo>
                    <a:lnTo>
                      <a:pt x="0" y="51530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66" name="Freeform: Shape 2765">
                <a:extLst>
                  <a:ext uri="{FF2B5EF4-FFF2-40B4-BE49-F238E27FC236}">
                    <a16:creationId xmlns:a16="http://schemas.microsoft.com/office/drawing/2014/main" id="{0B464D77-0A3B-4F29-9AC2-CD04D77DA600}"/>
                  </a:ext>
                </a:extLst>
              </p:cNvPr>
              <p:cNvSpPr/>
              <p:nvPr/>
            </p:nvSpPr>
            <p:spPr>
              <a:xfrm>
                <a:off x="3717035" y="5503584"/>
                <a:ext cx="828579" cy="291083"/>
              </a:xfrm>
              <a:custGeom>
                <a:avLst/>
                <a:gdLst>
                  <a:gd name="connsiteX0" fmla="*/ 22003 w 828579"/>
                  <a:gd name="connsiteY0" fmla="*/ 290894 h 291083"/>
                  <a:gd name="connsiteX1" fmla="*/ 22098 w 828579"/>
                  <a:gd name="connsiteY1" fmla="*/ 288703 h 291083"/>
                  <a:gd name="connsiteX2" fmla="*/ 22098 w 828579"/>
                  <a:gd name="connsiteY2" fmla="*/ 288227 h 291083"/>
                  <a:gd name="connsiteX3" fmla="*/ 22098 w 828579"/>
                  <a:gd name="connsiteY3" fmla="*/ 288227 h 291083"/>
                  <a:gd name="connsiteX4" fmla="*/ 2096 w 828579"/>
                  <a:gd name="connsiteY4" fmla="*/ 267557 h 291083"/>
                  <a:gd name="connsiteX5" fmla="*/ 2096 w 828579"/>
                  <a:gd name="connsiteY5" fmla="*/ 267557 h 291083"/>
                  <a:gd name="connsiteX6" fmla="*/ 0 w 828579"/>
                  <a:gd name="connsiteY6" fmla="*/ 267462 h 291083"/>
                  <a:gd name="connsiteX7" fmla="*/ 0 w 828579"/>
                  <a:gd name="connsiteY7" fmla="*/ 21431 h 291083"/>
                  <a:gd name="connsiteX8" fmla="*/ 2096 w 828579"/>
                  <a:gd name="connsiteY8" fmla="*/ 21336 h 291083"/>
                  <a:gd name="connsiteX9" fmla="*/ 22003 w 828579"/>
                  <a:gd name="connsiteY9" fmla="*/ 2000 h 291083"/>
                  <a:gd name="connsiteX10" fmla="*/ 22003 w 828579"/>
                  <a:gd name="connsiteY10" fmla="*/ 2000 h 291083"/>
                  <a:gd name="connsiteX11" fmla="*/ 22098 w 828579"/>
                  <a:gd name="connsiteY11" fmla="*/ 0 h 291083"/>
                  <a:gd name="connsiteX12" fmla="*/ 804767 w 828579"/>
                  <a:gd name="connsiteY12" fmla="*/ 0 h 291083"/>
                  <a:gd name="connsiteX13" fmla="*/ 804958 w 828579"/>
                  <a:gd name="connsiteY13" fmla="*/ 2000 h 291083"/>
                  <a:gd name="connsiteX14" fmla="*/ 825627 w 828579"/>
                  <a:gd name="connsiteY14" fmla="*/ 21336 h 291083"/>
                  <a:gd name="connsiteX15" fmla="*/ 825627 w 828579"/>
                  <a:gd name="connsiteY15" fmla="*/ 21336 h 291083"/>
                  <a:gd name="connsiteX16" fmla="*/ 825627 w 828579"/>
                  <a:gd name="connsiteY16" fmla="*/ 23431 h 291083"/>
                  <a:gd name="connsiteX17" fmla="*/ 825627 w 828579"/>
                  <a:gd name="connsiteY17" fmla="*/ 21431 h 291083"/>
                  <a:gd name="connsiteX18" fmla="*/ 826389 w 828579"/>
                  <a:gd name="connsiteY18" fmla="*/ 21431 h 291083"/>
                  <a:gd name="connsiteX19" fmla="*/ 826389 w 828579"/>
                  <a:gd name="connsiteY19" fmla="*/ 21431 h 291083"/>
                  <a:gd name="connsiteX20" fmla="*/ 828580 w 828579"/>
                  <a:gd name="connsiteY20" fmla="*/ 21336 h 291083"/>
                  <a:gd name="connsiteX21" fmla="*/ 828580 w 828579"/>
                  <a:gd name="connsiteY21" fmla="*/ 267748 h 291083"/>
                  <a:gd name="connsiteX22" fmla="*/ 826389 w 828579"/>
                  <a:gd name="connsiteY22" fmla="*/ 267653 h 291083"/>
                  <a:gd name="connsiteX23" fmla="*/ 825627 w 828579"/>
                  <a:gd name="connsiteY23" fmla="*/ 267653 h 291083"/>
                  <a:gd name="connsiteX24" fmla="*/ 825627 w 828579"/>
                  <a:gd name="connsiteY24" fmla="*/ 267653 h 291083"/>
                  <a:gd name="connsiteX25" fmla="*/ 804863 w 828579"/>
                  <a:gd name="connsiteY25" fmla="*/ 288417 h 291083"/>
                  <a:gd name="connsiteX26" fmla="*/ 804863 w 828579"/>
                  <a:gd name="connsiteY26" fmla="*/ 288417 h 291083"/>
                  <a:gd name="connsiteX27" fmla="*/ 804863 w 828579"/>
                  <a:gd name="connsiteY27" fmla="*/ 288893 h 291083"/>
                  <a:gd name="connsiteX28" fmla="*/ 804863 w 828579"/>
                  <a:gd name="connsiteY28" fmla="*/ 288893 h 291083"/>
                  <a:gd name="connsiteX29" fmla="*/ 804958 w 828579"/>
                  <a:gd name="connsiteY29" fmla="*/ 291084 h 291083"/>
                  <a:gd name="connsiteX30" fmla="*/ 22003 w 828579"/>
                  <a:gd name="connsiteY30" fmla="*/ 291084 h 291083"/>
                  <a:gd name="connsiteX31" fmla="*/ 22003 w 828579"/>
                  <a:gd name="connsiteY31" fmla="*/ 290894 h 291083"/>
                  <a:gd name="connsiteX32" fmla="*/ 800576 w 828579"/>
                  <a:gd name="connsiteY32" fmla="*/ 286607 h 291083"/>
                  <a:gd name="connsiteX33" fmla="*/ 824198 w 828579"/>
                  <a:gd name="connsiteY33" fmla="*/ 263271 h 291083"/>
                  <a:gd name="connsiteX34" fmla="*/ 824198 w 828579"/>
                  <a:gd name="connsiteY34" fmla="*/ 263271 h 291083"/>
                  <a:gd name="connsiteX35" fmla="*/ 824198 w 828579"/>
                  <a:gd name="connsiteY35" fmla="*/ 25622 h 291083"/>
                  <a:gd name="connsiteX36" fmla="*/ 800767 w 828579"/>
                  <a:gd name="connsiteY36" fmla="*/ 4381 h 291083"/>
                  <a:gd name="connsiteX37" fmla="*/ 800767 w 828579"/>
                  <a:gd name="connsiteY37" fmla="*/ 4381 h 291083"/>
                  <a:gd name="connsiteX38" fmla="*/ 25908 w 828579"/>
                  <a:gd name="connsiteY38" fmla="*/ 4381 h 291083"/>
                  <a:gd name="connsiteX39" fmla="*/ 4191 w 828579"/>
                  <a:gd name="connsiteY39" fmla="*/ 25527 h 291083"/>
                  <a:gd name="connsiteX40" fmla="*/ 4191 w 828579"/>
                  <a:gd name="connsiteY40" fmla="*/ 25527 h 291083"/>
                  <a:gd name="connsiteX41" fmla="*/ 4191 w 828579"/>
                  <a:gd name="connsiteY41" fmla="*/ 263461 h 291083"/>
                  <a:gd name="connsiteX42" fmla="*/ 26194 w 828579"/>
                  <a:gd name="connsiteY42" fmla="*/ 286607 h 291083"/>
                  <a:gd name="connsiteX43" fmla="*/ 26194 w 828579"/>
                  <a:gd name="connsiteY43" fmla="*/ 286607 h 291083"/>
                  <a:gd name="connsiteX44" fmla="*/ 800576 w 828579"/>
                  <a:gd name="connsiteY44" fmla="*/ 286607 h 291083"/>
                  <a:gd name="connsiteX45" fmla="*/ 800576 w 828579"/>
                  <a:gd name="connsiteY45" fmla="*/ 286607 h 291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828579" h="291083">
                    <a:moveTo>
                      <a:pt x="22003" y="290894"/>
                    </a:moveTo>
                    <a:lnTo>
                      <a:pt x="22098" y="288703"/>
                    </a:lnTo>
                    <a:cubicBezTo>
                      <a:pt x="22098" y="288417"/>
                      <a:pt x="22098" y="288227"/>
                      <a:pt x="22098" y="288227"/>
                    </a:cubicBezTo>
                    <a:lnTo>
                      <a:pt x="22098" y="288227"/>
                    </a:lnTo>
                    <a:cubicBezTo>
                      <a:pt x="22098" y="277082"/>
                      <a:pt x="13240" y="267938"/>
                      <a:pt x="2096" y="267557"/>
                    </a:cubicBezTo>
                    <a:lnTo>
                      <a:pt x="2096" y="267557"/>
                    </a:lnTo>
                    <a:lnTo>
                      <a:pt x="0" y="267462"/>
                    </a:lnTo>
                    <a:lnTo>
                      <a:pt x="0" y="21431"/>
                    </a:lnTo>
                    <a:lnTo>
                      <a:pt x="2096" y="21336"/>
                    </a:lnTo>
                    <a:cubicBezTo>
                      <a:pt x="12763" y="20955"/>
                      <a:pt x="21241" y="12573"/>
                      <a:pt x="22003" y="2000"/>
                    </a:cubicBezTo>
                    <a:lnTo>
                      <a:pt x="22003" y="2000"/>
                    </a:lnTo>
                    <a:lnTo>
                      <a:pt x="22098" y="0"/>
                    </a:lnTo>
                    <a:lnTo>
                      <a:pt x="804767" y="0"/>
                    </a:lnTo>
                    <a:lnTo>
                      <a:pt x="804958" y="2000"/>
                    </a:lnTo>
                    <a:cubicBezTo>
                      <a:pt x="805720" y="12763"/>
                      <a:pt x="814673" y="21336"/>
                      <a:pt x="825627" y="21336"/>
                    </a:cubicBezTo>
                    <a:lnTo>
                      <a:pt x="825627" y="21336"/>
                    </a:lnTo>
                    <a:lnTo>
                      <a:pt x="825627" y="23431"/>
                    </a:lnTo>
                    <a:lnTo>
                      <a:pt x="825627" y="21431"/>
                    </a:lnTo>
                    <a:cubicBezTo>
                      <a:pt x="825722" y="21431"/>
                      <a:pt x="825913" y="21431"/>
                      <a:pt x="826389" y="21431"/>
                    </a:cubicBezTo>
                    <a:lnTo>
                      <a:pt x="826389" y="21431"/>
                    </a:lnTo>
                    <a:lnTo>
                      <a:pt x="828580" y="21336"/>
                    </a:lnTo>
                    <a:lnTo>
                      <a:pt x="828580" y="267748"/>
                    </a:lnTo>
                    <a:lnTo>
                      <a:pt x="826389" y="267653"/>
                    </a:lnTo>
                    <a:cubicBezTo>
                      <a:pt x="826008" y="267653"/>
                      <a:pt x="825722" y="267557"/>
                      <a:pt x="825627" y="267653"/>
                    </a:cubicBezTo>
                    <a:lnTo>
                      <a:pt x="825627" y="267653"/>
                    </a:lnTo>
                    <a:cubicBezTo>
                      <a:pt x="814102" y="267653"/>
                      <a:pt x="804863" y="276892"/>
                      <a:pt x="804863" y="288417"/>
                    </a:cubicBezTo>
                    <a:lnTo>
                      <a:pt x="804863" y="288417"/>
                    </a:lnTo>
                    <a:cubicBezTo>
                      <a:pt x="804863" y="288417"/>
                      <a:pt x="804863" y="288512"/>
                      <a:pt x="804863" y="288893"/>
                    </a:cubicBezTo>
                    <a:lnTo>
                      <a:pt x="804863" y="288893"/>
                    </a:lnTo>
                    <a:lnTo>
                      <a:pt x="804958" y="291084"/>
                    </a:lnTo>
                    <a:lnTo>
                      <a:pt x="22003" y="291084"/>
                    </a:lnTo>
                    <a:lnTo>
                      <a:pt x="22003" y="290894"/>
                    </a:lnTo>
                    <a:close/>
                    <a:moveTo>
                      <a:pt x="800576" y="286607"/>
                    </a:moveTo>
                    <a:cubicBezTo>
                      <a:pt x="801434" y="274034"/>
                      <a:pt x="811530" y="263938"/>
                      <a:pt x="824198" y="263271"/>
                    </a:cubicBezTo>
                    <a:lnTo>
                      <a:pt x="824198" y="263271"/>
                    </a:lnTo>
                    <a:lnTo>
                      <a:pt x="824198" y="25622"/>
                    </a:lnTo>
                    <a:cubicBezTo>
                      <a:pt x="812197" y="24955"/>
                      <a:pt x="802577" y="16002"/>
                      <a:pt x="800767" y="4381"/>
                    </a:cubicBezTo>
                    <a:lnTo>
                      <a:pt x="800767" y="4381"/>
                    </a:lnTo>
                    <a:lnTo>
                      <a:pt x="25908" y="4381"/>
                    </a:lnTo>
                    <a:cubicBezTo>
                      <a:pt x="24289" y="15526"/>
                      <a:pt x="15335" y="24194"/>
                      <a:pt x="4191" y="25527"/>
                    </a:cubicBezTo>
                    <a:lnTo>
                      <a:pt x="4191" y="25527"/>
                    </a:lnTo>
                    <a:lnTo>
                      <a:pt x="4191" y="263461"/>
                    </a:lnTo>
                    <a:cubicBezTo>
                      <a:pt x="16097" y="264890"/>
                      <a:pt x="25432" y="274606"/>
                      <a:pt x="26194" y="286607"/>
                    </a:cubicBezTo>
                    <a:lnTo>
                      <a:pt x="26194" y="286607"/>
                    </a:lnTo>
                    <a:lnTo>
                      <a:pt x="800576" y="286607"/>
                    </a:lnTo>
                    <a:lnTo>
                      <a:pt x="800576" y="286607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67" name="Freeform: Shape 2766">
                <a:extLst>
                  <a:ext uri="{FF2B5EF4-FFF2-40B4-BE49-F238E27FC236}">
                    <a16:creationId xmlns:a16="http://schemas.microsoft.com/office/drawing/2014/main" id="{B1CC4564-92D8-4117-8204-E6A6236E9E8C}"/>
                  </a:ext>
                </a:extLst>
              </p:cNvPr>
              <p:cNvSpPr/>
              <p:nvPr/>
            </p:nvSpPr>
            <p:spPr>
              <a:xfrm>
                <a:off x="3708272" y="5497774"/>
                <a:ext cx="828484" cy="290893"/>
              </a:xfrm>
              <a:custGeom>
                <a:avLst/>
                <a:gdLst>
                  <a:gd name="connsiteX0" fmla="*/ 22003 w 828484"/>
                  <a:gd name="connsiteY0" fmla="*/ 290798 h 290893"/>
                  <a:gd name="connsiteX1" fmla="*/ 22098 w 828484"/>
                  <a:gd name="connsiteY1" fmla="*/ 288607 h 290893"/>
                  <a:gd name="connsiteX2" fmla="*/ 22098 w 828484"/>
                  <a:gd name="connsiteY2" fmla="*/ 288227 h 290893"/>
                  <a:gd name="connsiteX3" fmla="*/ 22098 w 828484"/>
                  <a:gd name="connsiteY3" fmla="*/ 288227 h 290893"/>
                  <a:gd name="connsiteX4" fmla="*/ 2096 w 828484"/>
                  <a:gd name="connsiteY4" fmla="*/ 267557 h 290893"/>
                  <a:gd name="connsiteX5" fmla="*/ 2096 w 828484"/>
                  <a:gd name="connsiteY5" fmla="*/ 267557 h 290893"/>
                  <a:gd name="connsiteX6" fmla="*/ 0 w 828484"/>
                  <a:gd name="connsiteY6" fmla="*/ 267462 h 290893"/>
                  <a:gd name="connsiteX7" fmla="*/ 0 w 828484"/>
                  <a:gd name="connsiteY7" fmla="*/ 21336 h 290893"/>
                  <a:gd name="connsiteX8" fmla="*/ 2096 w 828484"/>
                  <a:gd name="connsiteY8" fmla="*/ 21241 h 290893"/>
                  <a:gd name="connsiteX9" fmla="*/ 22003 w 828484"/>
                  <a:gd name="connsiteY9" fmla="*/ 2000 h 290893"/>
                  <a:gd name="connsiteX10" fmla="*/ 22003 w 828484"/>
                  <a:gd name="connsiteY10" fmla="*/ 2000 h 290893"/>
                  <a:gd name="connsiteX11" fmla="*/ 22098 w 828484"/>
                  <a:gd name="connsiteY11" fmla="*/ 0 h 290893"/>
                  <a:gd name="connsiteX12" fmla="*/ 804767 w 828484"/>
                  <a:gd name="connsiteY12" fmla="*/ 0 h 290893"/>
                  <a:gd name="connsiteX13" fmla="*/ 804863 w 828484"/>
                  <a:gd name="connsiteY13" fmla="*/ 2000 h 290893"/>
                  <a:gd name="connsiteX14" fmla="*/ 825532 w 828484"/>
                  <a:gd name="connsiteY14" fmla="*/ 21336 h 290893"/>
                  <a:gd name="connsiteX15" fmla="*/ 825532 w 828484"/>
                  <a:gd name="connsiteY15" fmla="*/ 21336 h 290893"/>
                  <a:gd name="connsiteX16" fmla="*/ 825532 w 828484"/>
                  <a:gd name="connsiteY16" fmla="*/ 23431 h 290893"/>
                  <a:gd name="connsiteX17" fmla="*/ 825532 w 828484"/>
                  <a:gd name="connsiteY17" fmla="*/ 21336 h 290893"/>
                  <a:gd name="connsiteX18" fmla="*/ 826294 w 828484"/>
                  <a:gd name="connsiteY18" fmla="*/ 21336 h 290893"/>
                  <a:gd name="connsiteX19" fmla="*/ 826294 w 828484"/>
                  <a:gd name="connsiteY19" fmla="*/ 21336 h 290893"/>
                  <a:gd name="connsiteX20" fmla="*/ 828484 w 828484"/>
                  <a:gd name="connsiteY20" fmla="*/ 21241 h 290893"/>
                  <a:gd name="connsiteX21" fmla="*/ 828484 w 828484"/>
                  <a:gd name="connsiteY21" fmla="*/ 267653 h 290893"/>
                  <a:gd name="connsiteX22" fmla="*/ 826294 w 828484"/>
                  <a:gd name="connsiteY22" fmla="*/ 267557 h 290893"/>
                  <a:gd name="connsiteX23" fmla="*/ 825532 w 828484"/>
                  <a:gd name="connsiteY23" fmla="*/ 267557 h 290893"/>
                  <a:gd name="connsiteX24" fmla="*/ 825532 w 828484"/>
                  <a:gd name="connsiteY24" fmla="*/ 267557 h 290893"/>
                  <a:gd name="connsiteX25" fmla="*/ 804767 w 828484"/>
                  <a:gd name="connsiteY25" fmla="*/ 288322 h 290893"/>
                  <a:gd name="connsiteX26" fmla="*/ 804767 w 828484"/>
                  <a:gd name="connsiteY26" fmla="*/ 288322 h 290893"/>
                  <a:gd name="connsiteX27" fmla="*/ 804767 w 828484"/>
                  <a:gd name="connsiteY27" fmla="*/ 288703 h 290893"/>
                  <a:gd name="connsiteX28" fmla="*/ 804767 w 828484"/>
                  <a:gd name="connsiteY28" fmla="*/ 288703 h 290893"/>
                  <a:gd name="connsiteX29" fmla="*/ 804863 w 828484"/>
                  <a:gd name="connsiteY29" fmla="*/ 290894 h 290893"/>
                  <a:gd name="connsiteX30" fmla="*/ 22003 w 828484"/>
                  <a:gd name="connsiteY30" fmla="*/ 290894 h 290893"/>
                  <a:gd name="connsiteX31" fmla="*/ 22003 w 828484"/>
                  <a:gd name="connsiteY31" fmla="*/ 290798 h 290893"/>
                  <a:gd name="connsiteX32" fmla="*/ 800672 w 828484"/>
                  <a:gd name="connsiteY32" fmla="*/ 286512 h 290893"/>
                  <a:gd name="connsiteX33" fmla="*/ 824389 w 828484"/>
                  <a:gd name="connsiteY33" fmla="*/ 263176 h 290893"/>
                  <a:gd name="connsiteX34" fmla="*/ 824389 w 828484"/>
                  <a:gd name="connsiteY34" fmla="*/ 263176 h 290893"/>
                  <a:gd name="connsiteX35" fmla="*/ 824389 w 828484"/>
                  <a:gd name="connsiteY35" fmla="*/ 25527 h 290893"/>
                  <a:gd name="connsiteX36" fmla="*/ 800957 w 828484"/>
                  <a:gd name="connsiteY36" fmla="*/ 4286 h 290893"/>
                  <a:gd name="connsiteX37" fmla="*/ 800957 w 828484"/>
                  <a:gd name="connsiteY37" fmla="*/ 4286 h 290893"/>
                  <a:gd name="connsiteX38" fmla="*/ 26098 w 828484"/>
                  <a:gd name="connsiteY38" fmla="*/ 4286 h 290893"/>
                  <a:gd name="connsiteX39" fmla="*/ 4381 w 828484"/>
                  <a:gd name="connsiteY39" fmla="*/ 25432 h 290893"/>
                  <a:gd name="connsiteX40" fmla="*/ 4381 w 828484"/>
                  <a:gd name="connsiteY40" fmla="*/ 25432 h 290893"/>
                  <a:gd name="connsiteX41" fmla="*/ 4381 w 828484"/>
                  <a:gd name="connsiteY41" fmla="*/ 263366 h 290893"/>
                  <a:gd name="connsiteX42" fmla="*/ 26384 w 828484"/>
                  <a:gd name="connsiteY42" fmla="*/ 286607 h 290893"/>
                  <a:gd name="connsiteX43" fmla="*/ 26384 w 828484"/>
                  <a:gd name="connsiteY43" fmla="*/ 286607 h 290893"/>
                  <a:gd name="connsiteX44" fmla="*/ 800672 w 828484"/>
                  <a:gd name="connsiteY44" fmla="*/ 286607 h 290893"/>
                  <a:gd name="connsiteX45" fmla="*/ 800672 w 828484"/>
                  <a:gd name="connsiteY45" fmla="*/ 286512 h 290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828484" h="290893">
                    <a:moveTo>
                      <a:pt x="22003" y="290798"/>
                    </a:moveTo>
                    <a:lnTo>
                      <a:pt x="22098" y="288607"/>
                    </a:lnTo>
                    <a:cubicBezTo>
                      <a:pt x="22098" y="288322"/>
                      <a:pt x="22098" y="288227"/>
                      <a:pt x="22098" y="288227"/>
                    </a:cubicBezTo>
                    <a:lnTo>
                      <a:pt x="22098" y="288227"/>
                    </a:lnTo>
                    <a:cubicBezTo>
                      <a:pt x="22098" y="277082"/>
                      <a:pt x="13240" y="267938"/>
                      <a:pt x="2096" y="267557"/>
                    </a:cubicBezTo>
                    <a:lnTo>
                      <a:pt x="2096" y="267557"/>
                    </a:lnTo>
                    <a:lnTo>
                      <a:pt x="0" y="267462"/>
                    </a:lnTo>
                    <a:lnTo>
                      <a:pt x="0" y="21336"/>
                    </a:lnTo>
                    <a:lnTo>
                      <a:pt x="2096" y="21241"/>
                    </a:lnTo>
                    <a:cubicBezTo>
                      <a:pt x="12668" y="20860"/>
                      <a:pt x="21241" y="12478"/>
                      <a:pt x="22003" y="2000"/>
                    </a:cubicBezTo>
                    <a:lnTo>
                      <a:pt x="22003" y="2000"/>
                    </a:lnTo>
                    <a:lnTo>
                      <a:pt x="22098" y="0"/>
                    </a:lnTo>
                    <a:lnTo>
                      <a:pt x="804767" y="0"/>
                    </a:lnTo>
                    <a:lnTo>
                      <a:pt x="804863" y="2000"/>
                    </a:lnTo>
                    <a:cubicBezTo>
                      <a:pt x="805624" y="12763"/>
                      <a:pt x="814578" y="21336"/>
                      <a:pt x="825532" y="21336"/>
                    </a:cubicBezTo>
                    <a:lnTo>
                      <a:pt x="825532" y="21336"/>
                    </a:lnTo>
                    <a:lnTo>
                      <a:pt x="825532" y="23431"/>
                    </a:lnTo>
                    <a:lnTo>
                      <a:pt x="825532" y="21336"/>
                    </a:lnTo>
                    <a:cubicBezTo>
                      <a:pt x="825627" y="21336"/>
                      <a:pt x="825913" y="21336"/>
                      <a:pt x="826294" y="21336"/>
                    </a:cubicBezTo>
                    <a:lnTo>
                      <a:pt x="826294" y="21336"/>
                    </a:lnTo>
                    <a:lnTo>
                      <a:pt x="828484" y="21241"/>
                    </a:lnTo>
                    <a:lnTo>
                      <a:pt x="828484" y="267653"/>
                    </a:lnTo>
                    <a:lnTo>
                      <a:pt x="826294" y="267557"/>
                    </a:lnTo>
                    <a:cubicBezTo>
                      <a:pt x="825913" y="267557"/>
                      <a:pt x="825722" y="267462"/>
                      <a:pt x="825532" y="267557"/>
                    </a:cubicBezTo>
                    <a:lnTo>
                      <a:pt x="825532" y="267557"/>
                    </a:lnTo>
                    <a:cubicBezTo>
                      <a:pt x="814102" y="267557"/>
                      <a:pt x="804767" y="276892"/>
                      <a:pt x="804767" y="288322"/>
                    </a:cubicBezTo>
                    <a:lnTo>
                      <a:pt x="804767" y="288322"/>
                    </a:lnTo>
                    <a:cubicBezTo>
                      <a:pt x="804767" y="288322"/>
                      <a:pt x="804767" y="288417"/>
                      <a:pt x="804767" y="288703"/>
                    </a:cubicBezTo>
                    <a:lnTo>
                      <a:pt x="804767" y="288703"/>
                    </a:lnTo>
                    <a:lnTo>
                      <a:pt x="804863" y="290894"/>
                    </a:lnTo>
                    <a:lnTo>
                      <a:pt x="22003" y="290894"/>
                    </a:lnTo>
                    <a:lnTo>
                      <a:pt x="22003" y="290798"/>
                    </a:lnTo>
                    <a:close/>
                    <a:moveTo>
                      <a:pt x="800672" y="286512"/>
                    </a:moveTo>
                    <a:cubicBezTo>
                      <a:pt x="801529" y="273844"/>
                      <a:pt x="811721" y="263842"/>
                      <a:pt x="824389" y="263176"/>
                    </a:cubicBezTo>
                    <a:lnTo>
                      <a:pt x="824389" y="263176"/>
                    </a:lnTo>
                    <a:lnTo>
                      <a:pt x="824389" y="25527"/>
                    </a:lnTo>
                    <a:cubicBezTo>
                      <a:pt x="812387" y="24860"/>
                      <a:pt x="802672" y="15907"/>
                      <a:pt x="800957" y="4286"/>
                    </a:cubicBezTo>
                    <a:lnTo>
                      <a:pt x="800957" y="4286"/>
                    </a:lnTo>
                    <a:lnTo>
                      <a:pt x="26098" y="4286"/>
                    </a:lnTo>
                    <a:cubicBezTo>
                      <a:pt x="24479" y="15335"/>
                      <a:pt x="15526" y="24098"/>
                      <a:pt x="4381" y="25432"/>
                    </a:cubicBezTo>
                    <a:lnTo>
                      <a:pt x="4381" y="25432"/>
                    </a:lnTo>
                    <a:lnTo>
                      <a:pt x="4381" y="263366"/>
                    </a:lnTo>
                    <a:cubicBezTo>
                      <a:pt x="16288" y="264795"/>
                      <a:pt x="25622" y="274511"/>
                      <a:pt x="26384" y="286607"/>
                    </a:cubicBezTo>
                    <a:lnTo>
                      <a:pt x="26384" y="286607"/>
                    </a:lnTo>
                    <a:lnTo>
                      <a:pt x="800672" y="286607"/>
                    </a:lnTo>
                    <a:lnTo>
                      <a:pt x="800672" y="28651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68" name="Freeform: Shape 2767">
                <a:extLst>
                  <a:ext uri="{FF2B5EF4-FFF2-40B4-BE49-F238E27FC236}">
                    <a16:creationId xmlns:a16="http://schemas.microsoft.com/office/drawing/2014/main" id="{F53E06A7-47AE-495B-9D36-9FC6D09B6E2D}"/>
                  </a:ext>
                </a:extLst>
              </p:cNvPr>
              <p:cNvSpPr/>
              <p:nvPr/>
            </p:nvSpPr>
            <p:spPr>
              <a:xfrm>
                <a:off x="3701890" y="5865057"/>
                <a:ext cx="866584" cy="70104"/>
              </a:xfrm>
              <a:custGeom>
                <a:avLst/>
                <a:gdLst>
                  <a:gd name="connsiteX0" fmla="*/ 777907 w 866584"/>
                  <a:gd name="connsiteY0" fmla="*/ 0 h 70104"/>
                  <a:gd name="connsiteX1" fmla="*/ 689134 w 866584"/>
                  <a:gd name="connsiteY1" fmla="*/ 70104 h 70104"/>
                  <a:gd name="connsiteX2" fmla="*/ 866585 w 866584"/>
                  <a:gd name="connsiteY2" fmla="*/ 70104 h 70104"/>
                  <a:gd name="connsiteX3" fmla="*/ 777907 w 866584"/>
                  <a:gd name="connsiteY3" fmla="*/ 0 h 70104"/>
                  <a:gd name="connsiteX4" fmla="*/ 582549 w 866584"/>
                  <a:gd name="connsiteY4" fmla="*/ 0 h 70104"/>
                  <a:gd name="connsiteX5" fmla="*/ 493776 w 866584"/>
                  <a:gd name="connsiteY5" fmla="*/ 70104 h 70104"/>
                  <a:gd name="connsiteX6" fmla="*/ 671227 w 866584"/>
                  <a:gd name="connsiteY6" fmla="*/ 70104 h 70104"/>
                  <a:gd name="connsiteX7" fmla="*/ 582549 w 866584"/>
                  <a:gd name="connsiteY7" fmla="*/ 0 h 70104"/>
                  <a:gd name="connsiteX8" fmla="*/ 88773 w 866584"/>
                  <a:gd name="connsiteY8" fmla="*/ 0 h 70104"/>
                  <a:gd name="connsiteX9" fmla="*/ 0 w 866584"/>
                  <a:gd name="connsiteY9" fmla="*/ 70104 h 70104"/>
                  <a:gd name="connsiteX10" fmla="*/ 177451 w 866584"/>
                  <a:gd name="connsiteY10" fmla="*/ 70104 h 70104"/>
                  <a:gd name="connsiteX11" fmla="*/ 88773 w 866584"/>
                  <a:gd name="connsiteY11" fmla="*/ 0 h 70104"/>
                  <a:gd name="connsiteX12" fmla="*/ 284131 w 866584"/>
                  <a:gd name="connsiteY12" fmla="*/ 0 h 70104"/>
                  <a:gd name="connsiteX13" fmla="*/ 195358 w 866584"/>
                  <a:gd name="connsiteY13" fmla="*/ 70104 h 70104"/>
                  <a:gd name="connsiteX14" fmla="*/ 372904 w 866584"/>
                  <a:gd name="connsiteY14" fmla="*/ 70104 h 70104"/>
                  <a:gd name="connsiteX15" fmla="*/ 284131 w 866584"/>
                  <a:gd name="connsiteY15" fmla="*/ 0 h 70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66584" h="70104">
                    <a:moveTo>
                      <a:pt x="777907" y="0"/>
                    </a:moveTo>
                    <a:cubicBezTo>
                      <a:pt x="734759" y="0"/>
                      <a:pt x="698659" y="29908"/>
                      <a:pt x="689134" y="70104"/>
                    </a:cubicBezTo>
                    <a:lnTo>
                      <a:pt x="866585" y="70104"/>
                    </a:lnTo>
                    <a:cubicBezTo>
                      <a:pt x="857155" y="29908"/>
                      <a:pt x="820960" y="0"/>
                      <a:pt x="777907" y="0"/>
                    </a:cubicBezTo>
                    <a:close/>
                    <a:moveTo>
                      <a:pt x="582549" y="0"/>
                    </a:moveTo>
                    <a:cubicBezTo>
                      <a:pt x="539401" y="0"/>
                      <a:pt x="503301" y="29908"/>
                      <a:pt x="493776" y="70104"/>
                    </a:cubicBezTo>
                    <a:lnTo>
                      <a:pt x="671227" y="70104"/>
                    </a:lnTo>
                    <a:cubicBezTo>
                      <a:pt x="661797" y="29908"/>
                      <a:pt x="625602" y="0"/>
                      <a:pt x="582549" y="0"/>
                    </a:cubicBezTo>
                    <a:close/>
                    <a:moveTo>
                      <a:pt x="88773" y="0"/>
                    </a:moveTo>
                    <a:cubicBezTo>
                      <a:pt x="45625" y="0"/>
                      <a:pt x="9525" y="29908"/>
                      <a:pt x="0" y="70104"/>
                    </a:cubicBezTo>
                    <a:lnTo>
                      <a:pt x="177451" y="70104"/>
                    </a:lnTo>
                    <a:cubicBezTo>
                      <a:pt x="168021" y="29908"/>
                      <a:pt x="131921" y="0"/>
                      <a:pt x="88773" y="0"/>
                    </a:cubicBezTo>
                    <a:close/>
                    <a:moveTo>
                      <a:pt x="284131" y="0"/>
                    </a:moveTo>
                    <a:cubicBezTo>
                      <a:pt x="240983" y="0"/>
                      <a:pt x="204883" y="29908"/>
                      <a:pt x="195358" y="70104"/>
                    </a:cubicBezTo>
                    <a:lnTo>
                      <a:pt x="372904" y="70104"/>
                    </a:lnTo>
                    <a:cubicBezTo>
                      <a:pt x="363379" y="29908"/>
                      <a:pt x="327279" y="0"/>
                      <a:pt x="284131" y="0"/>
                    </a:cubicBezTo>
                    <a:close/>
                  </a:path>
                </a:pathLst>
              </a:custGeom>
              <a:solidFill>
                <a:schemeClr val="tx1">
                  <a:alpha val="2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69" name="Freeform: Shape 2768">
                <a:extLst>
                  <a:ext uri="{FF2B5EF4-FFF2-40B4-BE49-F238E27FC236}">
                    <a16:creationId xmlns:a16="http://schemas.microsoft.com/office/drawing/2014/main" id="{B4F469AF-D2EA-40B6-B177-53D44909B417}"/>
                  </a:ext>
                </a:extLst>
              </p:cNvPr>
              <p:cNvSpPr/>
              <p:nvPr/>
            </p:nvSpPr>
            <p:spPr>
              <a:xfrm>
                <a:off x="3688365" y="5870011"/>
                <a:ext cx="172402" cy="172497"/>
              </a:xfrm>
              <a:custGeom>
                <a:avLst/>
                <a:gdLst>
                  <a:gd name="connsiteX0" fmla="*/ 86201 w 172402"/>
                  <a:gd name="connsiteY0" fmla="*/ 172498 h 172497"/>
                  <a:gd name="connsiteX1" fmla="*/ 0 w 172402"/>
                  <a:gd name="connsiteY1" fmla="*/ 86296 h 172497"/>
                  <a:gd name="connsiteX2" fmla="*/ 86201 w 172402"/>
                  <a:gd name="connsiteY2" fmla="*/ 0 h 172497"/>
                  <a:gd name="connsiteX3" fmla="*/ 172402 w 172402"/>
                  <a:gd name="connsiteY3" fmla="*/ 86296 h 172497"/>
                  <a:gd name="connsiteX4" fmla="*/ 86201 w 172402"/>
                  <a:gd name="connsiteY4" fmla="*/ 172498 h 172497"/>
                  <a:gd name="connsiteX5" fmla="*/ 86201 w 172402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02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731" y="0"/>
                      <a:pt x="172402" y="38671"/>
                      <a:pt x="172402" y="86296"/>
                    </a:cubicBezTo>
                    <a:cubicBezTo>
                      <a:pt x="172402" y="133921"/>
                      <a:pt x="133826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70" name="Graphic 1">
                <a:extLst>
                  <a:ext uri="{FF2B5EF4-FFF2-40B4-BE49-F238E27FC236}">
                    <a16:creationId xmlns:a16="http://schemas.microsoft.com/office/drawing/2014/main" id="{D920E194-26F6-4590-92E0-F4299B78DE12}"/>
                  </a:ext>
                </a:extLst>
              </p:cNvPr>
              <p:cNvGrpSpPr/>
              <p:nvPr/>
            </p:nvGrpSpPr>
            <p:grpSpPr>
              <a:xfrm>
                <a:off x="3698461" y="5880107"/>
                <a:ext cx="152304" cy="152304"/>
                <a:chOff x="3698461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2957" name="Freeform: Shape 2956">
                  <a:extLst>
                    <a:ext uri="{FF2B5EF4-FFF2-40B4-BE49-F238E27FC236}">
                      <a16:creationId xmlns:a16="http://schemas.microsoft.com/office/drawing/2014/main" id="{F7BD3795-0A06-4D4E-9559-EAE4B2F324B7}"/>
                    </a:ext>
                  </a:extLst>
                </p:cNvPr>
                <p:cNvSpPr/>
                <p:nvPr/>
              </p:nvSpPr>
              <p:spPr>
                <a:xfrm>
                  <a:off x="3743419" y="5880107"/>
                  <a:ext cx="62388" cy="152304"/>
                </a:xfrm>
                <a:custGeom>
                  <a:avLst/>
                  <a:gdLst>
                    <a:gd name="connsiteX0" fmla="*/ 0 w 62388"/>
                    <a:gd name="connsiteY0" fmla="*/ 151257 h 152304"/>
                    <a:gd name="connsiteX1" fmla="*/ 59626 w 62388"/>
                    <a:gd name="connsiteY1" fmla="*/ 0 h 152304"/>
                    <a:gd name="connsiteX2" fmla="*/ 62389 w 62388"/>
                    <a:gd name="connsiteY2" fmla="*/ 1143 h 152304"/>
                    <a:gd name="connsiteX3" fmla="*/ 2762 w 62388"/>
                    <a:gd name="connsiteY3" fmla="*/ 152305 h 152304"/>
                    <a:gd name="connsiteX4" fmla="*/ 0 w 62388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2304">
                      <a:moveTo>
                        <a:pt x="0" y="151257"/>
                      </a:moveTo>
                      <a:lnTo>
                        <a:pt x="59626" y="0"/>
                      </a:lnTo>
                      <a:lnTo>
                        <a:pt x="62389" y="1143"/>
                      </a:lnTo>
                      <a:lnTo>
                        <a:pt x="2762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58" name="Freeform: Shape 2957">
                  <a:extLst>
                    <a:ext uri="{FF2B5EF4-FFF2-40B4-BE49-F238E27FC236}">
                      <a16:creationId xmlns:a16="http://schemas.microsoft.com/office/drawing/2014/main" id="{03676589-6BC9-411B-9318-84C1D7876AB1}"/>
                    </a:ext>
                  </a:extLst>
                </p:cNvPr>
                <p:cNvSpPr/>
                <p:nvPr/>
              </p:nvSpPr>
              <p:spPr>
                <a:xfrm>
                  <a:off x="3698461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048 w 152304"/>
                    <a:gd name="connsiteY1" fmla="*/ 0 h 62388"/>
                    <a:gd name="connsiteX2" fmla="*/ 152305 w 152304"/>
                    <a:gd name="connsiteY2" fmla="*/ 59627 h 62388"/>
                    <a:gd name="connsiteX3" fmla="*/ 151162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048" y="0"/>
                      </a:lnTo>
                      <a:lnTo>
                        <a:pt x="152305" y="59627"/>
                      </a:lnTo>
                      <a:lnTo>
                        <a:pt x="151162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959" name="Graphic 1">
                  <a:extLst>
                    <a:ext uri="{FF2B5EF4-FFF2-40B4-BE49-F238E27FC236}">
                      <a16:creationId xmlns:a16="http://schemas.microsoft.com/office/drawing/2014/main" id="{5BDFF5F3-396A-4677-B8EE-AB4EBD168039}"/>
                    </a:ext>
                  </a:extLst>
                </p:cNvPr>
                <p:cNvGrpSpPr/>
                <p:nvPr/>
              </p:nvGrpSpPr>
              <p:grpSpPr>
                <a:xfrm>
                  <a:off x="3700271" y="5882012"/>
                  <a:ext cx="148589" cy="148494"/>
                  <a:chOff x="3700271" y="5882012"/>
                  <a:chExt cx="148589" cy="148494"/>
                </a:xfrm>
                <a:solidFill>
                  <a:srgbClr val="C2C2C2"/>
                </a:solidFill>
              </p:grpSpPr>
              <p:sp>
                <p:nvSpPr>
                  <p:cNvPr id="2960" name="Freeform: Shape 2959">
                    <a:extLst>
                      <a:ext uri="{FF2B5EF4-FFF2-40B4-BE49-F238E27FC236}">
                        <a16:creationId xmlns:a16="http://schemas.microsoft.com/office/drawing/2014/main" id="{18B25620-5BE8-46E0-B65B-DB7B68161EF5}"/>
                      </a:ext>
                    </a:extLst>
                  </p:cNvPr>
                  <p:cNvSpPr/>
                  <p:nvPr/>
                </p:nvSpPr>
                <p:spPr>
                  <a:xfrm>
                    <a:off x="3700271" y="5920588"/>
                    <a:ext cx="148589" cy="71342"/>
                  </a:xfrm>
                  <a:custGeom>
                    <a:avLst/>
                    <a:gdLst>
                      <a:gd name="connsiteX0" fmla="*/ 0 w 148589"/>
                      <a:gd name="connsiteY0" fmla="*/ 68580 h 71342"/>
                      <a:gd name="connsiteX1" fmla="*/ 147352 w 148589"/>
                      <a:gd name="connsiteY1" fmla="*/ 0 h 71342"/>
                      <a:gd name="connsiteX2" fmla="*/ 148590 w 148589"/>
                      <a:gd name="connsiteY2" fmla="*/ 2762 h 71342"/>
                      <a:gd name="connsiteX3" fmla="*/ 1333 w 148589"/>
                      <a:gd name="connsiteY3" fmla="*/ 71342 h 71342"/>
                      <a:gd name="connsiteX4" fmla="*/ 0 w 148589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89" h="71342">
                        <a:moveTo>
                          <a:pt x="0" y="68580"/>
                        </a:moveTo>
                        <a:lnTo>
                          <a:pt x="147352" y="0"/>
                        </a:lnTo>
                        <a:lnTo>
                          <a:pt x="148590" y="2762"/>
                        </a:lnTo>
                        <a:lnTo>
                          <a:pt x="1333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61" name="Freeform: Shape 2960">
                    <a:extLst>
                      <a:ext uri="{FF2B5EF4-FFF2-40B4-BE49-F238E27FC236}">
                        <a16:creationId xmlns:a16="http://schemas.microsoft.com/office/drawing/2014/main" id="{756F8B2D-555B-4CD9-8681-B34FF0453D20}"/>
                      </a:ext>
                    </a:extLst>
                  </p:cNvPr>
                  <p:cNvSpPr/>
                  <p:nvPr/>
                </p:nvSpPr>
                <p:spPr>
                  <a:xfrm>
                    <a:off x="3738943" y="5882012"/>
                    <a:ext cx="71342" cy="148494"/>
                  </a:xfrm>
                  <a:custGeom>
                    <a:avLst/>
                    <a:gdLst>
                      <a:gd name="connsiteX0" fmla="*/ 0 w 71342"/>
                      <a:gd name="connsiteY0" fmla="*/ 1238 h 148494"/>
                      <a:gd name="connsiteX1" fmla="*/ 2667 w 71342"/>
                      <a:gd name="connsiteY1" fmla="*/ 0 h 148494"/>
                      <a:gd name="connsiteX2" fmla="*/ 71342 w 71342"/>
                      <a:gd name="connsiteY2" fmla="*/ 147256 h 148494"/>
                      <a:gd name="connsiteX3" fmla="*/ 68580 w 71342"/>
                      <a:gd name="connsiteY3" fmla="*/ 148495 h 148494"/>
                      <a:gd name="connsiteX4" fmla="*/ 0 w 71342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494">
                        <a:moveTo>
                          <a:pt x="0" y="1238"/>
                        </a:moveTo>
                        <a:lnTo>
                          <a:pt x="2667" y="0"/>
                        </a:lnTo>
                        <a:lnTo>
                          <a:pt x="71342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771" name="Graphic 1">
                <a:extLst>
                  <a:ext uri="{FF2B5EF4-FFF2-40B4-BE49-F238E27FC236}">
                    <a16:creationId xmlns:a16="http://schemas.microsoft.com/office/drawing/2014/main" id="{1F88872D-CCE6-49C5-8F7C-D86D2DDEBA4E}"/>
                  </a:ext>
                </a:extLst>
              </p:cNvPr>
              <p:cNvGrpSpPr/>
              <p:nvPr/>
            </p:nvGrpSpPr>
            <p:grpSpPr>
              <a:xfrm>
                <a:off x="3697318" y="5871058"/>
                <a:ext cx="162496" cy="169449"/>
                <a:chOff x="3697318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2945" name="Graphic 1">
                  <a:extLst>
                    <a:ext uri="{FF2B5EF4-FFF2-40B4-BE49-F238E27FC236}">
                      <a16:creationId xmlns:a16="http://schemas.microsoft.com/office/drawing/2014/main" id="{A5F3637B-AF74-4D6B-BF37-4AD2F4E52D37}"/>
                    </a:ext>
                  </a:extLst>
                </p:cNvPr>
                <p:cNvGrpSpPr/>
                <p:nvPr/>
              </p:nvGrpSpPr>
              <p:grpSpPr>
                <a:xfrm>
                  <a:off x="3697318" y="5871058"/>
                  <a:ext cx="162496" cy="169449"/>
                  <a:chOff x="3697318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2952" name="Freeform: Shape 2951">
                    <a:extLst>
                      <a:ext uri="{FF2B5EF4-FFF2-40B4-BE49-F238E27FC236}">
                        <a16:creationId xmlns:a16="http://schemas.microsoft.com/office/drawing/2014/main" id="{13B07D91-56A6-4946-A7C0-817DD34F0CE8}"/>
                      </a:ext>
                    </a:extLst>
                  </p:cNvPr>
                  <p:cNvSpPr/>
                  <p:nvPr/>
                </p:nvSpPr>
                <p:spPr>
                  <a:xfrm>
                    <a:off x="3777043" y="5871058"/>
                    <a:ext cx="3047" cy="169449"/>
                  </a:xfrm>
                  <a:custGeom>
                    <a:avLst/>
                    <a:gdLst>
                      <a:gd name="connsiteX0" fmla="*/ 0 w 3047"/>
                      <a:gd name="connsiteY0" fmla="*/ 169450 h 169449"/>
                      <a:gd name="connsiteX1" fmla="*/ 0 w 3047"/>
                      <a:gd name="connsiteY1" fmla="*/ 0 h 169449"/>
                      <a:gd name="connsiteX2" fmla="*/ 3048 w 3047"/>
                      <a:gd name="connsiteY2" fmla="*/ 0 h 169449"/>
                      <a:gd name="connsiteX3" fmla="*/ 3048 w 3047"/>
                      <a:gd name="connsiteY3" fmla="*/ 169450 h 169449"/>
                      <a:gd name="connsiteX4" fmla="*/ 0 w 3047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7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3048" y="0"/>
                        </a:lnTo>
                        <a:lnTo>
                          <a:pt x="3048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53" name="Freeform: Shape 2952">
                    <a:extLst>
                      <a:ext uri="{FF2B5EF4-FFF2-40B4-BE49-F238E27FC236}">
                        <a16:creationId xmlns:a16="http://schemas.microsoft.com/office/drawing/2014/main" id="{8774B20E-7947-4677-A9AE-39744EE80590}"/>
                      </a:ext>
                    </a:extLst>
                  </p:cNvPr>
                  <p:cNvSpPr/>
                  <p:nvPr/>
                </p:nvSpPr>
                <p:spPr>
                  <a:xfrm>
                    <a:off x="3697318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954" name="Graphic 1">
                    <a:extLst>
                      <a:ext uri="{FF2B5EF4-FFF2-40B4-BE49-F238E27FC236}">
                        <a16:creationId xmlns:a16="http://schemas.microsoft.com/office/drawing/2014/main" id="{80D65548-7DC2-4ECF-B588-A04E9409530E}"/>
                      </a:ext>
                    </a:extLst>
                  </p:cNvPr>
                  <p:cNvGrpSpPr/>
                  <p:nvPr/>
                </p:nvGrpSpPr>
                <p:grpSpPr>
                  <a:xfrm>
                    <a:off x="3718654" y="5893251"/>
                    <a:ext cx="119919" cy="125063"/>
                    <a:chOff x="3718654" y="5893251"/>
                    <a:chExt cx="119919" cy="125063"/>
                  </a:xfrm>
                  <a:solidFill>
                    <a:srgbClr val="A1A1A1"/>
                  </a:solidFill>
                </p:grpSpPr>
                <p:sp>
                  <p:nvSpPr>
                    <p:cNvPr id="2955" name="Freeform: Shape 2954">
                      <a:extLst>
                        <a:ext uri="{FF2B5EF4-FFF2-40B4-BE49-F238E27FC236}">
                          <a16:creationId xmlns:a16="http://schemas.microsoft.com/office/drawing/2014/main" id="{D1509116-55BD-42AF-8AD4-EFFE6D6B19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1512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10 w 114109"/>
                        <a:gd name="connsiteY2" fmla="*/ 2191 h 125063"/>
                        <a:gd name="connsiteX3" fmla="*/ 2191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10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56" name="Freeform: Shape 2955">
                      <a:extLst>
                        <a:ext uri="{FF2B5EF4-FFF2-40B4-BE49-F238E27FC236}">
                          <a16:creationId xmlns:a16="http://schemas.microsoft.com/office/drawing/2014/main" id="{18C61516-C36A-4CA0-BB87-BF6BED0233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8654" y="5896299"/>
                      <a:ext cx="119919" cy="118967"/>
                    </a:xfrm>
                    <a:custGeom>
                      <a:avLst/>
                      <a:gdLst>
                        <a:gd name="connsiteX0" fmla="*/ 0 w 119919"/>
                        <a:gd name="connsiteY0" fmla="*/ 2286 h 118967"/>
                        <a:gd name="connsiteX1" fmla="*/ 2000 w 119919"/>
                        <a:gd name="connsiteY1" fmla="*/ 0 h 118967"/>
                        <a:gd name="connsiteX2" fmla="*/ 119920 w 119919"/>
                        <a:gd name="connsiteY2" fmla="*/ 116681 h 118967"/>
                        <a:gd name="connsiteX3" fmla="*/ 117824 w 119919"/>
                        <a:gd name="connsiteY3" fmla="*/ 118967 h 118967"/>
                        <a:gd name="connsiteX4" fmla="*/ 0 w 119919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8967">
                          <a:moveTo>
                            <a:pt x="0" y="2286"/>
                          </a:moveTo>
                          <a:lnTo>
                            <a:pt x="2000" y="0"/>
                          </a:lnTo>
                          <a:lnTo>
                            <a:pt x="119920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946" name="Graphic 1">
                  <a:extLst>
                    <a:ext uri="{FF2B5EF4-FFF2-40B4-BE49-F238E27FC236}">
                      <a16:creationId xmlns:a16="http://schemas.microsoft.com/office/drawing/2014/main" id="{362049E2-41C5-498E-AE65-6914FDBC1721}"/>
                    </a:ext>
                  </a:extLst>
                </p:cNvPr>
                <p:cNvGrpSpPr/>
                <p:nvPr/>
              </p:nvGrpSpPr>
              <p:grpSpPr>
                <a:xfrm>
                  <a:off x="3702462" y="5876392"/>
                  <a:ext cx="152209" cy="158781"/>
                  <a:chOff x="3702462" y="5876392"/>
                  <a:chExt cx="152209" cy="158781"/>
                </a:xfrm>
                <a:solidFill>
                  <a:srgbClr val="A1A1A1"/>
                </a:solidFill>
              </p:grpSpPr>
              <p:sp>
                <p:nvSpPr>
                  <p:cNvPr id="2947" name="Freeform: Shape 2946">
                    <a:extLst>
                      <a:ext uri="{FF2B5EF4-FFF2-40B4-BE49-F238E27FC236}">
                        <a16:creationId xmlns:a16="http://schemas.microsoft.com/office/drawing/2014/main" id="{2DA05DEF-FBD7-49AC-A60C-30B8DEAADB9E}"/>
                      </a:ext>
                    </a:extLst>
                  </p:cNvPr>
                  <p:cNvSpPr/>
                  <p:nvPr/>
                </p:nvSpPr>
                <p:spPr>
                  <a:xfrm>
                    <a:off x="3747420" y="5876392"/>
                    <a:ext cx="62388" cy="158781"/>
                  </a:xfrm>
                  <a:custGeom>
                    <a:avLst/>
                    <a:gdLst>
                      <a:gd name="connsiteX0" fmla="*/ 0 w 62388"/>
                      <a:gd name="connsiteY0" fmla="*/ 157639 h 158781"/>
                      <a:gd name="connsiteX1" fmla="*/ 59531 w 62388"/>
                      <a:gd name="connsiteY1" fmla="*/ 0 h 158781"/>
                      <a:gd name="connsiteX2" fmla="*/ 62389 w 62388"/>
                      <a:gd name="connsiteY2" fmla="*/ 1143 h 158781"/>
                      <a:gd name="connsiteX3" fmla="*/ 2762 w 62388"/>
                      <a:gd name="connsiteY3" fmla="*/ 158782 h 158781"/>
                      <a:gd name="connsiteX4" fmla="*/ 0 w 62388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8781">
                        <a:moveTo>
                          <a:pt x="0" y="157639"/>
                        </a:moveTo>
                        <a:lnTo>
                          <a:pt x="59531" y="0"/>
                        </a:lnTo>
                        <a:lnTo>
                          <a:pt x="62389" y="1143"/>
                        </a:lnTo>
                        <a:lnTo>
                          <a:pt x="2762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48" name="Freeform: Shape 2947">
                    <a:extLst>
                      <a:ext uri="{FF2B5EF4-FFF2-40B4-BE49-F238E27FC236}">
                        <a16:creationId xmlns:a16="http://schemas.microsoft.com/office/drawing/2014/main" id="{472E8CFB-4250-43FB-BBC4-E0052B35C6A1}"/>
                      </a:ext>
                    </a:extLst>
                  </p:cNvPr>
                  <p:cNvSpPr/>
                  <p:nvPr/>
                </p:nvSpPr>
                <p:spPr>
                  <a:xfrm>
                    <a:off x="3702462" y="5923255"/>
                    <a:ext cx="152209" cy="65055"/>
                  </a:xfrm>
                  <a:custGeom>
                    <a:avLst/>
                    <a:gdLst>
                      <a:gd name="connsiteX0" fmla="*/ 0 w 152209"/>
                      <a:gd name="connsiteY0" fmla="*/ 2858 h 65055"/>
                      <a:gd name="connsiteX1" fmla="*/ 1048 w 152209"/>
                      <a:gd name="connsiteY1" fmla="*/ 0 h 65055"/>
                      <a:gd name="connsiteX2" fmla="*/ 152210 w 152209"/>
                      <a:gd name="connsiteY2" fmla="*/ 62103 h 65055"/>
                      <a:gd name="connsiteX3" fmla="*/ 151162 w 152209"/>
                      <a:gd name="connsiteY3" fmla="*/ 65056 h 65055"/>
                      <a:gd name="connsiteX4" fmla="*/ 0 w 152209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5055">
                        <a:moveTo>
                          <a:pt x="0" y="2858"/>
                        </a:moveTo>
                        <a:lnTo>
                          <a:pt x="1048" y="0"/>
                        </a:lnTo>
                        <a:lnTo>
                          <a:pt x="152210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949" name="Graphic 1">
                    <a:extLst>
                      <a:ext uri="{FF2B5EF4-FFF2-40B4-BE49-F238E27FC236}">
                        <a16:creationId xmlns:a16="http://schemas.microsoft.com/office/drawing/2014/main" id="{71933AEB-1F70-492D-AD3D-D9B5DE3EE921}"/>
                      </a:ext>
                    </a:extLst>
                  </p:cNvPr>
                  <p:cNvGrpSpPr/>
                  <p:nvPr/>
                </p:nvGrpSpPr>
                <p:grpSpPr>
                  <a:xfrm>
                    <a:off x="3704271" y="5878297"/>
                    <a:ext cx="148590" cy="154971"/>
                    <a:chOff x="3704271" y="5878297"/>
                    <a:chExt cx="148590" cy="154971"/>
                  </a:xfrm>
                  <a:solidFill>
                    <a:srgbClr val="A1A1A1"/>
                  </a:solidFill>
                </p:grpSpPr>
                <p:sp>
                  <p:nvSpPr>
                    <p:cNvPr id="2950" name="Freeform: Shape 2949">
                      <a:extLst>
                        <a:ext uri="{FF2B5EF4-FFF2-40B4-BE49-F238E27FC236}">
                          <a16:creationId xmlns:a16="http://schemas.microsoft.com/office/drawing/2014/main" id="{1CA0BE68-AEF6-4873-9922-A24142C2EC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4271" y="5918588"/>
                      <a:ext cx="148590" cy="74390"/>
                    </a:xfrm>
                    <a:custGeom>
                      <a:avLst/>
                      <a:gdLst>
                        <a:gd name="connsiteX0" fmla="*/ 0 w 148590"/>
                        <a:gd name="connsiteY0" fmla="*/ 71533 h 74390"/>
                        <a:gd name="connsiteX1" fmla="*/ 147352 w 148590"/>
                        <a:gd name="connsiteY1" fmla="*/ 0 h 74390"/>
                        <a:gd name="connsiteX2" fmla="*/ 148590 w 148590"/>
                        <a:gd name="connsiteY2" fmla="*/ 2857 h 74390"/>
                        <a:gd name="connsiteX3" fmla="*/ 1238 w 148590"/>
                        <a:gd name="connsiteY3" fmla="*/ 74390 h 74390"/>
                        <a:gd name="connsiteX4" fmla="*/ 0 w 148590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4390">
                          <a:moveTo>
                            <a:pt x="0" y="71533"/>
                          </a:moveTo>
                          <a:lnTo>
                            <a:pt x="147352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51" name="Freeform: Shape 2950">
                      <a:extLst>
                        <a:ext uri="{FF2B5EF4-FFF2-40B4-BE49-F238E27FC236}">
                          <a16:creationId xmlns:a16="http://schemas.microsoft.com/office/drawing/2014/main" id="{F665B408-05FC-425E-AE07-12D567A0E1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2943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667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667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2772" name="Freeform: Shape 2771">
                <a:extLst>
                  <a:ext uri="{FF2B5EF4-FFF2-40B4-BE49-F238E27FC236}">
                    <a16:creationId xmlns:a16="http://schemas.microsoft.com/office/drawing/2014/main" id="{E4168D50-F45A-4423-8338-2FD3D9C6E138}"/>
                  </a:ext>
                </a:extLst>
              </p:cNvPr>
              <p:cNvSpPr/>
              <p:nvPr/>
            </p:nvSpPr>
            <p:spPr>
              <a:xfrm>
                <a:off x="3765612" y="5870011"/>
                <a:ext cx="96202" cy="172497"/>
              </a:xfrm>
              <a:custGeom>
                <a:avLst/>
                <a:gdLst>
                  <a:gd name="connsiteX0" fmla="*/ 10001 w 96202"/>
                  <a:gd name="connsiteY0" fmla="*/ 0 h 172497"/>
                  <a:gd name="connsiteX1" fmla="*/ 0 w 96202"/>
                  <a:gd name="connsiteY1" fmla="*/ 571 h 172497"/>
                  <a:gd name="connsiteX2" fmla="*/ 76295 w 96202"/>
                  <a:gd name="connsiteY2" fmla="*/ 86296 h 172497"/>
                  <a:gd name="connsiteX3" fmla="*/ 0 w 96202"/>
                  <a:gd name="connsiteY3" fmla="*/ 171926 h 172497"/>
                  <a:gd name="connsiteX4" fmla="*/ 10001 w 96202"/>
                  <a:gd name="connsiteY4" fmla="*/ 172498 h 172497"/>
                  <a:gd name="connsiteX5" fmla="*/ 96203 w 96202"/>
                  <a:gd name="connsiteY5" fmla="*/ 86296 h 172497"/>
                  <a:gd name="connsiteX6" fmla="*/ 10001 w 96202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97">
                    <a:moveTo>
                      <a:pt x="10001" y="0"/>
                    </a:moveTo>
                    <a:cubicBezTo>
                      <a:pt x="6668" y="0"/>
                      <a:pt x="3334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238" y="172307"/>
                      <a:pt x="6572" y="172498"/>
                      <a:pt x="10001" y="172498"/>
                    </a:cubicBezTo>
                    <a:cubicBezTo>
                      <a:pt x="57531" y="172498"/>
                      <a:pt x="96203" y="133826"/>
                      <a:pt x="96203" y="86296"/>
                    </a:cubicBezTo>
                    <a:cubicBezTo>
                      <a:pt x="96203" y="38767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3" name="Freeform: Shape 2772">
                <a:extLst>
                  <a:ext uri="{FF2B5EF4-FFF2-40B4-BE49-F238E27FC236}">
                    <a16:creationId xmlns:a16="http://schemas.microsoft.com/office/drawing/2014/main" id="{B8B687DD-4E28-4B20-BFF0-FCBC8F89E89B}"/>
                  </a:ext>
                </a:extLst>
              </p:cNvPr>
              <p:cNvSpPr/>
              <p:nvPr/>
            </p:nvSpPr>
            <p:spPr>
              <a:xfrm>
                <a:off x="3683317" y="5865057"/>
                <a:ext cx="182498" cy="182498"/>
              </a:xfrm>
              <a:custGeom>
                <a:avLst/>
                <a:gdLst>
                  <a:gd name="connsiteX0" fmla="*/ 91249 w 182498"/>
                  <a:gd name="connsiteY0" fmla="*/ 0 h 182498"/>
                  <a:gd name="connsiteX1" fmla="*/ 182499 w 182498"/>
                  <a:gd name="connsiteY1" fmla="*/ 91250 h 182498"/>
                  <a:gd name="connsiteX2" fmla="*/ 91249 w 182498"/>
                  <a:gd name="connsiteY2" fmla="*/ 182499 h 182498"/>
                  <a:gd name="connsiteX3" fmla="*/ 0 w 182498"/>
                  <a:gd name="connsiteY3" fmla="*/ 91250 h 182498"/>
                  <a:gd name="connsiteX4" fmla="*/ 91249 w 182498"/>
                  <a:gd name="connsiteY4" fmla="*/ 0 h 182498"/>
                  <a:gd name="connsiteX5" fmla="*/ 91249 w 182498"/>
                  <a:gd name="connsiteY5" fmla="*/ 10001 h 182498"/>
                  <a:gd name="connsiteX6" fmla="*/ 10001 w 182498"/>
                  <a:gd name="connsiteY6" fmla="*/ 91250 h 182498"/>
                  <a:gd name="connsiteX7" fmla="*/ 91249 w 182498"/>
                  <a:gd name="connsiteY7" fmla="*/ 172498 h 182498"/>
                  <a:gd name="connsiteX8" fmla="*/ 172498 w 182498"/>
                  <a:gd name="connsiteY8" fmla="*/ 91250 h 182498"/>
                  <a:gd name="connsiteX9" fmla="*/ 91249 w 182498"/>
                  <a:gd name="connsiteY9" fmla="*/ 10001 h 182498"/>
                  <a:gd name="connsiteX10" fmla="*/ 91249 w 182498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8" h="182498">
                    <a:moveTo>
                      <a:pt x="91249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49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95" y="40862"/>
                      <a:pt x="40862" y="0"/>
                      <a:pt x="91249" y="0"/>
                    </a:cubicBezTo>
                    <a:moveTo>
                      <a:pt x="91249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49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387"/>
                      <a:pt x="136112" y="10001"/>
                      <a:pt x="91249" y="10001"/>
                    </a:cubicBezTo>
                    <a:lnTo>
                      <a:pt x="91249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74" name="Graphic 1">
                <a:extLst>
                  <a:ext uri="{FF2B5EF4-FFF2-40B4-BE49-F238E27FC236}">
                    <a16:creationId xmlns:a16="http://schemas.microsoft.com/office/drawing/2014/main" id="{C8EB2D48-2D4C-48C1-826E-32AD4BA20431}"/>
                  </a:ext>
                </a:extLst>
              </p:cNvPr>
              <p:cNvGrpSpPr/>
              <p:nvPr/>
            </p:nvGrpSpPr>
            <p:grpSpPr>
              <a:xfrm>
                <a:off x="3693318" y="5875059"/>
                <a:ext cx="162496" cy="162496"/>
                <a:chOff x="3693318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2933" name="Graphic 1">
                  <a:extLst>
                    <a:ext uri="{FF2B5EF4-FFF2-40B4-BE49-F238E27FC236}">
                      <a16:creationId xmlns:a16="http://schemas.microsoft.com/office/drawing/2014/main" id="{587A2AC1-9A08-4E51-9B82-ED768A32F525}"/>
                    </a:ext>
                  </a:extLst>
                </p:cNvPr>
                <p:cNvGrpSpPr/>
                <p:nvPr/>
              </p:nvGrpSpPr>
              <p:grpSpPr>
                <a:xfrm>
                  <a:off x="3693318" y="5875059"/>
                  <a:ext cx="162496" cy="162496"/>
                  <a:chOff x="3693318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2940" name="Freeform: Shape 2939">
                    <a:extLst>
                      <a:ext uri="{FF2B5EF4-FFF2-40B4-BE49-F238E27FC236}">
                        <a16:creationId xmlns:a16="http://schemas.microsoft.com/office/drawing/2014/main" id="{E50F8C1D-D98A-4E0A-BA8A-CCD95065EC23}"/>
                      </a:ext>
                    </a:extLst>
                  </p:cNvPr>
                  <p:cNvSpPr/>
                  <p:nvPr/>
                </p:nvSpPr>
                <p:spPr>
                  <a:xfrm>
                    <a:off x="3773137" y="5875059"/>
                    <a:ext cx="2952" cy="162496"/>
                  </a:xfrm>
                  <a:custGeom>
                    <a:avLst/>
                    <a:gdLst>
                      <a:gd name="connsiteX0" fmla="*/ 0 w 2952"/>
                      <a:gd name="connsiteY0" fmla="*/ 162497 h 162496"/>
                      <a:gd name="connsiteX1" fmla="*/ 0 w 2952"/>
                      <a:gd name="connsiteY1" fmla="*/ 0 h 162496"/>
                      <a:gd name="connsiteX2" fmla="*/ 2953 w 2952"/>
                      <a:gd name="connsiteY2" fmla="*/ 0 h 162496"/>
                      <a:gd name="connsiteX3" fmla="*/ 2953 w 2952"/>
                      <a:gd name="connsiteY3" fmla="*/ 162497 h 162496"/>
                      <a:gd name="connsiteX4" fmla="*/ 0 w 2952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41" name="Freeform: Shape 2940">
                    <a:extLst>
                      <a:ext uri="{FF2B5EF4-FFF2-40B4-BE49-F238E27FC236}">
                        <a16:creationId xmlns:a16="http://schemas.microsoft.com/office/drawing/2014/main" id="{63C0E0A9-816E-4712-9C97-8FAC7292E6CF}"/>
                      </a:ext>
                    </a:extLst>
                  </p:cNvPr>
                  <p:cNvSpPr/>
                  <p:nvPr/>
                </p:nvSpPr>
                <p:spPr>
                  <a:xfrm>
                    <a:off x="3693318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942" name="Graphic 1">
                    <a:extLst>
                      <a:ext uri="{FF2B5EF4-FFF2-40B4-BE49-F238E27FC236}">
                        <a16:creationId xmlns:a16="http://schemas.microsoft.com/office/drawing/2014/main" id="{CF2ED21E-697C-4C08-B4AD-C3971CC6E29B}"/>
                      </a:ext>
                    </a:extLst>
                  </p:cNvPr>
                  <p:cNvGrpSpPr/>
                  <p:nvPr/>
                </p:nvGrpSpPr>
                <p:grpSpPr>
                  <a:xfrm>
                    <a:off x="3714654" y="5896299"/>
                    <a:ext cx="119919" cy="119919"/>
                    <a:chOff x="3714654" y="5896299"/>
                    <a:chExt cx="119919" cy="119919"/>
                  </a:xfrm>
                  <a:solidFill>
                    <a:srgbClr val="C2C2C2"/>
                  </a:solidFill>
                </p:grpSpPr>
                <p:sp>
                  <p:nvSpPr>
                    <p:cNvPr id="2943" name="Freeform: Shape 2942">
                      <a:extLst>
                        <a:ext uri="{FF2B5EF4-FFF2-40B4-BE49-F238E27FC236}">
                          <a16:creationId xmlns:a16="http://schemas.microsoft.com/office/drawing/2014/main" id="{4323D04C-35D4-4ADF-9F60-1A311D0786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7511" y="5896299"/>
                      <a:ext cx="114109" cy="119919"/>
                    </a:xfrm>
                    <a:custGeom>
                      <a:avLst/>
                      <a:gdLst>
                        <a:gd name="connsiteX0" fmla="*/ 0 w 114109"/>
                        <a:gd name="connsiteY0" fmla="*/ 117824 h 119919"/>
                        <a:gd name="connsiteX1" fmla="*/ 111919 w 114109"/>
                        <a:gd name="connsiteY1" fmla="*/ 0 h 119919"/>
                        <a:gd name="connsiteX2" fmla="*/ 114109 w 114109"/>
                        <a:gd name="connsiteY2" fmla="*/ 2096 h 119919"/>
                        <a:gd name="connsiteX3" fmla="*/ 2191 w 114109"/>
                        <a:gd name="connsiteY3" fmla="*/ 119920 h 119919"/>
                        <a:gd name="connsiteX4" fmla="*/ 0 w 114109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109" y="2096"/>
                          </a:lnTo>
                          <a:lnTo>
                            <a:pt x="2191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44" name="Freeform: Shape 2943">
                      <a:extLst>
                        <a:ext uri="{FF2B5EF4-FFF2-40B4-BE49-F238E27FC236}">
                          <a16:creationId xmlns:a16="http://schemas.microsoft.com/office/drawing/2014/main" id="{A80B8F0B-9AD5-4B10-AAAF-622ACA8028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4654" y="5899252"/>
                      <a:ext cx="119919" cy="114109"/>
                    </a:xfrm>
                    <a:custGeom>
                      <a:avLst/>
                      <a:gdLst>
                        <a:gd name="connsiteX0" fmla="*/ 0 w 119919"/>
                        <a:gd name="connsiteY0" fmla="*/ 2096 h 114109"/>
                        <a:gd name="connsiteX1" fmla="*/ 2096 w 119919"/>
                        <a:gd name="connsiteY1" fmla="*/ 0 h 114109"/>
                        <a:gd name="connsiteX2" fmla="*/ 119920 w 119919"/>
                        <a:gd name="connsiteY2" fmla="*/ 111919 h 114109"/>
                        <a:gd name="connsiteX3" fmla="*/ 117824 w 119919"/>
                        <a:gd name="connsiteY3" fmla="*/ 114109 h 114109"/>
                        <a:gd name="connsiteX4" fmla="*/ 0 w 119919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4109">
                          <a:moveTo>
                            <a:pt x="0" y="2096"/>
                          </a:moveTo>
                          <a:lnTo>
                            <a:pt x="2096" y="0"/>
                          </a:lnTo>
                          <a:lnTo>
                            <a:pt x="119920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934" name="Graphic 1">
                  <a:extLst>
                    <a:ext uri="{FF2B5EF4-FFF2-40B4-BE49-F238E27FC236}">
                      <a16:creationId xmlns:a16="http://schemas.microsoft.com/office/drawing/2014/main" id="{ED333B68-D5A1-48C2-AEC3-F8DA543864E7}"/>
                    </a:ext>
                  </a:extLst>
                </p:cNvPr>
                <p:cNvGrpSpPr/>
                <p:nvPr/>
              </p:nvGrpSpPr>
              <p:grpSpPr>
                <a:xfrm>
                  <a:off x="3698461" y="5880107"/>
                  <a:ext cx="152304" cy="152304"/>
                  <a:chOff x="3698461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2935" name="Freeform: Shape 2934">
                    <a:extLst>
                      <a:ext uri="{FF2B5EF4-FFF2-40B4-BE49-F238E27FC236}">
                        <a16:creationId xmlns:a16="http://schemas.microsoft.com/office/drawing/2014/main" id="{8D9450E7-AA17-4FBB-894F-4F1B1CF50C86}"/>
                      </a:ext>
                    </a:extLst>
                  </p:cNvPr>
                  <p:cNvSpPr/>
                  <p:nvPr/>
                </p:nvSpPr>
                <p:spPr>
                  <a:xfrm>
                    <a:off x="3743419" y="5880107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626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762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626" y="0"/>
                        </a:lnTo>
                        <a:lnTo>
                          <a:pt x="62389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6" name="Freeform: Shape 2935">
                    <a:extLst>
                      <a:ext uri="{FF2B5EF4-FFF2-40B4-BE49-F238E27FC236}">
                        <a16:creationId xmlns:a16="http://schemas.microsoft.com/office/drawing/2014/main" id="{A4FB2DE9-9AB0-4BBD-AD80-0DE212A5ED79}"/>
                      </a:ext>
                    </a:extLst>
                  </p:cNvPr>
                  <p:cNvSpPr/>
                  <p:nvPr/>
                </p:nvSpPr>
                <p:spPr>
                  <a:xfrm>
                    <a:off x="3698461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937" name="Graphic 1">
                    <a:extLst>
                      <a:ext uri="{FF2B5EF4-FFF2-40B4-BE49-F238E27FC236}">
                        <a16:creationId xmlns:a16="http://schemas.microsoft.com/office/drawing/2014/main" id="{E91C8859-2027-4C3B-8065-751B152013EC}"/>
                      </a:ext>
                    </a:extLst>
                  </p:cNvPr>
                  <p:cNvGrpSpPr/>
                  <p:nvPr/>
                </p:nvGrpSpPr>
                <p:grpSpPr>
                  <a:xfrm>
                    <a:off x="3700271" y="5882012"/>
                    <a:ext cx="148589" cy="148494"/>
                    <a:chOff x="3700271" y="5882012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2938" name="Freeform: Shape 2937">
                      <a:extLst>
                        <a:ext uri="{FF2B5EF4-FFF2-40B4-BE49-F238E27FC236}">
                          <a16:creationId xmlns:a16="http://schemas.microsoft.com/office/drawing/2014/main" id="{F8591CA2-7EA1-4919-87D4-8137D2ED8E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0271" y="5920588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2 w 148589"/>
                        <a:gd name="connsiteY1" fmla="*/ 0 h 71342"/>
                        <a:gd name="connsiteX2" fmla="*/ 148590 w 148589"/>
                        <a:gd name="connsiteY2" fmla="*/ 2762 h 71342"/>
                        <a:gd name="connsiteX3" fmla="*/ 1333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333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39" name="Freeform: Shape 2938">
                      <a:extLst>
                        <a:ext uri="{FF2B5EF4-FFF2-40B4-BE49-F238E27FC236}">
                          <a16:creationId xmlns:a16="http://schemas.microsoft.com/office/drawing/2014/main" id="{E78877DC-3145-4B01-800D-11AC84F32B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8943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667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2775" name="Freeform: Shape 2774">
                <a:extLst>
                  <a:ext uri="{FF2B5EF4-FFF2-40B4-BE49-F238E27FC236}">
                    <a16:creationId xmlns:a16="http://schemas.microsoft.com/office/drawing/2014/main" id="{DA28F268-C3CF-404B-A641-3662A2A4C2EB}"/>
                  </a:ext>
                </a:extLst>
              </p:cNvPr>
              <p:cNvSpPr/>
              <p:nvPr/>
            </p:nvSpPr>
            <p:spPr>
              <a:xfrm>
                <a:off x="3760088" y="5941734"/>
                <a:ext cx="28955" cy="28956"/>
              </a:xfrm>
              <a:custGeom>
                <a:avLst/>
                <a:gdLst>
                  <a:gd name="connsiteX0" fmla="*/ 14478 w 28955"/>
                  <a:gd name="connsiteY0" fmla="*/ 28956 h 28956"/>
                  <a:gd name="connsiteX1" fmla="*/ 0 w 28955"/>
                  <a:gd name="connsiteY1" fmla="*/ 14478 h 28956"/>
                  <a:gd name="connsiteX2" fmla="*/ 14478 w 28955"/>
                  <a:gd name="connsiteY2" fmla="*/ 0 h 28956"/>
                  <a:gd name="connsiteX3" fmla="*/ 28956 w 28955"/>
                  <a:gd name="connsiteY3" fmla="*/ 14478 h 28956"/>
                  <a:gd name="connsiteX4" fmla="*/ 14478 w 28955"/>
                  <a:gd name="connsiteY4" fmla="*/ 28956 h 28956"/>
                  <a:gd name="connsiteX5" fmla="*/ 14478 w 28955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5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479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6" name="Freeform: Shape 2775">
                <a:extLst>
                  <a:ext uri="{FF2B5EF4-FFF2-40B4-BE49-F238E27FC236}">
                    <a16:creationId xmlns:a16="http://schemas.microsoft.com/office/drawing/2014/main" id="{5C3BC366-8D31-47AD-9845-EBAB24A84AC8}"/>
                  </a:ext>
                </a:extLst>
              </p:cNvPr>
              <p:cNvSpPr/>
              <p:nvPr/>
            </p:nvSpPr>
            <p:spPr>
              <a:xfrm>
                <a:off x="3883722" y="5870011"/>
                <a:ext cx="172402" cy="172497"/>
              </a:xfrm>
              <a:custGeom>
                <a:avLst/>
                <a:gdLst>
                  <a:gd name="connsiteX0" fmla="*/ 86201 w 172402"/>
                  <a:gd name="connsiteY0" fmla="*/ 172498 h 172497"/>
                  <a:gd name="connsiteX1" fmla="*/ 0 w 172402"/>
                  <a:gd name="connsiteY1" fmla="*/ 86296 h 172497"/>
                  <a:gd name="connsiteX2" fmla="*/ 86201 w 172402"/>
                  <a:gd name="connsiteY2" fmla="*/ 0 h 172497"/>
                  <a:gd name="connsiteX3" fmla="*/ 172403 w 172402"/>
                  <a:gd name="connsiteY3" fmla="*/ 86296 h 172497"/>
                  <a:gd name="connsiteX4" fmla="*/ 86201 w 172402"/>
                  <a:gd name="connsiteY4" fmla="*/ 172498 h 172497"/>
                  <a:gd name="connsiteX5" fmla="*/ 86201 w 172402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02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731" y="0"/>
                      <a:pt x="172403" y="38671"/>
                      <a:pt x="172403" y="86296"/>
                    </a:cubicBezTo>
                    <a:cubicBezTo>
                      <a:pt x="172403" y="133921"/>
                      <a:pt x="133731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77" name="Graphic 1">
                <a:extLst>
                  <a:ext uri="{FF2B5EF4-FFF2-40B4-BE49-F238E27FC236}">
                    <a16:creationId xmlns:a16="http://schemas.microsoft.com/office/drawing/2014/main" id="{85744345-4F17-4370-A677-1B6F415D6724}"/>
                  </a:ext>
                </a:extLst>
              </p:cNvPr>
              <p:cNvGrpSpPr/>
              <p:nvPr/>
            </p:nvGrpSpPr>
            <p:grpSpPr>
              <a:xfrm>
                <a:off x="3893819" y="5880107"/>
                <a:ext cx="152304" cy="152304"/>
                <a:chOff x="3893819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2928" name="Freeform: Shape 2927">
                  <a:extLst>
                    <a:ext uri="{FF2B5EF4-FFF2-40B4-BE49-F238E27FC236}">
                      <a16:creationId xmlns:a16="http://schemas.microsoft.com/office/drawing/2014/main" id="{F48E0045-B99F-4FD0-AA96-B0D43815530C}"/>
                    </a:ext>
                  </a:extLst>
                </p:cNvPr>
                <p:cNvSpPr/>
                <p:nvPr/>
              </p:nvSpPr>
              <p:spPr>
                <a:xfrm>
                  <a:off x="3938777" y="5880107"/>
                  <a:ext cx="62293" cy="152304"/>
                </a:xfrm>
                <a:custGeom>
                  <a:avLst/>
                  <a:gdLst>
                    <a:gd name="connsiteX0" fmla="*/ 0 w 62293"/>
                    <a:gd name="connsiteY0" fmla="*/ 151257 h 152304"/>
                    <a:gd name="connsiteX1" fmla="*/ 59531 w 62293"/>
                    <a:gd name="connsiteY1" fmla="*/ 0 h 152304"/>
                    <a:gd name="connsiteX2" fmla="*/ 62294 w 62293"/>
                    <a:gd name="connsiteY2" fmla="*/ 1143 h 152304"/>
                    <a:gd name="connsiteX3" fmla="*/ 2762 w 62293"/>
                    <a:gd name="connsiteY3" fmla="*/ 152305 h 152304"/>
                    <a:gd name="connsiteX4" fmla="*/ 0 w 62293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293" h="152304">
                      <a:moveTo>
                        <a:pt x="0" y="151257"/>
                      </a:moveTo>
                      <a:lnTo>
                        <a:pt x="59531" y="0"/>
                      </a:lnTo>
                      <a:lnTo>
                        <a:pt x="62294" y="1143"/>
                      </a:lnTo>
                      <a:lnTo>
                        <a:pt x="2762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29" name="Freeform: Shape 2928">
                  <a:extLst>
                    <a:ext uri="{FF2B5EF4-FFF2-40B4-BE49-F238E27FC236}">
                      <a16:creationId xmlns:a16="http://schemas.microsoft.com/office/drawing/2014/main" id="{C143A443-D251-444B-AA01-BE8F11A10BD1}"/>
                    </a:ext>
                  </a:extLst>
                </p:cNvPr>
                <p:cNvSpPr/>
                <p:nvPr/>
              </p:nvSpPr>
              <p:spPr>
                <a:xfrm>
                  <a:off x="3893819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048 w 152304"/>
                    <a:gd name="connsiteY1" fmla="*/ 0 h 62388"/>
                    <a:gd name="connsiteX2" fmla="*/ 152305 w 152304"/>
                    <a:gd name="connsiteY2" fmla="*/ 59627 h 62388"/>
                    <a:gd name="connsiteX3" fmla="*/ 151162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048" y="0"/>
                      </a:lnTo>
                      <a:lnTo>
                        <a:pt x="152305" y="59627"/>
                      </a:lnTo>
                      <a:lnTo>
                        <a:pt x="151162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930" name="Graphic 1">
                  <a:extLst>
                    <a:ext uri="{FF2B5EF4-FFF2-40B4-BE49-F238E27FC236}">
                      <a16:creationId xmlns:a16="http://schemas.microsoft.com/office/drawing/2014/main" id="{268AC03D-5AAD-49BC-87B6-CA151AD9C764}"/>
                    </a:ext>
                  </a:extLst>
                </p:cNvPr>
                <p:cNvGrpSpPr/>
                <p:nvPr/>
              </p:nvGrpSpPr>
              <p:grpSpPr>
                <a:xfrm>
                  <a:off x="3895629" y="5882012"/>
                  <a:ext cx="148590" cy="148494"/>
                  <a:chOff x="3895629" y="5882012"/>
                  <a:chExt cx="148590" cy="148494"/>
                </a:xfrm>
                <a:solidFill>
                  <a:srgbClr val="C2C2C2"/>
                </a:solidFill>
              </p:grpSpPr>
              <p:sp>
                <p:nvSpPr>
                  <p:cNvPr id="2931" name="Freeform: Shape 2930">
                    <a:extLst>
                      <a:ext uri="{FF2B5EF4-FFF2-40B4-BE49-F238E27FC236}">
                        <a16:creationId xmlns:a16="http://schemas.microsoft.com/office/drawing/2014/main" id="{24E33517-F3B1-4CF1-8241-483BF3F8BF46}"/>
                      </a:ext>
                    </a:extLst>
                  </p:cNvPr>
                  <p:cNvSpPr/>
                  <p:nvPr/>
                </p:nvSpPr>
                <p:spPr>
                  <a:xfrm>
                    <a:off x="3895629" y="5920588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352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238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352" y="0"/>
                        </a:lnTo>
                        <a:lnTo>
                          <a:pt x="148590" y="2762"/>
                        </a:lnTo>
                        <a:lnTo>
                          <a:pt x="1238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2" name="Freeform: Shape 2931">
                    <a:extLst>
                      <a:ext uri="{FF2B5EF4-FFF2-40B4-BE49-F238E27FC236}">
                        <a16:creationId xmlns:a16="http://schemas.microsoft.com/office/drawing/2014/main" id="{B2035C5C-CE04-4311-A74F-D11B182D2E5C}"/>
                      </a:ext>
                    </a:extLst>
                  </p:cNvPr>
                  <p:cNvSpPr/>
                  <p:nvPr/>
                </p:nvSpPr>
                <p:spPr>
                  <a:xfrm>
                    <a:off x="3934300" y="5882012"/>
                    <a:ext cx="71247" cy="148494"/>
                  </a:xfrm>
                  <a:custGeom>
                    <a:avLst/>
                    <a:gdLst>
                      <a:gd name="connsiteX0" fmla="*/ 0 w 71247"/>
                      <a:gd name="connsiteY0" fmla="*/ 1238 h 148494"/>
                      <a:gd name="connsiteX1" fmla="*/ 2667 w 71247"/>
                      <a:gd name="connsiteY1" fmla="*/ 0 h 148494"/>
                      <a:gd name="connsiteX2" fmla="*/ 71247 w 71247"/>
                      <a:gd name="connsiteY2" fmla="*/ 147256 h 148494"/>
                      <a:gd name="connsiteX3" fmla="*/ 68580 w 71247"/>
                      <a:gd name="connsiteY3" fmla="*/ 148495 h 148494"/>
                      <a:gd name="connsiteX4" fmla="*/ 0 w 71247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47" h="148494">
                        <a:moveTo>
                          <a:pt x="0" y="1238"/>
                        </a:moveTo>
                        <a:lnTo>
                          <a:pt x="2667" y="0"/>
                        </a:lnTo>
                        <a:lnTo>
                          <a:pt x="71247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778" name="Graphic 1">
                <a:extLst>
                  <a:ext uri="{FF2B5EF4-FFF2-40B4-BE49-F238E27FC236}">
                    <a16:creationId xmlns:a16="http://schemas.microsoft.com/office/drawing/2014/main" id="{C0FCDAC8-D7D9-4D1F-872A-9F0088DE8725}"/>
                  </a:ext>
                </a:extLst>
              </p:cNvPr>
              <p:cNvGrpSpPr/>
              <p:nvPr/>
            </p:nvGrpSpPr>
            <p:grpSpPr>
              <a:xfrm>
                <a:off x="3892676" y="5871058"/>
                <a:ext cx="162496" cy="169449"/>
                <a:chOff x="3892676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2916" name="Graphic 1">
                  <a:extLst>
                    <a:ext uri="{FF2B5EF4-FFF2-40B4-BE49-F238E27FC236}">
                      <a16:creationId xmlns:a16="http://schemas.microsoft.com/office/drawing/2014/main" id="{B5717F95-49B1-4737-978F-04184E5621A7}"/>
                    </a:ext>
                  </a:extLst>
                </p:cNvPr>
                <p:cNvGrpSpPr/>
                <p:nvPr/>
              </p:nvGrpSpPr>
              <p:grpSpPr>
                <a:xfrm>
                  <a:off x="3892676" y="5871058"/>
                  <a:ext cx="162496" cy="169449"/>
                  <a:chOff x="3892676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2923" name="Freeform: Shape 2922">
                    <a:extLst>
                      <a:ext uri="{FF2B5EF4-FFF2-40B4-BE49-F238E27FC236}">
                        <a16:creationId xmlns:a16="http://schemas.microsoft.com/office/drawing/2014/main" id="{0164A7C3-1307-4FD9-85C1-32629F94DC76}"/>
                      </a:ext>
                    </a:extLst>
                  </p:cNvPr>
                  <p:cNvSpPr/>
                  <p:nvPr/>
                </p:nvSpPr>
                <p:spPr>
                  <a:xfrm>
                    <a:off x="3972400" y="5871058"/>
                    <a:ext cx="3048" cy="169449"/>
                  </a:xfrm>
                  <a:custGeom>
                    <a:avLst/>
                    <a:gdLst>
                      <a:gd name="connsiteX0" fmla="*/ 0 w 3048"/>
                      <a:gd name="connsiteY0" fmla="*/ 169450 h 169449"/>
                      <a:gd name="connsiteX1" fmla="*/ 0 w 3048"/>
                      <a:gd name="connsiteY1" fmla="*/ 0 h 169449"/>
                      <a:gd name="connsiteX2" fmla="*/ 3048 w 3048"/>
                      <a:gd name="connsiteY2" fmla="*/ 0 h 169449"/>
                      <a:gd name="connsiteX3" fmla="*/ 3048 w 3048"/>
                      <a:gd name="connsiteY3" fmla="*/ 169450 h 169449"/>
                      <a:gd name="connsiteX4" fmla="*/ 0 w 3048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3048" y="0"/>
                        </a:lnTo>
                        <a:lnTo>
                          <a:pt x="3048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4" name="Freeform: Shape 2923">
                    <a:extLst>
                      <a:ext uri="{FF2B5EF4-FFF2-40B4-BE49-F238E27FC236}">
                        <a16:creationId xmlns:a16="http://schemas.microsoft.com/office/drawing/2014/main" id="{6E79FD95-EA7C-49F7-A346-A637EBC00538}"/>
                      </a:ext>
                    </a:extLst>
                  </p:cNvPr>
                  <p:cNvSpPr/>
                  <p:nvPr/>
                </p:nvSpPr>
                <p:spPr>
                  <a:xfrm>
                    <a:off x="3892676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925" name="Graphic 1">
                    <a:extLst>
                      <a:ext uri="{FF2B5EF4-FFF2-40B4-BE49-F238E27FC236}">
                        <a16:creationId xmlns:a16="http://schemas.microsoft.com/office/drawing/2014/main" id="{8065CB9A-0C60-4501-9386-78DBD490E78B}"/>
                      </a:ext>
                    </a:extLst>
                  </p:cNvPr>
                  <p:cNvGrpSpPr/>
                  <p:nvPr/>
                </p:nvGrpSpPr>
                <p:grpSpPr>
                  <a:xfrm>
                    <a:off x="3914012" y="5893251"/>
                    <a:ext cx="119824" cy="125063"/>
                    <a:chOff x="3914012" y="5893251"/>
                    <a:chExt cx="119824" cy="125063"/>
                  </a:xfrm>
                  <a:solidFill>
                    <a:srgbClr val="A1A1A1"/>
                  </a:solidFill>
                </p:grpSpPr>
                <p:sp>
                  <p:nvSpPr>
                    <p:cNvPr id="2926" name="Freeform: Shape 2925">
                      <a:extLst>
                        <a:ext uri="{FF2B5EF4-FFF2-40B4-BE49-F238E27FC236}">
                          <a16:creationId xmlns:a16="http://schemas.microsoft.com/office/drawing/2014/main" id="{96C45596-C056-4240-9F70-42A73C843D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6870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10 w 114109"/>
                        <a:gd name="connsiteY2" fmla="*/ 2191 h 125063"/>
                        <a:gd name="connsiteX3" fmla="*/ 2191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10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27" name="Freeform: Shape 2926">
                      <a:extLst>
                        <a:ext uri="{FF2B5EF4-FFF2-40B4-BE49-F238E27FC236}">
                          <a16:creationId xmlns:a16="http://schemas.microsoft.com/office/drawing/2014/main" id="{A0FE6026-A764-4916-AE4F-CCD3C1EA06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4012" y="5896299"/>
                      <a:ext cx="119824" cy="118967"/>
                    </a:xfrm>
                    <a:custGeom>
                      <a:avLst/>
                      <a:gdLst>
                        <a:gd name="connsiteX0" fmla="*/ 0 w 119824"/>
                        <a:gd name="connsiteY0" fmla="*/ 2286 h 118967"/>
                        <a:gd name="connsiteX1" fmla="*/ 2000 w 119824"/>
                        <a:gd name="connsiteY1" fmla="*/ 0 h 118967"/>
                        <a:gd name="connsiteX2" fmla="*/ 119824 w 119824"/>
                        <a:gd name="connsiteY2" fmla="*/ 116681 h 118967"/>
                        <a:gd name="connsiteX3" fmla="*/ 117824 w 119824"/>
                        <a:gd name="connsiteY3" fmla="*/ 118967 h 118967"/>
                        <a:gd name="connsiteX4" fmla="*/ 0 w 119824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4" h="118967">
                          <a:moveTo>
                            <a:pt x="0" y="2286"/>
                          </a:moveTo>
                          <a:lnTo>
                            <a:pt x="2000" y="0"/>
                          </a:lnTo>
                          <a:lnTo>
                            <a:pt x="119824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917" name="Graphic 1">
                  <a:extLst>
                    <a:ext uri="{FF2B5EF4-FFF2-40B4-BE49-F238E27FC236}">
                      <a16:creationId xmlns:a16="http://schemas.microsoft.com/office/drawing/2014/main" id="{91BD8E48-0CC4-4ACA-8F1B-08EBB48B6F9A}"/>
                    </a:ext>
                  </a:extLst>
                </p:cNvPr>
                <p:cNvGrpSpPr/>
                <p:nvPr/>
              </p:nvGrpSpPr>
              <p:grpSpPr>
                <a:xfrm>
                  <a:off x="3897820" y="5876392"/>
                  <a:ext cx="152209" cy="158781"/>
                  <a:chOff x="3897820" y="5876392"/>
                  <a:chExt cx="152209" cy="158781"/>
                </a:xfrm>
                <a:solidFill>
                  <a:srgbClr val="A1A1A1"/>
                </a:solidFill>
              </p:grpSpPr>
              <p:sp>
                <p:nvSpPr>
                  <p:cNvPr id="2918" name="Freeform: Shape 2917">
                    <a:extLst>
                      <a:ext uri="{FF2B5EF4-FFF2-40B4-BE49-F238E27FC236}">
                        <a16:creationId xmlns:a16="http://schemas.microsoft.com/office/drawing/2014/main" id="{ED66FC56-2DFE-4ED1-8B43-F87C27D2CDDA}"/>
                      </a:ext>
                    </a:extLst>
                  </p:cNvPr>
                  <p:cNvSpPr/>
                  <p:nvPr/>
                </p:nvSpPr>
                <p:spPr>
                  <a:xfrm>
                    <a:off x="3942778" y="5876392"/>
                    <a:ext cx="62293" cy="158781"/>
                  </a:xfrm>
                  <a:custGeom>
                    <a:avLst/>
                    <a:gdLst>
                      <a:gd name="connsiteX0" fmla="*/ 0 w 62293"/>
                      <a:gd name="connsiteY0" fmla="*/ 157639 h 158781"/>
                      <a:gd name="connsiteX1" fmla="*/ 59531 w 62293"/>
                      <a:gd name="connsiteY1" fmla="*/ 0 h 158781"/>
                      <a:gd name="connsiteX2" fmla="*/ 62294 w 62293"/>
                      <a:gd name="connsiteY2" fmla="*/ 1143 h 158781"/>
                      <a:gd name="connsiteX3" fmla="*/ 2762 w 62293"/>
                      <a:gd name="connsiteY3" fmla="*/ 158782 h 158781"/>
                      <a:gd name="connsiteX4" fmla="*/ 0 w 62293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8781">
                        <a:moveTo>
                          <a:pt x="0" y="157639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2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19" name="Freeform: Shape 2918">
                    <a:extLst>
                      <a:ext uri="{FF2B5EF4-FFF2-40B4-BE49-F238E27FC236}">
                        <a16:creationId xmlns:a16="http://schemas.microsoft.com/office/drawing/2014/main" id="{B7F2CE6D-28E7-4D4B-A99F-A03B4FC6F9DE}"/>
                      </a:ext>
                    </a:extLst>
                  </p:cNvPr>
                  <p:cNvSpPr/>
                  <p:nvPr/>
                </p:nvSpPr>
                <p:spPr>
                  <a:xfrm>
                    <a:off x="3897820" y="5923255"/>
                    <a:ext cx="152209" cy="65055"/>
                  </a:xfrm>
                  <a:custGeom>
                    <a:avLst/>
                    <a:gdLst>
                      <a:gd name="connsiteX0" fmla="*/ 0 w 152209"/>
                      <a:gd name="connsiteY0" fmla="*/ 2858 h 65055"/>
                      <a:gd name="connsiteX1" fmla="*/ 1048 w 152209"/>
                      <a:gd name="connsiteY1" fmla="*/ 0 h 65055"/>
                      <a:gd name="connsiteX2" fmla="*/ 152210 w 152209"/>
                      <a:gd name="connsiteY2" fmla="*/ 62103 h 65055"/>
                      <a:gd name="connsiteX3" fmla="*/ 151162 w 152209"/>
                      <a:gd name="connsiteY3" fmla="*/ 65056 h 65055"/>
                      <a:gd name="connsiteX4" fmla="*/ 0 w 152209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5055">
                        <a:moveTo>
                          <a:pt x="0" y="2858"/>
                        </a:moveTo>
                        <a:lnTo>
                          <a:pt x="1048" y="0"/>
                        </a:lnTo>
                        <a:lnTo>
                          <a:pt x="152210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920" name="Graphic 1">
                    <a:extLst>
                      <a:ext uri="{FF2B5EF4-FFF2-40B4-BE49-F238E27FC236}">
                        <a16:creationId xmlns:a16="http://schemas.microsoft.com/office/drawing/2014/main" id="{8CE7DB7B-BD4B-4319-80FD-99F282EFF9F2}"/>
                      </a:ext>
                    </a:extLst>
                  </p:cNvPr>
                  <p:cNvGrpSpPr/>
                  <p:nvPr/>
                </p:nvGrpSpPr>
                <p:grpSpPr>
                  <a:xfrm>
                    <a:off x="3899629" y="5878297"/>
                    <a:ext cx="148590" cy="154971"/>
                    <a:chOff x="3899629" y="5878297"/>
                    <a:chExt cx="148590" cy="154971"/>
                  </a:xfrm>
                  <a:solidFill>
                    <a:srgbClr val="A1A1A1"/>
                  </a:solidFill>
                </p:grpSpPr>
                <p:sp>
                  <p:nvSpPr>
                    <p:cNvPr id="2921" name="Freeform: Shape 2920">
                      <a:extLst>
                        <a:ext uri="{FF2B5EF4-FFF2-40B4-BE49-F238E27FC236}">
                          <a16:creationId xmlns:a16="http://schemas.microsoft.com/office/drawing/2014/main" id="{0D9211BD-E230-4037-8860-C4D61A5F04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629" y="5918588"/>
                      <a:ext cx="148590" cy="74390"/>
                    </a:xfrm>
                    <a:custGeom>
                      <a:avLst/>
                      <a:gdLst>
                        <a:gd name="connsiteX0" fmla="*/ 0 w 148590"/>
                        <a:gd name="connsiteY0" fmla="*/ 71533 h 74390"/>
                        <a:gd name="connsiteX1" fmla="*/ 147352 w 148590"/>
                        <a:gd name="connsiteY1" fmla="*/ 0 h 74390"/>
                        <a:gd name="connsiteX2" fmla="*/ 148590 w 148590"/>
                        <a:gd name="connsiteY2" fmla="*/ 2857 h 74390"/>
                        <a:gd name="connsiteX3" fmla="*/ 1238 w 148590"/>
                        <a:gd name="connsiteY3" fmla="*/ 74390 h 74390"/>
                        <a:gd name="connsiteX4" fmla="*/ 0 w 148590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4390">
                          <a:moveTo>
                            <a:pt x="0" y="71533"/>
                          </a:moveTo>
                          <a:lnTo>
                            <a:pt x="147352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22" name="Freeform: Shape 2921">
                      <a:extLst>
                        <a:ext uri="{FF2B5EF4-FFF2-40B4-BE49-F238E27FC236}">
                          <a16:creationId xmlns:a16="http://schemas.microsoft.com/office/drawing/2014/main" id="{C3DCA9DE-895D-4490-B531-F947324E71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8301" y="5878297"/>
                      <a:ext cx="71247" cy="154971"/>
                    </a:xfrm>
                    <a:custGeom>
                      <a:avLst/>
                      <a:gdLst>
                        <a:gd name="connsiteX0" fmla="*/ 0 w 71247"/>
                        <a:gd name="connsiteY0" fmla="*/ 1333 h 154971"/>
                        <a:gd name="connsiteX1" fmla="*/ 2667 w 71247"/>
                        <a:gd name="connsiteY1" fmla="*/ 0 h 154971"/>
                        <a:gd name="connsiteX2" fmla="*/ 71247 w 71247"/>
                        <a:gd name="connsiteY2" fmla="*/ 153638 h 154971"/>
                        <a:gd name="connsiteX3" fmla="*/ 68580 w 71247"/>
                        <a:gd name="connsiteY3" fmla="*/ 154972 h 154971"/>
                        <a:gd name="connsiteX4" fmla="*/ 0 w 71247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7" h="154971">
                          <a:moveTo>
                            <a:pt x="0" y="1333"/>
                          </a:moveTo>
                          <a:lnTo>
                            <a:pt x="2667" y="0"/>
                          </a:lnTo>
                          <a:lnTo>
                            <a:pt x="71247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2779" name="Freeform: Shape 2778">
                <a:extLst>
                  <a:ext uri="{FF2B5EF4-FFF2-40B4-BE49-F238E27FC236}">
                    <a16:creationId xmlns:a16="http://schemas.microsoft.com/office/drawing/2014/main" id="{44A4DBC1-2038-4C26-831F-5E017AED50A9}"/>
                  </a:ext>
                </a:extLst>
              </p:cNvPr>
              <p:cNvSpPr/>
              <p:nvPr/>
            </p:nvSpPr>
            <p:spPr>
              <a:xfrm>
                <a:off x="3960970" y="5870011"/>
                <a:ext cx="96202" cy="172497"/>
              </a:xfrm>
              <a:custGeom>
                <a:avLst/>
                <a:gdLst>
                  <a:gd name="connsiteX0" fmla="*/ 10001 w 96202"/>
                  <a:gd name="connsiteY0" fmla="*/ 0 h 172497"/>
                  <a:gd name="connsiteX1" fmla="*/ 0 w 96202"/>
                  <a:gd name="connsiteY1" fmla="*/ 571 h 172497"/>
                  <a:gd name="connsiteX2" fmla="*/ 76295 w 96202"/>
                  <a:gd name="connsiteY2" fmla="*/ 86296 h 172497"/>
                  <a:gd name="connsiteX3" fmla="*/ 0 w 96202"/>
                  <a:gd name="connsiteY3" fmla="*/ 171926 h 172497"/>
                  <a:gd name="connsiteX4" fmla="*/ 10001 w 96202"/>
                  <a:gd name="connsiteY4" fmla="*/ 172498 h 172497"/>
                  <a:gd name="connsiteX5" fmla="*/ 96203 w 96202"/>
                  <a:gd name="connsiteY5" fmla="*/ 86296 h 172497"/>
                  <a:gd name="connsiteX6" fmla="*/ 10001 w 96202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97">
                    <a:moveTo>
                      <a:pt x="10001" y="0"/>
                    </a:moveTo>
                    <a:cubicBezTo>
                      <a:pt x="6667" y="0"/>
                      <a:pt x="3334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238" y="172307"/>
                      <a:pt x="6572" y="172498"/>
                      <a:pt x="10001" y="172498"/>
                    </a:cubicBezTo>
                    <a:cubicBezTo>
                      <a:pt x="57531" y="172498"/>
                      <a:pt x="96203" y="133826"/>
                      <a:pt x="96203" y="86296"/>
                    </a:cubicBezTo>
                    <a:cubicBezTo>
                      <a:pt x="96203" y="38767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0" name="Freeform: Shape 2779">
                <a:extLst>
                  <a:ext uri="{FF2B5EF4-FFF2-40B4-BE49-F238E27FC236}">
                    <a16:creationId xmlns:a16="http://schemas.microsoft.com/office/drawing/2014/main" id="{08A281DF-D94B-4081-95E4-94AAE575DB5E}"/>
                  </a:ext>
                </a:extLst>
              </p:cNvPr>
              <p:cNvSpPr/>
              <p:nvPr/>
            </p:nvSpPr>
            <p:spPr>
              <a:xfrm>
                <a:off x="3878674" y="5865057"/>
                <a:ext cx="182499" cy="182498"/>
              </a:xfrm>
              <a:custGeom>
                <a:avLst/>
                <a:gdLst>
                  <a:gd name="connsiteX0" fmla="*/ 91250 w 182499"/>
                  <a:gd name="connsiteY0" fmla="*/ 0 h 182498"/>
                  <a:gd name="connsiteX1" fmla="*/ 182499 w 182499"/>
                  <a:gd name="connsiteY1" fmla="*/ 91250 h 182498"/>
                  <a:gd name="connsiteX2" fmla="*/ 91250 w 182499"/>
                  <a:gd name="connsiteY2" fmla="*/ 182499 h 182498"/>
                  <a:gd name="connsiteX3" fmla="*/ 0 w 182499"/>
                  <a:gd name="connsiteY3" fmla="*/ 91250 h 182498"/>
                  <a:gd name="connsiteX4" fmla="*/ 91250 w 182499"/>
                  <a:gd name="connsiteY4" fmla="*/ 0 h 182498"/>
                  <a:gd name="connsiteX5" fmla="*/ 91250 w 182499"/>
                  <a:gd name="connsiteY5" fmla="*/ 10001 h 182498"/>
                  <a:gd name="connsiteX6" fmla="*/ 10001 w 182499"/>
                  <a:gd name="connsiteY6" fmla="*/ 91250 h 182498"/>
                  <a:gd name="connsiteX7" fmla="*/ 91250 w 182499"/>
                  <a:gd name="connsiteY7" fmla="*/ 172498 h 182498"/>
                  <a:gd name="connsiteX8" fmla="*/ 172498 w 182499"/>
                  <a:gd name="connsiteY8" fmla="*/ 91250 h 182498"/>
                  <a:gd name="connsiteX9" fmla="*/ 91250 w 182499"/>
                  <a:gd name="connsiteY9" fmla="*/ 10001 h 182498"/>
                  <a:gd name="connsiteX10" fmla="*/ 91250 w 182499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8">
                    <a:moveTo>
                      <a:pt x="91250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50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50" y="0"/>
                    </a:cubicBezTo>
                    <a:moveTo>
                      <a:pt x="91250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50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387"/>
                      <a:pt x="136112" y="10001"/>
                      <a:pt x="91250" y="10001"/>
                    </a:cubicBezTo>
                    <a:lnTo>
                      <a:pt x="91250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81" name="Graphic 1">
                <a:extLst>
                  <a:ext uri="{FF2B5EF4-FFF2-40B4-BE49-F238E27FC236}">
                    <a16:creationId xmlns:a16="http://schemas.microsoft.com/office/drawing/2014/main" id="{9B0EF649-DDDF-467D-B9AE-3205BF4B7D28}"/>
                  </a:ext>
                </a:extLst>
              </p:cNvPr>
              <p:cNvGrpSpPr/>
              <p:nvPr/>
            </p:nvGrpSpPr>
            <p:grpSpPr>
              <a:xfrm>
                <a:off x="3888676" y="5875059"/>
                <a:ext cx="162496" cy="162496"/>
                <a:chOff x="3888676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2904" name="Graphic 1">
                  <a:extLst>
                    <a:ext uri="{FF2B5EF4-FFF2-40B4-BE49-F238E27FC236}">
                      <a16:creationId xmlns:a16="http://schemas.microsoft.com/office/drawing/2014/main" id="{78EB14B6-DC33-4D2C-AE6A-4A0A2603B6D4}"/>
                    </a:ext>
                  </a:extLst>
                </p:cNvPr>
                <p:cNvGrpSpPr/>
                <p:nvPr/>
              </p:nvGrpSpPr>
              <p:grpSpPr>
                <a:xfrm>
                  <a:off x="3888676" y="5875059"/>
                  <a:ext cx="162496" cy="162496"/>
                  <a:chOff x="3888676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2911" name="Freeform: Shape 2910">
                    <a:extLst>
                      <a:ext uri="{FF2B5EF4-FFF2-40B4-BE49-F238E27FC236}">
                        <a16:creationId xmlns:a16="http://schemas.microsoft.com/office/drawing/2014/main" id="{55B0E752-BF64-4BD9-A6A2-A832215DD09F}"/>
                      </a:ext>
                    </a:extLst>
                  </p:cNvPr>
                  <p:cNvSpPr/>
                  <p:nvPr/>
                </p:nvSpPr>
                <p:spPr>
                  <a:xfrm>
                    <a:off x="3968400" y="5875059"/>
                    <a:ext cx="3048" cy="162496"/>
                  </a:xfrm>
                  <a:custGeom>
                    <a:avLst/>
                    <a:gdLst>
                      <a:gd name="connsiteX0" fmla="*/ 0 w 3048"/>
                      <a:gd name="connsiteY0" fmla="*/ 162497 h 162496"/>
                      <a:gd name="connsiteX1" fmla="*/ 0 w 3048"/>
                      <a:gd name="connsiteY1" fmla="*/ 0 h 162496"/>
                      <a:gd name="connsiteX2" fmla="*/ 3048 w 3048"/>
                      <a:gd name="connsiteY2" fmla="*/ 0 h 162496"/>
                      <a:gd name="connsiteX3" fmla="*/ 3048 w 3048"/>
                      <a:gd name="connsiteY3" fmla="*/ 162497 h 162496"/>
                      <a:gd name="connsiteX4" fmla="*/ 0 w 3048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8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3048" y="0"/>
                        </a:lnTo>
                        <a:lnTo>
                          <a:pt x="3048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12" name="Freeform: Shape 2911">
                    <a:extLst>
                      <a:ext uri="{FF2B5EF4-FFF2-40B4-BE49-F238E27FC236}">
                        <a16:creationId xmlns:a16="http://schemas.microsoft.com/office/drawing/2014/main" id="{C1442374-D1F3-4156-963F-48F6564F2159}"/>
                      </a:ext>
                    </a:extLst>
                  </p:cNvPr>
                  <p:cNvSpPr/>
                  <p:nvPr/>
                </p:nvSpPr>
                <p:spPr>
                  <a:xfrm>
                    <a:off x="3888676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913" name="Graphic 1">
                    <a:extLst>
                      <a:ext uri="{FF2B5EF4-FFF2-40B4-BE49-F238E27FC236}">
                        <a16:creationId xmlns:a16="http://schemas.microsoft.com/office/drawing/2014/main" id="{2C95F082-C2C8-4DC2-9565-4D601029A67E}"/>
                      </a:ext>
                    </a:extLst>
                  </p:cNvPr>
                  <p:cNvGrpSpPr/>
                  <p:nvPr/>
                </p:nvGrpSpPr>
                <p:grpSpPr>
                  <a:xfrm>
                    <a:off x="3910012" y="5896299"/>
                    <a:ext cx="119824" cy="119919"/>
                    <a:chOff x="3910012" y="5896299"/>
                    <a:chExt cx="119824" cy="119919"/>
                  </a:xfrm>
                  <a:solidFill>
                    <a:srgbClr val="C2C2C2"/>
                  </a:solidFill>
                </p:grpSpPr>
                <p:sp>
                  <p:nvSpPr>
                    <p:cNvPr id="2914" name="Freeform: Shape 2913">
                      <a:extLst>
                        <a:ext uri="{FF2B5EF4-FFF2-40B4-BE49-F238E27FC236}">
                          <a16:creationId xmlns:a16="http://schemas.microsoft.com/office/drawing/2014/main" id="{6A0D0D3C-BD3C-4B1C-B99E-FAE283F85E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869" y="5896299"/>
                      <a:ext cx="114109" cy="119919"/>
                    </a:xfrm>
                    <a:custGeom>
                      <a:avLst/>
                      <a:gdLst>
                        <a:gd name="connsiteX0" fmla="*/ 0 w 114109"/>
                        <a:gd name="connsiteY0" fmla="*/ 117824 h 119919"/>
                        <a:gd name="connsiteX1" fmla="*/ 111919 w 114109"/>
                        <a:gd name="connsiteY1" fmla="*/ 0 h 119919"/>
                        <a:gd name="connsiteX2" fmla="*/ 114110 w 114109"/>
                        <a:gd name="connsiteY2" fmla="*/ 2096 h 119919"/>
                        <a:gd name="connsiteX3" fmla="*/ 2191 w 114109"/>
                        <a:gd name="connsiteY3" fmla="*/ 119920 h 119919"/>
                        <a:gd name="connsiteX4" fmla="*/ 0 w 114109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110" y="2096"/>
                          </a:lnTo>
                          <a:lnTo>
                            <a:pt x="2191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15" name="Freeform: Shape 2914">
                      <a:extLst>
                        <a:ext uri="{FF2B5EF4-FFF2-40B4-BE49-F238E27FC236}">
                          <a16:creationId xmlns:a16="http://schemas.microsoft.com/office/drawing/2014/main" id="{31C77194-E9DE-4C61-98EA-0C6E06CD0F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0012" y="5899252"/>
                      <a:ext cx="119824" cy="114109"/>
                    </a:xfrm>
                    <a:custGeom>
                      <a:avLst/>
                      <a:gdLst>
                        <a:gd name="connsiteX0" fmla="*/ 0 w 119824"/>
                        <a:gd name="connsiteY0" fmla="*/ 2096 h 114109"/>
                        <a:gd name="connsiteX1" fmla="*/ 2000 w 119824"/>
                        <a:gd name="connsiteY1" fmla="*/ 0 h 114109"/>
                        <a:gd name="connsiteX2" fmla="*/ 119824 w 119824"/>
                        <a:gd name="connsiteY2" fmla="*/ 111919 h 114109"/>
                        <a:gd name="connsiteX3" fmla="*/ 117824 w 119824"/>
                        <a:gd name="connsiteY3" fmla="*/ 114109 h 114109"/>
                        <a:gd name="connsiteX4" fmla="*/ 0 w 119824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4" h="114109">
                          <a:moveTo>
                            <a:pt x="0" y="2096"/>
                          </a:moveTo>
                          <a:lnTo>
                            <a:pt x="2000" y="0"/>
                          </a:lnTo>
                          <a:lnTo>
                            <a:pt x="119824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905" name="Graphic 1">
                  <a:extLst>
                    <a:ext uri="{FF2B5EF4-FFF2-40B4-BE49-F238E27FC236}">
                      <a16:creationId xmlns:a16="http://schemas.microsoft.com/office/drawing/2014/main" id="{B293A753-DC8D-46A4-9E65-13CCB801C3AE}"/>
                    </a:ext>
                  </a:extLst>
                </p:cNvPr>
                <p:cNvGrpSpPr/>
                <p:nvPr/>
              </p:nvGrpSpPr>
              <p:grpSpPr>
                <a:xfrm>
                  <a:off x="3893819" y="5880107"/>
                  <a:ext cx="152304" cy="152304"/>
                  <a:chOff x="3893819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2906" name="Freeform: Shape 2905">
                    <a:extLst>
                      <a:ext uri="{FF2B5EF4-FFF2-40B4-BE49-F238E27FC236}">
                        <a16:creationId xmlns:a16="http://schemas.microsoft.com/office/drawing/2014/main" id="{3E65BF74-C58F-421E-921B-2D56322EDDA5}"/>
                      </a:ext>
                    </a:extLst>
                  </p:cNvPr>
                  <p:cNvSpPr/>
                  <p:nvPr/>
                </p:nvSpPr>
                <p:spPr>
                  <a:xfrm>
                    <a:off x="3938777" y="5880107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257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257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07" name="Freeform: Shape 2906">
                    <a:extLst>
                      <a:ext uri="{FF2B5EF4-FFF2-40B4-BE49-F238E27FC236}">
                        <a16:creationId xmlns:a16="http://schemas.microsoft.com/office/drawing/2014/main" id="{D820E5B8-D81D-45F1-9B32-6F2415C65D73}"/>
                      </a:ext>
                    </a:extLst>
                  </p:cNvPr>
                  <p:cNvSpPr/>
                  <p:nvPr/>
                </p:nvSpPr>
                <p:spPr>
                  <a:xfrm>
                    <a:off x="3893819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908" name="Graphic 1">
                    <a:extLst>
                      <a:ext uri="{FF2B5EF4-FFF2-40B4-BE49-F238E27FC236}">
                        <a16:creationId xmlns:a16="http://schemas.microsoft.com/office/drawing/2014/main" id="{DE5AF700-C4DB-4AB3-AF6B-8A23F624DA31}"/>
                      </a:ext>
                    </a:extLst>
                  </p:cNvPr>
                  <p:cNvGrpSpPr/>
                  <p:nvPr/>
                </p:nvGrpSpPr>
                <p:grpSpPr>
                  <a:xfrm>
                    <a:off x="3895629" y="5882012"/>
                    <a:ext cx="148590" cy="148494"/>
                    <a:chOff x="3895629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2909" name="Freeform: Shape 2908">
                      <a:extLst>
                        <a:ext uri="{FF2B5EF4-FFF2-40B4-BE49-F238E27FC236}">
                          <a16:creationId xmlns:a16="http://schemas.microsoft.com/office/drawing/2014/main" id="{4270648A-44FC-4FAB-B959-51ABCEF695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5629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10" name="Freeform: Shape 2909">
                      <a:extLst>
                        <a:ext uri="{FF2B5EF4-FFF2-40B4-BE49-F238E27FC236}">
                          <a16:creationId xmlns:a16="http://schemas.microsoft.com/office/drawing/2014/main" id="{36A76A12-5CAC-4192-97DD-8252BE058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4300" y="5882012"/>
                      <a:ext cx="71247" cy="148494"/>
                    </a:xfrm>
                    <a:custGeom>
                      <a:avLst/>
                      <a:gdLst>
                        <a:gd name="connsiteX0" fmla="*/ 0 w 71247"/>
                        <a:gd name="connsiteY0" fmla="*/ 1238 h 148494"/>
                        <a:gd name="connsiteX1" fmla="*/ 2667 w 71247"/>
                        <a:gd name="connsiteY1" fmla="*/ 0 h 148494"/>
                        <a:gd name="connsiteX2" fmla="*/ 71247 w 71247"/>
                        <a:gd name="connsiteY2" fmla="*/ 147256 h 148494"/>
                        <a:gd name="connsiteX3" fmla="*/ 68580 w 71247"/>
                        <a:gd name="connsiteY3" fmla="*/ 148495 h 148494"/>
                        <a:gd name="connsiteX4" fmla="*/ 0 w 71247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7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2782" name="Freeform: Shape 2781">
                <a:extLst>
                  <a:ext uri="{FF2B5EF4-FFF2-40B4-BE49-F238E27FC236}">
                    <a16:creationId xmlns:a16="http://schemas.microsoft.com/office/drawing/2014/main" id="{6EBFF607-42D3-4D68-98FA-F428170932EE}"/>
                  </a:ext>
                </a:extLst>
              </p:cNvPr>
              <p:cNvSpPr/>
              <p:nvPr/>
            </p:nvSpPr>
            <p:spPr>
              <a:xfrm>
                <a:off x="3955446" y="5941734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479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3" name="Freeform: Shape 2782">
                <a:extLst>
                  <a:ext uri="{FF2B5EF4-FFF2-40B4-BE49-F238E27FC236}">
                    <a16:creationId xmlns:a16="http://schemas.microsoft.com/office/drawing/2014/main" id="{96E22906-3E0E-48F8-BC7E-6E20D948E2B4}"/>
                  </a:ext>
                </a:extLst>
              </p:cNvPr>
              <p:cNvSpPr/>
              <p:nvPr/>
            </p:nvSpPr>
            <p:spPr>
              <a:xfrm>
                <a:off x="4182141" y="5870011"/>
                <a:ext cx="172402" cy="172497"/>
              </a:xfrm>
              <a:custGeom>
                <a:avLst/>
                <a:gdLst>
                  <a:gd name="connsiteX0" fmla="*/ 86201 w 172402"/>
                  <a:gd name="connsiteY0" fmla="*/ 172498 h 172497"/>
                  <a:gd name="connsiteX1" fmla="*/ 0 w 172402"/>
                  <a:gd name="connsiteY1" fmla="*/ 86296 h 172497"/>
                  <a:gd name="connsiteX2" fmla="*/ 86201 w 172402"/>
                  <a:gd name="connsiteY2" fmla="*/ 0 h 172497"/>
                  <a:gd name="connsiteX3" fmla="*/ 172403 w 172402"/>
                  <a:gd name="connsiteY3" fmla="*/ 86296 h 172497"/>
                  <a:gd name="connsiteX4" fmla="*/ 86201 w 172402"/>
                  <a:gd name="connsiteY4" fmla="*/ 172498 h 172497"/>
                  <a:gd name="connsiteX5" fmla="*/ 86201 w 172402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02" h="172497">
                    <a:moveTo>
                      <a:pt x="86201" y="172498"/>
                    </a:moveTo>
                    <a:cubicBezTo>
                      <a:pt x="38671" y="172498"/>
                      <a:pt x="0" y="133826"/>
                      <a:pt x="0" y="86296"/>
                    </a:cubicBezTo>
                    <a:cubicBezTo>
                      <a:pt x="0" y="38767"/>
                      <a:pt x="38671" y="0"/>
                      <a:pt x="86201" y="0"/>
                    </a:cubicBezTo>
                    <a:cubicBezTo>
                      <a:pt x="133731" y="0"/>
                      <a:pt x="172403" y="38671"/>
                      <a:pt x="172403" y="86296"/>
                    </a:cubicBezTo>
                    <a:cubicBezTo>
                      <a:pt x="172403" y="133921"/>
                      <a:pt x="133731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84" name="Graphic 1">
                <a:extLst>
                  <a:ext uri="{FF2B5EF4-FFF2-40B4-BE49-F238E27FC236}">
                    <a16:creationId xmlns:a16="http://schemas.microsoft.com/office/drawing/2014/main" id="{046E8E71-18CD-4F81-8BF7-8F82C4C0DCF9}"/>
                  </a:ext>
                </a:extLst>
              </p:cNvPr>
              <p:cNvGrpSpPr/>
              <p:nvPr/>
            </p:nvGrpSpPr>
            <p:grpSpPr>
              <a:xfrm>
                <a:off x="4192142" y="5880107"/>
                <a:ext cx="152304" cy="152304"/>
                <a:chOff x="4192142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2899" name="Freeform: Shape 2898">
                  <a:extLst>
                    <a:ext uri="{FF2B5EF4-FFF2-40B4-BE49-F238E27FC236}">
                      <a16:creationId xmlns:a16="http://schemas.microsoft.com/office/drawing/2014/main" id="{2552C006-3902-41A8-9A6D-575D61AF95B5}"/>
                    </a:ext>
                  </a:extLst>
                </p:cNvPr>
                <p:cNvSpPr/>
                <p:nvPr/>
              </p:nvSpPr>
              <p:spPr>
                <a:xfrm>
                  <a:off x="4237100" y="5880107"/>
                  <a:ext cx="62388" cy="152304"/>
                </a:xfrm>
                <a:custGeom>
                  <a:avLst/>
                  <a:gdLst>
                    <a:gd name="connsiteX0" fmla="*/ 0 w 62388"/>
                    <a:gd name="connsiteY0" fmla="*/ 151257 h 152304"/>
                    <a:gd name="connsiteX1" fmla="*/ 59627 w 62388"/>
                    <a:gd name="connsiteY1" fmla="*/ 0 h 152304"/>
                    <a:gd name="connsiteX2" fmla="*/ 62389 w 62388"/>
                    <a:gd name="connsiteY2" fmla="*/ 1143 h 152304"/>
                    <a:gd name="connsiteX3" fmla="*/ 2858 w 62388"/>
                    <a:gd name="connsiteY3" fmla="*/ 152305 h 152304"/>
                    <a:gd name="connsiteX4" fmla="*/ 0 w 62388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2304">
                      <a:moveTo>
                        <a:pt x="0" y="151257"/>
                      </a:moveTo>
                      <a:lnTo>
                        <a:pt x="59627" y="0"/>
                      </a:lnTo>
                      <a:lnTo>
                        <a:pt x="62389" y="1143"/>
                      </a:lnTo>
                      <a:lnTo>
                        <a:pt x="2858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00" name="Freeform: Shape 2899">
                  <a:extLst>
                    <a:ext uri="{FF2B5EF4-FFF2-40B4-BE49-F238E27FC236}">
                      <a16:creationId xmlns:a16="http://schemas.microsoft.com/office/drawing/2014/main" id="{E5ABF163-11D9-4FF9-80EF-F345A593B9F9}"/>
                    </a:ext>
                  </a:extLst>
                </p:cNvPr>
                <p:cNvSpPr/>
                <p:nvPr/>
              </p:nvSpPr>
              <p:spPr>
                <a:xfrm>
                  <a:off x="4192142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143 w 152304"/>
                    <a:gd name="connsiteY1" fmla="*/ 0 h 62388"/>
                    <a:gd name="connsiteX2" fmla="*/ 152305 w 152304"/>
                    <a:gd name="connsiteY2" fmla="*/ 59627 h 62388"/>
                    <a:gd name="connsiteX3" fmla="*/ 151257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143" y="0"/>
                      </a:lnTo>
                      <a:lnTo>
                        <a:pt x="152305" y="59627"/>
                      </a:lnTo>
                      <a:lnTo>
                        <a:pt x="151257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901" name="Graphic 1">
                  <a:extLst>
                    <a:ext uri="{FF2B5EF4-FFF2-40B4-BE49-F238E27FC236}">
                      <a16:creationId xmlns:a16="http://schemas.microsoft.com/office/drawing/2014/main" id="{E473B2C1-2D15-48DA-84D5-826391401D9A}"/>
                    </a:ext>
                  </a:extLst>
                </p:cNvPr>
                <p:cNvGrpSpPr/>
                <p:nvPr/>
              </p:nvGrpSpPr>
              <p:grpSpPr>
                <a:xfrm>
                  <a:off x="4194047" y="5882012"/>
                  <a:ext cx="148590" cy="148494"/>
                  <a:chOff x="4194047" y="5882012"/>
                  <a:chExt cx="148590" cy="148494"/>
                </a:xfrm>
                <a:solidFill>
                  <a:srgbClr val="C2C2C2"/>
                </a:solidFill>
              </p:grpSpPr>
              <p:sp>
                <p:nvSpPr>
                  <p:cNvPr id="2902" name="Freeform: Shape 2901">
                    <a:extLst>
                      <a:ext uri="{FF2B5EF4-FFF2-40B4-BE49-F238E27FC236}">
                        <a16:creationId xmlns:a16="http://schemas.microsoft.com/office/drawing/2014/main" id="{F45BE324-5356-4AC8-A99D-2650C11B139E}"/>
                      </a:ext>
                    </a:extLst>
                  </p:cNvPr>
                  <p:cNvSpPr/>
                  <p:nvPr/>
                </p:nvSpPr>
                <p:spPr>
                  <a:xfrm>
                    <a:off x="4194047" y="5920588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256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238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256" y="0"/>
                        </a:lnTo>
                        <a:lnTo>
                          <a:pt x="148590" y="2762"/>
                        </a:lnTo>
                        <a:lnTo>
                          <a:pt x="1238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03" name="Freeform: Shape 2902">
                    <a:extLst>
                      <a:ext uri="{FF2B5EF4-FFF2-40B4-BE49-F238E27FC236}">
                        <a16:creationId xmlns:a16="http://schemas.microsoft.com/office/drawing/2014/main" id="{EFC773D5-D900-4519-9D4B-55CEAECE6CBB}"/>
                      </a:ext>
                    </a:extLst>
                  </p:cNvPr>
                  <p:cNvSpPr/>
                  <p:nvPr/>
                </p:nvSpPr>
                <p:spPr>
                  <a:xfrm>
                    <a:off x="4232623" y="5882012"/>
                    <a:ext cx="71342" cy="148494"/>
                  </a:xfrm>
                  <a:custGeom>
                    <a:avLst/>
                    <a:gdLst>
                      <a:gd name="connsiteX0" fmla="*/ 0 w 71342"/>
                      <a:gd name="connsiteY0" fmla="*/ 1238 h 148494"/>
                      <a:gd name="connsiteX1" fmla="*/ 2762 w 71342"/>
                      <a:gd name="connsiteY1" fmla="*/ 0 h 148494"/>
                      <a:gd name="connsiteX2" fmla="*/ 71342 w 71342"/>
                      <a:gd name="connsiteY2" fmla="*/ 147256 h 148494"/>
                      <a:gd name="connsiteX3" fmla="*/ 68675 w 71342"/>
                      <a:gd name="connsiteY3" fmla="*/ 148495 h 148494"/>
                      <a:gd name="connsiteX4" fmla="*/ 0 w 71342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494">
                        <a:moveTo>
                          <a:pt x="0" y="1238"/>
                        </a:moveTo>
                        <a:lnTo>
                          <a:pt x="2762" y="0"/>
                        </a:lnTo>
                        <a:lnTo>
                          <a:pt x="71342" y="147256"/>
                        </a:lnTo>
                        <a:lnTo>
                          <a:pt x="68675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785" name="Graphic 1">
                <a:extLst>
                  <a:ext uri="{FF2B5EF4-FFF2-40B4-BE49-F238E27FC236}">
                    <a16:creationId xmlns:a16="http://schemas.microsoft.com/office/drawing/2014/main" id="{81B47749-E2B0-408F-A16C-4AC589A30A49}"/>
                  </a:ext>
                </a:extLst>
              </p:cNvPr>
              <p:cNvGrpSpPr/>
              <p:nvPr/>
            </p:nvGrpSpPr>
            <p:grpSpPr>
              <a:xfrm>
                <a:off x="4191094" y="5871058"/>
                <a:ext cx="162496" cy="169449"/>
                <a:chOff x="4191094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2887" name="Graphic 1">
                  <a:extLst>
                    <a:ext uri="{FF2B5EF4-FFF2-40B4-BE49-F238E27FC236}">
                      <a16:creationId xmlns:a16="http://schemas.microsoft.com/office/drawing/2014/main" id="{008561D5-8DC5-4570-80CC-4ACA5EEAFD2D}"/>
                    </a:ext>
                  </a:extLst>
                </p:cNvPr>
                <p:cNvGrpSpPr/>
                <p:nvPr/>
              </p:nvGrpSpPr>
              <p:grpSpPr>
                <a:xfrm>
                  <a:off x="4191094" y="5871058"/>
                  <a:ext cx="162496" cy="169449"/>
                  <a:chOff x="4191094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2894" name="Freeform: Shape 2893">
                    <a:extLst>
                      <a:ext uri="{FF2B5EF4-FFF2-40B4-BE49-F238E27FC236}">
                        <a16:creationId xmlns:a16="http://schemas.microsoft.com/office/drawing/2014/main" id="{6FF0B76D-6D4A-4B20-8453-4EA102432065}"/>
                      </a:ext>
                    </a:extLst>
                  </p:cNvPr>
                  <p:cNvSpPr/>
                  <p:nvPr/>
                </p:nvSpPr>
                <p:spPr>
                  <a:xfrm>
                    <a:off x="4270819" y="5871058"/>
                    <a:ext cx="2952" cy="169449"/>
                  </a:xfrm>
                  <a:custGeom>
                    <a:avLst/>
                    <a:gdLst>
                      <a:gd name="connsiteX0" fmla="*/ 0 w 2952"/>
                      <a:gd name="connsiteY0" fmla="*/ 169450 h 169449"/>
                      <a:gd name="connsiteX1" fmla="*/ 0 w 2952"/>
                      <a:gd name="connsiteY1" fmla="*/ 0 h 169449"/>
                      <a:gd name="connsiteX2" fmla="*/ 2953 w 2952"/>
                      <a:gd name="connsiteY2" fmla="*/ 0 h 169449"/>
                      <a:gd name="connsiteX3" fmla="*/ 2953 w 2952"/>
                      <a:gd name="connsiteY3" fmla="*/ 169450 h 169449"/>
                      <a:gd name="connsiteX4" fmla="*/ 0 w 2952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95" name="Freeform: Shape 2894">
                    <a:extLst>
                      <a:ext uri="{FF2B5EF4-FFF2-40B4-BE49-F238E27FC236}">
                        <a16:creationId xmlns:a16="http://schemas.microsoft.com/office/drawing/2014/main" id="{E8CCDC24-F345-4178-8F90-BFD865B67C85}"/>
                      </a:ext>
                    </a:extLst>
                  </p:cNvPr>
                  <p:cNvSpPr/>
                  <p:nvPr/>
                </p:nvSpPr>
                <p:spPr>
                  <a:xfrm>
                    <a:off x="4191094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896" name="Graphic 1">
                    <a:extLst>
                      <a:ext uri="{FF2B5EF4-FFF2-40B4-BE49-F238E27FC236}">
                        <a16:creationId xmlns:a16="http://schemas.microsoft.com/office/drawing/2014/main" id="{A2140C2C-34C1-48DD-8B45-845229E5D7BD}"/>
                      </a:ext>
                    </a:extLst>
                  </p:cNvPr>
                  <p:cNvGrpSpPr/>
                  <p:nvPr/>
                </p:nvGrpSpPr>
                <p:grpSpPr>
                  <a:xfrm>
                    <a:off x="4212335" y="5893251"/>
                    <a:ext cx="119919" cy="125063"/>
                    <a:chOff x="4212335" y="5893251"/>
                    <a:chExt cx="119919" cy="125063"/>
                  </a:xfrm>
                  <a:solidFill>
                    <a:srgbClr val="A1A1A1"/>
                  </a:solidFill>
                </p:grpSpPr>
                <p:sp>
                  <p:nvSpPr>
                    <p:cNvPr id="2897" name="Freeform: Shape 2896">
                      <a:extLst>
                        <a:ext uri="{FF2B5EF4-FFF2-40B4-BE49-F238E27FC236}">
                          <a16:creationId xmlns:a16="http://schemas.microsoft.com/office/drawing/2014/main" id="{950B60C1-F7D1-46CF-8D78-E6CAE86E16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288" y="5893251"/>
                      <a:ext cx="114014" cy="125063"/>
                    </a:xfrm>
                    <a:custGeom>
                      <a:avLst/>
                      <a:gdLst>
                        <a:gd name="connsiteX0" fmla="*/ 0 w 114014"/>
                        <a:gd name="connsiteY0" fmla="*/ 122873 h 125063"/>
                        <a:gd name="connsiteX1" fmla="*/ 111919 w 114014"/>
                        <a:gd name="connsiteY1" fmla="*/ 0 h 125063"/>
                        <a:gd name="connsiteX2" fmla="*/ 114014 w 114014"/>
                        <a:gd name="connsiteY2" fmla="*/ 2191 h 125063"/>
                        <a:gd name="connsiteX3" fmla="*/ 2191 w 114014"/>
                        <a:gd name="connsiteY3" fmla="*/ 125063 h 125063"/>
                        <a:gd name="connsiteX4" fmla="*/ 0 w 114014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014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014" y="2191"/>
                          </a:lnTo>
                          <a:lnTo>
                            <a:pt x="2191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898" name="Freeform: Shape 2897">
                      <a:extLst>
                        <a:ext uri="{FF2B5EF4-FFF2-40B4-BE49-F238E27FC236}">
                          <a16:creationId xmlns:a16="http://schemas.microsoft.com/office/drawing/2014/main" id="{0DD400A7-4192-43D6-A225-15A0362FE2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2335" y="5896299"/>
                      <a:ext cx="119919" cy="118967"/>
                    </a:xfrm>
                    <a:custGeom>
                      <a:avLst/>
                      <a:gdLst>
                        <a:gd name="connsiteX0" fmla="*/ 0 w 119919"/>
                        <a:gd name="connsiteY0" fmla="*/ 2286 h 118967"/>
                        <a:gd name="connsiteX1" fmla="*/ 2096 w 119919"/>
                        <a:gd name="connsiteY1" fmla="*/ 0 h 118967"/>
                        <a:gd name="connsiteX2" fmla="*/ 119920 w 119919"/>
                        <a:gd name="connsiteY2" fmla="*/ 116681 h 118967"/>
                        <a:gd name="connsiteX3" fmla="*/ 117824 w 119919"/>
                        <a:gd name="connsiteY3" fmla="*/ 118967 h 118967"/>
                        <a:gd name="connsiteX4" fmla="*/ 0 w 119919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8967">
                          <a:moveTo>
                            <a:pt x="0" y="2286"/>
                          </a:moveTo>
                          <a:lnTo>
                            <a:pt x="2096" y="0"/>
                          </a:lnTo>
                          <a:lnTo>
                            <a:pt x="119920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888" name="Graphic 1">
                  <a:extLst>
                    <a:ext uri="{FF2B5EF4-FFF2-40B4-BE49-F238E27FC236}">
                      <a16:creationId xmlns:a16="http://schemas.microsoft.com/office/drawing/2014/main" id="{8A96E889-5AF7-435C-89B5-332826BB0D50}"/>
                    </a:ext>
                  </a:extLst>
                </p:cNvPr>
                <p:cNvGrpSpPr/>
                <p:nvPr/>
              </p:nvGrpSpPr>
              <p:grpSpPr>
                <a:xfrm>
                  <a:off x="4196143" y="5876392"/>
                  <a:ext cx="152304" cy="158781"/>
                  <a:chOff x="4196143" y="5876392"/>
                  <a:chExt cx="152304" cy="158781"/>
                </a:xfrm>
                <a:solidFill>
                  <a:srgbClr val="A1A1A1"/>
                </a:solidFill>
              </p:grpSpPr>
              <p:sp>
                <p:nvSpPr>
                  <p:cNvPr id="2889" name="Freeform: Shape 2888">
                    <a:extLst>
                      <a:ext uri="{FF2B5EF4-FFF2-40B4-BE49-F238E27FC236}">
                        <a16:creationId xmlns:a16="http://schemas.microsoft.com/office/drawing/2014/main" id="{8C102032-743E-46A4-8E5D-09356219119E}"/>
                      </a:ext>
                    </a:extLst>
                  </p:cNvPr>
                  <p:cNvSpPr/>
                  <p:nvPr/>
                </p:nvSpPr>
                <p:spPr>
                  <a:xfrm>
                    <a:off x="4241101" y="5876392"/>
                    <a:ext cx="62388" cy="158781"/>
                  </a:xfrm>
                  <a:custGeom>
                    <a:avLst/>
                    <a:gdLst>
                      <a:gd name="connsiteX0" fmla="*/ 0 w 62388"/>
                      <a:gd name="connsiteY0" fmla="*/ 157639 h 158781"/>
                      <a:gd name="connsiteX1" fmla="*/ 59626 w 62388"/>
                      <a:gd name="connsiteY1" fmla="*/ 0 h 158781"/>
                      <a:gd name="connsiteX2" fmla="*/ 62389 w 62388"/>
                      <a:gd name="connsiteY2" fmla="*/ 1143 h 158781"/>
                      <a:gd name="connsiteX3" fmla="*/ 2857 w 62388"/>
                      <a:gd name="connsiteY3" fmla="*/ 158782 h 158781"/>
                      <a:gd name="connsiteX4" fmla="*/ 0 w 62388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8781">
                        <a:moveTo>
                          <a:pt x="0" y="157639"/>
                        </a:moveTo>
                        <a:lnTo>
                          <a:pt x="59626" y="0"/>
                        </a:lnTo>
                        <a:lnTo>
                          <a:pt x="62389" y="1143"/>
                        </a:lnTo>
                        <a:lnTo>
                          <a:pt x="2857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90" name="Freeform: Shape 2889">
                    <a:extLst>
                      <a:ext uri="{FF2B5EF4-FFF2-40B4-BE49-F238E27FC236}">
                        <a16:creationId xmlns:a16="http://schemas.microsoft.com/office/drawing/2014/main" id="{DE53EDB8-8B04-4DF0-B696-5E8D7EC2C145}"/>
                      </a:ext>
                    </a:extLst>
                  </p:cNvPr>
                  <p:cNvSpPr/>
                  <p:nvPr/>
                </p:nvSpPr>
                <p:spPr>
                  <a:xfrm>
                    <a:off x="4196143" y="5923255"/>
                    <a:ext cx="152304" cy="65055"/>
                  </a:xfrm>
                  <a:custGeom>
                    <a:avLst/>
                    <a:gdLst>
                      <a:gd name="connsiteX0" fmla="*/ 0 w 152304"/>
                      <a:gd name="connsiteY0" fmla="*/ 2858 h 65055"/>
                      <a:gd name="connsiteX1" fmla="*/ 1143 w 152304"/>
                      <a:gd name="connsiteY1" fmla="*/ 0 h 65055"/>
                      <a:gd name="connsiteX2" fmla="*/ 152305 w 152304"/>
                      <a:gd name="connsiteY2" fmla="*/ 62103 h 65055"/>
                      <a:gd name="connsiteX3" fmla="*/ 151257 w 152304"/>
                      <a:gd name="connsiteY3" fmla="*/ 65056 h 65055"/>
                      <a:gd name="connsiteX4" fmla="*/ 0 w 152304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5055">
                        <a:moveTo>
                          <a:pt x="0" y="2858"/>
                        </a:moveTo>
                        <a:lnTo>
                          <a:pt x="1143" y="0"/>
                        </a:lnTo>
                        <a:lnTo>
                          <a:pt x="152305" y="62103"/>
                        </a:lnTo>
                        <a:lnTo>
                          <a:pt x="151257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891" name="Graphic 1">
                    <a:extLst>
                      <a:ext uri="{FF2B5EF4-FFF2-40B4-BE49-F238E27FC236}">
                        <a16:creationId xmlns:a16="http://schemas.microsoft.com/office/drawing/2014/main" id="{12E79EC7-DD4F-4673-9899-57BDAEB19863}"/>
                      </a:ext>
                    </a:extLst>
                  </p:cNvPr>
                  <p:cNvGrpSpPr/>
                  <p:nvPr/>
                </p:nvGrpSpPr>
                <p:grpSpPr>
                  <a:xfrm>
                    <a:off x="4198047" y="5878297"/>
                    <a:ext cx="148590" cy="154971"/>
                    <a:chOff x="4198047" y="5878297"/>
                    <a:chExt cx="148590" cy="154971"/>
                  </a:xfrm>
                  <a:solidFill>
                    <a:srgbClr val="A1A1A1"/>
                  </a:solidFill>
                </p:grpSpPr>
                <p:sp>
                  <p:nvSpPr>
                    <p:cNvPr id="2892" name="Freeform: Shape 2891">
                      <a:extLst>
                        <a:ext uri="{FF2B5EF4-FFF2-40B4-BE49-F238E27FC236}">
                          <a16:creationId xmlns:a16="http://schemas.microsoft.com/office/drawing/2014/main" id="{90F2ED3C-A550-49F5-A6D1-A13462EAFC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8047" y="5918588"/>
                      <a:ext cx="148590" cy="74390"/>
                    </a:xfrm>
                    <a:custGeom>
                      <a:avLst/>
                      <a:gdLst>
                        <a:gd name="connsiteX0" fmla="*/ 0 w 148590"/>
                        <a:gd name="connsiteY0" fmla="*/ 71533 h 74390"/>
                        <a:gd name="connsiteX1" fmla="*/ 147257 w 148590"/>
                        <a:gd name="connsiteY1" fmla="*/ 0 h 74390"/>
                        <a:gd name="connsiteX2" fmla="*/ 148590 w 148590"/>
                        <a:gd name="connsiteY2" fmla="*/ 2857 h 74390"/>
                        <a:gd name="connsiteX3" fmla="*/ 1238 w 148590"/>
                        <a:gd name="connsiteY3" fmla="*/ 74390 h 74390"/>
                        <a:gd name="connsiteX4" fmla="*/ 0 w 148590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4390">
                          <a:moveTo>
                            <a:pt x="0" y="71533"/>
                          </a:moveTo>
                          <a:lnTo>
                            <a:pt x="147257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893" name="Freeform: Shape 2892">
                      <a:extLst>
                        <a:ext uri="{FF2B5EF4-FFF2-40B4-BE49-F238E27FC236}">
                          <a16:creationId xmlns:a16="http://schemas.microsoft.com/office/drawing/2014/main" id="{0FF12374-3D78-470E-B9F6-0BE11A5426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6624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762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762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2786" name="Freeform: Shape 2785">
                <a:extLst>
                  <a:ext uri="{FF2B5EF4-FFF2-40B4-BE49-F238E27FC236}">
                    <a16:creationId xmlns:a16="http://schemas.microsoft.com/office/drawing/2014/main" id="{870023A7-5D68-4FFF-8D09-9AB6A2E33821}"/>
                  </a:ext>
                </a:extLst>
              </p:cNvPr>
              <p:cNvSpPr/>
              <p:nvPr/>
            </p:nvSpPr>
            <p:spPr>
              <a:xfrm>
                <a:off x="4259293" y="5870011"/>
                <a:ext cx="96202" cy="172497"/>
              </a:xfrm>
              <a:custGeom>
                <a:avLst/>
                <a:gdLst>
                  <a:gd name="connsiteX0" fmla="*/ 10001 w 96202"/>
                  <a:gd name="connsiteY0" fmla="*/ 0 h 172497"/>
                  <a:gd name="connsiteX1" fmla="*/ 0 w 96202"/>
                  <a:gd name="connsiteY1" fmla="*/ 571 h 172497"/>
                  <a:gd name="connsiteX2" fmla="*/ 76295 w 96202"/>
                  <a:gd name="connsiteY2" fmla="*/ 86296 h 172497"/>
                  <a:gd name="connsiteX3" fmla="*/ 0 w 96202"/>
                  <a:gd name="connsiteY3" fmla="*/ 171926 h 172497"/>
                  <a:gd name="connsiteX4" fmla="*/ 10001 w 96202"/>
                  <a:gd name="connsiteY4" fmla="*/ 172498 h 172497"/>
                  <a:gd name="connsiteX5" fmla="*/ 96202 w 96202"/>
                  <a:gd name="connsiteY5" fmla="*/ 86296 h 172497"/>
                  <a:gd name="connsiteX6" fmla="*/ 10001 w 96202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02" h="172497">
                    <a:moveTo>
                      <a:pt x="10001" y="0"/>
                    </a:moveTo>
                    <a:cubicBezTo>
                      <a:pt x="6667" y="0"/>
                      <a:pt x="3334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238" y="172307"/>
                      <a:pt x="6572" y="172498"/>
                      <a:pt x="10001" y="172498"/>
                    </a:cubicBezTo>
                    <a:cubicBezTo>
                      <a:pt x="57531" y="172498"/>
                      <a:pt x="96202" y="133826"/>
                      <a:pt x="96202" y="86296"/>
                    </a:cubicBezTo>
                    <a:cubicBezTo>
                      <a:pt x="96202" y="38767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7" name="Freeform: Shape 2786">
                <a:extLst>
                  <a:ext uri="{FF2B5EF4-FFF2-40B4-BE49-F238E27FC236}">
                    <a16:creationId xmlns:a16="http://schemas.microsoft.com/office/drawing/2014/main" id="{153E5BB8-166A-4126-BD0D-1EBF944481EB}"/>
                  </a:ext>
                </a:extLst>
              </p:cNvPr>
              <p:cNvSpPr/>
              <p:nvPr/>
            </p:nvSpPr>
            <p:spPr>
              <a:xfrm>
                <a:off x="4177093" y="5865057"/>
                <a:ext cx="182499" cy="182498"/>
              </a:xfrm>
              <a:custGeom>
                <a:avLst/>
                <a:gdLst>
                  <a:gd name="connsiteX0" fmla="*/ 91249 w 182499"/>
                  <a:gd name="connsiteY0" fmla="*/ 0 h 182498"/>
                  <a:gd name="connsiteX1" fmla="*/ 182499 w 182499"/>
                  <a:gd name="connsiteY1" fmla="*/ 91250 h 182498"/>
                  <a:gd name="connsiteX2" fmla="*/ 91249 w 182499"/>
                  <a:gd name="connsiteY2" fmla="*/ 182499 h 182498"/>
                  <a:gd name="connsiteX3" fmla="*/ 0 w 182499"/>
                  <a:gd name="connsiteY3" fmla="*/ 91250 h 182498"/>
                  <a:gd name="connsiteX4" fmla="*/ 91249 w 182499"/>
                  <a:gd name="connsiteY4" fmla="*/ 0 h 182498"/>
                  <a:gd name="connsiteX5" fmla="*/ 91249 w 182499"/>
                  <a:gd name="connsiteY5" fmla="*/ 10001 h 182498"/>
                  <a:gd name="connsiteX6" fmla="*/ 10001 w 182499"/>
                  <a:gd name="connsiteY6" fmla="*/ 91250 h 182498"/>
                  <a:gd name="connsiteX7" fmla="*/ 91249 w 182499"/>
                  <a:gd name="connsiteY7" fmla="*/ 172498 h 182498"/>
                  <a:gd name="connsiteX8" fmla="*/ 172498 w 182499"/>
                  <a:gd name="connsiteY8" fmla="*/ 91250 h 182498"/>
                  <a:gd name="connsiteX9" fmla="*/ 91249 w 182499"/>
                  <a:gd name="connsiteY9" fmla="*/ 10001 h 182498"/>
                  <a:gd name="connsiteX10" fmla="*/ 91249 w 182499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8">
                    <a:moveTo>
                      <a:pt x="91249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49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49" y="0"/>
                    </a:cubicBezTo>
                    <a:moveTo>
                      <a:pt x="91249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49" y="172498"/>
                    </a:cubicBezTo>
                    <a:cubicBezTo>
                      <a:pt x="136017" y="172498"/>
                      <a:pt x="172498" y="136017"/>
                      <a:pt x="172498" y="91250"/>
                    </a:cubicBezTo>
                    <a:cubicBezTo>
                      <a:pt x="172498" y="46387"/>
                      <a:pt x="136017" y="10001"/>
                      <a:pt x="91249" y="10001"/>
                    </a:cubicBezTo>
                    <a:lnTo>
                      <a:pt x="91249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88" name="Graphic 1">
                <a:extLst>
                  <a:ext uri="{FF2B5EF4-FFF2-40B4-BE49-F238E27FC236}">
                    <a16:creationId xmlns:a16="http://schemas.microsoft.com/office/drawing/2014/main" id="{DFC4342E-6050-47FE-A36A-7D66EDE5992C}"/>
                  </a:ext>
                </a:extLst>
              </p:cNvPr>
              <p:cNvGrpSpPr/>
              <p:nvPr/>
            </p:nvGrpSpPr>
            <p:grpSpPr>
              <a:xfrm>
                <a:off x="4187094" y="5875059"/>
                <a:ext cx="162496" cy="162496"/>
                <a:chOff x="4187094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2875" name="Graphic 1">
                  <a:extLst>
                    <a:ext uri="{FF2B5EF4-FFF2-40B4-BE49-F238E27FC236}">
                      <a16:creationId xmlns:a16="http://schemas.microsoft.com/office/drawing/2014/main" id="{B5324F90-1521-4B73-9D87-612F92E07840}"/>
                    </a:ext>
                  </a:extLst>
                </p:cNvPr>
                <p:cNvGrpSpPr/>
                <p:nvPr/>
              </p:nvGrpSpPr>
              <p:grpSpPr>
                <a:xfrm>
                  <a:off x="4187094" y="5875059"/>
                  <a:ext cx="162496" cy="162496"/>
                  <a:chOff x="4187094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2882" name="Freeform: Shape 2881">
                    <a:extLst>
                      <a:ext uri="{FF2B5EF4-FFF2-40B4-BE49-F238E27FC236}">
                        <a16:creationId xmlns:a16="http://schemas.microsoft.com/office/drawing/2014/main" id="{89FC7346-5697-46A7-B731-6D320F4EDDEF}"/>
                      </a:ext>
                    </a:extLst>
                  </p:cNvPr>
                  <p:cNvSpPr/>
                  <p:nvPr/>
                </p:nvSpPr>
                <p:spPr>
                  <a:xfrm>
                    <a:off x="4266818" y="5875059"/>
                    <a:ext cx="2952" cy="162496"/>
                  </a:xfrm>
                  <a:custGeom>
                    <a:avLst/>
                    <a:gdLst>
                      <a:gd name="connsiteX0" fmla="*/ 0 w 2952"/>
                      <a:gd name="connsiteY0" fmla="*/ 162497 h 162496"/>
                      <a:gd name="connsiteX1" fmla="*/ 0 w 2952"/>
                      <a:gd name="connsiteY1" fmla="*/ 0 h 162496"/>
                      <a:gd name="connsiteX2" fmla="*/ 2953 w 2952"/>
                      <a:gd name="connsiteY2" fmla="*/ 0 h 162496"/>
                      <a:gd name="connsiteX3" fmla="*/ 2953 w 2952"/>
                      <a:gd name="connsiteY3" fmla="*/ 162497 h 162496"/>
                      <a:gd name="connsiteX4" fmla="*/ 0 w 2952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83" name="Freeform: Shape 2882">
                    <a:extLst>
                      <a:ext uri="{FF2B5EF4-FFF2-40B4-BE49-F238E27FC236}">
                        <a16:creationId xmlns:a16="http://schemas.microsoft.com/office/drawing/2014/main" id="{135B2A4B-5555-4E7A-BFCB-57F2AD5FAB47}"/>
                      </a:ext>
                    </a:extLst>
                  </p:cNvPr>
                  <p:cNvSpPr/>
                  <p:nvPr/>
                </p:nvSpPr>
                <p:spPr>
                  <a:xfrm>
                    <a:off x="4187094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884" name="Graphic 1">
                    <a:extLst>
                      <a:ext uri="{FF2B5EF4-FFF2-40B4-BE49-F238E27FC236}">
                        <a16:creationId xmlns:a16="http://schemas.microsoft.com/office/drawing/2014/main" id="{8915CF53-6DFB-466F-A495-7E952232EE1B}"/>
                      </a:ext>
                    </a:extLst>
                  </p:cNvPr>
                  <p:cNvGrpSpPr/>
                  <p:nvPr/>
                </p:nvGrpSpPr>
                <p:grpSpPr>
                  <a:xfrm>
                    <a:off x="4208430" y="5896299"/>
                    <a:ext cx="119824" cy="119919"/>
                    <a:chOff x="4208430" y="5896299"/>
                    <a:chExt cx="119824" cy="119919"/>
                  </a:xfrm>
                  <a:solidFill>
                    <a:srgbClr val="C2C2C2"/>
                  </a:solidFill>
                </p:grpSpPr>
                <p:sp>
                  <p:nvSpPr>
                    <p:cNvPr id="2885" name="Freeform: Shape 2884">
                      <a:extLst>
                        <a:ext uri="{FF2B5EF4-FFF2-40B4-BE49-F238E27FC236}">
                          <a16:creationId xmlns:a16="http://schemas.microsoft.com/office/drawing/2014/main" id="{E0BF0E54-CAF5-4ACF-90E9-35D1F1713C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1287" y="5896299"/>
                      <a:ext cx="114109" cy="119919"/>
                    </a:xfrm>
                    <a:custGeom>
                      <a:avLst/>
                      <a:gdLst>
                        <a:gd name="connsiteX0" fmla="*/ 0 w 114109"/>
                        <a:gd name="connsiteY0" fmla="*/ 117824 h 119919"/>
                        <a:gd name="connsiteX1" fmla="*/ 111919 w 114109"/>
                        <a:gd name="connsiteY1" fmla="*/ 0 h 119919"/>
                        <a:gd name="connsiteX2" fmla="*/ 114109 w 114109"/>
                        <a:gd name="connsiteY2" fmla="*/ 2096 h 119919"/>
                        <a:gd name="connsiteX3" fmla="*/ 2191 w 114109"/>
                        <a:gd name="connsiteY3" fmla="*/ 119920 h 119919"/>
                        <a:gd name="connsiteX4" fmla="*/ 0 w 114109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109" y="2096"/>
                          </a:lnTo>
                          <a:lnTo>
                            <a:pt x="2191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886" name="Freeform: Shape 2885">
                      <a:extLst>
                        <a:ext uri="{FF2B5EF4-FFF2-40B4-BE49-F238E27FC236}">
                          <a16:creationId xmlns:a16="http://schemas.microsoft.com/office/drawing/2014/main" id="{993D08CC-F55A-4E05-8C22-F0E1D004F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8430" y="5899252"/>
                      <a:ext cx="119824" cy="114109"/>
                    </a:xfrm>
                    <a:custGeom>
                      <a:avLst/>
                      <a:gdLst>
                        <a:gd name="connsiteX0" fmla="*/ 0 w 119824"/>
                        <a:gd name="connsiteY0" fmla="*/ 2096 h 114109"/>
                        <a:gd name="connsiteX1" fmla="*/ 2000 w 119824"/>
                        <a:gd name="connsiteY1" fmla="*/ 0 h 114109"/>
                        <a:gd name="connsiteX2" fmla="*/ 119825 w 119824"/>
                        <a:gd name="connsiteY2" fmla="*/ 111919 h 114109"/>
                        <a:gd name="connsiteX3" fmla="*/ 117729 w 119824"/>
                        <a:gd name="connsiteY3" fmla="*/ 114109 h 114109"/>
                        <a:gd name="connsiteX4" fmla="*/ 0 w 119824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4" h="114109">
                          <a:moveTo>
                            <a:pt x="0" y="2096"/>
                          </a:moveTo>
                          <a:lnTo>
                            <a:pt x="2000" y="0"/>
                          </a:lnTo>
                          <a:lnTo>
                            <a:pt x="119825" y="111919"/>
                          </a:lnTo>
                          <a:lnTo>
                            <a:pt x="117729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876" name="Graphic 1">
                  <a:extLst>
                    <a:ext uri="{FF2B5EF4-FFF2-40B4-BE49-F238E27FC236}">
                      <a16:creationId xmlns:a16="http://schemas.microsoft.com/office/drawing/2014/main" id="{8B4B740A-00E5-4C59-82B1-8AC60D915820}"/>
                    </a:ext>
                  </a:extLst>
                </p:cNvPr>
                <p:cNvGrpSpPr/>
                <p:nvPr/>
              </p:nvGrpSpPr>
              <p:grpSpPr>
                <a:xfrm>
                  <a:off x="4192142" y="5880107"/>
                  <a:ext cx="152304" cy="152304"/>
                  <a:chOff x="4192142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2877" name="Freeform: Shape 2876">
                    <a:extLst>
                      <a:ext uri="{FF2B5EF4-FFF2-40B4-BE49-F238E27FC236}">
                        <a16:creationId xmlns:a16="http://schemas.microsoft.com/office/drawing/2014/main" id="{6D4F23CF-A704-4733-BECA-273340FEDEAC}"/>
                      </a:ext>
                    </a:extLst>
                  </p:cNvPr>
                  <p:cNvSpPr/>
                  <p:nvPr/>
                </p:nvSpPr>
                <p:spPr>
                  <a:xfrm>
                    <a:off x="4237100" y="5880107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627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858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858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8" name="Freeform: Shape 2877">
                    <a:extLst>
                      <a:ext uri="{FF2B5EF4-FFF2-40B4-BE49-F238E27FC236}">
                        <a16:creationId xmlns:a16="http://schemas.microsoft.com/office/drawing/2014/main" id="{45A38FF1-1279-4DC6-B80D-0A257724E45F}"/>
                      </a:ext>
                    </a:extLst>
                  </p:cNvPr>
                  <p:cNvSpPr/>
                  <p:nvPr/>
                </p:nvSpPr>
                <p:spPr>
                  <a:xfrm>
                    <a:off x="4192142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879" name="Graphic 1">
                    <a:extLst>
                      <a:ext uri="{FF2B5EF4-FFF2-40B4-BE49-F238E27FC236}">
                        <a16:creationId xmlns:a16="http://schemas.microsoft.com/office/drawing/2014/main" id="{666E47A2-9A09-4E6F-A794-5B2A6F030467}"/>
                      </a:ext>
                    </a:extLst>
                  </p:cNvPr>
                  <p:cNvGrpSpPr/>
                  <p:nvPr/>
                </p:nvGrpSpPr>
                <p:grpSpPr>
                  <a:xfrm>
                    <a:off x="4194047" y="5882012"/>
                    <a:ext cx="148590" cy="148494"/>
                    <a:chOff x="4194047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2880" name="Freeform: Shape 2879">
                      <a:extLst>
                        <a:ext uri="{FF2B5EF4-FFF2-40B4-BE49-F238E27FC236}">
                          <a16:creationId xmlns:a16="http://schemas.microsoft.com/office/drawing/2014/main" id="{6A4EFC04-F50E-4CED-AA81-C5AC85A7A4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94047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256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881" name="Freeform: Shape 2880">
                      <a:extLst>
                        <a:ext uri="{FF2B5EF4-FFF2-40B4-BE49-F238E27FC236}">
                          <a16:creationId xmlns:a16="http://schemas.microsoft.com/office/drawing/2014/main" id="{B4B859DC-A4EB-4874-A2F5-9B98DDABB3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2623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6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2789" name="Freeform: Shape 2788">
                <a:extLst>
                  <a:ext uri="{FF2B5EF4-FFF2-40B4-BE49-F238E27FC236}">
                    <a16:creationId xmlns:a16="http://schemas.microsoft.com/office/drawing/2014/main" id="{11CC68B8-D975-481C-883C-3D5B42B6B68A}"/>
                  </a:ext>
                </a:extLst>
              </p:cNvPr>
              <p:cNvSpPr/>
              <p:nvPr/>
            </p:nvSpPr>
            <p:spPr>
              <a:xfrm>
                <a:off x="4253864" y="5941734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956" y="22479"/>
                      <a:pt x="22479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0" name="Freeform: Shape 2789">
                <a:extLst>
                  <a:ext uri="{FF2B5EF4-FFF2-40B4-BE49-F238E27FC236}">
                    <a16:creationId xmlns:a16="http://schemas.microsoft.com/office/drawing/2014/main" id="{7568D35F-2DDB-44E4-B4AC-5EEAD9722A49}"/>
                  </a:ext>
                </a:extLst>
              </p:cNvPr>
              <p:cNvSpPr/>
              <p:nvPr/>
            </p:nvSpPr>
            <p:spPr>
              <a:xfrm>
                <a:off x="4377498" y="5870011"/>
                <a:ext cx="172497" cy="172497"/>
              </a:xfrm>
              <a:custGeom>
                <a:avLst/>
                <a:gdLst>
                  <a:gd name="connsiteX0" fmla="*/ 86201 w 172497"/>
                  <a:gd name="connsiteY0" fmla="*/ 172498 h 172497"/>
                  <a:gd name="connsiteX1" fmla="*/ 0 w 172497"/>
                  <a:gd name="connsiteY1" fmla="*/ 86296 h 172497"/>
                  <a:gd name="connsiteX2" fmla="*/ 86201 w 172497"/>
                  <a:gd name="connsiteY2" fmla="*/ 0 h 172497"/>
                  <a:gd name="connsiteX3" fmla="*/ 172498 w 172497"/>
                  <a:gd name="connsiteY3" fmla="*/ 86296 h 172497"/>
                  <a:gd name="connsiteX4" fmla="*/ 86201 w 172497"/>
                  <a:gd name="connsiteY4" fmla="*/ 172498 h 172497"/>
                  <a:gd name="connsiteX5" fmla="*/ 86201 w 172497"/>
                  <a:gd name="connsiteY5" fmla="*/ 172498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497" h="172497">
                    <a:moveTo>
                      <a:pt x="86201" y="172498"/>
                    </a:moveTo>
                    <a:cubicBezTo>
                      <a:pt x="38672" y="172498"/>
                      <a:pt x="0" y="133826"/>
                      <a:pt x="0" y="86296"/>
                    </a:cubicBezTo>
                    <a:cubicBezTo>
                      <a:pt x="0" y="38767"/>
                      <a:pt x="38672" y="0"/>
                      <a:pt x="86201" y="0"/>
                    </a:cubicBezTo>
                    <a:cubicBezTo>
                      <a:pt x="133731" y="0"/>
                      <a:pt x="172498" y="38671"/>
                      <a:pt x="172498" y="86296"/>
                    </a:cubicBezTo>
                    <a:cubicBezTo>
                      <a:pt x="172498" y="133921"/>
                      <a:pt x="133731" y="172498"/>
                      <a:pt x="86201" y="172498"/>
                    </a:cubicBezTo>
                    <a:lnTo>
                      <a:pt x="86201" y="172498"/>
                    </a:lnTo>
                    <a:close/>
                  </a:path>
                </a:pathLst>
              </a:custGeom>
              <a:solidFill>
                <a:srgbClr val="A4A3A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91" name="Graphic 1">
                <a:extLst>
                  <a:ext uri="{FF2B5EF4-FFF2-40B4-BE49-F238E27FC236}">
                    <a16:creationId xmlns:a16="http://schemas.microsoft.com/office/drawing/2014/main" id="{19203D6D-F541-4D4C-BC3F-0CE273934C58}"/>
                  </a:ext>
                </a:extLst>
              </p:cNvPr>
              <p:cNvGrpSpPr/>
              <p:nvPr/>
            </p:nvGrpSpPr>
            <p:grpSpPr>
              <a:xfrm>
                <a:off x="4387500" y="5880107"/>
                <a:ext cx="152304" cy="152304"/>
                <a:chOff x="4387500" y="5880107"/>
                <a:chExt cx="152304" cy="152304"/>
              </a:xfrm>
              <a:solidFill>
                <a:srgbClr val="C2C2C2"/>
              </a:solidFill>
            </p:grpSpPr>
            <p:sp>
              <p:nvSpPr>
                <p:cNvPr id="2870" name="Freeform: Shape 2869">
                  <a:extLst>
                    <a:ext uri="{FF2B5EF4-FFF2-40B4-BE49-F238E27FC236}">
                      <a16:creationId xmlns:a16="http://schemas.microsoft.com/office/drawing/2014/main" id="{5715AF45-B023-4B9B-ABFA-D3780E9E46D2}"/>
                    </a:ext>
                  </a:extLst>
                </p:cNvPr>
                <p:cNvSpPr/>
                <p:nvPr/>
              </p:nvSpPr>
              <p:spPr>
                <a:xfrm>
                  <a:off x="4432458" y="5880107"/>
                  <a:ext cx="62388" cy="152304"/>
                </a:xfrm>
                <a:custGeom>
                  <a:avLst/>
                  <a:gdLst>
                    <a:gd name="connsiteX0" fmla="*/ 0 w 62388"/>
                    <a:gd name="connsiteY0" fmla="*/ 151257 h 152304"/>
                    <a:gd name="connsiteX1" fmla="*/ 59626 w 62388"/>
                    <a:gd name="connsiteY1" fmla="*/ 0 h 152304"/>
                    <a:gd name="connsiteX2" fmla="*/ 62389 w 62388"/>
                    <a:gd name="connsiteY2" fmla="*/ 1143 h 152304"/>
                    <a:gd name="connsiteX3" fmla="*/ 2857 w 62388"/>
                    <a:gd name="connsiteY3" fmla="*/ 152305 h 152304"/>
                    <a:gd name="connsiteX4" fmla="*/ 0 w 62388"/>
                    <a:gd name="connsiteY4" fmla="*/ 151257 h 15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388" h="152304">
                      <a:moveTo>
                        <a:pt x="0" y="151257"/>
                      </a:moveTo>
                      <a:lnTo>
                        <a:pt x="59626" y="0"/>
                      </a:lnTo>
                      <a:lnTo>
                        <a:pt x="62389" y="1143"/>
                      </a:lnTo>
                      <a:lnTo>
                        <a:pt x="2857" y="152305"/>
                      </a:lnTo>
                      <a:lnTo>
                        <a:pt x="0" y="1512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71" name="Freeform: Shape 2870">
                  <a:extLst>
                    <a:ext uri="{FF2B5EF4-FFF2-40B4-BE49-F238E27FC236}">
                      <a16:creationId xmlns:a16="http://schemas.microsoft.com/office/drawing/2014/main" id="{017425F1-D36D-40C5-AF06-4FE2E9119690}"/>
                    </a:ext>
                  </a:extLst>
                </p:cNvPr>
                <p:cNvSpPr/>
                <p:nvPr/>
              </p:nvSpPr>
              <p:spPr>
                <a:xfrm>
                  <a:off x="4387500" y="5925065"/>
                  <a:ext cx="152304" cy="62388"/>
                </a:xfrm>
                <a:custGeom>
                  <a:avLst/>
                  <a:gdLst>
                    <a:gd name="connsiteX0" fmla="*/ 0 w 152304"/>
                    <a:gd name="connsiteY0" fmla="*/ 2857 h 62388"/>
                    <a:gd name="connsiteX1" fmla="*/ 1143 w 152304"/>
                    <a:gd name="connsiteY1" fmla="*/ 0 h 62388"/>
                    <a:gd name="connsiteX2" fmla="*/ 152305 w 152304"/>
                    <a:gd name="connsiteY2" fmla="*/ 59627 h 62388"/>
                    <a:gd name="connsiteX3" fmla="*/ 151257 w 152304"/>
                    <a:gd name="connsiteY3" fmla="*/ 62389 h 62388"/>
                    <a:gd name="connsiteX4" fmla="*/ 0 w 152304"/>
                    <a:gd name="connsiteY4" fmla="*/ 2857 h 6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04" h="62388">
                      <a:moveTo>
                        <a:pt x="0" y="2857"/>
                      </a:moveTo>
                      <a:lnTo>
                        <a:pt x="1143" y="0"/>
                      </a:lnTo>
                      <a:lnTo>
                        <a:pt x="152305" y="59627"/>
                      </a:lnTo>
                      <a:lnTo>
                        <a:pt x="151257" y="62389"/>
                      </a:lnTo>
                      <a:lnTo>
                        <a:pt x="0" y="285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872" name="Graphic 1">
                  <a:extLst>
                    <a:ext uri="{FF2B5EF4-FFF2-40B4-BE49-F238E27FC236}">
                      <a16:creationId xmlns:a16="http://schemas.microsoft.com/office/drawing/2014/main" id="{78527AFF-7680-480B-81D7-22B7882FC90D}"/>
                    </a:ext>
                  </a:extLst>
                </p:cNvPr>
                <p:cNvGrpSpPr/>
                <p:nvPr/>
              </p:nvGrpSpPr>
              <p:grpSpPr>
                <a:xfrm>
                  <a:off x="4389405" y="5882012"/>
                  <a:ext cx="148590" cy="148494"/>
                  <a:chOff x="4389405" y="5882012"/>
                  <a:chExt cx="148590" cy="148494"/>
                </a:xfrm>
                <a:solidFill>
                  <a:srgbClr val="C2C2C2"/>
                </a:solidFill>
              </p:grpSpPr>
              <p:sp>
                <p:nvSpPr>
                  <p:cNvPr id="2873" name="Freeform: Shape 2872">
                    <a:extLst>
                      <a:ext uri="{FF2B5EF4-FFF2-40B4-BE49-F238E27FC236}">
                        <a16:creationId xmlns:a16="http://schemas.microsoft.com/office/drawing/2014/main" id="{B5FEFEE8-DCD4-4722-B9DC-C5E7051AE373}"/>
                      </a:ext>
                    </a:extLst>
                  </p:cNvPr>
                  <p:cNvSpPr/>
                  <p:nvPr/>
                </p:nvSpPr>
                <p:spPr>
                  <a:xfrm>
                    <a:off x="4389405" y="5920588"/>
                    <a:ext cx="148590" cy="71342"/>
                  </a:xfrm>
                  <a:custGeom>
                    <a:avLst/>
                    <a:gdLst>
                      <a:gd name="connsiteX0" fmla="*/ 0 w 148590"/>
                      <a:gd name="connsiteY0" fmla="*/ 68580 h 71342"/>
                      <a:gd name="connsiteX1" fmla="*/ 147257 w 148590"/>
                      <a:gd name="connsiteY1" fmla="*/ 0 h 71342"/>
                      <a:gd name="connsiteX2" fmla="*/ 148590 w 148590"/>
                      <a:gd name="connsiteY2" fmla="*/ 2762 h 71342"/>
                      <a:gd name="connsiteX3" fmla="*/ 1238 w 148590"/>
                      <a:gd name="connsiteY3" fmla="*/ 71342 h 71342"/>
                      <a:gd name="connsiteX4" fmla="*/ 0 w 148590"/>
                      <a:gd name="connsiteY4" fmla="*/ 68580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590" h="71342">
                        <a:moveTo>
                          <a:pt x="0" y="68580"/>
                        </a:moveTo>
                        <a:lnTo>
                          <a:pt x="147257" y="0"/>
                        </a:lnTo>
                        <a:lnTo>
                          <a:pt x="148590" y="2762"/>
                        </a:lnTo>
                        <a:lnTo>
                          <a:pt x="1238" y="71342"/>
                        </a:lnTo>
                        <a:lnTo>
                          <a:pt x="0" y="68580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4" name="Freeform: Shape 2873">
                    <a:extLst>
                      <a:ext uri="{FF2B5EF4-FFF2-40B4-BE49-F238E27FC236}">
                        <a16:creationId xmlns:a16="http://schemas.microsoft.com/office/drawing/2014/main" id="{0F650520-0F36-40B8-AD14-730C2A020E7F}"/>
                      </a:ext>
                    </a:extLst>
                  </p:cNvPr>
                  <p:cNvSpPr/>
                  <p:nvPr/>
                </p:nvSpPr>
                <p:spPr>
                  <a:xfrm>
                    <a:off x="4427981" y="5882012"/>
                    <a:ext cx="71342" cy="148494"/>
                  </a:xfrm>
                  <a:custGeom>
                    <a:avLst/>
                    <a:gdLst>
                      <a:gd name="connsiteX0" fmla="*/ 0 w 71342"/>
                      <a:gd name="connsiteY0" fmla="*/ 1238 h 148494"/>
                      <a:gd name="connsiteX1" fmla="*/ 2762 w 71342"/>
                      <a:gd name="connsiteY1" fmla="*/ 0 h 148494"/>
                      <a:gd name="connsiteX2" fmla="*/ 71342 w 71342"/>
                      <a:gd name="connsiteY2" fmla="*/ 147256 h 148494"/>
                      <a:gd name="connsiteX3" fmla="*/ 68580 w 71342"/>
                      <a:gd name="connsiteY3" fmla="*/ 148495 h 148494"/>
                      <a:gd name="connsiteX4" fmla="*/ 0 w 71342"/>
                      <a:gd name="connsiteY4" fmla="*/ 1238 h 14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148494">
                        <a:moveTo>
                          <a:pt x="0" y="1238"/>
                        </a:moveTo>
                        <a:lnTo>
                          <a:pt x="2762" y="0"/>
                        </a:lnTo>
                        <a:lnTo>
                          <a:pt x="71342" y="147256"/>
                        </a:lnTo>
                        <a:lnTo>
                          <a:pt x="68580" y="148495"/>
                        </a:lnTo>
                        <a:lnTo>
                          <a:pt x="0" y="1238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792" name="Graphic 1">
                <a:extLst>
                  <a:ext uri="{FF2B5EF4-FFF2-40B4-BE49-F238E27FC236}">
                    <a16:creationId xmlns:a16="http://schemas.microsoft.com/office/drawing/2014/main" id="{F783A45B-9C01-4554-8B50-9D7F0653B675}"/>
                  </a:ext>
                </a:extLst>
              </p:cNvPr>
              <p:cNvGrpSpPr/>
              <p:nvPr/>
            </p:nvGrpSpPr>
            <p:grpSpPr>
              <a:xfrm>
                <a:off x="4386357" y="5871058"/>
                <a:ext cx="162496" cy="169449"/>
                <a:chOff x="4386357" y="5871058"/>
                <a:chExt cx="162496" cy="169449"/>
              </a:xfrm>
              <a:solidFill>
                <a:srgbClr val="A1A1A1"/>
              </a:solidFill>
            </p:grpSpPr>
            <p:grpSp>
              <p:nvGrpSpPr>
                <p:cNvPr id="2858" name="Graphic 1">
                  <a:extLst>
                    <a:ext uri="{FF2B5EF4-FFF2-40B4-BE49-F238E27FC236}">
                      <a16:creationId xmlns:a16="http://schemas.microsoft.com/office/drawing/2014/main" id="{89860850-44EE-46A8-AF08-D56703474A08}"/>
                    </a:ext>
                  </a:extLst>
                </p:cNvPr>
                <p:cNvGrpSpPr/>
                <p:nvPr/>
              </p:nvGrpSpPr>
              <p:grpSpPr>
                <a:xfrm>
                  <a:off x="4386357" y="5871058"/>
                  <a:ext cx="162496" cy="169449"/>
                  <a:chOff x="4386357" y="5871058"/>
                  <a:chExt cx="162496" cy="169449"/>
                </a:xfrm>
                <a:solidFill>
                  <a:srgbClr val="A1A1A1"/>
                </a:solidFill>
              </p:grpSpPr>
              <p:sp>
                <p:nvSpPr>
                  <p:cNvPr id="2865" name="Freeform: Shape 2864">
                    <a:extLst>
                      <a:ext uri="{FF2B5EF4-FFF2-40B4-BE49-F238E27FC236}">
                        <a16:creationId xmlns:a16="http://schemas.microsoft.com/office/drawing/2014/main" id="{8EC02004-1EEF-426F-AB30-499FBE85828D}"/>
                      </a:ext>
                    </a:extLst>
                  </p:cNvPr>
                  <p:cNvSpPr/>
                  <p:nvPr/>
                </p:nvSpPr>
                <p:spPr>
                  <a:xfrm>
                    <a:off x="4466176" y="5871058"/>
                    <a:ext cx="2952" cy="169449"/>
                  </a:xfrm>
                  <a:custGeom>
                    <a:avLst/>
                    <a:gdLst>
                      <a:gd name="connsiteX0" fmla="*/ 0 w 2952"/>
                      <a:gd name="connsiteY0" fmla="*/ 169450 h 169449"/>
                      <a:gd name="connsiteX1" fmla="*/ 0 w 2952"/>
                      <a:gd name="connsiteY1" fmla="*/ 0 h 169449"/>
                      <a:gd name="connsiteX2" fmla="*/ 2953 w 2952"/>
                      <a:gd name="connsiteY2" fmla="*/ 0 h 169449"/>
                      <a:gd name="connsiteX3" fmla="*/ 2953 w 2952"/>
                      <a:gd name="connsiteY3" fmla="*/ 169450 h 169449"/>
                      <a:gd name="connsiteX4" fmla="*/ 0 w 2952"/>
                      <a:gd name="connsiteY4" fmla="*/ 169450 h 16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9449">
                        <a:moveTo>
                          <a:pt x="0" y="169450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9450"/>
                        </a:lnTo>
                        <a:lnTo>
                          <a:pt x="0" y="169450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6" name="Freeform: Shape 2865">
                    <a:extLst>
                      <a:ext uri="{FF2B5EF4-FFF2-40B4-BE49-F238E27FC236}">
                        <a16:creationId xmlns:a16="http://schemas.microsoft.com/office/drawing/2014/main" id="{B61ACFAE-CC46-422D-B3E1-AFA9059EB601}"/>
                      </a:ext>
                    </a:extLst>
                  </p:cNvPr>
                  <p:cNvSpPr/>
                  <p:nvPr/>
                </p:nvSpPr>
                <p:spPr>
                  <a:xfrm>
                    <a:off x="4386357" y="5954211"/>
                    <a:ext cx="162496" cy="3143"/>
                  </a:xfrm>
                  <a:custGeom>
                    <a:avLst/>
                    <a:gdLst>
                      <a:gd name="connsiteX0" fmla="*/ 0 w 162496"/>
                      <a:gd name="connsiteY0" fmla="*/ 3143 h 3143"/>
                      <a:gd name="connsiteX1" fmla="*/ 0 w 162496"/>
                      <a:gd name="connsiteY1" fmla="*/ 0 h 3143"/>
                      <a:gd name="connsiteX2" fmla="*/ 162496 w 162496"/>
                      <a:gd name="connsiteY2" fmla="*/ 0 h 3143"/>
                      <a:gd name="connsiteX3" fmla="*/ 162496 w 162496"/>
                      <a:gd name="connsiteY3" fmla="*/ 3143 h 3143"/>
                      <a:gd name="connsiteX4" fmla="*/ 0 w 162496"/>
                      <a:gd name="connsiteY4" fmla="*/ 3143 h 3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3143">
                        <a:moveTo>
                          <a:pt x="0" y="314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3143"/>
                        </a:lnTo>
                        <a:lnTo>
                          <a:pt x="0" y="3143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867" name="Graphic 1">
                    <a:extLst>
                      <a:ext uri="{FF2B5EF4-FFF2-40B4-BE49-F238E27FC236}">
                        <a16:creationId xmlns:a16="http://schemas.microsoft.com/office/drawing/2014/main" id="{BEC07851-3926-4FA2-B6F8-FCA9AFAC0579}"/>
                      </a:ext>
                    </a:extLst>
                  </p:cNvPr>
                  <p:cNvGrpSpPr/>
                  <p:nvPr/>
                </p:nvGrpSpPr>
                <p:grpSpPr>
                  <a:xfrm>
                    <a:off x="4407693" y="5893251"/>
                    <a:ext cx="119919" cy="125063"/>
                    <a:chOff x="4407693" y="5893251"/>
                    <a:chExt cx="119919" cy="125063"/>
                  </a:xfrm>
                  <a:solidFill>
                    <a:srgbClr val="A1A1A1"/>
                  </a:solidFill>
                </p:grpSpPr>
                <p:sp>
                  <p:nvSpPr>
                    <p:cNvPr id="2868" name="Freeform: Shape 2867">
                      <a:extLst>
                        <a:ext uri="{FF2B5EF4-FFF2-40B4-BE49-F238E27FC236}">
                          <a16:creationId xmlns:a16="http://schemas.microsoft.com/office/drawing/2014/main" id="{5D8D817E-B198-42C1-9C8F-33BA81D6DA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0645" y="5893251"/>
                      <a:ext cx="114109" cy="125063"/>
                    </a:xfrm>
                    <a:custGeom>
                      <a:avLst/>
                      <a:gdLst>
                        <a:gd name="connsiteX0" fmla="*/ 0 w 114109"/>
                        <a:gd name="connsiteY0" fmla="*/ 122873 h 125063"/>
                        <a:gd name="connsiteX1" fmla="*/ 111919 w 114109"/>
                        <a:gd name="connsiteY1" fmla="*/ 0 h 125063"/>
                        <a:gd name="connsiteX2" fmla="*/ 114110 w 114109"/>
                        <a:gd name="connsiteY2" fmla="*/ 2191 h 125063"/>
                        <a:gd name="connsiteX3" fmla="*/ 2096 w 114109"/>
                        <a:gd name="connsiteY3" fmla="*/ 125063 h 125063"/>
                        <a:gd name="connsiteX4" fmla="*/ 0 w 114109"/>
                        <a:gd name="connsiteY4" fmla="*/ 122873 h 12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25063">
                          <a:moveTo>
                            <a:pt x="0" y="122873"/>
                          </a:moveTo>
                          <a:lnTo>
                            <a:pt x="111919" y="0"/>
                          </a:lnTo>
                          <a:lnTo>
                            <a:pt x="114110" y="2191"/>
                          </a:lnTo>
                          <a:lnTo>
                            <a:pt x="2096" y="125063"/>
                          </a:lnTo>
                          <a:lnTo>
                            <a:pt x="0" y="12287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869" name="Freeform: Shape 2868">
                      <a:extLst>
                        <a:ext uri="{FF2B5EF4-FFF2-40B4-BE49-F238E27FC236}">
                          <a16:creationId xmlns:a16="http://schemas.microsoft.com/office/drawing/2014/main" id="{905A0D3B-AB5D-4A6D-855F-538DF2702F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7693" y="5896299"/>
                      <a:ext cx="119919" cy="118967"/>
                    </a:xfrm>
                    <a:custGeom>
                      <a:avLst/>
                      <a:gdLst>
                        <a:gd name="connsiteX0" fmla="*/ 0 w 119919"/>
                        <a:gd name="connsiteY0" fmla="*/ 2286 h 118967"/>
                        <a:gd name="connsiteX1" fmla="*/ 2096 w 119919"/>
                        <a:gd name="connsiteY1" fmla="*/ 0 h 118967"/>
                        <a:gd name="connsiteX2" fmla="*/ 119920 w 119919"/>
                        <a:gd name="connsiteY2" fmla="*/ 116681 h 118967"/>
                        <a:gd name="connsiteX3" fmla="*/ 117824 w 119919"/>
                        <a:gd name="connsiteY3" fmla="*/ 118967 h 118967"/>
                        <a:gd name="connsiteX4" fmla="*/ 0 w 119919"/>
                        <a:gd name="connsiteY4" fmla="*/ 2286 h 118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19" h="118967">
                          <a:moveTo>
                            <a:pt x="0" y="2286"/>
                          </a:moveTo>
                          <a:lnTo>
                            <a:pt x="2096" y="0"/>
                          </a:lnTo>
                          <a:lnTo>
                            <a:pt x="119920" y="116681"/>
                          </a:lnTo>
                          <a:lnTo>
                            <a:pt x="117824" y="118967"/>
                          </a:lnTo>
                          <a:lnTo>
                            <a:pt x="0" y="2286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859" name="Graphic 1">
                  <a:extLst>
                    <a:ext uri="{FF2B5EF4-FFF2-40B4-BE49-F238E27FC236}">
                      <a16:creationId xmlns:a16="http://schemas.microsoft.com/office/drawing/2014/main" id="{4E8D716F-71E4-4C21-B751-D135376F65C8}"/>
                    </a:ext>
                  </a:extLst>
                </p:cNvPr>
                <p:cNvGrpSpPr/>
                <p:nvPr/>
              </p:nvGrpSpPr>
              <p:grpSpPr>
                <a:xfrm>
                  <a:off x="4391500" y="5876392"/>
                  <a:ext cx="152304" cy="158781"/>
                  <a:chOff x="4391500" y="5876392"/>
                  <a:chExt cx="152304" cy="158781"/>
                </a:xfrm>
                <a:solidFill>
                  <a:srgbClr val="A1A1A1"/>
                </a:solidFill>
              </p:grpSpPr>
              <p:sp>
                <p:nvSpPr>
                  <p:cNvPr id="2860" name="Freeform: Shape 2859">
                    <a:extLst>
                      <a:ext uri="{FF2B5EF4-FFF2-40B4-BE49-F238E27FC236}">
                        <a16:creationId xmlns:a16="http://schemas.microsoft.com/office/drawing/2014/main" id="{FD7FFD28-62F9-4F1C-A19E-6D8A9D2FCFC0}"/>
                      </a:ext>
                    </a:extLst>
                  </p:cNvPr>
                  <p:cNvSpPr/>
                  <p:nvPr/>
                </p:nvSpPr>
                <p:spPr>
                  <a:xfrm>
                    <a:off x="4436458" y="5876392"/>
                    <a:ext cx="62388" cy="158781"/>
                  </a:xfrm>
                  <a:custGeom>
                    <a:avLst/>
                    <a:gdLst>
                      <a:gd name="connsiteX0" fmla="*/ 0 w 62388"/>
                      <a:gd name="connsiteY0" fmla="*/ 157639 h 158781"/>
                      <a:gd name="connsiteX1" fmla="*/ 59627 w 62388"/>
                      <a:gd name="connsiteY1" fmla="*/ 0 h 158781"/>
                      <a:gd name="connsiteX2" fmla="*/ 62389 w 62388"/>
                      <a:gd name="connsiteY2" fmla="*/ 1143 h 158781"/>
                      <a:gd name="connsiteX3" fmla="*/ 2762 w 62388"/>
                      <a:gd name="connsiteY3" fmla="*/ 158782 h 158781"/>
                      <a:gd name="connsiteX4" fmla="*/ 0 w 62388"/>
                      <a:gd name="connsiteY4" fmla="*/ 157639 h 15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8781">
                        <a:moveTo>
                          <a:pt x="0" y="157639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762" y="158782"/>
                        </a:lnTo>
                        <a:lnTo>
                          <a:pt x="0" y="157639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1" name="Freeform: Shape 2860">
                    <a:extLst>
                      <a:ext uri="{FF2B5EF4-FFF2-40B4-BE49-F238E27FC236}">
                        <a16:creationId xmlns:a16="http://schemas.microsoft.com/office/drawing/2014/main" id="{3DF08DD6-6C71-4025-A75A-974CFC851E41}"/>
                      </a:ext>
                    </a:extLst>
                  </p:cNvPr>
                  <p:cNvSpPr/>
                  <p:nvPr/>
                </p:nvSpPr>
                <p:spPr>
                  <a:xfrm>
                    <a:off x="4391500" y="5923255"/>
                    <a:ext cx="152304" cy="65055"/>
                  </a:xfrm>
                  <a:custGeom>
                    <a:avLst/>
                    <a:gdLst>
                      <a:gd name="connsiteX0" fmla="*/ 0 w 152304"/>
                      <a:gd name="connsiteY0" fmla="*/ 2858 h 65055"/>
                      <a:gd name="connsiteX1" fmla="*/ 1143 w 152304"/>
                      <a:gd name="connsiteY1" fmla="*/ 0 h 65055"/>
                      <a:gd name="connsiteX2" fmla="*/ 152305 w 152304"/>
                      <a:gd name="connsiteY2" fmla="*/ 62103 h 65055"/>
                      <a:gd name="connsiteX3" fmla="*/ 151162 w 152304"/>
                      <a:gd name="connsiteY3" fmla="*/ 65056 h 65055"/>
                      <a:gd name="connsiteX4" fmla="*/ 0 w 152304"/>
                      <a:gd name="connsiteY4" fmla="*/ 2858 h 6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5055">
                        <a:moveTo>
                          <a:pt x="0" y="2858"/>
                        </a:moveTo>
                        <a:lnTo>
                          <a:pt x="1143" y="0"/>
                        </a:lnTo>
                        <a:lnTo>
                          <a:pt x="152305" y="62103"/>
                        </a:lnTo>
                        <a:lnTo>
                          <a:pt x="151162" y="65056"/>
                        </a:lnTo>
                        <a:lnTo>
                          <a:pt x="0" y="2858"/>
                        </a:lnTo>
                        <a:close/>
                      </a:path>
                    </a:pathLst>
                  </a:custGeom>
                  <a:solidFill>
                    <a:srgbClr val="A1A1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862" name="Graphic 1">
                    <a:extLst>
                      <a:ext uri="{FF2B5EF4-FFF2-40B4-BE49-F238E27FC236}">
                        <a16:creationId xmlns:a16="http://schemas.microsoft.com/office/drawing/2014/main" id="{16EB917F-F9DA-4D07-A483-2BB3F958E14D}"/>
                      </a:ext>
                    </a:extLst>
                  </p:cNvPr>
                  <p:cNvGrpSpPr/>
                  <p:nvPr/>
                </p:nvGrpSpPr>
                <p:grpSpPr>
                  <a:xfrm>
                    <a:off x="4393405" y="5878297"/>
                    <a:ext cx="148590" cy="154971"/>
                    <a:chOff x="4393405" y="5878297"/>
                    <a:chExt cx="148590" cy="154971"/>
                  </a:xfrm>
                  <a:solidFill>
                    <a:srgbClr val="A1A1A1"/>
                  </a:solidFill>
                </p:grpSpPr>
                <p:sp>
                  <p:nvSpPr>
                    <p:cNvPr id="2863" name="Freeform: Shape 2862">
                      <a:extLst>
                        <a:ext uri="{FF2B5EF4-FFF2-40B4-BE49-F238E27FC236}">
                          <a16:creationId xmlns:a16="http://schemas.microsoft.com/office/drawing/2014/main" id="{E49DACE7-83FD-4154-A799-B430959729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93405" y="5918588"/>
                      <a:ext cx="148590" cy="74390"/>
                    </a:xfrm>
                    <a:custGeom>
                      <a:avLst/>
                      <a:gdLst>
                        <a:gd name="connsiteX0" fmla="*/ 0 w 148590"/>
                        <a:gd name="connsiteY0" fmla="*/ 71533 h 74390"/>
                        <a:gd name="connsiteX1" fmla="*/ 147256 w 148590"/>
                        <a:gd name="connsiteY1" fmla="*/ 0 h 74390"/>
                        <a:gd name="connsiteX2" fmla="*/ 148590 w 148590"/>
                        <a:gd name="connsiteY2" fmla="*/ 2857 h 74390"/>
                        <a:gd name="connsiteX3" fmla="*/ 1238 w 148590"/>
                        <a:gd name="connsiteY3" fmla="*/ 74390 h 74390"/>
                        <a:gd name="connsiteX4" fmla="*/ 0 w 148590"/>
                        <a:gd name="connsiteY4" fmla="*/ 71533 h 7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4390">
                          <a:moveTo>
                            <a:pt x="0" y="71533"/>
                          </a:moveTo>
                          <a:lnTo>
                            <a:pt x="147256" y="0"/>
                          </a:lnTo>
                          <a:lnTo>
                            <a:pt x="148590" y="2857"/>
                          </a:lnTo>
                          <a:lnTo>
                            <a:pt x="1238" y="74390"/>
                          </a:lnTo>
                          <a:lnTo>
                            <a:pt x="0" y="715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864" name="Freeform: Shape 2863">
                      <a:extLst>
                        <a:ext uri="{FF2B5EF4-FFF2-40B4-BE49-F238E27FC236}">
                          <a16:creationId xmlns:a16="http://schemas.microsoft.com/office/drawing/2014/main" id="{F14B21D9-98A7-4FDE-97AE-5A38622D57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31981" y="5878297"/>
                      <a:ext cx="71342" cy="154971"/>
                    </a:xfrm>
                    <a:custGeom>
                      <a:avLst/>
                      <a:gdLst>
                        <a:gd name="connsiteX0" fmla="*/ 0 w 71342"/>
                        <a:gd name="connsiteY0" fmla="*/ 1333 h 154971"/>
                        <a:gd name="connsiteX1" fmla="*/ 2762 w 71342"/>
                        <a:gd name="connsiteY1" fmla="*/ 0 h 154971"/>
                        <a:gd name="connsiteX2" fmla="*/ 71342 w 71342"/>
                        <a:gd name="connsiteY2" fmla="*/ 153638 h 154971"/>
                        <a:gd name="connsiteX3" fmla="*/ 68580 w 71342"/>
                        <a:gd name="connsiteY3" fmla="*/ 154972 h 154971"/>
                        <a:gd name="connsiteX4" fmla="*/ 0 w 71342"/>
                        <a:gd name="connsiteY4" fmla="*/ 1333 h 154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54971">
                          <a:moveTo>
                            <a:pt x="0" y="1333"/>
                          </a:moveTo>
                          <a:lnTo>
                            <a:pt x="2762" y="0"/>
                          </a:lnTo>
                          <a:lnTo>
                            <a:pt x="71342" y="153638"/>
                          </a:lnTo>
                          <a:lnTo>
                            <a:pt x="68580" y="154972"/>
                          </a:lnTo>
                          <a:lnTo>
                            <a:pt x="0" y="133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2793" name="Freeform: Shape 2792">
                <a:extLst>
                  <a:ext uri="{FF2B5EF4-FFF2-40B4-BE49-F238E27FC236}">
                    <a16:creationId xmlns:a16="http://schemas.microsoft.com/office/drawing/2014/main" id="{C06C90CE-1926-4862-9A53-B3ABDCE50454}"/>
                  </a:ext>
                </a:extLst>
              </p:cNvPr>
              <p:cNvSpPr/>
              <p:nvPr/>
            </p:nvSpPr>
            <p:spPr>
              <a:xfrm>
                <a:off x="4454651" y="5870011"/>
                <a:ext cx="96297" cy="172497"/>
              </a:xfrm>
              <a:custGeom>
                <a:avLst/>
                <a:gdLst>
                  <a:gd name="connsiteX0" fmla="*/ 10001 w 96297"/>
                  <a:gd name="connsiteY0" fmla="*/ 0 h 172497"/>
                  <a:gd name="connsiteX1" fmla="*/ 0 w 96297"/>
                  <a:gd name="connsiteY1" fmla="*/ 571 h 172497"/>
                  <a:gd name="connsiteX2" fmla="*/ 76295 w 96297"/>
                  <a:gd name="connsiteY2" fmla="*/ 86296 h 172497"/>
                  <a:gd name="connsiteX3" fmla="*/ 0 w 96297"/>
                  <a:gd name="connsiteY3" fmla="*/ 171926 h 172497"/>
                  <a:gd name="connsiteX4" fmla="*/ 10001 w 96297"/>
                  <a:gd name="connsiteY4" fmla="*/ 172498 h 172497"/>
                  <a:gd name="connsiteX5" fmla="*/ 96298 w 96297"/>
                  <a:gd name="connsiteY5" fmla="*/ 86296 h 172497"/>
                  <a:gd name="connsiteX6" fmla="*/ 10001 w 96297"/>
                  <a:gd name="connsiteY6" fmla="*/ 0 h 17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97" h="172497">
                    <a:moveTo>
                      <a:pt x="10001" y="0"/>
                    </a:moveTo>
                    <a:cubicBezTo>
                      <a:pt x="6668" y="0"/>
                      <a:pt x="3334" y="190"/>
                      <a:pt x="0" y="571"/>
                    </a:cubicBezTo>
                    <a:cubicBezTo>
                      <a:pt x="42863" y="5524"/>
                      <a:pt x="76295" y="42100"/>
                      <a:pt x="76295" y="86296"/>
                    </a:cubicBezTo>
                    <a:cubicBezTo>
                      <a:pt x="76295" y="130492"/>
                      <a:pt x="42863" y="166973"/>
                      <a:pt x="0" y="171926"/>
                    </a:cubicBezTo>
                    <a:cubicBezTo>
                      <a:pt x="3238" y="172307"/>
                      <a:pt x="6572" y="172498"/>
                      <a:pt x="10001" y="172498"/>
                    </a:cubicBezTo>
                    <a:cubicBezTo>
                      <a:pt x="57531" y="172498"/>
                      <a:pt x="96298" y="133826"/>
                      <a:pt x="96298" y="86296"/>
                    </a:cubicBezTo>
                    <a:cubicBezTo>
                      <a:pt x="96298" y="38767"/>
                      <a:pt x="57531" y="0"/>
                      <a:pt x="10001" y="0"/>
                    </a:cubicBezTo>
                    <a:close/>
                  </a:path>
                </a:pathLst>
              </a:custGeom>
              <a:solidFill>
                <a:srgbClr val="A1A1A1">
                  <a:alpha val="46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4" name="Freeform: Shape 2793">
                <a:extLst>
                  <a:ext uri="{FF2B5EF4-FFF2-40B4-BE49-F238E27FC236}">
                    <a16:creationId xmlns:a16="http://schemas.microsoft.com/office/drawing/2014/main" id="{78F61AD1-6E69-4103-B427-EACCE21AF0A3}"/>
                  </a:ext>
                </a:extLst>
              </p:cNvPr>
              <p:cNvSpPr/>
              <p:nvPr/>
            </p:nvSpPr>
            <p:spPr>
              <a:xfrm>
                <a:off x="4372450" y="5865057"/>
                <a:ext cx="182499" cy="182498"/>
              </a:xfrm>
              <a:custGeom>
                <a:avLst/>
                <a:gdLst>
                  <a:gd name="connsiteX0" fmla="*/ 91250 w 182499"/>
                  <a:gd name="connsiteY0" fmla="*/ 0 h 182498"/>
                  <a:gd name="connsiteX1" fmla="*/ 182499 w 182499"/>
                  <a:gd name="connsiteY1" fmla="*/ 91250 h 182498"/>
                  <a:gd name="connsiteX2" fmla="*/ 91250 w 182499"/>
                  <a:gd name="connsiteY2" fmla="*/ 182499 h 182498"/>
                  <a:gd name="connsiteX3" fmla="*/ 0 w 182499"/>
                  <a:gd name="connsiteY3" fmla="*/ 91250 h 182498"/>
                  <a:gd name="connsiteX4" fmla="*/ 91250 w 182499"/>
                  <a:gd name="connsiteY4" fmla="*/ 0 h 182498"/>
                  <a:gd name="connsiteX5" fmla="*/ 91250 w 182499"/>
                  <a:gd name="connsiteY5" fmla="*/ 10001 h 182498"/>
                  <a:gd name="connsiteX6" fmla="*/ 10001 w 182499"/>
                  <a:gd name="connsiteY6" fmla="*/ 91250 h 182498"/>
                  <a:gd name="connsiteX7" fmla="*/ 91250 w 182499"/>
                  <a:gd name="connsiteY7" fmla="*/ 172498 h 182498"/>
                  <a:gd name="connsiteX8" fmla="*/ 172498 w 182499"/>
                  <a:gd name="connsiteY8" fmla="*/ 91250 h 182498"/>
                  <a:gd name="connsiteX9" fmla="*/ 91250 w 182499"/>
                  <a:gd name="connsiteY9" fmla="*/ 10001 h 182498"/>
                  <a:gd name="connsiteX10" fmla="*/ 91250 w 182499"/>
                  <a:gd name="connsiteY10" fmla="*/ 10001 h 18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499" h="182498">
                    <a:moveTo>
                      <a:pt x="91250" y="0"/>
                    </a:moveTo>
                    <a:cubicBezTo>
                      <a:pt x="141637" y="0"/>
                      <a:pt x="182499" y="40862"/>
                      <a:pt x="182499" y="91250"/>
                    </a:cubicBezTo>
                    <a:cubicBezTo>
                      <a:pt x="182499" y="141637"/>
                      <a:pt x="141637" y="182499"/>
                      <a:pt x="91250" y="182499"/>
                    </a:cubicBezTo>
                    <a:cubicBezTo>
                      <a:pt x="40862" y="182499"/>
                      <a:pt x="0" y="141637"/>
                      <a:pt x="0" y="91250"/>
                    </a:cubicBezTo>
                    <a:cubicBezTo>
                      <a:pt x="0" y="40862"/>
                      <a:pt x="40862" y="0"/>
                      <a:pt x="91250" y="0"/>
                    </a:cubicBezTo>
                    <a:moveTo>
                      <a:pt x="91250" y="10001"/>
                    </a:moveTo>
                    <a:cubicBezTo>
                      <a:pt x="46482" y="10001"/>
                      <a:pt x="10001" y="46482"/>
                      <a:pt x="10001" y="91250"/>
                    </a:cubicBezTo>
                    <a:cubicBezTo>
                      <a:pt x="10001" y="136017"/>
                      <a:pt x="46482" y="172498"/>
                      <a:pt x="91250" y="172498"/>
                    </a:cubicBezTo>
                    <a:cubicBezTo>
                      <a:pt x="136112" y="172498"/>
                      <a:pt x="172498" y="136017"/>
                      <a:pt x="172498" y="91250"/>
                    </a:cubicBezTo>
                    <a:cubicBezTo>
                      <a:pt x="172498" y="46387"/>
                      <a:pt x="136017" y="10001"/>
                      <a:pt x="91250" y="10001"/>
                    </a:cubicBezTo>
                    <a:lnTo>
                      <a:pt x="91250" y="10001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95" name="Graphic 1">
                <a:extLst>
                  <a:ext uri="{FF2B5EF4-FFF2-40B4-BE49-F238E27FC236}">
                    <a16:creationId xmlns:a16="http://schemas.microsoft.com/office/drawing/2014/main" id="{219E4FB1-9BFA-40CE-BA36-3545F25B2779}"/>
                  </a:ext>
                </a:extLst>
              </p:cNvPr>
              <p:cNvGrpSpPr/>
              <p:nvPr/>
            </p:nvGrpSpPr>
            <p:grpSpPr>
              <a:xfrm>
                <a:off x="4382452" y="5875059"/>
                <a:ext cx="162496" cy="162496"/>
                <a:chOff x="4382452" y="5875059"/>
                <a:chExt cx="162496" cy="162496"/>
              </a:xfrm>
              <a:solidFill>
                <a:srgbClr val="C2C2C2"/>
              </a:solidFill>
            </p:grpSpPr>
            <p:grpSp>
              <p:nvGrpSpPr>
                <p:cNvPr id="2846" name="Graphic 1">
                  <a:extLst>
                    <a:ext uri="{FF2B5EF4-FFF2-40B4-BE49-F238E27FC236}">
                      <a16:creationId xmlns:a16="http://schemas.microsoft.com/office/drawing/2014/main" id="{D28FA8C0-3145-45C2-8E93-AEB6FB85183F}"/>
                    </a:ext>
                  </a:extLst>
                </p:cNvPr>
                <p:cNvGrpSpPr/>
                <p:nvPr/>
              </p:nvGrpSpPr>
              <p:grpSpPr>
                <a:xfrm>
                  <a:off x="4382452" y="5875059"/>
                  <a:ext cx="162496" cy="162496"/>
                  <a:chOff x="4382452" y="5875059"/>
                  <a:chExt cx="162496" cy="162496"/>
                </a:xfrm>
                <a:solidFill>
                  <a:srgbClr val="C2C2C2"/>
                </a:solidFill>
              </p:grpSpPr>
              <p:sp>
                <p:nvSpPr>
                  <p:cNvPr id="2853" name="Freeform: Shape 2852">
                    <a:extLst>
                      <a:ext uri="{FF2B5EF4-FFF2-40B4-BE49-F238E27FC236}">
                        <a16:creationId xmlns:a16="http://schemas.microsoft.com/office/drawing/2014/main" id="{B3C494AB-D767-41DF-9498-C89DC35FF014}"/>
                      </a:ext>
                    </a:extLst>
                  </p:cNvPr>
                  <p:cNvSpPr/>
                  <p:nvPr/>
                </p:nvSpPr>
                <p:spPr>
                  <a:xfrm>
                    <a:off x="4462176" y="5875059"/>
                    <a:ext cx="2952" cy="162496"/>
                  </a:xfrm>
                  <a:custGeom>
                    <a:avLst/>
                    <a:gdLst>
                      <a:gd name="connsiteX0" fmla="*/ 0 w 2952"/>
                      <a:gd name="connsiteY0" fmla="*/ 162497 h 162496"/>
                      <a:gd name="connsiteX1" fmla="*/ 0 w 2952"/>
                      <a:gd name="connsiteY1" fmla="*/ 0 h 162496"/>
                      <a:gd name="connsiteX2" fmla="*/ 2953 w 2952"/>
                      <a:gd name="connsiteY2" fmla="*/ 0 h 162496"/>
                      <a:gd name="connsiteX3" fmla="*/ 2953 w 2952"/>
                      <a:gd name="connsiteY3" fmla="*/ 162497 h 162496"/>
                      <a:gd name="connsiteX4" fmla="*/ 0 w 2952"/>
                      <a:gd name="connsiteY4" fmla="*/ 162497 h 162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52" h="162496">
                        <a:moveTo>
                          <a:pt x="0" y="162497"/>
                        </a:moveTo>
                        <a:lnTo>
                          <a:pt x="0" y="0"/>
                        </a:lnTo>
                        <a:lnTo>
                          <a:pt x="2953" y="0"/>
                        </a:lnTo>
                        <a:lnTo>
                          <a:pt x="2953" y="162497"/>
                        </a:lnTo>
                        <a:lnTo>
                          <a:pt x="0" y="16249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54" name="Freeform: Shape 2853">
                    <a:extLst>
                      <a:ext uri="{FF2B5EF4-FFF2-40B4-BE49-F238E27FC236}">
                        <a16:creationId xmlns:a16="http://schemas.microsoft.com/office/drawing/2014/main" id="{44872DA4-72E5-4253-99DF-B802B0A059D8}"/>
                      </a:ext>
                    </a:extLst>
                  </p:cNvPr>
                  <p:cNvSpPr/>
                  <p:nvPr/>
                </p:nvSpPr>
                <p:spPr>
                  <a:xfrm>
                    <a:off x="4382452" y="5954783"/>
                    <a:ext cx="162496" cy="2952"/>
                  </a:xfrm>
                  <a:custGeom>
                    <a:avLst/>
                    <a:gdLst>
                      <a:gd name="connsiteX0" fmla="*/ 0 w 162496"/>
                      <a:gd name="connsiteY0" fmla="*/ 2953 h 2952"/>
                      <a:gd name="connsiteX1" fmla="*/ 0 w 162496"/>
                      <a:gd name="connsiteY1" fmla="*/ 0 h 2952"/>
                      <a:gd name="connsiteX2" fmla="*/ 162496 w 162496"/>
                      <a:gd name="connsiteY2" fmla="*/ 0 h 2952"/>
                      <a:gd name="connsiteX3" fmla="*/ 162496 w 162496"/>
                      <a:gd name="connsiteY3" fmla="*/ 2953 h 2952"/>
                      <a:gd name="connsiteX4" fmla="*/ 0 w 162496"/>
                      <a:gd name="connsiteY4" fmla="*/ 2953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496" h="2952">
                        <a:moveTo>
                          <a:pt x="0" y="2953"/>
                        </a:moveTo>
                        <a:lnTo>
                          <a:pt x="0" y="0"/>
                        </a:lnTo>
                        <a:lnTo>
                          <a:pt x="162496" y="0"/>
                        </a:lnTo>
                        <a:lnTo>
                          <a:pt x="162496" y="2953"/>
                        </a:lnTo>
                        <a:lnTo>
                          <a:pt x="0" y="2953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855" name="Graphic 1">
                    <a:extLst>
                      <a:ext uri="{FF2B5EF4-FFF2-40B4-BE49-F238E27FC236}">
                        <a16:creationId xmlns:a16="http://schemas.microsoft.com/office/drawing/2014/main" id="{7C7EC681-4FC8-4B0E-95C0-99A24A2D1707}"/>
                      </a:ext>
                    </a:extLst>
                  </p:cNvPr>
                  <p:cNvGrpSpPr/>
                  <p:nvPr/>
                </p:nvGrpSpPr>
                <p:grpSpPr>
                  <a:xfrm>
                    <a:off x="4403692" y="5896299"/>
                    <a:ext cx="119920" cy="119919"/>
                    <a:chOff x="4403692" y="5896299"/>
                    <a:chExt cx="119920" cy="119919"/>
                  </a:xfrm>
                  <a:solidFill>
                    <a:srgbClr val="C2C2C2"/>
                  </a:solidFill>
                </p:grpSpPr>
                <p:sp>
                  <p:nvSpPr>
                    <p:cNvPr id="2856" name="Freeform: Shape 2855">
                      <a:extLst>
                        <a:ext uri="{FF2B5EF4-FFF2-40B4-BE49-F238E27FC236}">
                          <a16:creationId xmlns:a16="http://schemas.microsoft.com/office/drawing/2014/main" id="{CADA1FEA-3E66-4AD8-BE40-24461BCA88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6645" y="5896299"/>
                      <a:ext cx="114109" cy="119919"/>
                    </a:xfrm>
                    <a:custGeom>
                      <a:avLst/>
                      <a:gdLst>
                        <a:gd name="connsiteX0" fmla="*/ 0 w 114109"/>
                        <a:gd name="connsiteY0" fmla="*/ 117824 h 119919"/>
                        <a:gd name="connsiteX1" fmla="*/ 111919 w 114109"/>
                        <a:gd name="connsiteY1" fmla="*/ 0 h 119919"/>
                        <a:gd name="connsiteX2" fmla="*/ 114109 w 114109"/>
                        <a:gd name="connsiteY2" fmla="*/ 2096 h 119919"/>
                        <a:gd name="connsiteX3" fmla="*/ 2191 w 114109"/>
                        <a:gd name="connsiteY3" fmla="*/ 119920 h 119919"/>
                        <a:gd name="connsiteX4" fmla="*/ 0 w 114109"/>
                        <a:gd name="connsiteY4" fmla="*/ 117824 h 119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09" h="119919">
                          <a:moveTo>
                            <a:pt x="0" y="117824"/>
                          </a:moveTo>
                          <a:lnTo>
                            <a:pt x="111919" y="0"/>
                          </a:lnTo>
                          <a:lnTo>
                            <a:pt x="114109" y="2096"/>
                          </a:lnTo>
                          <a:lnTo>
                            <a:pt x="2191" y="119920"/>
                          </a:lnTo>
                          <a:lnTo>
                            <a:pt x="0" y="117824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857" name="Freeform: Shape 2856">
                      <a:extLst>
                        <a:ext uri="{FF2B5EF4-FFF2-40B4-BE49-F238E27FC236}">
                          <a16:creationId xmlns:a16="http://schemas.microsoft.com/office/drawing/2014/main" id="{E888BD99-60A4-46AE-AB06-10D2B95FAB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3692" y="5899252"/>
                      <a:ext cx="119920" cy="114109"/>
                    </a:xfrm>
                    <a:custGeom>
                      <a:avLst/>
                      <a:gdLst>
                        <a:gd name="connsiteX0" fmla="*/ 0 w 119920"/>
                        <a:gd name="connsiteY0" fmla="*/ 2096 h 114109"/>
                        <a:gd name="connsiteX1" fmla="*/ 2096 w 119920"/>
                        <a:gd name="connsiteY1" fmla="*/ 0 h 114109"/>
                        <a:gd name="connsiteX2" fmla="*/ 119920 w 119920"/>
                        <a:gd name="connsiteY2" fmla="*/ 111919 h 114109"/>
                        <a:gd name="connsiteX3" fmla="*/ 117824 w 119920"/>
                        <a:gd name="connsiteY3" fmla="*/ 114109 h 114109"/>
                        <a:gd name="connsiteX4" fmla="*/ 0 w 119920"/>
                        <a:gd name="connsiteY4" fmla="*/ 2096 h 11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20" h="114109">
                          <a:moveTo>
                            <a:pt x="0" y="2096"/>
                          </a:moveTo>
                          <a:lnTo>
                            <a:pt x="2096" y="0"/>
                          </a:lnTo>
                          <a:lnTo>
                            <a:pt x="119920" y="111919"/>
                          </a:lnTo>
                          <a:lnTo>
                            <a:pt x="117824" y="114109"/>
                          </a:lnTo>
                          <a:lnTo>
                            <a:pt x="0" y="2096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847" name="Graphic 1">
                  <a:extLst>
                    <a:ext uri="{FF2B5EF4-FFF2-40B4-BE49-F238E27FC236}">
                      <a16:creationId xmlns:a16="http://schemas.microsoft.com/office/drawing/2014/main" id="{74EAEA14-4C60-4586-B4E9-DF8F3CB7F405}"/>
                    </a:ext>
                  </a:extLst>
                </p:cNvPr>
                <p:cNvGrpSpPr/>
                <p:nvPr/>
              </p:nvGrpSpPr>
              <p:grpSpPr>
                <a:xfrm>
                  <a:off x="4387500" y="5880107"/>
                  <a:ext cx="152304" cy="152304"/>
                  <a:chOff x="4387500" y="5880107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2848" name="Freeform: Shape 2847">
                    <a:extLst>
                      <a:ext uri="{FF2B5EF4-FFF2-40B4-BE49-F238E27FC236}">
                        <a16:creationId xmlns:a16="http://schemas.microsoft.com/office/drawing/2014/main" id="{39A7CC3C-5BA0-48CB-BD03-ED4BE1CCB014}"/>
                      </a:ext>
                    </a:extLst>
                  </p:cNvPr>
                  <p:cNvSpPr/>
                  <p:nvPr/>
                </p:nvSpPr>
                <p:spPr>
                  <a:xfrm>
                    <a:off x="4432458" y="5880107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626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857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626" y="0"/>
                        </a:lnTo>
                        <a:lnTo>
                          <a:pt x="62389" y="1143"/>
                        </a:lnTo>
                        <a:lnTo>
                          <a:pt x="2857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49" name="Freeform: Shape 2848">
                    <a:extLst>
                      <a:ext uri="{FF2B5EF4-FFF2-40B4-BE49-F238E27FC236}">
                        <a16:creationId xmlns:a16="http://schemas.microsoft.com/office/drawing/2014/main" id="{36C0AE94-FCAB-467F-B852-89636DF4BC79}"/>
                      </a:ext>
                    </a:extLst>
                  </p:cNvPr>
                  <p:cNvSpPr/>
                  <p:nvPr/>
                </p:nvSpPr>
                <p:spPr>
                  <a:xfrm>
                    <a:off x="4387500" y="5925065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850" name="Graphic 1">
                    <a:extLst>
                      <a:ext uri="{FF2B5EF4-FFF2-40B4-BE49-F238E27FC236}">
                        <a16:creationId xmlns:a16="http://schemas.microsoft.com/office/drawing/2014/main" id="{A501726F-4453-45D4-BDCA-914768CCFF4F}"/>
                      </a:ext>
                    </a:extLst>
                  </p:cNvPr>
                  <p:cNvGrpSpPr/>
                  <p:nvPr/>
                </p:nvGrpSpPr>
                <p:grpSpPr>
                  <a:xfrm>
                    <a:off x="4389405" y="5882012"/>
                    <a:ext cx="148590" cy="148494"/>
                    <a:chOff x="4389405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2851" name="Freeform: Shape 2850">
                      <a:extLst>
                        <a:ext uri="{FF2B5EF4-FFF2-40B4-BE49-F238E27FC236}">
                          <a16:creationId xmlns:a16="http://schemas.microsoft.com/office/drawing/2014/main" id="{E5228BB4-F89C-41CB-91BD-E5B2C610B3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9405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257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257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852" name="Freeform: Shape 2851">
                      <a:extLst>
                        <a:ext uri="{FF2B5EF4-FFF2-40B4-BE49-F238E27FC236}">
                          <a16:creationId xmlns:a16="http://schemas.microsoft.com/office/drawing/2014/main" id="{995F8D1F-175A-47A0-A6A1-D7C6992F53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7981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2796" name="Freeform: Shape 2795">
                <a:extLst>
                  <a:ext uri="{FF2B5EF4-FFF2-40B4-BE49-F238E27FC236}">
                    <a16:creationId xmlns:a16="http://schemas.microsoft.com/office/drawing/2014/main" id="{DB098D1D-E4C5-4D0A-A005-29BDACB3E205}"/>
                  </a:ext>
                </a:extLst>
              </p:cNvPr>
              <p:cNvSpPr/>
              <p:nvPr/>
            </p:nvSpPr>
            <p:spPr>
              <a:xfrm>
                <a:off x="4449222" y="5941734"/>
                <a:ext cx="28956" cy="28956"/>
              </a:xfrm>
              <a:custGeom>
                <a:avLst/>
                <a:gdLst>
                  <a:gd name="connsiteX0" fmla="*/ 14478 w 28956"/>
                  <a:gd name="connsiteY0" fmla="*/ 28956 h 28956"/>
                  <a:gd name="connsiteX1" fmla="*/ 0 w 28956"/>
                  <a:gd name="connsiteY1" fmla="*/ 14478 h 28956"/>
                  <a:gd name="connsiteX2" fmla="*/ 14478 w 28956"/>
                  <a:gd name="connsiteY2" fmla="*/ 0 h 28956"/>
                  <a:gd name="connsiteX3" fmla="*/ 28956 w 28956"/>
                  <a:gd name="connsiteY3" fmla="*/ 14478 h 28956"/>
                  <a:gd name="connsiteX4" fmla="*/ 14478 w 28956"/>
                  <a:gd name="connsiteY4" fmla="*/ 28956 h 28956"/>
                  <a:gd name="connsiteX5" fmla="*/ 14478 w 28956"/>
                  <a:gd name="connsiteY5" fmla="*/ 28956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56" h="28956">
                    <a:moveTo>
                      <a:pt x="14478" y="28956"/>
                    </a:moveTo>
                    <a:cubicBezTo>
                      <a:pt x="6477" y="28956"/>
                      <a:pt x="0" y="22479"/>
                      <a:pt x="0" y="14478"/>
                    </a:cubicBezTo>
                    <a:cubicBezTo>
                      <a:pt x="0" y="6477"/>
                      <a:pt x="6477" y="0"/>
                      <a:pt x="14478" y="0"/>
                    </a:cubicBezTo>
                    <a:cubicBezTo>
                      <a:pt x="22479" y="0"/>
                      <a:pt x="28956" y="6477"/>
                      <a:pt x="28956" y="14478"/>
                    </a:cubicBezTo>
                    <a:cubicBezTo>
                      <a:pt x="28861" y="22479"/>
                      <a:pt x="22384" y="28956"/>
                      <a:pt x="14478" y="28956"/>
                    </a:cubicBezTo>
                    <a:lnTo>
                      <a:pt x="14478" y="28956"/>
                    </a:lnTo>
                    <a:close/>
                  </a:path>
                </a:pathLst>
              </a:custGeom>
              <a:solidFill>
                <a:srgbClr val="C0C0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7" name="Freeform: Shape 2796">
                <a:extLst>
                  <a:ext uri="{FF2B5EF4-FFF2-40B4-BE49-F238E27FC236}">
                    <a16:creationId xmlns:a16="http://schemas.microsoft.com/office/drawing/2014/main" id="{34B97CDC-935C-4B0E-B401-C39D33078657}"/>
                  </a:ext>
                </a:extLst>
              </p:cNvPr>
              <p:cNvSpPr/>
              <p:nvPr/>
            </p:nvSpPr>
            <p:spPr>
              <a:xfrm>
                <a:off x="3964876" y="5562448"/>
                <a:ext cx="52768" cy="66103"/>
              </a:xfrm>
              <a:custGeom>
                <a:avLst/>
                <a:gdLst>
                  <a:gd name="connsiteX0" fmla="*/ 952 w 52768"/>
                  <a:gd name="connsiteY0" fmla="*/ 65342 h 66103"/>
                  <a:gd name="connsiteX1" fmla="*/ 476 w 52768"/>
                  <a:gd name="connsiteY1" fmla="*/ 65342 h 66103"/>
                  <a:gd name="connsiteX2" fmla="*/ 476 w 52768"/>
                  <a:gd name="connsiteY2" fmla="*/ 36862 h 66103"/>
                  <a:gd name="connsiteX3" fmla="*/ 952 w 52768"/>
                  <a:gd name="connsiteY3" fmla="*/ 36862 h 66103"/>
                  <a:gd name="connsiteX4" fmla="*/ 11049 w 52768"/>
                  <a:gd name="connsiteY4" fmla="*/ 58483 h 66103"/>
                  <a:gd name="connsiteX5" fmla="*/ 26860 w 52768"/>
                  <a:gd name="connsiteY5" fmla="*/ 65342 h 66103"/>
                  <a:gd name="connsiteX6" fmla="*/ 37624 w 52768"/>
                  <a:gd name="connsiteY6" fmla="*/ 54007 h 66103"/>
                  <a:gd name="connsiteX7" fmla="*/ 23431 w 52768"/>
                  <a:gd name="connsiteY7" fmla="*/ 41529 h 66103"/>
                  <a:gd name="connsiteX8" fmla="*/ 18669 w 52768"/>
                  <a:gd name="connsiteY8" fmla="*/ 40196 h 66103"/>
                  <a:gd name="connsiteX9" fmla="*/ 0 w 52768"/>
                  <a:gd name="connsiteY9" fmla="*/ 21146 h 66103"/>
                  <a:gd name="connsiteX10" fmla="*/ 2476 w 52768"/>
                  <a:gd name="connsiteY10" fmla="*/ 11811 h 66103"/>
                  <a:gd name="connsiteX11" fmla="*/ 24670 w 52768"/>
                  <a:gd name="connsiteY11" fmla="*/ 95 h 66103"/>
                  <a:gd name="connsiteX12" fmla="*/ 33052 w 52768"/>
                  <a:gd name="connsiteY12" fmla="*/ 1715 h 66103"/>
                  <a:gd name="connsiteX13" fmla="*/ 40672 w 52768"/>
                  <a:gd name="connsiteY13" fmla="*/ 3715 h 66103"/>
                  <a:gd name="connsiteX14" fmla="*/ 46006 w 52768"/>
                  <a:gd name="connsiteY14" fmla="*/ 0 h 66103"/>
                  <a:gd name="connsiteX15" fmla="*/ 46577 w 52768"/>
                  <a:gd name="connsiteY15" fmla="*/ 0 h 66103"/>
                  <a:gd name="connsiteX16" fmla="*/ 46577 w 52768"/>
                  <a:gd name="connsiteY16" fmla="*/ 23622 h 66103"/>
                  <a:gd name="connsiteX17" fmla="*/ 46101 w 52768"/>
                  <a:gd name="connsiteY17" fmla="*/ 23622 h 66103"/>
                  <a:gd name="connsiteX18" fmla="*/ 39243 w 52768"/>
                  <a:gd name="connsiteY18" fmla="*/ 7429 h 66103"/>
                  <a:gd name="connsiteX19" fmla="*/ 25432 w 52768"/>
                  <a:gd name="connsiteY19" fmla="*/ 762 h 66103"/>
                  <a:gd name="connsiteX20" fmla="*/ 17050 w 52768"/>
                  <a:gd name="connsiteY20" fmla="*/ 5048 h 66103"/>
                  <a:gd name="connsiteX21" fmla="*/ 15716 w 52768"/>
                  <a:gd name="connsiteY21" fmla="*/ 10382 h 66103"/>
                  <a:gd name="connsiteX22" fmla="*/ 28670 w 52768"/>
                  <a:gd name="connsiteY22" fmla="*/ 22669 h 66103"/>
                  <a:gd name="connsiteX23" fmla="*/ 32575 w 52768"/>
                  <a:gd name="connsiteY23" fmla="*/ 23622 h 66103"/>
                  <a:gd name="connsiteX24" fmla="*/ 52768 w 52768"/>
                  <a:gd name="connsiteY24" fmla="*/ 43529 h 66103"/>
                  <a:gd name="connsiteX25" fmla="*/ 46196 w 52768"/>
                  <a:gd name="connsiteY25" fmla="*/ 58769 h 66103"/>
                  <a:gd name="connsiteX26" fmla="*/ 28289 w 52768"/>
                  <a:gd name="connsiteY26" fmla="*/ 66103 h 66103"/>
                  <a:gd name="connsiteX27" fmla="*/ 5620 w 52768"/>
                  <a:gd name="connsiteY27" fmla="*/ 61627 h 66103"/>
                  <a:gd name="connsiteX28" fmla="*/ 952 w 52768"/>
                  <a:gd name="connsiteY28" fmla="*/ 65342 h 6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2768" h="66103">
                    <a:moveTo>
                      <a:pt x="952" y="65342"/>
                    </a:moveTo>
                    <a:lnTo>
                      <a:pt x="476" y="65342"/>
                    </a:lnTo>
                    <a:lnTo>
                      <a:pt x="476" y="36862"/>
                    </a:lnTo>
                    <a:lnTo>
                      <a:pt x="952" y="36862"/>
                    </a:lnTo>
                    <a:cubicBezTo>
                      <a:pt x="952" y="45148"/>
                      <a:pt x="5143" y="53150"/>
                      <a:pt x="11049" y="58483"/>
                    </a:cubicBezTo>
                    <a:cubicBezTo>
                      <a:pt x="15621" y="62770"/>
                      <a:pt x="21336" y="65342"/>
                      <a:pt x="26860" y="65342"/>
                    </a:cubicBezTo>
                    <a:cubicBezTo>
                      <a:pt x="35433" y="65342"/>
                      <a:pt x="37624" y="58293"/>
                      <a:pt x="37624" y="54007"/>
                    </a:cubicBezTo>
                    <a:cubicBezTo>
                      <a:pt x="37624" y="45339"/>
                      <a:pt x="28765" y="42958"/>
                      <a:pt x="23431" y="41529"/>
                    </a:cubicBezTo>
                    <a:lnTo>
                      <a:pt x="18669" y="40196"/>
                    </a:lnTo>
                    <a:cubicBezTo>
                      <a:pt x="9906" y="37814"/>
                      <a:pt x="0" y="33052"/>
                      <a:pt x="0" y="21146"/>
                    </a:cubicBezTo>
                    <a:cubicBezTo>
                      <a:pt x="0" y="18002"/>
                      <a:pt x="857" y="14764"/>
                      <a:pt x="2476" y="11811"/>
                    </a:cubicBezTo>
                    <a:cubicBezTo>
                      <a:pt x="5620" y="6286"/>
                      <a:pt x="15812" y="95"/>
                      <a:pt x="24670" y="95"/>
                    </a:cubicBezTo>
                    <a:cubicBezTo>
                      <a:pt x="28575" y="95"/>
                      <a:pt x="31051" y="857"/>
                      <a:pt x="33052" y="1715"/>
                    </a:cubicBezTo>
                    <a:cubicBezTo>
                      <a:pt x="35528" y="2667"/>
                      <a:pt x="37529" y="3715"/>
                      <a:pt x="40672" y="3715"/>
                    </a:cubicBezTo>
                    <a:cubicBezTo>
                      <a:pt x="43243" y="3715"/>
                      <a:pt x="45815" y="3238"/>
                      <a:pt x="46006" y="0"/>
                    </a:cubicBezTo>
                    <a:lnTo>
                      <a:pt x="46577" y="0"/>
                    </a:lnTo>
                    <a:lnTo>
                      <a:pt x="46577" y="23622"/>
                    </a:lnTo>
                    <a:lnTo>
                      <a:pt x="46101" y="23622"/>
                    </a:lnTo>
                    <a:cubicBezTo>
                      <a:pt x="46101" y="18478"/>
                      <a:pt x="44577" y="13716"/>
                      <a:pt x="39243" y="7429"/>
                    </a:cubicBezTo>
                    <a:cubicBezTo>
                      <a:pt x="35147" y="2381"/>
                      <a:pt x="29908" y="762"/>
                      <a:pt x="25432" y="762"/>
                    </a:cubicBezTo>
                    <a:cubicBezTo>
                      <a:pt x="22003" y="762"/>
                      <a:pt x="19431" y="1619"/>
                      <a:pt x="17050" y="5048"/>
                    </a:cubicBezTo>
                    <a:cubicBezTo>
                      <a:pt x="16097" y="6477"/>
                      <a:pt x="15716" y="8477"/>
                      <a:pt x="15716" y="10382"/>
                    </a:cubicBezTo>
                    <a:cubicBezTo>
                      <a:pt x="15716" y="20193"/>
                      <a:pt x="25527" y="21907"/>
                      <a:pt x="28670" y="22669"/>
                    </a:cubicBezTo>
                    <a:lnTo>
                      <a:pt x="32575" y="23622"/>
                    </a:lnTo>
                    <a:cubicBezTo>
                      <a:pt x="37529" y="24765"/>
                      <a:pt x="52768" y="27623"/>
                      <a:pt x="52768" y="43529"/>
                    </a:cubicBezTo>
                    <a:cubicBezTo>
                      <a:pt x="52768" y="48673"/>
                      <a:pt x="50863" y="54292"/>
                      <a:pt x="46196" y="58769"/>
                    </a:cubicBezTo>
                    <a:cubicBezTo>
                      <a:pt x="40481" y="64198"/>
                      <a:pt x="35814" y="66103"/>
                      <a:pt x="28289" y="66103"/>
                    </a:cubicBezTo>
                    <a:cubicBezTo>
                      <a:pt x="18574" y="66103"/>
                      <a:pt x="9906" y="61627"/>
                      <a:pt x="5620" y="61627"/>
                    </a:cubicBezTo>
                    <a:cubicBezTo>
                      <a:pt x="3620" y="61627"/>
                      <a:pt x="1714" y="62389"/>
                      <a:pt x="952" y="65342"/>
                    </a:cubicBez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8" name="Freeform: Shape 2797">
                <a:extLst>
                  <a:ext uri="{FF2B5EF4-FFF2-40B4-BE49-F238E27FC236}">
                    <a16:creationId xmlns:a16="http://schemas.microsoft.com/office/drawing/2014/main" id="{C7E27BDF-E47E-4D75-9073-8B7FA93843E8}"/>
                  </a:ext>
                </a:extLst>
              </p:cNvPr>
              <p:cNvSpPr/>
              <p:nvPr/>
            </p:nvSpPr>
            <p:spPr>
              <a:xfrm>
                <a:off x="4018978" y="5563496"/>
                <a:ext cx="72485" cy="64484"/>
              </a:xfrm>
              <a:custGeom>
                <a:avLst/>
                <a:gdLst>
                  <a:gd name="connsiteX0" fmla="*/ 39433 w 72485"/>
                  <a:gd name="connsiteY0" fmla="*/ 63817 h 64484"/>
                  <a:gd name="connsiteX1" fmla="*/ 44387 w 72485"/>
                  <a:gd name="connsiteY1" fmla="*/ 60484 h 64484"/>
                  <a:gd name="connsiteX2" fmla="*/ 42767 w 72485"/>
                  <a:gd name="connsiteY2" fmla="*/ 53911 h 64484"/>
                  <a:gd name="connsiteX3" fmla="*/ 37624 w 72485"/>
                  <a:gd name="connsiteY3" fmla="*/ 37719 h 64484"/>
                  <a:gd name="connsiteX4" fmla="*/ 19907 w 72485"/>
                  <a:gd name="connsiteY4" fmla="*/ 37719 h 64484"/>
                  <a:gd name="connsiteX5" fmla="*/ 16193 w 72485"/>
                  <a:gd name="connsiteY5" fmla="*/ 53245 h 64484"/>
                  <a:gd name="connsiteX6" fmla="*/ 18002 w 72485"/>
                  <a:gd name="connsiteY6" fmla="*/ 60007 h 64484"/>
                  <a:gd name="connsiteX7" fmla="*/ 28575 w 72485"/>
                  <a:gd name="connsiteY7" fmla="*/ 64008 h 64484"/>
                  <a:gd name="connsiteX8" fmla="*/ 28575 w 72485"/>
                  <a:gd name="connsiteY8" fmla="*/ 64484 h 64484"/>
                  <a:gd name="connsiteX9" fmla="*/ 0 w 72485"/>
                  <a:gd name="connsiteY9" fmla="*/ 64484 h 64484"/>
                  <a:gd name="connsiteX10" fmla="*/ 0 w 72485"/>
                  <a:gd name="connsiteY10" fmla="*/ 64008 h 64484"/>
                  <a:gd name="connsiteX11" fmla="*/ 16573 w 72485"/>
                  <a:gd name="connsiteY11" fmla="*/ 45529 h 64484"/>
                  <a:gd name="connsiteX12" fmla="*/ 31623 w 72485"/>
                  <a:gd name="connsiteY12" fmla="*/ 0 h 64484"/>
                  <a:gd name="connsiteX13" fmla="*/ 45339 w 72485"/>
                  <a:gd name="connsiteY13" fmla="*/ 0 h 64484"/>
                  <a:gd name="connsiteX14" fmla="*/ 64579 w 72485"/>
                  <a:gd name="connsiteY14" fmla="*/ 58388 h 64484"/>
                  <a:gd name="connsiteX15" fmla="*/ 72485 w 72485"/>
                  <a:gd name="connsiteY15" fmla="*/ 64008 h 64484"/>
                  <a:gd name="connsiteX16" fmla="*/ 72485 w 72485"/>
                  <a:gd name="connsiteY16" fmla="*/ 64484 h 64484"/>
                  <a:gd name="connsiteX17" fmla="*/ 35814 w 72485"/>
                  <a:gd name="connsiteY17" fmla="*/ 64484 h 64484"/>
                  <a:gd name="connsiteX18" fmla="*/ 35814 w 72485"/>
                  <a:gd name="connsiteY18" fmla="*/ 64008 h 64484"/>
                  <a:gd name="connsiteX19" fmla="*/ 39338 w 72485"/>
                  <a:gd name="connsiteY19" fmla="*/ 64008 h 64484"/>
                  <a:gd name="connsiteX20" fmla="*/ 39433 w 72485"/>
                  <a:gd name="connsiteY20" fmla="*/ 63817 h 64484"/>
                  <a:gd name="connsiteX21" fmla="*/ 37243 w 72485"/>
                  <a:gd name="connsiteY21" fmla="*/ 36957 h 64484"/>
                  <a:gd name="connsiteX22" fmla="*/ 29051 w 72485"/>
                  <a:gd name="connsiteY22" fmla="*/ 9620 h 64484"/>
                  <a:gd name="connsiteX23" fmla="*/ 20003 w 72485"/>
                  <a:gd name="connsiteY23" fmla="*/ 36957 h 64484"/>
                  <a:gd name="connsiteX24" fmla="*/ 37243 w 72485"/>
                  <a:gd name="connsiteY24" fmla="*/ 36957 h 6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2485" h="64484">
                    <a:moveTo>
                      <a:pt x="39433" y="63817"/>
                    </a:moveTo>
                    <a:cubicBezTo>
                      <a:pt x="42577" y="63817"/>
                      <a:pt x="44387" y="63151"/>
                      <a:pt x="44387" y="60484"/>
                    </a:cubicBezTo>
                    <a:cubicBezTo>
                      <a:pt x="44387" y="58579"/>
                      <a:pt x="43529" y="56197"/>
                      <a:pt x="42767" y="53911"/>
                    </a:cubicBezTo>
                    <a:lnTo>
                      <a:pt x="37624" y="37719"/>
                    </a:lnTo>
                    <a:lnTo>
                      <a:pt x="19907" y="37719"/>
                    </a:lnTo>
                    <a:cubicBezTo>
                      <a:pt x="18193" y="42863"/>
                      <a:pt x="16193" y="48387"/>
                      <a:pt x="16193" y="53245"/>
                    </a:cubicBezTo>
                    <a:cubicBezTo>
                      <a:pt x="16193" y="55721"/>
                      <a:pt x="16669" y="58007"/>
                      <a:pt x="18002" y="60007"/>
                    </a:cubicBezTo>
                    <a:cubicBezTo>
                      <a:pt x="20669" y="64008"/>
                      <a:pt x="25146" y="64008"/>
                      <a:pt x="28575" y="64008"/>
                    </a:cubicBezTo>
                    <a:lnTo>
                      <a:pt x="28575" y="64484"/>
                    </a:lnTo>
                    <a:lnTo>
                      <a:pt x="0" y="64484"/>
                    </a:lnTo>
                    <a:lnTo>
                      <a:pt x="0" y="64008"/>
                    </a:lnTo>
                    <a:cubicBezTo>
                      <a:pt x="9811" y="64008"/>
                      <a:pt x="13430" y="55054"/>
                      <a:pt x="16573" y="45529"/>
                    </a:cubicBezTo>
                    <a:lnTo>
                      <a:pt x="31623" y="0"/>
                    </a:lnTo>
                    <a:lnTo>
                      <a:pt x="45339" y="0"/>
                    </a:lnTo>
                    <a:lnTo>
                      <a:pt x="64579" y="58388"/>
                    </a:lnTo>
                    <a:cubicBezTo>
                      <a:pt x="66008" y="62865"/>
                      <a:pt x="68008" y="64008"/>
                      <a:pt x="72485" y="64008"/>
                    </a:cubicBezTo>
                    <a:lnTo>
                      <a:pt x="72485" y="64484"/>
                    </a:lnTo>
                    <a:lnTo>
                      <a:pt x="35814" y="64484"/>
                    </a:lnTo>
                    <a:lnTo>
                      <a:pt x="35814" y="64008"/>
                    </a:lnTo>
                    <a:lnTo>
                      <a:pt x="39338" y="64008"/>
                    </a:lnTo>
                    <a:lnTo>
                      <a:pt x="39433" y="63817"/>
                    </a:lnTo>
                    <a:close/>
                    <a:moveTo>
                      <a:pt x="37243" y="36957"/>
                    </a:moveTo>
                    <a:lnTo>
                      <a:pt x="29051" y="9620"/>
                    </a:lnTo>
                    <a:lnTo>
                      <a:pt x="20003" y="36957"/>
                    </a:lnTo>
                    <a:lnTo>
                      <a:pt x="37243" y="36957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9" name="Freeform: Shape 2798">
                <a:extLst>
                  <a:ext uri="{FF2B5EF4-FFF2-40B4-BE49-F238E27FC236}">
                    <a16:creationId xmlns:a16="http://schemas.microsoft.com/office/drawing/2014/main" id="{D65A79FA-1E68-416C-A740-7E5B6E02ADA1}"/>
                  </a:ext>
                </a:extLst>
              </p:cNvPr>
              <p:cNvSpPr/>
              <p:nvPr/>
            </p:nvSpPr>
            <p:spPr>
              <a:xfrm>
                <a:off x="4093463" y="5563496"/>
                <a:ext cx="65722" cy="64484"/>
              </a:xfrm>
              <a:custGeom>
                <a:avLst/>
                <a:gdLst>
                  <a:gd name="connsiteX0" fmla="*/ 667 w 65722"/>
                  <a:gd name="connsiteY0" fmla="*/ 476 h 64484"/>
                  <a:gd name="connsiteX1" fmla="*/ 667 w 65722"/>
                  <a:gd name="connsiteY1" fmla="*/ 0 h 64484"/>
                  <a:gd name="connsiteX2" fmla="*/ 30766 w 65722"/>
                  <a:gd name="connsiteY2" fmla="*/ 0 h 64484"/>
                  <a:gd name="connsiteX3" fmla="*/ 54673 w 65722"/>
                  <a:gd name="connsiteY3" fmla="*/ 46768 h 64484"/>
                  <a:gd name="connsiteX4" fmla="*/ 54673 w 65722"/>
                  <a:gd name="connsiteY4" fmla="*/ 15526 h 64484"/>
                  <a:gd name="connsiteX5" fmla="*/ 45053 w 65722"/>
                  <a:gd name="connsiteY5" fmla="*/ 571 h 64484"/>
                  <a:gd name="connsiteX6" fmla="*/ 44196 w 65722"/>
                  <a:gd name="connsiteY6" fmla="*/ 571 h 64484"/>
                  <a:gd name="connsiteX7" fmla="*/ 44196 w 65722"/>
                  <a:gd name="connsiteY7" fmla="*/ 95 h 64484"/>
                  <a:gd name="connsiteX8" fmla="*/ 65722 w 65722"/>
                  <a:gd name="connsiteY8" fmla="*/ 95 h 64484"/>
                  <a:gd name="connsiteX9" fmla="*/ 65722 w 65722"/>
                  <a:gd name="connsiteY9" fmla="*/ 571 h 64484"/>
                  <a:gd name="connsiteX10" fmla="*/ 64770 w 65722"/>
                  <a:gd name="connsiteY10" fmla="*/ 571 h 64484"/>
                  <a:gd name="connsiteX11" fmla="*/ 55340 w 65722"/>
                  <a:gd name="connsiteY11" fmla="*/ 15526 h 64484"/>
                  <a:gd name="connsiteX12" fmla="*/ 55340 w 65722"/>
                  <a:gd name="connsiteY12" fmla="*/ 64484 h 64484"/>
                  <a:gd name="connsiteX13" fmla="*/ 40386 w 65722"/>
                  <a:gd name="connsiteY13" fmla="*/ 64484 h 64484"/>
                  <a:gd name="connsiteX14" fmla="*/ 11144 w 65722"/>
                  <a:gd name="connsiteY14" fmla="*/ 7810 h 64484"/>
                  <a:gd name="connsiteX15" fmla="*/ 11144 w 65722"/>
                  <a:gd name="connsiteY15" fmla="*/ 48958 h 64484"/>
                  <a:gd name="connsiteX16" fmla="*/ 20669 w 65722"/>
                  <a:gd name="connsiteY16" fmla="*/ 63913 h 64484"/>
                  <a:gd name="connsiteX17" fmla="*/ 21526 w 65722"/>
                  <a:gd name="connsiteY17" fmla="*/ 63913 h 64484"/>
                  <a:gd name="connsiteX18" fmla="*/ 21526 w 65722"/>
                  <a:gd name="connsiteY18" fmla="*/ 64389 h 64484"/>
                  <a:gd name="connsiteX19" fmla="*/ 0 w 65722"/>
                  <a:gd name="connsiteY19" fmla="*/ 64389 h 64484"/>
                  <a:gd name="connsiteX20" fmla="*/ 0 w 65722"/>
                  <a:gd name="connsiteY20" fmla="*/ 63913 h 64484"/>
                  <a:gd name="connsiteX21" fmla="*/ 857 w 65722"/>
                  <a:gd name="connsiteY21" fmla="*/ 63913 h 64484"/>
                  <a:gd name="connsiteX22" fmla="*/ 10477 w 65722"/>
                  <a:gd name="connsiteY22" fmla="*/ 48958 h 64484"/>
                  <a:gd name="connsiteX23" fmla="*/ 10477 w 65722"/>
                  <a:gd name="connsiteY23" fmla="*/ 10001 h 64484"/>
                  <a:gd name="connsiteX24" fmla="*/ 1238 w 65722"/>
                  <a:gd name="connsiteY24" fmla="*/ 476 h 64484"/>
                  <a:gd name="connsiteX25" fmla="*/ 667 w 65722"/>
                  <a:gd name="connsiteY25" fmla="*/ 476 h 6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5722" h="64484">
                    <a:moveTo>
                      <a:pt x="667" y="476"/>
                    </a:moveTo>
                    <a:lnTo>
                      <a:pt x="667" y="0"/>
                    </a:lnTo>
                    <a:lnTo>
                      <a:pt x="30766" y="0"/>
                    </a:lnTo>
                    <a:lnTo>
                      <a:pt x="54673" y="46768"/>
                    </a:lnTo>
                    <a:lnTo>
                      <a:pt x="54673" y="15526"/>
                    </a:lnTo>
                    <a:cubicBezTo>
                      <a:pt x="54673" y="4858"/>
                      <a:pt x="52959" y="571"/>
                      <a:pt x="45053" y="571"/>
                    </a:cubicBezTo>
                    <a:lnTo>
                      <a:pt x="44196" y="571"/>
                    </a:lnTo>
                    <a:lnTo>
                      <a:pt x="44196" y="95"/>
                    </a:lnTo>
                    <a:lnTo>
                      <a:pt x="65722" y="95"/>
                    </a:lnTo>
                    <a:lnTo>
                      <a:pt x="65722" y="571"/>
                    </a:lnTo>
                    <a:lnTo>
                      <a:pt x="64770" y="571"/>
                    </a:lnTo>
                    <a:cubicBezTo>
                      <a:pt x="56864" y="571"/>
                      <a:pt x="55340" y="4858"/>
                      <a:pt x="55340" y="15526"/>
                    </a:cubicBezTo>
                    <a:lnTo>
                      <a:pt x="55340" y="64484"/>
                    </a:lnTo>
                    <a:lnTo>
                      <a:pt x="40386" y="64484"/>
                    </a:lnTo>
                    <a:lnTo>
                      <a:pt x="11144" y="7810"/>
                    </a:lnTo>
                    <a:lnTo>
                      <a:pt x="11144" y="48958"/>
                    </a:lnTo>
                    <a:cubicBezTo>
                      <a:pt x="11144" y="59626"/>
                      <a:pt x="12668" y="63913"/>
                      <a:pt x="20669" y="63913"/>
                    </a:cubicBezTo>
                    <a:lnTo>
                      <a:pt x="21526" y="63913"/>
                    </a:lnTo>
                    <a:lnTo>
                      <a:pt x="21526" y="64389"/>
                    </a:lnTo>
                    <a:lnTo>
                      <a:pt x="0" y="64389"/>
                    </a:lnTo>
                    <a:lnTo>
                      <a:pt x="0" y="63913"/>
                    </a:lnTo>
                    <a:lnTo>
                      <a:pt x="857" y="63913"/>
                    </a:lnTo>
                    <a:cubicBezTo>
                      <a:pt x="8763" y="63913"/>
                      <a:pt x="10477" y="59626"/>
                      <a:pt x="10477" y="48958"/>
                    </a:cubicBezTo>
                    <a:lnTo>
                      <a:pt x="10477" y="10001"/>
                    </a:lnTo>
                    <a:cubicBezTo>
                      <a:pt x="10477" y="2857"/>
                      <a:pt x="10001" y="476"/>
                      <a:pt x="1238" y="476"/>
                    </a:cubicBezTo>
                    <a:lnTo>
                      <a:pt x="667" y="476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0" name="Freeform: Shape 2799">
                <a:extLst>
                  <a:ext uri="{FF2B5EF4-FFF2-40B4-BE49-F238E27FC236}">
                    <a16:creationId xmlns:a16="http://schemas.microsoft.com/office/drawing/2014/main" id="{FFA7E3F4-A86C-40EE-814A-A38C2A693ABD}"/>
                  </a:ext>
                </a:extLst>
              </p:cNvPr>
              <p:cNvSpPr/>
              <p:nvPr/>
            </p:nvSpPr>
            <p:spPr>
              <a:xfrm>
                <a:off x="4162710" y="5563401"/>
                <a:ext cx="59816" cy="64484"/>
              </a:xfrm>
              <a:custGeom>
                <a:avLst/>
                <a:gdLst>
                  <a:gd name="connsiteX0" fmla="*/ 49149 w 59816"/>
                  <a:gd name="connsiteY0" fmla="*/ 64008 h 64484"/>
                  <a:gd name="connsiteX1" fmla="*/ 49149 w 59816"/>
                  <a:gd name="connsiteY1" fmla="*/ 64484 h 64484"/>
                  <a:gd name="connsiteX2" fmla="*/ 10668 w 59816"/>
                  <a:gd name="connsiteY2" fmla="*/ 64484 h 64484"/>
                  <a:gd name="connsiteX3" fmla="*/ 10668 w 59816"/>
                  <a:gd name="connsiteY3" fmla="*/ 64008 h 64484"/>
                  <a:gd name="connsiteX4" fmla="*/ 11144 w 59816"/>
                  <a:gd name="connsiteY4" fmla="*/ 64008 h 64484"/>
                  <a:gd name="connsiteX5" fmla="*/ 20479 w 59816"/>
                  <a:gd name="connsiteY5" fmla="*/ 54483 h 64484"/>
                  <a:gd name="connsiteX6" fmla="*/ 20479 w 59816"/>
                  <a:gd name="connsiteY6" fmla="*/ 571 h 64484"/>
                  <a:gd name="connsiteX7" fmla="*/ 4381 w 59816"/>
                  <a:gd name="connsiteY7" fmla="*/ 12573 h 64484"/>
                  <a:gd name="connsiteX8" fmla="*/ 476 w 59816"/>
                  <a:gd name="connsiteY8" fmla="*/ 26956 h 64484"/>
                  <a:gd name="connsiteX9" fmla="*/ 0 w 59816"/>
                  <a:gd name="connsiteY9" fmla="*/ 26956 h 64484"/>
                  <a:gd name="connsiteX10" fmla="*/ 0 w 59816"/>
                  <a:gd name="connsiteY10" fmla="*/ 0 h 64484"/>
                  <a:gd name="connsiteX11" fmla="*/ 59817 w 59816"/>
                  <a:gd name="connsiteY11" fmla="*/ 0 h 64484"/>
                  <a:gd name="connsiteX12" fmla="*/ 59817 w 59816"/>
                  <a:gd name="connsiteY12" fmla="*/ 26956 h 64484"/>
                  <a:gd name="connsiteX13" fmla="*/ 59341 w 59816"/>
                  <a:gd name="connsiteY13" fmla="*/ 26956 h 64484"/>
                  <a:gd name="connsiteX14" fmla="*/ 55436 w 59816"/>
                  <a:gd name="connsiteY14" fmla="*/ 12573 h 64484"/>
                  <a:gd name="connsiteX15" fmla="*/ 39338 w 59816"/>
                  <a:gd name="connsiteY15" fmla="*/ 571 h 64484"/>
                  <a:gd name="connsiteX16" fmla="*/ 39338 w 59816"/>
                  <a:gd name="connsiteY16" fmla="*/ 54483 h 64484"/>
                  <a:gd name="connsiteX17" fmla="*/ 48578 w 59816"/>
                  <a:gd name="connsiteY17" fmla="*/ 64008 h 64484"/>
                  <a:gd name="connsiteX18" fmla="*/ 49149 w 59816"/>
                  <a:gd name="connsiteY18" fmla="*/ 64008 h 6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9816" h="64484">
                    <a:moveTo>
                      <a:pt x="49149" y="64008"/>
                    </a:moveTo>
                    <a:lnTo>
                      <a:pt x="49149" y="64484"/>
                    </a:lnTo>
                    <a:lnTo>
                      <a:pt x="10668" y="64484"/>
                    </a:lnTo>
                    <a:lnTo>
                      <a:pt x="10668" y="64008"/>
                    </a:lnTo>
                    <a:lnTo>
                      <a:pt x="11144" y="64008"/>
                    </a:lnTo>
                    <a:cubicBezTo>
                      <a:pt x="19907" y="64008"/>
                      <a:pt x="20479" y="61531"/>
                      <a:pt x="20479" y="54483"/>
                    </a:cubicBezTo>
                    <a:lnTo>
                      <a:pt x="20479" y="571"/>
                    </a:lnTo>
                    <a:cubicBezTo>
                      <a:pt x="13716" y="857"/>
                      <a:pt x="8001" y="6477"/>
                      <a:pt x="4381" y="12573"/>
                    </a:cubicBezTo>
                    <a:cubicBezTo>
                      <a:pt x="1429" y="17431"/>
                      <a:pt x="476" y="21717"/>
                      <a:pt x="476" y="26956"/>
                    </a:cubicBezTo>
                    <a:lnTo>
                      <a:pt x="0" y="26956"/>
                    </a:lnTo>
                    <a:lnTo>
                      <a:pt x="0" y="0"/>
                    </a:lnTo>
                    <a:lnTo>
                      <a:pt x="59817" y="0"/>
                    </a:lnTo>
                    <a:lnTo>
                      <a:pt x="59817" y="26956"/>
                    </a:lnTo>
                    <a:lnTo>
                      <a:pt x="59341" y="26956"/>
                    </a:lnTo>
                    <a:cubicBezTo>
                      <a:pt x="59341" y="21717"/>
                      <a:pt x="58388" y="17431"/>
                      <a:pt x="55436" y="12573"/>
                    </a:cubicBezTo>
                    <a:cubicBezTo>
                      <a:pt x="51816" y="6477"/>
                      <a:pt x="46101" y="762"/>
                      <a:pt x="39338" y="571"/>
                    </a:cubicBezTo>
                    <a:lnTo>
                      <a:pt x="39338" y="54483"/>
                    </a:lnTo>
                    <a:cubicBezTo>
                      <a:pt x="39338" y="61531"/>
                      <a:pt x="39814" y="64008"/>
                      <a:pt x="48578" y="64008"/>
                    </a:cubicBezTo>
                    <a:lnTo>
                      <a:pt x="49149" y="64008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1" name="Freeform: Shape 2800">
                <a:extLst>
                  <a:ext uri="{FF2B5EF4-FFF2-40B4-BE49-F238E27FC236}">
                    <a16:creationId xmlns:a16="http://schemas.microsoft.com/office/drawing/2014/main" id="{CDD17645-A857-478A-9EA9-C5208DABC75A}"/>
                  </a:ext>
                </a:extLst>
              </p:cNvPr>
              <p:cNvSpPr/>
              <p:nvPr/>
            </p:nvSpPr>
            <p:spPr>
              <a:xfrm>
                <a:off x="4222241" y="5563496"/>
                <a:ext cx="72390" cy="64484"/>
              </a:xfrm>
              <a:custGeom>
                <a:avLst/>
                <a:gdLst>
                  <a:gd name="connsiteX0" fmla="*/ 39434 w 72390"/>
                  <a:gd name="connsiteY0" fmla="*/ 63817 h 64484"/>
                  <a:gd name="connsiteX1" fmla="*/ 44387 w 72390"/>
                  <a:gd name="connsiteY1" fmla="*/ 60484 h 64484"/>
                  <a:gd name="connsiteX2" fmla="*/ 42767 w 72390"/>
                  <a:gd name="connsiteY2" fmla="*/ 53911 h 64484"/>
                  <a:gd name="connsiteX3" fmla="*/ 37624 w 72390"/>
                  <a:gd name="connsiteY3" fmla="*/ 37719 h 64484"/>
                  <a:gd name="connsiteX4" fmla="*/ 19907 w 72390"/>
                  <a:gd name="connsiteY4" fmla="*/ 37719 h 64484"/>
                  <a:gd name="connsiteX5" fmla="*/ 16193 w 72390"/>
                  <a:gd name="connsiteY5" fmla="*/ 53245 h 64484"/>
                  <a:gd name="connsiteX6" fmla="*/ 18002 w 72390"/>
                  <a:gd name="connsiteY6" fmla="*/ 60007 h 64484"/>
                  <a:gd name="connsiteX7" fmla="*/ 28575 w 72390"/>
                  <a:gd name="connsiteY7" fmla="*/ 64008 h 64484"/>
                  <a:gd name="connsiteX8" fmla="*/ 28575 w 72390"/>
                  <a:gd name="connsiteY8" fmla="*/ 64484 h 64484"/>
                  <a:gd name="connsiteX9" fmla="*/ 0 w 72390"/>
                  <a:gd name="connsiteY9" fmla="*/ 64484 h 64484"/>
                  <a:gd name="connsiteX10" fmla="*/ 0 w 72390"/>
                  <a:gd name="connsiteY10" fmla="*/ 64008 h 64484"/>
                  <a:gd name="connsiteX11" fmla="*/ 16573 w 72390"/>
                  <a:gd name="connsiteY11" fmla="*/ 45529 h 64484"/>
                  <a:gd name="connsiteX12" fmla="*/ 31623 w 72390"/>
                  <a:gd name="connsiteY12" fmla="*/ 0 h 64484"/>
                  <a:gd name="connsiteX13" fmla="*/ 45244 w 72390"/>
                  <a:gd name="connsiteY13" fmla="*/ 0 h 64484"/>
                  <a:gd name="connsiteX14" fmla="*/ 64484 w 72390"/>
                  <a:gd name="connsiteY14" fmla="*/ 58388 h 64484"/>
                  <a:gd name="connsiteX15" fmla="*/ 72390 w 72390"/>
                  <a:gd name="connsiteY15" fmla="*/ 64008 h 64484"/>
                  <a:gd name="connsiteX16" fmla="*/ 72390 w 72390"/>
                  <a:gd name="connsiteY16" fmla="*/ 64484 h 64484"/>
                  <a:gd name="connsiteX17" fmla="*/ 35719 w 72390"/>
                  <a:gd name="connsiteY17" fmla="*/ 64484 h 64484"/>
                  <a:gd name="connsiteX18" fmla="*/ 35719 w 72390"/>
                  <a:gd name="connsiteY18" fmla="*/ 64008 h 64484"/>
                  <a:gd name="connsiteX19" fmla="*/ 39243 w 72390"/>
                  <a:gd name="connsiteY19" fmla="*/ 64008 h 64484"/>
                  <a:gd name="connsiteX20" fmla="*/ 39434 w 72390"/>
                  <a:gd name="connsiteY20" fmla="*/ 63817 h 64484"/>
                  <a:gd name="connsiteX21" fmla="*/ 37243 w 72390"/>
                  <a:gd name="connsiteY21" fmla="*/ 36957 h 64484"/>
                  <a:gd name="connsiteX22" fmla="*/ 28956 w 72390"/>
                  <a:gd name="connsiteY22" fmla="*/ 9620 h 64484"/>
                  <a:gd name="connsiteX23" fmla="*/ 19907 w 72390"/>
                  <a:gd name="connsiteY23" fmla="*/ 36957 h 64484"/>
                  <a:gd name="connsiteX24" fmla="*/ 37243 w 72390"/>
                  <a:gd name="connsiteY24" fmla="*/ 36957 h 6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2390" h="64484">
                    <a:moveTo>
                      <a:pt x="39434" y="63817"/>
                    </a:moveTo>
                    <a:cubicBezTo>
                      <a:pt x="42577" y="63817"/>
                      <a:pt x="44387" y="63151"/>
                      <a:pt x="44387" y="60484"/>
                    </a:cubicBezTo>
                    <a:cubicBezTo>
                      <a:pt x="44387" y="58579"/>
                      <a:pt x="43529" y="56197"/>
                      <a:pt x="42767" y="53911"/>
                    </a:cubicBezTo>
                    <a:lnTo>
                      <a:pt x="37624" y="37719"/>
                    </a:lnTo>
                    <a:lnTo>
                      <a:pt x="19907" y="37719"/>
                    </a:lnTo>
                    <a:cubicBezTo>
                      <a:pt x="18193" y="42863"/>
                      <a:pt x="16193" y="48387"/>
                      <a:pt x="16193" y="53245"/>
                    </a:cubicBezTo>
                    <a:cubicBezTo>
                      <a:pt x="16193" y="55721"/>
                      <a:pt x="16669" y="58007"/>
                      <a:pt x="18002" y="60007"/>
                    </a:cubicBezTo>
                    <a:cubicBezTo>
                      <a:pt x="20669" y="64008"/>
                      <a:pt x="25146" y="64008"/>
                      <a:pt x="28575" y="64008"/>
                    </a:cubicBezTo>
                    <a:lnTo>
                      <a:pt x="28575" y="64484"/>
                    </a:lnTo>
                    <a:lnTo>
                      <a:pt x="0" y="64484"/>
                    </a:lnTo>
                    <a:lnTo>
                      <a:pt x="0" y="64008"/>
                    </a:lnTo>
                    <a:cubicBezTo>
                      <a:pt x="9811" y="64008"/>
                      <a:pt x="13430" y="55054"/>
                      <a:pt x="16573" y="45529"/>
                    </a:cubicBezTo>
                    <a:lnTo>
                      <a:pt x="31623" y="0"/>
                    </a:lnTo>
                    <a:lnTo>
                      <a:pt x="45244" y="0"/>
                    </a:lnTo>
                    <a:lnTo>
                      <a:pt x="64484" y="58388"/>
                    </a:lnTo>
                    <a:cubicBezTo>
                      <a:pt x="66008" y="62865"/>
                      <a:pt x="67913" y="64008"/>
                      <a:pt x="72390" y="64008"/>
                    </a:cubicBezTo>
                    <a:lnTo>
                      <a:pt x="72390" y="64484"/>
                    </a:lnTo>
                    <a:lnTo>
                      <a:pt x="35719" y="64484"/>
                    </a:lnTo>
                    <a:lnTo>
                      <a:pt x="35719" y="64008"/>
                    </a:lnTo>
                    <a:lnTo>
                      <a:pt x="39243" y="64008"/>
                    </a:lnTo>
                    <a:lnTo>
                      <a:pt x="39434" y="63817"/>
                    </a:lnTo>
                    <a:close/>
                    <a:moveTo>
                      <a:pt x="37243" y="36957"/>
                    </a:moveTo>
                    <a:lnTo>
                      <a:pt x="28956" y="9620"/>
                    </a:lnTo>
                    <a:lnTo>
                      <a:pt x="19907" y="36957"/>
                    </a:lnTo>
                    <a:lnTo>
                      <a:pt x="37243" y="36957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2" name="Freeform: Shape 2801">
                <a:extLst>
                  <a:ext uri="{FF2B5EF4-FFF2-40B4-BE49-F238E27FC236}">
                    <a16:creationId xmlns:a16="http://schemas.microsoft.com/office/drawing/2014/main" id="{19558B4B-BA1D-4190-9A0A-90468E9CB20B}"/>
                  </a:ext>
                </a:extLst>
              </p:cNvPr>
              <p:cNvSpPr/>
              <p:nvPr/>
            </p:nvSpPr>
            <p:spPr>
              <a:xfrm>
                <a:off x="3900105" y="5662365"/>
                <a:ext cx="58769" cy="64389"/>
              </a:xfrm>
              <a:custGeom>
                <a:avLst/>
                <a:gdLst>
                  <a:gd name="connsiteX0" fmla="*/ 33433 w 58769"/>
                  <a:gd name="connsiteY0" fmla="*/ 63817 h 64389"/>
                  <a:gd name="connsiteX1" fmla="*/ 43434 w 58769"/>
                  <a:gd name="connsiteY1" fmla="*/ 62484 h 64389"/>
                  <a:gd name="connsiteX2" fmla="*/ 58293 w 58769"/>
                  <a:gd name="connsiteY2" fmla="*/ 35814 h 64389"/>
                  <a:gd name="connsiteX3" fmla="*/ 58769 w 58769"/>
                  <a:gd name="connsiteY3" fmla="*/ 35814 h 64389"/>
                  <a:gd name="connsiteX4" fmla="*/ 58769 w 58769"/>
                  <a:gd name="connsiteY4" fmla="*/ 64389 h 64389"/>
                  <a:gd name="connsiteX5" fmla="*/ 0 w 58769"/>
                  <a:gd name="connsiteY5" fmla="*/ 64389 h 64389"/>
                  <a:gd name="connsiteX6" fmla="*/ 0 w 58769"/>
                  <a:gd name="connsiteY6" fmla="*/ 63913 h 64389"/>
                  <a:gd name="connsiteX7" fmla="*/ 476 w 58769"/>
                  <a:gd name="connsiteY7" fmla="*/ 63913 h 64389"/>
                  <a:gd name="connsiteX8" fmla="*/ 9811 w 58769"/>
                  <a:gd name="connsiteY8" fmla="*/ 54388 h 64389"/>
                  <a:gd name="connsiteX9" fmla="*/ 9811 w 58769"/>
                  <a:gd name="connsiteY9" fmla="*/ 10001 h 64389"/>
                  <a:gd name="connsiteX10" fmla="*/ 476 w 58769"/>
                  <a:gd name="connsiteY10" fmla="*/ 476 h 64389"/>
                  <a:gd name="connsiteX11" fmla="*/ 0 w 58769"/>
                  <a:gd name="connsiteY11" fmla="*/ 476 h 64389"/>
                  <a:gd name="connsiteX12" fmla="*/ 0 w 58769"/>
                  <a:gd name="connsiteY12" fmla="*/ 0 h 64389"/>
                  <a:gd name="connsiteX13" fmla="*/ 55817 w 58769"/>
                  <a:gd name="connsiteY13" fmla="*/ 0 h 64389"/>
                  <a:gd name="connsiteX14" fmla="*/ 55817 w 58769"/>
                  <a:gd name="connsiteY14" fmla="*/ 24670 h 64389"/>
                  <a:gd name="connsiteX15" fmla="*/ 55340 w 58769"/>
                  <a:gd name="connsiteY15" fmla="*/ 24670 h 64389"/>
                  <a:gd name="connsiteX16" fmla="*/ 44768 w 58769"/>
                  <a:gd name="connsiteY16" fmla="*/ 4286 h 64389"/>
                  <a:gd name="connsiteX17" fmla="*/ 28670 w 58769"/>
                  <a:gd name="connsiteY17" fmla="*/ 381 h 64389"/>
                  <a:gd name="connsiteX18" fmla="*/ 28670 w 58769"/>
                  <a:gd name="connsiteY18" fmla="*/ 29813 h 64389"/>
                  <a:gd name="connsiteX19" fmla="*/ 43244 w 58769"/>
                  <a:gd name="connsiteY19" fmla="*/ 20288 h 64389"/>
                  <a:gd name="connsiteX20" fmla="*/ 44101 w 58769"/>
                  <a:gd name="connsiteY20" fmla="*/ 13811 h 64389"/>
                  <a:gd name="connsiteX21" fmla="*/ 44672 w 58769"/>
                  <a:gd name="connsiteY21" fmla="*/ 13811 h 64389"/>
                  <a:gd name="connsiteX22" fmla="*/ 44672 w 58769"/>
                  <a:gd name="connsiteY22" fmla="*/ 46292 h 64389"/>
                  <a:gd name="connsiteX23" fmla="*/ 44101 w 58769"/>
                  <a:gd name="connsiteY23" fmla="*/ 46292 h 64389"/>
                  <a:gd name="connsiteX24" fmla="*/ 43244 w 58769"/>
                  <a:gd name="connsiteY24" fmla="*/ 40005 h 64389"/>
                  <a:gd name="connsiteX25" fmla="*/ 28670 w 58769"/>
                  <a:gd name="connsiteY25" fmla="*/ 30385 h 64389"/>
                  <a:gd name="connsiteX26" fmla="*/ 28670 w 58769"/>
                  <a:gd name="connsiteY26" fmla="*/ 54292 h 64389"/>
                  <a:gd name="connsiteX27" fmla="*/ 33433 w 58769"/>
                  <a:gd name="connsiteY27" fmla="*/ 63817 h 6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8769" h="64389">
                    <a:moveTo>
                      <a:pt x="33433" y="63817"/>
                    </a:moveTo>
                    <a:cubicBezTo>
                      <a:pt x="37433" y="63817"/>
                      <a:pt x="41434" y="63437"/>
                      <a:pt x="43434" y="62484"/>
                    </a:cubicBezTo>
                    <a:cubicBezTo>
                      <a:pt x="52197" y="58483"/>
                      <a:pt x="57531" y="52959"/>
                      <a:pt x="58293" y="35814"/>
                    </a:cubicBezTo>
                    <a:lnTo>
                      <a:pt x="58769" y="35814"/>
                    </a:lnTo>
                    <a:lnTo>
                      <a:pt x="58769" y="64389"/>
                    </a:lnTo>
                    <a:lnTo>
                      <a:pt x="0" y="64389"/>
                    </a:lnTo>
                    <a:lnTo>
                      <a:pt x="0" y="63913"/>
                    </a:lnTo>
                    <a:lnTo>
                      <a:pt x="476" y="63913"/>
                    </a:lnTo>
                    <a:cubicBezTo>
                      <a:pt x="9239" y="63913"/>
                      <a:pt x="9811" y="61436"/>
                      <a:pt x="9811" y="54388"/>
                    </a:cubicBezTo>
                    <a:lnTo>
                      <a:pt x="9811" y="10001"/>
                    </a:lnTo>
                    <a:cubicBezTo>
                      <a:pt x="9811" y="2953"/>
                      <a:pt x="9239" y="476"/>
                      <a:pt x="476" y="476"/>
                    </a:cubicBezTo>
                    <a:lnTo>
                      <a:pt x="0" y="476"/>
                    </a:lnTo>
                    <a:lnTo>
                      <a:pt x="0" y="0"/>
                    </a:lnTo>
                    <a:lnTo>
                      <a:pt x="55817" y="0"/>
                    </a:lnTo>
                    <a:lnTo>
                      <a:pt x="55817" y="24670"/>
                    </a:lnTo>
                    <a:lnTo>
                      <a:pt x="55340" y="24670"/>
                    </a:lnTo>
                    <a:cubicBezTo>
                      <a:pt x="55340" y="17717"/>
                      <a:pt x="52578" y="9811"/>
                      <a:pt x="44768" y="4286"/>
                    </a:cubicBezTo>
                    <a:cubicBezTo>
                      <a:pt x="40196" y="1048"/>
                      <a:pt x="36195" y="381"/>
                      <a:pt x="28670" y="381"/>
                    </a:cubicBezTo>
                    <a:lnTo>
                      <a:pt x="28670" y="29813"/>
                    </a:lnTo>
                    <a:cubicBezTo>
                      <a:pt x="36481" y="29813"/>
                      <a:pt x="40481" y="27242"/>
                      <a:pt x="43244" y="20288"/>
                    </a:cubicBezTo>
                    <a:cubicBezTo>
                      <a:pt x="43529" y="19526"/>
                      <a:pt x="44101" y="16573"/>
                      <a:pt x="44101" y="13811"/>
                    </a:cubicBezTo>
                    <a:lnTo>
                      <a:pt x="44672" y="13811"/>
                    </a:lnTo>
                    <a:lnTo>
                      <a:pt x="44672" y="46292"/>
                    </a:lnTo>
                    <a:lnTo>
                      <a:pt x="44101" y="46292"/>
                    </a:lnTo>
                    <a:cubicBezTo>
                      <a:pt x="44101" y="43625"/>
                      <a:pt x="43529" y="40577"/>
                      <a:pt x="43244" y="40005"/>
                    </a:cubicBezTo>
                    <a:cubicBezTo>
                      <a:pt x="40481" y="32956"/>
                      <a:pt x="36481" y="30385"/>
                      <a:pt x="28670" y="30385"/>
                    </a:cubicBezTo>
                    <a:lnTo>
                      <a:pt x="28670" y="54292"/>
                    </a:lnTo>
                    <a:cubicBezTo>
                      <a:pt x="28766" y="63151"/>
                      <a:pt x="29432" y="63817"/>
                      <a:pt x="33433" y="63817"/>
                    </a:cubicBez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3" name="Freeform: Shape 2802">
                <a:extLst>
                  <a:ext uri="{FF2B5EF4-FFF2-40B4-BE49-F238E27FC236}">
                    <a16:creationId xmlns:a16="http://schemas.microsoft.com/office/drawing/2014/main" id="{254D7B0A-24FC-4937-9B6D-C42FC1BC1413}"/>
                  </a:ext>
                </a:extLst>
              </p:cNvPr>
              <p:cNvSpPr/>
              <p:nvPr/>
            </p:nvSpPr>
            <p:spPr>
              <a:xfrm>
                <a:off x="3964018" y="5662270"/>
                <a:ext cx="72389" cy="64484"/>
              </a:xfrm>
              <a:custGeom>
                <a:avLst/>
                <a:gdLst>
                  <a:gd name="connsiteX0" fmla="*/ 28384 w 72389"/>
                  <a:gd name="connsiteY0" fmla="*/ 64008 h 64484"/>
                  <a:gd name="connsiteX1" fmla="*/ 28384 w 72389"/>
                  <a:gd name="connsiteY1" fmla="*/ 64484 h 64484"/>
                  <a:gd name="connsiteX2" fmla="*/ 0 w 72389"/>
                  <a:gd name="connsiteY2" fmla="*/ 64484 h 64484"/>
                  <a:gd name="connsiteX3" fmla="*/ 0 w 72389"/>
                  <a:gd name="connsiteY3" fmla="*/ 64008 h 64484"/>
                  <a:gd name="connsiteX4" fmla="*/ 19717 w 72389"/>
                  <a:gd name="connsiteY4" fmla="*/ 44291 h 64484"/>
                  <a:gd name="connsiteX5" fmla="*/ 26098 w 72389"/>
                  <a:gd name="connsiteY5" fmla="*/ 33719 h 64484"/>
                  <a:gd name="connsiteX6" fmla="*/ 9525 w 72389"/>
                  <a:gd name="connsiteY6" fmla="*/ 6382 h 64484"/>
                  <a:gd name="connsiteX7" fmla="*/ 1809 w 72389"/>
                  <a:gd name="connsiteY7" fmla="*/ 476 h 64484"/>
                  <a:gd name="connsiteX8" fmla="*/ 1809 w 72389"/>
                  <a:gd name="connsiteY8" fmla="*/ 0 h 64484"/>
                  <a:gd name="connsiteX9" fmla="*/ 36195 w 72389"/>
                  <a:gd name="connsiteY9" fmla="*/ 0 h 64484"/>
                  <a:gd name="connsiteX10" fmla="*/ 36195 w 72389"/>
                  <a:gd name="connsiteY10" fmla="*/ 476 h 64484"/>
                  <a:gd name="connsiteX11" fmla="*/ 30289 w 72389"/>
                  <a:gd name="connsiteY11" fmla="*/ 3239 h 64484"/>
                  <a:gd name="connsiteX12" fmla="*/ 34290 w 72389"/>
                  <a:gd name="connsiteY12" fmla="*/ 10954 h 64484"/>
                  <a:gd name="connsiteX13" fmla="*/ 42386 w 72389"/>
                  <a:gd name="connsiteY13" fmla="*/ 24098 h 64484"/>
                  <a:gd name="connsiteX14" fmla="*/ 49054 w 72389"/>
                  <a:gd name="connsiteY14" fmla="*/ 9716 h 64484"/>
                  <a:gd name="connsiteX15" fmla="*/ 41338 w 72389"/>
                  <a:gd name="connsiteY15" fmla="*/ 476 h 64484"/>
                  <a:gd name="connsiteX16" fmla="*/ 41338 w 72389"/>
                  <a:gd name="connsiteY16" fmla="*/ 0 h 64484"/>
                  <a:gd name="connsiteX17" fmla="*/ 67151 w 72389"/>
                  <a:gd name="connsiteY17" fmla="*/ 0 h 64484"/>
                  <a:gd name="connsiteX18" fmla="*/ 67151 w 72389"/>
                  <a:gd name="connsiteY18" fmla="*/ 476 h 64484"/>
                  <a:gd name="connsiteX19" fmla="*/ 44196 w 72389"/>
                  <a:gd name="connsiteY19" fmla="*/ 22670 h 64484"/>
                  <a:gd name="connsiteX20" fmla="*/ 42672 w 72389"/>
                  <a:gd name="connsiteY20" fmla="*/ 24670 h 64484"/>
                  <a:gd name="connsiteX21" fmla="*/ 62484 w 72389"/>
                  <a:gd name="connsiteY21" fmla="*/ 57150 h 64484"/>
                  <a:gd name="connsiteX22" fmla="*/ 72390 w 72389"/>
                  <a:gd name="connsiteY22" fmla="*/ 64008 h 64484"/>
                  <a:gd name="connsiteX23" fmla="*/ 72390 w 72389"/>
                  <a:gd name="connsiteY23" fmla="*/ 64484 h 64484"/>
                  <a:gd name="connsiteX24" fmla="*/ 33623 w 72389"/>
                  <a:gd name="connsiteY24" fmla="*/ 64484 h 64484"/>
                  <a:gd name="connsiteX25" fmla="*/ 33623 w 72389"/>
                  <a:gd name="connsiteY25" fmla="*/ 64008 h 64484"/>
                  <a:gd name="connsiteX26" fmla="*/ 34861 w 72389"/>
                  <a:gd name="connsiteY26" fmla="*/ 64008 h 64484"/>
                  <a:gd name="connsiteX27" fmla="*/ 42196 w 72389"/>
                  <a:gd name="connsiteY27" fmla="*/ 61341 h 64484"/>
                  <a:gd name="connsiteX28" fmla="*/ 38290 w 72389"/>
                  <a:gd name="connsiteY28" fmla="*/ 53721 h 64484"/>
                  <a:gd name="connsiteX29" fmla="*/ 26575 w 72389"/>
                  <a:gd name="connsiteY29" fmla="*/ 34290 h 64484"/>
                  <a:gd name="connsiteX30" fmla="*/ 24193 w 72389"/>
                  <a:gd name="connsiteY30" fmla="*/ 38291 h 64484"/>
                  <a:gd name="connsiteX31" fmla="*/ 18574 w 72389"/>
                  <a:gd name="connsiteY31" fmla="*/ 52959 h 64484"/>
                  <a:gd name="connsiteX32" fmla="*/ 28384 w 72389"/>
                  <a:gd name="connsiteY32" fmla="*/ 64008 h 6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2389" h="64484">
                    <a:moveTo>
                      <a:pt x="28384" y="64008"/>
                    </a:moveTo>
                    <a:lnTo>
                      <a:pt x="28384" y="64484"/>
                    </a:lnTo>
                    <a:lnTo>
                      <a:pt x="0" y="64484"/>
                    </a:lnTo>
                    <a:lnTo>
                      <a:pt x="0" y="64008"/>
                    </a:lnTo>
                    <a:cubicBezTo>
                      <a:pt x="8667" y="64008"/>
                      <a:pt x="14668" y="52673"/>
                      <a:pt x="19717" y="44291"/>
                    </a:cubicBezTo>
                    <a:lnTo>
                      <a:pt x="26098" y="33719"/>
                    </a:lnTo>
                    <a:lnTo>
                      <a:pt x="9525" y="6382"/>
                    </a:lnTo>
                    <a:cubicBezTo>
                      <a:pt x="7048" y="2286"/>
                      <a:pt x="5715" y="476"/>
                      <a:pt x="1809" y="476"/>
                    </a:cubicBezTo>
                    <a:lnTo>
                      <a:pt x="1809" y="0"/>
                    </a:lnTo>
                    <a:lnTo>
                      <a:pt x="36195" y="0"/>
                    </a:lnTo>
                    <a:lnTo>
                      <a:pt x="36195" y="476"/>
                    </a:lnTo>
                    <a:cubicBezTo>
                      <a:pt x="31051" y="476"/>
                      <a:pt x="30289" y="2096"/>
                      <a:pt x="30289" y="3239"/>
                    </a:cubicBezTo>
                    <a:cubicBezTo>
                      <a:pt x="30289" y="4667"/>
                      <a:pt x="32004" y="7239"/>
                      <a:pt x="34290" y="10954"/>
                    </a:cubicBezTo>
                    <a:lnTo>
                      <a:pt x="42386" y="24098"/>
                    </a:lnTo>
                    <a:cubicBezTo>
                      <a:pt x="45720" y="19431"/>
                      <a:pt x="49054" y="14954"/>
                      <a:pt x="49054" y="9716"/>
                    </a:cubicBezTo>
                    <a:cubicBezTo>
                      <a:pt x="49054" y="2381"/>
                      <a:pt x="44863" y="762"/>
                      <a:pt x="41338" y="476"/>
                    </a:cubicBezTo>
                    <a:lnTo>
                      <a:pt x="41338" y="0"/>
                    </a:lnTo>
                    <a:lnTo>
                      <a:pt x="67151" y="0"/>
                    </a:lnTo>
                    <a:lnTo>
                      <a:pt x="67151" y="476"/>
                    </a:lnTo>
                    <a:cubicBezTo>
                      <a:pt x="58579" y="1048"/>
                      <a:pt x="49434" y="15621"/>
                      <a:pt x="44196" y="22670"/>
                    </a:cubicBezTo>
                    <a:lnTo>
                      <a:pt x="42672" y="24670"/>
                    </a:lnTo>
                    <a:lnTo>
                      <a:pt x="62484" y="57150"/>
                    </a:lnTo>
                    <a:cubicBezTo>
                      <a:pt x="65532" y="62294"/>
                      <a:pt x="68389" y="64008"/>
                      <a:pt x="72390" y="64008"/>
                    </a:cubicBezTo>
                    <a:lnTo>
                      <a:pt x="72390" y="64484"/>
                    </a:lnTo>
                    <a:lnTo>
                      <a:pt x="33623" y="64484"/>
                    </a:lnTo>
                    <a:lnTo>
                      <a:pt x="33623" y="64008"/>
                    </a:lnTo>
                    <a:lnTo>
                      <a:pt x="34861" y="64008"/>
                    </a:lnTo>
                    <a:cubicBezTo>
                      <a:pt x="41243" y="64008"/>
                      <a:pt x="42196" y="62389"/>
                      <a:pt x="42196" y="61341"/>
                    </a:cubicBezTo>
                    <a:cubicBezTo>
                      <a:pt x="42196" y="59912"/>
                      <a:pt x="40767" y="57817"/>
                      <a:pt x="38290" y="53721"/>
                    </a:cubicBezTo>
                    <a:lnTo>
                      <a:pt x="26575" y="34290"/>
                    </a:lnTo>
                    <a:lnTo>
                      <a:pt x="24193" y="38291"/>
                    </a:lnTo>
                    <a:cubicBezTo>
                      <a:pt x="20955" y="43625"/>
                      <a:pt x="18574" y="48387"/>
                      <a:pt x="18574" y="52959"/>
                    </a:cubicBezTo>
                    <a:cubicBezTo>
                      <a:pt x="18478" y="56388"/>
                      <a:pt x="20669" y="64008"/>
                      <a:pt x="28384" y="64008"/>
                    </a:cubicBez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4" name="Freeform: Shape 2803">
                <a:extLst>
                  <a:ext uri="{FF2B5EF4-FFF2-40B4-BE49-F238E27FC236}">
                    <a16:creationId xmlns:a16="http://schemas.microsoft.com/office/drawing/2014/main" id="{52F670B5-CE1E-49A9-B4BF-FCDDC78C1C19}"/>
                  </a:ext>
                </a:extLst>
              </p:cNvPr>
              <p:cNvSpPr/>
              <p:nvPr/>
            </p:nvSpPr>
            <p:spPr>
              <a:xfrm>
                <a:off x="4038789" y="5662365"/>
                <a:ext cx="58769" cy="64389"/>
              </a:xfrm>
              <a:custGeom>
                <a:avLst/>
                <a:gdLst>
                  <a:gd name="connsiteX0" fmla="*/ 38576 w 58769"/>
                  <a:gd name="connsiteY0" fmla="*/ 63913 h 64389"/>
                  <a:gd name="connsiteX1" fmla="*/ 38576 w 58769"/>
                  <a:gd name="connsiteY1" fmla="*/ 64389 h 64389"/>
                  <a:gd name="connsiteX2" fmla="*/ 0 w 58769"/>
                  <a:gd name="connsiteY2" fmla="*/ 64389 h 64389"/>
                  <a:gd name="connsiteX3" fmla="*/ 0 w 58769"/>
                  <a:gd name="connsiteY3" fmla="*/ 63913 h 64389"/>
                  <a:gd name="connsiteX4" fmla="*/ 476 w 58769"/>
                  <a:gd name="connsiteY4" fmla="*/ 63913 h 64389"/>
                  <a:gd name="connsiteX5" fmla="*/ 9811 w 58769"/>
                  <a:gd name="connsiteY5" fmla="*/ 54388 h 64389"/>
                  <a:gd name="connsiteX6" fmla="*/ 9811 w 58769"/>
                  <a:gd name="connsiteY6" fmla="*/ 10001 h 64389"/>
                  <a:gd name="connsiteX7" fmla="*/ 476 w 58769"/>
                  <a:gd name="connsiteY7" fmla="*/ 476 h 64389"/>
                  <a:gd name="connsiteX8" fmla="*/ 0 w 58769"/>
                  <a:gd name="connsiteY8" fmla="*/ 476 h 64389"/>
                  <a:gd name="connsiteX9" fmla="*/ 0 w 58769"/>
                  <a:gd name="connsiteY9" fmla="*/ 0 h 64389"/>
                  <a:gd name="connsiteX10" fmla="*/ 33528 w 58769"/>
                  <a:gd name="connsiteY10" fmla="*/ 0 h 64389"/>
                  <a:gd name="connsiteX11" fmla="*/ 56102 w 58769"/>
                  <a:gd name="connsiteY11" fmla="*/ 9430 h 64389"/>
                  <a:gd name="connsiteX12" fmla="*/ 58769 w 58769"/>
                  <a:gd name="connsiteY12" fmla="*/ 18669 h 64389"/>
                  <a:gd name="connsiteX13" fmla="*/ 39719 w 58769"/>
                  <a:gd name="connsiteY13" fmla="*/ 36576 h 64389"/>
                  <a:gd name="connsiteX14" fmla="*/ 34766 w 58769"/>
                  <a:gd name="connsiteY14" fmla="*/ 36862 h 64389"/>
                  <a:gd name="connsiteX15" fmla="*/ 28670 w 58769"/>
                  <a:gd name="connsiteY15" fmla="*/ 36481 h 64389"/>
                  <a:gd name="connsiteX16" fmla="*/ 28670 w 58769"/>
                  <a:gd name="connsiteY16" fmla="*/ 54483 h 64389"/>
                  <a:gd name="connsiteX17" fmla="*/ 38005 w 58769"/>
                  <a:gd name="connsiteY17" fmla="*/ 64008 h 64389"/>
                  <a:gd name="connsiteX18" fmla="*/ 38576 w 58769"/>
                  <a:gd name="connsiteY18" fmla="*/ 64008 h 64389"/>
                  <a:gd name="connsiteX19" fmla="*/ 40386 w 58769"/>
                  <a:gd name="connsiteY19" fmla="*/ 13144 h 64389"/>
                  <a:gd name="connsiteX20" fmla="*/ 37624 w 58769"/>
                  <a:gd name="connsiteY20" fmla="*/ 2381 h 64389"/>
                  <a:gd name="connsiteX21" fmla="*/ 30671 w 58769"/>
                  <a:gd name="connsiteY21" fmla="*/ 381 h 64389"/>
                  <a:gd name="connsiteX22" fmla="*/ 28670 w 58769"/>
                  <a:gd name="connsiteY22" fmla="*/ 381 h 64389"/>
                  <a:gd name="connsiteX23" fmla="*/ 28670 w 58769"/>
                  <a:gd name="connsiteY23" fmla="*/ 35719 h 64389"/>
                  <a:gd name="connsiteX24" fmla="*/ 32861 w 58769"/>
                  <a:gd name="connsiteY24" fmla="*/ 36004 h 64389"/>
                  <a:gd name="connsiteX25" fmla="*/ 37624 w 58769"/>
                  <a:gd name="connsiteY25" fmla="*/ 34671 h 64389"/>
                  <a:gd name="connsiteX26" fmla="*/ 40386 w 58769"/>
                  <a:gd name="connsiteY26" fmla="*/ 25622 h 64389"/>
                  <a:gd name="connsiteX27" fmla="*/ 40386 w 58769"/>
                  <a:gd name="connsiteY27" fmla="*/ 13144 h 6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8769" h="64389">
                    <a:moveTo>
                      <a:pt x="38576" y="63913"/>
                    </a:moveTo>
                    <a:lnTo>
                      <a:pt x="38576" y="64389"/>
                    </a:lnTo>
                    <a:lnTo>
                      <a:pt x="0" y="64389"/>
                    </a:lnTo>
                    <a:lnTo>
                      <a:pt x="0" y="63913"/>
                    </a:lnTo>
                    <a:lnTo>
                      <a:pt x="476" y="63913"/>
                    </a:lnTo>
                    <a:cubicBezTo>
                      <a:pt x="9239" y="63913"/>
                      <a:pt x="9811" y="61436"/>
                      <a:pt x="9811" y="54388"/>
                    </a:cubicBezTo>
                    <a:lnTo>
                      <a:pt x="9811" y="10001"/>
                    </a:lnTo>
                    <a:cubicBezTo>
                      <a:pt x="9811" y="2953"/>
                      <a:pt x="8668" y="476"/>
                      <a:pt x="476" y="476"/>
                    </a:cubicBezTo>
                    <a:lnTo>
                      <a:pt x="0" y="476"/>
                    </a:lnTo>
                    <a:lnTo>
                      <a:pt x="0" y="0"/>
                    </a:lnTo>
                    <a:lnTo>
                      <a:pt x="33528" y="0"/>
                    </a:lnTo>
                    <a:cubicBezTo>
                      <a:pt x="41624" y="0"/>
                      <a:pt x="50197" y="286"/>
                      <a:pt x="56102" y="9430"/>
                    </a:cubicBezTo>
                    <a:cubicBezTo>
                      <a:pt x="57721" y="12097"/>
                      <a:pt x="58769" y="15335"/>
                      <a:pt x="58769" y="18669"/>
                    </a:cubicBezTo>
                    <a:cubicBezTo>
                      <a:pt x="58769" y="28480"/>
                      <a:pt x="49340" y="35623"/>
                      <a:pt x="39719" y="36576"/>
                    </a:cubicBezTo>
                    <a:cubicBezTo>
                      <a:pt x="37814" y="36767"/>
                      <a:pt x="36290" y="36862"/>
                      <a:pt x="34766" y="36862"/>
                    </a:cubicBezTo>
                    <a:cubicBezTo>
                      <a:pt x="32576" y="36862"/>
                      <a:pt x="30861" y="36671"/>
                      <a:pt x="28670" y="36481"/>
                    </a:cubicBezTo>
                    <a:lnTo>
                      <a:pt x="28670" y="54483"/>
                    </a:lnTo>
                    <a:cubicBezTo>
                      <a:pt x="28670" y="61627"/>
                      <a:pt x="29242" y="64008"/>
                      <a:pt x="38005" y="64008"/>
                    </a:cubicBezTo>
                    <a:lnTo>
                      <a:pt x="38576" y="64008"/>
                    </a:lnTo>
                    <a:close/>
                    <a:moveTo>
                      <a:pt x="40386" y="13144"/>
                    </a:moveTo>
                    <a:cubicBezTo>
                      <a:pt x="40291" y="8477"/>
                      <a:pt x="40100" y="4572"/>
                      <a:pt x="37624" y="2381"/>
                    </a:cubicBezTo>
                    <a:cubicBezTo>
                      <a:pt x="36195" y="1143"/>
                      <a:pt x="34004" y="381"/>
                      <a:pt x="30671" y="381"/>
                    </a:cubicBezTo>
                    <a:lnTo>
                      <a:pt x="28670" y="381"/>
                    </a:lnTo>
                    <a:lnTo>
                      <a:pt x="28670" y="35719"/>
                    </a:lnTo>
                    <a:cubicBezTo>
                      <a:pt x="30099" y="35909"/>
                      <a:pt x="31528" y="36004"/>
                      <a:pt x="32861" y="36004"/>
                    </a:cubicBezTo>
                    <a:cubicBezTo>
                      <a:pt x="34957" y="36004"/>
                      <a:pt x="36481" y="35623"/>
                      <a:pt x="37624" y="34671"/>
                    </a:cubicBezTo>
                    <a:cubicBezTo>
                      <a:pt x="39815" y="33052"/>
                      <a:pt x="40386" y="30004"/>
                      <a:pt x="40386" y="25622"/>
                    </a:cubicBezTo>
                    <a:lnTo>
                      <a:pt x="40386" y="13144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5" name="Freeform: Shape 2804">
                <a:extLst>
                  <a:ext uri="{FF2B5EF4-FFF2-40B4-BE49-F238E27FC236}">
                    <a16:creationId xmlns:a16="http://schemas.microsoft.com/office/drawing/2014/main" id="{1F884458-5366-4DC6-8538-9F5241391987}"/>
                  </a:ext>
                </a:extLst>
              </p:cNvPr>
              <p:cNvSpPr/>
              <p:nvPr/>
            </p:nvSpPr>
            <p:spPr>
              <a:xfrm>
                <a:off x="4101369" y="5662270"/>
                <a:ext cx="68389" cy="65341"/>
              </a:xfrm>
              <a:custGeom>
                <a:avLst/>
                <a:gdLst>
                  <a:gd name="connsiteX0" fmla="*/ 62960 w 68389"/>
                  <a:gd name="connsiteY0" fmla="*/ 61531 h 65341"/>
                  <a:gd name="connsiteX1" fmla="*/ 67818 w 68389"/>
                  <a:gd name="connsiteY1" fmla="*/ 47720 h 65341"/>
                  <a:gd name="connsiteX2" fmla="*/ 67532 w 68389"/>
                  <a:gd name="connsiteY2" fmla="*/ 44577 h 65341"/>
                  <a:gd name="connsiteX3" fmla="*/ 68104 w 68389"/>
                  <a:gd name="connsiteY3" fmla="*/ 44577 h 65341"/>
                  <a:gd name="connsiteX4" fmla="*/ 68389 w 68389"/>
                  <a:gd name="connsiteY4" fmla="*/ 47816 h 65341"/>
                  <a:gd name="connsiteX5" fmla="*/ 66580 w 68389"/>
                  <a:gd name="connsiteY5" fmla="*/ 58865 h 65341"/>
                  <a:gd name="connsiteX6" fmla="*/ 54864 w 68389"/>
                  <a:gd name="connsiteY6" fmla="*/ 65342 h 65341"/>
                  <a:gd name="connsiteX7" fmla="*/ 44768 w 68389"/>
                  <a:gd name="connsiteY7" fmla="*/ 62294 h 65341"/>
                  <a:gd name="connsiteX8" fmla="*/ 40862 w 68389"/>
                  <a:gd name="connsiteY8" fmla="*/ 51054 h 65341"/>
                  <a:gd name="connsiteX9" fmla="*/ 41243 w 68389"/>
                  <a:gd name="connsiteY9" fmla="*/ 40958 h 65341"/>
                  <a:gd name="connsiteX10" fmla="*/ 32290 w 68389"/>
                  <a:gd name="connsiteY10" fmla="*/ 30861 h 65341"/>
                  <a:gd name="connsiteX11" fmla="*/ 28765 w 68389"/>
                  <a:gd name="connsiteY11" fmla="*/ 30861 h 65341"/>
                  <a:gd name="connsiteX12" fmla="*/ 28765 w 68389"/>
                  <a:gd name="connsiteY12" fmla="*/ 54388 h 65341"/>
                  <a:gd name="connsiteX13" fmla="*/ 36576 w 68389"/>
                  <a:gd name="connsiteY13" fmla="*/ 63913 h 65341"/>
                  <a:gd name="connsiteX14" fmla="*/ 37529 w 68389"/>
                  <a:gd name="connsiteY14" fmla="*/ 63913 h 65341"/>
                  <a:gd name="connsiteX15" fmla="*/ 37529 w 68389"/>
                  <a:gd name="connsiteY15" fmla="*/ 64389 h 65341"/>
                  <a:gd name="connsiteX16" fmla="*/ 0 w 68389"/>
                  <a:gd name="connsiteY16" fmla="*/ 64389 h 65341"/>
                  <a:gd name="connsiteX17" fmla="*/ 0 w 68389"/>
                  <a:gd name="connsiteY17" fmla="*/ 63913 h 65341"/>
                  <a:gd name="connsiteX18" fmla="*/ 571 w 68389"/>
                  <a:gd name="connsiteY18" fmla="*/ 63913 h 65341"/>
                  <a:gd name="connsiteX19" fmla="*/ 9811 w 68389"/>
                  <a:gd name="connsiteY19" fmla="*/ 54388 h 65341"/>
                  <a:gd name="connsiteX20" fmla="*/ 9811 w 68389"/>
                  <a:gd name="connsiteY20" fmla="*/ 10001 h 65341"/>
                  <a:gd name="connsiteX21" fmla="*/ 571 w 68389"/>
                  <a:gd name="connsiteY21" fmla="*/ 476 h 65341"/>
                  <a:gd name="connsiteX22" fmla="*/ 0 w 68389"/>
                  <a:gd name="connsiteY22" fmla="*/ 476 h 65341"/>
                  <a:gd name="connsiteX23" fmla="*/ 0 w 68389"/>
                  <a:gd name="connsiteY23" fmla="*/ 0 h 65341"/>
                  <a:gd name="connsiteX24" fmla="*/ 32576 w 68389"/>
                  <a:gd name="connsiteY24" fmla="*/ 0 h 65341"/>
                  <a:gd name="connsiteX25" fmla="*/ 58674 w 68389"/>
                  <a:gd name="connsiteY25" fmla="*/ 8763 h 65341"/>
                  <a:gd name="connsiteX26" fmla="*/ 60865 w 68389"/>
                  <a:gd name="connsiteY26" fmla="*/ 15621 h 65341"/>
                  <a:gd name="connsiteX27" fmla="*/ 60198 w 68389"/>
                  <a:gd name="connsiteY27" fmla="*/ 19431 h 65341"/>
                  <a:gd name="connsiteX28" fmla="*/ 42101 w 68389"/>
                  <a:gd name="connsiteY28" fmla="*/ 30861 h 65341"/>
                  <a:gd name="connsiteX29" fmla="*/ 55150 w 68389"/>
                  <a:gd name="connsiteY29" fmla="*/ 35433 h 65341"/>
                  <a:gd name="connsiteX30" fmla="*/ 60579 w 68389"/>
                  <a:gd name="connsiteY30" fmla="*/ 49435 h 65341"/>
                  <a:gd name="connsiteX31" fmla="*/ 60579 w 68389"/>
                  <a:gd name="connsiteY31" fmla="*/ 57436 h 65341"/>
                  <a:gd name="connsiteX32" fmla="*/ 62960 w 68389"/>
                  <a:gd name="connsiteY32" fmla="*/ 61531 h 65341"/>
                  <a:gd name="connsiteX33" fmla="*/ 32480 w 68389"/>
                  <a:gd name="connsiteY33" fmla="*/ 30385 h 65341"/>
                  <a:gd name="connsiteX34" fmla="*/ 42291 w 68389"/>
                  <a:gd name="connsiteY34" fmla="*/ 25241 h 65341"/>
                  <a:gd name="connsiteX35" fmla="*/ 42767 w 68389"/>
                  <a:gd name="connsiteY35" fmla="*/ 18002 h 65341"/>
                  <a:gd name="connsiteX36" fmla="*/ 40672 w 68389"/>
                  <a:gd name="connsiteY36" fmla="*/ 3620 h 65341"/>
                  <a:gd name="connsiteX37" fmla="*/ 31718 w 68389"/>
                  <a:gd name="connsiteY37" fmla="*/ 476 h 65341"/>
                  <a:gd name="connsiteX38" fmla="*/ 28861 w 68389"/>
                  <a:gd name="connsiteY38" fmla="*/ 476 h 65341"/>
                  <a:gd name="connsiteX39" fmla="*/ 28861 w 68389"/>
                  <a:gd name="connsiteY39" fmla="*/ 30385 h 65341"/>
                  <a:gd name="connsiteX40" fmla="*/ 32480 w 68389"/>
                  <a:gd name="connsiteY40" fmla="*/ 30385 h 65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68389" h="65341">
                    <a:moveTo>
                      <a:pt x="62960" y="61531"/>
                    </a:moveTo>
                    <a:cubicBezTo>
                      <a:pt x="65913" y="61531"/>
                      <a:pt x="67818" y="55626"/>
                      <a:pt x="67818" y="47720"/>
                    </a:cubicBezTo>
                    <a:cubicBezTo>
                      <a:pt x="67818" y="46577"/>
                      <a:pt x="67723" y="45529"/>
                      <a:pt x="67532" y="44577"/>
                    </a:cubicBezTo>
                    <a:lnTo>
                      <a:pt x="68104" y="44577"/>
                    </a:lnTo>
                    <a:cubicBezTo>
                      <a:pt x="68294" y="45339"/>
                      <a:pt x="68389" y="46482"/>
                      <a:pt x="68389" y="47816"/>
                    </a:cubicBezTo>
                    <a:cubicBezTo>
                      <a:pt x="68389" y="47911"/>
                      <a:pt x="68389" y="54864"/>
                      <a:pt x="66580" y="58865"/>
                    </a:cubicBezTo>
                    <a:cubicBezTo>
                      <a:pt x="65437" y="61436"/>
                      <a:pt x="63532" y="65342"/>
                      <a:pt x="54864" y="65342"/>
                    </a:cubicBezTo>
                    <a:cubicBezTo>
                      <a:pt x="51530" y="65342"/>
                      <a:pt x="47815" y="64484"/>
                      <a:pt x="44768" y="62294"/>
                    </a:cubicBezTo>
                    <a:cubicBezTo>
                      <a:pt x="41815" y="60103"/>
                      <a:pt x="40862" y="56198"/>
                      <a:pt x="40862" y="51054"/>
                    </a:cubicBezTo>
                    <a:cubicBezTo>
                      <a:pt x="40862" y="48958"/>
                      <a:pt x="41243" y="43625"/>
                      <a:pt x="41243" y="40958"/>
                    </a:cubicBezTo>
                    <a:cubicBezTo>
                      <a:pt x="41243" y="31623"/>
                      <a:pt x="38100" y="30861"/>
                      <a:pt x="32290" y="30861"/>
                    </a:cubicBezTo>
                    <a:lnTo>
                      <a:pt x="28765" y="30861"/>
                    </a:lnTo>
                    <a:lnTo>
                      <a:pt x="28765" y="54388"/>
                    </a:lnTo>
                    <a:cubicBezTo>
                      <a:pt x="28765" y="61531"/>
                      <a:pt x="29813" y="63913"/>
                      <a:pt x="36576" y="63913"/>
                    </a:cubicBezTo>
                    <a:lnTo>
                      <a:pt x="37529" y="63913"/>
                    </a:lnTo>
                    <a:lnTo>
                      <a:pt x="37529" y="64389"/>
                    </a:lnTo>
                    <a:lnTo>
                      <a:pt x="0" y="64389"/>
                    </a:lnTo>
                    <a:lnTo>
                      <a:pt x="0" y="63913"/>
                    </a:lnTo>
                    <a:lnTo>
                      <a:pt x="571" y="63913"/>
                    </a:lnTo>
                    <a:cubicBezTo>
                      <a:pt x="9335" y="63913"/>
                      <a:pt x="9811" y="61436"/>
                      <a:pt x="9811" y="54388"/>
                    </a:cubicBezTo>
                    <a:lnTo>
                      <a:pt x="9811" y="10001"/>
                    </a:lnTo>
                    <a:cubicBezTo>
                      <a:pt x="9811" y="2953"/>
                      <a:pt x="9335" y="476"/>
                      <a:pt x="571" y="476"/>
                    </a:cubicBezTo>
                    <a:lnTo>
                      <a:pt x="0" y="476"/>
                    </a:lnTo>
                    <a:lnTo>
                      <a:pt x="0" y="0"/>
                    </a:lnTo>
                    <a:lnTo>
                      <a:pt x="32576" y="0"/>
                    </a:lnTo>
                    <a:cubicBezTo>
                      <a:pt x="39529" y="0"/>
                      <a:pt x="52673" y="191"/>
                      <a:pt x="58674" y="8763"/>
                    </a:cubicBezTo>
                    <a:cubicBezTo>
                      <a:pt x="60198" y="10858"/>
                      <a:pt x="60865" y="13240"/>
                      <a:pt x="60865" y="15621"/>
                    </a:cubicBezTo>
                    <a:cubicBezTo>
                      <a:pt x="60865" y="16954"/>
                      <a:pt x="60579" y="18288"/>
                      <a:pt x="60198" y="19431"/>
                    </a:cubicBezTo>
                    <a:cubicBezTo>
                      <a:pt x="57055" y="27718"/>
                      <a:pt x="47149" y="29432"/>
                      <a:pt x="42101" y="30861"/>
                    </a:cubicBezTo>
                    <a:cubicBezTo>
                      <a:pt x="45434" y="31718"/>
                      <a:pt x="51149" y="32671"/>
                      <a:pt x="55150" y="35433"/>
                    </a:cubicBezTo>
                    <a:cubicBezTo>
                      <a:pt x="60198" y="38862"/>
                      <a:pt x="60579" y="44672"/>
                      <a:pt x="60579" y="49435"/>
                    </a:cubicBezTo>
                    <a:lnTo>
                      <a:pt x="60579" y="57436"/>
                    </a:lnTo>
                    <a:cubicBezTo>
                      <a:pt x="60674" y="60103"/>
                      <a:pt x="61151" y="61531"/>
                      <a:pt x="62960" y="61531"/>
                    </a:cubicBezTo>
                    <a:close/>
                    <a:moveTo>
                      <a:pt x="32480" y="30385"/>
                    </a:moveTo>
                    <a:cubicBezTo>
                      <a:pt x="37719" y="30385"/>
                      <a:pt x="40767" y="29813"/>
                      <a:pt x="42291" y="25241"/>
                    </a:cubicBezTo>
                    <a:cubicBezTo>
                      <a:pt x="42577" y="24289"/>
                      <a:pt x="42767" y="21336"/>
                      <a:pt x="42767" y="18002"/>
                    </a:cubicBezTo>
                    <a:cubicBezTo>
                      <a:pt x="42767" y="12478"/>
                      <a:pt x="42291" y="5620"/>
                      <a:pt x="40672" y="3620"/>
                    </a:cubicBezTo>
                    <a:cubicBezTo>
                      <a:pt x="38576" y="762"/>
                      <a:pt x="35623" y="476"/>
                      <a:pt x="31718" y="476"/>
                    </a:cubicBezTo>
                    <a:lnTo>
                      <a:pt x="28861" y="476"/>
                    </a:lnTo>
                    <a:lnTo>
                      <a:pt x="28861" y="30385"/>
                    </a:lnTo>
                    <a:lnTo>
                      <a:pt x="32480" y="30385"/>
                    </a:ln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6" name="Freeform: Shape 2805">
                <a:extLst>
                  <a:ext uri="{FF2B5EF4-FFF2-40B4-BE49-F238E27FC236}">
                    <a16:creationId xmlns:a16="http://schemas.microsoft.com/office/drawing/2014/main" id="{1FB55460-F350-4EB8-B4F0-E94090E62BF5}"/>
                  </a:ext>
                </a:extLst>
              </p:cNvPr>
              <p:cNvSpPr/>
              <p:nvPr/>
            </p:nvSpPr>
            <p:spPr>
              <a:xfrm>
                <a:off x="4172330" y="5662365"/>
                <a:ext cx="58769" cy="64389"/>
              </a:xfrm>
              <a:custGeom>
                <a:avLst/>
                <a:gdLst>
                  <a:gd name="connsiteX0" fmla="*/ 33338 w 58769"/>
                  <a:gd name="connsiteY0" fmla="*/ 63817 h 64389"/>
                  <a:gd name="connsiteX1" fmla="*/ 43339 w 58769"/>
                  <a:gd name="connsiteY1" fmla="*/ 62484 h 64389"/>
                  <a:gd name="connsiteX2" fmla="*/ 58293 w 58769"/>
                  <a:gd name="connsiteY2" fmla="*/ 35814 h 64389"/>
                  <a:gd name="connsiteX3" fmla="*/ 58769 w 58769"/>
                  <a:gd name="connsiteY3" fmla="*/ 35814 h 64389"/>
                  <a:gd name="connsiteX4" fmla="*/ 58769 w 58769"/>
                  <a:gd name="connsiteY4" fmla="*/ 64389 h 64389"/>
                  <a:gd name="connsiteX5" fmla="*/ 0 w 58769"/>
                  <a:gd name="connsiteY5" fmla="*/ 64389 h 64389"/>
                  <a:gd name="connsiteX6" fmla="*/ 0 w 58769"/>
                  <a:gd name="connsiteY6" fmla="*/ 63913 h 64389"/>
                  <a:gd name="connsiteX7" fmla="*/ 476 w 58769"/>
                  <a:gd name="connsiteY7" fmla="*/ 63913 h 64389"/>
                  <a:gd name="connsiteX8" fmla="*/ 9811 w 58769"/>
                  <a:gd name="connsiteY8" fmla="*/ 54388 h 64389"/>
                  <a:gd name="connsiteX9" fmla="*/ 9811 w 58769"/>
                  <a:gd name="connsiteY9" fmla="*/ 10001 h 64389"/>
                  <a:gd name="connsiteX10" fmla="*/ 476 w 58769"/>
                  <a:gd name="connsiteY10" fmla="*/ 476 h 64389"/>
                  <a:gd name="connsiteX11" fmla="*/ 0 w 58769"/>
                  <a:gd name="connsiteY11" fmla="*/ 476 h 64389"/>
                  <a:gd name="connsiteX12" fmla="*/ 0 w 58769"/>
                  <a:gd name="connsiteY12" fmla="*/ 0 h 64389"/>
                  <a:gd name="connsiteX13" fmla="*/ 55816 w 58769"/>
                  <a:gd name="connsiteY13" fmla="*/ 0 h 64389"/>
                  <a:gd name="connsiteX14" fmla="*/ 55816 w 58769"/>
                  <a:gd name="connsiteY14" fmla="*/ 24670 h 64389"/>
                  <a:gd name="connsiteX15" fmla="*/ 55340 w 58769"/>
                  <a:gd name="connsiteY15" fmla="*/ 24670 h 64389"/>
                  <a:gd name="connsiteX16" fmla="*/ 44767 w 58769"/>
                  <a:gd name="connsiteY16" fmla="*/ 4286 h 64389"/>
                  <a:gd name="connsiteX17" fmla="*/ 28670 w 58769"/>
                  <a:gd name="connsiteY17" fmla="*/ 381 h 64389"/>
                  <a:gd name="connsiteX18" fmla="*/ 28670 w 58769"/>
                  <a:gd name="connsiteY18" fmla="*/ 29813 h 64389"/>
                  <a:gd name="connsiteX19" fmla="*/ 43243 w 58769"/>
                  <a:gd name="connsiteY19" fmla="*/ 20288 h 64389"/>
                  <a:gd name="connsiteX20" fmla="*/ 44101 w 58769"/>
                  <a:gd name="connsiteY20" fmla="*/ 13811 h 64389"/>
                  <a:gd name="connsiteX21" fmla="*/ 44672 w 58769"/>
                  <a:gd name="connsiteY21" fmla="*/ 13811 h 64389"/>
                  <a:gd name="connsiteX22" fmla="*/ 44672 w 58769"/>
                  <a:gd name="connsiteY22" fmla="*/ 46292 h 64389"/>
                  <a:gd name="connsiteX23" fmla="*/ 44101 w 58769"/>
                  <a:gd name="connsiteY23" fmla="*/ 46292 h 64389"/>
                  <a:gd name="connsiteX24" fmla="*/ 43243 w 58769"/>
                  <a:gd name="connsiteY24" fmla="*/ 40005 h 64389"/>
                  <a:gd name="connsiteX25" fmla="*/ 28670 w 58769"/>
                  <a:gd name="connsiteY25" fmla="*/ 30385 h 64389"/>
                  <a:gd name="connsiteX26" fmla="*/ 28670 w 58769"/>
                  <a:gd name="connsiteY26" fmla="*/ 54292 h 64389"/>
                  <a:gd name="connsiteX27" fmla="*/ 33338 w 58769"/>
                  <a:gd name="connsiteY27" fmla="*/ 63817 h 6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8769" h="64389">
                    <a:moveTo>
                      <a:pt x="33338" y="63817"/>
                    </a:moveTo>
                    <a:cubicBezTo>
                      <a:pt x="37338" y="63817"/>
                      <a:pt x="41338" y="63437"/>
                      <a:pt x="43339" y="62484"/>
                    </a:cubicBezTo>
                    <a:cubicBezTo>
                      <a:pt x="52102" y="58483"/>
                      <a:pt x="57436" y="52959"/>
                      <a:pt x="58293" y="35814"/>
                    </a:cubicBezTo>
                    <a:lnTo>
                      <a:pt x="58769" y="35814"/>
                    </a:lnTo>
                    <a:lnTo>
                      <a:pt x="58769" y="64389"/>
                    </a:lnTo>
                    <a:lnTo>
                      <a:pt x="0" y="64389"/>
                    </a:lnTo>
                    <a:lnTo>
                      <a:pt x="0" y="63913"/>
                    </a:lnTo>
                    <a:lnTo>
                      <a:pt x="476" y="63913"/>
                    </a:lnTo>
                    <a:cubicBezTo>
                      <a:pt x="9239" y="63913"/>
                      <a:pt x="9811" y="61436"/>
                      <a:pt x="9811" y="54388"/>
                    </a:cubicBezTo>
                    <a:lnTo>
                      <a:pt x="9811" y="10001"/>
                    </a:lnTo>
                    <a:cubicBezTo>
                      <a:pt x="9811" y="2953"/>
                      <a:pt x="9239" y="476"/>
                      <a:pt x="476" y="476"/>
                    </a:cubicBezTo>
                    <a:lnTo>
                      <a:pt x="0" y="476"/>
                    </a:lnTo>
                    <a:lnTo>
                      <a:pt x="0" y="0"/>
                    </a:lnTo>
                    <a:lnTo>
                      <a:pt x="55816" y="0"/>
                    </a:lnTo>
                    <a:lnTo>
                      <a:pt x="55816" y="24670"/>
                    </a:lnTo>
                    <a:lnTo>
                      <a:pt x="55340" y="24670"/>
                    </a:lnTo>
                    <a:cubicBezTo>
                      <a:pt x="55340" y="17717"/>
                      <a:pt x="52578" y="9811"/>
                      <a:pt x="44767" y="4286"/>
                    </a:cubicBezTo>
                    <a:cubicBezTo>
                      <a:pt x="40196" y="1048"/>
                      <a:pt x="36195" y="381"/>
                      <a:pt x="28670" y="381"/>
                    </a:cubicBezTo>
                    <a:lnTo>
                      <a:pt x="28670" y="29813"/>
                    </a:lnTo>
                    <a:cubicBezTo>
                      <a:pt x="36481" y="29813"/>
                      <a:pt x="40481" y="27242"/>
                      <a:pt x="43243" y="20288"/>
                    </a:cubicBezTo>
                    <a:cubicBezTo>
                      <a:pt x="43529" y="19526"/>
                      <a:pt x="44101" y="16573"/>
                      <a:pt x="44101" y="13811"/>
                    </a:cubicBezTo>
                    <a:lnTo>
                      <a:pt x="44672" y="13811"/>
                    </a:lnTo>
                    <a:lnTo>
                      <a:pt x="44672" y="46292"/>
                    </a:lnTo>
                    <a:lnTo>
                      <a:pt x="44101" y="46292"/>
                    </a:lnTo>
                    <a:cubicBezTo>
                      <a:pt x="44101" y="43625"/>
                      <a:pt x="43529" y="40577"/>
                      <a:pt x="43243" y="40005"/>
                    </a:cubicBezTo>
                    <a:cubicBezTo>
                      <a:pt x="40481" y="32956"/>
                      <a:pt x="36481" y="30385"/>
                      <a:pt x="28670" y="30385"/>
                    </a:cubicBezTo>
                    <a:lnTo>
                      <a:pt x="28670" y="54292"/>
                    </a:lnTo>
                    <a:cubicBezTo>
                      <a:pt x="28575" y="63151"/>
                      <a:pt x="29242" y="63817"/>
                      <a:pt x="33338" y="63817"/>
                    </a:cubicBez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7" name="Freeform: Shape 2806">
                <a:extLst>
                  <a:ext uri="{FF2B5EF4-FFF2-40B4-BE49-F238E27FC236}">
                    <a16:creationId xmlns:a16="http://schemas.microsoft.com/office/drawing/2014/main" id="{7FB29C7B-8131-4982-8CCC-FCB46C3983A5}"/>
                  </a:ext>
                </a:extLst>
              </p:cNvPr>
              <p:cNvSpPr/>
              <p:nvPr/>
            </p:nvSpPr>
            <p:spPr>
              <a:xfrm>
                <a:off x="4240053" y="5661413"/>
                <a:ext cx="52768" cy="66103"/>
              </a:xfrm>
              <a:custGeom>
                <a:avLst/>
                <a:gdLst>
                  <a:gd name="connsiteX0" fmla="*/ 1048 w 52768"/>
                  <a:gd name="connsiteY0" fmla="*/ 65246 h 66103"/>
                  <a:gd name="connsiteX1" fmla="*/ 571 w 52768"/>
                  <a:gd name="connsiteY1" fmla="*/ 65246 h 66103"/>
                  <a:gd name="connsiteX2" fmla="*/ 571 w 52768"/>
                  <a:gd name="connsiteY2" fmla="*/ 36767 h 66103"/>
                  <a:gd name="connsiteX3" fmla="*/ 1048 w 52768"/>
                  <a:gd name="connsiteY3" fmla="*/ 36767 h 66103"/>
                  <a:gd name="connsiteX4" fmla="*/ 11049 w 52768"/>
                  <a:gd name="connsiteY4" fmla="*/ 58388 h 66103"/>
                  <a:gd name="connsiteX5" fmla="*/ 26861 w 52768"/>
                  <a:gd name="connsiteY5" fmla="*/ 65342 h 66103"/>
                  <a:gd name="connsiteX6" fmla="*/ 37624 w 52768"/>
                  <a:gd name="connsiteY6" fmla="*/ 54007 h 66103"/>
                  <a:gd name="connsiteX7" fmla="*/ 23431 w 52768"/>
                  <a:gd name="connsiteY7" fmla="*/ 41529 h 66103"/>
                  <a:gd name="connsiteX8" fmla="*/ 18669 w 52768"/>
                  <a:gd name="connsiteY8" fmla="*/ 40196 h 66103"/>
                  <a:gd name="connsiteX9" fmla="*/ 0 w 52768"/>
                  <a:gd name="connsiteY9" fmla="*/ 21146 h 66103"/>
                  <a:gd name="connsiteX10" fmla="*/ 2477 w 52768"/>
                  <a:gd name="connsiteY10" fmla="*/ 11811 h 66103"/>
                  <a:gd name="connsiteX11" fmla="*/ 24670 w 52768"/>
                  <a:gd name="connsiteY11" fmla="*/ 190 h 66103"/>
                  <a:gd name="connsiteX12" fmla="*/ 33052 w 52768"/>
                  <a:gd name="connsiteY12" fmla="*/ 1715 h 66103"/>
                  <a:gd name="connsiteX13" fmla="*/ 40672 w 52768"/>
                  <a:gd name="connsiteY13" fmla="*/ 3715 h 66103"/>
                  <a:gd name="connsiteX14" fmla="*/ 46006 w 52768"/>
                  <a:gd name="connsiteY14" fmla="*/ 0 h 66103"/>
                  <a:gd name="connsiteX15" fmla="*/ 46577 w 52768"/>
                  <a:gd name="connsiteY15" fmla="*/ 0 h 66103"/>
                  <a:gd name="connsiteX16" fmla="*/ 46577 w 52768"/>
                  <a:gd name="connsiteY16" fmla="*/ 23622 h 66103"/>
                  <a:gd name="connsiteX17" fmla="*/ 46101 w 52768"/>
                  <a:gd name="connsiteY17" fmla="*/ 23622 h 66103"/>
                  <a:gd name="connsiteX18" fmla="*/ 39243 w 52768"/>
                  <a:gd name="connsiteY18" fmla="*/ 7429 h 66103"/>
                  <a:gd name="connsiteX19" fmla="*/ 25432 w 52768"/>
                  <a:gd name="connsiteY19" fmla="*/ 762 h 66103"/>
                  <a:gd name="connsiteX20" fmla="*/ 17050 w 52768"/>
                  <a:gd name="connsiteY20" fmla="*/ 5048 h 66103"/>
                  <a:gd name="connsiteX21" fmla="*/ 15716 w 52768"/>
                  <a:gd name="connsiteY21" fmla="*/ 10382 h 66103"/>
                  <a:gd name="connsiteX22" fmla="*/ 28670 w 52768"/>
                  <a:gd name="connsiteY22" fmla="*/ 22669 h 66103"/>
                  <a:gd name="connsiteX23" fmla="*/ 32576 w 52768"/>
                  <a:gd name="connsiteY23" fmla="*/ 23622 h 66103"/>
                  <a:gd name="connsiteX24" fmla="*/ 52769 w 52768"/>
                  <a:gd name="connsiteY24" fmla="*/ 43529 h 66103"/>
                  <a:gd name="connsiteX25" fmla="*/ 46196 w 52768"/>
                  <a:gd name="connsiteY25" fmla="*/ 58769 h 66103"/>
                  <a:gd name="connsiteX26" fmla="*/ 28289 w 52768"/>
                  <a:gd name="connsiteY26" fmla="*/ 66104 h 66103"/>
                  <a:gd name="connsiteX27" fmla="*/ 5620 w 52768"/>
                  <a:gd name="connsiteY27" fmla="*/ 61722 h 66103"/>
                  <a:gd name="connsiteX28" fmla="*/ 1048 w 52768"/>
                  <a:gd name="connsiteY28" fmla="*/ 65246 h 6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2768" h="66103">
                    <a:moveTo>
                      <a:pt x="1048" y="65246"/>
                    </a:moveTo>
                    <a:lnTo>
                      <a:pt x="571" y="65246"/>
                    </a:lnTo>
                    <a:lnTo>
                      <a:pt x="571" y="36767"/>
                    </a:lnTo>
                    <a:lnTo>
                      <a:pt x="1048" y="36767"/>
                    </a:lnTo>
                    <a:cubicBezTo>
                      <a:pt x="1048" y="45053"/>
                      <a:pt x="5239" y="52959"/>
                      <a:pt x="11049" y="58388"/>
                    </a:cubicBezTo>
                    <a:cubicBezTo>
                      <a:pt x="15621" y="62675"/>
                      <a:pt x="21336" y="65342"/>
                      <a:pt x="26861" y="65342"/>
                    </a:cubicBezTo>
                    <a:cubicBezTo>
                      <a:pt x="35433" y="65342"/>
                      <a:pt x="37624" y="58293"/>
                      <a:pt x="37624" y="54007"/>
                    </a:cubicBezTo>
                    <a:cubicBezTo>
                      <a:pt x="37624" y="45339"/>
                      <a:pt x="28766" y="42958"/>
                      <a:pt x="23431" y="41529"/>
                    </a:cubicBezTo>
                    <a:lnTo>
                      <a:pt x="18669" y="40196"/>
                    </a:lnTo>
                    <a:cubicBezTo>
                      <a:pt x="9906" y="37814"/>
                      <a:pt x="0" y="33052"/>
                      <a:pt x="0" y="21146"/>
                    </a:cubicBezTo>
                    <a:cubicBezTo>
                      <a:pt x="0" y="18002"/>
                      <a:pt x="857" y="14669"/>
                      <a:pt x="2477" y="11811"/>
                    </a:cubicBezTo>
                    <a:cubicBezTo>
                      <a:pt x="5620" y="6286"/>
                      <a:pt x="15812" y="190"/>
                      <a:pt x="24670" y="190"/>
                    </a:cubicBezTo>
                    <a:cubicBezTo>
                      <a:pt x="28575" y="190"/>
                      <a:pt x="31052" y="952"/>
                      <a:pt x="33052" y="1715"/>
                    </a:cubicBezTo>
                    <a:cubicBezTo>
                      <a:pt x="35528" y="2667"/>
                      <a:pt x="37529" y="3715"/>
                      <a:pt x="40672" y="3715"/>
                    </a:cubicBezTo>
                    <a:cubicBezTo>
                      <a:pt x="43244" y="3715"/>
                      <a:pt x="45815" y="3334"/>
                      <a:pt x="46006" y="0"/>
                    </a:cubicBezTo>
                    <a:lnTo>
                      <a:pt x="46577" y="0"/>
                    </a:lnTo>
                    <a:lnTo>
                      <a:pt x="46577" y="23622"/>
                    </a:lnTo>
                    <a:lnTo>
                      <a:pt x="46101" y="23622"/>
                    </a:lnTo>
                    <a:cubicBezTo>
                      <a:pt x="46101" y="18479"/>
                      <a:pt x="44577" y="13716"/>
                      <a:pt x="39243" y="7429"/>
                    </a:cubicBezTo>
                    <a:cubicBezTo>
                      <a:pt x="35147" y="2381"/>
                      <a:pt x="29813" y="762"/>
                      <a:pt x="25432" y="762"/>
                    </a:cubicBezTo>
                    <a:cubicBezTo>
                      <a:pt x="22003" y="762"/>
                      <a:pt x="19431" y="1619"/>
                      <a:pt x="17050" y="5048"/>
                    </a:cubicBezTo>
                    <a:cubicBezTo>
                      <a:pt x="16193" y="6477"/>
                      <a:pt x="15716" y="8477"/>
                      <a:pt x="15716" y="10382"/>
                    </a:cubicBezTo>
                    <a:cubicBezTo>
                      <a:pt x="15716" y="20193"/>
                      <a:pt x="25527" y="21907"/>
                      <a:pt x="28670" y="22669"/>
                    </a:cubicBezTo>
                    <a:lnTo>
                      <a:pt x="32576" y="23622"/>
                    </a:lnTo>
                    <a:cubicBezTo>
                      <a:pt x="37529" y="24765"/>
                      <a:pt x="52769" y="27527"/>
                      <a:pt x="52769" y="43529"/>
                    </a:cubicBezTo>
                    <a:cubicBezTo>
                      <a:pt x="52769" y="48673"/>
                      <a:pt x="50863" y="54292"/>
                      <a:pt x="46196" y="58769"/>
                    </a:cubicBezTo>
                    <a:cubicBezTo>
                      <a:pt x="40481" y="64198"/>
                      <a:pt x="35814" y="66104"/>
                      <a:pt x="28289" y="66104"/>
                    </a:cubicBezTo>
                    <a:cubicBezTo>
                      <a:pt x="18574" y="66104"/>
                      <a:pt x="9906" y="61722"/>
                      <a:pt x="5620" y="61722"/>
                    </a:cubicBezTo>
                    <a:cubicBezTo>
                      <a:pt x="3620" y="61436"/>
                      <a:pt x="1810" y="62294"/>
                      <a:pt x="1048" y="65246"/>
                    </a:cubicBez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8" name="Freeform: Shape 2807">
                <a:extLst>
                  <a:ext uri="{FF2B5EF4-FFF2-40B4-BE49-F238E27FC236}">
                    <a16:creationId xmlns:a16="http://schemas.microsoft.com/office/drawing/2014/main" id="{1A0ED201-540B-4C4B-8666-6992D6043E71}"/>
                  </a:ext>
                </a:extLst>
              </p:cNvPr>
              <p:cNvSpPr/>
              <p:nvPr/>
            </p:nvSpPr>
            <p:spPr>
              <a:xfrm>
                <a:off x="4300727" y="5661413"/>
                <a:ext cx="52863" cy="66103"/>
              </a:xfrm>
              <a:custGeom>
                <a:avLst/>
                <a:gdLst>
                  <a:gd name="connsiteX0" fmla="*/ 1048 w 52863"/>
                  <a:gd name="connsiteY0" fmla="*/ 65246 h 66103"/>
                  <a:gd name="connsiteX1" fmla="*/ 571 w 52863"/>
                  <a:gd name="connsiteY1" fmla="*/ 65246 h 66103"/>
                  <a:gd name="connsiteX2" fmla="*/ 571 w 52863"/>
                  <a:gd name="connsiteY2" fmla="*/ 36767 h 66103"/>
                  <a:gd name="connsiteX3" fmla="*/ 1048 w 52863"/>
                  <a:gd name="connsiteY3" fmla="*/ 36767 h 66103"/>
                  <a:gd name="connsiteX4" fmla="*/ 11049 w 52863"/>
                  <a:gd name="connsiteY4" fmla="*/ 58388 h 66103"/>
                  <a:gd name="connsiteX5" fmla="*/ 26861 w 52863"/>
                  <a:gd name="connsiteY5" fmla="*/ 65342 h 66103"/>
                  <a:gd name="connsiteX6" fmla="*/ 37624 w 52863"/>
                  <a:gd name="connsiteY6" fmla="*/ 54007 h 66103"/>
                  <a:gd name="connsiteX7" fmla="*/ 23432 w 52863"/>
                  <a:gd name="connsiteY7" fmla="*/ 41529 h 66103"/>
                  <a:gd name="connsiteX8" fmla="*/ 18669 w 52863"/>
                  <a:gd name="connsiteY8" fmla="*/ 40196 h 66103"/>
                  <a:gd name="connsiteX9" fmla="*/ 0 w 52863"/>
                  <a:gd name="connsiteY9" fmla="*/ 21146 h 66103"/>
                  <a:gd name="connsiteX10" fmla="*/ 2477 w 52863"/>
                  <a:gd name="connsiteY10" fmla="*/ 11811 h 66103"/>
                  <a:gd name="connsiteX11" fmla="*/ 24765 w 52863"/>
                  <a:gd name="connsiteY11" fmla="*/ 190 h 66103"/>
                  <a:gd name="connsiteX12" fmla="*/ 33147 w 52863"/>
                  <a:gd name="connsiteY12" fmla="*/ 1715 h 66103"/>
                  <a:gd name="connsiteX13" fmla="*/ 40767 w 52863"/>
                  <a:gd name="connsiteY13" fmla="*/ 3715 h 66103"/>
                  <a:gd name="connsiteX14" fmla="*/ 46101 w 52863"/>
                  <a:gd name="connsiteY14" fmla="*/ 0 h 66103"/>
                  <a:gd name="connsiteX15" fmla="*/ 46673 w 52863"/>
                  <a:gd name="connsiteY15" fmla="*/ 0 h 66103"/>
                  <a:gd name="connsiteX16" fmla="*/ 46673 w 52863"/>
                  <a:gd name="connsiteY16" fmla="*/ 23622 h 66103"/>
                  <a:gd name="connsiteX17" fmla="*/ 46196 w 52863"/>
                  <a:gd name="connsiteY17" fmla="*/ 23622 h 66103"/>
                  <a:gd name="connsiteX18" fmla="*/ 39338 w 52863"/>
                  <a:gd name="connsiteY18" fmla="*/ 7429 h 66103"/>
                  <a:gd name="connsiteX19" fmla="*/ 25527 w 52863"/>
                  <a:gd name="connsiteY19" fmla="*/ 762 h 66103"/>
                  <a:gd name="connsiteX20" fmla="*/ 17145 w 52863"/>
                  <a:gd name="connsiteY20" fmla="*/ 5048 h 66103"/>
                  <a:gd name="connsiteX21" fmla="*/ 15812 w 52863"/>
                  <a:gd name="connsiteY21" fmla="*/ 10382 h 66103"/>
                  <a:gd name="connsiteX22" fmla="*/ 28766 w 52863"/>
                  <a:gd name="connsiteY22" fmla="*/ 22669 h 66103"/>
                  <a:gd name="connsiteX23" fmla="*/ 32671 w 52863"/>
                  <a:gd name="connsiteY23" fmla="*/ 23622 h 66103"/>
                  <a:gd name="connsiteX24" fmla="*/ 52864 w 52863"/>
                  <a:gd name="connsiteY24" fmla="*/ 43529 h 66103"/>
                  <a:gd name="connsiteX25" fmla="*/ 46292 w 52863"/>
                  <a:gd name="connsiteY25" fmla="*/ 58769 h 66103"/>
                  <a:gd name="connsiteX26" fmla="*/ 28385 w 52863"/>
                  <a:gd name="connsiteY26" fmla="*/ 66104 h 66103"/>
                  <a:gd name="connsiteX27" fmla="*/ 5715 w 52863"/>
                  <a:gd name="connsiteY27" fmla="*/ 61722 h 66103"/>
                  <a:gd name="connsiteX28" fmla="*/ 1048 w 52863"/>
                  <a:gd name="connsiteY28" fmla="*/ 65246 h 6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2863" h="66103">
                    <a:moveTo>
                      <a:pt x="1048" y="65246"/>
                    </a:moveTo>
                    <a:lnTo>
                      <a:pt x="571" y="65246"/>
                    </a:lnTo>
                    <a:lnTo>
                      <a:pt x="571" y="36767"/>
                    </a:lnTo>
                    <a:lnTo>
                      <a:pt x="1048" y="36767"/>
                    </a:lnTo>
                    <a:cubicBezTo>
                      <a:pt x="1048" y="45053"/>
                      <a:pt x="5239" y="52959"/>
                      <a:pt x="11049" y="58388"/>
                    </a:cubicBezTo>
                    <a:cubicBezTo>
                      <a:pt x="15621" y="62675"/>
                      <a:pt x="21336" y="65342"/>
                      <a:pt x="26861" y="65342"/>
                    </a:cubicBezTo>
                    <a:cubicBezTo>
                      <a:pt x="35433" y="65342"/>
                      <a:pt x="37624" y="58293"/>
                      <a:pt x="37624" y="54007"/>
                    </a:cubicBezTo>
                    <a:cubicBezTo>
                      <a:pt x="37624" y="45339"/>
                      <a:pt x="28861" y="42958"/>
                      <a:pt x="23432" y="41529"/>
                    </a:cubicBezTo>
                    <a:lnTo>
                      <a:pt x="18669" y="40196"/>
                    </a:lnTo>
                    <a:cubicBezTo>
                      <a:pt x="9906" y="37814"/>
                      <a:pt x="0" y="33052"/>
                      <a:pt x="0" y="21146"/>
                    </a:cubicBezTo>
                    <a:cubicBezTo>
                      <a:pt x="0" y="18002"/>
                      <a:pt x="857" y="14669"/>
                      <a:pt x="2477" y="11811"/>
                    </a:cubicBezTo>
                    <a:cubicBezTo>
                      <a:pt x="5620" y="6286"/>
                      <a:pt x="15812" y="190"/>
                      <a:pt x="24765" y="190"/>
                    </a:cubicBezTo>
                    <a:cubicBezTo>
                      <a:pt x="28575" y="190"/>
                      <a:pt x="31147" y="952"/>
                      <a:pt x="33147" y="1715"/>
                    </a:cubicBezTo>
                    <a:cubicBezTo>
                      <a:pt x="35624" y="2667"/>
                      <a:pt x="37624" y="3715"/>
                      <a:pt x="40767" y="3715"/>
                    </a:cubicBezTo>
                    <a:cubicBezTo>
                      <a:pt x="43339" y="3715"/>
                      <a:pt x="45911" y="3334"/>
                      <a:pt x="46101" y="0"/>
                    </a:cubicBezTo>
                    <a:lnTo>
                      <a:pt x="46673" y="0"/>
                    </a:lnTo>
                    <a:lnTo>
                      <a:pt x="46673" y="23622"/>
                    </a:lnTo>
                    <a:lnTo>
                      <a:pt x="46196" y="23622"/>
                    </a:lnTo>
                    <a:cubicBezTo>
                      <a:pt x="46196" y="18479"/>
                      <a:pt x="44672" y="13716"/>
                      <a:pt x="39338" y="7429"/>
                    </a:cubicBezTo>
                    <a:cubicBezTo>
                      <a:pt x="35243" y="2381"/>
                      <a:pt x="29909" y="762"/>
                      <a:pt x="25527" y="762"/>
                    </a:cubicBezTo>
                    <a:cubicBezTo>
                      <a:pt x="22098" y="762"/>
                      <a:pt x="19526" y="1619"/>
                      <a:pt x="17145" y="5048"/>
                    </a:cubicBezTo>
                    <a:cubicBezTo>
                      <a:pt x="16193" y="6477"/>
                      <a:pt x="15812" y="8477"/>
                      <a:pt x="15812" y="10382"/>
                    </a:cubicBezTo>
                    <a:cubicBezTo>
                      <a:pt x="15812" y="20193"/>
                      <a:pt x="25622" y="21907"/>
                      <a:pt x="28766" y="22669"/>
                    </a:cubicBezTo>
                    <a:lnTo>
                      <a:pt x="32671" y="23622"/>
                    </a:lnTo>
                    <a:cubicBezTo>
                      <a:pt x="37624" y="24765"/>
                      <a:pt x="52864" y="27527"/>
                      <a:pt x="52864" y="43529"/>
                    </a:cubicBezTo>
                    <a:cubicBezTo>
                      <a:pt x="52864" y="48673"/>
                      <a:pt x="50959" y="54292"/>
                      <a:pt x="46292" y="58769"/>
                    </a:cubicBezTo>
                    <a:cubicBezTo>
                      <a:pt x="40577" y="64198"/>
                      <a:pt x="35909" y="66104"/>
                      <a:pt x="28385" y="66104"/>
                    </a:cubicBezTo>
                    <a:cubicBezTo>
                      <a:pt x="18669" y="66104"/>
                      <a:pt x="10001" y="61722"/>
                      <a:pt x="5715" y="61722"/>
                    </a:cubicBezTo>
                    <a:cubicBezTo>
                      <a:pt x="3620" y="61436"/>
                      <a:pt x="1810" y="62294"/>
                      <a:pt x="1048" y="65246"/>
                    </a:cubicBezTo>
                    <a:close/>
                  </a:path>
                </a:pathLst>
              </a:custGeom>
              <a:solidFill>
                <a:srgbClr val="CACAC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809" name="Graphic 1">
                <a:extLst>
                  <a:ext uri="{FF2B5EF4-FFF2-40B4-BE49-F238E27FC236}">
                    <a16:creationId xmlns:a16="http://schemas.microsoft.com/office/drawing/2014/main" id="{D509A953-59D2-4FEF-8C10-33F89230B8D6}"/>
                  </a:ext>
                </a:extLst>
              </p:cNvPr>
              <p:cNvGrpSpPr/>
              <p:nvPr/>
            </p:nvGrpSpPr>
            <p:grpSpPr>
              <a:xfrm>
                <a:off x="3892200" y="5555590"/>
                <a:ext cx="456437" cy="167830"/>
                <a:chOff x="3892200" y="5555590"/>
                <a:chExt cx="456437" cy="167830"/>
              </a:xfrm>
              <a:solidFill>
                <a:srgbClr val="FFFFFF"/>
              </a:solidFill>
            </p:grpSpPr>
            <p:grpSp>
              <p:nvGrpSpPr>
                <p:cNvPr id="2810" name="Graphic 1">
                  <a:extLst>
                    <a:ext uri="{FF2B5EF4-FFF2-40B4-BE49-F238E27FC236}">
                      <a16:creationId xmlns:a16="http://schemas.microsoft.com/office/drawing/2014/main" id="{003CB001-5905-4093-880A-E995E43CADF3}"/>
                    </a:ext>
                  </a:extLst>
                </p:cNvPr>
                <p:cNvGrpSpPr/>
                <p:nvPr/>
              </p:nvGrpSpPr>
              <p:grpSpPr>
                <a:xfrm>
                  <a:off x="3957065" y="5555590"/>
                  <a:ext cx="55625" cy="68770"/>
                  <a:chOff x="3957065" y="5555590"/>
                  <a:chExt cx="55625" cy="68770"/>
                </a:xfrm>
                <a:solidFill>
                  <a:srgbClr val="FFFFFF"/>
                </a:solidFill>
              </p:grpSpPr>
              <p:sp>
                <p:nvSpPr>
                  <p:cNvPr id="2844" name="Freeform: Shape 2843">
                    <a:extLst>
                      <a:ext uri="{FF2B5EF4-FFF2-40B4-BE49-F238E27FC236}">
                        <a16:creationId xmlns:a16="http://schemas.microsoft.com/office/drawing/2014/main" id="{253BD831-F2EE-45E7-A5B0-C0C5148E49AA}"/>
                      </a:ext>
                    </a:extLst>
                  </p:cNvPr>
                  <p:cNvSpPr/>
                  <p:nvPr/>
                </p:nvSpPr>
                <p:spPr>
                  <a:xfrm>
                    <a:off x="3958303" y="5556828"/>
                    <a:ext cx="52768" cy="66103"/>
                  </a:xfrm>
                  <a:custGeom>
                    <a:avLst/>
                    <a:gdLst>
                      <a:gd name="connsiteX0" fmla="*/ 1048 w 52768"/>
                      <a:gd name="connsiteY0" fmla="*/ 65437 h 66103"/>
                      <a:gd name="connsiteX1" fmla="*/ 571 w 52768"/>
                      <a:gd name="connsiteY1" fmla="*/ 65437 h 66103"/>
                      <a:gd name="connsiteX2" fmla="*/ 571 w 52768"/>
                      <a:gd name="connsiteY2" fmla="*/ 36957 h 66103"/>
                      <a:gd name="connsiteX3" fmla="*/ 1048 w 52768"/>
                      <a:gd name="connsiteY3" fmla="*/ 36957 h 66103"/>
                      <a:gd name="connsiteX4" fmla="*/ 11049 w 52768"/>
                      <a:gd name="connsiteY4" fmla="*/ 58579 h 66103"/>
                      <a:gd name="connsiteX5" fmla="*/ 26861 w 52768"/>
                      <a:gd name="connsiteY5" fmla="*/ 65437 h 66103"/>
                      <a:gd name="connsiteX6" fmla="*/ 37624 w 52768"/>
                      <a:gd name="connsiteY6" fmla="*/ 54102 h 66103"/>
                      <a:gd name="connsiteX7" fmla="*/ 23431 w 52768"/>
                      <a:gd name="connsiteY7" fmla="*/ 41624 h 66103"/>
                      <a:gd name="connsiteX8" fmla="*/ 18669 w 52768"/>
                      <a:gd name="connsiteY8" fmla="*/ 40291 h 66103"/>
                      <a:gd name="connsiteX9" fmla="*/ 0 w 52768"/>
                      <a:gd name="connsiteY9" fmla="*/ 21241 h 66103"/>
                      <a:gd name="connsiteX10" fmla="*/ 2476 w 52768"/>
                      <a:gd name="connsiteY10" fmla="*/ 11906 h 66103"/>
                      <a:gd name="connsiteX11" fmla="*/ 24670 w 52768"/>
                      <a:gd name="connsiteY11" fmla="*/ 191 h 66103"/>
                      <a:gd name="connsiteX12" fmla="*/ 33052 w 52768"/>
                      <a:gd name="connsiteY12" fmla="*/ 1715 h 66103"/>
                      <a:gd name="connsiteX13" fmla="*/ 40672 w 52768"/>
                      <a:gd name="connsiteY13" fmla="*/ 3715 h 66103"/>
                      <a:gd name="connsiteX14" fmla="*/ 46006 w 52768"/>
                      <a:gd name="connsiteY14" fmla="*/ 0 h 66103"/>
                      <a:gd name="connsiteX15" fmla="*/ 46577 w 52768"/>
                      <a:gd name="connsiteY15" fmla="*/ 0 h 66103"/>
                      <a:gd name="connsiteX16" fmla="*/ 46577 w 52768"/>
                      <a:gd name="connsiteY16" fmla="*/ 23622 h 66103"/>
                      <a:gd name="connsiteX17" fmla="*/ 46101 w 52768"/>
                      <a:gd name="connsiteY17" fmla="*/ 23622 h 66103"/>
                      <a:gd name="connsiteX18" fmla="*/ 39243 w 52768"/>
                      <a:gd name="connsiteY18" fmla="*/ 7429 h 66103"/>
                      <a:gd name="connsiteX19" fmla="*/ 25432 w 52768"/>
                      <a:gd name="connsiteY19" fmla="*/ 762 h 66103"/>
                      <a:gd name="connsiteX20" fmla="*/ 17050 w 52768"/>
                      <a:gd name="connsiteY20" fmla="*/ 5048 h 66103"/>
                      <a:gd name="connsiteX21" fmla="*/ 15716 w 52768"/>
                      <a:gd name="connsiteY21" fmla="*/ 10382 h 66103"/>
                      <a:gd name="connsiteX22" fmla="*/ 28670 w 52768"/>
                      <a:gd name="connsiteY22" fmla="*/ 22670 h 66103"/>
                      <a:gd name="connsiteX23" fmla="*/ 32575 w 52768"/>
                      <a:gd name="connsiteY23" fmla="*/ 23622 h 66103"/>
                      <a:gd name="connsiteX24" fmla="*/ 52768 w 52768"/>
                      <a:gd name="connsiteY24" fmla="*/ 43529 h 66103"/>
                      <a:gd name="connsiteX25" fmla="*/ 46196 w 52768"/>
                      <a:gd name="connsiteY25" fmla="*/ 58769 h 66103"/>
                      <a:gd name="connsiteX26" fmla="*/ 28289 w 52768"/>
                      <a:gd name="connsiteY26" fmla="*/ 66104 h 66103"/>
                      <a:gd name="connsiteX27" fmla="*/ 5620 w 52768"/>
                      <a:gd name="connsiteY27" fmla="*/ 61627 h 66103"/>
                      <a:gd name="connsiteX28" fmla="*/ 1048 w 52768"/>
                      <a:gd name="connsiteY28" fmla="*/ 65437 h 6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8" h="66103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244"/>
                          <a:pt x="5239" y="53150"/>
                          <a:pt x="11049" y="58579"/>
                        </a:cubicBezTo>
                        <a:cubicBezTo>
                          <a:pt x="15621" y="62865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388"/>
                          <a:pt x="37624" y="54102"/>
                        </a:cubicBezTo>
                        <a:cubicBezTo>
                          <a:pt x="37624" y="45434"/>
                          <a:pt x="28861" y="43053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9906" y="37910"/>
                          <a:pt x="0" y="33147"/>
                          <a:pt x="0" y="21241"/>
                        </a:cubicBezTo>
                        <a:cubicBezTo>
                          <a:pt x="0" y="18098"/>
                          <a:pt x="857" y="14859"/>
                          <a:pt x="2476" y="11906"/>
                        </a:cubicBezTo>
                        <a:cubicBezTo>
                          <a:pt x="5620" y="6382"/>
                          <a:pt x="15812" y="191"/>
                          <a:pt x="24670" y="191"/>
                        </a:cubicBezTo>
                        <a:cubicBezTo>
                          <a:pt x="28575" y="191"/>
                          <a:pt x="31051" y="952"/>
                          <a:pt x="33052" y="1715"/>
                        </a:cubicBezTo>
                        <a:cubicBezTo>
                          <a:pt x="35528" y="2667"/>
                          <a:pt x="37529" y="3715"/>
                          <a:pt x="40672" y="3715"/>
                        </a:cubicBezTo>
                        <a:cubicBezTo>
                          <a:pt x="43243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9"/>
                          <a:pt x="44577" y="13716"/>
                          <a:pt x="39243" y="7429"/>
                        </a:cubicBezTo>
                        <a:cubicBezTo>
                          <a:pt x="35147" y="2381"/>
                          <a:pt x="29908" y="762"/>
                          <a:pt x="25432" y="762"/>
                        </a:cubicBezTo>
                        <a:cubicBezTo>
                          <a:pt x="22003" y="762"/>
                          <a:pt x="19431" y="1619"/>
                          <a:pt x="17050" y="5048"/>
                        </a:cubicBezTo>
                        <a:cubicBezTo>
                          <a:pt x="16097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7" y="21908"/>
                          <a:pt x="28670" y="22670"/>
                        </a:cubicBezTo>
                        <a:lnTo>
                          <a:pt x="32575" y="23622"/>
                        </a:lnTo>
                        <a:cubicBezTo>
                          <a:pt x="37529" y="24765"/>
                          <a:pt x="52768" y="27623"/>
                          <a:pt x="52768" y="43529"/>
                        </a:cubicBezTo>
                        <a:cubicBezTo>
                          <a:pt x="52768" y="48673"/>
                          <a:pt x="50863" y="54293"/>
                          <a:pt x="46196" y="58769"/>
                        </a:cubicBezTo>
                        <a:cubicBezTo>
                          <a:pt x="40481" y="64199"/>
                          <a:pt x="35814" y="66104"/>
                          <a:pt x="28289" y="66104"/>
                        </a:cubicBezTo>
                        <a:cubicBezTo>
                          <a:pt x="18574" y="66104"/>
                          <a:pt x="9906" y="61627"/>
                          <a:pt x="5620" y="61627"/>
                        </a:cubicBezTo>
                        <a:cubicBezTo>
                          <a:pt x="3715" y="61627"/>
                          <a:pt x="1810" y="62484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45" name="Freeform: Shape 2844">
                    <a:extLst>
                      <a:ext uri="{FF2B5EF4-FFF2-40B4-BE49-F238E27FC236}">
                        <a16:creationId xmlns:a16="http://schemas.microsoft.com/office/drawing/2014/main" id="{38D715CB-B990-4D38-BD62-BC1D03EC5EB8}"/>
                      </a:ext>
                    </a:extLst>
                  </p:cNvPr>
                  <p:cNvSpPr/>
                  <p:nvPr/>
                </p:nvSpPr>
                <p:spPr>
                  <a:xfrm>
                    <a:off x="3957065" y="5555590"/>
                    <a:ext cx="55625" cy="68770"/>
                  </a:xfrm>
                  <a:custGeom>
                    <a:avLst/>
                    <a:gdLst>
                      <a:gd name="connsiteX0" fmla="*/ 29623 w 55625"/>
                      <a:gd name="connsiteY0" fmla="*/ 68771 h 68770"/>
                      <a:gd name="connsiteX1" fmla="*/ 6953 w 55625"/>
                      <a:gd name="connsiteY1" fmla="*/ 64294 h 68770"/>
                      <a:gd name="connsiteX2" fmla="*/ 6953 w 55625"/>
                      <a:gd name="connsiteY2" fmla="*/ 64294 h 68770"/>
                      <a:gd name="connsiteX3" fmla="*/ 3620 w 55625"/>
                      <a:gd name="connsiteY3" fmla="*/ 67056 h 68770"/>
                      <a:gd name="connsiteX4" fmla="*/ 3620 w 55625"/>
                      <a:gd name="connsiteY4" fmla="*/ 67056 h 68770"/>
                      <a:gd name="connsiteX5" fmla="*/ 3334 w 55625"/>
                      <a:gd name="connsiteY5" fmla="*/ 68104 h 68770"/>
                      <a:gd name="connsiteX6" fmla="*/ 2286 w 55625"/>
                      <a:gd name="connsiteY6" fmla="*/ 68104 h 68770"/>
                      <a:gd name="connsiteX7" fmla="*/ 381 w 55625"/>
                      <a:gd name="connsiteY7" fmla="*/ 68104 h 68770"/>
                      <a:gd name="connsiteX8" fmla="*/ 381 w 55625"/>
                      <a:gd name="connsiteY8" fmla="*/ 36862 h 68770"/>
                      <a:gd name="connsiteX9" fmla="*/ 1810 w 55625"/>
                      <a:gd name="connsiteY9" fmla="*/ 36862 h 68770"/>
                      <a:gd name="connsiteX10" fmla="*/ 3715 w 55625"/>
                      <a:gd name="connsiteY10" fmla="*/ 36862 h 68770"/>
                      <a:gd name="connsiteX11" fmla="*/ 3715 w 55625"/>
                      <a:gd name="connsiteY11" fmla="*/ 38195 h 68770"/>
                      <a:gd name="connsiteX12" fmla="*/ 13335 w 55625"/>
                      <a:gd name="connsiteY12" fmla="*/ 58769 h 68770"/>
                      <a:gd name="connsiteX13" fmla="*/ 13335 w 55625"/>
                      <a:gd name="connsiteY13" fmla="*/ 58769 h 68770"/>
                      <a:gd name="connsiteX14" fmla="*/ 28194 w 55625"/>
                      <a:gd name="connsiteY14" fmla="*/ 65342 h 68770"/>
                      <a:gd name="connsiteX15" fmla="*/ 28194 w 55625"/>
                      <a:gd name="connsiteY15" fmla="*/ 65342 h 68770"/>
                      <a:gd name="connsiteX16" fmla="*/ 37624 w 55625"/>
                      <a:gd name="connsiteY16" fmla="*/ 55340 h 68770"/>
                      <a:gd name="connsiteX17" fmla="*/ 37624 w 55625"/>
                      <a:gd name="connsiteY17" fmla="*/ 55340 h 68770"/>
                      <a:gd name="connsiteX18" fmla="*/ 24479 w 55625"/>
                      <a:gd name="connsiteY18" fmla="*/ 44196 h 68770"/>
                      <a:gd name="connsiteX19" fmla="*/ 24479 w 55625"/>
                      <a:gd name="connsiteY19" fmla="*/ 44196 h 68770"/>
                      <a:gd name="connsiteX20" fmla="*/ 19717 w 55625"/>
                      <a:gd name="connsiteY20" fmla="*/ 42863 h 68770"/>
                      <a:gd name="connsiteX21" fmla="*/ 0 w 55625"/>
                      <a:gd name="connsiteY21" fmla="*/ 22479 h 68770"/>
                      <a:gd name="connsiteX22" fmla="*/ 0 w 55625"/>
                      <a:gd name="connsiteY22" fmla="*/ 22479 h 68770"/>
                      <a:gd name="connsiteX23" fmla="*/ 2667 w 55625"/>
                      <a:gd name="connsiteY23" fmla="*/ 12478 h 68770"/>
                      <a:gd name="connsiteX24" fmla="*/ 2667 w 55625"/>
                      <a:gd name="connsiteY24" fmla="*/ 12478 h 68770"/>
                      <a:gd name="connsiteX25" fmla="*/ 26098 w 55625"/>
                      <a:gd name="connsiteY25" fmla="*/ 95 h 68770"/>
                      <a:gd name="connsiteX26" fmla="*/ 26098 w 55625"/>
                      <a:gd name="connsiteY26" fmla="*/ 95 h 68770"/>
                      <a:gd name="connsiteX27" fmla="*/ 35052 w 55625"/>
                      <a:gd name="connsiteY27" fmla="*/ 1715 h 68770"/>
                      <a:gd name="connsiteX28" fmla="*/ 35052 w 55625"/>
                      <a:gd name="connsiteY28" fmla="*/ 1715 h 68770"/>
                      <a:gd name="connsiteX29" fmla="*/ 42196 w 55625"/>
                      <a:gd name="connsiteY29" fmla="*/ 3619 h 68770"/>
                      <a:gd name="connsiteX30" fmla="*/ 42196 w 55625"/>
                      <a:gd name="connsiteY30" fmla="*/ 3619 h 68770"/>
                      <a:gd name="connsiteX31" fmla="*/ 46196 w 55625"/>
                      <a:gd name="connsiteY31" fmla="*/ 1238 h 68770"/>
                      <a:gd name="connsiteX32" fmla="*/ 46196 w 55625"/>
                      <a:gd name="connsiteY32" fmla="*/ 1238 h 68770"/>
                      <a:gd name="connsiteX33" fmla="*/ 46291 w 55625"/>
                      <a:gd name="connsiteY33" fmla="*/ 0 h 68770"/>
                      <a:gd name="connsiteX34" fmla="*/ 47530 w 55625"/>
                      <a:gd name="connsiteY34" fmla="*/ 0 h 68770"/>
                      <a:gd name="connsiteX35" fmla="*/ 49530 w 55625"/>
                      <a:gd name="connsiteY35" fmla="*/ 0 h 68770"/>
                      <a:gd name="connsiteX36" fmla="*/ 49530 w 55625"/>
                      <a:gd name="connsiteY36" fmla="*/ 26384 h 68770"/>
                      <a:gd name="connsiteX37" fmla="*/ 48101 w 55625"/>
                      <a:gd name="connsiteY37" fmla="*/ 26384 h 68770"/>
                      <a:gd name="connsiteX38" fmla="*/ 46196 w 55625"/>
                      <a:gd name="connsiteY38" fmla="*/ 26384 h 68770"/>
                      <a:gd name="connsiteX39" fmla="*/ 46196 w 55625"/>
                      <a:gd name="connsiteY39" fmla="*/ 25051 h 68770"/>
                      <a:gd name="connsiteX40" fmla="*/ 39719 w 55625"/>
                      <a:gd name="connsiteY40" fmla="*/ 9715 h 68770"/>
                      <a:gd name="connsiteX41" fmla="*/ 39719 w 55625"/>
                      <a:gd name="connsiteY41" fmla="*/ 9715 h 68770"/>
                      <a:gd name="connsiteX42" fmla="*/ 26956 w 55625"/>
                      <a:gd name="connsiteY42" fmla="*/ 3524 h 68770"/>
                      <a:gd name="connsiteX43" fmla="*/ 26956 w 55625"/>
                      <a:gd name="connsiteY43" fmla="*/ 3524 h 68770"/>
                      <a:gd name="connsiteX44" fmla="*/ 19717 w 55625"/>
                      <a:gd name="connsiteY44" fmla="*/ 7144 h 68770"/>
                      <a:gd name="connsiteX45" fmla="*/ 19717 w 55625"/>
                      <a:gd name="connsiteY45" fmla="*/ 7144 h 68770"/>
                      <a:gd name="connsiteX46" fmla="*/ 18669 w 55625"/>
                      <a:gd name="connsiteY46" fmla="*/ 11716 h 68770"/>
                      <a:gd name="connsiteX47" fmla="*/ 18669 w 55625"/>
                      <a:gd name="connsiteY47" fmla="*/ 11716 h 68770"/>
                      <a:gd name="connsiteX48" fmla="*/ 30480 w 55625"/>
                      <a:gd name="connsiteY48" fmla="*/ 22669 h 68770"/>
                      <a:gd name="connsiteX49" fmla="*/ 30480 w 55625"/>
                      <a:gd name="connsiteY49" fmla="*/ 22669 h 68770"/>
                      <a:gd name="connsiteX50" fmla="*/ 34385 w 55625"/>
                      <a:gd name="connsiteY50" fmla="*/ 23527 h 68770"/>
                      <a:gd name="connsiteX51" fmla="*/ 55626 w 55625"/>
                      <a:gd name="connsiteY51" fmla="*/ 44863 h 68770"/>
                      <a:gd name="connsiteX52" fmla="*/ 55626 w 55625"/>
                      <a:gd name="connsiteY52" fmla="*/ 44863 h 68770"/>
                      <a:gd name="connsiteX53" fmla="*/ 48578 w 55625"/>
                      <a:gd name="connsiteY53" fmla="*/ 61055 h 68770"/>
                      <a:gd name="connsiteX54" fmla="*/ 48578 w 55625"/>
                      <a:gd name="connsiteY54" fmla="*/ 61055 h 68770"/>
                      <a:gd name="connsiteX55" fmla="*/ 30004 w 55625"/>
                      <a:gd name="connsiteY55" fmla="*/ 68771 h 68770"/>
                      <a:gd name="connsiteX56" fmla="*/ 30004 w 55625"/>
                      <a:gd name="connsiteY56" fmla="*/ 68771 h 68770"/>
                      <a:gd name="connsiteX57" fmla="*/ 29623 w 55625"/>
                      <a:gd name="connsiteY57" fmla="*/ 68771 h 68770"/>
                      <a:gd name="connsiteX58" fmla="*/ 29623 w 55625"/>
                      <a:gd name="connsiteY58" fmla="*/ 68771 h 68770"/>
                      <a:gd name="connsiteX59" fmla="*/ 4953 w 55625"/>
                      <a:gd name="connsiteY59" fmla="*/ 13811 h 68770"/>
                      <a:gd name="connsiteX60" fmla="*/ 2667 w 55625"/>
                      <a:gd name="connsiteY60" fmla="*/ 22479 h 68770"/>
                      <a:gd name="connsiteX61" fmla="*/ 2667 w 55625"/>
                      <a:gd name="connsiteY61" fmla="*/ 22479 h 68770"/>
                      <a:gd name="connsiteX62" fmla="*/ 20288 w 55625"/>
                      <a:gd name="connsiteY62" fmla="*/ 40196 h 68770"/>
                      <a:gd name="connsiteX63" fmla="*/ 20288 w 55625"/>
                      <a:gd name="connsiteY63" fmla="*/ 40196 h 68770"/>
                      <a:gd name="connsiteX64" fmla="*/ 25051 w 55625"/>
                      <a:gd name="connsiteY64" fmla="*/ 41529 h 68770"/>
                      <a:gd name="connsiteX65" fmla="*/ 40196 w 55625"/>
                      <a:gd name="connsiteY65" fmla="*/ 55340 h 68770"/>
                      <a:gd name="connsiteX66" fmla="*/ 40196 w 55625"/>
                      <a:gd name="connsiteY66" fmla="*/ 55340 h 68770"/>
                      <a:gd name="connsiteX67" fmla="*/ 36100 w 55625"/>
                      <a:gd name="connsiteY67" fmla="*/ 65246 h 68770"/>
                      <a:gd name="connsiteX68" fmla="*/ 36100 w 55625"/>
                      <a:gd name="connsiteY68" fmla="*/ 65246 h 68770"/>
                      <a:gd name="connsiteX69" fmla="*/ 46482 w 55625"/>
                      <a:gd name="connsiteY69" fmla="*/ 58960 h 68770"/>
                      <a:gd name="connsiteX70" fmla="*/ 46482 w 55625"/>
                      <a:gd name="connsiteY70" fmla="*/ 58960 h 68770"/>
                      <a:gd name="connsiteX71" fmla="*/ 52673 w 55625"/>
                      <a:gd name="connsiteY71" fmla="*/ 44767 h 68770"/>
                      <a:gd name="connsiteX72" fmla="*/ 52673 w 55625"/>
                      <a:gd name="connsiteY72" fmla="*/ 44767 h 68770"/>
                      <a:gd name="connsiteX73" fmla="*/ 33528 w 55625"/>
                      <a:gd name="connsiteY73" fmla="*/ 26194 h 68770"/>
                      <a:gd name="connsiteX74" fmla="*/ 33528 w 55625"/>
                      <a:gd name="connsiteY74" fmla="*/ 26194 h 68770"/>
                      <a:gd name="connsiteX75" fmla="*/ 29623 w 55625"/>
                      <a:gd name="connsiteY75" fmla="*/ 25336 h 68770"/>
                      <a:gd name="connsiteX76" fmla="*/ 15621 w 55625"/>
                      <a:gd name="connsiteY76" fmla="*/ 11716 h 68770"/>
                      <a:gd name="connsiteX77" fmla="*/ 15621 w 55625"/>
                      <a:gd name="connsiteY77" fmla="*/ 11716 h 68770"/>
                      <a:gd name="connsiteX78" fmla="*/ 17145 w 55625"/>
                      <a:gd name="connsiteY78" fmla="*/ 5525 h 68770"/>
                      <a:gd name="connsiteX79" fmla="*/ 17145 w 55625"/>
                      <a:gd name="connsiteY79" fmla="*/ 5525 h 68770"/>
                      <a:gd name="connsiteX80" fmla="*/ 18097 w 55625"/>
                      <a:gd name="connsiteY80" fmla="*/ 4286 h 68770"/>
                      <a:gd name="connsiteX81" fmla="*/ 18097 w 55625"/>
                      <a:gd name="connsiteY81" fmla="*/ 4286 h 68770"/>
                      <a:gd name="connsiteX82" fmla="*/ 4953 w 55625"/>
                      <a:gd name="connsiteY82" fmla="*/ 13811 h 68770"/>
                      <a:gd name="connsiteX83" fmla="*/ 4953 w 55625"/>
                      <a:gd name="connsiteY83" fmla="*/ 13811 h 68770"/>
                      <a:gd name="connsiteX84" fmla="*/ 6953 w 55625"/>
                      <a:gd name="connsiteY84" fmla="*/ 61531 h 68770"/>
                      <a:gd name="connsiteX85" fmla="*/ 14097 w 55625"/>
                      <a:gd name="connsiteY85" fmla="*/ 63056 h 68770"/>
                      <a:gd name="connsiteX86" fmla="*/ 14097 w 55625"/>
                      <a:gd name="connsiteY86" fmla="*/ 63056 h 68770"/>
                      <a:gd name="connsiteX87" fmla="*/ 11430 w 55625"/>
                      <a:gd name="connsiteY87" fmla="*/ 60769 h 68770"/>
                      <a:gd name="connsiteX88" fmla="*/ 11430 w 55625"/>
                      <a:gd name="connsiteY88" fmla="*/ 60769 h 68770"/>
                      <a:gd name="connsiteX89" fmla="*/ 3238 w 55625"/>
                      <a:gd name="connsiteY89" fmla="*/ 49149 h 68770"/>
                      <a:gd name="connsiteX90" fmla="*/ 3238 w 55625"/>
                      <a:gd name="connsiteY90" fmla="*/ 49149 h 68770"/>
                      <a:gd name="connsiteX91" fmla="*/ 3238 w 55625"/>
                      <a:gd name="connsiteY91" fmla="*/ 62675 h 68770"/>
                      <a:gd name="connsiteX92" fmla="*/ 6763 w 55625"/>
                      <a:gd name="connsiteY92" fmla="*/ 61436 h 68770"/>
                      <a:gd name="connsiteX93" fmla="*/ 6763 w 55625"/>
                      <a:gd name="connsiteY93" fmla="*/ 61436 h 68770"/>
                      <a:gd name="connsiteX94" fmla="*/ 6953 w 55625"/>
                      <a:gd name="connsiteY94" fmla="*/ 61531 h 68770"/>
                      <a:gd name="connsiteX95" fmla="*/ 6953 w 55625"/>
                      <a:gd name="connsiteY95" fmla="*/ 61531 h 68770"/>
                      <a:gd name="connsiteX96" fmla="*/ 41720 w 55625"/>
                      <a:gd name="connsiteY96" fmla="*/ 7810 h 68770"/>
                      <a:gd name="connsiteX97" fmla="*/ 46577 w 55625"/>
                      <a:gd name="connsiteY97" fmla="*/ 15050 h 68770"/>
                      <a:gd name="connsiteX98" fmla="*/ 46577 w 55625"/>
                      <a:gd name="connsiteY98" fmla="*/ 15050 h 68770"/>
                      <a:gd name="connsiteX99" fmla="*/ 46577 w 55625"/>
                      <a:gd name="connsiteY99" fmla="*/ 5334 h 68770"/>
                      <a:gd name="connsiteX100" fmla="*/ 42005 w 55625"/>
                      <a:gd name="connsiteY100" fmla="*/ 6382 h 68770"/>
                      <a:gd name="connsiteX101" fmla="*/ 42005 w 55625"/>
                      <a:gd name="connsiteY101" fmla="*/ 6382 h 68770"/>
                      <a:gd name="connsiteX102" fmla="*/ 40291 w 55625"/>
                      <a:gd name="connsiteY102" fmla="*/ 6286 h 68770"/>
                      <a:gd name="connsiteX103" fmla="*/ 40291 w 55625"/>
                      <a:gd name="connsiteY103" fmla="*/ 6286 h 68770"/>
                      <a:gd name="connsiteX104" fmla="*/ 41720 w 55625"/>
                      <a:gd name="connsiteY104" fmla="*/ 7810 h 68770"/>
                      <a:gd name="connsiteX105" fmla="*/ 41720 w 55625"/>
                      <a:gd name="connsiteY105" fmla="*/ 7810 h 68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625" h="68770">
                        <a:moveTo>
                          <a:pt x="29623" y="68771"/>
                        </a:moveTo>
                        <a:cubicBezTo>
                          <a:pt x="19526" y="68771"/>
                          <a:pt x="10573" y="64198"/>
                          <a:pt x="6953" y="64294"/>
                        </a:cubicBezTo>
                        <a:lnTo>
                          <a:pt x="6953" y="64294"/>
                        </a:lnTo>
                        <a:cubicBezTo>
                          <a:pt x="5239" y="64389"/>
                          <a:pt x="4381" y="64579"/>
                          <a:pt x="3620" y="67056"/>
                        </a:cubicBezTo>
                        <a:lnTo>
                          <a:pt x="3620" y="67056"/>
                        </a:lnTo>
                        <a:lnTo>
                          <a:pt x="3334" y="68104"/>
                        </a:lnTo>
                        <a:lnTo>
                          <a:pt x="2286" y="68104"/>
                        </a:lnTo>
                        <a:lnTo>
                          <a:pt x="381" y="68104"/>
                        </a:lnTo>
                        <a:lnTo>
                          <a:pt x="381" y="36862"/>
                        </a:lnTo>
                        <a:lnTo>
                          <a:pt x="1810" y="36862"/>
                        </a:lnTo>
                        <a:lnTo>
                          <a:pt x="3715" y="36862"/>
                        </a:lnTo>
                        <a:lnTo>
                          <a:pt x="3715" y="38195"/>
                        </a:lnTo>
                        <a:cubicBezTo>
                          <a:pt x="3715" y="45910"/>
                          <a:pt x="7715" y="53626"/>
                          <a:pt x="13335" y="58769"/>
                        </a:cubicBezTo>
                        <a:lnTo>
                          <a:pt x="13335" y="58769"/>
                        </a:lnTo>
                        <a:cubicBezTo>
                          <a:pt x="17716" y="62865"/>
                          <a:pt x="23146" y="65342"/>
                          <a:pt x="28194" y="65342"/>
                        </a:cubicBezTo>
                        <a:lnTo>
                          <a:pt x="28194" y="65342"/>
                        </a:lnTo>
                        <a:cubicBezTo>
                          <a:pt x="35814" y="65342"/>
                          <a:pt x="37433" y="59436"/>
                          <a:pt x="37624" y="55340"/>
                        </a:cubicBezTo>
                        <a:lnTo>
                          <a:pt x="37624" y="55340"/>
                        </a:lnTo>
                        <a:cubicBezTo>
                          <a:pt x="37719" y="47911"/>
                          <a:pt x="30004" y="45720"/>
                          <a:pt x="24479" y="44196"/>
                        </a:cubicBezTo>
                        <a:lnTo>
                          <a:pt x="24479" y="44196"/>
                        </a:lnTo>
                        <a:lnTo>
                          <a:pt x="19717" y="42863"/>
                        </a:lnTo>
                        <a:cubicBezTo>
                          <a:pt x="10954" y="40481"/>
                          <a:pt x="0" y="35338"/>
                          <a:pt x="0" y="22479"/>
                        </a:cubicBezTo>
                        <a:lnTo>
                          <a:pt x="0" y="22479"/>
                        </a:lnTo>
                        <a:cubicBezTo>
                          <a:pt x="0" y="19050"/>
                          <a:pt x="857" y="15621"/>
                          <a:pt x="2667" y="12478"/>
                        </a:cubicBezTo>
                        <a:lnTo>
                          <a:pt x="2667" y="12478"/>
                        </a:lnTo>
                        <a:cubicBezTo>
                          <a:pt x="6287" y="6382"/>
                          <a:pt x="16573" y="190"/>
                          <a:pt x="26098" y="95"/>
                        </a:cubicBezTo>
                        <a:lnTo>
                          <a:pt x="26098" y="95"/>
                        </a:lnTo>
                        <a:cubicBezTo>
                          <a:pt x="30194" y="95"/>
                          <a:pt x="32861" y="952"/>
                          <a:pt x="35052" y="1715"/>
                        </a:cubicBezTo>
                        <a:lnTo>
                          <a:pt x="35052" y="1715"/>
                        </a:lnTo>
                        <a:cubicBezTo>
                          <a:pt x="37624" y="2762"/>
                          <a:pt x="39243" y="3619"/>
                          <a:pt x="42196" y="3619"/>
                        </a:cubicBezTo>
                        <a:lnTo>
                          <a:pt x="42196" y="3619"/>
                        </a:lnTo>
                        <a:cubicBezTo>
                          <a:pt x="44768" y="3429"/>
                          <a:pt x="45911" y="3429"/>
                          <a:pt x="46196" y="1238"/>
                        </a:cubicBezTo>
                        <a:lnTo>
                          <a:pt x="46196" y="1238"/>
                        </a:lnTo>
                        <a:lnTo>
                          <a:pt x="46291" y="0"/>
                        </a:lnTo>
                        <a:lnTo>
                          <a:pt x="47530" y="0"/>
                        </a:lnTo>
                        <a:lnTo>
                          <a:pt x="49530" y="0"/>
                        </a:lnTo>
                        <a:lnTo>
                          <a:pt x="49530" y="26384"/>
                        </a:lnTo>
                        <a:lnTo>
                          <a:pt x="48101" y="26384"/>
                        </a:lnTo>
                        <a:lnTo>
                          <a:pt x="46196" y="26384"/>
                        </a:lnTo>
                        <a:lnTo>
                          <a:pt x="46196" y="25051"/>
                        </a:lnTo>
                        <a:cubicBezTo>
                          <a:pt x="46196" y="20288"/>
                          <a:pt x="44863" y="15907"/>
                          <a:pt x="39719" y="9715"/>
                        </a:cubicBezTo>
                        <a:lnTo>
                          <a:pt x="39719" y="9715"/>
                        </a:lnTo>
                        <a:cubicBezTo>
                          <a:pt x="35909" y="5048"/>
                          <a:pt x="31052" y="3524"/>
                          <a:pt x="26956" y="3524"/>
                        </a:cubicBezTo>
                        <a:lnTo>
                          <a:pt x="26956" y="3524"/>
                        </a:lnTo>
                        <a:cubicBezTo>
                          <a:pt x="23717" y="3619"/>
                          <a:pt x="21907" y="4096"/>
                          <a:pt x="19717" y="7144"/>
                        </a:cubicBezTo>
                        <a:lnTo>
                          <a:pt x="19717" y="7144"/>
                        </a:lnTo>
                        <a:cubicBezTo>
                          <a:pt x="19050" y="8192"/>
                          <a:pt x="18574" y="10001"/>
                          <a:pt x="18669" y="11716"/>
                        </a:cubicBezTo>
                        <a:lnTo>
                          <a:pt x="18669" y="11716"/>
                        </a:lnTo>
                        <a:cubicBezTo>
                          <a:pt x="18574" y="20288"/>
                          <a:pt x="27241" y="21812"/>
                          <a:pt x="30480" y="22669"/>
                        </a:cubicBezTo>
                        <a:lnTo>
                          <a:pt x="30480" y="22669"/>
                        </a:lnTo>
                        <a:lnTo>
                          <a:pt x="34385" y="23527"/>
                        </a:lnTo>
                        <a:cubicBezTo>
                          <a:pt x="39148" y="24575"/>
                          <a:pt x="55626" y="27623"/>
                          <a:pt x="55626" y="44863"/>
                        </a:cubicBezTo>
                        <a:lnTo>
                          <a:pt x="55626" y="44863"/>
                        </a:lnTo>
                        <a:cubicBezTo>
                          <a:pt x="55626" y="50387"/>
                          <a:pt x="53626" y="56388"/>
                          <a:pt x="48578" y="61055"/>
                        </a:cubicBezTo>
                        <a:lnTo>
                          <a:pt x="48578" y="61055"/>
                        </a:lnTo>
                        <a:cubicBezTo>
                          <a:pt x="42863" y="66580"/>
                          <a:pt x="37624" y="68771"/>
                          <a:pt x="30004" y="68771"/>
                        </a:cubicBezTo>
                        <a:lnTo>
                          <a:pt x="30004" y="68771"/>
                        </a:lnTo>
                        <a:cubicBezTo>
                          <a:pt x="29813" y="68771"/>
                          <a:pt x="29718" y="68771"/>
                          <a:pt x="29623" y="68771"/>
                        </a:cubicBezTo>
                        <a:lnTo>
                          <a:pt x="29623" y="68771"/>
                        </a:lnTo>
                        <a:close/>
                        <a:moveTo>
                          <a:pt x="4953" y="13811"/>
                        </a:moveTo>
                        <a:cubicBezTo>
                          <a:pt x="3429" y="16478"/>
                          <a:pt x="2667" y="19526"/>
                          <a:pt x="2667" y="22479"/>
                        </a:cubicBezTo>
                        <a:lnTo>
                          <a:pt x="2667" y="22479"/>
                        </a:lnTo>
                        <a:cubicBezTo>
                          <a:pt x="2667" y="33338"/>
                          <a:pt x="11716" y="37719"/>
                          <a:pt x="20288" y="40196"/>
                        </a:cubicBezTo>
                        <a:lnTo>
                          <a:pt x="20288" y="40196"/>
                        </a:lnTo>
                        <a:lnTo>
                          <a:pt x="25051" y="41529"/>
                        </a:lnTo>
                        <a:cubicBezTo>
                          <a:pt x="30289" y="42958"/>
                          <a:pt x="40100" y="45434"/>
                          <a:pt x="40196" y="55340"/>
                        </a:cubicBezTo>
                        <a:lnTo>
                          <a:pt x="40196" y="55340"/>
                        </a:lnTo>
                        <a:cubicBezTo>
                          <a:pt x="40196" y="58293"/>
                          <a:pt x="39148" y="62484"/>
                          <a:pt x="36100" y="65246"/>
                        </a:cubicBezTo>
                        <a:lnTo>
                          <a:pt x="36100" y="65246"/>
                        </a:lnTo>
                        <a:cubicBezTo>
                          <a:pt x="39814" y="64389"/>
                          <a:pt x="42767" y="62484"/>
                          <a:pt x="46482" y="58960"/>
                        </a:cubicBezTo>
                        <a:lnTo>
                          <a:pt x="46482" y="58960"/>
                        </a:lnTo>
                        <a:cubicBezTo>
                          <a:pt x="50863" y="54769"/>
                          <a:pt x="52578" y="49625"/>
                          <a:pt x="52673" y="44767"/>
                        </a:cubicBezTo>
                        <a:lnTo>
                          <a:pt x="52673" y="44767"/>
                        </a:lnTo>
                        <a:cubicBezTo>
                          <a:pt x="52673" y="29908"/>
                          <a:pt x="38671" y="27432"/>
                          <a:pt x="33528" y="26194"/>
                        </a:cubicBezTo>
                        <a:lnTo>
                          <a:pt x="33528" y="26194"/>
                        </a:lnTo>
                        <a:lnTo>
                          <a:pt x="29623" y="25336"/>
                        </a:lnTo>
                        <a:cubicBezTo>
                          <a:pt x="26670" y="24670"/>
                          <a:pt x="15716" y="22765"/>
                          <a:pt x="15621" y="11716"/>
                        </a:cubicBezTo>
                        <a:lnTo>
                          <a:pt x="15621" y="11716"/>
                        </a:lnTo>
                        <a:cubicBezTo>
                          <a:pt x="15621" y="9620"/>
                          <a:pt x="16002" y="7334"/>
                          <a:pt x="17145" y="5525"/>
                        </a:cubicBezTo>
                        <a:lnTo>
                          <a:pt x="17145" y="5525"/>
                        </a:lnTo>
                        <a:cubicBezTo>
                          <a:pt x="17431" y="5048"/>
                          <a:pt x="17716" y="4667"/>
                          <a:pt x="18097" y="4286"/>
                        </a:cubicBezTo>
                        <a:lnTo>
                          <a:pt x="18097" y="4286"/>
                        </a:lnTo>
                        <a:cubicBezTo>
                          <a:pt x="12287" y="6382"/>
                          <a:pt x="6858" y="10382"/>
                          <a:pt x="4953" y="13811"/>
                        </a:cubicBezTo>
                        <a:lnTo>
                          <a:pt x="4953" y="13811"/>
                        </a:lnTo>
                        <a:close/>
                        <a:moveTo>
                          <a:pt x="6953" y="61531"/>
                        </a:moveTo>
                        <a:cubicBezTo>
                          <a:pt x="8858" y="61531"/>
                          <a:pt x="11335" y="62198"/>
                          <a:pt x="14097" y="63056"/>
                        </a:cubicBezTo>
                        <a:lnTo>
                          <a:pt x="14097" y="63056"/>
                        </a:lnTo>
                        <a:cubicBezTo>
                          <a:pt x="13145" y="62389"/>
                          <a:pt x="12287" y="61627"/>
                          <a:pt x="11430" y="60769"/>
                        </a:cubicBezTo>
                        <a:lnTo>
                          <a:pt x="11430" y="60769"/>
                        </a:lnTo>
                        <a:cubicBezTo>
                          <a:pt x="8001" y="57626"/>
                          <a:pt x="5048" y="53626"/>
                          <a:pt x="3238" y="49149"/>
                        </a:cubicBezTo>
                        <a:lnTo>
                          <a:pt x="3238" y="49149"/>
                        </a:lnTo>
                        <a:lnTo>
                          <a:pt x="3238" y="62675"/>
                        </a:lnTo>
                        <a:cubicBezTo>
                          <a:pt x="4286" y="61817"/>
                          <a:pt x="5524" y="61436"/>
                          <a:pt x="6763" y="61436"/>
                        </a:cubicBezTo>
                        <a:lnTo>
                          <a:pt x="6763" y="61436"/>
                        </a:lnTo>
                        <a:cubicBezTo>
                          <a:pt x="6763" y="61531"/>
                          <a:pt x="6858" y="61531"/>
                          <a:pt x="6953" y="61531"/>
                        </a:cubicBezTo>
                        <a:lnTo>
                          <a:pt x="6953" y="61531"/>
                        </a:lnTo>
                        <a:close/>
                        <a:moveTo>
                          <a:pt x="41720" y="7810"/>
                        </a:moveTo>
                        <a:cubicBezTo>
                          <a:pt x="43910" y="10382"/>
                          <a:pt x="45434" y="12763"/>
                          <a:pt x="46577" y="15050"/>
                        </a:cubicBezTo>
                        <a:lnTo>
                          <a:pt x="46577" y="15050"/>
                        </a:lnTo>
                        <a:lnTo>
                          <a:pt x="46577" y="5334"/>
                        </a:lnTo>
                        <a:cubicBezTo>
                          <a:pt x="45148" y="6191"/>
                          <a:pt x="43434" y="6477"/>
                          <a:pt x="42005" y="6382"/>
                        </a:cubicBezTo>
                        <a:lnTo>
                          <a:pt x="42005" y="6382"/>
                        </a:lnTo>
                        <a:cubicBezTo>
                          <a:pt x="41434" y="6382"/>
                          <a:pt x="40862" y="6382"/>
                          <a:pt x="40291" y="6286"/>
                        </a:cubicBezTo>
                        <a:lnTo>
                          <a:pt x="40291" y="6286"/>
                        </a:lnTo>
                        <a:cubicBezTo>
                          <a:pt x="40767" y="6763"/>
                          <a:pt x="41243" y="7334"/>
                          <a:pt x="41720" y="7810"/>
                        </a:cubicBezTo>
                        <a:lnTo>
                          <a:pt x="41720" y="78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11" name="Graphic 1">
                  <a:extLst>
                    <a:ext uri="{FF2B5EF4-FFF2-40B4-BE49-F238E27FC236}">
                      <a16:creationId xmlns:a16="http://schemas.microsoft.com/office/drawing/2014/main" id="{54A794B0-A345-4F12-BDE4-309DA76196A9}"/>
                    </a:ext>
                  </a:extLst>
                </p:cNvPr>
                <p:cNvGrpSpPr/>
                <p:nvPr/>
              </p:nvGrpSpPr>
              <p:grpSpPr>
                <a:xfrm>
                  <a:off x="4011072" y="5556638"/>
                  <a:ext cx="75342" cy="67341"/>
                  <a:chOff x="4011072" y="5556638"/>
                  <a:chExt cx="75342" cy="67341"/>
                </a:xfrm>
                <a:solidFill>
                  <a:srgbClr val="FFFFFF"/>
                </a:solidFill>
              </p:grpSpPr>
              <p:sp>
                <p:nvSpPr>
                  <p:cNvPr id="2842" name="Freeform: Shape 2841">
                    <a:extLst>
                      <a:ext uri="{FF2B5EF4-FFF2-40B4-BE49-F238E27FC236}">
                        <a16:creationId xmlns:a16="http://schemas.microsoft.com/office/drawing/2014/main" id="{8031F9EF-8DDD-451F-A507-B65A12F8B36C}"/>
                      </a:ext>
                    </a:extLst>
                  </p:cNvPr>
                  <p:cNvSpPr/>
                  <p:nvPr/>
                </p:nvSpPr>
                <p:spPr>
                  <a:xfrm>
                    <a:off x="4012501" y="5558067"/>
                    <a:ext cx="72389" cy="64484"/>
                  </a:xfrm>
                  <a:custGeom>
                    <a:avLst/>
                    <a:gdLst>
                      <a:gd name="connsiteX0" fmla="*/ 39433 w 72389"/>
                      <a:gd name="connsiteY0" fmla="*/ 63722 h 64484"/>
                      <a:gd name="connsiteX1" fmla="*/ 44387 w 72389"/>
                      <a:gd name="connsiteY1" fmla="*/ 60388 h 64484"/>
                      <a:gd name="connsiteX2" fmla="*/ 42767 w 72389"/>
                      <a:gd name="connsiteY2" fmla="*/ 53816 h 64484"/>
                      <a:gd name="connsiteX3" fmla="*/ 37624 w 72389"/>
                      <a:gd name="connsiteY3" fmla="*/ 37624 h 64484"/>
                      <a:gd name="connsiteX4" fmla="*/ 19907 w 72389"/>
                      <a:gd name="connsiteY4" fmla="*/ 37624 h 64484"/>
                      <a:gd name="connsiteX5" fmla="*/ 16192 w 72389"/>
                      <a:gd name="connsiteY5" fmla="*/ 53245 h 64484"/>
                      <a:gd name="connsiteX6" fmla="*/ 18002 w 72389"/>
                      <a:gd name="connsiteY6" fmla="*/ 60007 h 64484"/>
                      <a:gd name="connsiteX7" fmla="*/ 28575 w 72389"/>
                      <a:gd name="connsiteY7" fmla="*/ 64008 h 64484"/>
                      <a:gd name="connsiteX8" fmla="*/ 28575 w 72389"/>
                      <a:gd name="connsiteY8" fmla="*/ 64484 h 64484"/>
                      <a:gd name="connsiteX9" fmla="*/ 0 w 72389"/>
                      <a:gd name="connsiteY9" fmla="*/ 64484 h 64484"/>
                      <a:gd name="connsiteX10" fmla="*/ 0 w 72389"/>
                      <a:gd name="connsiteY10" fmla="*/ 64008 h 64484"/>
                      <a:gd name="connsiteX11" fmla="*/ 16573 w 72389"/>
                      <a:gd name="connsiteY11" fmla="*/ 45529 h 64484"/>
                      <a:gd name="connsiteX12" fmla="*/ 31623 w 72389"/>
                      <a:gd name="connsiteY12" fmla="*/ 0 h 64484"/>
                      <a:gd name="connsiteX13" fmla="*/ 45244 w 72389"/>
                      <a:gd name="connsiteY13" fmla="*/ 0 h 64484"/>
                      <a:gd name="connsiteX14" fmla="*/ 64484 w 72389"/>
                      <a:gd name="connsiteY14" fmla="*/ 58388 h 64484"/>
                      <a:gd name="connsiteX15" fmla="*/ 72390 w 72389"/>
                      <a:gd name="connsiteY15" fmla="*/ 64008 h 64484"/>
                      <a:gd name="connsiteX16" fmla="*/ 72390 w 72389"/>
                      <a:gd name="connsiteY16" fmla="*/ 64484 h 64484"/>
                      <a:gd name="connsiteX17" fmla="*/ 35719 w 72389"/>
                      <a:gd name="connsiteY17" fmla="*/ 64484 h 64484"/>
                      <a:gd name="connsiteX18" fmla="*/ 35719 w 72389"/>
                      <a:gd name="connsiteY18" fmla="*/ 64008 h 64484"/>
                      <a:gd name="connsiteX19" fmla="*/ 39433 w 72389"/>
                      <a:gd name="connsiteY19" fmla="*/ 63722 h 64484"/>
                      <a:gd name="connsiteX20" fmla="*/ 39433 w 72389"/>
                      <a:gd name="connsiteY20" fmla="*/ 63722 h 64484"/>
                      <a:gd name="connsiteX21" fmla="*/ 37243 w 72389"/>
                      <a:gd name="connsiteY21" fmla="*/ 36862 h 64484"/>
                      <a:gd name="connsiteX22" fmla="*/ 29051 w 72389"/>
                      <a:gd name="connsiteY22" fmla="*/ 9525 h 64484"/>
                      <a:gd name="connsiteX23" fmla="*/ 20002 w 72389"/>
                      <a:gd name="connsiteY23" fmla="*/ 36862 h 64484"/>
                      <a:gd name="connsiteX24" fmla="*/ 37243 w 72389"/>
                      <a:gd name="connsiteY24" fmla="*/ 3686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389" h="64484">
                        <a:moveTo>
                          <a:pt x="39433" y="63722"/>
                        </a:moveTo>
                        <a:cubicBezTo>
                          <a:pt x="42577" y="63722"/>
                          <a:pt x="44387" y="63055"/>
                          <a:pt x="44387" y="60388"/>
                        </a:cubicBezTo>
                        <a:cubicBezTo>
                          <a:pt x="44387" y="58483"/>
                          <a:pt x="43434" y="56102"/>
                          <a:pt x="42767" y="53816"/>
                        </a:cubicBezTo>
                        <a:lnTo>
                          <a:pt x="37624" y="37624"/>
                        </a:lnTo>
                        <a:lnTo>
                          <a:pt x="19907" y="37624"/>
                        </a:lnTo>
                        <a:cubicBezTo>
                          <a:pt x="18193" y="42863"/>
                          <a:pt x="16192" y="48387"/>
                          <a:pt x="16192" y="53245"/>
                        </a:cubicBezTo>
                        <a:cubicBezTo>
                          <a:pt x="16192" y="55721"/>
                          <a:pt x="16669" y="58007"/>
                          <a:pt x="18002" y="60007"/>
                        </a:cubicBezTo>
                        <a:cubicBezTo>
                          <a:pt x="20669" y="64008"/>
                          <a:pt x="25146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30" y="55150"/>
                          <a:pt x="16573" y="45529"/>
                        </a:cubicBezTo>
                        <a:lnTo>
                          <a:pt x="31623" y="0"/>
                        </a:lnTo>
                        <a:lnTo>
                          <a:pt x="45244" y="0"/>
                        </a:lnTo>
                        <a:lnTo>
                          <a:pt x="64484" y="58388"/>
                        </a:lnTo>
                        <a:cubicBezTo>
                          <a:pt x="65913" y="62865"/>
                          <a:pt x="67913" y="64008"/>
                          <a:pt x="72390" y="64008"/>
                        </a:cubicBezTo>
                        <a:lnTo>
                          <a:pt x="72390" y="64484"/>
                        </a:lnTo>
                        <a:lnTo>
                          <a:pt x="35719" y="64484"/>
                        </a:lnTo>
                        <a:lnTo>
                          <a:pt x="35719" y="64008"/>
                        </a:lnTo>
                        <a:lnTo>
                          <a:pt x="39433" y="63722"/>
                        </a:lnTo>
                        <a:lnTo>
                          <a:pt x="39433" y="63722"/>
                        </a:lnTo>
                        <a:close/>
                        <a:moveTo>
                          <a:pt x="37243" y="36862"/>
                        </a:moveTo>
                        <a:lnTo>
                          <a:pt x="29051" y="9525"/>
                        </a:lnTo>
                        <a:lnTo>
                          <a:pt x="20002" y="36862"/>
                        </a:lnTo>
                        <a:lnTo>
                          <a:pt x="37243" y="3686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43" name="Freeform: Shape 2842">
                    <a:extLst>
                      <a:ext uri="{FF2B5EF4-FFF2-40B4-BE49-F238E27FC236}">
                        <a16:creationId xmlns:a16="http://schemas.microsoft.com/office/drawing/2014/main" id="{1F1E2B72-C26D-4927-95D3-53C955945D6A}"/>
                      </a:ext>
                    </a:extLst>
                  </p:cNvPr>
                  <p:cNvSpPr/>
                  <p:nvPr/>
                </p:nvSpPr>
                <p:spPr>
                  <a:xfrm>
                    <a:off x="4011072" y="5556638"/>
                    <a:ext cx="75342" cy="67341"/>
                  </a:xfrm>
                  <a:custGeom>
                    <a:avLst/>
                    <a:gdLst>
                      <a:gd name="connsiteX0" fmla="*/ 35814 w 75342"/>
                      <a:gd name="connsiteY0" fmla="*/ 67151 h 67341"/>
                      <a:gd name="connsiteX1" fmla="*/ 35814 w 75342"/>
                      <a:gd name="connsiteY1" fmla="*/ 65818 h 67341"/>
                      <a:gd name="connsiteX2" fmla="*/ 35814 w 75342"/>
                      <a:gd name="connsiteY2" fmla="*/ 63913 h 67341"/>
                      <a:gd name="connsiteX3" fmla="*/ 37243 w 75342"/>
                      <a:gd name="connsiteY3" fmla="*/ 63913 h 67341"/>
                      <a:gd name="connsiteX4" fmla="*/ 40100 w 75342"/>
                      <a:gd name="connsiteY4" fmla="*/ 63913 h 67341"/>
                      <a:gd name="connsiteX5" fmla="*/ 40196 w 75342"/>
                      <a:gd name="connsiteY5" fmla="*/ 63817 h 67341"/>
                      <a:gd name="connsiteX6" fmla="*/ 40862 w 75342"/>
                      <a:gd name="connsiteY6" fmla="*/ 63817 h 67341"/>
                      <a:gd name="connsiteX7" fmla="*/ 44387 w 75342"/>
                      <a:gd name="connsiteY7" fmla="*/ 61817 h 67341"/>
                      <a:gd name="connsiteX8" fmla="*/ 44387 w 75342"/>
                      <a:gd name="connsiteY8" fmla="*/ 61817 h 67341"/>
                      <a:gd name="connsiteX9" fmla="*/ 42767 w 75342"/>
                      <a:gd name="connsiteY9" fmla="*/ 55626 h 67341"/>
                      <a:gd name="connsiteX10" fmla="*/ 42767 w 75342"/>
                      <a:gd name="connsiteY10" fmla="*/ 55626 h 67341"/>
                      <a:gd name="connsiteX11" fmla="*/ 37910 w 75342"/>
                      <a:gd name="connsiteY11" fmla="*/ 40386 h 67341"/>
                      <a:gd name="connsiteX12" fmla="*/ 22193 w 75342"/>
                      <a:gd name="connsiteY12" fmla="*/ 40386 h 67341"/>
                      <a:gd name="connsiteX13" fmla="*/ 18860 w 75342"/>
                      <a:gd name="connsiteY13" fmla="*/ 54578 h 67341"/>
                      <a:gd name="connsiteX14" fmla="*/ 18860 w 75342"/>
                      <a:gd name="connsiteY14" fmla="*/ 54578 h 67341"/>
                      <a:gd name="connsiteX15" fmla="*/ 20479 w 75342"/>
                      <a:gd name="connsiteY15" fmla="*/ 60579 h 67341"/>
                      <a:gd name="connsiteX16" fmla="*/ 20479 w 75342"/>
                      <a:gd name="connsiteY16" fmla="*/ 60579 h 67341"/>
                      <a:gd name="connsiteX17" fmla="*/ 29909 w 75342"/>
                      <a:gd name="connsiteY17" fmla="*/ 63913 h 67341"/>
                      <a:gd name="connsiteX18" fmla="*/ 29909 w 75342"/>
                      <a:gd name="connsiteY18" fmla="*/ 63913 h 67341"/>
                      <a:gd name="connsiteX19" fmla="*/ 31337 w 75342"/>
                      <a:gd name="connsiteY19" fmla="*/ 63913 h 67341"/>
                      <a:gd name="connsiteX20" fmla="*/ 31337 w 75342"/>
                      <a:gd name="connsiteY20" fmla="*/ 65342 h 67341"/>
                      <a:gd name="connsiteX21" fmla="*/ 31337 w 75342"/>
                      <a:gd name="connsiteY21" fmla="*/ 67246 h 67341"/>
                      <a:gd name="connsiteX22" fmla="*/ 0 w 75342"/>
                      <a:gd name="connsiteY22" fmla="*/ 67246 h 67341"/>
                      <a:gd name="connsiteX23" fmla="*/ 0 w 75342"/>
                      <a:gd name="connsiteY23" fmla="*/ 65913 h 67341"/>
                      <a:gd name="connsiteX24" fmla="*/ 0 w 75342"/>
                      <a:gd name="connsiteY24" fmla="*/ 64008 h 67341"/>
                      <a:gd name="connsiteX25" fmla="*/ 1429 w 75342"/>
                      <a:gd name="connsiteY25" fmla="*/ 64008 h 67341"/>
                      <a:gd name="connsiteX26" fmla="*/ 16669 w 75342"/>
                      <a:gd name="connsiteY26" fmla="*/ 46482 h 67341"/>
                      <a:gd name="connsiteX27" fmla="*/ 16669 w 75342"/>
                      <a:gd name="connsiteY27" fmla="*/ 46482 h 67341"/>
                      <a:gd name="connsiteX28" fmla="*/ 32099 w 75342"/>
                      <a:gd name="connsiteY28" fmla="*/ 0 h 67341"/>
                      <a:gd name="connsiteX29" fmla="*/ 47720 w 75342"/>
                      <a:gd name="connsiteY29" fmla="*/ 0 h 67341"/>
                      <a:gd name="connsiteX30" fmla="*/ 67342 w 75342"/>
                      <a:gd name="connsiteY30" fmla="*/ 59341 h 67341"/>
                      <a:gd name="connsiteX31" fmla="*/ 73914 w 75342"/>
                      <a:gd name="connsiteY31" fmla="*/ 64008 h 67341"/>
                      <a:gd name="connsiteX32" fmla="*/ 73914 w 75342"/>
                      <a:gd name="connsiteY32" fmla="*/ 64008 h 67341"/>
                      <a:gd name="connsiteX33" fmla="*/ 75343 w 75342"/>
                      <a:gd name="connsiteY33" fmla="*/ 64008 h 67341"/>
                      <a:gd name="connsiteX34" fmla="*/ 75343 w 75342"/>
                      <a:gd name="connsiteY34" fmla="*/ 65437 h 67341"/>
                      <a:gd name="connsiteX35" fmla="*/ 75343 w 75342"/>
                      <a:gd name="connsiteY35" fmla="*/ 67342 h 67341"/>
                      <a:gd name="connsiteX36" fmla="*/ 35814 w 75342"/>
                      <a:gd name="connsiteY36" fmla="*/ 67342 h 67341"/>
                      <a:gd name="connsiteX37" fmla="*/ 35814 w 75342"/>
                      <a:gd name="connsiteY37" fmla="*/ 67151 h 67341"/>
                      <a:gd name="connsiteX38" fmla="*/ 66961 w 75342"/>
                      <a:gd name="connsiteY38" fmla="*/ 64294 h 67341"/>
                      <a:gd name="connsiteX39" fmla="*/ 64675 w 75342"/>
                      <a:gd name="connsiteY39" fmla="*/ 60007 h 67341"/>
                      <a:gd name="connsiteX40" fmla="*/ 64675 w 75342"/>
                      <a:gd name="connsiteY40" fmla="*/ 60007 h 67341"/>
                      <a:gd name="connsiteX41" fmla="*/ 45720 w 75342"/>
                      <a:gd name="connsiteY41" fmla="*/ 2572 h 67341"/>
                      <a:gd name="connsiteX42" fmla="*/ 34100 w 75342"/>
                      <a:gd name="connsiteY42" fmla="*/ 2572 h 67341"/>
                      <a:gd name="connsiteX43" fmla="*/ 31718 w 75342"/>
                      <a:gd name="connsiteY43" fmla="*/ 9906 h 67341"/>
                      <a:gd name="connsiteX44" fmla="*/ 40005 w 75342"/>
                      <a:gd name="connsiteY44" fmla="*/ 37529 h 67341"/>
                      <a:gd name="connsiteX45" fmla="*/ 40005 w 75342"/>
                      <a:gd name="connsiteY45" fmla="*/ 37529 h 67341"/>
                      <a:gd name="connsiteX46" fmla="*/ 45530 w 75342"/>
                      <a:gd name="connsiteY46" fmla="*/ 54673 h 67341"/>
                      <a:gd name="connsiteX47" fmla="*/ 47244 w 75342"/>
                      <a:gd name="connsiteY47" fmla="*/ 61722 h 67341"/>
                      <a:gd name="connsiteX48" fmla="*/ 47244 w 75342"/>
                      <a:gd name="connsiteY48" fmla="*/ 61722 h 67341"/>
                      <a:gd name="connsiteX49" fmla="*/ 46577 w 75342"/>
                      <a:gd name="connsiteY49" fmla="*/ 64294 h 67341"/>
                      <a:gd name="connsiteX50" fmla="*/ 46577 w 75342"/>
                      <a:gd name="connsiteY50" fmla="*/ 64294 h 67341"/>
                      <a:gd name="connsiteX51" fmla="*/ 66961 w 75342"/>
                      <a:gd name="connsiteY51" fmla="*/ 64294 h 67341"/>
                      <a:gd name="connsiteX52" fmla="*/ 66961 w 75342"/>
                      <a:gd name="connsiteY52" fmla="*/ 64294 h 67341"/>
                      <a:gd name="connsiteX53" fmla="*/ 20288 w 75342"/>
                      <a:gd name="connsiteY53" fmla="*/ 64294 h 67341"/>
                      <a:gd name="connsiteX54" fmla="*/ 18193 w 75342"/>
                      <a:gd name="connsiteY54" fmla="*/ 62008 h 67341"/>
                      <a:gd name="connsiteX55" fmla="*/ 18193 w 75342"/>
                      <a:gd name="connsiteY55" fmla="*/ 62008 h 67341"/>
                      <a:gd name="connsiteX56" fmla="*/ 16193 w 75342"/>
                      <a:gd name="connsiteY56" fmla="*/ 55340 h 67341"/>
                      <a:gd name="connsiteX57" fmla="*/ 16193 w 75342"/>
                      <a:gd name="connsiteY57" fmla="*/ 55340 h 67341"/>
                      <a:gd name="connsiteX58" fmla="*/ 9239 w 75342"/>
                      <a:gd name="connsiteY58" fmla="*/ 64198 h 67341"/>
                      <a:gd name="connsiteX59" fmla="*/ 9239 w 75342"/>
                      <a:gd name="connsiteY59" fmla="*/ 64198 h 67341"/>
                      <a:gd name="connsiteX60" fmla="*/ 20288 w 75342"/>
                      <a:gd name="connsiteY60" fmla="*/ 64198 h 67341"/>
                      <a:gd name="connsiteX61" fmla="*/ 20288 w 75342"/>
                      <a:gd name="connsiteY61" fmla="*/ 64294 h 67341"/>
                      <a:gd name="connsiteX62" fmla="*/ 38672 w 75342"/>
                      <a:gd name="connsiteY62" fmla="*/ 37529 h 67341"/>
                      <a:gd name="connsiteX63" fmla="*/ 38672 w 75342"/>
                      <a:gd name="connsiteY63" fmla="*/ 36862 h 67341"/>
                      <a:gd name="connsiteX64" fmla="*/ 38672 w 75342"/>
                      <a:gd name="connsiteY64" fmla="*/ 37529 h 67341"/>
                      <a:gd name="connsiteX65" fmla="*/ 38672 w 75342"/>
                      <a:gd name="connsiteY65" fmla="*/ 37529 h 67341"/>
                      <a:gd name="connsiteX66" fmla="*/ 23336 w 75342"/>
                      <a:gd name="connsiteY66" fmla="*/ 36862 h 67341"/>
                      <a:gd name="connsiteX67" fmla="*/ 36862 w 75342"/>
                      <a:gd name="connsiteY67" fmla="*/ 36862 h 67341"/>
                      <a:gd name="connsiteX68" fmla="*/ 30480 w 75342"/>
                      <a:gd name="connsiteY68" fmla="*/ 15526 h 67341"/>
                      <a:gd name="connsiteX69" fmla="*/ 23336 w 75342"/>
                      <a:gd name="connsiteY69" fmla="*/ 36862 h 67341"/>
                      <a:gd name="connsiteX70" fmla="*/ 23336 w 75342"/>
                      <a:gd name="connsiteY70" fmla="*/ 36862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75342" h="67341">
                        <a:moveTo>
                          <a:pt x="35814" y="67151"/>
                        </a:moveTo>
                        <a:lnTo>
                          <a:pt x="35814" y="65818"/>
                        </a:lnTo>
                        <a:lnTo>
                          <a:pt x="35814" y="63913"/>
                        </a:lnTo>
                        <a:lnTo>
                          <a:pt x="37243" y="63913"/>
                        </a:lnTo>
                        <a:lnTo>
                          <a:pt x="40100" y="63913"/>
                        </a:lnTo>
                        <a:lnTo>
                          <a:pt x="40196" y="63817"/>
                        </a:lnTo>
                        <a:lnTo>
                          <a:pt x="40862" y="63817"/>
                        </a:lnTo>
                        <a:cubicBezTo>
                          <a:pt x="44006" y="63532"/>
                          <a:pt x="44291" y="63627"/>
                          <a:pt x="44387" y="61817"/>
                        </a:cubicBezTo>
                        <a:lnTo>
                          <a:pt x="44387" y="61817"/>
                        </a:lnTo>
                        <a:cubicBezTo>
                          <a:pt x="44387" y="60293"/>
                          <a:pt x="43529" y="58007"/>
                          <a:pt x="42767" y="55626"/>
                        </a:cubicBezTo>
                        <a:lnTo>
                          <a:pt x="42767" y="55626"/>
                        </a:lnTo>
                        <a:lnTo>
                          <a:pt x="37910" y="40386"/>
                        </a:lnTo>
                        <a:lnTo>
                          <a:pt x="22193" y="40386"/>
                        </a:lnTo>
                        <a:cubicBezTo>
                          <a:pt x="20574" y="45339"/>
                          <a:pt x="18860" y="50387"/>
                          <a:pt x="18860" y="54578"/>
                        </a:cubicBezTo>
                        <a:lnTo>
                          <a:pt x="18860" y="54578"/>
                        </a:lnTo>
                        <a:cubicBezTo>
                          <a:pt x="18860" y="56864"/>
                          <a:pt x="19336" y="58865"/>
                          <a:pt x="20479" y="60579"/>
                        </a:cubicBezTo>
                        <a:lnTo>
                          <a:pt x="20479" y="60579"/>
                        </a:lnTo>
                        <a:cubicBezTo>
                          <a:pt x="22574" y="63817"/>
                          <a:pt x="26384" y="63913"/>
                          <a:pt x="29909" y="63913"/>
                        </a:cubicBezTo>
                        <a:lnTo>
                          <a:pt x="29909" y="63913"/>
                        </a:lnTo>
                        <a:lnTo>
                          <a:pt x="31337" y="63913"/>
                        </a:lnTo>
                        <a:lnTo>
                          <a:pt x="31337" y="65342"/>
                        </a:lnTo>
                        <a:lnTo>
                          <a:pt x="31337" y="67246"/>
                        </a:lnTo>
                        <a:lnTo>
                          <a:pt x="0" y="67246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cubicBezTo>
                          <a:pt x="10097" y="64103"/>
                          <a:pt x="13430" y="56198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99" y="0"/>
                        </a:lnTo>
                        <a:lnTo>
                          <a:pt x="47720" y="0"/>
                        </a:lnTo>
                        <a:lnTo>
                          <a:pt x="67342" y="59341"/>
                        </a:lnTo>
                        <a:cubicBezTo>
                          <a:pt x="68961" y="63436"/>
                          <a:pt x="69628" y="63817"/>
                          <a:pt x="73914" y="64008"/>
                        </a:cubicBezTo>
                        <a:lnTo>
                          <a:pt x="73914" y="64008"/>
                        </a:lnTo>
                        <a:lnTo>
                          <a:pt x="75343" y="64008"/>
                        </a:lnTo>
                        <a:lnTo>
                          <a:pt x="75343" y="65437"/>
                        </a:lnTo>
                        <a:lnTo>
                          <a:pt x="75343" y="67342"/>
                        </a:lnTo>
                        <a:lnTo>
                          <a:pt x="35814" y="67342"/>
                        </a:lnTo>
                        <a:lnTo>
                          <a:pt x="35814" y="67151"/>
                        </a:lnTo>
                        <a:close/>
                        <a:moveTo>
                          <a:pt x="66961" y="64294"/>
                        </a:moveTo>
                        <a:cubicBezTo>
                          <a:pt x="65913" y="63246"/>
                          <a:pt x="65151" y="61817"/>
                          <a:pt x="64675" y="60007"/>
                        </a:cubicBezTo>
                        <a:lnTo>
                          <a:pt x="64675" y="60007"/>
                        </a:lnTo>
                        <a:lnTo>
                          <a:pt x="45720" y="2572"/>
                        </a:lnTo>
                        <a:lnTo>
                          <a:pt x="34100" y="2572"/>
                        </a:lnTo>
                        <a:lnTo>
                          <a:pt x="31718" y="9906"/>
                        </a:lnTo>
                        <a:lnTo>
                          <a:pt x="40005" y="37529"/>
                        </a:lnTo>
                        <a:lnTo>
                          <a:pt x="40005" y="37529"/>
                        </a:lnTo>
                        <a:lnTo>
                          <a:pt x="45530" y="54673"/>
                        </a:lnTo>
                        <a:cubicBezTo>
                          <a:pt x="46292" y="56959"/>
                          <a:pt x="47244" y="59341"/>
                          <a:pt x="47244" y="61722"/>
                        </a:cubicBezTo>
                        <a:lnTo>
                          <a:pt x="47244" y="61722"/>
                        </a:lnTo>
                        <a:cubicBezTo>
                          <a:pt x="47244" y="62675"/>
                          <a:pt x="47054" y="63532"/>
                          <a:pt x="46577" y="64294"/>
                        </a:cubicBezTo>
                        <a:lnTo>
                          <a:pt x="46577" y="64294"/>
                        </a:lnTo>
                        <a:lnTo>
                          <a:pt x="66961" y="64294"/>
                        </a:lnTo>
                        <a:lnTo>
                          <a:pt x="66961" y="64294"/>
                        </a:lnTo>
                        <a:close/>
                        <a:moveTo>
                          <a:pt x="20288" y="64294"/>
                        </a:moveTo>
                        <a:cubicBezTo>
                          <a:pt x="19526" y="63722"/>
                          <a:pt x="18764" y="62960"/>
                          <a:pt x="18193" y="62008"/>
                        </a:cubicBezTo>
                        <a:lnTo>
                          <a:pt x="18193" y="62008"/>
                        </a:lnTo>
                        <a:cubicBezTo>
                          <a:pt x="16859" y="60007"/>
                          <a:pt x="16288" y="57721"/>
                          <a:pt x="16193" y="55340"/>
                        </a:cubicBezTo>
                        <a:lnTo>
                          <a:pt x="16193" y="55340"/>
                        </a:lnTo>
                        <a:cubicBezTo>
                          <a:pt x="14478" y="58960"/>
                          <a:pt x="12383" y="62198"/>
                          <a:pt x="9239" y="64198"/>
                        </a:cubicBezTo>
                        <a:lnTo>
                          <a:pt x="9239" y="64198"/>
                        </a:lnTo>
                        <a:lnTo>
                          <a:pt x="20288" y="64198"/>
                        </a:lnTo>
                        <a:lnTo>
                          <a:pt x="20288" y="64294"/>
                        </a:lnTo>
                        <a:close/>
                        <a:moveTo>
                          <a:pt x="38672" y="37529"/>
                        </a:moveTo>
                        <a:lnTo>
                          <a:pt x="38672" y="36862"/>
                        </a:lnTo>
                        <a:lnTo>
                          <a:pt x="38672" y="37529"/>
                        </a:lnTo>
                        <a:lnTo>
                          <a:pt x="38672" y="37529"/>
                        </a:lnTo>
                        <a:close/>
                        <a:moveTo>
                          <a:pt x="23336" y="36862"/>
                        </a:moveTo>
                        <a:lnTo>
                          <a:pt x="36862" y="36862"/>
                        </a:lnTo>
                        <a:lnTo>
                          <a:pt x="30480" y="15526"/>
                        </a:lnTo>
                        <a:lnTo>
                          <a:pt x="23336" y="36862"/>
                        </a:lnTo>
                        <a:lnTo>
                          <a:pt x="23336" y="3686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12" name="Graphic 1">
                  <a:extLst>
                    <a:ext uri="{FF2B5EF4-FFF2-40B4-BE49-F238E27FC236}">
                      <a16:creationId xmlns:a16="http://schemas.microsoft.com/office/drawing/2014/main" id="{2997F1EB-7CF0-4562-82A8-D28FC96845C1}"/>
                    </a:ext>
                  </a:extLst>
                </p:cNvPr>
                <p:cNvGrpSpPr/>
                <p:nvPr/>
              </p:nvGrpSpPr>
              <p:grpSpPr>
                <a:xfrm>
                  <a:off x="4085653" y="5556447"/>
                  <a:ext cx="68675" cy="67437"/>
                  <a:chOff x="4085653" y="5556447"/>
                  <a:chExt cx="68675" cy="67437"/>
                </a:xfrm>
                <a:solidFill>
                  <a:srgbClr val="FFFFFF"/>
                </a:solidFill>
              </p:grpSpPr>
              <p:sp>
                <p:nvSpPr>
                  <p:cNvPr id="2840" name="Freeform: Shape 2839">
                    <a:extLst>
                      <a:ext uri="{FF2B5EF4-FFF2-40B4-BE49-F238E27FC236}">
                        <a16:creationId xmlns:a16="http://schemas.microsoft.com/office/drawing/2014/main" id="{AE8518C2-6938-4593-A546-33A41C33D802}"/>
                      </a:ext>
                    </a:extLst>
                  </p:cNvPr>
                  <p:cNvSpPr/>
                  <p:nvPr/>
                </p:nvSpPr>
                <p:spPr>
                  <a:xfrm>
                    <a:off x="4086986" y="5557876"/>
                    <a:ext cx="65722" cy="64389"/>
                  </a:xfrm>
                  <a:custGeom>
                    <a:avLst/>
                    <a:gdLst>
                      <a:gd name="connsiteX0" fmla="*/ 667 w 65722"/>
                      <a:gd name="connsiteY0" fmla="*/ 476 h 64389"/>
                      <a:gd name="connsiteX1" fmla="*/ 667 w 65722"/>
                      <a:gd name="connsiteY1" fmla="*/ 0 h 64389"/>
                      <a:gd name="connsiteX2" fmla="*/ 30766 w 65722"/>
                      <a:gd name="connsiteY2" fmla="*/ 0 h 64389"/>
                      <a:gd name="connsiteX3" fmla="*/ 54674 w 65722"/>
                      <a:gd name="connsiteY3" fmla="*/ 46768 h 64389"/>
                      <a:gd name="connsiteX4" fmla="*/ 54674 w 65722"/>
                      <a:gd name="connsiteY4" fmla="*/ 15431 h 64389"/>
                      <a:gd name="connsiteX5" fmla="*/ 45053 w 65722"/>
                      <a:gd name="connsiteY5" fmla="*/ 476 h 64389"/>
                      <a:gd name="connsiteX6" fmla="*/ 44196 w 65722"/>
                      <a:gd name="connsiteY6" fmla="*/ 476 h 64389"/>
                      <a:gd name="connsiteX7" fmla="*/ 44196 w 65722"/>
                      <a:gd name="connsiteY7" fmla="*/ 0 h 64389"/>
                      <a:gd name="connsiteX8" fmla="*/ 65723 w 65722"/>
                      <a:gd name="connsiteY8" fmla="*/ 0 h 64389"/>
                      <a:gd name="connsiteX9" fmla="*/ 65723 w 65722"/>
                      <a:gd name="connsiteY9" fmla="*/ 476 h 64389"/>
                      <a:gd name="connsiteX10" fmla="*/ 64770 w 65722"/>
                      <a:gd name="connsiteY10" fmla="*/ 476 h 64389"/>
                      <a:gd name="connsiteX11" fmla="*/ 55341 w 65722"/>
                      <a:gd name="connsiteY11" fmla="*/ 15431 h 64389"/>
                      <a:gd name="connsiteX12" fmla="*/ 55341 w 65722"/>
                      <a:gd name="connsiteY12" fmla="*/ 64389 h 64389"/>
                      <a:gd name="connsiteX13" fmla="*/ 40386 w 65722"/>
                      <a:gd name="connsiteY13" fmla="*/ 64389 h 64389"/>
                      <a:gd name="connsiteX14" fmla="*/ 11144 w 65722"/>
                      <a:gd name="connsiteY14" fmla="*/ 7715 h 64389"/>
                      <a:gd name="connsiteX15" fmla="*/ 11144 w 65722"/>
                      <a:gd name="connsiteY15" fmla="*/ 48863 h 64389"/>
                      <a:gd name="connsiteX16" fmla="*/ 20669 w 65722"/>
                      <a:gd name="connsiteY16" fmla="*/ 63818 h 64389"/>
                      <a:gd name="connsiteX17" fmla="*/ 21527 w 65722"/>
                      <a:gd name="connsiteY17" fmla="*/ 63818 h 64389"/>
                      <a:gd name="connsiteX18" fmla="*/ 21527 w 65722"/>
                      <a:gd name="connsiteY18" fmla="*/ 64294 h 64389"/>
                      <a:gd name="connsiteX19" fmla="*/ 0 w 65722"/>
                      <a:gd name="connsiteY19" fmla="*/ 64294 h 64389"/>
                      <a:gd name="connsiteX20" fmla="*/ 0 w 65722"/>
                      <a:gd name="connsiteY20" fmla="*/ 63818 h 64389"/>
                      <a:gd name="connsiteX21" fmla="*/ 858 w 65722"/>
                      <a:gd name="connsiteY21" fmla="*/ 63818 h 64389"/>
                      <a:gd name="connsiteX22" fmla="*/ 10478 w 65722"/>
                      <a:gd name="connsiteY22" fmla="*/ 48863 h 64389"/>
                      <a:gd name="connsiteX23" fmla="*/ 10478 w 65722"/>
                      <a:gd name="connsiteY23" fmla="*/ 9906 h 64389"/>
                      <a:gd name="connsiteX24" fmla="*/ 1238 w 65722"/>
                      <a:gd name="connsiteY24" fmla="*/ 381 h 64389"/>
                      <a:gd name="connsiteX25" fmla="*/ 667 w 65722"/>
                      <a:gd name="connsiteY25" fmla="*/ 381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5722" h="64389">
                        <a:moveTo>
                          <a:pt x="667" y="476"/>
                        </a:moveTo>
                        <a:lnTo>
                          <a:pt x="667" y="0"/>
                        </a:lnTo>
                        <a:lnTo>
                          <a:pt x="30766" y="0"/>
                        </a:lnTo>
                        <a:lnTo>
                          <a:pt x="54674" y="46768"/>
                        </a:lnTo>
                        <a:lnTo>
                          <a:pt x="54674" y="15431"/>
                        </a:lnTo>
                        <a:cubicBezTo>
                          <a:pt x="54674" y="4667"/>
                          <a:pt x="52959" y="476"/>
                          <a:pt x="45053" y="476"/>
                        </a:cubicBezTo>
                        <a:lnTo>
                          <a:pt x="44196" y="476"/>
                        </a:lnTo>
                        <a:lnTo>
                          <a:pt x="44196" y="0"/>
                        </a:lnTo>
                        <a:lnTo>
                          <a:pt x="65723" y="0"/>
                        </a:lnTo>
                        <a:lnTo>
                          <a:pt x="65723" y="476"/>
                        </a:lnTo>
                        <a:lnTo>
                          <a:pt x="64770" y="476"/>
                        </a:lnTo>
                        <a:cubicBezTo>
                          <a:pt x="56864" y="476"/>
                          <a:pt x="55341" y="4763"/>
                          <a:pt x="55341" y="15431"/>
                        </a:cubicBezTo>
                        <a:lnTo>
                          <a:pt x="55341" y="64389"/>
                        </a:lnTo>
                        <a:lnTo>
                          <a:pt x="40386" y="64389"/>
                        </a:lnTo>
                        <a:lnTo>
                          <a:pt x="11144" y="7715"/>
                        </a:lnTo>
                        <a:lnTo>
                          <a:pt x="11144" y="48863"/>
                        </a:lnTo>
                        <a:cubicBezTo>
                          <a:pt x="11144" y="59531"/>
                          <a:pt x="12764" y="63818"/>
                          <a:pt x="20669" y="63818"/>
                        </a:cubicBezTo>
                        <a:lnTo>
                          <a:pt x="21527" y="63818"/>
                        </a:lnTo>
                        <a:lnTo>
                          <a:pt x="21527" y="64294"/>
                        </a:lnTo>
                        <a:lnTo>
                          <a:pt x="0" y="64294"/>
                        </a:lnTo>
                        <a:lnTo>
                          <a:pt x="0" y="63818"/>
                        </a:lnTo>
                        <a:lnTo>
                          <a:pt x="858" y="63818"/>
                        </a:lnTo>
                        <a:cubicBezTo>
                          <a:pt x="8763" y="63818"/>
                          <a:pt x="10478" y="59531"/>
                          <a:pt x="10478" y="48863"/>
                        </a:cubicBezTo>
                        <a:lnTo>
                          <a:pt x="10478" y="9906"/>
                        </a:lnTo>
                        <a:cubicBezTo>
                          <a:pt x="10478" y="2858"/>
                          <a:pt x="10001" y="381"/>
                          <a:pt x="1238" y="381"/>
                        </a:cubicBezTo>
                        <a:lnTo>
                          <a:pt x="667" y="3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41" name="Freeform: Shape 2840">
                    <a:extLst>
                      <a:ext uri="{FF2B5EF4-FFF2-40B4-BE49-F238E27FC236}">
                        <a16:creationId xmlns:a16="http://schemas.microsoft.com/office/drawing/2014/main" id="{92A3D2A5-EEF8-4CFF-8BD6-BD82607AF083}"/>
                      </a:ext>
                    </a:extLst>
                  </p:cNvPr>
                  <p:cNvSpPr/>
                  <p:nvPr/>
                </p:nvSpPr>
                <p:spPr>
                  <a:xfrm>
                    <a:off x="4085653" y="5556447"/>
                    <a:ext cx="68675" cy="67437"/>
                  </a:xfrm>
                  <a:custGeom>
                    <a:avLst/>
                    <a:gdLst>
                      <a:gd name="connsiteX0" fmla="*/ 40862 w 68675"/>
                      <a:gd name="connsiteY0" fmla="*/ 67342 h 67437"/>
                      <a:gd name="connsiteX1" fmla="*/ 13906 w 68675"/>
                      <a:gd name="connsiteY1" fmla="*/ 15050 h 67437"/>
                      <a:gd name="connsiteX2" fmla="*/ 13906 w 68675"/>
                      <a:gd name="connsiteY2" fmla="*/ 50483 h 67437"/>
                      <a:gd name="connsiteX3" fmla="*/ 22003 w 68675"/>
                      <a:gd name="connsiteY3" fmla="*/ 64103 h 67437"/>
                      <a:gd name="connsiteX4" fmla="*/ 22003 w 68675"/>
                      <a:gd name="connsiteY4" fmla="*/ 64103 h 67437"/>
                      <a:gd name="connsiteX5" fmla="*/ 24289 w 68675"/>
                      <a:gd name="connsiteY5" fmla="*/ 64103 h 67437"/>
                      <a:gd name="connsiteX6" fmla="*/ 24289 w 68675"/>
                      <a:gd name="connsiteY6" fmla="*/ 65532 h 67437"/>
                      <a:gd name="connsiteX7" fmla="*/ 24289 w 68675"/>
                      <a:gd name="connsiteY7" fmla="*/ 67437 h 67437"/>
                      <a:gd name="connsiteX8" fmla="*/ 0 w 68675"/>
                      <a:gd name="connsiteY8" fmla="*/ 67437 h 67437"/>
                      <a:gd name="connsiteX9" fmla="*/ 0 w 68675"/>
                      <a:gd name="connsiteY9" fmla="*/ 66104 h 67437"/>
                      <a:gd name="connsiteX10" fmla="*/ 0 w 68675"/>
                      <a:gd name="connsiteY10" fmla="*/ 64199 h 67437"/>
                      <a:gd name="connsiteX11" fmla="*/ 1429 w 68675"/>
                      <a:gd name="connsiteY11" fmla="*/ 64199 h 67437"/>
                      <a:gd name="connsiteX12" fmla="*/ 2286 w 68675"/>
                      <a:gd name="connsiteY12" fmla="*/ 64199 h 67437"/>
                      <a:gd name="connsiteX13" fmla="*/ 10573 w 68675"/>
                      <a:gd name="connsiteY13" fmla="*/ 50578 h 67437"/>
                      <a:gd name="connsiteX14" fmla="*/ 10573 w 68675"/>
                      <a:gd name="connsiteY14" fmla="*/ 50578 h 67437"/>
                      <a:gd name="connsiteX15" fmla="*/ 10573 w 68675"/>
                      <a:gd name="connsiteY15" fmla="*/ 11621 h 67437"/>
                      <a:gd name="connsiteX16" fmla="*/ 9525 w 68675"/>
                      <a:gd name="connsiteY16" fmla="*/ 5048 h 67437"/>
                      <a:gd name="connsiteX17" fmla="*/ 9525 w 68675"/>
                      <a:gd name="connsiteY17" fmla="*/ 5048 h 67437"/>
                      <a:gd name="connsiteX18" fmla="*/ 2762 w 68675"/>
                      <a:gd name="connsiteY18" fmla="*/ 3429 h 67437"/>
                      <a:gd name="connsiteX19" fmla="*/ 2762 w 68675"/>
                      <a:gd name="connsiteY19" fmla="*/ 3429 h 67437"/>
                      <a:gd name="connsiteX20" fmla="*/ 2191 w 68675"/>
                      <a:gd name="connsiteY20" fmla="*/ 3429 h 67437"/>
                      <a:gd name="connsiteX21" fmla="*/ 2191 w 68675"/>
                      <a:gd name="connsiteY21" fmla="*/ 2858 h 67437"/>
                      <a:gd name="connsiteX22" fmla="*/ 2191 w 68675"/>
                      <a:gd name="connsiteY22" fmla="*/ 1905 h 67437"/>
                      <a:gd name="connsiteX23" fmla="*/ 2191 w 68675"/>
                      <a:gd name="connsiteY23" fmla="*/ 3334 h 67437"/>
                      <a:gd name="connsiteX24" fmla="*/ 762 w 68675"/>
                      <a:gd name="connsiteY24" fmla="*/ 3334 h 67437"/>
                      <a:gd name="connsiteX25" fmla="*/ 762 w 68675"/>
                      <a:gd name="connsiteY25" fmla="*/ 1905 h 67437"/>
                      <a:gd name="connsiteX26" fmla="*/ 762 w 68675"/>
                      <a:gd name="connsiteY26" fmla="*/ 0 h 67437"/>
                      <a:gd name="connsiteX27" fmla="*/ 33147 w 68675"/>
                      <a:gd name="connsiteY27" fmla="*/ 0 h 67437"/>
                      <a:gd name="connsiteX28" fmla="*/ 54769 w 68675"/>
                      <a:gd name="connsiteY28" fmla="*/ 42386 h 67437"/>
                      <a:gd name="connsiteX29" fmla="*/ 54769 w 68675"/>
                      <a:gd name="connsiteY29" fmla="*/ 16859 h 67437"/>
                      <a:gd name="connsiteX30" fmla="*/ 46577 w 68675"/>
                      <a:gd name="connsiteY30" fmla="*/ 3239 h 67437"/>
                      <a:gd name="connsiteX31" fmla="*/ 46577 w 68675"/>
                      <a:gd name="connsiteY31" fmla="*/ 3239 h 67437"/>
                      <a:gd name="connsiteX32" fmla="*/ 44387 w 68675"/>
                      <a:gd name="connsiteY32" fmla="*/ 3239 h 67437"/>
                      <a:gd name="connsiteX33" fmla="*/ 44387 w 68675"/>
                      <a:gd name="connsiteY33" fmla="*/ 1905 h 67437"/>
                      <a:gd name="connsiteX34" fmla="*/ 44387 w 68675"/>
                      <a:gd name="connsiteY34" fmla="*/ 0 h 67437"/>
                      <a:gd name="connsiteX35" fmla="*/ 68675 w 68675"/>
                      <a:gd name="connsiteY35" fmla="*/ 0 h 67437"/>
                      <a:gd name="connsiteX36" fmla="*/ 68675 w 68675"/>
                      <a:gd name="connsiteY36" fmla="*/ 1429 h 67437"/>
                      <a:gd name="connsiteX37" fmla="*/ 68675 w 68675"/>
                      <a:gd name="connsiteY37" fmla="*/ 3334 h 67437"/>
                      <a:gd name="connsiteX38" fmla="*/ 67246 w 68675"/>
                      <a:gd name="connsiteY38" fmla="*/ 3334 h 67437"/>
                      <a:gd name="connsiteX39" fmla="*/ 66389 w 68675"/>
                      <a:gd name="connsiteY39" fmla="*/ 3334 h 67437"/>
                      <a:gd name="connsiteX40" fmla="*/ 58293 w 68675"/>
                      <a:gd name="connsiteY40" fmla="*/ 16955 h 67437"/>
                      <a:gd name="connsiteX41" fmla="*/ 58293 w 68675"/>
                      <a:gd name="connsiteY41" fmla="*/ 16955 h 67437"/>
                      <a:gd name="connsiteX42" fmla="*/ 58293 w 68675"/>
                      <a:gd name="connsiteY42" fmla="*/ 67342 h 67437"/>
                      <a:gd name="connsiteX43" fmla="*/ 40862 w 68675"/>
                      <a:gd name="connsiteY43" fmla="*/ 67342 h 67437"/>
                      <a:gd name="connsiteX44" fmla="*/ 40862 w 68675"/>
                      <a:gd name="connsiteY44" fmla="*/ 67342 h 67437"/>
                      <a:gd name="connsiteX45" fmla="*/ 42577 w 68675"/>
                      <a:gd name="connsiteY45" fmla="*/ 64484 h 67437"/>
                      <a:gd name="connsiteX46" fmla="*/ 55340 w 68675"/>
                      <a:gd name="connsiteY46" fmla="*/ 64484 h 67437"/>
                      <a:gd name="connsiteX47" fmla="*/ 55340 w 68675"/>
                      <a:gd name="connsiteY47" fmla="*/ 48673 h 67437"/>
                      <a:gd name="connsiteX48" fmla="*/ 54864 w 68675"/>
                      <a:gd name="connsiteY48" fmla="*/ 48768 h 67437"/>
                      <a:gd name="connsiteX49" fmla="*/ 31337 w 68675"/>
                      <a:gd name="connsiteY49" fmla="*/ 2762 h 67437"/>
                      <a:gd name="connsiteX50" fmla="*/ 11239 w 68675"/>
                      <a:gd name="connsiteY50" fmla="*/ 2762 h 67437"/>
                      <a:gd name="connsiteX51" fmla="*/ 11525 w 68675"/>
                      <a:gd name="connsiteY51" fmla="*/ 3143 h 67437"/>
                      <a:gd name="connsiteX52" fmla="*/ 11525 w 68675"/>
                      <a:gd name="connsiteY52" fmla="*/ 3143 h 67437"/>
                      <a:gd name="connsiteX53" fmla="*/ 13145 w 68675"/>
                      <a:gd name="connsiteY53" fmla="*/ 8763 h 67437"/>
                      <a:gd name="connsiteX54" fmla="*/ 13145 w 68675"/>
                      <a:gd name="connsiteY54" fmla="*/ 8763 h 67437"/>
                      <a:gd name="connsiteX55" fmla="*/ 13716 w 68675"/>
                      <a:gd name="connsiteY55" fmla="*/ 8668 h 67437"/>
                      <a:gd name="connsiteX56" fmla="*/ 42577 w 68675"/>
                      <a:gd name="connsiteY56" fmla="*/ 64484 h 67437"/>
                      <a:gd name="connsiteX57" fmla="*/ 42577 w 68675"/>
                      <a:gd name="connsiteY57" fmla="*/ 64484 h 67437"/>
                      <a:gd name="connsiteX58" fmla="*/ 14478 w 68675"/>
                      <a:gd name="connsiteY58" fmla="*/ 64484 h 67437"/>
                      <a:gd name="connsiteX59" fmla="*/ 12954 w 68675"/>
                      <a:gd name="connsiteY59" fmla="*/ 62579 h 67437"/>
                      <a:gd name="connsiteX60" fmla="*/ 12954 w 68675"/>
                      <a:gd name="connsiteY60" fmla="*/ 62579 h 67437"/>
                      <a:gd name="connsiteX61" fmla="*/ 12002 w 68675"/>
                      <a:gd name="connsiteY61" fmla="*/ 60389 h 67437"/>
                      <a:gd name="connsiteX62" fmla="*/ 12002 w 68675"/>
                      <a:gd name="connsiteY62" fmla="*/ 60389 h 67437"/>
                      <a:gd name="connsiteX63" fmla="*/ 11049 w 68675"/>
                      <a:gd name="connsiteY63" fmla="*/ 62579 h 67437"/>
                      <a:gd name="connsiteX64" fmla="*/ 11049 w 68675"/>
                      <a:gd name="connsiteY64" fmla="*/ 62579 h 67437"/>
                      <a:gd name="connsiteX65" fmla="*/ 9525 w 68675"/>
                      <a:gd name="connsiteY65" fmla="*/ 64484 h 67437"/>
                      <a:gd name="connsiteX66" fmla="*/ 9525 w 68675"/>
                      <a:gd name="connsiteY66" fmla="*/ 64484 h 67437"/>
                      <a:gd name="connsiteX67" fmla="*/ 14478 w 68675"/>
                      <a:gd name="connsiteY67" fmla="*/ 64484 h 67437"/>
                      <a:gd name="connsiteX68" fmla="*/ 14478 w 68675"/>
                      <a:gd name="connsiteY68" fmla="*/ 64484 h 67437"/>
                      <a:gd name="connsiteX69" fmla="*/ 55340 w 68675"/>
                      <a:gd name="connsiteY69" fmla="*/ 4763 h 67437"/>
                      <a:gd name="connsiteX70" fmla="*/ 56293 w 68675"/>
                      <a:gd name="connsiteY70" fmla="*/ 6953 h 67437"/>
                      <a:gd name="connsiteX71" fmla="*/ 56293 w 68675"/>
                      <a:gd name="connsiteY71" fmla="*/ 6953 h 67437"/>
                      <a:gd name="connsiteX72" fmla="*/ 57245 w 68675"/>
                      <a:gd name="connsiteY72" fmla="*/ 4763 h 67437"/>
                      <a:gd name="connsiteX73" fmla="*/ 57245 w 68675"/>
                      <a:gd name="connsiteY73" fmla="*/ 4763 h 67437"/>
                      <a:gd name="connsiteX74" fmla="*/ 58769 w 68675"/>
                      <a:gd name="connsiteY74" fmla="*/ 2858 h 67437"/>
                      <a:gd name="connsiteX75" fmla="*/ 58769 w 68675"/>
                      <a:gd name="connsiteY75" fmla="*/ 2858 h 67437"/>
                      <a:gd name="connsiteX76" fmla="*/ 53816 w 68675"/>
                      <a:gd name="connsiteY76" fmla="*/ 2858 h 67437"/>
                      <a:gd name="connsiteX77" fmla="*/ 55340 w 68675"/>
                      <a:gd name="connsiteY77" fmla="*/ 4763 h 67437"/>
                      <a:gd name="connsiteX78" fmla="*/ 55340 w 68675"/>
                      <a:gd name="connsiteY78" fmla="*/ 4763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</a:cxnLst>
                    <a:rect l="l" t="t" r="r" b="b"/>
                    <a:pathLst>
                      <a:path w="68675" h="67437">
                        <a:moveTo>
                          <a:pt x="40862" y="67342"/>
                        </a:moveTo>
                        <a:lnTo>
                          <a:pt x="13906" y="15050"/>
                        </a:lnTo>
                        <a:lnTo>
                          <a:pt x="13906" y="50483"/>
                        </a:lnTo>
                        <a:cubicBezTo>
                          <a:pt x="14192" y="61341"/>
                          <a:pt x="14954" y="63913"/>
                          <a:pt x="22003" y="64103"/>
                        </a:cubicBezTo>
                        <a:lnTo>
                          <a:pt x="22003" y="64103"/>
                        </a:lnTo>
                        <a:lnTo>
                          <a:pt x="24289" y="64103"/>
                        </a:lnTo>
                        <a:lnTo>
                          <a:pt x="24289" y="65532"/>
                        </a:lnTo>
                        <a:lnTo>
                          <a:pt x="24289" y="67437"/>
                        </a:lnTo>
                        <a:lnTo>
                          <a:pt x="0" y="67437"/>
                        </a:lnTo>
                        <a:lnTo>
                          <a:pt x="0" y="66104"/>
                        </a:lnTo>
                        <a:lnTo>
                          <a:pt x="0" y="64199"/>
                        </a:lnTo>
                        <a:lnTo>
                          <a:pt x="1429" y="64199"/>
                        </a:lnTo>
                        <a:lnTo>
                          <a:pt x="2286" y="64199"/>
                        </a:lnTo>
                        <a:cubicBezTo>
                          <a:pt x="9335" y="64008"/>
                          <a:pt x="10192" y="61436"/>
                          <a:pt x="10573" y="50578"/>
                        </a:cubicBezTo>
                        <a:lnTo>
                          <a:pt x="10573" y="50578"/>
                        </a:lnTo>
                        <a:lnTo>
                          <a:pt x="10573" y="11621"/>
                        </a:lnTo>
                        <a:cubicBezTo>
                          <a:pt x="10573" y="8096"/>
                          <a:pt x="10382" y="5906"/>
                          <a:pt x="9525" y="5048"/>
                        </a:cubicBezTo>
                        <a:lnTo>
                          <a:pt x="9525" y="5048"/>
                        </a:lnTo>
                        <a:cubicBezTo>
                          <a:pt x="8858" y="4096"/>
                          <a:pt x="7048" y="3429"/>
                          <a:pt x="2762" y="3429"/>
                        </a:cubicBezTo>
                        <a:lnTo>
                          <a:pt x="2762" y="3429"/>
                        </a:lnTo>
                        <a:lnTo>
                          <a:pt x="2191" y="3429"/>
                        </a:lnTo>
                        <a:lnTo>
                          <a:pt x="2191" y="2858"/>
                        </a:lnTo>
                        <a:lnTo>
                          <a:pt x="2191" y="1905"/>
                        </a:lnTo>
                        <a:lnTo>
                          <a:pt x="2191" y="3334"/>
                        </a:lnTo>
                        <a:lnTo>
                          <a:pt x="762" y="3334"/>
                        </a:lnTo>
                        <a:lnTo>
                          <a:pt x="762" y="1905"/>
                        </a:lnTo>
                        <a:lnTo>
                          <a:pt x="762" y="0"/>
                        </a:lnTo>
                        <a:lnTo>
                          <a:pt x="33147" y="0"/>
                        </a:lnTo>
                        <a:lnTo>
                          <a:pt x="54769" y="42386"/>
                        </a:lnTo>
                        <a:lnTo>
                          <a:pt x="54769" y="16859"/>
                        </a:lnTo>
                        <a:cubicBezTo>
                          <a:pt x="54483" y="6001"/>
                          <a:pt x="53626" y="3429"/>
                          <a:pt x="46577" y="3239"/>
                        </a:cubicBezTo>
                        <a:lnTo>
                          <a:pt x="46577" y="3239"/>
                        </a:lnTo>
                        <a:lnTo>
                          <a:pt x="44387" y="3239"/>
                        </a:lnTo>
                        <a:lnTo>
                          <a:pt x="44387" y="1905"/>
                        </a:lnTo>
                        <a:lnTo>
                          <a:pt x="44387" y="0"/>
                        </a:lnTo>
                        <a:lnTo>
                          <a:pt x="68675" y="0"/>
                        </a:lnTo>
                        <a:lnTo>
                          <a:pt x="68675" y="1429"/>
                        </a:lnTo>
                        <a:lnTo>
                          <a:pt x="68675" y="3334"/>
                        </a:lnTo>
                        <a:lnTo>
                          <a:pt x="67246" y="3334"/>
                        </a:lnTo>
                        <a:lnTo>
                          <a:pt x="66389" y="3334"/>
                        </a:lnTo>
                        <a:cubicBezTo>
                          <a:pt x="59341" y="3524"/>
                          <a:pt x="58579" y="6096"/>
                          <a:pt x="58293" y="16955"/>
                        </a:cubicBezTo>
                        <a:lnTo>
                          <a:pt x="58293" y="16955"/>
                        </a:lnTo>
                        <a:lnTo>
                          <a:pt x="58293" y="67342"/>
                        </a:lnTo>
                        <a:lnTo>
                          <a:pt x="40862" y="67342"/>
                        </a:lnTo>
                        <a:lnTo>
                          <a:pt x="40862" y="67342"/>
                        </a:lnTo>
                        <a:close/>
                        <a:moveTo>
                          <a:pt x="42577" y="64484"/>
                        </a:moveTo>
                        <a:lnTo>
                          <a:pt x="55340" y="64484"/>
                        </a:lnTo>
                        <a:lnTo>
                          <a:pt x="55340" y="48673"/>
                        </a:lnTo>
                        <a:lnTo>
                          <a:pt x="54864" y="48768"/>
                        </a:lnTo>
                        <a:lnTo>
                          <a:pt x="31337" y="2762"/>
                        </a:lnTo>
                        <a:lnTo>
                          <a:pt x="11239" y="2762"/>
                        </a:lnTo>
                        <a:cubicBezTo>
                          <a:pt x="11335" y="2858"/>
                          <a:pt x="11430" y="2953"/>
                          <a:pt x="11525" y="3143"/>
                        </a:cubicBezTo>
                        <a:lnTo>
                          <a:pt x="11525" y="3143"/>
                        </a:lnTo>
                        <a:cubicBezTo>
                          <a:pt x="12668" y="4667"/>
                          <a:pt x="13049" y="6477"/>
                          <a:pt x="13145" y="8763"/>
                        </a:cubicBezTo>
                        <a:lnTo>
                          <a:pt x="13145" y="8763"/>
                        </a:lnTo>
                        <a:lnTo>
                          <a:pt x="13716" y="8668"/>
                        </a:lnTo>
                        <a:lnTo>
                          <a:pt x="42577" y="64484"/>
                        </a:lnTo>
                        <a:lnTo>
                          <a:pt x="42577" y="64484"/>
                        </a:lnTo>
                        <a:close/>
                        <a:moveTo>
                          <a:pt x="14478" y="64484"/>
                        </a:moveTo>
                        <a:cubicBezTo>
                          <a:pt x="13906" y="63913"/>
                          <a:pt x="13430" y="63341"/>
                          <a:pt x="12954" y="62579"/>
                        </a:cubicBezTo>
                        <a:lnTo>
                          <a:pt x="12954" y="62579"/>
                        </a:lnTo>
                        <a:cubicBezTo>
                          <a:pt x="12573" y="61913"/>
                          <a:pt x="12287" y="61246"/>
                          <a:pt x="12002" y="60389"/>
                        </a:cubicBezTo>
                        <a:lnTo>
                          <a:pt x="12002" y="60389"/>
                        </a:lnTo>
                        <a:cubicBezTo>
                          <a:pt x="11716" y="61151"/>
                          <a:pt x="11430" y="61913"/>
                          <a:pt x="11049" y="62579"/>
                        </a:cubicBezTo>
                        <a:lnTo>
                          <a:pt x="11049" y="62579"/>
                        </a:lnTo>
                        <a:cubicBezTo>
                          <a:pt x="10668" y="63341"/>
                          <a:pt x="10096" y="63913"/>
                          <a:pt x="9525" y="64484"/>
                        </a:cubicBezTo>
                        <a:lnTo>
                          <a:pt x="9525" y="64484"/>
                        </a:lnTo>
                        <a:lnTo>
                          <a:pt x="14478" y="64484"/>
                        </a:lnTo>
                        <a:lnTo>
                          <a:pt x="14478" y="64484"/>
                        </a:lnTo>
                        <a:close/>
                        <a:moveTo>
                          <a:pt x="55340" y="4763"/>
                        </a:moveTo>
                        <a:cubicBezTo>
                          <a:pt x="55721" y="5429"/>
                          <a:pt x="56007" y="6191"/>
                          <a:pt x="56293" y="6953"/>
                        </a:cubicBezTo>
                        <a:lnTo>
                          <a:pt x="56293" y="6953"/>
                        </a:lnTo>
                        <a:cubicBezTo>
                          <a:pt x="56579" y="6191"/>
                          <a:pt x="56864" y="5429"/>
                          <a:pt x="57245" y="4763"/>
                        </a:cubicBezTo>
                        <a:lnTo>
                          <a:pt x="57245" y="4763"/>
                        </a:lnTo>
                        <a:cubicBezTo>
                          <a:pt x="57626" y="4001"/>
                          <a:pt x="58198" y="3429"/>
                          <a:pt x="58769" y="2858"/>
                        </a:cubicBezTo>
                        <a:lnTo>
                          <a:pt x="58769" y="2858"/>
                        </a:lnTo>
                        <a:lnTo>
                          <a:pt x="53816" y="2858"/>
                        </a:lnTo>
                        <a:cubicBezTo>
                          <a:pt x="54388" y="3334"/>
                          <a:pt x="54959" y="4001"/>
                          <a:pt x="55340" y="4763"/>
                        </a:cubicBezTo>
                        <a:lnTo>
                          <a:pt x="55340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13" name="Graphic 1">
                  <a:extLst>
                    <a:ext uri="{FF2B5EF4-FFF2-40B4-BE49-F238E27FC236}">
                      <a16:creationId xmlns:a16="http://schemas.microsoft.com/office/drawing/2014/main" id="{2C2534C3-3371-4632-80EF-339D29D08CF6}"/>
                    </a:ext>
                  </a:extLst>
                </p:cNvPr>
                <p:cNvGrpSpPr/>
                <p:nvPr/>
              </p:nvGrpSpPr>
              <p:grpSpPr>
                <a:xfrm>
                  <a:off x="4154804" y="5556447"/>
                  <a:ext cx="62579" cy="67341"/>
                  <a:chOff x="4154804" y="5556447"/>
                  <a:chExt cx="62579" cy="67341"/>
                </a:xfrm>
                <a:solidFill>
                  <a:srgbClr val="FFFFFF"/>
                </a:solidFill>
              </p:grpSpPr>
              <p:sp>
                <p:nvSpPr>
                  <p:cNvPr id="2838" name="Freeform: Shape 2837">
                    <a:extLst>
                      <a:ext uri="{FF2B5EF4-FFF2-40B4-BE49-F238E27FC236}">
                        <a16:creationId xmlns:a16="http://schemas.microsoft.com/office/drawing/2014/main" id="{3570F220-24EE-48B4-A033-50BF94038C02}"/>
                      </a:ext>
                    </a:extLst>
                  </p:cNvPr>
                  <p:cNvSpPr/>
                  <p:nvPr/>
                </p:nvSpPr>
                <p:spPr>
                  <a:xfrm>
                    <a:off x="4156137" y="5557781"/>
                    <a:ext cx="59816" cy="64579"/>
                  </a:xfrm>
                  <a:custGeom>
                    <a:avLst/>
                    <a:gdLst>
                      <a:gd name="connsiteX0" fmla="*/ 49244 w 59816"/>
                      <a:gd name="connsiteY0" fmla="*/ 64103 h 64579"/>
                      <a:gd name="connsiteX1" fmla="*/ 49244 w 59816"/>
                      <a:gd name="connsiteY1" fmla="*/ 64580 h 64579"/>
                      <a:gd name="connsiteX2" fmla="*/ 10668 w 59816"/>
                      <a:gd name="connsiteY2" fmla="*/ 64580 h 64579"/>
                      <a:gd name="connsiteX3" fmla="*/ 10668 w 59816"/>
                      <a:gd name="connsiteY3" fmla="*/ 64103 h 64579"/>
                      <a:gd name="connsiteX4" fmla="*/ 11144 w 59816"/>
                      <a:gd name="connsiteY4" fmla="*/ 64103 h 64579"/>
                      <a:gd name="connsiteX5" fmla="*/ 20479 w 59816"/>
                      <a:gd name="connsiteY5" fmla="*/ 54578 h 64579"/>
                      <a:gd name="connsiteX6" fmla="*/ 20479 w 59816"/>
                      <a:gd name="connsiteY6" fmla="*/ 572 h 64579"/>
                      <a:gd name="connsiteX7" fmla="*/ 4381 w 59816"/>
                      <a:gd name="connsiteY7" fmla="*/ 12573 h 64579"/>
                      <a:gd name="connsiteX8" fmla="*/ 476 w 59816"/>
                      <a:gd name="connsiteY8" fmla="*/ 26956 h 64579"/>
                      <a:gd name="connsiteX9" fmla="*/ 0 w 59816"/>
                      <a:gd name="connsiteY9" fmla="*/ 26956 h 64579"/>
                      <a:gd name="connsiteX10" fmla="*/ 0 w 59816"/>
                      <a:gd name="connsiteY10" fmla="*/ 0 h 64579"/>
                      <a:gd name="connsiteX11" fmla="*/ 59817 w 59816"/>
                      <a:gd name="connsiteY11" fmla="*/ 0 h 64579"/>
                      <a:gd name="connsiteX12" fmla="*/ 59817 w 59816"/>
                      <a:gd name="connsiteY12" fmla="*/ 26956 h 64579"/>
                      <a:gd name="connsiteX13" fmla="*/ 59341 w 59816"/>
                      <a:gd name="connsiteY13" fmla="*/ 26956 h 64579"/>
                      <a:gd name="connsiteX14" fmla="*/ 55436 w 59816"/>
                      <a:gd name="connsiteY14" fmla="*/ 12573 h 64579"/>
                      <a:gd name="connsiteX15" fmla="*/ 39338 w 59816"/>
                      <a:gd name="connsiteY15" fmla="*/ 572 h 64579"/>
                      <a:gd name="connsiteX16" fmla="*/ 39338 w 59816"/>
                      <a:gd name="connsiteY16" fmla="*/ 54483 h 64579"/>
                      <a:gd name="connsiteX17" fmla="*/ 48578 w 59816"/>
                      <a:gd name="connsiteY17" fmla="*/ 64008 h 64579"/>
                      <a:gd name="connsiteX18" fmla="*/ 49244 w 59816"/>
                      <a:gd name="connsiteY18" fmla="*/ 64008 h 64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9816" h="64579">
                        <a:moveTo>
                          <a:pt x="49244" y="64103"/>
                        </a:moveTo>
                        <a:lnTo>
                          <a:pt x="49244" y="64580"/>
                        </a:lnTo>
                        <a:lnTo>
                          <a:pt x="10668" y="64580"/>
                        </a:lnTo>
                        <a:lnTo>
                          <a:pt x="10668" y="64103"/>
                        </a:lnTo>
                        <a:lnTo>
                          <a:pt x="11144" y="64103"/>
                        </a:lnTo>
                        <a:cubicBezTo>
                          <a:pt x="19907" y="64103"/>
                          <a:pt x="20479" y="61627"/>
                          <a:pt x="20479" y="54578"/>
                        </a:cubicBezTo>
                        <a:lnTo>
                          <a:pt x="20479" y="572"/>
                        </a:lnTo>
                        <a:cubicBezTo>
                          <a:pt x="13716" y="762"/>
                          <a:pt x="8001" y="6477"/>
                          <a:pt x="4381" y="12573"/>
                        </a:cubicBezTo>
                        <a:cubicBezTo>
                          <a:pt x="1429" y="17431"/>
                          <a:pt x="476" y="21717"/>
                          <a:pt x="476" y="26956"/>
                        </a:cubicBezTo>
                        <a:lnTo>
                          <a:pt x="0" y="26956"/>
                        </a:lnTo>
                        <a:lnTo>
                          <a:pt x="0" y="0"/>
                        </a:lnTo>
                        <a:lnTo>
                          <a:pt x="59817" y="0"/>
                        </a:lnTo>
                        <a:lnTo>
                          <a:pt x="59817" y="26956"/>
                        </a:lnTo>
                        <a:lnTo>
                          <a:pt x="59341" y="26956"/>
                        </a:lnTo>
                        <a:cubicBezTo>
                          <a:pt x="59341" y="21717"/>
                          <a:pt x="58388" y="17431"/>
                          <a:pt x="55436" y="12573"/>
                        </a:cubicBezTo>
                        <a:cubicBezTo>
                          <a:pt x="51816" y="6477"/>
                          <a:pt x="46006" y="762"/>
                          <a:pt x="39338" y="572"/>
                        </a:cubicBezTo>
                        <a:lnTo>
                          <a:pt x="39338" y="54483"/>
                        </a:lnTo>
                        <a:cubicBezTo>
                          <a:pt x="39338" y="61532"/>
                          <a:pt x="39814" y="64008"/>
                          <a:pt x="48578" y="64008"/>
                        </a:cubicBezTo>
                        <a:lnTo>
                          <a:pt x="49244" y="6400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39" name="Freeform: Shape 2838">
                    <a:extLst>
                      <a:ext uri="{FF2B5EF4-FFF2-40B4-BE49-F238E27FC236}">
                        <a16:creationId xmlns:a16="http://schemas.microsoft.com/office/drawing/2014/main" id="{CAB95DCC-07BB-4BD4-92D2-F47D8F3FA640}"/>
                      </a:ext>
                    </a:extLst>
                  </p:cNvPr>
                  <p:cNvSpPr/>
                  <p:nvPr/>
                </p:nvSpPr>
                <p:spPr>
                  <a:xfrm>
                    <a:off x="4154804" y="5556447"/>
                    <a:ext cx="62579" cy="67341"/>
                  </a:xfrm>
                  <a:custGeom>
                    <a:avLst/>
                    <a:gdLst>
                      <a:gd name="connsiteX0" fmla="*/ 10668 w 62579"/>
                      <a:gd name="connsiteY0" fmla="*/ 67342 h 67341"/>
                      <a:gd name="connsiteX1" fmla="*/ 10668 w 62579"/>
                      <a:gd name="connsiteY1" fmla="*/ 66008 h 67341"/>
                      <a:gd name="connsiteX2" fmla="*/ 10668 w 62579"/>
                      <a:gd name="connsiteY2" fmla="*/ 64103 h 67341"/>
                      <a:gd name="connsiteX3" fmla="*/ 12097 w 62579"/>
                      <a:gd name="connsiteY3" fmla="*/ 64103 h 67341"/>
                      <a:gd name="connsiteX4" fmla="*/ 12573 w 62579"/>
                      <a:gd name="connsiteY4" fmla="*/ 64103 h 67341"/>
                      <a:gd name="connsiteX5" fmla="*/ 20479 w 62579"/>
                      <a:gd name="connsiteY5" fmla="*/ 55912 h 67341"/>
                      <a:gd name="connsiteX6" fmla="*/ 20479 w 62579"/>
                      <a:gd name="connsiteY6" fmla="*/ 55912 h 67341"/>
                      <a:gd name="connsiteX7" fmla="*/ 20479 w 62579"/>
                      <a:gd name="connsiteY7" fmla="*/ 3524 h 67341"/>
                      <a:gd name="connsiteX8" fmla="*/ 6953 w 62579"/>
                      <a:gd name="connsiteY8" fmla="*/ 14764 h 67341"/>
                      <a:gd name="connsiteX9" fmla="*/ 6953 w 62579"/>
                      <a:gd name="connsiteY9" fmla="*/ 14764 h 67341"/>
                      <a:gd name="connsiteX10" fmla="*/ 3334 w 62579"/>
                      <a:gd name="connsiteY10" fmla="*/ 28480 h 67341"/>
                      <a:gd name="connsiteX11" fmla="*/ 3334 w 62579"/>
                      <a:gd name="connsiteY11" fmla="*/ 28480 h 67341"/>
                      <a:gd name="connsiteX12" fmla="*/ 3334 w 62579"/>
                      <a:gd name="connsiteY12" fmla="*/ 29908 h 67341"/>
                      <a:gd name="connsiteX13" fmla="*/ 1905 w 62579"/>
                      <a:gd name="connsiteY13" fmla="*/ 29908 h 67341"/>
                      <a:gd name="connsiteX14" fmla="*/ 0 w 62579"/>
                      <a:gd name="connsiteY14" fmla="*/ 29908 h 67341"/>
                      <a:gd name="connsiteX15" fmla="*/ 0 w 62579"/>
                      <a:gd name="connsiteY15" fmla="*/ 0 h 67341"/>
                      <a:gd name="connsiteX16" fmla="*/ 62579 w 62579"/>
                      <a:gd name="connsiteY16" fmla="*/ 0 h 67341"/>
                      <a:gd name="connsiteX17" fmla="*/ 62579 w 62579"/>
                      <a:gd name="connsiteY17" fmla="*/ 29718 h 67341"/>
                      <a:gd name="connsiteX18" fmla="*/ 61150 w 62579"/>
                      <a:gd name="connsiteY18" fmla="*/ 29718 h 67341"/>
                      <a:gd name="connsiteX19" fmla="*/ 59246 w 62579"/>
                      <a:gd name="connsiteY19" fmla="*/ 29718 h 67341"/>
                      <a:gd name="connsiteX20" fmla="*/ 59246 w 62579"/>
                      <a:gd name="connsiteY20" fmla="*/ 28289 h 67341"/>
                      <a:gd name="connsiteX21" fmla="*/ 55531 w 62579"/>
                      <a:gd name="connsiteY21" fmla="*/ 14573 h 67341"/>
                      <a:gd name="connsiteX22" fmla="*/ 55531 w 62579"/>
                      <a:gd name="connsiteY22" fmla="*/ 14573 h 67341"/>
                      <a:gd name="connsiteX23" fmla="*/ 42100 w 62579"/>
                      <a:gd name="connsiteY23" fmla="*/ 3429 h 67341"/>
                      <a:gd name="connsiteX24" fmla="*/ 42100 w 62579"/>
                      <a:gd name="connsiteY24" fmla="*/ 3429 h 67341"/>
                      <a:gd name="connsiteX25" fmla="*/ 42100 w 62579"/>
                      <a:gd name="connsiteY25" fmla="*/ 55817 h 67341"/>
                      <a:gd name="connsiteX26" fmla="*/ 43148 w 62579"/>
                      <a:gd name="connsiteY26" fmla="*/ 62389 h 67341"/>
                      <a:gd name="connsiteX27" fmla="*/ 43148 w 62579"/>
                      <a:gd name="connsiteY27" fmla="*/ 62389 h 67341"/>
                      <a:gd name="connsiteX28" fmla="*/ 50006 w 62579"/>
                      <a:gd name="connsiteY28" fmla="*/ 64008 h 67341"/>
                      <a:gd name="connsiteX29" fmla="*/ 50006 w 62579"/>
                      <a:gd name="connsiteY29" fmla="*/ 64008 h 67341"/>
                      <a:gd name="connsiteX30" fmla="*/ 50578 w 62579"/>
                      <a:gd name="connsiteY30" fmla="*/ 64008 h 67341"/>
                      <a:gd name="connsiteX31" fmla="*/ 50578 w 62579"/>
                      <a:gd name="connsiteY31" fmla="*/ 65437 h 67341"/>
                      <a:gd name="connsiteX32" fmla="*/ 50578 w 62579"/>
                      <a:gd name="connsiteY32" fmla="*/ 64008 h 67341"/>
                      <a:gd name="connsiteX33" fmla="*/ 52006 w 62579"/>
                      <a:gd name="connsiteY33" fmla="*/ 64008 h 67341"/>
                      <a:gd name="connsiteX34" fmla="*/ 52006 w 62579"/>
                      <a:gd name="connsiteY34" fmla="*/ 65437 h 67341"/>
                      <a:gd name="connsiteX35" fmla="*/ 52006 w 62579"/>
                      <a:gd name="connsiteY35" fmla="*/ 67342 h 67341"/>
                      <a:gd name="connsiteX36" fmla="*/ 10668 w 62579"/>
                      <a:gd name="connsiteY36" fmla="*/ 67342 h 67341"/>
                      <a:gd name="connsiteX37" fmla="*/ 10668 w 62579"/>
                      <a:gd name="connsiteY37" fmla="*/ 67342 h 67341"/>
                      <a:gd name="connsiteX38" fmla="*/ 41338 w 62579"/>
                      <a:gd name="connsiteY38" fmla="*/ 64484 h 67341"/>
                      <a:gd name="connsiteX39" fmla="*/ 41053 w 62579"/>
                      <a:gd name="connsiteY39" fmla="*/ 64103 h 67341"/>
                      <a:gd name="connsiteX40" fmla="*/ 41053 w 62579"/>
                      <a:gd name="connsiteY40" fmla="*/ 64103 h 67341"/>
                      <a:gd name="connsiteX41" fmla="*/ 39433 w 62579"/>
                      <a:gd name="connsiteY41" fmla="*/ 55817 h 67341"/>
                      <a:gd name="connsiteX42" fmla="*/ 39433 w 62579"/>
                      <a:gd name="connsiteY42" fmla="*/ 55817 h 67341"/>
                      <a:gd name="connsiteX43" fmla="*/ 39433 w 62579"/>
                      <a:gd name="connsiteY43" fmla="*/ 2858 h 67341"/>
                      <a:gd name="connsiteX44" fmla="*/ 23241 w 62579"/>
                      <a:gd name="connsiteY44" fmla="*/ 2858 h 67341"/>
                      <a:gd name="connsiteX45" fmla="*/ 23241 w 62579"/>
                      <a:gd name="connsiteY45" fmla="*/ 55912 h 67341"/>
                      <a:gd name="connsiteX46" fmla="*/ 21526 w 62579"/>
                      <a:gd name="connsiteY46" fmla="*/ 64199 h 67341"/>
                      <a:gd name="connsiteX47" fmla="*/ 21526 w 62579"/>
                      <a:gd name="connsiteY47" fmla="*/ 64199 h 67341"/>
                      <a:gd name="connsiteX48" fmla="*/ 21241 w 62579"/>
                      <a:gd name="connsiteY48" fmla="*/ 64580 h 67341"/>
                      <a:gd name="connsiteX49" fmla="*/ 21241 w 62579"/>
                      <a:gd name="connsiteY49" fmla="*/ 64580 h 67341"/>
                      <a:gd name="connsiteX50" fmla="*/ 41338 w 62579"/>
                      <a:gd name="connsiteY50" fmla="*/ 64580 h 67341"/>
                      <a:gd name="connsiteX51" fmla="*/ 41338 w 62579"/>
                      <a:gd name="connsiteY51" fmla="*/ 64484 h 67341"/>
                      <a:gd name="connsiteX52" fmla="*/ 58102 w 62579"/>
                      <a:gd name="connsiteY52" fmla="*/ 13240 h 67341"/>
                      <a:gd name="connsiteX53" fmla="*/ 59912 w 62579"/>
                      <a:gd name="connsiteY53" fmla="*/ 16669 h 67341"/>
                      <a:gd name="connsiteX54" fmla="*/ 59912 w 62579"/>
                      <a:gd name="connsiteY54" fmla="*/ 16669 h 67341"/>
                      <a:gd name="connsiteX55" fmla="*/ 59912 w 62579"/>
                      <a:gd name="connsiteY55" fmla="*/ 2858 h 67341"/>
                      <a:gd name="connsiteX56" fmla="*/ 48292 w 62579"/>
                      <a:gd name="connsiteY56" fmla="*/ 2858 h 67341"/>
                      <a:gd name="connsiteX57" fmla="*/ 58102 w 62579"/>
                      <a:gd name="connsiteY57" fmla="*/ 13240 h 67341"/>
                      <a:gd name="connsiteX58" fmla="*/ 58102 w 62579"/>
                      <a:gd name="connsiteY58" fmla="*/ 13240 h 67341"/>
                      <a:gd name="connsiteX59" fmla="*/ 2857 w 62579"/>
                      <a:gd name="connsiteY59" fmla="*/ 16574 h 67341"/>
                      <a:gd name="connsiteX60" fmla="*/ 4667 w 62579"/>
                      <a:gd name="connsiteY60" fmla="*/ 13240 h 67341"/>
                      <a:gd name="connsiteX61" fmla="*/ 4667 w 62579"/>
                      <a:gd name="connsiteY61" fmla="*/ 13240 h 67341"/>
                      <a:gd name="connsiteX62" fmla="*/ 14478 w 62579"/>
                      <a:gd name="connsiteY62" fmla="*/ 2858 h 67341"/>
                      <a:gd name="connsiteX63" fmla="*/ 14478 w 62579"/>
                      <a:gd name="connsiteY63" fmla="*/ 2858 h 67341"/>
                      <a:gd name="connsiteX64" fmla="*/ 2857 w 62579"/>
                      <a:gd name="connsiteY64" fmla="*/ 2858 h 67341"/>
                      <a:gd name="connsiteX65" fmla="*/ 2857 w 62579"/>
                      <a:gd name="connsiteY65" fmla="*/ 16574 h 67341"/>
                      <a:gd name="connsiteX66" fmla="*/ 2857 w 62579"/>
                      <a:gd name="connsiteY66" fmla="*/ 16574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62579" h="67341">
                        <a:moveTo>
                          <a:pt x="10668" y="67342"/>
                        </a:moveTo>
                        <a:lnTo>
                          <a:pt x="10668" y="66008"/>
                        </a:lnTo>
                        <a:lnTo>
                          <a:pt x="10668" y="64103"/>
                        </a:lnTo>
                        <a:lnTo>
                          <a:pt x="12097" y="64103"/>
                        </a:lnTo>
                        <a:lnTo>
                          <a:pt x="12573" y="64103"/>
                        </a:lnTo>
                        <a:cubicBezTo>
                          <a:pt x="20955" y="63627"/>
                          <a:pt x="20002" y="63151"/>
                          <a:pt x="20479" y="55912"/>
                        </a:cubicBezTo>
                        <a:lnTo>
                          <a:pt x="20479" y="55912"/>
                        </a:lnTo>
                        <a:lnTo>
                          <a:pt x="20479" y="3524"/>
                        </a:lnTo>
                        <a:cubicBezTo>
                          <a:pt x="15049" y="4382"/>
                          <a:pt x="10192" y="9335"/>
                          <a:pt x="6953" y="14764"/>
                        </a:cubicBezTo>
                        <a:lnTo>
                          <a:pt x="6953" y="14764"/>
                        </a:lnTo>
                        <a:cubicBezTo>
                          <a:pt x="4096" y="19431"/>
                          <a:pt x="3334" y="23336"/>
                          <a:pt x="3334" y="28480"/>
                        </a:cubicBezTo>
                        <a:lnTo>
                          <a:pt x="3334" y="28480"/>
                        </a:lnTo>
                        <a:lnTo>
                          <a:pt x="3334" y="29908"/>
                        </a:lnTo>
                        <a:lnTo>
                          <a:pt x="1905" y="29908"/>
                        </a:lnTo>
                        <a:lnTo>
                          <a:pt x="0" y="29908"/>
                        </a:lnTo>
                        <a:lnTo>
                          <a:pt x="0" y="0"/>
                        </a:lnTo>
                        <a:lnTo>
                          <a:pt x="62579" y="0"/>
                        </a:lnTo>
                        <a:lnTo>
                          <a:pt x="62579" y="29718"/>
                        </a:lnTo>
                        <a:lnTo>
                          <a:pt x="61150" y="29718"/>
                        </a:lnTo>
                        <a:lnTo>
                          <a:pt x="59246" y="29718"/>
                        </a:lnTo>
                        <a:lnTo>
                          <a:pt x="59246" y="28289"/>
                        </a:lnTo>
                        <a:cubicBezTo>
                          <a:pt x="59246" y="23241"/>
                          <a:pt x="58293" y="19241"/>
                          <a:pt x="55531" y="14573"/>
                        </a:cubicBezTo>
                        <a:lnTo>
                          <a:pt x="55531" y="14573"/>
                        </a:lnTo>
                        <a:cubicBezTo>
                          <a:pt x="52388" y="9144"/>
                          <a:pt x="47339" y="4286"/>
                          <a:pt x="42100" y="3429"/>
                        </a:cubicBezTo>
                        <a:lnTo>
                          <a:pt x="42100" y="3429"/>
                        </a:lnTo>
                        <a:lnTo>
                          <a:pt x="42100" y="55817"/>
                        </a:lnTo>
                        <a:cubicBezTo>
                          <a:pt x="42100" y="59341"/>
                          <a:pt x="42291" y="61436"/>
                          <a:pt x="43148" y="62389"/>
                        </a:cubicBezTo>
                        <a:lnTo>
                          <a:pt x="43148" y="62389"/>
                        </a:lnTo>
                        <a:cubicBezTo>
                          <a:pt x="43815" y="63341"/>
                          <a:pt x="45625" y="64008"/>
                          <a:pt x="50006" y="64008"/>
                        </a:cubicBezTo>
                        <a:lnTo>
                          <a:pt x="50006" y="64008"/>
                        </a:lnTo>
                        <a:lnTo>
                          <a:pt x="50578" y="64008"/>
                        </a:lnTo>
                        <a:lnTo>
                          <a:pt x="50578" y="65437"/>
                        </a:lnTo>
                        <a:lnTo>
                          <a:pt x="50578" y="64008"/>
                        </a:lnTo>
                        <a:lnTo>
                          <a:pt x="52006" y="64008"/>
                        </a:lnTo>
                        <a:lnTo>
                          <a:pt x="52006" y="65437"/>
                        </a:lnTo>
                        <a:lnTo>
                          <a:pt x="52006" y="67342"/>
                        </a:lnTo>
                        <a:lnTo>
                          <a:pt x="10668" y="67342"/>
                        </a:lnTo>
                        <a:lnTo>
                          <a:pt x="10668" y="67342"/>
                        </a:lnTo>
                        <a:close/>
                        <a:moveTo>
                          <a:pt x="41338" y="64484"/>
                        </a:moveTo>
                        <a:cubicBezTo>
                          <a:pt x="41243" y="64389"/>
                          <a:pt x="41148" y="64294"/>
                          <a:pt x="41053" y="64103"/>
                        </a:cubicBezTo>
                        <a:lnTo>
                          <a:pt x="41053" y="64103"/>
                        </a:lnTo>
                        <a:cubicBezTo>
                          <a:pt x="39433" y="62008"/>
                          <a:pt x="39433" y="59341"/>
                          <a:pt x="39433" y="55817"/>
                        </a:cubicBezTo>
                        <a:lnTo>
                          <a:pt x="39433" y="55817"/>
                        </a:lnTo>
                        <a:lnTo>
                          <a:pt x="39433" y="2858"/>
                        </a:lnTo>
                        <a:lnTo>
                          <a:pt x="23241" y="2858"/>
                        </a:lnTo>
                        <a:lnTo>
                          <a:pt x="23241" y="55912"/>
                        </a:lnTo>
                        <a:cubicBezTo>
                          <a:pt x="23241" y="59436"/>
                          <a:pt x="23241" y="62103"/>
                          <a:pt x="21526" y="64199"/>
                        </a:cubicBezTo>
                        <a:lnTo>
                          <a:pt x="21526" y="64199"/>
                        </a:lnTo>
                        <a:cubicBezTo>
                          <a:pt x="21431" y="64294"/>
                          <a:pt x="21336" y="64389"/>
                          <a:pt x="21241" y="64580"/>
                        </a:cubicBezTo>
                        <a:lnTo>
                          <a:pt x="21241" y="64580"/>
                        </a:lnTo>
                        <a:lnTo>
                          <a:pt x="41338" y="64580"/>
                        </a:lnTo>
                        <a:lnTo>
                          <a:pt x="41338" y="64484"/>
                        </a:lnTo>
                        <a:close/>
                        <a:moveTo>
                          <a:pt x="58102" y="13240"/>
                        </a:moveTo>
                        <a:cubicBezTo>
                          <a:pt x="58769" y="14383"/>
                          <a:pt x="59341" y="15526"/>
                          <a:pt x="59912" y="16669"/>
                        </a:cubicBezTo>
                        <a:lnTo>
                          <a:pt x="59912" y="16669"/>
                        </a:lnTo>
                        <a:lnTo>
                          <a:pt x="59912" y="2858"/>
                        </a:lnTo>
                        <a:lnTo>
                          <a:pt x="48292" y="2858"/>
                        </a:lnTo>
                        <a:cubicBezTo>
                          <a:pt x="52292" y="5239"/>
                          <a:pt x="55626" y="9239"/>
                          <a:pt x="58102" y="13240"/>
                        </a:cubicBezTo>
                        <a:lnTo>
                          <a:pt x="58102" y="13240"/>
                        </a:lnTo>
                        <a:close/>
                        <a:moveTo>
                          <a:pt x="2857" y="16574"/>
                        </a:moveTo>
                        <a:cubicBezTo>
                          <a:pt x="3334" y="15431"/>
                          <a:pt x="3905" y="14288"/>
                          <a:pt x="4667" y="13240"/>
                        </a:cubicBezTo>
                        <a:lnTo>
                          <a:pt x="4667" y="13240"/>
                        </a:lnTo>
                        <a:cubicBezTo>
                          <a:pt x="7048" y="9239"/>
                          <a:pt x="10382" y="5239"/>
                          <a:pt x="14478" y="2858"/>
                        </a:cubicBezTo>
                        <a:lnTo>
                          <a:pt x="14478" y="2858"/>
                        </a:lnTo>
                        <a:lnTo>
                          <a:pt x="2857" y="2858"/>
                        </a:lnTo>
                        <a:lnTo>
                          <a:pt x="2857" y="16574"/>
                        </a:lnTo>
                        <a:lnTo>
                          <a:pt x="2857" y="1657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14" name="Graphic 1">
                  <a:extLst>
                    <a:ext uri="{FF2B5EF4-FFF2-40B4-BE49-F238E27FC236}">
                      <a16:creationId xmlns:a16="http://schemas.microsoft.com/office/drawing/2014/main" id="{12090C2F-B77F-494D-A872-CFB37636F9B9}"/>
                    </a:ext>
                  </a:extLst>
                </p:cNvPr>
                <p:cNvGrpSpPr/>
                <p:nvPr/>
              </p:nvGrpSpPr>
              <p:grpSpPr>
                <a:xfrm>
                  <a:off x="4214430" y="5556638"/>
                  <a:ext cx="75342" cy="67341"/>
                  <a:chOff x="4214430" y="5556638"/>
                  <a:chExt cx="75342" cy="67341"/>
                </a:xfrm>
                <a:solidFill>
                  <a:srgbClr val="FFFFFF"/>
                </a:solidFill>
              </p:grpSpPr>
              <p:sp>
                <p:nvSpPr>
                  <p:cNvPr id="2836" name="Freeform: Shape 2835">
                    <a:extLst>
                      <a:ext uri="{FF2B5EF4-FFF2-40B4-BE49-F238E27FC236}">
                        <a16:creationId xmlns:a16="http://schemas.microsoft.com/office/drawing/2014/main" id="{31C0015A-E775-4FCD-A36F-651FF15B0F95}"/>
                      </a:ext>
                    </a:extLst>
                  </p:cNvPr>
                  <p:cNvSpPr/>
                  <p:nvPr/>
                </p:nvSpPr>
                <p:spPr>
                  <a:xfrm>
                    <a:off x="4215859" y="5558067"/>
                    <a:ext cx="72485" cy="64484"/>
                  </a:xfrm>
                  <a:custGeom>
                    <a:avLst/>
                    <a:gdLst>
                      <a:gd name="connsiteX0" fmla="*/ 39338 w 72485"/>
                      <a:gd name="connsiteY0" fmla="*/ 63722 h 64484"/>
                      <a:gd name="connsiteX1" fmla="*/ 44291 w 72485"/>
                      <a:gd name="connsiteY1" fmla="*/ 60388 h 64484"/>
                      <a:gd name="connsiteX2" fmla="*/ 42672 w 72485"/>
                      <a:gd name="connsiteY2" fmla="*/ 53816 h 64484"/>
                      <a:gd name="connsiteX3" fmla="*/ 37529 w 72485"/>
                      <a:gd name="connsiteY3" fmla="*/ 37624 h 64484"/>
                      <a:gd name="connsiteX4" fmla="*/ 19812 w 72485"/>
                      <a:gd name="connsiteY4" fmla="*/ 37624 h 64484"/>
                      <a:gd name="connsiteX5" fmla="*/ 16097 w 72485"/>
                      <a:gd name="connsiteY5" fmla="*/ 53245 h 64484"/>
                      <a:gd name="connsiteX6" fmla="*/ 17907 w 72485"/>
                      <a:gd name="connsiteY6" fmla="*/ 60007 h 64484"/>
                      <a:gd name="connsiteX7" fmla="*/ 28575 w 72485"/>
                      <a:gd name="connsiteY7" fmla="*/ 64008 h 64484"/>
                      <a:gd name="connsiteX8" fmla="*/ 28575 w 72485"/>
                      <a:gd name="connsiteY8" fmla="*/ 64484 h 64484"/>
                      <a:gd name="connsiteX9" fmla="*/ 0 w 72485"/>
                      <a:gd name="connsiteY9" fmla="*/ 64484 h 64484"/>
                      <a:gd name="connsiteX10" fmla="*/ 0 w 72485"/>
                      <a:gd name="connsiteY10" fmla="*/ 64008 h 64484"/>
                      <a:gd name="connsiteX11" fmla="*/ 16574 w 72485"/>
                      <a:gd name="connsiteY11" fmla="*/ 45529 h 64484"/>
                      <a:gd name="connsiteX12" fmla="*/ 31623 w 72485"/>
                      <a:gd name="connsiteY12" fmla="*/ 0 h 64484"/>
                      <a:gd name="connsiteX13" fmla="*/ 45339 w 72485"/>
                      <a:gd name="connsiteY13" fmla="*/ 0 h 64484"/>
                      <a:gd name="connsiteX14" fmla="*/ 64580 w 72485"/>
                      <a:gd name="connsiteY14" fmla="*/ 58388 h 64484"/>
                      <a:gd name="connsiteX15" fmla="*/ 72485 w 72485"/>
                      <a:gd name="connsiteY15" fmla="*/ 64008 h 64484"/>
                      <a:gd name="connsiteX16" fmla="*/ 72485 w 72485"/>
                      <a:gd name="connsiteY16" fmla="*/ 64484 h 64484"/>
                      <a:gd name="connsiteX17" fmla="*/ 35814 w 72485"/>
                      <a:gd name="connsiteY17" fmla="*/ 64484 h 64484"/>
                      <a:gd name="connsiteX18" fmla="*/ 35814 w 72485"/>
                      <a:gd name="connsiteY18" fmla="*/ 64008 h 64484"/>
                      <a:gd name="connsiteX19" fmla="*/ 39338 w 72485"/>
                      <a:gd name="connsiteY19" fmla="*/ 63722 h 64484"/>
                      <a:gd name="connsiteX20" fmla="*/ 39338 w 72485"/>
                      <a:gd name="connsiteY20" fmla="*/ 63722 h 64484"/>
                      <a:gd name="connsiteX21" fmla="*/ 37148 w 72485"/>
                      <a:gd name="connsiteY21" fmla="*/ 36862 h 64484"/>
                      <a:gd name="connsiteX22" fmla="*/ 28956 w 72485"/>
                      <a:gd name="connsiteY22" fmla="*/ 9525 h 64484"/>
                      <a:gd name="connsiteX23" fmla="*/ 19908 w 72485"/>
                      <a:gd name="connsiteY23" fmla="*/ 36862 h 64484"/>
                      <a:gd name="connsiteX24" fmla="*/ 37148 w 72485"/>
                      <a:gd name="connsiteY24" fmla="*/ 3686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485" h="64484">
                        <a:moveTo>
                          <a:pt x="39338" y="63722"/>
                        </a:moveTo>
                        <a:cubicBezTo>
                          <a:pt x="42482" y="63722"/>
                          <a:pt x="44291" y="63055"/>
                          <a:pt x="44291" y="60388"/>
                        </a:cubicBezTo>
                        <a:cubicBezTo>
                          <a:pt x="44291" y="58483"/>
                          <a:pt x="43339" y="56102"/>
                          <a:pt x="42672" y="53816"/>
                        </a:cubicBezTo>
                        <a:lnTo>
                          <a:pt x="37529" y="37624"/>
                        </a:lnTo>
                        <a:lnTo>
                          <a:pt x="19812" y="37624"/>
                        </a:lnTo>
                        <a:cubicBezTo>
                          <a:pt x="18098" y="42863"/>
                          <a:pt x="16097" y="48387"/>
                          <a:pt x="16097" y="53245"/>
                        </a:cubicBezTo>
                        <a:cubicBezTo>
                          <a:pt x="16097" y="55721"/>
                          <a:pt x="16574" y="58007"/>
                          <a:pt x="17907" y="60007"/>
                        </a:cubicBezTo>
                        <a:cubicBezTo>
                          <a:pt x="20574" y="64008"/>
                          <a:pt x="25051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30" y="55150"/>
                          <a:pt x="16574" y="45529"/>
                        </a:cubicBezTo>
                        <a:lnTo>
                          <a:pt x="31623" y="0"/>
                        </a:lnTo>
                        <a:lnTo>
                          <a:pt x="45339" y="0"/>
                        </a:lnTo>
                        <a:lnTo>
                          <a:pt x="64580" y="58388"/>
                        </a:lnTo>
                        <a:cubicBezTo>
                          <a:pt x="66104" y="62865"/>
                          <a:pt x="68009" y="64008"/>
                          <a:pt x="72485" y="64008"/>
                        </a:cubicBezTo>
                        <a:lnTo>
                          <a:pt x="72485" y="64484"/>
                        </a:lnTo>
                        <a:lnTo>
                          <a:pt x="35814" y="64484"/>
                        </a:lnTo>
                        <a:lnTo>
                          <a:pt x="35814" y="64008"/>
                        </a:lnTo>
                        <a:lnTo>
                          <a:pt x="39338" y="63722"/>
                        </a:lnTo>
                        <a:lnTo>
                          <a:pt x="39338" y="63722"/>
                        </a:lnTo>
                        <a:close/>
                        <a:moveTo>
                          <a:pt x="37148" y="36862"/>
                        </a:moveTo>
                        <a:lnTo>
                          <a:pt x="28956" y="9525"/>
                        </a:lnTo>
                        <a:lnTo>
                          <a:pt x="19908" y="36862"/>
                        </a:lnTo>
                        <a:lnTo>
                          <a:pt x="37148" y="3686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37" name="Freeform: Shape 2836">
                    <a:extLst>
                      <a:ext uri="{FF2B5EF4-FFF2-40B4-BE49-F238E27FC236}">
                        <a16:creationId xmlns:a16="http://schemas.microsoft.com/office/drawing/2014/main" id="{43DF7A1D-2827-4A16-AAA3-73FC4D3A2581}"/>
                      </a:ext>
                    </a:extLst>
                  </p:cNvPr>
                  <p:cNvSpPr/>
                  <p:nvPr/>
                </p:nvSpPr>
                <p:spPr>
                  <a:xfrm>
                    <a:off x="4214430" y="5556638"/>
                    <a:ext cx="75342" cy="67341"/>
                  </a:xfrm>
                  <a:custGeom>
                    <a:avLst/>
                    <a:gdLst>
                      <a:gd name="connsiteX0" fmla="*/ 35719 w 75342"/>
                      <a:gd name="connsiteY0" fmla="*/ 67151 h 67341"/>
                      <a:gd name="connsiteX1" fmla="*/ 35719 w 75342"/>
                      <a:gd name="connsiteY1" fmla="*/ 65818 h 67341"/>
                      <a:gd name="connsiteX2" fmla="*/ 35719 w 75342"/>
                      <a:gd name="connsiteY2" fmla="*/ 63913 h 67341"/>
                      <a:gd name="connsiteX3" fmla="*/ 37147 w 75342"/>
                      <a:gd name="connsiteY3" fmla="*/ 63913 h 67341"/>
                      <a:gd name="connsiteX4" fmla="*/ 40100 w 75342"/>
                      <a:gd name="connsiteY4" fmla="*/ 63913 h 67341"/>
                      <a:gd name="connsiteX5" fmla="*/ 40196 w 75342"/>
                      <a:gd name="connsiteY5" fmla="*/ 63817 h 67341"/>
                      <a:gd name="connsiteX6" fmla="*/ 40862 w 75342"/>
                      <a:gd name="connsiteY6" fmla="*/ 63817 h 67341"/>
                      <a:gd name="connsiteX7" fmla="*/ 44387 w 75342"/>
                      <a:gd name="connsiteY7" fmla="*/ 61817 h 67341"/>
                      <a:gd name="connsiteX8" fmla="*/ 44387 w 75342"/>
                      <a:gd name="connsiteY8" fmla="*/ 61817 h 67341"/>
                      <a:gd name="connsiteX9" fmla="*/ 42767 w 75342"/>
                      <a:gd name="connsiteY9" fmla="*/ 55626 h 67341"/>
                      <a:gd name="connsiteX10" fmla="*/ 42767 w 75342"/>
                      <a:gd name="connsiteY10" fmla="*/ 55626 h 67341"/>
                      <a:gd name="connsiteX11" fmla="*/ 37910 w 75342"/>
                      <a:gd name="connsiteY11" fmla="*/ 40386 h 67341"/>
                      <a:gd name="connsiteX12" fmla="*/ 22193 w 75342"/>
                      <a:gd name="connsiteY12" fmla="*/ 40386 h 67341"/>
                      <a:gd name="connsiteX13" fmla="*/ 18860 w 75342"/>
                      <a:gd name="connsiteY13" fmla="*/ 54578 h 67341"/>
                      <a:gd name="connsiteX14" fmla="*/ 18860 w 75342"/>
                      <a:gd name="connsiteY14" fmla="*/ 54578 h 67341"/>
                      <a:gd name="connsiteX15" fmla="*/ 20479 w 75342"/>
                      <a:gd name="connsiteY15" fmla="*/ 60579 h 67341"/>
                      <a:gd name="connsiteX16" fmla="*/ 20479 w 75342"/>
                      <a:gd name="connsiteY16" fmla="*/ 60579 h 67341"/>
                      <a:gd name="connsiteX17" fmla="*/ 29909 w 75342"/>
                      <a:gd name="connsiteY17" fmla="*/ 63913 h 67341"/>
                      <a:gd name="connsiteX18" fmla="*/ 29909 w 75342"/>
                      <a:gd name="connsiteY18" fmla="*/ 63913 h 67341"/>
                      <a:gd name="connsiteX19" fmla="*/ 31337 w 75342"/>
                      <a:gd name="connsiteY19" fmla="*/ 63913 h 67341"/>
                      <a:gd name="connsiteX20" fmla="*/ 31337 w 75342"/>
                      <a:gd name="connsiteY20" fmla="*/ 65342 h 67341"/>
                      <a:gd name="connsiteX21" fmla="*/ 31337 w 75342"/>
                      <a:gd name="connsiteY21" fmla="*/ 67246 h 67341"/>
                      <a:gd name="connsiteX22" fmla="*/ 0 w 75342"/>
                      <a:gd name="connsiteY22" fmla="*/ 67246 h 67341"/>
                      <a:gd name="connsiteX23" fmla="*/ 0 w 75342"/>
                      <a:gd name="connsiteY23" fmla="*/ 65913 h 67341"/>
                      <a:gd name="connsiteX24" fmla="*/ 0 w 75342"/>
                      <a:gd name="connsiteY24" fmla="*/ 64008 h 67341"/>
                      <a:gd name="connsiteX25" fmla="*/ 1429 w 75342"/>
                      <a:gd name="connsiteY25" fmla="*/ 64008 h 67341"/>
                      <a:gd name="connsiteX26" fmla="*/ 16669 w 75342"/>
                      <a:gd name="connsiteY26" fmla="*/ 46482 h 67341"/>
                      <a:gd name="connsiteX27" fmla="*/ 16669 w 75342"/>
                      <a:gd name="connsiteY27" fmla="*/ 46482 h 67341"/>
                      <a:gd name="connsiteX28" fmla="*/ 32004 w 75342"/>
                      <a:gd name="connsiteY28" fmla="*/ 0 h 67341"/>
                      <a:gd name="connsiteX29" fmla="*/ 47720 w 75342"/>
                      <a:gd name="connsiteY29" fmla="*/ 0 h 67341"/>
                      <a:gd name="connsiteX30" fmla="*/ 67342 w 75342"/>
                      <a:gd name="connsiteY30" fmla="*/ 59341 h 67341"/>
                      <a:gd name="connsiteX31" fmla="*/ 73914 w 75342"/>
                      <a:gd name="connsiteY31" fmla="*/ 64008 h 67341"/>
                      <a:gd name="connsiteX32" fmla="*/ 73914 w 75342"/>
                      <a:gd name="connsiteY32" fmla="*/ 64008 h 67341"/>
                      <a:gd name="connsiteX33" fmla="*/ 75343 w 75342"/>
                      <a:gd name="connsiteY33" fmla="*/ 64008 h 67341"/>
                      <a:gd name="connsiteX34" fmla="*/ 75343 w 75342"/>
                      <a:gd name="connsiteY34" fmla="*/ 65437 h 67341"/>
                      <a:gd name="connsiteX35" fmla="*/ 75343 w 75342"/>
                      <a:gd name="connsiteY35" fmla="*/ 67342 h 67341"/>
                      <a:gd name="connsiteX36" fmla="*/ 35719 w 75342"/>
                      <a:gd name="connsiteY36" fmla="*/ 67342 h 67341"/>
                      <a:gd name="connsiteX37" fmla="*/ 35719 w 75342"/>
                      <a:gd name="connsiteY37" fmla="*/ 67151 h 67341"/>
                      <a:gd name="connsiteX38" fmla="*/ 66866 w 75342"/>
                      <a:gd name="connsiteY38" fmla="*/ 64294 h 67341"/>
                      <a:gd name="connsiteX39" fmla="*/ 64484 w 75342"/>
                      <a:gd name="connsiteY39" fmla="*/ 60007 h 67341"/>
                      <a:gd name="connsiteX40" fmla="*/ 64484 w 75342"/>
                      <a:gd name="connsiteY40" fmla="*/ 60007 h 67341"/>
                      <a:gd name="connsiteX41" fmla="*/ 45529 w 75342"/>
                      <a:gd name="connsiteY41" fmla="*/ 2572 h 67341"/>
                      <a:gd name="connsiteX42" fmla="*/ 33909 w 75342"/>
                      <a:gd name="connsiteY42" fmla="*/ 2572 h 67341"/>
                      <a:gd name="connsiteX43" fmla="*/ 31528 w 75342"/>
                      <a:gd name="connsiteY43" fmla="*/ 9906 h 67341"/>
                      <a:gd name="connsiteX44" fmla="*/ 39910 w 75342"/>
                      <a:gd name="connsiteY44" fmla="*/ 37529 h 67341"/>
                      <a:gd name="connsiteX45" fmla="*/ 39910 w 75342"/>
                      <a:gd name="connsiteY45" fmla="*/ 37529 h 67341"/>
                      <a:gd name="connsiteX46" fmla="*/ 45434 w 75342"/>
                      <a:gd name="connsiteY46" fmla="*/ 54673 h 67341"/>
                      <a:gd name="connsiteX47" fmla="*/ 47149 w 75342"/>
                      <a:gd name="connsiteY47" fmla="*/ 61722 h 67341"/>
                      <a:gd name="connsiteX48" fmla="*/ 47149 w 75342"/>
                      <a:gd name="connsiteY48" fmla="*/ 61722 h 67341"/>
                      <a:gd name="connsiteX49" fmla="*/ 46482 w 75342"/>
                      <a:gd name="connsiteY49" fmla="*/ 64294 h 67341"/>
                      <a:gd name="connsiteX50" fmla="*/ 46482 w 75342"/>
                      <a:gd name="connsiteY50" fmla="*/ 64294 h 67341"/>
                      <a:gd name="connsiteX51" fmla="*/ 66866 w 75342"/>
                      <a:gd name="connsiteY51" fmla="*/ 64294 h 67341"/>
                      <a:gd name="connsiteX52" fmla="*/ 66866 w 75342"/>
                      <a:gd name="connsiteY52" fmla="*/ 64294 h 67341"/>
                      <a:gd name="connsiteX53" fmla="*/ 20193 w 75342"/>
                      <a:gd name="connsiteY53" fmla="*/ 64294 h 67341"/>
                      <a:gd name="connsiteX54" fmla="*/ 18097 w 75342"/>
                      <a:gd name="connsiteY54" fmla="*/ 62008 h 67341"/>
                      <a:gd name="connsiteX55" fmla="*/ 18097 w 75342"/>
                      <a:gd name="connsiteY55" fmla="*/ 62008 h 67341"/>
                      <a:gd name="connsiteX56" fmla="*/ 16097 w 75342"/>
                      <a:gd name="connsiteY56" fmla="*/ 55435 h 67341"/>
                      <a:gd name="connsiteX57" fmla="*/ 16097 w 75342"/>
                      <a:gd name="connsiteY57" fmla="*/ 55435 h 67341"/>
                      <a:gd name="connsiteX58" fmla="*/ 9239 w 75342"/>
                      <a:gd name="connsiteY58" fmla="*/ 64294 h 67341"/>
                      <a:gd name="connsiteX59" fmla="*/ 9239 w 75342"/>
                      <a:gd name="connsiteY59" fmla="*/ 64294 h 67341"/>
                      <a:gd name="connsiteX60" fmla="*/ 20193 w 75342"/>
                      <a:gd name="connsiteY60" fmla="*/ 64294 h 67341"/>
                      <a:gd name="connsiteX61" fmla="*/ 20193 w 75342"/>
                      <a:gd name="connsiteY61" fmla="*/ 64294 h 67341"/>
                      <a:gd name="connsiteX62" fmla="*/ 38576 w 75342"/>
                      <a:gd name="connsiteY62" fmla="*/ 37529 h 67341"/>
                      <a:gd name="connsiteX63" fmla="*/ 38576 w 75342"/>
                      <a:gd name="connsiteY63" fmla="*/ 36862 h 67341"/>
                      <a:gd name="connsiteX64" fmla="*/ 38576 w 75342"/>
                      <a:gd name="connsiteY64" fmla="*/ 37529 h 67341"/>
                      <a:gd name="connsiteX65" fmla="*/ 38576 w 75342"/>
                      <a:gd name="connsiteY65" fmla="*/ 37529 h 67341"/>
                      <a:gd name="connsiteX66" fmla="*/ 23241 w 75342"/>
                      <a:gd name="connsiteY66" fmla="*/ 36862 h 67341"/>
                      <a:gd name="connsiteX67" fmla="*/ 36767 w 75342"/>
                      <a:gd name="connsiteY67" fmla="*/ 36862 h 67341"/>
                      <a:gd name="connsiteX68" fmla="*/ 30290 w 75342"/>
                      <a:gd name="connsiteY68" fmla="*/ 15526 h 67341"/>
                      <a:gd name="connsiteX69" fmla="*/ 23241 w 75342"/>
                      <a:gd name="connsiteY69" fmla="*/ 36862 h 67341"/>
                      <a:gd name="connsiteX70" fmla="*/ 23241 w 75342"/>
                      <a:gd name="connsiteY70" fmla="*/ 36862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75342" h="67341">
                        <a:moveTo>
                          <a:pt x="35719" y="67151"/>
                        </a:moveTo>
                        <a:lnTo>
                          <a:pt x="35719" y="65818"/>
                        </a:lnTo>
                        <a:lnTo>
                          <a:pt x="35719" y="63913"/>
                        </a:lnTo>
                        <a:lnTo>
                          <a:pt x="37147" y="63913"/>
                        </a:lnTo>
                        <a:lnTo>
                          <a:pt x="40100" y="63913"/>
                        </a:lnTo>
                        <a:lnTo>
                          <a:pt x="40196" y="63817"/>
                        </a:lnTo>
                        <a:lnTo>
                          <a:pt x="40862" y="63817"/>
                        </a:lnTo>
                        <a:cubicBezTo>
                          <a:pt x="44005" y="63532"/>
                          <a:pt x="44291" y="63627"/>
                          <a:pt x="44387" y="61817"/>
                        </a:cubicBezTo>
                        <a:lnTo>
                          <a:pt x="44387" y="61817"/>
                        </a:lnTo>
                        <a:cubicBezTo>
                          <a:pt x="44387" y="60293"/>
                          <a:pt x="43529" y="58007"/>
                          <a:pt x="42767" y="55626"/>
                        </a:cubicBezTo>
                        <a:lnTo>
                          <a:pt x="42767" y="55626"/>
                        </a:lnTo>
                        <a:lnTo>
                          <a:pt x="37910" y="40386"/>
                        </a:lnTo>
                        <a:lnTo>
                          <a:pt x="22193" y="40386"/>
                        </a:lnTo>
                        <a:cubicBezTo>
                          <a:pt x="20574" y="45339"/>
                          <a:pt x="18860" y="50387"/>
                          <a:pt x="18860" y="54578"/>
                        </a:cubicBezTo>
                        <a:lnTo>
                          <a:pt x="18860" y="54578"/>
                        </a:lnTo>
                        <a:cubicBezTo>
                          <a:pt x="18860" y="56864"/>
                          <a:pt x="19336" y="58865"/>
                          <a:pt x="20479" y="60579"/>
                        </a:cubicBezTo>
                        <a:lnTo>
                          <a:pt x="20479" y="60579"/>
                        </a:lnTo>
                        <a:cubicBezTo>
                          <a:pt x="22574" y="63817"/>
                          <a:pt x="26384" y="63913"/>
                          <a:pt x="29909" y="63913"/>
                        </a:cubicBezTo>
                        <a:lnTo>
                          <a:pt x="29909" y="63913"/>
                        </a:lnTo>
                        <a:lnTo>
                          <a:pt x="31337" y="63913"/>
                        </a:lnTo>
                        <a:lnTo>
                          <a:pt x="31337" y="65342"/>
                        </a:lnTo>
                        <a:lnTo>
                          <a:pt x="31337" y="67246"/>
                        </a:lnTo>
                        <a:lnTo>
                          <a:pt x="0" y="67246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cubicBezTo>
                          <a:pt x="10096" y="64103"/>
                          <a:pt x="13526" y="56198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04" y="0"/>
                        </a:lnTo>
                        <a:lnTo>
                          <a:pt x="47720" y="0"/>
                        </a:lnTo>
                        <a:lnTo>
                          <a:pt x="67342" y="59341"/>
                        </a:lnTo>
                        <a:cubicBezTo>
                          <a:pt x="68961" y="63436"/>
                          <a:pt x="69723" y="63817"/>
                          <a:pt x="73914" y="64008"/>
                        </a:cubicBezTo>
                        <a:lnTo>
                          <a:pt x="73914" y="64008"/>
                        </a:lnTo>
                        <a:lnTo>
                          <a:pt x="75343" y="64008"/>
                        </a:lnTo>
                        <a:lnTo>
                          <a:pt x="75343" y="65437"/>
                        </a:lnTo>
                        <a:lnTo>
                          <a:pt x="75343" y="67342"/>
                        </a:lnTo>
                        <a:lnTo>
                          <a:pt x="35719" y="67342"/>
                        </a:lnTo>
                        <a:lnTo>
                          <a:pt x="35719" y="67151"/>
                        </a:lnTo>
                        <a:close/>
                        <a:moveTo>
                          <a:pt x="66866" y="64294"/>
                        </a:moveTo>
                        <a:cubicBezTo>
                          <a:pt x="65818" y="63246"/>
                          <a:pt x="65056" y="61817"/>
                          <a:pt x="64484" y="60007"/>
                        </a:cubicBezTo>
                        <a:lnTo>
                          <a:pt x="64484" y="60007"/>
                        </a:lnTo>
                        <a:lnTo>
                          <a:pt x="45529" y="2572"/>
                        </a:lnTo>
                        <a:lnTo>
                          <a:pt x="33909" y="2572"/>
                        </a:lnTo>
                        <a:lnTo>
                          <a:pt x="31528" y="9906"/>
                        </a:lnTo>
                        <a:lnTo>
                          <a:pt x="39910" y="37529"/>
                        </a:lnTo>
                        <a:lnTo>
                          <a:pt x="39910" y="37529"/>
                        </a:lnTo>
                        <a:lnTo>
                          <a:pt x="45434" y="54673"/>
                        </a:lnTo>
                        <a:cubicBezTo>
                          <a:pt x="46101" y="56959"/>
                          <a:pt x="47149" y="59341"/>
                          <a:pt x="47149" y="61722"/>
                        </a:cubicBezTo>
                        <a:lnTo>
                          <a:pt x="47149" y="61722"/>
                        </a:lnTo>
                        <a:cubicBezTo>
                          <a:pt x="47149" y="62675"/>
                          <a:pt x="46958" y="63532"/>
                          <a:pt x="46482" y="64294"/>
                        </a:cubicBezTo>
                        <a:lnTo>
                          <a:pt x="46482" y="64294"/>
                        </a:lnTo>
                        <a:lnTo>
                          <a:pt x="66866" y="64294"/>
                        </a:lnTo>
                        <a:lnTo>
                          <a:pt x="66866" y="64294"/>
                        </a:lnTo>
                        <a:close/>
                        <a:moveTo>
                          <a:pt x="20193" y="64294"/>
                        </a:moveTo>
                        <a:cubicBezTo>
                          <a:pt x="19431" y="63722"/>
                          <a:pt x="18669" y="62960"/>
                          <a:pt x="18097" y="62008"/>
                        </a:cubicBezTo>
                        <a:lnTo>
                          <a:pt x="18097" y="62008"/>
                        </a:lnTo>
                        <a:cubicBezTo>
                          <a:pt x="16764" y="60007"/>
                          <a:pt x="16193" y="57721"/>
                          <a:pt x="16097" y="55435"/>
                        </a:cubicBezTo>
                        <a:lnTo>
                          <a:pt x="16097" y="55435"/>
                        </a:lnTo>
                        <a:cubicBezTo>
                          <a:pt x="14383" y="59055"/>
                          <a:pt x="12287" y="62294"/>
                          <a:pt x="9239" y="64294"/>
                        </a:cubicBezTo>
                        <a:lnTo>
                          <a:pt x="9239" y="64294"/>
                        </a:lnTo>
                        <a:lnTo>
                          <a:pt x="20193" y="64294"/>
                        </a:lnTo>
                        <a:lnTo>
                          <a:pt x="20193" y="64294"/>
                        </a:lnTo>
                        <a:close/>
                        <a:moveTo>
                          <a:pt x="38576" y="37529"/>
                        </a:moveTo>
                        <a:lnTo>
                          <a:pt x="38576" y="36862"/>
                        </a:lnTo>
                        <a:lnTo>
                          <a:pt x="38576" y="37529"/>
                        </a:lnTo>
                        <a:lnTo>
                          <a:pt x="38576" y="37529"/>
                        </a:lnTo>
                        <a:close/>
                        <a:moveTo>
                          <a:pt x="23241" y="36862"/>
                        </a:moveTo>
                        <a:lnTo>
                          <a:pt x="36767" y="36862"/>
                        </a:lnTo>
                        <a:lnTo>
                          <a:pt x="30290" y="15526"/>
                        </a:lnTo>
                        <a:lnTo>
                          <a:pt x="23241" y="36862"/>
                        </a:lnTo>
                        <a:lnTo>
                          <a:pt x="23241" y="3686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15" name="Graphic 1">
                  <a:extLst>
                    <a:ext uri="{FF2B5EF4-FFF2-40B4-BE49-F238E27FC236}">
                      <a16:creationId xmlns:a16="http://schemas.microsoft.com/office/drawing/2014/main" id="{C8B002EC-F9D3-49F9-A514-B31318535B0E}"/>
                    </a:ext>
                  </a:extLst>
                </p:cNvPr>
                <p:cNvGrpSpPr/>
                <p:nvPr/>
              </p:nvGrpSpPr>
              <p:grpSpPr>
                <a:xfrm>
                  <a:off x="3892200" y="5655222"/>
                  <a:ext cx="61721" cy="67341"/>
                  <a:chOff x="3892200" y="5655222"/>
                  <a:chExt cx="61721" cy="67341"/>
                </a:xfrm>
                <a:solidFill>
                  <a:srgbClr val="FFFFFF"/>
                </a:solidFill>
              </p:grpSpPr>
              <p:sp>
                <p:nvSpPr>
                  <p:cNvPr id="2834" name="Freeform: Shape 2833">
                    <a:extLst>
                      <a:ext uri="{FF2B5EF4-FFF2-40B4-BE49-F238E27FC236}">
                        <a16:creationId xmlns:a16="http://schemas.microsoft.com/office/drawing/2014/main" id="{0BC346AC-A216-4DE0-88E8-BA1EF69288BE}"/>
                      </a:ext>
                    </a:extLst>
                  </p:cNvPr>
                  <p:cNvSpPr/>
                  <p:nvPr/>
                </p:nvSpPr>
                <p:spPr>
                  <a:xfrm>
                    <a:off x="3893628" y="5656841"/>
                    <a:ext cx="58769" cy="64389"/>
                  </a:xfrm>
                  <a:custGeom>
                    <a:avLst/>
                    <a:gdLst>
                      <a:gd name="connsiteX0" fmla="*/ 33433 w 58769"/>
                      <a:gd name="connsiteY0" fmla="*/ 63818 h 64389"/>
                      <a:gd name="connsiteX1" fmla="*/ 43434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69 w 58769"/>
                      <a:gd name="connsiteY3" fmla="*/ 35814 h 64389"/>
                      <a:gd name="connsiteX4" fmla="*/ 58769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6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6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7 w 58769"/>
                      <a:gd name="connsiteY13" fmla="*/ 0 h 64389"/>
                      <a:gd name="connsiteX14" fmla="*/ 55817 w 58769"/>
                      <a:gd name="connsiteY14" fmla="*/ 24670 h 64389"/>
                      <a:gd name="connsiteX15" fmla="*/ 55340 w 58769"/>
                      <a:gd name="connsiteY15" fmla="*/ 24670 h 64389"/>
                      <a:gd name="connsiteX16" fmla="*/ 44768 w 58769"/>
                      <a:gd name="connsiteY16" fmla="*/ 4381 h 64389"/>
                      <a:gd name="connsiteX17" fmla="*/ 28670 w 58769"/>
                      <a:gd name="connsiteY17" fmla="*/ 476 h 64389"/>
                      <a:gd name="connsiteX18" fmla="*/ 28670 w 58769"/>
                      <a:gd name="connsiteY18" fmla="*/ 29908 h 64389"/>
                      <a:gd name="connsiteX19" fmla="*/ 43244 w 58769"/>
                      <a:gd name="connsiteY19" fmla="*/ 20479 h 64389"/>
                      <a:gd name="connsiteX20" fmla="*/ 44101 w 58769"/>
                      <a:gd name="connsiteY20" fmla="*/ 14002 h 64389"/>
                      <a:gd name="connsiteX21" fmla="*/ 44672 w 58769"/>
                      <a:gd name="connsiteY21" fmla="*/ 14002 h 64389"/>
                      <a:gd name="connsiteX22" fmla="*/ 44672 w 58769"/>
                      <a:gd name="connsiteY22" fmla="*/ 46482 h 64389"/>
                      <a:gd name="connsiteX23" fmla="*/ 44101 w 58769"/>
                      <a:gd name="connsiteY23" fmla="*/ 46482 h 64389"/>
                      <a:gd name="connsiteX24" fmla="*/ 43244 w 58769"/>
                      <a:gd name="connsiteY24" fmla="*/ 40100 h 64389"/>
                      <a:gd name="connsiteX25" fmla="*/ 28670 w 58769"/>
                      <a:gd name="connsiteY25" fmla="*/ 30480 h 64389"/>
                      <a:gd name="connsiteX26" fmla="*/ 28670 w 58769"/>
                      <a:gd name="connsiteY26" fmla="*/ 54388 h 64389"/>
                      <a:gd name="connsiteX27" fmla="*/ 33433 w 58769"/>
                      <a:gd name="connsiteY27" fmla="*/ 63818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433" y="63818"/>
                        </a:moveTo>
                        <a:cubicBezTo>
                          <a:pt x="37433" y="63818"/>
                          <a:pt x="41434" y="63437"/>
                          <a:pt x="43434" y="62484"/>
                        </a:cubicBezTo>
                        <a:cubicBezTo>
                          <a:pt x="52197" y="58579"/>
                          <a:pt x="57531" y="52959"/>
                          <a:pt x="58293" y="35814"/>
                        </a:cubicBezTo>
                        <a:lnTo>
                          <a:pt x="58769" y="35814"/>
                        </a:lnTo>
                        <a:lnTo>
                          <a:pt x="5876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39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39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7" y="0"/>
                        </a:lnTo>
                        <a:lnTo>
                          <a:pt x="55817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578" y="9811"/>
                          <a:pt x="44768" y="4381"/>
                        </a:cubicBezTo>
                        <a:cubicBezTo>
                          <a:pt x="40100" y="1048"/>
                          <a:pt x="36195" y="476"/>
                          <a:pt x="28670" y="476"/>
                        </a:cubicBezTo>
                        <a:lnTo>
                          <a:pt x="28670" y="29908"/>
                        </a:lnTo>
                        <a:cubicBezTo>
                          <a:pt x="36481" y="29908"/>
                          <a:pt x="40481" y="27337"/>
                          <a:pt x="43244" y="20479"/>
                        </a:cubicBezTo>
                        <a:cubicBezTo>
                          <a:pt x="43529" y="19717"/>
                          <a:pt x="44101" y="16764"/>
                          <a:pt x="44101" y="14002"/>
                        </a:cubicBezTo>
                        <a:lnTo>
                          <a:pt x="44672" y="14002"/>
                        </a:lnTo>
                        <a:lnTo>
                          <a:pt x="44672" y="46482"/>
                        </a:lnTo>
                        <a:lnTo>
                          <a:pt x="44101" y="46482"/>
                        </a:lnTo>
                        <a:cubicBezTo>
                          <a:pt x="44101" y="43815"/>
                          <a:pt x="43529" y="40767"/>
                          <a:pt x="43244" y="40100"/>
                        </a:cubicBezTo>
                        <a:cubicBezTo>
                          <a:pt x="40577" y="33147"/>
                          <a:pt x="36481" y="30480"/>
                          <a:pt x="28670" y="30480"/>
                        </a:cubicBezTo>
                        <a:lnTo>
                          <a:pt x="28670" y="54388"/>
                        </a:lnTo>
                        <a:cubicBezTo>
                          <a:pt x="28765" y="63151"/>
                          <a:pt x="29432" y="63818"/>
                          <a:pt x="33433" y="638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35" name="Freeform: Shape 2834">
                    <a:extLst>
                      <a:ext uri="{FF2B5EF4-FFF2-40B4-BE49-F238E27FC236}">
                        <a16:creationId xmlns:a16="http://schemas.microsoft.com/office/drawing/2014/main" id="{DF716FFA-3F35-4A00-A3E8-1E9120870647}"/>
                      </a:ext>
                    </a:extLst>
                  </p:cNvPr>
                  <p:cNvSpPr/>
                  <p:nvPr/>
                </p:nvSpPr>
                <p:spPr>
                  <a:xfrm>
                    <a:off x="3892200" y="5655222"/>
                    <a:ext cx="61721" cy="67341"/>
                  </a:xfrm>
                  <a:custGeom>
                    <a:avLst/>
                    <a:gdLst>
                      <a:gd name="connsiteX0" fmla="*/ 0 w 61721"/>
                      <a:gd name="connsiteY0" fmla="*/ 67342 h 67341"/>
                      <a:gd name="connsiteX1" fmla="*/ 0 w 61721"/>
                      <a:gd name="connsiteY1" fmla="*/ 66008 h 67341"/>
                      <a:gd name="connsiteX2" fmla="*/ 0 w 61721"/>
                      <a:gd name="connsiteY2" fmla="*/ 64103 h 67341"/>
                      <a:gd name="connsiteX3" fmla="*/ 1429 w 61721"/>
                      <a:gd name="connsiteY3" fmla="*/ 64103 h 67341"/>
                      <a:gd name="connsiteX4" fmla="*/ 1905 w 61721"/>
                      <a:gd name="connsiteY4" fmla="*/ 64103 h 67341"/>
                      <a:gd name="connsiteX5" fmla="*/ 9811 w 61721"/>
                      <a:gd name="connsiteY5" fmla="*/ 55912 h 67341"/>
                      <a:gd name="connsiteX6" fmla="*/ 9811 w 61721"/>
                      <a:gd name="connsiteY6" fmla="*/ 55912 h 67341"/>
                      <a:gd name="connsiteX7" fmla="*/ 9811 w 61721"/>
                      <a:gd name="connsiteY7" fmla="*/ 11525 h 67341"/>
                      <a:gd name="connsiteX8" fmla="*/ 1905 w 61721"/>
                      <a:gd name="connsiteY8" fmla="*/ 3334 h 67341"/>
                      <a:gd name="connsiteX9" fmla="*/ 1905 w 61721"/>
                      <a:gd name="connsiteY9" fmla="*/ 3334 h 67341"/>
                      <a:gd name="connsiteX10" fmla="*/ 0 w 61721"/>
                      <a:gd name="connsiteY10" fmla="*/ 3334 h 67341"/>
                      <a:gd name="connsiteX11" fmla="*/ 0 w 61721"/>
                      <a:gd name="connsiteY11" fmla="*/ 1905 h 67341"/>
                      <a:gd name="connsiteX12" fmla="*/ 0 w 61721"/>
                      <a:gd name="connsiteY12" fmla="*/ 0 h 67341"/>
                      <a:gd name="connsiteX13" fmla="*/ 58579 w 61721"/>
                      <a:gd name="connsiteY13" fmla="*/ 0 h 67341"/>
                      <a:gd name="connsiteX14" fmla="*/ 58579 w 61721"/>
                      <a:gd name="connsiteY14" fmla="*/ 27527 h 67341"/>
                      <a:gd name="connsiteX15" fmla="*/ 57245 w 61721"/>
                      <a:gd name="connsiteY15" fmla="*/ 27527 h 67341"/>
                      <a:gd name="connsiteX16" fmla="*/ 55340 w 61721"/>
                      <a:gd name="connsiteY16" fmla="*/ 27527 h 67341"/>
                      <a:gd name="connsiteX17" fmla="*/ 55340 w 61721"/>
                      <a:gd name="connsiteY17" fmla="*/ 26098 h 67341"/>
                      <a:gd name="connsiteX18" fmla="*/ 45434 w 61721"/>
                      <a:gd name="connsiteY18" fmla="*/ 6858 h 67341"/>
                      <a:gd name="connsiteX19" fmla="*/ 45434 w 61721"/>
                      <a:gd name="connsiteY19" fmla="*/ 6858 h 67341"/>
                      <a:gd name="connsiteX20" fmla="*/ 31528 w 61721"/>
                      <a:gd name="connsiteY20" fmla="*/ 3239 h 67341"/>
                      <a:gd name="connsiteX21" fmla="*/ 31528 w 61721"/>
                      <a:gd name="connsiteY21" fmla="*/ 3239 h 67341"/>
                      <a:gd name="connsiteX22" fmla="*/ 31528 w 61721"/>
                      <a:gd name="connsiteY22" fmla="*/ 29813 h 67341"/>
                      <a:gd name="connsiteX23" fmla="*/ 43434 w 61721"/>
                      <a:gd name="connsiteY23" fmla="*/ 21336 h 67341"/>
                      <a:gd name="connsiteX24" fmla="*/ 43434 w 61721"/>
                      <a:gd name="connsiteY24" fmla="*/ 21336 h 67341"/>
                      <a:gd name="connsiteX25" fmla="*/ 44196 w 61721"/>
                      <a:gd name="connsiteY25" fmla="*/ 15335 h 67341"/>
                      <a:gd name="connsiteX26" fmla="*/ 44196 w 61721"/>
                      <a:gd name="connsiteY26" fmla="*/ 15335 h 67341"/>
                      <a:gd name="connsiteX27" fmla="*/ 44196 w 61721"/>
                      <a:gd name="connsiteY27" fmla="*/ 13906 h 67341"/>
                      <a:gd name="connsiteX28" fmla="*/ 45625 w 61721"/>
                      <a:gd name="connsiteY28" fmla="*/ 13906 h 67341"/>
                      <a:gd name="connsiteX29" fmla="*/ 47625 w 61721"/>
                      <a:gd name="connsiteY29" fmla="*/ 13906 h 67341"/>
                      <a:gd name="connsiteX30" fmla="*/ 47625 w 61721"/>
                      <a:gd name="connsiteY30" fmla="*/ 49149 h 67341"/>
                      <a:gd name="connsiteX31" fmla="*/ 46196 w 61721"/>
                      <a:gd name="connsiteY31" fmla="*/ 49149 h 67341"/>
                      <a:gd name="connsiteX32" fmla="*/ 44196 w 61721"/>
                      <a:gd name="connsiteY32" fmla="*/ 49149 h 67341"/>
                      <a:gd name="connsiteX33" fmla="*/ 44196 w 61721"/>
                      <a:gd name="connsiteY33" fmla="*/ 47911 h 67341"/>
                      <a:gd name="connsiteX34" fmla="*/ 43434 w 61721"/>
                      <a:gd name="connsiteY34" fmla="*/ 42100 h 67341"/>
                      <a:gd name="connsiteX35" fmla="*/ 43434 w 61721"/>
                      <a:gd name="connsiteY35" fmla="*/ 42100 h 67341"/>
                      <a:gd name="connsiteX36" fmla="*/ 31528 w 61721"/>
                      <a:gd name="connsiteY36" fmla="*/ 33433 h 67341"/>
                      <a:gd name="connsiteX37" fmla="*/ 31528 w 61721"/>
                      <a:gd name="connsiteY37" fmla="*/ 33433 h 67341"/>
                      <a:gd name="connsiteX38" fmla="*/ 31528 w 61721"/>
                      <a:gd name="connsiteY38" fmla="*/ 55912 h 67341"/>
                      <a:gd name="connsiteX39" fmla="*/ 32195 w 61721"/>
                      <a:gd name="connsiteY39" fmla="*/ 63341 h 67341"/>
                      <a:gd name="connsiteX40" fmla="*/ 32195 w 61721"/>
                      <a:gd name="connsiteY40" fmla="*/ 63341 h 67341"/>
                      <a:gd name="connsiteX41" fmla="*/ 34862 w 61721"/>
                      <a:gd name="connsiteY41" fmla="*/ 64008 h 67341"/>
                      <a:gd name="connsiteX42" fmla="*/ 34862 w 61721"/>
                      <a:gd name="connsiteY42" fmla="*/ 64008 h 67341"/>
                      <a:gd name="connsiteX43" fmla="*/ 34862 w 61721"/>
                      <a:gd name="connsiteY43" fmla="*/ 64579 h 67341"/>
                      <a:gd name="connsiteX44" fmla="*/ 34862 w 61721"/>
                      <a:gd name="connsiteY44" fmla="*/ 64008 h 67341"/>
                      <a:gd name="connsiteX45" fmla="*/ 44291 w 61721"/>
                      <a:gd name="connsiteY45" fmla="*/ 62770 h 67341"/>
                      <a:gd name="connsiteX46" fmla="*/ 44291 w 61721"/>
                      <a:gd name="connsiteY46" fmla="*/ 62770 h 67341"/>
                      <a:gd name="connsiteX47" fmla="*/ 58388 w 61721"/>
                      <a:gd name="connsiteY47" fmla="*/ 37338 h 67341"/>
                      <a:gd name="connsiteX48" fmla="*/ 58388 w 61721"/>
                      <a:gd name="connsiteY48" fmla="*/ 37338 h 67341"/>
                      <a:gd name="connsiteX49" fmla="*/ 58483 w 61721"/>
                      <a:gd name="connsiteY49" fmla="*/ 36004 h 67341"/>
                      <a:gd name="connsiteX50" fmla="*/ 59817 w 61721"/>
                      <a:gd name="connsiteY50" fmla="*/ 36004 h 67341"/>
                      <a:gd name="connsiteX51" fmla="*/ 61722 w 61721"/>
                      <a:gd name="connsiteY51" fmla="*/ 36004 h 67341"/>
                      <a:gd name="connsiteX52" fmla="*/ 61722 w 61721"/>
                      <a:gd name="connsiteY52" fmla="*/ 67342 h 67341"/>
                      <a:gd name="connsiteX53" fmla="*/ 0 w 61721"/>
                      <a:gd name="connsiteY53" fmla="*/ 67342 h 67341"/>
                      <a:gd name="connsiteX54" fmla="*/ 0 w 61721"/>
                      <a:gd name="connsiteY54" fmla="*/ 67342 h 67341"/>
                      <a:gd name="connsiteX55" fmla="*/ 58864 w 61721"/>
                      <a:gd name="connsiteY55" fmla="*/ 64579 h 67341"/>
                      <a:gd name="connsiteX56" fmla="*/ 58864 w 61721"/>
                      <a:gd name="connsiteY56" fmla="*/ 51340 h 67341"/>
                      <a:gd name="connsiteX57" fmla="*/ 47054 w 61721"/>
                      <a:gd name="connsiteY57" fmla="*/ 64579 h 67341"/>
                      <a:gd name="connsiteX58" fmla="*/ 47054 w 61721"/>
                      <a:gd name="connsiteY58" fmla="*/ 64579 h 67341"/>
                      <a:gd name="connsiteX59" fmla="*/ 58864 w 61721"/>
                      <a:gd name="connsiteY59" fmla="*/ 64579 h 67341"/>
                      <a:gd name="connsiteX60" fmla="*/ 58864 w 61721"/>
                      <a:gd name="connsiteY60" fmla="*/ 64579 h 67341"/>
                      <a:gd name="connsiteX61" fmla="*/ 29718 w 61721"/>
                      <a:gd name="connsiteY61" fmla="*/ 64579 h 67341"/>
                      <a:gd name="connsiteX62" fmla="*/ 28765 w 61721"/>
                      <a:gd name="connsiteY62" fmla="*/ 55912 h 67341"/>
                      <a:gd name="connsiteX63" fmla="*/ 28765 w 61721"/>
                      <a:gd name="connsiteY63" fmla="*/ 55912 h 67341"/>
                      <a:gd name="connsiteX64" fmla="*/ 28765 w 61721"/>
                      <a:gd name="connsiteY64" fmla="*/ 32766 h 67341"/>
                      <a:gd name="connsiteX65" fmla="*/ 28765 w 61721"/>
                      <a:gd name="connsiteY65" fmla="*/ 2858 h 67341"/>
                      <a:gd name="connsiteX66" fmla="*/ 10573 w 61721"/>
                      <a:gd name="connsiteY66" fmla="*/ 2858 h 67341"/>
                      <a:gd name="connsiteX67" fmla="*/ 10858 w 61721"/>
                      <a:gd name="connsiteY67" fmla="*/ 3239 h 67341"/>
                      <a:gd name="connsiteX68" fmla="*/ 10858 w 61721"/>
                      <a:gd name="connsiteY68" fmla="*/ 3239 h 67341"/>
                      <a:gd name="connsiteX69" fmla="*/ 12573 w 61721"/>
                      <a:gd name="connsiteY69" fmla="*/ 11525 h 67341"/>
                      <a:gd name="connsiteX70" fmla="*/ 12573 w 61721"/>
                      <a:gd name="connsiteY70" fmla="*/ 11525 h 67341"/>
                      <a:gd name="connsiteX71" fmla="*/ 12573 w 61721"/>
                      <a:gd name="connsiteY71" fmla="*/ 55912 h 67341"/>
                      <a:gd name="connsiteX72" fmla="*/ 10858 w 61721"/>
                      <a:gd name="connsiteY72" fmla="*/ 64198 h 67341"/>
                      <a:gd name="connsiteX73" fmla="*/ 10858 w 61721"/>
                      <a:gd name="connsiteY73" fmla="*/ 64198 h 67341"/>
                      <a:gd name="connsiteX74" fmla="*/ 10573 w 61721"/>
                      <a:gd name="connsiteY74" fmla="*/ 64579 h 67341"/>
                      <a:gd name="connsiteX75" fmla="*/ 10573 w 61721"/>
                      <a:gd name="connsiteY75" fmla="*/ 64579 h 67341"/>
                      <a:gd name="connsiteX76" fmla="*/ 29718 w 61721"/>
                      <a:gd name="connsiteY76" fmla="*/ 64579 h 67341"/>
                      <a:gd name="connsiteX77" fmla="*/ 29718 w 61721"/>
                      <a:gd name="connsiteY77" fmla="*/ 64579 h 67341"/>
                      <a:gd name="connsiteX78" fmla="*/ 44767 w 61721"/>
                      <a:gd name="connsiteY78" fmla="*/ 38195 h 67341"/>
                      <a:gd name="connsiteX79" fmla="*/ 44767 w 61721"/>
                      <a:gd name="connsiteY79" fmla="*/ 25241 h 67341"/>
                      <a:gd name="connsiteX80" fmla="*/ 37529 w 61721"/>
                      <a:gd name="connsiteY80" fmla="*/ 31623 h 67341"/>
                      <a:gd name="connsiteX81" fmla="*/ 37529 w 61721"/>
                      <a:gd name="connsiteY81" fmla="*/ 31623 h 67341"/>
                      <a:gd name="connsiteX82" fmla="*/ 44767 w 61721"/>
                      <a:gd name="connsiteY82" fmla="*/ 38195 h 67341"/>
                      <a:gd name="connsiteX83" fmla="*/ 44767 w 61721"/>
                      <a:gd name="connsiteY83" fmla="*/ 38195 h 67341"/>
                      <a:gd name="connsiteX84" fmla="*/ 47054 w 61721"/>
                      <a:gd name="connsiteY84" fmla="*/ 4763 h 67341"/>
                      <a:gd name="connsiteX85" fmla="*/ 55912 w 61721"/>
                      <a:gd name="connsiteY85" fmla="*/ 15431 h 67341"/>
                      <a:gd name="connsiteX86" fmla="*/ 55912 w 61721"/>
                      <a:gd name="connsiteY86" fmla="*/ 15431 h 67341"/>
                      <a:gd name="connsiteX87" fmla="*/ 55912 w 61721"/>
                      <a:gd name="connsiteY87" fmla="*/ 2953 h 67341"/>
                      <a:gd name="connsiteX88" fmla="*/ 44005 w 61721"/>
                      <a:gd name="connsiteY88" fmla="*/ 2953 h 67341"/>
                      <a:gd name="connsiteX89" fmla="*/ 47054 w 61721"/>
                      <a:gd name="connsiteY89" fmla="*/ 4763 h 67341"/>
                      <a:gd name="connsiteX90" fmla="*/ 47054 w 61721"/>
                      <a:gd name="connsiteY90" fmla="*/ 4763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</a:cxnLst>
                    <a:rect l="l" t="t" r="r" b="b"/>
                    <a:pathLst>
                      <a:path w="61721" h="67341">
                        <a:moveTo>
                          <a:pt x="0" y="67342"/>
                        </a:move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9" y="64103"/>
                        </a:lnTo>
                        <a:lnTo>
                          <a:pt x="1905" y="64103"/>
                        </a:lnTo>
                        <a:cubicBezTo>
                          <a:pt x="10287" y="63627"/>
                          <a:pt x="9334" y="63151"/>
                          <a:pt x="9811" y="55912"/>
                        </a:cubicBezTo>
                        <a:lnTo>
                          <a:pt x="9811" y="55912"/>
                        </a:lnTo>
                        <a:lnTo>
                          <a:pt x="9811" y="11525"/>
                        </a:lnTo>
                        <a:cubicBezTo>
                          <a:pt x="9334" y="4381"/>
                          <a:pt x="10287" y="3810"/>
                          <a:pt x="1905" y="3334"/>
                        </a:cubicBezTo>
                        <a:lnTo>
                          <a:pt x="1905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9" y="0"/>
                        </a:lnTo>
                        <a:lnTo>
                          <a:pt x="58579" y="27527"/>
                        </a:lnTo>
                        <a:lnTo>
                          <a:pt x="57245" y="27527"/>
                        </a:lnTo>
                        <a:lnTo>
                          <a:pt x="55340" y="27527"/>
                        </a:lnTo>
                        <a:lnTo>
                          <a:pt x="55340" y="26098"/>
                        </a:lnTo>
                        <a:cubicBezTo>
                          <a:pt x="55340" y="19526"/>
                          <a:pt x="52673" y="12192"/>
                          <a:pt x="45434" y="6858"/>
                        </a:cubicBezTo>
                        <a:lnTo>
                          <a:pt x="45434" y="6858"/>
                        </a:lnTo>
                        <a:cubicBezTo>
                          <a:pt x="41338" y="4000"/>
                          <a:pt x="38100" y="3334"/>
                          <a:pt x="31528" y="3239"/>
                        </a:cubicBezTo>
                        <a:lnTo>
                          <a:pt x="31528" y="3239"/>
                        </a:lnTo>
                        <a:lnTo>
                          <a:pt x="31528" y="29813"/>
                        </a:lnTo>
                        <a:cubicBezTo>
                          <a:pt x="38100" y="29432"/>
                          <a:pt x="40862" y="27337"/>
                          <a:pt x="43434" y="21336"/>
                        </a:cubicBezTo>
                        <a:lnTo>
                          <a:pt x="43434" y="21336"/>
                        </a:lnTo>
                        <a:cubicBezTo>
                          <a:pt x="43624" y="20860"/>
                          <a:pt x="44196" y="17812"/>
                          <a:pt x="44196" y="15335"/>
                        </a:cubicBezTo>
                        <a:lnTo>
                          <a:pt x="44196" y="15335"/>
                        </a:lnTo>
                        <a:lnTo>
                          <a:pt x="44196" y="13906"/>
                        </a:lnTo>
                        <a:lnTo>
                          <a:pt x="45625" y="13906"/>
                        </a:lnTo>
                        <a:lnTo>
                          <a:pt x="47625" y="13906"/>
                        </a:lnTo>
                        <a:lnTo>
                          <a:pt x="47625" y="49149"/>
                        </a:lnTo>
                        <a:lnTo>
                          <a:pt x="46196" y="49149"/>
                        </a:lnTo>
                        <a:lnTo>
                          <a:pt x="44196" y="49149"/>
                        </a:lnTo>
                        <a:lnTo>
                          <a:pt x="44196" y="47911"/>
                        </a:lnTo>
                        <a:cubicBezTo>
                          <a:pt x="44196" y="45529"/>
                          <a:pt x="43624" y="42386"/>
                          <a:pt x="43434" y="42100"/>
                        </a:cubicBezTo>
                        <a:lnTo>
                          <a:pt x="43434" y="42100"/>
                        </a:lnTo>
                        <a:cubicBezTo>
                          <a:pt x="40862" y="35909"/>
                          <a:pt x="38100" y="33814"/>
                          <a:pt x="31528" y="33433"/>
                        </a:cubicBezTo>
                        <a:lnTo>
                          <a:pt x="31528" y="33433"/>
                        </a:lnTo>
                        <a:lnTo>
                          <a:pt x="31528" y="55912"/>
                        </a:lnTo>
                        <a:cubicBezTo>
                          <a:pt x="31528" y="60293"/>
                          <a:pt x="31813" y="62579"/>
                          <a:pt x="32195" y="63341"/>
                        </a:cubicBezTo>
                        <a:lnTo>
                          <a:pt x="32195" y="63341"/>
                        </a:lnTo>
                        <a:cubicBezTo>
                          <a:pt x="32480" y="63913"/>
                          <a:pt x="32766" y="64008"/>
                          <a:pt x="34862" y="64008"/>
                        </a:cubicBezTo>
                        <a:lnTo>
                          <a:pt x="34862" y="64008"/>
                        </a:lnTo>
                        <a:lnTo>
                          <a:pt x="34862" y="64579"/>
                        </a:lnTo>
                        <a:lnTo>
                          <a:pt x="34862" y="64008"/>
                        </a:lnTo>
                        <a:cubicBezTo>
                          <a:pt x="38671" y="64008"/>
                          <a:pt x="42767" y="63532"/>
                          <a:pt x="44291" y="62770"/>
                        </a:cubicBezTo>
                        <a:lnTo>
                          <a:pt x="44291" y="62770"/>
                        </a:lnTo>
                        <a:cubicBezTo>
                          <a:pt x="52769" y="58865"/>
                          <a:pt x="57436" y="54197"/>
                          <a:pt x="58388" y="37338"/>
                        </a:cubicBezTo>
                        <a:lnTo>
                          <a:pt x="58388" y="37338"/>
                        </a:lnTo>
                        <a:lnTo>
                          <a:pt x="58483" y="36004"/>
                        </a:lnTo>
                        <a:lnTo>
                          <a:pt x="59817" y="36004"/>
                        </a:lnTo>
                        <a:lnTo>
                          <a:pt x="61722" y="36004"/>
                        </a:lnTo>
                        <a:lnTo>
                          <a:pt x="61722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58864" y="64579"/>
                        </a:moveTo>
                        <a:lnTo>
                          <a:pt x="58864" y="51340"/>
                        </a:lnTo>
                        <a:cubicBezTo>
                          <a:pt x="56483" y="58198"/>
                          <a:pt x="52388" y="62008"/>
                          <a:pt x="47054" y="64579"/>
                        </a:cubicBezTo>
                        <a:lnTo>
                          <a:pt x="47054" y="64579"/>
                        </a:lnTo>
                        <a:lnTo>
                          <a:pt x="58864" y="64579"/>
                        </a:lnTo>
                        <a:lnTo>
                          <a:pt x="58864" y="64579"/>
                        </a:lnTo>
                        <a:close/>
                        <a:moveTo>
                          <a:pt x="29718" y="64579"/>
                        </a:moveTo>
                        <a:cubicBezTo>
                          <a:pt x="28861" y="62770"/>
                          <a:pt x="28765" y="60389"/>
                          <a:pt x="28765" y="55912"/>
                        </a:cubicBezTo>
                        <a:lnTo>
                          <a:pt x="28765" y="55912"/>
                        </a:lnTo>
                        <a:lnTo>
                          <a:pt x="28765" y="32766"/>
                        </a:lnTo>
                        <a:lnTo>
                          <a:pt x="28765" y="2858"/>
                        </a:lnTo>
                        <a:lnTo>
                          <a:pt x="10573" y="2858"/>
                        </a:lnTo>
                        <a:cubicBezTo>
                          <a:pt x="10668" y="2953"/>
                          <a:pt x="10763" y="3048"/>
                          <a:pt x="10858" y="3239"/>
                        </a:cubicBezTo>
                        <a:lnTo>
                          <a:pt x="10858" y="3239"/>
                        </a:lnTo>
                        <a:cubicBezTo>
                          <a:pt x="12478" y="5334"/>
                          <a:pt x="12478" y="8001"/>
                          <a:pt x="12573" y="11525"/>
                        </a:cubicBezTo>
                        <a:lnTo>
                          <a:pt x="12573" y="11525"/>
                        </a:lnTo>
                        <a:lnTo>
                          <a:pt x="12573" y="55912"/>
                        </a:lnTo>
                        <a:cubicBezTo>
                          <a:pt x="12573" y="59436"/>
                          <a:pt x="12573" y="62103"/>
                          <a:pt x="10858" y="64198"/>
                        </a:cubicBezTo>
                        <a:lnTo>
                          <a:pt x="10858" y="64198"/>
                        </a:lnTo>
                        <a:cubicBezTo>
                          <a:pt x="10763" y="64294"/>
                          <a:pt x="10668" y="64484"/>
                          <a:pt x="10573" y="64579"/>
                        </a:cubicBezTo>
                        <a:lnTo>
                          <a:pt x="10573" y="64579"/>
                        </a:lnTo>
                        <a:lnTo>
                          <a:pt x="29718" y="64579"/>
                        </a:lnTo>
                        <a:lnTo>
                          <a:pt x="29718" y="64579"/>
                        </a:lnTo>
                        <a:close/>
                        <a:moveTo>
                          <a:pt x="44767" y="38195"/>
                        </a:moveTo>
                        <a:lnTo>
                          <a:pt x="44767" y="25241"/>
                        </a:lnTo>
                        <a:cubicBezTo>
                          <a:pt x="43053" y="28385"/>
                          <a:pt x="40672" y="30480"/>
                          <a:pt x="37529" y="31623"/>
                        </a:cubicBezTo>
                        <a:lnTo>
                          <a:pt x="37529" y="31623"/>
                        </a:lnTo>
                        <a:cubicBezTo>
                          <a:pt x="40577" y="32861"/>
                          <a:pt x="42958" y="35052"/>
                          <a:pt x="44767" y="38195"/>
                        </a:cubicBezTo>
                        <a:lnTo>
                          <a:pt x="44767" y="38195"/>
                        </a:lnTo>
                        <a:close/>
                        <a:moveTo>
                          <a:pt x="47054" y="4763"/>
                        </a:moveTo>
                        <a:cubicBezTo>
                          <a:pt x="51340" y="7810"/>
                          <a:pt x="54197" y="11525"/>
                          <a:pt x="55912" y="15431"/>
                        </a:cubicBezTo>
                        <a:lnTo>
                          <a:pt x="55912" y="15431"/>
                        </a:lnTo>
                        <a:lnTo>
                          <a:pt x="55912" y="2953"/>
                        </a:lnTo>
                        <a:lnTo>
                          <a:pt x="44005" y="2953"/>
                        </a:lnTo>
                        <a:cubicBezTo>
                          <a:pt x="44958" y="3334"/>
                          <a:pt x="46006" y="4000"/>
                          <a:pt x="47054" y="4763"/>
                        </a:cubicBezTo>
                        <a:lnTo>
                          <a:pt x="47054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16" name="Graphic 1">
                  <a:extLst>
                    <a:ext uri="{FF2B5EF4-FFF2-40B4-BE49-F238E27FC236}">
                      <a16:creationId xmlns:a16="http://schemas.microsoft.com/office/drawing/2014/main" id="{C9B03349-BB6F-4CCE-BCF1-CC067D3210B6}"/>
                    </a:ext>
                  </a:extLst>
                </p:cNvPr>
                <p:cNvGrpSpPr/>
                <p:nvPr/>
              </p:nvGrpSpPr>
              <p:grpSpPr>
                <a:xfrm>
                  <a:off x="3956112" y="5655317"/>
                  <a:ext cx="74866" cy="67437"/>
                  <a:chOff x="3956112" y="5655317"/>
                  <a:chExt cx="74866" cy="67437"/>
                </a:xfrm>
                <a:solidFill>
                  <a:srgbClr val="FFFFFF"/>
                </a:solidFill>
              </p:grpSpPr>
              <p:sp>
                <p:nvSpPr>
                  <p:cNvPr id="2832" name="Freeform: Shape 2831">
                    <a:extLst>
                      <a:ext uri="{FF2B5EF4-FFF2-40B4-BE49-F238E27FC236}">
                        <a16:creationId xmlns:a16="http://schemas.microsoft.com/office/drawing/2014/main" id="{F21D1056-9FD3-4A5E-A45D-6DD1D7A7C8CF}"/>
                      </a:ext>
                    </a:extLst>
                  </p:cNvPr>
                  <p:cNvSpPr/>
                  <p:nvPr/>
                </p:nvSpPr>
                <p:spPr>
                  <a:xfrm>
                    <a:off x="3957637" y="5656651"/>
                    <a:ext cx="72294" cy="64484"/>
                  </a:xfrm>
                  <a:custGeom>
                    <a:avLst/>
                    <a:gdLst>
                      <a:gd name="connsiteX0" fmla="*/ 28289 w 72294"/>
                      <a:gd name="connsiteY0" fmla="*/ 64008 h 64484"/>
                      <a:gd name="connsiteX1" fmla="*/ 28289 w 72294"/>
                      <a:gd name="connsiteY1" fmla="*/ 64484 h 64484"/>
                      <a:gd name="connsiteX2" fmla="*/ 0 w 72294"/>
                      <a:gd name="connsiteY2" fmla="*/ 64484 h 64484"/>
                      <a:gd name="connsiteX3" fmla="*/ 0 w 72294"/>
                      <a:gd name="connsiteY3" fmla="*/ 64008 h 64484"/>
                      <a:gd name="connsiteX4" fmla="*/ 19717 w 72294"/>
                      <a:gd name="connsiteY4" fmla="*/ 44291 h 64484"/>
                      <a:gd name="connsiteX5" fmla="*/ 26098 w 72294"/>
                      <a:gd name="connsiteY5" fmla="*/ 33719 h 64484"/>
                      <a:gd name="connsiteX6" fmla="*/ 9525 w 72294"/>
                      <a:gd name="connsiteY6" fmla="*/ 6382 h 64484"/>
                      <a:gd name="connsiteX7" fmla="*/ 1810 w 72294"/>
                      <a:gd name="connsiteY7" fmla="*/ 476 h 64484"/>
                      <a:gd name="connsiteX8" fmla="*/ 1810 w 72294"/>
                      <a:gd name="connsiteY8" fmla="*/ 0 h 64484"/>
                      <a:gd name="connsiteX9" fmla="*/ 36195 w 72294"/>
                      <a:gd name="connsiteY9" fmla="*/ 0 h 64484"/>
                      <a:gd name="connsiteX10" fmla="*/ 36195 w 72294"/>
                      <a:gd name="connsiteY10" fmla="*/ 476 h 64484"/>
                      <a:gd name="connsiteX11" fmla="*/ 30289 w 72294"/>
                      <a:gd name="connsiteY11" fmla="*/ 3238 h 64484"/>
                      <a:gd name="connsiteX12" fmla="*/ 34290 w 72294"/>
                      <a:gd name="connsiteY12" fmla="*/ 10954 h 64484"/>
                      <a:gd name="connsiteX13" fmla="*/ 42386 w 72294"/>
                      <a:gd name="connsiteY13" fmla="*/ 24098 h 64484"/>
                      <a:gd name="connsiteX14" fmla="*/ 49054 w 72294"/>
                      <a:gd name="connsiteY14" fmla="*/ 9715 h 64484"/>
                      <a:gd name="connsiteX15" fmla="*/ 41338 w 72294"/>
                      <a:gd name="connsiteY15" fmla="*/ 476 h 64484"/>
                      <a:gd name="connsiteX16" fmla="*/ 41338 w 72294"/>
                      <a:gd name="connsiteY16" fmla="*/ 0 h 64484"/>
                      <a:gd name="connsiteX17" fmla="*/ 67151 w 72294"/>
                      <a:gd name="connsiteY17" fmla="*/ 0 h 64484"/>
                      <a:gd name="connsiteX18" fmla="*/ 67151 w 72294"/>
                      <a:gd name="connsiteY18" fmla="*/ 476 h 64484"/>
                      <a:gd name="connsiteX19" fmla="*/ 44196 w 72294"/>
                      <a:gd name="connsiteY19" fmla="*/ 22669 h 64484"/>
                      <a:gd name="connsiteX20" fmla="*/ 42672 w 72294"/>
                      <a:gd name="connsiteY20" fmla="*/ 24670 h 64484"/>
                      <a:gd name="connsiteX21" fmla="*/ 62389 w 72294"/>
                      <a:gd name="connsiteY21" fmla="*/ 57150 h 64484"/>
                      <a:gd name="connsiteX22" fmla="*/ 72295 w 72294"/>
                      <a:gd name="connsiteY22" fmla="*/ 64008 h 64484"/>
                      <a:gd name="connsiteX23" fmla="*/ 72295 w 72294"/>
                      <a:gd name="connsiteY23" fmla="*/ 64484 h 64484"/>
                      <a:gd name="connsiteX24" fmla="*/ 33528 w 72294"/>
                      <a:gd name="connsiteY24" fmla="*/ 64484 h 64484"/>
                      <a:gd name="connsiteX25" fmla="*/ 33528 w 72294"/>
                      <a:gd name="connsiteY25" fmla="*/ 64008 h 64484"/>
                      <a:gd name="connsiteX26" fmla="*/ 34766 w 72294"/>
                      <a:gd name="connsiteY26" fmla="*/ 64008 h 64484"/>
                      <a:gd name="connsiteX27" fmla="*/ 42101 w 72294"/>
                      <a:gd name="connsiteY27" fmla="*/ 61246 h 64484"/>
                      <a:gd name="connsiteX28" fmla="*/ 38195 w 72294"/>
                      <a:gd name="connsiteY28" fmla="*/ 53626 h 64484"/>
                      <a:gd name="connsiteX29" fmla="*/ 26479 w 72294"/>
                      <a:gd name="connsiteY29" fmla="*/ 34195 h 64484"/>
                      <a:gd name="connsiteX30" fmla="*/ 24098 w 72294"/>
                      <a:gd name="connsiteY30" fmla="*/ 38195 h 64484"/>
                      <a:gd name="connsiteX31" fmla="*/ 18479 w 72294"/>
                      <a:gd name="connsiteY31" fmla="*/ 52864 h 64484"/>
                      <a:gd name="connsiteX32" fmla="*/ 28289 w 72294"/>
                      <a:gd name="connsiteY32" fmla="*/ 64008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72294" h="64484">
                        <a:moveTo>
                          <a:pt x="28289" y="64008"/>
                        </a:moveTo>
                        <a:lnTo>
                          <a:pt x="28289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8668" y="64008"/>
                          <a:pt x="14669" y="52673"/>
                          <a:pt x="19717" y="44291"/>
                        </a:cubicBezTo>
                        <a:lnTo>
                          <a:pt x="26098" y="33719"/>
                        </a:lnTo>
                        <a:lnTo>
                          <a:pt x="9525" y="6382"/>
                        </a:lnTo>
                        <a:cubicBezTo>
                          <a:pt x="7048" y="2286"/>
                          <a:pt x="5715" y="476"/>
                          <a:pt x="1810" y="476"/>
                        </a:cubicBezTo>
                        <a:lnTo>
                          <a:pt x="1810" y="0"/>
                        </a:lnTo>
                        <a:lnTo>
                          <a:pt x="36195" y="0"/>
                        </a:lnTo>
                        <a:lnTo>
                          <a:pt x="36195" y="476"/>
                        </a:lnTo>
                        <a:cubicBezTo>
                          <a:pt x="31052" y="476"/>
                          <a:pt x="30289" y="2096"/>
                          <a:pt x="30289" y="3238"/>
                        </a:cubicBezTo>
                        <a:cubicBezTo>
                          <a:pt x="30289" y="4763"/>
                          <a:pt x="32004" y="7239"/>
                          <a:pt x="34290" y="10954"/>
                        </a:cubicBezTo>
                        <a:lnTo>
                          <a:pt x="42386" y="24098"/>
                        </a:lnTo>
                        <a:cubicBezTo>
                          <a:pt x="45720" y="19431"/>
                          <a:pt x="49054" y="14954"/>
                          <a:pt x="49054" y="9715"/>
                        </a:cubicBezTo>
                        <a:cubicBezTo>
                          <a:pt x="49054" y="2381"/>
                          <a:pt x="44863" y="762"/>
                          <a:pt x="41338" y="476"/>
                        </a:cubicBezTo>
                        <a:lnTo>
                          <a:pt x="41338" y="0"/>
                        </a:lnTo>
                        <a:lnTo>
                          <a:pt x="67151" y="0"/>
                        </a:lnTo>
                        <a:lnTo>
                          <a:pt x="67151" y="476"/>
                        </a:lnTo>
                        <a:cubicBezTo>
                          <a:pt x="58579" y="1048"/>
                          <a:pt x="49435" y="15621"/>
                          <a:pt x="44196" y="22669"/>
                        </a:cubicBezTo>
                        <a:lnTo>
                          <a:pt x="42672" y="24670"/>
                        </a:lnTo>
                        <a:lnTo>
                          <a:pt x="62389" y="57150"/>
                        </a:lnTo>
                        <a:cubicBezTo>
                          <a:pt x="65437" y="62294"/>
                          <a:pt x="68294" y="64008"/>
                          <a:pt x="72295" y="64008"/>
                        </a:cubicBezTo>
                        <a:lnTo>
                          <a:pt x="72295" y="64484"/>
                        </a:lnTo>
                        <a:lnTo>
                          <a:pt x="33528" y="64484"/>
                        </a:lnTo>
                        <a:lnTo>
                          <a:pt x="33528" y="64008"/>
                        </a:lnTo>
                        <a:lnTo>
                          <a:pt x="34766" y="64008"/>
                        </a:lnTo>
                        <a:cubicBezTo>
                          <a:pt x="41148" y="64008"/>
                          <a:pt x="42101" y="62389"/>
                          <a:pt x="42101" y="61246"/>
                        </a:cubicBezTo>
                        <a:cubicBezTo>
                          <a:pt x="42101" y="59817"/>
                          <a:pt x="40672" y="57721"/>
                          <a:pt x="38195" y="53626"/>
                        </a:cubicBezTo>
                        <a:lnTo>
                          <a:pt x="26479" y="34195"/>
                        </a:lnTo>
                        <a:lnTo>
                          <a:pt x="24098" y="38195"/>
                        </a:lnTo>
                        <a:cubicBezTo>
                          <a:pt x="20860" y="43529"/>
                          <a:pt x="18479" y="48292"/>
                          <a:pt x="18479" y="52864"/>
                        </a:cubicBezTo>
                        <a:cubicBezTo>
                          <a:pt x="18383" y="56483"/>
                          <a:pt x="20574" y="64008"/>
                          <a:pt x="28289" y="640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33" name="Freeform: Shape 2832">
                    <a:extLst>
                      <a:ext uri="{FF2B5EF4-FFF2-40B4-BE49-F238E27FC236}">
                        <a16:creationId xmlns:a16="http://schemas.microsoft.com/office/drawing/2014/main" id="{E7840CF4-E645-4A40-9E4D-EEF0ABE0D4FF}"/>
                      </a:ext>
                    </a:extLst>
                  </p:cNvPr>
                  <p:cNvSpPr/>
                  <p:nvPr/>
                </p:nvSpPr>
                <p:spPr>
                  <a:xfrm>
                    <a:off x="3956112" y="5655317"/>
                    <a:ext cx="74866" cy="67437"/>
                  </a:xfrm>
                  <a:custGeom>
                    <a:avLst/>
                    <a:gdLst>
                      <a:gd name="connsiteX0" fmla="*/ 33528 w 74866"/>
                      <a:gd name="connsiteY0" fmla="*/ 67246 h 67437"/>
                      <a:gd name="connsiteX1" fmla="*/ 33528 w 74866"/>
                      <a:gd name="connsiteY1" fmla="*/ 65913 h 67437"/>
                      <a:gd name="connsiteX2" fmla="*/ 33528 w 74866"/>
                      <a:gd name="connsiteY2" fmla="*/ 64008 h 67437"/>
                      <a:gd name="connsiteX3" fmla="*/ 34957 w 74866"/>
                      <a:gd name="connsiteY3" fmla="*/ 64008 h 67437"/>
                      <a:gd name="connsiteX4" fmla="*/ 36195 w 74866"/>
                      <a:gd name="connsiteY4" fmla="*/ 64008 h 67437"/>
                      <a:gd name="connsiteX5" fmla="*/ 41624 w 74866"/>
                      <a:gd name="connsiteY5" fmla="*/ 63246 h 67437"/>
                      <a:gd name="connsiteX6" fmla="*/ 41624 w 74866"/>
                      <a:gd name="connsiteY6" fmla="*/ 63246 h 67437"/>
                      <a:gd name="connsiteX7" fmla="*/ 42101 w 74866"/>
                      <a:gd name="connsiteY7" fmla="*/ 62770 h 67437"/>
                      <a:gd name="connsiteX8" fmla="*/ 42101 w 74866"/>
                      <a:gd name="connsiteY8" fmla="*/ 62770 h 67437"/>
                      <a:gd name="connsiteX9" fmla="*/ 38386 w 74866"/>
                      <a:gd name="connsiteY9" fmla="*/ 55912 h 67437"/>
                      <a:gd name="connsiteX10" fmla="*/ 38386 w 74866"/>
                      <a:gd name="connsiteY10" fmla="*/ 55912 h 67437"/>
                      <a:gd name="connsiteX11" fmla="*/ 27908 w 74866"/>
                      <a:gd name="connsiteY11" fmla="*/ 38481 h 67437"/>
                      <a:gd name="connsiteX12" fmla="*/ 26670 w 74866"/>
                      <a:gd name="connsiteY12" fmla="*/ 40481 h 67437"/>
                      <a:gd name="connsiteX13" fmla="*/ 21241 w 74866"/>
                      <a:gd name="connsiteY13" fmla="*/ 54388 h 67437"/>
                      <a:gd name="connsiteX14" fmla="*/ 21241 w 74866"/>
                      <a:gd name="connsiteY14" fmla="*/ 54388 h 67437"/>
                      <a:gd name="connsiteX15" fmla="*/ 29718 w 74866"/>
                      <a:gd name="connsiteY15" fmla="*/ 64103 h 67437"/>
                      <a:gd name="connsiteX16" fmla="*/ 29718 w 74866"/>
                      <a:gd name="connsiteY16" fmla="*/ 64103 h 67437"/>
                      <a:gd name="connsiteX17" fmla="*/ 29718 w 74866"/>
                      <a:gd name="connsiteY17" fmla="*/ 65532 h 67437"/>
                      <a:gd name="connsiteX18" fmla="*/ 29718 w 74866"/>
                      <a:gd name="connsiteY18" fmla="*/ 64008 h 67437"/>
                      <a:gd name="connsiteX19" fmla="*/ 31147 w 74866"/>
                      <a:gd name="connsiteY19" fmla="*/ 64008 h 67437"/>
                      <a:gd name="connsiteX20" fmla="*/ 31147 w 74866"/>
                      <a:gd name="connsiteY20" fmla="*/ 65437 h 67437"/>
                      <a:gd name="connsiteX21" fmla="*/ 31147 w 74866"/>
                      <a:gd name="connsiteY21" fmla="*/ 67342 h 67437"/>
                      <a:gd name="connsiteX22" fmla="*/ 0 w 74866"/>
                      <a:gd name="connsiteY22" fmla="*/ 67342 h 67437"/>
                      <a:gd name="connsiteX23" fmla="*/ 0 w 74866"/>
                      <a:gd name="connsiteY23" fmla="*/ 65913 h 67437"/>
                      <a:gd name="connsiteX24" fmla="*/ 0 w 74866"/>
                      <a:gd name="connsiteY24" fmla="*/ 64008 h 67437"/>
                      <a:gd name="connsiteX25" fmla="*/ 1524 w 74866"/>
                      <a:gd name="connsiteY25" fmla="*/ 64008 h 67437"/>
                      <a:gd name="connsiteX26" fmla="*/ 20003 w 74866"/>
                      <a:gd name="connsiteY26" fmla="*/ 44958 h 67437"/>
                      <a:gd name="connsiteX27" fmla="*/ 20003 w 74866"/>
                      <a:gd name="connsiteY27" fmla="*/ 44958 h 67437"/>
                      <a:gd name="connsiteX28" fmla="*/ 25908 w 74866"/>
                      <a:gd name="connsiteY28" fmla="*/ 35147 h 67437"/>
                      <a:gd name="connsiteX29" fmla="*/ 9811 w 74866"/>
                      <a:gd name="connsiteY29" fmla="*/ 8573 h 67437"/>
                      <a:gd name="connsiteX30" fmla="*/ 3238 w 74866"/>
                      <a:gd name="connsiteY30" fmla="*/ 3334 h 67437"/>
                      <a:gd name="connsiteX31" fmla="*/ 3238 w 74866"/>
                      <a:gd name="connsiteY31" fmla="*/ 3334 h 67437"/>
                      <a:gd name="connsiteX32" fmla="*/ 1810 w 74866"/>
                      <a:gd name="connsiteY32" fmla="*/ 3334 h 67437"/>
                      <a:gd name="connsiteX33" fmla="*/ 1810 w 74866"/>
                      <a:gd name="connsiteY33" fmla="*/ 1905 h 67437"/>
                      <a:gd name="connsiteX34" fmla="*/ 1810 w 74866"/>
                      <a:gd name="connsiteY34" fmla="*/ 0 h 67437"/>
                      <a:gd name="connsiteX35" fmla="*/ 39053 w 74866"/>
                      <a:gd name="connsiteY35" fmla="*/ 0 h 67437"/>
                      <a:gd name="connsiteX36" fmla="*/ 39053 w 74866"/>
                      <a:gd name="connsiteY36" fmla="*/ 1429 h 67437"/>
                      <a:gd name="connsiteX37" fmla="*/ 39053 w 74866"/>
                      <a:gd name="connsiteY37" fmla="*/ 3334 h 67437"/>
                      <a:gd name="connsiteX38" fmla="*/ 37624 w 74866"/>
                      <a:gd name="connsiteY38" fmla="*/ 3334 h 67437"/>
                      <a:gd name="connsiteX39" fmla="*/ 33052 w 74866"/>
                      <a:gd name="connsiteY39" fmla="*/ 4667 h 67437"/>
                      <a:gd name="connsiteX40" fmla="*/ 33052 w 74866"/>
                      <a:gd name="connsiteY40" fmla="*/ 4667 h 67437"/>
                      <a:gd name="connsiteX41" fmla="*/ 36862 w 74866"/>
                      <a:gd name="connsiteY41" fmla="*/ 11716 h 67437"/>
                      <a:gd name="connsiteX42" fmla="*/ 36862 w 74866"/>
                      <a:gd name="connsiteY42" fmla="*/ 11716 h 67437"/>
                      <a:gd name="connsiteX43" fmla="*/ 43815 w 74866"/>
                      <a:gd name="connsiteY43" fmla="*/ 23050 h 67437"/>
                      <a:gd name="connsiteX44" fmla="*/ 48959 w 74866"/>
                      <a:gd name="connsiteY44" fmla="*/ 11144 h 67437"/>
                      <a:gd name="connsiteX45" fmla="*/ 48959 w 74866"/>
                      <a:gd name="connsiteY45" fmla="*/ 11144 h 67437"/>
                      <a:gd name="connsiteX46" fmla="*/ 42481 w 74866"/>
                      <a:gd name="connsiteY46" fmla="*/ 3334 h 67437"/>
                      <a:gd name="connsiteX47" fmla="*/ 42481 w 74866"/>
                      <a:gd name="connsiteY47" fmla="*/ 3334 h 67437"/>
                      <a:gd name="connsiteX48" fmla="*/ 41148 w 74866"/>
                      <a:gd name="connsiteY48" fmla="*/ 3238 h 67437"/>
                      <a:gd name="connsiteX49" fmla="*/ 41148 w 74866"/>
                      <a:gd name="connsiteY49" fmla="*/ 1905 h 67437"/>
                      <a:gd name="connsiteX50" fmla="*/ 41148 w 74866"/>
                      <a:gd name="connsiteY50" fmla="*/ 0 h 67437"/>
                      <a:gd name="connsiteX51" fmla="*/ 69723 w 74866"/>
                      <a:gd name="connsiteY51" fmla="*/ 0 h 67437"/>
                      <a:gd name="connsiteX52" fmla="*/ 69723 w 74866"/>
                      <a:gd name="connsiteY52" fmla="*/ 1429 h 67437"/>
                      <a:gd name="connsiteX53" fmla="*/ 69723 w 74866"/>
                      <a:gd name="connsiteY53" fmla="*/ 3238 h 67437"/>
                      <a:gd name="connsiteX54" fmla="*/ 68389 w 74866"/>
                      <a:gd name="connsiteY54" fmla="*/ 3334 h 67437"/>
                      <a:gd name="connsiteX55" fmla="*/ 46482 w 74866"/>
                      <a:gd name="connsiteY55" fmla="*/ 24955 h 67437"/>
                      <a:gd name="connsiteX56" fmla="*/ 46482 w 74866"/>
                      <a:gd name="connsiteY56" fmla="*/ 24955 h 67437"/>
                      <a:gd name="connsiteX57" fmla="*/ 45529 w 74866"/>
                      <a:gd name="connsiteY57" fmla="*/ 26194 h 67437"/>
                      <a:gd name="connsiteX58" fmla="*/ 64770 w 74866"/>
                      <a:gd name="connsiteY58" fmla="*/ 57912 h 67437"/>
                      <a:gd name="connsiteX59" fmla="*/ 73438 w 74866"/>
                      <a:gd name="connsiteY59" fmla="*/ 64103 h 67437"/>
                      <a:gd name="connsiteX60" fmla="*/ 73438 w 74866"/>
                      <a:gd name="connsiteY60" fmla="*/ 64103 h 67437"/>
                      <a:gd name="connsiteX61" fmla="*/ 74867 w 74866"/>
                      <a:gd name="connsiteY61" fmla="*/ 64103 h 67437"/>
                      <a:gd name="connsiteX62" fmla="*/ 74867 w 74866"/>
                      <a:gd name="connsiteY62" fmla="*/ 65532 h 67437"/>
                      <a:gd name="connsiteX63" fmla="*/ 74867 w 74866"/>
                      <a:gd name="connsiteY63" fmla="*/ 67437 h 67437"/>
                      <a:gd name="connsiteX64" fmla="*/ 33528 w 74866"/>
                      <a:gd name="connsiteY64" fmla="*/ 67437 h 67437"/>
                      <a:gd name="connsiteX65" fmla="*/ 33528 w 74866"/>
                      <a:gd name="connsiteY65" fmla="*/ 67246 h 67437"/>
                      <a:gd name="connsiteX66" fmla="*/ 66961 w 74866"/>
                      <a:gd name="connsiteY66" fmla="*/ 64484 h 67437"/>
                      <a:gd name="connsiteX67" fmla="*/ 62675 w 74866"/>
                      <a:gd name="connsiteY67" fmla="*/ 59246 h 67437"/>
                      <a:gd name="connsiteX68" fmla="*/ 62675 w 74866"/>
                      <a:gd name="connsiteY68" fmla="*/ 59246 h 67437"/>
                      <a:gd name="connsiteX69" fmla="*/ 42386 w 74866"/>
                      <a:gd name="connsiteY69" fmla="*/ 25908 h 67437"/>
                      <a:gd name="connsiteX70" fmla="*/ 42386 w 74866"/>
                      <a:gd name="connsiteY70" fmla="*/ 25908 h 67437"/>
                      <a:gd name="connsiteX71" fmla="*/ 34480 w 74866"/>
                      <a:gd name="connsiteY71" fmla="*/ 13049 h 67437"/>
                      <a:gd name="connsiteX72" fmla="*/ 30194 w 74866"/>
                      <a:gd name="connsiteY72" fmla="*/ 4572 h 67437"/>
                      <a:gd name="connsiteX73" fmla="*/ 30194 w 74866"/>
                      <a:gd name="connsiteY73" fmla="*/ 4572 h 67437"/>
                      <a:gd name="connsiteX74" fmla="*/ 30766 w 74866"/>
                      <a:gd name="connsiteY74" fmla="*/ 2762 h 67437"/>
                      <a:gd name="connsiteX75" fmla="*/ 30766 w 74866"/>
                      <a:gd name="connsiteY75" fmla="*/ 2762 h 67437"/>
                      <a:gd name="connsiteX76" fmla="*/ 8954 w 74866"/>
                      <a:gd name="connsiteY76" fmla="*/ 2762 h 67437"/>
                      <a:gd name="connsiteX77" fmla="*/ 12002 w 74866"/>
                      <a:gd name="connsiteY77" fmla="*/ 7048 h 67437"/>
                      <a:gd name="connsiteX78" fmla="*/ 12002 w 74866"/>
                      <a:gd name="connsiteY78" fmla="*/ 7048 h 67437"/>
                      <a:gd name="connsiteX79" fmla="*/ 27718 w 74866"/>
                      <a:gd name="connsiteY79" fmla="*/ 32956 h 67437"/>
                      <a:gd name="connsiteX80" fmla="*/ 27813 w 74866"/>
                      <a:gd name="connsiteY80" fmla="*/ 32861 h 67437"/>
                      <a:gd name="connsiteX81" fmla="*/ 40672 w 74866"/>
                      <a:gd name="connsiteY81" fmla="*/ 54292 h 67437"/>
                      <a:gd name="connsiteX82" fmla="*/ 44768 w 74866"/>
                      <a:gd name="connsiteY82" fmla="*/ 62579 h 67437"/>
                      <a:gd name="connsiteX83" fmla="*/ 44768 w 74866"/>
                      <a:gd name="connsiteY83" fmla="*/ 62579 h 67437"/>
                      <a:gd name="connsiteX84" fmla="*/ 44101 w 74866"/>
                      <a:gd name="connsiteY84" fmla="*/ 64389 h 67437"/>
                      <a:gd name="connsiteX85" fmla="*/ 44101 w 74866"/>
                      <a:gd name="connsiteY85" fmla="*/ 64389 h 67437"/>
                      <a:gd name="connsiteX86" fmla="*/ 66961 w 74866"/>
                      <a:gd name="connsiteY86" fmla="*/ 64389 h 67437"/>
                      <a:gd name="connsiteX87" fmla="*/ 66961 w 74866"/>
                      <a:gd name="connsiteY87" fmla="*/ 64484 h 67437"/>
                      <a:gd name="connsiteX88" fmla="*/ 23146 w 74866"/>
                      <a:gd name="connsiteY88" fmla="*/ 64484 h 67437"/>
                      <a:gd name="connsiteX89" fmla="*/ 18574 w 74866"/>
                      <a:gd name="connsiteY89" fmla="*/ 54292 h 67437"/>
                      <a:gd name="connsiteX90" fmla="*/ 18574 w 74866"/>
                      <a:gd name="connsiteY90" fmla="*/ 54292 h 67437"/>
                      <a:gd name="connsiteX91" fmla="*/ 18669 w 74866"/>
                      <a:gd name="connsiteY91" fmla="*/ 52578 h 67437"/>
                      <a:gd name="connsiteX92" fmla="*/ 18669 w 74866"/>
                      <a:gd name="connsiteY92" fmla="*/ 52578 h 67437"/>
                      <a:gd name="connsiteX93" fmla="*/ 8477 w 74866"/>
                      <a:gd name="connsiteY93" fmla="*/ 64484 h 67437"/>
                      <a:gd name="connsiteX94" fmla="*/ 8477 w 74866"/>
                      <a:gd name="connsiteY94" fmla="*/ 64484 h 67437"/>
                      <a:gd name="connsiteX95" fmla="*/ 23146 w 74866"/>
                      <a:gd name="connsiteY95" fmla="*/ 64484 h 67437"/>
                      <a:gd name="connsiteX96" fmla="*/ 23146 w 74866"/>
                      <a:gd name="connsiteY96" fmla="*/ 64484 h 67437"/>
                      <a:gd name="connsiteX97" fmla="*/ 51911 w 74866"/>
                      <a:gd name="connsiteY97" fmla="*/ 11144 h 67437"/>
                      <a:gd name="connsiteX98" fmla="*/ 51721 w 74866"/>
                      <a:gd name="connsiteY98" fmla="*/ 13335 h 67437"/>
                      <a:gd name="connsiteX99" fmla="*/ 51721 w 74866"/>
                      <a:gd name="connsiteY99" fmla="*/ 13335 h 67437"/>
                      <a:gd name="connsiteX100" fmla="*/ 62294 w 74866"/>
                      <a:gd name="connsiteY100" fmla="*/ 2762 h 67437"/>
                      <a:gd name="connsiteX101" fmla="*/ 62294 w 74866"/>
                      <a:gd name="connsiteY101" fmla="*/ 2762 h 67437"/>
                      <a:gd name="connsiteX102" fmla="*/ 48768 w 74866"/>
                      <a:gd name="connsiteY102" fmla="*/ 2762 h 67437"/>
                      <a:gd name="connsiteX103" fmla="*/ 51911 w 74866"/>
                      <a:gd name="connsiteY103" fmla="*/ 11144 h 67437"/>
                      <a:gd name="connsiteX104" fmla="*/ 51911 w 74866"/>
                      <a:gd name="connsiteY104" fmla="*/ 11144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</a:cxnLst>
                    <a:rect l="l" t="t" r="r" b="b"/>
                    <a:pathLst>
                      <a:path w="74866" h="67437">
                        <a:moveTo>
                          <a:pt x="33528" y="67246"/>
                        </a:moveTo>
                        <a:lnTo>
                          <a:pt x="33528" y="65913"/>
                        </a:lnTo>
                        <a:lnTo>
                          <a:pt x="33528" y="64008"/>
                        </a:lnTo>
                        <a:lnTo>
                          <a:pt x="34957" y="64008"/>
                        </a:lnTo>
                        <a:lnTo>
                          <a:pt x="36195" y="64008"/>
                        </a:lnTo>
                        <a:cubicBezTo>
                          <a:pt x="39243" y="64008"/>
                          <a:pt x="40958" y="63627"/>
                          <a:pt x="41624" y="63246"/>
                        </a:cubicBezTo>
                        <a:lnTo>
                          <a:pt x="41624" y="63246"/>
                        </a:lnTo>
                        <a:cubicBezTo>
                          <a:pt x="42291" y="62865"/>
                          <a:pt x="42101" y="62865"/>
                          <a:pt x="42101" y="62770"/>
                        </a:cubicBezTo>
                        <a:lnTo>
                          <a:pt x="42101" y="62770"/>
                        </a:lnTo>
                        <a:cubicBezTo>
                          <a:pt x="42196" y="62294"/>
                          <a:pt x="40958" y="59912"/>
                          <a:pt x="38386" y="55912"/>
                        </a:cubicBezTo>
                        <a:lnTo>
                          <a:pt x="38386" y="55912"/>
                        </a:lnTo>
                        <a:lnTo>
                          <a:pt x="27908" y="38481"/>
                        </a:lnTo>
                        <a:lnTo>
                          <a:pt x="26670" y="40481"/>
                        </a:lnTo>
                        <a:cubicBezTo>
                          <a:pt x="23431" y="45815"/>
                          <a:pt x="21241" y="50387"/>
                          <a:pt x="21241" y="54388"/>
                        </a:cubicBezTo>
                        <a:lnTo>
                          <a:pt x="21241" y="54388"/>
                        </a:lnTo>
                        <a:cubicBezTo>
                          <a:pt x="21241" y="57626"/>
                          <a:pt x="23146" y="64103"/>
                          <a:pt x="29718" y="64103"/>
                        </a:cubicBezTo>
                        <a:lnTo>
                          <a:pt x="29718" y="64103"/>
                        </a:lnTo>
                        <a:lnTo>
                          <a:pt x="29718" y="65532"/>
                        </a:lnTo>
                        <a:lnTo>
                          <a:pt x="29718" y="64008"/>
                        </a:lnTo>
                        <a:lnTo>
                          <a:pt x="31147" y="64008"/>
                        </a:lnTo>
                        <a:lnTo>
                          <a:pt x="31147" y="65437"/>
                        </a:lnTo>
                        <a:lnTo>
                          <a:pt x="31147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524" y="64008"/>
                        </a:lnTo>
                        <a:cubicBezTo>
                          <a:pt x="8858" y="64294"/>
                          <a:pt x="15050" y="53435"/>
                          <a:pt x="20003" y="44958"/>
                        </a:cubicBezTo>
                        <a:lnTo>
                          <a:pt x="20003" y="44958"/>
                        </a:lnTo>
                        <a:lnTo>
                          <a:pt x="25908" y="35147"/>
                        </a:lnTo>
                        <a:lnTo>
                          <a:pt x="9811" y="8573"/>
                        </a:lnTo>
                        <a:cubicBezTo>
                          <a:pt x="7144" y="4381"/>
                          <a:pt x="6668" y="3429"/>
                          <a:pt x="3238" y="3334"/>
                        </a:cubicBezTo>
                        <a:lnTo>
                          <a:pt x="3238" y="3334"/>
                        </a:lnTo>
                        <a:lnTo>
                          <a:pt x="1810" y="3334"/>
                        </a:lnTo>
                        <a:lnTo>
                          <a:pt x="1810" y="1905"/>
                        </a:lnTo>
                        <a:lnTo>
                          <a:pt x="1810" y="0"/>
                        </a:lnTo>
                        <a:lnTo>
                          <a:pt x="39053" y="0"/>
                        </a:lnTo>
                        <a:lnTo>
                          <a:pt x="39053" y="1429"/>
                        </a:lnTo>
                        <a:lnTo>
                          <a:pt x="39053" y="3334"/>
                        </a:lnTo>
                        <a:lnTo>
                          <a:pt x="37624" y="3334"/>
                        </a:lnTo>
                        <a:cubicBezTo>
                          <a:pt x="32671" y="3524"/>
                          <a:pt x="33147" y="4572"/>
                          <a:pt x="33052" y="4667"/>
                        </a:cubicBezTo>
                        <a:lnTo>
                          <a:pt x="33052" y="4667"/>
                        </a:lnTo>
                        <a:cubicBezTo>
                          <a:pt x="32861" y="5239"/>
                          <a:pt x="34576" y="7906"/>
                          <a:pt x="36862" y="11716"/>
                        </a:cubicBezTo>
                        <a:lnTo>
                          <a:pt x="36862" y="11716"/>
                        </a:lnTo>
                        <a:lnTo>
                          <a:pt x="43815" y="23050"/>
                        </a:lnTo>
                        <a:cubicBezTo>
                          <a:pt x="46672" y="19050"/>
                          <a:pt x="49054" y="15240"/>
                          <a:pt x="48959" y="11144"/>
                        </a:cubicBezTo>
                        <a:lnTo>
                          <a:pt x="48959" y="11144"/>
                        </a:lnTo>
                        <a:cubicBezTo>
                          <a:pt x="48768" y="4477"/>
                          <a:pt x="45720" y="3715"/>
                          <a:pt x="42481" y="3334"/>
                        </a:cubicBezTo>
                        <a:lnTo>
                          <a:pt x="42481" y="3334"/>
                        </a:lnTo>
                        <a:lnTo>
                          <a:pt x="41148" y="3238"/>
                        </a:lnTo>
                        <a:lnTo>
                          <a:pt x="41148" y="1905"/>
                        </a:lnTo>
                        <a:lnTo>
                          <a:pt x="41148" y="0"/>
                        </a:lnTo>
                        <a:lnTo>
                          <a:pt x="69723" y="0"/>
                        </a:lnTo>
                        <a:lnTo>
                          <a:pt x="69723" y="1429"/>
                        </a:lnTo>
                        <a:lnTo>
                          <a:pt x="69723" y="3238"/>
                        </a:lnTo>
                        <a:lnTo>
                          <a:pt x="68389" y="3334"/>
                        </a:lnTo>
                        <a:cubicBezTo>
                          <a:pt x="61151" y="3524"/>
                          <a:pt x="51626" y="17812"/>
                          <a:pt x="46482" y="24955"/>
                        </a:cubicBezTo>
                        <a:lnTo>
                          <a:pt x="46482" y="24955"/>
                        </a:lnTo>
                        <a:lnTo>
                          <a:pt x="45529" y="26194"/>
                        </a:lnTo>
                        <a:lnTo>
                          <a:pt x="64770" y="57912"/>
                        </a:lnTo>
                        <a:cubicBezTo>
                          <a:pt x="67818" y="62770"/>
                          <a:pt x="70009" y="64008"/>
                          <a:pt x="73438" y="64103"/>
                        </a:cubicBezTo>
                        <a:lnTo>
                          <a:pt x="73438" y="64103"/>
                        </a:lnTo>
                        <a:lnTo>
                          <a:pt x="74867" y="64103"/>
                        </a:lnTo>
                        <a:lnTo>
                          <a:pt x="74867" y="65532"/>
                        </a:lnTo>
                        <a:lnTo>
                          <a:pt x="74867" y="67437"/>
                        </a:lnTo>
                        <a:lnTo>
                          <a:pt x="33528" y="67437"/>
                        </a:lnTo>
                        <a:lnTo>
                          <a:pt x="33528" y="67246"/>
                        </a:lnTo>
                        <a:close/>
                        <a:moveTo>
                          <a:pt x="66961" y="64484"/>
                        </a:moveTo>
                        <a:cubicBezTo>
                          <a:pt x="65437" y="63246"/>
                          <a:pt x="64008" y="61531"/>
                          <a:pt x="62675" y="59246"/>
                        </a:cubicBezTo>
                        <a:lnTo>
                          <a:pt x="62675" y="59246"/>
                        </a:lnTo>
                        <a:lnTo>
                          <a:pt x="42386" y="25908"/>
                        </a:lnTo>
                        <a:lnTo>
                          <a:pt x="42386" y="25908"/>
                        </a:lnTo>
                        <a:lnTo>
                          <a:pt x="34480" y="13049"/>
                        </a:lnTo>
                        <a:cubicBezTo>
                          <a:pt x="32195" y="9239"/>
                          <a:pt x="30385" y="7048"/>
                          <a:pt x="30194" y="4572"/>
                        </a:cubicBezTo>
                        <a:lnTo>
                          <a:pt x="30194" y="4572"/>
                        </a:lnTo>
                        <a:cubicBezTo>
                          <a:pt x="30194" y="3905"/>
                          <a:pt x="30385" y="3334"/>
                          <a:pt x="30766" y="2762"/>
                        </a:cubicBezTo>
                        <a:lnTo>
                          <a:pt x="30766" y="2762"/>
                        </a:lnTo>
                        <a:lnTo>
                          <a:pt x="8954" y="2762"/>
                        </a:lnTo>
                        <a:cubicBezTo>
                          <a:pt x="10096" y="3905"/>
                          <a:pt x="11049" y="5334"/>
                          <a:pt x="12002" y="7048"/>
                        </a:cubicBezTo>
                        <a:lnTo>
                          <a:pt x="12002" y="7048"/>
                        </a:lnTo>
                        <a:lnTo>
                          <a:pt x="27718" y="32956"/>
                        </a:lnTo>
                        <a:lnTo>
                          <a:pt x="27813" y="32861"/>
                        </a:lnTo>
                        <a:lnTo>
                          <a:pt x="40672" y="54292"/>
                        </a:lnTo>
                        <a:cubicBezTo>
                          <a:pt x="43148" y="58388"/>
                          <a:pt x="44672" y="60293"/>
                          <a:pt x="44768" y="62579"/>
                        </a:cubicBezTo>
                        <a:lnTo>
                          <a:pt x="44768" y="62579"/>
                        </a:lnTo>
                        <a:cubicBezTo>
                          <a:pt x="44768" y="63246"/>
                          <a:pt x="44577" y="63817"/>
                          <a:pt x="44101" y="64389"/>
                        </a:cubicBezTo>
                        <a:lnTo>
                          <a:pt x="44101" y="64389"/>
                        </a:lnTo>
                        <a:lnTo>
                          <a:pt x="66961" y="64389"/>
                        </a:lnTo>
                        <a:lnTo>
                          <a:pt x="66961" y="64484"/>
                        </a:lnTo>
                        <a:close/>
                        <a:moveTo>
                          <a:pt x="23146" y="64484"/>
                        </a:moveTo>
                        <a:cubicBezTo>
                          <a:pt x="19621" y="61627"/>
                          <a:pt x="18574" y="56864"/>
                          <a:pt x="18574" y="54292"/>
                        </a:cubicBezTo>
                        <a:lnTo>
                          <a:pt x="18574" y="54292"/>
                        </a:lnTo>
                        <a:cubicBezTo>
                          <a:pt x="18574" y="53721"/>
                          <a:pt x="18574" y="53150"/>
                          <a:pt x="18669" y="52578"/>
                        </a:cubicBezTo>
                        <a:lnTo>
                          <a:pt x="18669" y="52578"/>
                        </a:lnTo>
                        <a:cubicBezTo>
                          <a:pt x="15812" y="57150"/>
                          <a:pt x="12573" y="61817"/>
                          <a:pt x="8477" y="64484"/>
                        </a:cubicBezTo>
                        <a:lnTo>
                          <a:pt x="8477" y="64484"/>
                        </a:lnTo>
                        <a:lnTo>
                          <a:pt x="23146" y="64484"/>
                        </a:lnTo>
                        <a:lnTo>
                          <a:pt x="23146" y="64484"/>
                        </a:lnTo>
                        <a:close/>
                        <a:moveTo>
                          <a:pt x="51911" y="11144"/>
                        </a:moveTo>
                        <a:cubicBezTo>
                          <a:pt x="51911" y="11906"/>
                          <a:pt x="51816" y="12668"/>
                          <a:pt x="51721" y="13335"/>
                        </a:cubicBezTo>
                        <a:lnTo>
                          <a:pt x="51721" y="13335"/>
                        </a:lnTo>
                        <a:cubicBezTo>
                          <a:pt x="54864" y="9239"/>
                          <a:pt x="58484" y="5239"/>
                          <a:pt x="62294" y="2762"/>
                        </a:cubicBezTo>
                        <a:lnTo>
                          <a:pt x="62294" y="2762"/>
                        </a:lnTo>
                        <a:lnTo>
                          <a:pt x="48768" y="2762"/>
                        </a:lnTo>
                        <a:cubicBezTo>
                          <a:pt x="50673" y="4381"/>
                          <a:pt x="52006" y="7048"/>
                          <a:pt x="51911" y="11144"/>
                        </a:cubicBezTo>
                        <a:lnTo>
                          <a:pt x="51911" y="1114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17" name="Graphic 1">
                  <a:extLst>
                    <a:ext uri="{FF2B5EF4-FFF2-40B4-BE49-F238E27FC236}">
                      <a16:creationId xmlns:a16="http://schemas.microsoft.com/office/drawing/2014/main" id="{B9C743F0-8B8E-4625-9DA9-C84727A55F9A}"/>
                    </a:ext>
                  </a:extLst>
                </p:cNvPr>
                <p:cNvGrpSpPr/>
                <p:nvPr/>
              </p:nvGrpSpPr>
              <p:grpSpPr>
                <a:xfrm>
                  <a:off x="4030884" y="5655222"/>
                  <a:ext cx="61531" cy="67437"/>
                  <a:chOff x="4030884" y="5655222"/>
                  <a:chExt cx="61531" cy="67437"/>
                </a:xfrm>
                <a:solidFill>
                  <a:srgbClr val="FFFFFF"/>
                </a:solidFill>
              </p:grpSpPr>
              <p:sp>
                <p:nvSpPr>
                  <p:cNvPr id="2830" name="Freeform: Shape 2829">
                    <a:extLst>
                      <a:ext uri="{FF2B5EF4-FFF2-40B4-BE49-F238E27FC236}">
                        <a16:creationId xmlns:a16="http://schemas.microsoft.com/office/drawing/2014/main" id="{FD110FC3-D174-46D7-8BB3-CE53B7FD3613}"/>
                      </a:ext>
                    </a:extLst>
                  </p:cNvPr>
                  <p:cNvSpPr/>
                  <p:nvPr/>
                </p:nvSpPr>
                <p:spPr>
                  <a:xfrm>
                    <a:off x="4032312" y="5656746"/>
                    <a:ext cx="58674" cy="64388"/>
                  </a:xfrm>
                  <a:custGeom>
                    <a:avLst/>
                    <a:gdLst>
                      <a:gd name="connsiteX0" fmla="*/ 38576 w 58674"/>
                      <a:gd name="connsiteY0" fmla="*/ 63913 h 64388"/>
                      <a:gd name="connsiteX1" fmla="*/ 38576 w 58674"/>
                      <a:gd name="connsiteY1" fmla="*/ 64389 h 64388"/>
                      <a:gd name="connsiteX2" fmla="*/ 0 w 58674"/>
                      <a:gd name="connsiteY2" fmla="*/ 64389 h 64388"/>
                      <a:gd name="connsiteX3" fmla="*/ 0 w 58674"/>
                      <a:gd name="connsiteY3" fmla="*/ 63913 h 64388"/>
                      <a:gd name="connsiteX4" fmla="*/ 476 w 58674"/>
                      <a:gd name="connsiteY4" fmla="*/ 63913 h 64388"/>
                      <a:gd name="connsiteX5" fmla="*/ 9811 w 58674"/>
                      <a:gd name="connsiteY5" fmla="*/ 54388 h 64388"/>
                      <a:gd name="connsiteX6" fmla="*/ 9811 w 58674"/>
                      <a:gd name="connsiteY6" fmla="*/ 10001 h 64388"/>
                      <a:gd name="connsiteX7" fmla="*/ 476 w 58674"/>
                      <a:gd name="connsiteY7" fmla="*/ 476 h 64388"/>
                      <a:gd name="connsiteX8" fmla="*/ 0 w 58674"/>
                      <a:gd name="connsiteY8" fmla="*/ 476 h 64388"/>
                      <a:gd name="connsiteX9" fmla="*/ 0 w 58674"/>
                      <a:gd name="connsiteY9" fmla="*/ 0 h 64388"/>
                      <a:gd name="connsiteX10" fmla="*/ 33528 w 58674"/>
                      <a:gd name="connsiteY10" fmla="*/ 0 h 64388"/>
                      <a:gd name="connsiteX11" fmla="*/ 56102 w 58674"/>
                      <a:gd name="connsiteY11" fmla="*/ 9430 h 64388"/>
                      <a:gd name="connsiteX12" fmla="*/ 58674 w 58674"/>
                      <a:gd name="connsiteY12" fmla="*/ 18669 h 64388"/>
                      <a:gd name="connsiteX13" fmla="*/ 39624 w 58674"/>
                      <a:gd name="connsiteY13" fmla="*/ 36481 h 64388"/>
                      <a:gd name="connsiteX14" fmla="*/ 34671 w 58674"/>
                      <a:gd name="connsiteY14" fmla="*/ 36766 h 64388"/>
                      <a:gd name="connsiteX15" fmla="*/ 28575 w 58674"/>
                      <a:gd name="connsiteY15" fmla="*/ 36385 h 64388"/>
                      <a:gd name="connsiteX16" fmla="*/ 28575 w 58674"/>
                      <a:gd name="connsiteY16" fmla="*/ 54388 h 64388"/>
                      <a:gd name="connsiteX17" fmla="*/ 37910 w 58674"/>
                      <a:gd name="connsiteY17" fmla="*/ 63913 h 64388"/>
                      <a:gd name="connsiteX18" fmla="*/ 38576 w 58674"/>
                      <a:gd name="connsiteY18" fmla="*/ 63913 h 64388"/>
                      <a:gd name="connsiteX19" fmla="*/ 40386 w 58674"/>
                      <a:gd name="connsiteY19" fmla="*/ 13240 h 64388"/>
                      <a:gd name="connsiteX20" fmla="*/ 37624 w 58674"/>
                      <a:gd name="connsiteY20" fmla="*/ 2476 h 64388"/>
                      <a:gd name="connsiteX21" fmla="*/ 30671 w 58674"/>
                      <a:gd name="connsiteY21" fmla="*/ 476 h 64388"/>
                      <a:gd name="connsiteX22" fmla="*/ 28670 w 58674"/>
                      <a:gd name="connsiteY22" fmla="*/ 476 h 64388"/>
                      <a:gd name="connsiteX23" fmla="*/ 28670 w 58674"/>
                      <a:gd name="connsiteY23" fmla="*/ 35814 h 64388"/>
                      <a:gd name="connsiteX24" fmla="*/ 32861 w 58674"/>
                      <a:gd name="connsiteY24" fmla="*/ 36100 h 64388"/>
                      <a:gd name="connsiteX25" fmla="*/ 37624 w 58674"/>
                      <a:gd name="connsiteY25" fmla="*/ 34766 h 64388"/>
                      <a:gd name="connsiteX26" fmla="*/ 40386 w 58674"/>
                      <a:gd name="connsiteY26" fmla="*/ 25717 h 64388"/>
                      <a:gd name="connsiteX27" fmla="*/ 40386 w 58674"/>
                      <a:gd name="connsiteY27" fmla="*/ 13240 h 6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674" h="64388">
                        <a:moveTo>
                          <a:pt x="38576" y="63913"/>
                        </a:moveTo>
                        <a:lnTo>
                          <a:pt x="38576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39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8668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3528" y="0"/>
                        </a:lnTo>
                        <a:cubicBezTo>
                          <a:pt x="41624" y="0"/>
                          <a:pt x="50197" y="381"/>
                          <a:pt x="56102" y="9430"/>
                        </a:cubicBezTo>
                        <a:cubicBezTo>
                          <a:pt x="57721" y="12097"/>
                          <a:pt x="58674" y="15335"/>
                          <a:pt x="58674" y="18669"/>
                        </a:cubicBezTo>
                        <a:cubicBezTo>
                          <a:pt x="58674" y="28480"/>
                          <a:pt x="49244" y="35623"/>
                          <a:pt x="39624" y="36481"/>
                        </a:cubicBezTo>
                        <a:cubicBezTo>
                          <a:pt x="37719" y="36671"/>
                          <a:pt x="36195" y="36766"/>
                          <a:pt x="34671" y="36766"/>
                        </a:cubicBezTo>
                        <a:cubicBezTo>
                          <a:pt x="32480" y="36766"/>
                          <a:pt x="30766" y="36576"/>
                          <a:pt x="28575" y="36385"/>
                        </a:cubicBezTo>
                        <a:lnTo>
                          <a:pt x="28575" y="54388"/>
                        </a:lnTo>
                        <a:cubicBezTo>
                          <a:pt x="28575" y="61531"/>
                          <a:pt x="29146" y="63913"/>
                          <a:pt x="37910" y="63913"/>
                        </a:cubicBezTo>
                        <a:lnTo>
                          <a:pt x="38576" y="63913"/>
                        </a:lnTo>
                        <a:close/>
                        <a:moveTo>
                          <a:pt x="40386" y="13240"/>
                        </a:moveTo>
                        <a:cubicBezTo>
                          <a:pt x="40291" y="8572"/>
                          <a:pt x="40100" y="4667"/>
                          <a:pt x="37624" y="2476"/>
                        </a:cubicBezTo>
                        <a:cubicBezTo>
                          <a:pt x="36195" y="1238"/>
                          <a:pt x="34004" y="476"/>
                          <a:pt x="30671" y="476"/>
                        </a:cubicBezTo>
                        <a:lnTo>
                          <a:pt x="28670" y="476"/>
                        </a:lnTo>
                        <a:lnTo>
                          <a:pt x="28670" y="35814"/>
                        </a:lnTo>
                        <a:cubicBezTo>
                          <a:pt x="30099" y="36004"/>
                          <a:pt x="31528" y="36100"/>
                          <a:pt x="32861" y="36100"/>
                        </a:cubicBezTo>
                        <a:cubicBezTo>
                          <a:pt x="34957" y="36100"/>
                          <a:pt x="36481" y="35719"/>
                          <a:pt x="37624" y="34766"/>
                        </a:cubicBezTo>
                        <a:cubicBezTo>
                          <a:pt x="39814" y="33147"/>
                          <a:pt x="40386" y="30004"/>
                          <a:pt x="40386" y="25717"/>
                        </a:cubicBezTo>
                        <a:lnTo>
                          <a:pt x="40386" y="132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31" name="Freeform: Shape 2830">
                    <a:extLst>
                      <a:ext uri="{FF2B5EF4-FFF2-40B4-BE49-F238E27FC236}">
                        <a16:creationId xmlns:a16="http://schemas.microsoft.com/office/drawing/2014/main" id="{09FB076D-3D33-4108-A53E-1842C2FCDB36}"/>
                      </a:ext>
                    </a:extLst>
                  </p:cNvPr>
                  <p:cNvSpPr/>
                  <p:nvPr/>
                </p:nvSpPr>
                <p:spPr>
                  <a:xfrm>
                    <a:off x="4030884" y="5655222"/>
                    <a:ext cx="61531" cy="67437"/>
                  </a:xfrm>
                  <a:custGeom>
                    <a:avLst/>
                    <a:gdLst>
                      <a:gd name="connsiteX0" fmla="*/ 0 w 61531"/>
                      <a:gd name="connsiteY0" fmla="*/ 67342 h 67437"/>
                      <a:gd name="connsiteX1" fmla="*/ 0 w 61531"/>
                      <a:gd name="connsiteY1" fmla="*/ 66008 h 67437"/>
                      <a:gd name="connsiteX2" fmla="*/ 0 w 61531"/>
                      <a:gd name="connsiteY2" fmla="*/ 64103 h 67437"/>
                      <a:gd name="connsiteX3" fmla="*/ 1429 w 61531"/>
                      <a:gd name="connsiteY3" fmla="*/ 64103 h 67437"/>
                      <a:gd name="connsiteX4" fmla="*/ 1905 w 61531"/>
                      <a:gd name="connsiteY4" fmla="*/ 64103 h 67437"/>
                      <a:gd name="connsiteX5" fmla="*/ 9811 w 61531"/>
                      <a:gd name="connsiteY5" fmla="*/ 55912 h 67437"/>
                      <a:gd name="connsiteX6" fmla="*/ 9811 w 61531"/>
                      <a:gd name="connsiteY6" fmla="*/ 55912 h 67437"/>
                      <a:gd name="connsiteX7" fmla="*/ 9811 w 61531"/>
                      <a:gd name="connsiteY7" fmla="*/ 11525 h 67437"/>
                      <a:gd name="connsiteX8" fmla="*/ 1905 w 61531"/>
                      <a:gd name="connsiteY8" fmla="*/ 3334 h 67437"/>
                      <a:gd name="connsiteX9" fmla="*/ 1905 w 61531"/>
                      <a:gd name="connsiteY9" fmla="*/ 3334 h 67437"/>
                      <a:gd name="connsiteX10" fmla="*/ 0 w 61531"/>
                      <a:gd name="connsiteY10" fmla="*/ 3334 h 67437"/>
                      <a:gd name="connsiteX11" fmla="*/ 0 w 61531"/>
                      <a:gd name="connsiteY11" fmla="*/ 1905 h 67437"/>
                      <a:gd name="connsiteX12" fmla="*/ 0 w 61531"/>
                      <a:gd name="connsiteY12" fmla="*/ 0 h 67437"/>
                      <a:gd name="connsiteX13" fmla="*/ 34957 w 61531"/>
                      <a:gd name="connsiteY13" fmla="*/ 0 h 67437"/>
                      <a:gd name="connsiteX14" fmla="*/ 58674 w 61531"/>
                      <a:gd name="connsiteY14" fmla="*/ 10096 h 67437"/>
                      <a:gd name="connsiteX15" fmla="*/ 58674 w 61531"/>
                      <a:gd name="connsiteY15" fmla="*/ 10096 h 67437"/>
                      <a:gd name="connsiteX16" fmla="*/ 61531 w 61531"/>
                      <a:gd name="connsiteY16" fmla="*/ 20098 h 67437"/>
                      <a:gd name="connsiteX17" fmla="*/ 61531 w 61531"/>
                      <a:gd name="connsiteY17" fmla="*/ 20098 h 67437"/>
                      <a:gd name="connsiteX18" fmla="*/ 41243 w 61531"/>
                      <a:gd name="connsiteY18" fmla="*/ 39338 h 67437"/>
                      <a:gd name="connsiteX19" fmla="*/ 41243 w 61531"/>
                      <a:gd name="connsiteY19" fmla="*/ 39338 h 67437"/>
                      <a:gd name="connsiteX20" fmla="*/ 36195 w 61531"/>
                      <a:gd name="connsiteY20" fmla="*/ 39624 h 67437"/>
                      <a:gd name="connsiteX21" fmla="*/ 36195 w 61531"/>
                      <a:gd name="connsiteY21" fmla="*/ 39624 h 67437"/>
                      <a:gd name="connsiteX22" fmla="*/ 31528 w 61531"/>
                      <a:gd name="connsiteY22" fmla="*/ 39338 h 67437"/>
                      <a:gd name="connsiteX23" fmla="*/ 31528 w 61531"/>
                      <a:gd name="connsiteY23" fmla="*/ 39338 h 67437"/>
                      <a:gd name="connsiteX24" fmla="*/ 31528 w 61531"/>
                      <a:gd name="connsiteY24" fmla="*/ 55817 h 67437"/>
                      <a:gd name="connsiteX25" fmla="*/ 39433 w 61531"/>
                      <a:gd name="connsiteY25" fmla="*/ 64008 h 67437"/>
                      <a:gd name="connsiteX26" fmla="*/ 39433 w 61531"/>
                      <a:gd name="connsiteY26" fmla="*/ 64008 h 67437"/>
                      <a:gd name="connsiteX27" fmla="*/ 40005 w 61531"/>
                      <a:gd name="connsiteY27" fmla="*/ 64008 h 67437"/>
                      <a:gd name="connsiteX28" fmla="*/ 40005 w 61531"/>
                      <a:gd name="connsiteY28" fmla="*/ 65437 h 67437"/>
                      <a:gd name="connsiteX29" fmla="*/ 40005 w 61531"/>
                      <a:gd name="connsiteY29" fmla="*/ 64103 h 67437"/>
                      <a:gd name="connsiteX30" fmla="*/ 41434 w 61531"/>
                      <a:gd name="connsiteY30" fmla="*/ 64103 h 67437"/>
                      <a:gd name="connsiteX31" fmla="*/ 41434 w 61531"/>
                      <a:gd name="connsiteY31" fmla="*/ 65532 h 67437"/>
                      <a:gd name="connsiteX32" fmla="*/ 41434 w 61531"/>
                      <a:gd name="connsiteY32" fmla="*/ 67437 h 67437"/>
                      <a:gd name="connsiteX33" fmla="*/ 0 w 61531"/>
                      <a:gd name="connsiteY33" fmla="*/ 67437 h 67437"/>
                      <a:gd name="connsiteX34" fmla="*/ 0 w 61531"/>
                      <a:gd name="connsiteY34" fmla="*/ 67342 h 67437"/>
                      <a:gd name="connsiteX35" fmla="*/ 30671 w 61531"/>
                      <a:gd name="connsiteY35" fmla="*/ 64579 h 67437"/>
                      <a:gd name="connsiteX36" fmla="*/ 30385 w 61531"/>
                      <a:gd name="connsiteY36" fmla="*/ 64198 h 67437"/>
                      <a:gd name="connsiteX37" fmla="*/ 30385 w 61531"/>
                      <a:gd name="connsiteY37" fmla="*/ 64198 h 67437"/>
                      <a:gd name="connsiteX38" fmla="*/ 28670 w 61531"/>
                      <a:gd name="connsiteY38" fmla="*/ 55912 h 67437"/>
                      <a:gd name="connsiteX39" fmla="*/ 28670 w 61531"/>
                      <a:gd name="connsiteY39" fmla="*/ 55912 h 67437"/>
                      <a:gd name="connsiteX40" fmla="*/ 28670 w 61531"/>
                      <a:gd name="connsiteY40" fmla="*/ 38576 h 67437"/>
                      <a:gd name="connsiteX41" fmla="*/ 28670 w 61531"/>
                      <a:gd name="connsiteY41" fmla="*/ 2953 h 67437"/>
                      <a:gd name="connsiteX42" fmla="*/ 10382 w 61531"/>
                      <a:gd name="connsiteY42" fmla="*/ 2953 h 67437"/>
                      <a:gd name="connsiteX43" fmla="*/ 10668 w 61531"/>
                      <a:gd name="connsiteY43" fmla="*/ 3239 h 67437"/>
                      <a:gd name="connsiteX44" fmla="*/ 10668 w 61531"/>
                      <a:gd name="connsiteY44" fmla="*/ 3239 h 67437"/>
                      <a:gd name="connsiteX45" fmla="*/ 12573 w 61531"/>
                      <a:gd name="connsiteY45" fmla="*/ 11621 h 67437"/>
                      <a:gd name="connsiteX46" fmla="*/ 12573 w 61531"/>
                      <a:gd name="connsiteY46" fmla="*/ 11621 h 67437"/>
                      <a:gd name="connsiteX47" fmla="*/ 12573 w 61531"/>
                      <a:gd name="connsiteY47" fmla="*/ 56007 h 67437"/>
                      <a:gd name="connsiteX48" fmla="*/ 10858 w 61531"/>
                      <a:gd name="connsiteY48" fmla="*/ 64294 h 67437"/>
                      <a:gd name="connsiteX49" fmla="*/ 10858 w 61531"/>
                      <a:gd name="connsiteY49" fmla="*/ 64294 h 67437"/>
                      <a:gd name="connsiteX50" fmla="*/ 10573 w 61531"/>
                      <a:gd name="connsiteY50" fmla="*/ 64675 h 67437"/>
                      <a:gd name="connsiteX51" fmla="*/ 10573 w 61531"/>
                      <a:gd name="connsiteY51" fmla="*/ 64675 h 67437"/>
                      <a:gd name="connsiteX52" fmla="*/ 30671 w 61531"/>
                      <a:gd name="connsiteY52" fmla="*/ 64675 h 67437"/>
                      <a:gd name="connsiteX53" fmla="*/ 30671 w 61531"/>
                      <a:gd name="connsiteY53" fmla="*/ 64579 h 67437"/>
                      <a:gd name="connsiteX54" fmla="*/ 41815 w 61531"/>
                      <a:gd name="connsiteY54" fmla="*/ 14764 h 67437"/>
                      <a:gd name="connsiteX55" fmla="*/ 43244 w 61531"/>
                      <a:gd name="connsiteY55" fmla="*/ 14764 h 67437"/>
                      <a:gd name="connsiteX56" fmla="*/ 43244 w 61531"/>
                      <a:gd name="connsiteY56" fmla="*/ 27242 h 67437"/>
                      <a:gd name="connsiteX57" fmla="*/ 40767 w 61531"/>
                      <a:gd name="connsiteY57" fmla="*/ 36671 h 67437"/>
                      <a:gd name="connsiteX58" fmla="*/ 40767 w 61531"/>
                      <a:gd name="connsiteY58" fmla="*/ 36671 h 67437"/>
                      <a:gd name="connsiteX59" fmla="*/ 41053 w 61531"/>
                      <a:gd name="connsiteY59" fmla="*/ 36671 h 67437"/>
                      <a:gd name="connsiteX60" fmla="*/ 41053 w 61531"/>
                      <a:gd name="connsiteY60" fmla="*/ 36671 h 67437"/>
                      <a:gd name="connsiteX61" fmla="*/ 58769 w 61531"/>
                      <a:gd name="connsiteY61" fmla="*/ 20193 h 67437"/>
                      <a:gd name="connsiteX62" fmla="*/ 58769 w 61531"/>
                      <a:gd name="connsiteY62" fmla="*/ 20193 h 67437"/>
                      <a:gd name="connsiteX63" fmla="*/ 56388 w 61531"/>
                      <a:gd name="connsiteY63" fmla="*/ 11716 h 67437"/>
                      <a:gd name="connsiteX64" fmla="*/ 56388 w 61531"/>
                      <a:gd name="connsiteY64" fmla="*/ 11716 h 67437"/>
                      <a:gd name="connsiteX65" fmla="*/ 40100 w 61531"/>
                      <a:gd name="connsiteY65" fmla="*/ 3048 h 67437"/>
                      <a:gd name="connsiteX66" fmla="*/ 40100 w 61531"/>
                      <a:gd name="connsiteY66" fmla="*/ 3048 h 67437"/>
                      <a:gd name="connsiteX67" fmla="*/ 43244 w 61531"/>
                      <a:gd name="connsiteY67" fmla="*/ 14764 h 67437"/>
                      <a:gd name="connsiteX68" fmla="*/ 43244 w 61531"/>
                      <a:gd name="connsiteY68" fmla="*/ 14764 h 67437"/>
                      <a:gd name="connsiteX69" fmla="*/ 41815 w 61531"/>
                      <a:gd name="connsiteY69" fmla="*/ 14764 h 67437"/>
                      <a:gd name="connsiteX70" fmla="*/ 41815 w 61531"/>
                      <a:gd name="connsiteY70" fmla="*/ 14764 h 67437"/>
                      <a:gd name="connsiteX71" fmla="*/ 34290 w 61531"/>
                      <a:gd name="connsiteY71" fmla="*/ 36290 h 67437"/>
                      <a:gd name="connsiteX72" fmla="*/ 38195 w 61531"/>
                      <a:gd name="connsiteY72" fmla="*/ 35242 h 67437"/>
                      <a:gd name="connsiteX73" fmla="*/ 38195 w 61531"/>
                      <a:gd name="connsiteY73" fmla="*/ 35242 h 67437"/>
                      <a:gd name="connsiteX74" fmla="*/ 40386 w 61531"/>
                      <a:gd name="connsiteY74" fmla="*/ 27242 h 67437"/>
                      <a:gd name="connsiteX75" fmla="*/ 40386 w 61531"/>
                      <a:gd name="connsiteY75" fmla="*/ 27242 h 67437"/>
                      <a:gd name="connsiteX76" fmla="*/ 40386 w 61531"/>
                      <a:gd name="connsiteY76" fmla="*/ 14764 h 67437"/>
                      <a:gd name="connsiteX77" fmla="*/ 38100 w 61531"/>
                      <a:gd name="connsiteY77" fmla="*/ 4953 h 67437"/>
                      <a:gd name="connsiteX78" fmla="*/ 38100 w 61531"/>
                      <a:gd name="connsiteY78" fmla="*/ 4953 h 67437"/>
                      <a:gd name="connsiteX79" fmla="*/ 32004 w 61531"/>
                      <a:gd name="connsiteY79" fmla="*/ 3334 h 67437"/>
                      <a:gd name="connsiteX80" fmla="*/ 32004 w 61531"/>
                      <a:gd name="connsiteY80" fmla="*/ 3334 h 67437"/>
                      <a:gd name="connsiteX81" fmla="*/ 31432 w 61531"/>
                      <a:gd name="connsiteY81" fmla="*/ 3334 h 67437"/>
                      <a:gd name="connsiteX82" fmla="*/ 31432 w 61531"/>
                      <a:gd name="connsiteY82" fmla="*/ 36004 h 67437"/>
                      <a:gd name="connsiteX83" fmla="*/ 34290 w 61531"/>
                      <a:gd name="connsiteY83" fmla="*/ 36290 h 67437"/>
                      <a:gd name="connsiteX84" fmla="*/ 34290 w 61531"/>
                      <a:gd name="connsiteY84" fmla="*/ 36290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</a:cxnLst>
                    <a:rect l="l" t="t" r="r" b="b"/>
                    <a:pathLst>
                      <a:path w="61531" h="67437">
                        <a:moveTo>
                          <a:pt x="0" y="67342"/>
                        </a:move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9" y="64103"/>
                        </a:lnTo>
                        <a:lnTo>
                          <a:pt x="1905" y="64103"/>
                        </a:lnTo>
                        <a:cubicBezTo>
                          <a:pt x="10287" y="63627"/>
                          <a:pt x="9335" y="63151"/>
                          <a:pt x="9811" y="55912"/>
                        </a:cubicBezTo>
                        <a:lnTo>
                          <a:pt x="9811" y="55912"/>
                        </a:lnTo>
                        <a:lnTo>
                          <a:pt x="9811" y="11525"/>
                        </a:lnTo>
                        <a:cubicBezTo>
                          <a:pt x="9335" y="4477"/>
                          <a:pt x="9715" y="3810"/>
                          <a:pt x="1905" y="3334"/>
                        </a:cubicBezTo>
                        <a:lnTo>
                          <a:pt x="1905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957" y="0"/>
                        </a:lnTo>
                        <a:cubicBezTo>
                          <a:pt x="42958" y="0"/>
                          <a:pt x="52388" y="381"/>
                          <a:pt x="58674" y="10096"/>
                        </a:cubicBezTo>
                        <a:lnTo>
                          <a:pt x="58674" y="10096"/>
                        </a:lnTo>
                        <a:cubicBezTo>
                          <a:pt x="60484" y="12954"/>
                          <a:pt x="61531" y="16478"/>
                          <a:pt x="61531" y="20098"/>
                        </a:cubicBezTo>
                        <a:lnTo>
                          <a:pt x="61531" y="20098"/>
                        </a:lnTo>
                        <a:cubicBezTo>
                          <a:pt x="61436" y="30861"/>
                          <a:pt x="51340" y="38386"/>
                          <a:pt x="41243" y="39338"/>
                        </a:cubicBezTo>
                        <a:lnTo>
                          <a:pt x="41243" y="39338"/>
                        </a:lnTo>
                        <a:cubicBezTo>
                          <a:pt x="39338" y="39529"/>
                          <a:pt x="37719" y="39624"/>
                          <a:pt x="36195" y="39624"/>
                        </a:cubicBezTo>
                        <a:lnTo>
                          <a:pt x="36195" y="39624"/>
                        </a:lnTo>
                        <a:cubicBezTo>
                          <a:pt x="34480" y="39624"/>
                          <a:pt x="33052" y="39529"/>
                          <a:pt x="31528" y="39338"/>
                        </a:cubicBezTo>
                        <a:lnTo>
                          <a:pt x="31528" y="39338"/>
                        </a:lnTo>
                        <a:lnTo>
                          <a:pt x="31528" y="55817"/>
                        </a:lnTo>
                        <a:cubicBezTo>
                          <a:pt x="32004" y="62960"/>
                          <a:pt x="31052" y="63532"/>
                          <a:pt x="39433" y="64008"/>
                        </a:cubicBezTo>
                        <a:lnTo>
                          <a:pt x="39433" y="64008"/>
                        </a:lnTo>
                        <a:lnTo>
                          <a:pt x="40005" y="64008"/>
                        </a:lnTo>
                        <a:lnTo>
                          <a:pt x="40005" y="65437"/>
                        </a:lnTo>
                        <a:lnTo>
                          <a:pt x="40005" y="64103"/>
                        </a:lnTo>
                        <a:lnTo>
                          <a:pt x="41434" y="64103"/>
                        </a:lnTo>
                        <a:lnTo>
                          <a:pt x="41434" y="65532"/>
                        </a:lnTo>
                        <a:lnTo>
                          <a:pt x="41434" y="67437"/>
                        </a:lnTo>
                        <a:lnTo>
                          <a:pt x="0" y="67437"/>
                        </a:lnTo>
                        <a:lnTo>
                          <a:pt x="0" y="67342"/>
                        </a:lnTo>
                        <a:close/>
                        <a:moveTo>
                          <a:pt x="30671" y="64579"/>
                        </a:moveTo>
                        <a:cubicBezTo>
                          <a:pt x="30575" y="64484"/>
                          <a:pt x="30480" y="64389"/>
                          <a:pt x="30385" y="64198"/>
                        </a:cubicBezTo>
                        <a:lnTo>
                          <a:pt x="30385" y="64198"/>
                        </a:lnTo>
                        <a:cubicBezTo>
                          <a:pt x="28765" y="62103"/>
                          <a:pt x="28765" y="59436"/>
                          <a:pt x="28670" y="55912"/>
                        </a:cubicBezTo>
                        <a:lnTo>
                          <a:pt x="28670" y="55912"/>
                        </a:lnTo>
                        <a:lnTo>
                          <a:pt x="28670" y="38576"/>
                        </a:lnTo>
                        <a:lnTo>
                          <a:pt x="28670" y="2953"/>
                        </a:lnTo>
                        <a:lnTo>
                          <a:pt x="10382" y="2953"/>
                        </a:lnTo>
                        <a:cubicBezTo>
                          <a:pt x="10478" y="3048"/>
                          <a:pt x="10573" y="3143"/>
                          <a:pt x="10668" y="3239"/>
                        </a:cubicBezTo>
                        <a:lnTo>
                          <a:pt x="10668" y="3239"/>
                        </a:lnTo>
                        <a:cubicBezTo>
                          <a:pt x="12382" y="5239"/>
                          <a:pt x="12573" y="8001"/>
                          <a:pt x="12573" y="11621"/>
                        </a:cubicBezTo>
                        <a:lnTo>
                          <a:pt x="12573" y="11621"/>
                        </a:lnTo>
                        <a:lnTo>
                          <a:pt x="12573" y="56007"/>
                        </a:lnTo>
                        <a:cubicBezTo>
                          <a:pt x="12573" y="59531"/>
                          <a:pt x="12573" y="62198"/>
                          <a:pt x="10858" y="64294"/>
                        </a:cubicBezTo>
                        <a:lnTo>
                          <a:pt x="10858" y="64294"/>
                        </a:lnTo>
                        <a:cubicBezTo>
                          <a:pt x="10763" y="64389"/>
                          <a:pt x="10668" y="64579"/>
                          <a:pt x="10573" y="64675"/>
                        </a:cubicBezTo>
                        <a:lnTo>
                          <a:pt x="10573" y="64675"/>
                        </a:lnTo>
                        <a:lnTo>
                          <a:pt x="30671" y="64675"/>
                        </a:lnTo>
                        <a:lnTo>
                          <a:pt x="30671" y="64579"/>
                        </a:lnTo>
                        <a:close/>
                        <a:moveTo>
                          <a:pt x="41815" y="14764"/>
                        </a:moveTo>
                        <a:lnTo>
                          <a:pt x="43244" y="14764"/>
                        </a:lnTo>
                        <a:lnTo>
                          <a:pt x="43244" y="27242"/>
                        </a:lnTo>
                        <a:cubicBezTo>
                          <a:pt x="43244" y="31242"/>
                          <a:pt x="42863" y="34481"/>
                          <a:pt x="40767" y="36671"/>
                        </a:cubicBezTo>
                        <a:lnTo>
                          <a:pt x="40767" y="36671"/>
                        </a:lnTo>
                        <a:cubicBezTo>
                          <a:pt x="40862" y="36671"/>
                          <a:pt x="40957" y="36671"/>
                          <a:pt x="41053" y="36671"/>
                        </a:cubicBezTo>
                        <a:lnTo>
                          <a:pt x="41053" y="36671"/>
                        </a:lnTo>
                        <a:cubicBezTo>
                          <a:pt x="50102" y="35814"/>
                          <a:pt x="58864" y="28956"/>
                          <a:pt x="58769" y="20193"/>
                        </a:cubicBezTo>
                        <a:lnTo>
                          <a:pt x="58769" y="20193"/>
                        </a:lnTo>
                        <a:cubicBezTo>
                          <a:pt x="58769" y="17145"/>
                          <a:pt x="57817" y="14097"/>
                          <a:pt x="56388" y="11716"/>
                        </a:cubicBezTo>
                        <a:lnTo>
                          <a:pt x="56388" y="11716"/>
                        </a:lnTo>
                        <a:cubicBezTo>
                          <a:pt x="52006" y="5048"/>
                          <a:pt x="46291" y="3429"/>
                          <a:pt x="40100" y="3048"/>
                        </a:cubicBezTo>
                        <a:lnTo>
                          <a:pt x="40100" y="3048"/>
                        </a:lnTo>
                        <a:cubicBezTo>
                          <a:pt x="43053" y="5906"/>
                          <a:pt x="43053" y="10096"/>
                          <a:pt x="43244" y="14764"/>
                        </a:cubicBezTo>
                        <a:lnTo>
                          <a:pt x="43244" y="14764"/>
                        </a:lnTo>
                        <a:lnTo>
                          <a:pt x="41815" y="14764"/>
                        </a:lnTo>
                        <a:lnTo>
                          <a:pt x="41815" y="14764"/>
                        </a:lnTo>
                        <a:close/>
                        <a:moveTo>
                          <a:pt x="34290" y="36290"/>
                        </a:moveTo>
                        <a:cubicBezTo>
                          <a:pt x="36195" y="36290"/>
                          <a:pt x="37433" y="35909"/>
                          <a:pt x="38195" y="35242"/>
                        </a:cubicBezTo>
                        <a:lnTo>
                          <a:pt x="38195" y="35242"/>
                        </a:lnTo>
                        <a:cubicBezTo>
                          <a:pt x="39719" y="34100"/>
                          <a:pt x="40386" y="31528"/>
                          <a:pt x="40386" y="27242"/>
                        </a:cubicBezTo>
                        <a:lnTo>
                          <a:pt x="40386" y="27242"/>
                        </a:lnTo>
                        <a:lnTo>
                          <a:pt x="40386" y="14764"/>
                        </a:lnTo>
                        <a:cubicBezTo>
                          <a:pt x="40386" y="10001"/>
                          <a:pt x="40005" y="6572"/>
                          <a:pt x="38100" y="4953"/>
                        </a:cubicBezTo>
                        <a:lnTo>
                          <a:pt x="38100" y="4953"/>
                        </a:lnTo>
                        <a:cubicBezTo>
                          <a:pt x="37052" y="4000"/>
                          <a:pt x="35243" y="3334"/>
                          <a:pt x="32004" y="3334"/>
                        </a:cubicBezTo>
                        <a:lnTo>
                          <a:pt x="32004" y="3334"/>
                        </a:lnTo>
                        <a:lnTo>
                          <a:pt x="31432" y="3334"/>
                        </a:lnTo>
                        <a:lnTo>
                          <a:pt x="31432" y="36004"/>
                        </a:lnTo>
                        <a:cubicBezTo>
                          <a:pt x="32480" y="36195"/>
                          <a:pt x="33433" y="36290"/>
                          <a:pt x="34290" y="36290"/>
                        </a:cubicBezTo>
                        <a:lnTo>
                          <a:pt x="34290" y="3629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18" name="Graphic 1">
                  <a:extLst>
                    <a:ext uri="{FF2B5EF4-FFF2-40B4-BE49-F238E27FC236}">
                      <a16:creationId xmlns:a16="http://schemas.microsoft.com/office/drawing/2014/main" id="{827D5F7C-A348-4BC2-801C-B5CC7A26607F}"/>
                    </a:ext>
                  </a:extLst>
                </p:cNvPr>
                <p:cNvGrpSpPr/>
                <p:nvPr/>
              </p:nvGrpSpPr>
              <p:grpSpPr>
                <a:xfrm>
                  <a:off x="4093653" y="5655317"/>
                  <a:ext cx="71152" cy="68103"/>
                  <a:chOff x="4093653" y="5655317"/>
                  <a:chExt cx="71152" cy="68103"/>
                </a:xfrm>
                <a:solidFill>
                  <a:srgbClr val="FFFFFF"/>
                </a:solidFill>
              </p:grpSpPr>
              <p:sp>
                <p:nvSpPr>
                  <p:cNvPr id="2828" name="Freeform: Shape 2827">
                    <a:extLst>
                      <a:ext uri="{FF2B5EF4-FFF2-40B4-BE49-F238E27FC236}">
                        <a16:creationId xmlns:a16="http://schemas.microsoft.com/office/drawing/2014/main" id="{BB87B703-06BE-42E6-9EEC-336C96F3035D}"/>
                      </a:ext>
                    </a:extLst>
                  </p:cNvPr>
                  <p:cNvSpPr/>
                  <p:nvPr/>
                </p:nvSpPr>
                <p:spPr>
                  <a:xfrm>
                    <a:off x="4094892" y="5656841"/>
                    <a:ext cx="68389" cy="65246"/>
                  </a:xfrm>
                  <a:custGeom>
                    <a:avLst/>
                    <a:gdLst>
                      <a:gd name="connsiteX0" fmla="*/ 62960 w 68389"/>
                      <a:gd name="connsiteY0" fmla="*/ 61436 h 65246"/>
                      <a:gd name="connsiteX1" fmla="*/ 67818 w 68389"/>
                      <a:gd name="connsiteY1" fmla="*/ 47625 h 65246"/>
                      <a:gd name="connsiteX2" fmla="*/ 67532 w 68389"/>
                      <a:gd name="connsiteY2" fmla="*/ 44482 h 65246"/>
                      <a:gd name="connsiteX3" fmla="*/ 68104 w 68389"/>
                      <a:gd name="connsiteY3" fmla="*/ 44482 h 65246"/>
                      <a:gd name="connsiteX4" fmla="*/ 68389 w 68389"/>
                      <a:gd name="connsiteY4" fmla="*/ 47720 h 65246"/>
                      <a:gd name="connsiteX5" fmla="*/ 66580 w 68389"/>
                      <a:gd name="connsiteY5" fmla="*/ 58769 h 65246"/>
                      <a:gd name="connsiteX6" fmla="*/ 54864 w 68389"/>
                      <a:gd name="connsiteY6" fmla="*/ 65246 h 65246"/>
                      <a:gd name="connsiteX7" fmla="*/ 44767 w 68389"/>
                      <a:gd name="connsiteY7" fmla="*/ 62198 h 65246"/>
                      <a:gd name="connsiteX8" fmla="*/ 40862 w 68389"/>
                      <a:gd name="connsiteY8" fmla="*/ 50959 h 65246"/>
                      <a:gd name="connsiteX9" fmla="*/ 41243 w 68389"/>
                      <a:gd name="connsiteY9" fmla="*/ 40862 h 65246"/>
                      <a:gd name="connsiteX10" fmla="*/ 32290 w 68389"/>
                      <a:gd name="connsiteY10" fmla="*/ 30861 h 65246"/>
                      <a:gd name="connsiteX11" fmla="*/ 28765 w 68389"/>
                      <a:gd name="connsiteY11" fmla="*/ 30861 h 65246"/>
                      <a:gd name="connsiteX12" fmla="*/ 28765 w 68389"/>
                      <a:gd name="connsiteY12" fmla="*/ 54388 h 65246"/>
                      <a:gd name="connsiteX13" fmla="*/ 36576 w 68389"/>
                      <a:gd name="connsiteY13" fmla="*/ 63913 h 65246"/>
                      <a:gd name="connsiteX14" fmla="*/ 37529 w 68389"/>
                      <a:gd name="connsiteY14" fmla="*/ 63913 h 65246"/>
                      <a:gd name="connsiteX15" fmla="*/ 37529 w 68389"/>
                      <a:gd name="connsiteY15" fmla="*/ 64389 h 65246"/>
                      <a:gd name="connsiteX16" fmla="*/ 0 w 68389"/>
                      <a:gd name="connsiteY16" fmla="*/ 64389 h 65246"/>
                      <a:gd name="connsiteX17" fmla="*/ 0 w 68389"/>
                      <a:gd name="connsiteY17" fmla="*/ 63913 h 65246"/>
                      <a:gd name="connsiteX18" fmla="*/ 571 w 68389"/>
                      <a:gd name="connsiteY18" fmla="*/ 63913 h 65246"/>
                      <a:gd name="connsiteX19" fmla="*/ 9811 w 68389"/>
                      <a:gd name="connsiteY19" fmla="*/ 54388 h 65246"/>
                      <a:gd name="connsiteX20" fmla="*/ 9811 w 68389"/>
                      <a:gd name="connsiteY20" fmla="*/ 10001 h 65246"/>
                      <a:gd name="connsiteX21" fmla="*/ 571 w 68389"/>
                      <a:gd name="connsiteY21" fmla="*/ 476 h 65246"/>
                      <a:gd name="connsiteX22" fmla="*/ 0 w 68389"/>
                      <a:gd name="connsiteY22" fmla="*/ 476 h 65246"/>
                      <a:gd name="connsiteX23" fmla="*/ 0 w 68389"/>
                      <a:gd name="connsiteY23" fmla="*/ 0 h 65246"/>
                      <a:gd name="connsiteX24" fmla="*/ 32575 w 68389"/>
                      <a:gd name="connsiteY24" fmla="*/ 0 h 65246"/>
                      <a:gd name="connsiteX25" fmla="*/ 58674 w 68389"/>
                      <a:gd name="connsiteY25" fmla="*/ 8763 h 65246"/>
                      <a:gd name="connsiteX26" fmla="*/ 60865 w 68389"/>
                      <a:gd name="connsiteY26" fmla="*/ 15621 h 65246"/>
                      <a:gd name="connsiteX27" fmla="*/ 60198 w 68389"/>
                      <a:gd name="connsiteY27" fmla="*/ 19431 h 65246"/>
                      <a:gd name="connsiteX28" fmla="*/ 42100 w 68389"/>
                      <a:gd name="connsiteY28" fmla="*/ 30861 h 65246"/>
                      <a:gd name="connsiteX29" fmla="*/ 55150 w 68389"/>
                      <a:gd name="connsiteY29" fmla="*/ 35433 h 65246"/>
                      <a:gd name="connsiteX30" fmla="*/ 60579 w 68389"/>
                      <a:gd name="connsiteY30" fmla="*/ 49435 h 65246"/>
                      <a:gd name="connsiteX31" fmla="*/ 60579 w 68389"/>
                      <a:gd name="connsiteY31" fmla="*/ 57436 h 65246"/>
                      <a:gd name="connsiteX32" fmla="*/ 62960 w 68389"/>
                      <a:gd name="connsiteY32" fmla="*/ 61436 h 65246"/>
                      <a:gd name="connsiteX33" fmla="*/ 32480 w 68389"/>
                      <a:gd name="connsiteY33" fmla="*/ 30290 h 65246"/>
                      <a:gd name="connsiteX34" fmla="*/ 42291 w 68389"/>
                      <a:gd name="connsiteY34" fmla="*/ 25146 h 65246"/>
                      <a:gd name="connsiteX35" fmla="*/ 42767 w 68389"/>
                      <a:gd name="connsiteY35" fmla="*/ 17907 h 65246"/>
                      <a:gd name="connsiteX36" fmla="*/ 40672 w 68389"/>
                      <a:gd name="connsiteY36" fmla="*/ 3524 h 65246"/>
                      <a:gd name="connsiteX37" fmla="*/ 31718 w 68389"/>
                      <a:gd name="connsiteY37" fmla="*/ 381 h 65246"/>
                      <a:gd name="connsiteX38" fmla="*/ 28861 w 68389"/>
                      <a:gd name="connsiteY38" fmla="*/ 381 h 65246"/>
                      <a:gd name="connsiteX39" fmla="*/ 28861 w 68389"/>
                      <a:gd name="connsiteY39" fmla="*/ 30290 h 65246"/>
                      <a:gd name="connsiteX40" fmla="*/ 32480 w 68389"/>
                      <a:gd name="connsiteY40" fmla="*/ 30290 h 65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68389" h="65246">
                        <a:moveTo>
                          <a:pt x="62960" y="61436"/>
                        </a:moveTo>
                        <a:cubicBezTo>
                          <a:pt x="65913" y="61436"/>
                          <a:pt x="67818" y="55531"/>
                          <a:pt x="67818" y="47625"/>
                        </a:cubicBezTo>
                        <a:cubicBezTo>
                          <a:pt x="67818" y="46482"/>
                          <a:pt x="67723" y="45434"/>
                          <a:pt x="67532" y="44482"/>
                        </a:cubicBezTo>
                        <a:lnTo>
                          <a:pt x="68104" y="44482"/>
                        </a:lnTo>
                        <a:cubicBezTo>
                          <a:pt x="68294" y="45244"/>
                          <a:pt x="68389" y="46387"/>
                          <a:pt x="68389" y="47720"/>
                        </a:cubicBezTo>
                        <a:cubicBezTo>
                          <a:pt x="68389" y="47816"/>
                          <a:pt x="68389" y="54769"/>
                          <a:pt x="66580" y="58769"/>
                        </a:cubicBezTo>
                        <a:cubicBezTo>
                          <a:pt x="65437" y="61341"/>
                          <a:pt x="63532" y="65246"/>
                          <a:pt x="54864" y="65246"/>
                        </a:cubicBezTo>
                        <a:cubicBezTo>
                          <a:pt x="51530" y="65246"/>
                          <a:pt x="47911" y="64389"/>
                          <a:pt x="44767" y="62198"/>
                        </a:cubicBezTo>
                        <a:cubicBezTo>
                          <a:pt x="41815" y="60008"/>
                          <a:pt x="40862" y="56102"/>
                          <a:pt x="40862" y="50959"/>
                        </a:cubicBezTo>
                        <a:cubicBezTo>
                          <a:pt x="40862" y="48863"/>
                          <a:pt x="41243" y="43529"/>
                          <a:pt x="41243" y="40862"/>
                        </a:cubicBezTo>
                        <a:cubicBezTo>
                          <a:pt x="41243" y="31528"/>
                          <a:pt x="38100" y="30861"/>
                          <a:pt x="32290" y="30861"/>
                        </a:cubicBezTo>
                        <a:lnTo>
                          <a:pt x="28765" y="30861"/>
                        </a:lnTo>
                        <a:lnTo>
                          <a:pt x="28765" y="54388"/>
                        </a:lnTo>
                        <a:cubicBezTo>
                          <a:pt x="28765" y="61531"/>
                          <a:pt x="29813" y="63913"/>
                          <a:pt x="36576" y="63913"/>
                        </a:cubicBezTo>
                        <a:lnTo>
                          <a:pt x="37529" y="63913"/>
                        </a:lnTo>
                        <a:lnTo>
                          <a:pt x="3752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571" y="63913"/>
                        </a:lnTo>
                        <a:cubicBezTo>
                          <a:pt x="9335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335" y="476"/>
                          <a:pt x="571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2575" y="0"/>
                        </a:lnTo>
                        <a:cubicBezTo>
                          <a:pt x="39624" y="0"/>
                          <a:pt x="52673" y="191"/>
                          <a:pt x="58674" y="8763"/>
                        </a:cubicBezTo>
                        <a:cubicBezTo>
                          <a:pt x="60293" y="10858"/>
                          <a:pt x="60865" y="13240"/>
                          <a:pt x="60865" y="15621"/>
                        </a:cubicBezTo>
                        <a:cubicBezTo>
                          <a:pt x="60865" y="16954"/>
                          <a:pt x="60579" y="18288"/>
                          <a:pt x="60198" y="19431"/>
                        </a:cubicBezTo>
                        <a:cubicBezTo>
                          <a:pt x="57055" y="27718"/>
                          <a:pt x="47149" y="29527"/>
                          <a:pt x="42100" y="30861"/>
                        </a:cubicBezTo>
                        <a:cubicBezTo>
                          <a:pt x="45434" y="31623"/>
                          <a:pt x="51149" y="32671"/>
                          <a:pt x="55150" y="35433"/>
                        </a:cubicBezTo>
                        <a:cubicBezTo>
                          <a:pt x="60198" y="38862"/>
                          <a:pt x="60579" y="44672"/>
                          <a:pt x="60579" y="49435"/>
                        </a:cubicBezTo>
                        <a:lnTo>
                          <a:pt x="60579" y="57436"/>
                        </a:lnTo>
                        <a:cubicBezTo>
                          <a:pt x="60674" y="60008"/>
                          <a:pt x="61150" y="61436"/>
                          <a:pt x="62960" y="61436"/>
                        </a:cubicBezTo>
                        <a:close/>
                        <a:moveTo>
                          <a:pt x="32480" y="30290"/>
                        </a:moveTo>
                        <a:cubicBezTo>
                          <a:pt x="37719" y="30290"/>
                          <a:pt x="40767" y="29718"/>
                          <a:pt x="42291" y="25146"/>
                        </a:cubicBezTo>
                        <a:cubicBezTo>
                          <a:pt x="42577" y="24289"/>
                          <a:pt x="42767" y="21241"/>
                          <a:pt x="42767" y="17907"/>
                        </a:cubicBezTo>
                        <a:cubicBezTo>
                          <a:pt x="42767" y="12383"/>
                          <a:pt x="42291" y="5620"/>
                          <a:pt x="40672" y="3524"/>
                        </a:cubicBezTo>
                        <a:cubicBezTo>
                          <a:pt x="38576" y="667"/>
                          <a:pt x="35623" y="381"/>
                          <a:pt x="31718" y="381"/>
                        </a:cubicBezTo>
                        <a:lnTo>
                          <a:pt x="28861" y="381"/>
                        </a:lnTo>
                        <a:lnTo>
                          <a:pt x="28861" y="30290"/>
                        </a:lnTo>
                        <a:lnTo>
                          <a:pt x="32480" y="3029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29" name="Freeform: Shape 2828">
                    <a:extLst>
                      <a:ext uri="{FF2B5EF4-FFF2-40B4-BE49-F238E27FC236}">
                        <a16:creationId xmlns:a16="http://schemas.microsoft.com/office/drawing/2014/main" id="{EFCF11C2-4109-4684-B8F7-06694199B9BD}"/>
                      </a:ext>
                    </a:extLst>
                  </p:cNvPr>
                  <p:cNvSpPr/>
                  <p:nvPr/>
                </p:nvSpPr>
                <p:spPr>
                  <a:xfrm>
                    <a:off x="4093653" y="5655317"/>
                    <a:ext cx="71152" cy="68103"/>
                  </a:xfrm>
                  <a:custGeom>
                    <a:avLst/>
                    <a:gdLst>
                      <a:gd name="connsiteX0" fmla="*/ 56102 w 71152"/>
                      <a:gd name="connsiteY0" fmla="*/ 68104 h 68103"/>
                      <a:gd name="connsiteX1" fmla="*/ 45244 w 71152"/>
                      <a:gd name="connsiteY1" fmla="*/ 64770 h 68103"/>
                      <a:gd name="connsiteX2" fmla="*/ 45244 w 71152"/>
                      <a:gd name="connsiteY2" fmla="*/ 64770 h 68103"/>
                      <a:gd name="connsiteX3" fmla="*/ 40862 w 71152"/>
                      <a:gd name="connsiteY3" fmla="*/ 52483 h 68103"/>
                      <a:gd name="connsiteX4" fmla="*/ 40862 w 71152"/>
                      <a:gd name="connsiteY4" fmla="*/ 52483 h 68103"/>
                      <a:gd name="connsiteX5" fmla="*/ 41243 w 71152"/>
                      <a:gd name="connsiteY5" fmla="*/ 42386 h 68103"/>
                      <a:gd name="connsiteX6" fmla="*/ 41243 w 71152"/>
                      <a:gd name="connsiteY6" fmla="*/ 42386 h 68103"/>
                      <a:gd name="connsiteX7" fmla="*/ 33623 w 71152"/>
                      <a:gd name="connsiteY7" fmla="*/ 33719 h 68103"/>
                      <a:gd name="connsiteX8" fmla="*/ 33623 w 71152"/>
                      <a:gd name="connsiteY8" fmla="*/ 33719 h 68103"/>
                      <a:gd name="connsiteX9" fmla="*/ 31432 w 71152"/>
                      <a:gd name="connsiteY9" fmla="*/ 33719 h 68103"/>
                      <a:gd name="connsiteX10" fmla="*/ 31432 w 71152"/>
                      <a:gd name="connsiteY10" fmla="*/ 55817 h 68103"/>
                      <a:gd name="connsiteX11" fmla="*/ 37910 w 71152"/>
                      <a:gd name="connsiteY11" fmla="*/ 64008 h 68103"/>
                      <a:gd name="connsiteX12" fmla="*/ 37910 w 71152"/>
                      <a:gd name="connsiteY12" fmla="*/ 64008 h 68103"/>
                      <a:gd name="connsiteX13" fmla="*/ 40291 w 71152"/>
                      <a:gd name="connsiteY13" fmla="*/ 64008 h 68103"/>
                      <a:gd name="connsiteX14" fmla="*/ 40291 w 71152"/>
                      <a:gd name="connsiteY14" fmla="*/ 65437 h 68103"/>
                      <a:gd name="connsiteX15" fmla="*/ 40291 w 71152"/>
                      <a:gd name="connsiteY15" fmla="*/ 67342 h 68103"/>
                      <a:gd name="connsiteX16" fmla="*/ 0 w 71152"/>
                      <a:gd name="connsiteY16" fmla="*/ 67342 h 68103"/>
                      <a:gd name="connsiteX17" fmla="*/ 0 w 71152"/>
                      <a:gd name="connsiteY17" fmla="*/ 65913 h 68103"/>
                      <a:gd name="connsiteX18" fmla="*/ 0 w 71152"/>
                      <a:gd name="connsiteY18" fmla="*/ 64008 h 68103"/>
                      <a:gd name="connsiteX19" fmla="*/ 1429 w 71152"/>
                      <a:gd name="connsiteY19" fmla="*/ 64008 h 68103"/>
                      <a:gd name="connsiteX20" fmla="*/ 2000 w 71152"/>
                      <a:gd name="connsiteY20" fmla="*/ 64008 h 68103"/>
                      <a:gd name="connsiteX21" fmla="*/ 8763 w 71152"/>
                      <a:gd name="connsiteY21" fmla="*/ 62389 h 68103"/>
                      <a:gd name="connsiteX22" fmla="*/ 8763 w 71152"/>
                      <a:gd name="connsiteY22" fmla="*/ 62389 h 68103"/>
                      <a:gd name="connsiteX23" fmla="*/ 9811 w 71152"/>
                      <a:gd name="connsiteY23" fmla="*/ 55817 h 68103"/>
                      <a:gd name="connsiteX24" fmla="*/ 9811 w 71152"/>
                      <a:gd name="connsiteY24" fmla="*/ 55817 h 68103"/>
                      <a:gd name="connsiteX25" fmla="*/ 9811 w 71152"/>
                      <a:gd name="connsiteY25" fmla="*/ 11430 h 68103"/>
                      <a:gd name="connsiteX26" fmla="*/ 8763 w 71152"/>
                      <a:gd name="connsiteY26" fmla="*/ 4858 h 68103"/>
                      <a:gd name="connsiteX27" fmla="*/ 8763 w 71152"/>
                      <a:gd name="connsiteY27" fmla="*/ 4858 h 68103"/>
                      <a:gd name="connsiteX28" fmla="*/ 2000 w 71152"/>
                      <a:gd name="connsiteY28" fmla="*/ 3238 h 68103"/>
                      <a:gd name="connsiteX29" fmla="*/ 2000 w 71152"/>
                      <a:gd name="connsiteY29" fmla="*/ 3238 h 68103"/>
                      <a:gd name="connsiteX30" fmla="*/ 0 w 71152"/>
                      <a:gd name="connsiteY30" fmla="*/ 3238 h 68103"/>
                      <a:gd name="connsiteX31" fmla="*/ 0 w 71152"/>
                      <a:gd name="connsiteY31" fmla="*/ 1905 h 68103"/>
                      <a:gd name="connsiteX32" fmla="*/ 0 w 71152"/>
                      <a:gd name="connsiteY32" fmla="*/ 0 h 68103"/>
                      <a:gd name="connsiteX33" fmla="*/ 34004 w 71152"/>
                      <a:gd name="connsiteY33" fmla="*/ 0 h 68103"/>
                      <a:gd name="connsiteX34" fmla="*/ 61246 w 71152"/>
                      <a:gd name="connsiteY34" fmla="*/ 9334 h 68103"/>
                      <a:gd name="connsiteX35" fmla="*/ 61246 w 71152"/>
                      <a:gd name="connsiteY35" fmla="*/ 9334 h 68103"/>
                      <a:gd name="connsiteX36" fmla="*/ 63722 w 71152"/>
                      <a:gd name="connsiteY36" fmla="*/ 17050 h 68103"/>
                      <a:gd name="connsiteX37" fmla="*/ 63722 w 71152"/>
                      <a:gd name="connsiteY37" fmla="*/ 17050 h 68103"/>
                      <a:gd name="connsiteX38" fmla="*/ 62960 w 71152"/>
                      <a:gd name="connsiteY38" fmla="*/ 21336 h 68103"/>
                      <a:gd name="connsiteX39" fmla="*/ 62960 w 71152"/>
                      <a:gd name="connsiteY39" fmla="*/ 21336 h 68103"/>
                      <a:gd name="connsiteX40" fmla="*/ 49149 w 71152"/>
                      <a:gd name="connsiteY40" fmla="*/ 32194 h 68103"/>
                      <a:gd name="connsiteX41" fmla="*/ 49149 w 71152"/>
                      <a:gd name="connsiteY41" fmla="*/ 32194 h 68103"/>
                      <a:gd name="connsiteX42" fmla="*/ 57340 w 71152"/>
                      <a:gd name="connsiteY42" fmla="*/ 35623 h 68103"/>
                      <a:gd name="connsiteX43" fmla="*/ 57340 w 71152"/>
                      <a:gd name="connsiteY43" fmla="*/ 35623 h 68103"/>
                      <a:gd name="connsiteX44" fmla="*/ 63341 w 71152"/>
                      <a:gd name="connsiteY44" fmla="*/ 50768 h 68103"/>
                      <a:gd name="connsiteX45" fmla="*/ 63341 w 71152"/>
                      <a:gd name="connsiteY45" fmla="*/ 50768 h 68103"/>
                      <a:gd name="connsiteX46" fmla="*/ 63341 w 71152"/>
                      <a:gd name="connsiteY46" fmla="*/ 58769 h 68103"/>
                      <a:gd name="connsiteX47" fmla="*/ 64198 w 71152"/>
                      <a:gd name="connsiteY47" fmla="*/ 61531 h 68103"/>
                      <a:gd name="connsiteX48" fmla="*/ 64198 w 71152"/>
                      <a:gd name="connsiteY48" fmla="*/ 61531 h 68103"/>
                      <a:gd name="connsiteX49" fmla="*/ 64198 w 71152"/>
                      <a:gd name="connsiteY49" fmla="*/ 62960 h 68103"/>
                      <a:gd name="connsiteX50" fmla="*/ 64198 w 71152"/>
                      <a:gd name="connsiteY50" fmla="*/ 63151 h 68103"/>
                      <a:gd name="connsiteX51" fmla="*/ 64198 w 71152"/>
                      <a:gd name="connsiteY51" fmla="*/ 62960 h 68103"/>
                      <a:gd name="connsiteX52" fmla="*/ 64198 w 71152"/>
                      <a:gd name="connsiteY52" fmla="*/ 61531 h 68103"/>
                      <a:gd name="connsiteX53" fmla="*/ 66389 w 71152"/>
                      <a:gd name="connsiteY53" fmla="*/ 58483 h 68103"/>
                      <a:gd name="connsiteX54" fmla="*/ 66389 w 71152"/>
                      <a:gd name="connsiteY54" fmla="*/ 58483 h 68103"/>
                      <a:gd name="connsiteX55" fmla="*/ 67628 w 71152"/>
                      <a:gd name="connsiteY55" fmla="*/ 49054 h 68103"/>
                      <a:gd name="connsiteX56" fmla="*/ 67628 w 71152"/>
                      <a:gd name="connsiteY56" fmla="*/ 49054 h 68103"/>
                      <a:gd name="connsiteX57" fmla="*/ 67437 w 71152"/>
                      <a:gd name="connsiteY57" fmla="*/ 46196 h 68103"/>
                      <a:gd name="connsiteX58" fmla="*/ 67437 w 71152"/>
                      <a:gd name="connsiteY58" fmla="*/ 46196 h 68103"/>
                      <a:gd name="connsiteX59" fmla="*/ 67151 w 71152"/>
                      <a:gd name="connsiteY59" fmla="*/ 44577 h 68103"/>
                      <a:gd name="connsiteX60" fmla="*/ 68866 w 71152"/>
                      <a:gd name="connsiteY60" fmla="*/ 44577 h 68103"/>
                      <a:gd name="connsiteX61" fmla="*/ 70580 w 71152"/>
                      <a:gd name="connsiteY61" fmla="*/ 44577 h 68103"/>
                      <a:gd name="connsiteX62" fmla="*/ 70866 w 71152"/>
                      <a:gd name="connsiteY62" fmla="*/ 45625 h 68103"/>
                      <a:gd name="connsiteX63" fmla="*/ 71152 w 71152"/>
                      <a:gd name="connsiteY63" fmla="*/ 49149 h 68103"/>
                      <a:gd name="connsiteX64" fmla="*/ 71152 w 71152"/>
                      <a:gd name="connsiteY64" fmla="*/ 49149 h 68103"/>
                      <a:gd name="connsiteX65" fmla="*/ 69247 w 71152"/>
                      <a:gd name="connsiteY65" fmla="*/ 60769 h 68103"/>
                      <a:gd name="connsiteX66" fmla="*/ 69247 w 71152"/>
                      <a:gd name="connsiteY66" fmla="*/ 60769 h 68103"/>
                      <a:gd name="connsiteX67" fmla="*/ 56769 w 71152"/>
                      <a:gd name="connsiteY67" fmla="*/ 68104 h 68103"/>
                      <a:gd name="connsiteX68" fmla="*/ 56769 w 71152"/>
                      <a:gd name="connsiteY68" fmla="*/ 68104 h 68103"/>
                      <a:gd name="connsiteX69" fmla="*/ 56102 w 71152"/>
                      <a:gd name="connsiteY69" fmla="*/ 68104 h 68103"/>
                      <a:gd name="connsiteX70" fmla="*/ 56102 w 71152"/>
                      <a:gd name="connsiteY70" fmla="*/ 68104 h 68103"/>
                      <a:gd name="connsiteX71" fmla="*/ 44005 w 71152"/>
                      <a:gd name="connsiteY71" fmla="*/ 42291 h 68103"/>
                      <a:gd name="connsiteX72" fmla="*/ 43624 w 71152"/>
                      <a:gd name="connsiteY72" fmla="*/ 52388 h 68103"/>
                      <a:gd name="connsiteX73" fmla="*/ 43624 w 71152"/>
                      <a:gd name="connsiteY73" fmla="*/ 52388 h 68103"/>
                      <a:gd name="connsiteX74" fmla="*/ 46958 w 71152"/>
                      <a:gd name="connsiteY74" fmla="*/ 62484 h 68103"/>
                      <a:gd name="connsiteX75" fmla="*/ 46958 w 71152"/>
                      <a:gd name="connsiteY75" fmla="*/ 62484 h 68103"/>
                      <a:gd name="connsiteX76" fmla="*/ 56197 w 71152"/>
                      <a:gd name="connsiteY76" fmla="*/ 65246 h 68103"/>
                      <a:gd name="connsiteX77" fmla="*/ 56197 w 71152"/>
                      <a:gd name="connsiteY77" fmla="*/ 65246 h 68103"/>
                      <a:gd name="connsiteX78" fmla="*/ 62865 w 71152"/>
                      <a:gd name="connsiteY78" fmla="*/ 64008 h 68103"/>
                      <a:gd name="connsiteX79" fmla="*/ 62865 w 71152"/>
                      <a:gd name="connsiteY79" fmla="*/ 64008 h 68103"/>
                      <a:gd name="connsiteX80" fmla="*/ 61246 w 71152"/>
                      <a:gd name="connsiteY80" fmla="*/ 62389 h 68103"/>
                      <a:gd name="connsiteX81" fmla="*/ 61246 w 71152"/>
                      <a:gd name="connsiteY81" fmla="*/ 62389 h 68103"/>
                      <a:gd name="connsiteX82" fmla="*/ 60674 w 71152"/>
                      <a:gd name="connsiteY82" fmla="*/ 58674 h 68103"/>
                      <a:gd name="connsiteX83" fmla="*/ 60674 w 71152"/>
                      <a:gd name="connsiteY83" fmla="*/ 58674 h 68103"/>
                      <a:gd name="connsiteX84" fmla="*/ 60674 w 71152"/>
                      <a:gd name="connsiteY84" fmla="*/ 50673 h 68103"/>
                      <a:gd name="connsiteX85" fmla="*/ 55817 w 71152"/>
                      <a:gd name="connsiteY85" fmla="*/ 37814 h 68103"/>
                      <a:gd name="connsiteX86" fmla="*/ 55817 w 71152"/>
                      <a:gd name="connsiteY86" fmla="*/ 37814 h 68103"/>
                      <a:gd name="connsiteX87" fmla="*/ 43244 w 71152"/>
                      <a:gd name="connsiteY87" fmla="*/ 33528 h 68103"/>
                      <a:gd name="connsiteX88" fmla="*/ 43244 w 71152"/>
                      <a:gd name="connsiteY88" fmla="*/ 33528 h 68103"/>
                      <a:gd name="connsiteX89" fmla="*/ 41720 w 71152"/>
                      <a:gd name="connsiteY89" fmla="*/ 33147 h 68103"/>
                      <a:gd name="connsiteX90" fmla="*/ 44005 w 71152"/>
                      <a:gd name="connsiteY90" fmla="*/ 42291 h 68103"/>
                      <a:gd name="connsiteX91" fmla="*/ 44005 w 71152"/>
                      <a:gd name="connsiteY91" fmla="*/ 42291 h 68103"/>
                      <a:gd name="connsiteX92" fmla="*/ 30671 w 71152"/>
                      <a:gd name="connsiteY92" fmla="*/ 64484 h 68103"/>
                      <a:gd name="connsiteX93" fmla="*/ 30385 w 71152"/>
                      <a:gd name="connsiteY93" fmla="*/ 64103 h 68103"/>
                      <a:gd name="connsiteX94" fmla="*/ 30385 w 71152"/>
                      <a:gd name="connsiteY94" fmla="*/ 64103 h 68103"/>
                      <a:gd name="connsiteX95" fmla="*/ 28765 w 71152"/>
                      <a:gd name="connsiteY95" fmla="*/ 55817 h 68103"/>
                      <a:gd name="connsiteX96" fmla="*/ 28765 w 71152"/>
                      <a:gd name="connsiteY96" fmla="*/ 55817 h 68103"/>
                      <a:gd name="connsiteX97" fmla="*/ 28765 w 71152"/>
                      <a:gd name="connsiteY97" fmla="*/ 33147 h 68103"/>
                      <a:gd name="connsiteX98" fmla="*/ 28765 w 71152"/>
                      <a:gd name="connsiteY98" fmla="*/ 2762 h 68103"/>
                      <a:gd name="connsiteX99" fmla="*/ 10668 w 71152"/>
                      <a:gd name="connsiteY99" fmla="*/ 2762 h 68103"/>
                      <a:gd name="connsiteX100" fmla="*/ 10954 w 71152"/>
                      <a:gd name="connsiteY100" fmla="*/ 3143 h 68103"/>
                      <a:gd name="connsiteX101" fmla="*/ 10954 w 71152"/>
                      <a:gd name="connsiteY101" fmla="*/ 3143 h 68103"/>
                      <a:gd name="connsiteX102" fmla="*/ 12573 w 71152"/>
                      <a:gd name="connsiteY102" fmla="*/ 11430 h 68103"/>
                      <a:gd name="connsiteX103" fmla="*/ 12573 w 71152"/>
                      <a:gd name="connsiteY103" fmla="*/ 11430 h 68103"/>
                      <a:gd name="connsiteX104" fmla="*/ 12573 w 71152"/>
                      <a:gd name="connsiteY104" fmla="*/ 55817 h 68103"/>
                      <a:gd name="connsiteX105" fmla="*/ 10954 w 71152"/>
                      <a:gd name="connsiteY105" fmla="*/ 64103 h 68103"/>
                      <a:gd name="connsiteX106" fmla="*/ 10954 w 71152"/>
                      <a:gd name="connsiteY106" fmla="*/ 64103 h 68103"/>
                      <a:gd name="connsiteX107" fmla="*/ 10668 w 71152"/>
                      <a:gd name="connsiteY107" fmla="*/ 64484 h 68103"/>
                      <a:gd name="connsiteX108" fmla="*/ 10668 w 71152"/>
                      <a:gd name="connsiteY108" fmla="*/ 64484 h 68103"/>
                      <a:gd name="connsiteX109" fmla="*/ 30671 w 71152"/>
                      <a:gd name="connsiteY109" fmla="*/ 64484 h 68103"/>
                      <a:gd name="connsiteX110" fmla="*/ 30671 w 71152"/>
                      <a:gd name="connsiteY110" fmla="*/ 64484 h 68103"/>
                      <a:gd name="connsiteX111" fmla="*/ 43053 w 71152"/>
                      <a:gd name="connsiteY111" fmla="*/ 4191 h 68103"/>
                      <a:gd name="connsiteX112" fmla="*/ 45434 w 71152"/>
                      <a:gd name="connsiteY112" fmla="*/ 19431 h 68103"/>
                      <a:gd name="connsiteX113" fmla="*/ 45434 w 71152"/>
                      <a:gd name="connsiteY113" fmla="*/ 19431 h 68103"/>
                      <a:gd name="connsiteX114" fmla="*/ 44863 w 71152"/>
                      <a:gd name="connsiteY114" fmla="*/ 27146 h 68103"/>
                      <a:gd name="connsiteX115" fmla="*/ 44863 w 71152"/>
                      <a:gd name="connsiteY115" fmla="*/ 27146 h 68103"/>
                      <a:gd name="connsiteX116" fmla="*/ 42386 w 71152"/>
                      <a:gd name="connsiteY116" fmla="*/ 31147 h 68103"/>
                      <a:gd name="connsiteX117" fmla="*/ 42386 w 71152"/>
                      <a:gd name="connsiteY117" fmla="*/ 31147 h 68103"/>
                      <a:gd name="connsiteX118" fmla="*/ 43148 w 71152"/>
                      <a:gd name="connsiteY118" fmla="*/ 30956 h 68103"/>
                      <a:gd name="connsiteX119" fmla="*/ 60293 w 71152"/>
                      <a:gd name="connsiteY119" fmla="*/ 20383 h 68103"/>
                      <a:gd name="connsiteX120" fmla="*/ 60293 w 71152"/>
                      <a:gd name="connsiteY120" fmla="*/ 20383 h 68103"/>
                      <a:gd name="connsiteX121" fmla="*/ 60865 w 71152"/>
                      <a:gd name="connsiteY121" fmla="*/ 17050 h 68103"/>
                      <a:gd name="connsiteX122" fmla="*/ 60865 w 71152"/>
                      <a:gd name="connsiteY122" fmla="*/ 17050 h 68103"/>
                      <a:gd name="connsiteX123" fmla="*/ 58864 w 71152"/>
                      <a:gd name="connsiteY123" fmla="*/ 11049 h 68103"/>
                      <a:gd name="connsiteX124" fmla="*/ 58864 w 71152"/>
                      <a:gd name="connsiteY124" fmla="*/ 11049 h 68103"/>
                      <a:gd name="connsiteX125" fmla="*/ 42101 w 71152"/>
                      <a:gd name="connsiteY125" fmla="*/ 3238 h 68103"/>
                      <a:gd name="connsiteX126" fmla="*/ 42101 w 71152"/>
                      <a:gd name="connsiteY126" fmla="*/ 3238 h 68103"/>
                      <a:gd name="connsiteX127" fmla="*/ 43053 w 71152"/>
                      <a:gd name="connsiteY127" fmla="*/ 4191 h 68103"/>
                      <a:gd name="connsiteX128" fmla="*/ 43053 w 71152"/>
                      <a:gd name="connsiteY128" fmla="*/ 4191 h 68103"/>
                      <a:gd name="connsiteX129" fmla="*/ 33719 w 71152"/>
                      <a:gd name="connsiteY129" fmla="*/ 30861 h 68103"/>
                      <a:gd name="connsiteX130" fmla="*/ 33719 w 71152"/>
                      <a:gd name="connsiteY130" fmla="*/ 30385 h 68103"/>
                      <a:gd name="connsiteX131" fmla="*/ 42196 w 71152"/>
                      <a:gd name="connsiteY131" fmla="*/ 26289 h 68103"/>
                      <a:gd name="connsiteX132" fmla="*/ 42196 w 71152"/>
                      <a:gd name="connsiteY132" fmla="*/ 26289 h 68103"/>
                      <a:gd name="connsiteX133" fmla="*/ 42672 w 71152"/>
                      <a:gd name="connsiteY133" fmla="*/ 19431 h 68103"/>
                      <a:gd name="connsiteX134" fmla="*/ 42672 w 71152"/>
                      <a:gd name="connsiteY134" fmla="*/ 19431 h 68103"/>
                      <a:gd name="connsiteX135" fmla="*/ 40862 w 71152"/>
                      <a:gd name="connsiteY135" fmla="*/ 5810 h 68103"/>
                      <a:gd name="connsiteX136" fmla="*/ 40862 w 71152"/>
                      <a:gd name="connsiteY136" fmla="*/ 5810 h 68103"/>
                      <a:gd name="connsiteX137" fmla="*/ 33052 w 71152"/>
                      <a:gd name="connsiteY137" fmla="*/ 3238 h 68103"/>
                      <a:gd name="connsiteX138" fmla="*/ 33052 w 71152"/>
                      <a:gd name="connsiteY138" fmla="*/ 3238 h 68103"/>
                      <a:gd name="connsiteX139" fmla="*/ 31528 w 71152"/>
                      <a:gd name="connsiteY139" fmla="*/ 3238 h 68103"/>
                      <a:gd name="connsiteX140" fmla="*/ 31528 w 71152"/>
                      <a:gd name="connsiteY140" fmla="*/ 30385 h 68103"/>
                      <a:gd name="connsiteX141" fmla="*/ 33719 w 71152"/>
                      <a:gd name="connsiteY141" fmla="*/ 30385 h 68103"/>
                      <a:gd name="connsiteX142" fmla="*/ 33719 w 71152"/>
                      <a:gd name="connsiteY142" fmla="*/ 30861 h 68103"/>
                      <a:gd name="connsiteX143" fmla="*/ 33719 w 71152"/>
                      <a:gd name="connsiteY143" fmla="*/ 30861 h 68103"/>
                      <a:gd name="connsiteX144" fmla="*/ 33719 w 71152"/>
                      <a:gd name="connsiteY144" fmla="*/ 30861 h 6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</a:cxnLst>
                    <a:rect l="l" t="t" r="r" b="b"/>
                    <a:pathLst>
                      <a:path w="71152" h="68103">
                        <a:moveTo>
                          <a:pt x="56102" y="68104"/>
                        </a:moveTo>
                        <a:cubicBezTo>
                          <a:pt x="52483" y="68104"/>
                          <a:pt x="48578" y="67246"/>
                          <a:pt x="45244" y="64770"/>
                        </a:cubicBezTo>
                        <a:lnTo>
                          <a:pt x="45244" y="64770"/>
                        </a:lnTo>
                        <a:cubicBezTo>
                          <a:pt x="41720" y="62103"/>
                          <a:pt x="40862" y="57626"/>
                          <a:pt x="40862" y="52483"/>
                        </a:cubicBezTo>
                        <a:lnTo>
                          <a:pt x="40862" y="52483"/>
                        </a:lnTo>
                        <a:cubicBezTo>
                          <a:pt x="40862" y="50197"/>
                          <a:pt x="41243" y="44958"/>
                          <a:pt x="41243" y="42386"/>
                        </a:cubicBezTo>
                        <a:lnTo>
                          <a:pt x="41243" y="42386"/>
                        </a:lnTo>
                        <a:cubicBezTo>
                          <a:pt x="40862" y="33433"/>
                          <a:pt x="39434" y="34195"/>
                          <a:pt x="33623" y="33719"/>
                        </a:cubicBezTo>
                        <a:lnTo>
                          <a:pt x="33623" y="33719"/>
                        </a:lnTo>
                        <a:lnTo>
                          <a:pt x="31432" y="33719"/>
                        </a:lnTo>
                        <a:lnTo>
                          <a:pt x="31432" y="55817"/>
                        </a:lnTo>
                        <a:cubicBezTo>
                          <a:pt x="31813" y="62960"/>
                          <a:pt x="31623" y="63627"/>
                          <a:pt x="37910" y="64008"/>
                        </a:cubicBezTo>
                        <a:lnTo>
                          <a:pt x="37910" y="64008"/>
                        </a:lnTo>
                        <a:lnTo>
                          <a:pt x="40291" y="64008"/>
                        </a:lnTo>
                        <a:lnTo>
                          <a:pt x="40291" y="65437"/>
                        </a:lnTo>
                        <a:lnTo>
                          <a:pt x="40291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lnTo>
                          <a:pt x="2000" y="64008"/>
                        </a:lnTo>
                        <a:cubicBezTo>
                          <a:pt x="6287" y="64008"/>
                          <a:pt x="8096" y="63341"/>
                          <a:pt x="8763" y="62389"/>
                        </a:cubicBezTo>
                        <a:lnTo>
                          <a:pt x="8763" y="62389"/>
                        </a:lnTo>
                        <a:cubicBezTo>
                          <a:pt x="9525" y="61531"/>
                          <a:pt x="9811" y="59341"/>
                          <a:pt x="9811" y="55817"/>
                        </a:cubicBezTo>
                        <a:lnTo>
                          <a:pt x="9811" y="55817"/>
                        </a:lnTo>
                        <a:lnTo>
                          <a:pt x="9811" y="11430"/>
                        </a:lnTo>
                        <a:cubicBezTo>
                          <a:pt x="9811" y="7906"/>
                          <a:pt x="9620" y="5715"/>
                          <a:pt x="8763" y="4858"/>
                        </a:cubicBezTo>
                        <a:lnTo>
                          <a:pt x="8763" y="4858"/>
                        </a:lnTo>
                        <a:cubicBezTo>
                          <a:pt x="8096" y="3905"/>
                          <a:pt x="6287" y="3238"/>
                          <a:pt x="2000" y="3238"/>
                        </a:cubicBezTo>
                        <a:lnTo>
                          <a:pt x="2000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004" y="0"/>
                        </a:lnTo>
                        <a:cubicBezTo>
                          <a:pt x="41053" y="95"/>
                          <a:pt x="54578" y="95"/>
                          <a:pt x="61246" y="9334"/>
                        </a:cubicBezTo>
                        <a:lnTo>
                          <a:pt x="61246" y="9334"/>
                        </a:lnTo>
                        <a:cubicBezTo>
                          <a:pt x="62960" y="11716"/>
                          <a:pt x="63722" y="14383"/>
                          <a:pt x="63722" y="17050"/>
                        </a:cubicBezTo>
                        <a:lnTo>
                          <a:pt x="63722" y="17050"/>
                        </a:lnTo>
                        <a:cubicBezTo>
                          <a:pt x="63722" y="18478"/>
                          <a:pt x="63437" y="20002"/>
                          <a:pt x="62960" y="21336"/>
                        </a:cubicBezTo>
                        <a:lnTo>
                          <a:pt x="62960" y="21336"/>
                        </a:lnTo>
                        <a:cubicBezTo>
                          <a:pt x="60388" y="27908"/>
                          <a:pt x="54293" y="30671"/>
                          <a:pt x="49149" y="32194"/>
                        </a:cubicBezTo>
                        <a:lnTo>
                          <a:pt x="49149" y="32194"/>
                        </a:lnTo>
                        <a:cubicBezTo>
                          <a:pt x="51816" y="32956"/>
                          <a:pt x="54864" y="34004"/>
                          <a:pt x="57340" y="35623"/>
                        </a:cubicBezTo>
                        <a:lnTo>
                          <a:pt x="57340" y="35623"/>
                        </a:lnTo>
                        <a:cubicBezTo>
                          <a:pt x="62960" y="39529"/>
                          <a:pt x="63341" y="45910"/>
                          <a:pt x="63341" y="50768"/>
                        </a:cubicBezTo>
                        <a:lnTo>
                          <a:pt x="63341" y="50768"/>
                        </a:lnTo>
                        <a:lnTo>
                          <a:pt x="63341" y="58769"/>
                        </a:lnTo>
                        <a:cubicBezTo>
                          <a:pt x="63532" y="61722"/>
                          <a:pt x="63532" y="61531"/>
                          <a:pt x="64198" y="61531"/>
                        </a:cubicBezTo>
                        <a:lnTo>
                          <a:pt x="64198" y="61531"/>
                        </a:lnTo>
                        <a:lnTo>
                          <a:pt x="64198" y="62960"/>
                        </a:lnTo>
                        <a:lnTo>
                          <a:pt x="64198" y="63151"/>
                        </a:lnTo>
                        <a:lnTo>
                          <a:pt x="64198" y="62960"/>
                        </a:lnTo>
                        <a:lnTo>
                          <a:pt x="64198" y="61531"/>
                        </a:lnTo>
                        <a:cubicBezTo>
                          <a:pt x="64579" y="61627"/>
                          <a:pt x="65627" y="60865"/>
                          <a:pt x="66389" y="58483"/>
                        </a:cubicBezTo>
                        <a:lnTo>
                          <a:pt x="66389" y="58483"/>
                        </a:lnTo>
                        <a:cubicBezTo>
                          <a:pt x="67151" y="56198"/>
                          <a:pt x="67628" y="52864"/>
                          <a:pt x="67628" y="49054"/>
                        </a:cubicBezTo>
                        <a:lnTo>
                          <a:pt x="67628" y="49054"/>
                        </a:lnTo>
                        <a:cubicBezTo>
                          <a:pt x="67628" y="47911"/>
                          <a:pt x="67532" y="46958"/>
                          <a:pt x="67437" y="46196"/>
                        </a:cubicBezTo>
                        <a:lnTo>
                          <a:pt x="67437" y="46196"/>
                        </a:lnTo>
                        <a:lnTo>
                          <a:pt x="67151" y="44577"/>
                        </a:lnTo>
                        <a:lnTo>
                          <a:pt x="68866" y="44577"/>
                        </a:lnTo>
                        <a:lnTo>
                          <a:pt x="70580" y="44577"/>
                        </a:lnTo>
                        <a:lnTo>
                          <a:pt x="70866" y="45625"/>
                        </a:lnTo>
                        <a:cubicBezTo>
                          <a:pt x="71056" y="46577"/>
                          <a:pt x="71152" y="47720"/>
                          <a:pt x="71152" y="49149"/>
                        </a:cubicBezTo>
                        <a:lnTo>
                          <a:pt x="71152" y="49149"/>
                        </a:lnTo>
                        <a:cubicBezTo>
                          <a:pt x="71152" y="49340"/>
                          <a:pt x="71247" y="56293"/>
                          <a:pt x="69247" y="60769"/>
                        </a:cubicBezTo>
                        <a:lnTo>
                          <a:pt x="69247" y="60769"/>
                        </a:lnTo>
                        <a:cubicBezTo>
                          <a:pt x="68199" y="63341"/>
                          <a:pt x="65437" y="68104"/>
                          <a:pt x="56769" y="68104"/>
                        </a:cubicBezTo>
                        <a:lnTo>
                          <a:pt x="56769" y="68104"/>
                        </a:lnTo>
                        <a:cubicBezTo>
                          <a:pt x="56388" y="68104"/>
                          <a:pt x="56197" y="68104"/>
                          <a:pt x="56102" y="68104"/>
                        </a:cubicBezTo>
                        <a:lnTo>
                          <a:pt x="56102" y="68104"/>
                        </a:lnTo>
                        <a:close/>
                        <a:moveTo>
                          <a:pt x="44005" y="42291"/>
                        </a:moveTo>
                        <a:cubicBezTo>
                          <a:pt x="44005" y="45053"/>
                          <a:pt x="43624" y="50387"/>
                          <a:pt x="43624" y="52388"/>
                        </a:cubicBezTo>
                        <a:lnTo>
                          <a:pt x="43624" y="52388"/>
                        </a:lnTo>
                        <a:cubicBezTo>
                          <a:pt x="43624" y="57340"/>
                          <a:pt x="44577" y="60674"/>
                          <a:pt x="46958" y="62484"/>
                        </a:cubicBezTo>
                        <a:lnTo>
                          <a:pt x="46958" y="62484"/>
                        </a:lnTo>
                        <a:cubicBezTo>
                          <a:pt x="49721" y="64484"/>
                          <a:pt x="53054" y="65246"/>
                          <a:pt x="56197" y="65246"/>
                        </a:cubicBezTo>
                        <a:lnTo>
                          <a:pt x="56197" y="65246"/>
                        </a:lnTo>
                        <a:cubicBezTo>
                          <a:pt x="59341" y="65151"/>
                          <a:pt x="61436" y="64675"/>
                          <a:pt x="62865" y="64008"/>
                        </a:cubicBezTo>
                        <a:lnTo>
                          <a:pt x="62865" y="64008"/>
                        </a:lnTo>
                        <a:cubicBezTo>
                          <a:pt x="62103" y="63722"/>
                          <a:pt x="61531" y="63151"/>
                          <a:pt x="61246" y="62389"/>
                        </a:cubicBezTo>
                        <a:lnTo>
                          <a:pt x="61246" y="62389"/>
                        </a:lnTo>
                        <a:cubicBezTo>
                          <a:pt x="60770" y="61341"/>
                          <a:pt x="60674" y="60103"/>
                          <a:pt x="60674" y="58674"/>
                        </a:cubicBezTo>
                        <a:lnTo>
                          <a:pt x="60674" y="58674"/>
                        </a:lnTo>
                        <a:lnTo>
                          <a:pt x="60674" y="50673"/>
                        </a:lnTo>
                        <a:cubicBezTo>
                          <a:pt x="60674" y="45910"/>
                          <a:pt x="60198" y="40862"/>
                          <a:pt x="55817" y="37814"/>
                        </a:cubicBezTo>
                        <a:lnTo>
                          <a:pt x="55817" y="37814"/>
                        </a:lnTo>
                        <a:cubicBezTo>
                          <a:pt x="52197" y="35338"/>
                          <a:pt x="46672" y="34290"/>
                          <a:pt x="43244" y="33528"/>
                        </a:cubicBezTo>
                        <a:lnTo>
                          <a:pt x="43244" y="33528"/>
                        </a:lnTo>
                        <a:lnTo>
                          <a:pt x="41720" y="33147"/>
                        </a:lnTo>
                        <a:cubicBezTo>
                          <a:pt x="43339" y="35052"/>
                          <a:pt x="44005" y="37909"/>
                          <a:pt x="44005" y="42291"/>
                        </a:cubicBezTo>
                        <a:lnTo>
                          <a:pt x="44005" y="42291"/>
                        </a:lnTo>
                        <a:close/>
                        <a:moveTo>
                          <a:pt x="30671" y="64484"/>
                        </a:moveTo>
                        <a:cubicBezTo>
                          <a:pt x="30575" y="64389"/>
                          <a:pt x="30480" y="64198"/>
                          <a:pt x="30385" y="64103"/>
                        </a:cubicBezTo>
                        <a:lnTo>
                          <a:pt x="30385" y="64103"/>
                        </a:lnTo>
                        <a:cubicBezTo>
                          <a:pt x="28956" y="62103"/>
                          <a:pt x="28765" y="59436"/>
                          <a:pt x="28765" y="55817"/>
                        </a:cubicBezTo>
                        <a:lnTo>
                          <a:pt x="28765" y="55817"/>
                        </a:lnTo>
                        <a:lnTo>
                          <a:pt x="28765" y="33147"/>
                        </a:lnTo>
                        <a:lnTo>
                          <a:pt x="28765" y="2762"/>
                        </a:lnTo>
                        <a:lnTo>
                          <a:pt x="10668" y="2762"/>
                        </a:lnTo>
                        <a:cubicBezTo>
                          <a:pt x="10763" y="2857"/>
                          <a:pt x="10859" y="2953"/>
                          <a:pt x="10954" y="3143"/>
                        </a:cubicBezTo>
                        <a:lnTo>
                          <a:pt x="10954" y="3143"/>
                        </a:lnTo>
                        <a:cubicBezTo>
                          <a:pt x="12573" y="5239"/>
                          <a:pt x="12573" y="7906"/>
                          <a:pt x="12573" y="11430"/>
                        </a:cubicBezTo>
                        <a:lnTo>
                          <a:pt x="12573" y="11430"/>
                        </a:lnTo>
                        <a:lnTo>
                          <a:pt x="12573" y="55817"/>
                        </a:lnTo>
                        <a:cubicBezTo>
                          <a:pt x="12573" y="59341"/>
                          <a:pt x="12573" y="62008"/>
                          <a:pt x="10954" y="64103"/>
                        </a:cubicBezTo>
                        <a:lnTo>
                          <a:pt x="10954" y="64103"/>
                        </a:lnTo>
                        <a:cubicBezTo>
                          <a:pt x="10859" y="64198"/>
                          <a:pt x="10763" y="64389"/>
                          <a:pt x="10668" y="64484"/>
                        </a:cubicBezTo>
                        <a:lnTo>
                          <a:pt x="10668" y="64484"/>
                        </a:lnTo>
                        <a:lnTo>
                          <a:pt x="30671" y="64484"/>
                        </a:lnTo>
                        <a:lnTo>
                          <a:pt x="30671" y="64484"/>
                        </a:lnTo>
                        <a:close/>
                        <a:moveTo>
                          <a:pt x="43053" y="4191"/>
                        </a:moveTo>
                        <a:cubicBezTo>
                          <a:pt x="45053" y="7144"/>
                          <a:pt x="45339" y="13716"/>
                          <a:pt x="45434" y="19431"/>
                        </a:cubicBezTo>
                        <a:lnTo>
                          <a:pt x="45434" y="19431"/>
                        </a:lnTo>
                        <a:cubicBezTo>
                          <a:pt x="45434" y="22955"/>
                          <a:pt x="45244" y="25813"/>
                          <a:pt x="44863" y="27146"/>
                        </a:cubicBezTo>
                        <a:lnTo>
                          <a:pt x="44863" y="27146"/>
                        </a:lnTo>
                        <a:cubicBezTo>
                          <a:pt x="44291" y="28956"/>
                          <a:pt x="43434" y="30194"/>
                          <a:pt x="42386" y="31147"/>
                        </a:cubicBezTo>
                        <a:lnTo>
                          <a:pt x="42386" y="31147"/>
                        </a:lnTo>
                        <a:lnTo>
                          <a:pt x="43148" y="30956"/>
                        </a:lnTo>
                        <a:cubicBezTo>
                          <a:pt x="48387" y="29623"/>
                          <a:pt x="57626" y="27718"/>
                          <a:pt x="60293" y="20383"/>
                        </a:cubicBezTo>
                        <a:lnTo>
                          <a:pt x="60293" y="20383"/>
                        </a:lnTo>
                        <a:cubicBezTo>
                          <a:pt x="60674" y="19336"/>
                          <a:pt x="60865" y="18193"/>
                          <a:pt x="60865" y="17050"/>
                        </a:cubicBezTo>
                        <a:lnTo>
                          <a:pt x="60865" y="17050"/>
                        </a:lnTo>
                        <a:cubicBezTo>
                          <a:pt x="60865" y="14954"/>
                          <a:pt x="60293" y="12954"/>
                          <a:pt x="58864" y="11049"/>
                        </a:cubicBezTo>
                        <a:lnTo>
                          <a:pt x="58864" y="11049"/>
                        </a:lnTo>
                        <a:cubicBezTo>
                          <a:pt x="55245" y="5810"/>
                          <a:pt x="48387" y="3905"/>
                          <a:pt x="42101" y="3238"/>
                        </a:cubicBezTo>
                        <a:lnTo>
                          <a:pt x="42101" y="3238"/>
                        </a:lnTo>
                        <a:cubicBezTo>
                          <a:pt x="42481" y="3429"/>
                          <a:pt x="42767" y="3810"/>
                          <a:pt x="43053" y="4191"/>
                        </a:cubicBezTo>
                        <a:lnTo>
                          <a:pt x="43053" y="4191"/>
                        </a:lnTo>
                        <a:close/>
                        <a:moveTo>
                          <a:pt x="33719" y="30861"/>
                        </a:moveTo>
                        <a:lnTo>
                          <a:pt x="33719" y="30385"/>
                        </a:lnTo>
                        <a:cubicBezTo>
                          <a:pt x="39053" y="30290"/>
                          <a:pt x="40862" y="30004"/>
                          <a:pt x="42196" y="26289"/>
                        </a:cubicBezTo>
                        <a:lnTo>
                          <a:pt x="42196" y="26289"/>
                        </a:lnTo>
                        <a:cubicBezTo>
                          <a:pt x="42386" y="25813"/>
                          <a:pt x="42672" y="22669"/>
                          <a:pt x="42672" y="19431"/>
                        </a:cubicBezTo>
                        <a:lnTo>
                          <a:pt x="42672" y="19431"/>
                        </a:lnTo>
                        <a:cubicBezTo>
                          <a:pt x="42767" y="14097"/>
                          <a:pt x="42005" y="7048"/>
                          <a:pt x="40862" y="5810"/>
                        </a:cubicBezTo>
                        <a:lnTo>
                          <a:pt x="40862" y="5810"/>
                        </a:lnTo>
                        <a:cubicBezTo>
                          <a:pt x="39243" y="3524"/>
                          <a:pt x="37052" y="3334"/>
                          <a:pt x="33052" y="3238"/>
                        </a:cubicBezTo>
                        <a:lnTo>
                          <a:pt x="33052" y="3238"/>
                        </a:lnTo>
                        <a:lnTo>
                          <a:pt x="31528" y="3238"/>
                        </a:lnTo>
                        <a:lnTo>
                          <a:pt x="31528" y="30385"/>
                        </a:lnTo>
                        <a:lnTo>
                          <a:pt x="33719" y="30385"/>
                        </a:lnTo>
                        <a:lnTo>
                          <a:pt x="33719" y="30861"/>
                        </a:lnTo>
                        <a:lnTo>
                          <a:pt x="33719" y="30861"/>
                        </a:lnTo>
                        <a:lnTo>
                          <a:pt x="33719" y="3086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19" name="Graphic 1">
                  <a:extLst>
                    <a:ext uri="{FF2B5EF4-FFF2-40B4-BE49-F238E27FC236}">
                      <a16:creationId xmlns:a16="http://schemas.microsoft.com/office/drawing/2014/main" id="{C16BE1E9-5979-42D4-956B-A597DA40EFDA}"/>
                    </a:ext>
                  </a:extLst>
                </p:cNvPr>
                <p:cNvGrpSpPr/>
                <p:nvPr/>
              </p:nvGrpSpPr>
              <p:grpSpPr>
                <a:xfrm>
                  <a:off x="4164329" y="5655222"/>
                  <a:ext cx="61341" cy="67341"/>
                  <a:chOff x="4164329" y="5655222"/>
                  <a:chExt cx="61341" cy="67341"/>
                </a:xfrm>
                <a:solidFill>
                  <a:srgbClr val="FFFFFF"/>
                </a:solidFill>
              </p:grpSpPr>
              <p:sp>
                <p:nvSpPr>
                  <p:cNvPr id="2826" name="Freeform: Shape 2825">
                    <a:extLst>
                      <a:ext uri="{FF2B5EF4-FFF2-40B4-BE49-F238E27FC236}">
                        <a16:creationId xmlns:a16="http://schemas.microsoft.com/office/drawing/2014/main" id="{9FBA8057-BEC1-40C9-A192-2CEDB147DDFC}"/>
                      </a:ext>
                    </a:extLst>
                  </p:cNvPr>
                  <p:cNvSpPr/>
                  <p:nvPr/>
                </p:nvSpPr>
                <p:spPr>
                  <a:xfrm>
                    <a:off x="4165758" y="5656841"/>
                    <a:ext cx="58769" cy="64389"/>
                  </a:xfrm>
                  <a:custGeom>
                    <a:avLst/>
                    <a:gdLst>
                      <a:gd name="connsiteX0" fmla="*/ 33433 w 58769"/>
                      <a:gd name="connsiteY0" fmla="*/ 63818 h 64389"/>
                      <a:gd name="connsiteX1" fmla="*/ 43434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69 w 58769"/>
                      <a:gd name="connsiteY3" fmla="*/ 35814 h 64389"/>
                      <a:gd name="connsiteX4" fmla="*/ 58769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6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6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6 w 58769"/>
                      <a:gd name="connsiteY13" fmla="*/ 0 h 64389"/>
                      <a:gd name="connsiteX14" fmla="*/ 55816 w 58769"/>
                      <a:gd name="connsiteY14" fmla="*/ 24670 h 64389"/>
                      <a:gd name="connsiteX15" fmla="*/ 55340 w 58769"/>
                      <a:gd name="connsiteY15" fmla="*/ 24670 h 64389"/>
                      <a:gd name="connsiteX16" fmla="*/ 44767 w 58769"/>
                      <a:gd name="connsiteY16" fmla="*/ 4381 h 64389"/>
                      <a:gd name="connsiteX17" fmla="*/ 28670 w 58769"/>
                      <a:gd name="connsiteY17" fmla="*/ 476 h 64389"/>
                      <a:gd name="connsiteX18" fmla="*/ 28670 w 58769"/>
                      <a:gd name="connsiteY18" fmla="*/ 29908 h 64389"/>
                      <a:gd name="connsiteX19" fmla="*/ 43244 w 58769"/>
                      <a:gd name="connsiteY19" fmla="*/ 20479 h 64389"/>
                      <a:gd name="connsiteX20" fmla="*/ 44101 w 58769"/>
                      <a:gd name="connsiteY20" fmla="*/ 14002 h 64389"/>
                      <a:gd name="connsiteX21" fmla="*/ 44672 w 58769"/>
                      <a:gd name="connsiteY21" fmla="*/ 14002 h 64389"/>
                      <a:gd name="connsiteX22" fmla="*/ 44672 w 58769"/>
                      <a:gd name="connsiteY22" fmla="*/ 46482 h 64389"/>
                      <a:gd name="connsiteX23" fmla="*/ 44101 w 58769"/>
                      <a:gd name="connsiteY23" fmla="*/ 46482 h 64389"/>
                      <a:gd name="connsiteX24" fmla="*/ 43244 w 58769"/>
                      <a:gd name="connsiteY24" fmla="*/ 40100 h 64389"/>
                      <a:gd name="connsiteX25" fmla="*/ 28670 w 58769"/>
                      <a:gd name="connsiteY25" fmla="*/ 30480 h 64389"/>
                      <a:gd name="connsiteX26" fmla="*/ 28670 w 58769"/>
                      <a:gd name="connsiteY26" fmla="*/ 54388 h 64389"/>
                      <a:gd name="connsiteX27" fmla="*/ 33433 w 58769"/>
                      <a:gd name="connsiteY27" fmla="*/ 63818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433" y="63818"/>
                        </a:moveTo>
                        <a:cubicBezTo>
                          <a:pt x="37433" y="63818"/>
                          <a:pt x="41434" y="63437"/>
                          <a:pt x="43434" y="62484"/>
                        </a:cubicBezTo>
                        <a:cubicBezTo>
                          <a:pt x="52292" y="58579"/>
                          <a:pt x="57531" y="52959"/>
                          <a:pt x="58293" y="35814"/>
                        </a:cubicBezTo>
                        <a:lnTo>
                          <a:pt x="58769" y="35814"/>
                        </a:lnTo>
                        <a:lnTo>
                          <a:pt x="5876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39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39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6" y="0"/>
                        </a:lnTo>
                        <a:lnTo>
                          <a:pt x="55816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578" y="9811"/>
                          <a:pt x="44767" y="4381"/>
                        </a:cubicBezTo>
                        <a:cubicBezTo>
                          <a:pt x="40196" y="1048"/>
                          <a:pt x="36195" y="476"/>
                          <a:pt x="28670" y="476"/>
                        </a:cubicBezTo>
                        <a:lnTo>
                          <a:pt x="28670" y="29908"/>
                        </a:lnTo>
                        <a:cubicBezTo>
                          <a:pt x="36481" y="29908"/>
                          <a:pt x="40481" y="27337"/>
                          <a:pt x="43244" y="20479"/>
                        </a:cubicBezTo>
                        <a:cubicBezTo>
                          <a:pt x="43529" y="19717"/>
                          <a:pt x="44101" y="16764"/>
                          <a:pt x="44101" y="14002"/>
                        </a:cubicBezTo>
                        <a:lnTo>
                          <a:pt x="44672" y="14002"/>
                        </a:lnTo>
                        <a:lnTo>
                          <a:pt x="44672" y="46482"/>
                        </a:lnTo>
                        <a:lnTo>
                          <a:pt x="44101" y="46482"/>
                        </a:lnTo>
                        <a:cubicBezTo>
                          <a:pt x="44101" y="43815"/>
                          <a:pt x="43529" y="40767"/>
                          <a:pt x="43244" y="40100"/>
                        </a:cubicBezTo>
                        <a:cubicBezTo>
                          <a:pt x="40481" y="33147"/>
                          <a:pt x="36481" y="30480"/>
                          <a:pt x="28670" y="30480"/>
                        </a:cubicBezTo>
                        <a:lnTo>
                          <a:pt x="28670" y="54388"/>
                        </a:lnTo>
                        <a:cubicBezTo>
                          <a:pt x="28670" y="63151"/>
                          <a:pt x="29337" y="63818"/>
                          <a:pt x="33433" y="638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27" name="Freeform: Shape 2826">
                    <a:extLst>
                      <a:ext uri="{FF2B5EF4-FFF2-40B4-BE49-F238E27FC236}">
                        <a16:creationId xmlns:a16="http://schemas.microsoft.com/office/drawing/2014/main" id="{48EF4900-2453-40DD-879C-B5A469D016FA}"/>
                      </a:ext>
                    </a:extLst>
                  </p:cNvPr>
                  <p:cNvSpPr/>
                  <p:nvPr/>
                </p:nvSpPr>
                <p:spPr>
                  <a:xfrm>
                    <a:off x="4164329" y="5655222"/>
                    <a:ext cx="61341" cy="67341"/>
                  </a:xfrm>
                  <a:custGeom>
                    <a:avLst/>
                    <a:gdLst>
                      <a:gd name="connsiteX0" fmla="*/ 0 w 61341"/>
                      <a:gd name="connsiteY0" fmla="*/ 67342 h 67341"/>
                      <a:gd name="connsiteX1" fmla="*/ 0 w 61341"/>
                      <a:gd name="connsiteY1" fmla="*/ 66008 h 67341"/>
                      <a:gd name="connsiteX2" fmla="*/ 0 w 61341"/>
                      <a:gd name="connsiteY2" fmla="*/ 64103 h 67341"/>
                      <a:gd name="connsiteX3" fmla="*/ 1429 w 61341"/>
                      <a:gd name="connsiteY3" fmla="*/ 64103 h 67341"/>
                      <a:gd name="connsiteX4" fmla="*/ 1905 w 61341"/>
                      <a:gd name="connsiteY4" fmla="*/ 64103 h 67341"/>
                      <a:gd name="connsiteX5" fmla="*/ 9811 w 61341"/>
                      <a:gd name="connsiteY5" fmla="*/ 55912 h 67341"/>
                      <a:gd name="connsiteX6" fmla="*/ 9811 w 61341"/>
                      <a:gd name="connsiteY6" fmla="*/ 55912 h 67341"/>
                      <a:gd name="connsiteX7" fmla="*/ 9811 w 61341"/>
                      <a:gd name="connsiteY7" fmla="*/ 11525 h 67341"/>
                      <a:gd name="connsiteX8" fmla="*/ 1905 w 61341"/>
                      <a:gd name="connsiteY8" fmla="*/ 3334 h 67341"/>
                      <a:gd name="connsiteX9" fmla="*/ 1905 w 61341"/>
                      <a:gd name="connsiteY9" fmla="*/ 3334 h 67341"/>
                      <a:gd name="connsiteX10" fmla="*/ 0 w 61341"/>
                      <a:gd name="connsiteY10" fmla="*/ 3334 h 67341"/>
                      <a:gd name="connsiteX11" fmla="*/ 0 w 61341"/>
                      <a:gd name="connsiteY11" fmla="*/ 1905 h 67341"/>
                      <a:gd name="connsiteX12" fmla="*/ 0 w 61341"/>
                      <a:gd name="connsiteY12" fmla="*/ 0 h 67341"/>
                      <a:gd name="connsiteX13" fmla="*/ 58579 w 61341"/>
                      <a:gd name="connsiteY13" fmla="*/ 0 h 67341"/>
                      <a:gd name="connsiteX14" fmla="*/ 58579 w 61341"/>
                      <a:gd name="connsiteY14" fmla="*/ 27527 h 67341"/>
                      <a:gd name="connsiteX15" fmla="*/ 57150 w 61341"/>
                      <a:gd name="connsiteY15" fmla="*/ 27527 h 67341"/>
                      <a:gd name="connsiteX16" fmla="*/ 55245 w 61341"/>
                      <a:gd name="connsiteY16" fmla="*/ 27527 h 67341"/>
                      <a:gd name="connsiteX17" fmla="*/ 55245 w 61341"/>
                      <a:gd name="connsiteY17" fmla="*/ 26098 h 67341"/>
                      <a:gd name="connsiteX18" fmla="*/ 45244 w 61341"/>
                      <a:gd name="connsiteY18" fmla="*/ 6858 h 67341"/>
                      <a:gd name="connsiteX19" fmla="*/ 45244 w 61341"/>
                      <a:gd name="connsiteY19" fmla="*/ 6858 h 67341"/>
                      <a:gd name="connsiteX20" fmla="*/ 31337 w 61341"/>
                      <a:gd name="connsiteY20" fmla="*/ 3239 h 67341"/>
                      <a:gd name="connsiteX21" fmla="*/ 31337 w 61341"/>
                      <a:gd name="connsiteY21" fmla="*/ 3239 h 67341"/>
                      <a:gd name="connsiteX22" fmla="*/ 31337 w 61341"/>
                      <a:gd name="connsiteY22" fmla="*/ 29813 h 67341"/>
                      <a:gd name="connsiteX23" fmla="*/ 43148 w 61341"/>
                      <a:gd name="connsiteY23" fmla="*/ 21336 h 67341"/>
                      <a:gd name="connsiteX24" fmla="*/ 43148 w 61341"/>
                      <a:gd name="connsiteY24" fmla="*/ 21336 h 67341"/>
                      <a:gd name="connsiteX25" fmla="*/ 43910 w 61341"/>
                      <a:gd name="connsiteY25" fmla="*/ 15335 h 67341"/>
                      <a:gd name="connsiteX26" fmla="*/ 43910 w 61341"/>
                      <a:gd name="connsiteY26" fmla="*/ 15335 h 67341"/>
                      <a:gd name="connsiteX27" fmla="*/ 43910 w 61341"/>
                      <a:gd name="connsiteY27" fmla="*/ 13906 h 67341"/>
                      <a:gd name="connsiteX28" fmla="*/ 45244 w 61341"/>
                      <a:gd name="connsiteY28" fmla="*/ 13906 h 67341"/>
                      <a:gd name="connsiteX29" fmla="*/ 47244 w 61341"/>
                      <a:gd name="connsiteY29" fmla="*/ 13906 h 67341"/>
                      <a:gd name="connsiteX30" fmla="*/ 47244 w 61341"/>
                      <a:gd name="connsiteY30" fmla="*/ 49149 h 67341"/>
                      <a:gd name="connsiteX31" fmla="*/ 45815 w 61341"/>
                      <a:gd name="connsiteY31" fmla="*/ 49149 h 67341"/>
                      <a:gd name="connsiteX32" fmla="*/ 43815 w 61341"/>
                      <a:gd name="connsiteY32" fmla="*/ 49149 h 67341"/>
                      <a:gd name="connsiteX33" fmla="*/ 43815 w 61341"/>
                      <a:gd name="connsiteY33" fmla="*/ 47911 h 67341"/>
                      <a:gd name="connsiteX34" fmla="*/ 43053 w 61341"/>
                      <a:gd name="connsiteY34" fmla="*/ 42100 h 67341"/>
                      <a:gd name="connsiteX35" fmla="*/ 43053 w 61341"/>
                      <a:gd name="connsiteY35" fmla="*/ 42100 h 67341"/>
                      <a:gd name="connsiteX36" fmla="*/ 31147 w 61341"/>
                      <a:gd name="connsiteY36" fmla="*/ 33433 h 67341"/>
                      <a:gd name="connsiteX37" fmla="*/ 31147 w 61341"/>
                      <a:gd name="connsiteY37" fmla="*/ 33433 h 67341"/>
                      <a:gd name="connsiteX38" fmla="*/ 31147 w 61341"/>
                      <a:gd name="connsiteY38" fmla="*/ 55912 h 67341"/>
                      <a:gd name="connsiteX39" fmla="*/ 31813 w 61341"/>
                      <a:gd name="connsiteY39" fmla="*/ 63341 h 67341"/>
                      <a:gd name="connsiteX40" fmla="*/ 31813 w 61341"/>
                      <a:gd name="connsiteY40" fmla="*/ 63341 h 67341"/>
                      <a:gd name="connsiteX41" fmla="*/ 34480 w 61341"/>
                      <a:gd name="connsiteY41" fmla="*/ 64008 h 67341"/>
                      <a:gd name="connsiteX42" fmla="*/ 34480 w 61341"/>
                      <a:gd name="connsiteY42" fmla="*/ 64008 h 67341"/>
                      <a:gd name="connsiteX43" fmla="*/ 34480 w 61341"/>
                      <a:gd name="connsiteY43" fmla="*/ 64579 h 67341"/>
                      <a:gd name="connsiteX44" fmla="*/ 34480 w 61341"/>
                      <a:gd name="connsiteY44" fmla="*/ 64008 h 67341"/>
                      <a:gd name="connsiteX45" fmla="*/ 43910 w 61341"/>
                      <a:gd name="connsiteY45" fmla="*/ 62770 h 67341"/>
                      <a:gd name="connsiteX46" fmla="*/ 43910 w 61341"/>
                      <a:gd name="connsiteY46" fmla="*/ 62770 h 67341"/>
                      <a:gd name="connsiteX47" fmla="*/ 58007 w 61341"/>
                      <a:gd name="connsiteY47" fmla="*/ 37338 h 67341"/>
                      <a:gd name="connsiteX48" fmla="*/ 58007 w 61341"/>
                      <a:gd name="connsiteY48" fmla="*/ 37338 h 67341"/>
                      <a:gd name="connsiteX49" fmla="*/ 58102 w 61341"/>
                      <a:gd name="connsiteY49" fmla="*/ 36004 h 67341"/>
                      <a:gd name="connsiteX50" fmla="*/ 59436 w 61341"/>
                      <a:gd name="connsiteY50" fmla="*/ 36004 h 67341"/>
                      <a:gd name="connsiteX51" fmla="*/ 61341 w 61341"/>
                      <a:gd name="connsiteY51" fmla="*/ 36004 h 67341"/>
                      <a:gd name="connsiteX52" fmla="*/ 61341 w 61341"/>
                      <a:gd name="connsiteY52" fmla="*/ 67342 h 67341"/>
                      <a:gd name="connsiteX53" fmla="*/ 0 w 61341"/>
                      <a:gd name="connsiteY53" fmla="*/ 67342 h 67341"/>
                      <a:gd name="connsiteX54" fmla="*/ 0 w 61341"/>
                      <a:gd name="connsiteY54" fmla="*/ 67342 h 67341"/>
                      <a:gd name="connsiteX55" fmla="*/ 58769 w 61341"/>
                      <a:gd name="connsiteY55" fmla="*/ 64579 h 67341"/>
                      <a:gd name="connsiteX56" fmla="*/ 58769 w 61341"/>
                      <a:gd name="connsiteY56" fmla="*/ 51340 h 67341"/>
                      <a:gd name="connsiteX57" fmla="*/ 46958 w 61341"/>
                      <a:gd name="connsiteY57" fmla="*/ 64579 h 67341"/>
                      <a:gd name="connsiteX58" fmla="*/ 46958 w 61341"/>
                      <a:gd name="connsiteY58" fmla="*/ 64579 h 67341"/>
                      <a:gd name="connsiteX59" fmla="*/ 58769 w 61341"/>
                      <a:gd name="connsiteY59" fmla="*/ 64579 h 67341"/>
                      <a:gd name="connsiteX60" fmla="*/ 58769 w 61341"/>
                      <a:gd name="connsiteY60" fmla="*/ 64579 h 67341"/>
                      <a:gd name="connsiteX61" fmla="*/ 29718 w 61341"/>
                      <a:gd name="connsiteY61" fmla="*/ 64579 h 67341"/>
                      <a:gd name="connsiteX62" fmla="*/ 28765 w 61341"/>
                      <a:gd name="connsiteY62" fmla="*/ 55912 h 67341"/>
                      <a:gd name="connsiteX63" fmla="*/ 28765 w 61341"/>
                      <a:gd name="connsiteY63" fmla="*/ 55912 h 67341"/>
                      <a:gd name="connsiteX64" fmla="*/ 28765 w 61341"/>
                      <a:gd name="connsiteY64" fmla="*/ 32766 h 67341"/>
                      <a:gd name="connsiteX65" fmla="*/ 28765 w 61341"/>
                      <a:gd name="connsiteY65" fmla="*/ 2858 h 67341"/>
                      <a:gd name="connsiteX66" fmla="*/ 10573 w 61341"/>
                      <a:gd name="connsiteY66" fmla="*/ 2858 h 67341"/>
                      <a:gd name="connsiteX67" fmla="*/ 10858 w 61341"/>
                      <a:gd name="connsiteY67" fmla="*/ 3239 h 67341"/>
                      <a:gd name="connsiteX68" fmla="*/ 10858 w 61341"/>
                      <a:gd name="connsiteY68" fmla="*/ 3239 h 67341"/>
                      <a:gd name="connsiteX69" fmla="*/ 12573 w 61341"/>
                      <a:gd name="connsiteY69" fmla="*/ 11525 h 67341"/>
                      <a:gd name="connsiteX70" fmla="*/ 12573 w 61341"/>
                      <a:gd name="connsiteY70" fmla="*/ 11525 h 67341"/>
                      <a:gd name="connsiteX71" fmla="*/ 12573 w 61341"/>
                      <a:gd name="connsiteY71" fmla="*/ 55912 h 67341"/>
                      <a:gd name="connsiteX72" fmla="*/ 10858 w 61341"/>
                      <a:gd name="connsiteY72" fmla="*/ 64198 h 67341"/>
                      <a:gd name="connsiteX73" fmla="*/ 10858 w 61341"/>
                      <a:gd name="connsiteY73" fmla="*/ 64198 h 67341"/>
                      <a:gd name="connsiteX74" fmla="*/ 10573 w 61341"/>
                      <a:gd name="connsiteY74" fmla="*/ 64579 h 67341"/>
                      <a:gd name="connsiteX75" fmla="*/ 10573 w 61341"/>
                      <a:gd name="connsiteY75" fmla="*/ 64579 h 67341"/>
                      <a:gd name="connsiteX76" fmla="*/ 29718 w 61341"/>
                      <a:gd name="connsiteY76" fmla="*/ 64579 h 67341"/>
                      <a:gd name="connsiteX77" fmla="*/ 29718 w 61341"/>
                      <a:gd name="connsiteY77" fmla="*/ 64579 h 67341"/>
                      <a:gd name="connsiteX78" fmla="*/ 44767 w 61341"/>
                      <a:gd name="connsiteY78" fmla="*/ 38195 h 67341"/>
                      <a:gd name="connsiteX79" fmla="*/ 44767 w 61341"/>
                      <a:gd name="connsiteY79" fmla="*/ 25146 h 67341"/>
                      <a:gd name="connsiteX80" fmla="*/ 37529 w 61341"/>
                      <a:gd name="connsiteY80" fmla="*/ 31623 h 67341"/>
                      <a:gd name="connsiteX81" fmla="*/ 37529 w 61341"/>
                      <a:gd name="connsiteY81" fmla="*/ 31623 h 67341"/>
                      <a:gd name="connsiteX82" fmla="*/ 44767 w 61341"/>
                      <a:gd name="connsiteY82" fmla="*/ 38195 h 67341"/>
                      <a:gd name="connsiteX83" fmla="*/ 44767 w 61341"/>
                      <a:gd name="connsiteY83" fmla="*/ 38195 h 67341"/>
                      <a:gd name="connsiteX84" fmla="*/ 46958 w 61341"/>
                      <a:gd name="connsiteY84" fmla="*/ 4763 h 67341"/>
                      <a:gd name="connsiteX85" fmla="*/ 55816 w 61341"/>
                      <a:gd name="connsiteY85" fmla="*/ 15335 h 67341"/>
                      <a:gd name="connsiteX86" fmla="*/ 55816 w 61341"/>
                      <a:gd name="connsiteY86" fmla="*/ 15335 h 67341"/>
                      <a:gd name="connsiteX87" fmla="*/ 55816 w 61341"/>
                      <a:gd name="connsiteY87" fmla="*/ 2858 h 67341"/>
                      <a:gd name="connsiteX88" fmla="*/ 43910 w 61341"/>
                      <a:gd name="connsiteY88" fmla="*/ 2858 h 67341"/>
                      <a:gd name="connsiteX89" fmla="*/ 46958 w 61341"/>
                      <a:gd name="connsiteY89" fmla="*/ 4763 h 67341"/>
                      <a:gd name="connsiteX90" fmla="*/ 46958 w 61341"/>
                      <a:gd name="connsiteY90" fmla="*/ 4763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</a:cxnLst>
                    <a:rect l="l" t="t" r="r" b="b"/>
                    <a:pathLst>
                      <a:path w="61341" h="67341">
                        <a:moveTo>
                          <a:pt x="0" y="67342"/>
                        </a:move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9" y="64103"/>
                        </a:lnTo>
                        <a:lnTo>
                          <a:pt x="1905" y="64103"/>
                        </a:lnTo>
                        <a:cubicBezTo>
                          <a:pt x="10287" y="63627"/>
                          <a:pt x="9334" y="63151"/>
                          <a:pt x="9811" y="55912"/>
                        </a:cubicBezTo>
                        <a:lnTo>
                          <a:pt x="9811" y="55912"/>
                        </a:lnTo>
                        <a:lnTo>
                          <a:pt x="9811" y="11525"/>
                        </a:lnTo>
                        <a:cubicBezTo>
                          <a:pt x="9334" y="4381"/>
                          <a:pt x="10287" y="3810"/>
                          <a:pt x="1905" y="3334"/>
                        </a:cubicBezTo>
                        <a:lnTo>
                          <a:pt x="1905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9" y="0"/>
                        </a:lnTo>
                        <a:lnTo>
                          <a:pt x="58579" y="27527"/>
                        </a:lnTo>
                        <a:lnTo>
                          <a:pt x="57150" y="27527"/>
                        </a:lnTo>
                        <a:lnTo>
                          <a:pt x="55245" y="27527"/>
                        </a:lnTo>
                        <a:lnTo>
                          <a:pt x="55245" y="26098"/>
                        </a:lnTo>
                        <a:cubicBezTo>
                          <a:pt x="55245" y="19526"/>
                          <a:pt x="52578" y="12192"/>
                          <a:pt x="45244" y="6858"/>
                        </a:cubicBezTo>
                        <a:lnTo>
                          <a:pt x="45244" y="6858"/>
                        </a:lnTo>
                        <a:cubicBezTo>
                          <a:pt x="41148" y="4000"/>
                          <a:pt x="37909" y="3334"/>
                          <a:pt x="31337" y="3239"/>
                        </a:cubicBezTo>
                        <a:lnTo>
                          <a:pt x="31337" y="3239"/>
                        </a:lnTo>
                        <a:lnTo>
                          <a:pt x="31337" y="29813"/>
                        </a:lnTo>
                        <a:cubicBezTo>
                          <a:pt x="37909" y="29432"/>
                          <a:pt x="40672" y="27337"/>
                          <a:pt x="43148" y="21336"/>
                        </a:cubicBezTo>
                        <a:lnTo>
                          <a:pt x="43148" y="21336"/>
                        </a:lnTo>
                        <a:cubicBezTo>
                          <a:pt x="43339" y="20860"/>
                          <a:pt x="43910" y="17812"/>
                          <a:pt x="43910" y="15335"/>
                        </a:cubicBezTo>
                        <a:lnTo>
                          <a:pt x="43910" y="15335"/>
                        </a:lnTo>
                        <a:lnTo>
                          <a:pt x="43910" y="13906"/>
                        </a:lnTo>
                        <a:lnTo>
                          <a:pt x="45244" y="13906"/>
                        </a:lnTo>
                        <a:lnTo>
                          <a:pt x="47244" y="13906"/>
                        </a:lnTo>
                        <a:lnTo>
                          <a:pt x="47244" y="49149"/>
                        </a:lnTo>
                        <a:lnTo>
                          <a:pt x="45815" y="49149"/>
                        </a:lnTo>
                        <a:lnTo>
                          <a:pt x="43815" y="49149"/>
                        </a:lnTo>
                        <a:lnTo>
                          <a:pt x="43815" y="47911"/>
                        </a:lnTo>
                        <a:cubicBezTo>
                          <a:pt x="43815" y="45529"/>
                          <a:pt x="43243" y="42386"/>
                          <a:pt x="43053" y="42100"/>
                        </a:cubicBezTo>
                        <a:lnTo>
                          <a:pt x="43053" y="42100"/>
                        </a:lnTo>
                        <a:cubicBezTo>
                          <a:pt x="40481" y="35909"/>
                          <a:pt x="37719" y="33814"/>
                          <a:pt x="31147" y="33433"/>
                        </a:cubicBezTo>
                        <a:lnTo>
                          <a:pt x="31147" y="33433"/>
                        </a:lnTo>
                        <a:lnTo>
                          <a:pt x="31147" y="55912"/>
                        </a:lnTo>
                        <a:cubicBezTo>
                          <a:pt x="31147" y="60293"/>
                          <a:pt x="31337" y="62579"/>
                          <a:pt x="31813" y="63341"/>
                        </a:cubicBezTo>
                        <a:lnTo>
                          <a:pt x="31813" y="63341"/>
                        </a:lnTo>
                        <a:cubicBezTo>
                          <a:pt x="32099" y="63817"/>
                          <a:pt x="32385" y="64008"/>
                          <a:pt x="34480" y="64008"/>
                        </a:cubicBezTo>
                        <a:lnTo>
                          <a:pt x="34480" y="64008"/>
                        </a:lnTo>
                        <a:lnTo>
                          <a:pt x="34480" y="64579"/>
                        </a:lnTo>
                        <a:lnTo>
                          <a:pt x="34480" y="64008"/>
                        </a:lnTo>
                        <a:cubicBezTo>
                          <a:pt x="38290" y="64008"/>
                          <a:pt x="42291" y="63532"/>
                          <a:pt x="43910" y="62770"/>
                        </a:cubicBezTo>
                        <a:lnTo>
                          <a:pt x="43910" y="62770"/>
                        </a:lnTo>
                        <a:cubicBezTo>
                          <a:pt x="52388" y="58865"/>
                          <a:pt x="57055" y="54197"/>
                          <a:pt x="58007" y="37338"/>
                        </a:cubicBezTo>
                        <a:lnTo>
                          <a:pt x="58007" y="37338"/>
                        </a:lnTo>
                        <a:lnTo>
                          <a:pt x="58102" y="36004"/>
                        </a:lnTo>
                        <a:lnTo>
                          <a:pt x="59436" y="36004"/>
                        </a:lnTo>
                        <a:lnTo>
                          <a:pt x="61341" y="36004"/>
                        </a:lnTo>
                        <a:lnTo>
                          <a:pt x="61341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58769" y="64579"/>
                        </a:moveTo>
                        <a:lnTo>
                          <a:pt x="58769" y="51340"/>
                        </a:lnTo>
                        <a:cubicBezTo>
                          <a:pt x="56388" y="58102"/>
                          <a:pt x="52292" y="61913"/>
                          <a:pt x="46958" y="64579"/>
                        </a:cubicBezTo>
                        <a:lnTo>
                          <a:pt x="46958" y="64579"/>
                        </a:lnTo>
                        <a:lnTo>
                          <a:pt x="58769" y="64579"/>
                        </a:lnTo>
                        <a:lnTo>
                          <a:pt x="58769" y="64579"/>
                        </a:lnTo>
                        <a:close/>
                        <a:moveTo>
                          <a:pt x="29718" y="64579"/>
                        </a:moveTo>
                        <a:cubicBezTo>
                          <a:pt x="28861" y="62770"/>
                          <a:pt x="28765" y="60389"/>
                          <a:pt x="28765" y="55912"/>
                        </a:cubicBezTo>
                        <a:lnTo>
                          <a:pt x="28765" y="55912"/>
                        </a:lnTo>
                        <a:lnTo>
                          <a:pt x="28765" y="32766"/>
                        </a:lnTo>
                        <a:lnTo>
                          <a:pt x="28765" y="2858"/>
                        </a:lnTo>
                        <a:lnTo>
                          <a:pt x="10573" y="2858"/>
                        </a:lnTo>
                        <a:cubicBezTo>
                          <a:pt x="10668" y="2953"/>
                          <a:pt x="10763" y="3048"/>
                          <a:pt x="10858" y="3239"/>
                        </a:cubicBezTo>
                        <a:lnTo>
                          <a:pt x="10858" y="3239"/>
                        </a:lnTo>
                        <a:cubicBezTo>
                          <a:pt x="12478" y="5334"/>
                          <a:pt x="12478" y="8001"/>
                          <a:pt x="12573" y="11525"/>
                        </a:cubicBezTo>
                        <a:lnTo>
                          <a:pt x="12573" y="11525"/>
                        </a:lnTo>
                        <a:lnTo>
                          <a:pt x="12573" y="55912"/>
                        </a:lnTo>
                        <a:cubicBezTo>
                          <a:pt x="12573" y="59436"/>
                          <a:pt x="12573" y="62103"/>
                          <a:pt x="10858" y="64198"/>
                        </a:cubicBezTo>
                        <a:lnTo>
                          <a:pt x="10858" y="64198"/>
                        </a:lnTo>
                        <a:cubicBezTo>
                          <a:pt x="10763" y="64294"/>
                          <a:pt x="10668" y="64484"/>
                          <a:pt x="10573" y="64579"/>
                        </a:cubicBezTo>
                        <a:lnTo>
                          <a:pt x="10573" y="64579"/>
                        </a:lnTo>
                        <a:lnTo>
                          <a:pt x="29718" y="64579"/>
                        </a:lnTo>
                        <a:lnTo>
                          <a:pt x="29718" y="64579"/>
                        </a:lnTo>
                        <a:close/>
                        <a:moveTo>
                          <a:pt x="44767" y="38195"/>
                        </a:moveTo>
                        <a:lnTo>
                          <a:pt x="44767" y="25146"/>
                        </a:lnTo>
                        <a:cubicBezTo>
                          <a:pt x="43053" y="28289"/>
                          <a:pt x="40672" y="30385"/>
                          <a:pt x="37529" y="31623"/>
                        </a:cubicBezTo>
                        <a:lnTo>
                          <a:pt x="37529" y="31623"/>
                        </a:lnTo>
                        <a:cubicBezTo>
                          <a:pt x="40576" y="32861"/>
                          <a:pt x="42958" y="35052"/>
                          <a:pt x="44767" y="38195"/>
                        </a:cubicBezTo>
                        <a:lnTo>
                          <a:pt x="44767" y="38195"/>
                        </a:lnTo>
                        <a:close/>
                        <a:moveTo>
                          <a:pt x="46958" y="4763"/>
                        </a:moveTo>
                        <a:cubicBezTo>
                          <a:pt x="51149" y="7810"/>
                          <a:pt x="54007" y="11525"/>
                          <a:pt x="55816" y="15335"/>
                        </a:cubicBezTo>
                        <a:lnTo>
                          <a:pt x="55816" y="15335"/>
                        </a:lnTo>
                        <a:lnTo>
                          <a:pt x="55816" y="2858"/>
                        </a:lnTo>
                        <a:lnTo>
                          <a:pt x="43910" y="2858"/>
                        </a:lnTo>
                        <a:cubicBezTo>
                          <a:pt x="44958" y="3334"/>
                          <a:pt x="46006" y="4000"/>
                          <a:pt x="46958" y="4763"/>
                        </a:cubicBezTo>
                        <a:lnTo>
                          <a:pt x="46958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20" name="Graphic 1">
                  <a:extLst>
                    <a:ext uri="{FF2B5EF4-FFF2-40B4-BE49-F238E27FC236}">
                      <a16:creationId xmlns:a16="http://schemas.microsoft.com/office/drawing/2014/main" id="{CECAA497-EF07-4989-B108-3A81116C00F0}"/>
                    </a:ext>
                  </a:extLst>
                </p:cNvPr>
                <p:cNvGrpSpPr/>
                <p:nvPr/>
              </p:nvGrpSpPr>
              <p:grpSpPr>
                <a:xfrm>
                  <a:off x="4232337" y="5654365"/>
                  <a:ext cx="55721" cy="68865"/>
                  <a:chOff x="4232337" y="5654365"/>
                  <a:chExt cx="55721" cy="68865"/>
                </a:xfrm>
                <a:solidFill>
                  <a:srgbClr val="FFFFFF"/>
                </a:solidFill>
              </p:grpSpPr>
              <p:sp>
                <p:nvSpPr>
                  <p:cNvPr id="2824" name="Freeform: Shape 2823">
                    <a:extLst>
                      <a:ext uri="{FF2B5EF4-FFF2-40B4-BE49-F238E27FC236}">
                        <a16:creationId xmlns:a16="http://schemas.microsoft.com/office/drawing/2014/main" id="{EC49F6D4-6806-4702-85A3-54E51A316861}"/>
                      </a:ext>
                    </a:extLst>
                  </p:cNvPr>
                  <p:cNvSpPr/>
                  <p:nvPr/>
                </p:nvSpPr>
                <p:spPr>
                  <a:xfrm>
                    <a:off x="4233576" y="5655698"/>
                    <a:ext cx="52768" cy="66103"/>
                  </a:xfrm>
                  <a:custGeom>
                    <a:avLst/>
                    <a:gdLst>
                      <a:gd name="connsiteX0" fmla="*/ 1048 w 52768"/>
                      <a:gd name="connsiteY0" fmla="*/ 65437 h 66103"/>
                      <a:gd name="connsiteX1" fmla="*/ 571 w 52768"/>
                      <a:gd name="connsiteY1" fmla="*/ 65437 h 66103"/>
                      <a:gd name="connsiteX2" fmla="*/ 571 w 52768"/>
                      <a:gd name="connsiteY2" fmla="*/ 36957 h 66103"/>
                      <a:gd name="connsiteX3" fmla="*/ 1048 w 52768"/>
                      <a:gd name="connsiteY3" fmla="*/ 36957 h 66103"/>
                      <a:gd name="connsiteX4" fmla="*/ 11049 w 52768"/>
                      <a:gd name="connsiteY4" fmla="*/ 58483 h 66103"/>
                      <a:gd name="connsiteX5" fmla="*/ 26861 w 52768"/>
                      <a:gd name="connsiteY5" fmla="*/ 65437 h 66103"/>
                      <a:gd name="connsiteX6" fmla="*/ 37624 w 52768"/>
                      <a:gd name="connsiteY6" fmla="*/ 54102 h 66103"/>
                      <a:gd name="connsiteX7" fmla="*/ 23431 w 52768"/>
                      <a:gd name="connsiteY7" fmla="*/ 41624 h 66103"/>
                      <a:gd name="connsiteX8" fmla="*/ 18669 w 52768"/>
                      <a:gd name="connsiteY8" fmla="*/ 40291 h 66103"/>
                      <a:gd name="connsiteX9" fmla="*/ 0 w 52768"/>
                      <a:gd name="connsiteY9" fmla="*/ 21241 h 66103"/>
                      <a:gd name="connsiteX10" fmla="*/ 2477 w 52768"/>
                      <a:gd name="connsiteY10" fmla="*/ 11906 h 66103"/>
                      <a:gd name="connsiteX11" fmla="*/ 24670 w 52768"/>
                      <a:gd name="connsiteY11" fmla="*/ 190 h 66103"/>
                      <a:gd name="connsiteX12" fmla="*/ 33052 w 52768"/>
                      <a:gd name="connsiteY12" fmla="*/ 1715 h 66103"/>
                      <a:gd name="connsiteX13" fmla="*/ 40672 w 52768"/>
                      <a:gd name="connsiteY13" fmla="*/ 3715 h 66103"/>
                      <a:gd name="connsiteX14" fmla="*/ 46006 w 52768"/>
                      <a:gd name="connsiteY14" fmla="*/ 0 h 66103"/>
                      <a:gd name="connsiteX15" fmla="*/ 46577 w 52768"/>
                      <a:gd name="connsiteY15" fmla="*/ 0 h 66103"/>
                      <a:gd name="connsiteX16" fmla="*/ 46577 w 52768"/>
                      <a:gd name="connsiteY16" fmla="*/ 23622 h 66103"/>
                      <a:gd name="connsiteX17" fmla="*/ 46101 w 52768"/>
                      <a:gd name="connsiteY17" fmla="*/ 23622 h 66103"/>
                      <a:gd name="connsiteX18" fmla="*/ 39243 w 52768"/>
                      <a:gd name="connsiteY18" fmla="*/ 7429 h 66103"/>
                      <a:gd name="connsiteX19" fmla="*/ 25432 w 52768"/>
                      <a:gd name="connsiteY19" fmla="*/ 762 h 66103"/>
                      <a:gd name="connsiteX20" fmla="*/ 17050 w 52768"/>
                      <a:gd name="connsiteY20" fmla="*/ 5048 h 66103"/>
                      <a:gd name="connsiteX21" fmla="*/ 15716 w 52768"/>
                      <a:gd name="connsiteY21" fmla="*/ 10382 h 66103"/>
                      <a:gd name="connsiteX22" fmla="*/ 28670 w 52768"/>
                      <a:gd name="connsiteY22" fmla="*/ 22669 h 66103"/>
                      <a:gd name="connsiteX23" fmla="*/ 32576 w 52768"/>
                      <a:gd name="connsiteY23" fmla="*/ 23622 h 66103"/>
                      <a:gd name="connsiteX24" fmla="*/ 52769 w 52768"/>
                      <a:gd name="connsiteY24" fmla="*/ 43529 h 66103"/>
                      <a:gd name="connsiteX25" fmla="*/ 46196 w 52768"/>
                      <a:gd name="connsiteY25" fmla="*/ 58769 h 66103"/>
                      <a:gd name="connsiteX26" fmla="*/ 28289 w 52768"/>
                      <a:gd name="connsiteY26" fmla="*/ 66103 h 66103"/>
                      <a:gd name="connsiteX27" fmla="*/ 5620 w 52768"/>
                      <a:gd name="connsiteY27" fmla="*/ 61627 h 66103"/>
                      <a:gd name="connsiteX28" fmla="*/ 1048 w 52768"/>
                      <a:gd name="connsiteY28" fmla="*/ 65437 h 6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8" h="66103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149"/>
                          <a:pt x="11049" y="58483"/>
                        </a:cubicBezTo>
                        <a:cubicBezTo>
                          <a:pt x="15621" y="62770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483"/>
                          <a:pt x="37624" y="54102"/>
                        </a:cubicBezTo>
                        <a:cubicBezTo>
                          <a:pt x="37624" y="45434"/>
                          <a:pt x="28765" y="43053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9906" y="37909"/>
                          <a:pt x="0" y="33147"/>
                          <a:pt x="0" y="21241"/>
                        </a:cubicBezTo>
                        <a:cubicBezTo>
                          <a:pt x="0" y="18097"/>
                          <a:pt x="857" y="14859"/>
                          <a:pt x="2477" y="11906"/>
                        </a:cubicBezTo>
                        <a:cubicBezTo>
                          <a:pt x="5620" y="6382"/>
                          <a:pt x="15812" y="190"/>
                          <a:pt x="24670" y="190"/>
                        </a:cubicBezTo>
                        <a:cubicBezTo>
                          <a:pt x="28575" y="190"/>
                          <a:pt x="31052" y="952"/>
                          <a:pt x="33052" y="1715"/>
                        </a:cubicBezTo>
                        <a:cubicBezTo>
                          <a:pt x="35528" y="2667"/>
                          <a:pt x="37529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8"/>
                          <a:pt x="44482" y="13716"/>
                          <a:pt x="39243" y="7429"/>
                        </a:cubicBezTo>
                        <a:cubicBezTo>
                          <a:pt x="35147" y="2381"/>
                          <a:pt x="29813" y="762"/>
                          <a:pt x="25432" y="762"/>
                        </a:cubicBezTo>
                        <a:cubicBezTo>
                          <a:pt x="22003" y="762"/>
                          <a:pt x="19431" y="1524"/>
                          <a:pt x="17050" y="5048"/>
                        </a:cubicBezTo>
                        <a:cubicBezTo>
                          <a:pt x="16193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7" y="21907"/>
                          <a:pt x="28670" y="22669"/>
                        </a:cubicBezTo>
                        <a:lnTo>
                          <a:pt x="32576" y="23622"/>
                        </a:lnTo>
                        <a:cubicBezTo>
                          <a:pt x="37529" y="24765"/>
                          <a:pt x="52769" y="27622"/>
                          <a:pt x="52769" y="43529"/>
                        </a:cubicBezTo>
                        <a:cubicBezTo>
                          <a:pt x="52769" y="48673"/>
                          <a:pt x="50863" y="54292"/>
                          <a:pt x="46196" y="58769"/>
                        </a:cubicBezTo>
                        <a:cubicBezTo>
                          <a:pt x="40481" y="64198"/>
                          <a:pt x="35814" y="66103"/>
                          <a:pt x="28289" y="66103"/>
                        </a:cubicBezTo>
                        <a:cubicBezTo>
                          <a:pt x="18574" y="66103"/>
                          <a:pt x="9906" y="61627"/>
                          <a:pt x="5620" y="61627"/>
                        </a:cubicBezTo>
                        <a:cubicBezTo>
                          <a:pt x="3620" y="61627"/>
                          <a:pt x="1810" y="62484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25" name="Freeform: Shape 2824">
                    <a:extLst>
                      <a:ext uri="{FF2B5EF4-FFF2-40B4-BE49-F238E27FC236}">
                        <a16:creationId xmlns:a16="http://schemas.microsoft.com/office/drawing/2014/main" id="{14BDD282-B6A4-4973-90F2-A8F9F190DFD8}"/>
                      </a:ext>
                    </a:extLst>
                  </p:cNvPr>
                  <p:cNvSpPr/>
                  <p:nvPr/>
                </p:nvSpPr>
                <p:spPr>
                  <a:xfrm>
                    <a:off x="4232337" y="5654365"/>
                    <a:ext cx="55721" cy="68865"/>
                  </a:xfrm>
                  <a:custGeom>
                    <a:avLst/>
                    <a:gdLst>
                      <a:gd name="connsiteX0" fmla="*/ 29623 w 55721"/>
                      <a:gd name="connsiteY0" fmla="*/ 68770 h 68865"/>
                      <a:gd name="connsiteX1" fmla="*/ 6953 w 55721"/>
                      <a:gd name="connsiteY1" fmla="*/ 64294 h 68865"/>
                      <a:gd name="connsiteX2" fmla="*/ 6953 w 55721"/>
                      <a:gd name="connsiteY2" fmla="*/ 64294 h 68865"/>
                      <a:gd name="connsiteX3" fmla="*/ 3620 w 55721"/>
                      <a:gd name="connsiteY3" fmla="*/ 67056 h 68865"/>
                      <a:gd name="connsiteX4" fmla="*/ 3620 w 55721"/>
                      <a:gd name="connsiteY4" fmla="*/ 67056 h 68865"/>
                      <a:gd name="connsiteX5" fmla="*/ 3334 w 55721"/>
                      <a:gd name="connsiteY5" fmla="*/ 68104 h 68865"/>
                      <a:gd name="connsiteX6" fmla="*/ 2286 w 55721"/>
                      <a:gd name="connsiteY6" fmla="*/ 68104 h 68865"/>
                      <a:gd name="connsiteX7" fmla="*/ 381 w 55721"/>
                      <a:gd name="connsiteY7" fmla="*/ 68104 h 68865"/>
                      <a:gd name="connsiteX8" fmla="*/ 381 w 55721"/>
                      <a:gd name="connsiteY8" fmla="*/ 36862 h 68865"/>
                      <a:gd name="connsiteX9" fmla="*/ 1810 w 55721"/>
                      <a:gd name="connsiteY9" fmla="*/ 36862 h 68865"/>
                      <a:gd name="connsiteX10" fmla="*/ 3715 w 55721"/>
                      <a:gd name="connsiteY10" fmla="*/ 36862 h 68865"/>
                      <a:gd name="connsiteX11" fmla="*/ 3715 w 55721"/>
                      <a:gd name="connsiteY11" fmla="*/ 38195 h 68865"/>
                      <a:gd name="connsiteX12" fmla="*/ 13335 w 55721"/>
                      <a:gd name="connsiteY12" fmla="*/ 58769 h 68865"/>
                      <a:gd name="connsiteX13" fmla="*/ 13335 w 55721"/>
                      <a:gd name="connsiteY13" fmla="*/ 58769 h 68865"/>
                      <a:gd name="connsiteX14" fmla="*/ 28194 w 55721"/>
                      <a:gd name="connsiteY14" fmla="*/ 65341 h 68865"/>
                      <a:gd name="connsiteX15" fmla="*/ 28194 w 55721"/>
                      <a:gd name="connsiteY15" fmla="*/ 65341 h 68865"/>
                      <a:gd name="connsiteX16" fmla="*/ 37624 w 55721"/>
                      <a:gd name="connsiteY16" fmla="*/ 55340 h 68865"/>
                      <a:gd name="connsiteX17" fmla="*/ 37624 w 55721"/>
                      <a:gd name="connsiteY17" fmla="*/ 55340 h 68865"/>
                      <a:gd name="connsiteX18" fmla="*/ 24479 w 55721"/>
                      <a:gd name="connsiteY18" fmla="*/ 44196 h 68865"/>
                      <a:gd name="connsiteX19" fmla="*/ 24479 w 55721"/>
                      <a:gd name="connsiteY19" fmla="*/ 44196 h 68865"/>
                      <a:gd name="connsiteX20" fmla="*/ 19717 w 55721"/>
                      <a:gd name="connsiteY20" fmla="*/ 42863 h 68865"/>
                      <a:gd name="connsiteX21" fmla="*/ 0 w 55721"/>
                      <a:gd name="connsiteY21" fmla="*/ 22479 h 68865"/>
                      <a:gd name="connsiteX22" fmla="*/ 0 w 55721"/>
                      <a:gd name="connsiteY22" fmla="*/ 22479 h 68865"/>
                      <a:gd name="connsiteX23" fmla="*/ 2667 w 55721"/>
                      <a:gd name="connsiteY23" fmla="*/ 12478 h 68865"/>
                      <a:gd name="connsiteX24" fmla="*/ 2667 w 55721"/>
                      <a:gd name="connsiteY24" fmla="*/ 12478 h 68865"/>
                      <a:gd name="connsiteX25" fmla="*/ 26098 w 55721"/>
                      <a:gd name="connsiteY25" fmla="*/ 95 h 68865"/>
                      <a:gd name="connsiteX26" fmla="*/ 26098 w 55721"/>
                      <a:gd name="connsiteY26" fmla="*/ 95 h 68865"/>
                      <a:gd name="connsiteX27" fmla="*/ 35052 w 55721"/>
                      <a:gd name="connsiteY27" fmla="*/ 1715 h 68865"/>
                      <a:gd name="connsiteX28" fmla="*/ 35052 w 55721"/>
                      <a:gd name="connsiteY28" fmla="*/ 1715 h 68865"/>
                      <a:gd name="connsiteX29" fmla="*/ 42196 w 55721"/>
                      <a:gd name="connsiteY29" fmla="*/ 3619 h 68865"/>
                      <a:gd name="connsiteX30" fmla="*/ 42196 w 55721"/>
                      <a:gd name="connsiteY30" fmla="*/ 3619 h 68865"/>
                      <a:gd name="connsiteX31" fmla="*/ 46196 w 55721"/>
                      <a:gd name="connsiteY31" fmla="*/ 1238 h 68865"/>
                      <a:gd name="connsiteX32" fmla="*/ 46196 w 55721"/>
                      <a:gd name="connsiteY32" fmla="*/ 1238 h 68865"/>
                      <a:gd name="connsiteX33" fmla="*/ 46292 w 55721"/>
                      <a:gd name="connsiteY33" fmla="*/ 0 h 68865"/>
                      <a:gd name="connsiteX34" fmla="*/ 47625 w 55721"/>
                      <a:gd name="connsiteY34" fmla="*/ 0 h 68865"/>
                      <a:gd name="connsiteX35" fmla="*/ 49625 w 55721"/>
                      <a:gd name="connsiteY35" fmla="*/ 0 h 68865"/>
                      <a:gd name="connsiteX36" fmla="*/ 49625 w 55721"/>
                      <a:gd name="connsiteY36" fmla="*/ 26384 h 68865"/>
                      <a:gd name="connsiteX37" fmla="*/ 48196 w 55721"/>
                      <a:gd name="connsiteY37" fmla="*/ 26384 h 68865"/>
                      <a:gd name="connsiteX38" fmla="*/ 46292 w 55721"/>
                      <a:gd name="connsiteY38" fmla="*/ 26384 h 68865"/>
                      <a:gd name="connsiteX39" fmla="*/ 46292 w 55721"/>
                      <a:gd name="connsiteY39" fmla="*/ 24955 h 68865"/>
                      <a:gd name="connsiteX40" fmla="*/ 39814 w 55721"/>
                      <a:gd name="connsiteY40" fmla="*/ 9620 h 68865"/>
                      <a:gd name="connsiteX41" fmla="*/ 39814 w 55721"/>
                      <a:gd name="connsiteY41" fmla="*/ 9620 h 68865"/>
                      <a:gd name="connsiteX42" fmla="*/ 27051 w 55721"/>
                      <a:gd name="connsiteY42" fmla="*/ 3524 h 68865"/>
                      <a:gd name="connsiteX43" fmla="*/ 27051 w 55721"/>
                      <a:gd name="connsiteY43" fmla="*/ 3524 h 68865"/>
                      <a:gd name="connsiteX44" fmla="*/ 19812 w 55721"/>
                      <a:gd name="connsiteY44" fmla="*/ 7144 h 68865"/>
                      <a:gd name="connsiteX45" fmla="*/ 19812 w 55721"/>
                      <a:gd name="connsiteY45" fmla="*/ 7144 h 68865"/>
                      <a:gd name="connsiteX46" fmla="*/ 18669 w 55721"/>
                      <a:gd name="connsiteY46" fmla="*/ 11811 h 68865"/>
                      <a:gd name="connsiteX47" fmla="*/ 18669 w 55721"/>
                      <a:gd name="connsiteY47" fmla="*/ 11811 h 68865"/>
                      <a:gd name="connsiteX48" fmla="*/ 30575 w 55721"/>
                      <a:gd name="connsiteY48" fmla="*/ 22669 h 68865"/>
                      <a:gd name="connsiteX49" fmla="*/ 30575 w 55721"/>
                      <a:gd name="connsiteY49" fmla="*/ 22669 h 68865"/>
                      <a:gd name="connsiteX50" fmla="*/ 34480 w 55721"/>
                      <a:gd name="connsiteY50" fmla="*/ 23622 h 68865"/>
                      <a:gd name="connsiteX51" fmla="*/ 55721 w 55721"/>
                      <a:gd name="connsiteY51" fmla="*/ 44958 h 68865"/>
                      <a:gd name="connsiteX52" fmla="*/ 55721 w 55721"/>
                      <a:gd name="connsiteY52" fmla="*/ 44958 h 68865"/>
                      <a:gd name="connsiteX53" fmla="*/ 48673 w 55721"/>
                      <a:gd name="connsiteY53" fmla="*/ 61150 h 68865"/>
                      <a:gd name="connsiteX54" fmla="*/ 48673 w 55721"/>
                      <a:gd name="connsiteY54" fmla="*/ 61150 h 68865"/>
                      <a:gd name="connsiteX55" fmla="*/ 30099 w 55721"/>
                      <a:gd name="connsiteY55" fmla="*/ 68866 h 68865"/>
                      <a:gd name="connsiteX56" fmla="*/ 30099 w 55721"/>
                      <a:gd name="connsiteY56" fmla="*/ 68866 h 68865"/>
                      <a:gd name="connsiteX57" fmla="*/ 29623 w 55721"/>
                      <a:gd name="connsiteY57" fmla="*/ 68770 h 68865"/>
                      <a:gd name="connsiteX58" fmla="*/ 29623 w 55721"/>
                      <a:gd name="connsiteY58" fmla="*/ 68770 h 68865"/>
                      <a:gd name="connsiteX59" fmla="*/ 4953 w 55721"/>
                      <a:gd name="connsiteY59" fmla="*/ 13906 h 68865"/>
                      <a:gd name="connsiteX60" fmla="*/ 2667 w 55721"/>
                      <a:gd name="connsiteY60" fmla="*/ 22574 h 68865"/>
                      <a:gd name="connsiteX61" fmla="*/ 2667 w 55721"/>
                      <a:gd name="connsiteY61" fmla="*/ 22574 h 68865"/>
                      <a:gd name="connsiteX62" fmla="*/ 20288 w 55721"/>
                      <a:gd name="connsiteY62" fmla="*/ 40291 h 68865"/>
                      <a:gd name="connsiteX63" fmla="*/ 20288 w 55721"/>
                      <a:gd name="connsiteY63" fmla="*/ 40291 h 68865"/>
                      <a:gd name="connsiteX64" fmla="*/ 25051 w 55721"/>
                      <a:gd name="connsiteY64" fmla="*/ 41624 h 68865"/>
                      <a:gd name="connsiteX65" fmla="*/ 40196 w 55721"/>
                      <a:gd name="connsiteY65" fmla="*/ 55435 h 68865"/>
                      <a:gd name="connsiteX66" fmla="*/ 40196 w 55721"/>
                      <a:gd name="connsiteY66" fmla="*/ 55435 h 68865"/>
                      <a:gd name="connsiteX67" fmla="*/ 36100 w 55721"/>
                      <a:gd name="connsiteY67" fmla="*/ 65341 h 68865"/>
                      <a:gd name="connsiteX68" fmla="*/ 36100 w 55721"/>
                      <a:gd name="connsiteY68" fmla="*/ 65341 h 68865"/>
                      <a:gd name="connsiteX69" fmla="*/ 46387 w 55721"/>
                      <a:gd name="connsiteY69" fmla="*/ 59150 h 68865"/>
                      <a:gd name="connsiteX70" fmla="*/ 46387 w 55721"/>
                      <a:gd name="connsiteY70" fmla="*/ 59150 h 68865"/>
                      <a:gd name="connsiteX71" fmla="*/ 52578 w 55721"/>
                      <a:gd name="connsiteY71" fmla="*/ 44958 h 68865"/>
                      <a:gd name="connsiteX72" fmla="*/ 52578 w 55721"/>
                      <a:gd name="connsiteY72" fmla="*/ 44958 h 68865"/>
                      <a:gd name="connsiteX73" fmla="*/ 33528 w 55721"/>
                      <a:gd name="connsiteY73" fmla="*/ 26384 h 68865"/>
                      <a:gd name="connsiteX74" fmla="*/ 33528 w 55721"/>
                      <a:gd name="connsiteY74" fmla="*/ 26384 h 68865"/>
                      <a:gd name="connsiteX75" fmla="*/ 29623 w 55721"/>
                      <a:gd name="connsiteY75" fmla="*/ 25432 h 68865"/>
                      <a:gd name="connsiteX76" fmla="*/ 15621 w 55721"/>
                      <a:gd name="connsiteY76" fmla="*/ 11811 h 68865"/>
                      <a:gd name="connsiteX77" fmla="*/ 15621 w 55721"/>
                      <a:gd name="connsiteY77" fmla="*/ 11811 h 68865"/>
                      <a:gd name="connsiteX78" fmla="*/ 17145 w 55721"/>
                      <a:gd name="connsiteY78" fmla="*/ 5620 h 68865"/>
                      <a:gd name="connsiteX79" fmla="*/ 17145 w 55721"/>
                      <a:gd name="connsiteY79" fmla="*/ 5620 h 68865"/>
                      <a:gd name="connsiteX80" fmla="*/ 18097 w 55721"/>
                      <a:gd name="connsiteY80" fmla="*/ 4381 h 68865"/>
                      <a:gd name="connsiteX81" fmla="*/ 18097 w 55721"/>
                      <a:gd name="connsiteY81" fmla="*/ 4381 h 68865"/>
                      <a:gd name="connsiteX82" fmla="*/ 4953 w 55721"/>
                      <a:gd name="connsiteY82" fmla="*/ 13906 h 68865"/>
                      <a:gd name="connsiteX83" fmla="*/ 4953 w 55721"/>
                      <a:gd name="connsiteY83" fmla="*/ 13906 h 68865"/>
                      <a:gd name="connsiteX84" fmla="*/ 6953 w 55721"/>
                      <a:gd name="connsiteY84" fmla="*/ 61531 h 68865"/>
                      <a:gd name="connsiteX85" fmla="*/ 14097 w 55721"/>
                      <a:gd name="connsiteY85" fmla="*/ 63055 h 68865"/>
                      <a:gd name="connsiteX86" fmla="*/ 14097 w 55721"/>
                      <a:gd name="connsiteY86" fmla="*/ 63055 h 68865"/>
                      <a:gd name="connsiteX87" fmla="*/ 11335 w 55721"/>
                      <a:gd name="connsiteY87" fmla="*/ 60769 h 68865"/>
                      <a:gd name="connsiteX88" fmla="*/ 11335 w 55721"/>
                      <a:gd name="connsiteY88" fmla="*/ 60769 h 68865"/>
                      <a:gd name="connsiteX89" fmla="*/ 3143 w 55721"/>
                      <a:gd name="connsiteY89" fmla="*/ 49149 h 68865"/>
                      <a:gd name="connsiteX90" fmla="*/ 3143 w 55721"/>
                      <a:gd name="connsiteY90" fmla="*/ 49149 h 68865"/>
                      <a:gd name="connsiteX91" fmla="*/ 3143 w 55721"/>
                      <a:gd name="connsiteY91" fmla="*/ 62674 h 68865"/>
                      <a:gd name="connsiteX92" fmla="*/ 6668 w 55721"/>
                      <a:gd name="connsiteY92" fmla="*/ 61436 h 68865"/>
                      <a:gd name="connsiteX93" fmla="*/ 6668 w 55721"/>
                      <a:gd name="connsiteY93" fmla="*/ 61436 h 68865"/>
                      <a:gd name="connsiteX94" fmla="*/ 6953 w 55721"/>
                      <a:gd name="connsiteY94" fmla="*/ 61531 h 68865"/>
                      <a:gd name="connsiteX95" fmla="*/ 6953 w 55721"/>
                      <a:gd name="connsiteY95" fmla="*/ 61531 h 68865"/>
                      <a:gd name="connsiteX96" fmla="*/ 41720 w 55721"/>
                      <a:gd name="connsiteY96" fmla="*/ 7906 h 68865"/>
                      <a:gd name="connsiteX97" fmla="*/ 46577 w 55721"/>
                      <a:gd name="connsiteY97" fmla="*/ 15145 h 68865"/>
                      <a:gd name="connsiteX98" fmla="*/ 46577 w 55721"/>
                      <a:gd name="connsiteY98" fmla="*/ 15145 h 68865"/>
                      <a:gd name="connsiteX99" fmla="*/ 46577 w 55721"/>
                      <a:gd name="connsiteY99" fmla="*/ 5429 h 68865"/>
                      <a:gd name="connsiteX100" fmla="*/ 42005 w 55721"/>
                      <a:gd name="connsiteY100" fmla="*/ 6477 h 68865"/>
                      <a:gd name="connsiteX101" fmla="*/ 42005 w 55721"/>
                      <a:gd name="connsiteY101" fmla="*/ 6477 h 68865"/>
                      <a:gd name="connsiteX102" fmla="*/ 40291 w 55721"/>
                      <a:gd name="connsiteY102" fmla="*/ 6382 h 68865"/>
                      <a:gd name="connsiteX103" fmla="*/ 40291 w 55721"/>
                      <a:gd name="connsiteY103" fmla="*/ 6382 h 68865"/>
                      <a:gd name="connsiteX104" fmla="*/ 41720 w 55721"/>
                      <a:gd name="connsiteY104" fmla="*/ 7906 h 68865"/>
                      <a:gd name="connsiteX105" fmla="*/ 41720 w 55721"/>
                      <a:gd name="connsiteY105" fmla="*/ 7906 h 68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721" h="68865">
                        <a:moveTo>
                          <a:pt x="29623" y="68770"/>
                        </a:moveTo>
                        <a:cubicBezTo>
                          <a:pt x="19526" y="68770"/>
                          <a:pt x="10573" y="64198"/>
                          <a:pt x="6953" y="64294"/>
                        </a:cubicBezTo>
                        <a:lnTo>
                          <a:pt x="6953" y="64294"/>
                        </a:lnTo>
                        <a:cubicBezTo>
                          <a:pt x="5239" y="64389"/>
                          <a:pt x="4381" y="64579"/>
                          <a:pt x="3620" y="67056"/>
                        </a:cubicBezTo>
                        <a:lnTo>
                          <a:pt x="3620" y="67056"/>
                        </a:lnTo>
                        <a:lnTo>
                          <a:pt x="3334" y="68104"/>
                        </a:lnTo>
                        <a:lnTo>
                          <a:pt x="2286" y="68104"/>
                        </a:lnTo>
                        <a:lnTo>
                          <a:pt x="381" y="68104"/>
                        </a:lnTo>
                        <a:lnTo>
                          <a:pt x="381" y="36862"/>
                        </a:lnTo>
                        <a:lnTo>
                          <a:pt x="1810" y="36862"/>
                        </a:lnTo>
                        <a:lnTo>
                          <a:pt x="3715" y="36862"/>
                        </a:lnTo>
                        <a:lnTo>
                          <a:pt x="3715" y="38195"/>
                        </a:lnTo>
                        <a:cubicBezTo>
                          <a:pt x="3715" y="45910"/>
                          <a:pt x="7715" y="53626"/>
                          <a:pt x="13335" y="58769"/>
                        </a:cubicBezTo>
                        <a:lnTo>
                          <a:pt x="13335" y="58769"/>
                        </a:lnTo>
                        <a:cubicBezTo>
                          <a:pt x="17717" y="62865"/>
                          <a:pt x="23146" y="65341"/>
                          <a:pt x="28194" y="65341"/>
                        </a:cubicBezTo>
                        <a:lnTo>
                          <a:pt x="28194" y="65341"/>
                        </a:lnTo>
                        <a:cubicBezTo>
                          <a:pt x="35814" y="65341"/>
                          <a:pt x="37433" y="59436"/>
                          <a:pt x="37624" y="55340"/>
                        </a:cubicBezTo>
                        <a:lnTo>
                          <a:pt x="37624" y="55340"/>
                        </a:lnTo>
                        <a:cubicBezTo>
                          <a:pt x="37719" y="47911"/>
                          <a:pt x="30004" y="45720"/>
                          <a:pt x="24479" y="44196"/>
                        </a:cubicBezTo>
                        <a:lnTo>
                          <a:pt x="24479" y="44196"/>
                        </a:lnTo>
                        <a:lnTo>
                          <a:pt x="19717" y="42863"/>
                        </a:lnTo>
                        <a:cubicBezTo>
                          <a:pt x="10859" y="40481"/>
                          <a:pt x="0" y="35338"/>
                          <a:pt x="0" y="22479"/>
                        </a:cubicBezTo>
                        <a:lnTo>
                          <a:pt x="0" y="22479"/>
                        </a:lnTo>
                        <a:cubicBezTo>
                          <a:pt x="0" y="19145"/>
                          <a:pt x="857" y="15621"/>
                          <a:pt x="2667" y="12478"/>
                        </a:cubicBezTo>
                        <a:lnTo>
                          <a:pt x="2667" y="12478"/>
                        </a:lnTo>
                        <a:cubicBezTo>
                          <a:pt x="6287" y="6382"/>
                          <a:pt x="16573" y="190"/>
                          <a:pt x="26098" y="95"/>
                        </a:cubicBezTo>
                        <a:lnTo>
                          <a:pt x="26098" y="95"/>
                        </a:lnTo>
                        <a:cubicBezTo>
                          <a:pt x="30194" y="95"/>
                          <a:pt x="32861" y="857"/>
                          <a:pt x="35052" y="1715"/>
                        </a:cubicBezTo>
                        <a:lnTo>
                          <a:pt x="35052" y="1715"/>
                        </a:lnTo>
                        <a:cubicBezTo>
                          <a:pt x="37624" y="2762"/>
                          <a:pt x="39338" y="3619"/>
                          <a:pt x="42196" y="3619"/>
                        </a:cubicBezTo>
                        <a:lnTo>
                          <a:pt x="42196" y="3619"/>
                        </a:lnTo>
                        <a:cubicBezTo>
                          <a:pt x="44768" y="3429"/>
                          <a:pt x="45911" y="3524"/>
                          <a:pt x="46196" y="1238"/>
                        </a:cubicBezTo>
                        <a:lnTo>
                          <a:pt x="46196" y="1238"/>
                        </a:lnTo>
                        <a:lnTo>
                          <a:pt x="46292" y="0"/>
                        </a:lnTo>
                        <a:lnTo>
                          <a:pt x="47625" y="0"/>
                        </a:lnTo>
                        <a:lnTo>
                          <a:pt x="49625" y="0"/>
                        </a:lnTo>
                        <a:lnTo>
                          <a:pt x="49625" y="26384"/>
                        </a:lnTo>
                        <a:lnTo>
                          <a:pt x="48196" y="26384"/>
                        </a:lnTo>
                        <a:lnTo>
                          <a:pt x="46292" y="26384"/>
                        </a:lnTo>
                        <a:lnTo>
                          <a:pt x="46292" y="24955"/>
                        </a:lnTo>
                        <a:cubicBezTo>
                          <a:pt x="46292" y="20193"/>
                          <a:pt x="44958" y="15811"/>
                          <a:pt x="39814" y="9620"/>
                        </a:cubicBezTo>
                        <a:lnTo>
                          <a:pt x="39814" y="9620"/>
                        </a:lnTo>
                        <a:cubicBezTo>
                          <a:pt x="36004" y="4953"/>
                          <a:pt x="31147" y="3524"/>
                          <a:pt x="27051" y="3524"/>
                        </a:cubicBezTo>
                        <a:lnTo>
                          <a:pt x="27051" y="3524"/>
                        </a:lnTo>
                        <a:cubicBezTo>
                          <a:pt x="23717" y="3619"/>
                          <a:pt x="22003" y="4096"/>
                          <a:pt x="19812" y="7144"/>
                        </a:cubicBezTo>
                        <a:lnTo>
                          <a:pt x="19812" y="7144"/>
                        </a:lnTo>
                        <a:cubicBezTo>
                          <a:pt x="19145" y="8191"/>
                          <a:pt x="18669" y="10096"/>
                          <a:pt x="18669" y="11811"/>
                        </a:cubicBezTo>
                        <a:lnTo>
                          <a:pt x="18669" y="11811"/>
                        </a:lnTo>
                        <a:cubicBezTo>
                          <a:pt x="18574" y="20383"/>
                          <a:pt x="27242" y="21907"/>
                          <a:pt x="30575" y="22669"/>
                        </a:cubicBezTo>
                        <a:lnTo>
                          <a:pt x="30575" y="22669"/>
                        </a:lnTo>
                        <a:lnTo>
                          <a:pt x="34480" y="23622"/>
                        </a:lnTo>
                        <a:cubicBezTo>
                          <a:pt x="39243" y="24670"/>
                          <a:pt x="55721" y="27813"/>
                          <a:pt x="55721" y="44958"/>
                        </a:cubicBezTo>
                        <a:lnTo>
                          <a:pt x="55721" y="44958"/>
                        </a:lnTo>
                        <a:cubicBezTo>
                          <a:pt x="55721" y="50482"/>
                          <a:pt x="53721" y="56483"/>
                          <a:pt x="48673" y="61150"/>
                        </a:cubicBezTo>
                        <a:lnTo>
                          <a:pt x="48673" y="61150"/>
                        </a:lnTo>
                        <a:cubicBezTo>
                          <a:pt x="42958" y="66675"/>
                          <a:pt x="37719" y="68866"/>
                          <a:pt x="30099" y="68866"/>
                        </a:cubicBezTo>
                        <a:lnTo>
                          <a:pt x="30099" y="68866"/>
                        </a:lnTo>
                        <a:cubicBezTo>
                          <a:pt x="29718" y="68770"/>
                          <a:pt x="29718" y="68770"/>
                          <a:pt x="29623" y="68770"/>
                        </a:cubicBezTo>
                        <a:lnTo>
                          <a:pt x="29623" y="68770"/>
                        </a:lnTo>
                        <a:close/>
                        <a:moveTo>
                          <a:pt x="4953" y="13906"/>
                        </a:moveTo>
                        <a:cubicBezTo>
                          <a:pt x="3429" y="16573"/>
                          <a:pt x="2667" y="19621"/>
                          <a:pt x="2667" y="22574"/>
                        </a:cubicBezTo>
                        <a:lnTo>
                          <a:pt x="2667" y="22574"/>
                        </a:lnTo>
                        <a:cubicBezTo>
                          <a:pt x="2667" y="33433"/>
                          <a:pt x="11716" y="37814"/>
                          <a:pt x="20288" y="40291"/>
                        </a:cubicBezTo>
                        <a:lnTo>
                          <a:pt x="20288" y="40291"/>
                        </a:lnTo>
                        <a:lnTo>
                          <a:pt x="25051" y="41624"/>
                        </a:lnTo>
                        <a:cubicBezTo>
                          <a:pt x="30289" y="43053"/>
                          <a:pt x="40100" y="45625"/>
                          <a:pt x="40196" y="55435"/>
                        </a:cubicBezTo>
                        <a:lnTo>
                          <a:pt x="40196" y="55435"/>
                        </a:lnTo>
                        <a:cubicBezTo>
                          <a:pt x="40196" y="58388"/>
                          <a:pt x="39148" y="62579"/>
                          <a:pt x="36100" y="65341"/>
                        </a:cubicBezTo>
                        <a:lnTo>
                          <a:pt x="36100" y="65341"/>
                        </a:lnTo>
                        <a:cubicBezTo>
                          <a:pt x="39814" y="64484"/>
                          <a:pt x="42767" y="62579"/>
                          <a:pt x="46387" y="59150"/>
                        </a:cubicBezTo>
                        <a:lnTo>
                          <a:pt x="46387" y="59150"/>
                        </a:lnTo>
                        <a:cubicBezTo>
                          <a:pt x="50768" y="54959"/>
                          <a:pt x="52578" y="49816"/>
                          <a:pt x="52578" y="44958"/>
                        </a:cubicBezTo>
                        <a:lnTo>
                          <a:pt x="52578" y="44958"/>
                        </a:lnTo>
                        <a:cubicBezTo>
                          <a:pt x="52578" y="30194"/>
                          <a:pt x="38576" y="27622"/>
                          <a:pt x="33528" y="26384"/>
                        </a:cubicBezTo>
                        <a:lnTo>
                          <a:pt x="33528" y="26384"/>
                        </a:lnTo>
                        <a:lnTo>
                          <a:pt x="29623" y="25432"/>
                        </a:lnTo>
                        <a:cubicBezTo>
                          <a:pt x="26670" y="24765"/>
                          <a:pt x="15716" y="22860"/>
                          <a:pt x="15621" y="11811"/>
                        </a:cubicBezTo>
                        <a:lnTo>
                          <a:pt x="15621" y="11811"/>
                        </a:lnTo>
                        <a:cubicBezTo>
                          <a:pt x="15621" y="9715"/>
                          <a:pt x="16097" y="7429"/>
                          <a:pt x="17145" y="5620"/>
                        </a:cubicBezTo>
                        <a:lnTo>
                          <a:pt x="17145" y="5620"/>
                        </a:lnTo>
                        <a:cubicBezTo>
                          <a:pt x="17431" y="5239"/>
                          <a:pt x="17717" y="4763"/>
                          <a:pt x="18097" y="4381"/>
                        </a:cubicBezTo>
                        <a:lnTo>
                          <a:pt x="18097" y="4381"/>
                        </a:lnTo>
                        <a:cubicBezTo>
                          <a:pt x="12192" y="6477"/>
                          <a:pt x="6763" y="10477"/>
                          <a:pt x="4953" y="13906"/>
                        </a:cubicBezTo>
                        <a:lnTo>
                          <a:pt x="4953" y="13906"/>
                        </a:lnTo>
                        <a:close/>
                        <a:moveTo>
                          <a:pt x="6953" y="61531"/>
                        </a:moveTo>
                        <a:cubicBezTo>
                          <a:pt x="8858" y="61531"/>
                          <a:pt x="11335" y="62293"/>
                          <a:pt x="14097" y="63055"/>
                        </a:cubicBezTo>
                        <a:lnTo>
                          <a:pt x="14097" y="63055"/>
                        </a:lnTo>
                        <a:cubicBezTo>
                          <a:pt x="13145" y="62389"/>
                          <a:pt x="12287" y="61627"/>
                          <a:pt x="11335" y="60769"/>
                        </a:cubicBezTo>
                        <a:lnTo>
                          <a:pt x="11335" y="60769"/>
                        </a:lnTo>
                        <a:cubicBezTo>
                          <a:pt x="7906" y="57626"/>
                          <a:pt x="4953" y="53626"/>
                          <a:pt x="3143" y="49149"/>
                        </a:cubicBezTo>
                        <a:lnTo>
                          <a:pt x="3143" y="49149"/>
                        </a:lnTo>
                        <a:lnTo>
                          <a:pt x="3143" y="62674"/>
                        </a:lnTo>
                        <a:cubicBezTo>
                          <a:pt x="4191" y="61817"/>
                          <a:pt x="5525" y="61436"/>
                          <a:pt x="6668" y="61436"/>
                        </a:cubicBezTo>
                        <a:lnTo>
                          <a:pt x="6668" y="61436"/>
                        </a:lnTo>
                        <a:cubicBezTo>
                          <a:pt x="6763" y="61531"/>
                          <a:pt x="6858" y="61531"/>
                          <a:pt x="6953" y="61531"/>
                        </a:cubicBezTo>
                        <a:lnTo>
                          <a:pt x="6953" y="61531"/>
                        </a:lnTo>
                        <a:close/>
                        <a:moveTo>
                          <a:pt x="41720" y="7906"/>
                        </a:moveTo>
                        <a:cubicBezTo>
                          <a:pt x="43910" y="10477"/>
                          <a:pt x="45434" y="12859"/>
                          <a:pt x="46577" y="15145"/>
                        </a:cubicBezTo>
                        <a:lnTo>
                          <a:pt x="46577" y="15145"/>
                        </a:lnTo>
                        <a:lnTo>
                          <a:pt x="46577" y="5429"/>
                        </a:lnTo>
                        <a:cubicBezTo>
                          <a:pt x="45148" y="6286"/>
                          <a:pt x="43434" y="6477"/>
                          <a:pt x="42005" y="6477"/>
                        </a:cubicBezTo>
                        <a:lnTo>
                          <a:pt x="42005" y="6477"/>
                        </a:lnTo>
                        <a:cubicBezTo>
                          <a:pt x="41434" y="6477"/>
                          <a:pt x="40862" y="6477"/>
                          <a:pt x="40291" y="6382"/>
                        </a:cubicBezTo>
                        <a:lnTo>
                          <a:pt x="40291" y="6382"/>
                        </a:lnTo>
                        <a:cubicBezTo>
                          <a:pt x="40767" y="6858"/>
                          <a:pt x="41243" y="7334"/>
                          <a:pt x="41720" y="7906"/>
                        </a:cubicBezTo>
                        <a:lnTo>
                          <a:pt x="41720" y="79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21" name="Graphic 1">
                  <a:extLst>
                    <a:ext uri="{FF2B5EF4-FFF2-40B4-BE49-F238E27FC236}">
                      <a16:creationId xmlns:a16="http://schemas.microsoft.com/office/drawing/2014/main" id="{D3A9C3B1-FBCA-422E-A452-35A8388A2FCF}"/>
                    </a:ext>
                  </a:extLst>
                </p:cNvPr>
                <p:cNvGrpSpPr/>
                <p:nvPr/>
              </p:nvGrpSpPr>
              <p:grpSpPr>
                <a:xfrm>
                  <a:off x="4293012" y="5654269"/>
                  <a:ext cx="55625" cy="68865"/>
                  <a:chOff x="4293012" y="5654269"/>
                  <a:chExt cx="55625" cy="68865"/>
                </a:xfrm>
                <a:solidFill>
                  <a:srgbClr val="FFFFFF"/>
                </a:solidFill>
              </p:grpSpPr>
              <p:sp>
                <p:nvSpPr>
                  <p:cNvPr id="2822" name="Freeform: Shape 2821">
                    <a:extLst>
                      <a:ext uri="{FF2B5EF4-FFF2-40B4-BE49-F238E27FC236}">
                        <a16:creationId xmlns:a16="http://schemas.microsoft.com/office/drawing/2014/main" id="{B88EC733-89BD-44C0-A826-0F4DBB818FEE}"/>
                      </a:ext>
                    </a:extLst>
                  </p:cNvPr>
                  <p:cNvSpPr/>
                  <p:nvPr/>
                </p:nvSpPr>
                <p:spPr>
                  <a:xfrm>
                    <a:off x="4294250" y="5655698"/>
                    <a:ext cx="52768" cy="66103"/>
                  </a:xfrm>
                  <a:custGeom>
                    <a:avLst/>
                    <a:gdLst>
                      <a:gd name="connsiteX0" fmla="*/ 1048 w 52768"/>
                      <a:gd name="connsiteY0" fmla="*/ 65437 h 66103"/>
                      <a:gd name="connsiteX1" fmla="*/ 571 w 52768"/>
                      <a:gd name="connsiteY1" fmla="*/ 65437 h 66103"/>
                      <a:gd name="connsiteX2" fmla="*/ 571 w 52768"/>
                      <a:gd name="connsiteY2" fmla="*/ 36957 h 66103"/>
                      <a:gd name="connsiteX3" fmla="*/ 1048 w 52768"/>
                      <a:gd name="connsiteY3" fmla="*/ 36957 h 66103"/>
                      <a:gd name="connsiteX4" fmla="*/ 11049 w 52768"/>
                      <a:gd name="connsiteY4" fmla="*/ 58483 h 66103"/>
                      <a:gd name="connsiteX5" fmla="*/ 26861 w 52768"/>
                      <a:gd name="connsiteY5" fmla="*/ 65437 h 66103"/>
                      <a:gd name="connsiteX6" fmla="*/ 37624 w 52768"/>
                      <a:gd name="connsiteY6" fmla="*/ 54102 h 66103"/>
                      <a:gd name="connsiteX7" fmla="*/ 23431 w 52768"/>
                      <a:gd name="connsiteY7" fmla="*/ 41624 h 66103"/>
                      <a:gd name="connsiteX8" fmla="*/ 18669 w 52768"/>
                      <a:gd name="connsiteY8" fmla="*/ 40291 h 66103"/>
                      <a:gd name="connsiteX9" fmla="*/ 0 w 52768"/>
                      <a:gd name="connsiteY9" fmla="*/ 21241 h 66103"/>
                      <a:gd name="connsiteX10" fmla="*/ 2477 w 52768"/>
                      <a:gd name="connsiteY10" fmla="*/ 11906 h 66103"/>
                      <a:gd name="connsiteX11" fmla="*/ 24670 w 52768"/>
                      <a:gd name="connsiteY11" fmla="*/ 190 h 66103"/>
                      <a:gd name="connsiteX12" fmla="*/ 33052 w 52768"/>
                      <a:gd name="connsiteY12" fmla="*/ 1715 h 66103"/>
                      <a:gd name="connsiteX13" fmla="*/ 40672 w 52768"/>
                      <a:gd name="connsiteY13" fmla="*/ 3715 h 66103"/>
                      <a:gd name="connsiteX14" fmla="*/ 46006 w 52768"/>
                      <a:gd name="connsiteY14" fmla="*/ 0 h 66103"/>
                      <a:gd name="connsiteX15" fmla="*/ 46577 w 52768"/>
                      <a:gd name="connsiteY15" fmla="*/ 0 h 66103"/>
                      <a:gd name="connsiteX16" fmla="*/ 46577 w 52768"/>
                      <a:gd name="connsiteY16" fmla="*/ 23622 h 66103"/>
                      <a:gd name="connsiteX17" fmla="*/ 46101 w 52768"/>
                      <a:gd name="connsiteY17" fmla="*/ 23622 h 66103"/>
                      <a:gd name="connsiteX18" fmla="*/ 39243 w 52768"/>
                      <a:gd name="connsiteY18" fmla="*/ 7429 h 66103"/>
                      <a:gd name="connsiteX19" fmla="*/ 25432 w 52768"/>
                      <a:gd name="connsiteY19" fmla="*/ 762 h 66103"/>
                      <a:gd name="connsiteX20" fmla="*/ 17050 w 52768"/>
                      <a:gd name="connsiteY20" fmla="*/ 5048 h 66103"/>
                      <a:gd name="connsiteX21" fmla="*/ 15716 w 52768"/>
                      <a:gd name="connsiteY21" fmla="*/ 10382 h 66103"/>
                      <a:gd name="connsiteX22" fmla="*/ 28670 w 52768"/>
                      <a:gd name="connsiteY22" fmla="*/ 22669 h 66103"/>
                      <a:gd name="connsiteX23" fmla="*/ 32576 w 52768"/>
                      <a:gd name="connsiteY23" fmla="*/ 23622 h 66103"/>
                      <a:gd name="connsiteX24" fmla="*/ 52769 w 52768"/>
                      <a:gd name="connsiteY24" fmla="*/ 43529 h 66103"/>
                      <a:gd name="connsiteX25" fmla="*/ 46196 w 52768"/>
                      <a:gd name="connsiteY25" fmla="*/ 58769 h 66103"/>
                      <a:gd name="connsiteX26" fmla="*/ 28289 w 52768"/>
                      <a:gd name="connsiteY26" fmla="*/ 66103 h 66103"/>
                      <a:gd name="connsiteX27" fmla="*/ 5620 w 52768"/>
                      <a:gd name="connsiteY27" fmla="*/ 61627 h 66103"/>
                      <a:gd name="connsiteX28" fmla="*/ 1048 w 52768"/>
                      <a:gd name="connsiteY28" fmla="*/ 65437 h 6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8" h="66103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149"/>
                          <a:pt x="11049" y="58483"/>
                        </a:cubicBezTo>
                        <a:cubicBezTo>
                          <a:pt x="15621" y="62770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483"/>
                          <a:pt x="37624" y="54102"/>
                        </a:cubicBezTo>
                        <a:cubicBezTo>
                          <a:pt x="37624" y="45434"/>
                          <a:pt x="28861" y="43053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9906" y="37909"/>
                          <a:pt x="0" y="33147"/>
                          <a:pt x="0" y="21241"/>
                        </a:cubicBezTo>
                        <a:cubicBezTo>
                          <a:pt x="0" y="18097"/>
                          <a:pt x="857" y="14859"/>
                          <a:pt x="2477" y="11906"/>
                        </a:cubicBezTo>
                        <a:cubicBezTo>
                          <a:pt x="5620" y="6382"/>
                          <a:pt x="15812" y="190"/>
                          <a:pt x="24670" y="190"/>
                        </a:cubicBezTo>
                        <a:cubicBezTo>
                          <a:pt x="28575" y="190"/>
                          <a:pt x="31052" y="952"/>
                          <a:pt x="33052" y="1715"/>
                        </a:cubicBezTo>
                        <a:cubicBezTo>
                          <a:pt x="35528" y="2667"/>
                          <a:pt x="37529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8"/>
                          <a:pt x="44482" y="13716"/>
                          <a:pt x="39243" y="7429"/>
                        </a:cubicBezTo>
                        <a:cubicBezTo>
                          <a:pt x="35147" y="2381"/>
                          <a:pt x="29813" y="762"/>
                          <a:pt x="25432" y="762"/>
                        </a:cubicBezTo>
                        <a:cubicBezTo>
                          <a:pt x="22003" y="762"/>
                          <a:pt x="19431" y="1524"/>
                          <a:pt x="17050" y="5048"/>
                        </a:cubicBezTo>
                        <a:cubicBezTo>
                          <a:pt x="16097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7" y="21907"/>
                          <a:pt x="28670" y="22669"/>
                        </a:cubicBezTo>
                        <a:lnTo>
                          <a:pt x="32576" y="23622"/>
                        </a:lnTo>
                        <a:cubicBezTo>
                          <a:pt x="37529" y="24765"/>
                          <a:pt x="52769" y="27622"/>
                          <a:pt x="52769" y="43529"/>
                        </a:cubicBezTo>
                        <a:cubicBezTo>
                          <a:pt x="52769" y="48673"/>
                          <a:pt x="50863" y="54292"/>
                          <a:pt x="46196" y="58769"/>
                        </a:cubicBezTo>
                        <a:cubicBezTo>
                          <a:pt x="40481" y="64198"/>
                          <a:pt x="35814" y="66103"/>
                          <a:pt x="28289" y="66103"/>
                        </a:cubicBezTo>
                        <a:cubicBezTo>
                          <a:pt x="18574" y="66103"/>
                          <a:pt x="9906" y="61627"/>
                          <a:pt x="5620" y="61627"/>
                        </a:cubicBezTo>
                        <a:cubicBezTo>
                          <a:pt x="3620" y="61627"/>
                          <a:pt x="1810" y="62484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23" name="Freeform: Shape 2822">
                    <a:extLst>
                      <a:ext uri="{FF2B5EF4-FFF2-40B4-BE49-F238E27FC236}">
                        <a16:creationId xmlns:a16="http://schemas.microsoft.com/office/drawing/2014/main" id="{C71B2362-03C9-497F-BBDE-562451118FD5}"/>
                      </a:ext>
                    </a:extLst>
                  </p:cNvPr>
                  <p:cNvSpPr/>
                  <p:nvPr/>
                </p:nvSpPr>
                <p:spPr>
                  <a:xfrm>
                    <a:off x="4293012" y="5654269"/>
                    <a:ext cx="55625" cy="68865"/>
                  </a:xfrm>
                  <a:custGeom>
                    <a:avLst/>
                    <a:gdLst>
                      <a:gd name="connsiteX0" fmla="*/ 29623 w 55625"/>
                      <a:gd name="connsiteY0" fmla="*/ 68866 h 68865"/>
                      <a:gd name="connsiteX1" fmla="*/ 6953 w 55625"/>
                      <a:gd name="connsiteY1" fmla="*/ 64389 h 68865"/>
                      <a:gd name="connsiteX2" fmla="*/ 6953 w 55625"/>
                      <a:gd name="connsiteY2" fmla="*/ 64389 h 68865"/>
                      <a:gd name="connsiteX3" fmla="*/ 3620 w 55625"/>
                      <a:gd name="connsiteY3" fmla="*/ 67151 h 68865"/>
                      <a:gd name="connsiteX4" fmla="*/ 3620 w 55625"/>
                      <a:gd name="connsiteY4" fmla="*/ 67151 h 68865"/>
                      <a:gd name="connsiteX5" fmla="*/ 3334 w 55625"/>
                      <a:gd name="connsiteY5" fmla="*/ 68199 h 68865"/>
                      <a:gd name="connsiteX6" fmla="*/ 2286 w 55625"/>
                      <a:gd name="connsiteY6" fmla="*/ 68199 h 68865"/>
                      <a:gd name="connsiteX7" fmla="*/ 381 w 55625"/>
                      <a:gd name="connsiteY7" fmla="*/ 68199 h 68865"/>
                      <a:gd name="connsiteX8" fmla="*/ 381 w 55625"/>
                      <a:gd name="connsiteY8" fmla="*/ 36957 h 68865"/>
                      <a:gd name="connsiteX9" fmla="*/ 1810 w 55625"/>
                      <a:gd name="connsiteY9" fmla="*/ 36957 h 68865"/>
                      <a:gd name="connsiteX10" fmla="*/ 3715 w 55625"/>
                      <a:gd name="connsiteY10" fmla="*/ 36957 h 68865"/>
                      <a:gd name="connsiteX11" fmla="*/ 3715 w 55625"/>
                      <a:gd name="connsiteY11" fmla="*/ 38290 h 68865"/>
                      <a:gd name="connsiteX12" fmla="*/ 13335 w 55625"/>
                      <a:gd name="connsiteY12" fmla="*/ 58865 h 68865"/>
                      <a:gd name="connsiteX13" fmla="*/ 13335 w 55625"/>
                      <a:gd name="connsiteY13" fmla="*/ 58865 h 68865"/>
                      <a:gd name="connsiteX14" fmla="*/ 28194 w 55625"/>
                      <a:gd name="connsiteY14" fmla="*/ 65437 h 68865"/>
                      <a:gd name="connsiteX15" fmla="*/ 28194 w 55625"/>
                      <a:gd name="connsiteY15" fmla="*/ 65437 h 68865"/>
                      <a:gd name="connsiteX16" fmla="*/ 37624 w 55625"/>
                      <a:gd name="connsiteY16" fmla="*/ 55435 h 68865"/>
                      <a:gd name="connsiteX17" fmla="*/ 37624 w 55625"/>
                      <a:gd name="connsiteY17" fmla="*/ 55435 h 68865"/>
                      <a:gd name="connsiteX18" fmla="*/ 24479 w 55625"/>
                      <a:gd name="connsiteY18" fmla="*/ 44291 h 68865"/>
                      <a:gd name="connsiteX19" fmla="*/ 24479 w 55625"/>
                      <a:gd name="connsiteY19" fmla="*/ 44291 h 68865"/>
                      <a:gd name="connsiteX20" fmla="*/ 19717 w 55625"/>
                      <a:gd name="connsiteY20" fmla="*/ 42958 h 68865"/>
                      <a:gd name="connsiteX21" fmla="*/ 0 w 55625"/>
                      <a:gd name="connsiteY21" fmla="*/ 22574 h 68865"/>
                      <a:gd name="connsiteX22" fmla="*/ 0 w 55625"/>
                      <a:gd name="connsiteY22" fmla="*/ 22574 h 68865"/>
                      <a:gd name="connsiteX23" fmla="*/ 2667 w 55625"/>
                      <a:gd name="connsiteY23" fmla="*/ 12573 h 68865"/>
                      <a:gd name="connsiteX24" fmla="*/ 2667 w 55625"/>
                      <a:gd name="connsiteY24" fmla="*/ 12573 h 68865"/>
                      <a:gd name="connsiteX25" fmla="*/ 26099 w 55625"/>
                      <a:gd name="connsiteY25" fmla="*/ 190 h 68865"/>
                      <a:gd name="connsiteX26" fmla="*/ 26099 w 55625"/>
                      <a:gd name="connsiteY26" fmla="*/ 190 h 68865"/>
                      <a:gd name="connsiteX27" fmla="*/ 35052 w 55625"/>
                      <a:gd name="connsiteY27" fmla="*/ 1810 h 68865"/>
                      <a:gd name="connsiteX28" fmla="*/ 35052 w 55625"/>
                      <a:gd name="connsiteY28" fmla="*/ 1810 h 68865"/>
                      <a:gd name="connsiteX29" fmla="*/ 42196 w 55625"/>
                      <a:gd name="connsiteY29" fmla="*/ 3715 h 68865"/>
                      <a:gd name="connsiteX30" fmla="*/ 42196 w 55625"/>
                      <a:gd name="connsiteY30" fmla="*/ 3715 h 68865"/>
                      <a:gd name="connsiteX31" fmla="*/ 46196 w 55625"/>
                      <a:gd name="connsiteY31" fmla="*/ 1333 h 68865"/>
                      <a:gd name="connsiteX32" fmla="*/ 46196 w 55625"/>
                      <a:gd name="connsiteY32" fmla="*/ 1333 h 68865"/>
                      <a:gd name="connsiteX33" fmla="*/ 46292 w 55625"/>
                      <a:gd name="connsiteY33" fmla="*/ 0 h 68865"/>
                      <a:gd name="connsiteX34" fmla="*/ 47625 w 55625"/>
                      <a:gd name="connsiteY34" fmla="*/ 0 h 68865"/>
                      <a:gd name="connsiteX35" fmla="*/ 49625 w 55625"/>
                      <a:gd name="connsiteY35" fmla="*/ 0 h 68865"/>
                      <a:gd name="connsiteX36" fmla="*/ 49625 w 55625"/>
                      <a:gd name="connsiteY36" fmla="*/ 26384 h 68865"/>
                      <a:gd name="connsiteX37" fmla="*/ 48196 w 55625"/>
                      <a:gd name="connsiteY37" fmla="*/ 26384 h 68865"/>
                      <a:gd name="connsiteX38" fmla="*/ 46292 w 55625"/>
                      <a:gd name="connsiteY38" fmla="*/ 26384 h 68865"/>
                      <a:gd name="connsiteX39" fmla="*/ 46292 w 55625"/>
                      <a:gd name="connsiteY39" fmla="*/ 25051 h 68865"/>
                      <a:gd name="connsiteX40" fmla="*/ 39719 w 55625"/>
                      <a:gd name="connsiteY40" fmla="*/ 9715 h 68865"/>
                      <a:gd name="connsiteX41" fmla="*/ 39719 w 55625"/>
                      <a:gd name="connsiteY41" fmla="*/ 9715 h 68865"/>
                      <a:gd name="connsiteX42" fmla="*/ 26956 w 55625"/>
                      <a:gd name="connsiteY42" fmla="*/ 3619 h 68865"/>
                      <a:gd name="connsiteX43" fmla="*/ 26956 w 55625"/>
                      <a:gd name="connsiteY43" fmla="*/ 3619 h 68865"/>
                      <a:gd name="connsiteX44" fmla="*/ 19717 w 55625"/>
                      <a:gd name="connsiteY44" fmla="*/ 7239 h 68865"/>
                      <a:gd name="connsiteX45" fmla="*/ 19717 w 55625"/>
                      <a:gd name="connsiteY45" fmla="*/ 7239 h 68865"/>
                      <a:gd name="connsiteX46" fmla="*/ 18669 w 55625"/>
                      <a:gd name="connsiteY46" fmla="*/ 11811 h 68865"/>
                      <a:gd name="connsiteX47" fmla="*/ 18669 w 55625"/>
                      <a:gd name="connsiteY47" fmla="*/ 11811 h 68865"/>
                      <a:gd name="connsiteX48" fmla="*/ 30480 w 55625"/>
                      <a:gd name="connsiteY48" fmla="*/ 22669 h 68865"/>
                      <a:gd name="connsiteX49" fmla="*/ 30480 w 55625"/>
                      <a:gd name="connsiteY49" fmla="*/ 22669 h 68865"/>
                      <a:gd name="connsiteX50" fmla="*/ 34385 w 55625"/>
                      <a:gd name="connsiteY50" fmla="*/ 23622 h 68865"/>
                      <a:gd name="connsiteX51" fmla="*/ 55626 w 55625"/>
                      <a:gd name="connsiteY51" fmla="*/ 44958 h 68865"/>
                      <a:gd name="connsiteX52" fmla="*/ 55626 w 55625"/>
                      <a:gd name="connsiteY52" fmla="*/ 44958 h 68865"/>
                      <a:gd name="connsiteX53" fmla="*/ 48578 w 55625"/>
                      <a:gd name="connsiteY53" fmla="*/ 61150 h 68865"/>
                      <a:gd name="connsiteX54" fmla="*/ 48578 w 55625"/>
                      <a:gd name="connsiteY54" fmla="*/ 61150 h 68865"/>
                      <a:gd name="connsiteX55" fmla="*/ 30004 w 55625"/>
                      <a:gd name="connsiteY55" fmla="*/ 68866 h 68865"/>
                      <a:gd name="connsiteX56" fmla="*/ 30004 w 55625"/>
                      <a:gd name="connsiteY56" fmla="*/ 68866 h 68865"/>
                      <a:gd name="connsiteX57" fmla="*/ 29623 w 55625"/>
                      <a:gd name="connsiteY57" fmla="*/ 68866 h 68865"/>
                      <a:gd name="connsiteX58" fmla="*/ 29623 w 55625"/>
                      <a:gd name="connsiteY58" fmla="*/ 68866 h 68865"/>
                      <a:gd name="connsiteX59" fmla="*/ 4953 w 55625"/>
                      <a:gd name="connsiteY59" fmla="*/ 14002 h 68865"/>
                      <a:gd name="connsiteX60" fmla="*/ 2667 w 55625"/>
                      <a:gd name="connsiteY60" fmla="*/ 22669 h 68865"/>
                      <a:gd name="connsiteX61" fmla="*/ 2667 w 55625"/>
                      <a:gd name="connsiteY61" fmla="*/ 22669 h 68865"/>
                      <a:gd name="connsiteX62" fmla="*/ 20384 w 55625"/>
                      <a:gd name="connsiteY62" fmla="*/ 40386 h 68865"/>
                      <a:gd name="connsiteX63" fmla="*/ 20384 w 55625"/>
                      <a:gd name="connsiteY63" fmla="*/ 40386 h 68865"/>
                      <a:gd name="connsiteX64" fmla="*/ 25146 w 55625"/>
                      <a:gd name="connsiteY64" fmla="*/ 41719 h 68865"/>
                      <a:gd name="connsiteX65" fmla="*/ 40291 w 55625"/>
                      <a:gd name="connsiteY65" fmla="*/ 55531 h 68865"/>
                      <a:gd name="connsiteX66" fmla="*/ 40291 w 55625"/>
                      <a:gd name="connsiteY66" fmla="*/ 55531 h 68865"/>
                      <a:gd name="connsiteX67" fmla="*/ 36195 w 55625"/>
                      <a:gd name="connsiteY67" fmla="*/ 65437 h 68865"/>
                      <a:gd name="connsiteX68" fmla="*/ 36195 w 55625"/>
                      <a:gd name="connsiteY68" fmla="*/ 65437 h 68865"/>
                      <a:gd name="connsiteX69" fmla="*/ 46577 w 55625"/>
                      <a:gd name="connsiteY69" fmla="*/ 59246 h 68865"/>
                      <a:gd name="connsiteX70" fmla="*/ 46577 w 55625"/>
                      <a:gd name="connsiteY70" fmla="*/ 59246 h 68865"/>
                      <a:gd name="connsiteX71" fmla="*/ 52673 w 55625"/>
                      <a:gd name="connsiteY71" fmla="*/ 45053 h 68865"/>
                      <a:gd name="connsiteX72" fmla="*/ 52673 w 55625"/>
                      <a:gd name="connsiteY72" fmla="*/ 45053 h 68865"/>
                      <a:gd name="connsiteX73" fmla="*/ 33623 w 55625"/>
                      <a:gd name="connsiteY73" fmla="*/ 26479 h 68865"/>
                      <a:gd name="connsiteX74" fmla="*/ 33623 w 55625"/>
                      <a:gd name="connsiteY74" fmla="*/ 26479 h 68865"/>
                      <a:gd name="connsiteX75" fmla="*/ 29718 w 55625"/>
                      <a:gd name="connsiteY75" fmla="*/ 25527 h 68865"/>
                      <a:gd name="connsiteX76" fmla="*/ 15716 w 55625"/>
                      <a:gd name="connsiteY76" fmla="*/ 11906 h 68865"/>
                      <a:gd name="connsiteX77" fmla="*/ 15716 w 55625"/>
                      <a:gd name="connsiteY77" fmla="*/ 11906 h 68865"/>
                      <a:gd name="connsiteX78" fmla="*/ 17240 w 55625"/>
                      <a:gd name="connsiteY78" fmla="*/ 5715 h 68865"/>
                      <a:gd name="connsiteX79" fmla="*/ 17240 w 55625"/>
                      <a:gd name="connsiteY79" fmla="*/ 5715 h 68865"/>
                      <a:gd name="connsiteX80" fmla="*/ 18193 w 55625"/>
                      <a:gd name="connsiteY80" fmla="*/ 4477 h 68865"/>
                      <a:gd name="connsiteX81" fmla="*/ 18193 w 55625"/>
                      <a:gd name="connsiteY81" fmla="*/ 4477 h 68865"/>
                      <a:gd name="connsiteX82" fmla="*/ 4953 w 55625"/>
                      <a:gd name="connsiteY82" fmla="*/ 14002 h 68865"/>
                      <a:gd name="connsiteX83" fmla="*/ 4953 w 55625"/>
                      <a:gd name="connsiteY83" fmla="*/ 14002 h 68865"/>
                      <a:gd name="connsiteX84" fmla="*/ 6953 w 55625"/>
                      <a:gd name="connsiteY84" fmla="*/ 61627 h 68865"/>
                      <a:gd name="connsiteX85" fmla="*/ 14097 w 55625"/>
                      <a:gd name="connsiteY85" fmla="*/ 63151 h 68865"/>
                      <a:gd name="connsiteX86" fmla="*/ 14097 w 55625"/>
                      <a:gd name="connsiteY86" fmla="*/ 63151 h 68865"/>
                      <a:gd name="connsiteX87" fmla="*/ 11335 w 55625"/>
                      <a:gd name="connsiteY87" fmla="*/ 60960 h 68865"/>
                      <a:gd name="connsiteX88" fmla="*/ 11335 w 55625"/>
                      <a:gd name="connsiteY88" fmla="*/ 60960 h 68865"/>
                      <a:gd name="connsiteX89" fmla="*/ 3143 w 55625"/>
                      <a:gd name="connsiteY89" fmla="*/ 49340 h 68865"/>
                      <a:gd name="connsiteX90" fmla="*/ 3143 w 55625"/>
                      <a:gd name="connsiteY90" fmla="*/ 49340 h 68865"/>
                      <a:gd name="connsiteX91" fmla="*/ 3143 w 55625"/>
                      <a:gd name="connsiteY91" fmla="*/ 62865 h 68865"/>
                      <a:gd name="connsiteX92" fmla="*/ 6668 w 55625"/>
                      <a:gd name="connsiteY92" fmla="*/ 61627 h 68865"/>
                      <a:gd name="connsiteX93" fmla="*/ 6668 w 55625"/>
                      <a:gd name="connsiteY93" fmla="*/ 61627 h 68865"/>
                      <a:gd name="connsiteX94" fmla="*/ 6953 w 55625"/>
                      <a:gd name="connsiteY94" fmla="*/ 61627 h 68865"/>
                      <a:gd name="connsiteX95" fmla="*/ 6953 w 55625"/>
                      <a:gd name="connsiteY95" fmla="*/ 61627 h 68865"/>
                      <a:gd name="connsiteX96" fmla="*/ 41720 w 55625"/>
                      <a:gd name="connsiteY96" fmla="*/ 8001 h 68865"/>
                      <a:gd name="connsiteX97" fmla="*/ 46577 w 55625"/>
                      <a:gd name="connsiteY97" fmla="*/ 15335 h 68865"/>
                      <a:gd name="connsiteX98" fmla="*/ 46577 w 55625"/>
                      <a:gd name="connsiteY98" fmla="*/ 15335 h 68865"/>
                      <a:gd name="connsiteX99" fmla="*/ 46577 w 55625"/>
                      <a:gd name="connsiteY99" fmla="*/ 5620 h 68865"/>
                      <a:gd name="connsiteX100" fmla="*/ 42005 w 55625"/>
                      <a:gd name="connsiteY100" fmla="*/ 6667 h 68865"/>
                      <a:gd name="connsiteX101" fmla="*/ 42005 w 55625"/>
                      <a:gd name="connsiteY101" fmla="*/ 6667 h 68865"/>
                      <a:gd name="connsiteX102" fmla="*/ 40291 w 55625"/>
                      <a:gd name="connsiteY102" fmla="*/ 6572 h 68865"/>
                      <a:gd name="connsiteX103" fmla="*/ 40291 w 55625"/>
                      <a:gd name="connsiteY103" fmla="*/ 6572 h 68865"/>
                      <a:gd name="connsiteX104" fmla="*/ 41720 w 55625"/>
                      <a:gd name="connsiteY104" fmla="*/ 8001 h 68865"/>
                      <a:gd name="connsiteX105" fmla="*/ 41720 w 55625"/>
                      <a:gd name="connsiteY105" fmla="*/ 8001 h 68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625" h="68865">
                        <a:moveTo>
                          <a:pt x="29623" y="68866"/>
                        </a:moveTo>
                        <a:cubicBezTo>
                          <a:pt x="19621" y="68866"/>
                          <a:pt x="10573" y="64294"/>
                          <a:pt x="6953" y="64389"/>
                        </a:cubicBezTo>
                        <a:lnTo>
                          <a:pt x="6953" y="64389"/>
                        </a:lnTo>
                        <a:cubicBezTo>
                          <a:pt x="5239" y="64484"/>
                          <a:pt x="4382" y="64675"/>
                          <a:pt x="3620" y="67151"/>
                        </a:cubicBezTo>
                        <a:lnTo>
                          <a:pt x="3620" y="67151"/>
                        </a:lnTo>
                        <a:lnTo>
                          <a:pt x="3334" y="68199"/>
                        </a:lnTo>
                        <a:lnTo>
                          <a:pt x="2286" y="68199"/>
                        </a:lnTo>
                        <a:lnTo>
                          <a:pt x="381" y="68199"/>
                        </a:lnTo>
                        <a:lnTo>
                          <a:pt x="381" y="36957"/>
                        </a:lnTo>
                        <a:lnTo>
                          <a:pt x="1810" y="36957"/>
                        </a:lnTo>
                        <a:lnTo>
                          <a:pt x="3715" y="36957"/>
                        </a:lnTo>
                        <a:lnTo>
                          <a:pt x="3715" y="38290"/>
                        </a:lnTo>
                        <a:cubicBezTo>
                          <a:pt x="3715" y="46006"/>
                          <a:pt x="7715" y="53721"/>
                          <a:pt x="13335" y="58865"/>
                        </a:cubicBezTo>
                        <a:lnTo>
                          <a:pt x="13335" y="58865"/>
                        </a:lnTo>
                        <a:cubicBezTo>
                          <a:pt x="17717" y="62960"/>
                          <a:pt x="23146" y="65437"/>
                          <a:pt x="28194" y="65437"/>
                        </a:cubicBezTo>
                        <a:lnTo>
                          <a:pt x="28194" y="65437"/>
                        </a:lnTo>
                        <a:cubicBezTo>
                          <a:pt x="35814" y="65437"/>
                          <a:pt x="37529" y="59531"/>
                          <a:pt x="37624" y="55435"/>
                        </a:cubicBezTo>
                        <a:lnTo>
                          <a:pt x="37624" y="55435"/>
                        </a:lnTo>
                        <a:cubicBezTo>
                          <a:pt x="37719" y="48006"/>
                          <a:pt x="30004" y="45815"/>
                          <a:pt x="24479" y="44291"/>
                        </a:cubicBezTo>
                        <a:lnTo>
                          <a:pt x="24479" y="44291"/>
                        </a:lnTo>
                        <a:lnTo>
                          <a:pt x="19717" y="42958"/>
                        </a:lnTo>
                        <a:cubicBezTo>
                          <a:pt x="10859" y="40577"/>
                          <a:pt x="0" y="35433"/>
                          <a:pt x="0" y="22574"/>
                        </a:cubicBezTo>
                        <a:lnTo>
                          <a:pt x="0" y="22574"/>
                        </a:lnTo>
                        <a:cubicBezTo>
                          <a:pt x="0" y="19240"/>
                          <a:pt x="857" y="15716"/>
                          <a:pt x="2667" y="12573"/>
                        </a:cubicBezTo>
                        <a:lnTo>
                          <a:pt x="2667" y="12573"/>
                        </a:lnTo>
                        <a:cubicBezTo>
                          <a:pt x="6287" y="6477"/>
                          <a:pt x="16574" y="286"/>
                          <a:pt x="26099" y="190"/>
                        </a:cubicBezTo>
                        <a:lnTo>
                          <a:pt x="26099" y="190"/>
                        </a:lnTo>
                        <a:cubicBezTo>
                          <a:pt x="30099" y="190"/>
                          <a:pt x="32861" y="952"/>
                          <a:pt x="35052" y="1810"/>
                        </a:cubicBezTo>
                        <a:lnTo>
                          <a:pt x="35052" y="1810"/>
                        </a:lnTo>
                        <a:cubicBezTo>
                          <a:pt x="37624" y="2857"/>
                          <a:pt x="39243" y="3715"/>
                          <a:pt x="42196" y="3715"/>
                        </a:cubicBezTo>
                        <a:lnTo>
                          <a:pt x="42196" y="3715"/>
                        </a:lnTo>
                        <a:cubicBezTo>
                          <a:pt x="44768" y="3524"/>
                          <a:pt x="45911" y="3524"/>
                          <a:pt x="46196" y="1333"/>
                        </a:cubicBezTo>
                        <a:lnTo>
                          <a:pt x="46196" y="1333"/>
                        </a:lnTo>
                        <a:lnTo>
                          <a:pt x="46292" y="0"/>
                        </a:lnTo>
                        <a:lnTo>
                          <a:pt x="47625" y="0"/>
                        </a:lnTo>
                        <a:lnTo>
                          <a:pt x="49625" y="0"/>
                        </a:lnTo>
                        <a:lnTo>
                          <a:pt x="49625" y="26384"/>
                        </a:lnTo>
                        <a:lnTo>
                          <a:pt x="48196" y="26384"/>
                        </a:lnTo>
                        <a:lnTo>
                          <a:pt x="46292" y="26384"/>
                        </a:lnTo>
                        <a:lnTo>
                          <a:pt x="46292" y="25051"/>
                        </a:lnTo>
                        <a:cubicBezTo>
                          <a:pt x="46292" y="20288"/>
                          <a:pt x="44863" y="15907"/>
                          <a:pt x="39719" y="9715"/>
                        </a:cubicBezTo>
                        <a:lnTo>
                          <a:pt x="39719" y="9715"/>
                        </a:lnTo>
                        <a:cubicBezTo>
                          <a:pt x="35909" y="5048"/>
                          <a:pt x="31052" y="3619"/>
                          <a:pt x="26956" y="3619"/>
                        </a:cubicBezTo>
                        <a:lnTo>
                          <a:pt x="26956" y="3619"/>
                        </a:lnTo>
                        <a:cubicBezTo>
                          <a:pt x="23717" y="3715"/>
                          <a:pt x="21908" y="4191"/>
                          <a:pt x="19717" y="7239"/>
                        </a:cubicBezTo>
                        <a:lnTo>
                          <a:pt x="19717" y="7239"/>
                        </a:lnTo>
                        <a:cubicBezTo>
                          <a:pt x="19050" y="8287"/>
                          <a:pt x="18574" y="10096"/>
                          <a:pt x="18669" y="11811"/>
                        </a:cubicBezTo>
                        <a:lnTo>
                          <a:pt x="18669" y="11811"/>
                        </a:lnTo>
                        <a:cubicBezTo>
                          <a:pt x="18574" y="20383"/>
                          <a:pt x="27242" y="21907"/>
                          <a:pt x="30480" y="22669"/>
                        </a:cubicBezTo>
                        <a:lnTo>
                          <a:pt x="30480" y="22669"/>
                        </a:lnTo>
                        <a:lnTo>
                          <a:pt x="34385" y="23622"/>
                        </a:lnTo>
                        <a:cubicBezTo>
                          <a:pt x="39148" y="24670"/>
                          <a:pt x="55626" y="27813"/>
                          <a:pt x="55626" y="44958"/>
                        </a:cubicBezTo>
                        <a:lnTo>
                          <a:pt x="55626" y="44958"/>
                        </a:lnTo>
                        <a:cubicBezTo>
                          <a:pt x="55626" y="50482"/>
                          <a:pt x="53626" y="56483"/>
                          <a:pt x="48578" y="61150"/>
                        </a:cubicBezTo>
                        <a:lnTo>
                          <a:pt x="48578" y="61150"/>
                        </a:lnTo>
                        <a:cubicBezTo>
                          <a:pt x="42863" y="66675"/>
                          <a:pt x="37624" y="68866"/>
                          <a:pt x="30004" y="68866"/>
                        </a:cubicBezTo>
                        <a:lnTo>
                          <a:pt x="30004" y="68866"/>
                        </a:lnTo>
                        <a:cubicBezTo>
                          <a:pt x="29813" y="68866"/>
                          <a:pt x="29718" y="68866"/>
                          <a:pt x="29623" y="68866"/>
                        </a:cubicBezTo>
                        <a:lnTo>
                          <a:pt x="29623" y="68866"/>
                        </a:lnTo>
                        <a:close/>
                        <a:moveTo>
                          <a:pt x="4953" y="14002"/>
                        </a:moveTo>
                        <a:cubicBezTo>
                          <a:pt x="3429" y="16669"/>
                          <a:pt x="2667" y="19717"/>
                          <a:pt x="2667" y="22669"/>
                        </a:cubicBezTo>
                        <a:lnTo>
                          <a:pt x="2667" y="22669"/>
                        </a:lnTo>
                        <a:cubicBezTo>
                          <a:pt x="2667" y="33528"/>
                          <a:pt x="11716" y="37909"/>
                          <a:pt x="20384" y="40386"/>
                        </a:cubicBezTo>
                        <a:lnTo>
                          <a:pt x="20384" y="40386"/>
                        </a:lnTo>
                        <a:lnTo>
                          <a:pt x="25146" y="41719"/>
                        </a:lnTo>
                        <a:cubicBezTo>
                          <a:pt x="30385" y="43148"/>
                          <a:pt x="40196" y="45720"/>
                          <a:pt x="40291" y="55531"/>
                        </a:cubicBezTo>
                        <a:lnTo>
                          <a:pt x="40291" y="55531"/>
                        </a:lnTo>
                        <a:cubicBezTo>
                          <a:pt x="40291" y="58483"/>
                          <a:pt x="39243" y="62675"/>
                          <a:pt x="36195" y="65437"/>
                        </a:cubicBezTo>
                        <a:lnTo>
                          <a:pt x="36195" y="65437"/>
                        </a:lnTo>
                        <a:cubicBezTo>
                          <a:pt x="39910" y="64579"/>
                          <a:pt x="42863" y="62675"/>
                          <a:pt x="46577" y="59246"/>
                        </a:cubicBezTo>
                        <a:lnTo>
                          <a:pt x="46577" y="59246"/>
                        </a:lnTo>
                        <a:cubicBezTo>
                          <a:pt x="50959" y="55054"/>
                          <a:pt x="52673" y="49816"/>
                          <a:pt x="52673" y="45053"/>
                        </a:cubicBezTo>
                        <a:lnTo>
                          <a:pt x="52673" y="45053"/>
                        </a:lnTo>
                        <a:cubicBezTo>
                          <a:pt x="52769" y="30290"/>
                          <a:pt x="38671" y="27718"/>
                          <a:pt x="33623" y="26479"/>
                        </a:cubicBezTo>
                        <a:lnTo>
                          <a:pt x="33623" y="26479"/>
                        </a:lnTo>
                        <a:lnTo>
                          <a:pt x="29718" y="25527"/>
                        </a:lnTo>
                        <a:cubicBezTo>
                          <a:pt x="26765" y="24860"/>
                          <a:pt x="15812" y="22955"/>
                          <a:pt x="15716" y="11906"/>
                        </a:cubicBezTo>
                        <a:lnTo>
                          <a:pt x="15716" y="11906"/>
                        </a:lnTo>
                        <a:cubicBezTo>
                          <a:pt x="15716" y="9811"/>
                          <a:pt x="16097" y="7525"/>
                          <a:pt x="17240" y="5715"/>
                        </a:cubicBezTo>
                        <a:lnTo>
                          <a:pt x="17240" y="5715"/>
                        </a:lnTo>
                        <a:cubicBezTo>
                          <a:pt x="17526" y="5334"/>
                          <a:pt x="17812" y="4858"/>
                          <a:pt x="18193" y="4477"/>
                        </a:cubicBezTo>
                        <a:lnTo>
                          <a:pt x="18193" y="4477"/>
                        </a:lnTo>
                        <a:cubicBezTo>
                          <a:pt x="12287" y="6572"/>
                          <a:pt x="6858" y="10573"/>
                          <a:pt x="4953" y="14002"/>
                        </a:cubicBezTo>
                        <a:lnTo>
                          <a:pt x="4953" y="14002"/>
                        </a:lnTo>
                        <a:close/>
                        <a:moveTo>
                          <a:pt x="6953" y="61627"/>
                        </a:moveTo>
                        <a:cubicBezTo>
                          <a:pt x="8858" y="61627"/>
                          <a:pt x="11335" y="62389"/>
                          <a:pt x="14097" y="63151"/>
                        </a:cubicBezTo>
                        <a:lnTo>
                          <a:pt x="14097" y="63151"/>
                        </a:lnTo>
                        <a:cubicBezTo>
                          <a:pt x="13145" y="62484"/>
                          <a:pt x="12287" y="61722"/>
                          <a:pt x="11335" y="60960"/>
                        </a:cubicBezTo>
                        <a:lnTo>
                          <a:pt x="11335" y="60960"/>
                        </a:lnTo>
                        <a:cubicBezTo>
                          <a:pt x="7906" y="57817"/>
                          <a:pt x="4953" y="53721"/>
                          <a:pt x="3143" y="49340"/>
                        </a:cubicBezTo>
                        <a:lnTo>
                          <a:pt x="3143" y="49340"/>
                        </a:lnTo>
                        <a:lnTo>
                          <a:pt x="3143" y="62865"/>
                        </a:lnTo>
                        <a:cubicBezTo>
                          <a:pt x="4191" y="62008"/>
                          <a:pt x="5429" y="61627"/>
                          <a:pt x="6668" y="61627"/>
                        </a:cubicBezTo>
                        <a:lnTo>
                          <a:pt x="6668" y="61627"/>
                        </a:lnTo>
                        <a:cubicBezTo>
                          <a:pt x="6763" y="61627"/>
                          <a:pt x="6858" y="61627"/>
                          <a:pt x="6953" y="61627"/>
                        </a:cubicBezTo>
                        <a:lnTo>
                          <a:pt x="6953" y="61627"/>
                        </a:lnTo>
                        <a:close/>
                        <a:moveTo>
                          <a:pt x="41720" y="8001"/>
                        </a:moveTo>
                        <a:cubicBezTo>
                          <a:pt x="43910" y="10573"/>
                          <a:pt x="45434" y="13049"/>
                          <a:pt x="46577" y="15335"/>
                        </a:cubicBezTo>
                        <a:lnTo>
                          <a:pt x="46577" y="15335"/>
                        </a:lnTo>
                        <a:lnTo>
                          <a:pt x="46577" y="5620"/>
                        </a:lnTo>
                        <a:cubicBezTo>
                          <a:pt x="45149" y="6477"/>
                          <a:pt x="43434" y="6667"/>
                          <a:pt x="42005" y="6667"/>
                        </a:cubicBezTo>
                        <a:lnTo>
                          <a:pt x="42005" y="6667"/>
                        </a:lnTo>
                        <a:cubicBezTo>
                          <a:pt x="41434" y="6667"/>
                          <a:pt x="40862" y="6667"/>
                          <a:pt x="40291" y="6572"/>
                        </a:cubicBezTo>
                        <a:lnTo>
                          <a:pt x="40291" y="6572"/>
                        </a:lnTo>
                        <a:cubicBezTo>
                          <a:pt x="40767" y="6953"/>
                          <a:pt x="41243" y="7429"/>
                          <a:pt x="41720" y="8001"/>
                        </a:cubicBezTo>
                        <a:lnTo>
                          <a:pt x="41720" y="800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907" name="Graphic 1">
              <a:extLst>
                <a:ext uri="{FF2B5EF4-FFF2-40B4-BE49-F238E27FC236}">
                  <a16:creationId xmlns:a16="http://schemas.microsoft.com/office/drawing/2014/main" id="{5FE15535-4005-4BB8-B5BA-A075E72C8B59}"/>
                </a:ext>
              </a:extLst>
            </p:cNvPr>
            <p:cNvGrpSpPr/>
            <p:nvPr/>
          </p:nvGrpSpPr>
          <p:grpSpPr>
            <a:xfrm>
              <a:off x="11079953" y="4867674"/>
              <a:ext cx="1660960" cy="1516279"/>
              <a:chOff x="6961726" y="4988567"/>
              <a:chExt cx="1161287" cy="1060132"/>
            </a:xfrm>
            <a:solidFill>
              <a:schemeClr val="accent1"/>
            </a:solidFill>
          </p:grpSpPr>
          <p:grpSp>
            <p:nvGrpSpPr>
              <p:cNvPr id="2460" name="Graphic 1">
                <a:extLst>
                  <a:ext uri="{FF2B5EF4-FFF2-40B4-BE49-F238E27FC236}">
                    <a16:creationId xmlns:a16="http://schemas.microsoft.com/office/drawing/2014/main" id="{AF43143D-A52B-459F-969C-F1DDCD8B9E7A}"/>
                  </a:ext>
                </a:extLst>
              </p:cNvPr>
              <p:cNvGrpSpPr/>
              <p:nvPr/>
            </p:nvGrpSpPr>
            <p:grpSpPr>
              <a:xfrm>
                <a:off x="7418164" y="5078769"/>
                <a:ext cx="201168" cy="155924"/>
                <a:chOff x="7418164" y="5078769"/>
                <a:chExt cx="201168" cy="155924"/>
              </a:xfrm>
              <a:solidFill>
                <a:schemeClr val="accent1"/>
              </a:solidFill>
            </p:grpSpPr>
            <p:sp>
              <p:nvSpPr>
                <p:cNvPr id="2681" name="Freeform: Shape 2680">
                  <a:extLst>
                    <a:ext uri="{FF2B5EF4-FFF2-40B4-BE49-F238E27FC236}">
                      <a16:creationId xmlns:a16="http://schemas.microsoft.com/office/drawing/2014/main" id="{08C9E5E0-530A-4280-AA2D-70568154D046}"/>
                    </a:ext>
                  </a:extLst>
                </p:cNvPr>
                <p:cNvSpPr/>
                <p:nvPr/>
              </p:nvSpPr>
              <p:spPr>
                <a:xfrm>
                  <a:off x="7418831" y="5078769"/>
                  <a:ext cx="200501" cy="153924"/>
                </a:xfrm>
                <a:custGeom>
                  <a:avLst/>
                  <a:gdLst>
                    <a:gd name="connsiteX0" fmla="*/ 0 w 200501"/>
                    <a:gd name="connsiteY0" fmla="*/ 0 h 153924"/>
                    <a:gd name="connsiteX1" fmla="*/ 200501 w 200501"/>
                    <a:gd name="connsiteY1" fmla="*/ 0 h 153924"/>
                    <a:gd name="connsiteX2" fmla="*/ 200501 w 200501"/>
                    <a:gd name="connsiteY2" fmla="*/ 153924 h 153924"/>
                    <a:gd name="connsiteX3" fmla="*/ 0 w 200501"/>
                    <a:gd name="connsiteY3" fmla="*/ 153924 h 153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501" h="153924">
                      <a:moveTo>
                        <a:pt x="0" y="0"/>
                      </a:moveTo>
                      <a:lnTo>
                        <a:pt x="200501" y="0"/>
                      </a:lnTo>
                      <a:lnTo>
                        <a:pt x="200501" y="153924"/>
                      </a:lnTo>
                      <a:lnTo>
                        <a:pt x="0" y="153924"/>
                      </a:lnTo>
                      <a:close/>
                    </a:path>
                  </a:pathLst>
                </a:custGeom>
                <a:solidFill>
                  <a:srgbClr val="E84E0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2" name="Freeform: Shape 2681">
                  <a:extLst>
                    <a:ext uri="{FF2B5EF4-FFF2-40B4-BE49-F238E27FC236}">
                      <a16:creationId xmlns:a16="http://schemas.microsoft.com/office/drawing/2014/main" id="{F63859EA-701C-4864-93E3-4325E26C0277}"/>
                    </a:ext>
                  </a:extLst>
                </p:cNvPr>
                <p:cNvSpPr/>
                <p:nvPr/>
              </p:nvSpPr>
              <p:spPr>
                <a:xfrm>
                  <a:off x="7515891" y="5079054"/>
                  <a:ext cx="6381" cy="155638"/>
                </a:xfrm>
                <a:custGeom>
                  <a:avLst/>
                  <a:gdLst>
                    <a:gd name="connsiteX0" fmla="*/ 6382 w 6381"/>
                    <a:gd name="connsiteY0" fmla="*/ 155638 h 155638"/>
                    <a:gd name="connsiteX1" fmla="*/ 0 w 6381"/>
                    <a:gd name="connsiteY1" fmla="*/ 155638 h 155638"/>
                    <a:gd name="connsiteX2" fmla="*/ 0 w 6381"/>
                    <a:gd name="connsiteY2" fmla="*/ 0 h 155638"/>
                    <a:gd name="connsiteX3" fmla="*/ 6382 w 6381"/>
                    <a:gd name="connsiteY3" fmla="*/ 0 h 155638"/>
                    <a:gd name="connsiteX4" fmla="*/ 6382 w 6381"/>
                    <a:gd name="connsiteY4" fmla="*/ 155638 h 155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81" h="155638">
                      <a:moveTo>
                        <a:pt x="6382" y="155638"/>
                      </a:moveTo>
                      <a:lnTo>
                        <a:pt x="0" y="155638"/>
                      </a:lnTo>
                      <a:lnTo>
                        <a:pt x="0" y="0"/>
                      </a:lnTo>
                      <a:lnTo>
                        <a:pt x="6382" y="0"/>
                      </a:lnTo>
                      <a:lnTo>
                        <a:pt x="6382" y="1556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3" name="Freeform: Shape 2682">
                  <a:extLst>
                    <a:ext uri="{FF2B5EF4-FFF2-40B4-BE49-F238E27FC236}">
                      <a16:creationId xmlns:a16="http://schemas.microsoft.com/office/drawing/2014/main" id="{68F9A793-89DE-49B7-AE9A-843A576557A9}"/>
                    </a:ext>
                  </a:extLst>
                </p:cNvPr>
                <p:cNvSpPr/>
                <p:nvPr/>
              </p:nvSpPr>
              <p:spPr>
                <a:xfrm>
                  <a:off x="7418164" y="5153730"/>
                  <a:ext cx="200691" cy="6381"/>
                </a:xfrm>
                <a:custGeom>
                  <a:avLst/>
                  <a:gdLst>
                    <a:gd name="connsiteX0" fmla="*/ 200692 w 200691"/>
                    <a:gd name="connsiteY0" fmla="*/ 6382 h 6381"/>
                    <a:gd name="connsiteX1" fmla="*/ 0 w 200691"/>
                    <a:gd name="connsiteY1" fmla="*/ 6382 h 6381"/>
                    <a:gd name="connsiteX2" fmla="*/ 0 w 200691"/>
                    <a:gd name="connsiteY2" fmla="*/ 0 h 6381"/>
                    <a:gd name="connsiteX3" fmla="*/ 200692 w 200691"/>
                    <a:gd name="connsiteY3" fmla="*/ 0 h 6381"/>
                    <a:gd name="connsiteX4" fmla="*/ 200692 w 200691"/>
                    <a:gd name="connsiteY4" fmla="*/ 6382 h 6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691" h="6381">
                      <a:moveTo>
                        <a:pt x="200692" y="6382"/>
                      </a:moveTo>
                      <a:lnTo>
                        <a:pt x="0" y="6382"/>
                      </a:lnTo>
                      <a:lnTo>
                        <a:pt x="0" y="0"/>
                      </a:lnTo>
                      <a:lnTo>
                        <a:pt x="200692" y="0"/>
                      </a:lnTo>
                      <a:lnTo>
                        <a:pt x="200692" y="63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4" name="Freeform: Shape 2683">
                  <a:extLst>
                    <a:ext uri="{FF2B5EF4-FFF2-40B4-BE49-F238E27FC236}">
                      <a16:creationId xmlns:a16="http://schemas.microsoft.com/office/drawing/2014/main" id="{51EDFA01-5F59-45D0-9857-CABFB87C7699}"/>
                    </a:ext>
                  </a:extLst>
                </p:cNvPr>
                <p:cNvSpPr/>
                <p:nvPr/>
              </p:nvSpPr>
              <p:spPr>
                <a:xfrm>
                  <a:off x="7467694" y="5138388"/>
                  <a:ext cx="50782" cy="27348"/>
                </a:xfrm>
                <a:custGeom>
                  <a:avLst/>
                  <a:gdLst>
                    <a:gd name="connsiteX0" fmla="*/ 3048 w 50782"/>
                    <a:gd name="connsiteY0" fmla="*/ 22963 h 27348"/>
                    <a:gd name="connsiteX1" fmla="*/ 0 w 50782"/>
                    <a:gd name="connsiteY1" fmla="*/ 14676 h 27348"/>
                    <a:gd name="connsiteX2" fmla="*/ 0 w 50782"/>
                    <a:gd name="connsiteY2" fmla="*/ 14676 h 27348"/>
                    <a:gd name="connsiteX3" fmla="*/ 476 w 50782"/>
                    <a:gd name="connsiteY3" fmla="*/ 11057 h 27348"/>
                    <a:gd name="connsiteX4" fmla="*/ 476 w 50782"/>
                    <a:gd name="connsiteY4" fmla="*/ 11057 h 27348"/>
                    <a:gd name="connsiteX5" fmla="*/ 15144 w 50782"/>
                    <a:gd name="connsiteY5" fmla="*/ 8 h 27348"/>
                    <a:gd name="connsiteX6" fmla="*/ 15144 w 50782"/>
                    <a:gd name="connsiteY6" fmla="*/ 8 h 27348"/>
                    <a:gd name="connsiteX7" fmla="*/ 49911 w 50782"/>
                    <a:gd name="connsiteY7" fmla="*/ 15629 h 27348"/>
                    <a:gd name="connsiteX8" fmla="*/ 49911 w 50782"/>
                    <a:gd name="connsiteY8" fmla="*/ 15629 h 27348"/>
                    <a:gd name="connsiteX9" fmla="*/ 48577 w 50782"/>
                    <a:gd name="connsiteY9" fmla="*/ 17343 h 27348"/>
                    <a:gd name="connsiteX10" fmla="*/ 49911 w 50782"/>
                    <a:gd name="connsiteY10" fmla="*/ 15629 h 27348"/>
                    <a:gd name="connsiteX11" fmla="*/ 50768 w 50782"/>
                    <a:gd name="connsiteY11" fmla="*/ 17629 h 27348"/>
                    <a:gd name="connsiteX12" fmla="*/ 50768 w 50782"/>
                    <a:gd name="connsiteY12" fmla="*/ 17629 h 27348"/>
                    <a:gd name="connsiteX13" fmla="*/ 49435 w 50782"/>
                    <a:gd name="connsiteY13" fmla="*/ 19343 h 27348"/>
                    <a:gd name="connsiteX14" fmla="*/ 49435 w 50782"/>
                    <a:gd name="connsiteY14" fmla="*/ 19343 h 27348"/>
                    <a:gd name="connsiteX15" fmla="*/ 16287 w 50782"/>
                    <a:gd name="connsiteY15" fmla="*/ 27344 h 27348"/>
                    <a:gd name="connsiteX16" fmla="*/ 16287 w 50782"/>
                    <a:gd name="connsiteY16" fmla="*/ 27344 h 27348"/>
                    <a:gd name="connsiteX17" fmla="*/ 16193 w 50782"/>
                    <a:gd name="connsiteY17" fmla="*/ 27344 h 27348"/>
                    <a:gd name="connsiteX18" fmla="*/ 16193 w 50782"/>
                    <a:gd name="connsiteY18" fmla="*/ 27344 h 27348"/>
                    <a:gd name="connsiteX19" fmla="*/ 3048 w 50782"/>
                    <a:gd name="connsiteY19" fmla="*/ 22963 h 27348"/>
                    <a:gd name="connsiteX20" fmla="*/ 3048 w 50782"/>
                    <a:gd name="connsiteY20" fmla="*/ 22963 h 27348"/>
                    <a:gd name="connsiteX21" fmla="*/ 15144 w 50782"/>
                    <a:gd name="connsiteY21" fmla="*/ 4294 h 27348"/>
                    <a:gd name="connsiteX22" fmla="*/ 4572 w 50782"/>
                    <a:gd name="connsiteY22" fmla="*/ 12390 h 27348"/>
                    <a:gd name="connsiteX23" fmla="*/ 4572 w 50782"/>
                    <a:gd name="connsiteY23" fmla="*/ 12390 h 27348"/>
                    <a:gd name="connsiteX24" fmla="*/ 4476 w 50782"/>
                    <a:gd name="connsiteY24" fmla="*/ 12962 h 27348"/>
                    <a:gd name="connsiteX25" fmla="*/ 4476 w 50782"/>
                    <a:gd name="connsiteY25" fmla="*/ 12962 h 27348"/>
                    <a:gd name="connsiteX26" fmla="*/ 4286 w 50782"/>
                    <a:gd name="connsiteY26" fmla="*/ 14771 h 27348"/>
                    <a:gd name="connsiteX27" fmla="*/ 4286 w 50782"/>
                    <a:gd name="connsiteY27" fmla="*/ 14771 h 27348"/>
                    <a:gd name="connsiteX28" fmla="*/ 6191 w 50782"/>
                    <a:gd name="connsiteY28" fmla="*/ 20105 h 27348"/>
                    <a:gd name="connsiteX29" fmla="*/ 6191 w 50782"/>
                    <a:gd name="connsiteY29" fmla="*/ 20105 h 27348"/>
                    <a:gd name="connsiteX30" fmla="*/ 16383 w 50782"/>
                    <a:gd name="connsiteY30" fmla="*/ 23249 h 27348"/>
                    <a:gd name="connsiteX31" fmla="*/ 16383 w 50782"/>
                    <a:gd name="connsiteY31" fmla="*/ 23249 h 27348"/>
                    <a:gd name="connsiteX32" fmla="*/ 44196 w 50782"/>
                    <a:gd name="connsiteY32" fmla="*/ 16867 h 27348"/>
                    <a:gd name="connsiteX33" fmla="*/ 44196 w 50782"/>
                    <a:gd name="connsiteY33" fmla="*/ 16867 h 27348"/>
                    <a:gd name="connsiteX34" fmla="*/ 36100 w 50782"/>
                    <a:gd name="connsiteY34" fmla="*/ 11628 h 27348"/>
                    <a:gd name="connsiteX35" fmla="*/ 36100 w 50782"/>
                    <a:gd name="connsiteY35" fmla="*/ 11628 h 27348"/>
                    <a:gd name="connsiteX36" fmla="*/ 15240 w 50782"/>
                    <a:gd name="connsiteY36" fmla="*/ 4294 h 27348"/>
                    <a:gd name="connsiteX37" fmla="*/ 15240 w 50782"/>
                    <a:gd name="connsiteY37" fmla="*/ 4294 h 27348"/>
                    <a:gd name="connsiteX38" fmla="*/ 15144 w 50782"/>
                    <a:gd name="connsiteY38" fmla="*/ 4294 h 27348"/>
                    <a:gd name="connsiteX39" fmla="*/ 15144 w 50782"/>
                    <a:gd name="connsiteY39" fmla="*/ 4294 h 27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0782" h="27348">
                      <a:moveTo>
                        <a:pt x="3048" y="22963"/>
                      </a:moveTo>
                      <a:cubicBezTo>
                        <a:pt x="571" y="20296"/>
                        <a:pt x="0" y="17057"/>
                        <a:pt x="0" y="14676"/>
                      </a:cubicBezTo>
                      <a:lnTo>
                        <a:pt x="0" y="14676"/>
                      </a:lnTo>
                      <a:cubicBezTo>
                        <a:pt x="0" y="12676"/>
                        <a:pt x="476" y="11247"/>
                        <a:pt x="476" y="11057"/>
                      </a:cubicBezTo>
                      <a:lnTo>
                        <a:pt x="476" y="11057"/>
                      </a:lnTo>
                      <a:cubicBezTo>
                        <a:pt x="2667" y="3151"/>
                        <a:pt x="8763" y="-183"/>
                        <a:pt x="15144" y="8"/>
                      </a:cubicBezTo>
                      <a:lnTo>
                        <a:pt x="15144" y="8"/>
                      </a:lnTo>
                      <a:cubicBezTo>
                        <a:pt x="30480" y="198"/>
                        <a:pt x="49720" y="15629"/>
                        <a:pt x="49911" y="15629"/>
                      </a:cubicBezTo>
                      <a:lnTo>
                        <a:pt x="49911" y="15629"/>
                      </a:lnTo>
                      <a:lnTo>
                        <a:pt x="48577" y="17343"/>
                      </a:lnTo>
                      <a:lnTo>
                        <a:pt x="49911" y="15629"/>
                      </a:lnTo>
                      <a:cubicBezTo>
                        <a:pt x="50482" y="16105"/>
                        <a:pt x="50863" y="16867"/>
                        <a:pt x="50768" y="17629"/>
                      </a:cubicBezTo>
                      <a:lnTo>
                        <a:pt x="50768" y="17629"/>
                      </a:lnTo>
                      <a:cubicBezTo>
                        <a:pt x="50673" y="18391"/>
                        <a:pt x="50102" y="19058"/>
                        <a:pt x="49435" y="19343"/>
                      </a:cubicBezTo>
                      <a:lnTo>
                        <a:pt x="49435" y="19343"/>
                      </a:lnTo>
                      <a:cubicBezTo>
                        <a:pt x="34100" y="25154"/>
                        <a:pt x="23717" y="27344"/>
                        <a:pt x="16287" y="27344"/>
                      </a:cubicBezTo>
                      <a:lnTo>
                        <a:pt x="16287" y="27344"/>
                      </a:lnTo>
                      <a:cubicBezTo>
                        <a:pt x="16193" y="27344"/>
                        <a:pt x="16193" y="27344"/>
                        <a:pt x="16193" y="27344"/>
                      </a:cubicBezTo>
                      <a:lnTo>
                        <a:pt x="16193" y="27344"/>
                      </a:lnTo>
                      <a:cubicBezTo>
                        <a:pt x="9716" y="27440"/>
                        <a:pt x="5525" y="25630"/>
                        <a:pt x="3048" y="22963"/>
                      </a:cubicBezTo>
                      <a:lnTo>
                        <a:pt x="3048" y="22963"/>
                      </a:lnTo>
                      <a:close/>
                      <a:moveTo>
                        <a:pt x="15144" y="4294"/>
                      </a:moveTo>
                      <a:cubicBezTo>
                        <a:pt x="10096" y="4484"/>
                        <a:pt x="6572" y="6104"/>
                        <a:pt x="4572" y="12390"/>
                      </a:cubicBezTo>
                      <a:lnTo>
                        <a:pt x="4572" y="12390"/>
                      </a:lnTo>
                      <a:cubicBezTo>
                        <a:pt x="4572" y="12390"/>
                        <a:pt x="4476" y="12581"/>
                        <a:pt x="4476" y="12962"/>
                      </a:cubicBezTo>
                      <a:lnTo>
                        <a:pt x="4476" y="12962"/>
                      </a:lnTo>
                      <a:cubicBezTo>
                        <a:pt x="4476" y="13438"/>
                        <a:pt x="4286" y="14105"/>
                        <a:pt x="4286" y="14771"/>
                      </a:cubicBezTo>
                      <a:lnTo>
                        <a:pt x="4286" y="14771"/>
                      </a:lnTo>
                      <a:cubicBezTo>
                        <a:pt x="4286" y="16486"/>
                        <a:pt x="4667" y="18486"/>
                        <a:pt x="6191" y="20105"/>
                      </a:cubicBezTo>
                      <a:lnTo>
                        <a:pt x="6191" y="20105"/>
                      </a:lnTo>
                      <a:cubicBezTo>
                        <a:pt x="7715" y="21725"/>
                        <a:pt x="10573" y="23249"/>
                        <a:pt x="16383" y="23249"/>
                      </a:cubicBezTo>
                      <a:lnTo>
                        <a:pt x="16383" y="23249"/>
                      </a:lnTo>
                      <a:cubicBezTo>
                        <a:pt x="22288" y="23249"/>
                        <a:pt x="31337" y="21534"/>
                        <a:pt x="44196" y="16867"/>
                      </a:cubicBezTo>
                      <a:lnTo>
                        <a:pt x="44196" y="16867"/>
                      </a:lnTo>
                      <a:cubicBezTo>
                        <a:pt x="42196" y="15438"/>
                        <a:pt x="39338" y="13533"/>
                        <a:pt x="36100" y="11628"/>
                      </a:cubicBezTo>
                      <a:lnTo>
                        <a:pt x="36100" y="11628"/>
                      </a:lnTo>
                      <a:cubicBezTo>
                        <a:pt x="29623" y="7913"/>
                        <a:pt x="21527" y="4294"/>
                        <a:pt x="15240" y="4294"/>
                      </a:cubicBezTo>
                      <a:lnTo>
                        <a:pt x="15240" y="4294"/>
                      </a:lnTo>
                      <a:cubicBezTo>
                        <a:pt x="15240" y="4294"/>
                        <a:pt x="15144" y="4294"/>
                        <a:pt x="15144" y="4294"/>
                      </a:cubicBezTo>
                      <a:lnTo>
                        <a:pt x="15144" y="429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5" name="Freeform: Shape 2684">
                  <a:extLst>
                    <a:ext uri="{FF2B5EF4-FFF2-40B4-BE49-F238E27FC236}">
                      <a16:creationId xmlns:a16="http://schemas.microsoft.com/office/drawing/2014/main" id="{AECCC5B4-5B1F-4AC8-8407-AD97B1770119}"/>
                    </a:ext>
                  </a:extLst>
                </p:cNvPr>
                <p:cNvSpPr/>
                <p:nvPr/>
              </p:nvSpPr>
              <p:spPr>
                <a:xfrm>
                  <a:off x="7478386" y="5152611"/>
                  <a:ext cx="43695" cy="42933"/>
                </a:xfrm>
                <a:custGeom>
                  <a:avLst/>
                  <a:gdLst>
                    <a:gd name="connsiteX0" fmla="*/ 643 w 43695"/>
                    <a:gd name="connsiteY0" fmla="*/ 42267 h 42933"/>
                    <a:gd name="connsiteX1" fmla="*/ 643 w 43695"/>
                    <a:gd name="connsiteY1" fmla="*/ 39219 h 42933"/>
                    <a:gd name="connsiteX2" fmla="*/ 643 w 43695"/>
                    <a:gd name="connsiteY2" fmla="*/ 39219 h 42933"/>
                    <a:gd name="connsiteX3" fmla="*/ 40172 w 43695"/>
                    <a:gd name="connsiteY3" fmla="*/ 643 h 42933"/>
                    <a:gd name="connsiteX4" fmla="*/ 43124 w 43695"/>
                    <a:gd name="connsiteY4" fmla="*/ 643 h 42933"/>
                    <a:gd name="connsiteX5" fmla="*/ 43124 w 43695"/>
                    <a:gd name="connsiteY5" fmla="*/ 643 h 42933"/>
                    <a:gd name="connsiteX6" fmla="*/ 43124 w 43695"/>
                    <a:gd name="connsiteY6" fmla="*/ 3691 h 42933"/>
                    <a:gd name="connsiteX7" fmla="*/ 43124 w 43695"/>
                    <a:gd name="connsiteY7" fmla="*/ 3691 h 42933"/>
                    <a:gd name="connsiteX8" fmla="*/ 3596 w 43695"/>
                    <a:gd name="connsiteY8" fmla="*/ 42362 h 42933"/>
                    <a:gd name="connsiteX9" fmla="*/ 2167 w 43695"/>
                    <a:gd name="connsiteY9" fmla="*/ 42934 h 42933"/>
                    <a:gd name="connsiteX10" fmla="*/ 2167 w 43695"/>
                    <a:gd name="connsiteY10" fmla="*/ 42934 h 42933"/>
                    <a:gd name="connsiteX11" fmla="*/ 643 w 43695"/>
                    <a:gd name="connsiteY11" fmla="*/ 42267 h 42933"/>
                    <a:gd name="connsiteX12" fmla="*/ 643 w 43695"/>
                    <a:gd name="connsiteY12" fmla="*/ 42267 h 42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3695" h="42933">
                      <a:moveTo>
                        <a:pt x="643" y="42267"/>
                      </a:moveTo>
                      <a:cubicBezTo>
                        <a:pt x="-214" y="41410"/>
                        <a:pt x="-214" y="40076"/>
                        <a:pt x="643" y="39219"/>
                      </a:cubicBezTo>
                      <a:lnTo>
                        <a:pt x="643" y="39219"/>
                      </a:lnTo>
                      <a:lnTo>
                        <a:pt x="40172" y="643"/>
                      </a:lnTo>
                      <a:cubicBezTo>
                        <a:pt x="41029" y="-214"/>
                        <a:pt x="42363" y="-214"/>
                        <a:pt x="43124" y="643"/>
                      </a:cubicBezTo>
                      <a:lnTo>
                        <a:pt x="43124" y="643"/>
                      </a:lnTo>
                      <a:cubicBezTo>
                        <a:pt x="43886" y="1500"/>
                        <a:pt x="43886" y="2834"/>
                        <a:pt x="43124" y="3691"/>
                      </a:cubicBezTo>
                      <a:lnTo>
                        <a:pt x="43124" y="3691"/>
                      </a:lnTo>
                      <a:lnTo>
                        <a:pt x="3596" y="42362"/>
                      </a:lnTo>
                      <a:cubicBezTo>
                        <a:pt x="3214" y="42743"/>
                        <a:pt x="2643" y="42934"/>
                        <a:pt x="2167" y="42934"/>
                      </a:cubicBezTo>
                      <a:lnTo>
                        <a:pt x="2167" y="42934"/>
                      </a:lnTo>
                      <a:cubicBezTo>
                        <a:pt x="1595" y="42934"/>
                        <a:pt x="1024" y="42743"/>
                        <a:pt x="643" y="42267"/>
                      </a:cubicBezTo>
                      <a:lnTo>
                        <a:pt x="643" y="422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6" name="Freeform: Shape 2685">
                  <a:extLst>
                    <a:ext uri="{FF2B5EF4-FFF2-40B4-BE49-F238E27FC236}">
                      <a16:creationId xmlns:a16="http://schemas.microsoft.com/office/drawing/2014/main" id="{FAEBD58A-BA9C-4AB7-BD4F-2BC27302FFBE}"/>
                    </a:ext>
                  </a:extLst>
                </p:cNvPr>
                <p:cNvSpPr/>
                <p:nvPr/>
              </p:nvSpPr>
              <p:spPr>
                <a:xfrm>
                  <a:off x="7520349" y="5138489"/>
                  <a:ext cx="50786" cy="27338"/>
                </a:xfrm>
                <a:custGeom>
                  <a:avLst/>
                  <a:gdLst>
                    <a:gd name="connsiteX0" fmla="*/ 34498 w 50786"/>
                    <a:gd name="connsiteY0" fmla="*/ 27339 h 27338"/>
                    <a:gd name="connsiteX1" fmla="*/ 1352 w 50786"/>
                    <a:gd name="connsiteY1" fmla="*/ 19338 h 27338"/>
                    <a:gd name="connsiteX2" fmla="*/ 1352 w 50786"/>
                    <a:gd name="connsiteY2" fmla="*/ 19338 h 27338"/>
                    <a:gd name="connsiteX3" fmla="*/ 2114 w 50786"/>
                    <a:gd name="connsiteY3" fmla="*/ 17337 h 27338"/>
                    <a:gd name="connsiteX4" fmla="*/ 3352 w 50786"/>
                    <a:gd name="connsiteY4" fmla="*/ 18957 h 27338"/>
                    <a:gd name="connsiteX5" fmla="*/ 2114 w 50786"/>
                    <a:gd name="connsiteY5" fmla="*/ 17337 h 27338"/>
                    <a:gd name="connsiteX6" fmla="*/ 1352 w 50786"/>
                    <a:gd name="connsiteY6" fmla="*/ 19338 h 27338"/>
                    <a:gd name="connsiteX7" fmla="*/ 18 w 50786"/>
                    <a:gd name="connsiteY7" fmla="*/ 17623 h 27338"/>
                    <a:gd name="connsiteX8" fmla="*/ 18 w 50786"/>
                    <a:gd name="connsiteY8" fmla="*/ 17623 h 27338"/>
                    <a:gd name="connsiteX9" fmla="*/ 780 w 50786"/>
                    <a:gd name="connsiteY9" fmla="*/ 15623 h 27338"/>
                    <a:gd name="connsiteX10" fmla="*/ 780 w 50786"/>
                    <a:gd name="connsiteY10" fmla="*/ 15623 h 27338"/>
                    <a:gd name="connsiteX11" fmla="*/ 35642 w 50786"/>
                    <a:gd name="connsiteY11" fmla="*/ 2 h 27338"/>
                    <a:gd name="connsiteX12" fmla="*/ 35642 w 50786"/>
                    <a:gd name="connsiteY12" fmla="*/ 2 h 27338"/>
                    <a:gd name="connsiteX13" fmla="*/ 50310 w 50786"/>
                    <a:gd name="connsiteY13" fmla="*/ 11051 h 27338"/>
                    <a:gd name="connsiteX14" fmla="*/ 50310 w 50786"/>
                    <a:gd name="connsiteY14" fmla="*/ 11051 h 27338"/>
                    <a:gd name="connsiteX15" fmla="*/ 50786 w 50786"/>
                    <a:gd name="connsiteY15" fmla="*/ 14766 h 27338"/>
                    <a:gd name="connsiteX16" fmla="*/ 50786 w 50786"/>
                    <a:gd name="connsiteY16" fmla="*/ 14766 h 27338"/>
                    <a:gd name="connsiteX17" fmla="*/ 47738 w 50786"/>
                    <a:gd name="connsiteY17" fmla="*/ 22957 h 27338"/>
                    <a:gd name="connsiteX18" fmla="*/ 47738 w 50786"/>
                    <a:gd name="connsiteY18" fmla="*/ 22957 h 27338"/>
                    <a:gd name="connsiteX19" fmla="*/ 34498 w 50786"/>
                    <a:gd name="connsiteY19" fmla="*/ 27339 h 27338"/>
                    <a:gd name="connsiteX20" fmla="*/ 34498 w 50786"/>
                    <a:gd name="connsiteY20" fmla="*/ 27339 h 27338"/>
                    <a:gd name="connsiteX21" fmla="*/ 34498 w 50786"/>
                    <a:gd name="connsiteY21" fmla="*/ 27339 h 27338"/>
                    <a:gd name="connsiteX22" fmla="*/ 34498 w 50786"/>
                    <a:gd name="connsiteY22" fmla="*/ 27339 h 27338"/>
                    <a:gd name="connsiteX23" fmla="*/ 34498 w 50786"/>
                    <a:gd name="connsiteY23" fmla="*/ 23148 h 27338"/>
                    <a:gd name="connsiteX24" fmla="*/ 44595 w 50786"/>
                    <a:gd name="connsiteY24" fmla="*/ 20004 h 27338"/>
                    <a:gd name="connsiteX25" fmla="*/ 44595 w 50786"/>
                    <a:gd name="connsiteY25" fmla="*/ 20004 h 27338"/>
                    <a:gd name="connsiteX26" fmla="*/ 46500 w 50786"/>
                    <a:gd name="connsiteY26" fmla="*/ 14766 h 27338"/>
                    <a:gd name="connsiteX27" fmla="*/ 46500 w 50786"/>
                    <a:gd name="connsiteY27" fmla="*/ 14766 h 27338"/>
                    <a:gd name="connsiteX28" fmla="*/ 46310 w 50786"/>
                    <a:gd name="connsiteY28" fmla="*/ 12861 h 27338"/>
                    <a:gd name="connsiteX29" fmla="*/ 46310 w 50786"/>
                    <a:gd name="connsiteY29" fmla="*/ 12861 h 27338"/>
                    <a:gd name="connsiteX30" fmla="*/ 46215 w 50786"/>
                    <a:gd name="connsiteY30" fmla="*/ 12289 h 27338"/>
                    <a:gd name="connsiteX31" fmla="*/ 46215 w 50786"/>
                    <a:gd name="connsiteY31" fmla="*/ 12289 h 27338"/>
                    <a:gd name="connsiteX32" fmla="*/ 35642 w 50786"/>
                    <a:gd name="connsiteY32" fmla="*/ 4193 h 27338"/>
                    <a:gd name="connsiteX33" fmla="*/ 35642 w 50786"/>
                    <a:gd name="connsiteY33" fmla="*/ 4193 h 27338"/>
                    <a:gd name="connsiteX34" fmla="*/ 14687 w 50786"/>
                    <a:gd name="connsiteY34" fmla="*/ 11527 h 27338"/>
                    <a:gd name="connsiteX35" fmla="*/ 14687 w 50786"/>
                    <a:gd name="connsiteY35" fmla="*/ 11527 h 27338"/>
                    <a:gd name="connsiteX36" fmla="*/ 6590 w 50786"/>
                    <a:gd name="connsiteY36" fmla="*/ 16766 h 27338"/>
                    <a:gd name="connsiteX37" fmla="*/ 6590 w 50786"/>
                    <a:gd name="connsiteY37" fmla="*/ 16766 h 27338"/>
                    <a:gd name="connsiteX38" fmla="*/ 34498 w 50786"/>
                    <a:gd name="connsiteY38" fmla="*/ 23148 h 27338"/>
                    <a:gd name="connsiteX39" fmla="*/ 34498 w 50786"/>
                    <a:gd name="connsiteY39" fmla="*/ 23148 h 27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0786" h="27338">
                      <a:moveTo>
                        <a:pt x="34498" y="27339"/>
                      </a:moveTo>
                      <a:cubicBezTo>
                        <a:pt x="27069" y="27339"/>
                        <a:pt x="16687" y="25243"/>
                        <a:pt x="1352" y="19338"/>
                      </a:cubicBezTo>
                      <a:lnTo>
                        <a:pt x="1352" y="19338"/>
                      </a:lnTo>
                      <a:lnTo>
                        <a:pt x="2114" y="17337"/>
                      </a:lnTo>
                      <a:lnTo>
                        <a:pt x="3352" y="18957"/>
                      </a:lnTo>
                      <a:lnTo>
                        <a:pt x="2114" y="17337"/>
                      </a:lnTo>
                      <a:lnTo>
                        <a:pt x="1352" y="19338"/>
                      </a:lnTo>
                      <a:cubicBezTo>
                        <a:pt x="589" y="19052"/>
                        <a:pt x="113" y="18385"/>
                        <a:pt x="18" y="17623"/>
                      </a:cubicBezTo>
                      <a:lnTo>
                        <a:pt x="18" y="17623"/>
                      </a:lnTo>
                      <a:cubicBezTo>
                        <a:pt x="-77" y="16861"/>
                        <a:pt x="209" y="16099"/>
                        <a:pt x="780" y="15623"/>
                      </a:cubicBezTo>
                      <a:lnTo>
                        <a:pt x="780" y="15623"/>
                      </a:lnTo>
                      <a:cubicBezTo>
                        <a:pt x="971" y="15623"/>
                        <a:pt x="20306" y="97"/>
                        <a:pt x="35642" y="2"/>
                      </a:cubicBezTo>
                      <a:lnTo>
                        <a:pt x="35642" y="2"/>
                      </a:lnTo>
                      <a:cubicBezTo>
                        <a:pt x="41928" y="-93"/>
                        <a:pt x="47929" y="3240"/>
                        <a:pt x="50310" y="11051"/>
                      </a:cubicBezTo>
                      <a:lnTo>
                        <a:pt x="50310" y="11051"/>
                      </a:lnTo>
                      <a:cubicBezTo>
                        <a:pt x="50310" y="11241"/>
                        <a:pt x="50786" y="12670"/>
                        <a:pt x="50786" y="14766"/>
                      </a:cubicBezTo>
                      <a:lnTo>
                        <a:pt x="50786" y="14766"/>
                      </a:lnTo>
                      <a:cubicBezTo>
                        <a:pt x="50786" y="17052"/>
                        <a:pt x="50310" y="20290"/>
                        <a:pt x="47738" y="22957"/>
                      </a:cubicBezTo>
                      <a:lnTo>
                        <a:pt x="47738" y="22957"/>
                      </a:lnTo>
                      <a:cubicBezTo>
                        <a:pt x="45167" y="25529"/>
                        <a:pt x="40976" y="27339"/>
                        <a:pt x="34498" y="27339"/>
                      </a:cubicBezTo>
                      <a:lnTo>
                        <a:pt x="34498" y="27339"/>
                      </a:lnTo>
                      <a:lnTo>
                        <a:pt x="34498" y="27339"/>
                      </a:lnTo>
                      <a:lnTo>
                        <a:pt x="34498" y="27339"/>
                      </a:lnTo>
                      <a:close/>
                      <a:moveTo>
                        <a:pt x="34498" y="23148"/>
                      </a:moveTo>
                      <a:cubicBezTo>
                        <a:pt x="40214" y="23148"/>
                        <a:pt x="43166" y="21624"/>
                        <a:pt x="44595" y="20004"/>
                      </a:cubicBezTo>
                      <a:lnTo>
                        <a:pt x="44595" y="20004"/>
                      </a:lnTo>
                      <a:cubicBezTo>
                        <a:pt x="46119" y="18480"/>
                        <a:pt x="46500" y="16385"/>
                        <a:pt x="46500" y="14766"/>
                      </a:cubicBezTo>
                      <a:lnTo>
                        <a:pt x="46500" y="14766"/>
                      </a:lnTo>
                      <a:cubicBezTo>
                        <a:pt x="46500" y="14004"/>
                        <a:pt x="46500" y="13337"/>
                        <a:pt x="46310" y="12861"/>
                      </a:cubicBezTo>
                      <a:lnTo>
                        <a:pt x="46310" y="12861"/>
                      </a:lnTo>
                      <a:cubicBezTo>
                        <a:pt x="46310" y="12480"/>
                        <a:pt x="46215" y="12289"/>
                        <a:pt x="46215" y="12289"/>
                      </a:cubicBezTo>
                      <a:lnTo>
                        <a:pt x="46215" y="12289"/>
                      </a:lnTo>
                      <a:cubicBezTo>
                        <a:pt x="44119" y="6003"/>
                        <a:pt x="40690" y="4383"/>
                        <a:pt x="35642" y="4193"/>
                      </a:cubicBezTo>
                      <a:lnTo>
                        <a:pt x="35642" y="4193"/>
                      </a:lnTo>
                      <a:cubicBezTo>
                        <a:pt x="29355" y="4193"/>
                        <a:pt x="21164" y="7812"/>
                        <a:pt x="14687" y="11527"/>
                      </a:cubicBezTo>
                      <a:lnTo>
                        <a:pt x="14687" y="11527"/>
                      </a:lnTo>
                      <a:cubicBezTo>
                        <a:pt x="11353" y="13432"/>
                        <a:pt x="8591" y="15337"/>
                        <a:pt x="6590" y="16766"/>
                      </a:cubicBezTo>
                      <a:lnTo>
                        <a:pt x="6590" y="16766"/>
                      </a:lnTo>
                      <a:cubicBezTo>
                        <a:pt x="19639" y="21338"/>
                        <a:pt x="28498" y="23148"/>
                        <a:pt x="34498" y="23148"/>
                      </a:cubicBezTo>
                      <a:lnTo>
                        <a:pt x="34498" y="2314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7" name="Freeform: Shape 2686">
                  <a:extLst>
                    <a:ext uri="{FF2B5EF4-FFF2-40B4-BE49-F238E27FC236}">
                      <a16:creationId xmlns:a16="http://schemas.microsoft.com/office/drawing/2014/main" id="{A45708DE-5F71-4783-A538-6D30ACD09C1C}"/>
                    </a:ext>
                  </a:extLst>
                </p:cNvPr>
                <p:cNvSpPr/>
                <p:nvPr/>
              </p:nvSpPr>
              <p:spPr>
                <a:xfrm>
                  <a:off x="7516677" y="5152657"/>
                  <a:ext cx="43862" cy="42888"/>
                </a:xfrm>
                <a:custGeom>
                  <a:avLst/>
                  <a:gdLst>
                    <a:gd name="connsiteX0" fmla="*/ 40172 w 43862"/>
                    <a:gd name="connsiteY0" fmla="*/ 42317 h 42888"/>
                    <a:gd name="connsiteX1" fmla="*/ 643 w 43862"/>
                    <a:gd name="connsiteY1" fmla="*/ 3645 h 42888"/>
                    <a:gd name="connsiteX2" fmla="*/ 643 w 43862"/>
                    <a:gd name="connsiteY2" fmla="*/ 693 h 42888"/>
                    <a:gd name="connsiteX3" fmla="*/ 643 w 43862"/>
                    <a:gd name="connsiteY3" fmla="*/ 693 h 42888"/>
                    <a:gd name="connsiteX4" fmla="*/ 3596 w 43862"/>
                    <a:gd name="connsiteY4" fmla="*/ 597 h 42888"/>
                    <a:gd name="connsiteX5" fmla="*/ 3596 w 43862"/>
                    <a:gd name="connsiteY5" fmla="*/ 597 h 42888"/>
                    <a:gd name="connsiteX6" fmla="*/ 43220 w 43862"/>
                    <a:gd name="connsiteY6" fmla="*/ 39174 h 42888"/>
                    <a:gd name="connsiteX7" fmla="*/ 43220 w 43862"/>
                    <a:gd name="connsiteY7" fmla="*/ 42222 h 42888"/>
                    <a:gd name="connsiteX8" fmla="*/ 43220 w 43862"/>
                    <a:gd name="connsiteY8" fmla="*/ 42222 h 42888"/>
                    <a:gd name="connsiteX9" fmla="*/ 41696 w 43862"/>
                    <a:gd name="connsiteY9" fmla="*/ 42888 h 42888"/>
                    <a:gd name="connsiteX10" fmla="*/ 41696 w 43862"/>
                    <a:gd name="connsiteY10" fmla="*/ 42888 h 42888"/>
                    <a:gd name="connsiteX11" fmla="*/ 40172 w 43862"/>
                    <a:gd name="connsiteY11" fmla="*/ 42317 h 42888"/>
                    <a:gd name="connsiteX12" fmla="*/ 40172 w 43862"/>
                    <a:gd name="connsiteY12" fmla="*/ 42317 h 42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3862" h="42888">
                      <a:moveTo>
                        <a:pt x="40172" y="42317"/>
                      </a:moveTo>
                      <a:lnTo>
                        <a:pt x="643" y="3645"/>
                      </a:lnTo>
                      <a:cubicBezTo>
                        <a:pt x="-214" y="2883"/>
                        <a:pt x="-214" y="1455"/>
                        <a:pt x="643" y="693"/>
                      </a:cubicBezTo>
                      <a:lnTo>
                        <a:pt x="643" y="693"/>
                      </a:lnTo>
                      <a:cubicBezTo>
                        <a:pt x="1500" y="-165"/>
                        <a:pt x="2834" y="-260"/>
                        <a:pt x="3596" y="597"/>
                      </a:cubicBezTo>
                      <a:lnTo>
                        <a:pt x="3596" y="597"/>
                      </a:lnTo>
                      <a:lnTo>
                        <a:pt x="43220" y="39174"/>
                      </a:lnTo>
                      <a:cubicBezTo>
                        <a:pt x="44077" y="40031"/>
                        <a:pt x="44077" y="41364"/>
                        <a:pt x="43220" y="42222"/>
                      </a:cubicBezTo>
                      <a:lnTo>
                        <a:pt x="43220" y="42222"/>
                      </a:lnTo>
                      <a:cubicBezTo>
                        <a:pt x="42839" y="42698"/>
                        <a:pt x="42267" y="42888"/>
                        <a:pt x="41696" y="42888"/>
                      </a:cubicBezTo>
                      <a:lnTo>
                        <a:pt x="41696" y="42888"/>
                      </a:lnTo>
                      <a:cubicBezTo>
                        <a:pt x="41124" y="42888"/>
                        <a:pt x="40552" y="42698"/>
                        <a:pt x="40172" y="42317"/>
                      </a:cubicBezTo>
                      <a:lnTo>
                        <a:pt x="40172" y="423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461" name="Freeform: Shape 2460">
                <a:extLst>
                  <a:ext uri="{FF2B5EF4-FFF2-40B4-BE49-F238E27FC236}">
                    <a16:creationId xmlns:a16="http://schemas.microsoft.com/office/drawing/2014/main" id="{C32F1E38-AADB-413B-8A78-29286DEF66CE}"/>
                  </a:ext>
                </a:extLst>
              </p:cNvPr>
              <p:cNvSpPr/>
              <p:nvPr/>
            </p:nvSpPr>
            <p:spPr>
              <a:xfrm>
                <a:off x="7319390" y="5230978"/>
                <a:ext cx="300799" cy="220218"/>
              </a:xfrm>
              <a:custGeom>
                <a:avLst/>
                <a:gdLst>
                  <a:gd name="connsiteX0" fmla="*/ 0 w 300799"/>
                  <a:gd name="connsiteY0" fmla="*/ 0 h 220218"/>
                  <a:gd name="connsiteX1" fmla="*/ 300800 w 300799"/>
                  <a:gd name="connsiteY1" fmla="*/ 0 h 220218"/>
                  <a:gd name="connsiteX2" fmla="*/ 300800 w 300799"/>
                  <a:gd name="connsiteY2" fmla="*/ 220218 h 220218"/>
                  <a:gd name="connsiteX3" fmla="*/ 0 w 300799"/>
                  <a:gd name="connsiteY3" fmla="*/ 220218 h 220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0799" h="220218">
                    <a:moveTo>
                      <a:pt x="0" y="0"/>
                    </a:moveTo>
                    <a:lnTo>
                      <a:pt x="300800" y="0"/>
                    </a:lnTo>
                    <a:lnTo>
                      <a:pt x="300800" y="220218"/>
                    </a:lnTo>
                    <a:lnTo>
                      <a:pt x="0" y="220218"/>
                    </a:lnTo>
                    <a:close/>
                  </a:path>
                </a:pathLst>
              </a:custGeom>
              <a:solidFill>
                <a:srgbClr val="0096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62" name="Freeform: Shape 2461">
                <a:extLst>
                  <a:ext uri="{FF2B5EF4-FFF2-40B4-BE49-F238E27FC236}">
                    <a16:creationId xmlns:a16="http://schemas.microsoft.com/office/drawing/2014/main" id="{876C7DF4-DCD2-49DC-A946-8D0D6D2636C2}"/>
                  </a:ext>
                </a:extLst>
              </p:cNvPr>
              <p:cNvSpPr/>
              <p:nvPr/>
            </p:nvSpPr>
            <p:spPr>
              <a:xfrm>
                <a:off x="7465504" y="5231645"/>
                <a:ext cx="12763" cy="220503"/>
              </a:xfrm>
              <a:custGeom>
                <a:avLst/>
                <a:gdLst>
                  <a:gd name="connsiteX0" fmla="*/ 12763 w 12763"/>
                  <a:gd name="connsiteY0" fmla="*/ 220504 h 220503"/>
                  <a:gd name="connsiteX1" fmla="*/ 0 w 12763"/>
                  <a:gd name="connsiteY1" fmla="*/ 220504 h 220503"/>
                  <a:gd name="connsiteX2" fmla="*/ 0 w 12763"/>
                  <a:gd name="connsiteY2" fmla="*/ 0 h 220503"/>
                  <a:gd name="connsiteX3" fmla="*/ 7429 w 12763"/>
                  <a:gd name="connsiteY3" fmla="*/ 0 h 220503"/>
                  <a:gd name="connsiteX4" fmla="*/ 7429 w 12763"/>
                  <a:gd name="connsiteY4" fmla="*/ 220504 h 220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63" h="220503">
                    <a:moveTo>
                      <a:pt x="12763" y="220504"/>
                    </a:moveTo>
                    <a:lnTo>
                      <a:pt x="0" y="220504"/>
                    </a:lnTo>
                    <a:lnTo>
                      <a:pt x="0" y="0"/>
                    </a:lnTo>
                    <a:lnTo>
                      <a:pt x="7429" y="0"/>
                    </a:lnTo>
                    <a:lnTo>
                      <a:pt x="7429" y="22050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63" name="Freeform: Shape 2462">
                <a:extLst>
                  <a:ext uri="{FF2B5EF4-FFF2-40B4-BE49-F238E27FC236}">
                    <a16:creationId xmlns:a16="http://schemas.microsoft.com/office/drawing/2014/main" id="{664D57E8-9A66-458D-8461-9BD41B5BF50C}"/>
                  </a:ext>
                </a:extLst>
              </p:cNvPr>
              <p:cNvSpPr/>
              <p:nvPr/>
            </p:nvSpPr>
            <p:spPr>
              <a:xfrm>
                <a:off x="7324533" y="5338134"/>
                <a:ext cx="299942" cy="6381"/>
              </a:xfrm>
              <a:custGeom>
                <a:avLst/>
                <a:gdLst>
                  <a:gd name="connsiteX0" fmla="*/ 299942 w 299942"/>
                  <a:gd name="connsiteY0" fmla="*/ 6382 h 6381"/>
                  <a:gd name="connsiteX1" fmla="*/ 0 w 299942"/>
                  <a:gd name="connsiteY1" fmla="*/ 6382 h 6381"/>
                  <a:gd name="connsiteX2" fmla="*/ 0 w 299942"/>
                  <a:gd name="connsiteY2" fmla="*/ 0 h 6381"/>
                  <a:gd name="connsiteX3" fmla="*/ 299942 w 299942"/>
                  <a:gd name="connsiteY3" fmla="*/ 0 h 6381"/>
                  <a:gd name="connsiteX4" fmla="*/ 299942 w 299942"/>
                  <a:gd name="connsiteY4" fmla="*/ 6382 h 6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942" h="6381">
                    <a:moveTo>
                      <a:pt x="299942" y="6382"/>
                    </a:moveTo>
                    <a:lnTo>
                      <a:pt x="0" y="6382"/>
                    </a:lnTo>
                    <a:lnTo>
                      <a:pt x="0" y="0"/>
                    </a:lnTo>
                    <a:lnTo>
                      <a:pt x="299942" y="0"/>
                    </a:lnTo>
                    <a:lnTo>
                      <a:pt x="299942" y="638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464" name="Graphic 1">
                <a:extLst>
                  <a:ext uri="{FF2B5EF4-FFF2-40B4-BE49-F238E27FC236}">
                    <a16:creationId xmlns:a16="http://schemas.microsoft.com/office/drawing/2014/main" id="{1ED0541D-0A10-4A38-B044-AFA9D5568024}"/>
                  </a:ext>
                </a:extLst>
              </p:cNvPr>
              <p:cNvGrpSpPr/>
              <p:nvPr/>
            </p:nvGrpSpPr>
            <p:grpSpPr>
              <a:xfrm>
                <a:off x="7417307" y="5324226"/>
                <a:ext cx="103441" cy="57342"/>
                <a:chOff x="7417307" y="5324226"/>
                <a:chExt cx="103441" cy="57342"/>
              </a:xfrm>
              <a:solidFill>
                <a:srgbClr val="FFFFFF"/>
              </a:solidFill>
            </p:grpSpPr>
            <p:sp>
              <p:nvSpPr>
                <p:cNvPr id="2677" name="Freeform: Shape 2676">
                  <a:extLst>
                    <a:ext uri="{FF2B5EF4-FFF2-40B4-BE49-F238E27FC236}">
                      <a16:creationId xmlns:a16="http://schemas.microsoft.com/office/drawing/2014/main" id="{B4780FC0-75DD-48AD-9E65-A6F90C5F4D2A}"/>
                    </a:ext>
                  </a:extLst>
                </p:cNvPr>
                <p:cNvSpPr/>
                <p:nvPr/>
              </p:nvSpPr>
              <p:spPr>
                <a:xfrm>
                  <a:off x="7417307" y="5324411"/>
                  <a:ext cx="50722" cy="27534"/>
                </a:xfrm>
                <a:custGeom>
                  <a:avLst/>
                  <a:gdLst>
                    <a:gd name="connsiteX0" fmla="*/ 3048 w 50722"/>
                    <a:gd name="connsiteY0" fmla="*/ 22963 h 27534"/>
                    <a:gd name="connsiteX1" fmla="*/ 0 w 50722"/>
                    <a:gd name="connsiteY1" fmla="*/ 14676 h 27534"/>
                    <a:gd name="connsiteX2" fmla="*/ 0 w 50722"/>
                    <a:gd name="connsiteY2" fmla="*/ 14676 h 27534"/>
                    <a:gd name="connsiteX3" fmla="*/ 477 w 50722"/>
                    <a:gd name="connsiteY3" fmla="*/ 11057 h 27534"/>
                    <a:gd name="connsiteX4" fmla="*/ 477 w 50722"/>
                    <a:gd name="connsiteY4" fmla="*/ 11057 h 27534"/>
                    <a:gd name="connsiteX5" fmla="*/ 15145 w 50722"/>
                    <a:gd name="connsiteY5" fmla="*/ 8 h 27534"/>
                    <a:gd name="connsiteX6" fmla="*/ 15145 w 50722"/>
                    <a:gd name="connsiteY6" fmla="*/ 8 h 27534"/>
                    <a:gd name="connsiteX7" fmla="*/ 49911 w 50722"/>
                    <a:gd name="connsiteY7" fmla="*/ 15724 h 27534"/>
                    <a:gd name="connsiteX8" fmla="*/ 49911 w 50722"/>
                    <a:gd name="connsiteY8" fmla="*/ 15724 h 27534"/>
                    <a:gd name="connsiteX9" fmla="*/ 48673 w 50722"/>
                    <a:gd name="connsiteY9" fmla="*/ 17438 h 27534"/>
                    <a:gd name="connsiteX10" fmla="*/ 49911 w 50722"/>
                    <a:gd name="connsiteY10" fmla="*/ 15724 h 27534"/>
                    <a:gd name="connsiteX11" fmla="*/ 50673 w 50722"/>
                    <a:gd name="connsiteY11" fmla="*/ 17724 h 27534"/>
                    <a:gd name="connsiteX12" fmla="*/ 50673 w 50722"/>
                    <a:gd name="connsiteY12" fmla="*/ 17724 h 27534"/>
                    <a:gd name="connsiteX13" fmla="*/ 49340 w 50722"/>
                    <a:gd name="connsiteY13" fmla="*/ 19439 h 27534"/>
                    <a:gd name="connsiteX14" fmla="*/ 49340 w 50722"/>
                    <a:gd name="connsiteY14" fmla="*/ 19439 h 27534"/>
                    <a:gd name="connsiteX15" fmla="*/ 16288 w 50722"/>
                    <a:gd name="connsiteY15" fmla="*/ 27535 h 27534"/>
                    <a:gd name="connsiteX16" fmla="*/ 16288 w 50722"/>
                    <a:gd name="connsiteY16" fmla="*/ 27535 h 27534"/>
                    <a:gd name="connsiteX17" fmla="*/ 16193 w 50722"/>
                    <a:gd name="connsiteY17" fmla="*/ 27535 h 27534"/>
                    <a:gd name="connsiteX18" fmla="*/ 16193 w 50722"/>
                    <a:gd name="connsiteY18" fmla="*/ 27535 h 27534"/>
                    <a:gd name="connsiteX19" fmla="*/ 3048 w 50722"/>
                    <a:gd name="connsiteY19" fmla="*/ 22963 h 27534"/>
                    <a:gd name="connsiteX20" fmla="*/ 3048 w 50722"/>
                    <a:gd name="connsiteY20" fmla="*/ 22963 h 27534"/>
                    <a:gd name="connsiteX21" fmla="*/ 15145 w 50722"/>
                    <a:gd name="connsiteY21" fmla="*/ 4199 h 27534"/>
                    <a:gd name="connsiteX22" fmla="*/ 4572 w 50722"/>
                    <a:gd name="connsiteY22" fmla="*/ 12200 h 27534"/>
                    <a:gd name="connsiteX23" fmla="*/ 4572 w 50722"/>
                    <a:gd name="connsiteY23" fmla="*/ 12200 h 27534"/>
                    <a:gd name="connsiteX24" fmla="*/ 4382 w 50722"/>
                    <a:gd name="connsiteY24" fmla="*/ 12771 h 27534"/>
                    <a:gd name="connsiteX25" fmla="*/ 4382 w 50722"/>
                    <a:gd name="connsiteY25" fmla="*/ 12771 h 27534"/>
                    <a:gd name="connsiteX26" fmla="*/ 4286 w 50722"/>
                    <a:gd name="connsiteY26" fmla="*/ 14581 h 27534"/>
                    <a:gd name="connsiteX27" fmla="*/ 4286 w 50722"/>
                    <a:gd name="connsiteY27" fmla="*/ 14581 h 27534"/>
                    <a:gd name="connsiteX28" fmla="*/ 6191 w 50722"/>
                    <a:gd name="connsiteY28" fmla="*/ 19915 h 27534"/>
                    <a:gd name="connsiteX29" fmla="*/ 6191 w 50722"/>
                    <a:gd name="connsiteY29" fmla="*/ 19915 h 27534"/>
                    <a:gd name="connsiteX30" fmla="*/ 16383 w 50722"/>
                    <a:gd name="connsiteY30" fmla="*/ 23058 h 27534"/>
                    <a:gd name="connsiteX31" fmla="*/ 16383 w 50722"/>
                    <a:gd name="connsiteY31" fmla="*/ 23058 h 27534"/>
                    <a:gd name="connsiteX32" fmla="*/ 44196 w 50722"/>
                    <a:gd name="connsiteY32" fmla="*/ 16676 h 27534"/>
                    <a:gd name="connsiteX33" fmla="*/ 44196 w 50722"/>
                    <a:gd name="connsiteY33" fmla="*/ 16676 h 27534"/>
                    <a:gd name="connsiteX34" fmla="*/ 36100 w 50722"/>
                    <a:gd name="connsiteY34" fmla="*/ 11533 h 27534"/>
                    <a:gd name="connsiteX35" fmla="*/ 36100 w 50722"/>
                    <a:gd name="connsiteY35" fmla="*/ 11533 h 27534"/>
                    <a:gd name="connsiteX36" fmla="*/ 15145 w 50722"/>
                    <a:gd name="connsiteY36" fmla="*/ 4199 h 27534"/>
                    <a:gd name="connsiteX37" fmla="*/ 15145 w 50722"/>
                    <a:gd name="connsiteY37" fmla="*/ 4199 h 27534"/>
                    <a:gd name="connsiteX38" fmla="*/ 15145 w 50722"/>
                    <a:gd name="connsiteY38" fmla="*/ 4199 h 27534"/>
                    <a:gd name="connsiteX39" fmla="*/ 15145 w 50722"/>
                    <a:gd name="connsiteY39" fmla="*/ 4199 h 2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0722" h="27534">
                      <a:moveTo>
                        <a:pt x="3048" y="22963"/>
                      </a:moveTo>
                      <a:cubicBezTo>
                        <a:pt x="572" y="20296"/>
                        <a:pt x="0" y="17057"/>
                        <a:pt x="0" y="14676"/>
                      </a:cubicBezTo>
                      <a:lnTo>
                        <a:pt x="0" y="14676"/>
                      </a:lnTo>
                      <a:cubicBezTo>
                        <a:pt x="0" y="12676"/>
                        <a:pt x="381" y="11152"/>
                        <a:pt x="477" y="11057"/>
                      </a:cubicBezTo>
                      <a:lnTo>
                        <a:pt x="477" y="11057"/>
                      </a:lnTo>
                      <a:cubicBezTo>
                        <a:pt x="2763" y="3151"/>
                        <a:pt x="8763" y="-183"/>
                        <a:pt x="15145" y="8"/>
                      </a:cubicBezTo>
                      <a:lnTo>
                        <a:pt x="15145" y="8"/>
                      </a:lnTo>
                      <a:cubicBezTo>
                        <a:pt x="30480" y="198"/>
                        <a:pt x="49721" y="15629"/>
                        <a:pt x="49911" y="15724"/>
                      </a:cubicBezTo>
                      <a:lnTo>
                        <a:pt x="49911" y="15724"/>
                      </a:lnTo>
                      <a:lnTo>
                        <a:pt x="48673" y="17438"/>
                      </a:lnTo>
                      <a:lnTo>
                        <a:pt x="49911" y="15724"/>
                      </a:lnTo>
                      <a:cubicBezTo>
                        <a:pt x="50483" y="16200"/>
                        <a:pt x="50864" y="16962"/>
                        <a:pt x="50673" y="17724"/>
                      </a:cubicBezTo>
                      <a:lnTo>
                        <a:pt x="50673" y="17724"/>
                      </a:lnTo>
                      <a:cubicBezTo>
                        <a:pt x="50578" y="18486"/>
                        <a:pt x="50102" y="19058"/>
                        <a:pt x="49340" y="19439"/>
                      </a:cubicBezTo>
                      <a:lnTo>
                        <a:pt x="49340" y="19439"/>
                      </a:lnTo>
                      <a:cubicBezTo>
                        <a:pt x="34100" y="25344"/>
                        <a:pt x="23622" y="27535"/>
                        <a:pt x="16288" y="27535"/>
                      </a:cubicBezTo>
                      <a:lnTo>
                        <a:pt x="16288" y="27535"/>
                      </a:lnTo>
                      <a:cubicBezTo>
                        <a:pt x="16288" y="27535"/>
                        <a:pt x="16288" y="27535"/>
                        <a:pt x="16193" y="27535"/>
                      </a:cubicBezTo>
                      <a:lnTo>
                        <a:pt x="16193" y="27535"/>
                      </a:lnTo>
                      <a:cubicBezTo>
                        <a:pt x="9716" y="27440"/>
                        <a:pt x="5525" y="25630"/>
                        <a:pt x="3048" y="22963"/>
                      </a:cubicBezTo>
                      <a:lnTo>
                        <a:pt x="3048" y="22963"/>
                      </a:lnTo>
                      <a:close/>
                      <a:moveTo>
                        <a:pt x="15145" y="4199"/>
                      </a:moveTo>
                      <a:cubicBezTo>
                        <a:pt x="10002" y="4389"/>
                        <a:pt x="6572" y="6008"/>
                        <a:pt x="4572" y="12200"/>
                      </a:cubicBezTo>
                      <a:lnTo>
                        <a:pt x="4572" y="12200"/>
                      </a:lnTo>
                      <a:cubicBezTo>
                        <a:pt x="4572" y="12200"/>
                        <a:pt x="4477" y="12390"/>
                        <a:pt x="4382" y="12771"/>
                      </a:cubicBezTo>
                      <a:lnTo>
                        <a:pt x="4382" y="12771"/>
                      </a:lnTo>
                      <a:cubicBezTo>
                        <a:pt x="4382" y="13247"/>
                        <a:pt x="4286" y="13819"/>
                        <a:pt x="4286" y="14581"/>
                      </a:cubicBezTo>
                      <a:lnTo>
                        <a:pt x="4286" y="14581"/>
                      </a:lnTo>
                      <a:cubicBezTo>
                        <a:pt x="4286" y="16295"/>
                        <a:pt x="4668" y="18296"/>
                        <a:pt x="6191" y="19915"/>
                      </a:cubicBezTo>
                      <a:lnTo>
                        <a:pt x="6191" y="19915"/>
                      </a:lnTo>
                      <a:cubicBezTo>
                        <a:pt x="7716" y="21534"/>
                        <a:pt x="10573" y="22963"/>
                        <a:pt x="16383" y="23058"/>
                      </a:cubicBezTo>
                      <a:lnTo>
                        <a:pt x="16383" y="23058"/>
                      </a:lnTo>
                      <a:cubicBezTo>
                        <a:pt x="22384" y="23058"/>
                        <a:pt x="31338" y="21439"/>
                        <a:pt x="44196" y="16676"/>
                      </a:cubicBezTo>
                      <a:lnTo>
                        <a:pt x="44196" y="16676"/>
                      </a:lnTo>
                      <a:cubicBezTo>
                        <a:pt x="42196" y="15248"/>
                        <a:pt x="39434" y="13438"/>
                        <a:pt x="36100" y="11533"/>
                      </a:cubicBezTo>
                      <a:lnTo>
                        <a:pt x="36100" y="11533"/>
                      </a:lnTo>
                      <a:cubicBezTo>
                        <a:pt x="29623" y="7818"/>
                        <a:pt x="21431" y="4199"/>
                        <a:pt x="15145" y="4199"/>
                      </a:cubicBezTo>
                      <a:lnTo>
                        <a:pt x="15145" y="4199"/>
                      </a:lnTo>
                      <a:lnTo>
                        <a:pt x="15145" y="4199"/>
                      </a:lnTo>
                      <a:lnTo>
                        <a:pt x="15145" y="41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8" name="Freeform: Shape 2677">
                  <a:extLst>
                    <a:ext uri="{FF2B5EF4-FFF2-40B4-BE49-F238E27FC236}">
                      <a16:creationId xmlns:a16="http://schemas.microsoft.com/office/drawing/2014/main" id="{CCCABA29-6314-4381-BA9A-16FAB4D1AF58}"/>
                    </a:ext>
                  </a:extLst>
                </p:cNvPr>
                <p:cNvSpPr/>
                <p:nvPr/>
              </p:nvSpPr>
              <p:spPr>
                <a:xfrm>
                  <a:off x="7427999" y="5338680"/>
                  <a:ext cx="43850" cy="42888"/>
                </a:xfrm>
                <a:custGeom>
                  <a:avLst/>
                  <a:gdLst>
                    <a:gd name="connsiteX0" fmla="*/ 643 w 43850"/>
                    <a:gd name="connsiteY0" fmla="*/ 42222 h 42888"/>
                    <a:gd name="connsiteX1" fmla="*/ 643 w 43850"/>
                    <a:gd name="connsiteY1" fmla="*/ 39174 h 42888"/>
                    <a:gd name="connsiteX2" fmla="*/ 643 w 43850"/>
                    <a:gd name="connsiteY2" fmla="*/ 39174 h 42888"/>
                    <a:gd name="connsiteX3" fmla="*/ 40172 w 43850"/>
                    <a:gd name="connsiteY3" fmla="*/ 597 h 42888"/>
                    <a:gd name="connsiteX4" fmla="*/ 43220 w 43850"/>
                    <a:gd name="connsiteY4" fmla="*/ 693 h 42888"/>
                    <a:gd name="connsiteX5" fmla="*/ 43220 w 43850"/>
                    <a:gd name="connsiteY5" fmla="*/ 693 h 42888"/>
                    <a:gd name="connsiteX6" fmla="*/ 43124 w 43850"/>
                    <a:gd name="connsiteY6" fmla="*/ 3741 h 42888"/>
                    <a:gd name="connsiteX7" fmla="*/ 43124 w 43850"/>
                    <a:gd name="connsiteY7" fmla="*/ 3741 h 42888"/>
                    <a:gd name="connsiteX8" fmla="*/ 3595 w 43850"/>
                    <a:gd name="connsiteY8" fmla="*/ 42317 h 42888"/>
                    <a:gd name="connsiteX9" fmla="*/ 2167 w 43850"/>
                    <a:gd name="connsiteY9" fmla="*/ 42888 h 42888"/>
                    <a:gd name="connsiteX10" fmla="*/ 2167 w 43850"/>
                    <a:gd name="connsiteY10" fmla="*/ 42888 h 42888"/>
                    <a:gd name="connsiteX11" fmla="*/ 643 w 43850"/>
                    <a:gd name="connsiteY11" fmla="*/ 42222 h 42888"/>
                    <a:gd name="connsiteX12" fmla="*/ 643 w 43850"/>
                    <a:gd name="connsiteY12" fmla="*/ 42222 h 42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3850" h="42888">
                      <a:moveTo>
                        <a:pt x="643" y="42222"/>
                      </a:moveTo>
                      <a:cubicBezTo>
                        <a:pt x="-214" y="41364"/>
                        <a:pt x="-214" y="40031"/>
                        <a:pt x="643" y="39174"/>
                      </a:cubicBezTo>
                      <a:lnTo>
                        <a:pt x="643" y="39174"/>
                      </a:lnTo>
                      <a:lnTo>
                        <a:pt x="40172" y="597"/>
                      </a:lnTo>
                      <a:cubicBezTo>
                        <a:pt x="40934" y="-260"/>
                        <a:pt x="42362" y="-165"/>
                        <a:pt x="43220" y="693"/>
                      </a:cubicBezTo>
                      <a:lnTo>
                        <a:pt x="43220" y="693"/>
                      </a:lnTo>
                      <a:cubicBezTo>
                        <a:pt x="44077" y="1550"/>
                        <a:pt x="44077" y="2883"/>
                        <a:pt x="43124" y="3741"/>
                      </a:cubicBezTo>
                      <a:lnTo>
                        <a:pt x="43124" y="3741"/>
                      </a:lnTo>
                      <a:lnTo>
                        <a:pt x="3595" y="42317"/>
                      </a:lnTo>
                      <a:cubicBezTo>
                        <a:pt x="3215" y="42698"/>
                        <a:pt x="2643" y="42888"/>
                        <a:pt x="2167" y="42888"/>
                      </a:cubicBezTo>
                      <a:lnTo>
                        <a:pt x="2167" y="42888"/>
                      </a:lnTo>
                      <a:cubicBezTo>
                        <a:pt x="1596" y="42793"/>
                        <a:pt x="1119" y="42603"/>
                        <a:pt x="643" y="42222"/>
                      </a:cubicBezTo>
                      <a:lnTo>
                        <a:pt x="643" y="4222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9" name="Freeform: Shape 2678">
                  <a:extLst>
                    <a:ext uri="{FF2B5EF4-FFF2-40B4-BE49-F238E27FC236}">
                      <a16:creationId xmlns:a16="http://schemas.microsoft.com/office/drawing/2014/main" id="{FDF81F84-CBC4-41CE-BDCB-81BC4F2A8E6E}"/>
                    </a:ext>
                  </a:extLst>
                </p:cNvPr>
                <p:cNvSpPr/>
                <p:nvPr/>
              </p:nvSpPr>
              <p:spPr>
                <a:xfrm>
                  <a:off x="7470058" y="5324226"/>
                  <a:ext cx="50691" cy="27529"/>
                </a:xfrm>
                <a:custGeom>
                  <a:avLst/>
                  <a:gdLst>
                    <a:gd name="connsiteX0" fmla="*/ 34499 w 50691"/>
                    <a:gd name="connsiteY0" fmla="*/ 27529 h 27529"/>
                    <a:gd name="connsiteX1" fmla="*/ 1352 w 50691"/>
                    <a:gd name="connsiteY1" fmla="*/ 19433 h 27529"/>
                    <a:gd name="connsiteX2" fmla="*/ 1352 w 50691"/>
                    <a:gd name="connsiteY2" fmla="*/ 19433 h 27529"/>
                    <a:gd name="connsiteX3" fmla="*/ 2113 w 50691"/>
                    <a:gd name="connsiteY3" fmla="*/ 17433 h 27529"/>
                    <a:gd name="connsiteX4" fmla="*/ 3447 w 50691"/>
                    <a:gd name="connsiteY4" fmla="*/ 19052 h 27529"/>
                    <a:gd name="connsiteX5" fmla="*/ 2113 w 50691"/>
                    <a:gd name="connsiteY5" fmla="*/ 17433 h 27529"/>
                    <a:gd name="connsiteX6" fmla="*/ 1352 w 50691"/>
                    <a:gd name="connsiteY6" fmla="*/ 19433 h 27529"/>
                    <a:gd name="connsiteX7" fmla="*/ 18 w 50691"/>
                    <a:gd name="connsiteY7" fmla="*/ 17718 h 27529"/>
                    <a:gd name="connsiteX8" fmla="*/ 18 w 50691"/>
                    <a:gd name="connsiteY8" fmla="*/ 17718 h 27529"/>
                    <a:gd name="connsiteX9" fmla="*/ 780 w 50691"/>
                    <a:gd name="connsiteY9" fmla="*/ 15718 h 27529"/>
                    <a:gd name="connsiteX10" fmla="*/ 780 w 50691"/>
                    <a:gd name="connsiteY10" fmla="*/ 15718 h 27529"/>
                    <a:gd name="connsiteX11" fmla="*/ 35641 w 50691"/>
                    <a:gd name="connsiteY11" fmla="*/ 2 h 27529"/>
                    <a:gd name="connsiteX12" fmla="*/ 35641 w 50691"/>
                    <a:gd name="connsiteY12" fmla="*/ 2 h 27529"/>
                    <a:gd name="connsiteX13" fmla="*/ 50310 w 50691"/>
                    <a:gd name="connsiteY13" fmla="*/ 11146 h 27529"/>
                    <a:gd name="connsiteX14" fmla="*/ 50310 w 50691"/>
                    <a:gd name="connsiteY14" fmla="*/ 11146 h 27529"/>
                    <a:gd name="connsiteX15" fmla="*/ 50691 w 50691"/>
                    <a:gd name="connsiteY15" fmla="*/ 14766 h 27529"/>
                    <a:gd name="connsiteX16" fmla="*/ 50691 w 50691"/>
                    <a:gd name="connsiteY16" fmla="*/ 14766 h 27529"/>
                    <a:gd name="connsiteX17" fmla="*/ 47643 w 50691"/>
                    <a:gd name="connsiteY17" fmla="*/ 23053 h 27529"/>
                    <a:gd name="connsiteX18" fmla="*/ 47643 w 50691"/>
                    <a:gd name="connsiteY18" fmla="*/ 23053 h 27529"/>
                    <a:gd name="connsiteX19" fmla="*/ 34499 w 50691"/>
                    <a:gd name="connsiteY19" fmla="*/ 27529 h 27529"/>
                    <a:gd name="connsiteX20" fmla="*/ 34499 w 50691"/>
                    <a:gd name="connsiteY20" fmla="*/ 27529 h 27529"/>
                    <a:gd name="connsiteX21" fmla="*/ 34499 w 50691"/>
                    <a:gd name="connsiteY21" fmla="*/ 27529 h 27529"/>
                    <a:gd name="connsiteX22" fmla="*/ 34499 w 50691"/>
                    <a:gd name="connsiteY22" fmla="*/ 27529 h 27529"/>
                    <a:gd name="connsiteX23" fmla="*/ 34499 w 50691"/>
                    <a:gd name="connsiteY23" fmla="*/ 23338 h 27529"/>
                    <a:gd name="connsiteX24" fmla="*/ 44595 w 50691"/>
                    <a:gd name="connsiteY24" fmla="*/ 20195 h 27529"/>
                    <a:gd name="connsiteX25" fmla="*/ 44595 w 50691"/>
                    <a:gd name="connsiteY25" fmla="*/ 20195 h 27529"/>
                    <a:gd name="connsiteX26" fmla="*/ 46500 w 50691"/>
                    <a:gd name="connsiteY26" fmla="*/ 14861 h 27529"/>
                    <a:gd name="connsiteX27" fmla="*/ 46500 w 50691"/>
                    <a:gd name="connsiteY27" fmla="*/ 14861 h 27529"/>
                    <a:gd name="connsiteX28" fmla="*/ 46309 w 50691"/>
                    <a:gd name="connsiteY28" fmla="*/ 13051 h 27529"/>
                    <a:gd name="connsiteX29" fmla="*/ 46309 w 50691"/>
                    <a:gd name="connsiteY29" fmla="*/ 13051 h 27529"/>
                    <a:gd name="connsiteX30" fmla="*/ 46214 w 50691"/>
                    <a:gd name="connsiteY30" fmla="*/ 12480 h 27529"/>
                    <a:gd name="connsiteX31" fmla="*/ 46214 w 50691"/>
                    <a:gd name="connsiteY31" fmla="*/ 12480 h 27529"/>
                    <a:gd name="connsiteX32" fmla="*/ 35641 w 50691"/>
                    <a:gd name="connsiteY32" fmla="*/ 4383 h 27529"/>
                    <a:gd name="connsiteX33" fmla="*/ 35641 w 50691"/>
                    <a:gd name="connsiteY33" fmla="*/ 4383 h 27529"/>
                    <a:gd name="connsiteX34" fmla="*/ 14686 w 50691"/>
                    <a:gd name="connsiteY34" fmla="*/ 11718 h 27529"/>
                    <a:gd name="connsiteX35" fmla="*/ 14686 w 50691"/>
                    <a:gd name="connsiteY35" fmla="*/ 11718 h 27529"/>
                    <a:gd name="connsiteX36" fmla="*/ 6590 w 50691"/>
                    <a:gd name="connsiteY36" fmla="*/ 16861 h 27529"/>
                    <a:gd name="connsiteX37" fmla="*/ 6590 w 50691"/>
                    <a:gd name="connsiteY37" fmla="*/ 16861 h 27529"/>
                    <a:gd name="connsiteX38" fmla="*/ 34499 w 50691"/>
                    <a:gd name="connsiteY38" fmla="*/ 23338 h 27529"/>
                    <a:gd name="connsiteX39" fmla="*/ 34499 w 50691"/>
                    <a:gd name="connsiteY39" fmla="*/ 23338 h 27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0691" h="27529">
                      <a:moveTo>
                        <a:pt x="34499" y="27529"/>
                      </a:moveTo>
                      <a:cubicBezTo>
                        <a:pt x="27164" y="27529"/>
                        <a:pt x="16591" y="25338"/>
                        <a:pt x="1352" y="19433"/>
                      </a:cubicBezTo>
                      <a:lnTo>
                        <a:pt x="1352" y="19433"/>
                      </a:lnTo>
                      <a:lnTo>
                        <a:pt x="2113" y="17433"/>
                      </a:lnTo>
                      <a:lnTo>
                        <a:pt x="3447" y="19052"/>
                      </a:lnTo>
                      <a:lnTo>
                        <a:pt x="2113" y="17433"/>
                      </a:lnTo>
                      <a:lnTo>
                        <a:pt x="1352" y="19433"/>
                      </a:lnTo>
                      <a:cubicBezTo>
                        <a:pt x="590" y="19147"/>
                        <a:pt x="113" y="18576"/>
                        <a:pt x="18" y="17718"/>
                      </a:cubicBezTo>
                      <a:lnTo>
                        <a:pt x="18" y="17718"/>
                      </a:lnTo>
                      <a:cubicBezTo>
                        <a:pt x="-77" y="16956"/>
                        <a:pt x="209" y="16194"/>
                        <a:pt x="780" y="15718"/>
                      </a:cubicBezTo>
                      <a:lnTo>
                        <a:pt x="780" y="15718"/>
                      </a:lnTo>
                      <a:cubicBezTo>
                        <a:pt x="1066" y="15718"/>
                        <a:pt x="20306" y="192"/>
                        <a:pt x="35641" y="2"/>
                      </a:cubicBezTo>
                      <a:lnTo>
                        <a:pt x="35641" y="2"/>
                      </a:lnTo>
                      <a:cubicBezTo>
                        <a:pt x="41928" y="-93"/>
                        <a:pt x="47929" y="3240"/>
                        <a:pt x="50310" y="11146"/>
                      </a:cubicBezTo>
                      <a:lnTo>
                        <a:pt x="50310" y="11146"/>
                      </a:lnTo>
                      <a:cubicBezTo>
                        <a:pt x="50310" y="11241"/>
                        <a:pt x="50691" y="12670"/>
                        <a:pt x="50691" y="14766"/>
                      </a:cubicBezTo>
                      <a:lnTo>
                        <a:pt x="50691" y="14766"/>
                      </a:lnTo>
                      <a:cubicBezTo>
                        <a:pt x="50691" y="17052"/>
                        <a:pt x="50120" y="20290"/>
                        <a:pt x="47643" y="23053"/>
                      </a:cubicBezTo>
                      <a:lnTo>
                        <a:pt x="47643" y="23053"/>
                      </a:lnTo>
                      <a:cubicBezTo>
                        <a:pt x="45166" y="25815"/>
                        <a:pt x="40975" y="27529"/>
                        <a:pt x="34499" y="27529"/>
                      </a:cubicBezTo>
                      <a:lnTo>
                        <a:pt x="34499" y="27529"/>
                      </a:lnTo>
                      <a:lnTo>
                        <a:pt x="34499" y="27529"/>
                      </a:lnTo>
                      <a:lnTo>
                        <a:pt x="34499" y="27529"/>
                      </a:lnTo>
                      <a:close/>
                      <a:moveTo>
                        <a:pt x="34499" y="23338"/>
                      </a:moveTo>
                      <a:cubicBezTo>
                        <a:pt x="40309" y="23338"/>
                        <a:pt x="43071" y="21814"/>
                        <a:pt x="44595" y="20195"/>
                      </a:cubicBezTo>
                      <a:lnTo>
                        <a:pt x="44595" y="20195"/>
                      </a:lnTo>
                      <a:cubicBezTo>
                        <a:pt x="46119" y="18576"/>
                        <a:pt x="46500" y="16575"/>
                        <a:pt x="46500" y="14861"/>
                      </a:cubicBezTo>
                      <a:lnTo>
                        <a:pt x="46500" y="14861"/>
                      </a:lnTo>
                      <a:cubicBezTo>
                        <a:pt x="46500" y="14099"/>
                        <a:pt x="46405" y="13528"/>
                        <a:pt x="46309" y="13051"/>
                      </a:cubicBezTo>
                      <a:lnTo>
                        <a:pt x="46309" y="13051"/>
                      </a:lnTo>
                      <a:cubicBezTo>
                        <a:pt x="46214" y="12670"/>
                        <a:pt x="46214" y="12480"/>
                        <a:pt x="46214" y="12480"/>
                      </a:cubicBezTo>
                      <a:lnTo>
                        <a:pt x="46214" y="12480"/>
                      </a:lnTo>
                      <a:cubicBezTo>
                        <a:pt x="44119" y="6193"/>
                        <a:pt x="40690" y="4574"/>
                        <a:pt x="35641" y="4383"/>
                      </a:cubicBezTo>
                      <a:lnTo>
                        <a:pt x="35641" y="4383"/>
                      </a:lnTo>
                      <a:cubicBezTo>
                        <a:pt x="29355" y="4288"/>
                        <a:pt x="21163" y="8003"/>
                        <a:pt x="14686" y="11718"/>
                      </a:cubicBezTo>
                      <a:lnTo>
                        <a:pt x="14686" y="11718"/>
                      </a:lnTo>
                      <a:cubicBezTo>
                        <a:pt x="11353" y="13623"/>
                        <a:pt x="8495" y="15432"/>
                        <a:pt x="6590" y="16861"/>
                      </a:cubicBezTo>
                      <a:lnTo>
                        <a:pt x="6590" y="16861"/>
                      </a:lnTo>
                      <a:cubicBezTo>
                        <a:pt x="19449" y="21624"/>
                        <a:pt x="28498" y="23338"/>
                        <a:pt x="34499" y="23338"/>
                      </a:cubicBezTo>
                      <a:lnTo>
                        <a:pt x="34499" y="233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0" name="Freeform: Shape 2679">
                  <a:extLst>
                    <a:ext uri="{FF2B5EF4-FFF2-40B4-BE49-F238E27FC236}">
                      <a16:creationId xmlns:a16="http://schemas.microsoft.com/office/drawing/2014/main" id="{04082C28-539A-4BF4-B3DC-84097D901608}"/>
                    </a:ext>
                  </a:extLst>
                </p:cNvPr>
                <p:cNvSpPr/>
                <p:nvPr/>
              </p:nvSpPr>
              <p:spPr>
                <a:xfrm>
                  <a:off x="7466277" y="5338622"/>
                  <a:ext cx="43791" cy="42780"/>
                </a:xfrm>
                <a:custGeom>
                  <a:avLst/>
                  <a:gdLst>
                    <a:gd name="connsiteX0" fmla="*/ 40184 w 43791"/>
                    <a:gd name="connsiteY0" fmla="*/ 42280 h 42780"/>
                    <a:gd name="connsiteX1" fmla="*/ 655 w 43791"/>
                    <a:gd name="connsiteY1" fmla="*/ 3703 h 42780"/>
                    <a:gd name="connsiteX2" fmla="*/ 560 w 43791"/>
                    <a:gd name="connsiteY2" fmla="*/ 655 h 42780"/>
                    <a:gd name="connsiteX3" fmla="*/ 560 w 43791"/>
                    <a:gd name="connsiteY3" fmla="*/ 655 h 42780"/>
                    <a:gd name="connsiteX4" fmla="*/ 3608 w 43791"/>
                    <a:gd name="connsiteY4" fmla="*/ 560 h 42780"/>
                    <a:gd name="connsiteX5" fmla="*/ 3608 w 43791"/>
                    <a:gd name="connsiteY5" fmla="*/ 560 h 42780"/>
                    <a:gd name="connsiteX6" fmla="*/ 43137 w 43791"/>
                    <a:gd name="connsiteY6" fmla="*/ 39136 h 42780"/>
                    <a:gd name="connsiteX7" fmla="*/ 43232 w 43791"/>
                    <a:gd name="connsiteY7" fmla="*/ 42089 h 42780"/>
                    <a:gd name="connsiteX8" fmla="*/ 43232 w 43791"/>
                    <a:gd name="connsiteY8" fmla="*/ 42089 h 42780"/>
                    <a:gd name="connsiteX9" fmla="*/ 41708 w 43791"/>
                    <a:gd name="connsiteY9" fmla="*/ 42756 h 42780"/>
                    <a:gd name="connsiteX10" fmla="*/ 41708 w 43791"/>
                    <a:gd name="connsiteY10" fmla="*/ 42756 h 42780"/>
                    <a:gd name="connsiteX11" fmla="*/ 40184 w 43791"/>
                    <a:gd name="connsiteY11" fmla="*/ 42280 h 42780"/>
                    <a:gd name="connsiteX12" fmla="*/ 40184 w 43791"/>
                    <a:gd name="connsiteY12" fmla="*/ 42280 h 42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3791" h="42780">
                      <a:moveTo>
                        <a:pt x="40184" y="42280"/>
                      </a:moveTo>
                      <a:lnTo>
                        <a:pt x="655" y="3703"/>
                      </a:lnTo>
                      <a:cubicBezTo>
                        <a:pt x="-202" y="2846"/>
                        <a:pt x="-202" y="1513"/>
                        <a:pt x="560" y="655"/>
                      </a:cubicBezTo>
                      <a:lnTo>
                        <a:pt x="560" y="655"/>
                      </a:lnTo>
                      <a:cubicBezTo>
                        <a:pt x="1417" y="-202"/>
                        <a:pt x="2751" y="-202"/>
                        <a:pt x="3608" y="560"/>
                      </a:cubicBezTo>
                      <a:lnTo>
                        <a:pt x="3608" y="560"/>
                      </a:lnTo>
                      <a:lnTo>
                        <a:pt x="43137" y="39136"/>
                      </a:lnTo>
                      <a:cubicBezTo>
                        <a:pt x="43994" y="39994"/>
                        <a:pt x="43994" y="41327"/>
                        <a:pt x="43232" y="42089"/>
                      </a:cubicBezTo>
                      <a:lnTo>
                        <a:pt x="43232" y="42089"/>
                      </a:lnTo>
                      <a:cubicBezTo>
                        <a:pt x="42755" y="42565"/>
                        <a:pt x="42184" y="42756"/>
                        <a:pt x="41708" y="42756"/>
                      </a:cubicBezTo>
                      <a:lnTo>
                        <a:pt x="41708" y="42756"/>
                      </a:lnTo>
                      <a:cubicBezTo>
                        <a:pt x="41136" y="42851"/>
                        <a:pt x="40565" y="42661"/>
                        <a:pt x="40184" y="42280"/>
                      </a:cubicBezTo>
                      <a:lnTo>
                        <a:pt x="40184" y="4228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465" name="Graphic 1">
                <a:extLst>
                  <a:ext uri="{FF2B5EF4-FFF2-40B4-BE49-F238E27FC236}">
                    <a16:creationId xmlns:a16="http://schemas.microsoft.com/office/drawing/2014/main" id="{08543E10-187C-43EA-9439-510AE181C703}"/>
                  </a:ext>
                </a:extLst>
              </p:cNvPr>
              <p:cNvGrpSpPr/>
              <p:nvPr/>
            </p:nvGrpSpPr>
            <p:grpSpPr>
              <a:xfrm>
                <a:off x="7614284" y="4988567"/>
                <a:ext cx="251078" cy="194500"/>
                <a:chOff x="7614284" y="4988567"/>
                <a:chExt cx="251078" cy="194500"/>
              </a:xfrm>
              <a:solidFill>
                <a:schemeClr val="accent1"/>
              </a:solidFill>
            </p:grpSpPr>
            <p:sp>
              <p:nvSpPr>
                <p:cNvPr id="2670" name="Freeform: Shape 2669">
                  <a:extLst>
                    <a:ext uri="{FF2B5EF4-FFF2-40B4-BE49-F238E27FC236}">
                      <a16:creationId xmlns:a16="http://schemas.microsoft.com/office/drawing/2014/main" id="{0AA16FA6-41A2-4A21-89FF-C000F970D750}"/>
                    </a:ext>
                  </a:extLst>
                </p:cNvPr>
                <p:cNvSpPr/>
                <p:nvPr/>
              </p:nvSpPr>
              <p:spPr>
                <a:xfrm>
                  <a:off x="7615141" y="4988567"/>
                  <a:ext cx="250221" cy="192119"/>
                </a:xfrm>
                <a:custGeom>
                  <a:avLst/>
                  <a:gdLst>
                    <a:gd name="connsiteX0" fmla="*/ 0 w 250221"/>
                    <a:gd name="connsiteY0" fmla="*/ 0 h 192119"/>
                    <a:gd name="connsiteX1" fmla="*/ 250222 w 250221"/>
                    <a:gd name="connsiteY1" fmla="*/ 0 h 192119"/>
                    <a:gd name="connsiteX2" fmla="*/ 250222 w 250221"/>
                    <a:gd name="connsiteY2" fmla="*/ 192119 h 192119"/>
                    <a:gd name="connsiteX3" fmla="*/ 0 w 250221"/>
                    <a:gd name="connsiteY3" fmla="*/ 192119 h 192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0221" h="192119">
                      <a:moveTo>
                        <a:pt x="0" y="0"/>
                      </a:moveTo>
                      <a:lnTo>
                        <a:pt x="250222" y="0"/>
                      </a:lnTo>
                      <a:lnTo>
                        <a:pt x="250222" y="192119"/>
                      </a:lnTo>
                      <a:lnTo>
                        <a:pt x="0" y="192119"/>
                      </a:lnTo>
                      <a:close/>
                    </a:path>
                  </a:pathLst>
                </a:custGeom>
                <a:solidFill>
                  <a:srgbClr val="B03D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1" name="Freeform: Shape 2670">
                  <a:extLst>
                    <a:ext uri="{FF2B5EF4-FFF2-40B4-BE49-F238E27FC236}">
                      <a16:creationId xmlns:a16="http://schemas.microsoft.com/office/drawing/2014/main" id="{1B4A5927-2E83-4CC6-B88C-42E09762514B}"/>
                    </a:ext>
                  </a:extLst>
                </p:cNvPr>
                <p:cNvSpPr/>
                <p:nvPr/>
              </p:nvSpPr>
              <p:spPr>
                <a:xfrm>
                  <a:off x="7736204" y="4988853"/>
                  <a:ext cx="8000" cy="194214"/>
                </a:xfrm>
                <a:custGeom>
                  <a:avLst/>
                  <a:gdLst>
                    <a:gd name="connsiteX0" fmla="*/ 8001 w 8000"/>
                    <a:gd name="connsiteY0" fmla="*/ 194215 h 194214"/>
                    <a:gd name="connsiteX1" fmla="*/ 0 w 8000"/>
                    <a:gd name="connsiteY1" fmla="*/ 194215 h 194214"/>
                    <a:gd name="connsiteX2" fmla="*/ 0 w 8000"/>
                    <a:gd name="connsiteY2" fmla="*/ 0 h 194214"/>
                    <a:gd name="connsiteX3" fmla="*/ 8001 w 8000"/>
                    <a:gd name="connsiteY3" fmla="*/ 0 h 194214"/>
                    <a:gd name="connsiteX4" fmla="*/ 8001 w 8000"/>
                    <a:gd name="connsiteY4" fmla="*/ 194215 h 194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0" h="194214">
                      <a:moveTo>
                        <a:pt x="8001" y="194215"/>
                      </a:moveTo>
                      <a:lnTo>
                        <a:pt x="0" y="194215"/>
                      </a:lnTo>
                      <a:lnTo>
                        <a:pt x="0" y="0"/>
                      </a:lnTo>
                      <a:lnTo>
                        <a:pt x="8001" y="0"/>
                      </a:lnTo>
                      <a:lnTo>
                        <a:pt x="8001" y="1942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2" name="Freeform: Shape 2671">
                  <a:extLst>
                    <a:ext uri="{FF2B5EF4-FFF2-40B4-BE49-F238E27FC236}">
                      <a16:creationId xmlns:a16="http://schemas.microsoft.com/office/drawing/2014/main" id="{2C79F8CF-9220-41E4-BC0C-6016DB6AA1D3}"/>
                    </a:ext>
                  </a:extLst>
                </p:cNvPr>
                <p:cNvSpPr/>
                <p:nvPr/>
              </p:nvSpPr>
              <p:spPr>
                <a:xfrm>
                  <a:off x="7614284" y="5082007"/>
                  <a:ext cx="250412" cy="7905"/>
                </a:xfrm>
                <a:custGeom>
                  <a:avLst/>
                  <a:gdLst>
                    <a:gd name="connsiteX0" fmla="*/ 250412 w 250412"/>
                    <a:gd name="connsiteY0" fmla="*/ 7906 h 7905"/>
                    <a:gd name="connsiteX1" fmla="*/ 0 w 250412"/>
                    <a:gd name="connsiteY1" fmla="*/ 7906 h 7905"/>
                    <a:gd name="connsiteX2" fmla="*/ 0 w 250412"/>
                    <a:gd name="connsiteY2" fmla="*/ 0 h 7905"/>
                    <a:gd name="connsiteX3" fmla="*/ 250412 w 250412"/>
                    <a:gd name="connsiteY3" fmla="*/ 0 h 7905"/>
                    <a:gd name="connsiteX4" fmla="*/ 250412 w 250412"/>
                    <a:gd name="connsiteY4" fmla="*/ 7906 h 7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412" h="7905">
                      <a:moveTo>
                        <a:pt x="250412" y="7906"/>
                      </a:moveTo>
                      <a:lnTo>
                        <a:pt x="0" y="7906"/>
                      </a:lnTo>
                      <a:lnTo>
                        <a:pt x="0" y="0"/>
                      </a:lnTo>
                      <a:lnTo>
                        <a:pt x="250412" y="0"/>
                      </a:lnTo>
                      <a:lnTo>
                        <a:pt x="250412" y="79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3" name="Freeform: Shape 2672">
                  <a:extLst>
                    <a:ext uri="{FF2B5EF4-FFF2-40B4-BE49-F238E27FC236}">
                      <a16:creationId xmlns:a16="http://schemas.microsoft.com/office/drawing/2014/main" id="{98017F80-82AE-4F53-B87C-6B46BA1F274A}"/>
                    </a:ext>
                  </a:extLst>
                </p:cNvPr>
                <p:cNvSpPr/>
                <p:nvPr/>
              </p:nvSpPr>
              <p:spPr>
                <a:xfrm>
                  <a:off x="7676006" y="5062860"/>
                  <a:ext cx="63294" cy="34104"/>
                </a:xfrm>
                <a:custGeom>
                  <a:avLst/>
                  <a:gdLst>
                    <a:gd name="connsiteX0" fmla="*/ 3810 w 63294"/>
                    <a:gd name="connsiteY0" fmla="*/ 28672 h 34104"/>
                    <a:gd name="connsiteX1" fmla="*/ 0 w 63294"/>
                    <a:gd name="connsiteY1" fmla="*/ 18385 h 34104"/>
                    <a:gd name="connsiteX2" fmla="*/ 0 w 63294"/>
                    <a:gd name="connsiteY2" fmla="*/ 18385 h 34104"/>
                    <a:gd name="connsiteX3" fmla="*/ 571 w 63294"/>
                    <a:gd name="connsiteY3" fmla="*/ 13908 h 34104"/>
                    <a:gd name="connsiteX4" fmla="*/ 571 w 63294"/>
                    <a:gd name="connsiteY4" fmla="*/ 13908 h 34104"/>
                    <a:gd name="connsiteX5" fmla="*/ 18859 w 63294"/>
                    <a:gd name="connsiteY5" fmla="*/ 2 h 34104"/>
                    <a:gd name="connsiteX6" fmla="*/ 18859 w 63294"/>
                    <a:gd name="connsiteY6" fmla="*/ 2 h 34104"/>
                    <a:gd name="connsiteX7" fmla="*/ 62293 w 63294"/>
                    <a:gd name="connsiteY7" fmla="*/ 19528 h 34104"/>
                    <a:gd name="connsiteX8" fmla="*/ 62293 w 63294"/>
                    <a:gd name="connsiteY8" fmla="*/ 19528 h 34104"/>
                    <a:gd name="connsiteX9" fmla="*/ 60674 w 63294"/>
                    <a:gd name="connsiteY9" fmla="*/ 21623 h 34104"/>
                    <a:gd name="connsiteX10" fmla="*/ 62293 w 63294"/>
                    <a:gd name="connsiteY10" fmla="*/ 19528 h 34104"/>
                    <a:gd name="connsiteX11" fmla="*/ 63246 w 63294"/>
                    <a:gd name="connsiteY11" fmla="*/ 22004 h 34104"/>
                    <a:gd name="connsiteX12" fmla="*/ 63246 w 63294"/>
                    <a:gd name="connsiteY12" fmla="*/ 22004 h 34104"/>
                    <a:gd name="connsiteX13" fmla="*/ 61532 w 63294"/>
                    <a:gd name="connsiteY13" fmla="*/ 24100 h 34104"/>
                    <a:gd name="connsiteX14" fmla="*/ 61532 w 63294"/>
                    <a:gd name="connsiteY14" fmla="*/ 24100 h 34104"/>
                    <a:gd name="connsiteX15" fmla="*/ 20288 w 63294"/>
                    <a:gd name="connsiteY15" fmla="*/ 34101 h 34104"/>
                    <a:gd name="connsiteX16" fmla="*/ 20288 w 63294"/>
                    <a:gd name="connsiteY16" fmla="*/ 34101 h 34104"/>
                    <a:gd name="connsiteX17" fmla="*/ 20193 w 63294"/>
                    <a:gd name="connsiteY17" fmla="*/ 34101 h 34104"/>
                    <a:gd name="connsiteX18" fmla="*/ 20193 w 63294"/>
                    <a:gd name="connsiteY18" fmla="*/ 34101 h 34104"/>
                    <a:gd name="connsiteX19" fmla="*/ 3810 w 63294"/>
                    <a:gd name="connsiteY19" fmla="*/ 28672 h 34104"/>
                    <a:gd name="connsiteX20" fmla="*/ 3810 w 63294"/>
                    <a:gd name="connsiteY20" fmla="*/ 28672 h 34104"/>
                    <a:gd name="connsiteX21" fmla="*/ 18955 w 63294"/>
                    <a:gd name="connsiteY21" fmla="*/ 5336 h 34104"/>
                    <a:gd name="connsiteX22" fmla="*/ 5715 w 63294"/>
                    <a:gd name="connsiteY22" fmla="*/ 15337 h 34104"/>
                    <a:gd name="connsiteX23" fmla="*/ 5715 w 63294"/>
                    <a:gd name="connsiteY23" fmla="*/ 15337 h 34104"/>
                    <a:gd name="connsiteX24" fmla="*/ 5525 w 63294"/>
                    <a:gd name="connsiteY24" fmla="*/ 16099 h 34104"/>
                    <a:gd name="connsiteX25" fmla="*/ 5525 w 63294"/>
                    <a:gd name="connsiteY25" fmla="*/ 16099 h 34104"/>
                    <a:gd name="connsiteX26" fmla="*/ 5334 w 63294"/>
                    <a:gd name="connsiteY26" fmla="*/ 18385 h 34104"/>
                    <a:gd name="connsiteX27" fmla="*/ 5334 w 63294"/>
                    <a:gd name="connsiteY27" fmla="*/ 18385 h 34104"/>
                    <a:gd name="connsiteX28" fmla="*/ 7715 w 63294"/>
                    <a:gd name="connsiteY28" fmla="*/ 25052 h 34104"/>
                    <a:gd name="connsiteX29" fmla="*/ 7715 w 63294"/>
                    <a:gd name="connsiteY29" fmla="*/ 25052 h 34104"/>
                    <a:gd name="connsiteX30" fmla="*/ 20384 w 63294"/>
                    <a:gd name="connsiteY30" fmla="*/ 28862 h 34104"/>
                    <a:gd name="connsiteX31" fmla="*/ 20384 w 63294"/>
                    <a:gd name="connsiteY31" fmla="*/ 28862 h 34104"/>
                    <a:gd name="connsiteX32" fmla="*/ 55150 w 63294"/>
                    <a:gd name="connsiteY32" fmla="*/ 20861 h 34104"/>
                    <a:gd name="connsiteX33" fmla="*/ 55150 w 63294"/>
                    <a:gd name="connsiteY33" fmla="*/ 20861 h 34104"/>
                    <a:gd name="connsiteX34" fmla="*/ 45053 w 63294"/>
                    <a:gd name="connsiteY34" fmla="*/ 14384 h 34104"/>
                    <a:gd name="connsiteX35" fmla="*/ 45053 w 63294"/>
                    <a:gd name="connsiteY35" fmla="*/ 14384 h 34104"/>
                    <a:gd name="connsiteX36" fmla="*/ 19050 w 63294"/>
                    <a:gd name="connsiteY36" fmla="*/ 5240 h 34104"/>
                    <a:gd name="connsiteX37" fmla="*/ 19050 w 63294"/>
                    <a:gd name="connsiteY37" fmla="*/ 5240 h 34104"/>
                    <a:gd name="connsiteX38" fmla="*/ 18955 w 63294"/>
                    <a:gd name="connsiteY38" fmla="*/ 5336 h 34104"/>
                    <a:gd name="connsiteX39" fmla="*/ 18955 w 63294"/>
                    <a:gd name="connsiteY39" fmla="*/ 5336 h 34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63294" h="34104">
                      <a:moveTo>
                        <a:pt x="3810" y="28672"/>
                      </a:moveTo>
                      <a:cubicBezTo>
                        <a:pt x="667" y="25338"/>
                        <a:pt x="0" y="21338"/>
                        <a:pt x="0" y="18385"/>
                      </a:cubicBezTo>
                      <a:lnTo>
                        <a:pt x="0" y="18385"/>
                      </a:lnTo>
                      <a:cubicBezTo>
                        <a:pt x="0" y="15908"/>
                        <a:pt x="571" y="14099"/>
                        <a:pt x="571" y="13908"/>
                      </a:cubicBezTo>
                      <a:lnTo>
                        <a:pt x="571" y="13908"/>
                      </a:lnTo>
                      <a:cubicBezTo>
                        <a:pt x="3429" y="4097"/>
                        <a:pt x="11049" y="-94"/>
                        <a:pt x="18859" y="2"/>
                      </a:cubicBezTo>
                      <a:lnTo>
                        <a:pt x="18859" y="2"/>
                      </a:lnTo>
                      <a:cubicBezTo>
                        <a:pt x="37909" y="287"/>
                        <a:pt x="62008" y="19528"/>
                        <a:pt x="62293" y="19528"/>
                      </a:cubicBezTo>
                      <a:lnTo>
                        <a:pt x="62293" y="19528"/>
                      </a:lnTo>
                      <a:lnTo>
                        <a:pt x="60674" y="21623"/>
                      </a:lnTo>
                      <a:lnTo>
                        <a:pt x="62293" y="19528"/>
                      </a:lnTo>
                      <a:cubicBezTo>
                        <a:pt x="63055" y="20099"/>
                        <a:pt x="63436" y="21052"/>
                        <a:pt x="63246" y="22004"/>
                      </a:cubicBezTo>
                      <a:lnTo>
                        <a:pt x="63246" y="22004"/>
                      </a:lnTo>
                      <a:cubicBezTo>
                        <a:pt x="63151" y="22957"/>
                        <a:pt x="62484" y="23814"/>
                        <a:pt x="61532" y="24100"/>
                      </a:cubicBezTo>
                      <a:lnTo>
                        <a:pt x="61532" y="24100"/>
                      </a:lnTo>
                      <a:cubicBezTo>
                        <a:pt x="42482" y="31434"/>
                        <a:pt x="29432" y="34101"/>
                        <a:pt x="20288" y="34101"/>
                      </a:cubicBezTo>
                      <a:lnTo>
                        <a:pt x="20288" y="34101"/>
                      </a:lnTo>
                      <a:cubicBezTo>
                        <a:pt x="20288" y="34101"/>
                        <a:pt x="20193" y="34101"/>
                        <a:pt x="20193" y="34101"/>
                      </a:cubicBezTo>
                      <a:lnTo>
                        <a:pt x="20193" y="34101"/>
                      </a:lnTo>
                      <a:cubicBezTo>
                        <a:pt x="12192" y="34196"/>
                        <a:pt x="6953" y="32006"/>
                        <a:pt x="3810" y="28672"/>
                      </a:cubicBezTo>
                      <a:lnTo>
                        <a:pt x="3810" y="28672"/>
                      </a:lnTo>
                      <a:close/>
                      <a:moveTo>
                        <a:pt x="18955" y="5336"/>
                      </a:moveTo>
                      <a:cubicBezTo>
                        <a:pt x="12573" y="5526"/>
                        <a:pt x="8287" y="7622"/>
                        <a:pt x="5715" y="15337"/>
                      </a:cubicBezTo>
                      <a:lnTo>
                        <a:pt x="5715" y="15337"/>
                      </a:lnTo>
                      <a:cubicBezTo>
                        <a:pt x="5715" y="15337"/>
                        <a:pt x="5619" y="15623"/>
                        <a:pt x="5525" y="16099"/>
                      </a:cubicBezTo>
                      <a:lnTo>
                        <a:pt x="5525" y="16099"/>
                      </a:lnTo>
                      <a:cubicBezTo>
                        <a:pt x="5429" y="16670"/>
                        <a:pt x="5334" y="17432"/>
                        <a:pt x="5334" y="18385"/>
                      </a:cubicBezTo>
                      <a:lnTo>
                        <a:pt x="5334" y="18385"/>
                      </a:lnTo>
                      <a:cubicBezTo>
                        <a:pt x="5334" y="20576"/>
                        <a:pt x="5810" y="23052"/>
                        <a:pt x="7715" y="25052"/>
                      </a:cubicBezTo>
                      <a:lnTo>
                        <a:pt x="7715" y="25052"/>
                      </a:lnTo>
                      <a:cubicBezTo>
                        <a:pt x="9620" y="27053"/>
                        <a:pt x="13145" y="28862"/>
                        <a:pt x="20384" y="28862"/>
                      </a:cubicBezTo>
                      <a:lnTo>
                        <a:pt x="20384" y="28862"/>
                      </a:lnTo>
                      <a:cubicBezTo>
                        <a:pt x="27813" y="28862"/>
                        <a:pt x="38957" y="26767"/>
                        <a:pt x="55150" y="20861"/>
                      </a:cubicBezTo>
                      <a:lnTo>
                        <a:pt x="55150" y="20861"/>
                      </a:lnTo>
                      <a:cubicBezTo>
                        <a:pt x="52673" y="19052"/>
                        <a:pt x="49149" y="16766"/>
                        <a:pt x="45053" y="14384"/>
                      </a:cubicBezTo>
                      <a:lnTo>
                        <a:pt x="45053" y="14384"/>
                      </a:lnTo>
                      <a:cubicBezTo>
                        <a:pt x="37052" y="9717"/>
                        <a:pt x="26861" y="5240"/>
                        <a:pt x="19050" y="5240"/>
                      </a:cubicBezTo>
                      <a:lnTo>
                        <a:pt x="19050" y="5240"/>
                      </a:lnTo>
                      <a:cubicBezTo>
                        <a:pt x="19050" y="5336"/>
                        <a:pt x="18955" y="5336"/>
                        <a:pt x="18955" y="5336"/>
                      </a:cubicBezTo>
                      <a:lnTo>
                        <a:pt x="18955" y="53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4" name="Freeform: Shape 2673">
                  <a:extLst>
                    <a:ext uri="{FF2B5EF4-FFF2-40B4-BE49-F238E27FC236}">
                      <a16:creationId xmlns:a16="http://schemas.microsoft.com/office/drawing/2014/main" id="{E643C16C-17EE-4B6A-854C-A996CE06B939}"/>
                    </a:ext>
                  </a:extLst>
                </p:cNvPr>
                <p:cNvSpPr/>
                <p:nvPr/>
              </p:nvSpPr>
              <p:spPr>
                <a:xfrm>
                  <a:off x="7689376" y="5080745"/>
                  <a:ext cx="54650" cy="53554"/>
                </a:xfrm>
                <a:custGeom>
                  <a:avLst/>
                  <a:gdLst>
                    <a:gd name="connsiteX0" fmla="*/ 822 w 54650"/>
                    <a:gd name="connsiteY0" fmla="*/ 52697 h 53554"/>
                    <a:gd name="connsiteX1" fmla="*/ 822 w 54650"/>
                    <a:gd name="connsiteY1" fmla="*/ 48887 h 53554"/>
                    <a:gd name="connsiteX2" fmla="*/ 822 w 54650"/>
                    <a:gd name="connsiteY2" fmla="*/ 48887 h 53554"/>
                    <a:gd name="connsiteX3" fmla="*/ 50161 w 54650"/>
                    <a:gd name="connsiteY3" fmla="*/ 786 h 53554"/>
                    <a:gd name="connsiteX4" fmla="*/ 53876 w 54650"/>
                    <a:gd name="connsiteY4" fmla="*/ 786 h 53554"/>
                    <a:gd name="connsiteX5" fmla="*/ 53876 w 54650"/>
                    <a:gd name="connsiteY5" fmla="*/ 786 h 53554"/>
                    <a:gd name="connsiteX6" fmla="*/ 53781 w 54650"/>
                    <a:gd name="connsiteY6" fmla="*/ 4596 h 53554"/>
                    <a:gd name="connsiteX7" fmla="*/ 53781 w 54650"/>
                    <a:gd name="connsiteY7" fmla="*/ 4596 h 53554"/>
                    <a:gd name="connsiteX8" fmla="*/ 4441 w 54650"/>
                    <a:gd name="connsiteY8" fmla="*/ 52792 h 53554"/>
                    <a:gd name="connsiteX9" fmla="*/ 2632 w 54650"/>
                    <a:gd name="connsiteY9" fmla="*/ 53554 h 53554"/>
                    <a:gd name="connsiteX10" fmla="*/ 2632 w 54650"/>
                    <a:gd name="connsiteY10" fmla="*/ 53554 h 53554"/>
                    <a:gd name="connsiteX11" fmla="*/ 822 w 54650"/>
                    <a:gd name="connsiteY11" fmla="*/ 52697 h 53554"/>
                    <a:gd name="connsiteX12" fmla="*/ 822 w 54650"/>
                    <a:gd name="connsiteY12" fmla="*/ 52697 h 53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650" h="53554">
                      <a:moveTo>
                        <a:pt x="822" y="52697"/>
                      </a:moveTo>
                      <a:cubicBezTo>
                        <a:pt x="-321" y="51649"/>
                        <a:pt x="-226" y="49935"/>
                        <a:pt x="822" y="48887"/>
                      </a:cubicBezTo>
                      <a:lnTo>
                        <a:pt x="822" y="48887"/>
                      </a:lnTo>
                      <a:lnTo>
                        <a:pt x="50161" y="786"/>
                      </a:lnTo>
                      <a:cubicBezTo>
                        <a:pt x="51114" y="-262"/>
                        <a:pt x="52924" y="-262"/>
                        <a:pt x="53876" y="786"/>
                      </a:cubicBezTo>
                      <a:lnTo>
                        <a:pt x="53876" y="786"/>
                      </a:lnTo>
                      <a:cubicBezTo>
                        <a:pt x="54924" y="1834"/>
                        <a:pt x="54924" y="3548"/>
                        <a:pt x="53781" y="4596"/>
                      </a:cubicBezTo>
                      <a:lnTo>
                        <a:pt x="53781" y="4596"/>
                      </a:lnTo>
                      <a:lnTo>
                        <a:pt x="4441" y="52792"/>
                      </a:lnTo>
                      <a:cubicBezTo>
                        <a:pt x="3965" y="53269"/>
                        <a:pt x="3298" y="53554"/>
                        <a:pt x="2632" y="53554"/>
                      </a:cubicBezTo>
                      <a:lnTo>
                        <a:pt x="2632" y="53554"/>
                      </a:lnTo>
                      <a:cubicBezTo>
                        <a:pt x="1965" y="53459"/>
                        <a:pt x="1393" y="53173"/>
                        <a:pt x="822" y="52697"/>
                      </a:cubicBezTo>
                      <a:lnTo>
                        <a:pt x="822" y="526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5" name="Freeform: Shape 2674">
                  <a:extLst>
                    <a:ext uri="{FF2B5EF4-FFF2-40B4-BE49-F238E27FC236}">
                      <a16:creationId xmlns:a16="http://schemas.microsoft.com/office/drawing/2014/main" id="{B7FF3B12-D409-490F-99BD-FC01C3138CE9}"/>
                    </a:ext>
                  </a:extLst>
                </p:cNvPr>
                <p:cNvSpPr/>
                <p:nvPr/>
              </p:nvSpPr>
              <p:spPr>
                <a:xfrm>
                  <a:off x="7741809" y="5062951"/>
                  <a:ext cx="63260" cy="34105"/>
                </a:xfrm>
                <a:custGeom>
                  <a:avLst/>
                  <a:gdLst>
                    <a:gd name="connsiteX0" fmla="*/ 43068 w 63260"/>
                    <a:gd name="connsiteY0" fmla="*/ 34106 h 34105"/>
                    <a:gd name="connsiteX1" fmla="*/ 1729 w 63260"/>
                    <a:gd name="connsiteY1" fmla="*/ 24104 h 34105"/>
                    <a:gd name="connsiteX2" fmla="*/ 1729 w 63260"/>
                    <a:gd name="connsiteY2" fmla="*/ 24104 h 34105"/>
                    <a:gd name="connsiteX3" fmla="*/ 2682 w 63260"/>
                    <a:gd name="connsiteY3" fmla="*/ 21628 h 34105"/>
                    <a:gd name="connsiteX4" fmla="*/ 4301 w 63260"/>
                    <a:gd name="connsiteY4" fmla="*/ 23723 h 34105"/>
                    <a:gd name="connsiteX5" fmla="*/ 2682 w 63260"/>
                    <a:gd name="connsiteY5" fmla="*/ 21628 h 34105"/>
                    <a:gd name="connsiteX6" fmla="*/ 1729 w 63260"/>
                    <a:gd name="connsiteY6" fmla="*/ 24104 h 34105"/>
                    <a:gd name="connsiteX7" fmla="*/ 14 w 63260"/>
                    <a:gd name="connsiteY7" fmla="*/ 22009 h 34105"/>
                    <a:gd name="connsiteX8" fmla="*/ 14 w 63260"/>
                    <a:gd name="connsiteY8" fmla="*/ 22009 h 34105"/>
                    <a:gd name="connsiteX9" fmla="*/ 967 w 63260"/>
                    <a:gd name="connsiteY9" fmla="*/ 19532 h 34105"/>
                    <a:gd name="connsiteX10" fmla="*/ 967 w 63260"/>
                    <a:gd name="connsiteY10" fmla="*/ 19532 h 34105"/>
                    <a:gd name="connsiteX11" fmla="*/ 44401 w 63260"/>
                    <a:gd name="connsiteY11" fmla="*/ 6 h 34105"/>
                    <a:gd name="connsiteX12" fmla="*/ 44401 w 63260"/>
                    <a:gd name="connsiteY12" fmla="*/ 6 h 34105"/>
                    <a:gd name="connsiteX13" fmla="*/ 62689 w 63260"/>
                    <a:gd name="connsiteY13" fmla="*/ 13913 h 34105"/>
                    <a:gd name="connsiteX14" fmla="*/ 62689 w 63260"/>
                    <a:gd name="connsiteY14" fmla="*/ 13913 h 34105"/>
                    <a:gd name="connsiteX15" fmla="*/ 63260 w 63260"/>
                    <a:gd name="connsiteY15" fmla="*/ 18485 h 34105"/>
                    <a:gd name="connsiteX16" fmla="*/ 63260 w 63260"/>
                    <a:gd name="connsiteY16" fmla="*/ 18485 h 34105"/>
                    <a:gd name="connsiteX17" fmla="*/ 59451 w 63260"/>
                    <a:gd name="connsiteY17" fmla="*/ 28676 h 34105"/>
                    <a:gd name="connsiteX18" fmla="*/ 59451 w 63260"/>
                    <a:gd name="connsiteY18" fmla="*/ 28676 h 34105"/>
                    <a:gd name="connsiteX19" fmla="*/ 43068 w 63260"/>
                    <a:gd name="connsiteY19" fmla="*/ 34106 h 34105"/>
                    <a:gd name="connsiteX20" fmla="*/ 43068 w 63260"/>
                    <a:gd name="connsiteY20" fmla="*/ 34106 h 34105"/>
                    <a:gd name="connsiteX21" fmla="*/ 43068 w 63260"/>
                    <a:gd name="connsiteY21" fmla="*/ 34106 h 34105"/>
                    <a:gd name="connsiteX22" fmla="*/ 43068 w 63260"/>
                    <a:gd name="connsiteY22" fmla="*/ 34106 h 34105"/>
                    <a:gd name="connsiteX23" fmla="*/ 43068 w 63260"/>
                    <a:gd name="connsiteY23" fmla="*/ 28867 h 34105"/>
                    <a:gd name="connsiteX24" fmla="*/ 55641 w 63260"/>
                    <a:gd name="connsiteY24" fmla="*/ 24962 h 34105"/>
                    <a:gd name="connsiteX25" fmla="*/ 55641 w 63260"/>
                    <a:gd name="connsiteY25" fmla="*/ 24962 h 34105"/>
                    <a:gd name="connsiteX26" fmla="*/ 58022 w 63260"/>
                    <a:gd name="connsiteY26" fmla="*/ 18294 h 34105"/>
                    <a:gd name="connsiteX27" fmla="*/ 58022 w 63260"/>
                    <a:gd name="connsiteY27" fmla="*/ 18294 h 34105"/>
                    <a:gd name="connsiteX28" fmla="*/ 57831 w 63260"/>
                    <a:gd name="connsiteY28" fmla="*/ 16008 h 34105"/>
                    <a:gd name="connsiteX29" fmla="*/ 57831 w 63260"/>
                    <a:gd name="connsiteY29" fmla="*/ 16008 h 34105"/>
                    <a:gd name="connsiteX30" fmla="*/ 57736 w 63260"/>
                    <a:gd name="connsiteY30" fmla="*/ 15246 h 34105"/>
                    <a:gd name="connsiteX31" fmla="*/ 57736 w 63260"/>
                    <a:gd name="connsiteY31" fmla="*/ 15246 h 34105"/>
                    <a:gd name="connsiteX32" fmla="*/ 44497 w 63260"/>
                    <a:gd name="connsiteY32" fmla="*/ 5150 h 34105"/>
                    <a:gd name="connsiteX33" fmla="*/ 44497 w 63260"/>
                    <a:gd name="connsiteY33" fmla="*/ 5150 h 34105"/>
                    <a:gd name="connsiteX34" fmla="*/ 18303 w 63260"/>
                    <a:gd name="connsiteY34" fmla="*/ 14294 h 34105"/>
                    <a:gd name="connsiteX35" fmla="*/ 18303 w 63260"/>
                    <a:gd name="connsiteY35" fmla="*/ 14294 h 34105"/>
                    <a:gd name="connsiteX36" fmla="*/ 8206 w 63260"/>
                    <a:gd name="connsiteY36" fmla="*/ 20771 h 34105"/>
                    <a:gd name="connsiteX37" fmla="*/ 8206 w 63260"/>
                    <a:gd name="connsiteY37" fmla="*/ 20771 h 34105"/>
                    <a:gd name="connsiteX38" fmla="*/ 43068 w 63260"/>
                    <a:gd name="connsiteY38" fmla="*/ 28867 h 34105"/>
                    <a:gd name="connsiteX39" fmla="*/ 43068 w 63260"/>
                    <a:gd name="connsiteY39" fmla="*/ 28867 h 3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63260" h="34105">
                      <a:moveTo>
                        <a:pt x="43068" y="34106"/>
                      </a:moveTo>
                      <a:cubicBezTo>
                        <a:pt x="33829" y="34106"/>
                        <a:pt x="20779" y="31439"/>
                        <a:pt x="1729" y="24104"/>
                      </a:cubicBezTo>
                      <a:lnTo>
                        <a:pt x="1729" y="24104"/>
                      </a:lnTo>
                      <a:lnTo>
                        <a:pt x="2682" y="21628"/>
                      </a:lnTo>
                      <a:lnTo>
                        <a:pt x="4301" y="23723"/>
                      </a:lnTo>
                      <a:lnTo>
                        <a:pt x="2682" y="21628"/>
                      </a:lnTo>
                      <a:lnTo>
                        <a:pt x="1729" y="24104"/>
                      </a:lnTo>
                      <a:cubicBezTo>
                        <a:pt x="777" y="23723"/>
                        <a:pt x="205" y="22866"/>
                        <a:pt x="14" y="22009"/>
                      </a:cubicBezTo>
                      <a:lnTo>
                        <a:pt x="14" y="22009"/>
                      </a:lnTo>
                      <a:cubicBezTo>
                        <a:pt x="-80" y="21056"/>
                        <a:pt x="300" y="20104"/>
                        <a:pt x="967" y="19532"/>
                      </a:cubicBezTo>
                      <a:lnTo>
                        <a:pt x="967" y="19532"/>
                      </a:lnTo>
                      <a:cubicBezTo>
                        <a:pt x="1253" y="19532"/>
                        <a:pt x="25256" y="197"/>
                        <a:pt x="44401" y="6"/>
                      </a:cubicBezTo>
                      <a:lnTo>
                        <a:pt x="44401" y="6"/>
                      </a:lnTo>
                      <a:cubicBezTo>
                        <a:pt x="52307" y="-184"/>
                        <a:pt x="59832" y="4102"/>
                        <a:pt x="62689" y="13913"/>
                      </a:cubicBezTo>
                      <a:lnTo>
                        <a:pt x="62689" y="13913"/>
                      </a:lnTo>
                      <a:cubicBezTo>
                        <a:pt x="62689" y="14103"/>
                        <a:pt x="63260" y="15913"/>
                        <a:pt x="63260" y="18485"/>
                      </a:cubicBezTo>
                      <a:lnTo>
                        <a:pt x="63260" y="18485"/>
                      </a:lnTo>
                      <a:cubicBezTo>
                        <a:pt x="63260" y="21342"/>
                        <a:pt x="62594" y="25343"/>
                        <a:pt x="59451" y="28676"/>
                      </a:cubicBezTo>
                      <a:lnTo>
                        <a:pt x="59451" y="28676"/>
                      </a:lnTo>
                      <a:cubicBezTo>
                        <a:pt x="56403" y="31915"/>
                        <a:pt x="51164" y="34106"/>
                        <a:pt x="43068" y="34106"/>
                      </a:cubicBezTo>
                      <a:lnTo>
                        <a:pt x="43068" y="34106"/>
                      </a:lnTo>
                      <a:lnTo>
                        <a:pt x="43068" y="34106"/>
                      </a:lnTo>
                      <a:lnTo>
                        <a:pt x="43068" y="34106"/>
                      </a:lnTo>
                      <a:close/>
                      <a:moveTo>
                        <a:pt x="43068" y="28867"/>
                      </a:moveTo>
                      <a:cubicBezTo>
                        <a:pt x="50211" y="28867"/>
                        <a:pt x="53831" y="26962"/>
                        <a:pt x="55641" y="24962"/>
                      </a:cubicBezTo>
                      <a:lnTo>
                        <a:pt x="55641" y="24962"/>
                      </a:lnTo>
                      <a:cubicBezTo>
                        <a:pt x="57450" y="22961"/>
                        <a:pt x="58022" y="20390"/>
                        <a:pt x="58022" y="18294"/>
                      </a:cubicBezTo>
                      <a:lnTo>
                        <a:pt x="58022" y="18294"/>
                      </a:lnTo>
                      <a:cubicBezTo>
                        <a:pt x="58022" y="17342"/>
                        <a:pt x="57927" y="16484"/>
                        <a:pt x="57831" y="16008"/>
                      </a:cubicBezTo>
                      <a:lnTo>
                        <a:pt x="57831" y="16008"/>
                      </a:lnTo>
                      <a:cubicBezTo>
                        <a:pt x="57736" y="15532"/>
                        <a:pt x="57736" y="15246"/>
                        <a:pt x="57736" y="15246"/>
                      </a:cubicBezTo>
                      <a:lnTo>
                        <a:pt x="57736" y="15246"/>
                      </a:lnTo>
                      <a:cubicBezTo>
                        <a:pt x="55164" y="7436"/>
                        <a:pt x="50783" y="5340"/>
                        <a:pt x="44497" y="5150"/>
                      </a:cubicBezTo>
                      <a:lnTo>
                        <a:pt x="44497" y="5150"/>
                      </a:lnTo>
                      <a:cubicBezTo>
                        <a:pt x="36686" y="5150"/>
                        <a:pt x="26399" y="9626"/>
                        <a:pt x="18303" y="14294"/>
                      </a:cubicBezTo>
                      <a:lnTo>
                        <a:pt x="18303" y="14294"/>
                      </a:lnTo>
                      <a:cubicBezTo>
                        <a:pt x="14302" y="16675"/>
                        <a:pt x="10682" y="19056"/>
                        <a:pt x="8206" y="20771"/>
                      </a:cubicBezTo>
                      <a:lnTo>
                        <a:pt x="8206" y="20771"/>
                      </a:lnTo>
                      <a:cubicBezTo>
                        <a:pt x="24398" y="26771"/>
                        <a:pt x="35638" y="28867"/>
                        <a:pt x="43068" y="28867"/>
                      </a:cubicBezTo>
                      <a:lnTo>
                        <a:pt x="43068" y="288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6" name="Freeform: Shape 2675">
                  <a:extLst>
                    <a:ext uri="{FF2B5EF4-FFF2-40B4-BE49-F238E27FC236}">
                      <a16:creationId xmlns:a16="http://schemas.microsoft.com/office/drawing/2014/main" id="{F7673EDA-89C3-4B18-9AE0-EDA29D96079D}"/>
                    </a:ext>
                  </a:extLst>
                </p:cNvPr>
                <p:cNvSpPr/>
                <p:nvPr/>
              </p:nvSpPr>
              <p:spPr>
                <a:xfrm>
                  <a:off x="7737120" y="5080709"/>
                  <a:ext cx="54650" cy="53590"/>
                </a:xfrm>
                <a:custGeom>
                  <a:avLst/>
                  <a:gdLst>
                    <a:gd name="connsiteX0" fmla="*/ 50137 w 54650"/>
                    <a:gd name="connsiteY0" fmla="*/ 52733 h 53590"/>
                    <a:gd name="connsiteX1" fmla="*/ 798 w 54650"/>
                    <a:gd name="connsiteY1" fmla="*/ 4537 h 53590"/>
                    <a:gd name="connsiteX2" fmla="*/ 703 w 54650"/>
                    <a:gd name="connsiteY2" fmla="*/ 822 h 53590"/>
                    <a:gd name="connsiteX3" fmla="*/ 703 w 54650"/>
                    <a:gd name="connsiteY3" fmla="*/ 822 h 53590"/>
                    <a:gd name="connsiteX4" fmla="*/ 4513 w 54650"/>
                    <a:gd name="connsiteY4" fmla="*/ 822 h 53590"/>
                    <a:gd name="connsiteX5" fmla="*/ 4513 w 54650"/>
                    <a:gd name="connsiteY5" fmla="*/ 822 h 53590"/>
                    <a:gd name="connsiteX6" fmla="*/ 53852 w 54650"/>
                    <a:gd name="connsiteY6" fmla="*/ 48923 h 53590"/>
                    <a:gd name="connsiteX7" fmla="*/ 53948 w 54650"/>
                    <a:gd name="connsiteY7" fmla="*/ 52733 h 53590"/>
                    <a:gd name="connsiteX8" fmla="*/ 53948 w 54650"/>
                    <a:gd name="connsiteY8" fmla="*/ 52733 h 53590"/>
                    <a:gd name="connsiteX9" fmla="*/ 51947 w 54650"/>
                    <a:gd name="connsiteY9" fmla="*/ 53590 h 53590"/>
                    <a:gd name="connsiteX10" fmla="*/ 51947 w 54650"/>
                    <a:gd name="connsiteY10" fmla="*/ 53590 h 53590"/>
                    <a:gd name="connsiteX11" fmla="*/ 50137 w 54650"/>
                    <a:gd name="connsiteY11" fmla="*/ 52733 h 53590"/>
                    <a:gd name="connsiteX12" fmla="*/ 50137 w 54650"/>
                    <a:gd name="connsiteY12" fmla="*/ 52733 h 53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650" h="53590">
                      <a:moveTo>
                        <a:pt x="50137" y="52733"/>
                      </a:moveTo>
                      <a:lnTo>
                        <a:pt x="798" y="4537"/>
                      </a:lnTo>
                      <a:cubicBezTo>
                        <a:pt x="-250" y="3489"/>
                        <a:pt x="-250" y="1774"/>
                        <a:pt x="703" y="822"/>
                      </a:cubicBezTo>
                      <a:lnTo>
                        <a:pt x="703" y="822"/>
                      </a:lnTo>
                      <a:cubicBezTo>
                        <a:pt x="1750" y="-226"/>
                        <a:pt x="3370" y="-321"/>
                        <a:pt x="4513" y="822"/>
                      </a:cubicBezTo>
                      <a:lnTo>
                        <a:pt x="4513" y="822"/>
                      </a:lnTo>
                      <a:lnTo>
                        <a:pt x="53852" y="48923"/>
                      </a:lnTo>
                      <a:cubicBezTo>
                        <a:pt x="54900" y="49971"/>
                        <a:pt x="54900" y="51685"/>
                        <a:pt x="53948" y="52733"/>
                      </a:cubicBezTo>
                      <a:lnTo>
                        <a:pt x="53948" y="52733"/>
                      </a:lnTo>
                      <a:cubicBezTo>
                        <a:pt x="53376" y="53209"/>
                        <a:pt x="52709" y="53590"/>
                        <a:pt x="51947" y="53590"/>
                      </a:cubicBezTo>
                      <a:lnTo>
                        <a:pt x="51947" y="53590"/>
                      </a:lnTo>
                      <a:cubicBezTo>
                        <a:pt x="51376" y="53495"/>
                        <a:pt x="50709" y="53209"/>
                        <a:pt x="50137" y="52733"/>
                      </a:cubicBezTo>
                      <a:lnTo>
                        <a:pt x="50137" y="527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466" name="Freeform: Shape 2465">
                <a:extLst>
                  <a:ext uri="{FF2B5EF4-FFF2-40B4-BE49-F238E27FC236}">
                    <a16:creationId xmlns:a16="http://schemas.microsoft.com/office/drawing/2014/main" id="{8D622B9A-66EC-45F6-9353-46F57B9F420D}"/>
                  </a:ext>
                </a:extLst>
              </p:cNvPr>
              <p:cNvSpPr/>
              <p:nvPr/>
            </p:nvSpPr>
            <p:spPr>
              <a:xfrm>
                <a:off x="7601520" y="5178400"/>
                <a:ext cx="375189" cy="274796"/>
              </a:xfrm>
              <a:custGeom>
                <a:avLst/>
                <a:gdLst>
                  <a:gd name="connsiteX0" fmla="*/ 0 w 375189"/>
                  <a:gd name="connsiteY0" fmla="*/ 0 h 274796"/>
                  <a:gd name="connsiteX1" fmla="*/ 375190 w 375189"/>
                  <a:gd name="connsiteY1" fmla="*/ 0 h 274796"/>
                  <a:gd name="connsiteX2" fmla="*/ 375190 w 375189"/>
                  <a:gd name="connsiteY2" fmla="*/ 274796 h 274796"/>
                  <a:gd name="connsiteX3" fmla="*/ 0 w 375189"/>
                  <a:gd name="connsiteY3" fmla="*/ 274796 h 27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5189" h="274796">
                    <a:moveTo>
                      <a:pt x="0" y="0"/>
                    </a:moveTo>
                    <a:lnTo>
                      <a:pt x="375190" y="0"/>
                    </a:lnTo>
                    <a:lnTo>
                      <a:pt x="375190" y="274796"/>
                    </a:lnTo>
                    <a:lnTo>
                      <a:pt x="0" y="274796"/>
                    </a:lnTo>
                    <a:close/>
                  </a:path>
                </a:pathLst>
              </a:custGeom>
              <a:solidFill>
                <a:srgbClr val="7A28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67" name="Freeform: Shape 2466">
                <a:extLst>
                  <a:ext uri="{FF2B5EF4-FFF2-40B4-BE49-F238E27FC236}">
                    <a16:creationId xmlns:a16="http://schemas.microsoft.com/office/drawing/2014/main" id="{79B63F67-7F34-4B71-98FE-FD17D4929FE2}"/>
                  </a:ext>
                </a:extLst>
              </p:cNvPr>
              <p:cNvSpPr/>
              <p:nvPr/>
            </p:nvSpPr>
            <p:spPr>
              <a:xfrm>
                <a:off x="7783734" y="5179162"/>
                <a:ext cx="16001" cy="275177"/>
              </a:xfrm>
              <a:custGeom>
                <a:avLst/>
                <a:gdLst>
                  <a:gd name="connsiteX0" fmla="*/ 16002 w 16001"/>
                  <a:gd name="connsiteY0" fmla="*/ 275177 h 275177"/>
                  <a:gd name="connsiteX1" fmla="*/ 0 w 16001"/>
                  <a:gd name="connsiteY1" fmla="*/ 275177 h 275177"/>
                  <a:gd name="connsiteX2" fmla="*/ 0 w 16001"/>
                  <a:gd name="connsiteY2" fmla="*/ 0 h 275177"/>
                  <a:gd name="connsiteX3" fmla="*/ 9334 w 16001"/>
                  <a:gd name="connsiteY3" fmla="*/ 0 h 275177"/>
                  <a:gd name="connsiteX4" fmla="*/ 9334 w 16001"/>
                  <a:gd name="connsiteY4" fmla="*/ 275177 h 27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01" h="275177">
                    <a:moveTo>
                      <a:pt x="16002" y="275177"/>
                    </a:moveTo>
                    <a:lnTo>
                      <a:pt x="0" y="275177"/>
                    </a:lnTo>
                    <a:lnTo>
                      <a:pt x="0" y="0"/>
                    </a:lnTo>
                    <a:lnTo>
                      <a:pt x="9334" y="0"/>
                    </a:lnTo>
                    <a:lnTo>
                      <a:pt x="9334" y="275177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68" name="Freeform: Shape 2467">
                <a:extLst>
                  <a:ext uri="{FF2B5EF4-FFF2-40B4-BE49-F238E27FC236}">
                    <a16:creationId xmlns:a16="http://schemas.microsoft.com/office/drawing/2014/main" id="{1F94A3A4-A5EE-4417-BA54-CA4E5330576F}"/>
                  </a:ext>
                </a:extLst>
              </p:cNvPr>
              <p:cNvSpPr/>
              <p:nvPr/>
            </p:nvSpPr>
            <p:spPr>
              <a:xfrm>
                <a:off x="7607902" y="5312036"/>
                <a:ext cx="374142" cy="8001"/>
              </a:xfrm>
              <a:custGeom>
                <a:avLst/>
                <a:gdLst>
                  <a:gd name="connsiteX0" fmla="*/ 374142 w 374142"/>
                  <a:gd name="connsiteY0" fmla="*/ 8001 h 8001"/>
                  <a:gd name="connsiteX1" fmla="*/ 0 w 374142"/>
                  <a:gd name="connsiteY1" fmla="*/ 8001 h 8001"/>
                  <a:gd name="connsiteX2" fmla="*/ 0 w 374142"/>
                  <a:gd name="connsiteY2" fmla="*/ 0 h 8001"/>
                  <a:gd name="connsiteX3" fmla="*/ 374142 w 374142"/>
                  <a:gd name="connsiteY3" fmla="*/ 0 h 8001"/>
                  <a:gd name="connsiteX4" fmla="*/ 374142 w 374142"/>
                  <a:gd name="connsiteY4" fmla="*/ 8001 h 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142" h="8001">
                    <a:moveTo>
                      <a:pt x="374142" y="8001"/>
                    </a:moveTo>
                    <a:lnTo>
                      <a:pt x="0" y="8001"/>
                    </a:lnTo>
                    <a:lnTo>
                      <a:pt x="0" y="0"/>
                    </a:lnTo>
                    <a:lnTo>
                      <a:pt x="374142" y="0"/>
                    </a:lnTo>
                    <a:lnTo>
                      <a:pt x="374142" y="800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469" name="Graphic 1">
                <a:extLst>
                  <a:ext uri="{FF2B5EF4-FFF2-40B4-BE49-F238E27FC236}">
                    <a16:creationId xmlns:a16="http://schemas.microsoft.com/office/drawing/2014/main" id="{4D6A4184-0F6E-4556-94DA-E7A6BC28BDD0}"/>
                  </a:ext>
                </a:extLst>
              </p:cNvPr>
              <p:cNvGrpSpPr/>
              <p:nvPr/>
            </p:nvGrpSpPr>
            <p:grpSpPr>
              <a:xfrm>
                <a:off x="7723631" y="5294885"/>
                <a:ext cx="129063" cy="71348"/>
                <a:chOff x="7723631" y="5294885"/>
                <a:chExt cx="129063" cy="71348"/>
              </a:xfrm>
              <a:solidFill>
                <a:srgbClr val="FFFFFF"/>
              </a:solidFill>
            </p:grpSpPr>
            <p:sp>
              <p:nvSpPr>
                <p:cNvPr id="2666" name="Freeform: Shape 2665">
                  <a:extLst>
                    <a:ext uri="{FF2B5EF4-FFF2-40B4-BE49-F238E27FC236}">
                      <a16:creationId xmlns:a16="http://schemas.microsoft.com/office/drawing/2014/main" id="{7BC63AA5-056E-4884-8FEA-3EE82D5EAA1F}"/>
                    </a:ext>
                  </a:extLst>
                </p:cNvPr>
                <p:cNvSpPr/>
                <p:nvPr/>
              </p:nvSpPr>
              <p:spPr>
                <a:xfrm>
                  <a:off x="7723631" y="5294885"/>
                  <a:ext cx="63294" cy="34203"/>
                </a:xfrm>
                <a:custGeom>
                  <a:avLst/>
                  <a:gdLst>
                    <a:gd name="connsiteX0" fmla="*/ 3810 w 63294"/>
                    <a:gd name="connsiteY0" fmla="*/ 28676 h 34203"/>
                    <a:gd name="connsiteX1" fmla="*/ 0 w 63294"/>
                    <a:gd name="connsiteY1" fmla="*/ 18389 h 34203"/>
                    <a:gd name="connsiteX2" fmla="*/ 0 w 63294"/>
                    <a:gd name="connsiteY2" fmla="*/ 18389 h 34203"/>
                    <a:gd name="connsiteX3" fmla="*/ 571 w 63294"/>
                    <a:gd name="connsiteY3" fmla="*/ 13817 h 34203"/>
                    <a:gd name="connsiteX4" fmla="*/ 571 w 63294"/>
                    <a:gd name="connsiteY4" fmla="*/ 13817 h 34203"/>
                    <a:gd name="connsiteX5" fmla="*/ 18859 w 63294"/>
                    <a:gd name="connsiteY5" fmla="*/ 6 h 34203"/>
                    <a:gd name="connsiteX6" fmla="*/ 18859 w 63294"/>
                    <a:gd name="connsiteY6" fmla="*/ 6 h 34203"/>
                    <a:gd name="connsiteX7" fmla="*/ 62293 w 63294"/>
                    <a:gd name="connsiteY7" fmla="*/ 19532 h 34203"/>
                    <a:gd name="connsiteX8" fmla="*/ 62293 w 63294"/>
                    <a:gd name="connsiteY8" fmla="*/ 19532 h 34203"/>
                    <a:gd name="connsiteX9" fmla="*/ 60674 w 63294"/>
                    <a:gd name="connsiteY9" fmla="*/ 21628 h 34203"/>
                    <a:gd name="connsiteX10" fmla="*/ 62293 w 63294"/>
                    <a:gd name="connsiteY10" fmla="*/ 19532 h 34203"/>
                    <a:gd name="connsiteX11" fmla="*/ 63246 w 63294"/>
                    <a:gd name="connsiteY11" fmla="*/ 22009 h 34203"/>
                    <a:gd name="connsiteX12" fmla="*/ 63246 w 63294"/>
                    <a:gd name="connsiteY12" fmla="*/ 22009 h 34203"/>
                    <a:gd name="connsiteX13" fmla="*/ 61626 w 63294"/>
                    <a:gd name="connsiteY13" fmla="*/ 24104 h 34203"/>
                    <a:gd name="connsiteX14" fmla="*/ 61626 w 63294"/>
                    <a:gd name="connsiteY14" fmla="*/ 24104 h 34203"/>
                    <a:gd name="connsiteX15" fmla="*/ 20288 w 63294"/>
                    <a:gd name="connsiteY15" fmla="*/ 34201 h 34203"/>
                    <a:gd name="connsiteX16" fmla="*/ 20288 w 63294"/>
                    <a:gd name="connsiteY16" fmla="*/ 34201 h 34203"/>
                    <a:gd name="connsiteX17" fmla="*/ 20193 w 63294"/>
                    <a:gd name="connsiteY17" fmla="*/ 34201 h 34203"/>
                    <a:gd name="connsiteX18" fmla="*/ 20193 w 63294"/>
                    <a:gd name="connsiteY18" fmla="*/ 34201 h 34203"/>
                    <a:gd name="connsiteX19" fmla="*/ 3810 w 63294"/>
                    <a:gd name="connsiteY19" fmla="*/ 28676 h 34203"/>
                    <a:gd name="connsiteX20" fmla="*/ 3810 w 63294"/>
                    <a:gd name="connsiteY20" fmla="*/ 28676 h 34203"/>
                    <a:gd name="connsiteX21" fmla="*/ 18859 w 63294"/>
                    <a:gd name="connsiteY21" fmla="*/ 5340 h 34203"/>
                    <a:gd name="connsiteX22" fmla="*/ 5619 w 63294"/>
                    <a:gd name="connsiteY22" fmla="*/ 15341 h 34203"/>
                    <a:gd name="connsiteX23" fmla="*/ 5619 w 63294"/>
                    <a:gd name="connsiteY23" fmla="*/ 15341 h 34203"/>
                    <a:gd name="connsiteX24" fmla="*/ 5429 w 63294"/>
                    <a:gd name="connsiteY24" fmla="*/ 16103 h 34203"/>
                    <a:gd name="connsiteX25" fmla="*/ 5429 w 63294"/>
                    <a:gd name="connsiteY25" fmla="*/ 16103 h 34203"/>
                    <a:gd name="connsiteX26" fmla="*/ 5239 w 63294"/>
                    <a:gd name="connsiteY26" fmla="*/ 18389 h 34203"/>
                    <a:gd name="connsiteX27" fmla="*/ 5239 w 63294"/>
                    <a:gd name="connsiteY27" fmla="*/ 18389 h 34203"/>
                    <a:gd name="connsiteX28" fmla="*/ 7620 w 63294"/>
                    <a:gd name="connsiteY28" fmla="*/ 25057 h 34203"/>
                    <a:gd name="connsiteX29" fmla="*/ 7620 w 63294"/>
                    <a:gd name="connsiteY29" fmla="*/ 25057 h 34203"/>
                    <a:gd name="connsiteX30" fmla="*/ 20288 w 63294"/>
                    <a:gd name="connsiteY30" fmla="*/ 28962 h 34203"/>
                    <a:gd name="connsiteX31" fmla="*/ 20288 w 63294"/>
                    <a:gd name="connsiteY31" fmla="*/ 28962 h 34203"/>
                    <a:gd name="connsiteX32" fmla="*/ 55054 w 63294"/>
                    <a:gd name="connsiteY32" fmla="*/ 20961 h 34203"/>
                    <a:gd name="connsiteX33" fmla="*/ 55054 w 63294"/>
                    <a:gd name="connsiteY33" fmla="*/ 20961 h 34203"/>
                    <a:gd name="connsiteX34" fmla="*/ 44958 w 63294"/>
                    <a:gd name="connsiteY34" fmla="*/ 14579 h 34203"/>
                    <a:gd name="connsiteX35" fmla="*/ 44958 w 63294"/>
                    <a:gd name="connsiteY35" fmla="*/ 14579 h 34203"/>
                    <a:gd name="connsiteX36" fmla="*/ 19050 w 63294"/>
                    <a:gd name="connsiteY36" fmla="*/ 5435 h 34203"/>
                    <a:gd name="connsiteX37" fmla="*/ 19050 w 63294"/>
                    <a:gd name="connsiteY37" fmla="*/ 5435 h 34203"/>
                    <a:gd name="connsiteX38" fmla="*/ 18859 w 63294"/>
                    <a:gd name="connsiteY38" fmla="*/ 5340 h 34203"/>
                    <a:gd name="connsiteX39" fmla="*/ 18859 w 63294"/>
                    <a:gd name="connsiteY39" fmla="*/ 5340 h 34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63294" h="34203">
                      <a:moveTo>
                        <a:pt x="3810" y="28676"/>
                      </a:moveTo>
                      <a:cubicBezTo>
                        <a:pt x="667" y="25343"/>
                        <a:pt x="0" y="21247"/>
                        <a:pt x="0" y="18389"/>
                      </a:cubicBezTo>
                      <a:lnTo>
                        <a:pt x="0" y="18389"/>
                      </a:lnTo>
                      <a:cubicBezTo>
                        <a:pt x="0" y="15818"/>
                        <a:pt x="476" y="14008"/>
                        <a:pt x="571" y="13817"/>
                      </a:cubicBezTo>
                      <a:lnTo>
                        <a:pt x="571" y="13817"/>
                      </a:lnTo>
                      <a:cubicBezTo>
                        <a:pt x="3429" y="4102"/>
                        <a:pt x="10954" y="-184"/>
                        <a:pt x="18859" y="6"/>
                      </a:cubicBezTo>
                      <a:lnTo>
                        <a:pt x="18859" y="6"/>
                      </a:lnTo>
                      <a:cubicBezTo>
                        <a:pt x="38005" y="197"/>
                        <a:pt x="62008" y="19532"/>
                        <a:pt x="62293" y="19532"/>
                      </a:cubicBezTo>
                      <a:lnTo>
                        <a:pt x="62293" y="19532"/>
                      </a:lnTo>
                      <a:lnTo>
                        <a:pt x="60674" y="21628"/>
                      </a:lnTo>
                      <a:lnTo>
                        <a:pt x="62293" y="19532"/>
                      </a:lnTo>
                      <a:cubicBezTo>
                        <a:pt x="63055" y="20104"/>
                        <a:pt x="63436" y="21152"/>
                        <a:pt x="63246" y="22009"/>
                      </a:cubicBezTo>
                      <a:lnTo>
                        <a:pt x="63246" y="22009"/>
                      </a:lnTo>
                      <a:cubicBezTo>
                        <a:pt x="63151" y="22961"/>
                        <a:pt x="62484" y="23819"/>
                        <a:pt x="61626" y="24104"/>
                      </a:cubicBezTo>
                      <a:lnTo>
                        <a:pt x="61626" y="24104"/>
                      </a:lnTo>
                      <a:cubicBezTo>
                        <a:pt x="42576" y="31439"/>
                        <a:pt x="29527" y="34201"/>
                        <a:pt x="20288" y="34201"/>
                      </a:cubicBezTo>
                      <a:lnTo>
                        <a:pt x="20288" y="34201"/>
                      </a:lnTo>
                      <a:cubicBezTo>
                        <a:pt x="20288" y="34201"/>
                        <a:pt x="20193" y="34201"/>
                        <a:pt x="20193" y="34201"/>
                      </a:cubicBezTo>
                      <a:lnTo>
                        <a:pt x="20193" y="34201"/>
                      </a:lnTo>
                      <a:cubicBezTo>
                        <a:pt x="12097" y="34296"/>
                        <a:pt x="6858" y="32105"/>
                        <a:pt x="3810" y="28676"/>
                      </a:cubicBezTo>
                      <a:lnTo>
                        <a:pt x="3810" y="28676"/>
                      </a:lnTo>
                      <a:close/>
                      <a:moveTo>
                        <a:pt x="18859" y="5340"/>
                      </a:moveTo>
                      <a:cubicBezTo>
                        <a:pt x="12478" y="5531"/>
                        <a:pt x="8191" y="7531"/>
                        <a:pt x="5619" y="15341"/>
                      </a:cubicBezTo>
                      <a:lnTo>
                        <a:pt x="5619" y="15341"/>
                      </a:lnTo>
                      <a:cubicBezTo>
                        <a:pt x="5619" y="15341"/>
                        <a:pt x="5619" y="15532"/>
                        <a:pt x="5429" y="16103"/>
                      </a:cubicBezTo>
                      <a:lnTo>
                        <a:pt x="5429" y="16103"/>
                      </a:lnTo>
                      <a:cubicBezTo>
                        <a:pt x="5334" y="16675"/>
                        <a:pt x="5239" y="17437"/>
                        <a:pt x="5239" y="18389"/>
                      </a:cubicBezTo>
                      <a:lnTo>
                        <a:pt x="5239" y="18389"/>
                      </a:lnTo>
                      <a:cubicBezTo>
                        <a:pt x="5239" y="20485"/>
                        <a:pt x="5810" y="23057"/>
                        <a:pt x="7620" y="25057"/>
                      </a:cubicBezTo>
                      <a:lnTo>
                        <a:pt x="7620" y="25057"/>
                      </a:lnTo>
                      <a:cubicBezTo>
                        <a:pt x="9525" y="27057"/>
                        <a:pt x="13049" y="28867"/>
                        <a:pt x="20288" y="28962"/>
                      </a:cubicBezTo>
                      <a:lnTo>
                        <a:pt x="20288" y="28962"/>
                      </a:lnTo>
                      <a:cubicBezTo>
                        <a:pt x="27717" y="28962"/>
                        <a:pt x="38957" y="26867"/>
                        <a:pt x="55054" y="20961"/>
                      </a:cubicBezTo>
                      <a:lnTo>
                        <a:pt x="55054" y="20961"/>
                      </a:lnTo>
                      <a:cubicBezTo>
                        <a:pt x="52578" y="19247"/>
                        <a:pt x="49054" y="16865"/>
                        <a:pt x="44958" y="14579"/>
                      </a:cubicBezTo>
                      <a:lnTo>
                        <a:pt x="44958" y="14579"/>
                      </a:lnTo>
                      <a:cubicBezTo>
                        <a:pt x="36957" y="9912"/>
                        <a:pt x="26765" y="5435"/>
                        <a:pt x="19050" y="5435"/>
                      </a:cubicBezTo>
                      <a:lnTo>
                        <a:pt x="19050" y="5435"/>
                      </a:lnTo>
                      <a:cubicBezTo>
                        <a:pt x="18955" y="5340"/>
                        <a:pt x="18859" y="5340"/>
                        <a:pt x="18859" y="5340"/>
                      </a:cubicBezTo>
                      <a:lnTo>
                        <a:pt x="18859" y="53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67" name="Freeform: Shape 2666">
                  <a:extLst>
                    <a:ext uri="{FF2B5EF4-FFF2-40B4-BE49-F238E27FC236}">
                      <a16:creationId xmlns:a16="http://schemas.microsoft.com/office/drawing/2014/main" id="{4913E131-59FC-4B17-8F25-5D976AB641B4}"/>
                    </a:ext>
                  </a:extLst>
                </p:cNvPr>
                <p:cNvSpPr/>
                <p:nvPr/>
              </p:nvSpPr>
              <p:spPr>
                <a:xfrm>
                  <a:off x="7736942" y="5312725"/>
                  <a:ext cx="54625" cy="53508"/>
                </a:xfrm>
                <a:custGeom>
                  <a:avLst/>
                  <a:gdLst>
                    <a:gd name="connsiteX0" fmla="*/ 786 w 54625"/>
                    <a:gd name="connsiteY0" fmla="*/ 52746 h 53508"/>
                    <a:gd name="connsiteX1" fmla="*/ 786 w 54625"/>
                    <a:gd name="connsiteY1" fmla="*/ 48936 h 53508"/>
                    <a:gd name="connsiteX2" fmla="*/ 786 w 54625"/>
                    <a:gd name="connsiteY2" fmla="*/ 48936 h 53508"/>
                    <a:gd name="connsiteX3" fmla="*/ 50125 w 54625"/>
                    <a:gd name="connsiteY3" fmla="*/ 740 h 53508"/>
                    <a:gd name="connsiteX4" fmla="*/ 53840 w 54625"/>
                    <a:gd name="connsiteY4" fmla="*/ 835 h 53508"/>
                    <a:gd name="connsiteX5" fmla="*/ 53840 w 54625"/>
                    <a:gd name="connsiteY5" fmla="*/ 835 h 53508"/>
                    <a:gd name="connsiteX6" fmla="*/ 53840 w 54625"/>
                    <a:gd name="connsiteY6" fmla="*/ 4645 h 53508"/>
                    <a:gd name="connsiteX7" fmla="*/ 53840 w 54625"/>
                    <a:gd name="connsiteY7" fmla="*/ 4645 h 53508"/>
                    <a:gd name="connsiteX8" fmla="*/ 4501 w 54625"/>
                    <a:gd name="connsiteY8" fmla="*/ 52746 h 53508"/>
                    <a:gd name="connsiteX9" fmla="*/ 2595 w 54625"/>
                    <a:gd name="connsiteY9" fmla="*/ 53508 h 53508"/>
                    <a:gd name="connsiteX10" fmla="*/ 2595 w 54625"/>
                    <a:gd name="connsiteY10" fmla="*/ 53508 h 53508"/>
                    <a:gd name="connsiteX11" fmla="*/ 786 w 54625"/>
                    <a:gd name="connsiteY11" fmla="*/ 52746 h 53508"/>
                    <a:gd name="connsiteX12" fmla="*/ 786 w 54625"/>
                    <a:gd name="connsiteY12" fmla="*/ 52746 h 53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625" h="53508">
                      <a:moveTo>
                        <a:pt x="786" y="52746"/>
                      </a:moveTo>
                      <a:cubicBezTo>
                        <a:pt x="-262" y="51699"/>
                        <a:pt x="-262" y="50079"/>
                        <a:pt x="786" y="48936"/>
                      </a:cubicBezTo>
                      <a:lnTo>
                        <a:pt x="786" y="48936"/>
                      </a:lnTo>
                      <a:lnTo>
                        <a:pt x="50125" y="740"/>
                      </a:lnTo>
                      <a:cubicBezTo>
                        <a:pt x="51078" y="-308"/>
                        <a:pt x="52888" y="-213"/>
                        <a:pt x="53840" y="835"/>
                      </a:cubicBezTo>
                      <a:lnTo>
                        <a:pt x="53840" y="835"/>
                      </a:lnTo>
                      <a:cubicBezTo>
                        <a:pt x="54888" y="1883"/>
                        <a:pt x="54888" y="3597"/>
                        <a:pt x="53840" y="4645"/>
                      </a:cubicBezTo>
                      <a:lnTo>
                        <a:pt x="53840" y="4645"/>
                      </a:lnTo>
                      <a:lnTo>
                        <a:pt x="4501" y="52746"/>
                      </a:lnTo>
                      <a:cubicBezTo>
                        <a:pt x="4024" y="53318"/>
                        <a:pt x="3358" y="53508"/>
                        <a:pt x="2595" y="53508"/>
                      </a:cubicBezTo>
                      <a:lnTo>
                        <a:pt x="2595" y="53508"/>
                      </a:lnTo>
                      <a:cubicBezTo>
                        <a:pt x="2024" y="53508"/>
                        <a:pt x="1262" y="53223"/>
                        <a:pt x="786" y="52746"/>
                      </a:cubicBezTo>
                      <a:lnTo>
                        <a:pt x="786" y="5274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68" name="Freeform: Shape 2667">
                  <a:extLst>
                    <a:ext uri="{FF2B5EF4-FFF2-40B4-BE49-F238E27FC236}">
                      <a16:creationId xmlns:a16="http://schemas.microsoft.com/office/drawing/2014/main" id="{EF755830-3B7A-4D6D-ABE3-889C5F1F4FAE}"/>
                    </a:ext>
                  </a:extLst>
                </p:cNvPr>
                <p:cNvSpPr/>
                <p:nvPr/>
              </p:nvSpPr>
              <p:spPr>
                <a:xfrm>
                  <a:off x="7789406" y="5294885"/>
                  <a:ext cx="63288" cy="34296"/>
                </a:xfrm>
                <a:custGeom>
                  <a:avLst/>
                  <a:gdLst>
                    <a:gd name="connsiteX0" fmla="*/ 43000 w 63288"/>
                    <a:gd name="connsiteY0" fmla="*/ 34296 h 34296"/>
                    <a:gd name="connsiteX1" fmla="*/ 1662 w 63288"/>
                    <a:gd name="connsiteY1" fmla="*/ 24200 h 34296"/>
                    <a:gd name="connsiteX2" fmla="*/ 1662 w 63288"/>
                    <a:gd name="connsiteY2" fmla="*/ 24200 h 34296"/>
                    <a:gd name="connsiteX3" fmla="*/ 2614 w 63288"/>
                    <a:gd name="connsiteY3" fmla="*/ 21723 h 34296"/>
                    <a:gd name="connsiteX4" fmla="*/ 4233 w 63288"/>
                    <a:gd name="connsiteY4" fmla="*/ 23819 h 34296"/>
                    <a:gd name="connsiteX5" fmla="*/ 2614 w 63288"/>
                    <a:gd name="connsiteY5" fmla="*/ 21723 h 34296"/>
                    <a:gd name="connsiteX6" fmla="*/ 1662 w 63288"/>
                    <a:gd name="connsiteY6" fmla="*/ 24200 h 34296"/>
                    <a:gd name="connsiteX7" fmla="*/ 42 w 63288"/>
                    <a:gd name="connsiteY7" fmla="*/ 22104 h 34296"/>
                    <a:gd name="connsiteX8" fmla="*/ 42 w 63288"/>
                    <a:gd name="connsiteY8" fmla="*/ 22104 h 34296"/>
                    <a:gd name="connsiteX9" fmla="*/ 995 w 63288"/>
                    <a:gd name="connsiteY9" fmla="*/ 19628 h 34296"/>
                    <a:gd name="connsiteX10" fmla="*/ 995 w 63288"/>
                    <a:gd name="connsiteY10" fmla="*/ 19628 h 34296"/>
                    <a:gd name="connsiteX11" fmla="*/ 44429 w 63288"/>
                    <a:gd name="connsiteY11" fmla="*/ 6 h 34296"/>
                    <a:gd name="connsiteX12" fmla="*/ 44429 w 63288"/>
                    <a:gd name="connsiteY12" fmla="*/ 6 h 34296"/>
                    <a:gd name="connsiteX13" fmla="*/ 62717 w 63288"/>
                    <a:gd name="connsiteY13" fmla="*/ 13817 h 34296"/>
                    <a:gd name="connsiteX14" fmla="*/ 62717 w 63288"/>
                    <a:gd name="connsiteY14" fmla="*/ 13817 h 34296"/>
                    <a:gd name="connsiteX15" fmla="*/ 63288 w 63288"/>
                    <a:gd name="connsiteY15" fmla="*/ 18389 h 34296"/>
                    <a:gd name="connsiteX16" fmla="*/ 63288 w 63288"/>
                    <a:gd name="connsiteY16" fmla="*/ 18389 h 34296"/>
                    <a:gd name="connsiteX17" fmla="*/ 59479 w 63288"/>
                    <a:gd name="connsiteY17" fmla="*/ 28676 h 34296"/>
                    <a:gd name="connsiteX18" fmla="*/ 59479 w 63288"/>
                    <a:gd name="connsiteY18" fmla="*/ 28676 h 34296"/>
                    <a:gd name="connsiteX19" fmla="*/ 43095 w 63288"/>
                    <a:gd name="connsiteY19" fmla="*/ 34201 h 34296"/>
                    <a:gd name="connsiteX20" fmla="*/ 43095 w 63288"/>
                    <a:gd name="connsiteY20" fmla="*/ 34201 h 34296"/>
                    <a:gd name="connsiteX21" fmla="*/ 43000 w 63288"/>
                    <a:gd name="connsiteY21" fmla="*/ 34201 h 34296"/>
                    <a:gd name="connsiteX22" fmla="*/ 43000 w 63288"/>
                    <a:gd name="connsiteY22" fmla="*/ 34296 h 34296"/>
                    <a:gd name="connsiteX23" fmla="*/ 43000 w 63288"/>
                    <a:gd name="connsiteY23" fmla="*/ 28962 h 34296"/>
                    <a:gd name="connsiteX24" fmla="*/ 55668 w 63288"/>
                    <a:gd name="connsiteY24" fmla="*/ 25057 h 34296"/>
                    <a:gd name="connsiteX25" fmla="*/ 55668 w 63288"/>
                    <a:gd name="connsiteY25" fmla="*/ 25057 h 34296"/>
                    <a:gd name="connsiteX26" fmla="*/ 58050 w 63288"/>
                    <a:gd name="connsiteY26" fmla="*/ 18389 h 34296"/>
                    <a:gd name="connsiteX27" fmla="*/ 58050 w 63288"/>
                    <a:gd name="connsiteY27" fmla="*/ 18389 h 34296"/>
                    <a:gd name="connsiteX28" fmla="*/ 57859 w 63288"/>
                    <a:gd name="connsiteY28" fmla="*/ 16103 h 34296"/>
                    <a:gd name="connsiteX29" fmla="*/ 57859 w 63288"/>
                    <a:gd name="connsiteY29" fmla="*/ 16103 h 34296"/>
                    <a:gd name="connsiteX30" fmla="*/ 57764 w 63288"/>
                    <a:gd name="connsiteY30" fmla="*/ 15341 h 34296"/>
                    <a:gd name="connsiteX31" fmla="*/ 57764 w 63288"/>
                    <a:gd name="connsiteY31" fmla="*/ 15341 h 34296"/>
                    <a:gd name="connsiteX32" fmla="*/ 44524 w 63288"/>
                    <a:gd name="connsiteY32" fmla="*/ 5245 h 34296"/>
                    <a:gd name="connsiteX33" fmla="*/ 44524 w 63288"/>
                    <a:gd name="connsiteY33" fmla="*/ 5245 h 34296"/>
                    <a:gd name="connsiteX34" fmla="*/ 18425 w 63288"/>
                    <a:gd name="connsiteY34" fmla="*/ 14389 h 34296"/>
                    <a:gd name="connsiteX35" fmla="*/ 18425 w 63288"/>
                    <a:gd name="connsiteY35" fmla="*/ 14389 h 34296"/>
                    <a:gd name="connsiteX36" fmla="*/ 8329 w 63288"/>
                    <a:gd name="connsiteY36" fmla="*/ 20771 h 34296"/>
                    <a:gd name="connsiteX37" fmla="*/ 8329 w 63288"/>
                    <a:gd name="connsiteY37" fmla="*/ 20771 h 34296"/>
                    <a:gd name="connsiteX38" fmla="*/ 43000 w 63288"/>
                    <a:gd name="connsiteY38" fmla="*/ 28962 h 34296"/>
                    <a:gd name="connsiteX39" fmla="*/ 43000 w 63288"/>
                    <a:gd name="connsiteY39" fmla="*/ 28962 h 34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63288" h="34296">
                      <a:moveTo>
                        <a:pt x="43000" y="34296"/>
                      </a:moveTo>
                      <a:cubicBezTo>
                        <a:pt x="33856" y="34296"/>
                        <a:pt x="20712" y="31534"/>
                        <a:pt x="1662" y="24200"/>
                      </a:cubicBezTo>
                      <a:lnTo>
                        <a:pt x="1662" y="24200"/>
                      </a:lnTo>
                      <a:lnTo>
                        <a:pt x="2614" y="21723"/>
                      </a:lnTo>
                      <a:lnTo>
                        <a:pt x="4233" y="23819"/>
                      </a:lnTo>
                      <a:lnTo>
                        <a:pt x="2614" y="21723"/>
                      </a:lnTo>
                      <a:lnTo>
                        <a:pt x="1662" y="24200"/>
                      </a:lnTo>
                      <a:cubicBezTo>
                        <a:pt x="709" y="23819"/>
                        <a:pt x="138" y="23057"/>
                        <a:pt x="42" y="22104"/>
                      </a:cubicBezTo>
                      <a:lnTo>
                        <a:pt x="42" y="22104"/>
                      </a:lnTo>
                      <a:cubicBezTo>
                        <a:pt x="-148" y="21152"/>
                        <a:pt x="328" y="20199"/>
                        <a:pt x="995" y="19628"/>
                      </a:cubicBezTo>
                      <a:lnTo>
                        <a:pt x="995" y="19628"/>
                      </a:lnTo>
                      <a:cubicBezTo>
                        <a:pt x="1280" y="19628"/>
                        <a:pt x="25284" y="292"/>
                        <a:pt x="44429" y="6"/>
                      </a:cubicBezTo>
                      <a:lnTo>
                        <a:pt x="44429" y="6"/>
                      </a:lnTo>
                      <a:cubicBezTo>
                        <a:pt x="52335" y="-184"/>
                        <a:pt x="59859" y="4102"/>
                        <a:pt x="62717" y="13817"/>
                      </a:cubicBezTo>
                      <a:lnTo>
                        <a:pt x="62717" y="13817"/>
                      </a:lnTo>
                      <a:cubicBezTo>
                        <a:pt x="62717" y="14008"/>
                        <a:pt x="63288" y="15818"/>
                        <a:pt x="63288" y="18389"/>
                      </a:cubicBezTo>
                      <a:lnTo>
                        <a:pt x="63288" y="18389"/>
                      </a:lnTo>
                      <a:cubicBezTo>
                        <a:pt x="63288" y="21247"/>
                        <a:pt x="62622" y="25343"/>
                        <a:pt x="59479" y="28676"/>
                      </a:cubicBezTo>
                      <a:lnTo>
                        <a:pt x="59479" y="28676"/>
                      </a:lnTo>
                      <a:cubicBezTo>
                        <a:pt x="56335" y="32010"/>
                        <a:pt x="51097" y="34201"/>
                        <a:pt x="43095" y="34201"/>
                      </a:cubicBezTo>
                      <a:lnTo>
                        <a:pt x="43095" y="34201"/>
                      </a:lnTo>
                      <a:lnTo>
                        <a:pt x="43000" y="34201"/>
                      </a:lnTo>
                      <a:lnTo>
                        <a:pt x="43000" y="34296"/>
                      </a:lnTo>
                      <a:close/>
                      <a:moveTo>
                        <a:pt x="43000" y="28962"/>
                      </a:moveTo>
                      <a:cubicBezTo>
                        <a:pt x="50239" y="28867"/>
                        <a:pt x="53763" y="27057"/>
                        <a:pt x="55668" y="25057"/>
                      </a:cubicBezTo>
                      <a:lnTo>
                        <a:pt x="55668" y="25057"/>
                      </a:lnTo>
                      <a:cubicBezTo>
                        <a:pt x="57574" y="23057"/>
                        <a:pt x="58050" y="20580"/>
                        <a:pt x="58050" y="18389"/>
                      </a:cubicBezTo>
                      <a:lnTo>
                        <a:pt x="58050" y="18389"/>
                      </a:lnTo>
                      <a:cubicBezTo>
                        <a:pt x="58050" y="17437"/>
                        <a:pt x="57954" y="16675"/>
                        <a:pt x="57859" y="16103"/>
                      </a:cubicBezTo>
                      <a:lnTo>
                        <a:pt x="57859" y="16103"/>
                      </a:lnTo>
                      <a:cubicBezTo>
                        <a:pt x="57764" y="15627"/>
                        <a:pt x="57764" y="15341"/>
                        <a:pt x="57764" y="15341"/>
                      </a:cubicBezTo>
                      <a:lnTo>
                        <a:pt x="57764" y="15341"/>
                      </a:lnTo>
                      <a:cubicBezTo>
                        <a:pt x="55192" y="7531"/>
                        <a:pt x="50811" y="5435"/>
                        <a:pt x="44524" y="5245"/>
                      </a:cubicBezTo>
                      <a:lnTo>
                        <a:pt x="44524" y="5245"/>
                      </a:lnTo>
                      <a:cubicBezTo>
                        <a:pt x="36714" y="5150"/>
                        <a:pt x="26427" y="9722"/>
                        <a:pt x="18425" y="14389"/>
                      </a:cubicBezTo>
                      <a:lnTo>
                        <a:pt x="18425" y="14389"/>
                      </a:lnTo>
                      <a:cubicBezTo>
                        <a:pt x="14330" y="16770"/>
                        <a:pt x="10805" y="19056"/>
                        <a:pt x="8329" y="20771"/>
                      </a:cubicBezTo>
                      <a:lnTo>
                        <a:pt x="8329" y="20771"/>
                      </a:lnTo>
                      <a:cubicBezTo>
                        <a:pt x="24331" y="26867"/>
                        <a:pt x="35571" y="28962"/>
                        <a:pt x="43000" y="28962"/>
                      </a:cubicBezTo>
                      <a:lnTo>
                        <a:pt x="43000" y="289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69" name="Freeform: Shape 2668">
                  <a:extLst>
                    <a:ext uri="{FF2B5EF4-FFF2-40B4-BE49-F238E27FC236}">
                      <a16:creationId xmlns:a16="http://schemas.microsoft.com/office/drawing/2014/main" id="{8B82F05E-2445-40AF-977F-8A38E6B2A09F}"/>
                    </a:ext>
                  </a:extLst>
                </p:cNvPr>
                <p:cNvSpPr/>
                <p:nvPr/>
              </p:nvSpPr>
              <p:spPr>
                <a:xfrm>
                  <a:off x="7784662" y="5312762"/>
                  <a:ext cx="54638" cy="53394"/>
                </a:xfrm>
                <a:custGeom>
                  <a:avLst/>
                  <a:gdLst>
                    <a:gd name="connsiteX0" fmla="*/ 50125 w 54638"/>
                    <a:gd name="connsiteY0" fmla="*/ 52709 h 53394"/>
                    <a:gd name="connsiteX1" fmla="*/ 786 w 54638"/>
                    <a:gd name="connsiteY1" fmla="*/ 4608 h 53394"/>
                    <a:gd name="connsiteX2" fmla="*/ 786 w 54638"/>
                    <a:gd name="connsiteY2" fmla="*/ 798 h 53394"/>
                    <a:gd name="connsiteX3" fmla="*/ 786 w 54638"/>
                    <a:gd name="connsiteY3" fmla="*/ 798 h 53394"/>
                    <a:gd name="connsiteX4" fmla="*/ 4501 w 54638"/>
                    <a:gd name="connsiteY4" fmla="*/ 703 h 53394"/>
                    <a:gd name="connsiteX5" fmla="*/ 4501 w 54638"/>
                    <a:gd name="connsiteY5" fmla="*/ 703 h 53394"/>
                    <a:gd name="connsiteX6" fmla="*/ 53840 w 54638"/>
                    <a:gd name="connsiteY6" fmla="*/ 48899 h 53394"/>
                    <a:gd name="connsiteX7" fmla="*/ 53935 w 54638"/>
                    <a:gd name="connsiteY7" fmla="*/ 52614 h 53394"/>
                    <a:gd name="connsiteX8" fmla="*/ 53935 w 54638"/>
                    <a:gd name="connsiteY8" fmla="*/ 52614 h 53394"/>
                    <a:gd name="connsiteX9" fmla="*/ 52030 w 54638"/>
                    <a:gd name="connsiteY9" fmla="*/ 53376 h 53394"/>
                    <a:gd name="connsiteX10" fmla="*/ 52030 w 54638"/>
                    <a:gd name="connsiteY10" fmla="*/ 53376 h 53394"/>
                    <a:gd name="connsiteX11" fmla="*/ 50125 w 54638"/>
                    <a:gd name="connsiteY11" fmla="*/ 52709 h 53394"/>
                    <a:gd name="connsiteX12" fmla="*/ 50125 w 54638"/>
                    <a:gd name="connsiteY12" fmla="*/ 52709 h 53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638" h="53394">
                      <a:moveTo>
                        <a:pt x="50125" y="52709"/>
                      </a:moveTo>
                      <a:lnTo>
                        <a:pt x="786" y="4608"/>
                      </a:lnTo>
                      <a:cubicBezTo>
                        <a:pt x="-262" y="3560"/>
                        <a:pt x="-262" y="1846"/>
                        <a:pt x="786" y="798"/>
                      </a:cubicBezTo>
                      <a:lnTo>
                        <a:pt x="786" y="798"/>
                      </a:lnTo>
                      <a:cubicBezTo>
                        <a:pt x="1738" y="-250"/>
                        <a:pt x="3453" y="-250"/>
                        <a:pt x="4501" y="703"/>
                      </a:cubicBezTo>
                      <a:lnTo>
                        <a:pt x="4501" y="703"/>
                      </a:lnTo>
                      <a:lnTo>
                        <a:pt x="53840" y="48899"/>
                      </a:lnTo>
                      <a:cubicBezTo>
                        <a:pt x="54888" y="49947"/>
                        <a:pt x="54888" y="51566"/>
                        <a:pt x="53935" y="52614"/>
                      </a:cubicBezTo>
                      <a:lnTo>
                        <a:pt x="53935" y="52614"/>
                      </a:lnTo>
                      <a:cubicBezTo>
                        <a:pt x="53364" y="53186"/>
                        <a:pt x="52697" y="53376"/>
                        <a:pt x="52030" y="53376"/>
                      </a:cubicBezTo>
                      <a:lnTo>
                        <a:pt x="52030" y="53376"/>
                      </a:lnTo>
                      <a:cubicBezTo>
                        <a:pt x="51363" y="53471"/>
                        <a:pt x="50697" y="53186"/>
                        <a:pt x="50125" y="52709"/>
                      </a:cubicBezTo>
                      <a:lnTo>
                        <a:pt x="50125" y="527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470" name="Freeform: Shape 2469">
                <a:extLst>
                  <a:ext uri="{FF2B5EF4-FFF2-40B4-BE49-F238E27FC236}">
                    <a16:creationId xmlns:a16="http://schemas.microsoft.com/office/drawing/2014/main" id="{268C3CE5-5A63-4851-ACAF-E1024C579BD0}"/>
                  </a:ext>
                </a:extLst>
              </p:cNvPr>
              <p:cNvSpPr/>
              <p:nvPr/>
            </p:nvSpPr>
            <p:spPr>
              <a:xfrm>
                <a:off x="7294149" y="5423573"/>
                <a:ext cx="144399" cy="32004"/>
              </a:xfrm>
              <a:custGeom>
                <a:avLst/>
                <a:gdLst>
                  <a:gd name="connsiteX0" fmla="*/ 0 w 144399"/>
                  <a:gd name="connsiteY0" fmla="*/ 16003 h 32004"/>
                  <a:gd name="connsiteX1" fmla="*/ 72200 w 144399"/>
                  <a:gd name="connsiteY1" fmla="*/ 32005 h 32004"/>
                  <a:gd name="connsiteX2" fmla="*/ 144399 w 144399"/>
                  <a:gd name="connsiteY2" fmla="*/ 16003 h 32004"/>
                  <a:gd name="connsiteX3" fmla="*/ 72200 w 144399"/>
                  <a:gd name="connsiteY3" fmla="*/ 1 h 32004"/>
                  <a:gd name="connsiteX4" fmla="*/ 0 w 144399"/>
                  <a:gd name="connsiteY4" fmla="*/ 16003 h 32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399" h="32004">
                    <a:moveTo>
                      <a:pt x="0" y="16003"/>
                    </a:moveTo>
                    <a:cubicBezTo>
                      <a:pt x="0" y="24861"/>
                      <a:pt x="32290" y="32005"/>
                      <a:pt x="72200" y="32005"/>
                    </a:cubicBezTo>
                    <a:cubicBezTo>
                      <a:pt x="112109" y="32005"/>
                      <a:pt x="144399" y="24861"/>
                      <a:pt x="144399" y="16003"/>
                    </a:cubicBezTo>
                    <a:cubicBezTo>
                      <a:pt x="144399" y="7145"/>
                      <a:pt x="112109" y="1"/>
                      <a:pt x="72200" y="1"/>
                    </a:cubicBezTo>
                    <a:cubicBezTo>
                      <a:pt x="32290" y="-94"/>
                      <a:pt x="0" y="7145"/>
                      <a:pt x="0" y="16003"/>
                    </a:cubicBezTo>
                    <a:close/>
                  </a:path>
                </a:pathLst>
              </a:custGeom>
              <a:solidFill>
                <a:srgbClr val="A9CDE6">
                  <a:alpha val="44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471" name="Graphic 1">
                <a:extLst>
                  <a:ext uri="{FF2B5EF4-FFF2-40B4-BE49-F238E27FC236}">
                    <a16:creationId xmlns:a16="http://schemas.microsoft.com/office/drawing/2014/main" id="{7FECEE5C-0A5A-4605-AB09-3A09A368D874}"/>
                  </a:ext>
                </a:extLst>
              </p:cNvPr>
              <p:cNvGrpSpPr/>
              <p:nvPr/>
            </p:nvGrpSpPr>
            <p:grpSpPr>
              <a:xfrm>
                <a:off x="7311008" y="5183068"/>
                <a:ext cx="126396" cy="256508"/>
                <a:chOff x="7311008" y="5183068"/>
                <a:chExt cx="126396" cy="256508"/>
              </a:xfrm>
              <a:solidFill>
                <a:schemeClr val="accent1"/>
              </a:solidFill>
            </p:grpSpPr>
            <p:sp>
              <p:nvSpPr>
                <p:cNvPr id="2664" name="Freeform: Shape 2663">
                  <a:extLst>
                    <a:ext uri="{FF2B5EF4-FFF2-40B4-BE49-F238E27FC236}">
                      <a16:creationId xmlns:a16="http://schemas.microsoft.com/office/drawing/2014/main" id="{B515B0E2-A1F5-4363-89C4-8BCF848D41DB}"/>
                    </a:ext>
                  </a:extLst>
                </p:cNvPr>
                <p:cNvSpPr/>
                <p:nvPr/>
              </p:nvSpPr>
              <p:spPr>
                <a:xfrm>
                  <a:off x="7311008" y="5183068"/>
                  <a:ext cx="126396" cy="256508"/>
                </a:xfrm>
                <a:custGeom>
                  <a:avLst/>
                  <a:gdLst>
                    <a:gd name="connsiteX0" fmla="*/ 63055 w 126396"/>
                    <a:gd name="connsiteY0" fmla="*/ 0 h 256508"/>
                    <a:gd name="connsiteX1" fmla="*/ 126111 w 126396"/>
                    <a:gd name="connsiteY1" fmla="*/ 63055 h 256508"/>
                    <a:gd name="connsiteX2" fmla="*/ 126111 w 126396"/>
                    <a:gd name="connsiteY2" fmla="*/ 77915 h 256508"/>
                    <a:gd name="connsiteX3" fmla="*/ 126397 w 126396"/>
                    <a:gd name="connsiteY3" fmla="*/ 81344 h 256508"/>
                    <a:gd name="connsiteX4" fmla="*/ 109061 w 126396"/>
                    <a:gd name="connsiteY4" fmla="*/ 98679 h 256508"/>
                    <a:gd name="connsiteX5" fmla="*/ 91726 w 126396"/>
                    <a:gd name="connsiteY5" fmla="*/ 82010 h 256508"/>
                    <a:gd name="connsiteX6" fmla="*/ 91345 w 126396"/>
                    <a:gd name="connsiteY6" fmla="*/ 82010 h 256508"/>
                    <a:gd name="connsiteX7" fmla="*/ 91345 w 126396"/>
                    <a:gd name="connsiteY7" fmla="*/ 62960 h 256508"/>
                    <a:gd name="connsiteX8" fmla="*/ 63055 w 126396"/>
                    <a:gd name="connsiteY8" fmla="*/ 34671 h 256508"/>
                    <a:gd name="connsiteX9" fmla="*/ 34766 w 126396"/>
                    <a:gd name="connsiteY9" fmla="*/ 62960 h 256508"/>
                    <a:gd name="connsiteX10" fmla="*/ 34766 w 126396"/>
                    <a:gd name="connsiteY10" fmla="*/ 256508 h 256508"/>
                    <a:gd name="connsiteX11" fmla="*/ 0 w 126396"/>
                    <a:gd name="connsiteY11" fmla="*/ 256508 h 256508"/>
                    <a:gd name="connsiteX12" fmla="*/ 0 w 126396"/>
                    <a:gd name="connsiteY12" fmla="*/ 62960 h 256508"/>
                    <a:gd name="connsiteX13" fmla="*/ 63055 w 126396"/>
                    <a:gd name="connsiteY13" fmla="*/ 0 h 256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6396" h="256508">
                      <a:moveTo>
                        <a:pt x="63055" y="0"/>
                      </a:moveTo>
                      <a:cubicBezTo>
                        <a:pt x="97822" y="0"/>
                        <a:pt x="126111" y="28194"/>
                        <a:pt x="126111" y="63055"/>
                      </a:cubicBezTo>
                      <a:lnTo>
                        <a:pt x="126111" y="77915"/>
                      </a:lnTo>
                      <a:cubicBezTo>
                        <a:pt x="126302" y="79057"/>
                        <a:pt x="126397" y="80200"/>
                        <a:pt x="126397" y="81344"/>
                      </a:cubicBezTo>
                      <a:cubicBezTo>
                        <a:pt x="126397" y="90964"/>
                        <a:pt x="118682" y="98679"/>
                        <a:pt x="109061" y="98679"/>
                      </a:cubicBezTo>
                      <a:cubicBezTo>
                        <a:pt x="99727" y="98679"/>
                        <a:pt x="92107" y="91250"/>
                        <a:pt x="91726" y="82010"/>
                      </a:cubicBezTo>
                      <a:lnTo>
                        <a:pt x="91345" y="82010"/>
                      </a:lnTo>
                      <a:lnTo>
                        <a:pt x="91345" y="62960"/>
                      </a:lnTo>
                      <a:cubicBezTo>
                        <a:pt x="91345" y="47339"/>
                        <a:pt x="78677" y="34766"/>
                        <a:pt x="63055" y="34671"/>
                      </a:cubicBezTo>
                      <a:cubicBezTo>
                        <a:pt x="47434" y="34671"/>
                        <a:pt x="34861" y="47339"/>
                        <a:pt x="34766" y="62960"/>
                      </a:cubicBezTo>
                      <a:lnTo>
                        <a:pt x="34766" y="256508"/>
                      </a:lnTo>
                      <a:lnTo>
                        <a:pt x="0" y="256508"/>
                      </a:lnTo>
                      <a:lnTo>
                        <a:pt x="0" y="62960"/>
                      </a:lnTo>
                      <a:cubicBezTo>
                        <a:pt x="0" y="28099"/>
                        <a:pt x="28194" y="0"/>
                        <a:pt x="630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65" name="Freeform: Shape 2664">
                  <a:extLst>
                    <a:ext uri="{FF2B5EF4-FFF2-40B4-BE49-F238E27FC236}">
                      <a16:creationId xmlns:a16="http://schemas.microsoft.com/office/drawing/2014/main" id="{43D7F3CE-AA26-4E96-96FF-ECFAFDB9B9C3}"/>
                    </a:ext>
                  </a:extLst>
                </p:cNvPr>
                <p:cNvSpPr/>
                <p:nvPr/>
              </p:nvSpPr>
              <p:spPr>
                <a:xfrm>
                  <a:off x="7311008" y="5183068"/>
                  <a:ext cx="126015" cy="256508"/>
                </a:xfrm>
                <a:custGeom>
                  <a:avLst/>
                  <a:gdLst>
                    <a:gd name="connsiteX0" fmla="*/ 34766 w 126015"/>
                    <a:gd name="connsiteY0" fmla="*/ 236792 h 256508"/>
                    <a:gd name="connsiteX1" fmla="*/ 0 w 126015"/>
                    <a:gd name="connsiteY1" fmla="*/ 207074 h 256508"/>
                    <a:gd name="connsiteX2" fmla="*/ 0 w 126015"/>
                    <a:gd name="connsiteY2" fmla="*/ 238411 h 256508"/>
                    <a:gd name="connsiteX3" fmla="*/ 21146 w 126015"/>
                    <a:gd name="connsiteY3" fmla="*/ 256508 h 256508"/>
                    <a:gd name="connsiteX4" fmla="*/ 34766 w 126015"/>
                    <a:gd name="connsiteY4" fmla="*/ 256508 h 256508"/>
                    <a:gd name="connsiteX5" fmla="*/ 34766 w 126015"/>
                    <a:gd name="connsiteY5" fmla="*/ 236792 h 256508"/>
                    <a:gd name="connsiteX6" fmla="*/ 41339 w 126015"/>
                    <a:gd name="connsiteY6" fmla="*/ 3810 h 256508"/>
                    <a:gd name="connsiteX7" fmla="*/ 126016 w 126015"/>
                    <a:gd name="connsiteY7" fmla="*/ 76200 h 256508"/>
                    <a:gd name="connsiteX8" fmla="*/ 126016 w 126015"/>
                    <a:gd name="connsiteY8" fmla="*/ 63055 h 256508"/>
                    <a:gd name="connsiteX9" fmla="*/ 122301 w 126015"/>
                    <a:gd name="connsiteY9" fmla="*/ 41720 h 256508"/>
                    <a:gd name="connsiteX10" fmla="*/ 74866 w 126015"/>
                    <a:gd name="connsiteY10" fmla="*/ 1143 h 256508"/>
                    <a:gd name="connsiteX11" fmla="*/ 62960 w 126015"/>
                    <a:gd name="connsiteY11" fmla="*/ 0 h 256508"/>
                    <a:gd name="connsiteX12" fmla="*/ 41339 w 126015"/>
                    <a:gd name="connsiteY12" fmla="*/ 3810 h 256508"/>
                    <a:gd name="connsiteX13" fmla="*/ 34766 w 126015"/>
                    <a:gd name="connsiteY13" fmla="*/ 62960 h 256508"/>
                    <a:gd name="connsiteX14" fmla="*/ 42291 w 126015"/>
                    <a:gd name="connsiteY14" fmla="*/ 43815 h 256508"/>
                    <a:gd name="connsiteX15" fmla="*/ 15811 w 126015"/>
                    <a:gd name="connsiteY15" fmla="*/ 21146 h 256508"/>
                    <a:gd name="connsiteX16" fmla="*/ 3524 w 126015"/>
                    <a:gd name="connsiteY16" fmla="*/ 42005 h 256508"/>
                    <a:gd name="connsiteX17" fmla="*/ 34671 w 126015"/>
                    <a:gd name="connsiteY17" fmla="*/ 68675 h 256508"/>
                    <a:gd name="connsiteX18" fmla="*/ 34671 w 126015"/>
                    <a:gd name="connsiteY18" fmla="*/ 62960 h 256508"/>
                    <a:gd name="connsiteX19" fmla="*/ 0 w 126015"/>
                    <a:gd name="connsiteY19" fmla="*/ 74104 h 256508"/>
                    <a:gd name="connsiteX20" fmla="*/ 0 w 126015"/>
                    <a:gd name="connsiteY20" fmla="*/ 105442 h 256508"/>
                    <a:gd name="connsiteX21" fmla="*/ 34766 w 126015"/>
                    <a:gd name="connsiteY21" fmla="*/ 135160 h 256508"/>
                    <a:gd name="connsiteX22" fmla="*/ 34766 w 126015"/>
                    <a:gd name="connsiteY22" fmla="*/ 103823 h 256508"/>
                    <a:gd name="connsiteX23" fmla="*/ 0 w 126015"/>
                    <a:gd name="connsiteY23" fmla="*/ 74104 h 256508"/>
                    <a:gd name="connsiteX24" fmla="*/ 34766 w 126015"/>
                    <a:gd name="connsiteY24" fmla="*/ 170307 h 256508"/>
                    <a:gd name="connsiteX25" fmla="*/ 0 w 126015"/>
                    <a:gd name="connsiteY25" fmla="*/ 140589 h 256508"/>
                    <a:gd name="connsiteX26" fmla="*/ 0 w 126015"/>
                    <a:gd name="connsiteY26" fmla="*/ 171926 h 256508"/>
                    <a:gd name="connsiteX27" fmla="*/ 34766 w 126015"/>
                    <a:gd name="connsiteY27" fmla="*/ 201644 h 256508"/>
                    <a:gd name="connsiteX28" fmla="*/ 34766 w 126015"/>
                    <a:gd name="connsiteY28" fmla="*/ 170307 h 256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26015" h="256508">
                      <a:moveTo>
                        <a:pt x="34766" y="236792"/>
                      </a:moveTo>
                      <a:lnTo>
                        <a:pt x="0" y="207074"/>
                      </a:lnTo>
                      <a:lnTo>
                        <a:pt x="0" y="238411"/>
                      </a:lnTo>
                      <a:lnTo>
                        <a:pt x="21146" y="256508"/>
                      </a:lnTo>
                      <a:lnTo>
                        <a:pt x="34766" y="256508"/>
                      </a:lnTo>
                      <a:lnTo>
                        <a:pt x="34766" y="236792"/>
                      </a:lnTo>
                      <a:close/>
                      <a:moveTo>
                        <a:pt x="41339" y="3810"/>
                      </a:moveTo>
                      <a:lnTo>
                        <a:pt x="126016" y="76200"/>
                      </a:lnTo>
                      <a:lnTo>
                        <a:pt x="126016" y="63055"/>
                      </a:lnTo>
                      <a:cubicBezTo>
                        <a:pt x="126016" y="55531"/>
                        <a:pt x="124683" y="48387"/>
                        <a:pt x="122301" y="41720"/>
                      </a:cubicBezTo>
                      <a:lnTo>
                        <a:pt x="74866" y="1143"/>
                      </a:lnTo>
                      <a:cubicBezTo>
                        <a:pt x="70961" y="381"/>
                        <a:pt x="67056" y="0"/>
                        <a:pt x="62960" y="0"/>
                      </a:cubicBezTo>
                      <a:cubicBezTo>
                        <a:pt x="55436" y="0"/>
                        <a:pt x="48101" y="1333"/>
                        <a:pt x="41339" y="3810"/>
                      </a:cubicBezTo>
                      <a:close/>
                      <a:moveTo>
                        <a:pt x="34766" y="62960"/>
                      </a:moveTo>
                      <a:cubicBezTo>
                        <a:pt x="34766" y="55531"/>
                        <a:pt x="37624" y="48768"/>
                        <a:pt x="42291" y="43815"/>
                      </a:cubicBezTo>
                      <a:lnTo>
                        <a:pt x="15811" y="21146"/>
                      </a:lnTo>
                      <a:cubicBezTo>
                        <a:pt x="10477" y="27146"/>
                        <a:pt x="6286" y="34290"/>
                        <a:pt x="3524" y="42005"/>
                      </a:cubicBezTo>
                      <a:lnTo>
                        <a:pt x="34671" y="68675"/>
                      </a:lnTo>
                      <a:lnTo>
                        <a:pt x="34671" y="62960"/>
                      </a:lnTo>
                      <a:close/>
                      <a:moveTo>
                        <a:pt x="0" y="74104"/>
                      </a:moveTo>
                      <a:lnTo>
                        <a:pt x="0" y="105442"/>
                      </a:lnTo>
                      <a:lnTo>
                        <a:pt x="34766" y="135160"/>
                      </a:lnTo>
                      <a:lnTo>
                        <a:pt x="34766" y="103823"/>
                      </a:lnTo>
                      <a:lnTo>
                        <a:pt x="0" y="74104"/>
                      </a:lnTo>
                      <a:close/>
                      <a:moveTo>
                        <a:pt x="34766" y="170307"/>
                      </a:moveTo>
                      <a:lnTo>
                        <a:pt x="0" y="140589"/>
                      </a:lnTo>
                      <a:lnTo>
                        <a:pt x="0" y="171926"/>
                      </a:lnTo>
                      <a:lnTo>
                        <a:pt x="34766" y="201644"/>
                      </a:lnTo>
                      <a:lnTo>
                        <a:pt x="34766" y="170307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472" name="Graphic 1">
                <a:extLst>
                  <a:ext uri="{FF2B5EF4-FFF2-40B4-BE49-F238E27FC236}">
                    <a16:creationId xmlns:a16="http://schemas.microsoft.com/office/drawing/2014/main" id="{5A0544FF-0441-4C9A-B7EA-6BAE5BA1C223}"/>
                  </a:ext>
                </a:extLst>
              </p:cNvPr>
              <p:cNvGrpSpPr/>
              <p:nvPr/>
            </p:nvGrpSpPr>
            <p:grpSpPr>
              <a:xfrm>
                <a:off x="7153655" y="5229550"/>
                <a:ext cx="137731" cy="279558"/>
                <a:chOff x="7153655" y="5229550"/>
                <a:chExt cx="137731" cy="279558"/>
              </a:xfrm>
              <a:solidFill>
                <a:schemeClr val="accent1"/>
              </a:solidFill>
            </p:grpSpPr>
            <p:sp>
              <p:nvSpPr>
                <p:cNvPr id="2662" name="Freeform: Shape 2661">
                  <a:extLst>
                    <a:ext uri="{FF2B5EF4-FFF2-40B4-BE49-F238E27FC236}">
                      <a16:creationId xmlns:a16="http://schemas.microsoft.com/office/drawing/2014/main" id="{A271AEE8-8067-46EE-BC92-A415FF2A4FA1}"/>
                    </a:ext>
                  </a:extLst>
                </p:cNvPr>
                <p:cNvSpPr/>
                <p:nvPr/>
              </p:nvSpPr>
              <p:spPr>
                <a:xfrm>
                  <a:off x="7153655" y="5229550"/>
                  <a:ext cx="137731" cy="279558"/>
                </a:xfrm>
                <a:custGeom>
                  <a:avLst/>
                  <a:gdLst>
                    <a:gd name="connsiteX0" fmla="*/ 69056 w 137731"/>
                    <a:gd name="connsiteY0" fmla="*/ 0 h 279558"/>
                    <a:gd name="connsiteX1" fmla="*/ 381 w 137731"/>
                    <a:gd name="connsiteY1" fmla="*/ 68675 h 279558"/>
                    <a:gd name="connsiteX2" fmla="*/ 381 w 137731"/>
                    <a:gd name="connsiteY2" fmla="*/ 84868 h 279558"/>
                    <a:gd name="connsiteX3" fmla="*/ 0 w 137731"/>
                    <a:gd name="connsiteY3" fmla="*/ 88678 h 279558"/>
                    <a:gd name="connsiteX4" fmla="*/ 18860 w 137731"/>
                    <a:gd name="connsiteY4" fmla="*/ 107632 h 279558"/>
                    <a:gd name="connsiteX5" fmla="*/ 37719 w 137731"/>
                    <a:gd name="connsiteY5" fmla="*/ 89535 h 279558"/>
                    <a:gd name="connsiteX6" fmla="*/ 38195 w 137731"/>
                    <a:gd name="connsiteY6" fmla="*/ 89535 h 279558"/>
                    <a:gd name="connsiteX7" fmla="*/ 38195 w 137731"/>
                    <a:gd name="connsiteY7" fmla="*/ 68770 h 279558"/>
                    <a:gd name="connsiteX8" fmla="*/ 68961 w 137731"/>
                    <a:gd name="connsiteY8" fmla="*/ 38005 h 279558"/>
                    <a:gd name="connsiteX9" fmla="*/ 99727 w 137731"/>
                    <a:gd name="connsiteY9" fmla="*/ 68770 h 279558"/>
                    <a:gd name="connsiteX10" fmla="*/ 99727 w 137731"/>
                    <a:gd name="connsiteY10" fmla="*/ 279559 h 279558"/>
                    <a:gd name="connsiteX11" fmla="*/ 137732 w 137731"/>
                    <a:gd name="connsiteY11" fmla="*/ 279559 h 279558"/>
                    <a:gd name="connsiteX12" fmla="*/ 137732 w 137731"/>
                    <a:gd name="connsiteY12" fmla="*/ 68675 h 279558"/>
                    <a:gd name="connsiteX13" fmla="*/ 69056 w 137731"/>
                    <a:gd name="connsiteY13" fmla="*/ 0 h 279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7731" h="279558">
                      <a:moveTo>
                        <a:pt x="69056" y="0"/>
                      </a:moveTo>
                      <a:cubicBezTo>
                        <a:pt x="31147" y="0"/>
                        <a:pt x="381" y="30670"/>
                        <a:pt x="381" y="68675"/>
                      </a:cubicBezTo>
                      <a:lnTo>
                        <a:pt x="381" y="84868"/>
                      </a:lnTo>
                      <a:cubicBezTo>
                        <a:pt x="95" y="86106"/>
                        <a:pt x="0" y="87344"/>
                        <a:pt x="0" y="88678"/>
                      </a:cubicBezTo>
                      <a:cubicBezTo>
                        <a:pt x="0" y="99155"/>
                        <a:pt x="8477" y="107632"/>
                        <a:pt x="18860" y="107632"/>
                      </a:cubicBezTo>
                      <a:cubicBezTo>
                        <a:pt x="29052" y="107632"/>
                        <a:pt x="37338" y="99631"/>
                        <a:pt x="37719" y="89535"/>
                      </a:cubicBezTo>
                      <a:lnTo>
                        <a:pt x="38195" y="89535"/>
                      </a:lnTo>
                      <a:lnTo>
                        <a:pt x="38195" y="68770"/>
                      </a:lnTo>
                      <a:cubicBezTo>
                        <a:pt x="38195" y="51816"/>
                        <a:pt x="52007" y="38005"/>
                        <a:pt x="68961" y="38005"/>
                      </a:cubicBezTo>
                      <a:cubicBezTo>
                        <a:pt x="85916" y="38005"/>
                        <a:pt x="99727" y="51816"/>
                        <a:pt x="99727" y="68770"/>
                      </a:cubicBezTo>
                      <a:lnTo>
                        <a:pt x="99727" y="279559"/>
                      </a:lnTo>
                      <a:lnTo>
                        <a:pt x="137732" y="279559"/>
                      </a:lnTo>
                      <a:lnTo>
                        <a:pt x="137732" y="68675"/>
                      </a:lnTo>
                      <a:cubicBezTo>
                        <a:pt x="137636" y="30670"/>
                        <a:pt x="106966" y="0"/>
                        <a:pt x="690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63" name="Freeform: Shape 2662">
                  <a:extLst>
                    <a:ext uri="{FF2B5EF4-FFF2-40B4-BE49-F238E27FC236}">
                      <a16:creationId xmlns:a16="http://schemas.microsoft.com/office/drawing/2014/main" id="{9007B2BF-9A4A-4299-BA36-3CD740DE55F6}"/>
                    </a:ext>
                  </a:extLst>
                </p:cNvPr>
                <p:cNvSpPr/>
                <p:nvPr/>
              </p:nvSpPr>
              <p:spPr>
                <a:xfrm>
                  <a:off x="7153941" y="5229550"/>
                  <a:ext cx="137445" cy="279368"/>
                </a:xfrm>
                <a:custGeom>
                  <a:avLst/>
                  <a:gdLst>
                    <a:gd name="connsiteX0" fmla="*/ 99536 w 137445"/>
                    <a:gd name="connsiteY0" fmla="*/ 279368 h 279368"/>
                    <a:gd name="connsiteX1" fmla="*/ 114395 w 137445"/>
                    <a:gd name="connsiteY1" fmla="*/ 279368 h 279368"/>
                    <a:gd name="connsiteX2" fmla="*/ 137350 w 137445"/>
                    <a:gd name="connsiteY2" fmla="*/ 259747 h 279368"/>
                    <a:gd name="connsiteX3" fmla="*/ 137350 w 137445"/>
                    <a:gd name="connsiteY3" fmla="*/ 225552 h 279368"/>
                    <a:gd name="connsiteX4" fmla="*/ 99441 w 137445"/>
                    <a:gd name="connsiteY4" fmla="*/ 257937 h 279368"/>
                    <a:gd name="connsiteX5" fmla="*/ 99441 w 137445"/>
                    <a:gd name="connsiteY5" fmla="*/ 279368 h 279368"/>
                    <a:gd name="connsiteX6" fmla="*/ 68770 w 137445"/>
                    <a:gd name="connsiteY6" fmla="*/ 0 h 279368"/>
                    <a:gd name="connsiteX7" fmla="*/ 55816 w 137445"/>
                    <a:gd name="connsiteY7" fmla="*/ 1238 h 279368"/>
                    <a:gd name="connsiteX8" fmla="*/ 4096 w 137445"/>
                    <a:gd name="connsiteY8" fmla="*/ 45434 h 279368"/>
                    <a:gd name="connsiteX9" fmla="*/ 0 w 137445"/>
                    <a:gd name="connsiteY9" fmla="*/ 68675 h 279368"/>
                    <a:gd name="connsiteX10" fmla="*/ 0 w 137445"/>
                    <a:gd name="connsiteY10" fmla="*/ 83058 h 279368"/>
                    <a:gd name="connsiteX11" fmla="*/ 92297 w 137445"/>
                    <a:gd name="connsiteY11" fmla="*/ 4191 h 279368"/>
                    <a:gd name="connsiteX12" fmla="*/ 68770 w 137445"/>
                    <a:gd name="connsiteY12" fmla="*/ 0 h 279368"/>
                    <a:gd name="connsiteX13" fmla="*/ 99536 w 137445"/>
                    <a:gd name="connsiteY13" fmla="*/ 74867 h 279368"/>
                    <a:gd name="connsiteX14" fmla="*/ 133541 w 137445"/>
                    <a:gd name="connsiteY14" fmla="*/ 45815 h 279368"/>
                    <a:gd name="connsiteX15" fmla="*/ 120110 w 137445"/>
                    <a:gd name="connsiteY15" fmla="*/ 23146 h 279368"/>
                    <a:gd name="connsiteX16" fmla="*/ 91250 w 137445"/>
                    <a:gd name="connsiteY16" fmla="*/ 47816 h 279368"/>
                    <a:gd name="connsiteX17" fmla="*/ 99536 w 137445"/>
                    <a:gd name="connsiteY17" fmla="*/ 68675 h 279368"/>
                    <a:gd name="connsiteX18" fmla="*/ 99536 w 137445"/>
                    <a:gd name="connsiteY18" fmla="*/ 74867 h 279368"/>
                    <a:gd name="connsiteX19" fmla="*/ 99536 w 137445"/>
                    <a:gd name="connsiteY19" fmla="*/ 113157 h 279368"/>
                    <a:gd name="connsiteX20" fmla="*/ 99536 w 137445"/>
                    <a:gd name="connsiteY20" fmla="*/ 147256 h 279368"/>
                    <a:gd name="connsiteX21" fmla="*/ 137446 w 137445"/>
                    <a:gd name="connsiteY21" fmla="*/ 114871 h 279368"/>
                    <a:gd name="connsiteX22" fmla="*/ 137446 w 137445"/>
                    <a:gd name="connsiteY22" fmla="*/ 80772 h 279368"/>
                    <a:gd name="connsiteX23" fmla="*/ 99536 w 137445"/>
                    <a:gd name="connsiteY23" fmla="*/ 113157 h 279368"/>
                    <a:gd name="connsiteX24" fmla="*/ 99536 w 137445"/>
                    <a:gd name="connsiteY24" fmla="*/ 219742 h 279368"/>
                    <a:gd name="connsiteX25" fmla="*/ 137446 w 137445"/>
                    <a:gd name="connsiteY25" fmla="*/ 187357 h 279368"/>
                    <a:gd name="connsiteX26" fmla="*/ 137446 w 137445"/>
                    <a:gd name="connsiteY26" fmla="*/ 153162 h 279368"/>
                    <a:gd name="connsiteX27" fmla="*/ 99536 w 137445"/>
                    <a:gd name="connsiteY27" fmla="*/ 185547 h 279368"/>
                    <a:gd name="connsiteX28" fmla="*/ 99536 w 137445"/>
                    <a:gd name="connsiteY28" fmla="*/ 219742 h 279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37445" h="279368">
                      <a:moveTo>
                        <a:pt x="99536" y="279368"/>
                      </a:moveTo>
                      <a:lnTo>
                        <a:pt x="114395" y="279368"/>
                      </a:lnTo>
                      <a:lnTo>
                        <a:pt x="137350" y="259747"/>
                      </a:lnTo>
                      <a:lnTo>
                        <a:pt x="137350" y="225552"/>
                      </a:lnTo>
                      <a:lnTo>
                        <a:pt x="99441" y="257937"/>
                      </a:lnTo>
                      <a:lnTo>
                        <a:pt x="99441" y="279368"/>
                      </a:lnTo>
                      <a:close/>
                      <a:moveTo>
                        <a:pt x="68770" y="0"/>
                      </a:moveTo>
                      <a:cubicBezTo>
                        <a:pt x="64389" y="0"/>
                        <a:pt x="60007" y="381"/>
                        <a:pt x="55816" y="1238"/>
                      </a:cubicBezTo>
                      <a:lnTo>
                        <a:pt x="4096" y="45434"/>
                      </a:lnTo>
                      <a:cubicBezTo>
                        <a:pt x="1428" y="52673"/>
                        <a:pt x="95" y="60484"/>
                        <a:pt x="0" y="68675"/>
                      </a:cubicBezTo>
                      <a:lnTo>
                        <a:pt x="0" y="83058"/>
                      </a:lnTo>
                      <a:lnTo>
                        <a:pt x="92297" y="4191"/>
                      </a:lnTo>
                      <a:cubicBezTo>
                        <a:pt x="84963" y="1524"/>
                        <a:pt x="77057" y="0"/>
                        <a:pt x="68770" y="0"/>
                      </a:cubicBezTo>
                      <a:close/>
                      <a:moveTo>
                        <a:pt x="99536" y="74867"/>
                      </a:moveTo>
                      <a:lnTo>
                        <a:pt x="133541" y="45815"/>
                      </a:lnTo>
                      <a:cubicBezTo>
                        <a:pt x="130588" y="37433"/>
                        <a:pt x="126016" y="29718"/>
                        <a:pt x="120110" y="23146"/>
                      </a:cubicBezTo>
                      <a:lnTo>
                        <a:pt x="91250" y="47816"/>
                      </a:lnTo>
                      <a:cubicBezTo>
                        <a:pt x="96298" y="53340"/>
                        <a:pt x="99441" y="60579"/>
                        <a:pt x="99536" y="68675"/>
                      </a:cubicBezTo>
                      <a:lnTo>
                        <a:pt x="99536" y="74867"/>
                      </a:lnTo>
                      <a:close/>
                      <a:moveTo>
                        <a:pt x="99536" y="113157"/>
                      </a:moveTo>
                      <a:lnTo>
                        <a:pt x="99536" y="147256"/>
                      </a:lnTo>
                      <a:lnTo>
                        <a:pt x="137446" y="114871"/>
                      </a:lnTo>
                      <a:lnTo>
                        <a:pt x="137446" y="80772"/>
                      </a:lnTo>
                      <a:lnTo>
                        <a:pt x="99536" y="113157"/>
                      </a:lnTo>
                      <a:close/>
                      <a:moveTo>
                        <a:pt x="99536" y="219742"/>
                      </a:moveTo>
                      <a:lnTo>
                        <a:pt x="137446" y="187357"/>
                      </a:lnTo>
                      <a:lnTo>
                        <a:pt x="137446" y="153162"/>
                      </a:lnTo>
                      <a:lnTo>
                        <a:pt x="99536" y="185547"/>
                      </a:lnTo>
                      <a:lnTo>
                        <a:pt x="99536" y="219742"/>
                      </a:ln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473" name="Graphic 1">
                <a:extLst>
                  <a:ext uri="{FF2B5EF4-FFF2-40B4-BE49-F238E27FC236}">
                    <a16:creationId xmlns:a16="http://schemas.microsoft.com/office/drawing/2014/main" id="{CF60847D-C39D-4DA1-B010-03F1468E077D}"/>
                  </a:ext>
                </a:extLst>
              </p:cNvPr>
              <p:cNvGrpSpPr/>
              <p:nvPr/>
            </p:nvGrpSpPr>
            <p:grpSpPr>
              <a:xfrm>
                <a:off x="6961726" y="5326038"/>
                <a:ext cx="1161287" cy="722661"/>
                <a:chOff x="6961726" y="5326038"/>
                <a:chExt cx="1161287" cy="722661"/>
              </a:xfrm>
              <a:solidFill>
                <a:schemeClr val="accent1"/>
              </a:solidFill>
            </p:grpSpPr>
            <p:sp>
              <p:nvSpPr>
                <p:cNvPr id="2474" name="Freeform: Shape 2473">
                  <a:extLst>
                    <a:ext uri="{FF2B5EF4-FFF2-40B4-BE49-F238E27FC236}">
                      <a16:creationId xmlns:a16="http://schemas.microsoft.com/office/drawing/2014/main" id="{92BA90A3-1E5E-4406-A9A6-3A0FACD0E47D}"/>
                    </a:ext>
                  </a:extLst>
                </p:cNvPr>
                <p:cNvSpPr/>
                <p:nvPr/>
              </p:nvSpPr>
              <p:spPr>
                <a:xfrm>
                  <a:off x="7441786" y="5534349"/>
                  <a:ext cx="94869" cy="104679"/>
                </a:xfrm>
                <a:custGeom>
                  <a:avLst/>
                  <a:gdLst>
                    <a:gd name="connsiteX0" fmla="*/ 87345 w 94869"/>
                    <a:gd name="connsiteY0" fmla="*/ 0 h 104679"/>
                    <a:gd name="connsiteX1" fmla="*/ 0 w 94869"/>
                    <a:gd name="connsiteY1" fmla="*/ 101251 h 104679"/>
                    <a:gd name="connsiteX2" fmla="*/ 2572 w 94869"/>
                    <a:gd name="connsiteY2" fmla="*/ 104680 h 104679"/>
                    <a:gd name="connsiteX3" fmla="*/ 94869 w 94869"/>
                    <a:gd name="connsiteY3" fmla="*/ 7049 h 104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869" h="104679">
                      <a:moveTo>
                        <a:pt x="87345" y="0"/>
                      </a:moveTo>
                      <a:lnTo>
                        <a:pt x="0" y="101251"/>
                      </a:lnTo>
                      <a:lnTo>
                        <a:pt x="2572" y="104680"/>
                      </a:lnTo>
                      <a:lnTo>
                        <a:pt x="94869" y="7049"/>
                      </a:lnTo>
                      <a:close/>
                    </a:path>
                  </a:pathLst>
                </a:custGeom>
                <a:solidFill>
                  <a:srgbClr val="C117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75" name="Graphic 1">
                  <a:extLst>
                    <a:ext uri="{FF2B5EF4-FFF2-40B4-BE49-F238E27FC236}">
                      <a16:creationId xmlns:a16="http://schemas.microsoft.com/office/drawing/2014/main" id="{22D85B7D-5EF0-4220-9451-30E40CD985DA}"/>
                    </a:ext>
                  </a:extLst>
                </p:cNvPr>
                <p:cNvGrpSpPr/>
                <p:nvPr/>
              </p:nvGrpSpPr>
              <p:grpSpPr>
                <a:xfrm>
                  <a:off x="7450549" y="5540445"/>
                  <a:ext cx="79438" cy="88868"/>
                  <a:chOff x="7450549" y="5540445"/>
                  <a:chExt cx="79438" cy="88868"/>
                </a:xfrm>
                <a:solidFill>
                  <a:srgbClr val="FFFFFF"/>
                </a:solidFill>
              </p:grpSpPr>
              <p:sp>
                <p:nvSpPr>
                  <p:cNvPr id="2655" name="Freeform: Shape 2654">
                    <a:extLst>
                      <a:ext uri="{FF2B5EF4-FFF2-40B4-BE49-F238E27FC236}">
                        <a16:creationId xmlns:a16="http://schemas.microsoft.com/office/drawing/2014/main" id="{51C7DEBB-5FA6-4272-9E1C-7806451F842E}"/>
                      </a:ext>
                    </a:extLst>
                  </p:cNvPr>
                  <p:cNvSpPr/>
                  <p:nvPr/>
                </p:nvSpPr>
                <p:spPr>
                  <a:xfrm>
                    <a:off x="7485220" y="5580546"/>
                    <a:ext cx="8668" cy="10477"/>
                  </a:xfrm>
                  <a:custGeom>
                    <a:avLst/>
                    <a:gdLst>
                      <a:gd name="connsiteX0" fmla="*/ 8668 w 8668"/>
                      <a:gd name="connsiteY0" fmla="*/ 6096 h 10477"/>
                      <a:gd name="connsiteX1" fmla="*/ 4477 w 8668"/>
                      <a:gd name="connsiteY1" fmla="*/ 10477 h 10477"/>
                      <a:gd name="connsiteX2" fmla="*/ 0 w 8668"/>
                      <a:gd name="connsiteY2" fmla="*/ 4667 h 10477"/>
                      <a:gd name="connsiteX3" fmla="*/ 4001 w 8668"/>
                      <a:gd name="connsiteY3" fmla="*/ 0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668" h="10477">
                        <a:moveTo>
                          <a:pt x="8668" y="6096"/>
                        </a:moveTo>
                        <a:lnTo>
                          <a:pt x="4477" y="10477"/>
                        </a:lnTo>
                        <a:lnTo>
                          <a:pt x="0" y="4667"/>
                        </a:lnTo>
                        <a:lnTo>
                          <a:pt x="400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56" name="Freeform: Shape 2655">
                    <a:extLst>
                      <a:ext uri="{FF2B5EF4-FFF2-40B4-BE49-F238E27FC236}">
                        <a16:creationId xmlns:a16="http://schemas.microsoft.com/office/drawing/2014/main" id="{0A713252-220A-4C55-A0FD-62972BB6469D}"/>
                      </a:ext>
                    </a:extLst>
                  </p:cNvPr>
                  <p:cNvSpPr/>
                  <p:nvPr/>
                </p:nvSpPr>
                <p:spPr>
                  <a:xfrm>
                    <a:off x="7473695" y="5593976"/>
                    <a:ext cx="8096" cy="9810"/>
                  </a:xfrm>
                  <a:custGeom>
                    <a:avLst/>
                    <a:gdLst>
                      <a:gd name="connsiteX0" fmla="*/ 8096 w 8096"/>
                      <a:gd name="connsiteY0" fmla="*/ 5429 h 9810"/>
                      <a:gd name="connsiteX1" fmla="*/ 3905 w 8096"/>
                      <a:gd name="connsiteY1" fmla="*/ 9811 h 9810"/>
                      <a:gd name="connsiteX2" fmla="*/ 0 w 8096"/>
                      <a:gd name="connsiteY2" fmla="*/ 4667 h 9810"/>
                      <a:gd name="connsiteX3" fmla="*/ 4000 w 8096"/>
                      <a:gd name="connsiteY3" fmla="*/ 0 h 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96" h="9810">
                        <a:moveTo>
                          <a:pt x="8096" y="5429"/>
                        </a:moveTo>
                        <a:lnTo>
                          <a:pt x="3905" y="9811"/>
                        </a:lnTo>
                        <a:lnTo>
                          <a:pt x="0" y="4667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57" name="Freeform: Shape 2656">
                    <a:extLst>
                      <a:ext uri="{FF2B5EF4-FFF2-40B4-BE49-F238E27FC236}">
                        <a16:creationId xmlns:a16="http://schemas.microsoft.com/office/drawing/2014/main" id="{948E285A-824C-4BB3-8876-7EFE09EEA42C}"/>
                      </a:ext>
                    </a:extLst>
                  </p:cNvPr>
                  <p:cNvSpPr/>
                  <p:nvPr/>
                </p:nvSpPr>
                <p:spPr>
                  <a:xfrm>
                    <a:off x="7462074" y="5607406"/>
                    <a:ext cx="7715" cy="9143"/>
                  </a:xfrm>
                  <a:custGeom>
                    <a:avLst/>
                    <a:gdLst>
                      <a:gd name="connsiteX0" fmla="*/ 7715 w 7715"/>
                      <a:gd name="connsiteY0" fmla="*/ 4763 h 9143"/>
                      <a:gd name="connsiteX1" fmla="*/ 3524 w 7715"/>
                      <a:gd name="connsiteY1" fmla="*/ 9144 h 9143"/>
                      <a:gd name="connsiteX2" fmla="*/ 0 w 7715"/>
                      <a:gd name="connsiteY2" fmla="*/ 4572 h 9143"/>
                      <a:gd name="connsiteX3" fmla="*/ 4001 w 7715"/>
                      <a:gd name="connsiteY3" fmla="*/ 0 h 9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715" h="9143">
                        <a:moveTo>
                          <a:pt x="7715" y="4763"/>
                        </a:moveTo>
                        <a:lnTo>
                          <a:pt x="3524" y="9144"/>
                        </a:lnTo>
                        <a:lnTo>
                          <a:pt x="0" y="4572"/>
                        </a:lnTo>
                        <a:lnTo>
                          <a:pt x="400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58" name="Freeform: Shape 2657">
                    <a:extLst>
                      <a:ext uri="{FF2B5EF4-FFF2-40B4-BE49-F238E27FC236}">
                        <a16:creationId xmlns:a16="http://schemas.microsoft.com/office/drawing/2014/main" id="{0B7DD8F0-663A-4D08-9175-208666F8FC6D}"/>
                      </a:ext>
                    </a:extLst>
                  </p:cNvPr>
                  <p:cNvSpPr/>
                  <p:nvPr/>
                </p:nvSpPr>
                <p:spPr>
                  <a:xfrm>
                    <a:off x="7450549" y="5620741"/>
                    <a:ext cx="7143" cy="8572"/>
                  </a:xfrm>
                  <a:custGeom>
                    <a:avLst/>
                    <a:gdLst>
                      <a:gd name="connsiteX0" fmla="*/ 0 w 7143"/>
                      <a:gd name="connsiteY0" fmla="*/ 4667 h 8572"/>
                      <a:gd name="connsiteX1" fmla="*/ 4000 w 7143"/>
                      <a:gd name="connsiteY1" fmla="*/ 0 h 8572"/>
                      <a:gd name="connsiteX2" fmla="*/ 7144 w 7143"/>
                      <a:gd name="connsiteY2" fmla="*/ 4096 h 8572"/>
                      <a:gd name="connsiteX3" fmla="*/ 2953 w 7143"/>
                      <a:gd name="connsiteY3" fmla="*/ 8573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43" h="8572">
                        <a:moveTo>
                          <a:pt x="0" y="4667"/>
                        </a:moveTo>
                        <a:lnTo>
                          <a:pt x="4000" y="0"/>
                        </a:lnTo>
                        <a:lnTo>
                          <a:pt x="7144" y="4096"/>
                        </a:lnTo>
                        <a:lnTo>
                          <a:pt x="2953" y="857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59" name="Freeform: Shape 2658">
                    <a:extLst>
                      <a:ext uri="{FF2B5EF4-FFF2-40B4-BE49-F238E27FC236}">
                        <a16:creationId xmlns:a16="http://schemas.microsoft.com/office/drawing/2014/main" id="{FAB0243A-8616-4458-A321-147B6469451C}"/>
                      </a:ext>
                    </a:extLst>
                  </p:cNvPr>
                  <p:cNvSpPr/>
                  <p:nvPr/>
                </p:nvSpPr>
                <p:spPr>
                  <a:xfrm>
                    <a:off x="7519891" y="5540445"/>
                    <a:ext cx="10096" cy="12382"/>
                  </a:xfrm>
                  <a:custGeom>
                    <a:avLst/>
                    <a:gdLst>
                      <a:gd name="connsiteX0" fmla="*/ 10096 w 10096"/>
                      <a:gd name="connsiteY0" fmla="*/ 8001 h 12382"/>
                      <a:gd name="connsiteX1" fmla="*/ 5905 w 10096"/>
                      <a:gd name="connsiteY1" fmla="*/ 12383 h 12382"/>
                      <a:gd name="connsiteX2" fmla="*/ 0 w 10096"/>
                      <a:gd name="connsiteY2" fmla="*/ 4572 h 12382"/>
                      <a:gd name="connsiteX3" fmla="*/ 4000 w 10096"/>
                      <a:gd name="connsiteY3" fmla="*/ 0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096" h="12382">
                        <a:moveTo>
                          <a:pt x="10096" y="8001"/>
                        </a:moveTo>
                        <a:lnTo>
                          <a:pt x="5905" y="12383"/>
                        </a:lnTo>
                        <a:lnTo>
                          <a:pt x="0" y="4572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60" name="Freeform: Shape 2659">
                    <a:extLst>
                      <a:ext uri="{FF2B5EF4-FFF2-40B4-BE49-F238E27FC236}">
                        <a16:creationId xmlns:a16="http://schemas.microsoft.com/office/drawing/2014/main" id="{9E55B212-83DE-42C8-94D0-DF990CCB412C}"/>
                      </a:ext>
                    </a:extLst>
                  </p:cNvPr>
                  <p:cNvSpPr/>
                  <p:nvPr/>
                </p:nvSpPr>
                <p:spPr>
                  <a:xfrm>
                    <a:off x="7508366" y="5553780"/>
                    <a:ext cx="9619" cy="11811"/>
                  </a:xfrm>
                  <a:custGeom>
                    <a:avLst/>
                    <a:gdLst>
                      <a:gd name="connsiteX0" fmla="*/ 9620 w 9619"/>
                      <a:gd name="connsiteY0" fmla="*/ 7334 h 11811"/>
                      <a:gd name="connsiteX1" fmla="*/ 5429 w 9619"/>
                      <a:gd name="connsiteY1" fmla="*/ 11811 h 11811"/>
                      <a:gd name="connsiteX2" fmla="*/ 0 w 9619"/>
                      <a:gd name="connsiteY2" fmla="*/ 4667 h 11811"/>
                      <a:gd name="connsiteX3" fmla="*/ 4000 w 9619"/>
                      <a:gd name="connsiteY3" fmla="*/ 0 h 11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19" h="11811">
                        <a:moveTo>
                          <a:pt x="9620" y="7334"/>
                        </a:moveTo>
                        <a:lnTo>
                          <a:pt x="5429" y="11811"/>
                        </a:lnTo>
                        <a:lnTo>
                          <a:pt x="0" y="4667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61" name="Freeform: Shape 2660">
                    <a:extLst>
                      <a:ext uri="{FF2B5EF4-FFF2-40B4-BE49-F238E27FC236}">
                        <a16:creationId xmlns:a16="http://schemas.microsoft.com/office/drawing/2014/main" id="{04A5F701-70C4-460A-A900-8E1C04DB8E5A}"/>
                      </a:ext>
                    </a:extLst>
                  </p:cNvPr>
                  <p:cNvSpPr/>
                  <p:nvPr/>
                </p:nvSpPr>
                <p:spPr>
                  <a:xfrm>
                    <a:off x="7496745" y="5567211"/>
                    <a:ext cx="9144" cy="11144"/>
                  </a:xfrm>
                  <a:custGeom>
                    <a:avLst/>
                    <a:gdLst>
                      <a:gd name="connsiteX0" fmla="*/ 9144 w 9144"/>
                      <a:gd name="connsiteY0" fmla="*/ 6667 h 11144"/>
                      <a:gd name="connsiteX1" fmla="*/ 4953 w 9144"/>
                      <a:gd name="connsiteY1" fmla="*/ 11144 h 11144"/>
                      <a:gd name="connsiteX2" fmla="*/ 0 w 9144"/>
                      <a:gd name="connsiteY2" fmla="*/ 4572 h 11144"/>
                      <a:gd name="connsiteX3" fmla="*/ 4000 w 9144"/>
                      <a:gd name="connsiteY3" fmla="*/ 0 h 11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44" h="11144">
                        <a:moveTo>
                          <a:pt x="9144" y="6667"/>
                        </a:moveTo>
                        <a:lnTo>
                          <a:pt x="4953" y="11144"/>
                        </a:lnTo>
                        <a:lnTo>
                          <a:pt x="0" y="4572"/>
                        </a:lnTo>
                        <a:lnTo>
                          <a:pt x="40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476" name="Freeform: Shape 2475">
                  <a:extLst>
                    <a:ext uri="{FF2B5EF4-FFF2-40B4-BE49-F238E27FC236}">
                      <a16:creationId xmlns:a16="http://schemas.microsoft.com/office/drawing/2014/main" id="{03FA471A-E855-4FC8-B5FC-A886697D5B2D}"/>
                    </a:ext>
                  </a:extLst>
                </p:cNvPr>
                <p:cNvSpPr/>
                <p:nvPr/>
              </p:nvSpPr>
              <p:spPr>
                <a:xfrm>
                  <a:off x="7412354" y="5630433"/>
                  <a:ext cx="35051" cy="21879"/>
                </a:xfrm>
                <a:custGeom>
                  <a:avLst/>
                  <a:gdLst>
                    <a:gd name="connsiteX0" fmla="*/ 35052 w 35051"/>
                    <a:gd name="connsiteY0" fmla="*/ 4215 h 21879"/>
                    <a:gd name="connsiteX1" fmla="*/ 30289 w 35051"/>
                    <a:gd name="connsiteY1" fmla="*/ 1548 h 21879"/>
                    <a:gd name="connsiteX2" fmla="*/ 12287 w 35051"/>
                    <a:gd name="connsiteY2" fmla="*/ 1643 h 21879"/>
                    <a:gd name="connsiteX3" fmla="*/ 0 w 35051"/>
                    <a:gd name="connsiteY3" fmla="*/ 5072 h 21879"/>
                    <a:gd name="connsiteX4" fmla="*/ 28860 w 35051"/>
                    <a:gd name="connsiteY4" fmla="*/ 21741 h 21879"/>
                    <a:gd name="connsiteX5" fmla="*/ 34957 w 35051"/>
                    <a:gd name="connsiteY5" fmla="*/ 8692 h 21879"/>
                    <a:gd name="connsiteX6" fmla="*/ 35052 w 35051"/>
                    <a:gd name="connsiteY6" fmla="*/ 4215 h 2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51" h="21879">
                      <a:moveTo>
                        <a:pt x="35052" y="4215"/>
                      </a:moveTo>
                      <a:lnTo>
                        <a:pt x="30289" y="1548"/>
                      </a:lnTo>
                      <a:cubicBezTo>
                        <a:pt x="30480" y="10406"/>
                        <a:pt x="12287" y="1643"/>
                        <a:pt x="12287" y="1643"/>
                      </a:cubicBezTo>
                      <a:cubicBezTo>
                        <a:pt x="1810" y="-3500"/>
                        <a:pt x="0" y="5072"/>
                        <a:pt x="0" y="5072"/>
                      </a:cubicBezTo>
                      <a:lnTo>
                        <a:pt x="28860" y="21741"/>
                      </a:lnTo>
                      <a:cubicBezTo>
                        <a:pt x="34957" y="23456"/>
                        <a:pt x="34957" y="8692"/>
                        <a:pt x="34957" y="8692"/>
                      </a:cubicBezTo>
                      <a:lnTo>
                        <a:pt x="35052" y="42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77" name="Freeform: Shape 2476">
                  <a:extLst>
                    <a:ext uri="{FF2B5EF4-FFF2-40B4-BE49-F238E27FC236}">
                      <a16:creationId xmlns:a16="http://schemas.microsoft.com/office/drawing/2014/main" id="{E2B3DA67-5091-4780-96E2-91A91D4B912A}"/>
                    </a:ext>
                  </a:extLst>
                </p:cNvPr>
                <p:cNvSpPr/>
                <p:nvPr/>
              </p:nvSpPr>
              <p:spPr>
                <a:xfrm>
                  <a:off x="7558277" y="5540160"/>
                  <a:ext cx="10953" cy="129825"/>
                </a:xfrm>
                <a:custGeom>
                  <a:avLst/>
                  <a:gdLst>
                    <a:gd name="connsiteX0" fmla="*/ 0 w 10953"/>
                    <a:gd name="connsiteY0" fmla="*/ 2572 h 129825"/>
                    <a:gd name="connsiteX1" fmla="*/ 6572 w 10953"/>
                    <a:gd name="connsiteY1" fmla="*/ 129826 h 129825"/>
                    <a:gd name="connsiteX2" fmla="*/ 10953 w 10953"/>
                    <a:gd name="connsiteY2" fmla="*/ 129445 h 129825"/>
                    <a:gd name="connsiteX3" fmla="*/ 10668 w 10953"/>
                    <a:gd name="connsiteY3" fmla="*/ 0 h 129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53" h="129825">
                      <a:moveTo>
                        <a:pt x="0" y="2572"/>
                      </a:moveTo>
                      <a:lnTo>
                        <a:pt x="6572" y="129826"/>
                      </a:lnTo>
                      <a:lnTo>
                        <a:pt x="10953" y="129445"/>
                      </a:lnTo>
                      <a:lnTo>
                        <a:pt x="10668" y="0"/>
                      </a:lnTo>
                      <a:close/>
                    </a:path>
                  </a:pathLst>
                </a:custGeom>
                <a:solidFill>
                  <a:srgbClr val="C117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78" name="Freeform: Shape 2477">
                  <a:extLst>
                    <a:ext uri="{FF2B5EF4-FFF2-40B4-BE49-F238E27FC236}">
                      <a16:creationId xmlns:a16="http://schemas.microsoft.com/office/drawing/2014/main" id="{6C5E493F-FC79-4AE6-B1A8-FC68E81835CB}"/>
                    </a:ext>
                  </a:extLst>
                </p:cNvPr>
                <p:cNvSpPr/>
                <p:nvPr/>
              </p:nvSpPr>
              <p:spPr>
                <a:xfrm>
                  <a:off x="7556671" y="5663223"/>
                  <a:ext cx="35349" cy="34766"/>
                </a:xfrm>
                <a:custGeom>
                  <a:avLst/>
                  <a:gdLst>
                    <a:gd name="connsiteX0" fmla="*/ 8178 w 35349"/>
                    <a:gd name="connsiteY0" fmla="*/ 0 h 34766"/>
                    <a:gd name="connsiteX1" fmla="*/ 13512 w 35349"/>
                    <a:gd name="connsiteY1" fmla="*/ 3334 h 34766"/>
                    <a:gd name="connsiteX2" fmla="*/ 27418 w 35349"/>
                    <a:gd name="connsiteY2" fmla="*/ 21050 h 34766"/>
                    <a:gd name="connsiteX3" fmla="*/ 34657 w 35349"/>
                    <a:gd name="connsiteY3" fmla="*/ 34766 h 34766"/>
                    <a:gd name="connsiteX4" fmla="*/ 1891 w 35349"/>
                    <a:gd name="connsiteY4" fmla="*/ 14859 h 34766"/>
                    <a:gd name="connsiteX5" fmla="*/ 5511 w 35349"/>
                    <a:gd name="connsiteY5" fmla="*/ 2476 h 34766"/>
                    <a:gd name="connsiteX6" fmla="*/ 8178 w 35349"/>
                    <a:gd name="connsiteY6" fmla="*/ 0 h 34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349" h="34766">
                      <a:moveTo>
                        <a:pt x="8178" y="0"/>
                      </a:moveTo>
                      <a:lnTo>
                        <a:pt x="13512" y="3334"/>
                      </a:lnTo>
                      <a:cubicBezTo>
                        <a:pt x="7702" y="7525"/>
                        <a:pt x="27418" y="21050"/>
                        <a:pt x="27418" y="21050"/>
                      </a:cubicBezTo>
                      <a:cubicBezTo>
                        <a:pt x="38658" y="28670"/>
                        <a:pt x="34657" y="34766"/>
                        <a:pt x="34657" y="34766"/>
                      </a:cubicBezTo>
                      <a:lnTo>
                        <a:pt x="1891" y="14859"/>
                      </a:lnTo>
                      <a:cubicBezTo>
                        <a:pt x="-3919" y="9715"/>
                        <a:pt x="5511" y="2476"/>
                        <a:pt x="5511" y="2476"/>
                      </a:cubicBezTo>
                      <a:lnTo>
                        <a:pt x="817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79" name="Freeform: Shape 2478">
                  <a:extLst>
                    <a:ext uri="{FF2B5EF4-FFF2-40B4-BE49-F238E27FC236}">
                      <a16:creationId xmlns:a16="http://schemas.microsoft.com/office/drawing/2014/main" id="{683349A4-F739-4F35-8627-AC8AD6811116}"/>
                    </a:ext>
                  </a:extLst>
                </p:cNvPr>
                <p:cNvSpPr/>
                <p:nvPr/>
              </p:nvSpPr>
              <p:spPr>
                <a:xfrm>
                  <a:off x="7561230" y="5600167"/>
                  <a:ext cx="7810" cy="6572"/>
                </a:xfrm>
                <a:custGeom>
                  <a:avLst/>
                  <a:gdLst>
                    <a:gd name="connsiteX0" fmla="*/ 7811 w 7810"/>
                    <a:gd name="connsiteY0" fmla="*/ 0 h 6572"/>
                    <a:gd name="connsiteX1" fmla="*/ 7811 w 7810"/>
                    <a:gd name="connsiteY1" fmla="*/ 5810 h 6572"/>
                    <a:gd name="connsiteX2" fmla="*/ 285 w 7810"/>
                    <a:gd name="connsiteY2" fmla="*/ 6572 h 6572"/>
                    <a:gd name="connsiteX3" fmla="*/ 0 w 7810"/>
                    <a:gd name="connsiteY3" fmla="*/ 762 h 6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10" h="6572">
                      <a:moveTo>
                        <a:pt x="7811" y="0"/>
                      </a:moveTo>
                      <a:lnTo>
                        <a:pt x="7811" y="5810"/>
                      </a:lnTo>
                      <a:lnTo>
                        <a:pt x="285" y="6572"/>
                      </a:lnTo>
                      <a:lnTo>
                        <a:pt x="0" y="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0" name="Freeform: Shape 2479">
                  <a:extLst>
                    <a:ext uri="{FF2B5EF4-FFF2-40B4-BE49-F238E27FC236}">
                      <a16:creationId xmlns:a16="http://schemas.microsoft.com/office/drawing/2014/main" id="{3E92C234-5DDD-458C-B210-218FA6813A53}"/>
                    </a:ext>
                  </a:extLst>
                </p:cNvPr>
                <p:cNvSpPr/>
                <p:nvPr/>
              </p:nvSpPr>
              <p:spPr>
                <a:xfrm>
                  <a:off x="7562087" y="5617122"/>
                  <a:ext cx="7048" cy="6381"/>
                </a:xfrm>
                <a:custGeom>
                  <a:avLst/>
                  <a:gdLst>
                    <a:gd name="connsiteX0" fmla="*/ 7048 w 7048"/>
                    <a:gd name="connsiteY0" fmla="*/ 0 h 6381"/>
                    <a:gd name="connsiteX1" fmla="*/ 7048 w 7048"/>
                    <a:gd name="connsiteY1" fmla="*/ 5810 h 6381"/>
                    <a:gd name="connsiteX2" fmla="*/ 286 w 7048"/>
                    <a:gd name="connsiteY2" fmla="*/ 6382 h 6381"/>
                    <a:gd name="connsiteX3" fmla="*/ 0 w 7048"/>
                    <a:gd name="connsiteY3" fmla="*/ 571 h 6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" h="6381">
                      <a:moveTo>
                        <a:pt x="7048" y="0"/>
                      </a:moveTo>
                      <a:lnTo>
                        <a:pt x="7048" y="5810"/>
                      </a:lnTo>
                      <a:lnTo>
                        <a:pt x="286" y="6382"/>
                      </a:lnTo>
                      <a:lnTo>
                        <a:pt x="0" y="57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1" name="Freeform: Shape 2480">
                  <a:extLst>
                    <a:ext uri="{FF2B5EF4-FFF2-40B4-BE49-F238E27FC236}">
                      <a16:creationId xmlns:a16="http://schemas.microsoft.com/office/drawing/2014/main" id="{480AD90C-8886-456D-A163-34F467163678}"/>
                    </a:ext>
                  </a:extLst>
                </p:cNvPr>
                <p:cNvSpPr/>
                <p:nvPr/>
              </p:nvSpPr>
              <p:spPr>
                <a:xfrm>
                  <a:off x="7562944" y="5633981"/>
                  <a:ext cx="6190" cy="6381"/>
                </a:xfrm>
                <a:custGeom>
                  <a:avLst/>
                  <a:gdLst>
                    <a:gd name="connsiteX0" fmla="*/ 6191 w 6190"/>
                    <a:gd name="connsiteY0" fmla="*/ 0 h 6381"/>
                    <a:gd name="connsiteX1" fmla="*/ 6191 w 6190"/>
                    <a:gd name="connsiteY1" fmla="*/ 5810 h 6381"/>
                    <a:gd name="connsiteX2" fmla="*/ 381 w 6190"/>
                    <a:gd name="connsiteY2" fmla="*/ 6382 h 6381"/>
                    <a:gd name="connsiteX3" fmla="*/ 0 w 6190"/>
                    <a:gd name="connsiteY3" fmla="*/ 572 h 6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190" h="6381">
                      <a:moveTo>
                        <a:pt x="6191" y="0"/>
                      </a:moveTo>
                      <a:lnTo>
                        <a:pt x="6191" y="5810"/>
                      </a:lnTo>
                      <a:lnTo>
                        <a:pt x="381" y="6382"/>
                      </a:lnTo>
                      <a:lnTo>
                        <a:pt x="0" y="5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2" name="Freeform: Shape 2481">
                  <a:extLst>
                    <a:ext uri="{FF2B5EF4-FFF2-40B4-BE49-F238E27FC236}">
                      <a16:creationId xmlns:a16="http://schemas.microsoft.com/office/drawing/2014/main" id="{72656B9B-42A8-4870-9FC1-2439AB2022C5}"/>
                    </a:ext>
                  </a:extLst>
                </p:cNvPr>
                <p:cNvSpPr/>
                <p:nvPr/>
              </p:nvSpPr>
              <p:spPr>
                <a:xfrm>
                  <a:off x="7563897" y="5650840"/>
                  <a:ext cx="5333" cy="6286"/>
                </a:xfrm>
                <a:custGeom>
                  <a:avLst/>
                  <a:gdLst>
                    <a:gd name="connsiteX0" fmla="*/ 286 w 5333"/>
                    <a:gd name="connsiteY0" fmla="*/ 6286 h 6286"/>
                    <a:gd name="connsiteX1" fmla="*/ 0 w 5333"/>
                    <a:gd name="connsiteY1" fmla="*/ 476 h 6286"/>
                    <a:gd name="connsiteX2" fmla="*/ 5239 w 5333"/>
                    <a:gd name="connsiteY2" fmla="*/ 0 h 6286"/>
                    <a:gd name="connsiteX3" fmla="*/ 5334 w 5333"/>
                    <a:gd name="connsiteY3" fmla="*/ 5906 h 6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33" h="6286">
                      <a:moveTo>
                        <a:pt x="286" y="6286"/>
                      </a:moveTo>
                      <a:lnTo>
                        <a:pt x="0" y="476"/>
                      </a:lnTo>
                      <a:lnTo>
                        <a:pt x="5239" y="0"/>
                      </a:lnTo>
                      <a:lnTo>
                        <a:pt x="5334" y="59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3" name="Freeform: Shape 2482">
                  <a:extLst>
                    <a:ext uri="{FF2B5EF4-FFF2-40B4-BE49-F238E27FC236}">
                      <a16:creationId xmlns:a16="http://schemas.microsoft.com/office/drawing/2014/main" id="{CAD68A7A-F098-40F4-8B63-405856C48579}"/>
                    </a:ext>
                  </a:extLst>
                </p:cNvPr>
                <p:cNvSpPr/>
                <p:nvPr/>
              </p:nvSpPr>
              <p:spPr>
                <a:xfrm>
                  <a:off x="7558658" y="5549494"/>
                  <a:ext cx="10287" cy="6762"/>
                </a:xfrm>
                <a:custGeom>
                  <a:avLst/>
                  <a:gdLst>
                    <a:gd name="connsiteX0" fmla="*/ 10287 w 10287"/>
                    <a:gd name="connsiteY0" fmla="*/ 0 h 6762"/>
                    <a:gd name="connsiteX1" fmla="*/ 10287 w 10287"/>
                    <a:gd name="connsiteY1" fmla="*/ 5810 h 6762"/>
                    <a:gd name="connsiteX2" fmla="*/ 286 w 10287"/>
                    <a:gd name="connsiteY2" fmla="*/ 6763 h 6762"/>
                    <a:gd name="connsiteX3" fmla="*/ 0 w 10287"/>
                    <a:gd name="connsiteY3" fmla="*/ 952 h 6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287" h="6762">
                      <a:moveTo>
                        <a:pt x="10287" y="0"/>
                      </a:moveTo>
                      <a:lnTo>
                        <a:pt x="10287" y="5810"/>
                      </a:lnTo>
                      <a:lnTo>
                        <a:pt x="286" y="6763"/>
                      </a:lnTo>
                      <a:lnTo>
                        <a:pt x="0" y="9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4" name="Freeform: Shape 2483">
                  <a:extLst>
                    <a:ext uri="{FF2B5EF4-FFF2-40B4-BE49-F238E27FC236}">
                      <a16:creationId xmlns:a16="http://schemas.microsoft.com/office/drawing/2014/main" id="{F3E2BF1E-E4CD-4B72-B9CD-1B618473EF58}"/>
                    </a:ext>
                  </a:extLst>
                </p:cNvPr>
                <p:cNvSpPr/>
                <p:nvPr/>
              </p:nvSpPr>
              <p:spPr>
                <a:xfrm>
                  <a:off x="7559515" y="5566353"/>
                  <a:ext cx="9525" cy="6667"/>
                </a:xfrm>
                <a:custGeom>
                  <a:avLst/>
                  <a:gdLst>
                    <a:gd name="connsiteX0" fmla="*/ 9430 w 9525"/>
                    <a:gd name="connsiteY0" fmla="*/ 0 h 6667"/>
                    <a:gd name="connsiteX1" fmla="*/ 9525 w 9525"/>
                    <a:gd name="connsiteY1" fmla="*/ 5906 h 6667"/>
                    <a:gd name="connsiteX2" fmla="*/ 285 w 9525"/>
                    <a:gd name="connsiteY2" fmla="*/ 6668 h 6667"/>
                    <a:gd name="connsiteX3" fmla="*/ 0 w 9525"/>
                    <a:gd name="connsiteY3" fmla="*/ 857 h 6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525" h="6667">
                      <a:moveTo>
                        <a:pt x="9430" y="0"/>
                      </a:moveTo>
                      <a:lnTo>
                        <a:pt x="9525" y="5906"/>
                      </a:lnTo>
                      <a:lnTo>
                        <a:pt x="285" y="6668"/>
                      </a:lnTo>
                      <a:lnTo>
                        <a:pt x="0" y="8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5" name="Freeform: Shape 2484">
                  <a:extLst>
                    <a:ext uri="{FF2B5EF4-FFF2-40B4-BE49-F238E27FC236}">
                      <a16:creationId xmlns:a16="http://schemas.microsoft.com/office/drawing/2014/main" id="{D96D0AAE-52B5-4BED-94F2-041A15D0CA0D}"/>
                    </a:ext>
                  </a:extLst>
                </p:cNvPr>
                <p:cNvSpPr/>
                <p:nvPr/>
              </p:nvSpPr>
              <p:spPr>
                <a:xfrm>
                  <a:off x="7560372" y="5583308"/>
                  <a:ext cx="8668" cy="6572"/>
                </a:xfrm>
                <a:custGeom>
                  <a:avLst/>
                  <a:gdLst>
                    <a:gd name="connsiteX0" fmla="*/ 8668 w 8668"/>
                    <a:gd name="connsiteY0" fmla="*/ 0 h 6572"/>
                    <a:gd name="connsiteX1" fmla="*/ 8668 w 8668"/>
                    <a:gd name="connsiteY1" fmla="*/ 5810 h 6572"/>
                    <a:gd name="connsiteX2" fmla="*/ 286 w 8668"/>
                    <a:gd name="connsiteY2" fmla="*/ 6572 h 6572"/>
                    <a:gd name="connsiteX3" fmla="*/ 0 w 8668"/>
                    <a:gd name="connsiteY3" fmla="*/ 762 h 6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68" h="6572">
                      <a:moveTo>
                        <a:pt x="8668" y="0"/>
                      </a:moveTo>
                      <a:lnTo>
                        <a:pt x="8668" y="5810"/>
                      </a:lnTo>
                      <a:lnTo>
                        <a:pt x="286" y="6572"/>
                      </a:lnTo>
                      <a:lnTo>
                        <a:pt x="0" y="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6" name="Freeform: Shape 2485">
                  <a:extLst>
                    <a:ext uri="{FF2B5EF4-FFF2-40B4-BE49-F238E27FC236}">
                      <a16:creationId xmlns:a16="http://schemas.microsoft.com/office/drawing/2014/main" id="{389FC57E-3F0E-4221-9C5D-1032D2687C4C}"/>
                    </a:ext>
                  </a:extLst>
                </p:cNvPr>
                <p:cNvSpPr/>
                <p:nvPr/>
              </p:nvSpPr>
              <p:spPr>
                <a:xfrm>
                  <a:off x="7558277" y="5540160"/>
                  <a:ext cx="10953" cy="129825"/>
                </a:xfrm>
                <a:custGeom>
                  <a:avLst/>
                  <a:gdLst>
                    <a:gd name="connsiteX0" fmla="*/ 0 w 10953"/>
                    <a:gd name="connsiteY0" fmla="*/ 2572 h 129825"/>
                    <a:gd name="connsiteX1" fmla="*/ 6572 w 10953"/>
                    <a:gd name="connsiteY1" fmla="*/ 129826 h 129825"/>
                    <a:gd name="connsiteX2" fmla="*/ 10953 w 10953"/>
                    <a:gd name="connsiteY2" fmla="*/ 129445 h 129825"/>
                    <a:gd name="connsiteX3" fmla="*/ 10668 w 10953"/>
                    <a:gd name="connsiteY3" fmla="*/ 0 h 129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53" h="129825">
                      <a:moveTo>
                        <a:pt x="0" y="2572"/>
                      </a:moveTo>
                      <a:lnTo>
                        <a:pt x="6572" y="129826"/>
                      </a:lnTo>
                      <a:lnTo>
                        <a:pt x="10953" y="129445"/>
                      </a:lnTo>
                      <a:lnTo>
                        <a:pt x="10668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7" name="Freeform: Shape 2486">
                  <a:extLst>
                    <a:ext uri="{FF2B5EF4-FFF2-40B4-BE49-F238E27FC236}">
                      <a16:creationId xmlns:a16="http://schemas.microsoft.com/office/drawing/2014/main" id="{A863536F-B102-4635-866B-486E25CBAB6A}"/>
                    </a:ext>
                  </a:extLst>
                </p:cNvPr>
                <p:cNvSpPr/>
                <p:nvPr/>
              </p:nvSpPr>
              <p:spPr>
                <a:xfrm>
                  <a:off x="7651986" y="5568117"/>
                  <a:ext cx="11330" cy="12856"/>
                </a:xfrm>
                <a:custGeom>
                  <a:avLst/>
                  <a:gdLst>
                    <a:gd name="connsiteX0" fmla="*/ 9828 w 11330"/>
                    <a:gd name="connsiteY0" fmla="*/ 8810 h 12856"/>
                    <a:gd name="connsiteX1" fmla="*/ 1826 w 11330"/>
                    <a:gd name="connsiteY1" fmla="*/ 12429 h 12856"/>
                    <a:gd name="connsiteX2" fmla="*/ 1541 w 11330"/>
                    <a:gd name="connsiteY2" fmla="*/ 4047 h 12856"/>
                    <a:gd name="connsiteX3" fmla="*/ 9542 w 11330"/>
                    <a:gd name="connsiteY3" fmla="*/ 428 h 12856"/>
                    <a:gd name="connsiteX4" fmla="*/ 9828 w 11330"/>
                    <a:gd name="connsiteY4" fmla="*/ 8810 h 12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30" h="12856">
                      <a:moveTo>
                        <a:pt x="9828" y="8810"/>
                      </a:moveTo>
                      <a:cubicBezTo>
                        <a:pt x="7732" y="12143"/>
                        <a:pt x="4112" y="13667"/>
                        <a:pt x="1826" y="12429"/>
                      </a:cubicBezTo>
                      <a:cubicBezTo>
                        <a:pt x="-460" y="11096"/>
                        <a:pt x="-650" y="7381"/>
                        <a:pt x="1541" y="4047"/>
                      </a:cubicBezTo>
                      <a:cubicBezTo>
                        <a:pt x="3731" y="713"/>
                        <a:pt x="7256" y="-811"/>
                        <a:pt x="9542" y="428"/>
                      </a:cubicBezTo>
                      <a:cubicBezTo>
                        <a:pt x="11827" y="1761"/>
                        <a:pt x="11923" y="5476"/>
                        <a:pt x="9828" y="8810"/>
                      </a:cubicBezTo>
                      <a:close/>
                    </a:path>
                  </a:pathLst>
                </a:custGeom>
                <a:solidFill>
                  <a:srgbClr val="E5CE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8" name="Freeform: Shape 2487">
                  <a:extLst>
                    <a:ext uri="{FF2B5EF4-FFF2-40B4-BE49-F238E27FC236}">
                      <a16:creationId xmlns:a16="http://schemas.microsoft.com/office/drawing/2014/main" id="{466CDBCF-6F71-46B1-8635-22063CBC936B}"/>
                    </a:ext>
                  </a:extLst>
                </p:cNvPr>
                <p:cNvSpPr/>
                <p:nvPr/>
              </p:nvSpPr>
              <p:spPr>
                <a:xfrm>
                  <a:off x="6961726" y="5849055"/>
                  <a:ext cx="218979" cy="27717"/>
                </a:xfrm>
                <a:custGeom>
                  <a:avLst/>
                  <a:gdLst>
                    <a:gd name="connsiteX0" fmla="*/ 0 w 218979"/>
                    <a:gd name="connsiteY0" fmla="*/ 27718 h 27717"/>
                    <a:gd name="connsiteX1" fmla="*/ 0 w 218979"/>
                    <a:gd name="connsiteY1" fmla="*/ 0 h 27717"/>
                    <a:gd name="connsiteX2" fmla="*/ 218980 w 218979"/>
                    <a:gd name="connsiteY2" fmla="*/ 0 h 27717"/>
                    <a:gd name="connsiteX3" fmla="*/ 218980 w 218979"/>
                    <a:gd name="connsiteY3" fmla="*/ 27718 h 27717"/>
                    <a:gd name="connsiteX4" fmla="*/ 0 w 218979"/>
                    <a:gd name="connsiteY4" fmla="*/ 27718 h 27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979" h="27717">
                      <a:moveTo>
                        <a:pt x="0" y="27718"/>
                      </a:moveTo>
                      <a:lnTo>
                        <a:pt x="0" y="0"/>
                      </a:lnTo>
                      <a:lnTo>
                        <a:pt x="218980" y="0"/>
                      </a:lnTo>
                      <a:lnTo>
                        <a:pt x="218980" y="27718"/>
                      </a:lnTo>
                      <a:lnTo>
                        <a:pt x="0" y="27718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9" name="Freeform: Shape 2488">
                  <a:extLst>
                    <a:ext uri="{FF2B5EF4-FFF2-40B4-BE49-F238E27FC236}">
                      <a16:creationId xmlns:a16="http://schemas.microsoft.com/office/drawing/2014/main" id="{44A8B55A-84F9-4300-A513-101AF04C55AC}"/>
                    </a:ext>
                  </a:extLst>
                </p:cNvPr>
                <p:cNvSpPr/>
                <p:nvPr/>
              </p:nvSpPr>
              <p:spPr>
                <a:xfrm>
                  <a:off x="7113364" y="5326038"/>
                  <a:ext cx="977264" cy="611790"/>
                </a:xfrm>
                <a:custGeom>
                  <a:avLst/>
                  <a:gdLst>
                    <a:gd name="connsiteX0" fmla="*/ 701040 w 977264"/>
                    <a:gd name="connsiteY0" fmla="*/ 0 h 611790"/>
                    <a:gd name="connsiteX1" fmla="*/ 546068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040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040" y="0"/>
                      </a:moveTo>
                      <a:cubicBezTo>
                        <a:pt x="643318" y="118967"/>
                        <a:pt x="546068" y="103251"/>
                        <a:pt x="546068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040" y="0"/>
                      </a:lnTo>
                      <a:close/>
                    </a:path>
                  </a:pathLst>
                </a:custGeom>
                <a:solidFill>
                  <a:srgbClr val="C52E2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0" name="Freeform: Shape 2489">
                  <a:extLst>
                    <a:ext uri="{FF2B5EF4-FFF2-40B4-BE49-F238E27FC236}">
                      <a16:creationId xmlns:a16="http://schemas.microsoft.com/office/drawing/2014/main" id="{6E55B4C7-27AD-4F3F-8BCE-18D1D36D3C66}"/>
                    </a:ext>
                  </a:extLst>
                </p:cNvPr>
                <p:cNvSpPr/>
                <p:nvPr/>
              </p:nvSpPr>
              <p:spPr>
                <a:xfrm>
                  <a:off x="7113364" y="5326038"/>
                  <a:ext cx="977264" cy="611790"/>
                </a:xfrm>
                <a:custGeom>
                  <a:avLst/>
                  <a:gdLst>
                    <a:gd name="connsiteX0" fmla="*/ 701040 w 977264"/>
                    <a:gd name="connsiteY0" fmla="*/ 0 h 611790"/>
                    <a:gd name="connsiteX1" fmla="*/ 546068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040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040" y="0"/>
                      </a:moveTo>
                      <a:cubicBezTo>
                        <a:pt x="643318" y="118967"/>
                        <a:pt x="546068" y="103251"/>
                        <a:pt x="546068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040" y="0"/>
                      </a:lnTo>
                      <a:close/>
                    </a:path>
                  </a:pathLst>
                </a:custGeom>
                <a:solidFill>
                  <a:srgbClr val="C72A22">
                    <a:alpha val="17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1" name="Freeform: Shape 2490">
                  <a:extLst>
                    <a:ext uri="{FF2B5EF4-FFF2-40B4-BE49-F238E27FC236}">
                      <a16:creationId xmlns:a16="http://schemas.microsoft.com/office/drawing/2014/main" id="{6F7C3FEC-481D-4E74-82C1-C419FF6BDE00}"/>
                    </a:ext>
                  </a:extLst>
                </p:cNvPr>
                <p:cNvSpPr/>
                <p:nvPr/>
              </p:nvSpPr>
              <p:spPr>
                <a:xfrm>
                  <a:off x="7084027" y="5850103"/>
                  <a:ext cx="1038987" cy="51530"/>
                </a:xfrm>
                <a:custGeom>
                  <a:avLst/>
                  <a:gdLst>
                    <a:gd name="connsiteX0" fmla="*/ 0 w 1038987"/>
                    <a:gd name="connsiteY0" fmla="*/ 0 h 51530"/>
                    <a:gd name="connsiteX1" fmla="*/ 1038987 w 1038987"/>
                    <a:gd name="connsiteY1" fmla="*/ 0 h 51530"/>
                    <a:gd name="connsiteX2" fmla="*/ 1038987 w 1038987"/>
                    <a:gd name="connsiteY2" fmla="*/ 51530 h 51530"/>
                    <a:gd name="connsiteX3" fmla="*/ 0 w 1038987"/>
                    <a:gd name="connsiteY3" fmla="*/ 51530 h 51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987" h="51530">
                      <a:moveTo>
                        <a:pt x="0" y="0"/>
                      </a:moveTo>
                      <a:lnTo>
                        <a:pt x="1038987" y="0"/>
                      </a:lnTo>
                      <a:lnTo>
                        <a:pt x="1038987" y="51530"/>
                      </a:lnTo>
                      <a:lnTo>
                        <a:pt x="0" y="51530"/>
                      </a:ln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2" name="Freeform: Shape 2491">
                  <a:extLst>
                    <a:ext uri="{FF2B5EF4-FFF2-40B4-BE49-F238E27FC236}">
                      <a16:creationId xmlns:a16="http://schemas.microsoft.com/office/drawing/2014/main" id="{69D7308A-5800-4A9E-98D1-D30493BBEA6D}"/>
                    </a:ext>
                  </a:extLst>
                </p:cNvPr>
                <p:cNvSpPr/>
                <p:nvPr/>
              </p:nvSpPr>
              <p:spPr>
                <a:xfrm>
                  <a:off x="7187374" y="5504727"/>
                  <a:ext cx="828675" cy="290988"/>
                </a:xfrm>
                <a:custGeom>
                  <a:avLst/>
                  <a:gdLst>
                    <a:gd name="connsiteX0" fmla="*/ 22098 w 828675"/>
                    <a:gd name="connsiteY0" fmla="*/ 290894 h 290988"/>
                    <a:gd name="connsiteX1" fmla="*/ 22098 w 828675"/>
                    <a:gd name="connsiteY1" fmla="*/ 288703 h 290988"/>
                    <a:gd name="connsiteX2" fmla="*/ 22098 w 828675"/>
                    <a:gd name="connsiteY2" fmla="*/ 288227 h 290988"/>
                    <a:gd name="connsiteX3" fmla="*/ 22098 w 828675"/>
                    <a:gd name="connsiteY3" fmla="*/ 288227 h 290988"/>
                    <a:gd name="connsiteX4" fmla="*/ 2095 w 828675"/>
                    <a:gd name="connsiteY4" fmla="*/ 267557 h 290988"/>
                    <a:gd name="connsiteX5" fmla="*/ 2095 w 828675"/>
                    <a:gd name="connsiteY5" fmla="*/ 267557 h 290988"/>
                    <a:gd name="connsiteX6" fmla="*/ 0 w 828675"/>
                    <a:gd name="connsiteY6" fmla="*/ 267462 h 290988"/>
                    <a:gd name="connsiteX7" fmla="*/ 0 w 828675"/>
                    <a:gd name="connsiteY7" fmla="*/ 21431 h 290988"/>
                    <a:gd name="connsiteX8" fmla="*/ 2095 w 828675"/>
                    <a:gd name="connsiteY8" fmla="*/ 21336 h 290988"/>
                    <a:gd name="connsiteX9" fmla="*/ 22003 w 828675"/>
                    <a:gd name="connsiteY9" fmla="*/ 2000 h 290988"/>
                    <a:gd name="connsiteX10" fmla="*/ 22003 w 828675"/>
                    <a:gd name="connsiteY10" fmla="*/ 2000 h 290988"/>
                    <a:gd name="connsiteX11" fmla="*/ 22193 w 828675"/>
                    <a:gd name="connsiteY11" fmla="*/ 0 h 290988"/>
                    <a:gd name="connsiteX12" fmla="*/ 804863 w 828675"/>
                    <a:gd name="connsiteY12" fmla="*/ 0 h 290988"/>
                    <a:gd name="connsiteX13" fmla="*/ 805053 w 828675"/>
                    <a:gd name="connsiteY13" fmla="*/ 2000 h 290988"/>
                    <a:gd name="connsiteX14" fmla="*/ 825722 w 828675"/>
                    <a:gd name="connsiteY14" fmla="*/ 21336 h 290988"/>
                    <a:gd name="connsiteX15" fmla="*/ 825722 w 828675"/>
                    <a:gd name="connsiteY15" fmla="*/ 21336 h 290988"/>
                    <a:gd name="connsiteX16" fmla="*/ 825722 w 828675"/>
                    <a:gd name="connsiteY16" fmla="*/ 23432 h 290988"/>
                    <a:gd name="connsiteX17" fmla="*/ 825722 w 828675"/>
                    <a:gd name="connsiteY17" fmla="*/ 21336 h 290988"/>
                    <a:gd name="connsiteX18" fmla="*/ 826484 w 828675"/>
                    <a:gd name="connsiteY18" fmla="*/ 21336 h 290988"/>
                    <a:gd name="connsiteX19" fmla="*/ 826484 w 828675"/>
                    <a:gd name="connsiteY19" fmla="*/ 21336 h 290988"/>
                    <a:gd name="connsiteX20" fmla="*/ 828675 w 828675"/>
                    <a:gd name="connsiteY20" fmla="*/ 21241 h 290988"/>
                    <a:gd name="connsiteX21" fmla="*/ 828675 w 828675"/>
                    <a:gd name="connsiteY21" fmla="*/ 267653 h 290988"/>
                    <a:gd name="connsiteX22" fmla="*/ 826484 w 828675"/>
                    <a:gd name="connsiteY22" fmla="*/ 267557 h 290988"/>
                    <a:gd name="connsiteX23" fmla="*/ 825722 w 828675"/>
                    <a:gd name="connsiteY23" fmla="*/ 267557 h 290988"/>
                    <a:gd name="connsiteX24" fmla="*/ 825722 w 828675"/>
                    <a:gd name="connsiteY24" fmla="*/ 267557 h 290988"/>
                    <a:gd name="connsiteX25" fmla="*/ 804958 w 828675"/>
                    <a:gd name="connsiteY25" fmla="*/ 288322 h 290988"/>
                    <a:gd name="connsiteX26" fmla="*/ 804958 w 828675"/>
                    <a:gd name="connsiteY26" fmla="*/ 288322 h 290988"/>
                    <a:gd name="connsiteX27" fmla="*/ 804958 w 828675"/>
                    <a:gd name="connsiteY27" fmla="*/ 288798 h 290988"/>
                    <a:gd name="connsiteX28" fmla="*/ 804958 w 828675"/>
                    <a:gd name="connsiteY28" fmla="*/ 288798 h 290988"/>
                    <a:gd name="connsiteX29" fmla="*/ 805053 w 828675"/>
                    <a:gd name="connsiteY29" fmla="*/ 290989 h 290988"/>
                    <a:gd name="connsiteX30" fmla="*/ 22098 w 828675"/>
                    <a:gd name="connsiteY30" fmla="*/ 290989 h 290988"/>
                    <a:gd name="connsiteX31" fmla="*/ 22098 w 828675"/>
                    <a:gd name="connsiteY31" fmla="*/ 290894 h 290988"/>
                    <a:gd name="connsiteX32" fmla="*/ 800672 w 828675"/>
                    <a:gd name="connsiteY32" fmla="*/ 286607 h 290988"/>
                    <a:gd name="connsiteX33" fmla="*/ 824293 w 828675"/>
                    <a:gd name="connsiteY33" fmla="*/ 263271 h 290988"/>
                    <a:gd name="connsiteX34" fmla="*/ 824293 w 828675"/>
                    <a:gd name="connsiteY34" fmla="*/ 263271 h 290988"/>
                    <a:gd name="connsiteX35" fmla="*/ 824293 w 828675"/>
                    <a:gd name="connsiteY35" fmla="*/ 25622 h 290988"/>
                    <a:gd name="connsiteX36" fmla="*/ 800862 w 828675"/>
                    <a:gd name="connsiteY36" fmla="*/ 4286 h 290988"/>
                    <a:gd name="connsiteX37" fmla="*/ 800862 w 828675"/>
                    <a:gd name="connsiteY37" fmla="*/ 4286 h 290988"/>
                    <a:gd name="connsiteX38" fmla="*/ 26003 w 828675"/>
                    <a:gd name="connsiteY38" fmla="*/ 4286 h 290988"/>
                    <a:gd name="connsiteX39" fmla="*/ 4286 w 828675"/>
                    <a:gd name="connsiteY39" fmla="*/ 25432 h 290988"/>
                    <a:gd name="connsiteX40" fmla="*/ 4286 w 828675"/>
                    <a:gd name="connsiteY40" fmla="*/ 25432 h 290988"/>
                    <a:gd name="connsiteX41" fmla="*/ 4286 w 828675"/>
                    <a:gd name="connsiteY41" fmla="*/ 263366 h 290988"/>
                    <a:gd name="connsiteX42" fmla="*/ 26289 w 828675"/>
                    <a:gd name="connsiteY42" fmla="*/ 286607 h 290988"/>
                    <a:gd name="connsiteX43" fmla="*/ 26289 w 828675"/>
                    <a:gd name="connsiteY43" fmla="*/ 286607 h 290988"/>
                    <a:gd name="connsiteX44" fmla="*/ 800672 w 828675"/>
                    <a:gd name="connsiteY44" fmla="*/ 286607 h 290988"/>
                    <a:gd name="connsiteX45" fmla="*/ 800672 w 828675"/>
                    <a:gd name="connsiteY45" fmla="*/ 286607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675" h="290988">
                      <a:moveTo>
                        <a:pt x="22098" y="290894"/>
                      </a:moveTo>
                      <a:lnTo>
                        <a:pt x="22098" y="288703"/>
                      </a:lnTo>
                      <a:cubicBezTo>
                        <a:pt x="22098" y="288322"/>
                        <a:pt x="22098" y="288227"/>
                        <a:pt x="22098" y="288227"/>
                      </a:cubicBezTo>
                      <a:lnTo>
                        <a:pt x="22098" y="288227"/>
                      </a:lnTo>
                      <a:cubicBezTo>
                        <a:pt x="22098" y="277082"/>
                        <a:pt x="13239" y="267938"/>
                        <a:pt x="2095" y="267557"/>
                      </a:cubicBezTo>
                      <a:lnTo>
                        <a:pt x="2095" y="267557"/>
                      </a:lnTo>
                      <a:lnTo>
                        <a:pt x="0" y="267462"/>
                      </a:lnTo>
                      <a:lnTo>
                        <a:pt x="0" y="21431"/>
                      </a:lnTo>
                      <a:lnTo>
                        <a:pt x="2095" y="21336"/>
                      </a:lnTo>
                      <a:cubicBezTo>
                        <a:pt x="12668" y="20955"/>
                        <a:pt x="21241" y="12573"/>
                        <a:pt x="22003" y="2000"/>
                      </a:cubicBezTo>
                      <a:lnTo>
                        <a:pt x="22003" y="2000"/>
                      </a:lnTo>
                      <a:lnTo>
                        <a:pt x="22193" y="0"/>
                      </a:lnTo>
                      <a:lnTo>
                        <a:pt x="804863" y="0"/>
                      </a:lnTo>
                      <a:lnTo>
                        <a:pt x="805053" y="2000"/>
                      </a:lnTo>
                      <a:cubicBezTo>
                        <a:pt x="805815" y="12764"/>
                        <a:pt x="814768" y="21336"/>
                        <a:pt x="825722" y="21336"/>
                      </a:cubicBezTo>
                      <a:lnTo>
                        <a:pt x="825722" y="21336"/>
                      </a:lnTo>
                      <a:lnTo>
                        <a:pt x="825722" y="23432"/>
                      </a:lnTo>
                      <a:lnTo>
                        <a:pt x="825722" y="21336"/>
                      </a:lnTo>
                      <a:cubicBezTo>
                        <a:pt x="825818" y="21336"/>
                        <a:pt x="826103" y="21336"/>
                        <a:pt x="826484" y="21336"/>
                      </a:cubicBezTo>
                      <a:lnTo>
                        <a:pt x="826484" y="21336"/>
                      </a:lnTo>
                      <a:lnTo>
                        <a:pt x="828675" y="21241"/>
                      </a:lnTo>
                      <a:lnTo>
                        <a:pt x="828675" y="267653"/>
                      </a:lnTo>
                      <a:lnTo>
                        <a:pt x="826484" y="267557"/>
                      </a:lnTo>
                      <a:cubicBezTo>
                        <a:pt x="826103" y="267557"/>
                        <a:pt x="825912" y="267557"/>
                        <a:pt x="825722" y="267557"/>
                      </a:cubicBezTo>
                      <a:lnTo>
                        <a:pt x="825722" y="267557"/>
                      </a:lnTo>
                      <a:cubicBezTo>
                        <a:pt x="814292" y="267557"/>
                        <a:pt x="804958" y="276892"/>
                        <a:pt x="804958" y="288322"/>
                      </a:cubicBezTo>
                      <a:lnTo>
                        <a:pt x="804958" y="288322"/>
                      </a:lnTo>
                      <a:cubicBezTo>
                        <a:pt x="804958" y="288322"/>
                        <a:pt x="804958" y="288417"/>
                        <a:pt x="804958" y="288798"/>
                      </a:cubicBezTo>
                      <a:lnTo>
                        <a:pt x="804958" y="288798"/>
                      </a:lnTo>
                      <a:lnTo>
                        <a:pt x="805053" y="290989"/>
                      </a:lnTo>
                      <a:lnTo>
                        <a:pt x="22098" y="290989"/>
                      </a:lnTo>
                      <a:lnTo>
                        <a:pt x="22098" y="290894"/>
                      </a:lnTo>
                      <a:close/>
                      <a:moveTo>
                        <a:pt x="800672" y="286607"/>
                      </a:moveTo>
                      <a:cubicBezTo>
                        <a:pt x="801528" y="273939"/>
                        <a:pt x="811625" y="263938"/>
                        <a:pt x="824293" y="263271"/>
                      </a:cubicBezTo>
                      <a:lnTo>
                        <a:pt x="824293" y="263271"/>
                      </a:lnTo>
                      <a:lnTo>
                        <a:pt x="824293" y="25622"/>
                      </a:lnTo>
                      <a:cubicBezTo>
                        <a:pt x="812292" y="24956"/>
                        <a:pt x="802577" y="16002"/>
                        <a:pt x="800862" y="4286"/>
                      </a:cubicBezTo>
                      <a:lnTo>
                        <a:pt x="800862" y="4286"/>
                      </a:lnTo>
                      <a:lnTo>
                        <a:pt x="26003" y="4286"/>
                      </a:lnTo>
                      <a:cubicBezTo>
                        <a:pt x="24384" y="15335"/>
                        <a:pt x="15430" y="24098"/>
                        <a:pt x="4286" y="25432"/>
                      </a:cubicBezTo>
                      <a:lnTo>
                        <a:pt x="4286" y="25432"/>
                      </a:lnTo>
                      <a:lnTo>
                        <a:pt x="4286" y="263366"/>
                      </a:lnTo>
                      <a:cubicBezTo>
                        <a:pt x="16193" y="264795"/>
                        <a:pt x="25432" y="274511"/>
                        <a:pt x="26289" y="286607"/>
                      </a:cubicBezTo>
                      <a:lnTo>
                        <a:pt x="26289" y="286607"/>
                      </a:lnTo>
                      <a:lnTo>
                        <a:pt x="800672" y="286607"/>
                      </a:lnTo>
                      <a:lnTo>
                        <a:pt x="800672" y="286607"/>
                      </a:lnTo>
                      <a:close/>
                    </a:path>
                  </a:pathLst>
                </a:custGeom>
                <a:solidFill>
                  <a:srgbClr val="CACAC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3" name="Freeform: Shape 2492">
                  <a:extLst>
                    <a:ext uri="{FF2B5EF4-FFF2-40B4-BE49-F238E27FC236}">
                      <a16:creationId xmlns:a16="http://schemas.microsoft.com/office/drawing/2014/main" id="{65F373D4-EEF2-464A-9834-B91601FEAFE7}"/>
                    </a:ext>
                  </a:extLst>
                </p:cNvPr>
                <p:cNvSpPr/>
                <p:nvPr/>
              </p:nvSpPr>
              <p:spPr>
                <a:xfrm>
                  <a:off x="7181468" y="5498917"/>
                  <a:ext cx="828769" cy="290988"/>
                </a:xfrm>
                <a:custGeom>
                  <a:avLst/>
                  <a:gdLst>
                    <a:gd name="connsiteX0" fmla="*/ 22003 w 828769"/>
                    <a:gd name="connsiteY0" fmla="*/ 290798 h 290988"/>
                    <a:gd name="connsiteX1" fmla="*/ 22098 w 828769"/>
                    <a:gd name="connsiteY1" fmla="*/ 288607 h 290988"/>
                    <a:gd name="connsiteX2" fmla="*/ 22098 w 828769"/>
                    <a:gd name="connsiteY2" fmla="*/ 288131 h 290988"/>
                    <a:gd name="connsiteX3" fmla="*/ 22098 w 828769"/>
                    <a:gd name="connsiteY3" fmla="*/ 288131 h 290988"/>
                    <a:gd name="connsiteX4" fmla="*/ 2095 w 828769"/>
                    <a:gd name="connsiteY4" fmla="*/ 267462 h 290988"/>
                    <a:gd name="connsiteX5" fmla="*/ 2095 w 828769"/>
                    <a:gd name="connsiteY5" fmla="*/ 267462 h 290988"/>
                    <a:gd name="connsiteX6" fmla="*/ 0 w 828769"/>
                    <a:gd name="connsiteY6" fmla="*/ 267367 h 290988"/>
                    <a:gd name="connsiteX7" fmla="*/ 0 w 828769"/>
                    <a:gd name="connsiteY7" fmla="*/ 21336 h 290988"/>
                    <a:gd name="connsiteX8" fmla="*/ 2095 w 828769"/>
                    <a:gd name="connsiteY8" fmla="*/ 21241 h 290988"/>
                    <a:gd name="connsiteX9" fmla="*/ 22003 w 828769"/>
                    <a:gd name="connsiteY9" fmla="*/ 2000 h 290988"/>
                    <a:gd name="connsiteX10" fmla="*/ 22003 w 828769"/>
                    <a:gd name="connsiteY10" fmla="*/ 2000 h 290988"/>
                    <a:gd name="connsiteX11" fmla="*/ 22193 w 828769"/>
                    <a:gd name="connsiteY11" fmla="*/ 0 h 290988"/>
                    <a:gd name="connsiteX12" fmla="*/ 804863 w 828769"/>
                    <a:gd name="connsiteY12" fmla="*/ 0 h 290988"/>
                    <a:gd name="connsiteX13" fmla="*/ 805053 w 828769"/>
                    <a:gd name="connsiteY13" fmla="*/ 2000 h 290988"/>
                    <a:gd name="connsiteX14" fmla="*/ 825722 w 828769"/>
                    <a:gd name="connsiteY14" fmla="*/ 21336 h 290988"/>
                    <a:gd name="connsiteX15" fmla="*/ 825722 w 828769"/>
                    <a:gd name="connsiteY15" fmla="*/ 21336 h 290988"/>
                    <a:gd name="connsiteX16" fmla="*/ 825722 w 828769"/>
                    <a:gd name="connsiteY16" fmla="*/ 23431 h 290988"/>
                    <a:gd name="connsiteX17" fmla="*/ 825722 w 828769"/>
                    <a:gd name="connsiteY17" fmla="*/ 21336 h 290988"/>
                    <a:gd name="connsiteX18" fmla="*/ 826484 w 828769"/>
                    <a:gd name="connsiteY18" fmla="*/ 21336 h 290988"/>
                    <a:gd name="connsiteX19" fmla="*/ 826484 w 828769"/>
                    <a:gd name="connsiteY19" fmla="*/ 21336 h 290988"/>
                    <a:gd name="connsiteX20" fmla="*/ 828770 w 828769"/>
                    <a:gd name="connsiteY20" fmla="*/ 21241 h 290988"/>
                    <a:gd name="connsiteX21" fmla="*/ 828770 w 828769"/>
                    <a:gd name="connsiteY21" fmla="*/ 267653 h 290988"/>
                    <a:gd name="connsiteX22" fmla="*/ 826484 w 828769"/>
                    <a:gd name="connsiteY22" fmla="*/ 267557 h 290988"/>
                    <a:gd name="connsiteX23" fmla="*/ 825722 w 828769"/>
                    <a:gd name="connsiteY23" fmla="*/ 267557 h 290988"/>
                    <a:gd name="connsiteX24" fmla="*/ 825722 w 828769"/>
                    <a:gd name="connsiteY24" fmla="*/ 267557 h 290988"/>
                    <a:gd name="connsiteX25" fmla="*/ 804957 w 828769"/>
                    <a:gd name="connsiteY25" fmla="*/ 288322 h 290988"/>
                    <a:gd name="connsiteX26" fmla="*/ 804957 w 828769"/>
                    <a:gd name="connsiteY26" fmla="*/ 288322 h 290988"/>
                    <a:gd name="connsiteX27" fmla="*/ 804957 w 828769"/>
                    <a:gd name="connsiteY27" fmla="*/ 288798 h 290988"/>
                    <a:gd name="connsiteX28" fmla="*/ 804957 w 828769"/>
                    <a:gd name="connsiteY28" fmla="*/ 288798 h 290988"/>
                    <a:gd name="connsiteX29" fmla="*/ 805053 w 828769"/>
                    <a:gd name="connsiteY29" fmla="*/ 290989 h 290988"/>
                    <a:gd name="connsiteX30" fmla="*/ 22003 w 828769"/>
                    <a:gd name="connsiteY30" fmla="*/ 290989 h 290988"/>
                    <a:gd name="connsiteX31" fmla="*/ 22003 w 828769"/>
                    <a:gd name="connsiteY31" fmla="*/ 290798 h 290988"/>
                    <a:gd name="connsiteX32" fmla="*/ 800672 w 828769"/>
                    <a:gd name="connsiteY32" fmla="*/ 286512 h 290988"/>
                    <a:gd name="connsiteX33" fmla="*/ 824293 w 828769"/>
                    <a:gd name="connsiteY33" fmla="*/ 263176 h 290988"/>
                    <a:gd name="connsiteX34" fmla="*/ 824293 w 828769"/>
                    <a:gd name="connsiteY34" fmla="*/ 263176 h 290988"/>
                    <a:gd name="connsiteX35" fmla="*/ 824293 w 828769"/>
                    <a:gd name="connsiteY35" fmla="*/ 25527 h 290988"/>
                    <a:gd name="connsiteX36" fmla="*/ 800862 w 828769"/>
                    <a:gd name="connsiteY36" fmla="*/ 4191 h 290988"/>
                    <a:gd name="connsiteX37" fmla="*/ 800862 w 828769"/>
                    <a:gd name="connsiteY37" fmla="*/ 4191 h 290988"/>
                    <a:gd name="connsiteX38" fmla="*/ 26098 w 828769"/>
                    <a:gd name="connsiteY38" fmla="*/ 4191 h 290988"/>
                    <a:gd name="connsiteX39" fmla="*/ 4381 w 828769"/>
                    <a:gd name="connsiteY39" fmla="*/ 25336 h 290988"/>
                    <a:gd name="connsiteX40" fmla="*/ 4381 w 828769"/>
                    <a:gd name="connsiteY40" fmla="*/ 25336 h 290988"/>
                    <a:gd name="connsiteX41" fmla="*/ 4381 w 828769"/>
                    <a:gd name="connsiteY41" fmla="*/ 263271 h 290988"/>
                    <a:gd name="connsiteX42" fmla="*/ 26384 w 828769"/>
                    <a:gd name="connsiteY42" fmla="*/ 286512 h 290988"/>
                    <a:gd name="connsiteX43" fmla="*/ 26384 w 828769"/>
                    <a:gd name="connsiteY43" fmla="*/ 286512 h 290988"/>
                    <a:gd name="connsiteX44" fmla="*/ 800672 w 828769"/>
                    <a:gd name="connsiteY44" fmla="*/ 286512 h 290988"/>
                    <a:gd name="connsiteX45" fmla="*/ 800672 w 828769"/>
                    <a:gd name="connsiteY45" fmla="*/ 286512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769" h="290988">
                      <a:moveTo>
                        <a:pt x="22003" y="290798"/>
                      </a:moveTo>
                      <a:lnTo>
                        <a:pt x="22098" y="288607"/>
                      </a:lnTo>
                      <a:cubicBezTo>
                        <a:pt x="22098" y="288322"/>
                        <a:pt x="22098" y="288131"/>
                        <a:pt x="22098" y="288131"/>
                      </a:cubicBezTo>
                      <a:lnTo>
                        <a:pt x="22098" y="288131"/>
                      </a:lnTo>
                      <a:cubicBezTo>
                        <a:pt x="22098" y="276892"/>
                        <a:pt x="13239" y="267843"/>
                        <a:pt x="2095" y="267462"/>
                      </a:cubicBezTo>
                      <a:lnTo>
                        <a:pt x="2095" y="267462"/>
                      </a:lnTo>
                      <a:lnTo>
                        <a:pt x="0" y="267367"/>
                      </a:lnTo>
                      <a:lnTo>
                        <a:pt x="0" y="21336"/>
                      </a:lnTo>
                      <a:lnTo>
                        <a:pt x="2095" y="21241"/>
                      </a:lnTo>
                      <a:cubicBezTo>
                        <a:pt x="12668" y="20860"/>
                        <a:pt x="21241" y="12478"/>
                        <a:pt x="22003" y="2000"/>
                      </a:cubicBezTo>
                      <a:lnTo>
                        <a:pt x="22003" y="2000"/>
                      </a:lnTo>
                      <a:lnTo>
                        <a:pt x="22193" y="0"/>
                      </a:lnTo>
                      <a:lnTo>
                        <a:pt x="804863" y="0"/>
                      </a:lnTo>
                      <a:lnTo>
                        <a:pt x="805053" y="2000"/>
                      </a:lnTo>
                      <a:cubicBezTo>
                        <a:pt x="805815" y="12763"/>
                        <a:pt x="814768" y="21336"/>
                        <a:pt x="825722" y="21336"/>
                      </a:cubicBezTo>
                      <a:lnTo>
                        <a:pt x="825722" y="21336"/>
                      </a:lnTo>
                      <a:lnTo>
                        <a:pt x="825722" y="23431"/>
                      </a:lnTo>
                      <a:lnTo>
                        <a:pt x="825722" y="21336"/>
                      </a:lnTo>
                      <a:cubicBezTo>
                        <a:pt x="825817" y="21336"/>
                        <a:pt x="826103" y="21336"/>
                        <a:pt x="826484" y="21336"/>
                      </a:cubicBezTo>
                      <a:lnTo>
                        <a:pt x="826484" y="21336"/>
                      </a:lnTo>
                      <a:lnTo>
                        <a:pt x="828770" y="21241"/>
                      </a:lnTo>
                      <a:lnTo>
                        <a:pt x="828770" y="267653"/>
                      </a:lnTo>
                      <a:lnTo>
                        <a:pt x="826484" y="267557"/>
                      </a:lnTo>
                      <a:cubicBezTo>
                        <a:pt x="826103" y="267557"/>
                        <a:pt x="825912" y="267462"/>
                        <a:pt x="825722" y="267557"/>
                      </a:cubicBezTo>
                      <a:lnTo>
                        <a:pt x="825722" y="267557"/>
                      </a:lnTo>
                      <a:cubicBezTo>
                        <a:pt x="814292" y="267557"/>
                        <a:pt x="804957" y="276892"/>
                        <a:pt x="804957" y="288322"/>
                      </a:cubicBezTo>
                      <a:lnTo>
                        <a:pt x="804957" y="288322"/>
                      </a:lnTo>
                      <a:cubicBezTo>
                        <a:pt x="804957" y="288322"/>
                        <a:pt x="804957" y="288417"/>
                        <a:pt x="804957" y="288798"/>
                      </a:cubicBezTo>
                      <a:lnTo>
                        <a:pt x="804957" y="288798"/>
                      </a:lnTo>
                      <a:lnTo>
                        <a:pt x="805053" y="290989"/>
                      </a:lnTo>
                      <a:lnTo>
                        <a:pt x="22003" y="290989"/>
                      </a:lnTo>
                      <a:lnTo>
                        <a:pt x="22003" y="290798"/>
                      </a:lnTo>
                      <a:close/>
                      <a:moveTo>
                        <a:pt x="800672" y="286512"/>
                      </a:moveTo>
                      <a:cubicBezTo>
                        <a:pt x="801433" y="273844"/>
                        <a:pt x="811625" y="263842"/>
                        <a:pt x="824293" y="263176"/>
                      </a:cubicBezTo>
                      <a:lnTo>
                        <a:pt x="824293" y="263176"/>
                      </a:lnTo>
                      <a:lnTo>
                        <a:pt x="824293" y="25527"/>
                      </a:lnTo>
                      <a:cubicBezTo>
                        <a:pt x="812292" y="24860"/>
                        <a:pt x="802576" y="15907"/>
                        <a:pt x="800862" y="4191"/>
                      </a:cubicBezTo>
                      <a:lnTo>
                        <a:pt x="800862" y="4191"/>
                      </a:lnTo>
                      <a:lnTo>
                        <a:pt x="26098" y="4191"/>
                      </a:lnTo>
                      <a:cubicBezTo>
                        <a:pt x="24479" y="15335"/>
                        <a:pt x="15526" y="24003"/>
                        <a:pt x="4381" y="25336"/>
                      </a:cubicBezTo>
                      <a:lnTo>
                        <a:pt x="4381" y="25336"/>
                      </a:lnTo>
                      <a:lnTo>
                        <a:pt x="4381" y="263271"/>
                      </a:lnTo>
                      <a:cubicBezTo>
                        <a:pt x="16287" y="264700"/>
                        <a:pt x="25622" y="274415"/>
                        <a:pt x="26384" y="286512"/>
                      </a:cubicBezTo>
                      <a:lnTo>
                        <a:pt x="26384" y="286512"/>
                      </a:lnTo>
                      <a:lnTo>
                        <a:pt x="800672" y="286512"/>
                      </a:lnTo>
                      <a:lnTo>
                        <a:pt x="800672" y="2865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94" name="Graphic 1">
                  <a:extLst>
                    <a:ext uri="{FF2B5EF4-FFF2-40B4-BE49-F238E27FC236}">
                      <a16:creationId xmlns:a16="http://schemas.microsoft.com/office/drawing/2014/main" id="{F1406B44-3387-45FC-A94A-DE337D323E24}"/>
                    </a:ext>
                  </a:extLst>
                </p:cNvPr>
                <p:cNvGrpSpPr/>
                <p:nvPr/>
              </p:nvGrpSpPr>
              <p:grpSpPr>
                <a:xfrm>
                  <a:off x="7358436" y="5539687"/>
                  <a:ext cx="274612" cy="100482"/>
                  <a:chOff x="7358436" y="5539687"/>
                  <a:chExt cx="274612" cy="100482"/>
                </a:xfrm>
                <a:solidFill>
                  <a:srgbClr val="FFFFFF"/>
                </a:solidFill>
              </p:grpSpPr>
              <p:sp>
                <p:nvSpPr>
                  <p:cNvPr id="2650" name="Freeform: Shape 2649">
                    <a:extLst>
                      <a:ext uri="{FF2B5EF4-FFF2-40B4-BE49-F238E27FC236}">
                        <a16:creationId xmlns:a16="http://schemas.microsoft.com/office/drawing/2014/main" id="{558F253A-47FA-4649-8047-C6CCD21B145D}"/>
                      </a:ext>
                    </a:extLst>
                  </p:cNvPr>
                  <p:cNvSpPr/>
                  <p:nvPr/>
                </p:nvSpPr>
                <p:spPr>
                  <a:xfrm>
                    <a:off x="7358436" y="5539687"/>
                    <a:ext cx="117166" cy="100482"/>
                  </a:xfrm>
                  <a:custGeom>
                    <a:avLst/>
                    <a:gdLst>
                      <a:gd name="connsiteX0" fmla="*/ 109259 w 117166"/>
                      <a:gd name="connsiteY0" fmla="*/ 42097 h 100482"/>
                      <a:gd name="connsiteX1" fmla="*/ 94971 w 117166"/>
                      <a:gd name="connsiteY1" fmla="*/ 89817 h 100482"/>
                      <a:gd name="connsiteX2" fmla="*/ 102400 w 117166"/>
                      <a:gd name="connsiteY2" fmla="*/ 96104 h 100482"/>
                      <a:gd name="connsiteX3" fmla="*/ 104496 w 117166"/>
                      <a:gd name="connsiteY3" fmla="*/ 97818 h 100482"/>
                      <a:gd name="connsiteX4" fmla="*/ 102400 w 117166"/>
                      <a:gd name="connsiteY4" fmla="*/ 100295 h 100482"/>
                      <a:gd name="connsiteX5" fmla="*/ 90685 w 117166"/>
                      <a:gd name="connsiteY5" fmla="*/ 90579 h 100482"/>
                      <a:gd name="connsiteX6" fmla="*/ 105258 w 117166"/>
                      <a:gd name="connsiteY6" fmla="*/ 41335 h 100482"/>
                      <a:gd name="connsiteX7" fmla="*/ 112783 w 117166"/>
                      <a:gd name="connsiteY7" fmla="*/ 12950 h 100482"/>
                      <a:gd name="connsiteX8" fmla="*/ 103258 w 117166"/>
                      <a:gd name="connsiteY8" fmla="*/ 4568 h 100482"/>
                      <a:gd name="connsiteX9" fmla="*/ 82207 w 117166"/>
                      <a:gd name="connsiteY9" fmla="*/ 25047 h 100482"/>
                      <a:gd name="connsiteX10" fmla="*/ 64300 w 117166"/>
                      <a:gd name="connsiteY10" fmla="*/ 83054 h 100482"/>
                      <a:gd name="connsiteX11" fmla="*/ 62205 w 117166"/>
                      <a:gd name="connsiteY11" fmla="*/ 84864 h 100482"/>
                      <a:gd name="connsiteX12" fmla="*/ 60109 w 117166"/>
                      <a:gd name="connsiteY12" fmla="*/ 82197 h 100482"/>
                      <a:gd name="connsiteX13" fmla="*/ 77350 w 117166"/>
                      <a:gd name="connsiteY13" fmla="*/ 26952 h 100482"/>
                      <a:gd name="connsiteX14" fmla="*/ 78969 w 117166"/>
                      <a:gd name="connsiteY14" fmla="*/ 17427 h 100482"/>
                      <a:gd name="connsiteX15" fmla="*/ 72302 w 117166"/>
                      <a:gd name="connsiteY15" fmla="*/ 8664 h 100482"/>
                      <a:gd name="connsiteX16" fmla="*/ 44012 w 117166"/>
                      <a:gd name="connsiteY16" fmla="*/ 40954 h 100482"/>
                      <a:gd name="connsiteX17" fmla="*/ 36011 w 117166"/>
                      <a:gd name="connsiteY17" fmla="*/ 66671 h 100482"/>
                      <a:gd name="connsiteX18" fmla="*/ 20486 w 117166"/>
                      <a:gd name="connsiteY18" fmla="*/ 92294 h 100482"/>
                      <a:gd name="connsiteX19" fmla="*/ 14866 w 117166"/>
                      <a:gd name="connsiteY19" fmla="*/ 86483 h 100482"/>
                      <a:gd name="connsiteX20" fmla="*/ 30011 w 117166"/>
                      <a:gd name="connsiteY20" fmla="*/ 56670 h 100482"/>
                      <a:gd name="connsiteX21" fmla="*/ 40012 w 117166"/>
                      <a:gd name="connsiteY21" fmla="*/ 39620 h 100482"/>
                      <a:gd name="connsiteX22" fmla="*/ 48298 w 117166"/>
                      <a:gd name="connsiteY22" fmla="*/ 12950 h 100482"/>
                      <a:gd name="connsiteX23" fmla="*/ 16104 w 117166"/>
                      <a:gd name="connsiteY23" fmla="*/ 33048 h 100482"/>
                      <a:gd name="connsiteX24" fmla="*/ 102 w 117166"/>
                      <a:gd name="connsiteY24" fmla="*/ 18665 h 100482"/>
                      <a:gd name="connsiteX25" fmla="*/ 2388 w 117166"/>
                      <a:gd name="connsiteY25" fmla="*/ 16379 h 100482"/>
                      <a:gd name="connsiteX26" fmla="*/ 4674 w 117166"/>
                      <a:gd name="connsiteY26" fmla="*/ 18475 h 100482"/>
                      <a:gd name="connsiteX27" fmla="*/ 16104 w 117166"/>
                      <a:gd name="connsiteY27" fmla="*/ 28571 h 100482"/>
                      <a:gd name="connsiteX28" fmla="*/ 45917 w 117166"/>
                      <a:gd name="connsiteY28" fmla="*/ 9426 h 100482"/>
                      <a:gd name="connsiteX29" fmla="*/ 51251 w 117166"/>
                      <a:gd name="connsiteY29" fmla="*/ 4854 h 100482"/>
                      <a:gd name="connsiteX30" fmla="*/ 52489 w 117166"/>
                      <a:gd name="connsiteY30" fmla="*/ 4187 h 100482"/>
                      <a:gd name="connsiteX31" fmla="*/ 54585 w 117166"/>
                      <a:gd name="connsiteY31" fmla="*/ 6854 h 100482"/>
                      <a:gd name="connsiteX32" fmla="*/ 48680 w 117166"/>
                      <a:gd name="connsiteY32" fmla="*/ 26095 h 100482"/>
                      <a:gd name="connsiteX33" fmla="*/ 72492 w 117166"/>
                      <a:gd name="connsiteY33" fmla="*/ 4187 h 100482"/>
                      <a:gd name="connsiteX34" fmla="*/ 83446 w 117166"/>
                      <a:gd name="connsiteY34" fmla="*/ 15998 h 100482"/>
                      <a:gd name="connsiteX35" fmla="*/ 103449 w 117166"/>
                      <a:gd name="connsiteY35" fmla="*/ 282 h 100482"/>
                      <a:gd name="connsiteX36" fmla="*/ 117165 w 117166"/>
                      <a:gd name="connsiteY36" fmla="*/ 12188 h 100482"/>
                      <a:gd name="connsiteX37" fmla="*/ 109259 w 117166"/>
                      <a:gd name="connsiteY37" fmla="*/ 42097 h 100482"/>
                      <a:gd name="connsiteX38" fmla="*/ 34297 w 117166"/>
                      <a:gd name="connsiteY38" fmla="*/ 57337 h 100482"/>
                      <a:gd name="connsiteX39" fmla="*/ 33535 w 117166"/>
                      <a:gd name="connsiteY39" fmla="*/ 58670 h 100482"/>
                      <a:gd name="connsiteX40" fmla="*/ 19152 w 117166"/>
                      <a:gd name="connsiteY40" fmla="*/ 86198 h 100482"/>
                      <a:gd name="connsiteX41" fmla="*/ 20295 w 117166"/>
                      <a:gd name="connsiteY41" fmla="*/ 87722 h 100482"/>
                      <a:gd name="connsiteX42" fmla="*/ 31534 w 117166"/>
                      <a:gd name="connsiteY42" fmla="*/ 65909 h 100482"/>
                      <a:gd name="connsiteX43" fmla="*/ 34297 w 117166"/>
                      <a:gd name="connsiteY43" fmla="*/ 57337 h 100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117166" h="100482">
                        <a:moveTo>
                          <a:pt x="109259" y="42097"/>
                        </a:moveTo>
                        <a:cubicBezTo>
                          <a:pt x="104687" y="55241"/>
                          <a:pt x="94971" y="83245"/>
                          <a:pt x="94971" y="89817"/>
                        </a:cubicBezTo>
                        <a:cubicBezTo>
                          <a:pt x="94971" y="94580"/>
                          <a:pt x="98305" y="96770"/>
                          <a:pt x="102400" y="96104"/>
                        </a:cubicBezTo>
                        <a:cubicBezTo>
                          <a:pt x="103543" y="95913"/>
                          <a:pt x="104496" y="96580"/>
                          <a:pt x="104496" y="97818"/>
                        </a:cubicBezTo>
                        <a:cubicBezTo>
                          <a:pt x="104496" y="98961"/>
                          <a:pt x="103543" y="100104"/>
                          <a:pt x="102400" y="100295"/>
                        </a:cubicBezTo>
                        <a:cubicBezTo>
                          <a:pt x="95067" y="101438"/>
                          <a:pt x="90685" y="97247"/>
                          <a:pt x="90685" y="90579"/>
                        </a:cubicBezTo>
                        <a:cubicBezTo>
                          <a:pt x="90685" y="82959"/>
                          <a:pt x="100686" y="54670"/>
                          <a:pt x="105258" y="41335"/>
                        </a:cubicBezTo>
                        <a:cubicBezTo>
                          <a:pt x="109639" y="28667"/>
                          <a:pt x="112783" y="20285"/>
                          <a:pt x="112783" y="12950"/>
                        </a:cubicBezTo>
                        <a:cubicBezTo>
                          <a:pt x="112783" y="5902"/>
                          <a:pt x="109544" y="3616"/>
                          <a:pt x="103258" y="4568"/>
                        </a:cubicBezTo>
                        <a:cubicBezTo>
                          <a:pt x="95543" y="5807"/>
                          <a:pt x="87351" y="16189"/>
                          <a:pt x="82207" y="25047"/>
                        </a:cubicBezTo>
                        <a:cubicBezTo>
                          <a:pt x="75159" y="49526"/>
                          <a:pt x="73921" y="53813"/>
                          <a:pt x="64300" y="83054"/>
                        </a:cubicBezTo>
                        <a:cubicBezTo>
                          <a:pt x="63920" y="84102"/>
                          <a:pt x="63157" y="84769"/>
                          <a:pt x="62205" y="84864"/>
                        </a:cubicBezTo>
                        <a:cubicBezTo>
                          <a:pt x="60491" y="85150"/>
                          <a:pt x="59633" y="83626"/>
                          <a:pt x="60109" y="82197"/>
                        </a:cubicBezTo>
                        <a:cubicBezTo>
                          <a:pt x="66205" y="64195"/>
                          <a:pt x="72397" y="44192"/>
                          <a:pt x="77350" y="26952"/>
                        </a:cubicBezTo>
                        <a:cubicBezTo>
                          <a:pt x="78398" y="23142"/>
                          <a:pt x="78969" y="19999"/>
                          <a:pt x="78969" y="17427"/>
                        </a:cubicBezTo>
                        <a:cubicBezTo>
                          <a:pt x="78969" y="11998"/>
                          <a:pt x="77064" y="7902"/>
                          <a:pt x="72302" y="8664"/>
                        </a:cubicBezTo>
                        <a:cubicBezTo>
                          <a:pt x="63539" y="10093"/>
                          <a:pt x="52109" y="28000"/>
                          <a:pt x="44012" y="40954"/>
                        </a:cubicBezTo>
                        <a:lnTo>
                          <a:pt x="36011" y="66671"/>
                        </a:lnTo>
                        <a:cubicBezTo>
                          <a:pt x="30391" y="84959"/>
                          <a:pt x="27534" y="91151"/>
                          <a:pt x="20486" y="92294"/>
                        </a:cubicBezTo>
                        <a:cubicBezTo>
                          <a:pt x="16581" y="92960"/>
                          <a:pt x="14866" y="90198"/>
                          <a:pt x="14866" y="86483"/>
                        </a:cubicBezTo>
                        <a:cubicBezTo>
                          <a:pt x="14961" y="80483"/>
                          <a:pt x="20581" y="70386"/>
                          <a:pt x="30011" y="56670"/>
                        </a:cubicBezTo>
                        <a:cubicBezTo>
                          <a:pt x="30677" y="55718"/>
                          <a:pt x="39821" y="40001"/>
                          <a:pt x="40012" y="39620"/>
                        </a:cubicBezTo>
                        <a:lnTo>
                          <a:pt x="48298" y="12950"/>
                        </a:lnTo>
                        <a:cubicBezTo>
                          <a:pt x="39440" y="20761"/>
                          <a:pt x="28582" y="31048"/>
                          <a:pt x="16104" y="33048"/>
                        </a:cubicBezTo>
                        <a:cubicBezTo>
                          <a:pt x="6198" y="34572"/>
                          <a:pt x="-946" y="29143"/>
                          <a:pt x="102" y="18665"/>
                        </a:cubicBezTo>
                        <a:cubicBezTo>
                          <a:pt x="197" y="17618"/>
                          <a:pt x="1340" y="16570"/>
                          <a:pt x="2388" y="16379"/>
                        </a:cubicBezTo>
                        <a:cubicBezTo>
                          <a:pt x="3721" y="16189"/>
                          <a:pt x="4674" y="17237"/>
                          <a:pt x="4674" y="18475"/>
                        </a:cubicBezTo>
                        <a:cubicBezTo>
                          <a:pt x="4674" y="26476"/>
                          <a:pt x="9151" y="29619"/>
                          <a:pt x="16104" y="28571"/>
                        </a:cubicBezTo>
                        <a:cubicBezTo>
                          <a:pt x="25820" y="27047"/>
                          <a:pt x="37059" y="17332"/>
                          <a:pt x="45917" y="9426"/>
                        </a:cubicBezTo>
                        <a:cubicBezTo>
                          <a:pt x="47822" y="7712"/>
                          <a:pt x="49727" y="6188"/>
                          <a:pt x="51251" y="4854"/>
                        </a:cubicBezTo>
                        <a:cubicBezTo>
                          <a:pt x="51727" y="4473"/>
                          <a:pt x="52109" y="4283"/>
                          <a:pt x="52489" y="4187"/>
                        </a:cubicBezTo>
                        <a:cubicBezTo>
                          <a:pt x="54490" y="3902"/>
                          <a:pt x="54966" y="5711"/>
                          <a:pt x="54585" y="6854"/>
                        </a:cubicBezTo>
                        <a:lnTo>
                          <a:pt x="48680" y="26095"/>
                        </a:lnTo>
                        <a:cubicBezTo>
                          <a:pt x="57252" y="13808"/>
                          <a:pt x="63729" y="5521"/>
                          <a:pt x="72492" y="4187"/>
                        </a:cubicBezTo>
                        <a:cubicBezTo>
                          <a:pt x="79445" y="3044"/>
                          <a:pt x="83446" y="8569"/>
                          <a:pt x="83446" y="15998"/>
                        </a:cubicBezTo>
                        <a:cubicBezTo>
                          <a:pt x="89161" y="8093"/>
                          <a:pt x="96019" y="1520"/>
                          <a:pt x="103449" y="282"/>
                        </a:cubicBezTo>
                        <a:cubicBezTo>
                          <a:pt x="112497" y="-1147"/>
                          <a:pt x="117165" y="2854"/>
                          <a:pt x="117165" y="12188"/>
                        </a:cubicBezTo>
                        <a:cubicBezTo>
                          <a:pt x="117259" y="19808"/>
                          <a:pt x="113735" y="29143"/>
                          <a:pt x="109259" y="42097"/>
                        </a:cubicBezTo>
                        <a:close/>
                        <a:moveTo>
                          <a:pt x="34297" y="57337"/>
                        </a:moveTo>
                        <a:cubicBezTo>
                          <a:pt x="34106" y="57813"/>
                          <a:pt x="34106" y="57813"/>
                          <a:pt x="33535" y="58670"/>
                        </a:cubicBezTo>
                        <a:cubicBezTo>
                          <a:pt x="23819" y="74672"/>
                          <a:pt x="19343" y="79816"/>
                          <a:pt x="19152" y="86198"/>
                        </a:cubicBezTo>
                        <a:cubicBezTo>
                          <a:pt x="19152" y="87245"/>
                          <a:pt x="19533" y="87817"/>
                          <a:pt x="20295" y="87722"/>
                        </a:cubicBezTo>
                        <a:cubicBezTo>
                          <a:pt x="24677" y="87055"/>
                          <a:pt x="26867" y="81245"/>
                          <a:pt x="31534" y="65909"/>
                        </a:cubicBezTo>
                        <a:lnTo>
                          <a:pt x="34297" y="5733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51" name="Freeform: Shape 2650">
                    <a:extLst>
                      <a:ext uri="{FF2B5EF4-FFF2-40B4-BE49-F238E27FC236}">
                        <a16:creationId xmlns:a16="http://schemas.microsoft.com/office/drawing/2014/main" id="{664B114D-C072-43C3-A8FB-41168E280D0F}"/>
                      </a:ext>
                    </a:extLst>
                  </p:cNvPr>
                  <p:cNvSpPr/>
                  <p:nvPr/>
                </p:nvSpPr>
                <p:spPr>
                  <a:xfrm>
                    <a:off x="7471214" y="5562743"/>
                    <a:ext cx="39819" cy="52332"/>
                  </a:xfrm>
                  <a:custGeom>
                    <a:avLst/>
                    <a:gdLst>
                      <a:gd name="connsiteX0" fmla="*/ 39819 w 39819"/>
                      <a:gd name="connsiteY0" fmla="*/ 24851 h 52332"/>
                      <a:gd name="connsiteX1" fmla="*/ 39629 w 39819"/>
                      <a:gd name="connsiteY1" fmla="*/ 25708 h 52332"/>
                      <a:gd name="connsiteX2" fmla="*/ 13912 w 39819"/>
                      <a:gd name="connsiteY2" fmla="*/ 52092 h 52332"/>
                      <a:gd name="connsiteX3" fmla="*/ 5 w 39819"/>
                      <a:gd name="connsiteY3" fmla="*/ 39710 h 52332"/>
                      <a:gd name="connsiteX4" fmla="*/ 24198 w 39819"/>
                      <a:gd name="connsiteY4" fmla="*/ 181 h 52332"/>
                      <a:gd name="connsiteX5" fmla="*/ 33247 w 39819"/>
                      <a:gd name="connsiteY5" fmla="*/ 6658 h 52332"/>
                      <a:gd name="connsiteX6" fmla="*/ 5624 w 39819"/>
                      <a:gd name="connsiteY6" fmla="*/ 31995 h 52332"/>
                      <a:gd name="connsiteX7" fmla="*/ 4482 w 39819"/>
                      <a:gd name="connsiteY7" fmla="*/ 39234 h 52332"/>
                      <a:gd name="connsiteX8" fmla="*/ 14007 w 39819"/>
                      <a:gd name="connsiteY8" fmla="*/ 47711 h 52332"/>
                      <a:gd name="connsiteX9" fmla="*/ 35438 w 39819"/>
                      <a:gd name="connsiteY9" fmla="*/ 24660 h 52332"/>
                      <a:gd name="connsiteX10" fmla="*/ 38390 w 39819"/>
                      <a:gd name="connsiteY10" fmla="*/ 23041 h 52332"/>
                      <a:gd name="connsiteX11" fmla="*/ 39819 w 39819"/>
                      <a:gd name="connsiteY11" fmla="*/ 24851 h 52332"/>
                      <a:gd name="connsiteX12" fmla="*/ 28771 w 39819"/>
                      <a:gd name="connsiteY12" fmla="*/ 7420 h 52332"/>
                      <a:gd name="connsiteX13" fmla="*/ 24198 w 39819"/>
                      <a:gd name="connsiteY13" fmla="*/ 4753 h 52332"/>
                      <a:gd name="connsiteX14" fmla="*/ 7339 w 39819"/>
                      <a:gd name="connsiteY14" fmla="*/ 26661 h 52332"/>
                      <a:gd name="connsiteX15" fmla="*/ 28771 w 39819"/>
                      <a:gd name="connsiteY15" fmla="*/ 7420 h 52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9819" h="52332">
                        <a:moveTo>
                          <a:pt x="39819" y="24851"/>
                        </a:moveTo>
                        <a:cubicBezTo>
                          <a:pt x="39819" y="25137"/>
                          <a:pt x="39724" y="25422"/>
                          <a:pt x="39629" y="25708"/>
                        </a:cubicBezTo>
                        <a:cubicBezTo>
                          <a:pt x="32676" y="42091"/>
                          <a:pt x="24674" y="50378"/>
                          <a:pt x="13912" y="52092"/>
                        </a:cubicBezTo>
                        <a:cubicBezTo>
                          <a:pt x="5053" y="53521"/>
                          <a:pt x="-186" y="48473"/>
                          <a:pt x="5" y="39710"/>
                        </a:cubicBezTo>
                        <a:cubicBezTo>
                          <a:pt x="672" y="25994"/>
                          <a:pt x="11721" y="2181"/>
                          <a:pt x="24198" y="181"/>
                        </a:cubicBezTo>
                        <a:cubicBezTo>
                          <a:pt x="29532" y="-676"/>
                          <a:pt x="33247" y="1515"/>
                          <a:pt x="33247" y="6658"/>
                        </a:cubicBezTo>
                        <a:cubicBezTo>
                          <a:pt x="33247" y="17898"/>
                          <a:pt x="17436" y="27232"/>
                          <a:pt x="5624" y="31995"/>
                        </a:cubicBezTo>
                        <a:cubicBezTo>
                          <a:pt x="4958" y="34852"/>
                          <a:pt x="4577" y="36948"/>
                          <a:pt x="4482" y="39234"/>
                        </a:cubicBezTo>
                        <a:cubicBezTo>
                          <a:pt x="4291" y="45330"/>
                          <a:pt x="7625" y="48473"/>
                          <a:pt x="14007" y="47711"/>
                        </a:cubicBezTo>
                        <a:cubicBezTo>
                          <a:pt x="22770" y="46568"/>
                          <a:pt x="29532" y="39329"/>
                          <a:pt x="35438" y="24660"/>
                        </a:cubicBezTo>
                        <a:cubicBezTo>
                          <a:pt x="36009" y="23517"/>
                          <a:pt x="37248" y="22755"/>
                          <a:pt x="38390" y="23041"/>
                        </a:cubicBezTo>
                        <a:cubicBezTo>
                          <a:pt x="39343" y="23327"/>
                          <a:pt x="39819" y="23994"/>
                          <a:pt x="39819" y="24851"/>
                        </a:cubicBezTo>
                        <a:close/>
                        <a:moveTo>
                          <a:pt x="28771" y="7420"/>
                        </a:moveTo>
                        <a:cubicBezTo>
                          <a:pt x="28771" y="4563"/>
                          <a:pt x="26484" y="4372"/>
                          <a:pt x="24198" y="4753"/>
                        </a:cubicBezTo>
                        <a:cubicBezTo>
                          <a:pt x="16864" y="5896"/>
                          <a:pt x="10673" y="17993"/>
                          <a:pt x="7339" y="26661"/>
                        </a:cubicBezTo>
                        <a:cubicBezTo>
                          <a:pt x="16102" y="22470"/>
                          <a:pt x="28771" y="15231"/>
                          <a:pt x="28771" y="74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52" name="Freeform: Shape 2651">
                    <a:extLst>
                      <a:ext uri="{FF2B5EF4-FFF2-40B4-BE49-F238E27FC236}">
                        <a16:creationId xmlns:a16="http://schemas.microsoft.com/office/drawing/2014/main" id="{2EDDE451-1120-4B02-9813-C86D65A13AB4}"/>
                      </a:ext>
                    </a:extLst>
                  </p:cNvPr>
                  <p:cNvSpPr/>
                  <p:nvPr/>
                </p:nvSpPr>
                <p:spPr>
                  <a:xfrm>
                    <a:off x="7504747" y="5551887"/>
                    <a:ext cx="45338" cy="55913"/>
                  </a:xfrm>
                  <a:custGeom>
                    <a:avLst/>
                    <a:gdLst>
                      <a:gd name="connsiteX0" fmla="*/ 45339 w 45338"/>
                      <a:gd name="connsiteY0" fmla="*/ 29421 h 55913"/>
                      <a:gd name="connsiteX1" fmla="*/ 45148 w 45338"/>
                      <a:gd name="connsiteY1" fmla="*/ 30374 h 55913"/>
                      <a:gd name="connsiteX2" fmla="*/ 25717 w 45338"/>
                      <a:gd name="connsiteY2" fmla="*/ 55805 h 55913"/>
                      <a:gd name="connsiteX3" fmla="*/ 25622 w 45338"/>
                      <a:gd name="connsiteY3" fmla="*/ 55805 h 55913"/>
                      <a:gd name="connsiteX4" fmla="*/ 18097 w 45338"/>
                      <a:gd name="connsiteY4" fmla="*/ 48090 h 55913"/>
                      <a:gd name="connsiteX5" fmla="*/ 19145 w 45338"/>
                      <a:gd name="connsiteY5" fmla="*/ 41041 h 55913"/>
                      <a:gd name="connsiteX6" fmla="*/ 25622 w 45338"/>
                      <a:gd name="connsiteY6" fmla="*/ 20087 h 55913"/>
                      <a:gd name="connsiteX7" fmla="*/ 14001 w 45338"/>
                      <a:gd name="connsiteY7" fmla="*/ 17705 h 55913"/>
                      <a:gd name="connsiteX8" fmla="*/ 4286 w 45338"/>
                      <a:gd name="connsiteY8" fmla="*/ 40565 h 55913"/>
                      <a:gd name="connsiteX9" fmla="*/ 2381 w 45338"/>
                      <a:gd name="connsiteY9" fmla="*/ 42185 h 55913"/>
                      <a:gd name="connsiteX10" fmla="*/ 1333 w 45338"/>
                      <a:gd name="connsiteY10" fmla="*/ 42089 h 55913"/>
                      <a:gd name="connsiteX11" fmla="*/ 0 w 45338"/>
                      <a:gd name="connsiteY11" fmla="*/ 40279 h 55913"/>
                      <a:gd name="connsiteX12" fmla="*/ 190 w 45338"/>
                      <a:gd name="connsiteY12" fmla="*/ 39327 h 55913"/>
                      <a:gd name="connsiteX13" fmla="*/ 8667 w 45338"/>
                      <a:gd name="connsiteY13" fmla="*/ 19515 h 55913"/>
                      <a:gd name="connsiteX14" fmla="*/ 9906 w 45338"/>
                      <a:gd name="connsiteY14" fmla="*/ 16086 h 55913"/>
                      <a:gd name="connsiteX15" fmla="*/ 4476 w 45338"/>
                      <a:gd name="connsiteY15" fmla="*/ 7990 h 55913"/>
                      <a:gd name="connsiteX16" fmla="*/ 10953 w 45338"/>
                      <a:gd name="connsiteY16" fmla="*/ 84 h 55913"/>
                      <a:gd name="connsiteX17" fmla="*/ 17145 w 45338"/>
                      <a:gd name="connsiteY17" fmla="*/ 6085 h 55913"/>
                      <a:gd name="connsiteX18" fmla="*/ 15430 w 45338"/>
                      <a:gd name="connsiteY18" fmla="*/ 13133 h 55913"/>
                      <a:gd name="connsiteX19" fmla="*/ 25051 w 45338"/>
                      <a:gd name="connsiteY19" fmla="*/ 15324 h 55913"/>
                      <a:gd name="connsiteX20" fmla="*/ 29146 w 45338"/>
                      <a:gd name="connsiteY20" fmla="*/ 15991 h 55913"/>
                      <a:gd name="connsiteX21" fmla="*/ 30385 w 45338"/>
                      <a:gd name="connsiteY21" fmla="*/ 18848 h 55913"/>
                      <a:gd name="connsiteX22" fmla="*/ 23241 w 45338"/>
                      <a:gd name="connsiteY22" fmla="*/ 41327 h 55913"/>
                      <a:gd name="connsiteX23" fmla="*/ 22288 w 45338"/>
                      <a:gd name="connsiteY23" fmla="*/ 47328 h 55913"/>
                      <a:gd name="connsiteX24" fmla="*/ 25527 w 45338"/>
                      <a:gd name="connsiteY24" fmla="*/ 51329 h 55913"/>
                      <a:gd name="connsiteX25" fmla="*/ 40862 w 45338"/>
                      <a:gd name="connsiteY25" fmla="*/ 29231 h 55913"/>
                      <a:gd name="connsiteX26" fmla="*/ 42863 w 45338"/>
                      <a:gd name="connsiteY26" fmla="*/ 27516 h 55913"/>
                      <a:gd name="connsiteX27" fmla="*/ 43815 w 45338"/>
                      <a:gd name="connsiteY27" fmla="*/ 27611 h 55913"/>
                      <a:gd name="connsiteX28" fmla="*/ 45339 w 45338"/>
                      <a:gd name="connsiteY28" fmla="*/ 29421 h 55913"/>
                      <a:gd name="connsiteX29" fmla="*/ 11144 w 45338"/>
                      <a:gd name="connsiteY29" fmla="*/ 4561 h 55913"/>
                      <a:gd name="connsiteX30" fmla="*/ 9144 w 45338"/>
                      <a:gd name="connsiteY30" fmla="*/ 6942 h 55913"/>
                      <a:gd name="connsiteX31" fmla="*/ 11716 w 45338"/>
                      <a:gd name="connsiteY31" fmla="*/ 11419 h 55913"/>
                      <a:gd name="connsiteX32" fmla="*/ 12859 w 45338"/>
                      <a:gd name="connsiteY32" fmla="*/ 6752 h 55913"/>
                      <a:gd name="connsiteX33" fmla="*/ 11144 w 45338"/>
                      <a:gd name="connsiteY33" fmla="*/ 4561 h 55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5338" h="55913">
                        <a:moveTo>
                          <a:pt x="45339" y="29421"/>
                        </a:moveTo>
                        <a:cubicBezTo>
                          <a:pt x="45339" y="29707"/>
                          <a:pt x="45244" y="30088"/>
                          <a:pt x="45148" y="30374"/>
                        </a:cubicBezTo>
                        <a:cubicBezTo>
                          <a:pt x="38290" y="47328"/>
                          <a:pt x="32956" y="54662"/>
                          <a:pt x="25717" y="55805"/>
                        </a:cubicBezTo>
                        <a:lnTo>
                          <a:pt x="25622" y="55805"/>
                        </a:lnTo>
                        <a:cubicBezTo>
                          <a:pt x="20669" y="56567"/>
                          <a:pt x="18097" y="53233"/>
                          <a:pt x="18097" y="48090"/>
                        </a:cubicBezTo>
                        <a:cubicBezTo>
                          <a:pt x="18097" y="45995"/>
                          <a:pt x="18479" y="43804"/>
                          <a:pt x="19145" y="41041"/>
                        </a:cubicBezTo>
                        <a:cubicBezTo>
                          <a:pt x="20002" y="37517"/>
                          <a:pt x="24669" y="22658"/>
                          <a:pt x="25622" y="20087"/>
                        </a:cubicBezTo>
                        <a:cubicBezTo>
                          <a:pt x="17526" y="18658"/>
                          <a:pt x="16383" y="18467"/>
                          <a:pt x="14001" y="17705"/>
                        </a:cubicBezTo>
                        <a:cubicBezTo>
                          <a:pt x="13621" y="19039"/>
                          <a:pt x="12859" y="20658"/>
                          <a:pt x="4286" y="40565"/>
                        </a:cubicBezTo>
                        <a:cubicBezTo>
                          <a:pt x="3905" y="41518"/>
                          <a:pt x="3143" y="41994"/>
                          <a:pt x="2381" y="42185"/>
                        </a:cubicBezTo>
                        <a:cubicBezTo>
                          <a:pt x="2000" y="42185"/>
                          <a:pt x="1619" y="42185"/>
                          <a:pt x="1333" y="42089"/>
                        </a:cubicBezTo>
                        <a:cubicBezTo>
                          <a:pt x="571" y="41804"/>
                          <a:pt x="0" y="41137"/>
                          <a:pt x="0" y="40279"/>
                        </a:cubicBezTo>
                        <a:cubicBezTo>
                          <a:pt x="0" y="39994"/>
                          <a:pt x="95" y="39613"/>
                          <a:pt x="190" y="39327"/>
                        </a:cubicBezTo>
                        <a:lnTo>
                          <a:pt x="8667" y="19515"/>
                        </a:lnTo>
                        <a:lnTo>
                          <a:pt x="9906" y="16086"/>
                        </a:lnTo>
                        <a:cubicBezTo>
                          <a:pt x="6762" y="14372"/>
                          <a:pt x="4476" y="11990"/>
                          <a:pt x="4476" y="7990"/>
                        </a:cubicBezTo>
                        <a:cubicBezTo>
                          <a:pt x="4476" y="3608"/>
                          <a:pt x="7525" y="560"/>
                          <a:pt x="10953" y="84"/>
                        </a:cubicBezTo>
                        <a:cubicBezTo>
                          <a:pt x="14764" y="-488"/>
                          <a:pt x="17145" y="1894"/>
                          <a:pt x="17145" y="6085"/>
                        </a:cubicBezTo>
                        <a:cubicBezTo>
                          <a:pt x="17145" y="7799"/>
                          <a:pt x="16669" y="8847"/>
                          <a:pt x="15430" y="13133"/>
                        </a:cubicBezTo>
                        <a:cubicBezTo>
                          <a:pt x="18383" y="14181"/>
                          <a:pt x="22003" y="14752"/>
                          <a:pt x="25051" y="15324"/>
                        </a:cubicBezTo>
                        <a:cubicBezTo>
                          <a:pt x="26575" y="15514"/>
                          <a:pt x="27908" y="15705"/>
                          <a:pt x="29146" y="15991"/>
                        </a:cubicBezTo>
                        <a:cubicBezTo>
                          <a:pt x="30289" y="16181"/>
                          <a:pt x="30861" y="17515"/>
                          <a:pt x="30385" y="18848"/>
                        </a:cubicBezTo>
                        <a:cubicBezTo>
                          <a:pt x="28956" y="22563"/>
                          <a:pt x="23907" y="38565"/>
                          <a:pt x="23241" y="41327"/>
                        </a:cubicBezTo>
                        <a:cubicBezTo>
                          <a:pt x="22670" y="43708"/>
                          <a:pt x="22384" y="45518"/>
                          <a:pt x="22288" y="47328"/>
                        </a:cubicBezTo>
                        <a:cubicBezTo>
                          <a:pt x="22288" y="49995"/>
                          <a:pt x="23146" y="51710"/>
                          <a:pt x="25527" y="51329"/>
                        </a:cubicBezTo>
                        <a:cubicBezTo>
                          <a:pt x="30766" y="50471"/>
                          <a:pt x="34766" y="43899"/>
                          <a:pt x="40862" y="29231"/>
                        </a:cubicBezTo>
                        <a:cubicBezTo>
                          <a:pt x="41243" y="28278"/>
                          <a:pt x="42005" y="27611"/>
                          <a:pt x="42863" y="27516"/>
                        </a:cubicBezTo>
                        <a:cubicBezTo>
                          <a:pt x="43148" y="27421"/>
                          <a:pt x="43529" y="27516"/>
                          <a:pt x="43815" y="27611"/>
                        </a:cubicBezTo>
                        <a:cubicBezTo>
                          <a:pt x="44862" y="27992"/>
                          <a:pt x="45339" y="28659"/>
                          <a:pt x="45339" y="29421"/>
                        </a:cubicBezTo>
                        <a:close/>
                        <a:moveTo>
                          <a:pt x="11144" y="4561"/>
                        </a:moveTo>
                        <a:cubicBezTo>
                          <a:pt x="9715" y="4751"/>
                          <a:pt x="9144" y="5704"/>
                          <a:pt x="9144" y="6942"/>
                        </a:cubicBezTo>
                        <a:cubicBezTo>
                          <a:pt x="9144" y="8656"/>
                          <a:pt x="10096" y="10371"/>
                          <a:pt x="11716" y="11419"/>
                        </a:cubicBezTo>
                        <a:cubicBezTo>
                          <a:pt x="12287" y="9895"/>
                          <a:pt x="12859" y="7799"/>
                          <a:pt x="12859" y="6752"/>
                        </a:cubicBezTo>
                        <a:cubicBezTo>
                          <a:pt x="12859" y="4942"/>
                          <a:pt x="12001" y="4466"/>
                          <a:pt x="11144" y="456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53" name="Freeform: Shape 2652">
                    <a:extLst>
                      <a:ext uri="{FF2B5EF4-FFF2-40B4-BE49-F238E27FC236}">
                        <a16:creationId xmlns:a16="http://schemas.microsoft.com/office/drawing/2014/main" id="{AE2F437E-EC51-408C-BABE-A9EA1F55ADF1}"/>
                      </a:ext>
                    </a:extLst>
                  </p:cNvPr>
                  <p:cNvSpPr/>
                  <p:nvPr/>
                </p:nvSpPr>
                <p:spPr>
                  <a:xfrm>
                    <a:off x="7543990" y="5545981"/>
                    <a:ext cx="45243" cy="55723"/>
                  </a:xfrm>
                  <a:custGeom>
                    <a:avLst/>
                    <a:gdLst>
                      <a:gd name="connsiteX0" fmla="*/ 45244 w 45243"/>
                      <a:gd name="connsiteY0" fmla="*/ 29230 h 55723"/>
                      <a:gd name="connsiteX1" fmla="*/ 45053 w 45243"/>
                      <a:gd name="connsiteY1" fmla="*/ 30183 h 55723"/>
                      <a:gd name="connsiteX2" fmla="*/ 25622 w 45243"/>
                      <a:gd name="connsiteY2" fmla="*/ 55615 h 55723"/>
                      <a:gd name="connsiteX3" fmla="*/ 25527 w 45243"/>
                      <a:gd name="connsiteY3" fmla="*/ 55615 h 55723"/>
                      <a:gd name="connsiteX4" fmla="*/ 18002 w 45243"/>
                      <a:gd name="connsiteY4" fmla="*/ 47899 h 55723"/>
                      <a:gd name="connsiteX5" fmla="*/ 19050 w 45243"/>
                      <a:gd name="connsiteY5" fmla="*/ 40851 h 55723"/>
                      <a:gd name="connsiteX6" fmla="*/ 25527 w 45243"/>
                      <a:gd name="connsiteY6" fmla="*/ 19991 h 55723"/>
                      <a:gd name="connsiteX7" fmla="*/ 13906 w 45243"/>
                      <a:gd name="connsiteY7" fmla="*/ 17610 h 55723"/>
                      <a:gd name="connsiteX8" fmla="*/ 4191 w 45243"/>
                      <a:gd name="connsiteY8" fmla="*/ 40565 h 55723"/>
                      <a:gd name="connsiteX9" fmla="*/ 2286 w 45243"/>
                      <a:gd name="connsiteY9" fmla="*/ 42089 h 55723"/>
                      <a:gd name="connsiteX10" fmla="*/ 1238 w 45243"/>
                      <a:gd name="connsiteY10" fmla="*/ 42089 h 55723"/>
                      <a:gd name="connsiteX11" fmla="*/ 0 w 45243"/>
                      <a:gd name="connsiteY11" fmla="*/ 40280 h 55723"/>
                      <a:gd name="connsiteX12" fmla="*/ 190 w 45243"/>
                      <a:gd name="connsiteY12" fmla="*/ 39327 h 55723"/>
                      <a:gd name="connsiteX13" fmla="*/ 8667 w 45243"/>
                      <a:gd name="connsiteY13" fmla="*/ 19515 h 55723"/>
                      <a:gd name="connsiteX14" fmla="*/ 9906 w 45243"/>
                      <a:gd name="connsiteY14" fmla="*/ 16086 h 55723"/>
                      <a:gd name="connsiteX15" fmla="*/ 4476 w 45243"/>
                      <a:gd name="connsiteY15" fmla="*/ 7990 h 55723"/>
                      <a:gd name="connsiteX16" fmla="*/ 10953 w 45243"/>
                      <a:gd name="connsiteY16" fmla="*/ 84 h 55723"/>
                      <a:gd name="connsiteX17" fmla="*/ 17145 w 45243"/>
                      <a:gd name="connsiteY17" fmla="*/ 6085 h 55723"/>
                      <a:gd name="connsiteX18" fmla="*/ 15430 w 45243"/>
                      <a:gd name="connsiteY18" fmla="*/ 13133 h 55723"/>
                      <a:gd name="connsiteX19" fmla="*/ 25146 w 45243"/>
                      <a:gd name="connsiteY19" fmla="*/ 15324 h 55723"/>
                      <a:gd name="connsiteX20" fmla="*/ 29146 w 45243"/>
                      <a:gd name="connsiteY20" fmla="*/ 15991 h 55723"/>
                      <a:gd name="connsiteX21" fmla="*/ 30385 w 45243"/>
                      <a:gd name="connsiteY21" fmla="*/ 18848 h 55723"/>
                      <a:gd name="connsiteX22" fmla="*/ 23241 w 45243"/>
                      <a:gd name="connsiteY22" fmla="*/ 41327 h 55723"/>
                      <a:gd name="connsiteX23" fmla="*/ 22288 w 45243"/>
                      <a:gd name="connsiteY23" fmla="*/ 47328 h 55723"/>
                      <a:gd name="connsiteX24" fmla="*/ 25432 w 45243"/>
                      <a:gd name="connsiteY24" fmla="*/ 51328 h 55723"/>
                      <a:gd name="connsiteX25" fmla="*/ 40767 w 45243"/>
                      <a:gd name="connsiteY25" fmla="*/ 29230 h 55723"/>
                      <a:gd name="connsiteX26" fmla="*/ 42767 w 45243"/>
                      <a:gd name="connsiteY26" fmla="*/ 27516 h 55723"/>
                      <a:gd name="connsiteX27" fmla="*/ 43719 w 45243"/>
                      <a:gd name="connsiteY27" fmla="*/ 27611 h 55723"/>
                      <a:gd name="connsiteX28" fmla="*/ 45244 w 45243"/>
                      <a:gd name="connsiteY28" fmla="*/ 29230 h 55723"/>
                      <a:gd name="connsiteX29" fmla="*/ 11049 w 45243"/>
                      <a:gd name="connsiteY29" fmla="*/ 4275 h 55723"/>
                      <a:gd name="connsiteX30" fmla="*/ 9048 w 45243"/>
                      <a:gd name="connsiteY30" fmla="*/ 6656 h 55723"/>
                      <a:gd name="connsiteX31" fmla="*/ 11620 w 45243"/>
                      <a:gd name="connsiteY31" fmla="*/ 11133 h 55723"/>
                      <a:gd name="connsiteX32" fmla="*/ 12763 w 45243"/>
                      <a:gd name="connsiteY32" fmla="*/ 6466 h 55723"/>
                      <a:gd name="connsiteX33" fmla="*/ 11049 w 45243"/>
                      <a:gd name="connsiteY33" fmla="*/ 4275 h 5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5243" h="55723">
                        <a:moveTo>
                          <a:pt x="45244" y="29230"/>
                        </a:moveTo>
                        <a:cubicBezTo>
                          <a:pt x="45244" y="29516"/>
                          <a:pt x="45148" y="29897"/>
                          <a:pt x="45053" y="30183"/>
                        </a:cubicBezTo>
                        <a:cubicBezTo>
                          <a:pt x="38195" y="47138"/>
                          <a:pt x="32861" y="54472"/>
                          <a:pt x="25622" y="55615"/>
                        </a:cubicBezTo>
                        <a:lnTo>
                          <a:pt x="25527" y="55615"/>
                        </a:lnTo>
                        <a:cubicBezTo>
                          <a:pt x="20478" y="56377"/>
                          <a:pt x="18002" y="53043"/>
                          <a:pt x="18002" y="47899"/>
                        </a:cubicBezTo>
                        <a:cubicBezTo>
                          <a:pt x="18002" y="45804"/>
                          <a:pt x="18288" y="43613"/>
                          <a:pt x="19050" y="40851"/>
                        </a:cubicBezTo>
                        <a:cubicBezTo>
                          <a:pt x="19907" y="37327"/>
                          <a:pt x="24574" y="22468"/>
                          <a:pt x="25527" y="19991"/>
                        </a:cubicBezTo>
                        <a:cubicBezTo>
                          <a:pt x="17430" y="18563"/>
                          <a:pt x="16287" y="18372"/>
                          <a:pt x="13906" y="17610"/>
                        </a:cubicBezTo>
                        <a:cubicBezTo>
                          <a:pt x="13430" y="18943"/>
                          <a:pt x="12763" y="20563"/>
                          <a:pt x="4191" y="40565"/>
                        </a:cubicBezTo>
                        <a:cubicBezTo>
                          <a:pt x="3810" y="41422"/>
                          <a:pt x="3048" y="41994"/>
                          <a:pt x="2286" y="42089"/>
                        </a:cubicBezTo>
                        <a:cubicBezTo>
                          <a:pt x="1905" y="42185"/>
                          <a:pt x="1524" y="42089"/>
                          <a:pt x="1238" y="42089"/>
                        </a:cubicBezTo>
                        <a:cubicBezTo>
                          <a:pt x="476" y="41803"/>
                          <a:pt x="0" y="41137"/>
                          <a:pt x="0" y="40280"/>
                        </a:cubicBezTo>
                        <a:cubicBezTo>
                          <a:pt x="0" y="39994"/>
                          <a:pt x="95" y="39613"/>
                          <a:pt x="190" y="39327"/>
                        </a:cubicBezTo>
                        <a:lnTo>
                          <a:pt x="8667" y="19515"/>
                        </a:lnTo>
                        <a:lnTo>
                          <a:pt x="9906" y="16086"/>
                        </a:lnTo>
                        <a:cubicBezTo>
                          <a:pt x="6667" y="14372"/>
                          <a:pt x="4476" y="11990"/>
                          <a:pt x="4476" y="7990"/>
                        </a:cubicBezTo>
                        <a:cubicBezTo>
                          <a:pt x="4476" y="3608"/>
                          <a:pt x="7525" y="560"/>
                          <a:pt x="10953" y="84"/>
                        </a:cubicBezTo>
                        <a:cubicBezTo>
                          <a:pt x="14764" y="-487"/>
                          <a:pt x="17145" y="1894"/>
                          <a:pt x="17145" y="6085"/>
                        </a:cubicBezTo>
                        <a:cubicBezTo>
                          <a:pt x="17145" y="7799"/>
                          <a:pt x="16669" y="8847"/>
                          <a:pt x="15430" y="13133"/>
                        </a:cubicBezTo>
                        <a:cubicBezTo>
                          <a:pt x="18383" y="14181"/>
                          <a:pt x="22003" y="14753"/>
                          <a:pt x="25146" y="15324"/>
                        </a:cubicBezTo>
                        <a:cubicBezTo>
                          <a:pt x="26670" y="15515"/>
                          <a:pt x="28004" y="15705"/>
                          <a:pt x="29146" y="15991"/>
                        </a:cubicBezTo>
                        <a:cubicBezTo>
                          <a:pt x="30289" y="16181"/>
                          <a:pt x="30861" y="17515"/>
                          <a:pt x="30385" y="18848"/>
                        </a:cubicBezTo>
                        <a:cubicBezTo>
                          <a:pt x="28956" y="22563"/>
                          <a:pt x="23908" y="38565"/>
                          <a:pt x="23241" y="41327"/>
                        </a:cubicBezTo>
                        <a:cubicBezTo>
                          <a:pt x="22670" y="43613"/>
                          <a:pt x="22384" y="45518"/>
                          <a:pt x="22288" y="47328"/>
                        </a:cubicBezTo>
                        <a:cubicBezTo>
                          <a:pt x="22288" y="49995"/>
                          <a:pt x="23146" y="51710"/>
                          <a:pt x="25432" y="51328"/>
                        </a:cubicBezTo>
                        <a:cubicBezTo>
                          <a:pt x="30670" y="50471"/>
                          <a:pt x="34671" y="43899"/>
                          <a:pt x="40767" y="29230"/>
                        </a:cubicBezTo>
                        <a:cubicBezTo>
                          <a:pt x="41148" y="28278"/>
                          <a:pt x="41910" y="27707"/>
                          <a:pt x="42767" y="27516"/>
                        </a:cubicBezTo>
                        <a:cubicBezTo>
                          <a:pt x="43053" y="27516"/>
                          <a:pt x="43434" y="27516"/>
                          <a:pt x="43719" y="27611"/>
                        </a:cubicBezTo>
                        <a:cubicBezTo>
                          <a:pt x="44672" y="27707"/>
                          <a:pt x="45244" y="28373"/>
                          <a:pt x="45244" y="29230"/>
                        </a:cubicBezTo>
                        <a:close/>
                        <a:moveTo>
                          <a:pt x="11049" y="4275"/>
                        </a:moveTo>
                        <a:cubicBezTo>
                          <a:pt x="9620" y="4466"/>
                          <a:pt x="9048" y="5418"/>
                          <a:pt x="9048" y="6656"/>
                        </a:cubicBezTo>
                        <a:cubicBezTo>
                          <a:pt x="9048" y="8371"/>
                          <a:pt x="10001" y="10180"/>
                          <a:pt x="11620" y="11133"/>
                        </a:cubicBezTo>
                        <a:cubicBezTo>
                          <a:pt x="12192" y="9514"/>
                          <a:pt x="12763" y="7514"/>
                          <a:pt x="12763" y="6466"/>
                        </a:cubicBezTo>
                        <a:cubicBezTo>
                          <a:pt x="12763" y="4656"/>
                          <a:pt x="11906" y="4180"/>
                          <a:pt x="11049" y="42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54" name="Freeform: Shape 2653">
                    <a:extLst>
                      <a:ext uri="{FF2B5EF4-FFF2-40B4-BE49-F238E27FC236}">
                        <a16:creationId xmlns:a16="http://schemas.microsoft.com/office/drawing/2014/main" id="{F54473CE-364E-4300-90C1-09B2AACF011A}"/>
                      </a:ext>
                    </a:extLst>
                  </p:cNvPr>
                  <p:cNvSpPr/>
                  <p:nvPr/>
                </p:nvSpPr>
                <p:spPr>
                  <a:xfrm>
                    <a:off x="7572183" y="5542998"/>
                    <a:ext cx="60864" cy="86624"/>
                  </a:xfrm>
                  <a:custGeom>
                    <a:avLst/>
                    <a:gdLst>
                      <a:gd name="connsiteX0" fmla="*/ 60865 w 60864"/>
                      <a:gd name="connsiteY0" fmla="*/ 25356 h 86624"/>
                      <a:gd name="connsiteX1" fmla="*/ 60674 w 60864"/>
                      <a:gd name="connsiteY1" fmla="*/ 26308 h 86624"/>
                      <a:gd name="connsiteX2" fmla="*/ 29813 w 60864"/>
                      <a:gd name="connsiteY2" fmla="*/ 61170 h 86624"/>
                      <a:gd name="connsiteX3" fmla="*/ 10478 w 60864"/>
                      <a:gd name="connsiteY3" fmla="*/ 86411 h 86624"/>
                      <a:gd name="connsiteX4" fmla="*/ 0 w 60864"/>
                      <a:gd name="connsiteY4" fmla="*/ 77743 h 86624"/>
                      <a:gd name="connsiteX5" fmla="*/ 17907 w 60864"/>
                      <a:gd name="connsiteY5" fmla="*/ 60979 h 86624"/>
                      <a:gd name="connsiteX6" fmla="*/ 26289 w 60864"/>
                      <a:gd name="connsiteY6" fmla="*/ 57931 h 86624"/>
                      <a:gd name="connsiteX7" fmla="*/ 28956 w 60864"/>
                      <a:gd name="connsiteY7" fmla="*/ 49835 h 86624"/>
                      <a:gd name="connsiteX8" fmla="*/ 20860 w 60864"/>
                      <a:gd name="connsiteY8" fmla="*/ 54788 h 86624"/>
                      <a:gd name="connsiteX9" fmla="*/ 9240 w 60864"/>
                      <a:gd name="connsiteY9" fmla="*/ 45263 h 86624"/>
                      <a:gd name="connsiteX10" fmla="*/ 16002 w 60864"/>
                      <a:gd name="connsiteY10" fmla="*/ 22594 h 86624"/>
                      <a:gd name="connsiteX11" fmla="*/ 22003 w 60864"/>
                      <a:gd name="connsiteY11" fmla="*/ 5449 h 86624"/>
                      <a:gd name="connsiteX12" fmla="*/ 24003 w 60864"/>
                      <a:gd name="connsiteY12" fmla="*/ 3734 h 86624"/>
                      <a:gd name="connsiteX13" fmla="*/ 26098 w 60864"/>
                      <a:gd name="connsiteY13" fmla="*/ 6401 h 86624"/>
                      <a:gd name="connsiteX14" fmla="*/ 20288 w 60864"/>
                      <a:gd name="connsiteY14" fmla="*/ 23451 h 86624"/>
                      <a:gd name="connsiteX15" fmla="*/ 13811 w 60864"/>
                      <a:gd name="connsiteY15" fmla="*/ 44406 h 86624"/>
                      <a:gd name="connsiteX16" fmla="*/ 20860 w 60864"/>
                      <a:gd name="connsiteY16" fmla="*/ 50216 h 86624"/>
                      <a:gd name="connsiteX17" fmla="*/ 37529 w 60864"/>
                      <a:gd name="connsiteY17" fmla="*/ 24118 h 86624"/>
                      <a:gd name="connsiteX18" fmla="*/ 45434 w 60864"/>
                      <a:gd name="connsiteY18" fmla="*/ 1829 h 86624"/>
                      <a:gd name="connsiteX19" fmla="*/ 47435 w 60864"/>
                      <a:gd name="connsiteY19" fmla="*/ 19 h 86624"/>
                      <a:gd name="connsiteX20" fmla="*/ 49625 w 60864"/>
                      <a:gd name="connsiteY20" fmla="*/ 2782 h 86624"/>
                      <a:gd name="connsiteX21" fmla="*/ 41624 w 60864"/>
                      <a:gd name="connsiteY21" fmla="*/ 24975 h 86624"/>
                      <a:gd name="connsiteX22" fmla="*/ 33147 w 60864"/>
                      <a:gd name="connsiteY22" fmla="*/ 50597 h 86624"/>
                      <a:gd name="connsiteX23" fmla="*/ 31528 w 60864"/>
                      <a:gd name="connsiteY23" fmla="*/ 55550 h 86624"/>
                      <a:gd name="connsiteX24" fmla="*/ 56483 w 60864"/>
                      <a:gd name="connsiteY24" fmla="*/ 25070 h 86624"/>
                      <a:gd name="connsiteX25" fmla="*/ 58484 w 60864"/>
                      <a:gd name="connsiteY25" fmla="*/ 23356 h 86624"/>
                      <a:gd name="connsiteX26" fmla="*/ 59436 w 60864"/>
                      <a:gd name="connsiteY26" fmla="*/ 23451 h 86624"/>
                      <a:gd name="connsiteX27" fmla="*/ 60865 w 60864"/>
                      <a:gd name="connsiteY27" fmla="*/ 25356 h 86624"/>
                      <a:gd name="connsiteX28" fmla="*/ 24479 w 60864"/>
                      <a:gd name="connsiteY28" fmla="*/ 63361 h 86624"/>
                      <a:gd name="connsiteX29" fmla="*/ 18669 w 60864"/>
                      <a:gd name="connsiteY29" fmla="*/ 65456 h 86624"/>
                      <a:gd name="connsiteX30" fmla="*/ 4382 w 60864"/>
                      <a:gd name="connsiteY30" fmla="*/ 77077 h 86624"/>
                      <a:gd name="connsiteX31" fmla="*/ 10383 w 60864"/>
                      <a:gd name="connsiteY31" fmla="*/ 82030 h 86624"/>
                      <a:gd name="connsiteX32" fmla="*/ 24479 w 60864"/>
                      <a:gd name="connsiteY32" fmla="*/ 63361 h 86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60864" h="86624">
                        <a:moveTo>
                          <a:pt x="60865" y="25356"/>
                        </a:moveTo>
                        <a:cubicBezTo>
                          <a:pt x="60865" y="25642"/>
                          <a:pt x="60770" y="26023"/>
                          <a:pt x="60674" y="26308"/>
                        </a:cubicBezTo>
                        <a:cubicBezTo>
                          <a:pt x="54102" y="42882"/>
                          <a:pt x="45244" y="54121"/>
                          <a:pt x="29813" y="61170"/>
                        </a:cubicBezTo>
                        <a:cubicBezTo>
                          <a:pt x="24670" y="76505"/>
                          <a:pt x="18098" y="85078"/>
                          <a:pt x="10478" y="86411"/>
                        </a:cubicBezTo>
                        <a:cubicBezTo>
                          <a:pt x="4096" y="87554"/>
                          <a:pt x="0" y="84030"/>
                          <a:pt x="0" y="77743"/>
                        </a:cubicBezTo>
                        <a:cubicBezTo>
                          <a:pt x="0" y="70981"/>
                          <a:pt x="5239" y="65361"/>
                          <a:pt x="17907" y="60979"/>
                        </a:cubicBezTo>
                        <a:cubicBezTo>
                          <a:pt x="20574" y="60122"/>
                          <a:pt x="23432" y="59170"/>
                          <a:pt x="26289" y="57931"/>
                        </a:cubicBezTo>
                        <a:lnTo>
                          <a:pt x="28956" y="49835"/>
                        </a:lnTo>
                        <a:cubicBezTo>
                          <a:pt x="26480" y="52597"/>
                          <a:pt x="23813" y="54217"/>
                          <a:pt x="20860" y="54788"/>
                        </a:cubicBezTo>
                        <a:cubicBezTo>
                          <a:pt x="11811" y="56217"/>
                          <a:pt x="9240" y="50597"/>
                          <a:pt x="9240" y="45263"/>
                        </a:cubicBezTo>
                        <a:cubicBezTo>
                          <a:pt x="9430" y="40310"/>
                          <a:pt x="11906" y="34119"/>
                          <a:pt x="16002" y="22594"/>
                        </a:cubicBezTo>
                        <a:lnTo>
                          <a:pt x="22003" y="5449"/>
                        </a:lnTo>
                        <a:cubicBezTo>
                          <a:pt x="22289" y="4591"/>
                          <a:pt x="23146" y="3925"/>
                          <a:pt x="24003" y="3734"/>
                        </a:cubicBezTo>
                        <a:cubicBezTo>
                          <a:pt x="25813" y="3448"/>
                          <a:pt x="26670" y="4877"/>
                          <a:pt x="26098" y="6401"/>
                        </a:cubicBezTo>
                        <a:lnTo>
                          <a:pt x="20288" y="23451"/>
                        </a:lnTo>
                        <a:cubicBezTo>
                          <a:pt x="15621" y="37072"/>
                          <a:pt x="13811" y="40596"/>
                          <a:pt x="13811" y="44406"/>
                        </a:cubicBezTo>
                        <a:cubicBezTo>
                          <a:pt x="13811" y="47549"/>
                          <a:pt x="14764" y="51169"/>
                          <a:pt x="20860" y="50216"/>
                        </a:cubicBezTo>
                        <a:cubicBezTo>
                          <a:pt x="26480" y="49359"/>
                          <a:pt x="33338" y="36976"/>
                          <a:pt x="37529" y="24118"/>
                        </a:cubicBezTo>
                        <a:cubicBezTo>
                          <a:pt x="38862" y="19736"/>
                          <a:pt x="38291" y="21736"/>
                          <a:pt x="45434" y="1829"/>
                        </a:cubicBezTo>
                        <a:cubicBezTo>
                          <a:pt x="45720" y="877"/>
                          <a:pt x="46577" y="115"/>
                          <a:pt x="47435" y="19"/>
                        </a:cubicBezTo>
                        <a:cubicBezTo>
                          <a:pt x="48673" y="-171"/>
                          <a:pt x="50197" y="1067"/>
                          <a:pt x="49625" y="2782"/>
                        </a:cubicBezTo>
                        <a:cubicBezTo>
                          <a:pt x="47911" y="7449"/>
                          <a:pt x="45054" y="15164"/>
                          <a:pt x="41624" y="24975"/>
                        </a:cubicBezTo>
                        <a:lnTo>
                          <a:pt x="33147" y="50597"/>
                        </a:lnTo>
                        <a:lnTo>
                          <a:pt x="31528" y="55550"/>
                        </a:lnTo>
                        <a:cubicBezTo>
                          <a:pt x="43720" y="49454"/>
                          <a:pt x="51245" y="38500"/>
                          <a:pt x="56483" y="25070"/>
                        </a:cubicBezTo>
                        <a:cubicBezTo>
                          <a:pt x="56960" y="24118"/>
                          <a:pt x="57627" y="23451"/>
                          <a:pt x="58484" y="23356"/>
                        </a:cubicBezTo>
                        <a:cubicBezTo>
                          <a:pt x="58770" y="23260"/>
                          <a:pt x="59150" y="23356"/>
                          <a:pt x="59436" y="23451"/>
                        </a:cubicBezTo>
                        <a:cubicBezTo>
                          <a:pt x="60293" y="23832"/>
                          <a:pt x="60865" y="24499"/>
                          <a:pt x="60865" y="25356"/>
                        </a:cubicBezTo>
                        <a:close/>
                        <a:moveTo>
                          <a:pt x="24479" y="63361"/>
                        </a:moveTo>
                        <a:cubicBezTo>
                          <a:pt x="22479" y="64123"/>
                          <a:pt x="20574" y="64789"/>
                          <a:pt x="18669" y="65456"/>
                        </a:cubicBezTo>
                        <a:cubicBezTo>
                          <a:pt x="8858" y="68695"/>
                          <a:pt x="4763" y="72124"/>
                          <a:pt x="4382" y="77077"/>
                        </a:cubicBezTo>
                        <a:cubicBezTo>
                          <a:pt x="4382" y="80791"/>
                          <a:pt x="6858" y="82696"/>
                          <a:pt x="10383" y="82030"/>
                        </a:cubicBezTo>
                        <a:cubicBezTo>
                          <a:pt x="16097" y="80982"/>
                          <a:pt x="20955" y="74600"/>
                          <a:pt x="24479" y="6336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95" name="Graphic 1">
                  <a:extLst>
                    <a:ext uri="{FF2B5EF4-FFF2-40B4-BE49-F238E27FC236}">
                      <a16:creationId xmlns:a16="http://schemas.microsoft.com/office/drawing/2014/main" id="{D2140002-A4CA-46A6-B128-CDB3BB9BFB91}"/>
                    </a:ext>
                  </a:extLst>
                </p:cNvPr>
                <p:cNvGrpSpPr/>
                <p:nvPr/>
              </p:nvGrpSpPr>
              <p:grpSpPr>
                <a:xfrm>
                  <a:off x="7413116" y="5596659"/>
                  <a:ext cx="446722" cy="141702"/>
                  <a:chOff x="7413116" y="5596659"/>
                  <a:chExt cx="446722" cy="141702"/>
                </a:xfrm>
                <a:solidFill>
                  <a:srgbClr val="FFFFFF"/>
                </a:solidFill>
              </p:grpSpPr>
              <p:sp>
                <p:nvSpPr>
                  <p:cNvPr id="2641" name="Freeform: Shape 2640">
                    <a:extLst>
                      <a:ext uri="{FF2B5EF4-FFF2-40B4-BE49-F238E27FC236}">
                        <a16:creationId xmlns:a16="http://schemas.microsoft.com/office/drawing/2014/main" id="{20723EE4-EA87-4BB3-ADE0-AFBDF92F55D7}"/>
                      </a:ext>
                    </a:extLst>
                  </p:cNvPr>
                  <p:cNvSpPr/>
                  <p:nvPr/>
                </p:nvSpPr>
                <p:spPr>
                  <a:xfrm>
                    <a:off x="7413116" y="5631124"/>
                    <a:ext cx="83263" cy="107237"/>
                  </a:xfrm>
                  <a:custGeom>
                    <a:avLst/>
                    <a:gdLst>
                      <a:gd name="connsiteX0" fmla="*/ 83058 w 83263"/>
                      <a:gd name="connsiteY0" fmla="*/ 64484 h 107237"/>
                      <a:gd name="connsiteX1" fmla="*/ 41434 w 83263"/>
                      <a:gd name="connsiteY1" fmla="*/ 106775 h 107237"/>
                      <a:gd name="connsiteX2" fmla="*/ 16097 w 83263"/>
                      <a:gd name="connsiteY2" fmla="*/ 84582 h 107237"/>
                      <a:gd name="connsiteX3" fmla="*/ 21526 w 83263"/>
                      <a:gd name="connsiteY3" fmla="*/ 57436 h 107237"/>
                      <a:gd name="connsiteX4" fmla="*/ 0 w 83263"/>
                      <a:gd name="connsiteY4" fmla="*/ 35814 h 107237"/>
                      <a:gd name="connsiteX5" fmla="*/ 9239 w 83263"/>
                      <a:gd name="connsiteY5" fmla="*/ 9430 h 107237"/>
                      <a:gd name="connsiteX6" fmla="*/ 11239 w 83263"/>
                      <a:gd name="connsiteY6" fmla="*/ 8191 h 107237"/>
                      <a:gd name="connsiteX7" fmla="*/ 13906 w 83263"/>
                      <a:gd name="connsiteY7" fmla="*/ 10477 h 107237"/>
                      <a:gd name="connsiteX8" fmla="*/ 13239 w 83263"/>
                      <a:gd name="connsiteY8" fmla="*/ 12382 h 107237"/>
                      <a:gd name="connsiteX9" fmla="*/ 5334 w 83263"/>
                      <a:gd name="connsiteY9" fmla="*/ 34766 h 107237"/>
                      <a:gd name="connsiteX10" fmla="*/ 23336 w 83263"/>
                      <a:gd name="connsiteY10" fmla="*/ 52006 h 107237"/>
                      <a:gd name="connsiteX11" fmla="*/ 63436 w 83263"/>
                      <a:gd name="connsiteY11" fmla="*/ 190 h 107237"/>
                      <a:gd name="connsiteX12" fmla="*/ 79343 w 83263"/>
                      <a:gd name="connsiteY12" fmla="*/ 15621 h 107237"/>
                      <a:gd name="connsiteX13" fmla="*/ 32480 w 83263"/>
                      <a:gd name="connsiteY13" fmla="*/ 56959 h 107237"/>
                      <a:gd name="connsiteX14" fmla="*/ 26860 w 83263"/>
                      <a:gd name="connsiteY14" fmla="*/ 57436 h 107237"/>
                      <a:gd name="connsiteX15" fmla="*/ 21526 w 83263"/>
                      <a:gd name="connsiteY15" fmla="*/ 83629 h 107237"/>
                      <a:gd name="connsiteX16" fmla="*/ 41529 w 83263"/>
                      <a:gd name="connsiteY16" fmla="*/ 101346 h 107237"/>
                      <a:gd name="connsiteX17" fmla="*/ 78200 w 83263"/>
                      <a:gd name="connsiteY17" fmla="*/ 63150 h 107237"/>
                      <a:gd name="connsiteX18" fmla="*/ 81629 w 83263"/>
                      <a:gd name="connsiteY18" fmla="*/ 61055 h 107237"/>
                      <a:gd name="connsiteX19" fmla="*/ 83058 w 83263"/>
                      <a:gd name="connsiteY19" fmla="*/ 64484 h 107237"/>
                      <a:gd name="connsiteX20" fmla="*/ 32099 w 83263"/>
                      <a:gd name="connsiteY20" fmla="*/ 51625 h 107237"/>
                      <a:gd name="connsiteX21" fmla="*/ 74009 w 83263"/>
                      <a:gd name="connsiteY21" fmla="*/ 16478 h 107237"/>
                      <a:gd name="connsiteX22" fmla="*/ 63436 w 83263"/>
                      <a:gd name="connsiteY22" fmla="*/ 5619 h 107237"/>
                      <a:gd name="connsiteX23" fmla="*/ 28765 w 83263"/>
                      <a:gd name="connsiteY23" fmla="*/ 52102 h 107237"/>
                      <a:gd name="connsiteX24" fmla="*/ 32099 w 83263"/>
                      <a:gd name="connsiteY24" fmla="*/ 51625 h 107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83263" h="107237">
                        <a:moveTo>
                          <a:pt x="83058" y="64484"/>
                        </a:moveTo>
                        <a:cubicBezTo>
                          <a:pt x="73819" y="88201"/>
                          <a:pt x="61436" y="103632"/>
                          <a:pt x="41434" y="106775"/>
                        </a:cubicBezTo>
                        <a:cubicBezTo>
                          <a:pt x="24765" y="109442"/>
                          <a:pt x="16097" y="100393"/>
                          <a:pt x="16097" y="84582"/>
                        </a:cubicBezTo>
                        <a:cubicBezTo>
                          <a:pt x="16097" y="76771"/>
                          <a:pt x="18383" y="67532"/>
                          <a:pt x="21526" y="57436"/>
                        </a:cubicBezTo>
                        <a:cubicBezTo>
                          <a:pt x="8477" y="56388"/>
                          <a:pt x="0" y="48863"/>
                          <a:pt x="0" y="35814"/>
                        </a:cubicBezTo>
                        <a:cubicBezTo>
                          <a:pt x="0" y="27146"/>
                          <a:pt x="3619" y="17240"/>
                          <a:pt x="9239" y="9430"/>
                        </a:cubicBezTo>
                        <a:cubicBezTo>
                          <a:pt x="9715" y="8667"/>
                          <a:pt x="10477" y="8382"/>
                          <a:pt x="11239" y="8191"/>
                        </a:cubicBezTo>
                        <a:cubicBezTo>
                          <a:pt x="12668" y="8001"/>
                          <a:pt x="13906" y="8763"/>
                          <a:pt x="13906" y="10477"/>
                        </a:cubicBezTo>
                        <a:cubicBezTo>
                          <a:pt x="13906" y="11144"/>
                          <a:pt x="13715" y="11811"/>
                          <a:pt x="13239" y="12382"/>
                        </a:cubicBezTo>
                        <a:cubicBezTo>
                          <a:pt x="8667" y="18288"/>
                          <a:pt x="5334" y="27717"/>
                          <a:pt x="5334" y="34766"/>
                        </a:cubicBezTo>
                        <a:cubicBezTo>
                          <a:pt x="5334" y="46196"/>
                          <a:pt x="12763" y="51435"/>
                          <a:pt x="23336" y="52006"/>
                        </a:cubicBezTo>
                        <a:cubicBezTo>
                          <a:pt x="30575" y="30385"/>
                          <a:pt x="45244" y="2667"/>
                          <a:pt x="63436" y="190"/>
                        </a:cubicBezTo>
                        <a:cubicBezTo>
                          <a:pt x="74009" y="-1238"/>
                          <a:pt x="79343" y="5524"/>
                          <a:pt x="79343" y="15621"/>
                        </a:cubicBezTo>
                        <a:cubicBezTo>
                          <a:pt x="79343" y="37147"/>
                          <a:pt x="54292" y="53530"/>
                          <a:pt x="32480" y="56959"/>
                        </a:cubicBezTo>
                        <a:cubicBezTo>
                          <a:pt x="30575" y="57245"/>
                          <a:pt x="29051" y="57340"/>
                          <a:pt x="26860" y="57436"/>
                        </a:cubicBezTo>
                        <a:cubicBezTo>
                          <a:pt x="23907" y="67437"/>
                          <a:pt x="21526" y="76200"/>
                          <a:pt x="21526" y="83629"/>
                        </a:cubicBezTo>
                        <a:cubicBezTo>
                          <a:pt x="21526" y="97345"/>
                          <a:pt x="28956" y="103346"/>
                          <a:pt x="41529" y="101346"/>
                        </a:cubicBezTo>
                        <a:cubicBezTo>
                          <a:pt x="59245" y="98584"/>
                          <a:pt x="69818" y="84867"/>
                          <a:pt x="78200" y="63150"/>
                        </a:cubicBezTo>
                        <a:cubicBezTo>
                          <a:pt x="78676" y="61627"/>
                          <a:pt x="80390" y="60769"/>
                          <a:pt x="81629" y="61055"/>
                        </a:cubicBezTo>
                        <a:cubicBezTo>
                          <a:pt x="82962" y="61627"/>
                          <a:pt x="83629" y="63055"/>
                          <a:pt x="83058" y="64484"/>
                        </a:cubicBezTo>
                        <a:close/>
                        <a:moveTo>
                          <a:pt x="32099" y="51625"/>
                        </a:moveTo>
                        <a:cubicBezTo>
                          <a:pt x="51054" y="48577"/>
                          <a:pt x="74009" y="34671"/>
                          <a:pt x="74009" y="16478"/>
                        </a:cubicBezTo>
                        <a:cubicBezTo>
                          <a:pt x="74009" y="9144"/>
                          <a:pt x="70580" y="4477"/>
                          <a:pt x="63436" y="5619"/>
                        </a:cubicBezTo>
                        <a:cubicBezTo>
                          <a:pt x="48387" y="8001"/>
                          <a:pt x="34766" y="34194"/>
                          <a:pt x="28765" y="52102"/>
                        </a:cubicBezTo>
                        <a:cubicBezTo>
                          <a:pt x="29813" y="52006"/>
                          <a:pt x="30956" y="51911"/>
                          <a:pt x="32099" y="516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42" name="Freeform: Shape 2641">
                    <a:extLst>
                      <a:ext uri="{FF2B5EF4-FFF2-40B4-BE49-F238E27FC236}">
                        <a16:creationId xmlns:a16="http://schemas.microsoft.com/office/drawing/2014/main" id="{ED8FC4FC-3727-4970-8840-5C781D7076A4}"/>
                      </a:ext>
                    </a:extLst>
                  </p:cNvPr>
                  <p:cNvSpPr/>
                  <p:nvPr/>
                </p:nvSpPr>
                <p:spPr>
                  <a:xfrm>
                    <a:off x="7482076" y="5638045"/>
                    <a:ext cx="65532" cy="86430"/>
                  </a:xfrm>
                  <a:custGeom>
                    <a:avLst/>
                    <a:gdLst>
                      <a:gd name="connsiteX0" fmla="*/ 65533 w 65532"/>
                      <a:gd name="connsiteY0" fmla="*/ 48609 h 86430"/>
                      <a:gd name="connsiteX1" fmla="*/ 65247 w 65532"/>
                      <a:gd name="connsiteY1" fmla="*/ 49657 h 86430"/>
                      <a:gd name="connsiteX2" fmla="*/ 41815 w 65532"/>
                      <a:gd name="connsiteY2" fmla="*/ 80232 h 86430"/>
                      <a:gd name="connsiteX3" fmla="*/ 32576 w 65532"/>
                      <a:gd name="connsiteY3" fmla="*/ 70897 h 86430"/>
                      <a:gd name="connsiteX4" fmla="*/ 42577 w 65532"/>
                      <a:gd name="connsiteY4" fmla="*/ 31273 h 86430"/>
                      <a:gd name="connsiteX5" fmla="*/ 35910 w 65532"/>
                      <a:gd name="connsiteY5" fmla="*/ 25654 h 86430"/>
                      <a:gd name="connsiteX6" fmla="*/ 25813 w 65532"/>
                      <a:gd name="connsiteY6" fmla="*/ 34321 h 86430"/>
                      <a:gd name="connsiteX7" fmla="*/ 5239 w 65532"/>
                      <a:gd name="connsiteY7" fmla="*/ 84042 h 86430"/>
                      <a:gd name="connsiteX8" fmla="*/ 1810 w 65532"/>
                      <a:gd name="connsiteY8" fmla="*/ 86423 h 86430"/>
                      <a:gd name="connsiteX9" fmla="*/ 191 w 65532"/>
                      <a:gd name="connsiteY9" fmla="*/ 83185 h 86430"/>
                      <a:gd name="connsiteX10" fmla="*/ 27623 w 65532"/>
                      <a:gd name="connsiteY10" fmla="*/ 2127 h 86430"/>
                      <a:gd name="connsiteX11" fmla="*/ 30195 w 65532"/>
                      <a:gd name="connsiteY11" fmla="*/ 31 h 86430"/>
                      <a:gd name="connsiteX12" fmla="*/ 32767 w 65532"/>
                      <a:gd name="connsiteY12" fmla="*/ 3175 h 86430"/>
                      <a:gd name="connsiteX13" fmla="*/ 24480 w 65532"/>
                      <a:gd name="connsiteY13" fmla="*/ 28035 h 86430"/>
                      <a:gd name="connsiteX14" fmla="*/ 36100 w 65532"/>
                      <a:gd name="connsiteY14" fmla="*/ 20129 h 86430"/>
                      <a:gd name="connsiteX15" fmla="*/ 48102 w 65532"/>
                      <a:gd name="connsiteY15" fmla="*/ 30321 h 86430"/>
                      <a:gd name="connsiteX16" fmla="*/ 38101 w 65532"/>
                      <a:gd name="connsiteY16" fmla="*/ 69945 h 86430"/>
                      <a:gd name="connsiteX17" fmla="*/ 42006 w 65532"/>
                      <a:gd name="connsiteY17" fmla="*/ 74707 h 86430"/>
                      <a:gd name="connsiteX18" fmla="*/ 60389 w 65532"/>
                      <a:gd name="connsiteY18" fmla="*/ 48133 h 86430"/>
                      <a:gd name="connsiteX19" fmla="*/ 62865 w 65532"/>
                      <a:gd name="connsiteY19" fmla="*/ 46132 h 86430"/>
                      <a:gd name="connsiteX20" fmla="*/ 64008 w 65532"/>
                      <a:gd name="connsiteY20" fmla="*/ 46228 h 86430"/>
                      <a:gd name="connsiteX21" fmla="*/ 65533 w 65532"/>
                      <a:gd name="connsiteY21" fmla="*/ 48609 h 8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65532" h="86430">
                        <a:moveTo>
                          <a:pt x="65533" y="48609"/>
                        </a:moveTo>
                        <a:cubicBezTo>
                          <a:pt x="65533" y="48895"/>
                          <a:pt x="65437" y="49276"/>
                          <a:pt x="65247" y="49657"/>
                        </a:cubicBezTo>
                        <a:cubicBezTo>
                          <a:pt x="56484" y="70421"/>
                          <a:pt x="50483" y="78898"/>
                          <a:pt x="41815" y="80232"/>
                        </a:cubicBezTo>
                        <a:cubicBezTo>
                          <a:pt x="35529" y="81184"/>
                          <a:pt x="32576" y="77184"/>
                          <a:pt x="32576" y="70897"/>
                        </a:cubicBezTo>
                        <a:cubicBezTo>
                          <a:pt x="32576" y="59086"/>
                          <a:pt x="42577" y="41084"/>
                          <a:pt x="42577" y="31273"/>
                        </a:cubicBezTo>
                        <a:cubicBezTo>
                          <a:pt x="42577" y="27559"/>
                          <a:pt x="40958" y="24892"/>
                          <a:pt x="35910" y="25654"/>
                        </a:cubicBezTo>
                        <a:cubicBezTo>
                          <a:pt x="32671" y="26130"/>
                          <a:pt x="29147" y="29654"/>
                          <a:pt x="25813" y="34321"/>
                        </a:cubicBezTo>
                        <a:cubicBezTo>
                          <a:pt x="17717" y="45847"/>
                          <a:pt x="16574" y="50990"/>
                          <a:pt x="5239" y="84042"/>
                        </a:cubicBezTo>
                        <a:cubicBezTo>
                          <a:pt x="4763" y="85661"/>
                          <a:pt x="3144" y="86518"/>
                          <a:pt x="1810" y="86423"/>
                        </a:cubicBezTo>
                        <a:cubicBezTo>
                          <a:pt x="381" y="86137"/>
                          <a:pt x="-381" y="84709"/>
                          <a:pt x="191" y="83185"/>
                        </a:cubicBezTo>
                        <a:cubicBezTo>
                          <a:pt x="12383" y="47466"/>
                          <a:pt x="23336" y="15176"/>
                          <a:pt x="27623" y="2127"/>
                        </a:cubicBezTo>
                        <a:cubicBezTo>
                          <a:pt x="28004" y="1079"/>
                          <a:pt x="29052" y="222"/>
                          <a:pt x="30195" y="31"/>
                        </a:cubicBezTo>
                        <a:cubicBezTo>
                          <a:pt x="32100" y="-254"/>
                          <a:pt x="33434" y="1460"/>
                          <a:pt x="32767" y="3175"/>
                        </a:cubicBezTo>
                        <a:cubicBezTo>
                          <a:pt x="31624" y="6699"/>
                          <a:pt x="28861" y="15176"/>
                          <a:pt x="24480" y="28035"/>
                        </a:cubicBezTo>
                        <a:cubicBezTo>
                          <a:pt x="28194" y="23749"/>
                          <a:pt x="32005" y="20796"/>
                          <a:pt x="36100" y="20129"/>
                        </a:cubicBezTo>
                        <a:cubicBezTo>
                          <a:pt x="45244" y="18700"/>
                          <a:pt x="48102" y="23463"/>
                          <a:pt x="48102" y="30321"/>
                        </a:cubicBezTo>
                        <a:cubicBezTo>
                          <a:pt x="48102" y="40036"/>
                          <a:pt x="38101" y="60706"/>
                          <a:pt x="38101" y="69945"/>
                        </a:cubicBezTo>
                        <a:cubicBezTo>
                          <a:pt x="38101" y="73660"/>
                          <a:pt x="39244" y="75184"/>
                          <a:pt x="42006" y="74707"/>
                        </a:cubicBezTo>
                        <a:cubicBezTo>
                          <a:pt x="48102" y="73755"/>
                          <a:pt x="53150" y="65754"/>
                          <a:pt x="60389" y="48133"/>
                        </a:cubicBezTo>
                        <a:cubicBezTo>
                          <a:pt x="60865" y="46990"/>
                          <a:pt x="61818" y="46228"/>
                          <a:pt x="62865" y="46132"/>
                        </a:cubicBezTo>
                        <a:cubicBezTo>
                          <a:pt x="63246" y="46037"/>
                          <a:pt x="63628" y="46132"/>
                          <a:pt x="64008" y="46228"/>
                        </a:cubicBezTo>
                        <a:cubicBezTo>
                          <a:pt x="64866" y="46609"/>
                          <a:pt x="65533" y="47371"/>
                          <a:pt x="65533" y="4860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43" name="Freeform: Shape 2642">
                    <a:extLst>
                      <a:ext uri="{FF2B5EF4-FFF2-40B4-BE49-F238E27FC236}">
                        <a16:creationId xmlns:a16="http://schemas.microsoft.com/office/drawing/2014/main" id="{FFEAEFA5-7BDB-4F07-9AA5-C588F9DBB09A}"/>
                      </a:ext>
                    </a:extLst>
                  </p:cNvPr>
                  <p:cNvSpPr/>
                  <p:nvPr/>
                </p:nvSpPr>
                <p:spPr>
                  <a:xfrm>
                    <a:off x="7540084" y="5643575"/>
                    <a:ext cx="54578" cy="67413"/>
                  </a:xfrm>
                  <a:custGeom>
                    <a:avLst/>
                    <a:gdLst>
                      <a:gd name="connsiteX0" fmla="*/ 54579 w 54578"/>
                      <a:gd name="connsiteY0" fmla="*/ 35460 h 67413"/>
                      <a:gd name="connsiteX1" fmla="*/ 54293 w 54578"/>
                      <a:gd name="connsiteY1" fmla="*/ 36698 h 67413"/>
                      <a:gd name="connsiteX2" fmla="*/ 30861 w 54578"/>
                      <a:gd name="connsiteY2" fmla="*/ 67273 h 67413"/>
                      <a:gd name="connsiteX3" fmla="*/ 30766 w 54578"/>
                      <a:gd name="connsiteY3" fmla="*/ 67273 h 67413"/>
                      <a:gd name="connsiteX4" fmla="*/ 21622 w 54578"/>
                      <a:gd name="connsiteY4" fmla="*/ 57939 h 67413"/>
                      <a:gd name="connsiteX5" fmla="*/ 22860 w 54578"/>
                      <a:gd name="connsiteY5" fmla="*/ 49366 h 67413"/>
                      <a:gd name="connsiteX6" fmla="*/ 30671 w 54578"/>
                      <a:gd name="connsiteY6" fmla="*/ 24220 h 67413"/>
                      <a:gd name="connsiteX7" fmla="*/ 16764 w 54578"/>
                      <a:gd name="connsiteY7" fmla="*/ 21363 h 67413"/>
                      <a:gd name="connsiteX8" fmla="*/ 5049 w 54578"/>
                      <a:gd name="connsiteY8" fmla="*/ 48985 h 67413"/>
                      <a:gd name="connsiteX9" fmla="*/ 2763 w 54578"/>
                      <a:gd name="connsiteY9" fmla="*/ 50890 h 67413"/>
                      <a:gd name="connsiteX10" fmla="*/ 1524 w 54578"/>
                      <a:gd name="connsiteY10" fmla="*/ 50795 h 67413"/>
                      <a:gd name="connsiteX11" fmla="*/ 0 w 54578"/>
                      <a:gd name="connsiteY11" fmla="*/ 48604 h 67413"/>
                      <a:gd name="connsiteX12" fmla="*/ 286 w 54578"/>
                      <a:gd name="connsiteY12" fmla="*/ 47366 h 67413"/>
                      <a:gd name="connsiteX13" fmla="*/ 10573 w 54578"/>
                      <a:gd name="connsiteY13" fmla="*/ 23458 h 67413"/>
                      <a:gd name="connsiteX14" fmla="*/ 12097 w 54578"/>
                      <a:gd name="connsiteY14" fmla="*/ 19362 h 67413"/>
                      <a:gd name="connsiteX15" fmla="*/ 5525 w 54578"/>
                      <a:gd name="connsiteY15" fmla="*/ 9647 h 67413"/>
                      <a:gd name="connsiteX16" fmla="*/ 13335 w 54578"/>
                      <a:gd name="connsiteY16" fmla="*/ 122 h 67413"/>
                      <a:gd name="connsiteX17" fmla="*/ 20764 w 54578"/>
                      <a:gd name="connsiteY17" fmla="*/ 7361 h 67413"/>
                      <a:gd name="connsiteX18" fmla="*/ 18669 w 54578"/>
                      <a:gd name="connsiteY18" fmla="*/ 15933 h 67413"/>
                      <a:gd name="connsiteX19" fmla="*/ 30385 w 54578"/>
                      <a:gd name="connsiteY19" fmla="*/ 18600 h 67413"/>
                      <a:gd name="connsiteX20" fmla="*/ 35243 w 54578"/>
                      <a:gd name="connsiteY20" fmla="*/ 19362 h 67413"/>
                      <a:gd name="connsiteX21" fmla="*/ 36766 w 54578"/>
                      <a:gd name="connsiteY21" fmla="*/ 22791 h 67413"/>
                      <a:gd name="connsiteX22" fmla="*/ 28194 w 54578"/>
                      <a:gd name="connsiteY22" fmla="*/ 49842 h 67413"/>
                      <a:gd name="connsiteX23" fmla="*/ 27051 w 54578"/>
                      <a:gd name="connsiteY23" fmla="*/ 57081 h 67413"/>
                      <a:gd name="connsiteX24" fmla="*/ 30861 w 54578"/>
                      <a:gd name="connsiteY24" fmla="*/ 61844 h 67413"/>
                      <a:gd name="connsiteX25" fmla="*/ 49339 w 54578"/>
                      <a:gd name="connsiteY25" fmla="*/ 35269 h 67413"/>
                      <a:gd name="connsiteX26" fmla="*/ 51721 w 54578"/>
                      <a:gd name="connsiteY26" fmla="*/ 33174 h 67413"/>
                      <a:gd name="connsiteX27" fmla="*/ 52864 w 54578"/>
                      <a:gd name="connsiteY27" fmla="*/ 33269 h 67413"/>
                      <a:gd name="connsiteX28" fmla="*/ 54579 w 54578"/>
                      <a:gd name="connsiteY28" fmla="*/ 35460 h 67413"/>
                      <a:gd name="connsiteX29" fmla="*/ 13335 w 54578"/>
                      <a:gd name="connsiteY29" fmla="*/ 5456 h 67413"/>
                      <a:gd name="connsiteX30" fmla="*/ 10859 w 54578"/>
                      <a:gd name="connsiteY30" fmla="*/ 8313 h 67413"/>
                      <a:gd name="connsiteX31" fmla="*/ 13907 w 54578"/>
                      <a:gd name="connsiteY31" fmla="*/ 13743 h 67413"/>
                      <a:gd name="connsiteX32" fmla="*/ 15335 w 54578"/>
                      <a:gd name="connsiteY32" fmla="*/ 8123 h 67413"/>
                      <a:gd name="connsiteX33" fmla="*/ 13335 w 54578"/>
                      <a:gd name="connsiteY33" fmla="*/ 5456 h 67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54578" h="67413">
                        <a:moveTo>
                          <a:pt x="54579" y="35460"/>
                        </a:moveTo>
                        <a:cubicBezTo>
                          <a:pt x="54579" y="35841"/>
                          <a:pt x="54483" y="36222"/>
                          <a:pt x="54293" y="36698"/>
                        </a:cubicBezTo>
                        <a:cubicBezTo>
                          <a:pt x="46006" y="57081"/>
                          <a:pt x="39529" y="65940"/>
                          <a:pt x="30861" y="67273"/>
                        </a:cubicBezTo>
                        <a:lnTo>
                          <a:pt x="30766" y="67273"/>
                        </a:lnTo>
                        <a:cubicBezTo>
                          <a:pt x="24765" y="68226"/>
                          <a:pt x="21622" y="64225"/>
                          <a:pt x="21622" y="57939"/>
                        </a:cubicBezTo>
                        <a:cubicBezTo>
                          <a:pt x="21622" y="55367"/>
                          <a:pt x="22003" y="52795"/>
                          <a:pt x="22860" y="49366"/>
                        </a:cubicBezTo>
                        <a:cubicBezTo>
                          <a:pt x="23908" y="45080"/>
                          <a:pt x="29528" y="27173"/>
                          <a:pt x="30671" y="24220"/>
                        </a:cubicBezTo>
                        <a:cubicBezTo>
                          <a:pt x="20955" y="22601"/>
                          <a:pt x="19526" y="22220"/>
                          <a:pt x="16764" y="21363"/>
                        </a:cubicBezTo>
                        <a:cubicBezTo>
                          <a:pt x="16288" y="22982"/>
                          <a:pt x="15335" y="24887"/>
                          <a:pt x="5049" y="48985"/>
                        </a:cubicBezTo>
                        <a:cubicBezTo>
                          <a:pt x="4572" y="50128"/>
                          <a:pt x="3620" y="50700"/>
                          <a:pt x="2763" y="50890"/>
                        </a:cubicBezTo>
                        <a:cubicBezTo>
                          <a:pt x="2191" y="50985"/>
                          <a:pt x="1905" y="50890"/>
                          <a:pt x="1524" y="50795"/>
                        </a:cubicBezTo>
                        <a:cubicBezTo>
                          <a:pt x="667" y="50414"/>
                          <a:pt x="0" y="49652"/>
                          <a:pt x="0" y="48604"/>
                        </a:cubicBezTo>
                        <a:cubicBezTo>
                          <a:pt x="0" y="48223"/>
                          <a:pt x="95" y="47842"/>
                          <a:pt x="286" y="47366"/>
                        </a:cubicBezTo>
                        <a:lnTo>
                          <a:pt x="10573" y="23458"/>
                        </a:lnTo>
                        <a:lnTo>
                          <a:pt x="12097" y="19362"/>
                        </a:lnTo>
                        <a:cubicBezTo>
                          <a:pt x="8287" y="17267"/>
                          <a:pt x="5525" y="14409"/>
                          <a:pt x="5525" y="9647"/>
                        </a:cubicBezTo>
                        <a:cubicBezTo>
                          <a:pt x="5525" y="4408"/>
                          <a:pt x="9240" y="789"/>
                          <a:pt x="13335" y="122"/>
                        </a:cubicBezTo>
                        <a:cubicBezTo>
                          <a:pt x="17907" y="-640"/>
                          <a:pt x="20764" y="2217"/>
                          <a:pt x="20764" y="7361"/>
                        </a:cubicBezTo>
                        <a:cubicBezTo>
                          <a:pt x="20764" y="9361"/>
                          <a:pt x="20288" y="10599"/>
                          <a:pt x="18669" y="15933"/>
                        </a:cubicBezTo>
                        <a:cubicBezTo>
                          <a:pt x="22289" y="17172"/>
                          <a:pt x="26575" y="17838"/>
                          <a:pt x="30385" y="18600"/>
                        </a:cubicBezTo>
                        <a:cubicBezTo>
                          <a:pt x="32195" y="18791"/>
                          <a:pt x="33814" y="19077"/>
                          <a:pt x="35243" y="19362"/>
                        </a:cubicBezTo>
                        <a:cubicBezTo>
                          <a:pt x="36672" y="19648"/>
                          <a:pt x="37243" y="21172"/>
                          <a:pt x="36766" y="22791"/>
                        </a:cubicBezTo>
                        <a:cubicBezTo>
                          <a:pt x="35147" y="27268"/>
                          <a:pt x="28956" y="46604"/>
                          <a:pt x="28194" y="49842"/>
                        </a:cubicBezTo>
                        <a:cubicBezTo>
                          <a:pt x="27432" y="52700"/>
                          <a:pt x="27147" y="54891"/>
                          <a:pt x="27051" y="57081"/>
                        </a:cubicBezTo>
                        <a:cubicBezTo>
                          <a:pt x="27051" y="60320"/>
                          <a:pt x="28099" y="62320"/>
                          <a:pt x="30861" y="61844"/>
                        </a:cubicBezTo>
                        <a:cubicBezTo>
                          <a:pt x="37148" y="60891"/>
                          <a:pt x="42006" y="52890"/>
                          <a:pt x="49339" y="35269"/>
                        </a:cubicBezTo>
                        <a:cubicBezTo>
                          <a:pt x="49816" y="34126"/>
                          <a:pt x="50768" y="33364"/>
                          <a:pt x="51721" y="33174"/>
                        </a:cubicBezTo>
                        <a:cubicBezTo>
                          <a:pt x="52102" y="33078"/>
                          <a:pt x="52483" y="33174"/>
                          <a:pt x="52864" y="33269"/>
                        </a:cubicBezTo>
                        <a:cubicBezTo>
                          <a:pt x="54007" y="33650"/>
                          <a:pt x="54579" y="34412"/>
                          <a:pt x="54579" y="35460"/>
                        </a:cubicBezTo>
                        <a:close/>
                        <a:moveTo>
                          <a:pt x="13335" y="5456"/>
                        </a:moveTo>
                        <a:cubicBezTo>
                          <a:pt x="11716" y="5742"/>
                          <a:pt x="10859" y="6885"/>
                          <a:pt x="10859" y="8313"/>
                        </a:cubicBezTo>
                        <a:cubicBezTo>
                          <a:pt x="10859" y="10409"/>
                          <a:pt x="12002" y="12504"/>
                          <a:pt x="13907" y="13743"/>
                        </a:cubicBezTo>
                        <a:cubicBezTo>
                          <a:pt x="14574" y="11838"/>
                          <a:pt x="15335" y="9456"/>
                          <a:pt x="15335" y="8123"/>
                        </a:cubicBezTo>
                        <a:cubicBezTo>
                          <a:pt x="15430" y="5932"/>
                          <a:pt x="14383" y="5265"/>
                          <a:pt x="13335" y="54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44" name="Freeform: Shape 2643">
                    <a:extLst>
                      <a:ext uri="{FF2B5EF4-FFF2-40B4-BE49-F238E27FC236}">
                        <a16:creationId xmlns:a16="http://schemas.microsoft.com/office/drawing/2014/main" id="{0A229346-4BBE-41FE-B85B-5362F7EC8EEA}"/>
                      </a:ext>
                    </a:extLst>
                  </p:cNvPr>
                  <p:cNvSpPr/>
                  <p:nvPr/>
                </p:nvSpPr>
                <p:spPr>
                  <a:xfrm>
                    <a:off x="7585121" y="5629068"/>
                    <a:ext cx="33163" cy="78197"/>
                  </a:xfrm>
                  <a:custGeom>
                    <a:avLst/>
                    <a:gdLst>
                      <a:gd name="connsiteX0" fmla="*/ 33164 w 33163"/>
                      <a:gd name="connsiteY0" fmla="*/ 46252 h 78197"/>
                      <a:gd name="connsiteX1" fmla="*/ 32878 w 33163"/>
                      <a:gd name="connsiteY1" fmla="*/ 47490 h 78197"/>
                      <a:gd name="connsiteX2" fmla="*/ 9256 w 33163"/>
                      <a:gd name="connsiteY2" fmla="*/ 78065 h 78197"/>
                      <a:gd name="connsiteX3" fmla="*/ 17 w 33163"/>
                      <a:gd name="connsiteY3" fmla="*/ 68731 h 78197"/>
                      <a:gd name="connsiteX4" fmla="*/ 15161 w 33163"/>
                      <a:gd name="connsiteY4" fmla="*/ 18344 h 78197"/>
                      <a:gd name="connsiteX5" fmla="*/ 17543 w 33163"/>
                      <a:gd name="connsiteY5" fmla="*/ 16153 h 78197"/>
                      <a:gd name="connsiteX6" fmla="*/ 20115 w 33163"/>
                      <a:gd name="connsiteY6" fmla="*/ 19201 h 78197"/>
                      <a:gd name="connsiteX7" fmla="*/ 5446 w 33163"/>
                      <a:gd name="connsiteY7" fmla="*/ 67874 h 78197"/>
                      <a:gd name="connsiteX8" fmla="*/ 9256 w 33163"/>
                      <a:gd name="connsiteY8" fmla="*/ 72636 h 78197"/>
                      <a:gd name="connsiteX9" fmla="*/ 27830 w 33163"/>
                      <a:gd name="connsiteY9" fmla="*/ 45966 h 78197"/>
                      <a:gd name="connsiteX10" fmla="*/ 30402 w 33163"/>
                      <a:gd name="connsiteY10" fmla="*/ 43966 h 78197"/>
                      <a:gd name="connsiteX11" fmla="*/ 31449 w 33163"/>
                      <a:gd name="connsiteY11" fmla="*/ 44061 h 78197"/>
                      <a:gd name="connsiteX12" fmla="*/ 33164 w 33163"/>
                      <a:gd name="connsiteY12" fmla="*/ 46252 h 78197"/>
                      <a:gd name="connsiteX13" fmla="*/ 18496 w 33163"/>
                      <a:gd name="connsiteY13" fmla="*/ 5104 h 78197"/>
                      <a:gd name="connsiteX14" fmla="*/ 22972 w 33163"/>
                      <a:gd name="connsiteY14" fmla="*/ 56 h 78197"/>
                      <a:gd name="connsiteX15" fmla="*/ 27354 w 33163"/>
                      <a:gd name="connsiteY15" fmla="*/ 3675 h 78197"/>
                      <a:gd name="connsiteX16" fmla="*/ 22972 w 33163"/>
                      <a:gd name="connsiteY16" fmla="*/ 8723 h 78197"/>
                      <a:gd name="connsiteX17" fmla="*/ 18496 w 33163"/>
                      <a:gd name="connsiteY17" fmla="*/ 5104 h 78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3163" h="78197">
                        <a:moveTo>
                          <a:pt x="33164" y="46252"/>
                        </a:moveTo>
                        <a:cubicBezTo>
                          <a:pt x="33164" y="46633"/>
                          <a:pt x="33068" y="47014"/>
                          <a:pt x="32878" y="47490"/>
                        </a:cubicBezTo>
                        <a:cubicBezTo>
                          <a:pt x="26687" y="62254"/>
                          <a:pt x="20019" y="76446"/>
                          <a:pt x="9256" y="78065"/>
                        </a:cubicBezTo>
                        <a:cubicBezTo>
                          <a:pt x="3064" y="79018"/>
                          <a:pt x="-269" y="74732"/>
                          <a:pt x="17" y="68731"/>
                        </a:cubicBezTo>
                        <a:cubicBezTo>
                          <a:pt x="398" y="58634"/>
                          <a:pt x="9542" y="33774"/>
                          <a:pt x="15161" y="18344"/>
                        </a:cubicBezTo>
                        <a:cubicBezTo>
                          <a:pt x="15542" y="17105"/>
                          <a:pt x="16590" y="16343"/>
                          <a:pt x="17543" y="16153"/>
                        </a:cubicBezTo>
                        <a:cubicBezTo>
                          <a:pt x="19257" y="15962"/>
                          <a:pt x="20877" y="16915"/>
                          <a:pt x="20115" y="19201"/>
                        </a:cubicBezTo>
                        <a:cubicBezTo>
                          <a:pt x="7732" y="56158"/>
                          <a:pt x="5446" y="62444"/>
                          <a:pt x="5446" y="67874"/>
                        </a:cubicBezTo>
                        <a:cubicBezTo>
                          <a:pt x="5446" y="71588"/>
                          <a:pt x="6589" y="73112"/>
                          <a:pt x="9256" y="72636"/>
                        </a:cubicBezTo>
                        <a:cubicBezTo>
                          <a:pt x="17162" y="71398"/>
                          <a:pt x="23067" y="57206"/>
                          <a:pt x="27830" y="45966"/>
                        </a:cubicBezTo>
                        <a:cubicBezTo>
                          <a:pt x="28306" y="44918"/>
                          <a:pt x="29354" y="44061"/>
                          <a:pt x="30402" y="43966"/>
                        </a:cubicBezTo>
                        <a:cubicBezTo>
                          <a:pt x="30783" y="43871"/>
                          <a:pt x="31068" y="43966"/>
                          <a:pt x="31449" y="44061"/>
                        </a:cubicBezTo>
                        <a:cubicBezTo>
                          <a:pt x="32497" y="44252"/>
                          <a:pt x="33164" y="45204"/>
                          <a:pt x="33164" y="46252"/>
                        </a:cubicBezTo>
                        <a:close/>
                        <a:moveTo>
                          <a:pt x="18496" y="5104"/>
                        </a:moveTo>
                        <a:cubicBezTo>
                          <a:pt x="18496" y="2723"/>
                          <a:pt x="20591" y="437"/>
                          <a:pt x="22972" y="56"/>
                        </a:cubicBezTo>
                        <a:cubicBezTo>
                          <a:pt x="25449" y="-325"/>
                          <a:pt x="27354" y="1294"/>
                          <a:pt x="27354" y="3675"/>
                        </a:cubicBezTo>
                        <a:cubicBezTo>
                          <a:pt x="27354" y="6056"/>
                          <a:pt x="25449" y="8342"/>
                          <a:pt x="22972" y="8723"/>
                        </a:cubicBezTo>
                        <a:cubicBezTo>
                          <a:pt x="20591" y="9200"/>
                          <a:pt x="18496" y="7580"/>
                          <a:pt x="18496" y="51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45" name="Freeform: Shape 2644">
                    <a:extLst>
                      <a:ext uri="{FF2B5EF4-FFF2-40B4-BE49-F238E27FC236}">
                        <a16:creationId xmlns:a16="http://schemas.microsoft.com/office/drawing/2014/main" id="{C43775FB-C000-4424-81D7-09F659E637FC}"/>
                      </a:ext>
                    </a:extLst>
                  </p:cNvPr>
                  <p:cNvSpPr/>
                  <p:nvPr/>
                </p:nvSpPr>
                <p:spPr>
                  <a:xfrm>
                    <a:off x="7610379" y="5629234"/>
                    <a:ext cx="42862" cy="72633"/>
                  </a:xfrm>
                  <a:custGeom>
                    <a:avLst/>
                    <a:gdLst>
                      <a:gd name="connsiteX0" fmla="*/ 19336 w 42862"/>
                      <a:gd name="connsiteY0" fmla="*/ 72374 h 72633"/>
                      <a:gd name="connsiteX1" fmla="*/ 0 w 42862"/>
                      <a:gd name="connsiteY1" fmla="*/ 56753 h 72633"/>
                      <a:gd name="connsiteX2" fmla="*/ 17431 w 42862"/>
                      <a:gd name="connsiteY2" fmla="*/ 34941 h 72633"/>
                      <a:gd name="connsiteX3" fmla="*/ 29718 w 42862"/>
                      <a:gd name="connsiteY3" fmla="*/ 45990 h 72633"/>
                      <a:gd name="connsiteX4" fmla="*/ 27051 w 42862"/>
                      <a:gd name="connsiteY4" fmla="*/ 49133 h 72633"/>
                      <a:gd name="connsiteX5" fmla="*/ 24384 w 42862"/>
                      <a:gd name="connsiteY5" fmla="*/ 46847 h 72633"/>
                      <a:gd name="connsiteX6" fmla="*/ 17622 w 42862"/>
                      <a:gd name="connsiteY6" fmla="*/ 40370 h 72633"/>
                      <a:gd name="connsiteX7" fmla="*/ 5429 w 42862"/>
                      <a:gd name="connsiteY7" fmla="*/ 55991 h 72633"/>
                      <a:gd name="connsiteX8" fmla="*/ 19431 w 42862"/>
                      <a:gd name="connsiteY8" fmla="*/ 67136 h 72633"/>
                      <a:gd name="connsiteX9" fmla="*/ 37529 w 42862"/>
                      <a:gd name="connsiteY9" fmla="*/ 46847 h 72633"/>
                      <a:gd name="connsiteX10" fmla="*/ 28670 w 42862"/>
                      <a:gd name="connsiteY10" fmla="*/ 27035 h 72633"/>
                      <a:gd name="connsiteX11" fmla="*/ 26098 w 42862"/>
                      <a:gd name="connsiteY11" fmla="*/ 30369 h 72633"/>
                      <a:gd name="connsiteX12" fmla="*/ 24003 w 42862"/>
                      <a:gd name="connsiteY12" fmla="*/ 31702 h 72633"/>
                      <a:gd name="connsiteX13" fmla="*/ 22098 w 42862"/>
                      <a:gd name="connsiteY13" fmla="*/ 31321 h 72633"/>
                      <a:gd name="connsiteX14" fmla="*/ 21241 w 42862"/>
                      <a:gd name="connsiteY14" fmla="*/ 29321 h 72633"/>
                      <a:gd name="connsiteX15" fmla="*/ 21907 w 42862"/>
                      <a:gd name="connsiteY15" fmla="*/ 27512 h 72633"/>
                      <a:gd name="connsiteX16" fmla="*/ 26289 w 42862"/>
                      <a:gd name="connsiteY16" fmla="*/ 22082 h 72633"/>
                      <a:gd name="connsiteX17" fmla="*/ 24384 w 42862"/>
                      <a:gd name="connsiteY17" fmla="*/ 13891 h 72633"/>
                      <a:gd name="connsiteX18" fmla="*/ 33719 w 42862"/>
                      <a:gd name="connsiteY18" fmla="*/ 79 h 72633"/>
                      <a:gd name="connsiteX19" fmla="*/ 39814 w 42862"/>
                      <a:gd name="connsiteY19" fmla="*/ 5794 h 72633"/>
                      <a:gd name="connsiteX20" fmla="*/ 32671 w 42862"/>
                      <a:gd name="connsiteY20" fmla="*/ 22177 h 72633"/>
                      <a:gd name="connsiteX21" fmla="*/ 42863 w 42862"/>
                      <a:gd name="connsiteY21" fmla="*/ 45990 h 72633"/>
                      <a:gd name="connsiteX22" fmla="*/ 19336 w 42862"/>
                      <a:gd name="connsiteY22" fmla="*/ 72374 h 72633"/>
                      <a:gd name="connsiteX23" fmla="*/ 34195 w 42862"/>
                      <a:gd name="connsiteY23" fmla="*/ 6557 h 72633"/>
                      <a:gd name="connsiteX24" fmla="*/ 31528 w 42862"/>
                      <a:gd name="connsiteY24" fmla="*/ 6842 h 72633"/>
                      <a:gd name="connsiteX25" fmla="*/ 29623 w 42862"/>
                      <a:gd name="connsiteY25" fmla="*/ 12748 h 72633"/>
                      <a:gd name="connsiteX26" fmla="*/ 30289 w 42862"/>
                      <a:gd name="connsiteY26" fmla="*/ 16748 h 72633"/>
                      <a:gd name="connsiteX27" fmla="*/ 34195 w 42862"/>
                      <a:gd name="connsiteY27" fmla="*/ 6557 h 7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2862" h="72633">
                        <a:moveTo>
                          <a:pt x="19336" y="72374"/>
                        </a:moveTo>
                        <a:cubicBezTo>
                          <a:pt x="8668" y="74089"/>
                          <a:pt x="0" y="67136"/>
                          <a:pt x="0" y="56753"/>
                        </a:cubicBezTo>
                        <a:cubicBezTo>
                          <a:pt x="762" y="45133"/>
                          <a:pt x="7144" y="36560"/>
                          <a:pt x="17431" y="34941"/>
                        </a:cubicBezTo>
                        <a:cubicBezTo>
                          <a:pt x="24099" y="33893"/>
                          <a:pt x="29433" y="38942"/>
                          <a:pt x="29718" y="45990"/>
                        </a:cubicBezTo>
                        <a:cubicBezTo>
                          <a:pt x="29718" y="47514"/>
                          <a:pt x="28575" y="48848"/>
                          <a:pt x="27051" y="49133"/>
                        </a:cubicBezTo>
                        <a:cubicBezTo>
                          <a:pt x="25527" y="49419"/>
                          <a:pt x="24384" y="48371"/>
                          <a:pt x="24384" y="46847"/>
                        </a:cubicBezTo>
                        <a:cubicBezTo>
                          <a:pt x="24099" y="42561"/>
                          <a:pt x="20955" y="39799"/>
                          <a:pt x="17622" y="40370"/>
                        </a:cubicBezTo>
                        <a:cubicBezTo>
                          <a:pt x="10573" y="41513"/>
                          <a:pt x="6001" y="48086"/>
                          <a:pt x="5429" y="55991"/>
                        </a:cubicBezTo>
                        <a:cubicBezTo>
                          <a:pt x="5429" y="63802"/>
                          <a:pt x="12002" y="68279"/>
                          <a:pt x="19431" y="67136"/>
                        </a:cubicBezTo>
                        <a:cubicBezTo>
                          <a:pt x="29813" y="65516"/>
                          <a:pt x="37243" y="57515"/>
                          <a:pt x="37529" y="46847"/>
                        </a:cubicBezTo>
                        <a:cubicBezTo>
                          <a:pt x="37338" y="41227"/>
                          <a:pt x="35433" y="37798"/>
                          <a:pt x="28670" y="27035"/>
                        </a:cubicBezTo>
                        <a:cubicBezTo>
                          <a:pt x="27813" y="28083"/>
                          <a:pt x="26861" y="29226"/>
                          <a:pt x="26098" y="30369"/>
                        </a:cubicBezTo>
                        <a:cubicBezTo>
                          <a:pt x="25622" y="31131"/>
                          <a:pt x="24765" y="31607"/>
                          <a:pt x="24003" y="31702"/>
                        </a:cubicBezTo>
                        <a:cubicBezTo>
                          <a:pt x="23336" y="31798"/>
                          <a:pt x="22574" y="31798"/>
                          <a:pt x="22098" y="31321"/>
                        </a:cubicBezTo>
                        <a:cubicBezTo>
                          <a:pt x="21431" y="30940"/>
                          <a:pt x="21241" y="30083"/>
                          <a:pt x="21241" y="29321"/>
                        </a:cubicBezTo>
                        <a:cubicBezTo>
                          <a:pt x="21241" y="28845"/>
                          <a:pt x="21431" y="28083"/>
                          <a:pt x="21907" y="27512"/>
                        </a:cubicBezTo>
                        <a:cubicBezTo>
                          <a:pt x="23432" y="25511"/>
                          <a:pt x="24765" y="23892"/>
                          <a:pt x="26289" y="22082"/>
                        </a:cubicBezTo>
                        <a:cubicBezTo>
                          <a:pt x="25146" y="19606"/>
                          <a:pt x="24384" y="16844"/>
                          <a:pt x="24384" y="13891"/>
                        </a:cubicBezTo>
                        <a:cubicBezTo>
                          <a:pt x="24384" y="7223"/>
                          <a:pt x="28480" y="937"/>
                          <a:pt x="33719" y="79"/>
                        </a:cubicBezTo>
                        <a:cubicBezTo>
                          <a:pt x="37433" y="-492"/>
                          <a:pt x="39624" y="2080"/>
                          <a:pt x="39814" y="5794"/>
                        </a:cubicBezTo>
                        <a:cubicBezTo>
                          <a:pt x="39814" y="10938"/>
                          <a:pt x="36576" y="17034"/>
                          <a:pt x="32671" y="22177"/>
                        </a:cubicBezTo>
                        <a:cubicBezTo>
                          <a:pt x="39338" y="33417"/>
                          <a:pt x="42767" y="37322"/>
                          <a:pt x="42863" y="45990"/>
                        </a:cubicBezTo>
                        <a:cubicBezTo>
                          <a:pt x="42482" y="59801"/>
                          <a:pt x="32195" y="70279"/>
                          <a:pt x="19336" y="72374"/>
                        </a:cubicBezTo>
                        <a:close/>
                        <a:moveTo>
                          <a:pt x="34195" y="6557"/>
                        </a:moveTo>
                        <a:cubicBezTo>
                          <a:pt x="34195" y="4747"/>
                          <a:pt x="32766" y="5414"/>
                          <a:pt x="31528" y="6842"/>
                        </a:cubicBezTo>
                        <a:cubicBezTo>
                          <a:pt x="30004" y="8652"/>
                          <a:pt x="29623" y="10938"/>
                          <a:pt x="29623" y="12748"/>
                        </a:cubicBezTo>
                        <a:cubicBezTo>
                          <a:pt x="29623" y="14177"/>
                          <a:pt x="29813" y="15415"/>
                          <a:pt x="30289" y="16748"/>
                        </a:cubicBezTo>
                        <a:cubicBezTo>
                          <a:pt x="32195" y="13700"/>
                          <a:pt x="34195" y="9414"/>
                          <a:pt x="34195" y="65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46" name="Freeform: Shape 2645">
                    <a:extLst>
                      <a:ext uri="{FF2B5EF4-FFF2-40B4-BE49-F238E27FC236}">
                        <a16:creationId xmlns:a16="http://schemas.microsoft.com/office/drawing/2014/main" id="{37DE1DA3-8A50-4B0F-808B-4C358FDADFF6}"/>
                      </a:ext>
                    </a:extLst>
                  </p:cNvPr>
                  <p:cNvSpPr/>
                  <p:nvPr/>
                </p:nvSpPr>
                <p:spPr>
                  <a:xfrm>
                    <a:off x="7658004" y="5611471"/>
                    <a:ext cx="36194" cy="84274"/>
                  </a:xfrm>
                  <a:custGeom>
                    <a:avLst/>
                    <a:gdLst>
                      <a:gd name="connsiteX0" fmla="*/ 36195 w 36194"/>
                      <a:gd name="connsiteY0" fmla="*/ 51847 h 84274"/>
                      <a:gd name="connsiteX1" fmla="*/ 35909 w 36194"/>
                      <a:gd name="connsiteY1" fmla="*/ 53086 h 84274"/>
                      <a:gd name="connsiteX2" fmla="*/ 9525 w 36194"/>
                      <a:gd name="connsiteY2" fmla="*/ 84137 h 84274"/>
                      <a:gd name="connsiteX3" fmla="*/ 0 w 36194"/>
                      <a:gd name="connsiteY3" fmla="*/ 74898 h 84274"/>
                      <a:gd name="connsiteX4" fmla="*/ 7334 w 36194"/>
                      <a:gd name="connsiteY4" fmla="*/ 47371 h 84274"/>
                      <a:gd name="connsiteX5" fmla="*/ 13907 w 36194"/>
                      <a:gd name="connsiteY5" fmla="*/ 28035 h 84274"/>
                      <a:gd name="connsiteX6" fmla="*/ 5810 w 36194"/>
                      <a:gd name="connsiteY6" fmla="*/ 29273 h 84274"/>
                      <a:gd name="connsiteX7" fmla="*/ 3143 w 36194"/>
                      <a:gd name="connsiteY7" fmla="*/ 26987 h 84274"/>
                      <a:gd name="connsiteX8" fmla="*/ 5810 w 36194"/>
                      <a:gd name="connsiteY8" fmla="*/ 23844 h 84274"/>
                      <a:gd name="connsiteX9" fmla="*/ 15621 w 36194"/>
                      <a:gd name="connsiteY9" fmla="*/ 22320 h 84274"/>
                      <a:gd name="connsiteX10" fmla="*/ 22289 w 36194"/>
                      <a:gd name="connsiteY10" fmla="*/ 2222 h 84274"/>
                      <a:gd name="connsiteX11" fmla="*/ 24860 w 36194"/>
                      <a:gd name="connsiteY11" fmla="*/ 31 h 84274"/>
                      <a:gd name="connsiteX12" fmla="*/ 27432 w 36194"/>
                      <a:gd name="connsiteY12" fmla="*/ 3175 h 84274"/>
                      <a:gd name="connsiteX13" fmla="*/ 21431 w 36194"/>
                      <a:gd name="connsiteY13" fmla="*/ 21463 h 84274"/>
                      <a:gd name="connsiteX14" fmla="*/ 30004 w 36194"/>
                      <a:gd name="connsiteY14" fmla="*/ 20129 h 84274"/>
                      <a:gd name="connsiteX15" fmla="*/ 32766 w 36194"/>
                      <a:gd name="connsiteY15" fmla="*/ 22415 h 84274"/>
                      <a:gd name="connsiteX16" fmla="*/ 30004 w 36194"/>
                      <a:gd name="connsiteY16" fmla="*/ 25558 h 84274"/>
                      <a:gd name="connsiteX17" fmla="*/ 19526 w 36194"/>
                      <a:gd name="connsiteY17" fmla="*/ 27178 h 84274"/>
                      <a:gd name="connsiteX18" fmla="*/ 12382 w 36194"/>
                      <a:gd name="connsiteY18" fmla="*/ 48514 h 84274"/>
                      <a:gd name="connsiteX19" fmla="*/ 5429 w 36194"/>
                      <a:gd name="connsiteY19" fmla="*/ 74041 h 84274"/>
                      <a:gd name="connsiteX20" fmla="*/ 9525 w 36194"/>
                      <a:gd name="connsiteY20" fmla="*/ 78803 h 84274"/>
                      <a:gd name="connsiteX21" fmla="*/ 30956 w 36194"/>
                      <a:gd name="connsiteY21" fmla="*/ 51562 h 84274"/>
                      <a:gd name="connsiteX22" fmla="*/ 33528 w 36194"/>
                      <a:gd name="connsiteY22" fmla="*/ 49657 h 84274"/>
                      <a:gd name="connsiteX23" fmla="*/ 34671 w 36194"/>
                      <a:gd name="connsiteY23" fmla="*/ 49752 h 84274"/>
                      <a:gd name="connsiteX24" fmla="*/ 36195 w 36194"/>
                      <a:gd name="connsiteY24" fmla="*/ 51847 h 84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36194" h="84274">
                        <a:moveTo>
                          <a:pt x="36195" y="51847"/>
                        </a:moveTo>
                        <a:cubicBezTo>
                          <a:pt x="36195" y="52228"/>
                          <a:pt x="36100" y="52609"/>
                          <a:pt x="35909" y="53086"/>
                        </a:cubicBezTo>
                        <a:cubicBezTo>
                          <a:pt x="28480" y="70231"/>
                          <a:pt x="21336" y="82327"/>
                          <a:pt x="9525" y="84137"/>
                        </a:cubicBezTo>
                        <a:cubicBezTo>
                          <a:pt x="3334" y="85090"/>
                          <a:pt x="0" y="80994"/>
                          <a:pt x="0" y="74898"/>
                        </a:cubicBezTo>
                        <a:cubicBezTo>
                          <a:pt x="0" y="70135"/>
                          <a:pt x="3239" y="58515"/>
                          <a:pt x="7334" y="47371"/>
                        </a:cubicBezTo>
                        <a:lnTo>
                          <a:pt x="13907" y="28035"/>
                        </a:lnTo>
                        <a:lnTo>
                          <a:pt x="5810" y="29273"/>
                        </a:lnTo>
                        <a:cubicBezTo>
                          <a:pt x="4286" y="29559"/>
                          <a:pt x="3143" y="28511"/>
                          <a:pt x="3143" y="26987"/>
                        </a:cubicBezTo>
                        <a:cubicBezTo>
                          <a:pt x="3143" y="25558"/>
                          <a:pt x="4286" y="24130"/>
                          <a:pt x="5810" y="23844"/>
                        </a:cubicBezTo>
                        <a:lnTo>
                          <a:pt x="15621" y="22320"/>
                        </a:lnTo>
                        <a:cubicBezTo>
                          <a:pt x="15907" y="21748"/>
                          <a:pt x="22098" y="2698"/>
                          <a:pt x="22289" y="2222"/>
                        </a:cubicBezTo>
                        <a:cubicBezTo>
                          <a:pt x="22670" y="984"/>
                          <a:pt x="23717" y="222"/>
                          <a:pt x="24860" y="31"/>
                        </a:cubicBezTo>
                        <a:cubicBezTo>
                          <a:pt x="26765" y="-254"/>
                          <a:pt x="28004" y="1460"/>
                          <a:pt x="27432" y="3175"/>
                        </a:cubicBezTo>
                        <a:cubicBezTo>
                          <a:pt x="27813" y="2413"/>
                          <a:pt x="22289" y="18891"/>
                          <a:pt x="21431" y="21463"/>
                        </a:cubicBezTo>
                        <a:lnTo>
                          <a:pt x="30004" y="20129"/>
                        </a:lnTo>
                        <a:cubicBezTo>
                          <a:pt x="31528" y="19843"/>
                          <a:pt x="32766" y="20986"/>
                          <a:pt x="32766" y="22415"/>
                        </a:cubicBezTo>
                        <a:cubicBezTo>
                          <a:pt x="32766" y="23939"/>
                          <a:pt x="31623" y="25273"/>
                          <a:pt x="30004" y="25558"/>
                        </a:cubicBezTo>
                        <a:lnTo>
                          <a:pt x="19526" y="27178"/>
                        </a:lnTo>
                        <a:cubicBezTo>
                          <a:pt x="18765" y="29749"/>
                          <a:pt x="16573" y="35941"/>
                          <a:pt x="12382" y="48514"/>
                        </a:cubicBezTo>
                        <a:cubicBezTo>
                          <a:pt x="7144" y="64230"/>
                          <a:pt x="5429" y="70326"/>
                          <a:pt x="5429" y="74041"/>
                        </a:cubicBezTo>
                        <a:cubicBezTo>
                          <a:pt x="5429" y="77470"/>
                          <a:pt x="6953" y="79184"/>
                          <a:pt x="9525" y="78803"/>
                        </a:cubicBezTo>
                        <a:cubicBezTo>
                          <a:pt x="18765" y="77374"/>
                          <a:pt x="24860" y="65754"/>
                          <a:pt x="30956" y="51562"/>
                        </a:cubicBezTo>
                        <a:cubicBezTo>
                          <a:pt x="31432" y="50609"/>
                          <a:pt x="32481" y="49847"/>
                          <a:pt x="33528" y="49657"/>
                        </a:cubicBezTo>
                        <a:cubicBezTo>
                          <a:pt x="33909" y="49561"/>
                          <a:pt x="34290" y="49657"/>
                          <a:pt x="34671" y="49752"/>
                        </a:cubicBezTo>
                        <a:cubicBezTo>
                          <a:pt x="35623" y="50038"/>
                          <a:pt x="36195" y="50800"/>
                          <a:pt x="36195" y="518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47" name="Freeform: Shape 2646">
                    <a:extLst>
                      <a:ext uri="{FF2B5EF4-FFF2-40B4-BE49-F238E27FC236}">
                        <a16:creationId xmlns:a16="http://schemas.microsoft.com/office/drawing/2014/main" id="{28E3B2A3-7551-4C15-A920-603C97BCDE9C}"/>
                      </a:ext>
                    </a:extLst>
                  </p:cNvPr>
                  <p:cNvSpPr/>
                  <p:nvPr/>
                </p:nvSpPr>
                <p:spPr>
                  <a:xfrm>
                    <a:off x="7679720" y="5622202"/>
                    <a:ext cx="93631" cy="71127"/>
                  </a:xfrm>
                  <a:custGeom>
                    <a:avLst/>
                    <a:gdLst>
                      <a:gd name="connsiteX0" fmla="*/ 93155 w 93631"/>
                      <a:gd name="connsiteY0" fmla="*/ 30258 h 71127"/>
                      <a:gd name="connsiteX1" fmla="*/ 69914 w 93631"/>
                      <a:gd name="connsiteY1" fmla="*/ 60452 h 71127"/>
                      <a:gd name="connsiteX2" fmla="*/ 60580 w 93631"/>
                      <a:gd name="connsiteY2" fmla="*/ 51213 h 71127"/>
                      <a:gd name="connsiteX3" fmla="*/ 70581 w 93631"/>
                      <a:gd name="connsiteY3" fmla="*/ 11589 h 71127"/>
                      <a:gd name="connsiteX4" fmla="*/ 63913 w 93631"/>
                      <a:gd name="connsiteY4" fmla="*/ 5969 h 71127"/>
                      <a:gd name="connsiteX5" fmla="*/ 42768 w 93631"/>
                      <a:gd name="connsiteY5" fmla="*/ 36449 h 71127"/>
                      <a:gd name="connsiteX6" fmla="*/ 34100 w 93631"/>
                      <a:gd name="connsiteY6" fmla="*/ 63405 h 71127"/>
                      <a:gd name="connsiteX7" fmla="*/ 31528 w 93631"/>
                      <a:gd name="connsiteY7" fmla="*/ 65596 h 71127"/>
                      <a:gd name="connsiteX8" fmla="*/ 28956 w 93631"/>
                      <a:gd name="connsiteY8" fmla="*/ 62357 h 71127"/>
                      <a:gd name="connsiteX9" fmla="*/ 37719 w 93631"/>
                      <a:gd name="connsiteY9" fmla="*/ 35211 h 71127"/>
                      <a:gd name="connsiteX10" fmla="*/ 42292 w 93631"/>
                      <a:gd name="connsiteY10" fmla="*/ 16447 h 71127"/>
                      <a:gd name="connsiteX11" fmla="*/ 35910 w 93631"/>
                      <a:gd name="connsiteY11" fmla="*/ 10255 h 71127"/>
                      <a:gd name="connsiteX12" fmla="*/ 24765 w 93631"/>
                      <a:gd name="connsiteY12" fmla="*/ 21400 h 71127"/>
                      <a:gd name="connsiteX13" fmla="*/ 14002 w 93631"/>
                      <a:gd name="connsiteY13" fmla="*/ 42640 h 71127"/>
                      <a:gd name="connsiteX14" fmla="*/ 5239 w 93631"/>
                      <a:gd name="connsiteY14" fmla="*/ 68739 h 71127"/>
                      <a:gd name="connsiteX15" fmla="*/ 1810 w 93631"/>
                      <a:gd name="connsiteY15" fmla="*/ 71120 h 71127"/>
                      <a:gd name="connsiteX16" fmla="*/ 191 w 93631"/>
                      <a:gd name="connsiteY16" fmla="*/ 67882 h 71127"/>
                      <a:gd name="connsiteX17" fmla="*/ 19908 w 93631"/>
                      <a:gd name="connsiteY17" fmla="*/ 9398 h 71127"/>
                      <a:gd name="connsiteX18" fmla="*/ 22480 w 93631"/>
                      <a:gd name="connsiteY18" fmla="*/ 7207 h 71127"/>
                      <a:gd name="connsiteX19" fmla="*/ 25052 w 93631"/>
                      <a:gd name="connsiteY19" fmla="*/ 10351 h 71127"/>
                      <a:gd name="connsiteX20" fmla="*/ 23813 w 93631"/>
                      <a:gd name="connsiteY20" fmla="*/ 13970 h 71127"/>
                      <a:gd name="connsiteX21" fmla="*/ 36005 w 93631"/>
                      <a:gd name="connsiteY21" fmla="*/ 4731 h 71127"/>
                      <a:gd name="connsiteX22" fmla="*/ 47816 w 93631"/>
                      <a:gd name="connsiteY22" fmla="*/ 14637 h 71127"/>
                      <a:gd name="connsiteX23" fmla="*/ 64104 w 93631"/>
                      <a:gd name="connsiteY23" fmla="*/ 254 h 71127"/>
                      <a:gd name="connsiteX24" fmla="*/ 76105 w 93631"/>
                      <a:gd name="connsiteY24" fmla="*/ 10351 h 71127"/>
                      <a:gd name="connsiteX25" fmla="*/ 66294 w 93631"/>
                      <a:gd name="connsiteY25" fmla="*/ 49975 h 71127"/>
                      <a:gd name="connsiteX26" fmla="*/ 70105 w 93631"/>
                      <a:gd name="connsiteY26" fmla="*/ 54737 h 71127"/>
                      <a:gd name="connsiteX27" fmla="*/ 88392 w 93631"/>
                      <a:gd name="connsiteY27" fmla="*/ 28162 h 71127"/>
                      <a:gd name="connsiteX28" fmla="*/ 90964 w 93631"/>
                      <a:gd name="connsiteY28" fmla="*/ 26067 h 71127"/>
                      <a:gd name="connsiteX29" fmla="*/ 93631 w 93631"/>
                      <a:gd name="connsiteY29" fmla="*/ 28258 h 71127"/>
                      <a:gd name="connsiteX30" fmla="*/ 93155 w 93631"/>
                      <a:gd name="connsiteY30" fmla="*/ 30258 h 7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93631" h="71127">
                        <a:moveTo>
                          <a:pt x="93155" y="30258"/>
                        </a:moveTo>
                        <a:cubicBezTo>
                          <a:pt x="88392" y="41783"/>
                          <a:pt x="81344" y="58642"/>
                          <a:pt x="69914" y="60452"/>
                        </a:cubicBezTo>
                        <a:cubicBezTo>
                          <a:pt x="63628" y="61405"/>
                          <a:pt x="60580" y="57404"/>
                          <a:pt x="60580" y="51213"/>
                        </a:cubicBezTo>
                        <a:cubicBezTo>
                          <a:pt x="60580" y="39497"/>
                          <a:pt x="70581" y="22066"/>
                          <a:pt x="70581" y="11589"/>
                        </a:cubicBezTo>
                        <a:cubicBezTo>
                          <a:pt x="70581" y="7874"/>
                          <a:pt x="69057" y="5207"/>
                          <a:pt x="63913" y="5969"/>
                        </a:cubicBezTo>
                        <a:cubicBezTo>
                          <a:pt x="56484" y="7112"/>
                          <a:pt x="46483" y="25495"/>
                          <a:pt x="42768" y="36449"/>
                        </a:cubicBezTo>
                        <a:cubicBezTo>
                          <a:pt x="42482" y="37306"/>
                          <a:pt x="33910" y="63786"/>
                          <a:pt x="34100" y="63405"/>
                        </a:cubicBezTo>
                        <a:cubicBezTo>
                          <a:pt x="33719" y="64643"/>
                          <a:pt x="32671" y="65405"/>
                          <a:pt x="31528" y="65596"/>
                        </a:cubicBezTo>
                        <a:cubicBezTo>
                          <a:pt x="29623" y="65881"/>
                          <a:pt x="28290" y="64167"/>
                          <a:pt x="28956" y="62357"/>
                        </a:cubicBezTo>
                        <a:cubicBezTo>
                          <a:pt x="29052" y="61976"/>
                          <a:pt x="37529" y="35497"/>
                          <a:pt x="37719" y="35211"/>
                        </a:cubicBezTo>
                        <a:cubicBezTo>
                          <a:pt x="40387" y="26924"/>
                          <a:pt x="42292" y="20923"/>
                          <a:pt x="42292" y="16447"/>
                        </a:cubicBezTo>
                        <a:cubicBezTo>
                          <a:pt x="42292" y="11684"/>
                          <a:pt x="40482" y="9589"/>
                          <a:pt x="35910" y="10255"/>
                        </a:cubicBezTo>
                        <a:cubicBezTo>
                          <a:pt x="32290" y="10827"/>
                          <a:pt x="28480" y="15494"/>
                          <a:pt x="24765" y="21400"/>
                        </a:cubicBezTo>
                        <a:cubicBezTo>
                          <a:pt x="22480" y="25210"/>
                          <a:pt x="14764" y="40545"/>
                          <a:pt x="14002" y="42640"/>
                        </a:cubicBezTo>
                        <a:lnTo>
                          <a:pt x="5239" y="68739"/>
                        </a:lnTo>
                        <a:cubicBezTo>
                          <a:pt x="4763" y="70358"/>
                          <a:pt x="3239" y="71215"/>
                          <a:pt x="1810" y="71120"/>
                        </a:cubicBezTo>
                        <a:cubicBezTo>
                          <a:pt x="381" y="70834"/>
                          <a:pt x="-381" y="69406"/>
                          <a:pt x="191" y="67882"/>
                        </a:cubicBezTo>
                        <a:cubicBezTo>
                          <a:pt x="6763" y="48355"/>
                          <a:pt x="13335" y="28924"/>
                          <a:pt x="19908" y="9398"/>
                        </a:cubicBezTo>
                        <a:cubicBezTo>
                          <a:pt x="20289" y="8160"/>
                          <a:pt x="21337" y="7398"/>
                          <a:pt x="22480" y="7207"/>
                        </a:cubicBezTo>
                        <a:cubicBezTo>
                          <a:pt x="24385" y="6922"/>
                          <a:pt x="25623" y="8636"/>
                          <a:pt x="25052" y="10351"/>
                        </a:cubicBezTo>
                        <a:cubicBezTo>
                          <a:pt x="24575" y="11589"/>
                          <a:pt x="24194" y="12637"/>
                          <a:pt x="23813" y="13970"/>
                        </a:cubicBezTo>
                        <a:cubicBezTo>
                          <a:pt x="27528" y="9017"/>
                          <a:pt x="31624" y="5398"/>
                          <a:pt x="36005" y="4731"/>
                        </a:cubicBezTo>
                        <a:cubicBezTo>
                          <a:pt x="43720" y="3493"/>
                          <a:pt x="47816" y="7874"/>
                          <a:pt x="47816" y="14637"/>
                        </a:cubicBezTo>
                        <a:cubicBezTo>
                          <a:pt x="51531" y="8160"/>
                          <a:pt x="58103" y="1207"/>
                          <a:pt x="64104" y="254"/>
                        </a:cubicBezTo>
                        <a:cubicBezTo>
                          <a:pt x="73343" y="-1175"/>
                          <a:pt x="76105" y="3588"/>
                          <a:pt x="76105" y="10351"/>
                        </a:cubicBezTo>
                        <a:cubicBezTo>
                          <a:pt x="76105" y="22638"/>
                          <a:pt x="66294" y="38926"/>
                          <a:pt x="66294" y="49975"/>
                        </a:cubicBezTo>
                        <a:cubicBezTo>
                          <a:pt x="66294" y="53689"/>
                          <a:pt x="67437" y="55213"/>
                          <a:pt x="70105" y="54737"/>
                        </a:cubicBezTo>
                        <a:cubicBezTo>
                          <a:pt x="76391" y="53785"/>
                          <a:pt x="81535" y="45403"/>
                          <a:pt x="88392" y="28162"/>
                        </a:cubicBezTo>
                        <a:cubicBezTo>
                          <a:pt x="88774" y="27115"/>
                          <a:pt x="89917" y="26257"/>
                          <a:pt x="90964" y="26067"/>
                        </a:cubicBezTo>
                        <a:cubicBezTo>
                          <a:pt x="92298" y="25876"/>
                          <a:pt x="93631" y="26924"/>
                          <a:pt x="93631" y="28258"/>
                        </a:cubicBezTo>
                        <a:cubicBezTo>
                          <a:pt x="93536" y="29020"/>
                          <a:pt x="93441" y="29305"/>
                          <a:pt x="93155" y="302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48" name="Freeform: Shape 2647">
                    <a:extLst>
                      <a:ext uri="{FF2B5EF4-FFF2-40B4-BE49-F238E27FC236}">
                        <a16:creationId xmlns:a16="http://schemas.microsoft.com/office/drawing/2014/main" id="{3003EB78-3DE7-4E6D-BE30-22C1978710EF}"/>
                      </a:ext>
                    </a:extLst>
                  </p:cNvPr>
                  <p:cNvSpPr/>
                  <p:nvPr/>
                </p:nvSpPr>
                <p:spPr>
                  <a:xfrm>
                    <a:off x="7765446" y="5611569"/>
                    <a:ext cx="59435" cy="66851"/>
                  </a:xfrm>
                  <a:custGeom>
                    <a:avLst/>
                    <a:gdLst>
                      <a:gd name="connsiteX0" fmla="*/ 59436 w 59435"/>
                      <a:gd name="connsiteY0" fmla="*/ 31080 h 66851"/>
                      <a:gd name="connsiteX1" fmla="*/ 59150 w 59435"/>
                      <a:gd name="connsiteY1" fmla="*/ 32223 h 66851"/>
                      <a:gd name="connsiteX2" fmla="*/ 59055 w 59435"/>
                      <a:gd name="connsiteY2" fmla="*/ 32604 h 66851"/>
                      <a:gd name="connsiteX3" fmla="*/ 35719 w 59435"/>
                      <a:gd name="connsiteY3" fmla="*/ 62798 h 66851"/>
                      <a:gd name="connsiteX4" fmla="*/ 26479 w 59435"/>
                      <a:gd name="connsiteY4" fmla="*/ 53464 h 66851"/>
                      <a:gd name="connsiteX5" fmla="*/ 10477 w 59435"/>
                      <a:gd name="connsiteY5" fmla="*/ 66704 h 66851"/>
                      <a:gd name="connsiteX6" fmla="*/ 0 w 59435"/>
                      <a:gd name="connsiteY6" fmla="*/ 54512 h 66851"/>
                      <a:gd name="connsiteX7" fmla="*/ 28289 w 59435"/>
                      <a:gd name="connsiteY7" fmla="*/ 3267 h 66851"/>
                      <a:gd name="connsiteX8" fmla="*/ 39910 w 59435"/>
                      <a:gd name="connsiteY8" fmla="*/ 8220 h 66851"/>
                      <a:gd name="connsiteX9" fmla="*/ 42100 w 59435"/>
                      <a:gd name="connsiteY9" fmla="*/ 2124 h 66851"/>
                      <a:gd name="connsiteX10" fmla="*/ 44672 w 59435"/>
                      <a:gd name="connsiteY10" fmla="*/ 29 h 66851"/>
                      <a:gd name="connsiteX11" fmla="*/ 47054 w 59435"/>
                      <a:gd name="connsiteY11" fmla="*/ 3267 h 66851"/>
                      <a:gd name="connsiteX12" fmla="*/ 40671 w 59435"/>
                      <a:gd name="connsiteY12" fmla="*/ 21460 h 66851"/>
                      <a:gd name="connsiteX13" fmla="*/ 31813 w 59435"/>
                      <a:gd name="connsiteY13" fmla="*/ 52607 h 66851"/>
                      <a:gd name="connsiteX14" fmla="*/ 35623 w 59435"/>
                      <a:gd name="connsiteY14" fmla="*/ 57369 h 66851"/>
                      <a:gd name="connsiteX15" fmla="*/ 53911 w 59435"/>
                      <a:gd name="connsiteY15" fmla="*/ 31175 h 66851"/>
                      <a:gd name="connsiteX16" fmla="*/ 54007 w 59435"/>
                      <a:gd name="connsiteY16" fmla="*/ 30794 h 66851"/>
                      <a:gd name="connsiteX17" fmla="*/ 56388 w 59435"/>
                      <a:gd name="connsiteY17" fmla="*/ 28794 h 66851"/>
                      <a:gd name="connsiteX18" fmla="*/ 57531 w 59435"/>
                      <a:gd name="connsiteY18" fmla="*/ 28889 h 66851"/>
                      <a:gd name="connsiteX19" fmla="*/ 59436 w 59435"/>
                      <a:gd name="connsiteY19" fmla="*/ 31080 h 66851"/>
                      <a:gd name="connsiteX20" fmla="*/ 33433 w 59435"/>
                      <a:gd name="connsiteY20" fmla="*/ 25556 h 66851"/>
                      <a:gd name="connsiteX21" fmla="*/ 36480 w 59435"/>
                      <a:gd name="connsiteY21" fmla="*/ 16888 h 66851"/>
                      <a:gd name="connsiteX22" fmla="*/ 28289 w 59435"/>
                      <a:gd name="connsiteY22" fmla="*/ 8792 h 66851"/>
                      <a:gd name="connsiteX23" fmla="*/ 5334 w 59435"/>
                      <a:gd name="connsiteY23" fmla="*/ 52892 h 66851"/>
                      <a:gd name="connsiteX24" fmla="*/ 10382 w 59435"/>
                      <a:gd name="connsiteY24" fmla="*/ 61465 h 66851"/>
                      <a:gd name="connsiteX25" fmla="*/ 33433 w 59435"/>
                      <a:gd name="connsiteY25" fmla="*/ 25556 h 66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9435" h="66851">
                        <a:moveTo>
                          <a:pt x="59436" y="31080"/>
                        </a:moveTo>
                        <a:cubicBezTo>
                          <a:pt x="59436" y="31461"/>
                          <a:pt x="59341" y="31842"/>
                          <a:pt x="59150" y="32223"/>
                        </a:cubicBezTo>
                        <a:lnTo>
                          <a:pt x="59055" y="32604"/>
                        </a:lnTo>
                        <a:cubicBezTo>
                          <a:pt x="54197" y="44129"/>
                          <a:pt x="47244" y="60989"/>
                          <a:pt x="35719" y="62798"/>
                        </a:cubicBezTo>
                        <a:cubicBezTo>
                          <a:pt x="29527" y="63751"/>
                          <a:pt x="26479" y="59750"/>
                          <a:pt x="26479" y="53464"/>
                        </a:cubicBezTo>
                        <a:cubicBezTo>
                          <a:pt x="21336" y="61465"/>
                          <a:pt x="16002" y="65846"/>
                          <a:pt x="10477" y="66704"/>
                        </a:cubicBezTo>
                        <a:cubicBezTo>
                          <a:pt x="3334" y="67847"/>
                          <a:pt x="0" y="62227"/>
                          <a:pt x="0" y="54512"/>
                        </a:cubicBezTo>
                        <a:cubicBezTo>
                          <a:pt x="0" y="37748"/>
                          <a:pt x="12954" y="5744"/>
                          <a:pt x="28289" y="3267"/>
                        </a:cubicBezTo>
                        <a:cubicBezTo>
                          <a:pt x="33623" y="2410"/>
                          <a:pt x="37623" y="3934"/>
                          <a:pt x="39910" y="8220"/>
                        </a:cubicBezTo>
                        <a:cubicBezTo>
                          <a:pt x="40671" y="5934"/>
                          <a:pt x="41434" y="3839"/>
                          <a:pt x="42100" y="2124"/>
                        </a:cubicBezTo>
                        <a:cubicBezTo>
                          <a:pt x="42481" y="1076"/>
                          <a:pt x="43529" y="219"/>
                          <a:pt x="44672" y="29"/>
                        </a:cubicBezTo>
                        <a:cubicBezTo>
                          <a:pt x="46672" y="-257"/>
                          <a:pt x="47720" y="1648"/>
                          <a:pt x="47054" y="3267"/>
                        </a:cubicBezTo>
                        <a:lnTo>
                          <a:pt x="40671" y="21460"/>
                        </a:lnTo>
                        <a:cubicBezTo>
                          <a:pt x="36100" y="35081"/>
                          <a:pt x="31813" y="46892"/>
                          <a:pt x="31813" y="52607"/>
                        </a:cubicBezTo>
                        <a:cubicBezTo>
                          <a:pt x="31813" y="56417"/>
                          <a:pt x="32956" y="57750"/>
                          <a:pt x="35623" y="57369"/>
                        </a:cubicBezTo>
                        <a:cubicBezTo>
                          <a:pt x="43529" y="56131"/>
                          <a:pt x="49720" y="41367"/>
                          <a:pt x="53911" y="31175"/>
                        </a:cubicBezTo>
                        <a:lnTo>
                          <a:pt x="54007" y="30794"/>
                        </a:lnTo>
                        <a:cubicBezTo>
                          <a:pt x="54483" y="29651"/>
                          <a:pt x="55436" y="28889"/>
                          <a:pt x="56388" y="28794"/>
                        </a:cubicBezTo>
                        <a:cubicBezTo>
                          <a:pt x="56769" y="28699"/>
                          <a:pt x="57150" y="28794"/>
                          <a:pt x="57531" y="28889"/>
                        </a:cubicBezTo>
                        <a:cubicBezTo>
                          <a:pt x="58769" y="29270"/>
                          <a:pt x="59436" y="30032"/>
                          <a:pt x="59436" y="31080"/>
                        </a:cubicBezTo>
                        <a:close/>
                        <a:moveTo>
                          <a:pt x="33433" y="25556"/>
                        </a:moveTo>
                        <a:lnTo>
                          <a:pt x="36480" y="16888"/>
                        </a:lnTo>
                        <a:cubicBezTo>
                          <a:pt x="36195" y="10982"/>
                          <a:pt x="32956" y="8125"/>
                          <a:pt x="28289" y="8792"/>
                        </a:cubicBezTo>
                        <a:cubicBezTo>
                          <a:pt x="16478" y="10887"/>
                          <a:pt x="5619" y="40224"/>
                          <a:pt x="5334" y="52892"/>
                        </a:cubicBezTo>
                        <a:cubicBezTo>
                          <a:pt x="5334" y="58512"/>
                          <a:pt x="6477" y="62036"/>
                          <a:pt x="10382" y="61465"/>
                        </a:cubicBezTo>
                        <a:cubicBezTo>
                          <a:pt x="20764" y="59941"/>
                          <a:pt x="28289" y="39462"/>
                          <a:pt x="33433" y="255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49" name="Freeform: Shape 2648">
                    <a:extLst>
                      <a:ext uri="{FF2B5EF4-FFF2-40B4-BE49-F238E27FC236}">
                        <a16:creationId xmlns:a16="http://schemas.microsoft.com/office/drawing/2014/main" id="{ED00EE72-56AB-48DE-84F7-E898C0E0856A}"/>
                      </a:ext>
                    </a:extLst>
                  </p:cNvPr>
                  <p:cNvSpPr/>
                  <p:nvPr/>
                </p:nvSpPr>
                <p:spPr>
                  <a:xfrm>
                    <a:off x="7816976" y="5596659"/>
                    <a:ext cx="42862" cy="72538"/>
                  </a:xfrm>
                  <a:custGeom>
                    <a:avLst/>
                    <a:gdLst>
                      <a:gd name="connsiteX0" fmla="*/ 19336 w 42862"/>
                      <a:gd name="connsiteY0" fmla="*/ 72279 h 72538"/>
                      <a:gd name="connsiteX1" fmla="*/ 0 w 42862"/>
                      <a:gd name="connsiteY1" fmla="*/ 56658 h 72538"/>
                      <a:gd name="connsiteX2" fmla="*/ 17431 w 42862"/>
                      <a:gd name="connsiteY2" fmla="*/ 34846 h 72538"/>
                      <a:gd name="connsiteX3" fmla="*/ 29718 w 42862"/>
                      <a:gd name="connsiteY3" fmla="*/ 45895 h 72538"/>
                      <a:gd name="connsiteX4" fmla="*/ 27051 w 42862"/>
                      <a:gd name="connsiteY4" fmla="*/ 49038 h 72538"/>
                      <a:gd name="connsiteX5" fmla="*/ 24384 w 42862"/>
                      <a:gd name="connsiteY5" fmla="*/ 46752 h 72538"/>
                      <a:gd name="connsiteX6" fmla="*/ 17622 w 42862"/>
                      <a:gd name="connsiteY6" fmla="*/ 40275 h 72538"/>
                      <a:gd name="connsiteX7" fmla="*/ 5429 w 42862"/>
                      <a:gd name="connsiteY7" fmla="*/ 55896 h 72538"/>
                      <a:gd name="connsiteX8" fmla="*/ 19336 w 42862"/>
                      <a:gd name="connsiteY8" fmla="*/ 67040 h 72538"/>
                      <a:gd name="connsiteX9" fmla="*/ 37433 w 42862"/>
                      <a:gd name="connsiteY9" fmla="*/ 46752 h 72538"/>
                      <a:gd name="connsiteX10" fmla="*/ 28575 w 42862"/>
                      <a:gd name="connsiteY10" fmla="*/ 26940 h 72538"/>
                      <a:gd name="connsiteX11" fmla="*/ 26003 w 42862"/>
                      <a:gd name="connsiteY11" fmla="*/ 30274 h 72538"/>
                      <a:gd name="connsiteX12" fmla="*/ 24003 w 42862"/>
                      <a:gd name="connsiteY12" fmla="*/ 31607 h 72538"/>
                      <a:gd name="connsiteX13" fmla="*/ 22098 w 42862"/>
                      <a:gd name="connsiteY13" fmla="*/ 31226 h 72538"/>
                      <a:gd name="connsiteX14" fmla="*/ 21146 w 42862"/>
                      <a:gd name="connsiteY14" fmla="*/ 29226 h 72538"/>
                      <a:gd name="connsiteX15" fmla="*/ 21812 w 42862"/>
                      <a:gd name="connsiteY15" fmla="*/ 27511 h 72538"/>
                      <a:gd name="connsiteX16" fmla="*/ 26194 w 42862"/>
                      <a:gd name="connsiteY16" fmla="*/ 22082 h 72538"/>
                      <a:gd name="connsiteX17" fmla="*/ 24289 w 42862"/>
                      <a:gd name="connsiteY17" fmla="*/ 13891 h 72538"/>
                      <a:gd name="connsiteX18" fmla="*/ 33624 w 42862"/>
                      <a:gd name="connsiteY18" fmla="*/ 79 h 72538"/>
                      <a:gd name="connsiteX19" fmla="*/ 39719 w 42862"/>
                      <a:gd name="connsiteY19" fmla="*/ 5794 h 72538"/>
                      <a:gd name="connsiteX20" fmla="*/ 32575 w 42862"/>
                      <a:gd name="connsiteY20" fmla="*/ 22177 h 72538"/>
                      <a:gd name="connsiteX21" fmla="*/ 42863 w 42862"/>
                      <a:gd name="connsiteY21" fmla="*/ 46085 h 72538"/>
                      <a:gd name="connsiteX22" fmla="*/ 19336 w 42862"/>
                      <a:gd name="connsiteY22" fmla="*/ 72279 h 72538"/>
                      <a:gd name="connsiteX23" fmla="*/ 34195 w 42862"/>
                      <a:gd name="connsiteY23" fmla="*/ 6557 h 72538"/>
                      <a:gd name="connsiteX24" fmla="*/ 31528 w 42862"/>
                      <a:gd name="connsiteY24" fmla="*/ 6842 h 72538"/>
                      <a:gd name="connsiteX25" fmla="*/ 29623 w 42862"/>
                      <a:gd name="connsiteY25" fmla="*/ 12843 h 72538"/>
                      <a:gd name="connsiteX26" fmla="*/ 30289 w 42862"/>
                      <a:gd name="connsiteY26" fmla="*/ 16844 h 72538"/>
                      <a:gd name="connsiteX27" fmla="*/ 34195 w 42862"/>
                      <a:gd name="connsiteY27" fmla="*/ 6557 h 72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2862" h="72538">
                        <a:moveTo>
                          <a:pt x="19336" y="72279"/>
                        </a:moveTo>
                        <a:cubicBezTo>
                          <a:pt x="8668" y="73994"/>
                          <a:pt x="0" y="67040"/>
                          <a:pt x="0" y="56658"/>
                        </a:cubicBezTo>
                        <a:cubicBezTo>
                          <a:pt x="762" y="45038"/>
                          <a:pt x="7144" y="36465"/>
                          <a:pt x="17431" y="34846"/>
                        </a:cubicBezTo>
                        <a:cubicBezTo>
                          <a:pt x="24099" y="33798"/>
                          <a:pt x="29433" y="38846"/>
                          <a:pt x="29718" y="45895"/>
                        </a:cubicBezTo>
                        <a:cubicBezTo>
                          <a:pt x="29718" y="47419"/>
                          <a:pt x="28575" y="48752"/>
                          <a:pt x="27051" y="49038"/>
                        </a:cubicBezTo>
                        <a:cubicBezTo>
                          <a:pt x="25527" y="49324"/>
                          <a:pt x="24384" y="48276"/>
                          <a:pt x="24384" y="46752"/>
                        </a:cubicBezTo>
                        <a:cubicBezTo>
                          <a:pt x="24099" y="42371"/>
                          <a:pt x="20955" y="39703"/>
                          <a:pt x="17622" y="40275"/>
                        </a:cubicBezTo>
                        <a:cubicBezTo>
                          <a:pt x="10573" y="41418"/>
                          <a:pt x="6001" y="47990"/>
                          <a:pt x="5429" y="55896"/>
                        </a:cubicBezTo>
                        <a:cubicBezTo>
                          <a:pt x="5429" y="63707"/>
                          <a:pt x="11906" y="68183"/>
                          <a:pt x="19336" y="67040"/>
                        </a:cubicBezTo>
                        <a:cubicBezTo>
                          <a:pt x="29718" y="65326"/>
                          <a:pt x="37148" y="57420"/>
                          <a:pt x="37433" y="46752"/>
                        </a:cubicBezTo>
                        <a:cubicBezTo>
                          <a:pt x="37338" y="41132"/>
                          <a:pt x="35433" y="37703"/>
                          <a:pt x="28575" y="26940"/>
                        </a:cubicBezTo>
                        <a:cubicBezTo>
                          <a:pt x="27718" y="27988"/>
                          <a:pt x="26765" y="29131"/>
                          <a:pt x="26003" y="30274"/>
                        </a:cubicBezTo>
                        <a:cubicBezTo>
                          <a:pt x="25432" y="31036"/>
                          <a:pt x="24670" y="31512"/>
                          <a:pt x="24003" y="31607"/>
                        </a:cubicBezTo>
                        <a:cubicBezTo>
                          <a:pt x="23336" y="31702"/>
                          <a:pt x="22574" y="31702"/>
                          <a:pt x="22098" y="31226"/>
                        </a:cubicBezTo>
                        <a:cubicBezTo>
                          <a:pt x="21431" y="30845"/>
                          <a:pt x="21146" y="29988"/>
                          <a:pt x="21146" y="29226"/>
                        </a:cubicBezTo>
                        <a:cubicBezTo>
                          <a:pt x="21146" y="28750"/>
                          <a:pt x="21431" y="27988"/>
                          <a:pt x="21812" y="27511"/>
                        </a:cubicBezTo>
                        <a:cubicBezTo>
                          <a:pt x="23336" y="25416"/>
                          <a:pt x="24670" y="23892"/>
                          <a:pt x="26194" y="22082"/>
                        </a:cubicBezTo>
                        <a:cubicBezTo>
                          <a:pt x="25051" y="19606"/>
                          <a:pt x="24289" y="16844"/>
                          <a:pt x="24289" y="13891"/>
                        </a:cubicBezTo>
                        <a:cubicBezTo>
                          <a:pt x="24289" y="7223"/>
                          <a:pt x="28384" y="937"/>
                          <a:pt x="33624" y="79"/>
                        </a:cubicBezTo>
                        <a:cubicBezTo>
                          <a:pt x="37338" y="-492"/>
                          <a:pt x="39529" y="2080"/>
                          <a:pt x="39719" y="5794"/>
                        </a:cubicBezTo>
                        <a:cubicBezTo>
                          <a:pt x="39719" y="10938"/>
                          <a:pt x="36481" y="17034"/>
                          <a:pt x="32575" y="22177"/>
                        </a:cubicBezTo>
                        <a:cubicBezTo>
                          <a:pt x="39243" y="33417"/>
                          <a:pt x="42672" y="37322"/>
                          <a:pt x="42863" y="46085"/>
                        </a:cubicBezTo>
                        <a:cubicBezTo>
                          <a:pt x="42482" y="59801"/>
                          <a:pt x="32290" y="70184"/>
                          <a:pt x="19336" y="72279"/>
                        </a:cubicBezTo>
                        <a:close/>
                        <a:moveTo>
                          <a:pt x="34195" y="6557"/>
                        </a:moveTo>
                        <a:cubicBezTo>
                          <a:pt x="34195" y="4747"/>
                          <a:pt x="32766" y="5413"/>
                          <a:pt x="31528" y="6842"/>
                        </a:cubicBezTo>
                        <a:cubicBezTo>
                          <a:pt x="30004" y="8652"/>
                          <a:pt x="29623" y="11033"/>
                          <a:pt x="29623" y="12843"/>
                        </a:cubicBezTo>
                        <a:cubicBezTo>
                          <a:pt x="29623" y="14272"/>
                          <a:pt x="29909" y="15510"/>
                          <a:pt x="30289" y="16844"/>
                        </a:cubicBezTo>
                        <a:cubicBezTo>
                          <a:pt x="32290" y="13605"/>
                          <a:pt x="34195" y="9319"/>
                          <a:pt x="34195" y="65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496" name="Freeform: Shape 2495">
                  <a:extLst>
                    <a:ext uri="{FF2B5EF4-FFF2-40B4-BE49-F238E27FC236}">
                      <a16:creationId xmlns:a16="http://schemas.microsoft.com/office/drawing/2014/main" id="{5B3814A4-8FC1-4A33-9FC3-0A19C5C6CDC1}"/>
                    </a:ext>
                  </a:extLst>
                </p:cNvPr>
                <p:cNvSpPr/>
                <p:nvPr/>
              </p:nvSpPr>
              <p:spPr>
                <a:xfrm>
                  <a:off x="7175086" y="5866201"/>
                  <a:ext cx="866680" cy="70104"/>
                </a:xfrm>
                <a:custGeom>
                  <a:avLst/>
                  <a:gdLst>
                    <a:gd name="connsiteX0" fmla="*/ 777907 w 866680"/>
                    <a:gd name="connsiteY0" fmla="*/ 0 h 70104"/>
                    <a:gd name="connsiteX1" fmla="*/ 689229 w 866680"/>
                    <a:gd name="connsiteY1" fmla="*/ 70104 h 70104"/>
                    <a:gd name="connsiteX2" fmla="*/ 866680 w 866680"/>
                    <a:gd name="connsiteY2" fmla="*/ 70104 h 70104"/>
                    <a:gd name="connsiteX3" fmla="*/ 777907 w 866680"/>
                    <a:gd name="connsiteY3" fmla="*/ 0 h 70104"/>
                    <a:gd name="connsiteX4" fmla="*/ 582549 w 866680"/>
                    <a:gd name="connsiteY4" fmla="*/ 0 h 70104"/>
                    <a:gd name="connsiteX5" fmla="*/ 493776 w 866680"/>
                    <a:gd name="connsiteY5" fmla="*/ 70104 h 70104"/>
                    <a:gd name="connsiteX6" fmla="*/ 671227 w 866680"/>
                    <a:gd name="connsiteY6" fmla="*/ 70104 h 70104"/>
                    <a:gd name="connsiteX7" fmla="*/ 582549 w 866680"/>
                    <a:gd name="connsiteY7" fmla="*/ 0 h 70104"/>
                    <a:gd name="connsiteX8" fmla="*/ 88773 w 866680"/>
                    <a:gd name="connsiteY8" fmla="*/ 0 h 70104"/>
                    <a:gd name="connsiteX9" fmla="*/ 0 w 866680"/>
                    <a:gd name="connsiteY9" fmla="*/ 70104 h 70104"/>
                    <a:gd name="connsiteX10" fmla="*/ 177451 w 866680"/>
                    <a:gd name="connsiteY10" fmla="*/ 70104 h 70104"/>
                    <a:gd name="connsiteX11" fmla="*/ 88773 w 866680"/>
                    <a:gd name="connsiteY11" fmla="*/ 0 h 70104"/>
                    <a:gd name="connsiteX12" fmla="*/ 284131 w 866680"/>
                    <a:gd name="connsiteY12" fmla="*/ 0 h 70104"/>
                    <a:gd name="connsiteX13" fmla="*/ 195358 w 866680"/>
                    <a:gd name="connsiteY13" fmla="*/ 70104 h 70104"/>
                    <a:gd name="connsiteX14" fmla="*/ 372904 w 866680"/>
                    <a:gd name="connsiteY14" fmla="*/ 70104 h 70104"/>
                    <a:gd name="connsiteX15" fmla="*/ 284131 w 866680"/>
                    <a:gd name="connsiteY15" fmla="*/ 0 h 70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66680" h="70104">
                      <a:moveTo>
                        <a:pt x="777907" y="0"/>
                      </a:moveTo>
                      <a:cubicBezTo>
                        <a:pt x="734759" y="0"/>
                        <a:pt x="698659" y="29908"/>
                        <a:pt x="689229" y="70104"/>
                      </a:cubicBezTo>
                      <a:lnTo>
                        <a:pt x="866680" y="70104"/>
                      </a:lnTo>
                      <a:cubicBezTo>
                        <a:pt x="857060" y="29908"/>
                        <a:pt x="820960" y="0"/>
                        <a:pt x="777907" y="0"/>
                      </a:cubicBezTo>
                      <a:close/>
                      <a:moveTo>
                        <a:pt x="582549" y="0"/>
                      </a:moveTo>
                      <a:cubicBezTo>
                        <a:pt x="539401" y="0"/>
                        <a:pt x="503301" y="29908"/>
                        <a:pt x="493776" y="70104"/>
                      </a:cubicBezTo>
                      <a:lnTo>
                        <a:pt x="671227" y="70104"/>
                      </a:lnTo>
                      <a:cubicBezTo>
                        <a:pt x="661797" y="29908"/>
                        <a:pt x="625697" y="0"/>
                        <a:pt x="582549" y="0"/>
                      </a:cubicBezTo>
                      <a:close/>
                      <a:moveTo>
                        <a:pt x="88773" y="0"/>
                      </a:moveTo>
                      <a:cubicBezTo>
                        <a:pt x="45625" y="0"/>
                        <a:pt x="9525" y="29908"/>
                        <a:pt x="0" y="70104"/>
                      </a:cubicBezTo>
                      <a:lnTo>
                        <a:pt x="177451" y="70104"/>
                      </a:lnTo>
                      <a:cubicBezTo>
                        <a:pt x="168021" y="29908"/>
                        <a:pt x="131922" y="0"/>
                        <a:pt x="88773" y="0"/>
                      </a:cubicBezTo>
                      <a:close/>
                      <a:moveTo>
                        <a:pt x="284131" y="0"/>
                      </a:moveTo>
                      <a:cubicBezTo>
                        <a:pt x="240983" y="0"/>
                        <a:pt x="204883" y="29908"/>
                        <a:pt x="195358" y="70104"/>
                      </a:cubicBezTo>
                      <a:lnTo>
                        <a:pt x="372904" y="70104"/>
                      </a:lnTo>
                      <a:cubicBezTo>
                        <a:pt x="363379" y="29908"/>
                        <a:pt x="327279" y="0"/>
                        <a:pt x="284131" y="0"/>
                      </a:cubicBezTo>
                      <a:close/>
                    </a:path>
                  </a:pathLst>
                </a:custGeom>
                <a:solidFill>
                  <a:schemeClr val="tx1">
                    <a:alpha val="2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7" name="Freeform: Shape 2496">
                  <a:extLst>
                    <a:ext uri="{FF2B5EF4-FFF2-40B4-BE49-F238E27FC236}">
                      <a16:creationId xmlns:a16="http://schemas.microsoft.com/office/drawing/2014/main" id="{C6AB39B0-240A-4904-94AE-2EAEB81B95FC}"/>
                    </a:ext>
                  </a:extLst>
                </p:cNvPr>
                <p:cNvSpPr/>
                <p:nvPr/>
              </p:nvSpPr>
              <p:spPr>
                <a:xfrm>
                  <a:off x="7161561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98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98" name="Graphic 1">
                  <a:extLst>
                    <a:ext uri="{FF2B5EF4-FFF2-40B4-BE49-F238E27FC236}">
                      <a16:creationId xmlns:a16="http://schemas.microsoft.com/office/drawing/2014/main" id="{18886AF1-D9B0-4B56-A578-DF0F3DA3AF4E}"/>
                    </a:ext>
                  </a:extLst>
                </p:cNvPr>
                <p:cNvGrpSpPr/>
                <p:nvPr/>
              </p:nvGrpSpPr>
              <p:grpSpPr>
                <a:xfrm>
                  <a:off x="7171657" y="5881250"/>
                  <a:ext cx="152304" cy="152304"/>
                  <a:chOff x="7171657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2636" name="Freeform: Shape 2635">
                    <a:extLst>
                      <a:ext uri="{FF2B5EF4-FFF2-40B4-BE49-F238E27FC236}">
                        <a16:creationId xmlns:a16="http://schemas.microsoft.com/office/drawing/2014/main" id="{1690A53E-2FAA-4720-8610-B021FD12FF02}"/>
                      </a:ext>
                    </a:extLst>
                  </p:cNvPr>
                  <p:cNvSpPr/>
                  <p:nvPr/>
                </p:nvSpPr>
                <p:spPr>
                  <a:xfrm>
                    <a:off x="7216615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3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3" y="1143"/>
                        </a:lnTo>
                        <a:lnTo>
                          <a:pt x="2762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37" name="Freeform: Shape 2636">
                    <a:extLst>
                      <a:ext uri="{FF2B5EF4-FFF2-40B4-BE49-F238E27FC236}">
                        <a16:creationId xmlns:a16="http://schemas.microsoft.com/office/drawing/2014/main" id="{F0B46F7A-4C55-4174-BEB5-02FCAF8F09C3}"/>
                      </a:ext>
                    </a:extLst>
                  </p:cNvPr>
                  <p:cNvSpPr/>
                  <p:nvPr/>
                </p:nvSpPr>
                <p:spPr>
                  <a:xfrm>
                    <a:off x="7171657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638" name="Graphic 1">
                    <a:extLst>
                      <a:ext uri="{FF2B5EF4-FFF2-40B4-BE49-F238E27FC236}">
                        <a16:creationId xmlns:a16="http://schemas.microsoft.com/office/drawing/2014/main" id="{14B1C10C-BAD2-4C56-8C4E-84C29982AD89}"/>
                      </a:ext>
                    </a:extLst>
                  </p:cNvPr>
                  <p:cNvGrpSpPr/>
                  <p:nvPr/>
                </p:nvGrpSpPr>
                <p:grpSpPr>
                  <a:xfrm>
                    <a:off x="7173467" y="5883155"/>
                    <a:ext cx="148589" cy="148494"/>
                    <a:chOff x="7173467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2639" name="Freeform: Shape 2638">
                      <a:extLst>
                        <a:ext uri="{FF2B5EF4-FFF2-40B4-BE49-F238E27FC236}">
                          <a16:creationId xmlns:a16="http://schemas.microsoft.com/office/drawing/2014/main" id="{6B25403B-21D2-4ED0-B3E7-6B1EE2360C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3467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2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334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667"/>
                          </a:lnTo>
                          <a:lnTo>
                            <a:pt x="1334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40" name="Freeform: Shape 2639">
                      <a:extLst>
                        <a:ext uri="{FF2B5EF4-FFF2-40B4-BE49-F238E27FC236}">
                          <a16:creationId xmlns:a16="http://schemas.microsoft.com/office/drawing/2014/main" id="{898CD37C-98C6-45F2-9CDA-9F634FA059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12138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667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342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499" name="Graphic 1">
                  <a:extLst>
                    <a:ext uri="{FF2B5EF4-FFF2-40B4-BE49-F238E27FC236}">
                      <a16:creationId xmlns:a16="http://schemas.microsoft.com/office/drawing/2014/main" id="{A286283F-F492-474A-BF5B-36A7ABCA7D3B}"/>
                    </a:ext>
                  </a:extLst>
                </p:cNvPr>
                <p:cNvGrpSpPr/>
                <p:nvPr/>
              </p:nvGrpSpPr>
              <p:grpSpPr>
                <a:xfrm>
                  <a:off x="7170514" y="5872106"/>
                  <a:ext cx="162496" cy="169545"/>
                  <a:chOff x="7170514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2624" name="Graphic 1">
                    <a:extLst>
                      <a:ext uri="{FF2B5EF4-FFF2-40B4-BE49-F238E27FC236}">
                        <a16:creationId xmlns:a16="http://schemas.microsoft.com/office/drawing/2014/main" id="{AEC096EB-5759-4A68-979D-28D871C65BE8}"/>
                      </a:ext>
                    </a:extLst>
                  </p:cNvPr>
                  <p:cNvGrpSpPr/>
                  <p:nvPr/>
                </p:nvGrpSpPr>
                <p:grpSpPr>
                  <a:xfrm>
                    <a:off x="7170514" y="5872106"/>
                    <a:ext cx="162496" cy="169545"/>
                    <a:chOff x="7170514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2631" name="Freeform: Shape 2630">
                      <a:extLst>
                        <a:ext uri="{FF2B5EF4-FFF2-40B4-BE49-F238E27FC236}">
                          <a16:creationId xmlns:a16="http://schemas.microsoft.com/office/drawing/2014/main" id="{128E6525-7809-4EB5-A977-F87470DB9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0238" y="5872106"/>
                      <a:ext cx="3048" cy="169545"/>
                    </a:xfrm>
                    <a:custGeom>
                      <a:avLst/>
                      <a:gdLst>
                        <a:gd name="connsiteX0" fmla="*/ 0 w 3048"/>
                        <a:gd name="connsiteY0" fmla="*/ 169545 h 169545"/>
                        <a:gd name="connsiteX1" fmla="*/ 0 w 3048"/>
                        <a:gd name="connsiteY1" fmla="*/ 0 h 169545"/>
                        <a:gd name="connsiteX2" fmla="*/ 3048 w 3048"/>
                        <a:gd name="connsiteY2" fmla="*/ 0 h 169545"/>
                        <a:gd name="connsiteX3" fmla="*/ 3048 w 3048"/>
                        <a:gd name="connsiteY3" fmla="*/ 169545 h 169545"/>
                        <a:gd name="connsiteX4" fmla="*/ 0 w 3048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32" name="Freeform: Shape 2631">
                      <a:extLst>
                        <a:ext uri="{FF2B5EF4-FFF2-40B4-BE49-F238E27FC236}">
                          <a16:creationId xmlns:a16="http://schemas.microsoft.com/office/drawing/2014/main" id="{EE4C6E75-B250-4E58-A15F-09384A98D9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0514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633" name="Graphic 1">
                      <a:extLst>
                        <a:ext uri="{FF2B5EF4-FFF2-40B4-BE49-F238E27FC236}">
                          <a16:creationId xmlns:a16="http://schemas.microsoft.com/office/drawing/2014/main" id="{FE71419E-FFD9-4029-9DEF-765C930A361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91850" y="5894395"/>
                      <a:ext cx="119920" cy="125063"/>
                      <a:chOff x="7191850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2634" name="Freeform: Shape 2633">
                        <a:extLst>
                          <a:ext uri="{FF2B5EF4-FFF2-40B4-BE49-F238E27FC236}">
                            <a16:creationId xmlns:a16="http://schemas.microsoft.com/office/drawing/2014/main" id="{460B1D8A-CB2D-4AD0-AD9C-6E684FB695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4708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10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35" name="Freeform: Shape 2634">
                        <a:extLst>
                          <a:ext uri="{FF2B5EF4-FFF2-40B4-BE49-F238E27FC236}">
                            <a16:creationId xmlns:a16="http://schemas.microsoft.com/office/drawing/2014/main" id="{58711C2F-771D-456B-98F5-C069100B59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1850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00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625" name="Graphic 1">
                    <a:extLst>
                      <a:ext uri="{FF2B5EF4-FFF2-40B4-BE49-F238E27FC236}">
                        <a16:creationId xmlns:a16="http://schemas.microsoft.com/office/drawing/2014/main" id="{5A1466EB-0A61-4DE1-8EF2-CD7E6256E629}"/>
                      </a:ext>
                    </a:extLst>
                  </p:cNvPr>
                  <p:cNvGrpSpPr/>
                  <p:nvPr/>
                </p:nvGrpSpPr>
                <p:grpSpPr>
                  <a:xfrm>
                    <a:off x="7175658" y="5877440"/>
                    <a:ext cx="152209" cy="158877"/>
                    <a:chOff x="7175658" y="5877440"/>
                    <a:chExt cx="152209" cy="158877"/>
                  </a:xfrm>
                  <a:solidFill>
                    <a:srgbClr val="A1A1A1"/>
                  </a:solidFill>
                </p:grpSpPr>
                <p:sp>
                  <p:nvSpPr>
                    <p:cNvPr id="2626" name="Freeform: Shape 2625">
                      <a:extLst>
                        <a:ext uri="{FF2B5EF4-FFF2-40B4-BE49-F238E27FC236}">
                          <a16:creationId xmlns:a16="http://schemas.microsoft.com/office/drawing/2014/main" id="{9F6842AD-89EB-4E77-81D1-BD2E85C5A7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20616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3 w 62293"/>
                        <a:gd name="connsiteY2" fmla="*/ 1143 h 158877"/>
                        <a:gd name="connsiteX3" fmla="*/ 2762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27" name="Freeform: Shape 2626">
                      <a:extLst>
                        <a:ext uri="{FF2B5EF4-FFF2-40B4-BE49-F238E27FC236}">
                          <a16:creationId xmlns:a16="http://schemas.microsoft.com/office/drawing/2014/main" id="{381F9615-2347-4BEE-A8C6-3184D74983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5658" y="5924398"/>
                      <a:ext cx="152209" cy="65055"/>
                    </a:xfrm>
                    <a:custGeom>
                      <a:avLst/>
                      <a:gdLst>
                        <a:gd name="connsiteX0" fmla="*/ 0 w 152209"/>
                        <a:gd name="connsiteY0" fmla="*/ 2857 h 65055"/>
                        <a:gd name="connsiteX1" fmla="*/ 1048 w 152209"/>
                        <a:gd name="connsiteY1" fmla="*/ 0 h 65055"/>
                        <a:gd name="connsiteX2" fmla="*/ 152210 w 152209"/>
                        <a:gd name="connsiteY2" fmla="*/ 62103 h 65055"/>
                        <a:gd name="connsiteX3" fmla="*/ 151162 w 152209"/>
                        <a:gd name="connsiteY3" fmla="*/ 65056 h 65055"/>
                        <a:gd name="connsiteX4" fmla="*/ 0 w 152209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210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628" name="Graphic 1">
                      <a:extLst>
                        <a:ext uri="{FF2B5EF4-FFF2-40B4-BE49-F238E27FC236}">
                          <a16:creationId xmlns:a16="http://schemas.microsoft.com/office/drawing/2014/main" id="{03B84915-8F03-46D0-87F8-4029715B91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7467" y="5879440"/>
                      <a:ext cx="148590" cy="154971"/>
                      <a:chOff x="7177467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2629" name="Freeform: Shape 2628">
                        <a:extLst>
                          <a:ext uri="{FF2B5EF4-FFF2-40B4-BE49-F238E27FC236}">
                            <a16:creationId xmlns:a16="http://schemas.microsoft.com/office/drawing/2014/main" id="{2984DC90-8B9C-4ED5-89DB-57E891F814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7467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352 w 148590"/>
                          <a:gd name="connsiteY1" fmla="*/ 0 h 74295"/>
                          <a:gd name="connsiteX2" fmla="*/ 148590 w 148590"/>
                          <a:gd name="connsiteY2" fmla="*/ 2762 h 74295"/>
                          <a:gd name="connsiteX3" fmla="*/ 1238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30" name="Freeform: Shape 2629">
                        <a:extLst>
                          <a:ext uri="{FF2B5EF4-FFF2-40B4-BE49-F238E27FC236}">
                            <a16:creationId xmlns:a16="http://schemas.microsoft.com/office/drawing/2014/main" id="{17E8D2E3-321F-4ACF-98BD-14943754AC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6139" y="5879440"/>
                        <a:ext cx="71247" cy="154971"/>
                      </a:xfrm>
                      <a:custGeom>
                        <a:avLst/>
                        <a:gdLst>
                          <a:gd name="connsiteX0" fmla="*/ 0 w 71247"/>
                          <a:gd name="connsiteY0" fmla="*/ 1238 h 154971"/>
                          <a:gd name="connsiteX1" fmla="*/ 2667 w 71247"/>
                          <a:gd name="connsiteY1" fmla="*/ 0 h 154971"/>
                          <a:gd name="connsiteX2" fmla="*/ 71247 w 71247"/>
                          <a:gd name="connsiteY2" fmla="*/ 153638 h 154971"/>
                          <a:gd name="connsiteX3" fmla="*/ 68580 w 71247"/>
                          <a:gd name="connsiteY3" fmla="*/ 154972 h 154971"/>
                          <a:gd name="connsiteX4" fmla="*/ 0 w 71247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7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500" name="Freeform: Shape 2499">
                  <a:extLst>
                    <a:ext uri="{FF2B5EF4-FFF2-40B4-BE49-F238E27FC236}">
                      <a16:creationId xmlns:a16="http://schemas.microsoft.com/office/drawing/2014/main" id="{621EA6C9-85DD-4FB9-AD30-DED48FC8FC22}"/>
                    </a:ext>
                  </a:extLst>
                </p:cNvPr>
                <p:cNvSpPr/>
                <p:nvPr/>
              </p:nvSpPr>
              <p:spPr>
                <a:xfrm>
                  <a:off x="7238808" y="5871153"/>
                  <a:ext cx="96202" cy="172402"/>
                </a:xfrm>
                <a:custGeom>
                  <a:avLst/>
                  <a:gdLst>
                    <a:gd name="connsiteX0" fmla="*/ 10002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2 w 96202"/>
                    <a:gd name="connsiteY4" fmla="*/ 172402 h 172402"/>
                    <a:gd name="connsiteX5" fmla="*/ 96203 w 96202"/>
                    <a:gd name="connsiteY5" fmla="*/ 86201 h 172402"/>
                    <a:gd name="connsiteX6" fmla="*/ 10002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2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958" y="166878"/>
                        <a:pt x="0" y="171831"/>
                      </a:cubicBezTo>
                      <a:cubicBezTo>
                        <a:pt x="3239" y="172212"/>
                        <a:pt x="6572" y="172402"/>
                        <a:pt x="10002" y="172402"/>
                      </a:cubicBezTo>
                      <a:cubicBezTo>
                        <a:pt x="57531" y="172402"/>
                        <a:pt x="96203" y="133731"/>
                        <a:pt x="96203" y="86201"/>
                      </a:cubicBezTo>
                      <a:cubicBezTo>
                        <a:pt x="96203" y="38672"/>
                        <a:pt x="57531" y="0"/>
                        <a:pt x="10002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01" name="Freeform: Shape 2500">
                  <a:extLst>
                    <a:ext uri="{FF2B5EF4-FFF2-40B4-BE49-F238E27FC236}">
                      <a16:creationId xmlns:a16="http://schemas.microsoft.com/office/drawing/2014/main" id="{E5088384-D74A-45DD-88D2-98E271816786}"/>
                    </a:ext>
                  </a:extLst>
                </p:cNvPr>
                <p:cNvSpPr/>
                <p:nvPr/>
              </p:nvSpPr>
              <p:spPr>
                <a:xfrm>
                  <a:off x="7156513" y="5866201"/>
                  <a:ext cx="182498" cy="182499"/>
                </a:xfrm>
                <a:custGeom>
                  <a:avLst/>
                  <a:gdLst>
                    <a:gd name="connsiteX0" fmla="*/ 91249 w 182498"/>
                    <a:gd name="connsiteY0" fmla="*/ 0 h 182499"/>
                    <a:gd name="connsiteX1" fmla="*/ 182499 w 182498"/>
                    <a:gd name="connsiteY1" fmla="*/ 91250 h 182499"/>
                    <a:gd name="connsiteX2" fmla="*/ 91249 w 182498"/>
                    <a:gd name="connsiteY2" fmla="*/ 182499 h 182499"/>
                    <a:gd name="connsiteX3" fmla="*/ 0 w 182498"/>
                    <a:gd name="connsiteY3" fmla="*/ 91250 h 182499"/>
                    <a:gd name="connsiteX4" fmla="*/ 91249 w 182498"/>
                    <a:gd name="connsiteY4" fmla="*/ 0 h 182499"/>
                    <a:gd name="connsiteX5" fmla="*/ 91249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49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49 w 182498"/>
                    <a:gd name="connsiteY9" fmla="*/ 9906 h 182499"/>
                    <a:gd name="connsiteX10" fmla="*/ 91249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49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49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0" y="40767"/>
                        <a:pt x="40862" y="0"/>
                        <a:pt x="91249" y="0"/>
                      </a:cubicBezTo>
                      <a:moveTo>
                        <a:pt x="91249" y="9906"/>
                      </a:moveTo>
                      <a:cubicBezTo>
                        <a:pt x="46481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1" y="172403"/>
                        <a:pt x="91249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112" y="9906"/>
                        <a:pt x="91249" y="9906"/>
                      </a:cubicBezTo>
                      <a:lnTo>
                        <a:pt x="91249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502" name="Graphic 1">
                  <a:extLst>
                    <a:ext uri="{FF2B5EF4-FFF2-40B4-BE49-F238E27FC236}">
                      <a16:creationId xmlns:a16="http://schemas.microsoft.com/office/drawing/2014/main" id="{03CEB826-D92A-4B8A-9647-FAEB1EF09848}"/>
                    </a:ext>
                  </a:extLst>
                </p:cNvPr>
                <p:cNvGrpSpPr/>
                <p:nvPr/>
              </p:nvGrpSpPr>
              <p:grpSpPr>
                <a:xfrm>
                  <a:off x="7166514" y="5876107"/>
                  <a:ext cx="162496" cy="162591"/>
                  <a:chOff x="7166514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2612" name="Graphic 1">
                    <a:extLst>
                      <a:ext uri="{FF2B5EF4-FFF2-40B4-BE49-F238E27FC236}">
                        <a16:creationId xmlns:a16="http://schemas.microsoft.com/office/drawing/2014/main" id="{EC503AB5-9E40-4F13-B26D-C905B4230B83}"/>
                      </a:ext>
                    </a:extLst>
                  </p:cNvPr>
                  <p:cNvGrpSpPr/>
                  <p:nvPr/>
                </p:nvGrpSpPr>
                <p:grpSpPr>
                  <a:xfrm>
                    <a:off x="7166514" y="5876107"/>
                    <a:ext cx="162496" cy="162591"/>
                    <a:chOff x="7166514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2619" name="Freeform: Shape 2618">
                      <a:extLst>
                        <a:ext uri="{FF2B5EF4-FFF2-40B4-BE49-F238E27FC236}">
                          <a16:creationId xmlns:a16="http://schemas.microsoft.com/office/drawing/2014/main" id="{531364C9-854E-42B4-BC6A-B6E209508A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6333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20" name="Freeform: Shape 2619">
                      <a:extLst>
                        <a:ext uri="{FF2B5EF4-FFF2-40B4-BE49-F238E27FC236}">
                          <a16:creationId xmlns:a16="http://schemas.microsoft.com/office/drawing/2014/main" id="{CCCE3ACE-4252-4703-9F32-A74344FDB0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6514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621" name="Graphic 1">
                      <a:extLst>
                        <a:ext uri="{FF2B5EF4-FFF2-40B4-BE49-F238E27FC236}">
                          <a16:creationId xmlns:a16="http://schemas.microsoft.com/office/drawing/2014/main" id="{71B1BADB-390F-49D0-81A7-291A86BA9B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87850" y="5897443"/>
                      <a:ext cx="119919" cy="119919"/>
                      <a:chOff x="7187850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2622" name="Freeform: Shape 2621">
                        <a:extLst>
                          <a:ext uri="{FF2B5EF4-FFF2-40B4-BE49-F238E27FC236}">
                            <a16:creationId xmlns:a16="http://schemas.microsoft.com/office/drawing/2014/main" id="{C75D862A-102C-4E2C-B555-504D076B03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0707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23" name="Freeform: Shape 2622">
                        <a:extLst>
                          <a:ext uri="{FF2B5EF4-FFF2-40B4-BE49-F238E27FC236}">
                            <a16:creationId xmlns:a16="http://schemas.microsoft.com/office/drawing/2014/main" id="{C4A9E15E-2066-4E02-A210-A39298D8B1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7850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00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613" name="Graphic 1">
                    <a:extLst>
                      <a:ext uri="{FF2B5EF4-FFF2-40B4-BE49-F238E27FC236}">
                        <a16:creationId xmlns:a16="http://schemas.microsoft.com/office/drawing/2014/main" id="{37122BE9-5455-4024-9910-BADC58A2A5C0}"/>
                      </a:ext>
                    </a:extLst>
                  </p:cNvPr>
                  <p:cNvGrpSpPr/>
                  <p:nvPr/>
                </p:nvGrpSpPr>
                <p:grpSpPr>
                  <a:xfrm>
                    <a:off x="7171657" y="5881250"/>
                    <a:ext cx="152304" cy="152304"/>
                    <a:chOff x="7171657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2614" name="Freeform: Shape 2613">
                      <a:extLst>
                        <a:ext uri="{FF2B5EF4-FFF2-40B4-BE49-F238E27FC236}">
                          <a16:creationId xmlns:a16="http://schemas.microsoft.com/office/drawing/2014/main" id="{E2601589-4CEC-48D0-B324-AFE831670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16615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3 w 62293"/>
                        <a:gd name="connsiteY2" fmla="*/ 1143 h 152304"/>
                        <a:gd name="connsiteX3" fmla="*/ 2762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15" name="Freeform: Shape 2614">
                      <a:extLst>
                        <a:ext uri="{FF2B5EF4-FFF2-40B4-BE49-F238E27FC236}">
                          <a16:creationId xmlns:a16="http://schemas.microsoft.com/office/drawing/2014/main" id="{4F9AC736-6CB4-4D65-950D-7A6DDE1B28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1657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616" name="Graphic 1">
                      <a:extLst>
                        <a:ext uri="{FF2B5EF4-FFF2-40B4-BE49-F238E27FC236}">
                          <a16:creationId xmlns:a16="http://schemas.microsoft.com/office/drawing/2014/main" id="{498C18F7-7035-4829-8C23-B93BF83E5F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73467" y="5883155"/>
                      <a:ext cx="148589" cy="148494"/>
                      <a:chOff x="7173467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2617" name="Freeform: Shape 2616">
                        <a:extLst>
                          <a:ext uri="{FF2B5EF4-FFF2-40B4-BE49-F238E27FC236}">
                            <a16:creationId xmlns:a16="http://schemas.microsoft.com/office/drawing/2014/main" id="{DEE86AB6-0C11-4104-AE83-E9FDAF19AB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3467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2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334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2" y="0"/>
                            </a:lnTo>
                            <a:lnTo>
                              <a:pt x="148590" y="2667"/>
                            </a:lnTo>
                            <a:lnTo>
                              <a:pt x="1334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18" name="Freeform: Shape 2617">
                        <a:extLst>
                          <a:ext uri="{FF2B5EF4-FFF2-40B4-BE49-F238E27FC236}">
                            <a16:creationId xmlns:a16="http://schemas.microsoft.com/office/drawing/2014/main" id="{5DCF984D-5498-4130-A73C-A90F5F9FF8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12138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667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342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503" name="Freeform: Shape 2502">
                  <a:extLst>
                    <a:ext uri="{FF2B5EF4-FFF2-40B4-BE49-F238E27FC236}">
                      <a16:creationId xmlns:a16="http://schemas.microsoft.com/office/drawing/2014/main" id="{2C802EAF-5A58-4527-8A1C-2023980AFCCE}"/>
                    </a:ext>
                  </a:extLst>
                </p:cNvPr>
                <p:cNvSpPr/>
                <p:nvPr/>
              </p:nvSpPr>
              <p:spPr>
                <a:xfrm>
                  <a:off x="7233284" y="5942877"/>
                  <a:ext cx="28955" cy="28956"/>
                </a:xfrm>
                <a:custGeom>
                  <a:avLst/>
                  <a:gdLst>
                    <a:gd name="connsiteX0" fmla="*/ 14478 w 28955"/>
                    <a:gd name="connsiteY0" fmla="*/ 28956 h 28956"/>
                    <a:gd name="connsiteX1" fmla="*/ 0 w 28955"/>
                    <a:gd name="connsiteY1" fmla="*/ 14478 h 28956"/>
                    <a:gd name="connsiteX2" fmla="*/ 14478 w 28955"/>
                    <a:gd name="connsiteY2" fmla="*/ 0 h 28956"/>
                    <a:gd name="connsiteX3" fmla="*/ 28956 w 28955"/>
                    <a:gd name="connsiteY3" fmla="*/ 14478 h 28956"/>
                    <a:gd name="connsiteX4" fmla="*/ 14478 w 28955"/>
                    <a:gd name="connsiteY4" fmla="*/ 28956 h 28956"/>
                    <a:gd name="connsiteX5" fmla="*/ 14478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04" name="Freeform: Shape 2503">
                  <a:extLst>
                    <a:ext uri="{FF2B5EF4-FFF2-40B4-BE49-F238E27FC236}">
                      <a16:creationId xmlns:a16="http://schemas.microsoft.com/office/drawing/2014/main" id="{69910CE9-0D3A-4AA4-A429-C94FAEC00F1C}"/>
                    </a:ext>
                  </a:extLst>
                </p:cNvPr>
                <p:cNvSpPr/>
                <p:nvPr/>
              </p:nvSpPr>
              <p:spPr>
                <a:xfrm>
                  <a:off x="7356919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505" name="Graphic 1">
                  <a:extLst>
                    <a:ext uri="{FF2B5EF4-FFF2-40B4-BE49-F238E27FC236}">
                      <a16:creationId xmlns:a16="http://schemas.microsoft.com/office/drawing/2014/main" id="{9DAF3B7B-F9FD-4DD7-8EA5-BD768D1FD26A}"/>
                    </a:ext>
                  </a:extLst>
                </p:cNvPr>
                <p:cNvGrpSpPr/>
                <p:nvPr/>
              </p:nvGrpSpPr>
              <p:grpSpPr>
                <a:xfrm>
                  <a:off x="7367015" y="5881250"/>
                  <a:ext cx="152304" cy="152304"/>
                  <a:chOff x="7367015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2607" name="Freeform: Shape 2606">
                    <a:extLst>
                      <a:ext uri="{FF2B5EF4-FFF2-40B4-BE49-F238E27FC236}">
                        <a16:creationId xmlns:a16="http://schemas.microsoft.com/office/drawing/2014/main" id="{D53F9FB8-C446-427B-B3F8-7598F991965D}"/>
                      </a:ext>
                    </a:extLst>
                  </p:cNvPr>
                  <p:cNvSpPr/>
                  <p:nvPr/>
                </p:nvSpPr>
                <p:spPr>
                  <a:xfrm>
                    <a:off x="7411973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3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08" name="Freeform: Shape 2607">
                    <a:extLst>
                      <a:ext uri="{FF2B5EF4-FFF2-40B4-BE49-F238E27FC236}">
                        <a16:creationId xmlns:a16="http://schemas.microsoft.com/office/drawing/2014/main" id="{7A2B01E4-1A2A-4F0A-9010-6C9F979EF004}"/>
                      </a:ext>
                    </a:extLst>
                  </p:cNvPr>
                  <p:cNvSpPr/>
                  <p:nvPr/>
                </p:nvSpPr>
                <p:spPr>
                  <a:xfrm>
                    <a:off x="7367015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609" name="Graphic 1">
                    <a:extLst>
                      <a:ext uri="{FF2B5EF4-FFF2-40B4-BE49-F238E27FC236}">
                        <a16:creationId xmlns:a16="http://schemas.microsoft.com/office/drawing/2014/main" id="{ADF22D38-6425-4E54-A796-10CF9B37B9EB}"/>
                      </a:ext>
                    </a:extLst>
                  </p:cNvPr>
                  <p:cNvGrpSpPr/>
                  <p:nvPr/>
                </p:nvGrpSpPr>
                <p:grpSpPr>
                  <a:xfrm>
                    <a:off x="7368825" y="5883155"/>
                    <a:ext cx="148589" cy="148494"/>
                    <a:chOff x="7368825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2610" name="Freeform: Shape 2609">
                      <a:extLst>
                        <a:ext uri="{FF2B5EF4-FFF2-40B4-BE49-F238E27FC236}">
                          <a16:creationId xmlns:a16="http://schemas.microsoft.com/office/drawing/2014/main" id="{310D1B04-D296-4FB5-84E8-91EC87DCF8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8825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11" name="Freeform: Shape 2610">
                      <a:extLst>
                        <a:ext uri="{FF2B5EF4-FFF2-40B4-BE49-F238E27FC236}">
                          <a16:creationId xmlns:a16="http://schemas.microsoft.com/office/drawing/2014/main" id="{D19ED521-B926-48AC-A2CA-32EB6E87F9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7496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7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580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506" name="Graphic 1">
                  <a:extLst>
                    <a:ext uri="{FF2B5EF4-FFF2-40B4-BE49-F238E27FC236}">
                      <a16:creationId xmlns:a16="http://schemas.microsoft.com/office/drawing/2014/main" id="{C103915E-7EC8-4BC2-9D12-FBA59B4924A1}"/>
                    </a:ext>
                  </a:extLst>
                </p:cNvPr>
                <p:cNvGrpSpPr/>
                <p:nvPr/>
              </p:nvGrpSpPr>
              <p:grpSpPr>
                <a:xfrm>
                  <a:off x="7365872" y="5872106"/>
                  <a:ext cx="162496" cy="169545"/>
                  <a:chOff x="7365872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2595" name="Graphic 1">
                    <a:extLst>
                      <a:ext uri="{FF2B5EF4-FFF2-40B4-BE49-F238E27FC236}">
                        <a16:creationId xmlns:a16="http://schemas.microsoft.com/office/drawing/2014/main" id="{076B3FB7-EE4B-4E93-B3D7-0D1DBBBA6573}"/>
                      </a:ext>
                    </a:extLst>
                  </p:cNvPr>
                  <p:cNvGrpSpPr/>
                  <p:nvPr/>
                </p:nvGrpSpPr>
                <p:grpSpPr>
                  <a:xfrm>
                    <a:off x="7365872" y="5872106"/>
                    <a:ext cx="162496" cy="169545"/>
                    <a:chOff x="7365872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2602" name="Freeform: Shape 2601">
                      <a:extLst>
                        <a:ext uri="{FF2B5EF4-FFF2-40B4-BE49-F238E27FC236}">
                          <a16:creationId xmlns:a16="http://schemas.microsoft.com/office/drawing/2014/main" id="{D7761A18-AAE5-46A9-BA4C-B255B4729A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5596" y="5872106"/>
                      <a:ext cx="3048" cy="169545"/>
                    </a:xfrm>
                    <a:custGeom>
                      <a:avLst/>
                      <a:gdLst>
                        <a:gd name="connsiteX0" fmla="*/ 0 w 3048"/>
                        <a:gd name="connsiteY0" fmla="*/ 169545 h 169545"/>
                        <a:gd name="connsiteX1" fmla="*/ 0 w 3048"/>
                        <a:gd name="connsiteY1" fmla="*/ 0 h 169545"/>
                        <a:gd name="connsiteX2" fmla="*/ 3048 w 3048"/>
                        <a:gd name="connsiteY2" fmla="*/ 0 h 169545"/>
                        <a:gd name="connsiteX3" fmla="*/ 3048 w 3048"/>
                        <a:gd name="connsiteY3" fmla="*/ 169545 h 169545"/>
                        <a:gd name="connsiteX4" fmla="*/ 0 w 3048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03" name="Freeform: Shape 2602">
                      <a:extLst>
                        <a:ext uri="{FF2B5EF4-FFF2-40B4-BE49-F238E27FC236}">
                          <a16:creationId xmlns:a16="http://schemas.microsoft.com/office/drawing/2014/main" id="{7E602142-12E5-48EB-892C-BA486B69F5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5872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604" name="Graphic 1">
                      <a:extLst>
                        <a:ext uri="{FF2B5EF4-FFF2-40B4-BE49-F238E27FC236}">
                          <a16:creationId xmlns:a16="http://schemas.microsoft.com/office/drawing/2014/main" id="{F71527ED-F0BB-4ABB-9441-747F708077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7208" y="5894395"/>
                      <a:ext cx="119824" cy="125063"/>
                      <a:chOff x="7387208" y="5894395"/>
                      <a:chExt cx="119824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2605" name="Freeform: Shape 2604">
                        <a:extLst>
                          <a:ext uri="{FF2B5EF4-FFF2-40B4-BE49-F238E27FC236}">
                            <a16:creationId xmlns:a16="http://schemas.microsoft.com/office/drawing/2014/main" id="{BE398C3C-D32B-43C7-8D12-8AD39747B4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90065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10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06" name="Freeform: Shape 2605">
                        <a:extLst>
                          <a:ext uri="{FF2B5EF4-FFF2-40B4-BE49-F238E27FC236}">
                            <a16:creationId xmlns:a16="http://schemas.microsoft.com/office/drawing/2014/main" id="{B7465835-744E-486E-95FF-76250FAF12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87208" y="5897443"/>
                        <a:ext cx="119824" cy="118967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8967"/>
                          <a:gd name="connsiteX1" fmla="*/ 2000 w 119824"/>
                          <a:gd name="connsiteY1" fmla="*/ 0 h 118967"/>
                          <a:gd name="connsiteX2" fmla="*/ 119825 w 119824"/>
                          <a:gd name="connsiteY2" fmla="*/ 116681 h 118967"/>
                          <a:gd name="connsiteX3" fmla="*/ 117824 w 119824"/>
                          <a:gd name="connsiteY3" fmla="*/ 118967 h 118967"/>
                          <a:gd name="connsiteX4" fmla="*/ 0 w 119824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5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596" name="Graphic 1">
                    <a:extLst>
                      <a:ext uri="{FF2B5EF4-FFF2-40B4-BE49-F238E27FC236}">
                        <a16:creationId xmlns:a16="http://schemas.microsoft.com/office/drawing/2014/main" id="{747CF251-2D13-4FB2-B20E-CD7679C39942}"/>
                      </a:ext>
                    </a:extLst>
                  </p:cNvPr>
                  <p:cNvGrpSpPr/>
                  <p:nvPr/>
                </p:nvGrpSpPr>
                <p:grpSpPr>
                  <a:xfrm>
                    <a:off x="7370920" y="5877440"/>
                    <a:ext cx="152305" cy="158877"/>
                    <a:chOff x="7370920" y="5877440"/>
                    <a:chExt cx="152305" cy="158877"/>
                  </a:xfrm>
                  <a:solidFill>
                    <a:srgbClr val="A1A1A1"/>
                  </a:solidFill>
                </p:grpSpPr>
                <p:sp>
                  <p:nvSpPr>
                    <p:cNvPr id="2597" name="Freeform: Shape 2596">
                      <a:extLst>
                        <a:ext uri="{FF2B5EF4-FFF2-40B4-BE49-F238E27FC236}">
                          <a16:creationId xmlns:a16="http://schemas.microsoft.com/office/drawing/2014/main" id="{C5CB3348-12F9-46BE-8033-861488814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5974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3 w 62293"/>
                        <a:gd name="connsiteY2" fmla="*/ 1143 h 158877"/>
                        <a:gd name="connsiteX3" fmla="*/ 2762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98" name="Freeform: Shape 2597">
                      <a:extLst>
                        <a:ext uri="{FF2B5EF4-FFF2-40B4-BE49-F238E27FC236}">
                          <a16:creationId xmlns:a16="http://schemas.microsoft.com/office/drawing/2014/main" id="{987114DB-3375-4628-AA2F-BF4C209194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0920" y="5924398"/>
                      <a:ext cx="152305" cy="65055"/>
                    </a:xfrm>
                    <a:custGeom>
                      <a:avLst/>
                      <a:gdLst>
                        <a:gd name="connsiteX0" fmla="*/ 0 w 152305"/>
                        <a:gd name="connsiteY0" fmla="*/ 2857 h 65055"/>
                        <a:gd name="connsiteX1" fmla="*/ 1143 w 152305"/>
                        <a:gd name="connsiteY1" fmla="*/ 0 h 65055"/>
                        <a:gd name="connsiteX2" fmla="*/ 152305 w 152305"/>
                        <a:gd name="connsiteY2" fmla="*/ 62103 h 65055"/>
                        <a:gd name="connsiteX3" fmla="*/ 151257 w 152305"/>
                        <a:gd name="connsiteY3" fmla="*/ 65056 h 65055"/>
                        <a:gd name="connsiteX4" fmla="*/ 0 w 152305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5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99" name="Graphic 1">
                      <a:extLst>
                        <a:ext uri="{FF2B5EF4-FFF2-40B4-BE49-F238E27FC236}">
                          <a16:creationId xmlns:a16="http://schemas.microsoft.com/office/drawing/2014/main" id="{9696CCD1-1CF0-4F1B-8490-B7081AF744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72825" y="5879440"/>
                      <a:ext cx="148590" cy="154971"/>
                      <a:chOff x="7372825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2600" name="Freeform: Shape 2599">
                        <a:extLst>
                          <a:ext uri="{FF2B5EF4-FFF2-40B4-BE49-F238E27FC236}">
                            <a16:creationId xmlns:a16="http://schemas.microsoft.com/office/drawing/2014/main" id="{655021A7-08B3-4574-BB09-1D76CF2493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72825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352 w 148590"/>
                          <a:gd name="connsiteY1" fmla="*/ 0 h 74295"/>
                          <a:gd name="connsiteX2" fmla="*/ 148590 w 148590"/>
                          <a:gd name="connsiteY2" fmla="*/ 2762 h 74295"/>
                          <a:gd name="connsiteX3" fmla="*/ 1238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01" name="Freeform: Shape 2600">
                        <a:extLst>
                          <a:ext uri="{FF2B5EF4-FFF2-40B4-BE49-F238E27FC236}">
                            <a16:creationId xmlns:a16="http://schemas.microsoft.com/office/drawing/2014/main" id="{93C5A39D-0A51-4210-A07D-A86B3A6019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11497" y="5879440"/>
                        <a:ext cx="71247" cy="154971"/>
                      </a:xfrm>
                      <a:custGeom>
                        <a:avLst/>
                        <a:gdLst>
                          <a:gd name="connsiteX0" fmla="*/ 0 w 71247"/>
                          <a:gd name="connsiteY0" fmla="*/ 1238 h 154971"/>
                          <a:gd name="connsiteX1" fmla="*/ 2667 w 71247"/>
                          <a:gd name="connsiteY1" fmla="*/ 0 h 154971"/>
                          <a:gd name="connsiteX2" fmla="*/ 71247 w 71247"/>
                          <a:gd name="connsiteY2" fmla="*/ 153638 h 154971"/>
                          <a:gd name="connsiteX3" fmla="*/ 68580 w 71247"/>
                          <a:gd name="connsiteY3" fmla="*/ 154972 h 154971"/>
                          <a:gd name="connsiteX4" fmla="*/ 0 w 71247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7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507" name="Freeform: Shape 2506">
                  <a:extLst>
                    <a:ext uri="{FF2B5EF4-FFF2-40B4-BE49-F238E27FC236}">
                      <a16:creationId xmlns:a16="http://schemas.microsoft.com/office/drawing/2014/main" id="{E26A3950-1EDA-4527-99AE-83FBEE528845}"/>
                    </a:ext>
                  </a:extLst>
                </p:cNvPr>
                <p:cNvSpPr/>
                <p:nvPr/>
              </p:nvSpPr>
              <p:spPr>
                <a:xfrm>
                  <a:off x="7434166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3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572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9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3" y="133731"/>
                        <a:pt x="96203" y="86201"/>
                      </a:cubicBezTo>
                      <a:cubicBezTo>
                        <a:pt x="96203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08" name="Freeform: Shape 2507">
                  <a:extLst>
                    <a:ext uri="{FF2B5EF4-FFF2-40B4-BE49-F238E27FC236}">
                      <a16:creationId xmlns:a16="http://schemas.microsoft.com/office/drawing/2014/main" id="{94C2985B-1E20-4E3E-A2BB-57D8F69B9A6D}"/>
                    </a:ext>
                  </a:extLst>
                </p:cNvPr>
                <p:cNvSpPr/>
                <p:nvPr/>
              </p:nvSpPr>
              <p:spPr>
                <a:xfrm>
                  <a:off x="7351870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509" name="Graphic 1">
                  <a:extLst>
                    <a:ext uri="{FF2B5EF4-FFF2-40B4-BE49-F238E27FC236}">
                      <a16:creationId xmlns:a16="http://schemas.microsoft.com/office/drawing/2014/main" id="{85233C69-104D-4541-847E-40F7FF7C633D}"/>
                    </a:ext>
                  </a:extLst>
                </p:cNvPr>
                <p:cNvGrpSpPr/>
                <p:nvPr/>
              </p:nvGrpSpPr>
              <p:grpSpPr>
                <a:xfrm>
                  <a:off x="7361872" y="5876107"/>
                  <a:ext cx="162496" cy="162591"/>
                  <a:chOff x="7361872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2583" name="Graphic 1">
                    <a:extLst>
                      <a:ext uri="{FF2B5EF4-FFF2-40B4-BE49-F238E27FC236}">
                        <a16:creationId xmlns:a16="http://schemas.microsoft.com/office/drawing/2014/main" id="{F89DAF68-B23D-4CA9-9B7B-8839246F734F}"/>
                      </a:ext>
                    </a:extLst>
                  </p:cNvPr>
                  <p:cNvGrpSpPr/>
                  <p:nvPr/>
                </p:nvGrpSpPr>
                <p:grpSpPr>
                  <a:xfrm>
                    <a:off x="7361872" y="5876107"/>
                    <a:ext cx="162496" cy="162591"/>
                    <a:chOff x="7361872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2590" name="Freeform: Shape 2589">
                      <a:extLst>
                        <a:ext uri="{FF2B5EF4-FFF2-40B4-BE49-F238E27FC236}">
                          <a16:creationId xmlns:a16="http://schemas.microsoft.com/office/drawing/2014/main" id="{073DF90E-28C4-4564-92E9-F218CA8EB3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1596" y="5876107"/>
                      <a:ext cx="3048" cy="162591"/>
                    </a:xfrm>
                    <a:custGeom>
                      <a:avLst/>
                      <a:gdLst>
                        <a:gd name="connsiteX0" fmla="*/ 0 w 3048"/>
                        <a:gd name="connsiteY0" fmla="*/ 162592 h 162591"/>
                        <a:gd name="connsiteX1" fmla="*/ 0 w 3048"/>
                        <a:gd name="connsiteY1" fmla="*/ 0 h 162591"/>
                        <a:gd name="connsiteX2" fmla="*/ 3048 w 3048"/>
                        <a:gd name="connsiteY2" fmla="*/ 0 h 162591"/>
                        <a:gd name="connsiteX3" fmla="*/ 3048 w 3048"/>
                        <a:gd name="connsiteY3" fmla="*/ 162592 h 162591"/>
                        <a:gd name="connsiteX4" fmla="*/ 0 w 3048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91" name="Freeform: Shape 2590">
                      <a:extLst>
                        <a:ext uri="{FF2B5EF4-FFF2-40B4-BE49-F238E27FC236}">
                          <a16:creationId xmlns:a16="http://schemas.microsoft.com/office/drawing/2014/main" id="{AE2A5CDA-A516-40A8-A9D3-B04F0E5C54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92" name="Graphic 1">
                      <a:extLst>
                        <a:ext uri="{FF2B5EF4-FFF2-40B4-BE49-F238E27FC236}">
                          <a16:creationId xmlns:a16="http://schemas.microsoft.com/office/drawing/2014/main" id="{E5A8DB79-4C5E-488A-A3F7-437AD35F68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3208" y="5897443"/>
                      <a:ext cx="119824" cy="119919"/>
                      <a:chOff x="7383208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2593" name="Freeform: Shape 2592">
                        <a:extLst>
                          <a:ext uri="{FF2B5EF4-FFF2-40B4-BE49-F238E27FC236}">
                            <a16:creationId xmlns:a16="http://schemas.microsoft.com/office/drawing/2014/main" id="{CEC5DD1B-5D94-4E69-BABC-82A671E926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86065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94" name="Freeform: Shape 2593">
                        <a:extLst>
                          <a:ext uri="{FF2B5EF4-FFF2-40B4-BE49-F238E27FC236}">
                            <a16:creationId xmlns:a16="http://schemas.microsoft.com/office/drawing/2014/main" id="{C0D74304-00C9-4F3F-87AA-70D3E596D8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83208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584" name="Graphic 1">
                    <a:extLst>
                      <a:ext uri="{FF2B5EF4-FFF2-40B4-BE49-F238E27FC236}">
                        <a16:creationId xmlns:a16="http://schemas.microsoft.com/office/drawing/2014/main" id="{6EE40D35-C934-4F2E-AC06-CE7F868E0A21}"/>
                      </a:ext>
                    </a:extLst>
                  </p:cNvPr>
                  <p:cNvGrpSpPr/>
                  <p:nvPr/>
                </p:nvGrpSpPr>
                <p:grpSpPr>
                  <a:xfrm>
                    <a:off x="7367015" y="5881250"/>
                    <a:ext cx="152304" cy="152304"/>
                    <a:chOff x="7367015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2585" name="Freeform: Shape 2584">
                      <a:extLst>
                        <a:ext uri="{FF2B5EF4-FFF2-40B4-BE49-F238E27FC236}">
                          <a16:creationId xmlns:a16="http://schemas.microsoft.com/office/drawing/2014/main" id="{EF433E78-7113-40BA-AC17-B5E47F7731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1973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763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86" name="Freeform: Shape 2585">
                      <a:extLst>
                        <a:ext uri="{FF2B5EF4-FFF2-40B4-BE49-F238E27FC236}">
                          <a16:creationId xmlns:a16="http://schemas.microsoft.com/office/drawing/2014/main" id="{14000137-4EBD-4AD7-9AA2-789F2E8D88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7015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87" name="Graphic 1">
                      <a:extLst>
                        <a:ext uri="{FF2B5EF4-FFF2-40B4-BE49-F238E27FC236}">
                          <a16:creationId xmlns:a16="http://schemas.microsoft.com/office/drawing/2014/main" id="{27A489F6-A3B2-43A2-8FCF-99D093246B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68825" y="5883155"/>
                      <a:ext cx="148589" cy="148494"/>
                      <a:chOff x="7368825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2588" name="Freeform: Shape 2587">
                        <a:extLst>
                          <a:ext uri="{FF2B5EF4-FFF2-40B4-BE49-F238E27FC236}">
                            <a16:creationId xmlns:a16="http://schemas.microsoft.com/office/drawing/2014/main" id="{9EE885C7-8814-406C-A4FF-9066516B9C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68825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89" name="Freeform: Shape 2588">
                        <a:extLst>
                          <a:ext uri="{FF2B5EF4-FFF2-40B4-BE49-F238E27FC236}">
                            <a16:creationId xmlns:a16="http://schemas.microsoft.com/office/drawing/2014/main" id="{E83AE61B-2896-4719-B9A2-53882368C6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07496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7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580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510" name="Freeform: Shape 2509">
                  <a:extLst>
                    <a:ext uri="{FF2B5EF4-FFF2-40B4-BE49-F238E27FC236}">
                      <a16:creationId xmlns:a16="http://schemas.microsoft.com/office/drawing/2014/main" id="{B53C5026-6D08-47CC-9950-68D91E1F4E85}"/>
                    </a:ext>
                  </a:extLst>
                </p:cNvPr>
                <p:cNvSpPr/>
                <p:nvPr/>
              </p:nvSpPr>
              <p:spPr>
                <a:xfrm>
                  <a:off x="7428641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8" y="28956"/>
                        <a:pt x="0" y="22479"/>
                        <a:pt x="0" y="14478"/>
                      </a:cubicBezTo>
                      <a:cubicBezTo>
                        <a:pt x="0" y="6477"/>
                        <a:pt x="6478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11" name="Freeform: Shape 2510">
                  <a:extLst>
                    <a:ext uri="{FF2B5EF4-FFF2-40B4-BE49-F238E27FC236}">
                      <a16:creationId xmlns:a16="http://schemas.microsoft.com/office/drawing/2014/main" id="{9D514185-48D9-4A27-B3C4-A4D19D29F3AF}"/>
                    </a:ext>
                  </a:extLst>
                </p:cNvPr>
                <p:cNvSpPr/>
                <p:nvPr/>
              </p:nvSpPr>
              <p:spPr>
                <a:xfrm>
                  <a:off x="7655337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512" name="Graphic 1">
                  <a:extLst>
                    <a:ext uri="{FF2B5EF4-FFF2-40B4-BE49-F238E27FC236}">
                      <a16:creationId xmlns:a16="http://schemas.microsoft.com/office/drawing/2014/main" id="{92C6E853-B9F7-4B9A-8ACC-B4EF49910F11}"/>
                    </a:ext>
                  </a:extLst>
                </p:cNvPr>
                <p:cNvGrpSpPr/>
                <p:nvPr/>
              </p:nvGrpSpPr>
              <p:grpSpPr>
                <a:xfrm>
                  <a:off x="7665338" y="5881250"/>
                  <a:ext cx="152304" cy="152304"/>
                  <a:chOff x="7665338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2578" name="Freeform: Shape 2577">
                    <a:extLst>
                      <a:ext uri="{FF2B5EF4-FFF2-40B4-BE49-F238E27FC236}">
                        <a16:creationId xmlns:a16="http://schemas.microsoft.com/office/drawing/2014/main" id="{69FF2086-7D69-4034-BBA8-F80D81ED2D5F}"/>
                      </a:ext>
                    </a:extLst>
                  </p:cNvPr>
                  <p:cNvSpPr/>
                  <p:nvPr/>
                </p:nvSpPr>
                <p:spPr>
                  <a:xfrm>
                    <a:off x="7710391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3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79" name="Freeform: Shape 2578">
                    <a:extLst>
                      <a:ext uri="{FF2B5EF4-FFF2-40B4-BE49-F238E27FC236}">
                        <a16:creationId xmlns:a16="http://schemas.microsoft.com/office/drawing/2014/main" id="{E8880B02-A70F-4A1B-9C90-14962D0BE72E}"/>
                      </a:ext>
                    </a:extLst>
                  </p:cNvPr>
                  <p:cNvSpPr/>
                  <p:nvPr/>
                </p:nvSpPr>
                <p:spPr>
                  <a:xfrm>
                    <a:off x="7665338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580" name="Graphic 1">
                    <a:extLst>
                      <a:ext uri="{FF2B5EF4-FFF2-40B4-BE49-F238E27FC236}">
                        <a16:creationId xmlns:a16="http://schemas.microsoft.com/office/drawing/2014/main" id="{8E8AAA00-05AE-42E4-8BFD-551655D2D0EF}"/>
                      </a:ext>
                    </a:extLst>
                  </p:cNvPr>
                  <p:cNvGrpSpPr/>
                  <p:nvPr/>
                </p:nvGrpSpPr>
                <p:grpSpPr>
                  <a:xfrm>
                    <a:off x="7667243" y="5883155"/>
                    <a:ext cx="148589" cy="148494"/>
                    <a:chOff x="7667243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2581" name="Freeform: Shape 2580">
                      <a:extLst>
                        <a:ext uri="{FF2B5EF4-FFF2-40B4-BE49-F238E27FC236}">
                          <a16:creationId xmlns:a16="http://schemas.microsoft.com/office/drawing/2014/main" id="{A2ECCC67-5BAF-45F6-B808-9D07491D90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7243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256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82" name="Freeform: Shape 2581">
                      <a:extLst>
                        <a:ext uri="{FF2B5EF4-FFF2-40B4-BE49-F238E27FC236}">
                          <a16:creationId xmlns:a16="http://schemas.microsoft.com/office/drawing/2014/main" id="{C4F781AB-40C4-438B-8F5B-AB8E7002A9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05819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513" name="Graphic 1">
                  <a:extLst>
                    <a:ext uri="{FF2B5EF4-FFF2-40B4-BE49-F238E27FC236}">
                      <a16:creationId xmlns:a16="http://schemas.microsoft.com/office/drawing/2014/main" id="{E06FDDFA-7C70-4087-BFC2-A985F6FB7CEA}"/>
                    </a:ext>
                  </a:extLst>
                </p:cNvPr>
                <p:cNvGrpSpPr/>
                <p:nvPr/>
              </p:nvGrpSpPr>
              <p:grpSpPr>
                <a:xfrm>
                  <a:off x="7664290" y="5872106"/>
                  <a:ext cx="162496" cy="169545"/>
                  <a:chOff x="7664290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2566" name="Graphic 1">
                    <a:extLst>
                      <a:ext uri="{FF2B5EF4-FFF2-40B4-BE49-F238E27FC236}">
                        <a16:creationId xmlns:a16="http://schemas.microsoft.com/office/drawing/2014/main" id="{A044925F-FA5F-4CC2-ABE5-EA5F29EC1855}"/>
                      </a:ext>
                    </a:extLst>
                  </p:cNvPr>
                  <p:cNvGrpSpPr/>
                  <p:nvPr/>
                </p:nvGrpSpPr>
                <p:grpSpPr>
                  <a:xfrm>
                    <a:off x="7664290" y="5872106"/>
                    <a:ext cx="162496" cy="169545"/>
                    <a:chOff x="7664290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2573" name="Freeform: Shape 2572">
                      <a:extLst>
                        <a:ext uri="{FF2B5EF4-FFF2-40B4-BE49-F238E27FC236}">
                          <a16:creationId xmlns:a16="http://schemas.microsoft.com/office/drawing/2014/main" id="{6EC7063F-A95B-447A-964E-A1408EEAAD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44015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74" name="Freeform: Shape 2573">
                      <a:extLst>
                        <a:ext uri="{FF2B5EF4-FFF2-40B4-BE49-F238E27FC236}">
                          <a16:creationId xmlns:a16="http://schemas.microsoft.com/office/drawing/2014/main" id="{6D2CF64D-5CEF-4630-A0B9-5D2E36A8DB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290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75" name="Graphic 1">
                      <a:extLst>
                        <a:ext uri="{FF2B5EF4-FFF2-40B4-BE49-F238E27FC236}">
                          <a16:creationId xmlns:a16="http://schemas.microsoft.com/office/drawing/2014/main" id="{C076D639-5617-40DE-8AF4-E866DD2FAF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85531" y="5894395"/>
                      <a:ext cx="119919" cy="125063"/>
                      <a:chOff x="7685531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2576" name="Freeform: Shape 2575">
                        <a:extLst>
                          <a:ext uri="{FF2B5EF4-FFF2-40B4-BE49-F238E27FC236}">
                            <a16:creationId xmlns:a16="http://schemas.microsoft.com/office/drawing/2014/main" id="{1A621A7B-12B8-4CA2-83AA-9CFA7DCAE2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88484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095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095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77" name="Freeform: Shape 2576">
                        <a:extLst>
                          <a:ext uri="{FF2B5EF4-FFF2-40B4-BE49-F238E27FC236}">
                            <a16:creationId xmlns:a16="http://schemas.microsoft.com/office/drawing/2014/main" id="{1CE1228D-0F83-4BED-A029-7E20AE71BC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85531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95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567" name="Graphic 1">
                    <a:extLst>
                      <a:ext uri="{FF2B5EF4-FFF2-40B4-BE49-F238E27FC236}">
                        <a16:creationId xmlns:a16="http://schemas.microsoft.com/office/drawing/2014/main" id="{F52573C2-4C7D-4BCB-88D7-D09DCA90853A}"/>
                      </a:ext>
                    </a:extLst>
                  </p:cNvPr>
                  <p:cNvGrpSpPr/>
                  <p:nvPr/>
                </p:nvGrpSpPr>
                <p:grpSpPr>
                  <a:xfrm>
                    <a:off x="7669338" y="5877440"/>
                    <a:ext cx="152304" cy="158877"/>
                    <a:chOff x="7669338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2568" name="Freeform: Shape 2567">
                      <a:extLst>
                        <a:ext uri="{FF2B5EF4-FFF2-40B4-BE49-F238E27FC236}">
                          <a16:creationId xmlns:a16="http://schemas.microsoft.com/office/drawing/2014/main" id="{2F4C060E-21F8-4E16-9B6A-F1574F3A03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14297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626 w 62388"/>
                        <a:gd name="connsiteY1" fmla="*/ 0 h 158877"/>
                        <a:gd name="connsiteX2" fmla="*/ 62389 w 62388"/>
                        <a:gd name="connsiteY2" fmla="*/ 1143 h 158877"/>
                        <a:gd name="connsiteX3" fmla="*/ 2857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626" y="0"/>
                          </a:lnTo>
                          <a:lnTo>
                            <a:pt x="62389" y="1143"/>
                          </a:lnTo>
                          <a:lnTo>
                            <a:pt x="2857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69" name="Freeform: Shape 2568">
                      <a:extLst>
                        <a:ext uri="{FF2B5EF4-FFF2-40B4-BE49-F238E27FC236}">
                          <a16:creationId xmlns:a16="http://schemas.microsoft.com/office/drawing/2014/main" id="{08992EE5-F71E-4F13-8821-C9866B0A62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9338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257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70" name="Graphic 1">
                      <a:extLst>
                        <a:ext uri="{FF2B5EF4-FFF2-40B4-BE49-F238E27FC236}">
                          <a16:creationId xmlns:a16="http://schemas.microsoft.com/office/drawing/2014/main" id="{4F833ADC-4578-4ADB-BAEE-496506BEDD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71244" y="5879440"/>
                      <a:ext cx="148589" cy="154971"/>
                      <a:chOff x="7671244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2571" name="Freeform: Shape 2570">
                        <a:extLst>
                          <a:ext uri="{FF2B5EF4-FFF2-40B4-BE49-F238E27FC236}">
                            <a16:creationId xmlns:a16="http://schemas.microsoft.com/office/drawing/2014/main" id="{2D922600-0561-493B-8DA2-B6FF1B7A49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71244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257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257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72" name="Freeform: Shape 2571">
                        <a:extLst>
                          <a:ext uri="{FF2B5EF4-FFF2-40B4-BE49-F238E27FC236}">
                            <a16:creationId xmlns:a16="http://schemas.microsoft.com/office/drawing/2014/main" id="{38717BC7-756C-4BFC-9D68-AE81F5D1C3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09820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2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675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53638"/>
                            </a:lnTo>
                            <a:lnTo>
                              <a:pt x="68675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514" name="Freeform: Shape 2513">
                  <a:extLst>
                    <a:ext uri="{FF2B5EF4-FFF2-40B4-BE49-F238E27FC236}">
                      <a16:creationId xmlns:a16="http://schemas.microsoft.com/office/drawing/2014/main" id="{B159B476-E3D2-4979-A8C4-A72E4E0AA357}"/>
                    </a:ext>
                  </a:extLst>
                </p:cNvPr>
                <p:cNvSpPr/>
                <p:nvPr/>
              </p:nvSpPr>
              <p:spPr>
                <a:xfrm>
                  <a:off x="7732489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334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15" name="Freeform: Shape 2514">
                  <a:extLst>
                    <a:ext uri="{FF2B5EF4-FFF2-40B4-BE49-F238E27FC236}">
                      <a16:creationId xmlns:a16="http://schemas.microsoft.com/office/drawing/2014/main" id="{EF886787-216B-47E7-ABE4-57CFCC9F1387}"/>
                    </a:ext>
                  </a:extLst>
                </p:cNvPr>
                <p:cNvSpPr/>
                <p:nvPr/>
              </p:nvSpPr>
              <p:spPr>
                <a:xfrm>
                  <a:off x="7650288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1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0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516" name="Graphic 1">
                  <a:extLst>
                    <a:ext uri="{FF2B5EF4-FFF2-40B4-BE49-F238E27FC236}">
                      <a16:creationId xmlns:a16="http://schemas.microsoft.com/office/drawing/2014/main" id="{E81ADCEE-40B2-487E-A687-F46B79FE59E3}"/>
                    </a:ext>
                  </a:extLst>
                </p:cNvPr>
                <p:cNvGrpSpPr/>
                <p:nvPr/>
              </p:nvGrpSpPr>
              <p:grpSpPr>
                <a:xfrm>
                  <a:off x="7660290" y="5876107"/>
                  <a:ext cx="162496" cy="162591"/>
                  <a:chOff x="7660290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2554" name="Graphic 1">
                    <a:extLst>
                      <a:ext uri="{FF2B5EF4-FFF2-40B4-BE49-F238E27FC236}">
                        <a16:creationId xmlns:a16="http://schemas.microsoft.com/office/drawing/2014/main" id="{7A1ADB1D-BF8B-449C-A8EA-D2BAC1446C4F}"/>
                      </a:ext>
                    </a:extLst>
                  </p:cNvPr>
                  <p:cNvGrpSpPr/>
                  <p:nvPr/>
                </p:nvGrpSpPr>
                <p:grpSpPr>
                  <a:xfrm>
                    <a:off x="7660290" y="5876107"/>
                    <a:ext cx="162496" cy="162591"/>
                    <a:chOff x="7660290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2561" name="Freeform: Shape 2560">
                      <a:extLst>
                        <a:ext uri="{FF2B5EF4-FFF2-40B4-BE49-F238E27FC236}">
                          <a16:creationId xmlns:a16="http://schemas.microsoft.com/office/drawing/2014/main" id="{D3EB993F-4171-489B-B418-5A59F3A41D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40014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62" name="Freeform: Shape 2561">
                      <a:extLst>
                        <a:ext uri="{FF2B5EF4-FFF2-40B4-BE49-F238E27FC236}">
                          <a16:creationId xmlns:a16="http://schemas.microsoft.com/office/drawing/2014/main" id="{3A5F3E35-94F6-46DD-B1A4-188AD86242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0290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63" name="Graphic 1">
                      <a:extLst>
                        <a:ext uri="{FF2B5EF4-FFF2-40B4-BE49-F238E27FC236}">
                          <a16:creationId xmlns:a16="http://schemas.microsoft.com/office/drawing/2014/main" id="{4FE72C55-D0EF-4448-8322-1AC7C60CBB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81531" y="5897443"/>
                      <a:ext cx="119919" cy="119919"/>
                      <a:chOff x="7681531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2564" name="Freeform: Shape 2563">
                        <a:extLst>
                          <a:ext uri="{FF2B5EF4-FFF2-40B4-BE49-F238E27FC236}">
                            <a16:creationId xmlns:a16="http://schemas.microsoft.com/office/drawing/2014/main" id="{37C5F40F-F4C5-4663-BFCD-7DF3B8D99D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84483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65" name="Freeform: Shape 2564">
                        <a:extLst>
                          <a:ext uri="{FF2B5EF4-FFF2-40B4-BE49-F238E27FC236}">
                            <a16:creationId xmlns:a16="http://schemas.microsoft.com/office/drawing/2014/main" id="{D76D05C2-0230-4B75-89E1-07A2FFAC18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81531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95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555" name="Graphic 1">
                    <a:extLst>
                      <a:ext uri="{FF2B5EF4-FFF2-40B4-BE49-F238E27FC236}">
                        <a16:creationId xmlns:a16="http://schemas.microsoft.com/office/drawing/2014/main" id="{815D3AAD-FB40-4703-B863-6F85E667507D}"/>
                      </a:ext>
                    </a:extLst>
                  </p:cNvPr>
                  <p:cNvGrpSpPr/>
                  <p:nvPr/>
                </p:nvGrpSpPr>
                <p:grpSpPr>
                  <a:xfrm>
                    <a:off x="7665338" y="5881250"/>
                    <a:ext cx="152304" cy="152304"/>
                    <a:chOff x="7665338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2556" name="Freeform: Shape 2555">
                      <a:extLst>
                        <a:ext uri="{FF2B5EF4-FFF2-40B4-BE49-F238E27FC236}">
                          <a16:creationId xmlns:a16="http://schemas.microsoft.com/office/drawing/2014/main" id="{C5020659-005C-4F44-8765-5DA2F089F0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10391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763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57" name="Freeform: Shape 2556">
                      <a:extLst>
                        <a:ext uri="{FF2B5EF4-FFF2-40B4-BE49-F238E27FC236}">
                          <a16:creationId xmlns:a16="http://schemas.microsoft.com/office/drawing/2014/main" id="{878EB783-FCD1-4944-A14C-F237576E2F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5338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257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58" name="Graphic 1">
                      <a:extLst>
                        <a:ext uri="{FF2B5EF4-FFF2-40B4-BE49-F238E27FC236}">
                          <a16:creationId xmlns:a16="http://schemas.microsoft.com/office/drawing/2014/main" id="{4E689BE7-AB83-4D21-870A-74C794C458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67243" y="5883155"/>
                      <a:ext cx="148589" cy="148494"/>
                      <a:chOff x="7667243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2559" name="Freeform: Shape 2558">
                        <a:extLst>
                          <a:ext uri="{FF2B5EF4-FFF2-40B4-BE49-F238E27FC236}">
                            <a16:creationId xmlns:a16="http://schemas.microsoft.com/office/drawing/2014/main" id="{818C9719-4DAB-4182-AF8E-2FF81C3BEA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67243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256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60" name="Freeform: Shape 2559">
                        <a:extLst>
                          <a:ext uri="{FF2B5EF4-FFF2-40B4-BE49-F238E27FC236}">
                            <a16:creationId xmlns:a16="http://schemas.microsoft.com/office/drawing/2014/main" id="{548CD48D-B844-4BD6-933E-EB2C22DBE2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05819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675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67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517" name="Freeform: Shape 2516">
                  <a:extLst>
                    <a:ext uri="{FF2B5EF4-FFF2-40B4-BE49-F238E27FC236}">
                      <a16:creationId xmlns:a16="http://schemas.microsoft.com/office/drawing/2014/main" id="{038AAEA9-87CC-4D1A-A808-43E6A77A9C7A}"/>
                    </a:ext>
                  </a:extLst>
                </p:cNvPr>
                <p:cNvSpPr/>
                <p:nvPr/>
              </p:nvSpPr>
              <p:spPr>
                <a:xfrm>
                  <a:off x="7727060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861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18" name="Freeform: Shape 2517">
                  <a:extLst>
                    <a:ext uri="{FF2B5EF4-FFF2-40B4-BE49-F238E27FC236}">
                      <a16:creationId xmlns:a16="http://schemas.microsoft.com/office/drawing/2014/main" id="{79FBEF3F-1904-4AE0-B885-84010DCFDA8D}"/>
                    </a:ext>
                  </a:extLst>
                </p:cNvPr>
                <p:cNvSpPr/>
                <p:nvPr/>
              </p:nvSpPr>
              <p:spPr>
                <a:xfrm>
                  <a:off x="7850694" y="5871249"/>
                  <a:ext cx="172402" cy="172402"/>
                </a:xfrm>
                <a:custGeom>
                  <a:avLst/>
                  <a:gdLst>
                    <a:gd name="connsiteX0" fmla="*/ 86202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2 w 172402"/>
                    <a:gd name="connsiteY2" fmla="*/ 0 h 172402"/>
                    <a:gd name="connsiteX3" fmla="*/ 172403 w 172402"/>
                    <a:gd name="connsiteY3" fmla="*/ 86201 h 172402"/>
                    <a:gd name="connsiteX4" fmla="*/ 86202 w 172402"/>
                    <a:gd name="connsiteY4" fmla="*/ 172403 h 172402"/>
                    <a:gd name="connsiteX5" fmla="*/ 86202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2" y="172403"/>
                      </a:moveTo>
                      <a:cubicBezTo>
                        <a:pt x="38672" y="172403"/>
                        <a:pt x="0" y="133731"/>
                        <a:pt x="0" y="86201"/>
                      </a:cubicBezTo>
                      <a:cubicBezTo>
                        <a:pt x="0" y="38671"/>
                        <a:pt x="38672" y="0"/>
                        <a:pt x="86202" y="0"/>
                      </a:cubicBezTo>
                      <a:cubicBezTo>
                        <a:pt x="133731" y="0"/>
                        <a:pt x="172403" y="38671"/>
                        <a:pt x="172403" y="86201"/>
                      </a:cubicBezTo>
                      <a:cubicBezTo>
                        <a:pt x="172403" y="133731"/>
                        <a:pt x="133731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519" name="Graphic 1">
                  <a:extLst>
                    <a:ext uri="{FF2B5EF4-FFF2-40B4-BE49-F238E27FC236}">
                      <a16:creationId xmlns:a16="http://schemas.microsoft.com/office/drawing/2014/main" id="{562A2276-4985-44FE-A7C4-262B1978DBF5}"/>
                    </a:ext>
                  </a:extLst>
                </p:cNvPr>
                <p:cNvGrpSpPr/>
                <p:nvPr/>
              </p:nvGrpSpPr>
              <p:grpSpPr>
                <a:xfrm>
                  <a:off x="7860696" y="5881250"/>
                  <a:ext cx="152304" cy="152304"/>
                  <a:chOff x="7860696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2549" name="Freeform: Shape 2548">
                    <a:extLst>
                      <a:ext uri="{FF2B5EF4-FFF2-40B4-BE49-F238E27FC236}">
                        <a16:creationId xmlns:a16="http://schemas.microsoft.com/office/drawing/2014/main" id="{D6E2967B-6430-4D3A-B03F-BA5C4EF8CED0}"/>
                      </a:ext>
                    </a:extLst>
                  </p:cNvPr>
                  <p:cNvSpPr/>
                  <p:nvPr/>
                </p:nvSpPr>
                <p:spPr>
                  <a:xfrm>
                    <a:off x="7905654" y="5881250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162 h 152304"/>
                      <a:gd name="connsiteX1" fmla="*/ 59627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857 w 62388"/>
                      <a:gd name="connsiteY3" fmla="*/ 152305 h 152304"/>
                      <a:gd name="connsiteX4" fmla="*/ 0 w 62388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162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85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50" name="Freeform: Shape 2549">
                    <a:extLst>
                      <a:ext uri="{FF2B5EF4-FFF2-40B4-BE49-F238E27FC236}">
                        <a16:creationId xmlns:a16="http://schemas.microsoft.com/office/drawing/2014/main" id="{2F9D4E90-E027-4777-9CAF-9760B6569051}"/>
                      </a:ext>
                    </a:extLst>
                  </p:cNvPr>
                  <p:cNvSpPr/>
                  <p:nvPr/>
                </p:nvSpPr>
                <p:spPr>
                  <a:xfrm>
                    <a:off x="7860696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551" name="Graphic 1">
                    <a:extLst>
                      <a:ext uri="{FF2B5EF4-FFF2-40B4-BE49-F238E27FC236}">
                        <a16:creationId xmlns:a16="http://schemas.microsoft.com/office/drawing/2014/main" id="{8AB83494-95BE-4F28-95B3-4D038698C6C4}"/>
                      </a:ext>
                    </a:extLst>
                  </p:cNvPr>
                  <p:cNvGrpSpPr/>
                  <p:nvPr/>
                </p:nvGrpSpPr>
                <p:grpSpPr>
                  <a:xfrm>
                    <a:off x="7862600" y="5883155"/>
                    <a:ext cx="148495" cy="148494"/>
                    <a:chOff x="7862600" y="5883155"/>
                    <a:chExt cx="148495" cy="148494"/>
                  </a:xfrm>
                  <a:solidFill>
                    <a:srgbClr val="C2C2C2"/>
                  </a:solidFill>
                </p:grpSpPr>
                <p:sp>
                  <p:nvSpPr>
                    <p:cNvPr id="2552" name="Freeform: Shape 2551">
                      <a:extLst>
                        <a:ext uri="{FF2B5EF4-FFF2-40B4-BE49-F238E27FC236}">
                          <a16:creationId xmlns:a16="http://schemas.microsoft.com/office/drawing/2014/main" id="{DCA223C5-94B8-43E3-B971-49BD8DF01D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2600" y="5921731"/>
                      <a:ext cx="148495" cy="71342"/>
                    </a:xfrm>
                    <a:custGeom>
                      <a:avLst/>
                      <a:gdLst>
                        <a:gd name="connsiteX0" fmla="*/ 0 w 148495"/>
                        <a:gd name="connsiteY0" fmla="*/ 68580 h 71342"/>
                        <a:gd name="connsiteX1" fmla="*/ 147257 w 148495"/>
                        <a:gd name="connsiteY1" fmla="*/ 0 h 71342"/>
                        <a:gd name="connsiteX2" fmla="*/ 148495 w 148495"/>
                        <a:gd name="connsiteY2" fmla="*/ 2667 h 71342"/>
                        <a:gd name="connsiteX3" fmla="*/ 1238 w 148495"/>
                        <a:gd name="connsiteY3" fmla="*/ 71342 h 71342"/>
                        <a:gd name="connsiteX4" fmla="*/ 0 w 148495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495" h="71342">
                          <a:moveTo>
                            <a:pt x="0" y="68580"/>
                          </a:moveTo>
                          <a:lnTo>
                            <a:pt x="147257" y="0"/>
                          </a:lnTo>
                          <a:lnTo>
                            <a:pt x="148495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53" name="Freeform: Shape 2552">
                      <a:extLst>
                        <a:ext uri="{FF2B5EF4-FFF2-40B4-BE49-F238E27FC236}">
                          <a16:creationId xmlns:a16="http://schemas.microsoft.com/office/drawing/2014/main" id="{5021CCB2-1B84-4373-9D1F-FF08276B3A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1177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520" name="Graphic 1">
                  <a:extLst>
                    <a:ext uri="{FF2B5EF4-FFF2-40B4-BE49-F238E27FC236}">
                      <a16:creationId xmlns:a16="http://schemas.microsoft.com/office/drawing/2014/main" id="{16365564-DF56-4F2A-B77C-BB4308D679E4}"/>
                    </a:ext>
                  </a:extLst>
                </p:cNvPr>
                <p:cNvGrpSpPr/>
                <p:nvPr/>
              </p:nvGrpSpPr>
              <p:grpSpPr>
                <a:xfrm>
                  <a:off x="7859553" y="5872106"/>
                  <a:ext cx="162591" cy="169545"/>
                  <a:chOff x="7859553" y="5872106"/>
                  <a:chExt cx="162591" cy="169545"/>
                </a:xfrm>
                <a:solidFill>
                  <a:srgbClr val="A1A1A1"/>
                </a:solidFill>
              </p:grpSpPr>
              <p:grpSp>
                <p:nvGrpSpPr>
                  <p:cNvPr id="2537" name="Graphic 1">
                    <a:extLst>
                      <a:ext uri="{FF2B5EF4-FFF2-40B4-BE49-F238E27FC236}">
                        <a16:creationId xmlns:a16="http://schemas.microsoft.com/office/drawing/2014/main" id="{9BDDC0BB-7D23-478F-A47B-628D19DA4A5B}"/>
                      </a:ext>
                    </a:extLst>
                  </p:cNvPr>
                  <p:cNvGrpSpPr/>
                  <p:nvPr/>
                </p:nvGrpSpPr>
                <p:grpSpPr>
                  <a:xfrm>
                    <a:off x="7859553" y="5872106"/>
                    <a:ext cx="162591" cy="169545"/>
                    <a:chOff x="7859553" y="5872106"/>
                    <a:chExt cx="162591" cy="169545"/>
                  </a:xfrm>
                  <a:solidFill>
                    <a:srgbClr val="A1A1A1"/>
                  </a:solidFill>
                </p:grpSpPr>
                <p:sp>
                  <p:nvSpPr>
                    <p:cNvPr id="2544" name="Freeform: Shape 2543">
                      <a:extLst>
                        <a:ext uri="{FF2B5EF4-FFF2-40B4-BE49-F238E27FC236}">
                          <a16:creationId xmlns:a16="http://schemas.microsoft.com/office/drawing/2014/main" id="{916F5A39-395F-4EFB-8140-8B5FD3A1CB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73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45" name="Freeform: Shape 2544">
                      <a:extLst>
                        <a:ext uri="{FF2B5EF4-FFF2-40B4-BE49-F238E27FC236}">
                          <a16:creationId xmlns:a16="http://schemas.microsoft.com/office/drawing/2014/main" id="{6C08F359-5A38-4DED-A684-9B228B4F9D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59553" y="5955355"/>
                      <a:ext cx="162591" cy="3143"/>
                    </a:xfrm>
                    <a:custGeom>
                      <a:avLst/>
                      <a:gdLst>
                        <a:gd name="connsiteX0" fmla="*/ 0 w 162591"/>
                        <a:gd name="connsiteY0" fmla="*/ 3143 h 3143"/>
                        <a:gd name="connsiteX1" fmla="*/ 0 w 162591"/>
                        <a:gd name="connsiteY1" fmla="*/ 0 h 3143"/>
                        <a:gd name="connsiteX2" fmla="*/ 162591 w 162591"/>
                        <a:gd name="connsiteY2" fmla="*/ 0 h 3143"/>
                        <a:gd name="connsiteX3" fmla="*/ 162591 w 162591"/>
                        <a:gd name="connsiteY3" fmla="*/ 3143 h 3143"/>
                        <a:gd name="connsiteX4" fmla="*/ 0 w 162591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91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591" y="0"/>
                          </a:lnTo>
                          <a:lnTo>
                            <a:pt x="162591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46" name="Graphic 1">
                      <a:extLst>
                        <a:ext uri="{FF2B5EF4-FFF2-40B4-BE49-F238E27FC236}">
                          <a16:creationId xmlns:a16="http://schemas.microsoft.com/office/drawing/2014/main" id="{DF022636-CF33-468D-BDCB-A48C20D33E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880889" y="5894395"/>
                      <a:ext cx="119919" cy="125063"/>
                      <a:chOff x="7880889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2547" name="Freeform: Shape 2546">
                        <a:extLst>
                          <a:ext uri="{FF2B5EF4-FFF2-40B4-BE49-F238E27FC236}">
                            <a16:creationId xmlns:a16="http://schemas.microsoft.com/office/drawing/2014/main" id="{A93ACA08-7F22-48A1-AB7A-BB82A61706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83842" y="5894395"/>
                        <a:ext cx="114013" cy="125063"/>
                      </a:xfrm>
                      <a:custGeom>
                        <a:avLst/>
                        <a:gdLst>
                          <a:gd name="connsiteX0" fmla="*/ 0 w 114013"/>
                          <a:gd name="connsiteY0" fmla="*/ 122873 h 125063"/>
                          <a:gd name="connsiteX1" fmla="*/ 111919 w 114013"/>
                          <a:gd name="connsiteY1" fmla="*/ 0 h 125063"/>
                          <a:gd name="connsiteX2" fmla="*/ 114014 w 114013"/>
                          <a:gd name="connsiteY2" fmla="*/ 2096 h 125063"/>
                          <a:gd name="connsiteX3" fmla="*/ 2095 w 114013"/>
                          <a:gd name="connsiteY3" fmla="*/ 125063 h 125063"/>
                          <a:gd name="connsiteX4" fmla="*/ 0 w 114013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3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095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48" name="Freeform: Shape 2547">
                        <a:extLst>
                          <a:ext uri="{FF2B5EF4-FFF2-40B4-BE49-F238E27FC236}">
                            <a16:creationId xmlns:a16="http://schemas.microsoft.com/office/drawing/2014/main" id="{503BD3E0-AF9A-4ED1-8700-1901A6D3E9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80889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95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538" name="Graphic 1">
                    <a:extLst>
                      <a:ext uri="{FF2B5EF4-FFF2-40B4-BE49-F238E27FC236}">
                        <a16:creationId xmlns:a16="http://schemas.microsoft.com/office/drawing/2014/main" id="{C8348ED3-2D1D-4E38-8C6A-8E0B58B24E3D}"/>
                      </a:ext>
                    </a:extLst>
                  </p:cNvPr>
                  <p:cNvGrpSpPr/>
                  <p:nvPr/>
                </p:nvGrpSpPr>
                <p:grpSpPr>
                  <a:xfrm>
                    <a:off x="7864696" y="5877440"/>
                    <a:ext cx="152304" cy="158877"/>
                    <a:chOff x="7864696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2539" name="Freeform: Shape 2538">
                      <a:extLst>
                        <a:ext uri="{FF2B5EF4-FFF2-40B4-BE49-F238E27FC236}">
                          <a16:creationId xmlns:a16="http://schemas.microsoft.com/office/drawing/2014/main" id="{41B73EB1-D496-4CB1-94F8-0BB0B61352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9654" y="5877440"/>
                      <a:ext cx="62389" cy="158877"/>
                    </a:xfrm>
                    <a:custGeom>
                      <a:avLst/>
                      <a:gdLst>
                        <a:gd name="connsiteX0" fmla="*/ 0 w 62389"/>
                        <a:gd name="connsiteY0" fmla="*/ 157734 h 158877"/>
                        <a:gd name="connsiteX1" fmla="*/ 59531 w 62389"/>
                        <a:gd name="connsiteY1" fmla="*/ 0 h 158877"/>
                        <a:gd name="connsiteX2" fmla="*/ 62389 w 62389"/>
                        <a:gd name="connsiteY2" fmla="*/ 1143 h 158877"/>
                        <a:gd name="connsiteX3" fmla="*/ 2763 w 62389"/>
                        <a:gd name="connsiteY3" fmla="*/ 158877 h 158877"/>
                        <a:gd name="connsiteX4" fmla="*/ 0 w 62389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40" name="Freeform: Shape 2539">
                      <a:extLst>
                        <a:ext uri="{FF2B5EF4-FFF2-40B4-BE49-F238E27FC236}">
                          <a16:creationId xmlns:a16="http://schemas.microsoft.com/office/drawing/2014/main" id="{B232A1B0-7C02-4749-B8F9-B451D17E6B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4696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41" name="Graphic 1">
                      <a:extLst>
                        <a:ext uri="{FF2B5EF4-FFF2-40B4-BE49-F238E27FC236}">
                          <a16:creationId xmlns:a16="http://schemas.microsoft.com/office/drawing/2014/main" id="{FC014097-71F0-47DD-904B-C439466DB0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866601" y="5879440"/>
                      <a:ext cx="148494" cy="154971"/>
                      <a:chOff x="7866601" y="5879440"/>
                      <a:chExt cx="148494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2542" name="Freeform: Shape 2541">
                        <a:extLst>
                          <a:ext uri="{FF2B5EF4-FFF2-40B4-BE49-F238E27FC236}">
                            <a16:creationId xmlns:a16="http://schemas.microsoft.com/office/drawing/2014/main" id="{C2785E35-8F25-4643-BB7A-C551BDCE88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66601" y="5919731"/>
                        <a:ext cx="148494" cy="74295"/>
                      </a:xfrm>
                      <a:custGeom>
                        <a:avLst/>
                        <a:gdLst>
                          <a:gd name="connsiteX0" fmla="*/ 0 w 148494"/>
                          <a:gd name="connsiteY0" fmla="*/ 71533 h 74295"/>
                          <a:gd name="connsiteX1" fmla="*/ 147256 w 148494"/>
                          <a:gd name="connsiteY1" fmla="*/ 0 h 74295"/>
                          <a:gd name="connsiteX2" fmla="*/ 148494 w 148494"/>
                          <a:gd name="connsiteY2" fmla="*/ 2762 h 74295"/>
                          <a:gd name="connsiteX3" fmla="*/ 1238 w 148494"/>
                          <a:gd name="connsiteY3" fmla="*/ 74295 h 74295"/>
                          <a:gd name="connsiteX4" fmla="*/ 0 w 148494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4" h="74295">
                            <a:moveTo>
                              <a:pt x="0" y="71533"/>
                            </a:moveTo>
                            <a:lnTo>
                              <a:pt x="147256" y="0"/>
                            </a:lnTo>
                            <a:lnTo>
                              <a:pt x="148494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43" name="Freeform: Shape 2542">
                        <a:extLst>
                          <a:ext uri="{FF2B5EF4-FFF2-40B4-BE49-F238E27FC236}">
                            <a16:creationId xmlns:a16="http://schemas.microsoft.com/office/drawing/2014/main" id="{D7EE9508-04BA-4204-947A-8245F4A27C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05178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2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521" name="Freeform: Shape 2520">
                  <a:extLst>
                    <a:ext uri="{FF2B5EF4-FFF2-40B4-BE49-F238E27FC236}">
                      <a16:creationId xmlns:a16="http://schemas.microsoft.com/office/drawing/2014/main" id="{36362BEB-6F7B-4DD6-9603-484AD3F979C2}"/>
                    </a:ext>
                  </a:extLst>
                </p:cNvPr>
                <p:cNvSpPr/>
                <p:nvPr/>
              </p:nvSpPr>
              <p:spPr>
                <a:xfrm>
                  <a:off x="7927847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22" name="Freeform: Shape 2521">
                  <a:extLst>
                    <a:ext uri="{FF2B5EF4-FFF2-40B4-BE49-F238E27FC236}">
                      <a16:creationId xmlns:a16="http://schemas.microsoft.com/office/drawing/2014/main" id="{AB364809-7D5B-4F84-B9B7-AF04404B65DD}"/>
                    </a:ext>
                  </a:extLst>
                </p:cNvPr>
                <p:cNvSpPr/>
                <p:nvPr/>
              </p:nvSpPr>
              <p:spPr>
                <a:xfrm>
                  <a:off x="7845646" y="5866201"/>
                  <a:ext cx="182498" cy="182499"/>
                </a:xfrm>
                <a:custGeom>
                  <a:avLst/>
                  <a:gdLst>
                    <a:gd name="connsiteX0" fmla="*/ 91250 w 182498"/>
                    <a:gd name="connsiteY0" fmla="*/ 0 h 182499"/>
                    <a:gd name="connsiteX1" fmla="*/ 182499 w 182498"/>
                    <a:gd name="connsiteY1" fmla="*/ 91250 h 182499"/>
                    <a:gd name="connsiteX2" fmla="*/ 91250 w 182498"/>
                    <a:gd name="connsiteY2" fmla="*/ 182499 h 182499"/>
                    <a:gd name="connsiteX3" fmla="*/ 0 w 182498"/>
                    <a:gd name="connsiteY3" fmla="*/ 91250 h 182499"/>
                    <a:gd name="connsiteX4" fmla="*/ 91250 w 182498"/>
                    <a:gd name="connsiteY4" fmla="*/ 0 h 182499"/>
                    <a:gd name="connsiteX5" fmla="*/ 91250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50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50 w 182498"/>
                    <a:gd name="connsiteY9" fmla="*/ 9906 h 182499"/>
                    <a:gd name="connsiteX10" fmla="*/ 91250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0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523" name="Graphic 1">
                  <a:extLst>
                    <a:ext uri="{FF2B5EF4-FFF2-40B4-BE49-F238E27FC236}">
                      <a16:creationId xmlns:a16="http://schemas.microsoft.com/office/drawing/2014/main" id="{9BF740D1-8671-4A76-9E51-C2D0308FAB95}"/>
                    </a:ext>
                  </a:extLst>
                </p:cNvPr>
                <p:cNvGrpSpPr/>
                <p:nvPr/>
              </p:nvGrpSpPr>
              <p:grpSpPr>
                <a:xfrm>
                  <a:off x="7855647" y="5876107"/>
                  <a:ext cx="162496" cy="162591"/>
                  <a:chOff x="7855647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2525" name="Graphic 1">
                    <a:extLst>
                      <a:ext uri="{FF2B5EF4-FFF2-40B4-BE49-F238E27FC236}">
                        <a16:creationId xmlns:a16="http://schemas.microsoft.com/office/drawing/2014/main" id="{41B29FF8-6DE4-44E6-B458-89F11A6FBFB3}"/>
                      </a:ext>
                    </a:extLst>
                  </p:cNvPr>
                  <p:cNvGrpSpPr/>
                  <p:nvPr/>
                </p:nvGrpSpPr>
                <p:grpSpPr>
                  <a:xfrm>
                    <a:off x="7855647" y="5876107"/>
                    <a:ext cx="162496" cy="162591"/>
                    <a:chOff x="7855647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2532" name="Freeform: Shape 2531">
                      <a:extLst>
                        <a:ext uri="{FF2B5EF4-FFF2-40B4-BE49-F238E27FC236}">
                          <a16:creationId xmlns:a16="http://schemas.microsoft.com/office/drawing/2014/main" id="{73BE77A2-CD42-437D-B3D1-824522A87D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5372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33" name="Freeform: Shape 2532">
                      <a:extLst>
                        <a:ext uri="{FF2B5EF4-FFF2-40B4-BE49-F238E27FC236}">
                          <a16:creationId xmlns:a16="http://schemas.microsoft.com/office/drawing/2014/main" id="{11704B00-9797-4C21-AE51-E5643CD47E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55647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34" name="Graphic 1">
                      <a:extLst>
                        <a:ext uri="{FF2B5EF4-FFF2-40B4-BE49-F238E27FC236}">
                          <a16:creationId xmlns:a16="http://schemas.microsoft.com/office/drawing/2014/main" id="{41A1FCAE-D991-407C-9353-07316163D6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876888" y="5897443"/>
                      <a:ext cx="119920" cy="119919"/>
                      <a:chOff x="7876888" y="5897443"/>
                      <a:chExt cx="119920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2535" name="Freeform: Shape 2534">
                        <a:extLst>
                          <a:ext uri="{FF2B5EF4-FFF2-40B4-BE49-F238E27FC236}">
                            <a16:creationId xmlns:a16="http://schemas.microsoft.com/office/drawing/2014/main" id="{60008CDD-8C3E-4E59-9562-DFDB6A4ECF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79841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36" name="Freeform: Shape 2535">
                        <a:extLst>
                          <a:ext uri="{FF2B5EF4-FFF2-40B4-BE49-F238E27FC236}">
                            <a16:creationId xmlns:a16="http://schemas.microsoft.com/office/drawing/2014/main" id="{67A1CF3D-77D8-40FC-AD70-A3E9BBA569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76888" y="5900300"/>
                        <a:ext cx="119920" cy="114109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4109"/>
                          <a:gd name="connsiteX1" fmla="*/ 2096 w 119920"/>
                          <a:gd name="connsiteY1" fmla="*/ 0 h 114109"/>
                          <a:gd name="connsiteX2" fmla="*/ 119920 w 119920"/>
                          <a:gd name="connsiteY2" fmla="*/ 111919 h 114109"/>
                          <a:gd name="connsiteX3" fmla="*/ 117825 w 119920"/>
                          <a:gd name="connsiteY3" fmla="*/ 114109 h 114109"/>
                          <a:gd name="connsiteX4" fmla="*/ 0 w 119920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4109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1919"/>
                            </a:lnTo>
                            <a:lnTo>
                              <a:pt x="117825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526" name="Graphic 1">
                    <a:extLst>
                      <a:ext uri="{FF2B5EF4-FFF2-40B4-BE49-F238E27FC236}">
                        <a16:creationId xmlns:a16="http://schemas.microsoft.com/office/drawing/2014/main" id="{A48CD060-E632-4885-B1C6-D65F6EE78193}"/>
                      </a:ext>
                    </a:extLst>
                  </p:cNvPr>
                  <p:cNvGrpSpPr/>
                  <p:nvPr/>
                </p:nvGrpSpPr>
                <p:grpSpPr>
                  <a:xfrm>
                    <a:off x="7860696" y="5881250"/>
                    <a:ext cx="152304" cy="152304"/>
                    <a:chOff x="7860696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2527" name="Freeform: Shape 2526">
                      <a:extLst>
                        <a:ext uri="{FF2B5EF4-FFF2-40B4-BE49-F238E27FC236}">
                          <a16:creationId xmlns:a16="http://schemas.microsoft.com/office/drawing/2014/main" id="{2BF9AC30-C94D-46B7-A0AD-3B753A00B1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5654" y="5881250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162 h 152304"/>
                        <a:gd name="connsiteX1" fmla="*/ 59627 w 62388"/>
                        <a:gd name="connsiteY1" fmla="*/ 0 h 152304"/>
                        <a:gd name="connsiteX2" fmla="*/ 62389 w 62388"/>
                        <a:gd name="connsiteY2" fmla="*/ 1143 h 152304"/>
                        <a:gd name="connsiteX3" fmla="*/ 2857 w 62388"/>
                        <a:gd name="connsiteY3" fmla="*/ 152305 h 152304"/>
                        <a:gd name="connsiteX4" fmla="*/ 0 w 62388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162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28" name="Freeform: Shape 2527">
                      <a:extLst>
                        <a:ext uri="{FF2B5EF4-FFF2-40B4-BE49-F238E27FC236}">
                          <a16:creationId xmlns:a16="http://schemas.microsoft.com/office/drawing/2014/main" id="{25DBEC3C-F84B-41D7-B438-B6BC09D93D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0696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257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29" name="Graphic 1">
                      <a:extLst>
                        <a:ext uri="{FF2B5EF4-FFF2-40B4-BE49-F238E27FC236}">
                          <a16:creationId xmlns:a16="http://schemas.microsoft.com/office/drawing/2014/main" id="{8BDCAEE8-AE8D-444E-8E54-E86461F40C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862600" y="5883155"/>
                      <a:ext cx="148495" cy="148494"/>
                      <a:chOff x="7862600" y="5883155"/>
                      <a:chExt cx="148495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2530" name="Freeform: Shape 2529">
                        <a:extLst>
                          <a:ext uri="{FF2B5EF4-FFF2-40B4-BE49-F238E27FC236}">
                            <a16:creationId xmlns:a16="http://schemas.microsoft.com/office/drawing/2014/main" id="{4004F700-78AD-45D9-9D8E-47ECFF3558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62600" y="5921731"/>
                        <a:ext cx="148495" cy="71342"/>
                      </a:xfrm>
                      <a:custGeom>
                        <a:avLst/>
                        <a:gdLst>
                          <a:gd name="connsiteX0" fmla="*/ 0 w 148495"/>
                          <a:gd name="connsiteY0" fmla="*/ 68580 h 71342"/>
                          <a:gd name="connsiteX1" fmla="*/ 147257 w 148495"/>
                          <a:gd name="connsiteY1" fmla="*/ 0 h 71342"/>
                          <a:gd name="connsiteX2" fmla="*/ 148495 w 148495"/>
                          <a:gd name="connsiteY2" fmla="*/ 2667 h 71342"/>
                          <a:gd name="connsiteX3" fmla="*/ 1238 w 148495"/>
                          <a:gd name="connsiteY3" fmla="*/ 71342 h 71342"/>
                          <a:gd name="connsiteX4" fmla="*/ 0 w 148495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5" h="71342">
                            <a:moveTo>
                              <a:pt x="0" y="68580"/>
                            </a:moveTo>
                            <a:lnTo>
                              <a:pt x="147257" y="0"/>
                            </a:lnTo>
                            <a:lnTo>
                              <a:pt x="148495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31" name="Freeform: Shape 2530">
                        <a:extLst>
                          <a:ext uri="{FF2B5EF4-FFF2-40B4-BE49-F238E27FC236}">
                            <a16:creationId xmlns:a16="http://schemas.microsoft.com/office/drawing/2014/main" id="{E1DAEFED-678E-4544-9AB8-9F45C8EB59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01177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524" name="Freeform: Shape 2523">
                  <a:extLst>
                    <a:ext uri="{FF2B5EF4-FFF2-40B4-BE49-F238E27FC236}">
                      <a16:creationId xmlns:a16="http://schemas.microsoft.com/office/drawing/2014/main" id="{13CF5DF8-D630-4DE7-AA6F-1B4B207B0E98}"/>
                    </a:ext>
                  </a:extLst>
                </p:cNvPr>
                <p:cNvSpPr/>
                <p:nvPr/>
              </p:nvSpPr>
              <p:spPr>
                <a:xfrm>
                  <a:off x="7922418" y="5942877"/>
                  <a:ext cx="28955" cy="28956"/>
                </a:xfrm>
                <a:custGeom>
                  <a:avLst/>
                  <a:gdLst>
                    <a:gd name="connsiteX0" fmla="*/ 14478 w 28955"/>
                    <a:gd name="connsiteY0" fmla="*/ 28956 h 28956"/>
                    <a:gd name="connsiteX1" fmla="*/ 0 w 28955"/>
                    <a:gd name="connsiteY1" fmla="*/ 14478 h 28956"/>
                    <a:gd name="connsiteX2" fmla="*/ 14478 w 28955"/>
                    <a:gd name="connsiteY2" fmla="*/ 0 h 28956"/>
                    <a:gd name="connsiteX3" fmla="*/ 28956 w 28955"/>
                    <a:gd name="connsiteY3" fmla="*/ 14478 h 28956"/>
                    <a:gd name="connsiteX4" fmla="*/ 14478 w 28955"/>
                    <a:gd name="connsiteY4" fmla="*/ 28956 h 28956"/>
                    <a:gd name="connsiteX5" fmla="*/ 14478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861" y="22479"/>
                        <a:pt x="22384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908" name="Graphic 1">
              <a:extLst>
                <a:ext uri="{FF2B5EF4-FFF2-40B4-BE49-F238E27FC236}">
                  <a16:creationId xmlns:a16="http://schemas.microsoft.com/office/drawing/2014/main" id="{073BC61D-46CE-49EC-B76A-C01D4210FEFE}"/>
                </a:ext>
              </a:extLst>
            </p:cNvPr>
            <p:cNvGrpSpPr/>
            <p:nvPr/>
          </p:nvGrpSpPr>
          <p:grpSpPr>
            <a:xfrm>
              <a:off x="14399014" y="5070658"/>
              <a:ext cx="1661097" cy="1313295"/>
              <a:chOff x="9282302" y="5130488"/>
              <a:chExt cx="1161383" cy="918212"/>
            </a:xfrm>
            <a:solidFill>
              <a:schemeClr val="accent1"/>
            </a:solidFill>
          </p:grpSpPr>
          <p:grpSp>
            <p:nvGrpSpPr>
              <p:cNvPr id="2243" name="Graphic 1">
                <a:extLst>
                  <a:ext uri="{FF2B5EF4-FFF2-40B4-BE49-F238E27FC236}">
                    <a16:creationId xmlns:a16="http://schemas.microsoft.com/office/drawing/2014/main" id="{6C7EF89A-E33E-4CA6-A476-22DB4CC0FB60}"/>
                  </a:ext>
                </a:extLst>
              </p:cNvPr>
              <p:cNvGrpSpPr/>
              <p:nvPr/>
            </p:nvGrpSpPr>
            <p:grpSpPr>
              <a:xfrm>
                <a:off x="9668649" y="5130488"/>
                <a:ext cx="238591" cy="342235"/>
                <a:chOff x="9668649" y="5130488"/>
                <a:chExt cx="238591" cy="342235"/>
              </a:xfrm>
              <a:solidFill>
                <a:schemeClr val="accent1"/>
              </a:solidFill>
            </p:grpSpPr>
            <p:sp>
              <p:nvSpPr>
                <p:cNvPr id="2449" name="Freeform: Shape 2448">
                  <a:extLst>
                    <a:ext uri="{FF2B5EF4-FFF2-40B4-BE49-F238E27FC236}">
                      <a16:creationId xmlns:a16="http://schemas.microsoft.com/office/drawing/2014/main" id="{0802272F-6E70-42FD-ACC6-54B90AD88A01}"/>
                    </a:ext>
                  </a:extLst>
                </p:cNvPr>
                <p:cNvSpPr/>
                <p:nvPr/>
              </p:nvSpPr>
              <p:spPr>
                <a:xfrm>
                  <a:off x="9674078" y="5135155"/>
                  <a:ext cx="233161" cy="337568"/>
                </a:xfrm>
                <a:custGeom>
                  <a:avLst/>
                  <a:gdLst>
                    <a:gd name="connsiteX0" fmla="*/ 231921 w 233161"/>
                    <a:gd name="connsiteY0" fmla="*/ 196598 h 337568"/>
                    <a:gd name="connsiteX1" fmla="*/ 184677 w 233161"/>
                    <a:gd name="connsiteY1" fmla="*/ 112778 h 337568"/>
                    <a:gd name="connsiteX2" fmla="*/ 176867 w 233161"/>
                    <a:gd name="connsiteY2" fmla="*/ 103443 h 337568"/>
                    <a:gd name="connsiteX3" fmla="*/ 186201 w 233161"/>
                    <a:gd name="connsiteY3" fmla="*/ 68296 h 337568"/>
                    <a:gd name="connsiteX4" fmla="*/ 116859 w 233161"/>
                    <a:gd name="connsiteY4" fmla="*/ 2 h 337568"/>
                    <a:gd name="connsiteX5" fmla="*/ 48565 w 233161"/>
                    <a:gd name="connsiteY5" fmla="*/ 69249 h 337568"/>
                    <a:gd name="connsiteX6" fmla="*/ 56947 w 233161"/>
                    <a:gd name="connsiteY6" fmla="*/ 101729 h 337568"/>
                    <a:gd name="connsiteX7" fmla="*/ 47136 w 233161"/>
                    <a:gd name="connsiteY7" fmla="*/ 113730 h 337568"/>
                    <a:gd name="connsiteX8" fmla="*/ 1131 w 233161"/>
                    <a:gd name="connsiteY8" fmla="*/ 198312 h 337568"/>
                    <a:gd name="connsiteX9" fmla="*/ 16657 w 233161"/>
                    <a:gd name="connsiteY9" fmla="*/ 228221 h 337568"/>
                    <a:gd name="connsiteX10" fmla="*/ 20942 w 233161"/>
                    <a:gd name="connsiteY10" fmla="*/ 229173 h 337568"/>
                    <a:gd name="connsiteX11" fmla="*/ 46565 w 233161"/>
                    <a:gd name="connsiteY11" fmla="*/ 212695 h 337568"/>
                    <a:gd name="connsiteX12" fmla="*/ 56947 w 233161"/>
                    <a:gd name="connsiteY12" fmla="*/ 186978 h 337568"/>
                    <a:gd name="connsiteX13" fmla="*/ 57043 w 233161"/>
                    <a:gd name="connsiteY13" fmla="*/ 203361 h 337568"/>
                    <a:gd name="connsiteX14" fmla="*/ 57138 w 233161"/>
                    <a:gd name="connsiteY14" fmla="*/ 206123 h 337568"/>
                    <a:gd name="connsiteX15" fmla="*/ 57899 w 233161"/>
                    <a:gd name="connsiteY15" fmla="*/ 312708 h 337568"/>
                    <a:gd name="connsiteX16" fmla="*/ 83141 w 233161"/>
                    <a:gd name="connsiteY16" fmla="*/ 337568 h 337568"/>
                    <a:gd name="connsiteX17" fmla="*/ 108001 w 233161"/>
                    <a:gd name="connsiteY17" fmla="*/ 312327 h 337568"/>
                    <a:gd name="connsiteX18" fmla="*/ 107620 w 233161"/>
                    <a:gd name="connsiteY18" fmla="*/ 261939 h 337568"/>
                    <a:gd name="connsiteX19" fmla="*/ 117241 w 233161"/>
                    <a:gd name="connsiteY19" fmla="*/ 262606 h 337568"/>
                    <a:gd name="connsiteX20" fmla="*/ 126860 w 233161"/>
                    <a:gd name="connsiteY20" fmla="*/ 261749 h 337568"/>
                    <a:gd name="connsiteX21" fmla="*/ 127242 w 233161"/>
                    <a:gd name="connsiteY21" fmla="*/ 312136 h 337568"/>
                    <a:gd name="connsiteX22" fmla="*/ 152483 w 233161"/>
                    <a:gd name="connsiteY22" fmla="*/ 336996 h 337568"/>
                    <a:gd name="connsiteX23" fmla="*/ 177343 w 233161"/>
                    <a:gd name="connsiteY23" fmla="*/ 311755 h 337568"/>
                    <a:gd name="connsiteX24" fmla="*/ 176581 w 233161"/>
                    <a:gd name="connsiteY24" fmla="*/ 203837 h 337568"/>
                    <a:gd name="connsiteX25" fmla="*/ 176581 w 233161"/>
                    <a:gd name="connsiteY25" fmla="*/ 202408 h 337568"/>
                    <a:gd name="connsiteX26" fmla="*/ 176486 w 233161"/>
                    <a:gd name="connsiteY26" fmla="*/ 187644 h 337568"/>
                    <a:gd name="connsiteX27" fmla="*/ 186487 w 233161"/>
                    <a:gd name="connsiteY27" fmla="*/ 211647 h 337568"/>
                    <a:gd name="connsiteX28" fmla="*/ 212395 w 233161"/>
                    <a:gd name="connsiteY28" fmla="*/ 227745 h 337568"/>
                    <a:gd name="connsiteX29" fmla="*/ 216682 w 233161"/>
                    <a:gd name="connsiteY29" fmla="*/ 226697 h 337568"/>
                    <a:gd name="connsiteX30" fmla="*/ 231921 w 233161"/>
                    <a:gd name="connsiteY30" fmla="*/ 196598 h 337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161" h="337568">
                      <a:moveTo>
                        <a:pt x="231921" y="196598"/>
                      </a:moveTo>
                      <a:cubicBezTo>
                        <a:pt x="220301" y="161927"/>
                        <a:pt x="200965" y="133257"/>
                        <a:pt x="184677" y="112778"/>
                      </a:cubicBezTo>
                      <a:cubicBezTo>
                        <a:pt x="182010" y="109444"/>
                        <a:pt x="179439" y="106301"/>
                        <a:pt x="176867" y="103443"/>
                      </a:cubicBezTo>
                      <a:cubicBezTo>
                        <a:pt x="182867" y="93156"/>
                        <a:pt x="186297" y="81155"/>
                        <a:pt x="186201" y="68296"/>
                      </a:cubicBezTo>
                      <a:cubicBezTo>
                        <a:pt x="185915" y="30291"/>
                        <a:pt x="154864" y="-284"/>
                        <a:pt x="116859" y="2"/>
                      </a:cubicBezTo>
                      <a:cubicBezTo>
                        <a:pt x="78855" y="288"/>
                        <a:pt x="48279" y="31339"/>
                        <a:pt x="48565" y="69249"/>
                      </a:cubicBezTo>
                      <a:cubicBezTo>
                        <a:pt x="48660" y="81060"/>
                        <a:pt x="51709" y="92109"/>
                        <a:pt x="56947" y="101729"/>
                      </a:cubicBezTo>
                      <a:cubicBezTo>
                        <a:pt x="53899" y="105348"/>
                        <a:pt x="50566" y="109349"/>
                        <a:pt x="47136" y="113730"/>
                      </a:cubicBezTo>
                      <a:cubicBezTo>
                        <a:pt x="31134" y="134495"/>
                        <a:pt x="12180" y="163451"/>
                        <a:pt x="1131" y="198312"/>
                      </a:cubicBezTo>
                      <a:cubicBezTo>
                        <a:pt x="-2870" y="210885"/>
                        <a:pt x="4084" y="224316"/>
                        <a:pt x="16657" y="228221"/>
                      </a:cubicBezTo>
                      <a:cubicBezTo>
                        <a:pt x="18085" y="228697"/>
                        <a:pt x="19514" y="228983"/>
                        <a:pt x="20942" y="229173"/>
                      </a:cubicBezTo>
                      <a:cubicBezTo>
                        <a:pt x="32087" y="230602"/>
                        <a:pt x="43040" y="223839"/>
                        <a:pt x="46565" y="212695"/>
                      </a:cubicBezTo>
                      <a:cubicBezTo>
                        <a:pt x="49327" y="203837"/>
                        <a:pt x="52947" y="195169"/>
                        <a:pt x="56947" y="186978"/>
                      </a:cubicBezTo>
                      <a:lnTo>
                        <a:pt x="57043" y="203361"/>
                      </a:lnTo>
                      <a:cubicBezTo>
                        <a:pt x="57043" y="204218"/>
                        <a:pt x="57043" y="205170"/>
                        <a:pt x="57138" y="206123"/>
                      </a:cubicBezTo>
                      <a:lnTo>
                        <a:pt x="57899" y="312708"/>
                      </a:lnTo>
                      <a:cubicBezTo>
                        <a:pt x="57995" y="326519"/>
                        <a:pt x="69330" y="337663"/>
                        <a:pt x="83141" y="337568"/>
                      </a:cubicBezTo>
                      <a:cubicBezTo>
                        <a:pt x="96952" y="337473"/>
                        <a:pt x="108096" y="326233"/>
                        <a:pt x="108001" y="312327"/>
                      </a:cubicBezTo>
                      <a:lnTo>
                        <a:pt x="107620" y="261939"/>
                      </a:lnTo>
                      <a:cubicBezTo>
                        <a:pt x="110764" y="262416"/>
                        <a:pt x="114002" y="262701"/>
                        <a:pt x="117241" y="262606"/>
                      </a:cubicBezTo>
                      <a:cubicBezTo>
                        <a:pt x="120479" y="262606"/>
                        <a:pt x="123718" y="262320"/>
                        <a:pt x="126860" y="261749"/>
                      </a:cubicBezTo>
                      <a:lnTo>
                        <a:pt x="127242" y="312136"/>
                      </a:lnTo>
                      <a:cubicBezTo>
                        <a:pt x="127337" y="325948"/>
                        <a:pt x="138576" y="337092"/>
                        <a:pt x="152483" y="336996"/>
                      </a:cubicBezTo>
                      <a:cubicBezTo>
                        <a:pt x="166294" y="336901"/>
                        <a:pt x="177439" y="325662"/>
                        <a:pt x="177343" y="311755"/>
                      </a:cubicBezTo>
                      <a:lnTo>
                        <a:pt x="176581" y="203837"/>
                      </a:lnTo>
                      <a:cubicBezTo>
                        <a:pt x="176581" y="203361"/>
                        <a:pt x="176581" y="202884"/>
                        <a:pt x="176581" y="202408"/>
                      </a:cubicBezTo>
                      <a:lnTo>
                        <a:pt x="176486" y="187644"/>
                      </a:lnTo>
                      <a:cubicBezTo>
                        <a:pt x="180296" y="195360"/>
                        <a:pt x="183725" y="203361"/>
                        <a:pt x="186487" y="211647"/>
                      </a:cubicBezTo>
                      <a:cubicBezTo>
                        <a:pt x="190202" y="222696"/>
                        <a:pt x="201156" y="229269"/>
                        <a:pt x="212395" y="227745"/>
                      </a:cubicBezTo>
                      <a:cubicBezTo>
                        <a:pt x="213824" y="227554"/>
                        <a:pt x="215253" y="227173"/>
                        <a:pt x="216682" y="226697"/>
                      </a:cubicBezTo>
                      <a:cubicBezTo>
                        <a:pt x="229349" y="222601"/>
                        <a:pt x="236112" y="209076"/>
                        <a:pt x="231921" y="196598"/>
                      </a:cubicBezTo>
                      <a:close/>
                    </a:path>
                  </a:pathLst>
                </a:custGeom>
                <a:solidFill>
                  <a:srgbClr val="C38D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0" name="Freeform: Shape 2449">
                  <a:extLst>
                    <a:ext uri="{FF2B5EF4-FFF2-40B4-BE49-F238E27FC236}">
                      <a16:creationId xmlns:a16="http://schemas.microsoft.com/office/drawing/2014/main" id="{7FF0D2EF-C413-434B-BC48-DD65BA628BBC}"/>
                    </a:ext>
                  </a:extLst>
                </p:cNvPr>
                <p:cNvSpPr/>
                <p:nvPr/>
              </p:nvSpPr>
              <p:spPr>
                <a:xfrm>
                  <a:off x="9668649" y="5130488"/>
                  <a:ext cx="233021" cy="337663"/>
                </a:xfrm>
                <a:custGeom>
                  <a:avLst/>
                  <a:gdLst>
                    <a:gd name="connsiteX0" fmla="*/ 231826 w 233021"/>
                    <a:gd name="connsiteY0" fmla="*/ 196598 h 337663"/>
                    <a:gd name="connsiteX1" fmla="*/ 184487 w 233021"/>
                    <a:gd name="connsiteY1" fmla="*/ 112778 h 337663"/>
                    <a:gd name="connsiteX2" fmla="*/ 176772 w 233021"/>
                    <a:gd name="connsiteY2" fmla="*/ 103443 h 337663"/>
                    <a:gd name="connsiteX3" fmla="*/ 186106 w 233021"/>
                    <a:gd name="connsiteY3" fmla="*/ 68296 h 337663"/>
                    <a:gd name="connsiteX4" fmla="*/ 116859 w 233021"/>
                    <a:gd name="connsiteY4" fmla="*/ 2 h 337663"/>
                    <a:gd name="connsiteX5" fmla="*/ 48565 w 233021"/>
                    <a:gd name="connsiteY5" fmla="*/ 69249 h 337663"/>
                    <a:gd name="connsiteX6" fmla="*/ 56947 w 233021"/>
                    <a:gd name="connsiteY6" fmla="*/ 101729 h 337663"/>
                    <a:gd name="connsiteX7" fmla="*/ 47137 w 233021"/>
                    <a:gd name="connsiteY7" fmla="*/ 113730 h 337663"/>
                    <a:gd name="connsiteX8" fmla="*/ 1131 w 233021"/>
                    <a:gd name="connsiteY8" fmla="*/ 198312 h 337663"/>
                    <a:gd name="connsiteX9" fmla="*/ 16656 w 233021"/>
                    <a:gd name="connsiteY9" fmla="*/ 228316 h 337663"/>
                    <a:gd name="connsiteX10" fmla="*/ 21038 w 233021"/>
                    <a:gd name="connsiteY10" fmla="*/ 229269 h 337663"/>
                    <a:gd name="connsiteX11" fmla="*/ 46660 w 233021"/>
                    <a:gd name="connsiteY11" fmla="*/ 212790 h 337663"/>
                    <a:gd name="connsiteX12" fmla="*/ 57042 w 233021"/>
                    <a:gd name="connsiteY12" fmla="*/ 187073 h 337663"/>
                    <a:gd name="connsiteX13" fmla="*/ 57138 w 233021"/>
                    <a:gd name="connsiteY13" fmla="*/ 203456 h 337663"/>
                    <a:gd name="connsiteX14" fmla="*/ 57233 w 233021"/>
                    <a:gd name="connsiteY14" fmla="*/ 206218 h 337663"/>
                    <a:gd name="connsiteX15" fmla="*/ 57995 w 233021"/>
                    <a:gd name="connsiteY15" fmla="*/ 312803 h 337663"/>
                    <a:gd name="connsiteX16" fmla="*/ 83236 w 233021"/>
                    <a:gd name="connsiteY16" fmla="*/ 337663 h 337663"/>
                    <a:gd name="connsiteX17" fmla="*/ 108096 w 233021"/>
                    <a:gd name="connsiteY17" fmla="*/ 312422 h 337663"/>
                    <a:gd name="connsiteX18" fmla="*/ 107715 w 233021"/>
                    <a:gd name="connsiteY18" fmla="*/ 262035 h 337663"/>
                    <a:gd name="connsiteX19" fmla="*/ 117336 w 233021"/>
                    <a:gd name="connsiteY19" fmla="*/ 262797 h 337663"/>
                    <a:gd name="connsiteX20" fmla="*/ 126955 w 233021"/>
                    <a:gd name="connsiteY20" fmla="*/ 261939 h 337663"/>
                    <a:gd name="connsiteX21" fmla="*/ 127337 w 233021"/>
                    <a:gd name="connsiteY21" fmla="*/ 312327 h 337663"/>
                    <a:gd name="connsiteX22" fmla="*/ 152578 w 233021"/>
                    <a:gd name="connsiteY22" fmla="*/ 337187 h 337663"/>
                    <a:gd name="connsiteX23" fmla="*/ 177438 w 233021"/>
                    <a:gd name="connsiteY23" fmla="*/ 311946 h 337663"/>
                    <a:gd name="connsiteX24" fmla="*/ 176581 w 233021"/>
                    <a:gd name="connsiteY24" fmla="*/ 204028 h 337663"/>
                    <a:gd name="connsiteX25" fmla="*/ 176581 w 233021"/>
                    <a:gd name="connsiteY25" fmla="*/ 202599 h 337663"/>
                    <a:gd name="connsiteX26" fmla="*/ 176486 w 233021"/>
                    <a:gd name="connsiteY26" fmla="*/ 187835 h 337663"/>
                    <a:gd name="connsiteX27" fmla="*/ 186487 w 233021"/>
                    <a:gd name="connsiteY27" fmla="*/ 211838 h 337663"/>
                    <a:gd name="connsiteX28" fmla="*/ 212395 w 233021"/>
                    <a:gd name="connsiteY28" fmla="*/ 227935 h 337663"/>
                    <a:gd name="connsiteX29" fmla="*/ 216681 w 233021"/>
                    <a:gd name="connsiteY29" fmla="*/ 226887 h 337663"/>
                    <a:gd name="connsiteX30" fmla="*/ 231826 w 233021"/>
                    <a:gd name="connsiteY30" fmla="*/ 196598 h 33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021" h="337663">
                      <a:moveTo>
                        <a:pt x="231826" y="196598"/>
                      </a:moveTo>
                      <a:cubicBezTo>
                        <a:pt x="220206" y="161927"/>
                        <a:pt x="200870" y="133257"/>
                        <a:pt x="184487" y="112778"/>
                      </a:cubicBezTo>
                      <a:cubicBezTo>
                        <a:pt x="181820" y="109444"/>
                        <a:pt x="179248" y="106301"/>
                        <a:pt x="176772" y="103443"/>
                      </a:cubicBezTo>
                      <a:cubicBezTo>
                        <a:pt x="182772" y="93156"/>
                        <a:pt x="186201" y="81155"/>
                        <a:pt x="186106" y="68296"/>
                      </a:cubicBezTo>
                      <a:cubicBezTo>
                        <a:pt x="185820" y="30291"/>
                        <a:pt x="154769" y="-284"/>
                        <a:pt x="116859" y="2"/>
                      </a:cubicBezTo>
                      <a:cubicBezTo>
                        <a:pt x="78854" y="288"/>
                        <a:pt x="48279" y="31339"/>
                        <a:pt x="48565" y="69249"/>
                      </a:cubicBezTo>
                      <a:cubicBezTo>
                        <a:pt x="48660" y="81060"/>
                        <a:pt x="51708" y="92109"/>
                        <a:pt x="56947" y="101729"/>
                      </a:cubicBezTo>
                      <a:cubicBezTo>
                        <a:pt x="53899" y="105349"/>
                        <a:pt x="50565" y="109349"/>
                        <a:pt x="47137" y="113730"/>
                      </a:cubicBezTo>
                      <a:cubicBezTo>
                        <a:pt x="31134" y="134495"/>
                        <a:pt x="12179" y="163451"/>
                        <a:pt x="1131" y="198312"/>
                      </a:cubicBezTo>
                      <a:cubicBezTo>
                        <a:pt x="-2870" y="210885"/>
                        <a:pt x="4083" y="224316"/>
                        <a:pt x="16656" y="228316"/>
                      </a:cubicBezTo>
                      <a:cubicBezTo>
                        <a:pt x="18085" y="228792"/>
                        <a:pt x="19514" y="229078"/>
                        <a:pt x="21038" y="229269"/>
                      </a:cubicBezTo>
                      <a:cubicBezTo>
                        <a:pt x="32277" y="230602"/>
                        <a:pt x="43136" y="223935"/>
                        <a:pt x="46660" y="212790"/>
                      </a:cubicBezTo>
                      <a:cubicBezTo>
                        <a:pt x="49422" y="203932"/>
                        <a:pt x="53042" y="195264"/>
                        <a:pt x="57042" y="187073"/>
                      </a:cubicBezTo>
                      <a:lnTo>
                        <a:pt x="57138" y="203456"/>
                      </a:lnTo>
                      <a:cubicBezTo>
                        <a:pt x="57138" y="204313"/>
                        <a:pt x="57138" y="205266"/>
                        <a:pt x="57233" y="206218"/>
                      </a:cubicBezTo>
                      <a:lnTo>
                        <a:pt x="57995" y="312803"/>
                      </a:lnTo>
                      <a:cubicBezTo>
                        <a:pt x="58090" y="326614"/>
                        <a:pt x="69425" y="337759"/>
                        <a:pt x="83236" y="337663"/>
                      </a:cubicBezTo>
                      <a:cubicBezTo>
                        <a:pt x="97047" y="337568"/>
                        <a:pt x="108192" y="326233"/>
                        <a:pt x="108096" y="312422"/>
                      </a:cubicBezTo>
                      <a:lnTo>
                        <a:pt x="107715" y="262035"/>
                      </a:lnTo>
                      <a:cubicBezTo>
                        <a:pt x="110858" y="262511"/>
                        <a:pt x="114002" y="262797"/>
                        <a:pt x="117336" y="262797"/>
                      </a:cubicBezTo>
                      <a:cubicBezTo>
                        <a:pt x="120574" y="262797"/>
                        <a:pt x="123813" y="262416"/>
                        <a:pt x="126955" y="261939"/>
                      </a:cubicBezTo>
                      <a:lnTo>
                        <a:pt x="127337" y="312327"/>
                      </a:lnTo>
                      <a:cubicBezTo>
                        <a:pt x="127432" y="326138"/>
                        <a:pt x="138767" y="337282"/>
                        <a:pt x="152578" y="337187"/>
                      </a:cubicBezTo>
                      <a:cubicBezTo>
                        <a:pt x="166389" y="337092"/>
                        <a:pt x="177533" y="325852"/>
                        <a:pt x="177438" y="311946"/>
                      </a:cubicBezTo>
                      <a:lnTo>
                        <a:pt x="176581" y="204028"/>
                      </a:lnTo>
                      <a:cubicBezTo>
                        <a:pt x="176581" y="203551"/>
                        <a:pt x="176581" y="203075"/>
                        <a:pt x="176581" y="202599"/>
                      </a:cubicBezTo>
                      <a:lnTo>
                        <a:pt x="176486" y="187835"/>
                      </a:lnTo>
                      <a:cubicBezTo>
                        <a:pt x="180296" y="195550"/>
                        <a:pt x="183725" y="203551"/>
                        <a:pt x="186487" y="211838"/>
                      </a:cubicBezTo>
                      <a:cubicBezTo>
                        <a:pt x="190202" y="222887"/>
                        <a:pt x="201251" y="229459"/>
                        <a:pt x="212395" y="227935"/>
                      </a:cubicBezTo>
                      <a:cubicBezTo>
                        <a:pt x="213824" y="227745"/>
                        <a:pt x="215252" y="227364"/>
                        <a:pt x="216681" y="226887"/>
                      </a:cubicBezTo>
                      <a:cubicBezTo>
                        <a:pt x="229159" y="222601"/>
                        <a:pt x="235922" y="209076"/>
                        <a:pt x="231826" y="196598"/>
                      </a:cubicBezTo>
                      <a:close/>
                    </a:path>
                  </a:pathLst>
                </a:custGeom>
                <a:solidFill>
                  <a:srgbClr val="E6A74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1" name="Freeform: Shape 2450">
                  <a:extLst>
                    <a:ext uri="{FF2B5EF4-FFF2-40B4-BE49-F238E27FC236}">
                      <a16:creationId xmlns:a16="http://schemas.microsoft.com/office/drawing/2014/main" id="{DE4FD4A6-A53E-4D93-BF34-C6D39E9B6685}"/>
                    </a:ext>
                  </a:extLst>
                </p:cNvPr>
                <p:cNvSpPr/>
                <p:nvPr/>
              </p:nvSpPr>
              <p:spPr>
                <a:xfrm>
                  <a:off x="9757409" y="5179924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6 w 9048"/>
                    <a:gd name="connsiteY1" fmla="*/ 0 h 9048"/>
                    <a:gd name="connsiteX2" fmla="*/ 9048 w 9048"/>
                    <a:gd name="connsiteY2" fmla="*/ 4477 h 9048"/>
                    <a:gd name="connsiteX3" fmla="*/ 4572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476" y="0"/>
                      </a:cubicBezTo>
                      <a:cubicBezTo>
                        <a:pt x="6953" y="0"/>
                        <a:pt x="9048" y="2000"/>
                        <a:pt x="9048" y="4477"/>
                      </a:cubicBezTo>
                      <a:cubicBezTo>
                        <a:pt x="9048" y="6953"/>
                        <a:pt x="7048" y="9049"/>
                        <a:pt x="4572" y="9049"/>
                      </a:cubicBezTo>
                      <a:cubicBezTo>
                        <a:pt x="2095" y="9049"/>
                        <a:pt x="0" y="7049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2" name="Freeform: Shape 2451">
                  <a:extLst>
                    <a:ext uri="{FF2B5EF4-FFF2-40B4-BE49-F238E27FC236}">
                      <a16:creationId xmlns:a16="http://schemas.microsoft.com/office/drawing/2014/main" id="{B1F11525-C790-497F-865F-D3E4F8F5EB65}"/>
                    </a:ext>
                  </a:extLst>
                </p:cNvPr>
                <p:cNvSpPr/>
                <p:nvPr/>
              </p:nvSpPr>
              <p:spPr>
                <a:xfrm>
                  <a:off x="9808177" y="5179543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7 w 9048"/>
                    <a:gd name="connsiteY1" fmla="*/ 0 h 9048"/>
                    <a:gd name="connsiteX2" fmla="*/ 9049 w 9048"/>
                    <a:gd name="connsiteY2" fmla="*/ 4477 h 9048"/>
                    <a:gd name="connsiteX3" fmla="*/ 4572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7" y="0"/>
                      </a:cubicBezTo>
                      <a:cubicBezTo>
                        <a:pt x="6954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96" y="9049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3" name="Freeform: Shape 2452">
                  <a:extLst>
                    <a:ext uri="{FF2B5EF4-FFF2-40B4-BE49-F238E27FC236}">
                      <a16:creationId xmlns:a16="http://schemas.microsoft.com/office/drawing/2014/main" id="{85D6EEF8-0E98-4F10-8D12-B4EB336F50E3}"/>
                    </a:ext>
                  </a:extLst>
                </p:cNvPr>
                <p:cNvSpPr/>
                <p:nvPr/>
              </p:nvSpPr>
              <p:spPr>
                <a:xfrm>
                  <a:off x="9781603" y="5272222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6 w 9048"/>
                    <a:gd name="connsiteY1" fmla="*/ 0 h 9048"/>
                    <a:gd name="connsiteX2" fmla="*/ 9049 w 9048"/>
                    <a:gd name="connsiteY2" fmla="*/ 4477 h 9048"/>
                    <a:gd name="connsiteX3" fmla="*/ 4476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476" y="0"/>
                      </a:cubicBezTo>
                      <a:cubicBezTo>
                        <a:pt x="6953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476" y="9049"/>
                      </a:cubicBezTo>
                      <a:cubicBezTo>
                        <a:pt x="2095" y="9049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4" name="Freeform: Shape 2453">
                  <a:extLst>
                    <a:ext uri="{FF2B5EF4-FFF2-40B4-BE49-F238E27FC236}">
                      <a16:creationId xmlns:a16="http://schemas.microsoft.com/office/drawing/2014/main" id="{31712CDD-1F86-4D47-A1EE-E8D9E6F3DF81}"/>
                    </a:ext>
                  </a:extLst>
                </p:cNvPr>
                <p:cNvSpPr/>
                <p:nvPr/>
              </p:nvSpPr>
              <p:spPr>
                <a:xfrm>
                  <a:off x="9781793" y="5304035"/>
                  <a:ext cx="9048" cy="9143"/>
                </a:xfrm>
                <a:custGeom>
                  <a:avLst/>
                  <a:gdLst>
                    <a:gd name="connsiteX0" fmla="*/ 0 w 9048"/>
                    <a:gd name="connsiteY0" fmla="*/ 4572 h 9143"/>
                    <a:gd name="connsiteX1" fmla="*/ 4476 w 9048"/>
                    <a:gd name="connsiteY1" fmla="*/ 0 h 9143"/>
                    <a:gd name="connsiteX2" fmla="*/ 9048 w 9048"/>
                    <a:gd name="connsiteY2" fmla="*/ 4572 h 9143"/>
                    <a:gd name="connsiteX3" fmla="*/ 4572 w 9048"/>
                    <a:gd name="connsiteY3" fmla="*/ 9144 h 9143"/>
                    <a:gd name="connsiteX4" fmla="*/ 0 w 9048"/>
                    <a:gd name="connsiteY4" fmla="*/ 4572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143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6" y="0"/>
                      </a:cubicBezTo>
                      <a:cubicBezTo>
                        <a:pt x="7048" y="0"/>
                        <a:pt x="9048" y="2000"/>
                        <a:pt x="9048" y="4572"/>
                      </a:cubicBezTo>
                      <a:cubicBezTo>
                        <a:pt x="9048" y="7048"/>
                        <a:pt x="7048" y="9144"/>
                        <a:pt x="4572" y="9144"/>
                      </a:cubicBezTo>
                      <a:cubicBezTo>
                        <a:pt x="2095" y="9144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5" name="Freeform: Shape 2454">
                  <a:extLst>
                    <a:ext uri="{FF2B5EF4-FFF2-40B4-BE49-F238E27FC236}">
                      <a16:creationId xmlns:a16="http://schemas.microsoft.com/office/drawing/2014/main" id="{E2E40606-2DA0-4808-8ECB-C413ACEEA3B4}"/>
                    </a:ext>
                  </a:extLst>
                </p:cNvPr>
                <p:cNvSpPr/>
                <p:nvPr/>
              </p:nvSpPr>
              <p:spPr>
                <a:xfrm>
                  <a:off x="9782079" y="5335849"/>
                  <a:ext cx="9048" cy="9052"/>
                </a:xfrm>
                <a:custGeom>
                  <a:avLst/>
                  <a:gdLst>
                    <a:gd name="connsiteX0" fmla="*/ 0 w 9048"/>
                    <a:gd name="connsiteY0" fmla="*/ 4572 h 9052"/>
                    <a:gd name="connsiteX1" fmla="*/ 4477 w 9048"/>
                    <a:gd name="connsiteY1" fmla="*/ 0 h 9052"/>
                    <a:gd name="connsiteX2" fmla="*/ 9049 w 9048"/>
                    <a:gd name="connsiteY2" fmla="*/ 4477 h 9052"/>
                    <a:gd name="connsiteX3" fmla="*/ 4572 w 9048"/>
                    <a:gd name="connsiteY3" fmla="*/ 9049 h 9052"/>
                    <a:gd name="connsiteX4" fmla="*/ 0 w 9048"/>
                    <a:gd name="connsiteY4" fmla="*/ 4572 h 9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52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7" y="0"/>
                      </a:cubicBezTo>
                      <a:cubicBezTo>
                        <a:pt x="6953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96" y="9144"/>
                        <a:pt x="0" y="7144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6" name="Freeform: Shape 2455">
                  <a:extLst>
                    <a:ext uri="{FF2B5EF4-FFF2-40B4-BE49-F238E27FC236}">
                      <a16:creationId xmlns:a16="http://schemas.microsoft.com/office/drawing/2014/main" id="{EFFD10DB-40E6-4172-B441-3495B49F2E95}"/>
                    </a:ext>
                  </a:extLst>
                </p:cNvPr>
                <p:cNvSpPr/>
                <p:nvPr/>
              </p:nvSpPr>
              <p:spPr>
                <a:xfrm>
                  <a:off x="9749884" y="5196117"/>
                  <a:ext cx="73533" cy="30577"/>
                </a:xfrm>
                <a:custGeom>
                  <a:avLst/>
                  <a:gdLst>
                    <a:gd name="connsiteX0" fmla="*/ 0 w 73533"/>
                    <a:gd name="connsiteY0" fmla="*/ 2762 h 30577"/>
                    <a:gd name="connsiteX1" fmla="*/ 2286 w 73533"/>
                    <a:gd name="connsiteY1" fmla="*/ 476 h 30577"/>
                    <a:gd name="connsiteX2" fmla="*/ 2286 w 73533"/>
                    <a:gd name="connsiteY2" fmla="*/ 476 h 30577"/>
                    <a:gd name="connsiteX3" fmla="*/ 4572 w 73533"/>
                    <a:gd name="connsiteY3" fmla="*/ 2667 h 30577"/>
                    <a:gd name="connsiteX4" fmla="*/ 4572 w 73533"/>
                    <a:gd name="connsiteY4" fmla="*/ 2667 h 30577"/>
                    <a:gd name="connsiteX5" fmla="*/ 13907 w 73533"/>
                    <a:gd name="connsiteY5" fmla="*/ 19050 h 30577"/>
                    <a:gd name="connsiteX6" fmla="*/ 13907 w 73533"/>
                    <a:gd name="connsiteY6" fmla="*/ 19050 h 30577"/>
                    <a:gd name="connsiteX7" fmla="*/ 36957 w 73533"/>
                    <a:gd name="connsiteY7" fmla="*/ 26003 h 30577"/>
                    <a:gd name="connsiteX8" fmla="*/ 36957 w 73533"/>
                    <a:gd name="connsiteY8" fmla="*/ 26003 h 30577"/>
                    <a:gd name="connsiteX9" fmla="*/ 59913 w 73533"/>
                    <a:gd name="connsiteY9" fmla="*/ 18764 h 30577"/>
                    <a:gd name="connsiteX10" fmla="*/ 59913 w 73533"/>
                    <a:gd name="connsiteY10" fmla="*/ 18764 h 30577"/>
                    <a:gd name="connsiteX11" fmla="*/ 68961 w 73533"/>
                    <a:gd name="connsiteY11" fmla="*/ 2286 h 30577"/>
                    <a:gd name="connsiteX12" fmla="*/ 68961 w 73533"/>
                    <a:gd name="connsiteY12" fmla="*/ 2286 h 30577"/>
                    <a:gd name="connsiteX13" fmla="*/ 71247 w 73533"/>
                    <a:gd name="connsiteY13" fmla="*/ 0 h 30577"/>
                    <a:gd name="connsiteX14" fmla="*/ 71247 w 73533"/>
                    <a:gd name="connsiteY14" fmla="*/ 0 h 30577"/>
                    <a:gd name="connsiteX15" fmla="*/ 73533 w 73533"/>
                    <a:gd name="connsiteY15" fmla="*/ 2286 h 30577"/>
                    <a:gd name="connsiteX16" fmla="*/ 73533 w 73533"/>
                    <a:gd name="connsiteY16" fmla="*/ 2286 h 30577"/>
                    <a:gd name="connsiteX17" fmla="*/ 36957 w 73533"/>
                    <a:gd name="connsiteY17" fmla="*/ 30575 h 30577"/>
                    <a:gd name="connsiteX18" fmla="*/ 36957 w 73533"/>
                    <a:gd name="connsiteY18" fmla="*/ 30575 h 30577"/>
                    <a:gd name="connsiteX19" fmla="*/ 0 w 73533"/>
                    <a:gd name="connsiteY19" fmla="*/ 2762 h 30577"/>
                    <a:gd name="connsiteX20" fmla="*/ 0 w 73533"/>
                    <a:gd name="connsiteY20" fmla="*/ 2762 h 30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533" h="30577">
                      <a:moveTo>
                        <a:pt x="0" y="2762"/>
                      </a:moveTo>
                      <a:cubicBezTo>
                        <a:pt x="0" y="1524"/>
                        <a:pt x="1048" y="476"/>
                        <a:pt x="2286" y="476"/>
                      </a:cubicBezTo>
                      <a:lnTo>
                        <a:pt x="2286" y="476"/>
                      </a:lnTo>
                      <a:cubicBezTo>
                        <a:pt x="3524" y="476"/>
                        <a:pt x="4572" y="1429"/>
                        <a:pt x="4572" y="2667"/>
                      </a:cubicBezTo>
                      <a:lnTo>
                        <a:pt x="4572" y="2667"/>
                      </a:lnTo>
                      <a:cubicBezTo>
                        <a:pt x="4667" y="8954"/>
                        <a:pt x="8001" y="14669"/>
                        <a:pt x="13907" y="19050"/>
                      </a:cubicBezTo>
                      <a:lnTo>
                        <a:pt x="13907" y="19050"/>
                      </a:lnTo>
                      <a:cubicBezTo>
                        <a:pt x="19717" y="23336"/>
                        <a:pt x="27908" y="26003"/>
                        <a:pt x="36957" y="26003"/>
                      </a:cubicBezTo>
                      <a:lnTo>
                        <a:pt x="36957" y="26003"/>
                      </a:lnTo>
                      <a:cubicBezTo>
                        <a:pt x="46006" y="25908"/>
                        <a:pt x="54197" y="23146"/>
                        <a:pt x="59913" y="18764"/>
                      </a:cubicBezTo>
                      <a:lnTo>
                        <a:pt x="59913" y="18764"/>
                      </a:lnTo>
                      <a:cubicBezTo>
                        <a:pt x="65723" y="14383"/>
                        <a:pt x="68961" y="8573"/>
                        <a:pt x="68961" y="2286"/>
                      </a:cubicBezTo>
                      <a:lnTo>
                        <a:pt x="68961" y="2286"/>
                      </a:lnTo>
                      <a:cubicBezTo>
                        <a:pt x="68961" y="1048"/>
                        <a:pt x="70009" y="0"/>
                        <a:pt x="71247" y="0"/>
                      </a:cubicBezTo>
                      <a:lnTo>
                        <a:pt x="71247" y="0"/>
                      </a:lnTo>
                      <a:cubicBezTo>
                        <a:pt x="72485" y="0"/>
                        <a:pt x="73533" y="1048"/>
                        <a:pt x="73533" y="2286"/>
                      </a:cubicBezTo>
                      <a:lnTo>
                        <a:pt x="73533" y="2286"/>
                      </a:lnTo>
                      <a:cubicBezTo>
                        <a:pt x="73533" y="18383"/>
                        <a:pt x="56865" y="30480"/>
                        <a:pt x="36957" y="30575"/>
                      </a:cubicBezTo>
                      <a:lnTo>
                        <a:pt x="36957" y="30575"/>
                      </a:lnTo>
                      <a:cubicBezTo>
                        <a:pt x="17145" y="30766"/>
                        <a:pt x="286" y="18859"/>
                        <a:pt x="0" y="2762"/>
                      </a:cubicBezTo>
                      <a:lnTo>
                        <a:pt x="0" y="2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57" name="Graphic 1">
                  <a:extLst>
                    <a:ext uri="{FF2B5EF4-FFF2-40B4-BE49-F238E27FC236}">
                      <a16:creationId xmlns:a16="http://schemas.microsoft.com/office/drawing/2014/main" id="{5E1DB53D-2D23-4FE7-979E-5D6C81E3FFF2}"/>
                    </a:ext>
                  </a:extLst>
                </p:cNvPr>
                <p:cNvGrpSpPr/>
                <p:nvPr/>
              </p:nvGrpSpPr>
              <p:grpSpPr>
                <a:xfrm>
                  <a:off x="9765505" y="5236979"/>
                  <a:ext cx="38576" cy="25050"/>
                  <a:chOff x="9765505" y="5236979"/>
                  <a:chExt cx="38576" cy="25050"/>
                </a:xfrm>
                <a:solidFill>
                  <a:srgbClr val="046229"/>
                </a:solidFill>
              </p:grpSpPr>
              <p:sp>
                <p:nvSpPr>
                  <p:cNvPr id="2458" name="Freeform: Shape 2457">
                    <a:extLst>
                      <a:ext uri="{FF2B5EF4-FFF2-40B4-BE49-F238E27FC236}">
                        <a16:creationId xmlns:a16="http://schemas.microsoft.com/office/drawing/2014/main" id="{62ABD4C8-2986-477A-94D7-3B6C30EE32BB}"/>
                      </a:ext>
                    </a:extLst>
                  </p:cNvPr>
                  <p:cNvSpPr/>
                  <p:nvPr/>
                </p:nvSpPr>
                <p:spPr>
                  <a:xfrm>
                    <a:off x="9765505" y="5237265"/>
                    <a:ext cx="21526" cy="24765"/>
                  </a:xfrm>
                  <a:custGeom>
                    <a:avLst/>
                    <a:gdLst>
                      <a:gd name="connsiteX0" fmla="*/ 21527 w 21526"/>
                      <a:gd name="connsiteY0" fmla="*/ 12192 h 24765"/>
                      <a:gd name="connsiteX1" fmla="*/ 10859 w 21526"/>
                      <a:gd name="connsiteY1" fmla="*/ 18479 h 24765"/>
                      <a:gd name="connsiteX2" fmla="*/ 191 w 21526"/>
                      <a:gd name="connsiteY2" fmla="*/ 24765 h 24765"/>
                      <a:gd name="connsiteX3" fmla="*/ 95 w 21526"/>
                      <a:gd name="connsiteY3" fmla="*/ 12383 h 24765"/>
                      <a:gd name="connsiteX4" fmla="*/ 0 w 21526"/>
                      <a:gd name="connsiteY4" fmla="*/ 0 h 24765"/>
                      <a:gd name="connsiteX5" fmla="*/ 10763 w 21526"/>
                      <a:gd name="connsiteY5" fmla="*/ 6096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5">
                        <a:moveTo>
                          <a:pt x="21527" y="12192"/>
                        </a:moveTo>
                        <a:lnTo>
                          <a:pt x="10859" y="18479"/>
                        </a:lnTo>
                        <a:lnTo>
                          <a:pt x="191" y="24765"/>
                        </a:lnTo>
                        <a:lnTo>
                          <a:pt x="95" y="12383"/>
                        </a:lnTo>
                        <a:lnTo>
                          <a:pt x="0" y="0"/>
                        </a:lnTo>
                        <a:lnTo>
                          <a:pt x="10763" y="609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59" name="Freeform: Shape 2458">
                    <a:extLst>
                      <a:ext uri="{FF2B5EF4-FFF2-40B4-BE49-F238E27FC236}">
                        <a16:creationId xmlns:a16="http://schemas.microsoft.com/office/drawing/2014/main" id="{F765F64C-56B1-44CC-AB47-C93D1431C832}"/>
                      </a:ext>
                    </a:extLst>
                  </p:cNvPr>
                  <p:cNvSpPr/>
                  <p:nvPr/>
                </p:nvSpPr>
                <p:spPr>
                  <a:xfrm>
                    <a:off x="9782555" y="5236979"/>
                    <a:ext cx="21526" cy="24764"/>
                  </a:xfrm>
                  <a:custGeom>
                    <a:avLst/>
                    <a:gdLst>
                      <a:gd name="connsiteX0" fmla="*/ 0 w 21526"/>
                      <a:gd name="connsiteY0" fmla="*/ 12573 h 24764"/>
                      <a:gd name="connsiteX1" fmla="*/ 10763 w 21526"/>
                      <a:gd name="connsiteY1" fmla="*/ 18669 h 24764"/>
                      <a:gd name="connsiteX2" fmla="*/ 21527 w 21526"/>
                      <a:gd name="connsiteY2" fmla="*/ 24765 h 24764"/>
                      <a:gd name="connsiteX3" fmla="*/ 21431 w 21526"/>
                      <a:gd name="connsiteY3" fmla="*/ 12382 h 24764"/>
                      <a:gd name="connsiteX4" fmla="*/ 21336 w 21526"/>
                      <a:gd name="connsiteY4" fmla="*/ 0 h 24764"/>
                      <a:gd name="connsiteX5" fmla="*/ 10668 w 21526"/>
                      <a:gd name="connsiteY5" fmla="*/ 6286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4">
                        <a:moveTo>
                          <a:pt x="0" y="12573"/>
                        </a:moveTo>
                        <a:lnTo>
                          <a:pt x="10763" y="18669"/>
                        </a:lnTo>
                        <a:lnTo>
                          <a:pt x="21527" y="24765"/>
                        </a:lnTo>
                        <a:lnTo>
                          <a:pt x="21431" y="12382"/>
                        </a:lnTo>
                        <a:lnTo>
                          <a:pt x="21336" y="0"/>
                        </a:lnTo>
                        <a:lnTo>
                          <a:pt x="10668" y="628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244" name="Graphic 1">
                <a:extLst>
                  <a:ext uri="{FF2B5EF4-FFF2-40B4-BE49-F238E27FC236}">
                    <a16:creationId xmlns:a16="http://schemas.microsoft.com/office/drawing/2014/main" id="{B68797C9-661B-4836-AAAF-F4E4F89D8145}"/>
                  </a:ext>
                </a:extLst>
              </p:cNvPr>
              <p:cNvGrpSpPr/>
              <p:nvPr/>
            </p:nvGrpSpPr>
            <p:grpSpPr>
              <a:xfrm>
                <a:off x="10060266" y="5130488"/>
                <a:ext cx="238547" cy="342235"/>
                <a:chOff x="10060266" y="5130488"/>
                <a:chExt cx="238547" cy="342235"/>
              </a:xfrm>
              <a:solidFill>
                <a:schemeClr val="accent1"/>
              </a:solidFill>
            </p:grpSpPr>
            <p:sp>
              <p:nvSpPr>
                <p:cNvPr id="2438" name="Freeform: Shape 2437">
                  <a:extLst>
                    <a:ext uri="{FF2B5EF4-FFF2-40B4-BE49-F238E27FC236}">
                      <a16:creationId xmlns:a16="http://schemas.microsoft.com/office/drawing/2014/main" id="{BDEF6665-9D6E-4511-A108-567331D8F4B8}"/>
                    </a:ext>
                  </a:extLst>
                </p:cNvPr>
                <p:cNvSpPr/>
                <p:nvPr/>
              </p:nvSpPr>
              <p:spPr>
                <a:xfrm>
                  <a:off x="10065695" y="5135155"/>
                  <a:ext cx="233118" cy="337568"/>
                </a:xfrm>
                <a:custGeom>
                  <a:avLst/>
                  <a:gdLst>
                    <a:gd name="connsiteX0" fmla="*/ 231877 w 233118"/>
                    <a:gd name="connsiteY0" fmla="*/ 196598 h 337568"/>
                    <a:gd name="connsiteX1" fmla="*/ 184633 w 233118"/>
                    <a:gd name="connsiteY1" fmla="*/ 112778 h 337568"/>
                    <a:gd name="connsiteX2" fmla="*/ 176823 w 233118"/>
                    <a:gd name="connsiteY2" fmla="*/ 103443 h 337568"/>
                    <a:gd name="connsiteX3" fmla="*/ 186157 w 233118"/>
                    <a:gd name="connsiteY3" fmla="*/ 68296 h 337568"/>
                    <a:gd name="connsiteX4" fmla="*/ 116815 w 233118"/>
                    <a:gd name="connsiteY4" fmla="*/ 2 h 337568"/>
                    <a:gd name="connsiteX5" fmla="*/ 48520 w 233118"/>
                    <a:gd name="connsiteY5" fmla="*/ 69249 h 337568"/>
                    <a:gd name="connsiteX6" fmla="*/ 56903 w 233118"/>
                    <a:gd name="connsiteY6" fmla="*/ 101729 h 337568"/>
                    <a:gd name="connsiteX7" fmla="*/ 47092 w 233118"/>
                    <a:gd name="connsiteY7" fmla="*/ 113730 h 337568"/>
                    <a:gd name="connsiteX8" fmla="*/ 1086 w 233118"/>
                    <a:gd name="connsiteY8" fmla="*/ 198312 h 337568"/>
                    <a:gd name="connsiteX9" fmla="*/ 16707 w 233118"/>
                    <a:gd name="connsiteY9" fmla="*/ 228221 h 337568"/>
                    <a:gd name="connsiteX10" fmla="*/ 21088 w 233118"/>
                    <a:gd name="connsiteY10" fmla="*/ 229173 h 337568"/>
                    <a:gd name="connsiteX11" fmla="*/ 46711 w 233118"/>
                    <a:gd name="connsiteY11" fmla="*/ 212695 h 337568"/>
                    <a:gd name="connsiteX12" fmla="*/ 57093 w 233118"/>
                    <a:gd name="connsiteY12" fmla="*/ 186978 h 337568"/>
                    <a:gd name="connsiteX13" fmla="*/ 57189 w 233118"/>
                    <a:gd name="connsiteY13" fmla="*/ 203361 h 337568"/>
                    <a:gd name="connsiteX14" fmla="*/ 57284 w 233118"/>
                    <a:gd name="connsiteY14" fmla="*/ 206123 h 337568"/>
                    <a:gd name="connsiteX15" fmla="*/ 58141 w 233118"/>
                    <a:gd name="connsiteY15" fmla="*/ 312708 h 337568"/>
                    <a:gd name="connsiteX16" fmla="*/ 83382 w 233118"/>
                    <a:gd name="connsiteY16" fmla="*/ 337568 h 337568"/>
                    <a:gd name="connsiteX17" fmla="*/ 108242 w 233118"/>
                    <a:gd name="connsiteY17" fmla="*/ 312327 h 337568"/>
                    <a:gd name="connsiteX18" fmla="*/ 107862 w 233118"/>
                    <a:gd name="connsiteY18" fmla="*/ 261939 h 337568"/>
                    <a:gd name="connsiteX19" fmla="*/ 117481 w 233118"/>
                    <a:gd name="connsiteY19" fmla="*/ 262606 h 337568"/>
                    <a:gd name="connsiteX20" fmla="*/ 127102 w 233118"/>
                    <a:gd name="connsiteY20" fmla="*/ 261749 h 337568"/>
                    <a:gd name="connsiteX21" fmla="*/ 127483 w 233118"/>
                    <a:gd name="connsiteY21" fmla="*/ 312136 h 337568"/>
                    <a:gd name="connsiteX22" fmla="*/ 152629 w 233118"/>
                    <a:gd name="connsiteY22" fmla="*/ 336996 h 337568"/>
                    <a:gd name="connsiteX23" fmla="*/ 177489 w 233118"/>
                    <a:gd name="connsiteY23" fmla="*/ 311755 h 337568"/>
                    <a:gd name="connsiteX24" fmla="*/ 176727 w 233118"/>
                    <a:gd name="connsiteY24" fmla="*/ 203837 h 337568"/>
                    <a:gd name="connsiteX25" fmla="*/ 176727 w 233118"/>
                    <a:gd name="connsiteY25" fmla="*/ 202408 h 337568"/>
                    <a:gd name="connsiteX26" fmla="*/ 176632 w 233118"/>
                    <a:gd name="connsiteY26" fmla="*/ 187644 h 337568"/>
                    <a:gd name="connsiteX27" fmla="*/ 186633 w 233118"/>
                    <a:gd name="connsiteY27" fmla="*/ 211647 h 337568"/>
                    <a:gd name="connsiteX28" fmla="*/ 212541 w 233118"/>
                    <a:gd name="connsiteY28" fmla="*/ 227745 h 337568"/>
                    <a:gd name="connsiteX29" fmla="*/ 216828 w 233118"/>
                    <a:gd name="connsiteY29" fmla="*/ 226697 h 337568"/>
                    <a:gd name="connsiteX30" fmla="*/ 231877 w 233118"/>
                    <a:gd name="connsiteY30" fmla="*/ 196598 h 337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118" h="337568">
                      <a:moveTo>
                        <a:pt x="231877" y="196598"/>
                      </a:moveTo>
                      <a:cubicBezTo>
                        <a:pt x="220352" y="161927"/>
                        <a:pt x="200920" y="133257"/>
                        <a:pt x="184633" y="112778"/>
                      </a:cubicBezTo>
                      <a:cubicBezTo>
                        <a:pt x="181966" y="109444"/>
                        <a:pt x="179394" y="106301"/>
                        <a:pt x="176823" y="103443"/>
                      </a:cubicBezTo>
                      <a:cubicBezTo>
                        <a:pt x="182823" y="93156"/>
                        <a:pt x="186252" y="81155"/>
                        <a:pt x="186157" y="68296"/>
                      </a:cubicBezTo>
                      <a:cubicBezTo>
                        <a:pt x="185871" y="30291"/>
                        <a:pt x="154820" y="-284"/>
                        <a:pt x="116815" y="2"/>
                      </a:cubicBezTo>
                      <a:cubicBezTo>
                        <a:pt x="78810" y="288"/>
                        <a:pt x="48235" y="31339"/>
                        <a:pt x="48520" y="69249"/>
                      </a:cubicBezTo>
                      <a:cubicBezTo>
                        <a:pt x="48616" y="81060"/>
                        <a:pt x="51664" y="92109"/>
                        <a:pt x="56903" y="101729"/>
                      </a:cubicBezTo>
                      <a:cubicBezTo>
                        <a:pt x="53854" y="105348"/>
                        <a:pt x="50521" y="109349"/>
                        <a:pt x="47092" y="113730"/>
                      </a:cubicBezTo>
                      <a:cubicBezTo>
                        <a:pt x="31090" y="134495"/>
                        <a:pt x="12135" y="163451"/>
                        <a:pt x="1086" y="198312"/>
                      </a:cubicBezTo>
                      <a:cubicBezTo>
                        <a:pt x="-2819" y="210885"/>
                        <a:pt x="4134" y="224316"/>
                        <a:pt x="16707" y="228221"/>
                      </a:cubicBezTo>
                      <a:cubicBezTo>
                        <a:pt x="18136" y="228697"/>
                        <a:pt x="19565" y="228983"/>
                        <a:pt x="21088" y="229173"/>
                      </a:cubicBezTo>
                      <a:cubicBezTo>
                        <a:pt x="32233" y="230602"/>
                        <a:pt x="43186" y="223839"/>
                        <a:pt x="46711" y="212695"/>
                      </a:cubicBezTo>
                      <a:cubicBezTo>
                        <a:pt x="49473" y="203837"/>
                        <a:pt x="53093" y="195169"/>
                        <a:pt x="57093" y="186978"/>
                      </a:cubicBezTo>
                      <a:lnTo>
                        <a:pt x="57189" y="203361"/>
                      </a:lnTo>
                      <a:cubicBezTo>
                        <a:pt x="57189" y="204218"/>
                        <a:pt x="57189" y="205170"/>
                        <a:pt x="57284" y="206123"/>
                      </a:cubicBezTo>
                      <a:lnTo>
                        <a:pt x="58141" y="312708"/>
                      </a:lnTo>
                      <a:cubicBezTo>
                        <a:pt x="58236" y="326519"/>
                        <a:pt x="69571" y="337663"/>
                        <a:pt x="83382" y="337568"/>
                      </a:cubicBezTo>
                      <a:cubicBezTo>
                        <a:pt x="97193" y="337473"/>
                        <a:pt x="108338" y="326233"/>
                        <a:pt x="108242" y="312327"/>
                      </a:cubicBezTo>
                      <a:lnTo>
                        <a:pt x="107862" y="261939"/>
                      </a:lnTo>
                      <a:cubicBezTo>
                        <a:pt x="111004" y="262416"/>
                        <a:pt x="114148" y="262701"/>
                        <a:pt x="117481" y="262606"/>
                      </a:cubicBezTo>
                      <a:cubicBezTo>
                        <a:pt x="120720" y="262606"/>
                        <a:pt x="123959" y="262320"/>
                        <a:pt x="127102" y="261749"/>
                      </a:cubicBezTo>
                      <a:lnTo>
                        <a:pt x="127483" y="312136"/>
                      </a:lnTo>
                      <a:cubicBezTo>
                        <a:pt x="127578" y="325948"/>
                        <a:pt x="138913" y="337092"/>
                        <a:pt x="152629" y="336996"/>
                      </a:cubicBezTo>
                      <a:cubicBezTo>
                        <a:pt x="166440" y="336901"/>
                        <a:pt x="177584" y="325662"/>
                        <a:pt x="177489" y="311755"/>
                      </a:cubicBezTo>
                      <a:lnTo>
                        <a:pt x="176727" y="203837"/>
                      </a:lnTo>
                      <a:cubicBezTo>
                        <a:pt x="176727" y="203361"/>
                        <a:pt x="176727" y="202884"/>
                        <a:pt x="176727" y="202408"/>
                      </a:cubicBezTo>
                      <a:lnTo>
                        <a:pt x="176632" y="187644"/>
                      </a:lnTo>
                      <a:cubicBezTo>
                        <a:pt x="180442" y="195360"/>
                        <a:pt x="183871" y="203361"/>
                        <a:pt x="186633" y="211647"/>
                      </a:cubicBezTo>
                      <a:cubicBezTo>
                        <a:pt x="190348" y="222696"/>
                        <a:pt x="201302" y="229269"/>
                        <a:pt x="212541" y="227745"/>
                      </a:cubicBezTo>
                      <a:cubicBezTo>
                        <a:pt x="213970" y="227554"/>
                        <a:pt x="215399" y="227173"/>
                        <a:pt x="216828" y="226697"/>
                      </a:cubicBezTo>
                      <a:cubicBezTo>
                        <a:pt x="229305" y="222601"/>
                        <a:pt x="236068" y="209076"/>
                        <a:pt x="231877" y="196598"/>
                      </a:cubicBezTo>
                      <a:close/>
                    </a:path>
                  </a:pathLst>
                </a:custGeom>
                <a:solidFill>
                  <a:srgbClr val="C38D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39" name="Freeform: Shape 2438">
                  <a:extLst>
                    <a:ext uri="{FF2B5EF4-FFF2-40B4-BE49-F238E27FC236}">
                      <a16:creationId xmlns:a16="http://schemas.microsoft.com/office/drawing/2014/main" id="{766D0017-4249-4ED9-9AAB-C49FB51062CB}"/>
                    </a:ext>
                  </a:extLst>
                </p:cNvPr>
                <p:cNvSpPr/>
                <p:nvPr/>
              </p:nvSpPr>
              <p:spPr>
                <a:xfrm>
                  <a:off x="10060266" y="5130488"/>
                  <a:ext cx="233014" cy="337663"/>
                </a:xfrm>
                <a:custGeom>
                  <a:avLst/>
                  <a:gdLst>
                    <a:gd name="connsiteX0" fmla="*/ 231782 w 233014"/>
                    <a:gd name="connsiteY0" fmla="*/ 196598 h 337663"/>
                    <a:gd name="connsiteX1" fmla="*/ 184538 w 233014"/>
                    <a:gd name="connsiteY1" fmla="*/ 112778 h 337663"/>
                    <a:gd name="connsiteX2" fmla="*/ 176727 w 233014"/>
                    <a:gd name="connsiteY2" fmla="*/ 103443 h 337663"/>
                    <a:gd name="connsiteX3" fmla="*/ 186061 w 233014"/>
                    <a:gd name="connsiteY3" fmla="*/ 68296 h 337663"/>
                    <a:gd name="connsiteX4" fmla="*/ 116720 w 233014"/>
                    <a:gd name="connsiteY4" fmla="*/ 2 h 337663"/>
                    <a:gd name="connsiteX5" fmla="*/ 48425 w 233014"/>
                    <a:gd name="connsiteY5" fmla="*/ 69249 h 337663"/>
                    <a:gd name="connsiteX6" fmla="*/ 56902 w 233014"/>
                    <a:gd name="connsiteY6" fmla="*/ 101729 h 337663"/>
                    <a:gd name="connsiteX7" fmla="*/ 47092 w 233014"/>
                    <a:gd name="connsiteY7" fmla="*/ 113730 h 337663"/>
                    <a:gd name="connsiteX8" fmla="*/ 1086 w 233014"/>
                    <a:gd name="connsiteY8" fmla="*/ 198312 h 337663"/>
                    <a:gd name="connsiteX9" fmla="*/ 16707 w 233014"/>
                    <a:gd name="connsiteY9" fmla="*/ 228316 h 337663"/>
                    <a:gd name="connsiteX10" fmla="*/ 20993 w 233014"/>
                    <a:gd name="connsiteY10" fmla="*/ 229269 h 337663"/>
                    <a:gd name="connsiteX11" fmla="*/ 46616 w 233014"/>
                    <a:gd name="connsiteY11" fmla="*/ 212790 h 337663"/>
                    <a:gd name="connsiteX12" fmla="*/ 56998 w 233014"/>
                    <a:gd name="connsiteY12" fmla="*/ 187073 h 337663"/>
                    <a:gd name="connsiteX13" fmla="*/ 57093 w 233014"/>
                    <a:gd name="connsiteY13" fmla="*/ 203456 h 337663"/>
                    <a:gd name="connsiteX14" fmla="*/ 57188 w 233014"/>
                    <a:gd name="connsiteY14" fmla="*/ 206218 h 337663"/>
                    <a:gd name="connsiteX15" fmla="*/ 58045 w 233014"/>
                    <a:gd name="connsiteY15" fmla="*/ 312803 h 337663"/>
                    <a:gd name="connsiteX16" fmla="*/ 83287 w 233014"/>
                    <a:gd name="connsiteY16" fmla="*/ 337663 h 337663"/>
                    <a:gd name="connsiteX17" fmla="*/ 108147 w 233014"/>
                    <a:gd name="connsiteY17" fmla="*/ 312422 h 337663"/>
                    <a:gd name="connsiteX18" fmla="*/ 107766 w 233014"/>
                    <a:gd name="connsiteY18" fmla="*/ 262035 h 337663"/>
                    <a:gd name="connsiteX19" fmla="*/ 117386 w 233014"/>
                    <a:gd name="connsiteY19" fmla="*/ 262797 h 337663"/>
                    <a:gd name="connsiteX20" fmla="*/ 127007 w 233014"/>
                    <a:gd name="connsiteY20" fmla="*/ 261939 h 337663"/>
                    <a:gd name="connsiteX21" fmla="*/ 127388 w 233014"/>
                    <a:gd name="connsiteY21" fmla="*/ 312327 h 337663"/>
                    <a:gd name="connsiteX22" fmla="*/ 152628 w 233014"/>
                    <a:gd name="connsiteY22" fmla="*/ 337187 h 337663"/>
                    <a:gd name="connsiteX23" fmla="*/ 177489 w 233014"/>
                    <a:gd name="connsiteY23" fmla="*/ 311946 h 337663"/>
                    <a:gd name="connsiteX24" fmla="*/ 176632 w 233014"/>
                    <a:gd name="connsiteY24" fmla="*/ 204028 h 337663"/>
                    <a:gd name="connsiteX25" fmla="*/ 176632 w 233014"/>
                    <a:gd name="connsiteY25" fmla="*/ 202599 h 337663"/>
                    <a:gd name="connsiteX26" fmla="*/ 176536 w 233014"/>
                    <a:gd name="connsiteY26" fmla="*/ 187835 h 337663"/>
                    <a:gd name="connsiteX27" fmla="*/ 186538 w 233014"/>
                    <a:gd name="connsiteY27" fmla="*/ 211838 h 337663"/>
                    <a:gd name="connsiteX28" fmla="*/ 212446 w 233014"/>
                    <a:gd name="connsiteY28" fmla="*/ 227935 h 337663"/>
                    <a:gd name="connsiteX29" fmla="*/ 216732 w 233014"/>
                    <a:gd name="connsiteY29" fmla="*/ 226887 h 337663"/>
                    <a:gd name="connsiteX30" fmla="*/ 231782 w 233014"/>
                    <a:gd name="connsiteY30" fmla="*/ 196598 h 33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014" h="337663">
                      <a:moveTo>
                        <a:pt x="231782" y="196598"/>
                      </a:moveTo>
                      <a:cubicBezTo>
                        <a:pt x="220256" y="161927"/>
                        <a:pt x="200920" y="133257"/>
                        <a:pt x="184538" y="112778"/>
                      </a:cubicBezTo>
                      <a:cubicBezTo>
                        <a:pt x="181870" y="109444"/>
                        <a:pt x="179204" y="106301"/>
                        <a:pt x="176727" y="103443"/>
                      </a:cubicBezTo>
                      <a:cubicBezTo>
                        <a:pt x="182728" y="93156"/>
                        <a:pt x="186157" y="81155"/>
                        <a:pt x="186061" y="68296"/>
                      </a:cubicBezTo>
                      <a:cubicBezTo>
                        <a:pt x="185776" y="30291"/>
                        <a:pt x="154724" y="-284"/>
                        <a:pt x="116720" y="2"/>
                      </a:cubicBezTo>
                      <a:cubicBezTo>
                        <a:pt x="78715" y="288"/>
                        <a:pt x="48139" y="31339"/>
                        <a:pt x="48425" y="69249"/>
                      </a:cubicBezTo>
                      <a:cubicBezTo>
                        <a:pt x="48520" y="81060"/>
                        <a:pt x="51568" y="92109"/>
                        <a:pt x="56902" y="101729"/>
                      </a:cubicBezTo>
                      <a:cubicBezTo>
                        <a:pt x="53854" y="105349"/>
                        <a:pt x="50521" y="109349"/>
                        <a:pt x="47092" y="113730"/>
                      </a:cubicBezTo>
                      <a:cubicBezTo>
                        <a:pt x="31090" y="134495"/>
                        <a:pt x="12135" y="163451"/>
                        <a:pt x="1086" y="198312"/>
                      </a:cubicBezTo>
                      <a:cubicBezTo>
                        <a:pt x="-2819" y="210885"/>
                        <a:pt x="4134" y="224316"/>
                        <a:pt x="16707" y="228316"/>
                      </a:cubicBezTo>
                      <a:cubicBezTo>
                        <a:pt x="18135" y="228792"/>
                        <a:pt x="19564" y="229078"/>
                        <a:pt x="20993" y="229269"/>
                      </a:cubicBezTo>
                      <a:cubicBezTo>
                        <a:pt x="32138" y="230602"/>
                        <a:pt x="43091" y="223935"/>
                        <a:pt x="46616" y="212790"/>
                      </a:cubicBezTo>
                      <a:cubicBezTo>
                        <a:pt x="49378" y="203932"/>
                        <a:pt x="52997" y="195264"/>
                        <a:pt x="56998" y="187073"/>
                      </a:cubicBezTo>
                      <a:lnTo>
                        <a:pt x="57093" y="203456"/>
                      </a:lnTo>
                      <a:cubicBezTo>
                        <a:pt x="57093" y="204313"/>
                        <a:pt x="57093" y="205266"/>
                        <a:pt x="57188" y="206218"/>
                      </a:cubicBezTo>
                      <a:lnTo>
                        <a:pt x="58045" y="312803"/>
                      </a:lnTo>
                      <a:cubicBezTo>
                        <a:pt x="58141" y="326614"/>
                        <a:pt x="69380" y="337759"/>
                        <a:pt x="83287" y="337663"/>
                      </a:cubicBezTo>
                      <a:cubicBezTo>
                        <a:pt x="97098" y="337568"/>
                        <a:pt x="108242" y="326233"/>
                        <a:pt x="108147" y="312422"/>
                      </a:cubicBezTo>
                      <a:lnTo>
                        <a:pt x="107766" y="262035"/>
                      </a:lnTo>
                      <a:cubicBezTo>
                        <a:pt x="110909" y="262511"/>
                        <a:pt x="114052" y="262797"/>
                        <a:pt x="117386" y="262797"/>
                      </a:cubicBezTo>
                      <a:cubicBezTo>
                        <a:pt x="120625" y="262797"/>
                        <a:pt x="123863" y="262416"/>
                        <a:pt x="127007" y="261939"/>
                      </a:cubicBezTo>
                      <a:lnTo>
                        <a:pt x="127388" y="312327"/>
                      </a:lnTo>
                      <a:cubicBezTo>
                        <a:pt x="127483" y="326138"/>
                        <a:pt x="138818" y="337282"/>
                        <a:pt x="152628" y="337187"/>
                      </a:cubicBezTo>
                      <a:cubicBezTo>
                        <a:pt x="166440" y="337092"/>
                        <a:pt x="177584" y="325852"/>
                        <a:pt x="177489" y="311946"/>
                      </a:cubicBezTo>
                      <a:lnTo>
                        <a:pt x="176632" y="204028"/>
                      </a:lnTo>
                      <a:cubicBezTo>
                        <a:pt x="176632" y="203551"/>
                        <a:pt x="176632" y="203075"/>
                        <a:pt x="176632" y="202599"/>
                      </a:cubicBezTo>
                      <a:lnTo>
                        <a:pt x="176536" y="187835"/>
                      </a:lnTo>
                      <a:cubicBezTo>
                        <a:pt x="180347" y="195550"/>
                        <a:pt x="183775" y="203551"/>
                        <a:pt x="186538" y="211838"/>
                      </a:cubicBezTo>
                      <a:cubicBezTo>
                        <a:pt x="190252" y="222887"/>
                        <a:pt x="201206" y="229459"/>
                        <a:pt x="212446" y="227935"/>
                      </a:cubicBezTo>
                      <a:cubicBezTo>
                        <a:pt x="213875" y="227745"/>
                        <a:pt x="215303" y="227364"/>
                        <a:pt x="216732" y="226887"/>
                      </a:cubicBezTo>
                      <a:cubicBezTo>
                        <a:pt x="229114" y="222601"/>
                        <a:pt x="235972" y="209076"/>
                        <a:pt x="231782" y="196598"/>
                      </a:cubicBezTo>
                      <a:close/>
                    </a:path>
                  </a:pathLst>
                </a:custGeom>
                <a:solidFill>
                  <a:srgbClr val="F9B44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40" name="Freeform: Shape 2439">
                  <a:extLst>
                    <a:ext uri="{FF2B5EF4-FFF2-40B4-BE49-F238E27FC236}">
                      <a16:creationId xmlns:a16="http://schemas.microsoft.com/office/drawing/2014/main" id="{01D3EF46-62D0-4409-9220-09BB3FFA5D4F}"/>
                    </a:ext>
                  </a:extLst>
                </p:cNvPr>
                <p:cNvSpPr/>
                <p:nvPr/>
              </p:nvSpPr>
              <p:spPr>
                <a:xfrm>
                  <a:off x="10148979" y="5179924"/>
                  <a:ext cx="9051" cy="9048"/>
                </a:xfrm>
                <a:custGeom>
                  <a:avLst/>
                  <a:gdLst>
                    <a:gd name="connsiteX0" fmla="*/ 3 w 9051"/>
                    <a:gd name="connsiteY0" fmla="*/ 4572 h 9048"/>
                    <a:gd name="connsiteX1" fmla="*/ 4480 w 9051"/>
                    <a:gd name="connsiteY1" fmla="*/ 0 h 9048"/>
                    <a:gd name="connsiteX2" fmla="*/ 9052 w 9051"/>
                    <a:gd name="connsiteY2" fmla="*/ 4477 h 9048"/>
                    <a:gd name="connsiteX3" fmla="*/ 4575 w 9051"/>
                    <a:gd name="connsiteY3" fmla="*/ 9049 h 9048"/>
                    <a:gd name="connsiteX4" fmla="*/ 3 w 9051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51" h="9048">
                      <a:moveTo>
                        <a:pt x="3" y="4572"/>
                      </a:moveTo>
                      <a:cubicBezTo>
                        <a:pt x="-92" y="2096"/>
                        <a:pt x="2003" y="0"/>
                        <a:pt x="4480" y="0"/>
                      </a:cubicBezTo>
                      <a:cubicBezTo>
                        <a:pt x="6956" y="0"/>
                        <a:pt x="9052" y="2000"/>
                        <a:pt x="9052" y="4477"/>
                      </a:cubicBezTo>
                      <a:cubicBezTo>
                        <a:pt x="9052" y="6953"/>
                        <a:pt x="7052" y="9049"/>
                        <a:pt x="4575" y="9049"/>
                      </a:cubicBezTo>
                      <a:cubicBezTo>
                        <a:pt x="2098" y="9049"/>
                        <a:pt x="3" y="7049"/>
                        <a:pt x="3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41" name="Freeform: Shape 2440">
                  <a:extLst>
                    <a:ext uri="{FF2B5EF4-FFF2-40B4-BE49-F238E27FC236}">
                      <a16:creationId xmlns:a16="http://schemas.microsoft.com/office/drawing/2014/main" id="{7FA574E0-3780-485F-85CD-FD5167466BE6}"/>
                    </a:ext>
                  </a:extLst>
                </p:cNvPr>
                <p:cNvSpPr/>
                <p:nvPr/>
              </p:nvSpPr>
              <p:spPr>
                <a:xfrm>
                  <a:off x="10199750" y="5179543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6 w 9048"/>
                    <a:gd name="connsiteY1" fmla="*/ 0 h 9048"/>
                    <a:gd name="connsiteX2" fmla="*/ 9048 w 9048"/>
                    <a:gd name="connsiteY2" fmla="*/ 4477 h 9048"/>
                    <a:gd name="connsiteX3" fmla="*/ 4572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6" y="0"/>
                      </a:cubicBezTo>
                      <a:cubicBezTo>
                        <a:pt x="6953" y="0"/>
                        <a:pt x="9048" y="2000"/>
                        <a:pt x="9048" y="4477"/>
                      </a:cubicBezTo>
                      <a:cubicBezTo>
                        <a:pt x="9048" y="6953"/>
                        <a:pt x="7048" y="9049"/>
                        <a:pt x="4572" y="9049"/>
                      </a:cubicBezTo>
                      <a:cubicBezTo>
                        <a:pt x="2095" y="9049"/>
                        <a:pt x="95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42" name="Freeform: Shape 2441">
                  <a:extLst>
                    <a:ext uri="{FF2B5EF4-FFF2-40B4-BE49-F238E27FC236}">
                      <a16:creationId xmlns:a16="http://schemas.microsoft.com/office/drawing/2014/main" id="{781682D3-14BA-4CC6-A37B-3CD9BD63BC85}"/>
                    </a:ext>
                  </a:extLst>
                </p:cNvPr>
                <p:cNvSpPr/>
                <p:nvPr/>
              </p:nvSpPr>
              <p:spPr>
                <a:xfrm>
                  <a:off x="10173175" y="5272222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7 w 9048"/>
                    <a:gd name="connsiteY1" fmla="*/ 0 h 9048"/>
                    <a:gd name="connsiteX2" fmla="*/ 9049 w 9048"/>
                    <a:gd name="connsiteY2" fmla="*/ 4477 h 9048"/>
                    <a:gd name="connsiteX3" fmla="*/ 4572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477" y="0"/>
                      </a:cubicBezTo>
                      <a:cubicBezTo>
                        <a:pt x="7048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96" y="9049"/>
                        <a:pt x="95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43" name="Freeform: Shape 2442">
                  <a:extLst>
                    <a:ext uri="{FF2B5EF4-FFF2-40B4-BE49-F238E27FC236}">
                      <a16:creationId xmlns:a16="http://schemas.microsoft.com/office/drawing/2014/main" id="{948EBD23-0D54-459B-949E-6B94015DD701}"/>
                    </a:ext>
                  </a:extLst>
                </p:cNvPr>
                <p:cNvSpPr/>
                <p:nvPr/>
              </p:nvSpPr>
              <p:spPr>
                <a:xfrm>
                  <a:off x="10173461" y="5304035"/>
                  <a:ext cx="9048" cy="9143"/>
                </a:xfrm>
                <a:custGeom>
                  <a:avLst/>
                  <a:gdLst>
                    <a:gd name="connsiteX0" fmla="*/ 0 w 9048"/>
                    <a:gd name="connsiteY0" fmla="*/ 4572 h 9143"/>
                    <a:gd name="connsiteX1" fmla="*/ 4476 w 9048"/>
                    <a:gd name="connsiteY1" fmla="*/ 0 h 9143"/>
                    <a:gd name="connsiteX2" fmla="*/ 9049 w 9048"/>
                    <a:gd name="connsiteY2" fmla="*/ 4572 h 9143"/>
                    <a:gd name="connsiteX3" fmla="*/ 4572 w 9048"/>
                    <a:gd name="connsiteY3" fmla="*/ 9144 h 9143"/>
                    <a:gd name="connsiteX4" fmla="*/ 0 w 9048"/>
                    <a:gd name="connsiteY4" fmla="*/ 4572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143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6" y="0"/>
                      </a:cubicBezTo>
                      <a:cubicBezTo>
                        <a:pt x="6953" y="0"/>
                        <a:pt x="9049" y="2000"/>
                        <a:pt x="9049" y="4572"/>
                      </a:cubicBezTo>
                      <a:cubicBezTo>
                        <a:pt x="9049" y="7048"/>
                        <a:pt x="7048" y="9144"/>
                        <a:pt x="4572" y="9144"/>
                      </a:cubicBezTo>
                      <a:cubicBezTo>
                        <a:pt x="2095" y="9144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44" name="Freeform: Shape 2443">
                  <a:extLst>
                    <a:ext uri="{FF2B5EF4-FFF2-40B4-BE49-F238E27FC236}">
                      <a16:creationId xmlns:a16="http://schemas.microsoft.com/office/drawing/2014/main" id="{46498D4A-04B3-412E-8971-64CB23105F79}"/>
                    </a:ext>
                  </a:extLst>
                </p:cNvPr>
                <p:cNvSpPr/>
                <p:nvPr/>
              </p:nvSpPr>
              <p:spPr>
                <a:xfrm>
                  <a:off x="10173747" y="5335849"/>
                  <a:ext cx="9048" cy="9052"/>
                </a:xfrm>
                <a:custGeom>
                  <a:avLst/>
                  <a:gdLst>
                    <a:gd name="connsiteX0" fmla="*/ 0 w 9048"/>
                    <a:gd name="connsiteY0" fmla="*/ 4572 h 9052"/>
                    <a:gd name="connsiteX1" fmla="*/ 4477 w 9048"/>
                    <a:gd name="connsiteY1" fmla="*/ 0 h 9052"/>
                    <a:gd name="connsiteX2" fmla="*/ 9049 w 9048"/>
                    <a:gd name="connsiteY2" fmla="*/ 4477 h 9052"/>
                    <a:gd name="connsiteX3" fmla="*/ 4572 w 9048"/>
                    <a:gd name="connsiteY3" fmla="*/ 9049 h 9052"/>
                    <a:gd name="connsiteX4" fmla="*/ 0 w 9048"/>
                    <a:gd name="connsiteY4" fmla="*/ 4572 h 9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52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7" y="0"/>
                      </a:cubicBezTo>
                      <a:cubicBezTo>
                        <a:pt x="6954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00" y="9144"/>
                        <a:pt x="0" y="7144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45" name="Freeform: Shape 2444">
                  <a:extLst>
                    <a:ext uri="{FF2B5EF4-FFF2-40B4-BE49-F238E27FC236}">
                      <a16:creationId xmlns:a16="http://schemas.microsoft.com/office/drawing/2014/main" id="{97FDA55B-3308-49C3-8FFE-001685E17F66}"/>
                    </a:ext>
                  </a:extLst>
                </p:cNvPr>
                <p:cNvSpPr/>
                <p:nvPr/>
              </p:nvSpPr>
              <p:spPr>
                <a:xfrm>
                  <a:off x="10141552" y="5196117"/>
                  <a:ext cx="73533" cy="30577"/>
                </a:xfrm>
                <a:custGeom>
                  <a:avLst/>
                  <a:gdLst>
                    <a:gd name="connsiteX0" fmla="*/ 0 w 73533"/>
                    <a:gd name="connsiteY0" fmla="*/ 2762 h 30577"/>
                    <a:gd name="connsiteX1" fmla="*/ 2286 w 73533"/>
                    <a:gd name="connsiteY1" fmla="*/ 476 h 30577"/>
                    <a:gd name="connsiteX2" fmla="*/ 2286 w 73533"/>
                    <a:gd name="connsiteY2" fmla="*/ 476 h 30577"/>
                    <a:gd name="connsiteX3" fmla="*/ 4572 w 73533"/>
                    <a:gd name="connsiteY3" fmla="*/ 2667 h 30577"/>
                    <a:gd name="connsiteX4" fmla="*/ 4572 w 73533"/>
                    <a:gd name="connsiteY4" fmla="*/ 2667 h 30577"/>
                    <a:gd name="connsiteX5" fmla="*/ 13907 w 73533"/>
                    <a:gd name="connsiteY5" fmla="*/ 19050 h 30577"/>
                    <a:gd name="connsiteX6" fmla="*/ 13907 w 73533"/>
                    <a:gd name="connsiteY6" fmla="*/ 19050 h 30577"/>
                    <a:gd name="connsiteX7" fmla="*/ 36957 w 73533"/>
                    <a:gd name="connsiteY7" fmla="*/ 26003 h 30577"/>
                    <a:gd name="connsiteX8" fmla="*/ 36957 w 73533"/>
                    <a:gd name="connsiteY8" fmla="*/ 26003 h 30577"/>
                    <a:gd name="connsiteX9" fmla="*/ 59913 w 73533"/>
                    <a:gd name="connsiteY9" fmla="*/ 18764 h 30577"/>
                    <a:gd name="connsiteX10" fmla="*/ 59913 w 73533"/>
                    <a:gd name="connsiteY10" fmla="*/ 18764 h 30577"/>
                    <a:gd name="connsiteX11" fmla="*/ 68961 w 73533"/>
                    <a:gd name="connsiteY11" fmla="*/ 2286 h 30577"/>
                    <a:gd name="connsiteX12" fmla="*/ 68961 w 73533"/>
                    <a:gd name="connsiteY12" fmla="*/ 2286 h 30577"/>
                    <a:gd name="connsiteX13" fmla="*/ 71247 w 73533"/>
                    <a:gd name="connsiteY13" fmla="*/ 0 h 30577"/>
                    <a:gd name="connsiteX14" fmla="*/ 71247 w 73533"/>
                    <a:gd name="connsiteY14" fmla="*/ 0 h 30577"/>
                    <a:gd name="connsiteX15" fmla="*/ 73533 w 73533"/>
                    <a:gd name="connsiteY15" fmla="*/ 2286 h 30577"/>
                    <a:gd name="connsiteX16" fmla="*/ 73533 w 73533"/>
                    <a:gd name="connsiteY16" fmla="*/ 2286 h 30577"/>
                    <a:gd name="connsiteX17" fmla="*/ 36957 w 73533"/>
                    <a:gd name="connsiteY17" fmla="*/ 30575 h 30577"/>
                    <a:gd name="connsiteX18" fmla="*/ 36957 w 73533"/>
                    <a:gd name="connsiteY18" fmla="*/ 30575 h 30577"/>
                    <a:gd name="connsiteX19" fmla="*/ 0 w 73533"/>
                    <a:gd name="connsiteY19" fmla="*/ 2762 h 30577"/>
                    <a:gd name="connsiteX20" fmla="*/ 0 w 73533"/>
                    <a:gd name="connsiteY20" fmla="*/ 2762 h 30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533" h="30577">
                      <a:moveTo>
                        <a:pt x="0" y="2762"/>
                      </a:moveTo>
                      <a:cubicBezTo>
                        <a:pt x="0" y="1524"/>
                        <a:pt x="953" y="476"/>
                        <a:pt x="2286" y="476"/>
                      </a:cubicBezTo>
                      <a:lnTo>
                        <a:pt x="2286" y="476"/>
                      </a:lnTo>
                      <a:cubicBezTo>
                        <a:pt x="3524" y="476"/>
                        <a:pt x="4572" y="1429"/>
                        <a:pt x="4572" y="2667"/>
                      </a:cubicBezTo>
                      <a:lnTo>
                        <a:pt x="4572" y="2667"/>
                      </a:lnTo>
                      <a:cubicBezTo>
                        <a:pt x="4572" y="8954"/>
                        <a:pt x="8001" y="14669"/>
                        <a:pt x="13907" y="19050"/>
                      </a:cubicBezTo>
                      <a:lnTo>
                        <a:pt x="13907" y="19050"/>
                      </a:lnTo>
                      <a:cubicBezTo>
                        <a:pt x="19717" y="23336"/>
                        <a:pt x="27908" y="26003"/>
                        <a:pt x="36957" y="26003"/>
                      </a:cubicBezTo>
                      <a:lnTo>
                        <a:pt x="36957" y="26003"/>
                      </a:lnTo>
                      <a:cubicBezTo>
                        <a:pt x="46006" y="25908"/>
                        <a:pt x="54102" y="23146"/>
                        <a:pt x="59913" y="18764"/>
                      </a:cubicBezTo>
                      <a:lnTo>
                        <a:pt x="59913" y="18764"/>
                      </a:lnTo>
                      <a:cubicBezTo>
                        <a:pt x="65723" y="14383"/>
                        <a:pt x="69056" y="8573"/>
                        <a:pt x="68961" y="2286"/>
                      </a:cubicBezTo>
                      <a:lnTo>
                        <a:pt x="68961" y="2286"/>
                      </a:lnTo>
                      <a:cubicBezTo>
                        <a:pt x="68961" y="1048"/>
                        <a:pt x="70009" y="0"/>
                        <a:pt x="71247" y="0"/>
                      </a:cubicBezTo>
                      <a:lnTo>
                        <a:pt x="71247" y="0"/>
                      </a:lnTo>
                      <a:cubicBezTo>
                        <a:pt x="72486" y="0"/>
                        <a:pt x="73533" y="1048"/>
                        <a:pt x="73533" y="2286"/>
                      </a:cubicBezTo>
                      <a:lnTo>
                        <a:pt x="73533" y="2286"/>
                      </a:lnTo>
                      <a:cubicBezTo>
                        <a:pt x="73438" y="18383"/>
                        <a:pt x="56769" y="30480"/>
                        <a:pt x="36957" y="30575"/>
                      </a:cubicBezTo>
                      <a:lnTo>
                        <a:pt x="36957" y="30575"/>
                      </a:lnTo>
                      <a:cubicBezTo>
                        <a:pt x="17145" y="30766"/>
                        <a:pt x="286" y="18859"/>
                        <a:pt x="0" y="2762"/>
                      </a:cubicBezTo>
                      <a:lnTo>
                        <a:pt x="0" y="2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46" name="Graphic 1">
                  <a:extLst>
                    <a:ext uri="{FF2B5EF4-FFF2-40B4-BE49-F238E27FC236}">
                      <a16:creationId xmlns:a16="http://schemas.microsoft.com/office/drawing/2014/main" id="{0979AC3B-975F-42B9-B441-2DD290365C5C}"/>
                    </a:ext>
                  </a:extLst>
                </p:cNvPr>
                <p:cNvGrpSpPr/>
                <p:nvPr/>
              </p:nvGrpSpPr>
              <p:grpSpPr>
                <a:xfrm>
                  <a:off x="10157078" y="5236979"/>
                  <a:ext cx="38671" cy="25050"/>
                  <a:chOff x="10157078" y="5236979"/>
                  <a:chExt cx="38671" cy="25050"/>
                </a:xfrm>
                <a:solidFill>
                  <a:srgbClr val="046229"/>
                </a:solidFill>
              </p:grpSpPr>
              <p:sp>
                <p:nvSpPr>
                  <p:cNvPr id="2447" name="Freeform: Shape 2446">
                    <a:extLst>
                      <a:ext uri="{FF2B5EF4-FFF2-40B4-BE49-F238E27FC236}">
                        <a16:creationId xmlns:a16="http://schemas.microsoft.com/office/drawing/2014/main" id="{1C809A96-1D7D-4861-9866-5A24A34A6E8C}"/>
                      </a:ext>
                    </a:extLst>
                  </p:cNvPr>
                  <p:cNvSpPr/>
                  <p:nvPr/>
                </p:nvSpPr>
                <p:spPr>
                  <a:xfrm>
                    <a:off x="10157078" y="5237265"/>
                    <a:ext cx="21526" cy="24765"/>
                  </a:xfrm>
                  <a:custGeom>
                    <a:avLst/>
                    <a:gdLst>
                      <a:gd name="connsiteX0" fmla="*/ 21527 w 21526"/>
                      <a:gd name="connsiteY0" fmla="*/ 12192 h 24765"/>
                      <a:gd name="connsiteX1" fmla="*/ 10859 w 21526"/>
                      <a:gd name="connsiteY1" fmla="*/ 18479 h 24765"/>
                      <a:gd name="connsiteX2" fmla="*/ 191 w 21526"/>
                      <a:gd name="connsiteY2" fmla="*/ 24765 h 24765"/>
                      <a:gd name="connsiteX3" fmla="*/ 95 w 21526"/>
                      <a:gd name="connsiteY3" fmla="*/ 12383 h 24765"/>
                      <a:gd name="connsiteX4" fmla="*/ 0 w 21526"/>
                      <a:gd name="connsiteY4" fmla="*/ 0 h 24765"/>
                      <a:gd name="connsiteX5" fmla="*/ 10763 w 21526"/>
                      <a:gd name="connsiteY5" fmla="*/ 6096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5">
                        <a:moveTo>
                          <a:pt x="21527" y="12192"/>
                        </a:moveTo>
                        <a:lnTo>
                          <a:pt x="10859" y="18479"/>
                        </a:lnTo>
                        <a:lnTo>
                          <a:pt x="191" y="24765"/>
                        </a:lnTo>
                        <a:lnTo>
                          <a:pt x="95" y="12383"/>
                        </a:lnTo>
                        <a:lnTo>
                          <a:pt x="0" y="0"/>
                        </a:lnTo>
                        <a:lnTo>
                          <a:pt x="10763" y="609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48" name="Freeform: Shape 2447">
                    <a:extLst>
                      <a:ext uri="{FF2B5EF4-FFF2-40B4-BE49-F238E27FC236}">
                        <a16:creationId xmlns:a16="http://schemas.microsoft.com/office/drawing/2014/main" id="{7D883108-99D9-41BA-A680-09ABDFA56190}"/>
                      </a:ext>
                    </a:extLst>
                  </p:cNvPr>
                  <p:cNvSpPr/>
                  <p:nvPr/>
                </p:nvSpPr>
                <p:spPr>
                  <a:xfrm>
                    <a:off x="10174128" y="5236979"/>
                    <a:ext cx="21621" cy="24764"/>
                  </a:xfrm>
                  <a:custGeom>
                    <a:avLst/>
                    <a:gdLst>
                      <a:gd name="connsiteX0" fmla="*/ 0 w 21621"/>
                      <a:gd name="connsiteY0" fmla="*/ 12573 h 24764"/>
                      <a:gd name="connsiteX1" fmla="*/ 10763 w 21621"/>
                      <a:gd name="connsiteY1" fmla="*/ 18669 h 24764"/>
                      <a:gd name="connsiteX2" fmla="*/ 21621 w 21621"/>
                      <a:gd name="connsiteY2" fmla="*/ 24765 h 24764"/>
                      <a:gd name="connsiteX3" fmla="*/ 21431 w 21621"/>
                      <a:gd name="connsiteY3" fmla="*/ 12382 h 24764"/>
                      <a:gd name="connsiteX4" fmla="*/ 21431 w 21621"/>
                      <a:gd name="connsiteY4" fmla="*/ 0 h 24764"/>
                      <a:gd name="connsiteX5" fmla="*/ 10763 w 21621"/>
                      <a:gd name="connsiteY5" fmla="*/ 6286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621" h="24764">
                        <a:moveTo>
                          <a:pt x="0" y="12573"/>
                        </a:moveTo>
                        <a:lnTo>
                          <a:pt x="10763" y="18669"/>
                        </a:lnTo>
                        <a:lnTo>
                          <a:pt x="21621" y="24765"/>
                        </a:lnTo>
                        <a:lnTo>
                          <a:pt x="21431" y="12382"/>
                        </a:lnTo>
                        <a:lnTo>
                          <a:pt x="21431" y="0"/>
                        </a:lnTo>
                        <a:lnTo>
                          <a:pt x="10763" y="628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245" name="Graphic 1">
                <a:extLst>
                  <a:ext uri="{FF2B5EF4-FFF2-40B4-BE49-F238E27FC236}">
                    <a16:creationId xmlns:a16="http://schemas.microsoft.com/office/drawing/2014/main" id="{E7E1393F-98DC-4CDA-86A2-0A4D1E9BE6FB}"/>
                  </a:ext>
                </a:extLst>
              </p:cNvPr>
              <p:cNvGrpSpPr/>
              <p:nvPr/>
            </p:nvGrpSpPr>
            <p:grpSpPr>
              <a:xfrm>
                <a:off x="9515867" y="5199163"/>
                <a:ext cx="238583" cy="342332"/>
                <a:chOff x="9515867" y="5199163"/>
                <a:chExt cx="238583" cy="342332"/>
              </a:xfrm>
              <a:solidFill>
                <a:schemeClr val="accent1"/>
              </a:solidFill>
            </p:grpSpPr>
            <p:sp>
              <p:nvSpPr>
                <p:cNvPr id="2427" name="Freeform: Shape 2426">
                  <a:extLst>
                    <a:ext uri="{FF2B5EF4-FFF2-40B4-BE49-F238E27FC236}">
                      <a16:creationId xmlns:a16="http://schemas.microsoft.com/office/drawing/2014/main" id="{0C57E6AF-8A2A-46BF-AB63-8F55447B0A73}"/>
                    </a:ext>
                  </a:extLst>
                </p:cNvPr>
                <p:cNvSpPr/>
                <p:nvPr/>
              </p:nvSpPr>
              <p:spPr>
                <a:xfrm>
                  <a:off x="9521400" y="5203830"/>
                  <a:ext cx="233050" cy="337665"/>
                </a:xfrm>
                <a:custGeom>
                  <a:avLst/>
                  <a:gdLst>
                    <a:gd name="connsiteX0" fmla="*/ 231818 w 233050"/>
                    <a:gd name="connsiteY0" fmla="*/ 196598 h 337665"/>
                    <a:gd name="connsiteX1" fmla="*/ 184574 w 233050"/>
                    <a:gd name="connsiteY1" fmla="*/ 112778 h 337665"/>
                    <a:gd name="connsiteX2" fmla="*/ 176859 w 233050"/>
                    <a:gd name="connsiteY2" fmla="*/ 103443 h 337665"/>
                    <a:gd name="connsiteX3" fmla="*/ 186193 w 233050"/>
                    <a:gd name="connsiteY3" fmla="*/ 68296 h 337665"/>
                    <a:gd name="connsiteX4" fmla="*/ 116851 w 233050"/>
                    <a:gd name="connsiteY4" fmla="*/ 2 h 337665"/>
                    <a:gd name="connsiteX5" fmla="*/ 48556 w 233050"/>
                    <a:gd name="connsiteY5" fmla="*/ 69344 h 337665"/>
                    <a:gd name="connsiteX6" fmla="*/ 56939 w 233050"/>
                    <a:gd name="connsiteY6" fmla="*/ 101824 h 337665"/>
                    <a:gd name="connsiteX7" fmla="*/ 47128 w 233050"/>
                    <a:gd name="connsiteY7" fmla="*/ 113826 h 337665"/>
                    <a:gd name="connsiteX8" fmla="*/ 1122 w 233050"/>
                    <a:gd name="connsiteY8" fmla="*/ 198408 h 337665"/>
                    <a:gd name="connsiteX9" fmla="*/ 16648 w 233050"/>
                    <a:gd name="connsiteY9" fmla="*/ 228412 h 337665"/>
                    <a:gd name="connsiteX10" fmla="*/ 21030 w 233050"/>
                    <a:gd name="connsiteY10" fmla="*/ 229364 h 337665"/>
                    <a:gd name="connsiteX11" fmla="*/ 46652 w 233050"/>
                    <a:gd name="connsiteY11" fmla="*/ 212886 h 337665"/>
                    <a:gd name="connsiteX12" fmla="*/ 57034 w 233050"/>
                    <a:gd name="connsiteY12" fmla="*/ 187168 h 337665"/>
                    <a:gd name="connsiteX13" fmla="*/ 57129 w 233050"/>
                    <a:gd name="connsiteY13" fmla="*/ 203551 h 337665"/>
                    <a:gd name="connsiteX14" fmla="*/ 57225 w 233050"/>
                    <a:gd name="connsiteY14" fmla="*/ 206313 h 337665"/>
                    <a:gd name="connsiteX15" fmla="*/ 57987 w 233050"/>
                    <a:gd name="connsiteY15" fmla="*/ 312898 h 337665"/>
                    <a:gd name="connsiteX16" fmla="*/ 83228 w 233050"/>
                    <a:gd name="connsiteY16" fmla="*/ 337663 h 337665"/>
                    <a:gd name="connsiteX17" fmla="*/ 108088 w 233050"/>
                    <a:gd name="connsiteY17" fmla="*/ 312422 h 337665"/>
                    <a:gd name="connsiteX18" fmla="*/ 107707 w 233050"/>
                    <a:gd name="connsiteY18" fmla="*/ 262035 h 337665"/>
                    <a:gd name="connsiteX19" fmla="*/ 117327 w 233050"/>
                    <a:gd name="connsiteY19" fmla="*/ 262702 h 337665"/>
                    <a:gd name="connsiteX20" fmla="*/ 126948 w 233050"/>
                    <a:gd name="connsiteY20" fmla="*/ 261844 h 337665"/>
                    <a:gd name="connsiteX21" fmla="*/ 127328 w 233050"/>
                    <a:gd name="connsiteY21" fmla="*/ 312327 h 337665"/>
                    <a:gd name="connsiteX22" fmla="*/ 152570 w 233050"/>
                    <a:gd name="connsiteY22" fmla="*/ 337187 h 337665"/>
                    <a:gd name="connsiteX23" fmla="*/ 177430 w 233050"/>
                    <a:gd name="connsiteY23" fmla="*/ 311946 h 337665"/>
                    <a:gd name="connsiteX24" fmla="*/ 176668 w 233050"/>
                    <a:gd name="connsiteY24" fmla="*/ 204027 h 337665"/>
                    <a:gd name="connsiteX25" fmla="*/ 176668 w 233050"/>
                    <a:gd name="connsiteY25" fmla="*/ 202599 h 337665"/>
                    <a:gd name="connsiteX26" fmla="*/ 176573 w 233050"/>
                    <a:gd name="connsiteY26" fmla="*/ 187835 h 337665"/>
                    <a:gd name="connsiteX27" fmla="*/ 186574 w 233050"/>
                    <a:gd name="connsiteY27" fmla="*/ 211838 h 337665"/>
                    <a:gd name="connsiteX28" fmla="*/ 212482 w 233050"/>
                    <a:gd name="connsiteY28" fmla="*/ 227935 h 337665"/>
                    <a:gd name="connsiteX29" fmla="*/ 216768 w 233050"/>
                    <a:gd name="connsiteY29" fmla="*/ 226887 h 337665"/>
                    <a:gd name="connsiteX30" fmla="*/ 231818 w 233050"/>
                    <a:gd name="connsiteY30" fmla="*/ 196598 h 337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050" h="337665">
                      <a:moveTo>
                        <a:pt x="231818" y="196598"/>
                      </a:moveTo>
                      <a:cubicBezTo>
                        <a:pt x="220293" y="161927"/>
                        <a:pt x="200862" y="133257"/>
                        <a:pt x="184574" y="112778"/>
                      </a:cubicBezTo>
                      <a:cubicBezTo>
                        <a:pt x="181906" y="109444"/>
                        <a:pt x="179335" y="106301"/>
                        <a:pt x="176859" y="103443"/>
                      </a:cubicBezTo>
                      <a:cubicBezTo>
                        <a:pt x="182859" y="93156"/>
                        <a:pt x="186288" y="81155"/>
                        <a:pt x="186193" y="68296"/>
                      </a:cubicBezTo>
                      <a:cubicBezTo>
                        <a:pt x="185907" y="30291"/>
                        <a:pt x="154856" y="-284"/>
                        <a:pt x="116851" y="2"/>
                      </a:cubicBezTo>
                      <a:cubicBezTo>
                        <a:pt x="78846" y="288"/>
                        <a:pt x="48271" y="31339"/>
                        <a:pt x="48556" y="69344"/>
                      </a:cubicBezTo>
                      <a:cubicBezTo>
                        <a:pt x="48652" y="81155"/>
                        <a:pt x="51700" y="92204"/>
                        <a:pt x="56939" y="101824"/>
                      </a:cubicBezTo>
                      <a:cubicBezTo>
                        <a:pt x="53891" y="105444"/>
                        <a:pt x="50557" y="109444"/>
                        <a:pt x="47128" y="113826"/>
                      </a:cubicBezTo>
                      <a:cubicBezTo>
                        <a:pt x="31126" y="134590"/>
                        <a:pt x="12171" y="163546"/>
                        <a:pt x="1122" y="198408"/>
                      </a:cubicBezTo>
                      <a:cubicBezTo>
                        <a:pt x="-2878" y="210981"/>
                        <a:pt x="4170" y="224411"/>
                        <a:pt x="16648" y="228412"/>
                      </a:cubicBezTo>
                      <a:cubicBezTo>
                        <a:pt x="18077" y="228888"/>
                        <a:pt x="19505" y="229173"/>
                        <a:pt x="21030" y="229364"/>
                      </a:cubicBezTo>
                      <a:cubicBezTo>
                        <a:pt x="32269" y="230698"/>
                        <a:pt x="43128" y="224030"/>
                        <a:pt x="46652" y="212886"/>
                      </a:cubicBezTo>
                      <a:cubicBezTo>
                        <a:pt x="49414" y="204027"/>
                        <a:pt x="53034" y="195455"/>
                        <a:pt x="57034" y="187168"/>
                      </a:cubicBezTo>
                      <a:lnTo>
                        <a:pt x="57129" y="203551"/>
                      </a:lnTo>
                      <a:cubicBezTo>
                        <a:pt x="57129" y="204504"/>
                        <a:pt x="57129" y="205361"/>
                        <a:pt x="57225" y="206313"/>
                      </a:cubicBezTo>
                      <a:lnTo>
                        <a:pt x="57987" y="312898"/>
                      </a:lnTo>
                      <a:cubicBezTo>
                        <a:pt x="58081" y="326710"/>
                        <a:pt x="69416" y="337854"/>
                        <a:pt x="83228" y="337663"/>
                      </a:cubicBezTo>
                      <a:cubicBezTo>
                        <a:pt x="97039" y="337568"/>
                        <a:pt x="108183" y="326329"/>
                        <a:pt x="108088" y="312422"/>
                      </a:cubicBezTo>
                      <a:lnTo>
                        <a:pt x="107707" y="262035"/>
                      </a:lnTo>
                      <a:cubicBezTo>
                        <a:pt x="110850" y="262511"/>
                        <a:pt x="114089" y="262797"/>
                        <a:pt x="117327" y="262702"/>
                      </a:cubicBezTo>
                      <a:cubicBezTo>
                        <a:pt x="120566" y="262702"/>
                        <a:pt x="123804" y="262416"/>
                        <a:pt x="126948" y="261844"/>
                      </a:cubicBezTo>
                      <a:lnTo>
                        <a:pt x="127328" y="312327"/>
                      </a:lnTo>
                      <a:cubicBezTo>
                        <a:pt x="127424" y="326138"/>
                        <a:pt x="138759" y="337282"/>
                        <a:pt x="152570" y="337187"/>
                      </a:cubicBezTo>
                      <a:cubicBezTo>
                        <a:pt x="166381" y="337092"/>
                        <a:pt x="177525" y="325757"/>
                        <a:pt x="177430" y="311946"/>
                      </a:cubicBezTo>
                      <a:lnTo>
                        <a:pt x="176668" y="204027"/>
                      </a:lnTo>
                      <a:cubicBezTo>
                        <a:pt x="176668" y="203551"/>
                        <a:pt x="176668" y="203075"/>
                        <a:pt x="176668" y="202599"/>
                      </a:cubicBezTo>
                      <a:lnTo>
                        <a:pt x="176573" y="187835"/>
                      </a:lnTo>
                      <a:cubicBezTo>
                        <a:pt x="180383" y="195550"/>
                        <a:pt x="183907" y="203551"/>
                        <a:pt x="186574" y="211838"/>
                      </a:cubicBezTo>
                      <a:cubicBezTo>
                        <a:pt x="190289" y="222887"/>
                        <a:pt x="201338" y="229459"/>
                        <a:pt x="212482" y="227935"/>
                      </a:cubicBezTo>
                      <a:cubicBezTo>
                        <a:pt x="213911" y="227745"/>
                        <a:pt x="215339" y="227364"/>
                        <a:pt x="216768" y="226887"/>
                      </a:cubicBezTo>
                      <a:cubicBezTo>
                        <a:pt x="229151" y="222601"/>
                        <a:pt x="236009" y="209076"/>
                        <a:pt x="231818" y="196598"/>
                      </a:cubicBezTo>
                      <a:close/>
                    </a:path>
                  </a:pathLst>
                </a:custGeom>
                <a:solidFill>
                  <a:srgbClr val="C38D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28" name="Freeform: Shape 2427">
                  <a:extLst>
                    <a:ext uri="{FF2B5EF4-FFF2-40B4-BE49-F238E27FC236}">
                      <a16:creationId xmlns:a16="http://schemas.microsoft.com/office/drawing/2014/main" id="{8D5F17A0-4B41-4D90-9D7F-2631E55C35C1}"/>
                    </a:ext>
                  </a:extLst>
                </p:cNvPr>
                <p:cNvSpPr/>
                <p:nvPr/>
              </p:nvSpPr>
              <p:spPr>
                <a:xfrm>
                  <a:off x="9515867" y="5199163"/>
                  <a:ext cx="232972" cy="337759"/>
                </a:xfrm>
                <a:custGeom>
                  <a:avLst/>
                  <a:gdLst>
                    <a:gd name="connsiteX0" fmla="*/ 231731 w 232972"/>
                    <a:gd name="connsiteY0" fmla="*/ 196598 h 337759"/>
                    <a:gd name="connsiteX1" fmla="*/ 184487 w 232972"/>
                    <a:gd name="connsiteY1" fmla="*/ 112778 h 337759"/>
                    <a:gd name="connsiteX2" fmla="*/ 176772 w 232972"/>
                    <a:gd name="connsiteY2" fmla="*/ 103443 h 337759"/>
                    <a:gd name="connsiteX3" fmla="*/ 186107 w 232972"/>
                    <a:gd name="connsiteY3" fmla="*/ 68296 h 337759"/>
                    <a:gd name="connsiteX4" fmla="*/ 116764 w 232972"/>
                    <a:gd name="connsiteY4" fmla="*/ 2 h 337759"/>
                    <a:gd name="connsiteX5" fmla="*/ 48470 w 232972"/>
                    <a:gd name="connsiteY5" fmla="*/ 69344 h 337759"/>
                    <a:gd name="connsiteX6" fmla="*/ 56852 w 232972"/>
                    <a:gd name="connsiteY6" fmla="*/ 101824 h 337759"/>
                    <a:gd name="connsiteX7" fmla="*/ 47137 w 232972"/>
                    <a:gd name="connsiteY7" fmla="*/ 113826 h 337759"/>
                    <a:gd name="connsiteX8" fmla="*/ 1131 w 232972"/>
                    <a:gd name="connsiteY8" fmla="*/ 198408 h 337759"/>
                    <a:gd name="connsiteX9" fmla="*/ 16656 w 232972"/>
                    <a:gd name="connsiteY9" fmla="*/ 228411 h 337759"/>
                    <a:gd name="connsiteX10" fmla="*/ 21038 w 232972"/>
                    <a:gd name="connsiteY10" fmla="*/ 229364 h 337759"/>
                    <a:gd name="connsiteX11" fmla="*/ 46660 w 232972"/>
                    <a:gd name="connsiteY11" fmla="*/ 212886 h 337759"/>
                    <a:gd name="connsiteX12" fmla="*/ 57043 w 232972"/>
                    <a:gd name="connsiteY12" fmla="*/ 187168 h 337759"/>
                    <a:gd name="connsiteX13" fmla="*/ 57138 w 232972"/>
                    <a:gd name="connsiteY13" fmla="*/ 203551 h 337759"/>
                    <a:gd name="connsiteX14" fmla="*/ 57233 w 232972"/>
                    <a:gd name="connsiteY14" fmla="*/ 206313 h 337759"/>
                    <a:gd name="connsiteX15" fmla="*/ 57995 w 232972"/>
                    <a:gd name="connsiteY15" fmla="*/ 312898 h 337759"/>
                    <a:gd name="connsiteX16" fmla="*/ 83141 w 232972"/>
                    <a:gd name="connsiteY16" fmla="*/ 337759 h 337759"/>
                    <a:gd name="connsiteX17" fmla="*/ 108001 w 232972"/>
                    <a:gd name="connsiteY17" fmla="*/ 312517 h 337759"/>
                    <a:gd name="connsiteX18" fmla="*/ 107621 w 232972"/>
                    <a:gd name="connsiteY18" fmla="*/ 262130 h 337759"/>
                    <a:gd name="connsiteX19" fmla="*/ 117240 w 232972"/>
                    <a:gd name="connsiteY19" fmla="*/ 262797 h 337759"/>
                    <a:gd name="connsiteX20" fmla="*/ 126861 w 232972"/>
                    <a:gd name="connsiteY20" fmla="*/ 261940 h 337759"/>
                    <a:gd name="connsiteX21" fmla="*/ 127242 w 232972"/>
                    <a:gd name="connsiteY21" fmla="*/ 312327 h 337759"/>
                    <a:gd name="connsiteX22" fmla="*/ 152483 w 232972"/>
                    <a:gd name="connsiteY22" fmla="*/ 337187 h 337759"/>
                    <a:gd name="connsiteX23" fmla="*/ 177343 w 232972"/>
                    <a:gd name="connsiteY23" fmla="*/ 311946 h 337759"/>
                    <a:gd name="connsiteX24" fmla="*/ 176486 w 232972"/>
                    <a:gd name="connsiteY24" fmla="*/ 204028 h 337759"/>
                    <a:gd name="connsiteX25" fmla="*/ 176486 w 232972"/>
                    <a:gd name="connsiteY25" fmla="*/ 202599 h 337759"/>
                    <a:gd name="connsiteX26" fmla="*/ 176391 w 232972"/>
                    <a:gd name="connsiteY26" fmla="*/ 187835 h 337759"/>
                    <a:gd name="connsiteX27" fmla="*/ 186392 w 232972"/>
                    <a:gd name="connsiteY27" fmla="*/ 211743 h 337759"/>
                    <a:gd name="connsiteX28" fmla="*/ 212300 w 232972"/>
                    <a:gd name="connsiteY28" fmla="*/ 227840 h 337759"/>
                    <a:gd name="connsiteX29" fmla="*/ 216587 w 232972"/>
                    <a:gd name="connsiteY29" fmla="*/ 226792 h 337759"/>
                    <a:gd name="connsiteX30" fmla="*/ 231731 w 232972"/>
                    <a:gd name="connsiteY30" fmla="*/ 196598 h 337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2972" h="337759">
                      <a:moveTo>
                        <a:pt x="231731" y="196598"/>
                      </a:moveTo>
                      <a:cubicBezTo>
                        <a:pt x="220111" y="161927"/>
                        <a:pt x="200775" y="133257"/>
                        <a:pt x="184487" y="112778"/>
                      </a:cubicBezTo>
                      <a:cubicBezTo>
                        <a:pt x="181820" y="109444"/>
                        <a:pt x="179248" y="106301"/>
                        <a:pt x="176772" y="103443"/>
                      </a:cubicBezTo>
                      <a:cubicBezTo>
                        <a:pt x="182772" y="93157"/>
                        <a:pt x="186202" y="81155"/>
                        <a:pt x="186107" y="68296"/>
                      </a:cubicBezTo>
                      <a:cubicBezTo>
                        <a:pt x="185820" y="30291"/>
                        <a:pt x="154769" y="-284"/>
                        <a:pt x="116764" y="2"/>
                      </a:cubicBezTo>
                      <a:cubicBezTo>
                        <a:pt x="78760" y="288"/>
                        <a:pt x="48184" y="31339"/>
                        <a:pt x="48470" y="69344"/>
                      </a:cubicBezTo>
                      <a:cubicBezTo>
                        <a:pt x="48565" y="81155"/>
                        <a:pt x="51614" y="92204"/>
                        <a:pt x="56852" y="101824"/>
                      </a:cubicBezTo>
                      <a:cubicBezTo>
                        <a:pt x="53804" y="105444"/>
                        <a:pt x="50471" y="109444"/>
                        <a:pt x="47137" y="113826"/>
                      </a:cubicBezTo>
                      <a:cubicBezTo>
                        <a:pt x="31039" y="134590"/>
                        <a:pt x="12180" y="163546"/>
                        <a:pt x="1131" y="198408"/>
                      </a:cubicBezTo>
                      <a:cubicBezTo>
                        <a:pt x="-2870" y="210981"/>
                        <a:pt x="4083" y="224411"/>
                        <a:pt x="16656" y="228411"/>
                      </a:cubicBezTo>
                      <a:cubicBezTo>
                        <a:pt x="18085" y="228888"/>
                        <a:pt x="19514" y="229174"/>
                        <a:pt x="21038" y="229364"/>
                      </a:cubicBezTo>
                      <a:cubicBezTo>
                        <a:pt x="32182" y="230698"/>
                        <a:pt x="43136" y="224030"/>
                        <a:pt x="46660" y="212886"/>
                      </a:cubicBezTo>
                      <a:cubicBezTo>
                        <a:pt x="49422" y="204028"/>
                        <a:pt x="52947" y="195455"/>
                        <a:pt x="57043" y="187168"/>
                      </a:cubicBezTo>
                      <a:lnTo>
                        <a:pt x="57138" y="203551"/>
                      </a:lnTo>
                      <a:cubicBezTo>
                        <a:pt x="57138" y="204409"/>
                        <a:pt x="57138" y="205361"/>
                        <a:pt x="57233" y="206313"/>
                      </a:cubicBezTo>
                      <a:lnTo>
                        <a:pt x="57995" y="312898"/>
                      </a:lnTo>
                      <a:cubicBezTo>
                        <a:pt x="58090" y="326709"/>
                        <a:pt x="69425" y="337854"/>
                        <a:pt x="83141" y="337759"/>
                      </a:cubicBezTo>
                      <a:cubicBezTo>
                        <a:pt x="96952" y="337663"/>
                        <a:pt x="108097" y="326328"/>
                        <a:pt x="108001" y="312517"/>
                      </a:cubicBezTo>
                      <a:lnTo>
                        <a:pt x="107621" y="262130"/>
                      </a:lnTo>
                      <a:cubicBezTo>
                        <a:pt x="110763" y="262606"/>
                        <a:pt x="113907" y="262892"/>
                        <a:pt x="117240" y="262797"/>
                      </a:cubicBezTo>
                      <a:cubicBezTo>
                        <a:pt x="120479" y="262797"/>
                        <a:pt x="123718" y="262511"/>
                        <a:pt x="126861" y="261940"/>
                      </a:cubicBezTo>
                      <a:lnTo>
                        <a:pt x="127242" y="312327"/>
                      </a:lnTo>
                      <a:cubicBezTo>
                        <a:pt x="127337" y="326138"/>
                        <a:pt x="138672" y="337282"/>
                        <a:pt x="152483" y="337187"/>
                      </a:cubicBezTo>
                      <a:cubicBezTo>
                        <a:pt x="166294" y="337092"/>
                        <a:pt x="177438" y="325852"/>
                        <a:pt x="177343" y="311946"/>
                      </a:cubicBezTo>
                      <a:lnTo>
                        <a:pt x="176486" y="204028"/>
                      </a:lnTo>
                      <a:cubicBezTo>
                        <a:pt x="176486" y="203551"/>
                        <a:pt x="176486" y="203075"/>
                        <a:pt x="176486" y="202599"/>
                      </a:cubicBezTo>
                      <a:lnTo>
                        <a:pt x="176391" y="187835"/>
                      </a:lnTo>
                      <a:cubicBezTo>
                        <a:pt x="180296" y="195550"/>
                        <a:pt x="183630" y="203551"/>
                        <a:pt x="186392" y="211743"/>
                      </a:cubicBezTo>
                      <a:cubicBezTo>
                        <a:pt x="190107" y="222792"/>
                        <a:pt x="201061" y="229459"/>
                        <a:pt x="212300" y="227840"/>
                      </a:cubicBezTo>
                      <a:cubicBezTo>
                        <a:pt x="213729" y="227649"/>
                        <a:pt x="215253" y="227269"/>
                        <a:pt x="216587" y="226792"/>
                      </a:cubicBezTo>
                      <a:cubicBezTo>
                        <a:pt x="229159" y="222601"/>
                        <a:pt x="235922" y="209076"/>
                        <a:pt x="231731" y="196598"/>
                      </a:cubicBezTo>
                      <a:close/>
                    </a:path>
                  </a:pathLst>
                </a:custGeom>
                <a:solidFill>
                  <a:srgbClr val="F9B44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29" name="Freeform: Shape 2428">
                  <a:extLst>
                    <a:ext uri="{FF2B5EF4-FFF2-40B4-BE49-F238E27FC236}">
                      <a16:creationId xmlns:a16="http://schemas.microsoft.com/office/drawing/2014/main" id="{55F623E4-8CEA-40C8-A04F-9FC9F8CEFD84}"/>
                    </a:ext>
                  </a:extLst>
                </p:cNvPr>
                <p:cNvSpPr/>
                <p:nvPr/>
              </p:nvSpPr>
              <p:spPr>
                <a:xfrm>
                  <a:off x="9604628" y="5248600"/>
                  <a:ext cx="9144" cy="9051"/>
                </a:xfrm>
                <a:custGeom>
                  <a:avLst/>
                  <a:gdLst>
                    <a:gd name="connsiteX0" fmla="*/ 0 w 9144"/>
                    <a:gd name="connsiteY0" fmla="*/ 4572 h 9051"/>
                    <a:gd name="connsiteX1" fmla="*/ 4572 w 9144"/>
                    <a:gd name="connsiteY1" fmla="*/ 0 h 9051"/>
                    <a:gd name="connsiteX2" fmla="*/ 9144 w 9144"/>
                    <a:gd name="connsiteY2" fmla="*/ 4477 h 9051"/>
                    <a:gd name="connsiteX3" fmla="*/ 4667 w 9144"/>
                    <a:gd name="connsiteY3" fmla="*/ 9049 h 9051"/>
                    <a:gd name="connsiteX4" fmla="*/ 0 w 9144"/>
                    <a:gd name="connsiteY4" fmla="*/ 4572 h 9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44" h="9051">
                      <a:moveTo>
                        <a:pt x="0" y="4572"/>
                      </a:moveTo>
                      <a:cubicBezTo>
                        <a:pt x="0" y="2000"/>
                        <a:pt x="2000" y="0"/>
                        <a:pt x="4572" y="0"/>
                      </a:cubicBezTo>
                      <a:cubicBezTo>
                        <a:pt x="7048" y="0"/>
                        <a:pt x="9144" y="2000"/>
                        <a:pt x="9144" y="4477"/>
                      </a:cubicBezTo>
                      <a:cubicBezTo>
                        <a:pt x="9144" y="6953"/>
                        <a:pt x="7144" y="9049"/>
                        <a:pt x="4667" y="9049"/>
                      </a:cubicBezTo>
                      <a:cubicBezTo>
                        <a:pt x="2000" y="9144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30" name="Freeform: Shape 2429">
                  <a:extLst>
                    <a:ext uri="{FF2B5EF4-FFF2-40B4-BE49-F238E27FC236}">
                      <a16:creationId xmlns:a16="http://schemas.microsoft.com/office/drawing/2014/main" id="{C0DDCA62-AEA9-47AB-BA3D-BE19788E84E3}"/>
                    </a:ext>
                  </a:extLst>
                </p:cNvPr>
                <p:cNvSpPr/>
                <p:nvPr/>
              </p:nvSpPr>
              <p:spPr>
                <a:xfrm>
                  <a:off x="9655396" y="5248219"/>
                  <a:ext cx="9144" cy="9143"/>
                </a:xfrm>
                <a:custGeom>
                  <a:avLst/>
                  <a:gdLst>
                    <a:gd name="connsiteX0" fmla="*/ 0 w 9144"/>
                    <a:gd name="connsiteY0" fmla="*/ 4572 h 9143"/>
                    <a:gd name="connsiteX1" fmla="*/ 4572 w 9144"/>
                    <a:gd name="connsiteY1" fmla="*/ 0 h 9143"/>
                    <a:gd name="connsiteX2" fmla="*/ 9144 w 9144"/>
                    <a:gd name="connsiteY2" fmla="*/ 4572 h 9143"/>
                    <a:gd name="connsiteX3" fmla="*/ 4667 w 9144"/>
                    <a:gd name="connsiteY3" fmla="*/ 9144 h 9143"/>
                    <a:gd name="connsiteX4" fmla="*/ 0 w 9144"/>
                    <a:gd name="connsiteY4" fmla="*/ 4572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44" h="9143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572" y="0"/>
                      </a:cubicBezTo>
                      <a:cubicBezTo>
                        <a:pt x="7048" y="0"/>
                        <a:pt x="9144" y="2000"/>
                        <a:pt x="9144" y="4572"/>
                      </a:cubicBezTo>
                      <a:cubicBezTo>
                        <a:pt x="9144" y="7049"/>
                        <a:pt x="7144" y="9144"/>
                        <a:pt x="4667" y="9144"/>
                      </a:cubicBezTo>
                      <a:cubicBezTo>
                        <a:pt x="2095" y="9144"/>
                        <a:pt x="0" y="7049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31" name="Freeform: Shape 2430">
                  <a:extLst>
                    <a:ext uri="{FF2B5EF4-FFF2-40B4-BE49-F238E27FC236}">
                      <a16:creationId xmlns:a16="http://schemas.microsoft.com/office/drawing/2014/main" id="{53B5D16D-6EB7-4D2B-9656-4467D3265D35}"/>
                    </a:ext>
                  </a:extLst>
                </p:cNvPr>
                <p:cNvSpPr/>
                <p:nvPr/>
              </p:nvSpPr>
              <p:spPr>
                <a:xfrm>
                  <a:off x="9628822" y="5340897"/>
                  <a:ext cx="9143" cy="9051"/>
                </a:xfrm>
                <a:custGeom>
                  <a:avLst/>
                  <a:gdLst>
                    <a:gd name="connsiteX0" fmla="*/ 0 w 9143"/>
                    <a:gd name="connsiteY0" fmla="*/ 4572 h 9051"/>
                    <a:gd name="connsiteX1" fmla="*/ 4572 w 9143"/>
                    <a:gd name="connsiteY1" fmla="*/ 0 h 9051"/>
                    <a:gd name="connsiteX2" fmla="*/ 9144 w 9143"/>
                    <a:gd name="connsiteY2" fmla="*/ 4477 h 9051"/>
                    <a:gd name="connsiteX3" fmla="*/ 4667 w 9143"/>
                    <a:gd name="connsiteY3" fmla="*/ 9049 h 9051"/>
                    <a:gd name="connsiteX4" fmla="*/ 0 w 9143"/>
                    <a:gd name="connsiteY4" fmla="*/ 4572 h 9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43" h="9051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572" y="0"/>
                      </a:cubicBezTo>
                      <a:cubicBezTo>
                        <a:pt x="7048" y="0"/>
                        <a:pt x="9144" y="2000"/>
                        <a:pt x="9144" y="4477"/>
                      </a:cubicBezTo>
                      <a:cubicBezTo>
                        <a:pt x="9144" y="7049"/>
                        <a:pt x="7144" y="9049"/>
                        <a:pt x="4667" y="9049"/>
                      </a:cubicBezTo>
                      <a:cubicBezTo>
                        <a:pt x="2000" y="9144"/>
                        <a:pt x="0" y="7049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32" name="Freeform: Shape 2431">
                  <a:extLst>
                    <a:ext uri="{FF2B5EF4-FFF2-40B4-BE49-F238E27FC236}">
                      <a16:creationId xmlns:a16="http://schemas.microsoft.com/office/drawing/2014/main" id="{5245E8D4-2E24-4513-A9A4-75FB15E3021A}"/>
                    </a:ext>
                  </a:extLst>
                </p:cNvPr>
                <p:cNvSpPr/>
                <p:nvPr/>
              </p:nvSpPr>
              <p:spPr>
                <a:xfrm>
                  <a:off x="9629012" y="5372710"/>
                  <a:ext cx="9048" cy="9052"/>
                </a:xfrm>
                <a:custGeom>
                  <a:avLst/>
                  <a:gdLst>
                    <a:gd name="connsiteX0" fmla="*/ 0 w 9048"/>
                    <a:gd name="connsiteY0" fmla="*/ 4572 h 9052"/>
                    <a:gd name="connsiteX1" fmla="*/ 4477 w 9048"/>
                    <a:gd name="connsiteY1" fmla="*/ 0 h 9052"/>
                    <a:gd name="connsiteX2" fmla="*/ 9049 w 9048"/>
                    <a:gd name="connsiteY2" fmla="*/ 4477 h 9052"/>
                    <a:gd name="connsiteX3" fmla="*/ 4572 w 9048"/>
                    <a:gd name="connsiteY3" fmla="*/ 9049 h 9052"/>
                    <a:gd name="connsiteX4" fmla="*/ 0 w 9048"/>
                    <a:gd name="connsiteY4" fmla="*/ 4572 h 9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52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477" y="0"/>
                      </a:cubicBezTo>
                      <a:cubicBezTo>
                        <a:pt x="7048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96" y="9144"/>
                        <a:pt x="0" y="7144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33" name="Freeform: Shape 2432">
                  <a:extLst>
                    <a:ext uri="{FF2B5EF4-FFF2-40B4-BE49-F238E27FC236}">
                      <a16:creationId xmlns:a16="http://schemas.microsoft.com/office/drawing/2014/main" id="{A3910488-A01A-416D-9EB2-99CAC2FEACEB}"/>
                    </a:ext>
                  </a:extLst>
                </p:cNvPr>
                <p:cNvSpPr/>
                <p:nvPr/>
              </p:nvSpPr>
              <p:spPr>
                <a:xfrm>
                  <a:off x="9629298" y="5404524"/>
                  <a:ext cx="9048" cy="9051"/>
                </a:xfrm>
                <a:custGeom>
                  <a:avLst/>
                  <a:gdLst>
                    <a:gd name="connsiteX0" fmla="*/ 0 w 9048"/>
                    <a:gd name="connsiteY0" fmla="*/ 4572 h 9051"/>
                    <a:gd name="connsiteX1" fmla="*/ 4476 w 9048"/>
                    <a:gd name="connsiteY1" fmla="*/ 0 h 9051"/>
                    <a:gd name="connsiteX2" fmla="*/ 9049 w 9048"/>
                    <a:gd name="connsiteY2" fmla="*/ 4477 h 9051"/>
                    <a:gd name="connsiteX3" fmla="*/ 4572 w 9048"/>
                    <a:gd name="connsiteY3" fmla="*/ 9049 h 9051"/>
                    <a:gd name="connsiteX4" fmla="*/ 0 w 9048"/>
                    <a:gd name="connsiteY4" fmla="*/ 4572 h 9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51">
                      <a:moveTo>
                        <a:pt x="0" y="4572"/>
                      </a:moveTo>
                      <a:cubicBezTo>
                        <a:pt x="0" y="2096"/>
                        <a:pt x="2000" y="0"/>
                        <a:pt x="4476" y="0"/>
                      </a:cubicBezTo>
                      <a:cubicBezTo>
                        <a:pt x="6953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00" y="9144"/>
                        <a:pt x="0" y="7144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34" name="Freeform: Shape 2433">
                  <a:extLst>
                    <a:ext uri="{FF2B5EF4-FFF2-40B4-BE49-F238E27FC236}">
                      <a16:creationId xmlns:a16="http://schemas.microsoft.com/office/drawing/2014/main" id="{93EB3CE9-0A21-4C39-BFC6-0A0488CD24DF}"/>
                    </a:ext>
                  </a:extLst>
                </p:cNvPr>
                <p:cNvSpPr/>
                <p:nvPr/>
              </p:nvSpPr>
              <p:spPr>
                <a:xfrm>
                  <a:off x="9597103" y="5264887"/>
                  <a:ext cx="73532" cy="30575"/>
                </a:xfrm>
                <a:custGeom>
                  <a:avLst/>
                  <a:gdLst>
                    <a:gd name="connsiteX0" fmla="*/ 0 w 73532"/>
                    <a:gd name="connsiteY0" fmla="*/ 2762 h 30575"/>
                    <a:gd name="connsiteX1" fmla="*/ 2286 w 73532"/>
                    <a:gd name="connsiteY1" fmla="*/ 476 h 30575"/>
                    <a:gd name="connsiteX2" fmla="*/ 2286 w 73532"/>
                    <a:gd name="connsiteY2" fmla="*/ 476 h 30575"/>
                    <a:gd name="connsiteX3" fmla="*/ 4572 w 73532"/>
                    <a:gd name="connsiteY3" fmla="*/ 2667 h 30575"/>
                    <a:gd name="connsiteX4" fmla="*/ 4572 w 73532"/>
                    <a:gd name="connsiteY4" fmla="*/ 2667 h 30575"/>
                    <a:gd name="connsiteX5" fmla="*/ 13907 w 73532"/>
                    <a:gd name="connsiteY5" fmla="*/ 19050 h 30575"/>
                    <a:gd name="connsiteX6" fmla="*/ 13907 w 73532"/>
                    <a:gd name="connsiteY6" fmla="*/ 19050 h 30575"/>
                    <a:gd name="connsiteX7" fmla="*/ 36957 w 73532"/>
                    <a:gd name="connsiteY7" fmla="*/ 26003 h 30575"/>
                    <a:gd name="connsiteX8" fmla="*/ 36957 w 73532"/>
                    <a:gd name="connsiteY8" fmla="*/ 26003 h 30575"/>
                    <a:gd name="connsiteX9" fmla="*/ 59912 w 73532"/>
                    <a:gd name="connsiteY9" fmla="*/ 18764 h 30575"/>
                    <a:gd name="connsiteX10" fmla="*/ 59912 w 73532"/>
                    <a:gd name="connsiteY10" fmla="*/ 18764 h 30575"/>
                    <a:gd name="connsiteX11" fmla="*/ 68961 w 73532"/>
                    <a:gd name="connsiteY11" fmla="*/ 2286 h 30575"/>
                    <a:gd name="connsiteX12" fmla="*/ 68961 w 73532"/>
                    <a:gd name="connsiteY12" fmla="*/ 2286 h 30575"/>
                    <a:gd name="connsiteX13" fmla="*/ 71247 w 73532"/>
                    <a:gd name="connsiteY13" fmla="*/ 0 h 30575"/>
                    <a:gd name="connsiteX14" fmla="*/ 71247 w 73532"/>
                    <a:gd name="connsiteY14" fmla="*/ 0 h 30575"/>
                    <a:gd name="connsiteX15" fmla="*/ 73533 w 73532"/>
                    <a:gd name="connsiteY15" fmla="*/ 2191 h 30575"/>
                    <a:gd name="connsiteX16" fmla="*/ 73533 w 73532"/>
                    <a:gd name="connsiteY16" fmla="*/ 2191 h 30575"/>
                    <a:gd name="connsiteX17" fmla="*/ 36957 w 73532"/>
                    <a:gd name="connsiteY17" fmla="*/ 30575 h 30575"/>
                    <a:gd name="connsiteX18" fmla="*/ 36957 w 73532"/>
                    <a:gd name="connsiteY18" fmla="*/ 30575 h 30575"/>
                    <a:gd name="connsiteX19" fmla="*/ 0 w 73532"/>
                    <a:gd name="connsiteY19" fmla="*/ 2762 h 30575"/>
                    <a:gd name="connsiteX20" fmla="*/ 0 w 73532"/>
                    <a:gd name="connsiteY20" fmla="*/ 2762 h 3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532" h="30575">
                      <a:moveTo>
                        <a:pt x="0" y="2762"/>
                      </a:moveTo>
                      <a:cubicBezTo>
                        <a:pt x="0" y="1524"/>
                        <a:pt x="1048" y="476"/>
                        <a:pt x="2286" y="476"/>
                      </a:cubicBezTo>
                      <a:lnTo>
                        <a:pt x="2286" y="476"/>
                      </a:lnTo>
                      <a:cubicBezTo>
                        <a:pt x="3524" y="476"/>
                        <a:pt x="4572" y="1429"/>
                        <a:pt x="4572" y="2667"/>
                      </a:cubicBezTo>
                      <a:lnTo>
                        <a:pt x="4572" y="2667"/>
                      </a:lnTo>
                      <a:cubicBezTo>
                        <a:pt x="4667" y="8953"/>
                        <a:pt x="8096" y="14669"/>
                        <a:pt x="13907" y="19050"/>
                      </a:cubicBezTo>
                      <a:lnTo>
                        <a:pt x="13907" y="19050"/>
                      </a:lnTo>
                      <a:cubicBezTo>
                        <a:pt x="19717" y="23336"/>
                        <a:pt x="27908" y="26003"/>
                        <a:pt x="36957" y="26003"/>
                      </a:cubicBezTo>
                      <a:lnTo>
                        <a:pt x="36957" y="26003"/>
                      </a:lnTo>
                      <a:cubicBezTo>
                        <a:pt x="46006" y="25908"/>
                        <a:pt x="54197" y="23146"/>
                        <a:pt x="59912" y="18764"/>
                      </a:cubicBezTo>
                      <a:lnTo>
                        <a:pt x="59912" y="18764"/>
                      </a:lnTo>
                      <a:cubicBezTo>
                        <a:pt x="65722" y="14383"/>
                        <a:pt x="69056" y="8573"/>
                        <a:pt x="68961" y="2286"/>
                      </a:cubicBezTo>
                      <a:lnTo>
                        <a:pt x="68961" y="2286"/>
                      </a:lnTo>
                      <a:cubicBezTo>
                        <a:pt x="68961" y="1048"/>
                        <a:pt x="70009" y="0"/>
                        <a:pt x="71247" y="0"/>
                      </a:cubicBezTo>
                      <a:lnTo>
                        <a:pt x="71247" y="0"/>
                      </a:lnTo>
                      <a:cubicBezTo>
                        <a:pt x="72485" y="0"/>
                        <a:pt x="73533" y="952"/>
                        <a:pt x="73533" y="2191"/>
                      </a:cubicBezTo>
                      <a:lnTo>
                        <a:pt x="73533" y="2191"/>
                      </a:lnTo>
                      <a:cubicBezTo>
                        <a:pt x="73533" y="18288"/>
                        <a:pt x="56864" y="30385"/>
                        <a:pt x="36957" y="30575"/>
                      </a:cubicBezTo>
                      <a:lnTo>
                        <a:pt x="36957" y="30575"/>
                      </a:lnTo>
                      <a:cubicBezTo>
                        <a:pt x="17145" y="30671"/>
                        <a:pt x="285" y="18764"/>
                        <a:pt x="0" y="2762"/>
                      </a:cubicBezTo>
                      <a:lnTo>
                        <a:pt x="0" y="2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35" name="Graphic 1">
                  <a:extLst>
                    <a:ext uri="{FF2B5EF4-FFF2-40B4-BE49-F238E27FC236}">
                      <a16:creationId xmlns:a16="http://schemas.microsoft.com/office/drawing/2014/main" id="{F7780A4D-FA2D-431D-B0BD-3BD6E0045F1D}"/>
                    </a:ext>
                  </a:extLst>
                </p:cNvPr>
                <p:cNvGrpSpPr/>
                <p:nvPr/>
              </p:nvGrpSpPr>
              <p:grpSpPr>
                <a:xfrm>
                  <a:off x="9612724" y="5305654"/>
                  <a:ext cx="38576" cy="25050"/>
                  <a:chOff x="9612724" y="5305654"/>
                  <a:chExt cx="38576" cy="25050"/>
                </a:xfrm>
                <a:solidFill>
                  <a:srgbClr val="046229"/>
                </a:solidFill>
              </p:grpSpPr>
              <p:sp>
                <p:nvSpPr>
                  <p:cNvPr id="2436" name="Freeform: Shape 2435">
                    <a:extLst>
                      <a:ext uri="{FF2B5EF4-FFF2-40B4-BE49-F238E27FC236}">
                        <a16:creationId xmlns:a16="http://schemas.microsoft.com/office/drawing/2014/main" id="{F6977603-B2B3-496B-8DCB-38553F0E51D5}"/>
                      </a:ext>
                    </a:extLst>
                  </p:cNvPr>
                  <p:cNvSpPr/>
                  <p:nvPr/>
                </p:nvSpPr>
                <p:spPr>
                  <a:xfrm>
                    <a:off x="9612724" y="5305940"/>
                    <a:ext cx="21526" cy="24764"/>
                  </a:xfrm>
                  <a:custGeom>
                    <a:avLst/>
                    <a:gdLst>
                      <a:gd name="connsiteX0" fmla="*/ 21526 w 21526"/>
                      <a:gd name="connsiteY0" fmla="*/ 12192 h 24764"/>
                      <a:gd name="connsiteX1" fmla="*/ 10858 w 21526"/>
                      <a:gd name="connsiteY1" fmla="*/ 18478 h 24764"/>
                      <a:gd name="connsiteX2" fmla="*/ 190 w 21526"/>
                      <a:gd name="connsiteY2" fmla="*/ 24765 h 24764"/>
                      <a:gd name="connsiteX3" fmla="*/ 95 w 21526"/>
                      <a:gd name="connsiteY3" fmla="*/ 12382 h 24764"/>
                      <a:gd name="connsiteX4" fmla="*/ 0 w 21526"/>
                      <a:gd name="connsiteY4" fmla="*/ 0 h 24764"/>
                      <a:gd name="connsiteX5" fmla="*/ 10763 w 21526"/>
                      <a:gd name="connsiteY5" fmla="*/ 6096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4">
                        <a:moveTo>
                          <a:pt x="21526" y="12192"/>
                        </a:moveTo>
                        <a:lnTo>
                          <a:pt x="10858" y="18478"/>
                        </a:lnTo>
                        <a:lnTo>
                          <a:pt x="190" y="24765"/>
                        </a:lnTo>
                        <a:lnTo>
                          <a:pt x="95" y="12382"/>
                        </a:lnTo>
                        <a:lnTo>
                          <a:pt x="0" y="0"/>
                        </a:lnTo>
                        <a:lnTo>
                          <a:pt x="10763" y="609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37" name="Freeform: Shape 2436">
                    <a:extLst>
                      <a:ext uri="{FF2B5EF4-FFF2-40B4-BE49-F238E27FC236}">
                        <a16:creationId xmlns:a16="http://schemas.microsoft.com/office/drawing/2014/main" id="{2B3CE310-A6F0-4547-88D0-D7B6D7CC697A}"/>
                      </a:ext>
                    </a:extLst>
                  </p:cNvPr>
                  <p:cNvSpPr/>
                  <p:nvPr/>
                </p:nvSpPr>
                <p:spPr>
                  <a:xfrm>
                    <a:off x="9629774" y="5305654"/>
                    <a:ext cx="21526" cy="24765"/>
                  </a:xfrm>
                  <a:custGeom>
                    <a:avLst/>
                    <a:gdLst>
                      <a:gd name="connsiteX0" fmla="*/ 0 w 21526"/>
                      <a:gd name="connsiteY0" fmla="*/ 12573 h 24765"/>
                      <a:gd name="connsiteX1" fmla="*/ 10763 w 21526"/>
                      <a:gd name="connsiteY1" fmla="*/ 18669 h 24765"/>
                      <a:gd name="connsiteX2" fmla="*/ 21527 w 21526"/>
                      <a:gd name="connsiteY2" fmla="*/ 24765 h 24765"/>
                      <a:gd name="connsiteX3" fmla="*/ 21431 w 21526"/>
                      <a:gd name="connsiteY3" fmla="*/ 12382 h 24765"/>
                      <a:gd name="connsiteX4" fmla="*/ 21336 w 21526"/>
                      <a:gd name="connsiteY4" fmla="*/ 0 h 24765"/>
                      <a:gd name="connsiteX5" fmla="*/ 10668 w 21526"/>
                      <a:gd name="connsiteY5" fmla="*/ 6286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5">
                        <a:moveTo>
                          <a:pt x="0" y="12573"/>
                        </a:moveTo>
                        <a:lnTo>
                          <a:pt x="10763" y="18669"/>
                        </a:lnTo>
                        <a:lnTo>
                          <a:pt x="21527" y="24765"/>
                        </a:lnTo>
                        <a:lnTo>
                          <a:pt x="21431" y="12382"/>
                        </a:lnTo>
                        <a:lnTo>
                          <a:pt x="21336" y="0"/>
                        </a:lnTo>
                        <a:lnTo>
                          <a:pt x="10668" y="628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246" name="Graphic 1">
                <a:extLst>
                  <a:ext uri="{FF2B5EF4-FFF2-40B4-BE49-F238E27FC236}">
                    <a16:creationId xmlns:a16="http://schemas.microsoft.com/office/drawing/2014/main" id="{6BE83DC4-01C2-47A4-A252-1B4D09ACD9E7}"/>
                  </a:ext>
                </a:extLst>
              </p:cNvPr>
              <p:cNvGrpSpPr/>
              <p:nvPr/>
            </p:nvGrpSpPr>
            <p:grpSpPr>
              <a:xfrm>
                <a:off x="9866292" y="5185447"/>
                <a:ext cx="238685" cy="342331"/>
                <a:chOff x="9866292" y="5185447"/>
                <a:chExt cx="238685" cy="342331"/>
              </a:xfrm>
              <a:solidFill>
                <a:schemeClr val="accent1"/>
              </a:solidFill>
            </p:grpSpPr>
            <p:sp>
              <p:nvSpPr>
                <p:cNvPr id="2416" name="Freeform: Shape 2415">
                  <a:extLst>
                    <a:ext uri="{FF2B5EF4-FFF2-40B4-BE49-F238E27FC236}">
                      <a16:creationId xmlns:a16="http://schemas.microsoft.com/office/drawing/2014/main" id="{3E463D73-B00F-466D-8E6F-7A42AA1C361D}"/>
                    </a:ext>
                  </a:extLst>
                </p:cNvPr>
                <p:cNvSpPr/>
                <p:nvPr/>
              </p:nvSpPr>
              <p:spPr>
                <a:xfrm>
                  <a:off x="9871912" y="5190019"/>
                  <a:ext cx="233066" cy="337759"/>
                </a:xfrm>
                <a:custGeom>
                  <a:avLst/>
                  <a:gdLst>
                    <a:gd name="connsiteX0" fmla="*/ 231826 w 233066"/>
                    <a:gd name="connsiteY0" fmla="*/ 196598 h 337759"/>
                    <a:gd name="connsiteX1" fmla="*/ 184582 w 233066"/>
                    <a:gd name="connsiteY1" fmla="*/ 112778 h 337759"/>
                    <a:gd name="connsiteX2" fmla="*/ 176772 w 233066"/>
                    <a:gd name="connsiteY2" fmla="*/ 103443 h 337759"/>
                    <a:gd name="connsiteX3" fmla="*/ 186107 w 233066"/>
                    <a:gd name="connsiteY3" fmla="*/ 68296 h 337759"/>
                    <a:gd name="connsiteX4" fmla="*/ 116764 w 233066"/>
                    <a:gd name="connsiteY4" fmla="*/ 2 h 337759"/>
                    <a:gd name="connsiteX5" fmla="*/ 48470 w 233066"/>
                    <a:gd name="connsiteY5" fmla="*/ 69344 h 337759"/>
                    <a:gd name="connsiteX6" fmla="*/ 56852 w 233066"/>
                    <a:gd name="connsiteY6" fmla="*/ 101824 h 337759"/>
                    <a:gd name="connsiteX7" fmla="*/ 47137 w 233066"/>
                    <a:gd name="connsiteY7" fmla="*/ 113826 h 337759"/>
                    <a:gd name="connsiteX8" fmla="*/ 1131 w 233066"/>
                    <a:gd name="connsiteY8" fmla="*/ 198408 h 337759"/>
                    <a:gd name="connsiteX9" fmla="*/ 16656 w 233066"/>
                    <a:gd name="connsiteY9" fmla="*/ 228411 h 337759"/>
                    <a:gd name="connsiteX10" fmla="*/ 21038 w 233066"/>
                    <a:gd name="connsiteY10" fmla="*/ 229364 h 337759"/>
                    <a:gd name="connsiteX11" fmla="*/ 46660 w 233066"/>
                    <a:gd name="connsiteY11" fmla="*/ 212886 h 337759"/>
                    <a:gd name="connsiteX12" fmla="*/ 57042 w 233066"/>
                    <a:gd name="connsiteY12" fmla="*/ 187168 h 337759"/>
                    <a:gd name="connsiteX13" fmla="*/ 57138 w 233066"/>
                    <a:gd name="connsiteY13" fmla="*/ 203551 h 337759"/>
                    <a:gd name="connsiteX14" fmla="*/ 57233 w 233066"/>
                    <a:gd name="connsiteY14" fmla="*/ 206313 h 337759"/>
                    <a:gd name="connsiteX15" fmla="*/ 58090 w 233066"/>
                    <a:gd name="connsiteY15" fmla="*/ 312898 h 337759"/>
                    <a:gd name="connsiteX16" fmla="*/ 83236 w 233066"/>
                    <a:gd name="connsiteY16" fmla="*/ 337759 h 337759"/>
                    <a:gd name="connsiteX17" fmla="*/ 108097 w 233066"/>
                    <a:gd name="connsiteY17" fmla="*/ 312517 h 337759"/>
                    <a:gd name="connsiteX18" fmla="*/ 107715 w 233066"/>
                    <a:gd name="connsiteY18" fmla="*/ 262130 h 337759"/>
                    <a:gd name="connsiteX19" fmla="*/ 117336 w 233066"/>
                    <a:gd name="connsiteY19" fmla="*/ 262797 h 337759"/>
                    <a:gd name="connsiteX20" fmla="*/ 126956 w 233066"/>
                    <a:gd name="connsiteY20" fmla="*/ 261940 h 337759"/>
                    <a:gd name="connsiteX21" fmla="*/ 127337 w 233066"/>
                    <a:gd name="connsiteY21" fmla="*/ 312327 h 337759"/>
                    <a:gd name="connsiteX22" fmla="*/ 152483 w 233066"/>
                    <a:gd name="connsiteY22" fmla="*/ 337187 h 337759"/>
                    <a:gd name="connsiteX23" fmla="*/ 177343 w 233066"/>
                    <a:gd name="connsiteY23" fmla="*/ 311946 h 337759"/>
                    <a:gd name="connsiteX24" fmla="*/ 176486 w 233066"/>
                    <a:gd name="connsiteY24" fmla="*/ 204028 h 337759"/>
                    <a:gd name="connsiteX25" fmla="*/ 176486 w 233066"/>
                    <a:gd name="connsiteY25" fmla="*/ 202599 h 337759"/>
                    <a:gd name="connsiteX26" fmla="*/ 176391 w 233066"/>
                    <a:gd name="connsiteY26" fmla="*/ 187835 h 337759"/>
                    <a:gd name="connsiteX27" fmla="*/ 186392 w 233066"/>
                    <a:gd name="connsiteY27" fmla="*/ 211838 h 337759"/>
                    <a:gd name="connsiteX28" fmla="*/ 212205 w 233066"/>
                    <a:gd name="connsiteY28" fmla="*/ 227935 h 337759"/>
                    <a:gd name="connsiteX29" fmla="*/ 216491 w 233066"/>
                    <a:gd name="connsiteY29" fmla="*/ 226888 h 337759"/>
                    <a:gd name="connsiteX30" fmla="*/ 231826 w 233066"/>
                    <a:gd name="connsiteY30" fmla="*/ 196598 h 337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066" h="337759">
                      <a:moveTo>
                        <a:pt x="231826" y="196598"/>
                      </a:moveTo>
                      <a:cubicBezTo>
                        <a:pt x="220206" y="161927"/>
                        <a:pt x="200870" y="133257"/>
                        <a:pt x="184582" y="112778"/>
                      </a:cubicBezTo>
                      <a:cubicBezTo>
                        <a:pt x="181915" y="109444"/>
                        <a:pt x="179248" y="106301"/>
                        <a:pt x="176772" y="103443"/>
                      </a:cubicBezTo>
                      <a:cubicBezTo>
                        <a:pt x="182772" y="93156"/>
                        <a:pt x="186201" y="81060"/>
                        <a:pt x="186107" y="68296"/>
                      </a:cubicBezTo>
                      <a:cubicBezTo>
                        <a:pt x="185820" y="30291"/>
                        <a:pt x="154769" y="-284"/>
                        <a:pt x="116764" y="2"/>
                      </a:cubicBezTo>
                      <a:cubicBezTo>
                        <a:pt x="78760" y="288"/>
                        <a:pt x="48184" y="31339"/>
                        <a:pt x="48470" y="69344"/>
                      </a:cubicBezTo>
                      <a:cubicBezTo>
                        <a:pt x="48565" y="81155"/>
                        <a:pt x="51614" y="92204"/>
                        <a:pt x="56852" y="101824"/>
                      </a:cubicBezTo>
                      <a:cubicBezTo>
                        <a:pt x="53804" y="105444"/>
                        <a:pt x="50470" y="109444"/>
                        <a:pt x="47137" y="113826"/>
                      </a:cubicBezTo>
                      <a:cubicBezTo>
                        <a:pt x="31039" y="134590"/>
                        <a:pt x="12180" y="163546"/>
                        <a:pt x="1131" y="198408"/>
                      </a:cubicBezTo>
                      <a:cubicBezTo>
                        <a:pt x="-2870" y="210981"/>
                        <a:pt x="4083" y="224411"/>
                        <a:pt x="16656" y="228411"/>
                      </a:cubicBezTo>
                      <a:cubicBezTo>
                        <a:pt x="18085" y="228888"/>
                        <a:pt x="19514" y="229174"/>
                        <a:pt x="21038" y="229364"/>
                      </a:cubicBezTo>
                      <a:cubicBezTo>
                        <a:pt x="32182" y="230697"/>
                        <a:pt x="43136" y="224030"/>
                        <a:pt x="46660" y="212886"/>
                      </a:cubicBezTo>
                      <a:cubicBezTo>
                        <a:pt x="49422" y="204028"/>
                        <a:pt x="53042" y="195360"/>
                        <a:pt x="57042" y="187168"/>
                      </a:cubicBezTo>
                      <a:lnTo>
                        <a:pt x="57138" y="203551"/>
                      </a:lnTo>
                      <a:cubicBezTo>
                        <a:pt x="57138" y="204504"/>
                        <a:pt x="57138" y="205361"/>
                        <a:pt x="57233" y="206313"/>
                      </a:cubicBezTo>
                      <a:lnTo>
                        <a:pt x="58090" y="312898"/>
                      </a:lnTo>
                      <a:cubicBezTo>
                        <a:pt x="58186" y="326709"/>
                        <a:pt x="69520" y="337854"/>
                        <a:pt x="83236" y="337759"/>
                      </a:cubicBezTo>
                      <a:cubicBezTo>
                        <a:pt x="97047" y="337663"/>
                        <a:pt x="108192" y="326328"/>
                        <a:pt x="108097" y="312517"/>
                      </a:cubicBezTo>
                      <a:lnTo>
                        <a:pt x="107715" y="262130"/>
                      </a:lnTo>
                      <a:cubicBezTo>
                        <a:pt x="110859" y="262606"/>
                        <a:pt x="114002" y="262892"/>
                        <a:pt x="117336" y="262797"/>
                      </a:cubicBezTo>
                      <a:cubicBezTo>
                        <a:pt x="120574" y="262797"/>
                        <a:pt x="123813" y="262511"/>
                        <a:pt x="126956" y="261940"/>
                      </a:cubicBezTo>
                      <a:lnTo>
                        <a:pt x="127337" y="312327"/>
                      </a:lnTo>
                      <a:cubicBezTo>
                        <a:pt x="127432" y="326138"/>
                        <a:pt x="138767" y="337282"/>
                        <a:pt x="152483" y="337187"/>
                      </a:cubicBezTo>
                      <a:cubicBezTo>
                        <a:pt x="166294" y="337092"/>
                        <a:pt x="177438" y="325757"/>
                        <a:pt x="177343" y="311946"/>
                      </a:cubicBezTo>
                      <a:lnTo>
                        <a:pt x="176486" y="204028"/>
                      </a:lnTo>
                      <a:cubicBezTo>
                        <a:pt x="176486" y="203551"/>
                        <a:pt x="176486" y="203075"/>
                        <a:pt x="176486" y="202599"/>
                      </a:cubicBezTo>
                      <a:lnTo>
                        <a:pt x="176391" y="187835"/>
                      </a:lnTo>
                      <a:cubicBezTo>
                        <a:pt x="180201" y="195550"/>
                        <a:pt x="183630" y="203551"/>
                        <a:pt x="186392" y="211838"/>
                      </a:cubicBezTo>
                      <a:cubicBezTo>
                        <a:pt x="190107" y="222887"/>
                        <a:pt x="201061" y="229459"/>
                        <a:pt x="212205" y="227935"/>
                      </a:cubicBezTo>
                      <a:cubicBezTo>
                        <a:pt x="213633" y="227745"/>
                        <a:pt x="215062" y="227459"/>
                        <a:pt x="216491" y="226888"/>
                      </a:cubicBezTo>
                      <a:cubicBezTo>
                        <a:pt x="229254" y="222697"/>
                        <a:pt x="236017" y="209171"/>
                        <a:pt x="231826" y="196598"/>
                      </a:cubicBezTo>
                      <a:close/>
                    </a:path>
                  </a:pathLst>
                </a:custGeom>
                <a:solidFill>
                  <a:srgbClr val="C38D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17" name="Freeform: Shape 2416">
                  <a:extLst>
                    <a:ext uri="{FF2B5EF4-FFF2-40B4-BE49-F238E27FC236}">
                      <a16:creationId xmlns:a16="http://schemas.microsoft.com/office/drawing/2014/main" id="{0845A0E2-7EB2-4898-9460-D97A0B917C04}"/>
                    </a:ext>
                  </a:extLst>
                </p:cNvPr>
                <p:cNvSpPr/>
                <p:nvPr/>
              </p:nvSpPr>
              <p:spPr>
                <a:xfrm>
                  <a:off x="9866292" y="5185447"/>
                  <a:ext cx="233161" cy="337663"/>
                </a:xfrm>
                <a:custGeom>
                  <a:avLst/>
                  <a:gdLst>
                    <a:gd name="connsiteX0" fmla="*/ 231921 w 233161"/>
                    <a:gd name="connsiteY0" fmla="*/ 196598 h 337663"/>
                    <a:gd name="connsiteX1" fmla="*/ 184677 w 233161"/>
                    <a:gd name="connsiteY1" fmla="*/ 112778 h 337663"/>
                    <a:gd name="connsiteX2" fmla="*/ 176867 w 233161"/>
                    <a:gd name="connsiteY2" fmla="*/ 103443 h 337663"/>
                    <a:gd name="connsiteX3" fmla="*/ 186201 w 233161"/>
                    <a:gd name="connsiteY3" fmla="*/ 68296 h 337663"/>
                    <a:gd name="connsiteX4" fmla="*/ 116859 w 233161"/>
                    <a:gd name="connsiteY4" fmla="*/ 2 h 337663"/>
                    <a:gd name="connsiteX5" fmla="*/ 48565 w 233161"/>
                    <a:gd name="connsiteY5" fmla="*/ 69249 h 337663"/>
                    <a:gd name="connsiteX6" fmla="*/ 56947 w 233161"/>
                    <a:gd name="connsiteY6" fmla="*/ 101729 h 337663"/>
                    <a:gd name="connsiteX7" fmla="*/ 47137 w 233161"/>
                    <a:gd name="connsiteY7" fmla="*/ 113730 h 337663"/>
                    <a:gd name="connsiteX8" fmla="*/ 1131 w 233161"/>
                    <a:gd name="connsiteY8" fmla="*/ 198312 h 337663"/>
                    <a:gd name="connsiteX9" fmla="*/ 16656 w 233161"/>
                    <a:gd name="connsiteY9" fmla="*/ 228316 h 337663"/>
                    <a:gd name="connsiteX10" fmla="*/ 21038 w 233161"/>
                    <a:gd name="connsiteY10" fmla="*/ 229269 h 337663"/>
                    <a:gd name="connsiteX11" fmla="*/ 46660 w 233161"/>
                    <a:gd name="connsiteY11" fmla="*/ 212790 h 337663"/>
                    <a:gd name="connsiteX12" fmla="*/ 57042 w 233161"/>
                    <a:gd name="connsiteY12" fmla="*/ 187073 h 337663"/>
                    <a:gd name="connsiteX13" fmla="*/ 57138 w 233161"/>
                    <a:gd name="connsiteY13" fmla="*/ 203456 h 337663"/>
                    <a:gd name="connsiteX14" fmla="*/ 57233 w 233161"/>
                    <a:gd name="connsiteY14" fmla="*/ 206218 h 337663"/>
                    <a:gd name="connsiteX15" fmla="*/ 57995 w 233161"/>
                    <a:gd name="connsiteY15" fmla="*/ 312803 h 337663"/>
                    <a:gd name="connsiteX16" fmla="*/ 83141 w 233161"/>
                    <a:gd name="connsiteY16" fmla="*/ 337663 h 337663"/>
                    <a:gd name="connsiteX17" fmla="*/ 108001 w 233161"/>
                    <a:gd name="connsiteY17" fmla="*/ 312422 h 337663"/>
                    <a:gd name="connsiteX18" fmla="*/ 107620 w 233161"/>
                    <a:gd name="connsiteY18" fmla="*/ 262035 h 337663"/>
                    <a:gd name="connsiteX19" fmla="*/ 117240 w 233161"/>
                    <a:gd name="connsiteY19" fmla="*/ 262702 h 337663"/>
                    <a:gd name="connsiteX20" fmla="*/ 126861 w 233161"/>
                    <a:gd name="connsiteY20" fmla="*/ 261844 h 337663"/>
                    <a:gd name="connsiteX21" fmla="*/ 127242 w 233161"/>
                    <a:gd name="connsiteY21" fmla="*/ 312231 h 337663"/>
                    <a:gd name="connsiteX22" fmla="*/ 152483 w 233161"/>
                    <a:gd name="connsiteY22" fmla="*/ 337092 h 337663"/>
                    <a:gd name="connsiteX23" fmla="*/ 177343 w 233161"/>
                    <a:gd name="connsiteY23" fmla="*/ 311946 h 337663"/>
                    <a:gd name="connsiteX24" fmla="*/ 176581 w 233161"/>
                    <a:gd name="connsiteY24" fmla="*/ 204027 h 337663"/>
                    <a:gd name="connsiteX25" fmla="*/ 176581 w 233161"/>
                    <a:gd name="connsiteY25" fmla="*/ 202599 h 337663"/>
                    <a:gd name="connsiteX26" fmla="*/ 176486 w 233161"/>
                    <a:gd name="connsiteY26" fmla="*/ 187835 h 337663"/>
                    <a:gd name="connsiteX27" fmla="*/ 186487 w 233161"/>
                    <a:gd name="connsiteY27" fmla="*/ 211838 h 337663"/>
                    <a:gd name="connsiteX28" fmla="*/ 212300 w 233161"/>
                    <a:gd name="connsiteY28" fmla="*/ 227935 h 337663"/>
                    <a:gd name="connsiteX29" fmla="*/ 216681 w 233161"/>
                    <a:gd name="connsiteY29" fmla="*/ 226983 h 337663"/>
                    <a:gd name="connsiteX30" fmla="*/ 231921 w 233161"/>
                    <a:gd name="connsiteY30" fmla="*/ 196598 h 33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33161" h="337663">
                      <a:moveTo>
                        <a:pt x="231921" y="196598"/>
                      </a:moveTo>
                      <a:cubicBezTo>
                        <a:pt x="220301" y="161927"/>
                        <a:pt x="201060" y="133257"/>
                        <a:pt x="184677" y="112778"/>
                      </a:cubicBezTo>
                      <a:cubicBezTo>
                        <a:pt x="182010" y="109444"/>
                        <a:pt x="179438" y="106301"/>
                        <a:pt x="176867" y="103443"/>
                      </a:cubicBezTo>
                      <a:cubicBezTo>
                        <a:pt x="182868" y="93156"/>
                        <a:pt x="186297" y="81155"/>
                        <a:pt x="186201" y="68296"/>
                      </a:cubicBezTo>
                      <a:cubicBezTo>
                        <a:pt x="185915" y="30291"/>
                        <a:pt x="154864" y="-284"/>
                        <a:pt x="116859" y="2"/>
                      </a:cubicBezTo>
                      <a:cubicBezTo>
                        <a:pt x="78854" y="288"/>
                        <a:pt x="48279" y="31339"/>
                        <a:pt x="48565" y="69249"/>
                      </a:cubicBezTo>
                      <a:cubicBezTo>
                        <a:pt x="48660" y="81060"/>
                        <a:pt x="51708" y="92109"/>
                        <a:pt x="56947" y="101729"/>
                      </a:cubicBezTo>
                      <a:cubicBezTo>
                        <a:pt x="53899" y="105349"/>
                        <a:pt x="50565" y="109349"/>
                        <a:pt x="47137" y="113730"/>
                      </a:cubicBezTo>
                      <a:cubicBezTo>
                        <a:pt x="31134" y="134495"/>
                        <a:pt x="12179" y="163451"/>
                        <a:pt x="1131" y="198312"/>
                      </a:cubicBezTo>
                      <a:cubicBezTo>
                        <a:pt x="-2870" y="210885"/>
                        <a:pt x="4083" y="224316"/>
                        <a:pt x="16656" y="228316"/>
                      </a:cubicBezTo>
                      <a:cubicBezTo>
                        <a:pt x="18085" y="228792"/>
                        <a:pt x="19514" y="229078"/>
                        <a:pt x="21038" y="229269"/>
                      </a:cubicBezTo>
                      <a:cubicBezTo>
                        <a:pt x="32182" y="230602"/>
                        <a:pt x="43136" y="223839"/>
                        <a:pt x="46660" y="212790"/>
                      </a:cubicBezTo>
                      <a:cubicBezTo>
                        <a:pt x="49422" y="204027"/>
                        <a:pt x="53042" y="195360"/>
                        <a:pt x="57042" y="187073"/>
                      </a:cubicBezTo>
                      <a:lnTo>
                        <a:pt x="57138" y="203456"/>
                      </a:lnTo>
                      <a:cubicBezTo>
                        <a:pt x="57138" y="204408"/>
                        <a:pt x="57138" y="205266"/>
                        <a:pt x="57233" y="206218"/>
                      </a:cubicBezTo>
                      <a:lnTo>
                        <a:pt x="57995" y="312803"/>
                      </a:lnTo>
                      <a:cubicBezTo>
                        <a:pt x="58090" y="326614"/>
                        <a:pt x="69425" y="337758"/>
                        <a:pt x="83141" y="337663"/>
                      </a:cubicBezTo>
                      <a:cubicBezTo>
                        <a:pt x="96952" y="337568"/>
                        <a:pt x="108096" y="326329"/>
                        <a:pt x="108001" y="312422"/>
                      </a:cubicBezTo>
                      <a:lnTo>
                        <a:pt x="107620" y="262035"/>
                      </a:lnTo>
                      <a:cubicBezTo>
                        <a:pt x="110763" y="262511"/>
                        <a:pt x="114002" y="262797"/>
                        <a:pt x="117240" y="262702"/>
                      </a:cubicBezTo>
                      <a:cubicBezTo>
                        <a:pt x="120479" y="262702"/>
                        <a:pt x="123717" y="262416"/>
                        <a:pt x="126861" y="261844"/>
                      </a:cubicBezTo>
                      <a:lnTo>
                        <a:pt x="127242" y="312231"/>
                      </a:lnTo>
                      <a:cubicBezTo>
                        <a:pt x="127337" y="326043"/>
                        <a:pt x="138672" y="337187"/>
                        <a:pt x="152483" y="337092"/>
                      </a:cubicBezTo>
                      <a:cubicBezTo>
                        <a:pt x="166294" y="336996"/>
                        <a:pt x="177438" y="325662"/>
                        <a:pt x="177343" y="311946"/>
                      </a:cubicBezTo>
                      <a:lnTo>
                        <a:pt x="176581" y="204027"/>
                      </a:lnTo>
                      <a:cubicBezTo>
                        <a:pt x="176581" y="203551"/>
                        <a:pt x="176581" y="203075"/>
                        <a:pt x="176581" y="202599"/>
                      </a:cubicBezTo>
                      <a:lnTo>
                        <a:pt x="176486" y="187835"/>
                      </a:lnTo>
                      <a:cubicBezTo>
                        <a:pt x="180296" y="195550"/>
                        <a:pt x="183725" y="203551"/>
                        <a:pt x="186487" y="211838"/>
                      </a:cubicBezTo>
                      <a:cubicBezTo>
                        <a:pt x="190202" y="222887"/>
                        <a:pt x="201251" y="229459"/>
                        <a:pt x="212300" y="227935"/>
                      </a:cubicBezTo>
                      <a:cubicBezTo>
                        <a:pt x="213729" y="227745"/>
                        <a:pt x="215252" y="227459"/>
                        <a:pt x="216681" y="226983"/>
                      </a:cubicBezTo>
                      <a:cubicBezTo>
                        <a:pt x="229349" y="222601"/>
                        <a:pt x="236112" y="209076"/>
                        <a:pt x="231921" y="196598"/>
                      </a:cubicBezTo>
                      <a:close/>
                    </a:path>
                  </a:pathLst>
                </a:custGeom>
                <a:solidFill>
                  <a:srgbClr val="F9B44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18" name="Freeform: Shape 2417">
                  <a:extLst>
                    <a:ext uri="{FF2B5EF4-FFF2-40B4-BE49-F238E27FC236}">
                      <a16:creationId xmlns:a16="http://schemas.microsoft.com/office/drawing/2014/main" id="{385EBA15-6EBD-4F5E-A414-74E9A65F2B7D}"/>
                    </a:ext>
                  </a:extLst>
                </p:cNvPr>
                <p:cNvSpPr/>
                <p:nvPr/>
              </p:nvSpPr>
              <p:spPr>
                <a:xfrm>
                  <a:off x="9955148" y="5234883"/>
                  <a:ext cx="9144" cy="9048"/>
                </a:xfrm>
                <a:custGeom>
                  <a:avLst/>
                  <a:gdLst>
                    <a:gd name="connsiteX0" fmla="*/ 0 w 9144"/>
                    <a:gd name="connsiteY0" fmla="*/ 4572 h 9048"/>
                    <a:gd name="connsiteX1" fmla="*/ 4572 w 9144"/>
                    <a:gd name="connsiteY1" fmla="*/ 0 h 9048"/>
                    <a:gd name="connsiteX2" fmla="*/ 9144 w 9144"/>
                    <a:gd name="connsiteY2" fmla="*/ 4477 h 9048"/>
                    <a:gd name="connsiteX3" fmla="*/ 4668 w 9144"/>
                    <a:gd name="connsiteY3" fmla="*/ 9049 h 9048"/>
                    <a:gd name="connsiteX4" fmla="*/ 0 w 9144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44" h="9048">
                      <a:moveTo>
                        <a:pt x="0" y="4572"/>
                      </a:moveTo>
                      <a:cubicBezTo>
                        <a:pt x="0" y="2000"/>
                        <a:pt x="2000" y="0"/>
                        <a:pt x="4572" y="0"/>
                      </a:cubicBezTo>
                      <a:cubicBezTo>
                        <a:pt x="7049" y="0"/>
                        <a:pt x="9144" y="2000"/>
                        <a:pt x="9144" y="4477"/>
                      </a:cubicBezTo>
                      <a:cubicBezTo>
                        <a:pt x="9144" y="7049"/>
                        <a:pt x="7144" y="9049"/>
                        <a:pt x="4668" y="9049"/>
                      </a:cubicBezTo>
                      <a:cubicBezTo>
                        <a:pt x="2096" y="9049"/>
                        <a:pt x="95" y="7049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19" name="Freeform: Shape 2418">
                  <a:extLst>
                    <a:ext uri="{FF2B5EF4-FFF2-40B4-BE49-F238E27FC236}">
                      <a16:creationId xmlns:a16="http://schemas.microsoft.com/office/drawing/2014/main" id="{4464E018-2B1C-4318-8D39-E58FF46A918B}"/>
                    </a:ext>
                  </a:extLst>
                </p:cNvPr>
                <p:cNvSpPr/>
                <p:nvPr/>
              </p:nvSpPr>
              <p:spPr>
                <a:xfrm>
                  <a:off x="10006012" y="5234503"/>
                  <a:ext cx="9048" cy="9143"/>
                </a:xfrm>
                <a:custGeom>
                  <a:avLst/>
                  <a:gdLst>
                    <a:gd name="connsiteX0" fmla="*/ 0 w 9048"/>
                    <a:gd name="connsiteY0" fmla="*/ 4572 h 9143"/>
                    <a:gd name="connsiteX1" fmla="*/ 4476 w 9048"/>
                    <a:gd name="connsiteY1" fmla="*/ 0 h 9143"/>
                    <a:gd name="connsiteX2" fmla="*/ 9049 w 9048"/>
                    <a:gd name="connsiteY2" fmla="*/ 4572 h 9143"/>
                    <a:gd name="connsiteX3" fmla="*/ 4476 w 9048"/>
                    <a:gd name="connsiteY3" fmla="*/ 9144 h 9143"/>
                    <a:gd name="connsiteX4" fmla="*/ 0 w 9048"/>
                    <a:gd name="connsiteY4" fmla="*/ 4572 h 9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143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6" y="0"/>
                      </a:cubicBezTo>
                      <a:cubicBezTo>
                        <a:pt x="7048" y="0"/>
                        <a:pt x="9049" y="2000"/>
                        <a:pt x="9049" y="4572"/>
                      </a:cubicBezTo>
                      <a:cubicBezTo>
                        <a:pt x="9049" y="7048"/>
                        <a:pt x="7048" y="9144"/>
                        <a:pt x="4476" y="9144"/>
                      </a:cubicBezTo>
                      <a:cubicBezTo>
                        <a:pt x="2000" y="9049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20" name="Freeform: Shape 2419">
                  <a:extLst>
                    <a:ext uri="{FF2B5EF4-FFF2-40B4-BE49-F238E27FC236}">
                      <a16:creationId xmlns:a16="http://schemas.microsoft.com/office/drawing/2014/main" id="{BF9AB5A1-5F83-4394-BE29-A501A9CEE6CE}"/>
                    </a:ext>
                  </a:extLst>
                </p:cNvPr>
                <p:cNvSpPr/>
                <p:nvPr/>
              </p:nvSpPr>
              <p:spPr>
                <a:xfrm>
                  <a:off x="9979342" y="5327181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6 w 9048"/>
                    <a:gd name="connsiteY1" fmla="*/ 0 h 9048"/>
                    <a:gd name="connsiteX2" fmla="*/ 9049 w 9048"/>
                    <a:gd name="connsiteY2" fmla="*/ 4477 h 9048"/>
                    <a:gd name="connsiteX3" fmla="*/ 4476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6" y="0"/>
                      </a:cubicBezTo>
                      <a:cubicBezTo>
                        <a:pt x="6953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476" y="9049"/>
                      </a:cubicBezTo>
                      <a:cubicBezTo>
                        <a:pt x="2095" y="9049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21" name="Freeform: Shape 2420">
                  <a:extLst>
                    <a:ext uri="{FF2B5EF4-FFF2-40B4-BE49-F238E27FC236}">
                      <a16:creationId xmlns:a16="http://schemas.microsoft.com/office/drawing/2014/main" id="{D0E96FB9-EBE8-4FFB-8A26-31E98AF5C6F6}"/>
                    </a:ext>
                  </a:extLst>
                </p:cNvPr>
                <p:cNvSpPr/>
                <p:nvPr/>
              </p:nvSpPr>
              <p:spPr>
                <a:xfrm>
                  <a:off x="9979627" y="5358994"/>
                  <a:ext cx="9048" cy="9048"/>
                </a:xfrm>
                <a:custGeom>
                  <a:avLst/>
                  <a:gdLst>
                    <a:gd name="connsiteX0" fmla="*/ 0 w 9048"/>
                    <a:gd name="connsiteY0" fmla="*/ 4572 h 9048"/>
                    <a:gd name="connsiteX1" fmla="*/ 4477 w 9048"/>
                    <a:gd name="connsiteY1" fmla="*/ 0 h 9048"/>
                    <a:gd name="connsiteX2" fmla="*/ 9049 w 9048"/>
                    <a:gd name="connsiteY2" fmla="*/ 4477 h 9048"/>
                    <a:gd name="connsiteX3" fmla="*/ 4572 w 9048"/>
                    <a:gd name="connsiteY3" fmla="*/ 9049 h 9048"/>
                    <a:gd name="connsiteX4" fmla="*/ 0 w 9048"/>
                    <a:gd name="connsiteY4" fmla="*/ 4572 h 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8" h="9048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477" y="0"/>
                      </a:cubicBezTo>
                      <a:cubicBezTo>
                        <a:pt x="7048" y="0"/>
                        <a:pt x="9049" y="2000"/>
                        <a:pt x="9049" y="4477"/>
                      </a:cubicBezTo>
                      <a:cubicBezTo>
                        <a:pt x="9049" y="6953"/>
                        <a:pt x="7048" y="9049"/>
                        <a:pt x="4572" y="9049"/>
                      </a:cubicBezTo>
                      <a:cubicBezTo>
                        <a:pt x="2096" y="9049"/>
                        <a:pt x="0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22" name="Freeform: Shape 2421">
                  <a:extLst>
                    <a:ext uri="{FF2B5EF4-FFF2-40B4-BE49-F238E27FC236}">
                      <a16:creationId xmlns:a16="http://schemas.microsoft.com/office/drawing/2014/main" id="{4A8EF2EC-8714-4287-B070-E8F54CCAC4AE}"/>
                    </a:ext>
                  </a:extLst>
                </p:cNvPr>
                <p:cNvSpPr/>
                <p:nvPr/>
              </p:nvSpPr>
              <p:spPr>
                <a:xfrm>
                  <a:off x="9979818" y="5390808"/>
                  <a:ext cx="9144" cy="9051"/>
                </a:xfrm>
                <a:custGeom>
                  <a:avLst/>
                  <a:gdLst>
                    <a:gd name="connsiteX0" fmla="*/ 0 w 9144"/>
                    <a:gd name="connsiteY0" fmla="*/ 4572 h 9051"/>
                    <a:gd name="connsiteX1" fmla="*/ 4572 w 9144"/>
                    <a:gd name="connsiteY1" fmla="*/ 0 h 9051"/>
                    <a:gd name="connsiteX2" fmla="*/ 9144 w 9144"/>
                    <a:gd name="connsiteY2" fmla="*/ 4477 h 9051"/>
                    <a:gd name="connsiteX3" fmla="*/ 4667 w 9144"/>
                    <a:gd name="connsiteY3" fmla="*/ 9049 h 9051"/>
                    <a:gd name="connsiteX4" fmla="*/ 0 w 9144"/>
                    <a:gd name="connsiteY4" fmla="*/ 4572 h 9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44" h="9051">
                      <a:moveTo>
                        <a:pt x="0" y="4572"/>
                      </a:moveTo>
                      <a:cubicBezTo>
                        <a:pt x="0" y="2095"/>
                        <a:pt x="2000" y="0"/>
                        <a:pt x="4572" y="0"/>
                      </a:cubicBezTo>
                      <a:cubicBezTo>
                        <a:pt x="7048" y="0"/>
                        <a:pt x="9144" y="2000"/>
                        <a:pt x="9144" y="4477"/>
                      </a:cubicBezTo>
                      <a:cubicBezTo>
                        <a:pt x="9144" y="6953"/>
                        <a:pt x="7144" y="9049"/>
                        <a:pt x="4667" y="9049"/>
                      </a:cubicBezTo>
                      <a:cubicBezTo>
                        <a:pt x="2095" y="9144"/>
                        <a:pt x="95" y="7048"/>
                        <a:pt x="0" y="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23" name="Freeform: Shape 2422">
                  <a:extLst>
                    <a:ext uri="{FF2B5EF4-FFF2-40B4-BE49-F238E27FC236}">
                      <a16:creationId xmlns:a16="http://schemas.microsoft.com/office/drawing/2014/main" id="{CCA39C45-C39D-4570-BE10-34B4DF48B308}"/>
                    </a:ext>
                  </a:extLst>
                </p:cNvPr>
                <p:cNvSpPr/>
                <p:nvPr/>
              </p:nvSpPr>
              <p:spPr>
                <a:xfrm>
                  <a:off x="9947719" y="5251171"/>
                  <a:ext cx="73532" cy="30575"/>
                </a:xfrm>
                <a:custGeom>
                  <a:avLst/>
                  <a:gdLst>
                    <a:gd name="connsiteX0" fmla="*/ 0 w 73532"/>
                    <a:gd name="connsiteY0" fmla="*/ 2762 h 30575"/>
                    <a:gd name="connsiteX1" fmla="*/ 2286 w 73532"/>
                    <a:gd name="connsiteY1" fmla="*/ 476 h 30575"/>
                    <a:gd name="connsiteX2" fmla="*/ 2286 w 73532"/>
                    <a:gd name="connsiteY2" fmla="*/ 476 h 30575"/>
                    <a:gd name="connsiteX3" fmla="*/ 4572 w 73532"/>
                    <a:gd name="connsiteY3" fmla="*/ 2762 h 30575"/>
                    <a:gd name="connsiteX4" fmla="*/ 4572 w 73532"/>
                    <a:gd name="connsiteY4" fmla="*/ 2762 h 30575"/>
                    <a:gd name="connsiteX5" fmla="*/ 13907 w 73532"/>
                    <a:gd name="connsiteY5" fmla="*/ 19050 h 30575"/>
                    <a:gd name="connsiteX6" fmla="*/ 13907 w 73532"/>
                    <a:gd name="connsiteY6" fmla="*/ 19050 h 30575"/>
                    <a:gd name="connsiteX7" fmla="*/ 36957 w 73532"/>
                    <a:gd name="connsiteY7" fmla="*/ 26003 h 30575"/>
                    <a:gd name="connsiteX8" fmla="*/ 36957 w 73532"/>
                    <a:gd name="connsiteY8" fmla="*/ 26003 h 30575"/>
                    <a:gd name="connsiteX9" fmla="*/ 59912 w 73532"/>
                    <a:gd name="connsiteY9" fmla="*/ 18764 h 30575"/>
                    <a:gd name="connsiteX10" fmla="*/ 59912 w 73532"/>
                    <a:gd name="connsiteY10" fmla="*/ 18764 h 30575"/>
                    <a:gd name="connsiteX11" fmla="*/ 68961 w 73532"/>
                    <a:gd name="connsiteY11" fmla="*/ 2286 h 30575"/>
                    <a:gd name="connsiteX12" fmla="*/ 68961 w 73532"/>
                    <a:gd name="connsiteY12" fmla="*/ 2286 h 30575"/>
                    <a:gd name="connsiteX13" fmla="*/ 71247 w 73532"/>
                    <a:gd name="connsiteY13" fmla="*/ 0 h 30575"/>
                    <a:gd name="connsiteX14" fmla="*/ 71247 w 73532"/>
                    <a:gd name="connsiteY14" fmla="*/ 0 h 30575"/>
                    <a:gd name="connsiteX15" fmla="*/ 73533 w 73532"/>
                    <a:gd name="connsiteY15" fmla="*/ 2286 h 30575"/>
                    <a:gd name="connsiteX16" fmla="*/ 73533 w 73532"/>
                    <a:gd name="connsiteY16" fmla="*/ 2286 h 30575"/>
                    <a:gd name="connsiteX17" fmla="*/ 36957 w 73532"/>
                    <a:gd name="connsiteY17" fmla="*/ 30575 h 30575"/>
                    <a:gd name="connsiteX18" fmla="*/ 36957 w 73532"/>
                    <a:gd name="connsiteY18" fmla="*/ 30575 h 30575"/>
                    <a:gd name="connsiteX19" fmla="*/ 0 w 73532"/>
                    <a:gd name="connsiteY19" fmla="*/ 2762 h 30575"/>
                    <a:gd name="connsiteX20" fmla="*/ 0 w 73532"/>
                    <a:gd name="connsiteY20" fmla="*/ 2762 h 3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532" h="30575">
                      <a:moveTo>
                        <a:pt x="0" y="2762"/>
                      </a:moveTo>
                      <a:cubicBezTo>
                        <a:pt x="0" y="1524"/>
                        <a:pt x="1048" y="476"/>
                        <a:pt x="2286" y="476"/>
                      </a:cubicBezTo>
                      <a:lnTo>
                        <a:pt x="2286" y="476"/>
                      </a:lnTo>
                      <a:cubicBezTo>
                        <a:pt x="3524" y="476"/>
                        <a:pt x="4572" y="1429"/>
                        <a:pt x="4572" y="2762"/>
                      </a:cubicBezTo>
                      <a:lnTo>
                        <a:pt x="4572" y="2762"/>
                      </a:lnTo>
                      <a:cubicBezTo>
                        <a:pt x="4667" y="9049"/>
                        <a:pt x="8096" y="14764"/>
                        <a:pt x="13907" y="19050"/>
                      </a:cubicBezTo>
                      <a:lnTo>
                        <a:pt x="13907" y="19050"/>
                      </a:lnTo>
                      <a:cubicBezTo>
                        <a:pt x="19717" y="23336"/>
                        <a:pt x="27908" y="26003"/>
                        <a:pt x="36957" y="26003"/>
                      </a:cubicBezTo>
                      <a:lnTo>
                        <a:pt x="36957" y="26003"/>
                      </a:lnTo>
                      <a:cubicBezTo>
                        <a:pt x="46006" y="25908"/>
                        <a:pt x="54197" y="23050"/>
                        <a:pt x="59912" y="18764"/>
                      </a:cubicBezTo>
                      <a:lnTo>
                        <a:pt x="59912" y="18764"/>
                      </a:lnTo>
                      <a:cubicBezTo>
                        <a:pt x="65627" y="14383"/>
                        <a:pt x="69056" y="8572"/>
                        <a:pt x="68961" y="2286"/>
                      </a:cubicBezTo>
                      <a:lnTo>
                        <a:pt x="68961" y="2286"/>
                      </a:lnTo>
                      <a:cubicBezTo>
                        <a:pt x="68961" y="1048"/>
                        <a:pt x="70009" y="0"/>
                        <a:pt x="71247" y="0"/>
                      </a:cubicBezTo>
                      <a:lnTo>
                        <a:pt x="71247" y="0"/>
                      </a:lnTo>
                      <a:cubicBezTo>
                        <a:pt x="72485" y="0"/>
                        <a:pt x="73533" y="1048"/>
                        <a:pt x="73533" y="2286"/>
                      </a:cubicBezTo>
                      <a:lnTo>
                        <a:pt x="73533" y="2286"/>
                      </a:lnTo>
                      <a:cubicBezTo>
                        <a:pt x="73533" y="18288"/>
                        <a:pt x="56864" y="30480"/>
                        <a:pt x="36957" y="30575"/>
                      </a:cubicBezTo>
                      <a:lnTo>
                        <a:pt x="36957" y="30575"/>
                      </a:lnTo>
                      <a:cubicBezTo>
                        <a:pt x="17145" y="30670"/>
                        <a:pt x="285" y="18764"/>
                        <a:pt x="0" y="2762"/>
                      </a:cubicBezTo>
                      <a:lnTo>
                        <a:pt x="0" y="27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24" name="Graphic 1">
                  <a:extLst>
                    <a:ext uri="{FF2B5EF4-FFF2-40B4-BE49-F238E27FC236}">
                      <a16:creationId xmlns:a16="http://schemas.microsoft.com/office/drawing/2014/main" id="{FC5D0BF9-D9EC-40D4-B2DA-2268E28A58B3}"/>
                    </a:ext>
                  </a:extLst>
                </p:cNvPr>
                <p:cNvGrpSpPr/>
                <p:nvPr/>
              </p:nvGrpSpPr>
              <p:grpSpPr>
                <a:xfrm>
                  <a:off x="9963244" y="5291938"/>
                  <a:ext cx="38671" cy="25050"/>
                  <a:chOff x="9963244" y="5291938"/>
                  <a:chExt cx="38671" cy="25050"/>
                </a:xfrm>
                <a:solidFill>
                  <a:srgbClr val="046229"/>
                </a:solidFill>
              </p:grpSpPr>
              <p:sp>
                <p:nvSpPr>
                  <p:cNvPr id="2425" name="Freeform: Shape 2424">
                    <a:extLst>
                      <a:ext uri="{FF2B5EF4-FFF2-40B4-BE49-F238E27FC236}">
                        <a16:creationId xmlns:a16="http://schemas.microsoft.com/office/drawing/2014/main" id="{9B2FAAC9-D7C8-4CD9-992B-CD0EF478E1F5}"/>
                      </a:ext>
                    </a:extLst>
                  </p:cNvPr>
                  <p:cNvSpPr/>
                  <p:nvPr/>
                </p:nvSpPr>
                <p:spPr>
                  <a:xfrm>
                    <a:off x="9963244" y="5292224"/>
                    <a:ext cx="21526" cy="24765"/>
                  </a:xfrm>
                  <a:custGeom>
                    <a:avLst/>
                    <a:gdLst>
                      <a:gd name="connsiteX0" fmla="*/ 21527 w 21526"/>
                      <a:gd name="connsiteY0" fmla="*/ 12192 h 24765"/>
                      <a:gd name="connsiteX1" fmla="*/ 10859 w 21526"/>
                      <a:gd name="connsiteY1" fmla="*/ 18479 h 24765"/>
                      <a:gd name="connsiteX2" fmla="*/ 191 w 21526"/>
                      <a:gd name="connsiteY2" fmla="*/ 24765 h 24765"/>
                      <a:gd name="connsiteX3" fmla="*/ 95 w 21526"/>
                      <a:gd name="connsiteY3" fmla="*/ 12382 h 24765"/>
                      <a:gd name="connsiteX4" fmla="*/ 0 w 21526"/>
                      <a:gd name="connsiteY4" fmla="*/ 0 h 24765"/>
                      <a:gd name="connsiteX5" fmla="*/ 10763 w 21526"/>
                      <a:gd name="connsiteY5" fmla="*/ 6096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5">
                        <a:moveTo>
                          <a:pt x="21527" y="12192"/>
                        </a:moveTo>
                        <a:lnTo>
                          <a:pt x="10859" y="18479"/>
                        </a:lnTo>
                        <a:lnTo>
                          <a:pt x="191" y="24765"/>
                        </a:lnTo>
                        <a:lnTo>
                          <a:pt x="95" y="12382"/>
                        </a:lnTo>
                        <a:lnTo>
                          <a:pt x="0" y="0"/>
                        </a:lnTo>
                        <a:lnTo>
                          <a:pt x="10763" y="609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26" name="Freeform: Shape 2425">
                    <a:extLst>
                      <a:ext uri="{FF2B5EF4-FFF2-40B4-BE49-F238E27FC236}">
                        <a16:creationId xmlns:a16="http://schemas.microsoft.com/office/drawing/2014/main" id="{B584F3C2-ED58-41D9-BED7-D0F055346D4B}"/>
                      </a:ext>
                    </a:extLst>
                  </p:cNvPr>
                  <p:cNvSpPr/>
                  <p:nvPr/>
                </p:nvSpPr>
                <p:spPr>
                  <a:xfrm>
                    <a:off x="9980389" y="5291938"/>
                    <a:ext cx="21526" cy="24764"/>
                  </a:xfrm>
                  <a:custGeom>
                    <a:avLst/>
                    <a:gdLst>
                      <a:gd name="connsiteX0" fmla="*/ 0 w 21526"/>
                      <a:gd name="connsiteY0" fmla="*/ 12478 h 24764"/>
                      <a:gd name="connsiteX1" fmla="*/ 10668 w 21526"/>
                      <a:gd name="connsiteY1" fmla="*/ 18669 h 24764"/>
                      <a:gd name="connsiteX2" fmla="*/ 21527 w 21526"/>
                      <a:gd name="connsiteY2" fmla="*/ 24765 h 24764"/>
                      <a:gd name="connsiteX3" fmla="*/ 21431 w 21526"/>
                      <a:gd name="connsiteY3" fmla="*/ 12382 h 24764"/>
                      <a:gd name="connsiteX4" fmla="*/ 21336 w 21526"/>
                      <a:gd name="connsiteY4" fmla="*/ 0 h 24764"/>
                      <a:gd name="connsiteX5" fmla="*/ 10668 w 21526"/>
                      <a:gd name="connsiteY5" fmla="*/ 6286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526" h="24764">
                        <a:moveTo>
                          <a:pt x="0" y="12478"/>
                        </a:moveTo>
                        <a:lnTo>
                          <a:pt x="10668" y="18669"/>
                        </a:lnTo>
                        <a:lnTo>
                          <a:pt x="21527" y="24765"/>
                        </a:lnTo>
                        <a:lnTo>
                          <a:pt x="21431" y="12382"/>
                        </a:lnTo>
                        <a:lnTo>
                          <a:pt x="21336" y="0"/>
                        </a:lnTo>
                        <a:lnTo>
                          <a:pt x="10668" y="6286"/>
                        </a:lnTo>
                        <a:close/>
                      </a:path>
                    </a:pathLst>
                  </a:custGeom>
                  <a:solidFill>
                    <a:srgbClr val="04622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247" name="Graphic 1">
                <a:extLst>
                  <a:ext uri="{FF2B5EF4-FFF2-40B4-BE49-F238E27FC236}">
                    <a16:creationId xmlns:a16="http://schemas.microsoft.com/office/drawing/2014/main" id="{1A29BF89-E6CE-4AD2-84C1-8CBBC0F70ACB}"/>
                  </a:ext>
                </a:extLst>
              </p:cNvPr>
              <p:cNvGrpSpPr/>
              <p:nvPr/>
            </p:nvGrpSpPr>
            <p:grpSpPr>
              <a:xfrm>
                <a:off x="9282302" y="5326038"/>
                <a:ext cx="1161383" cy="722661"/>
                <a:chOff x="9282302" y="5326038"/>
                <a:chExt cx="1161383" cy="722661"/>
              </a:xfrm>
              <a:solidFill>
                <a:schemeClr val="accent1"/>
              </a:solidFill>
            </p:grpSpPr>
            <p:sp>
              <p:nvSpPr>
                <p:cNvPr id="2248" name="Freeform: Shape 2247">
                  <a:extLst>
                    <a:ext uri="{FF2B5EF4-FFF2-40B4-BE49-F238E27FC236}">
                      <a16:creationId xmlns:a16="http://schemas.microsoft.com/office/drawing/2014/main" id="{8CDA0500-B299-4CF9-A173-01F6135932AC}"/>
                    </a:ext>
                  </a:extLst>
                </p:cNvPr>
                <p:cNvSpPr/>
                <p:nvPr/>
              </p:nvSpPr>
              <p:spPr>
                <a:xfrm>
                  <a:off x="9972599" y="5568117"/>
                  <a:ext cx="11293" cy="12856"/>
                </a:xfrm>
                <a:custGeom>
                  <a:avLst/>
                  <a:gdLst>
                    <a:gd name="connsiteX0" fmla="*/ 9790 w 11293"/>
                    <a:gd name="connsiteY0" fmla="*/ 8810 h 12856"/>
                    <a:gd name="connsiteX1" fmla="*/ 1789 w 11293"/>
                    <a:gd name="connsiteY1" fmla="*/ 12429 h 12856"/>
                    <a:gd name="connsiteX2" fmla="*/ 1504 w 11293"/>
                    <a:gd name="connsiteY2" fmla="*/ 4047 h 12856"/>
                    <a:gd name="connsiteX3" fmla="*/ 9504 w 11293"/>
                    <a:gd name="connsiteY3" fmla="*/ 428 h 12856"/>
                    <a:gd name="connsiteX4" fmla="*/ 9790 w 11293"/>
                    <a:gd name="connsiteY4" fmla="*/ 8810 h 12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93" h="12856">
                      <a:moveTo>
                        <a:pt x="9790" y="8810"/>
                      </a:moveTo>
                      <a:cubicBezTo>
                        <a:pt x="7599" y="12143"/>
                        <a:pt x="4075" y="13667"/>
                        <a:pt x="1789" y="12429"/>
                      </a:cubicBezTo>
                      <a:cubicBezTo>
                        <a:pt x="-497" y="11096"/>
                        <a:pt x="-592" y="7381"/>
                        <a:pt x="1504" y="4047"/>
                      </a:cubicBezTo>
                      <a:cubicBezTo>
                        <a:pt x="3599" y="713"/>
                        <a:pt x="7218" y="-811"/>
                        <a:pt x="9504" y="428"/>
                      </a:cubicBezTo>
                      <a:cubicBezTo>
                        <a:pt x="11790" y="1761"/>
                        <a:pt x="11885" y="5476"/>
                        <a:pt x="9790" y="8810"/>
                      </a:cubicBezTo>
                      <a:close/>
                    </a:path>
                  </a:pathLst>
                </a:custGeom>
                <a:solidFill>
                  <a:srgbClr val="E5CEA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49" name="Freeform: Shape 2248">
                  <a:extLst>
                    <a:ext uri="{FF2B5EF4-FFF2-40B4-BE49-F238E27FC236}">
                      <a16:creationId xmlns:a16="http://schemas.microsoft.com/office/drawing/2014/main" id="{07CC8CE4-EE1D-48AF-88AF-329F47F5B6E0}"/>
                    </a:ext>
                  </a:extLst>
                </p:cNvPr>
                <p:cNvSpPr/>
                <p:nvPr/>
              </p:nvSpPr>
              <p:spPr>
                <a:xfrm>
                  <a:off x="9282302" y="5849055"/>
                  <a:ext cx="218979" cy="27717"/>
                </a:xfrm>
                <a:custGeom>
                  <a:avLst/>
                  <a:gdLst>
                    <a:gd name="connsiteX0" fmla="*/ 0 w 218979"/>
                    <a:gd name="connsiteY0" fmla="*/ 27718 h 27717"/>
                    <a:gd name="connsiteX1" fmla="*/ 0 w 218979"/>
                    <a:gd name="connsiteY1" fmla="*/ 0 h 27717"/>
                    <a:gd name="connsiteX2" fmla="*/ 218980 w 218979"/>
                    <a:gd name="connsiteY2" fmla="*/ 0 h 27717"/>
                    <a:gd name="connsiteX3" fmla="*/ 218980 w 218979"/>
                    <a:gd name="connsiteY3" fmla="*/ 27718 h 27717"/>
                    <a:gd name="connsiteX4" fmla="*/ 0 w 218979"/>
                    <a:gd name="connsiteY4" fmla="*/ 27718 h 27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979" h="27717">
                      <a:moveTo>
                        <a:pt x="0" y="27718"/>
                      </a:moveTo>
                      <a:lnTo>
                        <a:pt x="0" y="0"/>
                      </a:lnTo>
                      <a:lnTo>
                        <a:pt x="218980" y="0"/>
                      </a:lnTo>
                      <a:lnTo>
                        <a:pt x="218980" y="27718"/>
                      </a:lnTo>
                      <a:lnTo>
                        <a:pt x="0" y="27718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50" name="Freeform: Shape 2249">
                  <a:extLst>
                    <a:ext uri="{FF2B5EF4-FFF2-40B4-BE49-F238E27FC236}">
                      <a16:creationId xmlns:a16="http://schemas.microsoft.com/office/drawing/2014/main" id="{53EA5247-D7D5-4D9D-A474-B02E9B8463C3}"/>
                    </a:ext>
                  </a:extLst>
                </p:cNvPr>
                <p:cNvSpPr/>
                <p:nvPr/>
              </p:nvSpPr>
              <p:spPr>
                <a:xfrm>
                  <a:off x="9433845" y="5326038"/>
                  <a:ext cx="977265" cy="611790"/>
                </a:xfrm>
                <a:custGeom>
                  <a:avLst/>
                  <a:gdLst>
                    <a:gd name="connsiteX0" fmla="*/ 701135 w 977265"/>
                    <a:gd name="connsiteY0" fmla="*/ 0 h 611790"/>
                    <a:gd name="connsiteX1" fmla="*/ 546068 w 977265"/>
                    <a:gd name="connsiteY1" fmla="*/ 103251 h 611790"/>
                    <a:gd name="connsiteX2" fmla="*/ 0 w 977265"/>
                    <a:gd name="connsiteY2" fmla="*/ 103251 h 611790"/>
                    <a:gd name="connsiteX3" fmla="*/ 0 w 977265"/>
                    <a:gd name="connsiteY3" fmla="*/ 611791 h 611790"/>
                    <a:gd name="connsiteX4" fmla="*/ 977265 w 977265"/>
                    <a:gd name="connsiteY4" fmla="*/ 611791 h 611790"/>
                    <a:gd name="connsiteX5" fmla="*/ 977265 w 977265"/>
                    <a:gd name="connsiteY5" fmla="*/ 0 h 611790"/>
                    <a:gd name="connsiteX6" fmla="*/ 701135 w 977265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5" h="611790">
                      <a:moveTo>
                        <a:pt x="701135" y="0"/>
                      </a:moveTo>
                      <a:cubicBezTo>
                        <a:pt x="643414" y="118967"/>
                        <a:pt x="546068" y="103251"/>
                        <a:pt x="546068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135" y="0"/>
                      </a:lnTo>
                      <a:close/>
                    </a:path>
                  </a:pathLst>
                </a:custGeom>
                <a:solidFill>
                  <a:srgbClr val="C52E2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51" name="Freeform: Shape 2250">
                  <a:extLst>
                    <a:ext uri="{FF2B5EF4-FFF2-40B4-BE49-F238E27FC236}">
                      <a16:creationId xmlns:a16="http://schemas.microsoft.com/office/drawing/2014/main" id="{036205F5-E152-4678-B843-AEDAF9DC2124}"/>
                    </a:ext>
                  </a:extLst>
                </p:cNvPr>
                <p:cNvSpPr/>
                <p:nvPr/>
              </p:nvSpPr>
              <p:spPr>
                <a:xfrm>
                  <a:off x="9433845" y="5326038"/>
                  <a:ext cx="977265" cy="611790"/>
                </a:xfrm>
                <a:custGeom>
                  <a:avLst/>
                  <a:gdLst>
                    <a:gd name="connsiteX0" fmla="*/ 701135 w 977265"/>
                    <a:gd name="connsiteY0" fmla="*/ 0 h 611790"/>
                    <a:gd name="connsiteX1" fmla="*/ 546068 w 977265"/>
                    <a:gd name="connsiteY1" fmla="*/ 103251 h 611790"/>
                    <a:gd name="connsiteX2" fmla="*/ 0 w 977265"/>
                    <a:gd name="connsiteY2" fmla="*/ 103251 h 611790"/>
                    <a:gd name="connsiteX3" fmla="*/ 0 w 977265"/>
                    <a:gd name="connsiteY3" fmla="*/ 611791 h 611790"/>
                    <a:gd name="connsiteX4" fmla="*/ 977265 w 977265"/>
                    <a:gd name="connsiteY4" fmla="*/ 611791 h 611790"/>
                    <a:gd name="connsiteX5" fmla="*/ 977265 w 977265"/>
                    <a:gd name="connsiteY5" fmla="*/ 0 h 611790"/>
                    <a:gd name="connsiteX6" fmla="*/ 701135 w 977265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5" h="611790">
                      <a:moveTo>
                        <a:pt x="701135" y="0"/>
                      </a:moveTo>
                      <a:cubicBezTo>
                        <a:pt x="643414" y="118967"/>
                        <a:pt x="546068" y="103251"/>
                        <a:pt x="546068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135" y="0"/>
                      </a:lnTo>
                      <a:close/>
                    </a:path>
                  </a:pathLst>
                </a:custGeom>
                <a:solidFill>
                  <a:srgbClr val="C72A22">
                    <a:alpha val="17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52" name="Freeform: Shape 2251">
                  <a:extLst>
                    <a:ext uri="{FF2B5EF4-FFF2-40B4-BE49-F238E27FC236}">
                      <a16:creationId xmlns:a16="http://schemas.microsoft.com/office/drawing/2014/main" id="{453DDED5-D976-469F-9E8E-B5CBAFDE0BC8}"/>
                    </a:ext>
                  </a:extLst>
                </p:cNvPr>
                <p:cNvSpPr/>
                <p:nvPr/>
              </p:nvSpPr>
              <p:spPr>
                <a:xfrm>
                  <a:off x="9404698" y="5850103"/>
                  <a:ext cx="1038987" cy="51530"/>
                </a:xfrm>
                <a:custGeom>
                  <a:avLst/>
                  <a:gdLst>
                    <a:gd name="connsiteX0" fmla="*/ 0 w 1038987"/>
                    <a:gd name="connsiteY0" fmla="*/ 0 h 51530"/>
                    <a:gd name="connsiteX1" fmla="*/ 1038987 w 1038987"/>
                    <a:gd name="connsiteY1" fmla="*/ 0 h 51530"/>
                    <a:gd name="connsiteX2" fmla="*/ 1038987 w 1038987"/>
                    <a:gd name="connsiteY2" fmla="*/ 51530 h 51530"/>
                    <a:gd name="connsiteX3" fmla="*/ -1 w 1038987"/>
                    <a:gd name="connsiteY3" fmla="*/ 51530 h 51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987" h="51530">
                      <a:moveTo>
                        <a:pt x="0" y="0"/>
                      </a:moveTo>
                      <a:lnTo>
                        <a:pt x="1038987" y="0"/>
                      </a:lnTo>
                      <a:lnTo>
                        <a:pt x="1038987" y="51530"/>
                      </a:lnTo>
                      <a:lnTo>
                        <a:pt x="-1" y="51530"/>
                      </a:ln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53" name="Freeform: Shape 2252">
                  <a:extLst>
                    <a:ext uri="{FF2B5EF4-FFF2-40B4-BE49-F238E27FC236}">
                      <a16:creationId xmlns:a16="http://schemas.microsoft.com/office/drawing/2014/main" id="{7287261C-DDC4-4F5C-97E3-6F4F73F13589}"/>
                    </a:ext>
                  </a:extLst>
                </p:cNvPr>
                <p:cNvSpPr/>
                <p:nvPr/>
              </p:nvSpPr>
              <p:spPr>
                <a:xfrm>
                  <a:off x="9508044" y="5504727"/>
                  <a:ext cx="828675" cy="290988"/>
                </a:xfrm>
                <a:custGeom>
                  <a:avLst/>
                  <a:gdLst>
                    <a:gd name="connsiteX0" fmla="*/ 22003 w 828675"/>
                    <a:gd name="connsiteY0" fmla="*/ 290894 h 290988"/>
                    <a:gd name="connsiteX1" fmla="*/ 22098 w 828675"/>
                    <a:gd name="connsiteY1" fmla="*/ 288703 h 290988"/>
                    <a:gd name="connsiteX2" fmla="*/ 22098 w 828675"/>
                    <a:gd name="connsiteY2" fmla="*/ 288227 h 290988"/>
                    <a:gd name="connsiteX3" fmla="*/ 22098 w 828675"/>
                    <a:gd name="connsiteY3" fmla="*/ 288227 h 290988"/>
                    <a:gd name="connsiteX4" fmla="*/ 2096 w 828675"/>
                    <a:gd name="connsiteY4" fmla="*/ 267557 h 290988"/>
                    <a:gd name="connsiteX5" fmla="*/ 2096 w 828675"/>
                    <a:gd name="connsiteY5" fmla="*/ 267557 h 290988"/>
                    <a:gd name="connsiteX6" fmla="*/ 0 w 828675"/>
                    <a:gd name="connsiteY6" fmla="*/ 267462 h 290988"/>
                    <a:gd name="connsiteX7" fmla="*/ 0 w 828675"/>
                    <a:gd name="connsiteY7" fmla="*/ 21431 h 290988"/>
                    <a:gd name="connsiteX8" fmla="*/ 2096 w 828675"/>
                    <a:gd name="connsiteY8" fmla="*/ 21336 h 290988"/>
                    <a:gd name="connsiteX9" fmla="*/ 22003 w 828675"/>
                    <a:gd name="connsiteY9" fmla="*/ 2000 h 290988"/>
                    <a:gd name="connsiteX10" fmla="*/ 22003 w 828675"/>
                    <a:gd name="connsiteY10" fmla="*/ 2000 h 290988"/>
                    <a:gd name="connsiteX11" fmla="*/ 22098 w 828675"/>
                    <a:gd name="connsiteY11" fmla="*/ 0 h 290988"/>
                    <a:gd name="connsiteX12" fmla="*/ 804768 w 828675"/>
                    <a:gd name="connsiteY12" fmla="*/ 0 h 290988"/>
                    <a:gd name="connsiteX13" fmla="*/ 804958 w 828675"/>
                    <a:gd name="connsiteY13" fmla="*/ 2000 h 290988"/>
                    <a:gd name="connsiteX14" fmla="*/ 825628 w 828675"/>
                    <a:gd name="connsiteY14" fmla="*/ 21336 h 290988"/>
                    <a:gd name="connsiteX15" fmla="*/ 825628 w 828675"/>
                    <a:gd name="connsiteY15" fmla="*/ 21336 h 290988"/>
                    <a:gd name="connsiteX16" fmla="*/ 825628 w 828675"/>
                    <a:gd name="connsiteY16" fmla="*/ 23432 h 290988"/>
                    <a:gd name="connsiteX17" fmla="*/ 825628 w 828675"/>
                    <a:gd name="connsiteY17" fmla="*/ 21336 h 290988"/>
                    <a:gd name="connsiteX18" fmla="*/ 826389 w 828675"/>
                    <a:gd name="connsiteY18" fmla="*/ 21336 h 290988"/>
                    <a:gd name="connsiteX19" fmla="*/ 826389 w 828675"/>
                    <a:gd name="connsiteY19" fmla="*/ 21336 h 290988"/>
                    <a:gd name="connsiteX20" fmla="*/ 828675 w 828675"/>
                    <a:gd name="connsiteY20" fmla="*/ 21241 h 290988"/>
                    <a:gd name="connsiteX21" fmla="*/ 828675 w 828675"/>
                    <a:gd name="connsiteY21" fmla="*/ 267653 h 290988"/>
                    <a:gd name="connsiteX22" fmla="*/ 826389 w 828675"/>
                    <a:gd name="connsiteY22" fmla="*/ 267557 h 290988"/>
                    <a:gd name="connsiteX23" fmla="*/ 825628 w 828675"/>
                    <a:gd name="connsiteY23" fmla="*/ 267557 h 290988"/>
                    <a:gd name="connsiteX24" fmla="*/ 825628 w 828675"/>
                    <a:gd name="connsiteY24" fmla="*/ 267557 h 290988"/>
                    <a:gd name="connsiteX25" fmla="*/ 804863 w 828675"/>
                    <a:gd name="connsiteY25" fmla="*/ 288322 h 290988"/>
                    <a:gd name="connsiteX26" fmla="*/ 804863 w 828675"/>
                    <a:gd name="connsiteY26" fmla="*/ 288322 h 290988"/>
                    <a:gd name="connsiteX27" fmla="*/ 804863 w 828675"/>
                    <a:gd name="connsiteY27" fmla="*/ 288798 h 290988"/>
                    <a:gd name="connsiteX28" fmla="*/ 804863 w 828675"/>
                    <a:gd name="connsiteY28" fmla="*/ 288798 h 290988"/>
                    <a:gd name="connsiteX29" fmla="*/ 804863 w 828675"/>
                    <a:gd name="connsiteY29" fmla="*/ 290989 h 290988"/>
                    <a:gd name="connsiteX30" fmla="*/ 22003 w 828675"/>
                    <a:gd name="connsiteY30" fmla="*/ 290989 h 290988"/>
                    <a:gd name="connsiteX31" fmla="*/ 22003 w 828675"/>
                    <a:gd name="connsiteY31" fmla="*/ 290894 h 290988"/>
                    <a:gd name="connsiteX32" fmla="*/ 800672 w 828675"/>
                    <a:gd name="connsiteY32" fmla="*/ 286607 h 290988"/>
                    <a:gd name="connsiteX33" fmla="*/ 824294 w 828675"/>
                    <a:gd name="connsiteY33" fmla="*/ 263271 h 290988"/>
                    <a:gd name="connsiteX34" fmla="*/ 824294 w 828675"/>
                    <a:gd name="connsiteY34" fmla="*/ 263271 h 290988"/>
                    <a:gd name="connsiteX35" fmla="*/ 824294 w 828675"/>
                    <a:gd name="connsiteY35" fmla="*/ 25622 h 290988"/>
                    <a:gd name="connsiteX36" fmla="*/ 800862 w 828675"/>
                    <a:gd name="connsiteY36" fmla="*/ 4286 h 290988"/>
                    <a:gd name="connsiteX37" fmla="*/ 800862 w 828675"/>
                    <a:gd name="connsiteY37" fmla="*/ 4286 h 290988"/>
                    <a:gd name="connsiteX38" fmla="*/ 26004 w 828675"/>
                    <a:gd name="connsiteY38" fmla="*/ 4286 h 290988"/>
                    <a:gd name="connsiteX39" fmla="*/ 4286 w 828675"/>
                    <a:gd name="connsiteY39" fmla="*/ 25432 h 290988"/>
                    <a:gd name="connsiteX40" fmla="*/ 4286 w 828675"/>
                    <a:gd name="connsiteY40" fmla="*/ 25432 h 290988"/>
                    <a:gd name="connsiteX41" fmla="*/ 4286 w 828675"/>
                    <a:gd name="connsiteY41" fmla="*/ 263366 h 290988"/>
                    <a:gd name="connsiteX42" fmla="*/ 26289 w 828675"/>
                    <a:gd name="connsiteY42" fmla="*/ 286607 h 290988"/>
                    <a:gd name="connsiteX43" fmla="*/ 26289 w 828675"/>
                    <a:gd name="connsiteY43" fmla="*/ 286607 h 290988"/>
                    <a:gd name="connsiteX44" fmla="*/ 800672 w 828675"/>
                    <a:gd name="connsiteY44" fmla="*/ 286607 h 290988"/>
                    <a:gd name="connsiteX45" fmla="*/ 800672 w 828675"/>
                    <a:gd name="connsiteY45" fmla="*/ 286607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675" h="290988">
                      <a:moveTo>
                        <a:pt x="22003" y="290894"/>
                      </a:moveTo>
                      <a:lnTo>
                        <a:pt x="22098" y="288703"/>
                      </a:lnTo>
                      <a:cubicBezTo>
                        <a:pt x="22098" y="288322"/>
                        <a:pt x="22098" y="288227"/>
                        <a:pt x="22098" y="288227"/>
                      </a:cubicBezTo>
                      <a:lnTo>
                        <a:pt x="22098" y="288227"/>
                      </a:lnTo>
                      <a:cubicBezTo>
                        <a:pt x="22098" y="277082"/>
                        <a:pt x="13240" y="267938"/>
                        <a:pt x="2096" y="267557"/>
                      </a:cubicBezTo>
                      <a:lnTo>
                        <a:pt x="2096" y="267557"/>
                      </a:lnTo>
                      <a:lnTo>
                        <a:pt x="0" y="267462"/>
                      </a:lnTo>
                      <a:lnTo>
                        <a:pt x="0" y="21431"/>
                      </a:lnTo>
                      <a:lnTo>
                        <a:pt x="2096" y="21336"/>
                      </a:lnTo>
                      <a:cubicBezTo>
                        <a:pt x="12764" y="20955"/>
                        <a:pt x="21241" y="12573"/>
                        <a:pt x="22003" y="2000"/>
                      </a:cubicBezTo>
                      <a:lnTo>
                        <a:pt x="22003" y="2000"/>
                      </a:lnTo>
                      <a:lnTo>
                        <a:pt x="22098" y="0"/>
                      </a:lnTo>
                      <a:lnTo>
                        <a:pt x="804768" y="0"/>
                      </a:lnTo>
                      <a:lnTo>
                        <a:pt x="804958" y="2000"/>
                      </a:lnTo>
                      <a:cubicBezTo>
                        <a:pt x="805720" y="12764"/>
                        <a:pt x="814674" y="21336"/>
                        <a:pt x="825628" y="21336"/>
                      </a:cubicBezTo>
                      <a:lnTo>
                        <a:pt x="825628" y="21336"/>
                      </a:lnTo>
                      <a:lnTo>
                        <a:pt x="825628" y="23432"/>
                      </a:lnTo>
                      <a:lnTo>
                        <a:pt x="825628" y="21336"/>
                      </a:lnTo>
                      <a:cubicBezTo>
                        <a:pt x="825722" y="21336"/>
                        <a:pt x="826008" y="21336"/>
                        <a:pt x="826389" y="21336"/>
                      </a:cubicBezTo>
                      <a:lnTo>
                        <a:pt x="826389" y="21336"/>
                      </a:lnTo>
                      <a:lnTo>
                        <a:pt x="828675" y="21241"/>
                      </a:lnTo>
                      <a:lnTo>
                        <a:pt x="828675" y="267653"/>
                      </a:lnTo>
                      <a:lnTo>
                        <a:pt x="826389" y="267557"/>
                      </a:lnTo>
                      <a:cubicBezTo>
                        <a:pt x="826008" y="267557"/>
                        <a:pt x="825818" y="267557"/>
                        <a:pt x="825628" y="267557"/>
                      </a:cubicBezTo>
                      <a:lnTo>
                        <a:pt x="825628" y="267557"/>
                      </a:lnTo>
                      <a:cubicBezTo>
                        <a:pt x="814197" y="267557"/>
                        <a:pt x="804958" y="276892"/>
                        <a:pt x="804863" y="288322"/>
                      </a:cubicBezTo>
                      <a:lnTo>
                        <a:pt x="804863" y="288322"/>
                      </a:lnTo>
                      <a:cubicBezTo>
                        <a:pt x="804863" y="288322"/>
                        <a:pt x="804863" y="288417"/>
                        <a:pt x="804863" y="288798"/>
                      </a:cubicBezTo>
                      <a:lnTo>
                        <a:pt x="804863" y="288798"/>
                      </a:lnTo>
                      <a:lnTo>
                        <a:pt x="804863" y="290989"/>
                      </a:lnTo>
                      <a:lnTo>
                        <a:pt x="22003" y="290989"/>
                      </a:lnTo>
                      <a:lnTo>
                        <a:pt x="22003" y="290894"/>
                      </a:lnTo>
                      <a:close/>
                      <a:moveTo>
                        <a:pt x="800672" y="286607"/>
                      </a:moveTo>
                      <a:cubicBezTo>
                        <a:pt x="801434" y="273939"/>
                        <a:pt x="811625" y="263938"/>
                        <a:pt x="824294" y="263271"/>
                      </a:cubicBezTo>
                      <a:lnTo>
                        <a:pt x="824294" y="263271"/>
                      </a:lnTo>
                      <a:lnTo>
                        <a:pt x="824294" y="25622"/>
                      </a:lnTo>
                      <a:cubicBezTo>
                        <a:pt x="812388" y="24956"/>
                        <a:pt x="802577" y="16002"/>
                        <a:pt x="800862" y="4286"/>
                      </a:cubicBezTo>
                      <a:lnTo>
                        <a:pt x="800862" y="4286"/>
                      </a:lnTo>
                      <a:lnTo>
                        <a:pt x="26004" y="4286"/>
                      </a:lnTo>
                      <a:cubicBezTo>
                        <a:pt x="24385" y="15335"/>
                        <a:pt x="15431" y="24098"/>
                        <a:pt x="4286" y="25432"/>
                      </a:cubicBezTo>
                      <a:lnTo>
                        <a:pt x="4286" y="25432"/>
                      </a:lnTo>
                      <a:lnTo>
                        <a:pt x="4286" y="263366"/>
                      </a:lnTo>
                      <a:cubicBezTo>
                        <a:pt x="16193" y="264795"/>
                        <a:pt x="25528" y="274511"/>
                        <a:pt x="26289" y="286607"/>
                      </a:cubicBezTo>
                      <a:lnTo>
                        <a:pt x="26289" y="286607"/>
                      </a:lnTo>
                      <a:lnTo>
                        <a:pt x="800672" y="286607"/>
                      </a:lnTo>
                      <a:lnTo>
                        <a:pt x="800672" y="286607"/>
                      </a:lnTo>
                      <a:close/>
                    </a:path>
                  </a:pathLst>
                </a:custGeom>
                <a:solidFill>
                  <a:srgbClr val="CACAC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54" name="Freeform: Shape 2253">
                  <a:extLst>
                    <a:ext uri="{FF2B5EF4-FFF2-40B4-BE49-F238E27FC236}">
                      <a16:creationId xmlns:a16="http://schemas.microsoft.com/office/drawing/2014/main" id="{53988163-B0F1-4A30-BDBB-61F631D21E59}"/>
                    </a:ext>
                  </a:extLst>
                </p:cNvPr>
                <p:cNvSpPr/>
                <p:nvPr/>
              </p:nvSpPr>
              <p:spPr>
                <a:xfrm>
                  <a:off x="9502044" y="5498917"/>
                  <a:ext cx="828579" cy="290988"/>
                </a:xfrm>
                <a:custGeom>
                  <a:avLst/>
                  <a:gdLst>
                    <a:gd name="connsiteX0" fmla="*/ 22003 w 828579"/>
                    <a:gd name="connsiteY0" fmla="*/ 290798 h 290988"/>
                    <a:gd name="connsiteX1" fmla="*/ 22097 w 828579"/>
                    <a:gd name="connsiteY1" fmla="*/ 288607 h 290988"/>
                    <a:gd name="connsiteX2" fmla="*/ 22097 w 828579"/>
                    <a:gd name="connsiteY2" fmla="*/ 288131 h 290988"/>
                    <a:gd name="connsiteX3" fmla="*/ 22097 w 828579"/>
                    <a:gd name="connsiteY3" fmla="*/ 288131 h 290988"/>
                    <a:gd name="connsiteX4" fmla="*/ 2095 w 828579"/>
                    <a:gd name="connsiteY4" fmla="*/ 267462 h 290988"/>
                    <a:gd name="connsiteX5" fmla="*/ 2095 w 828579"/>
                    <a:gd name="connsiteY5" fmla="*/ 267462 h 290988"/>
                    <a:gd name="connsiteX6" fmla="*/ 0 w 828579"/>
                    <a:gd name="connsiteY6" fmla="*/ 267367 h 290988"/>
                    <a:gd name="connsiteX7" fmla="*/ 0 w 828579"/>
                    <a:gd name="connsiteY7" fmla="*/ 21336 h 290988"/>
                    <a:gd name="connsiteX8" fmla="*/ 2095 w 828579"/>
                    <a:gd name="connsiteY8" fmla="*/ 21241 h 290988"/>
                    <a:gd name="connsiteX9" fmla="*/ 22003 w 828579"/>
                    <a:gd name="connsiteY9" fmla="*/ 2000 h 290988"/>
                    <a:gd name="connsiteX10" fmla="*/ 22003 w 828579"/>
                    <a:gd name="connsiteY10" fmla="*/ 2000 h 290988"/>
                    <a:gd name="connsiteX11" fmla="*/ 22097 w 828579"/>
                    <a:gd name="connsiteY11" fmla="*/ 0 h 290988"/>
                    <a:gd name="connsiteX12" fmla="*/ 804767 w 828579"/>
                    <a:gd name="connsiteY12" fmla="*/ 0 h 290988"/>
                    <a:gd name="connsiteX13" fmla="*/ 804957 w 828579"/>
                    <a:gd name="connsiteY13" fmla="*/ 2000 h 290988"/>
                    <a:gd name="connsiteX14" fmla="*/ 825627 w 828579"/>
                    <a:gd name="connsiteY14" fmla="*/ 21336 h 290988"/>
                    <a:gd name="connsiteX15" fmla="*/ 825627 w 828579"/>
                    <a:gd name="connsiteY15" fmla="*/ 21336 h 290988"/>
                    <a:gd name="connsiteX16" fmla="*/ 825627 w 828579"/>
                    <a:gd name="connsiteY16" fmla="*/ 23431 h 290988"/>
                    <a:gd name="connsiteX17" fmla="*/ 825627 w 828579"/>
                    <a:gd name="connsiteY17" fmla="*/ 21336 h 290988"/>
                    <a:gd name="connsiteX18" fmla="*/ 826389 w 828579"/>
                    <a:gd name="connsiteY18" fmla="*/ 21336 h 290988"/>
                    <a:gd name="connsiteX19" fmla="*/ 826389 w 828579"/>
                    <a:gd name="connsiteY19" fmla="*/ 21336 h 290988"/>
                    <a:gd name="connsiteX20" fmla="*/ 828580 w 828579"/>
                    <a:gd name="connsiteY20" fmla="*/ 21241 h 290988"/>
                    <a:gd name="connsiteX21" fmla="*/ 828580 w 828579"/>
                    <a:gd name="connsiteY21" fmla="*/ 267653 h 290988"/>
                    <a:gd name="connsiteX22" fmla="*/ 826389 w 828579"/>
                    <a:gd name="connsiteY22" fmla="*/ 267557 h 290988"/>
                    <a:gd name="connsiteX23" fmla="*/ 825627 w 828579"/>
                    <a:gd name="connsiteY23" fmla="*/ 267557 h 290988"/>
                    <a:gd name="connsiteX24" fmla="*/ 825627 w 828579"/>
                    <a:gd name="connsiteY24" fmla="*/ 267557 h 290988"/>
                    <a:gd name="connsiteX25" fmla="*/ 804863 w 828579"/>
                    <a:gd name="connsiteY25" fmla="*/ 288322 h 290988"/>
                    <a:gd name="connsiteX26" fmla="*/ 804863 w 828579"/>
                    <a:gd name="connsiteY26" fmla="*/ 288322 h 290988"/>
                    <a:gd name="connsiteX27" fmla="*/ 804863 w 828579"/>
                    <a:gd name="connsiteY27" fmla="*/ 288798 h 290988"/>
                    <a:gd name="connsiteX28" fmla="*/ 804863 w 828579"/>
                    <a:gd name="connsiteY28" fmla="*/ 288798 h 290988"/>
                    <a:gd name="connsiteX29" fmla="*/ 804957 w 828579"/>
                    <a:gd name="connsiteY29" fmla="*/ 290989 h 290988"/>
                    <a:gd name="connsiteX30" fmla="*/ 22003 w 828579"/>
                    <a:gd name="connsiteY30" fmla="*/ 290989 h 290988"/>
                    <a:gd name="connsiteX31" fmla="*/ 22003 w 828579"/>
                    <a:gd name="connsiteY31" fmla="*/ 290798 h 290988"/>
                    <a:gd name="connsiteX32" fmla="*/ 800672 w 828579"/>
                    <a:gd name="connsiteY32" fmla="*/ 286512 h 290988"/>
                    <a:gd name="connsiteX33" fmla="*/ 824293 w 828579"/>
                    <a:gd name="connsiteY33" fmla="*/ 263176 h 290988"/>
                    <a:gd name="connsiteX34" fmla="*/ 824293 w 828579"/>
                    <a:gd name="connsiteY34" fmla="*/ 263176 h 290988"/>
                    <a:gd name="connsiteX35" fmla="*/ 824293 w 828579"/>
                    <a:gd name="connsiteY35" fmla="*/ 25527 h 290988"/>
                    <a:gd name="connsiteX36" fmla="*/ 800862 w 828579"/>
                    <a:gd name="connsiteY36" fmla="*/ 4191 h 290988"/>
                    <a:gd name="connsiteX37" fmla="*/ 800862 w 828579"/>
                    <a:gd name="connsiteY37" fmla="*/ 4191 h 290988"/>
                    <a:gd name="connsiteX38" fmla="*/ 26003 w 828579"/>
                    <a:gd name="connsiteY38" fmla="*/ 4191 h 290988"/>
                    <a:gd name="connsiteX39" fmla="*/ 4286 w 828579"/>
                    <a:gd name="connsiteY39" fmla="*/ 25336 h 290988"/>
                    <a:gd name="connsiteX40" fmla="*/ 4286 w 828579"/>
                    <a:gd name="connsiteY40" fmla="*/ 25336 h 290988"/>
                    <a:gd name="connsiteX41" fmla="*/ 4286 w 828579"/>
                    <a:gd name="connsiteY41" fmla="*/ 263271 h 290988"/>
                    <a:gd name="connsiteX42" fmla="*/ 26289 w 828579"/>
                    <a:gd name="connsiteY42" fmla="*/ 286512 h 290988"/>
                    <a:gd name="connsiteX43" fmla="*/ 26289 w 828579"/>
                    <a:gd name="connsiteY43" fmla="*/ 286512 h 290988"/>
                    <a:gd name="connsiteX44" fmla="*/ 800672 w 828579"/>
                    <a:gd name="connsiteY44" fmla="*/ 286512 h 290988"/>
                    <a:gd name="connsiteX45" fmla="*/ 800672 w 828579"/>
                    <a:gd name="connsiteY45" fmla="*/ 286512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579" h="290988">
                      <a:moveTo>
                        <a:pt x="22003" y="290798"/>
                      </a:moveTo>
                      <a:lnTo>
                        <a:pt x="22097" y="288607"/>
                      </a:lnTo>
                      <a:cubicBezTo>
                        <a:pt x="22097" y="288322"/>
                        <a:pt x="22097" y="288131"/>
                        <a:pt x="22097" y="288131"/>
                      </a:cubicBezTo>
                      <a:lnTo>
                        <a:pt x="22097" y="288131"/>
                      </a:lnTo>
                      <a:cubicBezTo>
                        <a:pt x="22097" y="276892"/>
                        <a:pt x="13239" y="267843"/>
                        <a:pt x="2095" y="267462"/>
                      </a:cubicBezTo>
                      <a:lnTo>
                        <a:pt x="2095" y="267462"/>
                      </a:lnTo>
                      <a:lnTo>
                        <a:pt x="0" y="267367"/>
                      </a:lnTo>
                      <a:lnTo>
                        <a:pt x="0" y="21336"/>
                      </a:lnTo>
                      <a:lnTo>
                        <a:pt x="2095" y="21241"/>
                      </a:lnTo>
                      <a:cubicBezTo>
                        <a:pt x="12668" y="20860"/>
                        <a:pt x="21241" y="12478"/>
                        <a:pt x="22003" y="2000"/>
                      </a:cubicBezTo>
                      <a:lnTo>
                        <a:pt x="22003" y="2000"/>
                      </a:lnTo>
                      <a:lnTo>
                        <a:pt x="22097" y="0"/>
                      </a:lnTo>
                      <a:lnTo>
                        <a:pt x="804767" y="0"/>
                      </a:lnTo>
                      <a:lnTo>
                        <a:pt x="804957" y="2000"/>
                      </a:lnTo>
                      <a:cubicBezTo>
                        <a:pt x="805719" y="12763"/>
                        <a:pt x="814673" y="21336"/>
                        <a:pt x="825627" y="21336"/>
                      </a:cubicBezTo>
                      <a:lnTo>
                        <a:pt x="825627" y="21336"/>
                      </a:lnTo>
                      <a:lnTo>
                        <a:pt x="825627" y="23431"/>
                      </a:lnTo>
                      <a:lnTo>
                        <a:pt x="825627" y="21336"/>
                      </a:lnTo>
                      <a:cubicBezTo>
                        <a:pt x="825722" y="21336"/>
                        <a:pt x="826008" y="21336"/>
                        <a:pt x="826389" y="21336"/>
                      </a:cubicBezTo>
                      <a:lnTo>
                        <a:pt x="826389" y="21336"/>
                      </a:lnTo>
                      <a:lnTo>
                        <a:pt x="828580" y="21241"/>
                      </a:lnTo>
                      <a:lnTo>
                        <a:pt x="828580" y="267653"/>
                      </a:lnTo>
                      <a:lnTo>
                        <a:pt x="826389" y="267557"/>
                      </a:lnTo>
                      <a:cubicBezTo>
                        <a:pt x="826008" y="267557"/>
                        <a:pt x="825817" y="267462"/>
                        <a:pt x="825627" y="267557"/>
                      </a:cubicBezTo>
                      <a:lnTo>
                        <a:pt x="825627" y="267557"/>
                      </a:lnTo>
                      <a:cubicBezTo>
                        <a:pt x="814197" y="267557"/>
                        <a:pt x="804863" y="276892"/>
                        <a:pt x="804863" y="288322"/>
                      </a:cubicBezTo>
                      <a:lnTo>
                        <a:pt x="804863" y="288322"/>
                      </a:lnTo>
                      <a:cubicBezTo>
                        <a:pt x="804863" y="288322"/>
                        <a:pt x="804863" y="288417"/>
                        <a:pt x="804863" y="288798"/>
                      </a:cubicBezTo>
                      <a:lnTo>
                        <a:pt x="804863" y="288798"/>
                      </a:lnTo>
                      <a:lnTo>
                        <a:pt x="804957" y="290989"/>
                      </a:lnTo>
                      <a:lnTo>
                        <a:pt x="22003" y="290989"/>
                      </a:lnTo>
                      <a:lnTo>
                        <a:pt x="22003" y="290798"/>
                      </a:lnTo>
                      <a:close/>
                      <a:moveTo>
                        <a:pt x="800672" y="286512"/>
                      </a:moveTo>
                      <a:cubicBezTo>
                        <a:pt x="801528" y="273844"/>
                        <a:pt x="811625" y="263842"/>
                        <a:pt x="824293" y="263176"/>
                      </a:cubicBezTo>
                      <a:lnTo>
                        <a:pt x="824293" y="263176"/>
                      </a:lnTo>
                      <a:lnTo>
                        <a:pt x="824293" y="25527"/>
                      </a:lnTo>
                      <a:cubicBezTo>
                        <a:pt x="812292" y="24860"/>
                        <a:pt x="802576" y="15907"/>
                        <a:pt x="800862" y="4191"/>
                      </a:cubicBezTo>
                      <a:lnTo>
                        <a:pt x="800862" y="4191"/>
                      </a:lnTo>
                      <a:lnTo>
                        <a:pt x="26003" y="4191"/>
                      </a:lnTo>
                      <a:cubicBezTo>
                        <a:pt x="24384" y="15335"/>
                        <a:pt x="15430" y="24003"/>
                        <a:pt x="4286" y="25336"/>
                      </a:cubicBezTo>
                      <a:lnTo>
                        <a:pt x="4286" y="25336"/>
                      </a:lnTo>
                      <a:lnTo>
                        <a:pt x="4286" y="263271"/>
                      </a:lnTo>
                      <a:cubicBezTo>
                        <a:pt x="16192" y="264700"/>
                        <a:pt x="25432" y="274415"/>
                        <a:pt x="26289" y="286512"/>
                      </a:cubicBezTo>
                      <a:lnTo>
                        <a:pt x="26289" y="286512"/>
                      </a:lnTo>
                      <a:lnTo>
                        <a:pt x="800672" y="286512"/>
                      </a:lnTo>
                      <a:lnTo>
                        <a:pt x="800672" y="2865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255" name="Graphic 1">
                  <a:extLst>
                    <a:ext uri="{FF2B5EF4-FFF2-40B4-BE49-F238E27FC236}">
                      <a16:creationId xmlns:a16="http://schemas.microsoft.com/office/drawing/2014/main" id="{541416C3-85B5-48B6-87B9-2EBF13A7C0D3}"/>
                    </a:ext>
                  </a:extLst>
                </p:cNvPr>
                <p:cNvGrpSpPr/>
                <p:nvPr/>
              </p:nvGrpSpPr>
              <p:grpSpPr>
                <a:xfrm>
                  <a:off x="9678993" y="5539687"/>
                  <a:ext cx="274726" cy="100482"/>
                  <a:chOff x="9678993" y="5539687"/>
                  <a:chExt cx="274726" cy="100482"/>
                </a:xfrm>
                <a:solidFill>
                  <a:srgbClr val="FFFFFF"/>
                </a:solidFill>
              </p:grpSpPr>
              <p:sp>
                <p:nvSpPr>
                  <p:cNvPr id="2411" name="Freeform: Shape 2410">
                    <a:extLst>
                      <a:ext uri="{FF2B5EF4-FFF2-40B4-BE49-F238E27FC236}">
                        <a16:creationId xmlns:a16="http://schemas.microsoft.com/office/drawing/2014/main" id="{F27A2B21-AEA2-47F4-A200-4F49CD601BEC}"/>
                      </a:ext>
                    </a:extLst>
                  </p:cNvPr>
                  <p:cNvSpPr/>
                  <p:nvPr/>
                </p:nvSpPr>
                <p:spPr>
                  <a:xfrm>
                    <a:off x="9678993" y="5539687"/>
                    <a:ext cx="117094" cy="100482"/>
                  </a:xfrm>
                  <a:custGeom>
                    <a:avLst/>
                    <a:gdLst>
                      <a:gd name="connsiteX0" fmla="*/ 109277 w 117094"/>
                      <a:gd name="connsiteY0" fmla="*/ 42097 h 100482"/>
                      <a:gd name="connsiteX1" fmla="*/ 94989 w 117094"/>
                      <a:gd name="connsiteY1" fmla="*/ 89817 h 100482"/>
                      <a:gd name="connsiteX2" fmla="*/ 102419 w 117094"/>
                      <a:gd name="connsiteY2" fmla="*/ 96104 h 100482"/>
                      <a:gd name="connsiteX3" fmla="*/ 104514 w 117094"/>
                      <a:gd name="connsiteY3" fmla="*/ 97818 h 100482"/>
                      <a:gd name="connsiteX4" fmla="*/ 102419 w 117094"/>
                      <a:gd name="connsiteY4" fmla="*/ 100295 h 100482"/>
                      <a:gd name="connsiteX5" fmla="*/ 90703 w 117094"/>
                      <a:gd name="connsiteY5" fmla="*/ 90579 h 100482"/>
                      <a:gd name="connsiteX6" fmla="*/ 105276 w 117094"/>
                      <a:gd name="connsiteY6" fmla="*/ 41335 h 100482"/>
                      <a:gd name="connsiteX7" fmla="*/ 112801 w 117094"/>
                      <a:gd name="connsiteY7" fmla="*/ 12950 h 100482"/>
                      <a:gd name="connsiteX8" fmla="*/ 103276 w 117094"/>
                      <a:gd name="connsiteY8" fmla="*/ 4568 h 100482"/>
                      <a:gd name="connsiteX9" fmla="*/ 82226 w 117094"/>
                      <a:gd name="connsiteY9" fmla="*/ 25047 h 100482"/>
                      <a:gd name="connsiteX10" fmla="*/ 64223 w 117094"/>
                      <a:gd name="connsiteY10" fmla="*/ 83054 h 100482"/>
                      <a:gd name="connsiteX11" fmla="*/ 62128 w 117094"/>
                      <a:gd name="connsiteY11" fmla="*/ 84864 h 100482"/>
                      <a:gd name="connsiteX12" fmla="*/ 60032 w 117094"/>
                      <a:gd name="connsiteY12" fmla="*/ 82197 h 100482"/>
                      <a:gd name="connsiteX13" fmla="*/ 77273 w 117094"/>
                      <a:gd name="connsiteY13" fmla="*/ 26952 h 100482"/>
                      <a:gd name="connsiteX14" fmla="*/ 78892 w 117094"/>
                      <a:gd name="connsiteY14" fmla="*/ 17427 h 100482"/>
                      <a:gd name="connsiteX15" fmla="*/ 72224 w 117094"/>
                      <a:gd name="connsiteY15" fmla="*/ 8664 h 100482"/>
                      <a:gd name="connsiteX16" fmla="*/ 43935 w 117094"/>
                      <a:gd name="connsiteY16" fmla="*/ 40954 h 100482"/>
                      <a:gd name="connsiteX17" fmla="*/ 35934 w 117094"/>
                      <a:gd name="connsiteY17" fmla="*/ 66671 h 100482"/>
                      <a:gd name="connsiteX18" fmla="*/ 20408 w 117094"/>
                      <a:gd name="connsiteY18" fmla="*/ 92294 h 100482"/>
                      <a:gd name="connsiteX19" fmla="*/ 14788 w 117094"/>
                      <a:gd name="connsiteY19" fmla="*/ 86483 h 100482"/>
                      <a:gd name="connsiteX20" fmla="*/ 29933 w 117094"/>
                      <a:gd name="connsiteY20" fmla="*/ 56670 h 100482"/>
                      <a:gd name="connsiteX21" fmla="*/ 39935 w 117094"/>
                      <a:gd name="connsiteY21" fmla="*/ 39620 h 100482"/>
                      <a:gd name="connsiteX22" fmla="*/ 48221 w 117094"/>
                      <a:gd name="connsiteY22" fmla="*/ 12950 h 100482"/>
                      <a:gd name="connsiteX23" fmla="*/ 16027 w 117094"/>
                      <a:gd name="connsiteY23" fmla="*/ 33048 h 100482"/>
                      <a:gd name="connsiteX24" fmla="*/ 120 w 117094"/>
                      <a:gd name="connsiteY24" fmla="*/ 18665 h 100482"/>
                      <a:gd name="connsiteX25" fmla="*/ 2311 w 117094"/>
                      <a:gd name="connsiteY25" fmla="*/ 16379 h 100482"/>
                      <a:gd name="connsiteX26" fmla="*/ 4597 w 117094"/>
                      <a:gd name="connsiteY26" fmla="*/ 18475 h 100482"/>
                      <a:gd name="connsiteX27" fmla="*/ 16027 w 117094"/>
                      <a:gd name="connsiteY27" fmla="*/ 28571 h 100482"/>
                      <a:gd name="connsiteX28" fmla="*/ 45935 w 117094"/>
                      <a:gd name="connsiteY28" fmla="*/ 9426 h 100482"/>
                      <a:gd name="connsiteX29" fmla="*/ 51269 w 117094"/>
                      <a:gd name="connsiteY29" fmla="*/ 4854 h 100482"/>
                      <a:gd name="connsiteX30" fmla="*/ 52508 w 117094"/>
                      <a:gd name="connsiteY30" fmla="*/ 4187 h 100482"/>
                      <a:gd name="connsiteX31" fmla="*/ 54603 w 117094"/>
                      <a:gd name="connsiteY31" fmla="*/ 6854 h 100482"/>
                      <a:gd name="connsiteX32" fmla="*/ 48603 w 117094"/>
                      <a:gd name="connsiteY32" fmla="*/ 26095 h 100482"/>
                      <a:gd name="connsiteX33" fmla="*/ 72415 w 117094"/>
                      <a:gd name="connsiteY33" fmla="*/ 4187 h 100482"/>
                      <a:gd name="connsiteX34" fmla="*/ 83369 w 117094"/>
                      <a:gd name="connsiteY34" fmla="*/ 15998 h 100482"/>
                      <a:gd name="connsiteX35" fmla="*/ 103371 w 117094"/>
                      <a:gd name="connsiteY35" fmla="*/ 282 h 100482"/>
                      <a:gd name="connsiteX36" fmla="*/ 117087 w 117094"/>
                      <a:gd name="connsiteY36" fmla="*/ 12188 h 100482"/>
                      <a:gd name="connsiteX37" fmla="*/ 109277 w 117094"/>
                      <a:gd name="connsiteY37" fmla="*/ 42097 h 100482"/>
                      <a:gd name="connsiteX38" fmla="*/ 34315 w 117094"/>
                      <a:gd name="connsiteY38" fmla="*/ 57337 h 100482"/>
                      <a:gd name="connsiteX39" fmla="*/ 33553 w 117094"/>
                      <a:gd name="connsiteY39" fmla="*/ 58670 h 100482"/>
                      <a:gd name="connsiteX40" fmla="*/ 19170 w 117094"/>
                      <a:gd name="connsiteY40" fmla="*/ 86198 h 100482"/>
                      <a:gd name="connsiteX41" fmla="*/ 20313 w 117094"/>
                      <a:gd name="connsiteY41" fmla="*/ 87722 h 100482"/>
                      <a:gd name="connsiteX42" fmla="*/ 31552 w 117094"/>
                      <a:gd name="connsiteY42" fmla="*/ 65909 h 100482"/>
                      <a:gd name="connsiteX43" fmla="*/ 34315 w 117094"/>
                      <a:gd name="connsiteY43" fmla="*/ 57337 h 100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117094" h="100482">
                        <a:moveTo>
                          <a:pt x="109277" y="42097"/>
                        </a:moveTo>
                        <a:cubicBezTo>
                          <a:pt x="104704" y="55241"/>
                          <a:pt x="94989" y="83245"/>
                          <a:pt x="94989" y="89817"/>
                        </a:cubicBezTo>
                        <a:cubicBezTo>
                          <a:pt x="94989" y="94580"/>
                          <a:pt x="98227" y="96770"/>
                          <a:pt x="102419" y="96104"/>
                        </a:cubicBezTo>
                        <a:cubicBezTo>
                          <a:pt x="103561" y="95913"/>
                          <a:pt x="104514" y="96580"/>
                          <a:pt x="104514" y="97818"/>
                        </a:cubicBezTo>
                        <a:cubicBezTo>
                          <a:pt x="104514" y="98961"/>
                          <a:pt x="103561" y="100104"/>
                          <a:pt x="102419" y="100295"/>
                        </a:cubicBezTo>
                        <a:cubicBezTo>
                          <a:pt x="95085" y="101438"/>
                          <a:pt x="90703" y="97247"/>
                          <a:pt x="90703" y="90579"/>
                        </a:cubicBezTo>
                        <a:cubicBezTo>
                          <a:pt x="90703" y="82959"/>
                          <a:pt x="100704" y="54670"/>
                          <a:pt x="105276" y="41335"/>
                        </a:cubicBezTo>
                        <a:cubicBezTo>
                          <a:pt x="109658" y="28667"/>
                          <a:pt x="112801" y="20285"/>
                          <a:pt x="112801" y="12950"/>
                        </a:cubicBezTo>
                        <a:cubicBezTo>
                          <a:pt x="112801" y="5902"/>
                          <a:pt x="109467" y="3616"/>
                          <a:pt x="103276" y="4568"/>
                        </a:cubicBezTo>
                        <a:cubicBezTo>
                          <a:pt x="95561" y="5807"/>
                          <a:pt x="87274" y="16189"/>
                          <a:pt x="82226" y="25047"/>
                        </a:cubicBezTo>
                        <a:cubicBezTo>
                          <a:pt x="75273" y="49526"/>
                          <a:pt x="73939" y="53813"/>
                          <a:pt x="64223" y="83054"/>
                        </a:cubicBezTo>
                        <a:cubicBezTo>
                          <a:pt x="63938" y="84102"/>
                          <a:pt x="63080" y="84769"/>
                          <a:pt x="62128" y="84864"/>
                        </a:cubicBezTo>
                        <a:cubicBezTo>
                          <a:pt x="60414" y="85150"/>
                          <a:pt x="59556" y="83626"/>
                          <a:pt x="60032" y="82197"/>
                        </a:cubicBezTo>
                        <a:cubicBezTo>
                          <a:pt x="66128" y="64195"/>
                          <a:pt x="72320" y="44192"/>
                          <a:pt x="77273" y="26952"/>
                        </a:cubicBezTo>
                        <a:cubicBezTo>
                          <a:pt x="78321" y="23142"/>
                          <a:pt x="78892" y="19999"/>
                          <a:pt x="78892" y="17427"/>
                        </a:cubicBezTo>
                        <a:cubicBezTo>
                          <a:pt x="78892" y="11998"/>
                          <a:pt x="76987" y="7902"/>
                          <a:pt x="72224" y="8664"/>
                        </a:cubicBezTo>
                        <a:cubicBezTo>
                          <a:pt x="63366" y="10093"/>
                          <a:pt x="52031" y="28000"/>
                          <a:pt x="43935" y="40954"/>
                        </a:cubicBezTo>
                        <a:lnTo>
                          <a:pt x="35934" y="66671"/>
                        </a:lnTo>
                        <a:cubicBezTo>
                          <a:pt x="30314" y="84959"/>
                          <a:pt x="27457" y="91151"/>
                          <a:pt x="20408" y="92294"/>
                        </a:cubicBezTo>
                        <a:cubicBezTo>
                          <a:pt x="16503" y="92960"/>
                          <a:pt x="14788" y="90198"/>
                          <a:pt x="14788" y="86483"/>
                        </a:cubicBezTo>
                        <a:cubicBezTo>
                          <a:pt x="14884" y="80483"/>
                          <a:pt x="20504" y="70386"/>
                          <a:pt x="29933" y="56670"/>
                        </a:cubicBezTo>
                        <a:cubicBezTo>
                          <a:pt x="30600" y="55718"/>
                          <a:pt x="39649" y="40001"/>
                          <a:pt x="39935" y="39620"/>
                        </a:cubicBezTo>
                        <a:lnTo>
                          <a:pt x="48221" y="12950"/>
                        </a:lnTo>
                        <a:cubicBezTo>
                          <a:pt x="39363" y="20761"/>
                          <a:pt x="28504" y="31048"/>
                          <a:pt x="16027" y="33048"/>
                        </a:cubicBezTo>
                        <a:cubicBezTo>
                          <a:pt x="6121" y="34572"/>
                          <a:pt x="-1023" y="29143"/>
                          <a:pt x="120" y="18665"/>
                        </a:cubicBezTo>
                        <a:cubicBezTo>
                          <a:pt x="215" y="17618"/>
                          <a:pt x="1263" y="16570"/>
                          <a:pt x="2311" y="16379"/>
                        </a:cubicBezTo>
                        <a:cubicBezTo>
                          <a:pt x="3740" y="16189"/>
                          <a:pt x="4597" y="17237"/>
                          <a:pt x="4597" y="18475"/>
                        </a:cubicBezTo>
                        <a:cubicBezTo>
                          <a:pt x="4597" y="26476"/>
                          <a:pt x="9074" y="29619"/>
                          <a:pt x="16027" y="28571"/>
                        </a:cubicBezTo>
                        <a:cubicBezTo>
                          <a:pt x="25838" y="27047"/>
                          <a:pt x="36982" y="17332"/>
                          <a:pt x="45935" y="9426"/>
                        </a:cubicBezTo>
                        <a:cubicBezTo>
                          <a:pt x="47840" y="7712"/>
                          <a:pt x="49746" y="6188"/>
                          <a:pt x="51269" y="4854"/>
                        </a:cubicBezTo>
                        <a:cubicBezTo>
                          <a:pt x="51651" y="4473"/>
                          <a:pt x="52127" y="4283"/>
                          <a:pt x="52508" y="4187"/>
                        </a:cubicBezTo>
                        <a:cubicBezTo>
                          <a:pt x="54508" y="3902"/>
                          <a:pt x="54984" y="5711"/>
                          <a:pt x="54603" y="6854"/>
                        </a:cubicBezTo>
                        <a:lnTo>
                          <a:pt x="48603" y="26095"/>
                        </a:lnTo>
                        <a:cubicBezTo>
                          <a:pt x="57175" y="13808"/>
                          <a:pt x="63557" y="5521"/>
                          <a:pt x="72415" y="4187"/>
                        </a:cubicBezTo>
                        <a:cubicBezTo>
                          <a:pt x="79273" y="3044"/>
                          <a:pt x="83369" y="8569"/>
                          <a:pt x="83369" y="15998"/>
                        </a:cubicBezTo>
                        <a:cubicBezTo>
                          <a:pt x="89084" y="8093"/>
                          <a:pt x="95942" y="1520"/>
                          <a:pt x="103371" y="282"/>
                        </a:cubicBezTo>
                        <a:cubicBezTo>
                          <a:pt x="112420" y="-1147"/>
                          <a:pt x="117087" y="2854"/>
                          <a:pt x="117087" y="12188"/>
                        </a:cubicBezTo>
                        <a:cubicBezTo>
                          <a:pt x="117277" y="19808"/>
                          <a:pt x="113753" y="29143"/>
                          <a:pt x="109277" y="42097"/>
                        </a:cubicBezTo>
                        <a:close/>
                        <a:moveTo>
                          <a:pt x="34315" y="57337"/>
                        </a:moveTo>
                        <a:cubicBezTo>
                          <a:pt x="34124" y="57813"/>
                          <a:pt x="34124" y="57813"/>
                          <a:pt x="33553" y="58670"/>
                        </a:cubicBezTo>
                        <a:cubicBezTo>
                          <a:pt x="23837" y="74672"/>
                          <a:pt x="19265" y="79816"/>
                          <a:pt x="19170" y="86198"/>
                        </a:cubicBezTo>
                        <a:cubicBezTo>
                          <a:pt x="19170" y="87245"/>
                          <a:pt x="19551" y="87817"/>
                          <a:pt x="20313" y="87722"/>
                        </a:cubicBezTo>
                        <a:cubicBezTo>
                          <a:pt x="24695" y="87055"/>
                          <a:pt x="26885" y="81245"/>
                          <a:pt x="31552" y="65909"/>
                        </a:cubicBezTo>
                        <a:lnTo>
                          <a:pt x="34315" y="5733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2" name="Freeform: Shape 2411">
                    <a:extLst>
                      <a:ext uri="{FF2B5EF4-FFF2-40B4-BE49-F238E27FC236}">
                        <a16:creationId xmlns:a16="http://schemas.microsoft.com/office/drawing/2014/main" id="{FBD8AA4F-0E24-4345-A530-3A14CBA8A5A9}"/>
                      </a:ext>
                    </a:extLst>
                  </p:cNvPr>
                  <p:cNvSpPr/>
                  <p:nvPr/>
                </p:nvSpPr>
                <p:spPr>
                  <a:xfrm>
                    <a:off x="9791783" y="5562743"/>
                    <a:ext cx="39825" cy="52332"/>
                  </a:xfrm>
                  <a:custGeom>
                    <a:avLst/>
                    <a:gdLst>
                      <a:gd name="connsiteX0" fmla="*/ 39825 w 39825"/>
                      <a:gd name="connsiteY0" fmla="*/ 24851 h 52332"/>
                      <a:gd name="connsiteX1" fmla="*/ 39635 w 39825"/>
                      <a:gd name="connsiteY1" fmla="*/ 25708 h 52332"/>
                      <a:gd name="connsiteX2" fmla="*/ 13917 w 39825"/>
                      <a:gd name="connsiteY2" fmla="*/ 52092 h 52332"/>
                      <a:gd name="connsiteX3" fmla="*/ 11 w 39825"/>
                      <a:gd name="connsiteY3" fmla="*/ 39710 h 52332"/>
                      <a:gd name="connsiteX4" fmla="*/ 24204 w 39825"/>
                      <a:gd name="connsiteY4" fmla="*/ 181 h 52332"/>
                      <a:gd name="connsiteX5" fmla="*/ 33253 w 39825"/>
                      <a:gd name="connsiteY5" fmla="*/ 6658 h 52332"/>
                      <a:gd name="connsiteX6" fmla="*/ 5630 w 39825"/>
                      <a:gd name="connsiteY6" fmla="*/ 31995 h 52332"/>
                      <a:gd name="connsiteX7" fmla="*/ 4392 w 39825"/>
                      <a:gd name="connsiteY7" fmla="*/ 39234 h 52332"/>
                      <a:gd name="connsiteX8" fmla="*/ 13917 w 39825"/>
                      <a:gd name="connsiteY8" fmla="*/ 47711 h 52332"/>
                      <a:gd name="connsiteX9" fmla="*/ 35348 w 39825"/>
                      <a:gd name="connsiteY9" fmla="*/ 24660 h 52332"/>
                      <a:gd name="connsiteX10" fmla="*/ 38302 w 39825"/>
                      <a:gd name="connsiteY10" fmla="*/ 23041 h 52332"/>
                      <a:gd name="connsiteX11" fmla="*/ 39825 w 39825"/>
                      <a:gd name="connsiteY11" fmla="*/ 24851 h 52332"/>
                      <a:gd name="connsiteX12" fmla="*/ 28777 w 39825"/>
                      <a:gd name="connsiteY12" fmla="*/ 7420 h 52332"/>
                      <a:gd name="connsiteX13" fmla="*/ 24204 w 39825"/>
                      <a:gd name="connsiteY13" fmla="*/ 4753 h 52332"/>
                      <a:gd name="connsiteX14" fmla="*/ 7345 w 39825"/>
                      <a:gd name="connsiteY14" fmla="*/ 26661 h 52332"/>
                      <a:gd name="connsiteX15" fmla="*/ 28777 w 39825"/>
                      <a:gd name="connsiteY15" fmla="*/ 7420 h 52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9825" h="52332">
                        <a:moveTo>
                          <a:pt x="39825" y="24851"/>
                        </a:moveTo>
                        <a:cubicBezTo>
                          <a:pt x="39825" y="25137"/>
                          <a:pt x="39730" y="25422"/>
                          <a:pt x="39635" y="25708"/>
                        </a:cubicBezTo>
                        <a:cubicBezTo>
                          <a:pt x="32777" y="42091"/>
                          <a:pt x="24680" y="50378"/>
                          <a:pt x="13917" y="52092"/>
                        </a:cubicBezTo>
                        <a:cubicBezTo>
                          <a:pt x="5059" y="53521"/>
                          <a:pt x="-275" y="48473"/>
                          <a:pt x="11" y="39710"/>
                        </a:cubicBezTo>
                        <a:cubicBezTo>
                          <a:pt x="678" y="25994"/>
                          <a:pt x="11727" y="2181"/>
                          <a:pt x="24204" y="181"/>
                        </a:cubicBezTo>
                        <a:cubicBezTo>
                          <a:pt x="29538" y="-676"/>
                          <a:pt x="33253" y="1515"/>
                          <a:pt x="33253" y="6658"/>
                        </a:cubicBezTo>
                        <a:cubicBezTo>
                          <a:pt x="33253" y="17898"/>
                          <a:pt x="17442" y="27232"/>
                          <a:pt x="5630" y="31995"/>
                        </a:cubicBezTo>
                        <a:cubicBezTo>
                          <a:pt x="4869" y="34852"/>
                          <a:pt x="4583" y="36948"/>
                          <a:pt x="4392" y="39234"/>
                        </a:cubicBezTo>
                        <a:cubicBezTo>
                          <a:pt x="4202" y="45330"/>
                          <a:pt x="7631" y="48473"/>
                          <a:pt x="13917" y="47711"/>
                        </a:cubicBezTo>
                        <a:cubicBezTo>
                          <a:pt x="22585" y="46568"/>
                          <a:pt x="29443" y="39329"/>
                          <a:pt x="35348" y="24660"/>
                        </a:cubicBezTo>
                        <a:cubicBezTo>
                          <a:pt x="35920" y="23517"/>
                          <a:pt x="37158" y="22755"/>
                          <a:pt x="38302" y="23041"/>
                        </a:cubicBezTo>
                        <a:cubicBezTo>
                          <a:pt x="39349" y="23327"/>
                          <a:pt x="39825" y="23994"/>
                          <a:pt x="39825" y="24851"/>
                        </a:cubicBezTo>
                        <a:close/>
                        <a:moveTo>
                          <a:pt x="28777" y="7420"/>
                        </a:moveTo>
                        <a:cubicBezTo>
                          <a:pt x="28777" y="4563"/>
                          <a:pt x="26585" y="4372"/>
                          <a:pt x="24204" y="4753"/>
                        </a:cubicBezTo>
                        <a:cubicBezTo>
                          <a:pt x="16870" y="5896"/>
                          <a:pt x="10774" y="17993"/>
                          <a:pt x="7345" y="26661"/>
                        </a:cubicBezTo>
                        <a:cubicBezTo>
                          <a:pt x="16204" y="22470"/>
                          <a:pt x="28777" y="15231"/>
                          <a:pt x="28777" y="74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3" name="Freeform: Shape 2412">
                    <a:extLst>
                      <a:ext uri="{FF2B5EF4-FFF2-40B4-BE49-F238E27FC236}">
                        <a16:creationId xmlns:a16="http://schemas.microsoft.com/office/drawing/2014/main" id="{C6A96D1C-D534-41EB-8011-02343F38C235}"/>
                      </a:ext>
                    </a:extLst>
                  </p:cNvPr>
                  <p:cNvSpPr/>
                  <p:nvPr/>
                </p:nvSpPr>
                <p:spPr>
                  <a:xfrm>
                    <a:off x="9825608" y="5551887"/>
                    <a:ext cx="45148" cy="55913"/>
                  </a:xfrm>
                  <a:custGeom>
                    <a:avLst/>
                    <a:gdLst>
                      <a:gd name="connsiteX0" fmla="*/ 45148 w 45148"/>
                      <a:gd name="connsiteY0" fmla="*/ 29421 h 55913"/>
                      <a:gd name="connsiteX1" fmla="*/ 44958 w 45148"/>
                      <a:gd name="connsiteY1" fmla="*/ 30374 h 55913"/>
                      <a:gd name="connsiteX2" fmla="*/ 25527 w 45148"/>
                      <a:gd name="connsiteY2" fmla="*/ 55805 h 55913"/>
                      <a:gd name="connsiteX3" fmla="*/ 25432 w 45148"/>
                      <a:gd name="connsiteY3" fmla="*/ 55805 h 55913"/>
                      <a:gd name="connsiteX4" fmla="*/ 17907 w 45148"/>
                      <a:gd name="connsiteY4" fmla="*/ 48090 h 55913"/>
                      <a:gd name="connsiteX5" fmla="*/ 18955 w 45148"/>
                      <a:gd name="connsiteY5" fmla="*/ 41041 h 55913"/>
                      <a:gd name="connsiteX6" fmla="*/ 25432 w 45148"/>
                      <a:gd name="connsiteY6" fmla="*/ 20087 h 55913"/>
                      <a:gd name="connsiteX7" fmla="*/ 13907 w 45148"/>
                      <a:gd name="connsiteY7" fmla="*/ 17705 h 55913"/>
                      <a:gd name="connsiteX8" fmla="*/ 4191 w 45148"/>
                      <a:gd name="connsiteY8" fmla="*/ 40565 h 55913"/>
                      <a:gd name="connsiteX9" fmla="*/ 2286 w 45148"/>
                      <a:gd name="connsiteY9" fmla="*/ 42185 h 55913"/>
                      <a:gd name="connsiteX10" fmla="*/ 1238 w 45148"/>
                      <a:gd name="connsiteY10" fmla="*/ 42089 h 55913"/>
                      <a:gd name="connsiteX11" fmla="*/ 0 w 45148"/>
                      <a:gd name="connsiteY11" fmla="*/ 40279 h 55913"/>
                      <a:gd name="connsiteX12" fmla="*/ 191 w 45148"/>
                      <a:gd name="connsiteY12" fmla="*/ 39327 h 55913"/>
                      <a:gd name="connsiteX13" fmla="*/ 8667 w 45148"/>
                      <a:gd name="connsiteY13" fmla="*/ 19515 h 55913"/>
                      <a:gd name="connsiteX14" fmla="*/ 9906 w 45148"/>
                      <a:gd name="connsiteY14" fmla="*/ 16086 h 55913"/>
                      <a:gd name="connsiteX15" fmla="*/ 4477 w 45148"/>
                      <a:gd name="connsiteY15" fmla="*/ 7990 h 55913"/>
                      <a:gd name="connsiteX16" fmla="*/ 10954 w 45148"/>
                      <a:gd name="connsiteY16" fmla="*/ 84 h 55913"/>
                      <a:gd name="connsiteX17" fmla="*/ 17050 w 45148"/>
                      <a:gd name="connsiteY17" fmla="*/ 6085 h 55913"/>
                      <a:gd name="connsiteX18" fmla="*/ 15335 w 45148"/>
                      <a:gd name="connsiteY18" fmla="*/ 13133 h 55913"/>
                      <a:gd name="connsiteX19" fmla="*/ 25051 w 45148"/>
                      <a:gd name="connsiteY19" fmla="*/ 15324 h 55913"/>
                      <a:gd name="connsiteX20" fmla="*/ 29051 w 45148"/>
                      <a:gd name="connsiteY20" fmla="*/ 15991 h 55913"/>
                      <a:gd name="connsiteX21" fmla="*/ 30289 w 45148"/>
                      <a:gd name="connsiteY21" fmla="*/ 18848 h 55913"/>
                      <a:gd name="connsiteX22" fmla="*/ 23241 w 45148"/>
                      <a:gd name="connsiteY22" fmla="*/ 41327 h 55913"/>
                      <a:gd name="connsiteX23" fmla="*/ 22289 w 45148"/>
                      <a:gd name="connsiteY23" fmla="*/ 47328 h 55913"/>
                      <a:gd name="connsiteX24" fmla="*/ 25527 w 45148"/>
                      <a:gd name="connsiteY24" fmla="*/ 51329 h 55913"/>
                      <a:gd name="connsiteX25" fmla="*/ 40862 w 45148"/>
                      <a:gd name="connsiteY25" fmla="*/ 29231 h 55913"/>
                      <a:gd name="connsiteX26" fmla="*/ 42863 w 45148"/>
                      <a:gd name="connsiteY26" fmla="*/ 27516 h 55913"/>
                      <a:gd name="connsiteX27" fmla="*/ 43815 w 45148"/>
                      <a:gd name="connsiteY27" fmla="*/ 27611 h 55913"/>
                      <a:gd name="connsiteX28" fmla="*/ 45148 w 45148"/>
                      <a:gd name="connsiteY28" fmla="*/ 29421 h 55913"/>
                      <a:gd name="connsiteX29" fmla="*/ 10954 w 45148"/>
                      <a:gd name="connsiteY29" fmla="*/ 4561 h 55913"/>
                      <a:gd name="connsiteX30" fmla="*/ 8954 w 45148"/>
                      <a:gd name="connsiteY30" fmla="*/ 6942 h 55913"/>
                      <a:gd name="connsiteX31" fmla="*/ 11525 w 45148"/>
                      <a:gd name="connsiteY31" fmla="*/ 11419 h 55913"/>
                      <a:gd name="connsiteX32" fmla="*/ 12668 w 45148"/>
                      <a:gd name="connsiteY32" fmla="*/ 6752 h 55913"/>
                      <a:gd name="connsiteX33" fmla="*/ 10954 w 45148"/>
                      <a:gd name="connsiteY33" fmla="*/ 4561 h 55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5148" h="55913">
                        <a:moveTo>
                          <a:pt x="45148" y="29421"/>
                        </a:moveTo>
                        <a:cubicBezTo>
                          <a:pt x="45148" y="29707"/>
                          <a:pt x="45053" y="30088"/>
                          <a:pt x="44958" y="30374"/>
                        </a:cubicBezTo>
                        <a:cubicBezTo>
                          <a:pt x="38100" y="47328"/>
                          <a:pt x="32766" y="54662"/>
                          <a:pt x="25527" y="55805"/>
                        </a:cubicBezTo>
                        <a:lnTo>
                          <a:pt x="25432" y="55805"/>
                        </a:lnTo>
                        <a:cubicBezTo>
                          <a:pt x="20479" y="56567"/>
                          <a:pt x="17907" y="53233"/>
                          <a:pt x="17907" y="48090"/>
                        </a:cubicBezTo>
                        <a:cubicBezTo>
                          <a:pt x="17907" y="45995"/>
                          <a:pt x="18288" y="43804"/>
                          <a:pt x="18955" y="41041"/>
                        </a:cubicBezTo>
                        <a:cubicBezTo>
                          <a:pt x="19812" y="37517"/>
                          <a:pt x="24479" y="22658"/>
                          <a:pt x="25432" y="20087"/>
                        </a:cubicBezTo>
                        <a:cubicBezTo>
                          <a:pt x="17336" y="18658"/>
                          <a:pt x="16193" y="18467"/>
                          <a:pt x="13907" y="17705"/>
                        </a:cubicBezTo>
                        <a:cubicBezTo>
                          <a:pt x="13430" y="19039"/>
                          <a:pt x="12668" y="20658"/>
                          <a:pt x="4191" y="40565"/>
                        </a:cubicBezTo>
                        <a:cubicBezTo>
                          <a:pt x="3810" y="41518"/>
                          <a:pt x="3048" y="41994"/>
                          <a:pt x="2286" y="42185"/>
                        </a:cubicBezTo>
                        <a:cubicBezTo>
                          <a:pt x="1905" y="42185"/>
                          <a:pt x="1524" y="42185"/>
                          <a:pt x="1238" y="42089"/>
                        </a:cubicBezTo>
                        <a:cubicBezTo>
                          <a:pt x="476" y="41804"/>
                          <a:pt x="0" y="41137"/>
                          <a:pt x="0" y="40279"/>
                        </a:cubicBezTo>
                        <a:cubicBezTo>
                          <a:pt x="0" y="39994"/>
                          <a:pt x="95" y="39613"/>
                          <a:pt x="191" y="39327"/>
                        </a:cubicBezTo>
                        <a:lnTo>
                          <a:pt x="8667" y="19515"/>
                        </a:lnTo>
                        <a:lnTo>
                          <a:pt x="9906" y="16086"/>
                        </a:lnTo>
                        <a:cubicBezTo>
                          <a:pt x="6668" y="14372"/>
                          <a:pt x="4477" y="11990"/>
                          <a:pt x="4477" y="7990"/>
                        </a:cubicBezTo>
                        <a:cubicBezTo>
                          <a:pt x="4477" y="3608"/>
                          <a:pt x="7525" y="560"/>
                          <a:pt x="10954" y="84"/>
                        </a:cubicBezTo>
                        <a:cubicBezTo>
                          <a:pt x="14764" y="-488"/>
                          <a:pt x="17050" y="1894"/>
                          <a:pt x="17050" y="6085"/>
                        </a:cubicBezTo>
                        <a:cubicBezTo>
                          <a:pt x="17050" y="7799"/>
                          <a:pt x="16669" y="8847"/>
                          <a:pt x="15335" y="13133"/>
                        </a:cubicBezTo>
                        <a:cubicBezTo>
                          <a:pt x="18288" y="14181"/>
                          <a:pt x="21907" y="14752"/>
                          <a:pt x="25051" y="15324"/>
                        </a:cubicBezTo>
                        <a:cubicBezTo>
                          <a:pt x="26480" y="15514"/>
                          <a:pt x="27908" y="15705"/>
                          <a:pt x="29051" y="15991"/>
                        </a:cubicBezTo>
                        <a:cubicBezTo>
                          <a:pt x="30194" y="16181"/>
                          <a:pt x="30766" y="17515"/>
                          <a:pt x="30289" y="18848"/>
                        </a:cubicBezTo>
                        <a:cubicBezTo>
                          <a:pt x="28956" y="22563"/>
                          <a:pt x="23813" y="38565"/>
                          <a:pt x="23241" y="41327"/>
                        </a:cubicBezTo>
                        <a:cubicBezTo>
                          <a:pt x="22574" y="43708"/>
                          <a:pt x="22384" y="45518"/>
                          <a:pt x="22289" y="47328"/>
                        </a:cubicBezTo>
                        <a:cubicBezTo>
                          <a:pt x="22289" y="49995"/>
                          <a:pt x="23146" y="51710"/>
                          <a:pt x="25527" y="51329"/>
                        </a:cubicBezTo>
                        <a:cubicBezTo>
                          <a:pt x="30766" y="50471"/>
                          <a:pt x="34766" y="43899"/>
                          <a:pt x="40862" y="29231"/>
                        </a:cubicBezTo>
                        <a:cubicBezTo>
                          <a:pt x="41243" y="28278"/>
                          <a:pt x="42005" y="27611"/>
                          <a:pt x="42863" y="27516"/>
                        </a:cubicBezTo>
                        <a:cubicBezTo>
                          <a:pt x="43243" y="27421"/>
                          <a:pt x="43529" y="27516"/>
                          <a:pt x="43815" y="27611"/>
                        </a:cubicBezTo>
                        <a:cubicBezTo>
                          <a:pt x="44577" y="27992"/>
                          <a:pt x="45148" y="28659"/>
                          <a:pt x="45148" y="29421"/>
                        </a:cubicBezTo>
                        <a:close/>
                        <a:moveTo>
                          <a:pt x="10954" y="4561"/>
                        </a:moveTo>
                        <a:cubicBezTo>
                          <a:pt x="9525" y="4751"/>
                          <a:pt x="8954" y="5704"/>
                          <a:pt x="8954" y="6942"/>
                        </a:cubicBezTo>
                        <a:cubicBezTo>
                          <a:pt x="8954" y="8656"/>
                          <a:pt x="9906" y="10371"/>
                          <a:pt x="11525" y="11419"/>
                        </a:cubicBezTo>
                        <a:cubicBezTo>
                          <a:pt x="12097" y="9895"/>
                          <a:pt x="12668" y="7799"/>
                          <a:pt x="12668" y="6752"/>
                        </a:cubicBezTo>
                        <a:cubicBezTo>
                          <a:pt x="12573" y="4942"/>
                          <a:pt x="11811" y="4466"/>
                          <a:pt x="10954" y="456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4" name="Freeform: Shape 2413">
                    <a:extLst>
                      <a:ext uri="{FF2B5EF4-FFF2-40B4-BE49-F238E27FC236}">
                        <a16:creationId xmlns:a16="http://schemas.microsoft.com/office/drawing/2014/main" id="{98BB7041-809E-4A03-8103-9DD1647D8EB3}"/>
                      </a:ext>
                    </a:extLst>
                  </p:cNvPr>
                  <p:cNvSpPr/>
                  <p:nvPr/>
                </p:nvSpPr>
                <p:spPr>
                  <a:xfrm>
                    <a:off x="9864660" y="5545981"/>
                    <a:ext cx="45148" cy="55723"/>
                  </a:xfrm>
                  <a:custGeom>
                    <a:avLst/>
                    <a:gdLst>
                      <a:gd name="connsiteX0" fmla="*/ 45149 w 45148"/>
                      <a:gd name="connsiteY0" fmla="*/ 29230 h 55723"/>
                      <a:gd name="connsiteX1" fmla="*/ 44958 w 45148"/>
                      <a:gd name="connsiteY1" fmla="*/ 30183 h 55723"/>
                      <a:gd name="connsiteX2" fmla="*/ 25528 w 45148"/>
                      <a:gd name="connsiteY2" fmla="*/ 55615 h 55723"/>
                      <a:gd name="connsiteX3" fmla="*/ 25432 w 45148"/>
                      <a:gd name="connsiteY3" fmla="*/ 55615 h 55723"/>
                      <a:gd name="connsiteX4" fmla="*/ 17907 w 45148"/>
                      <a:gd name="connsiteY4" fmla="*/ 47899 h 55723"/>
                      <a:gd name="connsiteX5" fmla="*/ 18955 w 45148"/>
                      <a:gd name="connsiteY5" fmla="*/ 40851 h 55723"/>
                      <a:gd name="connsiteX6" fmla="*/ 25432 w 45148"/>
                      <a:gd name="connsiteY6" fmla="*/ 19991 h 55723"/>
                      <a:gd name="connsiteX7" fmla="*/ 13811 w 45148"/>
                      <a:gd name="connsiteY7" fmla="*/ 17610 h 55723"/>
                      <a:gd name="connsiteX8" fmla="*/ 4191 w 45148"/>
                      <a:gd name="connsiteY8" fmla="*/ 40565 h 55723"/>
                      <a:gd name="connsiteX9" fmla="*/ 2286 w 45148"/>
                      <a:gd name="connsiteY9" fmla="*/ 42089 h 55723"/>
                      <a:gd name="connsiteX10" fmla="*/ 1238 w 45148"/>
                      <a:gd name="connsiteY10" fmla="*/ 42089 h 55723"/>
                      <a:gd name="connsiteX11" fmla="*/ 0 w 45148"/>
                      <a:gd name="connsiteY11" fmla="*/ 40280 h 55723"/>
                      <a:gd name="connsiteX12" fmla="*/ 191 w 45148"/>
                      <a:gd name="connsiteY12" fmla="*/ 39327 h 55723"/>
                      <a:gd name="connsiteX13" fmla="*/ 8668 w 45148"/>
                      <a:gd name="connsiteY13" fmla="*/ 19515 h 55723"/>
                      <a:gd name="connsiteX14" fmla="*/ 9906 w 45148"/>
                      <a:gd name="connsiteY14" fmla="*/ 16086 h 55723"/>
                      <a:gd name="connsiteX15" fmla="*/ 4477 w 45148"/>
                      <a:gd name="connsiteY15" fmla="*/ 7990 h 55723"/>
                      <a:gd name="connsiteX16" fmla="*/ 10954 w 45148"/>
                      <a:gd name="connsiteY16" fmla="*/ 84 h 55723"/>
                      <a:gd name="connsiteX17" fmla="*/ 17145 w 45148"/>
                      <a:gd name="connsiteY17" fmla="*/ 6085 h 55723"/>
                      <a:gd name="connsiteX18" fmla="*/ 15431 w 45148"/>
                      <a:gd name="connsiteY18" fmla="*/ 13133 h 55723"/>
                      <a:gd name="connsiteX19" fmla="*/ 25146 w 45148"/>
                      <a:gd name="connsiteY19" fmla="*/ 15324 h 55723"/>
                      <a:gd name="connsiteX20" fmla="*/ 29146 w 45148"/>
                      <a:gd name="connsiteY20" fmla="*/ 15991 h 55723"/>
                      <a:gd name="connsiteX21" fmla="*/ 30385 w 45148"/>
                      <a:gd name="connsiteY21" fmla="*/ 18848 h 55723"/>
                      <a:gd name="connsiteX22" fmla="*/ 23241 w 45148"/>
                      <a:gd name="connsiteY22" fmla="*/ 41327 h 55723"/>
                      <a:gd name="connsiteX23" fmla="*/ 22289 w 45148"/>
                      <a:gd name="connsiteY23" fmla="*/ 47328 h 55723"/>
                      <a:gd name="connsiteX24" fmla="*/ 25528 w 45148"/>
                      <a:gd name="connsiteY24" fmla="*/ 51328 h 55723"/>
                      <a:gd name="connsiteX25" fmla="*/ 40863 w 45148"/>
                      <a:gd name="connsiteY25" fmla="*/ 29230 h 55723"/>
                      <a:gd name="connsiteX26" fmla="*/ 42863 w 45148"/>
                      <a:gd name="connsiteY26" fmla="*/ 27516 h 55723"/>
                      <a:gd name="connsiteX27" fmla="*/ 43815 w 45148"/>
                      <a:gd name="connsiteY27" fmla="*/ 27611 h 55723"/>
                      <a:gd name="connsiteX28" fmla="*/ 45149 w 45148"/>
                      <a:gd name="connsiteY28" fmla="*/ 29230 h 55723"/>
                      <a:gd name="connsiteX29" fmla="*/ 10954 w 45148"/>
                      <a:gd name="connsiteY29" fmla="*/ 4275 h 55723"/>
                      <a:gd name="connsiteX30" fmla="*/ 8954 w 45148"/>
                      <a:gd name="connsiteY30" fmla="*/ 6656 h 55723"/>
                      <a:gd name="connsiteX31" fmla="*/ 11525 w 45148"/>
                      <a:gd name="connsiteY31" fmla="*/ 11133 h 55723"/>
                      <a:gd name="connsiteX32" fmla="*/ 12668 w 45148"/>
                      <a:gd name="connsiteY32" fmla="*/ 6466 h 55723"/>
                      <a:gd name="connsiteX33" fmla="*/ 10954 w 45148"/>
                      <a:gd name="connsiteY33" fmla="*/ 4275 h 5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5148" h="55723">
                        <a:moveTo>
                          <a:pt x="45149" y="29230"/>
                        </a:moveTo>
                        <a:cubicBezTo>
                          <a:pt x="45149" y="29516"/>
                          <a:pt x="45054" y="29897"/>
                          <a:pt x="44958" y="30183"/>
                        </a:cubicBezTo>
                        <a:cubicBezTo>
                          <a:pt x="38100" y="47138"/>
                          <a:pt x="32766" y="54472"/>
                          <a:pt x="25528" y="55615"/>
                        </a:cubicBezTo>
                        <a:lnTo>
                          <a:pt x="25432" y="55615"/>
                        </a:lnTo>
                        <a:cubicBezTo>
                          <a:pt x="20384" y="56377"/>
                          <a:pt x="17907" y="53043"/>
                          <a:pt x="17907" y="47899"/>
                        </a:cubicBezTo>
                        <a:cubicBezTo>
                          <a:pt x="17907" y="45804"/>
                          <a:pt x="18193" y="43613"/>
                          <a:pt x="18955" y="40851"/>
                        </a:cubicBezTo>
                        <a:cubicBezTo>
                          <a:pt x="19812" y="37327"/>
                          <a:pt x="24479" y="22468"/>
                          <a:pt x="25432" y="19991"/>
                        </a:cubicBezTo>
                        <a:cubicBezTo>
                          <a:pt x="17336" y="18563"/>
                          <a:pt x="16193" y="18372"/>
                          <a:pt x="13811" y="17610"/>
                        </a:cubicBezTo>
                        <a:cubicBezTo>
                          <a:pt x="13431" y="18943"/>
                          <a:pt x="12668" y="20563"/>
                          <a:pt x="4191" y="40565"/>
                        </a:cubicBezTo>
                        <a:cubicBezTo>
                          <a:pt x="3715" y="41422"/>
                          <a:pt x="3048" y="41994"/>
                          <a:pt x="2286" y="42089"/>
                        </a:cubicBezTo>
                        <a:cubicBezTo>
                          <a:pt x="1905" y="42185"/>
                          <a:pt x="1524" y="42089"/>
                          <a:pt x="1238" y="42089"/>
                        </a:cubicBezTo>
                        <a:cubicBezTo>
                          <a:pt x="477" y="41803"/>
                          <a:pt x="0" y="41137"/>
                          <a:pt x="0" y="40280"/>
                        </a:cubicBezTo>
                        <a:cubicBezTo>
                          <a:pt x="0" y="39994"/>
                          <a:pt x="95" y="39613"/>
                          <a:pt x="191" y="39327"/>
                        </a:cubicBezTo>
                        <a:lnTo>
                          <a:pt x="8668" y="19515"/>
                        </a:lnTo>
                        <a:lnTo>
                          <a:pt x="9906" y="16086"/>
                        </a:lnTo>
                        <a:cubicBezTo>
                          <a:pt x="6763" y="14372"/>
                          <a:pt x="4477" y="11990"/>
                          <a:pt x="4477" y="7990"/>
                        </a:cubicBezTo>
                        <a:cubicBezTo>
                          <a:pt x="4477" y="3608"/>
                          <a:pt x="7525" y="560"/>
                          <a:pt x="10954" y="84"/>
                        </a:cubicBezTo>
                        <a:cubicBezTo>
                          <a:pt x="14764" y="-487"/>
                          <a:pt x="17145" y="1894"/>
                          <a:pt x="17145" y="6085"/>
                        </a:cubicBezTo>
                        <a:cubicBezTo>
                          <a:pt x="17145" y="7799"/>
                          <a:pt x="16764" y="8847"/>
                          <a:pt x="15431" y="13133"/>
                        </a:cubicBezTo>
                        <a:cubicBezTo>
                          <a:pt x="18384" y="14181"/>
                          <a:pt x="22003" y="14753"/>
                          <a:pt x="25146" y="15324"/>
                        </a:cubicBezTo>
                        <a:cubicBezTo>
                          <a:pt x="26670" y="15515"/>
                          <a:pt x="28004" y="15705"/>
                          <a:pt x="29146" y="15991"/>
                        </a:cubicBezTo>
                        <a:cubicBezTo>
                          <a:pt x="30290" y="16181"/>
                          <a:pt x="30861" y="17515"/>
                          <a:pt x="30385" y="18848"/>
                        </a:cubicBezTo>
                        <a:cubicBezTo>
                          <a:pt x="29052" y="22563"/>
                          <a:pt x="23908" y="38565"/>
                          <a:pt x="23241" y="41327"/>
                        </a:cubicBezTo>
                        <a:cubicBezTo>
                          <a:pt x="22575" y="43613"/>
                          <a:pt x="22384" y="45518"/>
                          <a:pt x="22289" y="47328"/>
                        </a:cubicBezTo>
                        <a:cubicBezTo>
                          <a:pt x="22289" y="49995"/>
                          <a:pt x="23146" y="51710"/>
                          <a:pt x="25528" y="51328"/>
                        </a:cubicBezTo>
                        <a:cubicBezTo>
                          <a:pt x="30766" y="50471"/>
                          <a:pt x="34766" y="43899"/>
                          <a:pt x="40863" y="29230"/>
                        </a:cubicBezTo>
                        <a:cubicBezTo>
                          <a:pt x="41339" y="28278"/>
                          <a:pt x="42006" y="27707"/>
                          <a:pt x="42863" y="27516"/>
                        </a:cubicBezTo>
                        <a:cubicBezTo>
                          <a:pt x="43244" y="27516"/>
                          <a:pt x="43529" y="27516"/>
                          <a:pt x="43815" y="27611"/>
                        </a:cubicBezTo>
                        <a:cubicBezTo>
                          <a:pt x="44672" y="27707"/>
                          <a:pt x="45149" y="28373"/>
                          <a:pt x="45149" y="29230"/>
                        </a:cubicBezTo>
                        <a:close/>
                        <a:moveTo>
                          <a:pt x="10954" y="4275"/>
                        </a:moveTo>
                        <a:cubicBezTo>
                          <a:pt x="9525" y="4466"/>
                          <a:pt x="8954" y="5418"/>
                          <a:pt x="8954" y="6656"/>
                        </a:cubicBezTo>
                        <a:cubicBezTo>
                          <a:pt x="8954" y="8371"/>
                          <a:pt x="9906" y="10180"/>
                          <a:pt x="11525" y="11133"/>
                        </a:cubicBezTo>
                        <a:cubicBezTo>
                          <a:pt x="12002" y="9514"/>
                          <a:pt x="12668" y="7514"/>
                          <a:pt x="12668" y="6466"/>
                        </a:cubicBezTo>
                        <a:cubicBezTo>
                          <a:pt x="12668" y="4656"/>
                          <a:pt x="11811" y="4180"/>
                          <a:pt x="10954" y="42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5" name="Freeform: Shape 2414">
                    <a:extLst>
                      <a:ext uri="{FF2B5EF4-FFF2-40B4-BE49-F238E27FC236}">
                        <a16:creationId xmlns:a16="http://schemas.microsoft.com/office/drawing/2014/main" id="{DBEA480C-6547-4B90-8EF1-A528DA81184D}"/>
                      </a:ext>
                    </a:extLst>
                  </p:cNvPr>
                  <p:cNvSpPr/>
                  <p:nvPr/>
                </p:nvSpPr>
                <p:spPr>
                  <a:xfrm>
                    <a:off x="9892664" y="5542998"/>
                    <a:ext cx="61055" cy="86624"/>
                  </a:xfrm>
                  <a:custGeom>
                    <a:avLst/>
                    <a:gdLst>
                      <a:gd name="connsiteX0" fmla="*/ 61056 w 61055"/>
                      <a:gd name="connsiteY0" fmla="*/ 25356 h 86624"/>
                      <a:gd name="connsiteX1" fmla="*/ 60865 w 61055"/>
                      <a:gd name="connsiteY1" fmla="*/ 26308 h 86624"/>
                      <a:gd name="connsiteX2" fmla="*/ 29909 w 61055"/>
                      <a:gd name="connsiteY2" fmla="*/ 61170 h 86624"/>
                      <a:gd name="connsiteX3" fmla="*/ 10573 w 61055"/>
                      <a:gd name="connsiteY3" fmla="*/ 86411 h 86624"/>
                      <a:gd name="connsiteX4" fmla="*/ 0 w 61055"/>
                      <a:gd name="connsiteY4" fmla="*/ 77743 h 86624"/>
                      <a:gd name="connsiteX5" fmla="*/ 18002 w 61055"/>
                      <a:gd name="connsiteY5" fmla="*/ 60979 h 86624"/>
                      <a:gd name="connsiteX6" fmla="*/ 26384 w 61055"/>
                      <a:gd name="connsiteY6" fmla="*/ 57931 h 86624"/>
                      <a:gd name="connsiteX7" fmla="*/ 29052 w 61055"/>
                      <a:gd name="connsiteY7" fmla="*/ 49835 h 86624"/>
                      <a:gd name="connsiteX8" fmla="*/ 20955 w 61055"/>
                      <a:gd name="connsiteY8" fmla="*/ 54788 h 86624"/>
                      <a:gd name="connsiteX9" fmla="*/ 9335 w 61055"/>
                      <a:gd name="connsiteY9" fmla="*/ 45263 h 86624"/>
                      <a:gd name="connsiteX10" fmla="*/ 16193 w 61055"/>
                      <a:gd name="connsiteY10" fmla="*/ 22594 h 86624"/>
                      <a:gd name="connsiteX11" fmla="*/ 22098 w 61055"/>
                      <a:gd name="connsiteY11" fmla="*/ 5449 h 86624"/>
                      <a:gd name="connsiteX12" fmla="*/ 24099 w 61055"/>
                      <a:gd name="connsiteY12" fmla="*/ 3734 h 86624"/>
                      <a:gd name="connsiteX13" fmla="*/ 26194 w 61055"/>
                      <a:gd name="connsiteY13" fmla="*/ 6401 h 86624"/>
                      <a:gd name="connsiteX14" fmla="*/ 20384 w 61055"/>
                      <a:gd name="connsiteY14" fmla="*/ 23451 h 86624"/>
                      <a:gd name="connsiteX15" fmla="*/ 13907 w 61055"/>
                      <a:gd name="connsiteY15" fmla="*/ 44406 h 86624"/>
                      <a:gd name="connsiteX16" fmla="*/ 20955 w 61055"/>
                      <a:gd name="connsiteY16" fmla="*/ 50216 h 86624"/>
                      <a:gd name="connsiteX17" fmla="*/ 37624 w 61055"/>
                      <a:gd name="connsiteY17" fmla="*/ 24118 h 86624"/>
                      <a:gd name="connsiteX18" fmla="*/ 45530 w 61055"/>
                      <a:gd name="connsiteY18" fmla="*/ 1829 h 86624"/>
                      <a:gd name="connsiteX19" fmla="*/ 47530 w 61055"/>
                      <a:gd name="connsiteY19" fmla="*/ 19 h 86624"/>
                      <a:gd name="connsiteX20" fmla="*/ 49721 w 61055"/>
                      <a:gd name="connsiteY20" fmla="*/ 2782 h 86624"/>
                      <a:gd name="connsiteX21" fmla="*/ 41720 w 61055"/>
                      <a:gd name="connsiteY21" fmla="*/ 24975 h 86624"/>
                      <a:gd name="connsiteX22" fmla="*/ 33243 w 61055"/>
                      <a:gd name="connsiteY22" fmla="*/ 50597 h 86624"/>
                      <a:gd name="connsiteX23" fmla="*/ 31623 w 61055"/>
                      <a:gd name="connsiteY23" fmla="*/ 55550 h 86624"/>
                      <a:gd name="connsiteX24" fmla="*/ 56579 w 61055"/>
                      <a:gd name="connsiteY24" fmla="*/ 25070 h 86624"/>
                      <a:gd name="connsiteX25" fmla="*/ 58579 w 61055"/>
                      <a:gd name="connsiteY25" fmla="*/ 23356 h 86624"/>
                      <a:gd name="connsiteX26" fmla="*/ 59531 w 61055"/>
                      <a:gd name="connsiteY26" fmla="*/ 23451 h 86624"/>
                      <a:gd name="connsiteX27" fmla="*/ 61056 w 61055"/>
                      <a:gd name="connsiteY27" fmla="*/ 25356 h 86624"/>
                      <a:gd name="connsiteX28" fmla="*/ 24670 w 61055"/>
                      <a:gd name="connsiteY28" fmla="*/ 63361 h 86624"/>
                      <a:gd name="connsiteX29" fmla="*/ 18860 w 61055"/>
                      <a:gd name="connsiteY29" fmla="*/ 65456 h 86624"/>
                      <a:gd name="connsiteX30" fmla="*/ 4477 w 61055"/>
                      <a:gd name="connsiteY30" fmla="*/ 77077 h 86624"/>
                      <a:gd name="connsiteX31" fmla="*/ 10573 w 61055"/>
                      <a:gd name="connsiteY31" fmla="*/ 82030 h 86624"/>
                      <a:gd name="connsiteX32" fmla="*/ 24670 w 61055"/>
                      <a:gd name="connsiteY32" fmla="*/ 63361 h 86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61055" h="86624">
                        <a:moveTo>
                          <a:pt x="61056" y="25356"/>
                        </a:moveTo>
                        <a:cubicBezTo>
                          <a:pt x="61056" y="25642"/>
                          <a:pt x="60960" y="26023"/>
                          <a:pt x="60865" y="26308"/>
                        </a:cubicBezTo>
                        <a:cubicBezTo>
                          <a:pt x="54293" y="42882"/>
                          <a:pt x="45434" y="54121"/>
                          <a:pt x="29909" y="61170"/>
                        </a:cubicBezTo>
                        <a:cubicBezTo>
                          <a:pt x="24765" y="76505"/>
                          <a:pt x="18193" y="85078"/>
                          <a:pt x="10573" y="86411"/>
                        </a:cubicBezTo>
                        <a:cubicBezTo>
                          <a:pt x="4191" y="87554"/>
                          <a:pt x="0" y="84030"/>
                          <a:pt x="0" y="77743"/>
                        </a:cubicBezTo>
                        <a:cubicBezTo>
                          <a:pt x="0" y="70981"/>
                          <a:pt x="5239" y="65361"/>
                          <a:pt x="18002" y="60979"/>
                        </a:cubicBezTo>
                        <a:cubicBezTo>
                          <a:pt x="20670" y="60122"/>
                          <a:pt x="23527" y="59170"/>
                          <a:pt x="26384" y="57931"/>
                        </a:cubicBezTo>
                        <a:lnTo>
                          <a:pt x="29052" y="49835"/>
                        </a:lnTo>
                        <a:cubicBezTo>
                          <a:pt x="26575" y="52597"/>
                          <a:pt x="23908" y="54217"/>
                          <a:pt x="20955" y="54788"/>
                        </a:cubicBezTo>
                        <a:cubicBezTo>
                          <a:pt x="11906" y="56217"/>
                          <a:pt x="9335" y="50597"/>
                          <a:pt x="9335" y="45263"/>
                        </a:cubicBezTo>
                        <a:cubicBezTo>
                          <a:pt x="9525" y="40310"/>
                          <a:pt x="12002" y="34119"/>
                          <a:pt x="16193" y="22594"/>
                        </a:cubicBezTo>
                        <a:lnTo>
                          <a:pt x="22098" y="5449"/>
                        </a:lnTo>
                        <a:cubicBezTo>
                          <a:pt x="22384" y="4591"/>
                          <a:pt x="23241" y="3925"/>
                          <a:pt x="24099" y="3734"/>
                        </a:cubicBezTo>
                        <a:cubicBezTo>
                          <a:pt x="25908" y="3448"/>
                          <a:pt x="26765" y="4877"/>
                          <a:pt x="26194" y="6401"/>
                        </a:cubicBezTo>
                        <a:lnTo>
                          <a:pt x="20384" y="23451"/>
                        </a:lnTo>
                        <a:cubicBezTo>
                          <a:pt x="15716" y="37072"/>
                          <a:pt x="13907" y="40596"/>
                          <a:pt x="13907" y="44406"/>
                        </a:cubicBezTo>
                        <a:cubicBezTo>
                          <a:pt x="13907" y="47549"/>
                          <a:pt x="14859" y="51169"/>
                          <a:pt x="20955" y="50216"/>
                        </a:cubicBezTo>
                        <a:cubicBezTo>
                          <a:pt x="26575" y="49359"/>
                          <a:pt x="33433" y="36976"/>
                          <a:pt x="37624" y="24118"/>
                        </a:cubicBezTo>
                        <a:cubicBezTo>
                          <a:pt x="39053" y="19736"/>
                          <a:pt x="38386" y="21736"/>
                          <a:pt x="45530" y="1829"/>
                        </a:cubicBezTo>
                        <a:cubicBezTo>
                          <a:pt x="45815" y="877"/>
                          <a:pt x="46673" y="115"/>
                          <a:pt x="47530" y="19"/>
                        </a:cubicBezTo>
                        <a:cubicBezTo>
                          <a:pt x="48768" y="-171"/>
                          <a:pt x="50292" y="1067"/>
                          <a:pt x="49721" y="2782"/>
                        </a:cubicBezTo>
                        <a:cubicBezTo>
                          <a:pt x="48006" y="7449"/>
                          <a:pt x="45149" y="15164"/>
                          <a:pt x="41720" y="24975"/>
                        </a:cubicBezTo>
                        <a:lnTo>
                          <a:pt x="33243" y="50597"/>
                        </a:lnTo>
                        <a:lnTo>
                          <a:pt x="31623" y="55550"/>
                        </a:lnTo>
                        <a:cubicBezTo>
                          <a:pt x="43815" y="49454"/>
                          <a:pt x="51245" y="38500"/>
                          <a:pt x="56579" y="25070"/>
                        </a:cubicBezTo>
                        <a:cubicBezTo>
                          <a:pt x="56960" y="24118"/>
                          <a:pt x="57721" y="23451"/>
                          <a:pt x="58579" y="23356"/>
                        </a:cubicBezTo>
                        <a:cubicBezTo>
                          <a:pt x="58865" y="23260"/>
                          <a:pt x="59246" y="23356"/>
                          <a:pt x="59531" y="23451"/>
                        </a:cubicBezTo>
                        <a:cubicBezTo>
                          <a:pt x="60484" y="23832"/>
                          <a:pt x="61056" y="24499"/>
                          <a:pt x="61056" y="25356"/>
                        </a:cubicBezTo>
                        <a:close/>
                        <a:moveTo>
                          <a:pt x="24670" y="63361"/>
                        </a:moveTo>
                        <a:cubicBezTo>
                          <a:pt x="22670" y="64123"/>
                          <a:pt x="20765" y="64789"/>
                          <a:pt x="18860" y="65456"/>
                        </a:cubicBezTo>
                        <a:cubicBezTo>
                          <a:pt x="9144" y="68695"/>
                          <a:pt x="4953" y="72124"/>
                          <a:pt x="4477" y="77077"/>
                        </a:cubicBezTo>
                        <a:cubicBezTo>
                          <a:pt x="4477" y="80791"/>
                          <a:pt x="6954" y="82696"/>
                          <a:pt x="10573" y="82030"/>
                        </a:cubicBezTo>
                        <a:cubicBezTo>
                          <a:pt x="16193" y="80982"/>
                          <a:pt x="21146" y="74600"/>
                          <a:pt x="24670" y="6336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256" name="Graphic 1">
                  <a:extLst>
                    <a:ext uri="{FF2B5EF4-FFF2-40B4-BE49-F238E27FC236}">
                      <a16:creationId xmlns:a16="http://schemas.microsoft.com/office/drawing/2014/main" id="{BBA93E16-F47D-42BE-B508-7E7BFC46A9A4}"/>
                    </a:ext>
                  </a:extLst>
                </p:cNvPr>
                <p:cNvGrpSpPr/>
                <p:nvPr/>
              </p:nvGrpSpPr>
              <p:grpSpPr>
                <a:xfrm>
                  <a:off x="9733691" y="5596659"/>
                  <a:ext cx="446818" cy="141702"/>
                  <a:chOff x="9733691" y="5596659"/>
                  <a:chExt cx="446818" cy="141702"/>
                </a:xfrm>
                <a:solidFill>
                  <a:srgbClr val="FFFFFF"/>
                </a:solidFill>
              </p:grpSpPr>
              <p:sp>
                <p:nvSpPr>
                  <p:cNvPr id="2402" name="Freeform: Shape 2401">
                    <a:extLst>
                      <a:ext uri="{FF2B5EF4-FFF2-40B4-BE49-F238E27FC236}">
                        <a16:creationId xmlns:a16="http://schemas.microsoft.com/office/drawing/2014/main" id="{797B8EB4-1A30-4D45-80AB-8FB0BB63D1D4}"/>
                      </a:ext>
                    </a:extLst>
                  </p:cNvPr>
                  <p:cNvSpPr/>
                  <p:nvPr/>
                </p:nvSpPr>
                <p:spPr>
                  <a:xfrm>
                    <a:off x="9733691" y="5631124"/>
                    <a:ext cx="83308" cy="107237"/>
                  </a:xfrm>
                  <a:custGeom>
                    <a:avLst/>
                    <a:gdLst>
                      <a:gd name="connsiteX0" fmla="*/ 83154 w 83308"/>
                      <a:gd name="connsiteY0" fmla="*/ 64484 h 107237"/>
                      <a:gd name="connsiteX1" fmla="*/ 41529 w 83308"/>
                      <a:gd name="connsiteY1" fmla="*/ 106775 h 107237"/>
                      <a:gd name="connsiteX2" fmla="*/ 16193 w 83308"/>
                      <a:gd name="connsiteY2" fmla="*/ 84582 h 107237"/>
                      <a:gd name="connsiteX3" fmla="*/ 21527 w 83308"/>
                      <a:gd name="connsiteY3" fmla="*/ 57436 h 107237"/>
                      <a:gd name="connsiteX4" fmla="*/ 0 w 83308"/>
                      <a:gd name="connsiteY4" fmla="*/ 35814 h 107237"/>
                      <a:gd name="connsiteX5" fmla="*/ 9240 w 83308"/>
                      <a:gd name="connsiteY5" fmla="*/ 9430 h 107237"/>
                      <a:gd name="connsiteX6" fmla="*/ 11240 w 83308"/>
                      <a:gd name="connsiteY6" fmla="*/ 8191 h 107237"/>
                      <a:gd name="connsiteX7" fmla="*/ 13907 w 83308"/>
                      <a:gd name="connsiteY7" fmla="*/ 10477 h 107237"/>
                      <a:gd name="connsiteX8" fmla="*/ 13240 w 83308"/>
                      <a:gd name="connsiteY8" fmla="*/ 12382 h 107237"/>
                      <a:gd name="connsiteX9" fmla="*/ 5334 w 83308"/>
                      <a:gd name="connsiteY9" fmla="*/ 34766 h 107237"/>
                      <a:gd name="connsiteX10" fmla="*/ 23432 w 83308"/>
                      <a:gd name="connsiteY10" fmla="*/ 52006 h 107237"/>
                      <a:gd name="connsiteX11" fmla="*/ 63532 w 83308"/>
                      <a:gd name="connsiteY11" fmla="*/ 190 h 107237"/>
                      <a:gd name="connsiteX12" fmla="*/ 79439 w 83308"/>
                      <a:gd name="connsiteY12" fmla="*/ 15621 h 107237"/>
                      <a:gd name="connsiteX13" fmla="*/ 32576 w 83308"/>
                      <a:gd name="connsiteY13" fmla="*/ 56959 h 107237"/>
                      <a:gd name="connsiteX14" fmla="*/ 26956 w 83308"/>
                      <a:gd name="connsiteY14" fmla="*/ 57436 h 107237"/>
                      <a:gd name="connsiteX15" fmla="*/ 21622 w 83308"/>
                      <a:gd name="connsiteY15" fmla="*/ 83629 h 107237"/>
                      <a:gd name="connsiteX16" fmla="*/ 41625 w 83308"/>
                      <a:gd name="connsiteY16" fmla="*/ 101346 h 107237"/>
                      <a:gd name="connsiteX17" fmla="*/ 78296 w 83308"/>
                      <a:gd name="connsiteY17" fmla="*/ 63150 h 107237"/>
                      <a:gd name="connsiteX18" fmla="*/ 81725 w 83308"/>
                      <a:gd name="connsiteY18" fmla="*/ 61055 h 107237"/>
                      <a:gd name="connsiteX19" fmla="*/ 83154 w 83308"/>
                      <a:gd name="connsiteY19" fmla="*/ 64484 h 107237"/>
                      <a:gd name="connsiteX20" fmla="*/ 32100 w 83308"/>
                      <a:gd name="connsiteY20" fmla="*/ 51625 h 107237"/>
                      <a:gd name="connsiteX21" fmla="*/ 74009 w 83308"/>
                      <a:gd name="connsiteY21" fmla="*/ 16478 h 107237"/>
                      <a:gd name="connsiteX22" fmla="*/ 63532 w 83308"/>
                      <a:gd name="connsiteY22" fmla="*/ 5619 h 107237"/>
                      <a:gd name="connsiteX23" fmla="*/ 28861 w 83308"/>
                      <a:gd name="connsiteY23" fmla="*/ 52102 h 107237"/>
                      <a:gd name="connsiteX24" fmla="*/ 32100 w 83308"/>
                      <a:gd name="connsiteY24" fmla="*/ 51625 h 107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83308" h="107237">
                        <a:moveTo>
                          <a:pt x="83154" y="64484"/>
                        </a:moveTo>
                        <a:cubicBezTo>
                          <a:pt x="73914" y="88201"/>
                          <a:pt x="61532" y="103632"/>
                          <a:pt x="41529" y="106775"/>
                        </a:cubicBezTo>
                        <a:cubicBezTo>
                          <a:pt x="24861" y="109442"/>
                          <a:pt x="16193" y="100393"/>
                          <a:pt x="16193" y="84582"/>
                        </a:cubicBezTo>
                        <a:cubicBezTo>
                          <a:pt x="16193" y="76771"/>
                          <a:pt x="18479" y="67532"/>
                          <a:pt x="21527" y="57436"/>
                        </a:cubicBezTo>
                        <a:cubicBezTo>
                          <a:pt x="8477" y="56388"/>
                          <a:pt x="0" y="48863"/>
                          <a:pt x="0" y="35814"/>
                        </a:cubicBezTo>
                        <a:cubicBezTo>
                          <a:pt x="0" y="27146"/>
                          <a:pt x="3620" y="17240"/>
                          <a:pt x="9240" y="9430"/>
                        </a:cubicBezTo>
                        <a:cubicBezTo>
                          <a:pt x="9716" y="8667"/>
                          <a:pt x="10478" y="8382"/>
                          <a:pt x="11240" y="8191"/>
                        </a:cubicBezTo>
                        <a:cubicBezTo>
                          <a:pt x="12668" y="8001"/>
                          <a:pt x="13907" y="8763"/>
                          <a:pt x="13907" y="10477"/>
                        </a:cubicBezTo>
                        <a:cubicBezTo>
                          <a:pt x="13907" y="11144"/>
                          <a:pt x="13811" y="11811"/>
                          <a:pt x="13240" y="12382"/>
                        </a:cubicBezTo>
                        <a:cubicBezTo>
                          <a:pt x="8668" y="18288"/>
                          <a:pt x="5334" y="27717"/>
                          <a:pt x="5334" y="34766"/>
                        </a:cubicBezTo>
                        <a:cubicBezTo>
                          <a:pt x="5334" y="46196"/>
                          <a:pt x="12764" y="51435"/>
                          <a:pt x="23432" y="52006"/>
                        </a:cubicBezTo>
                        <a:cubicBezTo>
                          <a:pt x="30575" y="30385"/>
                          <a:pt x="45339" y="2667"/>
                          <a:pt x="63532" y="190"/>
                        </a:cubicBezTo>
                        <a:cubicBezTo>
                          <a:pt x="74009" y="-1238"/>
                          <a:pt x="79439" y="5524"/>
                          <a:pt x="79439" y="15621"/>
                        </a:cubicBezTo>
                        <a:cubicBezTo>
                          <a:pt x="79439" y="37147"/>
                          <a:pt x="54293" y="53530"/>
                          <a:pt x="32576" y="56959"/>
                        </a:cubicBezTo>
                        <a:cubicBezTo>
                          <a:pt x="30671" y="57245"/>
                          <a:pt x="29146" y="57340"/>
                          <a:pt x="26956" y="57436"/>
                        </a:cubicBezTo>
                        <a:cubicBezTo>
                          <a:pt x="24003" y="67437"/>
                          <a:pt x="21622" y="76200"/>
                          <a:pt x="21622" y="83629"/>
                        </a:cubicBezTo>
                        <a:cubicBezTo>
                          <a:pt x="21622" y="97345"/>
                          <a:pt x="29052" y="103346"/>
                          <a:pt x="41625" y="101346"/>
                        </a:cubicBezTo>
                        <a:cubicBezTo>
                          <a:pt x="59341" y="98584"/>
                          <a:pt x="69914" y="84867"/>
                          <a:pt x="78296" y="63150"/>
                        </a:cubicBezTo>
                        <a:cubicBezTo>
                          <a:pt x="78772" y="61627"/>
                          <a:pt x="80486" y="60769"/>
                          <a:pt x="81725" y="61055"/>
                        </a:cubicBezTo>
                        <a:cubicBezTo>
                          <a:pt x="82963" y="61627"/>
                          <a:pt x="83630" y="63055"/>
                          <a:pt x="83154" y="64484"/>
                        </a:cubicBezTo>
                        <a:close/>
                        <a:moveTo>
                          <a:pt x="32100" y="51625"/>
                        </a:moveTo>
                        <a:cubicBezTo>
                          <a:pt x="51054" y="48577"/>
                          <a:pt x="74009" y="34671"/>
                          <a:pt x="74009" y="16478"/>
                        </a:cubicBezTo>
                        <a:cubicBezTo>
                          <a:pt x="74009" y="9144"/>
                          <a:pt x="70485" y="4477"/>
                          <a:pt x="63532" y="5619"/>
                        </a:cubicBezTo>
                        <a:cubicBezTo>
                          <a:pt x="48387" y="8001"/>
                          <a:pt x="34862" y="34194"/>
                          <a:pt x="28861" y="52102"/>
                        </a:cubicBezTo>
                        <a:cubicBezTo>
                          <a:pt x="29813" y="52006"/>
                          <a:pt x="30956" y="51911"/>
                          <a:pt x="32100" y="516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3" name="Freeform: Shape 2402">
                    <a:extLst>
                      <a:ext uri="{FF2B5EF4-FFF2-40B4-BE49-F238E27FC236}">
                        <a16:creationId xmlns:a16="http://schemas.microsoft.com/office/drawing/2014/main" id="{E1DA8389-3E82-40EC-B3D4-0D30B880EACE}"/>
                      </a:ext>
                    </a:extLst>
                  </p:cNvPr>
                  <p:cNvSpPr/>
                  <p:nvPr/>
                </p:nvSpPr>
                <p:spPr>
                  <a:xfrm>
                    <a:off x="9802652" y="5638045"/>
                    <a:ext cx="65532" cy="86430"/>
                  </a:xfrm>
                  <a:custGeom>
                    <a:avLst/>
                    <a:gdLst>
                      <a:gd name="connsiteX0" fmla="*/ 65533 w 65532"/>
                      <a:gd name="connsiteY0" fmla="*/ 48609 h 86430"/>
                      <a:gd name="connsiteX1" fmla="*/ 65247 w 65532"/>
                      <a:gd name="connsiteY1" fmla="*/ 49657 h 86430"/>
                      <a:gd name="connsiteX2" fmla="*/ 41815 w 65532"/>
                      <a:gd name="connsiteY2" fmla="*/ 80232 h 86430"/>
                      <a:gd name="connsiteX3" fmla="*/ 32576 w 65532"/>
                      <a:gd name="connsiteY3" fmla="*/ 70897 h 86430"/>
                      <a:gd name="connsiteX4" fmla="*/ 42577 w 65532"/>
                      <a:gd name="connsiteY4" fmla="*/ 31273 h 86430"/>
                      <a:gd name="connsiteX5" fmla="*/ 35910 w 65532"/>
                      <a:gd name="connsiteY5" fmla="*/ 25654 h 86430"/>
                      <a:gd name="connsiteX6" fmla="*/ 25813 w 65532"/>
                      <a:gd name="connsiteY6" fmla="*/ 34321 h 86430"/>
                      <a:gd name="connsiteX7" fmla="*/ 5239 w 65532"/>
                      <a:gd name="connsiteY7" fmla="*/ 84042 h 86430"/>
                      <a:gd name="connsiteX8" fmla="*/ 1810 w 65532"/>
                      <a:gd name="connsiteY8" fmla="*/ 86423 h 86430"/>
                      <a:gd name="connsiteX9" fmla="*/ 191 w 65532"/>
                      <a:gd name="connsiteY9" fmla="*/ 83185 h 86430"/>
                      <a:gd name="connsiteX10" fmla="*/ 27623 w 65532"/>
                      <a:gd name="connsiteY10" fmla="*/ 2127 h 86430"/>
                      <a:gd name="connsiteX11" fmla="*/ 30195 w 65532"/>
                      <a:gd name="connsiteY11" fmla="*/ 31 h 86430"/>
                      <a:gd name="connsiteX12" fmla="*/ 32767 w 65532"/>
                      <a:gd name="connsiteY12" fmla="*/ 3175 h 86430"/>
                      <a:gd name="connsiteX13" fmla="*/ 24479 w 65532"/>
                      <a:gd name="connsiteY13" fmla="*/ 28035 h 86430"/>
                      <a:gd name="connsiteX14" fmla="*/ 36100 w 65532"/>
                      <a:gd name="connsiteY14" fmla="*/ 20129 h 86430"/>
                      <a:gd name="connsiteX15" fmla="*/ 48102 w 65532"/>
                      <a:gd name="connsiteY15" fmla="*/ 30321 h 86430"/>
                      <a:gd name="connsiteX16" fmla="*/ 38101 w 65532"/>
                      <a:gd name="connsiteY16" fmla="*/ 69945 h 86430"/>
                      <a:gd name="connsiteX17" fmla="*/ 42006 w 65532"/>
                      <a:gd name="connsiteY17" fmla="*/ 74707 h 86430"/>
                      <a:gd name="connsiteX18" fmla="*/ 60484 w 65532"/>
                      <a:gd name="connsiteY18" fmla="*/ 48133 h 86430"/>
                      <a:gd name="connsiteX19" fmla="*/ 62961 w 65532"/>
                      <a:gd name="connsiteY19" fmla="*/ 46132 h 86430"/>
                      <a:gd name="connsiteX20" fmla="*/ 64104 w 65532"/>
                      <a:gd name="connsiteY20" fmla="*/ 46228 h 86430"/>
                      <a:gd name="connsiteX21" fmla="*/ 65533 w 65532"/>
                      <a:gd name="connsiteY21" fmla="*/ 48609 h 8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65532" h="86430">
                        <a:moveTo>
                          <a:pt x="65533" y="48609"/>
                        </a:moveTo>
                        <a:cubicBezTo>
                          <a:pt x="65533" y="48895"/>
                          <a:pt x="65342" y="49276"/>
                          <a:pt x="65247" y="49657"/>
                        </a:cubicBezTo>
                        <a:cubicBezTo>
                          <a:pt x="56579" y="70421"/>
                          <a:pt x="50483" y="78898"/>
                          <a:pt x="41815" y="80232"/>
                        </a:cubicBezTo>
                        <a:cubicBezTo>
                          <a:pt x="35529" y="81184"/>
                          <a:pt x="32576" y="77184"/>
                          <a:pt x="32576" y="70897"/>
                        </a:cubicBezTo>
                        <a:cubicBezTo>
                          <a:pt x="32576" y="59086"/>
                          <a:pt x="42577" y="41084"/>
                          <a:pt x="42577" y="31273"/>
                        </a:cubicBezTo>
                        <a:cubicBezTo>
                          <a:pt x="42577" y="27559"/>
                          <a:pt x="40958" y="24892"/>
                          <a:pt x="35910" y="25654"/>
                        </a:cubicBezTo>
                        <a:cubicBezTo>
                          <a:pt x="32671" y="26130"/>
                          <a:pt x="29147" y="29654"/>
                          <a:pt x="25813" y="34321"/>
                        </a:cubicBezTo>
                        <a:cubicBezTo>
                          <a:pt x="17717" y="45847"/>
                          <a:pt x="16574" y="50990"/>
                          <a:pt x="5239" y="84042"/>
                        </a:cubicBezTo>
                        <a:cubicBezTo>
                          <a:pt x="4763" y="85661"/>
                          <a:pt x="3144" y="86518"/>
                          <a:pt x="1810" y="86423"/>
                        </a:cubicBezTo>
                        <a:cubicBezTo>
                          <a:pt x="381" y="86137"/>
                          <a:pt x="-381" y="84709"/>
                          <a:pt x="191" y="83185"/>
                        </a:cubicBezTo>
                        <a:cubicBezTo>
                          <a:pt x="12288" y="47466"/>
                          <a:pt x="23336" y="15176"/>
                          <a:pt x="27623" y="2127"/>
                        </a:cubicBezTo>
                        <a:cubicBezTo>
                          <a:pt x="28004" y="1079"/>
                          <a:pt x="29052" y="222"/>
                          <a:pt x="30195" y="31"/>
                        </a:cubicBezTo>
                        <a:cubicBezTo>
                          <a:pt x="32100" y="-254"/>
                          <a:pt x="33433" y="1460"/>
                          <a:pt x="32767" y="3175"/>
                        </a:cubicBezTo>
                        <a:cubicBezTo>
                          <a:pt x="31623" y="6699"/>
                          <a:pt x="28766" y="15176"/>
                          <a:pt x="24479" y="28035"/>
                        </a:cubicBezTo>
                        <a:cubicBezTo>
                          <a:pt x="28194" y="23749"/>
                          <a:pt x="32005" y="20796"/>
                          <a:pt x="36100" y="20129"/>
                        </a:cubicBezTo>
                        <a:cubicBezTo>
                          <a:pt x="45244" y="18700"/>
                          <a:pt x="48102" y="23463"/>
                          <a:pt x="48102" y="30321"/>
                        </a:cubicBezTo>
                        <a:cubicBezTo>
                          <a:pt x="48102" y="40036"/>
                          <a:pt x="38101" y="60706"/>
                          <a:pt x="38101" y="69945"/>
                        </a:cubicBezTo>
                        <a:cubicBezTo>
                          <a:pt x="38101" y="73660"/>
                          <a:pt x="39244" y="75184"/>
                          <a:pt x="42006" y="74707"/>
                        </a:cubicBezTo>
                        <a:cubicBezTo>
                          <a:pt x="48102" y="73755"/>
                          <a:pt x="53150" y="65754"/>
                          <a:pt x="60484" y="48133"/>
                        </a:cubicBezTo>
                        <a:cubicBezTo>
                          <a:pt x="60960" y="46990"/>
                          <a:pt x="61913" y="46228"/>
                          <a:pt x="62961" y="46132"/>
                        </a:cubicBezTo>
                        <a:cubicBezTo>
                          <a:pt x="63342" y="46037"/>
                          <a:pt x="63723" y="46132"/>
                          <a:pt x="64104" y="46228"/>
                        </a:cubicBezTo>
                        <a:cubicBezTo>
                          <a:pt x="64866" y="46609"/>
                          <a:pt x="65533" y="47371"/>
                          <a:pt x="65533" y="4860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4" name="Freeform: Shape 2403">
                    <a:extLst>
                      <a:ext uri="{FF2B5EF4-FFF2-40B4-BE49-F238E27FC236}">
                        <a16:creationId xmlns:a16="http://schemas.microsoft.com/office/drawing/2014/main" id="{33930415-5A64-4F29-8E54-A7595A877B54}"/>
                      </a:ext>
                    </a:extLst>
                  </p:cNvPr>
                  <p:cNvSpPr/>
                  <p:nvPr/>
                </p:nvSpPr>
                <p:spPr>
                  <a:xfrm>
                    <a:off x="9860851" y="5643575"/>
                    <a:ext cx="54482" cy="67413"/>
                  </a:xfrm>
                  <a:custGeom>
                    <a:avLst/>
                    <a:gdLst>
                      <a:gd name="connsiteX0" fmla="*/ 54483 w 54482"/>
                      <a:gd name="connsiteY0" fmla="*/ 35460 h 67413"/>
                      <a:gd name="connsiteX1" fmla="*/ 54197 w 54482"/>
                      <a:gd name="connsiteY1" fmla="*/ 36698 h 67413"/>
                      <a:gd name="connsiteX2" fmla="*/ 30766 w 54482"/>
                      <a:gd name="connsiteY2" fmla="*/ 67273 h 67413"/>
                      <a:gd name="connsiteX3" fmla="*/ 30575 w 54482"/>
                      <a:gd name="connsiteY3" fmla="*/ 67273 h 67413"/>
                      <a:gd name="connsiteX4" fmla="*/ 21527 w 54482"/>
                      <a:gd name="connsiteY4" fmla="*/ 57939 h 67413"/>
                      <a:gd name="connsiteX5" fmla="*/ 22765 w 54482"/>
                      <a:gd name="connsiteY5" fmla="*/ 49366 h 67413"/>
                      <a:gd name="connsiteX6" fmla="*/ 30575 w 54482"/>
                      <a:gd name="connsiteY6" fmla="*/ 24220 h 67413"/>
                      <a:gd name="connsiteX7" fmla="*/ 16669 w 54482"/>
                      <a:gd name="connsiteY7" fmla="*/ 21363 h 67413"/>
                      <a:gd name="connsiteX8" fmla="*/ 5048 w 54482"/>
                      <a:gd name="connsiteY8" fmla="*/ 48985 h 67413"/>
                      <a:gd name="connsiteX9" fmla="*/ 2762 w 54482"/>
                      <a:gd name="connsiteY9" fmla="*/ 50890 h 67413"/>
                      <a:gd name="connsiteX10" fmla="*/ 1524 w 54482"/>
                      <a:gd name="connsiteY10" fmla="*/ 50795 h 67413"/>
                      <a:gd name="connsiteX11" fmla="*/ 0 w 54482"/>
                      <a:gd name="connsiteY11" fmla="*/ 48604 h 67413"/>
                      <a:gd name="connsiteX12" fmla="*/ 285 w 54482"/>
                      <a:gd name="connsiteY12" fmla="*/ 47366 h 67413"/>
                      <a:gd name="connsiteX13" fmla="*/ 10573 w 54482"/>
                      <a:gd name="connsiteY13" fmla="*/ 23458 h 67413"/>
                      <a:gd name="connsiteX14" fmla="*/ 12097 w 54482"/>
                      <a:gd name="connsiteY14" fmla="*/ 19362 h 67413"/>
                      <a:gd name="connsiteX15" fmla="*/ 5525 w 54482"/>
                      <a:gd name="connsiteY15" fmla="*/ 9647 h 67413"/>
                      <a:gd name="connsiteX16" fmla="*/ 13335 w 54482"/>
                      <a:gd name="connsiteY16" fmla="*/ 122 h 67413"/>
                      <a:gd name="connsiteX17" fmla="*/ 20764 w 54482"/>
                      <a:gd name="connsiteY17" fmla="*/ 7361 h 67413"/>
                      <a:gd name="connsiteX18" fmla="*/ 18764 w 54482"/>
                      <a:gd name="connsiteY18" fmla="*/ 15933 h 67413"/>
                      <a:gd name="connsiteX19" fmla="*/ 30385 w 54482"/>
                      <a:gd name="connsiteY19" fmla="*/ 18600 h 67413"/>
                      <a:gd name="connsiteX20" fmla="*/ 35243 w 54482"/>
                      <a:gd name="connsiteY20" fmla="*/ 19362 h 67413"/>
                      <a:gd name="connsiteX21" fmla="*/ 36766 w 54482"/>
                      <a:gd name="connsiteY21" fmla="*/ 22791 h 67413"/>
                      <a:gd name="connsiteX22" fmla="*/ 28194 w 54482"/>
                      <a:gd name="connsiteY22" fmla="*/ 49842 h 67413"/>
                      <a:gd name="connsiteX23" fmla="*/ 27051 w 54482"/>
                      <a:gd name="connsiteY23" fmla="*/ 57081 h 67413"/>
                      <a:gd name="connsiteX24" fmla="*/ 30861 w 54482"/>
                      <a:gd name="connsiteY24" fmla="*/ 61844 h 67413"/>
                      <a:gd name="connsiteX25" fmla="*/ 49244 w 54482"/>
                      <a:gd name="connsiteY25" fmla="*/ 35269 h 67413"/>
                      <a:gd name="connsiteX26" fmla="*/ 51721 w 54482"/>
                      <a:gd name="connsiteY26" fmla="*/ 33174 h 67413"/>
                      <a:gd name="connsiteX27" fmla="*/ 52864 w 54482"/>
                      <a:gd name="connsiteY27" fmla="*/ 33269 h 67413"/>
                      <a:gd name="connsiteX28" fmla="*/ 54483 w 54482"/>
                      <a:gd name="connsiteY28" fmla="*/ 35460 h 67413"/>
                      <a:gd name="connsiteX29" fmla="*/ 13240 w 54482"/>
                      <a:gd name="connsiteY29" fmla="*/ 5456 h 67413"/>
                      <a:gd name="connsiteX30" fmla="*/ 10763 w 54482"/>
                      <a:gd name="connsiteY30" fmla="*/ 8313 h 67413"/>
                      <a:gd name="connsiteX31" fmla="*/ 13811 w 54482"/>
                      <a:gd name="connsiteY31" fmla="*/ 13743 h 67413"/>
                      <a:gd name="connsiteX32" fmla="*/ 15240 w 54482"/>
                      <a:gd name="connsiteY32" fmla="*/ 8123 h 67413"/>
                      <a:gd name="connsiteX33" fmla="*/ 13240 w 54482"/>
                      <a:gd name="connsiteY33" fmla="*/ 5456 h 67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54482" h="67413">
                        <a:moveTo>
                          <a:pt x="54483" y="35460"/>
                        </a:moveTo>
                        <a:cubicBezTo>
                          <a:pt x="54483" y="35841"/>
                          <a:pt x="54387" y="36222"/>
                          <a:pt x="54197" y="36698"/>
                        </a:cubicBezTo>
                        <a:cubicBezTo>
                          <a:pt x="45815" y="57081"/>
                          <a:pt x="39434" y="65940"/>
                          <a:pt x="30766" y="67273"/>
                        </a:cubicBezTo>
                        <a:lnTo>
                          <a:pt x="30575" y="67273"/>
                        </a:lnTo>
                        <a:cubicBezTo>
                          <a:pt x="24575" y="68226"/>
                          <a:pt x="21527" y="64225"/>
                          <a:pt x="21527" y="57939"/>
                        </a:cubicBezTo>
                        <a:cubicBezTo>
                          <a:pt x="21527" y="55367"/>
                          <a:pt x="21907" y="52795"/>
                          <a:pt x="22765" y="49366"/>
                        </a:cubicBezTo>
                        <a:cubicBezTo>
                          <a:pt x="23813" y="45080"/>
                          <a:pt x="29432" y="27173"/>
                          <a:pt x="30575" y="24220"/>
                        </a:cubicBezTo>
                        <a:cubicBezTo>
                          <a:pt x="20860" y="22601"/>
                          <a:pt x="19431" y="22220"/>
                          <a:pt x="16669" y="21363"/>
                        </a:cubicBezTo>
                        <a:cubicBezTo>
                          <a:pt x="16193" y="22982"/>
                          <a:pt x="15240" y="24887"/>
                          <a:pt x="5048" y="48985"/>
                        </a:cubicBezTo>
                        <a:cubicBezTo>
                          <a:pt x="4572" y="50128"/>
                          <a:pt x="3620" y="50700"/>
                          <a:pt x="2762" y="50890"/>
                        </a:cubicBezTo>
                        <a:cubicBezTo>
                          <a:pt x="2286" y="50985"/>
                          <a:pt x="1905" y="50890"/>
                          <a:pt x="1524" y="50795"/>
                        </a:cubicBezTo>
                        <a:cubicBezTo>
                          <a:pt x="667" y="50414"/>
                          <a:pt x="0" y="49652"/>
                          <a:pt x="0" y="48604"/>
                        </a:cubicBezTo>
                        <a:cubicBezTo>
                          <a:pt x="0" y="48223"/>
                          <a:pt x="191" y="47842"/>
                          <a:pt x="285" y="47366"/>
                        </a:cubicBezTo>
                        <a:lnTo>
                          <a:pt x="10573" y="23458"/>
                        </a:lnTo>
                        <a:lnTo>
                          <a:pt x="12097" y="19362"/>
                        </a:lnTo>
                        <a:cubicBezTo>
                          <a:pt x="8287" y="17267"/>
                          <a:pt x="5525" y="14409"/>
                          <a:pt x="5525" y="9647"/>
                        </a:cubicBezTo>
                        <a:cubicBezTo>
                          <a:pt x="5525" y="4408"/>
                          <a:pt x="9239" y="789"/>
                          <a:pt x="13335" y="122"/>
                        </a:cubicBezTo>
                        <a:cubicBezTo>
                          <a:pt x="17907" y="-640"/>
                          <a:pt x="20764" y="2217"/>
                          <a:pt x="20764" y="7361"/>
                        </a:cubicBezTo>
                        <a:cubicBezTo>
                          <a:pt x="20764" y="9361"/>
                          <a:pt x="20288" y="10599"/>
                          <a:pt x="18764" y="15933"/>
                        </a:cubicBezTo>
                        <a:cubicBezTo>
                          <a:pt x="22288" y="17172"/>
                          <a:pt x="26670" y="17838"/>
                          <a:pt x="30385" y="18600"/>
                        </a:cubicBezTo>
                        <a:cubicBezTo>
                          <a:pt x="32195" y="18791"/>
                          <a:pt x="33814" y="19077"/>
                          <a:pt x="35243" y="19362"/>
                        </a:cubicBezTo>
                        <a:cubicBezTo>
                          <a:pt x="36671" y="19648"/>
                          <a:pt x="37338" y="21172"/>
                          <a:pt x="36766" y="22791"/>
                        </a:cubicBezTo>
                        <a:cubicBezTo>
                          <a:pt x="35052" y="27268"/>
                          <a:pt x="28956" y="46604"/>
                          <a:pt x="28194" y="49842"/>
                        </a:cubicBezTo>
                        <a:cubicBezTo>
                          <a:pt x="27432" y="52700"/>
                          <a:pt x="27146" y="54891"/>
                          <a:pt x="27051" y="57081"/>
                        </a:cubicBezTo>
                        <a:cubicBezTo>
                          <a:pt x="27051" y="60320"/>
                          <a:pt x="28099" y="62320"/>
                          <a:pt x="30861" y="61844"/>
                        </a:cubicBezTo>
                        <a:cubicBezTo>
                          <a:pt x="37147" y="60891"/>
                          <a:pt x="42005" y="52890"/>
                          <a:pt x="49244" y="35269"/>
                        </a:cubicBezTo>
                        <a:cubicBezTo>
                          <a:pt x="49720" y="34126"/>
                          <a:pt x="50673" y="33364"/>
                          <a:pt x="51721" y="33174"/>
                        </a:cubicBezTo>
                        <a:cubicBezTo>
                          <a:pt x="52101" y="33078"/>
                          <a:pt x="52483" y="33174"/>
                          <a:pt x="52864" y="33269"/>
                        </a:cubicBezTo>
                        <a:cubicBezTo>
                          <a:pt x="53816" y="33650"/>
                          <a:pt x="54483" y="34412"/>
                          <a:pt x="54483" y="35460"/>
                        </a:cubicBezTo>
                        <a:close/>
                        <a:moveTo>
                          <a:pt x="13240" y="5456"/>
                        </a:moveTo>
                        <a:cubicBezTo>
                          <a:pt x="11525" y="5742"/>
                          <a:pt x="10763" y="6885"/>
                          <a:pt x="10763" y="8313"/>
                        </a:cubicBezTo>
                        <a:cubicBezTo>
                          <a:pt x="10763" y="10409"/>
                          <a:pt x="11906" y="12504"/>
                          <a:pt x="13811" y="13743"/>
                        </a:cubicBezTo>
                        <a:cubicBezTo>
                          <a:pt x="14383" y="11838"/>
                          <a:pt x="15240" y="9456"/>
                          <a:pt x="15240" y="8123"/>
                        </a:cubicBezTo>
                        <a:cubicBezTo>
                          <a:pt x="15240" y="5932"/>
                          <a:pt x="14288" y="5265"/>
                          <a:pt x="13240" y="54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5" name="Freeform: Shape 2404">
                    <a:extLst>
                      <a:ext uri="{FF2B5EF4-FFF2-40B4-BE49-F238E27FC236}">
                        <a16:creationId xmlns:a16="http://schemas.microsoft.com/office/drawing/2014/main" id="{8A8B50DB-BB62-430B-916B-8B1405687E8B}"/>
                      </a:ext>
                    </a:extLst>
                  </p:cNvPr>
                  <p:cNvSpPr/>
                  <p:nvPr/>
                </p:nvSpPr>
                <p:spPr>
                  <a:xfrm>
                    <a:off x="9905791" y="5629068"/>
                    <a:ext cx="33068" cy="78197"/>
                  </a:xfrm>
                  <a:custGeom>
                    <a:avLst/>
                    <a:gdLst>
                      <a:gd name="connsiteX0" fmla="*/ 33069 w 33068"/>
                      <a:gd name="connsiteY0" fmla="*/ 46252 h 78197"/>
                      <a:gd name="connsiteX1" fmla="*/ 32783 w 33068"/>
                      <a:gd name="connsiteY1" fmla="*/ 47490 h 78197"/>
                      <a:gd name="connsiteX2" fmla="*/ 9256 w 33068"/>
                      <a:gd name="connsiteY2" fmla="*/ 78065 h 78197"/>
                      <a:gd name="connsiteX3" fmla="*/ 17 w 33068"/>
                      <a:gd name="connsiteY3" fmla="*/ 68731 h 78197"/>
                      <a:gd name="connsiteX4" fmla="*/ 15162 w 33068"/>
                      <a:gd name="connsiteY4" fmla="*/ 18344 h 78197"/>
                      <a:gd name="connsiteX5" fmla="*/ 17543 w 33068"/>
                      <a:gd name="connsiteY5" fmla="*/ 16153 h 78197"/>
                      <a:gd name="connsiteX6" fmla="*/ 20115 w 33068"/>
                      <a:gd name="connsiteY6" fmla="*/ 19201 h 78197"/>
                      <a:gd name="connsiteX7" fmla="*/ 5446 w 33068"/>
                      <a:gd name="connsiteY7" fmla="*/ 67874 h 78197"/>
                      <a:gd name="connsiteX8" fmla="*/ 9256 w 33068"/>
                      <a:gd name="connsiteY8" fmla="*/ 72636 h 78197"/>
                      <a:gd name="connsiteX9" fmla="*/ 27830 w 33068"/>
                      <a:gd name="connsiteY9" fmla="*/ 45966 h 78197"/>
                      <a:gd name="connsiteX10" fmla="*/ 30402 w 33068"/>
                      <a:gd name="connsiteY10" fmla="*/ 43966 h 78197"/>
                      <a:gd name="connsiteX11" fmla="*/ 31450 w 33068"/>
                      <a:gd name="connsiteY11" fmla="*/ 44061 h 78197"/>
                      <a:gd name="connsiteX12" fmla="*/ 33069 w 33068"/>
                      <a:gd name="connsiteY12" fmla="*/ 46252 h 78197"/>
                      <a:gd name="connsiteX13" fmla="*/ 18495 w 33068"/>
                      <a:gd name="connsiteY13" fmla="*/ 5104 h 78197"/>
                      <a:gd name="connsiteX14" fmla="*/ 22973 w 33068"/>
                      <a:gd name="connsiteY14" fmla="*/ 56 h 78197"/>
                      <a:gd name="connsiteX15" fmla="*/ 27354 w 33068"/>
                      <a:gd name="connsiteY15" fmla="*/ 3675 h 78197"/>
                      <a:gd name="connsiteX16" fmla="*/ 22973 w 33068"/>
                      <a:gd name="connsiteY16" fmla="*/ 8723 h 78197"/>
                      <a:gd name="connsiteX17" fmla="*/ 18495 w 33068"/>
                      <a:gd name="connsiteY17" fmla="*/ 5104 h 78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3068" h="78197">
                        <a:moveTo>
                          <a:pt x="33069" y="46252"/>
                        </a:moveTo>
                        <a:cubicBezTo>
                          <a:pt x="33069" y="46633"/>
                          <a:pt x="32974" y="47014"/>
                          <a:pt x="32783" y="47490"/>
                        </a:cubicBezTo>
                        <a:cubicBezTo>
                          <a:pt x="26592" y="62254"/>
                          <a:pt x="20020" y="76446"/>
                          <a:pt x="9256" y="78065"/>
                        </a:cubicBezTo>
                        <a:cubicBezTo>
                          <a:pt x="3065" y="79018"/>
                          <a:pt x="-269" y="74732"/>
                          <a:pt x="17" y="68731"/>
                        </a:cubicBezTo>
                        <a:cubicBezTo>
                          <a:pt x="398" y="58634"/>
                          <a:pt x="9542" y="33774"/>
                          <a:pt x="15162" y="18344"/>
                        </a:cubicBezTo>
                        <a:cubicBezTo>
                          <a:pt x="15543" y="17105"/>
                          <a:pt x="16590" y="16343"/>
                          <a:pt x="17543" y="16153"/>
                        </a:cubicBezTo>
                        <a:cubicBezTo>
                          <a:pt x="19162" y="15962"/>
                          <a:pt x="20877" y="16915"/>
                          <a:pt x="20115" y="19201"/>
                        </a:cubicBezTo>
                        <a:cubicBezTo>
                          <a:pt x="7732" y="56158"/>
                          <a:pt x="5446" y="62444"/>
                          <a:pt x="5446" y="67874"/>
                        </a:cubicBezTo>
                        <a:cubicBezTo>
                          <a:pt x="5446" y="71588"/>
                          <a:pt x="6589" y="73112"/>
                          <a:pt x="9256" y="72636"/>
                        </a:cubicBezTo>
                        <a:cubicBezTo>
                          <a:pt x="17162" y="71398"/>
                          <a:pt x="23068" y="57206"/>
                          <a:pt x="27830" y="45966"/>
                        </a:cubicBezTo>
                        <a:cubicBezTo>
                          <a:pt x="28306" y="44918"/>
                          <a:pt x="29354" y="44061"/>
                          <a:pt x="30402" y="43966"/>
                        </a:cubicBezTo>
                        <a:cubicBezTo>
                          <a:pt x="30783" y="43871"/>
                          <a:pt x="31069" y="43966"/>
                          <a:pt x="31450" y="44061"/>
                        </a:cubicBezTo>
                        <a:cubicBezTo>
                          <a:pt x="32498" y="44252"/>
                          <a:pt x="33069" y="45204"/>
                          <a:pt x="33069" y="46252"/>
                        </a:cubicBezTo>
                        <a:close/>
                        <a:moveTo>
                          <a:pt x="18495" y="5104"/>
                        </a:moveTo>
                        <a:cubicBezTo>
                          <a:pt x="18495" y="2723"/>
                          <a:pt x="20591" y="437"/>
                          <a:pt x="22973" y="56"/>
                        </a:cubicBezTo>
                        <a:cubicBezTo>
                          <a:pt x="25354" y="-325"/>
                          <a:pt x="27354" y="1294"/>
                          <a:pt x="27354" y="3675"/>
                        </a:cubicBezTo>
                        <a:cubicBezTo>
                          <a:pt x="27354" y="6056"/>
                          <a:pt x="25449" y="8342"/>
                          <a:pt x="22973" y="8723"/>
                        </a:cubicBezTo>
                        <a:cubicBezTo>
                          <a:pt x="20591" y="9200"/>
                          <a:pt x="18495" y="7580"/>
                          <a:pt x="18495" y="51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6" name="Freeform: Shape 2405">
                    <a:extLst>
                      <a:ext uri="{FF2B5EF4-FFF2-40B4-BE49-F238E27FC236}">
                        <a16:creationId xmlns:a16="http://schemas.microsoft.com/office/drawing/2014/main" id="{1800F34B-555D-48EA-AC5D-AF58BEDC596A}"/>
                      </a:ext>
                    </a:extLst>
                  </p:cNvPr>
                  <p:cNvSpPr/>
                  <p:nvPr/>
                </p:nvSpPr>
                <p:spPr>
                  <a:xfrm>
                    <a:off x="9930954" y="5629234"/>
                    <a:ext cx="42957" cy="72633"/>
                  </a:xfrm>
                  <a:custGeom>
                    <a:avLst/>
                    <a:gdLst>
                      <a:gd name="connsiteX0" fmla="*/ 19336 w 42957"/>
                      <a:gd name="connsiteY0" fmla="*/ 72374 h 72633"/>
                      <a:gd name="connsiteX1" fmla="*/ 0 w 42957"/>
                      <a:gd name="connsiteY1" fmla="*/ 56753 h 72633"/>
                      <a:gd name="connsiteX2" fmla="*/ 17431 w 42957"/>
                      <a:gd name="connsiteY2" fmla="*/ 34941 h 72633"/>
                      <a:gd name="connsiteX3" fmla="*/ 29718 w 42957"/>
                      <a:gd name="connsiteY3" fmla="*/ 45990 h 72633"/>
                      <a:gd name="connsiteX4" fmla="*/ 27051 w 42957"/>
                      <a:gd name="connsiteY4" fmla="*/ 49133 h 72633"/>
                      <a:gd name="connsiteX5" fmla="*/ 24384 w 42957"/>
                      <a:gd name="connsiteY5" fmla="*/ 46847 h 72633"/>
                      <a:gd name="connsiteX6" fmla="*/ 17621 w 42957"/>
                      <a:gd name="connsiteY6" fmla="*/ 40370 h 72633"/>
                      <a:gd name="connsiteX7" fmla="*/ 5429 w 42957"/>
                      <a:gd name="connsiteY7" fmla="*/ 55991 h 72633"/>
                      <a:gd name="connsiteX8" fmla="*/ 19431 w 42957"/>
                      <a:gd name="connsiteY8" fmla="*/ 67136 h 72633"/>
                      <a:gd name="connsiteX9" fmla="*/ 37529 w 42957"/>
                      <a:gd name="connsiteY9" fmla="*/ 46847 h 72633"/>
                      <a:gd name="connsiteX10" fmla="*/ 28670 w 42957"/>
                      <a:gd name="connsiteY10" fmla="*/ 27035 h 72633"/>
                      <a:gd name="connsiteX11" fmla="*/ 26098 w 42957"/>
                      <a:gd name="connsiteY11" fmla="*/ 30369 h 72633"/>
                      <a:gd name="connsiteX12" fmla="*/ 24003 w 42957"/>
                      <a:gd name="connsiteY12" fmla="*/ 31702 h 72633"/>
                      <a:gd name="connsiteX13" fmla="*/ 22098 w 42957"/>
                      <a:gd name="connsiteY13" fmla="*/ 31321 h 72633"/>
                      <a:gd name="connsiteX14" fmla="*/ 21146 w 42957"/>
                      <a:gd name="connsiteY14" fmla="*/ 29321 h 72633"/>
                      <a:gd name="connsiteX15" fmla="*/ 21812 w 42957"/>
                      <a:gd name="connsiteY15" fmla="*/ 27512 h 72633"/>
                      <a:gd name="connsiteX16" fmla="*/ 26194 w 42957"/>
                      <a:gd name="connsiteY16" fmla="*/ 22082 h 72633"/>
                      <a:gd name="connsiteX17" fmla="*/ 24289 w 42957"/>
                      <a:gd name="connsiteY17" fmla="*/ 13891 h 72633"/>
                      <a:gd name="connsiteX18" fmla="*/ 33624 w 42957"/>
                      <a:gd name="connsiteY18" fmla="*/ 79 h 72633"/>
                      <a:gd name="connsiteX19" fmla="*/ 39814 w 42957"/>
                      <a:gd name="connsiteY19" fmla="*/ 5794 h 72633"/>
                      <a:gd name="connsiteX20" fmla="*/ 32671 w 42957"/>
                      <a:gd name="connsiteY20" fmla="*/ 22177 h 72633"/>
                      <a:gd name="connsiteX21" fmla="*/ 42958 w 42957"/>
                      <a:gd name="connsiteY21" fmla="*/ 45990 h 72633"/>
                      <a:gd name="connsiteX22" fmla="*/ 19336 w 42957"/>
                      <a:gd name="connsiteY22" fmla="*/ 72374 h 72633"/>
                      <a:gd name="connsiteX23" fmla="*/ 34195 w 42957"/>
                      <a:gd name="connsiteY23" fmla="*/ 6557 h 72633"/>
                      <a:gd name="connsiteX24" fmla="*/ 31528 w 42957"/>
                      <a:gd name="connsiteY24" fmla="*/ 6842 h 72633"/>
                      <a:gd name="connsiteX25" fmla="*/ 29623 w 42957"/>
                      <a:gd name="connsiteY25" fmla="*/ 12748 h 72633"/>
                      <a:gd name="connsiteX26" fmla="*/ 30194 w 42957"/>
                      <a:gd name="connsiteY26" fmla="*/ 16748 h 72633"/>
                      <a:gd name="connsiteX27" fmla="*/ 34195 w 42957"/>
                      <a:gd name="connsiteY27" fmla="*/ 6557 h 7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2957" h="72633">
                        <a:moveTo>
                          <a:pt x="19336" y="72374"/>
                        </a:moveTo>
                        <a:cubicBezTo>
                          <a:pt x="8668" y="74089"/>
                          <a:pt x="0" y="67136"/>
                          <a:pt x="0" y="56753"/>
                        </a:cubicBezTo>
                        <a:cubicBezTo>
                          <a:pt x="762" y="45133"/>
                          <a:pt x="7144" y="36560"/>
                          <a:pt x="17431" y="34941"/>
                        </a:cubicBezTo>
                        <a:cubicBezTo>
                          <a:pt x="24099" y="33893"/>
                          <a:pt x="29527" y="38942"/>
                          <a:pt x="29718" y="45990"/>
                        </a:cubicBezTo>
                        <a:cubicBezTo>
                          <a:pt x="29718" y="47514"/>
                          <a:pt x="28575" y="48848"/>
                          <a:pt x="27051" y="49133"/>
                        </a:cubicBezTo>
                        <a:cubicBezTo>
                          <a:pt x="25527" y="49419"/>
                          <a:pt x="24384" y="48371"/>
                          <a:pt x="24384" y="46847"/>
                        </a:cubicBezTo>
                        <a:cubicBezTo>
                          <a:pt x="24099" y="42561"/>
                          <a:pt x="20955" y="39799"/>
                          <a:pt x="17621" y="40370"/>
                        </a:cubicBezTo>
                        <a:cubicBezTo>
                          <a:pt x="10573" y="41513"/>
                          <a:pt x="6001" y="48086"/>
                          <a:pt x="5429" y="55991"/>
                        </a:cubicBezTo>
                        <a:cubicBezTo>
                          <a:pt x="5429" y="63802"/>
                          <a:pt x="12002" y="68279"/>
                          <a:pt x="19431" y="67136"/>
                        </a:cubicBezTo>
                        <a:cubicBezTo>
                          <a:pt x="29813" y="65516"/>
                          <a:pt x="37243" y="57515"/>
                          <a:pt x="37529" y="46847"/>
                        </a:cubicBezTo>
                        <a:cubicBezTo>
                          <a:pt x="37433" y="41227"/>
                          <a:pt x="35528" y="37798"/>
                          <a:pt x="28670" y="27035"/>
                        </a:cubicBezTo>
                        <a:cubicBezTo>
                          <a:pt x="27718" y="28083"/>
                          <a:pt x="26861" y="29226"/>
                          <a:pt x="26098" y="30369"/>
                        </a:cubicBezTo>
                        <a:cubicBezTo>
                          <a:pt x="25622" y="31131"/>
                          <a:pt x="24860" y="31607"/>
                          <a:pt x="24003" y="31702"/>
                        </a:cubicBezTo>
                        <a:cubicBezTo>
                          <a:pt x="23336" y="31798"/>
                          <a:pt x="22574" y="31798"/>
                          <a:pt x="22098" y="31321"/>
                        </a:cubicBezTo>
                        <a:cubicBezTo>
                          <a:pt x="21431" y="30940"/>
                          <a:pt x="21146" y="30083"/>
                          <a:pt x="21146" y="29321"/>
                        </a:cubicBezTo>
                        <a:cubicBezTo>
                          <a:pt x="21146" y="28845"/>
                          <a:pt x="21431" y="28083"/>
                          <a:pt x="21812" y="27512"/>
                        </a:cubicBezTo>
                        <a:cubicBezTo>
                          <a:pt x="23336" y="25511"/>
                          <a:pt x="24575" y="23892"/>
                          <a:pt x="26194" y="22082"/>
                        </a:cubicBezTo>
                        <a:cubicBezTo>
                          <a:pt x="25051" y="19606"/>
                          <a:pt x="24289" y="16844"/>
                          <a:pt x="24289" y="13891"/>
                        </a:cubicBezTo>
                        <a:cubicBezTo>
                          <a:pt x="24289" y="7223"/>
                          <a:pt x="28384" y="937"/>
                          <a:pt x="33624" y="79"/>
                        </a:cubicBezTo>
                        <a:cubicBezTo>
                          <a:pt x="37338" y="-492"/>
                          <a:pt x="39529" y="2080"/>
                          <a:pt x="39814" y="5794"/>
                        </a:cubicBezTo>
                        <a:cubicBezTo>
                          <a:pt x="39814" y="10938"/>
                          <a:pt x="36576" y="17034"/>
                          <a:pt x="32671" y="22177"/>
                        </a:cubicBezTo>
                        <a:cubicBezTo>
                          <a:pt x="39338" y="33417"/>
                          <a:pt x="42767" y="37322"/>
                          <a:pt x="42958" y="45990"/>
                        </a:cubicBezTo>
                        <a:cubicBezTo>
                          <a:pt x="42482" y="59801"/>
                          <a:pt x="32290" y="70279"/>
                          <a:pt x="19336" y="72374"/>
                        </a:cubicBezTo>
                        <a:close/>
                        <a:moveTo>
                          <a:pt x="34195" y="6557"/>
                        </a:moveTo>
                        <a:cubicBezTo>
                          <a:pt x="34195" y="4747"/>
                          <a:pt x="32766" y="5414"/>
                          <a:pt x="31528" y="6842"/>
                        </a:cubicBezTo>
                        <a:cubicBezTo>
                          <a:pt x="30004" y="8652"/>
                          <a:pt x="29623" y="10938"/>
                          <a:pt x="29623" y="12748"/>
                        </a:cubicBezTo>
                        <a:cubicBezTo>
                          <a:pt x="29623" y="14177"/>
                          <a:pt x="29909" y="15415"/>
                          <a:pt x="30194" y="16748"/>
                        </a:cubicBezTo>
                        <a:cubicBezTo>
                          <a:pt x="32290" y="13700"/>
                          <a:pt x="34195" y="9414"/>
                          <a:pt x="34195" y="65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7" name="Freeform: Shape 2406">
                    <a:extLst>
                      <a:ext uri="{FF2B5EF4-FFF2-40B4-BE49-F238E27FC236}">
                        <a16:creationId xmlns:a16="http://schemas.microsoft.com/office/drawing/2014/main" id="{715123A4-747A-4946-AAC8-CE90BAAF9762}"/>
                      </a:ext>
                    </a:extLst>
                  </p:cNvPr>
                  <p:cNvSpPr/>
                  <p:nvPr/>
                </p:nvSpPr>
                <p:spPr>
                  <a:xfrm>
                    <a:off x="9978770" y="5611471"/>
                    <a:ext cx="36099" cy="84274"/>
                  </a:xfrm>
                  <a:custGeom>
                    <a:avLst/>
                    <a:gdLst>
                      <a:gd name="connsiteX0" fmla="*/ 36100 w 36099"/>
                      <a:gd name="connsiteY0" fmla="*/ 51847 h 84274"/>
                      <a:gd name="connsiteX1" fmla="*/ 35814 w 36099"/>
                      <a:gd name="connsiteY1" fmla="*/ 53086 h 84274"/>
                      <a:gd name="connsiteX2" fmla="*/ 9430 w 36099"/>
                      <a:gd name="connsiteY2" fmla="*/ 84137 h 84274"/>
                      <a:gd name="connsiteX3" fmla="*/ 0 w 36099"/>
                      <a:gd name="connsiteY3" fmla="*/ 74898 h 84274"/>
                      <a:gd name="connsiteX4" fmla="*/ 7334 w 36099"/>
                      <a:gd name="connsiteY4" fmla="*/ 47371 h 84274"/>
                      <a:gd name="connsiteX5" fmla="*/ 13906 w 36099"/>
                      <a:gd name="connsiteY5" fmla="*/ 28035 h 84274"/>
                      <a:gd name="connsiteX6" fmla="*/ 5810 w 36099"/>
                      <a:gd name="connsiteY6" fmla="*/ 29273 h 84274"/>
                      <a:gd name="connsiteX7" fmla="*/ 3143 w 36099"/>
                      <a:gd name="connsiteY7" fmla="*/ 26987 h 84274"/>
                      <a:gd name="connsiteX8" fmla="*/ 5810 w 36099"/>
                      <a:gd name="connsiteY8" fmla="*/ 23844 h 84274"/>
                      <a:gd name="connsiteX9" fmla="*/ 15716 w 36099"/>
                      <a:gd name="connsiteY9" fmla="*/ 22320 h 84274"/>
                      <a:gd name="connsiteX10" fmla="*/ 22384 w 36099"/>
                      <a:gd name="connsiteY10" fmla="*/ 2222 h 84274"/>
                      <a:gd name="connsiteX11" fmla="*/ 24955 w 36099"/>
                      <a:gd name="connsiteY11" fmla="*/ 31 h 84274"/>
                      <a:gd name="connsiteX12" fmla="*/ 27527 w 36099"/>
                      <a:gd name="connsiteY12" fmla="*/ 3175 h 84274"/>
                      <a:gd name="connsiteX13" fmla="*/ 21527 w 36099"/>
                      <a:gd name="connsiteY13" fmla="*/ 21463 h 84274"/>
                      <a:gd name="connsiteX14" fmla="*/ 30099 w 36099"/>
                      <a:gd name="connsiteY14" fmla="*/ 20129 h 84274"/>
                      <a:gd name="connsiteX15" fmla="*/ 32766 w 36099"/>
                      <a:gd name="connsiteY15" fmla="*/ 22415 h 84274"/>
                      <a:gd name="connsiteX16" fmla="*/ 30099 w 36099"/>
                      <a:gd name="connsiteY16" fmla="*/ 25558 h 84274"/>
                      <a:gd name="connsiteX17" fmla="*/ 19621 w 36099"/>
                      <a:gd name="connsiteY17" fmla="*/ 27178 h 84274"/>
                      <a:gd name="connsiteX18" fmla="*/ 12478 w 36099"/>
                      <a:gd name="connsiteY18" fmla="*/ 48514 h 84274"/>
                      <a:gd name="connsiteX19" fmla="*/ 5524 w 36099"/>
                      <a:gd name="connsiteY19" fmla="*/ 74041 h 84274"/>
                      <a:gd name="connsiteX20" fmla="*/ 9620 w 36099"/>
                      <a:gd name="connsiteY20" fmla="*/ 78803 h 84274"/>
                      <a:gd name="connsiteX21" fmla="*/ 31052 w 36099"/>
                      <a:gd name="connsiteY21" fmla="*/ 51562 h 84274"/>
                      <a:gd name="connsiteX22" fmla="*/ 33623 w 36099"/>
                      <a:gd name="connsiteY22" fmla="*/ 49657 h 84274"/>
                      <a:gd name="connsiteX23" fmla="*/ 34766 w 36099"/>
                      <a:gd name="connsiteY23" fmla="*/ 49752 h 84274"/>
                      <a:gd name="connsiteX24" fmla="*/ 36100 w 36099"/>
                      <a:gd name="connsiteY24" fmla="*/ 51847 h 84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36099" h="84274">
                        <a:moveTo>
                          <a:pt x="36100" y="51847"/>
                        </a:moveTo>
                        <a:cubicBezTo>
                          <a:pt x="36100" y="52228"/>
                          <a:pt x="35909" y="52609"/>
                          <a:pt x="35814" y="53086"/>
                        </a:cubicBezTo>
                        <a:cubicBezTo>
                          <a:pt x="28384" y="70231"/>
                          <a:pt x="21145" y="82327"/>
                          <a:pt x="9430" y="84137"/>
                        </a:cubicBezTo>
                        <a:cubicBezTo>
                          <a:pt x="3238" y="85090"/>
                          <a:pt x="0" y="80994"/>
                          <a:pt x="0" y="74898"/>
                        </a:cubicBezTo>
                        <a:cubicBezTo>
                          <a:pt x="0" y="70135"/>
                          <a:pt x="3238" y="58515"/>
                          <a:pt x="7334" y="47371"/>
                        </a:cubicBezTo>
                        <a:lnTo>
                          <a:pt x="13906" y="28035"/>
                        </a:lnTo>
                        <a:lnTo>
                          <a:pt x="5810" y="29273"/>
                        </a:lnTo>
                        <a:cubicBezTo>
                          <a:pt x="4286" y="29559"/>
                          <a:pt x="3143" y="28511"/>
                          <a:pt x="3143" y="26987"/>
                        </a:cubicBezTo>
                        <a:cubicBezTo>
                          <a:pt x="3143" y="25558"/>
                          <a:pt x="4286" y="24130"/>
                          <a:pt x="5810" y="23844"/>
                        </a:cubicBezTo>
                        <a:lnTo>
                          <a:pt x="15716" y="22320"/>
                        </a:lnTo>
                        <a:cubicBezTo>
                          <a:pt x="16002" y="21748"/>
                          <a:pt x="22193" y="2698"/>
                          <a:pt x="22384" y="2222"/>
                        </a:cubicBezTo>
                        <a:cubicBezTo>
                          <a:pt x="22765" y="984"/>
                          <a:pt x="23813" y="222"/>
                          <a:pt x="24955" y="31"/>
                        </a:cubicBezTo>
                        <a:cubicBezTo>
                          <a:pt x="26861" y="-254"/>
                          <a:pt x="28099" y="1460"/>
                          <a:pt x="27527" y="3175"/>
                        </a:cubicBezTo>
                        <a:cubicBezTo>
                          <a:pt x="27908" y="2413"/>
                          <a:pt x="22384" y="18891"/>
                          <a:pt x="21527" y="21463"/>
                        </a:cubicBezTo>
                        <a:lnTo>
                          <a:pt x="30099" y="20129"/>
                        </a:lnTo>
                        <a:cubicBezTo>
                          <a:pt x="31623" y="19843"/>
                          <a:pt x="32766" y="20986"/>
                          <a:pt x="32766" y="22415"/>
                        </a:cubicBezTo>
                        <a:cubicBezTo>
                          <a:pt x="32766" y="23939"/>
                          <a:pt x="31623" y="25273"/>
                          <a:pt x="30099" y="25558"/>
                        </a:cubicBezTo>
                        <a:lnTo>
                          <a:pt x="19621" y="27178"/>
                        </a:lnTo>
                        <a:cubicBezTo>
                          <a:pt x="18859" y="29749"/>
                          <a:pt x="16669" y="35941"/>
                          <a:pt x="12478" y="48514"/>
                        </a:cubicBezTo>
                        <a:cubicBezTo>
                          <a:pt x="7239" y="64230"/>
                          <a:pt x="5524" y="70326"/>
                          <a:pt x="5524" y="74041"/>
                        </a:cubicBezTo>
                        <a:cubicBezTo>
                          <a:pt x="5524" y="77470"/>
                          <a:pt x="7048" y="79184"/>
                          <a:pt x="9620" y="78803"/>
                        </a:cubicBezTo>
                        <a:cubicBezTo>
                          <a:pt x="18859" y="77374"/>
                          <a:pt x="25051" y="65754"/>
                          <a:pt x="31052" y="51562"/>
                        </a:cubicBezTo>
                        <a:cubicBezTo>
                          <a:pt x="31528" y="50609"/>
                          <a:pt x="32575" y="49847"/>
                          <a:pt x="33623" y="49657"/>
                        </a:cubicBezTo>
                        <a:cubicBezTo>
                          <a:pt x="34004" y="49561"/>
                          <a:pt x="34385" y="49657"/>
                          <a:pt x="34766" y="49752"/>
                        </a:cubicBezTo>
                        <a:cubicBezTo>
                          <a:pt x="35433" y="50038"/>
                          <a:pt x="36100" y="50800"/>
                          <a:pt x="36100" y="518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8" name="Freeform: Shape 2407">
                    <a:extLst>
                      <a:ext uri="{FF2B5EF4-FFF2-40B4-BE49-F238E27FC236}">
                        <a16:creationId xmlns:a16="http://schemas.microsoft.com/office/drawing/2014/main" id="{D43AB068-113F-4455-9495-85624470016F}"/>
                      </a:ext>
                    </a:extLst>
                  </p:cNvPr>
                  <p:cNvSpPr/>
                  <p:nvPr/>
                </p:nvSpPr>
                <p:spPr>
                  <a:xfrm>
                    <a:off x="10000296" y="5622202"/>
                    <a:ext cx="93561" cy="71127"/>
                  </a:xfrm>
                  <a:custGeom>
                    <a:avLst/>
                    <a:gdLst>
                      <a:gd name="connsiteX0" fmla="*/ 93250 w 93561"/>
                      <a:gd name="connsiteY0" fmla="*/ 30258 h 71127"/>
                      <a:gd name="connsiteX1" fmla="*/ 70009 w 93561"/>
                      <a:gd name="connsiteY1" fmla="*/ 60452 h 71127"/>
                      <a:gd name="connsiteX2" fmla="*/ 60675 w 93561"/>
                      <a:gd name="connsiteY2" fmla="*/ 51213 h 71127"/>
                      <a:gd name="connsiteX3" fmla="*/ 70676 w 93561"/>
                      <a:gd name="connsiteY3" fmla="*/ 11589 h 71127"/>
                      <a:gd name="connsiteX4" fmla="*/ 64008 w 93561"/>
                      <a:gd name="connsiteY4" fmla="*/ 5969 h 71127"/>
                      <a:gd name="connsiteX5" fmla="*/ 42863 w 93561"/>
                      <a:gd name="connsiteY5" fmla="*/ 36449 h 71127"/>
                      <a:gd name="connsiteX6" fmla="*/ 34100 w 93561"/>
                      <a:gd name="connsiteY6" fmla="*/ 63405 h 71127"/>
                      <a:gd name="connsiteX7" fmla="*/ 31528 w 93561"/>
                      <a:gd name="connsiteY7" fmla="*/ 65596 h 71127"/>
                      <a:gd name="connsiteX8" fmla="*/ 28956 w 93561"/>
                      <a:gd name="connsiteY8" fmla="*/ 62357 h 71127"/>
                      <a:gd name="connsiteX9" fmla="*/ 37624 w 93561"/>
                      <a:gd name="connsiteY9" fmla="*/ 35211 h 71127"/>
                      <a:gd name="connsiteX10" fmla="*/ 42292 w 93561"/>
                      <a:gd name="connsiteY10" fmla="*/ 16447 h 71127"/>
                      <a:gd name="connsiteX11" fmla="*/ 35910 w 93561"/>
                      <a:gd name="connsiteY11" fmla="*/ 10255 h 71127"/>
                      <a:gd name="connsiteX12" fmla="*/ 24765 w 93561"/>
                      <a:gd name="connsiteY12" fmla="*/ 21400 h 71127"/>
                      <a:gd name="connsiteX13" fmla="*/ 14002 w 93561"/>
                      <a:gd name="connsiteY13" fmla="*/ 42640 h 71127"/>
                      <a:gd name="connsiteX14" fmla="*/ 5239 w 93561"/>
                      <a:gd name="connsiteY14" fmla="*/ 68739 h 71127"/>
                      <a:gd name="connsiteX15" fmla="*/ 1810 w 93561"/>
                      <a:gd name="connsiteY15" fmla="*/ 71120 h 71127"/>
                      <a:gd name="connsiteX16" fmla="*/ 191 w 93561"/>
                      <a:gd name="connsiteY16" fmla="*/ 67882 h 71127"/>
                      <a:gd name="connsiteX17" fmla="*/ 19908 w 93561"/>
                      <a:gd name="connsiteY17" fmla="*/ 9398 h 71127"/>
                      <a:gd name="connsiteX18" fmla="*/ 22480 w 93561"/>
                      <a:gd name="connsiteY18" fmla="*/ 7207 h 71127"/>
                      <a:gd name="connsiteX19" fmla="*/ 25052 w 93561"/>
                      <a:gd name="connsiteY19" fmla="*/ 10351 h 71127"/>
                      <a:gd name="connsiteX20" fmla="*/ 23813 w 93561"/>
                      <a:gd name="connsiteY20" fmla="*/ 13970 h 71127"/>
                      <a:gd name="connsiteX21" fmla="*/ 36005 w 93561"/>
                      <a:gd name="connsiteY21" fmla="*/ 4731 h 71127"/>
                      <a:gd name="connsiteX22" fmla="*/ 47816 w 93561"/>
                      <a:gd name="connsiteY22" fmla="*/ 14637 h 71127"/>
                      <a:gd name="connsiteX23" fmla="*/ 64104 w 93561"/>
                      <a:gd name="connsiteY23" fmla="*/ 254 h 71127"/>
                      <a:gd name="connsiteX24" fmla="*/ 76105 w 93561"/>
                      <a:gd name="connsiteY24" fmla="*/ 10351 h 71127"/>
                      <a:gd name="connsiteX25" fmla="*/ 66199 w 93561"/>
                      <a:gd name="connsiteY25" fmla="*/ 49975 h 71127"/>
                      <a:gd name="connsiteX26" fmla="*/ 70009 w 93561"/>
                      <a:gd name="connsiteY26" fmla="*/ 54737 h 71127"/>
                      <a:gd name="connsiteX27" fmla="*/ 88297 w 93561"/>
                      <a:gd name="connsiteY27" fmla="*/ 28162 h 71127"/>
                      <a:gd name="connsiteX28" fmla="*/ 90869 w 93561"/>
                      <a:gd name="connsiteY28" fmla="*/ 26067 h 71127"/>
                      <a:gd name="connsiteX29" fmla="*/ 93536 w 93561"/>
                      <a:gd name="connsiteY29" fmla="*/ 28258 h 71127"/>
                      <a:gd name="connsiteX30" fmla="*/ 93250 w 93561"/>
                      <a:gd name="connsiteY30" fmla="*/ 30258 h 7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93561" h="71127">
                        <a:moveTo>
                          <a:pt x="93250" y="30258"/>
                        </a:moveTo>
                        <a:cubicBezTo>
                          <a:pt x="88488" y="41783"/>
                          <a:pt x="81439" y="58642"/>
                          <a:pt x="70009" y="60452"/>
                        </a:cubicBezTo>
                        <a:cubicBezTo>
                          <a:pt x="63723" y="61405"/>
                          <a:pt x="60675" y="57404"/>
                          <a:pt x="60675" y="51213"/>
                        </a:cubicBezTo>
                        <a:cubicBezTo>
                          <a:pt x="60675" y="39497"/>
                          <a:pt x="70676" y="22066"/>
                          <a:pt x="70676" y="11589"/>
                        </a:cubicBezTo>
                        <a:cubicBezTo>
                          <a:pt x="70676" y="7874"/>
                          <a:pt x="69152" y="5207"/>
                          <a:pt x="64008" y="5969"/>
                        </a:cubicBezTo>
                        <a:cubicBezTo>
                          <a:pt x="56579" y="7112"/>
                          <a:pt x="46578" y="25495"/>
                          <a:pt x="42863" y="36449"/>
                        </a:cubicBezTo>
                        <a:cubicBezTo>
                          <a:pt x="42577" y="37306"/>
                          <a:pt x="34004" y="63786"/>
                          <a:pt x="34100" y="63405"/>
                        </a:cubicBezTo>
                        <a:cubicBezTo>
                          <a:pt x="33719" y="64643"/>
                          <a:pt x="32671" y="65405"/>
                          <a:pt x="31528" y="65596"/>
                        </a:cubicBezTo>
                        <a:cubicBezTo>
                          <a:pt x="29623" y="65881"/>
                          <a:pt x="28290" y="64167"/>
                          <a:pt x="28956" y="62357"/>
                        </a:cubicBezTo>
                        <a:cubicBezTo>
                          <a:pt x="29052" y="61976"/>
                          <a:pt x="37529" y="35497"/>
                          <a:pt x="37624" y="35211"/>
                        </a:cubicBezTo>
                        <a:cubicBezTo>
                          <a:pt x="40387" y="26924"/>
                          <a:pt x="42292" y="20923"/>
                          <a:pt x="42292" y="16447"/>
                        </a:cubicBezTo>
                        <a:cubicBezTo>
                          <a:pt x="42292" y="11684"/>
                          <a:pt x="40482" y="9589"/>
                          <a:pt x="35910" y="10255"/>
                        </a:cubicBezTo>
                        <a:cubicBezTo>
                          <a:pt x="32290" y="10827"/>
                          <a:pt x="28480" y="15494"/>
                          <a:pt x="24765" y="21400"/>
                        </a:cubicBezTo>
                        <a:cubicBezTo>
                          <a:pt x="22480" y="25210"/>
                          <a:pt x="14764" y="40545"/>
                          <a:pt x="14002" y="42640"/>
                        </a:cubicBezTo>
                        <a:lnTo>
                          <a:pt x="5239" y="68739"/>
                        </a:lnTo>
                        <a:cubicBezTo>
                          <a:pt x="4763" y="70358"/>
                          <a:pt x="3239" y="71215"/>
                          <a:pt x="1810" y="71120"/>
                        </a:cubicBezTo>
                        <a:cubicBezTo>
                          <a:pt x="381" y="70834"/>
                          <a:pt x="-381" y="69406"/>
                          <a:pt x="191" y="67882"/>
                        </a:cubicBezTo>
                        <a:cubicBezTo>
                          <a:pt x="6763" y="48355"/>
                          <a:pt x="13335" y="28924"/>
                          <a:pt x="19908" y="9398"/>
                        </a:cubicBezTo>
                        <a:cubicBezTo>
                          <a:pt x="20289" y="8160"/>
                          <a:pt x="21337" y="7398"/>
                          <a:pt x="22480" y="7207"/>
                        </a:cubicBezTo>
                        <a:cubicBezTo>
                          <a:pt x="24385" y="6922"/>
                          <a:pt x="25718" y="8636"/>
                          <a:pt x="25052" y="10351"/>
                        </a:cubicBezTo>
                        <a:cubicBezTo>
                          <a:pt x="24575" y="11589"/>
                          <a:pt x="24194" y="12637"/>
                          <a:pt x="23813" y="13970"/>
                        </a:cubicBezTo>
                        <a:cubicBezTo>
                          <a:pt x="27528" y="9017"/>
                          <a:pt x="31623" y="5398"/>
                          <a:pt x="36005" y="4731"/>
                        </a:cubicBezTo>
                        <a:cubicBezTo>
                          <a:pt x="43720" y="3493"/>
                          <a:pt x="47816" y="7874"/>
                          <a:pt x="47816" y="14637"/>
                        </a:cubicBezTo>
                        <a:cubicBezTo>
                          <a:pt x="51531" y="8160"/>
                          <a:pt x="58103" y="1207"/>
                          <a:pt x="64104" y="254"/>
                        </a:cubicBezTo>
                        <a:cubicBezTo>
                          <a:pt x="73343" y="-1175"/>
                          <a:pt x="76105" y="3588"/>
                          <a:pt x="76105" y="10351"/>
                        </a:cubicBezTo>
                        <a:cubicBezTo>
                          <a:pt x="76105" y="22638"/>
                          <a:pt x="66199" y="38926"/>
                          <a:pt x="66199" y="49975"/>
                        </a:cubicBezTo>
                        <a:cubicBezTo>
                          <a:pt x="66199" y="53689"/>
                          <a:pt x="67342" y="55213"/>
                          <a:pt x="70009" y="54737"/>
                        </a:cubicBezTo>
                        <a:cubicBezTo>
                          <a:pt x="76295" y="53785"/>
                          <a:pt x="81439" y="45403"/>
                          <a:pt x="88297" y="28162"/>
                        </a:cubicBezTo>
                        <a:cubicBezTo>
                          <a:pt x="88678" y="27115"/>
                          <a:pt x="89821" y="26257"/>
                          <a:pt x="90869" y="26067"/>
                        </a:cubicBezTo>
                        <a:cubicBezTo>
                          <a:pt x="92107" y="25876"/>
                          <a:pt x="93536" y="26924"/>
                          <a:pt x="93536" y="28258"/>
                        </a:cubicBezTo>
                        <a:cubicBezTo>
                          <a:pt x="93631" y="29020"/>
                          <a:pt x="93441" y="29305"/>
                          <a:pt x="93250" y="302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9" name="Freeform: Shape 2408">
                    <a:extLst>
                      <a:ext uri="{FF2B5EF4-FFF2-40B4-BE49-F238E27FC236}">
                        <a16:creationId xmlns:a16="http://schemas.microsoft.com/office/drawing/2014/main" id="{08357B0D-23BC-451F-B380-FBC9A847329E}"/>
                      </a:ext>
                    </a:extLst>
                  </p:cNvPr>
                  <p:cNvSpPr/>
                  <p:nvPr/>
                </p:nvSpPr>
                <p:spPr>
                  <a:xfrm>
                    <a:off x="10086116" y="5611569"/>
                    <a:ext cx="59436" cy="66851"/>
                  </a:xfrm>
                  <a:custGeom>
                    <a:avLst/>
                    <a:gdLst>
                      <a:gd name="connsiteX0" fmla="*/ 59436 w 59436"/>
                      <a:gd name="connsiteY0" fmla="*/ 31080 h 66851"/>
                      <a:gd name="connsiteX1" fmla="*/ 59150 w 59436"/>
                      <a:gd name="connsiteY1" fmla="*/ 32223 h 66851"/>
                      <a:gd name="connsiteX2" fmla="*/ 59055 w 59436"/>
                      <a:gd name="connsiteY2" fmla="*/ 32604 h 66851"/>
                      <a:gd name="connsiteX3" fmla="*/ 35719 w 59436"/>
                      <a:gd name="connsiteY3" fmla="*/ 62798 h 66851"/>
                      <a:gd name="connsiteX4" fmla="*/ 26480 w 59436"/>
                      <a:gd name="connsiteY4" fmla="*/ 53464 h 66851"/>
                      <a:gd name="connsiteX5" fmla="*/ 10478 w 59436"/>
                      <a:gd name="connsiteY5" fmla="*/ 66704 h 66851"/>
                      <a:gd name="connsiteX6" fmla="*/ 0 w 59436"/>
                      <a:gd name="connsiteY6" fmla="*/ 54512 h 66851"/>
                      <a:gd name="connsiteX7" fmla="*/ 28290 w 59436"/>
                      <a:gd name="connsiteY7" fmla="*/ 3267 h 66851"/>
                      <a:gd name="connsiteX8" fmla="*/ 40005 w 59436"/>
                      <a:gd name="connsiteY8" fmla="*/ 8220 h 66851"/>
                      <a:gd name="connsiteX9" fmla="*/ 42196 w 59436"/>
                      <a:gd name="connsiteY9" fmla="*/ 2124 h 66851"/>
                      <a:gd name="connsiteX10" fmla="*/ 44768 w 59436"/>
                      <a:gd name="connsiteY10" fmla="*/ 29 h 66851"/>
                      <a:gd name="connsiteX11" fmla="*/ 47244 w 59436"/>
                      <a:gd name="connsiteY11" fmla="*/ 3267 h 66851"/>
                      <a:gd name="connsiteX12" fmla="*/ 40863 w 59436"/>
                      <a:gd name="connsiteY12" fmla="*/ 21460 h 66851"/>
                      <a:gd name="connsiteX13" fmla="*/ 32004 w 59436"/>
                      <a:gd name="connsiteY13" fmla="*/ 52607 h 66851"/>
                      <a:gd name="connsiteX14" fmla="*/ 35814 w 59436"/>
                      <a:gd name="connsiteY14" fmla="*/ 57369 h 66851"/>
                      <a:gd name="connsiteX15" fmla="*/ 54103 w 59436"/>
                      <a:gd name="connsiteY15" fmla="*/ 31175 h 66851"/>
                      <a:gd name="connsiteX16" fmla="*/ 54197 w 59436"/>
                      <a:gd name="connsiteY16" fmla="*/ 30794 h 66851"/>
                      <a:gd name="connsiteX17" fmla="*/ 56579 w 59436"/>
                      <a:gd name="connsiteY17" fmla="*/ 28794 h 66851"/>
                      <a:gd name="connsiteX18" fmla="*/ 57721 w 59436"/>
                      <a:gd name="connsiteY18" fmla="*/ 28889 h 66851"/>
                      <a:gd name="connsiteX19" fmla="*/ 59436 w 59436"/>
                      <a:gd name="connsiteY19" fmla="*/ 31080 h 66851"/>
                      <a:gd name="connsiteX20" fmla="*/ 33433 w 59436"/>
                      <a:gd name="connsiteY20" fmla="*/ 25556 h 66851"/>
                      <a:gd name="connsiteX21" fmla="*/ 36481 w 59436"/>
                      <a:gd name="connsiteY21" fmla="*/ 16888 h 66851"/>
                      <a:gd name="connsiteX22" fmla="*/ 28290 w 59436"/>
                      <a:gd name="connsiteY22" fmla="*/ 8792 h 66851"/>
                      <a:gd name="connsiteX23" fmla="*/ 5334 w 59436"/>
                      <a:gd name="connsiteY23" fmla="*/ 52892 h 66851"/>
                      <a:gd name="connsiteX24" fmla="*/ 10287 w 59436"/>
                      <a:gd name="connsiteY24" fmla="*/ 61465 h 66851"/>
                      <a:gd name="connsiteX25" fmla="*/ 33433 w 59436"/>
                      <a:gd name="connsiteY25" fmla="*/ 25556 h 66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9436" h="66851">
                        <a:moveTo>
                          <a:pt x="59436" y="31080"/>
                        </a:moveTo>
                        <a:cubicBezTo>
                          <a:pt x="59436" y="31461"/>
                          <a:pt x="59341" y="31842"/>
                          <a:pt x="59150" y="32223"/>
                        </a:cubicBezTo>
                        <a:lnTo>
                          <a:pt x="59055" y="32604"/>
                        </a:lnTo>
                        <a:cubicBezTo>
                          <a:pt x="54197" y="44129"/>
                          <a:pt x="47244" y="60989"/>
                          <a:pt x="35719" y="62798"/>
                        </a:cubicBezTo>
                        <a:cubicBezTo>
                          <a:pt x="29623" y="63751"/>
                          <a:pt x="26480" y="59750"/>
                          <a:pt x="26480" y="53464"/>
                        </a:cubicBezTo>
                        <a:cubicBezTo>
                          <a:pt x="21336" y="61465"/>
                          <a:pt x="16003" y="65846"/>
                          <a:pt x="10478" y="66704"/>
                        </a:cubicBezTo>
                        <a:cubicBezTo>
                          <a:pt x="3334" y="67847"/>
                          <a:pt x="0" y="62227"/>
                          <a:pt x="0" y="54512"/>
                        </a:cubicBezTo>
                        <a:cubicBezTo>
                          <a:pt x="0" y="37748"/>
                          <a:pt x="12954" y="5744"/>
                          <a:pt x="28290" y="3267"/>
                        </a:cubicBezTo>
                        <a:cubicBezTo>
                          <a:pt x="33719" y="2410"/>
                          <a:pt x="37624" y="3934"/>
                          <a:pt x="40005" y="8220"/>
                        </a:cubicBezTo>
                        <a:cubicBezTo>
                          <a:pt x="40767" y="5934"/>
                          <a:pt x="41529" y="3839"/>
                          <a:pt x="42196" y="2124"/>
                        </a:cubicBezTo>
                        <a:cubicBezTo>
                          <a:pt x="42577" y="1076"/>
                          <a:pt x="43625" y="219"/>
                          <a:pt x="44768" y="29"/>
                        </a:cubicBezTo>
                        <a:cubicBezTo>
                          <a:pt x="46863" y="-257"/>
                          <a:pt x="47816" y="1648"/>
                          <a:pt x="47244" y="3267"/>
                        </a:cubicBezTo>
                        <a:lnTo>
                          <a:pt x="40863" y="21460"/>
                        </a:lnTo>
                        <a:cubicBezTo>
                          <a:pt x="36195" y="35081"/>
                          <a:pt x="32004" y="46892"/>
                          <a:pt x="32004" y="52607"/>
                        </a:cubicBezTo>
                        <a:cubicBezTo>
                          <a:pt x="32004" y="56417"/>
                          <a:pt x="33147" y="57750"/>
                          <a:pt x="35814" y="57369"/>
                        </a:cubicBezTo>
                        <a:cubicBezTo>
                          <a:pt x="43720" y="56131"/>
                          <a:pt x="49911" y="41367"/>
                          <a:pt x="54103" y="31175"/>
                        </a:cubicBezTo>
                        <a:lnTo>
                          <a:pt x="54197" y="30794"/>
                        </a:lnTo>
                        <a:cubicBezTo>
                          <a:pt x="54674" y="29651"/>
                          <a:pt x="55626" y="28889"/>
                          <a:pt x="56579" y="28794"/>
                        </a:cubicBezTo>
                        <a:cubicBezTo>
                          <a:pt x="56960" y="28699"/>
                          <a:pt x="57341" y="28794"/>
                          <a:pt x="57721" y="28889"/>
                        </a:cubicBezTo>
                        <a:cubicBezTo>
                          <a:pt x="58770" y="29270"/>
                          <a:pt x="59436" y="30032"/>
                          <a:pt x="59436" y="31080"/>
                        </a:cubicBezTo>
                        <a:close/>
                        <a:moveTo>
                          <a:pt x="33433" y="25556"/>
                        </a:moveTo>
                        <a:lnTo>
                          <a:pt x="36481" y="16888"/>
                        </a:lnTo>
                        <a:cubicBezTo>
                          <a:pt x="36195" y="10982"/>
                          <a:pt x="32861" y="8125"/>
                          <a:pt x="28290" y="8792"/>
                        </a:cubicBezTo>
                        <a:cubicBezTo>
                          <a:pt x="16479" y="10887"/>
                          <a:pt x="5620" y="40224"/>
                          <a:pt x="5334" y="52892"/>
                        </a:cubicBezTo>
                        <a:cubicBezTo>
                          <a:pt x="5334" y="58512"/>
                          <a:pt x="6478" y="62036"/>
                          <a:pt x="10287" y="61465"/>
                        </a:cubicBezTo>
                        <a:cubicBezTo>
                          <a:pt x="20670" y="59941"/>
                          <a:pt x="28290" y="39462"/>
                          <a:pt x="33433" y="255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0" name="Freeform: Shape 2409">
                    <a:extLst>
                      <a:ext uri="{FF2B5EF4-FFF2-40B4-BE49-F238E27FC236}">
                        <a16:creationId xmlns:a16="http://schemas.microsoft.com/office/drawing/2014/main" id="{CF801AA1-93A9-491C-9FC8-629819BFBB5C}"/>
                      </a:ext>
                    </a:extLst>
                  </p:cNvPr>
                  <p:cNvSpPr/>
                  <p:nvPr/>
                </p:nvSpPr>
                <p:spPr>
                  <a:xfrm>
                    <a:off x="10137552" y="5596659"/>
                    <a:ext cx="42957" cy="72538"/>
                  </a:xfrm>
                  <a:custGeom>
                    <a:avLst/>
                    <a:gdLst>
                      <a:gd name="connsiteX0" fmla="*/ 19336 w 42957"/>
                      <a:gd name="connsiteY0" fmla="*/ 72279 h 72538"/>
                      <a:gd name="connsiteX1" fmla="*/ 0 w 42957"/>
                      <a:gd name="connsiteY1" fmla="*/ 56658 h 72538"/>
                      <a:gd name="connsiteX2" fmla="*/ 17431 w 42957"/>
                      <a:gd name="connsiteY2" fmla="*/ 34846 h 72538"/>
                      <a:gd name="connsiteX3" fmla="*/ 29718 w 42957"/>
                      <a:gd name="connsiteY3" fmla="*/ 45895 h 72538"/>
                      <a:gd name="connsiteX4" fmla="*/ 27051 w 42957"/>
                      <a:gd name="connsiteY4" fmla="*/ 49038 h 72538"/>
                      <a:gd name="connsiteX5" fmla="*/ 24384 w 42957"/>
                      <a:gd name="connsiteY5" fmla="*/ 46752 h 72538"/>
                      <a:gd name="connsiteX6" fmla="*/ 17621 w 42957"/>
                      <a:gd name="connsiteY6" fmla="*/ 40275 h 72538"/>
                      <a:gd name="connsiteX7" fmla="*/ 5429 w 42957"/>
                      <a:gd name="connsiteY7" fmla="*/ 55896 h 72538"/>
                      <a:gd name="connsiteX8" fmla="*/ 19336 w 42957"/>
                      <a:gd name="connsiteY8" fmla="*/ 67040 h 72538"/>
                      <a:gd name="connsiteX9" fmla="*/ 37433 w 42957"/>
                      <a:gd name="connsiteY9" fmla="*/ 46752 h 72538"/>
                      <a:gd name="connsiteX10" fmla="*/ 28575 w 42957"/>
                      <a:gd name="connsiteY10" fmla="*/ 26940 h 72538"/>
                      <a:gd name="connsiteX11" fmla="*/ 26003 w 42957"/>
                      <a:gd name="connsiteY11" fmla="*/ 30274 h 72538"/>
                      <a:gd name="connsiteX12" fmla="*/ 24003 w 42957"/>
                      <a:gd name="connsiteY12" fmla="*/ 31607 h 72538"/>
                      <a:gd name="connsiteX13" fmla="*/ 22098 w 42957"/>
                      <a:gd name="connsiteY13" fmla="*/ 31226 h 72538"/>
                      <a:gd name="connsiteX14" fmla="*/ 21241 w 42957"/>
                      <a:gd name="connsiteY14" fmla="*/ 29226 h 72538"/>
                      <a:gd name="connsiteX15" fmla="*/ 21907 w 42957"/>
                      <a:gd name="connsiteY15" fmla="*/ 27511 h 72538"/>
                      <a:gd name="connsiteX16" fmla="*/ 26289 w 42957"/>
                      <a:gd name="connsiteY16" fmla="*/ 22082 h 72538"/>
                      <a:gd name="connsiteX17" fmla="*/ 24384 w 42957"/>
                      <a:gd name="connsiteY17" fmla="*/ 13891 h 72538"/>
                      <a:gd name="connsiteX18" fmla="*/ 33718 w 42957"/>
                      <a:gd name="connsiteY18" fmla="*/ 79 h 72538"/>
                      <a:gd name="connsiteX19" fmla="*/ 39910 w 42957"/>
                      <a:gd name="connsiteY19" fmla="*/ 5794 h 72538"/>
                      <a:gd name="connsiteX20" fmla="*/ 32671 w 42957"/>
                      <a:gd name="connsiteY20" fmla="*/ 22177 h 72538"/>
                      <a:gd name="connsiteX21" fmla="*/ 42958 w 42957"/>
                      <a:gd name="connsiteY21" fmla="*/ 46085 h 72538"/>
                      <a:gd name="connsiteX22" fmla="*/ 19336 w 42957"/>
                      <a:gd name="connsiteY22" fmla="*/ 72279 h 72538"/>
                      <a:gd name="connsiteX23" fmla="*/ 34195 w 42957"/>
                      <a:gd name="connsiteY23" fmla="*/ 6557 h 72538"/>
                      <a:gd name="connsiteX24" fmla="*/ 31528 w 42957"/>
                      <a:gd name="connsiteY24" fmla="*/ 6842 h 72538"/>
                      <a:gd name="connsiteX25" fmla="*/ 29623 w 42957"/>
                      <a:gd name="connsiteY25" fmla="*/ 12843 h 72538"/>
                      <a:gd name="connsiteX26" fmla="*/ 30289 w 42957"/>
                      <a:gd name="connsiteY26" fmla="*/ 16844 h 72538"/>
                      <a:gd name="connsiteX27" fmla="*/ 34195 w 42957"/>
                      <a:gd name="connsiteY27" fmla="*/ 6557 h 72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2957" h="72538">
                        <a:moveTo>
                          <a:pt x="19336" y="72279"/>
                        </a:moveTo>
                        <a:cubicBezTo>
                          <a:pt x="8667" y="73994"/>
                          <a:pt x="0" y="67040"/>
                          <a:pt x="0" y="56658"/>
                        </a:cubicBezTo>
                        <a:cubicBezTo>
                          <a:pt x="762" y="45038"/>
                          <a:pt x="7144" y="36465"/>
                          <a:pt x="17431" y="34846"/>
                        </a:cubicBezTo>
                        <a:cubicBezTo>
                          <a:pt x="24099" y="33798"/>
                          <a:pt x="29433" y="38846"/>
                          <a:pt x="29718" y="45895"/>
                        </a:cubicBezTo>
                        <a:cubicBezTo>
                          <a:pt x="29718" y="47419"/>
                          <a:pt x="28575" y="48752"/>
                          <a:pt x="27051" y="49038"/>
                        </a:cubicBezTo>
                        <a:cubicBezTo>
                          <a:pt x="25527" y="49324"/>
                          <a:pt x="24384" y="48276"/>
                          <a:pt x="24384" y="46752"/>
                        </a:cubicBezTo>
                        <a:cubicBezTo>
                          <a:pt x="24099" y="42371"/>
                          <a:pt x="20955" y="39703"/>
                          <a:pt x="17621" y="40275"/>
                        </a:cubicBezTo>
                        <a:cubicBezTo>
                          <a:pt x="10573" y="41418"/>
                          <a:pt x="6001" y="47990"/>
                          <a:pt x="5429" y="55896"/>
                        </a:cubicBezTo>
                        <a:cubicBezTo>
                          <a:pt x="5429" y="63707"/>
                          <a:pt x="12002" y="68183"/>
                          <a:pt x="19336" y="67040"/>
                        </a:cubicBezTo>
                        <a:cubicBezTo>
                          <a:pt x="29718" y="65326"/>
                          <a:pt x="37148" y="57420"/>
                          <a:pt x="37433" y="46752"/>
                        </a:cubicBezTo>
                        <a:cubicBezTo>
                          <a:pt x="37338" y="41132"/>
                          <a:pt x="35433" y="37703"/>
                          <a:pt x="28575" y="26940"/>
                        </a:cubicBezTo>
                        <a:cubicBezTo>
                          <a:pt x="27717" y="27988"/>
                          <a:pt x="26765" y="29131"/>
                          <a:pt x="26003" y="30274"/>
                        </a:cubicBezTo>
                        <a:cubicBezTo>
                          <a:pt x="25527" y="31036"/>
                          <a:pt x="24765" y="31512"/>
                          <a:pt x="24003" y="31607"/>
                        </a:cubicBezTo>
                        <a:cubicBezTo>
                          <a:pt x="23336" y="31702"/>
                          <a:pt x="22574" y="31702"/>
                          <a:pt x="22098" y="31226"/>
                        </a:cubicBezTo>
                        <a:cubicBezTo>
                          <a:pt x="21431" y="30845"/>
                          <a:pt x="21241" y="29988"/>
                          <a:pt x="21241" y="29226"/>
                        </a:cubicBezTo>
                        <a:cubicBezTo>
                          <a:pt x="21241" y="28750"/>
                          <a:pt x="21527" y="27988"/>
                          <a:pt x="21907" y="27511"/>
                        </a:cubicBezTo>
                        <a:cubicBezTo>
                          <a:pt x="23432" y="25416"/>
                          <a:pt x="24765" y="23892"/>
                          <a:pt x="26289" y="22082"/>
                        </a:cubicBezTo>
                        <a:cubicBezTo>
                          <a:pt x="25146" y="19606"/>
                          <a:pt x="24384" y="16844"/>
                          <a:pt x="24384" y="13891"/>
                        </a:cubicBezTo>
                        <a:cubicBezTo>
                          <a:pt x="24384" y="7223"/>
                          <a:pt x="28480" y="937"/>
                          <a:pt x="33718" y="79"/>
                        </a:cubicBezTo>
                        <a:cubicBezTo>
                          <a:pt x="37433" y="-492"/>
                          <a:pt x="39624" y="2080"/>
                          <a:pt x="39910" y="5794"/>
                        </a:cubicBezTo>
                        <a:cubicBezTo>
                          <a:pt x="39910" y="10938"/>
                          <a:pt x="36671" y="17034"/>
                          <a:pt x="32671" y="22177"/>
                        </a:cubicBezTo>
                        <a:cubicBezTo>
                          <a:pt x="39338" y="33417"/>
                          <a:pt x="42767" y="37322"/>
                          <a:pt x="42958" y="46085"/>
                        </a:cubicBezTo>
                        <a:cubicBezTo>
                          <a:pt x="42577" y="59801"/>
                          <a:pt x="32290" y="70184"/>
                          <a:pt x="19336" y="72279"/>
                        </a:cubicBezTo>
                        <a:close/>
                        <a:moveTo>
                          <a:pt x="34195" y="6557"/>
                        </a:moveTo>
                        <a:cubicBezTo>
                          <a:pt x="34195" y="4747"/>
                          <a:pt x="32766" y="5413"/>
                          <a:pt x="31528" y="6842"/>
                        </a:cubicBezTo>
                        <a:cubicBezTo>
                          <a:pt x="30004" y="8652"/>
                          <a:pt x="29623" y="11033"/>
                          <a:pt x="29623" y="12843"/>
                        </a:cubicBezTo>
                        <a:cubicBezTo>
                          <a:pt x="29623" y="14272"/>
                          <a:pt x="29813" y="15510"/>
                          <a:pt x="30289" y="16844"/>
                        </a:cubicBezTo>
                        <a:cubicBezTo>
                          <a:pt x="32290" y="13605"/>
                          <a:pt x="34195" y="9319"/>
                          <a:pt x="34195" y="65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257" name="Freeform: Shape 2256">
                  <a:extLst>
                    <a:ext uri="{FF2B5EF4-FFF2-40B4-BE49-F238E27FC236}">
                      <a16:creationId xmlns:a16="http://schemas.microsoft.com/office/drawing/2014/main" id="{2E3A0774-A617-450D-8FAF-1791A9273461}"/>
                    </a:ext>
                  </a:extLst>
                </p:cNvPr>
                <p:cNvSpPr/>
                <p:nvPr/>
              </p:nvSpPr>
              <p:spPr>
                <a:xfrm>
                  <a:off x="9495757" y="5866201"/>
                  <a:ext cx="866584" cy="70104"/>
                </a:xfrm>
                <a:custGeom>
                  <a:avLst/>
                  <a:gdLst>
                    <a:gd name="connsiteX0" fmla="*/ 777812 w 866584"/>
                    <a:gd name="connsiteY0" fmla="*/ 0 h 70104"/>
                    <a:gd name="connsiteX1" fmla="*/ 689039 w 866584"/>
                    <a:gd name="connsiteY1" fmla="*/ 70104 h 70104"/>
                    <a:gd name="connsiteX2" fmla="*/ 866585 w 866584"/>
                    <a:gd name="connsiteY2" fmla="*/ 70104 h 70104"/>
                    <a:gd name="connsiteX3" fmla="*/ 777812 w 866584"/>
                    <a:gd name="connsiteY3" fmla="*/ 0 h 70104"/>
                    <a:gd name="connsiteX4" fmla="*/ 582454 w 866584"/>
                    <a:gd name="connsiteY4" fmla="*/ 0 h 70104"/>
                    <a:gd name="connsiteX5" fmla="*/ 493681 w 866584"/>
                    <a:gd name="connsiteY5" fmla="*/ 70104 h 70104"/>
                    <a:gd name="connsiteX6" fmla="*/ 671132 w 866584"/>
                    <a:gd name="connsiteY6" fmla="*/ 70104 h 70104"/>
                    <a:gd name="connsiteX7" fmla="*/ 582454 w 866584"/>
                    <a:gd name="connsiteY7" fmla="*/ 0 h 70104"/>
                    <a:gd name="connsiteX8" fmla="*/ 88773 w 866584"/>
                    <a:gd name="connsiteY8" fmla="*/ 0 h 70104"/>
                    <a:gd name="connsiteX9" fmla="*/ 0 w 866584"/>
                    <a:gd name="connsiteY9" fmla="*/ 70104 h 70104"/>
                    <a:gd name="connsiteX10" fmla="*/ 177451 w 866584"/>
                    <a:gd name="connsiteY10" fmla="*/ 70104 h 70104"/>
                    <a:gd name="connsiteX11" fmla="*/ 88773 w 866584"/>
                    <a:gd name="connsiteY11" fmla="*/ 0 h 70104"/>
                    <a:gd name="connsiteX12" fmla="*/ 284131 w 866584"/>
                    <a:gd name="connsiteY12" fmla="*/ 0 h 70104"/>
                    <a:gd name="connsiteX13" fmla="*/ 195358 w 866584"/>
                    <a:gd name="connsiteY13" fmla="*/ 70104 h 70104"/>
                    <a:gd name="connsiteX14" fmla="*/ 372809 w 866584"/>
                    <a:gd name="connsiteY14" fmla="*/ 70104 h 70104"/>
                    <a:gd name="connsiteX15" fmla="*/ 284131 w 866584"/>
                    <a:gd name="connsiteY15" fmla="*/ 0 h 70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66584" h="70104">
                      <a:moveTo>
                        <a:pt x="777812" y="0"/>
                      </a:moveTo>
                      <a:cubicBezTo>
                        <a:pt x="734663" y="0"/>
                        <a:pt x="698564" y="29908"/>
                        <a:pt x="689039" y="70104"/>
                      </a:cubicBezTo>
                      <a:lnTo>
                        <a:pt x="866585" y="70104"/>
                      </a:lnTo>
                      <a:cubicBezTo>
                        <a:pt x="857060" y="29908"/>
                        <a:pt x="820960" y="0"/>
                        <a:pt x="777812" y="0"/>
                      </a:cubicBezTo>
                      <a:close/>
                      <a:moveTo>
                        <a:pt x="582454" y="0"/>
                      </a:moveTo>
                      <a:cubicBezTo>
                        <a:pt x="539305" y="0"/>
                        <a:pt x="503206" y="29908"/>
                        <a:pt x="493681" y="70104"/>
                      </a:cubicBezTo>
                      <a:lnTo>
                        <a:pt x="671132" y="70104"/>
                      </a:lnTo>
                      <a:cubicBezTo>
                        <a:pt x="661702" y="29908"/>
                        <a:pt x="625602" y="0"/>
                        <a:pt x="582454" y="0"/>
                      </a:cubicBezTo>
                      <a:close/>
                      <a:moveTo>
                        <a:pt x="88773" y="0"/>
                      </a:moveTo>
                      <a:cubicBezTo>
                        <a:pt x="45625" y="0"/>
                        <a:pt x="9525" y="29908"/>
                        <a:pt x="0" y="70104"/>
                      </a:cubicBezTo>
                      <a:lnTo>
                        <a:pt x="177451" y="70104"/>
                      </a:lnTo>
                      <a:cubicBezTo>
                        <a:pt x="168021" y="29908"/>
                        <a:pt x="131826" y="0"/>
                        <a:pt x="88773" y="0"/>
                      </a:cubicBezTo>
                      <a:close/>
                      <a:moveTo>
                        <a:pt x="284131" y="0"/>
                      </a:moveTo>
                      <a:cubicBezTo>
                        <a:pt x="240982" y="0"/>
                        <a:pt x="204883" y="29908"/>
                        <a:pt x="195358" y="70104"/>
                      </a:cubicBezTo>
                      <a:lnTo>
                        <a:pt x="372809" y="70104"/>
                      </a:lnTo>
                      <a:cubicBezTo>
                        <a:pt x="363284" y="29908"/>
                        <a:pt x="327184" y="0"/>
                        <a:pt x="284131" y="0"/>
                      </a:cubicBezTo>
                      <a:close/>
                    </a:path>
                  </a:pathLst>
                </a:custGeom>
                <a:solidFill>
                  <a:schemeClr val="tx1">
                    <a:alpha val="2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58" name="Freeform: Shape 2257">
                  <a:extLst>
                    <a:ext uri="{FF2B5EF4-FFF2-40B4-BE49-F238E27FC236}">
                      <a16:creationId xmlns:a16="http://schemas.microsoft.com/office/drawing/2014/main" id="{565C4A29-A9F9-402F-A852-C88A1C9FD287}"/>
                    </a:ext>
                  </a:extLst>
                </p:cNvPr>
                <p:cNvSpPr/>
                <p:nvPr/>
              </p:nvSpPr>
              <p:spPr>
                <a:xfrm>
                  <a:off x="9482232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259" name="Graphic 1">
                  <a:extLst>
                    <a:ext uri="{FF2B5EF4-FFF2-40B4-BE49-F238E27FC236}">
                      <a16:creationId xmlns:a16="http://schemas.microsoft.com/office/drawing/2014/main" id="{5D549468-32B7-4984-82CB-ABAE258BA543}"/>
                    </a:ext>
                  </a:extLst>
                </p:cNvPr>
                <p:cNvGrpSpPr/>
                <p:nvPr/>
              </p:nvGrpSpPr>
              <p:grpSpPr>
                <a:xfrm>
                  <a:off x="9492233" y="5881250"/>
                  <a:ext cx="152304" cy="152304"/>
                  <a:chOff x="9492233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2397" name="Freeform: Shape 2396">
                    <a:extLst>
                      <a:ext uri="{FF2B5EF4-FFF2-40B4-BE49-F238E27FC236}">
                        <a16:creationId xmlns:a16="http://schemas.microsoft.com/office/drawing/2014/main" id="{E52CAE94-C7CE-4290-B043-19738AC9A7D5}"/>
                      </a:ext>
                    </a:extLst>
                  </p:cNvPr>
                  <p:cNvSpPr/>
                  <p:nvPr/>
                </p:nvSpPr>
                <p:spPr>
                  <a:xfrm>
                    <a:off x="9537286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667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66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98" name="Freeform: Shape 2397">
                    <a:extLst>
                      <a:ext uri="{FF2B5EF4-FFF2-40B4-BE49-F238E27FC236}">
                        <a16:creationId xmlns:a16="http://schemas.microsoft.com/office/drawing/2014/main" id="{7E460C42-CD9D-41BC-B588-6F5F535ED8CC}"/>
                      </a:ext>
                    </a:extLst>
                  </p:cNvPr>
                  <p:cNvSpPr/>
                  <p:nvPr/>
                </p:nvSpPr>
                <p:spPr>
                  <a:xfrm>
                    <a:off x="9492233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399" name="Graphic 1">
                    <a:extLst>
                      <a:ext uri="{FF2B5EF4-FFF2-40B4-BE49-F238E27FC236}">
                        <a16:creationId xmlns:a16="http://schemas.microsoft.com/office/drawing/2014/main" id="{AF392FBC-6E7B-4F4A-88D4-9621C8390799}"/>
                      </a:ext>
                    </a:extLst>
                  </p:cNvPr>
                  <p:cNvGrpSpPr/>
                  <p:nvPr/>
                </p:nvGrpSpPr>
                <p:grpSpPr>
                  <a:xfrm>
                    <a:off x="9494138" y="5883155"/>
                    <a:ext cx="148589" cy="148494"/>
                    <a:chOff x="9494138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2400" name="Freeform: Shape 2399">
                      <a:extLst>
                        <a:ext uri="{FF2B5EF4-FFF2-40B4-BE49-F238E27FC236}">
                          <a16:creationId xmlns:a16="http://schemas.microsoft.com/office/drawing/2014/main" id="{5A74950D-3A6C-4782-933C-8A22999917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4138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256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01" name="Freeform: Shape 2400">
                      <a:extLst>
                        <a:ext uri="{FF2B5EF4-FFF2-40B4-BE49-F238E27FC236}">
                          <a16:creationId xmlns:a16="http://schemas.microsoft.com/office/drawing/2014/main" id="{1887717F-CCCA-4E7A-BBE6-70CEABF3BF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32714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260" name="Graphic 1">
                  <a:extLst>
                    <a:ext uri="{FF2B5EF4-FFF2-40B4-BE49-F238E27FC236}">
                      <a16:creationId xmlns:a16="http://schemas.microsoft.com/office/drawing/2014/main" id="{EF78F55D-0750-42F5-A566-3D9D0F1D8A63}"/>
                    </a:ext>
                  </a:extLst>
                </p:cNvPr>
                <p:cNvGrpSpPr/>
                <p:nvPr/>
              </p:nvGrpSpPr>
              <p:grpSpPr>
                <a:xfrm>
                  <a:off x="9491185" y="5872106"/>
                  <a:ext cx="162496" cy="169545"/>
                  <a:chOff x="9491185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2385" name="Graphic 1">
                    <a:extLst>
                      <a:ext uri="{FF2B5EF4-FFF2-40B4-BE49-F238E27FC236}">
                        <a16:creationId xmlns:a16="http://schemas.microsoft.com/office/drawing/2014/main" id="{FB50C321-64E4-4878-9205-645C9830C6EA}"/>
                      </a:ext>
                    </a:extLst>
                  </p:cNvPr>
                  <p:cNvGrpSpPr/>
                  <p:nvPr/>
                </p:nvGrpSpPr>
                <p:grpSpPr>
                  <a:xfrm>
                    <a:off x="9491185" y="5872106"/>
                    <a:ext cx="162496" cy="169545"/>
                    <a:chOff x="9491185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2392" name="Freeform: Shape 2391">
                      <a:extLst>
                        <a:ext uri="{FF2B5EF4-FFF2-40B4-BE49-F238E27FC236}">
                          <a16:creationId xmlns:a16="http://schemas.microsoft.com/office/drawing/2014/main" id="{A1AB1FDD-6D9A-48B7-896B-FB7308E99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0910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93" name="Freeform: Shape 2392">
                      <a:extLst>
                        <a:ext uri="{FF2B5EF4-FFF2-40B4-BE49-F238E27FC236}">
                          <a16:creationId xmlns:a16="http://schemas.microsoft.com/office/drawing/2014/main" id="{D6B266C0-20F8-4D15-A64C-4CDE5FE89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1185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94" name="Graphic 1">
                      <a:extLst>
                        <a:ext uri="{FF2B5EF4-FFF2-40B4-BE49-F238E27FC236}">
                          <a16:creationId xmlns:a16="http://schemas.microsoft.com/office/drawing/2014/main" id="{4EF059B8-8E94-43C7-A2F3-211B8EC7F5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512426" y="5894395"/>
                      <a:ext cx="119920" cy="125063"/>
                      <a:chOff x="9512426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2395" name="Freeform: Shape 2394">
                        <a:extLst>
                          <a:ext uri="{FF2B5EF4-FFF2-40B4-BE49-F238E27FC236}">
                            <a16:creationId xmlns:a16="http://schemas.microsoft.com/office/drawing/2014/main" id="{573F7A52-3528-46EC-9BE9-70416AFF25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15379" y="5894395"/>
                        <a:ext cx="114014" cy="125063"/>
                      </a:xfrm>
                      <a:custGeom>
                        <a:avLst/>
                        <a:gdLst>
                          <a:gd name="connsiteX0" fmla="*/ 0 w 114014"/>
                          <a:gd name="connsiteY0" fmla="*/ 122873 h 125063"/>
                          <a:gd name="connsiteX1" fmla="*/ 111919 w 114014"/>
                          <a:gd name="connsiteY1" fmla="*/ 0 h 125063"/>
                          <a:gd name="connsiteX2" fmla="*/ 114015 w 114014"/>
                          <a:gd name="connsiteY2" fmla="*/ 2096 h 125063"/>
                          <a:gd name="connsiteX3" fmla="*/ 2191 w 114014"/>
                          <a:gd name="connsiteY3" fmla="*/ 125063 h 125063"/>
                          <a:gd name="connsiteX4" fmla="*/ 0 w 114014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4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5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96" name="Freeform: Shape 2395">
                        <a:extLst>
                          <a:ext uri="{FF2B5EF4-FFF2-40B4-BE49-F238E27FC236}">
                            <a16:creationId xmlns:a16="http://schemas.microsoft.com/office/drawing/2014/main" id="{C71B7142-BE5C-4A97-9B15-7648268B18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12426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6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386" name="Graphic 1">
                    <a:extLst>
                      <a:ext uri="{FF2B5EF4-FFF2-40B4-BE49-F238E27FC236}">
                        <a16:creationId xmlns:a16="http://schemas.microsoft.com/office/drawing/2014/main" id="{7CE32ECB-57EA-4118-811A-814F25AC6CCA}"/>
                      </a:ext>
                    </a:extLst>
                  </p:cNvPr>
                  <p:cNvGrpSpPr/>
                  <p:nvPr/>
                </p:nvGrpSpPr>
                <p:grpSpPr>
                  <a:xfrm>
                    <a:off x="9496233" y="5877440"/>
                    <a:ext cx="152304" cy="158877"/>
                    <a:chOff x="9496233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2387" name="Freeform: Shape 2386">
                      <a:extLst>
                        <a:ext uri="{FF2B5EF4-FFF2-40B4-BE49-F238E27FC236}">
                          <a16:creationId xmlns:a16="http://schemas.microsoft.com/office/drawing/2014/main" id="{ADD2D690-7224-4184-A9D0-69BE8E419D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1192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627 w 62388"/>
                        <a:gd name="connsiteY1" fmla="*/ 0 h 158877"/>
                        <a:gd name="connsiteX2" fmla="*/ 62389 w 62388"/>
                        <a:gd name="connsiteY2" fmla="*/ 1143 h 158877"/>
                        <a:gd name="connsiteX3" fmla="*/ 2762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762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8" name="Freeform: Shape 2387">
                      <a:extLst>
                        <a:ext uri="{FF2B5EF4-FFF2-40B4-BE49-F238E27FC236}">
                          <a16:creationId xmlns:a16="http://schemas.microsoft.com/office/drawing/2014/main" id="{D385BF47-7504-4194-9F97-300191D6FE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6233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89" name="Graphic 1">
                      <a:extLst>
                        <a:ext uri="{FF2B5EF4-FFF2-40B4-BE49-F238E27FC236}">
                          <a16:creationId xmlns:a16="http://schemas.microsoft.com/office/drawing/2014/main" id="{23D46F6C-3365-4FBE-B715-EAF7B3960B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498138" y="5879440"/>
                      <a:ext cx="148495" cy="154971"/>
                      <a:chOff x="9498138" y="5879440"/>
                      <a:chExt cx="148495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2390" name="Freeform: Shape 2389">
                        <a:extLst>
                          <a:ext uri="{FF2B5EF4-FFF2-40B4-BE49-F238E27FC236}">
                            <a16:creationId xmlns:a16="http://schemas.microsoft.com/office/drawing/2014/main" id="{6DE1ABF1-0CE8-4CF4-90E6-998F10FCF3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98138" y="5919731"/>
                        <a:ext cx="148495" cy="74295"/>
                      </a:xfrm>
                      <a:custGeom>
                        <a:avLst/>
                        <a:gdLst>
                          <a:gd name="connsiteX0" fmla="*/ 0 w 148495"/>
                          <a:gd name="connsiteY0" fmla="*/ 71533 h 74295"/>
                          <a:gd name="connsiteX1" fmla="*/ 147257 w 148495"/>
                          <a:gd name="connsiteY1" fmla="*/ 0 h 74295"/>
                          <a:gd name="connsiteX2" fmla="*/ 148495 w 148495"/>
                          <a:gd name="connsiteY2" fmla="*/ 2762 h 74295"/>
                          <a:gd name="connsiteX3" fmla="*/ 1238 w 148495"/>
                          <a:gd name="connsiteY3" fmla="*/ 74295 h 74295"/>
                          <a:gd name="connsiteX4" fmla="*/ 0 w 148495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5" h="74295">
                            <a:moveTo>
                              <a:pt x="0" y="71533"/>
                            </a:moveTo>
                            <a:lnTo>
                              <a:pt x="147257" y="0"/>
                            </a:lnTo>
                            <a:lnTo>
                              <a:pt x="148495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91" name="Freeform: Shape 2390">
                        <a:extLst>
                          <a:ext uri="{FF2B5EF4-FFF2-40B4-BE49-F238E27FC236}">
                            <a16:creationId xmlns:a16="http://schemas.microsoft.com/office/drawing/2014/main" id="{A01C976A-F25D-490B-B624-13C69A328C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36715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3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261" name="Freeform: Shape 2260">
                  <a:extLst>
                    <a:ext uri="{FF2B5EF4-FFF2-40B4-BE49-F238E27FC236}">
                      <a16:creationId xmlns:a16="http://schemas.microsoft.com/office/drawing/2014/main" id="{F972821A-D265-4FC4-9BCA-F753AFDAF185}"/>
                    </a:ext>
                  </a:extLst>
                </p:cNvPr>
                <p:cNvSpPr/>
                <p:nvPr/>
              </p:nvSpPr>
              <p:spPr>
                <a:xfrm>
                  <a:off x="9559384" y="5871153"/>
                  <a:ext cx="96203" cy="172402"/>
                </a:xfrm>
                <a:custGeom>
                  <a:avLst/>
                  <a:gdLst>
                    <a:gd name="connsiteX0" fmla="*/ 10001 w 96203"/>
                    <a:gd name="connsiteY0" fmla="*/ 0 h 172402"/>
                    <a:gd name="connsiteX1" fmla="*/ 0 w 96203"/>
                    <a:gd name="connsiteY1" fmla="*/ 572 h 172402"/>
                    <a:gd name="connsiteX2" fmla="*/ 76295 w 96203"/>
                    <a:gd name="connsiteY2" fmla="*/ 86201 h 172402"/>
                    <a:gd name="connsiteX3" fmla="*/ 0 w 96203"/>
                    <a:gd name="connsiteY3" fmla="*/ 171831 h 172402"/>
                    <a:gd name="connsiteX4" fmla="*/ 10001 w 96203"/>
                    <a:gd name="connsiteY4" fmla="*/ 172402 h 172402"/>
                    <a:gd name="connsiteX5" fmla="*/ 96203 w 96203"/>
                    <a:gd name="connsiteY5" fmla="*/ 86201 h 172402"/>
                    <a:gd name="connsiteX6" fmla="*/ 10001 w 96203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3" h="172402">
                      <a:moveTo>
                        <a:pt x="10001" y="0"/>
                      </a:moveTo>
                      <a:cubicBezTo>
                        <a:pt x="6668" y="0"/>
                        <a:pt x="3239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9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3" y="133731"/>
                        <a:pt x="96203" y="86201"/>
                      </a:cubicBezTo>
                      <a:cubicBezTo>
                        <a:pt x="96298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62" name="Freeform: Shape 2261">
                  <a:extLst>
                    <a:ext uri="{FF2B5EF4-FFF2-40B4-BE49-F238E27FC236}">
                      <a16:creationId xmlns:a16="http://schemas.microsoft.com/office/drawing/2014/main" id="{58271B5D-4EDE-4582-9C55-24B626705DD0}"/>
                    </a:ext>
                  </a:extLst>
                </p:cNvPr>
                <p:cNvSpPr/>
                <p:nvPr/>
              </p:nvSpPr>
              <p:spPr>
                <a:xfrm>
                  <a:off x="9477183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387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263" name="Graphic 1">
                  <a:extLst>
                    <a:ext uri="{FF2B5EF4-FFF2-40B4-BE49-F238E27FC236}">
                      <a16:creationId xmlns:a16="http://schemas.microsoft.com/office/drawing/2014/main" id="{0EA3C33E-AAEA-4BB3-9C89-4CD95905594E}"/>
                    </a:ext>
                  </a:extLst>
                </p:cNvPr>
                <p:cNvGrpSpPr/>
                <p:nvPr/>
              </p:nvGrpSpPr>
              <p:grpSpPr>
                <a:xfrm>
                  <a:off x="9487185" y="5876107"/>
                  <a:ext cx="162496" cy="162591"/>
                  <a:chOff x="9487185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2373" name="Graphic 1">
                    <a:extLst>
                      <a:ext uri="{FF2B5EF4-FFF2-40B4-BE49-F238E27FC236}">
                        <a16:creationId xmlns:a16="http://schemas.microsoft.com/office/drawing/2014/main" id="{6926D436-50CA-4B63-A67B-99DBEEC3BD69}"/>
                      </a:ext>
                    </a:extLst>
                  </p:cNvPr>
                  <p:cNvGrpSpPr/>
                  <p:nvPr/>
                </p:nvGrpSpPr>
                <p:grpSpPr>
                  <a:xfrm>
                    <a:off x="9487185" y="5876107"/>
                    <a:ext cx="162496" cy="162591"/>
                    <a:chOff x="9487185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2380" name="Freeform: Shape 2379">
                      <a:extLst>
                        <a:ext uri="{FF2B5EF4-FFF2-40B4-BE49-F238E27FC236}">
                          <a16:creationId xmlns:a16="http://schemas.microsoft.com/office/drawing/2014/main" id="{346AAA33-BFD9-464F-ACF2-EF8EABEBA4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6909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1" name="Freeform: Shape 2380">
                      <a:extLst>
                        <a:ext uri="{FF2B5EF4-FFF2-40B4-BE49-F238E27FC236}">
                          <a16:creationId xmlns:a16="http://schemas.microsoft.com/office/drawing/2014/main" id="{DBD1CB4E-37D0-44ED-ABA9-96795286EA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7185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82" name="Graphic 1">
                      <a:extLst>
                        <a:ext uri="{FF2B5EF4-FFF2-40B4-BE49-F238E27FC236}">
                          <a16:creationId xmlns:a16="http://schemas.microsoft.com/office/drawing/2014/main" id="{75E1280B-503B-4DFF-B7E2-3A200603F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508521" y="5897443"/>
                      <a:ext cx="119824" cy="119919"/>
                      <a:chOff x="9508521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2383" name="Freeform: Shape 2382">
                        <a:extLst>
                          <a:ext uri="{FF2B5EF4-FFF2-40B4-BE49-F238E27FC236}">
                            <a16:creationId xmlns:a16="http://schemas.microsoft.com/office/drawing/2014/main" id="{B49A3049-2B02-4CDD-8B79-ACE049C7EE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11378" y="5897443"/>
                        <a:ext cx="114013" cy="119919"/>
                      </a:xfrm>
                      <a:custGeom>
                        <a:avLst/>
                        <a:gdLst>
                          <a:gd name="connsiteX0" fmla="*/ 0 w 114013"/>
                          <a:gd name="connsiteY0" fmla="*/ 117824 h 119919"/>
                          <a:gd name="connsiteX1" fmla="*/ 111919 w 114013"/>
                          <a:gd name="connsiteY1" fmla="*/ 0 h 119919"/>
                          <a:gd name="connsiteX2" fmla="*/ 114014 w 114013"/>
                          <a:gd name="connsiteY2" fmla="*/ 2096 h 119919"/>
                          <a:gd name="connsiteX3" fmla="*/ 2191 w 114013"/>
                          <a:gd name="connsiteY3" fmla="*/ 119920 h 119919"/>
                          <a:gd name="connsiteX4" fmla="*/ 0 w 114013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3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84" name="Freeform: Shape 2383">
                        <a:extLst>
                          <a:ext uri="{FF2B5EF4-FFF2-40B4-BE49-F238E27FC236}">
                            <a16:creationId xmlns:a16="http://schemas.microsoft.com/office/drawing/2014/main" id="{4CFF78BF-9AC8-4531-9CF5-E5D6BB0D79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08521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729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729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374" name="Graphic 1">
                    <a:extLst>
                      <a:ext uri="{FF2B5EF4-FFF2-40B4-BE49-F238E27FC236}">
                        <a16:creationId xmlns:a16="http://schemas.microsoft.com/office/drawing/2014/main" id="{95AA2C63-B7A1-4EAB-8B61-E1E226687FC6}"/>
                      </a:ext>
                    </a:extLst>
                  </p:cNvPr>
                  <p:cNvGrpSpPr/>
                  <p:nvPr/>
                </p:nvGrpSpPr>
                <p:grpSpPr>
                  <a:xfrm>
                    <a:off x="9492233" y="5881250"/>
                    <a:ext cx="152304" cy="152304"/>
                    <a:chOff x="9492233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2375" name="Freeform: Shape 2374">
                      <a:extLst>
                        <a:ext uri="{FF2B5EF4-FFF2-40B4-BE49-F238E27FC236}">
                          <a16:creationId xmlns:a16="http://schemas.microsoft.com/office/drawing/2014/main" id="{F0E2E7D9-A43A-4AED-A39E-BBD3699FB1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37286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667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66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6" name="Freeform: Shape 2375">
                      <a:extLst>
                        <a:ext uri="{FF2B5EF4-FFF2-40B4-BE49-F238E27FC236}">
                          <a16:creationId xmlns:a16="http://schemas.microsoft.com/office/drawing/2014/main" id="{DCFF900E-7FEF-452A-98CF-3A3A376009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2233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257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77" name="Graphic 1">
                      <a:extLst>
                        <a:ext uri="{FF2B5EF4-FFF2-40B4-BE49-F238E27FC236}">
                          <a16:creationId xmlns:a16="http://schemas.microsoft.com/office/drawing/2014/main" id="{10E51691-7EEC-49B7-A746-D3C73DF83B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494138" y="5883155"/>
                      <a:ext cx="148589" cy="148494"/>
                      <a:chOff x="9494138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2378" name="Freeform: Shape 2377">
                        <a:extLst>
                          <a:ext uri="{FF2B5EF4-FFF2-40B4-BE49-F238E27FC236}">
                            <a16:creationId xmlns:a16="http://schemas.microsoft.com/office/drawing/2014/main" id="{80756EB6-AE82-4A28-9DA5-1397952007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94138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256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79" name="Freeform: Shape 2378">
                        <a:extLst>
                          <a:ext uri="{FF2B5EF4-FFF2-40B4-BE49-F238E27FC236}">
                            <a16:creationId xmlns:a16="http://schemas.microsoft.com/office/drawing/2014/main" id="{AD1B4667-F184-4FC3-AA04-E2B5B6C016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32714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675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67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264" name="Freeform: Shape 2263">
                  <a:extLst>
                    <a:ext uri="{FF2B5EF4-FFF2-40B4-BE49-F238E27FC236}">
                      <a16:creationId xmlns:a16="http://schemas.microsoft.com/office/drawing/2014/main" id="{72058FE4-F7A1-4215-91D9-3B7EF70FE701}"/>
                    </a:ext>
                  </a:extLst>
                </p:cNvPr>
                <p:cNvSpPr/>
                <p:nvPr/>
              </p:nvSpPr>
              <p:spPr>
                <a:xfrm>
                  <a:off x="9553955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384" y="0"/>
                        <a:pt x="28956" y="6477"/>
                        <a:pt x="28956" y="14478"/>
                      </a:cubicBezTo>
                      <a:cubicBezTo>
                        <a:pt x="28861" y="22479"/>
                        <a:pt x="22384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65" name="Freeform: Shape 2264">
                  <a:extLst>
                    <a:ext uri="{FF2B5EF4-FFF2-40B4-BE49-F238E27FC236}">
                      <a16:creationId xmlns:a16="http://schemas.microsoft.com/office/drawing/2014/main" id="{5CB0C7CD-12DD-4F41-B420-7AFE4789B270}"/>
                    </a:ext>
                  </a:extLst>
                </p:cNvPr>
                <p:cNvSpPr/>
                <p:nvPr/>
              </p:nvSpPr>
              <p:spPr>
                <a:xfrm>
                  <a:off x="9677494" y="5871249"/>
                  <a:ext cx="172497" cy="172402"/>
                </a:xfrm>
                <a:custGeom>
                  <a:avLst/>
                  <a:gdLst>
                    <a:gd name="connsiteX0" fmla="*/ 86201 w 172497"/>
                    <a:gd name="connsiteY0" fmla="*/ 172403 h 172402"/>
                    <a:gd name="connsiteX1" fmla="*/ 0 w 172497"/>
                    <a:gd name="connsiteY1" fmla="*/ 86201 h 172402"/>
                    <a:gd name="connsiteX2" fmla="*/ 86201 w 172497"/>
                    <a:gd name="connsiteY2" fmla="*/ 0 h 172402"/>
                    <a:gd name="connsiteX3" fmla="*/ 172498 w 172497"/>
                    <a:gd name="connsiteY3" fmla="*/ 86201 h 172402"/>
                    <a:gd name="connsiteX4" fmla="*/ 86201 w 172497"/>
                    <a:gd name="connsiteY4" fmla="*/ 172403 h 172402"/>
                    <a:gd name="connsiteX5" fmla="*/ 86201 w 172497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97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98" y="38671"/>
                        <a:pt x="172498" y="86201"/>
                      </a:cubicBezTo>
                      <a:cubicBezTo>
                        <a:pt x="172498" y="133731"/>
                        <a:pt x="133826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266" name="Graphic 1">
                  <a:extLst>
                    <a:ext uri="{FF2B5EF4-FFF2-40B4-BE49-F238E27FC236}">
                      <a16:creationId xmlns:a16="http://schemas.microsoft.com/office/drawing/2014/main" id="{632BC5C5-E53C-4395-B96C-14BFCBA51BF1}"/>
                    </a:ext>
                  </a:extLst>
                </p:cNvPr>
                <p:cNvGrpSpPr/>
                <p:nvPr/>
              </p:nvGrpSpPr>
              <p:grpSpPr>
                <a:xfrm>
                  <a:off x="9687591" y="5881250"/>
                  <a:ext cx="152304" cy="152304"/>
                  <a:chOff x="9687591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2368" name="Freeform: Shape 2367">
                    <a:extLst>
                      <a:ext uri="{FF2B5EF4-FFF2-40B4-BE49-F238E27FC236}">
                        <a16:creationId xmlns:a16="http://schemas.microsoft.com/office/drawing/2014/main" id="{06402D6C-9969-42A6-B95E-9F41444A72FD}"/>
                      </a:ext>
                    </a:extLst>
                  </p:cNvPr>
                  <p:cNvSpPr/>
                  <p:nvPr/>
                </p:nvSpPr>
                <p:spPr>
                  <a:xfrm>
                    <a:off x="9732549" y="5881250"/>
                    <a:ext cx="62389" cy="152304"/>
                  </a:xfrm>
                  <a:custGeom>
                    <a:avLst/>
                    <a:gdLst>
                      <a:gd name="connsiteX0" fmla="*/ 0 w 62389"/>
                      <a:gd name="connsiteY0" fmla="*/ 151162 h 152304"/>
                      <a:gd name="connsiteX1" fmla="*/ 59627 w 62389"/>
                      <a:gd name="connsiteY1" fmla="*/ 0 h 152304"/>
                      <a:gd name="connsiteX2" fmla="*/ 62389 w 62389"/>
                      <a:gd name="connsiteY2" fmla="*/ 1143 h 152304"/>
                      <a:gd name="connsiteX3" fmla="*/ 2858 w 62389"/>
                      <a:gd name="connsiteY3" fmla="*/ 152305 h 152304"/>
                      <a:gd name="connsiteX4" fmla="*/ 0 w 62389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9" h="152304">
                        <a:moveTo>
                          <a:pt x="0" y="151162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858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69" name="Freeform: Shape 2368">
                    <a:extLst>
                      <a:ext uri="{FF2B5EF4-FFF2-40B4-BE49-F238E27FC236}">
                        <a16:creationId xmlns:a16="http://schemas.microsoft.com/office/drawing/2014/main" id="{22460B1B-2FAF-4658-B48F-90AB3E483970}"/>
                      </a:ext>
                    </a:extLst>
                  </p:cNvPr>
                  <p:cNvSpPr/>
                  <p:nvPr/>
                </p:nvSpPr>
                <p:spPr>
                  <a:xfrm>
                    <a:off x="9687591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370" name="Graphic 1">
                    <a:extLst>
                      <a:ext uri="{FF2B5EF4-FFF2-40B4-BE49-F238E27FC236}">
                        <a16:creationId xmlns:a16="http://schemas.microsoft.com/office/drawing/2014/main" id="{324CA17C-8B57-4EE2-862E-CCFBCFF7383B}"/>
                      </a:ext>
                    </a:extLst>
                  </p:cNvPr>
                  <p:cNvGrpSpPr/>
                  <p:nvPr/>
                </p:nvGrpSpPr>
                <p:grpSpPr>
                  <a:xfrm>
                    <a:off x="9689496" y="5883155"/>
                    <a:ext cx="148494" cy="148494"/>
                    <a:chOff x="9689496" y="5883155"/>
                    <a:chExt cx="148494" cy="148494"/>
                  </a:xfrm>
                  <a:solidFill>
                    <a:srgbClr val="C2C2C2"/>
                  </a:solidFill>
                </p:grpSpPr>
                <p:sp>
                  <p:nvSpPr>
                    <p:cNvPr id="2371" name="Freeform: Shape 2370">
                      <a:extLst>
                        <a:ext uri="{FF2B5EF4-FFF2-40B4-BE49-F238E27FC236}">
                          <a16:creationId xmlns:a16="http://schemas.microsoft.com/office/drawing/2014/main" id="{5F8E8FCB-0713-4A90-A194-F5641F427C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9496" y="5921731"/>
                      <a:ext cx="148494" cy="71342"/>
                    </a:xfrm>
                    <a:custGeom>
                      <a:avLst/>
                      <a:gdLst>
                        <a:gd name="connsiteX0" fmla="*/ 0 w 148494"/>
                        <a:gd name="connsiteY0" fmla="*/ 68580 h 71342"/>
                        <a:gd name="connsiteX1" fmla="*/ 147256 w 148494"/>
                        <a:gd name="connsiteY1" fmla="*/ 0 h 71342"/>
                        <a:gd name="connsiteX2" fmla="*/ 148494 w 148494"/>
                        <a:gd name="connsiteY2" fmla="*/ 2667 h 71342"/>
                        <a:gd name="connsiteX3" fmla="*/ 1238 w 148494"/>
                        <a:gd name="connsiteY3" fmla="*/ 71342 h 71342"/>
                        <a:gd name="connsiteX4" fmla="*/ 0 w 148494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494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494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2" name="Freeform: Shape 2371">
                      <a:extLst>
                        <a:ext uri="{FF2B5EF4-FFF2-40B4-BE49-F238E27FC236}">
                          <a16:creationId xmlns:a16="http://schemas.microsoft.com/office/drawing/2014/main" id="{DC7524E6-3870-4007-AFF6-0EDC6A13B6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28072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267" name="Graphic 1">
                  <a:extLst>
                    <a:ext uri="{FF2B5EF4-FFF2-40B4-BE49-F238E27FC236}">
                      <a16:creationId xmlns:a16="http://schemas.microsoft.com/office/drawing/2014/main" id="{1B1BC921-586E-44B1-8203-C9BB67900842}"/>
                    </a:ext>
                  </a:extLst>
                </p:cNvPr>
                <p:cNvGrpSpPr/>
                <p:nvPr/>
              </p:nvGrpSpPr>
              <p:grpSpPr>
                <a:xfrm>
                  <a:off x="9686543" y="5872106"/>
                  <a:ext cx="162496" cy="169545"/>
                  <a:chOff x="9686543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2356" name="Graphic 1">
                    <a:extLst>
                      <a:ext uri="{FF2B5EF4-FFF2-40B4-BE49-F238E27FC236}">
                        <a16:creationId xmlns:a16="http://schemas.microsoft.com/office/drawing/2014/main" id="{62D2C621-D89B-4DA8-AEBD-7EBE6662650A}"/>
                      </a:ext>
                    </a:extLst>
                  </p:cNvPr>
                  <p:cNvGrpSpPr/>
                  <p:nvPr/>
                </p:nvGrpSpPr>
                <p:grpSpPr>
                  <a:xfrm>
                    <a:off x="9686543" y="5872106"/>
                    <a:ext cx="162496" cy="169545"/>
                    <a:chOff x="9686543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2363" name="Freeform: Shape 2362">
                      <a:extLst>
                        <a:ext uri="{FF2B5EF4-FFF2-40B4-BE49-F238E27FC236}">
                          <a16:creationId xmlns:a16="http://schemas.microsoft.com/office/drawing/2014/main" id="{900909DB-CD78-4122-B7EA-4060AAB629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6267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64" name="Freeform: Shape 2363">
                      <a:extLst>
                        <a:ext uri="{FF2B5EF4-FFF2-40B4-BE49-F238E27FC236}">
                          <a16:creationId xmlns:a16="http://schemas.microsoft.com/office/drawing/2014/main" id="{4EFBB137-2F40-47ED-89F8-7DAF11D6F5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6543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65" name="Graphic 1">
                      <a:extLst>
                        <a:ext uri="{FF2B5EF4-FFF2-40B4-BE49-F238E27FC236}">
                          <a16:creationId xmlns:a16="http://schemas.microsoft.com/office/drawing/2014/main" id="{62D433A0-5FFB-43E2-AC01-114D68C827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707784" y="5894395"/>
                      <a:ext cx="119920" cy="125063"/>
                      <a:chOff x="9707784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2366" name="Freeform: Shape 2365">
                        <a:extLst>
                          <a:ext uri="{FF2B5EF4-FFF2-40B4-BE49-F238E27FC236}">
                            <a16:creationId xmlns:a16="http://schemas.microsoft.com/office/drawing/2014/main" id="{A3062F4B-9073-4B54-B6B1-DDBF5B2E92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10737" y="5894395"/>
                        <a:ext cx="114013" cy="125063"/>
                      </a:xfrm>
                      <a:custGeom>
                        <a:avLst/>
                        <a:gdLst>
                          <a:gd name="connsiteX0" fmla="*/ 0 w 114013"/>
                          <a:gd name="connsiteY0" fmla="*/ 122873 h 125063"/>
                          <a:gd name="connsiteX1" fmla="*/ 111919 w 114013"/>
                          <a:gd name="connsiteY1" fmla="*/ 0 h 125063"/>
                          <a:gd name="connsiteX2" fmla="*/ 114014 w 114013"/>
                          <a:gd name="connsiteY2" fmla="*/ 2096 h 125063"/>
                          <a:gd name="connsiteX3" fmla="*/ 2095 w 114013"/>
                          <a:gd name="connsiteY3" fmla="*/ 125063 h 125063"/>
                          <a:gd name="connsiteX4" fmla="*/ 0 w 114013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3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095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67" name="Freeform: Shape 2366">
                        <a:extLst>
                          <a:ext uri="{FF2B5EF4-FFF2-40B4-BE49-F238E27FC236}">
                            <a16:creationId xmlns:a16="http://schemas.microsoft.com/office/drawing/2014/main" id="{D7838903-E071-4343-A5E8-852E35F40C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07784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5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357" name="Graphic 1">
                    <a:extLst>
                      <a:ext uri="{FF2B5EF4-FFF2-40B4-BE49-F238E27FC236}">
                        <a16:creationId xmlns:a16="http://schemas.microsoft.com/office/drawing/2014/main" id="{0472E375-23C4-466B-BC8F-BC03D066799D}"/>
                      </a:ext>
                    </a:extLst>
                  </p:cNvPr>
                  <p:cNvGrpSpPr/>
                  <p:nvPr/>
                </p:nvGrpSpPr>
                <p:grpSpPr>
                  <a:xfrm>
                    <a:off x="9691591" y="5877440"/>
                    <a:ext cx="152304" cy="158877"/>
                    <a:chOff x="9691591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2358" name="Freeform: Shape 2357">
                      <a:extLst>
                        <a:ext uri="{FF2B5EF4-FFF2-40B4-BE49-F238E27FC236}">
                          <a16:creationId xmlns:a16="http://schemas.microsoft.com/office/drawing/2014/main" id="{09AE45F4-4633-4631-BBC8-A8C7230CD9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6549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626 w 62388"/>
                        <a:gd name="connsiteY1" fmla="*/ 0 h 158877"/>
                        <a:gd name="connsiteX2" fmla="*/ 62389 w 62388"/>
                        <a:gd name="connsiteY2" fmla="*/ 1143 h 158877"/>
                        <a:gd name="connsiteX3" fmla="*/ 2762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626" y="0"/>
                          </a:lnTo>
                          <a:lnTo>
                            <a:pt x="62389" y="1143"/>
                          </a:lnTo>
                          <a:lnTo>
                            <a:pt x="2762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59" name="Freeform: Shape 2358">
                      <a:extLst>
                        <a:ext uri="{FF2B5EF4-FFF2-40B4-BE49-F238E27FC236}">
                          <a16:creationId xmlns:a16="http://schemas.microsoft.com/office/drawing/2014/main" id="{CF3311A4-7063-4DFE-B33B-E742497CEC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1591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048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60" name="Graphic 1">
                      <a:extLst>
                        <a:ext uri="{FF2B5EF4-FFF2-40B4-BE49-F238E27FC236}">
                          <a16:creationId xmlns:a16="http://schemas.microsoft.com/office/drawing/2014/main" id="{648A6063-98DA-4C4B-9B05-2EE975C63F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693401" y="5879440"/>
                      <a:ext cx="148590" cy="154971"/>
                      <a:chOff x="9693401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2361" name="Freeform: Shape 2360">
                        <a:extLst>
                          <a:ext uri="{FF2B5EF4-FFF2-40B4-BE49-F238E27FC236}">
                            <a16:creationId xmlns:a16="http://schemas.microsoft.com/office/drawing/2014/main" id="{52E748E8-BEBA-45D7-A4E0-5B58EA5C75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693401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352 w 148590"/>
                          <a:gd name="connsiteY1" fmla="*/ 0 h 74295"/>
                          <a:gd name="connsiteX2" fmla="*/ 148590 w 148590"/>
                          <a:gd name="connsiteY2" fmla="*/ 2762 h 74295"/>
                          <a:gd name="connsiteX3" fmla="*/ 1334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334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62" name="Freeform: Shape 2361">
                        <a:extLst>
                          <a:ext uri="{FF2B5EF4-FFF2-40B4-BE49-F238E27FC236}">
                            <a16:creationId xmlns:a16="http://schemas.microsoft.com/office/drawing/2014/main" id="{EA92EDE6-AECC-473F-A410-C3DB9C3B4A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32072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667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268" name="Freeform: Shape 2267">
                  <a:extLst>
                    <a:ext uri="{FF2B5EF4-FFF2-40B4-BE49-F238E27FC236}">
                      <a16:creationId xmlns:a16="http://schemas.microsoft.com/office/drawing/2014/main" id="{1FE5D9EC-3BBE-4487-AD61-8012D8F33725}"/>
                    </a:ext>
                  </a:extLst>
                </p:cNvPr>
                <p:cNvSpPr/>
                <p:nvPr/>
              </p:nvSpPr>
              <p:spPr>
                <a:xfrm>
                  <a:off x="9754837" y="5871153"/>
                  <a:ext cx="96106" cy="172402"/>
                </a:xfrm>
                <a:custGeom>
                  <a:avLst/>
                  <a:gdLst>
                    <a:gd name="connsiteX0" fmla="*/ 9906 w 96106"/>
                    <a:gd name="connsiteY0" fmla="*/ 0 h 172402"/>
                    <a:gd name="connsiteX1" fmla="*/ 0 w 96106"/>
                    <a:gd name="connsiteY1" fmla="*/ 572 h 172402"/>
                    <a:gd name="connsiteX2" fmla="*/ 76295 w 96106"/>
                    <a:gd name="connsiteY2" fmla="*/ 86201 h 172402"/>
                    <a:gd name="connsiteX3" fmla="*/ 0 w 96106"/>
                    <a:gd name="connsiteY3" fmla="*/ 171831 h 172402"/>
                    <a:gd name="connsiteX4" fmla="*/ 9906 w 96106"/>
                    <a:gd name="connsiteY4" fmla="*/ 172402 h 172402"/>
                    <a:gd name="connsiteX5" fmla="*/ 96107 w 96106"/>
                    <a:gd name="connsiteY5" fmla="*/ 86201 h 172402"/>
                    <a:gd name="connsiteX6" fmla="*/ 9906 w 96106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106" h="172402">
                      <a:moveTo>
                        <a:pt x="9906" y="0"/>
                      </a:moveTo>
                      <a:cubicBezTo>
                        <a:pt x="6572" y="0"/>
                        <a:pt x="3238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9906" y="172402"/>
                      </a:cubicBezTo>
                      <a:cubicBezTo>
                        <a:pt x="57435" y="172402"/>
                        <a:pt x="96107" y="133731"/>
                        <a:pt x="96107" y="86201"/>
                      </a:cubicBezTo>
                      <a:cubicBezTo>
                        <a:pt x="96107" y="38672"/>
                        <a:pt x="57435" y="0"/>
                        <a:pt x="9906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69" name="Freeform: Shape 2268">
                  <a:extLst>
                    <a:ext uri="{FF2B5EF4-FFF2-40B4-BE49-F238E27FC236}">
                      <a16:creationId xmlns:a16="http://schemas.microsoft.com/office/drawing/2014/main" id="{E629A7B3-E594-40C7-AFDC-4560FBF98B0A}"/>
                    </a:ext>
                  </a:extLst>
                </p:cNvPr>
                <p:cNvSpPr/>
                <p:nvPr/>
              </p:nvSpPr>
              <p:spPr>
                <a:xfrm>
                  <a:off x="9672541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1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767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270" name="Graphic 1">
                  <a:extLst>
                    <a:ext uri="{FF2B5EF4-FFF2-40B4-BE49-F238E27FC236}">
                      <a16:creationId xmlns:a16="http://schemas.microsoft.com/office/drawing/2014/main" id="{29AB0F51-CB3B-4ED0-8B18-C866409718BF}"/>
                    </a:ext>
                  </a:extLst>
                </p:cNvPr>
                <p:cNvGrpSpPr/>
                <p:nvPr/>
              </p:nvGrpSpPr>
              <p:grpSpPr>
                <a:xfrm>
                  <a:off x="9682542" y="5876107"/>
                  <a:ext cx="162496" cy="162591"/>
                  <a:chOff x="9682542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2344" name="Graphic 1">
                    <a:extLst>
                      <a:ext uri="{FF2B5EF4-FFF2-40B4-BE49-F238E27FC236}">
                        <a16:creationId xmlns:a16="http://schemas.microsoft.com/office/drawing/2014/main" id="{9F8D34E5-A29B-4B49-BF0C-6565EA078E1A}"/>
                      </a:ext>
                    </a:extLst>
                  </p:cNvPr>
                  <p:cNvGrpSpPr/>
                  <p:nvPr/>
                </p:nvGrpSpPr>
                <p:grpSpPr>
                  <a:xfrm>
                    <a:off x="9682542" y="5876107"/>
                    <a:ext cx="162496" cy="162591"/>
                    <a:chOff x="9682542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2351" name="Freeform: Shape 2350">
                      <a:extLst>
                        <a:ext uri="{FF2B5EF4-FFF2-40B4-BE49-F238E27FC236}">
                          <a16:creationId xmlns:a16="http://schemas.microsoft.com/office/drawing/2014/main" id="{0112DBAC-40B7-4F03-8A7F-5D43269D46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62266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52" name="Freeform: Shape 2351">
                      <a:extLst>
                        <a:ext uri="{FF2B5EF4-FFF2-40B4-BE49-F238E27FC236}">
                          <a16:creationId xmlns:a16="http://schemas.microsoft.com/office/drawing/2014/main" id="{BB253E5C-7FF6-49AB-B449-EEB421D529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2542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53" name="Graphic 1">
                      <a:extLst>
                        <a:ext uri="{FF2B5EF4-FFF2-40B4-BE49-F238E27FC236}">
                          <a16:creationId xmlns:a16="http://schemas.microsoft.com/office/drawing/2014/main" id="{CF2214EC-4398-4EB7-837E-EED50D7AA5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703783" y="5897443"/>
                      <a:ext cx="119919" cy="119919"/>
                      <a:chOff x="9703783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2354" name="Freeform: Shape 2353">
                        <a:extLst>
                          <a:ext uri="{FF2B5EF4-FFF2-40B4-BE49-F238E27FC236}">
                            <a16:creationId xmlns:a16="http://schemas.microsoft.com/office/drawing/2014/main" id="{09E8CEDF-FE08-4A88-9E4D-44830F5554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06736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5" name="Freeform: Shape 2354">
                        <a:extLst>
                          <a:ext uri="{FF2B5EF4-FFF2-40B4-BE49-F238E27FC236}">
                            <a16:creationId xmlns:a16="http://schemas.microsoft.com/office/drawing/2014/main" id="{41D83EFF-D36F-4CF4-A670-9EF437FEEA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03783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95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345" name="Graphic 1">
                    <a:extLst>
                      <a:ext uri="{FF2B5EF4-FFF2-40B4-BE49-F238E27FC236}">
                        <a16:creationId xmlns:a16="http://schemas.microsoft.com/office/drawing/2014/main" id="{26CF972D-1501-4348-97E9-6FE10F1CB310}"/>
                      </a:ext>
                    </a:extLst>
                  </p:cNvPr>
                  <p:cNvGrpSpPr/>
                  <p:nvPr/>
                </p:nvGrpSpPr>
                <p:grpSpPr>
                  <a:xfrm>
                    <a:off x="9687591" y="5881250"/>
                    <a:ext cx="152304" cy="152304"/>
                    <a:chOff x="9687591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2346" name="Freeform: Shape 2345">
                      <a:extLst>
                        <a:ext uri="{FF2B5EF4-FFF2-40B4-BE49-F238E27FC236}">
                          <a16:creationId xmlns:a16="http://schemas.microsoft.com/office/drawing/2014/main" id="{49253661-AB39-4A9D-9B71-BAF4A55214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32549" y="5881250"/>
                      <a:ext cx="62389" cy="152304"/>
                    </a:xfrm>
                    <a:custGeom>
                      <a:avLst/>
                      <a:gdLst>
                        <a:gd name="connsiteX0" fmla="*/ 0 w 62389"/>
                        <a:gd name="connsiteY0" fmla="*/ 151162 h 152304"/>
                        <a:gd name="connsiteX1" fmla="*/ 59627 w 62389"/>
                        <a:gd name="connsiteY1" fmla="*/ 0 h 152304"/>
                        <a:gd name="connsiteX2" fmla="*/ 62389 w 62389"/>
                        <a:gd name="connsiteY2" fmla="*/ 1143 h 152304"/>
                        <a:gd name="connsiteX3" fmla="*/ 2858 w 62389"/>
                        <a:gd name="connsiteY3" fmla="*/ 152305 h 152304"/>
                        <a:gd name="connsiteX4" fmla="*/ 0 w 62389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2304">
                          <a:moveTo>
                            <a:pt x="0" y="151162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8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47" name="Freeform: Shape 2346">
                      <a:extLst>
                        <a:ext uri="{FF2B5EF4-FFF2-40B4-BE49-F238E27FC236}">
                          <a16:creationId xmlns:a16="http://schemas.microsoft.com/office/drawing/2014/main" id="{195B7800-0A52-4851-94BD-FBC33DDF21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7591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48" name="Graphic 1">
                      <a:extLst>
                        <a:ext uri="{FF2B5EF4-FFF2-40B4-BE49-F238E27FC236}">
                          <a16:creationId xmlns:a16="http://schemas.microsoft.com/office/drawing/2014/main" id="{53C2E6CD-19CA-4B12-B153-FAB1C8091A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689496" y="5883155"/>
                      <a:ext cx="148494" cy="148494"/>
                      <a:chOff x="9689496" y="5883155"/>
                      <a:chExt cx="148494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2349" name="Freeform: Shape 2348">
                        <a:extLst>
                          <a:ext uri="{FF2B5EF4-FFF2-40B4-BE49-F238E27FC236}">
                            <a16:creationId xmlns:a16="http://schemas.microsoft.com/office/drawing/2014/main" id="{E84EF208-FD5B-411F-94D0-C96EE8C7BA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689496" y="5921731"/>
                        <a:ext cx="148494" cy="71342"/>
                      </a:xfrm>
                      <a:custGeom>
                        <a:avLst/>
                        <a:gdLst>
                          <a:gd name="connsiteX0" fmla="*/ 0 w 148494"/>
                          <a:gd name="connsiteY0" fmla="*/ 68580 h 71342"/>
                          <a:gd name="connsiteX1" fmla="*/ 147256 w 148494"/>
                          <a:gd name="connsiteY1" fmla="*/ 0 h 71342"/>
                          <a:gd name="connsiteX2" fmla="*/ 148494 w 148494"/>
                          <a:gd name="connsiteY2" fmla="*/ 2667 h 71342"/>
                          <a:gd name="connsiteX3" fmla="*/ 1238 w 148494"/>
                          <a:gd name="connsiteY3" fmla="*/ 71342 h 71342"/>
                          <a:gd name="connsiteX4" fmla="*/ 0 w 148494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4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494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0" name="Freeform: Shape 2349">
                        <a:extLst>
                          <a:ext uri="{FF2B5EF4-FFF2-40B4-BE49-F238E27FC236}">
                            <a16:creationId xmlns:a16="http://schemas.microsoft.com/office/drawing/2014/main" id="{13EDC05B-CCD4-421D-8903-177C9737B5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728072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271" name="Freeform: Shape 2270">
                  <a:extLst>
                    <a:ext uri="{FF2B5EF4-FFF2-40B4-BE49-F238E27FC236}">
                      <a16:creationId xmlns:a16="http://schemas.microsoft.com/office/drawing/2014/main" id="{616817F6-0B85-44B1-BE55-C3E0DF3F33D1}"/>
                    </a:ext>
                  </a:extLst>
                </p:cNvPr>
                <p:cNvSpPr/>
                <p:nvPr/>
              </p:nvSpPr>
              <p:spPr>
                <a:xfrm>
                  <a:off x="9749217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2" name="Freeform: Shape 2271">
                  <a:extLst>
                    <a:ext uri="{FF2B5EF4-FFF2-40B4-BE49-F238E27FC236}">
                      <a16:creationId xmlns:a16="http://schemas.microsoft.com/office/drawing/2014/main" id="{F10424E6-951B-4E24-9A21-694236C7FF46}"/>
                    </a:ext>
                  </a:extLst>
                </p:cNvPr>
                <p:cNvSpPr/>
                <p:nvPr/>
              </p:nvSpPr>
              <p:spPr>
                <a:xfrm>
                  <a:off x="9975913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98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273" name="Graphic 1">
                  <a:extLst>
                    <a:ext uri="{FF2B5EF4-FFF2-40B4-BE49-F238E27FC236}">
                      <a16:creationId xmlns:a16="http://schemas.microsoft.com/office/drawing/2014/main" id="{E962649F-53FF-4AF1-8344-247D7335F522}"/>
                    </a:ext>
                  </a:extLst>
                </p:cNvPr>
                <p:cNvGrpSpPr/>
                <p:nvPr/>
              </p:nvGrpSpPr>
              <p:grpSpPr>
                <a:xfrm>
                  <a:off x="9986009" y="5881250"/>
                  <a:ext cx="152209" cy="152304"/>
                  <a:chOff x="9986009" y="5881250"/>
                  <a:chExt cx="152209" cy="152304"/>
                </a:xfrm>
                <a:solidFill>
                  <a:srgbClr val="C2C2C2"/>
                </a:solidFill>
              </p:grpSpPr>
              <p:sp>
                <p:nvSpPr>
                  <p:cNvPr id="2339" name="Freeform: Shape 2338">
                    <a:extLst>
                      <a:ext uri="{FF2B5EF4-FFF2-40B4-BE49-F238E27FC236}">
                        <a16:creationId xmlns:a16="http://schemas.microsoft.com/office/drawing/2014/main" id="{060DD5E6-FCD3-407D-B01F-BCFD35686D2B}"/>
                      </a:ext>
                    </a:extLst>
                  </p:cNvPr>
                  <p:cNvSpPr/>
                  <p:nvPr/>
                </p:nvSpPr>
                <p:spPr>
                  <a:xfrm>
                    <a:off x="10030967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3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3" y="1143"/>
                        </a:lnTo>
                        <a:lnTo>
                          <a:pt x="2762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40" name="Freeform: Shape 2339">
                    <a:extLst>
                      <a:ext uri="{FF2B5EF4-FFF2-40B4-BE49-F238E27FC236}">
                        <a16:creationId xmlns:a16="http://schemas.microsoft.com/office/drawing/2014/main" id="{7B13D947-90B4-4483-920A-1BDDC6C4F006}"/>
                      </a:ext>
                    </a:extLst>
                  </p:cNvPr>
                  <p:cNvSpPr/>
                  <p:nvPr/>
                </p:nvSpPr>
                <p:spPr>
                  <a:xfrm>
                    <a:off x="9986009" y="5926208"/>
                    <a:ext cx="152209" cy="62388"/>
                  </a:xfrm>
                  <a:custGeom>
                    <a:avLst/>
                    <a:gdLst>
                      <a:gd name="connsiteX0" fmla="*/ 0 w 152209"/>
                      <a:gd name="connsiteY0" fmla="*/ 2762 h 62388"/>
                      <a:gd name="connsiteX1" fmla="*/ 1048 w 152209"/>
                      <a:gd name="connsiteY1" fmla="*/ 0 h 62388"/>
                      <a:gd name="connsiteX2" fmla="*/ 152209 w 152209"/>
                      <a:gd name="connsiteY2" fmla="*/ 59627 h 62388"/>
                      <a:gd name="connsiteX3" fmla="*/ 151162 w 152209"/>
                      <a:gd name="connsiteY3" fmla="*/ 62389 h 62388"/>
                      <a:gd name="connsiteX4" fmla="*/ 0 w 152209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209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341" name="Graphic 1">
                    <a:extLst>
                      <a:ext uri="{FF2B5EF4-FFF2-40B4-BE49-F238E27FC236}">
                        <a16:creationId xmlns:a16="http://schemas.microsoft.com/office/drawing/2014/main" id="{3CB4A18D-AF80-42E6-8EB5-7CDD1E2FC79D}"/>
                      </a:ext>
                    </a:extLst>
                  </p:cNvPr>
                  <p:cNvGrpSpPr/>
                  <p:nvPr/>
                </p:nvGrpSpPr>
                <p:grpSpPr>
                  <a:xfrm>
                    <a:off x="9987819" y="5883155"/>
                    <a:ext cx="148589" cy="148494"/>
                    <a:chOff x="9987819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2342" name="Freeform: Shape 2341">
                      <a:extLst>
                        <a:ext uri="{FF2B5EF4-FFF2-40B4-BE49-F238E27FC236}">
                          <a16:creationId xmlns:a16="http://schemas.microsoft.com/office/drawing/2014/main" id="{51025881-8825-4AC2-A156-ED7CCF985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7819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43" name="Freeform: Shape 2342">
                      <a:extLst>
                        <a:ext uri="{FF2B5EF4-FFF2-40B4-BE49-F238E27FC236}">
                          <a16:creationId xmlns:a16="http://schemas.microsoft.com/office/drawing/2014/main" id="{32F89C4F-362D-4681-9036-244DF8027C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6490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667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342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274" name="Graphic 1">
                  <a:extLst>
                    <a:ext uri="{FF2B5EF4-FFF2-40B4-BE49-F238E27FC236}">
                      <a16:creationId xmlns:a16="http://schemas.microsoft.com/office/drawing/2014/main" id="{86F49240-1BCC-40BE-B895-EB41F3461EE1}"/>
                    </a:ext>
                  </a:extLst>
                </p:cNvPr>
                <p:cNvGrpSpPr/>
                <p:nvPr/>
              </p:nvGrpSpPr>
              <p:grpSpPr>
                <a:xfrm>
                  <a:off x="9984866" y="5872106"/>
                  <a:ext cx="162496" cy="169545"/>
                  <a:chOff x="9984866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2327" name="Graphic 1">
                    <a:extLst>
                      <a:ext uri="{FF2B5EF4-FFF2-40B4-BE49-F238E27FC236}">
                        <a16:creationId xmlns:a16="http://schemas.microsoft.com/office/drawing/2014/main" id="{17EB9092-DA59-4695-8CAB-312DFC425755}"/>
                      </a:ext>
                    </a:extLst>
                  </p:cNvPr>
                  <p:cNvGrpSpPr/>
                  <p:nvPr/>
                </p:nvGrpSpPr>
                <p:grpSpPr>
                  <a:xfrm>
                    <a:off x="9984866" y="5872106"/>
                    <a:ext cx="162496" cy="169545"/>
                    <a:chOff x="9984866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2334" name="Freeform: Shape 2333">
                      <a:extLst>
                        <a:ext uri="{FF2B5EF4-FFF2-40B4-BE49-F238E27FC236}">
                          <a16:creationId xmlns:a16="http://schemas.microsoft.com/office/drawing/2014/main" id="{F5ED2C0F-6027-4A04-BAD6-3BBBFB34A1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4590" y="5872106"/>
                      <a:ext cx="3047" cy="169545"/>
                    </a:xfrm>
                    <a:custGeom>
                      <a:avLst/>
                      <a:gdLst>
                        <a:gd name="connsiteX0" fmla="*/ 0 w 3047"/>
                        <a:gd name="connsiteY0" fmla="*/ 169545 h 169545"/>
                        <a:gd name="connsiteX1" fmla="*/ 0 w 3047"/>
                        <a:gd name="connsiteY1" fmla="*/ 0 h 169545"/>
                        <a:gd name="connsiteX2" fmla="*/ 3047 w 3047"/>
                        <a:gd name="connsiteY2" fmla="*/ 0 h 169545"/>
                        <a:gd name="connsiteX3" fmla="*/ 3047 w 3047"/>
                        <a:gd name="connsiteY3" fmla="*/ 169545 h 169545"/>
                        <a:gd name="connsiteX4" fmla="*/ 0 w 3047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7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7" y="0"/>
                          </a:lnTo>
                          <a:lnTo>
                            <a:pt x="3047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35" name="Freeform: Shape 2334">
                      <a:extLst>
                        <a:ext uri="{FF2B5EF4-FFF2-40B4-BE49-F238E27FC236}">
                          <a16:creationId xmlns:a16="http://schemas.microsoft.com/office/drawing/2014/main" id="{1B6F76E0-FC4A-477F-B366-D3EB4E7507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4866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36" name="Graphic 1">
                      <a:extLst>
                        <a:ext uri="{FF2B5EF4-FFF2-40B4-BE49-F238E27FC236}">
                          <a16:creationId xmlns:a16="http://schemas.microsoft.com/office/drawing/2014/main" id="{CF72FAFD-F8AA-4CBC-BF78-8B1A7AEC4A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006202" y="5894395"/>
                      <a:ext cx="119824" cy="125063"/>
                      <a:chOff x="10006202" y="5894395"/>
                      <a:chExt cx="119824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2337" name="Freeform: Shape 2336">
                        <a:extLst>
                          <a:ext uri="{FF2B5EF4-FFF2-40B4-BE49-F238E27FC236}">
                            <a16:creationId xmlns:a16="http://schemas.microsoft.com/office/drawing/2014/main" id="{621BF8E9-7AF6-46C5-BAF3-FD81B49736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09060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38" name="Freeform: Shape 2337">
                        <a:extLst>
                          <a:ext uri="{FF2B5EF4-FFF2-40B4-BE49-F238E27FC236}">
                            <a16:creationId xmlns:a16="http://schemas.microsoft.com/office/drawing/2014/main" id="{30205856-01C0-42F9-8113-E64F92824C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06202" y="5897443"/>
                        <a:ext cx="119824" cy="118967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8967"/>
                          <a:gd name="connsiteX1" fmla="*/ 2000 w 119824"/>
                          <a:gd name="connsiteY1" fmla="*/ 0 h 118967"/>
                          <a:gd name="connsiteX2" fmla="*/ 119824 w 119824"/>
                          <a:gd name="connsiteY2" fmla="*/ 116681 h 118967"/>
                          <a:gd name="connsiteX3" fmla="*/ 117824 w 119824"/>
                          <a:gd name="connsiteY3" fmla="*/ 118967 h 118967"/>
                          <a:gd name="connsiteX4" fmla="*/ 0 w 119824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328" name="Graphic 1">
                    <a:extLst>
                      <a:ext uri="{FF2B5EF4-FFF2-40B4-BE49-F238E27FC236}">
                        <a16:creationId xmlns:a16="http://schemas.microsoft.com/office/drawing/2014/main" id="{F14FCF93-374A-4F29-883F-780034AB8979}"/>
                      </a:ext>
                    </a:extLst>
                  </p:cNvPr>
                  <p:cNvGrpSpPr/>
                  <p:nvPr/>
                </p:nvGrpSpPr>
                <p:grpSpPr>
                  <a:xfrm>
                    <a:off x="9990010" y="5877440"/>
                    <a:ext cx="152209" cy="158877"/>
                    <a:chOff x="9990010" y="5877440"/>
                    <a:chExt cx="152209" cy="158877"/>
                  </a:xfrm>
                  <a:solidFill>
                    <a:srgbClr val="A1A1A1"/>
                  </a:solidFill>
                </p:grpSpPr>
                <p:sp>
                  <p:nvSpPr>
                    <p:cNvPr id="2329" name="Freeform: Shape 2328">
                      <a:extLst>
                        <a:ext uri="{FF2B5EF4-FFF2-40B4-BE49-F238E27FC236}">
                          <a16:creationId xmlns:a16="http://schemas.microsoft.com/office/drawing/2014/main" id="{BE8E3E02-103A-4DB2-AD6B-6A7D1232B1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34967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4 w 62293"/>
                        <a:gd name="connsiteY2" fmla="*/ 1143 h 158877"/>
                        <a:gd name="connsiteX3" fmla="*/ 2763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30" name="Freeform: Shape 2329">
                      <a:extLst>
                        <a:ext uri="{FF2B5EF4-FFF2-40B4-BE49-F238E27FC236}">
                          <a16:creationId xmlns:a16="http://schemas.microsoft.com/office/drawing/2014/main" id="{CEDB36B1-D26E-4F3A-9CF5-DC904DBDD4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0010" y="5924398"/>
                      <a:ext cx="152209" cy="65055"/>
                    </a:xfrm>
                    <a:custGeom>
                      <a:avLst/>
                      <a:gdLst>
                        <a:gd name="connsiteX0" fmla="*/ 0 w 152209"/>
                        <a:gd name="connsiteY0" fmla="*/ 2857 h 65055"/>
                        <a:gd name="connsiteX1" fmla="*/ 1048 w 152209"/>
                        <a:gd name="connsiteY1" fmla="*/ 0 h 65055"/>
                        <a:gd name="connsiteX2" fmla="*/ 152209 w 152209"/>
                        <a:gd name="connsiteY2" fmla="*/ 62103 h 65055"/>
                        <a:gd name="connsiteX3" fmla="*/ 151162 w 152209"/>
                        <a:gd name="connsiteY3" fmla="*/ 65056 h 65055"/>
                        <a:gd name="connsiteX4" fmla="*/ 0 w 152209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209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31" name="Graphic 1">
                      <a:extLst>
                        <a:ext uri="{FF2B5EF4-FFF2-40B4-BE49-F238E27FC236}">
                          <a16:creationId xmlns:a16="http://schemas.microsoft.com/office/drawing/2014/main" id="{1A830DB3-55A3-45EA-A13F-EBA9242C56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91819" y="5879440"/>
                      <a:ext cx="148589" cy="154971"/>
                      <a:chOff x="9991819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2332" name="Freeform: Shape 2331">
                        <a:extLst>
                          <a:ext uri="{FF2B5EF4-FFF2-40B4-BE49-F238E27FC236}">
                            <a16:creationId xmlns:a16="http://schemas.microsoft.com/office/drawing/2014/main" id="{DB3F314B-1E90-4CE5-A145-EB17782887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91819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33" name="Freeform: Shape 2332">
                        <a:extLst>
                          <a:ext uri="{FF2B5EF4-FFF2-40B4-BE49-F238E27FC236}">
                            <a16:creationId xmlns:a16="http://schemas.microsoft.com/office/drawing/2014/main" id="{53AEBA2A-9BB5-4C56-BA2F-BB4D7420FA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30491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0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275" name="Freeform: Shape 2274">
                  <a:extLst>
                    <a:ext uri="{FF2B5EF4-FFF2-40B4-BE49-F238E27FC236}">
                      <a16:creationId xmlns:a16="http://schemas.microsoft.com/office/drawing/2014/main" id="{07E14038-0A7B-40F4-9B26-BA33FAE96CCD}"/>
                    </a:ext>
                  </a:extLst>
                </p:cNvPr>
                <p:cNvSpPr/>
                <p:nvPr/>
              </p:nvSpPr>
              <p:spPr>
                <a:xfrm>
                  <a:off x="10053256" y="5871153"/>
                  <a:ext cx="96106" cy="172402"/>
                </a:xfrm>
                <a:custGeom>
                  <a:avLst/>
                  <a:gdLst>
                    <a:gd name="connsiteX0" fmla="*/ 9906 w 96106"/>
                    <a:gd name="connsiteY0" fmla="*/ 0 h 172402"/>
                    <a:gd name="connsiteX1" fmla="*/ 0 w 96106"/>
                    <a:gd name="connsiteY1" fmla="*/ 572 h 172402"/>
                    <a:gd name="connsiteX2" fmla="*/ 76295 w 96106"/>
                    <a:gd name="connsiteY2" fmla="*/ 86201 h 172402"/>
                    <a:gd name="connsiteX3" fmla="*/ 0 w 96106"/>
                    <a:gd name="connsiteY3" fmla="*/ 171831 h 172402"/>
                    <a:gd name="connsiteX4" fmla="*/ 9906 w 96106"/>
                    <a:gd name="connsiteY4" fmla="*/ 172402 h 172402"/>
                    <a:gd name="connsiteX5" fmla="*/ 96107 w 96106"/>
                    <a:gd name="connsiteY5" fmla="*/ 86201 h 172402"/>
                    <a:gd name="connsiteX6" fmla="*/ 9906 w 96106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106" h="172402">
                      <a:moveTo>
                        <a:pt x="9906" y="0"/>
                      </a:moveTo>
                      <a:cubicBezTo>
                        <a:pt x="6572" y="0"/>
                        <a:pt x="3238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9906" y="172402"/>
                      </a:cubicBezTo>
                      <a:cubicBezTo>
                        <a:pt x="57435" y="172402"/>
                        <a:pt x="96107" y="133731"/>
                        <a:pt x="96107" y="86201"/>
                      </a:cubicBezTo>
                      <a:cubicBezTo>
                        <a:pt x="96107" y="38672"/>
                        <a:pt x="57435" y="0"/>
                        <a:pt x="9906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6" name="Freeform: Shape 2275">
                  <a:extLst>
                    <a:ext uri="{FF2B5EF4-FFF2-40B4-BE49-F238E27FC236}">
                      <a16:creationId xmlns:a16="http://schemas.microsoft.com/office/drawing/2014/main" id="{6B094BE8-0BB0-40ED-80DA-474E4B54D964}"/>
                    </a:ext>
                  </a:extLst>
                </p:cNvPr>
                <p:cNvSpPr/>
                <p:nvPr/>
              </p:nvSpPr>
              <p:spPr>
                <a:xfrm>
                  <a:off x="9970864" y="5866201"/>
                  <a:ext cx="182498" cy="182499"/>
                </a:xfrm>
                <a:custGeom>
                  <a:avLst/>
                  <a:gdLst>
                    <a:gd name="connsiteX0" fmla="*/ 91250 w 182498"/>
                    <a:gd name="connsiteY0" fmla="*/ 0 h 182499"/>
                    <a:gd name="connsiteX1" fmla="*/ 182499 w 182498"/>
                    <a:gd name="connsiteY1" fmla="*/ 91250 h 182499"/>
                    <a:gd name="connsiteX2" fmla="*/ 91250 w 182498"/>
                    <a:gd name="connsiteY2" fmla="*/ 182499 h 182499"/>
                    <a:gd name="connsiteX3" fmla="*/ 0 w 182498"/>
                    <a:gd name="connsiteY3" fmla="*/ 91250 h 182499"/>
                    <a:gd name="connsiteX4" fmla="*/ 91250 w 182498"/>
                    <a:gd name="connsiteY4" fmla="*/ 0 h 182499"/>
                    <a:gd name="connsiteX5" fmla="*/ 91250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50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50 w 182498"/>
                    <a:gd name="connsiteY9" fmla="*/ 9906 h 182499"/>
                    <a:gd name="connsiteX10" fmla="*/ 91250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95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112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277" name="Graphic 1">
                  <a:extLst>
                    <a:ext uri="{FF2B5EF4-FFF2-40B4-BE49-F238E27FC236}">
                      <a16:creationId xmlns:a16="http://schemas.microsoft.com/office/drawing/2014/main" id="{759E097A-62CD-42A8-936E-40C3BFCA9244}"/>
                    </a:ext>
                  </a:extLst>
                </p:cNvPr>
                <p:cNvGrpSpPr/>
                <p:nvPr/>
              </p:nvGrpSpPr>
              <p:grpSpPr>
                <a:xfrm>
                  <a:off x="9980865" y="5876107"/>
                  <a:ext cx="162496" cy="162591"/>
                  <a:chOff x="9980865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2315" name="Graphic 1">
                    <a:extLst>
                      <a:ext uri="{FF2B5EF4-FFF2-40B4-BE49-F238E27FC236}">
                        <a16:creationId xmlns:a16="http://schemas.microsoft.com/office/drawing/2014/main" id="{8233CB20-40DE-46DC-B7BD-95E36A7E1DBB}"/>
                      </a:ext>
                    </a:extLst>
                  </p:cNvPr>
                  <p:cNvGrpSpPr/>
                  <p:nvPr/>
                </p:nvGrpSpPr>
                <p:grpSpPr>
                  <a:xfrm>
                    <a:off x="9980865" y="5876107"/>
                    <a:ext cx="162496" cy="162591"/>
                    <a:chOff x="9980865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2322" name="Freeform: Shape 2321">
                      <a:extLst>
                        <a:ext uri="{FF2B5EF4-FFF2-40B4-BE49-F238E27FC236}">
                          <a16:creationId xmlns:a16="http://schemas.microsoft.com/office/drawing/2014/main" id="{6CF4F425-9676-4697-93FB-ACCCA3FD2A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0590" y="5876107"/>
                      <a:ext cx="3048" cy="162591"/>
                    </a:xfrm>
                    <a:custGeom>
                      <a:avLst/>
                      <a:gdLst>
                        <a:gd name="connsiteX0" fmla="*/ 0 w 3048"/>
                        <a:gd name="connsiteY0" fmla="*/ 162592 h 162591"/>
                        <a:gd name="connsiteX1" fmla="*/ 0 w 3048"/>
                        <a:gd name="connsiteY1" fmla="*/ 0 h 162591"/>
                        <a:gd name="connsiteX2" fmla="*/ 3048 w 3048"/>
                        <a:gd name="connsiteY2" fmla="*/ 0 h 162591"/>
                        <a:gd name="connsiteX3" fmla="*/ 3048 w 3048"/>
                        <a:gd name="connsiteY3" fmla="*/ 162592 h 162591"/>
                        <a:gd name="connsiteX4" fmla="*/ 0 w 3048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3" name="Freeform: Shape 2322">
                      <a:extLst>
                        <a:ext uri="{FF2B5EF4-FFF2-40B4-BE49-F238E27FC236}">
                          <a16:creationId xmlns:a16="http://schemas.microsoft.com/office/drawing/2014/main" id="{DE6C0999-0E36-450E-84E3-233AC3B00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0865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24" name="Graphic 1">
                      <a:extLst>
                        <a:ext uri="{FF2B5EF4-FFF2-40B4-BE49-F238E27FC236}">
                          <a16:creationId xmlns:a16="http://schemas.microsoft.com/office/drawing/2014/main" id="{2C690B1A-28A8-47EB-B20E-786D1D566A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002201" y="5897443"/>
                      <a:ext cx="119824" cy="119919"/>
                      <a:chOff x="10002201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2325" name="Freeform: Shape 2324">
                        <a:extLst>
                          <a:ext uri="{FF2B5EF4-FFF2-40B4-BE49-F238E27FC236}">
                            <a16:creationId xmlns:a16="http://schemas.microsoft.com/office/drawing/2014/main" id="{3ABEB011-862A-4D13-97AF-253E5FF2E3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05059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26" name="Freeform: Shape 2325">
                        <a:extLst>
                          <a:ext uri="{FF2B5EF4-FFF2-40B4-BE49-F238E27FC236}">
                            <a16:creationId xmlns:a16="http://schemas.microsoft.com/office/drawing/2014/main" id="{30C4A0F8-CBD4-4118-B553-9AAB3D7739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02201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96 w 119824"/>
                          <a:gd name="connsiteY1" fmla="*/ 0 h 114109"/>
                          <a:gd name="connsiteX2" fmla="*/ 119825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825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316" name="Graphic 1">
                    <a:extLst>
                      <a:ext uri="{FF2B5EF4-FFF2-40B4-BE49-F238E27FC236}">
                        <a16:creationId xmlns:a16="http://schemas.microsoft.com/office/drawing/2014/main" id="{1E80F004-9CF3-4940-AC2E-8B25FB02F4F4}"/>
                      </a:ext>
                    </a:extLst>
                  </p:cNvPr>
                  <p:cNvGrpSpPr/>
                  <p:nvPr/>
                </p:nvGrpSpPr>
                <p:grpSpPr>
                  <a:xfrm>
                    <a:off x="9986009" y="5881250"/>
                    <a:ext cx="152209" cy="152304"/>
                    <a:chOff x="9986009" y="5881250"/>
                    <a:chExt cx="152209" cy="152304"/>
                  </a:xfrm>
                  <a:solidFill>
                    <a:srgbClr val="C2C2C2"/>
                  </a:solidFill>
                </p:grpSpPr>
                <p:sp>
                  <p:nvSpPr>
                    <p:cNvPr id="2317" name="Freeform: Shape 2316">
                      <a:extLst>
                        <a:ext uri="{FF2B5EF4-FFF2-40B4-BE49-F238E27FC236}">
                          <a16:creationId xmlns:a16="http://schemas.microsoft.com/office/drawing/2014/main" id="{D4342F54-58F2-4560-8D6A-19D5227B42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30967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3 w 62293"/>
                        <a:gd name="connsiteY2" fmla="*/ 1143 h 152304"/>
                        <a:gd name="connsiteX3" fmla="*/ 2762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8" name="Freeform: Shape 2317">
                      <a:extLst>
                        <a:ext uri="{FF2B5EF4-FFF2-40B4-BE49-F238E27FC236}">
                          <a16:creationId xmlns:a16="http://schemas.microsoft.com/office/drawing/2014/main" id="{67D8D81D-F93D-4090-95D3-3B7EF4C06B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6009" y="5926208"/>
                      <a:ext cx="152209" cy="62388"/>
                    </a:xfrm>
                    <a:custGeom>
                      <a:avLst/>
                      <a:gdLst>
                        <a:gd name="connsiteX0" fmla="*/ 0 w 152209"/>
                        <a:gd name="connsiteY0" fmla="*/ 2762 h 62388"/>
                        <a:gd name="connsiteX1" fmla="*/ 1048 w 152209"/>
                        <a:gd name="connsiteY1" fmla="*/ 0 h 62388"/>
                        <a:gd name="connsiteX2" fmla="*/ 152209 w 152209"/>
                        <a:gd name="connsiteY2" fmla="*/ 59627 h 62388"/>
                        <a:gd name="connsiteX3" fmla="*/ 151162 w 152209"/>
                        <a:gd name="connsiteY3" fmla="*/ 62389 h 62388"/>
                        <a:gd name="connsiteX4" fmla="*/ 0 w 152209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209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19" name="Graphic 1">
                      <a:extLst>
                        <a:ext uri="{FF2B5EF4-FFF2-40B4-BE49-F238E27FC236}">
                          <a16:creationId xmlns:a16="http://schemas.microsoft.com/office/drawing/2014/main" id="{69934BCF-C477-4FA2-89F5-62A58F56FB1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87819" y="5883155"/>
                      <a:ext cx="148589" cy="148494"/>
                      <a:chOff x="9987819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2320" name="Freeform: Shape 2319">
                        <a:extLst>
                          <a:ext uri="{FF2B5EF4-FFF2-40B4-BE49-F238E27FC236}">
                            <a16:creationId xmlns:a16="http://schemas.microsoft.com/office/drawing/2014/main" id="{F9111FB6-7951-4371-8B42-B192AF12C4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87819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21" name="Freeform: Shape 2320">
                        <a:extLst>
                          <a:ext uri="{FF2B5EF4-FFF2-40B4-BE49-F238E27FC236}">
                            <a16:creationId xmlns:a16="http://schemas.microsoft.com/office/drawing/2014/main" id="{A234A55E-E4F5-4BA7-BE4D-D9853A43A3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26490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667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342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278" name="Freeform: Shape 2277">
                  <a:extLst>
                    <a:ext uri="{FF2B5EF4-FFF2-40B4-BE49-F238E27FC236}">
                      <a16:creationId xmlns:a16="http://schemas.microsoft.com/office/drawing/2014/main" id="{90D17BF7-1617-47C9-9E75-F4A2842B9E52}"/>
                    </a:ext>
                  </a:extLst>
                </p:cNvPr>
                <p:cNvSpPr/>
                <p:nvPr/>
              </p:nvSpPr>
              <p:spPr>
                <a:xfrm>
                  <a:off x="10047636" y="5942877"/>
                  <a:ext cx="28955" cy="28956"/>
                </a:xfrm>
                <a:custGeom>
                  <a:avLst/>
                  <a:gdLst>
                    <a:gd name="connsiteX0" fmla="*/ 14478 w 28955"/>
                    <a:gd name="connsiteY0" fmla="*/ 28956 h 28956"/>
                    <a:gd name="connsiteX1" fmla="*/ 0 w 28955"/>
                    <a:gd name="connsiteY1" fmla="*/ 14478 h 28956"/>
                    <a:gd name="connsiteX2" fmla="*/ 14478 w 28955"/>
                    <a:gd name="connsiteY2" fmla="*/ 0 h 28956"/>
                    <a:gd name="connsiteX3" fmla="*/ 28956 w 28955"/>
                    <a:gd name="connsiteY3" fmla="*/ 14478 h 28956"/>
                    <a:gd name="connsiteX4" fmla="*/ 14478 w 28955"/>
                    <a:gd name="connsiteY4" fmla="*/ 28956 h 28956"/>
                    <a:gd name="connsiteX5" fmla="*/ 14478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9" name="Freeform: Shape 2278">
                  <a:extLst>
                    <a:ext uri="{FF2B5EF4-FFF2-40B4-BE49-F238E27FC236}">
                      <a16:creationId xmlns:a16="http://schemas.microsoft.com/office/drawing/2014/main" id="{8DAA4B63-1C59-4E7C-9940-CCA034B15FC1}"/>
                    </a:ext>
                  </a:extLst>
                </p:cNvPr>
                <p:cNvSpPr/>
                <p:nvPr/>
              </p:nvSpPr>
              <p:spPr>
                <a:xfrm>
                  <a:off x="10171270" y="5871249"/>
                  <a:ext cx="172402" cy="172402"/>
                </a:xfrm>
                <a:custGeom>
                  <a:avLst/>
                  <a:gdLst>
                    <a:gd name="connsiteX0" fmla="*/ 86202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2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2 w 172402"/>
                    <a:gd name="connsiteY4" fmla="*/ 172403 h 172402"/>
                    <a:gd name="connsiteX5" fmla="*/ 86202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2" y="172403"/>
                      </a:moveTo>
                      <a:cubicBezTo>
                        <a:pt x="38577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2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280" name="Graphic 1">
                  <a:extLst>
                    <a:ext uri="{FF2B5EF4-FFF2-40B4-BE49-F238E27FC236}">
                      <a16:creationId xmlns:a16="http://schemas.microsoft.com/office/drawing/2014/main" id="{4B25048E-16AB-4AAC-8E23-53CAA5DE57E8}"/>
                    </a:ext>
                  </a:extLst>
                </p:cNvPr>
                <p:cNvGrpSpPr/>
                <p:nvPr/>
              </p:nvGrpSpPr>
              <p:grpSpPr>
                <a:xfrm>
                  <a:off x="10181366" y="5881250"/>
                  <a:ext cx="152305" cy="152304"/>
                  <a:chOff x="10181366" y="5881250"/>
                  <a:chExt cx="152305" cy="152304"/>
                </a:xfrm>
                <a:solidFill>
                  <a:srgbClr val="C2C2C2"/>
                </a:solidFill>
              </p:grpSpPr>
              <p:sp>
                <p:nvSpPr>
                  <p:cNvPr id="2310" name="Freeform: Shape 2309">
                    <a:extLst>
                      <a:ext uri="{FF2B5EF4-FFF2-40B4-BE49-F238E27FC236}">
                        <a16:creationId xmlns:a16="http://schemas.microsoft.com/office/drawing/2014/main" id="{C638B4B1-48EC-43E3-8A2E-AF85B9E7E3F0}"/>
                      </a:ext>
                    </a:extLst>
                  </p:cNvPr>
                  <p:cNvSpPr/>
                  <p:nvPr/>
                </p:nvSpPr>
                <p:spPr>
                  <a:xfrm>
                    <a:off x="10226325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3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3" y="1143"/>
                        </a:lnTo>
                        <a:lnTo>
                          <a:pt x="2762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11" name="Freeform: Shape 2310">
                    <a:extLst>
                      <a:ext uri="{FF2B5EF4-FFF2-40B4-BE49-F238E27FC236}">
                        <a16:creationId xmlns:a16="http://schemas.microsoft.com/office/drawing/2014/main" id="{721FBE17-AE83-497C-9EC4-92F9A6694C2F}"/>
                      </a:ext>
                    </a:extLst>
                  </p:cNvPr>
                  <p:cNvSpPr/>
                  <p:nvPr/>
                </p:nvSpPr>
                <p:spPr>
                  <a:xfrm>
                    <a:off x="10181366" y="5926208"/>
                    <a:ext cx="152305" cy="62388"/>
                  </a:xfrm>
                  <a:custGeom>
                    <a:avLst/>
                    <a:gdLst>
                      <a:gd name="connsiteX0" fmla="*/ 0 w 152305"/>
                      <a:gd name="connsiteY0" fmla="*/ 2762 h 62388"/>
                      <a:gd name="connsiteX1" fmla="*/ 1048 w 152305"/>
                      <a:gd name="connsiteY1" fmla="*/ 0 h 62388"/>
                      <a:gd name="connsiteX2" fmla="*/ 152305 w 152305"/>
                      <a:gd name="connsiteY2" fmla="*/ 59627 h 62388"/>
                      <a:gd name="connsiteX3" fmla="*/ 151162 w 152305"/>
                      <a:gd name="connsiteY3" fmla="*/ 62389 h 62388"/>
                      <a:gd name="connsiteX4" fmla="*/ 0 w 152305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5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312" name="Graphic 1">
                    <a:extLst>
                      <a:ext uri="{FF2B5EF4-FFF2-40B4-BE49-F238E27FC236}">
                        <a16:creationId xmlns:a16="http://schemas.microsoft.com/office/drawing/2014/main" id="{4B2856CD-3965-4E07-80A8-4CF7529839F7}"/>
                      </a:ext>
                    </a:extLst>
                  </p:cNvPr>
                  <p:cNvGrpSpPr/>
                  <p:nvPr/>
                </p:nvGrpSpPr>
                <p:grpSpPr>
                  <a:xfrm>
                    <a:off x="10183176" y="5883155"/>
                    <a:ext cx="148590" cy="148494"/>
                    <a:chOff x="10183176" y="5883155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2313" name="Freeform: Shape 2312">
                      <a:extLst>
                        <a:ext uri="{FF2B5EF4-FFF2-40B4-BE49-F238E27FC236}">
                          <a16:creationId xmlns:a16="http://schemas.microsoft.com/office/drawing/2014/main" id="{97CEA7B1-7BAC-47B4-889A-7B54EDF94A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3176" y="5921731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667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4" name="Freeform: Shape 2313">
                      <a:extLst>
                        <a:ext uri="{FF2B5EF4-FFF2-40B4-BE49-F238E27FC236}">
                          <a16:creationId xmlns:a16="http://schemas.microsoft.com/office/drawing/2014/main" id="{5734E86E-9F66-4DAF-A2D2-F99B249807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21848" y="5883155"/>
                      <a:ext cx="71247" cy="148494"/>
                    </a:xfrm>
                    <a:custGeom>
                      <a:avLst/>
                      <a:gdLst>
                        <a:gd name="connsiteX0" fmla="*/ 0 w 71247"/>
                        <a:gd name="connsiteY0" fmla="*/ 1238 h 148494"/>
                        <a:gd name="connsiteX1" fmla="*/ 2667 w 71247"/>
                        <a:gd name="connsiteY1" fmla="*/ 0 h 148494"/>
                        <a:gd name="connsiteX2" fmla="*/ 71247 w 71247"/>
                        <a:gd name="connsiteY2" fmla="*/ 147257 h 148494"/>
                        <a:gd name="connsiteX3" fmla="*/ 68580 w 71247"/>
                        <a:gd name="connsiteY3" fmla="*/ 148495 h 148494"/>
                        <a:gd name="connsiteX4" fmla="*/ 0 w 71247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7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281" name="Graphic 1">
                  <a:extLst>
                    <a:ext uri="{FF2B5EF4-FFF2-40B4-BE49-F238E27FC236}">
                      <a16:creationId xmlns:a16="http://schemas.microsoft.com/office/drawing/2014/main" id="{76F29923-8253-46F4-841C-9C838791276B}"/>
                    </a:ext>
                  </a:extLst>
                </p:cNvPr>
                <p:cNvGrpSpPr/>
                <p:nvPr/>
              </p:nvGrpSpPr>
              <p:grpSpPr>
                <a:xfrm>
                  <a:off x="10180224" y="5872106"/>
                  <a:ext cx="162496" cy="169545"/>
                  <a:chOff x="10180224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2298" name="Graphic 1">
                    <a:extLst>
                      <a:ext uri="{FF2B5EF4-FFF2-40B4-BE49-F238E27FC236}">
                        <a16:creationId xmlns:a16="http://schemas.microsoft.com/office/drawing/2014/main" id="{A541681B-BCB4-471D-A93A-5AD0A7525A7E}"/>
                      </a:ext>
                    </a:extLst>
                  </p:cNvPr>
                  <p:cNvGrpSpPr/>
                  <p:nvPr/>
                </p:nvGrpSpPr>
                <p:grpSpPr>
                  <a:xfrm>
                    <a:off x="10180224" y="5872106"/>
                    <a:ext cx="162496" cy="169545"/>
                    <a:chOff x="10180224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2305" name="Freeform: Shape 2304">
                      <a:extLst>
                        <a:ext uri="{FF2B5EF4-FFF2-40B4-BE49-F238E27FC236}">
                          <a16:creationId xmlns:a16="http://schemas.microsoft.com/office/drawing/2014/main" id="{F41AF444-E75F-4DBE-B827-BC00C41C9A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59948" y="5872106"/>
                      <a:ext cx="3048" cy="169545"/>
                    </a:xfrm>
                    <a:custGeom>
                      <a:avLst/>
                      <a:gdLst>
                        <a:gd name="connsiteX0" fmla="*/ 0 w 3048"/>
                        <a:gd name="connsiteY0" fmla="*/ 169545 h 169545"/>
                        <a:gd name="connsiteX1" fmla="*/ 0 w 3048"/>
                        <a:gd name="connsiteY1" fmla="*/ 0 h 169545"/>
                        <a:gd name="connsiteX2" fmla="*/ 3048 w 3048"/>
                        <a:gd name="connsiteY2" fmla="*/ 0 h 169545"/>
                        <a:gd name="connsiteX3" fmla="*/ 3048 w 3048"/>
                        <a:gd name="connsiteY3" fmla="*/ 169545 h 169545"/>
                        <a:gd name="connsiteX4" fmla="*/ 0 w 3048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06" name="Freeform: Shape 2305">
                      <a:extLst>
                        <a:ext uri="{FF2B5EF4-FFF2-40B4-BE49-F238E27FC236}">
                          <a16:creationId xmlns:a16="http://schemas.microsoft.com/office/drawing/2014/main" id="{1B916380-2BE7-4ECF-A494-45DAD93E00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0224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07" name="Graphic 1">
                      <a:extLst>
                        <a:ext uri="{FF2B5EF4-FFF2-40B4-BE49-F238E27FC236}">
                          <a16:creationId xmlns:a16="http://schemas.microsoft.com/office/drawing/2014/main" id="{6164D526-4B8E-4F68-9D03-0DDBEFBD18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201465" y="5894395"/>
                      <a:ext cx="119919" cy="125063"/>
                      <a:chOff x="10201465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2308" name="Freeform: Shape 2307">
                        <a:extLst>
                          <a:ext uri="{FF2B5EF4-FFF2-40B4-BE49-F238E27FC236}">
                            <a16:creationId xmlns:a16="http://schemas.microsoft.com/office/drawing/2014/main" id="{8268D842-0DAF-45EF-887B-E52A77CA77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04417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09" name="Freeform: Shape 2308">
                        <a:extLst>
                          <a:ext uri="{FF2B5EF4-FFF2-40B4-BE49-F238E27FC236}">
                            <a16:creationId xmlns:a16="http://schemas.microsoft.com/office/drawing/2014/main" id="{E969B415-F89D-4CC5-8562-ACF7050B75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01465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95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920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6681"/>
                            </a:lnTo>
                            <a:lnTo>
                              <a:pt x="117920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299" name="Graphic 1">
                    <a:extLst>
                      <a:ext uri="{FF2B5EF4-FFF2-40B4-BE49-F238E27FC236}">
                        <a16:creationId xmlns:a16="http://schemas.microsoft.com/office/drawing/2014/main" id="{0EDFC7D7-7305-4391-B6AC-56CA1B468491}"/>
                      </a:ext>
                    </a:extLst>
                  </p:cNvPr>
                  <p:cNvGrpSpPr/>
                  <p:nvPr/>
                </p:nvGrpSpPr>
                <p:grpSpPr>
                  <a:xfrm>
                    <a:off x="10185272" y="5877440"/>
                    <a:ext cx="152304" cy="158877"/>
                    <a:chOff x="10185272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2300" name="Freeform: Shape 2299">
                      <a:extLst>
                        <a:ext uri="{FF2B5EF4-FFF2-40B4-BE49-F238E27FC236}">
                          <a16:creationId xmlns:a16="http://schemas.microsoft.com/office/drawing/2014/main" id="{87A85229-C77F-494F-942D-EE22C9F83E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0325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4 w 62293"/>
                        <a:gd name="connsiteY2" fmla="*/ 1143 h 158877"/>
                        <a:gd name="connsiteX3" fmla="*/ 2763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01" name="Freeform: Shape 2300">
                      <a:extLst>
                        <a:ext uri="{FF2B5EF4-FFF2-40B4-BE49-F238E27FC236}">
                          <a16:creationId xmlns:a16="http://schemas.microsoft.com/office/drawing/2014/main" id="{E451AE3A-E11C-4AC2-8FB7-189FE84CEA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5272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257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02" name="Graphic 1">
                      <a:extLst>
                        <a:ext uri="{FF2B5EF4-FFF2-40B4-BE49-F238E27FC236}">
                          <a16:creationId xmlns:a16="http://schemas.microsoft.com/office/drawing/2014/main" id="{8F632CD5-8F9A-4738-ABBA-7BF20BF641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187177" y="5879440"/>
                      <a:ext cx="148589" cy="154971"/>
                      <a:chOff x="10187177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2303" name="Freeform: Shape 2302">
                        <a:extLst>
                          <a:ext uri="{FF2B5EF4-FFF2-40B4-BE49-F238E27FC236}">
                            <a16:creationId xmlns:a16="http://schemas.microsoft.com/office/drawing/2014/main" id="{DA3D14FB-51CB-4FA3-A500-77DA77D6AC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87177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04" name="Freeform: Shape 2303">
                        <a:extLst>
                          <a:ext uri="{FF2B5EF4-FFF2-40B4-BE49-F238E27FC236}">
                            <a16:creationId xmlns:a16="http://schemas.microsoft.com/office/drawing/2014/main" id="{19E7B3AF-4D05-48CF-98C4-E381F72B5F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25849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0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282" name="Freeform: Shape 2281">
                  <a:extLst>
                    <a:ext uri="{FF2B5EF4-FFF2-40B4-BE49-F238E27FC236}">
                      <a16:creationId xmlns:a16="http://schemas.microsoft.com/office/drawing/2014/main" id="{F3DB9B06-47D3-4CEF-B5A9-0021E93717E9}"/>
                    </a:ext>
                  </a:extLst>
                </p:cNvPr>
                <p:cNvSpPr/>
                <p:nvPr/>
              </p:nvSpPr>
              <p:spPr>
                <a:xfrm>
                  <a:off x="10248423" y="5871153"/>
                  <a:ext cx="96203" cy="172402"/>
                </a:xfrm>
                <a:custGeom>
                  <a:avLst/>
                  <a:gdLst>
                    <a:gd name="connsiteX0" fmla="*/ 10001 w 96203"/>
                    <a:gd name="connsiteY0" fmla="*/ 0 h 172402"/>
                    <a:gd name="connsiteX1" fmla="*/ 0 w 96203"/>
                    <a:gd name="connsiteY1" fmla="*/ 572 h 172402"/>
                    <a:gd name="connsiteX2" fmla="*/ 76295 w 96203"/>
                    <a:gd name="connsiteY2" fmla="*/ 86201 h 172402"/>
                    <a:gd name="connsiteX3" fmla="*/ 0 w 96203"/>
                    <a:gd name="connsiteY3" fmla="*/ 171831 h 172402"/>
                    <a:gd name="connsiteX4" fmla="*/ 10001 w 96203"/>
                    <a:gd name="connsiteY4" fmla="*/ 172402 h 172402"/>
                    <a:gd name="connsiteX5" fmla="*/ 96203 w 96203"/>
                    <a:gd name="connsiteY5" fmla="*/ 86201 h 172402"/>
                    <a:gd name="connsiteX6" fmla="*/ 10001 w 96203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3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3" y="133731"/>
                        <a:pt x="96203" y="86201"/>
                      </a:cubicBezTo>
                      <a:cubicBezTo>
                        <a:pt x="96298" y="38672"/>
                        <a:pt x="57626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3" name="Freeform: Shape 2282">
                  <a:extLst>
                    <a:ext uri="{FF2B5EF4-FFF2-40B4-BE49-F238E27FC236}">
                      <a16:creationId xmlns:a16="http://schemas.microsoft.com/office/drawing/2014/main" id="{FAF92604-50C2-4851-BE0A-120FF1A09AAC}"/>
                    </a:ext>
                  </a:extLst>
                </p:cNvPr>
                <p:cNvSpPr/>
                <p:nvPr/>
              </p:nvSpPr>
              <p:spPr>
                <a:xfrm>
                  <a:off x="10166222" y="5866201"/>
                  <a:ext cx="182498" cy="182499"/>
                </a:xfrm>
                <a:custGeom>
                  <a:avLst/>
                  <a:gdLst>
                    <a:gd name="connsiteX0" fmla="*/ 91250 w 182498"/>
                    <a:gd name="connsiteY0" fmla="*/ 0 h 182499"/>
                    <a:gd name="connsiteX1" fmla="*/ 182499 w 182498"/>
                    <a:gd name="connsiteY1" fmla="*/ 91250 h 182499"/>
                    <a:gd name="connsiteX2" fmla="*/ 91250 w 182498"/>
                    <a:gd name="connsiteY2" fmla="*/ 182499 h 182499"/>
                    <a:gd name="connsiteX3" fmla="*/ 0 w 182498"/>
                    <a:gd name="connsiteY3" fmla="*/ 91250 h 182499"/>
                    <a:gd name="connsiteX4" fmla="*/ 91250 w 182498"/>
                    <a:gd name="connsiteY4" fmla="*/ 0 h 182499"/>
                    <a:gd name="connsiteX5" fmla="*/ 91250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50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50 w 182498"/>
                    <a:gd name="connsiteY9" fmla="*/ 9906 h 182499"/>
                    <a:gd name="connsiteX10" fmla="*/ 91250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0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112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284" name="Graphic 1">
                  <a:extLst>
                    <a:ext uri="{FF2B5EF4-FFF2-40B4-BE49-F238E27FC236}">
                      <a16:creationId xmlns:a16="http://schemas.microsoft.com/office/drawing/2014/main" id="{7A1DC871-2208-4DF3-B903-9CA10D9C3B4A}"/>
                    </a:ext>
                  </a:extLst>
                </p:cNvPr>
                <p:cNvGrpSpPr/>
                <p:nvPr/>
              </p:nvGrpSpPr>
              <p:grpSpPr>
                <a:xfrm>
                  <a:off x="10176223" y="5876107"/>
                  <a:ext cx="162496" cy="162591"/>
                  <a:chOff x="10176223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2286" name="Graphic 1">
                    <a:extLst>
                      <a:ext uri="{FF2B5EF4-FFF2-40B4-BE49-F238E27FC236}">
                        <a16:creationId xmlns:a16="http://schemas.microsoft.com/office/drawing/2014/main" id="{1E52DBE8-CEBD-4893-BC5C-246C351A1DAB}"/>
                      </a:ext>
                    </a:extLst>
                  </p:cNvPr>
                  <p:cNvGrpSpPr/>
                  <p:nvPr/>
                </p:nvGrpSpPr>
                <p:grpSpPr>
                  <a:xfrm>
                    <a:off x="10176223" y="5876107"/>
                    <a:ext cx="162496" cy="162591"/>
                    <a:chOff x="10176223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2293" name="Freeform: Shape 2292">
                      <a:extLst>
                        <a:ext uri="{FF2B5EF4-FFF2-40B4-BE49-F238E27FC236}">
                          <a16:creationId xmlns:a16="http://schemas.microsoft.com/office/drawing/2014/main" id="{0503D941-4A9D-4712-B600-F901D12A50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55947" y="5876107"/>
                      <a:ext cx="3048" cy="162591"/>
                    </a:xfrm>
                    <a:custGeom>
                      <a:avLst/>
                      <a:gdLst>
                        <a:gd name="connsiteX0" fmla="*/ 0 w 3048"/>
                        <a:gd name="connsiteY0" fmla="*/ 162592 h 162591"/>
                        <a:gd name="connsiteX1" fmla="*/ 0 w 3048"/>
                        <a:gd name="connsiteY1" fmla="*/ 0 h 162591"/>
                        <a:gd name="connsiteX2" fmla="*/ 3048 w 3048"/>
                        <a:gd name="connsiteY2" fmla="*/ 0 h 162591"/>
                        <a:gd name="connsiteX3" fmla="*/ 3048 w 3048"/>
                        <a:gd name="connsiteY3" fmla="*/ 162592 h 162591"/>
                        <a:gd name="connsiteX4" fmla="*/ 0 w 3048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94" name="Freeform: Shape 2293">
                      <a:extLst>
                        <a:ext uri="{FF2B5EF4-FFF2-40B4-BE49-F238E27FC236}">
                          <a16:creationId xmlns:a16="http://schemas.microsoft.com/office/drawing/2014/main" id="{1C9BCE17-68B4-4152-900C-0D812C92ED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76223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295" name="Graphic 1">
                      <a:extLst>
                        <a:ext uri="{FF2B5EF4-FFF2-40B4-BE49-F238E27FC236}">
                          <a16:creationId xmlns:a16="http://schemas.microsoft.com/office/drawing/2014/main" id="{7EC1B73A-58A3-41E3-BC1E-1272DE97C38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197559" y="5897443"/>
                      <a:ext cx="119824" cy="119919"/>
                      <a:chOff x="10197559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2296" name="Freeform: Shape 2295">
                        <a:extLst>
                          <a:ext uri="{FF2B5EF4-FFF2-40B4-BE49-F238E27FC236}">
                            <a16:creationId xmlns:a16="http://schemas.microsoft.com/office/drawing/2014/main" id="{29C356BC-1356-4793-B319-204049C9A5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00416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10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97" name="Freeform: Shape 2296">
                        <a:extLst>
                          <a:ext uri="{FF2B5EF4-FFF2-40B4-BE49-F238E27FC236}">
                            <a16:creationId xmlns:a16="http://schemas.microsoft.com/office/drawing/2014/main" id="{93AEACF9-9B45-4A08-B092-C940D72D0A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97559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5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5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287" name="Graphic 1">
                    <a:extLst>
                      <a:ext uri="{FF2B5EF4-FFF2-40B4-BE49-F238E27FC236}">
                        <a16:creationId xmlns:a16="http://schemas.microsoft.com/office/drawing/2014/main" id="{F7BE0195-DC0E-49A0-ADFD-6B6F803152F0}"/>
                      </a:ext>
                    </a:extLst>
                  </p:cNvPr>
                  <p:cNvGrpSpPr/>
                  <p:nvPr/>
                </p:nvGrpSpPr>
                <p:grpSpPr>
                  <a:xfrm>
                    <a:off x="10181366" y="5881250"/>
                    <a:ext cx="152305" cy="152304"/>
                    <a:chOff x="10181366" y="5881250"/>
                    <a:chExt cx="152305" cy="152304"/>
                  </a:xfrm>
                  <a:solidFill>
                    <a:srgbClr val="C2C2C2"/>
                  </a:solidFill>
                </p:grpSpPr>
                <p:sp>
                  <p:nvSpPr>
                    <p:cNvPr id="2288" name="Freeform: Shape 2287">
                      <a:extLst>
                        <a:ext uri="{FF2B5EF4-FFF2-40B4-BE49-F238E27FC236}">
                          <a16:creationId xmlns:a16="http://schemas.microsoft.com/office/drawing/2014/main" id="{90ED520A-892C-4658-B570-5F0E6BAEF5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26325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3 w 62293"/>
                        <a:gd name="connsiteY2" fmla="*/ 1143 h 152304"/>
                        <a:gd name="connsiteX3" fmla="*/ 2762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89" name="Freeform: Shape 2288">
                      <a:extLst>
                        <a:ext uri="{FF2B5EF4-FFF2-40B4-BE49-F238E27FC236}">
                          <a16:creationId xmlns:a16="http://schemas.microsoft.com/office/drawing/2014/main" id="{03F04B17-FE8F-419E-ABD6-8CD52079AC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1366" y="5926208"/>
                      <a:ext cx="152305" cy="62388"/>
                    </a:xfrm>
                    <a:custGeom>
                      <a:avLst/>
                      <a:gdLst>
                        <a:gd name="connsiteX0" fmla="*/ 0 w 152305"/>
                        <a:gd name="connsiteY0" fmla="*/ 2762 h 62388"/>
                        <a:gd name="connsiteX1" fmla="*/ 1048 w 152305"/>
                        <a:gd name="connsiteY1" fmla="*/ 0 h 62388"/>
                        <a:gd name="connsiteX2" fmla="*/ 152305 w 152305"/>
                        <a:gd name="connsiteY2" fmla="*/ 59627 h 62388"/>
                        <a:gd name="connsiteX3" fmla="*/ 151162 w 152305"/>
                        <a:gd name="connsiteY3" fmla="*/ 62389 h 62388"/>
                        <a:gd name="connsiteX4" fmla="*/ 0 w 152305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5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290" name="Graphic 1">
                      <a:extLst>
                        <a:ext uri="{FF2B5EF4-FFF2-40B4-BE49-F238E27FC236}">
                          <a16:creationId xmlns:a16="http://schemas.microsoft.com/office/drawing/2014/main" id="{E191ADD1-1F42-40CA-8045-B8AC8447DC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183176" y="5883155"/>
                      <a:ext cx="148590" cy="148494"/>
                      <a:chOff x="10183176" y="5883155"/>
                      <a:chExt cx="148590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2291" name="Freeform: Shape 2290">
                        <a:extLst>
                          <a:ext uri="{FF2B5EF4-FFF2-40B4-BE49-F238E27FC236}">
                            <a16:creationId xmlns:a16="http://schemas.microsoft.com/office/drawing/2014/main" id="{5F98D153-34E7-4DF7-BD58-93DCCBB4F6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83176" y="5921731"/>
                        <a:ext cx="148590" cy="71342"/>
                      </a:xfrm>
                      <a:custGeom>
                        <a:avLst/>
                        <a:gdLst>
                          <a:gd name="connsiteX0" fmla="*/ 0 w 148590"/>
                          <a:gd name="connsiteY0" fmla="*/ 68580 h 71342"/>
                          <a:gd name="connsiteX1" fmla="*/ 147352 w 148590"/>
                          <a:gd name="connsiteY1" fmla="*/ 0 h 71342"/>
                          <a:gd name="connsiteX2" fmla="*/ 148590 w 148590"/>
                          <a:gd name="connsiteY2" fmla="*/ 2667 h 71342"/>
                          <a:gd name="connsiteX3" fmla="*/ 1238 w 148590"/>
                          <a:gd name="connsiteY3" fmla="*/ 71342 h 71342"/>
                          <a:gd name="connsiteX4" fmla="*/ 0 w 148590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1342">
                            <a:moveTo>
                              <a:pt x="0" y="68580"/>
                            </a:moveTo>
                            <a:lnTo>
                              <a:pt x="147352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92" name="Freeform: Shape 2291">
                        <a:extLst>
                          <a:ext uri="{FF2B5EF4-FFF2-40B4-BE49-F238E27FC236}">
                            <a16:creationId xmlns:a16="http://schemas.microsoft.com/office/drawing/2014/main" id="{F063CF00-E597-4BDD-8E29-12E077737D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21848" y="5883155"/>
                        <a:ext cx="71247" cy="148494"/>
                      </a:xfrm>
                      <a:custGeom>
                        <a:avLst/>
                        <a:gdLst>
                          <a:gd name="connsiteX0" fmla="*/ 0 w 71247"/>
                          <a:gd name="connsiteY0" fmla="*/ 1238 h 148494"/>
                          <a:gd name="connsiteX1" fmla="*/ 2667 w 71247"/>
                          <a:gd name="connsiteY1" fmla="*/ 0 h 148494"/>
                          <a:gd name="connsiteX2" fmla="*/ 71247 w 71247"/>
                          <a:gd name="connsiteY2" fmla="*/ 147257 h 148494"/>
                          <a:gd name="connsiteX3" fmla="*/ 68580 w 71247"/>
                          <a:gd name="connsiteY3" fmla="*/ 148495 h 148494"/>
                          <a:gd name="connsiteX4" fmla="*/ 0 w 71247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7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285" name="Freeform: Shape 2284">
                  <a:extLst>
                    <a:ext uri="{FF2B5EF4-FFF2-40B4-BE49-F238E27FC236}">
                      <a16:creationId xmlns:a16="http://schemas.microsoft.com/office/drawing/2014/main" id="{2D053411-6EE3-42AD-9F8B-EDA24B8A112C}"/>
                    </a:ext>
                  </a:extLst>
                </p:cNvPr>
                <p:cNvSpPr/>
                <p:nvPr/>
              </p:nvSpPr>
              <p:spPr>
                <a:xfrm>
                  <a:off x="10242994" y="5942877"/>
                  <a:ext cx="28955" cy="28956"/>
                </a:xfrm>
                <a:custGeom>
                  <a:avLst/>
                  <a:gdLst>
                    <a:gd name="connsiteX0" fmla="*/ 14478 w 28955"/>
                    <a:gd name="connsiteY0" fmla="*/ 28956 h 28956"/>
                    <a:gd name="connsiteX1" fmla="*/ 0 w 28955"/>
                    <a:gd name="connsiteY1" fmla="*/ 14478 h 28956"/>
                    <a:gd name="connsiteX2" fmla="*/ 14478 w 28955"/>
                    <a:gd name="connsiteY2" fmla="*/ 0 h 28956"/>
                    <a:gd name="connsiteX3" fmla="*/ 28956 w 28955"/>
                    <a:gd name="connsiteY3" fmla="*/ 14478 h 28956"/>
                    <a:gd name="connsiteX4" fmla="*/ 14478 w 28955"/>
                    <a:gd name="connsiteY4" fmla="*/ 28956 h 28956"/>
                    <a:gd name="connsiteX5" fmla="*/ 14478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909" name="Graphic 1">
              <a:extLst>
                <a:ext uri="{FF2B5EF4-FFF2-40B4-BE49-F238E27FC236}">
                  <a16:creationId xmlns:a16="http://schemas.microsoft.com/office/drawing/2014/main" id="{22B5D451-23F4-46F3-A437-EE1B5C01E8A8}"/>
                </a:ext>
              </a:extLst>
            </p:cNvPr>
            <p:cNvGrpSpPr/>
            <p:nvPr/>
          </p:nvGrpSpPr>
          <p:grpSpPr>
            <a:xfrm>
              <a:off x="9421445" y="4911812"/>
              <a:ext cx="1660960" cy="1472140"/>
              <a:chOff x="5802153" y="5019428"/>
              <a:chExt cx="1161287" cy="1029271"/>
            </a:xfrm>
            <a:solidFill>
              <a:schemeClr val="accent1"/>
            </a:solidFill>
          </p:grpSpPr>
          <p:grpSp>
            <p:nvGrpSpPr>
              <p:cNvPr id="2026" name="Graphic 1">
                <a:extLst>
                  <a:ext uri="{FF2B5EF4-FFF2-40B4-BE49-F238E27FC236}">
                    <a16:creationId xmlns:a16="http://schemas.microsoft.com/office/drawing/2014/main" id="{DC9D461E-D141-40A8-A024-B1F21D2A5C1F}"/>
                  </a:ext>
                </a:extLst>
              </p:cNvPr>
              <p:cNvGrpSpPr/>
              <p:nvPr/>
            </p:nvGrpSpPr>
            <p:grpSpPr>
              <a:xfrm>
                <a:off x="6218300" y="5056480"/>
                <a:ext cx="176212" cy="301085"/>
                <a:chOff x="6218300" y="5056480"/>
                <a:chExt cx="176212" cy="301085"/>
              </a:xfrm>
              <a:solidFill>
                <a:schemeClr val="accent1"/>
              </a:solidFill>
            </p:grpSpPr>
            <p:sp>
              <p:nvSpPr>
                <p:cNvPr id="2240" name="Freeform: Shape 2239">
                  <a:extLst>
                    <a:ext uri="{FF2B5EF4-FFF2-40B4-BE49-F238E27FC236}">
                      <a16:creationId xmlns:a16="http://schemas.microsoft.com/office/drawing/2014/main" id="{4A3BD381-2A59-4E1C-8027-7D7FB725C7C8}"/>
                    </a:ext>
                  </a:extLst>
                </p:cNvPr>
                <p:cNvSpPr/>
                <p:nvPr/>
              </p:nvSpPr>
              <p:spPr>
                <a:xfrm>
                  <a:off x="6300977" y="5181448"/>
                  <a:ext cx="6953" cy="176117"/>
                </a:xfrm>
                <a:custGeom>
                  <a:avLst/>
                  <a:gdLst>
                    <a:gd name="connsiteX0" fmla="*/ 0 w 6953"/>
                    <a:gd name="connsiteY0" fmla="*/ 0 h 176117"/>
                    <a:gd name="connsiteX1" fmla="*/ 6953 w 6953"/>
                    <a:gd name="connsiteY1" fmla="*/ 0 h 176117"/>
                    <a:gd name="connsiteX2" fmla="*/ 6953 w 6953"/>
                    <a:gd name="connsiteY2" fmla="*/ 176117 h 176117"/>
                    <a:gd name="connsiteX3" fmla="*/ 0 w 6953"/>
                    <a:gd name="connsiteY3" fmla="*/ 176117 h 17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53" h="176117">
                      <a:moveTo>
                        <a:pt x="0" y="0"/>
                      </a:moveTo>
                      <a:lnTo>
                        <a:pt x="6953" y="0"/>
                      </a:lnTo>
                      <a:lnTo>
                        <a:pt x="6953" y="176117"/>
                      </a:lnTo>
                      <a:lnTo>
                        <a:pt x="0" y="17611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41" name="Freeform: Shape 2240">
                  <a:extLst>
                    <a:ext uri="{FF2B5EF4-FFF2-40B4-BE49-F238E27FC236}">
                      <a16:creationId xmlns:a16="http://schemas.microsoft.com/office/drawing/2014/main" id="{30EC656A-6942-42DE-B2E2-4E0951388CFC}"/>
                    </a:ext>
                  </a:extLst>
                </p:cNvPr>
                <p:cNvSpPr/>
                <p:nvPr/>
              </p:nvSpPr>
              <p:spPr>
                <a:xfrm>
                  <a:off x="6218300" y="5056480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4"/>
                        <a:pt x="39433" y="0"/>
                        <a:pt x="88106" y="0"/>
                      </a:cubicBezTo>
                      <a:cubicBezTo>
                        <a:pt x="136779" y="0"/>
                        <a:pt x="176213" y="39434"/>
                        <a:pt x="176213" y="88106"/>
                      </a:cubicBezTo>
                      <a:cubicBezTo>
                        <a:pt x="176213" y="136779"/>
                        <a:pt x="136779" y="176213"/>
                        <a:pt x="88106" y="176213"/>
                      </a:cubicBezTo>
                      <a:cubicBezTo>
                        <a:pt x="39433" y="176213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42" name="Freeform: Shape 2241">
                  <a:extLst>
                    <a:ext uri="{FF2B5EF4-FFF2-40B4-BE49-F238E27FC236}">
                      <a16:creationId xmlns:a16="http://schemas.microsoft.com/office/drawing/2014/main" id="{33ACF075-30B8-4504-A1EF-52BF9DF099AE}"/>
                    </a:ext>
                  </a:extLst>
                </p:cNvPr>
                <p:cNvSpPr/>
                <p:nvPr/>
              </p:nvSpPr>
              <p:spPr>
                <a:xfrm>
                  <a:off x="6218395" y="5057623"/>
                  <a:ext cx="176117" cy="173735"/>
                </a:xfrm>
                <a:custGeom>
                  <a:avLst/>
                  <a:gdLst>
                    <a:gd name="connsiteX0" fmla="*/ 87249 w 176117"/>
                    <a:gd name="connsiteY0" fmla="*/ 86582 h 173735"/>
                    <a:gd name="connsiteX1" fmla="*/ 81725 w 176117"/>
                    <a:gd name="connsiteY1" fmla="*/ 79629 h 173735"/>
                    <a:gd name="connsiteX2" fmla="*/ 54864 w 176117"/>
                    <a:gd name="connsiteY2" fmla="*/ 64770 h 173735"/>
                    <a:gd name="connsiteX3" fmla="*/ 10763 w 176117"/>
                    <a:gd name="connsiteY3" fmla="*/ 69437 h 173735"/>
                    <a:gd name="connsiteX4" fmla="*/ 5620 w 176117"/>
                    <a:gd name="connsiteY4" fmla="*/ 71723 h 173735"/>
                    <a:gd name="connsiteX5" fmla="*/ 858 w 176117"/>
                    <a:gd name="connsiteY5" fmla="*/ 74581 h 173735"/>
                    <a:gd name="connsiteX6" fmla="*/ 0 w 176117"/>
                    <a:gd name="connsiteY6" fmla="*/ 86963 h 173735"/>
                    <a:gd name="connsiteX7" fmla="*/ 5334 w 176117"/>
                    <a:gd name="connsiteY7" fmla="*/ 117158 h 173735"/>
                    <a:gd name="connsiteX8" fmla="*/ 14002 w 176117"/>
                    <a:gd name="connsiteY8" fmla="*/ 104680 h 173735"/>
                    <a:gd name="connsiteX9" fmla="*/ 30195 w 176117"/>
                    <a:gd name="connsiteY9" fmla="*/ 90773 h 173735"/>
                    <a:gd name="connsiteX10" fmla="*/ 87249 w 176117"/>
                    <a:gd name="connsiteY10" fmla="*/ 86582 h 173735"/>
                    <a:gd name="connsiteX11" fmla="*/ 27337 w 176117"/>
                    <a:gd name="connsiteY11" fmla="*/ 31337 h 173735"/>
                    <a:gd name="connsiteX12" fmla="*/ 41243 w 176117"/>
                    <a:gd name="connsiteY12" fmla="*/ 33623 h 173735"/>
                    <a:gd name="connsiteX13" fmla="*/ 53721 w 176117"/>
                    <a:gd name="connsiteY13" fmla="*/ 38291 h 173735"/>
                    <a:gd name="connsiteX14" fmla="*/ 88106 w 176117"/>
                    <a:gd name="connsiteY14" fmla="*/ 87059 h 173735"/>
                    <a:gd name="connsiteX15" fmla="*/ 82105 w 176117"/>
                    <a:gd name="connsiteY15" fmla="*/ 29528 h 173735"/>
                    <a:gd name="connsiteX16" fmla="*/ 78867 w 176117"/>
                    <a:gd name="connsiteY16" fmla="*/ 25336 h 173735"/>
                    <a:gd name="connsiteX17" fmla="*/ 54483 w 176117"/>
                    <a:gd name="connsiteY17" fmla="*/ 5429 h 173735"/>
                    <a:gd name="connsiteX18" fmla="*/ 19812 w 176117"/>
                    <a:gd name="connsiteY18" fmla="*/ 31147 h 173735"/>
                    <a:gd name="connsiteX19" fmla="*/ 27337 w 176117"/>
                    <a:gd name="connsiteY19" fmla="*/ 31337 h 173735"/>
                    <a:gd name="connsiteX20" fmla="*/ 147543 w 176117"/>
                    <a:gd name="connsiteY20" fmla="*/ 143732 h 173735"/>
                    <a:gd name="connsiteX21" fmla="*/ 134112 w 176117"/>
                    <a:gd name="connsiteY21" fmla="*/ 141446 h 173735"/>
                    <a:gd name="connsiteX22" fmla="*/ 86773 w 176117"/>
                    <a:gd name="connsiteY22" fmla="*/ 88106 h 173735"/>
                    <a:gd name="connsiteX23" fmla="*/ 84487 w 176117"/>
                    <a:gd name="connsiteY23" fmla="*/ 94583 h 173735"/>
                    <a:gd name="connsiteX24" fmla="*/ 82201 w 176117"/>
                    <a:gd name="connsiteY24" fmla="*/ 106204 h 173735"/>
                    <a:gd name="connsiteX25" fmla="*/ 119825 w 176117"/>
                    <a:gd name="connsiteY25" fmla="*/ 169355 h 173735"/>
                    <a:gd name="connsiteX26" fmla="*/ 155163 w 176117"/>
                    <a:gd name="connsiteY26" fmla="*/ 144399 h 173735"/>
                    <a:gd name="connsiteX27" fmla="*/ 153734 w 176117"/>
                    <a:gd name="connsiteY27" fmla="*/ 144304 h 173735"/>
                    <a:gd name="connsiteX28" fmla="*/ 147543 w 176117"/>
                    <a:gd name="connsiteY28" fmla="*/ 143732 h 173735"/>
                    <a:gd name="connsiteX29" fmla="*/ 170688 w 176117"/>
                    <a:gd name="connsiteY29" fmla="*/ 56388 h 173735"/>
                    <a:gd name="connsiteX30" fmla="*/ 147066 w 176117"/>
                    <a:gd name="connsiteY30" fmla="*/ 82963 h 173735"/>
                    <a:gd name="connsiteX31" fmla="*/ 135922 w 176117"/>
                    <a:gd name="connsiteY31" fmla="*/ 88963 h 173735"/>
                    <a:gd name="connsiteX32" fmla="*/ 87630 w 176117"/>
                    <a:gd name="connsiteY32" fmla="*/ 88487 h 173735"/>
                    <a:gd name="connsiteX33" fmla="*/ 102489 w 176117"/>
                    <a:gd name="connsiteY33" fmla="*/ 102870 h 173735"/>
                    <a:gd name="connsiteX34" fmla="*/ 106680 w 176117"/>
                    <a:gd name="connsiteY34" fmla="*/ 105156 h 173735"/>
                    <a:gd name="connsiteX35" fmla="*/ 115443 w 176117"/>
                    <a:gd name="connsiteY35" fmla="*/ 108871 h 173735"/>
                    <a:gd name="connsiteX36" fmla="*/ 127540 w 176117"/>
                    <a:gd name="connsiteY36" fmla="*/ 111633 h 173735"/>
                    <a:gd name="connsiteX37" fmla="*/ 135446 w 176117"/>
                    <a:gd name="connsiteY37" fmla="*/ 111633 h 173735"/>
                    <a:gd name="connsiteX38" fmla="*/ 142875 w 176117"/>
                    <a:gd name="connsiteY38" fmla="*/ 111633 h 173735"/>
                    <a:gd name="connsiteX39" fmla="*/ 172117 w 176117"/>
                    <a:gd name="connsiteY39" fmla="*/ 101917 h 173735"/>
                    <a:gd name="connsiteX40" fmla="*/ 175165 w 176117"/>
                    <a:gd name="connsiteY40" fmla="*/ 99917 h 173735"/>
                    <a:gd name="connsiteX41" fmla="*/ 176118 w 176117"/>
                    <a:gd name="connsiteY41" fmla="*/ 86963 h 173735"/>
                    <a:gd name="connsiteX42" fmla="*/ 170688 w 176117"/>
                    <a:gd name="connsiteY42" fmla="*/ 56388 h 173735"/>
                    <a:gd name="connsiteX43" fmla="*/ 110395 w 176117"/>
                    <a:gd name="connsiteY43" fmla="*/ 58769 h 173735"/>
                    <a:gd name="connsiteX44" fmla="*/ 88106 w 176117"/>
                    <a:gd name="connsiteY44" fmla="*/ 88011 h 173735"/>
                    <a:gd name="connsiteX45" fmla="*/ 99727 w 176117"/>
                    <a:gd name="connsiteY45" fmla="*/ 85725 h 173735"/>
                    <a:gd name="connsiteX46" fmla="*/ 110395 w 176117"/>
                    <a:gd name="connsiteY46" fmla="*/ 81058 h 173735"/>
                    <a:gd name="connsiteX47" fmla="*/ 120111 w 176117"/>
                    <a:gd name="connsiteY47" fmla="*/ 74105 h 173735"/>
                    <a:gd name="connsiteX48" fmla="*/ 129826 w 176117"/>
                    <a:gd name="connsiteY48" fmla="*/ 62960 h 173735"/>
                    <a:gd name="connsiteX49" fmla="*/ 142018 w 176117"/>
                    <a:gd name="connsiteY49" fmla="*/ 17335 h 173735"/>
                    <a:gd name="connsiteX50" fmla="*/ 102204 w 176117"/>
                    <a:gd name="connsiteY50" fmla="*/ 0 h 173735"/>
                    <a:gd name="connsiteX51" fmla="*/ 112681 w 176117"/>
                    <a:gd name="connsiteY51" fmla="*/ 48958 h 173735"/>
                    <a:gd name="connsiteX52" fmla="*/ 110395 w 176117"/>
                    <a:gd name="connsiteY52" fmla="*/ 58769 h 173735"/>
                    <a:gd name="connsiteX53" fmla="*/ 32766 w 176117"/>
                    <a:gd name="connsiteY53" fmla="*/ 155638 h 173735"/>
                    <a:gd name="connsiteX54" fmla="*/ 72390 w 176117"/>
                    <a:gd name="connsiteY54" fmla="*/ 173736 h 173735"/>
                    <a:gd name="connsiteX55" fmla="*/ 66770 w 176117"/>
                    <a:gd name="connsiteY55" fmla="*/ 162687 h 173735"/>
                    <a:gd name="connsiteX56" fmla="*/ 67246 w 176117"/>
                    <a:gd name="connsiteY56" fmla="*/ 109823 h 173735"/>
                    <a:gd name="connsiteX57" fmla="*/ 69533 w 176117"/>
                    <a:gd name="connsiteY57" fmla="*/ 105632 h 173735"/>
                    <a:gd name="connsiteX58" fmla="*/ 77915 w 176117"/>
                    <a:gd name="connsiteY58" fmla="*/ 94488 h 173735"/>
                    <a:gd name="connsiteX59" fmla="*/ 81153 w 176117"/>
                    <a:gd name="connsiteY59" fmla="*/ 91250 h 173735"/>
                    <a:gd name="connsiteX60" fmla="*/ 86773 w 176117"/>
                    <a:gd name="connsiteY60" fmla="*/ 87535 h 173735"/>
                    <a:gd name="connsiteX61" fmla="*/ 32766 w 176117"/>
                    <a:gd name="connsiteY61" fmla="*/ 155638 h 173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117" h="173735">
                      <a:moveTo>
                        <a:pt x="87249" y="86582"/>
                      </a:moveTo>
                      <a:lnTo>
                        <a:pt x="81725" y="79629"/>
                      </a:lnTo>
                      <a:cubicBezTo>
                        <a:pt x="74295" y="72200"/>
                        <a:pt x="65532" y="67628"/>
                        <a:pt x="54864" y="64770"/>
                      </a:cubicBezTo>
                      <a:cubicBezTo>
                        <a:pt x="39529" y="61532"/>
                        <a:pt x="24670" y="63341"/>
                        <a:pt x="10763" y="69437"/>
                      </a:cubicBezTo>
                      <a:cubicBezTo>
                        <a:pt x="8859" y="70390"/>
                        <a:pt x="7525" y="70771"/>
                        <a:pt x="5620" y="71723"/>
                      </a:cubicBezTo>
                      <a:cubicBezTo>
                        <a:pt x="4096" y="72771"/>
                        <a:pt x="2477" y="73628"/>
                        <a:pt x="858" y="74581"/>
                      </a:cubicBezTo>
                      <a:cubicBezTo>
                        <a:pt x="286" y="78677"/>
                        <a:pt x="0" y="82772"/>
                        <a:pt x="0" y="86963"/>
                      </a:cubicBezTo>
                      <a:cubicBezTo>
                        <a:pt x="0" y="97536"/>
                        <a:pt x="1905" y="107728"/>
                        <a:pt x="5334" y="117158"/>
                      </a:cubicBezTo>
                      <a:cubicBezTo>
                        <a:pt x="7811" y="112776"/>
                        <a:pt x="10763" y="108776"/>
                        <a:pt x="14002" y="104680"/>
                      </a:cubicBezTo>
                      <a:cubicBezTo>
                        <a:pt x="19145" y="99155"/>
                        <a:pt x="24194" y="94964"/>
                        <a:pt x="30195" y="90773"/>
                      </a:cubicBezTo>
                      <a:cubicBezTo>
                        <a:pt x="47720" y="79629"/>
                        <a:pt x="69152" y="77819"/>
                        <a:pt x="87249" y="86582"/>
                      </a:cubicBezTo>
                      <a:close/>
                      <a:moveTo>
                        <a:pt x="27337" y="31337"/>
                      </a:moveTo>
                      <a:cubicBezTo>
                        <a:pt x="32004" y="31814"/>
                        <a:pt x="36576" y="32766"/>
                        <a:pt x="41243" y="33623"/>
                      </a:cubicBezTo>
                      <a:cubicBezTo>
                        <a:pt x="45434" y="35052"/>
                        <a:pt x="49625" y="36385"/>
                        <a:pt x="53721" y="38291"/>
                      </a:cubicBezTo>
                      <a:cubicBezTo>
                        <a:pt x="72771" y="47625"/>
                        <a:pt x="87154" y="65723"/>
                        <a:pt x="88106" y="87059"/>
                      </a:cubicBezTo>
                      <a:cubicBezTo>
                        <a:pt x="97441" y="68485"/>
                        <a:pt x="94107" y="47149"/>
                        <a:pt x="82105" y="29528"/>
                      </a:cubicBezTo>
                      <a:cubicBezTo>
                        <a:pt x="80677" y="28099"/>
                        <a:pt x="79820" y="26765"/>
                        <a:pt x="78867" y="25336"/>
                      </a:cubicBezTo>
                      <a:cubicBezTo>
                        <a:pt x="71914" y="16573"/>
                        <a:pt x="63532" y="10478"/>
                        <a:pt x="54483" y="5429"/>
                      </a:cubicBezTo>
                      <a:cubicBezTo>
                        <a:pt x="40863" y="11049"/>
                        <a:pt x="29052" y="19907"/>
                        <a:pt x="19812" y="31147"/>
                      </a:cubicBezTo>
                      <a:cubicBezTo>
                        <a:pt x="22289" y="31147"/>
                        <a:pt x="24765" y="31147"/>
                        <a:pt x="27337" y="31337"/>
                      </a:cubicBezTo>
                      <a:close/>
                      <a:moveTo>
                        <a:pt x="147543" y="143732"/>
                      </a:moveTo>
                      <a:cubicBezTo>
                        <a:pt x="142875" y="143256"/>
                        <a:pt x="138684" y="142399"/>
                        <a:pt x="134112" y="141446"/>
                      </a:cubicBezTo>
                      <a:cubicBezTo>
                        <a:pt x="108585" y="135446"/>
                        <a:pt x="88583" y="114014"/>
                        <a:pt x="86773" y="88106"/>
                      </a:cubicBezTo>
                      <a:cubicBezTo>
                        <a:pt x="85820" y="89916"/>
                        <a:pt x="85344" y="92297"/>
                        <a:pt x="84487" y="94583"/>
                      </a:cubicBezTo>
                      <a:cubicBezTo>
                        <a:pt x="83534" y="98298"/>
                        <a:pt x="82582" y="102489"/>
                        <a:pt x="82201" y="106204"/>
                      </a:cubicBezTo>
                      <a:cubicBezTo>
                        <a:pt x="79724" y="132969"/>
                        <a:pt x="96965" y="156877"/>
                        <a:pt x="119825" y="169355"/>
                      </a:cubicBezTo>
                      <a:cubicBezTo>
                        <a:pt x="133636" y="164021"/>
                        <a:pt x="145733" y="155353"/>
                        <a:pt x="155163" y="144399"/>
                      </a:cubicBezTo>
                      <a:cubicBezTo>
                        <a:pt x="154686" y="144399"/>
                        <a:pt x="154210" y="144399"/>
                        <a:pt x="153734" y="144304"/>
                      </a:cubicBezTo>
                      <a:cubicBezTo>
                        <a:pt x="151734" y="143732"/>
                        <a:pt x="149353" y="143732"/>
                        <a:pt x="147543" y="143732"/>
                      </a:cubicBezTo>
                      <a:close/>
                      <a:moveTo>
                        <a:pt x="170688" y="56388"/>
                      </a:moveTo>
                      <a:cubicBezTo>
                        <a:pt x="164973" y="66675"/>
                        <a:pt x="157353" y="75819"/>
                        <a:pt x="147066" y="82963"/>
                      </a:cubicBezTo>
                      <a:cubicBezTo>
                        <a:pt x="143352" y="85344"/>
                        <a:pt x="139637" y="87154"/>
                        <a:pt x="135922" y="88963"/>
                      </a:cubicBezTo>
                      <a:cubicBezTo>
                        <a:pt x="120587" y="95917"/>
                        <a:pt x="102965" y="95440"/>
                        <a:pt x="87630" y="88487"/>
                      </a:cubicBezTo>
                      <a:cubicBezTo>
                        <a:pt x="91821" y="94012"/>
                        <a:pt x="96488" y="99155"/>
                        <a:pt x="102489" y="102870"/>
                      </a:cubicBezTo>
                      <a:cubicBezTo>
                        <a:pt x="103918" y="103823"/>
                        <a:pt x="105252" y="104299"/>
                        <a:pt x="106680" y="105156"/>
                      </a:cubicBezTo>
                      <a:cubicBezTo>
                        <a:pt x="109443" y="106585"/>
                        <a:pt x="112205" y="107918"/>
                        <a:pt x="115443" y="108871"/>
                      </a:cubicBezTo>
                      <a:cubicBezTo>
                        <a:pt x="119634" y="110300"/>
                        <a:pt x="123349" y="111252"/>
                        <a:pt x="127540" y="111633"/>
                      </a:cubicBezTo>
                      <a:cubicBezTo>
                        <a:pt x="130303" y="111633"/>
                        <a:pt x="132588" y="112109"/>
                        <a:pt x="135446" y="111633"/>
                      </a:cubicBezTo>
                      <a:lnTo>
                        <a:pt x="142875" y="111633"/>
                      </a:lnTo>
                      <a:cubicBezTo>
                        <a:pt x="153543" y="110681"/>
                        <a:pt x="162878" y="106966"/>
                        <a:pt x="172117" y="101917"/>
                      </a:cubicBezTo>
                      <a:cubicBezTo>
                        <a:pt x="173260" y="101346"/>
                        <a:pt x="174213" y="100584"/>
                        <a:pt x="175165" y="99917"/>
                      </a:cubicBezTo>
                      <a:cubicBezTo>
                        <a:pt x="175832" y="95726"/>
                        <a:pt x="176118" y="91345"/>
                        <a:pt x="176118" y="86963"/>
                      </a:cubicBezTo>
                      <a:cubicBezTo>
                        <a:pt x="176118" y="76200"/>
                        <a:pt x="174213" y="65913"/>
                        <a:pt x="170688" y="56388"/>
                      </a:cubicBezTo>
                      <a:close/>
                      <a:moveTo>
                        <a:pt x="110395" y="58769"/>
                      </a:moveTo>
                      <a:cubicBezTo>
                        <a:pt x="106680" y="70866"/>
                        <a:pt x="98774" y="81058"/>
                        <a:pt x="88106" y="88011"/>
                      </a:cubicBezTo>
                      <a:cubicBezTo>
                        <a:pt x="91821" y="87059"/>
                        <a:pt x="96012" y="86678"/>
                        <a:pt x="99727" y="85725"/>
                      </a:cubicBezTo>
                      <a:cubicBezTo>
                        <a:pt x="103442" y="84296"/>
                        <a:pt x="106680" y="82867"/>
                        <a:pt x="110395" y="81058"/>
                      </a:cubicBezTo>
                      <a:cubicBezTo>
                        <a:pt x="113634" y="78772"/>
                        <a:pt x="117348" y="76867"/>
                        <a:pt x="120111" y="74105"/>
                      </a:cubicBezTo>
                      <a:cubicBezTo>
                        <a:pt x="123349" y="70390"/>
                        <a:pt x="126588" y="67151"/>
                        <a:pt x="129826" y="62960"/>
                      </a:cubicBezTo>
                      <a:cubicBezTo>
                        <a:pt x="139351" y="48673"/>
                        <a:pt x="142399" y="33147"/>
                        <a:pt x="142018" y="17335"/>
                      </a:cubicBezTo>
                      <a:cubicBezTo>
                        <a:pt x="130683" y="8477"/>
                        <a:pt x="117063" y="2381"/>
                        <a:pt x="102204" y="0"/>
                      </a:cubicBezTo>
                      <a:cubicBezTo>
                        <a:pt x="110966" y="14669"/>
                        <a:pt x="115158" y="31623"/>
                        <a:pt x="112681" y="48958"/>
                      </a:cubicBezTo>
                      <a:cubicBezTo>
                        <a:pt x="112300" y="52292"/>
                        <a:pt x="111347" y="55531"/>
                        <a:pt x="110395" y="58769"/>
                      </a:cubicBezTo>
                      <a:close/>
                      <a:moveTo>
                        <a:pt x="32766" y="155638"/>
                      </a:moveTo>
                      <a:cubicBezTo>
                        <a:pt x="44005" y="164687"/>
                        <a:pt x="57531" y="171069"/>
                        <a:pt x="72390" y="173736"/>
                      </a:cubicBezTo>
                      <a:cubicBezTo>
                        <a:pt x="70581" y="170021"/>
                        <a:pt x="68390" y="166688"/>
                        <a:pt x="66770" y="162687"/>
                      </a:cubicBezTo>
                      <a:cubicBezTo>
                        <a:pt x="60293" y="145542"/>
                        <a:pt x="59817" y="126492"/>
                        <a:pt x="67246" y="109823"/>
                      </a:cubicBezTo>
                      <a:cubicBezTo>
                        <a:pt x="68199" y="108490"/>
                        <a:pt x="69152" y="107061"/>
                        <a:pt x="69533" y="105632"/>
                      </a:cubicBezTo>
                      <a:cubicBezTo>
                        <a:pt x="71819" y="101441"/>
                        <a:pt x="74676" y="98203"/>
                        <a:pt x="77915" y="94488"/>
                      </a:cubicBezTo>
                      <a:cubicBezTo>
                        <a:pt x="79343" y="93631"/>
                        <a:pt x="80201" y="92678"/>
                        <a:pt x="81153" y="91250"/>
                      </a:cubicBezTo>
                      <a:cubicBezTo>
                        <a:pt x="83058" y="89821"/>
                        <a:pt x="84392" y="88487"/>
                        <a:pt x="86773" y="87535"/>
                      </a:cubicBezTo>
                      <a:cubicBezTo>
                        <a:pt x="53340" y="89630"/>
                        <a:pt x="31909" y="123730"/>
                        <a:pt x="32766" y="155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27" name="Graphic 1">
                <a:extLst>
                  <a:ext uri="{FF2B5EF4-FFF2-40B4-BE49-F238E27FC236}">
                    <a16:creationId xmlns:a16="http://schemas.microsoft.com/office/drawing/2014/main" id="{3881C920-601D-474F-82E3-FECB81128CCB}"/>
                  </a:ext>
                </a:extLst>
              </p:cNvPr>
              <p:cNvGrpSpPr/>
              <p:nvPr/>
            </p:nvGrpSpPr>
            <p:grpSpPr>
              <a:xfrm>
                <a:off x="6334982" y="5195355"/>
                <a:ext cx="176212" cy="301085"/>
                <a:chOff x="6334982" y="5195355"/>
                <a:chExt cx="176212" cy="301085"/>
              </a:xfrm>
              <a:solidFill>
                <a:schemeClr val="accent1"/>
              </a:solidFill>
            </p:grpSpPr>
            <p:sp>
              <p:nvSpPr>
                <p:cNvPr id="2237" name="Freeform: Shape 2236">
                  <a:extLst>
                    <a:ext uri="{FF2B5EF4-FFF2-40B4-BE49-F238E27FC236}">
                      <a16:creationId xmlns:a16="http://schemas.microsoft.com/office/drawing/2014/main" id="{97673923-4651-42CD-BC85-F7C6B91F1515}"/>
                    </a:ext>
                  </a:extLst>
                </p:cNvPr>
                <p:cNvSpPr/>
                <p:nvPr/>
              </p:nvSpPr>
              <p:spPr>
                <a:xfrm>
                  <a:off x="6417658" y="5320323"/>
                  <a:ext cx="7048" cy="176117"/>
                </a:xfrm>
                <a:custGeom>
                  <a:avLst/>
                  <a:gdLst>
                    <a:gd name="connsiteX0" fmla="*/ 0 w 7048"/>
                    <a:gd name="connsiteY0" fmla="*/ 0 h 176117"/>
                    <a:gd name="connsiteX1" fmla="*/ 7049 w 7048"/>
                    <a:gd name="connsiteY1" fmla="*/ 0 h 176117"/>
                    <a:gd name="connsiteX2" fmla="*/ 7049 w 7048"/>
                    <a:gd name="connsiteY2" fmla="*/ 176117 h 176117"/>
                    <a:gd name="connsiteX3" fmla="*/ 0 w 7048"/>
                    <a:gd name="connsiteY3" fmla="*/ 176117 h 17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" h="176117">
                      <a:moveTo>
                        <a:pt x="0" y="0"/>
                      </a:moveTo>
                      <a:lnTo>
                        <a:pt x="7049" y="0"/>
                      </a:lnTo>
                      <a:lnTo>
                        <a:pt x="7049" y="176117"/>
                      </a:lnTo>
                      <a:lnTo>
                        <a:pt x="0" y="17611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8" name="Freeform: Shape 2237">
                  <a:extLst>
                    <a:ext uri="{FF2B5EF4-FFF2-40B4-BE49-F238E27FC236}">
                      <a16:creationId xmlns:a16="http://schemas.microsoft.com/office/drawing/2014/main" id="{CDF4184A-0E56-46AF-BFC8-E2FA352213C4}"/>
                    </a:ext>
                  </a:extLst>
                </p:cNvPr>
                <p:cNvSpPr/>
                <p:nvPr/>
              </p:nvSpPr>
              <p:spPr>
                <a:xfrm>
                  <a:off x="6334982" y="5195355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3"/>
                        <a:pt x="39433" y="0"/>
                        <a:pt x="88106" y="0"/>
                      </a:cubicBezTo>
                      <a:cubicBezTo>
                        <a:pt x="136779" y="0"/>
                        <a:pt x="176213" y="39433"/>
                        <a:pt x="176213" y="88106"/>
                      </a:cubicBezTo>
                      <a:cubicBezTo>
                        <a:pt x="176213" y="136779"/>
                        <a:pt x="136779" y="176213"/>
                        <a:pt x="88106" y="176213"/>
                      </a:cubicBezTo>
                      <a:cubicBezTo>
                        <a:pt x="39433" y="176308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9" name="Freeform: Shape 2238">
                  <a:extLst>
                    <a:ext uri="{FF2B5EF4-FFF2-40B4-BE49-F238E27FC236}">
                      <a16:creationId xmlns:a16="http://schemas.microsoft.com/office/drawing/2014/main" id="{31FBEE45-46D1-4746-9AF7-8E1A0CF276E2}"/>
                    </a:ext>
                  </a:extLst>
                </p:cNvPr>
                <p:cNvSpPr/>
                <p:nvPr/>
              </p:nvSpPr>
              <p:spPr>
                <a:xfrm>
                  <a:off x="6334982" y="5196498"/>
                  <a:ext cx="176212" cy="173736"/>
                </a:xfrm>
                <a:custGeom>
                  <a:avLst/>
                  <a:gdLst>
                    <a:gd name="connsiteX0" fmla="*/ 87249 w 176212"/>
                    <a:gd name="connsiteY0" fmla="*/ 86582 h 173736"/>
                    <a:gd name="connsiteX1" fmla="*/ 81724 w 176212"/>
                    <a:gd name="connsiteY1" fmla="*/ 79629 h 173736"/>
                    <a:gd name="connsiteX2" fmla="*/ 54769 w 176212"/>
                    <a:gd name="connsiteY2" fmla="*/ 64770 h 173736"/>
                    <a:gd name="connsiteX3" fmla="*/ 10668 w 176212"/>
                    <a:gd name="connsiteY3" fmla="*/ 69437 h 173736"/>
                    <a:gd name="connsiteX4" fmla="*/ 5619 w 176212"/>
                    <a:gd name="connsiteY4" fmla="*/ 71819 h 173736"/>
                    <a:gd name="connsiteX5" fmla="*/ 857 w 176212"/>
                    <a:gd name="connsiteY5" fmla="*/ 74676 h 173736"/>
                    <a:gd name="connsiteX6" fmla="*/ 0 w 176212"/>
                    <a:gd name="connsiteY6" fmla="*/ 87058 h 173736"/>
                    <a:gd name="connsiteX7" fmla="*/ 5334 w 176212"/>
                    <a:gd name="connsiteY7" fmla="*/ 117253 h 173736"/>
                    <a:gd name="connsiteX8" fmla="*/ 14001 w 176212"/>
                    <a:gd name="connsiteY8" fmla="*/ 104775 h 173736"/>
                    <a:gd name="connsiteX9" fmla="*/ 30194 w 176212"/>
                    <a:gd name="connsiteY9" fmla="*/ 90869 h 173736"/>
                    <a:gd name="connsiteX10" fmla="*/ 87249 w 176212"/>
                    <a:gd name="connsiteY10" fmla="*/ 86582 h 173736"/>
                    <a:gd name="connsiteX11" fmla="*/ 27431 w 176212"/>
                    <a:gd name="connsiteY11" fmla="*/ 31337 h 173736"/>
                    <a:gd name="connsiteX12" fmla="*/ 41338 w 176212"/>
                    <a:gd name="connsiteY12" fmla="*/ 33623 h 173736"/>
                    <a:gd name="connsiteX13" fmla="*/ 53911 w 176212"/>
                    <a:gd name="connsiteY13" fmla="*/ 38291 h 173736"/>
                    <a:gd name="connsiteX14" fmla="*/ 88296 w 176212"/>
                    <a:gd name="connsiteY14" fmla="*/ 86963 h 173736"/>
                    <a:gd name="connsiteX15" fmla="*/ 82296 w 176212"/>
                    <a:gd name="connsiteY15" fmla="*/ 29432 h 173736"/>
                    <a:gd name="connsiteX16" fmla="*/ 79057 w 176212"/>
                    <a:gd name="connsiteY16" fmla="*/ 25241 h 173736"/>
                    <a:gd name="connsiteX17" fmla="*/ 54673 w 176212"/>
                    <a:gd name="connsiteY17" fmla="*/ 5429 h 173736"/>
                    <a:gd name="connsiteX18" fmla="*/ 20002 w 176212"/>
                    <a:gd name="connsiteY18" fmla="*/ 31147 h 173736"/>
                    <a:gd name="connsiteX19" fmla="*/ 27431 w 176212"/>
                    <a:gd name="connsiteY19" fmla="*/ 31337 h 173736"/>
                    <a:gd name="connsiteX20" fmla="*/ 147638 w 176212"/>
                    <a:gd name="connsiteY20" fmla="*/ 143732 h 173736"/>
                    <a:gd name="connsiteX21" fmla="*/ 134207 w 176212"/>
                    <a:gd name="connsiteY21" fmla="*/ 141446 h 173736"/>
                    <a:gd name="connsiteX22" fmla="*/ 86868 w 176212"/>
                    <a:gd name="connsiteY22" fmla="*/ 88106 h 173736"/>
                    <a:gd name="connsiteX23" fmla="*/ 84581 w 176212"/>
                    <a:gd name="connsiteY23" fmla="*/ 94583 h 173736"/>
                    <a:gd name="connsiteX24" fmla="*/ 82296 w 176212"/>
                    <a:gd name="connsiteY24" fmla="*/ 106204 h 173736"/>
                    <a:gd name="connsiteX25" fmla="*/ 119919 w 176212"/>
                    <a:gd name="connsiteY25" fmla="*/ 169354 h 173736"/>
                    <a:gd name="connsiteX26" fmla="*/ 155257 w 176212"/>
                    <a:gd name="connsiteY26" fmla="*/ 144304 h 173736"/>
                    <a:gd name="connsiteX27" fmla="*/ 153828 w 176212"/>
                    <a:gd name="connsiteY27" fmla="*/ 144209 h 173736"/>
                    <a:gd name="connsiteX28" fmla="*/ 147638 w 176212"/>
                    <a:gd name="connsiteY28" fmla="*/ 143732 h 173736"/>
                    <a:gd name="connsiteX29" fmla="*/ 170783 w 176212"/>
                    <a:gd name="connsiteY29" fmla="*/ 56388 h 173736"/>
                    <a:gd name="connsiteX30" fmla="*/ 147161 w 176212"/>
                    <a:gd name="connsiteY30" fmla="*/ 82963 h 173736"/>
                    <a:gd name="connsiteX31" fmla="*/ 136017 w 176212"/>
                    <a:gd name="connsiteY31" fmla="*/ 88964 h 173736"/>
                    <a:gd name="connsiteX32" fmla="*/ 87725 w 176212"/>
                    <a:gd name="connsiteY32" fmla="*/ 88487 h 173736"/>
                    <a:gd name="connsiteX33" fmla="*/ 102584 w 176212"/>
                    <a:gd name="connsiteY33" fmla="*/ 102870 h 173736"/>
                    <a:gd name="connsiteX34" fmla="*/ 106775 w 176212"/>
                    <a:gd name="connsiteY34" fmla="*/ 105156 h 173736"/>
                    <a:gd name="connsiteX35" fmla="*/ 115538 w 176212"/>
                    <a:gd name="connsiteY35" fmla="*/ 108871 h 173736"/>
                    <a:gd name="connsiteX36" fmla="*/ 127635 w 176212"/>
                    <a:gd name="connsiteY36" fmla="*/ 111633 h 173736"/>
                    <a:gd name="connsiteX37" fmla="*/ 135541 w 176212"/>
                    <a:gd name="connsiteY37" fmla="*/ 111633 h 173736"/>
                    <a:gd name="connsiteX38" fmla="*/ 142970 w 176212"/>
                    <a:gd name="connsiteY38" fmla="*/ 111633 h 173736"/>
                    <a:gd name="connsiteX39" fmla="*/ 172212 w 176212"/>
                    <a:gd name="connsiteY39" fmla="*/ 101918 h 173736"/>
                    <a:gd name="connsiteX40" fmla="*/ 175260 w 176212"/>
                    <a:gd name="connsiteY40" fmla="*/ 99917 h 173736"/>
                    <a:gd name="connsiteX41" fmla="*/ 176213 w 176212"/>
                    <a:gd name="connsiteY41" fmla="*/ 86963 h 173736"/>
                    <a:gd name="connsiteX42" fmla="*/ 170783 w 176212"/>
                    <a:gd name="connsiteY42" fmla="*/ 56388 h 173736"/>
                    <a:gd name="connsiteX43" fmla="*/ 110490 w 176212"/>
                    <a:gd name="connsiteY43" fmla="*/ 58769 h 173736"/>
                    <a:gd name="connsiteX44" fmla="*/ 88201 w 176212"/>
                    <a:gd name="connsiteY44" fmla="*/ 88011 h 173736"/>
                    <a:gd name="connsiteX45" fmla="*/ 99822 w 176212"/>
                    <a:gd name="connsiteY45" fmla="*/ 85725 h 173736"/>
                    <a:gd name="connsiteX46" fmla="*/ 110490 w 176212"/>
                    <a:gd name="connsiteY46" fmla="*/ 81058 h 173736"/>
                    <a:gd name="connsiteX47" fmla="*/ 120205 w 176212"/>
                    <a:gd name="connsiteY47" fmla="*/ 74104 h 173736"/>
                    <a:gd name="connsiteX48" fmla="*/ 129921 w 176212"/>
                    <a:gd name="connsiteY48" fmla="*/ 62960 h 173736"/>
                    <a:gd name="connsiteX49" fmla="*/ 142018 w 176212"/>
                    <a:gd name="connsiteY49" fmla="*/ 17335 h 173736"/>
                    <a:gd name="connsiteX50" fmla="*/ 102298 w 176212"/>
                    <a:gd name="connsiteY50" fmla="*/ 0 h 173736"/>
                    <a:gd name="connsiteX51" fmla="*/ 112776 w 176212"/>
                    <a:gd name="connsiteY51" fmla="*/ 48958 h 173736"/>
                    <a:gd name="connsiteX52" fmla="*/ 110490 w 176212"/>
                    <a:gd name="connsiteY52" fmla="*/ 58769 h 173736"/>
                    <a:gd name="connsiteX53" fmla="*/ 32861 w 176212"/>
                    <a:gd name="connsiteY53" fmla="*/ 155639 h 173736"/>
                    <a:gd name="connsiteX54" fmla="*/ 72580 w 176212"/>
                    <a:gd name="connsiteY54" fmla="*/ 173736 h 173736"/>
                    <a:gd name="connsiteX55" fmla="*/ 66960 w 176212"/>
                    <a:gd name="connsiteY55" fmla="*/ 162687 h 173736"/>
                    <a:gd name="connsiteX56" fmla="*/ 67437 w 176212"/>
                    <a:gd name="connsiteY56" fmla="*/ 109823 h 173736"/>
                    <a:gd name="connsiteX57" fmla="*/ 69722 w 176212"/>
                    <a:gd name="connsiteY57" fmla="*/ 105632 h 173736"/>
                    <a:gd name="connsiteX58" fmla="*/ 78105 w 176212"/>
                    <a:gd name="connsiteY58" fmla="*/ 94488 h 173736"/>
                    <a:gd name="connsiteX59" fmla="*/ 81343 w 176212"/>
                    <a:gd name="connsiteY59" fmla="*/ 91250 h 173736"/>
                    <a:gd name="connsiteX60" fmla="*/ 86868 w 176212"/>
                    <a:gd name="connsiteY60" fmla="*/ 87535 h 173736"/>
                    <a:gd name="connsiteX61" fmla="*/ 32861 w 176212"/>
                    <a:gd name="connsiteY61" fmla="*/ 155639 h 173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212" h="173736">
                      <a:moveTo>
                        <a:pt x="87249" y="86582"/>
                      </a:moveTo>
                      <a:lnTo>
                        <a:pt x="81724" y="79629"/>
                      </a:lnTo>
                      <a:cubicBezTo>
                        <a:pt x="74295" y="72200"/>
                        <a:pt x="65437" y="67627"/>
                        <a:pt x="54769" y="64770"/>
                      </a:cubicBezTo>
                      <a:cubicBezTo>
                        <a:pt x="39433" y="61531"/>
                        <a:pt x="24574" y="63437"/>
                        <a:pt x="10668" y="69437"/>
                      </a:cubicBezTo>
                      <a:cubicBezTo>
                        <a:pt x="8858" y="70390"/>
                        <a:pt x="7429" y="70866"/>
                        <a:pt x="5619" y="71819"/>
                      </a:cubicBezTo>
                      <a:cubicBezTo>
                        <a:pt x="4096" y="72866"/>
                        <a:pt x="2476" y="73724"/>
                        <a:pt x="857" y="74676"/>
                      </a:cubicBezTo>
                      <a:cubicBezTo>
                        <a:pt x="285" y="78772"/>
                        <a:pt x="0" y="82868"/>
                        <a:pt x="0" y="87058"/>
                      </a:cubicBezTo>
                      <a:cubicBezTo>
                        <a:pt x="0" y="97631"/>
                        <a:pt x="1905" y="107823"/>
                        <a:pt x="5334" y="117253"/>
                      </a:cubicBezTo>
                      <a:cubicBezTo>
                        <a:pt x="7810" y="112871"/>
                        <a:pt x="10763" y="108871"/>
                        <a:pt x="14001" y="104775"/>
                      </a:cubicBezTo>
                      <a:cubicBezTo>
                        <a:pt x="19145" y="99155"/>
                        <a:pt x="24193" y="95059"/>
                        <a:pt x="30194" y="90869"/>
                      </a:cubicBezTo>
                      <a:cubicBezTo>
                        <a:pt x="47815" y="79629"/>
                        <a:pt x="69151" y="77819"/>
                        <a:pt x="87249" y="86582"/>
                      </a:cubicBezTo>
                      <a:close/>
                      <a:moveTo>
                        <a:pt x="27431" y="31337"/>
                      </a:moveTo>
                      <a:cubicBezTo>
                        <a:pt x="32099" y="31814"/>
                        <a:pt x="36671" y="32766"/>
                        <a:pt x="41338" y="33623"/>
                      </a:cubicBezTo>
                      <a:cubicBezTo>
                        <a:pt x="45529" y="35052"/>
                        <a:pt x="49720" y="36385"/>
                        <a:pt x="53911" y="38291"/>
                      </a:cubicBezTo>
                      <a:cubicBezTo>
                        <a:pt x="72961" y="47530"/>
                        <a:pt x="87344" y="65627"/>
                        <a:pt x="88296" y="86963"/>
                      </a:cubicBezTo>
                      <a:cubicBezTo>
                        <a:pt x="97536" y="68390"/>
                        <a:pt x="94297" y="47053"/>
                        <a:pt x="82296" y="29432"/>
                      </a:cubicBezTo>
                      <a:cubicBezTo>
                        <a:pt x="80867" y="28003"/>
                        <a:pt x="79914" y="26670"/>
                        <a:pt x="79057" y="25241"/>
                      </a:cubicBezTo>
                      <a:cubicBezTo>
                        <a:pt x="72104" y="16478"/>
                        <a:pt x="63817" y="10287"/>
                        <a:pt x="54673" y="5429"/>
                      </a:cubicBezTo>
                      <a:cubicBezTo>
                        <a:pt x="41053" y="11049"/>
                        <a:pt x="29241" y="19907"/>
                        <a:pt x="20002" y="31147"/>
                      </a:cubicBezTo>
                      <a:cubicBezTo>
                        <a:pt x="22384" y="31147"/>
                        <a:pt x="24860" y="31147"/>
                        <a:pt x="27431" y="31337"/>
                      </a:cubicBezTo>
                      <a:close/>
                      <a:moveTo>
                        <a:pt x="147638" y="143732"/>
                      </a:moveTo>
                      <a:cubicBezTo>
                        <a:pt x="142970" y="143256"/>
                        <a:pt x="138874" y="142303"/>
                        <a:pt x="134207" y="141446"/>
                      </a:cubicBezTo>
                      <a:cubicBezTo>
                        <a:pt x="108680" y="135446"/>
                        <a:pt x="88678" y="114014"/>
                        <a:pt x="86868" y="88106"/>
                      </a:cubicBezTo>
                      <a:cubicBezTo>
                        <a:pt x="85915" y="90011"/>
                        <a:pt x="85534" y="92297"/>
                        <a:pt x="84581" y="94583"/>
                      </a:cubicBezTo>
                      <a:cubicBezTo>
                        <a:pt x="83629" y="98298"/>
                        <a:pt x="82772" y="102489"/>
                        <a:pt x="82296" y="106204"/>
                      </a:cubicBezTo>
                      <a:cubicBezTo>
                        <a:pt x="79819" y="132969"/>
                        <a:pt x="97155" y="156877"/>
                        <a:pt x="119919" y="169354"/>
                      </a:cubicBezTo>
                      <a:cubicBezTo>
                        <a:pt x="133731" y="164021"/>
                        <a:pt x="145828" y="155353"/>
                        <a:pt x="155257" y="144304"/>
                      </a:cubicBezTo>
                      <a:cubicBezTo>
                        <a:pt x="154781" y="144304"/>
                        <a:pt x="154305" y="144304"/>
                        <a:pt x="153828" y="144209"/>
                      </a:cubicBezTo>
                      <a:cubicBezTo>
                        <a:pt x="151829" y="143732"/>
                        <a:pt x="149447" y="143732"/>
                        <a:pt x="147638" y="143732"/>
                      </a:cubicBezTo>
                      <a:close/>
                      <a:moveTo>
                        <a:pt x="170783" y="56388"/>
                      </a:moveTo>
                      <a:cubicBezTo>
                        <a:pt x="165068" y="66675"/>
                        <a:pt x="157448" y="75819"/>
                        <a:pt x="147161" y="82963"/>
                      </a:cubicBezTo>
                      <a:cubicBezTo>
                        <a:pt x="143446" y="85249"/>
                        <a:pt x="139732" y="87154"/>
                        <a:pt x="136017" y="88964"/>
                      </a:cubicBezTo>
                      <a:cubicBezTo>
                        <a:pt x="120682" y="95917"/>
                        <a:pt x="103060" y="95441"/>
                        <a:pt x="87725" y="88487"/>
                      </a:cubicBezTo>
                      <a:cubicBezTo>
                        <a:pt x="91916" y="94107"/>
                        <a:pt x="96488" y="99155"/>
                        <a:pt x="102584" y="102870"/>
                      </a:cubicBezTo>
                      <a:cubicBezTo>
                        <a:pt x="104013" y="103823"/>
                        <a:pt x="105346" y="104203"/>
                        <a:pt x="106775" y="105156"/>
                      </a:cubicBezTo>
                      <a:cubicBezTo>
                        <a:pt x="109538" y="106585"/>
                        <a:pt x="112300" y="107918"/>
                        <a:pt x="115538" y="108871"/>
                      </a:cubicBezTo>
                      <a:cubicBezTo>
                        <a:pt x="119729" y="110300"/>
                        <a:pt x="123444" y="111157"/>
                        <a:pt x="127635" y="111633"/>
                      </a:cubicBezTo>
                      <a:cubicBezTo>
                        <a:pt x="130397" y="111633"/>
                        <a:pt x="132779" y="112109"/>
                        <a:pt x="135541" y="111633"/>
                      </a:cubicBezTo>
                      <a:lnTo>
                        <a:pt x="142970" y="111633"/>
                      </a:lnTo>
                      <a:cubicBezTo>
                        <a:pt x="153638" y="110680"/>
                        <a:pt x="162973" y="106966"/>
                        <a:pt x="172212" y="101918"/>
                      </a:cubicBezTo>
                      <a:cubicBezTo>
                        <a:pt x="173355" y="101346"/>
                        <a:pt x="174307" y="100679"/>
                        <a:pt x="175260" y="99917"/>
                      </a:cubicBezTo>
                      <a:cubicBezTo>
                        <a:pt x="175926" y="95726"/>
                        <a:pt x="176213" y="91345"/>
                        <a:pt x="176213" y="86963"/>
                      </a:cubicBezTo>
                      <a:cubicBezTo>
                        <a:pt x="176213" y="76200"/>
                        <a:pt x="174307" y="65913"/>
                        <a:pt x="170783" y="56388"/>
                      </a:cubicBezTo>
                      <a:close/>
                      <a:moveTo>
                        <a:pt x="110490" y="58769"/>
                      </a:moveTo>
                      <a:cubicBezTo>
                        <a:pt x="106775" y="70866"/>
                        <a:pt x="98869" y="81058"/>
                        <a:pt x="88201" y="88011"/>
                      </a:cubicBezTo>
                      <a:cubicBezTo>
                        <a:pt x="91916" y="87058"/>
                        <a:pt x="96107" y="86582"/>
                        <a:pt x="99822" y="85725"/>
                      </a:cubicBezTo>
                      <a:cubicBezTo>
                        <a:pt x="103537" y="84296"/>
                        <a:pt x="106775" y="82963"/>
                        <a:pt x="110490" y="81058"/>
                      </a:cubicBezTo>
                      <a:cubicBezTo>
                        <a:pt x="113729" y="78772"/>
                        <a:pt x="117443" y="76867"/>
                        <a:pt x="120205" y="74104"/>
                      </a:cubicBezTo>
                      <a:cubicBezTo>
                        <a:pt x="123444" y="70390"/>
                        <a:pt x="126682" y="67151"/>
                        <a:pt x="129921" y="62960"/>
                      </a:cubicBezTo>
                      <a:cubicBezTo>
                        <a:pt x="139446" y="48768"/>
                        <a:pt x="142494" y="33147"/>
                        <a:pt x="142018" y="17335"/>
                      </a:cubicBezTo>
                      <a:cubicBezTo>
                        <a:pt x="130683" y="8477"/>
                        <a:pt x="117062" y="2381"/>
                        <a:pt x="102298" y="0"/>
                      </a:cubicBezTo>
                      <a:cubicBezTo>
                        <a:pt x="111061" y="14669"/>
                        <a:pt x="115252" y="31623"/>
                        <a:pt x="112776" y="48958"/>
                      </a:cubicBezTo>
                      <a:cubicBezTo>
                        <a:pt x="112300" y="52292"/>
                        <a:pt x="111442" y="55531"/>
                        <a:pt x="110490" y="58769"/>
                      </a:cubicBezTo>
                      <a:close/>
                      <a:moveTo>
                        <a:pt x="32861" y="155639"/>
                      </a:moveTo>
                      <a:cubicBezTo>
                        <a:pt x="44100" y="164783"/>
                        <a:pt x="57721" y="171069"/>
                        <a:pt x="72580" y="173736"/>
                      </a:cubicBezTo>
                      <a:cubicBezTo>
                        <a:pt x="70771" y="169926"/>
                        <a:pt x="68485" y="166688"/>
                        <a:pt x="66960" y="162687"/>
                      </a:cubicBezTo>
                      <a:cubicBezTo>
                        <a:pt x="60484" y="145542"/>
                        <a:pt x="60007" y="126492"/>
                        <a:pt x="67437" y="109823"/>
                      </a:cubicBezTo>
                      <a:cubicBezTo>
                        <a:pt x="68389" y="108490"/>
                        <a:pt x="69246" y="107061"/>
                        <a:pt x="69722" y="105632"/>
                      </a:cubicBezTo>
                      <a:cubicBezTo>
                        <a:pt x="72009" y="101441"/>
                        <a:pt x="74866" y="98203"/>
                        <a:pt x="78105" y="94488"/>
                      </a:cubicBezTo>
                      <a:cubicBezTo>
                        <a:pt x="79534" y="93536"/>
                        <a:pt x="80391" y="92678"/>
                        <a:pt x="81343" y="91250"/>
                      </a:cubicBezTo>
                      <a:cubicBezTo>
                        <a:pt x="83248" y="89821"/>
                        <a:pt x="84581" y="88392"/>
                        <a:pt x="86868" y="87535"/>
                      </a:cubicBezTo>
                      <a:cubicBezTo>
                        <a:pt x="53340" y="89630"/>
                        <a:pt x="32004" y="123730"/>
                        <a:pt x="32861" y="1556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28" name="Graphic 1">
                <a:extLst>
                  <a:ext uri="{FF2B5EF4-FFF2-40B4-BE49-F238E27FC236}">
                    <a16:creationId xmlns:a16="http://schemas.microsoft.com/office/drawing/2014/main" id="{D6BB0FBF-735B-491B-A544-AAD5A9881983}"/>
                  </a:ext>
                </a:extLst>
              </p:cNvPr>
              <p:cNvGrpSpPr/>
              <p:nvPr/>
            </p:nvGrpSpPr>
            <p:grpSpPr>
              <a:xfrm>
                <a:off x="6460140" y="5080483"/>
                <a:ext cx="176311" cy="361283"/>
                <a:chOff x="6460140" y="5080483"/>
                <a:chExt cx="176311" cy="361283"/>
              </a:xfrm>
              <a:solidFill>
                <a:schemeClr val="accent1"/>
              </a:solidFill>
            </p:grpSpPr>
            <p:sp>
              <p:nvSpPr>
                <p:cNvPr id="2234" name="Freeform: Shape 2233">
                  <a:extLst>
                    <a:ext uri="{FF2B5EF4-FFF2-40B4-BE49-F238E27FC236}">
                      <a16:creationId xmlns:a16="http://schemas.microsoft.com/office/drawing/2014/main" id="{849D287C-FAFB-4CFA-800B-AD7E849401FB}"/>
                    </a:ext>
                  </a:extLst>
                </p:cNvPr>
                <p:cNvSpPr/>
                <p:nvPr/>
              </p:nvSpPr>
              <p:spPr>
                <a:xfrm>
                  <a:off x="6542912" y="5205356"/>
                  <a:ext cx="7048" cy="236410"/>
                </a:xfrm>
                <a:custGeom>
                  <a:avLst/>
                  <a:gdLst>
                    <a:gd name="connsiteX0" fmla="*/ 0 w 7048"/>
                    <a:gd name="connsiteY0" fmla="*/ 0 h 236410"/>
                    <a:gd name="connsiteX1" fmla="*/ 7048 w 7048"/>
                    <a:gd name="connsiteY1" fmla="*/ 0 h 236410"/>
                    <a:gd name="connsiteX2" fmla="*/ 7048 w 7048"/>
                    <a:gd name="connsiteY2" fmla="*/ 236411 h 236410"/>
                    <a:gd name="connsiteX3" fmla="*/ 0 w 7048"/>
                    <a:gd name="connsiteY3" fmla="*/ 236411 h 236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" h="236410">
                      <a:moveTo>
                        <a:pt x="0" y="0"/>
                      </a:moveTo>
                      <a:lnTo>
                        <a:pt x="7048" y="0"/>
                      </a:lnTo>
                      <a:lnTo>
                        <a:pt x="7048" y="236411"/>
                      </a:lnTo>
                      <a:lnTo>
                        <a:pt x="0" y="236411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5" name="Freeform: Shape 2234">
                  <a:extLst>
                    <a:ext uri="{FF2B5EF4-FFF2-40B4-BE49-F238E27FC236}">
                      <a16:creationId xmlns:a16="http://schemas.microsoft.com/office/drawing/2014/main" id="{03BAEB92-478A-4D56-94B9-662588FCBB15}"/>
                    </a:ext>
                  </a:extLst>
                </p:cNvPr>
                <p:cNvSpPr/>
                <p:nvPr/>
              </p:nvSpPr>
              <p:spPr>
                <a:xfrm>
                  <a:off x="6460235" y="5080483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3"/>
                        <a:pt x="39434" y="0"/>
                        <a:pt x="88106" y="0"/>
                      </a:cubicBezTo>
                      <a:cubicBezTo>
                        <a:pt x="136779" y="0"/>
                        <a:pt x="176213" y="39433"/>
                        <a:pt x="176213" y="88106"/>
                      </a:cubicBezTo>
                      <a:cubicBezTo>
                        <a:pt x="176213" y="136779"/>
                        <a:pt x="136684" y="176213"/>
                        <a:pt x="88106" y="176213"/>
                      </a:cubicBezTo>
                      <a:cubicBezTo>
                        <a:pt x="39434" y="176308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6" name="Freeform: Shape 2235">
                  <a:extLst>
                    <a:ext uri="{FF2B5EF4-FFF2-40B4-BE49-F238E27FC236}">
                      <a16:creationId xmlns:a16="http://schemas.microsoft.com/office/drawing/2014/main" id="{C91FB403-5171-4439-9900-7BD8739BBAE6}"/>
                    </a:ext>
                  </a:extLst>
                </p:cNvPr>
                <p:cNvSpPr/>
                <p:nvPr/>
              </p:nvSpPr>
              <p:spPr>
                <a:xfrm>
                  <a:off x="6460140" y="5081626"/>
                  <a:ext cx="176311" cy="173735"/>
                </a:xfrm>
                <a:custGeom>
                  <a:avLst/>
                  <a:gdLst>
                    <a:gd name="connsiteX0" fmla="*/ 87345 w 176311"/>
                    <a:gd name="connsiteY0" fmla="*/ 86582 h 173735"/>
                    <a:gd name="connsiteX1" fmla="*/ 81820 w 176311"/>
                    <a:gd name="connsiteY1" fmla="*/ 79629 h 173735"/>
                    <a:gd name="connsiteX2" fmla="*/ 54864 w 176311"/>
                    <a:gd name="connsiteY2" fmla="*/ 64770 h 173735"/>
                    <a:gd name="connsiteX3" fmla="*/ 10763 w 176311"/>
                    <a:gd name="connsiteY3" fmla="*/ 69437 h 173735"/>
                    <a:gd name="connsiteX4" fmla="*/ 5620 w 176311"/>
                    <a:gd name="connsiteY4" fmla="*/ 71723 h 173735"/>
                    <a:gd name="connsiteX5" fmla="*/ 858 w 176311"/>
                    <a:gd name="connsiteY5" fmla="*/ 74581 h 173735"/>
                    <a:gd name="connsiteX6" fmla="*/ 0 w 176311"/>
                    <a:gd name="connsiteY6" fmla="*/ 86963 h 173735"/>
                    <a:gd name="connsiteX7" fmla="*/ 5334 w 176311"/>
                    <a:gd name="connsiteY7" fmla="*/ 117158 h 173735"/>
                    <a:gd name="connsiteX8" fmla="*/ 14002 w 176311"/>
                    <a:gd name="connsiteY8" fmla="*/ 104680 h 173735"/>
                    <a:gd name="connsiteX9" fmla="*/ 30289 w 176311"/>
                    <a:gd name="connsiteY9" fmla="*/ 90773 h 173735"/>
                    <a:gd name="connsiteX10" fmla="*/ 87345 w 176311"/>
                    <a:gd name="connsiteY10" fmla="*/ 86582 h 173735"/>
                    <a:gd name="connsiteX11" fmla="*/ 27527 w 176311"/>
                    <a:gd name="connsiteY11" fmla="*/ 31337 h 173735"/>
                    <a:gd name="connsiteX12" fmla="*/ 41434 w 176311"/>
                    <a:gd name="connsiteY12" fmla="*/ 33718 h 173735"/>
                    <a:gd name="connsiteX13" fmla="*/ 53912 w 176311"/>
                    <a:gd name="connsiteY13" fmla="*/ 38386 h 173735"/>
                    <a:gd name="connsiteX14" fmla="*/ 88297 w 176311"/>
                    <a:gd name="connsiteY14" fmla="*/ 87154 h 173735"/>
                    <a:gd name="connsiteX15" fmla="*/ 82296 w 176311"/>
                    <a:gd name="connsiteY15" fmla="*/ 29623 h 173735"/>
                    <a:gd name="connsiteX16" fmla="*/ 79058 w 176311"/>
                    <a:gd name="connsiteY16" fmla="*/ 25432 h 173735"/>
                    <a:gd name="connsiteX17" fmla="*/ 54673 w 176311"/>
                    <a:gd name="connsiteY17" fmla="*/ 5620 h 173735"/>
                    <a:gd name="connsiteX18" fmla="*/ 20003 w 176311"/>
                    <a:gd name="connsiteY18" fmla="*/ 31337 h 173735"/>
                    <a:gd name="connsiteX19" fmla="*/ 27527 w 176311"/>
                    <a:gd name="connsiteY19" fmla="*/ 31337 h 173735"/>
                    <a:gd name="connsiteX20" fmla="*/ 147733 w 176311"/>
                    <a:gd name="connsiteY20" fmla="*/ 143637 h 173735"/>
                    <a:gd name="connsiteX21" fmla="*/ 134303 w 176311"/>
                    <a:gd name="connsiteY21" fmla="*/ 141351 h 173735"/>
                    <a:gd name="connsiteX22" fmla="*/ 86963 w 176311"/>
                    <a:gd name="connsiteY22" fmla="*/ 88011 h 173735"/>
                    <a:gd name="connsiteX23" fmla="*/ 84677 w 176311"/>
                    <a:gd name="connsiteY23" fmla="*/ 94488 h 173735"/>
                    <a:gd name="connsiteX24" fmla="*/ 82391 w 176311"/>
                    <a:gd name="connsiteY24" fmla="*/ 106109 h 173735"/>
                    <a:gd name="connsiteX25" fmla="*/ 120015 w 176311"/>
                    <a:gd name="connsiteY25" fmla="*/ 169259 h 173735"/>
                    <a:gd name="connsiteX26" fmla="*/ 155353 w 176311"/>
                    <a:gd name="connsiteY26" fmla="*/ 144209 h 173735"/>
                    <a:gd name="connsiteX27" fmla="*/ 153924 w 176311"/>
                    <a:gd name="connsiteY27" fmla="*/ 144113 h 173735"/>
                    <a:gd name="connsiteX28" fmla="*/ 147733 w 176311"/>
                    <a:gd name="connsiteY28" fmla="*/ 143637 h 173735"/>
                    <a:gd name="connsiteX29" fmla="*/ 170879 w 176311"/>
                    <a:gd name="connsiteY29" fmla="*/ 56293 h 173735"/>
                    <a:gd name="connsiteX30" fmla="*/ 147257 w 176311"/>
                    <a:gd name="connsiteY30" fmla="*/ 82867 h 173735"/>
                    <a:gd name="connsiteX31" fmla="*/ 136113 w 176311"/>
                    <a:gd name="connsiteY31" fmla="*/ 88868 h 173735"/>
                    <a:gd name="connsiteX32" fmla="*/ 87821 w 176311"/>
                    <a:gd name="connsiteY32" fmla="*/ 88392 h 173735"/>
                    <a:gd name="connsiteX33" fmla="*/ 102680 w 176311"/>
                    <a:gd name="connsiteY33" fmla="*/ 102775 h 173735"/>
                    <a:gd name="connsiteX34" fmla="*/ 106871 w 176311"/>
                    <a:gd name="connsiteY34" fmla="*/ 105061 h 173735"/>
                    <a:gd name="connsiteX35" fmla="*/ 115634 w 176311"/>
                    <a:gd name="connsiteY35" fmla="*/ 108776 h 173735"/>
                    <a:gd name="connsiteX36" fmla="*/ 127731 w 176311"/>
                    <a:gd name="connsiteY36" fmla="*/ 111538 h 173735"/>
                    <a:gd name="connsiteX37" fmla="*/ 135636 w 176311"/>
                    <a:gd name="connsiteY37" fmla="*/ 111538 h 173735"/>
                    <a:gd name="connsiteX38" fmla="*/ 143066 w 176311"/>
                    <a:gd name="connsiteY38" fmla="*/ 111538 h 173735"/>
                    <a:gd name="connsiteX39" fmla="*/ 172308 w 176311"/>
                    <a:gd name="connsiteY39" fmla="*/ 101822 h 173735"/>
                    <a:gd name="connsiteX40" fmla="*/ 175356 w 176311"/>
                    <a:gd name="connsiteY40" fmla="*/ 99822 h 173735"/>
                    <a:gd name="connsiteX41" fmla="*/ 176308 w 176311"/>
                    <a:gd name="connsiteY41" fmla="*/ 86868 h 173735"/>
                    <a:gd name="connsiteX42" fmla="*/ 170879 w 176311"/>
                    <a:gd name="connsiteY42" fmla="*/ 56293 h 173735"/>
                    <a:gd name="connsiteX43" fmla="*/ 110586 w 176311"/>
                    <a:gd name="connsiteY43" fmla="*/ 58769 h 173735"/>
                    <a:gd name="connsiteX44" fmla="*/ 88297 w 176311"/>
                    <a:gd name="connsiteY44" fmla="*/ 88011 h 173735"/>
                    <a:gd name="connsiteX45" fmla="*/ 99917 w 176311"/>
                    <a:gd name="connsiteY45" fmla="*/ 85725 h 173735"/>
                    <a:gd name="connsiteX46" fmla="*/ 110586 w 176311"/>
                    <a:gd name="connsiteY46" fmla="*/ 81058 h 173735"/>
                    <a:gd name="connsiteX47" fmla="*/ 120301 w 176311"/>
                    <a:gd name="connsiteY47" fmla="*/ 74105 h 173735"/>
                    <a:gd name="connsiteX48" fmla="*/ 130016 w 176311"/>
                    <a:gd name="connsiteY48" fmla="*/ 62960 h 173735"/>
                    <a:gd name="connsiteX49" fmla="*/ 142208 w 176311"/>
                    <a:gd name="connsiteY49" fmla="*/ 17335 h 173735"/>
                    <a:gd name="connsiteX50" fmla="*/ 102394 w 176311"/>
                    <a:gd name="connsiteY50" fmla="*/ 0 h 173735"/>
                    <a:gd name="connsiteX51" fmla="*/ 112872 w 176311"/>
                    <a:gd name="connsiteY51" fmla="*/ 48959 h 173735"/>
                    <a:gd name="connsiteX52" fmla="*/ 110586 w 176311"/>
                    <a:gd name="connsiteY52" fmla="*/ 58769 h 173735"/>
                    <a:gd name="connsiteX53" fmla="*/ 32957 w 176311"/>
                    <a:gd name="connsiteY53" fmla="*/ 155638 h 173735"/>
                    <a:gd name="connsiteX54" fmla="*/ 72580 w 176311"/>
                    <a:gd name="connsiteY54" fmla="*/ 173736 h 173735"/>
                    <a:gd name="connsiteX55" fmla="*/ 66961 w 176311"/>
                    <a:gd name="connsiteY55" fmla="*/ 162687 h 173735"/>
                    <a:gd name="connsiteX56" fmla="*/ 67437 w 176311"/>
                    <a:gd name="connsiteY56" fmla="*/ 109823 h 173735"/>
                    <a:gd name="connsiteX57" fmla="*/ 69723 w 176311"/>
                    <a:gd name="connsiteY57" fmla="*/ 105632 h 173735"/>
                    <a:gd name="connsiteX58" fmla="*/ 78105 w 176311"/>
                    <a:gd name="connsiteY58" fmla="*/ 94488 h 173735"/>
                    <a:gd name="connsiteX59" fmla="*/ 81344 w 176311"/>
                    <a:gd name="connsiteY59" fmla="*/ 91250 h 173735"/>
                    <a:gd name="connsiteX60" fmla="*/ 86963 w 176311"/>
                    <a:gd name="connsiteY60" fmla="*/ 87535 h 173735"/>
                    <a:gd name="connsiteX61" fmla="*/ 32957 w 176311"/>
                    <a:gd name="connsiteY61" fmla="*/ 155638 h 173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311" h="173735">
                      <a:moveTo>
                        <a:pt x="87345" y="86582"/>
                      </a:moveTo>
                      <a:lnTo>
                        <a:pt x="81820" y="79629"/>
                      </a:lnTo>
                      <a:cubicBezTo>
                        <a:pt x="74390" y="72200"/>
                        <a:pt x="65532" y="67532"/>
                        <a:pt x="54864" y="64770"/>
                      </a:cubicBezTo>
                      <a:cubicBezTo>
                        <a:pt x="39529" y="61532"/>
                        <a:pt x="24670" y="63341"/>
                        <a:pt x="10763" y="69437"/>
                      </a:cubicBezTo>
                      <a:cubicBezTo>
                        <a:pt x="8858" y="70390"/>
                        <a:pt x="7525" y="70866"/>
                        <a:pt x="5620" y="71723"/>
                      </a:cubicBezTo>
                      <a:cubicBezTo>
                        <a:pt x="4096" y="72771"/>
                        <a:pt x="2477" y="73628"/>
                        <a:pt x="858" y="74581"/>
                      </a:cubicBezTo>
                      <a:cubicBezTo>
                        <a:pt x="286" y="78581"/>
                        <a:pt x="0" y="82772"/>
                        <a:pt x="0" y="86963"/>
                      </a:cubicBezTo>
                      <a:cubicBezTo>
                        <a:pt x="0" y="97536"/>
                        <a:pt x="1905" y="107728"/>
                        <a:pt x="5334" y="117158"/>
                      </a:cubicBezTo>
                      <a:cubicBezTo>
                        <a:pt x="7811" y="112776"/>
                        <a:pt x="10763" y="108776"/>
                        <a:pt x="14002" y="104680"/>
                      </a:cubicBezTo>
                      <a:cubicBezTo>
                        <a:pt x="19145" y="99155"/>
                        <a:pt x="24194" y="94964"/>
                        <a:pt x="30289" y="90773"/>
                      </a:cubicBezTo>
                      <a:cubicBezTo>
                        <a:pt x="47911" y="79629"/>
                        <a:pt x="69342" y="77819"/>
                        <a:pt x="87345" y="86582"/>
                      </a:cubicBezTo>
                      <a:close/>
                      <a:moveTo>
                        <a:pt x="27527" y="31337"/>
                      </a:moveTo>
                      <a:cubicBezTo>
                        <a:pt x="32195" y="31813"/>
                        <a:pt x="36767" y="32766"/>
                        <a:pt x="41434" y="33718"/>
                      </a:cubicBezTo>
                      <a:cubicBezTo>
                        <a:pt x="45625" y="35147"/>
                        <a:pt x="49816" y="36481"/>
                        <a:pt x="53912" y="38386"/>
                      </a:cubicBezTo>
                      <a:cubicBezTo>
                        <a:pt x="72962" y="47625"/>
                        <a:pt x="87345" y="65723"/>
                        <a:pt x="88297" y="87154"/>
                      </a:cubicBezTo>
                      <a:cubicBezTo>
                        <a:pt x="97536" y="68580"/>
                        <a:pt x="94298" y="47244"/>
                        <a:pt x="82296" y="29623"/>
                      </a:cubicBezTo>
                      <a:cubicBezTo>
                        <a:pt x="80867" y="28194"/>
                        <a:pt x="80010" y="26860"/>
                        <a:pt x="79058" y="25432"/>
                      </a:cubicBezTo>
                      <a:cubicBezTo>
                        <a:pt x="72104" y="16764"/>
                        <a:pt x="63722" y="10573"/>
                        <a:pt x="54673" y="5620"/>
                      </a:cubicBezTo>
                      <a:cubicBezTo>
                        <a:pt x="41053" y="11240"/>
                        <a:pt x="29242" y="20098"/>
                        <a:pt x="20003" y="31337"/>
                      </a:cubicBezTo>
                      <a:cubicBezTo>
                        <a:pt x="22479" y="31147"/>
                        <a:pt x="24955" y="31147"/>
                        <a:pt x="27527" y="31337"/>
                      </a:cubicBezTo>
                      <a:close/>
                      <a:moveTo>
                        <a:pt x="147733" y="143637"/>
                      </a:moveTo>
                      <a:cubicBezTo>
                        <a:pt x="143066" y="143161"/>
                        <a:pt x="138875" y="142208"/>
                        <a:pt x="134303" y="141351"/>
                      </a:cubicBezTo>
                      <a:cubicBezTo>
                        <a:pt x="108776" y="135350"/>
                        <a:pt x="88868" y="114014"/>
                        <a:pt x="86963" y="88011"/>
                      </a:cubicBezTo>
                      <a:cubicBezTo>
                        <a:pt x="86011" y="89916"/>
                        <a:pt x="85535" y="92202"/>
                        <a:pt x="84677" y="94488"/>
                      </a:cubicBezTo>
                      <a:cubicBezTo>
                        <a:pt x="83725" y="98203"/>
                        <a:pt x="82772" y="102394"/>
                        <a:pt x="82391" y="106109"/>
                      </a:cubicBezTo>
                      <a:cubicBezTo>
                        <a:pt x="79915" y="132874"/>
                        <a:pt x="97250" y="156782"/>
                        <a:pt x="120015" y="169259"/>
                      </a:cubicBezTo>
                      <a:cubicBezTo>
                        <a:pt x="133827" y="163925"/>
                        <a:pt x="145923" y="155258"/>
                        <a:pt x="155353" y="144209"/>
                      </a:cubicBezTo>
                      <a:cubicBezTo>
                        <a:pt x="154877" y="144209"/>
                        <a:pt x="154400" y="144209"/>
                        <a:pt x="153924" y="144113"/>
                      </a:cubicBezTo>
                      <a:cubicBezTo>
                        <a:pt x="151924" y="143637"/>
                        <a:pt x="149543" y="143637"/>
                        <a:pt x="147733" y="143637"/>
                      </a:cubicBezTo>
                      <a:close/>
                      <a:moveTo>
                        <a:pt x="170879" y="56293"/>
                      </a:moveTo>
                      <a:cubicBezTo>
                        <a:pt x="165164" y="66580"/>
                        <a:pt x="157544" y="75724"/>
                        <a:pt x="147257" y="82867"/>
                      </a:cubicBezTo>
                      <a:cubicBezTo>
                        <a:pt x="143542" y="85249"/>
                        <a:pt x="139827" y="87059"/>
                        <a:pt x="136113" y="88868"/>
                      </a:cubicBezTo>
                      <a:cubicBezTo>
                        <a:pt x="120777" y="95821"/>
                        <a:pt x="103156" y="95345"/>
                        <a:pt x="87821" y="88392"/>
                      </a:cubicBezTo>
                      <a:cubicBezTo>
                        <a:pt x="92012" y="94012"/>
                        <a:pt x="96679" y="99060"/>
                        <a:pt x="102680" y="102775"/>
                      </a:cubicBezTo>
                      <a:cubicBezTo>
                        <a:pt x="104013" y="103727"/>
                        <a:pt x="105442" y="104204"/>
                        <a:pt x="106871" y="105061"/>
                      </a:cubicBezTo>
                      <a:cubicBezTo>
                        <a:pt x="109633" y="106489"/>
                        <a:pt x="112395" y="107823"/>
                        <a:pt x="115634" y="108776"/>
                      </a:cubicBezTo>
                      <a:cubicBezTo>
                        <a:pt x="119825" y="110204"/>
                        <a:pt x="123540" y="111061"/>
                        <a:pt x="127731" y="111538"/>
                      </a:cubicBezTo>
                      <a:cubicBezTo>
                        <a:pt x="130493" y="111538"/>
                        <a:pt x="132874" y="112014"/>
                        <a:pt x="135636" y="111538"/>
                      </a:cubicBezTo>
                      <a:lnTo>
                        <a:pt x="143066" y="111538"/>
                      </a:lnTo>
                      <a:cubicBezTo>
                        <a:pt x="153734" y="110585"/>
                        <a:pt x="162973" y="106870"/>
                        <a:pt x="172308" y="101822"/>
                      </a:cubicBezTo>
                      <a:cubicBezTo>
                        <a:pt x="173450" y="101251"/>
                        <a:pt x="174403" y="100584"/>
                        <a:pt x="175356" y="99822"/>
                      </a:cubicBezTo>
                      <a:cubicBezTo>
                        <a:pt x="176022" y="95536"/>
                        <a:pt x="176308" y="91250"/>
                        <a:pt x="176308" y="86868"/>
                      </a:cubicBezTo>
                      <a:cubicBezTo>
                        <a:pt x="176403" y="76200"/>
                        <a:pt x="174403" y="65913"/>
                        <a:pt x="170879" y="56293"/>
                      </a:cubicBezTo>
                      <a:close/>
                      <a:moveTo>
                        <a:pt x="110586" y="58769"/>
                      </a:moveTo>
                      <a:cubicBezTo>
                        <a:pt x="106871" y="70771"/>
                        <a:pt x="98965" y="81058"/>
                        <a:pt x="88297" y="88011"/>
                      </a:cubicBezTo>
                      <a:cubicBezTo>
                        <a:pt x="92012" y="87059"/>
                        <a:pt x="96203" y="86678"/>
                        <a:pt x="99917" y="85725"/>
                      </a:cubicBezTo>
                      <a:cubicBezTo>
                        <a:pt x="103632" y="84296"/>
                        <a:pt x="106871" y="82867"/>
                        <a:pt x="110586" y="81058"/>
                      </a:cubicBezTo>
                      <a:cubicBezTo>
                        <a:pt x="113824" y="78772"/>
                        <a:pt x="117539" y="76867"/>
                        <a:pt x="120301" y="74105"/>
                      </a:cubicBezTo>
                      <a:cubicBezTo>
                        <a:pt x="123540" y="70390"/>
                        <a:pt x="126778" y="67151"/>
                        <a:pt x="130016" y="62960"/>
                      </a:cubicBezTo>
                      <a:cubicBezTo>
                        <a:pt x="139541" y="48673"/>
                        <a:pt x="142590" y="33147"/>
                        <a:pt x="142208" y="17335"/>
                      </a:cubicBezTo>
                      <a:cubicBezTo>
                        <a:pt x="130873" y="8477"/>
                        <a:pt x="117253" y="2381"/>
                        <a:pt x="102394" y="0"/>
                      </a:cubicBezTo>
                      <a:cubicBezTo>
                        <a:pt x="111157" y="14668"/>
                        <a:pt x="115348" y="31623"/>
                        <a:pt x="112872" y="48959"/>
                      </a:cubicBezTo>
                      <a:cubicBezTo>
                        <a:pt x="112490" y="52292"/>
                        <a:pt x="111538" y="55531"/>
                        <a:pt x="110586" y="58769"/>
                      </a:cubicBezTo>
                      <a:close/>
                      <a:moveTo>
                        <a:pt x="32957" y="155638"/>
                      </a:moveTo>
                      <a:cubicBezTo>
                        <a:pt x="44196" y="164783"/>
                        <a:pt x="57817" y="171069"/>
                        <a:pt x="72580" y="173736"/>
                      </a:cubicBezTo>
                      <a:cubicBezTo>
                        <a:pt x="70866" y="169926"/>
                        <a:pt x="68580" y="166687"/>
                        <a:pt x="66961" y="162687"/>
                      </a:cubicBezTo>
                      <a:cubicBezTo>
                        <a:pt x="60484" y="145542"/>
                        <a:pt x="60008" y="126492"/>
                        <a:pt x="67437" y="109823"/>
                      </a:cubicBezTo>
                      <a:cubicBezTo>
                        <a:pt x="68389" y="108490"/>
                        <a:pt x="69342" y="107061"/>
                        <a:pt x="69723" y="105632"/>
                      </a:cubicBezTo>
                      <a:cubicBezTo>
                        <a:pt x="72009" y="101441"/>
                        <a:pt x="74772" y="98203"/>
                        <a:pt x="78105" y="94488"/>
                      </a:cubicBezTo>
                      <a:cubicBezTo>
                        <a:pt x="79534" y="93535"/>
                        <a:pt x="80391" y="92678"/>
                        <a:pt x="81344" y="91250"/>
                      </a:cubicBezTo>
                      <a:cubicBezTo>
                        <a:pt x="83248" y="89821"/>
                        <a:pt x="84582" y="88487"/>
                        <a:pt x="86963" y="87535"/>
                      </a:cubicBezTo>
                      <a:cubicBezTo>
                        <a:pt x="53530" y="89630"/>
                        <a:pt x="32099" y="123730"/>
                        <a:pt x="32957" y="155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29" name="Graphic 1">
                <a:extLst>
                  <a:ext uri="{FF2B5EF4-FFF2-40B4-BE49-F238E27FC236}">
                    <a16:creationId xmlns:a16="http://schemas.microsoft.com/office/drawing/2014/main" id="{6BB9B528-F2DB-4F63-86CF-3C5A0FF8D6B5}"/>
                  </a:ext>
                </a:extLst>
              </p:cNvPr>
              <p:cNvGrpSpPr/>
              <p:nvPr/>
            </p:nvGrpSpPr>
            <p:grpSpPr>
              <a:xfrm>
                <a:off x="6587965" y="5141634"/>
                <a:ext cx="176215" cy="300989"/>
                <a:chOff x="6587965" y="5141634"/>
                <a:chExt cx="176215" cy="300989"/>
              </a:xfrm>
              <a:solidFill>
                <a:schemeClr val="accent1"/>
              </a:solidFill>
            </p:grpSpPr>
            <p:sp>
              <p:nvSpPr>
                <p:cNvPr id="2231" name="Freeform: Shape 2230">
                  <a:extLst>
                    <a:ext uri="{FF2B5EF4-FFF2-40B4-BE49-F238E27FC236}">
                      <a16:creationId xmlns:a16="http://schemas.microsoft.com/office/drawing/2014/main" id="{BE5FCF14-924B-4250-9222-F532B0B6CD71}"/>
                    </a:ext>
                  </a:extLst>
                </p:cNvPr>
                <p:cNvSpPr/>
                <p:nvPr/>
              </p:nvSpPr>
              <p:spPr>
                <a:xfrm>
                  <a:off x="6670642" y="5266507"/>
                  <a:ext cx="7048" cy="176117"/>
                </a:xfrm>
                <a:custGeom>
                  <a:avLst/>
                  <a:gdLst>
                    <a:gd name="connsiteX0" fmla="*/ 0 w 7048"/>
                    <a:gd name="connsiteY0" fmla="*/ 0 h 176117"/>
                    <a:gd name="connsiteX1" fmla="*/ 7049 w 7048"/>
                    <a:gd name="connsiteY1" fmla="*/ 0 h 176117"/>
                    <a:gd name="connsiteX2" fmla="*/ 7049 w 7048"/>
                    <a:gd name="connsiteY2" fmla="*/ 176117 h 176117"/>
                    <a:gd name="connsiteX3" fmla="*/ 0 w 7048"/>
                    <a:gd name="connsiteY3" fmla="*/ 176117 h 17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" h="176117">
                      <a:moveTo>
                        <a:pt x="0" y="0"/>
                      </a:moveTo>
                      <a:lnTo>
                        <a:pt x="7049" y="0"/>
                      </a:lnTo>
                      <a:lnTo>
                        <a:pt x="7049" y="176117"/>
                      </a:lnTo>
                      <a:lnTo>
                        <a:pt x="0" y="17611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2" name="Freeform: Shape 2231">
                  <a:extLst>
                    <a:ext uri="{FF2B5EF4-FFF2-40B4-BE49-F238E27FC236}">
                      <a16:creationId xmlns:a16="http://schemas.microsoft.com/office/drawing/2014/main" id="{2660B0DA-DBCE-4084-B8FA-B0FDAF46993A}"/>
                    </a:ext>
                  </a:extLst>
                </p:cNvPr>
                <p:cNvSpPr/>
                <p:nvPr/>
              </p:nvSpPr>
              <p:spPr>
                <a:xfrm>
                  <a:off x="6587965" y="5141634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3"/>
                        <a:pt x="39433" y="0"/>
                        <a:pt x="88106" y="0"/>
                      </a:cubicBezTo>
                      <a:cubicBezTo>
                        <a:pt x="136779" y="0"/>
                        <a:pt x="176213" y="39433"/>
                        <a:pt x="176213" y="88106"/>
                      </a:cubicBezTo>
                      <a:cubicBezTo>
                        <a:pt x="176213" y="136779"/>
                        <a:pt x="136779" y="176213"/>
                        <a:pt x="88106" y="176213"/>
                      </a:cubicBezTo>
                      <a:cubicBezTo>
                        <a:pt x="39433" y="176213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3" name="Freeform: Shape 2232">
                  <a:extLst>
                    <a:ext uri="{FF2B5EF4-FFF2-40B4-BE49-F238E27FC236}">
                      <a16:creationId xmlns:a16="http://schemas.microsoft.com/office/drawing/2014/main" id="{038A3B80-439E-422D-9C0D-D11A7AC43CEE}"/>
                    </a:ext>
                  </a:extLst>
                </p:cNvPr>
                <p:cNvSpPr/>
                <p:nvPr/>
              </p:nvSpPr>
              <p:spPr>
                <a:xfrm>
                  <a:off x="6588060" y="5142681"/>
                  <a:ext cx="176120" cy="173736"/>
                </a:xfrm>
                <a:custGeom>
                  <a:avLst/>
                  <a:gdLst>
                    <a:gd name="connsiteX0" fmla="*/ 87249 w 176120"/>
                    <a:gd name="connsiteY0" fmla="*/ 86678 h 173736"/>
                    <a:gd name="connsiteX1" fmla="*/ 81725 w 176120"/>
                    <a:gd name="connsiteY1" fmla="*/ 79724 h 173736"/>
                    <a:gd name="connsiteX2" fmla="*/ 54864 w 176120"/>
                    <a:gd name="connsiteY2" fmla="*/ 64865 h 173736"/>
                    <a:gd name="connsiteX3" fmla="*/ 10763 w 176120"/>
                    <a:gd name="connsiteY3" fmla="*/ 69533 h 173736"/>
                    <a:gd name="connsiteX4" fmla="*/ 5620 w 176120"/>
                    <a:gd name="connsiteY4" fmla="*/ 71819 h 173736"/>
                    <a:gd name="connsiteX5" fmla="*/ 858 w 176120"/>
                    <a:gd name="connsiteY5" fmla="*/ 74676 h 173736"/>
                    <a:gd name="connsiteX6" fmla="*/ 0 w 176120"/>
                    <a:gd name="connsiteY6" fmla="*/ 87059 h 173736"/>
                    <a:gd name="connsiteX7" fmla="*/ 5334 w 176120"/>
                    <a:gd name="connsiteY7" fmla="*/ 117253 h 173736"/>
                    <a:gd name="connsiteX8" fmla="*/ 14002 w 176120"/>
                    <a:gd name="connsiteY8" fmla="*/ 104775 h 173736"/>
                    <a:gd name="connsiteX9" fmla="*/ 30195 w 176120"/>
                    <a:gd name="connsiteY9" fmla="*/ 90869 h 173736"/>
                    <a:gd name="connsiteX10" fmla="*/ 87249 w 176120"/>
                    <a:gd name="connsiteY10" fmla="*/ 86678 h 173736"/>
                    <a:gd name="connsiteX11" fmla="*/ 27432 w 176120"/>
                    <a:gd name="connsiteY11" fmla="*/ 31433 h 173736"/>
                    <a:gd name="connsiteX12" fmla="*/ 41339 w 176120"/>
                    <a:gd name="connsiteY12" fmla="*/ 33719 h 173736"/>
                    <a:gd name="connsiteX13" fmla="*/ 53816 w 176120"/>
                    <a:gd name="connsiteY13" fmla="*/ 38386 h 173736"/>
                    <a:gd name="connsiteX14" fmla="*/ 88202 w 176120"/>
                    <a:gd name="connsiteY14" fmla="*/ 87154 h 173736"/>
                    <a:gd name="connsiteX15" fmla="*/ 82201 w 176120"/>
                    <a:gd name="connsiteY15" fmla="*/ 29623 h 173736"/>
                    <a:gd name="connsiteX16" fmla="*/ 78963 w 176120"/>
                    <a:gd name="connsiteY16" fmla="*/ 25432 h 173736"/>
                    <a:gd name="connsiteX17" fmla="*/ 54579 w 176120"/>
                    <a:gd name="connsiteY17" fmla="*/ 5525 h 173736"/>
                    <a:gd name="connsiteX18" fmla="*/ 19908 w 176120"/>
                    <a:gd name="connsiteY18" fmla="*/ 31242 h 173736"/>
                    <a:gd name="connsiteX19" fmla="*/ 27432 w 176120"/>
                    <a:gd name="connsiteY19" fmla="*/ 31433 h 173736"/>
                    <a:gd name="connsiteX20" fmla="*/ 147543 w 176120"/>
                    <a:gd name="connsiteY20" fmla="*/ 143732 h 173736"/>
                    <a:gd name="connsiteX21" fmla="*/ 134112 w 176120"/>
                    <a:gd name="connsiteY21" fmla="*/ 141446 h 173736"/>
                    <a:gd name="connsiteX22" fmla="*/ 86773 w 176120"/>
                    <a:gd name="connsiteY22" fmla="*/ 88106 h 173736"/>
                    <a:gd name="connsiteX23" fmla="*/ 84392 w 176120"/>
                    <a:gd name="connsiteY23" fmla="*/ 94583 h 173736"/>
                    <a:gd name="connsiteX24" fmla="*/ 82106 w 176120"/>
                    <a:gd name="connsiteY24" fmla="*/ 106204 h 173736"/>
                    <a:gd name="connsiteX25" fmla="*/ 119634 w 176120"/>
                    <a:gd name="connsiteY25" fmla="*/ 169355 h 173736"/>
                    <a:gd name="connsiteX26" fmla="*/ 154972 w 176120"/>
                    <a:gd name="connsiteY26" fmla="*/ 144304 h 173736"/>
                    <a:gd name="connsiteX27" fmla="*/ 153544 w 176120"/>
                    <a:gd name="connsiteY27" fmla="*/ 144209 h 173736"/>
                    <a:gd name="connsiteX28" fmla="*/ 147543 w 176120"/>
                    <a:gd name="connsiteY28" fmla="*/ 143732 h 173736"/>
                    <a:gd name="connsiteX29" fmla="*/ 170688 w 176120"/>
                    <a:gd name="connsiteY29" fmla="*/ 56388 h 173736"/>
                    <a:gd name="connsiteX30" fmla="*/ 147066 w 176120"/>
                    <a:gd name="connsiteY30" fmla="*/ 82963 h 173736"/>
                    <a:gd name="connsiteX31" fmla="*/ 135922 w 176120"/>
                    <a:gd name="connsiteY31" fmla="*/ 88964 h 173736"/>
                    <a:gd name="connsiteX32" fmla="*/ 87630 w 176120"/>
                    <a:gd name="connsiteY32" fmla="*/ 88487 h 173736"/>
                    <a:gd name="connsiteX33" fmla="*/ 102489 w 176120"/>
                    <a:gd name="connsiteY33" fmla="*/ 102870 h 173736"/>
                    <a:gd name="connsiteX34" fmla="*/ 106680 w 176120"/>
                    <a:gd name="connsiteY34" fmla="*/ 105156 h 173736"/>
                    <a:gd name="connsiteX35" fmla="*/ 115444 w 176120"/>
                    <a:gd name="connsiteY35" fmla="*/ 108871 h 173736"/>
                    <a:gd name="connsiteX36" fmla="*/ 127540 w 176120"/>
                    <a:gd name="connsiteY36" fmla="*/ 111633 h 173736"/>
                    <a:gd name="connsiteX37" fmla="*/ 135446 w 176120"/>
                    <a:gd name="connsiteY37" fmla="*/ 111633 h 173736"/>
                    <a:gd name="connsiteX38" fmla="*/ 142875 w 176120"/>
                    <a:gd name="connsiteY38" fmla="*/ 111633 h 173736"/>
                    <a:gd name="connsiteX39" fmla="*/ 172117 w 176120"/>
                    <a:gd name="connsiteY39" fmla="*/ 101918 h 173736"/>
                    <a:gd name="connsiteX40" fmla="*/ 175165 w 176120"/>
                    <a:gd name="connsiteY40" fmla="*/ 99917 h 173736"/>
                    <a:gd name="connsiteX41" fmla="*/ 176118 w 176120"/>
                    <a:gd name="connsiteY41" fmla="*/ 86963 h 173736"/>
                    <a:gd name="connsiteX42" fmla="*/ 170688 w 176120"/>
                    <a:gd name="connsiteY42" fmla="*/ 56388 h 173736"/>
                    <a:gd name="connsiteX43" fmla="*/ 110490 w 176120"/>
                    <a:gd name="connsiteY43" fmla="*/ 58769 h 173736"/>
                    <a:gd name="connsiteX44" fmla="*/ 88202 w 176120"/>
                    <a:gd name="connsiteY44" fmla="*/ 88011 h 173736"/>
                    <a:gd name="connsiteX45" fmla="*/ 99822 w 176120"/>
                    <a:gd name="connsiteY45" fmla="*/ 85725 h 173736"/>
                    <a:gd name="connsiteX46" fmla="*/ 110490 w 176120"/>
                    <a:gd name="connsiteY46" fmla="*/ 81058 h 173736"/>
                    <a:gd name="connsiteX47" fmla="*/ 120206 w 176120"/>
                    <a:gd name="connsiteY47" fmla="*/ 74105 h 173736"/>
                    <a:gd name="connsiteX48" fmla="*/ 129921 w 176120"/>
                    <a:gd name="connsiteY48" fmla="*/ 62960 h 173736"/>
                    <a:gd name="connsiteX49" fmla="*/ 142018 w 176120"/>
                    <a:gd name="connsiteY49" fmla="*/ 17336 h 173736"/>
                    <a:gd name="connsiteX50" fmla="*/ 102204 w 176120"/>
                    <a:gd name="connsiteY50" fmla="*/ 0 h 173736"/>
                    <a:gd name="connsiteX51" fmla="*/ 112681 w 176120"/>
                    <a:gd name="connsiteY51" fmla="*/ 48959 h 173736"/>
                    <a:gd name="connsiteX52" fmla="*/ 110490 w 176120"/>
                    <a:gd name="connsiteY52" fmla="*/ 58769 h 173736"/>
                    <a:gd name="connsiteX53" fmla="*/ 32766 w 176120"/>
                    <a:gd name="connsiteY53" fmla="*/ 155639 h 173736"/>
                    <a:gd name="connsiteX54" fmla="*/ 72390 w 176120"/>
                    <a:gd name="connsiteY54" fmla="*/ 173736 h 173736"/>
                    <a:gd name="connsiteX55" fmla="*/ 66770 w 176120"/>
                    <a:gd name="connsiteY55" fmla="*/ 162687 h 173736"/>
                    <a:gd name="connsiteX56" fmla="*/ 67246 w 176120"/>
                    <a:gd name="connsiteY56" fmla="*/ 109823 h 173736"/>
                    <a:gd name="connsiteX57" fmla="*/ 69628 w 176120"/>
                    <a:gd name="connsiteY57" fmla="*/ 105632 h 173736"/>
                    <a:gd name="connsiteX58" fmla="*/ 78010 w 176120"/>
                    <a:gd name="connsiteY58" fmla="*/ 94488 h 173736"/>
                    <a:gd name="connsiteX59" fmla="*/ 81249 w 176120"/>
                    <a:gd name="connsiteY59" fmla="*/ 91250 h 173736"/>
                    <a:gd name="connsiteX60" fmla="*/ 86869 w 176120"/>
                    <a:gd name="connsiteY60" fmla="*/ 87535 h 173736"/>
                    <a:gd name="connsiteX61" fmla="*/ 32766 w 176120"/>
                    <a:gd name="connsiteY61" fmla="*/ 155639 h 173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120" h="173736">
                      <a:moveTo>
                        <a:pt x="87249" y="86678"/>
                      </a:moveTo>
                      <a:lnTo>
                        <a:pt x="81725" y="79724"/>
                      </a:lnTo>
                      <a:cubicBezTo>
                        <a:pt x="74295" y="72295"/>
                        <a:pt x="65532" y="67723"/>
                        <a:pt x="54864" y="64865"/>
                      </a:cubicBezTo>
                      <a:cubicBezTo>
                        <a:pt x="39529" y="61627"/>
                        <a:pt x="24670" y="63437"/>
                        <a:pt x="10763" y="69533"/>
                      </a:cubicBezTo>
                      <a:cubicBezTo>
                        <a:pt x="8859" y="70485"/>
                        <a:pt x="7525" y="70866"/>
                        <a:pt x="5620" y="71819"/>
                      </a:cubicBezTo>
                      <a:cubicBezTo>
                        <a:pt x="4096" y="72866"/>
                        <a:pt x="2477" y="73724"/>
                        <a:pt x="858" y="74676"/>
                      </a:cubicBezTo>
                      <a:cubicBezTo>
                        <a:pt x="286" y="78772"/>
                        <a:pt x="0" y="82868"/>
                        <a:pt x="0" y="87059"/>
                      </a:cubicBezTo>
                      <a:cubicBezTo>
                        <a:pt x="0" y="97631"/>
                        <a:pt x="1905" y="107823"/>
                        <a:pt x="5334" y="117253"/>
                      </a:cubicBezTo>
                      <a:cubicBezTo>
                        <a:pt x="7906" y="112871"/>
                        <a:pt x="10763" y="108871"/>
                        <a:pt x="14002" y="104775"/>
                      </a:cubicBezTo>
                      <a:cubicBezTo>
                        <a:pt x="19145" y="99155"/>
                        <a:pt x="24194" y="95060"/>
                        <a:pt x="30195" y="90869"/>
                      </a:cubicBezTo>
                      <a:cubicBezTo>
                        <a:pt x="47816" y="79724"/>
                        <a:pt x="69152" y="77819"/>
                        <a:pt x="87249" y="86678"/>
                      </a:cubicBezTo>
                      <a:close/>
                      <a:moveTo>
                        <a:pt x="27432" y="31433"/>
                      </a:moveTo>
                      <a:cubicBezTo>
                        <a:pt x="32100" y="31909"/>
                        <a:pt x="36672" y="32766"/>
                        <a:pt x="41339" y="33719"/>
                      </a:cubicBezTo>
                      <a:cubicBezTo>
                        <a:pt x="45530" y="35052"/>
                        <a:pt x="49721" y="36481"/>
                        <a:pt x="53816" y="38386"/>
                      </a:cubicBezTo>
                      <a:cubicBezTo>
                        <a:pt x="72866" y="47625"/>
                        <a:pt x="87249" y="65818"/>
                        <a:pt x="88202" y="87154"/>
                      </a:cubicBezTo>
                      <a:cubicBezTo>
                        <a:pt x="97536" y="68580"/>
                        <a:pt x="94202" y="47244"/>
                        <a:pt x="82201" y="29623"/>
                      </a:cubicBezTo>
                      <a:cubicBezTo>
                        <a:pt x="80772" y="28194"/>
                        <a:pt x="79820" y="26861"/>
                        <a:pt x="78963" y="25432"/>
                      </a:cubicBezTo>
                      <a:cubicBezTo>
                        <a:pt x="72009" y="16669"/>
                        <a:pt x="63722" y="10478"/>
                        <a:pt x="54579" y="5525"/>
                      </a:cubicBezTo>
                      <a:cubicBezTo>
                        <a:pt x="41053" y="11144"/>
                        <a:pt x="29146" y="20003"/>
                        <a:pt x="19908" y="31242"/>
                      </a:cubicBezTo>
                      <a:cubicBezTo>
                        <a:pt x="22384" y="31147"/>
                        <a:pt x="24765" y="31147"/>
                        <a:pt x="27432" y="31433"/>
                      </a:cubicBezTo>
                      <a:close/>
                      <a:moveTo>
                        <a:pt x="147543" y="143732"/>
                      </a:moveTo>
                      <a:cubicBezTo>
                        <a:pt x="142875" y="143256"/>
                        <a:pt x="138779" y="142304"/>
                        <a:pt x="134112" y="141446"/>
                      </a:cubicBezTo>
                      <a:cubicBezTo>
                        <a:pt x="108585" y="135350"/>
                        <a:pt x="88583" y="114014"/>
                        <a:pt x="86773" y="88106"/>
                      </a:cubicBezTo>
                      <a:cubicBezTo>
                        <a:pt x="85820" y="89916"/>
                        <a:pt x="85344" y="92297"/>
                        <a:pt x="84392" y="94583"/>
                      </a:cubicBezTo>
                      <a:cubicBezTo>
                        <a:pt x="83439" y="98298"/>
                        <a:pt x="82582" y="102489"/>
                        <a:pt x="82106" y="106204"/>
                      </a:cubicBezTo>
                      <a:cubicBezTo>
                        <a:pt x="79629" y="132969"/>
                        <a:pt x="96870" y="156877"/>
                        <a:pt x="119634" y="169355"/>
                      </a:cubicBezTo>
                      <a:cubicBezTo>
                        <a:pt x="133445" y="164021"/>
                        <a:pt x="145542" y="155353"/>
                        <a:pt x="154972" y="144304"/>
                      </a:cubicBezTo>
                      <a:cubicBezTo>
                        <a:pt x="154496" y="144304"/>
                        <a:pt x="154020" y="144304"/>
                        <a:pt x="153544" y="144209"/>
                      </a:cubicBezTo>
                      <a:cubicBezTo>
                        <a:pt x="151734" y="143732"/>
                        <a:pt x="149447" y="143732"/>
                        <a:pt x="147543" y="143732"/>
                      </a:cubicBezTo>
                      <a:close/>
                      <a:moveTo>
                        <a:pt x="170688" y="56388"/>
                      </a:moveTo>
                      <a:cubicBezTo>
                        <a:pt x="164973" y="66675"/>
                        <a:pt x="157353" y="75819"/>
                        <a:pt x="147066" y="82963"/>
                      </a:cubicBezTo>
                      <a:cubicBezTo>
                        <a:pt x="143352" y="85249"/>
                        <a:pt x="139637" y="87154"/>
                        <a:pt x="135922" y="88964"/>
                      </a:cubicBezTo>
                      <a:cubicBezTo>
                        <a:pt x="120587" y="95917"/>
                        <a:pt x="102965" y="95441"/>
                        <a:pt x="87630" y="88487"/>
                      </a:cubicBezTo>
                      <a:cubicBezTo>
                        <a:pt x="91821" y="94012"/>
                        <a:pt x="96394" y="99155"/>
                        <a:pt x="102489" y="102870"/>
                      </a:cubicBezTo>
                      <a:cubicBezTo>
                        <a:pt x="103918" y="103823"/>
                        <a:pt x="105252" y="104299"/>
                        <a:pt x="106680" y="105156"/>
                      </a:cubicBezTo>
                      <a:cubicBezTo>
                        <a:pt x="109443" y="106490"/>
                        <a:pt x="112300" y="107918"/>
                        <a:pt x="115444" y="108871"/>
                      </a:cubicBezTo>
                      <a:cubicBezTo>
                        <a:pt x="119634" y="110204"/>
                        <a:pt x="123349" y="111157"/>
                        <a:pt x="127540" y="111633"/>
                      </a:cubicBezTo>
                      <a:cubicBezTo>
                        <a:pt x="130303" y="111633"/>
                        <a:pt x="132684" y="112109"/>
                        <a:pt x="135446" y="111633"/>
                      </a:cubicBezTo>
                      <a:lnTo>
                        <a:pt x="142875" y="111633"/>
                      </a:lnTo>
                      <a:cubicBezTo>
                        <a:pt x="153544" y="110681"/>
                        <a:pt x="162783" y="106966"/>
                        <a:pt x="172117" y="101918"/>
                      </a:cubicBezTo>
                      <a:cubicBezTo>
                        <a:pt x="173260" y="101346"/>
                        <a:pt x="174213" y="100679"/>
                        <a:pt x="175165" y="99917"/>
                      </a:cubicBezTo>
                      <a:cubicBezTo>
                        <a:pt x="175832" y="95726"/>
                        <a:pt x="176118" y="91440"/>
                        <a:pt x="176118" y="86963"/>
                      </a:cubicBezTo>
                      <a:cubicBezTo>
                        <a:pt x="176213" y="76295"/>
                        <a:pt x="174213" y="65913"/>
                        <a:pt x="170688" y="56388"/>
                      </a:cubicBezTo>
                      <a:close/>
                      <a:moveTo>
                        <a:pt x="110490" y="58769"/>
                      </a:moveTo>
                      <a:cubicBezTo>
                        <a:pt x="106775" y="70866"/>
                        <a:pt x="98870" y="81058"/>
                        <a:pt x="88202" y="88011"/>
                      </a:cubicBezTo>
                      <a:cubicBezTo>
                        <a:pt x="91916" y="87059"/>
                        <a:pt x="96108" y="86678"/>
                        <a:pt x="99822" y="85725"/>
                      </a:cubicBezTo>
                      <a:cubicBezTo>
                        <a:pt x="103537" y="84296"/>
                        <a:pt x="106775" y="82963"/>
                        <a:pt x="110490" y="81058"/>
                      </a:cubicBezTo>
                      <a:cubicBezTo>
                        <a:pt x="113729" y="78677"/>
                        <a:pt x="117443" y="76867"/>
                        <a:pt x="120206" y="74105"/>
                      </a:cubicBezTo>
                      <a:cubicBezTo>
                        <a:pt x="123444" y="70390"/>
                        <a:pt x="126683" y="67151"/>
                        <a:pt x="129921" y="62960"/>
                      </a:cubicBezTo>
                      <a:cubicBezTo>
                        <a:pt x="139446" y="48768"/>
                        <a:pt x="142494" y="33147"/>
                        <a:pt x="142018" y="17336"/>
                      </a:cubicBezTo>
                      <a:cubicBezTo>
                        <a:pt x="130683" y="8573"/>
                        <a:pt x="117063" y="2381"/>
                        <a:pt x="102204" y="0"/>
                      </a:cubicBezTo>
                      <a:cubicBezTo>
                        <a:pt x="110966" y="14669"/>
                        <a:pt x="115158" y="31623"/>
                        <a:pt x="112681" y="48959"/>
                      </a:cubicBezTo>
                      <a:cubicBezTo>
                        <a:pt x="112300" y="52292"/>
                        <a:pt x="111347" y="55531"/>
                        <a:pt x="110490" y="58769"/>
                      </a:cubicBezTo>
                      <a:close/>
                      <a:moveTo>
                        <a:pt x="32766" y="155639"/>
                      </a:moveTo>
                      <a:cubicBezTo>
                        <a:pt x="44006" y="164687"/>
                        <a:pt x="57531" y="171164"/>
                        <a:pt x="72390" y="173736"/>
                      </a:cubicBezTo>
                      <a:cubicBezTo>
                        <a:pt x="70581" y="170021"/>
                        <a:pt x="68390" y="166688"/>
                        <a:pt x="66770" y="162687"/>
                      </a:cubicBezTo>
                      <a:cubicBezTo>
                        <a:pt x="60293" y="145542"/>
                        <a:pt x="59817" y="126492"/>
                        <a:pt x="67246" y="109823"/>
                      </a:cubicBezTo>
                      <a:cubicBezTo>
                        <a:pt x="68199" y="108395"/>
                        <a:pt x="69152" y="107061"/>
                        <a:pt x="69628" y="105632"/>
                      </a:cubicBezTo>
                      <a:cubicBezTo>
                        <a:pt x="71914" y="101441"/>
                        <a:pt x="74772" y="98203"/>
                        <a:pt x="78010" y="94488"/>
                      </a:cubicBezTo>
                      <a:cubicBezTo>
                        <a:pt x="79439" y="93536"/>
                        <a:pt x="80296" y="92678"/>
                        <a:pt x="81249" y="91250"/>
                      </a:cubicBezTo>
                      <a:cubicBezTo>
                        <a:pt x="83154" y="89821"/>
                        <a:pt x="84487" y="88487"/>
                        <a:pt x="86869" y="87535"/>
                      </a:cubicBezTo>
                      <a:cubicBezTo>
                        <a:pt x="53340" y="89630"/>
                        <a:pt x="31909" y="123825"/>
                        <a:pt x="32766" y="1556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30" name="Graphic 1">
                <a:extLst>
                  <a:ext uri="{FF2B5EF4-FFF2-40B4-BE49-F238E27FC236}">
                    <a16:creationId xmlns:a16="http://schemas.microsoft.com/office/drawing/2014/main" id="{D654AE28-1198-4C77-A639-424E397BB991}"/>
                  </a:ext>
                </a:extLst>
              </p:cNvPr>
              <p:cNvGrpSpPr/>
              <p:nvPr/>
            </p:nvGrpSpPr>
            <p:grpSpPr>
              <a:xfrm>
                <a:off x="6721315" y="5019428"/>
                <a:ext cx="176307" cy="318230"/>
                <a:chOff x="6721315" y="5019428"/>
                <a:chExt cx="176307" cy="318230"/>
              </a:xfrm>
              <a:solidFill>
                <a:schemeClr val="accent1"/>
              </a:solidFill>
            </p:grpSpPr>
            <p:sp>
              <p:nvSpPr>
                <p:cNvPr id="2228" name="Freeform: Shape 2227">
                  <a:extLst>
                    <a:ext uri="{FF2B5EF4-FFF2-40B4-BE49-F238E27FC236}">
                      <a16:creationId xmlns:a16="http://schemas.microsoft.com/office/drawing/2014/main" id="{A71F383E-71CD-4559-91B8-D5E1A0E5E473}"/>
                    </a:ext>
                  </a:extLst>
                </p:cNvPr>
                <p:cNvSpPr/>
                <p:nvPr/>
              </p:nvSpPr>
              <p:spPr>
                <a:xfrm>
                  <a:off x="6803992" y="5144301"/>
                  <a:ext cx="7048" cy="193357"/>
                </a:xfrm>
                <a:custGeom>
                  <a:avLst/>
                  <a:gdLst>
                    <a:gd name="connsiteX0" fmla="*/ 0 w 7048"/>
                    <a:gd name="connsiteY0" fmla="*/ 0 h 193357"/>
                    <a:gd name="connsiteX1" fmla="*/ 7049 w 7048"/>
                    <a:gd name="connsiteY1" fmla="*/ 0 h 193357"/>
                    <a:gd name="connsiteX2" fmla="*/ 7049 w 7048"/>
                    <a:gd name="connsiteY2" fmla="*/ 193358 h 193357"/>
                    <a:gd name="connsiteX3" fmla="*/ 0 w 7048"/>
                    <a:gd name="connsiteY3" fmla="*/ 193358 h 193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" h="193357">
                      <a:moveTo>
                        <a:pt x="0" y="0"/>
                      </a:moveTo>
                      <a:lnTo>
                        <a:pt x="7049" y="0"/>
                      </a:lnTo>
                      <a:lnTo>
                        <a:pt x="7049" y="193358"/>
                      </a:lnTo>
                      <a:lnTo>
                        <a:pt x="0" y="193358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9" name="Freeform: Shape 2228">
                  <a:extLst>
                    <a:ext uri="{FF2B5EF4-FFF2-40B4-BE49-F238E27FC236}">
                      <a16:creationId xmlns:a16="http://schemas.microsoft.com/office/drawing/2014/main" id="{4E3068CD-E208-437A-B626-25249CFB8CDD}"/>
                    </a:ext>
                  </a:extLst>
                </p:cNvPr>
                <p:cNvSpPr/>
                <p:nvPr/>
              </p:nvSpPr>
              <p:spPr>
                <a:xfrm>
                  <a:off x="6721315" y="5019428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3"/>
                        <a:pt x="39433" y="0"/>
                        <a:pt x="88106" y="0"/>
                      </a:cubicBezTo>
                      <a:cubicBezTo>
                        <a:pt x="136779" y="0"/>
                        <a:pt x="176213" y="39433"/>
                        <a:pt x="176213" y="88106"/>
                      </a:cubicBezTo>
                      <a:cubicBezTo>
                        <a:pt x="176213" y="136779"/>
                        <a:pt x="136779" y="176213"/>
                        <a:pt x="88106" y="176213"/>
                      </a:cubicBezTo>
                      <a:cubicBezTo>
                        <a:pt x="39433" y="176213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0" name="Freeform: Shape 2229">
                  <a:extLst>
                    <a:ext uri="{FF2B5EF4-FFF2-40B4-BE49-F238E27FC236}">
                      <a16:creationId xmlns:a16="http://schemas.microsoft.com/office/drawing/2014/main" id="{F498728E-448F-4547-9BB8-57AF0489E111}"/>
                    </a:ext>
                  </a:extLst>
                </p:cNvPr>
                <p:cNvSpPr/>
                <p:nvPr/>
              </p:nvSpPr>
              <p:spPr>
                <a:xfrm>
                  <a:off x="6721315" y="5020381"/>
                  <a:ext cx="176307" cy="173831"/>
                </a:xfrm>
                <a:custGeom>
                  <a:avLst/>
                  <a:gdLst>
                    <a:gd name="connsiteX0" fmla="*/ 87344 w 176307"/>
                    <a:gd name="connsiteY0" fmla="*/ 86773 h 173831"/>
                    <a:gd name="connsiteX1" fmla="*/ 81819 w 176307"/>
                    <a:gd name="connsiteY1" fmla="*/ 79819 h 173831"/>
                    <a:gd name="connsiteX2" fmla="*/ 54864 w 176307"/>
                    <a:gd name="connsiteY2" fmla="*/ 64960 h 173831"/>
                    <a:gd name="connsiteX3" fmla="*/ 10763 w 176307"/>
                    <a:gd name="connsiteY3" fmla="*/ 69628 h 173831"/>
                    <a:gd name="connsiteX4" fmla="*/ 5619 w 176307"/>
                    <a:gd name="connsiteY4" fmla="*/ 71914 h 173831"/>
                    <a:gd name="connsiteX5" fmla="*/ 857 w 176307"/>
                    <a:gd name="connsiteY5" fmla="*/ 74771 h 173831"/>
                    <a:gd name="connsiteX6" fmla="*/ 0 w 176307"/>
                    <a:gd name="connsiteY6" fmla="*/ 87154 h 173831"/>
                    <a:gd name="connsiteX7" fmla="*/ 5334 w 176307"/>
                    <a:gd name="connsiteY7" fmla="*/ 117348 h 173831"/>
                    <a:gd name="connsiteX8" fmla="*/ 14001 w 176307"/>
                    <a:gd name="connsiteY8" fmla="*/ 104870 h 173831"/>
                    <a:gd name="connsiteX9" fmla="*/ 30194 w 176307"/>
                    <a:gd name="connsiteY9" fmla="*/ 90964 h 173831"/>
                    <a:gd name="connsiteX10" fmla="*/ 87344 w 176307"/>
                    <a:gd name="connsiteY10" fmla="*/ 86773 h 173831"/>
                    <a:gd name="connsiteX11" fmla="*/ 27432 w 176307"/>
                    <a:gd name="connsiteY11" fmla="*/ 31528 h 173831"/>
                    <a:gd name="connsiteX12" fmla="*/ 41338 w 176307"/>
                    <a:gd name="connsiteY12" fmla="*/ 33814 h 173831"/>
                    <a:gd name="connsiteX13" fmla="*/ 53911 w 176307"/>
                    <a:gd name="connsiteY13" fmla="*/ 38481 h 173831"/>
                    <a:gd name="connsiteX14" fmla="*/ 88201 w 176307"/>
                    <a:gd name="connsiteY14" fmla="*/ 87154 h 173831"/>
                    <a:gd name="connsiteX15" fmla="*/ 82201 w 176307"/>
                    <a:gd name="connsiteY15" fmla="*/ 29623 h 173831"/>
                    <a:gd name="connsiteX16" fmla="*/ 78962 w 176307"/>
                    <a:gd name="connsiteY16" fmla="*/ 25432 h 173831"/>
                    <a:gd name="connsiteX17" fmla="*/ 54578 w 176307"/>
                    <a:gd name="connsiteY17" fmla="*/ 5620 h 173831"/>
                    <a:gd name="connsiteX18" fmla="*/ 19907 w 176307"/>
                    <a:gd name="connsiteY18" fmla="*/ 31337 h 173831"/>
                    <a:gd name="connsiteX19" fmla="*/ 27432 w 176307"/>
                    <a:gd name="connsiteY19" fmla="*/ 31528 h 173831"/>
                    <a:gd name="connsiteX20" fmla="*/ 147638 w 176307"/>
                    <a:gd name="connsiteY20" fmla="*/ 143828 h 173831"/>
                    <a:gd name="connsiteX21" fmla="*/ 134207 w 176307"/>
                    <a:gd name="connsiteY21" fmla="*/ 141541 h 173831"/>
                    <a:gd name="connsiteX22" fmla="*/ 86868 w 176307"/>
                    <a:gd name="connsiteY22" fmla="*/ 88202 h 173831"/>
                    <a:gd name="connsiteX23" fmla="*/ 84582 w 176307"/>
                    <a:gd name="connsiteY23" fmla="*/ 94679 h 173831"/>
                    <a:gd name="connsiteX24" fmla="*/ 82296 w 176307"/>
                    <a:gd name="connsiteY24" fmla="*/ 106299 h 173831"/>
                    <a:gd name="connsiteX25" fmla="*/ 119919 w 176307"/>
                    <a:gd name="connsiteY25" fmla="*/ 169450 h 173831"/>
                    <a:gd name="connsiteX26" fmla="*/ 155257 w 176307"/>
                    <a:gd name="connsiteY26" fmla="*/ 144494 h 173831"/>
                    <a:gd name="connsiteX27" fmla="*/ 153828 w 176307"/>
                    <a:gd name="connsiteY27" fmla="*/ 144399 h 173831"/>
                    <a:gd name="connsiteX28" fmla="*/ 147638 w 176307"/>
                    <a:gd name="connsiteY28" fmla="*/ 143828 h 173831"/>
                    <a:gd name="connsiteX29" fmla="*/ 170783 w 176307"/>
                    <a:gd name="connsiteY29" fmla="*/ 56483 h 173831"/>
                    <a:gd name="connsiteX30" fmla="*/ 147161 w 176307"/>
                    <a:gd name="connsiteY30" fmla="*/ 83058 h 173831"/>
                    <a:gd name="connsiteX31" fmla="*/ 136017 w 176307"/>
                    <a:gd name="connsiteY31" fmla="*/ 89059 h 173831"/>
                    <a:gd name="connsiteX32" fmla="*/ 87725 w 176307"/>
                    <a:gd name="connsiteY32" fmla="*/ 88583 h 173831"/>
                    <a:gd name="connsiteX33" fmla="*/ 102584 w 176307"/>
                    <a:gd name="connsiteY33" fmla="*/ 102965 h 173831"/>
                    <a:gd name="connsiteX34" fmla="*/ 106775 w 176307"/>
                    <a:gd name="connsiteY34" fmla="*/ 105251 h 173831"/>
                    <a:gd name="connsiteX35" fmla="*/ 115633 w 176307"/>
                    <a:gd name="connsiteY35" fmla="*/ 108966 h 173831"/>
                    <a:gd name="connsiteX36" fmla="*/ 127730 w 176307"/>
                    <a:gd name="connsiteY36" fmla="*/ 111728 h 173831"/>
                    <a:gd name="connsiteX37" fmla="*/ 135636 w 176307"/>
                    <a:gd name="connsiteY37" fmla="*/ 111728 h 173831"/>
                    <a:gd name="connsiteX38" fmla="*/ 143065 w 176307"/>
                    <a:gd name="connsiteY38" fmla="*/ 111728 h 173831"/>
                    <a:gd name="connsiteX39" fmla="*/ 172307 w 176307"/>
                    <a:gd name="connsiteY39" fmla="*/ 101917 h 173831"/>
                    <a:gd name="connsiteX40" fmla="*/ 175355 w 176307"/>
                    <a:gd name="connsiteY40" fmla="*/ 99917 h 173831"/>
                    <a:gd name="connsiteX41" fmla="*/ 176307 w 176307"/>
                    <a:gd name="connsiteY41" fmla="*/ 86963 h 173831"/>
                    <a:gd name="connsiteX42" fmla="*/ 170783 w 176307"/>
                    <a:gd name="connsiteY42" fmla="*/ 56483 h 173831"/>
                    <a:gd name="connsiteX43" fmla="*/ 110490 w 176307"/>
                    <a:gd name="connsiteY43" fmla="*/ 58865 h 173831"/>
                    <a:gd name="connsiteX44" fmla="*/ 88201 w 176307"/>
                    <a:gd name="connsiteY44" fmla="*/ 88106 h 173831"/>
                    <a:gd name="connsiteX45" fmla="*/ 99822 w 176307"/>
                    <a:gd name="connsiteY45" fmla="*/ 85725 h 173831"/>
                    <a:gd name="connsiteX46" fmla="*/ 110490 w 176307"/>
                    <a:gd name="connsiteY46" fmla="*/ 81058 h 173831"/>
                    <a:gd name="connsiteX47" fmla="*/ 120205 w 176307"/>
                    <a:gd name="connsiteY47" fmla="*/ 74105 h 173831"/>
                    <a:gd name="connsiteX48" fmla="*/ 129921 w 176307"/>
                    <a:gd name="connsiteY48" fmla="*/ 62960 h 173831"/>
                    <a:gd name="connsiteX49" fmla="*/ 142018 w 176307"/>
                    <a:gd name="connsiteY49" fmla="*/ 17335 h 173831"/>
                    <a:gd name="connsiteX50" fmla="*/ 102203 w 176307"/>
                    <a:gd name="connsiteY50" fmla="*/ 0 h 173831"/>
                    <a:gd name="connsiteX51" fmla="*/ 112680 w 176307"/>
                    <a:gd name="connsiteY51" fmla="*/ 48958 h 173831"/>
                    <a:gd name="connsiteX52" fmla="*/ 110490 w 176307"/>
                    <a:gd name="connsiteY52" fmla="*/ 58865 h 173831"/>
                    <a:gd name="connsiteX53" fmla="*/ 32861 w 176307"/>
                    <a:gd name="connsiteY53" fmla="*/ 155734 h 173831"/>
                    <a:gd name="connsiteX54" fmla="*/ 72485 w 176307"/>
                    <a:gd name="connsiteY54" fmla="*/ 173831 h 173831"/>
                    <a:gd name="connsiteX55" fmla="*/ 66865 w 176307"/>
                    <a:gd name="connsiteY55" fmla="*/ 162782 h 173831"/>
                    <a:gd name="connsiteX56" fmla="*/ 67341 w 176307"/>
                    <a:gd name="connsiteY56" fmla="*/ 109823 h 173831"/>
                    <a:gd name="connsiteX57" fmla="*/ 69628 w 176307"/>
                    <a:gd name="connsiteY57" fmla="*/ 105632 h 173831"/>
                    <a:gd name="connsiteX58" fmla="*/ 78010 w 176307"/>
                    <a:gd name="connsiteY58" fmla="*/ 94488 h 173831"/>
                    <a:gd name="connsiteX59" fmla="*/ 81248 w 176307"/>
                    <a:gd name="connsiteY59" fmla="*/ 91250 h 173831"/>
                    <a:gd name="connsiteX60" fmla="*/ 86773 w 176307"/>
                    <a:gd name="connsiteY60" fmla="*/ 87535 h 173831"/>
                    <a:gd name="connsiteX61" fmla="*/ 32861 w 176307"/>
                    <a:gd name="connsiteY61" fmla="*/ 155734 h 173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307" h="173831">
                      <a:moveTo>
                        <a:pt x="87344" y="86773"/>
                      </a:moveTo>
                      <a:lnTo>
                        <a:pt x="81819" y="79819"/>
                      </a:lnTo>
                      <a:cubicBezTo>
                        <a:pt x="74390" y="72390"/>
                        <a:pt x="65532" y="67818"/>
                        <a:pt x="54864" y="64960"/>
                      </a:cubicBezTo>
                      <a:cubicBezTo>
                        <a:pt x="39528" y="61722"/>
                        <a:pt x="24765" y="63532"/>
                        <a:pt x="10763" y="69628"/>
                      </a:cubicBezTo>
                      <a:cubicBezTo>
                        <a:pt x="8858" y="70580"/>
                        <a:pt x="7525" y="70961"/>
                        <a:pt x="5619" y="71914"/>
                      </a:cubicBezTo>
                      <a:cubicBezTo>
                        <a:pt x="4096" y="72962"/>
                        <a:pt x="2476" y="73819"/>
                        <a:pt x="857" y="74771"/>
                      </a:cubicBezTo>
                      <a:cubicBezTo>
                        <a:pt x="285" y="78772"/>
                        <a:pt x="0" y="82963"/>
                        <a:pt x="0" y="87154"/>
                      </a:cubicBezTo>
                      <a:cubicBezTo>
                        <a:pt x="0" y="97727"/>
                        <a:pt x="1905" y="107918"/>
                        <a:pt x="5334" y="117348"/>
                      </a:cubicBezTo>
                      <a:cubicBezTo>
                        <a:pt x="7905" y="112966"/>
                        <a:pt x="10763" y="108966"/>
                        <a:pt x="14001" y="104870"/>
                      </a:cubicBezTo>
                      <a:cubicBezTo>
                        <a:pt x="19145" y="99251"/>
                        <a:pt x="24193" y="95155"/>
                        <a:pt x="30194" y="90964"/>
                      </a:cubicBezTo>
                      <a:cubicBezTo>
                        <a:pt x="47910" y="79724"/>
                        <a:pt x="69246" y="77915"/>
                        <a:pt x="87344" y="86773"/>
                      </a:cubicBezTo>
                      <a:close/>
                      <a:moveTo>
                        <a:pt x="27432" y="31528"/>
                      </a:moveTo>
                      <a:cubicBezTo>
                        <a:pt x="32099" y="32004"/>
                        <a:pt x="36766" y="32956"/>
                        <a:pt x="41338" y="33814"/>
                      </a:cubicBezTo>
                      <a:cubicBezTo>
                        <a:pt x="45529" y="35243"/>
                        <a:pt x="49720" y="36576"/>
                        <a:pt x="53911" y="38481"/>
                      </a:cubicBezTo>
                      <a:cubicBezTo>
                        <a:pt x="72961" y="47720"/>
                        <a:pt x="87344" y="65913"/>
                        <a:pt x="88201" y="87154"/>
                      </a:cubicBezTo>
                      <a:cubicBezTo>
                        <a:pt x="97441" y="68580"/>
                        <a:pt x="94202" y="47244"/>
                        <a:pt x="82201" y="29623"/>
                      </a:cubicBezTo>
                      <a:cubicBezTo>
                        <a:pt x="80867" y="28194"/>
                        <a:pt x="79914" y="26860"/>
                        <a:pt x="78962" y="25432"/>
                      </a:cubicBezTo>
                      <a:cubicBezTo>
                        <a:pt x="72009" y="16669"/>
                        <a:pt x="63722" y="10573"/>
                        <a:pt x="54578" y="5620"/>
                      </a:cubicBezTo>
                      <a:cubicBezTo>
                        <a:pt x="41053" y="11240"/>
                        <a:pt x="29146" y="20098"/>
                        <a:pt x="19907" y="31337"/>
                      </a:cubicBezTo>
                      <a:cubicBezTo>
                        <a:pt x="22384" y="31242"/>
                        <a:pt x="24860" y="31242"/>
                        <a:pt x="27432" y="31528"/>
                      </a:cubicBezTo>
                      <a:close/>
                      <a:moveTo>
                        <a:pt x="147638" y="143828"/>
                      </a:moveTo>
                      <a:cubicBezTo>
                        <a:pt x="142970" y="143351"/>
                        <a:pt x="138874" y="142399"/>
                        <a:pt x="134207" y="141541"/>
                      </a:cubicBezTo>
                      <a:cubicBezTo>
                        <a:pt x="108680" y="135446"/>
                        <a:pt x="88772" y="114205"/>
                        <a:pt x="86868" y="88202"/>
                      </a:cubicBezTo>
                      <a:cubicBezTo>
                        <a:pt x="85915" y="90011"/>
                        <a:pt x="85439" y="92392"/>
                        <a:pt x="84582" y="94679"/>
                      </a:cubicBezTo>
                      <a:cubicBezTo>
                        <a:pt x="83629" y="98393"/>
                        <a:pt x="82772" y="102584"/>
                        <a:pt x="82296" y="106299"/>
                      </a:cubicBezTo>
                      <a:cubicBezTo>
                        <a:pt x="79820" y="133064"/>
                        <a:pt x="97155" y="156972"/>
                        <a:pt x="119919" y="169450"/>
                      </a:cubicBezTo>
                      <a:cubicBezTo>
                        <a:pt x="133731" y="164116"/>
                        <a:pt x="145828" y="155448"/>
                        <a:pt x="155257" y="144494"/>
                      </a:cubicBezTo>
                      <a:cubicBezTo>
                        <a:pt x="154781" y="144494"/>
                        <a:pt x="154305" y="144494"/>
                        <a:pt x="153828" y="144399"/>
                      </a:cubicBezTo>
                      <a:cubicBezTo>
                        <a:pt x="151829" y="143828"/>
                        <a:pt x="149542" y="143828"/>
                        <a:pt x="147638" y="143828"/>
                      </a:cubicBezTo>
                      <a:close/>
                      <a:moveTo>
                        <a:pt x="170783" y="56483"/>
                      </a:moveTo>
                      <a:cubicBezTo>
                        <a:pt x="165068" y="66770"/>
                        <a:pt x="157448" y="75914"/>
                        <a:pt x="147161" y="83058"/>
                      </a:cubicBezTo>
                      <a:cubicBezTo>
                        <a:pt x="143446" y="85344"/>
                        <a:pt x="139732" y="87249"/>
                        <a:pt x="136017" y="89059"/>
                      </a:cubicBezTo>
                      <a:cubicBezTo>
                        <a:pt x="120682" y="96012"/>
                        <a:pt x="103060" y="95631"/>
                        <a:pt x="87725" y="88583"/>
                      </a:cubicBezTo>
                      <a:cubicBezTo>
                        <a:pt x="91916" y="94107"/>
                        <a:pt x="96583" y="99251"/>
                        <a:pt x="102584" y="102965"/>
                      </a:cubicBezTo>
                      <a:cubicBezTo>
                        <a:pt x="103917" y="103918"/>
                        <a:pt x="105346" y="104394"/>
                        <a:pt x="106775" y="105251"/>
                      </a:cubicBezTo>
                      <a:cubicBezTo>
                        <a:pt x="109538" y="106680"/>
                        <a:pt x="112300" y="108013"/>
                        <a:pt x="115633" y="108966"/>
                      </a:cubicBezTo>
                      <a:cubicBezTo>
                        <a:pt x="119824" y="110395"/>
                        <a:pt x="123539" y="111252"/>
                        <a:pt x="127730" y="111728"/>
                      </a:cubicBezTo>
                      <a:cubicBezTo>
                        <a:pt x="130492" y="111728"/>
                        <a:pt x="132873" y="112205"/>
                        <a:pt x="135636" y="111728"/>
                      </a:cubicBezTo>
                      <a:lnTo>
                        <a:pt x="143065" y="111728"/>
                      </a:lnTo>
                      <a:cubicBezTo>
                        <a:pt x="153733" y="110776"/>
                        <a:pt x="162973" y="107061"/>
                        <a:pt x="172307" y="101917"/>
                      </a:cubicBezTo>
                      <a:cubicBezTo>
                        <a:pt x="173450" y="101346"/>
                        <a:pt x="174403" y="100679"/>
                        <a:pt x="175355" y="99917"/>
                      </a:cubicBezTo>
                      <a:cubicBezTo>
                        <a:pt x="176022" y="95726"/>
                        <a:pt x="176307" y="91345"/>
                        <a:pt x="176307" y="86963"/>
                      </a:cubicBezTo>
                      <a:cubicBezTo>
                        <a:pt x="176213" y="76391"/>
                        <a:pt x="174307" y="66008"/>
                        <a:pt x="170783" y="56483"/>
                      </a:cubicBezTo>
                      <a:close/>
                      <a:moveTo>
                        <a:pt x="110490" y="58865"/>
                      </a:moveTo>
                      <a:cubicBezTo>
                        <a:pt x="106775" y="70866"/>
                        <a:pt x="98870" y="81153"/>
                        <a:pt x="88201" y="88106"/>
                      </a:cubicBezTo>
                      <a:cubicBezTo>
                        <a:pt x="91916" y="87154"/>
                        <a:pt x="96107" y="86678"/>
                        <a:pt x="99822" y="85725"/>
                      </a:cubicBezTo>
                      <a:cubicBezTo>
                        <a:pt x="103537" y="84296"/>
                        <a:pt x="106775" y="82963"/>
                        <a:pt x="110490" y="81058"/>
                      </a:cubicBezTo>
                      <a:cubicBezTo>
                        <a:pt x="113729" y="78772"/>
                        <a:pt x="117443" y="76867"/>
                        <a:pt x="120205" y="74105"/>
                      </a:cubicBezTo>
                      <a:cubicBezTo>
                        <a:pt x="123444" y="70390"/>
                        <a:pt x="126682" y="67151"/>
                        <a:pt x="129921" y="62960"/>
                      </a:cubicBezTo>
                      <a:cubicBezTo>
                        <a:pt x="139446" y="48673"/>
                        <a:pt x="142494" y="33147"/>
                        <a:pt x="142018" y="17335"/>
                      </a:cubicBezTo>
                      <a:cubicBezTo>
                        <a:pt x="130683" y="8477"/>
                        <a:pt x="117062" y="2381"/>
                        <a:pt x="102203" y="0"/>
                      </a:cubicBezTo>
                      <a:cubicBezTo>
                        <a:pt x="110966" y="14668"/>
                        <a:pt x="115157" y="31623"/>
                        <a:pt x="112680" y="48958"/>
                      </a:cubicBezTo>
                      <a:cubicBezTo>
                        <a:pt x="112395" y="52388"/>
                        <a:pt x="111442" y="55626"/>
                        <a:pt x="110490" y="58865"/>
                      </a:cubicBezTo>
                      <a:close/>
                      <a:moveTo>
                        <a:pt x="32861" y="155734"/>
                      </a:moveTo>
                      <a:cubicBezTo>
                        <a:pt x="44101" y="164878"/>
                        <a:pt x="57721" y="171164"/>
                        <a:pt x="72485" y="173831"/>
                      </a:cubicBezTo>
                      <a:cubicBezTo>
                        <a:pt x="70771" y="170021"/>
                        <a:pt x="68485" y="166783"/>
                        <a:pt x="66865" y="162782"/>
                      </a:cubicBezTo>
                      <a:cubicBezTo>
                        <a:pt x="60388" y="145637"/>
                        <a:pt x="59912" y="126587"/>
                        <a:pt x="67341" y="109823"/>
                      </a:cubicBezTo>
                      <a:cubicBezTo>
                        <a:pt x="68294" y="108394"/>
                        <a:pt x="69246" y="107061"/>
                        <a:pt x="69628" y="105632"/>
                      </a:cubicBezTo>
                      <a:cubicBezTo>
                        <a:pt x="71914" y="101441"/>
                        <a:pt x="74771" y="98203"/>
                        <a:pt x="78010" y="94488"/>
                      </a:cubicBezTo>
                      <a:cubicBezTo>
                        <a:pt x="79438" y="93536"/>
                        <a:pt x="80296" y="92583"/>
                        <a:pt x="81248" y="91250"/>
                      </a:cubicBezTo>
                      <a:cubicBezTo>
                        <a:pt x="83058" y="89821"/>
                        <a:pt x="84487" y="88487"/>
                        <a:pt x="86773" y="87535"/>
                      </a:cubicBezTo>
                      <a:cubicBezTo>
                        <a:pt x="53435" y="89726"/>
                        <a:pt x="32004" y="123920"/>
                        <a:pt x="32861" y="1557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31" name="Graphic 1">
                <a:extLst>
                  <a:ext uri="{FF2B5EF4-FFF2-40B4-BE49-F238E27FC236}">
                    <a16:creationId xmlns:a16="http://schemas.microsoft.com/office/drawing/2014/main" id="{851886AA-D2E1-4FC0-96C5-5BDD01D6B173}"/>
                  </a:ext>
                </a:extLst>
              </p:cNvPr>
              <p:cNvGrpSpPr/>
              <p:nvPr/>
            </p:nvGrpSpPr>
            <p:grpSpPr>
              <a:xfrm>
                <a:off x="5996082" y="5139824"/>
                <a:ext cx="176215" cy="300990"/>
                <a:chOff x="5996082" y="5139824"/>
                <a:chExt cx="176215" cy="300990"/>
              </a:xfrm>
              <a:solidFill>
                <a:schemeClr val="accent1"/>
              </a:solidFill>
            </p:grpSpPr>
            <p:sp>
              <p:nvSpPr>
                <p:cNvPr id="2225" name="Freeform: Shape 2224">
                  <a:extLst>
                    <a:ext uri="{FF2B5EF4-FFF2-40B4-BE49-F238E27FC236}">
                      <a16:creationId xmlns:a16="http://schemas.microsoft.com/office/drawing/2014/main" id="{A4652701-849F-4B91-A42A-0B5058ABABF4}"/>
                    </a:ext>
                  </a:extLst>
                </p:cNvPr>
                <p:cNvSpPr/>
                <p:nvPr/>
              </p:nvSpPr>
              <p:spPr>
                <a:xfrm>
                  <a:off x="6078759" y="5264697"/>
                  <a:ext cx="6953" cy="176117"/>
                </a:xfrm>
                <a:custGeom>
                  <a:avLst/>
                  <a:gdLst>
                    <a:gd name="connsiteX0" fmla="*/ 0 w 6953"/>
                    <a:gd name="connsiteY0" fmla="*/ 0 h 176117"/>
                    <a:gd name="connsiteX1" fmla="*/ 6953 w 6953"/>
                    <a:gd name="connsiteY1" fmla="*/ 0 h 176117"/>
                    <a:gd name="connsiteX2" fmla="*/ 6953 w 6953"/>
                    <a:gd name="connsiteY2" fmla="*/ 176117 h 176117"/>
                    <a:gd name="connsiteX3" fmla="*/ 0 w 6953"/>
                    <a:gd name="connsiteY3" fmla="*/ 176117 h 17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53" h="176117">
                      <a:moveTo>
                        <a:pt x="0" y="0"/>
                      </a:moveTo>
                      <a:lnTo>
                        <a:pt x="6953" y="0"/>
                      </a:lnTo>
                      <a:lnTo>
                        <a:pt x="6953" y="176117"/>
                      </a:lnTo>
                      <a:lnTo>
                        <a:pt x="0" y="17611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6" name="Freeform: Shape 2225">
                  <a:extLst>
                    <a:ext uri="{FF2B5EF4-FFF2-40B4-BE49-F238E27FC236}">
                      <a16:creationId xmlns:a16="http://schemas.microsoft.com/office/drawing/2014/main" id="{F1BBBB61-EDCB-4AB4-B4B3-B0EAEBFCD66D}"/>
                    </a:ext>
                  </a:extLst>
                </p:cNvPr>
                <p:cNvSpPr/>
                <p:nvPr/>
              </p:nvSpPr>
              <p:spPr>
                <a:xfrm>
                  <a:off x="5996082" y="5139824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3"/>
                        <a:pt x="39434" y="0"/>
                        <a:pt x="88106" y="0"/>
                      </a:cubicBezTo>
                      <a:cubicBezTo>
                        <a:pt x="136779" y="0"/>
                        <a:pt x="176213" y="39433"/>
                        <a:pt x="176213" y="88106"/>
                      </a:cubicBezTo>
                      <a:cubicBezTo>
                        <a:pt x="176213" y="136779"/>
                        <a:pt x="136779" y="176213"/>
                        <a:pt x="88106" y="176213"/>
                      </a:cubicBezTo>
                      <a:cubicBezTo>
                        <a:pt x="39434" y="176213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7" name="Freeform: Shape 2226">
                  <a:extLst>
                    <a:ext uri="{FF2B5EF4-FFF2-40B4-BE49-F238E27FC236}">
                      <a16:creationId xmlns:a16="http://schemas.microsoft.com/office/drawing/2014/main" id="{4C063CA8-F990-4FA5-863D-7FC8C73F9058}"/>
                    </a:ext>
                  </a:extLst>
                </p:cNvPr>
                <p:cNvSpPr/>
                <p:nvPr/>
              </p:nvSpPr>
              <p:spPr>
                <a:xfrm>
                  <a:off x="5996082" y="5141062"/>
                  <a:ext cx="176215" cy="173545"/>
                </a:xfrm>
                <a:custGeom>
                  <a:avLst/>
                  <a:gdLst>
                    <a:gd name="connsiteX0" fmla="*/ 87344 w 176215"/>
                    <a:gd name="connsiteY0" fmla="*/ 86487 h 173545"/>
                    <a:gd name="connsiteX1" fmla="*/ 81819 w 176215"/>
                    <a:gd name="connsiteY1" fmla="*/ 79534 h 173545"/>
                    <a:gd name="connsiteX2" fmla="*/ 54864 w 176215"/>
                    <a:gd name="connsiteY2" fmla="*/ 64675 h 173545"/>
                    <a:gd name="connsiteX3" fmla="*/ 10763 w 176215"/>
                    <a:gd name="connsiteY3" fmla="*/ 69342 h 173545"/>
                    <a:gd name="connsiteX4" fmla="*/ 5619 w 176215"/>
                    <a:gd name="connsiteY4" fmla="*/ 71628 h 173545"/>
                    <a:gd name="connsiteX5" fmla="*/ 857 w 176215"/>
                    <a:gd name="connsiteY5" fmla="*/ 74486 h 173545"/>
                    <a:gd name="connsiteX6" fmla="*/ 0 w 176215"/>
                    <a:gd name="connsiteY6" fmla="*/ 86868 h 173545"/>
                    <a:gd name="connsiteX7" fmla="*/ 5334 w 176215"/>
                    <a:gd name="connsiteY7" fmla="*/ 117062 h 173545"/>
                    <a:gd name="connsiteX8" fmla="*/ 14001 w 176215"/>
                    <a:gd name="connsiteY8" fmla="*/ 104584 h 173545"/>
                    <a:gd name="connsiteX9" fmla="*/ 30289 w 176215"/>
                    <a:gd name="connsiteY9" fmla="*/ 90678 h 173545"/>
                    <a:gd name="connsiteX10" fmla="*/ 87344 w 176215"/>
                    <a:gd name="connsiteY10" fmla="*/ 86487 h 173545"/>
                    <a:gd name="connsiteX11" fmla="*/ 27432 w 176215"/>
                    <a:gd name="connsiteY11" fmla="*/ 31242 h 173545"/>
                    <a:gd name="connsiteX12" fmla="*/ 41338 w 176215"/>
                    <a:gd name="connsiteY12" fmla="*/ 33528 h 173545"/>
                    <a:gd name="connsiteX13" fmla="*/ 53911 w 176215"/>
                    <a:gd name="connsiteY13" fmla="*/ 38195 h 173545"/>
                    <a:gd name="connsiteX14" fmla="*/ 88202 w 176215"/>
                    <a:gd name="connsiteY14" fmla="*/ 86963 h 173545"/>
                    <a:gd name="connsiteX15" fmla="*/ 82201 w 176215"/>
                    <a:gd name="connsiteY15" fmla="*/ 29432 h 173545"/>
                    <a:gd name="connsiteX16" fmla="*/ 78962 w 176215"/>
                    <a:gd name="connsiteY16" fmla="*/ 25241 h 173545"/>
                    <a:gd name="connsiteX17" fmla="*/ 54578 w 176215"/>
                    <a:gd name="connsiteY17" fmla="*/ 5429 h 173545"/>
                    <a:gd name="connsiteX18" fmla="*/ 19907 w 176215"/>
                    <a:gd name="connsiteY18" fmla="*/ 31147 h 173545"/>
                    <a:gd name="connsiteX19" fmla="*/ 27432 w 176215"/>
                    <a:gd name="connsiteY19" fmla="*/ 31242 h 173545"/>
                    <a:gd name="connsiteX20" fmla="*/ 147638 w 176215"/>
                    <a:gd name="connsiteY20" fmla="*/ 143542 h 173545"/>
                    <a:gd name="connsiteX21" fmla="*/ 134112 w 176215"/>
                    <a:gd name="connsiteY21" fmla="*/ 141256 h 173545"/>
                    <a:gd name="connsiteX22" fmla="*/ 86773 w 176215"/>
                    <a:gd name="connsiteY22" fmla="*/ 87916 h 173545"/>
                    <a:gd name="connsiteX23" fmla="*/ 84391 w 176215"/>
                    <a:gd name="connsiteY23" fmla="*/ 94393 h 173545"/>
                    <a:gd name="connsiteX24" fmla="*/ 82105 w 176215"/>
                    <a:gd name="connsiteY24" fmla="*/ 106013 h 173545"/>
                    <a:gd name="connsiteX25" fmla="*/ 119729 w 176215"/>
                    <a:gd name="connsiteY25" fmla="*/ 169164 h 173545"/>
                    <a:gd name="connsiteX26" fmla="*/ 155067 w 176215"/>
                    <a:gd name="connsiteY26" fmla="*/ 144113 h 173545"/>
                    <a:gd name="connsiteX27" fmla="*/ 153638 w 176215"/>
                    <a:gd name="connsiteY27" fmla="*/ 144018 h 173545"/>
                    <a:gd name="connsiteX28" fmla="*/ 147638 w 176215"/>
                    <a:gd name="connsiteY28" fmla="*/ 143542 h 173545"/>
                    <a:gd name="connsiteX29" fmla="*/ 170783 w 176215"/>
                    <a:gd name="connsiteY29" fmla="*/ 56198 h 173545"/>
                    <a:gd name="connsiteX30" fmla="*/ 147161 w 176215"/>
                    <a:gd name="connsiteY30" fmla="*/ 82772 h 173545"/>
                    <a:gd name="connsiteX31" fmla="*/ 136017 w 176215"/>
                    <a:gd name="connsiteY31" fmla="*/ 88773 h 173545"/>
                    <a:gd name="connsiteX32" fmla="*/ 87725 w 176215"/>
                    <a:gd name="connsiteY32" fmla="*/ 88297 h 173545"/>
                    <a:gd name="connsiteX33" fmla="*/ 102584 w 176215"/>
                    <a:gd name="connsiteY33" fmla="*/ 102679 h 173545"/>
                    <a:gd name="connsiteX34" fmla="*/ 106775 w 176215"/>
                    <a:gd name="connsiteY34" fmla="*/ 105061 h 173545"/>
                    <a:gd name="connsiteX35" fmla="*/ 115538 w 176215"/>
                    <a:gd name="connsiteY35" fmla="*/ 108775 h 173545"/>
                    <a:gd name="connsiteX36" fmla="*/ 127635 w 176215"/>
                    <a:gd name="connsiteY36" fmla="*/ 111538 h 173545"/>
                    <a:gd name="connsiteX37" fmla="*/ 135541 w 176215"/>
                    <a:gd name="connsiteY37" fmla="*/ 111538 h 173545"/>
                    <a:gd name="connsiteX38" fmla="*/ 142970 w 176215"/>
                    <a:gd name="connsiteY38" fmla="*/ 111538 h 173545"/>
                    <a:gd name="connsiteX39" fmla="*/ 172212 w 176215"/>
                    <a:gd name="connsiteY39" fmla="*/ 101822 h 173545"/>
                    <a:gd name="connsiteX40" fmla="*/ 175260 w 176215"/>
                    <a:gd name="connsiteY40" fmla="*/ 99822 h 173545"/>
                    <a:gd name="connsiteX41" fmla="*/ 176213 w 176215"/>
                    <a:gd name="connsiteY41" fmla="*/ 86868 h 173545"/>
                    <a:gd name="connsiteX42" fmla="*/ 170783 w 176215"/>
                    <a:gd name="connsiteY42" fmla="*/ 56198 h 173545"/>
                    <a:gd name="connsiteX43" fmla="*/ 110490 w 176215"/>
                    <a:gd name="connsiteY43" fmla="*/ 58674 h 173545"/>
                    <a:gd name="connsiteX44" fmla="*/ 88202 w 176215"/>
                    <a:gd name="connsiteY44" fmla="*/ 87916 h 173545"/>
                    <a:gd name="connsiteX45" fmla="*/ 99822 w 176215"/>
                    <a:gd name="connsiteY45" fmla="*/ 85630 h 173545"/>
                    <a:gd name="connsiteX46" fmla="*/ 110490 w 176215"/>
                    <a:gd name="connsiteY46" fmla="*/ 80963 h 173545"/>
                    <a:gd name="connsiteX47" fmla="*/ 120205 w 176215"/>
                    <a:gd name="connsiteY47" fmla="*/ 74009 h 173545"/>
                    <a:gd name="connsiteX48" fmla="*/ 129921 w 176215"/>
                    <a:gd name="connsiteY48" fmla="*/ 62865 h 173545"/>
                    <a:gd name="connsiteX49" fmla="*/ 142018 w 176215"/>
                    <a:gd name="connsiteY49" fmla="*/ 17335 h 173545"/>
                    <a:gd name="connsiteX50" fmla="*/ 102203 w 176215"/>
                    <a:gd name="connsiteY50" fmla="*/ 0 h 173545"/>
                    <a:gd name="connsiteX51" fmla="*/ 112681 w 176215"/>
                    <a:gd name="connsiteY51" fmla="*/ 49054 h 173545"/>
                    <a:gd name="connsiteX52" fmla="*/ 110490 w 176215"/>
                    <a:gd name="connsiteY52" fmla="*/ 58674 h 173545"/>
                    <a:gd name="connsiteX53" fmla="*/ 32861 w 176215"/>
                    <a:gd name="connsiteY53" fmla="*/ 155448 h 173545"/>
                    <a:gd name="connsiteX54" fmla="*/ 72485 w 176215"/>
                    <a:gd name="connsiteY54" fmla="*/ 173546 h 173545"/>
                    <a:gd name="connsiteX55" fmla="*/ 66866 w 176215"/>
                    <a:gd name="connsiteY55" fmla="*/ 162497 h 173545"/>
                    <a:gd name="connsiteX56" fmla="*/ 67342 w 176215"/>
                    <a:gd name="connsiteY56" fmla="*/ 109633 h 173545"/>
                    <a:gd name="connsiteX57" fmla="*/ 69628 w 176215"/>
                    <a:gd name="connsiteY57" fmla="*/ 105442 h 173545"/>
                    <a:gd name="connsiteX58" fmla="*/ 78010 w 176215"/>
                    <a:gd name="connsiteY58" fmla="*/ 94298 h 173545"/>
                    <a:gd name="connsiteX59" fmla="*/ 81248 w 176215"/>
                    <a:gd name="connsiteY59" fmla="*/ 91059 h 173545"/>
                    <a:gd name="connsiteX60" fmla="*/ 86868 w 176215"/>
                    <a:gd name="connsiteY60" fmla="*/ 87344 h 173545"/>
                    <a:gd name="connsiteX61" fmla="*/ 32861 w 176215"/>
                    <a:gd name="connsiteY61" fmla="*/ 155448 h 173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215" h="173545">
                      <a:moveTo>
                        <a:pt x="87344" y="86487"/>
                      </a:moveTo>
                      <a:lnTo>
                        <a:pt x="81819" y="79534"/>
                      </a:lnTo>
                      <a:cubicBezTo>
                        <a:pt x="74390" y="72104"/>
                        <a:pt x="65532" y="67437"/>
                        <a:pt x="54864" y="64675"/>
                      </a:cubicBezTo>
                      <a:cubicBezTo>
                        <a:pt x="39528" y="61436"/>
                        <a:pt x="24765" y="63246"/>
                        <a:pt x="10763" y="69342"/>
                      </a:cubicBezTo>
                      <a:cubicBezTo>
                        <a:pt x="8954" y="70295"/>
                        <a:pt x="7525" y="70675"/>
                        <a:pt x="5619" y="71628"/>
                      </a:cubicBezTo>
                      <a:cubicBezTo>
                        <a:pt x="4096" y="72676"/>
                        <a:pt x="2477" y="73533"/>
                        <a:pt x="857" y="74486"/>
                      </a:cubicBezTo>
                      <a:cubicBezTo>
                        <a:pt x="285" y="78581"/>
                        <a:pt x="0" y="82677"/>
                        <a:pt x="0" y="86868"/>
                      </a:cubicBezTo>
                      <a:cubicBezTo>
                        <a:pt x="0" y="97536"/>
                        <a:pt x="1905" y="107632"/>
                        <a:pt x="5334" y="117062"/>
                      </a:cubicBezTo>
                      <a:cubicBezTo>
                        <a:pt x="7811" y="112681"/>
                        <a:pt x="10763" y="108680"/>
                        <a:pt x="14001" y="104584"/>
                      </a:cubicBezTo>
                      <a:cubicBezTo>
                        <a:pt x="19145" y="99060"/>
                        <a:pt x="24193" y="94774"/>
                        <a:pt x="30289" y="90678"/>
                      </a:cubicBezTo>
                      <a:cubicBezTo>
                        <a:pt x="47910" y="79534"/>
                        <a:pt x="69247" y="77724"/>
                        <a:pt x="87344" y="86487"/>
                      </a:cubicBezTo>
                      <a:close/>
                      <a:moveTo>
                        <a:pt x="27432" y="31242"/>
                      </a:moveTo>
                      <a:cubicBezTo>
                        <a:pt x="32099" y="31718"/>
                        <a:pt x="36766" y="32575"/>
                        <a:pt x="41338" y="33528"/>
                      </a:cubicBezTo>
                      <a:cubicBezTo>
                        <a:pt x="45529" y="34957"/>
                        <a:pt x="49720" y="36290"/>
                        <a:pt x="53911" y="38195"/>
                      </a:cubicBezTo>
                      <a:cubicBezTo>
                        <a:pt x="72961" y="47530"/>
                        <a:pt x="87344" y="65627"/>
                        <a:pt x="88202" y="86963"/>
                      </a:cubicBezTo>
                      <a:cubicBezTo>
                        <a:pt x="97441" y="68390"/>
                        <a:pt x="94202" y="47053"/>
                        <a:pt x="82201" y="29432"/>
                      </a:cubicBezTo>
                      <a:cubicBezTo>
                        <a:pt x="80867" y="28003"/>
                        <a:pt x="79915" y="26670"/>
                        <a:pt x="78962" y="25241"/>
                      </a:cubicBezTo>
                      <a:cubicBezTo>
                        <a:pt x="72009" y="16478"/>
                        <a:pt x="63722" y="10287"/>
                        <a:pt x="54578" y="5429"/>
                      </a:cubicBezTo>
                      <a:cubicBezTo>
                        <a:pt x="40957" y="11049"/>
                        <a:pt x="29146" y="19907"/>
                        <a:pt x="19907" y="31147"/>
                      </a:cubicBezTo>
                      <a:cubicBezTo>
                        <a:pt x="22384" y="31051"/>
                        <a:pt x="24860" y="31051"/>
                        <a:pt x="27432" y="31242"/>
                      </a:cubicBezTo>
                      <a:close/>
                      <a:moveTo>
                        <a:pt x="147638" y="143542"/>
                      </a:moveTo>
                      <a:cubicBezTo>
                        <a:pt x="142970" y="143066"/>
                        <a:pt x="138779" y="142208"/>
                        <a:pt x="134112" y="141256"/>
                      </a:cubicBezTo>
                      <a:cubicBezTo>
                        <a:pt x="108585" y="135255"/>
                        <a:pt x="88678" y="113919"/>
                        <a:pt x="86773" y="87916"/>
                      </a:cubicBezTo>
                      <a:cubicBezTo>
                        <a:pt x="85820" y="89725"/>
                        <a:pt x="85344" y="92107"/>
                        <a:pt x="84391" y="94393"/>
                      </a:cubicBezTo>
                      <a:cubicBezTo>
                        <a:pt x="83439" y="98107"/>
                        <a:pt x="82582" y="102299"/>
                        <a:pt x="82105" y="106013"/>
                      </a:cubicBezTo>
                      <a:cubicBezTo>
                        <a:pt x="79629" y="132778"/>
                        <a:pt x="96964" y="156686"/>
                        <a:pt x="119729" y="169164"/>
                      </a:cubicBezTo>
                      <a:cubicBezTo>
                        <a:pt x="133541" y="163830"/>
                        <a:pt x="145637" y="155162"/>
                        <a:pt x="155067" y="144113"/>
                      </a:cubicBezTo>
                      <a:cubicBezTo>
                        <a:pt x="154591" y="144113"/>
                        <a:pt x="154114" y="144113"/>
                        <a:pt x="153638" y="144018"/>
                      </a:cubicBezTo>
                      <a:cubicBezTo>
                        <a:pt x="151829" y="143542"/>
                        <a:pt x="149447" y="143542"/>
                        <a:pt x="147638" y="143542"/>
                      </a:cubicBezTo>
                      <a:close/>
                      <a:moveTo>
                        <a:pt x="170783" y="56198"/>
                      </a:moveTo>
                      <a:cubicBezTo>
                        <a:pt x="165068" y="66484"/>
                        <a:pt x="157448" y="75628"/>
                        <a:pt x="147161" y="82772"/>
                      </a:cubicBezTo>
                      <a:cubicBezTo>
                        <a:pt x="143446" y="85058"/>
                        <a:pt x="139732" y="86963"/>
                        <a:pt x="136017" y="88773"/>
                      </a:cubicBezTo>
                      <a:cubicBezTo>
                        <a:pt x="120682" y="95726"/>
                        <a:pt x="103061" y="95250"/>
                        <a:pt x="87725" y="88297"/>
                      </a:cubicBezTo>
                      <a:cubicBezTo>
                        <a:pt x="91916" y="93821"/>
                        <a:pt x="96584" y="98965"/>
                        <a:pt x="102584" y="102679"/>
                      </a:cubicBezTo>
                      <a:cubicBezTo>
                        <a:pt x="104013" y="103632"/>
                        <a:pt x="105346" y="104108"/>
                        <a:pt x="106775" y="105061"/>
                      </a:cubicBezTo>
                      <a:cubicBezTo>
                        <a:pt x="109538" y="106394"/>
                        <a:pt x="112300" y="107823"/>
                        <a:pt x="115538" y="108775"/>
                      </a:cubicBezTo>
                      <a:cubicBezTo>
                        <a:pt x="119729" y="110109"/>
                        <a:pt x="123444" y="111062"/>
                        <a:pt x="127635" y="111538"/>
                      </a:cubicBezTo>
                      <a:cubicBezTo>
                        <a:pt x="130397" y="111538"/>
                        <a:pt x="132779" y="112014"/>
                        <a:pt x="135541" y="111538"/>
                      </a:cubicBezTo>
                      <a:lnTo>
                        <a:pt x="142970" y="111538"/>
                      </a:lnTo>
                      <a:cubicBezTo>
                        <a:pt x="153638" y="110585"/>
                        <a:pt x="162973" y="106871"/>
                        <a:pt x="172212" y="101822"/>
                      </a:cubicBezTo>
                      <a:cubicBezTo>
                        <a:pt x="173355" y="101251"/>
                        <a:pt x="174307" y="100489"/>
                        <a:pt x="175260" y="99822"/>
                      </a:cubicBezTo>
                      <a:cubicBezTo>
                        <a:pt x="175926" y="95631"/>
                        <a:pt x="176213" y="91249"/>
                        <a:pt x="176213" y="86868"/>
                      </a:cubicBezTo>
                      <a:cubicBezTo>
                        <a:pt x="176308" y="76105"/>
                        <a:pt x="174307" y="65818"/>
                        <a:pt x="170783" y="56198"/>
                      </a:cubicBezTo>
                      <a:close/>
                      <a:moveTo>
                        <a:pt x="110490" y="58674"/>
                      </a:moveTo>
                      <a:cubicBezTo>
                        <a:pt x="106775" y="70675"/>
                        <a:pt x="98870" y="80963"/>
                        <a:pt x="88202" y="87916"/>
                      </a:cubicBezTo>
                      <a:cubicBezTo>
                        <a:pt x="91916" y="86963"/>
                        <a:pt x="96107" y="86487"/>
                        <a:pt x="99822" y="85630"/>
                      </a:cubicBezTo>
                      <a:cubicBezTo>
                        <a:pt x="103537" y="84201"/>
                        <a:pt x="106775" y="82868"/>
                        <a:pt x="110490" y="80963"/>
                      </a:cubicBezTo>
                      <a:cubicBezTo>
                        <a:pt x="113729" y="78676"/>
                        <a:pt x="117443" y="76772"/>
                        <a:pt x="120205" y="74009"/>
                      </a:cubicBezTo>
                      <a:cubicBezTo>
                        <a:pt x="123444" y="70295"/>
                        <a:pt x="126682" y="67056"/>
                        <a:pt x="129921" y="62865"/>
                      </a:cubicBezTo>
                      <a:cubicBezTo>
                        <a:pt x="139446" y="48673"/>
                        <a:pt x="142494" y="33052"/>
                        <a:pt x="142018" y="17335"/>
                      </a:cubicBezTo>
                      <a:cubicBezTo>
                        <a:pt x="130683" y="8477"/>
                        <a:pt x="117062" y="2381"/>
                        <a:pt x="102203" y="0"/>
                      </a:cubicBezTo>
                      <a:cubicBezTo>
                        <a:pt x="110966" y="14669"/>
                        <a:pt x="115157" y="31623"/>
                        <a:pt x="112681" y="49054"/>
                      </a:cubicBezTo>
                      <a:cubicBezTo>
                        <a:pt x="112395" y="52197"/>
                        <a:pt x="111443" y="55435"/>
                        <a:pt x="110490" y="58674"/>
                      </a:cubicBezTo>
                      <a:close/>
                      <a:moveTo>
                        <a:pt x="32861" y="155448"/>
                      </a:moveTo>
                      <a:cubicBezTo>
                        <a:pt x="44101" y="164497"/>
                        <a:pt x="57626" y="170974"/>
                        <a:pt x="72485" y="173546"/>
                      </a:cubicBezTo>
                      <a:cubicBezTo>
                        <a:pt x="70675" y="169831"/>
                        <a:pt x="68485" y="166497"/>
                        <a:pt x="66866" y="162497"/>
                      </a:cubicBezTo>
                      <a:cubicBezTo>
                        <a:pt x="60388" y="145351"/>
                        <a:pt x="59912" y="126301"/>
                        <a:pt x="67342" y="109633"/>
                      </a:cubicBezTo>
                      <a:cubicBezTo>
                        <a:pt x="68294" y="108204"/>
                        <a:pt x="69247" y="106871"/>
                        <a:pt x="69628" y="105442"/>
                      </a:cubicBezTo>
                      <a:cubicBezTo>
                        <a:pt x="71914" y="101251"/>
                        <a:pt x="74771" y="98012"/>
                        <a:pt x="78010" y="94298"/>
                      </a:cubicBezTo>
                      <a:cubicBezTo>
                        <a:pt x="79438" y="93345"/>
                        <a:pt x="80296" y="92393"/>
                        <a:pt x="81248" y="91059"/>
                      </a:cubicBezTo>
                      <a:cubicBezTo>
                        <a:pt x="83058" y="89630"/>
                        <a:pt x="84487" y="88297"/>
                        <a:pt x="86868" y="87344"/>
                      </a:cubicBezTo>
                      <a:cubicBezTo>
                        <a:pt x="53435" y="89535"/>
                        <a:pt x="32004" y="123634"/>
                        <a:pt x="32861" y="1554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32" name="Graphic 1">
                <a:extLst>
                  <a:ext uri="{FF2B5EF4-FFF2-40B4-BE49-F238E27FC236}">
                    <a16:creationId xmlns:a16="http://schemas.microsoft.com/office/drawing/2014/main" id="{56D1D5D3-C7AE-4716-815B-E0BB31F8BAB3}"/>
                  </a:ext>
                </a:extLst>
              </p:cNvPr>
              <p:cNvGrpSpPr/>
              <p:nvPr/>
            </p:nvGrpSpPr>
            <p:grpSpPr>
              <a:xfrm>
                <a:off x="6151530" y="5262030"/>
                <a:ext cx="176311" cy="301085"/>
                <a:chOff x="6151530" y="5262030"/>
                <a:chExt cx="176311" cy="301085"/>
              </a:xfrm>
              <a:solidFill>
                <a:schemeClr val="accent1"/>
              </a:solidFill>
            </p:grpSpPr>
            <p:sp>
              <p:nvSpPr>
                <p:cNvPr id="2222" name="Freeform: Shape 2221">
                  <a:extLst>
                    <a:ext uri="{FF2B5EF4-FFF2-40B4-BE49-F238E27FC236}">
                      <a16:creationId xmlns:a16="http://schemas.microsoft.com/office/drawing/2014/main" id="{B15D0FB9-C495-48C6-97BA-C64805954992}"/>
                    </a:ext>
                  </a:extLst>
                </p:cNvPr>
                <p:cNvSpPr/>
                <p:nvPr/>
              </p:nvSpPr>
              <p:spPr>
                <a:xfrm>
                  <a:off x="6234302" y="5386998"/>
                  <a:ext cx="6953" cy="176117"/>
                </a:xfrm>
                <a:custGeom>
                  <a:avLst/>
                  <a:gdLst>
                    <a:gd name="connsiteX0" fmla="*/ 0 w 6953"/>
                    <a:gd name="connsiteY0" fmla="*/ 0 h 176117"/>
                    <a:gd name="connsiteX1" fmla="*/ 6953 w 6953"/>
                    <a:gd name="connsiteY1" fmla="*/ 0 h 176117"/>
                    <a:gd name="connsiteX2" fmla="*/ 6953 w 6953"/>
                    <a:gd name="connsiteY2" fmla="*/ 176117 h 176117"/>
                    <a:gd name="connsiteX3" fmla="*/ 0 w 6953"/>
                    <a:gd name="connsiteY3" fmla="*/ 176117 h 17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53" h="176117">
                      <a:moveTo>
                        <a:pt x="0" y="0"/>
                      </a:moveTo>
                      <a:lnTo>
                        <a:pt x="6953" y="0"/>
                      </a:lnTo>
                      <a:lnTo>
                        <a:pt x="6953" y="176117"/>
                      </a:lnTo>
                      <a:lnTo>
                        <a:pt x="0" y="176117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3" name="Freeform: Shape 2222">
                  <a:extLst>
                    <a:ext uri="{FF2B5EF4-FFF2-40B4-BE49-F238E27FC236}">
                      <a16:creationId xmlns:a16="http://schemas.microsoft.com/office/drawing/2014/main" id="{3DA71DD4-3097-4BA4-B53A-462047484EF0}"/>
                    </a:ext>
                  </a:extLst>
                </p:cNvPr>
                <p:cNvSpPr/>
                <p:nvPr/>
              </p:nvSpPr>
              <p:spPr>
                <a:xfrm>
                  <a:off x="6151625" y="5262030"/>
                  <a:ext cx="176212" cy="176212"/>
                </a:xfrm>
                <a:custGeom>
                  <a:avLst/>
                  <a:gdLst>
                    <a:gd name="connsiteX0" fmla="*/ 0 w 176212"/>
                    <a:gd name="connsiteY0" fmla="*/ 88106 h 176212"/>
                    <a:gd name="connsiteX1" fmla="*/ 88106 w 176212"/>
                    <a:gd name="connsiteY1" fmla="*/ 0 h 176212"/>
                    <a:gd name="connsiteX2" fmla="*/ 176213 w 176212"/>
                    <a:gd name="connsiteY2" fmla="*/ 88106 h 176212"/>
                    <a:gd name="connsiteX3" fmla="*/ 88106 w 176212"/>
                    <a:gd name="connsiteY3" fmla="*/ 176213 h 176212"/>
                    <a:gd name="connsiteX4" fmla="*/ 0 w 176212"/>
                    <a:gd name="connsiteY4" fmla="*/ 88106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12" h="176212">
                      <a:moveTo>
                        <a:pt x="0" y="88106"/>
                      </a:moveTo>
                      <a:cubicBezTo>
                        <a:pt x="0" y="39433"/>
                        <a:pt x="39433" y="0"/>
                        <a:pt x="88106" y="0"/>
                      </a:cubicBezTo>
                      <a:cubicBezTo>
                        <a:pt x="136779" y="0"/>
                        <a:pt x="176213" y="39433"/>
                        <a:pt x="176213" y="88106"/>
                      </a:cubicBezTo>
                      <a:cubicBezTo>
                        <a:pt x="176213" y="136779"/>
                        <a:pt x="136779" y="176213"/>
                        <a:pt x="88106" y="176213"/>
                      </a:cubicBezTo>
                      <a:cubicBezTo>
                        <a:pt x="39528" y="176213"/>
                        <a:pt x="0" y="136779"/>
                        <a:pt x="0" y="88106"/>
                      </a:cubicBezTo>
                      <a:close/>
                    </a:path>
                  </a:pathLst>
                </a:custGeom>
                <a:solidFill>
                  <a:srgbClr val="E63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4" name="Freeform: Shape 2223">
                  <a:extLst>
                    <a:ext uri="{FF2B5EF4-FFF2-40B4-BE49-F238E27FC236}">
                      <a16:creationId xmlns:a16="http://schemas.microsoft.com/office/drawing/2014/main" id="{B8D1CC60-A2D9-4CC3-A455-26994BF584BA}"/>
                    </a:ext>
                  </a:extLst>
                </p:cNvPr>
                <p:cNvSpPr/>
                <p:nvPr/>
              </p:nvSpPr>
              <p:spPr>
                <a:xfrm>
                  <a:off x="6151530" y="5263173"/>
                  <a:ext cx="176311" cy="173736"/>
                </a:xfrm>
                <a:custGeom>
                  <a:avLst/>
                  <a:gdLst>
                    <a:gd name="connsiteX0" fmla="*/ 87439 w 176311"/>
                    <a:gd name="connsiteY0" fmla="*/ 86582 h 173736"/>
                    <a:gd name="connsiteX1" fmla="*/ 81819 w 176311"/>
                    <a:gd name="connsiteY1" fmla="*/ 79629 h 173736"/>
                    <a:gd name="connsiteX2" fmla="*/ 54864 w 176311"/>
                    <a:gd name="connsiteY2" fmla="*/ 64770 h 173736"/>
                    <a:gd name="connsiteX3" fmla="*/ 10763 w 176311"/>
                    <a:gd name="connsiteY3" fmla="*/ 69437 h 173736"/>
                    <a:gd name="connsiteX4" fmla="*/ 5619 w 176311"/>
                    <a:gd name="connsiteY4" fmla="*/ 71819 h 173736"/>
                    <a:gd name="connsiteX5" fmla="*/ 857 w 176311"/>
                    <a:gd name="connsiteY5" fmla="*/ 74676 h 173736"/>
                    <a:gd name="connsiteX6" fmla="*/ 0 w 176311"/>
                    <a:gd name="connsiteY6" fmla="*/ 87058 h 173736"/>
                    <a:gd name="connsiteX7" fmla="*/ 5239 w 176311"/>
                    <a:gd name="connsiteY7" fmla="*/ 117253 h 173736"/>
                    <a:gd name="connsiteX8" fmla="*/ 13906 w 176311"/>
                    <a:gd name="connsiteY8" fmla="*/ 104775 h 173736"/>
                    <a:gd name="connsiteX9" fmla="*/ 30194 w 176311"/>
                    <a:gd name="connsiteY9" fmla="*/ 90869 h 173736"/>
                    <a:gd name="connsiteX10" fmla="*/ 87439 w 176311"/>
                    <a:gd name="connsiteY10" fmla="*/ 86582 h 173736"/>
                    <a:gd name="connsiteX11" fmla="*/ 27527 w 176311"/>
                    <a:gd name="connsiteY11" fmla="*/ 31337 h 173736"/>
                    <a:gd name="connsiteX12" fmla="*/ 41434 w 176311"/>
                    <a:gd name="connsiteY12" fmla="*/ 33623 h 173736"/>
                    <a:gd name="connsiteX13" fmla="*/ 53911 w 176311"/>
                    <a:gd name="connsiteY13" fmla="*/ 38291 h 173736"/>
                    <a:gd name="connsiteX14" fmla="*/ 88202 w 176311"/>
                    <a:gd name="connsiteY14" fmla="*/ 86963 h 173736"/>
                    <a:gd name="connsiteX15" fmla="*/ 82201 w 176311"/>
                    <a:gd name="connsiteY15" fmla="*/ 29432 h 173736"/>
                    <a:gd name="connsiteX16" fmla="*/ 78962 w 176311"/>
                    <a:gd name="connsiteY16" fmla="*/ 25241 h 173736"/>
                    <a:gd name="connsiteX17" fmla="*/ 54578 w 176311"/>
                    <a:gd name="connsiteY17" fmla="*/ 5429 h 173736"/>
                    <a:gd name="connsiteX18" fmla="*/ 19907 w 176311"/>
                    <a:gd name="connsiteY18" fmla="*/ 31147 h 173736"/>
                    <a:gd name="connsiteX19" fmla="*/ 27527 w 176311"/>
                    <a:gd name="connsiteY19" fmla="*/ 31337 h 173736"/>
                    <a:gd name="connsiteX20" fmla="*/ 147733 w 176311"/>
                    <a:gd name="connsiteY20" fmla="*/ 143637 h 173736"/>
                    <a:gd name="connsiteX21" fmla="*/ 134302 w 176311"/>
                    <a:gd name="connsiteY21" fmla="*/ 141351 h 173736"/>
                    <a:gd name="connsiteX22" fmla="*/ 86963 w 176311"/>
                    <a:gd name="connsiteY22" fmla="*/ 88011 h 173736"/>
                    <a:gd name="connsiteX23" fmla="*/ 84677 w 176311"/>
                    <a:gd name="connsiteY23" fmla="*/ 94488 h 173736"/>
                    <a:gd name="connsiteX24" fmla="*/ 82391 w 176311"/>
                    <a:gd name="connsiteY24" fmla="*/ 106108 h 173736"/>
                    <a:gd name="connsiteX25" fmla="*/ 120015 w 176311"/>
                    <a:gd name="connsiteY25" fmla="*/ 169259 h 173736"/>
                    <a:gd name="connsiteX26" fmla="*/ 155353 w 176311"/>
                    <a:gd name="connsiteY26" fmla="*/ 144304 h 173736"/>
                    <a:gd name="connsiteX27" fmla="*/ 153924 w 176311"/>
                    <a:gd name="connsiteY27" fmla="*/ 144209 h 173736"/>
                    <a:gd name="connsiteX28" fmla="*/ 147733 w 176311"/>
                    <a:gd name="connsiteY28" fmla="*/ 143637 h 173736"/>
                    <a:gd name="connsiteX29" fmla="*/ 170879 w 176311"/>
                    <a:gd name="connsiteY29" fmla="*/ 56293 h 173736"/>
                    <a:gd name="connsiteX30" fmla="*/ 147256 w 176311"/>
                    <a:gd name="connsiteY30" fmla="*/ 82868 h 173736"/>
                    <a:gd name="connsiteX31" fmla="*/ 136112 w 176311"/>
                    <a:gd name="connsiteY31" fmla="*/ 88868 h 173736"/>
                    <a:gd name="connsiteX32" fmla="*/ 87820 w 176311"/>
                    <a:gd name="connsiteY32" fmla="*/ 88392 h 173736"/>
                    <a:gd name="connsiteX33" fmla="*/ 102679 w 176311"/>
                    <a:gd name="connsiteY33" fmla="*/ 102775 h 173736"/>
                    <a:gd name="connsiteX34" fmla="*/ 106870 w 176311"/>
                    <a:gd name="connsiteY34" fmla="*/ 105156 h 173736"/>
                    <a:gd name="connsiteX35" fmla="*/ 115633 w 176311"/>
                    <a:gd name="connsiteY35" fmla="*/ 108871 h 173736"/>
                    <a:gd name="connsiteX36" fmla="*/ 127730 w 176311"/>
                    <a:gd name="connsiteY36" fmla="*/ 111633 h 173736"/>
                    <a:gd name="connsiteX37" fmla="*/ 135636 w 176311"/>
                    <a:gd name="connsiteY37" fmla="*/ 111633 h 173736"/>
                    <a:gd name="connsiteX38" fmla="*/ 143065 w 176311"/>
                    <a:gd name="connsiteY38" fmla="*/ 111633 h 173736"/>
                    <a:gd name="connsiteX39" fmla="*/ 172307 w 176311"/>
                    <a:gd name="connsiteY39" fmla="*/ 101918 h 173736"/>
                    <a:gd name="connsiteX40" fmla="*/ 175355 w 176311"/>
                    <a:gd name="connsiteY40" fmla="*/ 99917 h 173736"/>
                    <a:gd name="connsiteX41" fmla="*/ 176308 w 176311"/>
                    <a:gd name="connsiteY41" fmla="*/ 86963 h 173736"/>
                    <a:gd name="connsiteX42" fmla="*/ 170879 w 176311"/>
                    <a:gd name="connsiteY42" fmla="*/ 56293 h 173736"/>
                    <a:gd name="connsiteX43" fmla="*/ 110585 w 176311"/>
                    <a:gd name="connsiteY43" fmla="*/ 58769 h 173736"/>
                    <a:gd name="connsiteX44" fmla="*/ 88296 w 176311"/>
                    <a:gd name="connsiteY44" fmla="*/ 88011 h 173736"/>
                    <a:gd name="connsiteX45" fmla="*/ 99917 w 176311"/>
                    <a:gd name="connsiteY45" fmla="*/ 85725 h 173736"/>
                    <a:gd name="connsiteX46" fmla="*/ 110585 w 176311"/>
                    <a:gd name="connsiteY46" fmla="*/ 81058 h 173736"/>
                    <a:gd name="connsiteX47" fmla="*/ 120301 w 176311"/>
                    <a:gd name="connsiteY47" fmla="*/ 74104 h 173736"/>
                    <a:gd name="connsiteX48" fmla="*/ 130016 w 176311"/>
                    <a:gd name="connsiteY48" fmla="*/ 62960 h 173736"/>
                    <a:gd name="connsiteX49" fmla="*/ 142113 w 176311"/>
                    <a:gd name="connsiteY49" fmla="*/ 17335 h 173736"/>
                    <a:gd name="connsiteX50" fmla="*/ 102394 w 176311"/>
                    <a:gd name="connsiteY50" fmla="*/ 0 h 173736"/>
                    <a:gd name="connsiteX51" fmla="*/ 112871 w 176311"/>
                    <a:gd name="connsiteY51" fmla="*/ 48958 h 173736"/>
                    <a:gd name="connsiteX52" fmla="*/ 110585 w 176311"/>
                    <a:gd name="connsiteY52" fmla="*/ 58769 h 173736"/>
                    <a:gd name="connsiteX53" fmla="*/ 32956 w 176311"/>
                    <a:gd name="connsiteY53" fmla="*/ 155639 h 173736"/>
                    <a:gd name="connsiteX54" fmla="*/ 72580 w 176311"/>
                    <a:gd name="connsiteY54" fmla="*/ 173736 h 173736"/>
                    <a:gd name="connsiteX55" fmla="*/ 66960 w 176311"/>
                    <a:gd name="connsiteY55" fmla="*/ 162687 h 173736"/>
                    <a:gd name="connsiteX56" fmla="*/ 67437 w 176311"/>
                    <a:gd name="connsiteY56" fmla="*/ 109823 h 173736"/>
                    <a:gd name="connsiteX57" fmla="*/ 69723 w 176311"/>
                    <a:gd name="connsiteY57" fmla="*/ 105632 h 173736"/>
                    <a:gd name="connsiteX58" fmla="*/ 78105 w 176311"/>
                    <a:gd name="connsiteY58" fmla="*/ 94488 h 173736"/>
                    <a:gd name="connsiteX59" fmla="*/ 81343 w 176311"/>
                    <a:gd name="connsiteY59" fmla="*/ 91250 h 173736"/>
                    <a:gd name="connsiteX60" fmla="*/ 86963 w 176311"/>
                    <a:gd name="connsiteY60" fmla="*/ 87535 h 173736"/>
                    <a:gd name="connsiteX61" fmla="*/ 32956 w 176311"/>
                    <a:gd name="connsiteY61" fmla="*/ 155639 h 173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176311" h="173736">
                      <a:moveTo>
                        <a:pt x="87439" y="86582"/>
                      </a:moveTo>
                      <a:lnTo>
                        <a:pt x="81819" y="79629"/>
                      </a:lnTo>
                      <a:cubicBezTo>
                        <a:pt x="74390" y="72200"/>
                        <a:pt x="65627" y="67532"/>
                        <a:pt x="54864" y="64770"/>
                      </a:cubicBezTo>
                      <a:cubicBezTo>
                        <a:pt x="39528" y="61531"/>
                        <a:pt x="24669" y="63341"/>
                        <a:pt x="10763" y="69437"/>
                      </a:cubicBezTo>
                      <a:cubicBezTo>
                        <a:pt x="8858" y="70390"/>
                        <a:pt x="7525" y="70866"/>
                        <a:pt x="5619" y="71819"/>
                      </a:cubicBezTo>
                      <a:cubicBezTo>
                        <a:pt x="4096" y="72866"/>
                        <a:pt x="2477" y="73724"/>
                        <a:pt x="857" y="74676"/>
                      </a:cubicBezTo>
                      <a:cubicBezTo>
                        <a:pt x="285" y="78772"/>
                        <a:pt x="0" y="82868"/>
                        <a:pt x="0" y="87058"/>
                      </a:cubicBezTo>
                      <a:cubicBezTo>
                        <a:pt x="0" y="97631"/>
                        <a:pt x="1810" y="107823"/>
                        <a:pt x="5239" y="117253"/>
                      </a:cubicBezTo>
                      <a:cubicBezTo>
                        <a:pt x="7715" y="112871"/>
                        <a:pt x="10668" y="108871"/>
                        <a:pt x="13906" y="104775"/>
                      </a:cubicBezTo>
                      <a:cubicBezTo>
                        <a:pt x="19050" y="99251"/>
                        <a:pt x="24098" y="94964"/>
                        <a:pt x="30194" y="90869"/>
                      </a:cubicBezTo>
                      <a:cubicBezTo>
                        <a:pt x="48006" y="79629"/>
                        <a:pt x="69342" y="77819"/>
                        <a:pt x="87439" y="86582"/>
                      </a:cubicBezTo>
                      <a:close/>
                      <a:moveTo>
                        <a:pt x="27527" y="31337"/>
                      </a:moveTo>
                      <a:cubicBezTo>
                        <a:pt x="32099" y="31814"/>
                        <a:pt x="36766" y="32766"/>
                        <a:pt x="41434" y="33623"/>
                      </a:cubicBezTo>
                      <a:cubicBezTo>
                        <a:pt x="45625" y="35052"/>
                        <a:pt x="49816" y="36385"/>
                        <a:pt x="53911" y="38291"/>
                      </a:cubicBezTo>
                      <a:cubicBezTo>
                        <a:pt x="72961" y="47530"/>
                        <a:pt x="87344" y="65627"/>
                        <a:pt x="88202" y="86963"/>
                      </a:cubicBezTo>
                      <a:cubicBezTo>
                        <a:pt x="97536" y="68390"/>
                        <a:pt x="94202" y="47053"/>
                        <a:pt x="82201" y="29432"/>
                      </a:cubicBezTo>
                      <a:cubicBezTo>
                        <a:pt x="80772" y="28003"/>
                        <a:pt x="79820" y="26670"/>
                        <a:pt x="78962" y="25241"/>
                      </a:cubicBezTo>
                      <a:cubicBezTo>
                        <a:pt x="72009" y="16478"/>
                        <a:pt x="63722" y="10287"/>
                        <a:pt x="54578" y="5429"/>
                      </a:cubicBezTo>
                      <a:cubicBezTo>
                        <a:pt x="40957" y="11049"/>
                        <a:pt x="29146" y="19907"/>
                        <a:pt x="19907" y="31147"/>
                      </a:cubicBezTo>
                      <a:cubicBezTo>
                        <a:pt x="22479" y="31147"/>
                        <a:pt x="24955" y="31147"/>
                        <a:pt x="27527" y="31337"/>
                      </a:cubicBezTo>
                      <a:close/>
                      <a:moveTo>
                        <a:pt x="147733" y="143637"/>
                      </a:moveTo>
                      <a:cubicBezTo>
                        <a:pt x="143065" y="143161"/>
                        <a:pt x="138969" y="142303"/>
                        <a:pt x="134302" y="141351"/>
                      </a:cubicBezTo>
                      <a:cubicBezTo>
                        <a:pt x="108775" y="135350"/>
                        <a:pt x="88868" y="113919"/>
                        <a:pt x="86963" y="88011"/>
                      </a:cubicBezTo>
                      <a:cubicBezTo>
                        <a:pt x="86010" y="89821"/>
                        <a:pt x="85534" y="92202"/>
                        <a:pt x="84677" y="94488"/>
                      </a:cubicBezTo>
                      <a:cubicBezTo>
                        <a:pt x="83725" y="98203"/>
                        <a:pt x="82772" y="102394"/>
                        <a:pt x="82391" y="106108"/>
                      </a:cubicBezTo>
                      <a:cubicBezTo>
                        <a:pt x="79914" y="132874"/>
                        <a:pt x="97155" y="156782"/>
                        <a:pt x="120015" y="169259"/>
                      </a:cubicBezTo>
                      <a:cubicBezTo>
                        <a:pt x="133826" y="163925"/>
                        <a:pt x="145923" y="155258"/>
                        <a:pt x="155353" y="144304"/>
                      </a:cubicBezTo>
                      <a:cubicBezTo>
                        <a:pt x="154877" y="144304"/>
                        <a:pt x="154400" y="144304"/>
                        <a:pt x="153924" y="144209"/>
                      </a:cubicBezTo>
                      <a:cubicBezTo>
                        <a:pt x="151924" y="143637"/>
                        <a:pt x="149543" y="143637"/>
                        <a:pt x="147733" y="143637"/>
                      </a:cubicBezTo>
                      <a:close/>
                      <a:moveTo>
                        <a:pt x="170879" y="56293"/>
                      </a:moveTo>
                      <a:cubicBezTo>
                        <a:pt x="165163" y="66580"/>
                        <a:pt x="157543" y="75724"/>
                        <a:pt x="147256" y="82868"/>
                      </a:cubicBezTo>
                      <a:cubicBezTo>
                        <a:pt x="143542" y="85249"/>
                        <a:pt x="139827" y="87058"/>
                        <a:pt x="136112" y="88868"/>
                      </a:cubicBezTo>
                      <a:cubicBezTo>
                        <a:pt x="120777" y="95822"/>
                        <a:pt x="103155" y="95345"/>
                        <a:pt x="87820" y="88392"/>
                      </a:cubicBezTo>
                      <a:cubicBezTo>
                        <a:pt x="92011" y="94012"/>
                        <a:pt x="96678" y="99060"/>
                        <a:pt x="102679" y="102775"/>
                      </a:cubicBezTo>
                      <a:cubicBezTo>
                        <a:pt x="104013" y="103727"/>
                        <a:pt x="105442" y="104203"/>
                        <a:pt x="106870" y="105156"/>
                      </a:cubicBezTo>
                      <a:cubicBezTo>
                        <a:pt x="109633" y="106490"/>
                        <a:pt x="112395" y="107918"/>
                        <a:pt x="115633" y="108871"/>
                      </a:cubicBezTo>
                      <a:cubicBezTo>
                        <a:pt x="119824" y="110300"/>
                        <a:pt x="123539" y="111157"/>
                        <a:pt x="127730" y="111633"/>
                      </a:cubicBezTo>
                      <a:cubicBezTo>
                        <a:pt x="130493" y="111633"/>
                        <a:pt x="132874" y="112109"/>
                        <a:pt x="135636" y="111633"/>
                      </a:cubicBezTo>
                      <a:lnTo>
                        <a:pt x="143065" y="111633"/>
                      </a:lnTo>
                      <a:cubicBezTo>
                        <a:pt x="153733" y="110680"/>
                        <a:pt x="163068" y="106966"/>
                        <a:pt x="172307" y="101918"/>
                      </a:cubicBezTo>
                      <a:cubicBezTo>
                        <a:pt x="173450" y="101346"/>
                        <a:pt x="174403" y="100679"/>
                        <a:pt x="175355" y="99917"/>
                      </a:cubicBezTo>
                      <a:cubicBezTo>
                        <a:pt x="175926" y="95726"/>
                        <a:pt x="176308" y="91345"/>
                        <a:pt x="176308" y="86963"/>
                      </a:cubicBezTo>
                      <a:cubicBezTo>
                        <a:pt x="176403" y="76200"/>
                        <a:pt x="174403" y="65913"/>
                        <a:pt x="170879" y="56293"/>
                      </a:cubicBezTo>
                      <a:close/>
                      <a:moveTo>
                        <a:pt x="110585" y="58769"/>
                      </a:moveTo>
                      <a:cubicBezTo>
                        <a:pt x="106870" y="70771"/>
                        <a:pt x="98964" y="81058"/>
                        <a:pt x="88296" y="88011"/>
                      </a:cubicBezTo>
                      <a:cubicBezTo>
                        <a:pt x="92011" y="87058"/>
                        <a:pt x="96202" y="86677"/>
                        <a:pt x="99917" y="85725"/>
                      </a:cubicBezTo>
                      <a:cubicBezTo>
                        <a:pt x="103632" y="84296"/>
                        <a:pt x="106870" y="82963"/>
                        <a:pt x="110585" y="81058"/>
                      </a:cubicBezTo>
                      <a:cubicBezTo>
                        <a:pt x="113824" y="78772"/>
                        <a:pt x="117538" y="76867"/>
                        <a:pt x="120301" y="74104"/>
                      </a:cubicBezTo>
                      <a:cubicBezTo>
                        <a:pt x="123539" y="70390"/>
                        <a:pt x="126778" y="67151"/>
                        <a:pt x="130016" y="62960"/>
                      </a:cubicBezTo>
                      <a:cubicBezTo>
                        <a:pt x="139541" y="48673"/>
                        <a:pt x="142589" y="33147"/>
                        <a:pt x="142113" y="17335"/>
                      </a:cubicBezTo>
                      <a:cubicBezTo>
                        <a:pt x="130778" y="8573"/>
                        <a:pt x="117157" y="2381"/>
                        <a:pt x="102394" y="0"/>
                      </a:cubicBezTo>
                      <a:cubicBezTo>
                        <a:pt x="111252" y="14669"/>
                        <a:pt x="115348" y="31623"/>
                        <a:pt x="112871" y="48958"/>
                      </a:cubicBezTo>
                      <a:cubicBezTo>
                        <a:pt x="112490" y="52292"/>
                        <a:pt x="111537" y="55531"/>
                        <a:pt x="110585" y="58769"/>
                      </a:cubicBezTo>
                      <a:close/>
                      <a:moveTo>
                        <a:pt x="32956" y="155639"/>
                      </a:moveTo>
                      <a:cubicBezTo>
                        <a:pt x="44196" y="164783"/>
                        <a:pt x="57721" y="171069"/>
                        <a:pt x="72580" y="173736"/>
                      </a:cubicBezTo>
                      <a:cubicBezTo>
                        <a:pt x="70771" y="169926"/>
                        <a:pt x="68580" y="166688"/>
                        <a:pt x="66960" y="162687"/>
                      </a:cubicBezTo>
                      <a:cubicBezTo>
                        <a:pt x="60484" y="145542"/>
                        <a:pt x="60007" y="126492"/>
                        <a:pt x="67437" y="109823"/>
                      </a:cubicBezTo>
                      <a:cubicBezTo>
                        <a:pt x="68389" y="108395"/>
                        <a:pt x="69246" y="107061"/>
                        <a:pt x="69723" y="105632"/>
                      </a:cubicBezTo>
                      <a:cubicBezTo>
                        <a:pt x="72009" y="101441"/>
                        <a:pt x="74866" y="98203"/>
                        <a:pt x="78105" y="94488"/>
                      </a:cubicBezTo>
                      <a:cubicBezTo>
                        <a:pt x="79438" y="93536"/>
                        <a:pt x="80391" y="92583"/>
                        <a:pt x="81343" y="91250"/>
                      </a:cubicBezTo>
                      <a:cubicBezTo>
                        <a:pt x="83248" y="89821"/>
                        <a:pt x="84677" y="88487"/>
                        <a:pt x="86963" y="87535"/>
                      </a:cubicBezTo>
                      <a:cubicBezTo>
                        <a:pt x="53530" y="89630"/>
                        <a:pt x="32099" y="123730"/>
                        <a:pt x="32956" y="1556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33" name="Graphic 1">
                <a:extLst>
                  <a:ext uri="{FF2B5EF4-FFF2-40B4-BE49-F238E27FC236}">
                    <a16:creationId xmlns:a16="http://schemas.microsoft.com/office/drawing/2014/main" id="{2D7AE12A-4C04-4B8E-A2ED-B3FAFAA3D893}"/>
                  </a:ext>
                </a:extLst>
              </p:cNvPr>
              <p:cNvGrpSpPr/>
              <p:nvPr/>
            </p:nvGrpSpPr>
            <p:grpSpPr>
              <a:xfrm>
                <a:off x="5802153" y="5326038"/>
                <a:ext cx="1161287" cy="722661"/>
                <a:chOff x="5802153" y="5326038"/>
                <a:chExt cx="1161287" cy="722661"/>
              </a:xfrm>
              <a:solidFill>
                <a:schemeClr val="accent1"/>
              </a:solidFill>
            </p:grpSpPr>
            <p:sp>
              <p:nvSpPr>
                <p:cNvPr id="2071" name="Freeform: Shape 2070">
                  <a:extLst>
                    <a:ext uri="{FF2B5EF4-FFF2-40B4-BE49-F238E27FC236}">
                      <a16:creationId xmlns:a16="http://schemas.microsoft.com/office/drawing/2014/main" id="{AD46FD47-CA99-4FC9-B48A-6F4966F74A99}"/>
                    </a:ext>
                  </a:extLst>
                </p:cNvPr>
                <p:cNvSpPr/>
                <p:nvPr/>
              </p:nvSpPr>
              <p:spPr>
                <a:xfrm>
                  <a:off x="5802153" y="5849055"/>
                  <a:ext cx="218884" cy="27717"/>
                </a:xfrm>
                <a:custGeom>
                  <a:avLst/>
                  <a:gdLst>
                    <a:gd name="connsiteX0" fmla="*/ 0 w 218884"/>
                    <a:gd name="connsiteY0" fmla="*/ 27718 h 27717"/>
                    <a:gd name="connsiteX1" fmla="*/ 0 w 218884"/>
                    <a:gd name="connsiteY1" fmla="*/ 0 h 27717"/>
                    <a:gd name="connsiteX2" fmla="*/ 218884 w 218884"/>
                    <a:gd name="connsiteY2" fmla="*/ 0 h 27717"/>
                    <a:gd name="connsiteX3" fmla="*/ 218884 w 218884"/>
                    <a:gd name="connsiteY3" fmla="*/ 27718 h 27717"/>
                    <a:gd name="connsiteX4" fmla="*/ 0 w 218884"/>
                    <a:gd name="connsiteY4" fmla="*/ 27718 h 27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884" h="27717">
                      <a:moveTo>
                        <a:pt x="0" y="27718"/>
                      </a:moveTo>
                      <a:lnTo>
                        <a:pt x="0" y="0"/>
                      </a:lnTo>
                      <a:lnTo>
                        <a:pt x="218884" y="0"/>
                      </a:lnTo>
                      <a:lnTo>
                        <a:pt x="218884" y="27718"/>
                      </a:lnTo>
                      <a:lnTo>
                        <a:pt x="0" y="27718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2" name="Freeform: Shape 2071">
                  <a:extLst>
                    <a:ext uri="{FF2B5EF4-FFF2-40B4-BE49-F238E27FC236}">
                      <a16:creationId xmlns:a16="http://schemas.microsoft.com/office/drawing/2014/main" id="{9D839331-6B17-4DDD-918D-92697B9623FC}"/>
                    </a:ext>
                  </a:extLst>
                </p:cNvPr>
                <p:cNvSpPr/>
                <p:nvPr/>
              </p:nvSpPr>
              <p:spPr>
                <a:xfrm>
                  <a:off x="5953695" y="5326038"/>
                  <a:ext cx="977264" cy="611790"/>
                </a:xfrm>
                <a:custGeom>
                  <a:avLst/>
                  <a:gdLst>
                    <a:gd name="connsiteX0" fmla="*/ 701040 w 977264"/>
                    <a:gd name="connsiteY0" fmla="*/ 0 h 611790"/>
                    <a:gd name="connsiteX1" fmla="*/ 545973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040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040" y="0"/>
                      </a:moveTo>
                      <a:cubicBezTo>
                        <a:pt x="643318" y="118967"/>
                        <a:pt x="545973" y="103251"/>
                        <a:pt x="545973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040" y="0"/>
                      </a:lnTo>
                      <a:close/>
                    </a:path>
                  </a:pathLst>
                </a:custGeom>
                <a:solidFill>
                  <a:srgbClr val="C52E2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3" name="Freeform: Shape 2072">
                  <a:extLst>
                    <a:ext uri="{FF2B5EF4-FFF2-40B4-BE49-F238E27FC236}">
                      <a16:creationId xmlns:a16="http://schemas.microsoft.com/office/drawing/2014/main" id="{B020D7C6-2752-4E59-8CB1-153CEA58D7FF}"/>
                    </a:ext>
                  </a:extLst>
                </p:cNvPr>
                <p:cNvSpPr/>
                <p:nvPr/>
              </p:nvSpPr>
              <p:spPr>
                <a:xfrm>
                  <a:off x="5953695" y="5326038"/>
                  <a:ext cx="977264" cy="611790"/>
                </a:xfrm>
                <a:custGeom>
                  <a:avLst/>
                  <a:gdLst>
                    <a:gd name="connsiteX0" fmla="*/ 701040 w 977264"/>
                    <a:gd name="connsiteY0" fmla="*/ 0 h 611790"/>
                    <a:gd name="connsiteX1" fmla="*/ 545973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040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040" y="0"/>
                      </a:moveTo>
                      <a:cubicBezTo>
                        <a:pt x="643318" y="118967"/>
                        <a:pt x="545973" y="103251"/>
                        <a:pt x="545973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040" y="0"/>
                      </a:lnTo>
                      <a:close/>
                    </a:path>
                  </a:pathLst>
                </a:custGeom>
                <a:solidFill>
                  <a:srgbClr val="C72A22">
                    <a:alpha val="17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4" name="Freeform: Shape 2073">
                  <a:extLst>
                    <a:ext uri="{FF2B5EF4-FFF2-40B4-BE49-F238E27FC236}">
                      <a16:creationId xmlns:a16="http://schemas.microsoft.com/office/drawing/2014/main" id="{E9C831BB-56DC-4F42-9C58-EAC85F014B84}"/>
                    </a:ext>
                  </a:extLst>
                </p:cNvPr>
                <p:cNvSpPr/>
                <p:nvPr/>
              </p:nvSpPr>
              <p:spPr>
                <a:xfrm>
                  <a:off x="5924454" y="5850103"/>
                  <a:ext cx="1038987" cy="51530"/>
                </a:xfrm>
                <a:custGeom>
                  <a:avLst/>
                  <a:gdLst>
                    <a:gd name="connsiteX0" fmla="*/ 0 w 1038987"/>
                    <a:gd name="connsiteY0" fmla="*/ 0 h 51530"/>
                    <a:gd name="connsiteX1" fmla="*/ 1038987 w 1038987"/>
                    <a:gd name="connsiteY1" fmla="*/ 0 h 51530"/>
                    <a:gd name="connsiteX2" fmla="*/ 1038987 w 1038987"/>
                    <a:gd name="connsiteY2" fmla="*/ 51530 h 51530"/>
                    <a:gd name="connsiteX3" fmla="*/ 0 w 1038987"/>
                    <a:gd name="connsiteY3" fmla="*/ 51530 h 51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987" h="51530">
                      <a:moveTo>
                        <a:pt x="0" y="0"/>
                      </a:moveTo>
                      <a:lnTo>
                        <a:pt x="1038987" y="0"/>
                      </a:lnTo>
                      <a:lnTo>
                        <a:pt x="1038987" y="51530"/>
                      </a:lnTo>
                      <a:lnTo>
                        <a:pt x="0" y="51530"/>
                      </a:ln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5" name="Freeform: Shape 2074">
                  <a:extLst>
                    <a:ext uri="{FF2B5EF4-FFF2-40B4-BE49-F238E27FC236}">
                      <a16:creationId xmlns:a16="http://schemas.microsoft.com/office/drawing/2014/main" id="{6097A4AA-A4E5-44DC-A599-E61ADF6BE9F9}"/>
                    </a:ext>
                  </a:extLst>
                </p:cNvPr>
                <p:cNvSpPr/>
                <p:nvPr/>
              </p:nvSpPr>
              <p:spPr>
                <a:xfrm>
                  <a:off x="6027800" y="5504727"/>
                  <a:ext cx="828484" cy="290988"/>
                </a:xfrm>
                <a:custGeom>
                  <a:avLst/>
                  <a:gdLst>
                    <a:gd name="connsiteX0" fmla="*/ 22003 w 828484"/>
                    <a:gd name="connsiteY0" fmla="*/ 290894 h 290988"/>
                    <a:gd name="connsiteX1" fmla="*/ 22097 w 828484"/>
                    <a:gd name="connsiteY1" fmla="*/ 288703 h 290988"/>
                    <a:gd name="connsiteX2" fmla="*/ 22097 w 828484"/>
                    <a:gd name="connsiteY2" fmla="*/ 288227 h 290988"/>
                    <a:gd name="connsiteX3" fmla="*/ 22097 w 828484"/>
                    <a:gd name="connsiteY3" fmla="*/ 288227 h 290988"/>
                    <a:gd name="connsiteX4" fmla="*/ 2095 w 828484"/>
                    <a:gd name="connsiteY4" fmla="*/ 267557 h 290988"/>
                    <a:gd name="connsiteX5" fmla="*/ 2095 w 828484"/>
                    <a:gd name="connsiteY5" fmla="*/ 267557 h 290988"/>
                    <a:gd name="connsiteX6" fmla="*/ 0 w 828484"/>
                    <a:gd name="connsiteY6" fmla="*/ 267462 h 290988"/>
                    <a:gd name="connsiteX7" fmla="*/ 0 w 828484"/>
                    <a:gd name="connsiteY7" fmla="*/ 21431 h 290988"/>
                    <a:gd name="connsiteX8" fmla="*/ 2095 w 828484"/>
                    <a:gd name="connsiteY8" fmla="*/ 21336 h 290988"/>
                    <a:gd name="connsiteX9" fmla="*/ 22003 w 828484"/>
                    <a:gd name="connsiteY9" fmla="*/ 2000 h 290988"/>
                    <a:gd name="connsiteX10" fmla="*/ 22003 w 828484"/>
                    <a:gd name="connsiteY10" fmla="*/ 2000 h 290988"/>
                    <a:gd name="connsiteX11" fmla="*/ 22097 w 828484"/>
                    <a:gd name="connsiteY11" fmla="*/ 0 h 290988"/>
                    <a:gd name="connsiteX12" fmla="*/ 804767 w 828484"/>
                    <a:gd name="connsiteY12" fmla="*/ 0 h 290988"/>
                    <a:gd name="connsiteX13" fmla="*/ 804863 w 828484"/>
                    <a:gd name="connsiteY13" fmla="*/ 2000 h 290988"/>
                    <a:gd name="connsiteX14" fmla="*/ 825532 w 828484"/>
                    <a:gd name="connsiteY14" fmla="*/ 21336 h 290988"/>
                    <a:gd name="connsiteX15" fmla="*/ 825532 w 828484"/>
                    <a:gd name="connsiteY15" fmla="*/ 21336 h 290988"/>
                    <a:gd name="connsiteX16" fmla="*/ 825532 w 828484"/>
                    <a:gd name="connsiteY16" fmla="*/ 23432 h 290988"/>
                    <a:gd name="connsiteX17" fmla="*/ 825532 w 828484"/>
                    <a:gd name="connsiteY17" fmla="*/ 21336 h 290988"/>
                    <a:gd name="connsiteX18" fmla="*/ 826198 w 828484"/>
                    <a:gd name="connsiteY18" fmla="*/ 21336 h 290988"/>
                    <a:gd name="connsiteX19" fmla="*/ 826198 w 828484"/>
                    <a:gd name="connsiteY19" fmla="*/ 21336 h 290988"/>
                    <a:gd name="connsiteX20" fmla="*/ 828484 w 828484"/>
                    <a:gd name="connsiteY20" fmla="*/ 21241 h 290988"/>
                    <a:gd name="connsiteX21" fmla="*/ 828484 w 828484"/>
                    <a:gd name="connsiteY21" fmla="*/ 267653 h 290988"/>
                    <a:gd name="connsiteX22" fmla="*/ 826198 w 828484"/>
                    <a:gd name="connsiteY22" fmla="*/ 267557 h 290988"/>
                    <a:gd name="connsiteX23" fmla="*/ 825532 w 828484"/>
                    <a:gd name="connsiteY23" fmla="*/ 267557 h 290988"/>
                    <a:gd name="connsiteX24" fmla="*/ 825532 w 828484"/>
                    <a:gd name="connsiteY24" fmla="*/ 267557 h 290988"/>
                    <a:gd name="connsiteX25" fmla="*/ 804767 w 828484"/>
                    <a:gd name="connsiteY25" fmla="*/ 288322 h 290988"/>
                    <a:gd name="connsiteX26" fmla="*/ 804767 w 828484"/>
                    <a:gd name="connsiteY26" fmla="*/ 288322 h 290988"/>
                    <a:gd name="connsiteX27" fmla="*/ 804767 w 828484"/>
                    <a:gd name="connsiteY27" fmla="*/ 288798 h 290988"/>
                    <a:gd name="connsiteX28" fmla="*/ 804767 w 828484"/>
                    <a:gd name="connsiteY28" fmla="*/ 288798 h 290988"/>
                    <a:gd name="connsiteX29" fmla="*/ 804863 w 828484"/>
                    <a:gd name="connsiteY29" fmla="*/ 290989 h 290988"/>
                    <a:gd name="connsiteX30" fmla="*/ 22003 w 828484"/>
                    <a:gd name="connsiteY30" fmla="*/ 290989 h 290988"/>
                    <a:gd name="connsiteX31" fmla="*/ 22003 w 828484"/>
                    <a:gd name="connsiteY31" fmla="*/ 290894 h 290988"/>
                    <a:gd name="connsiteX32" fmla="*/ 800672 w 828484"/>
                    <a:gd name="connsiteY32" fmla="*/ 286607 h 290988"/>
                    <a:gd name="connsiteX33" fmla="*/ 824389 w 828484"/>
                    <a:gd name="connsiteY33" fmla="*/ 263271 h 290988"/>
                    <a:gd name="connsiteX34" fmla="*/ 824389 w 828484"/>
                    <a:gd name="connsiteY34" fmla="*/ 263271 h 290988"/>
                    <a:gd name="connsiteX35" fmla="*/ 824389 w 828484"/>
                    <a:gd name="connsiteY35" fmla="*/ 25622 h 290988"/>
                    <a:gd name="connsiteX36" fmla="*/ 800957 w 828484"/>
                    <a:gd name="connsiteY36" fmla="*/ 4286 h 290988"/>
                    <a:gd name="connsiteX37" fmla="*/ 800957 w 828484"/>
                    <a:gd name="connsiteY37" fmla="*/ 4286 h 290988"/>
                    <a:gd name="connsiteX38" fmla="*/ 26098 w 828484"/>
                    <a:gd name="connsiteY38" fmla="*/ 4286 h 290988"/>
                    <a:gd name="connsiteX39" fmla="*/ 4381 w 828484"/>
                    <a:gd name="connsiteY39" fmla="*/ 25432 h 290988"/>
                    <a:gd name="connsiteX40" fmla="*/ 4381 w 828484"/>
                    <a:gd name="connsiteY40" fmla="*/ 25432 h 290988"/>
                    <a:gd name="connsiteX41" fmla="*/ 4381 w 828484"/>
                    <a:gd name="connsiteY41" fmla="*/ 263366 h 290988"/>
                    <a:gd name="connsiteX42" fmla="*/ 26384 w 828484"/>
                    <a:gd name="connsiteY42" fmla="*/ 286607 h 290988"/>
                    <a:gd name="connsiteX43" fmla="*/ 26384 w 828484"/>
                    <a:gd name="connsiteY43" fmla="*/ 286607 h 290988"/>
                    <a:gd name="connsiteX44" fmla="*/ 800672 w 828484"/>
                    <a:gd name="connsiteY44" fmla="*/ 286607 h 290988"/>
                    <a:gd name="connsiteX45" fmla="*/ 800672 w 828484"/>
                    <a:gd name="connsiteY45" fmla="*/ 286607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484" h="290988">
                      <a:moveTo>
                        <a:pt x="22003" y="290894"/>
                      </a:moveTo>
                      <a:lnTo>
                        <a:pt x="22097" y="288703"/>
                      </a:lnTo>
                      <a:cubicBezTo>
                        <a:pt x="22097" y="288322"/>
                        <a:pt x="22097" y="288227"/>
                        <a:pt x="22097" y="288227"/>
                      </a:cubicBezTo>
                      <a:lnTo>
                        <a:pt x="22097" y="288227"/>
                      </a:lnTo>
                      <a:cubicBezTo>
                        <a:pt x="22097" y="277082"/>
                        <a:pt x="13239" y="267938"/>
                        <a:pt x="2095" y="267557"/>
                      </a:cubicBezTo>
                      <a:lnTo>
                        <a:pt x="2095" y="267557"/>
                      </a:lnTo>
                      <a:lnTo>
                        <a:pt x="0" y="267462"/>
                      </a:lnTo>
                      <a:lnTo>
                        <a:pt x="0" y="21431"/>
                      </a:lnTo>
                      <a:lnTo>
                        <a:pt x="2095" y="21336"/>
                      </a:lnTo>
                      <a:cubicBezTo>
                        <a:pt x="12668" y="20955"/>
                        <a:pt x="21241" y="12573"/>
                        <a:pt x="22003" y="2000"/>
                      </a:cubicBezTo>
                      <a:lnTo>
                        <a:pt x="22003" y="2000"/>
                      </a:lnTo>
                      <a:lnTo>
                        <a:pt x="22097" y="0"/>
                      </a:lnTo>
                      <a:lnTo>
                        <a:pt x="804767" y="0"/>
                      </a:lnTo>
                      <a:lnTo>
                        <a:pt x="804863" y="2000"/>
                      </a:lnTo>
                      <a:cubicBezTo>
                        <a:pt x="805624" y="12764"/>
                        <a:pt x="814578" y="21336"/>
                        <a:pt x="825532" y="21336"/>
                      </a:cubicBezTo>
                      <a:lnTo>
                        <a:pt x="825532" y="21336"/>
                      </a:lnTo>
                      <a:lnTo>
                        <a:pt x="825532" y="23432"/>
                      </a:lnTo>
                      <a:lnTo>
                        <a:pt x="825532" y="21336"/>
                      </a:lnTo>
                      <a:cubicBezTo>
                        <a:pt x="825627" y="21336"/>
                        <a:pt x="825912" y="21336"/>
                        <a:pt x="826198" y="21336"/>
                      </a:cubicBezTo>
                      <a:lnTo>
                        <a:pt x="826198" y="21336"/>
                      </a:lnTo>
                      <a:lnTo>
                        <a:pt x="828484" y="21241"/>
                      </a:lnTo>
                      <a:lnTo>
                        <a:pt x="828484" y="267653"/>
                      </a:lnTo>
                      <a:lnTo>
                        <a:pt x="826198" y="267557"/>
                      </a:lnTo>
                      <a:cubicBezTo>
                        <a:pt x="825817" y="267557"/>
                        <a:pt x="825627" y="267557"/>
                        <a:pt x="825532" y="267557"/>
                      </a:cubicBezTo>
                      <a:lnTo>
                        <a:pt x="825532" y="267557"/>
                      </a:lnTo>
                      <a:cubicBezTo>
                        <a:pt x="814102" y="267557"/>
                        <a:pt x="804767" y="276892"/>
                        <a:pt x="804767" y="288322"/>
                      </a:cubicBezTo>
                      <a:lnTo>
                        <a:pt x="804767" y="288322"/>
                      </a:lnTo>
                      <a:cubicBezTo>
                        <a:pt x="804767" y="288322"/>
                        <a:pt x="804767" y="288417"/>
                        <a:pt x="804767" y="288798"/>
                      </a:cubicBezTo>
                      <a:lnTo>
                        <a:pt x="804767" y="288798"/>
                      </a:lnTo>
                      <a:lnTo>
                        <a:pt x="804863" y="290989"/>
                      </a:lnTo>
                      <a:lnTo>
                        <a:pt x="22003" y="290989"/>
                      </a:lnTo>
                      <a:lnTo>
                        <a:pt x="22003" y="290894"/>
                      </a:lnTo>
                      <a:close/>
                      <a:moveTo>
                        <a:pt x="800672" y="286607"/>
                      </a:moveTo>
                      <a:cubicBezTo>
                        <a:pt x="801528" y="273939"/>
                        <a:pt x="811720" y="263938"/>
                        <a:pt x="824389" y="263271"/>
                      </a:cubicBezTo>
                      <a:lnTo>
                        <a:pt x="824389" y="263271"/>
                      </a:lnTo>
                      <a:lnTo>
                        <a:pt x="824389" y="25622"/>
                      </a:lnTo>
                      <a:cubicBezTo>
                        <a:pt x="812387" y="24956"/>
                        <a:pt x="802671" y="16002"/>
                        <a:pt x="800957" y="4286"/>
                      </a:cubicBezTo>
                      <a:lnTo>
                        <a:pt x="800957" y="4286"/>
                      </a:lnTo>
                      <a:lnTo>
                        <a:pt x="26098" y="4286"/>
                      </a:lnTo>
                      <a:cubicBezTo>
                        <a:pt x="24479" y="15335"/>
                        <a:pt x="15525" y="24098"/>
                        <a:pt x="4381" y="25432"/>
                      </a:cubicBezTo>
                      <a:lnTo>
                        <a:pt x="4381" y="25432"/>
                      </a:lnTo>
                      <a:lnTo>
                        <a:pt x="4381" y="263366"/>
                      </a:lnTo>
                      <a:cubicBezTo>
                        <a:pt x="16287" y="264795"/>
                        <a:pt x="25622" y="274511"/>
                        <a:pt x="26384" y="286607"/>
                      </a:cubicBezTo>
                      <a:lnTo>
                        <a:pt x="26384" y="286607"/>
                      </a:lnTo>
                      <a:lnTo>
                        <a:pt x="800672" y="286607"/>
                      </a:lnTo>
                      <a:lnTo>
                        <a:pt x="800672" y="286607"/>
                      </a:lnTo>
                      <a:close/>
                    </a:path>
                  </a:pathLst>
                </a:custGeom>
                <a:solidFill>
                  <a:srgbClr val="CACAC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6" name="Freeform: Shape 2075">
                  <a:extLst>
                    <a:ext uri="{FF2B5EF4-FFF2-40B4-BE49-F238E27FC236}">
                      <a16:creationId xmlns:a16="http://schemas.microsoft.com/office/drawing/2014/main" id="{7B06A38E-D700-417A-9CE1-8403485DDD9A}"/>
                    </a:ext>
                  </a:extLst>
                </p:cNvPr>
                <p:cNvSpPr/>
                <p:nvPr/>
              </p:nvSpPr>
              <p:spPr>
                <a:xfrm>
                  <a:off x="6021894" y="5498917"/>
                  <a:ext cx="828484" cy="290988"/>
                </a:xfrm>
                <a:custGeom>
                  <a:avLst/>
                  <a:gdLst>
                    <a:gd name="connsiteX0" fmla="*/ 22003 w 828484"/>
                    <a:gd name="connsiteY0" fmla="*/ 290798 h 290988"/>
                    <a:gd name="connsiteX1" fmla="*/ 22098 w 828484"/>
                    <a:gd name="connsiteY1" fmla="*/ 288607 h 290988"/>
                    <a:gd name="connsiteX2" fmla="*/ 22098 w 828484"/>
                    <a:gd name="connsiteY2" fmla="*/ 288131 h 290988"/>
                    <a:gd name="connsiteX3" fmla="*/ 22098 w 828484"/>
                    <a:gd name="connsiteY3" fmla="*/ 288131 h 290988"/>
                    <a:gd name="connsiteX4" fmla="*/ 2096 w 828484"/>
                    <a:gd name="connsiteY4" fmla="*/ 267462 h 290988"/>
                    <a:gd name="connsiteX5" fmla="*/ 2096 w 828484"/>
                    <a:gd name="connsiteY5" fmla="*/ 267462 h 290988"/>
                    <a:gd name="connsiteX6" fmla="*/ 0 w 828484"/>
                    <a:gd name="connsiteY6" fmla="*/ 267367 h 290988"/>
                    <a:gd name="connsiteX7" fmla="*/ 0 w 828484"/>
                    <a:gd name="connsiteY7" fmla="*/ 21336 h 290988"/>
                    <a:gd name="connsiteX8" fmla="*/ 2096 w 828484"/>
                    <a:gd name="connsiteY8" fmla="*/ 21241 h 290988"/>
                    <a:gd name="connsiteX9" fmla="*/ 22003 w 828484"/>
                    <a:gd name="connsiteY9" fmla="*/ 2000 h 290988"/>
                    <a:gd name="connsiteX10" fmla="*/ 22003 w 828484"/>
                    <a:gd name="connsiteY10" fmla="*/ 2000 h 290988"/>
                    <a:gd name="connsiteX11" fmla="*/ 22098 w 828484"/>
                    <a:gd name="connsiteY11" fmla="*/ 0 h 290988"/>
                    <a:gd name="connsiteX12" fmla="*/ 804768 w 828484"/>
                    <a:gd name="connsiteY12" fmla="*/ 0 h 290988"/>
                    <a:gd name="connsiteX13" fmla="*/ 804863 w 828484"/>
                    <a:gd name="connsiteY13" fmla="*/ 2000 h 290988"/>
                    <a:gd name="connsiteX14" fmla="*/ 825532 w 828484"/>
                    <a:gd name="connsiteY14" fmla="*/ 21336 h 290988"/>
                    <a:gd name="connsiteX15" fmla="*/ 825532 w 828484"/>
                    <a:gd name="connsiteY15" fmla="*/ 21336 h 290988"/>
                    <a:gd name="connsiteX16" fmla="*/ 825532 w 828484"/>
                    <a:gd name="connsiteY16" fmla="*/ 23431 h 290988"/>
                    <a:gd name="connsiteX17" fmla="*/ 825532 w 828484"/>
                    <a:gd name="connsiteY17" fmla="*/ 21336 h 290988"/>
                    <a:gd name="connsiteX18" fmla="*/ 826294 w 828484"/>
                    <a:gd name="connsiteY18" fmla="*/ 21336 h 290988"/>
                    <a:gd name="connsiteX19" fmla="*/ 826294 w 828484"/>
                    <a:gd name="connsiteY19" fmla="*/ 21336 h 290988"/>
                    <a:gd name="connsiteX20" fmla="*/ 828485 w 828484"/>
                    <a:gd name="connsiteY20" fmla="*/ 21241 h 290988"/>
                    <a:gd name="connsiteX21" fmla="*/ 828485 w 828484"/>
                    <a:gd name="connsiteY21" fmla="*/ 267653 h 290988"/>
                    <a:gd name="connsiteX22" fmla="*/ 826294 w 828484"/>
                    <a:gd name="connsiteY22" fmla="*/ 267557 h 290988"/>
                    <a:gd name="connsiteX23" fmla="*/ 825532 w 828484"/>
                    <a:gd name="connsiteY23" fmla="*/ 267557 h 290988"/>
                    <a:gd name="connsiteX24" fmla="*/ 825532 w 828484"/>
                    <a:gd name="connsiteY24" fmla="*/ 267557 h 290988"/>
                    <a:gd name="connsiteX25" fmla="*/ 804768 w 828484"/>
                    <a:gd name="connsiteY25" fmla="*/ 288322 h 290988"/>
                    <a:gd name="connsiteX26" fmla="*/ 804768 w 828484"/>
                    <a:gd name="connsiteY26" fmla="*/ 288322 h 290988"/>
                    <a:gd name="connsiteX27" fmla="*/ 804768 w 828484"/>
                    <a:gd name="connsiteY27" fmla="*/ 288798 h 290988"/>
                    <a:gd name="connsiteX28" fmla="*/ 804768 w 828484"/>
                    <a:gd name="connsiteY28" fmla="*/ 288798 h 290988"/>
                    <a:gd name="connsiteX29" fmla="*/ 804768 w 828484"/>
                    <a:gd name="connsiteY29" fmla="*/ 290989 h 290988"/>
                    <a:gd name="connsiteX30" fmla="*/ 22003 w 828484"/>
                    <a:gd name="connsiteY30" fmla="*/ 290989 h 290988"/>
                    <a:gd name="connsiteX31" fmla="*/ 22003 w 828484"/>
                    <a:gd name="connsiteY31" fmla="*/ 290798 h 290988"/>
                    <a:gd name="connsiteX32" fmla="*/ 800577 w 828484"/>
                    <a:gd name="connsiteY32" fmla="*/ 286512 h 290988"/>
                    <a:gd name="connsiteX33" fmla="*/ 824294 w 828484"/>
                    <a:gd name="connsiteY33" fmla="*/ 263176 h 290988"/>
                    <a:gd name="connsiteX34" fmla="*/ 824294 w 828484"/>
                    <a:gd name="connsiteY34" fmla="*/ 263176 h 290988"/>
                    <a:gd name="connsiteX35" fmla="*/ 824294 w 828484"/>
                    <a:gd name="connsiteY35" fmla="*/ 25527 h 290988"/>
                    <a:gd name="connsiteX36" fmla="*/ 800862 w 828484"/>
                    <a:gd name="connsiteY36" fmla="*/ 4191 h 290988"/>
                    <a:gd name="connsiteX37" fmla="*/ 800862 w 828484"/>
                    <a:gd name="connsiteY37" fmla="*/ 4191 h 290988"/>
                    <a:gd name="connsiteX38" fmla="*/ 26004 w 828484"/>
                    <a:gd name="connsiteY38" fmla="*/ 4191 h 290988"/>
                    <a:gd name="connsiteX39" fmla="*/ 4286 w 828484"/>
                    <a:gd name="connsiteY39" fmla="*/ 25336 h 290988"/>
                    <a:gd name="connsiteX40" fmla="*/ 4286 w 828484"/>
                    <a:gd name="connsiteY40" fmla="*/ 25336 h 290988"/>
                    <a:gd name="connsiteX41" fmla="*/ 4286 w 828484"/>
                    <a:gd name="connsiteY41" fmla="*/ 263271 h 290988"/>
                    <a:gd name="connsiteX42" fmla="*/ 26289 w 828484"/>
                    <a:gd name="connsiteY42" fmla="*/ 286512 h 290988"/>
                    <a:gd name="connsiteX43" fmla="*/ 26289 w 828484"/>
                    <a:gd name="connsiteY43" fmla="*/ 286512 h 290988"/>
                    <a:gd name="connsiteX44" fmla="*/ 800577 w 828484"/>
                    <a:gd name="connsiteY44" fmla="*/ 286512 h 290988"/>
                    <a:gd name="connsiteX45" fmla="*/ 800577 w 828484"/>
                    <a:gd name="connsiteY45" fmla="*/ 286512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484" h="290988">
                      <a:moveTo>
                        <a:pt x="22003" y="290798"/>
                      </a:moveTo>
                      <a:lnTo>
                        <a:pt x="22098" y="288607"/>
                      </a:lnTo>
                      <a:cubicBezTo>
                        <a:pt x="22098" y="288322"/>
                        <a:pt x="22098" y="288131"/>
                        <a:pt x="22098" y="288131"/>
                      </a:cubicBezTo>
                      <a:lnTo>
                        <a:pt x="22098" y="288131"/>
                      </a:lnTo>
                      <a:cubicBezTo>
                        <a:pt x="22098" y="276892"/>
                        <a:pt x="13240" y="267843"/>
                        <a:pt x="2096" y="267462"/>
                      </a:cubicBezTo>
                      <a:lnTo>
                        <a:pt x="2096" y="267462"/>
                      </a:lnTo>
                      <a:lnTo>
                        <a:pt x="0" y="267367"/>
                      </a:lnTo>
                      <a:lnTo>
                        <a:pt x="0" y="21336"/>
                      </a:lnTo>
                      <a:lnTo>
                        <a:pt x="2096" y="21241"/>
                      </a:lnTo>
                      <a:cubicBezTo>
                        <a:pt x="12668" y="20860"/>
                        <a:pt x="21241" y="12478"/>
                        <a:pt x="22003" y="2000"/>
                      </a:cubicBezTo>
                      <a:lnTo>
                        <a:pt x="22003" y="2000"/>
                      </a:lnTo>
                      <a:lnTo>
                        <a:pt x="22098" y="0"/>
                      </a:lnTo>
                      <a:lnTo>
                        <a:pt x="804768" y="0"/>
                      </a:lnTo>
                      <a:lnTo>
                        <a:pt x="804863" y="2000"/>
                      </a:lnTo>
                      <a:cubicBezTo>
                        <a:pt x="805625" y="12763"/>
                        <a:pt x="814578" y="21336"/>
                        <a:pt x="825532" y="21336"/>
                      </a:cubicBezTo>
                      <a:lnTo>
                        <a:pt x="825532" y="21336"/>
                      </a:lnTo>
                      <a:lnTo>
                        <a:pt x="825532" y="23431"/>
                      </a:lnTo>
                      <a:lnTo>
                        <a:pt x="825532" y="21336"/>
                      </a:lnTo>
                      <a:cubicBezTo>
                        <a:pt x="825628" y="21336"/>
                        <a:pt x="825913" y="21336"/>
                        <a:pt x="826294" y="21336"/>
                      </a:cubicBezTo>
                      <a:lnTo>
                        <a:pt x="826294" y="21336"/>
                      </a:lnTo>
                      <a:lnTo>
                        <a:pt x="828485" y="21241"/>
                      </a:lnTo>
                      <a:lnTo>
                        <a:pt x="828485" y="267653"/>
                      </a:lnTo>
                      <a:lnTo>
                        <a:pt x="826294" y="267557"/>
                      </a:lnTo>
                      <a:cubicBezTo>
                        <a:pt x="825913" y="267557"/>
                        <a:pt x="825722" y="267462"/>
                        <a:pt x="825532" y="267557"/>
                      </a:cubicBezTo>
                      <a:lnTo>
                        <a:pt x="825532" y="267557"/>
                      </a:lnTo>
                      <a:cubicBezTo>
                        <a:pt x="814102" y="267557"/>
                        <a:pt x="804768" y="276892"/>
                        <a:pt x="804768" y="288322"/>
                      </a:cubicBezTo>
                      <a:lnTo>
                        <a:pt x="804768" y="288322"/>
                      </a:lnTo>
                      <a:cubicBezTo>
                        <a:pt x="804768" y="288322"/>
                        <a:pt x="804768" y="288417"/>
                        <a:pt x="804768" y="288798"/>
                      </a:cubicBezTo>
                      <a:lnTo>
                        <a:pt x="804768" y="288798"/>
                      </a:lnTo>
                      <a:lnTo>
                        <a:pt x="804768" y="290989"/>
                      </a:lnTo>
                      <a:lnTo>
                        <a:pt x="22003" y="290989"/>
                      </a:lnTo>
                      <a:lnTo>
                        <a:pt x="22003" y="290798"/>
                      </a:lnTo>
                      <a:close/>
                      <a:moveTo>
                        <a:pt x="800577" y="286512"/>
                      </a:moveTo>
                      <a:cubicBezTo>
                        <a:pt x="801434" y="273844"/>
                        <a:pt x="811530" y="263842"/>
                        <a:pt x="824294" y="263176"/>
                      </a:cubicBezTo>
                      <a:lnTo>
                        <a:pt x="824294" y="263176"/>
                      </a:lnTo>
                      <a:lnTo>
                        <a:pt x="824294" y="25527"/>
                      </a:lnTo>
                      <a:cubicBezTo>
                        <a:pt x="812292" y="24860"/>
                        <a:pt x="802577" y="15907"/>
                        <a:pt x="800862" y="4191"/>
                      </a:cubicBezTo>
                      <a:lnTo>
                        <a:pt x="800862" y="4191"/>
                      </a:lnTo>
                      <a:lnTo>
                        <a:pt x="26004" y="4191"/>
                      </a:lnTo>
                      <a:cubicBezTo>
                        <a:pt x="24385" y="15335"/>
                        <a:pt x="15431" y="24003"/>
                        <a:pt x="4286" y="25336"/>
                      </a:cubicBezTo>
                      <a:lnTo>
                        <a:pt x="4286" y="25336"/>
                      </a:lnTo>
                      <a:lnTo>
                        <a:pt x="4286" y="263271"/>
                      </a:lnTo>
                      <a:cubicBezTo>
                        <a:pt x="16193" y="264700"/>
                        <a:pt x="25528" y="274415"/>
                        <a:pt x="26289" y="286512"/>
                      </a:cubicBezTo>
                      <a:lnTo>
                        <a:pt x="26289" y="286512"/>
                      </a:lnTo>
                      <a:lnTo>
                        <a:pt x="800577" y="286512"/>
                      </a:lnTo>
                      <a:lnTo>
                        <a:pt x="800577" y="2865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7" name="Freeform: Shape 2076">
                  <a:extLst>
                    <a:ext uri="{FF2B5EF4-FFF2-40B4-BE49-F238E27FC236}">
                      <a16:creationId xmlns:a16="http://schemas.microsoft.com/office/drawing/2014/main" id="{32374E7E-B7FD-42B9-BD88-08F3CDC0639A}"/>
                    </a:ext>
                  </a:extLst>
                </p:cNvPr>
                <p:cNvSpPr/>
                <p:nvPr/>
              </p:nvSpPr>
              <p:spPr>
                <a:xfrm>
                  <a:off x="6015513" y="5866201"/>
                  <a:ext cx="866584" cy="70104"/>
                </a:xfrm>
                <a:custGeom>
                  <a:avLst/>
                  <a:gdLst>
                    <a:gd name="connsiteX0" fmla="*/ 777812 w 866584"/>
                    <a:gd name="connsiteY0" fmla="*/ 0 h 70104"/>
                    <a:gd name="connsiteX1" fmla="*/ 689039 w 866584"/>
                    <a:gd name="connsiteY1" fmla="*/ 70104 h 70104"/>
                    <a:gd name="connsiteX2" fmla="*/ 866585 w 866584"/>
                    <a:gd name="connsiteY2" fmla="*/ 70104 h 70104"/>
                    <a:gd name="connsiteX3" fmla="*/ 777812 w 866584"/>
                    <a:gd name="connsiteY3" fmla="*/ 0 h 70104"/>
                    <a:gd name="connsiteX4" fmla="*/ 582454 w 866584"/>
                    <a:gd name="connsiteY4" fmla="*/ 0 h 70104"/>
                    <a:gd name="connsiteX5" fmla="*/ 493681 w 866584"/>
                    <a:gd name="connsiteY5" fmla="*/ 70104 h 70104"/>
                    <a:gd name="connsiteX6" fmla="*/ 671132 w 866584"/>
                    <a:gd name="connsiteY6" fmla="*/ 70104 h 70104"/>
                    <a:gd name="connsiteX7" fmla="*/ 582454 w 866584"/>
                    <a:gd name="connsiteY7" fmla="*/ 0 h 70104"/>
                    <a:gd name="connsiteX8" fmla="*/ 88773 w 866584"/>
                    <a:gd name="connsiteY8" fmla="*/ 0 h 70104"/>
                    <a:gd name="connsiteX9" fmla="*/ 0 w 866584"/>
                    <a:gd name="connsiteY9" fmla="*/ 70104 h 70104"/>
                    <a:gd name="connsiteX10" fmla="*/ 177546 w 866584"/>
                    <a:gd name="connsiteY10" fmla="*/ 70104 h 70104"/>
                    <a:gd name="connsiteX11" fmla="*/ 88773 w 866584"/>
                    <a:gd name="connsiteY11" fmla="*/ 0 h 70104"/>
                    <a:gd name="connsiteX12" fmla="*/ 284131 w 866584"/>
                    <a:gd name="connsiteY12" fmla="*/ 0 h 70104"/>
                    <a:gd name="connsiteX13" fmla="*/ 195358 w 866584"/>
                    <a:gd name="connsiteY13" fmla="*/ 70104 h 70104"/>
                    <a:gd name="connsiteX14" fmla="*/ 372904 w 866584"/>
                    <a:gd name="connsiteY14" fmla="*/ 70104 h 70104"/>
                    <a:gd name="connsiteX15" fmla="*/ 284131 w 866584"/>
                    <a:gd name="connsiteY15" fmla="*/ 0 h 70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66584" h="70104">
                      <a:moveTo>
                        <a:pt x="777812" y="0"/>
                      </a:moveTo>
                      <a:cubicBezTo>
                        <a:pt x="734663" y="0"/>
                        <a:pt x="698564" y="29908"/>
                        <a:pt x="689039" y="70104"/>
                      </a:cubicBezTo>
                      <a:lnTo>
                        <a:pt x="866585" y="70104"/>
                      </a:lnTo>
                      <a:cubicBezTo>
                        <a:pt x="857060" y="29908"/>
                        <a:pt x="820960" y="0"/>
                        <a:pt x="777812" y="0"/>
                      </a:cubicBezTo>
                      <a:close/>
                      <a:moveTo>
                        <a:pt x="582454" y="0"/>
                      </a:moveTo>
                      <a:cubicBezTo>
                        <a:pt x="539305" y="0"/>
                        <a:pt x="503206" y="29908"/>
                        <a:pt x="493681" y="70104"/>
                      </a:cubicBezTo>
                      <a:lnTo>
                        <a:pt x="671132" y="70104"/>
                      </a:lnTo>
                      <a:cubicBezTo>
                        <a:pt x="661702" y="29908"/>
                        <a:pt x="625602" y="0"/>
                        <a:pt x="582454" y="0"/>
                      </a:cubicBezTo>
                      <a:close/>
                      <a:moveTo>
                        <a:pt x="88773" y="0"/>
                      </a:moveTo>
                      <a:cubicBezTo>
                        <a:pt x="45625" y="0"/>
                        <a:pt x="9525" y="29908"/>
                        <a:pt x="0" y="70104"/>
                      </a:cubicBezTo>
                      <a:lnTo>
                        <a:pt x="177546" y="70104"/>
                      </a:lnTo>
                      <a:cubicBezTo>
                        <a:pt x="168021" y="29908"/>
                        <a:pt x="131922" y="0"/>
                        <a:pt x="88773" y="0"/>
                      </a:cubicBezTo>
                      <a:close/>
                      <a:moveTo>
                        <a:pt x="284131" y="0"/>
                      </a:moveTo>
                      <a:cubicBezTo>
                        <a:pt x="240982" y="0"/>
                        <a:pt x="204883" y="29908"/>
                        <a:pt x="195358" y="70104"/>
                      </a:cubicBezTo>
                      <a:lnTo>
                        <a:pt x="372904" y="70104"/>
                      </a:lnTo>
                      <a:cubicBezTo>
                        <a:pt x="363379" y="29908"/>
                        <a:pt x="327184" y="0"/>
                        <a:pt x="284131" y="0"/>
                      </a:cubicBezTo>
                      <a:close/>
                    </a:path>
                  </a:pathLst>
                </a:custGeom>
                <a:solidFill>
                  <a:schemeClr val="tx1">
                    <a:alpha val="2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8" name="Freeform: Shape 2077">
                  <a:extLst>
                    <a:ext uri="{FF2B5EF4-FFF2-40B4-BE49-F238E27FC236}">
                      <a16:creationId xmlns:a16="http://schemas.microsoft.com/office/drawing/2014/main" id="{E4AA3391-9AAF-48EE-9825-CA33091AB08F}"/>
                    </a:ext>
                  </a:extLst>
                </p:cNvPr>
                <p:cNvSpPr/>
                <p:nvPr/>
              </p:nvSpPr>
              <p:spPr>
                <a:xfrm>
                  <a:off x="6001987" y="5871249"/>
                  <a:ext cx="172497" cy="172402"/>
                </a:xfrm>
                <a:custGeom>
                  <a:avLst/>
                  <a:gdLst>
                    <a:gd name="connsiteX0" fmla="*/ 86201 w 172497"/>
                    <a:gd name="connsiteY0" fmla="*/ 172403 h 172402"/>
                    <a:gd name="connsiteX1" fmla="*/ 0 w 172497"/>
                    <a:gd name="connsiteY1" fmla="*/ 86201 h 172402"/>
                    <a:gd name="connsiteX2" fmla="*/ 86201 w 172497"/>
                    <a:gd name="connsiteY2" fmla="*/ 0 h 172402"/>
                    <a:gd name="connsiteX3" fmla="*/ 172498 w 172497"/>
                    <a:gd name="connsiteY3" fmla="*/ 86201 h 172402"/>
                    <a:gd name="connsiteX4" fmla="*/ 86201 w 172497"/>
                    <a:gd name="connsiteY4" fmla="*/ 172403 h 172402"/>
                    <a:gd name="connsiteX5" fmla="*/ 86201 w 172497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97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98" y="38671"/>
                        <a:pt x="172498" y="86201"/>
                      </a:cubicBezTo>
                      <a:cubicBezTo>
                        <a:pt x="172402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079" name="Graphic 1">
                  <a:extLst>
                    <a:ext uri="{FF2B5EF4-FFF2-40B4-BE49-F238E27FC236}">
                      <a16:creationId xmlns:a16="http://schemas.microsoft.com/office/drawing/2014/main" id="{5E986B9D-D812-4F6D-B60D-8A0A041208C3}"/>
                    </a:ext>
                  </a:extLst>
                </p:cNvPr>
                <p:cNvGrpSpPr/>
                <p:nvPr/>
              </p:nvGrpSpPr>
              <p:grpSpPr>
                <a:xfrm>
                  <a:off x="6012084" y="5881250"/>
                  <a:ext cx="152209" cy="152304"/>
                  <a:chOff x="6012084" y="5881250"/>
                  <a:chExt cx="152209" cy="152304"/>
                </a:xfrm>
                <a:solidFill>
                  <a:srgbClr val="C2C2C2"/>
                </a:solidFill>
              </p:grpSpPr>
              <p:sp>
                <p:nvSpPr>
                  <p:cNvPr id="2217" name="Freeform: Shape 2216">
                    <a:extLst>
                      <a:ext uri="{FF2B5EF4-FFF2-40B4-BE49-F238E27FC236}">
                        <a16:creationId xmlns:a16="http://schemas.microsoft.com/office/drawing/2014/main" id="{3D01AE95-BDD9-400C-B6C8-00B039277CCF}"/>
                      </a:ext>
                    </a:extLst>
                  </p:cNvPr>
                  <p:cNvSpPr/>
                  <p:nvPr/>
                </p:nvSpPr>
                <p:spPr>
                  <a:xfrm>
                    <a:off x="6056947" y="5881250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162 h 152304"/>
                      <a:gd name="connsiteX1" fmla="*/ 59626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857 w 62388"/>
                      <a:gd name="connsiteY3" fmla="*/ 152305 h 152304"/>
                      <a:gd name="connsiteX4" fmla="*/ 0 w 62388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162"/>
                        </a:moveTo>
                        <a:lnTo>
                          <a:pt x="59626" y="0"/>
                        </a:lnTo>
                        <a:lnTo>
                          <a:pt x="62389" y="1143"/>
                        </a:lnTo>
                        <a:lnTo>
                          <a:pt x="285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18" name="Freeform: Shape 2217">
                    <a:extLst>
                      <a:ext uri="{FF2B5EF4-FFF2-40B4-BE49-F238E27FC236}">
                        <a16:creationId xmlns:a16="http://schemas.microsoft.com/office/drawing/2014/main" id="{CDC9C522-7AB9-4D88-B6E5-941EFA309970}"/>
                      </a:ext>
                    </a:extLst>
                  </p:cNvPr>
                  <p:cNvSpPr/>
                  <p:nvPr/>
                </p:nvSpPr>
                <p:spPr>
                  <a:xfrm>
                    <a:off x="6012084" y="5926208"/>
                    <a:ext cx="152209" cy="62388"/>
                  </a:xfrm>
                  <a:custGeom>
                    <a:avLst/>
                    <a:gdLst>
                      <a:gd name="connsiteX0" fmla="*/ 0 w 152209"/>
                      <a:gd name="connsiteY0" fmla="*/ 2762 h 62388"/>
                      <a:gd name="connsiteX1" fmla="*/ 1048 w 152209"/>
                      <a:gd name="connsiteY1" fmla="*/ 0 h 62388"/>
                      <a:gd name="connsiteX2" fmla="*/ 152209 w 152209"/>
                      <a:gd name="connsiteY2" fmla="*/ 59627 h 62388"/>
                      <a:gd name="connsiteX3" fmla="*/ 151162 w 152209"/>
                      <a:gd name="connsiteY3" fmla="*/ 62389 h 62388"/>
                      <a:gd name="connsiteX4" fmla="*/ 0 w 152209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209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219" name="Graphic 1">
                    <a:extLst>
                      <a:ext uri="{FF2B5EF4-FFF2-40B4-BE49-F238E27FC236}">
                        <a16:creationId xmlns:a16="http://schemas.microsoft.com/office/drawing/2014/main" id="{229EBF67-F4E5-45CE-9456-92F407BC5CBD}"/>
                      </a:ext>
                    </a:extLst>
                  </p:cNvPr>
                  <p:cNvGrpSpPr/>
                  <p:nvPr/>
                </p:nvGrpSpPr>
                <p:grpSpPr>
                  <a:xfrm>
                    <a:off x="6013894" y="5883155"/>
                    <a:ext cx="148589" cy="148494"/>
                    <a:chOff x="6013894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2220" name="Freeform: Shape 2219">
                      <a:extLst>
                        <a:ext uri="{FF2B5EF4-FFF2-40B4-BE49-F238E27FC236}">
                          <a16:creationId xmlns:a16="http://schemas.microsoft.com/office/drawing/2014/main" id="{5C224C40-035A-49B3-BACA-4E65507F0A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3894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1" name="Freeform: Shape 2220">
                      <a:extLst>
                        <a:ext uri="{FF2B5EF4-FFF2-40B4-BE49-F238E27FC236}">
                          <a16:creationId xmlns:a16="http://schemas.microsoft.com/office/drawing/2014/main" id="{A745DC3E-D5E1-4FE5-AB1E-38DBDFE84B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2470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080" name="Graphic 1">
                  <a:extLst>
                    <a:ext uri="{FF2B5EF4-FFF2-40B4-BE49-F238E27FC236}">
                      <a16:creationId xmlns:a16="http://schemas.microsoft.com/office/drawing/2014/main" id="{98687A7A-11DA-4546-8608-CBC81F12E6A2}"/>
                    </a:ext>
                  </a:extLst>
                </p:cNvPr>
                <p:cNvGrpSpPr/>
                <p:nvPr/>
              </p:nvGrpSpPr>
              <p:grpSpPr>
                <a:xfrm>
                  <a:off x="6010941" y="5872106"/>
                  <a:ext cx="162496" cy="169545"/>
                  <a:chOff x="6010941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2205" name="Graphic 1">
                    <a:extLst>
                      <a:ext uri="{FF2B5EF4-FFF2-40B4-BE49-F238E27FC236}">
                        <a16:creationId xmlns:a16="http://schemas.microsoft.com/office/drawing/2014/main" id="{F8E0DDA0-55DC-4AF2-9337-E1E201007566}"/>
                      </a:ext>
                    </a:extLst>
                  </p:cNvPr>
                  <p:cNvGrpSpPr/>
                  <p:nvPr/>
                </p:nvGrpSpPr>
                <p:grpSpPr>
                  <a:xfrm>
                    <a:off x="6010941" y="5872106"/>
                    <a:ext cx="162496" cy="169545"/>
                    <a:chOff x="6010941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2212" name="Freeform: Shape 2211">
                      <a:extLst>
                        <a:ext uri="{FF2B5EF4-FFF2-40B4-BE49-F238E27FC236}">
                          <a16:creationId xmlns:a16="http://schemas.microsoft.com/office/drawing/2014/main" id="{7C3D4CAD-E735-4EFE-9360-99F5A3D70A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90665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3" name="Freeform: Shape 2212">
                      <a:extLst>
                        <a:ext uri="{FF2B5EF4-FFF2-40B4-BE49-F238E27FC236}">
                          <a16:creationId xmlns:a16="http://schemas.microsoft.com/office/drawing/2014/main" id="{B4F7563A-8124-475A-8E13-BA5AB46842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0941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214" name="Graphic 1">
                      <a:extLst>
                        <a:ext uri="{FF2B5EF4-FFF2-40B4-BE49-F238E27FC236}">
                          <a16:creationId xmlns:a16="http://schemas.microsoft.com/office/drawing/2014/main" id="{3840A900-327F-49AB-829D-7FA8534AE7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32181" y="5894395"/>
                      <a:ext cx="119920" cy="125063"/>
                      <a:chOff x="6032181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2215" name="Freeform: Shape 2214">
                        <a:extLst>
                          <a:ext uri="{FF2B5EF4-FFF2-40B4-BE49-F238E27FC236}">
                            <a16:creationId xmlns:a16="http://schemas.microsoft.com/office/drawing/2014/main" id="{26918EBB-117C-4047-921B-6D125A4198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5134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10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16" name="Freeform: Shape 2215">
                        <a:extLst>
                          <a:ext uri="{FF2B5EF4-FFF2-40B4-BE49-F238E27FC236}">
                            <a16:creationId xmlns:a16="http://schemas.microsoft.com/office/drawing/2014/main" id="{32FA971F-6397-43A0-B2A6-46F2C053CB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2181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6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206" name="Graphic 1">
                    <a:extLst>
                      <a:ext uri="{FF2B5EF4-FFF2-40B4-BE49-F238E27FC236}">
                        <a16:creationId xmlns:a16="http://schemas.microsoft.com/office/drawing/2014/main" id="{8C3915B6-C7DD-4DEC-B2B6-2C5C30757D85}"/>
                      </a:ext>
                    </a:extLst>
                  </p:cNvPr>
                  <p:cNvGrpSpPr/>
                  <p:nvPr/>
                </p:nvGrpSpPr>
                <p:grpSpPr>
                  <a:xfrm>
                    <a:off x="6015989" y="5877440"/>
                    <a:ext cx="152305" cy="158877"/>
                    <a:chOff x="6015989" y="5877440"/>
                    <a:chExt cx="152305" cy="158877"/>
                  </a:xfrm>
                  <a:solidFill>
                    <a:srgbClr val="A1A1A1"/>
                  </a:solidFill>
                </p:grpSpPr>
                <p:sp>
                  <p:nvSpPr>
                    <p:cNvPr id="2207" name="Freeform: Shape 2206">
                      <a:extLst>
                        <a:ext uri="{FF2B5EF4-FFF2-40B4-BE49-F238E27FC236}">
                          <a16:creationId xmlns:a16="http://schemas.microsoft.com/office/drawing/2014/main" id="{C2562FE5-2C84-4C8D-91AC-33F7A015BE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60947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627 w 62388"/>
                        <a:gd name="connsiteY1" fmla="*/ 0 h 158877"/>
                        <a:gd name="connsiteX2" fmla="*/ 62389 w 62388"/>
                        <a:gd name="connsiteY2" fmla="*/ 1143 h 158877"/>
                        <a:gd name="connsiteX3" fmla="*/ 2857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7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8" name="Freeform: Shape 2207">
                      <a:extLst>
                        <a:ext uri="{FF2B5EF4-FFF2-40B4-BE49-F238E27FC236}">
                          <a16:creationId xmlns:a16="http://schemas.microsoft.com/office/drawing/2014/main" id="{C153C2D6-7B48-4964-BAEE-3540250B46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5989" y="5924398"/>
                      <a:ext cx="152305" cy="65055"/>
                    </a:xfrm>
                    <a:custGeom>
                      <a:avLst/>
                      <a:gdLst>
                        <a:gd name="connsiteX0" fmla="*/ 0 w 152305"/>
                        <a:gd name="connsiteY0" fmla="*/ 2857 h 65055"/>
                        <a:gd name="connsiteX1" fmla="*/ 1143 w 152305"/>
                        <a:gd name="connsiteY1" fmla="*/ 0 h 65055"/>
                        <a:gd name="connsiteX2" fmla="*/ 152305 w 152305"/>
                        <a:gd name="connsiteY2" fmla="*/ 62103 h 65055"/>
                        <a:gd name="connsiteX3" fmla="*/ 151257 w 152305"/>
                        <a:gd name="connsiteY3" fmla="*/ 65056 h 65055"/>
                        <a:gd name="connsiteX4" fmla="*/ 0 w 152305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5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209" name="Graphic 1">
                      <a:extLst>
                        <a:ext uri="{FF2B5EF4-FFF2-40B4-BE49-F238E27FC236}">
                          <a16:creationId xmlns:a16="http://schemas.microsoft.com/office/drawing/2014/main" id="{BE40BAC9-2BC0-424C-9D88-864CDF75AB1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17894" y="5879440"/>
                      <a:ext cx="148590" cy="154971"/>
                      <a:chOff x="6017894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2210" name="Freeform: Shape 2209">
                        <a:extLst>
                          <a:ext uri="{FF2B5EF4-FFF2-40B4-BE49-F238E27FC236}">
                            <a16:creationId xmlns:a16="http://schemas.microsoft.com/office/drawing/2014/main" id="{2E40341F-7466-40B5-A4C2-75ED23AD3B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17894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257 w 148590"/>
                          <a:gd name="connsiteY1" fmla="*/ 0 h 74295"/>
                          <a:gd name="connsiteX2" fmla="*/ 148590 w 148590"/>
                          <a:gd name="connsiteY2" fmla="*/ 2762 h 74295"/>
                          <a:gd name="connsiteX3" fmla="*/ 1238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257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11" name="Freeform: Shape 2210">
                        <a:extLst>
                          <a:ext uri="{FF2B5EF4-FFF2-40B4-BE49-F238E27FC236}">
                            <a16:creationId xmlns:a16="http://schemas.microsoft.com/office/drawing/2014/main" id="{9F34F4F4-F11F-4214-BEBB-C3B9C523D5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56470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3 w 71342"/>
                          <a:gd name="connsiteY1" fmla="*/ 0 h 154971"/>
                          <a:gd name="connsiteX2" fmla="*/ 71343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3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081" name="Freeform: Shape 2080">
                  <a:extLst>
                    <a:ext uri="{FF2B5EF4-FFF2-40B4-BE49-F238E27FC236}">
                      <a16:creationId xmlns:a16="http://schemas.microsoft.com/office/drawing/2014/main" id="{92DD5887-11BE-4866-8B28-14BDB716BE6C}"/>
                    </a:ext>
                  </a:extLst>
                </p:cNvPr>
                <p:cNvSpPr/>
                <p:nvPr/>
              </p:nvSpPr>
              <p:spPr>
                <a:xfrm>
                  <a:off x="6079235" y="5871153"/>
                  <a:ext cx="96202" cy="172402"/>
                </a:xfrm>
                <a:custGeom>
                  <a:avLst/>
                  <a:gdLst>
                    <a:gd name="connsiteX0" fmla="*/ 9906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9906 w 96202"/>
                    <a:gd name="connsiteY4" fmla="*/ 172402 h 172402"/>
                    <a:gd name="connsiteX5" fmla="*/ 96203 w 96202"/>
                    <a:gd name="connsiteY5" fmla="*/ 86201 h 172402"/>
                    <a:gd name="connsiteX6" fmla="*/ 9906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9906" y="0"/>
                      </a:moveTo>
                      <a:cubicBezTo>
                        <a:pt x="6572" y="0"/>
                        <a:pt x="3239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9" y="172212"/>
                        <a:pt x="6572" y="172402"/>
                        <a:pt x="9906" y="172402"/>
                      </a:cubicBezTo>
                      <a:cubicBezTo>
                        <a:pt x="57531" y="172402"/>
                        <a:pt x="96203" y="133731"/>
                        <a:pt x="96203" y="86201"/>
                      </a:cubicBezTo>
                      <a:cubicBezTo>
                        <a:pt x="96203" y="38672"/>
                        <a:pt x="57531" y="0"/>
                        <a:pt x="9906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82" name="Freeform: Shape 2081">
                  <a:extLst>
                    <a:ext uri="{FF2B5EF4-FFF2-40B4-BE49-F238E27FC236}">
                      <a16:creationId xmlns:a16="http://schemas.microsoft.com/office/drawing/2014/main" id="{548DB35F-9CAB-412A-B9C0-10C2B1F1642E}"/>
                    </a:ext>
                  </a:extLst>
                </p:cNvPr>
                <p:cNvSpPr/>
                <p:nvPr/>
              </p:nvSpPr>
              <p:spPr>
                <a:xfrm>
                  <a:off x="5996939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50" y="172403"/>
                      </a:cubicBezTo>
                      <a:cubicBezTo>
                        <a:pt x="136113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083" name="Graphic 1">
                  <a:extLst>
                    <a:ext uri="{FF2B5EF4-FFF2-40B4-BE49-F238E27FC236}">
                      <a16:creationId xmlns:a16="http://schemas.microsoft.com/office/drawing/2014/main" id="{87755C79-780A-4A8C-B6F0-6E67ED9C9B1F}"/>
                    </a:ext>
                  </a:extLst>
                </p:cNvPr>
                <p:cNvGrpSpPr/>
                <p:nvPr/>
              </p:nvGrpSpPr>
              <p:grpSpPr>
                <a:xfrm>
                  <a:off x="6006940" y="5876107"/>
                  <a:ext cx="162496" cy="162591"/>
                  <a:chOff x="6006940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2193" name="Graphic 1">
                    <a:extLst>
                      <a:ext uri="{FF2B5EF4-FFF2-40B4-BE49-F238E27FC236}">
                        <a16:creationId xmlns:a16="http://schemas.microsoft.com/office/drawing/2014/main" id="{0753CAD6-A88A-40C4-8C2C-8FE6DC751DFC}"/>
                      </a:ext>
                    </a:extLst>
                  </p:cNvPr>
                  <p:cNvGrpSpPr/>
                  <p:nvPr/>
                </p:nvGrpSpPr>
                <p:grpSpPr>
                  <a:xfrm>
                    <a:off x="6006940" y="5876107"/>
                    <a:ext cx="162496" cy="162591"/>
                    <a:chOff x="6006940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2200" name="Freeform: Shape 2199">
                      <a:extLst>
                        <a:ext uri="{FF2B5EF4-FFF2-40B4-BE49-F238E27FC236}">
                          <a16:creationId xmlns:a16="http://schemas.microsoft.com/office/drawing/2014/main" id="{1CB4CD06-BBD8-4E1D-9247-728034DC2D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86665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1" name="Freeform: Shape 2200">
                      <a:extLst>
                        <a:ext uri="{FF2B5EF4-FFF2-40B4-BE49-F238E27FC236}">
                          <a16:creationId xmlns:a16="http://schemas.microsoft.com/office/drawing/2014/main" id="{A1F03D67-6BCD-4920-8766-F4B14D67D2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6940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202" name="Graphic 1">
                      <a:extLst>
                        <a:ext uri="{FF2B5EF4-FFF2-40B4-BE49-F238E27FC236}">
                          <a16:creationId xmlns:a16="http://schemas.microsoft.com/office/drawing/2014/main" id="{168C0290-CEFD-49AF-B074-A501F6C018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28276" y="5897443"/>
                      <a:ext cx="119824" cy="119919"/>
                      <a:chOff x="6028276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2203" name="Freeform: Shape 2202">
                        <a:extLst>
                          <a:ext uri="{FF2B5EF4-FFF2-40B4-BE49-F238E27FC236}">
                            <a16:creationId xmlns:a16="http://schemas.microsoft.com/office/drawing/2014/main" id="{09D7385A-CA9D-488A-8F52-AAFAE02545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1134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04" name="Freeform: Shape 2203">
                        <a:extLst>
                          <a:ext uri="{FF2B5EF4-FFF2-40B4-BE49-F238E27FC236}">
                            <a16:creationId xmlns:a16="http://schemas.microsoft.com/office/drawing/2014/main" id="{B6266686-3462-4711-A493-474F57ADB9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28276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194" name="Graphic 1">
                    <a:extLst>
                      <a:ext uri="{FF2B5EF4-FFF2-40B4-BE49-F238E27FC236}">
                        <a16:creationId xmlns:a16="http://schemas.microsoft.com/office/drawing/2014/main" id="{75F180A0-CC46-4FAD-92E0-9968C7079B12}"/>
                      </a:ext>
                    </a:extLst>
                  </p:cNvPr>
                  <p:cNvGrpSpPr/>
                  <p:nvPr/>
                </p:nvGrpSpPr>
                <p:grpSpPr>
                  <a:xfrm>
                    <a:off x="6012084" y="5881250"/>
                    <a:ext cx="152209" cy="152304"/>
                    <a:chOff x="6012084" y="5881250"/>
                    <a:chExt cx="152209" cy="152304"/>
                  </a:xfrm>
                  <a:solidFill>
                    <a:srgbClr val="C2C2C2"/>
                  </a:solidFill>
                </p:grpSpPr>
                <p:sp>
                  <p:nvSpPr>
                    <p:cNvPr id="2195" name="Freeform: Shape 2194">
                      <a:extLst>
                        <a:ext uri="{FF2B5EF4-FFF2-40B4-BE49-F238E27FC236}">
                          <a16:creationId xmlns:a16="http://schemas.microsoft.com/office/drawing/2014/main" id="{4F9E6800-925C-4648-A401-80279B9380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6947" y="5881250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162 h 152304"/>
                        <a:gd name="connsiteX1" fmla="*/ 59626 w 62388"/>
                        <a:gd name="connsiteY1" fmla="*/ 0 h 152304"/>
                        <a:gd name="connsiteX2" fmla="*/ 62389 w 62388"/>
                        <a:gd name="connsiteY2" fmla="*/ 1143 h 152304"/>
                        <a:gd name="connsiteX3" fmla="*/ 2857 w 62388"/>
                        <a:gd name="connsiteY3" fmla="*/ 152305 h 152304"/>
                        <a:gd name="connsiteX4" fmla="*/ 0 w 62388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162"/>
                          </a:moveTo>
                          <a:lnTo>
                            <a:pt x="59626" y="0"/>
                          </a:lnTo>
                          <a:lnTo>
                            <a:pt x="62389" y="1143"/>
                          </a:lnTo>
                          <a:lnTo>
                            <a:pt x="285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6" name="Freeform: Shape 2195">
                      <a:extLst>
                        <a:ext uri="{FF2B5EF4-FFF2-40B4-BE49-F238E27FC236}">
                          <a16:creationId xmlns:a16="http://schemas.microsoft.com/office/drawing/2014/main" id="{A4549B0E-3DB2-43FA-A154-3A0CB0792A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2084" y="5926208"/>
                      <a:ext cx="152209" cy="62388"/>
                    </a:xfrm>
                    <a:custGeom>
                      <a:avLst/>
                      <a:gdLst>
                        <a:gd name="connsiteX0" fmla="*/ 0 w 152209"/>
                        <a:gd name="connsiteY0" fmla="*/ 2762 h 62388"/>
                        <a:gd name="connsiteX1" fmla="*/ 1048 w 152209"/>
                        <a:gd name="connsiteY1" fmla="*/ 0 h 62388"/>
                        <a:gd name="connsiteX2" fmla="*/ 152209 w 152209"/>
                        <a:gd name="connsiteY2" fmla="*/ 59627 h 62388"/>
                        <a:gd name="connsiteX3" fmla="*/ 151162 w 152209"/>
                        <a:gd name="connsiteY3" fmla="*/ 62389 h 62388"/>
                        <a:gd name="connsiteX4" fmla="*/ 0 w 152209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209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97" name="Graphic 1">
                      <a:extLst>
                        <a:ext uri="{FF2B5EF4-FFF2-40B4-BE49-F238E27FC236}">
                          <a16:creationId xmlns:a16="http://schemas.microsoft.com/office/drawing/2014/main" id="{D0ADECB8-30F0-44F9-B983-6AEF37AA00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13894" y="5883155"/>
                      <a:ext cx="148589" cy="148494"/>
                      <a:chOff x="6013894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2198" name="Freeform: Shape 2197">
                        <a:extLst>
                          <a:ext uri="{FF2B5EF4-FFF2-40B4-BE49-F238E27FC236}">
                            <a16:creationId xmlns:a16="http://schemas.microsoft.com/office/drawing/2014/main" id="{716FBAE6-4942-4977-8976-1DD869B8C2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13894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99" name="Freeform: Shape 2198">
                        <a:extLst>
                          <a:ext uri="{FF2B5EF4-FFF2-40B4-BE49-F238E27FC236}">
                            <a16:creationId xmlns:a16="http://schemas.microsoft.com/office/drawing/2014/main" id="{C13F752C-4C70-4B86-AC51-7B474B0EA7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52470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675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67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084" name="Freeform: Shape 2083">
                  <a:extLst>
                    <a:ext uri="{FF2B5EF4-FFF2-40B4-BE49-F238E27FC236}">
                      <a16:creationId xmlns:a16="http://schemas.microsoft.com/office/drawing/2014/main" id="{94C8B5EF-E7E4-46F5-A4DF-AE0631F4D3B4}"/>
                    </a:ext>
                  </a:extLst>
                </p:cNvPr>
                <p:cNvSpPr/>
                <p:nvPr/>
              </p:nvSpPr>
              <p:spPr>
                <a:xfrm>
                  <a:off x="6073710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572" y="28956"/>
                        <a:pt x="0" y="22479"/>
                        <a:pt x="0" y="14478"/>
                      </a:cubicBezTo>
                      <a:cubicBezTo>
                        <a:pt x="0" y="6477"/>
                        <a:pt x="6478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861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85" name="Freeform: Shape 2084">
                  <a:extLst>
                    <a:ext uri="{FF2B5EF4-FFF2-40B4-BE49-F238E27FC236}">
                      <a16:creationId xmlns:a16="http://schemas.microsoft.com/office/drawing/2014/main" id="{BB38EE3D-872F-4FA6-9834-F8484CBD89CB}"/>
                    </a:ext>
                  </a:extLst>
                </p:cNvPr>
                <p:cNvSpPr/>
                <p:nvPr/>
              </p:nvSpPr>
              <p:spPr>
                <a:xfrm>
                  <a:off x="6197345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086" name="Graphic 1">
                  <a:extLst>
                    <a:ext uri="{FF2B5EF4-FFF2-40B4-BE49-F238E27FC236}">
                      <a16:creationId xmlns:a16="http://schemas.microsoft.com/office/drawing/2014/main" id="{0ABC9612-9FB4-4EA5-AB0F-D01D8BA4A6D1}"/>
                    </a:ext>
                  </a:extLst>
                </p:cNvPr>
                <p:cNvGrpSpPr/>
                <p:nvPr/>
              </p:nvGrpSpPr>
              <p:grpSpPr>
                <a:xfrm>
                  <a:off x="6207346" y="5881250"/>
                  <a:ext cx="152304" cy="152304"/>
                  <a:chOff x="6207346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2188" name="Freeform: Shape 2187">
                    <a:extLst>
                      <a:ext uri="{FF2B5EF4-FFF2-40B4-BE49-F238E27FC236}">
                        <a16:creationId xmlns:a16="http://schemas.microsoft.com/office/drawing/2014/main" id="{694E9243-0B5E-4453-BEFE-54FEE115423A}"/>
                      </a:ext>
                    </a:extLst>
                  </p:cNvPr>
                  <p:cNvSpPr/>
                  <p:nvPr/>
                </p:nvSpPr>
                <p:spPr>
                  <a:xfrm>
                    <a:off x="6252304" y="5881250"/>
                    <a:ext cx="62389" cy="152304"/>
                  </a:xfrm>
                  <a:custGeom>
                    <a:avLst/>
                    <a:gdLst>
                      <a:gd name="connsiteX0" fmla="*/ 0 w 62389"/>
                      <a:gd name="connsiteY0" fmla="*/ 151162 h 152304"/>
                      <a:gd name="connsiteX1" fmla="*/ 59627 w 62389"/>
                      <a:gd name="connsiteY1" fmla="*/ 0 h 152304"/>
                      <a:gd name="connsiteX2" fmla="*/ 62389 w 62389"/>
                      <a:gd name="connsiteY2" fmla="*/ 1143 h 152304"/>
                      <a:gd name="connsiteX3" fmla="*/ 2858 w 62389"/>
                      <a:gd name="connsiteY3" fmla="*/ 152305 h 152304"/>
                      <a:gd name="connsiteX4" fmla="*/ 0 w 62389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9" h="152304">
                        <a:moveTo>
                          <a:pt x="0" y="151162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858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89" name="Freeform: Shape 2188">
                    <a:extLst>
                      <a:ext uri="{FF2B5EF4-FFF2-40B4-BE49-F238E27FC236}">
                        <a16:creationId xmlns:a16="http://schemas.microsoft.com/office/drawing/2014/main" id="{677063A0-B1A0-41A6-BBAD-3C2A7A2DF87F}"/>
                      </a:ext>
                    </a:extLst>
                  </p:cNvPr>
                  <p:cNvSpPr/>
                  <p:nvPr/>
                </p:nvSpPr>
                <p:spPr>
                  <a:xfrm>
                    <a:off x="6207346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190" name="Graphic 1">
                    <a:extLst>
                      <a:ext uri="{FF2B5EF4-FFF2-40B4-BE49-F238E27FC236}">
                        <a16:creationId xmlns:a16="http://schemas.microsoft.com/office/drawing/2014/main" id="{B7B73327-E855-417E-B06D-C47DDC2D5E25}"/>
                      </a:ext>
                    </a:extLst>
                  </p:cNvPr>
                  <p:cNvGrpSpPr/>
                  <p:nvPr/>
                </p:nvGrpSpPr>
                <p:grpSpPr>
                  <a:xfrm>
                    <a:off x="6209251" y="5883155"/>
                    <a:ext cx="148589" cy="148494"/>
                    <a:chOff x="6209251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2191" name="Freeform: Shape 2190">
                      <a:extLst>
                        <a:ext uri="{FF2B5EF4-FFF2-40B4-BE49-F238E27FC236}">
                          <a16:creationId xmlns:a16="http://schemas.microsoft.com/office/drawing/2014/main" id="{9A7F5DAF-B612-4925-9A6E-49027333C1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09251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256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2" name="Freeform: Shape 2191">
                      <a:extLst>
                        <a:ext uri="{FF2B5EF4-FFF2-40B4-BE49-F238E27FC236}">
                          <a16:creationId xmlns:a16="http://schemas.microsoft.com/office/drawing/2014/main" id="{096BB3EA-C505-4B40-95F4-43C97ED2B5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7828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087" name="Graphic 1">
                  <a:extLst>
                    <a:ext uri="{FF2B5EF4-FFF2-40B4-BE49-F238E27FC236}">
                      <a16:creationId xmlns:a16="http://schemas.microsoft.com/office/drawing/2014/main" id="{7A541B83-729C-4371-8671-8AB20449F461}"/>
                    </a:ext>
                  </a:extLst>
                </p:cNvPr>
                <p:cNvGrpSpPr/>
                <p:nvPr/>
              </p:nvGrpSpPr>
              <p:grpSpPr>
                <a:xfrm>
                  <a:off x="6206203" y="5872106"/>
                  <a:ext cx="162591" cy="169545"/>
                  <a:chOff x="6206203" y="5872106"/>
                  <a:chExt cx="162591" cy="169545"/>
                </a:xfrm>
                <a:solidFill>
                  <a:srgbClr val="A1A1A1"/>
                </a:solidFill>
              </p:grpSpPr>
              <p:grpSp>
                <p:nvGrpSpPr>
                  <p:cNvPr id="2176" name="Graphic 1">
                    <a:extLst>
                      <a:ext uri="{FF2B5EF4-FFF2-40B4-BE49-F238E27FC236}">
                        <a16:creationId xmlns:a16="http://schemas.microsoft.com/office/drawing/2014/main" id="{59F02931-052F-42FA-A34F-B667B523225C}"/>
                      </a:ext>
                    </a:extLst>
                  </p:cNvPr>
                  <p:cNvGrpSpPr/>
                  <p:nvPr/>
                </p:nvGrpSpPr>
                <p:grpSpPr>
                  <a:xfrm>
                    <a:off x="6206203" y="5872106"/>
                    <a:ext cx="162591" cy="169545"/>
                    <a:chOff x="6206203" y="5872106"/>
                    <a:chExt cx="162591" cy="169545"/>
                  </a:xfrm>
                  <a:solidFill>
                    <a:srgbClr val="A1A1A1"/>
                  </a:solidFill>
                </p:grpSpPr>
                <p:sp>
                  <p:nvSpPr>
                    <p:cNvPr id="2183" name="Freeform: Shape 2182">
                      <a:extLst>
                        <a:ext uri="{FF2B5EF4-FFF2-40B4-BE49-F238E27FC236}">
                          <a16:creationId xmlns:a16="http://schemas.microsoft.com/office/drawing/2014/main" id="{5A3B39BF-1F52-4E6F-8CF9-DF3CCBB039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6023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4" name="Freeform: Shape 2183">
                      <a:extLst>
                        <a:ext uri="{FF2B5EF4-FFF2-40B4-BE49-F238E27FC236}">
                          <a16:creationId xmlns:a16="http://schemas.microsoft.com/office/drawing/2014/main" id="{EF11D247-37CC-4CBA-B507-405EF74C16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06203" y="5955355"/>
                      <a:ext cx="162591" cy="3143"/>
                    </a:xfrm>
                    <a:custGeom>
                      <a:avLst/>
                      <a:gdLst>
                        <a:gd name="connsiteX0" fmla="*/ 0 w 162591"/>
                        <a:gd name="connsiteY0" fmla="*/ 3143 h 3143"/>
                        <a:gd name="connsiteX1" fmla="*/ 0 w 162591"/>
                        <a:gd name="connsiteY1" fmla="*/ 0 h 3143"/>
                        <a:gd name="connsiteX2" fmla="*/ 162592 w 162591"/>
                        <a:gd name="connsiteY2" fmla="*/ 0 h 3143"/>
                        <a:gd name="connsiteX3" fmla="*/ 162592 w 162591"/>
                        <a:gd name="connsiteY3" fmla="*/ 3143 h 3143"/>
                        <a:gd name="connsiteX4" fmla="*/ 0 w 162591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91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592" y="0"/>
                          </a:lnTo>
                          <a:lnTo>
                            <a:pt x="162592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85" name="Graphic 1">
                      <a:extLst>
                        <a:ext uri="{FF2B5EF4-FFF2-40B4-BE49-F238E27FC236}">
                          <a16:creationId xmlns:a16="http://schemas.microsoft.com/office/drawing/2014/main" id="{6E07BB51-F73C-4AE9-8C6D-14DD63E0E9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27539" y="5894395"/>
                      <a:ext cx="119920" cy="125063"/>
                      <a:chOff x="6227539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2186" name="Freeform: Shape 2185">
                        <a:extLst>
                          <a:ext uri="{FF2B5EF4-FFF2-40B4-BE49-F238E27FC236}">
                            <a16:creationId xmlns:a16="http://schemas.microsoft.com/office/drawing/2014/main" id="{A7B15FE4-43B0-4BE4-B382-AAB453AB95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30492" y="5894395"/>
                        <a:ext cx="114014" cy="125063"/>
                      </a:xfrm>
                      <a:custGeom>
                        <a:avLst/>
                        <a:gdLst>
                          <a:gd name="connsiteX0" fmla="*/ 0 w 114014"/>
                          <a:gd name="connsiteY0" fmla="*/ 122873 h 125063"/>
                          <a:gd name="connsiteX1" fmla="*/ 111919 w 114014"/>
                          <a:gd name="connsiteY1" fmla="*/ 0 h 125063"/>
                          <a:gd name="connsiteX2" fmla="*/ 114015 w 114014"/>
                          <a:gd name="connsiteY2" fmla="*/ 2096 h 125063"/>
                          <a:gd name="connsiteX3" fmla="*/ 2191 w 114014"/>
                          <a:gd name="connsiteY3" fmla="*/ 125063 h 125063"/>
                          <a:gd name="connsiteX4" fmla="*/ 0 w 114014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4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5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87" name="Freeform: Shape 2186">
                        <a:extLst>
                          <a:ext uri="{FF2B5EF4-FFF2-40B4-BE49-F238E27FC236}">
                            <a16:creationId xmlns:a16="http://schemas.microsoft.com/office/drawing/2014/main" id="{AAA93408-23CB-43CA-BC59-8CE0702B0D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7539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6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177" name="Graphic 1">
                    <a:extLst>
                      <a:ext uri="{FF2B5EF4-FFF2-40B4-BE49-F238E27FC236}">
                        <a16:creationId xmlns:a16="http://schemas.microsoft.com/office/drawing/2014/main" id="{D3FB918A-7310-4307-94F0-63BCEA0A4D4A}"/>
                      </a:ext>
                    </a:extLst>
                  </p:cNvPr>
                  <p:cNvGrpSpPr/>
                  <p:nvPr/>
                </p:nvGrpSpPr>
                <p:grpSpPr>
                  <a:xfrm>
                    <a:off x="6211347" y="5877440"/>
                    <a:ext cx="152304" cy="158877"/>
                    <a:chOff x="6211347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2178" name="Freeform: Shape 2177">
                      <a:extLst>
                        <a:ext uri="{FF2B5EF4-FFF2-40B4-BE49-F238E27FC236}">
                          <a16:creationId xmlns:a16="http://schemas.microsoft.com/office/drawing/2014/main" id="{071B5C7A-90B1-4A88-AA76-871A5EBABE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56305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627 w 62388"/>
                        <a:gd name="connsiteY1" fmla="*/ 0 h 158877"/>
                        <a:gd name="connsiteX2" fmla="*/ 62389 w 62388"/>
                        <a:gd name="connsiteY2" fmla="*/ 1143 h 158877"/>
                        <a:gd name="connsiteX3" fmla="*/ 2857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7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9" name="Freeform: Shape 2178">
                      <a:extLst>
                        <a:ext uri="{FF2B5EF4-FFF2-40B4-BE49-F238E27FC236}">
                          <a16:creationId xmlns:a16="http://schemas.microsoft.com/office/drawing/2014/main" id="{516B6972-D0E8-4D8D-8799-F01371CC1E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1347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80" name="Graphic 1">
                      <a:extLst>
                        <a:ext uri="{FF2B5EF4-FFF2-40B4-BE49-F238E27FC236}">
                          <a16:creationId xmlns:a16="http://schemas.microsoft.com/office/drawing/2014/main" id="{23A9112B-2B26-49FB-B269-D4E7B2B4D2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3252" y="5879440"/>
                      <a:ext cx="148495" cy="154971"/>
                      <a:chOff x="6213252" y="5879440"/>
                      <a:chExt cx="148495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2181" name="Freeform: Shape 2180">
                        <a:extLst>
                          <a:ext uri="{FF2B5EF4-FFF2-40B4-BE49-F238E27FC236}">
                            <a16:creationId xmlns:a16="http://schemas.microsoft.com/office/drawing/2014/main" id="{276BB447-1B77-4486-981F-18BA1DC05E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3252" y="5919731"/>
                        <a:ext cx="148495" cy="74295"/>
                      </a:xfrm>
                      <a:custGeom>
                        <a:avLst/>
                        <a:gdLst>
                          <a:gd name="connsiteX0" fmla="*/ 0 w 148495"/>
                          <a:gd name="connsiteY0" fmla="*/ 71533 h 74295"/>
                          <a:gd name="connsiteX1" fmla="*/ 147257 w 148495"/>
                          <a:gd name="connsiteY1" fmla="*/ 0 h 74295"/>
                          <a:gd name="connsiteX2" fmla="*/ 148495 w 148495"/>
                          <a:gd name="connsiteY2" fmla="*/ 2762 h 74295"/>
                          <a:gd name="connsiteX3" fmla="*/ 1238 w 148495"/>
                          <a:gd name="connsiteY3" fmla="*/ 74295 h 74295"/>
                          <a:gd name="connsiteX4" fmla="*/ 0 w 148495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5" h="74295">
                            <a:moveTo>
                              <a:pt x="0" y="71533"/>
                            </a:moveTo>
                            <a:lnTo>
                              <a:pt x="147257" y="0"/>
                            </a:lnTo>
                            <a:lnTo>
                              <a:pt x="148495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82" name="Freeform: Shape 2181">
                        <a:extLst>
                          <a:ext uri="{FF2B5EF4-FFF2-40B4-BE49-F238E27FC236}">
                            <a16:creationId xmlns:a16="http://schemas.microsoft.com/office/drawing/2014/main" id="{79423761-A954-4D3B-B206-8EFE7DC491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51828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3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088" name="Freeform: Shape 2087">
                  <a:extLst>
                    <a:ext uri="{FF2B5EF4-FFF2-40B4-BE49-F238E27FC236}">
                      <a16:creationId xmlns:a16="http://schemas.microsoft.com/office/drawing/2014/main" id="{CF6679C6-DAED-4694-B157-6DD8877896D9}"/>
                    </a:ext>
                  </a:extLst>
                </p:cNvPr>
                <p:cNvSpPr/>
                <p:nvPr/>
              </p:nvSpPr>
              <p:spPr>
                <a:xfrm>
                  <a:off x="6274497" y="5871153"/>
                  <a:ext cx="96203" cy="172402"/>
                </a:xfrm>
                <a:custGeom>
                  <a:avLst/>
                  <a:gdLst>
                    <a:gd name="connsiteX0" fmla="*/ 10001 w 96203"/>
                    <a:gd name="connsiteY0" fmla="*/ 0 h 172402"/>
                    <a:gd name="connsiteX1" fmla="*/ 0 w 96203"/>
                    <a:gd name="connsiteY1" fmla="*/ 572 h 172402"/>
                    <a:gd name="connsiteX2" fmla="*/ 76295 w 96203"/>
                    <a:gd name="connsiteY2" fmla="*/ 86201 h 172402"/>
                    <a:gd name="connsiteX3" fmla="*/ 0 w 96203"/>
                    <a:gd name="connsiteY3" fmla="*/ 171831 h 172402"/>
                    <a:gd name="connsiteX4" fmla="*/ 10001 w 96203"/>
                    <a:gd name="connsiteY4" fmla="*/ 172402 h 172402"/>
                    <a:gd name="connsiteX5" fmla="*/ 96203 w 96203"/>
                    <a:gd name="connsiteY5" fmla="*/ 86201 h 172402"/>
                    <a:gd name="connsiteX6" fmla="*/ 10001 w 96203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3" h="172402">
                      <a:moveTo>
                        <a:pt x="10001" y="0"/>
                      </a:moveTo>
                      <a:cubicBezTo>
                        <a:pt x="6572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9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3" y="133731"/>
                        <a:pt x="96203" y="86201"/>
                      </a:cubicBezTo>
                      <a:cubicBezTo>
                        <a:pt x="96298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89" name="Freeform: Shape 2088">
                  <a:extLst>
                    <a:ext uri="{FF2B5EF4-FFF2-40B4-BE49-F238E27FC236}">
                      <a16:creationId xmlns:a16="http://schemas.microsoft.com/office/drawing/2014/main" id="{D22FA01F-1F7C-43CD-B171-A94CCC0E92D8}"/>
                    </a:ext>
                  </a:extLst>
                </p:cNvPr>
                <p:cNvSpPr/>
                <p:nvPr/>
              </p:nvSpPr>
              <p:spPr>
                <a:xfrm>
                  <a:off x="6192297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1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387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090" name="Graphic 1">
                  <a:extLst>
                    <a:ext uri="{FF2B5EF4-FFF2-40B4-BE49-F238E27FC236}">
                      <a16:creationId xmlns:a16="http://schemas.microsoft.com/office/drawing/2014/main" id="{54B68931-7763-49CE-A5ED-8027951D7620}"/>
                    </a:ext>
                  </a:extLst>
                </p:cNvPr>
                <p:cNvGrpSpPr/>
                <p:nvPr/>
              </p:nvGrpSpPr>
              <p:grpSpPr>
                <a:xfrm>
                  <a:off x="6202203" y="5876107"/>
                  <a:ext cx="162591" cy="162591"/>
                  <a:chOff x="6202203" y="5876107"/>
                  <a:chExt cx="162591" cy="162591"/>
                </a:xfrm>
                <a:solidFill>
                  <a:srgbClr val="C2C2C2"/>
                </a:solidFill>
              </p:grpSpPr>
              <p:grpSp>
                <p:nvGrpSpPr>
                  <p:cNvPr id="2164" name="Graphic 1">
                    <a:extLst>
                      <a:ext uri="{FF2B5EF4-FFF2-40B4-BE49-F238E27FC236}">
                        <a16:creationId xmlns:a16="http://schemas.microsoft.com/office/drawing/2014/main" id="{0CFD6702-6C6B-47B1-9061-370C78356811}"/>
                      </a:ext>
                    </a:extLst>
                  </p:cNvPr>
                  <p:cNvGrpSpPr/>
                  <p:nvPr/>
                </p:nvGrpSpPr>
                <p:grpSpPr>
                  <a:xfrm>
                    <a:off x="6202203" y="5876107"/>
                    <a:ext cx="162591" cy="162591"/>
                    <a:chOff x="6202203" y="5876107"/>
                    <a:chExt cx="162591" cy="162591"/>
                  </a:xfrm>
                  <a:solidFill>
                    <a:srgbClr val="C2C2C2"/>
                  </a:solidFill>
                </p:grpSpPr>
                <p:sp>
                  <p:nvSpPr>
                    <p:cNvPr id="2171" name="Freeform: Shape 2170">
                      <a:extLst>
                        <a:ext uri="{FF2B5EF4-FFF2-40B4-BE49-F238E27FC236}">
                          <a16:creationId xmlns:a16="http://schemas.microsoft.com/office/drawing/2014/main" id="{1D5A560C-F732-4981-8C2F-64D1C38CE0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2023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2" name="Freeform: Shape 2171">
                      <a:extLst>
                        <a:ext uri="{FF2B5EF4-FFF2-40B4-BE49-F238E27FC236}">
                          <a16:creationId xmlns:a16="http://schemas.microsoft.com/office/drawing/2014/main" id="{84BB7415-BDF0-40D3-8BE2-8A694748E7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02203" y="5955926"/>
                      <a:ext cx="162591" cy="2952"/>
                    </a:xfrm>
                    <a:custGeom>
                      <a:avLst/>
                      <a:gdLst>
                        <a:gd name="connsiteX0" fmla="*/ 0 w 162591"/>
                        <a:gd name="connsiteY0" fmla="*/ 2953 h 2952"/>
                        <a:gd name="connsiteX1" fmla="*/ 0 w 162591"/>
                        <a:gd name="connsiteY1" fmla="*/ 0 h 2952"/>
                        <a:gd name="connsiteX2" fmla="*/ 162591 w 162591"/>
                        <a:gd name="connsiteY2" fmla="*/ 0 h 2952"/>
                        <a:gd name="connsiteX3" fmla="*/ 162591 w 162591"/>
                        <a:gd name="connsiteY3" fmla="*/ 2953 h 2952"/>
                        <a:gd name="connsiteX4" fmla="*/ 0 w 162591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91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591" y="0"/>
                          </a:lnTo>
                          <a:lnTo>
                            <a:pt x="162591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73" name="Graphic 1">
                      <a:extLst>
                        <a:ext uri="{FF2B5EF4-FFF2-40B4-BE49-F238E27FC236}">
                          <a16:creationId xmlns:a16="http://schemas.microsoft.com/office/drawing/2014/main" id="{8F5CC1D4-DFD7-47DD-B8F6-0C7A360C7E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23539" y="5897443"/>
                      <a:ext cx="119919" cy="119919"/>
                      <a:chOff x="6223539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2174" name="Freeform: Shape 2173">
                        <a:extLst>
                          <a:ext uri="{FF2B5EF4-FFF2-40B4-BE49-F238E27FC236}">
                            <a16:creationId xmlns:a16="http://schemas.microsoft.com/office/drawing/2014/main" id="{BE82E8C5-F560-4D49-AD28-3AA96916E0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6492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095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095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75" name="Freeform: Shape 2174">
                        <a:extLst>
                          <a:ext uri="{FF2B5EF4-FFF2-40B4-BE49-F238E27FC236}">
                            <a16:creationId xmlns:a16="http://schemas.microsoft.com/office/drawing/2014/main" id="{AED118F9-163D-4611-BB2C-8D31C6BFD7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3539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95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165" name="Graphic 1">
                    <a:extLst>
                      <a:ext uri="{FF2B5EF4-FFF2-40B4-BE49-F238E27FC236}">
                        <a16:creationId xmlns:a16="http://schemas.microsoft.com/office/drawing/2014/main" id="{79E12B0D-FA22-44ED-A663-3E0F2A9EF42D}"/>
                      </a:ext>
                    </a:extLst>
                  </p:cNvPr>
                  <p:cNvGrpSpPr/>
                  <p:nvPr/>
                </p:nvGrpSpPr>
                <p:grpSpPr>
                  <a:xfrm>
                    <a:off x="6207346" y="5881250"/>
                    <a:ext cx="152304" cy="152304"/>
                    <a:chOff x="6207346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2166" name="Freeform: Shape 2165">
                      <a:extLst>
                        <a:ext uri="{FF2B5EF4-FFF2-40B4-BE49-F238E27FC236}">
                          <a16:creationId xmlns:a16="http://schemas.microsoft.com/office/drawing/2014/main" id="{6E2A39A1-20F4-4CFF-BE94-2B7F994B29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52304" y="5881250"/>
                      <a:ext cx="62389" cy="152304"/>
                    </a:xfrm>
                    <a:custGeom>
                      <a:avLst/>
                      <a:gdLst>
                        <a:gd name="connsiteX0" fmla="*/ 0 w 62389"/>
                        <a:gd name="connsiteY0" fmla="*/ 151162 h 152304"/>
                        <a:gd name="connsiteX1" fmla="*/ 59627 w 62389"/>
                        <a:gd name="connsiteY1" fmla="*/ 0 h 152304"/>
                        <a:gd name="connsiteX2" fmla="*/ 62389 w 62389"/>
                        <a:gd name="connsiteY2" fmla="*/ 1143 h 152304"/>
                        <a:gd name="connsiteX3" fmla="*/ 2858 w 62389"/>
                        <a:gd name="connsiteY3" fmla="*/ 152305 h 152304"/>
                        <a:gd name="connsiteX4" fmla="*/ 0 w 62389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2304">
                          <a:moveTo>
                            <a:pt x="0" y="151162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8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7" name="Freeform: Shape 2166">
                      <a:extLst>
                        <a:ext uri="{FF2B5EF4-FFF2-40B4-BE49-F238E27FC236}">
                          <a16:creationId xmlns:a16="http://schemas.microsoft.com/office/drawing/2014/main" id="{1D0CFA69-610E-48E7-8DB1-9B366378BF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07346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68" name="Graphic 1">
                      <a:extLst>
                        <a:ext uri="{FF2B5EF4-FFF2-40B4-BE49-F238E27FC236}">
                          <a16:creationId xmlns:a16="http://schemas.microsoft.com/office/drawing/2014/main" id="{4DA15D26-1EE2-429D-AECB-69ED80C4AA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09251" y="5883155"/>
                      <a:ext cx="148589" cy="148494"/>
                      <a:chOff x="6209251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2169" name="Freeform: Shape 2168">
                        <a:extLst>
                          <a:ext uri="{FF2B5EF4-FFF2-40B4-BE49-F238E27FC236}">
                            <a16:creationId xmlns:a16="http://schemas.microsoft.com/office/drawing/2014/main" id="{90808053-8D6C-43C9-A7F3-7531412B53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09251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256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70" name="Freeform: Shape 2169">
                        <a:extLst>
                          <a:ext uri="{FF2B5EF4-FFF2-40B4-BE49-F238E27FC236}">
                            <a16:creationId xmlns:a16="http://schemas.microsoft.com/office/drawing/2014/main" id="{BFB433CA-ABA6-4D38-A8C5-FCD89C0616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47828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675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67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091" name="Freeform: Shape 2090">
                  <a:extLst>
                    <a:ext uri="{FF2B5EF4-FFF2-40B4-BE49-F238E27FC236}">
                      <a16:creationId xmlns:a16="http://schemas.microsoft.com/office/drawing/2014/main" id="{96898DE4-F1D1-4520-A09A-80E3CB03C7C8}"/>
                    </a:ext>
                  </a:extLst>
                </p:cNvPr>
                <p:cNvSpPr/>
                <p:nvPr/>
              </p:nvSpPr>
              <p:spPr>
                <a:xfrm>
                  <a:off x="6269068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861" y="22479"/>
                        <a:pt x="22384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2" name="Freeform: Shape 2091">
                  <a:extLst>
                    <a:ext uri="{FF2B5EF4-FFF2-40B4-BE49-F238E27FC236}">
                      <a16:creationId xmlns:a16="http://schemas.microsoft.com/office/drawing/2014/main" id="{40D902EE-B0CB-4EB8-9890-1C6EAC359202}"/>
                    </a:ext>
                  </a:extLst>
                </p:cNvPr>
                <p:cNvSpPr/>
                <p:nvPr/>
              </p:nvSpPr>
              <p:spPr>
                <a:xfrm>
                  <a:off x="6495668" y="5871249"/>
                  <a:ext cx="172497" cy="172402"/>
                </a:xfrm>
                <a:custGeom>
                  <a:avLst/>
                  <a:gdLst>
                    <a:gd name="connsiteX0" fmla="*/ 86201 w 172497"/>
                    <a:gd name="connsiteY0" fmla="*/ 172403 h 172402"/>
                    <a:gd name="connsiteX1" fmla="*/ 0 w 172497"/>
                    <a:gd name="connsiteY1" fmla="*/ 86201 h 172402"/>
                    <a:gd name="connsiteX2" fmla="*/ 86201 w 172497"/>
                    <a:gd name="connsiteY2" fmla="*/ 0 h 172402"/>
                    <a:gd name="connsiteX3" fmla="*/ 172498 w 172497"/>
                    <a:gd name="connsiteY3" fmla="*/ 86201 h 172402"/>
                    <a:gd name="connsiteX4" fmla="*/ 86201 w 172497"/>
                    <a:gd name="connsiteY4" fmla="*/ 172403 h 172402"/>
                    <a:gd name="connsiteX5" fmla="*/ 86201 w 172497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97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98" y="38671"/>
                        <a:pt x="172498" y="86201"/>
                      </a:cubicBezTo>
                      <a:cubicBezTo>
                        <a:pt x="172498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093" name="Graphic 1">
                  <a:extLst>
                    <a:ext uri="{FF2B5EF4-FFF2-40B4-BE49-F238E27FC236}">
                      <a16:creationId xmlns:a16="http://schemas.microsoft.com/office/drawing/2014/main" id="{7D8DA588-BDF8-4A7A-9DA1-8A14628ED247}"/>
                    </a:ext>
                  </a:extLst>
                </p:cNvPr>
                <p:cNvGrpSpPr/>
                <p:nvPr/>
              </p:nvGrpSpPr>
              <p:grpSpPr>
                <a:xfrm>
                  <a:off x="6505765" y="5881250"/>
                  <a:ext cx="152304" cy="152304"/>
                  <a:chOff x="6505765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2159" name="Freeform: Shape 2158">
                    <a:extLst>
                      <a:ext uri="{FF2B5EF4-FFF2-40B4-BE49-F238E27FC236}">
                        <a16:creationId xmlns:a16="http://schemas.microsoft.com/office/drawing/2014/main" id="{F70A3001-9AE5-453F-9AB3-F172E1716825}"/>
                      </a:ext>
                    </a:extLst>
                  </p:cNvPr>
                  <p:cNvSpPr/>
                  <p:nvPr/>
                </p:nvSpPr>
                <p:spPr>
                  <a:xfrm>
                    <a:off x="6550722" y="5881250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162 h 152304"/>
                      <a:gd name="connsiteX1" fmla="*/ 59531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763 w 62388"/>
                      <a:gd name="connsiteY3" fmla="*/ 152305 h 152304"/>
                      <a:gd name="connsiteX4" fmla="*/ 0 w 62388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389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60" name="Freeform: Shape 2159">
                    <a:extLst>
                      <a:ext uri="{FF2B5EF4-FFF2-40B4-BE49-F238E27FC236}">
                        <a16:creationId xmlns:a16="http://schemas.microsoft.com/office/drawing/2014/main" id="{DB95F0C4-7739-493D-97F5-A5DA840A67D3}"/>
                      </a:ext>
                    </a:extLst>
                  </p:cNvPr>
                  <p:cNvSpPr/>
                  <p:nvPr/>
                </p:nvSpPr>
                <p:spPr>
                  <a:xfrm>
                    <a:off x="6505765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161" name="Graphic 1">
                    <a:extLst>
                      <a:ext uri="{FF2B5EF4-FFF2-40B4-BE49-F238E27FC236}">
                        <a16:creationId xmlns:a16="http://schemas.microsoft.com/office/drawing/2014/main" id="{C3BFE0CF-A7D7-4903-8C1F-985C5B19A01E}"/>
                      </a:ext>
                    </a:extLst>
                  </p:cNvPr>
                  <p:cNvGrpSpPr/>
                  <p:nvPr/>
                </p:nvGrpSpPr>
                <p:grpSpPr>
                  <a:xfrm>
                    <a:off x="6507574" y="5883155"/>
                    <a:ext cx="148589" cy="148494"/>
                    <a:chOff x="6507574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2162" name="Freeform: Shape 2161">
                      <a:extLst>
                        <a:ext uri="{FF2B5EF4-FFF2-40B4-BE49-F238E27FC236}">
                          <a16:creationId xmlns:a16="http://schemas.microsoft.com/office/drawing/2014/main" id="{EEAA1D2F-4808-4699-BF64-41506221BA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7574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333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333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3" name="Freeform: Shape 2162">
                      <a:extLst>
                        <a:ext uri="{FF2B5EF4-FFF2-40B4-BE49-F238E27FC236}">
                          <a16:creationId xmlns:a16="http://schemas.microsoft.com/office/drawing/2014/main" id="{CBD1B4DF-4332-4508-839A-5A0EE79E13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46246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667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342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094" name="Graphic 1">
                  <a:extLst>
                    <a:ext uri="{FF2B5EF4-FFF2-40B4-BE49-F238E27FC236}">
                      <a16:creationId xmlns:a16="http://schemas.microsoft.com/office/drawing/2014/main" id="{A4B9373D-0DA2-4E84-84A0-ED16B4368281}"/>
                    </a:ext>
                  </a:extLst>
                </p:cNvPr>
                <p:cNvGrpSpPr/>
                <p:nvPr/>
              </p:nvGrpSpPr>
              <p:grpSpPr>
                <a:xfrm>
                  <a:off x="6504622" y="5872106"/>
                  <a:ext cx="162496" cy="169545"/>
                  <a:chOff x="6504622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2147" name="Graphic 1">
                    <a:extLst>
                      <a:ext uri="{FF2B5EF4-FFF2-40B4-BE49-F238E27FC236}">
                        <a16:creationId xmlns:a16="http://schemas.microsoft.com/office/drawing/2014/main" id="{D782769F-3B17-4799-B853-8BBB74913F67}"/>
                      </a:ext>
                    </a:extLst>
                  </p:cNvPr>
                  <p:cNvGrpSpPr/>
                  <p:nvPr/>
                </p:nvGrpSpPr>
                <p:grpSpPr>
                  <a:xfrm>
                    <a:off x="6504622" y="5872106"/>
                    <a:ext cx="162496" cy="169545"/>
                    <a:chOff x="6504622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2154" name="Freeform: Shape 2153">
                      <a:extLst>
                        <a:ext uri="{FF2B5EF4-FFF2-40B4-BE49-F238E27FC236}">
                          <a16:creationId xmlns:a16="http://schemas.microsoft.com/office/drawing/2014/main" id="{9DDFCA56-733D-4943-845E-EB0F4628E1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84346" y="5872106"/>
                      <a:ext cx="3048" cy="169545"/>
                    </a:xfrm>
                    <a:custGeom>
                      <a:avLst/>
                      <a:gdLst>
                        <a:gd name="connsiteX0" fmla="*/ 0 w 3048"/>
                        <a:gd name="connsiteY0" fmla="*/ 169545 h 169545"/>
                        <a:gd name="connsiteX1" fmla="*/ 0 w 3048"/>
                        <a:gd name="connsiteY1" fmla="*/ 0 h 169545"/>
                        <a:gd name="connsiteX2" fmla="*/ 3048 w 3048"/>
                        <a:gd name="connsiteY2" fmla="*/ 0 h 169545"/>
                        <a:gd name="connsiteX3" fmla="*/ 3048 w 3048"/>
                        <a:gd name="connsiteY3" fmla="*/ 169545 h 169545"/>
                        <a:gd name="connsiteX4" fmla="*/ 0 w 3048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5" name="Freeform: Shape 2154">
                      <a:extLst>
                        <a:ext uri="{FF2B5EF4-FFF2-40B4-BE49-F238E27FC236}">
                          <a16:creationId xmlns:a16="http://schemas.microsoft.com/office/drawing/2014/main" id="{659E0E3F-B1F0-4C58-8393-7B80E1B90E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4622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56" name="Graphic 1">
                      <a:extLst>
                        <a:ext uri="{FF2B5EF4-FFF2-40B4-BE49-F238E27FC236}">
                          <a16:creationId xmlns:a16="http://schemas.microsoft.com/office/drawing/2014/main" id="{E52BC349-78ED-43B7-986B-11E5A3132D7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25958" y="5894395"/>
                      <a:ext cx="119919" cy="125063"/>
                      <a:chOff x="6525958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2157" name="Freeform: Shape 2156">
                        <a:extLst>
                          <a:ext uri="{FF2B5EF4-FFF2-40B4-BE49-F238E27FC236}">
                            <a16:creationId xmlns:a16="http://schemas.microsoft.com/office/drawing/2014/main" id="{74456160-E09F-48BC-852A-656B512F7B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28815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58" name="Freeform: Shape 2157">
                        <a:extLst>
                          <a:ext uri="{FF2B5EF4-FFF2-40B4-BE49-F238E27FC236}">
                            <a16:creationId xmlns:a16="http://schemas.microsoft.com/office/drawing/2014/main" id="{3E0A78E0-AB4E-4B13-BFCC-ACF8E066AC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25958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00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919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148" name="Graphic 1">
                    <a:extLst>
                      <a:ext uri="{FF2B5EF4-FFF2-40B4-BE49-F238E27FC236}">
                        <a16:creationId xmlns:a16="http://schemas.microsoft.com/office/drawing/2014/main" id="{CDC58EA8-9A23-423C-B9CB-2374BF7E48EE}"/>
                      </a:ext>
                    </a:extLst>
                  </p:cNvPr>
                  <p:cNvGrpSpPr/>
                  <p:nvPr/>
                </p:nvGrpSpPr>
                <p:grpSpPr>
                  <a:xfrm>
                    <a:off x="6509765" y="5877440"/>
                    <a:ext cx="152304" cy="158877"/>
                    <a:chOff x="6509765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2149" name="Freeform: Shape 2148">
                      <a:extLst>
                        <a:ext uri="{FF2B5EF4-FFF2-40B4-BE49-F238E27FC236}">
                          <a16:creationId xmlns:a16="http://schemas.microsoft.com/office/drawing/2014/main" id="{9FFE6843-E2ED-4844-9593-38C125EF8F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54723" y="5877440"/>
                      <a:ext cx="62389" cy="158877"/>
                    </a:xfrm>
                    <a:custGeom>
                      <a:avLst/>
                      <a:gdLst>
                        <a:gd name="connsiteX0" fmla="*/ 0 w 62389"/>
                        <a:gd name="connsiteY0" fmla="*/ 157734 h 158877"/>
                        <a:gd name="connsiteX1" fmla="*/ 59531 w 62389"/>
                        <a:gd name="connsiteY1" fmla="*/ 0 h 158877"/>
                        <a:gd name="connsiteX2" fmla="*/ 62389 w 62389"/>
                        <a:gd name="connsiteY2" fmla="*/ 1143 h 158877"/>
                        <a:gd name="connsiteX3" fmla="*/ 2763 w 62389"/>
                        <a:gd name="connsiteY3" fmla="*/ 158877 h 158877"/>
                        <a:gd name="connsiteX4" fmla="*/ 0 w 62389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0" name="Freeform: Shape 2149">
                      <a:extLst>
                        <a:ext uri="{FF2B5EF4-FFF2-40B4-BE49-F238E27FC236}">
                          <a16:creationId xmlns:a16="http://schemas.microsoft.com/office/drawing/2014/main" id="{16ACE913-5AE3-48A2-9BEB-AC1A4026F2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65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048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51" name="Graphic 1">
                      <a:extLst>
                        <a:ext uri="{FF2B5EF4-FFF2-40B4-BE49-F238E27FC236}">
                          <a16:creationId xmlns:a16="http://schemas.microsoft.com/office/drawing/2014/main" id="{4D1587D5-4A3D-4FA4-9284-55AA9AE180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11575" y="5879440"/>
                      <a:ext cx="148589" cy="154971"/>
                      <a:chOff x="6511575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2152" name="Freeform: Shape 2151">
                        <a:extLst>
                          <a:ext uri="{FF2B5EF4-FFF2-40B4-BE49-F238E27FC236}">
                            <a16:creationId xmlns:a16="http://schemas.microsoft.com/office/drawing/2014/main" id="{BFE97A0A-7AC2-40CC-AD27-8332D38537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11575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334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334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53" name="Freeform: Shape 2152">
                        <a:extLst>
                          <a:ext uri="{FF2B5EF4-FFF2-40B4-BE49-F238E27FC236}">
                            <a16:creationId xmlns:a16="http://schemas.microsoft.com/office/drawing/2014/main" id="{812AB5BD-F230-4941-819B-E95112D81C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50246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667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095" name="Freeform: Shape 2094">
                  <a:extLst>
                    <a:ext uri="{FF2B5EF4-FFF2-40B4-BE49-F238E27FC236}">
                      <a16:creationId xmlns:a16="http://schemas.microsoft.com/office/drawing/2014/main" id="{1D6C91FA-6DE4-4879-8415-466F5C76284D}"/>
                    </a:ext>
                  </a:extLst>
                </p:cNvPr>
                <p:cNvSpPr/>
                <p:nvPr/>
              </p:nvSpPr>
              <p:spPr>
                <a:xfrm>
                  <a:off x="6572916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572" y="0"/>
                        <a:pt x="3238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6" name="Freeform: Shape 2095">
                  <a:extLst>
                    <a:ext uri="{FF2B5EF4-FFF2-40B4-BE49-F238E27FC236}">
                      <a16:creationId xmlns:a16="http://schemas.microsoft.com/office/drawing/2014/main" id="{22274883-1706-4B90-BA8C-ECCB283807B0}"/>
                    </a:ext>
                  </a:extLst>
                </p:cNvPr>
                <p:cNvSpPr/>
                <p:nvPr/>
              </p:nvSpPr>
              <p:spPr>
                <a:xfrm>
                  <a:off x="6490620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1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95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387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112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097" name="Graphic 1">
                  <a:extLst>
                    <a:ext uri="{FF2B5EF4-FFF2-40B4-BE49-F238E27FC236}">
                      <a16:creationId xmlns:a16="http://schemas.microsoft.com/office/drawing/2014/main" id="{54AAEE81-9E91-40CC-B35E-2ED351D160F6}"/>
                    </a:ext>
                  </a:extLst>
                </p:cNvPr>
                <p:cNvGrpSpPr/>
                <p:nvPr/>
              </p:nvGrpSpPr>
              <p:grpSpPr>
                <a:xfrm>
                  <a:off x="6500621" y="5876107"/>
                  <a:ext cx="162496" cy="162591"/>
                  <a:chOff x="6500621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2135" name="Graphic 1">
                    <a:extLst>
                      <a:ext uri="{FF2B5EF4-FFF2-40B4-BE49-F238E27FC236}">
                        <a16:creationId xmlns:a16="http://schemas.microsoft.com/office/drawing/2014/main" id="{654CED19-37BF-4B36-A506-32A37E5AFBE0}"/>
                      </a:ext>
                    </a:extLst>
                  </p:cNvPr>
                  <p:cNvGrpSpPr/>
                  <p:nvPr/>
                </p:nvGrpSpPr>
                <p:grpSpPr>
                  <a:xfrm>
                    <a:off x="6500621" y="5876107"/>
                    <a:ext cx="162496" cy="162591"/>
                    <a:chOff x="6500621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2142" name="Freeform: Shape 2141">
                      <a:extLst>
                        <a:ext uri="{FF2B5EF4-FFF2-40B4-BE49-F238E27FC236}">
                          <a16:creationId xmlns:a16="http://schemas.microsoft.com/office/drawing/2014/main" id="{C5FBF98F-D217-4264-82B1-83580EF3A4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80440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3" name="Freeform: Shape 2142">
                      <a:extLst>
                        <a:ext uri="{FF2B5EF4-FFF2-40B4-BE49-F238E27FC236}">
                          <a16:creationId xmlns:a16="http://schemas.microsoft.com/office/drawing/2014/main" id="{4F15D709-BF4E-4103-A08E-4AA764B62A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0621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44" name="Graphic 1">
                      <a:extLst>
                        <a:ext uri="{FF2B5EF4-FFF2-40B4-BE49-F238E27FC236}">
                          <a16:creationId xmlns:a16="http://schemas.microsoft.com/office/drawing/2014/main" id="{F2E20097-BE76-44E3-8DEA-BA58A207CA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21957" y="5897443"/>
                      <a:ext cx="119920" cy="119919"/>
                      <a:chOff x="6521957" y="5897443"/>
                      <a:chExt cx="119920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2145" name="Freeform: Shape 2144">
                        <a:extLst>
                          <a:ext uri="{FF2B5EF4-FFF2-40B4-BE49-F238E27FC236}">
                            <a16:creationId xmlns:a16="http://schemas.microsoft.com/office/drawing/2014/main" id="{70E7CA53-C1A6-4224-9AA7-FC1E69B27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24815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46" name="Freeform: Shape 2145">
                        <a:extLst>
                          <a:ext uri="{FF2B5EF4-FFF2-40B4-BE49-F238E27FC236}">
                            <a16:creationId xmlns:a16="http://schemas.microsoft.com/office/drawing/2014/main" id="{EA59CF18-6299-4BC8-ABEF-F00AF914CD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21957" y="5900300"/>
                        <a:ext cx="119920" cy="114109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4109"/>
                          <a:gd name="connsiteX1" fmla="*/ 2096 w 119920"/>
                          <a:gd name="connsiteY1" fmla="*/ 0 h 114109"/>
                          <a:gd name="connsiteX2" fmla="*/ 119920 w 119920"/>
                          <a:gd name="connsiteY2" fmla="*/ 111919 h 114109"/>
                          <a:gd name="connsiteX3" fmla="*/ 117825 w 119920"/>
                          <a:gd name="connsiteY3" fmla="*/ 114109 h 114109"/>
                          <a:gd name="connsiteX4" fmla="*/ 0 w 119920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4109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1919"/>
                            </a:lnTo>
                            <a:lnTo>
                              <a:pt x="117825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136" name="Graphic 1">
                    <a:extLst>
                      <a:ext uri="{FF2B5EF4-FFF2-40B4-BE49-F238E27FC236}">
                        <a16:creationId xmlns:a16="http://schemas.microsoft.com/office/drawing/2014/main" id="{664085EE-DE1B-4B1C-A180-15BA40D413F0}"/>
                      </a:ext>
                    </a:extLst>
                  </p:cNvPr>
                  <p:cNvGrpSpPr/>
                  <p:nvPr/>
                </p:nvGrpSpPr>
                <p:grpSpPr>
                  <a:xfrm>
                    <a:off x="6505765" y="5881250"/>
                    <a:ext cx="152304" cy="152304"/>
                    <a:chOff x="6505765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2137" name="Freeform: Shape 2136">
                      <a:extLst>
                        <a:ext uri="{FF2B5EF4-FFF2-40B4-BE49-F238E27FC236}">
                          <a16:creationId xmlns:a16="http://schemas.microsoft.com/office/drawing/2014/main" id="{CB3EC465-5115-433C-ADE7-33979D894B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50722" y="5881250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162 h 152304"/>
                        <a:gd name="connsiteX1" fmla="*/ 59531 w 62388"/>
                        <a:gd name="connsiteY1" fmla="*/ 0 h 152304"/>
                        <a:gd name="connsiteX2" fmla="*/ 62389 w 62388"/>
                        <a:gd name="connsiteY2" fmla="*/ 1143 h 152304"/>
                        <a:gd name="connsiteX3" fmla="*/ 2763 w 62388"/>
                        <a:gd name="connsiteY3" fmla="*/ 152305 h 152304"/>
                        <a:gd name="connsiteX4" fmla="*/ 0 w 62388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38" name="Freeform: Shape 2137">
                      <a:extLst>
                        <a:ext uri="{FF2B5EF4-FFF2-40B4-BE49-F238E27FC236}">
                          <a16:creationId xmlns:a16="http://schemas.microsoft.com/office/drawing/2014/main" id="{97BED60E-CC84-44BD-AD2E-02F5556D44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5765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39" name="Graphic 1">
                      <a:extLst>
                        <a:ext uri="{FF2B5EF4-FFF2-40B4-BE49-F238E27FC236}">
                          <a16:creationId xmlns:a16="http://schemas.microsoft.com/office/drawing/2014/main" id="{93AFEEDC-8E2F-48F1-A5EF-8E834BC5D2D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07574" y="5883155"/>
                      <a:ext cx="148589" cy="148494"/>
                      <a:chOff x="6507574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2140" name="Freeform: Shape 2139">
                        <a:extLst>
                          <a:ext uri="{FF2B5EF4-FFF2-40B4-BE49-F238E27FC236}">
                            <a16:creationId xmlns:a16="http://schemas.microsoft.com/office/drawing/2014/main" id="{511AF02F-1C64-4F69-B555-ACF4D7C2AD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7574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333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333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41" name="Freeform: Shape 2140">
                        <a:extLst>
                          <a:ext uri="{FF2B5EF4-FFF2-40B4-BE49-F238E27FC236}">
                            <a16:creationId xmlns:a16="http://schemas.microsoft.com/office/drawing/2014/main" id="{DC04334D-8426-4BD8-BC66-F0C877C7C1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46246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667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342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098" name="Freeform: Shape 2097">
                  <a:extLst>
                    <a:ext uri="{FF2B5EF4-FFF2-40B4-BE49-F238E27FC236}">
                      <a16:creationId xmlns:a16="http://schemas.microsoft.com/office/drawing/2014/main" id="{BC9E9A19-BB37-4341-9C71-19C4A6A5B293}"/>
                    </a:ext>
                  </a:extLst>
                </p:cNvPr>
                <p:cNvSpPr/>
                <p:nvPr/>
              </p:nvSpPr>
              <p:spPr>
                <a:xfrm>
                  <a:off x="6567391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9" name="Freeform: Shape 2098">
                  <a:extLst>
                    <a:ext uri="{FF2B5EF4-FFF2-40B4-BE49-F238E27FC236}">
                      <a16:creationId xmlns:a16="http://schemas.microsoft.com/office/drawing/2014/main" id="{9E8F80C2-BE5D-4635-AD57-6374C17C4366}"/>
                    </a:ext>
                  </a:extLst>
                </p:cNvPr>
                <p:cNvSpPr/>
                <p:nvPr/>
              </p:nvSpPr>
              <p:spPr>
                <a:xfrm>
                  <a:off x="6691025" y="5871249"/>
                  <a:ext cx="172498" cy="172402"/>
                </a:xfrm>
                <a:custGeom>
                  <a:avLst/>
                  <a:gdLst>
                    <a:gd name="connsiteX0" fmla="*/ 86202 w 172498"/>
                    <a:gd name="connsiteY0" fmla="*/ 172403 h 172402"/>
                    <a:gd name="connsiteX1" fmla="*/ 0 w 172498"/>
                    <a:gd name="connsiteY1" fmla="*/ 86201 h 172402"/>
                    <a:gd name="connsiteX2" fmla="*/ 86202 w 172498"/>
                    <a:gd name="connsiteY2" fmla="*/ 0 h 172402"/>
                    <a:gd name="connsiteX3" fmla="*/ 172498 w 172498"/>
                    <a:gd name="connsiteY3" fmla="*/ 86201 h 172402"/>
                    <a:gd name="connsiteX4" fmla="*/ 86202 w 172498"/>
                    <a:gd name="connsiteY4" fmla="*/ 172403 h 172402"/>
                    <a:gd name="connsiteX5" fmla="*/ 86202 w 172498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98" h="172402">
                      <a:moveTo>
                        <a:pt x="86202" y="172403"/>
                      </a:moveTo>
                      <a:cubicBezTo>
                        <a:pt x="38672" y="172403"/>
                        <a:pt x="0" y="133731"/>
                        <a:pt x="0" y="86201"/>
                      </a:cubicBezTo>
                      <a:cubicBezTo>
                        <a:pt x="0" y="38671"/>
                        <a:pt x="38672" y="0"/>
                        <a:pt x="86202" y="0"/>
                      </a:cubicBezTo>
                      <a:cubicBezTo>
                        <a:pt x="133731" y="0"/>
                        <a:pt x="172498" y="38671"/>
                        <a:pt x="172498" y="86201"/>
                      </a:cubicBezTo>
                      <a:cubicBezTo>
                        <a:pt x="172498" y="133731"/>
                        <a:pt x="133731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100" name="Graphic 1">
                  <a:extLst>
                    <a:ext uri="{FF2B5EF4-FFF2-40B4-BE49-F238E27FC236}">
                      <a16:creationId xmlns:a16="http://schemas.microsoft.com/office/drawing/2014/main" id="{B60CEDDC-AD6C-432A-AFB6-D4F3DAA3E47B}"/>
                    </a:ext>
                  </a:extLst>
                </p:cNvPr>
                <p:cNvGrpSpPr/>
                <p:nvPr/>
              </p:nvGrpSpPr>
              <p:grpSpPr>
                <a:xfrm>
                  <a:off x="6701123" y="5881250"/>
                  <a:ext cx="152304" cy="152304"/>
                  <a:chOff x="6701123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2130" name="Freeform: Shape 2129">
                    <a:extLst>
                      <a:ext uri="{FF2B5EF4-FFF2-40B4-BE49-F238E27FC236}">
                        <a16:creationId xmlns:a16="http://schemas.microsoft.com/office/drawing/2014/main" id="{A11BFEA4-006A-43DC-A5E8-75F37901CAE0}"/>
                      </a:ext>
                    </a:extLst>
                  </p:cNvPr>
                  <p:cNvSpPr/>
                  <p:nvPr/>
                </p:nvSpPr>
                <p:spPr>
                  <a:xfrm>
                    <a:off x="6746080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3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3" y="1143"/>
                        </a:lnTo>
                        <a:lnTo>
                          <a:pt x="2762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31" name="Freeform: Shape 2130">
                    <a:extLst>
                      <a:ext uri="{FF2B5EF4-FFF2-40B4-BE49-F238E27FC236}">
                        <a16:creationId xmlns:a16="http://schemas.microsoft.com/office/drawing/2014/main" id="{9A1D8984-4510-47F3-9E83-5D3694E678D0}"/>
                      </a:ext>
                    </a:extLst>
                  </p:cNvPr>
                  <p:cNvSpPr/>
                  <p:nvPr/>
                </p:nvSpPr>
                <p:spPr>
                  <a:xfrm>
                    <a:off x="6701123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132" name="Graphic 1">
                    <a:extLst>
                      <a:ext uri="{FF2B5EF4-FFF2-40B4-BE49-F238E27FC236}">
                        <a16:creationId xmlns:a16="http://schemas.microsoft.com/office/drawing/2014/main" id="{25D5A796-81DF-4D17-8951-C26BD7272B8D}"/>
                      </a:ext>
                    </a:extLst>
                  </p:cNvPr>
                  <p:cNvGrpSpPr/>
                  <p:nvPr/>
                </p:nvGrpSpPr>
                <p:grpSpPr>
                  <a:xfrm>
                    <a:off x="6702932" y="5883155"/>
                    <a:ext cx="148590" cy="148494"/>
                    <a:chOff x="6702932" y="5883155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2133" name="Freeform: Shape 2132">
                      <a:extLst>
                        <a:ext uri="{FF2B5EF4-FFF2-40B4-BE49-F238E27FC236}">
                          <a16:creationId xmlns:a16="http://schemas.microsoft.com/office/drawing/2014/main" id="{4BD103E8-08EA-430F-9F58-FB438BC4F5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2932" y="5921731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667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34" name="Freeform: Shape 2133">
                      <a:extLst>
                        <a:ext uri="{FF2B5EF4-FFF2-40B4-BE49-F238E27FC236}">
                          <a16:creationId xmlns:a16="http://schemas.microsoft.com/office/drawing/2014/main" id="{89F5F3D8-309B-46A1-8CB9-FFCC40CD0A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1604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7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580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101" name="Graphic 1">
                  <a:extLst>
                    <a:ext uri="{FF2B5EF4-FFF2-40B4-BE49-F238E27FC236}">
                      <a16:creationId xmlns:a16="http://schemas.microsoft.com/office/drawing/2014/main" id="{1C25DE72-4C9F-4843-BB67-9C0E9FD32DEF}"/>
                    </a:ext>
                  </a:extLst>
                </p:cNvPr>
                <p:cNvGrpSpPr/>
                <p:nvPr/>
              </p:nvGrpSpPr>
              <p:grpSpPr>
                <a:xfrm>
                  <a:off x="6699979" y="5872106"/>
                  <a:ext cx="162496" cy="169545"/>
                  <a:chOff x="6699979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2118" name="Graphic 1">
                    <a:extLst>
                      <a:ext uri="{FF2B5EF4-FFF2-40B4-BE49-F238E27FC236}">
                        <a16:creationId xmlns:a16="http://schemas.microsoft.com/office/drawing/2014/main" id="{3F2F07AE-E795-43AC-ADB7-25FD1AD21551}"/>
                      </a:ext>
                    </a:extLst>
                  </p:cNvPr>
                  <p:cNvGrpSpPr/>
                  <p:nvPr/>
                </p:nvGrpSpPr>
                <p:grpSpPr>
                  <a:xfrm>
                    <a:off x="6699979" y="5872106"/>
                    <a:ext cx="162496" cy="169545"/>
                    <a:chOff x="6699979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2125" name="Freeform: Shape 2124">
                      <a:extLst>
                        <a:ext uri="{FF2B5EF4-FFF2-40B4-BE49-F238E27FC236}">
                          <a16:creationId xmlns:a16="http://schemas.microsoft.com/office/drawing/2014/main" id="{A799CA27-FE45-4B1C-A390-82B9DCE47C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9704" y="5872106"/>
                      <a:ext cx="3047" cy="169545"/>
                    </a:xfrm>
                    <a:custGeom>
                      <a:avLst/>
                      <a:gdLst>
                        <a:gd name="connsiteX0" fmla="*/ 0 w 3047"/>
                        <a:gd name="connsiteY0" fmla="*/ 169545 h 169545"/>
                        <a:gd name="connsiteX1" fmla="*/ 0 w 3047"/>
                        <a:gd name="connsiteY1" fmla="*/ 0 h 169545"/>
                        <a:gd name="connsiteX2" fmla="*/ 3047 w 3047"/>
                        <a:gd name="connsiteY2" fmla="*/ 0 h 169545"/>
                        <a:gd name="connsiteX3" fmla="*/ 3047 w 3047"/>
                        <a:gd name="connsiteY3" fmla="*/ 169545 h 169545"/>
                        <a:gd name="connsiteX4" fmla="*/ 0 w 3047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7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7" y="0"/>
                          </a:lnTo>
                          <a:lnTo>
                            <a:pt x="3047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26" name="Freeform: Shape 2125">
                      <a:extLst>
                        <a:ext uri="{FF2B5EF4-FFF2-40B4-BE49-F238E27FC236}">
                          <a16:creationId xmlns:a16="http://schemas.microsoft.com/office/drawing/2014/main" id="{DD369F54-5C2C-488A-B919-279703F4E8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9979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27" name="Graphic 1">
                      <a:extLst>
                        <a:ext uri="{FF2B5EF4-FFF2-40B4-BE49-F238E27FC236}">
                          <a16:creationId xmlns:a16="http://schemas.microsoft.com/office/drawing/2014/main" id="{2007DE6D-45C2-4FF9-9F4C-6756BE13CC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721315" y="5894395"/>
                      <a:ext cx="119824" cy="125063"/>
                      <a:chOff x="6721315" y="5894395"/>
                      <a:chExt cx="119824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2128" name="Freeform: Shape 2127">
                        <a:extLst>
                          <a:ext uri="{FF2B5EF4-FFF2-40B4-BE49-F238E27FC236}">
                            <a16:creationId xmlns:a16="http://schemas.microsoft.com/office/drawing/2014/main" id="{E3C4E26A-2A9E-4D4D-B238-4895453F9A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24173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29" name="Freeform: Shape 2128">
                        <a:extLst>
                          <a:ext uri="{FF2B5EF4-FFF2-40B4-BE49-F238E27FC236}">
                            <a16:creationId xmlns:a16="http://schemas.microsoft.com/office/drawing/2014/main" id="{D56A8DA5-EDA4-4D5A-AC26-051CD757B3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21315" y="5897443"/>
                        <a:ext cx="119824" cy="118967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8967"/>
                          <a:gd name="connsiteX1" fmla="*/ 2000 w 119824"/>
                          <a:gd name="connsiteY1" fmla="*/ 0 h 118967"/>
                          <a:gd name="connsiteX2" fmla="*/ 119824 w 119824"/>
                          <a:gd name="connsiteY2" fmla="*/ 116681 h 118967"/>
                          <a:gd name="connsiteX3" fmla="*/ 117824 w 119824"/>
                          <a:gd name="connsiteY3" fmla="*/ 118967 h 118967"/>
                          <a:gd name="connsiteX4" fmla="*/ 0 w 119824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119" name="Graphic 1">
                    <a:extLst>
                      <a:ext uri="{FF2B5EF4-FFF2-40B4-BE49-F238E27FC236}">
                        <a16:creationId xmlns:a16="http://schemas.microsoft.com/office/drawing/2014/main" id="{EEA886E8-7251-4C21-95F4-C1AC233BFE01}"/>
                      </a:ext>
                    </a:extLst>
                  </p:cNvPr>
                  <p:cNvGrpSpPr/>
                  <p:nvPr/>
                </p:nvGrpSpPr>
                <p:grpSpPr>
                  <a:xfrm>
                    <a:off x="6705123" y="5877440"/>
                    <a:ext cx="152209" cy="158877"/>
                    <a:chOff x="6705123" y="5877440"/>
                    <a:chExt cx="152209" cy="158877"/>
                  </a:xfrm>
                  <a:solidFill>
                    <a:srgbClr val="A1A1A1"/>
                  </a:solidFill>
                </p:grpSpPr>
                <p:sp>
                  <p:nvSpPr>
                    <p:cNvPr id="2120" name="Freeform: Shape 2119">
                      <a:extLst>
                        <a:ext uri="{FF2B5EF4-FFF2-40B4-BE49-F238E27FC236}">
                          <a16:creationId xmlns:a16="http://schemas.microsoft.com/office/drawing/2014/main" id="{0DFA3E0B-8251-4DD4-8F93-34BE3C845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0081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4 w 62293"/>
                        <a:gd name="connsiteY2" fmla="*/ 1143 h 158877"/>
                        <a:gd name="connsiteX3" fmla="*/ 2763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21" name="Freeform: Shape 2120">
                      <a:extLst>
                        <a:ext uri="{FF2B5EF4-FFF2-40B4-BE49-F238E27FC236}">
                          <a16:creationId xmlns:a16="http://schemas.microsoft.com/office/drawing/2014/main" id="{0097FD64-09EB-4CA1-8F4A-A65EA4850D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5123" y="5924398"/>
                      <a:ext cx="152209" cy="65055"/>
                    </a:xfrm>
                    <a:custGeom>
                      <a:avLst/>
                      <a:gdLst>
                        <a:gd name="connsiteX0" fmla="*/ 0 w 152209"/>
                        <a:gd name="connsiteY0" fmla="*/ 2857 h 65055"/>
                        <a:gd name="connsiteX1" fmla="*/ 1048 w 152209"/>
                        <a:gd name="connsiteY1" fmla="*/ 0 h 65055"/>
                        <a:gd name="connsiteX2" fmla="*/ 152209 w 152209"/>
                        <a:gd name="connsiteY2" fmla="*/ 62103 h 65055"/>
                        <a:gd name="connsiteX3" fmla="*/ 151162 w 152209"/>
                        <a:gd name="connsiteY3" fmla="*/ 65056 h 65055"/>
                        <a:gd name="connsiteX4" fmla="*/ 0 w 152209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209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22" name="Graphic 1">
                      <a:extLst>
                        <a:ext uri="{FF2B5EF4-FFF2-40B4-BE49-F238E27FC236}">
                          <a16:creationId xmlns:a16="http://schemas.microsoft.com/office/drawing/2014/main" id="{9744BD84-137A-4EEF-BB90-FE174EBF0C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706933" y="5879440"/>
                      <a:ext cx="148589" cy="154971"/>
                      <a:chOff x="6706933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2123" name="Freeform: Shape 2122">
                        <a:extLst>
                          <a:ext uri="{FF2B5EF4-FFF2-40B4-BE49-F238E27FC236}">
                            <a16:creationId xmlns:a16="http://schemas.microsoft.com/office/drawing/2014/main" id="{B0393994-32BC-489C-A181-E692A258AA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06933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24" name="Freeform: Shape 2123">
                        <a:extLst>
                          <a:ext uri="{FF2B5EF4-FFF2-40B4-BE49-F238E27FC236}">
                            <a16:creationId xmlns:a16="http://schemas.microsoft.com/office/drawing/2014/main" id="{737C5F76-CCDD-4E9F-AA23-6E85C56C82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5604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0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102" name="Freeform: Shape 2101">
                  <a:extLst>
                    <a:ext uri="{FF2B5EF4-FFF2-40B4-BE49-F238E27FC236}">
                      <a16:creationId xmlns:a16="http://schemas.microsoft.com/office/drawing/2014/main" id="{42F3B1CB-6563-4577-AEAF-B3769681D4D8}"/>
                    </a:ext>
                  </a:extLst>
                </p:cNvPr>
                <p:cNvSpPr/>
                <p:nvPr/>
              </p:nvSpPr>
              <p:spPr>
                <a:xfrm>
                  <a:off x="6768274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626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3" name="Freeform: Shape 2102">
                  <a:extLst>
                    <a:ext uri="{FF2B5EF4-FFF2-40B4-BE49-F238E27FC236}">
                      <a16:creationId xmlns:a16="http://schemas.microsoft.com/office/drawing/2014/main" id="{5C787269-DEE1-45E7-899C-CA03124B7FC5}"/>
                    </a:ext>
                  </a:extLst>
                </p:cNvPr>
                <p:cNvSpPr/>
                <p:nvPr/>
              </p:nvSpPr>
              <p:spPr>
                <a:xfrm>
                  <a:off x="6685978" y="5866201"/>
                  <a:ext cx="182498" cy="182499"/>
                </a:xfrm>
                <a:custGeom>
                  <a:avLst/>
                  <a:gdLst>
                    <a:gd name="connsiteX0" fmla="*/ 91250 w 182498"/>
                    <a:gd name="connsiteY0" fmla="*/ 0 h 182499"/>
                    <a:gd name="connsiteX1" fmla="*/ 182499 w 182498"/>
                    <a:gd name="connsiteY1" fmla="*/ 91250 h 182499"/>
                    <a:gd name="connsiteX2" fmla="*/ 91250 w 182498"/>
                    <a:gd name="connsiteY2" fmla="*/ 182499 h 182499"/>
                    <a:gd name="connsiteX3" fmla="*/ 0 w 182498"/>
                    <a:gd name="connsiteY3" fmla="*/ 91250 h 182499"/>
                    <a:gd name="connsiteX4" fmla="*/ 91250 w 182498"/>
                    <a:gd name="connsiteY4" fmla="*/ 0 h 182499"/>
                    <a:gd name="connsiteX5" fmla="*/ 91250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50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50 w 182498"/>
                    <a:gd name="connsiteY9" fmla="*/ 9906 h 182499"/>
                    <a:gd name="connsiteX10" fmla="*/ 91250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0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112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104" name="Graphic 1">
                  <a:extLst>
                    <a:ext uri="{FF2B5EF4-FFF2-40B4-BE49-F238E27FC236}">
                      <a16:creationId xmlns:a16="http://schemas.microsoft.com/office/drawing/2014/main" id="{95BACA53-DBE6-4C71-A223-DA3401D886FD}"/>
                    </a:ext>
                  </a:extLst>
                </p:cNvPr>
                <p:cNvGrpSpPr/>
                <p:nvPr/>
              </p:nvGrpSpPr>
              <p:grpSpPr>
                <a:xfrm>
                  <a:off x="6695979" y="5876107"/>
                  <a:ext cx="162496" cy="162591"/>
                  <a:chOff x="6695979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2106" name="Graphic 1">
                    <a:extLst>
                      <a:ext uri="{FF2B5EF4-FFF2-40B4-BE49-F238E27FC236}">
                        <a16:creationId xmlns:a16="http://schemas.microsoft.com/office/drawing/2014/main" id="{D1E9B7D7-3C30-4DB8-ABCF-F18AAD722D7E}"/>
                      </a:ext>
                    </a:extLst>
                  </p:cNvPr>
                  <p:cNvGrpSpPr/>
                  <p:nvPr/>
                </p:nvGrpSpPr>
                <p:grpSpPr>
                  <a:xfrm>
                    <a:off x="6695979" y="5876107"/>
                    <a:ext cx="162496" cy="162591"/>
                    <a:chOff x="6695979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2113" name="Freeform: Shape 2112">
                      <a:extLst>
                        <a:ext uri="{FF2B5EF4-FFF2-40B4-BE49-F238E27FC236}">
                          <a16:creationId xmlns:a16="http://schemas.microsoft.com/office/drawing/2014/main" id="{5202F520-C04A-4E0B-9BD6-CB933AE63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5703" y="5876107"/>
                      <a:ext cx="3048" cy="162591"/>
                    </a:xfrm>
                    <a:custGeom>
                      <a:avLst/>
                      <a:gdLst>
                        <a:gd name="connsiteX0" fmla="*/ 0 w 3048"/>
                        <a:gd name="connsiteY0" fmla="*/ 162592 h 162591"/>
                        <a:gd name="connsiteX1" fmla="*/ 0 w 3048"/>
                        <a:gd name="connsiteY1" fmla="*/ 0 h 162591"/>
                        <a:gd name="connsiteX2" fmla="*/ 3048 w 3048"/>
                        <a:gd name="connsiteY2" fmla="*/ 0 h 162591"/>
                        <a:gd name="connsiteX3" fmla="*/ 3048 w 3048"/>
                        <a:gd name="connsiteY3" fmla="*/ 162592 h 162591"/>
                        <a:gd name="connsiteX4" fmla="*/ 0 w 3048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14" name="Freeform: Shape 2113">
                      <a:extLst>
                        <a:ext uri="{FF2B5EF4-FFF2-40B4-BE49-F238E27FC236}">
                          <a16:creationId xmlns:a16="http://schemas.microsoft.com/office/drawing/2014/main" id="{88098E18-A015-49F8-9419-01DD1D1C92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979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15" name="Graphic 1">
                      <a:extLst>
                        <a:ext uri="{FF2B5EF4-FFF2-40B4-BE49-F238E27FC236}">
                          <a16:creationId xmlns:a16="http://schemas.microsoft.com/office/drawing/2014/main" id="{92D2B991-751E-406A-82AC-4FE130581C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717315" y="5897443"/>
                      <a:ext cx="119824" cy="119919"/>
                      <a:chOff x="6717315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2116" name="Freeform: Shape 2115">
                        <a:extLst>
                          <a:ext uri="{FF2B5EF4-FFF2-40B4-BE49-F238E27FC236}">
                            <a16:creationId xmlns:a16="http://schemas.microsoft.com/office/drawing/2014/main" id="{3AE7ABF3-4137-4E64-8507-355014ADF8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20173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17" name="Freeform: Shape 2116">
                        <a:extLst>
                          <a:ext uri="{FF2B5EF4-FFF2-40B4-BE49-F238E27FC236}">
                            <a16:creationId xmlns:a16="http://schemas.microsoft.com/office/drawing/2014/main" id="{09647CBB-8337-4DC3-B728-83B2AC5324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17315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5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5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107" name="Graphic 1">
                    <a:extLst>
                      <a:ext uri="{FF2B5EF4-FFF2-40B4-BE49-F238E27FC236}">
                        <a16:creationId xmlns:a16="http://schemas.microsoft.com/office/drawing/2014/main" id="{31526CB9-DE75-469F-83CF-145BE19648A2}"/>
                      </a:ext>
                    </a:extLst>
                  </p:cNvPr>
                  <p:cNvGrpSpPr/>
                  <p:nvPr/>
                </p:nvGrpSpPr>
                <p:grpSpPr>
                  <a:xfrm>
                    <a:off x="6701123" y="5881250"/>
                    <a:ext cx="152304" cy="152304"/>
                    <a:chOff x="6701123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2108" name="Freeform: Shape 2107">
                      <a:extLst>
                        <a:ext uri="{FF2B5EF4-FFF2-40B4-BE49-F238E27FC236}">
                          <a16:creationId xmlns:a16="http://schemas.microsoft.com/office/drawing/2014/main" id="{FA75E81D-570C-4901-96F8-7F353AC611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6080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3 w 62293"/>
                        <a:gd name="connsiteY2" fmla="*/ 1143 h 152304"/>
                        <a:gd name="connsiteX3" fmla="*/ 2762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09" name="Freeform: Shape 2108">
                      <a:extLst>
                        <a:ext uri="{FF2B5EF4-FFF2-40B4-BE49-F238E27FC236}">
                          <a16:creationId xmlns:a16="http://schemas.microsoft.com/office/drawing/2014/main" id="{0D0C8176-E0B8-435C-B977-D971AFAFE7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01123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10" name="Graphic 1">
                      <a:extLst>
                        <a:ext uri="{FF2B5EF4-FFF2-40B4-BE49-F238E27FC236}">
                          <a16:creationId xmlns:a16="http://schemas.microsoft.com/office/drawing/2014/main" id="{CA76ECF7-D415-4398-A629-2C7796EE23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702932" y="5883155"/>
                      <a:ext cx="148590" cy="148494"/>
                      <a:chOff x="6702932" y="5883155"/>
                      <a:chExt cx="148590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2111" name="Freeform: Shape 2110">
                        <a:extLst>
                          <a:ext uri="{FF2B5EF4-FFF2-40B4-BE49-F238E27FC236}">
                            <a16:creationId xmlns:a16="http://schemas.microsoft.com/office/drawing/2014/main" id="{40AA5609-6AF8-462F-8A0A-2853513909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02932" y="5921731"/>
                        <a:ext cx="148590" cy="71342"/>
                      </a:xfrm>
                      <a:custGeom>
                        <a:avLst/>
                        <a:gdLst>
                          <a:gd name="connsiteX0" fmla="*/ 0 w 148590"/>
                          <a:gd name="connsiteY0" fmla="*/ 68580 h 71342"/>
                          <a:gd name="connsiteX1" fmla="*/ 147352 w 148590"/>
                          <a:gd name="connsiteY1" fmla="*/ 0 h 71342"/>
                          <a:gd name="connsiteX2" fmla="*/ 148590 w 148590"/>
                          <a:gd name="connsiteY2" fmla="*/ 2667 h 71342"/>
                          <a:gd name="connsiteX3" fmla="*/ 1238 w 148590"/>
                          <a:gd name="connsiteY3" fmla="*/ 71342 h 71342"/>
                          <a:gd name="connsiteX4" fmla="*/ 0 w 148590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1342">
                            <a:moveTo>
                              <a:pt x="0" y="68580"/>
                            </a:moveTo>
                            <a:lnTo>
                              <a:pt x="147352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12" name="Freeform: Shape 2111">
                        <a:extLst>
                          <a:ext uri="{FF2B5EF4-FFF2-40B4-BE49-F238E27FC236}">
                            <a16:creationId xmlns:a16="http://schemas.microsoft.com/office/drawing/2014/main" id="{7A65A26F-FD43-4C85-B395-DA0F65927E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1604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7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580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2105" name="Freeform: Shape 2104">
                  <a:extLst>
                    <a:ext uri="{FF2B5EF4-FFF2-40B4-BE49-F238E27FC236}">
                      <a16:creationId xmlns:a16="http://schemas.microsoft.com/office/drawing/2014/main" id="{C62F5B62-8F90-4097-A20C-89F94E654756}"/>
                    </a:ext>
                  </a:extLst>
                </p:cNvPr>
                <p:cNvSpPr/>
                <p:nvPr/>
              </p:nvSpPr>
              <p:spPr>
                <a:xfrm>
                  <a:off x="6762749" y="5942877"/>
                  <a:ext cx="28955" cy="28956"/>
                </a:xfrm>
                <a:custGeom>
                  <a:avLst/>
                  <a:gdLst>
                    <a:gd name="connsiteX0" fmla="*/ 14478 w 28955"/>
                    <a:gd name="connsiteY0" fmla="*/ 28956 h 28956"/>
                    <a:gd name="connsiteX1" fmla="*/ 0 w 28955"/>
                    <a:gd name="connsiteY1" fmla="*/ 14478 h 28956"/>
                    <a:gd name="connsiteX2" fmla="*/ 14478 w 28955"/>
                    <a:gd name="connsiteY2" fmla="*/ 0 h 28956"/>
                    <a:gd name="connsiteX3" fmla="*/ 28956 w 28955"/>
                    <a:gd name="connsiteY3" fmla="*/ 14478 h 28956"/>
                    <a:gd name="connsiteX4" fmla="*/ 14478 w 28955"/>
                    <a:gd name="connsiteY4" fmla="*/ 28956 h 28956"/>
                    <a:gd name="connsiteX5" fmla="*/ 14478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34" name="Graphic 1">
                <a:extLst>
                  <a:ext uri="{FF2B5EF4-FFF2-40B4-BE49-F238E27FC236}">
                    <a16:creationId xmlns:a16="http://schemas.microsoft.com/office/drawing/2014/main" id="{2FAE9FFB-80F0-4C75-9EE0-45DA8FF6FEE7}"/>
                  </a:ext>
                </a:extLst>
              </p:cNvPr>
              <p:cNvGrpSpPr/>
              <p:nvPr/>
            </p:nvGrpSpPr>
            <p:grpSpPr>
              <a:xfrm>
                <a:off x="6204584" y="5554638"/>
                <a:ext cx="456247" cy="167925"/>
                <a:chOff x="6204584" y="5554638"/>
                <a:chExt cx="456247" cy="167925"/>
              </a:xfrm>
              <a:solidFill>
                <a:srgbClr val="FFFFFF"/>
              </a:solidFill>
            </p:grpSpPr>
            <p:grpSp>
              <p:nvGrpSpPr>
                <p:cNvPr id="2035" name="Graphic 1">
                  <a:extLst>
                    <a:ext uri="{FF2B5EF4-FFF2-40B4-BE49-F238E27FC236}">
                      <a16:creationId xmlns:a16="http://schemas.microsoft.com/office/drawing/2014/main" id="{B429C967-1D62-41B1-A9ED-D7C84B1892AC}"/>
                    </a:ext>
                  </a:extLst>
                </p:cNvPr>
                <p:cNvGrpSpPr/>
                <p:nvPr/>
              </p:nvGrpSpPr>
              <p:grpSpPr>
                <a:xfrm>
                  <a:off x="6269354" y="5554638"/>
                  <a:ext cx="55435" cy="68770"/>
                  <a:chOff x="6269354" y="5554638"/>
                  <a:chExt cx="55435" cy="68770"/>
                </a:xfrm>
                <a:solidFill>
                  <a:srgbClr val="FFFFFF"/>
                </a:solidFill>
              </p:grpSpPr>
              <p:sp>
                <p:nvSpPr>
                  <p:cNvPr id="2069" name="Freeform: Shape 2068">
                    <a:extLst>
                      <a:ext uri="{FF2B5EF4-FFF2-40B4-BE49-F238E27FC236}">
                        <a16:creationId xmlns:a16="http://schemas.microsoft.com/office/drawing/2014/main" id="{C2ADD8B5-DF9E-413C-B7BE-B370026C195C}"/>
                      </a:ext>
                    </a:extLst>
                  </p:cNvPr>
                  <p:cNvSpPr/>
                  <p:nvPr/>
                </p:nvSpPr>
                <p:spPr>
                  <a:xfrm>
                    <a:off x="6270783" y="5555971"/>
                    <a:ext cx="52768" cy="66008"/>
                  </a:xfrm>
                  <a:custGeom>
                    <a:avLst/>
                    <a:gdLst>
                      <a:gd name="connsiteX0" fmla="*/ 953 w 52768"/>
                      <a:gd name="connsiteY0" fmla="*/ 65437 h 66008"/>
                      <a:gd name="connsiteX1" fmla="*/ 477 w 52768"/>
                      <a:gd name="connsiteY1" fmla="*/ 65437 h 66008"/>
                      <a:gd name="connsiteX2" fmla="*/ 477 w 52768"/>
                      <a:gd name="connsiteY2" fmla="*/ 36957 h 66008"/>
                      <a:gd name="connsiteX3" fmla="*/ 953 w 52768"/>
                      <a:gd name="connsiteY3" fmla="*/ 36957 h 66008"/>
                      <a:gd name="connsiteX4" fmla="*/ 11049 w 52768"/>
                      <a:gd name="connsiteY4" fmla="*/ 58579 h 66008"/>
                      <a:gd name="connsiteX5" fmla="*/ 26861 w 52768"/>
                      <a:gd name="connsiteY5" fmla="*/ 65532 h 66008"/>
                      <a:gd name="connsiteX6" fmla="*/ 37624 w 52768"/>
                      <a:gd name="connsiteY6" fmla="*/ 54197 h 66008"/>
                      <a:gd name="connsiteX7" fmla="*/ 23432 w 52768"/>
                      <a:gd name="connsiteY7" fmla="*/ 41624 h 66008"/>
                      <a:gd name="connsiteX8" fmla="*/ 18669 w 52768"/>
                      <a:gd name="connsiteY8" fmla="*/ 40291 h 66008"/>
                      <a:gd name="connsiteX9" fmla="*/ 0 w 52768"/>
                      <a:gd name="connsiteY9" fmla="*/ 21241 h 66008"/>
                      <a:gd name="connsiteX10" fmla="*/ 2477 w 52768"/>
                      <a:gd name="connsiteY10" fmla="*/ 11906 h 66008"/>
                      <a:gd name="connsiteX11" fmla="*/ 24670 w 52768"/>
                      <a:gd name="connsiteY11" fmla="*/ 190 h 66008"/>
                      <a:gd name="connsiteX12" fmla="*/ 33052 w 52768"/>
                      <a:gd name="connsiteY12" fmla="*/ 1715 h 66008"/>
                      <a:gd name="connsiteX13" fmla="*/ 40672 w 52768"/>
                      <a:gd name="connsiteY13" fmla="*/ 3715 h 66008"/>
                      <a:gd name="connsiteX14" fmla="*/ 46006 w 52768"/>
                      <a:gd name="connsiteY14" fmla="*/ 0 h 66008"/>
                      <a:gd name="connsiteX15" fmla="*/ 46577 w 52768"/>
                      <a:gd name="connsiteY15" fmla="*/ 0 h 66008"/>
                      <a:gd name="connsiteX16" fmla="*/ 46577 w 52768"/>
                      <a:gd name="connsiteY16" fmla="*/ 23622 h 66008"/>
                      <a:gd name="connsiteX17" fmla="*/ 46101 w 52768"/>
                      <a:gd name="connsiteY17" fmla="*/ 23622 h 66008"/>
                      <a:gd name="connsiteX18" fmla="*/ 39243 w 52768"/>
                      <a:gd name="connsiteY18" fmla="*/ 7429 h 66008"/>
                      <a:gd name="connsiteX19" fmla="*/ 25432 w 52768"/>
                      <a:gd name="connsiteY19" fmla="*/ 762 h 66008"/>
                      <a:gd name="connsiteX20" fmla="*/ 17050 w 52768"/>
                      <a:gd name="connsiteY20" fmla="*/ 5048 h 66008"/>
                      <a:gd name="connsiteX21" fmla="*/ 15716 w 52768"/>
                      <a:gd name="connsiteY21" fmla="*/ 10382 h 66008"/>
                      <a:gd name="connsiteX22" fmla="*/ 28670 w 52768"/>
                      <a:gd name="connsiteY22" fmla="*/ 22669 h 66008"/>
                      <a:gd name="connsiteX23" fmla="*/ 32576 w 52768"/>
                      <a:gd name="connsiteY23" fmla="*/ 23527 h 66008"/>
                      <a:gd name="connsiteX24" fmla="*/ 52769 w 52768"/>
                      <a:gd name="connsiteY24" fmla="*/ 43434 h 66008"/>
                      <a:gd name="connsiteX25" fmla="*/ 46197 w 52768"/>
                      <a:gd name="connsiteY25" fmla="*/ 58674 h 66008"/>
                      <a:gd name="connsiteX26" fmla="*/ 28290 w 52768"/>
                      <a:gd name="connsiteY26" fmla="*/ 66008 h 66008"/>
                      <a:gd name="connsiteX27" fmla="*/ 5620 w 52768"/>
                      <a:gd name="connsiteY27" fmla="*/ 61531 h 66008"/>
                      <a:gd name="connsiteX28" fmla="*/ 953 w 52768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8" h="66008">
                        <a:moveTo>
                          <a:pt x="953" y="65437"/>
                        </a:moveTo>
                        <a:lnTo>
                          <a:pt x="477" y="65437"/>
                        </a:lnTo>
                        <a:lnTo>
                          <a:pt x="477" y="36957"/>
                        </a:lnTo>
                        <a:lnTo>
                          <a:pt x="953" y="36957"/>
                        </a:lnTo>
                        <a:cubicBezTo>
                          <a:pt x="953" y="45148"/>
                          <a:pt x="5144" y="53245"/>
                          <a:pt x="11049" y="58579"/>
                        </a:cubicBezTo>
                        <a:cubicBezTo>
                          <a:pt x="15621" y="62865"/>
                          <a:pt x="21336" y="65532"/>
                          <a:pt x="26861" y="65532"/>
                        </a:cubicBezTo>
                        <a:cubicBezTo>
                          <a:pt x="35433" y="65532"/>
                          <a:pt x="37624" y="58483"/>
                          <a:pt x="37624" y="54197"/>
                        </a:cubicBezTo>
                        <a:cubicBezTo>
                          <a:pt x="37624" y="45529"/>
                          <a:pt x="28861" y="43148"/>
                          <a:pt x="23432" y="41624"/>
                        </a:cubicBezTo>
                        <a:lnTo>
                          <a:pt x="18669" y="40291"/>
                        </a:lnTo>
                        <a:cubicBezTo>
                          <a:pt x="9906" y="37909"/>
                          <a:pt x="0" y="33147"/>
                          <a:pt x="0" y="21241"/>
                        </a:cubicBezTo>
                        <a:cubicBezTo>
                          <a:pt x="0" y="18098"/>
                          <a:pt x="858" y="14859"/>
                          <a:pt x="2477" y="11906"/>
                        </a:cubicBezTo>
                        <a:cubicBezTo>
                          <a:pt x="5620" y="6382"/>
                          <a:pt x="15812" y="190"/>
                          <a:pt x="24670" y="190"/>
                        </a:cubicBezTo>
                        <a:cubicBezTo>
                          <a:pt x="28575" y="190"/>
                          <a:pt x="30956" y="952"/>
                          <a:pt x="33052" y="1715"/>
                        </a:cubicBezTo>
                        <a:cubicBezTo>
                          <a:pt x="35529" y="2667"/>
                          <a:pt x="37529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8"/>
                          <a:pt x="44482" y="13716"/>
                          <a:pt x="39243" y="7429"/>
                        </a:cubicBezTo>
                        <a:cubicBezTo>
                          <a:pt x="35147" y="2381"/>
                          <a:pt x="29909" y="762"/>
                          <a:pt x="25432" y="762"/>
                        </a:cubicBezTo>
                        <a:cubicBezTo>
                          <a:pt x="22003" y="762"/>
                          <a:pt x="19431" y="1619"/>
                          <a:pt x="17050" y="5048"/>
                        </a:cubicBezTo>
                        <a:cubicBezTo>
                          <a:pt x="16097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8" y="21907"/>
                          <a:pt x="28670" y="22669"/>
                        </a:cubicBezTo>
                        <a:lnTo>
                          <a:pt x="32576" y="23527"/>
                        </a:lnTo>
                        <a:cubicBezTo>
                          <a:pt x="37529" y="24670"/>
                          <a:pt x="52769" y="27527"/>
                          <a:pt x="52769" y="43434"/>
                        </a:cubicBezTo>
                        <a:cubicBezTo>
                          <a:pt x="52769" y="48673"/>
                          <a:pt x="50864" y="54197"/>
                          <a:pt x="46197" y="58674"/>
                        </a:cubicBezTo>
                        <a:cubicBezTo>
                          <a:pt x="40481" y="64103"/>
                          <a:pt x="35814" y="66008"/>
                          <a:pt x="28290" y="66008"/>
                        </a:cubicBezTo>
                        <a:cubicBezTo>
                          <a:pt x="18574" y="66008"/>
                          <a:pt x="9906" y="61531"/>
                          <a:pt x="5620" y="61531"/>
                        </a:cubicBezTo>
                        <a:cubicBezTo>
                          <a:pt x="3524" y="61627"/>
                          <a:pt x="1715" y="62484"/>
                          <a:pt x="953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70" name="Freeform: Shape 2069">
                    <a:extLst>
                      <a:ext uri="{FF2B5EF4-FFF2-40B4-BE49-F238E27FC236}">
                        <a16:creationId xmlns:a16="http://schemas.microsoft.com/office/drawing/2014/main" id="{6F487C30-DA74-46D6-A6C0-B925CCD0CE9A}"/>
                      </a:ext>
                    </a:extLst>
                  </p:cNvPr>
                  <p:cNvSpPr/>
                  <p:nvPr/>
                </p:nvSpPr>
                <p:spPr>
                  <a:xfrm>
                    <a:off x="6269354" y="5554638"/>
                    <a:ext cx="55435" cy="68770"/>
                  </a:xfrm>
                  <a:custGeom>
                    <a:avLst/>
                    <a:gdLst>
                      <a:gd name="connsiteX0" fmla="*/ 29718 w 55435"/>
                      <a:gd name="connsiteY0" fmla="*/ 68771 h 68770"/>
                      <a:gd name="connsiteX1" fmla="*/ 7048 w 55435"/>
                      <a:gd name="connsiteY1" fmla="*/ 64294 h 68770"/>
                      <a:gd name="connsiteX2" fmla="*/ 7048 w 55435"/>
                      <a:gd name="connsiteY2" fmla="*/ 64294 h 68770"/>
                      <a:gd name="connsiteX3" fmla="*/ 3715 w 55435"/>
                      <a:gd name="connsiteY3" fmla="*/ 67056 h 68770"/>
                      <a:gd name="connsiteX4" fmla="*/ 3715 w 55435"/>
                      <a:gd name="connsiteY4" fmla="*/ 67056 h 68770"/>
                      <a:gd name="connsiteX5" fmla="*/ 3429 w 55435"/>
                      <a:gd name="connsiteY5" fmla="*/ 68104 h 68770"/>
                      <a:gd name="connsiteX6" fmla="*/ 2381 w 55435"/>
                      <a:gd name="connsiteY6" fmla="*/ 68104 h 68770"/>
                      <a:gd name="connsiteX7" fmla="*/ 476 w 55435"/>
                      <a:gd name="connsiteY7" fmla="*/ 68104 h 68770"/>
                      <a:gd name="connsiteX8" fmla="*/ 476 w 55435"/>
                      <a:gd name="connsiteY8" fmla="*/ 36767 h 68770"/>
                      <a:gd name="connsiteX9" fmla="*/ 1905 w 55435"/>
                      <a:gd name="connsiteY9" fmla="*/ 36767 h 68770"/>
                      <a:gd name="connsiteX10" fmla="*/ 3810 w 55435"/>
                      <a:gd name="connsiteY10" fmla="*/ 36767 h 68770"/>
                      <a:gd name="connsiteX11" fmla="*/ 3810 w 55435"/>
                      <a:gd name="connsiteY11" fmla="*/ 38195 h 68770"/>
                      <a:gd name="connsiteX12" fmla="*/ 13430 w 55435"/>
                      <a:gd name="connsiteY12" fmla="*/ 58769 h 68770"/>
                      <a:gd name="connsiteX13" fmla="*/ 13430 w 55435"/>
                      <a:gd name="connsiteY13" fmla="*/ 58769 h 68770"/>
                      <a:gd name="connsiteX14" fmla="*/ 28289 w 55435"/>
                      <a:gd name="connsiteY14" fmla="*/ 65342 h 68770"/>
                      <a:gd name="connsiteX15" fmla="*/ 28289 w 55435"/>
                      <a:gd name="connsiteY15" fmla="*/ 65342 h 68770"/>
                      <a:gd name="connsiteX16" fmla="*/ 37624 w 55435"/>
                      <a:gd name="connsiteY16" fmla="*/ 55340 h 68770"/>
                      <a:gd name="connsiteX17" fmla="*/ 37624 w 55435"/>
                      <a:gd name="connsiteY17" fmla="*/ 55340 h 68770"/>
                      <a:gd name="connsiteX18" fmla="*/ 24479 w 55435"/>
                      <a:gd name="connsiteY18" fmla="*/ 44196 h 68770"/>
                      <a:gd name="connsiteX19" fmla="*/ 24479 w 55435"/>
                      <a:gd name="connsiteY19" fmla="*/ 44196 h 68770"/>
                      <a:gd name="connsiteX20" fmla="*/ 19717 w 55435"/>
                      <a:gd name="connsiteY20" fmla="*/ 42863 h 68770"/>
                      <a:gd name="connsiteX21" fmla="*/ 0 w 55435"/>
                      <a:gd name="connsiteY21" fmla="*/ 22479 h 68770"/>
                      <a:gd name="connsiteX22" fmla="*/ 0 w 55435"/>
                      <a:gd name="connsiteY22" fmla="*/ 22479 h 68770"/>
                      <a:gd name="connsiteX23" fmla="*/ 2667 w 55435"/>
                      <a:gd name="connsiteY23" fmla="*/ 12478 h 68770"/>
                      <a:gd name="connsiteX24" fmla="*/ 2667 w 55435"/>
                      <a:gd name="connsiteY24" fmla="*/ 12478 h 68770"/>
                      <a:gd name="connsiteX25" fmla="*/ 26098 w 55435"/>
                      <a:gd name="connsiteY25" fmla="*/ 95 h 68770"/>
                      <a:gd name="connsiteX26" fmla="*/ 26098 w 55435"/>
                      <a:gd name="connsiteY26" fmla="*/ 95 h 68770"/>
                      <a:gd name="connsiteX27" fmla="*/ 34957 w 55435"/>
                      <a:gd name="connsiteY27" fmla="*/ 1810 h 68770"/>
                      <a:gd name="connsiteX28" fmla="*/ 34957 w 55435"/>
                      <a:gd name="connsiteY28" fmla="*/ 1810 h 68770"/>
                      <a:gd name="connsiteX29" fmla="*/ 42100 w 55435"/>
                      <a:gd name="connsiteY29" fmla="*/ 3715 h 68770"/>
                      <a:gd name="connsiteX30" fmla="*/ 42100 w 55435"/>
                      <a:gd name="connsiteY30" fmla="*/ 3715 h 68770"/>
                      <a:gd name="connsiteX31" fmla="*/ 46101 w 55435"/>
                      <a:gd name="connsiteY31" fmla="*/ 1238 h 68770"/>
                      <a:gd name="connsiteX32" fmla="*/ 46101 w 55435"/>
                      <a:gd name="connsiteY32" fmla="*/ 1238 h 68770"/>
                      <a:gd name="connsiteX33" fmla="*/ 46196 w 55435"/>
                      <a:gd name="connsiteY33" fmla="*/ 0 h 68770"/>
                      <a:gd name="connsiteX34" fmla="*/ 47530 w 55435"/>
                      <a:gd name="connsiteY34" fmla="*/ 0 h 68770"/>
                      <a:gd name="connsiteX35" fmla="*/ 49530 w 55435"/>
                      <a:gd name="connsiteY35" fmla="*/ 0 h 68770"/>
                      <a:gd name="connsiteX36" fmla="*/ 49530 w 55435"/>
                      <a:gd name="connsiteY36" fmla="*/ 26384 h 68770"/>
                      <a:gd name="connsiteX37" fmla="*/ 48101 w 55435"/>
                      <a:gd name="connsiteY37" fmla="*/ 26384 h 68770"/>
                      <a:gd name="connsiteX38" fmla="*/ 46196 w 55435"/>
                      <a:gd name="connsiteY38" fmla="*/ 26384 h 68770"/>
                      <a:gd name="connsiteX39" fmla="*/ 46196 w 55435"/>
                      <a:gd name="connsiteY39" fmla="*/ 24955 h 68770"/>
                      <a:gd name="connsiteX40" fmla="*/ 39624 w 55435"/>
                      <a:gd name="connsiteY40" fmla="*/ 9620 h 68770"/>
                      <a:gd name="connsiteX41" fmla="*/ 39624 w 55435"/>
                      <a:gd name="connsiteY41" fmla="*/ 9620 h 68770"/>
                      <a:gd name="connsiteX42" fmla="*/ 26861 w 55435"/>
                      <a:gd name="connsiteY42" fmla="*/ 3429 h 68770"/>
                      <a:gd name="connsiteX43" fmla="*/ 26861 w 55435"/>
                      <a:gd name="connsiteY43" fmla="*/ 3429 h 68770"/>
                      <a:gd name="connsiteX44" fmla="*/ 19621 w 55435"/>
                      <a:gd name="connsiteY44" fmla="*/ 7048 h 68770"/>
                      <a:gd name="connsiteX45" fmla="*/ 19621 w 55435"/>
                      <a:gd name="connsiteY45" fmla="*/ 7048 h 68770"/>
                      <a:gd name="connsiteX46" fmla="*/ 18479 w 55435"/>
                      <a:gd name="connsiteY46" fmla="*/ 11621 h 68770"/>
                      <a:gd name="connsiteX47" fmla="*/ 18479 w 55435"/>
                      <a:gd name="connsiteY47" fmla="*/ 11621 h 68770"/>
                      <a:gd name="connsiteX48" fmla="*/ 30289 w 55435"/>
                      <a:gd name="connsiteY48" fmla="*/ 22574 h 68770"/>
                      <a:gd name="connsiteX49" fmla="*/ 30289 w 55435"/>
                      <a:gd name="connsiteY49" fmla="*/ 22574 h 68770"/>
                      <a:gd name="connsiteX50" fmla="*/ 34194 w 55435"/>
                      <a:gd name="connsiteY50" fmla="*/ 23431 h 68770"/>
                      <a:gd name="connsiteX51" fmla="*/ 55436 w 55435"/>
                      <a:gd name="connsiteY51" fmla="*/ 44672 h 68770"/>
                      <a:gd name="connsiteX52" fmla="*/ 55436 w 55435"/>
                      <a:gd name="connsiteY52" fmla="*/ 44672 h 68770"/>
                      <a:gd name="connsiteX53" fmla="*/ 48387 w 55435"/>
                      <a:gd name="connsiteY53" fmla="*/ 60960 h 68770"/>
                      <a:gd name="connsiteX54" fmla="*/ 48387 w 55435"/>
                      <a:gd name="connsiteY54" fmla="*/ 60960 h 68770"/>
                      <a:gd name="connsiteX55" fmla="*/ 29813 w 55435"/>
                      <a:gd name="connsiteY55" fmla="*/ 68675 h 68770"/>
                      <a:gd name="connsiteX56" fmla="*/ 29813 w 55435"/>
                      <a:gd name="connsiteY56" fmla="*/ 68675 h 68770"/>
                      <a:gd name="connsiteX57" fmla="*/ 29718 w 55435"/>
                      <a:gd name="connsiteY57" fmla="*/ 68771 h 68770"/>
                      <a:gd name="connsiteX58" fmla="*/ 29718 w 55435"/>
                      <a:gd name="connsiteY58" fmla="*/ 68771 h 68770"/>
                      <a:gd name="connsiteX59" fmla="*/ 5048 w 55435"/>
                      <a:gd name="connsiteY59" fmla="*/ 13906 h 68770"/>
                      <a:gd name="connsiteX60" fmla="*/ 2762 w 55435"/>
                      <a:gd name="connsiteY60" fmla="*/ 22479 h 68770"/>
                      <a:gd name="connsiteX61" fmla="*/ 2762 w 55435"/>
                      <a:gd name="connsiteY61" fmla="*/ 22479 h 68770"/>
                      <a:gd name="connsiteX62" fmla="*/ 20384 w 55435"/>
                      <a:gd name="connsiteY62" fmla="*/ 40196 h 68770"/>
                      <a:gd name="connsiteX63" fmla="*/ 20384 w 55435"/>
                      <a:gd name="connsiteY63" fmla="*/ 40196 h 68770"/>
                      <a:gd name="connsiteX64" fmla="*/ 25146 w 55435"/>
                      <a:gd name="connsiteY64" fmla="*/ 41529 h 68770"/>
                      <a:gd name="connsiteX65" fmla="*/ 40291 w 55435"/>
                      <a:gd name="connsiteY65" fmla="*/ 55435 h 68770"/>
                      <a:gd name="connsiteX66" fmla="*/ 40291 w 55435"/>
                      <a:gd name="connsiteY66" fmla="*/ 55435 h 68770"/>
                      <a:gd name="connsiteX67" fmla="*/ 36195 w 55435"/>
                      <a:gd name="connsiteY67" fmla="*/ 65342 h 68770"/>
                      <a:gd name="connsiteX68" fmla="*/ 36195 w 55435"/>
                      <a:gd name="connsiteY68" fmla="*/ 65342 h 68770"/>
                      <a:gd name="connsiteX69" fmla="*/ 46577 w 55435"/>
                      <a:gd name="connsiteY69" fmla="*/ 59055 h 68770"/>
                      <a:gd name="connsiteX70" fmla="*/ 46577 w 55435"/>
                      <a:gd name="connsiteY70" fmla="*/ 59055 h 68770"/>
                      <a:gd name="connsiteX71" fmla="*/ 52673 w 55435"/>
                      <a:gd name="connsiteY71" fmla="*/ 44767 h 68770"/>
                      <a:gd name="connsiteX72" fmla="*/ 52673 w 55435"/>
                      <a:gd name="connsiteY72" fmla="*/ 44767 h 68770"/>
                      <a:gd name="connsiteX73" fmla="*/ 33623 w 55435"/>
                      <a:gd name="connsiteY73" fmla="*/ 26194 h 68770"/>
                      <a:gd name="connsiteX74" fmla="*/ 33623 w 55435"/>
                      <a:gd name="connsiteY74" fmla="*/ 26194 h 68770"/>
                      <a:gd name="connsiteX75" fmla="*/ 29718 w 55435"/>
                      <a:gd name="connsiteY75" fmla="*/ 25336 h 68770"/>
                      <a:gd name="connsiteX76" fmla="*/ 15716 w 55435"/>
                      <a:gd name="connsiteY76" fmla="*/ 11716 h 68770"/>
                      <a:gd name="connsiteX77" fmla="*/ 15716 w 55435"/>
                      <a:gd name="connsiteY77" fmla="*/ 11716 h 68770"/>
                      <a:gd name="connsiteX78" fmla="*/ 17240 w 55435"/>
                      <a:gd name="connsiteY78" fmla="*/ 5620 h 68770"/>
                      <a:gd name="connsiteX79" fmla="*/ 17240 w 55435"/>
                      <a:gd name="connsiteY79" fmla="*/ 5620 h 68770"/>
                      <a:gd name="connsiteX80" fmla="*/ 18192 w 55435"/>
                      <a:gd name="connsiteY80" fmla="*/ 4381 h 68770"/>
                      <a:gd name="connsiteX81" fmla="*/ 18192 w 55435"/>
                      <a:gd name="connsiteY81" fmla="*/ 4381 h 68770"/>
                      <a:gd name="connsiteX82" fmla="*/ 5048 w 55435"/>
                      <a:gd name="connsiteY82" fmla="*/ 13906 h 68770"/>
                      <a:gd name="connsiteX83" fmla="*/ 5048 w 55435"/>
                      <a:gd name="connsiteY83" fmla="*/ 13906 h 68770"/>
                      <a:gd name="connsiteX84" fmla="*/ 7048 w 55435"/>
                      <a:gd name="connsiteY84" fmla="*/ 61627 h 68770"/>
                      <a:gd name="connsiteX85" fmla="*/ 14192 w 55435"/>
                      <a:gd name="connsiteY85" fmla="*/ 63151 h 68770"/>
                      <a:gd name="connsiteX86" fmla="*/ 14192 w 55435"/>
                      <a:gd name="connsiteY86" fmla="*/ 63151 h 68770"/>
                      <a:gd name="connsiteX87" fmla="*/ 11525 w 55435"/>
                      <a:gd name="connsiteY87" fmla="*/ 60865 h 68770"/>
                      <a:gd name="connsiteX88" fmla="*/ 11525 w 55435"/>
                      <a:gd name="connsiteY88" fmla="*/ 60865 h 68770"/>
                      <a:gd name="connsiteX89" fmla="*/ 3334 w 55435"/>
                      <a:gd name="connsiteY89" fmla="*/ 49244 h 68770"/>
                      <a:gd name="connsiteX90" fmla="*/ 3334 w 55435"/>
                      <a:gd name="connsiteY90" fmla="*/ 49244 h 68770"/>
                      <a:gd name="connsiteX91" fmla="*/ 3334 w 55435"/>
                      <a:gd name="connsiteY91" fmla="*/ 62770 h 68770"/>
                      <a:gd name="connsiteX92" fmla="*/ 6858 w 55435"/>
                      <a:gd name="connsiteY92" fmla="*/ 61531 h 68770"/>
                      <a:gd name="connsiteX93" fmla="*/ 6858 w 55435"/>
                      <a:gd name="connsiteY93" fmla="*/ 61531 h 68770"/>
                      <a:gd name="connsiteX94" fmla="*/ 7048 w 55435"/>
                      <a:gd name="connsiteY94" fmla="*/ 61627 h 68770"/>
                      <a:gd name="connsiteX95" fmla="*/ 7048 w 55435"/>
                      <a:gd name="connsiteY95" fmla="*/ 61627 h 68770"/>
                      <a:gd name="connsiteX96" fmla="*/ 41815 w 55435"/>
                      <a:gd name="connsiteY96" fmla="*/ 7906 h 68770"/>
                      <a:gd name="connsiteX97" fmla="*/ 46672 w 55435"/>
                      <a:gd name="connsiteY97" fmla="*/ 15145 h 68770"/>
                      <a:gd name="connsiteX98" fmla="*/ 46672 w 55435"/>
                      <a:gd name="connsiteY98" fmla="*/ 15145 h 68770"/>
                      <a:gd name="connsiteX99" fmla="*/ 46672 w 55435"/>
                      <a:gd name="connsiteY99" fmla="*/ 5429 h 68770"/>
                      <a:gd name="connsiteX100" fmla="*/ 42100 w 55435"/>
                      <a:gd name="connsiteY100" fmla="*/ 6477 h 68770"/>
                      <a:gd name="connsiteX101" fmla="*/ 42100 w 55435"/>
                      <a:gd name="connsiteY101" fmla="*/ 6477 h 68770"/>
                      <a:gd name="connsiteX102" fmla="*/ 40386 w 55435"/>
                      <a:gd name="connsiteY102" fmla="*/ 6382 h 68770"/>
                      <a:gd name="connsiteX103" fmla="*/ 40386 w 55435"/>
                      <a:gd name="connsiteY103" fmla="*/ 6382 h 68770"/>
                      <a:gd name="connsiteX104" fmla="*/ 41815 w 55435"/>
                      <a:gd name="connsiteY104" fmla="*/ 7906 h 68770"/>
                      <a:gd name="connsiteX105" fmla="*/ 41815 w 55435"/>
                      <a:gd name="connsiteY105" fmla="*/ 7906 h 68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435" h="68770">
                        <a:moveTo>
                          <a:pt x="29718" y="68771"/>
                        </a:moveTo>
                        <a:cubicBezTo>
                          <a:pt x="19717" y="68771"/>
                          <a:pt x="10668" y="64198"/>
                          <a:pt x="7048" y="64294"/>
                        </a:cubicBezTo>
                        <a:lnTo>
                          <a:pt x="7048" y="64294"/>
                        </a:lnTo>
                        <a:cubicBezTo>
                          <a:pt x="5334" y="64389"/>
                          <a:pt x="4476" y="64579"/>
                          <a:pt x="3715" y="67056"/>
                        </a:cubicBezTo>
                        <a:lnTo>
                          <a:pt x="3715" y="67056"/>
                        </a:lnTo>
                        <a:lnTo>
                          <a:pt x="3429" y="68104"/>
                        </a:lnTo>
                        <a:lnTo>
                          <a:pt x="2381" y="68104"/>
                        </a:lnTo>
                        <a:lnTo>
                          <a:pt x="476" y="68104"/>
                        </a:lnTo>
                        <a:lnTo>
                          <a:pt x="476" y="36767"/>
                        </a:lnTo>
                        <a:lnTo>
                          <a:pt x="1905" y="36767"/>
                        </a:lnTo>
                        <a:lnTo>
                          <a:pt x="3810" y="36767"/>
                        </a:lnTo>
                        <a:lnTo>
                          <a:pt x="3810" y="38195"/>
                        </a:lnTo>
                        <a:cubicBezTo>
                          <a:pt x="3810" y="45910"/>
                          <a:pt x="7811" y="53626"/>
                          <a:pt x="13430" y="58769"/>
                        </a:cubicBezTo>
                        <a:lnTo>
                          <a:pt x="13430" y="58769"/>
                        </a:lnTo>
                        <a:cubicBezTo>
                          <a:pt x="17812" y="62865"/>
                          <a:pt x="23241" y="65342"/>
                          <a:pt x="28289" y="65342"/>
                        </a:cubicBezTo>
                        <a:lnTo>
                          <a:pt x="28289" y="65342"/>
                        </a:lnTo>
                        <a:cubicBezTo>
                          <a:pt x="35814" y="65342"/>
                          <a:pt x="37529" y="59436"/>
                          <a:pt x="37624" y="55340"/>
                        </a:cubicBezTo>
                        <a:lnTo>
                          <a:pt x="37624" y="55340"/>
                        </a:lnTo>
                        <a:cubicBezTo>
                          <a:pt x="37719" y="47911"/>
                          <a:pt x="30003" y="45720"/>
                          <a:pt x="24479" y="44196"/>
                        </a:cubicBezTo>
                        <a:lnTo>
                          <a:pt x="24479" y="44196"/>
                        </a:lnTo>
                        <a:lnTo>
                          <a:pt x="19717" y="42863"/>
                        </a:lnTo>
                        <a:cubicBezTo>
                          <a:pt x="10953" y="40481"/>
                          <a:pt x="0" y="35338"/>
                          <a:pt x="0" y="22479"/>
                        </a:cubicBezTo>
                        <a:lnTo>
                          <a:pt x="0" y="22479"/>
                        </a:lnTo>
                        <a:cubicBezTo>
                          <a:pt x="0" y="19145"/>
                          <a:pt x="857" y="15621"/>
                          <a:pt x="2667" y="12478"/>
                        </a:cubicBezTo>
                        <a:lnTo>
                          <a:pt x="2667" y="12478"/>
                        </a:lnTo>
                        <a:cubicBezTo>
                          <a:pt x="6286" y="6382"/>
                          <a:pt x="16573" y="190"/>
                          <a:pt x="26098" y="95"/>
                        </a:cubicBezTo>
                        <a:lnTo>
                          <a:pt x="26098" y="95"/>
                        </a:lnTo>
                        <a:cubicBezTo>
                          <a:pt x="30099" y="95"/>
                          <a:pt x="32861" y="857"/>
                          <a:pt x="34957" y="1810"/>
                        </a:cubicBezTo>
                        <a:lnTo>
                          <a:pt x="34957" y="1810"/>
                        </a:lnTo>
                        <a:cubicBezTo>
                          <a:pt x="37529" y="2857"/>
                          <a:pt x="39243" y="3715"/>
                          <a:pt x="42100" y="3715"/>
                        </a:cubicBezTo>
                        <a:lnTo>
                          <a:pt x="42100" y="3715"/>
                        </a:lnTo>
                        <a:cubicBezTo>
                          <a:pt x="44672" y="3524"/>
                          <a:pt x="45815" y="3524"/>
                          <a:pt x="46101" y="1238"/>
                        </a:cubicBezTo>
                        <a:lnTo>
                          <a:pt x="46101" y="1238"/>
                        </a:lnTo>
                        <a:lnTo>
                          <a:pt x="46196" y="0"/>
                        </a:lnTo>
                        <a:lnTo>
                          <a:pt x="47530" y="0"/>
                        </a:lnTo>
                        <a:lnTo>
                          <a:pt x="49530" y="0"/>
                        </a:lnTo>
                        <a:lnTo>
                          <a:pt x="49530" y="26384"/>
                        </a:lnTo>
                        <a:lnTo>
                          <a:pt x="48101" y="26384"/>
                        </a:lnTo>
                        <a:lnTo>
                          <a:pt x="46196" y="26384"/>
                        </a:lnTo>
                        <a:lnTo>
                          <a:pt x="46196" y="24955"/>
                        </a:lnTo>
                        <a:cubicBezTo>
                          <a:pt x="46196" y="20193"/>
                          <a:pt x="44768" y="15811"/>
                          <a:pt x="39624" y="9620"/>
                        </a:cubicBezTo>
                        <a:lnTo>
                          <a:pt x="39624" y="9620"/>
                        </a:lnTo>
                        <a:cubicBezTo>
                          <a:pt x="35814" y="4953"/>
                          <a:pt x="30956" y="3429"/>
                          <a:pt x="26861" y="3429"/>
                        </a:cubicBezTo>
                        <a:lnTo>
                          <a:pt x="26861" y="3429"/>
                        </a:lnTo>
                        <a:cubicBezTo>
                          <a:pt x="23622" y="3524"/>
                          <a:pt x="21812" y="4000"/>
                          <a:pt x="19621" y="7048"/>
                        </a:cubicBezTo>
                        <a:lnTo>
                          <a:pt x="19621" y="7048"/>
                        </a:lnTo>
                        <a:cubicBezTo>
                          <a:pt x="18955" y="8096"/>
                          <a:pt x="18479" y="10001"/>
                          <a:pt x="18479" y="11621"/>
                        </a:cubicBezTo>
                        <a:lnTo>
                          <a:pt x="18479" y="11621"/>
                        </a:lnTo>
                        <a:cubicBezTo>
                          <a:pt x="18383" y="20193"/>
                          <a:pt x="27051" y="21717"/>
                          <a:pt x="30289" y="22574"/>
                        </a:cubicBezTo>
                        <a:lnTo>
                          <a:pt x="30289" y="22574"/>
                        </a:lnTo>
                        <a:lnTo>
                          <a:pt x="34194" y="23431"/>
                        </a:lnTo>
                        <a:cubicBezTo>
                          <a:pt x="38957" y="24479"/>
                          <a:pt x="55436" y="27527"/>
                          <a:pt x="55436" y="44672"/>
                        </a:cubicBezTo>
                        <a:lnTo>
                          <a:pt x="55436" y="44672"/>
                        </a:lnTo>
                        <a:cubicBezTo>
                          <a:pt x="55436" y="50197"/>
                          <a:pt x="53435" y="56198"/>
                          <a:pt x="48387" y="60960"/>
                        </a:cubicBezTo>
                        <a:lnTo>
                          <a:pt x="48387" y="60960"/>
                        </a:lnTo>
                        <a:cubicBezTo>
                          <a:pt x="42672" y="66484"/>
                          <a:pt x="37433" y="68675"/>
                          <a:pt x="29813" y="68675"/>
                        </a:cubicBezTo>
                        <a:lnTo>
                          <a:pt x="29813" y="68675"/>
                        </a:lnTo>
                        <a:cubicBezTo>
                          <a:pt x="29813" y="68771"/>
                          <a:pt x="29813" y="68771"/>
                          <a:pt x="29718" y="68771"/>
                        </a:cubicBezTo>
                        <a:lnTo>
                          <a:pt x="29718" y="68771"/>
                        </a:lnTo>
                        <a:close/>
                        <a:moveTo>
                          <a:pt x="5048" y="13906"/>
                        </a:moveTo>
                        <a:cubicBezTo>
                          <a:pt x="3524" y="16573"/>
                          <a:pt x="2762" y="19621"/>
                          <a:pt x="2762" y="22479"/>
                        </a:cubicBezTo>
                        <a:lnTo>
                          <a:pt x="2762" y="22479"/>
                        </a:lnTo>
                        <a:cubicBezTo>
                          <a:pt x="2762" y="33338"/>
                          <a:pt x="11811" y="37719"/>
                          <a:pt x="20384" y="40196"/>
                        </a:cubicBezTo>
                        <a:lnTo>
                          <a:pt x="20384" y="40196"/>
                        </a:lnTo>
                        <a:lnTo>
                          <a:pt x="25146" y="41529"/>
                        </a:lnTo>
                        <a:cubicBezTo>
                          <a:pt x="30289" y="42958"/>
                          <a:pt x="40195" y="45529"/>
                          <a:pt x="40291" y="55435"/>
                        </a:cubicBezTo>
                        <a:lnTo>
                          <a:pt x="40291" y="55435"/>
                        </a:lnTo>
                        <a:cubicBezTo>
                          <a:pt x="40291" y="58388"/>
                          <a:pt x="39243" y="62579"/>
                          <a:pt x="36195" y="65342"/>
                        </a:cubicBezTo>
                        <a:lnTo>
                          <a:pt x="36195" y="65342"/>
                        </a:lnTo>
                        <a:cubicBezTo>
                          <a:pt x="39910" y="64389"/>
                          <a:pt x="42863" y="62579"/>
                          <a:pt x="46577" y="59055"/>
                        </a:cubicBezTo>
                        <a:lnTo>
                          <a:pt x="46577" y="59055"/>
                        </a:lnTo>
                        <a:cubicBezTo>
                          <a:pt x="50959" y="54864"/>
                          <a:pt x="52673" y="49721"/>
                          <a:pt x="52673" y="44767"/>
                        </a:cubicBezTo>
                        <a:lnTo>
                          <a:pt x="52673" y="44767"/>
                        </a:lnTo>
                        <a:cubicBezTo>
                          <a:pt x="52768" y="30004"/>
                          <a:pt x="38671" y="27432"/>
                          <a:pt x="33623" y="26194"/>
                        </a:cubicBezTo>
                        <a:lnTo>
                          <a:pt x="33623" y="26194"/>
                        </a:lnTo>
                        <a:lnTo>
                          <a:pt x="29718" y="25336"/>
                        </a:lnTo>
                        <a:cubicBezTo>
                          <a:pt x="26765" y="24670"/>
                          <a:pt x="15811" y="22765"/>
                          <a:pt x="15716" y="11716"/>
                        </a:cubicBezTo>
                        <a:lnTo>
                          <a:pt x="15716" y="11716"/>
                        </a:lnTo>
                        <a:cubicBezTo>
                          <a:pt x="15716" y="9620"/>
                          <a:pt x="16097" y="7334"/>
                          <a:pt x="17240" y="5620"/>
                        </a:cubicBezTo>
                        <a:lnTo>
                          <a:pt x="17240" y="5620"/>
                        </a:lnTo>
                        <a:cubicBezTo>
                          <a:pt x="17526" y="5144"/>
                          <a:pt x="17812" y="4763"/>
                          <a:pt x="18192" y="4381"/>
                        </a:cubicBezTo>
                        <a:lnTo>
                          <a:pt x="18192" y="4381"/>
                        </a:lnTo>
                        <a:cubicBezTo>
                          <a:pt x="12382" y="6477"/>
                          <a:pt x="6953" y="10477"/>
                          <a:pt x="5048" y="13906"/>
                        </a:cubicBezTo>
                        <a:lnTo>
                          <a:pt x="5048" y="13906"/>
                        </a:lnTo>
                        <a:close/>
                        <a:moveTo>
                          <a:pt x="7048" y="61627"/>
                        </a:moveTo>
                        <a:cubicBezTo>
                          <a:pt x="8954" y="61627"/>
                          <a:pt x="11335" y="62294"/>
                          <a:pt x="14192" y="63151"/>
                        </a:cubicBezTo>
                        <a:lnTo>
                          <a:pt x="14192" y="63151"/>
                        </a:lnTo>
                        <a:cubicBezTo>
                          <a:pt x="13240" y="62484"/>
                          <a:pt x="12382" y="61722"/>
                          <a:pt x="11525" y="60865"/>
                        </a:cubicBezTo>
                        <a:lnTo>
                          <a:pt x="11525" y="60865"/>
                        </a:lnTo>
                        <a:cubicBezTo>
                          <a:pt x="8096" y="57721"/>
                          <a:pt x="5239" y="53721"/>
                          <a:pt x="3334" y="49244"/>
                        </a:cubicBezTo>
                        <a:lnTo>
                          <a:pt x="3334" y="49244"/>
                        </a:lnTo>
                        <a:lnTo>
                          <a:pt x="3334" y="62770"/>
                        </a:lnTo>
                        <a:cubicBezTo>
                          <a:pt x="4381" y="61913"/>
                          <a:pt x="5619" y="61531"/>
                          <a:pt x="6858" y="61531"/>
                        </a:cubicBezTo>
                        <a:lnTo>
                          <a:pt x="6858" y="61531"/>
                        </a:lnTo>
                        <a:cubicBezTo>
                          <a:pt x="6858" y="61531"/>
                          <a:pt x="6953" y="61531"/>
                          <a:pt x="7048" y="61627"/>
                        </a:cubicBezTo>
                        <a:lnTo>
                          <a:pt x="7048" y="61627"/>
                        </a:lnTo>
                        <a:close/>
                        <a:moveTo>
                          <a:pt x="41815" y="7906"/>
                        </a:moveTo>
                        <a:cubicBezTo>
                          <a:pt x="44005" y="10477"/>
                          <a:pt x="45529" y="12859"/>
                          <a:pt x="46672" y="15145"/>
                        </a:cubicBezTo>
                        <a:lnTo>
                          <a:pt x="46672" y="15145"/>
                        </a:lnTo>
                        <a:lnTo>
                          <a:pt x="46672" y="5429"/>
                        </a:lnTo>
                        <a:cubicBezTo>
                          <a:pt x="45244" y="6286"/>
                          <a:pt x="43529" y="6572"/>
                          <a:pt x="42100" y="6477"/>
                        </a:cubicBezTo>
                        <a:lnTo>
                          <a:pt x="42100" y="6477"/>
                        </a:lnTo>
                        <a:cubicBezTo>
                          <a:pt x="41529" y="6477"/>
                          <a:pt x="40957" y="6477"/>
                          <a:pt x="40386" y="6382"/>
                        </a:cubicBezTo>
                        <a:lnTo>
                          <a:pt x="40386" y="6382"/>
                        </a:lnTo>
                        <a:cubicBezTo>
                          <a:pt x="40862" y="6858"/>
                          <a:pt x="41338" y="7334"/>
                          <a:pt x="41815" y="7906"/>
                        </a:cubicBezTo>
                        <a:lnTo>
                          <a:pt x="41815" y="79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36" name="Graphic 1">
                  <a:extLst>
                    <a:ext uri="{FF2B5EF4-FFF2-40B4-BE49-F238E27FC236}">
                      <a16:creationId xmlns:a16="http://schemas.microsoft.com/office/drawing/2014/main" id="{7A5779DA-0D25-467E-B28F-271168238282}"/>
                    </a:ext>
                  </a:extLst>
                </p:cNvPr>
                <p:cNvGrpSpPr/>
                <p:nvPr/>
              </p:nvGrpSpPr>
              <p:grpSpPr>
                <a:xfrm>
                  <a:off x="6323456" y="5555495"/>
                  <a:ext cx="75342" cy="67341"/>
                  <a:chOff x="6323456" y="5555495"/>
                  <a:chExt cx="75342" cy="67341"/>
                </a:xfrm>
                <a:solidFill>
                  <a:srgbClr val="FFFFFF"/>
                </a:solidFill>
              </p:grpSpPr>
              <p:sp>
                <p:nvSpPr>
                  <p:cNvPr id="2067" name="Freeform: Shape 2066">
                    <a:extLst>
                      <a:ext uri="{FF2B5EF4-FFF2-40B4-BE49-F238E27FC236}">
                        <a16:creationId xmlns:a16="http://schemas.microsoft.com/office/drawing/2014/main" id="{A502DBF1-768D-4726-8A2C-2AB545E69DCB}"/>
                      </a:ext>
                    </a:extLst>
                  </p:cNvPr>
                  <p:cNvSpPr/>
                  <p:nvPr/>
                </p:nvSpPr>
                <p:spPr>
                  <a:xfrm>
                    <a:off x="6324980" y="5557019"/>
                    <a:ext cx="72485" cy="64484"/>
                  </a:xfrm>
                  <a:custGeom>
                    <a:avLst/>
                    <a:gdLst>
                      <a:gd name="connsiteX0" fmla="*/ 39338 w 72485"/>
                      <a:gd name="connsiteY0" fmla="*/ 63913 h 64484"/>
                      <a:gd name="connsiteX1" fmla="*/ 44291 w 72485"/>
                      <a:gd name="connsiteY1" fmla="*/ 60579 h 64484"/>
                      <a:gd name="connsiteX2" fmla="*/ 42672 w 72485"/>
                      <a:gd name="connsiteY2" fmla="*/ 54007 h 64484"/>
                      <a:gd name="connsiteX3" fmla="*/ 37529 w 72485"/>
                      <a:gd name="connsiteY3" fmla="*/ 37719 h 64484"/>
                      <a:gd name="connsiteX4" fmla="*/ 19812 w 72485"/>
                      <a:gd name="connsiteY4" fmla="*/ 37719 h 64484"/>
                      <a:gd name="connsiteX5" fmla="*/ 16097 w 72485"/>
                      <a:gd name="connsiteY5" fmla="*/ 53340 h 64484"/>
                      <a:gd name="connsiteX6" fmla="*/ 17907 w 72485"/>
                      <a:gd name="connsiteY6" fmla="*/ 60103 h 64484"/>
                      <a:gd name="connsiteX7" fmla="*/ 28575 w 72485"/>
                      <a:gd name="connsiteY7" fmla="*/ 64008 h 64484"/>
                      <a:gd name="connsiteX8" fmla="*/ 28575 w 72485"/>
                      <a:gd name="connsiteY8" fmla="*/ 64484 h 64484"/>
                      <a:gd name="connsiteX9" fmla="*/ 0 w 72485"/>
                      <a:gd name="connsiteY9" fmla="*/ 64484 h 64484"/>
                      <a:gd name="connsiteX10" fmla="*/ 0 w 72485"/>
                      <a:gd name="connsiteY10" fmla="*/ 64008 h 64484"/>
                      <a:gd name="connsiteX11" fmla="*/ 16574 w 72485"/>
                      <a:gd name="connsiteY11" fmla="*/ 45529 h 64484"/>
                      <a:gd name="connsiteX12" fmla="*/ 31623 w 72485"/>
                      <a:gd name="connsiteY12" fmla="*/ 0 h 64484"/>
                      <a:gd name="connsiteX13" fmla="*/ 45339 w 72485"/>
                      <a:gd name="connsiteY13" fmla="*/ 0 h 64484"/>
                      <a:gd name="connsiteX14" fmla="*/ 64580 w 72485"/>
                      <a:gd name="connsiteY14" fmla="*/ 58388 h 64484"/>
                      <a:gd name="connsiteX15" fmla="*/ 72486 w 72485"/>
                      <a:gd name="connsiteY15" fmla="*/ 64008 h 64484"/>
                      <a:gd name="connsiteX16" fmla="*/ 72486 w 72485"/>
                      <a:gd name="connsiteY16" fmla="*/ 64484 h 64484"/>
                      <a:gd name="connsiteX17" fmla="*/ 35814 w 72485"/>
                      <a:gd name="connsiteY17" fmla="*/ 64484 h 64484"/>
                      <a:gd name="connsiteX18" fmla="*/ 35814 w 72485"/>
                      <a:gd name="connsiteY18" fmla="*/ 64008 h 64484"/>
                      <a:gd name="connsiteX19" fmla="*/ 39338 w 72485"/>
                      <a:gd name="connsiteY19" fmla="*/ 64008 h 64484"/>
                      <a:gd name="connsiteX20" fmla="*/ 39338 w 72485"/>
                      <a:gd name="connsiteY20" fmla="*/ 63913 h 64484"/>
                      <a:gd name="connsiteX21" fmla="*/ 37148 w 72485"/>
                      <a:gd name="connsiteY21" fmla="*/ 37052 h 64484"/>
                      <a:gd name="connsiteX22" fmla="*/ 28861 w 72485"/>
                      <a:gd name="connsiteY22" fmla="*/ 9715 h 64484"/>
                      <a:gd name="connsiteX23" fmla="*/ 19812 w 72485"/>
                      <a:gd name="connsiteY23" fmla="*/ 37052 h 64484"/>
                      <a:gd name="connsiteX24" fmla="*/ 37148 w 72485"/>
                      <a:gd name="connsiteY24" fmla="*/ 3705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485" h="64484">
                        <a:moveTo>
                          <a:pt x="39338" y="63913"/>
                        </a:moveTo>
                        <a:cubicBezTo>
                          <a:pt x="42482" y="63913"/>
                          <a:pt x="44291" y="63246"/>
                          <a:pt x="44291" y="60579"/>
                        </a:cubicBezTo>
                        <a:cubicBezTo>
                          <a:pt x="44291" y="58674"/>
                          <a:pt x="43339" y="56293"/>
                          <a:pt x="42672" y="54007"/>
                        </a:cubicBezTo>
                        <a:lnTo>
                          <a:pt x="37529" y="37719"/>
                        </a:lnTo>
                        <a:lnTo>
                          <a:pt x="19812" y="37719"/>
                        </a:lnTo>
                        <a:cubicBezTo>
                          <a:pt x="18098" y="42958"/>
                          <a:pt x="16097" y="48482"/>
                          <a:pt x="16097" y="53340"/>
                        </a:cubicBezTo>
                        <a:cubicBezTo>
                          <a:pt x="16097" y="55817"/>
                          <a:pt x="16574" y="58102"/>
                          <a:pt x="17907" y="60103"/>
                        </a:cubicBezTo>
                        <a:cubicBezTo>
                          <a:pt x="20574" y="64008"/>
                          <a:pt x="25051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31" y="55150"/>
                          <a:pt x="16574" y="45529"/>
                        </a:cubicBezTo>
                        <a:lnTo>
                          <a:pt x="31623" y="0"/>
                        </a:lnTo>
                        <a:lnTo>
                          <a:pt x="45339" y="0"/>
                        </a:lnTo>
                        <a:lnTo>
                          <a:pt x="64580" y="58388"/>
                        </a:lnTo>
                        <a:cubicBezTo>
                          <a:pt x="66104" y="62865"/>
                          <a:pt x="68009" y="64008"/>
                          <a:pt x="72486" y="64008"/>
                        </a:cubicBezTo>
                        <a:lnTo>
                          <a:pt x="72486" y="64484"/>
                        </a:lnTo>
                        <a:lnTo>
                          <a:pt x="35814" y="64484"/>
                        </a:lnTo>
                        <a:lnTo>
                          <a:pt x="35814" y="64008"/>
                        </a:lnTo>
                        <a:lnTo>
                          <a:pt x="39338" y="64008"/>
                        </a:lnTo>
                        <a:lnTo>
                          <a:pt x="39338" y="63913"/>
                        </a:lnTo>
                        <a:close/>
                        <a:moveTo>
                          <a:pt x="37148" y="37052"/>
                        </a:moveTo>
                        <a:lnTo>
                          <a:pt x="28861" y="9715"/>
                        </a:lnTo>
                        <a:lnTo>
                          <a:pt x="19812" y="37052"/>
                        </a:lnTo>
                        <a:lnTo>
                          <a:pt x="37148" y="37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8" name="Freeform: Shape 2067">
                    <a:extLst>
                      <a:ext uri="{FF2B5EF4-FFF2-40B4-BE49-F238E27FC236}">
                        <a16:creationId xmlns:a16="http://schemas.microsoft.com/office/drawing/2014/main" id="{A8ED1505-F3FB-400C-8F5E-7C70F2CB7511}"/>
                      </a:ext>
                    </a:extLst>
                  </p:cNvPr>
                  <p:cNvSpPr/>
                  <p:nvPr/>
                </p:nvSpPr>
                <p:spPr>
                  <a:xfrm>
                    <a:off x="6323456" y="5555495"/>
                    <a:ext cx="75342" cy="67341"/>
                  </a:xfrm>
                  <a:custGeom>
                    <a:avLst/>
                    <a:gdLst>
                      <a:gd name="connsiteX0" fmla="*/ 35814 w 75342"/>
                      <a:gd name="connsiteY0" fmla="*/ 67342 h 67341"/>
                      <a:gd name="connsiteX1" fmla="*/ 35814 w 75342"/>
                      <a:gd name="connsiteY1" fmla="*/ 65913 h 67341"/>
                      <a:gd name="connsiteX2" fmla="*/ 35814 w 75342"/>
                      <a:gd name="connsiteY2" fmla="*/ 64008 h 67341"/>
                      <a:gd name="connsiteX3" fmla="*/ 37242 w 75342"/>
                      <a:gd name="connsiteY3" fmla="*/ 64008 h 67341"/>
                      <a:gd name="connsiteX4" fmla="*/ 40195 w 75342"/>
                      <a:gd name="connsiteY4" fmla="*/ 64008 h 67341"/>
                      <a:gd name="connsiteX5" fmla="*/ 40291 w 75342"/>
                      <a:gd name="connsiteY5" fmla="*/ 63913 h 67341"/>
                      <a:gd name="connsiteX6" fmla="*/ 40862 w 75342"/>
                      <a:gd name="connsiteY6" fmla="*/ 63913 h 67341"/>
                      <a:gd name="connsiteX7" fmla="*/ 44386 w 75342"/>
                      <a:gd name="connsiteY7" fmla="*/ 61913 h 67341"/>
                      <a:gd name="connsiteX8" fmla="*/ 44386 w 75342"/>
                      <a:gd name="connsiteY8" fmla="*/ 61913 h 67341"/>
                      <a:gd name="connsiteX9" fmla="*/ 42767 w 75342"/>
                      <a:gd name="connsiteY9" fmla="*/ 55721 h 67341"/>
                      <a:gd name="connsiteX10" fmla="*/ 42767 w 75342"/>
                      <a:gd name="connsiteY10" fmla="*/ 55721 h 67341"/>
                      <a:gd name="connsiteX11" fmla="*/ 37909 w 75342"/>
                      <a:gd name="connsiteY11" fmla="*/ 40481 h 67341"/>
                      <a:gd name="connsiteX12" fmla="*/ 22193 w 75342"/>
                      <a:gd name="connsiteY12" fmla="*/ 40481 h 67341"/>
                      <a:gd name="connsiteX13" fmla="*/ 18859 w 75342"/>
                      <a:gd name="connsiteY13" fmla="*/ 54673 h 67341"/>
                      <a:gd name="connsiteX14" fmla="*/ 18859 w 75342"/>
                      <a:gd name="connsiteY14" fmla="*/ 54673 h 67341"/>
                      <a:gd name="connsiteX15" fmla="*/ 20479 w 75342"/>
                      <a:gd name="connsiteY15" fmla="*/ 60674 h 67341"/>
                      <a:gd name="connsiteX16" fmla="*/ 20479 w 75342"/>
                      <a:gd name="connsiteY16" fmla="*/ 60674 h 67341"/>
                      <a:gd name="connsiteX17" fmla="*/ 29909 w 75342"/>
                      <a:gd name="connsiteY17" fmla="*/ 64008 h 67341"/>
                      <a:gd name="connsiteX18" fmla="*/ 29909 w 75342"/>
                      <a:gd name="connsiteY18" fmla="*/ 64008 h 67341"/>
                      <a:gd name="connsiteX19" fmla="*/ 31337 w 75342"/>
                      <a:gd name="connsiteY19" fmla="*/ 64008 h 67341"/>
                      <a:gd name="connsiteX20" fmla="*/ 31337 w 75342"/>
                      <a:gd name="connsiteY20" fmla="*/ 65437 h 67341"/>
                      <a:gd name="connsiteX21" fmla="*/ 31337 w 75342"/>
                      <a:gd name="connsiteY21" fmla="*/ 67342 h 67341"/>
                      <a:gd name="connsiteX22" fmla="*/ 0 w 75342"/>
                      <a:gd name="connsiteY22" fmla="*/ 67342 h 67341"/>
                      <a:gd name="connsiteX23" fmla="*/ 0 w 75342"/>
                      <a:gd name="connsiteY23" fmla="*/ 65913 h 67341"/>
                      <a:gd name="connsiteX24" fmla="*/ 0 w 75342"/>
                      <a:gd name="connsiteY24" fmla="*/ 64008 h 67341"/>
                      <a:gd name="connsiteX25" fmla="*/ 1429 w 75342"/>
                      <a:gd name="connsiteY25" fmla="*/ 64008 h 67341"/>
                      <a:gd name="connsiteX26" fmla="*/ 16669 w 75342"/>
                      <a:gd name="connsiteY26" fmla="*/ 46482 h 67341"/>
                      <a:gd name="connsiteX27" fmla="*/ 16669 w 75342"/>
                      <a:gd name="connsiteY27" fmla="*/ 46482 h 67341"/>
                      <a:gd name="connsiteX28" fmla="*/ 32004 w 75342"/>
                      <a:gd name="connsiteY28" fmla="*/ 0 h 67341"/>
                      <a:gd name="connsiteX29" fmla="*/ 47720 w 75342"/>
                      <a:gd name="connsiteY29" fmla="*/ 0 h 67341"/>
                      <a:gd name="connsiteX30" fmla="*/ 67342 w 75342"/>
                      <a:gd name="connsiteY30" fmla="*/ 59341 h 67341"/>
                      <a:gd name="connsiteX31" fmla="*/ 73914 w 75342"/>
                      <a:gd name="connsiteY31" fmla="*/ 64008 h 67341"/>
                      <a:gd name="connsiteX32" fmla="*/ 73914 w 75342"/>
                      <a:gd name="connsiteY32" fmla="*/ 64008 h 67341"/>
                      <a:gd name="connsiteX33" fmla="*/ 75342 w 75342"/>
                      <a:gd name="connsiteY33" fmla="*/ 64008 h 67341"/>
                      <a:gd name="connsiteX34" fmla="*/ 75342 w 75342"/>
                      <a:gd name="connsiteY34" fmla="*/ 65437 h 67341"/>
                      <a:gd name="connsiteX35" fmla="*/ 75342 w 75342"/>
                      <a:gd name="connsiteY35" fmla="*/ 67342 h 67341"/>
                      <a:gd name="connsiteX36" fmla="*/ 35814 w 75342"/>
                      <a:gd name="connsiteY36" fmla="*/ 67342 h 67341"/>
                      <a:gd name="connsiteX37" fmla="*/ 35814 w 75342"/>
                      <a:gd name="connsiteY37" fmla="*/ 67342 h 67341"/>
                      <a:gd name="connsiteX38" fmla="*/ 66960 w 75342"/>
                      <a:gd name="connsiteY38" fmla="*/ 64579 h 67341"/>
                      <a:gd name="connsiteX39" fmla="*/ 64579 w 75342"/>
                      <a:gd name="connsiteY39" fmla="*/ 60293 h 67341"/>
                      <a:gd name="connsiteX40" fmla="*/ 64579 w 75342"/>
                      <a:gd name="connsiteY40" fmla="*/ 60293 h 67341"/>
                      <a:gd name="connsiteX41" fmla="*/ 45625 w 75342"/>
                      <a:gd name="connsiteY41" fmla="*/ 2858 h 67341"/>
                      <a:gd name="connsiteX42" fmla="*/ 33909 w 75342"/>
                      <a:gd name="connsiteY42" fmla="*/ 2858 h 67341"/>
                      <a:gd name="connsiteX43" fmla="*/ 31528 w 75342"/>
                      <a:gd name="connsiteY43" fmla="*/ 10192 h 67341"/>
                      <a:gd name="connsiteX44" fmla="*/ 39910 w 75342"/>
                      <a:gd name="connsiteY44" fmla="*/ 38005 h 67341"/>
                      <a:gd name="connsiteX45" fmla="*/ 45339 w 75342"/>
                      <a:gd name="connsiteY45" fmla="*/ 55054 h 67341"/>
                      <a:gd name="connsiteX46" fmla="*/ 47054 w 75342"/>
                      <a:gd name="connsiteY46" fmla="*/ 62103 h 67341"/>
                      <a:gd name="connsiteX47" fmla="*/ 47054 w 75342"/>
                      <a:gd name="connsiteY47" fmla="*/ 62103 h 67341"/>
                      <a:gd name="connsiteX48" fmla="*/ 46387 w 75342"/>
                      <a:gd name="connsiteY48" fmla="*/ 64675 h 67341"/>
                      <a:gd name="connsiteX49" fmla="*/ 46387 w 75342"/>
                      <a:gd name="connsiteY49" fmla="*/ 64675 h 67341"/>
                      <a:gd name="connsiteX50" fmla="*/ 66960 w 75342"/>
                      <a:gd name="connsiteY50" fmla="*/ 64675 h 67341"/>
                      <a:gd name="connsiteX51" fmla="*/ 66960 w 75342"/>
                      <a:gd name="connsiteY51" fmla="*/ 64579 h 67341"/>
                      <a:gd name="connsiteX52" fmla="*/ 20288 w 75342"/>
                      <a:gd name="connsiteY52" fmla="*/ 64579 h 67341"/>
                      <a:gd name="connsiteX53" fmla="*/ 18098 w 75342"/>
                      <a:gd name="connsiteY53" fmla="*/ 62294 h 67341"/>
                      <a:gd name="connsiteX54" fmla="*/ 18098 w 75342"/>
                      <a:gd name="connsiteY54" fmla="*/ 62294 h 67341"/>
                      <a:gd name="connsiteX55" fmla="*/ 16097 w 75342"/>
                      <a:gd name="connsiteY55" fmla="*/ 55721 h 67341"/>
                      <a:gd name="connsiteX56" fmla="*/ 16097 w 75342"/>
                      <a:gd name="connsiteY56" fmla="*/ 55721 h 67341"/>
                      <a:gd name="connsiteX57" fmla="*/ 9144 w 75342"/>
                      <a:gd name="connsiteY57" fmla="*/ 64675 h 67341"/>
                      <a:gd name="connsiteX58" fmla="*/ 9144 w 75342"/>
                      <a:gd name="connsiteY58" fmla="*/ 64675 h 67341"/>
                      <a:gd name="connsiteX59" fmla="*/ 20288 w 75342"/>
                      <a:gd name="connsiteY59" fmla="*/ 64675 h 67341"/>
                      <a:gd name="connsiteX60" fmla="*/ 20288 w 75342"/>
                      <a:gd name="connsiteY60" fmla="*/ 64579 h 67341"/>
                      <a:gd name="connsiteX61" fmla="*/ 38671 w 75342"/>
                      <a:gd name="connsiteY61" fmla="*/ 37814 h 67341"/>
                      <a:gd name="connsiteX62" fmla="*/ 38671 w 75342"/>
                      <a:gd name="connsiteY62" fmla="*/ 37148 h 67341"/>
                      <a:gd name="connsiteX63" fmla="*/ 38671 w 75342"/>
                      <a:gd name="connsiteY63" fmla="*/ 37814 h 67341"/>
                      <a:gd name="connsiteX64" fmla="*/ 38671 w 75342"/>
                      <a:gd name="connsiteY64" fmla="*/ 37814 h 67341"/>
                      <a:gd name="connsiteX65" fmla="*/ 23336 w 75342"/>
                      <a:gd name="connsiteY65" fmla="*/ 37148 h 67341"/>
                      <a:gd name="connsiteX66" fmla="*/ 36862 w 75342"/>
                      <a:gd name="connsiteY66" fmla="*/ 37148 h 67341"/>
                      <a:gd name="connsiteX67" fmla="*/ 30385 w 75342"/>
                      <a:gd name="connsiteY67" fmla="*/ 15812 h 67341"/>
                      <a:gd name="connsiteX68" fmla="*/ 23336 w 75342"/>
                      <a:gd name="connsiteY68" fmla="*/ 37148 h 67341"/>
                      <a:gd name="connsiteX69" fmla="*/ 23336 w 75342"/>
                      <a:gd name="connsiteY69" fmla="*/ 37148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</a:cxnLst>
                    <a:rect l="l" t="t" r="r" b="b"/>
                    <a:pathLst>
                      <a:path w="75342" h="67341">
                        <a:moveTo>
                          <a:pt x="35814" y="67342"/>
                        </a:moveTo>
                        <a:lnTo>
                          <a:pt x="35814" y="65913"/>
                        </a:lnTo>
                        <a:lnTo>
                          <a:pt x="35814" y="64008"/>
                        </a:lnTo>
                        <a:lnTo>
                          <a:pt x="37242" y="64008"/>
                        </a:lnTo>
                        <a:lnTo>
                          <a:pt x="40195" y="64008"/>
                        </a:lnTo>
                        <a:lnTo>
                          <a:pt x="40291" y="63913"/>
                        </a:lnTo>
                        <a:lnTo>
                          <a:pt x="40862" y="63913"/>
                        </a:lnTo>
                        <a:cubicBezTo>
                          <a:pt x="44005" y="63627"/>
                          <a:pt x="44291" y="63722"/>
                          <a:pt x="44386" y="61913"/>
                        </a:cubicBezTo>
                        <a:lnTo>
                          <a:pt x="44386" y="61913"/>
                        </a:lnTo>
                        <a:cubicBezTo>
                          <a:pt x="44386" y="60484"/>
                          <a:pt x="43529" y="58102"/>
                          <a:pt x="42767" y="55721"/>
                        </a:cubicBezTo>
                        <a:lnTo>
                          <a:pt x="42767" y="55721"/>
                        </a:lnTo>
                        <a:lnTo>
                          <a:pt x="37909" y="40481"/>
                        </a:lnTo>
                        <a:lnTo>
                          <a:pt x="22193" y="40481"/>
                        </a:lnTo>
                        <a:cubicBezTo>
                          <a:pt x="20574" y="45434"/>
                          <a:pt x="18859" y="50483"/>
                          <a:pt x="18859" y="54673"/>
                        </a:cubicBezTo>
                        <a:lnTo>
                          <a:pt x="18859" y="54673"/>
                        </a:lnTo>
                        <a:cubicBezTo>
                          <a:pt x="18859" y="56960"/>
                          <a:pt x="19335" y="58960"/>
                          <a:pt x="20479" y="60674"/>
                        </a:cubicBezTo>
                        <a:lnTo>
                          <a:pt x="20479" y="60674"/>
                        </a:lnTo>
                        <a:cubicBezTo>
                          <a:pt x="22574" y="63913"/>
                          <a:pt x="26384" y="64008"/>
                          <a:pt x="29909" y="64008"/>
                        </a:cubicBezTo>
                        <a:lnTo>
                          <a:pt x="29909" y="64008"/>
                        </a:lnTo>
                        <a:lnTo>
                          <a:pt x="31337" y="64008"/>
                        </a:lnTo>
                        <a:lnTo>
                          <a:pt x="31337" y="65437"/>
                        </a:lnTo>
                        <a:lnTo>
                          <a:pt x="31337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cubicBezTo>
                          <a:pt x="10096" y="64103"/>
                          <a:pt x="13430" y="56102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04" y="0"/>
                        </a:lnTo>
                        <a:lnTo>
                          <a:pt x="47720" y="0"/>
                        </a:lnTo>
                        <a:lnTo>
                          <a:pt x="67342" y="59341"/>
                        </a:lnTo>
                        <a:cubicBezTo>
                          <a:pt x="68961" y="63437"/>
                          <a:pt x="69628" y="63818"/>
                          <a:pt x="73914" y="64008"/>
                        </a:cubicBezTo>
                        <a:lnTo>
                          <a:pt x="73914" y="64008"/>
                        </a:lnTo>
                        <a:lnTo>
                          <a:pt x="75342" y="64008"/>
                        </a:lnTo>
                        <a:lnTo>
                          <a:pt x="75342" y="65437"/>
                        </a:lnTo>
                        <a:lnTo>
                          <a:pt x="75342" y="67342"/>
                        </a:lnTo>
                        <a:lnTo>
                          <a:pt x="35814" y="67342"/>
                        </a:lnTo>
                        <a:lnTo>
                          <a:pt x="35814" y="67342"/>
                        </a:lnTo>
                        <a:close/>
                        <a:moveTo>
                          <a:pt x="66960" y="64579"/>
                        </a:moveTo>
                        <a:cubicBezTo>
                          <a:pt x="65913" y="63532"/>
                          <a:pt x="65151" y="62103"/>
                          <a:pt x="64579" y="60293"/>
                        </a:cubicBezTo>
                        <a:lnTo>
                          <a:pt x="64579" y="60293"/>
                        </a:lnTo>
                        <a:lnTo>
                          <a:pt x="45625" y="2858"/>
                        </a:lnTo>
                        <a:lnTo>
                          <a:pt x="33909" y="2858"/>
                        </a:lnTo>
                        <a:lnTo>
                          <a:pt x="31528" y="10192"/>
                        </a:lnTo>
                        <a:lnTo>
                          <a:pt x="39910" y="38005"/>
                        </a:lnTo>
                        <a:lnTo>
                          <a:pt x="45339" y="55054"/>
                        </a:lnTo>
                        <a:cubicBezTo>
                          <a:pt x="46006" y="57341"/>
                          <a:pt x="47054" y="59722"/>
                          <a:pt x="47054" y="62103"/>
                        </a:cubicBezTo>
                        <a:lnTo>
                          <a:pt x="47054" y="62103"/>
                        </a:lnTo>
                        <a:cubicBezTo>
                          <a:pt x="47054" y="63056"/>
                          <a:pt x="46863" y="63913"/>
                          <a:pt x="46387" y="64675"/>
                        </a:cubicBezTo>
                        <a:lnTo>
                          <a:pt x="46387" y="64675"/>
                        </a:lnTo>
                        <a:lnTo>
                          <a:pt x="66960" y="64675"/>
                        </a:lnTo>
                        <a:lnTo>
                          <a:pt x="66960" y="64579"/>
                        </a:lnTo>
                        <a:close/>
                        <a:moveTo>
                          <a:pt x="20288" y="64579"/>
                        </a:moveTo>
                        <a:cubicBezTo>
                          <a:pt x="19526" y="64008"/>
                          <a:pt x="18764" y="63246"/>
                          <a:pt x="18098" y="62294"/>
                        </a:cubicBezTo>
                        <a:lnTo>
                          <a:pt x="18098" y="62294"/>
                        </a:lnTo>
                        <a:cubicBezTo>
                          <a:pt x="16764" y="60293"/>
                          <a:pt x="16193" y="58007"/>
                          <a:pt x="16097" y="55721"/>
                        </a:cubicBezTo>
                        <a:lnTo>
                          <a:pt x="16097" y="55721"/>
                        </a:lnTo>
                        <a:cubicBezTo>
                          <a:pt x="14383" y="59341"/>
                          <a:pt x="12192" y="62579"/>
                          <a:pt x="9144" y="64675"/>
                        </a:cubicBezTo>
                        <a:lnTo>
                          <a:pt x="9144" y="64675"/>
                        </a:lnTo>
                        <a:lnTo>
                          <a:pt x="20288" y="64675"/>
                        </a:lnTo>
                        <a:lnTo>
                          <a:pt x="20288" y="64579"/>
                        </a:lnTo>
                        <a:close/>
                        <a:moveTo>
                          <a:pt x="38671" y="37814"/>
                        </a:moveTo>
                        <a:lnTo>
                          <a:pt x="38671" y="37148"/>
                        </a:lnTo>
                        <a:lnTo>
                          <a:pt x="38671" y="37814"/>
                        </a:lnTo>
                        <a:lnTo>
                          <a:pt x="38671" y="37814"/>
                        </a:lnTo>
                        <a:close/>
                        <a:moveTo>
                          <a:pt x="23336" y="37148"/>
                        </a:moveTo>
                        <a:lnTo>
                          <a:pt x="36862" y="37148"/>
                        </a:lnTo>
                        <a:lnTo>
                          <a:pt x="30385" y="15812"/>
                        </a:lnTo>
                        <a:lnTo>
                          <a:pt x="23336" y="37148"/>
                        </a:lnTo>
                        <a:lnTo>
                          <a:pt x="23336" y="371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37" name="Graphic 1">
                  <a:extLst>
                    <a:ext uri="{FF2B5EF4-FFF2-40B4-BE49-F238E27FC236}">
                      <a16:creationId xmlns:a16="http://schemas.microsoft.com/office/drawing/2014/main" id="{5B359EDC-DCF6-4ECD-A1BC-A80270AFFEBC}"/>
                    </a:ext>
                  </a:extLst>
                </p:cNvPr>
                <p:cNvGrpSpPr/>
                <p:nvPr/>
              </p:nvGrpSpPr>
              <p:grpSpPr>
                <a:xfrm>
                  <a:off x="6398037" y="5555590"/>
                  <a:ext cx="68579" cy="67341"/>
                  <a:chOff x="6398037" y="5555590"/>
                  <a:chExt cx="68579" cy="67341"/>
                </a:xfrm>
                <a:solidFill>
                  <a:srgbClr val="FFFFFF"/>
                </a:solidFill>
              </p:grpSpPr>
              <p:sp>
                <p:nvSpPr>
                  <p:cNvPr id="2065" name="Freeform: Shape 2064">
                    <a:extLst>
                      <a:ext uri="{FF2B5EF4-FFF2-40B4-BE49-F238E27FC236}">
                        <a16:creationId xmlns:a16="http://schemas.microsoft.com/office/drawing/2014/main" id="{7A1702FF-F509-45AE-98BE-704085D5EBC5}"/>
                      </a:ext>
                    </a:extLst>
                  </p:cNvPr>
                  <p:cNvSpPr/>
                  <p:nvPr/>
                </p:nvSpPr>
                <p:spPr>
                  <a:xfrm>
                    <a:off x="6399465" y="5557019"/>
                    <a:ext cx="65722" cy="64388"/>
                  </a:xfrm>
                  <a:custGeom>
                    <a:avLst/>
                    <a:gdLst>
                      <a:gd name="connsiteX0" fmla="*/ 571 w 65722"/>
                      <a:gd name="connsiteY0" fmla="*/ 476 h 64388"/>
                      <a:gd name="connsiteX1" fmla="*/ 571 w 65722"/>
                      <a:gd name="connsiteY1" fmla="*/ 0 h 64388"/>
                      <a:gd name="connsiteX2" fmla="*/ 30766 w 65722"/>
                      <a:gd name="connsiteY2" fmla="*/ 0 h 64388"/>
                      <a:gd name="connsiteX3" fmla="*/ 54673 w 65722"/>
                      <a:gd name="connsiteY3" fmla="*/ 46768 h 64388"/>
                      <a:gd name="connsiteX4" fmla="*/ 54673 w 65722"/>
                      <a:gd name="connsiteY4" fmla="*/ 15430 h 64388"/>
                      <a:gd name="connsiteX5" fmla="*/ 45054 w 65722"/>
                      <a:gd name="connsiteY5" fmla="*/ 476 h 64388"/>
                      <a:gd name="connsiteX6" fmla="*/ 44196 w 65722"/>
                      <a:gd name="connsiteY6" fmla="*/ 476 h 64388"/>
                      <a:gd name="connsiteX7" fmla="*/ 44196 w 65722"/>
                      <a:gd name="connsiteY7" fmla="*/ 0 h 64388"/>
                      <a:gd name="connsiteX8" fmla="*/ 65723 w 65722"/>
                      <a:gd name="connsiteY8" fmla="*/ 0 h 64388"/>
                      <a:gd name="connsiteX9" fmla="*/ 65723 w 65722"/>
                      <a:gd name="connsiteY9" fmla="*/ 476 h 64388"/>
                      <a:gd name="connsiteX10" fmla="*/ 64770 w 65722"/>
                      <a:gd name="connsiteY10" fmla="*/ 476 h 64388"/>
                      <a:gd name="connsiteX11" fmla="*/ 55340 w 65722"/>
                      <a:gd name="connsiteY11" fmla="*/ 15430 h 64388"/>
                      <a:gd name="connsiteX12" fmla="*/ 55340 w 65722"/>
                      <a:gd name="connsiteY12" fmla="*/ 64389 h 64388"/>
                      <a:gd name="connsiteX13" fmla="*/ 40386 w 65722"/>
                      <a:gd name="connsiteY13" fmla="*/ 64389 h 64388"/>
                      <a:gd name="connsiteX14" fmla="*/ 11145 w 65722"/>
                      <a:gd name="connsiteY14" fmla="*/ 7715 h 64388"/>
                      <a:gd name="connsiteX15" fmla="*/ 11145 w 65722"/>
                      <a:gd name="connsiteY15" fmla="*/ 48863 h 64388"/>
                      <a:gd name="connsiteX16" fmla="*/ 20670 w 65722"/>
                      <a:gd name="connsiteY16" fmla="*/ 63817 h 64388"/>
                      <a:gd name="connsiteX17" fmla="*/ 21527 w 65722"/>
                      <a:gd name="connsiteY17" fmla="*/ 63817 h 64388"/>
                      <a:gd name="connsiteX18" fmla="*/ 21527 w 65722"/>
                      <a:gd name="connsiteY18" fmla="*/ 64294 h 64388"/>
                      <a:gd name="connsiteX19" fmla="*/ 0 w 65722"/>
                      <a:gd name="connsiteY19" fmla="*/ 64294 h 64388"/>
                      <a:gd name="connsiteX20" fmla="*/ 0 w 65722"/>
                      <a:gd name="connsiteY20" fmla="*/ 63817 h 64388"/>
                      <a:gd name="connsiteX21" fmla="*/ 858 w 65722"/>
                      <a:gd name="connsiteY21" fmla="*/ 63817 h 64388"/>
                      <a:gd name="connsiteX22" fmla="*/ 10478 w 65722"/>
                      <a:gd name="connsiteY22" fmla="*/ 48863 h 64388"/>
                      <a:gd name="connsiteX23" fmla="*/ 10478 w 65722"/>
                      <a:gd name="connsiteY23" fmla="*/ 9906 h 64388"/>
                      <a:gd name="connsiteX24" fmla="*/ 1238 w 65722"/>
                      <a:gd name="connsiteY24" fmla="*/ 381 h 64388"/>
                      <a:gd name="connsiteX25" fmla="*/ 571 w 65722"/>
                      <a:gd name="connsiteY25" fmla="*/ 381 h 6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5722" h="64388">
                        <a:moveTo>
                          <a:pt x="571" y="476"/>
                        </a:moveTo>
                        <a:lnTo>
                          <a:pt x="571" y="0"/>
                        </a:lnTo>
                        <a:lnTo>
                          <a:pt x="30766" y="0"/>
                        </a:lnTo>
                        <a:lnTo>
                          <a:pt x="54673" y="46768"/>
                        </a:lnTo>
                        <a:lnTo>
                          <a:pt x="54673" y="15430"/>
                        </a:lnTo>
                        <a:cubicBezTo>
                          <a:pt x="54673" y="4763"/>
                          <a:pt x="52959" y="476"/>
                          <a:pt x="45054" y="476"/>
                        </a:cubicBezTo>
                        <a:lnTo>
                          <a:pt x="44196" y="476"/>
                        </a:lnTo>
                        <a:lnTo>
                          <a:pt x="44196" y="0"/>
                        </a:lnTo>
                        <a:lnTo>
                          <a:pt x="65723" y="0"/>
                        </a:lnTo>
                        <a:lnTo>
                          <a:pt x="65723" y="476"/>
                        </a:lnTo>
                        <a:lnTo>
                          <a:pt x="64770" y="476"/>
                        </a:lnTo>
                        <a:cubicBezTo>
                          <a:pt x="56865" y="476"/>
                          <a:pt x="55340" y="4763"/>
                          <a:pt x="55340" y="15430"/>
                        </a:cubicBezTo>
                        <a:lnTo>
                          <a:pt x="55340" y="64389"/>
                        </a:lnTo>
                        <a:lnTo>
                          <a:pt x="40386" y="64389"/>
                        </a:lnTo>
                        <a:lnTo>
                          <a:pt x="11145" y="7715"/>
                        </a:lnTo>
                        <a:lnTo>
                          <a:pt x="11145" y="48863"/>
                        </a:lnTo>
                        <a:cubicBezTo>
                          <a:pt x="11145" y="59626"/>
                          <a:pt x="12764" y="63817"/>
                          <a:pt x="20670" y="63817"/>
                        </a:cubicBezTo>
                        <a:lnTo>
                          <a:pt x="21527" y="63817"/>
                        </a:lnTo>
                        <a:lnTo>
                          <a:pt x="21527" y="64294"/>
                        </a:lnTo>
                        <a:lnTo>
                          <a:pt x="0" y="64294"/>
                        </a:lnTo>
                        <a:lnTo>
                          <a:pt x="0" y="63817"/>
                        </a:lnTo>
                        <a:lnTo>
                          <a:pt x="858" y="63817"/>
                        </a:lnTo>
                        <a:cubicBezTo>
                          <a:pt x="8763" y="63817"/>
                          <a:pt x="10478" y="59531"/>
                          <a:pt x="10478" y="48863"/>
                        </a:cubicBezTo>
                        <a:lnTo>
                          <a:pt x="10478" y="9906"/>
                        </a:lnTo>
                        <a:cubicBezTo>
                          <a:pt x="10478" y="2857"/>
                          <a:pt x="10001" y="381"/>
                          <a:pt x="1238" y="381"/>
                        </a:cubicBezTo>
                        <a:lnTo>
                          <a:pt x="571" y="3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6" name="Freeform: Shape 2065">
                    <a:extLst>
                      <a:ext uri="{FF2B5EF4-FFF2-40B4-BE49-F238E27FC236}">
                        <a16:creationId xmlns:a16="http://schemas.microsoft.com/office/drawing/2014/main" id="{EA26F178-F407-435F-8E50-F8AC1D89A2FA}"/>
                      </a:ext>
                    </a:extLst>
                  </p:cNvPr>
                  <p:cNvSpPr/>
                  <p:nvPr/>
                </p:nvSpPr>
                <p:spPr>
                  <a:xfrm>
                    <a:off x="6398037" y="5555590"/>
                    <a:ext cx="68579" cy="67341"/>
                  </a:xfrm>
                  <a:custGeom>
                    <a:avLst/>
                    <a:gdLst>
                      <a:gd name="connsiteX0" fmla="*/ 40862 w 68579"/>
                      <a:gd name="connsiteY0" fmla="*/ 67246 h 67341"/>
                      <a:gd name="connsiteX1" fmla="*/ 13906 w 68579"/>
                      <a:gd name="connsiteY1" fmla="*/ 14954 h 67341"/>
                      <a:gd name="connsiteX2" fmla="*/ 13906 w 68579"/>
                      <a:gd name="connsiteY2" fmla="*/ 50387 h 67341"/>
                      <a:gd name="connsiteX3" fmla="*/ 22003 w 68579"/>
                      <a:gd name="connsiteY3" fmla="*/ 64008 h 67341"/>
                      <a:gd name="connsiteX4" fmla="*/ 22003 w 68579"/>
                      <a:gd name="connsiteY4" fmla="*/ 64008 h 67341"/>
                      <a:gd name="connsiteX5" fmla="*/ 24289 w 68579"/>
                      <a:gd name="connsiteY5" fmla="*/ 64008 h 67341"/>
                      <a:gd name="connsiteX6" fmla="*/ 24289 w 68579"/>
                      <a:gd name="connsiteY6" fmla="*/ 65437 h 67341"/>
                      <a:gd name="connsiteX7" fmla="*/ 24289 w 68579"/>
                      <a:gd name="connsiteY7" fmla="*/ 67342 h 67341"/>
                      <a:gd name="connsiteX8" fmla="*/ 0 w 68579"/>
                      <a:gd name="connsiteY8" fmla="*/ 67342 h 67341"/>
                      <a:gd name="connsiteX9" fmla="*/ 0 w 68579"/>
                      <a:gd name="connsiteY9" fmla="*/ 65913 h 67341"/>
                      <a:gd name="connsiteX10" fmla="*/ 0 w 68579"/>
                      <a:gd name="connsiteY10" fmla="*/ 64008 h 67341"/>
                      <a:gd name="connsiteX11" fmla="*/ 1333 w 68579"/>
                      <a:gd name="connsiteY11" fmla="*/ 64008 h 67341"/>
                      <a:gd name="connsiteX12" fmla="*/ 2191 w 68579"/>
                      <a:gd name="connsiteY12" fmla="*/ 64008 h 67341"/>
                      <a:gd name="connsiteX13" fmla="*/ 10477 w 68579"/>
                      <a:gd name="connsiteY13" fmla="*/ 50387 h 67341"/>
                      <a:gd name="connsiteX14" fmla="*/ 10477 w 68579"/>
                      <a:gd name="connsiteY14" fmla="*/ 50387 h 67341"/>
                      <a:gd name="connsiteX15" fmla="*/ 10477 w 68579"/>
                      <a:gd name="connsiteY15" fmla="*/ 11430 h 67341"/>
                      <a:gd name="connsiteX16" fmla="*/ 9430 w 68579"/>
                      <a:gd name="connsiteY16" fmla="*/ 4858 h 67341"/>
                      <a:gd name="connsiteX17" fmla="*/ 9430 w 68579"/>
                      <a:gd name="connsiteY17" fmla="*/ 4858 h 67341"/>
                      <a:gd name="connsiteX18" fmla="*/ 2667 w 68579"/>
                      <a:gd name="connsiteY18" fmla="*/ 3238 h 67341"/>
                      <a:gd name="connsiteX19" fmla="*/ 2667 w 68579"/>
                      <a:gd name="connsiteY19" fmla="*/ 3238 h 67341"/>
                      <a:gd name="connsiteX20" fmla="*/ 2095 w 68579"/>
                      <a:gd name="connsiteY20" fmla="*/ 3238 h 67341"/>
                      <a:gd name="connsiteX21" fmla="*/ 2095 w 68579"/>
                      <a:gd name="connsiteY21" fmla="*/ 2762 h 67341"/>
                      <a:gd name="connsiteX22" fmla="*/ 2095 w 68579"/>
                      <a:gd name="connsiteY22" fmla="*/ 1905 h 67341"/>
                      <a:gd name="connsiteX23" fmla="*/ 2095 w 68579"/>
                      <a:gd name="connsiteY23" fmla="*/ 3238 h 67341"/>
                      <a:gd name="connsiteX24" fmla="*/ 667 w 68579"/>
                      <a:gd name="connsiteY24" fmla="*/ 3238 h 67341"/>
                      <a:gd name="connsiteX25" fmla="*/ 667 w 68579"/>
                      <a:gd name="connsiteY25" fmla="*/ 1905 h 67341"/>
                      <a:gd name="connsiteX26" fmla="*/ 667 w 68579"/>
                      <a:gd name="connsiteY26" fmla="*/ 0 h 67341"/>
                      <a:gd name="connsiteX27" fmla="*/ 33051 w 68579"/>
                      <a:gd name="connsiteY27" fmla="*/ 0 h 67341"/>
                      <a:gd name="connsiteX28" fmla="*/ 54673 w 68579"/>
                      <a:gd name="connsiteY28" fmla="*/ 42386 h 67341"/>
                      <a:gd name="connsiteX29" fmla="*/ 54673 w 68579"/>
                      <a:gd name="connsiteY29" fmla="*/ 16859 h 67341"/>
                      <a:gd name="connsiteX30" fmla="*/ 46482 w 68579"/>
                      <a:gd name="connsiteY30" fmla="*/ 3238 h 67341"/>
                      <a:gd name="connsiteX31" fmla="*/ 46482 w 68579"/>
                      <a:gd name="connsiteY31" fmla="*/ 3238 h 67341"/>
                      <a:gd name="connsiteX32" fmla="*/ 44291 w 68579"/>
                      <a:gd name="connsiteY32" fmla="*/ 3238 h 67341"/>
                      <a:gd name="connsiteX33" fmla="*/ 44291 w 68579"/>
                      <a:gd name="connsiteY33" fmla="*/ 1905 h 67341"/>
                      <a:gd name="connsiteX34" fmla="*/ 44291 w 68579"/>
                      <a:gd name="connsiteY34" fmla="*/ 0 h 67341"/>
                      <a:gd name="connsiteX35" fmla="*/ 68580 w 68579"/>
                      <a:gd name="connsiteY35" fmla="*/ 0 h 67341"/>
                      <a:gd name="connsiteX36" fmla="*/ 68580 w 68579"/>
                      <a:gd name="connsiteY36" fmla="*/ 1429 h 67341"/>
                      <a:gd name="connsiteX37" fmla="*/ 68580 w 68579"/>
                      <a:gd name="connsiteY37" fmla="*/ 3334 h 67341"/>
                      <a:gd name="connsiteX38" fmla="*/ 67246 w 68579"/>
                      <a:gd name="connsiteY38" fmla="*/ 3334 h 67341"/>
                      <a:gd name="connsiteX39" fmla="*/ 66294 w 68579"/>
                      <a:gd name="connsiteY39" fmla="*/ 3334 h 67341"/>
                      <a:gd name="connsiteX40" fmla="*/ 58198 w 68579"/>
                      <a:gd name="connsiteY40" fmla="*/ 16954 h 67341"/>
                      <a:gd name="connsiteX41" fmla="*/ 58198 w 68579"/>
                      <a:gd name="connsiteY41" fmla="*/ 16954 h 67341"/>
                      <a:gd name="connsiteX42" fmla="*/ 58198 w 68579"/>
                      <a:gd name="connsiteY42" fmla="*/ 67342 h 67341"/>
                      <a:gd name="connsiteX43" fmla="*/ 40862 w 68579"/>
                      <a:gd name="connsiteY43" fmla="*/ 67342 h 67341"/>
                      <a:gd name="connsiteX44" fmla="*/ 40862 w 68579"/>
                      <a:gd name="connsiteY44" fmla="*/ 67246 h 67341"/>
                      <a:gd name="connsiteX45" fmla="*/ 42481 w 68579"/>
                      <a:gd name="connsiteY45" fmla="*/ 64484 h 67341"/>
                      <a:gd name="connsiteX46" fmla="*/ 55245 w 68579"/>
                      <a:gd name="connsiteY46" fmla="*/ 64484 h 67341"/>
                      <a:gd name="connsiteX47" fmla="*/ 55245 w 68579"/>
                      <a:gd name="connsiteY47" fmla="*/ 48673 h 67341"/>
                      <a:gd name="connsiteX48" fmla="*/ 54769 w 68579"/>
                      <a:gd name="connsiteY48" fmla="*/ 48768 h 67341"/>
                      <a:gd name="connsiteX49" fmla="*/ 31337 w 68579"/>
                      <a:gd name="connsiteY49" fmla="*/ 2762 h 67341"/>
                      <a:gd name="connsiteX50" fmla="*/ 11239 w 68579"/>
                      <a:gd name="connsiteY50" fmla="*/ 2762 h 67341"/>
                      <a:gd name="connsiteX51" fmla="*/ 11525 w 68579"/>
                      <a:gd name="connsiteY51" fmla="*/ 3143 h 67341"/>
                      <a:gd name="connsiteX52" fmla="*/ 11525 w 68579"/>
                      <a:gd name="connsiteY52" fmla="*/ 3143 h 67341"/>
                      <a:gd name="connsiteX53" fmla="*/ 13145 w 68579"/>
                      <a:gd name="connsiteY53" fmla="*/ 8763 h 67341"/>
                      <a:gd name="connsiteX54" fmla="*/ 13145 w 68579"/>
                      <a:gd name="connsiteY54" fmla="*/ 8763 h 67341"/>
                      <a:gd name="connsiteX55" fmla="*/ 13716 w 68579"/>
                      <a:gd name="connsiteY55" fmla="*/ 8668 h 67341"/>
                      <a:gd name="connsiteX56" fmla="*/ 42481 w 68579"/>
                      <a:gd name="connsiteY56" fmla="*/ 64484 h 67341"/>
                      <a:gd name="connsiteX57" fmla="*/ 42481 w 68579"/>
                      <a:gd name="connsiteY57" fmla="*/ 64484 h 67341"/>
                      <a:gd name="connsiteX58" fmla="*/ 14478 w 68579"/>
                      <a:gd name="connsiteY58" fmla="*/ 64484 h 67341"/>
                      <a:gd name="connsiteX59" fmla="*/ 12954 w 68579"/>
                      <a:gd name="connsiteY59" fmla="*/ 62579 h 67341"/>
                      <a:gd name="connsiteX60" fmla="*/ 12954 w 68579"/>
                      <a:gd name="connsiteY60" fmla="*/ 62579 h 67341"/>
                      <a:gd name="connsiteX61" fmla="*/ 12001 w 68579"/>
                      <a:gd name="connsiteY61" fmla="*/ 60388 h 67341"/>
                      <a:gd name="connsiteX62" fmla="*/ 12001 w 68579"/>
                      <a:gd name="connsiteY62" fmla="*/ 60388 h 67341"/>
                      <a:gd name="connsiteX63" fmla="*/ 11049 w 68579"/>
                      <a:gd name="connsiteY63" fmla="*/ 62579 h 67341"/>
                      <a:gd name="connsiteX64" fmla="*/ 11049 w 68579"/>
                      <a:gd name="connsiteY64" fmla="*/ 62579 h 67341"/>
                      <a:gd name="connsiteX65" fmla="*/ 9525 w 68579"/>
                      <a:gd name="connsiteY65" fmla="*/ 64484 h 67341"/>
                      <a:gd name="connsiteX66" fmla="*/ 9525 w 68579"/>
                      <a:gd name="connsiteY66" fmla="*/ 64484 h 67341"/>
                      <a:gd name="connsiteX67" fmla="*/ 14478 w 68579"/>
                      <a:gd name="connsiteY67" fmla="*/ 64484 h 67341"/>
                      <a:gd name="connsiteX68" fmla="*/ 14478 w 68579"/>
                      <a:gd name="connsiteY68" fmla="*/ 64484 h 67341"/>
                      <a:gd name="connsiteX69" fmla="*/ 55340 w 68579"/>
                      <a:gd name="connsiteY69" fmla="*/ 4667 h 67341"/>
                      <a:gd name="connsiteX70" fmla="*/ 56292 w 68579"/>
                      <a:gd name="connsiteY70" fmla="*/ 6858 h 67341"/>
                      <a:gd name="connsiteX71" fmla="*/ 56292 w 68579"/>
                      <a:gd name="connsiteY71" fmla="*/ 6858 h 67341"/>
                      <a:gd name="connsiteX72" fmla="*/ 57245 w 68579"/>
                      <a:gd name="connsiteY72" fmla="*/ 4667 h 67341"/>
                      <a:gd name="connsiteX73" fmla="*/ 57245 w 68579"/>
                      <a:gd name="connsiteY73" fmla="*/ 4667 h 67341"/>
                      <a:gd name="connsiteX74" fmla="*/ 58769 w 68579"/>
                      <a:gd name="connsiteY74" fmla="*/ 2762 h 67341"/>
                      <a:gd name="connsiteX75" fmla="*/ 58769 w 68579"/>
                      <a:gd name="connsiteY75" fmla="*/ 2762 h 67341"/>
                      <a:gd name="connsiteX76" fmla="*/ 53911 w 68579"/>
                      <a:gd name="connsiteY76" fmla="*/ 2762 h 67341"/>
                      <a:gd name="connsiteX77" fmla="*/ 55340 w 68579"/>
                      <a:gd name="connsiteY77" fmla="*/ 4667 h 67341"/>
                      <a:gd name="connsiteX78" fmla="*/ 55340 w 68579"/>
                      <a:gd name="connsiteY78" fmla="*/ 4667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</a:cxnLst>
                    <a:rect l="l" t="t" r="r" b="b"/>
                    <a:pathLst>
                      <a:path w="68579" h="67341">
                        <a:moveTo>
                          <a:pt x="40862" y="67246"/>
                        </a:moveTo>
                        <a:lnTo>
                          <a:pt x="13906" y="14954"/>
                        </a:lnTo>
                        <a:lnTo>
                          <a:pt x="13906" y="50387"/>
                        </a:lnTo>
                        <a:cubicBezTo>
                          <a:pt x="14192" y="61246"/>
                          <a:pt x="14954" y="63817"/>
                          <a:pt x="22003" y="64008"/>
                        </a:cubicBezTo>
                        <a:lnTo>
                          <a:pt x="22003" y="64008"/>
                        </a:lnTo>
                        <a:lnTo>
                          <a:pt x="24289" y="64008"/>
                        </a:lnTo>
                        <a:lnTo>
                          <a:pt x="24289" y="65437"/>
                        </a:lnTo>
                        <a:lnTo>
                          <a:pt x="24289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333" y="64008"/>
                        </a:lnTo>
                        <a:lnTo>
                          <a:pt x="2191" y="64008"/>
                        </a:lnTo>
                        <a:cubicBezTo>
                          <a:pt x="9239" y="63817"/>
                          <a:pt x="10096" y="61246"/>
                          <a:pt x="10477" y="50387"/>
                        </a:cubicBezTo>
                        <a:lnTo>
                          <a:pt x="10477" y="50387"/>
                        </a:lnTo>
                        <a:lnTo>
                          <a:pt x="10477" y="11430"/>
                        </a:lnTo>
                        <a:cubicBezTo>
                          <a:pt x="10477" y="7906"/>
                          <a:pt x="10287" y="5715"/>
                          <a:pt x="9430" y="4858"/>
                        </a:cubicBezTo>
                        <a:lnTo>
                          <a:pt x="9430" y="4858"/>
                        </a:lnTo>
                        <a:cubicBezTo>
                          <a:pt x="8763" y="3905"/>
                          <a:pt x="6953" y="3238"/>
                          <a:pt x="2667" y="3238"/>
                        </a:cubicBezTo>
                        <a:lnTo>
                          <a:pt x="2667" y="3238"/>
                        </a:lnTo>
                        <a:lnTo>
                          <a:pt x="2095" y="3238"/>
                        </a:lnTo>
                        <a:lnTo>
                          <a:pt x="2095" y="2762"/>
                        </a:lnTo>
                        <a:lnTo>
                          <a:pt x="2095" y="1905"/>
                        </a:lnTo>
                        <a:lnTo>
                          <a:pt x="2095" y="3238"/>
                        </a:lnTo>
                        <a:lnTo>
                          <a:pt x="667" y="3238"/>
                        </a:lnTo>
                        <a:lnTo>
                          <a:pt x="667" y="1905"/>
                        </a:lnTo>
                        <a:lnTo>
                          <a:pt x="667" y="0"/>
                        </a:lnTo>
                        <a:lnTo>
                          <a:pt x="33051" y="0"/>
                        </a:lnTo>
                        <a:lnTo>
                          <a:pt x="54673" y="42386"/>
                        </a:lnTo>
                        <a:lnTo>
                          <a:pt x="54673" y="16859"/>
                        </a:lnTo>
                        <a:cubicBezTo>
                          <a:pt x="54387" y="6001"/>
                          <a:pt x="53530" y="3429"/>
                          <a:pt x="46482" y="3238"/>
                        </a:cubicBezTo>
                        <a:lnTo>
                          <a:pt x="46482" y="3238"/>
                        </a:lnTo>
                        <a:lnTo>
                          <a:pt x="44291" y="3238"/>
                        </a:lnTo>
                        <a:lnTo>
                          <a:pt x="44291" y="1905"/>
                        </a:lnTo>
                        <a:lnTo>
                          <a:pt x="44291" y="0"/>
                        </a:lnTo>
                        <a:lnTo>
                          <a:pt x="68580" y="0"/>
                        </a:lnTo>
                        <a:lnTo>
                          <a:pt x="68580" y="1429"/>
                        </a:lnTo>
                        <a:lnTo>
                          <a:pt x="68580" y="3334"/>
                        </a:lnTo>
                        <a:lnTo>
                          <a:pt x="67246" y="3334"/>
                        </a:lnTo>
                        <a:lnTo>
                          <a:pt x="66294" y="3334"/>
                        </a:lnTo>
                        <a:cubicBezTo>
                          <a:pt x="59245" y="3524"/>
                          <a:pt x="58483" y="6096"/>
                          <a:pt x="58198" y="16954"/>
                        </a:cubicBezTo>
                        <a:lnTo>
                          <a:pt x="58198" y="16954"/>
                        </a:lnTo>
                        <a:lnTo>
                          <a:pt x="58198" y="67342"/>
                        </a:lnTo>
                        <a:lnTo>
                          <a:pt x="40862" y="67342"/>
                        </a:lnTo>
                        <a:lnTo>
                          <a:pt x="40862" y="67246"/>
                        </a:lnTo>
                        <a:close/>
                        <a:moveTo>
                          <a:pt x="42481" y="64484"/>
                        </a:moveTo>
                        <a:lnTo>
                          <a:pt x="55245" y="64484"/>
                        </a:lnTo>
                        <a:lnTo>
                          <a:pt x="55245" y="48673"/>
                        </a:lnTo>
                        <a:lnTo>
                          <a:pt x="54769" y="48768"/>
                        </a:lnTo>
                        <a:lnTo>
                          <a:pt x="31337" y="2762"/>
                        </a:lnTo>
                        <a:lnTo>
                          <a:pt x="11239" y="2762"/>
                        </a:lnTo>
                        <a:cubicBezTo>
                          <a:pt x="11335" y="2858"/>
                          <a:pt x="11430" y="2953"/>
                          <a:pt x="11525" y="3143"/>
                        </a:cubicBezTo>
                        <a:lnTo>
                          <a:pt x="11525" y="3143"/>
                        </a:lnTo>
                        <a:cubicBezTo>
                          <a:pt x="12763" y="4667"/>
                          <a:pt x="13049" y="6477"/>
                          <a:pt x="13145" y="8763"/>
                        </a:cubicBezTo>
                        <a:lnTo>
                          <a:pt x="13145" y="8763"/>
                        </a:lnTo>
                        <a:lnTo>
                          <a:pt x="13716" y="8668"/>
                        </a:lnTo>
                        <a:lnTo>
                          <a:pt x="42481" y="64484"/>
                        </a:lnTo>
                        <a:lnTo>
                          <a:pt x="42481" y="64484"/>
                        </a:lnTo>
                        <a:close/>
                        <a:moveTo>
                          <a:pt x="14478" y="64484"/>
                        </a:moveTo>
                        <a:cubicBezTo>
                          <a:pt x="13906" y="63913"/>
                          <a:pt x="13430" y="63341"/>
                          <a:pt x="12954" y="62579"/>
                        </a:cubicBezTo>
                        <a:lnTo>
                          <a:pt x="12954" y="62579"/>
                        </a:lnTo>
                        <a:cubicBezTo>
                          <a:pt x="12573" y="61913"/>
                          <a:pt x="12287" y="61150"/>
                          <a:pt x="12001" y="60388"/>
                        </a:cubicBezTo>
                        <a:lnTo>
                          <a:pt x="12001" y="60388"/>
                        </a:lnTo>
                        <a:cubicBezTo>
                          <a:pt x="11716" y="61150"/>
                          <a:pt x="11430" y="61913"/>
                          <a:pt x="11049" y="62579"/>
                        </a:cubicBezTo>
                        <a:lnTo>
                          <a:pt x="11049" y="62579"/>
                        </a:lnTo>
                        <a:cubicBezTo>
                          <a:pt x="10668" y="63341"/>
                          <a:pt x="10096" y="63913"/>
                          <a:pt x="9525" y="64484"/>
                        </a:cubicBezTo>
                        <a:lnTo>
                          <a:pt x="9525" y="64484"/>
                        </a:lnTo>
                        <a:lnTo>
                          <a:pt x="14478" y="64484"/>
                        </a:lnTo>
                        <a:lnTo>
                          <a:pt x="14478" y="64484"/>
                        </a:lnTo>
                        <a:close/>
                        <a:moveTo>
                          <a:pt x="55340" y="4667"/>
                        </a:moveTo>
                        <a:cubicBezTo>
                          <a:pt x="55721" y="5334"/>
                          <a:pt x="56007" y="6096"/>
                          <a:pt x="56292" y="6858"/>
                        </a:cubicBezTo>
                        <a:lnTo>
                          <a:pt x="56292" y="6858"/>
                        </a:lnTo>
                        <a:cubicBezTo>
                          <a:pt x="56579" y="6096"/>
                          <a:pt x="56864" y="5334"/>
                          <a:pt x="57245" y="4667"/>
                        </a:cubicBezTo>
                        <a:lnTo>
                          <a:pt x="57245" y="4667"/>
                        </a:lnTo>
                        <a:cubicBezTo>
                          <a:pt x="57626" y="3905"/>
                          <a:pt x="58102" y="3334"/>
                          <a:pt x="58769" y="2762"/>
                        </a:cubicBezTo>
                        <a:lnTo>
                          <a:pt x="58769" y="2762"/>
                        </a:lnTo>
                        <a:lnTo>
                          <a:pt x="53911" y="2762"/>
                        </a:lnTo>
                        <a:cubicBezTo>
                          <a:pt x="54387" y="3334"/>
                          <a:pt x="54959" y="4000"/>
                          <a:pt x="55340" y="4667"/>
                        </a:cubicBezTo>
                        <a:lnTo>
                          <a:pt x="55340" y="46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38" name="Graphic 1">
                  <a:extLst>
                    <a:ext uri="{FF2B5EF4-FFF2-40B4-BE49-F238E27FC236}">
                      <a16:creationId xmlns:a16="http://schemas.microsoft.com/office/drawing/2014/main" id="{099210A0-B636-4E43-A4FE-37CF646825FF}"/>
                    </a:ext>
                  </a:extLst>
                </p:cNvPr>
                <p:cNvGrpSpPr/>
                <p:nvPr/>
              </p:nvGrpSpPr>
              <p:grpSpPr>
                <a:xfrm>
                  <a:off x="6467188" y="5555590"/>
                  <a:ext cx="62579" cy="67246"/>
                  <a:chOff x="6467188" y="5555590"/>
                  <a:chExt cx="62579" cy="67246"/>
                </a:xfrm>
                <a:solidFill>
                  <a:srgbClr val="FFFFFF"/>
                </a:solidFill>
              </p:grpSpPr>
              <p:sp>
                <p:nvSpPr>
                  <p:cNvPr id="2063" name="Freeform: Shape 2062">
                    <a:extLst>
                      <a:ext uri="{FF2B5EF4-FFF2-40B4-BE49-F238E27FC236}">
                        <a16:creationId xmlns:a16="http://schemas.microsoft.com/office/drawing/2014/main" id="{AD5B4A1A-CD1A-46DC-B275-E05E20401FC7}"/>
                      </a:ext>
                    </a:extLst>
                  </p:cNvPr>
                  <p:cNvSpPr/>
                  <p:nvPr/>
                </p:nvSpPr>
                <p:spPr>
                  <a:xfrm>
                    <a:off x="6468617" y="5557019"/>
                    <a:ext cx="59817" cy="64484"/>
                  </a:xfrm>
                  <a:custGeom>
                    <a:avLst/>
                    <a:gdLst>
                      <a:gd name="connsiteX0" fmla="*/ 49149 w 59817"/>
                      <a:gd name="connsiteY0" fmla="*/ 64008 h 64484"/>
                      <a:gd name="connsiteX1" fmla="*/ 49149 w 59817"/>
                      <a:gd name="connsiteY1" fmla="*/ 64484 h 64484"/>
                      <a:gd name="connsiteX2" fmla="*/ 10573 w 59817"/>
                      <a:gd name="connsiteY2" fmla="*/ 64484 h 64484"/>
                      <a:gd name="connsiteX3" fmla="*/ 10573 w 59817"/>
                      <a:gd name="connsiteY3" fmla="*/ 64008 h 64484"/>
                      <a:gd name="connsiteX4" fmla="*/ 11049 w 59817"/>
                      <a:gd name="connsiteY4" fmla="*/ 64008 h 64484"/>
                      <a:gd name="connsiteX5" fmla="*/ 20384 w 59817"/>
                      <a:gd name="connsiteY5" fmla="*/ 54483 h 64484"/>
                      <a:gd name="connsiteX6" fmla="*/ 20384 w 59817"/>
                      <a:gd name="connsiteY6" fmla="*/ 571 h 64484"/>
                      <a:gd name="connsiteX7" fmla="*/ 4382 w 59817"/>
                      <a:gd name="connsiteY7" fmla="*/ 12573 h 64484"/>
                      <a:gd name="connsiteX8" fmla="*/ 476 w 59817"/>
                      <a:gd name="connsiteY8" fmla="*/ 26956 h 64484"/>
                      <a:gd name="connsiteX9" fmla="*/ 0 w 59817"/>
                      <a:gd name="connsiteY9" fmla="*/ 26956 h 64484"/>
                      <a:gd name="connsiteX10" fmla="*/ 0 w 59817"/>
                      <a:gd name="connsiteY10" fmla="*/ 0 h 64484"/>
                      <a:gd name="connsiteX11" fmla="*/ 59817 w 59817"/>
                      <a:gd name="connsiteY11" fmla="*/ 0 h 64484"/>
                      <a:gd name="connsiteX12" fmla="*/ 59817 w 59817"/>
                      <a:gd name="connsiteY12" fmla="*/ 26956 h 64484"/>
                      <a:gd name="connsiteX13" fmla="*/ 59341 w 59817"/>
                      <a:gd name="connsiteY13" fmla="*/ 26956 h 64484"/>
                      <a:gd name="connsiteX14" fmla="*/ 55436 w 59817"/>
                      <a:gd name="connsiteY14" fmla="*/ 12573 h 64484"/>
                      <a:gd name="connsiteX15" fmla="*/ 39338 w 59817"/>
                      <a:gd name="connsiteY15" fmla="*/ 571 h 64484"/>
                      <a:gd name="connsiteX16" fmla="*/ 39338 w 59817"/>
                      <a:gd name="connsiteY16" fmla="*/ 54483 h 64484"/>
                      <a:gd name="connsiteX17" fmla="*/ 48577 w 59817"/>
                      <a:gd name="connsiteY17" fmla="*/ 64008 h 64484"/>
                      <a:gd name="connsiteX18" fmla="*/ 49149 w 59817"/>
                      <a:gd name="connsiteY18" fmla="*/ 64008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9817" h="64484">
                        <a:moveTo>
                          <a:pt x="49149" y="64008"/>
                        </a:moveTo>
                        <a:lnTo>
                          <a:pt x="49149" y="64484"/>
                        </a:lnTo>
                        <a:lnTo>
                          <a:pt x="10573" y="64484"/>
                        </a:lnTo>
                        <a:lnTo>
                          <a:pt x="10573" y="64008"/>
                        </a:lnTo>
                        <a:lnTo>
                          <a:pt x="11049" y="64008"/>
                        </a:lnTo>
                        <a:cubicBezTo>
                          <a:pt x="19812" y="64008"/>
                          <a:pt x="20384" y="61531"/>
                          <a:pt x="20384" y="54483"/>
                        </a:cubicBezTo>
                        <a:lnTo>
                          <a:pt x="20384" y="571"/>
                        </a:lnTo>
                        <a:cubicBezTo>
                          <a:pt x="13621" y="857"/>
                          <a:pt x="7906" y="6477"/>
                          <a:pt x="4382" y="12573"/>
                        </a:cubicBezTo>
                        <a:cubicBezTo>
                          <a:pt x="1429" y="17431"/>
                          <a:pt x="476" y="21717"/>
                          <a:pt x="476" y="26956"/>
                        </a:cubicBezTo>
                        <a:lnTo>
                          <a:pt x="0" y="26956"/>
                        </a:lnTo>
                        <a:lnTo>
                          <a:pt x="0" y="0"/>
                        </a:lnTo>
                        <a:lnTo>
                          <a:pt x="59817" y="0"/>
                        </a:lnTo>
                        <a:lnTo>
                          <a:pt x="59817" y="26956"/>
                        </a:lnTo>
                        <a:lnTo>
                          <a:pt x="59341" y="26956"/>
                        </a:lnTo>
                        <a:cubicBezTo>
                          <a:pt x="59341" y="21717"/>
                          <a:pt x="58388" y="17431"/>
                          <a:pt x="55436" y="12573"/>
                        </a:cubicBezTo>
                        <a:cubicBezTo>
                          <a:pt x="51816" y="6477"/>
                          <a:pt x="46006" y="762"/>
                          <a:pt x="39338" y="571"/>
                        </a:cubicBezTo>
                        <a:lnTo>
                          <a:pt x="39338" y="54483"/>
                        </a:lnTo>
                        <a:cubicBezTo>
                          <a:pt x="39338" y="61531"/>
                          <a:pt x="39814" y="64008"/>
                          <a:pt x="48577" y="64008"/>
                        </a:cubicBezTo>
                        <a:lnTo>
                          <a:pt x="49149" y="6400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4" name="Freeform: Shape 2063">
                    <a:extLst>
                      <a:ext uri="{FF2B5EF4-FFF2-40B4-BE49-F238E27FC236}">
                        <a16:creationId xmlns:a16="http://schemas.microsoft.com/office/drawing/2014/main" id="{3BE4601B-9899-4D1E-8C21-F2FC30F4E83E}"/>
                      </a:ext>
                    </a:extLst>
                  </p:cNvPr>
                  <p:cNvSpPr/>
                  <p:nvPr/>
                </p:nvSpPr>
                <p:spPr>
                  <a:xfrm>
                    <a:off x="6467188" y="5555590"/>
                    <a:ext cx="62579" cy="67246"/>
                  </a:xfrm>
                  <a:custGeom>
                    <a:avLst/>
                    <a:gdLst>
                      <a:gd name="connsiteX0" fmla="*/ 10669 w 62579"/>
                      <a:gd name="connsiteY0" fmla="*/ 67246 h 67246"/>
                      <a:gd name="connsiteX1" fmla="*/ 10669 w 62579"/>
                      <a:gd name="connsiteY1" fmla="*/ 65818 h 67246"/>
                      <a:gd name="connsiteX2" fmla="*/ 10669 w 62579"/>
                      <a:gd name="connsiteY2" fmla="*/ 63913 h 67246"/>
                      <a:gd name="connsiteX3" fmla="*/ 12097 w 62579"/>
                      <a:gd name="connsiteY3" fmla="*/ 63913 h 67246"/>
                      <a:gd name="connsiteX4" fmla="*/ 12573 w 62579"/>
                      <a:gd name="connsiteY4" fmla="*/ 63913 h 67246"/>
                      <a:gd name="connsiteX5" fmla="*/ 20479 w 62579"/>
                      <a:gd name="connsiteY5" fmla="*/ 55721 h 67246"/>
                      <a:gd name="connsiteX6" fmla="*/ 20479 w 62579"/>
                      <a:gd name="connsiteY6" fmla="*/ 55721 h 67246"/>
                      <a:gd name="connsiteX7" fmla="*/ 20479 w 62579"/>
                      <a:gd name="connsiteY7" fmla="*/ 3334 h 67246"/>
                      <a:gd name="connsiteX8" fmla="*/ 6954 w 62579"/>
                      <a:gd name="connsiteY8" fmla="*/ 14573 h 67246"/>
                      <a:gd name="connsiteX9" fmla="*/ 6954 w 62579"/>
                      <a:gd name="connsiteY9" fmla="*/ 14573 h 67246"/>
                      <a:gd name="connsiteX10" fmla="*/ 3334 w 62579"/>
                      <a:gd name="connsiteY10" fmla="*/ 28289 h 67246"/>
                      <a:gd name="connsiteX11" fmla="*/ 3334 w 62579"/>
                      <a:gd name="connsiteY11" fmla="*/ 28289 h 67246"/>
                      <a:gd name="connsiteX12" fmla="*/ 3334 w 62579"/>
                      <a:gd name="connsiteY12" fmla="*/ 29718 h 67246"/>
                      <a:gd name="connsiteX13" fmla="*/ 1905 w 62579"/>
                      <a:gd name="connsiteY13" fmla="*/ 29718 h 67246"/>
                      <a:gd name="connsiteX14" fmla="*/ 0 w 62579"/>
                      <a:gd name="connsiteY14" fmla="*/ 29718 h 67246"/>
                      <a:gd name="connsiteX15" fmla="*/ 0 w 62579"/>
                      <a:gd name="connsiteY15" fmla="*/ 0 h 67246"/>
                      <a:gd name="connsiteX16" fmla="*/ 62579 w 62579"/>
                      <a:gd name="connsiteY16" fmla="*/ 0 h 67246"/>
                      <a:gd name="connsiteX17" fmla="*/ 62579 w 62579"/>
                      <a:gd name="connsiteY17" fmla="*/ 29718 h 67246"/>
                      <a:gd name="connsiteX18" fmla="*/ 61151 w 62579"/>
                      <a:gd name="connsiteY18" fmla="*/ 29718 h 67246"/>
                      <a:gd name="connsiteX19" fmla="*/ 59246 w 62579"/>
                      <a:gd name="connsiteY19" fmla="*/ 29718 h 67246"/>
                      <a:gd name="connsiteX20" fmla="*/ 59246 w 62579"/>
                      <a:gd name="connsiteY20" fmla="*/ 28289 h 67246"/>
                      <a:gd name="connsiteX21" fmla="*/ 55626 w 62579"/>
                      <a:gd name="connsiteY21" fmla="*/ 14573 h 67246"/>
                      <a:gd name="connsiteX22" fmla="*/ 55626 w 62579"/>
                      <a:gd name="connsiteY22" fmla="*/ 14573 h 67246"/>
                      <a:gd name="connsiteX23" fmla="*/ 42101 w 62579"/>
                      <a:gd name="connsiteY23" fmla="*/ 3334 h 67246"/>
                      <a:gd name="connsiteX24" fmla="*/ 42101 w 62579"/>
                      <a:gd name="connsiteY24" fmla="*/ 3334 h 67246"/>
                      <a:gd name="connsiteX25" fmla="*/ 42101 w 62579"/>
                      <a:gd name="connsiteY25" fmla="*/ 55721 h 67246"/>
                      <a:gd name="connsiteX26" fmla="*/ 43149 w 62579"/>
                      <a:gd name="connsiteY26" fmla="*/ 62294 h 67246"/>
                      <a:gd name="connsiteX27" fmla="*/ 43149 w 62579"/>
                      <a:gd name="connsiteY27" fmla="*/ 62294 h 67246"/>
                      <a:gd name="connsiteX28" fmla="*/ 50006 w 62579"/>
                      <a:gd name="connsiteY28" fmla="*/ 63913 h 67246"/>
                      <a:gd name="connsiteX29" fmla="*/ 50006 w 62579"/>
                      <a:gd name="connsiteY29" fmla="*/ 63913 h 67246"/>
                      <a:gd name="connsiteX30" fmla="*/ 50578 w 62579"/>
                      <a:gd name="connsiteY30" fmla="*/ 63913 h 67246"/>
                      <a:gd name="connsiteX31" fmla="*/ 50578 w 62579"/>
                      <a:gd name="connsiteY31" fmla="*/ 65342 h 67246"/>
                      <a:gd name="connsiteX32" fmla="*/ 50578 w 62579"/>
                      <a:gd name="connsiteY32" fmla="*/ 63913 h 67246"/>
                      <a:gd name="connsiteX33" fmla="*/ 52007 w 62579"/>
                      <a:gd name="connsiteY33" fmla="*/ 63913 h 67246"/>
                      <a:gd name="connsiteX34" fmla="*/ 52007 w 62579"/>
                      <a:gd name="connsiteY34" fmla="*/ 65342 h 67246"/>
                      <a:gd name="connsiteX35" fmla="*/ 52007 w 62579"/>
                      <a:gd name="connsiteY35" fmla="*/ 67246 h 67246"/>
                      <a:gd name="connsiteX36" fmla="*/ 10669 w 62579"/>
                      <a:gd name="connsiteY36" fmla="*/ 67246 h 67246"/>
                      <a:gd name="connsiteX37" fmla="*/ 10669 w 62579"/>
                      <a:gd name="connsiteY37" fmla="*/ 67246 h 67246"/>
                      <a:gd name="connsiteX38" fmla="*/ 41434 w 62579"/>
                      <a:gd name="connsiteY38" fmla="*/ 64484 h 67246"/>
                      <a:gd name="connsiteX39" fmla="*/ 41148 w 62579"/>
                      <a:gd name="connsiteY39" fmla="*/ 64103 h 67246"/>
                      <a:gd name="connsiteX40" fmla="*/ 41148 w 62579"/>
                      <a:gd name="connsiteY40" fmla="*/ 64103 h 67246"/>
                      <a:gd name="connsiteX41" fmla="*/ 39434 w 62579"/>
                      <a:gd name="connsiteY41" fmla="*/ 55817 h 67246"/>
                      <a:gd name="connsiteX42" fmla="*/ 39434 w 62579"/>
                      <a:gd name="connsiteY42" fmla="*/ 55817 h 67246"/>
                      <a:gd name="connsiteX43" fmla="*/ 39434 w 62579"/>
                      <a:gd name="connsiteY43" fmla="*/ 2762 h 67246"/>
                      <a:gd name="connsiteX44" fmla="*/ 23241 w 62579"/>
                      <a:gd name="connsiteY44" fmla="*/ 2762 h 67246"/>
                      <a:gd name="connsiteX45" fmla="*/ 23241 w 62579"/>
                      <a:gd name="connsiteY45" fmla="*/ 55817 h 67246"/>
                      <a:gd name="connsiteX46" fmla="*/ 21527 w 62579"/>
                      <a:gd name="connsiteY46" fmla="*/ 64103 h 67246"/>
                      <a:gd name="connsiteX47" fmla="*/ 21527 w 62579"/>
                      <a:gd name="connsiteY47" fmla="*/ 64103 h 67246"/>
                      <a:gd name="connsiteX48" fmla="*/ 21241 w 62579"/>
                      <a:gd name="connsiteY48" fmla="*/ 64484 h 67246"/>
                      <a:gd name="connsiteX49" fmla="*/ 21241 w 62579"/>
                      <a:gd name="connsiteY49" fmla="*/ 64484 h 67246"/>
                      <a:gd name="connsiteX50" fmla="*/ 41434 w 62579"/>
                      <a:gd name="connsiteY50" fmla="*/ 64484 h 67246"/>
                      <a:gd name="connsiteX51" fmla="*/ 41434 w 62579"/>
                      <a:gd name="connsiteY51" fmla="*/ 64484 h 67246"/>
                      <a:gd name="connsiteX52" fmla="*/ 58008 w 62579"/>
                      <a:gd name="connsiteY52" fmla="*/ 13240 h 67246"/>
                      <a:gd name="connsiteX53" fmla="*/ 59817 w 62579"/>
                      <a:gd name="connsiteY53" fmla="*/ 16669 h 67246"/>
                      <a:gd name="connsiteX54" fmla="*/ 59817 w 62579"/>
                      <a:gd name="connsiteY54" fmla="*/ 16669 h 67246"/>
                      <a:gd name="connsiteX55" fmla="*/ 59817 w 62579"/>
                      <a:gd name="connsiteY55" fmla="*/ 2762 h 67246"/>
                      <a:gd name="connsiteX56" fmla="*/ 48197 w 62579"/>
                      <a:gd name="connsiteY56" fmla="*/ 2762 h 67246"/>
                      <a:gd name="connsiteX57" fmla="*/ 58008 w 62579"/>
                      <a:gd name="connsiteY57" fmla="*/ 13240 h 67246"/>
                      <a:gd name="connsiteX58" fmla="*/ 58008 w 62579"/>
                      <a:gd name="connsiteY58" fmla="*/ 13240 h 67246"/>
                      <a:gd name="connsiteX59" fmla="*/ 2858 w 62579"/>
                      <a:gd name="connsiteY59" fmla="*/ 16573 h 67246"/>
                      <a:gd name="connsiteX60" fmla="*/ 4668 w 62579"/>
                      <a:gd name="connsiteY60" fmla="*/ 13240 h 67246"/>
                      <a:gd name="connsiteX61" fmla="*/ 4668 w 62579"/>
                      <a:gd name="connsiteY61" fmla="*/ 13240 h 67246"/>
                      <a:gd name="connsiteX62" fmla="*/ 14478 w 62579"/>
                      <a:gd name="connsiteY62" fmla="*/ 2858 h 67246"/>
                      <a:gd name="connsiteX63" fmla="*/ 14478 w 62579"/>
                      <a:gd name="connsiteY63" fmla="*/ 2858 h 67246"/>
                      <a:gd name="connsiteX64" fmla="*/ 2858 w 62579"/>
                      <a:gd name="connsiteY64" fmla="*/ 2858 h 67246"/>
                      <a:gd name="connsiteX65" fmla="*/ 2858 w 62579"/>
                      <a:gd name="connsiteY65" fmla="*/ 16573 h 67246"/>
                      <a:gd name="connsiteX66" fmla="*/ 2858 w 62579"/>
                      <a:gd name="connsiteY66" fmla="*/ 16573 h 67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62579" h="67246">
                        <a:moveTo>
                          <a:pt x="10669" y="67246"/>
                        </a:moveTo>
                        <a:lnTo>
                          <a:pt x="10669" y="65818"/>
                        </a:lnTo>
                        <a:lnTo>
                          <a:pt x="10669" y="63913"/>
                        </a:lnTo>
                        <a:lnTo>
                          <a:pt x="12097" y="63913"/>
                        </a:lnTo>
                        <a:lnTo>
                          <a:pt x="12573" y="63913"/>
                        </a:lnTo>
                        <a:cubicBezTo>
                          <a:pt x="20955" y="63436"/>
                          <a:pt x="20003" y="62960"/>
                          <a:pt x="20479" y="55721"/>
                        </a:cubicBezTo>
                        <a:lnTo>
                          <a:pt x="20479" y="55721"/>
                        </a:lnTo>
                        <a:lnTo>
                          <a:pt x="20479" y="3334"/>
                        </a:lnTo>
                        <a:cubicBezTo>
                          <a:pt x="15145" y="4191"/>
                          <a:pt x="10192" y="9144"/>
                          <a:pt x="6954" y="14573"/>
                        </a:cubicBezTo>
                        <a:lnTo>
                          <a:pt x="6954" y="14573"/>
                        </a:lnTo>
                        <a:cubicBezTo>
                          <a:pt x="4096" y="19240"/>
                          <a:pt x="3334" y="23146"/>
                          <a:pt x="3334" y="28289"/>
                        </a:cubicBezTo>
                        <a:lnTo>
                          <a:pt x="3334" y="28289"/>
                        </a:lnTo>
                        <a:lnTo>
                          <a:pt x="3334" y="29718"/>
                        </a:lnTo>
                        <a:lnTo>
                          <a:pt x="1905" y="29718"/>
                        </a:lnTo>
                        <a:lnTo>
                          <a:pt x="0" y="29718"/>
                        </a:lnTo>
                        <a:lnTo>
                          <a:pt x="0" y="0"/>
                        </a:lnTo>
                        <a:lnTo>
                          <a:pt x="62579" y="0"/>
                        </a:lnTo>
                        <a:lnTo>
                          <a:pt x="62579" y="29718"/>
                        </a:lnTo>
                        <a:lnTo>
                          <a:pt x="61151" y="29718"/>
                        </a:lnTo>
                        <a:lnTo>
                          <a:pt x="59246" y="29718"/>
                        </a:lnTo>
                        <a:lnTo>
                          <a:pt x="59246" y="28289"/>
                        </a:lnTo>
                        <a:cubicBezTo>
                          <a:pt x="59246" y="23146"/>
                          <a:pt x="58388" y="19240"/>
                          <a:pt x="55626" y="14573"/>
                        </a:cubicBezTo>
                        <a:lnTo>
                          <a:pt x="55626" y="14573"/>
                        </a:lnTo>
                        <a:cubicBezTo>
                          <a:pt x="52388" y="9144"/>
                          <a:pt x="47435" y="4286"/>
                          <a:pt x="42101" y="3334"/>
                        </a:cubicBezTo>
                        <a:lnTo>
                          <a:pt x="42101" y="3334"/>
                        </a:lnTo>
                        <a:lnTo>
                          <a:pt x="42101" y="55721"/>
                        </a:lnTo>
                        <a:cubicBezTo>
                          <a:pt x="42101" y="59246"/>
                          <a:pt x="42386" y="61341"/>
                          <a:pt x="43149" y="62294"/>
                        </a:cubicBezTo>
                        <a:lnTo>
                          <a:pt x="43149" y="62294"/>
                        </a:lnTo>
                        <a:cubicBezTo>
                          <a:pt x="43815" y="63246"/>
                          <a:pt x="45720" y="63913"/>
                          <a:pt x="50006" y="63913"/>
                        </a:cubicBezTo>
                        <a:lnTo>
                          <a:pt x="50006" y="63913"/>
                        </a:lnTo>
                        <a:lnTo>
                          <a:pt x="50578" y="63913"/>
                        </a:lnTo>
                        <a:lnTo>
                          <a:pt x="50578" y="65342"/>
                        </a:lnTo>
                        <a:lnTo>
                          <a:pt x="50578" y="63913"/>
                        </a:lnTo>
                        <a:lnTo>
                          <a:pt x="52007" y="63913"/>
                        </a:lnTo>
                        <a:lnTo>
                          <a:pt x="52007" y="65342"/>
                        </a:lnTo>
                        <a:lnTo>
                          <a:pt x="52007" y="67246"/>
                        </a:lnTo>
                        <a:lnTo>
                          <a:pt x="10669" y="67246"/>
                        </a:lnTo>
                        <a:lnTo>
                          <a:pt x="10669" y="67246"/>
                        </a:lnTo>
                        <a:close/>
                        <a:moveTo>
                          <a:pt x="41434" y="64484"/>
                        </a:moveTo>
                        <a:cubicBezTo>
                          <a:pt x="41339" y="64389"/>
                          <a:pt x="41243" y="64198"/>
                          <a:pt x="41148" y="64103"/>
                        </a:cubicBezTo>
                        <a:lnTo>
                          <a:pt x="41148" y="64103"/>
                        </a:lnTo>
                        <a:cubicBezTo>
                          <a:pt x="39529" y="62008"/>
                          <a:pt x="39529" y="59341"/>
                          <a:pt x="39434" y="55817"/>
                        </a:cubicBezTo>
                        <a:lnTo>
                          <a:pt x="39434" y="55817"/>
                        </a:lnTo>
                        <a:lnTo>
                          <a:pt x="39434" y="2762"/>
                        </a:lnTo>
                        <a:lnTo>
                          <a:pt x="23241" y="2762"/>
                        </a:lnTo>
                        <a:lnTo>
                          <a:pt x="23241" y="55817"/>
                        </a:lnTo>
                        <a:cubicBezTo>
                          <a:pt x="23241" y="59341"/>
                          <a:pt x="23241" y="62008"/>
                          <a:pt x="21527" y="64103"/>
                        </a:cubicBezTo>
                        <a:lnTo>
                          <a:pt x="21527" y="64103"/>
                        </a:lnTo>
                        <a:cubicBezTo>
                          <a:pt x="21431" y="64198"/>
                          <a:pt x="21336" y="64389"/>
                          <a:pt x="21241" y="64484"/>
                        </a:cubicBezTo>
                        <a:lnTo>
                          <a:pt x="21241" y="64484"/>
                        </a:lnTo>
                        <a:lnTo>
                          <a:pt x="41434" y="64484"/>
                        </a:lnTo>
                        <a:lnTo>
                          <a:pt x="41434" y="64484"/>
                        </a:lnTo>
                        <a:close/>
                        <a:moveTo>
                          <a:pt x="58008" y="13240"/>
                        </a:moveTo>
                        <a:cubicBezTo>
                          <a:pt x="58674" y="14383"/>
                          <a:pt x="59246" y="15526"/>
                          <a:pt x="59817" y="16669"/>
                        </a:cubicBezTo>
                        <a:lnTo>
                          <a:pt x="59817" y="16669"/>
                        </a:lnTo>
                        <a:lnTo>
                          <a:pt x="59817" y="2762"/>
                        </a:lnTo>
                        <a:lnTo>
                          <a:pt x="48197" y="2762"/>
                        </a:lnTo>
                        <a:cubicBezTo>
                          <a:pt x="52293" y="5239"/>
                          <a:pt x="55626" y="9144"/>
                          <a:pt x="58008" y="13240"/>
                        </a:cubicBezTo>
                        <a:lnTo>
                          <a:pt x="58008" y="13240"/>
                        </a:lnTo>
                        <a:close/>
                        <a:moveTo>
                          <a:pt x="2858" y="16573"/>
                        </a:moveTo>
                        <a:cubicBezTo>
                          <a:pt x="3334" y="15431"/>
                          <a:pt x="3906" y="14383"/>
                          <a:pt x="4668" y="13240"/>
                        </a:cubicBezTo>
                        <a:lnTo>
                          <a:pt x="4668" y="13240"/>
                        </a:lnTo>
                        <a:cubicBezTo>
                          <a:pt x="7049" y="9239"/>
                          <a:pt x="10383" y="5239"/>
                          <a:pt x="14478" y="2858"/>
                        </a:cubicBezTo>
                        <a:lnTo>
                          <a:pt x="14478" y="2858"/>
                        </a:lnTo>
                        <a:lnTo>
                          <a:pt x="2858" y="2858"/>
                        </a:lnTo>
                        <a:lnTo>
                          <a:pt x="2858" y="16573"/>
                        </a:lnTo>
                        <a:lnTo>
                          <a:pt x="2858" y="1657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39" name="Graphic 1">
                  <a:extLst>
                    <a:ext uri="{FF2B5EF4-FFF2-40B4-BE49-F238E27FC236}">
                      <a16:creationId xmlns:a16="http://schemas.microsoft.com/office/drawing/2014/main" id="{1BD88F17-E971-46EB-9EFE-E7DDB48C18EA}"/>
                    </a:ext>
                  </a:extLst>
                </p:cNvPr>
                <p:cNvGrpSpPr/>
                <p:nvPr/>
              </p:nvGrpSpPr>
              <p:grpSpPr>
                <a:xfrm>
                  <a:off x="6526624" y="5555495"/>
                  <a:ext cx="75437" cy="67341"/>
                  <a:chOff x="6526624" y="5555495"/>
                  <a:chExt cx="75437" cy="67341"/>
                </a:xfrm>
                <a:solidFill>
                  <a:srgbClr val="FFFFFF"/>
                </a:solidFill>
              </p:grpSpPr>
              <p:sp>
                <p:nvSpPr>
                  <p:cNvPr id="2061" name="Freeform: Shape 2060">
                    <a:extLst>
                      <a:ext uri="{FF2B5EF4-FFF2-40B4-BE49-F238E27FC236}">
                        <a16:creationId xmlns:a16="http://schemas.microsoft.com/office/drawing/2014/main" id="{FD6D0E75-53BA-4C3E-B223-798A4CE086D2}"/>
                      </a:ext>
                    </a:extLst>
                  </p:cNvPr>
                  <p:cNvSpPr/>
                  <p:nvPr/>
                </p:nvSpPr>
                <p:spPr>
                  <a:xfrm>
                    <a:off x="6528148" y="5557019"/>
                    <a:ext cx="72485" cy="64484"/>
                  </a:xfrm>
                  <a:custGeom>
                    <a:avLst/>
                    <a:gdLst>
                      <a:gd name="connsiteX0" fmla="*/ 39338 w 72485"/>
                      <a:gd name="connsiteY0" fmla="*/ 63913 h 64484"/>
                      <a:gd name="connsiteX1" fmla="*/ 44291 w 72485"/>
                      <a:gd name="connsiteY1" fmla="*/ 60579 h 64484"/>
                      <a:gd name="connsiteX2" fmla="*/ 42672 w 72485"/>
                      <a:gd name="connsiteY2" fmla="*/ 54007 h 64484"/>
                      <a:gd name="connsiteX3" fmla="*/ 37529 w 72485"/>
                      <a:gd name="connsiteY3" fmla="*/ 37719 h 64484"/>
                      <a:gd name="connsiteX4" fmla="*/ 19812 w 72485"/>
                      <a:gd name="connsiteY4" fmla="*/ 37719 h 64484"/>
                      <a:gd name="connsiteX5" fmla="*/ 16097 w 72485"/>
                      <a:gd name="connsiteY5" fmla="*/ 53340 h 64484"/>
                      <a:gd name="connsiteX6" fmla="*/ 17907 w 72485"/>
                      <a:gd name="connsiteY6" fmla="*/ 60103 h 64484"/>
                      <a:gd name="connsiteX7" fmla="*/ 28575 w 72485"/>
                      <a:gd name="connsiteY7" fmla="*/ 64008 h 64484"/>
                      <a:gd name="connsiteX8" fmla="*/ 28575 w 72485"/>
                      <a:gd name="connsiteY8" fmla="*/ 64484 h 64484"/>
                      <a:gd name="connsiteX9" fmla="*/ 0 w 72485"/>
                      <a:gd name="connsiteY9" fmla="*/ 64484 h 64484"/>
                      <a:gd name="connsiteX10" fmla="*/ 0 w 72485"/>
                      <a:gd name="connsiteY10" fmla="*/ 64008 h 64484"/>
                      <a:gd name="connsiteX11" fmla="*/ 16573 w 72485"/>
                      <a:gd name="connsiteY11" fmla="*/ 45529 h 64484"/>
                      <a:gd name="connsiteX12" fmla="*/ 31623 w 72485"/>
                      <a:gd name="connsiteY12" fmla="*/ 0 h 64484"/>
                      <a:gd name="connsiteX13" fmla="*/ 45339 w 72485"/>
                      <a:gd name="connsiteY13" fmla="*/ 0 h 64484"/>
                      <a:gd name="connsiteX14" fmla="*/ 64580 w 72485"/>
                      <a:gd name="connsiteY14" fmla="*/ 58388 h 64484"/>
                      <a:gd name="connsiteX15" fmla="*/ 72485 w 72485"/>
                      <a:gd name="connsiteY15" fmla="*/ 64008 h 64484"/>
                      <a:gd name="connsiteX16" fmla="*/ 72485 w 72485"/>
                      <a:gd name="connsiteY16" fmla="*/ 64484 h 64484"/>
                      <a:gd name="connsiteX17" fmla="*/ 35814 w 72485"/>
                      <a:gd name="connsiteY17" fmla="*/ 64484 h 64484"/>
                      <a:gd name="connsiteX18" fmla="*/ 35814 w 72485"/>
                      <a:gd name="connsiteY18" fmla="*/ 64008 h 64484"/>
                      <a:gd name="connsiteX19" fmla="*/ 39338 w 72485"/>
                      <a:gd name="connsiteY19" fmla="*/ 63913 h 64484"/>
                      <a:gd name="connsiteX20" fmla="*/ 39338 w 72485"/>
                      <a:gd name="connsiteY20" fmla="*/ 63913 h 64484"/>
                      <a:gd name="connsiteX21" fmla="*/ 37243 w 72485"/>
                      <a:gd name="connsiteY21" fmla="*/ 37052 h 64484"/>
                      <a:gd name="connsiteX22" fmla="*/ 28956 w 72485"/>
                      <a:gd name="connsiteY22" fmla="*/ 9715 h 64484"/>
                      <a:gd name="connsiteX23" fmla="*/ 19908 w 72485"/>
                      <a:gd name="connsiteY23" fmla="*/ 37052 h 64484"/>
                      <a:gd name="connsiteX24" fmla="*/ 37243 w 72485"/>
                      <a:gd name="connsiteY24" fmla="*/ 3705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485" h="64484">
                        <a:moveTo>
                          <a:pt x="39338" y="63913"/>
                        </a:moveTo>
                        <a:cubicBezTo>
                          <a:pt x="42482" y="63913"/>
                          <a:pt x="44291" y="63246"/>
                          <a:pt x="44291" y="60579"/>
                        </a:cubicBezTo>
                        <a:cubicBezTo>
                          <a:pt x="44291" y="58674"/>
                          <a:pt x="43434" y="56293"/>
                          <a:pt x="42672" y="54007"/>
                        </a:cubicBezTo>
                        <a:lnTo>
                          <a:pt x="37529" y="37719"/>
                        </a:lnTo>
                        <a:lnTo>
                          <a:pt x="19812" y="37719"/>
                        </a:lnTo>
                        <a:cubicBezTo>
                          <a:pt x="18098" y="42958"/>
                          <a:pt x="16097" y="48482"/>
                          <a:pt x="16097" y="53340"/>
                        </a:cubicBezTo>
                        <a:cubicBezTo>
                          <a:pt x="16097" y="55817"/>
                          <a:pt x="16573" y="58102"/>
                          <a:pt x="17907" y="60103"/>
                        </a:cubicBezTo>
                        <a:cubicBezTo>
                          <a:pt x="20574" y="64008"/>
                          <a:pt x="25051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31" y="55150"/>
                          <a:pt x="16573" y="45529"/>
                        </a:cubicBezTo>
                        <a:lnTo>
                          <a:pt x="31623" y="0"/>
                        </a:lnTo>
                        <a:lnTo>
                          <a:pt x="45339" y="0"/>
                        </a:lnTo>
                        <a:lnTo>
                          <a:pt x="64580" y="58388"/>
                        </a:lnTo>
                        <a:cubicBezTo>
                          <a:pt x="66104" y="62865"/>
                          <a:pt x="68009" y="64008"/>
                          <a:pt x="72485" y="64008"/>
                        </a:cubicBezTo>
                        <a:lnTo>
                          <a:pt x="72485" y="64484"/>
                        </a:lnTo>
                        <a:lnTo>
                          <a:pt x="35814" y="64484"/>
                        </a:lnTo>
                        <a:lnTo>
                          <a:pt x="35814" y="64008"/>
                        </a:lnTo>
                        <a:lnTo>
                          <a:pt x="39338" y="63913"/>
                        </a:lnTo>
                        <a:lnTo>
                          <a:pt x="39338" y="63913"/>
                        </a:lnTo>
                        <a:close/>
                        <a:moveTo>
                          <a:pt x="37243" y="37052"/>
                        </a:moveTo>
                        <a:lnTo>
                          <a:pt x="28956" y="9715"/>
                        </a:lnTo>
                        <a:lnTo>
                          <a:pt x="19908" y="37052"/>
                        </a:lnTo>
                        <a:lnTo>
                          <a:pt x="37243" y="37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2" name="Freeform: Shape 2061">
                    <a:extLst>
                      <a:ext uri="{FF2B5EF4-FFF2-40B4-BE49-F238E27FC236}">
                        <a16:creationId xmlns:a16="http://schemas.microsoft.com/office/drawing/2014/main" id="{1847A59B-03F8-43A7-99FF-1787D4D04065}"/>
                      </a:ext>
                    </a:extLst>
                  </p:cNvPr>
                  <p:cNvSpPr/>
                  <p:nvPr/>
                </p:nvSpPr>
                <p:spPr>
                  <a:xfrm>
                    <a:off x="6526624" y="5555495"/>
                    <a:ext cx="75437" cy="67341"/>
                  </a:xfrm>
                  <a:custGeom>
                    <a:avLst/>
                    <a:gdLst>
                      <a:gd name="connsiteX0" fmla="*/ 35909 w 75437"/>
                      <a:gd name="connsiteY0" fmla="*/ 67342 h 67341"/>
                      <a:gd name="connsiteX1" fmla="*/ 35909 w 75437"/>
                      <a:gd name="connsiteY1" fmla="*/ 65913 h 67341"/>
                      <a:gd name="connsiteX2" fmla="*/ 35909 w 75437"/>
                      <a:gd name="connsiteY2" fmla="*/ 64008 h 67341"/>
                      <a:gd name="connsiteX3" fmla="*/ 37338 w 75437"/>
                      <a:gd name="connsiteY3" fmla="*/ 64008 h 67341"/>
                      <a:gd name="connsiteX4" fmla="*/ 40195 w 75437"/>
                      <a:gd name="connsiteY4" fmla="*/ 64008 h 67341"/>
                      <a:gd name="connsiteX5" fmla="*/ 40291 w 75437"/>
                      <a:gd name="connsiteY5" fmla="*/ 63913 h 67341"/>
                      <a:gd name="connsiteX6" fmla="*/ 40957 w 75437"/>
                      <a:gd name="connsiteY6" fmla="*/ 63913 h 67341"/>
                      <a:gd name="connsiteX7" fmla="*/ 44482 w 75437"/>
                      <a:gd name="connsiteY7" fmla="*/ 61913 h 67341"/>
                      <a:gd name="connsiteX8" fmla="*/ 44482 w 75437"/>
                      <a:gd name="connsiteY8" fmla="*/ 61913 h 67341"/>
                      <a:gd name="connsiteX9" fmla="*/ 42863 w 75437"/>
                      <a:gd name="connsiteY9" fmla="*/ 55721 h 67341"/>
                      <a:gd name="connsiteX10" fmla="*/ 42863 w 75437"/>
                      <a:gd name="connsiteY10" fmla="*/ 55721 h 67341"/>
                      <a:gd name="connsiteX11" fmla="*/ 38005 w 75437"/>
                      <a:gd name="connsiteY11" fmla="*/ 40481 h 67341"/>
                      <a:gd name="connsiteX12" fmla="*/ 22288 w 75437"/>
                      <a:gd name="connsiteY12" fmla="*/ 40481 h 67341"/>
                      <a:gd name="connsiteX13" fmla="*/ 18955 w 75437"/>
                      <a:gd name="connsiteY13" fmla="*/ 54673 h 67341"/>
                      <a:gd name="connsiteX14" fmla="*/ 18955 w 75437"/>
                      <a:gd name="connsiteY14" fmla="*/ 54673 h 67341"/>
                      <a:gd name="connsiteX15" fmla="*/ 20478 w 75437"/>
                      <a:gd name="connsiteY15" fmla="*/ 60674 h 67341"/>
                      <a:gd name="connsiteX16" fmla="*/ 20478 w 75437"/>
                      <a:gd name="connsiteY16" fmla="*/ 60674 h 67341"/>
                      <a:gd name="connsiteX17" fmla="*/ 30003 w 75437"/>
                      <a:gd name="connsiteY17" fmla="*/ 64008 h 67341"/>
                      <a:gd name="connsiteX18" fmla="*/ 30003 w 75437"/>
                      <a:gd name="connsiteY18" fmla="*/ 64008 h 67341"/>
                      <a:gd name="connsiteX19" fmla="*/ 31337 w 75437"/>
                      <a:gd name="connsiteY19" fmla="*/ 64008 h 67341"/>
                      <a:gd name="connsiteX20" fmla="*/ 31337 w 75437"/>
                      <a:gd name="connsiteY20" fmla="*/ 65437 h 67341"/>
                      <a:gd name="connsiteX21" fmla="*/ 31337 w 75437"/>
                      <a:gd name="connsiteY21" fmla="*/ 67342 h 67341"/>
                      <a:gd name="connsiteX22" fmla="*/ 0 w 75437"/>
                      <a:gd name="connsiteY22" fmla="*/ 67342 h 67341"/>
                      <a:gd name="connsiteX23" fmla="*/ 0 w 75437"/>
                      <a:gd name="connsiteY23" fmla="*/ 65913 h 67341"/>
                      <a:gd name="connsiteX24" fmla="*/ 0 w 75437"/>
                      <a:gd name="connsiteY24" fmla="*/ 64008 h 67341"/>
                      <a:gd name="connsiteX25" fmla="*/ 1428 w 75437"/>
                      <a:gd name="connsiteY25" fmla="*/ 64008 h 67341"/>
                      <a:gd name="connsiteX26" fmla="*/ 16669 w 75437"/>
                      <a:gd name="connsiteY26" fmla="*/ 46482 h 67341"/>
                      <a:gd name="connsiteX27" fmla="*/ 16669 w 75437"/>
                      <a:gd name="connsiteY27" fmla="*/ 46482 h 67341"/>
                      <a:gd name="connsiteX28" fmla="*/ 32099 w 75437"/>
                      <a:gd name="connsiteY28" fmla="*/ 0 h 67341"/>
                      <a:gd name="connsiteX29" fmla="*/ 47815 w 75437"/>
                      <a:gd name="connsiteY29" fmla="*/ 0 h 67341"/>
                      <a:gd name="connsiteX30" fmla="*/ 67437 w 75437"/>
                      <a:gd name="connsiteY30" fmla="*/ 59341 h 67341"/>
                      <a:gd name="connsiteX31" fmla="*/ 74009 w 75437"/>
                      <a:gd name="connsiteY31" fmla="*/ 64008 h 67341"/>
                      <a:gd name="connsiteX32" fmla="*/ 74009 w 75437"/>
                      <a:gd name="connsiteY32" fmla="*/ 64008 h 67341"/>
                      <a:gd name="connsiteX33" fmla="*/ 75438 w 75437"/>
                      <a:gd name="connsiteY33" fmla="*/ 64008 h 67341"/>
                      <a:gd name="connsiteX34" fmla="*/ 75438 w 75437"/>
                      <a:gd name="connsiteY34" fmla="*/ 65437 h 67341"/>
                      <a:gd name="connsiteX35" fmla="*/ 75438 w 75437"/>
                      <a:gd name="connsiteY35" fmla="*/ 67342 h 67341"/>
                      <a:gd name="connsiteX36" fmla="*/ 35909 w 75437"/>
                      <a:gd name="connsiteY36" fmla="*/ 67342 h 67341"/>
                      <a:gd name="connsiteX37" fmla="*/ 35909 w 75437"/>
                      <a:gd name="connsiteY37" fmla="*/ 67342 h 67341"/>
                      <a:gd name="connsiteX38" fmla="*/ 67056 w 75437"/>
                      <a:gd name="connsiteY38" fmla="*/ 64579 h 67341"/>
                      <a:gd name="connsiteX39" fmla="*/ 64675 w 75437"/>
                      <a:gd name="connsiteY39" fmla="*/ 60293 h 67341"/>
                      <a:gd name="connsiteX40" fmla="*/ 64675 w 75437"/>
                      <a:gd name="connsiteY40" fmla="*/ 60293 h 67341"/>
                      <a:gd name="connsiteX41" fmla="*/ 45720 w 75437"/>
                      <a:gd name="connsiteY41" fmla="*/ 2858 h 67341"/>
                      <a:gd name="connsiteX42" fmla="*/ 34004 w 75437"/>
                      <a:gd name="connsiteY42" fmla="*/ 2858 h 67341"/>
                      <a:gd name="connsiteX43" fmla="*/ 31623 w 75437"/>
                      <a:gd name="connsiteY43" fmla="*/ 10192 h 67341"/>
                      <a:gd name="connsiteX44" fmla="*/ 40005 w 75437"/>
                      <a:gd name="connsiteY44" fmla="*/ 37814 h 67341"/>
                      <a:gd name="connsiteX45" fmla="*/ 40005 w 75437"/>
                      <a:gd name="connsiteY45" fmla="*/ 37814 h 67341"/>
                      <a:gd name="connsiteX46" fmla="*/ 45529 w 75437"/>
                      <a:gd name="connsiteY46" fmla="*/ 54959 h 67341"/>
                      <a:gd name="connsiteX47" fmla="*/ 47244 w 75437"/>
                      <a:gd name="connsiteY47" fmla="*/ 62008 h 67341"/>
                      <a:gd name="connsiteX48" fmla="*/ 47244 w 75437"/>
                      <a:gd name="connsiteY48" fmla="*/ 62008 h 67341"/>
                      <a:gd name="connsiteX49" fmla="*/ 46577 w 75437"/>
                      <a:gd name="connsiteY49" fmla="*/ 64579 h 67341"/>
                      <a:gd name="connsiteX50" fmla="*/ 46577 w 75437"/>
                      <a:gd name="connsiteY50" fmla="*/ 64579 h 67341"/>
                      <a:gd name="connsiteX51" fmla="*/ 67056 w 75437"/>
                      <a:gd name="connsiteY51" fmla="*/ 64579 h 67341"/>
                      <a:gd name="connsiteX52" fmla="*/ 67056 w 75437"/>
                      <a:gd name="connsiteY52" fmla="*/ 64579 h 67341"/>
                      <a:gd name="connsiteX53" fmla="*/ 20383 w 75437"/>
                      <a:gd name="connsiteY53" fmla="*/ 64579 h 67341"/>
                      <a:gd name="connsiteX54" fmla="*/ 18192 w 75437"/>
                      <a:gd name="connsiteY54" fmla="*/ 62294 h 67341"/>
                      <a:gd name="connsiteX55" fmla="*/ 18192 w 75437"/>
                      <a:gd name="connsiteY55" fmla="*/ 62294 h 67341"/>
                      <a:gd name="connsiteX56" fmla="*/ 16192 w 75437"/>
                      <a:gd name="connsiteY56" fmla="*/ 55721 h 67341"/>
                      <a:gd name="connsiteX57" fmla="*/ 16192 w 75437"/>
                      <a:gd name="connsiteY57" fmla="*/ 55721 h 67341"/>
                      <a:gd name="connsiteX58" fmla="*/ 9239 w 75437"/>
                      <a:gd name="connsiteY58" fmla="*/ 64675 h 67341"/>
                      <a:gd name="connsiteX59" fmla="*/ 9239 w 75437"/>
                      <a:gd name="connsiteY59" fmla="*/ 64675 h 67341"/>
                      <a:gd name="connsiteX60" fmla="*/ 20383 w 75437"/>
                      <a:gd name="connsiteY60" fmla="*/ 64675 h 67341"/>
                      <a:gd name="connsiteX61" fmla="*/ 20383 w 75437"/>
                      <a:gd name="connsiteY61" fmla="*/ 64579 h 67341"/>
                      <a:gd name="connsiteX62" fmla="*/ 38767 w 75437"/>
                      <a:gd name="connsiteY62" fmla="*/ 37814 h 67341"/>
                      <a:gd name="connsiteX63" fmla="*/ 38767 w 75437"/>
                      <a:gd name="connsiteY63" fmla="*/ 37148 h 67341"/>
                      <a:gd name="connsiteX64" fmla="*/ 38767 w 75437"/>
                      <a:gd name="connsiteY64" fmla="*/ 37814 h 67341"/>
                      <a:gd name="connsiteX65" fmla="*/ 38767 w 75437"/>
                      <a:gd name="connsiteY65" fmla="*/ 37814 h 67341"/>
                      <a:gd name="connsiteX66" fmla="*/ 23336 w 75437"/>
                      <a:gd name="connsiteY66" fmla="*/ 37148 h 67341"/>
                      <a:gd name="connsiteX67" fmla="*/ 36862 w 75437"/>
                      <a:gd name="connsiteY67" fmla="*/ 37148 h 67341"/>
                      <a:gd name="connsiteX68" fmla="*/ 30385 w 75437"/>
                      <a:gd name="connsiteY68" fmla="*/ 15812 h 67341"/>
                      <a:gd name="connsiteX69" fmla="*/ 23336 w 75437"/>
                      <a:gd name="connsiteY69" fmla="*/ 37148 h 67341"/>
                      <a:gd name="connsiteX70" fmla="*/ 23336 w 75437"/>
                      <a:gd name="connsiteY70" fmla="*/ 37148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75437" h="67341">
                        <a:moveTo>
                          <a:pt x="35909" y="67342"/>
                        </a:moveTo>
                        <a:lnTo>
                          <a:pt x="35909" y="65913"/>
                        </a:lnTo>
                        <a:lnTo>
                          <a:pt x="35909" y="64008"/>
                        </a:lnTo>
                        <a:lnTo>
                          <a:pt x="37338" y="64008"/>
                        </a:lnTo>
                        <a:lnTo>
                          <a:pt x="40195" y="64008"/>
                        </a:lnTo>
                        <a:lnTo>
                          <a:pt x="40291" y="63913"/>
                        </a:lnTo>
                        <a:lnTo>
                          <a:pt x="40957" y="63913"/>
                        </a:lnTo>
                        <a:cubicBezTo>
                          <a:pt x="44101" y="63627"/>
                          <a:pt x="44386" y="63722"/>
                          <a:pt x="44482" y="61913"/>
                        </a:cubicBezTo>
                        <a:lnTo>
                          <a:pt x="44482" y="61913"/>
                        </a:lnTo>
                        <a:cubicBezTo>
                          <a:pt x="44482" y="60389"/>
                          <a:pt x="43624" y="58102"/>
                          <a:pt x="42863" y="55721"/>
                        </a:cubicBezTo>
                        <a:lnTo>
                          <a:pt x="42863" y="55721"/>
                        </a:lnTo>
                        <a:lnTo>
                          <a:pt x="38005" y="40481"/>
                        </a:lnTo>
                        <a:lnTo>
                          <a:pt x="22288" y="40481"/>
                        </a:lnTo>
                        <a:cubicBezTo>
                          <a:pt x="20669" y="45434"/>
                          <a:pt x="18955" y="50483"/>
                          <a:pt x="18955" y="54673"/>
                        </a:cubicBezTo>
                        <a:lnTo>
                          <a:pt x="18955" y="54673"/>
                        </a:lnTo>
                        <a:cubicBezTo>
                          <a:pt x="18955" y="56960"/>
                          <a:pt x="19431" y="58960"/>
                          <a:pt x="20478" y="60674"/>
                        </a:cubicBezTo>
                        <a:lnTo>
                          <a:pt x="20478" y="60674"/>
                        </a:lnTo>
                        <a:cubicBezTo>
                          <a:pt x="22670" y="63913"/>
                          <a:pt x="26479" y="64008"/>
                          <a:pt x="30003" y="64008"/>
                        </a:cubicBezTo>
                        <a:lnTo>
                          <a:pt x="30003" y="64008"/>
                        </a:lnTo>
                        <a:lnTo>
                          <a:pt x="31337" y="64008"/>
                        </a:lnTo>
                        <a:lnTo>
                          <a:pt x="31337" y="65437"/>
                        </a:lnTo>
                        <a:lnTo>
                          <a:pt x="31337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8" y="64008"/>
                        </a:lnTo>
                        <a:cubicBezTo>
                          <a:pt x="10096" y="64103"/>
                          <a:pt x="13430" y="56102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99" y="0"/>
                        </a:lnTo>
                        <a:lnTo>
                          <a:pt x="47815" y="0"/>
                        </a:lnTo>
                        <a:lnTo>
                          <a:pt x="67437" y="59341"/>
                        </a:lnTo>
                        <a:cubicBezTo>
                          <a:pt x="69056" y="63437"/>
                          <a:pt x="69818" y="63818"/>
                          <a:pt x="74009" y="64008"/>
                        </a:cubicBezTo>
                        <a:lnTo>
                          <a:pt x="74009" y="64008"/>
                        </a:lnTo>
                        <a:lnTo>
                          <a:pt x="75438" y="64008"/>
                        </a:lnTo>
                        <a:lnTo>
                          <a:pt x="75438" y="65437"/>
                        </a:lnTo>
                        <a:lnTo>
                          <a:pt x="75438" y="67342"/>
                        </a:lnTo>
                        <a:lnTo>
                          <a:pt x="35909" y="67342"/>
                        </a:lnTo>
                        <a:lnTo>
                          <a:pt x="35909" y="67342"/>
                        </a:lnTo>
                        <a:close/>
                        <a:moveTo>
                          <a:pt x="67056" y="64579"/>
                        </a:moveTo>
                        <a:cubicBezTo>
                          <a:pt x="66008" y="63532"/>
                          <a:pt x="65246" y="62103"/>
                          <a:pt x="64675" y="60293"/>
                        </a:cubicBezTo>
                        <a:lnTo>
                          <a:pt x="64675" y="60293"/>
                        </a:lnTo>
                        <a:lnTo>
                          <a:pt x="45720" y="2858"/>
                        </a:lnTo>
                        <a:lnTo>
                          <a:pt x="34004" y="2858"/>
                        </a:lnTo>
                        <a:lnTo>
                          <a:pt x="31623" y="10192"/>
                        </a:lnTo>
                        <a:lnTo>
                          <a:pt x="40005" y="37814"/>
                        </a:lnTo>
                        <a:lnTo>
                          <a:pt x="40005" y="37814"/>
                        </a:lnTo>
                        <a:lnTo>
                          <a:pt x="45529" y="54959"/>
                        </a:lnTo>
                        <a:cubicBezTo>
                          <a:pt x="46291" y="57245"/>
                          <a:pt x="47244" y="59627"/>
                          <a:pt x="47244" y="62008"/>
                        </a:cubicBezTo>
                        <a:lnTo>
                          <a:pt x="47244" y="62008"/>
                        </a:lnTo>
                        <a:cubicBezTo>
                          <a:pt x="47244" y="62960"/>
                          <a:pt x="47054" y="63818"/>
                          <a:pt x="46577" y="64579"/>
                        </a:cubicBezTo>
                        <a:lnTo>
                          <a:pt x="46577" y="64579"/>
                        </a:lnTo>
                        <a:lnTo>
                          <a:pt x="67056" y="64579"/>
                        </a:lnTo>
                        <a:lnTo>
                          <a:pt x="67056" y="64579"/>
                        </a:lnTo>
                        <a:close/>
                        <a:moveTo>
                          <a:pt x="20383" y="64579"/>
                        </a:moveTo>
                        <a:cubicBezTo>
                          <a:pt x="19621" y="64008"/>
                          <a:pt x="18859" y="63246"/>
                          <a:pt x="18192" y="62294"/>
                        </a:cubicBezTo>
                        <a:lnTo>
                          <a:pt x="18192" y="62294"/>
                        </a:lnTo>
                        <a:cubicBezTo>
                          <a:pt x="16859" y="60293"/>
                          <a:pt x="16287" y="58007"/>
                          <a:pt x="16192" y="55721"/>
                        </a:cubicBezTo>
                        <a:lnTo>
                          <a:pt x="16192" y="55721"/>
                        </a:lnTo>
                        <a:cubicBezTo>
                          <a:pt x="14478" y="59341"/>
                          <a:pt x="12287" y="62579"/>
                          <a:pt x="9239" y="64675"/>
                        </a:cubicBezTo>
                        <a:lnTo>
                          <a:pt x="9239" y="64675"/>
                        </a:lnTo>
                        <a:lnTo>
                          <a:pt x="20383" y="64675"/>
                        </a:lnTo>
                        <a:lnTo>
                          <a:pt x="20383" y="64579"/>
                        </a:lnTo>
                        <a:close/>
                        <a:moveTo>
                          <a:pt x="38767" y="37814"/>
                        </a:moveTo>
                        <a:lnTo>
                          <a:pt x="38767" y="37148"/>
                        </a:lnTo>
                        <a:lnTo>
                          <a:pt x="38767" y="37814"/>
                        </a:lnTo>
                        <a:lnTo>
                          <a:pt x="38767" y="37814"/>
                        </a:lnTo>
                        <a:close/>
                        <a:moveTo>
                          <a:pt x="23336" y="37148"/>
                        </a:moveTo>
                        <a:lnTo>
                          <a:pt x="36862" y="37148"/>
                        </a:lnTo>
                        <a:lnTo>
                          <a:pt x="30385" y="15812"/>
                        </a:lnTo>
                        <a:lnTo>
                          <a:pt x="23336" y="37148"/>
                        </a:lnTo>
                        <a:lnTo>
                          <a:pt x="23336" y="371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40" name="Graphic 1">
                  <a:extLst>
                    <a:ext uri="{FF2B5EF4-FFF2-40B4-BE49-F238E27FC236}">
                      <a16:creationId xmlns:a16="http://schemas.microsoft.com/office/drawing/2014/main" id="{FFAD9381-16CD-4072-9E94-AFE0DDAEC724}"/>
                    </a:ext>
                  </a:extLst>
                </p:cNvPr>
                <p:cNvGrpSpPr/>
                <p:nvPr/>
              </p:nvGrpSpPr>
              <p:grpSpPr>
                <a:xfrm>
                  <a:off x="6204584" y="5654365"/>
                  <a:ext cx="61531" cy="67341"/>
                  <a:chOff x="6204584" y="5654365"/>
                  <a:chExt cx="61531" cy="67341"/>
                </a:xfrm>
                <a:solidFill>
                  <a:srgbClr val="FFFFFF"/>
                </a:solidFill>
              </p:grpSpPr>
              <p:sp>
                <p:nvSpPr>
                  <p:cNvPr id="2059" name="Freeform: Shape 2058">
                    <a:extLst>
                      <a:ext uri="{FF2B5EF4-FFF2-40B4-BE49-F238E27FC236}">
                        <a16:creationId xmlns:a16="http://schemas.microsoft.com/office/drawing/2014/main" id="{7E6160FA-0E7A-488C-9342-B8BF28D6450F}"/>
                      </a:ext>
                    </a:extLst>
                  </p:cNvPr>
                  <p:cNvSpPr/>
                  <p:nvPr/>
                </p:nvSpPr>
                <p:spPr>
                  <a:xfrm>
                    <a:off x="6205917" y="5655888"/>
                    <a:ext cx="58769" cy="64389"/>
                  </a:xfrm>
                  <a:custGeom>
                    <a:avLst/>
                    <a:gdLst>
                      <a:gd name="connsiteX0" fmla="*/ 33528 w 58769"/>
                      <a:gd name="connsiteY0" fmla="*/ 63817 h 64389"/>
                      <a:gd name="connsiteX1" fmla="*/ 43434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70 w 58769"/>
                      <a:gd name="connsiteY3" fmla="*/ 35814 h 64389"/>
                      <a:gd name="connsiteX4" fmla="*/ 58770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7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7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7 w 58769"/>
                      <a:gd name="connsiteY13" fmla="*/ 0 h 64389"/>
                      <a:gd name="connsiteX14" fmla="*/ 55817 w 58769"/>
                      <a:gd name="connsiteY14" fmla="*/ 24670 h 64389"/>
                      <a:gd name="connsiteX15" fmla="*/ 55340 w 58769"/>
                      <a:gd name="connsiteY15" fmla="*/ 24670 h 64389"/>
                      <a:gd name="connsiteX16" fmla="*/ 44768 w 58769"/>
                      <a:gd name="connsiteY16" fmla="*/ 4381 h 64389"/>
                      <a:gd name="connsiteX17" fmla="*/ 28670 w 58769"/>
                      <a:gd name="connsiteY17" fmla="*/ 476 h 64389"/>
                      <a:gd name="connsiteX18" fmla="*/ 28670 w 58769"/>
                      <a:gd name="connsiteY18" fmla="*/ 29908 h 64389"/>
                      <a:gd name="connsiteX19" fmla="*/ 43244 w 58769"/>
                      <a:gd name="connsiteY19" fmla="*/ 20479 h 64389"/>
                      <a:gd name="connsiteX20" fmla="*/ 44101 w 58769"/>
                      <a:gd name="connsiteY20" fmla="*/ 14097 h 64389"/>
                      <a:gd name="connsiteX21" fmla="*/ 44672 w 58769"/>
                      <a:gd name="connsiteY21" fmla="*/ 14097 h 64389"/>
                      <a:gd name="connsiteX22" fmla="*/ 44672 w 58769"/>
                      <a:gd name="connsiteY22" fmla="*/ 46577 h 64389"/>
                      <a:gd name="connsiteX23" fmla="*/ 44101 w 58769"/>
                      <a:gd name="connsiteY23" fmla="*/ 46577 h 64389"/>
                      <a:gd name="connsiteX24" fmla="*/ 43244 w 58769"/>
                      <a:gd name="connsiteY24" fmla="*/ 40196 h 64389"/>
                      <a:gd name="connsiteX25" fmla="*/ 28670 w 58769"/>
                      <a:gd name="connsiteY25" fmla="*/ 30575 h 64389"/>
                      <a:gd name="connsiteX26" fmla="*/ 28670 w 58769"/>
                      <a:gd name="connsiteY26" fmla="*/ 54578 h 64389"/>
                      <a:gd name="connsiteX27" fmla="*/ 33528 w 58769"/>
                      <a:gd name="connsiteY27" fmla="*/ 63817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528" y="63817"/>
                        </a:moveTo>
                        <a:cubicBezTo>
                          <a:pt x="37433" y="63817"/>
                          <a:pt x="41529" y="63437"/>
                          <a:pt x="43434" y="62484"/>
                        </a:cubicBezTo>
                        <a:cubicBezTo>
                          <a:pt x="52197" y="58579"/>
                          <a:pt x="57531" y="52959"/>
                          <a:pt x="58293" y="35814"/>
                        </a:cubicBezTo>
                        <a:lnTo>
                          <a:pt x="58770" y="35814"/>
                        </a:lnTo>
                        <a:lnTo>
                          <a:pt x="58770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7" y="63913"/>
                        </a:lnTo>
                        <a:cubicBezTo>
                          <a:pt x="9240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40" y="476"/>
                          <a:pt x="477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7" y="0"/>
                        </a:lnTo>
                        <a:lnTo>
                          <a:pt x="55817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578" y="9811"/>
                          <a:pt x="44768" y="4381"/>
                        </a:cubicBezTo>
                        <a:cubicBezTo>
                          <a:pt x="40100" y="1048"/>
                          <a:pt x="36195" y="476"/>
                          <a:pt x="28670" y="476"/>
                        </a:cubicBezTo>
                        <a:lnTo>
                          <a:pt x="28670" y="29908"/>
                        </a:lnTo>
                        <a:cubicBezTo>
                          <a:pt x="36481" y="29908"/>
                          <a:pt x="40577" y="27337"/>
                          <a:pt x="43244" y="20479"/>
                        </a:cubicBezTo>
                        <a:cubicBezTo>
                          <a:pt x="43529" y="19717"/>
                          <a:pt x="44101" y="16764"/>
                          <a:pt x="44101" y="14097"/>
                        </a:cubicBezTo>
                        <a:lnTo>
                          <a:pt x="44672" y="14097"/>
                        </a:lnTo>
                        <a:lnTo>
                          <a:pt x="44672" y="46577"/>
                        </a:lnTo>
                        <a:lnTo>
                          <a:pt x="44101" y="46577"/>
                        </a:lnTo>
                        <a:cubicBezTo>
                          <a:pt x="44101" y="43910"/>
                          <a:pt x="43529" y="40862"/>
                          <a:pt x="43244" y="40196"/>
                        </a:cubicBezTo>
                        <a:cubicBezTo>
                          <a:pt x="40481" y="33242"/>
                          <a:pt x="36481" y="30575"/>
                          <a:pt x="28670" y="30575"/>
                        </a:cubicBezTo>
                        <a:lnTo>
                          <a:pt x="28670" y="54578"/>
                        </a:lnTo>
                        <a:cubicBezTo>
                          <a:pt x="28766" y="63246"/>
                          <a:pt x="29433" y="63817"/>
                          <a:pt x="33528" y="638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0" name="Freeform: Shape 2059">
                    <a:extLst>
                      <a:ext uri="{FF2B5EF4-FFF2-40B4-BE49-F238E27FC236}">
                        <a16:creationId xmlns:a16="http://schemas.microsoft.com/office/drawing/2014/main" id="{F5BF39D6-67C2-49FF-932D-CC9016D50B00}"/>
                      </a:ext>
                    </a:extLst>
                  </p:cNvPr>
                  <p:cNvSpPr/>
                  <p:nvPr/>
                </p:nvSpPr>
                <p:spPr>
                  <a:xfrm>
                    <a:off x="6204584" y="5654365"/>
                    <a:ext cx="61531" cy="67341"/>
                  </a:xfrm>
                  <a:custGeom>
                    <a:avLst/>
                    <a:gdLst>
                      <a:gd name="connsiteX0" fmla="*/ 0 w 61531"/>
                      <a:gd name="connsiteY0" fmla="*/ 67342 h 67341"/>
                      <a:gd name="connsiteX1" fmla="*/ 0 w 61531"/>
                      <a:gd name="connsiteY1" fmla="*/ 65913 h 67341"/>
                      <a:gd name="connsiteX2" fmla="*/ 0 w 61531"/>
                      <a:gd name="connsiteY2" fmla="*/ 64008 h 67341"/>
                      <a:gd name="connsiteX3" fmla="*/ 1428 w 61531"/>
                      <a:gd name="connsiteY3" fmla="*/ 64008 h 67341"/>
                      <a:gd name="connsiteX4" fmla="*/ 1905 w 61531"/>
                      <a:gd name="connsiteY4" fmla="*/ 64008 h 67341"/>
                      <a:gd name="connsiteX5" fmla="*/ 9810 w 61531"/>
                      <a:gd name="connsiteY5" fmla="*/ 55816 h 67341"/>
                      <a:gd name="connsiteX6" fmla="*/ 9810 w 61531"/>
                      <a:gd name="connsiteY6" fmla="*/ 55816 h 67341"/>
                      <a:gd name="connsiteX7" fmla="*/ 9810 w 61531"/>
                      <a:gd name="connsiteY7" fmla="*/ 11430 h 67341"/>
                      <a:gd name="connsiteX8" fmla="*/ 1905 w 61531"/>
                      <a:gd name="connsiteY8" fmla="*/ 3238 h 67341"/>
                      <a:gd name="connsiteX9" fmla="*/ 1905 w 61531"/>
                      <a:gd name="connsiteY9" fmla="*/ 3238 h 67341"/>
                      <a:gd name="connsiteX10" fmla="*/ 0 w 61531"/>
                      <a:gd name="connsiteY10" fmla="*/ 3238 h 67341"/>
                      <a:gd name="connsiteX11" fmla="*/ 0 w 61531"/>
                      <a:gd name="connsiteY11" fmla="*/ 1905 h 67341"/>
                      <a:gd name="connsiteX12" fmla="*/ 0 w 61531"/>
                      <a:gd name="connsiteY12" fmla="*/ 0 h 67341"/>
                      <a:gd name="connsiteX13" fmla="*/ 58578 w 61531"/>
                      <a:gd name="connsiteY13" fmla="*/ 0 h 67341"/>
                      <a:gd name="connsiteX14" fmla="*/ 58578 w 61531"/>
                      <a:gd name="connsiteY14" fmla="*/ 27432 h 67341"/>
                      <a:gd name="connsiteX15" fmla="*/ 57150 w 61531"/>
                      <a:gd name="connsiteY15" fmla="*/ 27432 h 67341"/>
                      <a:gd name="connsiteX16" fmla="*/ 55245 w 61531"/>
                      <a:gd name="connsiteY16" fmla="*/ 27432 h 67341"/>
                      <a:gd name="connsiteX17" fmla="*/ 55245 w 61531"/>
                      <a:gd name="connsiteY17" fmla="*/ 26003 h 67341"/>
                      <a:gd name="connsiteX18" fmla="*/ 45339 w 61531"/>
                      <a:gd name="connsiteY18" fmla="*/ 6763 h 67341"/>
                      <a:gd name="connsiteX19" fmla="*/ 45339 w 61531"/>
                      <a:gd name="connsiteY19" fmla="*/ 6763 h 67341"/>
                      <a:gd name="connsiteX20" fmla="*/ 31432 w 61531"/>
                      <a:gd name="connsiteY20" fmla="*/ 3143 h 67341"/>
                      <a:gd name="connsiteX21" fmla="*/ 31432 w 61531"/>
                      <a:gd name="connsiteY21" fmla="*/ 3143 h 67341"/>
                      <a:gd name="connsiteX22" fmla="*/ 31432 w 61531"/>
                      <a:gd name="connsiteY22" fmla="*/ 29718 h 67341"/>
                      <a:gd name="connsiteX23" fmla="*/ 43339 w 61531"/>
                      <a:gd name="connsiteY23" fmla="*/ 21241 h 67341"/>
                      <a:gd name="connsiteX24" fmla="*/ 43339 w 61531"/>
                      <a:gd name="connsiteY24" fmla="*/ 21241 h 67341"/>
                      <a:gd name="connsiteX25" fmla="*/ 44101 w 61531"/>
                      <a:gd name="connsiteY25" fmla="*/ 15240 h 67341"/>
                      <a:gd name="connsiteX26" fmla="*/ 44101 w 61531"/>
                      <a:gd name="connsiteY26" fmla="*/ 15240 h 67341"/>
                      <a:gd name="connsiteX27" fmla="*/ 44101 w 61531"/>
                      <a:gd name="connsiteY27" fmla="*/ 13906 h 67341"/>
                      <a:gd name="connsiteX28" fmla="*/ 45434 w 61531"/>
                      <a:gd name="connsiteY28" fmla="*/ 13906 h 67341"/>
                      <a:gd name="connsiteX29" fmla="*/ 47434 w 61531"/>
                      <a:gd name="connsiteY29" fmla="*/ 13906 h 67341"/>
                      <a:gd name="connsiteX30" fmla="*/ 47434 w 61531"/>
                      <a:gd name="connsiteY30" fmla="*/ 49149 h 67341"/>
                      <a:gd name="connsiteX31" fmla="*/ 46005 w 61531"/>
                      <a:gd name="connsiteY31" fmla="*/ 49149 h 67341"/>
                      <a:gd name="connsiteX32" fmla="*/ 44005 w 61531"/>
                      <a:gd name="connsiteY32" fmla="*/ 49149 h 67341"/>
                      <a:gd name="connsiteX33" fmla="*/ 44005 w 61531"/>
                      <a:gd name="connsiteY33" fmla="*/ 47720 h 67341"/>
                      <a:gd name="connsiteX34" fmla="*/ 43243 w 61531"/>
                      <a:gd name="connsiteY34" fmla="*/ 41910 h 67341"/>
                      <a:gd name="connsiteX35" fmla="*/ 43243 w 61531"/>
                      <a:gd name="connsiteY35" fmla="*/ 41910 h 67341"/>
                      <a:gd name="connsiteX36" fmla="*/ 31337 w 61531"/>
                      <a:gd name="connsiteY36" fmla="*/ 33147 h 67341"/>
                      <a:gd name="connsiteX37" fmla="*/ 31337 w 61531"/>
                      <a:gd name="connsiteY37" fmla="*/ 33147 h 67341"/>
                      <a:gd name="connsiteX38" fmla="*/ 31337 w 61531"/>
                      <a:gd name="connsiteY38" fmla="*/ 55721 h 67341"/>
                      <a:gd name="connsiteX39" fmla="*/ 32004 w 61531"/>
                      <a:gd name="connsiteY39" fmla="*/ 63151 h 67341"/>
                      <a:gd name="connsiteX40" fmla="*/ 32004 w 61531"/>
                      <a:gd name="connsiteY40" fmla="*/ 63151 h 67341"/>
                      <a:gd name="connsiteX41" fmla="*/ 34671 w 61531"/>
                      <a:gd name="connsiteY41" fmla="*/ 63817 h 67341"/>
                      <a:gd name="connsiteX42" fmla="*/ 34671 w 61531"/>
                      <a:gd name="connsiteY42" fmla="*/ 63817 h 67341"/>
                      <a:gd name="connsiteX43" fmla="*/ 34671 w 61531"/>
                      <a:gd name="connsiteY43" fmla="*/ 64389 h 67341"/>
                      <a:gd name="connsiteX44" fmla="*/ 34671 w 61531"/>
                      <a:gd name="connsiteY44" fmla="*/ 64008 h 67341"/>
                      <a:gd name="connsiteX45" fmla="*/ 44101 w 61531"/>
                      <a:gd name="connsiteY45" fmla="*/ 62770 h 67341"/>
                      <a:gd name="connsiteX46" fmla="*/ 44101 w 61531"/>
                      <a:gd name="connsiteY46" fmla="*/ 62770 h 67341"/>
                      <a:gd name="connsiteX47" fmla="*/ 58198 w 61531"/>
                      <a:gd name="connsiteY47" fmla="*/ 37338 h 67341"/>
                      <a:gd name="connsiteX48" fmla="*/ 58198 w 61531"/>
                      <a:gd name="connsiteY48" fmla="*/ 37338 h 67341"/>
                      <a:gd name="connsiteX49" fmla="*/ 58293 w 61531"/>
                      <a:gd name="connsiteY49" fmla="*/ 36004 h 67341"/>
                      <a:gd name="connsiteX50" fmla="*/ 59626 w 61531"/>
                      <a:gd name="connsiteY50" fmla="*/ 36004 h 67341"/>
                      <a:gd name="connsiteX51" fmla="*/ 61531 w 61531"/>
                      <a:gd name="connsiteY51" fmla="*/ 36004 h 67341"/>
                      <a:gd name="connsiteX52" fmla="*/ 61531 w 61531"/>
                      <a:gd name="connsiteY52" fmla="*/ 67342 h 67341"/>
                      <a:gd name="connsiteX53" fmla="*/ 0 w 61531"/>
                      <a:gd name="connsiteY53" fmla="*/ 67342 h 67341"/>
                      <a:gd name="connsiteX54" fmla="*/ 0 w 61531"/>
                      <a:gd name="connsiteY54" fmla="*/ 67342 h 67341"/>
                      <a:gd name="connsiteX55" fmla="*/ 10858 w 61531"/>
                      <a:gd name="connsiteY55" fmla="*/ 3238 h 67341"/>
                      <a:gd name="connsiteX56" fmla="*/ 12572 w 61531"/>
                      <a:gd name="connsiteY56" fmla="*/ 11525 h 67341"/>
                      <a:gd name="connsiteX57" fmla="*/ 12572 w 61531"/>
                      <a:gd name="connsiteY57" fmla="*/ 11525 h 67341"/>
                      <a:gd name="connsiteX58" fmla="*/ 12572 w 61531"/>
                      <a:gd name="connsiteY58" fmla="*/ 55912 h 67341"/>
                      <a:gd name="connsiteX59" fmla="*/ 10858 w 61531"/>
                      <a:gd name="connsiteY59" fmla="*/ 64198 h 67341"/>
                      <a:gd name="connsiteX60" fmla="*/ 10858 w 61531"/>
                      <a:gd name="connsiteY60" fmla="*/ 64198 h 67341"/>
                      <a:gd name="connsiteX61" fmla="*/ 10573 w 61531"/>
                      <a:gd name="connsiteY61" fmla="*/ 64579 h 67341"/>
                      <a:gd name="connsiteX62" fmla="*/ 10573 w 61531"/>
                      <a:gd name="connsiteY62" fmla="*/ 64579 h 67341"/>
                      <a:gd name="connsiteX63" fmla="*/ 29718 w 61531"/>
                      <a:gd name="connsiteY63" fmla="*/ 64579 h 67341"/>
                      <a:gd name="connsiteX64" fmla="*/ 28765 w 61531"/>
                      <a:gd name="connsiteY64" fmla="*/ 55912 h 67341"/>
                      <a:gd name="connsiteX65" fmla="*/ 28765 w 61531"/>
                      <a:gd name="connsiteY65" fmla="*/ 55912 h 67341"/>
                      <a:gd name="connsiteX66" fmla="*/ 28765 w 61531"/>
                      <a:gd name="connsiteY66" fmla="*/ 32766 h 67341"/>
                      <a:gd name="connsiteX67" fmla="*/ 28765 w 61531"/>
                      <a:gd name="connsiteY67" fmla="*/ 2857 h 67341"/>
                      <a:gd name="connsiteX68" fmla="*/ 10573 w 61531"/>
                      <a:gd name="connsiteY68" fmla="*/ 2857 h 67341"/>
                      <a:gd name="connsiteX69" fmla="*/ 10858 w 61531"/>
                      <a:gd name="connsiteY69" fmla="*/ 3238 h 67341"/>
                      <a:gd name="connsiteX70" fmla="*/ 10858 w 61531"/>
                      <a:gd name="connsiteY70" fmla="*/ 3238 h 67341"/>
                      <a:gd name="connsiteX71" fmla="*/ 46958 w 61531"/>
                      <a:gd name="connsiteY71" fmla="*/ 64579 h 67341"/>
                      <a:gd name="connsiteX72" fmla="*/ 58769 w 61531"/>
                      <a:gd name="connsiteY72" fmla="*/ 64579 h 67341"/>
                      <a:gd name="connsiteX73" fmla="*/ 58769 w 61531"/>
                      <a:gd name="connsiteY73" fmla="*/ 51244 h 67341"/>
                      <a:gd name="connsiteX74" fmla="*/ 46958 w 61531"/>
                      <a:gd name="connsiteY74" fmla="*/ 64579 h 67341"/>
                      <a:gd name="connsiteX75" fmla="*/ 46958 w 61531"/>
                      <a:gd name="connsiteY75" fmla="*/ 64579 h 67341"/>
                      <a:gd name="connsiteX76" fmla="*/ 44767 w 61531"/>
                      <a:gd name="connsiteY76" fmla="*/ 38195 h 67341"/>
                      <a:gd name="connsiteX77" fmla="*/ 44767 w 61531"/>
                      <a:gd name="connsiteY77" fmla="*/ 25146 h 67341"/>
                      <a:gd name="connsiteX78" fmla="*/ 37529 w 61531"/>
                      <a:gd name="connsiteY78" fmla="*/ 31623 h 67341"/>
                      <a:gd name="connsiteX79" fmla="*/ 37529 w 61531"/>
                      <a:gd name="connsiteY79" fmla="*/ 31623 h 67341"/>
                      <a:gd name="connsiteX80" fmla="*/ 44767 w 61531"/>
                      <a:gd name="connsiteY80" fmla="*/ 38195 h 67341"/>
                      <a:gd name="connsiteX81" fmla="*/ 44767 w 61531"/>
                      <a:gd name="connsiteY81" fmla="*/ 38195 h 67341"/>
                      <a:gd name="connsiteX82" fmla="*/ 47054 w 61531"/>
                      <a:gd name="connsiteY82" fmla="*/ 4667 h 67341"/>
                      <a:gd name="connsiteX83" fmla="*/ 55912 w 61531"/>
                      <a:gd name="connsiteY83" fmla="*/ 15335 h 67341"/>
                      <a:gd name="connsiteX84" fmla="*/ 55912 w 61531"/>
                      <a:gd name="connsiteY84" fmla="*/ 15335 h 67341"/>
                      <a:gd name="connsiteX85" fmla="*/ 55912 w 61531"/>
                      <a:gd name="connsiteY85" fmla="*/ 2762 h 67341"/>
                      <a:gd name="connsiteX86" fmla="*/ 44005 w 61531"/>
                      <a:gd name="connsiteY86" fmla="*/ 2762 h 67341"/>
                      <a:gd name="connsiteX87" fmla="*/ 47054 w 61531"/>
                      <a:gd name="connsiteY87" fmla="*/ 4667 h 67341"/>
                      <a:gd name="connsiteX88" fmla="*/ 47054 w 61531"/>
                      <a:gd name="connsiteY88" fmla="*/ 4667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</a:cxnLst>
                    <a:rect l="l" t="t" r="r" b="b"/>
                    <a:pathLst>
                      <a:path w="61531" h="67341">
                        <a:moveTo>
                          <a:pt x="0" y="67342"/>
                        </a:move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8" y="64008"/>
                        </a:lnTo>
                        <a:lnTo>
                          <a:pt x="1905" y="64008"/>
                        </a:lnTo>
                        <a:cubicBezTo>
                          <a:pt x="10287" y="63532"/>
                          <a:pt x="9334" y="63055"/>
                          <a:pt x="9810" y="55816"/>
                        </a:cubicBezTo>
                        <a:lnTo>
                          <a:pt x="9810" y="55816"/>
                        </a:lnTo>
                        <a:lnTo>
                          <a:pt x="9810" y="11430"/>
                        </a:lnTo>
                        <a:cubicBezTo>
                          <a:pt x="9334" y="4286"/>
                          <a:pt x="10287" y="3715"/>
                          <a:pt x="1905" y="3238"/>
                        </a:cubicBezTo>
                        <a:lnTo>
                          <a:pt x="1905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8" y="0"/>
                        </a:lnTo>
                        <a:lnTo>
                          <a:pt x="58578" y="27432"/>
                        </a:lnTo>
                        <a:lnTo>
                          <a:pt x="57150" y="27432"/>
                        </a:lnTo>
                        <a:lnTo>
                          <a:pt x="55245" y="27432"/>
                        </a:lnTo>
                        <a:lnTo>
                          <a:pt x="55245" y="26003"/>
                        </a:lnTo>
                        <a:cubicBezTo>
                          <a:pt x="55245" y="19431"/>
                          <a:pt x="52673" y="12001"/>
                          <a:pt x="45339" y="6763"/>
                        </a:cubicBezTo>
                        <a:lnTo>
                          <a:pt x="45339" y="6763"/>
                        </a:lnTo>
                        <a:cubicBezTo>
                          <a:pt x="41243" y="3905"/>
                          <a:pt x="38005" y="3238"/>
                          <a:pt x="31432" y="3143"/>
                        </a:cubicBezTo>
                        <a:lnTo>
                          <a:pt x="31432" y="3143"/>
                        </a:lnTo>
                        <a:lnTo>
                          <a:pt x="31432" y="29718"/>
                        </a:lnTo>
                        <a:cubicBezTo>
                          <a:pt x="38005" y="29337"/>
                          <a:pt x="40767" y="27337"/>
                          <a:pt x="43339" y="21241"/>
                        </a:cubicBezTo>
                        <a:lnTo>
                          <a:pt x="43339" y="21241"/>
                        </a:lnTo>
                        <a:cubicBezTo>
                          <a:pt x="43529" y="20765"/>
                          <a:pt x="44101" y="17812"/>
                          <a:pt x="44101" y="15240"/>
                        </a:cubicBezTo>
                        <a:lnTo>
                          <a:pt x="44101" y="15240"/>
                        </a:lnTo>
                        <a:lnTo>
                          <a:pt x="44101" y="13906"/>
                        </a:lnTo>
                        <a:lnTo>
                          <a:pt x="45434" y="13906"/>
                        </a:lnTo>
                        <a:lnTo>
                          <a:pt x="47434" y="13906"/>
                        </a:lnTo>
                        <a:lnTo>
                          <a:pt x="47434" y="49149"/>
                        </a:lnTo>
                        <a:lnTo>
                          <a:pt x="46005" y="49149"/>
                        </a:lnTo>
                        <a:lnTo>
                          <a:pt x="44005" y="49149"/>
                        </a:lnTo>
                        <a:lnTo>
                          <a:pt x="44005" y="47720"/>
                        </a:lnTo>
                        <a:cubicBezTo>
                          <a:pt x="44005" y="45339"/>
                          <a:pt x="43434" y="42196"/>
                          <a:pt x="43243" y="41910"/>
                        </a:cubicBezTo>
                        <a:lnTo>
                          <a:pt x="43243" y="41910"/>
                        </a:lnTo>
                        <a:cubicBezTo>
                          <a:pt x="40671" y="35719"/>
                          <a:pt x="37909" y="33528"/>
                          <a:pt x="31337" y="33147"/>
                        </a:cubicBezTo>
                        <a:lnTo>
                          <a:pt x="31337" y="33147"/>
                        </a:lnTo>
                        <a:lnTo>
                          <a:pt x="31337" y="55721"/>
                        </a:lnTo>
                        <a:cubicBezTo>
                          <a:pt x="31337" y="60103"/>
                          <a:pt x="31528" y="62389"/>
                          <a:pt x="32004" y="63151"/>
                        </a:cubicBezTo>
                        <a:lnTo>
                          <a:pt x="32004" y="63151"/>
                        </a:lnTo>
                        <a:cubicBezTo>
                          <a:pt x="32289" y="63722"/>
                          <a:pt x="32575" y="63817"/>
                          <a:pt x="34671" y="63817"/>
                        </a:cubicBezTo>
                        <a:lnTo>
                          <a:pt x="34671" y="63817"/>
                        </a:lnTo>
                        <a:lnTo>
                          <a:pt x="34671" y="64389"/>
                        </a:lnTo>
                        <a:lnTo>
                          <a:pt x="34671" y="64008"/>
                        </a:lnTo>
                        <a:cubicBezTo>
                          <a:pt x="38481" y="64008"/>
                          <a:pt x="42481" y="63532"/>
                          <a:pt x="44101" y="62770"/>
                        </a:cubicBezTo>
                        <a:lnTo>
                          <a:pt x="44101" y="62770"/>
                        </a:lnTo>
                        <a:cubicBezTo>
                          <a:pt x="52578" y="58865"/>
                          <a:pt x="57245" y="54197"/>
                          <a:pt x="58198" y="37338"/>
                        </a:cubicBezTo>
                        <a:lnTo>
                          <a:pt x="58198" y="37338"/>
                        </a:lnTo>
                        <a:lnTo>
                          <a:pt x="58293" y="36004"/>
                        </a:lnTo>
                        <a:lnTo>
                          <a:pt x="59626" y="36004"/>
                        </a:lnTo>
                        <a:lnTo>
                          <a:pt x="61531" y="36004"/>
                        </a:lnTo>
                        <a:lnTo>
                          <a:pt x="61531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10858" y="3238"/>
                        </a:moveTo>
                        <a:cubicBezTo>
                          <a:pt x="12478" y="5334"/>
                          <a:pt x="12478" y="8001"/>
                          <a:pt x="12572" y="11525"/>
                        </a:cubicBezTo>
                        <a:lnTo>
                          <a:pt x="12572" y="11525"/>
                        </a:lnTo>
                        <a:lnTo>
                          <a:pt x="12572" y="55912"/>
                        </a:lnTo>
                        <a:cubicBezTo>
                          <a:pt x="12572" y="59436"/>
                          <a:pt x="12572" y="62103"/>
                          <a:pt x="10858" y="64198"/>
                        </a:cubicBezTo>
                        <a:lnTo>
                          <a:pt x="10858" y="64198"/>
                        </a:lnTo>
                        <a:cubicBezTo>
                          <a:pt x="10763" y="64294"/>
                          <a:pt x="10668" y="64389"/>
                          <a:pt x="10573" y="64579"/>
                        </a:cubicBezTo>
                        <a:lnTo>
                          <a:pt x="10573" y="64579"/>
                        </a:lnTo>
                        <a:lnTo>
                          <a:pt x="29718" y="64579"/>
                        </a:lnTo>
                        <a:cubicBezTo>
                          <a:pt x="28860" y="62770"/>
                          <a:pt x="28765" y="60388"/>
                          <a:pt x="28765" y="55912"/>
                        </a:cubicBezTo>
                        <a:lnTo>
                          <a:pt x="28765" y="55912"/>
                        </a:lnTo>
                        <a:lnTo>
                          <a:pt x="28765" y="32766"/>
                        </a:lnTo>
                        <a:lnTo>
                          <a:pt x="28765" y="2857"/>
                        </a:lnTo>
                        <a:lnTo>
                          <a:pt x="10573" y="2857"/>
                        </a:lnTo>
                        <a:cubicBezTo>
                          <a:pt x="10668" y="2953"/>
                          <a:pt x="10763" y="3048"/>
                          <a:pt x="10858" y="3238"/>
                        </a:cubicBezTo>
                        <a:lnTo>
                          <a:pt x="10858" y="3238"/>
                        </a:lnTo>
                        <a:close/>
                        <a:moveTo>
                          <a:pt x="46958" y="64579"/>
                        </a:moveTo>
                        <a:lnTo>
                          <a:pt x="58769" y="64579"/>
                        </a:lnTo>
                        <a:lnTo>
                          <a:pt x="58769" y="51244"/>
                        </a:lnTo>
                        <a:cubicBezTo>
                          <a:pt x="56483" y="58102"/>
                          <a:pt x="52388" y="61913"/>
                          <a:pt x="46958" y="64579"/>
                        </a:cubicBezTo>
                        <a:lnTo>
                          <a:pt x="46958" y="64579"/>
                        </a:lnTo>
                        <a:close/>
                        <a:moveTo>
                          <a:pt x="44767" y="38195"/>
                        </a:moveTo>
                        <a:lnTo>
                          <a:pt x="44767" y="25146"/>
                        </a:lnTo>
                        <a:cubicBezTo>
                          <a:pt x="43053" y="28289"/>
                          <a:pt x="40671" y="30480"/>
                          <a:pt x="37529" y="31623"/>
                        </a:cubicBezTo>
                        <a:lnTo>
                          <a:pt x="37529" y="31623"/>
                        </a:lnTo>
                        <a:cubicBezTo>
                          <a:pt x="40576" y="32861"/>
                          <a:pt x="42957" y="35052"/>
                          <a:pt x="44767" y="38195"/>
                        </a:cubicBezTo>
                        <a:lnTo>
                          <a:pt x="44767" y="38195"/>
                        </a:lnTo>
                        <a:close/>
                        <a:moveTo>
                          <a:pt x="47054" y="4667"/>
                        </a:moveTo>
                        <a:cubicBezTo>
                          <a:pt x="51339" y="7715"/>
                          <a:pt x="54197" y="11430"/>
                          <a:pt x="55912" y="15335"/>
                        </a:cubicBezTo>
                        <a:lnTo>
                          <a:pt x="55912" y="15335"/>
                        </a:lnTo>
                        <a:lnTo>
                          <a:pt x="55912" y="2762"/>
                        </a:lnTo>
                        <a:lnTo>
                          <a:pt x="44005" y="2762"/>
                        </a:lnTo>
                        <a:cubicBezTo>
                          <a:pt x="44958" y="3334"/>
                          <a:pt x="46005" y="4000"/>
                          <a:pt x="47054" y="4667"/>
                        </a:cubicBezTo>
                        <a:lnTo>
                          <a:pt x="47054" y="46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41" name="Graphic 1">
                  <a:extLst>
                    <a:ext uri="{FF2B5EF4-FFF2-40B4-BE49-F238E27FC236}">
                      <a16:creationId xmlns:a16="http://schemas.microsoft.com/office/drawing/2014/main" id="{0B37580C-8B69-4414-A538-73E1A128A7CC}"/>
                    </a:ext>
                  </a:extLst>
                </p:cNvPr>
                <p:cNvGrpSpPr/>
                <p:nvPr/>
              </p:nvGrpSpPr>
              <p:grpSpPr>
                <a:xfrm>
                  <a:off x="6268592" y="5654460"/>
                  <a:ext cx="74961" cy="67246"/>
                  <a:chOff x="6268592" y="5654460"/>
                  <a:chExt cx="74961" cy="67246"/>
                </a:xfrm>
                <a:solidFill>
                  <a:srgbClr val="FFFFFF"/>
                </a:solidFill>
              </p:grpSpPr>
              <p:sp>
                <p:nvSpPr>
                  <p:cNvPr id="2057" name="Freeform: Shape 2056">
                    <a:extLst>
                      <a:ext uri="{FF2B5EF4-FFF2-40B4-BE49-F238E27FC236}">
                        <a16:creationId xmlns:a16="http://schemas.microsoft.com/office/drawing/2014/main" id="{75C1FBFC-032D-4D77-AC04-EFD1FB02906E}"/>
                      </a:ext>
                    </a:extLst>
                  </p:cNvPr>
                  <p:cNvSpPr/>
                  <p:nvPr/>
                </p:nvSpPr>
                <p:spPr>
                  <a:xfrm>
                    <a:off x="6270021" y="5655888"/>
                    <a:ext cx="72389" cy="64484"/>
                  </a:xfrm>
                  <a:custGeom>
                    <a:avLst/>
                    <a:gdLst>
                      <a:gd name="connsiteX0" fmla="*/ 28289 w 72389"/>
                      <a:gd name="connsiteY0" fmla="*/ 63913 h 64484"/>
                      <a:gd name="connsiteX1" fmla="*/ 28289 w 72389"/>
                      <a:gd name="connsiteY1" fmla="*/ 64389 h 64484"/>
                      <a:gd name="connsiteX2" fmla="*/ 0 w 72389"/>
                      <a:gd name="connsiteY2" fmla="*/ 64389 h 64484"/>
                      <a:gd name="connsiteX3" fmla="*/ 0 w 72389"/>
                      <a:gd name="connsiteY3" fmla="*/ 63913 h 64484"/>
                      <a:gd name="connsiteX4" fmla="*/ 19717 w 72389"/>
                      <a:gd name="connsiteY4" fmla="*/ 44291 h 64484"/>
                      <a:gd name="connsiteX5" fmla="*/ 26098 w 72389"/>
                      <a:gd name="connsiteY5" fmla="*/ 33719 h 64484"/>
                      <a:gd name="connsiteX6" fmla="*/ 9525 w 72389"/>
                      <a:gd name="connsiteY6" fmla="*/ 6382 h 64484"/>
                      <a:gd name="connsiteX7" fmla="*/ 1810 w 72389"/>
                      <a:gd name="connsiteY7" fmla="*/ 476 h 64484"/>
                      <a:gd name="connsiteX8" fmla="*/ 1810 w 72389"/>
                      <a:gd name="connsiteY8" fmla="*/ 0 h 64484"/>
                      <a:gd name="connsiteX9" fmla="*/ 36195 w 72389"/>
                      <a:gd name="connsiteY9" fmla="*/ 0 h 64484"/>
                      <a:gd name="connsiteX10" fmla="*/ 36195 w 72389"/>
                      <a:gd name="connsiteY10" fmla="*/ 476 h 64484"/>
                      <a:gd name="connsiteX11" fmla="*/ 30289 w 72389"/>
                      <a:gd name="connsiteY11" fmla="*/ 3239 h 64484"/>
                      <a:gd name="connsiteX12" fmla="*/ 34290 w 72389"/>
                      <a:gd name="connsiteY12" fmla="*/ 10954 h 64484"/>
                      <a:gd name="connsiteX13" fmla="*/ 42386 w 72389"/>
                      <a:gd name="connsiteY13" fmla="*/ 24098 h 64484"/>
                      <a:gd name="connsiteX14" fmla="*/ 49053 w 72389"/>
                      <a:gd name="connsiteY14" fmla="*/ 9716 h 64484"/>
                      <a:gd name="connsiteX15" fmla="*/ 41338 w 72389"/>
                      <a:gd name="connsiteY15" fmla="*/ 476 h 64484"/>
                      <a:gd name="connsiteX16" fmla="*/ 41338 w 72389"/>
                      <a:gd name="connsiteY16" fmla="*/ 0 h 64484"/>
                      <a:gd name="connsiteX17" fmla="*/ 67151 w 72389"/>
                      <a:gd name="connsiteY17" fmla="*/ 0 h 64484"/>
                      <a:gd name="connsiteX18" fmla="*/ 67151 w 72389"/>
                      <a:gd name="connsiteY18" fmla="*/ 476 h 64484"/>
                      <a:gd name="connsiteX19" fmla="*/ 44196 w 72389"/>
                      <a:gd name="connsiteY19" fmla="*/ 22669 h 64484"/>
                      <a:gd name="connsiteX20" fmla="*/ 42767 w 72389"/>
                      <a:gd name="connsiteY20" fmla="*/ 24670 h 64484"/>
                      <a:gd name="connsiteX21" fmla="*/ 62484 w 72389"/>
                      <a:gd name="connsiteY21" fmla="*/ 57150 h 64484"/>
                      <a:gd name="connsiteX22" fmla="*/ 72390 w 72389"/>
                      <a:gd name="connsiteY22" fmla="*/ 64008 h 64484"/>
                      <a:gd name="connsiteX23" fmla="*/ 72390 w 72389"/>
                      <a:gd name="connsiteY23" fmla="*/ 64484 h 64484"/>
                      <a:gd name="connsiteX24" fmla="*/ 33623 w 72389"/>
                      <a:gd name="connsiteY24" fmla="*/ 64484 h 64484"/>
                      <a:gd name="connsiteX25" fmla="*/ 33623 w 72389"/>
                      <a:gd name="connsiteY25" fmla="*/ 64008 h 64484"/>
                      <a:gd name="connsiteX26" fmla="*/ 34861 w 72389"/>
                      <a:gd name="connsiteY26" fmla="*/ 64008 h 64484"/>
                      <a:gd name="connsiteX27" fmla="*/ 42196 w 72389"/>
                      <a:gd name="connsiteY27" fmla="*/ 61341 h 64484"/>
                      <a:gd name="connsiteX28" fmla="*/ 38290 w 72389"/>
                      <a:gd name="connsiteY28" fmla="*/ 53816 h 64484"/>
                      <a:gd name="connsiteX29" fmla="*/ 26575 w 72389"/>
                      <a:gd name="connsiteY29" fmla="*/ 34385 h 64484"/>
                      <a:gd name="connsiteX30" fmla="*/ 24193 w 72389"/>
                      <a:gd name="connsiteY30" fmla="*/ 38386 h 64484"/>
                      <a:gd name="connsiteX31" fmla="*/ 18573 w 72389"/>
                      <a:gd name="connsiteY31" fmla="*/ 53054 h 64484"/>
                      <a:gd name="connsiteX32" fmla="*/ 28289 w 72389"/>
                      <a:gd name="connsiteY32" fmla="*/ 63913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72389" h="64484">
                        <a:moveTo>
                          <a:pt x="28289" y="63913"/>
                        </a:moveTo>
                        <a:lnTo>
                          <a:pt x="2828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cubicBezTo>
                          <a:pt x="8667" y="63913"/>
                          <a:pt x="14668" y="52578"/>
                          <a:pt x="19717" y="44291"/>
                        </a:cubicBezTo>
                        <a:lnTo>
                          <a:pt x="26098" y="33719"/>
                        </a:lnTo>
                        <a:lnTo>
                          <a:pt x="9525" y="6382"/>
                        </a:lnTo>
                        <a:cubicBezTo>
                          <a:pt x="7048" y="2286"/>
                          <a:pt x="5715" y="476"/>
                          <a:pt x="1810" y="476"/>
                        </a:cubicBezTo>
                        <a:lnTo>
                          <a:pt x="1810" y="0"/>
                        </a:lnTo>
                        <a:lnTo>
                          <a:pt x="36195" y="0"/>
                        </a:lnTo>
                        <a:lnTo>
                          <a:pt x="36195" y="476"/>
                        </a:lnTo>
                        <a:cubicBezTo>
                          <a:pt x="31052" y="476"/>
                          <a:pt x="30289" y="2096"/>
                          <a:pt x="30289" y="3239"/>
                        </a:cubicBezTo>
                        <a:cubicBezTo>
                          <a:pt x="30289" y="4667"/>
                          <a:pt x="32004" y="7239"/>
                          <a:pt x="34290" y="10954"/>
                        </a:cubicBezTo>
                        <a:lnTo>
                          <a:pt x="42386" y="24098"/>
                        </a:lnTo>
                        <a:cubicBezTo>
                          <a:pt x="45720" y="19431"/>
                          <a:pt x="49053" y="14954"/>
                          <a:pt x="49053" y="9716"/>
                        </a:cubicBezTo>
                        <a:cubicBezTo>
                          <a:pt x="49053" y="2381"/>
                          <a:pt x="44862" y="762"/>
                          <a:pt x="41338" y="476"/>
                        </a:cubicBezTo>
                        <a:lnTo>
                          <a:pt x="41338" y="0"/>
                        </a:lnTo>
                        <a:lnTo>
                          <a:pt x="67151" y="0"/>
                        </a:lnTo>
                        <a:lnTo>
                          <a:pt x="67151" y="476"/>
                        </a:lnTo>
                        <a:cubicBezTo>
                          <a:pt x="58578" y="1048"/>
                          <a:pt x="49435" y="15621"/>
                          <a:pt x="44196" y="22669"/>
                        </a:cubicBezTo>
                        <a:lnTo>
                          <a:pt x="42767" y="24670"/>
                        </a:lnTo>
                        <a:lnTo>
                          <a:pt x="62484" y="57150"/>
                        </a:lnTo>
                        <a:cubicBezTo>
                          <a:pt x="65532" y="62294"/>
                          <a:pt x="68389" y="64008"/>
                          <a:pt x="72390" y="64008"/>
                        </a:cubicBezTo>
                        <a:lnTo>
                          <a:pt x="72390" y="64484"/>
                        </a:lnTo>
                        <a:lnTo>
                          <a:pt x="33623" y="64484"/>
                        </a:lnTo>
                        <a:lnTo>
                          <a:pt x="33623" y="64008"/>
                        </a:lnTo>
                        <a:lnTo>
                          <a:pt x="34861" y="64008"/>
                        </a:lnTo>
                        <a:cubicBezTo>
                          <a:pt x="41243" y="64008"/>
                          <a:pt x="42196" y="62389"/>
                          <a:pt x="42196" y="61341"/>
                        </a:cubicBezTo>
                        <a:cubicBezTo>
                          <a:pt x="42196" y="59912"/>
                          <a:pt x="40767" y="57817"/>
                          <a:pt x="38290" y="53816"/>
                        </a:cubicBezTo>
                        <a:lnTo>
                          <a:pt x="26575" y="34385"/>
                        </a:lnTo>
                        <a:lnTo>
                          <a:pt x="24193" y="38386"/>
                        </a:lnTo>
                        <a:cubicBezTo>
                          <a:pt x="20955" y="43720"/>
                          <a:pt x="18573" y="48482"/>
                          <a:pt x="18573" y="53054"/>
                        </a:cubicBezTo>
                        <a:cubicBezTo>
                          <a:pt x="18383" y="56388"/>
                          <a:pt x="20574" y="63913"/>
                          <a:pt x="28289" y="639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58" name="Freeform: Shape 2057">
                    <a:extLst>
                      <a:ext uri="{FF2B5EF4-FFF2-40B4-BE49-F238E27FC236}">
                        <a16:creationId xmlns:a16="http://schemas.microsoft.com/office/drawing/2014/main" id="{D7E81431-896A-4CA4-8A1D-9FD78AF7D2AE}"/>
                      </a:ext>
                    </a:extLst>
                  </p:cNvPr>
                  <p:cNvSpPr/>
                  <p:nvPr/>
                </p:nvSpPr>
                <p:spPr>
                  <a:xfrm>
                    <a:off x="6268592" y="5654460"/>
                    <a:ext cx="74961" cy="67246"/>
                  </a:xfrm>
                  <a:custGeom>
                    <a:avLst/>
                    <a:gdLst>
                      <a:gd name="connsiteX0" fmla="*/ 33433 w 74961"/>
                      <a:gd name="connsiteY0" fmla="*/ 67247 h 67246"/>
                      <a:gd name="connsiteX1" fmla="*/ 33433 w 74961"/>
                      <a:gd name="connsiteY1" fmla="*/ 65818 h 67246"/>
                      <a:gd name="connsiteX2" fmla="*/ 33433 w 74961"/>
                      <a:gd name="connsiteY2" fmla="*/ 63913 h 67246"/>
                      <a:gd name="connsiteX3" fmla="*/ 34862 w 74961"/>
                      <a:gd name="connsiteY3" fmla="*/ 63913 h 67246"/>
                      <a:gd name="connsiteX4" fmla="*/ 36100 w 74961"/>
                      <a:gd name="connsiteY4" fmla="*/ 63913 h 67246"/>
                      <a:gd name="connsiteX5" fmla="*/ 41529 w 74961"/>
                      <a:gd name="connsiteY5" fmla="*/ 63151 h 67246"/>
                      <a:gd name="connsiteX6" fmla="*/ 41529 w 74961"/>
                      <a:gd name="connsiteY6" fmla="*/ 63151 h 67246"/>
                      <a:gd name="connsiteX7" fmla="*/ 42006 w 74961"/>
                      <a:gd name="connsiteY7" fmla="*/ 62675 h 67246"/>
                      <a:gd name="connsiteX8" fmla="*/ 42006 w 74961"/>
                      <a:gd name="connsiteY8" fmla="*/ 62675 h 67246"/>
                      <a:gd name="connsiteX9" fmla="*/ 38291 w 74961"/>
                      <a:gd name="connsiteY9" fmla="*/ 55817 h 67246"/>
                      <a:gd name="connsiteX10" fmla="*/ 38291 w 74961"/>
                      <a:gd name="connsiteY10" fmla="*/ 55817 h 67246"/>
                      <a:gd name="connsiteX11" fmla="*/ 27813 w 74961"/>
                      <a:gd name="connsiteY11" fmla="*/ 38386 h 67246"/>
                      <a:gd name="connsiteX12" fmla="*/ 26670 w 74961"/>
                      <a:gd name="connsiteY12" fmla="*/ 40386 h 67246"/>
                      <a:gd name="connsiteX13" fmla="*/ 21241 w 74961"/>
                      <a:gd name="connsiteY13" fmla="*/ 54293 h 67246"/>
                      <a:gd name="connsiteX14" fmla="*/ 21241 w 74961"/>
                      <a:gd name="connsiteY14" fmla="*/ 54293 h 67246"/>
                      <a:gd name="connsiteX15" fmla="*/ 29718 w 74961"/>
                      <a:gd name="connsiteY15" fmla="*/ 64008 h 67246"/>
                      <a:gd name="connsiteX16" fmla="*/ 29718 w 74961"/>
                      <a:gd name="connsiteY16" fmla="*/ 64008 h 67246"/>
                      <a:gd name="connsiteX17" fmla="*/ 29718 w 74961"/>
                      <a:gd name="connsiteY17" fmla="*/ 65437 h 67246"/>
                      <a:gd name="connsiteX18" fmla="*/ 29718 w 74961"/>
                      <a:gd name="connsiteY18" fmla="*/ 63913 h 67246"/>
                      <a:gd name="connsiteX19" fmla="*/ 31052 w 74961"/>
                      <a:gd name="connsiteY19" fmla="*/ 63913 h 67246"/>
                      <a:gd name="connsiteX20" fmla="*/ 31052 w 74961"/>
                      <a:gd name="connsiteY20" fmla="*/ 65342 h 67246"/>
                      <a:gd name="connsiteX21" fmla="*/ 31052 w 74961"/>
                      <a:gd name="connsiteY21" fmla="*/ 67247 h 67246"/>
                      <a:gd name="connsiteX22" fmla="*/ 0 w 74961"/>
                      <a:gd name="connsiteY22" fmla="*/ 67247 h 67246"/>
                      <a:gd name="connsiteX23" fmla="*/ 0 w 74961"/>
                      <a:gd name="connsiteY23" fmla="*/ 65818 h 67246"/>
                      <a:gd name="connsiteX24" fmla="*/ 0 w 74961"/>
                      <a:gd name="connsiteY24" fmla="*/ 63913 h 67246"/>
                      <a:gd name="connsiteX25" fmla="*/ 1429 w 74961"/>
                      <a:gd name="connsiteY25" fmla="*/ 63913 h 67246"/>
                      <a:gd name="connsiteX26" fmla="*/ 19908 w 74961"/>
                      <a:gd name="connsiteY26" fmla="*/ 44958 h 67246"/>
                      <a:gd name="connsiteX27" fmla="*/ 19908 w 74961"/>
                      <a:gd name="connsiteY27" fmla="*/ 44958 h 67246"/>
                      <a:gd name="connsiteX28" fmla="*/ 25813 w 74961"/>
                      <a:gd name="connsiteY28" fmla="*/ 35147 h 67246"/>
                      <a:gd name="connsiteX29" fmla="*/ 9716 w 74961"/>
                      <a:gd name="connsiteY29" fmla="*/ 8573 h 67246"/>
                      <a:gd name="connsiteX30" fmla="*/ 3143 w 74961"/>
                      <a:gd name="connsiteY30" fmla="*/ 3334 h 67246"/>
                      <a:gd name="connsiteX31" fmla="*/ 3143 w 74961"/>
                      <a:gd name="connsiteY31" fmla="*/ 3334 h 67246"/>
                      <a:gd name="connsiteX32" fmla="*/ 1714 w 74961"/>
                      <a:gd name="connsiteY32" fmla="*/ 3334 h 67246"/>
                      <a:gd name="connsiteX33" fmla="*/ 1714 w 74961"/>
                      <a:gd name="connsiteY33" fmla="*/ 2000 h 67246"/>
                      <a:gd name="connsiteX34" fmla="*/ 1714 w 74961"/>
                      <a:gd name="connsiteY34" fmla="*/ 95 h 67246"/>
                      <a:gd name="connsiteX35" fmla="*/ 38862 w 74961"/>
                      <a:gd name="connsiteY35" fmla="*/ 95 h 67246"/>
                      <a:gd name="connsiteX36" fmla="*/ 38862 w 74961"/>
                      <a:gd name="connsiteY36" fmla="*/ 1429 h 67246"/>
                      <a:gd name="connsiteX37" fmla="*/ 38862 w 74961"/>
                      <a:gd name="connsiteY37" fmla="*/ 3334 h 67246"/>
                      <a:gd name="connsiteX38" fmla="*/ 37529 w 74961"/>
                      <a:gd name="connsiteY38" fmla="*/ 3334 h 67246"/>
                      <a:gd name="connsiteX39" fmla="*/ 32957 w 74961"/>
                      <a:gd name="connsiteY39" fmla="*/ 4667 h 67246"/>
                      <a:gd name="connsiteX40" fmla="*/ 32957 w 74961"/>
                      <a:gd name="connsiteY40" fmla="*/ 4667 h 67246"/>
                      <a:gd name="connsiteX41" fmla="*/ 36766 w 74961"/>
                      <a:gd name="connsiteY41" fmla="*/ 11716 h 67246"/>
                      <a:gd name="connsiteX42" fmla="*/ 36766 w 74961"/>
                      <a:gd name="connsiteY42" fmla="*/ 11716 h 67246"/>
                      <a:gd name="connsiteX43" fmla="*/ 43720 w 74961"/>
                      <a:gd name="connsiteY43" fmla="*/ 23051 h 67246"/>
                      <a:gd name="connsiteX44" fmla="*/ 48959 w 74961"/>
                      <a:gd name="connsiteY44" fmla="*/ 11144 h 67246"/>
                      <a:gd name="connsiteX45" fmla="*/ 48959 w 74961"/>
                      <a:gd name="connsiteY45" fmla="*/ 11144 h 67246"/>
                      <a:gd name="connsiteX46" fmla="*/ 42482 w 74961"/>
                      <a:gd name="connsiteY46" fmla="*/ 3334 h 67246"/>
                      <a:gd name="connsiteX47" fmla="*/ 42482 w 74961"/>
                      <a:gd name="connsiteY47" fmla="*/ 3334 h 67246"/>
                      <a:gd name="connsiteX48" fmla="*/ 41243 w 74961"/>
                      <a:gd name="connsiteY48" fmla="*/ 3239 h 67246"/>
                      <a:gd name="connsiteX49" fmla="*/ 41243 w 74961"/>
                      <a:gd name="connsiteY49" fmla="*/ 1905 h 67246"/>
                      <a:gd name="connsiteX50" fmla="*/ 41243 w 74961"/>
                      <a:gd name="connsiteY50" fmla="*/ 0 h 67246"/>
                      <a:gd name="connsiteX51" fmla="*/ 69818 w 74961"/>
                      <a:gd name="connsiteY51" fmla="*/ 0 h 67246"/>
                      <a:gd name="connsiteX52" fmla="*/ 69818 w 74961"/>
                      <a:gd name="connsiteY52" fmla="*/ 1333 h 67246"/>
                      <a:gd name="connsiteX53" fmla="*/ 69818 w 74961"/>
                      <a:gd name="connsiteY53" fmla="*/ 3143 h 67246"/>
                      <a:gd name="connsiteX54" fmla="*/ 68485 w 74961"/>
                      <a:gd name="connsiteY54" fmla="*/ 3239 h 67246"/>
                      <a:gd name="connsiteX55" fmla="*/ 46577 w 74961"/>
                      <a:gd name="connsiteY55" fmla="*/ 24860 h 67246"/>
                      <a:gd name="connsiteX56" fmla="*/ 46577 w 74961"/>
                      <a:gd name="connsiteY56" fmla="*/ 24860 h 67246"/>
                      <a:gd name="connsiteX57" fmla="*/ 45625 w 74961"/>
                      <a:gd name="connsiteY57" fmla="*/ 26099 h 67246"/>
                      <a:gd name="connsiteX58" fmla="*/ 64865 w 74961"/>
                      <a:gd name="connsiteY58" fmla="*/ 57817 h 67246"/>
                      <a:gd name="connsiteX59" fmla="*/ 73533 w 74961"/>
                      <a:gd name="connsiteY59" fmla="*/ 63913 h 67246"/>
                      <a:gd name="connsiteX60" fmla="*/ 73533 w 74961"/>
                      <a:gd name="connsiteY60" fmla="*/ 63913 h 67246"/>
                      <a:gd name="connsiteX61" fmla="*/ 74962 w 74961"/>
                      <a:gd name="connsiteY61" fmla="*/ 63913 h 67246"/>
                      <a:gd name="connsiteX62" fmla="*/ 74962 w 74961"/>
                      <a:gd name="connsiteY62" fmla="*/ 65342 h 67246"/>
                      <a:gd name="connsiteX63" fmla="*/ 74962 w 74961"/>
                      <a:gd name="connsiteY63" fmla="*/ 67247 h 67246"/>
                      <a:gd name="connsiteX64" fmla="*/ 33433 w 74961"/>
                      <a:gd name="connsiteY64" fmla="*/ 67247 h 67246"/>
                      <a:gd name="connsiteX65" fmla="*/ 33433 w 74961"/>
                      <a:gd name="connsiteY65" fmla="*/ 67247 h 67246"/>
                      <a:gd name="connsiteX66" fmla="*/ 66866 w 74961"/>
                      <a:gd name="connsiteY66" fmla="*/ 64484 h 67246"/>
                      <a:gd name="connsiteX67" fmla="*/ 62579 w 74961"/>
                      <a:gd name="connsiteY67" fmla="*/ 59246 h 67246"/>
                      <a:gd name="connsiteX68" fmla="*/ 62579 w 74961"/>
                      <a:gd name="connsiteY68" fmla="*/ 59246 h 67246"/>
                      <a:gd name="connsiteX69" fmla="*/ 42291 w 74961"/>
                      <a:gd name="connsiteY69" fmla="*/ 25908 h 67246"/>
                      <a:gd name="connsiteX70" fmla="*/ 42291 w 74961"/>
                      <a:gd name="connsiteY70" fmla="*/ 25908 h 67246"/>
                      <a:gd name="connsiteX71" fmla="*/ 34385 w 74961"/>
                      <a:gd name="connsiteY71" fmla="*/ 13049 h 67246"/>
                      <a:gd name="connsiteX72" fmla="*/ 30194 w 74961"/>
                      <a:gd name="connsiteY72" fmla="*/ 4572 h 67246"/>
                      <a:gd name="connsiteX73" fmla="*/ 30194 w 74961"/>
                      <a:gd name="connsiteY73" fmla="*/ 4572 h 67246"/>
                      <a:gd name="connsiteX74" fmla="*/ 30861 w 74961"/>
                      <a:gd name="connsiteY74" fmla="*/ 2762 h 67246"/>
                      <a:gd name="connsiteX75" fmla="*/ 30861 w 74961"/>
                      <a:gd name="connsiteY75" fmla="*/ 2762 h 67246"/>
                      <a:gd name="connsiteX76" fmla="*/ 9049 w 74961"/>
                      <a:gd name="connsiteY76" fmla="*/ 2762 h 67246"/>
                      <a:gd name="connsiteX77" fmla="*/ 12097 w 74961"/>
                      <a:gd name="connsiteY77" fmla="*/ 7049 h 67246"/>
                      <a:gd name="connsiteX78" fmla="*/ 12097 w 74961"/>
                      <a:gd name="connsiteY78" fmla="*/ 7049 h 67246"/>
                      <a:gd name="connsiteX79" fmla="*/ 27813 w 74961"/>
                      <a:gd name="connsiteY79" fmla="*/ 33052 h 67246"/>
                      <a:gd name="connsiteX80" fmla="*/ 27908 w 74961"/>
                      <a:gd name="connsiteY80" fmla="*/ 32956 h 67246"/>
                      <a:gd name="connsiteX81" fmla="*/ 40767 w 74961"/>
                      <a:gd name="connsiteY81" fmla="*/ 54293 h 67246"/>
                      <a:gd name="connsiteX82" fmla="*/ 44863 w 74961"/>
                      <a:gd name="connsiteY82" fmla="*/ 62579 h 67246"/>
                      <a:gd name="connsiteX83" fmla="*/ 44863 w 74961"/>
                      <a:gd name="connsiteY83" fmla="*/ 62579 h 67246"/>
                      <a:gd name="connsiteX84" fmla="*/ 44196 w 74961"/>
                      <a:gd name="connsiteY84" fmla="*/ 64389 h 67246"/>
                      <a:gd name="connsiteX85" fmla="*/ 44196 w 74961"/>
                      <a:gd name="connsiteY85" fmla="*/ 64389 h 67246"/>
                      <a:gd name="connsiteX86" fmla="*/ 66866 w 74961"/>
                      <a:gd name="connsiteY86" fmla="*/ 64389 h 67246"/>
                      <a:gd name="connsiteX87" fmla="*/ 66866 w 74961"/>
                      <a:gd name="connsiteY87" fmla="*/ 64484 h 67246"/>
                      <a:gd name="connsiteX88" fmla="*/ 23050 w 74961"/>
                      <a:gd name="connsiteY88" fmla="*/ 64484 h 67246"/>
                      <a:gd name="connsiteX89" fmla="*/ 18479 w 74961"/>
                      <a:gd name="connsiteY89" fmla="*/ 54293 h 67246"/>
                      <a:gd name="connsiteX90" fmla="*/ 18479 w 74961"/>
                      <a:gd name="connsiteY90" fmla="*/ 54293 h 67246"/>
                      <a:gd name="connsiteX91" fmla="*/ 18574 w 74961"/>
                      <a:gd name="connsiteY91" fmla="*/ 52578 h 67246"/>
                      <a:gd name="connsiteX92" fmla="*/ 18574 w 74961"/>
                      <a:gd name="connsiteY92" fmla="*/ 52578 h 67246"/>
                      <a:gd name="connsiteX93" fmla="*/ 8382 w 74961"/>
                      <a:gd name="connsiteY93" fmla="*/ 64579 h 67246"/>
                      <a:gd name="connsiteX94" fmla="*/ 8382 w 74961"/>
                      <a:gd name="connsiteY94" fmla="*/ 64579 h 67246"/>
                      <a:gd name="connsiteX95" fmla="*/ 23050 w 74961"/>
                      <a:gd name="connsiteY95" fmla="*/ 64579 h 67246"/>
                      <a:gd name="connsiteX96" fmla="*/ 23050 w 74961"/>
                      <a:gd name="connsiteY96" fmla="*/ 64484 h 67246"/>
                      <a:gd name="connsiteX97" fmla="*/ 51721 w 74961"/>
                      <a:gd name="connsiteY97" fmla="*/ 11049 h 67246"/>
                      <a:gd name="connsiteX98" fmla="*/ 51531 w 74961"/>
                      <a:gd name="connsiteY98" fmla="*/ 13335 h 67246"/>
                      <a:gd name="connsiteX99" fmla="*/ 51531 w 74961"/>
                      <a:gd name="connsiteY99" fmla="*/ 13335 h 67246"/>
                      <a:gd name="connsiteX100" fmla="*/ 62103 w 74961"/>
                      <a:gd name="connsiteY100" fmla="*/ 2762 h 67246"/>
                      <a:gd name="connsiteX101" fmla="*/ 62103 w 74961"/>
                      <a:gd name="connsiteY101" fmla="*/ 2762 h 67246"/>
                      <a:gd name="connsiteX102" fmla="*/ 48577 w 74961"/>
                      <a:gd name="connsiteY102" fmla="*/ 2762 h 67246"/>
                      <a:gd name="connsiteX103" fmla="*/ 51721 w 74961"/>
                      <a:gd name="connsiteY103" fmla="*/ 11049 h 67246"/>
                      <a:gd name="connsiteX104" fmla="*/ 51721 w 74961"/>
                      <a:gd name="connsiteY104" fmla="*/ 11049 h 67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</a:cxnLst>
                    <a:rect l="l" t="t" r="r" b="b"/>
                    <a:pathLst>
                      <a:path w="74961" h="67246">
                        <a:moveTo>
                          <a:pt x="33433" y="67247"/>
                        </a:moveTo>
                        <a:lnTo>
                          <a:pt x="33433" y="65818"/>
                        </a:lnTo>
                        <a:lnTo>
                          <a:pt x="33433" y="63913"/>
                        </a:lnTo>
                        <a:lnTo>
                          <a:pt x="34862" y="63913"/>
                        </a:lnTo>
                        <a:lnTo>
                          <a:pt x="36100" y="63913"/>
                        </a:lnTo>
                        <a:cubicBezTo>
                          <a:pt x="39148" y="63913"/>
                          <a:pt x="40862" y="63532"/>
                          <a:pt x="41529" y="63151"/>
                        </a:cubicBezTo>
                        <a:lnTo>
                          <a:pt x="41529" y="63151"/>
                        </a:lnTo>
                        <a:cubicBezTo>
                          <a:pt x="42196" y="62770"/>
                          <a:pt x="42006" y="62770"/>
                          <a:pt x="42006" y="62675"/>
                        </a:cubicBezTo>
                        <a:lnTo>
                          <a:pt x="42006" y="62675"/>
                        </a:lnTo>
                        <a:cubicBezTo>
                          <a:pt x="42100" y="62198"/>
                          <a:pt x="40862" y="59817"/>
                          <a:pt x="38291" y="55817"/>
                        </a:cubicBezTo>
                        <a:lnTo>
                          <a:pt x="38291" y="55817"/>
                        </a:lnTo>
                        <a:lnTo>
                          <a:pt x="27813" y="38386"/>
                        </a:lnTo>
                        <a:lnTo>
                          <a:pt x="26670" y="40386"/>
                        </a:lnTo>
                        <a:cubicBezTo>
                          <a:pt x="23432" y="45720"/>
                          <a:pt x="21241" y="50292"/>
                          <a:pt x="21241" y="54293"/>
                        </a:cubicBezTo>
                        <a:lnTo>
                          <a:pt x="21241" y="54293"/>
                        </a:lnTo>
                        <a:cubicBezTo>
                          <a:pt x="21336" y="57531"/>
                          <a:pt x="23146" y="64008"/>
                          <a:pt x="29718" y="64008"/>
                        </a:cubicBezTo>
                        <a:lnTo>
                          <a:pt x="29718" y="64008"/>
                        </a:lnTo>
                        <a:lnTo>
                          <a:pt x="29718" y="65437"/>
                        </a:lnTo>
                        <a:lnTo>
                          <a:pt x="29718" y="63913"/>
                        </a:lnTo>
                        <a:lnTo>
                          <a:pt x="31052" y="63913"/>
                        </a:lnTo>
                        <a:lnTo>
                          <a:pt x="31052" y="65342"/>
                        </a:lnTo>
                        <a:lnTo>
                          <a:pt x="31052" y="67247"/>
                        </a:lnTo>
                        <a:lnTo>
                          <a:pt x="0" y="67247"/>
                        </a:lnTo>
                        <a:lnTo>
                          <a:pt x="0" y="65818"/>
                        </a:lnTo>
                        <a:lnTo>
                          <a:pt x="0" y="63913"/>
                        </a:lnTo>
                        <a:lnTo>
                          <a:pt x="1429" y="63913"/>
                        </a:lnTo>
                        <a:cubicBezTo>
                          <a:pt x="8763" y="64199"/>
                          <a:pt x="14954" y="53435"/>
                          <a:pt x="19908" y="44958"/>
                        </a:cubicBezTo>
                        <a:lnTo>
                          <a:pt x="19908" y="44958"/>
                        </a:lnTo>
                        <a:lnTo>
                          <a:pt x="25813" y="35147"/>
                        </a:lnTo>
                        <a:lnTo>
                          <a:pt x="9716" y="8573"/>
                        </a:lnTo>
                        <a:cubicBezTo>
                          <a:pt x="7048" y="4381"/>
                          <a:pt x="6572" y="3429"/>
                          <a:pt x="3143" y="3334"/>
                        </a:cubicBezTo>
                        <a:lnTo>
                          <a:pt x="3143" y="3334"/>
                        </a:lnTo>
                        <a:lnTo>
                          <a:pt x="1714" y="3334"/>
                        </a:lnTo>
                        <a:lnTo>
                          <a:pt x="1714" y="2000"/>
                        </a:lnTo>
                        <a:lnTo>
                          <a:pt x="1714" y="95"/>
                        </a:lnTo>
                        <a:lnTo>
                          <a:pt x="38862" y="95"/>
                        </a:lnTo>
                        <a:lnTo>
                          <a:pt x="38862" y="1429"/>
                        </a:lnTo>
                        <a:lnTo>
                          <a:pt x="38862" y="3334"/>
                        </a:lnTo>
                        <a:lnTo>
                          <a:pt x="37529" y="3334"/>
                        </a:lnTo>
                        <a:cubicBezTo>
                          <a:pt x="32575" y="3524"/>
                          <a:pt x="33052" y="4572"/>
                          <a:pt x="32957" y="4667"/>
                        </a:cubicBezTo>
                        <a:lnTo>
                          <a:pt x="32957" y="4667"/>
                        </a:lnTo>
                        <a:cubicBezTo>
                          <a:pt x="32861" y="5239"/>
                          <a:pt x="34385" y="7906"/>
                          <a:pt x="36766" y="11716"/>
                        </a:cubicBezTo>
                        <a:lnTo>
                          <a:pt x="36766" y="11716"/>
                        </a:lnTo>
                        <a:lnTo>
                          <a:pt x="43720" y="23051"/>
                        </a:lnTo>
                        <a:cubicBezTo>
                          <a:pt x="46577" y="19050"/>
                          <a:pt x="48959" y="15240"/>
                          <a:pt x="48959" y="11144"/>
                        </a:cubicBezTo>
                        <a:lnTo>
                          <a:pt x="48959" y="11144"/>
                        </a:lnTo>
                        <a:cubicBezTo>
                          <a:pt x="48768" y="4477"/>
                          <a:pt x="45720" y="3715"/>
                          <a:pt x="42482" y="3334"/>
                        </a:cubicBezTo>
                        <a:lnTo>
                          <a:pt x="42482" y="3334"/>
                        </a:lnTo>
                        <a:lnTo>
                          <a:pt x="41243" y="3239"/>
                        </a:lnTo>
                        <a:lnTo>
                          <a:pt x="41243" y="1905"/>
                        </a:lnTo>
                        <a:lnTo>
                          <a:pt x="41243" y="0"/>
                        </a:lnTo>
                        <a:lnTo>
                          <a:pt x="69818" y="0"/>
                        </a:lnTo>
                        <a:lnTo>
                          <a:pt x="69818" y="1333"/>
                        </a:lnTo>
                        <a:lnTo>
                          <a:pt x="69818" y="3143"/>
                        </a:lnTo>
                        <a:lnTo>
                          <a:pt x="68485" y="3239"/>
                        </a:lnTo>
                        <a:cubicBezTo>
                          <a:pt x="61246" y="3429"/>
                          <a:pt x="51721" y="17717"/>
                          <a:pt x="46577" y="24860"/>
                        </a:cubicBezTo>
                        <a:lnTo>
                          <a:pt x="46577" y="24860"/>
                        </a:lnTo>
                        <a:lnTo>
                          <a:pt x="45625" y="26099"/>
                        </a:lnTo>
                        <a:lnTo>
                          <a:pt x="64865" y="57817"/>
                        </a:lnTo>
                        <a:cubicBezTo>
                          <a:pt x="67818" y="62770"/>
                          <a:pt x="70009" y="63913"/>
                          <a:pt x="73533" y="63913"/>
                        </a:cubicBezTo>
                        <a:lnTo>
                          <a:pt x="73533" y="63913"/>
                        </a:lnTo>
                        <a:lnTo>
                          <a:pt x="74962" y="63913"/>
                        </a:lnTo>
                        <a:lnTo>
                          <a:pt x="74962" y="65342"/>
                        </a:lnTo>
                        <a:lnTo>
                          <a:pt x="74962" y="67247"/>
                        </a:lnTo>
                        <a:lnTo>
                          <a:pt x="33433" y="67247"/>
                        </a:lnTo>
                        <a:lnTo>
                          <a:pt x="33433" y="67247"/>
                        </a:lnTo>
                        <a:close/>
                        <a:moveTo>
                          <a:pt x="66866" y="64484"/>
                        </a:moveTo>
                        <a:cubicBezTo>
                          <a:pt x="65341" y="63246"/>
                          <a:pt x="63913" y="61531"/>
                          <a:pt x="62579" y="59246"/>
                        </a:cubicBezTo>
                        <a:lnTo>
                          <a:pt x="62579" y="59246"/>
                        </a:lnTo>
                        <a:lnTo>
                          <a:pt x="42291" y="25908"/>
                        </a:lnTo>
                        <a:lnTo>
                          <a:pt x="42291" y="25908"/>
                        </a:lnTo>
                        <a:lnTo>
                          <a:pt x="34385" y="13049"/>
                        </a:lnTo>
                        <a:cubicBezTo>
                          <a:pt x="32099" y="9239"/>
                          <a:pt x="30289" y="7049"/>
                          <a:pt x="30194" y="4572"/>
                        </a:cubicBezTo>
                        <a:lnTo>
                          <a:pt x="30194" y="4572"/>
                        </a:lnTo>
                        <a:cubicBezTo>
                          <a:pt x="30194" y="3905"/>
                          <a:pt x="30385" y="3334"/>
                          <a:pt x="30861" y="2762"/>
                        </a:cubicBezTo>
                        <a:lnTo>
                          <a:pt x="30861" y="2762"/>
                        </a:lnTo>
                        <a:lnTo>
                          <a:pt x="9049" y="2762"/>
                        </a:lnTo>
                        <a:cubicBezTo>
                          <a:pt x="10192" y="3905"/>
                          <a:pt x="11144" y="5334"/>
                          <a:pt x="12097" y="7049"/>
                        </a:cubicBezTo>
                        <a:lnTo>
                          <a:pt x="12097" y="7049"/>
                        </a:lnTo>
                        <a:lnTo>
                          <a:pt x="27813" y="33052"/>
                        </a:lnTo>
                        <a:lnTo>
                          <a:pt x="27908" y="32956"/>
                        </a:lnTo>
                        <a:lnTo>
                          <a:pt x="40767" y="54293"/>
                        </a:lnTo>
                        <a:cubicBezTo>
                          <a:pt x="43243" y="58388"/>
                          <a:pt x="44768" y="60293"/>
                          <a:pt x="44863" y="62579"/>
                        </a:cubicBezTo>
                        <a:lnTo>
                          <a:pt x="44863" y="62579"/>
                        </a:lnTo>
                        <a:cubicBezTo>
                          <a:pt x="44863" y="63246"/>
                          <a:pt x="44672" y="63818"/>
                          <a:pt x="44196" y="64389"/>
                        </a:cubicBezTo>
                        <a:lnTo>
                          <a:pt x="44196" y="64389"/>
                        </a:lnTo>
                        <a:lnTo>
                          <a:pt x="66866" y="64389"/>
                        </a:lnTo>
                        <a:lnTo>
                          <a:pt x="66866" y="64484"/>
                        </a:lnTo>
                        <a:close/>
                        <a:moveTo>
                          <a:pt x="23050" y="64484"/>
                        </a:moveTo>
                        <a:cubicBezTo>
                          <a:pt x="19526" y="61627"/>
                          <a:pt x="18479" y="56864"/>
                          <a:pt x="18479" y="54293"/>
                        </a:cubicBezTo>
                        <a:lnTo>
                          <a:pt x="18479" y="54293"/>
                        </a:lnTo>
                        <a:cubicBezTo>
                          <a:pt x="18479" y="53721"/>
                          <a:pt x="18479" y="53150"/>
                          <a:pt x="18574" y="52578"/>
                        </a:cubicBezTo>
                        <a:lnTo>
                          <a:pt x="18574" y="52578"/>
                        </a:lnTo>
                        <a:cubicBezTo>
                          <a:pt x="15716" y="57245"/>
                          <a:pt x="12478" y="61913"/>
                          <a:pt x="8382" y="64579"/>
                        </a:cubicBezTo>
                        <a:lnTo>
                          <a:pt x="8382" y="64579"/>
                        </a:lnTo>
                        <a:lnTo>
                          <a:pt x="23050" y="64579"/>
                        </a:lnTo>
                        <a:lnTo>
                          <a:pt x="23050" y="64484"/>
                        </a:lnTo>
                        <a:close/>
                        <a:moveTo>
                          <a:pt x="51721" y="11049"/>
                        </a:moveTo>
                        <a:cubicBezTo>
                          <a:pt x="51721" y="11811"/>
                          <a:pt x="51625" y="12573"/>
                          <a:pt x="51531" y="13335"/>
                        </a:cubicBezTo>
                        <a:lnTo>
                          <a:pt x="51531" y="13335"/>
                        </a:lnTo>
                        <a:cubicBezTo>
                          <a:pt x="54673" y="9239"/>
                          <a:pt x="58293" y="5239"/>
                          <a:pt x="62103" y="2762"/>
                        </a:cubicBezTo>
                        <a:lnTo>
                          <a:pt x="62103" y="2762"/>
                        </a:lnTo>
                        <a:lnTo>
                          <a:pt x="48577" y="2762"/>
                        </a:lnTo>
                        <a:cubicBezTo>
                          <a:pt x="50482" y="4381"/>
                          <a:pt x="51816" y="7049"/>
                          <a:pt x="51721" y="11049"/>
                        </a:cubicBezTo>
                        <a:lnTo>
                          <a:pt x="51721" y="1104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42" name="Graphic 1">
                  <a:extLst>
                    <a:ext uri="{FF2B5EF4-FFF2-40B4-BE49-F238E27FC236}">
                      <a16:creationId xmlns:a16="http://schemas.microsoft.com/office/drawing/2014/main" id="{2A2731B0-6852-4F86-A507-2BC44D89B133}"/>
                    </a:ext>
                  </a:extLst>
                </p:cNvPr>
                <p:cNvGrpSpPr/>
                <p:nvPr/>
              </p:nvGrpSpPr>
              <p:grpSpPr>
                <a:xfrm>
                  <a:off x="6343268" y="5654365"/>
                  <a:ext cx="61531" cy="67341"/>
                  <a:chOff x="6343268" y="5654365"/>
                  <a:chExt cx="61531" cy="67341"/>
                </a:xfrm>
                <a:solidFill>
                  <a:srgbClr val="FFFFFF"/>
                </a:solidFill>
              </p:grpSpPr>
              <p:sp>
                <p:nvSpPr>
                  <p:cNvPr id="2055" name="Freeform: Shape 2054">
                    <a:extLst>
                      <a:ext uri="{FF2B5EF4-FFF2-40B4-BE49-F238E27FC236}">
                        <a16:creationId xmlns:a16="http://schemas.microsoft.com/office/drawing/2014/main" id="{74B9D6D3-898E-4324-AA93-7C6E6957E81F}"/>
                      </a:ext>
                    </a:extLst>
                  </p:cNvPr>
                  <p:cNvSpPr/>
                  <p:nvPr/>
                </p:nvSpPr>
                <p:spPr>
                  <a:xfrm>
                    <a:off x="6344601" y="5655888"/>
                    <a:ext cx="58769" cy="64389"/>
                  </a:xfrm>
                  <a:custGeom>
                    <a:avLst/>
                    <a:gdLst>
                      <a:gd name="connsiteX0" fmla="*/ 38577 w 58769"/>
                      <a:gd name="connsiteY0" fmla="*/ 63913 h 64389"/>
                      <a:gd name="connsiteX1" fmla="*/ 38577 w 58769"/>
                      <a:gd name="connsiteY1" fmla="*/ 64389 h 64389"/>
                      <a:gd name="connsiteX2" fmla="*/ 0 w 58769"/>
                      <a:gd name="connsiteY2" fmla="*/ 64389 h 64389"/>
                      <a:gd name="connsiteX3" fmla="*/ 0 w 58769"/>
                      <a:gd name="connsiteY3" fmla="*/ 63913 h 64389"/>
                      <a:gd name="connsiteX4" fmla="*/ 477 w 58769"/>
                      <a:gd name="connsiteY4" fmla="*/ 63913 h 64389"/>
                      <a:gd name="connsiteX5" fmla="*/ 9811 w 58769"/>
                      <a:gd name="connsiteY5" fmla="*/ 54388 h 64389"/>
                      <a:gd name="connsiteX6" fmla="*/ 9811 w 58769"/>
                      <a:gd name="connsiteY6" fmla="*/ 10001 h 64389"/>
                      <a:gd name="connsiteX7" fmla="*/ 477 w 58769"/>
                      <a:gd name="connsiteY7" fmla="*/ 476 h 64389"/>
                      <a:gd name="connsiteX8" fmla="*/ 0 w 58769"/>
                      <a:gd name="connsiteY8" fmla="*/ 476 h 64389"/>
                      <a:gd name="connsiteX9" fmla="*/ 0 w 58769"/>
                      <a:gd name="connsiteY9" fmla="*/ 0 h 64389"/>
                      <a:gd name="connsiteX10" fmla="*/ 33528 w 58769"/>
                      <a:gd name="connsiteY10" fmla="*/ 0 h 64389"/>
                      <a:gd name="connsiteX11" fmla="*/ 56102 w 58769"/>
                      <a:gd name="connsiteY11" fmla="*/ 9430 h 64389"/>
                      <a:gd name="connsiteX12" fmla="*/ 58770 w 58769"/>
                      <a:gd name="connsiteY12" fmla="*/ 18669 h 64389"/>
                      <a:gd name="connsiteX13" fmla="*/ 39720 w 58769"/>
                      <a:gd name="connsiteY13" fmla="*/ 36481 h 64389"/>
                      <a:gd name="connsiteX14" fmla="*/ 34766 w 58769"/>
                      <a:gd name="connsiteY14" fmla="*/ 36767 h 64389"/>
                      <a:gd name="connsiteX15" fmla="*/ 28670 w 58769"/>
                      <a:gd name="connsiteY15" fmla="*/ 36385 h 64389"/>
                      <a:gd name="connsiteX16" fmla="*/ 28670 w 58769"/>
                      <a:gd name="connsiteY16" fmla="*/ 54388 h 64389"/>
                      <a:gd name="connsiteX17" fmla="*/ 38005 w 58769"/>
                      <a:gd name="connsiteY17" fmla="*/ 63913 h 64389"/>
                      <a:gd name="connsiteX18" fmla="*/ 38577 w 58769"/>
                      <a:gd name="connsiteY18" fmla="*/ 63913 h 64389"/>
                      <a:gd name="connsiteX19" fmla="*/ 40481 w 58769"/>
                      <a:gd name="connsiteY19" fmla="*/ 13240 h 64389"/>
                      <a:gd name="connsiteX20" fmla="*/ 37719 w 58769"/>
                      <a:gd name="connsiteY20" fmla="*/ 2477 h 64389"/>
                      <a:gd name="connsiteX21" fmla="*/ 30766 w 58769"/>
                      <a:gd name="connsiteY21" fmla="*/ 476 h 64389"/>
                      <a:gd name="connsiteX22" fmla="*/ 28766 w 58769"/>
                      <a:gd name="connsiteY22" fmla="*/ 476 h 64389"/>
                      <a:gd name="connsiteX23" fmla="*/ 28766 w 58769"/>
                      <a:gd name="connsiteY23" fmla="*/ 35814 h 64389"/>
                      <a:gd name="connsiteX24" fmla="*/ 32957 w 58769"/>
                      <a:gd name="connsiteY24" fmla="*/ 36100 h 64389"/>
                      <a:gd name="connsiteX25" fmla="*/ 37719 w 58769"/>
                      <a:gd name="connsiteY25" fmla="*/ 34766 h 64389"/>
                      <a:gd name="connsiteX26" fmla="*/ 40481 w 58769"/>
                      <a:gd name="connsiteY26" fmla="*/ 25717 h 64389"/>
                      <a:gd name="connsiteX27" fmla="*/ 40481 w 58769"/>
                      <a:gd name="connsiteY27" fmla="*/ 13240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8577" y="63913"/>
                        </a:moveTo>
                        <a:lnTo>
                          <a:pt x="38577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7" y="63913"/>
                        </a:lnTo>
                        <a:cubicBezTo>
                          <a:pt x="9240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8668" y="476"/>
                          <a:pt x="477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3528" y="0"/>
                        </a:lnTo>
                        <a:cubicBezTo>
                          <a:pt x="41624" y="0"/>
                          <a:pt x="50197" y="286"/>
                          <a:pt x="56102" y="9430"/>
                        </a:cubicBezTo>
                        <a:cubicBezTo>
                          <a:pt x="57721" y="12097"/>
                          <a:pt x="58770" y="15335"/>
                          <a:pt x="58770" y="18669"/>
                        </a:cubicBezTo>
                        <a:cubicBezTo>
                          <a:pt x="58770" y="28480"/>
                          <a:pt x="49340" y="35623"/>
                          <a:pt x="39720" y="36481"/>
                        </a:cubicBezTo>
                        <a:cubicBezTo>
                          <a:pt x="37815" y="36671"/>
                          <a:pt x="36290" y="36767"/>
                          <a:pt x="34766" y="36767"/>
                        </a:cubicBezTo>
                        <a:cubicBezTo>
                          <a:pt x="32671" y="36767"/>
                          <a:pt x="30861" y="36576"/>
                          <a:pt x="28670" y="36385"/>
                        </a:cubicBezTo>
                        <a:lnTo>
                          <a:pt x="28670" y="54388"/>
                        </a:lnTo>
                        <a:cubicBezTo>
                          <a:pt x="28670" y="61531"/>
                          <a:pt x="29242" y="63913"/>
                          <a:pt x="38005" y="63913"/>
                        </a:cubicBezTo>
                        <a:lnTo>
                          <a:pt x="38577" y="63913"/>
                        </a:lnTo>
                        <a:close/>
                        <a:moveTo>
                          <a:pt x="40481" y="13240"/>
                        </a:moveTo>
                        <a:cubicBezTo>
                          <a:pt x="40386" y="8573"/>
                          <a:pt x="40196" y="4667"/>
                          <a:pt x="37719" y="2477"/>
                        </a:cubicBezTo>
                        <a:cubicBezTo>
                          <a:pt x="36290" y="1238"/>
                          <a:pt x="34100" y="476"/>
                          <a:pt x="30766" y="476"/>
                        </a:cubicBezTo>
                        <a:lnTo>
                          <a:pt x="28766" y="476"/>
                        </a:lnTo>
                        <a:lnTo>
                          <a:pt x="28766" y="35814"/>
                        </a:lnTo>
                        <a:cubicBezTo>
                          <a:pt x="30195" y="36004"/>
                          <a:pt x="31623" y="36100"/>
                          <a:pt x="32957" y="36100"/>
                        </a:cubicBezTo>
                        <a:cubicBezTo>
                          <a:pt x="35053" y="36100"/>
                          <a:pt x="36576" y="35719"/>
                          <a:pt x="37719" y="34766"/>
                        </a:cubicBezTo>
                        <a:cubicBezTo>
                          <a:pt x="39910" y="33147"/>
                          <a:pt x="40481" y="30099"/>
                          <a:pt x="40481" y="25717"/>
                        </a:cubicBezTo>
                        <a:lnTo>
                          <a:pt x="40481" y="132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56" name="Freeform: Shape 2055">
                    <a:extLst>
                      <a:ext uri="{FF2B5EF4-FFF2-40B4-BE49-F238E27FC236}">
                        <a16:creationId xmlns:a16="http://schemas.microsoft.com/office/drawing/2014/main" id="{2A91DFA5-EDAC-45FA-B41E-B8678592B28C}"/>
                      </a:ext>
                    </a:extLst>
                  </p:cNvPr>
                  <p:cNvSpPr/>
                  <p:nvPr/>
                </p:nvSpPr>
                <p:spPr>
                  <a:xfrm>
                    <a:off x="6343268" y="5654365"/>
                    <a:ext cx="61531" cy="67341"/>
                  </a:xfrm>
                  <a:custGeom>
                    <a:avLst/>
                    <a:gdLst>
                      <a:gd name="connsiteX0" fmla="*/ 0 w 61531"/>
                      <a:gd name="connsiteY0" fmla="*/ 67342 h 67341"/>
                      <a:gd name="connsiteX1" fmla="*/ 0 w 61531"/>
                      <a:gd name="connsiteY1" fmla="*/ 65913 h 67341"/>
                      <a:gd name="connsiteX2" fmla="*/ 0 w 61531"/>
                      <a:gd name="connsiteY2" fmla="*/ 64008 h 67341"/>
                      <a:gd name="connsiteX3" fmla="*/ 1428 w 61531"/>
                      <a:gd name="connsiteY3" fmla="*/ 64008 h 67341"/>
                      <a:gd name="connsiteX4" fmla="*/ 1905 w 61531"/>
                      <a:gd name="connsiteY4" fmla="*/ 64008 h 67341"/>
                      <a:gd name="connsiteX5" fmla="*/ 9810 w 61531"/>
                      <a:gd name="connsiteY5" fmla="*/ 55816 h 67341"/>
                      <a:gd name="connsiteX6" fmla="*/ 9810 w 61531"/>
                      <a:gd name="connsiteY6" fmla="*/ 55816 h 67341"/>
                      <a:gd name="connsiteX7" fmla="*/ 9810 w 61531"/>
                      <a:gd name="connsiteY7" fmla="*/ 11430 h 67341"/>
                      <a:gd name="connsiteX8" fmla="*/ 1905 w 61531"/>
                      <a:gd name="connsiteY8" fmla="*/ 3238 h 67341"/>
                      <a:gd name="connsiteX9" fmla="*/ 1905 w 61531"/>
                      <a:gd name="connsiteY9" fmla="*/ 3238 h 67341"/>
                      <a:gd name="connsiteX10" fmla="*/ 0 w 61531"/>
                      <a:gd name="connsiteY10" fmla="*/ 3238 h 67341"/>
                      <a:gd name="connsiteX11" fmla="*/ 0 w 61531"/>
                      <a:gd name="connsiteY11" fmla="*/ 1905 h 67341"/>
                      <a:gd name="connsiteX12" fmla="*/ 0 w 61531"/>
                      <a:gd name="connsiteY12" fmla="*/ 0 h 67341"/>
                      <a:gd name="connsiteX13" fmla="*/ 34957 w 61531"/>
                      <a:gd name="connsiteY13" fmla="*/ 0 h 67341"/>
                      <a:gd name="connsiteX14" fmla="*/ 58674 w 61531"/>
                      <a:gd name="connsiteY14" fmla="*/ 10096 h 67341"/>
                      <a:gd name="connsiteX15" fmla="*/ 58674 w 61531"/>
                      <a:gd name="connsiteY15" fmla="*/ 10096 h 67341"/>
                      <a:gd name="connsiteX16" fmla="*/ 61531 w 61531"/>
                      <a:gd name="connsiteY16" fmla="*/ 20098 h 67341"/>
                      <a:gd name="connsiteX17" fmla="*/ 61531 w 61531"/>
                      <a:gd name="connsiteY17" fmla="*/ 20098 h 67341"/>
                      <a:gd name="connsiteX18" fmla="*/ 41243 w 61531"/>
                      <a:gd name="connsiteY18" fmla="*/ 39338 h 67341"/>
                      <a:gd name="connsiteX19" fmla="*/ 41243 w 61531"/>
                      <a:gd name="connsiteY19" fmla="*/ 39338 h 67341"/>
                      <a:gd name="connsiteX20" fmla="*/ 36195 w 61531"/>
                      <a:gd name="connsiteY20" fmla="*/ 39624 h 67341"/>
                      <a:gd name="connsiteX21" fmla="*/ 36195 w 61531"/>
                      <a:gd name="connsiteY21" fmla="*/ 39624 h 67341"/>
                      <a:gd name="connsiteX22" fmla="*/ 31432 w 61531"/>
                      <a:gd name="connsiteY22" fmla="*/ 39338 h 67341"/>
                      <a:gd name="connsiteX23" fmla="*/ 31432 w 61531"/>
                      <a:gd name="connsiteY23" fmla="*/ 39338 h 67341"/>
                      <a:gd name="connsiteX24" fmla="*/ 31432 w 61531"/>
                      <a:gd name="connsiteY24" fmla="*/ 55816 h 67341"/>
                      <a:gd name="connsiteX25" fmla="*/ 39338 w 61531"/>
                      <a:gd name="connsiteY25" fmla="*/ 64008 h 67341"/>
                      <a:gd name="connsiteX26" fmla="*/ 39338 w 61531"/>
                      <a:gd name="connsiteY26" fmla="*/ 64008 h 67341"/>
                      <a:gd name="connsiteX27" fmla="*/ 39910 w 61531"/>
                      <a:gd name="connsiteY27" fmla="*/ 64008 h 67341"/>
                      <a:gd name="connsiteX28" fmla="*/ 39910 w 61531"/>
                      <a:gd name="connsiteY28" fmla="*/ 65437 h 67341"/>
                      <a:gd name="connsiteX29" fmla="*/ 39910 w 61531"/>
                      <a:gd name="connsiteY29" fmla="*/ 64008 h 67341"/>
                      <a:gd name="connsiteX30" fmla="*/ 41243 w 61531"/>
                      <a:gd name="connsiteY30" fmla="*/ 64008 h 67341"/>
                      <a:gd name="connsiteX31" fmla="*/ 41243 w 61531"/>
                      <a:gd name="connsiteY31" fmla="*/ 65437 h 67341"/>
                      <a:gd name="connsiteX32" fmla="*/ 41243 w 61531"/>
                      <a:gd name="connsiteY32" fmla="*/ 67342 h 67341"/>
                      <a:gd name="connsiteX33" fmla="*/ 0 w 61531"/>
                      <a:gd name="connsiteY33" fmla="*/ 67342 h 67341"/>
                      <a:gd name="connsiteX34" fmla="*/ 0 w 61531"/>
                      <a:gd name="connsiteY34" fmla="*/ 67342 h 67341"/>
                      <a:gd name="connsiteX35" fmla="*/ 30670 w 61531"/>
                      <a:gd name="connsiteY35" fmla="*/ 64579 h 67341"/>
                      <a:gd name="connsiteX36" fmla="*/ 30289 w 61531"/>
                      <a:gd name="connsiteY36" fmla="*/ 64198 h 67341"/>
                      <a:gd name="connsiteX37" fmla="*/ 30289 w 61531"/>
                      <a:gd name="connsiteY37" fmla="*/ 64198 h 67341"/>
                      <a:gd name="connsiteX38" fmla="*/ 28575 w 61531"/>
                      <a:gd name="connsiteY38" fmla="*/ 55912 h 67341"/>
                      <a:gd name="connsiteX39" fmla="*/ 28575 w 61531"/>
                      <a:gd name="connsiteY39" fmla="*/ 55912 h 67341"/>
                      <a:gd name="connsiteX40" fmla="*/ 28575 w 61531"/>
                      <a:gd name="connsiteY40" fmla="*/ 38576 h 67341"/>
                      <a:gd name="connsiteX41" fmla="*/ 28575 w 61531"/>
                      <a:gd name="connsiteY41" fmla="*/ 2857 h 67341"/>
                      <a:gd name="connsiteX42" fmla="*/ 10287 w 61531"/>
                      <a:gd name="connsiteY42" fmla="*/ 2857 h 67341"/>
                      <a:gd name="connsiteX43" fmla="*/ 10573 w 61531"/>
                      <a:gd name="connsiteY43" fmla="*/ 3143 h 67341"/>
                      <a:gd name="connsiteX44" fmla="*/ 10573 w 61531"/>
                      <a:gd name="connsiteY44" fmla="*/ 3143 h 67341"/>
                      <a:gd name="connsiteX45" fmla="*/ 12478 w 61531"/>
                      <a:gd name="connsiteY45" fmla="*/ 11525 h 67341"/>
                      <a:gd name="connsiteX46" fmla="*/ 12478 w 61531"/>
                      <a:gd name="connsiteY46" fmla="*/ 11525 h 67341"/>
                      <a:gd name="connsiteX47" fmla="*/ 12478 w 61531"/>
                      <a:gd name="connsiteY47" fmla="*/ 55912 h 67341"/>
                      <a:gd name="connsiteX48" fmla="*/ 10763 w 61531"/>
                      <a:gd name="connsiteY48" fmla="*/ 64198 h 67341"/>
                      <a:gd name="connsiteX49" fmla="*/ 10763 w 61531"/>
                      <a:gd name="connsiteY49" fmla="*/ 64198 h 67341"/>
                      <a:gd name="connsiteX50" fmla="*/ 10477 w 61531"/>
                      <a:gd name="connsiteY50" fmla="*/ 64579 h 67341"/>
                      <a:gd name="connsiteX51" fmla="*/ 10477 w 61531"/>
                      <a:gd name="connsiteY51" fmla="*/ 64579 h 67341"/>
                      <a:gd name="connsiteX52" fmla="*/ 30670 w 61531"/>
                      <a:gd name="connsiteY52" fmla="*/ 64579 h 67341"/>
                      <a:gd name="connsiteX53" fmla="*/ 30670 w 61531"/>
                      <a:gd name="connsiteY53" fmla="*/ 64579 h 67341"/>
                      <a:gd name="connsiteX54" fmla="*/ 41814 w 61531"/>
                      <a:gd name="connsiteY54" fmla="*/ 14764 h 67341"/>
                      <a:gd name="connsiteX55" fmla="*/ 43148 w 61531"/>
                      <a:gd name="connsiteY55" fmla="*/ 14764 h 67341"/>
                      <a:gd name="connsiteX56" fmla="*/ 43148 w 61531"/>
                      <a:gd name="connsiteY56" fmla="*/ 27337 h 67341"/>
                      <a:gd name="connsiteX57" fmla="*/ 40671 w 61531"/>
                      <a:gd name="connsiteY57" fmla="*/ 36766 h 67341"/>
                      <a:gd name="connsiteX58" fmla="*/ 40671 w 61531"/>
                      <a:gd name="connsiteY58" fmla="*/ 36766 h 67341"/>
                      <a:gd name="connsiteX59" fmla="*/ 40957 w 61531"/>
                      <a:gd name="connsiteY59" fmla="*/ 36766 h 67341"/>
                      <a:gd name="connsiteX60" fmla="*/ 40957 w 61531"/>
                      <a:gd name="connsiteY60" fmla="*/ 36766 h 67341"/>
                      <a:gd name="connsiteX61" fmla="*/ 58674 w 61531"/>
                      <a:gd name="connsiteY61" fmla="*/ 20288 h 67341"/>
                      <a:gd name="connsiteX62" fmla="*/ 58674 w 61531"/>
                      <a:gd name="connsiteY62" fmla="*/ 20288 h 67341"/>
                      <a:gd name="connsiteX63" fmla="*/ 56292 w 61531"/>
                      <a:gd name="connsiteY63" fmla="*/ 11811 h 67341"/>
                      <a:gd name="connsiteX64" fmla="*/ 56292 w 61531"/>
                      <a:gd name="connsiteY64" fmla="*/ 11811 h 67341"/>
                      <a:gd name="connsiteX65" fmla="*/ 40005 w 61531"/>
                      <a:gd name="connsiteY65" fmla="*/ 3143 h 67341"/>
                      <a:gd name="connsiteX66" fmla="*/ 40005 w 61531"/>
                      <a:gd name="connsiteY66" fmla="*/ 3143 h 67341"/>
                      <a:gd name="connsiteX67" fmla="*/ 43148 w 61531"/>
                      <a:gd name="connsiteY67" fmla="*/ 14859 h 67341"/>
                      <a:gd name="connsiteX68" fmla="*/ 43148 w 61531"/>
                      <a:gd name="connsiteY68" fmla="*/ 14859 h 67341"/>
                      <a:gd name="connsiteX69" fmla="*/ 41814 w 61531"/>
                      <a:gd name="connsiteY69" fmla="*/ 14764 h 67341"/>
                      <a:gd name="connsiteX70" fmla="*/ 41814 w 61531"/>
                      <a:gd name="connsiteY70" fmla="*/ 14764 h 67341"/>
                      <a:gd name="connsiteX71" fmla="*/ 34290 w 61531"/>
                      <a:gd name="connsiteY71" fmla="*/ 36195 h 67341"/>
                      <a:gd name="connsiteX72" fmla="*/ 38195 w 61531"/>
                      <a:gd name="connsiteY72" fmla="*/ 35147 h 67341"/>
                      <a:gd name="connsiteX73" fmla="*/ 38195 w 61531"/>
                      <a:gd name="connsiteY73" fmla="*/ 35147 h 67341"/>
                      <a:gd name="connsiteX74" fmla="*/ 40386 w 61531"/>
                      <a:gd name="connsiteY74" fmla="*/ 27241 h 67341"/>
                      <a:gd name="connsiteX75" fmla="*/ 40386 w 61531"/>
                      <a:gd name="connsiteY75" fmla="*/ 27241 h 67341"/>
                      <a:gd name="connsiteX76" fmla="*/ 40386 w 61531"/>
                      <a:gd name="connsiteY76" fmla="*/ 14764 h 67341"/>
                      <a:gd name="connsiteX77" fmla="*/ 38100 w 61531"/>
                      <a:gd name="connsiteY77" fmla="*/ 4953 h 67341"/>
                      <a:gd name="connsiteX78" fmla="*/ 38100 w 61531"/>
                      <a:gd name="connsiteY78" fmla="*/ 4953 h 67341"/>
                      <a:gd name="connsiteX79" fmla="*/ 32004 w 61531"/>
                      <a:gd name="connsiteY79" fmla="*/ 3334 h 67341"/>
                      <a:gd name="connsiteX80" fmla="*/ 32004 w 61531"/>
                      <a:gd name="connsiteY80" fmla="*/ 3334 h 67341"/>
                      <a:gd name="connsiteX81" fmla="*/ 31432 w 61531"/>
                      <a:gd name="connsiteY81" fmla="*/ 3334 h 67341"/>
                      <a:gd name="connsiteX82" fmla="*/ 31432 w 61531"/>
                      <a:gd name="connsiteY82" fmla="*/ 36004 h 67341"/>
                      <a:gd name="connsiteX83" fmla="*/ 34290 w 61531"/>
                      <a:gd name="connsiteY83" fmla="*/ 36195 h 67341"/>
                      <a:gd name="connsiteX84" fmla="*/ 34290 w 61531"/>
                      <a:gd name="connsiteY84" fmla="*/ 36195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</a:cxnLst>
                    <a:rect l="l" t="t" r="r" b="b"/>
                    <a:pathLst>
                      <a:path w="61531" h="67341">
                        <a:moveTo>
                          <a:pt x="0" y="67342"/>
                        </a:move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8" y="64008"/>
                        </a:lnTo>
                        <a:lnTo>
                          <a:pt x="1905" y="64008"/>
                        </a:lnTo>
                        <a:cubicBezTo>
                          <a:pt x="10287" y="63532"/>
                          <a:pt x="9334" y="63055"/>
                          <a:pt x="9810" y="55816"/>
                        </a:cubicBezTo>
                        <a:lnTo>
                          <a:pt x="9810" y="55816"/>
                        </a:lnTo>
                        <a:lnTo>
                          <a:pt x="9810" y="11430"/>
                        </a:lnTo>
                        <a:cubicBezTo>
                          <a:pt x="9430" y="4381"/>
                          <a:pt x="9715" y="3715"/>
                          <a:pt x="1905" y="3238"/>
                        </a:cubicBezTo>
                        <a:lnTo>
                          <a:pt x="1905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957" y="0"/>
                        </a:lnTo>
                        <a:cubicBezTo>
                          <a:pt x="42957" y="0"/>
                          <a:pt x="52388" y="381"/>
                          <a:pt x="58674" y="10096"/>
                        </a:cubicBezTo>
                        <a:lnTo>
                          <a:pt x="58674" y="10096"/>
                        </a:lnTo>
                        <a:cubicBezTo>
                          <a:pt x="60484" y="12954"/>
                          <a:pt x="61531" y="16478"/>
                          <a:pt x="61531" y="20098"/>
                        </a:cubicBezTo>
                        <a:lnTo>
                          <a:pt x="61531" y="20098"/>
                        </a:lnTo>
                        <a:cubicBezTo>
                          <a:pt x="61436" y="30861"/>
                          <a:pt x="51339" y="38386"/>
                          <a:pt x="41243" y="39338"/>
                        </a:cubicBezTo>
                        <a:lnTo>
                          <a:pt x="41243" y="39338"/>
                        </a:lnTo>
                        <a:cubicBezTo>
                          <a:pt x="39338" y="39529"/>
                          <a:pt x="37719" y="39624"/>
                          <a:pt x="36195" y="39624"/>
                        </a:cubicBezTo>
                        <a:lnTo>
                          <a:pt x="36195" y="39624"/>
                        </a:lnTo>
                        <a:cubicBezTo>
                          <a:pt x="34480" y="39624"/>
                          <a:pt x="33051" y="39529"/>
                          <a:pt x="31432" y="39338"/>
                        </a:cubicBezTo>
                        <a:lnTo>
                          <a:pt x="31432" y="39338"/>
                        </a:lnTo>
                        <a:lnTo>
                          <a:pt x="31432" y="55816"/>
                        </a:lnTo>
                        <a:cubicBezTo>
                          <a:pt x="31909" y="62960"/>
                          <a:pt x="30956" y="63532"/>
                          <a:pt x="39338" y="64008"/>
                        </a:cubicBezTo>
                        <a:lnTo>
                          <a:pt x="39338" y="64008"/>
                        </a:lnTo>
                        <a:lnTo>
                          <a:pt x="39910" y="64008"/>
                        </a:lnTo>
                        <a:lnTo>
                          <a:pt x="39910" y="65437"/>
                        </a:lnTo>
                        <a:lnTo>
                          <a:pt x="39910" y="64008"/>
                        </a:lnTo>
                        <a:lnTo>
                          <a:pt x="41243" y="64008"/>
                        </a:lnTo>
                        <a:lnTo>
                          <a:pt x="41243" y="65437"/>
                        </a:lnTo>
                        <a:lnTo>
                          <a:pt x="41243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30670" y="64579"/>
                        </a:moveTo>
                        <a:cubicBezTo>
                          <a:pt x="30575" y="64484"/>
                          <a:pt x="30385" y="64294"/>
                          <a:pt x="30289" y="64198"/>
                        </a:cubicBezTo>
                        <a:lnTo>
                          <a:pt x="30289" y="64198"/>
                        </a:lnTo>
                        <a:cubicBezTo>
                          <a:pt x="28670" y="62103"/>
                          <a:pt x="28670" y="59436"/>
                          <a:pt x="28575" y="55912"/>
                        </a:cubicBezTo>
                        <a:lnTo>
                          <a:pt x="28575" y="55912"/>
                        </a:lnTo>
                        <a:lnTo>
                          <a:pt x="28575" y="38576"/>
                        </a:lnTo>
                        <a:lnTo>
                          <a:pt x="28575" y="2857"/>
                        </a:lnTo>
                        <a:lnTo>
                          <a:pt x="10287" y="2857"/>
                        </a:lnTo>
                        <a:cubicBezTo>
                          <a:pt x="10382" y="2953"/>
                          <a:pt x="10477" y="3048"/>
                          <a:pt x="10573" y="3143"/>
                        </a:cubicBezTo>
                        <a:lnTo>
                          <a:pt x="10573" y="3143"/>
                        </a:lnTo>
                        <a:cubicBezTo>
                          <a:pt x="12287" y="5239"/>
                          <a:pt x="12478" y="7906"/>
                          <a:pt x="12478" y="11525"/>
                        </a:cubicBezTo>
                        <a:lnTo>
                          <a:pt x="12478" y="11525"/>
                        </a:lnTo>
                        <a:lnTo>
                          <a:pt x="12478" y="55912"/>
                        </a:lnTo>
                        <a:cubicBezTo>
                          <a:pt x="12478" y="59436"/>
                          <a:pt x="12478" y="62103"/>
                          <a:pt x="10763" y="64198"/>
                        </a:cubicBezTo>
                        <a:lnTo>
                          <a:pt x="10763" y="64198"/>
                        </a:lnTo>
                        <a:cubicBezTo>
                          <a:pt x="10668" y="64294"/>
                          <a:pt x="10573" y="64389"/>
                          <a:pt x="10477" y="64579"/>
                        </a:cubicBezTo>
                        <a:lnTo>
                          <a:pt x="10477" y="64579"/>
                        </a:lnTo>
                        <a:lnTo>
                          <a:pt x="30670" y="64579"/>
                        </a:lnTo>
                        <a:lnTo>
                          <a:pt x="30670" y="64579"/>
                        </a:lnTo>
                        <a:close/>
                        <a:moveTo>
                          <a:pt x="41814" y="14764"/>
                        </a:moveTo>
                        <a:lnTo>
                          <a:pt x="43148" y="14764"/>
                        </a:lnTo>
                        <a:lnTo>
                          <a:pt x="43148" y="27337"/>
                        </a:lnTo>
                        <a:cubicBezTo>
                          <a:pt x="43148" y="31337"/>
                          <a:pt x="42767" y="34576"/>
                          <a:pt x="40671" y="36766"/>
                        </a:cubicBezTo>
                        <a:lnTo>
                          <a:pt x="40671" y="36766"/>
                        </a:lnTo>
                        <a:cubicBezTo>
                          <a:pt x="40767" y="36766"/>
                          <a:pt x="40862" y="36766"/>
                          <a:pt x="40957" y="36766"/>
                        </a:cubicBezTo>
                        <a:lnTo>
                          <a:pt x="40957" y="36766"/>
                        </a:lnTo>
                        <a:cubicBezTo>
                          <a:pt x="50006" y="35909"/>
                          <a:pt x="58769" y="29051"/>
                          <a:pt x="58674" y="20288"/>
                        </a:cubicBezTo>
                        <a:lnTo>
                          <a:pt x="58674" y="20288"/>
                        </a:lnTo>
                        <a:cubicBezTo>
                          <a:pt x="58674" y="17240"/>
                          <a:pt x="57721" y="14192"/>
                          <a:pt x="56292" y="11811"/>
                        </a:cubicBezTo>
                        <a:lnTo>
                          <a:pt x="56292" y="11811"/>
                        </a:lnTo>
                        <a:cubicBezTo>
                          <a:pt x="51911" y="5143"/>
                          <a:pt x="46196" y="3524"/>
                          <a:pt x="40005" y="3143"/>
                        </a:cubicBezTo>
                        <a:lnTo>
                          <a:pt x="40005" y="3143"/>
                        </a:lnTo>
                        <a:cubicBezTo>
                          <a:pt x="42957" y="6001"/>
                          <a:pt x="42957" y="10287"/>
                          <a:pt x="43148" y="14859"/>
                        </a:cubicBezTo>
                        <a:lnTo>
                          <a:pt x="43148" y="14859"/>
                        </a:lnTo>
                        <a:lnTo>
                          <a:pt x="41814" y="14764"/>
                        </a:lnTo>
                        <a:lnTo>
                          <a:pt x="41814" y="14764"/>
                        </a:lnTo>
                        <a:close/>
                        <a:moveTo>
                          <a:pt x="34290" y="36195"/>
                        </a:moveTo>
                        <a:cubicBezTo>
                          <a:pt x="36195" y="36195"/>
                          <a:pt x="37433" y="35814"/>
                          <a:pt x="38195" y="35147"/>
                        </a:cubicBezTo>
                        <a:lnTo>
                          <a:pt x="38195" y="35147"/>
                        </a:lnTo>
                        <a:cubicBezTo>
                          <a:pt x="39719" y="34004"/>
                          <a:pt x="40386" y="31528"/>
                          <a:pt x="40386" y="27241"/>
                        </a:cubicBezTo>
                        <a:lnTo>
                          <a:pt x="40386" y="27241"/>
                        </a:lnTo>
                        <a:lnTo>
                          <a:pt x="40386" y="14764"/>
                        </a:lnTo>
                        <a:cubicBezTo>
                          <a:pt x="40291" y="10001"/>
                          <a:pt x="40005" y="6572"/>
                          <a:pt x="38100" y="4953"/>
                        </a:cubicBezTo>
                        <a:lnTo>
                          <a:pt x="38100" y="4953"/>
                        </a:lnTo>
                        <a:cubicBezTo>
                          <a:pt x="37052" y="4000"/>
                          <a:pt x="35242" y="3334"/>
                          <a:pt x="32004" y="3334"/>
                        </a:cubicBezTo>
                        <a:lnTo>
                          <a:pt x="32004" y="3334"/>
                        </a:lnTo>
                        <a:lnTo>
                          <a:pt x="31432" y="3334"/>
                        </a:lnTo>
                        <a:lnTo>
                          <a:pt x="31432" y="36004"/>
                        </a:lnTo>
                        <a:cubicBezTo>
                          <a:pt x="32480" y="36100"/>
                          <a:pt x="33432" y="36195"/>
                          <a:pt x="34290" y="36195"/>
                        </a:cubicBezTo>
                        <a:lnTo>
                          <a:pt x="34290" y="361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43" name="Graphic 1">
                  <a:extLst>
                    <a:ext uri="{FF2B5EF4-FFF2-40B4-BE49-F238E27FC236}">
                      <a16:creationId xmlns:a16="http://schemas.microsoft.com/office/drawing/2014/main" id="{106568A7-AB30-46B7-9B0C-E77A3AE4172F}"/>
                    </a:ext>
                  </a:extLst>
                </p:cNvPr>
                <p:cNvGrpSpPr/>
                <p:nvPr/>
              </p:nvGrpSpPr>
              <p:grpSpPr>
                <a:xfrm>
                  <a:off x="6406133" y="5654365"/>
                  <a:ext cx="70962" cy="68198"/>
                  <a:chOff x="6406133" y="5654365"/>
                  <a:chExt cx="70962" cy="68198"/>
                </a:xfrm>
                <a:solidFill>
                  <a:srgbClr val="FFFFFF"/>
                </a:solidFill>
              </p:grpSpPr>
              <p:sp>
                <p:nvSpPr>
                  <p:cNvPr id="2053" name="Freeform: Shape 2052">
                    <a:extLst>
                      <a:ext uri="{FF2B5EF4-FFF2-40B4-BE49-F238E27FC236}">
                        <a16:creationId xmlns:a16="http://schemas.microsoft.com/office/drawing/2014/main" id="{EA1ED6E8-0187-46B0-9AA9-4E52BA1163BB}"/>
                      </a:ext>
                    </a:extLst>
                  </p:cNvPr>
                  <p:cNvSpPr/>
                  <p:nvPr/>
                </p:nvSpPr>
                <p:spPr>
                  <a:xfrm>
                    <a:off x="6407371" y="5655888"/>
                    <a:ext cx="68294" cy="65246"/>
                  </a:xfrm>
                  <a:custGeom>
                    <a:avLst/>
                    <a:gdLst>
                      <a:gd name="connsiteX0" fmla="*/ 62865 w 68294"/>
                      <a:gd name="connsiteY0" fmla="*/ 61436 h 65246"/>
                      <a:gd name="connsiteX1" fmla="*/ 67723 w 68294"/>
                      <a:gd name="connsiteY1" fmla="*/ 47625 h 65246"/>
                      <a:gd name="connsiteX2" fmla="*/ 67437 w 68294"/>
                      <a:gd name="connsiteY2" fmla="*/ 44482 h 65246"/>
                      <a:gd name="connsiteX3" fmla="*/ 68009 w 68294"/>
                      <a:gd name="connsiteY3" fmla="*/ 44482 h 65246"/>
                      <a:gd name="connsiteX4" fmla="*/ 68294 w 68294"/>
                      <a:gd name="connsiteY4" fmla="*/ 47720 h 65246"/>
                      <a:gd name="connsiteX5" fmla="*/ 66484 w 68294"/>
                      <a:gd name="connsiteY5" fmla="*/ 58769 h 65246"/>
                      <a:gd name="connsiteX6" fmla="*/ 54769 w 68294"/>
                      <a:gd name="connsiteY6" fmla="*/ 65246 h 65246"/>
                      <a:gd name="connsiteX7" fmla="*/ 44672 w 68294"/>
                      <a:gd name="connsiteY7" fmla="*/ 62198 h 65246"/>
                      <a:gd name="connsiteX8" fmla="*/ 40767 w 68294"/>
                      <a:gd name="connsiteY8" fmla="*/ 51054 h 65246"/>
                      <a:gd name="connsiteX9" fmla="*/ 41148 w 68294"/>
                      <a:gd name="connsiteY9" fmla="*/ 40958 h 65246"/>
                      <a:gd name="connsiteX10" fmla="*/ 32195 w 68294"/>
                      <a:gd name="connsiteY10" fmla="*/ 30861 h 65246"/>
                      <a:gd name="connsiteX11" fmla="*/ 28670 w 68294"/>
                      <a:gd name="connsiteY11" fmla="*/ 30861 h 65246"/>
                      <a:gd name="connsiteX12" fmla="*/ 28670 w 68294"/>
                      <a:gd name="connsiteY12" fmla="*/ 54388 h 65246"/>
                      <a:gd name="connsiteX13" fmla="*/ 36481 w 68294"/>
                      <a:gd name="connsiteY13" fmla="*/ 63913 h 65246"/>
                      <a:gd name="connsiteX14" fmla="*/ 37529 w 68294"/>
                      <a:gd name="connsiteY14" fmla="*/ 63913 h 65246"/>
                      <a:gd name="connsiteX15" fmla="*/ 37529 w 68294"/>
                      <a:gd name="connsiteY15" fmla="*/ 64389 h 65246"/>
                      <a:gd name="connsiteX16" fmla="*/ 0 w 68294"/>
                      <a:gd name="connsiteY16" fmla="*/ 64389 h 65246"/>
                      <a:gd name="connsiteX17" fmla="*/ 0 w 68294"/>
                      <a:gd name="connsiteY17" fmla="*/ 63913 h 65246"/>
                      <a:gd name="connsiteX18" fmla="*/ 571 w 68294"/>
                      <a:gd name="connsiteY18" fmla="*/ 63913 h 65246"/>
                      <a:gd name="connsiteX19" fmla="*/ 9810 w 68294"/>
                      <a:gd name="connsiteY19" fmla="*/ 54388 h 65246"/>
                      <a:gd name="connsiteX20" fmla="*/ 9810 w 68294"/>
                      <a:gd name="connsiteY20" fmla="*/ 10001 h 65246"/>
                      <a:gd name="connsiteX21" fmla="*/ 571 w 68294"/>
                      <a:gd name="connsiteY21" fmla="*/ 476 h 65246"/>
                      <a:gd name="connsiteX22" fmla="*/ 0 w 68294"/>
                      <a:gd name="connsiteY22" fmla="*/ 476 h 65246"/>
                      <a:gd name="connsiteX23" fmla="*/ 0 w 68294"/>
                      <a:gd name="connsiteY23" fmla="*/ 0 h 65246"/>
                      <a:gd name="connsiteX24" fmla="*/ 32575 w 68294"/>
                      <a:gd name="connsiteY24" fmla="*/ 0 h 65246"/>
                      <a:gd name="connsiteX25" fmla="*/ 58674 w 68294"/>
                      <a:gd name="connsiteY25" fmla="*/ 8763 h 65246"/>
                      <a:gd name="connsiteX26" fmla="*/ 60865 w 68294"/>
                      <a:gd name="connsiteY26" fmla="*/ 15621 h 65246"/>
                      <a:gd name="connsiteX27" fmla="*/ 60198 w 68294"/>
                      <a:gd name="connsiteY27" fmla="*/ 19431 h 65246"/>
                      <a:gd name="connsiteX28" fmla="*/ 42100 w 68294"/>
                      <a:gd name="connsiteY28" fmla="*/ 30861 h 65246"/>
                      <a:gd name="connsiteX29" fmla="*/ 55150 w 68294"/>
                      <a:gd name="connsiteY29" fmla="*/ 35433 h 65246"/>
                      <a:gd name="connsiteX30" fmla="*/ 60579 w 68294"/>
                      <a:gd name="connsiteY30" fmla="*/ 49435 h 65246"/>
                      <a:gd name="connsiteX31" fmla="*/ 60579 w 68294"/>
                      <a:gd name="connsiteY31" fmla="*/ 57436 h 65246"/>
                      <a:gd name="connsiteX32" fmla="*/ 62865 w 68294"/>
                      <a:gd name="connsiteY32" fmla="*/ 61436 h 65246"/>
                      <a:gd name="connsiteX33" fmla="*/ 32385 w 68294"/>
                      <a:gd name="connsiteY33" fmla="*/ 30385 h 65246"/>
                      <a:gd name="connsiteX34" fmla="*/ 42196 w 68294"/>
                      <a:gd name="connsiteY34" fmla="*/ 25241 h 65246"/>
                      <a:gd name="connsiteX35" fmla="*/ 42672 w 68294"/>
                      <a:gd name="connsiteY35" fmla="*/ 18002 h 65246"/>
                      <a:gd name="connsiteX36" fmla="*/ 40577 w 68294"/>
                      <a:gd name="connsiteY36" fmla="*/ 3619 h 65246"/>
                      <a:gd name="connsiteX37" fmla="*/ 31623 w 68294"/>
                      <a:gd name="connsiteY37" fmla="*/ 476 h 65246"/>
                      <a:gd name="connsiteX38" fmla="*/ 28766 w 68294"/>
                      <a:gd name="connsiteY38" fmla="*/ 476 h 65246"/>
                      <a:gd name="connsiteX39" fmla="*/ 28766 w 68294"/>
                      <a:gd name="connsiteY39" fmla="*/ 30385 h 65246"/>
                      <a:gd name="connsiteX40" fmla="*/ 32385 w 68294"/>
                      <a:gd name="connsiteY40" fmla="*/ 30385 h 65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68294" h="65246">
                        <a:moveTo>
                          <a:pt x="62865" y="61436"/>
                        </a:moveTo>
                        <a:cubicBezTo>
                          <a:pt x="65817" y="61436"/>
                          <a:pt x="67723" y="55531"/>
                          <a:pt x="67723" y="47625"/>
                        </a:cubicBezTo>
                        <a:cubicBezTo>
                          <a:pt x="67723" y="46482"/>
                          <a:pt x="67627" y="45339"/>
                          <a:pt x="67437" y="44482"/>
                        </a:cubicBezTo>
                        <a:lnTo>
                          <a:pt x="68009" y="44482"/>
                        </a:lnTo>
                        <a:cubicBezTo>
                          <a:pt x="68199" y="45244"/>
                          <a:pt x="68294" y="46387"/>
                          <a:pt x="68294" y="47720"/>
                        </a:cubicBezTo>
                        <a:cubicBezTo>
                          <a:pt x="68294" y="47816"/>
                          <a:pt x="68294" y="54769"/>
                          <a:pt x="66484" y="58769"/>
                        </a:cubicBezTo>
                        <a:cubicBezTo>
                          <a:pt x="65341" y="61341"/>
                          <a:pt x="63436" y="65246"/>
                          <a:pt x="54769" y="65246"/>
                        </a:cubicBezTo>
                        <a:cubicBezTo>
                          <a:pt x="51340" y="65246"/>
                          <a:pt x="47720" y="64389"/>
                          <a:pt x="44672" y="62198"/>
                        </a:cubicBezTo>
                        <a:cubicBezTo>
                          <a:pt x="41720" y="59912"/>
                          <a:pt x="40767" y="56102"/>
                          <a:pt x="40767" y="51054"/>
                        </a:cubicBezTo>
                        <a:cubicBezTo>
                          <a:pt x="40767" y="48958"/>
                          <a:pt x="41148" y="43625"/>
                          <a:pt x="41148" y="40958"/>
                        </a:cubicBezTo>
                        <a:cubicBezTo>
                          <a:pt x="41148" y="31623"/>
                          <a:pt x="38005" y="30861"/>
                          <a:pt x="32195" y="30861"/>
                        </a:cubicBezTo>
                        <a:lnTo>
                          <a:pt x="28670" y="30861"/>
                        </a:lnTo>
                        <a:lnTo>
                          <a:pt x="28670" y="54388"/>
                        </a:lnTo>
                        <a:cubicBezTo>
                          <a:pt x="28670" y="61531"/>
                          <a:pt x="29718" y="63913"/>
                          <a:pt x="36481" y="63913"/>
                        </a:cubicBezTo>
                        <a:lnTo>
                          <a:pt x="37529" y="63913"/>
                        </a:lnTo>
                        <a:lnTo>
                          <a:pt x="3752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571" y="63913"/>
                        </a:lnTo>
                        <a:cubicBezTo>
                          <a:pt x="9334" y="63913"/>
                          <a:pt x="9810" y="61436"/>
                          <a:pt x="9810" y="54388"/>
                        </a:cubicBezTo>
                        <a:lnTo>
                          <a:pt x="9810" y="10001"/>
                        </a:lnTo>
                        <a:cubicBezTo>
                          <a:pt x="9810" y="2953"/>
                          <a:pt x="9334" y="476"/>
                          <a:pt x="571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2575" y="0"/>
                        </a:lnTo>
                        <a:cubicBezTo>
                          <a:pt x="39529" y="0"/>
                          <a:pt x="52673" y="191"/>
                          <a:pt x="58674" y="8763"/>
                        </a:cubicBezTo>
                        <a:cubicBezTo>
                          <a:pt x="60198" y="10858"/>
                          <a:pt x="60865" y="13240"/>
                          <a:pt x="60865" y="15621"/>
                        </a:cubicBezTo>
                        <a:cubicBezTo>
                          <a:pt x="60865" y="16954"/>
                          <a:pt x="60579" y="18193"/>
                          <a:pt x="60198" y="19431"/>
                        </a:cubicBezTo>
                        <a:cubicBezTo>
                          <a:pt x="57055" y="27718"/>
                          <a:pt x="47244" y="29527"/>
                          <a:pt x="42100" y="30861"/>
                        </a:cubicBezTo>
                        <a:cubicBezTo>
                          <a:pt x="45434" y="31623"/>
                          <a:pt x="51149" y="32671"/>
                          <a:pt x="55150" y="35433"/>
                        </a:cubicBezTo>
                        <a:cubicBezTo>
                          <a:pt x="60198" y="38862"/>
                          <a:pt x="60579" y="44672"/>
                          <a:pt x="60579" y="49435"/>
                        </a:cubicBezTo>
                        <a:lnTo>
                          <a:pt x="60579" y="57436"/>
                        </a:lnTo>
                        <a:cubicBezTo>
                          <a:pt x="60579" y="60103"/>
                          <a:pt x="60960" y="61436"/>
                          <a:pt x="62865" y="61436"/>
                        </a:cubicBezTo>
                        <a:close/>
                        <a:moveTo>
                          <a:pt x="32385" y="30385"/>
                        </a:moveTo>
                        <a:cubicBezTo>
                          <a:pt x="37624" y="30385"/>
                          <a:pt x="40672" y="29813"/>
                          <a:pt x="42196" y="25241"/>
                        </a:cubicBezTo>
                        <a:cubicBezTo>
                          <a:pt x="42482" y="24289"/>
                          <a:pt x="42672" y="21336"/>
                          <a:pt x="42672" y="18002"/>
                        </a:cubicBezTo>
                        <a:cubicBezTo>
                          <a:pt x="42672" y="12478"/>
                          <a:pt x="42196" y="5620"/>
                          <a:pt x="40577" y="3619"/>
                        </a:cubicBezTo>
                        <a:cubicBezTo>
                          <a:pt x="38481" y="762"/>
                          <a:pt x="35528" y="476"/>
                          <a:pt x="31623" y="476"/>
                        </a:cubicBezTo>
                        <a:lnTo>
                          <a:pt x="28766" y="476"/>
                        </a:lnTo>
                        <a:lnTo>
                          <a:pt x="28766" y="30385"/>
                        </a:lnTo>
                        <a:lnTo>
                          <a:pt x="32385" y="3038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54" name="Freeform: Shape 2053">
                    <a:extLst>
                      <a:ext uri="{FF2B5EF4-FFF2-40B4-BE49-F238E27FC236}">
                        <a16:creationId xmlns:a16="http://schemas.microsoft.com/office/drawing/2014/main" id="{7CFF0A38-5A6B-4AF7-A322-9400F5F943FF}"/>
                      </a:ext>
                    </a:extLst>
                  </p:cNvPr>
                  <p:cNvSpPr/>
                  <p:nvPr/>
                </p:nvSpPr>
                <p:spPr>
                  <a:xfrm>
                    <a:off x="6406133" y="5654365"/>
                    <a:ext cx="70962" cy="68198"/>
                  </a:xfrm>
                  <a:custGeom>
                    <a:avLst/>
                    <a:gdLst>
                      <a:gd name="connsiteX0" fmla="*/ 56007 w 70962"/>
                      <a:gd name="connsiteY0" fmla="*/ 68199 h 68198"/>
                      <a:gd name="connsiteX1" fmla="*/ 45148 w 70962"/>
                      <a:gd name="connsiteY1" fmla="*/ 64865 h 68198"/>
                      <a:gd name="connsiteX2" fmla="*/ 45148 w 70962"/>
                      <a:gd name="connsiteY2" fmla="*/ 64865 h 68198"/>
                      <a:gd name="connsiteX3" fmla="*/ 40767 w 70962"/>
                      <a:gd name="connsiteY3" fmla="*/ 52578 h 68198"/>
                      <a:gd name="connsiteX4" fmla="*/ 40767 w 70962"/>
                      <a:gd name="connsiteY4" fmla="*/ 52578 h 68198"/>
                      <a:gd name="connsiteX5" fmla="*/ 41148 w 70962"/>
                      <a:gd name="connsiteY5" fmla="*/ 42386 h 68198"/>
                      <a:gd name="connsiteX6" fmla="*/ 41148 w 70962"/>
                      <a:gd name="connsiteY6" fmla="*/ 42386 h 68198"/>
                      <a:gd name="connsiteX7" fmla="*/ 33624 w 70962"/>
                      <a:gd name="connsiteY7" fmla="*/ 33718 h 68198"/>
                      <a:gd name="connsiteX8" fmla="*/ 33624 w 70962"/>
                      <a:gd name="connsiteY8" fmla="*/ 33718 h 68198"/>
                      <a:gd name="connsiteX9" fmla="*/ 31528 w 70962"/>
                      <a:gd name="connsiteY9" fmla="*/ 33718 h 68198"/>
                      <a:gd name="connsiteX10" fmla="*/ 31528 w 70962"/>
                      <a:gd name="connsiteY10" fmla="*/ 55912 h 68198"/>
                      <a:gd name="connsiteX11" fmla="*/ 37909 w 70962"/>
                      <a:gd name="connsiteY11" fmla="*/ 64103 h 68198"/>
                      <a:gd name="connsiteX12" fmla="*/ 37909 w 70962"/>
                      <a:gd name="connsiteY12" fmla="*/ 64103 h 68198"/>
                      <a:gd name="connsiteX13" fmla="*/ 40291 w 70962"/>
                      <a:gd name="connsiteY13" fmla="*/ 64103 h 68198"/>
                      <a:gd name="connsiteX14" fmla="*/ 40291 w 70962"/>
                      <a:gd name="connsiteY14" fmla="*/ 65532 h 68198"/>
                      <a:gd name="connsiteX15" fmla="*/ 40291 w 70962"/>
                      <a:gd name="connsiteY15" fmla="*/ 67437 h 68198"/>
                      <a:gd name="connsiteX16" fmla="*/ 0 w 70962"/>
                      <a:gd name="connsiteY16" fmla="*/ 67437 h 68198"/>
                      <a:gd name="connsiteX17" fmla="*/ 0 w 70962"/>
                      <a:gd name="connsiteY17" fmla="*/ 65913 h 68198"/>
                      <a:gd name="connsiteX18" fmla="*/ 0 w 70962"/>
                      <a:gd name="connsiteY18" fmla="*/ 64008 h 68198"/>
                      <a:gd name="connsiteX19" fmla="*/ 1429 w 70962"/>
                      <a:gd name="connsiteY19" fmla="*/ 64008 h 68198"/>
                      <a:gd name="connsiteX20" fmla="*/ 2000 w 70962"/>
                      <a:gd name="connsiteY20" fmla="*/ 64008 h 68198"/>
                      <a:gd name="connsiteX21" fmla="*/ 8763 w 70962"/>
                      <a:gd name="connsiteY21" fmla="*/ 62389 h 68198"/>
                      <a:gd name="connsiteX22" fmla="*/ 8763 w 70962"/>
                      <a:gd name="connsiteY22" fmla="*/ 62389 h 68198"/>
                      <a:gd name="connsiteX23" fmla="*/ 9811 w 70962"/>
                      <a:gd name="connsiteY23" fmla="*/ 55816 h 68198"/>
                      <a:gd name="connsiteX24" fmla="*/ 9811 w 70962"/>
                      <a:gd name="connsiteY24" fmla="*/ 55816 h 68198"/>
                      <a:gd name="connsiteX25" fmla="*/ 9811 w 70962"/>
                      <a:gd name="connsiteY25" fmla="*/ 11430 h 68198"/>
                      <a:gd name="connsiteX26" fmla="*/ 8763 w 70962"/>
                      <a:gd name="connsiteY26" fmla="*/ 4858 h 68198"/>
                      <a:gd name="connsiteX27" fmla="*/ 8763 w 70962"/>
                      <a:gd name="connsiteY27" fmla="*/ 4858 h 68198"/>
                      <a:gd name="connsiteX28" fmla="*/ 2000 w 70962"/>
                      <a:gd name="connsiteY28" fmla="*/ 3238 h 68198"/>
                      <a:gd name="connsiteX29" fmla="*/ 2000 w 70962"/>
                      <a:gd name="connsiteY29" fmla="*/ 3238 h 68198"/>
                      <a:gd name="connsiteX30" fmla="*/ 0 w 70962"/>
                      <a:gd name="connsiteY30" fmla="*/ 3238 h 68198"/>
                      <a:gd name="connsiteX31" fmla="*/ 0 w 70962"/>
                      <a:gd name="connsiteY31" fmla="*/ 1905 h 68198"/>
                      <a:gd name="connsiteX32" fmla="*/ 0 w 70962"/>
                      <a:gd name="connsiteY32" fmla="*/ 0 h 68198"/>
                      <a:gd name="connsiteX33" fmla="*/ 34004 w 70962"/>
                      <a:gd name="connsiteY33" fmla="*/ 0 h 68198"/>
                      <a:gd name="connsiteX34" fmla="*/ 61246 w 70962"/>
                      <a:gd name="connsiteY34" fmla="*/ 9334 h 68198"/>
                      <a:gd name="connsiteX35" fmla="*/ 61246 w 70962"/>
                      <a:gd name="connsiteY35" fmla="*/ 9334 h 68198"/>
                      <a:gd name="connsiteX36" fmla="*/ 63722 w 70962"/>
                      <a:gd name="connsiteY36" fmla="*/ 17050 h 68198"/>
                      <a:gd name="connsiteX37" fmla="*/ 63722 w 70962"/>
                      <a:gd name="connsiteY37" fmla="*/ 17050 h 68198"/>
                      <a:gd name="connsiteX38" fmla="*/ 62960 w 70962"/>
                      <a:gd name="connsiteY38" fmla="*/ 21336 h 68198"/>
                      <a:gd name="connsiteX39" fmla="*/ 62960 w 70962"/>
                      <a:gd name="connsiteY39" fmla="*/ 21336 h 68198"/>
                      <a:gd name="connsiteX40" fmla="*/ 49149 w 70962"/>
                      <a:gd name="connsiteY40" fmla="*/ 32194 h 68198"/>
                      <a:gd name="connsiteX41" fmla="*/ 49149 w 70962"/>
                      <a:gd name="connsiteY41" fmla="*/ 32194 h 68198"/>
                      <a:gd name="connsiteX42" fmla="*/ 57341 w 70962"/>
                      <a:gd name="connsiteY42" fmla="*/ 35623 h 68198"/>
                      <a:gd name="connsiteX43" fmla="*/ 57341 w 70962"/>
                      <a:gd name="connsiteY43" fmla="*/ 35623 h 68198"/>
                      <a:gd name="connsiteX44" fmla="*/ 63341 w 70962"/>
                      <a:gd name="connsiteY44" fmla="*/ 50768 h 68198"/>
                      <a:gd name="connsiteX45" fmla="*/ 63341 w 70962"/>
                      <a:gd name="connsiteY45" fmla="*/ 50768 h 68198"/>
                      <a:gd name="connsiteX46" fmla="*/ 63341 w 70962"/>
                      <a:gd name="connsiteY46" fmla="*/ 58769 h 68198"/>
                      <a:gd name="connsiteX47" fmla="*/ 64198 w 70962"/>
                      <a:gd name="connsiteY47" fmla="*/ 61531 h 68198"/>
                      <a:gd name="connsiteX48" fmla="*/ 64198 w 70962"/>
                      <a:gd name="connsiteY48" fmla="*/ 61531 h 68198"/>
                      <a:gd name="connsiteX49" fmla="*/ 64198 w 70962"/>
                      <a:gd name="connsiteY49" fmla="*/ 62960 h 68198"/>
                      <a:gd name="connsiteX50" fmla="*/ 64198 w 70962"/>
                      <a:gd name="connsiteY50" fmla="*/ 63151 h 68198"/>
                      <a:gd name="connsiteX51" fmla="*/ 64198 w 70962"/>
                      <a:gd name="connsiteY51" fmla="*/ 62960 h 68198"/>
                      <a:gd name="connsiteX52" fmla="*/ 64198 w 70962"/>
                      <a:gd name="connsiteY52" fmla="*/ 61531 h 68198"/>
                      <a:gd name="connsiteX53" fmla="*/ 66390 w 70962"/>
                      <a:gd name="connsiteY53" fmla="*/ 58483 h 68198"/>
                      <a:gd name="connsiteX54" fmla="*/ 66390 w 70962"/>
                      <a:gd name="connsiteY54" fmla="*/ 58483 h 68198"/>
                      <a:gd name="connsiteX55" fmla="*/ 67627 w 70962"/>
                      <a:gd name="connsiteY55" fmla="*/ 49054 h 68198"/>
                      <a:gd name="connsiteX56" fmla="*/ 67627 w 70962"/>
                      <a:gd name="connsiteY56" fmla="*/ 49054 h 68198"/>
                      <a:gd name="connsiteX57" fmla="*/ 67437 w 70962"/>
                      <a:gd name="connsiteY57" fmla="*/ 46196 h 68198"/>
                      <a:gd name="connsiteX58" fmla="*/ 67437 w 70962"/>
                      <a:gd name="connsiteY58" fmla="*/ 46196 h 68198"/>
                      <a:gd name="connsiteX59" fmla="*/ 67056 w 70962"/>
                      <a:gd name="connsiteY59" fmla="*/ 44577 h 68198"/>
                      <a:gd name="connsiteX60" fmla="*/ 68771 w 70962"/>
                      <a:gd name="connsiteY60" fmla="*/ 44577 h 68198"/>
                      <a:gd name="connsiteX61" fmla="*/ 70390 w 70962"/>
                      <a:gd name="connsiteY61" fmla="*/ 44577 h 68198"/>
                      <a:gd name="connsiteX62" fmla="*/ 70675 w 70962"/>
                      <a:gd name="connsiteY62" fmla="*/ 45625 h 68198"/>
                      <a:gd name="connsiteX63" fmla="*/ 70961 w 70962"/>
                      <a:gd name="connsiteY63" fmla="*/ 49149 h 68198"/>
                      <a:gd name="connsiteX64" fmla="*/ 70961 w 70962"/>
                      <a:gd name="connsiteY64" fmla="*/ 49149 h 68198"/>
                      <a:gd name="connsiteX65" fmla="*/ 69056 w 70962"/>
                      <a:gd name="connsiteY65" fmla="*/ 60769 h 68198"/>
                      <a:gd name="connsiteX66" fmla="*/ 69056 w 70962"/>
                      <a:gd name="connsiteY66" fmla="*/ 60769 h 68198"/>
                      <a:gd name="connsiteX67" fmla="*/ 56579 w 70962"/>
                      <a:gd name="connsiteY67" fmla="*/ 68104 h 68198"/>
                      <a:gd name="connsiteX68" fmla="*/ 56579 w 70962"/>
                      <a:gd name="connsiteY68" fmla="*/ 68104 h 68198"/>
                      <a:gd name="connsiteX69" fmla="*/ 56007 w 70962"/>
                      <a:gd name="connsiteY69" fmla="*/ 68199 h 68198"/>
                      <a:gd name="connsiteX70" fmla="*/ 56007 w 70962"/>
                      <a:gd name="connsiteY70" fmla="*/ 68199 h 68198"/>
                      <a:gd name="connsiteX71" fmla="*/ 43815 w 70962"/>
                      <a:gd name="connsiteY71" fmla="*/ 42386 h 68198"/>
                      <a:gd name="connsiteX72" fmla="*/ 43434 w 70962"/>
                      <a:gd name="connsiteY72" fmla="*/ 52578 h 68198"/>
                      <a:gd name="connsiteX73" fmla="*/ 43434 w 70962"/>
                      <a:gd name="connsiteY73" fmla="*/ 52578 h 68198"/>
                      <a:gd name="connsiteX74" fmla="*/ 46767 w 70962"/>
                      <a:gd name="connsiteY74" fmla="*/ 62674 h 68198"/>
                      <a:gd name="connsiteX75" fmla="*/ 46767 w 70962"/>
                      <a:gd name="connsiteY75" fmla="*/ 62674 h 68198"/>
                      <a:gd name="connsiteX76" fmla="*/ 56007 w 70962"/>
                      <a:gd name="connsiteY76" fmla="*/ 65437 h 68198"/>
                      <a:gd name="connsiteX77" fmla="*/ 56007 w 70962"/>
                      <a:gd name="connsiteY77" fmla="*/ 65437 h 68198"/>
                      <a:gd name="connsiteX78" fmla="*/ 62675 w 70962"/>
                      <a:gd name="connsiteY78" fmla="*/ 64198 h 68198"/>
                      <a:gd name="connsiteX79" fmla="*/ 62675 w 70962"/>
                      <a:gd name="connsiteY79" fmla="*/ 64198 h 68198"/>
                      <a:gd name="connsiteX80" fmla="*/ 61055 w 70962"/>
                      <a:gd name="connsiteY80" fmla="*/ 62579 h 68198"/>
                      <a:gd name="connsiteX81" fmla="*/ 61055 w 70962"/>
                      <a:gd name="connsiteY81" fmla="*/ 62579 h 68198"/>
                      <a:gd name="connsiteX82" fmla="*/ 60484 w 70962"/>
                      <a:gd name="connsiteY82" fmla="*/ 58865 h 68198"/>
                      <a:gd name="connsiteX83" fmla="*/ 60484 w 70962"/>
                      <a:gd name="connsiteY83" fmla="*/ 58865 h 68198"/>
                      <a:gd name="connsiteX84" fmla="*/ 60484 w 70962"/>
                      <a:gd name="connsiteY84" fmla="*/ 50863 h 68198"/>
                      <a:gd name="connsiteX85" fmla="*/ 55626 w 70962"/>
                      <a:gd name="connsiteY85" fmla="*/ 38005 h 68198"/>
                      <a:gd name="connsiteX86" fmla="*/ 55626 w 70962"/>
                      <a:gd name="connsiteY86" fmla="*/ 38005 h 68198"/>
                      <a:gd name="connsiteX87" fmla="*/ 43053 w 70962"/>
                      <a:gd name="connsiteY87" fmla="*/ 33718 h 68198"/>
                      <a:gd name="connsiteX88" fmla="*/ 43053 w 70962"/>
                      <a:gd name="connsiteY88" fmla="*/ 33718 h 68198"/>
                      <a:gd name="connsiteX89" fmla="*/ 41529 w 70962"/>
                      <a:gd name="connsiteY89" fmla="*/ 33338 h 68198"/>
                      <a:gd name="connsiteX90" fmla="*/ 43815 w 70962"/>
                      <a:gd name="connsiteY90" fmla="*/ 42386 h 68198"/>
                      <a:gd name="connsiteX91" fmla="*/ 43815 w 70962"/>
                      <a:gd name="connsiteY91" fmla="*/ 42386 h 68198"/>
                      <a:gd name="connsiteX92" fmla="*/ 30575 w 70962"/>
                      <a:gd name="connsiteY92" fmla="*/ 64579 h 68198"/>
                      <a:gd name="connsiteX93" fmla="*/ 30194 w 70962"/>
                      <a:gd name="connsiteY93" fmla="*/ 64198 h 68198"/>
                      <a:gd name="connsiteX94" fmla="*/ 30194 w 70962"/>
                      <a:gd name="connsiteY94" fmla="*/ 64198 h 68198"/>
                      <a:gd name="connsiteX95" fmla="*/ 28575 w 70962"/>
                      <a:gd name="connsiteY95" fmla="*/ 55912 h 68198"/>
                      <a:gd name="connsiteX96" fmla="*/ 28575 w 70962"/>
                      <a:gd name="connsiteY96" fmla="*/ 55912 h 68198"/>
                      <a:gd name="connsiteX97" fmla="*/ 28575 w 70962"/>
                      <a:gd name="connsiteY97" fmla="*/ 33242 h 68198"/>
                      <a:gd name="connsiteX98" fmla="*/ 28575 w 70962"/>
                      <a:gd name="connsiteY98" fmla="*/ 2857 h 68198"/>
                      <a:gd name="connsiteX99" fmla="*/ 10477 w 70962"/>
                      <a:gd name="connsiteY99" fmla="*/ 2857 h 68198"/>
                      <a:gd name="connsiteX100" fmla="*/ 10763 w 70962"/>
                      <a:gd name="connsiteY100" fmla="*/ 3238 h 68198"/>
                      <a:gd name="connsiteX101" fmla="*/ 10763 w 70962"/>
                      <a:gd name="connsiteY101" fmla="*/ 3238 h 68198"/>
                      <a:gd name="connsiteX102" fmla="*/ 12382 w 70962"/>
                      <a:gd name="connsiteY102" fmla="*/ 11525 h 68198"/>
                      <a:gd name="connsiteX103" fmla="*/ 12382 w 70962"/>
                      <a:gd name="connsiteY103" fmla="*/ 11525 h 68198"/>
                      <a:gd name="connsiteX104" fmla="*/ 12382 w 70962"/>
                      <a:gd name="connsiteY104" fmla="*/ 55912 h 68198"/>
                      <a:gd name="connsiteX105" fmla="*/ 10763 w 70962"/>
                      <a:gd name="connsiteY105" fmla="*/ 64198 h 68198"/>
                      <a:gd name="connsiteX106" fmla="*/ 10763 w 70962"/>
                      <a:gd name="connsiteY106" fmla="*/ 64198 h 68198"/>
                      <a:gd name="connsiteX107" fmla="*/ 10477 w 70962"/>
                      <a:gd name="connsiteY107" fmla="*/ 64579 h 68198"/>
                      <a:gd name="connsiteX108" fmla="*/ 10477 w 70962"/>
                      <a:gd name="connsiteY108" fmla="*/ 64579 h 68198"/>
                      <a:gd name="connsiteX109" fmla="*/ 30575 w 70962"/>
                      <a:gd name="connsiteY109" fmla="*/ 64579 h 68198"/>
                      <a:gd name="connsiteX110" fmla="*/ 30575 w 70962"/>
                      <a:gd name="connsiteY110" fmla="*/ 64579 h 68198"/>
                      <a:gd name="connsiteX111" fmla="*/ 42958 w 70962"/>
                      <a:gd name="connsiteY111" fmla="*/ 4286 h 68198"/>
                      <a:gd name="connsiteX112" fmla="*/ 45244 w 70962"/>
                      <a:gd name="connsiteY112" fmla="*/ 19526 h 68198"/>
                      <a:gd name="connsiteX113" fmla="*/ 45244 w 70962"/>
                      <a:gd name="connsiteY113" fmla="*/ 19526 h 68198"/>
                      <a:gd name="connsiteX114" fmla="*/ 44672 w 70962"/>
                      <a:gd name="connsiteY114" fmla="*/ 27241 h 68198"/>
                      <a:gd name="connsiteX115" fmla="*/ 44672 w 70962"/>
                      <a:gd name="connsiteY115" fmla="*/ 27241 h 68198"/>
                      <a:gd name="connsiteX116" fmla="*/ 42196 w 70962"/>
                      <a:gd name="connsiteY116" fmla="*/ 31242 h 68198"/>
                      <a:gd name="connsiteX117" fmla="*/ 42196 w 70962"/>
                      <a:gd name="connsiteY117" fmla="*/ 31242 h 68198"/>
                      <a:gd name="connsiteX118" fmla="*/ 42958 w 70962"/>
                      <a:gd name="connsiteY118" fmla="*/ 31051 h 68198"/>
                      <a:gd name="connsiteX119" fmla="*/ 60103 w 70962"/>
                      <a:gd name="connsiteY119" fmla="*/ 20479 h 68198"/>
                      <a:gd name="connsiteX120" fmla="*/ 60103 w 70962"/>
                      <a:gd name="connsiteY120" fmla="*/ 20479 h 68198"/>
                      <a:gd name="connsiteX121" fmla="*/ 60674 w 70962"/>
                      <a:gd name="connsiteY121" fmla="*/ 17145 h 68198"/>
                      <a:gd name="connsiteX122" fmla="*/ 60674 w 70962"/>
                      <a:gd name="connsiteY122" fmla="*/ 17145 h 68198"/>
                      <a:gd name="connsiteX123" fmla="*/ 58769 w 70962"/>
                      <a:gd name="connsiteY123" fmla="*/ 11144 h 68198"/>
                      <a:gd name="connsiteX124" fmla="*/ 58769 w 70962"/>
                      <a:gd name="connsiteY124" fmla="*/ 11144 h 68198"/>
                      <a:gd name="connsiteX125" fmla="*/ 42005 w 70962"/>
                      <a:gd name="connsiteY125" fmla="*/ 3334 h 68198"/>
                      <a:gd name="connsiteX126" fmla="*/ 42005 w 70962"/>
                      <a:gd name="connsiteY126" fmla="*/ 3334 h 68198"/>
                      <a:gd name="connsiteX127" fmla="*/ 42958 w 70962"/>
                      <a:gd name="connsiteY127" fmla="*/ 4286 h 68198"/>
                      <a:gd name="connsiteX128" fmla="*/ 42958 w 70962"/>
                      <a:gd name="connsiteY128" fmla="*/ 4286 h 68198"/>
                      <a:gd name="connsiteX129" fmla="*/ 33624 w 70962"/>
                      <a:gd name="connsiteY129" fmla="*/ 30956 h 68198"/>
                      <a:gd name="connsiteX130" fmla="*/ 33624 w 70962"/>
                      <a:gd name="connsiteY130" fmla="*/ 30480 h 68198"/>
                      <a:gd name="connsiteX131" fmla="*/ 42100 w 70962"/>
                      <a:gd name="connsiteY131" fmla="*/ 26384 h 68198"/>
                      <a:gd name="connsiteX132" fmla="*/ 42100 w 70962"/>
                      <a:gd name="connsiteY132" fmla="*/ 26384 h 68198"/>
                      <a:gd name="connsiteX133" fmla="*/ 42577 w 70962"/>
                      <a:gd name="connsiteY133" fmla="*/ 19526 h 68198"/>
                      <a:gd name="connsiteX134" fmla="*/ 42577 w 70962"/>
                      <a:gd name="connsiteY134" fmla="*/ 19526 h 68198"/>
                      <a:gd name="connsiteX135" fmla="*/ 40767 w 70962"/>
                      <a:gd name="connsiteY135" fmla="*/ 5905 h 68198"/>
                      <a:gd name="connsiteX136" fmla="*/ 40767 w 70962"/>
                      <a:gd name="connsiteY136" fmla="*/ 5905 h 68198"/>
                      <a:gd name="connsiteX137" fmla="*/ 32957 w 70962"/>
                      <a:gd name="connsiteY137" fmla="*/ 3334 h 68198"/>
                      <a:gd name="connsiteX138" fmla="*/ 32957 w 70962"/>
                      <a:gd name="connsiteY138" fmla="*/ 3334 h 68198"/>
                      <a:gd name="connsiteX139" fmla="*/ 31432 w 70962"/>
                      <a:gd name="connsiteY139" fmla="*/ 3334 h 68198"/>
                      <a:gd name="connsiteX140" fmla="*/ 31432 w 70962"/>
                      <a:gd name="connsiteY140" fmla="*/ 30480 h 68198"/>
                      <a:gd name="connsiteX141" fmla="*/ 33718 w 70962"/>
                      <a:gd name="connsiteY141" fmla="*/ 30480 h 68198"/>
                      <a:gd name="connsiteX142" fmla="*/ 33718 w 70962"/>
                      <a:gd name="connsiteY142" fmla="*/ 30956 h 68198"/>
                      <a:gd name="connsiteX143" fmla="*/ 33624 w 70962"/>
                      <a:gd name="connsiteY143" fmla="*/ 30956 h 68198"/>
                      <a:gd name="connsiteX144" fmla="*/ 33624 w 70962"/>
                      <a:gd name="connsiteY144" fmla="*/ 30956 h 68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</a:cxnLst>
                    <a:rect l="l" t="t" r="r" b="b"/>
                    <a:pathLst>
                      <a:path w="70962" h="68198">
                        <a:moveTo>
                          <a:pt x="56007" y="68199"/>
                        </a:moveTo>
                        <a:cubicBezTo>
                          <a:pt x="52388" y="68199"/>
                          <a:pt x="48483" y="67342"/>
                          <a:pt x="45148" y="64865"/>
                        </a:cubicBezTo>
                        <a:lnTo>
                          <a:pt x="45148" y="64865"/>
                        </a:lnTo>
                        <a:cubicBezTo>
                          <a:pt x="41624" y="62198"/>
                          <a:pt x="40672" y="57817"/>
                          <a:pt x="40767" y="52578"/>
                        </a:cubicBezTo>
                        <a:lnTo>
                          <a:pt x="40767" y="52578"/>
                        </a:lnTo>
                        <a:cubicBezTo>
                          <a:pt x="40767" y="50292"/>
                          <a:pt x="41148" y="45053"/>
                          <a:pt x="41148" y="42386"/>
                        </a:cubicBezTo>
                        <a:lnTo>
                          <a:pt x="41148" y="42386"/>
                        </a:lnTo>
                        <a:cubicBezTo>
                          <a:pt x="40767" y="33433"/>
                          <a:pt x="39338" y="34195"/>
                          <a:pt x="33624" y="33718"/>
                        </a:cubicBezTo>
                        <a:lnTo>
                          <a:pt x="33624" y="33718"/>
                        </a:lnTo>
                        <a:lnTo>
                          <a:pt x="31528" y="33718"/>
                        </a:lnTo>
                        <a:lnTo>
                          <a:pt x="31528" y="55912"/>
                        </a:lnTo>
                        <a:cubicBezTo>
                          <a:pt x="31909" y="63055"/>
                          <a:pt x="31718" y="63722"/>
                          <a:pt x="37909" y="64103"/>
                        </a:cubicBezTo>
                        <a:lnTo>
                          <a:pt x="37909" y="64103"/>
                        </a:lnTo>
                        <a:lnTo>
                          <a:pt x="40291" y="64103"/>
                        </a:lnTo>
                        <a:lnTo>
                          <a:pt x="40291" y="65532"/>
                        </a:lnTo>
                        <a:lnTo>
                          <a:pt x="40291" y="67437"/>
                        </a:lnTo>
                        <a:lnTo>
                          <a:pt x="0" y="67437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lnTo>
                          <a:pt x="2000" y="64008"/>
                        </a:lnTo>
                        <a:cubicBezTo>
                          <a:pt x="6286" y="64008"/>
                          <a:pt x="8096" y="63341"/>
                          <a:pt x="8763" y="62389"/>
                        </a:cubicBezTo>
                        <a:lnTo>
                          <a:pt x="8763" y="62389"/>
                        </a:lnTo>
                        <a:cubicBezTo>
                          <a:pt x="9525" y="61531"/>
                          <a:pt x="9811" y="59341"/>
                          <a:pt x="9811" y="55816"/>
                        </a:cubicBezTo>
                        <a:lnTo>
                          <a:pt x="9811" y="55816"/>
                        </a:lnTo>
                        <a:lnTo>
                          <a:pt x="9811" y="11430"/>
                        </a:lnTo>
                        <a:cubicBezTo>
                          <a:pt x="9811" y="7906"/>
                          <a:pt x="9620" y="5810"/>
                          <a:pt x="8763" y="4858"/>
                        </a:cubicBezTo>
                        <a:lnTo>
                          <a:pt x="8763" y="4858"/>
                        </a:lnTo>
                        <a:cubicBezTo>
                          <a:pt x="8096" y="3905"/>
                          <a:pt x="6286" y="3238"/>
                          <a:pt x="2000" y="3238"/>
                        </a:cubicBezTo>
                        <a:lnTo>
                          <a:pt x="2000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004" y="0"/>
                        </a:lnTo>
                        <a:cubicBezTo>
                          <a:pt x="40957" y="95"/>
                          <a:pt x="54578" y="95"/>
                          <a:pt x="61246" y="9334"/>
                        </a:cubicBezTo>
                        <a:lnTo>
                          <a:pt x="61246" y="9334"/>
                        </a:lnTo>
                        <a:cubicBezTo>
                          <a:pt x="62960" y="11716"/>
                          <a:pt x="63722" y="14478"/>
                          <a:pt x="63722" y="17050"/>
                        </a:cubicBezTo>
                        <a:lnTo>
                          <a:pt x="63722" y="17050"/>
                        </a:lnTo>
                        <a:cubicBezTo>
                          <a:pt x="63722" y="18478"/>
                          <a:pt x="63436" y="20002"/>
                          <a:pt x="62960" y="21336"/>
                        </a:cubicBezTo>
                        <a:lnTo>
                          <a:pt x="62960" y="21336"/>
                        </a:lnTo>
                        <a:cubicBezTo>
                          <a:pt x="60389" y="27908"/>
                          <a:pt x="54293" y="30670"/>
                          <a:pt x="49149" y="32194"/>
                        </a:cubicBezTo>
                        <a:lnTo>
                          <a:pt x="49149" y="32194"/>
                        </a:lnTo>
                        <a:cubicBezTo>
                          <a:pt x="51816" y="32956"/>
                          <a:pt x="54864" y="34004"/>
                          <a:pt x="57341" y="35623"/>
                        </a:cubicBezTo>
                        <a:lnTo>
                          <a:pt x="57341" y="35623"/>
                        </a:lnTo>
                        <a:cubicBezTo>
                          <a:pt x="62960" y="39529"/>
                          <a:pt x="63341" y="46006"/>
                          <a:pt x="63341" y="50768"/>
                        </a:cubicBezTo>
                        <a:lnTo>
                          <a:pt x="63341" y="50768"/>
                        </a:lnTo>
                        <a:lnTo>
                          <a:pt x="63341" y="58769"/>
                        </a:lnTo>
                        <a:cubicBezTo>
                          <a:pt x="63532" y="61722"/>
                          <a:pt x="63532" y="61531"/>
                          <a:pt x="64198" y="61531"/>
                        </a:cubicBezTo>
                        <a:lnTo>
                          <a:pt x="64198" y="61531"/>
                        </a:lnTo>
                        <a:lnTo>
                          <a:pt x="64198" y="62960"/>
                        </a:lnTo>
                        <a:lnTo>
                          <a:pt x="64198" y="63151"/>
                        </a:lnTo>
                        <a:lnTo>
                          <a:pt x="64198" y="62960"/>
                        </a:lnTo>
                        <a:lnTo>
                          <a:pt x="64198" y="61531"/>
                        </a:lnTo>
                        <a:cubicBezTo>
                          <a:pt x="64580" y="61627"/>
                          <a:pt x="65627" y="60865"/>
                          <a:pt x="66390" y="58483"/>
                        </a:cubicBezTo>
                        <a:lnTo>
                          <a:pt x="66390" y="58483"/>
                        </a:lnTo>
                        <a:cubicBezTo>
                          <a:pt x="67151" y="56197"/>
                          <a:pt x="67627" y="52864"/>
                          <a:pt x="67627" y="49054"/>
                        </a:cubicBezTo>
                        <a:lnTo>
                          <a:pt x="67627" y="49054"/>
                        </a:lnTo>
                        <a:cubicBezTo>
                          <a:pt x="67627" y="47911"/>
                          <a:pt x="67533" y="46958"/>
                          <a:pt x="67437" y="46196"/>
                        </a:cubicBezTo>
                        <a:lnTo>
                          <a:pt x="67437" y="46196"/>
                        </a:lnTo>
                        <a:lnTo>
                          <a:pt x="67056" y="44577"/>
                        </a:lnTo>
                        <a:lnTo>
                          <a:pt x="68771" y="44577"/>
                        </a:lnTo>
                        <a:lnTo>
                          <a:pt x="70390" y="44577"/>
                        </a:lnTo>
                        <a:lnTo>
                          <a:pt x="70675" y="45625"/>
                        </a:lnTo>
                        <a:cubicBezTo>
                          <a:pt x="70866" y="46577"/>
                          <a:pt x="70961" y="47815"/>
                          <a:pt x="70961" y="49149"/>
                        </a:cubicBezTo>
                        <a:lnTo>
                          <a:pt x="70961" y="49149"/>
                        </a:lnTo>
                        <a:cubicBezTo>
                          <a:pt x="70961" y="49340"/>
                          <a:pt x="71057" y="56293"/>
                          <a:pt x="69056" y="60769"/>
                        </a:cubicBezTo>
                        <a:lnTo>
                          <a:pt x="69056" y="60769"/>
                        </a:lnTo>
                        <a:cubicBezTo>
                          <a:pt x="68009" y="63341"/>
                          <a:pt x="65246" y="68104"/>
                          <a:pt x="56579" y="68104"/>
                        </a:cubicBezTo>
                        <a:lnTo>
                          <a:pt x="56579" y="68104"/>
                        </a:lnTo>
                        <a:cubicBezTo>
                          <a:pt x="56292" y="68199"/>
                          <a:pt x="56102" y="68199"/>
                          <a:pt x="56007" y="68199"/>
                        </a:cubicBezTo>
                        <a:lnTo>
                          <a:pt x="56007" y="68199"/>
                        </a:lnTo>
                        <a:close/>
                        <a:moveTo>
                          <a:pt x="43815" y="42386"/>
                        </a:moveTo>
                        <a:cubicBezTo>
                          <a:pt x="43815" y="45244"/>
                          <a:pt x="43434" y="50482"/>
                          <a:pt x="43434" y="52578"/>
                        </a:cubicBezTo>
                        <a:lnTo>
                          <a:pt x="43434" y="52578"/>
                        </a:lnTo>
                        <a:cubicBezTo>
                          <a:pt x="43434" y="57531"/>
                          <a:pt x="44386" y="60865"/>
                          <a:pt x="46767" y="62674"/>
                        </a:cubicBezTo>
                        <a:lnTo>
                          <a:pt x="46767" y="62674"/>
                        </a:lnTo>
                        <a:cubicBezTo>
                          <a:pt x="49530" y="64675"/>
                          <a:pt x="52864" y="65437"/>
                          <a:pt x="56007" y="65437"/>
                        </a:cubicBezTo>
                        <a:lnTo>
                          <a:pt x="56007" y="65437"/>
                        </a:lnTo>
                        <a:cubicBezTo>
                          <a:pt x="59150" y="65341"/>
                          <a:pt x="61246" y="64865"/>
                          <a:pt x="62675" y="64198"/>
                        </a:cubicBezTo>
                        <a:lnTo>
                          <a:pt x="62675" y="64198"/>
                        </a:lnTo>
                        <a:cubicBezTo>
                          <a:pt x="61913" y="63913"/>
                          <a:pt x="61341" y="63341"/>
                          <a:pt x="61055" y="62579"/>
                        </a:cubicBezTo>
                        <a:lnTo>
                          <a:pt x="61055" y="62579"/>
                        </a:lnTo>
                        <a:cubicBezTo>
                          <a:pt x="60579" y="61531"/>
                          <a:pt x="60484" y="60293"/>
                          <a:pt x="60484" y="58865"/>
                        </a:cubicBezTo>
                        <a:lnTo>
                          <a:pt x="60484" y="58865"/>
                        </a:lnTo>
                        <a:lnTo>
                          <a:pt x="60484" y="50863"/>
                        </a:lnTo>
                        <a:cubicBezTo>
                          <a:pt x="60484" y="46101"/>
                          <a:pt x="60007" y="40957"/>
                          <a:pt x="55626" y="38005"/>
                        </a:cubicBezTo>
                        <a:lnTo>
                          <a:pt x="55626" y="38005"/>
                        </a:lnTo>
                        <a:cubicBezTo>
                          <a:pt x="52102" y="35528"/>
                          <a:pt x="46482" y="34480"/>
                          <a:pt x="43053" y="33718"/>
                        </a:cubicBezTo>
                        <a:lnTo>
                          <a:pt x="43053" y="33718"/>
                        </a:lnTo>
                        <a:lnTo>
                          <a:pt x="41529" y="33338"/>
                        </a:lnTo>
                        <a:cubicBezTo>
                          <a:pt x="43243" y="35147"/>
                          <a:pt x="43815" y="37909"/>
                          <a:pt x="43815" y="42386"/>
                        </a:cubicBezTo>
                        <a:lnTo>
                          <a:pt x="43815" y="42386"/>
                        </a:lnTo>
                        <a:close/>
                        <a:moveTo>
                          <a:pt x="30575" y="64579"/>
                        </a:moveTo>
                        <a:cubicBezTo>
                          <a:pt x="30480" y="64484"/>
                          <a:pt x="30385" y="64294"/>
                          <a:pt x="30194" y="64198"/>
                        </a:cubicBezTo>
                        <a:lnTo>
                          <a:pt x="30194" y="64198"/>
                        </a:lnTo>
                        <a:cubicBezTo>
                          <a:pt x="28766" y="62198"/>
                          <a:pt x="28575" y="59531"/>
                          <a:pt x="28575" y="55912"/>
                        </a:cubicBezTo>
                        <a:lnTo>
                          <a:pt x="28575" y="55912"/>
                        </a:lnTo>
                        <a:lnTo>
                          <a:pt x="28575" y="33242"/>
                        </a:lnTo>
                        <a:lnTo>
                          <a:pt x="28575" y="2857"/>
                        </a:lnTo>
                        <a:lnTo>
                          <a:pt x="10477" y="2857"/>
                        </a:lnTo>
                        <a:cubicBezTo>
                          <a:pt x="10573" y="2953"/>
                          <a:pt x="10668" y="3143"/>
                          <a:pt x="10763" y="3238"/>
                        </a:cubicBezTo>
                        <a:lnTo>
                          <a:pt x="10763" y="3238"/>
                        </a:lnTo>
                        <a:cubicBezTo>
                          <a:pt x="12382" y="5334"/>
                          <a:pt x="12382" y="8001"/>
                          <a:pt x="12382" y="11525"/>
                        </a:cubicBezTo>
                        <a:lnTo>
                          <a:pt x="12382" y="11525"/>
                        </a:lnTo>
                        <a:lnTo>
                          <a:pt x="12382" y="55912"/>
                        </a:lnTo>
                        <a:cubicBezTo>
                          <a:pt x="12382" y="59436"/>
                          <a:pt x="12382" y="62103"/>
                          <a:pt x="10763" y="64198"/>
                        </a:cubicBezTo>
                        <a:lnTo>
                          <a:pt x="10763" y="64198"/>
                        </a:lnTo>
                        <a:cubicBezTo>
                          <a:pt x="10668" y="64294"/>
                          <a:pt x="10573" y="64484"/>
                          <a:pt x="10477" y="64579"/>
                        </a:cubicBezTo>
                        <a:lnTo>
                          <a:pt x="10477" y="64579"/>
                        </a:lnTo>
                        <a:lnTo>
                          <a:pt x="30575" y="64579"/>
                        </a:lnTo>
                        <a:lnTo>
                          <a:pt x="30575" y="64579"/>
                        </a:lnTo>
                        <a:close/>
                        <a:moveTo>
                          <a:pt x="42958" y="4286"/>
                        </a:moveTo>
                        <a:cubicBezTo>
                          <a:pt x="44958" y="7239"/>
                          <a:pt x="45244" y="13906"/>
                          <a:pt x="45244" y="19526"/>
                        </a:cubicBezTo>
                        <a:lnTo>
                          <a:pt x="45244" y="19526"/>
                        </a:lnTo>
                        <a:cubicBezTo>
                          <a:pt x="45244" y="23050"/>
                          <a:pt x="45053" y="25908"/>
                          <a:pt x="44672" y="27241"/>
                        </a:cubicBezTo>
                        <a:lnTo>
                          <a:pt x="44672" y="27241"/>
                        </a:lnTo>
                        <a:cubicBezTo>
                          <a:pt x="44101" y="29051"/>
                          <a:pt x="43243" y="30290"/>
                          <a:pt x="42196" y="31242"/>
                        </a:cubicBezTo>
                        <a:lnTo>
                          <a:pt x="42196" y="31242"/>
                        </a:lnTo>
                        <a:lnTo>
                          <a:pt x="42958" y="31051"/>
                        </a:lnTo>
                        <a:cubicBezTo>
                          <a:pt x="48196" y="29623"/>
                          <a:pt x="57436" y="27813"/>
                          <a:pt x="60103" y="20479"/>
                        </a:cubicBezTo>
                        <a:lnTo>
                          <a:pt x="60103" y="20479"/>
                        </a:lnTo>
                        <a:cubicBezTo>
                          <a:pt x="60484" y="19431"/>
                          <a:pt x="60674" y="18288"/>
                          <a:pt x="60674" y="17145"/>
                        </a:cubicBezTo>
                        <a:lnTo>
                          <a:pt x="60674" y="17145"/>
                        </a:lnTo>
                        <a:cubicBezTo>
                          <a:pt x="60674" y="15049"/>
                          <a:pt x="60103" y="13049"/>
                          <a:pt x="58769" y="11144"/>
                        </a:cubicBezTo>
                        <a:lnTo>
                          <a:pt x="58769" y="11144"/>
                        </a:lnTo>
                        <a:cubicBezTo>
                          <a:pt x="55150" y="5905"/>
                          <a:pt x="48292" y="4000"/>
                          <a:pt x="42005" y="3334"/>
                        </a:cubicBezTo>
                        <a:lnTo>
                          <a:pt x="42005" y="3334"/>
                        </a:lnTo>
                        <a:cubicBezTo>
                          <a:pt x="42386" y="3524"/>
                          <a:pt x="42672" y="3810"/>
                          <a:pt x="42958" y="4286"/>
                        </a:cubicBezTo>
                        <a:lnTo>
                          <a:pt x="42958" y="4286"/>
                        </a:lnTo>
                        <a:close/>
                        <a:moveTo>
                          <a:pt x="33624" y="30956"/>
                        </a:moveTo>
                        <a:lnTo>
                          <a:pt x="33624" y="30480"/>
                        </a:lnTo>
                        <a:cubicBezTo>
                          <a:pt x="38958" y="30385"/>
                          <a:pt x="40767" y="30099"/>
                          <a:pt x="42100" y="26384"/>
                        </a:cubicBezTo>
                        <a:lnTo>
                          <a:pt x="42100" y="26384"/>
                        </a:lnTo>
                        <a:cubicBezTo>
                          <a:pt x="42291" y="25813"/>
                          <a:pt x="42577" y="22765"/>
                          <a:pt x="42577" y="19526"/>
                        </a:cubicBezTo>
                        <a:lnTo>
                          <a:pt x="42577" y="19526"/>
                        </a:lnTo>
                        <a:cubicBezTo>
                          <a:pt x="42672" y="14192"/>
                          <a:pt x="41910" y="7144"/>
                          <a:pt x="40767" y="5905"/>
                        </a:cubicBezTo>
                        <a:lnTo>
                          <a:pt x="40767" y="5905"/>
                        </a:lnTo>
                        <a:cubicBezTo>
                          <a:pt x="39148" y="3619"/>
                          <a:pt x="36862" y="3429"/>
                          <a:pt x="32957" y="3334"/>
                        </a:cubicBezTo>
                        <a:lnTo>
                          <a:pt x="32957" y="3334"/>
                        </a:lnTo>
                        <a:lnTo>
                          <a:pt x="31432" y="3334"/>
                        </a:lnTo>
                        <a:lnTo>
                          <a:pt x="31432" y="30480"/>
                        </a:lnTo>
                        <a:lnTo>
                          <a:pt x="33718" y="30480"/>
                        </a:lnTo>
                        <a:lnTo>
                          <a:pt x="33718" y="30956"/>
                        </a:lnTo>
                        <a:lnTo>
                          <a:pt x="33624" y="30956"/>
                        </a:lnTo>
                        <a:lnTo>
                          <a:pt x="33624" y="3095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44" name="Graphic 1">
                  <a:extLst>
                    <a:ext uri="{FF2B5EF4-FFF2-40B4-BE49-F238E27FC236}">
                      <a16:creationId xmlns:a16="http://schemas.microsoft.com/office/drawing/2014/main" id="{E6CA21E7-3F0A-41A1-88D2-DD9CD004B620}"/>
                    </a:ext>
                  </a:extLst>
                </p:cNvPr>
                <p:cNvGrpSpPr/>
                <p:nvPr/>
              </p:nvGrpSpPr>
              <p:grpSpPr>
                <a:xfrm>
                  <a:off x="6476713" y="5654365"/>
                  <a:ext cx="61627" cy="67341"/>
                  <a:chOff x="6476713" y="5654365"/>
                  <a:chExt cx="61627" cy="67341"/>
                </a:xfrm>
                <a:solidFill>
                  <a:srgbClr val="FFFFFF"/>
                </a:solidFill>
              </p:grpSpPr>
              <p:sp>
                <p:nvSpPr>
                  <p:cNvPr id="2051" name="Freeform: Shape 2050">
                    <a:extLst>
                      <a:ext uri="{FF2B5EF4-FFF2-40B4-BE49-F238E27FC236}">
                        <a16:creationId xmlns:a16="http://schemas.microsoft.com/office/drawing/2014/main" id="{06310454-5387-446B-A6EB-26D541E33E33}"/>
                      </a:ext>
                    </a:extLst>
                  </p:cNvPr>
                  <p:cNvSpPr/>
                  <p:nvPr/>
                </p:nvSpPr>
                <p:spPr>
                  <a:xfrm>
                    <a:off x="6478047" y="5655888"/>
                    <a:ext cx="58769" cy="64389"/>
                  </a:xfrm>
                  <a:custGeom>
                    <a:avLst/>
                    <a:gdLst>
                      <a:gd name="connsiteX0" fmla="*/ 33433 w 58769"/>
                      <a:gd name="connsiteY0" fmla="*/ 63817 h 64389"/>
                      <a:gd name="connsiteX1" fmla="*/ 43434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70 w 58769"/>
                      <a:gd name="connsiteY3" fmla="*/ 35814 h 64389"/>
                      <a:gd name="connsiteX4" fmla="*/ 58770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6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6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6 w 58769"/>
                      <a:gd name="connsiteY13" fmla="*/ 0 h 64389"/>
                      <a:gd name="connsiteX14" fmla="*/ 55816 w 58769"/>
                      <a:gd name="connsiteY14" fmla="*/ 24670 h 64389"/>
                      <a:gd name="connsiteX15" fmla="*/ 55340 w 58769"/>
                      <a:gd name="connsiteY15" fmla="*/ 24670 h 64389"/>
                      <a:gd name="connsiteX16" fmla="*/ 44768 w 58769"/>
                      <a:gd name="connsiteY16" fmla="*/ 4381 h 64389"/>
                      <a:gd name="connsiteX17" fmla="*/ 28670 w 58769"/>
                      <a:gd name="connsiteY17" fmla="*/ 476 h 64389"/>
                      <a:gd name="connsiteX18" fmla="*/ 28670 w 58769"/>
                      <a:gd name="connsiteY18" fmla="*/ 29908 h 64389"/>
                      <a:gd name="connsiteX19" fmla="*/ 43244 w 58769"/>
                      <a:gd name="connsiteY19" fmla="*/ 20479 h 64389"/>
                      <a:gd name="connsiteX20" fmla="*/ 44101 w 58769"/>
                      <a:gd name="connsiteY20" fmla="*/ 14097 h 64389"/>
                      <a:gd name="connsiteX21" fmla="*/ 44672 w 58769"/>
                      <a:gd name="connsiteY21" fmla="*/ 14097 h 64389"/>
                      <a:gd name="connsiteX22" fmla="*/ 44672 w 58769"/>
                      <a:gd name="connsiteY22" fmla="*/ 46577 h 64389"/>
                      <a:gd name="connsiteX23" fmla="*/ 44101 w 58769"/>
                      <a:gd name="connsiteY23" fmla="*/ 46577 h 64389"/>
                      <a:gd name="connsiteX24" fmla="*/ 43244 w 58769"/>
                      <a:gd name="connsiteY24" fmla="*/ 40196 h 64389"/>
                      <a:gd name="connsiteX25" fmla="*/ 28670 w 58769"/>
                      <a:gd name="connsiteY25" fmla="*/ 30575 h 64389"/>
                      <a:gd name="connsiteX26" fmla="*/ 28670 w 58769"/>
                      <a:gd name="connsiteY26" fmla="*/ 54578 h 64389"/>
                      <a:gd name="connsiteX27" fmla="*/ 33433 w 58769"/>
                      <a:gd name="connsiteY27" fmla="*/ 63817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433" y="63817"/>
                        </a:moveTo>
                        <a:cubicBezTo>
                          <a:pt x="37338" y="63817"/>
                          <a:pt x="41434" y="63437"/>
                          <a:pt x="43434" y="62484"/>
                        </a:cubicBezTo>
                        <a:cubicBezTo>
                          <a:pt x="52197" y="58579"/>
                          <a:pt x="57531" y="52959"/>
                          <a:pt x="58293" y="35814"/>
                        </a:cubicBezTo>
                        <a:lnTo>
                          <a:pt x="58770" y="35814"/>
                        </a:lnTo>
                        <a:lnTo>
                          <a:pt x="58770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40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40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6" y="0"/>
                        </a:lnTo>
                        <a:lnTo>
                          <a:pt x="55816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578" y="9811"/>
                          <a:pt x="44768" y="4381"/>
                        </a:cubicBezTo>
                        <a:cubicBezTo>
                          <a:pt x="40196" y="1048"/>
                          <a:pt x="36195" y="476"/>
                          <a:pt x="28670" y="476"/>
                        </a:cubicBezTo>
                        <a:lnTo>
                          <a:pt x="28670" y="29908"/>
                        </a:lnTo>
                        <a:cubicBezTo>
                          <a:pt x="36481" y="29908"/>
                          <a:pt x="40577" y="27337"/>
                          <a:pt x="43244" y="20479"/>
                        </a:cubicBezTo>
                        <a:cubicBezTo>
                          <a:pt x="43529" y="19717"/>
                          <a:pt x="44101" y="16764"/>
                          <a:pt x="44101" y="14097"/>
                        </a:cubicBezTo>
                        <a:lnTo>
                          <a:pt x="44672" y="14097"/>
                        </a:lnTo>
                        <a:lnTo>
                          <a:pt x="44672" y="46577"/>
                        </a:lnTo>
                        <a:lnTo>
                          <a:pt x="44101" y="46577"/>
                        </a:lnTo>
                        <a:cubicBezTo>
                          <a:pt x="44101" y="43910"/>
                          <a:pt x="43529" y="40862"/>
                          <a:pt x="43244" y="40196"/>
                        </a:cubicBezTo>
                        <a:cubicBezTo>
                          <a:pt x="40577" y="33242"/>
                          <a:pt x="36481" y="30575"/>
                          <a:pt x="28670" y="30575"/>
                        </a:cubicBezTo>
                        <a:lnTo>
                          <a:pt x="28670" y="54578"/>
                        </a:lnTo>
                        <a:cubicBezTo>
                          <a:pt x="28766" y="63246"/>
                          <a:pt x="29433" y="63817"/>
                          <a:pt x="33433" y="638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52" name="Freeform: Shape 2051">
                    <a:extLst>
                      <a:ext uri="{FF2B5EF4-FFF2-40B4-BE49-F238E27FC236}">
                        <a16:creationId xmlns:a16="http://schemas.microsoft.com/office/drawing/2014/main" id="{C847074C-C401-4E4C-82E0-87B834ADE871}"/>
                      </a:ext>
                    </a:extLst>
                  </p:cNvPr>
                  <p:cNvSpPr/>
                  <p:nvPr/>
                </p:nvSpPr>
                <p:spPr>
                  <a:xfrm>
                    <a:off x="6476713" y="5654365"/>
                    <a:ext cx="61627" cy="67341"/>
                  </a:xfrm>
                  <a:custGeom>
                    <a:avLst/>
                    <a:gdLst>
                      <a:gd name="connsiteX0" fmla="*/ 0 w 61627"/>
                      <a:gd name="connsiteY0" fmla="*/ 67342 h 67341"/>
                      <a:gd name="connsiteX1" fmla="*/ 0 w 61627"/>
                      <a:gd name="connsiteY1" fmla="*/ 65913 h 67341"/>
                      <a:gd name="connsiteX2" fmla="*/ 0 w 61627"/>
                      <a:gd name="connsiteY2" fmla="*/ 64008 h 67341"/>
                      <a:gd name="connsiteX3" fmla="*/ 1429 w 61627"/>
                      <a:gd name="connsiteY3" fmla="*/ 64008 h 67341"/>
                      <a:gd name="connsiteX4" fmla="*/ 1905 w 61627"/>
                      <a:gd name="connsiteY4" fmla="*/ 64008 h 67341"/>
                      <a:gd name="connsiteX5" fmla="*/ 9811 w 61627"/>
                      <a:gd name="connsiteY5" fmla="*/ 55816 h 67341"/>
                      <a:gd name="connsiteX6" fmla="*/ 9811 w 61627"/>
                      <a:gd name="connsiteY6" fmla="*/ 55816 h 67341"/>
                      <a:gd name="connsiteX7" fmla="*/ 9811 w 61627"/>
                      <a:gd name="connsiteY7" fmla="*/ 11430 h 67341"/>
                      <a:gd name="connsiteX8" fmla="*/ 1905 w 61627"/>
                      <a:gd name="connsiteY8" fmla="*/ 3238 h 67341"/>
                      <a:gd name="connsiteX9" fmla="*/ 1905 w 61627"/>
                      <a:gd name="connsiteY9" fmla="*/ 3238 h 67341"/>
                      <a:gd name="connsiteX10" fmla="*/ 0 w 61627"/>
                      <a:gd name="connsiteY10" fmla="*/ 3238 h 67341"/>
                      <a:gd name="connsiteX11" fmla="*/ 0 w 61627"/>
                      <a:gd name="connsiteY11" fmla="*/ 1905 h 67341"/>
                      <a:gd name="connsiteX12" fmla="*/ 0 w 61627"/>
                      <a:gd name="connsiteY12" fmla="*/ 0 h 67341"/>
                      <a:gd name="connsiteX13" fmla="*/ 58579 w 61627"/>
                      <a:gd name="connsiteY13" fmla="*/ 0 h 67341"/>
                      <a:gd name="connsiteX14" fmla="*/ 58579 w 61627"/>
                      <a:gd name="connsiteY14" fmla="*/ 27432 h 67341"/>
                      <a:gd name="connsiteX15" fmla="*/ 57245 w 61627"/>
                      <a:gd name="connsiteY15" fmla="*/ 27432 h 67341"/>
                      <a:gd name="connsiteX16" fmla="*/ 55341 w 61627"/>
                      <a:gd name="connsiteY16" fmla="*/ 27432 h 67341"/>
                      <a:gd name="connsiteX17" fmla="*/ 55341 w 61627"/>
                      <a:gd name="connsiteY17" fmla="*/ 26003 h 67341"/>
                      <a:gd name="connsiteX18" fmla="*/ 45339 w 61627"/>
                      <a:gd name="connsiteY18" fmla="*/ 6763 h 67341"/>
                      <a:gd name="connsiteX19" fmla="*/ 45339 w 61627"/>
                      <a:gd name="connsiteY19" fmla="*/ 6763 h 67341"/>
                      <a:gd name="connsiteX20" fmla="*/ 31433 w 61627"/>
                      <a:gd name="connsiteY20" fmla="*/ 3143 h 67341"/>
                      <a:gd name="connsiteX21" fmla="*/ 31433 w 61627"/>
                      <a:gd name="connsiteY21" fmla="*/ 3143 h 67341"/>
                      <a:gd name="connsiteX22" fmla="*/ 31433 w 61627"/>
                      <a:gd name="connsiteY22" fmla="*/ 29718 h 67341"/>
                      <a:gd name="connsiteX23" fmla="*/ 43339 w 61627"/>
                      <a:gd name="connsiteY23" fmla="*/ 21241 h 67341"/>
                      <a:gd name="connsiteX24" fmla="*/ 43339 w 61627"/>
                      <a:gd name="connsiteY24" fmla="*/ 21241 h 67341"/>
                      <a:gd name="connsiteX25" fmla="*/ 44101 w 61627"/>
                      <a:gd name="connsiteY25" fmla="*/ 15240 h 67341"/>
                      <a:gd name="connsiteX26" fmla="*/ 44101 w 61627"/>
                      <a:gd name="connsiteY26" fmla="*/ 15240 h 67341"/>
                      <a:gd name="connsiteX27" fmla="*/ 44101 w 61627"/>
                      <a:gd name="connsiteY27" fmla="*/ 13906 h 67341"/>
                      <a:gd name="connsiteX28" fmla="*/ 45530 w 61627"/>
                      <a:gd name="connsiteY28" fmla="*/ 13906 h 67341"/>
                      <a:gd name="connsiteX29" fmla="*/ 47530 w 61627"/>
                      <a:gd name="connsiteY29" fmla="*/ 13906 h 67341"/>
                      <a:gd name="connsiteX30" fmla="*/ 47530 w 61627"/>
                      <a:gd name="connsiteY30" fmla="*/ 49149 h 67341"/>
                      <a:gd name="connsiteX31" fmla="*/ 46101 w 61627"/>
                      <a:gd name="connsiteY31" fmla="*/ 49149 h 67341"/>
                      <a:gd name="connsiteX32" fmla="*/ 44101 w 61627"/>
                      <a:gd name="connsiteY32" fmla="*/ 49149 h 67341"/>
                      <a:gd name="connsiteX33" fmla="*/ 44101 w 61627"/>
                      <a:gd name="connsiteY33" fmla="*/ 47720 h 67341"/>
                      <a:gd name="connsiteX34" fmla="*/ 43339 w 61627"/>
                      <a:gd name="connsiteY34" fmla="*/ 41910 h 67341"/>
                      <a:gd name="connsiteX35" fmla="*/ 43339 w 61627"/>
                      <a:gd name="connsiteY35" fmla="*/ 41910 h 67341"/>
                      <a:gd name="connsiteX36" fmla="*/ 31433 w 61627"/>
                      <a:gd name="connsiteY36" fmla="*/ 33147 h 67341"/>
                      <a:gd name="connsiteX37" fmla="*/ 31433 w 61627"/>
                      <a:gd name="connsiteY37" fmla="*/ 33147 h 67341"/>
                      <a:gd name="connsiteX38" fmla="*/ 31433 w 61627"/>
                      <a:gd name="connsiteY38" fmla="*/ 55721 h 67341"/>
                      <a:gd name="connsiteX39" fmla="*/ 32100 w 61627"/>
                      <a:gd name="connsiteY39" fmla="*/ 63151 h 67341"/>
                      <a:gd name="connsiteX40" fmla="*/ 32100 w 61627"/>
                      <a:gd name="connsiteY40" fmla="*/ 63151 h 67341"/>
                      <a:gd name="connsiteX41" fmla="*/ 34766 w 61627"/>
                      <a:gd name="connsiteY41" fmla="*/ 63817 h 67341"/>
                      <a:gd name="connsiteX42" fmla="*/ 34766 w 61627"/>
                      <a:gd name="connsiteY42" fmla="*/ 63817 h 67341"/>
                      <a:gd name="connsiteX43" fmla="*/ 34766 w 61627"/>
                      <a:gd name="connsiteY43" fmla="*/ 64389 h 67341"/>
                      <a:gd name="connsiteX44" fmla="*/ 34766 w 61627"/>
                      <a:gd name="connsiteY44" fmla="*/ 64008 h 67341"/>
                      <a:gd name="connsiteX45" fmla="*/ 44196 w 61627"/>
                      <a:gd name="connsiteY45" fmla="*/ 62770 h 67341"/>
                      <a:gd name="connsiteX46" fmla="*/ 44196 w 61627"/>
                      <a:gd name="connsiteY46" fmla="*/ 62770 h 67341"/>
                      <a:gd name="connsiteX47" fmla="*/ 58294 w 61627"/>
                      <a:gd name="connsiteY47" fmla="*/ 37338 h 67341"/>
                      <a:gd name="connsiteX48" fmla="*/ 58294 w 61627"/>
                      <a:gd name="connsiteY48" fmla="*/ 37338 h 67341"/>
                      <a:gd name="connsiteX49" fmla="*/ 58388 w 61627"/>
                      <a:gd name="connsiteY49" fmla="*/ 36004 h 67341"/>
                      <a:gd name="connsiteX50" fmla="*/ 59722 w 61627"/>
                      <a:gd name="connsiteY50" fmla="*/ 36004 h 67341"/>
                      <a:gd name="connsiteX51" fmla="*/ 61627 w 61627"/>
                      <a:gd name="connsiteY51" fmla="*/ 36004 h 67341"/>
                      <a:gd name="connsiteX52" fmla="*/ 61627 w 61627"/>
                      <a:gd name="connsiteY52" fmla="*/ 67342 h 67341"/>
                      <a:gd name="connsiteX53" fmla="*/ 0 w 61627"/>
                      <a:gd name="connsiteY53" fmla="*/ 67342 h 67341"/>
                      <a:gd name="connsiteX54" fmla="*/ 0 w 61627"/>
                      <a:gd name="connsiteY54" fmla="*/ 67342 h 67341"/>
                      <a:gd name="connsiteX55" fmla="*/ 10859 w 61627"/>
                      <a:gd name="connsiteY55" fmla="*/ 3238 h 67341"/>
                      <a:gd name="connsiteX56" fmla="*/ 12573 w 61627"/>
                      <a:gd name="connsiteY56" fmla="*/ 11525 h 67341"/>
                      <a:gd name="connsiteX57" fmla="*/ 12573 w 61627"/>
                      <a:gd name="connsiteY57" fmla="*/ 11525 h 67341"/>
                      <a:gd name="connsiteX58" fmla="*/ 12573 w 61627"/>
                      <a:gd name="connsiteY58" fmla="*/ 55912 h 67341"/>
                      <a:gd name="connsiteX59" fmla="*/ 10859 w 61627"/>
                      <a:gd name="connsiteY59" fmla="*/ 64198 h 67341"/>
                      <a:gd name="connsiteX60" fmla="*/ 10859 w 61627"/>
                      <a:gd name="connsiteY60" fmla="*/ 64198 h 67341"/>
                      <a:gd name="connsiteX61" fmla="*/ 10478 w 61627"/>
                      <a:gd name="connsiteY61" fmla="*/ 64579 h 67341"/>
                      <a:gd name="connsiteX62" fmla="*/ 10478 w 61627"/>
                      <a:gd name="connsiteY62" fmla="*/ 64579 h 67341"/>
                      <a:gd name="connsiteX63" fmla="*/ 29623 w 61627"/>
                      <a:gd name="connsiteY63" fmla="*/ 64579 h 67341"/>
                      <a:gd name="connsiteX64" fmla="*/ 28670 w 61627"/>
                      <a:gd name="connsiteY64" fmla="*/ 55912 h 67341"/>
                      <a:gd name="connsiteX65" fmla="*/ 28670 w 61627"/>
                      <a:gd name="connsiteY65" fmla="*/ 55912 h 67341"/>
                      <a:gd name="connsiteX66" fmla="*/ 28670 w 61627"/>
                      <a:gd name="connsiteY66" fmla="*/ 32766 h 67341"/>
                      <a:gd name="connsiteX67" fmla="*/ 28670 w 61627"/>
                      <a:gd name="connsiteY67" fmla="*/ 2857 h 67341"/>
                      <a:gd name="connsiteX68" fmla="*/ 10478 w 61627"/>
                      <a:gd name="connsiteY68" fmla="*/ 2857 h 67341"/>
                      <a:gd name="connsiteX69" fmla="*/ 10859 w 61627"/>
                      <a:gd name="connsiteY69" fmla="*/ 3238 h 67341"/>
                      <a:gd name="connsiteX70" fmla="*/ 10859 w 61627"/>
                      <a:gd name="connsiteY70" fmla="*/ 3238 h 67341"/>
                      <a:gd name="connsiteX71" fmla="*/ 46959 w 61627"/>
                      <a:gd name="connsiteY71" fmla="*/ 64579 h 67341"/>
                      <a:gd name="connsiteX72" fmla="*/ 58770 w 61627"/>
                      <a:gd name="connsiteY72" fmla="*/ 64579 h 67341"/>
                      <a:gd name="connsiteX73" fmla="*/ 58770 w 61627"/>
                      <a:gd name="connsiteY73" fmla="*/ 51340 h 67341"/>
                      <a:gd name="connsiteX74" fmla="*/ 46959 w 61627"/>
                      <a:gd name="connsiteY74" fmla="*/ 64579 h 67341"/>
                      <a:gd name="connsiteX75" fmla="*/ 46959 w 61627"/>
                      <a:gd name="connsiteY75" fmla="*/ 64579 h 67341"/>
                      <a:gd name="connsiteX76" fmla="*/ 44672 w 61627"/>
                      <a:gd name="connsiteY76" fmla="*/ 38195 h 67341"/>
                      <a:gd name="connsiteX77" fmla="*/ 44672 w 61627"/>
                      <a:gd name="connsiteY77" fmla="*/ 25241 h 67341"/>
                      <a:gd name="connsiteX78" fmla="*/ 37434 w 61627"/>
                      <a:gd name="connsiteY78" fmla="*/ 31718 h 67341"/>
                      <a:gd name="connsiteX79" fmla="*/ 37434 w 61627"/>
                      <a:gd name="connsiteY79" fmla="*/ 31718 h 67341"/>
                      <a:gd name="connsiteX80" fmla="*/ 44672 w 61627"/>
                      <a:gd name="connsiteY80" fmla="*/ 38195 h 67341"/>
                      <a:gd name="connsiteX81" fmla="*/ 44672 w 61627"/>
                      <a:gd name="connsiteY81" fmla="*/ 38195 h 67341"/>
                      <a:gd name="connsiteX82" fmla="*/ 46959 w 61627"/>
                      <a:gd name="connsiteY82" fmla="*/ 4667 h 67341"/>
                      <a:gd name="connsiteX83" fmla="*/ 55817 w 61627"/>
                      <a:gd name="connsiteY83" fmla="*/ 15335 h 67341"/>
                      <a:gd name="connsiteX84" fmla="*/ 55817 w 61627"/>
                      <a:gd name="connsiteY84" fmla="*/ 15335 h 67341"/>
                      <a:gd name="connsiteX85" fmla="*/ 55817 w 61627"/>
                      <a:gd name="connsiteY85" fmla="*/ 2857 h 67341"/>
                      <a:gd name="connsiteX86" fmla="*/ 43911 w 61627"/>
                      <a:gd name="connsiteY86" fmla="*/ 2857 h 67341"/>
                      <a:gd name="connsiteX87" fmla="*/ 46959 w 61627"/>
                      <a:gd name="connsiteY87" fmla="*/ 4667 h 67341"/>
                      <a:gd name="connsiteX88" fmla="*/ 46959 w 61627"/>
                      <a:gd name="connsiteY88" fmla="*/ 4667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</a:cxnLst>
                    <a:rect l="l" t="t" r="r" b="b"/>
                    <a:pathLst>
                      <a:path w="61627" h="67341">
                        <a:moveTo>
                          <a:pt x="0" y="67342"/>
                        </a:move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lnTo>
                          <a:pt x="1905" y="64008"/>
                        </a:lnTo>
                        <a:cubicBezTo>
                          <a:pt x="10287" y="63532"/>
                          <a:pt x="9335" y="63055"/>
                          <a:pt x="9811" y="55816"/>
                        </a:cubicBezTo>
                        <a:lnTo>
                          <a:pt x="9811" y="55816"/>
                        </a:lnTo>
                        <a:lnTo>
                          <a:pt x="9811" y="11430"/>
                        </a:lnTo>
                        <a:cubicBezTo>
                          <a:pt x="9335" y="4286"/>
                          <a:pt x="10287" y="3715"/>
                          <a:pt x="1905" y="3238"/>
                        </a:cubicBezTo>
                        <a:lnTo>
                          <a:pt x="1905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9" y="0"/>
                        </a:lnTo>
                        <a:lnTo>
                          <a:pt x="58579" y="27432"/>
                        </a:lnTo>
                        <a:lnTo>
                          <a:pt x="57245" y="27432"/>
                        </a:lnTo>
                        <a:lnTo>
                          <a:pt x="55341" y="27432"/>
                        </a:lnTo>
                        <a:lnTo>
                          <a:pt x="55341" y="26003"/>
                        </a:lnTo>
                        <a:cubicBezTo>
                          <a:pt x="55341" y="19431"/>
                          <a:pt x="52769" y="12001"/>
                          <a:pt x="45339" y="6763"/>
                        </a:cubicBezTo>
                        <a:lnTo>
                          <a:pt x="45339" y="6763"/>
                        </a:lnTo>
                        <a:cubicBezTo>
                          <a:pt x="41243" y="3905"/>
                          <a:pt x="38005" y="3238"/>
                          <a:pt x="31433" y="3143"/>
                        </a:cubicBezTo>
                        <a:lnTo>
                          <a:pt x="31433" y="3143"/>
                        </a:lnTo>
                        <a:lnTo>
                          <a:pt x="31433" y="29718"/>
                        </a:lnTo>
                        <a:cubicBezTo>
                          <a:pt x="38005" y="29337"/>
                          <a:pt x="40767" y="27241"/>
                          <a:pt x="43339" y="21241"/>
                        </a:cubicBezTo>
                        <a:lnTo>
                          <a:pt x="43339" y="21241"/>
                        </a:lnTo>
                        <a:cubicBezTo>
                          <a:pt x="43529" y="20860"/>
                          <a:pt x="44101" y="17812"/>
                          <a:pt x="44101" y="15240"/>
                        </a:cubicBezTo>
                        <a:lnTo>
                          <a:pt x="44101" y="15240"/>
                        </a:lnTo>
                        <a:lnTo>
                          <a:pt x="44101" y="13906"/>
                        </a:lnTo>
                        <a:lnTo>
                          <a:pt x="45530" y="13906"/>
                        </a:lnTo>
                        <a:lnTo>
                          <a:pt x="47530" y="13906"/>
                        </a:lnTo>
                        <a:lnTo>
                          <a:pt x="47530" y="49149"/>
                        </a:lnTo>
                        <a:lnTo>
                          <a:pt x="46101" y="49149"/>
                        </a:lnTo>
                        <a:lnTo>
                          <a:pt x="44101" y="49149"/>
                        </a:lnTo>
                        <a:lnTo>
                          <a:pt x="44101" y="47720"/>
                        </a:lnTo>
                        <a:cubicBezTo>
                          <a:pt x="44101" y="45339"/>
                          <a:pt x="43529" y="42196"/>
                          <a:pt x="43339" y="41910"/>
                        </a:cubicBezTo>
                        <a:lnTo>
                          <a:pt x="43339" y="41910"/>
                        </a:lnTo>
                        <a:cubicBezTo>
                          <a:pt x="40863" y="35719"/>
                          <a:pt x="38005" y="33528"/>
                          <a:pt x="31433" y="33147"/>
                        </a:cubicBezTo>
                        <a:lnTo>
                          <a:pt x="31433" y="33147"/>
                        </a:lnTo>
                        <a:lnTo>
                          <a:pt x="31433" y="55721"/>
                        </a:lnTo>
                        <a:cubicBezTo>
                          <a:pt x="31433" y="60103"/>
                          <a:pt x="31718" y="62389"/>
                          <a:pt x="32100" y="63151"/>
                        </a:cubicBezTo>
                        <a:lnTo>
                          <a:pt x="32100" y="63151"/>
                        </a:lnTo>
                        <a:cubicBezTo>
                          <a:pt x="32385" y="63722"/>
                          <a:pt x="32671" y="63817"/>
                          <a:pt x="34766" y="63817"/>
                        </a:cubicBezTo>
                        <a:lnTo>
                          <a:pt x="34766" y="63817"/>
                        </a:lnTo>
                        <a:lnTo>
                          <a:pt x="34766" y="64389"/>
                        </a:lnTo>
                        <a:lnTo>
                          <a:pt x="34766" y="64008"/>
                        </a:lnTo>
                        <a:cubicBezTo>
                          <a:pt x="38577" y="64008"/>
                          <a:pt x="42672" y="63532"/>
                          <a:pt x="44196" y="62770"/>
                        </a:cubicBezTo>
                        <a:lnTo>
                          <a:pt x="44196" y="62770"/>
                        </a:lnTo>
                        <a:cubicBezTo>
                          <a:pt x="52674" y="58865"/>
                          <a:pt x="57341" y="54197"/>
                          <a:pt x="58294" y="37338"/>
                        </a:cubicBezTo>
                        <a:lnTo>
                          <a:pt x="58294" y="37338"/>
                        </a:lnTo>
                        <a:lnTo>
                          <a:pt x="58388" y="36004"/>
                        </a:lnTo>
                        <a:lnTo>
                          <a:pt x="59722" y="36004"/>
                        </a:lnTo>
                        <a:lnTo>
                          <a:pt x="61627" y="36004"/>
                        </a:lnTo>
                        <a:lnTo>
                          <a:pt x="61627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10859" y="3238"/>
                        </a:moveTo>
                        <a:cubicBezTo>
                          <a:pt x="12478" y="5334"/>
                          <a:pt x="12478" y="8001"/>
                          <a:pt x="12573" y="11525"/>
                        </a:cubicBezTo>
                        <a:lnTo>
                          <a:pt x="12573" y="11525"/>
                        </a:lnTo>
                        <a:lnTo>
                          <a:pt x="12573" y="55912"/>
                        </a:lnTo>
                        <a:cubicBezTo>
                          <a:pt x="12573" y="59436"/>
                          <a:pt x="12573" y="62103"/>
                          <a:pt x="10859" y="64198"/>
                        </a:cubicBezTo>
                        <a:lnTo>
                          <a:pt x="10859" y="64198"/>
                        </a:lnTo>
                        <a:cubicBezTo>
                          <a:pt x="10763" y="64294"/>
                          <a:pt x="10669" y="64484"/>
                          <a:pt x="10478" y="64579"/>
                        </a:cubicBezTo>
                        <a:lnTo>
                          <a:pt x="10478" y="64579"/>
                        </a:lnTo>
                        <a:lnTo>
                          <a:pt x="29623" y="64579"/>
                        </a:lnTo>
                        <a:cubicBezTo>
                          <a:pt x="28766" y="62770"/>
                          <a:pt x="28670" y="60388"/>
                          <a:pt x="28670" y="55912"/>
                        </a:cubicBezTo>
                        <a:lnTo>
                          <a:pt x="28670" y="55912"/>
                        </a:lnTo>
                        <a:lnTo>
                          <a:pt x="28670" y="32766"/>
                        </a:lnTo>
                        <a:lnTo>
                          <a:pt x="28670" y="2857"/>
                        </a:lnTo>
                        <a:lnTo>
                          <a:pt x="10478" y="2857"/>
                        </a:lnTo>
                        <a:cubicBezTo>
                          <a:pt x="10669" y="2953"/>
                          <a:pt x="10763" y="3048"/>
                          <a:pt x="10859" y="3238"/>
                        </a:cubicBezTo>
                        <a:lnTo>
                          <a:pt x="10859" y="3238"/>
                        </a:lnTo>
                        <a:close/>
                        <a:moveTo>
                          <a:pt x="46959" y="64579"/>
                        </a:moveTo>
                        <a:lnTo>
                          <a:pt x="58770" y="64579"/>
                        </a:lnTo>
                        <a:lnTo>
                          <a:pt x="58770" y="51340"/>
                        </a:lnTo>
                        <a:cubicBezTo>
                          <a:pt x="56388" y="58102"/>
                          <a:pt x="52293" y="61913"/>
                          <a:pt x="46959" y="64579"/>
                        </a:cubicBezTo>
                        <a:lnTo>
                          <a:pt x="46959" y="64579"/>
                        </a:lnTo>
                        <a:close/>
                        <a:moveTo>
                          <a:pt x="44672" y="38195"/>
                        </a:moveTo>
                        <a:lnTo>
                          <a:pt x="44672" y="25241"/>
                        </a:lnTo>
                        <a:cubicBezTo>
                          <a:pt x="42958" y="28384"/>
                          <a:pt x="40577" y="30575"/>
                          <a:pt x="37434" y="31718"/>
                        </a:cubicBezTo>
                        <a:lnTo>
                          <a:pt x="37434" y="31718"/>
                        </a:lnTo>
                        <a:cubicBezTo>
                          <a:pt x="40577" y="32861"/>
                          <a:pt x="42958" y="34957"/>
                          <a:pt x="44672" y="38195"/>
                        </a:cubicBezTo>
                        <a:lnTo>
                          <a:pt x="44672" y="38195"/>
                        </a:lnTo>
                        <a:close/>
                        <a:moveTo>
                          <a:pt x="46959" y="4667"/>
                        </a:moveTo>
                        <a:cubicBezTo>
                          <a:pt x="51245" y="7715"/>
                          <a:pt x="54007" y="11430"/>
                          <a:pt x="55817" y="15335"/>
                        </a:cubicBezTo>
                        <a:lnTo>
                          <a:pt x="55817" y="15335"/>
                        </a:lnTo>
                        <a:lnTo>
                          <a:pt x="55817" y="2857"/>
                        </a:lnTo>
                        <a:lnTo>
                          <a:pt x="43911" y="2857"/>
                        </a:lnTo>
                        <a:cubicBezTo>
                          <a:pt x="44958" y="3334"/>
                          <a:pt x="46006" y="4000"/>
                          <a:pt x="46959" y="4667"/>
                        </a:cubicBezTo>
                        <a:lnTo>
                          <a:pt x="46959" y="46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45" name="Graphic 1">
                  <a:extLst>
                    <a:ext uri="{FF2B5EF4-FFF2-40B4-BE49-F238E27FC236}">
                      <a16:creationId xmlns:a16="http://schemas.microsoft.com/office/drawing/2014/main" id="{59F3A133-B850-40A1-ABAF-5C904D0D4B45}"/>
                    </a:ext>
                  </a:extLst>
                </p:cNvPr>
                <p:cNvGrpSpPr/>
                <p:nvPr/>
              </p:nvGrpSpPr>
              <p:grpSpPr>
                <a:xfrm>
                  <a:off x="6544626" y="5653507"/>
                  <a:ext cx="55435" cy="68865"/>
                  <a:chOff x="6544626" y="5653507"/>
                  <a:chExt cx="55435" cy="68865"/>
                </a:xfrm>
                <a:solidFill>
                  <a:srgbClr val="FFFFFF"/>
                </a:solidFill>
              </p:grpSpPr>
              <p:sp>
                <p:nvSpPr>
                  <p:cNvPr id="2049" name="Freeform: Shape 2048">
                    <a:extLst>
                      <a:ext uri="{FF2B5EF4-FFF2-40B4-BE49-F238E27FC236}">
                        <a16:creationId xmlns:a16="http://schemas.microsoft.com/office/drawing/2014/main" id="{D3BB21D7-7D02-4B80-A944-F69DCC21B0EF}"/>
                      </a:ext>
                    </a:extLst>
                  </p:cNvPr>
                  <p:cNvSpPr/>
                  <p:nvPr/>
                </p:nvSpPr>
                <p:spPr>
                  <a:xfrm>
                    <a:off x="6545960" y="5654841"/>
                    <a:ext cx="52958" cy="66008"/>
                  </a:xfrm>
                  <a:custGeom>
                    <a:avLst/>
                    <a:gdLst>
                      <a:gd name="connsiteX0" fmla="*/ 1048 w 52958"/>
                      <a:gd name="connsiteY0" fmla="*/ 65437 h 66008"/>
                      <a:gd name="connsiteX1" fmla="*/ 571 w 52958"/>
                      <a:gd name="connsiteY1" fmla="*/ 65437 h 66008"/>
                      <a:gd name="connsiteX2" fmla="*/ 571 w 52958"/>
                      <a:gd name="connsiteY2" fmla="*/ 36957 h 66008"/>
                      <a:gd name="connsiteX3" fmla="*/ 1048 w 52958"/>
                      <a:gd name="connsiteY3" fmla="*/ 36957 h 66008"/>
                      <a:gd name="connsiteX4" fmla="*/ 11049 w 52958"/>
                      <a:gd name="connsiteY4" fmla="*/ 58483 h 66008"/>
                      <a:gd name="connsiteX5" fmla="*/ 26861 w 52958"/>
                      <a:gd name="connsiteY5" fmla="*/ 65437 h 66008"/>
                      <a:gd name="connsiteX6" fmla="*/ 37624 w 52958"/>
                      <a:gd name="connsiteY6" fmla="*/ 54102 h 66008"/>
                      <a:gd name="connsiteX7" fmla="*/ 23432 w 52958"/>
                      <a:gd name="connsiteY7" fmla="*/ 41624 h 66008"/>
                      <a:gd name="connsiteX8" fmla="*/ 18669 w 52958"/>
                      <a:gd name="connsiteY8" fmla="*/ 40291 h 66008"/>
                      <a:gd name="connsiteX9" fmla="*/ 0 w 52958"/>
                      <a:gd name="connsiteY9" fmla="*/ 21241 h 66008"/>
                      <a:gd name="connsiteX10" fmla="*/ 2477 w 52958"/>
                      <a:gd name="connsiteY10" fmla="*/ 11906 h 66008"/>
                      <a:gd name="connsiteX11" fmla="*/ 24765 w 52958"/>
                      <a:gd name="connsiteY11" fmla="*/ 191 h 66008"/>
                      <a:gd name="connsiteX12" fmla="*/ 33147 w 52958"/>
                      <a:gd name="connsiteY12" fmla="*/ 1715 h 66008"/>
                      <a:gd name="connsiteX13" fmla="*/ 40863 w 52958"/>
                      <a:gd name="connsiteY13" fmla="*/ 3715 h 66008"/>
                      <a:gd name="connsiteX14" fmla="*/ 46197 w 52958"/>
                      <a:gd name="connsiteY14" fmla="*/ 0 h 66008"/>
                      <a:gd name="connsiteX15" fmla="*/ 46768 w 52958"/>
                      <a:gd name="connsiteY15" fmla="*/ 0 h 66008"/>
                      <a:gd name="connsiteX16" fmla="*/ 46768 w 52958"/>
                      <a:gd name="connsiteY16" fmla="*/ 23622 h 66008"/>
                      <a:gd name="connsiteX17" fmla="*/ 46291 w 52958"/>
                      <a:gd name="connsiteY17" fmla="*/ 23622 h 66008"/>
                      <a:gd name="connsiteX18" fmla="*/ 39434 w 52958"/>
                      <a:gd name="connsiteY18" fmla="*/ 7429 h 66008"/>
                      <a:gd name="connsiteX19" fmla="*/ 25622 w 52958"/>
                      <a:gd name="connsiteY19" fmla="*/ 762 h 66008"/>
                      <a:gd name="connsiteX20" fmla="*/ 17240 w 52958"/>
                      <a:gd name="connsiteY20" fmla="*/ 5048 h 66008"/>
                      <a:gd name="connsiteX21" fmla="*/ 15907 w 52958"/>
                      <a:gd name="connsiteY21" fmla="*/ 10382 h 66008"/>
                      <a:gd name="connsiteX22" fmla="*/ 28861 w 52958"/>
                      <a:gd name="connsiteY22" fmla="*/ 22670 h 66008"/>
                      <a:gd name="connsiteX23" fmla="*/ 32766 w 52958"/>
                      <a:gd name="connsiteY23" fmla="*/ 23527 h 66008"/>
                      <a:gd name="connsiteX24" fmla="*/ 52959 w 52958"/>
                      <a:gd name="connsiteY24" fmla="*/ 43434 h 66008"/>
                      <a:gd name="connsiteX25" fmla="*/ 46387 w 52958"/>
                      <a:gd name="connsiteY25" fmla="*/ 58674 h 66008"/>
                      <a:gd name="connsiteX26" fmla="*/ 28480 w 52958"/>
                      <a:gd name="connsiteY26" fmla="*/ 66008 h 66008"/>
                      <a:gd name="connsiteX27" fmla="*/ 5810 w 52958"/>
                      <a:gd name="connsiteY27" fmla="*/ 61531 h 66008"/>
                      <a:gd name="connsiteX28" fmla="*/ 1048 w 52958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958" h="66008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150"/>
                          <a:pt x="11049" y="58483"/>
                        </a:cubicBezTo>
                        <a:cubicBezTo>
                          <a:pt x="15621" y="62770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483"/>
                          <a:pt x="37624" y="54102"/>
                        </a:cubicBezTo>
                        <a:cubicBezTo>
                          <a:pt x="37624" y="45434"/>
                          <a:pt x="28861" y="43053"/>
                          <a:pt x="23432" y="41624"/>
                        </a:cubicBezTo>
                        <a:lnTo>
                          <a:pt x="18669" y="40291"/>
                        </a:lnTo>
                        <a:cubicBezTo>
                          <a:pt x="9906" y="37910"/>
                          <a:pt x="0" y="33147"/>
                          <a:pt x="0" y="21241"/>
                        </a:cubicBezTo>
                        <a:cubicBezTo>
                          <a:pt x="0" y="18098"/>
                          <a:pt x="858" y="14859"/>
                          <a:pt x="2477" y="11906"/>
                        </a:cubicBezTo>
                        <a:cubicBezTo>
                          <a:pt x="5620" y="6382"/>
                          <a:pt x="15812" y="191"/>
                          <a:pt x="24765" y="191"/>
                        </a:cubicBezTo>
                        <a:cubicBezTo>
                          <a:pt x="28670" y="191"/>
                          <a:pt x="31147" y="952"/>
                          <a:pt x="33147" y="1715"/>
                        </a:cubicBezTo>
                        <a:cubicBezTo>
                          <a:pt x="35623" y="2667"/>
                          <a:pt x="37624" y="3715"/>
                          <a:pt x="40863" y="3715"/>
                        </a:cubicBezTo>
                        <a:cubicBezTo>
                          <a:pt x="43434" y="3715"/>
                          <a:pt x="46006" y="3334"/>
                          <a:pt x="46197" y="0"/>
                        </a:cubicBezTo>
                        <a:lnTo>
                          <a:pt x="46768" y="0"/>
                        </a:lnTo>
                        <a:lnTo>
                          <a:pt x="46768" y="23622"/>
                        </a:lnTo>
                        <a:lnTo>
                          <a:pt x="46291" y="23622"/>
                        </a:lnTo>
                        <a:cubicBezTo>
                          <a:pt x="46291" y="18479"/>
                          <a:pt x="44768" y="13716"/>
                          <a:pt x="39434" y="7429"/>
                        </a:cubicBezTo>
                        <a:cubicBezTo>
                          <a:pt x="35338" y="2381"/>
                          <a:pt x="30004" y="762"/>
                          <a:pt x="25622" y="762"/>
                        </a:cubicBezTo>
                        <a:cubicBezTo>
                          <a:pt x="22193" y="762"/>
                          <a:pt x="19621" y="1619"/>
                          <a:pt x="17240" y="5048"/>
                        </a:cubicBezTo>
                        <a:cubicBezTo>
                          <a:pt x="16288" y="6477"/>
                          <a:pt x="15907" y="8477"/>
                          <a:pt x="15907" y="10382"/>
                        </a:cubicBezTo>
                        <a:cubicBezTo>
                          <a:pt x="15907" y="20193"/>
                          <a:pt x="25718" y="21908"/>
                          <a:pt x="28861" y="22670"/>
                        </a:cubicBezTo>
                        <a:lnTo>
                          <a:pt x="32766" y="23527"/>
                        </a:lnTo>
                        <a:cubicBezTo>
                          <a:pt x="37719" y="24670"/>
                          <a:pt x="52959" y="27527"/>
                          <a:pt x="52959" y="43434"/>
                        </a:cubicBezTo>
                        <a:cubicBezTo>
                          <a:pt x="52959" y="48673"/>
                          <a:pt x="51054" y="54197"/>
                          <a:pt x="46387" y="58674"/>
                        </a:cubicBezTo>
                        <a:cubicBezTo>
                          <a:pt x="40672" y="64103"/>
                          <a:pt x="36005" y="66008"/>
                          <a:pt x="28480" y="66008"/>
                        </a:cubicBezTo>
                        <a:cubicBezTo>
                          <a:pt x="18765" y="66008"/>
                          <a:pt x="10096" y="61531"/>
                          <a:pt x="5810" y="61531"/>
                        </a:cubicBezTo>
                        <a:cubicBezTo>
                          <a:pt x="3620" y="61627"/>
                          <a:pt x="1810" y="62389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50" name="Freeform: Shape 2049">
                    <a:extLst>
                      <a:ext uri="{FF2B5EF4-FFF2-40B4-BE49-F238E27FC236}">
                        <a16:creationId xmlns:a16="http://schemas.microsoft.com/office/drawing/2014/main" id="{2219D8B8-F1A2-4D4A-ACDF-1D74850CD015}"/>
                      </a:ext>
                    </a:extLst>
                  </p:cNvPr>
                  <p:cNvSpPr/>
                  <p:nvPr/>
                </p:nvSpPr>
                <p:spPr>
                  <a:xfrm>
                    <a:off x="6544626" y="5653507"/>
                    <a:ext cx="55435" cy="68865"/>
                  </a:xfrm>
                  <a:custGeom>
                    <a:avLst/>
                    <a:gdLst>
                      <a:gd name="connsiteX0" fmla="*/ 29623 w 55435"/>
                      <a:gd name="connsiteY0" fmla="*/ 68771 h 68865"/>
                      <a:gd name="connsiteX1" fmla="*/ 6954 w 55435"/>
                      <a:gd name="connsiteY1" fmla="*/ 64294 h 68865"/>
                      <a:gd name="connsiteX2" fmla="*/ 6954 w 55435"/>
                      <a:gd name="connsiteY2" fmla="*/ 64294 h 68865"/>
                      <a:gd name="connsiteX3" fmla="*/ 3620 w 55435"/>
                      <a:gd name="connsiteY3" fmla="*/ 67056 h 68865"/>
                      <a:gd name="connsiteX4" fmla="*/ 3620 w 55435"/>
                      <a:gd name="connsiteY4" fmla="*/ 67056 h 68865"/>
                      <a:gd name="connsiteX5" fmla="*/ 3334 w 55435"/>
                      <a:gd name="connsiteY5" fmla="*/ 68104 h 68865"/>
                      <a:gd name="connsiteX6" fmla="*/ 2286 w 55435"/>
                      <a:gd name="connsiteY6" fmla="*/ 68104 h 68865"/>
                      <a:gd name="connsiteX7" fmla="*/ 381 w 55435"/>
                      <a:gd name="connsiteY7" fmla="*/ 68104 h 68865"/>
                      <a:gd name="connsiteX8" fmla="*/ 381 w 55435"/>
                      <a:gd name="connsiteY8" fmla="*/ 36862 h 68865"/>
                      <a:gd name="connsiteX9" fmla="*/ 1810 w 55435"/>
                      <a:gd name="connsiteY9" fmla="*/ 36862 h 68865"/>
                      <a:gd name="connsiteX10" fmla="*/ 3715 w 55435"/>
                      <a:gd name="connsiteY10" fmla="*/ 36862 h 68865"/>
                      <a:gd name="connsiteX11" fmla="*/ 3715 w 55435"/>
                      <a:gd name="connsiteY11" fmla="*/ 38291 h 68865"/>
                      <a:gd name="connsiteX12" fmla="*/ 13335 w 55435"/>
                      <a:gd name="connsiteY12" fmla="*/ 58865 h 68865"/>
                      <a:gd name="connsiteX13" fmla="*/ 13335 w 55435"/>
                      <a:gd name="connsiteY13" fmla="*/ 58865 h 68865"/>
                      <a:gd name="connsiteX14" fmla="*/ 28194 w 55435"/>
                      <a:gd name="connsiteY14" fmla="*/ 65437 h 68865"/>
                      <a:gd name="connsiteX15" fmla="*/ 28194 w 55435"/>
                      <a:gd name="connsiteY15" fmla="*/ 65437 h 68865"/>
                      <a:gd name="connsiteX16" fmla="*/ 37624 w 55435"/>
                      <a:gd name="connsiteY16" fmla="*/ 55435 h 68865"/>
                      <a:gd name="connsiteX17" fmla="*/ 37624 w 55435"/>
                      <a:gd name="connsiteY17" fmla="*/ 55435 h 68865"/>
                      <a:gd name="connsiteX18" fmla="*/ 24479 w 55435"/>
                      <a:gd name="connsiteY18" fmla="*/ 44291 h 68865"/>
                      <a:gd name="connsiteX19" fmla="*/ 24479 w 55435"/>
                      <a:gd name="connsiteY19" fmla="*/ 44291 h 68865"/>
                      <a:gd name="connsiteX20" fmla="*/ 19717 w 55435"/>
                      <a:gd name="connsiteY20" fmla="*/ 42958 h 68865"/>
                      <a:gd name="connsiteX21" fmla="*/ 0 w 55435"/>
                      <a:gd name="connsiteY21" fmla="*/ 22574 h 68865"/>
                      <a:gd name="connsiteX22" fmla="*/ 0 w 55435"/>
                      <a:gd name="connsiteY22" fmla="*/ 22574 h 68865"/>
                      <a:gd name="connsiteX23" fmla="*/ 2667 w 55435"/>
                      <a:gd name="connsiteY23" fmla="*/ 12573 h 68865"/>
                      <a:gd name="connsiteX24" fmla="*/ 2667 w 55435"/>
                      <a:gd name="connsiteY24" fmla="*/ 12573 h 68865"/>
                      <a:gd name="connsiteX25" fmla="*/ 26099 w 55435"/>
                      <a:gd name="connsiteY25" fmla="*/ 191 h 68865"/>
                      <a:gd name="connsiteX26" fmla="*/ 26099 w 55435"/>
                      <a:gd name="connsiteY26" fmla="*/ 191 h 68865"/>
                      <a:gd name="connsiteX27" fmla="*/ 34957 w 55435"/>
                      <a:gd name="connsiteY27" fmla="*/ 1810 h 68865"/>
                      <a:gd name="connsiteX28" fmla="*/ 34957 w 55435"/>
                      <a:gd name="connsiteY28" fmla="*/ 1810 h 68865"/>
                      <a:gd name="connsiteX29" fmla="*/ 42101 w 55435"/>
                      <a:gd name="connsiteY29" fmla="*/ 3715 h 68865"/>
                      <a:gd name="connsiteX30" fmla="*/ 42101 w 55435"/>
                      <a:gd name="connsiteY30" fmla="*/ 3715 h 68865"/>
                      <a:gd name="connsiteX31" fmla="*/ 46101 w 55435"/>
                      <a:gd name="connsiteY31" fmla="*/ 1238 h 68865"/>
                      <a:gd name="connsiteX32" fmla="*/ 46101 w 55435"/>
                      <a:gd name="connsiteY32" fmla="*/ 1238 h 68865"/>
                      <a:gd name="connsiteX33" fmla="*/ 46197 w 55435"/>
                      <a:gd name="connsiteY33" fmla="*/ 0 h 68865"/>
                      <a:gd name="connsiteX34" fmla="*/ 47435 w 55435"/>
                      <a:gd name="connsiteY34" fmla="*/ 0 h 68865"/>
                      <a:gd name="connsiteX35" fmla="*/ 49435 w 55435"/>
                      <a:gd name="connsiteY35" fmla="*/ 0 h 68865"/>
                      <a:gd name="connsiteX36" fmla="*/ 49435 w 55435"/>
                      <a:gd name="connsiteY36" fmla="*/ 26384 h 68865"/>
                      <a:gd name="connsiteX37" fmla="*/ 48006 w 55435"/>
                      <a:gd name="connsiteY37" fmla="*/ 26384 h 68865"/>
                      <a:gd name="connsiteX38" fmla="*/ 46101 w 55435"/>
                      <a:gd name="connsiteY38" fmla="*/ 26384 h 68865"/>
                      <a:gd name="connsiteX39" fmla="*/ 46101 w 55435"/>
                      <a:gd name="connsiteY39" fmla="*/ 25051 h 68865"/>
                      <a:gd name="connsiteX40" fmla="*/ 39624 w 55435"/>
                      <a:gd name="connsiteY40" fmla="*/ 9716 h 68865"/>
                      <a:gd name="connsiteX41" fmla="*/ 39624 w 55435"/>
                      <a:gd name="connsiteY41" fmla="*/ 9716 h 68865"/>
                      <a:gd name="connsiteX42" fmla="*/ 26861 w 55435"/>
                      <a:gd name="connsiteY42" fmla="*/ 3524 h 68865"/>
                      <a:gd name="connsiteX43" fmla="*/ 26861 w 55435"/>
                      <a:gd name="connsiteY43" fmla="*/ 3524 h 68865"/>
                      <a:gd name="connsiteX44" fmla="*/ 19621 w 55435"/>
                      <a:gd name="connsiteY44" fmla="*/ 7144 h 68865"/>
                      <a:gd name="connsiteX45" fmla="*/ 19621 w 55435"/>
                      <a:gd name="connsiteY45" fmla="*/ 7144 h 68865"/>
                      <a:gd name="connsiteX46" fmla="*/ 18479 w 55435"/>
                      <a:gd name="connsiteY46" fmla="*/ 11716 h 68865"/>
                      <a:gd name="connsiteX47" fmla="*/ 18479 w 55435"/>
                      <a:gd name="connsiteY47" fmla="*/ 11716 h 68865"/>
                      <a:gd name="connsiteX48" fmla="*/ 30290 w 55435"/>
                      <a:gd name="connsiteY48" fmla="*/ 22669 h 68865"/>
                      <a:gd name="connsiteX49" fmla="*/ 30290 w 55435"/>
                      <a:gd name="connsiteY49" fmla="*/ 22669 h 68865"/>
                      <a:gd name="connsiteX50" fmla="*/ 34195 w 55435"/>
                      <a:gd name="connsiteY50" fmla="*/ 23622 h 68865"/>
                      <a:gd name="connsiteX51" fmla="*/ 55436 w 55435"/>
                      <a:gd name="connsiteY51" fmla="*/ 44863 h 68865"/>
                      <a:gd name="connsiteX52" fmla="*/ 55436 w 55435"/>
                      <a:gd name="connsiteY52" fmla="*/ 44863 h 68865"/>
                      <a:gd name="connsiteX53" fmla="*/ 48387 w 55435"/>
                      <a:gd name="connsiteY53" fmla="*/ 61150 h 68865"/>
                      <a:gd name="connsiteX54" fmla="*/ 48387 w 55435"/>
                      <a:gd name="connsiteY54" fmla="*/ 61150 h 68865"/>
                      <a:gd name="connsiteX55" fmla="*/ 29813 w 55435"/>
                      <a:gd name="connsiteY55" fmla="*/ 68866 h 68865"/>
                      <a:gd name="connsiteX56" fmla="*/ 29813 w 55435"/>
                      <a:gd name="connsiteY56" fmla="*/ 68866 h 68865"/>
                      <a:gd name="connsiteX57" fmla="*/ 29623 w 55435"/>
                      <a:gd name="connsiteY57" fmla="*/ 68771 h 68865"/>
                      <a:gd name="connsiteX58" fmla="*/ 29623 w 55435"/>
                      <a:gd name="connsiteY58" fmla="*/ 68771 h 68865"/>
                      <a:gd name="connsiteX59" fmla="*/ 4953 w 55435"/>
                      <a:gd name="connsiteY59" fmla="*/ 13906 h 68865"/>
                      <a:gd name="connsiteX60" fmla="*/ 2667 w 55435"/>
                      <a:gd name="connsiteY60" fmla="*/ 22479 h 68865"/>
                      <a:gd name="connsiteX61" fmla="*/ 2667 w 55435"/>
                      <a:gd name="connsiteY61" fmla="*/ 22479 h 68865"/>
                      <a:gd name="connsiteX62" fmla="*/ 20384 w 55435"/>
                      <a:gd name="connsiteY62" fmla="*/ 40196 h 68865"/>
                      <a:gd name="connsiteX63" fmla="*/ 20384 w 55435"/>
                      <a:gd name="connsiteY63" fmla="*/ 40196 h 68865"/>
                      <a:gd name="connsiteX64" fmla="*/ 25146 w 55435"/>
                      <a:gd name="connsiteY64" fmla="*/ 41529 h 68865"/>
                      <a:gd name="connsiteX65" fmla="*/ 40291 w 55435"/>
                      <a:gd name="connsiteY65" fmla="*/ 55435 h 68865"/>
                      <a:gd name="connsiteX66" fmla="*/ 40291 w 55435"/>
                      <a:gd name="connsiteY66" fmla="*/ 55435 h 68865"/>
                      <a:gd name="connsiteX67" fmla="*/ 36195 w 55435"/>
                      <a:gd name="connsiteY67" fmla="*/ 65342 h 68865"/>
                      <a:gd name="connsiteX68" fmla="*/ 36195 w 55435"/>
                      <a:gd name="connsiteY68" fmla="*/ 65342 h 68865"/>
                      <a:gd name="connsiteX69" fmla="*/ 46482 w 55435"/>
                      <a:gd name="connsiteY69" fmla="*/ 59055 h 68865"/>
                      <a:gd name="connsiteX70" fmla="*/ 46482 w 55435"/>
                      <a:gd name="connsiteY70" fmla="*/ 59055 h 68865"/>
                      <a:gd name="connsiteX71" fmla="*/ 52674 w 55435"/>
                      <a:gd name="connsiteY71" fmla="*/ 44767 h 68865"/>
                      <a:gd name="connsiteX72" fmla="*/ 52674 w 55435"/>
                      <a:gd name="connsiteY72" fmla="*/ 44767 h 68865"/>
                      <a:gd name="connsiteX73" fmla="*/ 33528 w 55435"/>
                      <a:gd name="connsiteY73" fmla="*/ 26194 h 68865"/>
                      <a:gd name="connsiteX74" fmla="*/ 33528 w 55435"/>
                      <a:gd name="connsiteY74" fmla="*/ 26194 h 68865"/>
                      <a:gd name="connsiteX75" fmla="*/ 29623 w 55435"/>
                      <a:gd name="connsiteY75" fmla="*/ 25337 h 68865"/>
                      <a:gd name="connsiteX76" fmla="*/ 15621 w 55435"/>
                      <a:gd name="connsiteY76" fmla="*/ 11716 h 68865"/>
                      <a:gd name="connsiteX77" fmla="*/ 15621 w 55435"/>
                      <a:gd name="connsiteY77" fmla="*/ 11716 h 68865"/>
                      <a:gd name="connsiteX78" fmla="*/ 17240 w 55435"/>
                      <a:gd name="connsiteY78" fmla="*/ 5620 h 68865"/>
                      <a:gd name="connsiteX79" fmla="*/ 17240 w 55435"/>
                      <a:gd name="connsiteY79" fmla="*/ 5620 h 68865"/>
                      <a:gd name="connsiteX80" fmla="*/ 18098 w 55435"/>
                      <a:gd name="connsiteY80" fmla="*/ 4381 h 68865"/>
                      <a:gd name="connsiteX81" fmla="*/ 18098 w 55435"/>
                      <a:gd name="connsiteY81" fmla="*/ 4381 h 68865"/>
                      <a:gd name="connsiteX82" fmla="*/ 4953 w 55435"/>
                      <a:gd name="connsiteY82" fmla="*/ 13906 h 68865"/>
                      <a:gd name="connsiteX83" fmla="*/ 4953 w 55435"/>
                      <a:gd name="connsiteY83" fmla="*/ 13906 h 68865"/>
                      <a:gd name="connsiteX84" fmla="*/ 6954 w 55435"/>
                      <a:gd name="connsiteY84" fmla="*/ 61531 h 68865"/>
                      <a:gd name="connsiteX85" fmla="*/ 14097 w 55435"/>
                      <a:gd name="connsiteY85" fmla="*/ 63056 h 68865"/>
                      <a:gd name="connsiteX86" fmla="*/ 14097 w 55435"/>
                      <a:gd name="connsiteY86" fmla="*/ 63056 h 68865"/>
                      <a:gd name="connsiteX87" fmla="*/ 11430 w 55435"/>
                      <a:gd name="connsiteY87" fmla="*/ 60769 h 68865"/>
                      <a:gd name="connsiteX88" fmla="*/ 11430 w 55435"/>
                      <a:gd name="connsiteY88" fmla="*/ 60769 h 68865"/>
                      <a:gd name="connsiteX89" fmla="*/ 3239 w 55435"/>
                      <a:gd name="connsiteY89" fmla="*/ 49149 h 68865"/>
                      <a:gd name="connsiteX90" fmla="*/ 3239 w 55435"/>
                      <a:gd name="connsiteY90" fmla="*/ 49149 h 68865"/>
                      <a:gd name="connsiteX91" fmla="*/ 3239 w 55435"/>
                      <a:gd name="connsiteY91" fmla="*/ 62770 h 68865"/>
                      <a:gd name="connsiteX92" fmla="*/ 6763 w 55435"/>
                      <a:gd name="connsiteY92" fmla="*/ 61531 h 68865"/>
                      <a:gd name="connsiteX93" fmla="*/ 6763 w 55435"/>
                      <a:gd name="connsiteY93" fmla="*/ 61531 h 68865"/>
                      <a:gd name="connsiteX94" fmla="*/ 6954 w 55435"/>
                      <a:gd name="connsiteY94" fmla="*/ 61531 h 68865"/>
                      <a:gd name="connsiteX95" fmla="*/ 6954 w 55435"/>
                      <a:gd name="connsiteY95" fmla="*/ 61531 h 68865"/>
                      <a:gd name="connsiteX96" fmla="*/ 41720 w 55435"/>
                      <a:gd name="connsiteY96" fmla="*/ 7810 h 68865"/>
                      <a:gd name="connsiteX97" fmla="*/ 46577 w 55435"/>
                      <a:gd name="connsiteY97" fmla="*/ 15050 h 68865"/>
                      <a:gd name="connsiteX98" fmla="*/ 46577 w 55435"/>
                      <a:gd name="connsiteY98" fmla="*/ 15050 h 68865"/>
                      <a:gd name="connsiteX99" fmla="*/ 46577 w 55435"/>
                      <a:gd name="connsiteY99" fmla="*/ 5334 h 68865"/>
                      <a:gd name="connsiteX100" fmla="*/ 42006 w 55435"/>
                      <a:gd name="connsiteY100" fmla="*/ 6382 h 68865"/>
                      <a:gd name="connsiteX101" fmla="*/ 42006 w 55435"/>
                      <a:gd name="connsiteY101" fmla="*/ 6382 h 68865"/>
                      <a:gd name="connsiteX102" fmla="*/ 40291 w 55435"/>
                      <a:gd name="connsiteY102" fmla="*/ 6287 h 68865"/>
                      <a:gd name="connsiteX103" fmla="*/ 40291 w 55435"/>
                      <a:gd name="connsiteY103" fmla="*/ 6287 h 68865"/>
                      <a:gd name="connsiteX104" fmla="*/ 41720 w 55435"/>
                      <a:gd name="connsiteY104" fmla="*/ 7810 h 68865"/>
                      <a:gd name="connsiteX105" fmla="*/ 41720 w 55435"/>
                      <a:gd name="connsiteY105" fmla="*/ 7810 h 68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435" h="68865">
                        <a:moveTo>
                          <a:pt x="29623" y="68771"/>
                        </a:moveTo>
                        <a:cubicBezTo>
                          <a:pt x="19621" y="68771"/>
                          <a:pt x="10573" y="64198"/>
                          <a:pt x="6954" y="64294"/>
                        </a:cubicBezTo>
                        <a:lnTo>
                          <a:pt x="6954" y="64294"/>
                        </a:lnTo>
                        <a:cubicBezTo>
                          <a:pt x="5239" y="64389"/>
                          <a:pt x="4382" y="64579"/>
                          <a:pt x="3620" y="67056"/>
                        </a:cubicBezTo>
                        <a:lnTo>
                          <a:pt x="3620" y="67056"/>
                        </a:lnTo>
                        <a:lnTo>
                          <a:pt x="3334" y="68104"/>
                        </a:lnTo>
                        <a:lnTo>
                          <a:pt x="2286" y="68104"/>
                        </a:lnTo>
                        <a:lnTo>
                          <a:pt x="381" y="68104"/>
                        </a:lnTo>
                        <a:lnTo>
                          <a:pt x="381" y="36862"/>
                        </a:lnTo>
                        <a:lnTo>
                          <a:pt x="1810" y="36862"/>
                        </a:lnTo>
                        <a:lnTo>
                          <a:pt x="3715" y="36862"/>
                        </a:lnTo>
                        <a:lnTo>
                          <a:pt x="3715" y="38291"/>
                        </a:lnTo>
                        <a:cubicBezTo>
                          <a:pt x="3715" y="46006"/>
                          <a:pt x="7715" y="53721"/>
                          <a:pt x="13335" y="58865"/>
                        </a:cubicBezTo>
                        <a:lnTo>
                          <a:pt x="13335" y="58865"/>
                        </a:lnTo>
                        <a:cubicBezTo>
                          <a:pt x="17717" y="62960"/>
                          <a:pt x="23146" y="65437"/>
                          <a:pt x="28194" y="65437"/>
                        </a:cubicBezTo>
                        <a:lnTo>
                          <a:pt x="28194" y="65437"/>
                        </a:lnTo>
                        <a:cubicBezTo>
                          <a:pt x="35814" y="65437"/>
                          <a:pt x="37434" y="59531"/>
                          <a:pt x="37624" y="55435"/>
                        </a:cubicBezTo>
                        <a:lnTo>
                          <a:pt x="37624" y="55435"/>
                        </a:lnTo>
                        <a:cubicBezTo>
                          <a:pt x="37719" y="48006"/>
                          <a:pt x="30004" y="45815"/>
                          <a:pt x="24479" y="44291"/>
                        </a:cubicBezTo>
                        <a:lnTo>
                          <a:pt x="24479" y="44291"/>
                        </a:lnTo>
                        <a:lnTo>
                          <a:pt x="19717" y="42958"/>
                        </a:lnTo>
                        <a:cubicBezTo>
                          <a:pt x="10859" y="40577"/>
                          <a:pt x="0" y="35433"/>
                          <a:pt x="0" y="22574"/>
                        </a:cubicBezTo>
                        <a:lnTo>
                          <a:pt x="0" y="22574"/>
                        </a:lnTo>
                        <a:cubicBezTo>
                          <a:pt x="0" y="19241"/>
                          <a:pt x="858" y="15716"/>
                          <a:pt x="2667" y="12573"/>
                        </a:cubicBezTo>
                        <a:lnTo>
                          <a:pt x="2667" y="12573"/>
                        </a:lnTo>
                        <a:cubicBezTo>
                          <a:pt x="6287" y="6477"/>
                          <a:pt x="16574" y="286"/>
                          <a:pt x="26099" y="191"/>
                        </a:cubicBezTo>
                        <a:lnTo>
                          <a:pt x="26099" y="191"/>
                        </a:lnTo>
                        <a:cubicBezTo>
                          <a:pt x="30099" y="191"/>
                          <a:pt x="32861" y="952"/>
                          <a:pt x="34957" y="1810"/>
                        </a:cubicBezTo>
                        <a:lnTo>
                          <a:pt x="34957" y="1810"/>
                        </a:lnTo>
                        <a:cubicBezTo>
                          <a:pt x="37529" y="2858"/>
                          <a:pt x="39243" y="3715"/>
                          <a:pt x="42101" y="3715"/>
                        </a:cubicBezTo>
                        <a:lnTo>
                          <a:pt x="42101" y="3715"/>
                        </a:lnTo>
                        <a:cubicBezTo>
                          <a:pt x="44672" y="3524"/>
                          <a:pt x="45815" y="3524"/>
                          <a:pt x="46101" y="1238"/>
                        </a:cubicBezTo>
                        <a:lnTo>
                          <a:pt x="46101" y="1238"/>
                        </a:lnTo>
                        <a:lnTo>
                          <a:pt x="46197" y="0"/>
                        </a:lnTo>
                        <a:lnTo>
                          <a:pt x="47435" y="0"/>
                        </a:lnTo>
                        <a:lnTo>
                          <a:pt x="49435" y="0"/>
                        </a:lnTo>
                        <a:lnTo>
                          <a:pt x="49435" y="26384"/>
                        </a:lnTo>
                        <a:lnTo>
                          <a:pt x="48006" y="26384"/>
                        </a:lnTo>
                        <a:lnTo>
                          <a:pt x="46101" y="26384"/>
                        </a:lnTo>
                        <a:lnTo>
                          <a:pt x="46101" y="25051"/>
                        </a:lnTo>
                        <a:cubicBezTo>
                          <a:pt x="46101" y="20288"/>
                          <a:pt x="44768" y="15907"/>
                          <a:pt x="39624" y="9716"/>
                        </a:cubicBezTo>
                        <a:lnTo>
                          <a:pt x="39624" y="9716"/>
                        </a:lnTo>
                        <a:cubicBezTo>
                          <a:pt x="35814" y="5048"/>
                          <a:pt x="30956" y="3524"/>
                          <a:pt x="26861" y="3524"/>
                        </a:cubicBezTo>
                        <a:lnTo>
                          <a:pt x="26861" y="3524"/>
                        </a:lnTo>
                        <a:cubicBezTo>
                          <a:pt x="23622" y="3619"/>
                          <a:pt x="21813" y="4096"/>
                          <a:pt x="19621" y="7144"/>
                        </a:cubicBezTo>
                        <a:lnTo>
                          <a:pt x="19621" y="7144"/>
                        </a:lnTo>
                        <a:cubicBezTo>
                          <a:pt x="18955" y="8192"/>
                          <a:pt x="18479" y="10001"/>
                          <a:pt x="18479" y="11716"/>
                        </a:cubicBezTo>
                        <a:lnTo>
                          <a:pt x="18479" y="11716"/>
                        </a:lnTo>
                        <a:cubicBezTo>
                          <a:pt x="18384" y="20288"/>
                          <a:pt x="27051" y="21812"/>
                          <a:pt x="30290" y="22669"/>
                        </a:cubicBezTo>
                        <a:lnTo>
                          <a:pt x="30290" y="22669"/>
                        </a:lnTo>
                        <a:lnTo>
                          <a:pt x="34195" y="23622"/>
                        </a:lnTo>
                        <a:cubicBezTo>
                          <a:pt x="38958" y="24670"/>
                          <a:pt x="55436" y="27718"/>
                          <a:pt x="55436" y="44863"/>
                        </a:cubicBezTo>
                        <a:lnTo>
                          <a:pt x="55436" y="44863"/>
                        </a:lnTo>
                        <a:cubicBezTo>
                          <a:pt x="55436" y="50387"/>
                          <a:pt x="53436" y="56388"/>
                          <a:pt x="48387" y="61150"/>
                        </a:cubicBezTo>
                        <a:lnTo>
                          <a:pt x="48387" y="61150"/>
                        </a:lnTo>
                        <a:cubicBezTo>
                          <a:pt x="42672" y="66675"/>
                          <a:pt x="37338" y="68866"/>
                          <a:pt x="29813" y="68866"/>
                        </a:cubicBezTo>
                        <a:lnTo>
                          <a:pt x="29813" y="68866"/>
                        </a:lnTo>
                        <a:cubicBezTo>
                          <a:pt x="29813" y="68771"/>
                          <a:pt x="29718" y="68771"/>
                          <a:pt x="29623" y="68771"/>
                        </a:cubicBezTo>
                        <a:lnTo>
                          <a:pt x="29623" y="68771"/>
                        </a:lnTo>
                        <a:close/>
                        <a:moveTo>
                          <a:pt x="4953" y="13906"/>
                        </a:moveTo>
                        <a:cubicBezTo>
                          <a:pt x="3429" y="16573"/>
                          <a:pt x="2667" y="19621"/>
                          <a:pt x="2667" y="22479"/>
                        </a:cubicBezTo>
                        <a:lnTo>
                          <a:pt x="2667" y="22479"/>
                        </a:lnTo>
                        <a:cubicBezTo>
                          <a:pt x="2667" y="33338"/>
                          <a:pt x="11716" y="37719"/>
                          <a:pt x="20384" y="40196"/>
                        </a:cubicBezTo>
                        <a:lnTo>
                          <a:pt x="20384" y="40196"/>
                        </a:lnTo>
                        <a:lnTo>
                          <a:pt x="25146" y="41529"/>
                        </a:lnTo>
                        <a:cubicBezTo>
                          <a:pt x="30385" y="42958"/>
                          <a:pt x="40196" y="45529"/>
                          <a:pt x="40291" y="55435"/>
                        </a:cubicBezTo>
                        <a:lnTo>
                          <a:pt x="40291" y="55435"/>
                        </a:lnTo>
                        <a:cubicBezTo>
                          <a:pt x="40291" y="58388"/>
                          <a:pt x="39243" y="62579"/>
                          <a:pt x="36195" y="65342"/>
                        </a:cubicBezTo>
                        <a:lnTo>
                          <a:pt x="36195" y="65342"/>
                        </a:lnTo>
                        <a:cubicBezTo>
                          <a:pt x="39910" y="64389"/>
                          <a:pt x="42863" y="62579"/>
                          <a:pt x="46482" y="59055"/>
                        </a:cubicBezTo>
                        <a:lnTo>
                          <a:pt x="46482" y="59055"/>
                        </a:lnTo>
                        <a:cubicBezTo>
                          <a:pt x="50864" y="54864"/>
                          <a:pt x="52674" y="49721"/>
                          <a:pt x="52674" y="44767"/>
                        </a:cubicBezTo>
                        <a:lnTo>
                          <a:pt x="52674" y="44767"/>
                        </a:lnTo>
                        <a:cubicBezTo>
                          <a:pt x="52674" y="30004"/>
                          <a:pt x="38671" y="27432"/>
                          <a:pt x="33528" y="26194"/>
                        </a:cubicBezTo>
                        <a:lnTo>
                          <a:pt x="33528" y="26194"/>
                        </a:lnTo>
                        <a:lnTo>
                          <a:pt x="29623" y="25337"/>
                        </a:lnTo>
                        <a:cubicBezTo>
                          <a:pt x="26670" y="24670"/>
                          <a:pt x="15716" y="22765"/>
                          <a:pt x="15621" y="11716"/>
                        </a:cubicBezTo>
                        <a:lnTo>
                          <a:pt x="15621" y="11716"/>
                        </a:lnTo>
                        <a:cubicBezTo>
                          <a:pt x="15621" y="9620"/>
                          <a:pt x="16003" y="7334"/>
                          <a:pt x="17240" y="5620"/>
                        </a:cubicBezTo>
                        <a:lnTo>
                          <a:pt x="17240" y="5620"/>
                        </a:lnTo>
                        <a:cubicBezTo>
                          <a:pt x="17526" y="5144"/>
                          <a:pt x="17812" y="4763"/>
                          <a:pt x="18098" y="4381"/>
                        </a:cubicBezTo>
                        <a:lnTo>
                          <a:pt x="18098" y="4381"/>
                        </a:lnTo>
                        <a:cubicBezTo>
                          <a:pt x="12288" y="6477"/>
                          <a:pt x="6858" y="10477"/>
                          <a:pt x="4953" y="13906"/>
                        </a:cubicBezTo>
                        <a:lnTo>
                          <a:pt x="4953" y="13906"/>
                        </a:lnTo>
                        <a:close/>
                        <a:moveTo>
                          <a:pt x="6954" y="61531"/>
                        </a:moveTo>
                        <a:cubicBezTo>
                          <a:pt x="8859" y="61531"/>
                          <a:pt x="11335" y="62294"/>
                          <a:pt x="14097" y="63056"/>
                        </a:cubicBezTo>
                        <a:lnTo>
                          <a:pt x="14097" y="63056"/>
                        </a:lnTo>
                        <a:cubicBezTo>
                          <a:pt x="13145" y="62389"/>
                          <a:pt x="12288" y="61627"/>
                          <a:pt x="11430" y="60769"/>
                        </a:cubicBezTo>
                        <a:lnTo>
                          <a:pt x="11430" y="60769"/>
                        </a:lnTo>
                        <a:cubicBezTo>
                          <a:pt x="8001" y="57626"/>
                          <a:pt x="5049" y="53626"/>
                          <a:pt x="3239" y="49149"/>
                        </a:cubicBezTo>
                        <a:lnTo>
                          <a:pt x="3239" y="49149"/>
                        </a:lnTo>
                        <a:lnTo>
                          <a:pt x="3239" y="62770"/>
                        </a:lnTo>
                        <a:cubicBezTo>
                          <a:pt x="4286" y="61913"/>
                          <a:pt x="5525" y="61531"/>
                          <a:pt x="6763" y="61531"/>
                        </a:cubicBezTo>
                        <a:lnTo>
                          <a:pt x="6763" y="61531"/>
                        </a:lnTo>
                        <a:cubicBezTo>
                          <a:pt x="6763" y="61531"/>
                          <a:pt x="6858" y="61531"/>
                          <a:pt x="6954" y="61531"/>
                        </a:cubicBezTo>
                        <a:lnTo>
                          <a:pt x="6954" y="61531"/>
                        </a:lnTo>
                        <a:close/>
                        <a:moveTo>
                          <a:pt x="41720" y="7810"/>
                        </a:moveTo>
                        <a:cubicBezTo>
                          <a:pt x="43911" y="10382"/>
                          <a:pt x="45434" y="12764"/>
                          <a:pt x="46577" y="15050"/>
                        </a:cubicBezTo>
                        <a:lnTo>
                          <a:pt x="46577" y="15050"/>
                        </a:lnTo>
                        <a:lnTo>
                          <a:pt x="46577" y="5334"/>
                        </a:lnTo>
                        <a:cubicBezTo>
                          <a:pt x="45149" y="6191"/>
                          <a:pt x="43339" y="6477"/>
                          <a:pt x="42006" y="6382"/>
                        </a:cubicBezTo>
                        <a:lnTo>
                          <a:pt x="42006" y="6382"/>
                        </a:lnTo>
                        <a:cubicBezTo>
                          <a:pt x="41434" y="6382"/>
                          <a:pt x="40767" y="6382"/>
                          <a:pt x="40291" y="6287"/>
                        </a:cubicBezTo>
                        <a:lnTo>
                          <a:pt x="40291" y="6287"/>
                        </a:lnTo>
                        <a:cubicBezTo>
                          <a:pt x="40863" y="6858"/>
                          <a:pt x="41339" y="7334"/>
                          <a:pt x="41720" y="7810"/>
                        </a:cubicBezTo>
                        <a:lnTo>
                          <a:pt x="41720" y="78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46" name="Graphic 1">
                  <a:extLst>
                    <a:ext uri="{FF2B5EF4-FFF2-40B4-BE49-F238E27FC236}">
                      <a16:creationId xmlns:a16="http://schemas.microsoft.com/office/drawing/2014/main" id="{4DC5441B-DCE9-4B75-BACA-E13DF8DDEB02}"/>
                    </a:ext>
                  </a:extLst>
                </p:cNvPr>
                <p:cNvGrpSpPr/>
                <p:nvPr/>
              </p:nvGrpSpPr>
              <p:grpSpPr>
                <a:xfrm>
                  <a:off x="6605300" y="5653412"/>
                  <a:ext cx="55530" cy="68865"/>
                  <a:chOff x="6605300" y="5653412"/>
                  <a:chExt cx="55530" cy="68865"/>
                </a:xfrm>
                <a:solidFill>
                  <a:srgbClr val="FFFFFF"/>
                </a:solidFill>
              </p:grpSpPr>
              <p:sp>
                <p:nvSpPr>
                  <p:cNvPr id="2047" name="Freeform: Shape 2046">
                    <a:extLst>
                      <a:ext uri="{FF2B5EF4-FFF2-40B4-BE49-F238E27FC236}">
                        <a16:creationId xmlns:a16="http://schemas.microsoft.com/office/drawing/2014/main" id="{EAEB5BBB-3CD5-4AD6-8C0D-5BACFDF3A5B8}"/>
                      </a:ext>
                    </a:extLst>
                  </p:cNvPr>
                  <p:cNvSpPr/>
                  <p:nvPr/>
                </p:nvSpPr>
                <p:spPr>
                  <a:xfrm>
                    <a:off x="6606634" y="5654841"/>
                    <a:ext cx="52768" cy="66008"/>
                  </a:xfrm>
                  <a:custGeom>
                    <a:avLst/>
                    <a:gdLst>
                      <a:gd name="connsiteX0" fmla="*/ 1048 w 52768"/>
                      <a:gd name="connsiteY0" fmla="*/ 65437 h 66008"/>
                      <a:gd name="connsiteX1" fmla="*/ 571 w 52768"/>
                      <a:gd name="connsiteY1" fmla="*/ 65437 h 66008"/>
                      <a:gd name="connsiteX2" fmla="*/ 571 w 52768"/>
                      <a:gd name="connsiteY2" fmla="*/ 36957 h 66008"/>
                      <a:gd name="connsiteX3" fmla="*/ 1048 w 52768"/>
                      <a:gd name="connsiteY3" fmla="*/ 36957 h 66008"/>
                      <a:gd name="connsiteX4" fmla="*/ 11049 w 52768"/>
                      <a:gd name="connsiteY4" fmla="*/ 58483 h 66008"/>
                      <a:gd name="connsiteX5" fmla="*/ 26861 w 52768"/>
                      <a:gd name="connsiteY5" fmla="*/ 65437 h 66008"/>
                      <a:gd name="connsiteX6" fmla="*/ 37624 w 52768"/>
                      <a:gd name="connsiteY6" fmla="*/ 54102 h 66008"/>
                      <a:gd name="connsiteX7" fmla="*/ 23432 w 52768"/>
                      <a:gd name="connsiteY7" fmla="*/ 41624 h 66008"/>
                      <a:gd name="connsiteX8" fmla="*/ 18669 w 52768"/>
                      <a:gd name="connsiteY8" fmla="*/ 40291 h 66008"/>
                      <a:gd name="connsiteX9" fmla="*/ 0 w 52768"/>
                      <a:gd name="connsiteY9" fmla="*/ 21241 h 66008"/>
                      <a:gd name="connsiteX10" fmla="*/ 2477 w 52768"/>
                      <a:gd name="connsiteY10" fmla="*/ 11906 h 66008"/>
                      <a:gd name="connsiteX11" fmla="*/ 24670 w 52768"/>
                      <a:gd name="connsiteY11" fmla="*/ 191 h 66008"/>
                      <a:gd name="connsiteX12" fmla="*/ 33052 w 52768"/>
                      <a:gd name="connsiteY12" fmla="*/ 1715 h 66008"/>
                      <a:gd name="connsiteX13" fmla="*/ 40672 w 52768"/>
                      <a:gd name="connsiteY13" fmla="*/ 3715 h 66008"/>
                      <a:gd name="connsiteX14" fmla="*/ 46006 w 52768"/>
                      <a:gd name="connsiteY14" fmla="*/ 0 h 66008"/>
                      <a:gd name="connsiteX15" fmla="*/ 46577 w 52768"/>
                      <a:gd name="connsiteY15" fmla="*/ 0 h 66008"/>
                      <a:gd name="connsiteX16" fmla="*/ 46577 w 52768"/>
                      <a:gd name="connsiteY16" fmla="*/ 23622 h 66008"/>
                      <a:gd name="connsiteX17" fmla="*/ 46101 w 52768"/>
                      <a:gd name="connsiteY17" fmla="*/ 23622 h 66008"/>
                      <a:gd name="connsiteX18" fmla="*/ 39243 w 52768"/>
                      <a:gd name="connsiteY18" fmla="*/ 7429 h 66008"/>
                      <a:gd name="connsiteX19" fmla="*/ 25432 w 52768"/>
                      <a:gd name="connsiteY19" fmla="*/ 762 h 66008"/>
                      <a:gd name="connsiteX20" fmla="*/ 17050 w 52768"/>
                      <a:gd name="connsiteY20" fmla="*/ 5048 h 66008"/>
                      <a:gd name="connsiteX21" fmla="*/ 15716 w 52768"/>
                      <a:gd name="connsiteY21" fmla="*/ 10382 h 66008"/>
                      <a:gd name="connsiteX22" fmla="*/ 28670 w 52768"/>
                      <a:gd name="connsiteY22" fmla="*/ 22670 h 66008"/>
                      <a:gd name="connsiteX23" fmla="*/ 32576 w 52768"/>
                      <a:gd name="connsiteY23" fmla="*/ 23527 h 66008"/>
                      <a:gd name="connsiteX24" fmla="*/ 52769 w 52768"/>
                      <a:gd name="connsiteY24" fmla="*/ 43434 h 66008"/>
                      <a:gd name="connsiteX25" fmla="*/ 46197 w 52768"/>
                      <a:gd name="connsiteY25" fmla="*/ 58674 h 66008"/>
                      <a:gd name="connsiteX26" fmla="*/ 28290 w 52768"/>
                      <a:gd name="connsiteY26" fmla="*/ 66008 h 66008"/>
                      <a:gd name="connsiteX27" fmla="*/ 5620 w 52768"/>
                      <a:gd name="connsiteY27" fmla="*/ 61531 h 66008"/>
                      <a:gd name="connsiteX28" fmla="*/ 1048 w 52768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8" h="66008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150"/>
                          <a:pt x="11049" y="58483"/>
                        </a:cubicBezTo>
                        <a:cubicBezTo>
                          <a:pt x="15716" y="62770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483"/>
                          <a:pt x="37624" y="54102"/>
                        </a:cubicBezTo>
                        <a:cubicBezTo>
                          <a:pt x="37624" y="45434"/>
                          <a:pt x="28861" y="43053"/>
                          <a:pt x="23432" y="41624"/>
                        </a:cubicBezTo>
                        <a:lnTo>
                          <a:pt x="18669" y="40291"/>
                        </a:lnTo>
                        <a:cubicBezTo>
                          <a:pt x="9906" y="37910"/>
                          <a:pt x="0" y="33147"/>
                          <a:pt x="0" y="21241"/>
                        </a:cubicBezTo>
                        <a:cubicBezTo>
                          <a:pt x="0" y="18098"/>
                          <a:pt x="858" y="14859"/>
                          <a:pt x="2477" y="11906"/>
                        </a:cubicBezTo>
                        <a:cubicBezTo>
                          <a:pt x="5620" y="6382"/>
                          <a:pt x="15812" y="191"/>
                          <a:pt x="24670" y="191"/>
                        </a:cubicBezTo>
                        <a:cubicBezTo>
                          <a:pt x="28575" y="191"/>
                          <a:pt x="30956" y="952"/>
                          <a:pt x="33052" y="1715"/>
                        </a:cubicBezTo>
                        <a:cubicBezTo>
                          <a:pt x="35529" y="2667"/>
                          <a:pt x="37433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9"/>
                          <a:pt x="44577" y="13716"/>
                          <a:pt x="39243" y="7429"/>
                        </a:cubicBezTo>
                        <a:cubicBezTo>
                          <a:pt x="35147" y="2381"/>
                          <a:pt x="29813" y="762"/>
                          <a:pt x="25432" y="762"/>
                        </a:cubicBezTo>
                        <a:cubicBezTo>
                          <a:pt x="22003" y="762"/>
                          <a:pt x="19431" y="1619"/>
                          <a:pt x="17050" y="5048"/>
                        </a:cubicBezTo>
                        <a:cubicBezTo>
                          <a:pt x="16193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7" y="21908"/>
                          <a:pt x="28670" y="22670"/>
                        </a:cubicBezTo>
                        <a:lnTo>
                          <a:pt x="32576" y="23527"/>
                        </a:lnTo>
                        <a:cubicBezTo>
                          <a:pt x="37529" y="24670"/>
                          <a:pt x="52769" y="27527"/>
                          <a:pt x="52769" y="43434"/>
                        </a:cubicBezTo>
                        <a:cubicBezTo>
                          <a:pt x="52769" y="48673"/>
                          <a:pt x="50864" y="54197"/>
                          <a:pt x="46197" y="58674"/>
                        </a:cubicBezTo>
                        <a:cubicBezTo>
                          <a:pt x="40481" y="64103"/>
                          <a:pt x="35814" y="66008"/>
                          <a:pt x="28290" y="66008"/>
                        </a:cubicBezTo>
                        <a:cubicBezTo>
                          <a:pt x="18574" y="66008"/>
                          <a:pt x="9906" y="61531"/>
                          <a:pt x="5620" y="61531"/>
                        </a:cubicBezTo>
                        <a:cubicBezTo>
                          <a:pt x="3620" y="61627"/>
                          <a:pt x="1810" y="62389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48" name="Freeform: Shape 2047">
                    <a:extLst>
                      <a:ext uri="{FF2B5EF4-FFF2-40B4-BE49-F238E27FC236}">
                        <a16:creationId xmlns:a16="http://schemas.microsoft.com/office/drawing/2014/main" id="{698EB951-C1E2-433B-A048-D335A802BE1F}"/>
                      </a:ext>
                    </a:extLst>
                  </p:cNvPr>
                  <p:cNvSpPr/>
                  <p:nvPr/>
                </p:nvSpPr>
                <p:spPr>
                  <a:xfrm>
                    <a:off x="6605300" y="5653412"/>
                    <a:ext cx="55530" cy="68865"/>
                  </a:xfrm>
                  <a:custGeom>
                    <a:avLst/>
                    <a:gdLst>
                      <a:gd name="connsiteX0" fmla="*/ 29719 w 55530"/>
                      <a:gd name="connsiteY0" fmla="*/ 68866 h 68865"/>
                      <a:gd name="connsiteX1" fmla="*/ 7049 w 55530"/>
                      <a:gd name="connsiteY1" fmla="*/ 64389 h 68865"/>
                      <a:gd name="connsiteX2" fmla="*/ 7049 w 55530"/>
                      <a:gd name="connsiteY2" fmla="*/ 64389 h 68865"/>
                      <a:gd name="connsiteX3" fmla="*/ 3715 w 55530"/>
                      <a:gd name="connsiteY3" fmla="*/ 67151 h 68865"/>
                      <a:gd name="connsiteX4" fmla="*/ 3715 w 55530"/>
                      <a:gd name="connsiteY4" fmla="*/ 67151 h 68865"/>
                      <a:gd name="connsiteX5" fmla="*/ 3429 w 55530"/>
                      <a:gd name="connsiteY5" fmla="*/ 68199 h 68865"/>
                      <a:gd name="connsiteX6" fmla="*/ 2381 w 55530"/>
                      <a:gd name="connsiteY6" fmla="*/ 68199 h 68865"/>
                      <a:gd name="connsiteX7" fmla="*/ 477 w 55530"/>
                      <a:gd name="connsiteY7" fmla="*/ 68199 h 68865"/>
                      <a:gd name="connsiteX8" fmla="*/ 477 w 55530"/>
                      <a:gd name="connsiteY8" fmla="*/ 36957 h 68865"/>
                      <a:gd name="connsiteX9" fmla="*/ 1810 w 55530"/>
                      <a:gd name="connsiteY9" fmla="*/ 36957 h 68865"/>
                      <a:gd name="connsiteX10" fmla="*/ 3715 w 55530"/>
                      <a:gd name="connsiteY10" fmla="*/ 36957 h 68865"/>
                      <a:gd name="connsiteX11" fmla="*/ 3715 w 55530"/>
                      <a:gd name="connsiteY11" fmla="*/ 38386 h 68865"/>
                      <a:gd name="connsiteX12" fmla="*/ 13335 w 55530"/>
                      <a:gd name="connsiteY12" fmla="*/ 58865 h 68865"/>
                      <a:gd name="connsiteX13" fmla="*/ 13335 w 55530"/>
                      <a:gd name="connsiteY13" fmla="*/ 58865 h 68865"/>
                      <a:gd name="connsiteX14" fmla="*/ 28194 w 55530"/>
                      <a:gd name="connsiteY14" fmla="*/ 65437 h 68865"/>
                      <a:gd name="connsiteX15" fmla="*/ 28194 w 55530"/>
                      <a:gd name="connsiteY15" fmla="*/ 65437 h 68865"/>
                      <a:gd name="connsiteX16" fmla="*/ 37624 w 55530"/>
                      <a:gd name="connsiteY16" fmla="*/ 55435 h 68865"/>
                      <a:gd name="connsiteX17" fmla="*/ 37624 w 55530"/>
                      <a:gd name="connsiteY17" fmla="*/ 55435 h 68865"/>
                      <a:gd name="connsiteX18" fmla="*/ 24479 w 55530"/>
                      <a:gd name="connsiteY18" fmla="*/ 44291 h 68865"/>
                      <a:gd name="connsiteX19" fmla="*/ 24479 w 55530"/>
                      <a:gd name="connsiteY19" fmla="*/ 44291 h 68865"/>
                      <a:gd name="connsiteX20" fmla="*/ 19717 w 55530"/>
                      <a:gd name="connsiteY20" fmla="*/ 42958 h 68865"/>
                      <a:gd name="connsiteX21" fmla="*/ 0 w 55530"/>
                      <a:gd name="connsiteY21" fmla="*/ 22574 h 68865"/>
                      <a:gd name="connsiteX22" fmla="*/ 0 w 55530"/>
                      <a:gd name="connsiteY22" fmla="*/ 22574 h 68865"/>
                      <a:gd name="connsiteX23" fmla="*/ 2667 w 55530"/>
                      <a:gd name="connsiteY23" fmla="*/ 12573 h 68865"/>
                      <a:gd name="connsiteX24" fmla="*/ 2667 w 55530"/>
                      <a:gd name="connsiteY24" fmla="*/ 12573 h 68865"/>
                      <a:gd name="connsiteX25" fmla="*/ 26099 w 55530"/>
                      <a:gd name="connsiteY25" fmla="*/ 191 h 68865"/>
                      <a:gd name="connsiteX26" fmla="*/ 26099 w 55530"/>
                      <a:gd name="connsiteY26" fmla="*/ 191 h 68865"/>
                      <a:gd name="connsiteX27" fmla="*/ 34957 w 55530"/>
                      <a:gd name="connsiteY27" fmla="*/ 1810 h 68865"/>
                      <a:gd name="connsiteX28" fmla="*/ 34957 w 55530"/>
                      <a:gd name="connsiteY28" fmla="*/ 1810 h 68865"/>
                      <a:gd name="connsiteX29" fmla="*/ 42101 w 55530"/>
                      <a:gd name="connsiteY29" fmla="*/ 3715 h 68865"/>
                      <a:gd name="connsiteX30" fmla="*/ 42101 w 55530"/>
                      <a:gd name="connsiteY30" fmla="*/ 3715 h 68865"/>
                      <a:gd name="connsiteX31" fmla="*/ 46101 w 55530"/>
                      <a:gd name="connsiteY31" fmla="*/ 1333 h 68865"/>
                      <a:gd name="connsiteX32" fmla="*/ 46101 w 55530"/>
                      <a:gd name="connsiteY32" fmla="*/ 1333 h 68865"/>
                      <a:gd name="connsiteX33" fmla="*/ 46197 w 55530"/>
                      <a:gd name="connsiteY33" fmla="*/ 0 h 68865"/>
                      <a:gd name="connsiteX34" fmla="*/ 47530 w 55530"/>
                      <a:gd name="connsiteY34" fmla="*/ 0 h 68865"/>
                      <a:gd name="connsiteX35" fmla="*/ 49530 w 55530"/>
                      <a:gd name="connsiteY35" fmla="*/ 0 h 68865"/>
                      <a:gd name="connsiteX36" fmla="*/ 49530 w 55530"/>
                      <a:gd name="connsiteY36" fmla="*/ 26384 h 68865"/>
                      <a:gd name="connsiteX37" fmla="*/ 48102 w 55530"/>
                      <a:gd name="connsiteY37" fmla="*/ 26384 h 68865"/>
                      <a:gd name="connsiteX38" fmla="*/ 46197 w 55530"/>
                      <a:gd name="connsiteY38" fmla="*/ 26384 h 68865"/>
                      <a:gd name="connsiteX39" fmla="*/ 46197 w 55530"/>
                      <a:gd name="connsiteY39" fmla="*/ 25051 h 68865"/>
                      <a:gd name="connsiteX40" fmla="*/ 39624 w 55530"/>
                      <a:gd name="connsiteY40" fmla="*/ 9716 h 68865"/>
                      <a:gd name="connsiteX41" fmla="*/ 39624 w 55530"/>
                      <a:gd name="connsiteY41" fmla="*/ 9716 h 68865"/>
                      <a:gd name="connsiteX42" fmla="*/ 26861 w 55530"/>
                      <a:gd name="connsiteY42" fmla="*/ 3524 h 68865"/>
                      <a:gd name="connsiteX43" fmla="*/ 26861 w 55530"/>
                      <a:gd name="connsiteY43" fmla="*/ 3524 h 68865"/>
                      <a:gd name="connsiteX44" fmla="*/ 19622 w 55530"/>
                      <a:gd name="connsiteY44" fmla="*/ 7144 h 68865"/>
                      <a:gd name="connsiteX45" fmla="*/ 19622 w 55530"/>
                      <a:gd name="connsiteY45" fmla="*/ 7144 h 68865"/>
                      <a:gd name="connsiteX46" fmla="*/ 18479 w 55530"/>
                      <a:gd name="connsiteY46" fmla="*/ 11716 h 68865"/>
                      <a:gd name="connsiteX47" fmla="*/ 18479 w 55530"/>
                      <a:gd name="connsiteY47" fmla="*/ 11716 h 68865"/>
                      <a:gd name="connsiteX48" fmla="*/ 30385 w 55530"/>
                      <a:gd name="connsiteY48" fmla="*/ 22670 h 68865"/>
                      <a:gd name="connsiteX49" fmla="*/ 30385 w 55530"/>
                      <a:gd name="connsiteY49" fmla="*/ 22670 h 68865"/>
                      <a:gd name="connsiteX50" fmla="*/ 34290 w 55530"/>
                      <a:gd name="connsiteY50" fmla="*/ 23622 h 68865"/>
                      <a:gd name="connsiteX51" fmla="*/ 55531 w 55530"/>
                      <a:gd name="connsiteY51" fmla="*/ 44863 h 68865"/>
                      <a:gd name="connsiteX52" fmla="*/ 55531 w 55530"/>
                      <a:gd name="connsiteY52" fmla="*/ 44863 h 68865"/>
                      <a:gd name="connsiteX53" fmla="*/ 48483 w 55530"/>
                      <a:gd name="connsiteY53" fmla="*/ 61151 h 68865"/>
                      <a:gd name="connsiteX54" fmla="*/ 48483 w 55530"/>
                      <a:gd name="connsiteY54" fmla="*/ 61151 h 68865"/>
                      <a:gd name="connsiteX55" fmla="*/ 29909 w 55530"/>
                      <a:gd name="connsiteY55" fmla="*/ 68866 h 68865"/>
                      <a:gd name="connsiteX56" fmla="*/ 29909 w 55530"/>
                      <a:gd name="connsiteY56" fmla="*/ 68866 h 68865"/>
                      <a:gd name="connsiteX57" fmla="*/ 29719 w 55530"/>
                      <a:gd name="connsiteY57" fmla="*/ 68866 h 68865"/>
                      <a:gd name="connsiteX58" fmla="*/ 29719 w 55530"/>
                      <a:gd name="connsiteY58" fmla="*/ 68866 h 68865"/>
                      <a:gd name="connsiteX59" fmla="*/ 5049 w 55530"/>
                      <a:gd name="connsiteY59" fmla="*/ 14002 h 68865"/>
                      <a:gd name="connsiteX60" fmla="*/ 2763 w 55530"/>
                      <a:gd name="connsiteY60" fmla="*/ 22574 h 68865"/>
                      <a:gd name="connsiteX61" fmla="*/ 2763 w 55530"/>
                      <a:gd name="connsiteY61" fmla="*/ 22574 h 68865"/>
                      <a:gd name="connsiteX62" fmla="*/ 20479 w 55530"/>
                      <a:gd name="connsiteY62" fmla="*/ 40291 h 68865"/>
                      <a:gd name="connsiteX63" fmla="*/ 20479 w 55530"/>
                      <a:gd name="connsiteY63" fmla="*/ 40291 h 68865"/>
                      <a:gd name="connsiteX64" fmla="*/ 25241 w 55530"/>
                      <a:gd name="connsiteY64" fmla="*/ 41624 h 68865"/>
                      <a:gd name="connsiteX65" fmla="*/ 40386 w 55530"/>
                      <a:gd name="connsiteY65" fmla="*/ 55531 h 68865"/>
                      <a:gd name="connsiteX66" fmla="*/ 40386 w 55530"/>
                      <a:gd name="connsiteY66" fmla="*/ 55531 h 68865"/>
                      <a:gd name="connsiteX67" fmla="*/ 36291 w 55530"/>
                      <a:gd name="connsiteY67" fmla="*/ 65437 h 68865"/>
                      <a:gd name="connsiteX68" fmla="*/ 36291 w 55530"/>
                      <a:gd name="connsiteY68" fmla="*/ 65437 h 68865"/>
                      <a:gd name="connsiteX69" fmla="*/ 46577 w 55530"/>
                      <a:gd name="connsiteY69" fmla="*/ 59150 h 68865"/>
                      <a:gd name="connsiteX70" fmla="*/ 46577 w 55530"/>
                      <a:gd name="connsiteY70" fmla="*/ 59150 h 68865"/>
                      <a:gd name="connsiteX71" fmla="*/ 52769 w 55530"/>
                      <a:gd name="connsiteY71" fmla="*/ 44863 h 68865"/>
                      <a:gd name="connsiteX72" fmla="*/ 52769 w 55530"/>
                      <a:gd name="connsiteY72" fmla="*/ 44863 h 68865"/>
                      <a:gd name="connsiteX73" fmla="*/ 33719 w 55530"/>
                      <a:gd name="connsiteY73" fmla="*/ 26289 h 68865"/>
                      <a:gd name="connsiteX74" fmla="*/ 33719 w 55530"/>
                      <a:gd name="connsiteY74" fmla="*/ 26289 h 68865"/>
                      <a:gd name="connsiteX75" fmla="*/ 29813 w 55530"/>
                      <a:gd name="connsiteY75" fmla="*/ 25337 h 68865"/>
                      <a:gd name="connsiteX76" fmla="*/ 15812 w 55530"/>
                      <a:gd name="connsiteY76" fmla="*/ 11716 h 68865"/>
                      <a:gd name="connsiteX77" fmla="*/ 15812 w 55530"/>
                      <a:gd name="connsiteY77" fmla="*/ 11716 h 68865"/>
                      <a:gd name="connsiteX78" fmla="*/ 17336 w 55530"/>
                      <a:gd name="connsiteY78" fmla="*/ 5620 h 68865"/>
                      <a:gd name="connsiteX79" fmla="*/ 17336 w 55530"/>
                      <a:gd name="connsiteY79" fmla="*/ 5620 h 68865"/>
                      <a:gd name="connsiteX80" fmla="*/ 18288 w 55530"/>
                      <a:gd name="connsiteY80" fmla="*/ 4381 h 68865"/>
                      <a:gd name="connsiteX81" fmla="*/ 18288 w 55530"/>
                      <a:gd name="connsiteY81" fmla="*/ 4381 h 68865"/>
                      <a:gd name="connsiteX82" fmla="*/ 5049 w 55530"/>
                      <a:gd name="connsiteY82" fmla="*/ 14002 h 68865"/>
                      <a:gd name="connsiteX83" fmla="*/ 5049 w 55530"/>
                      <a:gd name="connsiteY83" fmla="*/ 14002 h 68865"/>
                      <a:gd name="connsiteX84" fmla="*/ 7049 w 55530"/>
                      <a:gd name="connsiteY84" fmla="*/ 61627 h 68865"/>
                      <a:gd name="connsiteX85" fmla="*/ 14193 w 55530"/>
                      <a:gd name="connsiteY85" fmla="*/ 63151 h 68865"/>
                      <a:gd name="connsiteX86" fmla="*/ 14193 w 55530"/>
                      <a:gd name="connsiteY86" fmla="*/ 63151 h 68865"/>
                      <a:gd name="connsiteX87" fmla="*/ 11525 w 55530"/>
                      <a:gd name="connsiteY87" fmla="*/ 60865 h 68865"/>
                      <a:gd name="connsiteX88" fmla="*/ 11525 w 55530"/>
                      <a:gd name="connsiteY88" fmla="*/ 60865 h 68865"/>
                      <a:gd name="connsiteX89" fmla="*/ 3334 w 55530"/>
                      <a:gd name="connsiteY89" fmla="*/ 49244 h 68865"/>
                      <a:gd name="connsiteX90" fmla="*/ 3334 w 55530"/>
                      <a:gd name="connsiteY90" fmla="*/ 49244 h 68865"/>
                      <a:gd name="connsiteX91" fmla="*/ 3334 w 55530"/>
                      <a:gd name="connsiteY91" fmla="*/ 62770 h 68865"/>
                      <a:gd name="connsiteX92" fmla="*/ 6858 w 55530"/>
                      <a:gd name="connsiteY92" fmla="*/ 61531 h 68865"/>
                      <a:gd name="connsiteX93" fmla="*/ 6858 w 55530"/>
                      <a:gd name="connsiteY93" fmla="*/ 61531 h 68865"/>
                      <a:gd name="connsiteX94" fmla="*/ 7049 w 55530"/>
                      <a:gd name="connsiteY94" fmla="*/ 61627 h 68865"/>
                      <a:gd name="connsiteX95" fmla="*/ 7049 w 55530"/>
                      <a:gd name="connsiteY95" fmla="*/ 61627 h 68865"/>
                      <a:gd name="connsiteX96" fmla="*/ 41815 w 55530"/>
                      <a:gd name="connsiteY96" fmla="*/ 7906 h 68865"/>
                      <a:gd name="connsiteX97" fmla="*/ 46673 w 55530"/>
                      <a:gd name="connsiteY97" fmla="*/ 15145 h 68865"/>
                      <a:gd name="connsiteX98" fmla="*/ 46673 w 55530"/>
                      <a:gd name="connsiteY98" fmla="*/ 15145 h 68865"/>
                      <a:gd name="connsiteX99" fmla="*/ 46673 w 55530"/>
                      <a:gd name="connsiteY99" fmla="*/ 5429 h 68865"/>
                      <a:gd name="connsiteX100" fmla="*/ 42101 w 55530"/>
                      <a:gd name="connsiteY100" fmla="*/ 6477 h 68865"/>
                      <a:gd name="connsiteX101" fmla="*/ 42101 w 55530"/>
                      <a:gd name="connsiteY101" fmla="*/ 6477 h 68865"/>
                      <a:gd name="connsiteX102" fmla="*/ 40386 w 55530"/>
                      <a:gd name="connsiteY102" fmla="*/ 6382 h 68865"/>
                      <a:gd name="connsiteX103" fmla="*/ 40386 w 55530"/>
                      <a:gd name="connsiteY103" fmla="*/ 6382 h 68865"/>
                      <a:gd name="connsiteX104" fmla="*/ 41815 w 55530"/>
                      <a:gd name="connsiteY104" fmla="*/ 7906 h 68865"/>
                      <a:gd name="connsiteX105" fmla="*/ 41815 w 55530"/>
                      <a:gd name="connsiteY105" fmla="*/ 7906 h 68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530" h="68865">
                        <a:moveTo>
                          <a:pt x="29719" y="68866"/>
                        </a:moveTo>
                        <a:cubicBezTo>
                          <a:pt x="19717" y="68866"/>
                          <a:pt x="10669" y="64294"/>
                          <a:pt x="7049" y="64389"/>
                        </a:cubicBezTo>
                        <a:lnTo>
                          <a:pt x="7049" y="64389"/>
                        </a:lnTo>
                        <a:cubicBezTo>
                          <a:pt x="5335" y="64484"/>
                          <a:pt x="4477" y="64770"/>
                          <a:pt x="3715" y="67151"/>
                        </a:cubicBezTo>
                        <a:lnTo>
                          <a:pt x="3715" y="67151"/>
                        </a:lnTo>
                        <a:lnTo>
                          <a:pt x="3429" y="68199"/>
                        </a:lnTo>
                        <a:lnTo>
                          <a:pt x="2381" y="68199"/>
                        </a:lnTo>
                        <a:lnTo>
                          <a:pt x="477" y="68199"/>
                        </a:lnTo>
                        <a:lnTo>
                          <a:pt x="477" y="36957"/>
                        </a:lnTo>
                        <a:lnTo>
                          <a:pt x="1810" y="36957"/>
                        </a:lnTo>
                        <a:lnTo>
                          <a:pt x="3715" y="36957"/>
                        </a:lnTo>
                        <a:lnTo>
                          <a:pt x="3715" y="38386"/>
                        </a:lnTo>
                        <a:cubicBezTo>
                          <a:pt x="3715" y="46101"/>
                          <a:pt x="7716" y="53816"/>
                          <a:pt x="13335" y="58865"/>
                        </a:cubicBezTo>
                        <a:lnTo>
                          <a:pt x="13335" y="58865"/>
                        </a:lnTo>
                        <a:cubicBezTo>
                          <a:pt x="17717" y="62960"/>
                          <a:pt x="23146" y="65437"/>
                          <a:pt x="28194" y="65437"/>
                        </a:cubicBezTo>
                        <a:lnTo>
                          <a:pt x="28194" y="65437"/>
                        </a:lnTo>
                        <a:cubicBezTo>
                          <a:pt x="35814" y="65437"/>
                          <a:pt x="37529" y="59531"/>
                          <a:pt x="37624" y="55435"/>
                        </a:cubicBezTo>
                        <a:lnTo>
                          <a:pt x="37624" y="55435"/>
                        </a:lnTo>
                        <a:cubicBezTo>
                          <a:pt x="37719" y="48006"/>
                          <a:pt x="30004" y="45815"/>
                          <a:pt x="24479" y="44291"/>
                        </a:cubicBezTo>
                        <a:lnTo>
                          <a:pt x="24479" y="44291"/>
                        </a:lnTo>
                        <a:lnTo>
                          <a:pt x="19717" y="42958"/>
                        </a:lnTo>
                        <a:cubicBezTo>
                          <a:pt x="10859" y="40577"/>
                          <a:pt x="0" y="35433"/>
                          <a:pt x="0" y="22574"/>
                        </a:cubicBezTo>
                        <a:lnTo>
                          <a:pt x="0" y="22574"/>
                        </a:lnTo>
                        <a:cubicBezTo>
                          <a:pt x="0" y="19241"/>
                          <a:pt x="858" y="15716"/>
                          <a:pt x="2667" y="12573"/>
                        </a:cubicBezTo>
                        <a:lnTo>
                          <a:pt x="2667" y="12573"/>
                        </a:lnTo>
                        <a:cubicBezTo>
                          <a:pt x="6287" y="6477"/>
                          <a:pt x="16574" y="286"/>
                          <a:pt x="26099" y="191"/>
                        </a:cubicBezTo>
                        <a:lnTo>
                          <a:pt x="26099" y="191"/>
                        </a:lnTo>
                        <a:cubicBezTo>
                          <a:pt x="30099" y="191"/>
                          <a:pt x="32861" y="953"/>
                          <a:pt x="34957" y="1810"/>
                        </a:cubicBezTo>
                        <a:lnTo>
                          <a:pt x="34957" y="1810"/>
                        </a:lnTo>
                        <a:cubicBezTo>
                          <a:pt x="37529" y="2858"/>
                          <a:pt x="39244" y="3715"/>
                          <a:pt x="42101" y="3715"/>
                        </a:cubicBezTo>
                        <a:lnTo>
                          <a:pt x="42101" y="3715"/>
                        </a:lnTo>
                        <a:cubicBezTo>
                          <a:pt x="44672" y="3524"/>
                          <a:pt x="45816" y="3524"/>
                          <a:pt x="46101" y="1333"/>
                        </a:cubicBezTo>
                        <a:lnTo>
                          <a:pt x="46101" y="1333"/>
                        </a:lnTo>
                        <a:lnTo>
                          <a:pt x="46197" y="0"/>
                        </a:lnTo>
                        <a:lnTo>
                          <a:pt x="47530" y="0"/>
                        </a:lnTo>
                        <a:lnTo>
                          <a:pt x="49530" y="0"/>
                        </a:lnTo>
                        <a:lnTo>
                          <a:pt x="49530" y="26384"/>
                        </a:lnTo>
                        <a:lnTo>
                          <a:pt x="48102" y="26384"/>
                        </a:lnTo>
                        <a:lnTo>
                          <a:pt x="46197" y="26384"/>
                        </a:lnTo>
                        <a:lnTo>
                          <a:pt x="46197" y="25051"/>
                        </a:lnTo>
                        <a:cubicBezTo>
                          <a:pt x="46197" y="20288"/>
                          <a:pt x="44863" y="15907"/>
                          <a:pt x="39624" y="9716"/>
                        </a:cubicBezTo>
                        <a:lnTo>
                          <a:pt x="39624" y="9716"/>
                        </a:lnTo>
                        <a:cubicBezTo>
                          <a:pt x="35814" y="5048"/>
                          <a:pt x="30956" y="3524"/>
                          <a:pt x="26861" y="3524"/>
                        </a:cubicBezTo>
                        <a:lnTo>
                          <a:pt x="26861" y="3524"/>
                        </a:lnTo>
                        <a:cubicBezTo>
                          <a:pt x="23622" y="3620"/>
                          <a:pt x="21813" y="4096"/>
                          <a:pt x="19622" y="7144"/>
                        </a:cubicBezTo>
                        <a:lnTo>
                          <a:pt x="19622" y="7144"/>
                        </a:lnTo>
                        <a:cubicBezTo>
                          <a:pt x="18955" y="8192"/>
                          <a:pt x="18479" y="10097"/>
                          <a:pt x="18479" y="11716"/>
                        </a:cubicBezTo>
                        <a:lnTo>
                          <a:pt x="18479" y="11716"/>
                        </a:lnTo>
                        <a:cubicBezTo>
                          <a:pt x="18384" y="20288"/>
                          <a:pt x="27051" y="21812"/>
                          <a:pt x="30385" y="22670"/>
                        </a:cubicBezTo>
                        <a:lnTo>
                          <a:pt x="30385" y="22670"/>
                        </a:lnTo>
                        <a:lnTo>
                          <a:pt x="34290" y="23622"/>
                        </a:lnTo>
                        <a:cubicBezTo>
                          <a:pt x="39053" y="24670"/>
                          <a:pt x="55436" y="27718"/>
                          <a:pt x="55531" y="44863"/>
                        </a:cubicBezTo>
                        <a:lnTo>
                          <a:pt x="55531" y="44863"/>
                        </a:lnTo>
                        <a:cubicBezTo>
                          <a:pt x="55531" y="50387"/>
                          <a:pt x="53531" y="56388"/>
                          <a:pt x="48483" y="61151"/>
                        </a:cubicBezTo>
                        <a:lnTo>
                          <a:pt x="48483" y="61151"/>
                        </a:lnTo>
                        <a:cubicBezTo>
                          <a:pt x="42768" y="66675"/>
                          <a:pt x="37529" y="68866"/>
                          <a:pt x="29909" y="68866"/>
                        </a:cubicBezTo>
                        <a:lnTo>
                          <a:pt x="29909" y="68866"/>
                        </a:lnTo>
                        <a:cubicBezTo>
                          <a:pt x="29813" y="68866"/>
                          <a:pt x="29813" y="68866"/>
                          <a:pt x="29719" y="68866"/>
                        </a:cubicBezTo>
                        <a:lnTo>
                          <a:pt x="29719" y="68866"/>
                        </a:lnTo>
                        <a:close/>
                        <a:moveTo>
                          <a:pt x="5049" y="14002"/>
                        </a:moveTo>
                        <a:cubicBezTo>
                          <a:pt x="3525" y="16669"/>
                          <a:pt x="2763" y="19717"/>
                          <a:pt x="2763" y="22574"/>
                        </a:cubicBezTo>
                        <a:lnTo>
                          <a:pt x="2763" y="22574"/>
                        </a:lnTo>
                        <a:cubicBezTo>
                          <a:pt x="2763" y="33433"/>
                          <a:pt x="11811" y="37814"/>
                          <a:pt x="20479" y="40291"/>
                        </a:cubicBezTo>
                        <a:lnTo>
                          <a:pt x="20479" y="40291"/>
                        </a:lnTo>
                        <a:lnTo>
                          <a:pt x="25241" y="41624"/>
                        </a:lnTo>
                        <a:cubicBezTo>
                          <a:pt x="30480" y="43053"/>
                          <a:pt x="40291" y="45625"/>
                          <a:pt x="40386" y="55531"/>
                        </a:cubicBezTo>
                        <a:lnTo>
                          <a:pt x="40386" y="55531"/>
                        </a:lnTo>
                        <a:cubicBezTo>
                          <a:pt x="40386" y="58483"/>
                          <a:pt x="39338" y="62675"/>
                          <a:pt x="36291" y="65437"/>
                        </a:cubicBezTo>
                        <a:lnTo>
                          <a:pt x="36291" y="65437"/>
                        </a:lnTo>
                        <a:cubicBezTo>
                          <a:pt x="40005" y="64484"/>
                          <a:pt x="42958" y="62675"/>
                          <a:pt x="46577" y="59150"/>
                        </a:cubicBezTo>
                        <a:lnTo>
                          <a:pt x="46577" y="59150"/>
                        </a:lnTo>
                        <a:cubicBezTo>
                          <a:pt x="50959" y="54959"/>
                          <a:pt x="52674" y="49816"/>
                          <a:pt x="52769" y="44863"/>
                        </a:cubicBezTo>
                        <a:lnTo>
                          <a:pt x="52769" y="44863"/>
                        </a:lnTo>
                        <a:cubicBezTo>
                          <a:pt x="52769" y="30099"/>
                          <a:pt x="38767" y="27527"/>
                          <a:pt x="33719" y="26289"/>
                        </a:cubicBezTo>
                        <a:lnTo>
                          <a:pt x="33719" y="26289"/>
                        </a:lnTo>
                        <a:lnTo>
                          <a:pt x="29813" y="25337"/>
                        </a:lnTo>
                        <a:cubicBezTo>
                          <a:pt x="26861" y="24670"/>
                          <a:pt x="15907" y="22765"/>
                          <a:pt x="15812" y="11716"/>
                        </a:cubicBezTo>
                        <a:lnTo>
                          <a:pt x="15812" y="11716"/>
                        </a:lnTo>
                        <a:cubicBezTo>
                          <a:pt x="15812" y="9620"/>
                          <a:pt x="16193" y="7334"/>
                          <a:pt x="17336" y="5620"/>
                        </a:cubicBezTo>
                        <a:lnTo>
                          <a:pt x="17336" y="5620"/>
                        </a:lnTo>
                        <a:cubicBezTo>
                          <a:pt x="17622" y="5144"/>
                          <a:pt x="17907" y="4763"/>
                          <a:pt x="18288" y="4381"/>
                        </a:cubicBezTo>
                        <a:lnTo>
                          <a:pt x="18288" y="4381"/>
                        </a:lnTo>
                        <a:cubicBezTo>
                          <a:pt x="12288" y="6572"/>
                          <a:pt x="6858" y="10573"/>
                          <a:pt x="5049" y="14002"/>
                        </a:cubicBezTo>
                        <a:lnTo>
                          <a:pt x="5049" y="14002"/>
                        </a:lnTo>
                        <a:close/>
                        <a:moveTo>
                          <a:pt x="7049" y="61627"/>
                        </a:moveTo>
                        <a:cubicBezTo>
                          <a:pt x="8954" y="61627"/>
                          <a:pt x="11430" y="62389"/>
                          <a:pt x="14193" y="63151"/>
                        </a:cubicBezTo>
                        <a:lnTo>
                          <a:pt x="14193" y="63151"/>
                        </a:lnTo>
                        <a:cubicBezTo>
                          <a:pt x="13240" y="62484"/>
                          <a:pt x="12383" y="61722"/>
                          <a:pt x="11525" y="60865"/>
                        </a:cubicBezTo>
                        <a:lnTo>
                          <a:pt x="11525" y="60865"/>
                        </a:lnTo>
                        <a:cubicBezTo>
                          <a:pt x="8097" y="57722"/>
                          <a:pt x="5144" y="53721"/>
                          <a:pt x="3334" y="49244"/>
                        </a:cubicBezTo>
                        <a:lnTo>
                          <a:pt x="3334" y="49244"/>
                        </a:lnTo>
                        <a:lnTo>
                          <a:pt x="3334" y="62770"/>
                        </a:lnTo>
                        <a:cubicBezTo>
                          <a:pt x="4382" y="61913"/>
                          <a:pt x="5715" y="61531"/>
                          <a:pt x="6858" y="61531"/>
                        </a:cubicBezTo>
                        <a:lnTo>
                          <a:pt x="6858" y="61531"/>
                        </a:lnTo>
                        <a:cubicBezTo>
                          <a:pt x="6858" y="61627"/>
                          <a:pt x="6954" y="61627"/>
                          <a:pt x="7049" y="61627"/>
                        </a:cubicBezTo>
                        <a:lnTo>
                          <a:pt x="7049" y="61627"/>
                        </a:lnTo>
                        <a:close/>
                        <a:moveTo>
                          <a:pt x="41815" y="7906"/>
                        </a:moveTo>
                        <a:cubicBezTo>
                          <a:pt x="44006" y="10478"/>
                          <a:pt x="45530" y="12859"/>
                          <a:pt x="46673" y="15145"/>
                        </a:cubicBezTo>
                        <a:lnTo>
                          <a:pt x="46673" y="15145"/>
                        </a:lnTo>
                        <a:lnTo>
                          <a:pt x="46673" y="5429"/>
                        </a:lnTo>
                        <a:cubicBezTo>
                          <a:pt x="45244" y="6287"/>
                          <a:pt x="43529" y="6572"/>
                          <a:pt x="42101" y="6477"/>
                        </a:cubicBezTo>
                        <a:lnTo>
                          <a:pt x="42101" y="6477"/>
                        </a:lnTo>
                        <a:cubicBezTo>
                          <a:pt x="41529" y="6477"/>
                          <a:pt x="40958" y="6477"/>
                          <a:pt x="40386" y="6382"/>
                        </a:cubicBezTo>
                        <a:lnTo>
                          <a:pt x="40386" y="6382"/>
                        </a:lnTo>
                        <a:cubicBezTo>
                          <a:pt x="40863" y="6953"/>
                          <a:pt x="41339" y="7430"/>
                          <a:pt x="41815" y="7906"/>
                        </a:cubicBezTo>
                        <a:lnTo>
                          <a:pt x="41815" y="79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910" name="Graphic 1">
              <a:extLst>
                <a:ext uri="{FF2B5EF4-FFF2-40B4-BE49-F238E27FC236}">
                  <a16:creationId xmlns:a16="http://schemas.microsoft.com/office/drawing/2014/main" id="{AC66EE67-C6BC-4FF9-8118-BBD6D2992C03}"/>
                </a:ext>
              </a:extLst>
            </p:cNvPr>
            <p:cNvGrpSpPr/>
            <p:nvPr/>
          </p:nvGrpSpPr>
          <p:grpSpPr>
            <a:xfrm>
              <a:off x="12740506" y="4738250"/>
              <a:ext cx="1661096" cy="1645702"/>
              <a:chOff x="8122729" y="4898079"/>
              <a:chExt cx="1161382" cy="1150620"/>
            </a:xfrm>
            <a:solidFill>
              <a:schemeClr val="accent1"/>
            </a:solidFill>
          </p:grpSpPr>
          <p:grpSp>
            <p:nvGrpSpPr>
              <p:cNvPr id="1195" name="Graphic 1">
                <a:extLst>
                  <a:ext uri="{FF2B5EF4-FFF2-40B4-BE49-F238E27FC236}">
                    <a16:creationId xmlns:a16="http://schemas.microsoft.com/office/drawing/2014/main" id="{73A4B8D5-5028-4822-A309-F1C150AFEDF3}"/>
                  </a:ext>
                </a:extLst>
              </p:cNvPr>
              <p:cNvGrpSpPr/>
              <p:nvPr/>
            </p:nvGrpSpPr>
            <p:grpSpPr>
              <a:xfrm>
                <a:off x="8450674" y="4973136"/>
                <a:ext cx="216693" cy="744283"/>
                <a:chOff x="8450674" y="4973136"/>
                <a:chExt cx="216693" cy="744283"/>
              </a:xfrm>
              <a:solidFill>
                <a:schemeClr val="accent1"/>
              </a:solidFill>
            </p:grpSpPr>
            <p:grpSp>
              <p:nvGrpSpPr>
                <p:cNvPr id="1813" name="Graphic 1">
                  <a:extLst>
                    <a:ext uri="{FF2B5EF4-FFF2-40B4-BE49-F238E27FC236}">
                      <a16:creationId xmlns:a16="http://schemas.microsoft.com/office/drawing/2014/main" id="{76E29392-670F-42E9-9980-4F78E28957A6}"/>
                    </a:ext>
                  </a:extLst>
                </p:cNvPr>
                <p:cNvGrpSpPr/>
                <p:nvPr/>
              </p:nvGrpSpPr>
              <p:grpSpPr>
                <a:xfrm>
                  <a:off x="8450674" y="4973136"/>
                  <a:ext cx="216693" cy="744283"/>
                  <a:chOff x="8450674" y="4973136"/>
                  <a:chExt cx="216693" cy="744283"/>
                </a:xfrm>
                <a:solidFill>
                  <a:schemeClr val="accent1"/>
                </a:solidFill>
              </p:grpSpPr>
              <p:sp>
                <p:nvSpPr>
                  <p:cNvPr id="1816" name="Freeform: Shape 1815">
                    <a:extLst>
                      <a:ext uri="{FF2B5EF4-FFF2-40B4-BE49-F238E27FC236}">
                        <a16:creationId xmlns:a16="http://schemas.microsoft.com/office/drawing/2014/main" id="{2BC36F4F-2B7F-48D1-B189-0ACF39BB6D48}"/>
                      </a:ext>
                    </a:extLst>
                  </p:cNvPr>
                  <p:cNvSpPr/>
                  <p:nvPr/>
                </p:nvSpPr>
                <p:spPr>
                  <a:xfrm>
                    <a:off x="8533542" y="5426812"/>
                    <a:ext cx="53720" cy="136588"/>
                  </a:xfrm>
                  <a:custGeom>
                    <a:avLst/>
                    <a:gdLst>
                      <a:gd name="connsiteX0" fmla="*/ 0 w 53720"/>
                      <a:gd name="connsiteY0" fmla="*/ 0 h 136588"/>
                      <a:gd name="connsiteX1" fmla="*/ 53721 w 53720"/>
                      <a:gd name="connsiteY1" fmla="*/ 0 h 136588"/>
                      <a:gd name="connsiteX2" fmla="*/ 53721 w 53720"/>
                      <a:gd name="connsiteY2" fmla="*/ 136588 h 136588"/>
                      <a:gd name="connsiteX3" fmla="*/ 0 w 53720"/>
                      <a:gd name="connsiteY3" fmla="*/ 136588 h 136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20" h="136588">
                        <a:moveTo>
                          <a:pt x="0" y="0"/>
                        </a:moveTo>
                        <a:lnTo>
                          <a:pt x="53721" y="0"/>
                        </a:lnTo>
                        <a:lnTo>
                          <a:pt x="53721" y="136588"/>
                        </a:lnTo>
                        <a:lnTo>
                          <a:pt x="0" y="136588"/>
                        </a:lnTo>
                        <a:close/>
                      </a:path>
                    </a:pathLst>
                  </a:custGeom>
                  <a:solidFill>
                    <a:srgbClr val="9C10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7" name="Freeform: Shape 1816">
                    <a:extLst>
                      <a:ext uri="{FF2B5EF4-FFF2-40B4-BE49-F238E27FC236}">
                        <a16:creationId xmlns:a16="http://schemas.microsoft.com/office/drawing/2014/main" id="{04E6DEB7-8EA3-4F6E-9B80-3117187066C6}"/>
                      </a:ext>
                    </a:extLst>
                  </p:cNvPr>
                  <p:cNvSpPr/>
                  <p:nvPr/>
                </p:nvSpPr>
                <p:spPr>
                  <a:xfrm>
                    <a:off x="8453532" y="5119250"/>
                    <a:ext cx="74485" cy="94422"/>
                  </a:xfrm>
                  <a:custGeom>
                    <a:avLst/>
                    <a:gdLst>
                      <a:gd name="connsiteX0" fmla="*/ 37529 w 74485"/>
                      <a:gd name="connsiteY0" fmla="*/ 95 h 94422"/>
                      <a:gd name="connsiteX1" fmla="*/ 0 w 74485"/>
                      <a:gd name="connsiteY1" fmla="*/ 62770 h 94422"/>
                      <a:gd name="connsiteX2" fmla="*/ 54864 w 74485"/>
                      <a:gd name="connsiteY2" fmla="*/ 94107 h 94422"/>
                      <a:gd name="connsiteX3" fmla="*/ 72485 w 74485"/>
                      <a:gd name="connsiteY3" fmla="*/ 18669 h 94422"/>
                      <a:gd name="connsiteX4" fmla="*/ 74486 w 74485"/>
                      <a:gd name="connsiteY4" fmla="*/ 0 h 94422"/>
                      <a:gd name="connsiteX5" fmla="*/ 37529 w 74485"/>
                      <a:gd name="connsiteY5" fmla="*/ 95 h 94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485" h="94422">
                        <a:moveTo>
                          <a:pt x="37529" y="95"/>
                        </a:moveTo>
                        <a:cubicBezTo>
                          <a:pt x="37529" y="95"/>
                          <a:pt x="28480" y="63722"/>
                          <a:pt x="0" y="62770"/>
                        </a:cubicBezTo>
                        <a:cubicBezTo>
                          <a:pt x="0" y="62770"/>
                          <a:pt x="3905" y="98107"/>
                          <a:pt x="54864" y="94107"/>
                        </a:cubicBezTo>
                        <a:lnTo>
                          <a:pt x="72485" y="18669"/>
                        </a:lnTo>
                        <a:lnTo>
                          <a:pt x="74486" y="0"/>
                        </a:lnTo>
                        <a:lnTo>
                          <a:pt x="37529" y="95"/>
                        </a:lnTo>
                        <a:close/>
                      </a:path>
                    </a:pathLst>
                  </a:custGeom>
                  <a:solidFill>
                    <a:srgbClr val="F28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8" name="Freeform: Shape 1817">
                    <a:extLst>
                      <a:ext uri="{FF2B5EF4-FFF2-40B4-BE49-F238E27FC236}">
                        <a16:creationId xmlns:a16="http://schemas.microsoft.com/office/drawing/2014/main" id="{D33756CA-279E-42BE-9800-193607EF15A2}"/>
                      </a:ext>
                    </a:extLst>
                  </p:cNvPr>
                  <p:cNvSpPr/>
                  <p:nvPr/>
                </p:nvSpPr>
                <p:spPr>
                  <a:xfrm>
                    <a:off x="8453532" y="5166208"/>
                    <a:ext cx="54864" cy="47687"/>
                  </a:xfrm>
                  <a:custGeom>
                    <a:avLst/>
                    <a:gdLst>
                      <a:gd name="connsiteX0" fmla="*/ 23146 w 54864"/>
                      <a:gd name="connsiteY0" fmla="*/ 0 h 47687"/>
                      <a:gd name="connsiteX1" fmla="*/ 47910 w 54864"/>
                      <a:gd name="connsiteY1" fmla="*/ 13335 h 47687"/>
                      <a:gd name="connsiteX2" fmla="*/ 54864 w 54864"/>
                      <a:gd name="connsiteY2" fmla="*/ 47149 h 47687"/>
                      <a:gd name="connsiteX3" fmla="*/ 0 w 54864"/>
                      <a:gd name="connsiteY3" fmla="*/ 15811 h 47687"/>
                      <a:gd name="connsiteX4" fmla="*/ 23146 w 54864"/>
                      <a:gd name="connsiteY4" fmla="*/ 0 h 47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864" h="47687">
                        <a:moveTo>
                          <a:pt x="23146" y="0"/>
                        </a:moveTo>
                        <a:cubicBezTo>
                          <a:pt x="23146" y="0"/>
                          <a:pt x="34480" y="13049"/>
                          <a:pt x="47910" y="13335"/>
                        </a:cubicBezTo>
                        <a:lnTo>
                          <a:pt x="54864" y="47149"/>
                        </a:lnTo>
                        <a:cubicBezTo>
                          <a:pt x="54864" y="47149"/>
                          <a:pt x="9620" y="54388"/>
                          <a:pt x="0" y="15811"/>
                        </a:cubicBezTo>
                        <a:lnTo>
                          <a:pt x="23146" y="0"/>
                        </a:lnTo>
                        <a:close/>
                      </a:path>
                    </a:pathLst>
                  </a:custGeom>
                  <a:solidFill>
                    <a:srgbClr val="EC690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19" name="Graphic 1">
                    <a:extLst>
                      <a:ext uri="{FF2B5EF4-FFF2-40B4-BE49-F238E27FC236}">
                        <a16:creationId xmlns:a16="http://schemas.microsoft.com/office/drawing/2014/main" id="{C631BADA-663E-4842-B682-B3ACCCEDCE4C}"/>
                      </a:ext>
                    </a:extLst>
                  </p:cNvPr>
                  <p:cNvGrpSpPr/>
                  <p:nvPr/>
                </p:nvGrpSpPr>
                <p:grpSpPr>
                  <a:xfrm>
                    <a:off x="8493442" y="5438147"/>
                    <a:ext cx="56768" cy="279272"/>
                    <a:chOff x="8493442" y="5438147"/>
                    <a:chExt cx="56768" cy="279272"/>
                  </a:xfrm>
                  <a:solidFill>
                    <a:schemeClr val="accent1"/>
                  </a:solidFill>
                </p:grpSpPr>
                <p:sp>
                  <p:nvSpPr>
                    <p:cNvPr id="2022" name="Freeform: Shape 2021">
                      <a:extLst>
                        <a:ext uri="{FF2B5EF4-FFF2-40B4-BE49-F238E27FC236}">
                          <a16:creationId xmlns:a16="http://schemas.microsoft.com/office/drawing/2014/main" id="{0BBB537B-5ED2-4585-B4D0-98F3AEC502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99633" y="5438147"/>
                      <a:ext cx="49148" cy="116109"/>
                    </a:xfrm>
                    <a:custGeom>
                      <a:avLst/>
                      <a:gdLst>
                        <a:gd name="connsiteX0" fmla="*/ 0 w 49148"/>
                        <a:gd name="connsiteY0" fmla="*/ 0 h 116109"/>
                        <a:gd name="connsiteX1" fmla="*/ 49149 w 49148"/>
                        <a:gd name="connsiteY1" fmla="*/ 0 h 116109"/>
                        <a:gd name="connsiteX2" fmla="*/ 49149 w 49148"/>
                        <a:gd name="connsiteY2" fmla="*/ 116110 h 116109"/>
                        <a:gd name="connsiteX3" fmla="*/ 0 w 49148"/>
                        <a:gd name="connsiteY3" fmla="*/ 116110 h 116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148" h="116109">
                          <a:moveTo>
                            <a:pt x="0" y="0"/>
                          </a:moveTo>
                          <a:lnTo>
                            <a:pt x="49149" y="0"/>
                          </a:lnTo>
                          <a:lnTo>
                            <a:pt x="49149" y="116110"/>
                          </a:lnTo>
                          <a:lnTo>
                            <a:pt x="0" y="116110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3" name="Freeform: Shape 2022">
                      <a:extLst>
                        <a:ext uri="{FF2B5EF4-FFF2-40B4-BE49-F238E27FC236}">
                          <a16:creationId xmlns:a16="http://schemas.microsoft.com/office/drawing/2014/main" id="{2DF16690-9875-44F2-8196-A05C17BB5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98299" y="5544732"/>
                      <a:ext cx="51911" cy="26574"/>
                    </a:xfrm>
                    <a:custGeom>
                      <a:avLst/>
                      <a:gdLst>
                        <a:gd name="connsiteX0" fmla="*/ 0 w 51911"/>
                        <a:gd name="connsiteY0" fmla="*/ 0 h 26574"/>
                        <a:gd name="connsiteX1" fmla="*/ 51912 w 51911"/>
                        <a:gd name="connsiteY1" fmla="*/ 0 h 26574"/>
                        <a:gd name="connsiteX2" fmla="*/ 51912 w 51911"/>
                        <a:gd name="connsiteY2" fmla="*/ 26575 h 26574"/>
                        <a:gd name="connsiteX3" fmla="*/ 0 w 51911"/>
                        <a:gd name="connsiteY3" fmla="*/ 26575 h 26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911" h="26574">
                          <a:moveTo>
                            <a:pt x="0" y="0"/>
                          </a:moveTo>
                          <a:lnTo>
                            <a:pt x="51912" y="0"/>
                          </a:lnTo>
                          <a:lnTo>
                            <a:pt x="51912" y="26575"/>
                          </a:lnTo>
                          <a:lnTo>
                            <a:pt x="0" y="26575"/>
                          </a:lnTo>
                          <a:close/>
                        </a:path>
                      </a:pathLst>
                    </a:custGeom>
                    <a:solidFill>
                      <a:srgbClr val="EE740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4" name="Freeform: Shape 2023">
                      <a:extLst>
                        <a:ext uri="{FF2B5EF4-FFF2-40B4-BE49-F238E27FC236}">
                          <a16:creationId xmlns:a16="http://schemas.microsoft.com/office/drawing/2014/main" id="{7C720C63-CBCF-49CC-AF7F-7FAC2A4A45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98299" y="5570640"/>
                      <a:ext cx="51910" cy="130492"/>
                    </a:xfrm>
                    <a:custGeom>
                      <a:avLst/>
                      <a:gdLst>
                        <a:gd name="connsiteX0" fmla="*/ 42291 w 51910"/>
                        <a:gd name="connsiteY0" fmla="*/ 130492 h 130492"/>
                        <a:gd name="connsiteX1" fmla="*/ 5429 w 51910"/>
                        <a:gd name="connsiteY1" fmla="*/ 130492 h 130492"/>
                        <a:gd name="connsiteX2" fmla="*/ 0 w 51910"/>
                        <a:gd name="connsiteY2" fmla="*/ 0 h 130492"/>
                        <a:gd name="connsiteX3" fmla="*/ 51911 w 51910"/>
                        <a:gd name="connsiteY3" fmla="*/ 0 h 130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910" h="130492">
                          <a:moveTo>
                            <a:pt x="42291" y="130492"/>
                          </a:moveTo>
                          <a:lnTo>
                            <a:pt x="5429" y="130492"/>
                          </a:lnTo>
                          <a:lnTo>
                            <a:pt x="0" y="0"/>
                          </a:lnTo>
                          <a:lnTo>
                            <a:pt x="51911" y="0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5" name="Freeform: Shape 2024">
                      <a:extLst>
                        <a:ext uri="{FF2B5EF4-FFF2-40B4-BE49-F238E27FC236}">
                          <a16:creationId xmlns:a16="http://schemas.microsoft.com/office/drawing/2014/main" id="{714FA3E6-ADA2-4C0E-9EE7-42034CBDC0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93442" y="5691703"/>
                      <a:ext cx="54673" cy="25717"/>
                    </a:xfrm>
                    <a:custGeom>
                      <a:avLst/>
                      <a:gdLst>
                        <a:gd name="connsiteX0" fmla="*/ 54673 w 54673"/>
                        <a:gd name="connsiteY0" fmla="*/ 25717 h 25717"/>
                        <a:gd name="connsiteX1" fmla="*/ 27337 w 54673"/>
                        <a:gd name="connsiteY1" fmla="*/ 0 h 25717"/>
                        <a:gd name="connsiteX2" fmla="*/ 0 w 54673"/>
                        <a:gd name="connsiteY2" fmla="*/ 25717 h 25717"/>
                        <a:gd name="connsiteX3" fmla="*/ 54673 w 54673"/>
                        <a:gd name="connsiteY3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4673" h="25717">
                          <a:moveTo>
                            <a:pt x="54673" y="25717"/>
                          </a:moveTo>
                          <a:cubicBezTo>
                            <a:pt x="54673" y="11525"/>
                            <a:pt x="42386" y="0"/>
                            <a:pt x="27337" y="0"/>
                          </a:cubicBezTo>
                          <a:cubicBezTo>
                            <a:pt x="12287" y="0"/>
                            <a:pt x="0" y="11525"/>
                            <a:pt x="0" y="25717"/>
                          </a:cubicBezTo>
                          <a:lnTo>
                            <a:pt x="54673" y="2571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820" name="Freeform: Shape 1819">
                    <a:extLst>
                      <a:ext uri="{FF2B5EF4-FFF2-40B4-BE49-F238E27FC236}">
                        <a16:creationId xmlns:a16="http://schemas.microsoft.com/office/drawing/2014/main" id="{BDC6F22A-4A46-4163-BA22-27051134E35A}"/>
                      </a:ext>
                    </a:extLst>
                  </p:cNvPr>
                  <p:cNvSpPr/>
                  <p:nvPr/>
                </p:nvSpPr>
                <p:spPr>
                  <a:xfrm>
                    <a:off x="8566594" y="5438147"/>
                    <a:ext cx="49148" cy="116109"/>
                  </a:xfrm>
                  <a:custGeom>
                    <a:avLst/>
                    <a:gdLst>
                      <a:gd name="connsiteX0" fmla="*/ 0 w 49148"/>
                      <a:gd name="connsiteY0" fmla="*/ 0 h 116109"/>
                      <a:gd name="connsiteX1" fmla="*/ 49149 w 49148"/>
                      <a:gd name="connsiteY1" fmla="*/ 0 h 116109"/>
                      <a:gd name="connsiteX2" fmla="*/ 49149 w 49148"/>
                      <a:gd name="connsiteY2" fmla="*/ 116110 h 116109"/>
                      <a:gd name="connsiteX3" fmla="*/ 0 w 49148"/>
                      <a:gd name="connsiteY3" fmla="*/ 116110 h 116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148" h="116109">
                        <a:moveTo>
                          <a:pt x="0" y="0"/>
                        </a:moveTo>
                        <a:lnTo>
                          <a:pt x="49149" y="0"/>
                        </a:lnTo>
                        <a:lnTo>
                          <a:pt x="49149" y="116110"/>
                        </a:lnTo>
                        <a:lnTo>
                          <a:pt x="0" y="116110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1" name="Freeform: Shape 1820">
                    <a:extLst>
                      <a:ext uri="{FF2B5EF4-FFF2-40B4-BE49-F238E27FC236}">
                        <a16:creationId xmlns:a16="http://schemas.microsoft.com/office/drawing/2014/main" id="{9945CE3D-D046-42A1-BD23-4AA0308AFC4B}"/>
                      </a:ext>
                    </a:extLst>
                  </p:cNvPr>
                  <p:cNvSpPr/>
                  <p:nvPr/>
                </p:nvSpPr>
                <p:spPr>
                  <a:xfrm>
                    <a:off x="8565260" y="5544732"/>
                    <a:ext cx="51911" cy="26574"/>
                  </a:xfrm>
                  <a:custGeom>
                    <a:avLst/>
                    <a:gdLst>
                      <a:gd name="connsiteX0" fmla="*/ 0 w 51911"/>
                      <a:gd name="connsiteY0" fmla="*/ 0 h 26574"/>
                      <a:gd name="connsiteX1" fmla="*/ 51911 w 51911"/>
                      <a:gd name="connsiteY1" fmla="*/ 0 h 26574"/>
                      <a:gd name="connsiteX2" fmla="*/ 51911 w 51911"/>
                      <a:gd name="connsiteY2" fmla="*/ 26575 h 26574"/>
                      <a:gd name="connsiteX3" fmla="*/ 0 w 51911"/>
                      <a:gd name="connsiteY3" fmla="*/ 26575 h 26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911" h="26574">
                        <a:moveTo>
                          <a:pt x="0" y="0"/>
                        </a:moveTo>
                        <a:lnTo>
                          <a:pt x="51911" y="0"/>
                        </a:lnTo>
                        <a:lnTo>
                          <a:pt x="51911" y="26575"/>
                        </a:lnTo>
                        <a:lnTo>
                          <a:pt x="0" y="26575"/>
                        </a:ln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2" name="Freeform: Shape 1821">
                    <a:extLst>
                      <a:ext uri="{FF2B5EF4-FFF2-40B4-BE49-F238E27FC236}">
                        <a16:creationId xmlns:a16="http://schemas.microsoft.com/office/drawing/2014/main" id="{91A7CC10-8BA9-4382-AF91-22D2609A31EB}"/>
                      </a:ext>
                    </a:extLst>
                  </p:cNvPr>
                  <p:cNvSpPr/>
                  <p:nvPr/>
                </p:nvSpPr>
                <p:spPr>
                  <a:xfrm>
                    <a:off x="8565260" y="5570640"/>
                    <a:ext cx="51816" cy="130492"/>
                  </a:xfrm>
                  <a:custGeom>
                    <a:avLst/>
                    <a:gdLst>
                      <a:gd name="connsiteX0" fmla="*/ 42291 w 51816"/>
                      <a:gd name="connsiteY0" fmla="*/ 130492 h 130492"/>
                      <a:gd name="connsiteX1" fmla="*/ 5429 w 51816"/>
                      <a:gd name="connsiteY1" fmla="*/ 130492 h 130492"/>
                      <a:gd name="connsiteX2" fmla="*/ 0 w 51816"/>
                      <a:gd name="connsiteY2" fmla="*/ 0 h 130492"/>
                      <a:gd name="connsiteX3" fmla="*/ 51816 w 51816"/>
                      <a:gd name="connsiteY3" fmla="*/ 0 h 130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816" h="130492">
                        <a:moveTo>
                          <a:pt x="42291" y="130492"/>
                        </a:moveTo>
                        <a:lnTo>
                          <a:pt x="5429" y="130492"/>
                        </a:lnTo>
                        <a:lnTo>
                          <a:pt x="0" y="0"/>
                        </a:lnTo>
                        <a:lnTo>
                          <a:pt x="5181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3" name="Freeform: Shape 1822">
                    <a:extLst>
                      <a:ext uri="{FF2B5EF4-FFF2-40B4-BE49-F238E27FC236}">
                        <a16:creationId xmlns:a16="http://schemas.microsoft.com/office/drawing/2014/main" id="{F20E6829-49AC-4BFA-A5DD-6CBBEB294448}"/>
                      </a:ext>
                    </a:extLst>
                  </p:cNvPr>
                  <p:cNvSpPr/>
                  <p:nvPr/>
                </p:nvSpPr>
                <p:spPr>
                  <a:xfrm>
                    <a:off x="8560402" y="5691703"/>
                    <a:ext cx="54673" cy="25717"/>
                  </a:xfrm>
                  <a:custGeom>
                    <a:avLst/>
                    <a:gdLst>
                      <a:gd name="connsiteX0" fmla="*/ 54673 w 54673"/>
                      <a:gd name="connsiteY0" fmla="*/ 25717 h 25717"/>
                      <a:gd name="connsiteX1" fmla="*/ 27337 w 54673"/>
                      <a:gd name="connsiteY1" fmla="*/ 0 h 25717"/>
                      <a:gd name="connsiteX2" fmla="*/ 0 w 54673"/>
                      <a:gd name="connsiteY2" fmla="*/ 25717 h 25717"/>
                      <a:gd name="connsiteX3" fmla="*/ 54673 w 54673"/>
                      <a:gd name="connsiteY3" fmla="*/ 25717 h 25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673" h="25717">
                        <a:moveTo>
                          <a:pt x="54673" y="25717"/>
                        </a:moveTo>
                        <a:cubicBezTo>
                          <a:pt x="54673" y="11525"/>
                          <a:pt x="42482" y="0"/>
                          <a:pt x="27337" y="0"/>
                        </a:cubicBezTo>
                        <a:cubicBezTo>
                          <a:pt x="12288" y="0"/>
                          <a:pt x="0" y="11525"/>
                          <a:pt x="0" y="25717"/>
                        </a:cubicBezTo>
                        <a:lnTo>
                          <a:pt x="54673" y="2571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4" name="Freeform: Shape 1823">
                    <a:extLst>
                      <a:ext uri="{FF2B5EF4-FFF2-40B4-BE49-F238E27FC236}">
                        <a16:creationId xmlns:a16="http://schemas.microsoft.com/office/drawing/2014/main" id="{3F674011-A5F3-463E-9144-18EE83BD450A}"/>
                      </a:ext>
                    </a:extLst>
                  </p:cNvPr>
                  <p:cNvSpPr/>
                  <p:nvPr/>
                </p:nvSpPr>
                <p:spPr>
                  <a:xfrm>
                    <a:off x="8492775" y="5211071"/>
                    <a:ext cx="132492" cy="153352"/>
                  </a:xfrm>
                  <a:custGeom>
                    <a:avLst/>
                    <a:gdLst>
                      <a:gd name="connsiteX0" fmla="*/ 132493 w 132492"/>
                      <a:gd name="connsiteY0" fmla="*/ 111157 h 153352"/>
                      <a:gd name="connsiteX1" fmla="*/ 92773 w 132492"/>
                      <a:gd name="connsiteY1" fmla="*/ 153353 h 153352"/>
                      <a:gd name="connsiteX2" fmla="*/ 39719 w 132492"/>
                      <a:gd name="connsiteY2" fmla="*/ 153353 h 153352"/>
                      <a:gd name="connsiteX3" fmla="*/ 0 w 132492"/>
                      <a:gd name="connsiteY3" fmla="*/ 111157 h 153352"/>
                      <a:gd name="connsiteX4" fmla="*/ 0 w 132492"/>
                      <a:gd name="connsiteY4" fmla="*/ 42196 h 153352"/>
                      <a:gd name="connsiteX5" fmla="*/ 39719 w 132492"/>
                      <a:gd name="connsiteY5" fmla="*/ 0 h 153352"/>
                      <a:gd name="connsiteX6" fmla="*/ 92773 w 132492"/>
                      <a:gd name="connsiteY6" fmla="*/ 0 h 153352"/>
                      <a:gd name="connsiteX7" fmla="*/ 132493 w 132492"/>
                      <a:gd name="connsiteY7" fmla="*/ 42196 h 153352"/>
                      <a:gd name="connsiteX8" fmla="*/ 132493 w 132492"/>
                      <a:gd name="connsiteY8" fmla="*/ 111157 h 153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2492" h="153352">
                        <a:moveTo>
                          <a:pt x="132493" y="111157"/>
                        </a:moveTo>
                        <a:cubicBezTo>
                          <a:pt x="132493" y="134493"/>
                          <a:pt x="114681" y="153353"/>
                          <a:pt x="92773" y="153353"/>
                        </a:cubicBezTo>
                        <a:lnTo>
                          <a:pt x="39719" y="153353"/>
                        </a:lnTo>
                        <a:cubicBezTo>
                          <a:pt x="17812" y="153353"/>
                          <a:pt x="0" y="134493"/>
                          <a:pt x="0" y="111157"/>
                        </a:cubicBezTo>
                        <a:lnTo>
                          <a:pt x="0" y="42196"/>
                        </a:lnTo>
                        <a:cubicBezTo>
                          <a:pt x="0" y="18859"/>
                          <a:pt x="17812" y="0"/>
                          <a:pt x="39719" y="0"/>
                        </a:cubicBezTo>
                        <a:lnTo>
                          <a:pt x="92773" y="0"/>
                        </a:lnTo>
                        <a:cubicBezTo>
                          <a:pt x="114681" y="0"/>
                          <a:pt x="132493" y="18859"/>
                          <a:pt x="132493" y="42196"/>
                        </a:cubicBezTo>
                        <a:lnTo>
                          <a:pt x="132493" y="111157"/>
                        </a:lnTo>
                        <a:close/>
                      </a:path>
                    </a:pathLst>
                  </a:custGeom>
                  <a:solidFill>
                    <a:srgbClr val="E30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5" name="Freeform: Shape 1824">
                    <a:extLst>
                      <a:ext uri="{FF2B5EF4-FFF2-40B4-BE49-F238E27FC236}">
                        <a16:creationId xmlns:a16="http://schemas.microsoft.com/office/drawing/2014/main" id="{7F1A181C-CF8F-4028-A184-698482FECDFB}"/>
                      </a:ext>
                    </a:extLst>
                  </p:cNvPr>
                  <p:cNvSpPr/>
                  <p:nvPr/>
                </p:nvSpPr>
                <p:spPr>
                  <a:xfrm>
                    <a:off x="8490870" y="5366138"/>
                    <a:ext cx="132397" cy="82507"/>
                  </a:xfrm>
                  <a:custGeom>
                    <a:avLst/>
                    <a:gdLst>
                      <a:gd name="connsiteX0" fmla="*/ 132398 w 132397"/>
                      <a:gd name="connsiteY0" fmla="*/ 75438 h 82507"/>
                      <a:gd name="connsiteX1" fmla="*/ 132398 w 132397"/>
                      <a:gd name="connsiteY1" fmla="*/ 42196 h 82507"/>
                      <a:gd name="connsiteX2" fmla="*/ 92678 w 132397"/>
                      <a:gd name="connsiteY2" fmla="*/ 0 h 82507"/>
                      <a:gd name="connsiteX3" fmla="*/ 39719 w 132397"/>
                      <a:gd name="connsiteY3" fmla="*/ 0 h 82507"/>
                      <a:gd name="connsiteX4" fmla="*/ 0 w 132397"/>
                      <a:gd name="connsiteY4" fmla="*/ 42196 h 82507"/>
                      <a:gd name="connsiteX5" fmla="*/ 0 w 132397"/>
                      <a:gd name="connsiteY5" fmla="*/ 75438 h 82507"/>
                      <a:gd name="connsiteX6" fmla="*/ 132398 w 132397"/>
                      <a:gd name="connsiteY6" fmla="*/ 75438 h 82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397" h="82507">
                        <a:moveTo>
                          <a:pt x="132398" y="75438"/>
                        </a:moveTo>
                        <a:lnTo>
                          <a:pt x="132398" y="42196"/>
                        </a:lnTo>
                        <a:cubicBezTo>
                          <a:pt x="132398" y="18859"/>
                          <a:pt x="114586" y="0"/>
                          <a:pt x="92678" y="0"/>
                        </a:cubicBezTo>
                        <a:lnTo>
                          <a:pt x="39719" y="0"/>
                        </a:lnTo>
                        <a:cubicBezTo>
                          <a:pt x="17716" y="0"/>
                          <a:pt x="0" y="18859"/>
                          <a:pt x="0" y="42196"/>
                        </a:cubicBezTo>
                        <a:lnTo>
                          <a:pt x="0" y="75438"/>
                        </a:lnTo>
                        <a:cubicBezTo>
                          <a:pt x="-95" y="75438"/>
                          <a:pt x="66866" y="91345"/>
                          <a:pt x="132398" y="75438"/>
                        </a:cubicBezTo>
                        <a:close/>
                      </a:path>
                    </a:pathLst>
                  </a:custGeom>
                  <a:solidFill>
                    <a:srgbClr val="E30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6" name="Freeform: Shape 1825">
                    <a:extLst>
                      <a:ext uri="{FF2B5EF4-FFF2-40B4-BE49-F238E27FC236}">
                        <a16:creationId xmlns:a16="http://schemas.microsoft.com/office/drawing/2014/main" id="{42E1E8F0-A5A8-4F58-B529-96A8CEBD925C}"/>
                      </a:ext>
                    </a:extLst>
                  </p:cNvPr>
                  <p:cNvSpPr/>
                  <p:nvPr/>
                </p:nvSpPr>
                <p:spPr>
                  <a:xfrm>
                    <a:off x="8540590" y="5218310"/>
                    <a:ext cx="32099" cy="146113"/>
                  </a:xfrm>
                  <a:custGeom>
                    <a:avLst/>
                    <a:gdLst>
                      <a:gd name="connsiteX0" fmla="*/ 0 w 32099"/>
                      <a:gd name="connsiteY0" fmla="*/ 0 h 146113"/>
                      <a:gd name="connsiteX1" fmla="*/ 32099 w 32099"/>
                      <a:gd name="connsiteY1" fmla="*/ 0 h 146113"/>
                      <a:gd name="connsiteX2" fmla="*/ 32099 w 32099"/>
                      <a:gd name="connsiteY2" fmla="*/ 146114 h 146113"/>
                      <a:gd name="connsiteX3" fmla="*/ 0 w 32099"/>
                      <a:gd name="connsiteY3" fmla="*/ 146114 h 146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099" h="146113">
                        <a:moveTo>
                          <a:pt x="0" y="0"/>
                        </a:moveTo>
                        <a:lnTo>
                          <a:pt x="32099" y="0"/>
                        </a:lnTo>
                        <a:lnTo>
                          <a:pt x="32099" y="146114"/>
                        </a:lnTo>
                        <a:lnTo>
                          <a:pt x="0" y="146114"/>
                        </a:ln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27" name="Graphic 1">
                    <a:extLst>
                      <a:ext uri="{FF2B5EF4-FFF2-40B4-BE49-F238E27FC236}">
                        <a16:creationId xmlns:a16="http://schemas.microsoft.com/office/drawing/2014/main" id="{F9C791D4-F72C-411A-8D16-DA7EB8D8B08C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254791"/>
                    <a:ext cx="66579" cy="11620"/>
                    <a:chOff x="8523922" y="5254791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2019" name="Freeform: Shape 2018">
                      <a:extLst>
                        <a:ext uri="{FF2B5EF4-FFF2-40B4-BE49-F238E27FC236}">
                          <a16:creationId xmlns:a16="http://schemas.microsoft.com/office/drawing/2014/main" id="{AE07A9E3-A4C2-4DDA-8AFC-2E80090399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254791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9049"/>
                            <a:pt x="8954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0" name="Freeform: Shape 2019">
                      <a:extLst>
                        <a:ext uri="{FF2B5EF4-FFF2-40B4-BE49-F238E27FC236}">
                          <a16:creationId xmlns:a16="http://schemas.microsoft.com/office/drawing/2014/main" id="{002C2796-9CE0-423A-BF9B-CF5193B94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254791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572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1" name="Freeform: Shape 2020">
                      <a:extLst>
                        <a:ext uri="{FF2B5EF4-FFF2-40B4-BE49-F238E27FC236}">
                          <a16:creationId xmlns:a16="http://schemas.microsoft.com/office/drawing/2014/main" id="{3B05F81B-4805-40A4-AC76-9DCE6FBC7C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257934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28" name="Graphic 1">
                    <a:extLst>
                      <a:ext uri="{FF2B5EF4-FFF2-40B4-BE49-F238E27FC236}">
                        <a16:creationId xmlns:a16="http://schemas.microsoft.com/office/drawing/2014/main" id="{879D7810-7F54-4077-BE2A-3D9022E682DF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239836"/>
                    <a:ext cx="66579" cy="11620"/>
                    <a:chOff x="8523922" y="5239836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2016" name="Freeform: Shape 2015">
                      <a:extLst>
                        <a:ext uri="{FF2B5EF4-FFF2-40B4-BE49-F238E27FC236}">
                          <a16:creationId xmlns:a16="http://schemas.microsoft.com/office/drawing/2014/main" id="{AFA1C38A-E4AD-4967-A78B-2074B8DC9A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239836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9049"/>
                            <a:pt x="8954" y="11621"/>
                            <a:pt x="5810" y="11621"/>
                          </a:cubicBezTo>
                          <a:cubicBezTo>
                            <a:pt x="2571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7" name="Freeform: Shape 2016">
                      <a:extLst>
                        <a:ext uri="{FF2B5EF4-FFF2-40B4-BE49-F238E27FC236}">
                          <a16:creationId xmlns:a16="http://schemas.microsoft.com/office/drawing/2014/main" id="{CBCA63D5-7029-410F-8FE5-BE8534AAB7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239836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572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8" name="Freeform: Shape 2017">
                      <a:extLst>
                        <a:ext uri="{FF2B5EF4-FFF2-40B4-BE49-F238E27FC236}">
                          <a16:creationId xmlns:a16="http://schemas.microsoft.com/office/drawing/2014/main" id="{E6291547-5831-4AB6-B4BC-A2CCDA58F1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242884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29" name="Graphic 1">
                    <a:extLst>
                      <a:ext uri="{FF2B5EF4-FFF2-40B4-BE49-F238E27FC236}">
                        <a16:creationId xmlns:a16="http://schemas.microsoft.com/office/drawing/2014/main" id="{1130CF35-D44E-431D-9A9C-1D67F2E6660F}"/>
                      </a:ext>
                    </a:extLst>
                  </p:cNvPr>
                  <p:cNvGrpSpPr/>
                  <p:nvPr/>
                </p:nvGrpSpPr>
                <p:grpSpPr>
                  <a:xfrm>
                    <a:off x="8509824" y="5581879"/>
                    <a:ext cx="24391" cy="106965"/>
                    <a:chOff x="8509824" y="5581879"/>
                    <a:chExt cx="24391" cy="106965"/>
                  </a:xfrm>
                  <a:solidFill>
                    <a:srgbClr val="9D9D9C"/>
                  </a:solidFill>
                </p:grpSpPr>
                <p:grpSp>
                  <p:nvGrpSpPr>
                    <p:cNvPr id="1972" name="Graphic 1">
                      <a:extLst>
                        <a:ext uri="{FF2B5EF4-FFF2-40B4-BE49-F238E27FC236}">
                          <a16:creationId xmlns:a16="http://schemas.microsoft.com/office/drawing/2014/main" id="{9B33EDE1-36E9-44A7-8894-9F650DA5DB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09824" y="5581879"/>
                      <a:ext cx="23533" cy="4882"/>
                      <a:chOff x="8509824" y="5581879"/>
                      <a:chExt cx="23533" cy="4882"/>
                    </a:xfrm>
                    <a:solidFill>
                      <a:srgbClr val="9D9D9C"/>
                    </a:solidFill>
                  </p:grpSpPr>
                  <p:sp>
                    <p:nvSpPr>
                      <p:cNvPr id="2013" name="Freeform: Shape 2012">
                        <a:extLst>
                          <a:ext uri="{FF2B5EF4-FFF2-40B4-BE49-F238E27FC236}">
                            <a16:creationId xmlns:a16="http://schemas.microsoft.com/office/drawing/2014/main" id="{EB5C945C-12BD-4B72-AFEE-4340CA9142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09824" y="5582729"/>
                        <a:ext cx="4095" cy="4032"/>
                      </a:xfrm>
                      <a:custGeom>
                        <a:avLst/>
                        <a:gdLst>
                          <a:gd name="connsiteX0" fmla="*/ 0 w 4095"/>
                          <a:gd name="connsiteY0" fmla="*/ 2103 h 4032"/>
                          <a:gd name="connsiteX1" fmla="*/ 1905 w 4095"/>
                          <a:gd name="connsiteY1" fmla="*/ 7 h 4032"/>
                          <a:gd name="connsiteX2" fmla="*/ 4096 w 4095"/>
                          <a:gd name="connsiteY2" fmla="*/ 1912 h 4032"/>
                          <a:gd name="connsiteX3" fmla="*/ 2191 w 4095"/>
                          <a:gd name="connsiteY3" fmla="*/ 4008 h 4032"/>
                          <a:gd name="connsiteX4" fmla="*/ 0 w 4095"/>
                          <a:gd name="connsiteY4" fmla="*/ 2103 h 4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32">
                            <a:moveTo>
                              <a:pt x="0" y="2103"/>
                            </a:moveTo>
                            <a:cubicBezTo>
                              <a:pt x="0" y="960"/>
                              <a:pt x="858" y="7"/>
                              <a:pt x="1905" y="7"/>
                            </a:cubicBezTo>
                            <a:cubicBezTo>
                              <a:pt x="3048" y="-88"/>
                              <a:pt x="4001" y="769"/>
                              <a:pt x="4096" y="1912"/>
                            </a:cubicBezTo>
                            <a:cubicBezTo>
                              <a:pt x="4096" y="3055"/>
                              <a:pt x="3239" y="4008"/>
                              <a:pt x="2191" y="4008"/>
                            </a:cubicBezTo>
                            <a:cubicBezTo>
                              <a:pt x="953" y="4198"/>
                              <a:pt x="0" y="3246"/>
                              <a:pt x="0" y="2103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14" name="Freeform: Shape 2013">
                        <a:extLst>
                          <a:ext uri="{FF2B5EF4-FFF2-40B4-BE49-F238E27FC236}">
                            <a16:creationId xmlns:a16="http://schemas.microsoft.com/office/drawing/2014/main" id="{B6D935B2-3CC4-419C-ADB8-DBC329735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256" y="5581879"/>
                        <a:ext cx="4102" cy="4095"/>
                      </a:xfrm>
                      <a:custGeom>
                        <a:avLst/>
                        <a:gdLst>
                          <a:gd name="connsiteX0" fmla="*/ 0 w 4102"/>
                          <a:gd name="connsiteY0" fmla="*/ 2095 h 4095"/>
                          <a:gd name="connsiteX1" fmla="*/ 1905 w 4102"/>
                          <a:gd name="connsiteY1" fmla="*/ 0 h 4095"/>
                          <a:gd name="connsiteX2" fmla="*/ 4096 w 4102"/>
                          <a:gd name="connsiteY2" fmla="*/ 2000 h 4095"/>
                          <a:gd name="connsiteX3" fmla="*/ 2095 w 4102"/>
                          <a:gd name="connsiteY3" fmla="*/ 4096 h 4095"/>
                          <a:gd name="connsiteX4" fmla="*/ 0 w 4102"/>
                          <a:gd name="connsiteY4" fmla="*/ 2095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2" h="4095">
                            <a:moveTo>
                              <a:pt x="0" y="2095"/>
                            </a:moveTo>
                            <a:cubicBezTo>
                              <a:pt x="0" y="952"/>
                              <a:pt x="857" y="0"/>
                              <a:pt x="1905" y="0"/>
                            </a:cubicBezTo>
                            <a:cubicBezTo>
                              <a:pt x="3048" y="0"/>
                              <a:pt x="4000" y="857"/>
                              <a:pt x="4096" y="2000"/>
                            </a:cubicBezTo>
                            <a:cubicBezTo>
                              <a:pt x="4191" y="3143"/>
                              <a:pt x="3238" y="4096"/>
                              <a:pt x="2095" y="4096"/>
                            </a:cubicBezTo>
                            <a:cubicBezTo>
                              <a:pt x="952" y="4096"/>
                              <a:pt x="0" y="3238"/>
                              <a:pt x="0" y="2095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15" name="Freeform: Shape 2014">
                        <a:extLst>
                          <a:ext uri="{FF2B5EF4-FFF2-40B4-BE49-F238E27FC236}">
                            <a16:creationId xmlns:a16="http://schemas.microsoft.com/office/drawing/2014/main" id="{1F4F471B-7341-4C9C-936D-91368E5F40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1825" y="5582927"/>
                        <a:ext cx="19621" cy="2857"/>
                      </a:xfrm>
                      <a:custGeom>
                        <a:avLst/>
                        <a:gdLst>
                          <a:gd name="connsiteX0" fmla="*/ 95 w 19621"/>
                          <a:gd name="connsiteY0" fmla="*/ 2857 h 2857"/>
                          <a:gd name="connsiteX1" fmla="*/ 0 w 19621"/>
                          <a:gd name="connsiteY1" fmla="*/ 857 h 2857"/>
                          <a:gd name="connsiteX2" fmla="*/ 19526 w 19621"/>
                          <a:gd name="connsiteY2" fmla="*/ 0 h 2857"/>
                          <a:gd name="connsiteX3" fmla="*/ 19621 w 19621"/>
                          <a:gd name="connsiteY3" fmla="*/ 1905 h 2857"/>
                          <a:gd name="connsiteX4" fmla="*/ 95 w 19621"/>
                          <a:gd name="connsiteY4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857">
                            <a:moveTo>
                              <a:pt x="95" y="2857"/>
                            </a:moveTo>
                            <a:lnTo>
                              <a:pt x="0" y="857"/>
                            </a:lnTo>
                            <a:lnTo>
                              <a:pt x="19526" y="0"/>
                            </a:lnTo>
                            <a:lnTo>
                              <a:pt x="19621" y="1905"/>
                            </a:lnTo>
                            <a:lnTo>
                              <a:pt x="95" y="2857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73" name="Graphic 1">
                      <a:extLst>
                        <a:ext uri="{FF2B5EF4-FFF2-40B4-BE49-F238E27FC236}">
                          <a16:creationId xmlns:a16="http://schemas.microsoft.com/office/drawing/2014/main" id="{760E17ED-CF8D-442D-A3E6-0B1974D4CB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592547"/>
                      <a:ext cx="23526" cy="4007"/>
                      <a:chOff x="8510206" y="5592547"/>
                      <a:chExt cx="23526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2010" name="Freeform: Shape 2009">
                        <a:extLst>
                          <a:ext uri="{FF2B5EF4-FFF2-40B4-BE49-F238E27FC236}">
                            <a16:creationId xmlns:a16="http://schemas.microsoft.com/office/drawing/2014/main" id="{7C142EF6-8DBF-41DF-9E9F-77B8B6D3C1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592547"/>
                        <a:ext cx="4191" cy="4007"/>
                      </a:xfrm>
                      <a:custGeom>
                        <a:avLst/>
                        <a:gdLst>
                          <a:gd name="connsiteX0" fmla="*/ 0 w 4191"/>
                          <a:gd name="connsiteY0" fmla="*/ 2000 h 4007"/>
                          <a:gd name="connsiteX1" fmla="*/ 2095 w 4191"/>
                          <a:gd name="connsiteY1" fmla="*/ 0 h 4007"/>
                          <a:gd name="connsiteX2" fmla="*/ 4191 w 4191"/>
                          <a:gd name="connsiteY2" fmla="*/ 2000 h 4007"/>
                          <a:gd name="connsiteX3" fmla="*/ 2095 w 4191"/>
                          <a:gd name="connsiteY3" fmla="*/ 4001 h 4007"/>
                          <a:gd name="connsiteX4" fmla="*/ 0 w 4191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952"/>
                              <a:pt x="4191" y="2000"/>
                            </a:cubicBezTo>
                            <a:cubicBezTo>
                              <a:pt x="4191" y="3143"/>
                              <a:pt x="3238" y="4001"/>
                              <a:pt x="2095" y="4001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11" name="Freeform: Shape 2010">
                        <a:extLst>
                          <a:ext uri="{FF2B5EF4-FFF2-40B4-BE49-F238E27FC236}">
                            <a16:creationId xmlns:a16="http://schemas.microsoft.com/office/drawing/2014/main" id="{DBC37377-B2FF-4242-B5A0-9A4A325907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592547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1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01"/>
                              <a:pt x="2000" y="4001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12" name="Freeform: Shape 2011">
                        <a:extLst>
                          <a:ext uri="{FF2B5EF4-FFF2-40B4-BE49-F238E27FC236}">
                            <a16:creationId xmlns:a16="http://schemas.microsoft.com/office/drawing/2014/main" id="{244EDF2D-D494-4119-9F85-14C67282DF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593595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74" name="Graphic 1">
                      <a:extLst>
                        <a:ext uri="{FF2B5EF4-FFF2-40B4-BE49-F238E27FC236}">
                          <a16:creationId xmlns:a16="http://schemas.microsoft.com/office/drawing/2014/main" id="{6D49395B-98EB-4DB1-A05A-C87D52F9B9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777" y="5602358"/>
                      <a:ext cx="23438" cy="5048"/>
                      <a:chOff x="8510777" y="5602358"/>
                      <a:chExt cx="23438" cy="5048"/>
                    </a:xfrm>
                    <a:solidFill>
                      <a:srgbClr val="9D9D9C"/>
                    </a:solidFill>
                  </p:grpSpPr>
                  <p:sp>
                    <p:nvSpPr>
                      <p:cNvPr id="2007" name="Freeform: Shape 2006">
                        <a:extLst>
                          <a:ext uri="{FF2B5EF4-FFF2-40B4-BE49-F238E27FC236}">
                            <a16:creationId xmlns:a16="http://schemas.microsoft.com/office/drawing/2014/main" id="{3773E506-C2CC-4D88-A2A7-983217FBA9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777" y="5603215"/>
                        <a:ext cx="4095" cy="4191"/>
                      </a:xfrm>
                      <a:custGeom>
                        <a:avLst/>
                        <a:gdLst>
                          <a:gd name="connsiteX0" fmla="*/ 0 w 4095"/>
                          <a:gd name="connsiteY0" fmla="*/ 2096 h 4191"/>
                          <a:gd name="connsiteX1" fmla="*/ 2000 w 4095"/>
                          <a:gd name="connsiteY1" fmla="*/ 0 h 4191"/>
                          <a:gd name="connsiteX2" fmla="*/ 4096 w 4095"/>
                          <a:gd name="connsiteY2" fmla="*/ 2000 h 4191"/>
                          <a:gd name="connsiteX3" fmla="*/ 2191 w 4095"/>
                          <a:gd name="connsiteY3" fmla="*/ 4191 h 4191"/>
                          <a:gd name="connsiteX4" fmla="*/ 0 w 4095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91">
                            <a:moveTo>
                              <a:pt x="0" y="2096"/>
                            </a:moveTo>
                            <a:cubicBezTo>
                              <a:pt x="0" y="952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238" y="4096"/>
                              <a:pt x="2191" y="4191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08" name="Freeform: Shape 2007">
                        <a:extLst>
                          <a:ext uri="{FF2B5EF4-FFF2-40B4-BE49-F238E27FC236}">
                            <a16:creationId xmlns:a16="http://schemas.microsoft.com/office/drawing/2014/main" id="{FE4ADADB-932C-4F6A-92F6-CB30790EDE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30201" y="5602358"/>
                        <a:ext cx="4014" cy="4191"/>
                      </a:xfrm>
                      <a:custGeom>
                        <a:avLst/>
                        <a:gdLst>
                          <a:gd name="connsiteX0" fmla="*/ 7 w 4014"/>
                          <a:gd name="connsiteY0" fmla="*/ 2096 h 4191"/>
                          <a:gd name="connsiteX1" fmla="*/ 1912 w 4014"/>
                          <a:gd name="connsiteY1" fmla="*/ 0 h 4191"/>
                          <a:gd name="connsiteX2" fmla="*/ 4007 w 4014"/>
                          <a:gd name="connsiteY2" fmla="*/ 2000 h 4191"/>
                          <a:gd name="connsiteX3" fmla="*/ 2102 w 4014"/>
                          <a:gd name="connsiteY3" fmla="*/ 4191 h 4191"/>
                          <a:gd name="connsiteX4" fmla="*/ 7 w 4014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14" h="4191">
                            <a:moveTo>
                              <a:pt x="7" y="2096"/>
                            </a:moveTo>
                            <a:cubicBezTo>
                              <a:pt x="-89" y="953"/>
                              <a:pt x="864" y="0"/>
                              <a:pt x="1912" y="0"/>
                            </a:cubicBezTo>
                            <a:cubicBezTo>
                              <a:pt x="3055" y="0"/>
                              <a:pt x="4007" y="857"/>
                              <a:pt x="4007" y="2000"/>
                            </a:cubicBezTo>
                            <a:cubicBezTo>
                              <a:pt x="4102" y="3143"/>
                              <a:pt x="3245" y="4096"/>
                              <a:pt x="2102" y="4191"/>
                            </a:cubicBezTo>
                            <a:cubicBezTo>
                              <a:pt x="959" y="4096"/>
                              <a:pt x="7" y="3239"/>
                              <a:pt x="7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09" name="Freeform: Shape 2008">
                        <a:extLst>
                          <a:ext uri="{FF2B5EF4-FFF2-40B4-BE49-F238E27FC236}">
                            <a16:creationId xmlns:a16="http://schemas.microsoft.com/office/drawing/2014/main" id="{846D7639-27F0-4E22-91B2-6ED138F343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777" y="5603406"/>
                        <a:ext cx="19621" cy="2762"/>
                      </a:xfrm>
                      <a:custGeom>
                        <a:avLst/>
                        <a:gdLst>
                          <a:gd name="connsiteX0" fmla="*/ 95 w 19621"/>
                          <a:gd name="connsiteY0" fmla="*/ 2762 h 2762"/>
                          <a:gd name="connsiteX1" fmla="*/ 0 w 19621"/>
                          <a:gd name="connsiteY1" fmla="*/ 857 h 2762"/>
                          <a:gd name="connsiteX2" fmla="*/ 19527 w 19621"/>
                          <a:gd name="connsiteY2" fmla="*/ 0 h 2762"/>
                          <a:gd name="connsiteX3" fmla="*/ 19621 w 19621"/>
                          <a:gd name="connsiteY3" fmla="*/ 1905 h 2762"/>
                          <a:gd name="connsiteX4" fmla="*/ 95 w 19621"/>
                          <a:gd name="connsiteY4" fmla="*/ 2762 h 2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762">
                            <a:moveTo>
                              <a:pt x="95" y="2762"/>
                            </a:moveTo>
                            <a:lnTo>
                              <a:pt x="0" y="857"/>
                            </a:lnTo>
                            <a:lnTo>
                              <a:pt x="19527" y="0"/>
                            </a:lnTo>
                            <a:lnTo>
                              <a:pt x="19621" y="1905"/>
                            </a:lnTo>
                            <a:lnTo>
                              <a:pt x="95" y="2762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75" name="Graphic 1">
                      <a:extLst>
                        <a:ext uri="{FF2B5EF4-FFF2-40B4-BE49-F238E27FC236}">
                          <a16:creationId xmlns:a16="http://schemas.microsoft.com/office/drawing/2014/main" id="{206BDD2D-1715-4167-8964-BC7C38768D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13026"/>
                      <a:ext cx="23526" cy="4007"/>
                      <a:chOff x="8510206" y="5613026"/>
                      <a:chExt cx="23526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2004" name="Freeform: Shape 2003">
                        <a:extLst>
                          <a:ext uri="{FF2B5EF4-FFF2-40B4-BE49-F238E27FC236}">
                            <a16:creationId xmlns:a16="http://schemas.microsoft.com/office/drawing/2014/main" id="{BBAFF34A-5AED-482C-B061-516A0EFA92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13026"/>
                        <a:ext cx="4191" cy="4007"/>
                      </a:xfrm>
                      <a:custGeom>
                        <a:avLst/>
                        <a:gdLst>
                          <a:gd name="connsiteX0" fmla="*/ 0 w 4191"/>
                          <a:gd name="connsiteY0" fmla="*/ 2000 h 4007"/>
                          <a:gd name="connsiteX1" fmla="*/ 2095 w 4191"/>
                          <a:gd name="connsiteY1" fmla="*/ 0 h 4007"/>
                          <a:gd name="connsiteX2" fmla="*/ 4191 w 4191"/>
                          <a:gd name="connsiteY2" fmla="*/ 2000 h 4007"/>
                          <a:gd name="connsiteX3" fmla="*/ 2095 w 4191"/>
                          <a:gd name="connsiteY3" fmla="*/ 4000 h 4007"/>
                          <a:gd name="connsiteX4" fmla="*/ 0 w 4191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857"/>
                              <a:pt x="4191" y="2000"/>
                            </a:cubicBezTo>
                            <a:cubicBezTo>
                              <a:pt x="4191" y="3143"/>
                              <a:pt x="3238" y="4000"/>
                              <a:pt x="2095" y="4000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05" name="Freeform: Shape 2004">
                        <a:extLst>
                          <a:ext uri="{FF2B5EF4-FFF2-40B4-BE49-F238E27FC236}">
                            <a16:creationId xmlns:a16="http://schemas.microsoft.com/office/drawing/2014/main" id="{8A29B227-4E3D-4F58-9459-69E5A9C464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13026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0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06" name="Freeform: Shape 2005">
                        <a:extLst>
                          <a:ext uri="{FF2B5EF4-FFF2-40B4-BE49-F238E27FC236}">
                            <a16:creationId xmlns:a16="http://schemas.microsoft.com/office/drawing/2014/main" id="{9581C641-2C34-4001-9DA0-FC836803BB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14074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76" name="Graphic 1">
                      <a:extLst>
                        <a:ext uri="{FF2B5EF4-FFF2-40B4-BE49-F238E27FC236}">
                          <a16:creationId xmlns:a16="http://schemas.microsoft.com/office/drawing/2014/main" id="{3196FA55-1003-41FE-AFD9-166BB95D40C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23218"/>
                      <a:ext cx="23526" cy="4095"/>
                      <a:chOff x="8510206" y="5623218"/>
                      <a:chExt cx="23526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2001" name="Freeform: Shape 2000">
                        <a:extLst>
                          <a:ext uri="{FF2B5EF4-FFF2-40B4-BE49-F238E27FC236}">
                            <a16:creationId xmlns:a16="http://schemas.microsoft.com/office/drawing/2014/main" id="{89803BA2-237C-4CB4-8DBF-CBE80833A7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23218"/>
                        <a:ext cx="4191" cy="4095"/>
                      </a:xfrm>
                      <a:custGeom>
                        <a:avLst/>
                        <a:gdLst>
                          <a:gd name="connsiteX0" fmla="*/ 0 w 4191"/>
                          <a:gd name="connsiteY0" fmla="*/ 2096 h 4095"/>
                          <a:gd name="connsiteX1" fmla="*/ 2095 w 4191"/>
                          <a:gd name="connsiteY1" fmla="*/ 0 h 4095"/>
                          <a:gd name="connsiteX2" fmla="*/ 4191 w 4191"/>
                          <a:gd name="connsiteY2" fmla="*/ 2096 h 4095"/>
                          <a:gd name="connsiteX3" fmla="*/ 2095 w 4191"/>
                          <a:gd name="connsiteY3" fmla="*/ 4096 h 4095"/>
                          <a:gd name="connsiteX4" fmla="*/ 0 w 4191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952"/>
                              <a:pt x="4191" y="2096"/>
                            </a:cubicBezTo>
                            <a:cubicBezTo>
                              <a:pt x="4191" y="3239"/>
                              <a:pt x="3238" y="4096"/>
                              <a:pt x="2095" y="4096"/>
                            </a:cubicBezTo>
                            <a:cubicBezTo>
                              <a:pt x="952" y="4096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02" name="Freeform: Shape 2001">
                        <a:extLst>
                          <a:ext uri="{FF2B5EF4-FFF2-40B4-BE49-F238E27FC236}">
                            <a16:creationId xmlns:a16="http://schemas.microsoft.com/office/drawing/2014/main" id="{BAFDC2BE-04C5-48D0-B5B7-44CA7D121C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23218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96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96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96"/>
                            </a:moveTo>
                            <a:cubicBezTo>
                              <a:pt x="0" y="952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9"/>
                              <a:pt x="3048" y="4096"/>
                              <a:pt x="2000" y="4096"/>
                            </a:cubicBezTo>
                            <a:cubicBezTo>
                              <a:pt x="857" y="4096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03" name="Freeform: Shape 2002">
                        <a:extLst>
                          <a:ext uri="{FF2B5EF4-FFF2-40B4-BE49-F238E27FC236}">
                            <a16:creationId xmlns:a16="http://schemas.microsoft.com/office/drawing/2014/main" id="{44AAA29E-7041-4ACC-A859-5A9288E3EE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24361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77" name="Graphic 1">
                      <a:extLst>
                        <a:ext uri="{FF2B5EF4-FFF2-40B4-BE49-F238E27FC236}">
                          <a16:creationId xmlns:a16="http://schemas.microsoft.com/office/drawing/2014/main" id="{9CDA2480-BC37-4249-A693-D96DC01123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33505"/>
                      <a:ext cx="23526" cy="4007"/>
                      <a:chOff x="8510206" y="5633505"/>
                      <a:chExt cx="23526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998" name="Freeform: Shape 1997">
                        <a:extLst>
                          <a:ext uri="{FF2B5EF4-FFF2-40B4-BE49-F238E27FC236}">
                            <a16:creationId xmlns:a16="http://schemas.microsoft.com/office/drawing/2014/main" id="{9E139454-F947-4997-9F7A-48B2EA8238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33505"/>
                        <a:ext cx="4191" cy="4007"/>
                      </a:xfrm>
                      <a:custGeom>
                        <a:avLst/>
                        <a:gdLst>
                          <a:gd name="connsiteX0" fmla="*/ 0 w 4191"/>
                          <a:gd name="connsiteY0" fmla="*/ 2000 h 4007"/>
                          <a:gd name="connsiteX1" fmla="*/ 2095 w 4191"/>
                          <a:gd name="connsiteY1" fmla="*/ 0 h 4007"/>
                          <a:gd name="connsiteX2" fmla="*/ 4191 w 4191"/>
                          <a:gd name="connsiteY2" fmla="*/ 2000 h 4007"/>
                          <a:gd name="connsiteX3" fmla="*/ 2095 w 4191"/>
                          <a:gd name="connsiteY3" fmla="*/ 4000 h 4007"/>
                          <a:gd name="connsiteX4" fmla="*/ 0 w 4191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857"/>
                              <a:pt x="4191" y="2000"/>
                            </a:cubicBezTo>
                            <a:cubicBezTo>
                              <a:pt x="4191" y="3143"/>
                              <a:pt x="3238" y="4000"/>
                              <a:pt x="2095" y="4000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9" name="Freeform: Shape 1998">
                        <a:extLst>
                          <a:ext uri="{FF2B5EF4-FFF2-40B4-BE49-F238E27FC236}">
                            <a16:creationId xmlns:a16="http://schemas.microsoft.com/office/drawing/2014/main" id="{0F95705D-7B57-40C0-9FD6-FCA0B0506C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33505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0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00" name="Freeform: Shape 1999">
                        <a:extLst>
                          <a:ext uri="{FF2B5EF4-FFF2-40B4-BE49-F238E27FC236}">
                            <a16:creationId xmlns:a16="http://schemas.microsoft.com/office/drawing/2014/main" id="{7B796F22-A557-4517-8805-E8103E19B3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34553"/>
                        <a:ext cx="19621" cy="2000"/>
                      </a:xfrm>
                      <a:custGeom>
                        <a:avLst/>
                        <a:gdLst>
                          <a:gd name="connsiteX0" fmla="*/ 0 w 19621"/>
                          <a:gd name="connsiteY0" fmla="*/ 2000 h 2000"/>
                          <a:gd name="connsiteX1" fmla="*/ 0 w 19621"/>
                          <a:gd name="connsiteY1" fmla="*/ 0 h 2000"/>
                          <a:gd name="connsiteX2" fmla="*/ 19621 w 19621"/>
                          <a:gd name="connsiteY2" fmla="*/ 0 h 2000"/>
                          <a:gd name="connsiteX3" fmla="*/ 19621 w 19621"/>
                          <a:gd name="connsiteY3" fmla="*/ 2000 h 2000"/>
                          <a:gd name="connsiteX4" fmla="*/ 0 w 19621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78" name="Graphic 1">
                      <a:extLst>
                        <a:ext uri="{FF2B5EF4-FFF2-40B4-BE49-F238E27FC236}">
                          <a16:creationId xmlns:a16="http://schemas.microsoft.com/office/drawing/2014/main" id="{25F1FE98-65D1-4A09-A7D6-105CB80E10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43697"/>
                      <a:ext cx="23526" cy="4191"/>
                      <a:chOff x="8510206" y="5643697"/>
                      <a:chExt cx="23526" cy="4191"/>
                    </a:xfrm>
                    <a:solidFill>
                      <a:srgbClr val="9D9D9C"/>
                    </a:solidFill>
                  </p:grpSpPr>
                  <p:sp>
                    <p:nvSpPr>
                      <p:cNvPr id="1995" name="Freeform: Shape 1994">
                        <a:extLst>
                          <a:ext uri="{FF2B5EF4-FFF2-40B4-BE49-F238E27FC236}">
                            <a16:creationId xmlns:a16="http://schemas.microsoft.com/office/drawing/2014/main" id="{D6E3BC77-4FC1-4275-A3C7-3B2B254443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43697"/>
                        <a:ext cx="4191" cy="4191"/>
                      </a:xfrm>
                      <a:custGeom>
                        <a:avLst/>
                        <a:gdLst>
                          <a:gd name="connsiteX0" fmla="*/ 0 w 4191"/>
                          <a:gd name="connsiteY0" fmla="*/ 2096 h 4191"/>
                          <a:gd name="connsiteX1" fmla="*/ 2095 w 4191"/>
                          <a:gd name="connsiteY1" fmla="*/ 0 h 4191"/>
                          <a:gd name="connsiteX2" fmla="*/ 4191 w 4191"/>
                          <a:gd name="connsiteY2" fmla="*/ 2096 h 4191"/>
                          <a:gd name="connsiteX3" fmla="*/ 2095 w 4191"/>
                          <a:gd name="connsiteY3" fmla="*/ 4191 h 4191"/>
                          <a:gd name="connsiteX4" fmla="*/ 0 w 4191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952"/>
                              <a:pt x="4191" y="2096"/>
                            </a:cubicBezTo>
                            <a:cubicBezTo>
                              <a:pt x="4191" y="3238"/>
                              <a:pt x="3238" y="4191"/>
                              <a:pt x="2095" y="4191"/>
                            </a:cubicBezTo>
                            <a:cubicBezTo>
                              <a:pt x="952" y="4191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6" name="Freeform: Shape 1995">
                        <a:extLst>
                          <a:ext uri="{FF2B5EF4-FFF2-40B4-BE49-F238E27FC236}">
                            <a16:creationId xmlns:a16="http://schemas.microsoft.com/office/drawing/2014/main" id="{35CEDD12-41EE-42DB-9E24-A85802A84C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43697"/>
                        <a:ext cx="4000" cy="4191"/>
                      </a:xfrm>
                      <a:custGeom>
                        <a:avLst/>
                        <a:gdLst>
                          <a:gd name="connsiteX0" fmla="*/ 0 w 4000"/>
                          <a:gd name="connsiteY0" fmla="*/ 2096 h 4191"/>
                          <a:gd name="connsiteX1" fmla="*/ 2000 w 4000"/>
                          <a:gd name="connsiteY1" fmla="*/ 0 h 4191"/>
                          <a:gd name="connsiteX2" fmla="*/ 4000 w 4000"/>
                          <a:gd name="connsiteY2" fmla="*/ 2096 h 4191"/>
                          <a:gd name="connsiteX3" fmla="*/ 2000 w 4000"/>
                          <a:gd name="connsiteY3" fmla="*/ 4191 h 4191"/>
                          <a:gd name="connsiteX4" fmla="*/ 0 w 4000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191">
                            <a:moveTo>
                              <a:pt x="0" y="2096"/>
                            </a:moveTo>
                            <a:cubicBezTo>
                              <a:pt x="0" y="952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8"/>
                              <a:pt x="3048" y="4191"/>
                              <a:pt x="2000" y="4191"/>
                            </a:cubicBezTo>
                            <a:cubicBezTo>
                              <a:pt x="857" y="4191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7" name="Freeform: Shape 1996">
                        <a:extLst>
                          <a:ext uri="{FF2B5EF4-FFF2-40B4-BE49-F238E27FC236}">
                            <a16:creationId xmlns:a16="http://schemas.microsoft.com/office/drawing/2014/main" id="{69E5EC12-CB26-4139-833E-A69B700EF3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44840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79" name="Graphic 1">
                      <a:extLst>
                        <a:ext uri="{FF2B5EF4-FFF2-40B4-BE49-F238E27FC236}">
                          <a16:creationId xmlns:a16="http://schemas.microsoft.com/office/drawing/2014/main" id="{963A4D15-D5B5-4FD0-9E00-0A97E436E3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54079"/>
                      <a:ext cx="23526" cy="4000"/>
                      <a:chOff x="8510206" y="5654079"/>
                      <a:chExt cx="23526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992" name="Freeform: Shape 1991">
                        <a:extLst>
                          <a:ext uri="{FF2B5EF4-FFF2-40B4-BE49-F238E27FC236}">
                            <a16:creationId xmlns:a16="http://schemas.microsoft.com/office/drawing/2014/main" id="{6E1BFB8C-A28B-43A8-B47F-4F6AB7FEA7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54079"/>
                        <a:ext cx="4191" cy="4000"/>
                      </a:xfrm>
                      <a:custGeom>
                        <a:avLst/>
                        <a:gdLst>
                          <a:gd name="connsiteX0" fmla="*/ 0 w 4191"/>
                          <a:gd name="connsiteY0" fmla="*/ 2000 h 4000"/>
                          <a:gd name="connsiteX1" fmla="*/ 2095 w 4191"/>
                          <a:gd name="connsiteY1" fmla="*/ 0 h 4000"/>
                          <a:gd name="connsiteX2" fmla="*/ 4191 w 4191"/>
                          <a:gd name="connsiteY2" fmla="*/ 2000 h 4000"/>
                          <a:gd name="connsiteX3" fmla="*/ 2095 w 4191"/>
                          <a:gd name="connsiteY3" fmla="*/ 4001 h 4000"/>
                          <a:gd name="connsiteX4" fmla="*/ 0 w 4191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857"/>
                              <a:pt x="4191" y="2000"/>
                            </a:cubicBezTo>
                            <a:cubicBezTo>
                              <a:pt x="4191" y="3143"/>
                              <a:pt x="3238" y="4001"/>
                              <a:pt x="2095" y="4001"/>
                            </a:cubicBezTo>
                            <a:cubicBezTo>
                              <a:pt x="952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3" name="Freeform: Shape 1992">
                        <a:extLst>
                          <a:ext uri="{FF2B5EF4-FFF2-40B4-BE49-F238E27FC236}">
                            <a16:creationId xmlns:a16="http://schemas.microsoft.com/office/drawing/2014/main" id="{A5BB6ABE-85EC-4CD6-8453-36289623F1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54079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1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01"/>
                              <a:pt x="2000" y="4001"/>
                            </a:cubicBezTo>
                            <a:cubicBezTo>
                              <a:pt x="857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4" name="Freeform: Shape 1993">
                        <a:extLst>
                          <a:ext uri="{FF2B5EF4-FFF2-40B4-BE49-F238E27FC236}">
                            <a16:creationId xmlns:a16="http://schemas.microsoft.com/office/drawing/2014/main" id="{D8DDCF71-8D31-4E19-88D9-67B4F7A3B9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55126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80" name="Graphic 1">
                      <a:extLst>
                        <a:ext uri="{FF2B5EF4-FFF2-40B4-BE49-F238E27FC236}">
                          <a16:creationId xmlns:a16="http://schemas.microsoft.com/office/drawing/2014/main" id="{DCA9D819-A148-4A20-BF87-F4116DADFD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64270"/>
                      <a:ext cx="23526" cy="4095"/>
                      <a:chOff x="8510206" y="5664270"/>
                      <a:chExt cx="23526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989" name="Freeform: Shape 1988">
                        <a:extLst>
                          <a:ext uri="{FF2B5EF4-FFF2-40B4-BE49-F238E27FC236}">
                            <a16:creationId xmlns:a16="http://schemas.microsoft.com/office/drawing/2014/main" id="{72AD9697-0119-482E-A7FC-E49613D8F7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64270"/>
                        <a:ext cx="4191" cy="4095"/>
                      </a:xfrm>
                      <a:custGeom>
                        <a:avLst/>
                        <a:gdLst>
                          <a:gd name="connsiteX0" fmla="*/ 0 w 4191"/>
                          <a:gd name="connsiteY0" fmla="*/ 2000 h 4095"/>
                          <a:gd name="connsiteX1" fmla="*/ 2095 w 4191"/>
                          <a:gd name="connsiteY1" fmla="*/ 0 h 4095"/>
                          <a:gd name="connsiteX2" fmla="*/ 4191 w 4191"/>
                          <a:gd name="connsiteY2" fmla="*/ 2000 h 4095"/>
                          <a:gd name="connsiteX3" fmla="*/ 2095 w 4191"/>
                          <a:gd name="connsiteY3" fmla="*/ 4096 h 4095"/>
                          <a:gd name="connsiteX4" fmla="*/ 0 w 4191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953"/>
                              <a:pt x="4191" y="2000"/>
                            </a:cubicBezTo>
                            <a:cubicBezTo>
                              <a:pt x="4191" y="3143"/>
                              <a:pt x="3238" y="4096"/>
                              <a:pt x="2095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0" name="Freeform: Shape 1989">
                        <a:extLst>
                          <a:ext uri="{FF2B5EF4-FFF2-40B4-BE49-F238E27FC236}">
                            <a16:creationId xmlns:a16="http://schemas.microsoft.com/office/drawing/2014/main" id="{49BFF397-C3B4-497D-BCF9-9743212DAD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64270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953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1" name="Freeform: Shape 1990">
                        <a:extLst>
                          <a:ext uri="{FF2B5EF4-FFF2-40B4-BE49-F238E27FC236}">
                            <a16:creationId xmlns:a16="http://schemas.microsoft.com/office/drawing/2014/main" id="{2D4CFEF3-5908-4445-AED6-5F4E68D255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65318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81" name="Graphic 1">
                      <a:extLst>
                        <a:ext uri="{FF2B5EF4-FFF2-40B4-BE49-F238E27FC236}">
                          <a16:creationId xmlns:a16="http://schemas.microsoft.com/office/drawing/2014/main" id="{E289AEF4-21BF-4562-A240-D858287BFA0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74557"/>
                      <a:ext cx="23526" cy="4000"/>
                      <a:chOff x="8510206" y="5674557"/>
                      <a:chExt cx="23526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986" name="Freeform: Shape 1985">
                        <a:extLst>
                          <a:ext uri="{FF2B5EF4-FFF2-40B4-BE49-F238E27FC236}">
                            <a16:creationId xmlns:a16="http://schemas.microsoft.com/office/drawing/2014/main" id="{27F63D66-2A9F-4118-AD1D-02052BCC11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74557"/>
                        <a:ext cx="4191" cy="4000"/>
                      </a:xfrm>
                      <a:custGeom>
                        <a:avLst/>
                        <a:gdLst>
                          <a:gd name="connsiteX0" fmla="*/ 0 w 4191"/>
                          <a:gd name="connsiteY0" fmla="*/ 2000 h 4000"/>
                          <a:gd name="connsiteX1" fmla="*/ 2095 w 4191"/>
                          <a:gd name="connsiteY1" fmla="*/ 0 h 4000"/>
                          <a:gd name="connsiteX2" fmla="*/ 4191 w 4191"/>
                          <a:gd name="connsiteY2" fmla="*/ 2000 h 4000"/>
                          <a:gd name="connsiteX3" fmla="*/ 2095 w 4191"/>
                          <a:gd name="connsiteY3" fmla="*/ 4000 h 4000"/>
                          <a:gd name="connsiteX4" fmla="*/ 0 w 4191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857"/>
                              <a:pt x="4191" y="2000"/>
                            </a:cubicBezTo>
                            <a:cubicBezTo>
                              <a:pt x="4191" y="3143"/>
                              <a:pt x="3238" y="4000"/>
                              <a:pt x="2095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87" name="Freeform: Shape 1986">
                        <a:extLst>
                          <a:ext uri="{FF2B5EF4-FFF2-40B4-BE49-F238E27FC236}">
                            <a16:creationId xmlns:a16="http://schemas.microsoft.com/office/drawing/2014/main" id="{DCB4DD07-8798-4565-9186-516BFD941E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74557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0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857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88" name="Freeform: Shape 1987">
                        <a:extLst>
                          <a:ext uri="{FF2B5EF4-FFF2-40B4-BE49-F238E27FC236}">
                            <a16:creationId xmlns:a16="http://schemas.microsoft.com/office/drawing/2014/main" id="{95B3A104-38B8-402A-863B-A904F439DB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75605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82" name="Graphic 1">
                      <a:extLst>
                        <a:ext uri="{FF2B5EF4-FFF2-40B4-BE49-F238E27FC236}">
                          <a16:creationId xmlns:a16="http://schemas.microsoft.com/office/drawing/2014/main" id="{DBFC4CC9-06BB-4429-AD72-40C5A42396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10206" y="5684749"/>
                      <a:ext cx="23526" cy="4095"/>
                      <a:chOff x="8510206" y="5684749"/>
                      <a:chExt cx="23526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983" name="Freeform: Shape 1982">
                        <a:extLst>
                          <a:ext uri="{FF2B5EF4-FFF2-40B4-BE49-F238E27FC236}">
                            <a16:creationId xmlns:a16="http://schemas.microsoft.com/office/drawing/2014/main" id="{B944F535-F679-4E45-8034-0AEC9FF49E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0206" y="5684749"/>
                        <a:ext cx="4191" cy="4095"/>
                      </a:xfrm>
                      <a:custGeom>
                        <a:avLst/>
                        <a:gdLst>
                          <a:gd name="connsiteX0" fmla="*/ 0 w 4191"/>
                          <a:gd name="connsiteY0" fmla="*/ 2000 h 4095"/>
                          <a:gd name="connsiteX1" fmla="*/ 2095 w 4191"/>
                          <a:gd name="connsiteY1" fmla="*/ 0 h 4095"/>
                          <a:gd name="connsiteX2" fmla="*/ 4191 w 4191"/>
                          <a:gd name="connsiteY2" fmla="*/ 2000 h 4095"/>
                          <a:gd name="connsiteX3" fmla="*/ 2095 w 4191"/>
                          <a:gd name="connsiteY3" fmla="*/ 4096 h 4095"/>
                          <a:gd name="connsiteX4" fmla="*/ 0 w 4191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1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191" y="952"/>
                              <a:pt x="4191" y="2000"/>
                            </a:cubicBezTo>
                            <a:cubicBezTo>
                              <a:pt x="4191" y="3143"/>
                              <a:pt x="3238" y="4096"/>
                              <a:pt x="2095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84" name="Freeform: Shape 1983">
                        <a:extLst>
                          <a:ext uri="{FF2B5EF4-FFF2-40B4-BE49-F238E27FC236}">
                            <a16:creationId xmlns:a16="http://schemas.microsoft.com/office/drawing/2014/main" id="{EE0387F6-C48B-4C4B-B973-A55A395D85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732" y="5684749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85" name="Freeform: Shape 1984">
                        <a:extLst>
                          <a:ext uri="{FF2B5EF4-FFF2-40B4-BE49-F238E27FC236}">
                            <a16:creationId xmlns:a16="http://schemas.microsoft.com/office/drawing/2014/main" id="{B072F185-520E-4C88-88C8-FD365A3EEA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2301" y="5685797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830" name="Graphic 1">
                    <a:extLst>
                      <a:ext uri="{FF2B5EF4-FFF2-40B4-BE49-F238E27FC236}">
                        <a16:creationId xmlns:a16="http://schemas.microsoft.com/office/drawing/2014/main" id="{97BF93E7-C6F5-48BC-A579-289B1615FF35}"/>
                      </a:ext>
                    </a:extLst>
                  </p:cNvPr>
                  <p:cNvGrpSpPr/>
                  <p:nvPr/>
                </p:nvGrpSpPr>
                <p:grpSpPr>
                  <a:xfrm>
                    <a:off x="8577452" y="5581879"/>
                    <a:ext cx="24390" cy="106965"/>
                    <a:chOff x="8577452" y="5581879"/>
                    <a:chExt cx="24390" cy="106965"/>
                  </a:xfrm>
                  <a:solidFill>
                    <a:srgbClr val="9D9D9C"/>
                  </a:solidFill>
                </p:grpSpPr>
                <p:grpSp>
                  <p:nvGrpSpPr>
                    <p:cNvPr id="1928" name="Graphic 1">
                      <a:extLst>
                        <a:ext uri="{FF2B5EF4-FFF2-40B4-BE49-F238E27FC236}">
                          <a16:creationId xmlns:a16="http://schemas.microsoft.com/office/drawing/2014/main" id="{314BD65E-556C-42CD-A6ED-4F397769EB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452" y="5581879"/>
                      <a:ext cx="23437" cy="4882"/>
                      <a:chOff x="8577452" y="5581879"/>
                      <a:chExt cx="23437" cy="4882"/>
                    </a:xfrm>
                    <a:solidFill>
                      <a:srgbClr val="9D9D9C"/>
                    </a:solidFill>
                  </p:grpSpPr>
                  <p:sp>
                    <p:nvSpPr>
                      <p:cNvPr id="1969" name="Freeform: Shape 1968">
                        <a:extLst>
                          <a:ext uri="{FF2B5EF4-FFF2-40B4-BE49-F238E27FC236}">
                            <a16:creationId xmlns:a16="http://schemas.microsoft.com/office/drawing/2014/main" id="{3FFE1020-8114-443B-AC39-30BEB7BE68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452" y="5582729"/>
                        <a:ext cx="4000" cy="4032"/>
                      </a:xfrm>
                      <a:custGeom>
                        <a:avLst/>
                        <a:gdLst>
                          <a:gd name="connsiteX0" fmla="*/ 0 w 4000"/>
                          <a:gd name="connsiteY0" fmla="*/ 2103 h 4032"/>
                          <a:gd name="connsiteX1" fmla="*/ 1905 w 4000"/>
                          <a:gd name="connsiteY1" fmla="*/ 7 h 4032"/>
                          <a:gd name="connsiteX2" fmla="*/ 4000 w 4000"/>
                          <a:gd name="connsiteY2" fmla="*/ 1912 h 4032"/>
                          <a:gd name="connsiteX3" fmla="*/ 2095 w 4000"/>
                          <a:gd name="connsiteY3" fmla="*/ 4008 h 4032"/>
                          <a:gd name="connsiteX4" fmla="*/ 0 w 4000"/>
                          <a:gd name="connsiteY4" fmla="*/ 2103 h 4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32">
                            <a:moveTo>
                              <a:pt x="0" y="2103"/>
                            </a:moveTo>
                            <a:cubicBezTo>
                              <a:pt x="0" y="960"/>
                              <a:pt x="857" y="7"/>
                              <a:pt x="1905" y="7"/>
                            </a:cubicBezTo>
                            <a:cubicBezTo>
                              <a:pt x="3048" y="-88"/>
                              <a:pt x="4000" y="769"/>
                              <a:pt x="4000" y="1912"/>
                            </a:cubicBezTo>
                            <a:cubicBezTo>
                              <a:pt x="4000" y="3055"/>
                              <a:pt x="3143" y="4008"/>
                              <a:pt x="2095" y="4008"/>
                            </a:cubicBezTo>
                            <a:cubicBezTo>
                              <a:pt x="952" y="4198"/>
                              <a:pt x="0" y="3246"/>
                              <a:pt x="0" y="2103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0" name="Freeform: Shape 1969">
                        <a:extLst>
                          <a:ext uri="{FF2B5EF4-FFF2-40B4-BE49-F238E27FC236}">
                            <a16:creationId xmlns:a16="http://schemas.microsoft.com/office/drawing/2014/main" id="{8FB81A8B-3446-4474-B4F7-B8800997E2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6788" y="5581879"/>
                        <a:ext cx="4102" cy="4095"/>
                      </a:xfrm>
                      <a:custGeom>
                        <a:avLst/>
                        <a:gdLst>
                          <a:gd name="connsiteX0" fmla="*/ 0 w 4102"/>
                          <a:gd name="connsiteY0" fmla="*/ 2095 h 4095"/>
                          <a:gd name="connsiteX1" fmla="*/ 2000 w 4102"/>
                          <a:gd name="connsiteY1" fmla="*/ 0 h 4095"/>
                          <a:gd name="connsiteX2" fmla="*/ 4096 w 4102"/>
                          <a:gd name="connsiteY2" fmla="*/ 2000 h 4095"/>
                          <a:gd name="connsiteX3" fmla="*/ 2096 w 4102"/>
                          <a:gd name="connsiteY3" fmla="*/ 4096 h 4095"/>
                          <a:gd name="connsiteX4" fmla="*/ 0 w 4102"/>
                          <a:gd name="connsiteY4" fmla="*/ 2095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2" h="4095">
                            <a:moveTo>
                              <a:pt x="0" y="2095"/>
                            </a:moveTo>
                            <a:cubicBezTo>
                              <a:pt x="0" y="952"/>
                              <a:pt x="858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191" y="3143"/>
                              <a:pt x="3239" y="4096"/>
                              <a:pt x="2096" y="4096"/>
                            </a:cubicBezTo>
                            <a:cubicBezTo>
                              <a:pt x="1048" y="4096"/>
                              <a:pt x="95" y="3238"/>
                              <a:pt x="0" y="2095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1" name="Freeform: Shape 1970">
                        <a:extLst>
                          <a:ext uri="{FF2B5EF4-FFF2-40B4-BE49-F238E27FC236}">
                            <a16:creationId xmlns:a16="http://schemas.microsoft.com/office/drawing/2014/main" id="{2B6EDE75-2167-4C56-9ADC-FCA39CBFB9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452" y="5582927"/>
                        <a:ext cx="19621" cy="2857"/>
                      </a:xfrm>
                      <a:custGeom>
                        <a:avLst/>
                        <a:gdLst>
                          <a:gd name="connsiteX0" fmla="*/ 95 w 19621"/>
                          <a:gd name="connsiteY0" fmla="*/ 2857 h 2857"/>
                          <a:gd name="connsiteX1" fmla="*/ 0 w 19621"/>
                          <a:gd name="connsiteY1" fmla="*/ 857 h 2857"/>
                          <a:gd name="connsiteX2" fmla="*/ 19527 w 19621"/>
                          <a:gd name="connsiteY2" fmla="*/ 0 h 2857"/>
                          <a:gd name="connsiteX3" fmla="*/ 19621 w 19621"/>
                          <a:gd name="connsiteY3" fmla="*/ 1905 h 2857"/>
                          <a:gd name="connsiteX4" fmla="*/ 95 w 19621"/>
                          <a:gd name="connsiteY4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857">
                            <a:moveTo>
                              <a:pt x="95" y="2857"/>
                            </a:moveTo>
                            <a:lnTo>
                              <a:pt x="0" y="857"/>
                            </a:lnTo>
                            <a:lnTo>
                              <a:pt x="19527" y="0"/>
                            </a:lnTo>
                            <a:lnTo>
                              <a:pt x="19621" y="1905"/>
                            </a:lnTo>
                            <a:lnTo>
                              <a:pt x="95" y="2857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29" name="Graphic 1">
                      <a:extLst>
                        <a:ext uri="{FF2B5EF4-FFF2-40B4-BE49-F238E27FC236}">
                          <a16:creationId xmlns:a16="http://schemas.microsoft.com/office/drawing/2014/main" id="{672DAE2C-F86B-4A73-ACFF-52110E52ECF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592547"/>
                      <a:ext cx="23431" cy="4007"/>
                      <a:chOff x="8577928" y="5592547"/>
                      <a:chExt cx="23431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966" name="Freeform: Shape 1965">
                        <a:extLst>
                          <a:ext uri="{FF2B5EF4-FFF2-40B4-BE49-F238E27FC236}">
                            <a16:creationId xmlns:a16="http://schemas.microsoft.com/office/drawing/2014/main" id="{0761CEA3-F2F9-4732-8988-F96A6C0E42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592547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1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143" y="4001"/>
                              <a:pt x="2000" y="4001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7" name="Freeform: Shape 1966">
                        <a:extLst>
                          <a:ext uri="{FF2B5EF4-FFF2-40B4-BE49-F238E27FC236}">
                            <a16:creationId xmlns:a16="http://schemas.microsoft.com/office/drawing/2014/main" id="{A21E9429-2CCC-4A9F-9D09-7B07D561C2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592547"/>
                        <a:ext cx="4096" cy="4007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7"/>
                          <a:gd name="connsiteX1" fmla="*/ 2096 w 4096"/>
                          <a:gd name="connsiteY1" fmla="*/ 0 h 4007"/>
                          <a:gd name="connsiteX2" fmla="*/ 4096 w 4096"/>
                          <a:gd name="connsiteY2" fmla="*/ 2000 h 4007"/>
                          <a:gd name="connsiteX3" fmla="*/ 2096 w 4096"/>
                          <a:gd name="connsiteY3" fmla="*/ 4001 h 4007"/>
                          <a:gd name="connsiteX4" fmla="*/ 0 w 4096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1"/>
                              <a:pt x="2096" y="4001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8" name="Freeform: Shape 1967">
                        <a:extLst>
                          <a:ext uri="{FF2B5EF4-FFF2-40B4-BE49-F238E27FC236}">
                            <a16:creationId xmlns:a16="http://schemas.microsoft.com/office/drawing/2014/main" id="{5E215CC0-F6E9-49EF-969E-8982CC40AA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593595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30" name="Graphic 1">
                      <a:extLst>
                        <a:ext uri="{FF2B5EF4-FFF2-40B4-BE49-F238E27FC236}">
                          <a16:creationId xmlns:a16="http://schemas.microsoft.com/office/drawing/2014/main" id="{A860525A-5401-49DD-97ED-E677870717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8404" y="5602358"/>
                      <a:ext cx="23438" cy="5048"/>
                      <a:chOff x="8578404" y="5602358"/>
                      <a:chExt cx="23438" cy="5048"/>
                    </a:xfrm>
                    <a:solidFill>
                      <a:srgbClr val="9D9D9C"/>
                    </a:solidFill>
                  </p:grpSpPr>
                  <p:sp>
                    <p:nvSpPr>
                      <p:cNvPr id="1963" name="Freeform: Shape 1962">
                        <a:extLst>
                          <a:ext uri="{FF2B5EF4-FFF2-40B4-BE49-F238E27FC236}">
                            <a16:creationId xmlns:a16="http://schemas.microsoft.com/office/drawing/2014/main" id="{1BFDFB8E-9079-4A1C-90C7-536C3E42E8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8404" y="5603215"/>
                        <a:ext cx="4095" cy="4191"/>
                      </a:xfrm>
                      <a:custGeom>
                        <a:avLst/>
                        <a:gdLst>
                          <a:gd name="connsiteX0" fmla="*/ 0 w 4095"/>
                          <a:gd name="connsiteY0" fmla="*/ 2096 h 4191"/>
                          <a:gd name="connsiteX1" fmla="*/ 2000 w 4095"/>
                          <a:gd name="connsiteY1" fmla="*/ 0 h 4191"/>
                          <a:gd name="connsiteX2" fmla="*/ 4096 w 4095"/>
                          <a:gd name="connsiteY2" fmla="*/ 2000 h 4191"/>
                          <a:gd name="connsiteX3" fmla="*/ 2096 w 4095"/>
                          <a:gd name="connsiteY3" fmla="*/ 4191 h 4191"/>
                          <a:gd name="connsiteX4" fmla="*/ 0 w 4095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91">
                            <a:moveTo>
                              <a:pt x="0" y="2096"/>
                            </a:moveTo>
                            <a:cubicBezTo>
                              <a:pt x="0" y="952"/>
                              <a:pt x="762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239" y="4096"/>
                              <a:pt x="2096" y="4191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4" name="Freeform: Shape 1963">
                        <a:extLst>
                          <a:ext uri="{FF2B5EF4-FFF2-40B4-BE49-F238E27FC236}">
                            <a16:creationId xmlns:a16="http://schemas.microsoft.com/office/drawing/2014/main" id="{6D02FC57-E920-4EAC-8013-AE168FF5C6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740" y="5602358"/>
                        <a:ext cx="4102" cy="4191"/>
                      </a:xfrm>
                      <a:custGeom>
                        <a:avLst/>
                        <a:gdLst>
                          <a:gd name="connsiteX0" fmla="*/ 0 w 4102"/>
                          <a:gd name="connsiteY0" fmla="*/ 2096 h 4191"/>
                          <a:gd name="connsiteX1" fmla="*/ 2000 w 4102"/>
                          <a:gd name="connsiteY1" fmla="*/ 0 h 4191"/>
                          <a:gd name="connsiteX2" fmla="*/ 4096 w 4102"/>
                          <a:gd name="connsiteY2" fmla="*/ 2000 h 4191"/>
                          <a:gd name="connsiteX3" fmla="*/ 2095 w 4102"/>
                          <a:gd name="connsiteY3" fmla="*/ 4191 h 4191"/>
                          <a:gd name="connsiteX4" fmla="*/ 0 w 4102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2" h="4191">
                            <a:moveTo>
                              <a:pt x="0" y="2096"/>
                            </a:moveTo>
                            <a:cubicBezTo>
                              <a:pt x="0" y="953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191" y="3143"/>
                              <a:pt x="3238" y="4096"/>
                              <a:pt x="2095" y="4191"/>
                            </a:cubicBezTo>
                            <a:cubicBezTo>
                              <a:pt x="1048" y="4096"/>
                              <a:pt x="95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5" name="Freeform: Shape 1964">
                        <a:extLst>
                          <a:ext uri="{FF2B5EF4-FFF2-40B4-BE49-F238E27FC236}">
                            <a16:creationId xmlns:a16="http://schemas.microsoft.com/office/drawing/2014/main" id="{CB107525-6BB5-4EA1-8DE4-EDA40E4D8A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80310" y="5603406"/>
                        <a:ext cx="19716" cy="2762"/>
                      </a:xfrm>
                      <a:custGeom>
                        <a:avLst/>
                        <a:gdLst>
                          <a:gd name="connsiteX0" fmla="*/ 191 w 19716"/>
                          <a:gd name="connsiteY0" fmla="*/ 2762 h 2762"/>
                          <a:gd name="connsiteX1" fmla="*/ 0 w 19716"/>
                          <a:gd name="connsiteY1" fmla="*/ 857 h 2762"/>
                          <a:gd name="connsiteX2" fmla="*/ 19621 w 19716"/>
                          <a:gd name="connsiteY2" fmla="*/ 0 h 2762"/>
                          <a:gd name="connsiteX3" fmla="*/ 19717 w 19716"/>
                          <a:gd name="connsiteY3" fmla="*/ 1905 h 2762"/>
                          <a:gd name="connsiteX4" fmla="*/ 191 w 19716"/>
                          <a:gd name="connsiteY4" fmla="*/ 2762 h 2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716" h="2762">
                            <a:moveTo>
                              <a:pt x="191" y="2762"/>
                            </a:moveTo>
                            <a:lnTo>
                              <a:pt x="0" y="857"/>
                            </a:lnTo>
                            <a:lnTo>
                              <a:pt x="19621" y="0"/>
                            </a:lnTo>
                            <a:lnTo>
                              <a:pt x="19717" y="1905"/>
                            </a:lnTo>
                            <a:lnTo>
                              <a:pt x="191" y="2762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31" name="Graphic 1">
                      <a:extLst>
                        <a:ext uri="{FF2B5EF4-FFF2-40B4-BE49-F238E27FC236}">
                          <a16:creationId xmlns:a16="http://schemas.microsoft.com/office/drawing/2014/main" id="{C5E3025E-96F8-4257-87FC-B0FAB9D2D8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13026"/>
                      <a:ext cx="23431" cy="4007"/>
                      <a:chOff x="8577928" y="5613026"/>
                      <a:chExt cx="23431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960" name="Freeform: Shape 1959">
                        <a:extLst>
                          <a:ext uri="{FF2B5EF4-FFF2-40B4-BE49-F238E27FC236}">
                            <a16:creationId xmlns:a16="http://schemas.microsoft.com/office/drawing/2014/main" id="{5AE697B6-A285-4135-B7D3-417BEB9C03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13026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0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143" y="4000"/>
                              <a:pt x="2000" y="4000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1" name="Freeform: Shape 1960">
                        <a:extLst>
                          <a:ext uri="{FF2B5EF4-FFF2-40B4-BE49-F238E27FC236}">
                            <a16:creationId xmlns:a16="http://schemas.microsoft.com/office/drawing/2014/main" id="{C8D6125C-EAF8-41D8-96F8-99AB125D32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13026"/>
                        <a:ext cx="4096" cy="4007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7"/>
                          <a:gd name="connsiteX1" fmla="*/ 2096 w 4096"/>
                          <a:gd name="connsiteY1" fmla="*/ 0 h 4007"/>
                          <a:gd name="connsiteX2" fmla="*/ 4096 w 4096"/>
                          <a:gd name="connsiteY2" fmla="*/ 2000 h 4007"/>
                          <a:gd name="connsiteX3" fmla="*/ 2096 w 4096"/>
                          <a:gd name="connsiteY3" fmla="*/ 4000 h 4007"/>
                          <a:gd name="connsiteX4" fmla="*/ 0 w 4096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6" y="4000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2" name="Freeform: Shape 1961">
                        <a:extLst>
                          <a:ext uri="{FF2B5EF4-FFF2-40B4-BE49-F238E27FC236}">
                            <a16:creationId xmlns:a16="http://schemas.microsoft.com/office/drawing/2014/main" id="{0B749E2E-9918-4627-9343-68AA435FA2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14074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32" name="Graphic 1">
                      <a:extLst>
                        <a:ext uri="{FF2B5EF4-FFF2-40B4-BE49-F238E27FC236}">
                          <a16:creationId xmlns:a16="http://schemas.microsoft.com/office/drawing/2014/main" id="{E9BB5B97-91FD-4A39-8A37-908B33B688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23218"/>
                      <a:ext cx="23431" cy="4095"/>
                      <a:chOff x="8577928" y="5623218"/>
                      <a:chExt cx="2343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957" name="Freeform: Shape 1956">
                        <a:extLst>
                          <a:ext uri="{FF2B5EF4-FFF2-40B4-BE49-F238E27FC236}">
                            <a16:creationId xmlns:a16="http://schemas.microsoft.com/office/drawing/2014/main" id="{092419B7-0EEE-4BE0-AD27-2DA5FD3D83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23218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96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96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9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8" name="Freeform: Shape 1957">
                        <a:extLst>
                          <a:ext uri="{FF2B5EF4-FFF2-40B4-BE49-F238E27FC236}">
                            <a16:creationId xmlns:a16="http://schemas.microsoft.com/office/drawing/2014/main" id="{43689040-77D0-44D3-BC97-FB083BA52C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23218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96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96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96"/>
                            </a:cubicBezTo>
                            <a:cubicBezTo>
                              <a:pt x="4096" y="3239"/>
                              <a:pt x="3143" y="4096"/>
                              <a:pt x="2096" y="4096"/>
                            </a:cubicBezTo>
                            <a:cubicBezTo>
                              <a:pt x="953" y="4096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9" name="Freeform: Shape 1958">
                        <a:extLst>
                          <a:ext uri="{FF2B5EF4-FFF2-40B4-BE49-F238E27FC236}">
                            <a16:creationId xmlns:a16="http://schemas.microsoft.com/office/drawing/2014/main" id="{208CF56F-E24E-4A53-B280-A9B0DCE37C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24361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33" name="Graphic 1">
                      <a:extLst>
                        <a:ext uri="{FF2B5EF4-FFF2-40B4-BE49-F238E27FC236}">
                          <a16:creationId xmlns:a16="http://schemas.microsoft.com/office/drawing/2014/main" id="{75614A2E-E3BD-4687-A241-FC7B401D21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33505"/>
                      <a:ext cx="23431" cy="4007"/>
                      <a:chOff x="8577928" y="5633505"/>
                      <a:chExt cx="23431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954" name="Freeform: Shape 1953">
                        <a:extLst>
                          <a:ext uri="{FF2B5EF4-FFF2-40B4-BE49-F238E27FC236}">
                            <a16:creationId xmlns:a16="http://schemas.microsoft.com/office/drawing/2014/main" id="{63D45C5E-6C73-461C-BDD1-8FDEF6107F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33505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0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143" y="4000"/>
                              <a:pt x="2000" y="4000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5" name="Freeform: Shape 1954">
                        <a:extLst>
                          <a:ext uri="{FF2B5EF4-FFF2-40B4-BE49-F238E27FC236}">
                            <a16:creationId xmlns:a16="http://schemas.microsoft.com/office/drawing/2014/main" id="{3142279D-11F1-4D59-9355-63F8F7234A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33505"/>
                        <a:ext cx="4096" cy="4007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7"/>
                          <a:gd name="connsiteX1" fmla="*/ 2096 w 4096"/>
                          <a:gd name="connsiteY1" fmla="*/ 0 h 4007"/>
                          <a:gd name="connsiteX2" fmla="*/ 4096 w 4096"/>
                          <a:gd name="connsiteY2" fmla="*/ 2000 h 4007"/>
                          <a:gd name="connsiteX3" fmla="*/ 2096 w 4096"/>
                          <a:gd name="connsiteY3" fmla="*/ 4000 h 4007"/>
                          <a:gd name="connsiteX4" fmla="*/ 0 w 4096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6" y="4000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6" name="Freeform: Shape 1955">
                        <a:extLst>
                          <a:ext uri="{FF2B5EF4-FFF2-40B4-BE49-F238E27FC236}">
                            <a16:creationId xmlns:a16="http://schemas.microsoft.com/office/drawing/2014/main" id="{C3C68278-F586-43CE-9A64-974309EDDF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34553"/>
                        <a:ext cx="19621" cy="2000"/>
                      </a:xfrm>
                      <a:custGeom>
                        <a:avLst/>
                        <a:gdLst>
                          <a:gd name="connsiteX0" fmla="*/ 0 w 19621"/>
                          <a:gd name="connsiteY0" fmla="*/ 2000 h 2000"/>
                          <a:gd name="connsiteX1" fmla="*/ 0 w 19621"/>
                          <a:gd name="connsiteY1" fmla="*/ 0 h 2000"/>
                          <a:gd name="connsiteX2" fmla="*/ 19621 w 19621"/>
                          <a:gd name="connsiteY2" fmla="*/ 0 h 2000"/>
                          <a:gd name="connsiteX3" fmla="*/ 19621 w 19621"/>
                          <a:gd name="connsiteY3" fmla="*/ 2000 h 2000"/>
                          <a:gd name="connsiteX4" fmla="*/ 0 w 19621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34" name="Graphic 1">
                      <a:extLst>
                        <a:ext uri="{FF2B5EF4-FFF2-40B4-BE49-F238E27FC236}">
                          <a16:creationId xmlns:a16="http://schemas.microsoft.com/office/drawing/2014/main" id="{410873F8-0BED-46BB-A68D-856F9282DB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43697"/>
                      <a:ext cx="23431" cy="4191"/>
                      <a:chOff x="8577928" y="5643697"/>
                      <a:chExt cx="23431" cy="4191"/>
                    </a:xfrm>
                    <a:solidFill>
                      <a:srgbClr val="9D9D9C"/>
                    </a:solidFill>
                  </p:grpSpPr>
                  <p:sp>
                    <p:nvSpPr>
                      <p:cNvPr id="1951" name="Freeform: Shape 1950">
                        <a:extLst>
                          <a:ext uri="{FF2B5EF4-FFF2-40B4-BE49-F238E27FC236}">
                            <a16:creationId xmlns:a16="http://schemas.microsoft.com/office/drawing/2014/main" id="{B5DD7EB6-1DBB-49D4-9822-B585A35672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43697"/>
                        <a:ext cx="4000" cy="4191"/>
                      </a:xfrm>
                      <a:custGeom>
                        <a:avLst/>
                        <a:gdLst>
                          <a:gd name="connsiteX0" fmla="*/ 0 w 4000"/>
                          <a:gd name="connsiteY0" fmla="*/ 2096 h 4191"/>
                          <a:gd name="connsiteX1" fmla="*/ 2000 w 4000"/>
                          <a:gd name="connsiteY1" fmla="*/ 0 h 4191"/>
                          <a:gd name="connsiteX2" fmla="*/ 4000 w 4000"/>
                          <a:gd name="connsiteY2" fmla="*/ 2096 h 4191"/>
                          <a:gd name="connsiteX3" fmla="*/ 2000 w 4000"/>
                          <a:gd name="connsiteY3" fmla="*/ 4191 h 4191"/>
                          <a:gd name="connsiteX4" fmla="*/ 0 w 4000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8"/>
                              <a:pt x="3143" y="4191"/>
                              <a:pt x="2000" y="4191"/>
                            </a:cubicBezTo>
                            <a:cubicBezTo>
                              <a:pt x="857" y="4191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2" name="Freeform: Shape 1951">
                        <a:extLst>
                          <a:ext uri="{FF2B5EF4-FFF2-40B4-BE49-F238E27FC236}">
                            <a16:creationId xmlns:a16="http://schemas.microsoft.com/office/drawing/2014/main" id="{AE02D561-AE0F-45E8-BC44-E4840174C8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43697"/>
                        <a:ext cx="4096" cy="4191"/>
                      </a:xfrm>
                      <a:custGeom>
                        <a:avLst/>
                        <a:gdLst>
                          <a:gd name="connsiteX0" fmla="*/ 0 w 4096"/>
                          <a:gd name="connsiteY0" fmla="*/ 2096 h 4191"/>
                          <a:gd name="connsiteX1" fmla="*/ 2096 w 4096"/>
                          <a:gd name="connsiteY1" fmla="*/ 0 h 4191"/>
                          <a:gd name="connsiteX2" fmla="*/ 4096 w 4096"/>
                          <a:gd name="connsiteY2" fmla="*/ 2096 h 4191"/>
                          <a:gd name="connsiteX3" fmla="*/ 2096 w 4096"/>
                          <a:gd name="connsiteY3" fmla="*/ 4191 h 4191"/>
                          <a:gd name="connsiteX4" fmla="*/ 0 w 4096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191"/>
                              <a:pt x="2096" y="4191"/>
                            </a:cubicBezTo>
                            <a:cubicBezTo>
                              <a:pt x="953" y="4191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3" name="Freeform: Shape 1952">
                        <a:extLst>
                          <a:ext uri="{FF2B5EF4-FFF2-40B4-BE49-F238E27FC236}">
                            <a16:creationId xmlns:a16="http://schemas.microsoft.com/office/drawing/2014/main" id="{CC67352F-5E87-4551-B748-253F2B6B81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44840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35" name="Graphic 1">
                      <a:extLst>
                        <a:ext uri="{FF2B5EF4-FFF2-40B4-BE49-F238E27FC236}">
                          <a16:creationId xmlns:a16="http://schemas.microsoft.com/office/drawing/2014/main" id="{7D099AB2-9F10-4FBC-9C43-E7CC0D87184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54079"/>
                      <a:ext cx="23431" cy="4000"/>
                      <a:chOff x="8577928" y="5654079"/>
                      <a:chExt cx="23431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948" name="Freeform: Shape 1947">
                        <a:extLst>
                          <a:ext uri="{FF2B5EF4-FFF2-40B4-BE49-F238E27FC236}">
                            <a16:creationId xmlns:a16="http://schemas.microsoft.com/office/drawing/2014/main" id="{8D1744FE-CF89-4505-B176-B7C299A069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54079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1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143" y="4001"/>
                              <a:pt x="2000" y="4001"/>
                            </a:cubicBezTo>
                            <a:cubicBezTo>
                              <a:pt x="857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9" name="Freeform: Shape 1948">
                        <a:extLst>
                          <a:ext uri="{FF2B5EF4-FFF2-40B4-BE49-F238E27FC236}">
                            <a16:creationId xmlns:a16="http://schemas.microsoft.com/office/drawing/2014/main" id="{5E25FABC-F9FC-4BFC-A4F3-CE648166C7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54079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1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1"/>
                              <a:pt x="2096" y="4001"/>
                            </a:cubicBezTo>
                            <a:cubicBezTo>
                              <a:pt x="953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0" name="Freeform: Shape 1949">
                        <a:extLst>
                          <a:ext uri="{FF2B5EF4-FFF2-40B4-BE49-F238E27FC236}">
                            <a16:creationId xmlns:a16="http://schemas.microsoft.com/office/drawing/2014/main" id="{5F2F286E-592F-4056-9B98-CC9BC1599C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55126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36" name="Graphic 1">
                      <a:extLst>
                        <a:ext uri="{FF2B5EF4-FFF2-40B4-BE49-F238E27FC236}">
                          <a16:creationId xmlns:a16="http://schemas.microsoft.com/office/drawing/2014/main" id="{874E4FCB-21B1-4818-9E07-54A44309A8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64270"/>
                      <a:ext cx="23431" cy="4095"/>
                      <a:chOff x="8577928" y="5664270"/>
                      <a:chExt cx="2343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945" name="Freeform: Shape 1944">
                        <a:extLst>
                          <a:ext uri="{FF2B5EF4-FFF2-40B4-BE49-F238E27FC236}">
                            <a16:creationId xmlns:a16="http://schemas.microsoft.com/office/drawing/2014/main" id="{D8D5C91D-1665-44DC-838D-E91FFF34E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64270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3"/>
                              <a:pt x="4000" y="2000"/>
                            </a:cubicBezTo>
                            <a:cubicBezTo>
                              <a:pt x="4000" y="3143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6" name="Freeform: Shape 1945">
                        <a:extLst>
                          <a:ext uri="{FF2B5EF4-FFF2-40B4-BE49-F238E27FC236}">
                            <a16:creationId xmlns:a16="http://schemas.microsoft.com/office/drawing/2014/main" id="{2E1FB009-4719-4C6B-8E35-FD2FEC904C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64270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3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6" y="4096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7" name="Freeform: Shape 1946">
                        <a:extLst>
                          <a:ext uri="{FF2B5EF4-FFF2-40B4-BE49-F238E27FC236}">
                            <a16:creationId xmlns:a16="http://schemas.microsoft.com/office/drawing/2014/main" id="{651E5732-4C85-4FDC-A260-FC4D517C32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65318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37" name="Graphic 1">
                      <a:extLst>
                        <a:ext uri="{FF2B5EF4-FFF2-40B4-BE49-F238E27FC236}">
                          <a16:creationId xmlns:a16="http://schemas.microsoft.com/office/drawing/2014/main" id="{DDF871F0-3436-455F-A987-B1D7524926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74557"/>
                      <a:ext cx="23431" cy="4000"/>
                      <a:chOff x="8577928" y="5674557"/>
                      <a:chExt cx="23431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942" name="Freeform: Shape 1941">
                        <a:extLst>
                          <a:ext uri="{FF2B5EF4-FFF2-40B4-BE49-F238E27FC236}">
                            <a16:creationId xmlns:a16="http://schemas.microsoft.com/office/drawing/2014/main" id="{FB93BD11-A381-427A-B695-580A146C05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74557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0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143" y="4000"/>
                              <a:pt x="2000" y="4000"/>
                            </a:cubicBezTo>
                            <a:cubicBezTo>
                              <a:pt x="857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3" name="Freeform: Shape 1942">
                        <a:extLst>
                          <a:ext uri="{FF2B5EF4-FFF2-40B4-BE49-F238E27FC236}">
                            <a16:creationId xmlns:a16="http://schemas.microsoft.com/office/drawing/2014/main" id="{47BBC5F3-93F6-4BE6-B179-934E863792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74557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0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6" y="4000"/>
                            </a:cubicBezTo>
                            <a:cubicBezTo>
                              <a:pt x="953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4" name="Freeform: Shape 1943">
                        <a:extLst>
                          <a:ext uri="{FF2B5EF4-FFF2-40B4-BE49-F238E27FC236}">
                            <a16:creationId xmlns:a16="http://schemas.microsoft.com/office/drawing/2014/main" id="{EFA4C929-8239-41E6-B23F-E9D536073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75605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38" name="Graphic 1">
                      <a:extLst>
                        <a:ext uri="{FF2B5EF4-FFF2-40B4-BE49-F238E27FC236}">
                          <a16:creationId xmlns:a16="http://schemas.microsoft.com/office/drawing/2014/main" id="{6ABE5ECD-D136-47AE-83C2-0F5206348D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77928" y="5684749"/>
                      <a:ext cx="23431" cy="4095"/>
                      <a:chOff x="8577928" y="5684749"/>
                      <a:chExt cx="2343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939" name="Freeform: Shape 1938">
                        <a:extLst>
                          <a:ext uri="{FF2B5EF4-FFF2-40B4-BE49-F238E27FC236}">
                            <a16:creationId xmlns:a16="http://schemas.microsoft.com/office/drawing/2014/main" id="{6CF07560-C2BF-4EA5-97E7-D851CCEC8A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7928" y="5684749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0" name="Freeform: Shape 1939">
                        <a:extLst>
                          <a:ext uri="{FF2B5EF4-FFF2-40B4-BE49-F238E27FC236}">
                            <a16:creationId xmlns:a16="http://schemas.microsoft.com/office/drawing/2014/main" id="{7692C546-9B0E-4FBA-8976-2E573AA501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97264" y="5684749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6" y="4096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1" name="Freeform: Shape 1940">
                        <a:extLst>
                          <a:ext uri="{FF2B5EF4-FFF2-40B4-BE49-F238E27FC236}">
                            <a16:creationId xmlns:a16="http://schemas.microsoft.com/office/drawing/2014/main" id="{05ABA20C-1A07-4306-836E-9B4A86093F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9929" y="5685797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831" name="Graphic 1">
                    <a:extLst>
                      <a:ext uri="{FF2B5EF4-FFF2-40B4-BE49-F238E27FC236}">
                        <a16:creationId xmlns:a16="http://schemas.microsoft.com/office/drawing/2014/main" id="{07E96833-DB36-4AAF-BE82-C439C57EE460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270602"/>
                    <a:ext cx="66579" cy="11620"/>
                    <a:chOff x="8523922" y="5270602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925" name="Freeform: Shape 1924">
                      <a:extLst>
                        <a:ext uri="{FF2B5EF4-FFF2-40B4-BE49-F238E27FC236}">
                          <a16:creationId xmlns:a16="http://schemas.microsoft.com/office/drawing/2014/main" id="{9FC24FFE-9CA0-4FD0-9F5B-15E7EF9D11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270602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8954"/>
                            <a:pt x="8954" y="11621"/>
                            <a:pt x="5810" y="11621"/>
                          </a:cubicBezTo>
                          <a:cubicBezTo>
                            <a:pt x="2571" y="11621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26" name="Freeform: Shape 1925">
                      <a:extLst>
                        <a:ext uri="{FF2B5EF4-FFF2-40B4-BE49-F238E27FC236}">
                          <a16:creationId xmlns:a16="http://schemas.microsoft.com/office/drawing/2014/main" id="{A5B00AF7-05BB-452F-89CE-5232C270D6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270602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8954"/>
                            <a:pt x="9049" y="11621"/>
                            <a:pt x="5811" y="11621"/>
                          </a:cubicBezTo>
                          <a:cubicBezTo>
                            <a:pt x="2572" y="11621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27" name="Freeform: Shape 1926">
                      <a:extLst>
                        <a:ext uri="{FF2B5EF4-FFF2-40B4-BE49-F238E27FC236}">
                          <a16:creationId xmlns:a16="http://schemas.microsoft.com/office/drawing/2014/main" id="{2929F606-46B1-43AC-8B6E-659490F6FC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273650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5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5 h 5524"/>
                        <a:gd name="connsiteX4" fmla="*/ 0 w 55340"/>
                        <a:gd name="connsiteY4" fmla="*/ 5525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5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5"/>
                          </a:lnTo>
                          <a:lnTo>
                            <a:pt x="0" y="552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32" name="Graphic 1">
                    <a:extLst>
                      <a:ext uri="{FF2B5EF4-FFF2-40B4-BE49-F238E27FC236}">
                        <a16:creationId xmlns:a16="http://schemas.microsoft.com/office/drawing/2014/main" id="{20C04E86-FC39-40D0-A635-EB5E03DE2454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286414"/>
                    <a:ext cx="66579" cy="11620"/>
                    <a:chOff x="8523922" y="5286414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922" name="Freeform: Shape 1921">
                      <a:extLst>
                        <a:ext uri="{FF2B5EF4-FFF2-40B4-BE49-F238E27FC236}">
                          <a16:creationId xmlns:a16="http://schemas.microsoft.com/office/drawing/2014/main" id="{7C044443-CEDB-42D0-8EB1-B20A570EC6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286414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8954"/>
                            <a:pt x="8954" y="11621"/>
                            <a:pt x="5810" y="11621"/>
                          </a:cubicBezTo>
                          <a:cubicBezTo>
                            <a:pt x="2571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23" name="Freeform: Shape 1922">
                      <a:extLst>
                        <a:ext uri="{FF2B5EF4-FFF2-40B4-BE49-F238E27FC236}">
                          <a16:creationId xmlns:a16="http://schemas.microsoft.com/office/drawing/2014/main" id="{71CDD260-E581-4393-845B-055433C9A9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286414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8954"/>
                            <a:pt x="9049" y="11621"/>
                            <a:pt x="5811" y="11621"/>
                          </a:cubicBezTo>
                          <a:cubicBezTo>
                            <a:pt x="2572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24" name="Freeform: Shape 1923">
                      <a:extLst>
                        <a:ext uri="{FF2B5EF4-FFF2-40B4-BE49-F238E27FC236}">
                          <a16:creationId xmlns:a16="http://schemas.microsoft.com/office/drawing/2014/main" id="{832F8D36-463F-497F-9CC1-66363E6F67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289462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5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5 h 5524"/>
                        <a:gd name="connsiteX4" fmla="*/ 0 w 55340"/>
                        <a:gd name="connsiteY4" fmla="*/ 5525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5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5"/>
                          </a:lnTo>
                          <a:lnTo>
                            <a:pt x="0" y="552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33" name="Graphic 1">
                    <a:extLst>
                      <a:ext uri="{FF2B5EF4-FFF2-40B4-BE49-F238E27FC236}">
                        <a16:creationId xmlns:a16="http://schemas.microsoft.com/office/drawing/2014/main" id="{2BD0153A-6C23-4ED0-8520-25D811B637B1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302225"/>
                    <a:ext cx="66579" cy="11620"/>
                    <a:chOff x="8523922" y="5302225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919" name="Freeform: Shape 1918">
                      <a:extLst>
                        <a:ext uri="{FF2B5EF4-FFF2-40B4-BE49-F238E27FC236}">
                          <a16:creationId xmlns:a16="http://schemas.microsoft.com/office/drawing/2014/main" id="{5A31574F-CEA7-4956-80EE-C139460FED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302225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9049"/>
                            <a:pt x="8954" y="11621"/>
                            <a:pt x="5810" y="11621"/>
                          </a:cubicBezTo>
                          <a:cubicBezTo>
                            <a:pt x="2571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20" name="Freeform: Shape 1919">
                      <a:extLst>
                        <a:ext uri="{FF2B5EF4-FFF2-40B4-BE49-F238E27FC236}">
                          <a16:creationId xmlns:a16="http://schemas.microsoft.com/office/drawing/2014/main" id="{9AD5E846-7D69-4ED3-AB7E-BC515D66F9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302225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572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21" name="Freeform: Shape 1920">
                      <a:extLst>
                        <a:ext uri="{FF2B5EF4-FFF2-40B4-BE49-F238E27FC236}">
                          <a16:creationId xmlns:a16="http://schemas.microsoft.com/office/drawing/2014/main" id="{6510FCDC-1226-4AA1-80B5-7730A1449B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305273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34" name="Graphic 1">
                    <a:extLst>
                      <a:ext uri="{FF2B5EF4-FFF2-40B4-BE49-F238E27FC236}">
                        <a16:creationId xmlns:a16="http://schemas.microsoft.com/office/drawing/2014/main" id="{95DD619E-F057-474F-8094-6DC81D020848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317941"/>
                    <a:ext cx="66579" cy="11620"/>
                    <a:chOff x="8523922" y="5317941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916" name="Freeform: Shape 1915">
                      <a:extLst>
                        <a:ext uri="{FF2B5EF4-FFF2-40B4-BE49-F238E27FC236}">
                          <a16:creationId xmlns:a16="http://schemas.microsoft.com/office/drawing/2014/main" id="{AD77267C-9710-443B-966C-AE9D0304D2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317941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9049"/>
                            <a:pt x="8954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17" name="Freeform: Shape 1916">
                      <a:extLst>
                        <a:ext uri="{FF2B5EF4-FFF2-40B4-BE49-F238E27FC236}">
                          <a16:creationId xmlns:a16="http://schemas.microsoft.com/office/drawing/2014/main" id="{2C84A0D9-301E-4BCE-9910-347D203D79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317941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572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18" name="Freeform: Shape 1917">
                      <a:extLst>
                        <a:ext uri="{FF2B5EF4-FFF2-40B4-BE49-F238E27FC236}">
                          <a16:creationId xmlns:a16="http://schemas.microsoft.com/office/drawing/2014/main" id="{7E0816D0-1205-4985-A6F2-BD3AA74A14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321085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35" name="Graphic 1">
                    <a:extLst>
                      <a:ext uri="{FF2B5EF4-FFF2-40B4-BE49-F238E27FC236}">
                        <a16:creationId xmlns:a16="http://schemas.microsoft.com/office/drawing/2014/main" id="{0B9DE44A-4F16-4620-B62F-BE9CECF4376F}"/>
                      </a:ext>
                    </a:extLst>
                  </p:cNvPr>
                  <p:cNvGrpSpPr/>
                  <p:nvPr/>
                </p:nvGrpSpPr>
                <p:grpSpPr>
                  <a:xfrm>
                    <a:off x="8523922" y="5333753"/>
                    <a:ext cx="66579" cy="11620"/>
                    <a:chOff x="8523922" y="5333753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913" name="Freeform: Shape 1912">
                      <a:extLst>
                        <a:ext uri="{FF2B5EF4-FFF2-40B4-BE49-F238E27FC236}">
                          <a16:creationId xmlns:a16="http://schemas.microsoft.com/office/drawing/2014/main" id="{BA8FD5AA-9A22-4399-AA19-7478CD78EA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3922" y="5333753"/>
                      <a:ext cx="11524" cy="11620"/>
                    </a:xfrm>
                    <a:custGeom>
                      <a:avLst/>
                      <a:gdLst>
                        <a:gd name="connsiteX0" fmla="*/ 0 w 11524"/>
                        <a:gd name="connsiteY0" fmla="*/ 5810 h 11620"/>
                        <a:gd name="connsiteX1" fmla="*/ 5810 w 11524"/>
                        <a:gd name="connsiteY1" fmla="*/ 0 h 11620"/>
                        <a:gd name="connsiteX2" fmla="*/ 11525 w 11524"/>
                        <a:gd name="connsiteY2" fmla="*/ 5810 h 11620"/>
                        <a:gd name="connsiteX3" fmla="*/ 5810 w 11524"/>
                        <a:gd name="connsiteY3" fmla="*/ 11621 h 11620"/>
                        <a:gd name="connsiteX4" fmla="*/ 0 w 11524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24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525" y="2572"/>
                            <a:pt x="11525" y="5810"/>
                          </a:cubicBezTo>
                          <a:cubicBezTo>
                            <a:pt x="11525" y="9049"/>
                            <a:pt x="8954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14" name="Freeform: Shape 1913">
                      <a:extLst>
                        <a:ext uri="{FF2B5EF4-FFF2-40B4-BE49-F238E27FC236}">
                          <a16:creationId xmlns:a16="http://schemas.microsoft.com/office/drawing/2014/main" id="{13491FF2-5B36-440E-8E8C-BBB813D678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8881" y="5333753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572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15" name="Freeform: Shape 1914">
                      <a:extLst>
                        <a:ext uri="{FF2B5EF4-FFF2-40B4-BE49-F238E27FC236}">
                          <a16:creationId xmlns:a16="http://schemas.microsoft.com/office/drawing/2014/main" id="{CA5DAF73-CC95-486B-8BC6-82D689613D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732" y="5336801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5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5 h 5524"/>
                        <a:gd name="connsiteX4" fmla="*/ 0 w 55340"/>
                        <a:gd name="connsiteY4" fmla="*/ 5525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5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5"/>
                          </a:lnTo>
                          <a:lnTo>
                            <a:pt x="0" y="552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836" name="Freeform: Shape 1835">
                    <a:extLst>
                      <a:ext uri="{FF2B5EF4-FFF2-40B4-BE49-F238E27FC236}">
                        <a16:creationId xmlns:a16="http://schemas.microsoft.com/office/drawing/2014/main" id="{15E8F4FF-EF26-4269-A51C-2F77912430E3}"/>
                      </a:ext>
                    </a:extLst>
                  </p:cNvPr>
                  <p:cNvSpPr/>
                  <p:nvPr/>
                </p:nvSpPr>
                <p:spPr>
                  <a:xfrm>
                    <a:off x="8501824" y="5211071"/>
                    <a:ext cx="115442" cy="23358"/>
                  </a:xfrm>
                  <a:custGeom>
                    <a:avLst/>
                    <a:gdLst>
                      <a:gd name="connsiteX0" fmla="*/ 115443 w 115442"/>
                      <a:gd name="connsiteY0" fmla="*/ 16288 h 23358"/>
                      <a:gd name="connsiteX1" fmla="*/ 84105 w 115442"/>
                      <a:gd name="connsiteY1" fmla="*/ 0 h 23358"/>
                      <a:gd name="connsiteX2" fmla="*/ 31052 w 115442"/>
                      <a:gd name="connsiteY2" fmla="*/ 0 h 23358"/>
                      <a:gd name="connsiteX3" fmla="*/ 0 w 115442"/>
                      <a:gd name="connsiteY3" fmla="*/ 15907 h 23358"/>
                      <a:gd name="connsiteX4" fmla="*/ 115443 w 115442"/>
                      <a:gd name="connsiteY4" fmla="*/ 16288 h 2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442" h="23358">
                        <a:moveTo>
                          <a:pt x="115443" y="16288"/>
                        </a:moveTo>
                        <a:cubicBezTo>
                          <a:pt x="108204" y="6382"/>
                          <a:pt x="96869" y="0"/>
                          <a:pt x="84105" y="0"/>
                        </a:cubicBezTo>
                        <a:lnTo>
                          <a:pt x="31052" y="0"/>
                        </a:lnTo>
                        <a:cubicBezTo>
                          <a:pt x="18479" y="0"/>
                          <a:pt x="7239" y="6191"/>
                          <a:pt x="0" y="15907"/>
                        </a:cubicBezTo>
                        <a:cubicBezTo>
                          <a:pt x="14668" y="20765"/>
                          <a:pt x="53149" y="29718"/>
                          <a:pt x="115443" y="16288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7" name="Freeform: Shape 1836">
                    <a:extLst>
                      <a:ext uri="{FF2B5EF4-FFF2-40B4-BE49-F238E27FC236}">
                        <a16:creationId xmlns:a16="http://schemas.microsoft.com/office/drawing/2014/main" id="{793F71B6-6E8E-4878-8FDF-17E70A12ECB6}"/>
                      </a:ext>
                    </a:extLst>
                  </p:cNvPr>
                  <p:cNvSpPr/>
                  <p:nvPr/>
                </p:nvSpPr>
                <p:spPr>
                  <a:xfrm>
                    <a:off x="8489822" y="5016285"/>
                    <a:ext cx="141255" cy="97059"/>
                  </a:xfrm>
                  <a:custGeom>
                    <a:avLst/>
                    <a:gdLst>
                      <a:gd name="connsiteX0" fmla="*/ 13716 w 141255"/>
                      <a:gd name="connsiteY0" fmla="*/ 97060 h 97059"/>
                      <a:gd name="connsiteX1" fmla="*/ 0 w 141255"/>
                      <a:gd name="connsiteY1" fmla="*/ 0 h 97059"/>
                      <a:gd name="connsiteX2" fmla="*/ 141256 w 141255"/>
                      <a:gd name="connsiteY2" fmla="*/ 0 h 97059"/>
                      <a:gd name="connsiteX3" fmla="*/ 129444 w 141255"/>
                      <a:gd name="connsiteY3" fmla="*/ 93155 h 97059"/>
                      <a:gd name="connsiteX4" fmla="*/ 13716 w 141255"/>
                      <a:gd name="connsiteY4" fmla="*/ 97060 h 97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255" h="97059">
                        <a:moveTo>
                          <a:pt x="13716" y="97060"/>
                        </a:moveTo>
                        <a:cubicBezTo>
                          <a:pt x="13716" y="97060"/>
                          <a:pt x="14668" y="24479"/>
                          <a:pt x="0" y="0"/>
                        </a:cubicBezTo>
                        <a:lnTo>
                          <a:pt x="141256" y="0"/>
                        </a:lnTo>
                        <a:cubicBezTo>
                          <a:pt x="141256" y="0"/>
                          <a:pt x="130493" y="38195"/>
                          <a:pt x="129444" y="93155"/>
                        </a:cubicBezTo>
                        <a:lnTo>
                          <a:pt x="13716" y="970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8" name="Freeform: Shape 1837">
                    <a:extLst>
                      <a:ext uri="{FF2B5EF4-FFF2-40B4-BE49-F238E27FC236}">
                        <a16:creationId xmlns:a16="http://schemas.microsoft.com/office/drawing/2014/main" id="{79506860-83CF-4B4A-B870-35AEE38C4D9B}"/>
                      </a:ext>
                    </a:extLst>
                  </p:cNvPr>
                  <p:cNvSpPr/>
                  <p:nvPr/>
                </p:nvSpPr>
                <p:spPr>
                  <a:xfrm>
                    <a:off x="8485917" y="5001616"/>
                    <a:ext cx="148113" cy="16668"/>
                  </a:xfrm>
                  <a:custGeom>
                    <a:avLst/>
                    <a:gdLst>
                      <a:gd name="connsiteX0" fmla="*/ 0 w 148113"/>
                      <a:gd name="connsiteY0" fmla="*/ 0 h 16668"/>
                      <a:gd name="connsiteX1" fmla="*/ 148113 w 148113"/>
                      <a:gd name="connsiteY1" fmla="*/ 0 h 16668"/>
                      <a:gd name="connsiteX2" fmla="*/ 148113 w 148113"/>
                      <a:gd name="connsiteY2" fmla="*/ 16669 h 16668"/>
                      <a:gd name="connsiteX3" fmla="*/ 0 w 148113"/>
                      <a:gd name="connsiteY3" fmla="*/ 16669 h 16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8113" h="16668">
                        <a:moveTo>
                          <a:pt x="0" y="0"/>
                        </a:moveTo>
                        <a:lnTo>
                          <a:pt x="148113" y="0"/>
                        </a:lnTo>
                        <a:lnTo>
                          <a:pt x="148113" y="16669"/>
                        </a:lnTo>
                        <a:lnTo>
                          <a:pt x="0" y="1666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9" name="Freeform: Shape 1838">
                    <a:extLst>
                      <a:ext uri="{FF2B5EF4-FFF2-40B4-BE49-F238E27FC236}">
                        <a16:creationId xmlns:a16="http://schemas.microsoft.com/office/drawing/2014/main" id="{6A887893-F582-4B89-A061-9FB7AA303714}"/>
                      </a:ext>
                    </a:extLst>
                  </p:cNvPr>
                  <p:cNvSpPr/>
                  <p:nvPr/>
                </p:nvSpPr>
                <p:spPr>
                  <a:xfrm>
                    <a:off x="8545734" y="4973136"/>
                    <a:ext cx="31337" cy="31432"/>
                  </a:xfrm>
                  <a:custGeom>
                    <a:avLst/>
                    <a:gdLst>
                      <a:gd name="connsiteX0" fmla="*/ 0 w 31337"/>
                      <a:gd name="connsiteY0" fmla="*/ 15716 h 31432"/>
                      <a:gd name="connsiteX1" fmla="*/ 15621 w 31337"/>
                      <a:gd name="connsiteY1" fmla="*/ 0 h 31432"/>
                      <a:gd name="connsiteX2" fmla="*/ 31337 w 31337"/>
                      <a:gd name="connsiteY2" fmla="*/ 15716 h 31432"/>
                      <a:gd name="connsiteX3" fmla="*/ 15621 w 31337"/>
                      <a:gd name="connsiteY3" fmla="*/ 31433 h 31432"/>
                      <a:gd name="connsiteX4" fmla="*/ 0 w 31337"/>
                      <a:gd name="connsiteY4" fmla="*/ 15716 h 3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37" h="31432">
                        <a:moveTo>
                          <a:pt x="0" y="15716"/>
                        </a:moveTo>
                        <a:cubicBezTo>
                          <a:pt x="0" y="7049"/>
                          <a:pt x="7048" y="0"/>
                          <a:pt x="15621" y="0"/>
                        </a:cubicBezTo>
                        <a:cubicBezTo>
                          <a:pt x="24289" y="0"/>
                          <a:pt x="31337" y="7049"/>
                          <a:pt x="31337" y="15716"/>
                        </a:cubicBezTo>
                        <a:cubicBezTo>
                          <a:pt x="31337" y="24384"/>
                          <a:pt x="24289" y="31433"/>
                          <a:pt x="15621" y="31433"/>
                        </a:cubicBezTo>
                        <a:cubicBezTo>
                          <a:pt x="6953" y="31433"/>
                          <a:pt x="0" y="24384"/>
                          <a:pt x="0" y="15716"/>
                        </a:cubicBezTo>
                        <a:close/>
                      </a:path>
                    </a:pathLst>
                  </a:custGeom>
                  <a:solidFill>
                    <a:srgbClr val="9C10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0" name="Freeform: Shape 1839">
                    <a:extLst>
                      <a:ext uri="{FF2B5EF4-FFF2-40B4-BE49-F238E27FC236}">
                        <a16:creationId xmlns:a16="http://schemas.microsoft.com/office/drawing/2014/main" id="{910194E9-EC9F-4C2D-AFAF-BD252393775D}"/>
                      </a:ext>
                    </a:extLst>
                  </p:cNvPr>
                  <p:cNvSpPr/>
                  <p:nvPr/>
                </p:nvSpPr>
                <p:spPr>
                  <a:xfrm>
                    <a:off x="8452484" y="5163351"/>
                    <a:ext cx="31432" cy="31432"/>
                  </a:xfrm>
                  <a:custGeom>
                    <a:avLst/>
                    <a:gdLst>
                      <a:gd name="connsiteX0" fmla="*/ 0 w 31432"/>
                      <a:gd name="connsiteY0" fmla="*/ 15716 h 31432"/>
                      <a:gd name="connsiteX1" fmla="*/ 15716 w 31432"/>
                      <a:gd name="connsiteY1" fmla="*/ 0 h 31432"/>
                      <a:gd name="connsiteX2" fmla="*/ 31432 w 31432"/>
                      <a:gd name="connsiteY2" fmla="*/ 15716 h 31432"/>
                      <a:gd name="connsiteX3" fmla="*/ 15716 w 31432"/>
                      <a:gd name="connsiteY3" fmla="*/ 31432 h 31432"/>
                      <a:gd name="connsiteX4" fmla="*/ 0 w 31432"/>
                      <a:gd name="connsiteY4" fmla="*/ 15716 h 3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2" h="31432">
                        <a:moveTo>
                          <a:pt x="0" y="15716"/>
                        </a:moveTo>
                        <a:cubicBezTo>
                          <a:pt x="0" y="7048"/>
                          <a:pt x="7048" y="0"/>
                          <a:pt x="15716" y="0"/>
                        </a:cubicBezTo>
                        <a:cubicBezTo>
                          <a:pt x="24384" y="0"/>
                          <a:pt x="31432" y="7048"/>
                          <a:pt x="31432" y="15716"/>
                        </a:cubicBezTo>
                        <a:cubicBezTo>
                          <a:pt x="31432" y="24384"/>
                          <a:pt x="24384" y="31432"/>
                          <a:pt x="15716" y="31432"/>
                        </a:cubicBezTo>
                        <a:cubicBezTo>
                          <a:pt x="7048" y="31432"/>
                          <a:pt x="0" y="24384"/>
                          <a:pt x="0" y="15716"/>
                        </a:cubicBez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1" name="Freeform: Shape 1840">
                    <a:extLst>
                      <a:ext uri="{FF2B5EF4-FFF2-40B4-BE49-F238E27FC236}">
                        <a16:creationId xmlns:a16="http://schemas.microsoft.com/office/drawing/2014/main" id="{D758384D-025D-4044-A8D1-A365C6FAE5C7}"/>
                      </a:ext>
                    </a:extLst>
                  </p:cNvPr>
                  <p:cNvSpPr/>
                  <p:nvPr/>
                </p:nvSpPr>
                <p:spPr>
                  <a:xfrm>
                    <a:off x="8460199" y="5171066"/>
                    <a:ext cx="16001" cy="16001"/>
                  </a:xfrm>
                  <a:custGeom>
                    <a:avLst/>
                    <a:gdLst>
                      <a:gd name="connsiteX0" fmla="*/ 0 w 16001"/>
                      <a:gd name="connsiteY0" fmla="*/ 8001 h 16001"/>
                      <a:gd name="connsiteX1" fmla="*/ 8001 w 16001"/>
                      <a:gd name="connsiteY1" fmla="*/ 0 h 16001"/>
                      <a:gd name="connsiteX2" fmla="*/ 16002 w 16001"/>
                      <a:gd name="connsiteY2" fmla="*/ 8001 h 16001"/>
                      <a:gd name="connsiteX3" fmla="*/ 8001 w 16001"/>
                      <a:gd name="connsiteY3" fmla="*/ 16002 h 16001"/>
                      <a:gd name="connsiteX4" fmla="*/ 0 w 16001"/>
                      <a:gd name="connsiteY4" fmla="*/ 8001 h 16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01" h="16001">
                        <a:moveTo>
                          <a:pt x="0" y="8001"/>
                        </a:moveTo>
                        <a:cubicBezTo>
                          <a:pt x="0" y="3524"/>
                          <a:pt x="3620" y="0"/>
                          <a:pt x="8001" y="0"/>
                        </a:cubicBezTo>
                        <a:cubicBezTo>
                          <a:pt x="12478" y="0"/>
                          <a:pt x="16002" y="3619"/>
                          <a:pt x="16002" y="8001"/>
                        </a:cubicBezTo>
                        <a:cubicBezTo>
                          <a:pt x="16002" y="12478"/>
                          <a:pt x="12382" y="16002"/>
                          <a:pt x="8001" y="16002"/>
                        </a:cubicBezTo>
                        <a:cubicBezTo>
                          <a:pt x="3524" y="16002"/>
                          <a:pt x="0" y="12478"/>
                          <a:pt x="0" y="8001"/>
                        </a:cubicBezTo>
                        <a:close/>
                      </a:path>
                    </a:pathLst>
                  </a:custGeom>
                  <a:solidFill>
                    <a:srgbClr val="F28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42" name="Graphic 1">
                    <a:extLst>
                      <a:ext uri="{FF2B5EF4-FFF2-40B4-BE49-F238E27FC236}">
                        <a16:creationId xmlns:a16="http://schemas.microsoft.com/office/drawing/2014/main" id="{E6E025E8-A075-4F3B-A13B-E21EF1405B58}"/>
                      </a:ext>
                    </a:extLst>
                  </p:cNvPr>
                  <p:cNvGrpSpPr/>
                  <p:nvPr/>
                </p:nvGrpSpPr>
                <p:grpSpPr>
                  <a:xfrm>
                    <a:off x="8591930" y="5119250"/>
                    <a:ext cx="75438" cy="94646"/>
                    <a:chOff x="8591930" y="5119250"/>
                    <a:chExt cx="75438" cy="94646"/>
                  </a:xfrm>
                  <a:solidFill>
                    <a:schemeClr val="accent1"/>
                  </a:solidFill>
                </p:grpSpPr>
                <p:sp>
                  <p:nvSpPr>
                    <p:cNvPr id="1909" name="Freeform: Shape 1908">
                      <a:extLst>
                        <a:ext uri="{FF2B5EF4-FFF2-40B4-BE49-F238E27FC236}">
                          <a16:creationId xmlns:a16="http://schemas.microsoft.com/office/drawing/2014/main" id="{9F2B2806-5B24-49D8-99E5-65CFB3C0F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1930" y="5119250"/>
                      <a:ext cx="74485" cy="94422"/>
                    </a:xfrm>
                    <a:custGeom>
                      <a:avLst/>
                      <a:gdLst>
                        <a:gd name="connsiteX0" fmla="*/ 36957 w 74485"/>
                        <a:gd name="connsiteY0" fmla="*/ 95 h 94422"/>
                        <a:gd name="connsiteX1" fmla="*/ 74486 w 74485"/>
                        <a:gd name="connsiteY1" fmla="*/ 62770 h 94422"/>
                        <a:gd name="connsiteX2" fmla="*/ 19621 w 74485"/>
                        <a:gd name="connsiteY2" fmla="*/ 94107 h 94422"/>
                        <a:gd name="connsiteX3" fmla="*/ 2000 w 74485"/>
                        <a:gd name="connsiteY3" fmla="*/ 18669 h 94422"/>
                        <a:gd name="connsiteX4" fmla="*/ 0 w 74485"/>
                        <a:gd name="connsiteY4" fmla="*/ 0 h 94422"/>
                        <a:gd name="connsiteX5" fmla="*/ 36957 w 74485"/>
                        <a:gd name="connsiteY5" fmla="*/ 95 h 94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4485" h="94422">
                          <a:moveTo>
                            <a:pt x="36957" y="95"/>
                          </a:moveTo>
                          <a:cubicBezTo>
                            <a:pt x="36957" y="95"/>
                            <a:pt x="46006" y="63722"/>
                            <a:pt x="74486" y="62770"/>
                          </a:cubicBezTo>
                          <a:cubicBezTo>
                            <a:pt x="74486" y="62770"/>
                            <a:pt x="70581" y="98107"/>
                            <a:pt x="19621" y="94107"/>
                          </a:cubicBezTo>
                          <a:lnTo>
                            <a:pt x="2000" y="18669"/>
                          </a:lnTo>
                          <a:lnTo>
                            <a:pt x="0" y="0"/>
                          </a:lnTo>
                          <a:lnTo>
                            <a:pt x="36957" y="95"/>
                          </a:lnTo>
                          <a:close/>
                        </a:path>
                      </a:pathLst>
                    </a:custGeom>
                    <a:solidFill>
                      <a:srgbClr val="F28E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10" name="Freeform: Shape 1909">
                      <a:extLst>
                        <a:ext uri="{FF2B5EF4-FFF2-40B4-BE49-F238E27FC236}">
                          <a16:creationId xmlns:a16="http://schemas.microsoft.com/office/drawing/2014/main" id="{397D4012-19E1-4885-BA2A-C449532E2F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11457" y="5166208"/>
                      <a:ext cx="54863" cy="47687"/>
                    </a:xfrm>
                    <a:custGeom>
                      <a:avLst/>
                      <a:gdLst>
                        <a:gd name="connsiteX0" fmla="*/ 31718 w 54863"/>
                        <a:gd name="connsiteY0" fmla="*/ 0 h 47687"/>
                        <a:gd name="connsiteX1" fmla="*/ 6953 w 54863"/>
                        <a:gd name="connsiteY1" fmla="*/ 13335 h 47687"/>
                        <a:gd name="connsiteX2" fmla="*/ 0 w 54863"/>
                        <a:gd name="connsiteY2" fmla="*/ 47149 h 47687"/>
                        <a:gd name="connsiteX3" fmla="*/ 54864 w 54863"/>
                        <a:gd name="connsiteY3" fmla="*/ 15811 h 47687"/>
                        <a:gd name="connsiteX4" fmla="*/ 31718 w 54863"/>
                        <a:gd name="connsiteY4" fmla="*/ 0 h 47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863" h="47687">
                          <a:moveTo>
                            <a:pt x="31718" y="0"/>
                          </a:moveTo>
                          <a:cubicBezTo>
                            <a:pt x="31718" y="0"/>
                            <a:pt x="20383" y="13049"/>
                            <a:pt x="6953" y="13335"/>
                          </a:cubicBezTo>
                          <a:lnTo>
                            <a:pt x="0" y="47149"/>
                          </a:lnTo>
                          <a:cubicBezTo>
                            <a:pt x="0" y="47149"/>
                            <a:pt x="45244" y="54388"/>
                            <a:pt x="54864" y="15811"/>
                          </a:cubicBezTo>
                          <a:lnTo>
                            <a:pt x="31718" y="0"/>
                          </a:lnTo>
                          <a:close/>
                        </a:path>
                      </a:pathLst>
                    </a:custGeom>
                    <a:solidFill>
                      <a:srgbClr val="EC690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11" name="Freeform: Shape 1910">
                      <a:extLst>
                        <a:ext uri="{FF2B5EF4-FFF2-40B4-BE49-F238E27FC236}">
                          <a16:creationId xmlns:a16="http://schemas.microsoft.com/office/drawing/2014/main" id="{B9921793-7E60-4F9D-BF85-3E778B9B1B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35935" y="5163351"/>
                      <a:ext cx="31432" cy="31432"/>
                    </a:xfrm>
                    <a:custGeom>
                      <a:avLst/>
                      <a:gdLst>
                        <a:gd name="connsiteX0" fmla="*/ 31433 w 31432"/>
                        <a:gd name="connsiteY0" fmla="*/ 15716 h 31432"/>
                        <a:gd name="connsiteX1" fmla="*/ 15716 w 31432"/>
                        <a:gd name="connsiteY1" fmla="*/ 0 h 31432"/>
                        <a:gd name="connsiteX2" fmla="*/ 0 w 31432"/>
                        <a:gd name="connsiteY2" fmla="*/ 15716 h 31432"/>
                        <a:gd name="connsiteX3" fmla="*/ 15716 w 31432"/>
                        <a:gd name="connsiteY3" fmla="*/ 31432 h 31432"/>
                        <a:gd name="connsiteX4" fmla="*/ 31433 w 31432"/>
                        <a:gd name="connsiteY4" fmla="*/ 15716 h 31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432" h="31432">
                          <a:moveTo>
                            <a:pt x="31433" y="15716"/>
                          </a:moveTo>
                          <a:cubicBezTo>
                            <a:pt x="31433" y="7048"/>
                            <a:pt x="24384" y="0"/>
                            <a:pt x="15716" y="0"/>
                          </a:cubicBezTo>
                          <a:cubicBezTo>
                            <a:pt x="7049" y="0"/>
                            <a:pt x="0" y="7048"/>
                            <a:pt x="0" y="15716"/>
                          </a:cubicBezTo>
                          <a:cubicBezTo>
                            <a:pt x="0" y="24384"/>
                            <a:pt x="7049" y="31432"/>
                            <a:pt x="15716" y="31432"/>
                          </a:cubicBezTo>
                          <a:cubicBezTo>
                            <a:pt x="24384" y="31432"/>
                            <a:pt x="31433" y="24384"/>
                            <a:pt x="31433" y="15716"/>
                          </a:cubicBezTo>
                          <a:close/>
                        </a:path>
                      </a:pathLst>
                    </a:custGeom>
                    <a:solidFill>
                      <a:srgbClr val="EE740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12" name="Freeform: Shape 1911">
                      <a:extLst>
                        <a:ext uri="{FF2B5EF4-FFF2-40B4-BE49-F238E27FC236}">
                          <a16:creationId xmlns:a16="http://schemas.microsoft.com/office/drawing/2014/main" id="{2701CC4B-69EB-4D4A-AE61-9501C5A2F9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43746" y="5171066"/>
                      <a:ext cx="16001" cy="16001"/>
                    </a:xfrm>
                    <a:custGeom>
                      <a:avLst/>
                      <a:gdLst>
                        <a:gd name="connsiteX0" fmla="*/ 16002 w 16001"/>
                        <a:gd name="connsiteY0" fmla="*/ 8001 h 16001"/>
                        <a:gd name="connsiteX1" fmla="*/ 8001 w 16001"/>
                        <a:gd name="connsiteY1" fmla="*/ 0 h 16001"/>
                        <a:gd name="connsiteX2" fmla="*/ 0 w 16001"/>
                        <a:gd name="connsiteY2" fmla="*/ 8001 h 16001"/>
                        <a:gd name="connsiteX3" fmla="*/ 8001 w 16001"/>
                        <a:gd name="connsiteY3" fmla="*/ 16002 h 16001"/>
                        <a:gd name="connsiteX4" fmla="*/ 16002 w 16001"/>
                        <a:gd name="connsiteY4" fmla="*/ 8001 h 16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1" h="16001">
                          <a:moveTo>
                            <a:pt x="16002" y="8001"/>
                          </a:moveTo>
                          <a:cubicBezTo>
                            <a:pt x="16002" y="3524"/>
                            <a:pt x="12383" y="0"/>
                            <a:pt x="8001" y="0"/>
                          </a:cubicBezTo>
                          <a:cubicBezTo>
                            <a:pt x="3524" y="0"/>
                            <a:pt x="0" y="3619"/>
                            <a:pt x="0" y="8001"/>
                          </a:cubicBezTo>
                          <a:cubicBezTo>
                            <a:pt x="0" y="12478"/>
                            <a:pt x="3620" y="16002"/>
                            <a:pt x="8001" y="16002"/>
                          </a:cubicBezTo>
                          <a:cubicBezTo>
                            <a:pt x="12383" y="16002"/>
                            <a:pt x="16002" y="12478"/>
                            <a:pt x="16002" y="8001"/>
                          </a:cubicBezTo>
                          <a:close/>
                        </a:path>
                      </a:pathLst>
                    </a:custGeom>
                    <a:solidFill>
                      <a:srgbClr val="F28E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843" name="Freeform: Shape 1842">
                    <a:extLst>
                      <a:ext uri="{FF2B5EF4-FFF2-40B4-BE49-F238E27FC236}">
                        <a16:creationId xmlns:a16="http://schemas.microsoft.com/office/drawing/2014/main" id="{CD24E94E-B9A3-4EDD-8DA1-F25F34FD2A87}"/>
                      </a:ext>
                    </a:extLst>
                  </p:cNvPr>
                  <p:cNvSpPr/>
                  <p:nvPr/>
                </p:nvSpPr>
                <p:spPr>
                  <a:xfrm>
                    <a:off x="8495200" y="5121250"/>
                    <a:ext cx="130480" cy="96823"/>
                  </a:xfrm>
                  <a:custGeom>
                    <a:avLst/>
                    <a:gdLst>
                      <a:gd name="connsiteX0" fmla="*/ 14243 w 130480"/>
                      <a:gd name="connsiteY0" fmla="*/ 0 h 96823"/>
                      <a:gd name="connsiteX1" fmla="*/ 117208 w 130480"/>
                      <a:gd name="connsiteY1" fmla="*/ 0 h 96823"/>
                      <a:gd name="connsiteX2" fmla="*/ 119209 w 130480"/>
                      <a:gd name="connsiteY2" fmla="*/ 93155 h 96823"/>
                      <a:gd name="connsiteX3" fmla="*/ 13291 w 130480"/>
                      <a:gd name="connsiteY3" fmla="*/ 92202 h 96823"/>
                      <a:gd name="connsiteX4" fmla="*/ 14243 w 130480"/>
                      <a:gd name="connsiteY4" fmla="*/ 0 h 96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480" h="96823">
                        <a:moveTo>
                          <a:pt x="14243" y="0"/>
                        </a:moveTo>
                        <a:lnTo>
                          <a:pt x="117208" y="0"/>
                        </a:lnTo>
                        <a:cubicBezTo>
                          <a:pt x="117208" y="0"/>
                          <a:pt x="145688" y="57817"/>
                          <a:pt x="119209" y="93155"/>
                        </a:cubicBezTo>
                        <a:cubicBezTo>
                          <a:pt x="119209" y="93155"/>
                          <a:pt x="41770" y="102013"/>
                          <a:pt x="13291" y="92202"/>
                        </a:cubicBezTo>
                        <a:cubicBezTo>
                          <a:pt x="13195" y="92107"/>
                          <a:pt x="-17189" y="75438"/>
                          <a:pt x="142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4" name="Freeform: Shape 1843">
                    <a:extLst>
                      <a:ext uri="{FF2B5EF4-FFF2-40B4-BE49-F238E27FC236}">
                        <a16:creationId xmlns:a16="http://schemas.microsoft.com/office/drawing/2014/main" id="{1D9C67AE-2876-4B10-8CC1-92AC53C4E8B2}"/>
                      </a:ext>
                    </a:extLst>
                  </p:cNvPr>
                  <p:cNvSpPr/>
                  <p:nvPr/>
                </p:nvSpPr>
                <p:spPr>
                  <a:xfrm>
                    <a:off x="8487822" y="5108487"/>
                    <a:ext cx="144113" cy="12763"/>
                  </a:xfrm>
                  <a:custGeom>
                    <a:avLst/>
                    <a:gdLst>
                      <a:gd name="connsiteX0" fmla="*/ 0 w 144113"/>
                      <a:gd name="connsiteY0" fmla="*/ 0 h 12763"/>
                      <a:gd name="connsiteX1" fmla="*/ 144113 w 144113"/>
                      <a:gd name="connsiteY1" fmla="*/ 0 h 12763"/>
                      <a:gd name="connsiteX2" fmla="*/ 144113 w 144113"/>
                      <a:gd name="connsiteY2" fmla="*/ 12763 h 12763"/>
                      <a:gd name="connsiteX3" fmla="*/ 0 w 144113"/>
                      <a:gd name="connsiteY3" fmla="*/ 12763 h 12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113" h="12763">
                        <a:moveTo>
                          <a:pt x="0" y="0"/>
                        </a:moveTo>
                        <a:lnTo>
                          <a:pt x="144113" y="0"/>
                        </a:lnTo>
                        <a:lnTo>
                          <a:pt x="144113" y="12763"/>
                        </a:lnTo>
                        <a:lnTo>
                          <a:pt x="0" y="1276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45" name="Graphic 1">
                    <a:extLst>
                      <a:ext uri="{FF2B5EF4-FFF2-40B4-BE49-F238E27FC236}">
                        <a16:creationId xmlns:a16="http://schemas.microsoft.com/office/drawing/2014/main" id="{3774C716-1F14-41D7-9BB4-0F9895443851}"/>
                      </a:ext>
                    </a:extLst>
                  </p:cNvPr>
                  <p:cNvGrpSpPr/>
                  <p:nvPr/>
                </p:nvGrpSpPr>
                <p:grpSpPr>
                  <a:xfrm>
                    <a:off x="8505348" y="5179773"/>
                    <a:ext cx="106013" cy="28615"/>
                    <a:chOff x="8505348" y="5179773"/>
                    <a:chExt cx="106013" cy="28615"/>
                  </a:xfrm>
                  <a:solidFill>
                    <a:srgbClr val="000000"/>
                  </a:solidFill>
                </p:grpSpPr>
                <p:sp>
                  <p:nvSpPr>
                    <p:cNvPr id="1907" name="Freeform: Shape 1906">
                      <a:extLst>
                        <a:ext uri="{FF2B5EF4-FFF2-40B4-BE49-F238E27FC236}">
                          <a16:creationId xmlns:a16="http://schemas.microsoft.com/office/drawing/2014/main" id="{CF666642-480E-40FC-ADA7-BCB6DF246D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05348" y="5179773"/>
                      <a:ext cx="53114" cy="28520"/>
                    </a:xfrm>
                    <a:custGeom>
                      <a:avLst/>
                      <a:gdLst>
                        <a:gd name="connsiteX0" fmla="*/ 49244 w 53114"/>
                        <a:gd name="connsiteY0" fmla="*/ 2151 h 28520"/>
                        <a:gd name="connsiteX1" fmla="*/ 49244 w 53114"/>
                        <a:gd name="connsiteY1" fmla="*/ 2151 h 28520"/>
                        <a:gd name="connsiteX2" fmla="*/ 49149 w 53114"/>
                        <a:gd name="connsiteY2" fmla="*/ 2056 h 28520"/>
                        <a:gd name="connsiteX3" fmla="*/ 46672 w 53114"/>
                        <a:gd name="connsiteY3" fmla="*/ 722 h 28520"/>
                        <a:gd name="connsiteX4" fmla="*/ 43529 w 53114"/>
                        <a:gd name="connsiteY4" fmla="*/ 56 h 28520"/>
                        <a:gd name="connsiteX5" fmla="*/ 0 w 53114"/>
                        <a:gd name="connsiteY5" fmla="*/ 9485 h 28520"/>
                        <a:gd name="connsiteX6" fmla="*/ 3715 w 53114"/>
                        <a:gd name="connsiteY6" fmla="*/ 16915 h 28520"/>
                        <a:gd name="connsiteX7" fmla="*/ 3620 w 53114"/>
                        <a:gd name="connsiteY7" fmla="*/ 16915 h 28520"/>
                        <a:gd name="connsiteX8" fmla="*/ 4572 w 53114"/>
                        <a:gd name="connsiteY8" fmla="*/ 18153 h 28520"/>
                        <a:gd name="connsiteX9" fmla="*/ 8001 w 53114"/>
                        <a:gd name="connsiteY9" fmla="*/ 21582 h 28520"/>
                        <a:gd name="connsiteX10" fmla="*/ 34861 w 53114"/>
                        <a:gd name="connsiteY10" fmla="*/ 27488 h 28520"/>
                        <a:gd name="connsiteX11" fmla="*/ 43339 w 53114"/>
                        <a:gd name="connsiteY11" fmla="*/ 24344 h 28520"/>
                        <a:gd name="connsiteX12" fmla="*/ 50102 w 53114"/>
                        <a:gd name="connsiteY12" fmla="*/ 18629 h 28520"/>
                        <a:gd name="connsiteX13" fmla="*/ 52006 w 53114"/>
                        <a:gd name="connsiteY13" fmla="*/ 15772 h 28520"/>
                        <a:gd name="connsiteX14" fmla="*/ 52006 w 53114"/>
                        <a:gd name="connsiteY14" fmla="*/ 15772 h 28520"/>
                        <a:gd name="connsiteX15" fmla="*/ 52006 w 53114"/>
                        <a:gd name="connsiteY15" fmla="*/ 15772 h 28520"/>
                        <a:gd name="connsiteX16" fmla="*/ 52959 w 53114"/>
                        <a:gd name="connsiteY16" fmla="*/ 12533 h 28520"/>
                        <a:gd name="connsiteX17" fmla="*/ 49244 w 53114"/>
                        <a:gd name="connsiteY17" fmla="*/ 2151 h 28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53114" h="28520">
                          <a:moveTo>
                            <a:pt x="49244" y="2151"/>
                          </a:moveTo>
                          <a:lnTo>
                            <a:pt x="49244" y="2151"/>
                          </a:lnTo>
                          <a:cubicBezTo>
                            <a:pt x="49244" y="2151"/>
                            <a:pt x="49244" y="2151"/>
                            <a:pt x="49149" y="2056"/>
                          </a:cubicBezTo>
                          <a:cubicBezTo>
                            <a:pt x="48387" y="1484"/>
                            <a:pt x="47530" y="1008"/>
                            <a:pt x="46672" y="722"/>
                          </a:cubicBezTo>
                          <a:cubicBezTo>
                            <a:pt x="45625" y="341"/>
                            <a:pt x="44482" y="151"/>
                            <a:pt x="43529" y="56"/>
                          </a:cubicBezTo>
                          <a:cubicBezTo>
                            <a:pt x="29718" y="-1468"/>
                            <a:pt x="11239" y="29012"/>
                            <a:pt x="0" y="9485"/>
                          </a:cubicBezTo>
                          <a:cubicBezTo>
                            <a:pt x="1143" y="12533"/>
                            <a:pt x="2381" y="15010"/>
                            <a:pt x="3715" y="16915"/>
                          </a:cubicBezTo>
                          <a:lnTo>
                            <a:pt x="3620" y="16915"/>
                          </a:lnTo>
                          <a:cubicBezTo>
                            <a:pt x="3620" y="16915"/>
                            <a:pt x="3905" y="17391"/>
                            <a:pt x="4572" y="18153"/>
                          </a:cubicBezTo>
                          <a:cubicBezTo>
                            <a:pt x="5619" y="19582"/>
                            <a:pt x="6858" y="20630"/>
                            <a:pt x="8001" y="21582"/>
                          </a:cubicBezTo>
                          <a:cubicBezTo>
                            <a:pt x="12954" y="25678"/>
                            <a:pt x="22003" y="30726"/>
                            <a:pt x="34861" y="27488"/>
                          </a:cubicBezTo>
                          <a:cubicBezTo>
                            <a:pt x="37719" y="26916"/>
                            <a:pt x="40577" y="25964"/>
                            <a:pt x="43339" y="24344"/>
                          </a:cubicBezTo>
                          <a:cubicBezTo>
                            <a:pt x="46387" y="22630"/>
                            <a:pt x="48577" y="20439"/>
                            <a:pt x="50102" y="18629"/>
                          </a:cubicBezTo>
                          <a:cubicBezTo>
                            <a:pt x="50863" y="17867"/>
                            <a:pt x="51530" y="16915"/>
                            <a:pt x="52006" y="15772"/>
                          </a:cubicBezTo>
                          <a:cubicBezTo>
                            <a:pt x="52006" y="15772"/>
                            <a:pt x="52006" y="15772"/>
                            <a:pt x="52006" y="15772"/>
                          </a:cubicBezTo>
                          <a:lnTo>
                            <a:pt x="52006" y="15772"/>
                          </a:lnTo>
                          <a:cubicBezTo>
                            <a:pt x="52483" y="14819"/>
                            <a:pt x="52768" y="13676"/>
                            <a:pt x="52959" y="12533"/>
                          </a:cubicBezTo>
                          <a:cubicBezTo>
                            <a:pt x="53626" y="8438"/>
                            <a:pt x="52101" y="4342"/>
                            <a:pt x="49244" y="2151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08" name="Freeform: Shape 1907">
                      <a:extLst>
                        <a:ext uri="{FF2B5EF4-FFF2-40B4-BE49-F238E27FC236}">
                          <a16:creationId xmlns:a16="http://schemas.microsoft.com/office/drawing/2014/main" id="{18D8A78D-CDE7-4EF0-A913-AFD2BFE60A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58309" y="5179869"/>
                      <a:ext cx="53052" cy="28520"/>
                    </a:xfrm>
                    <a:custGeom>
                      <a:avLst/>
                      <a:gdLst>
                        <a:gd name="connsiteX0" fmla="*/ 3807 w 53052"/>
                        <a:gd name="connsiteY0" fmla="*/ 2056 h 28520"/>
                        <a:gd name="connsiteX1" fmla="*/ 3807 w 53052"/>
                        <a:gd name="connsiteY1" fmla="*/ 2056 h 28520"/>
                        <a:gd name="connsiteX2" fmla="*/ 3807 w 53052"/>
                        <a:gd name="connsiteY2" fmla="*/ 2056 h 28520"/>
                        <a:gd name="connsiteX3" fmla="*/ 6379 w 53052"/>
                        <a:gd name="connsiteY3" fmla="*/ 722 h 28520"/>
                        <a:gd name="connsiteX4" fmla="*/ 9618 w 53052"/>
                        <a:gd name="connsiteY4" fmla="*/ 56 h 28520"/>
                        <a:gd name="connsiteX5" fmla="*/ 53052 w 53052"/>
                        <a:gd name="connsiteY5" fmla="*/ 9485 h 28520"/>
                        <a:gd name="connsiteX6" fmla="*/ 49337 w 53052"/>
                        <a:gd name="connsiteY6" fmla="*/ 16915 h 28520"/>
                        <a:gd name="connsiteX7" fmla="*/ 49432 w 53052"/>
                        <a:gd name="connsiteY7" fmla="*/ 16915 h 28520"/>
                        <a:gd name="connsiteX8" fmla="*/ 48480 w 53052"/>
                        <a:gd name="connsiteY8" fmla="*/ 18153 h 28520"/>
                        <a:gd name="connsiteX9" fmla="*/ 45051 w 53052"/>
                        <a:gd name="connsiteY9" fmla="*/ 21582 h 28520"/>
                        <a:gd name="connsiteX10" fmla="*/ 18095 w 53052"/>
                        <a:gd name="connsiteY10" fmla="*/ 27488 h 28520"/>
                        <a:gd name="connsiteX11" fmla="*/ 9713 w 53052"/>
                        <a:gd name="connsiteY11" fmla="*/ 24344 h 28520"/>
                        <a:gd name="connsiteX12" fmla="*/ 3046 w 53052"/>
                        <a:gd name="connsiteY12" fmla="*/ 18629 h 28520"/>
                        <a:gd name="connsiteX13" fmla="*/ 1141 w 53052"/>
                        <a:gd name="connsiteY13" fmla="*/ 15772 h 28520"/>
                        <a:gd name="connsiteX14" fmla="*/ 1141 w 53052"/>
                        <a:gd name="connsiteY14" fmla="*/ 15772 h 28520"/>
                        <a:gd name="connsiteX15" fmla="*/ 1141 w 53052"/>
                        <a:gd name="connsiteY15" fmla="*/ 15772 h 28520"/>
                        <a:gd name="connsiteX16" fmla="*/ 188 w 53052"/>
                        <a:gd name="connsiteY16" fmla="*/ 12533 h 28520"/>
                        <a:gd name="connsiteX17" fmla="*/ 3807 w 53052"/>
                        <a:gd name="connsiteY17" fmla="*/ 2056 h 28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53052" h="28520">
                          <a:moveTo>
                            <a:pt x="3807" y="2056"/>
                          </a:moveTo>
                          <a:lnTo>
                            <a:pt x="3807" y="2056"/>
                          </a:lnTo>
                          <a:cubicBezTo>
                            <a:pt x="3903" y="2056"/>
                            <a:pt x="3903" y="2056"/>
                            <a:pt x="3807" y="2056"/>
                          </a:cubicBezTo>
                          <a:cubicBezTo>
                            <a:pt x="4665" y="1389"/>
                            <a:pt x="5522" y="913"/>
                            <a:pt x="6379" y="722"/>
                          </a:cubicBezTo>
                          <a:cubicBezTo>
                            <a:pt x="7522" y="341"/>
                            <a:pt x="8570" y="151"/>
                            <a:pt x="9618" y="56"/>
                          </a:cubicBezTo>
                          <a:cubicBezTo>
                            <a:pt x="23429" y="-1468"/>
                            <a:pt x="41907" y="29012"/>
                            <a:pt x="53052" y="9485"/>
                          </a:cubicBezTo>
                          <a:cubicBezTo>
                            <a:pt x="51909" y="12533"/>
                            <a:pt x="50671" y="15010"/>
                            <a:pt x="49337" y="16915"/>
                          </a:cubicBezTo>
                          <a:lnTo>
                            <a:pt x="49432" y="16915"/>
                          </a:lnTo>
                          <a:cubicBezTo>
                            <a:pt x="49432" y="16915"/>
                            <a:pt x="49146" y="17391"/>
                            <a:pt x="48480" y="18153"/>
                          </a:cubicBezTo>
                          <a:cubicBezTo>
                            <a:pt x="47432" y="19582"/>
                            <a:pt x="46194" y="20630"/>
                            <a:pt x="45051" y="21582"/>
                          </a:cubicBezTo>
                          <a:cubicBezTo>
                            <a:pt x="40098" y="25678"/>
                            <a:pt x="31049" y="30726"/>
                            <a:pt x="18095" y="27488"/>
                          </a:cubicBezTo>
                          <a:cubicBezTo>
                            <a:pt x="15237" y="26916"/>
                            <a:pt x="12380" y="25964"/>
                            <a:pt x="9713" y="24344"/>
                          </a:cubicBezTo>
                          <a:cubicBezTo>
                            <a:pt x="6570" y="22630"/>
                            <a:pt x="4474" y="20439"/>
                            <a:pt x="3046" y="18629"/>
                          </a:cubicBezTo>
                          <a:cubicBezTo>
                            <a:pt x="2284" y="17867"/>
                            <a:pt x="1617" y="16915"/>
                            <a:pt x="1141" y="15772"/>
                          </a:cubicBezTo>
                          <a:cubicBezTo>
                            <a:pt x="1141" y="15772"/>
                            <a:pt x="1141" y="15772"/>
                            <a:pt x="1141" y="15772"/>
                          </a:cubicBezTo>
                          <a:lnTo>
                            <a:pt x="1141" y="15772"/>
                          </a:lnTo>
                          <a:cubicBezTo>
                            <a:pt x="665" y="14819"/>
                            <a:pt x="378" y="13676"/>
                            <a:pt x="188" y="12533"/>
                          </a:cubicBezTo>
                          <a:cubicBezTo>
                            <a:pt x="-574" y="8342"/>
                            <a:pt x="1045" y="4247"/>
                            <a:pt x="3807" y="2056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846" name="Freeform: Shape 1845">
                    <a:extLst>
                      <a:ext uri="{FF2B5EF4-FFF2-40B4-BE49-F238E27FC236}">
                        <a16:creationId xmlns:a16="http://schemas.microsoft.com/office/drawing/2014/main" id="{CC050CCA-70C4-4A4A-BE86-CFBA70297148}"/>
                      </a:ext>
                    </a:extLst>
                  </p:cNvPr>
                  <p:cNvSpPr/>
                  <p:nvPr/>
                </p:nvSpPr>
                <p:spPr>
                  <a:xfrm>
                    <a:off x="8515540" y="5140110"/>
                    <a:ext cx="32194" cy="7524"/>
                  </a:xfrm>
                  <a:custGeom>
                    <a:avLst/>
                    <a:gdLst>
                      <a:gd name="connsiteX0" fmla="*/ 0 w 32194"/>
                      <a:gd name="connsiteY0" fmla="*/ 0 h 7524"/>
                      <a:gd name="connsiteX1" fmla="*/ 32195 w 32194"/>
                      <a:gd name="connsiteY1" fmla="*/ 0 h 7524"/>
                      <a:gd name="connsiteX2" fmla="*/ 32195 w 32194"/>
                      <a:gd name="connsiteY2" fmla="*/ 7525 h 7524"/>
                      <a:gd name="connsiteX3" fmla="*/ 0 w 32194"/>
                      <a:gd name="connsiteY3" fmla="*/ 7525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94" h="7524">
                        <a:moveTo>
                          <a:pt x="0" y="0"/>
                        </a:moveTo>
                        <a:lnTo>
                          <a:pt x="32195" y="0"/>
                        </a:lnTo>
                        <a:lnTo>
                          <a:pt x="32195" y="7525"/>
                        </a:lnTo>
                        <a:lnTo>
                          <a:pt x="0" y="7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7" name="Freeform: Shape 1846">
                    <a:extLst>
                      <a:ext uri="{FF2B5EF4-FFF2-40B4-BE49-F238E27FC236}">
                        <a16:creationId xmlns:a16="http://schemas.microsoft.com/office/drawing/2014/main" id="{CA2B6475-0BDC-4F64-9FD1-C1D32DAD6089}"/>
                      </a:ext>
                    </a:extLst>
                  </p:cNvPr>
                  <p:cNvSpPr/>
                  <p:nvPr/>
                </p:nvSpPr>
                <p:spPr>
                  <a:xfrm>
                    <a:off x="8527255" y="5145063"/>
                    <a:ext cx="10096" cy="10096"/>
                  </a:xfrm>
                  <a:custGeom>
                    <a:avLst/>
                    <a:gdLst>
                      <a:gd name="connsiteX0" fmla="*/ 0 w 10096"/>
                      <a:gd name="connsiteY0" fmla="*/ 5048 h 10096"/>
                      <a:gd name="connsiteX1" fmla="*/ 5049 w 10096"/>
                      <a:gd name="connsiteY1" fmla="*/ 0 h 10096"/>
                      <a:gd name="connsiteX2" fmla="*/ 10096 w 10096"/>
                      <a:gd name="connsiteY2" fmla="*/ 5048 h 10096"/>
                      <a:gd name="connsiteX3" fmla="*/ 5049 w 10096"/>
                      <a:gd name="connsiteY3" fmla="*/ 10097 h 10096"/>
                      <a:gd name="connsiteX4" fmla="*/ 0 w 10096"/>
                      <a:gd name="connsiteY4" fmla="*/ 5048 h 10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6" h="10096">
                        <a:moveTo>
                          <a:pt x="0" y="5048"/>
                        </a:moveTo>
                        <a:cubicBezTo>
                          <a:pt x="0" y="2286"/>
                          <a:pt x="2286" y="0"/>
                          <a:pt x="5049" y="0"/>
                        </a:cubicBezTo>
                        <a:cubicBezTo>
                          <a:pt x="7811" y="0"/>
                          <a:pt x="10096" y="2286"/>
                          <a:pt x="10096" y="5048"/>
                        </a:cubicBezTo>
                        <a:cubicBezTo>
                          <a:pt x="10096" y="7811"/>
                          <a:pt x="7811" y="10097"/>
                          <a:pt x="5049" y="10097"/>
                        </a:cubicBezTo>
                        <a:cubicBezTo>
                          <a:pt x="2191" y="10097"/>
                          <a:pt x="0" y="7811"/>
                          <a:pt x="0" y="504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8" name="Freeform: Shape 1847">
                    <a:extLst>
                      <a:ext uri="{FF2B5EF4-FFF2-40B4-BE49-F238E27FC236}">
                        <a16:creationId xmlns:a16="http://schemas.microsoft.com/office/drawing/2014/main" id="{148CD9C4-19F3-4181-877E-C1FC054FD0FE}"/>
                      </a:ext>
                    </a:extLst>
                  </p:cNvPr>
                  <p:cNvSpPr/>
                  <p:nvPr/>
                </p:nvSpPr>
                <p:spPr>
                  <a:xfrm>
                    <a:off x="8571070" y="5140110"/>
                    <a:ext cx="32099" cy="7524"/>
                  </a:xfrm>
                  <a:custGeom>
                    <a:avLst/>
                    <a:gdLst>
                      <a:gd name="connsiteX0" fmla="*/ 0 w 32099"/>
                      <a:gd name="connsiteY0" fmla="*/ 0 h 7524"/>
                      <a:gd name="connsiteX1" fmla="*/ 32099 w 32099"/>
                      <a:gd name="connsiteY1" fmla="*/ 0 h 7524"/>
                      <a:gd name="connsiteX2" fmla="*/ 32099 w 32099"/>
                      <a:gd name="connsiteY2" fmla="*/ 7525 h 7524"/>
                      <a:gd name="connsiteX3" fmla="*/ 0 w 32099"/>
                      <a:gd name="connsiteY3" fmla="*/ 7525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099" h="7524">
                        <a:moveTo>
                          <a:pt x="0" y="0"/>
                        </a:moveTo>
                        <a:lnTo>
                          <a:pt x="32099" y="0"/>
                        </a:lnTo>
                        <a:lnTo>
                          <a:pt x="32099" y="7525"/>
                        </a:lnTo>
                        <a:lnTo>
                          <a:pt x="0" y="7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9" name="Freeform: Shape 1848">
                    <a:extLst>
                      <a:ext uri="{FF2B5EF4-FFF2-40B4-BE49-F238E27FC236}">
                        <a16:creationId xmlns:a16="http://schemas.microsoft.com/office/drawing/2014/main" id="{3BDA397B-2084-489E-AFB3-C26B1C4B7E67}"/>
                      </a:ext>
                    </a:extLst>
                  </p:cNvPr>
                  <p:cNvSpPr/>
                  <p:nvPr/>
                </p:nvSpPr>
                <p:spPr>
                  <a:xfrm>
                    <a:off x="8582786" y="5145063"/>
                    <a:ext cx="10096" cy="10096"/>
                  </a:xfrm>
                  <a:custGeom>
                    <a:avLst/>
                    <a:gdLst>
                      <a:gd name="connsiteX0" fmla="*/ 0 w 10096"/>
                      <a:gd name="connsiteY0" fmla="*/ 5048 h 10096"/>
                      <a:gd name="connsiteX1" fmla="*/ 5048 w 10096"/>
                      <a:gd name="connsiteY1" fmla="*/ 0 h 10096"/>
                      <a:gd name="connsiteX2" fmla="*/ 10096 w 10096"/>
                      <a:gd name="connsiteY2" fmla="*/ 5048 h 10096"/>
                      <a:gd name="connsiteX3" fmla="*/ 5048 w 10096"/>
                      <a:gd name="connsiteY3" fmla="*/ 10097 h 10096"/>
                      <a:gd name="connsiteX4" fmla="*/ 0 w 10096"/>
                      <a:gd name="connsiteY4" fmla="*/ 5048 h 10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6" h="10096">
                        <a:moveTo>
                          <a:pt x="0" y="5048"/>
                        </a:moveTo>
                        <a:cubicBezTo>
                          <a:pt x="0" y="2286"/>
                          <a:pt x="2191" y="0"/>
                          <a:pt x="5048" y="0"/>
                        </a:cubicBezTo>
                        <a:cubicBezTo>
                          <a:pt x="7811" y="0"/>
                          <a:pt x="10096" y="2286"/>
                          <a:pt x="10096" y="5048"/>
                        </a:cubicBezTo>
                        <a:cubicBezTo>
                          <a:pt x="10096" y="7811"/>
                          <a:pt x="7811" y="10097"/>
                          <a:pt x="5048" y="10097"/>
                        </a:cubicBezTo>
                        <a:cubicBezTo>
                          <a:pt x="2191" y="10097"/>
                          <a:pt x="0" y="7811"/>
                          <a:pt x="0" y="504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0" name="Freeform: Shape 1849">
                    <a:extLst>
                      <a:ext uri="{FF2B5EF4-FFF2-40B4-BE49-F238E27FC236}">
                        <a16:creationId xmlns:a16="http://schemas.microsoft.com/office/drawing/2014/main" id="{CC138DDB-D746-42BF-891C-B9F6BF6E7B20}"/>
                      </a:ext>
                    </a:extLst>
                  </p:cNvPr>
                  <p:cNvSpPr/>
                  <p:nvPr/>
                </p:nvSpPr>
                <p:spPr>
                  <a:xfrm>
                    <a:off x="8553068" y="5140586"/>
                    <a:ext cx="12096" cy="29432"/>
                  </a:xfrm>
                  <a:custGeom>
                    <a:avLst/>
                    <a:gdLst>
                      <a:gd name="connsiteX0" fmla="*/ 0 w 12096"/>
                      <a:gd name="connsiteY0" fmla="*/ 0 h 29432"/>
                      <a:gd name="connsiteX1" fmla="*/ 12097 w 12096"/>
                      <a:gd name="connsiteY1" fmla="*/ 0 h 29432"/>
                      <a:gd name="connsiteX2" fmla="*/ 12097 w 12096"/>
                      <a:gd name="connsiteY2" fmla="*/ 29432 h 29432"/>
                      <a:gd name="connsiteX3" fmla="*/ 0 w 12096"/>
                      <a:gd name="connsiteY3" fmla="*/ 29432 h 29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6" h="29432">
                        <a:moveTo>
                          <a:pt x="0" y="0"/>
                        </a:moveTo>
                        <a:lnTo>
                          <a:pt x="12097" y="0"/>
                        </a:lnTo>
                        <a:lnTo>
                          <a:pt x="12097" y="29432"/>
                        </a:lnTo>
                        <a:lnTo>
                          <a:pt x="0" y="29432"/>
                        </a:lnTo>
                        <a:close/>
                      </a:path>
                    </a:pathLst>
                  </a:custGeom>
                  <a:solidFill>
                    <a:srgbClr val="EABE9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1" name="Freeform: Shape 1850">
                    <a:extLst>
                      <a:ext uri="{FF2B5EF4-FFF2-40B4-BE49-F238E27FC236}">
                        <a16:creationId xmlns:a16="http://schemas.microsoft.com/office/drawing/2014/main" id="{62B78795-9E60-4295-8F51-31F958053D38}"/>
                      </a:ext>
                    </a:extLst>
                  </p:cNvPr>
                  <p:cNvSpPr/>
                  <p:nvPr/>
                </p:nvSpPr>
                <p:spPr>
                  <a:xfrm>
                    <a:off x="8553068" y="5169637"/>
                    <a:ext cx="12191" cy="5429"/>
                  </a:xfrm>
                  <a:custGeom>
                    <a:avLst/>
                    <a:gdLst>
                      <a:gd name="connsiteX0" fmla="*/ 10477 w 12191"/>
                      <a:gd name="connsiteY0" fmla="*/ 5429 h 5429"/>
                      <a:gd name="connsiteX1" fmla="*/ 1905 w 12191"/>
                      <a:gd name="connsiteY1" fmla="*/ 5429 h 5429"/>
                      <a:gd name="connsiteX2" fmla="*/ 0 w 12191"/>
                      <a:gd name="connsiteY2" fmla="*/ 0 h 5429"/>
                      <a:gd name="connsiteX3" fmla="*/ 12192 w 12191"/>
                      <a:gd name="connsiteY3" fmla="*/ 0 h 5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191" h="5429">
                        <a:moveTo>
                          <a:pt x="10477" y="5429"/>
                        </a:moveTo>
                        <a:lnTo>
                          <a:pt x="1905" y="5429"/>
                        </a:lnTo>
                        <a:lnTo>
                          <a:pt x="0" y="0"/>
                        </a:lnTo>
                        <a:lnTo>
                          <a:pt x="12192" y="0"/>
                        </a:lnTo>
                        <a:close/>
                      </a:path>
                    </a:pathLst>
                  </a:custGeom>
                  <a:solidFill>
                    <a:srgbClr val="CBA68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2" name="Freeform: Shape 1851">
                    <a:extLst>
                      <a:ext uri="{FF2B5EF4-FFF2-40B4-BE49-F238E27FC236}">
                        <a16:creationId xmlns:a16="http://schemas.microsoft.com/office/drawing/2014/main" id="{1C41EA11-F395-4248-AC9A-D928D32370A4}"/>
                      </a:ext>
                    </a:extLst>
                  </p:cNvPr>
                  <p:cNvSpPr/>
                  <p:nvPr/>
                </p:nvSpPr>
                <p:spPr>
                  <a:xfrm>
                    <a:off x="8498299" y="5350041"/>
                    <a:ext cx="117443" cy="32765"/>
                  </a:xfrm>
                  <a:custGeom>
                    <a:avLst/>
                    <a:gdLst>
                      <a:gd name="connsiteX0" fmla="*/ 0 w 117443"/>
                      <a:gd name="connsiteY0" fmla="*/ 0 h 32765"/>
                      <a:gd name="connsiteX1" fmla="*/ 117444 w 117443"/>
                      <a:gd name="connsiteY1" fmla="*/ 0 h 32765"/>
                      <a:gd name="connsiteX2" fmla="*/ 117444 w 117443"/>
                      <a:gd name="connsiteY2" fmla="*/ 32766 h 32765"/>
                      <a:gd name="connsiteX3" fmla="*/ 0 w 117443"/>
                      <a:gd name="connsiteY3" fmla="*/ 32766 h 32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443" h="32765">
                        <a:moveTo>
                          <a:pt x="0" y="0"/>
                        </a:moveTo>
                        <a:lnTo>
                          <a:pt x="117444" y="0"/>
                        </a:lnTo>
                        <a:lnTo>
                          <a:pt x="117444" y="32766"/>
                        </a:lnTo>
                        <a:lnTo>
                          <a:pt x="0" y="327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53" name="Graphic 1">
                    <a:extLst>
                      <a:ext uri="{FF2B5EF4-FFF2-40B4-BE49-F238E27FC236}">
                        <a16:creationId xmlns:a16="http://schemas.microsoft.com/office/drawing/2014/main" id="{B24C1C95-587E-45FD-8937-8B5AD15D9532}"/>
                      </a:ext>
                    </a:extLst>
                  </p:cNvPr>
                  <p:cNvGrpSpPr/>
                  <p:nvPr/>
                </p:nvGrpSpPr>
                <p:grpSpPr>
                  <a:xfrm>
                    <a:off x="8450674" y="5220120"/>
                    <a:ext cx="45529" cy="249840"/>
                    <a:chOff x="8450674" y="5220120"/>
                    <a:chExt cx="45529" cy="249840"/>
                  </a:xfrm>
                  <a:solidFill>
                    <a:schemeClr val="accent1"/>
                  </a:solidFill>
                </p:grpSpPr>
                <p:sp>
                  <p:nvSpPr>
                    <p:cNvPr id="1892" name="Freeform: Shape 1891">
                      <a:extLst>
                        <a:ext uri="{FF2B5EF4-FFF2-40B4-BE49-F238E27FC236}">
                          <a16:creationId xmlns:a16="http://schemas.microsoft.com/office/drawing/2014/main" id="{686D7DEF-F35C-42D5-A60B-4D36EE8BFE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5342" y="5222692"/>
                      <a:ext cx="37623" cy="180403"/>
                    </a:xfrm>
                    <a:custGeom>
                      <a:avLst/>
                      <a:gdLst>
                        <a:gd name="connsiteX0" fmla="*/ 0 w 37623"/>
                        <a:gd name="connsiteY0" fmla="*/ 0 h 180403"/>
                        <a:gd name="connsiteX1" fmla="*/ 37624 w 37623"/>
                        <a:gd name="connsiteY1" fmla="*/ 0 h 180403"/>
                        <a:gd name="connsiteX2" fmla="*/ 37624 w 37623"/>
                        <a:gd name="connsiteY2" fmla="*/ 180403 h 180403"/>
                        <a:gd name="connsiteX3" fmla="*/ 0 w 37623"/>
                        <a:gd name="connsiteY3" fmla="*/ 180403 h 180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3" h="180403">
                          <a:moveTo>
                            <a:pt x="0" y="0"/>
                          </a:moveTo>
                          <a:lnTo>
                            <a:pt x="37624" y="0"/>
                          </a:lnTo>
                          <a:lnTo>
                            <a:pt x="37624" y="180403"/>
                          </a:lnTo>
                          <a:lnTo>
                            <a:pt x="0" y="180403"/>
                          </a:lnTo>
                          <a:close/>
                        </a:path>
                      </a:pathLst>
                    </a:custGeom>
                    <a:solidFill>
                      <a:srgbClr val="9C100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3" name="Freeform: Shape 1892">
                      <a:extLst>
                        <a:ext uri="{FF2B5EF4-FFF2-40B4-BE49-F238E27FC236}">
                          <a16:creationId xmlns:a16="http://schemas.microsoft.com/office/drawing/2014/main" id="{BB7C8E1C-9C23-41AA-906C-F3D51B4567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4865" y="5428622"/>
                      <a:ext cx="36575" cy="41338"/>
                    </a:xfrm>
                    <a:custGeom>
                      <a:avLst/>
                      <a:gdLst>
                        <a:gd name="connsiteX0" fmla="*/ 36576 w 36575"/>
                        <a:gd name="connsiteY0" fmla="*/ 23050 h 41338"/>
                        <a:gd name="connsiteX1" fmla="*/ 18288 w 36575"/>
                        <a:gd name="connsiteY1" fmla="*/ 41339 h 41338"/>
                        <a:gd name="connsiteX2" fmla="*/ 18288 w 36575"/>
                        <a:gd name="connsiteY2" fmla="*/ 41339 h 41338"/>
                        <a:gd name="connsiteX3" fmla="*/ 0 w 36575"/>
                        <a:gd name="connsiteY3" fmla="*/ 23050 h 41338"/>
                        <a:gd name="connsiteX4" fmla="*/ 0 w 36575"/>
                        <a:gd name="connsiteY4" fmla="*/ 18288 h 41338"/>
                        <a:gd name="connsiteX5" fmla="*/ 18288 w 36575"/>
                        <a:gd name="connsiteY5" fmla="*/ 0 h 41338"/>
                        <a:gd name="connsiteX6" fmla="*/ 18288 w 36575"/>
                        <a:gd name="connsiteY6" fmla="*/ 0 h 41338"/>
                        <a:gd name="connsiteX7" fmla="*/ 36576 w 36575"/>
                        <a:gd name="connsiteY7" fmla="*/ 18288 h 41338"/>
                        <a:gd name="connsiteX8" fmla="*/ 36576 w 36575"/>
                        <a:gd name="connsiteY8" fmla="*/ 23050 h 41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575" h="41338">
                          <a:moveTo>
                            <a:pt x="36576" y="23050"/>
                          </a:moveTo>
                          <a:cubicBezTo>
                            <a:pt x="36576" y="33147"/>
                            <a:pt x="28384" y="41339"/>
                            <a:pt x="18288" y="41339"/>
                          </a:cubicBezTo>
                          <a:lnTo>
                            <a:pt x="18288" y="41339"/>
                          </a:lnTo>
                          <a:cubicBezTo>
                            <a:pt x="8191" y="41339"/>
                            <a:pt x="0" y="33147"/>
                            <a:pt x="0" y="23050"/>
                          </a:cubicBezTo>
                          <a:lnTo>
                            <a:pt x="0" y="18288"/>
                          </a:lnTo>
                          <a:cubicBezTo>
                            <a:pt x="0" y="8192"/>
                            <a:pt x="8191" y="0"/>
                            <a:pt x="18288" y="0"/>
                          </a:cubicBezTo>
                          <a:lnTo>
                            <a:pt x="18288" y="0"/>
                          </a:lnTo>
                          <a:cubicBezTo>
                            <a:pt x="28384" y="0"/>
                            <a:pt x="36576" y="8192"/>
                            <a:pt x="36576" y="18288"/>
                          </a:cubicBezTo>
                          <a:lnTo>
                            <a:pt x="36576" y="2305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94" name="Graphic 1">
                      <a:extLst>
                        <a:ext uri="{FF2B5EF4-FFF2-40B4-BE49-F238E27FC236}">
                          <a16:creationId xmlns:a16="http://schemas.microsoft.com/office/drawing/2014/main" id="{477237CE-B08A-4C64-92CF-8A56A78CBF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1817" y="5398237"/>
                      <a:ext cx="43719" cy="36480"/>
                      <a:chOff x="8451817" y="5398237"/>
                      <a:chExt cx="43719" cy="36480"/>
                    </a:xfrm>
                    <a:solidFill>
                      <a:schemeClr val="accent1"/>
                    </a:solidFill>
                  </p:grpSpPr>
                  <p:sp>
                    <p:nvSpPr>
                      <p:cNvPr id="1904" name="Freeform: Shape 1903">
                        <a:extLst>
                          <a:ext uri="{FF2B5EF4-FFF2-40B4-BE49-F238E27FC236}">
                            <a16:creationId xmlns:a16="http://schemas.microsoft.com/office/drawing/2014/main" id="{318E0953-8B09-4CE8-AD5D-69628A734D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52675" y="5398618"/>
                        <a:ext cx="42767" cy="35433"/>
                      </a:xfrm>
                      <a:custGeom>
                        <a:avLst/>
                        <a:gdLst>
                          <a:gd name="connsiteX0" fmla="*/ 0 w 42767"/>
                          <a:gd name="connsiteY0" fmla="*/ 0 h 35433"/>
                          <a:gd name="connsiteX1" fmla="*/ 42767 w 42767"/>
                          <a:gd name="connsiteY1" fmla="*/ 0 h 35433"/>
                          <a:gd name="connsiteX2" fmla="*/ 42767 w 42767"/>
                          <a:gd name="connsiteY2" fmla="*/ 35433 h 35433"/>
                          <a:gd name="connsiteX3" fmla="*/ 0 w 42767"/>
                          <a:gd name="connsiteY3" fmla="*/ 35433 h 354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2767" h="35433">
                            <a:moveTo>
                              <a:pt x="0" y="0"/>
                            </a:moveTo>
                            <a:lnTo>
                              <a:pt x="42767" y="0"/>
                            </a:lnTo>
                            <a:lnTo>
                              <a:pt x="42767" y="35433"/>
                            </a:lnTo>
                            <a:lnTo>
                              <a:pt x="0" y="35433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5" name="Freeform: Shape 1904">
                        <a:extLst>
                          <a:ext uri="{FF2B5EF4-FFF2-40B4-BE49-F238E27FC236}">
                            <a16:creationId xmlns:a16="http://schemas.microsoft.com/office/drawing/2014/main" id="{0A5ECC42-742D-436A-9F17-A584151E82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51817" y="5398237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6" name="Freeform: Shape 1905">
                        <a:extLst>
                          <a:ext uri="{FF2B5EF4-FFF2-40B4-BE49-F238E27FC236}">
                            <a16:creationId xmlns:a16="http://schemas.microsoft.com/office/drawing/2014/main" id="{DE65F15C-B743-4892-87CC-17AD280517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51817" y="5428622"/>
                        <a:ext cx="43719" cy="6096"/>
                      </a:xfrm>
                      <a:custGeom>
                        <a:avLst/>
                        <a:gdLst>
                          <a:gd name="connsiteX0" fmla="*/ 0 w 43719"/>
                          <a:gd name="connsiteY0" fmla="*/ 0 h 6096"/>
                          <a:gd name="connsiteX1" fmla="*/ 43720 w 43719"/>
                          <a:gd name="connsiteY1" fmla="*/ 0 h 6096"/>
                          <a:gd name="connsiteX2" fmla="*/ 43720 w 43719"/>
                          <a:gd name="connsiteY2" fmla="*/ 6096 h 6096"/>
                          <a:gd name="connsiteX3" fmla="*/ 0 w 43719"/>
                          <a:gd name="connsiteY3" fmla="*/ 6096 h 60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096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096"/>
                            </a:lnTo>
                            <a:lnTo>
                              <a:pt x="0" y="6096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895" name="Freeform: Shape 1894">
                      <a:extLst>
                        <a:ext uri="{FF2B5EF4-FFF2-40B4-BE49-F238E27FC236}">
                          <a16:creationId xmlns:a16="http://schemas.microsoft.com/office/drawing/2014/main" id="{5DCE501A-0709-411D-B01D-A2E4F0CC97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50674" y="5220120"/>
                      <a:ext cx="45529" cy="16383"/>
                    </a:xfrm>
                    <a:custGeom>
                      <a:avLst/>
                      <a:gdLst>
                        <a:gd name="connsiteX0" fmla="*/ 45529 w 45529"/>
                        <a:gd name="connsiteY0" fmla="*/ 8192 h 16383"/>
                        <a:gd name="connsiteX1" fmla="*/ 37338 w 45529"/>
                        <a:gd name="connsiteY1" fmla="*/ 16383 h 16383"/>
                        <a:gd name="connsiteX2" fmla="*/ 8191 w 45529"/>
                        <a:gd name="connsiteY2" fmla="*/ 16383 h 16383"/>
                        <a:gd name="connsiteX3" fmla="*/ 0 w 45529"/>
                        <a:gd name="connsiteY3" fmla="*/ 8192 h 16383"/>
                        <a:gd name="connsiteX4" fmla="*/ 0 w 45529"/>
                        <a:gd name="connsiteY4" fmla="*/ 8192 h 16383"/>
                        <a:gd name="connsiteX5" fmla="*/ 8191 w 45529"/>
                        <a:gd name="connsiteY5" fmla="*/ 0 h 16383"/>
                        <a:gd name="connsiteX6" fmla="*/ 37338 w 45529"/>
                        <a:gd name="connsiteY6" fmla="*/ 0 h 16383"/>
                        <a:gd name="connsiteX7" fmla="*/ 45529 w 45529"/>
                        <a:gd name="connsiteY7" fmla="*/ 8192 h 16383"/>
                        <a:gd name="connsiteX8" fmla="*/ 45529 w 45529"/>
                        <a:gd name="connsiteY8" fmla="*/ 8192 h 16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16383">
                          <a:moveTo>
                            <a:pt x="45529" y="8192"/>
                          </a:moveTo>
                          <a:cubicBezTo>
                            <a:pt x="45529" y="12764"/>
                            <a:pt x="41910" y="16383"/>
                            <a:pt x="37338" y="16383"/>
                          </a:cubicBezTo>
                          <a:lnTo>
                            <a:pt x="8191" y="16383"/>
                          </a:lnTo>
                          <a:cubicBezTo>
                            <a:pt x="3620" y="16383"/>
                            <a:pt x="0" y="12764"/>
                            <a:pt x="0" y="8192"/>
                          </a:cubicBezTo>
                          <a:lnTo>
                            <a:pt x="0" y="8192"/>
                          </a:lnTo>
                          <a:cubicBezTo>
                            <a:pt x="0" y="3715"/>
                            <a:pt x="3620" y="0"/>
                            <a:pt x="8191" y="0"/>
                          </a:cubicBezTo>
                          <a:lnTo>
                            <a:pt x="37338" y="0"/>
                          </a:lnTo>
                          <a:cubicBezTo>
                            <a:pt x="41910" y="0"/>
                            <a:pt x="45529" y="3620"/>
                            <a:pt x="45529" y="8192"/>
                          </a:cubicBezTo>
                          <a:lnTo>
                            <a:pt x="45529" y="8192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96" name="Graphic 1">
                      <a:extLst>
                        <a:ext uri="{FF2B5EF4-FFF2-40B4-BE49-F238E27FC236}">
                          <a16:creationId xmlns:a16="http://schemas.microsoft.com/office/drawing/2014/main" id="{469414E6-9A70-4E12-9718-BB264ED0EC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6961" y="5233360"/>
                      <a:ext cx="34385" cy="19621"/>
                      <a:chOff x="8456961" y="5233360"/>
                      <a:chExt cx="34385" cy="19621"/>
                    </a:xfrm>
                    <a:solidFill>
                      <a:srgbClr val="FDC100"/>
                    </a:solidFill>
                  </p:grpSpPr>
                  <p:sp>
                    <p:nvSpPr>
                      <p:cNvPr id="1897" name="Freeform: Shape 1896">
                        <a:extLst>
                          <a:ext uri="{FF2B5EF4-FFF2-40B4-BE49-F238E27FC236}">
                            <a16:creationId xmlns:a16="http://schemas.microsoft.com/office/drawing/2014/main" id="{87AADC6F-4279-4C00-B36A-B117AE1A91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56961" y="5233360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8" name="Freeform: Shape 1897">
                        <a:extLst>
                          <a:ext uri="{FF2B5EF4-FFF2-40B4-BE49-F238E27FC236}">
                            <a16:creationId xmlns:a16="http://schemas.microsoft.com/office/drawing/2014/main" id="{8CC46414-39C0-4794-BE55-0352DC1B3A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62295" y="5233360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9" name="Freeform: Shape 1898">
                        <a:extLst>
                          <a:ext uri="{FF2B5EF4-FFF2-40B4-BE49-F238E27FC236}">
                            <a16:creationId xmlns:a16="http://schemas.microsoft.com/office/drawing/2014/main" id="{6C9E9CAC-4E29-4E8A-A8A2-820644778A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67629" y="5233360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0" name="Freeform: Shape 1899">
                        <a:extLst>
                          <a:ext uri="{FF2B5EF4-FFF2-40B4-BE49-F238E27FC236}">
                            <a16:creationId xmlns:a16="http://schemas.microsoft.com/office/drawing/2014/main" id="{9A97BAC2-313F-4FE3-B62C-08EBF978E9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72963" y="5233360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1" name="Freeform: Shape 1900">
                        <a:extLst>
                          <a:ext uri="{FF2B5EF4-FFF2-40B4-BE49-F238E27FC236}">
                            <a16:creationId xmlns:a16="http://schemas.microsoft.com/office/drawing/2014/main" id="{8690E5A4-25B9-491A-A93C-76EA459D6C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78297" y="5233360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2" name="Freeform: Shape 1901">
                        <a:extLst>
                          <a:ext uri="{FF2B5EF4-FFF2-40B4-BE49-F238E27FC236}">
                            <a16:creationId xmlns:a16="http://schemas.microsoft.com/office/drawing/2014/main" id="{D5BE9D81-FBAC-4989-9258-A17C0AD8C0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83631" y="5233360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3" name="Freeform: Shape 1902">
                        <a:extLst>
                          <a:ext uri="{FF2B5EF4-FFF2-40B4-BE49-F238E27FC236}">
                            <a16:creationId xmlns:a16="http://schemas.microsoft.com/office/drawing/2014/main" id="{B7792C40-F949-4A42-A302-AC16D29F51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88965" y="5233360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854" name="Freeform: Shape 1853">
                    <a:extLst>
                      <a:ext uri="{FF2B5EF4-FFF2-40B4-BE49-F238E27FC236}">
                        <a16:creationId xmlns:a16="http://schemas.microsoft.com/office/drawing/2014/main" id="{03AE65E9-B23E-4DA1-85A8-91C89B1D1BFD}"/>
                      </a:ext>
                    </a:extLst>
                  </p:cNvPr>
                  <p:cNvSpPr/>
                  <p:nvPr/>
                </p:nvSpPr>
                <p:spPr>
                  <a:xfrm>
                    <a:off x="8482678" y="5007236"/>
                    <a:ext cx="153923" cy="84200"/>
                  </a:xfrm>
                  <a:custGeom>
                    <a:avLst/>
                    <a:gdLst>
                      <a:gd name="connsiteX0" fmla="*/ 21241 w 153923"/>
                      <a:gd name="connsiteY0" fmla="*/ 42767 h 84200"/>
                      <a:gd name="connsiteX1" fmla="*/ 0 w 153923"/>
                      <a:gd name="connsiteY1" fmla="*/ 2095 h 84200"/>
                      <a:gd name="connsiteX2" fmla="*/ 0 w 153923"/>
                      <a:gd name="connsiteY2" fmla="*/ 2095 h 84200"/>
                      <a:gd name="connsiteX3" fmla="*/ 5143 w 153923"/>
                      <a:gd name="connsiteY3" fmla="*/ 95 h 84200"/>
                      <a:gd name="connsiteX4" fmla="*/ 25813 w 153923"/>
                      <a:gd name="connsiteY4" fmla="*/ 39719 h 84200"/>
                      <a:gd name="connsiteX5" fmla="*/ 25813 w 153923"/>
                      <a:gd name="connsiteY5" fmla="*/ 39719 h 84200"/>
                      <a:gd name="connsiteX6" fmla="*/ 77628 w 153923"/>
                      <a:gd name="connsiteY6" fmla="*/ 78676 h 84200"/>
                      <a:gd name="connsiteX7" fmla="*/ 77628 w 153923"/>
                      <a:gd name="connsiteY7" fmla="*/ 78676 h 84200"/>
                      <a:gd name="connsiteX8" fmla="*/ 148876 w 153923"/>
                      <a:gd name="connsiteY8" fmla="*/ 0 h 84200"/>
                      <a:gd name="connsiteX9" fmla="*/ 148876 w 153923"/>
                      <a:gd name="connsiteY9" fmla="*/ 0 h 84200"/>
                      <a:gd name="connsiteX10" fmla="*/ 153924 w 153923"/>
                      <a:gd name="connsiteY10" fmla="*/ 2191 h 84200"/>
                      <a:gd name="connsiteX11" fmla="*/ 77628 w 153923"/>
                      <a:gd name="connsiteY11" fmla="*/ 84201 h 84200"/>
                      <a:gd name="connsiteX12" fmla="*/ 77628 w 153923"/>
                      <a:gd name="connsiteY12" fmla="*/ 84201 h 84200"/>
                      <a:gd name="connsiteX13" fmla="*/ 21241 w 153923"/>
                      <a:gd name="connsiteY13" fmla="*/ 42767 h 84200"/>
                      <a:gd name="connsiteX14" fmla="*/ 21241 w 153923"/>
                      <a:gd name="connsiteY14" fmla="*/ 42767 h 84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53923" h="84200">
                        <a:moveTo>
                          <a:pt x="21241" y="42767"/>
                        </a:moveTo>
                        <a:cubicBezTo>
                          <a:pt x="7811" y="22384"/>
                          <a:pt x="0" y="2191"/>
                          <a:pt x="0" y="2095"/>
                        </a:cubicBezTo>
                        <a:lnTo>
                          <a:pt x="0" y="2095"/>
                        </a:lnTo>
                        <a:lnTo>
                          <a:pt x="5143" y="95"/>
                        </a:lnTo>
                        <a:cubicBezTo>
                          <a:pt x="5143" y="95"/>
                          <a:pt x="12763" y="19907"/>
                          <a:pt x="25813" y="39719"/>
                        </a:cubicBezTo>
                        <a:lnTo>
                          <a:pt x="25813" y="39719"/>
                        </a:lnTo>
                        <a:cubicBezTo>
                          <a:pt x="38862" y="59626"/>
                          <a:pt x="57341" y="78772"/>
                          <a:pt x="77628" y="78676"/>
                        </a:cubicBezTo>
                        <a:lnTo>
                          <a:pt x="77628" y="78676"/>
                        </a:lnTo>
                        <a:cubicBezTo>
                          <a:pt x="97727" y="78772"/>
                          <a:pt x="122587" y="60007"/>
                          <a:pt x="148876" y="0"/>
                        </a:cubicBezTo>
                        <a:lnTo>
                          <a:pt x="148876" y="0"/>
                        </a:lnTo>
                        <a:lnTo>
                          <a:pt x="153924" y="2191"/>
                        </a:lnTo>
                        <a:cubicBezTo>
                          <a:pt x="127445" y="62675"/>
                          <a:pt x="101632" y="84011"/>
                          <a:pt x="77628" y="84201"/>
                        </a:cubicBezTo>
                        <a:lnTo>
                          <a:pt x="77628" y="84201"/>
                        </a:lnTo>
                        <a:cubicBezTo>
                          <a:pt x="53816" y="84011"/>
                          <a:pt x="34766" y="63055"/>
                          <a:pt x="21241" y="42767"/>
                        </a:cubicBezTo>
                        <a:lnTo>
                          <a:pt x="21241" y="42767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55" name="Graphic 1">
                    <a:extLst>
                      <a:ext uri="{FF2B5EF4-FFF2-40B4-BE49-F238E27FC236}">
                        <a16:creationId xmlns:a16="http://schemas.microsoft.com/office/drawing/2014/main" id="{FBA5E831-8AEC-46F5-B940-509FC8040F8F}"/>
                      </a:ext>
                    </a:extLst>
                  </p:cNvPr>
                  <p:cNvGrpSpPr/>
                  <p:nvPr/>
                </p:nvGrpSpPr>
                <p:grpSpPr>
                  <a:xfrm>
                    <a:off x="8620791" y="5217357"/>
                    <a:ext cx="45529" cy="249840"/>
                    <a:chOff x="8620791" y="5217357"/>
                    <a:chExt cx="45529" cy="249840"/>
                  </a:xfrm>
                  <a:solidFill>
                    <a:schemeClr val="accent1"/>
                  </a:solidFill>
                </p:grpSpPr>
                <p:sp>
                  <p:nvSpPr>
                    <p:cNvPr id="1877" name="Freeform: Shape 1876">
                      <a:extLst>
                        <a:ext uri="{FF2B5EF4-FFF2-40B4-BE49-F238E27FC236}">
                          <a16:creationId xmlns:a16="http://schemas.microsoft.com/office/drawing/2014/main" id="{0C139AC9-4A30-4FCE-8D44-5085027D9A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23934" y="5219929"/>
                      <a:ext cx="37623" cy="180403"/>
                    </a:xfrm>
                    <a:custGeom>
                      <a:avLst/>
                      <a:gdLst>
                        <a:gd name="connsiteX0" fmla="*/ 0 w 37623"/>
                        <a:gd name="connsiteY0" fmla="*/ 0 h 180403"/>
                        <a:gd name="connsiteX1" fmla="*/ 37624 w 37623"/>
                        <a:gd name="connsiteY1" fmla="*/ 0 h 180403"/>
                        <a:gd name="connsiteX2" fmla="*/ 37624 w 37623"/>
                        <a:gd name="connsiteY2" fmla="*/ 180403 h 180403"/>
                        <a:gd name="connsiteX3" fmla="*/ 0 w 37623"/>
                        <a:gd name="connsiteY3" fmla="*/ 180403 h 180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3" h="180403">
                          <a:moveTo>
                            <a:pt x="0" y="0"/>
                          </a:moveTo>
                          <a:lnTo>
                            <a:pt x="37624" y="0"/>
                          </a:lnTo>
                          <a:lnTo>
                            <a:pt x="37624" y="180403"/>
                          </a:lnTo>
                          <a:lnTo>
                            <a:pt x="0" y="180403"/>
                          </a:lnTo>
                          <a:close/>
                        </a:path>
                      </a:pathLst>
                    </a:custGeom>
                    <a:solidFill>
                      <a:srgbClr val="9C100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78" name="Freeform: Shape 1877">
                      <a:extLst>
                        <a:ext uri="{FF2B5EF4-FFF2-40B4-BE49-F238E27FC236}">
                          <a16:creationId xmlns:a16="http://schemas.microsoft.com/office/drawing/2014/main" id="{D8F8EE67-CDFA-4808-A709-ABDDCCCBBC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25553" y="5425860"/>
                      <a:ext cx="36575" cy="41338"/>
                    </a:xfrm>
                    <a:custGeom>
                      <a:avLst/>
                      <a:gdLst>
                        <a:gd name="connsiteX0" fmla="*/ 0 w 36575"/>
                        <a:gd name="connsiteY0" fmla="*/ 23051 h 41338"/>
                        <a:gd name="connsiteX1" fmla="*/ 18288 w 36575"/>
                        <a:gd name="connsiteY1" fmla="*/ 41339 h 41338"/>
                        <a:gd name="connsiteX2" fmla="*/ 18288 w 36575"/>
                        <a:gd name="connsiteY2" fmla="*/ 41339 h 41338"/>
                        <a:gd name="connsiteX3" fmla="*/ 36576 w 36575"/>
                        <a:gd name="connsiteY3" fmla="*/ 23051 h 41338"/>
                        <a:gd name="connsiteX4" fmla="*/ 36576 w 36575"/>
                        <a:gd name="connsiteY4" fmla="*/ 18288 h 41338"/>
                        <a:gd name="connsiteX5" fmla="*/ 18288 w 36575"/>
                        <a:gd name="connsiteY5" fmla="*/ 0 h 41338"/>
                        <a:gd name="connsiteX6" fmla="*/ 18288 w 36575"/>
                        <a:gd name="connsiteY6" fmla="*/ 0 h 41338"/>
                        <a:gd name="connsiteX7" fmla="*/ 0 w 36575"/>
                        <a:gd name="connsiteY7" fmla="*/ 18288 h 41338"/>
                        <a:gd name="connsiteX8" fmla="*/ 0 w 36575"/>
                        <a:gd name="connsiteY8" fmla="*/ 23051 h 41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575" h="41338">
                          <a:moveTo>
                            <a:pt x="0" y="23051"/>
                          </a:moveTo>
                          <a:cubicBezTo>
                            <a:pt x="0" y="33147"/>
                            <a:pt x="8191" y="41339"/>
                            <a:pt x="18288" y="41339"/>
                          </a:cubicBezTo>
                          <a:lnTo>
                            <a:pt x="18288" y="41339"/>
                          </a:lnTo>
                          <a:cubicBezTo>
                            <a:pt x="28384" y="41339"/>
                            <a:pt x="36576" y="33147"/>
                            <a:pt x="36576" y="23051"/>
                          </a:cubicBezTo>
                          <a:lnTo>
                            <a:pt x="36576" y="18288"/>
                          </a:lnTo>
                          <a:cubicBezTo>
                            <a:pt x="36576" y="8192"/>
                            <a:pt x="28384" y="0"/>
                            <a:pt x="18288" y="0"/>
                          </a:cubicBezTo>
                          <a:lnTo>
                            <a:pt x="18288" y="0"/>
                          </a:lnTo>
                          <a:cubicBezTo>
                            <a:pt x="8191" y="0"/>
                            <a:pt x="0" y="8192"/>
                            <a:pt x="0" y="18288"/>
                          </a:cubicBezTo>
                          <a:lnTo>
                            <a:pt x="0" y="2305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79" name="Graphic 1">
                      <a:extLst>
                        <a:ext uri="{FF2B5EF4-FFF2-40B4-BE49-F238E27FC236}">
                          <a16:creationId xmlns:a16="http://schemas.microsoft.com/office/drawing/2014/main" id="{493B94FA-AD3B-40B6-B149-67EF120744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21458" y="5395475"/>
                      <a:ext cx="43719" cy="36480"/>
                      <a:chOff x="8621458" y="5395475"/>
                      <a:chExt cx="43719" cy="36480"/>
                    </a:xfrm>
                    <a:solidFill>
                      <a:schemeClr val="accent1"/>
                    </a:solidFill>
                  </p:grpSpPr>
                  <p:sp>
                    <p:nvSpPr>
                      <p:cNvPr id="1889" name="Freeform: Shape 1888">
                        <a:extLst>
                          <a:ext uri="{FF2B5EF4-FFF2-40B4-BE49-F238E27FC236}">
                            <a16:creationId xmlns:a16="http://schemas.microsoft.com/office/drawing/2014/main" id="{9CDEF6D2-6B8B-4294-9549-180B7B341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21648" y="5395856"/>
                        <a:ext cx="42767" cy="35528"/>
                      </a:xfrm>
                      <a:custGeom>
                        <a:avLst/>
                        <a:gdLst>
                          <a:gd name="connsiteX0" fmla="*/ 0 w 42767"/>
                          <a:gd name="connsiteY0" fmla="*/ 0 h 35528"/>
                          <a:gd name="connsiteX1" fmla="*/ 42767 w 42767"/>
                          <a:gd name="connsiteY1" fmla="*/ 0 h 35528"/>
                          <a:gd name="connsiteX2" fmla="*/ 42767 w 42767"/>
                          <a:gd name="connsiteY2" fmla="*/ 35528 h 35528"/>
                          <a:gd name="connsiteX3" fmla="*/ 0 w 42767"/>
                          <a:gd name="connsiteY3" fmla="*/ 35528 h 35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2767" h="35528">
                            <a:moveTo>
                              <a:pt x="0" y="0"/>
                            </a:moveTo>
                            <a:lnTo>
                              <a:pt x="42767" y="0"/>
                            </a:lnTo>
                            <a:lnTo>
                              <a:pt x="42767" y="35528"/>
                            </a:lnTo>
                            <a:lnTo>
                              <a:pt x="0" y="35528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0" name="Freeform: Shape 1889">
                        <a:extLst>
                          <a:ext uri="{FF2B5EF4-FFF2-40B4-BE49-F238E27FC236}">
                            <a16:creationId xmlns:a16="http://schemas.microsoft.com/office/drawing/2014/main" id="{0C5BCE0E-FCD6-42B3-8E39-E5DC7DEEAF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21458" y="5395475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1" name="Freeform: Shape 1890">
                        <a:extLst>
                          <a:ext uri="{FF2B5EF4-FFF2-40B4-BE49-F238E27FC236}">
                            <a16:creationId xmlns:a16="http://schemas.microsoft.com/office/drawing/2014/main" id="{AEA799AE-34D0-4792-BEAE-AD6C9A5E97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21458" y="5425860"/>
                        <a:ext cx="43719" cy="6096"/>
                      </a:xfrm>
                      <a:custGeom>
                        <a:avLst/>
                        <a:gdLst>
                          <a:gd name="connsiteX0" fmla="*/ 0 w 43719"/>
                          <a:gd name="connsiteY0" fmla="*/ 0 h 6096"/>
                          <a:gd name="connsiteX1" fmla="*/ 43720 w 43719"/>
                          <a:gd name="connsiteY1" fmla="*/ 0 h 6096"/>
                          <a:gd name="connsiteX2" fmla="*/ 43720 w 43719"/>
                          <a:gd name="connsiteY2" fmla="*/ 6096 h 6096"/>
                          <a:gd name="connsiteX3" fmla="*/ 0 w 43719"/>
                          <a:gd name="connsiteY3" fmla="*/ 6096 h 60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096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096"/>
                            </a:lnTo>
                            <a:lnTo>
                              <a:pt x="0" y="6096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880" name="Freeform: Shape 1879">
                      <a:extLst>
                        <a:ext uri="{FF2B5EF4-FFF2-40B4-BE49-F238E27FC236}">
                          <a16:creationId xmlns:a16="http://schemas.microsoft.com/office/drawing/2014/main" id="{4F4019C3-B05B-4ADC-914E-9988D8BEB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20791" y="5217357"/>
                      <a:ext cx="45529" cy="16383"/>
                    </a:xfrm>
                    <a:custGeom>
                      <a:avLst/>
                      <a:gdLst>
                        <a:gd name="connsiteX0" fmla="*/ 0 w 45529"/>
                        <a:gd name="connsiteY0" fmla="*/ 8192 h 16383"/>
                        <a:gd name="connsiteX1" fmla="*/ 8191 w 45529"/>
                        <a:gd name="connsiteY1" fmla="*/ 16383 h 16383"/>
                        <a:gd name="connsiteX2" fmla="*/ 37338 w 45529"/>
                        <a:gd name="connsiteY2" fmla="*/ 16383 h 16383"/>
                        <a:gd name="connsiteX3" fmla="*/ 45529 w 45529"/>
                        <a:gd name="connsiteY3" fmla="*/ 8192 h 16383"/>
                        <a:gd name="connsiteX4" fmla="*/ 45529 w 45529"/>
                        <a:gd name="connsiteY4" fmla="*/ 8192 h 16383"/>
                        <a:gd name="connsiteX5" fmla="*/ 37338 w 45529"/>
                        <a:gd name="connsiteY5" fmla="*/ 0 h 16383"/>
                        <a:gd name="connsiteX6" fmla="*/ 8191 w 45529"/>
                        <a:gd name="connsiteY6" fmla="*/ 0 h 16383"/>
                        <a:gd name="connsiteX7" fmla="*/ 0 w 45529"/>
                        <a:gd name="connsiteY7" fmla="*/ 8192 h 16383"/>
                        <a:gd name="connsiteX8" fmla="*/ 0 w 45529"/>
                        <a:gd name="connsiteY8" fmla="*/ 8192 h 16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16383">
                          <a:moveTo>
                            <a:pt x="0" y="8192"/>
                          </a:moveTo>
                          <a:cubicBezTo>
                            <a:pt x="0" y="12764"/>
                            <a:pt x="3715" y="16383"/>
                            <a:pt x="8191" y="16383"/>
                          </a:cubicBezTo>
                          <a:lnTo>
                            <a:pt x="37338" y="16383"/>
                          </a:lnTo>
                          <a:cubicBezTo>
                            <a:pt x="41910" y="16383"/>
                            <a:pt x="45529" y="12668"/>
                            <a:pt x="45529" y="8192"/>
                          </a:cubicBezTo>
                          <a:lnTo>
                            <a:pt x="45529" y="8192"/>
                          </a:lnTo>
                          <a:cubicBezTo>
                            <a:pt x="45529" y="3715"/>
                            <a:pt x="41815" y="0"/>
                            <a:pt x="37338" y="0"/>
                          </a:cubicBezTo>
                          <a:lnTo>
                            <a:pt x="8191" y="0"/>
                          </a:lnTo>
                          <a:cubicBezTo>
                            <a:pt x="3620" y="0"/>
                            <a:pt x="0" y="3715"/>
                            <a:pt x="0" y="8192"/>
                          </a:cubicBezTo>
                          <a:lnTo>
                            <a:pt x="0" y="8192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81" name="Graphic 1">
                      <a:extLst>
                        <a:ext uri="{FF2B5EF4-FFF2-40B4-BE49-F238E27FC236}">
                          <a16:creationId xmlns:a16="http://schemas.microsoft.com/office/drawing/2014/main" id="{64633037-6E84-4225-95B6-407BB6E9E9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25649" y="5230693"/>
                      <a:ext cx="34480" cy="19621"/>
                      <a:chOff x="8625649" y="5230693"/>
                      <a:chExt cx="34480" cy="19621"/>
                    </a:xfrm>
                    <a:solidFill>
                      <a:srgbClr val="FDC100"/>
                    </a:solidFill>
                  </p:grpSpPr>
                  <p:sp>
                    <p:nvSpPr>
                      <p:cNvPr id="1882" name="Freeform: Shape 1881">
                        <a:extLst>
                          <a:ext uri="{FF2B5EF4-FFF2-40B4-BE49-F238E27FC236}">
                            <a16:creationId xmlns:a16="http://schemas.microsoft.com/office/drawing/2014/main" id="{14C60A24-516E-4D9D-A567-9E97D2C1F6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57748" y="5230693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3" name="Freeform: Shape 1882">
                        <a:extLst>
                          <a:ext uri="{FF2B5EF4-FFF2-40B4-BE49-F238E27FC236}">
                            <a16:creationId xmlns:a16="http://schemas.microsoft.com/office/drawing/2014/main" id="{174D0C6B-2D54-4050-890E-16F8838916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52319" y="5230693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4" name="Freeform: Shape 1883">
                        <a:extLst>
                          <a:ext uri="{FF2B5EF4-FFF2-40B4-BE49-F238E27FC236}">
                            <a16:creationId xmlns:a16="http://schemas.microsoft.com/office/drawing/2014/main" id="{6A037046-4567-4A37-8DC4-6C0B2F55E7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46985" y="5230693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5" name="Freeform: Shape 1884">
                        <a:extLst>
                          <a:ext uri="{FF2B5EF4-FFF2-40B4-BE49-F238E27FC236}">
                            <a16:creationId xmlns:a16="http://schemas.microsoft.com/office/drawing/2014/main" id="{40E82178-10D6-4AE0-9C23-214DC0E3C0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41651" y="5230693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6" name="Freeform: Shape 1885">
                        <a:extLst>
                          <a:ext uri="{FF2B5EF4-FFF2-40B4-BE49-F238E27FC236}">
                            <a16:creationId xmlns:a16="http://schemas.microsoft.com/office/drawing/2014/main" id="{FB052B1E-7968-4B9D-8772-A4C2152183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36317" y="5230693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7" name="Freeform: Shape 1886">
                        <a:extLst>
                          <a:ext uri="{FF2B5EF4-FFF2-40B4-BE49-F238E27FC236}">
                            <a16:creationId xmlns:a16="http://schemas.microsoft.com/office/drawing/2014/main" id="{E16C98AC-08A1-46DE-9680-29761E0F88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31078" y="5230693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8" name="Freeform: Shape 1887">
                        <a:extLst>
                          <a:ext uri="{FF2B5EF4-FFF2-40B4-BE49-F238E27FC236}">
                            <a16:creationId xmlns:a16="http://schemas.microsoft.com/office/drawing/2014/main" id="{58C2B44E-1E50-4687-879A-634909C379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25649" y="5230693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856" name="Freeform: Shape 1855">
                    <a:extLst>
                      <a:ext uri="{FF2B5EF4-FFF2-40B4-BE49-F238E27FC236}">
                        <a16:creationId xmlns:a16="http://schemas.microsoft.com/office/drawing/2014/main" id="{F7564A6E-2221-45B4-811F-6BB8E9F579C9}"/>
                      </a:ext>
                    </a:extLst>
                  </p:cNvPr>
                  <p:cNvSpPr/>
                  <p:nvPr/>
                </p:nvSpPr>
                <p:spPr>
                  <a:xfrm>
                    <a:off x="8531637" y="5341087"/>
                    <a:ext cx="52768" cy="50768"/>
                  </a:xfrm>
                  <a:custGeom>
                    <a:avLst/>
                    <a:gdLst>
                      <a:gd name="connsiteX0" fmla="*/ 0 w 52768"/>
                      <a:gd name="connsiteY0" fmla="*/ 50768 h 50768"/>
                      <a:gd name="connsiteX1" fmla="*/ 0 w 52768"/>
                      <a:gd name="connsiteY1" fmla="*/ 0 h 50768"/>
                      <a:gd name="connsiteX2" fmla="*/ 52768 w 52768"/>
                      <a:gd name="connsiteY2" fmla="*/ 0 h 50768"/>
                      <a:gd name="connsiteX3" fmla="*/ 52768 w 52768"/>
                      <a:gd name="connsiteY3" fmla="*/ 45149 h 50768"/>
                      <a:gd name="connsiteX4" fmla="*/ 52768 w 52768"/>
                      <a:gd name="connsiteY4" fmla="*/ 50673 h 50768"/>
                      <a:gd name="connsiteX5" fmla="*/ 0 w 52768"/>
                      <a:gd name="connsiteY5" fmla="*/ 50673 h 50768"/>
                      <a:gd name="connsiteX6" fmla="*/ 0 w 52768"/>
                      <a:gd name="connsiteY6" fmla="*/ 50768 h 50768"/>
                      <a:gd name="connsiteX7" fmla="*/ 47244 w 52768"/>
                      <a:gd name="connsiteY7" fmla="*/ 45244 h 50768"/>
                      <a:gd name="connsiteX8" fmla="*/ 47244 w 52768"/>
                      <a:gd name="connsiteY8" fmla="*/ 39719 h 50768"/>
                      <a:gd name="connsiteX9" fmla="*/ 47244 w 52768"/>
                      <a:gd name="connsiteY9" fmla="*/ 45244 h 50768"/>
                      <a:gd name="connsiteX10" fmla="*/ 47244 w 52768"/>
                      <a:gd name="connsiteY10" fmla="*/ 45244 h 50768"/>
                      <a:gd name="connsiteX11" fmla="*/ 11144 w 52768"/>
                      <a:gd name="connsiteY11" fmla="*/ 39624 h 50768"/>
                      <a:gd name="connsiteX12" fmla="*/ 41720 w 52768"/>
                      <a:gd name="connsiteY12" fmla="*/ 39624 h 50768"/>
                      <a:gd name="connsiteX13" fmla="*/ 41720 w 52768"/>
                      <a:gd name="connsiteY13" fmla="*/ 11144 h 50768"/>
                      <a:gd name="connsiteX14" fmla="*/ 11144 w 52768"/>
                      <a:gd name="connsiteY14" fmla="*/ 11144 h 50768"/>
                      <a:gd name="connsiteX15" fmla="*/ 11144 w 52768"/>
                      <a:gd name="connsiteY15" fmla="*/ 39624 h 50768"/>
                      <a:gd name="connsiteX16" fmla="*/ 11144 w 52768"/>
                      <a:gd name="connsiteY16" fmla="*/ 39624 h 50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2768" h="50768">
                        <a:moveTo>
                          <a:pt x="0" y="50768"/>
                        </a:moveTo>
                        <a:lnTo>
                          <a:pt x="0" y="0"/>
                        </a:lnTo>
                        <a:lnTo>
                          <a:pt x="52768" y="0"/>
                        </a:lnTo>
                        <a:lnTo>
                          <a:pt x="52768" y="45149"/>
                        </a:lnTo>
                        <a:lnTo>
                          <a:pt x="52768" y="50673"/>
                        </a:lnTo>
                        <a:lnTo>
                          <a:pt x="0" y="50673"/>
                        </a:lnTo>
                        <a:lnTo>
                          <a:pt x="0" y="50768"/>
                        </a:lnTo>
                        <a:close/>
                        <a:moveTo>
                          <a:pt x="47244" y="45244"/>
                        </a:moveTo>
                        <a:lnTo>
                          <a:pt x="47244" y="39719"/>
                        </a:lnTo>
                        <a:lnTo>
                          <a:pt x="47244" y="45244"/>
                        </a:lnTo>
                        <a:lnTo>
                          <a:pt x="47244" y="45244"/>
                        </a:lnTo>
                        <a:close/>
                        <a:moveTo>
                          <a:pt x="11144" y="39624"/>
                        </a:moveTo>
                        <a:lnTo>
                          <a:pt x="41720" y="39624"/>
                        </a:lnTo>
                        <a:lnTo>
                          <a:pt x="41720" y="11144"/>
                        </a:lnTo>
                        <a:lnTo>
                          <a:pt x="11144" y="11144"/>
                        </a:lnTo>
                        <a:lnTo>
                          <a:pt x="11144" y="39624"/>
                        </a:lnTo>
                        <a:lnTo>
                          <a:pt x="11144" y="39624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7" name="Freeform: Shape 1856">
                    <a:extLst>
                      <a:ext uri="{FF2B5EF4-FFF2-40B4-BE49-F238E27FC236}">
                        <a16:creationId xmlns:a16="http://schemas.microsoft.com/office/drawing/2014/main" id="{CA8D02A0-33B6-481F-B3AE-805767235667}"/>
                      </a:ext>
                    </a:extLst>
                  </p:cNvPr>
                  <p:cNvSpPr/>
                  <p:nvPr/>
                </p:nvSpPr>
                <p:spPr>
                  <a:xfrm>
                    <a:off x="8560402" y="5362233"/>
                    <a:ext cx="18478" cy="11144"/>
                  </a:xfrm>
                  <a:custGeom>
                    <a:avLst/>
                    <a:gdLst>
                      <a:gd name="connsiteX0" fmla="*/ 0 w 18478"/>
                      <a:gd name="connsiteY0" fmla="*/ 11144 h 11144"/>
                      <a:gd name="connsiteX1" fmla="*/ 0 w 18478"/>
                      <a:gd name="connsiteY1" fmla="*/ 0 h 11144"/>
                      <a:gd name="connsiteX2" fmla="*/ 18479 w 18478"/>
                      <a:gd name="connsiteY2" fmla="*/ 0 h 11144"/>
                      <a:gd name="connsiteX3" fmla="*/ 18479 w 18478"/>
                      <a:gd name="connsiteY3" fmla="*/ 11144 h 11144"/>
                      <a:gd name="connsiteX4" fmla="*/ 0 w 18478"/>
                      <a:gd name="connsiteY4" fmla="*/ 11144 h 11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78" h="11144">
                        <a:moveTo>
                          <a:pt x="0" y="11144"/>
                        </a:moveTo>
                        <a:lnTo>
                          <a:pt x="0" y="0"/>
                        </a:lnTo>
                        <a:lnTo>
                          <a:pt x="18479" y="0"/>
                        </a:lnTo>
                        <a:lnTo>
                          <a:pt x="18479" y="11144"/>
                        </a:lnTo>
                        <a:lnTo>
                          <a:pt x="0" y="11144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8" name="Freeform: Shape 1857">
                    <a:extLst>
                      <a:ext uri="{FF2B5EF4-FFF2-40B4-BE49-F238E27FC236}">
                        <a16:creationId xmlns:a16="http://schemas.microsoft.com/office/drawing/2014/main" id="{02C21941-176D-4912-8988-D941DDADFFCE}"/>
                      </a:ext>
                    </a:extLst>
                  </p:cNvPr>
                  <p:cNvSpPr/>
                  <p:nvPr/>
                </p:nvSpPr>
                <p:spPr>
                  <a:xfrm>
                    <a:off x="8527446" y="524317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9" name="Freeform: Shape 1858">
                    <a:extLst>
                      <a:ext uri="{FF2B5EF4-FFF2-40B4-BE49-F238E27FC236}">
                        <a16:creationId xmlns:a16="http://schemas.microsoft.com/office/drawing/2014/main" id="{186B8A22-F104-4106-A333-C37B6834316F}"/>
                      </a:ext>
                    </a:extLst>
                  </p:cNvPr>
                  <p:cNvSpPr/>
                  <p:nvPr/>
                </p:nvSpPr>
                <p:spPr>
                  <a:xfrm>
                    <a:off x="8527446" y="5258029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0" name="Freeform: Shape 1859">
                    <a:extLst>
                      <a:ext uri="{FF2B5EF4-FFF2-40B4-BE49-F238E27FC236}">
                        <a16:creationId xmlns:a16="http://schemas.microsoft.com/office/drawing/2014/main" id="{F445B310-8A21-4778-AE7D-6377901481F8}"/>
                      </a:ext>
                    </a:extLst>
                  </p:cNvPr>
                  <p:cNvSpPr/>
                  <p:nvPr/>
                </p:nvSpPr>
                <p:spPr>
                  <a:xfrm>
                    <a:off x="8527446" y="5274127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1" name="Freeform: Shape 1860">
                    <a:extLst>
                      <a:ext uri="{FF2B5EF4-FFF2-40B4-BE49-F238E27FC236}">
                        <a16:creationId xmlns:a16="http://schemas.microsoft.com/office/drawing/2014/main" id="{4C210580-458C-4659-8426-74FDCB00C82C}"/>
                      </a:ext>
                    </a:extLst>
                  </p:cNvPr>
                  <p:cNvSpPr/>
                  <p:nvPr/>
                </p:nvSpPr>
                <p:spPr>
                  <a:xfrm>
                    <a:off x="8527446" y="5289557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2" name="Freeform: Shape 1861">
                    <a:extLst>
                      <a:ext uri="{FF2B5EF4-FFF2-40B4-BE49-F238E27FC236}">
                        <a16:creationId xmlns:a16="http://schemas.microsoft.com/office/drawing/2014/main" id="{7A45C937-368D-470D-BE60-739F309CFEE1}"/>
                      </a:ext>
                    </a:extLst>
                  </p:cNvPr>
                  <p:cNvSpPr/>
                  <p:nvPr/>
                </p:nvSpPr>
                <p:spPr>
                  <a:xfrm>
                    <a:off x="8527446" y="5305464"/>
                    <a:ext cx="4571" cy="4572"/>
                  </a:xfrm>
                  <a:custGeom>
                    <a:avLst/>
                    <a:gdLst>
                      <a:gd name="connsiteX0" fmla="*/ 0 w 4571"/>
                      <a:gd name="connsiteY0" fmla="*/ 2286 h 4572"/>
                      <a:gd name="connsiteX1" fmla="*/ 2286 w 4571"/>
                      <a:gd name="connsiteY1" fmla="*/ 0 h 4572"/>
                      <a:gd name="connsiteX2" fmla="*/ 4572 w 4571"/>
                      <a:gd name="connsiteY2" fmla="*/ 2286 h 4572"/>
                      <a:gd name="connsiteX3" fmla="*/ 2286 w 4571"/>
                      <a:gd name="connsiteY3" fmla="*/ 4572 h 4572"/>
                      <a:gd name="connsiteX4" fmla="*/ 0 w 457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953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620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3" name="Freeform: Shape 1862">
                    <a:extLst>
                      <a:ext uri="{FF2B5EF4-FFF2-40B4-BE49-F238E27FC236}">
                        <a16:creationId xmlns:a16="http://schemas.microsoft.com/office/drawing/2014/main" id="{33088577-351B-4325-B51B-E52742AFE5CB}"/>
                      </a:ext>
                    </a:extLst>
                  </p:cNvPr>
                  <p:cNvSpPr/>
                  <p:nvPr/>
                </p:nvSpPr>
                <p:spPr>
                  <a:xfrm>
                    <a:off x="8527446" y="5321275"/>
                    <a:ext cx="4571" cy="4572"/>
                  </a:xfrm>
                  <a:custGeom>
                    <a:avLst/>
                    <a:gdLst>
                      <a:gd name="connsiteX0" fmla="*/ 0 w 4571"/>
                      <a:gd name="connsiteY0" fmla="*/ 2286 h 4572"/>
                      <a:gd name="connsiteX1" fmla="*/ 2286 w 4571"/>
                      <a:gd name="connsiteY1" fmla="*/ 0 h 4572"/>
                      <a:gd name="connsiteX2" fmla="*/ 4572 w 4571"/>
                      <a:gd name="connsiteY2" fmla="*/ 2286 h 4572"/>
                      <a:gd name="connsiteX3" fmla="*/ 2286 w 4571"/>
                      <a:gd name="connsiteY3" fmla="*/ 4572 h 4572"/>
                      <a:gd name="connsiteX4" fmla="*/ 0 w 457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4" name="Freeform: Shape 1863">
                    <a:extLst>
                      <a:ext uri="{FF2B5EF4-FFF2-40B4-BE49-F238E27FC236}">
                        <a16:creationId xmlns:a16="http://schemas.microsoft.com/office/drawing/2014/main" id="{06E88852-FA02-478C-A9BA-F9B7F533AC59}"/>
                      </a:ext>
                    </a:extLst>
                  </p:cNvPr>
                  <p:cNvSpPr/>
                  <p:nvPr/>
                </p:nvSpPr>
                <p:spPr>
                  <a:xfrm>
                    <a:off x="8527446" y="5337182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620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5" name="Freeform: Shape 1864">
                    <a:extLst>
                      <a:ext uri="{FF2B5EF4-FFF2-40B4-BE49-F238E27FC236}">
                        <a16:creationId xmlns:a16="http://schemas.microsoft.com/office/drawing/2014/main" id="{C003823D-98C6-43BD-A6C4-63D14D5787FB}"/>
                      </a:ext>
                    </a:extLst>
                  </p:cNvPr>
                  <p:cNvSpPr/>
                  <p:nvPr/>
                </p:nvSpPr>
                <p:spPr>
                  <a:xfrm>
                    <a:off x="8582595" y="524317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6" name="Freeform: Shape 1865">
                    <a:extLst>
                      <a:ext uri="{FF2B5EF4-FFF2-40B4-BE49-F238E27FC236}">
                        <a16:creationId xmlns:a16="http://schemas.microsoft.com/office/drawing/2014/main" id="{D80D01E9-BA35-4AE0-936B-CDC624E68587}"/>
                      </a:ext>
                    </a:extLst>
                  </p:cNvPr>
                  <p:cNvSpPr/>
                  <p:nvPr/>
                </p:nvSpPr>
                <p:spPr>
                  <a:xfrm>
                    <a:off x="8582595" y="5258029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7" name="Freeform: Shape 1866">
                    <a:extLst>
                      <a:ext uri="{FF2B5EF4-FFF2-40B4-BE49-F238E27FC236}">
                        <a16:creationId xmlns:a16="http://schemas.microsoft.com/office/drawing/2014/main" id="{0EEF7580-00AD-4006-B3E2-490F86F5F3A0}"/>
                      </a:ext>
                    </a:extLst>
                  </p:cNvPr>
                  <p:cNvSpPr/>
                  <p:nvPr/>
                </p:nvSpPr>
                <p:spPr>
                  <a:xfrm>
                    <a:off x="8582595" y="5274127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8" name="Freeform: Shape 1867">
                    <a:extLst>
                      <a:ext uri="{FF2B5EF4-FFF2-40B4-BE49-F238E27FC236}">
                        <a16:creationId xmlns:a16="http://schemas.microsoft.com/office/drawing/2014/main" id="{A00B1FC9-21D1-43FB-AABC-EBFEF9F5EB65}"/>
                      </a:ext>
                    </a:extLst>
                  </p:cNvPr>
                  <p:cNvSpPr/>
                  <p:nvPr/>
                </p:nvSpPr>
                <p:spPr>
                  <a:xfrm>
                    <a:off x="8582595" y="5289557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9" name="Freeform: Shape 1868">
                    <a:extLst>
                      <a:ext uri="{FF2B5EF4-FFF2-40B4-BE49-F238E27FC236}">
                        <a16:creationId xmlns:a16="http://schemas.microsoft.com/office/drawing/2014/main" id="{EDA8AB3F-89B8-4F0E-9701-4D3A8350990D}"/>
                      </a:ext>
                    </a:extLst>
                  </p:cNvPr>
                  <p:cNvSpPr/>
                  <p:nvPr/>
                </p:nvSpPr>
                <p:spPr>
                  <a:xfrm>
                    <a:off x="8582595" y="5305464"/>
                    <a:ext cx="4571" cy="4572"/>
                  </a:xfrm>
                  <a:custGeom>
                    <a:avLst/>
                    <a:gdLst>
                      <a:gd name="connsiteX0" fmla="*/ 0 w 4571"/>
                      <a:gd name="connsiteY0" fmla="*/ 2286 h 4572"/>
                      <a:gd name="connsiteX1" fmla="*/ 2286 w 4571"/>
                      <a:gd name="connsiteY1" fmla="*/ 0 h 4572"/>
                      <a:gd name="connsiteX2" fmla="*/ 4572 w 4571"/>
                      <a:gd name="connsiteY2" fmla="*/ 2286 h 4572"/>
                      <a:gd name="connsiteX3" fmla="*/ 2286 w 4571"/>
                      <a:gd name="connsiteY3" fmla="*/ 4572 h 4572"/>
                      <a:gd name="connsiteX4" fmla="*/ 0 w 457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953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620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0" name="Freeform: Shape 1869">
                    <a:extLst>
                      <a:ext uri="{FF2B5EF4-FFF2-40B4-BE49-F238E27FC236}">
                        <a16:creationId xmlns:a16="http://schemas.microsoft.com/office/drawing/2014/main" id="{D33CFE7F-4146-449E-A1F8-F1E80A8155A7}"/>
                      </a:ext>
                    </a:extLst>
                  </p:cNvPr>
                  <p:cNvSpPr/>
                  <p:nvPr/>
                </p:nvSpPr>
                <p:spPr>
                  <a:xfrm>
                    <a:off x="8582595" y="5321275"/>
                    <a:ext cx="4571" cy="4572"/>
                  </a:xfrm>
                  <a:custGeom>
                    <a:avLst/>
                    <a:gdLst>
                      <a:gd name="connsiteX0" fmla="*/ 0 w 4571"/>
                      <a:gd name="connsiteY0" fmla="*/ 2286 h 4572"/>
                      <a:gd name="connsiteX1" fmla="*/ 2286 w 4571"/>
                      <a:gd name="connsiteY1" fmla="*/ 0 h 4572"/>
                      <a:gd name="connsiteX2" fmla="*/ 4572 w 4571"/>
                      <a:gd name="connsiteY2" fmla="*/ 2286 h 4572"/>
                      <a:gd name="connsiteX3" fmla="*/ 2286 w 4571"/>
                      <a:gd name="connsiteY3" fmla="*/ 4572 h 4572"/>
                      <a:gd name="connsiteX4" fmla="*/ 0 w 457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1" name="Freeform: Shape 1870">
                    <a:extLst>
                      <a:ext uri="{FF2B5EF4-FFF2-40B4-BE49-F238E27FC236}">
                        <a16:creationId xmlns:a16="http://schemas.microsoft.com/office/drawing/2014/main" id="{4AD802E1-6B38-4F52-BB35-9A980EA128CC}"/>
                      </a:ext>
                    </a:extLst>
                  </p:cNvPr>
                  <p:cNvSpPr/>
                  <p:nvPr/>
                </p:nvSpPr>
                <p:spPr>
                  <a:xfrm>
                    <a:off x="8582595" y="5337182"/>
                    <a:ext cx="4571" cy="4578"/>
                  </a:xfrm>
                  <a:custGeom>
                    <a:avLst/>
                    <a:gdLst>
                      <a:gd name="connsiteX0" fmla="*/ 0 w 4571"/>
                      <a:gd name="connsiteY0" fmla="*/ 2286 h 4578"/>
                      <a:gd name="connsiteX1" fmla="*/ 2286 w 4571"/>
                      <a:gd name="connsiteY1" fmla="*/ 0 h 4578"/>
                      <a:gd name="connsiteX2" fmla="*/ 4572 w 4571"/>
                      <a:gd name="connsiteY2" fmla="*/ 2286 h 4578"/>
                      <a:gd name="connsiteX3" fmla="*/ 2286 w 4571"/>
                      <a:gd name="connsiteY3" fmla="*/ 4572 h 4578"/>
                      <a:gd name="connsiteX4" fmla="*/ 0 w 4571"/>
                      <a:gd name="connsiteY4" fmla="*/ 2286 h 4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8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667"/>
                          <a:pt x="0" y="3620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72" name="Graphic 1">
                    <a:extLst>
                      <a:ext uri="{FF2B5EF4-FFF2-40B4-BE49-F238E27FC236}">
                        <a16:creationId xmlns:a16="http://schemas.microsoft.com/office/drawing/2014/main" id="{E926BE19-FBA0-4411-AB7D-A6C413180FB8}"/>
                      </a:ext>
                    </a:extLst>
                  </p:cNvPr>
                  <p:cNvGrpSpPr/>
                  <p:nvPr/>
                </p:nvGrpSpPr>
                <p:grpSpPr>
                  <a:xfrm>
                    <a:off x="8578712" y="5340516"/>
                    <a:ext cx="47318" cy="263091"/>
                    <a:chOff x="8578712" y="5340516"/>
                    <a:chExt cx="47318" cy="263091"/>
                  </a:xfrm>
                  <a:solidFill>
                    <a:srgbClr val="525251"/>
                  </a:solidFill>
                </p:grpSpPr>
                <p:sp>
                  <p:nvSpPr>
                    <p:cNvPr id="1873" name="Freeform: Shape 1872">
                      <a:extLst>
                        <a:ext uri="{FF2B5EF4-FFF2-40B4-BE49-F238E27FC236}">
                          <a16:creationId xmlns:a16="http://schemas.microsoft.com/office/drawing/2014/main" id="{F85CA992-ACB6-438D-8EDF-5C0BC29D0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87261" y="5410715"/>
                      <a:ext cx="27879" cy="192892"/>
                    </a:xfrm>
                    <a:custGeom>
                      <a:avLst/>
                      <a:gdLst>
                        <a:gd name="connsiteX0" fmla="*/ 27720 w 27879"/>
                        <a:gd name="connsiteY0" fmla="*/ 0 h 192892"/>
                        <a:gd name="connsiteX1" fmla="*/ 27720 w 27879"/>
                        <a:gd name="connsiteY1" fmla="*/ 188500 h 192892"/>
                        <a:gd name="connsiteX2" fmla="*/ 20957 w 27879"/>
                        <a:gd name="connsiteY2" fmla="*/ 191548 h 192892"/>
                        <a:gd name="connsiteX3" fmla="*/ 1431 w 27879"/>
                        <a:gd name="connsiteY3" fmla="*/ 81153 h 192892"/>
                        <a:gd name="connsiteX4" fmla="*/ 5050 w 27879"/>
                        <a:gd name="connsiteY4" fmla="*/ 667 h 192892"/>
                        <a:gd name="connsiteX5" fmla="*/ 27720 w 27879"/>
                        <a:gd name="connsiteY5" fmla="*/ 0 h 192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7879" h="192892">
                          <a:moveTo>
                            <a:pt x="27720" y="0"/>
                          </a:moveTo>
                          <a:cubicBezTo>
                            <a:pt x="27720" y="0"/>
                            <a:pt x="12480" y="152495"/>
                            <a:pt x="27720" y="188500"/>
                          </a:cubicBezTo>
                          <a:cubicBezTo>
                            <a:pt x="27720" y="188500"/>
                            <a:pt x="29530" y="195834"/>
                            <a:pt x="20957" y="191548"/>
                          </a:cubicBezTo>
                          <a:cubicBezTo>
                            <a:pt x="20957" y="191548"/>
                            <a:pt x="-6475" y="174498"/>
                            <a:pt x="1431" y="81153"/>
                          </a:cubicBezTo>
                          <a:lnTo>
                            <a:pt x="5050" y="667"/>
                          </a:lnTo>
                          <a:lnTo>
                            <a:pt x="27720" y="0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74" name="Freeform: Shape 1873">
                      <a:extLst>
                        <a:ext uri="{FF2B5EF4-FFF2-40B4-BE49-F238E27FC236}">
                          <a16:creationId xmlns:a16="http://schemas.microsoft.com/office/drawing/2014/main" id="{B8355BF8-552B-42CF-B75A-83AFD1F405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93762" y="5361084"/>
                      <a:ext cx="25672" cy="60019"/>
                    </a:xfrm>
                    <a:custGeom>
                      <a:avLst/>
                      <a:gdLst>
                        <a:gd name="connsiteX0" fmla="*/ 20266 w 25672"/>
                        <a:gd name="connsiteY0" fmla="*/ 52013 h 60019"/>
                        <a:gd name="connsiteX1" fmla="*/ 9026 w 25672"/>
                        <a:gd name="connsiteY1" fmla="*/ 59918 h 60019"/>
                        <a:gd name="connsiteX2" fmla="*/ 9026 w 25672"/>
                        <a:gd name="connsiteY2" fmla="*/ 59918 h 60019"/>
                        <a:gd name="connsiteX3" fmla="*/ 73 w 25672"/>
                        <a:gd name="connsiteY3" fmla="*/ 49441 h 60019"/>
                        <a:gd name="connsiteX4" fmla="*/ 5311 w 25672"/>
                        <a:gd name="connsiteY4" fmla="*/ 8007 h 60019"/>
                        <a:gd name="connsiteX5" fmla="*/ 16646 w 25672"/>
                        <a:gd name="connsiteY5" fmla="*/ 101 h 60019"/>
                        <a:gd name="connsiteX6" fmla="*/ 16646 w 25672"/>
                        <a:gd name="connsiteY6" fmla="*/ 101 h 60019"/>
                        <a:gd name="connsiteX7" fmla="*/ 25600 w 25672"/>
                        <a:gd name="connsiteY7" fmla="*/ 10579 h 60019"/>
                        <a:gd name="connsiteX8" fmla="*/ 20266 w 25672"/>
                        <a:gd name="connsiteY8" fmla="*/ 52013 h 60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672" h="60019">
                          <a:moveTo>
                            <a:pt x="20266" y="52013"/>
                          </a:moveTo>
                          <a:cubicBezTo>
                            <a:pt x="19599" y="57061"/>
                            <a:pt x="14551" y="60680"/>
                            <a:pt x="9026" y="59918"/>
                          </a:cubicBezTo>
                          <a:lnTo>
                            <a:pt x="9026" y="59918"/>
                          </a:lnTo>
                          <a:cubicBezTo>
                            <a:pt x="3407" y="59156"/>
                            <a:pt x="-594" y="54489"/>
                            <a:pt x="73" y="49441"/>
                          </a:cubicBezTo>
                          <a:lnTo>
                            <a:pt x="5311" y="8007"/>
                          </a:lnTo>
                          <a:cubicBezTo>
                            <a:pt x="5978" y="2959"/>
                            <a:pt x="11027" y="-661"/>
                            <a:pt x="16646" y="101"/>
                          </a:cubicBezTo>
                          <a:lnTo>
                            <a:pt x="16646" y="101"/>
                          </a:lnTo>
                          <a:cubicBezTo>
                            <a:pt x="22266" y="768"/>
                            <a:pt x="26266" y="5531"/>
                            <a:pt x="25600" y="10579"/>
                          </a:cubicBezTo>
                          <a:lnTo>
                            <a:pt x="20266" y="52013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75" name="Freeform: Shape 1874">
                      <a:extLst>
                        <a:ext uri="{FF2B5EF4-FFF2-40B4-BE49-F238E27FC236}">
                          <a16:creationId xmlns:a16="http://schemas.microsoft.com/office/drawing/2014/main" id="{5C2672C1-5B32-4B43-8517-5B01991C51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00979" y="5340516"/>
                      <a:ext cx="21907" cy="21908"/>
                    </a:xfrm>
                    <a:custGeom>
                      <a:avLst/>
                      <a:gdLst>
                        <a:gd name="connsiteX0" fmla="*/ 21907 w 21907"/>
                        <a:gd name="connsiteY0" fmla="*/ 10954 h 21908"/>
                        <a:gd name="connsiteX1" fmla="*/ 10954 w 21907"/>
                        <a:gd name="connsiteY1" fmla="*/ 0 h 21908"/>
                        <a:gd name="connsiteX2" fmla="*/ 0 w 21907"/>
                        <a:gd name="connsiteY2" fmla="*/ 10954 h 21908"/>
                        <a:gd name="connsiteX3" fmla="*/ 10954 w 21907"/>
                        <a:gd name="connsiteY3" fmla="*/ 21908 h 21908"/>
                        <a:gd name="connsiteX4" fmla="*/ 21907 w 21907"/>
                        <a:gd name="connsiteY4" fmla="*/ 10954 h 21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07" h="21908">
                          <a:moveTo>
                            <a:pt x="21907" y="10954"/>
                          </a:moveTo>
                          <a:cubicBezTo>
                            <a:pt x="21907" y="4858"/>
                            <a:pt x="16955" y="0"/>
                            <a:pt x="10954" y="0"/>
                          </a:cubicBezTo>
                          <a:cubicBezTo>
                            <a:pt x="4858" y="0"/>
                            <a:pt x="0" y="4953"/>
                            <a:pt x="0" y="10954"/>
                          </a:cubicBezTo>
                          <a:cubicBezTo>
                            <a:pt x="0" y="17050"/>
                            <a:pt x="4953" y="21908"/>
                            <a:pt x="10954" y="21908"/>
                          </a:cubicBezTo>
                          <a:cubicBezTo>
                            <a:pt x="16955" y="22003"/>
                            <a:pt x="21907" y="17050"/>
                            <a:pt x="21907" y="10954"/>
                          </a:cubicBez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76" name="Freeform: Shape 1875">
                      <a:extLst>
                        <a:ext uri="{FF2B5EF4-FFF2-40B4-BE49-F238E27FC236}">
                          <a16:creationId xmlns:a16="http://schemas.microsoft.com/office/drawing/2014/main" id="{3E10F4A7-6066-42DB-940A-760FE6540C28}"/>
                        </a:ext>
                      </a:extLst>
                    </p:cNvPr>
                    <p:cNvSpPr/>
                    <p:nvPr/>
                  </p:nvSpPr>
                  <p:spPr>
                    <a:xfrm rot="-5082234">
                      <a:off x="8599323" y="5387964"/>
                      <a:ext cx="6095" cy="46956"/>
                    </a:xfrm>
                    <a:custGeom>
                      <a:avLst/>
                      <a:gdLst>
                        <a:gd name="connsiteX0" fmla="*/ 0 w 6095"/>
                        <a:gd name="connsiteY0" fmla="*/ 0 h 46956"/>
                        <a:gd name="connsiteX1" fmla="*/ 6096 w 6095"/>
                        <a:gd name="connsiteY1" fmla="*/ 0 h 46956"/>
                        <a:gd name="connsiteX2" fmla="*/ 6096 w 6095"/>
                        <a:gd name="connsiteY2" fmla="*/ 46957 h 46956"/>
                        <a:gd name="connsiteX3" fmla="*/ 0 w 6095"/>
                        <a:gd name="connsiteY3" fmla="*/ 46957 h 4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095" h="46956">
                          <a:moveTo>
                            <a:pt x="0" y="0"/>
                          </a:moveTo>
                          <a:lnTo>
                            <a:pt x="6096" y="0"/>
                          </a:lnTo>
                          <a:lnTo>
                            <a:pt x="6096" y="46957"/>
                          </a:lnTo>
                          <a:lnTo>
                            <a:pt x="0" y="46957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814" name="Freeform: Shape 1813">
                  <a:extLst>
                    <a:ext uri="{FF2B5EF4-FFF2-40B4-BE49-F238E27FC236}">
                      <a16:creationId xmlns:a16="http://schemas.microsoft.com/office/drawing/2014/main" id="{EC0CF92B-C6D8-4509-B346-B8AF1180646F}"/>
                    </a:ext>
                  </a:extLst>
                </p:cNvPr>
                <p:cNvSpPr/>
                <p:nvPr/>
              </p:nvSpPr>
              <p:spPr>
                <a:xfrm>
                  <a:off x="8508967" y="5161731"/>
                  <a:ext cx="26479" cy="26479"/>
                </a:xfrm>
                <a:custGeom>
                  <a:avLst/>
                  <a:gdLst>
                    <a:gd name="connsiteX0" fmla="*/ 0 w 26479"/>
                    <a:gd name="connsiteY0" fmla="*/ 13240 h 26479"/>
                    <a:gd name="connsiteX1" fmla="*/ 13239 w 26479"/>
                    <a:gd name="connsiteY1" fmla="*/ 0 h 26479"/>
                    <a:gd name="connsiteX2" fmla="*/ 26479 w 26479"/>
                    <a:gd name="connsiteY2" fmla="*/ 13240 h 26479"/>
                    <a:gd name="connsiteX3" fmla="*/ 13239 w 26479"/>
                    <a:gd name="connsiteY3" fmla="*/ 26480 h 26479"/>
                    <a:gd name="connsiteX4" fmla="*/ 0 w 26479"/>
                    <a:gd name="connsiteY4" fmla="*/ 13240 h 26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26479">
                      <a:moveTo>
                        <a:pt x="0" y="13240"/>
                      </a:moveTo>
                      <a:cubicBezTo>
                        <a:pt x="0" y="5906"/>
                        <a:pt x="5905" y="0"/>
                        <a:pt x="13239" y="0"/>
                      </a:cubicBezTo>
                      <a:cubicBezTo>
                        <a:pt x="20574" y="0"/>
                        <a:pt x="26479" y="5906"/>
                        <a:pt x="26479" y="13240"/>
                      </a:cubicBezTo>
                      <a:cubicBezTo>
                        <a:pt x="26479" y="20574"/>
                        <a:pt x="20574" y="26480"/>
                        <a:pt x="13239" y="26480"/>
                      </a:cubicBezTo>
                      <a:cubicBezTo>
                        <a:pt x="5905" y="26480"/>
                        <a:pt x="0" y="20574"/>
                        <a:pt x="0" y="13240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5" name="Freeform: Shape 1814">
                  <a:extLst>
                    <a:ext uri="{FF2B5EF4-FFF2-40B4-BE49-F238E27FC236}">
                      <a16:creationId xmlns:a16="http://schemas.microsoft.com/office/drawing/2014/main" id="{08EE7B7B-D94A-4AFF-910A-81890E44439A}"/>
                    </a:ext>
                  </a:extLst>
                </p:cNvPr>
                <p:cNvSpPr/>
                <p:nvPr/>
              </p:nvSpPr>
              <p:spPr>
                <a:xfrm>
                  <a:off x="8584596" y="5161731"/>
                  <a:ext cx="26479" cy="26479"/>
                </a:xfrm>
                <a:custGeom>
                  <a:avLst/>
                  <a:gdLst>
                    <a:gd name="connsiteX0" fmla="*/ 0 w 26479"/>
                    <a:gd name="connsiteY0" fmla="*/ 13240 h 26479"/>
                    <a:gd name="connsiteX1" fmla="*/ 13239 w 26479"/>
                    <a:gd name="connsiteY1" fmla="*/ 0 h 26479"/>
                    <a:gd name="connsiteX2" fmla="*/ 26479 w 26479"/>
                    <a:gd name="connsiteY2" fmla="*/ 13240 h 26479"/>
                    <a:gd name="connsiteX3" fmla="*/ 13239 w 26479"/>
                    <a:gd name="connsiteY3" fmla="*/ 26480 h 26479"/>
                    <a:gd name="connsiteX4" fmla="*/ 0 w 26479"/>
                    <a:gd name="connsiteY4" fmla="*/ 13240 h 26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26479">
                      <a:moveTo>
                        <a:pt x="0" y="13240"/>
                      </a:moveTo>
                      <a:cubicBezTo>
                        <a:pt x="0" y="5906"/>
                        <a:pt x="5905" y="0"/>
                        <a:pt x="13239" y="0"/>
                      </a:cubicBezTo>
                      <a:cubicBezTo>
                        <a:pt x="20574" y="0"/>
                        <a:pt x="26479" y="5906"/>
                        <a:pt x="26479" y="13240"/>
                      </a:cubicBezTo>
                      <a:cubicBezTo>
                        <a:pt x="26479" y="20574"/>
                        <a:pt x="20574" y="26480"/>
                        <a:pt x="13239" y="26480"/>
                      </a:cubicBezTo>
                      <a:cubicBezTo>
                        <a:pt x="5905" y="26480"/>
                        <a:pt x="0" y="20574"/>
                        <a:pt x="0" y="13240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96" name="Graphic 1">
                <a:extLst>
                  <a:ext uri="{FF2B5EF4-FFF2-40B4-BE49-F238E27FC236}">
                    <a16:creationId xmlns:a16="http://schemas.microsoft.com/office/drawing/2014/main" id="{792D852B-C400-4E8D-867A-C231B6155A68}"/>
                  </a:ext>
                </a:extLst>
              </p:cNvPr>
              <p:cNvGrpSpPr/>
              <p:nvPr/>
            </p:nvGrpSpPr>
            <p:grpSpPr>
              <a:xfrm>
                <a:off x="8684037" y="4898079"/>
                <a:ext cx="216693" cy="744283"/>
                <a:chOff x="8684037" y="4898079"/>
                <a:chExt cx="216693" cy="744283"/>
              </a:xfrm>
              <a:solidFill>
                <a:schemeClr val="accent1"/>
              </a:solidFill>
            </p:grpSpPr>
            <p:grpSp>
              <p:nvGrpSpPr>
                <p:cNvPr id="1600" name="Graphic 1">
                  <a:extLst>
                    <a:ext uri="{FF2B5EF4-FFF2-40B4-BE49-F238E27FC236}">
                      <a16:creationId xmlns:a16="http://schemas.microsoft.com/office/drawing/2014/main" id="{974264F9-BA84-4EB6-8538-CE964177A564}"/>
                    </a:ext>
                  </a:extLst>
                </p:cNvPr>
                <p:cNvGrpSpPr/>
                <p:nvPr/>
              </p:nvGrpSpPr>
              <p:grpSpPr>
                <a:xfrm>
                  <a:off x="8684037" y="4898079"/>
                  <a:ext cx="216693" cy="744283"/>
                  <a:chOff x="8684037" y="4898079"/>
                  <a:chExt cx="216693" cy="744283"/>
                </a:xfrm>
                <a:solidFill>
                  <a:schemeClr val="accent1"/>
                </a:solidFill>
              </p:grpSpPr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A17215D9-C6D6-4CE3-B80B-2D72D8D73CEB}"/>
                      </a:ext>
                    </a:extLst>
                  </p:cNvPr>
                  <p:cNvSpPr/>
                  <p:nvPr/>
                </p:nvSpPr>
                <p:spPr>
                  <a:xfrm>
                    <a:off x="8766904" y="5351755"/>
                    <a:ext cx="53720" cy="136588"/>
                  </a:xfrm>
                  <a:custGeom>
                    <a:avLst/>
                    <a:gdLst>
                      <a:gd name="connsiteX0" fmla="*/ 0 w 53720"/>
                      <a:gd name="connsiteY0" fmla="*/ 0 h 136588"/>
                      <a:gd name="connsiteX1" fmla="*/ 53721 w 53720"/>
                      <a:gd name="connsiteY1" fmla="*/ 0 h 136588"/>
                      <a:gd name="connsiteX2" fmla="*/ 53721 w 53720"/>
                      <a:gd name="connsiteY2" fmla="*/ 136588 h 136588"/>
                      <a:gd name="connsiteX3" fmla="*/ 0 w 53720"/>
                      <a:gd name="connsiteY3" fmla="*/ 136588 h 136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20" h="136588">
                        <a:moveTo>
                          <a:pt x="0" y="0"/>
                        </a:moveTo>
                        <a:lnTo>
                          <a:pt x="53721" y="0"/>
                        </a:lnTo>
                        <a:lnTo>
                          <a:pt x="53721" y="136588"/>
                        </a:lnTo>
                        <a:lnTo>
                          <a:pt x="0" y="136588"/>
                        </a:lnTo>
                        <a:close/>
                      </a:path>
                    </a:pathLst>
                  </a:custGeom>
                  <a:solidFill>
                    <a:srgbClr val="9C10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A2CED4B2-9651-4E9B-B25A-92B46F16CBE6}"/>
                      </a:ext>
                    </a:extLst>
                  </p:cNvPr>
                  <p:cNvSpPr/>
                  <p:nvPr/>
                </p:nvSpPr>
                <p:spPr>
                  <a:xfrm>
                    <a:off x="8686799" y="5044193"/>
                    <a:ext cx="74580" cy="94517"/>
                  </a:xfrm>
                  <a:custGeom>
                    <a:avLst/>
                    <a:gdLst>
                      <a:gd name="connsiteX0" fmla="*/ 37529 w 74580"/>
                      <a:gd name="connsiteY0" fmla="*/ 191 h 94517"/>
                      <a:gd name="connsiteX1" fmla="*/ 0 w 74580"/>
                      <a:gd name="connsiteY1" fmla="*/ 62865 h 94517"/>
                      <a:gd name="connsiteX2" fmla="*/ 54959 w 74580"/>
                      <a:gd name="connsiteY2" fmla="*/ 94202 h 94517"/>
                      <a:gd name="connsiteX3" fmla="*/ 72580 w 74580"/>
                      <a:gd name="connsiteY3" fmla="*/ 18669 h 94517"/>
                      <a:gd name="connsiteX4" fmla="*/ 74581 w 74580"/>
                      <a:gd name="connsiteY4" fmla="*/ 0 h 94517"/>
                      <a:gd name="connsiteX5" fmla="*/ 37529 w 74580"/>
                      <a:gd name="connsiteY5" fmla="*/ 191 h 94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580" h="94517">
                        <a:moveTo>
                          <a:pt x="37529" y="191"/>
                        </a:moveTo>
                        <a:cubicBezTo>
                          <a:pt x="37529" y="191"/>
                          <a:pt x="28480" y="63817"/>
                          <a:pt x="0" y="62865"/>
                        </a:cubicBezTo>
                        <a:cubicBezTo>
                          <a:pt x="0" y="62865"/>
                          <a:pt x="3905" y="98203"/>
                          <a:pt x="54959" y="94202"/>
                        </a:cubicBezTo>
                        <a:lnTo>
                          <a:pt x="72580" y="18669"/>
                        </a:lnTo>
                        <a:lnTo>
                          <a:pt x="74581" y="0"/>
                        </a:lnTo>
                        <a:lnTo>
                          <a:pt x="37529" y="191"/>
                        </a:lnTo>
                        <a:close/>
                      </a:path>
                    </a:pathLst>
                  </a:custGeom>
                  <a:solidFill>
                    <a:srgbClr val="F28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5" name="Freeform: Shape 1604">
                    <a:extLst>
                      <a:ext uri="{FF2B5EF4-FFF2-40B4-BE49-F238E27FC236}">
                        <a16:creationId xmlns:a16="http://schemas.microsoft.com/office/drawing/2014/main" id="{B2C9502F-E321-4460-9F02-F54FE93A913A}"/>
                      </a:ext>
                    </a:extLst>
                  </p:cNvPr>
                  <p:cNvSpPr/>
                  <p:nvPr/>
                </p:nvSpPr>
                <p:spPr>
                  <a:xfrm>
                    <a:off x="8686799" y="5091247"/>
                    <a:ext cx="54959" cy="47687"/>
                  </a:xfrm>
                  <a:custGeom>
                    <a:avLst/>
                    <a:gdLst>
                      <a:gd name="connsiteX0" fmla="*/ 23241 w 54959"/>
                      <a:gd name="connsiteY0" fmla="*/ 0 h 47687"/>
                      <a:gd name="connsiteX1" fmla="*/ 47911 w 54959"/>
                      <a:gd name="connsiteY1" fmla="*/ 13335 h 47687"/>
                      <a:gd name="connsiteX2" fmla="*/ 54959 w 54959"/>
                      <a:gd name="connsiteY2" fmla="*/ 47149 h 47687"/>
                      <a:gd name="connsiteX3" fmla="*/ 0 w 54959"/>
                      <a:gd name="connsiteY3" fmla="*/ 15811 h 47687"/>
                      <a:gd name="connsiteX4" fmla="*/ 23241 w 54959"/>
                      <a:gd name="connsiteY4" fmla="*/ 0 h 47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959" h="47687">
                        <a:moveTo>
                          <a:pt x="23241" y="0"/>
                        </a:moveTo>
                        <a:cubicBezTo>
                          <a:pt x="23241" y="0"/>
                          <a:pt x="34671" y="13049"/>
                          <a:pt x="47911" y="13335"/>
                        </a:cubicBezTo>
                        <a:lnTo>
                          <a:pt x="54959" y="47149"/>
                        </a:lnTo>
                        <a:cubicBezTo>
                          <a:pt x="54959" y="47149"/>
                          <a:pt x="9716" y="54388"/>
                          <a:pt x="0" y="15811"/>
                        </a:cubicBezTo>
                        <a:lnTo>
                          <a:pt x="23241" y="0"/>
                        </a:lnTo>
                        <a:close/>
                      </a:path>
                    </a:pathLst>
                  </a:custGeom>
                  <a:solidFill>
                    <a:srgbClr val="EC690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06" name="Graphic 1">
                    <a:extLst>
                      <a:ext uri="{FF2B5EF4-FFF2-40B4-BE49-F238E27FC236}">
                        <a16:creationId xmlns:a16="http://schemas.microsoft.com/office/drawing/2014/main" id="{429C095C-F7AA-470A-8E33-AD89566C3A3A}"/>
                      </a:ext>
                    </a:extLst>
                  </p:cNvPr>
                  <p:cNvGrpSpPr/>
                  <p:nvPr/>
                </p:nvGrpSpPr>
                <p:grpSpPr>
                  <a:xfrm>
                    <a:off x="8726804" y="5363185"/>
                    <a:ext cx="56768" cy="279177"/>
                    <a:chOff x="8726804" y="5363185"/>
                    <a:chExt cx="56768" cy="279177"/>
                  </a:xfrm>
                  <a:solidFill>
                    <a:schemeClr val="accent1"/>
                  </a:solidFill>
                </p:grpSpPr>
                <p:sp>
                  <p:nvSpPr>
                    <p:cNvPr id="1809" name="Freeform: Shape 1808">
                      <a:extLst>
                        <a:ext uri="{FF2B5EF4-FFF2-40B4-BE49-F238E27FC236}">
                          <a16:creationId xmlns:a16="http://schemas.microsoft.com/office/drawing/2014/main" id="{A8A5BF05-E8D0-4605-894E-C8DEE3B8FF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32995" y="5363185"/>
                      <a:ext cx="49148" cy="116109"/>
                    </a:xfrm>
                    <a:custGeom>
                      <a:avLst/>
                      <a:gdLst>
                        <a:gd name="connsiteX0" fmla="*/ 0 w 49148"/>
                        <a:gd name="connsiteY0" fmla="*/ 0 h 116109"/>
                        <a:gd name="connsiteX1" fmla="*/ 49149 w 49148"/>
                        <a:gd name="connsiteY1" fmla="*/ 0 h 116109"/>
                        <a:gd name="connsiteX2" fmla="*/ 49149 w 49148"/>
                        <a:gd name="connsiteY2" fmla="*/ 116110 h 116109"/>
                        <a:gd name="connsiteX3" fmla="*/ 0 w 49148"/>
                        <a:gd name="connsiteY3" fmla="*/ 116110 h 116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148" h="116109">
                          <a:moveTo>
                            <a:pt x="0" y="0"/>
                          </a:moveTo>
                          <a:lnTo>
                            <a:pt x="49149" y="0"/>
                          </a:lnTo>
                          <a:lnTo>
                            <a:pt x="49149" y="116110"/>
                          </a:lnTo>
                          <a:lnTo>
                            <a:pt x="0" y="116110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0" name="Freeform: Shape 1809">
                      <a:extLst>
                        <a:ext uri="{FF2B5EF4-FFF2-40B4-BE49-F238E27FC236}">
                          <a16:creationId xmlns:a16="http://schemas.microsoft.com/office/drawing/2014/main" id="{D740720D-5BAD-49CF-B679-3B41AC7B78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31662" y="5469770"/>
                      <a:ext cx="51911" cy="26574"/>
                    </a:xfrm>
                    <a:custGeom>
                      <a:avLst/>
                      <a:gdLst>
                        <a:gd name="connsiteX0" fmla="*/ 0 w 51911"/>
                        <a:gd name="connsiteY0" fmla="*/ 0 h 26574"/>
                        <a:gd name="connsiteX1" fmla="*/ 51912 w 51911"/>
                        <a:gd name="connsiteY1" fmla="*/ 0 h 26574"/>
                        <a:gd name="connsiteX2" fmla="*/ 51912 w 51911"/>
                        <a:gd name="connsiteY2" fmla="*/ 26575 h 26574"/>
                        <a:gd name="connsiteX3" fmla="*/ 0 w 51911"/>
                        <a:gd name="connsiteY3" fmla="*/ 26575 h 26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911" h="26574">
                          <a:moveTo>
                            <a:pt x="0" y="0"/>
                          </a:moveTo>
                          <a:lnTo>
                            <a:pt x="51912" y="0"/>
                          </a:lnTo>
                          <a:lnTo>
                            <a:pt x="51912" y="26575"/>
                          </a:lnTo>
                          <a:lnTo>
                            <a:pt x="0" y="26575"/>
                          </a:lnTo>
                          <a:close/>
                        </a:path>
                      </a:pathLst>
                    </a:custGeom>
                    <a:solidFill>
                      <a:srgbClr val="EE740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1" name="Freeform: Shape 1810">
                      <a:extLst>
                        <a:ext uri="{FF2B5EF4-FFF2-40B4-BE49-F238E27FC236}">
                          <a16:creationId xmlns:a16="http://schemas.microsoft.com/office/drawing/2014/main" id="{463A1F48-9291-426F-8842-75E48A7C60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31662" y="5495678"/>
                      <a:ext cx="51910" cy="130397"/>
                    </a:xfrm>
                    <a:custGeom>
                      <a:avLst/>
                      <a:gdLst>
                        <a:gd name="connsiteX0" fmla="*/ 42291 w 51910"/>
                        <a:gd name="connsiteY0" fmla="*/ 130397 h 130397"/>
                        <a:gd name="connsiteX1" fmla="*/ 5429 w 51910"/>
                        <a:gd name="connsiteY1" fmla="*/ 130397 h 130397"/>
                        <a:gd name="connsiteX2" fmla="*/ 0 w 51910"/>
                        <a:gd name="connsiteY2" fmla="*/ 0 h 130397"/>
                        <a:gd name="connsiteX3" fmla="*/ 51911 w 51910"/>
                        <a:gd name="connsiteY3" fmla="*/ 0 h 1303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910" h="130397">
                          <a:moveTo>
                            <a:pt x="42291" y="130397"/>
                          </a:moveTo>
                          <a:lnTo>
                            <a:pt x="5429" y="130397"/>
                          </a:lnTo>
                          <a:lnTo>
                            <a:pt x="0" y="0"/>
                          </a:lnTo>
                          <a:lnTo>
                            <a:pt x="51911" y="0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2" name="Freeform: Shape 1811">
                      <a:extLst>
                        <a:ext uri="{FF2B5EF4-FFF2-40B4-BE49-F238E27FC236}">
                          <a16:creationId xmlns:a16="http://schemas.microsoft.com/office/drawing/2014/main" id="{3F38CF01-E6BD-4860-9319-2EE4ABDBAC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26804" y="5616645"/>
                      <a:ext cx="54673" cy="25717"/>
                    </a:xfrm>
                    <a:custGeom>
                      <a:avLst/>
                      <a:gdLst>
                        <a:gd name="connsiteX0" fmla="*/ 54673 w 54673"/>
                        <a:gd name="connsiteY0" fmla="*/ 25718 h 25717"/>
                        <a:gd name="connsiteX1" fmla="*/ 27337 w 54673"/>
                        <a:gd name="connsiteY1" fmla="*/ 0 h 25717"/>
                        <a:gd name="connsiteX2" fmla="*/ 0 w 54673"/>
                        <a:gd name="connsiteY2" fmla="*/ 25718 h 25717"/>
                        <a:gd name="connsiteX3" fmla="*/ 54673 w 54673"/>
                        <a:gd name="connsiteY3" fmla="*/ 25718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4673" h="25717">
                          <a:moveTo>
                            <a:pt x="54673" y="25718"/>
                          </a:moveTo>
                          <a:cubicBezTo>
                            <a:pt x="54673" y="11525"/>
                            <a:pt x="42481" y="0"/>
                            <a:pt x="27337" y="0"/>
                          </a:cubicBezTo>
                          <a:cubicBezTo>
                            <a:pt x="12287" y="0"/>
                            <a:pt x="0" y="11525"/>
                            <a:pt x="0" y="25718"/>
                          </a:cubicBezTo>
                          <a:lnTo>
                            <a:pt x="54673" y="25718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607" name="Freeform: Shape 1606">
                    <a:extLst>
                      <a:ext uri="{FF2B5EF4-FFF2-40B4-BE49-F238E27FC236}">
                        <a16:creationId xmlns:a16="http://schemas.microsoft.com/office/drawing/2014/main" id="{A0ADC9A9-1882-44DE-8D2A-830E83E821DC}"/>
                      </a:ext>
                    </a:extLst>
                  </p:cNvPr>
                  <p:cNvSpPr/>
                  <p:nvPr/>
                </p:nvSpPr>
                <p:spPr>
                  <a:xfrm>
                    <a:off x="8799861" y="5363185"/>
                    <a:ext cx="49148" cy="116109"/>
                  </a:xfrm>
                  <a:custGeom>
                    <a:avLst/>
                    <a:gdLst>
                      <a:gd name="connsiteX0" fmla="*/ 0 w 49148"/>
                      <a:gd name="connsiteY0" fmla="*/ 0 h 116109"/>
                      <a:gd name="connsiteX1" fmla="*/ 49149 w 49148"/>
                      <a:gd name="connsiteY1" fmla="*/ 0 h 116109"/>
                      <a:gd name="connsiteX2" fmla="*/ 49149 w 49148"/>
                      <a:gd name="connsiteY2" fmla="*/ 116110 h 116109"/>
                      <a:gd name="connsiteX3" fmla="*/ 0 w 49148"/>
                      <a:gd name="connsiteY3" fmla="*/ 116110 h 116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148" h="116109">
                        <a:moveTo>
                          <a:pt x="0" y="0"/>
                        </a:moveTo>
                        <a:lnTo>
                          <a:pt x="49149" y="0"/>
                        </a:lnTo>
                        <a:lnTo>
                          <a:pt x="49149" y="116110"/>
                        </a:lnTo>
                        <a:lnTo>
                          <a:pt x="0" y="116110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8" name="Freeform: Shape 1607">
                    <a:extLst>
                      <a:ext uri="{FF2B5EF4-FFF2-40B4-BE49-F238E27FC236}">
                        <a16:creationId xmlns:a16="http://schemas.microsoft.com/office/drawing/2014/main" id="{5C263138-F52F-444E-BD35-2E76758916F7}"/>
                      </a:ext>
                    </a:extLst>
                  </p:cNvPr>
                  <p:cNvSpPr/>
                  <p:nvPr/>
                </p:nvSpPr>
                <p:spPr>
                  <a:xfrm>
                    <a:off x="8798527" y="5469770"/>
                    <a:ext cx="51911" cy="26574"/>
                  </a:xfrm>
                  <a:custGeom>
                    <a:avLst/>
                    <a:gdLst>
                      <a:gd name="connsiteX0" fmla="*/ 0 w 51911"/>
                      <a:gd name="connsiteY0" fmla="*/ 0 h 26574"/>
                      <a:gd name="connsiteX1" fmla="*/ 51911 w 51911"/>
                      <a:gd name="connsiteY1" fmla="*/ 0 h 26574"/>
                      <a:gd name="connsiteX2" fmla="*/ 51911 w 51911"/>
                      <a:gd name="connsiteY2" fmla="*/ 26575 h 26574"/>
                      <a:gd name="connsiteX3" fmla="*/ 0 w 51911"/>
                      <a:gd name="connsiteY3" fmla="*/ 26575 h 26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911" h="26574">
                        <a:moveTo>
                          <a:pt x="0" y="0"/>
                        </a:moveTo>
                        <a:lnTo>
                          <a:pt x="51911" y="0"/>
                        </a:lnTo>
                        <a:lnTo>
                          <a:pt x="51911" y="26575"/>
                        </a:lnTo>
                        <a:lnTo>
                          <a:pt x="0" y="26575"/>
                        </a:ln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9" name="Freeform: Shape 1608">
                    <a:extLst>
                      <a:ext uri="{FF2B5EF4-FFF2-40B4-BE49-F238E27FC236}">
                        <a16:creationId xmlns:a16="http://schemas.microsoft.com/office/drawing/2014/main" id="{F74603D9-E258-40DE-81C4-AA63CE44E427}"/>
                      </a:ext>
                    </a:extLst>
                  </p:cNvPr>
                  <p:cNvSpPr/>
                  <p:nvPr/>
                </p:nvSpPr>
                <p:spPr>
                  <a:xfrm>
                    <a:off x="8798527" y="5495678"/>
                    <a:ext cx="51911" cy="130397"/>
                  </a:xfrm>
                  <a:custGeom>
                    <a:avLst/>
                    <a:gdLst>
                      <a:gd name="connsiteX0" fmla="*/ 42386 w 51911"/>
                      <a:gd name="connsiteY0" fmla="*/ 130397 h 130397"/>
                      <a:gd name="connsiteX1" fmla="*/ 5525 w 51911"/>
                      <a:gd name="connsiteY1" fmla="*/ 130397 h 130397"/>
                      <a:gd name="connsiteX2" fmla="*/ 0 w 51911"/>
                      <a:gd name="connsiteY2" fmla="*/ 0 h 130397"/>
                      <a:gd name="connsiteX3" fmla="*/ 51911 w 51911"/>
                      <a:gd name="connsiteY3" fmla="*/ 0 h 130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911" h="130397">
                        <a:moveTo>
                          <a:pt x="42386" y="130397"/>
                        </a:moveTo>
                        <a:lnTo>
                          <a:pt x="5525" y="130397"/>
                        </a:lnTo>
                        <a:lnTo>
                          <a:pt x="0" y="0"/>
                        </a:lnTo>
                        <a:lnTo>
                          <a:pt x="5191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0" name="Freeform: Shape 1609">
                    <a:extLst>
                      <a:ext uri="{FF2B5EF4-FFF2-40B4-BE49-F238E27FC236}">
                        <a16:creationId xmlns:a16="http://schemas.microsoft.com/office/drawing/2014/main" id="{A7BFF881-3D0F-4C7E-B649-B96299A82692}"/>
                      </a:ext>
                    </a:extLst>
                  </p:cNvPr>
                  <p:cNvSpPr/>
                  <p:nvPr/>
                </p:nvSpPr>
                <p:spPr>
                  <a:xfrm>
                    <a:off x="8793765" y="5616645"/>
                    <a:ext cx="54673" cy="25717"/>
                  </a:xfrm>
                  <a:custGeom>
                    <a:avLst/>
                    <a:gdLst>
                      <a:gd name="connsiteX0" fmla="*/ 54673 w 54673"/>
                      <a:gd name="connsiteY0" fmla="*/ 25718 h 25717"/>
                      <a:gd name="connsiteX1" fmla="*/ 27337 w 54673"/>
                      <a:gd name="connsiteY1" fmla="*/ 0 h 25717"/>
                      <a:gd name="connsiteX2" fmla="*/ 0 w 54673"/>
                      <a:gd name="connsiteY2" fmla="*/ 25718 h 25717"/>
                      <a:gd name="connsiteX3" fmla="*/ 54673 w 54673"/>
                      <a:gd name="connsiteY3" fmla="*/ 25718 h 25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673" h="25717">
                        <a:moveTo>
                          <a:pt x="54673" y="25718"/>
                        </a:moveTo>
                        <a:cubicBezTo>
                          <a:pt x="54673" y="11525"/>
                          <a:pt x="42482" y="0"/>
                          <a:pt x="27337" y="0"/>
                        </a:cubicBezTo>
                        <a:cubicBezTo>
                          <a:pt x="12192" y="0"/>
                          <a:pt x="0" y="11525"/>
                          <a:pt x="0" y="25718"/>
                        </a:cubicBezTo>
                        <a:lnTo>
                          <a:pt x="54673" y="257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1" name="Freeform: Shape 1610">
                    <a:extLst>
                      <a:ext uri="{FF2B5EF4-FFF2-40B4-BE49-F238E27FC236}">
                        <a16:creationId xmlns:a16="http://schemas.microsoft.com/office/drawing/2014/main" id="{84A45373-0B99-4145-80A6-A1DAA2435A87}"/>
                      </a:ext>
                    </a:extLst>
                  </p:cNvPr>
                  <p:cNvSpPr/>
                  <p:nvPr/>
                </p:nvSpPr>
                <p:spPr>
                  <a:xfrm>
                    <a:off x="8726233" y="5136109"/>
                    <a:ext cx="132397" cy="153352"/>
                  </a:xfrm>
                  <a:custGeom>
                    <a:avLst/>
                    <a:gdLst>
                      <a:gd name="connsiteX0" fmla="*/ 132397 w 132397"/>
                      <a:gd name="connsiteY0" fmla="*/ 111157 h 153352"/>
                      <a:gd name="connsiteX1" fmla="*/ 92678 w 132397"/>
                      <a:gd name="connsiteY1" fmla="*/ 153352 h 153352"/>
                      <a:gd name="connsiteX2" fmla="*/ 39719 w 132397"/>
                      <a:gd name="connsiteY2" fmla="*/ 153352 h 153352"/>
                      <a:gd name="connsiteX3" fmla="*/ 0 w 132397"/>
                      <a:gd name="connsiteY3" fmla="*/ 111157 h 153352"/>
                      <a:gd name="connsiteX4" fmla="*/ 0 w 132397"/>
                      <a:gd name="connsiteY4" fmla="*/ 42196 h 153352"/>
                      <a:gd name="connsiteX5" fmla="*/ 39719 w 132397"/>
                      <a:gd name="connsiteY5" fmla="*/ 0 h 153352"/>
                      <a:gd name="connsiteX6" fmla="*/ 92678 w 132397"/>
                      <a:gd name="connsiteY6" fmla="*/ 0 h 153352"/>
                      <a:gd name="connsiteX7" fmla="*/ 132397 w 132397"/>
                      <a:gd name="connsiteY7" fmla="*/ 42196 h 153352"/>
                      <a:gd name="connsiteX8" fmla="*/ 132397 w 132397"/>
                      <a:gd name="connsiteY8" fmla="*/ 111157 h 153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2397" h="153352">
                        <a:moveTo>
                          <a:pt x="132397" y="111157"/>
                        </a:moveTo>
                        <a:cubicBezTo>
                          <a:pt x="132397" y="134493"/>
                          <a:pt x="114585" y="153352"/>
                          <a:pt x="92678" y="153352"/>
                        </a:cubicBezTo>
                        <a:lnTo>
                          <a:pt x="39719" y="153352"/>
                        </a:lnTo>
                        <a:cubicBezTo>
                          <a:pt x="17716" y="153352"/>
                          <a:pt x="0" y="134493"/>
                          <a:pt x="0" y="111157"/>
                        </a:cubicBezTo>
                        <a:lnTo>
                          <a:pt x="0" y="42196"/>
                        </a:lnTo>
                        <a:cubicBezTo>
                          <a:pt x="0" y="18859"/>
                          <a:pt x="17812" y="0"/>
                          <a:pt x="39719" y="0"/>
                        </a:cubicBezTo>
                        <a:lnTo>
                          <a:pt x="92678" y="0"/>
                        </a:lnTo>
                        <a:cubicBezTo>
                          <a:pt x="114585" y="0"/>
                          <a:pt x="132397" y="18859"/>
                          <a:pt x="132397" y="42196"/>
                        </a:cubicBezTo>
                        <a:lnTo>
                          <a:pt x="132397" y="111157"/>
                        </a:lnTo>
                        <a:close/>
                      </a:path>
                    </a:pathLst>
                  </a:custGeom>
                  <a:solidFill>
                    <a:srgbClr val="E30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2" name="Freeform: Shape 1611">
                    <a:extLst>
                      <a:ext uri="{FF2B5EF4-FFF2-40B4-BE49-F238E27FC236}">
                        <a16:creationId xmlns:a16="http://schemas.microsoft.com/office/drawing/2014/main" id="{B8E12A82-120A-46EA-9A35-E6C337FEE449}"/>
                      </a:ext>
                    </a:extLst>
                  </p:cNvPr>
                  <p:cNvSpPr/>
                  <p:nvPr/>
                </p:nvSpPr>
                <p:spPr>
                  <a:xfrm>
                    <a:off x="8724137" y="5291176"/>
                    <a:ext cx="132493" cy="82465"/>
                  </a:xfrm>
                  <a:custGeom>
                    <a:avLst/>
                    <a:gdLst>
                      <a:gd name="connsiteX0" fmla="*/ 132493 w 132493"/>
                      <a:gd name="connsiteY0" fmla="*/ 75438 h 82465"/>
                      <a:gd name="connsiteX1" fmla="*/ 132493 w 132493"/>
                      <a:gd name="connsiteY1" fmla="*/ 42196 h 82465"/>
                      <a:gd name="connsiteX2" fmla="*/ 92773 w 132493"/>
                      <a:gd name="connsiteY2" fmla="*/ 0 h 82465"/>
                      <a:gd name="connsiteX3" fmla="*/ 39720 w 132493"/>
                      <a:gd name="connsiteY3" fmla="*/ 0 h 82465"/>
                      <a:gd name="connsiteX4" fmla="*/ 0 w 132493"/>
                      <a:gd name="connsiteY4" fmla="*/ 42196 h 82465"/>
                      <a:gd name="connsiteX5" fmla="*/ 0 w 132493"/>
                      <a:gd name="connsiteY5" fmla="*/ 75438 h 82465"/>
                      <a:gd name="connsiteX6" fmla="*/ 132493 w 132493"/>
                      <a:gd name="connsiteY6" fmla="*/ 75438 h 82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493" h="82465">
                        <a:moveTo>
                          <a:pt x="132493" y="75438"/>
                        </a:moveTo>
                        <a:lnTo>
                          <a:pt x="132493" y="42196"/>
                        </a:lnTo>
                        <a:cubicBezTo>
                          <a:pt x="132493" y="18860"/>
                          <a:pt x="114681" y="0"/>
                          <a:pt x="92773" y="0"/>
                        </a:cubicBezTo>
                        <a:lnTo>
                          <a:pt x="39720" y="0"/>
                        </a:lnTo>
                        <a:cubicBezTo>
                          <a:pt x="17812" y="0"/>
                          <a:pt x="0" y="18860"/>
                          <a:pt x="0" y="42196"/>
                        </a:cubicBezTo>
                        <a:lnTo>
                          <a:pt x="0" y="75438"/>
                        </a:lnTo>
                        <a:cubicBezTo>
                          <a:pt x="0" y="75438"/>
                          <a:pt x="66961" y="91250"/>
                          <a:pt x="132493" y="75438"/>
                        </a:cubicBezTo>
                        <a:close/>
                      </a:path>
                    </a:pathLst>
                  </a:custGeom>
                  <a:solidFill>
                    <a:srgbClr val="E30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3" name="Freeform: Shape 1612">
                    <a:extLst>
                      <a:ext uri="{FF2B5EF4-FFF2-40B4-BE49-F238E27FC236}">
                        <a16:creationId xmlns:a16="http://schemas.microsoft.com/office/drawing/2014/main" id="{31BF8437-781B-4BF3-97F2-1C5D4C1FAA98}"/>
                      </a:ext>
                    </a:extLst>
                  </p:cNvPr>
                  <p:cNvSpPr/>
                  <p:nvPr/>
                </p:nvSpPr>
                <p:spPr>
                  <a:xfrm>
                    <a:off x="8773953" y="5143253"/>
                    <a:ext cx="32099" cy="146113"/>
                  </a:xfrm>
                  <a:custGeom>
                    <a:avLst/>
                    <a:gdLst>
                      <a:gd name="connsiteX0" fmla="*/ 0 w 32099"/>
                      <a:gd name="connsiteY0" fmla="*/ 0 h 146113"/>
                      <a:gd name="connsiteX1" fmla="*/ 32099 w 32099"/>
                      <a:gd name="connsiteY1" fmla="*/ 0 h 146113"/>
                      <a:gd name="connsiteX2" fmla="*/ 32099 w 32099"/>
                      <a:gd name="connsiteY2" fmla="*/ 146114 h 146113"/>
                      <a:gd name="connsiteX3" fmla="*/ 0 w 32099"/>
                      <a:gd name="connsiteY3" fmla="*/ 146114 h 146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099" h="146113">
                        <a:moveTo>
                          <a:pt x="0" y="0"/>
                        </a:moveTo>
                        <a:lnTo>
                          <a:pt x="32099" y="0"/>
                        </a:lnTo>
                        <a:lnTo>
                          <a:pt x="32099" y="146114"/>
                        </a:lnTo>
                        <a:lnTo>
                          <a:pt x="0" y="146114"/>
                        </a:ln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14" name="Graphic 1">
                    <a:extLst>
                      <a:ext uri="{FF2B5EF4-FFF2-40B4-BE49-F238E27FC236}">
                        <a16:creationId xmlns:a16="http://schemas.microsoft.com/office/drawing/2014/main" id="{C8E794E2-2FD7-477A-9A70-1126263C5C9A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179829"/>
                    <a:ext cx="66579" cy="11620"/>
                    <a:chOff x="8757284" y="5179829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806" name="Freeform: Shape 1805">
                      <a:extLst>
                        <a:ext uri="{FF2B5EF4-FFF2-40B4-BE49-F238E27FC236}">
                          <a16:creationId xmlns:a16="http://schemas.microsoft.com/office/drawing/2014/main" id="{F1E8D95A-A7D8-4EFE-95E7-977412D5D2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179829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9049"/>
                            <a:pt x="9048" y="11621"/>
                            <a:pt x="5810" y="11621"/>
                          </a:cubicBezTo>
                          <a:cubicBezTo>
                            <a:pt x="2571" y="11621"/>
                            <a:pt x="0" y="8953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7" name="Freeform: Shape 1806">
                      <a:extLst>
                        <a:ext uri="{FF2B5EF4-FFF2-40B4-BE49-F238E27FC236}">
                          <a16:creationId xmlns:a16="http://schemas.microsoft.com/office/drawing/2014/main" id="{7D2484E6-ED52-4F06-AD21-99F8197C6A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179829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572" y="11621"/>
                            <a:pt x="0" y="8953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8" name="Freeform: Shape 1807">
                      <a:extLst>
                        <a:ext uri="{FF2B5EF4-FFF2-40B4-BE49-F238E27FC236}">
                          <a16:creationId xmlns:a16="http://schemas.microsoft.com/office/drawing/2014/main" id="{572F67D2-55D9-4927-8A98-4590FA6533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182877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5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5 h 5524"/>
                        <a:gd name="connsiteX4" fmla="*/ 0 w 55340"/>
                        <a:gd name="connsiteY4" fmla="*/ 5525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5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5"/>
                          </a:lnTo>
                          <a:lnTo>
                            <a:pt x="0" y="552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15" name="Graphic 1">
                    <a:extLst>
                      <a:ext uri="{FF2B5EF4-FFF2-40B4-BE49-F238E27FC236}">
                        <a16:creationId xmlns:a16="http://schemas.microsoft.com/office/drawing/2014/main" id="{B61260F2-B607-4B1E-81FB-53BA34B0558C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164780"/>
                    <a:ext cx="66579" cy="11620"/>
                    <a:chOff x="8757284" y="5164780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803" name="Freeform: Shape 1802">
                      <a:extLst>
                        <a:ext uri="{FF2B5EF4-FFF2-40B4-BE49-F238E27FC236}">
                          <a16:creationId xmlns:a16="http://schemas.microsoft.com/office/drawing/2014/main" id="{B13C3BA7-7FE8-4FB2-BD01-0FDAB1658B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16478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3"/>
                            <a:pt x="9048" y="11620"/>
                            <a:pt x="5810" y="11620"/>
                          </a:cubicBezTo>
                          <a:cubicBezTo>
                            <a:pt x="2571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4" name="Freeform: Shape 1803">
                      <a:extLst>
                        <a:ext uri="{FF2B5EF4-FFF2-40B4-BE49-F238E27FC236}">
                          <a16:creationId xmlns:a16="http://schemas.microsoft.com/office/drawing/2014/main" id="{57249B7C-9783-40BC-8FFC-E826A04AD1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16478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8953"/>
                            <a:pt x="9049" y="11620"/>
                            <a:pt x="5811" y="11620"/>
                          </a:cubicBezTo>
                          <a:cubicBezTo>
                            <a:pt x="2572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5" name="Freeform: Shape 1804">
                      <a:extLst>
                        <a:ext uri="{FF2B5EF4-FFF2-40B4-BE49-F238E27FC236}">
                          <a16:creationId xmlns:a16="http://schemas.microsoft.com/office/drawing/2014/main" id="{85EDC8FD-AC99-4220-BE37-89DBE47B4E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167828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4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4 h 5524"/>
                        <a:gd name="connsiteX4" fmla="*/ 0 w 55340"/>
                        <a:gd name="connsiteY4" fmla="*/ 5524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4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4"/>
                          </a:lnTo>
                          <a:lnTo>
                            <a:pt x="0" y="5524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16" name="Graphic 1">
                    <a:extLst>
                      <a:ext uri="{FF2B5EF4-FFF2-40B4-BE49-F238E27FC236}">
                        <a16:creationId xmlns:a16="http://schemas.microsoft.com/office/drawing/2014/main" id="{95639754-B835-4D2A-9EF4-1F45F894ACDD}"/>
                      </a:ext>
                    </a:extLst>
                  </p:cNvPr>
                  <p:cNvGrpSpPr/>
                  <p:nvPr/>
                </p:nvGrpSpPr>
                <p:grpSpPr>
                  <a:xfrm>
                    <a:off x="8743180" y="5506918"/>
                    <a:ext cx="24303" cy="106870"/>
                    <a:chOff x="8743180" y="5506918"/>
                    <a:chExt cx="24303" cy="106870"/>
                  </a:xfrm>
                  <a:solidFill>
                    <a:srgbClr val="9D9D9C"/>
                  </a:solidFill>
                </p:grpSpPr>
                <p:grpSp>
                  <p:nvGrpSpPr>
                    <p:cNvPr id="1759" name="Graphic 1">
                      <a:extLst>
                        <a:ext uri="{FF2B5EF4-FFF2-40B4-BE49-F238E27FC236}">
                          <a16:creationId xmlns:a16="http://schemas.microsoft.com/office/drawing/2014/main" id="{43FE8AE4-6CC8-4794-8C0C-7986A2E646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180" y="5506918"/>
                      <a:ext cx="23534" cy="4864"/>
                      <a:chOff x="8743180" y="5506918"/>
                      <a:chExt cx="23534" cy="4864"/>
                    </a:xfrm>
                    <a:solidFill>
                      <a:srgbClr val="9D9D9C"/>
                    </a:solidFill>
                  </p:grpSpPr>
                  <p:sp>
                    <p:nvSpPr>
                      <p:cNvPr id="1800" name="Freeform: Shape 1799">
                        <a:extLst>
                          <a:ext uri="{FF2B5EF4-FFF2-40B4-BE49-F238E27FC236}">
                            <a16:creationId xmlns:a16="http://schemas.microsoft.com/office/drawing/2014/main" id="{7F56B478-E580-4D26-8EA1-2D47B88385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180" y="5507767"/>
                        <a:ext cx="4014" cy="4014"/>
                      </a:xfrm>
                      <a:custGeom>
                        <a:avLst/>
                        <a:gdLst>
                          <a:gd name="connsiteX0" fmla="*/ 7 w 4014"/>
                          <a:gd name="connsiteY0" fmla="*/ 2103 h 4014"/>
                          <a:gd name="connsiteX1" fmla="*/ 1912 w 4014"/>
                          <a:gd name="connsiteY1" fmla="*/ 7 h 4014"/>
                          <a:gd name="connsiteX2" fmla="*/ 4008 w 4014"/>
                          <a:gd name="connsiteY2" fmla="*/ 1912 h 4014"/>
                          <a:gd name="connsiteX3" fmla="*/ 2008 w 4014"/>
                          <a:gd name="connsiteY3" fmla="*/ 4008 h 4014"/>
                          <a:gd name="connsiteX4" fmla="*/ 7 w 4014"/>
                          <a:gd name="connsiteY4" fmla="*/ 2103 h 40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14" h="4014">
                            <a:moveTo>
                              <a:pt x="7" y="2103"/>
                            </a:moveTo>
                            <a:cubicBezTo>
                              <a:pt x="-88" y="960"/>
                              <a:pt x="769" y="7"/>
                              <a:pt x="1912" y="7"/>
                            </a:cubicBezTo>
                            <a:cubicBezTo>
                              <a:pt x="3055" y="-88"/>
                              <a:pt x="4008" y="769"/>
                              <a:pt x="4008" y="1912"/>
                            </a:cubicBezTo>
                            <a:cubicBezTo>
                              <a:pt x="4103" y="3055"/>
                              <a:pt x="3151" y="4008"/>
                              <a:pt x="2008" y="4008"/>
                            </a:cubicBezTo>
                            <a:cubicBezTo>
                              <a:pt x="960" y="4103"/>
                              <a:pt x="7" y="3246"/>
                              <a:pt x="7" y="2103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01" name="Freeform: Shape 1800">
                        <a:extLst>
                          <a:ext uri="{FF2B5EF4-FFF2-40B4-BE49-F238E27FC236}">
                            <a16:creationId xmlns:a16="http://schemas.microsoft.com/office/drawing/2014/main" id="{1D222D12-28B7-4F5B-9CF5-1C199FE00A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2618" y="5506918"/>
                        <a:ext cx="4095" cy="4007"/>
                      </a:xfrm>
                      <a:custGeom>
                        <a:avLst/>
                        <a:gdLst>
                          <a:gd name="connsiteX0" fmla="*/ 0 w 4095"/>
                          <a:gd name="connsiteY0" fmla="*/ 2096 h 4007"/>
                          <a:gd name="connsiteX1" fmla="*/ 1905 w 4095"/>
                          <a:gd name="connsiteY1" fmla="*/ 0 h 4007"/>
                          <a:gd name="connsiteX2" fmla="*/ 4096 w 4095"/>
                          <a:gd name="connsiteY2" fmla="*/ 1905 h 4007"/>
                          <a:gd name="connsiteX3" fmla="*/ 2191 w 4095"/>
                          <a:gd name="connsiteY3" fmla="*/ 4000 h 4007"/>
                          <a:gd name="connsiteX4" fmla="*/ 0 w 4095"/>
                          <a:gd name="connsiteY4" fmla="*/ 2096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7">
                            <a:moveTo>
                              <a:pt x="0" y="2096"/>
                            </a:moveTo>
                            <a:cubicBezTo>
                              <a:pt x="0" y="952"/>
                              <a:pt x="857" y="0"/>
                              <a:pt x="1905" y="0"/>
                            </a:cubicBezTo>
                            <a:cubicBezTo>
                              <a:pt x="3048" y="0"/>
                              <a:pt x="4000" y="857"/>
                              <a:pt x="4096" y="1905"/>
                            </a:cubicBezTo>
                            <a:cubicBezTo>
                              <a:pt x="4096" y="3048"/>
                              <a:pt x="3238" y="4000"/>
                              <a:pt x="2191" y="4000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02" name="Freeform: Shape 1801">
                        <a:extLst>
                          <a:ext uri="{FF2B5EF4-FFF2-40B4-BE49-F238E27FC236}">
                            <a16:creationId xmlns:a16="http://schemas.microsoft.com/office/drawing/2014/main" id="{29C2B8A5-76A5-4436-9854-30399EDE60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187" y="5507965"/>
                        <a:ext cx="19621" cy="2762"/>
                      </a:xfrm>
                      <a:custGeom>
                        <a:avLst/>
                        <a:gdLst>
                          <a:gd name="connsiteX0" fmla="*/ 95 w 19621"/>
                          <a:gd name="connsiteY0" fmla="*/ 2762 h 2762"/>
                          <a:gd name="connsiteX1" fmla="*/ 0 w 19621"/>
                          <a:gd name="connsiteY1" fmla="*/ 857 h 2762"/>
                          <a:gd name="connsiteX2" fmla="*/ 19526 w 19621"/>
                          <a:gd name="connsiteY2" fmla="*/ 0 h 2762"/>
                          <a:gd name="connsiteX3" fmla="*/ 19621 w 19621"/>
                          <a:gd name="connsiteY3" fmla="*/ 1905 h 2762"/>
                          <a:gd name="connsiteX4" fmla="*/ 95 w 19621"/>
                          <a:gd name="connsiteY4" fmla="*/ 2762 h 2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762">
                            <a:moveTo>
                              <a:pt x="95" y="2762"/>
                            </a:moveTo>
                            <a:lnTo>
                              <a:pt x="0" y="857"/>
                            </a:lnTo>
                            <a:lnTo>
                              <a:pt x="19526" y="0"/>
                            </a:lnTo>
                            <a:lnTo>
                              <a:pt x="19621" y="1905"/>
                            </a:lnTo>
                            <a:lnTo>
                              <a:pt x="95" y="2762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60" name="Graphic 1">
                      <a:extLst>
                        <a:ext uri="{FF2B5EF4-FFF2-40B4-BE49-F238E27FC236}">
                          <a16:creationId xmlns:a16="http://schemas.microsoft.com/office/drawing/2014/main" id="{53E7727D-C39B-4987-ACDA-006E265AE6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17586"/>
                      <a:ext cx="23621" cy="4095"/>
                      <a:chOff x="8743568" y="5517586"/>
                      <a:chExt cx="2362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797" name="Freeform: Shape 1796">
                        <a:extLst>
                          <a:ext uri="{FF2B5EF4-FFF2-40B4-BE49-F238E27FC236}">
                            <a16:creationId xmlns:a16="http://schemas.microsoft.com/office/drawing/2014/main" id="{017DED20-5B6D-40D2-9F77-B454EB476D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17586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95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95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5" y="4096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98" name="Freeform: Shape 1797">
                        <a:extLst>
                          <a:ext uri="{FF2B5EF4-FFF2-40B4-BE49-F238E27FC236}">
                            <a16:creationId xmlns:a16="http://schemas.microsoft.com/office/drawing/2014/main" id="{4B6AC7A5-4556-41AF-85B8-D9A754D5E8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17586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857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99" name="Freeform: Shape 1798">
                        <a:extLst>
                          <a:ext uri="{FF2B5EF4-FFF2-40B4-BE49-F238E27FC236}">
                            <a16:creationId xmlns:a16="http://schemas.microsoft.com/office/drawing/2014/main" id="{807017D3-6FF7-499F-BA8C-FE2924876A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18633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61" name="Graphic 1">
                      <a:extLst>
                        <a:ext uri="{FF2B5EF4-FFF2-40B4-BE49-F238E27FC236}">
                          <a16:creationId xmlns:a16="http://schemas.microsoft.com/office/drawing/2014/main" id="{C727CDC4-BE3C-44B9-B33F-C5ACFCC4C4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4044" y="5527396"/>
                      <a:ext cx="23438" cy="5048"/>
                      <a:chOff x="8744044" y="5527396"/>
                      <a:chExt cx="23438" cy="5048"/>
                    </a:xfrm>
                    <a:solidFill>
                      <a:srgbClr val="9D9D9C"/>
                    </a:solidFill>
                  </p:grpSpPr>
                  <p:sp>
                    <p:nvSpPr>
                      <p:cNvPr id="1794" name="Freeform: Shape 1793">
                        <a:extLst>
                          <a:ext uri="{FF2B5EF4-FFF2-40B4-BE49-F238E27FC236}">
                            <a16:creationId xmlns:a16="http://schemas.microsoft.com/office/drawing/2014/main" id="{1DA1488B-D79C-4EAD-B169-96B15C7264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4044" y="5528253"/>
                        <a:ext cx="4102" cy="4191"/>
                      </a:xfrm>
                      <a:custGeom>
                        <a:avLst/>
                        <a:gdLst>
                          <a:gd name="connsiteX0" fmla="*/ 0 w 4102"/>
                          <a:gd name="connsiteY0" fmla="*/ 2096 h 4191"/>
                          <a:gd name="connsiteX1" fmla="*/ 2000 w 4102"/>
                          <a:gd name="connsiteY1" fmla="*/ 0 h 4191"/>
                          <a:gd name="connsiteX2" fmla="*/ 4096 w 4102"/>
                          <a:gd name="connsiteY2" fmla="*/ 2000 h 4191"/>
                          <a:gd name="connsiteX3" fmla="*/ 2095 w 4102"/>
                          <a:gd name="connsiteY3" fmla="*/ 4191 h 4191"/>
                          <a:gd name="connsiteX4" fmla="*/ 0 w 4102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2" h="4191">
                            <a:moveTo>
                              <a:pt x="0" y="2096"/>
                            </a:moveTo>
                            <a:cubicBezTo>
                              <a:pt x="0" y="952"/>
                              <a:pt x="857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191" y="3143"/>
                              <a:pt x="3334" y="4096"/>
                              <a:pt x="2095" y="4191"/>
                            </a:cubicBezTo>
                            <a:cubicBezTo>
                              <a:pt x="1048" y="4096"/>
                              <a:pt x="95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95" name="Freeform: Shape 1794">
                        <a:extLst>
                          <a:ext uri="{FF2B5EF4-FFF2-40B4-BE49-F238E27FC236}">
                            <a16:creationId xmlns:a16="http://schemas.microsoft.com/office/drawing/2014/main" id="{6A5D0B1C-61F2-4159-BE0B-32EDEDCEA8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469" y="5527396"/>
                        <a:ext cx="4014" cy="4007"/>
                      </a:xfrm>
                      <a:custGeom>
                        <a:avLst/>
                        <a:gdLst>
                          <a:gd name="connsiteX0" fmla="*/ 7 w 4014"/>
                          <a:gd name="connsiteY0" fmla="*/ 2096 h 4007"/>
                          <a:gd name="connsiteX1" fmla="*/ 1912 w 4014"/>
                          <a:gd name="connsiteY1" fmla="*/ 0 h 4007"/>
                          <a:gd name="connsiteX2" fmla="*/ 4007 w 4014"/>
                          <a:gd name="connsiteY2" fmla="*/ 1905 h 4007"/>
                          <a:gd name="connsiteX3" fmla="*/ 2102 w 4014"/>
                          <a:gd name="connsiteY3" fmla="*/ 4000 h 4007"/>
                          <a:gd name="connsiteX4" fmla="*/ 7 w 4014"/>
                          <a:gd name="connsiteY4" fmla="*/ 2096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14" h="4007">
                            <a:moveTo>
                              <a:pt x="7" y="2096"/>
                            </a:moveTo>
                            <a:cubicBezTo>
                              <a:pt x="-89" y="952"/>
                              <a:pt x="864" y="0"/>
                              <a:pt x="1912" y="0"/>
                            </a:cubicBezTo>
                            <a:cubicBezTo>
                              <a:pt x="3055" y="0"/>
                              <a:pt x="4007" y="857"/>
                              <a:pt x="4007" y="1905"/>
                            </a:cubicBezTo>
                            <a:cubicBezTo>
                              <a:pt x="4102" y="3048"/>
                              <a:pt x="3245" y="4000"/>
                              <a:pt x="2102" y="4000"/>
                            </a:cubicBezTo>
                            <a:cubicBezTo>
                              <a:pt x="1054" y="4096"/>
                              <a:pt x="102" y="3238"/>
                              <a:pt x="7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96" name="Freeform: Shape 1795">
                        <a:extLst>
                          <a:ext uri="{FF2B5EF4-FFF2-40B4-BE49-F238E27FC236}">
                            <a16:creationId xmlns:a16="http://schemas.microsoft.com/office/drawing/2014/main" id="{17B573FE-45F6-40E9-8EAB-8F5B8E5707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6044" y="5528349"/>
                        <a:ext cx="19716" cy="2857"/>
                      </a:xfrm>
                      <a:custGeom>
                        <a:avLst/>
                        <a:gdLst>
                          <a:gd name="connsiteX0" fmla="*/ 95 w 19716"/>
                          <a:gd name="connsiteY0" fmla="*/ 2858 h 2857"/>
                          <a:gd name="connsiteX1" fmla="*/ 0 w 19716"/>
                          <a:gd name="connsiteY1" fmla="*/ 952 h 2857"/>
                          <a:gd name="connsiteX2" fmla="*/ 19622 w 19716"/>
                          <a:gd name="connsiteY2" fmla="*/ 0 h 2857"/>
                          <a:gd name="connsiteX3" fmla="*/ 19717 w 19716"/>
                          <a:gd name="connsiteY3" fmla="*/ 2000 h 2857"/>
                          <a:gd name="connsiteX4" fmla="*/ 95 w 19716"/>
                          <a:gd name="connsiteY4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716" h="2857">
                            <a:moveTo>
                              <a:pt x="95" y="2858"/>
                            </a:moveTo>
                            <a:lnTo>
                              <a:pt x="0" y="952"/>
                            </a:lnTo>
                            <a:lnTo>
                              <a:pt x="19622" y="0"/>
                            </a:lnTo>
                            <a:lnTo>
                              <a:pt x="19717" y="2000"/>
                            </a:lnTo>
                            <a:lnTo>
                              <a:pt x="95" y="2858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62" name="Graphic 1">
                      <a:extLst>
                        <a:ext uri="{FF2B5EF4-FFF2-40B4-BE49-F238E27FC236}">
                          <a16:creationId xmlns:a16="http://schemas.microsoft.com/office/drawing/2014/main" id="{98CB7277-1B1B-45FA-BD79-4BD37A0C5B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37969"/>
                      <a:ext cx="23621" cy="4095"/>
                      <a:chOff x="8743568" y="5537969"/>
                      <a:chExt cx="2362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791" name="Freeform: Shape 1790">
                        <a:extLst>
                          <a:ext uri="{FF2B5EF4-FFF2-40B4-BE49-F238E27FC236}">
                            <a16:creationId xmlns:a16="http://schemas.microsoft.com/office/drawing/2014/main" id="{CB41102B-351B-493F-AC7B-EE3664AB29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37969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96 h 4095"/>
                          <a:gd name="connsiteX1" fmla="*/ 2095 w 4095"/>
                          <a:gd name="connsiteY1" fmla="*/ 0 h 4095"/>
                          <a:gd name="connsiteX2" fmla="*/ 4096 w 4095"/>
                          <a:gd name="connsiteY2" fmla="*/ 2096 h 4095"/>
                          <a:gd name="connsiteX3" fmla="*/ 2095 w 4095"/>
                          <a:gd name="connsiteY3" fmla="*/ 4096 h 4095"/>
                          <a:gd name="connsiteX4" fmla="*/ 0 w 4095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096"/>
                              <a:pt x="2095" y="4096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92" name="Freeform: Shape 1791">
                        <a:extLst>
                          <a:ext uri="{FF2B5EF4-FFF2-40B4-BE49-F238E27FC236}">
                            <a16:creationId xmlns:a16="http://schemas.microsoft.com/office/drawing/2014/main" id="{4CCCBB24-A668-4CC6-B11D-B5441CB064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37969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96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96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93" name="Freeform: Shape 1792">
                        <a:extLst>
                          <a:ext uri="{FF2B5EF4-FFF2-40B4-BE49-F238E27FC236}">
                            <a16:creationId xmlns:a16="http://schemas.microsoft.com/office/drawing/2014/main" id="{1FCF1630-B0B1-4733-AB3F-5E598426BE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39112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63" name="Graphic 1">
                      <a:extLst>
                        <a:ext uri="{FF2B5EF4-FFF2-40B4-BE49-F238E27FC236}">
                          <a16:creationId xmlns:a16="http://schemas.microsoft.com/office/drawing/2014/main" id="{BB260035-6B3E-4D72-AC17-5CE73DDDBD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48256"/>
                      <a:ext cx="23621" cy="4095"/>
                      <a:chOff x="8743568" y="5548256"/>
                      <a:chExt cx="2362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788" name="Freeform: Shape 1787">
                        <a:extLst>
                          <a:ext uri="{FF2B5EF4-FFF2-40B4-BE49-F238E27FC236}">
                            <a16:creationId xmlns:a16="http://schemas.microsoft.com/office/drawing/2014/main" id="{8363053E-5CA3-48BB-8BC1-B5A72CB8FE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48256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96 h 4095"/>
                          <a:gd name="connsiteX1" fmla="*/ 2095 w 4095"/>
                          <a:gd name="connsiteY1" fmla="*/ 0 h 4095"/>
                          <a:gd name="connsiteX2" fmla="*/ 4096 w 4095"/>
                          <a:gd name="connsiteY2" fmla="*/ 2096 h 4095"/>
                          <a:gd name="connsiteX3" fmla="*/ 2095 w 4095"/>
                          <a:gd name="connsiteY3" fmla="*/ 4096 h 4095"/>
                          <a:gd name="connsiteX4" fmla="*/ 0 w 4095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96"/>
                            </a:moveTo>
                            <a:cubicBezTo>
                              <a:pt x="0" y="953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857"/>
                              <a:pt x="4096" y="2096"/>
                            </a:cubicBezTo>
                            <a:cubicBezTo>
                              <a:pt x="4096" y="3239"/>
                              <a:pt x="3143" y="4096"/>
                              <a:pt x="2095" y="4096"/>
                            </a:cubicBezTo>
                            <a:cubicBezTo>
                              <a:pt x="952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89" name="Freeform: Shape 1788">
                        <a:extLst>
                          <a:ext uri="{FF2B5EF4-FFF2-40B4-BE49-F238E27FC236}">
                            <a16:creationId xmlns:a16="http://schemas.microsoft.com/office/drawing/2014/main" id="{44BF422A-05E1-449F-B469-5EEF1A9CBC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48256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96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96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96"/>
                            </a:moveTo>
                            <a:cubicBezTo>
                              <a:pt x="0" y="953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96"/>
                            </a:cubicBezTo>
                            <a:cubicBezTo>
                              <a:pt x="4096" y="3239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90" name="Freeform: Shape 1789">
                        <a:extLst>
                          <a:ext uri="{FF2B5EF4-FFF2-40B4-BE49-F238E27FC236}">
                            <a16:creationId xmlns:a16="http://schemas.microsoft.com/office/drawing/2014/main" id="{E4BFFD4B-D329-4EB2-B69F-3F7F9632E3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49304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64" name="Graphic 1">
                      <a:extLst>
                        <a:ext uri="{FF2B5EF4-FFF2-40B4-BE49-F238E27FC236}">
                          <a16:creationId xmlns:a16="http://schemas.microsoft.com/office/drawing/2014/main" id="{44F83993-6BEE-41D7-99D9-020D0CD531E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58543"/>
                      <a:ext cx="23621" cy="4095"/>
                      <a:chOff x="8743568" y="5558543"/>
                      <a:chExt cx="2362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785" name="Freeform: Shape 1784">
                        <a:extLst>
                          <a:ext uri="{FF2B5EF4-FFF2-40B4-BE49-F238E27FC236}">
                            <a16:creationId xmlns:a16="http://schemas.microsoft.com/office/drawing/2014/main" id="{2A9747FA-4F9E-4BD2-BF9D-F8800B4038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58543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95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95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5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86" name="Freeform: Shape 1785">
                        <a:extLst>
                          <a:ext uri="{FF2B5EF4-FFF2-40B4-BE49-F238E27FC236}">
                            <a16:creationId xmlns:a16="http://schemas.microsoft.com/office/drawing/2014/main" id="{51F666D4-169A-4D7C-A123-28692CDFA4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58543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87" name="Freeform: Shape 1786">
                        <a:extLst>
                          <a:ext uri="{FF2B5EF4-FFF2-40B4-BE49-F238E27FC236}">
                            <a16:creationId xmlns:a16="http://schemas.microsoft.com/office/drawing/2014/main" id="{D654CFC1-1FBE-4BA6-9EA2-DFF2D44495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59591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65" name="Graphic 1">
                      <a:extLst>
                        <a:ext uri="{FF2B5EF4-FFF2-40B4-BE49-F238E27FC236}">
                          <a16:creationId xmlns:a16="http://schemas.microsoft.com/office/drawing/2014/main" id="{2C32BC5B-BC69-4F3C-8ABD-5FF8F4BAB2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68735"/>
                      <a:ext cx="23621" cy="4191"/>
                      <a:chOff x="8743568" y="5568735"/>
                      <a:chExt cx="23621" cy="4191"/>
                    </a:xfrm>
                    <a:solidFill>
                      <a:srgbClr val="9D9D9C"/>
                    </a:solidFill>
                  </p:grpSpPr>
                  <p:sp>
                    <p:nvSpPr>
                      <p:cNvPr id="1782" name="Freeform: Shape 1781">
                        <a:extLst>
                          <a:ext uri="{FF2B5EF4-FFF2-40B4-BE49-F238E27FC236}">
                            <a16:creationId xmlns:a16="http://schemas.microsoft.com/office/drawing/2014/main" id="{18A25F8B-B684-4039-AF1F-275B58091D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68735"/>
                        <a:ext cx="4095" cy="4191"/>
                      </a:xfrm>
                      <a:custGeom>
                        <a:avLst/>
                        <a:gdLst>
                          <a:gd name="connsiteX0" fmla="*/ 0 w 4095"/>
                          <a:gd name="connsiteY0" fmla="*/ 2096 h 4191"/>
                          <a:gd name="connsiteX1" fmla="*/ 2095 w 4095"/>
                          <a:gd name="connsiteY1" fmla="*/ 0 h 4191"/>
                          <a:gd name="connsiteX2" fmla="*/ 4096 w 4095"/>
                          <a:gd name="connsiteY2" fmla="*/ 2096 h 4191"/>
                          <a:gd name="connsiteX3" fmla="*/ 2095 w 4095"/>
                          <a:gd name="connsiteY3" fmla="*/ 4191 h 4191"/>
                          <a:gd name="connsiteX4" fmla="*/ 0 w 4095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952"/>
                              <a:pt x="4096" y="2096"/>
                            </a:cubicBezTo>
                            <a:cubicBezTo>
                              <a:pt x="4096" y="3239"/>
                              <a:pt x="3143" y="4191"/>
                              <a:pt x="2095" y="4191"/>
                            </a:cubicBezTo>
                            <a:cubicBezTo>
                              <a:pt x="952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83" name="Freeform: Shape 1782">
                        <a:extLst>
                          <a:ext uri="{FF2B5EF4-FFF2-40B4-BE49-F238E27FC236}">
                            <a16:creationId xmlns:a16="http://schemas.microsoft.com/office/drawing/2014/main" id="{522E092B-1B59-4434-BB42-176BBFDADB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68735"/>
                        <a:ext cx="4095" cy="4191"/>
                      </a:xfrm>
                      <a:custGeom>
                        <a:avLst/>
                        <a:gdLst>
                          <a:gd name="connsiteX0" fmla="*/ 0 w 4095"/>
                          <a:gd name="connsiteY0" fmla="*/ 2096 h 4191"/>
                          <a:gd name="connsiteX1" fmla="*/ 2000 w 4095"/>
                          <a:gd name="connsiteY1" fmla="*/ 0 h 4191"/>
                          <a:gd name="connsiteX2" fmla="*/ 4096 w 4095"/>
                          <a:gd name="connsiteY2" fmla="*/ 2096 h 4191"/>
                          <a:gd name="connsiteX3" fmla="*/ 2000 w 4095"/>
                          <a:gd name="connsiteY3" fmla="*/ 4191 h 4191"/>
                          <a:gd name="connsiteX4" fmla="*/ 0 w 4095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96"/>
                            </a:cubicBezTo>
                            <a:cubicBezTo>
                              <a:pt x="4096" y="3239"/>
                              <a:pt x="3143" y="4191"/>
                              <a:pt x="2000" y="4191"/>
                            </a:cubicBezTo>
                            <a:cubicBezTo>
                              <a:pt x="857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84" name="Freeform: Shape 1783">
                        <a:extLst>
                          <a:ext uri="{FF2B5EF4-FFF2-40B4-BE49-F238E27FC236}">
                            <a16:creationId xmlns:a16="http://schemas.microsoft.com/office/drawing/2014/main" id="{D6C9BAEF-4EAF-45AF-A7F6-DF60F56120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69782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66" name="Graphic 1">
                      <a:extLst>
                        <a:ext uri="{FF2B5EF4-FFF2-40B4-BE49-F238E27FC236}">
                          <a16:creationId xmlns:a16="http://schemas.microsoft.com/office/drawing/2014/main" id="{23878952-84FF-44C9-BCA1-11A4AA55058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79022"/>
                      <a:ext cx="23621" cy="4007"/>
                      <a:chOff x="8743568" y="5579022"/>
                      <a:chExt cx="23621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779" name="Freeform: Shape 1778">
                        <a:extLst>
                          <a:ext uri="{FF2B5EF4-FFF2-40B4-BE49-F238E27FC236}">
                            <a16:creationId xmlns:a16="http://schemas.microsoft.com/office/drawing/2014/main" id="{72D6636D-D5C7-45FD-9CB7-9B52C13896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79022"/>
                        <a:ext cx="4095" cy="4007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7"/>
                          <a:gd name="connsiteX1" fmla="*/ 2095 w 4095"/>
                          <a:gd name="connsiteY1" fmla="*/ 0 h 4007"/>
                          <a:gd name="connsiteX2" fmla="*/ 4096 w 4095"/>
                          <a:gd name="connsiteY2" fmla="*/ 2000 h 4007"/>
                          <a:gd name="connsiteX3" fmla="*/ 2095 w 4095"/>
                          <a:gd name="connsiteY3" fmla="*/ 4000 h 4007"/>
                          <a:gd name="connsiteX4" fmla="*/ 0 w 4095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5" y="4000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80" name="Freeform: Shape 1779">
                        <a:extLst>
                          <a:ext uri="{FF2B5EF4-FFF2-40B4-BE49-F238E27FC236}">
                            <a16:creationId xmlns:a16="http://schemas.microsoft.com/office/drawing/2014/main" id="{AAF5372D-077C-45C7-A26B-A55137556D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79022"/>
                        <a:ext cx="4095" cy="4007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7"/>
                          <a:gd name="connsiteX1" fmla="*/ 2000 w 4095"/>
                          <a:gd name="connsiteY1" fmla="*/ 0 h 4007"/>
                          <a:gd name="connsiteX2" fmla="*/ 4096 w 4095"/>
                          <a:gd name="connsiteY2" fmla="*/ 2000 h 4007"/>
                          <a:gd name="connsiteX3" fmla="*/ 2000 w 4095"/>
                          <a:gd name="connsiteY3" fmla="*/ 4000 h 4007"/>
                          <a:gd name="connsiteX4" fmla="*/ 0 w 4095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81" name="Freeform: Shape 1780">
                        <a:extLst>
                          <a:ext uri="{FF2B5EF4-FFF2-40B4-BE49-F238E27FC236}">
                            <a16:creationId xmlns:a16="http://schemas.microsoft.com/office/drawing/2014/main" id="{6F8DC6A7-935E-411E-A272-C613AB3E6B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80070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67" name="Graphic 1">
                      <a:extLst>
                        <a:ext uri="{FF2B5EF4-FFF2-40B4-BE49-F238E27FC236}">
                          <a16:creationId xmlns:a16="http://schemas.microsoft.com/office/drawing/2014/main" id="{49D8F2C5-C90F-4E08-AB59-C7335C184E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89309"/>
                      <a:ext cx="23621" cy="4095"/>
                      <a:chOff x="8743568" y="5589309"/>
                      <a:chExt cx="2362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776" name="Freeform: Shape 1775">
                        <a:extLst>
                          <a:ext uri="{FF2B5EF4-FFF2-40B4-BE49-F238E27FC236}">
                            <a16:creationId xmlns:a16="http://schemas.microsoft.com/office/drawing/2014/main" id="{A879DE7F-92B7-4E59-8397-04DB21A56D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89309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95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95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5" y="4096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77" name="Freeform: Shape 1776">
                        <a:extLst>
                          <a:ext uri="{FF2B5EF4-FFF2-40B4-BE49-F238E27FC236}">
                            <a16:creationId xmlns:a16="http://schemas.microsoft.com/office/drawing/2014/main" id="{574251E0-8170-4C99-A3BE-DB815F099E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89309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857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78" name="Freeform: Shape 1777">
                        <a:extLst>
                          <a:ext uri="{FF2B5EF4-FFF2-40B4-BE49-F238E27FC236}">
                            <a16:creationId xmlns:a16="http://schemas.microsoft.com/office/drawing/2014/main" id="{609DE4DF-13BD-41A2-8B84-6A045ED594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590261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68" name="Graphic 1">
                      <a:extLst>
                        <a:ext uri="{FF2B5EF4-FFF2-40B4-BE49-F238E27FC236}">
                          <a16:creationId xmlns:a16="http://schemas.microsoft.com/office/drawing/2014/main" id="{0C39B3F7-166C-4743-941A-BC3F87294A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599501"/>
                      <a:ext cx="23621" cy="4007"/>
                      <a:chOff x="8743568" y="5599501"/>
                      <a:chExt cx="23621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773" name="Freeform: Shape 1772">
                        <a:extLst>
                          <a:ext uri="{FF2B5EF4-FFF2-40B4-BE49-F238E27FC236}">
                            <a16:creationId xmlns:a16="http://schemas.microsoft.com/office/drawing/2014/main" id="{A129FCE0-24C4-4AE2-B8D9-9E9864099F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599501"/>
                        <a:ext cx="4095" cy="4007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7"/>
                          <a:gd name="connsiteX1" fmla="*/ 2095 w 4095"/>
                          <a:gd name="connsiteY1" fmla="*/ 0 h 4007"/>
                          <a:gd name="connsiteX2" fmla="*/ 4096 w 4095"/>
                          <a:gd name="connsiteY2" fmla="*/ 2000 h 4007"/>
                          <a:gd name="connsiteX3" fmla="*/ 2095 w 4095"/>
                          <a:gd name="connsiteY3" fmla="*/ 4000 h 4007"/>
                          <a:gd name="connsiteX4" fmla="*/ 0 w 4095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5" y="4000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74" name="Freeform: Shape 1773">
                        <a:extLst>
                          <a:ext uri="{FF2B5EF4-FFF2-40B4-BE49-F238E27FC236}">
                            <a16:creationId xmlns:a16="http://schemas.microsoft.com/office/drawing/2014/main" id="{68A12BB1-815D-4F58-B331-25DFF1EDF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599501"/>
                        <a:ext cx="4095" cy="4007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7"/>
                          <a:gd name="connsiteX1" fmla="*/ 2000 w 4095"/>
                          <a:gd name="connsiteY1" fmla="*/ 0 h 4007"/>
                          <a:gd name="connsiteX2" fmla="*/ 4096 w 4095"/>
                          <a:gd name="connsiteY2" fmla="*/ 2000 h 4007"/>
                          <a:gd name="connsiteX3" fmla="*/ 2000 w 4095"/>
                          <a:gd name="connsiteY3" fmla="*/ 4000 h 4007"/>
                          <a:gd name="connsiteX4" fmla="*/ 0 w 4095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857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75" name="Freeform: Shape 1774">
                        <a:extLst>
                          <a:ext uri="{FF2B5EF4-FFF2-40B4-BE49-F238E27FC236}">
                            <a16:creationId xmlns:a16="http://schemas.microsoft.com/office/drawing/2014/main" id="{F5048B38-E9B1-48A4-8E25-90B3B70EDE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600548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69" name="Graphic 1">
                      <a:extLst>
                        <a:ext uri="{FF2B5EF4-FFF2-40B4-BE49-F238E27FC236}">
                          <a16:creationId xmlns:a16="http://schemas.microsoft.com/office/drawing/2014/main" id="{BB2AE36E-046B-410F-A5FC-BF24828C79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43568" y="5609692"/>
                      <a:ext cx="23621" cy="4095"/>
                      <a:chOff x="8743568" y="5609692"/>
                      <a:chExt cx="2362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770" name="Freeform: Shape 1769">
                        <a:extLst>
                          <a:ext uri="{FF2B5EF4-FFF2-40B4-BE49-F238E27FC236}">
                            <a16:creationId xmlns:a16="http://schemas.microsoft.com/office/drawing/2014/main" id="{B7A68469-10DE-44D1-98C5-845D22A2BA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3568" y="5609692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96 h 4095"/>
                          <a:gd name="connsiteX1" fmla="*/ 2095 w 4095"/>
                          <a:gd name="connsiteY1" fmla="*/ 0 h 4095"/>
                          <a:gd name="connsiteX2" fmla="*/ 4096 w 4095"/>
                          <a:gd name="connsiteY2" fmla="*/ 2096 h 4095"/>
                          <a:gd name="connsiteX3" fmla="*/ 2095 w 4095"/>
                          <a:gd name="connsiteY3" fmla="*/ 4096 h 4095"/>
                          <a:gd name="connsiteX4" fmla="*/ 0 w 4095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95" y="0"/>
                            </a:cubicBezTo>
                            <a:cubicBezTo>
                              <a:pt x="3238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096"/>
                              <a:pt x="2095" y="4096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71" name="Freeform: Shape 1770">
                        <a:extLst>
                          <a:ext uri="{FF2B5EF4-FFF2-40B4-BE49-F238E27FC236}">
                            <a16:creationId xmlns:a16="http://schemas.microsoft.com/office/drawing/2014/main" id="{974EDF19-D4DB-4EE3-842A-EAC2058644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63094" y="5609692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96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96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096"/>
                              <a:pt x="2000" y="4096"/>
                            </a:cubicBezTo>
                            <a:cubicBezTo>
                              <a:pt x="857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72" name="Freeform: Shape 1771">
                        <a:extLst>
                          <a:ext uri="{FF2B5EF4-FFF2-40B4-BE49-F238E27FC236}">
                            <a16:creationId xmlns:a16="http://schemas.microsoft.com/office/drawing/2014/main" id="{688CE4B2-F7FF-40E0-9494-B8E01892F1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45663" y="5610835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17" name="Graphic 1">
                    <a:extLst>
                      <a:ext uri="{FF2B5EF4-FFF2-40B4-BE49-F238E27FC236}">
                        <a16:creationId xmlns:a16="http://schemas.microsoft.com/office/drawing/2014/main" id="{E38E7A1A-F702-4940-8540-C36168D09E64}"/>
                      </a:ext>
                    </a:extLst>
                  </p:cNvPr>
                  <p:cNvGrpSpPr/>
                  <p:nvPr/>
                </p:nvGrpSpPr>
                <p:grpSpPr>
                  <a:xfrm>
                    <a:off x="8810719" y="5506918"/>
                    <a:ext cx="24391" cy="106870"/>
                    <a:chOff x="8810719" y="5506918"/>
                    <a:chExt cx="24391" cy="106870"/>
                  </a:xfrm>
                  <a:solidFill>
                    <a:srgbClr val="9D9D9C"/>
                  </a:solidFill>
                </p:grpSpPr>
                <p:grpSp>
                  <p:nvGrpSpPr>
                    <p:cNvPr id="1715" name="Graphic 1">
                      <a:extLst>
                        <a:ext uri="{FF2B5EF4-FFF2-40B4-BE49-F238E27FC236}">
                          <a16:creationId xmlns:a16="http://schemas.microsoft.com/office/drawing/2014/main" id="{566FD213-C339-4CDB-A108-86503CA03F8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0719" y="5506918"/>
                      <a:ext cx="23437" cy="4864"/>
                      <a:chOff x="8810719" y="5506918"/>
                      <a:chExt cx="23437" cy="4864"/>
                    </a:xfrm>
                    <a:solidFill>
                      <a:srgbClr val="9D9D9C"/>
                    </a:solidFill>
                  </p:grpSpPr>
                  <p:sp>
                    <p:nvSpPr>
                      <p:cNvPr id="1756" name="Freeform: Shape 1755">
                        <a:extLst>
                          <a:ext uri="{FF2B5EF4-FFF2-40B4-BE49-F238E27FC236}">
                            <a16:creationId xmlns:a16="http://schemas.microsoft.com/office/drawing/2014/main" id="{63E2DFFF-5314-4AB3-AF61-E36AC32C57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0719" y="5507767"/>
                        <a:ext cx="4095" cy="4014"/>
                      </a:xfrm>
                      <a:custGeom>
                        <a:avLst/>
                        <a:gdLst>
                          <a:gd name="connsiteX0" fmla="*/ 0 w 4095"/>
                          <a:gd name="connsiteY0" fmla="*/ 2103 h 4014"/>
                          <a:gd name="connsiteX1" fmla="*/ 2000 w 4095"/>
                          <a:gd name="connsiteY1" fmla="*/ 7 h 4014"/>
                          <a:gd name="connsiteX2" fmla="*/ 4096 w 4095"/>
                          <a:gd name="connsiteY2" fmla="*/ 1912 h 4014"/>
                          <a:gd name="connsiteX3" fmla="*/ 2191 w 4095"/>
                          <a:gd name="connsiteY3" fmla="*/ 4008 h 4014"/>
                          <a:gd name="connsiteX4" fmla="*/ 0 w 4095"/>
                          <a:gd name="connsiteY4" fmla="*/ 2103 h 40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14">
                            <a:moveTo>
                              <a:pt x="0" y="2103"/>
                            </a:moveTo>
                            <a:cubicBezTo>
                              <a:pt x="0" y="960"/>
                              <a:pt x="857" y="7"/>
                              <a:pt x="2000" y="7"/>
                            </a:cubicBezTo>
                            <a:cubicBezTo>
                              <a:pt x="3143" y="-88"/>
                              <a:pt x="4096" y="769"/>
                              <a:pt x="4096" y="1912"/>
                            </a:cubicBezTo>
                            <a:cubicBezTo>
                              <a:pt x="4096" y="3055"/>
                              <a:pt x="3238" y="4008"/>
                              <a:pt x="2191" y="4008"/>
                            </a:cubicBezTo>
                            <a:cubicBezTo>
                              <a:pt x="1048" y="4103"/>
                              <a:pt x="95" y="3246"/>
                              <a:pt x="0" y="2103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7" name="Freeform: Shape 1756">
                        <a:extLst>
                          <a:ext uri="{FF2B5EF4-FFF2-40B4-BE49-F238E27FC236}">
                            <a16:creationId xmlns:a16="http://schemas.microsoft.com/office/drawing/2014/main" id="{85B9D4C8-583A-4523-9B20-AF1F8F88BD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144" y="5506918"/>
                        <a:ext cx="4013" cy="4007"/>
                      </a:xfrm>
                      <a:custGeom>
                        <a:avLst/>
                        <a:gdLst>
                          <a:gd name="connsiteX0" fmla="*/ 7 w 4013"/>
                          <a:gd name="connsiteY0" fmla="*/ 2096 h 4007"/>
                          <a:gd name="connsiteX1" fmla="*/ 1912 w 4013"/>
                          <a:gd name="connsiteY1" fmla="*/ 0 h 4007"/>
                          <a:gd name="connsiteX2" fmla="*/ 4007 w 4013"/>
                          <a:gd name="connsiteY2" fmla="*/ 1905 h 4007"/>
                          <a:gd name="connsiteX3" fmla="*/ 2102 w 4013"/>
                          <a:gd name="connsiteY3" fmla="*/ 4000 h 4007"/>
                          <a:gd name="connsiteX4" fmla="*/ 7 w 4013"/>
                          <a:gd name="connsiteY4" fmla="*/ 2096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13" h="4007">
                            <a:moveTo>
                              <a:pt x="7" y="2096"/>
                            </a:moveTo>
                            <a:cubicBezTo>
                              <a:pt x="-89" y="952"/>
                              <a:pt x="864" y="0"/>
                              <a:pt x="1912" y="0"/>
                            </a:cubicBezTo>
                            <a:cubicBezTo>
                              <a:pt x="3055" y="0"/>
                              <a:pt x="4007" y="857"/>
                              <a:pt x="4007" y="1905"/>
                            </a:cubicBezTo>
                            <a:cubicBezTo>
                              <a:pt x="4102" y="3048"/>
                              <a:pt x="3150" y="4000"/>
                              <a:pt x="2102" y="4000"/>
                            </a:cubicBezTo>
                            <a:cubicBezTo>
                              <a:pt x="1054" y="4096"/>
                              <a:pt x="102" y="3238"/>
                              <a:pt x="7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8" name="Freeform: Shape 1757">
                        <a:extLst>
                          <a:ext uri="{FF2B5EF4-FFF2-40B4-BE49-F238E27FC236}">
                            <a16:creationId xmlns:a16="http://schemas.microsoft.com/office/drawing/2014/main" id="{81110626-9616-4C58-A94D-C66E69B79B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2719" y="5507965"/>
                        <a:ext cx="19716" cy="2762"/>
                      </a:xfrm>
                      <a:custGeom>
                        <a:avLst/>
                        <a:gdLst>
                          <a:gd name="connsiteX0" fmla="*/ 95 w 19716"/>
                          <a:gd name="connsiteY0" fmla="*/ 2762 h 2762"/>
                          <a:gd name="connsiteX1" fmla="*/ 0 w 19716"/>
                          <a:gd name="connsiteY1" fmla="*/ 857 h 2762"/>
                          <a:gd name="connsiteX2" fmla="*/ 19622 w 19716"/>
                          <a:gd name="connsiteY2" fmla="*/ 0 h 2762"/>
                          <a:gd name="connsiteX3" fmla="*/ 19717 w 19716"/>
                          <a:gd name="connsiteY3" fmla="*/ 1905 h 2762"/>
                          <a:gd name="connsiteX4" fmla="*/ 95 w 19716"/>
                          <a:gd name="connsiteY4" fmla="*/ 2762 h 2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716" h="2762">
                            <a:moveTo>
                              <a:pt x="95" y="2762"/>
                            </a:moveTo>
                            <a:lnTo>
                              <a:pt x="0" y="857"/>
                            </a:lnTo>
                            <a:lnTo>
                              <a:pt x="19622" y="0"/>
                            </a:lnTo>
                            <a:lnTo>
                              <a:pt x="19717" y="1905"/>
                            </a:lnTo>
                            <a:lnTo>
                              <a:pt x="95" y="2762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16" name="Graphic 1">
                      <a:extLst>
                        <a:ext uri="{FF2B5EF4-FFF2-40B4-BE49-F238E27FC236}">
                          <a16:creationId xmlns:a16="http://schemas.microsoft.com/office/drawing/2014/main" id="{F022C6BF-C32D-4164-904A-F57B2C61BA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17586"/>
                      <a:ext cx="23527" cy="4095"/>
                      <a:chOff x="8811195" y="5517586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753" name="Freeform: Shape 1752">
                        <a:extLst>
                          <a:ext uri="{FF2B5EF4-FFF2-40B4-BE49-F238E27FC236}">
                            <a16:creationId xmlns:a16="http://schemas.microsoft.com/office/drawing/2014/main" id="{EC081D53-4765-403D-BBD0-E5A7C9F62D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17586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4" name="Freeform: Shape 1753">
                        <a:extLst>
                          <a:ext uri="{FF2B5EF4-FFF2-40B4-BE49-F238E27FC236}">
                            <a16:creationId xmlns:a16="http://schemas.microsoft.com/office/drawing/2014/main" id="{BEEF8FDE-B9F1-44E4-A478-F515451BA6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17586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6" y="4096"/>
                            </a:cubicBezTo>
                            <a:cubicBezTo>
                              <a:pt x="1048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5" name="Freeform: Shape 1754">
                        <a:extLst>
                          <a:ext uri="{FF2B5EF4-FFF2-40B4-BE49-F238E27FC236}">
                            <a16:creationId xmlns:a16="http://schemas.microsoft.com/office/drawing/2014/main" id="{3533F5FB-7983-4421-AAEB-F33CB005D5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18633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17" name="Graphic 1">
                      <a:extLst>
                        <a:ext uri="{FF2B5EF4-FFF2-40B4-BE49-F238E27FC236}">
                          <a16:creationId xmlns:a16="http://schemas.microsoft.com/office/drawing/2014/main" id="{86CE0AC6-4CE5-45BB-9228-E3CBB6B174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665" y="5527396"/>
                      <a:ext cx="23445" cy="5048"/>
                      <a:chOff x="8811665" y="5527396"/>
                      <a:chExt cx="23445" cy="5048"/>
                    </a:xfrm>
                    <a:solidFill>
                      <a:srgbClr val="9D9D9C"/>
                    </a:solidFill>
                  </p:grpSpPr>
                  <p:sp>
                    <p:nvSpPr>
                      <p:cNvPr id="1750" name="Freeform: Shape 1749">
                        <a:extLst>
                          <a:ext uri="{FF2B5EF4-FFF2-40B4-BE49-F238E27FC236}">
                            <a16:creationId xmlns:a16="http://schemas.microsoft.com/office/drawing/2014/main" id="{EA415AAB-F7AE-4CE4-9275-BA677E99F5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665" y="5528253"/>
                        <a:ext cx="4109" cy="4191"/>
                      </a:xfrm>
                      <a:custGeom>
                        <a:avLst/>
                        <a:gdLst>
                          <a:gd name="connsiteX0" fmla="*/ 7 w 4109"/>
                          <a:gd name="connsiteY0" fmla="*/ 2096 h 4191"/>
                          <a:gd name="connsiteX1" fmla="*/ 2007 w 4109"/>
                          <a:gd name="connsiteY1" fmla="*/ 0 h 4191"/>
                          <a:gd name="connsiteX2" fmla="*/ 4102 w 4109"/>
                          <a:gd name="connsiteY2" fmla="*/ 2000 h 4191"/>
                          <a:gd name="connsiteX3" fmla="*/ 2198 w 4109"/>
                          <a:gd name="connsiteY3" fmla="*/ 4191 h 4191"/>
                          <a:gd name="connsiteX4" fmla="*/ 7 w 4109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9" h="4191">
                            <a:moveTo>
                              <a:pt x="7" y="2096"/>
                            </a:moveTo>
                            <a:cubicBezTo>
                              <a:pt x="-89" y="952"/>
                              <a:pt x="864" y="0"/>
                              <a:pt x="2007" y="0"/>
                            </a:cubicBezTo>
                            <a:cubicBezTo>
                              <a:pt x="3150" y="0"/>
                              <a:pt x="4102" y="857"/>
                              <a:pt x="4102" y="2000"/>
                            </a:cubicBezTo>
                            <a:cubicBezTo>
                              <a:pt x="4198" y="3143"/>
                              <a:pt x="3341" y="4096"/>
                              <a:pt x="2198" y="4191"/>
                            </a:cubicBezTo>
                            <a:cubicBezTo>
                              <a:pt x="1054" y="4096"/>
                              <a:pt x="102" y="3239"/>
                              <a:pt x="7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1" name="Freeform: Shape 1750">
                        <a:extLst>
                          <a:ext uri="{FF2B5EF4-FFF2-40B4-BE49-F238E27FC236}">
                            <a16:creationId xmlns:a16="http://schemas.microsoft.com/office/drawing/2014/main" id="{CD155142-0A9C-4B68-ADE5-1248F7BE9E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1103" y="5527396"/>
                        <a:ext cx="4007" cy="4007"/>
                      </a:xfrm>
                      <a:custGeom>
                        <a:avLst/>
                        <a:gdLst>
                          <a:gd name="connsiteX0" fmla="*/ 0 w 4007"/>
                          <a:gd name="connsiteY0" fmla="*/ 2096 h 4007"/>
                          <a:gd name="connsiteX1" fmla="*/ 1905 w 4007"/>
                          <a:gd name="connsiteY1" fmla="*/ 0 h 4007"/>
                          <a:gd name="connsiteX2" fmla="*/ 4000 w 4007"/>
                          <a:gd name="connsiteY2" fmla="*/ 1905 h 4007"/>
                          <a:gd name="connsiteX3" fmla="*/ 2095 w 4007"/>
                          <a:gd name="connsiteY3" fmla="*/ 4000 h 4007"/>
                          <a:gd name="connsiteX4" fmla="*/ 0 w 4007"/>
                          <a:gd name="connsiteY4" fmla="*/ 2096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7" h="4007">
                            <a:moveTo>
                              <a:pt x="0" y="2096"/>
                            </a:moveTo>
                            <a:cubicBezTo>
                              <a:pt x="0" y="952"/>
                              <a:pt x="857" y="0"/>
                              <a:pt x="1905" y="0"/>
                            </a:cubicBezTo>
                            <a:cubicBezTo>
                              <a:pt x="3047" y="0"/>
                              <a:pt x="4000" y="857"/>
                              <a:pt x="4000" y="1905"/>
                            </a:cubicBezTo>
                            <a:cubicBezTo>
                              <a:pt x="4096" y="3048"/>
                              <a:pt x="3238" y="4000"/>
                              <a:pt x="2095" y="4000"/>
                            </a:cubicBezTo>
                            <a:cubicBezTo>
                              <a:pt x="1048" y="4096"/>
                              <a:pt x="95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2" name="Freeform: Shape 1751">
                        <a:extLst>
                          <a:ext uri="{FF2B5EF4-FFF2-40B4-BE49-F238E27FC236}">
                            <a16:creationId xmlns:a16="http://schemas.microsoft.com/office/drawing/2014/main" id="{37BC4F42-9480-45F4-A924-9C44A96003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672" y="5528349"/>
                        <a:ext cx="19621" cy="2857"/>
                      </a:xfrm>
                      <a:custGeom>
                        <a:avLst/>
                        <a:gdLst>
                          <a:gd name="connsiteX0" fmla="*/ 95 w 19621"/>
                          <a:gd name="connsiteY0" fmla="*/ 2858 h 2857"/>
                          <a:gd name="connsiteX1" fmla="*/ 0 w 19621"/>
                          <a:gd name="connsiteY1" fmla="*/ 952 h 2857"/>
                          <a:gd name="connsiteX2" fmla="*/ 19621 w 19621"/>
                          <a:gd name="connsiteY2" fmla="*/ 0 h 2857"/>
                          <a:gd name="connsiteX3" fmla="*/ 19621 w 19621"/>
                          <a:gd name="connsiteY3" fmla="*/ 2000 h 2857"/>
                          <a:gd name="connsiteX4" fmla="*/ 95 w 19621"/>
                          <a:gd name="connsiteY4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857">
                            <a:moveTo>
                              <a:pt x="95" y="2858"/>
                            </a:moveTo>
                            <a:lnTo>
                              <a:pt x="0" y="952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95" y="2858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18" name="Graphic 1">
                      <a:extLst>
                        <a:ext uri="{FF2B5EF4-FFF2-40B4-BE49-F238E27FC236}">
                          <a16:creationId xmlns:a16="http://schemas.microsoft.com/office/drawing/2014/main" id="{8E5EF3DA-276D-492D-8885-6C3769C659F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37969"/>
                      <a:ext cx="23527" cy="4095"/>
                      <a:chOff x="8811195" y="5537969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747" name="Freeform: Shape 1746">
                        <a:extLst>
                          <a:ext uri="{FF2B5EF4-FFF2-40B4-BE49-F238E27FC236}">
                            <a16:creationId xmlns:a16="http://schemas.microsoft.com/office/drawing/2014/main" id="{43CA0AE9-91BA-45A5-9B64-3EF39FF94C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37969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96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96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8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8" name="Freeform: Shape 1747">
                        <a:extLst>
                          <a:ext uri="{FF2B5EF4-FFF2-40B4-BE49-F238E27FC236}">
                            <a16:creationId xmlns:a16="http://schemas.microsoft.com/office/drawing/2014/main" id="{01734324-9A7C-494A-B6D2-1026CD369A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37969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96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96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096"/>
                              <a:pt x="2096" y="4096"/>
                            </a:cubicBezTo>
                            <a:cubicBezTo>
                              <a:pt x="1048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9" name="Freeform: Shape 1748">
                        <a:extLst>
                          <a:ext uri="{FF2B5EF4-FFF2-40B4-BE49-F238E27FC236}">
                            <a16:creationId xmlns:a16="http://schemas.microsoft.com/office/drawing/2014/main" id="{826AC4F1-B9C6-434A-B0B6-9DEB2F6120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39112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19" name="Graphic 1">
                      <a:extLst>
                        <a:ext uri="{FF2B5EF4-FFF2-40B4-BE49-F238E27FC236}">
                          <a16:creationId xmlns:a16="http://schemas.microsoft.com/office/drawing/2014/main" id="{AA08F981-4362-486F-B2E7-FCBF875E4E6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48256"/>
                      <a:ext cx="23527" cy="4095"/>
                      <a:chOff x="8811195" y="5548256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744" name="Freeform: Shape 1743">
                        <a:extLst>
                          <a:ext uri="{FF2B5EF4-FFF2-40B4-BE49-F238E27FC236}">
                            <a16:creationId xmlns:a16="http://schemas.microsoft.com/office/drawing/2014/main" id="{73991067-BD6B-459F-84FA-A099F0A554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48256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96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96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96"/>
                            </a:moveTo>
                            <a:cubicBezTo>
                              <a:pt x="0" y="953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96"/>
                            </a:cubicBezTo>
                            <a:cubicBezTo>
                              <a:pt x="4000" y="3239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5" name="Freeform: Shape 1744">
                        <a:extLst>
                          <a:ext uri="{FF2B5EF4-FFF2-40B4-BE49-F238E27FC236}">
                            <a16:creationId xmlns:a16="http://schemas.microsoft.com/office/drawing/2014/main" id="{C9F8209B-D86B-4B98-BAD2-59520961F6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48256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96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96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96"/>
                            </a:moveTo>
                            <a:cubicBezTo>
                              <a:pt x="0" y="953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96"/>
                            </a:cubicBezTo>
                            <a:cubicBezTo>
                              <a:pt x="4096" y="3239"/>
                              <a:pt x="3143" y="4096"/>
                              <a:pt x="2096" y="4096"/>
                            </a:cubicBezTo>
                            <a:cubicBezTo>
                              <a:pt x="1048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6" name="Freeform: Shape 1745">
                        <a:extLst>
                          <a:ext uri="{FF2B5EF4-FFF2-40B4-BE49-F238E27FC236}">
                            <a16:creationId xmlns:a16="http://schemas.microsoft.com/office/drawing/2014/main" id="{77443D72-AC24-4CA3-803E-2F3DD89670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49304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20" name="Graphic 1">
                      <a:extLst>
                        <a:ext uri="{FF2B5EF4-FFF2-40B4-BE49-F238E27FC236}">
                          <a16:creationId xmlns:a16="http://schemas.microsoft.com/office/drawing/2014/main" id="{F23631DD-FAE0-45D8-A511-7F5DDD2CCB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58543"/>
                      <a:ext cx="23527" cy="4095"/>
                      <a:chOff x="8811195" y="5558543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741" name="Freeform: Shape 1740">
                        <a:extLst>
                          <a:ext uri="{FF2B5EF4-FFF2-40B4-BE49-F238E27FC236}">
                            <a16:creationId xmlns:a16="http://schemas.microsoft.com/office/drawing/2014/main" id="{C1BA94C1-1C31-4B37-AA01-DACD7579B5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58543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2" name="Freeform: Shape 1741">
                        <a:extLst>
                          <a:ext uri="{FF2B5EF4-FFF2-40B4-BE49-F238E27FC236}">
                            <a16:creationId xmlns:a16="http://schemas.microsoft.com/office/drawing/2014/main" id="{69A20569-CA43-45AE-A23C-07430B8713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58543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6" y="4096"/>
                            </a:cubicBezTo>
                            <a:cubicBezTo>
                              <a:pt x="1048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3" name="Freeform: Shape 1742">
                        <a:extLst>
                          <a:ext uri="{FF2B5EF4-FFF2-40B4-BE49-F238E27FC236}">
                            <a16:creationId xmlns:a16="http://schemas.microsoft.com/office/drawing/2014/main" id="{56BFD6A5-ABFE-4E14-92CF-DA496700DB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59591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21" name="Graphic 1">
                      <a:extLst>
                        <a:ext uri="{FF2B5EF4-FFF2-40B4-BE49-F238E27FC236}">
                          <a16:creationId xmlns:a16="http://schemas.microsoft.com/office/drawing/2014/main" id="{B1FC78CE-FE77-4CEF-80F4-0988646AA1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68735"/>
                      <a:ext cx="23527" cy="4191"/>
                      <a:chOff x="8811195" y="5568735"/>
                      <a:chExt cx="23527" cy="4191"/>
                    </a:xfrm>
                    <a:solidFill>
                      <a:srgbClr val="9D9D9C"/>
                    </a:solidFill>
                  </p:grpSpPr>
                  <p:sp>
                    <p:nvSpPr>
                      <p:cNvPr id="1738" name="Freeform: Shape 1737">
                        <a:extLst>
                          <a:ext uri="{FF2B5EF4-FFF2-40B4-BE49-F238E27FC236}">
                            <a16:creationId xmlns:a16="http://schemas.microsoft.com/office/drawing/2014/main" id="{285CE419-1D62-4B16-87B9-01826F9AB4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68735"/>
                        <a:ext cx="4000" cy="4191"/>
                      </a:xfrm>
                      <a:custGeom>
                        <a:avLst/>
                        <a:gdLst>
                          <a:gd name="connsiteX0" fmla="*/ 0 w 4000"/>
                          <a:gd name="connsiteY0" fmla="*/ 2096 h 4191"/>
                          <a:gd name="connsiteX1" fmla="*/ 2000 w 4000"/>
                          <a:gd name="connsiteY1" fmla="*/ 0 h 4191"/>
                          <a:gd name="connsiteX2" fmla="*/ 4000 w 4000"/>
                          <a:gd name="connsiteY2" fmla="*/ 2096 h 4191"/>
                          <a:gd name="connsiteX3" fmla="*/ 2000 w 4000"/>
                          <a:gd name="connsiteY3" fmla="*/ 4191 h 4191"/>
                          <a:gd name="connsiteX4" fmla="*/ 0 w 4000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9"/>
                              <a:pt x="3048" y="4191"/>
                              <a:pt x="2000" y="4191"/>
                            </a:cubicBezTo>
                            <a:cubicBezTo>
                              <a:pt x="952" y="4096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9" name="Freeform: Shape 1738">
                        <a:extLst>
                          <a:ext uri="{FF2B5EF4-FFF2-40B4-BE49-F238E27FC236}">
                            <a16:creationId xmlns:a16="http://schemas.microsoft.com/office/drawing/2014/main" id="{C4724103-66B9-4B29-97B4-C1494B1FA5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68735"/>
                        <a:ext cx="4096" cy="4191"/>
                      </a:xfrm>
                      <a:custGeom>
                        <a:avLst/>
                        <a:gdLst>
                          <a:gd name="connsiteX0" fmla="*/ 0 w 4096"/>
                          <a:gd name="connsiteY0" fmla="*/ 2096 h 4191"/>
                          <a:gd name="connsiteX1" fmla="*/ 2096 w 4096"/>
                          <a:gd name="connsiteY1" fmla="*/ 0 h 4191"/>
                          <a:gd name="connsiteX2" fmla="*/ 4096 w 4096"/>
                          <a:gd name="connsiteY2" fmla="*/ 2096 h 4191"/>
                          <a:gd name="connsiteX3" fmla="*/ 2096 w 4096"/>
                          <a:gd name="connsiteY3" fmla="*/ 4191 h 4191"/>
                          <a:gd name="connsiteX4" fmla="*/ 0 w 4096"/>
                          <a:gd name="connsiteY4" fmla="*/ 2096 h 4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191">
                            <a:moveTo>
                              <a:pt x="0" y="2096"/>
                            </a:moveTo>
                            <a:cubicBezTo>
                              <a:pt x="0" y="952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96"/>
                            </a:cubicBezTo>
                            <a:cubicBezTo>
                              <a:pt x="4096" y="3239"/>
                              <a:pt x="3143" y="4191"/>
                              <a:pt x="2096" y="4191"/>
                            </a:cubicBezTo>
                            <a:cubicBezTo>
                              <a:pt x="1048" y="4191"/>
                              <a:pt x="0" y="3143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0" name="Freeform: Shape 1739">
                        <a:extLst>
                          <a:ext uri="{FF2B5EF4-FFF2-40B4-BE49-F238E27FC236}">
                            <a16:creationId xmlns:a16="http://schemas.microsoft.com/office/drawing/2014/main" id="{31413CA8-A05B-4908-B1F2-B2F95DD60D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69782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22" name="Graphic 1">
                      <a:extLst>
                        <a:ext uri="{FF2B5EF4-FFF2-40B4-BE49-F238E27FC236}">
                          <a16:creationId xmlns:a16="http://schemas.microsoft.com/office/drawing/2014/main" id="{D7757365-863F-4058-862A-891A4BAEAE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79022"/>
                      <a:ext cx="23527" cy="4007"/>
                      <a:chOff x="8811195" y="5579022"/>
                      <a:chExt cx="23527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735" name="Freeform: Shape 1734">
                        <a:extLst>
                          <a:ext uri="{FF2B5EF4-FFF2-40B4-BE49-F238E27FC236}">
                            <a16:creationId xmlns:a16="http://schemas.microsoft.com/office/drawing/2014/main" id="{14FA1FB9-7798-42B0-ACB7-58E4096E38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79022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0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6" name="Freeform: Shape 1735">
                        <a:extLst>
                          <a:ext uri="{FF2B5EF4-FFF2-40B4-BE49-F238E27FC236}">
                            <a16:creationId xmlns:a16="http://schemas.microsoft.com/office/drawing/2014/main" id="{BC98E4E9-D7A6-42FC-8913-57DB845E9E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79022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0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6" y="4000"/>
                            </a:cubicBezTo>
                            <a:cubicBezTo>
                              <a:pt x="1048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7" name="Freeform: Shape 1736">
                        <a:extLst>
                          <a:ext uri="{FF2B5EF4-FFF2-40B4-BE49-F238E27FC236}">
                            <a16:creationId xmlns:a16="http://schemas.microsoft.com/office/drawing/2014/main" id="{0C5B7439-D8F8-4FA1-949B-9192113C71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80070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23" name="Graphic 1">
                      <a:extLst>
                        <a:ext uri="{FF2B5EF4-FFF2-40B4-BE49-F238E27FC236}">
                          <a16:creationId xmlns:a16="http://schemas.microsoft.com/office/drawing/2014/main" id="{AEB6A4F5-7AA8-4632-AAA2-70FE2EE99E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89309"/>
                      <a:ext cx="23527" cy="4095"/>
                      <a:chOff x="8811195" y="5589309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732" name="Freeform: Shape 1731">
                        <a:extLst>
                          <a:ext uri="{FF2B5EF4-FFF2-40B4-BE49-F238E27FC236}">
                            <a16:creationId xmlns:a16="http://schemas.microsoft.com/office/drawing/2014/main" id="{98D6F85E-A79B-4DB6-9E89-315BBB0BE9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89309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3" name="Freeform: Shape 1732">
                        <a:extLst>
                          <a:ext uri="{FF2B5EF4-FFF2-40B4-BE49-F238E27FC236}">
                            <a16:creationId xmlns:a16="http://schemas.microsoft.com/office/drawing/2014/main" id="{38734E4E-9EA7-4238-8ACD-85C9A92CAF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89309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96" y="4096"/>
                            </a:cubicBezTo>
                            <a:cubicBezTo>
                              <a:pt x="1048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4" name="Freeform: Shape 1733">
                        <a:extLst>
                          <a:ext uri="{FF2B5EF4-FFF2-40B4-BE49-F238E27FC236}">
                            <a16:creationId xmlns:a16="http://schemas.microsoft.com/office/drawing/2014/main" id="{601DC151-B19F-4416-883F-E973676B1C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590261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24" name="Graphic 1">
                      <a:extLst>
                        <a:ext uri="{FF2B5EF4-FFF2-40B4-BE49-F238E27FC236}">
                          <a16:creationId xmlns:a16="http://schemas.microsoft.com/office/drawing/2014/main" id="{A076CC9E-EF99-4351-92A2-21D99C61E8C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599501"/>
                      <a:ext cx="23527" cy="4007"/>
                      <a:chOff x="8811195" y="5599501"/>
                      <a:chExt cx="23527" cy="4007"/>
                    </a:xfrm>
                    <a:solidFill>
                      <a:srgbClr val="9D9D9C"/>
                    </a:solidFill>
                  </p:grpSpPr>
                  <p:sp>
                    <p:nvSpPr>
                      <p:cNvPr id="1729" name="Freeform: Shape 1728">
                        <a:extLst>
                          <a:ext uri="{FF2B5EF4-FFF2-40B4-BE49-F238E27FC236}">
                            <a16:creationId xmlns:a16="http://schemas.microsoft.com/office/drawing/2014/main" id="{EB9AC211-98C5-4412-AD64-3CC24655FB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599501"/>
                        <a:ext cx="4000" cy="4007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7"/>
                          <a:gd name="connsiteX1" fmla="*/ 2000 w 4000"/>
                          <a:gd name="connsiteY1" fmla="*/ 0 h 4007"/>
                          <a:gd name="connsiteX2" fmla="*/ 4000 w 4000"/>
                          <a:gd name="connsiteY2" fmla="*/ 2000 h 4007"/>
                          <a:gd name="connsiteX3" fmla="*/ 2000 w 4000"/>
                          <a:gd name="connsiteY3" fmla="*/ 4000 h 4007"/>
                          <a:gd name="connsiteX4" fmla="*/ 0 w 4000"/>
                          <a:gd name="connsiteY4" fmla="*/ 2000 h 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7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857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0" name="Freeform: Shape 1729">
                        <a:extLst>
                          <a:ext uri="{FF2B5EF4-FFF2-40B4-BE49-F238E27FC236}">
                            <a16:creationId xmlns:a16="http://schemas.microsoft.com/office/drawing/2014/main" id="{574964A5-0949-4653-AD9F-5BB029BD2F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599501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0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96" y="4000"/>
                            </a:cubicBezTo>
                            <a:cubicBezTo>
                              <a:pt x="1048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1" name="Freeform: Shape 1730">
                        <a:extLst>
                          <a:ext uri="{FF2B5EF4-FFF2-40B4-BE49-F238E27FC236}">
                            <a16:creationId xmlns:a16="http://schemas.microsoft.com/office/drawing/2014/main" id="{0B507573-092B-4B06-974C-2DDF82B138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600548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25" name="Graphic 1">
                      <a:extLst>
                        <a:ext uri="{FF2B5EF4-FFF2-40B4-BE49-F238E27FC236}">
                          <a16:creationId xmlns:a16="http://schemas.microsoft.com/office/drawing/2014/main" id="{6B4F6CF7-1BCB-497C-AB7C-4398761CCF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11195" y="5609692"/>
                      <a:ext cx="23527" cy="4095"/>
                      <a:chOff x="8811195" y="5609692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726" name="Freeform: Shape 1725">
                        <a:extLst>
                          <a:ext uri="{FF2B5EF4-FFF2-40B4-BE49-F238E27FC236}">
                            <a16:creationId xmlns:a16="http://schemas.microsoft.com/office/drawing/2014/main" id="{A7F7D08D-6A54-42BF-B2F6-C11EA1382B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1195" y="5609692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96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96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6"/>
                            </a:cubicBezTo>
                            <a:cubicBezTo>
                              <a:pt x="4000" y="3238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7" name="Freeform: Shape 1726">
                        <a:extLst>
                          <a:ext uri="{FF2B5EF4-FFF2-40B4-BE49-F238E27FC236}">
                            <a16:creationId xmlns:a16="http://schemas.microsoft.com/office/drawing/2014/main" id="{B9B7505A-E0E0-45C4-97DA-DB938FC2A5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0626" y="5609692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96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96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96"/>
                            </a:moveTo>
                            <a:cubicBezTo>
                              <a:pt x="0" y="952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96"/>
                            </a:cubicBezTo>
                            <a:cubicBezTo>
                              <a:pt x="4096" y="3238"/>
                              <a:pt x="3143" y="4096"/>
                              <a:pt x="2096" y="4096"/>
                            </a:cubicBezTo>
                            <a:cubicBezTo>
                              <a:pt x="1048" y="4096"/>
                              <a:pt x="0" y="3238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8" name="Freeform: Shape 1727">
                        <a:extLst>
                          <a:ext uri="{FF2B5EF4-FFF2-40B4-BE49-F238E27FC236}">
                            <a16:creationId xmlns:a16="http://schemas.microsoft.com/office/drawing/2014/main" id="{620AD1E0-52D7-4B5B-A4C9-463829D286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3291" y="5610835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618" name="Graphic 1">
                    <a:extLst>
                      <a:ext uri="{FF2B5EF4-FFF2-40B4-BE49-F238E27FC236}">
                        <a16:creationId xmlns:a16="http://schemas.microsoft.com/office/drawing/2014/main" id="{626675AE-4160-4766-B0B3-881CAF478F00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195640"/>
                    <a:ext cx="66579" cy="11620"/>
                    <a:chOff x="8757284" y="5195640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712" name="Freeform: Shape 1711">
                      <a:extLst>
                        <a:ext uri="{FF2B5EF4-FFF2-40B4-BE49-F238E27FC236}">
                          <a16:creationId xmlns:a16="http://schemas.microsoft.com/office/drawing/2014/main" id="{029D16CA-01D4-4F69-A5CC-37E0D0BCB4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19564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3"/>
                            <a:pt x="9048" y="11621"/>
                            <a:pt x="5810" y="11621"/>
                          </a:cubicBezTo>
                          <a:cubicBezTo>
                            <a:pt x="2571" y="11525"/>
                            <a:pt x="0" y="8953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3" name="Freeform: Shape 1712">
                      <a:extLst>
                        <a:ext uri="{FF2B5EF4-FFF2-40B4-BE49-F238E27FC236}">
                          <a16:creationId xmlns:a16="http://schemas.microsoft.com/office/drawing/2014/main" id="{A394B75B-E609-40FF-998F-A064990136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19564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8953"/>
                            <a:pt x="9049" y="11621"/>
                            <a:pt x="5811" y="11621"/>
                          </a:cubicBezTo>
                          <a:cubicBezTo>
                            <a:pt x="2572" y="11525"/>
                            <a:pt x="0" y="8953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4" name="Freeform: Shape 1713">
                      <a:extLst>
                        <a:ext uri="{FF2B5EF4-FFF2-40B4-BE49-F238E27FC236}">
                          <a16:creationId xmlns:a16="http://schemas.microsoft.com/office/drawing/2014/main" id="{140977BE-4FCF-451D-8231-A4D1D67B2D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198688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19" name="Graphic 1">
                    <a:extLst>
                      <a:ext uri="{FF2B5EF4-FFF2-40B4-BE49-F238E27FC236}">
                        <a16:creationId xmlns:a16="http://schemas.microsoft.com/office/drawing/2014/main" id="{033B416C-5DF7-449C-97F0-B8B4625A3980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211357"/>
                    <a:ext cx="66579" cy="11620"/>
                    <a:chOff x="8757284" y="5211357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709" name="Freeform: Shape 1708">
                      <a:extLst>
                        <a:ext uri="{FF2B5EF4-FFF2-40B4-BE49-F238E27FC236}">
                          <a16:creationId xmlns:a16="http://schemas.microsoft.com/office/drawing/2014/main" id="{7D70B419-C723-437C-B6C6-01154E44C5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211357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3"/>
                            <a:pt x="9048" y="11620"/>
                            <a:pt x="5810" y="11620"/>
                          </a:cubicBezTo>
                          <a:cubicBezTo>
                            <a:pt x="2571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0" name="Freeform: Shape 1709">
                      <a:extLst>
                        <a:ext uri="{FF2B5EF4-FFF2-40B4-BE49-F238E27FC236}">
                          <a16:creationId xmlns:a16="http://schemas.microsoft.com/office/drawing/2014/main" id="{C616D78F-8066-468B-9346-5ADEA477FE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211357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8953"/>
                            <a:pt x="9049" y="11620"/>
                            <a:pt x="5811" y="11620"/>
                          </a:cubicBezTo>
                          <a:cubicBezTo>
                            <a:pt x="2572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1" name="Freeform: Shape 1710">
                      <a:extLst>
                        <a:ext uri="{FF2B5EF4-FFF2-40B4-BE49-F238E27FC236}">
                          <a16:creationId xmlns:a16="http://schemas.microsoft.com/office/drawing/2014/main" id="{6D628B34-881C-4C2C-8FCB-602DE05844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214500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20" name="Graphic 1">
                    <a:extLst>
                      <a:ext uri="{FF2B5EF4-FFF2-40B4-BE49-F238E27FC236}">
                        <a16:creationId xmlns:a16="http://schemas.microsoft.com/office/drawing/2014/main" id="{DD95DB83-8653-440D-BC70-5CEA747F05AC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227168"/>
                    <a:ext cx="66579" cy="11620"/>
                    <a:chOff x="8757284" y="5227168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706" name="Freeform: Shape 1705">
                      <a:extLst>
                        <a:ext uri="{FF2B5EF4-FFF2-40B4-BE49-F238E27FC236}">
                          <a16:creationId xmlns:a16="http://schemas.microsoft.com/office/drawing/2014/main" id="{47A96482-B53B-47EC-9AD2-6CDDF61666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227168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9049"/>
                            <a:pt x="9048" y="11620"/>
                            <a:pt x="5810" y="11620"/>
                          </a:cubicBezTo>
                          <a:cubicBezTo>
                            <a:pt x="2571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7" name="Freeform: Shape 1706">
                      <a:extLst>
                        <a:ext uri="{FF2B5EF4-FFF2-40B4-BE49-F238E27FC236}">
                          <a16:creationId xmlns:a16="http://schemas.microsoft.com/office/drawing/2014/main" id="{AD4AEF24-DF1F-403C-9F83-A815E36853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227168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0"/>
                            <a:pt x="5811" y="11620"/>
                          </a:cubicBezTo>
                          <a:cubicBezTo>
                            <a:pt x="2572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8" name="Freeform: Shape 1707">
                      <a:extLst>
                        <a:ext uri="{FF2B5EF4-FFF2-40B4-BE49-F238E27FC236}">
                          <a16:creationId xmlns:a16="http://schemas.microsoft.com/office/drawing/2014/main" id="{24E9A0CC-EFBB-47F4-B99A-F046431D76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230216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4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4 h 5524"/>
                        <a:gd name="connsiteX4" fmla="*/ 0 w 55340"/>
                        <a:gd name="connsiteY4" fmla="*/ 5524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4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4"/>
                          </a:lnTo>
                          <a:lnTo>
                            <a:pt x="0" y="5524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21" name="Graphic 1">
                    <a:extLst>
                      <a:ext uri="{FF2B5EF4-FFF2-40B4-BE49-F238E27FC236}">
                        <a16:creationId xmlns:a16="http://schemas.microsoft.com/office/drawing/2014/main" id="{5DFAC68B-3AFD-4ED2-9EFC-1AEA58FC1E08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242980"/>
                    <a:ext cx="66579" cy="11620"/>
                    <a:chOff x="8757284" y="5242980"/>
                    <a:chExt cx="66579" cy="11620"/>
                  </a:xfrm>
                  <a:solidFill>
                    <a:srgbClr val="000000"/>
                  </a:solidFill>
                </p:grpSpPr>
                <p:sp>
                  <p:nvSpPr>
                    <p:cNvPr id="1703" name="Freeform: Shape 1702">
                      <a:extLst>
                        <a:ext uri="{FF2B5EF4-FFF2-40B4-BE49-F238E27FC236}">
                          <a16:creationId xmlns:a16="http://schemas.microsoft.com/office/drawing/2014/main" id="{A51AF7C9-C064-4AD6-A996-F6A5B595F7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24298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3"/>
                            <a:pt x="9048" y="11620"/>
                            <a:pt x="5810" y="11620"/>
                          </a:cubicBezTo>
                          <a:cubicBezTo>
                            <a:pt x="2571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4" name="Freeform: Shape 1703">
                      <a:extLst>
                        <a:ext uri="{FF2B5EF4-FFF2-40B4-BE49-F238E27FC236}">
                          <a16:creationId xmlns:a16="http://schemas.microsoft.com/office/drawing/2014/main" id="{31B592C4-2309-4C91-8E40-0124945E31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24298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8953"/>
                            <a:pt x="9049" y="11620"/>
                            <a:pt x="5811" y="11620"/>
                          </a:cubicBezTo>
                          <a:cubicBezTo>
                            <a:pt x="2572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5" name="Freeform: Shape 1704">
                      <a:extLst>
                        <a:ext uri="{FF2B5EF4-FFF2-40B4-BE49-F238E27FC236}">
                          <a16:creationId xmlns:a16="http://schemas.microsoft.com/office/drawing/2014/main" id="{CB7B7EE1-BA35-4ECE-A501-A7FAB21105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246028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4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4 h 5524"/>
                        <a:gd name="connsiteX4" fmla="*/ 0 w 55340"/>
                        <a:gd name="connsiteY4" fmla="*/ 5524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4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4"/>
                          </a:lnTo>
                          <a:lnTo>
                            <a:pt x="0" y="5524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22" name="Graphic 1">
                    <a:extLst>
                      <a:ext uri="{FF2B5EF4-FFF2-40B4-BE49-F238E27FC236}">
                        <a16:creationId xmlns:a16="http://schemas.microsoft.com/office/drawing/2014/main" id="{09B998C0-C0C9-4FD7-BB6E-20126F83A05F}"/>
                      </a:ext>
                    </a:extLst>
                  </p:cNvPr>
                  <p:cNvGrpSpPr/>
                  <p:nvPr/>
                </p:nvGrpSpPr>
                <p:grpSpPr>
                  <a:xfrm>
                    <a:off x="8757284" y="5258791"/>
                    <a:ext cx="66579" cy="11525"/>
                    <a:chOff x="8757284" y="5258791"/>
                    <a:chExt cx="66579" cy="11525"/>
                  </a:xfrm>
                  <a:solidFill>
                    <a:srgbClr val="000000"/>
                  </a:solidFill>
                </p:grpSpPr>
                <p:sp>
                  <p:nvSpPr>
                    <p:cNvPr id="1700" name="Freeform: Shape 1699">
                      <a:extLst>
                        <a:ext uri="{FF2B5EF4-FFF2-40B4-BE49-F238E27FC236}">
                          <a16:creationId xmlns:a16="http://schemas.microsoft.com/office/drawing/2014/main" id="{C7B8897D-99DA-48CE-990A-BD4A6791C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57284" y="5258791"/>
                      <a:ext cx="11620" cy="11525"/>
                    </a:xfrm>
                    <a:custGeom>
                      <a:avLst/>
                      <a:gdLst>
                        <a:gd name="connsiteX0" fmla="*/ 0 w 11620"/>
                        <a:gd name="connsiteY0" fmla="*/ 5810 h 11525"/>
                        <a:gd name="connsiteX1" fmla="*/ 5810 w 11620"/>
                        <a:gd name="connsiteY1" fmla="*/ 0 h 11525"/>
                        <a:gd name="connsiteX2" fmla="*/ 11620 w 11620"/>
                        <a:gd name="connsiteY2" fmla="*/ 5810 h 11525"/>
                        <a:gd name="connsiteX3" fmla="*/ 5810 w 11620"/>
                        <a:gd name="connsiteY3" fmla="*/ 11525 h 11525"/>
                        <a:gd name="connsiteX4" fmla="*/ 0 w 11620"/>
                        <a:gd name="connsiteY4" fmla="*/ 5810 h 11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525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3"/>
                            <a:pt x="9048" y="11525"/>
                            <a:pt x="5810" y="11525"/>
                          </a:cubicBezTo>
                          <a:cubicBezTo>
                            <a:pt x="2571" y="11525"/>
                            <a:pt x="0" y="8953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1" name="Freeform: Shape 1700">
                      <a:extLst>
                        <a:ext uri="{FF2B5EF4-FFF2-40B4-BE49-F238E27FC236}">
                          <a16:creationId xmlns:a16="http://schemas.microsoft.com/office/drawing/2014/main" id="{89F3ACA7-9858-44E0-8E17-104B805CD2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243" y="5258791"/>
                      <a:ext cx="11620" cy="11525"/>
                    </a:xfrm>
                    <a:custGeom>
                      <a:avLst/>
                      <a:gdLst>
                        <a:gd name="connsiteX0" fmla="*/ 0 w 11620"/>
                        <a:gd name="connsiteY0" fmla="*/ 5810 h 11525"/>
                        <a:gd name="connsiteX1" fmla="*/ 5811 w 11620"/>
                        <a:gd name="connsiteY1" fmla="*/ 0 h 11525"/>
                        <a:gd name="connsiteX2" fmla="*/ 11621 w 11620"/>
                        <a:gd name="connsiteY2" fmla="*/ 5810 h 11525"/>
                        <a:gd name="connsiteX3" fmla="*/ 5811 w 11620"/>
                        <a:gd name="connsiteY3" fmla="*/ 11525 h 11525"/>
                        <a:gd name="connsiteX4" fmla="*/ 0 w 11620"/>
                        <a:gd name="connsiteY4" fmla="*/ 5810 h 11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525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9049" y="0"/>
                            <a:pt x="11621" y="2572"/>
                            <a:pt x="11621" y="5810"/>
                          </a:cubicBezTo>
                          <a:cubicBezTo>
                            <a:pt x="11621" y="8953"/>
                            <a:pt x="9049" y="11525"/>
                            <a:pt x="5811" y="11525"/>
                          </a:cubicBezTo>
                          <a:cubicBezTo>
                            <a:pt x="2572" y="11525"/>
                            <a:pt x="0" y="8953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2" name="Freeform: Shape 1701">
                      <a:extLst>
                        <a:ext uri="{FF2B5EF4-FFF2-40B4-BE49-F238E27FC236}">
                          <a16:creationId xmlns:a16="http://schemas.microsoft.com/office/drawing/2014/main" id="{9408F057-6545-4C8D-B9BB-EA3B005E4C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62999" y="5261839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623" name="Freeform: Shape 1622">
                    <a:extLst>
                      <a:ext uri="{FF2B5EF4-FFF2-40B4-BE49-F238E27FC236}">
                        <a16:creationId xmlns:a16="http://schemas.microsoft.com/office/drawing/2014/main" id="{E2923666-D232-4D17-B9EA-716721E1ACFC}"/>
                      </a:ext>
                    </a:extLst>
                  </p:cNvPr>
                  <p:cNvSpPr/>
                  <p:nvPr/>
                </p:nvSpPr>
                <p:spPr>
                  <a:xfrm>
                    <a:off x="8735282" y="5136014"/>
                    <a:ext cx="115347" cy="23384"/>
                  </a:xfrm>
                  <a:custGeom>
                    <a:avLst/>
                    <a:gdLst>
                      <a:gd name="connsiteX0" fmla="*/ 115348 w 115347"/>
                      <a:gd name="connsiteY0" fmla="*/ 16288 h 23384"/>
                      <a:gd name="connsiteX1" fmla="*/ 84010 w 115347"/>
                      <a:gd name="connsiteY1" fmla="*/ 0 h 23384"/>
                      <a:gd name="connsiteX2" fmla="*/ 31051 w 115347"/>
                      <a:gd name="connsiteY2" fmla="*/ 0 h 23384"/>
                      <a:gd name="connsiteX3" fmla="*/ 0 w 115347"/>
                      <a:gd name="connsiteY3" fmla="*/ 15907 h 23384"/>
                      <a:gd name="connsiteX4" fmla="*/ 115348 w 115347"/>
                      <a:gd name="connsiteY4" fmla="*/ 16288 h 2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347" h="23384">
                        <a:moveTo>
                          <a:pt x="115348" y="16288"/>
                        </a:moveTo>
                        <a:cubicBezTo>
                          <a:pt x="108109" y="6382"/>
                          <a:pt x="96774" y="0"/>
                          <a:pt x="84010" y="0"/>
                        </a:cubicBezTo>
                        <a:lnTo>
                          <a:pt x="31051" y="0"/>
                        </a:lnTo>
                        <a:cubicBezTo>
                          <a:pt x="18479" y="0"/>
                          <a:pt x="7239" y="6191"/>
                          <a:pt x="0" y="15907"/>
                        </a:cubicBezTo>
                        <a:cubicBezTo>
                          <a:pt x="14478" y="20860"/>
                          <a:pt x="53054" y="29718"/>
                          <a:pt x="115348" y="16288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4" name="Freeform: Shape 1623">
                    <a:extLst>
                      <a:ext uri="{FF2B5EF4-FFF2-40B4-BE49-F238E27FC236}">
                        <a16:creationId xmlns:a16="http://schemas.microsoft.com/office/drawing/2014/main" id="{4468BB50-529A-4728-A083-BFDAC404331D}"/>
                      </a:ext>
                    </a:extLst>
                  </p:cNvPr>
                  <p:cNvSpPr/>
                  <p:nvPr/>
                </p:nvSpPr>
                <p:spPr>
                  <a:xfrm>
                    <a:off x="8723185" y="4941323"/>
                    <a:ext cx="141160" cy="97059"/>
                  </a:xfrm>
                  <a:custGeom>
                    <a:avLst/>
                    <a:gdLst>
                      <a:gd name="connsiteX0" fmla="*/ 13716 w 141160"/>
                      <a:gd name="connsiteY0" fmla="*/ 97060 h 97059"/>
                      <a:gd name="connsiteX1" fmla="*/ 0 w 141160"/>
                      <a:gd name="connsiteY1" fmla="*/ 0 h 97059"/>
                      <a:gd name="connsiteX2" fmla="*/ 141161 w 141160"/>
                      <a:gd name="connsiteY2" fmla="*/ 0 h 97059"/>
                      <a:gd name="connsiteX3" fmla="*/ 129444 w 141160"/>
                      <a:gd name="connsiteY3" fmla="*/ 93155 h 97059"/>
                      <a:gd name="connsiteX4" fmla="*/ 13716 w 141160"/>
                      <a:gd name="connsiteY4" fmla="*/ 97060 h 97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160" h="97059">
                        <a:moveTo>
                          <a:pt x="13716" y="97060"/>
                        </a:moveTo>
                        <a:cubicBezTo>
                          <a:pt x="13716" y="97060"/>
                          <a:pt x="14668" y="24479"/>
                          <a:pt x="0" y="0"/>
                        </a:cubicBezTo>
                        <a:lnTo>
                          <a:pt x="141161" y="0"/>
                        </a:lnTo>
                        <a:cubicBezTo>
                          <a:pt x="141161" y="0"/>
                          <a:pt x="130397" y="38195"/>
                          <a:pt x="129444" y="93155"/>
                        </a:cubicBezTo>
                        <a:lnTo>
                          <a:pt x="13716" y="970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5" name="Freeform: Shape 1624">
                    <a:extLst>
                      <a:ext uri="{FF2B5EF4-FFF2-40B4-BE49-F238E27FC236}">
                        <a16:creationId xmlns:a16="http://schemas.microsoft.com/office/drawing/2014/main" id="{36195D39-E3E4-4703-9C7A-D06A8300067C}"/>
                      </a:ext>
                    </a:extLst>
                  </p:cNvPr>
                  <p:cNvSpPr/>
                  <p:nvPr/>
                </p:nvSpPr>
                <p:spPr>
                  <a:xfrm>
                    <a:off x="8719184" y="4926655"/>
                    <a:ext cx="148113" cy="16668"/>
                  </a:xfrm>
                  <a:custGeom>
                    <a:avLst/>
                    <a:gdLst>
                      <a:gd name="connsiteX0" fmla="*/ 0 w 148113"/>
                      <a:gd name="connsiteY0" fmla="*/ 0 h 16668"/>
                      <a:gd name="connsiteX1" fmla="*/ 148114 w 148113"/>
                      <a:gd name="connsiteY1" fmla="*/ 0 h 16668"/>
                      <a:gd name="connsiteX2" fmla="*/ 148114 w 148113"/>
                      <a:gd name="connsiteY2" fmla="*/ 16669 h 16668"/>
                      <a:gd name="connsiteX3" fmla="*/ 0 w 148113"/>
                      <a:gd name="connsiteY3" fmla="*/ 16669 h 16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8113" h="16668">
                        <a:moveTo>
                          <a:pt x="0" y="0"/>
                        </a:moveTo>
                        <a:lnTo>
                          <a:pt x="148114" y="0"/>
                        </a:lnTo>
                        <a:lnTo>
                          <a:pt x="148114" y="16669"/>
                        </a:lnTo>
                        <a:lnTo>
                          <a:pt x="0" y="1666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6" name="Freeform: Shape 1625">
                    <a:extLst>
                      <a:ext uri="{FF2B5EF4-FFF2-40B4-BE49-F238E27FC236}">
                        <a16:creationId xmlns:a16="http://schemas.microsoft.com/office/drawing/2014/main" id="{B310F7AF-B062-4CC3-843E-9507B05D9EE1}"/>
                      </a:ext>
                    </a:extLst>
                  </p:cNvPr>
                  <p:cNvSpPr/>
                  <p:nvPr/>
                </p:nvSpPr>
                <p:spPr>
                  <a:xfrm>
                    <a:off x="8779001" y="4898079"/>
                    <a:ext cx="31432" cy="31432"/>
                  </a:xfrm>
                  <a:custGeom>
                    <a:avLst/>
                    <a:gdLst>
                      <a:gd name="connsiteX0" fmla="*/ 0 w 31432"/>
                      <a:gd name="connsiteY0" fmla="*/ 15716 h 31432"/>
                      <a:gd name="connsiteX1" fmla="*/ 15716 w 31432"/>
                      <a:gd name="connsiteY1" fmla="*/ 0 h 31432"/>
                      <a:gd name="connsiteX2" fmla="*/ 31432 w 31432"/>
                      <a:gd name="connsiteY2" fmla="*/ 15716 h 31432"/>
                      <a:gd name="connsiteX3" fmla="*/ 15716 w 31432"/>
                      <a:gd name="connsiteY3" fmla="*/ 31433 h 31432"/>
                      <a:gd name="connsiteX4" fmla="*/ 0 w 31432"/>
                      <a:gd name="connsiteY4" fmla="*/ 15716 h 3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2" h="31432">
                        <a:moveTo>
                          <a:pt x="0" y="15716"/>
                        </a:moveTo>
                        <a:cubicBezTo>
                          <a:pt x="0" y="7048"/>
                          <a:pt x="7048" y="0"/>
                          <a:pt x="15716" y="0"/>
                        </a:cubicBezTo>
                        <a:cubicBezTo>
                          <a:pt x="24384" y="0"/>
                          <a:pt x="31432" y="7048"/>
                          <a:pt x="31432" y="15716"/>
                        </a:cubicBezTo>
                        <a:cubicBezTo>
                          <a:pt x="31432" y="24384"/>
                          <a:pt x="24384" y="31433"/>
                          <a:pt x="15716" y="31433"/>
                        </a:cubicBezTo>
                        <a:cubicBezTo>
                          <a:pt x="7048" y="31433"/>
                          <a:pt x="0" y="24479"/>
                          <a:pt x="0" y="15716"/>
                        </a:cubicBezTo>
                        <a:close/>
                      </a:path>
                    </a:pathLst>
                  </a:custGeom>
                  <a:solidFill>
                    <a:srgbClr val="9C10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47F94787-C9B9-4C90-B9E3-70C1AE1C3E11}"/>
                      </a:ext>
                    </a:extLst>
                  </p:cNvPr>
                  <p:cNvSpPr/>
                  <p:nvPr/>
                </p:nvSpPr>
                <p:spPr>
                  <a:xfrm>
                    <a:off x="8685847" y="5088389"/>
                    <a:ext cx="31432" cy="31432"/>
                  </a:xfrm>
                  <a:custGeom>
                    <a:avLst/>
                    <a:gdLst>
                      <a:gd name="connsiteX0" fmla="*/ 0 w 31432"/>
                      <a:gd name="connsiteY0" fmla="*/ 15716 h 31432"/>
                      <a:gd name="connsiteX1" fmla="*/ 15716 w 31432"/>
                      <a:gd name="connsiteY1" fmla="*/ 0 h 31432"/>
                      <a:gd name="connsiteX2" fmla="*/ 31432 w 31432"/>
                      <a:gd name="connsiteY2" fmla="*/ 15716 h 31432"/>
                      <a:gd name="connsiteX3" fmla="*/ 15716 w 31432"/>
                      <a:gd name="connsiteY3" fmla="*/ 31433 h 31432"/>
                      <a:gd name="connsiteX4" fmla="*/ 0 w 31432"/>
                      <a:gd name="connsiteY4" fmla="*/ 15716 h 3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2" h="31432">
                        <a:moveTo>
                          <a:pt x="0" y="15716"/>
                        </a:moveTo>
                        <a:cubicBezTo>
                          <a:pt x="0" y="7048"/>
                          <a:pt x="7048" y="0"/>
                          <a:pt x="15716" y="0"/>
                        </a:cubicBezTo>
                        <a:cubicBezTo>
                          <a:pt x="24384" y="0"/>
                          <a:pt x="31432" y="7048"/>
                          <a:pt x="31432" y="15716"/>
                        </a:cubicBezTo>
                        <a:cubicBezTo>
                          <a:pt x="31432" y="24384"/>
                          <a:pt x="24384" y="31433"/>
                          <a:pt x="15716" y="31433"/>
                        </a:cubicBezTo>
                        <a:cubicBezTo>
                          <a:pt x="7048" y="31337"/>
                          <a:pt x="0" y="24384"/>
                          <a:pt x="0" y="15716"/>
                        </a:cubicBez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7D7FED20-45D4-4186-92DA-7C6BC49C8939}"/>
                      </a:ext>
                    </a:extLst>
                  </p:cNvPr>
                  <p:cNvSpPr/>
                  <p:nvPr/>
                </p:nvSpPr>
                <p:spPr>
                  <a:xfrm>
                    <a:off x="8693562" y="5096104"/>
                    <a:ext cx="16001" cy="16001"/>
                  </a:xfrm>
                  <a:custGeom>
                    <a:avLst/>
                    <a:gdLst>
                      <a:gd name="connsiteX0" fmla="*/ 0 w 16001"/>
                      <a:gd name="connsiteY0" fmla="*/ 8001 h 16001"/>
                      <a:gd name="connsiteX1" fmla="*/ 8001 w 16001"/>
                      <a:gd name="connsiteY1" fmla="*/ 0 h 16001"/>
                      <a:gd name="connsiteX2" fmla="*/ 16002 w 16001"/>
                      <a:gd name="connsiteY2" fmla="*/ 8001 h 16001"/>
                      <a:gd name="connsiteX3" fmla="*/ 8001 w 16001"/>
                      <a:gd name="connsiteY3" fmla="*/ 16002 h 16001"/>
                      <a:gd name="connsiteX4" fmla="*/ 0 w 16001"/>
                      <a:gd name="connsiteY4" fmla="*/ 8001 h 16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01" h="16001">
                        <a:moveTo>
                          <a:pt x="0" y="8001"/>
                        </a:moveTo>
                        <a:cubicBezTo>
                          <a:pt x="0" y="3619"/>
                          <a:pt x="3620" y="0"/>
                          <a:pt x="8001" y="0"/>
                        </a:cubicBezTo>
                        <a:cubicBezTo>
                          <a:pt x="12478" y="0"/>
                          <a:pt x="16002" y="3619"/>
                          <a:pt x="16002" y="8001"/>
                        </a:cubicBezTo>
                        <a:cubicBezTo>
                          <a:pt x="16002" y="12478"/>
                          <a:pt x="12382" y="16002"/>
                          <a:pt x="8001" y="16002"/>
                        </a:cubicBezTo>
                        <a:cubicBezTo>
                          <a:pt x="3524" y="16002"/>
                          <a:pt x="0" y="12382"/>
                          <a:pt x="0" y="8001"/>
                        </a:cubicBezTo>
                        <a:close/>
                      </a:path>
                    </a:pathLst>
                  </a:custGeom>
                  <a:solidFill>
                    <a:srgbClr val="F28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29" name="Graphic 1">
                    <a:extLst>
                      <a:ext uri="{FF2B5EF4-FFF2-40B4-BE49-F238E27FC236}">
                        <a16:creationId xmlns:a16="http://schemas.microsoft.com/office/drawing/2014/main" id="{9679FFC8-3491-41E0-A412-83109650BB7D}"/>
                      </a:ext>
                    </a:extLst>
                  </p:cNvPr>
                  <p:cNvGrpSpPr/>
                  <p:nvPr/>
                </p:nvGrpSpPr>
                <p:grpSpPr>
                  <a:xfrm>
                    <a:off x="8825102" y="5044193"/>
                    <a:ext cx="75628" cy="94741"/>
                    <a:chOff x="8825102" y="5044193"/>
                    <a:chExt cx="75628" cy="94741"/>
                  </a:xfrm>
                  <a:solidFill>
                    <a:schemeClr val="accent1"/>
                  </a:solidFill>
                </p:grpSpPr>
                <p:sp>
                  <p:nvSpPr>
                    <p:cNvPr id="1696" name="Freeform: Shape 1695">
                      <a:extLst>
                        <a:ext uri="{FF2B5EF4-FFF2-40B4-BE49-F238E27FC236}">
                          <a16:creationId xmlns:a16="http://schemas.microsoft.com/office/drawing/2014/main" id="{37B134F8-BE61-4A3C-8E77-8CDAC48A9B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5102" y="5044193"/>
                      <a:ext cx="74580" cy="94517"/>
                    </a:xfrm>
                    <a:custGeom>
                      <a:avLst/>
                      <a:gdLst>
                        <a:gd name="connsiteX0" fmla="*/ 37052 w 74580"/>
                        <a:gd name="connsiteY0" fmla="*/ 191 h 94517"/>
                        <a:gd name="connsiteX1" fmla="*/ 74580 w 74580"/>
                        <a:gd name="connsiteY1" fmla="*/ 62865 h 94517"/>
                        <a:gd name="connsiteX2" fmla="*/ 19621 w 74580"/>
                        <a:gd name="connsiteY2" fmla="*/ 94202 h 94517"/>
                        <a:gd name="connsiteX3" fmla="*/ 2000 w 74580"/>
                        <a:gd name="connsiteY3" fmla="*/ 18669 h 94517"/>
                        <a:gd name="connsiteX4" fmla="*/ 0 w 74580"/>
                        <a:gd name="connsiteY4" fmla="*/ 0 h 94517"/>
                        <a:gd name="connsiteX5" fmla="*/ 37052 w 74580"/>
                        <a:gd name="connsiteY5" fmla="*/ 191 h 94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4580" h="94517">
                          <a:moveTo>
                            <a:pt x="37052" y="191"/>
                          </a:moveTo>
                          <a:cubicBezTo>
                            <a:pt x="37052" y="191"/>
                            <a:pt x="46101" y="63817"/>
                            <a:pt x="74580" y="62865"/>
                          </a:cubicBezTo>
                          <a:cubicBezTo>
                            <a:pt x="74580" y="62865"/>
                            <a:pt x="70675" y="98203"/>
                            <a:pt x="19621" y="94202"/>
                          </a:cubicBezTo>
                          <a:lnTo>
                            <a:pt x="2000" y="18669"/>
                          </a:lnTo>
                          <a:lnTo>
                            <a:pt x="0" y="0"/>
                          </a:lnTo>
                          <a:lnTo>
                            <a:pt x="37052" y="191"/>
                          </a:lnTo>
                          <a:close/>
                        </a:path>
                      </a:pathLst>
                    </a:custGeom>
                    <a:solidFill>
                      <a:srgbClr val="F28E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97" name="Freeform: Shape 1696">
                      <a:extLst>
                        <a:ext uri="{FF2B5EF4-FFF2-40B4-BE49-F238E27FC236}">
                          <a16:creationId xmlns:a16="http://schemas.microsoft.com/office/drawing/2014/main" id="{D98FFE09-B332-4F88-B808-A06B6F28AC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44819" y="5091247"/>
                      <a:ext cx="54958" cy="47687"/>
                    </a:xfrm>
                    <a:custGeom>
                      <a:avLst/>
                      <a:gdLst>
                        <a:gd name="connsiteX0" fmla="*/ 31718 w 54958"/>
                        <a:gd name="connsiteY0" fmla="*/ 0 h 47687"/>
                        <a:gd name="connsiteX1" fmla="*/ 7048 w 54958"/>
                        <a:gd name="connsiteY1" fmla="*/ 13335 h 47687"/>
                        <a:gd name="connsiteX2" fmla="*/ 0 w 54958"/>
                        <a:gd name="connsiteY2" fmla="*/ 47149 h 47687"/>
                        <a:gd name="connsiteX3" fmla="*/ 54959 w 54958"/>
                        <a:gd name="connsiteY3" fmla="*/ 15811 h 47687"/>
                        <a:gd name="connsiteX4" fmla="*/ 31718 w 54958"/>
                        <a:gd name="connsiteY4" fmla="*/ 0 h 47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958" h="47687">
                          <a:moveTo>
                            <a:pt x="31718" y="0"/>
                          </a:moveTo>
                          <a:cubicBezTo>
                            <a:pt x="31718" y="0"/>
                            <a:pt x="20288" y="13049"/>
                            <a:pt x="7048" y="13335"/>
                          </a:cubicBezTo>
                          <a:lnTo>
                            <a:pt x="0" y="47149"/>
                          </a:lnTo>
                          <a:cubicBezTo>
                            <a:pt x="0" y="47149"/>
                            <a:pt x="45244" y="54388"/>
                            <a:pt x="54959" y="15811"/>
                          </a:cubicBezTo>
                          <a:lnTo>
                            <a:pt x="31718" y="0"/>
                          </a:lnTo>
                          <a:close/>
                        </a:path>
                      </a:pathLst>
                    </a:custGeom>
                    <a:solidFill>
                      <a:srgbClr val="EC690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98" name="Freeform: Shape 1697">
                      <a:extLst>
                        <a:ext uri="{FF2B5EF4-FFF2-40B4-BE49-F238E27FC236}">
                          <a16:creationId xmlns:a16="http://schemas.microsoft.com/office/drawing/2014/main" id="{47C03375-CBFB-4DC8-9DCC-A024E40A6B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69298" y="5088389"/>
                      <a:ext cx="31432" cy="31432"/>
                    </a:xfrm>
                    <a:custGeom>
                      <a:avLst/>
                      <a:gdLst>
                        <a:gd name="connsiteX0" fmla="*/ 31433 w 31432"/>
                        <a:gd name="connsiteY0" fmla="*/ 15716 h 31432"/>
                        <a:gd name="connsiteX1" fmla="*/ 15716 w 31432"/>
                        <a:gd name="connsiteY1" fmla="*/ 0 h 31432"/>
                        <a:gd name="connsiteX2" fmla="*/ 0 w 31432"/>
                        <a:gd name="connsiteY2" fmla="*/ 15716 h 31432"/>
                        <a:gd name="connsiteX3" fmla="*/ 15716 w 31432"/>
                        <a:gd name="connsiteY3" fmla="*/ 31433 h 31432"/>
                        <a:gd name="connsiteX4" fmla="*/ 31433 w 31432"/>
                        <a:gd name="connsiteY4" fmla="*/ 15716 h 31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432" h="31432">
                          <a:moveTo>
                            <a:pt x="31433" y="15716"/>
                          </a:moveTo>
                          <a:cubicBezTo>
                            <a:pt x="31433" y="7048"/>
                            <a:pt x="24384" y="0"/>
                            <a:pt x="15716" y="0"/>
                          </a:cubicBezTo>
                          <a:cubicBezTo>
                            <a:pt x="7049" y="0"/>
                            <a:pt x="0" y="7048"/>
                            <a:pt x="0" y="15716"/>
                          </a:cubicBezTo>
                          <a:cubicBezTo>
                            <a:pt x="0" y="24384"/>
                            <a:pt x="7049" y="31433"/>
                            <a:pt x="15716" y="31433"/>
                          </a:cubicBezTo>
                          <a:cubicBezTo>
                            <a:pt x="24384" y="31337"/>
                            <a:pt x="31433" y="24384"/>
                            <a:pt x="31433" y="15716"/>
                          </a:cubicBezTo>
                          <a:close/>
                        </a:path>
                      </a:pathLst>
                    </a:custGeom>
                    <a:solidFill>
                      <a:srgbClr val="EE740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99" name="Freeform: Shape 1698">
                      <a:extLst>
                        <a:ext uri="{FF2B5EF4-FFF2-40B4-BE49-F238E27FC236}">
                          <a16:creationId xmlns:a16="http://schemas.microsoft.com/office/drawing/2014/main" id="{72897035-168F-406D-8F8B-E50A3CC5F9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77013" y="5096104"/>
                      <a:ext cx="16002" cy="16001"/>
                    </a:xfrm>
                    <a:custGeom>
                      <a:avLst/>
                      <a:gdLst>
                        <a:gd name="connsiteX0" fmla="*/ 16003 w 16002"/>
                        <a:gd name="connsiteY0" fmla="*/ 8001 h 16001"/>
                        <a:gd name="connsiteX1" fmla="*/ 8001 w 16002"/>
                        <a:gd name="connsiteY1" fmla="*/ 0 h 16001"/>
                        <a:gd name="connsiteX2" fmla="*/ 0 w 16002"/>
                        <a:gd name="connsiteY2" fmla="*/ 8001 h 16001"/>
                        <a:gd name="connsiteX3" fmla="*/ 8001 w 16002"/>
                        <a:gd name="connsiteY3" fmla="*/ 16002 h 16001"/>
                        <a:gd name="connsiteX4" fmla="*/ 16003 w 16002"/>
                        <a:gd name="connsiteY4" fmla="*/ 8001 h 16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2" h="16001">
                          <a:moveTo>
                            <a:pt x="16003" y="8001"/>
                          </a:moveTo>
                          <a:cubicBezTo>
                            <a:pt x="16003" y="3619"/>
                            <a:pt x="12383" y="0"/>
                            <a:pt x="8001" y="0"/>
                          </a:cubicBezTo>
                          <a:cubicBezTo>
                            <a:pt x="3525" y="0"/>
                            <a:pt x="0" y="3619"/>
                            <a:pt x="0" y="8001"/>
                          </a:cubicBezTo>
                          <a:cubicBezTo>
                            <a:pt x="0" y="12478"/>
                            <a:pt x="3620" y="16002"/>
                            <a:pt x="8001" y="16002"/>
                          </a:cubicBezTo>
                          <a:cubicBezTo>
                            <a:pt x="12383" y="16002"/>
                            <a:pt x="16003" y="12382"/>
                            <a:pt x="16003" y="8001"/>
                          </a:cubicBezTo>
                          <a:close/>
                        </a:path>
                      </a:pathLst>
                    </a:custGeom>
                    <a:solidFill>
                      <a:srgbClr val="F28E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630" name="Freeform: Shape 1629">
                    <a:extLst>
                      <a:ext uri="{FF2B5EF4-FFF2-40B4-BE49-F238E27FC236}">
                        <a16:creationId xmlns:a16="http://schemas.microsoft.com/office/drawing/2014/main" id="{4DCDA897-33F2-4418-9891-F78656572A9B}"/>
                      </a:ext>
                    </a:extLst>
                  </p:cNvPr>
                  <p:cNvSpPr/>
                  <p:nvPr/>
                </p:nvSpPr>
                <p:spPr>
                  <a:xfrm>
                    <a:off x="8728528" y="5046193"/>
                    <a:ext cx="130347" cy="96823"/>
                  </a:xfrm>
                  <a:custGeom>
                    <a:avLst/>
                    <a:gdLst>
                      <a:gd name="connsiteX0" fmla="*/ 14183 w 130347"/>
                      <a:gd name="connsiteY0" fmla="*/ 0 h 96823"/>
                      <a:gd name="connsiteX1" fmla="*/ 117148 w 130347"/>
                      <a:gd name="connsiteY1" fmla="*/ 0 h 96823"/>
                      <a:gd name="connsiteX2" fmla="*/ 119053 w 130347"/>
                      <a:gd name="connsiteY2" fmla="*/ 93155 h 96823"/>
                      <a:gd name="connsiteX3" fmla="*/ 13135 w 130347"/>
                      <a:gd name="connsiteY3" fmla="*/ 92202 h 96823"/>
                      <a:gd name="connsiteX4" fmla="*/ 14183 w 130347"/>
                      <a:gd name="connsiteY4" fmla="*/ 0 h 96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347" h="96823">
                        <a:moveTo>
                          <a:pt x="14183" y="0"/>
                        </a:moveTo>
                        <a:lnTo>
                          <a:pt x="117148" y="0"/>
                        </a:lnTo>
                        <a:cubicBezTo>
                          <a:pt x="117148" y="0"/>
                          <a:pt x="145532" y="57817"/>
                          <a:pt x="119053" y="93155"/>
                        </a:cubicBezTo>
                        <a:cubicBezTo>
                          <a:pt x="119053" y="93155"/>
                          <a:pt x="41615" y="102013"/>
                          <a:pt x="13135" y="92202"/>
                        </a:cubicBezTo>
                        <a:cubicBezTo>
                          <a:pt x="13230" y="92202"/>
                          <a:pt x="-17154" y="75533"/>
                          <a:pt x="141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1" name="Freeform: Shape 1630">
                    <a:extLst>
                      <a:ext uri="{FF2B5EF4-FFF2-40B4-BE49-F238E27FC236}">
                        <a16:creationId xmlns:a16="http://schemas.microsoft.com/office/drawing/2014/main" id="{977D1762-2C13-4F06-8AAF-1C9029773828}"/>
                      </a:ext>
                    </a:extLst>
                  </p:cNvPr>
                  <p:cNvSpPr/>
                  <p:nvPr/>
                </p:nvSpPr>
                <p:spPr>
                  <a:xfrm>
                    <a:off x="8721184" y="5033430"/>
                    <a:ext cx="144113" cy="12763"/>
                  </a:xfrm>
                  <a:custGeom>
                    <a:avLst/>
                    <a:gdLst>
                      <a:gd name="connsiteX0" fmla="*/ 0 w 144113"/>
                      <a:gd name="connsiteY0" fmla="*/ 0 h 12763"/>
                      <a:gd name="connsiteX1" fmla="*/ 144113 w 144113"/>
                      <a:gd name="connsiteY1" fmla="*/ 0 h 12763"/>
                      <a:gd name="connsiteX2" fmla="*/ 144113 w 144113"/>
                      <a:gd name="connsiteY2" fmla="*/ 12764 h 12763"/>
                      <a:gd name="connsiteX3" fmla="*/ 0 w 144113"/>
                      <a:gd name="connsiteY3" fmla="*/ 12764 h 12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113" h="12763">
                        <a:moveTo>
                          <a:pt x="0" y="0"/>
                        </a:moveTo>
                        <a:lnTo>
                          <a:pt x="144113" y="0"/>
                        </a:lnTo>
                        <a:lnTo>
                          <a:pt x="144113" y="12764"/>
                        </a:lnTo>
                        <a:lnTo>
                          <a:pt x="0" y="127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32" name="Graphic 1">
                    <a:extLst>
                      <a:ext uri="{FF2B5EF4-FFF2-40B4-BE49-F238E27FC236}">
                        <a16:creationId xmlns:a16="http://schemas.microsoft.com/office/drawing/2014/main" id="{CB5CC747-AACD-4EF0-B549-F8655E6697A9}"/>
                      </a:ext>
                    </a:extLst>
                  </p:cNvPr>
                  <p:cNvGrpSpPr/>
                  <p:nvPr/>
                </p:nvGrpSpPr>
                <p:grpSpPr>
                  <a:xfrm>
                    <a:off x="8738710" y="5104812"/>
                    <a:ext cx="106108" cy="28520"/>
                    <a:chOff x="8738710" y="5104812"/>
                    <a:chExt cx="106108" cy="28520"/>
                  </a:xfrm>
                  <a:solidFill>
                    <a:srgbClr val="000000"/>
                  </a:solidFill>
                </p:grpSpPr>
                <p:sp>
                  <p:nvSpPr>
                    <p:cNvPr id="1694" name="Freeform: Shape 1693">
                      <a:extLst>
                        <a:ext uri="{FF2B5EF4-FFF2-40B4-BE49-F238E27FC236}">
                          <a16:creationId xmlns:a16="http://schemas.microsoft.com/office/drawing/2014/main" id="{48E3717E-A4EC-4DEF-9AB7-C5608E9CC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38710" y="5104812"/>
                      <a:ext cx="53051" cy="28520"/>
                    </a:xfrm>
                    <a:custGeom>
                      <a:avLst/>
                      <a:gdLst>
                        <a:gd name="connsiteX0" fmla="*/ 49244 w 53051"/>
                        <a:gd name="connsiteY0" fmla="*/ 2151 h 28520"/>
                        <a:gd name="connsiteX1" fmla="*/ 49244 w 53051"/>
                        <a:gd name="connsiteY1" fmla="*/ 2151 h 28520"/>
                        <a:gd name="connsiteX2" fmla="*/ 49244 w 53051"/>
                        <a:gd name="connsiteY2" fmla="*/ 2151 h 28520"/>
                        <a:gd name="connsiteX3" fmla="*/ 46672 w 53051"/>
                        <a:gd name="connsiteY3" fmla="*/ 722 h 28520"/>
                        <a:gd name="connsiteX4" fmla="*/ 43434 w 53051"/>
                        <a:gd name="connsiteY4" fmla="*/ 56 h 28520"/>
                        <a:gd name="connsiteX5" fmla="*/ 0 w 53051"/>
                        <a:gd name="connsiteY5" fmla="*/ 9485 h 28520"/>
                        <a:gd name="connsiteX6" fmla="*/ 3715 w 53051"/>
                        <a:gd name="connsiteY6" fmla="*/ 16915 h 28520"/>
                        <a:gd name="connsiteX7" fmla="*/ 3620 w 53051"/>
                        <a:gd name="connsiteY7" fmla="*/ 16915 h 28520"/>
                        <a:gd name="connsiteX8" fmla="*/ 4572 w 53051"/>
                        <a:gd name="connsiteY8" fmla="*/ 18153 h 28520"/>
                        <a:gd name="connsiteX9" fmla="*/ 8001 w 53051"/>
                        <a:gd name="connsiteY9" fmla="*/ 21582 h 28520"/>
                        <a:gd name="connsiteX10" fmla="*/ 34861 w 53051"/>
                        <a:gd name="connsiteY10" fmla="*/ 27488 h 28520"/>
                        <a:gd name="connsiteX11" fmla="*/ 43339 w 53051"/>
                        <a:gd name="connsiteY11" fmla="*/ 24344 h 28520"/>
                        <a:gd name="connsiteX12" fmla="*/ 50006 w 53051"/>
                        <a:gd name="connsiteY12" fmla="*/ 18629 h 28520"/>
                        <a:gd name="connsiteX13" fmla="*/ 51911 w 53051"/>
                        <a:gd name="connsiteY13" fmla="*/ 15867 h 28520"/>
                        <a:gd name="connsiteX14" fmla="*/ 51911 w 53051"/>
                        <a:gd name="connsiteY14" fmla="*/ 15867 h 28520"/>
                        <a:gd name="connsiteX15" fmla="*/ 51911 w 53051"/>
                        <a:gd name="connsiteY15" fmla="*/ 15867 h 28520"/>
                        <a:gd name="connsiteX16" fmla="*/ 52864 w 53051"/>
                        <a:gd name="connsiteY16" fmla="*/ 12629 h 28520"/>
                        <a:gd name="connsiteX17" fmla="*/ 49244 w 53051"/>
                        <a:gd name="connsiteY17" fmla="*/ 2151 h 28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53051" h="28520">
                          <a:moveTo>
                            <a:pt x="49244" y="2151"/>
                          </a:moveTo>
                          <a:lnTo>
                            <a:pt x="49244" y="2151"/>
                          </a:lnTo>
                          <a:cubicBezTo>
                            <a:pt x="49244" y="2151"/>
                            <a:pt x="49149" y="2056"/>
                            <a:pt x="49244" y="2151"/>
                          </a:cubicBezTo>
                          <a:cubicBezTo>
                            <a:pt x="48387" y="1484"/>
                            <a:pt x="47530" y="1008"/>
                            <a:pt x="46672" y="722"/>
                          </a:cubicBezTo>
                          <a:cubicBezTo>
                            <a:pt x="45529" y="341"/>
                            <a:pt x="44482" y="151"/>
                            <a:pt x="43434" y="56"/>
                          </a:cubicBezTo>
                          <a:cubicBezTo>
                            <a:pt x="29623" y="-1468"/>
                            <a:pt x="11144" y="29012"/>
                            <a:pt x="0" y="9485"/>
                          </a:cubicBezTo>
                          <a:cubicBezTo>
                            <a:pt x="1143" y="12533"/>
                            <a:pt x="2381" y="15010"/>
                            <a:pt x="3715" y="16915"/>
                          </a:cubicBezTo>
                          <a:lnTo>
                            <a:pt x="3620" y="16915"/>
                          </a:lnTo>
                          <a:cubicBezTo>
                            <a:pt x="3620" y="16915"/>
                            <a:pt x="3905" y="17391"/>
                            <a:pt x="4572" y="18153"/>
                          </a:cubicBezTo>
                          <a:cubicBezTo>
                            <a:pt x="5619" y="19582"/>
                            <a:pt x="6762" y="20630"/>
                            <a:pt x="8001" y="21582"/>
                          </a:cubicBezTo>
                          <a:cubicBezTo>
                            <a:pt x="12954" y="25678"/>
                            <a:pt x="22003" y="30726"/>
                            <a:pt x="34861" y="27488"/>
                          </a:cubicBezTo>
                          <a:cubicBezTo>
                            <a:pt x="37719" y="26916"/>
                            <a:pt x="40577" y="25964"/>
                            <a:pt x="43339" y="24344"/>
                          </a:cubicBezTo>
                          <a:cubicBezTo>
                            <a:pt x="46387" y="22630"/>
                            <a:pt x="48577" y="20439"/>
                            <a:pt x="50006" y="18629"/>
                          </a:cubicBezTo>
                          <a:cubicBezTo>
                            <a:pt x="50768" y="17867"/>
                            <a:pt x="51435" y="16915"/>
                            <a:pt x="51911" y="15867"/>
                          </a:cubicBezTo>
                          <a:cubicBezTo>
                            <a:pt x="51911" y="15867"/>
                            <a:pt x="51911" y="15867"/>
                            <a:pt x="51911" y="15867"/>
                          </a:cubicBezTo>
                          <a:lnTo>
                            <a:pt x="51911" y="15867"/>
                          </a:lnTo>
                          <a:cubicBezTo>
                            <a:pt x="52388" y="14915"/>
                            <a:pt x="52673" y="13772"/>
                            <a:pt x="52864" y="12629"/>
                          </a:cubicBezTo>
                          <a:cubicBezTo>
                            <a:pt x="53626" y="8342"/>
                            <a:pt x="52006" y="4342"/>
                            <a:pt x="49244" y="2151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95" name="Freeform: Shape 1694">
                      <a:extLst>
                        <a:ext uri="{FF2B5EF4-FFF2-40B4-BE49-F238E27FC236}">
                          <a16:creationId xmlns:a16="http://schemas.microsoft.com/office/drawing/2014/main" id="{CDA57EBC-C5B5-46EE-A108-0B6C710FA4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91615" y="5104812"/>
                      <a:ext cx="53203" cy="28520"/>
                    </a:xfrm>
                    <a:custGeom>
                      <a:avLst/>
                      <a:gdLst>
                        <a:gd name="connsiteX0" fmla="*/ 3864 w 53203"/>
                        <a:gd name="connsiteY0" fmla="*/ 2151 h 28520"/>
                        <a:gd name="connsiteX1" fmla="*/ 3864 w 53203"/>
                        <a:gd name="connsiteY1" fmla="*/ 2151 h 28520"/>
                        <a:gd name="connsiteX2" fmla="*/ 3959 w 53203"/>
                        <a:gd name="connsiteY2" fmla="*/ 2056 h 28520"/>
                        <a:gd name="connsiteX3" fmla="*/ 6436 w 53203"/>
                        <a:gd name="connsiteY3" fmla="*/ 722 h 28520"/>
                        <a:gd name="connsiteX4" fmla="*/ 9675 w 53203"/>
                        <a:gd name="connsiteY4" fmla="*/ 56 h 28520"/>
                        <a:gd name="connsiteX5" fmla="*/ 53204 w 53203"/>
                        <a:gd name="connsiteY5" fmla="*/ 9485 h 28520"/>
                        <a:gd name="connsiteX6" fmla="*/ 49489 w 53203"/>
                        <a:gd name="connsiteY6" fmla="*/ 16915 h 28520"/>
                        <a:gd name="connsiteX7" fmla="*/ 49584 w 53203"/>
                        <a:gd name="connsiteY7" fmla="*/ 16915 h 28520"/>
                        <a:gd name="connsiteX8" fmla="*/ 48632 w 53203"/>
                        <a:gd name="connsiteY8" fmla="*/ 18153 h 28520"/>
                        <a:gd name="connsiteX9" fmla="*/ 45203 w 53203"/>
                        <a:gd name="connsiteY9" fmla="*/ 21582 h 28520"/>
                        <a:gd name="connsiteX10" fmla="*/ 18247 w 53203"/>
                        <a:gd name="connsiteY10" fmla="*/ 27488 h 28520"/>
                        <a:gd name="connsiteX11" fmla="*/ 9770 w 53203"/>
                        <a:gd name="connsiteY11" fmla="*/ 24344 h 28520"/>
                        <a:gd name="connsiteX12" fmla="*/ 3007 w 53203"/>
                        <a:gd name="connsiteY12" fmla="*/ 18629 h 28520"/>
                        <a:gd name="connsiteX13" fmla="*/ 1102 w 53203"/>
                        <a:gd name="connsiteY13" fmla="*/ 15867 h 28520"/>
                        <a:gd name="connsiteX14" fmla="*/ 1102 w 53203"/>
                        <a:gd name="connsiteY14" fmla="*/ 15867 h 28520"/>
                        <a:gd name="connsiteX15" fmla="*/ 1102 w 53203"/>
                        <a:gd name="connsiteY15" fmla="*/ 15867 h 28520"/>
                        <a:gd name="connsiteX16" fmla="*/ 150 w 53203"/>
                        <a:gd name="connsiteY16" fmla="*/ 12629 h 28520"/>
                        <a:gd name="connsiteX17" fmla="*/ 3864 w 53203"/>
                        <a:gd name="connsiteY17" fmla="*/ 2151 h 28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53203" h="28520">
                          <a:moveTo>
                            <a:pt x="3864" y="2151"/>
                          </a:moveTo>
                          <a:lnTo>
                            <a:pt x="3864" y="2151"/>
                          </a:lnTo>
                          <a:cubicBezTo>
                            <a:pt x="3864" y="2151"/>
                            <a:pt x="3959" y="2056"/>
                            <a:pt x="3959" y="2056"/>
                          </a:cubicBezTo>
                          <a:cubicBezTo>
                            <a:pt x="4721" y="1484"/>
                            <a:pt x="5579" y="1008"/>
                            <a:pt x="6436" y="722"/>
                          </a:cubicBezTo>
                          <a:cubicBezTo>
                            <a:pt x="7483" y="341"/>
                            <a:pt x="8626" y="151"/>
                            <a:pt x="9675" y="56"/>
                          </a:cubicBezTo>
                          <a:cubicBezTo>
                            <a:pt x="23485" y="-1468"/>
                            <a:pt x="41964" y="29012"/>
                            <a:pt x="53204" y="9485"/>
                          </a:cubicBezTo>
                          <a:cubicBezTo>
                            <a:pt x="52060" y="12533"/>
                            <a:pt x="50823" y="15010"/>
                            <a:pt x="49489" y="16915"/>
                          </a:cubicBezTo>
                          <a:lnTo>
                            <a:pt x="49584" y="16915"/>
                          </a:lnTo>
                          <a:cubicBezTo>
                            <a:pt x="49584" y="16915"/>
                            <a:pt x="49203" y="17391"/>
                            <a:pt x="48632" y="18153"/>
                          </a:cubicBezTo>
                          <a:cubicBezTo>
                            <a:pt x="47584" y="19582"/>
                            <a:pt x="46441" y="20630"/>
                            <a:pt x="45203" y="21582"/>
                          </a:cubicBezTo>
                          <a:cubicBezTo>
                            <a:pt x="40250" y="25678"/>
                            <a:pt x="31201" y="30726"/>
                            <a:pt x="18247" y="27488"/>
                          </a:cubicBezTo>
                          <a:cubicBezTo>
                            <a:pt x="15389" y="26916"/>
                            <a:pt x="12532" y="25964"/>
                            <a:pt x="9770" y="24344"/>
                          </a:cubicBezTo>
                          <a:cubicBezTo>
                            <a:pt x="6722" y="22630"/>
                            <a:pt x="4531" y="20439"/>
                            <a:pt x="3007" y="18629"/>
                          </a:cubicBezTo>
                          <a:cubicBezTo>
                            <a:pt x="2245" y="17867"/>
                            <a:pt x="1578" y="16915"/>
                            <a:pt x="1102" y="15867"/>
                          </a:cubicBezTo>
                          <a:cubicBezTo>
                            <a:pt x="1102" y="15867"/>
                            <a:pt x="1102" y="15867"/>
                            <a:pt x="1102" y="15867"/>
                          </a:cubicBezTo>
                          <a:lnTo>
                            <a:pt x="1102" y="15867"/>
                          </a:lnTo>
                          <a:cubicBezTo>
                            <a:pt x="626" y="14915"/>
                            <a:pt x="340" y="13772"/>
                            <a:pt x="150" y="12629"/>
                          </a:cubicBezTo>
                          <a:cubicBezTo>
                            <a:pt x="-517" y="8342"/>
                            <a:pt x="1102" y="4342"/>
                            <a:pt x="3864" y="2151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633" name="Freeform: Shape 1632">
                    <a:extLst>
                      <a:ext uri="{FF2B5EF4-FFF2-40B4-BE49-F238E27FC236}">
                        <a16:creationId xmlns:a16="http://schemas.microsoft.com/office/drawing/2014/main" id="{7ACFADD4-9C3D-4FCA-9CDA-35BF97104C17}"/>
                      </a:ext>
                    </a:extLst>
                  </p:cNvPr>
                  <p:cNvSpPr/>
                  <p:nvPr/>
                </p:nvSpPr>
                <p:spPr>
                  <a:xfrm>
                    <a:off x="8748807" y="5065148"/>
                    <a:ext cx="32194" cy="7524"/>
                  </a:xfrm>
                  <a:custGeom>
                    <a:avLst/>
                    <a:gdLst>
                      <a:gd name="connsiteX0" fmla="*/ 0 w 32194"/>
                      <a:gd name="connsiteY0" fmla="*/ 0 h 7524"/>
                      <a:gd name="connsiteX1" fmla="*/ 32195 w 32194"/>
                      <a:gd name="connsiteY1" fmla="*/ 0 h 7524"/>
                      <a:gd name="connsiteX2" fmla="*/ 32195 w 32194"/>
                      <a:gd name="connsiteY2" fmla="*/ 7525 h 7524"/>
                      <a:gd name="connsiteX3" fmla="*/ 0 w 32194"/>
                      <a:gd name="connsiteY3" fmla="*/ 7525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94" h="7524">
                        <a:moveTo>
                          <a:pt x="0" y="0"/>
                        </a:moveTo>
                        <a:lnTo>
                          <a:pt x="32195" y="0"/>
                        </a:lnTo>
                        <a:lnTo>
                          <a:pt x="32195" y="7525"/>
                        </a:lnTo>
                        <a:lnTo>
                          <a:pt x="0" y="7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4" name="Freeform: Shape 1633">
                    <a:extLst>
                      <a:ext uri="{FF2B5EF4-FFF2-40B4-BE49-F238E27FC236}">
                        <a16:creationId xmlns:a16="http://schemas.microsoft.com/office/drawing/2014/main" id="{1CF1858C-56EF-4A5F-B446-CFE0548BE81D}"/>
                      </a:ext>
                    </a:extLst>
                  </p:cNvPr>
                  <p:cNvSpPr/>
                  <p:nvPr/>
                </p:nvSpPr>
                <p:spPr>
                  <a:xfrm>
                    <a:off x="8760522" y="5070101"/>
                    <a:ext cx="10001" cy="10096"/>
                  </a:xfrm>
                  <a:custGeom>
                    <a:avLst/>
                    <a:gdLst>
                      <a:gd name="connsiteX0" fmla="*/ 0 w 10001"/>
                      <a:gd name="connsiteY0" fmla="*/ 5048 h 10096"/>
                      <a:gd name="connsiteX1" fmla="*/ 5049 w 10001"/>
                      <a:gd name="connsiteY1" fmla="*/ 0 h 10096"/>
                      <a:gd name="connsiteX2" fmla="*/ 10001 w 10001"/>
                      <a:gd name="connsiteY2" fmla="*/ 5048 h 10096"/>
                      <a:gd name="connsiteX3" fmla="*/ 5049 w 10001"/>
                      <a:gd name="connsiteY3" fmla="*/ 10097 h 10096"/>
                      <a:gd name="connsiteX4" fmla="*/ 0 w 10001"/>
                      <a:gd name="connsiteY4" fmla="*/ 5048 h 10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01" h="10096">
                        <a:moveTo>
                          <a:pt x="0" y="5048"/>
                        </a:moveTo>
                        <a:cubicBezTo>
                          <a:pt x="0" y="2286"/>
                          <a:pt x="2191" y="0"/>
                          <a:pt x="5049" y="0"/>
                        </a:cubicBezTo>
                        <a:cubicBezTo>
                          <a:pt x="7811" y="0"/>
                          <a:pt x="10001" y="2191"/>
                          <a:pt x="10001" y="5048"/>
                        </a:cubicBezTo>
                        <a:cubicBezTo>
                          <a:pt x="10001" y="7810"/>
                          <a:pt x="7715" y="10097"/>
                          <a:pt x="5049" y="10097"/>
                        </a:cubicBezTo>
                        <a:cubicBezTo>
                          <a:pt x="2286" y="10097"/>
                          <a:pt x="0" y="7810"/>
                          <a:pt x="0" y="504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5" name="Freeform: Shape 1634">
                    <a:extLst>
                      <a:ext uri="{FF2B5EF4-FFF2-40B4-BE49-F238E27FC236}">
                        <a16:creationId xmlns:a16="http://schemas.microsoft.com/office/drawing/2014/main" id="{0ECD3520-3AB6-4991-BEE1-2307069B1DB3}"/>
                      </a:ext>
                    </a:extLst>
                  </p:cNvPr>
                  <p:cNvSpPr/>
                  <p:nvPr/>
                </p:nvSpPr>
                <p:spPr>
                  <a:xfrm>
                    <a:off x="8804433" y="5065148"/>
                    <a:ext cx="32194" cy="7524"/>
                  </a:xfrm>
                  <a:custGeom>
                    <a:avLst/>
                    <a:gdLst>
                      <a:gd name="connsiteX0" fmla="*/ 0 w 32194"/>
                      <a:gd name="connsiteY0" fmla="*/ 0 h 7524"/>
                      <a:gd name="connsiteX1" fmla="*/ 32194 w 32194"/>
                      <a:gd name="connsiteY1" fmla="*/ 0 h 7524"/>
                      <a:gd name="connsiteX2" fmla="*/ 32194 w 32194"/>
                      <a:gd name="connsiteY2" fmla="*/ 7525 h 7524"/>
                      <a:gd name="connsiteX3" fmla="*/ 0 w 32194"/>
                      <a:gd name="connsiteY3" fmla="*/ 7525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94" h="7524">
                        <a:moveTo>
                          <a:pt x="0" y="0"/>
                        </a:moveTo>
                        <a:lnTo>
                          <a:pt x="32194" y="0"/>
                        </a:lnTo>
                        <a:lnTo>
                          <a:pt x="32194" y="7525"/>
                        </a:lnTo>
                        <a:lnTo>
                          <a:pt x="0" y="7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6" name="Freeform: Shape 1635">
                    <a:extLst>
                      <a:ext uri="{FF2B5EF4-FFF2-40B4-BE49-F238E27FC236}">
                        <a16:creationId xmlns:a16="http://schemas.microsoft.com/office/drawing/2014/main" id="{B1FA2D64-81C3-4F28-8736-AC8379584A20}"/>
                      </a:ext>
                    </a:extLst>
                  </p:cNvPr>
                  <p:cNvSpPr/>
                  <p:nvPr/>
                </p:nvSpPr>
                <p:spPr>
                  <a:xfrm>
                    <a:off x="8816053" y="5070101"/>
                    <a:ext cx="10096" cy="10096"/>
                  </a:xfrm>
                  <a:custGeom>
                    <a:avLst/>
                    <a:gdLst>
                      <a:gd name="connsiteX0" fmla="*/ 0 w 10096"/>
                      <a:gd name="connsiteY0" fmla="*/ 5048 h 10096"/>
                      <a:gd name="connsiteX1" fmla="*/ 5048 w 10096"/>
                      <a:gd name="connsiteY1" fmla="*/ 0 h 10096"/>
                      <a:gd name="connsiteX2" fmla="*/ 10096 w 10096"/>
                      <a:gd name="connsiteY2" fmla="*/ 5048 h 10096"/>
                      <a:gd name="connsiteX3" fmla="*/ 5048 w 10096"/>
                      <a:gd name="connsiteY3" fmla="*/ 10097 h 10096"/>
                      <a:gd name="connsiteX4" fmla="*/ 0 w 10096"/>
                      <a:gd name="connsiteY4" fmla="*/ 5048 h 10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6" h="10096">
                        <a:moveTo>
                          <a:pt x="0" y="5048"/>
                        </a:moveTo>
                        <a:cubicBezTo>
                          <a:pt x="0" y="2286"/>
                          <a:pt x="2286" y="0"/>
                          <a:pt x="5048" y="0"/>
                        </a:cubicBezTo>
                        <a:cubicBezTo>
                          <a:pt x="7811" y="0"/>
                          <a:pt x="10096" y="2191"/>
                          <a:pt x="10096" y="5048"/>
                        </a:cubicBezTo>
                        <a:cubicBezTo>
                          <a:pt x="10096" y="7810"/>
                          <a:pt x="7811" y="10097"/>
                          <a:pt x="5048" y="10097"/>
                        </a:cubicBezTo>
                        <a:cubicBezTo>
                          <a:pt x="2286" y="10097"/>
                          <a:pt x="0" y="7810"/>
                          <a:pt x="0" y="504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7" name="Freeform: Shape 1636">
                    <a:extLst>
                      <a:ext uri="{FF2B5EF4-FFF2-40B4-BE49-F238E27FC236}">
                        <a16:creationId xmlns:a16="http://schemas.microsoft.com/office/drawing/2014/main" id="{95F48DF1-E753-4145-8255-526ECAAABBD0}"/>
                      </a:ext>
                    </a:extLst>
                  </p:cNvPr>
                  <p:cNvSpPr/>
                  <p:nvPr/>
                </p:nvSpPr>
                <p:spPr>
                  <a:xfrm>
                    <a:off x="8786431" y="5065529"/>
                    <a:ext cx="12096" cy="29432"/>
                  </a:xfrm>
                  <a:custGeom>
                    <a:avLst/>
                    <a:gdLst>
                      <a:gd name="connsiteX0" fmla="*/ 0 w 12096"/>
                      <a:gd name="connsiteY0" fmla="*/ 0 h 29432"/>
                      <a:gd name="connsiteX1" fmla="*/ 12097 w 12096"/>
                      <a:gd name="connsiteY1" fmla="*/ 0 h 29432"/>
                      <a:gd name="connsiteX2" fmla="*/ 12097 w 12096"/>
                      <a:gd name="connsiteY2" fmla="*/ 29432 h 29432"/>
                      <a:gd name="connsiteX3" fmla="*/ 0 w 12096"/>
                      <a:gd name="connsiteY3" fmla="*/ 29432 h 29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6" h="29432">
                        <a:moveTo>
                          <a:pt x="0" y="0"/>
                        </a:moveTo>
                        <a:lnTo>
                          <a:pt x="12097" y="0"/>
                        </a:lnTo>
                        <a:lnTo>
                          <a:pt x="12097" y="29432"/>
                        </a:lnTo>
                        <a:lnTo>
                          <a:pt x="0" y="29432"/>
                        </a:lnTo>
                        <a:close/>
                      </a:path>
                    </a:pathLst>
                  </a:custGeom>
                  <a:solidFill>
                    <a:srgbClr val="EABE9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8" name="Freeform: Shape 1637">
                    <a:extLst>
                      <a:ext uri="{FF2B5EF4-FFF2-40B4-BE49-F238E27FC236}">
                        <a16:creationId xmlns:a16="http://schemas.microsoft.com/office/drawing/2014/main" id="{72246F20-1B5A-4B64-86BB-646C2CA584E7}"/>
                      </a:ext>
                    </a:extLst>
                  </p:cNvPr>
                  <p:cNvSpPr/>
                  <p:nvPr/>
                </p:nvSpPr>
                <p:spPr>
                  <a:xfrm>
                    <a:off x="8786431" y="5094675"/>
                    <a:ext cx="12096" cy="5429"/>
                  </a:xfrm>
                  <a:custGeom>
                    <a:avLst/>
                    <a:gdLst>
                      <a:gd name="connsiteX0" fmla="*/ 10382 w 12096"/>
                      <a:gd name="connsiteY0" fmla="*/ 5429 h 5429"/>
                      <a:gd name="connsiteX1" fmla="*/ 1905 w 12096"/>
                      <a:gd name="connsiteY1" fmla="*/ 5429 h 5429"/>
                      <a:gd name="connsiteX2" fmla="*/ 0 w 12096"/>
                      <a:gd name="connsiteY2" fmla="*/ 0 h 5429"/>
                      <a:gd name="connsiteX3" fmla="*/ 12096 w 12096"/>
                      <a:gd name="connsiteY3" fmla="*/ 0 h 5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6" h="5429">
                        <a:moveTo>
                          <a:pt x="10382" y="5429"/>
                        </a:moveTo>
                        <a:lnTo>
                          <a:pt x="1905" y="5429"/>
                        </a:lnTo>
                        <a:lnTo>
                          <a:pt x="0" y="0"/>
                        </a:lnTo>
                        <a:lnTo>
                          <a:pt x="12096" y="0"/>
                        </a:lnTo>
                        <a:close/>
                      </a:path>
                    </a:pathLst>
                  </a:custGeom>
                  <a:solidFill>
                    <a:srgbClr val="CBA68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9" name="Freeform: Shape 1638">
                    <a:extLst>
                      <a:ext uri="{FF2B5EF4-FFF2-40B4-BE49-F238E27FC236}">
                        <a16:creationId xmlns:a16="http://schemas.microsoft.com/office/drawing/2014/main" id="{A785C46C-B839-4159-9DCC-5C5A5B385128}"/>
                      </a:ext>
                    </a:extLst>
                  </p:cNvPr>
                  <p:cNvSpPr/>
                  <p:nvPr/>
                </p:nvSpPr>
                <p:spPr>
                  <a:xfrm>
                    <a:off x="8731662" y="5275079"/>
                    <a:ext cx="117443" cy="32765"/>
                  </a:xfrm>
                  <a:custGeom>
                    <a:avLst/>
                    <a:gdLst>
                      <a:gd name="connsiteX0" fmla="*/ 0 w 117443"/>
                      <a:gd name="connsiteY0" fmla="*/ 0 h 32765"/>
                      <a:gd name="connsiteX1" fmla="*/ 117444 w 117443"/>
                      <a:gd name="connsiteY1" fmla="*/ 0 h 32765"/>
                      <a:gd name="connsiteX2" fmla="*/ 117444 w 117443"/>
                      <a:gd name="connsiteY2" fmla="*/ 32766 h 32765"/>
                      <a:gd name="connsiteX3" fmla="*/ 0 w 117443"/>
                      <a:gd name="connsiteY3" fmla="*/ 32766 h 32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443" h="32765">
                        <a:moveTo>
                          <a:pt x="0" y="0"/>
                        </a:moveTo>
                        <a:lnTo>
                          <a:pt x="117444" y="0"/>
                        </a:lnTo>
                        <a:lnTo>
                          <a:pt x="117444" y="32766"/>
                        </a:lnTo>
                        <a:lnTo>
                          <a:pt x="0" y="327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40" name="Graphic 1">
                    <a:extLst>
                      <a:ext uri="{FF2B5EF4-FFF2-40B4-BE49-F238E27FC236}">
                        <a16:creationId xmlns:a16="http://schemas.microsoft.com/office/drawing/2014/main" id="{97088B18-4C58-4451-B4C3-264F8035D997}"/>
                      </a:ext>
                    </a:extLst>
                  </p:cNvPr>
                  <p:cNvGrpSpPr/>
                  <p:nvPr/>
                </p:nvGrpSpPr>
                <p:grpSpPr>
                  <a:xfrm>
                    <a:off x="8684037" y="5145156"/>
                    <a:ext cx="45529" cy="249747"/>
                    <a:chOff x="8684037" y="5145156"/>
                    <a:chExt cx="45529" cy="249747"/>
                  </a:xfrm>
                  <a:solidFill>
                    <a:schemeClr val="accent1"/>
                  </a:solidFill>
                </p:grpSpPr>
                <p:sp>
                  <p:nvSpPr>
                    <p:cNvPr id="1679" name="Freeform: Shape 1678">
                      <a:extLst>
                        <a:ext uri="{FF2B5EF4-FFF2-40B4-BE49-F238E27FC236}">
                          <a16:creationId xmlns:a16="http://schemas.microsoft.com/office/drawing/2014/main" id="{FAD82B7A-1774-45CD-AE45-E5DA6F954E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88704" y="5147635"/>
                      <a:ext cx="37623" cy="180403"/>
                    </a:xfrm>
                    <a:custGeom>
                      <a:avLst/>
                      <a:gdLst>
                        <a:gd name="connsiteX0" fmla="*/ 0 w 37623"/>
                        <a:gd name="connsiteY0" fmla="*/ 0 h 180403"/>
                        <a:gd name="connsiteX1" fmla="*/ 37624 w 37623"/>
                        <a:gd name="connsiteY1" fmla="*/ 0 h 180403"/>
                        <a:gd name="connsiteX2" fmla="*/ 37624 w 37623"/>
                        <a:gd name="connsiteY2" fmla="*/ 180403 h 180403"/>
                        <a:gd name="connsiteX3" fmla="*/ 0 w 37623"/>
                        <a:gd name="connsiteY3" fmla="*/ 180403 h 180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3" h="180403">
                          <a:moveTo>
                            <a:pt x="0" y="0"/>
                          </a:moveTo>
                          <a:lnTo>
                            <a:pt x="37624" y="0"/>
                          </a:lnTo>
                          <a:lnTo>
                            <a:pt x="37624" y="180403"/>
                          </a:lnTo>
                          <a:lnTo>
                            <a:pt x="0" y="180403"/>
                          </a:lnTo>
                          <a:close/>
                        </a:path>
                      </a:pathLst>
                    </a:custGeom>
                    <a:solidFill>
                      <a:srgbClr val="9C100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80" name="Freeform: Shape 1679">
                      <a:extLst>
                        <a:ext uri="{FF2B5EF4-FFF2-40B4-BE49-F238E27FC236}">
                          <a16:creationId xmlns:a16="http://schemas.microsoft.com/office/drawing/2014/main" id="{55666D82-1519-41BF-9048-AC80058F43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88228" y="5353565"/>
                      <a:ext cx="36575" cy="41338"/>
                    </a:xfrm>
                    <a:custGeom>
                      <a:avLst/>
                      <a:gdLst>
                        <a:gd name="connsiteX0" fmla="*/ 36576 w 36575"/>
                        <a:gd name="connsiteY0" fmla="*/ 23050 h 41338"/>
                        <a:gd name="connsiteX1" fmla="*/ 18288 w 36575"/>
                        <a:gd name="connsiteY1" fmla="*/ 41339 h 41338"/>
                        <a:gd name="connsiteX2" fmla="*/ 18288 w 36575"/>
                        <a:gd name="connsiteY2" fmla="*/ 41339 h 41338"/>
                        <a:gd name="connsiteX3" fmla="*/ 0 w 36575"/>
                        <a:gd name="connsiteY3" fmla="*/ 23050 h 41338"/>
                        <a:gd name="connsiteX4" fmla="*/ 0 w 36575"/>
                        <a:gd name="connsiteY4" fmla="*/ 18288 h 41338"/>
                        <a:gd name="connsiteX5" fmla="*/ 18288 w 36575"/>
                        <a:gd name="connsiteY5" fmla="*/ 0 h 41338"/>
                        <a:gd name="connsiteX6" fmla="*/ 18288 w 36575"/>
                        <a:gd name="connsiteY6" fmla="*/ 0 h 41338"/>
                        <a:gd name="connsiteX7" fmla="*/ 36576 w 36575"/>
                        <a:gd name="connsiteY7" fmla="*/ 18288 h 41338"/>
                        <a:gd name="connsiteX8" fmla="*/ 36576 w 36575"/>
                        <a:gd name="connsiteY8" fmla="*/ 23050 h 41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575" h="41338">
                          <a:moveTo>
                            <a:pt x="36576" y="23050"/>
                          </a:moveTo>
                          <a:cubicBezTo>
                            <a:pt x="36576" y="33147"/>
                            <a:pt x="28384" y="41339"/>
                            <a:pt x="18288" y="41339"/>
                          </a:cubicBezTo>
                          <a:lnTo>
                            <a:pt x="18288" y="41339"/>
                          </a:lnTo>
                          <a:cubicBezTo>
                            <a:pt x="8191" y="41339"/>
                            <a:pt x="0" y="33147"/>
                            <a:pt x="0" y="23050"/>
                          </a:cubicBezTo>
                          <a:lnTo>
                            <a:pt x="0" y="18288"/>
                          </a:lnTo>
                          <a:cubicBezTo>
                            <a:pt x="0" y="8191"/>
                            <a:pt x="8191" y="0"/>
                            <a:pt x="18288" y="0"/>
                          </a:cubicBezTo>
                          <a:lnTo>
                            <a:pt x="18288" y="0"/>
                          </a:lnTo>
                          <a:cubicBezTo>
                            <a:pt x="28384" y="0"/>
                            <a:pt x="36576" y="8191"/>
                            <a:pt x="36576" y="18288"/>
                          </a:cubicBezTo>
                          <a:lnTo>
                            <a:pt x="36576" y="2305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81" name="Graphic 1">
                      <a:extLst>
                        <a:ext uri="{FF2B5EF4-FFF2-40B4-BE49-F238E27FC236}">
                          <a16:creationId xmlns:a16="http://schemas.microsoft.com/office/drawing/2014/main" id="{6D0B4DF9-A905-4B81-A4F3-B8210C4497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85180" y="5323276"/>
                      <a:ext cx="43719" cy="36480"/>
                      <a:chOff x="8685180" y="5323276"/>
                      <a:chExt cx="43719" cy="36480"/>
                    </a:xfrm>
                    <a:solidFill>
                      <a:schemeClr val="accent1"/>
                    </a:solidFill>
                  </p:grpSpPr>
                  <p:sp>
                    <p:nvSpPr>
                      <p:cNvPr id="1691" name="Freeform: Shape 1690">
                        <a:extLst>
                          <a:ext uri="{FF2B5EF4-FFF2-40B4-BE49-F238E27FC236}">
                            <a16:creationId xmlns:a16="http://schemas.microsoft.com/office/drawing/2014/main" id="{F2395F72-2A11-42F1-AC2D-810F88BA7A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85942" y="5323561"/>
                        <a:ext cx="42767" cy="35432"/>
                      </a:xfrm>
                      <a:custGeom>
                        <a:avLst/>
                        <a:gdLst>
                          <a:gd name="connsiteX0" fmla="*/ 0 w 42767"/>
                          <a:gd name="connsiteY0" fmla="*/ 0 h 35432"/>
                          <a:gd name="connsiteX1" fmla="*/ 42767 w 42767"/>
                          <a:gd name="connsiteY1" fmla="*/ 0 h 35432"/>
                          <a:gd name="connsiteX2" fmla="*/ 42767 w 42767"/>
                          <a:gd name="connsiteY2" fmla="*/ 35433 h 35432"/>
                          <a:gd name="connsiteX3" fmla="*/ 0 w 42767"/>
                          <a:gd name="connsiteY3" fmla="*/ 35433 h 35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2767" h="35432">
                            <a:moveTo>
                              <a:pt x="0" y="0"/>
                            </a:moveTo>
                            <a:lnTo>
                              <a:pt x="42767" y="0"/>
                            </a:lnTo>
                            <a:lnTo>
                              <a:pt x="42767" y="35433"/>
                            </a:lnTo>
                            <a:lnTo>
                              <a:pt x="0" y="35433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2" name="Freeform: Shape 1691">
                        <a:extLst>
                          <a:ext uri="{FF2B5EF4-FFF2-40B4-BE49-F238E27FC236}">
                            <a16:creationId xmlns:a16="http://schemas.microsoft.com/office/drawing/2014/main" id="{F1E3EFF1-8F61-4965-801F-414638473D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85180" y="5323276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3" name="Freeform: Shape 1692">
                        <a:extLst>
                          <a:ext uri="{FF2B5EF4-FFF2-40B4-BE49-F238E27FC236}">
                            <a16:creationId xmlns:a16="http://schemas.microsoft.com/office/drawing/2014/main" id="{184A9013-9548-4F52-A140-EDB3F264DD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85180" y="5353660"/>
                        <a:ext cx="43719" cy="6096"/>
                      </a:xfrm>
                      <a:custGeom>
                        <a:avLst/>
                        <a:gdLst>
                          <a:gd name="connsiteX0" fmla="*/ 0 w 43719"/>
                          <a:gd name="connsiteY0" fmla="*/ 0 h 6096"/>
                          <a:gd name="connsiteX1" fmla="*/ 43720 w 43719"/>
                          <a:gd name="connsiteY1" fmla="*/ 0 h 6096"/>
                          <a:gd name="connsiteX2" fmla="*/ 43720 w 43719"/>
                          <a:gd name="connsiteY2" fmla="*/ 6096 h 6096"/>
                          <a:gd name="connsiteX3" fmla="*/ 0 w 43719"/>
                          <a:gd name="connsiteY3" fmla="*/ 6096 h 60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096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096"/>
                            </a:lnTo>
                            <a:lnTo>
                              <a:pt x="0" y="6096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82" name="Freeform: Shape 1681">
                      <a:extLst>
                        <a:ext uri="{FF2B5EF4-FFF2-40B4-BE49-F238E27FC236}">
                          <a16:creationId xmlns:a16="http://schemas.microsoft.com/office/drawing/2014/main" id="{B3F51765-D3D5-47FF-A836-8795729B18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84037" y="5145156"/>
                      <a:ext cx="45529" cy="16384"/>
                    </a:xfrm>
                    <a:custGeom>
                      <a:avLst/>
                      <a:gdLst>
                        <a:gd name="connsiteX0" fmla="*/ 45529 w 45529"/>
                        <a:gd name="connsiteY0" fmla="*/ 8193 h 16384"/>
                        <a:gd name="connsiteX1" fmla="*/ 37338 w 45529"/>
                        <a:gd name="connsiteY1" fmla="*/ 16385 h 16384"/>
                        <a:gd name="connsiteX2" fmla="*/ 8191 w 45529"/>
                        <a:gd name="connsiteY2" fmla="*/ 16385 h 16384"/>
                        <a:gd name="connsiteX3" fmla="*/ 0 w 45529"/>
                        <a:gd name="connsiteY3" fmla="*/ 8193 h 16384"/>
                        <a:gd name="connsiteX4" fmla="*/ 0 w 45529"/>
                        <a:gd name="connsiteY4" fmla="*/ 8193 h 16384"/>
                        <a:gd name="connsiteX5" fmla="*/ 8191 w 45529"/>
                        <a:gd name="connsiteY5" fmla="*/ 2 h 16384"/>
                        <a:gd name="connsiteX6" fmla="*/ 37338 w 45529"/>
                        <a:gd name="connsiteY6" fmla="*/ 2 h 16384"/>
                        <a:gd name="connsiteX7" fmla="*/ 45529 w 45529"/>
                        <a:gd name="connsiteY7" fmla="*/ 8193 h 16384"/>
                        <a:gd name="connsiteX8" fmla="*/ 45529 w 45529"/>
                        <a:gd name="connsiteY8" fmla="*/ 8193 h 16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16384">
                          <a:moveTo>
                            <a:pt x="45529" y="8193"/>
                          </a:moveTo>
                          <a:cubicBezTo>
                            <a:pt x="45529" y="12765"/>
                            <a:pt x="41814" y="16385"/>
                            <a:pt x="37338" y="16385"/>
                          </a:cubicBezTo>
                          <a:lnTo>
                            <a:pt x="8191" y="16385"/>
                          </a:lnTo>
                          <a:cubicBezTo>
                            <a:pt x="3620" y="16385"/>
                            <a:pt x="0" y="12765"/>
                            <a:pt x="0" y="8193"/>
                          </a:cubicBezTo>
                          <a:lnTo>
                            <a:pt x="0" y="8193"/>
                          </a:lnTo>
                          <a:cubicBezTo>
                            <a:pt x="0" y="3621"/>
                            <a:pt x="3714" y="2"/>
                            <a:pt x="8191" y="2"/>
                          </a:cubicBezTo>
                          <a:lnTo>
                            <a:pt x="37338" y="2"/>
                          </a:lnTo>
                          <a:cubicBezTo>
                            <a:pt x="41910" y="-93"/>
                            <a:pt x="45529" y="3621"/>
                            <a:pt x="45529" y="8193"/>
                          </a:cubicBezTo>
                          <a:lnTo>
                            <a:pt x="45529" y="8193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83" name="Graphic 1">
                      <a:extLst>
                        <a:ext uri="{FF2B5EF4-FFF2-40B4-BE49-F238E27FC236}">
                          <a16:creationId xmlns:a16="http://schemas.microsoft.com/office/drawing/2014/main" id="{F0745D82-F2D3-44E1-AD25-5E24C035BAF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90323" y="5158398"/>
                      <a:ext cx="34290" cy="19621"/>
                      <a:chOff x="8690323" y="5158398"/>
                      <a:chExt cx="34290" cy="19621"/>
                    </a:xfrm>
                    <a:solidFill>
                      <a:srgbClr val="FDC100"/>
                    </a:solidFill>
                  </p:grpSpPr>
                  <p:sp>
                    <p:nvSpPr>
                      <p:cNvPr id="1684" name="Freeform: Shape 1683">
                        <a:extLst>
                          <a:ext uri="{FF2B5EF4-FFF2-40B4-BE49-F238E27FC236}">
                            <a16:creationId xmlns:a16="http://schemas.microsoft.com/office/drawing/2014/main" id="{96BFE8A3-B5E5-489B-98B2-524AB2E143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90323" y="5158398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5" name="Freeform: Shape 1684">
                        <a:extLst>
                          <a:ext uri="{FF2B5EF4-FFF2-40B4-BE49-F238E27FC236}">
                            <a16:creationId xmlns:a16="http://schemas.microsoft.com/office/drawing/2014/main" id="{0C94B362-AB93-438A-BA43-1B037CEA7E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95657" y="5158398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6" name="Freeform: Shape 1685">
                        <a:extLst>
                          <a:ext uri="{FF2B5EF4-FFF2-40B4-BE49-F238E27FC236}">
                            <a16:creationId xmlns:a16="http://schemas.microsoft.com/office/drawing/2014/main" id="{33F506A9-D07A-429F-AE1A-1D9E327E97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00991" y="5158398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7" name="Freeform: Shape 1686">
                        <a:extLst>
                          <a:ext uri="{FF2B5EF4-FFF2-40B4-BE49-F238E27FC236}">
                            <a16:creationId xmlns:a16="http://schemas.microsoft.com/office/drawing/2014/main" id="{4093EDF4-6B67-4D0F-B37F-40D3607DAA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06325" y="5158398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8" name="Freeform: Shape 1687">
                        <a:extLst>
                          <a:ext uri="{FF2B5EF4-FFF2-40B4-BE49-F238E27FC236}">
                            <a16:creationId xmlns:a16="http://schemas.microsoft.com/office/drawing/2014/main" id="{AF9640D0-689A-4554-A303-03C84C166A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11659" y="5158398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9" name="Freeform: Shape 1688">
                        <a:extLst>
                          <a:ext uri="{FF2B5EF4-FFF2-40B4-BE49-F238E27FC236}">
                            <a16:creationId xmlns:a16="http://schemas.microsoft.com/office/drawing/2014/main" id="{E5084D3E-DA33-44FE-A002-18EE6F67DA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16993" y="5158398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0" name="Freeform: Shape 1689">
                        <a:extLst>
                          <a:ext uri="{FF2B5EF4-FFF2-40B4-BE49-F238E27FC236}">
                            <a16:creationId xmlns:a16="http://schemas.microsoft.com/office/drawing/2014/main" id="{7B39E0D9-A0D4-4646-9CD9-EB1F5464FA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22327" y="5158398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434F9ADA-ADBF-4152-A782-D3DF3D9099F6}"/>
                      </a:ext>
                    </a:extLst>
                  </p:cNvPr>
                  <p:cNvSpPr/>
                  <p:nvPr/>
                </p:nvSpPr>
                <p:spPr>
                  <a:xfrm>
                    <a:off x="8716041" y="4932179"/>
                    <a:ext cx="154114" cy="84296"/>
                  </a:xfrm>
                  <a:custGeom>
                    <a:avLst/>
                    <a:gdLst>
                      <a:gd name="connsiteX0" fmla="*/ 21241 w 154114"/>
                      <a:gd name="connsiteY0" fmla="*/ 42863 h 84296"/>
                      <a:gd name="connsiteX1" fmla="*/ 0 w 154114"/>
                      <a:gd name="connsiteY1" fmla="*/ 2191 h 84296"/>
                      <a:gd name="connsiteX2" fmla="*/ 0 w 154114"/>
                      <a:gd name="connsiteY2" fmla="*/ 2191 h 84296"/>
                      <a:gd name="connsiteX3" fmla="*/ 5239 w 154114"/>
                      <a:gd name="connsiteY3" fmla="*/ 191 h 84296"/>
                      <a:gd name="connsiteX4" fmla="*/ 26003 w 154114"/>
                      <a:gd name="connsiteY4" fmla="*/ 39815 h 84296"/>
                      <a:gd name="connsiteX5" fmla="*/ 26003 w 154114"/>
                      <a:gd name="connsiteY5" fmla="*/ 39815 h 84296"/>
                      <a:gd name="connsiteX6" fmla="*/ 77724 w 154114"/>
                      <a:gd name="connsiteY6" fmla="*/ 78677 h 84296"/>
                      <a:gd name="connsiteX7" fmla="*/ 77724 w 154114"/>
                      <a:gd name="connsiteY7" fmla="*/ 78677 h 84296"/>
                      <a:gd name="connsiteX8" fmla="*/ 148971 w 154114"/>
                      <a:gd name="connsiteY8" fmla="*/ 0 h 84296"/>
                      <a:gd name="connsiteX9" fmla="*/ 148971 w 154114"/>
                      <a:gd name="connsiteY9" fmla="*/ 0 h 84296"/>
                      <a:gd name="connsiteX10" fmla="*/ 154114 w 154114"/>
                      <a:gd name="connsiteY10" fmla="*/ 2286 h 84296"/>
                      <a:gd name="connsiteX11" fmla="*/ 77819 w 154114"/>
                      <a:gd name="connsiteY11" fmla="*/ 84296 h 84296"/>
                      <a:gd name="connsiteX12" fmla="*/ 77819 w 154114"/>
                      <a:gd name="connsiteY12" fmla="*/ 84296 h 84296"/>
                      <a:gd name="connsiteX13" fmla="*/ 21241 w 154114"/>
                      <a:gd name="connsiteY13" fmla="*/ 42863 h 84296"/>
                      <a:gd name="connsiteX14" fmla="*/ 21241 w 154114"/>
                      <a:gd name="connsiteY14" fmla="*/ 42863 h 84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54114" h="84296">
                        <a:moveTo>
                          <a:pt x="21241" y="42863"/>
                        </a:moveTo>
                        <a:cubicBezTo>
                          <a:pt x="7811" y="22479"/>
                          <a:pt x="0" y="2286"/>
                          <a:pt x="0" y="2191"/>
                        </a:cubicBezTo>
                        <a:lnTo>
                          <a:pt x="0" y="2191"/>
                        </a:lnTo>
                        <a:lnTo>
                          <a:pt x="5239" y="191"/>
                        </a:lnTo>
                        <a:cubicBezTo>
                          <a:pt x="5239" y="191"/>
                          <a:pt x="12859" y="20003"/>
                          <a:pt x="26003" y="39815"/>
                        </a:cubicBezTo>
                        <a:lnTo>
                          <a:pt x="26003" y="39815"/>
                        </a:lnTo>
                        <a:cubicBezTo>
                          <a:pt x="39052" y="59722"/>
                          <a:pt x="57531" y="78867"/>
                          <a:pt x="77724" y="78677"/>
                        </a:cubicBezTo>
                        <a:lnTo>
                          <a:pt x="77724" y="78677"/>
                        </a:lnTo>
                        <a:cubicBezTo>
                          <a:pt x="97822" y="78867"/>
                          <a:pt x="122682" y="60007"/>
                          <a:pt x="148971" y="0"/>
                        </a:cubicBezTo>
                        <a:lnTo>
                          <a:pt x="148971" y="0"/>
                        </a:lnTo>
                        <a:lnTo>
                          <a:pt x="154114" y="2286"/>
                        </a:lnTo>
                        <a:cubicBezTo>
                          <a:pt x="127635" y="62770"/>
                          <a:pt x="101822" y="84106"/>
                          <a:pt x="77819" y="84296"/>
                        </a:cubicBezTo>
                        <a:lnTo>
                          <a:pt x="77819" y="84296"/>
                        </a:lnTo>
                        <a:cubicBezTo>
                          <a:pt x="53721" y="84106"/>
                          <a:pt x="34671" y="63056"/>
                          <a:pt x="21241" y="42863"/>
                        </a:cubicBezTo>
                        <a:lnTo>
                          <a:pt x="21241" y="42863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42" name="Graphic 1">
                    <a:extLst>
                      <a:ext uri="{FF2B5EF4-FFF2-40B4-BE49-F238E27FC236}">
                        <a16:creationId xmlns:a16="http://schemas.microsoft.com/office/drawing/2014/main" id="{E1B9128A-B06E-4088-BBD4-5A6FA7CA0366}"/>
                      </a:ext>
                    </a:extLst>
                  </p:cNvPr>
                  <p:cNvGrpSpPr/>
                  <p:nvPr/>
                </p:nvGrpSpPr>
                <p:grpSpPr>
                  <a:xfrm>
                    <a:off x="8854058" y="5142396"/>
                    <a:ext cx="45529" cy="249840"/>
                    <a:chOff x="8854058" y="5142396"/>
                    <a:chExt cx="45529" cy="249840"/>
                  </a:xfrm>
                  <a:solidFill>
                    <a:schemeClr val="accent1"/>
                  </a:solidFill>
                </p:grpSpPr>
                <p:sp>
                  <p:nvSpPr>
                    <p:cNvPr id="1664" name="Freeform: Shape 1663">
                      <a:extLst>
                        <a:ext uri="{FF2B5EF4-FFF2-40B4-BE49-F238E27FC236}">
                          <a16:creationId xmlns:a16="http://schemas.microsoft.com/office/drawing/2014/main" id="{E38DDEFA-7D4C-4FDB-BAF6-290004BD89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7297" y="5144968"/>
                      <a:ext cx="37623" cy="180403"/>
                    </a:xfrm>
                    <a:custGeom>
                      <a:avLst/>
                      <a:gdLst>
                        <a:gd name="connsiteX0" fmla="*/ 0 w 37623"/>
                        <a:gd name="connsiteY0" fmla="*/ 0 h 180403"/>
                        <a:gd name="connsiteX1" fmla="*/ 37624 w 37623"/>
                        <a:gd name="connsiteY1" fmla="*/ 0 h 180403"/>
                        <a:gd name="connsiteX2" fmla="*/ 37624 w 37623"/>
                        <a:gd name="connsiteY2" fmla="*/ 180403 h 180403"/>
                        <a:gd name="connsiteX3" fmla="*/ 0 w 37623"/>
                        <a:gd name="connsiteY3" fmla="*/ 180403 h 180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3" h="180403">
                          <a:moveTo>
                            <a:pt x="0" y="0"/>
                          </a:moveTo>
                          <a:lnTo>
                            <a:pt x="37624" y="0"/>
                          </a:lnTo>
                          <a:lnTo>
                            <a:pt x="37624" y="180403"/>
                          </a:lnTo>
                          <a:lnTo>
                            <a:pt x="0" y="180403"/>
                          </a:lnTo>
                          <a:close/>
                        </a:path>
                      </a:pathLst>
                    </a:custGeom>
                    <a:solidFill>
                      <a:srgbClr val="9C100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5" name="Freeform: Shape 1664">
                      <a:extLst>
                        <a:ext uri="{FF2B5EF4-FFF2-40B4-BE49-F238E27FC236}">
                          <a16:creationId xmlns:a16="http://schemas.microsoft.com/office/drawing/2014/main" id="{0FE581AE-9C96-4E38-BECF-6DB810E604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8820" y="5350898"/>
                      <a:ext cx="36576" cy="41338"/>
                    </a:xfrm>
                    <a:custGeom>
                      <a:avLst/>
                      <a:gdLst>
                        <a:gd name="connsiteX0" fmla="*/ 0 w 36576"/>
                        <a:gd name="connsiteY0" fmla="*/ 23051 h 41338"/>
                        <a:gd name="connsiteX1" fmla="*/ 18288 w 36576"/>
                        <a:gd name="connsiteY1" fmla="*/ 41339 h 41338"/>
                        <a:gd name="connsiteX2" fmla="*/ 18288 w 36576"/>
                        <a:gd name="connsiteY2" fmla="*/ 41339 h 41338"/>
                        <a:gd name="connsiteX3" fmla="*/ 36576 w 36576"/>
                        <a:gd name="connsiteY3" fmla="*/ 23051 h 41338"/>
                        <a:gd name="connsiteX4" fmla="*/ 36576 w 36576"/>
                        <a:gd name="connsiteY4" fmla="*/ 18288 h 41338"/>
                        <a:gd name="connsiteX5" fmla="*/ 18288 w 36576"/>
                        <a:gd name="connsiteY5" fmla="*/ 0 h 41338"/>
                        <a:gd name="connsiteX6" fmla="*/ 18288 w 36576"/>
                        <a:gd name="connsiteY6" fmla="*/ 0 h 41338"/>
                        <a:gd name="connsiteX7" fmla="*/ 0 w 36576"/>
                        <a:gd name="connsiteY7" fmla="*/ 18288 h 41338"/>
                        <a:gd name="connsiteX8" fmla="*/ 0 w 36576"/>
                        <a:gd name="connsiteY8" fmla="*/ 23051 h 41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576" h="41338">
                          <a:moveTo>
                            <a:pt x="0" y="23051"/>
                          </a:moveTo>
                          <a:cubicBezTo>
                            <a:pt x="0" y="33147"/>
                            <a:pt x="8191" y="41339"/>
                            <a:pt x="18288" y="41339"/>
                          </a:cubicBezTo>
                          <a:lnTo>
                            <a:pt x="18288" y="41339"/>
                          </a:lnTo>
                          <a:cubicBezTo>
                            <a:pt x="28384" y="41339"/>
                            <a:pt x="36576" y="33147"/>
                            <a:pt x="36576" y="23051"/>
                          </a:cubicBezTo>
                          <a:lnTo>
                            <a:pt x="36576" y="18288"/>
                          </a:lnTo>
                          <a:cubicBezTo>
                            <a:pt x="36576" y="8192"/>
                            <a:pt x="28384" y="0"/>
                            <a:pt x="18288" y="0"/>
                          </a:cubicBezTo>
                          <a:lnTo>
                            <a:pt x="18288" y="0"/>
                          </a:lnTo>
                          <a:cubicBezTo>
                            <a:pt x="8191" y="0"/>
                            <a:pt x="0" y="8192"/>
                            <a:pt x="0" y="18288"/>
                          </a:cubicBezTo>
                          <a:lnTo>
                            <a:pt x="0" y="2305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66" name="Graphic 1">
                      <a:extLst>
                        <a:ext uri="{FF2B5EF4-FFF2-40B4-BE49-F238E27FC236}">
                          <a16:creationId xmlns:a16="http://schemas.microsoft.com/office/drawing/2014/main" id="{C18CDAFE-6CE6-4BF8-9A52-1B593089C0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54820" y="5320513"/>
                      <a:ext cx="43719" cy="36480"/>
                      <a:chOff x="8854820" y="5320513"/>
                      <a:chExt cx="43719" cy="36480"/>
                    </a:xfrm>
                    <a:solidFill>
                      <a:schemeClr val="accent1"/>
                    </a:solidFill>
                  </p:grpSpPr>
                  <p:sp>
                    <p:nvSpPr>
                      <p:cNvPr id="1676" name="Freeform: Shape 1675">
                        <a:extLst>
                          <a:ext uri="{FF2B5EF4-FFF2-40B4-BE49-F238E27FC236}">
                            <a16:creationId xmlns:a16="http://schemas.microsoft.com/office/drawing/2014/main" id="{112C37CF-F11C-45F9-A8CF-6BC9D44DDD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4915" y="5320894"/>
                        <a:ext cx="42767" cy="35528"/>
                      </a:xfrm>
                      <a:custGeom>
                        <a:avLst/>
                        <a:gdLst>
                          <a:gd name="connsiteX0" fmla="*/ 0 w 42767"/>
                          <a:gd name="connsiteY0" fmla="*/ 0 h 35528"/>
                          <a:gd name="connsiteX1" fmla="*/ 42767 w 42767"/>
                          <a:gd name="connsiteY1" fmla="*/ 0 h 35528"/>
                          <a:gd name="connsiteX2" fmla="*/ 42767 w 42767"/>
                          <a:gd name="connsiteY2" fmla="*/ 35528 h 35528"/>
                          <a:gd name="connsiteX3" fmla="*/ 0 w 42767"/>
                          <a:gd name="connsiteY3" fmla="*/ 35528 h 355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2767" h="35528">
                            <a:moveTo>
                              <a:pt x="0" y="0"/>
                            </a:moveTo>
                            <a:lnTo>
                              <a:pt x="42767" y="0"/>
                            </a:lnTo>
                            <a:lnTo>
                              <a:pt x="42767" y="35528"/>
                            </a:lnTo>
                            <a:lnTo>
                              <a:pt x="0" y="35528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7" name="Freeform: Shape 1676">
                        <a:extLst>
                          <a:ext uri="{FF2B5EF4-FFF2-40B4-BE49-F238E27FC236}">
                            <a16:creationId xmlns:a16="http://schemas.microsoft.com/office/drawing/2014/main" id="{37B3404A-48C7-437A-9712-9E3BDE0BBD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4820" y="5320513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8" name="Freeform: Shape 1677">
                        <a:extLst>
                          <a:ext uri="{FF2B5EF4-FFF2-40B4-BE49-F238E27FC236}">
                            <a16:creationId xmlns:a16="http://schemas.microsoft.com/office/drawing/2014/main" id="{86E32571-DC20-49DD-88EE-9910FCB34E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4820" y="5350898"/>
                        <a:ext cx="43719" cy="6096"/>
                      </a:xfrm>
                      <a:custGeom>
                        <a:avLst/>
                        <a:gdLst>
                          <a:gd name="connsiteX0" fmla="*/ 0 w 43719"/>
                          <a:gd name="connsiteY0" fmla="*/ 0 h 6096"/>
                          <a:gd name="connsiteX1" fmla="*/ 43720 w 43719"/>
                          <a:gd name="connsiteY1" fmla="*/ 0 h 6096"/>
                          <a:gd name="connsiteX2" fmla="*/ 43720 w 43719"/>
                          <a:gd name="connsiteY2" fmla="*/ 6096 h 6096"/>
                          <a:gd name="connsiteX3" fmla="*/ 0 w 43719"/>
                          <a:gd name="connsiteY3" fmla="*/ 6096 h 60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096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096"/>
                            </a:lnTo>
                            <a:lnTo>
                              <a:pt x="0" y="6096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67" name="Freeform: Shape 1666">
                      <a:extLst>
                        <a:ext uri="{FF2B5EF4-FFF2-40B4-BE49-F238E27FC236}">
                          <a16:creationId xmlns:a16="http://schemas.microsoft.com/office/drawing/2014/main" id="{BA749F4B-803B-4DCD-9322-FB72443915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4058" y="5142396"/>
                      <a:ext cx="45529" cy="16383"/>
                    </a:xfrm>
                    <a:custGeom>
                      <a:avLst/>
                      <a:gdLst>
                        <a:gd name="connsiteX0" fmla="*/ 0 w 45529"/>
                        <a:gd name="connsiteY0" fmla="*/ 8192 h 16383"/>
                        <a:gd name="connsiteX1" fmla="*/ 8191 w 45529"/>
                        <a:gd name="connsiteY1" fmla="*/ 16383 h 16383"/>
                        <a:gd name="connsiteX2" fmla="*/ 37338 w 45529"/>
                        <a:gd name="connsiteY2" fmla="*/ 16383 h 16383"/>
                        <a:gd name="connsiteX3" fmla="*/ 45530 w 45529"/>
                        <a:gd name="connsiteY3" fmla="*/ 8192 h 16383"/>
                        <a:gd name="connsiteX4" fmla="*/ 45530 w 45529"/>
                        <a:gd name="connsiteY4" fmla="*/ 8192 h 16383"/>
                        <a:gd name="connsiteX5" fmla="*/ 37338 w 45529"/>
                        <a:gd name="connsiteY5" fmla="*/ 0 h 16383"/>
                        <a:gd name="connsiteX6" fmla="*/ 8191 w 45529"/>
                        <a:gd name="connsiteY6" fmla="*/ 0 h 16383"/>
                        <a:gd name="connsiteX7" fmla="*/ 0 w 45529"/>
                        <a:gd name="connsiteY7" fmla="*/ 8192 h 16383"/>
                        <a:gd name="connsiteX8" fmla="*/ 0 w 45529"/>
                        <a:gd name="connsiteY8" fmla="*/ 8192 h 16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16383">
                          <a:moveTo>
                            <a:pt x="0" y="8192"/>
                          </a:moveTo>
                          <a:cubicBezTo>
                            <a:pt x="0" y="12764"/>
                            <a:pt x="3715" y="16383"/>
                            <a:pt x="8191" y="16383"/>
                          </a:cubicBezTo>
                          <a:lnTo>
                            <a:pt x="37338" y="16383"/>
                          </a:lnTo>
                          <a:cubicBezTo>
                            <a:pt x="41910" y="16383"/>
                            <a:pt x="45530" y="12668"/>
                            <a:pt x="45530" y="8192"/>
                          </a:cubicBezTo>
                          <a:lnTo>
                            <a:pt x="45530" y="8192"/>
                          </a:lnTo>
                          <a:cubicBezTo>
                            <a:pt x="45530" y="3620"/>
                            <a:pt x="41910" y="0"/>
                            <a:pt x="37338" y="0"/>
                          </a:cubicBezTo>
                          <a:lnTo>
                            <a:pt x="8191" y="0"/>
                          </a:lnTo>
                          <a:cubicBezTo>
                            <a:pt x="3715" y="0"/>
                            <a:pt x="0" y="3620"/>
                            <a:pt x="0" y="8192"/>
                          </a:cubicBezTo>
                          <a:lnTo>
                            <a:pt x="0" y="8192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68" name="Graphic 1">
                      <a:extLst>
                        <a:ext uri="{FF2B5EF4-FFF2-40B4-BE49-F238E27FC236}">
                          <a16:creationId xmlns:a16="http://schemas.microsoft.com/office/drawing/2014/main" id="{E7037160-9AC4-4A65-AC9C-B2443A4B33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59011" y="5155636"/>
                      <a:ext cx="34385" cy="19621"/>
                      <a:chOff x="8859011" y="5155636"/>
                      <a:chExt cx="34385" cy="19621"/>
                    </a:xfrm>
                    <a:solidFill>
                      <a:srgbClr val="FDC100"/>
                    </a:solidFill>
                  </p:grpSpPr>
                  <p:sp>
                    <p:nvSpPr>
                      <p:cNvPr id="1669" name="Freeform: Shape 1668">
                        <a:extLst>
                          <a:ext uri="{FF2B5EF4-FFF2-40B4-BE49-F238E27FC236}">
                            <a16:creationId xmlns:a16="http://schemas.microsoft.com/office/drawing/2014/main" id="{346C6E6E-9D4C-4A49-80F3-8FEF8DC8EF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91015" y="5155636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0" name="Freeform: Shape 1669">
                        <a:extLst>
                          <a:ext uri="{FF2B5EF4-FFF2-40B4-BE49-F238E27FC236}">
                            <a16:creationId xmlns:a16="http://schemas.microsoft.com/office/drawing/2014/main" id="{FB569848-7E58-49C3-98D1-4DA9F03A96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85681" y="5155636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1" name="Freeform: Shape 1670">
                        <a:extLst>
                          <a:ext uri="{FF2B5EF4-FFF2-40B4-BE49-F238E27FC236}">
                            <a16:creationId xmlns:a16="http://schemas.microsoft.com/office/drawing/2014/main" id="{862A1297-1CD8-49F8-9A88-7CDBEC5658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80347" y="5155636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2" name="Freeform: Shape 1671">
                        <a:extLst>
                          <a:ext uri="{FF2B5EF4-FFF2-40B4-BE49-F238E27FC236}">
                            <a16:creationId xmlns:a16="http://schemas.microsoft.com/office/drawing/2014/main" id="{8E95262B-FE17-49D8-857F-9826D2EE06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75013" y="5155636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3" name="Freeform: Shape 1672">
                        <a:extLst>
                          <a:ext uri="{FF2B5EF4-FFF2-40B4-BE49-F238E27FC236}">
                            <a16:creationId xmlns:a16="http://schemas.microsoft.com/office/drawing/2014/main" id="{C1D92075-D16B-4E62-8165-8B033E5EB4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69679" y="5155636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4" name="Freeform: Shape 1673">
                        <a:extLst>
                          <a:ext uri="{FF2B5EF4-FFF2-40B4-BE49-F238E27FC236}">
                            <a16:creationId xmlns:a16="http://schemas.microsoft.com/office/drawing/2014/main" id="{7DBF3585-F50D-4EF7-AE7C-B2E91FD5AA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64345" y="5155636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5" name="Freeform: Shape 1674">
                        <a:extLst>
                          <a:ext uri="{FF2B5EF4-FFF2-40B4-BE49-F238E27FC236}">
                            <a16:creationId xmlns:a16="http://schemas.microsoft.com/office/drawing/2014/main" id="{C10F6A57-911B-444D-8B9C-6EFB60D2D8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9011" y="5155636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0A71D524-CF73-4C1E-8818-07E5743DF00F}"/>
                      </a:ext>
                    </a:extLst>
                  </p:cNvPr>
                  <p:cNvSpPr/>
                  <p:nvPr/>
                </p:nvSpPr>
                <p:spPr>
                  <a:xfrm>
                    <a:off x="8764999" y="5266126"/>
                    <a:ext cx="52768" cy="50672"/>
                  </a:xfrm>
                  <a:custGeom>
                    <a:avLst/>
                    <a:gdLst>
                      <a:gd name="connsiteX0" fmla="*/ 0 w 52768"/>
                      <a:gd name="connsiteY0" fmla="*/ 50673 h 50672"/>
                      <a:gd name="connsiteX1" fmla="*/ 0 w 52768"/>
                      <a:gd name="connsiteY1" fmla="*/ 0 h 50672"/>
                      <a:gd name="connsiteX2" fmla="*/ 52768 w 52768"/>
                      <a:gd name="connsiteY2" fmla="*/ 0 h 50672"/>
                      <a:gd name="connsiteX3" fmla="*/ 52768 w 52768"/>
                      <a:gd name="connsiteY3" fmla="*/ 45148 h 50672"/>
                      <a:gd name="connsiteX4" fmla="*/ 52768 w 52768"/>
                      <a:gd name="connsiteY4" fmla="*/ 50673 h 50672"/>
                      <a:gd name="connsiteX5" fmla="*/ 0 w 52768"/>
                      <a:gd name="connsiteY5" fmla="*/ 50673 h 50672"/>
                      <a:gd name="connsiteX6" fmla="*/ 0 w 52768"/>
                      <a:gd name="connsiteY6" fmla="*/ 50673 h 50672"/>
                      <a:gd name="connsiteX7" fmla="*/ 47244 w 52768"/>
                      <a:gd name="connsiteY7" fmla="*/ 45148 h 50672"/>
                      <a:gd name="connsiteX8" fmla="*/ 47244 w 52768"/>
                      <a:gd name="connsiteY8" fmla="*/ 39529 h 50672"/>
                      <a:gd name="connsiteX9" fmla="*/ 47244 w 52768"/>
                      <a:gd name="connsiteY9" fmla="*/ 45148 h 50672"/>
                      <a:gd name="connsiteX10" fmla="*/ 47244 w 52768"/>
                      <a:gd name="connsiteY10" fmla="*/ 45148 h 50672"/>
                      <a:gd name="connsiteX11" fmla="*/ 11144 w 52768"/>
                      <a:gd name="connsiteY11" fmla="*/ 39624 h 50672"/>
                      <a:gd name="connsiteX12" fmla="*/ 41720 w 52768"/>
                      <a:gd name="connsiteY12" fmla="*/ 39624 h 50672"/>
                      <a:gd name="connsiteX13" fmla="*/ 41720 w 52768"/>
                      <a:gd name="connsiteY13" fmla="*/ 11144 h 50672"/>
                      <a:gd name="connsiteX14" fmla="*/ 11144 w 52768"/>
                      <a:gd name="connsiteY14" fmla="*/ 11144 h 50672"/>
                      <a:gd name="connsiteX15" fmla="*/ 11144 w 52768"/>
                      <a:gd name="connsiteY15" fmla="*/ 39624 h 50672"/>
                      <a:gd name="connsiteX16" fmla="*/ 11144 w 52768"/>
                      <a:gd name="connsiteY16" fmla="*/ 39624 h 50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2768" h="50672">
                        <a:moveTo>
                          <a:pt x="0" y="50673"/>
                        </a:moveTo>
                        <a:lnTo>
                          <a:pt x="0" y="0"/>
                        </a:lnTo>
                        <a:lnTo>
                          <a:pt x="52768" y="0"/>
                        </a:lnTo>
                        <a:lnTo>
                          <a:pt x="52768" y="45148"/>
                        </a:lnTo>
                        <a:lnTo>
                          <a:pt x="52768" y="50673"/>
                        </a:lnTo>
                        <a:lnTo>
                          <a:pt x="0" y="50673"/>
                        </a:lnTo>
                        <a:lnTo>
                          <a:pt x="0" y="50673"/>
                        </a:lnTo>
                        <a:close/>
                        <a:moveTo>
                          <a:pt x="47244" y="45148"/>
                        </a:moveTo>
                        <a:lnTo>
                          <a:pt x="47244" y="39529"/>
                        </a:lnTo>
                        <a:lnTo>
                          <a:pt x="47244" y="45148"/>
                        </a:lnTo>
                        <a:lnTo>
                          <a:pt x="47244" y="45148"/>
                        </a:lnTo>
                        <a:close/>
                        <a:moveTo>
                          <a:pt x="11144" y="39624"/>
                        </a:moveTo>
                        <a:lnTo>
                          <a:pt x="41720" y="39624"/>
                        </a:lnTo>
                        <a:lnTo>
                          <a:pt x="41720" y="11144"/>
                        </a:lnTo>
                        <a:lnTo>
                          <a:pt x="11144" y="11144"/>
                        </a:lnTo>
                        <a:lnTo>
                          <a:pt x="11144" y="39624"/>
                        </a:lnTo>
                        <a:lnTo>
                          <a:pt x="11144" y="39624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4" name="Freeform: Shape 1643">
                    <a:extLst>
                      <a:ext uri="{FF2B5EF4-FFF2-40B4-BE49-F238E27FC236}">
                        <a16:creationId xmlns:a16="http://schemas.microsoft.com/office/drawing/2014/main" id="{1989CCF9-1E0A-44C8-9790-0173AA68EE90}"/>
                      </a:ext>
                    </a:extLst>
                  </p:cNvPr>
                  <p:cNvSpPr/>
                  <p:nvPr/>
                </p:nvSpPr>
                <p:spPr>
                  <a:xfrm>
                    <a:off x="8793765" y="5287271"/>
                    <a:ext cx="18478" cy="11144"/>
                  </a:xfrm>
                  <a:custGeom>
                    <a:avLst/>
                    <a:gdLst>
                      <a:gd name="connsiteX0" fmla="*/ 0 w 18478"/>
                      <a:gd name="connsiteY0" fmla="*/ 11144 h 11144"/>
                      <a:gd name="connsiteX1" fmla="*/ 0 w 18478"/>
                      <a:gd name="connsiteY1" fmla="*/ 0 h 11144"/>
                      <a:gd name="connsiteX2" fmla="*/ 18479 w 18478"/>
                      <a:gd name="connsiteY2" fmla="*/ 0 h 11144"/>
                      <a:gd name="connsiteX3" fmla="*/ 18479 w 18478"/>
                      <a:gd name="connsiteY3" fmla="*/ 11144 h 11144"/>
                      <a:gd name="connsiteX4" fmla="*/ 0 w 18478"/>
                      <a:gd name="connsiteY4" fmla="*/ 11144 h 11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78" h="11144">
                        <a:moveTo>
                          <a:pt x="0" y="11144"/>
                        </a:moveTo>
                        <a:lnTo>
                          <a:pt x="0" y="0"/>
                        </a:lnTo>
                        <a:lnTo>
                          <a:pt x="18479" y="0"/>
                        </a:lnTo>
                        <a:lnTo>
                          <a:pt x="18479" y="11144"/>
                        </a:lnTo>
                        <a:lnTo>
                          <a:pt x="0" y="11144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5" name="Freeform: Shape 1644">
                    <a:extLst>
                      <a:ext uri="{FF2B5EF4-FFF2-40B4-BE49-F238E27FC236}">
                        <a16:creationId xmlns:a16="http://schemas.microsoft.com/office/drawing/2014/main" id="{E1DA27D3-CA91-4558-B884-48D10668D4E9}"/>
                      </a:ext>
                    </a:extLst>
                  </p:cNvPr>
                  <p:cNvSpPr/>
                  <p:nvPr/>
                </p:nvSpPr>
                <p:spPr>
                  <a:xfrm>
                    <a:off x="8760713" y="5168208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6" name="Freeform: Shape 1645">
                    <a:extLst>
                      <a:ext uri="{FF2B5EF4-FFF2-40B4-BE49-F238E27FC236}">
                        <a16:creationId xmlns:a16="http://schemas.microsoft.com/office/drawing/2014/main" id="{5E8A5E10-A0A1-4776-8302-13FD6E640E7B}"/>
                      </a:ext>
                    </a:extLst>
                  </p:cNvPr>
                  <p:cNvSpPr/>
                  <p:nvPr/>
                </p:nvSpPr>
                <p:spPr>
                  <a:xfrm>
                    <a:off x="8760713" y="5182972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7" name="Freeform: Shape 1646">
                    <a:extLst>
                      <a:ext uri="{FF2B5EF4-FFF2-40B4-BE49-F238E27FC236}">
                        <a16:creationId xmlns:a16="http://schemas.microsoft.com/office/drawing/2014/main" id="{25025CDA-21A5-4560-8F61-43F14C4E5B0D}"/>
                      </a:ext>
                    </a:extLst>
                  </p:cNvPr>
                  <p:cNvSpPr/>
                  <p:nvPr/>
                </p:nvSpPr>
                <p:spPr>
                  <a:xfrm>
                    <a:off x="8760713" y="519907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620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8" name="Freeform: Shape 1647">
                    <a:extLst>
                      <a:ext uri="{FF2B5EF4-FFF2-40B4-BE49-F238E27FC236}">
                        <a16:creationId xmlns:a16="http://schemas.microsoft.com/office/drawing/2014/main" id="{C071E874-7BDB-44F5-81A2-4BED28B4E84A}"/>
                      </a:ext>
                    </a:extLst>
                  </p:cNvPr>
                  <p:cNvSpPr/>
                  <p:nvPr/>
                </p:nvSpPr>
                <p:spPr>
                  <a:xfrm>
                    <a:off x="8760713" y="5214595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796A9DA0-BB42-4B98-85B4-BED1432F9548}"/>
                      </a:ext>
                    </a:extLst>
                  </p:cNvPr>
                  <p:cNvSpPr/>
                  <p:nvPr/>
                </p:nvSpPr>
                <p:spPr>
                  <a:xfrm>
                    <a:off x="8760713" y="5230502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0" name="Freeform: Shape 1649">
                    <a:extLst>
                      <a:ext uri="{FF2B5EF4-FFF2-40B4-BE49-F238E27FC236}">
                        <a16:creationId xmlns:a16="http://schemas.microsoft.com/office/drawing/2014/main" id="{CE97EAC3-62AE-4B9F-9565-ADA3B5F59D3C}"/>
                      </a:ext>
                    </a:extLst>
                  </p:cNvPr>
                  <p:cNvSpPr/>
                  <p:nvPr/>
                </p:nvSpPr>
                <p:spPr>
                  <a:xfrm>
                    <a:off x="8760713" y="5246313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477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1" name="Freeform: Shape 1650">
                    <a:extLst>
                      <a:ext uri="{FF2B5EF4-FFF2-40B4-BE49-F238E27FC236}">
                        <a16:creationId xmlns:a16="http://schemas.microsoft.com/office/drawing/2014/main" id="{FBDB2AD7-A0E1-4B4A-84E3-91F46FBF7563}"/>
                      </a:ext>
                    </a:extLst>
                  </p:cNvPr>
                  <p:cNvSpPr/>
                  <p:nvPr/>
                </p:nvSpPr>
                <p:spPr>
                  <a:xfrm>
                    <a:off x="8760713" y="526222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8C5FE452-B3F9-42CF-96B7-8A98DA4C7653}"/>
                      </a:ext>
                    </a:extLst>
                  </p:cNvPr>
                  <p:cNvSpPr/>
                  <p:nvPr/>
                </p:nvSpPr>
                <p:spPr>
                  <a:xfrm>
                    <a:off x="8815958" y="5168208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" name="Freeform: Shape 1652">
                    <a:extLst>
                      <a:ext uri="{FF2B5EF4-FFF2-40B4-BE49-F238E27FC236}">
                        <a16:creationId xmlns:a16="http://schemas.microsoft.com/office/drawing/2014/main" id="{01A98563-806D-4E58-B3FD-9B42C12C3941}"/>
                      </a:ext>
                    </a:extLst>
                  </p:cNvPr>
                  <p:cNvSpPr/>
                  <p:nvPr/>
                </p:nvSpPr>
                <p:spPr>
                  <a:xfrm>
                    <a:off x="8815958" y="5182972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" name="Freeform: Shape 1653">
                    <a:extLst>
                      <a:ext uri="{FF2B5EF4-FFF2-40B4-BE49-F238E27FC236}">
                        <a16:creationId xmlns:a16="http://schemas.microsoft.com/office/drawing/2014/main" id="{0632A22B-6426-4538-80E6-D55502C54DEC}"/>
                      </a:ext>
                    </a:extLst>
                  </p:cNvPr>
                  <p:cNvSpPr/>
                  <p:nvPr/>
                </p:nvSpPr>
                <p:spPr>
                  <a:xfrm>
                    <a:off x="8815958" y="519907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572"/>
                          <a:pt x="0" y="3620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" name="Freeform: Shape 1654">
                    <a:extLst>
                      <a:ext uri="{FF2B5EF4-FFF2-40B4-BE49-F238E27FC236}">
                        <a16:creationId xmlns:a16="http://schemas.microsoft.com/office/drawing/2014/main" id="{625E626C-BCFB-4A64-9E55-5704BFC0D665}"/>
                      </a:ext>
                    </a:extLst>
                  </p:cNvPr>
                  <p:cNvSpPr/>
                  <p:nvPr/>
                </p:nvSpPr>
                <p:spPr>
                  <a:xfrm>
                    <a:off x="8815958" y="5214595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" name="Freeform: Shape 1655">
                    <a:extLst>
                      <a:ext uri="{FF2B5EF4-FFF2-40B4-BE49-F238E27FC236}">
                        <a16:creationId xmlns:a16="http://schemas.microsoft.com/office/drawing/2014/main" id="{44503B70-06B3-48A3-90E2-9F4D8C790DEA}"/>
                      </a:ext>
                    </a:extLst>
                  </p:cNvPr>
                  <p:cNvSpPr/>
                  <p:nvPr/>
                </p:nvSpPr>
                <p:spPr>
                  <a:xfrm>
                    <a:off x="8815958" y="5230502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7" name="Freeform: Shape 1656">
                    <a:extLst>
                      <a:ext uri="{FF2B5EF4-FFF2-40B4-BE49-F238E27FC236}">
                        <a16:creationId xmlns:a16="http://schemas.microsoft.com/office/drawing/2014/main" id="{2B73AAAC-8430-4179-947C-B9824A90DB8C}"/>
                      </a:ext>
                    </a:extLst>
                  </p:cNvPr>
                  <p:cNvSpPr/>
                  <p:nvPr/>
                </p:nvSpPr>
                <p:spPr>
                  <a:xfrm>
                    <a:off x="8815958" y="5246313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477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" name="Freeform: Shape 1657">
                    <a:extLst>
                      <a:ext uri="{FF2B5EF4-FFF2-40B4-BE49-F238E27FC236}">
                        <a16:creationId xmlns:a16="http://schemas.microsoft.com/office/drawing/2014/main" id="{8AF2606D-EF99-435A-8AC7-9A1CF1795BE3}"/>
                      </a:ext>
                    </a:extLst>
                  </p:cNvPr>
                  <p:cNvSpPr/>
                  <p:nvPr/>
                </p:nvSpPr>
                <p:spPr>
                  <a:xfrm>
                    <a:off x="8815958" y="526222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952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59" name="Graphic 1">
                    <a:extLst>
                      <a:ext uri="{FF2B5EF4-FFF2-40B4-BE49-F238E27FC236}">
                        <a16:creationId xmlns:a16="http://schemas.microsoft.com/office/drawing/2014/main" id="{728186FC-D9EA-4A5F-AAB9-7C465973E5E8}"/>
                      </a:ext>
                    </a:extLst>
                  </p:cNvPr>
                  <p:cNvGrpSpPr/>
                  <p:nvPr/>
                </p:nvGrpSpPr>
                <p:grpSpPr>
                  <a:xfrm>
                    <a:off x="8812230" y="5265554"/>
                    <a:ext cx="47320" cy="262996"/>
                    <a:chOff x="8812230" y="5265554"/>
                    <a:chExt cx="47320" cy="262996"/>
                  </a:xfrm>
                  <a:solidFill>
                    <a:srgbClr val="525251"/>
                  </a:solidFill>
                </p:grpSpPr>
                <p:sp>
                  <p:nvSpPr>
                    <p:cNvPr id="1660" name="Freeform: Shape 1659">
                      <a:extLst>
                        <a:ext uri="{FF2B5EF4-FFF2-40B4-BE49-F238E27FC236}">
                          <a16:creationId xmlns:a16="http://schemas.microsoft.com/office/drawing/2014/main" id="{D717B025-9D89-4378-9FFB-2294724DAF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0623" y="5335658"/>
                      <a:ext cx="27786" cy="192892"/>
                    </a:xfrm>
                    <a:custGeom>
                      <a:avLst/>
                      <a:gdLst>
                        <a:gd name="connsiteX0" fmla="*/ 27625 w 27786"/>
                        <a:gd name="connsiteY0" fmla="*/ 0 h 192892"/>
                        <a:gd name="connsiteX1" fmla="*/ 27625 w 27786"/>
                        <a:gd name="connsiteY1" fmla="*/ 188500 h 192892"/>
                        <a:gd name="connsiteX2" fmla="*/ 20957 w 27786"/>
                        <a:gd name="connsiteY2" fmla="*/ 191548 h 192892"/>
                        <a:gd name="connsiteX3" fmla="*/ 1431 w 27786"/>
                        <a:gd name="connsiteY3" fmla="*/ 81153 h 192892"/>
                        <a:gd name="connsiteX4" fmla="*/ 5050 w 27786"/>
                        <a:gd name="connsiteY4" fmla="*/ 667 h 192892"/>
                        <a:gd name="connsiteX5" fmla="*/ 27625 w 27786"/>
                        <a:gd name="connsiteY5" fmla="*/ 0 h 192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7786" h="192892">
                          <a:moveTo>
                            <a:pt x="27625" y="0"/>
                          </a:moveTo>
                          <a:cubicBezTo>
                            <a:pt x="27625" y="0"/>
                            <a:pt x="12384" y="152495"/>
                            <a:pt x="27625" y="188500"/>
                          </a:cubicBezTo>
                          <a:cubicBezTo>
                            <a:pt x="27625" y="188500"/>
                            <a:pt x="29434" y="195834"/>
                            <a:pt x="20957" y="191548"/>
                          </a:cubicBezTo>
                          <a:cubicBezTo>
                            <a:pt x="20957" y="191548"/>
                            <a:pt x="-6475" y="174498"/>
                            <a:pt x="1431" y="81153"/>
                          </a:cubicBezTo>
                          <a:lnTo>
                            <a:pt x="5050" y="667"/>
                          </a:lnTo>
                          <a:lnTo>
                            <a:pt x="27625" y="0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1" name="Freeform: Shape 1660">
                      <a:extLst>
                        <a:ext uri="{FF2B5EF4-FFF2-40B4-BE49-F238E27FC236}">
                          <a16:creationId xmlns:a16="http://schemas.microsoft.com/office/drawing/2014/main" id="{74E0C5F8-E08B-42FC-BD43-ACE3549E1B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7029" y="5286120"/>
                      <a:ext cx="25672" cy="60021"/>
                    </a:xfrm>
                    <a:custGeom>
                      <a:avLst/>
                      <a:gdLst>
                        <a:gd name="connsiteX0" fmla="*/ 20266 w 25672"/>
                        <a:gd name="connsiteY0" fmla="*/ 52015 h 60021"/>
                        <a:gd name="connsiteX1" fmla="*/ 9026 w 25672"/>
                        <a:gd name="connsiteY1" fmla="*/ 59921 h 60021"/>
                        <a:gd name="connsiteX2" fmla="*/ 9026 w 25672"/>
                        <a:gd name="connsiteY2" fmla="*/ 59921 h 60021"/>
                        <a:gd name="connsiteX3" fmla="*/ 73 w 25672"/>
                        <a:gd name="connsiteY3" fmla="*/ 49443 h 60021"/>
                        <a:gd name="connsiteX4" fmla="*/ 5312 w 25672"/>
                        <a:gd name="connsiteY4" fmla="*/ 8009 h 60021"/>
                        <a:gd name="connsiteX5" fmla="*/ 16646 w 25672"/>
                        <a:gd name="connsiteY5" fmla="*/ 104 h 60021"/>
                        <a:gd name="connsiteX6" fmla="*/ 16646 w 25672"/>
                        <a:gd name="connsiteY6" fmla="*/ 104 h 60021"/>
                        <a:gd name="connsiteX7" fmla="*/ 25600 w 25672"/>
                        <a:gd name="connsiteY7" fmla="*/ 10581 h 60021"/>
                        <a:gd name="connsiteX8" fmla="*/ 20266 w 25672"/>
                        <a:gd name="connsiteY8" fmla="*/ 52015 h 60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672" h="60021">
                          <a:moveTo>
                            <a:pt x="20266" y="52015"/>
                          </a:moveTo>
                          <a:cubicBezTo>
                            <a:pt x="19599" y="57063"/>
                            <a:pt x="14551" y="60683"/>
                            <a:pt x="9026" y="59921"/>
                          </a:cubicBezTo>
                          <a:lnTo>
                            <a:pt x="9026" y="59921"/>
                          </a:lnTo>
                          <a:cubicBezTo>
                            <a:pt x="3407" y="59159"/>
                            <a:pt x="-594" y="54491"/>
                            <a:pt x="73" y="49443"/>
                          </a:cubicBezTo>
                          <a:lnTo>
                            <a:pt x="5312" y="8009"/>
                          </a:lnTo>
                          <a:cubicBezTo>
                            <a:pt x="5978" y="2866"/>
                            <a:pt x="11027" y="-658"/>
                            <a:pt x="16646" y="104"/>
                          </a:cubicBezTo>
                          <a:lnTo>
                            <a:pt x="16646" y="104"/>
                          </a:lnTo>
                          <a:cubicBezTo>
                            <a:pt x="22266" y="770"/>
                            <a:pt x="26266" y="5533"/>
                            <a:pt x="25600" y="10581"/>
                          </a:cubicBezTo>
                          <a:lnTo>
                            <a:pt x="20266" y="52015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2" name="Freeform: Shape 1661">
                      <a:extLst>
                        <a:ext uri="{FF2B5EF4-FFF2-40B4-BE49-F238E27FC236}">
                          <a16:creationId xmlns:a16="http://schemas.microsoft.com/office/drawing/2014/main" id="{ECF317BF-5EE1-4381-9B60-561497DB5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34246" y="5265554"/>
                      <a:ext cx="21907" cy="21907"/>
                    </a:xfrm>
                    <a:custGeom>
                      <a:avLst/>
                      <a:gdLst>
                        <a:gd name="connsiteX0" fmla="*/ 21908 w 21907"/>
                        <a:gd name="connsiteY0" fmla="*/ 10954 h 21907"/>
                        <a:gd name="connsiteX1" fmla="*/ 10954 w 21907"/>
                        <a:gd name="connsiteY1" fmla="*/ 0 h 21907"/>
                        <a:gd name="connsiteX2" fmla="*/ 0 w 21907"/>
                        <a:gd name="connsiteY2" fmla="*/ 10954 h 21907"/>
                        <a:gd name="connsiteX3" fmla="*/ 10954 w 21907"/>
                        <a:gd name="connsiteY3" fmla="*/ 21907 h 21907"/>
                        <a:gd name="connsiteX4" fmla="*/ 21908 w 21907"/>
                        <a:gd name="connsiteY4" fmla="*/ 10954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07" h="21907">
                          <a:moveTo>
                            <a:pt x="21908" y="10954"/>
                          </a:moveTo>
                          <a:cubicBezTo>
                            <a:pt x="21908" y="4953"/>
                            <a:pt x="17050" y="0"/>
                            <a:pt x="10954" y="0"/>
                          </a:cubicBezTo>
                          <a:cubicBezTo>
                            <a:pt x="4858" y="0"/>
                            <a:pt x="0" y="4953"/>
                            <a:pt x="0" y="10954"/>
                          </a:cubicBezTo>
                          <a:cubicBezTo>
                            <a:pt x="0" y="17050"/>
                            <a:pt x="4953" y="21907"/>
                            <a:pt x="10954" y="21907"/>
                          </a:cubicBezTo>
                          <a:cubicBezTo>
                            <a:pt x="17050" y="21907"/>
                            <a:pt x="21908" y="17050"/>
                            <a:pt x="21908" y="10954"/>
                          </a:cubicBez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3" name="Freeform: Shape 1662">
                      <a:extLst>
                        <a:ext uri="{FF2B5EF4-FFF2-40B4-BE49-F238E27FC236}">
                          <a16:creationId xmlns:a16="http://schemas.microsoft.com/office/drawing/2014/main" id="{7CC3EA50-0CA7-4B36-9160-13BC6C7A7F20}"/>
                        </a:ext>
                      </a:extLst>
                    </p:cNvPr>
                    <p:cNvSpPr/>
                    <p:nvPr/>
                  </p:nvSpPr>
                  <p:spPr>
                    <a:xfrm rot="-5081549">
                      <a:off x="8832842" y="5312819"/>
                      <a:ext cx="6095" cy="46957"/>
                    </a:xfrm>
                    <a:custGeom>
                      <a:avLst/>
                      <a:gdLst>
                        <a:gd name="connsiteX0" fmla="*/ 0 w 6095"/>
                        <a:gd name="connsiteY0" fmla="*/ 0 h 46957"/>
                        <a:gd name="connsiteX1" fmla="*/ 6096 w 6095"/>
                        <a:gd name="connsiteY1" fmla="*/ 0 h 46957"/>
                        <a:gd name="connsiteX2" fmla="*/ 6096 w 6095"/>
                        <a:gd name="connsiteY2" fmla="*/ 46958 h 46957"/>
                        <a:gd name="connsiteX3" fmla="*/ 0 w 6095"/>
                        <a:gd name="connsiteY3" fmla="*/ 46958 h 46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095" h="46957">
                          <a:moveTo>
                            <a:pt x="0" y="0"/>
                          </a:moveTo>
                          <a:lnTo>
                            <a:pt x="6096" y="0"/>
                          </a:lnTo>
                          <a:lnTo>
                            <a:pt x="6096" y="46958"/>
                          </a:lnTo>
                          <a:lnTo>
                            <a:pt x="0" y="46958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601" name="Freeform: Shape 1600">
                  <a:extLst>
                    <a:ext uri="{FF2B5EF4-FFF2-40B4-BE49-F238E27FC236}">
                      <a16:creationId xmlns:a16="http://schemas.microsoft.com/office/drawing/2014/main" id="{38B86A28-B552-4C35-8F4C-8C5D4AFB4562}"/>
                    </a:ext>
                  </a:extLst>
                </p:cNvPr>
                <p:cNvSpPr/>
                <p:nvPr/>
              </p:nvSpPr>
              <p:spPr>
                <a:xfrm>
                  <a:off x="8742330" y="5086770"/>
                  <a:ext cx="26479" cy="26479"/>
                </a:xfrm>
                <a:custGeom>
                  <a:avLst/>
                  <a:gdLst>
                    <a:gd name="connsiteX0" fmla="*/ 0 w 26479"/>
                    <a:gd name="connsiteY0" fmla="*/ 13240 h 26479"/>
                    <a:gd name="connsiteX1" fmla="*/ 13239 w 26479"/>
                    <a:gd name="connsiteY1" fmla="*/ 0 h 26479"/>
                    <a:gd name="connsiteX2" fmla="*/ 26479 w 26479"/>
                    <a:gd name="connsiteY2" fmla="*/ 13240 h 26479"/>
                    <a:gd name="connsiteX3" fmla="*/ 13239 w 26479"/>
                    <a:gd name="connsiteY3" fmla="*/ 26479 h 26479"/>
                    <a:gd name="connsiteX4" fmla="*/ 0 w 26479"/>
                    <a:gd name="connsiteY4" fmla="*/ 13240 h 26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26479">
                      <a:moveTo>
                        <a:pt x="0" y="13240"/>
                      </a:moveTo>
                      <a:cubicBezTo>
                        <a:pt x="0" y="5906"/>
                        <a:pt x="5905" y="0"/>
                        <a:pt x="13239" y="0"/>
                      </a:cubicBezTo>
                      <a:cubicBezTo>
                        <a:pt x="20574" y="0"/>
                        <a:pt x="26479" y="6001"/>
                        <a:pt x="26479" y="13240"/>
                      </a:cubicBezTo>
                      <a:cubicBezTo>
                        <a:pt x="26479" y="20574"/>
                        <a:pt x="20574" y="26479"/>
                        <a:pt x="13239" y="26479"/>
                      </a:cubicBezTo>
                      <a:cubicBezTo>
                        <a:pt x="5905" y="26479"/>
                        <a:pt x="0" y="20479"/>
                        <a:pt x="0" y="13240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02" name="Freeform: Shape 1601">
                  <a:extLst>
                    <a:ext uri="{FF2B5EF4-FFF2-40B4-BE49-F238E27FC236}">
                      <a16:creationId xmlns:a16="http://schemas.microsoft.com/office/drawing/2014/main" id="{04E89E1C-7633-4C0F-96D8-65F1A07535C4}"/>
                    </a:ext>
                  </a:extLst>
                </p:cNvPr>
                <p:cNvSpPr/>
                <p:nvPr/>
              </p:nvSpPr>
              <p:spPr>
                <a:xfrm>
                  <a:off x="8817958" y="5086770"/>
                  <a:ext cx="26479" cy="26479"/>
                </a:xfrm>
                <a:custGeom>
                  <a:avLst/>
                  <a:gdLst>
                    <a:gd name="connsiteX0" fmla="*/ 0 w 26479"/>
                    <a:gd name="connsiteY0" fmla="*/ 13240 h 26479"/>
                    <a:gd name="connsiteX1" fmla="*/ 13239 w 26479"/>
                    <a:gd name="connsiteY1" fmla="*/ 0 h 26479"/>
                    <a:gd name="connsiteX2" fmla="*/ 26479 w 26479"/>
                    <a:gd name="connsiteY2" fmla="*/ 13240 h 26479"/>
                    <a:gd name="connsiteX3" fmla="*/ 13239 w 26479"/>
                    <a:gd name="connsiteY3" fmla="*/ 26479 h 26479"/>
                    <a:gd name="connsiteX4" fmla="*/ 0 w 26479"/>
                    <a:gd name="connsiteY4" fmla="*/ 13240 h 26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26479">
                      <a:moveTo>
                        <a:pt x="0" y="13240"/>
                      </a:moveTo>
                      <a:cubicBezTo>
                        <a:pt x="0" y="5906"/>
                        <a:pt x="5905" y="0"/>
                        <a:pt x="13239" y="0"/>
                      </a:cubicBezTo>
                      <a:cubicBezTo>
                        <a:pt x="20574" y="0"/>
                        <a:pt x="26479" y="6001"/>
                        <a:pt x="26479" y="13240"/>
                      </a:cubicBezTo>
                      <a:cubicBezTo>
                        <a:pt x="26479" y="20574"/>
                        <a:pt x="20574" y="26479"/>
                        <a:pt x="13239" y="26479"/>
                      </a:cubicBezTo>
                      <a:cubicBezTo>
                        <a:pt x="5905" y="26479"/>
                        <a:pt x="0" y="20479"/>
                        <a:pt x="0" y="13240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97" name="Graphic 1">
                <a:extLst>
                  <a:ext uri="{FF2B5EF4-FFF2-40B4-BE49-F238E27FC236}">
                    <a16:creationId xmlns:a16="http://schemas.microsoft.com/office/drawing/2014/main" id="{FBADB93A-B9A6-46B0-BC1D-AC4ED9527DF7}"/>
                  </a:ext>
                </a:extLst>
              </p:cNvPr>
              <p:cNvGrpSpPr/>
              <p:nvPr/>
            </p:nvGrpSpPr>
            <p:grpSpPr>
              <a:xfrm>
                <a:off x="8900731" y="5006474"/>
                <a:ext cx="216598" cy="744283"/>
                <a:chOff x="8900731" y="5006474"/>
                <a:chExt cx="216598" cy="744283"/>
              </a:xfrm>
              <a:solidFill>
                <a:schemeClr val="accent1"/>
              </a:solidFill>
            </p:grpSpPr>
            <p:grpSp>
              <p:nvGrpSpPr>
                <p:cNvPr id="1387" name="Graphic 1">
                  <a:extLst>
                    <a:ext uri="{FF2B5EF4-FFF2-40B4-BE49-F238E27FC236}">
                      <a16:creationId xmlns:a16="http://schemas.microsoft.com/office/drawing/2014/main" id="{CBCF3632-3313-45E1-8F02-A37F029F3532}"/>
                    </a:ext>
                  </a:extLst>
                </p:cNvPr>
                <p:cNvGrpSpPr/>
                <p:nvPr/>
              </p:nvGrpSpPr>
              <p:grpSpPr>
                <a:xfrm>
                  <a:off x="8900731" y="5006474"/>
                  <a:ext cx="216598" cy="744283"/>
                  <a:chOff x="8900731" y="5006474"/>
                  <a:chExt cx="216598" cy="744283"/>
                </a:xfrm>
                <a:solidFill>
                  <a:schemeClr val="accent1"/>
                </a:solidFill>
              </p:grpSpPr>
              <p:sp>
                <p:nvSpPr>
                  <p:cNvPr id="1390" name="Freeform: Shape 1389">
                    <a:extLst>
                      <a:ext uri="{FF2B5EF4-FFF2-40B4-BE49-F238E27FC236}">
                        <a16:creationId xmlns:a16="http://schemas.microsoft.com/office/drawing/2014/main" id="{D32E2544-771F-41AB-8EA1-2986BDE521BA}"/>
                      </a:ext>
                    </a:extLst>
                  </p:cNvPr>
                  <p:cNvSpPr/>
                  <p:nvPr/>
                </p:nvSpPr>
                <p:spPr>
                  <a:xfrm>
                    <a:off x="8983598" y="5460150"/>
                    <a:ext cx="53720" cy="136588"/>
                  </a:xfrm>
                  <a:custGeom>
                    <a:avLst/>
                    <a:gdLst>
                      <a:gd name="connsiteX0" fmla="*/ 0 w 53720"/>
                      <a:gd name="connsiteY0" fmla="*/ 0 h 136588"/>
                      <a:gd name="connsiteX1" fmla="*/ 53721 w 53720"/>
                      <a:gd name="connsiteY1" fmla="*/ 0 h 136588"/>
                      <a:gd name="connsiteX2" fmla="*/ 53721 w 53720"/>
                      <a:gd name="connsiteY2" fmla="*/ 136588 h 136588"/>
                      <a:gd name="connsiteX3" fmla="*/ 0 w 53720"/>
                      <a:gd name="connsiteY3" fmla="*/ 136588 h 136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20" h="136588">
                        <a:moveTo>
                          <a:pt x="0" y="0"/>
                        </a:moveTo>
                        <a:lnTo>
                          <a:pt x="53721" y="0"/>
                        </a:lnTo>
                        <a:lnTo>
                          <a:pt x="53721" y="136588"/>
                        </a:lnTo>
                        <a:lnTo>
                          <a:pt x="0" y="136588"/>
                        </a:lnTo>
                        <a:close/>
                      </a:path>
                    </a:pathLst>
                  </a:custGeom>
                  <a:solidFill>
                    <a:srgbClr val="9C10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1" name="Freeform: Shape 1390">
                    <a:extLst>
                      <a:ext uri="{FF2B5EF4-FFF2-40B4-BE49-F238E27FC236}">
                        <a16:creationId xmlns:a16="http://schemas.microsoft.com/office/drawing/2014/main" id="{93747EEE-0F25-4CA2-A81A-B631882FE53F}"/>
                      </a:ext>
                    </a:extLst>
                  </p:cNvPr>
                  <p:cNvSpPr/>
                  <p:nvPr/>
                </p:nvSpPr>
                <p:spPr>
                  <a:xfrm>
                    <a:off x="8903493" y="5152492"/>
                    <a:ext cx="74485" cy="94517"/>
                  </a:xfrm>
                  <a:custGeom>
                    <a:avLst/>
                    <a:gdLst>
                      <a:gd name="connsiteX0" fmla="*/ 37529 w 74485"/>
                      <a:gd name="connsiteY0" fmla="*/ 191 h 94517"/>
                      <a:gd name="connsiteX1" fmla="*/ 0 w 74485"/>
                      <a:gd name="connsiteY1" fmla="*/ 62865 h 94517"/>
                      <a:gd name="connsiteX2" fmla="*/ 54864 w 74485"/>
                      <a:gd name="connsiteY2" fmla="*/ 94202 h 94517"/>
                      <a:gd name="connsiteX3" fmla="*/ 72485 w 74485"/>
                      <a:gd name="connsiteY3" fmla="*/ 18669 h 94517"/>
                      <a:gd name="connsiteX4" fmla="*/ 74486 w 74485"/>
                      <a:gd name="connsiteY4" fmla="*/ 0 h 94517"/>
                      <a:gd name="connsiteX5" fmla="*/ 37529 w 74485"/>
                      <a:gd name="connsiteY5" fmla="*/ 191 h 94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485" h="94517">
                        <a:moveTo>
                          <a:pt x="37529" y="191"/>
                        </a:moveTo>
                        <a:cubicBezTo>
                          <a:pt x="37529" y="191"/>
                          <a:pt x="28384" y="63818"/>
                          <a:pt x="0" y="62865"/>
                        </a:cubicBezTo>
                        <a:cubicBezTo>
                          <a:pt x="0" y="62865"/>
                          <a:pt x="3905" y="98203"/>
                          <a:pt x="54864" y="94202"/>
                        </a:cubicBezTo>
                        <a:lnTo>
                          <a:pt x="72485" y="18669"/>
                        </a:lnTo>
                        <a:lnTo>
                          <a:pt x="74486" y="0"/>
                        </a:lnTo>
                        <a:lnTo>
                          <a:pt x="37529" y="191"/>
                        </a:lnTo>
                        <a:close/>
                      </a:path>
                    </a:pathLst>
                  </a:custGeom>
                  <a:solidFill>
                    <a:srgbClr val="F28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2" name="Freeform: Shape 1391">
                    <a:extLst>
                      <a:ext uri="{FF2B5EF4-FFF2-40B4-BE49-F238E27FC236}">
                        <a16:creationId xmlns:a16="http://schemas.microsoft.com/office/drawing/2014/main" id="{DDC10F9F-3B5A-4424-AFF7-6077BD6A8FDE}"/>
                      </a:ext>
                    </a:extLst>
                  </p:cNvPr>
                  <p:cNvSpPr/>
                  <p:nvPr/>
                </p:nvSpPr>
                <p:spPr>
                  <a:xfrm>
                    <a:off x="8903588" y="5199546"/>
                    <a:ext cx="54864" cy="47687"/>
                  </a:xfrm>
                  <a:custGeom>
                    <a:avLst/>
                    <a:gdLst>
                      <a:gd name="connsiteX0" fmla="*/ 23146 w 54864"/>
                      <a:gd name="connsiteY0" fmla="*/ 0 h 47687"/>
                      <a:gd name="connsiteX1" fmla="*/ 47910 w 54864"/>
                      <a:gd name="connsiteY1" fmla="*/ 13335 h 47687"/>
                      <a:gd name="connsiteX2" fmla="*/ 54864 w 54864"/>
                      <a:gd name="connsiteY2" fmla="*/ 47149 h 47687"/>
                      <a:gd name="connsiteX3" fmla="*/ 0 w 54864"/>
                      <a:gd name="connsiteY3" fmla="*/ 15811 h 47687"/>
                      <a:gd name="connsiteX4" fmla="*/ 23146 w 54864"/>
                      <a:gd name="connsiteY4" fmla="*/ 0 h 47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864" h="47687">
                        <a:moveTo>
                          <a:pt x="23146" y="0"/>
                        </a:moveTo>
                        <a:cubicBezTo>
                          <a:pt x="23146" y="0"/>
                          <a:pt x="34576" y="13049"/>
                          <a:pt x="47910" y="13335"/>
                        </a:cubicBezTo>
                        <a:lnTo>
                          <a:pt x="54864" y="47149"/>
                        </a:lnTo>
                        <a:cubicBezTo>
                          <a:pt x="54864" y="47149"/>
                          <a:pt x="9620" y="54388"/>
                          <a:pt x="0" y="15811"/>
                        </a:cubicBezTo>
                        <a:lnTo>
                          <a:pt x="23146" y="0"/>
                        </a:lnTo>
                        <a:close/>
                      </a:path>
                    </a:pathLst>
                  </a:custGeom>
                  <a:solidFill>
                    <a:srgbClr val="EC690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393" name="Graphic 1">
                    <a:extLst>
                      <a:ext uri="{FF2B5EF4-FFF2-40B4-BE49-F238E27FC236}">
                        <a16:creationId xmlns:a16="http://schemas.microsoft.com/office/drawing/2014/main" id="{7E325DFA-FCF9-4359-B717-941E82AEEF8D}"/>
                      </a:ext>
                    </a:extLst>
                  </p:cNvPr>
                  <p:cNvGrpSpPr/>
                  <p:nvPr/>
                </p:nvGrpSpPr>
                <p:grpSpPr>
                  <a:xfrm>
                    <a:off x="8943498" y="5471580"/>
                    <a:ext cx="56673" cy="279177"/>
                    <a:chOff x="8943498" y="5471580"/>
                    <a:chExt cx="56673" cy="279177"/>
                  </a:xfrm>
                  <a:solidFill>
                    <a:schemeClr val="accent1"/>
                  </a:solidFill>
                </p:grpSpPr>
                <p:sp>
                  <p:nvSpPr>
                    <p:cNvPr id="1596" name="Freeform: Shape 1595">
                      <a:extLst>
                        <a:ext uri="{FF2B5EF4-FFF2-40B4-BE49-F238E27FC236}">
                          <a16:creationId xmlns:a16="http://schemas.microsoft.com/office/drawing/2014/main" id="{2CE74A1B-D333-40C6-A5B4-E9D228FC7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9689" y="5471580"/>
                      <a:ext cx="49148" cy="116014"/>
                    </a:xfrm>
                    <a:custGeom>
                      <a:avLst/>
                      <a:gdLst>
                        <a:gd name="connsiteX0" fmla="*/ 0 w 49148"/>
                        <a:gd name="connsiteY0" fmla="*/ 0 h 116014"/>
                        <a:gd name="connsiteX1" fmla="*/ 49149 w 49148"/>
                        <a:gd name="connsiteY1" fmla="*/ 0 h 116014"/>
                        <a:gd name="connsiteX2" fmla="*/ 49149 w 49148"/>
                        <a:gd name="connsiteY2" fmla="*/ 116015 h 116014"/>
                        <a:gd name="connsiteX3" fmla="*/ 0 w 49148"/>
                        <a:gd name="connsiteY3" fmla="*/ 116015 h 116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148" h="116014">
                          <a:moveTo>
                            <a:pt x="0" y="0"/>
                          </a:moveTo>
                          <a:lnTo>
                            <a:pt x="49149" y="0"/>
                          </a:lnTo>
                          <a:lnTo>
                            <a:pt x="49149" y="116015"/>
                          </a:lnTo>
                          <a:lnTo>
                            <a:pt x="0" y="116015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7" name="Freeform: Shape 1596">
                      <a:extLst>
                        <a:ext uri="{FF2B5EF4-FFF2-40B4-BE49-F238E27FC236}">
                          <a16:creationId xmlns:a16="http://schemas.microsoft.com/office/drawing/2014/main" id="{0B7330F8-647A-4386-AB17-64D254CBAB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8260" y="5578069"/>
                      <a:ext cx="51911" cy="26669"/>
                    </a:xfrm>
                    <a:custGeom>
                      <a:avLst/>
                      <a:gdLst>
                        <a:gd name="connsiteX0" fmla="*/ 0 w 51911"/>
                        <a:gd name="connsiteY0" fmla="*/ 0 h 26669"/>
                        <a:gd name="connsiteX1" fmla="*/ 51911 w 51911"/>
                        <a:gd name="connsiteY1" fmla="*/ 0 h 26669"/>
                        <a:gd name="connsiteX2" fmla="*/ 51911 w 51911"/>
                        <a:gd name="connsiteY2" fmla="*/ 26670 h 26669"/>
                        <a:gd name="connsiteX3" fmla="*/ 0 w 51911"/>
                        <a:gd name="connsiteY3" fmla="*/ 26670 h 2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911" h="26669">
                          <a:moveTo>
                            <a:pt x="0" y="0"/>
                          </a:moveTo>
                          <a:lnTo>
                            <a:pt x="51911" y="0"/>
                          </a:lnTo>
                          <a:lnTo>
                            <a:pt x="51911" y="26670"/>
                          </a:lnTo>
                          <a:lnTo>
                            <a:pt x="0" y="26670"/>
                          </a:lnTo>
                          <a:close/>
                        </a:path>
                      </a:pathLst>
                    </a:custGeom>
                    <a:solidFill>
                      <a:srgbClr val="EE740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8" name="Freeform: Shape 1597">
                      <a:extLst>
                        <a:ext uri="{FF2B5EF4-FFF2-40B4-BE49-F238E27FC236}">
                          <a16:creationId xmlns:a16="http://schemas.microsoft.com/office/drawing/2014/main" id="{43056C8F-20D6-4B44-8FD5-8FBA07D74A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8260" y="5603977"/>
                      <a:ext cx="51911" cy="130492"/>
                    </a:xfrm>
                    <a:custGeom>
                      <a:avLst/>
                      <a:gdLst>
                        <a:gd name="connsiteX0" fmla="*/ 42386 w 51911"/>
                        <a:gd name="connsiteY0" fmla="*/ 130492 h 130492"/>
                        <a:gd name="connsiteX1" fmla="*/ 5525 w 51911"/>
                        <a:gd name="connsiteY1" fmla="*/ 130492 h 130492"/>
                        <a:gd name="connsiteX2" fmla="*/ 0 w 51911"/>
                        <a:gd name="connsiteY2" fmla="*/ 0 h 130492"/>
                        <a:gd name="connsiteX3" fmla="*/ 51911 w 51911"/>
                        <a:gd name="connsiteY3" fmla="*/ 0 h 130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911" h="130492">
                          <a:moveTo>
                            <a:pt x="42386" y="130492"/>
                          </a:moveTo>
                          <a:lnTo>
                            <a:pt x="5525" y="130492"/>
                          </a:lnTo>
                          <a:lnTo>
                            <a:pt x="0" y="0"/>
                          </a:lnTo>
                          <a:lnTo>
                            <a:pt x="51911" y="0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9" name="Freeform: Shape 1598">
                      <a:extLst>
                        <a:ext uri="{FF2B5EF4-FFF2-40B4-BE49-F238E27FC236}">
                          <a16:creationId xmlns:a16="http://schemas.microsoft.com/office/drawing/2014/main" id="{F6500E1F-043D-423A-A068-94E126E2A1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43498" y="5725040"/>
                      <a:ext cx="54673" cy="25717"/>
                    </a:xfrm>
                    <a:custGeom>
                      <a:avLst/>
                      <a:gdLst>
                        <a:gd name="connsiteX0" fmla="*/ 54673 w 54673"/>
                        <a:gd name="connsiteY0" fmla="*/ 25717 h 25717"/>
                        <a:gd name="connsiteX1" fmla="*/ 27337 w 54673"/>
                        <a:gd name="connsiteY1" fmla="*/ 0 h 25717"/>
                        <a:gd name="connsiteX2" fmla="*/ 0 w 54673"/>
                        <a:gd name="connsiteY2" fmla="*/ 25717 h 25717"/>
                        <a:gd name="connsiteX3" fmla="*/ 54673 w 54673"/>
                        <a:gd name="connsiteY3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4673" h="25717">
                          <a:moveTo>
                            <a:pt x="54673" y="25717"/>
                          </a:moveTo>
                          <a:cubicBezTo>
                            <a:pt x="54673" y="11525"/>
                            <a:pt x="42386" y="0"/>
                            <a:pt x="27337" y="0"/>
                          </a:cubicBezTo>
                          <a:cubicBezTo>
                            <a:pt x="12287" y="0"/>
                            <a:pt x="0" y="11525"/>
                            <a:pt x="0" y="25717"/>
                          </a:cubicBezTo>
                          <a:lnTo>
                            <a:pt x="54673" y="2571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394" name="Freeform: Shape 1393">
                    <a:extLst>
                      <a:ext uri="{FF2B5EF4-FFF2-40B4-BE49-F238E27FC236}">
                        <a16:creationId xmlns:a16="http://schemas.microsoft.com/office/drawing/2014/main" id="{EB0E1096-437E-4F58-B533-8A19305FA27F}"/>
                      </a:ext>
                    </a:extLst>
                  </p:cNvPr>
                  <p:cNvSpPr/>
                  <p:nvPr/>
                </p:nvSpPr>
                <p:spPr>
                  <a:xfrm>
                    <a:off x="9016555" y="5471580"/>
                    <a:ext cx="49148" cy="116014"/>
                  </a:xfrm>
                  <a:custGeom>
                    <a:avLst/>
                    <a:gdLst>
                      <a:gd name="connsiteX0" fmla="*/ 0 w 49148"/>
                      <a:gd name="connsiteY0" fmla="*/ 0 h 116014"/>
                      <a:gd name="connsiteX1" fmla="*/ 49149 w 49148"/>
                      <a:gd name="connsiteY1" fmla="*/ 0 h 116014"/>
                      <a:gd name="connsiteX2" fmla="*/ 49149 w 49148"/>
                      <a:gd name="connsiteY2" fmla="*/ 116015 h 116014"/>
                      <a:gd name="connsiteX3" fmla="*/ 0 w 49148"/>
                      <a:gd name="connsiteY3" fmla="*/ 116015 h 1160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148" h="116014">
                        <a:moveTo>
                          <a:pt x="0" y="0"/>
                        </a:moveTo>
                        <a:lnTo>
                          <a:pt x="49149" y="0"/>
                        </a:lnTo>
                        <a:lnTo>
                          <a:pt x="49149" y="116015"/>
                        </a:lnTo>
                        <a:lnTo>
                          <a:pt x="0" y="116015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5" name="Freeform: Shape 1394">
                    <a:extLst>
                      <a:ext uri="{FF2B5EF4-FFF2-40B4-BE49-F238E27FC236}">
                        <a16:creationId xmlns:a16="http://schemas.microsoft.com/office/drawing/2014/main" id="{A421AE88-FB0B-425A-9746-DFC3D54754AC}"/>
                      </a:ext>
                    </a:extLst>
                  </p:cNvPr>
                  <p:cNvSpPr/>
                  <p:nvPr/>
                </p:nvSpPr>
                <p:spPr>
                  <a:xfrm>
                    <a:off x="9015221" y="5578069"/>
                    <a:ext cx="51911" cy="26669"/>
                  </a:xfrm>
                  <a:custGeom>
                    <a:avLst/>
                    <a:gdLst>
                      <a:gd name="connsiteX0" fmla="*/ 0 w 51911"/>
                      <a:gd name="connsiteY0" fmla="*/ 0 h 26669"/>
                      <a:gd name="connsiteX1" fmla="*/ 51911 w 51911"/>
                      <a:gd name="connsiteY1" fmla="*/ 0 h 26669"/>
                      <a:gd name="connsiteX2" fmla="*/ 51911 w 51911"/>
                      <a:gd name="connsiteY2" fmla="*/ 26670 h 26669"/>
                      <a:gd name="connsiteX3" fmla="*/ 0 w 51911"/>
                      <a:gd name="connsiteY3" fmla="*/ 26670 h 2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911" h="26669">
                        <a:moveTo>
                          <a:pt x="0" y="0"/>
                        </a:moveTo>
                        <a:lnTo>
                          <a:pt x="51911" y="0"/>
                        </a:lnTo>
                        <a:lnTo>
                          <a:pt x="51911" y="26670"/>
                        </a:lnTo>
                        <a:lnTo>
                          <a:pt x="0" y="26670"/>
                        </a:ln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6" name="Freeform: Shape 1395">
                    <a:extLst>
                      <a:ext uri="{FF2B5EF4-FFF2-40B4-BE49-F238E27FC236}">
                        <a16:creationId xmlns:a16="http://schemas.microsoft.com/office/drawing/2014/main" id="{91C103DB-3AD9-4114-BA42-902461415D90}"/>
                      </a:ext>
                    </a:extLst>
                  </p:cNvPr>
                  <p:cNvSpPr/>
                  <p:nvPr/>
                </p:nvSpPr>
                <p:spPr>
                  <a:xfrm>
                    <a:off x="9015221" y="5603977"/>
                    <a:ext cx="51911" cy="130492"/>
                  </a:xfrm>
                  <a:custGeom>
                    <a:avLst/>
                    <a:gdLst>
                      <a:gd name="connsiteX0" fmla="*/ 42291 w 51911"/>
                      <a:gd name="connsiteY0" fmla="*/ 130492 h 130492"/>
                      <a:gd name="connsiteX1" fmla="*/ 5429 w 51911"/>
                      <a:gd name="connsiteY1" fmla="*/ 130492 h 130492"/>
                      <a:gd name="connsiteX2" fmla="*/ 0 w 51911"/>
                      <a:gd name="connsiteY2" fmla="*/ 0 h 130492"/>
                      <a:gd name="connsiteX3" fmla="*/ 51911 w 51911"/>
                      <a:gd name="connsiteY3" fmla="*/ 0 h 130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911" h="130492">
                        <a:moveTo>
                          <a:pt x="42291" y="130492"/>
                        </a:moveTo>
                        <a:lnTo>
                          <a:pt x="5429" y="130492"/>
                        </a:lnTo>
                        <a:lnTo>
                          <a:pt x="0" y="0"/>
                        </a:lnTo>
                        <a:lnTo>
                          <a:pt x="5191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7" name="Freeform: Shape 1396">
                    <a:extLst>
                      <a:ext uri="{FF2B5EF4-FFF2-40B4-BE49-F238E27FC236}">
                        <a16:creationId xmlns:a16="http://schemas.microsoft.com/office/drawing/2014/main" id="{6769F3BF-6FEF-471E-835E-9AFBBC9D6304}"/>
                      </a:ext>
                    </a:extLst>
                  </p:cNvPr>
                  <p:cNvSpPr/>
                  <p:nvPr/>
                </p:nvSpPr>
                <p:spPr>
                  <a:xfrm>
                    <a:off x="9010363" y="5725040"/>
                    <a:ext cx="54673" cy="25717"/>
                  </a:xfrm>
                  <a:custGeom>
                    <a:avLst/>
                    <a:gdLst>
                      <a:gd name="connsiteX0" fmla="*/ 54674 w 54673"/>
                      <a:gd name="connsiteY0" fmla="*/ 25717 h 25717"/>
                      <a:gd name="connsiteX1" fmla="*/ 27337 w 54673"/>
                      <a:gd name="connsiteY1" fmla="*/ 0 h 25717"/>
                      <a:gd name="connsiteX2" fmla="*/ 0 w 54673"/>
                      <a:gd name="connsiteY2" fmla="*/ 25717 h 25717"/>
                      <a:gd name="connsiteX3" fmla="*/ 54674 w 54673"/>
                      <a:gd name="connsiteY3" fmla="*/ 25717 h 25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673" h="25717">
                        <a:moveTo>
                          <a:pt x="54674" y="25717"/>
                        </a:moveTo>
                        <a:cubicBezTo>
                          <a:pt x="54674" y="11525"/>
                          <a:pt x="42482" y="0"/>
                          <a:pt x="27337" y="0"/>
                        </a:cubicBezTo>
                        <a:cubicBezTo>
                          <a:pt x="12288" y="0"/>
                          <a:pt x="0" y="11525"/>
                          <a:pt x="0" y="25717"/>
                        </a:cubicBezTo>
                        <a:lnTo>
                          <a:pt x="54674" y="2571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8" name="Freeform: Shape 1397">
                    <a:extLst>
                      <a:ext uri="{FF2B5EF4-FFF2-40B4-BE49-F238E27FC236}">
                        <a16:creationId xmlns:a16="http://schemas.microsoft.com/office/drawing/2014/main" id="{75641E48-F219-435F-A7AF-16FD81C538BA}"/>
                      </a:ext>
                    </a:extLst>
                  </p:cNvPr>
                  <p:cNvSpPr/>
                  <p:nvPr/>
                </p:nvSpPr>
                <p:spPr>
                  <a:xfrm>
                    <a:off x="8942831" y="5244408"/>
                    <a:ext cx="132492" cy="153352"/>
                  </a:xfrm>
                  <a:custGeom>
                    <a:avLst/>
                    <a:gdLst>
                      <a:gd name="connsiteX0" fmla="*/ 132493 w 132492"/>
                      <a:gd name="connsiteY0" fmla="*/ 111157 h 153352"/>
                      <a:gd name="connsiteX1" fmla="*/ 92773 w 132492"/>
                      <a:gd name="connsiteY1" fmla="*/ 153353 h 153352"/>
                      <a:gd name="connsiteX2" fmla="*/ 39719 w 132492"/>
                      <a:gd name="connsiteY2" fmla="*/ 153353 h 153352"/>
                      <a:gd name="connsiteX3" fmla="*/ 0 w 132492"/>
                      <a:gd name="connsiteY3" fmla="*/ 111157 h 153352"/>
                      <a:gd name="connsiteX4" fmla="*/ 0 w 132492"/>
                      <a:gd name="connsiteY4" fmla="*/ 42196 h 153352"/>
                      <a:gd name="connsiteX5" fmla="*/ 39719 w 132492"/>
                      <a:gd name="connsiteY5" fmla="*/ 0 h 153352"/>
                      <a:gd name="connsiteX6" fmla="*/ 92773 w 132492"/>
                      <a:gd name="connsiteY6" fmla="*/ 0 h 153352"/>
                      <a:gd name="connsiteX7" fmla="*/ 132493 w 132492"/>
                      <a:gd name="connsiteY7" fmla="*/ 42196 h 153352"/>
                      <a:gd name="connsiteX8" fmla="*/ 132493 w 132492"/>
                      <a:gd name="connsiteY8" fmla="*/ 111157 h 153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2492" h="153352">
                        <a:moveTo>
                          <a:pt x="132493" y="111157"/>
                        </a:moveTo>
                        <a:cubicBezTo>
                          <a:pt x="132493" y="134493"/>
                          <a:pt x="114681" y="153353"/>
                          <a:pt x="92773" y="153353"/>
                        </a:cubicBezTo>
                        <a:lnTo>
                          <a:pt x="39719" y="153353"/>
                        </a:lnTo>
                        <a:cubicBezTo>
                          <a:pt x="17812" y="153353"/>
                          <a:pt x="0" y="134493"/>
                          <a:pt x="0" y="111157"/>
                        </a:cubicBezTo>
                        <a:lnTo>
                          <a:pt x="0" y="42196"/>
                        </a:lnTo>
                        <a:cubicBezTo>
                          <a:pt x="0" y="18859"/>
                          <a:pt x="17812" y="0"/>
                          <a:pt x="39719" y="0"/>
                        </a:cubicBezTo>
                        <a:lnTo>
                          <a:pt x="92773" y="0"/>
                        </a:lnTo>
                        <a:cubicBezTo>
                          <a:pt x="114681" y="0"/>
                          <a:pt x="132493" y="18955"/>
                          <a:pt x="132493" y="42196"/>
                        </a:cubicBezTo>
                        <a:lnTo>
                          <a:pt x="132493" y="111157"/>
                        </a:lnTo>
                        <a:close/>
                      </a:path>
                    </a:pathLst>
                  </a:custGeom>
                  <a:solidFill>
                    <a:srgbClr val="E30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9" name="Freeform: Shape 1398">
                    <a:extLst>
                      <a:ext uri="{FF2B5EF4-FFF2-40B4-BE49-F238E27FC236}">
                        <a16:creationId xmlns:a16="http://schemas.microsoft.com/office/drawing/2014/main" id="{CB9403E9-4219-4FE5-A9EF-716EBABED2F4}"/>
                      </a:ext>
                    </a:extLst>
                  </p:cNvPr>
                  <p:cNvSpPr/>
                  <p:nvPr/>
                </p:nvSpPr>
                <p:spPr>
                  <a:xfrm>
                    <a:off x="8940831" y="5399476"/>
                    <a:ext cx="132397" cy="82507"/>
                  </a:xfrm>
                  <a:custGeom>
                    <a:avLst/>
                    <a:gdLst>
                      <a:gd name="connsiteX0" fmla="*/ 132398 w 132397"/>
                      <a:gd name="connsiteY0" fmla="*/ 75438 h 82507"/>
                      <a:gd name="connsiteX1" fmla="*/ 132398 w 132397"/>
                      <a:gd name="connsiteY1" fmla="*/ 42196 h 82507"/>
                      <a:gd name="connsiteX2" fmla="*/ 92679 w 132397"/>
                      <a:gd name="connsiteY2" fmla="*/ 0 h 82507"/>
                      <a:gd name="connsiteX3" fmla="*/ 39720 w 132397"/>
                      <a:gd name="connsiteY3" fmla="*/ 0 h 82507"/>
                      <a:gd name="connsiteX4" fmla="*/ 0 w 132397"/>
                      <a:gd name="connsiteY4" fmla="*/ 42196 h 82507"/>
                      <a:gd name="connsiteX5" fmla="*/ 0 w 132397"/>
                      <a:gd name="connsiteY5" fmla="*/ 75438 h 82507"/>
                      <a:gd name="connsiteX6" fmla="*/ 132398 w 132397"/>
                      <a:gd name="connsiteY6" fmla="*/ 75438 h 82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397" h="82507">
                        <a:moveTo>
                          <a:pt x="132398" y="75438"/>
                        </a:moveTo>
                        <a:lnTo>
                          <a:pt x="132398" y="42196"/>
                        </a:lnTo>
                        <a:cubicBezTo>
                          <a:pt x="132398" y="18859"/>
                          <a:pt x="114586" y="0"/>
                          <a:pt x="92679" y="0"/>
                        </a:cubicBezTo>
                        <a:lnTo>
                          <a:pt x="39720" y="0"/>
                        </a:lnTo>
                        <a:cubicBezTo>
                          <a:pt x="17812" y="0"/>
                          <a:pt x="0" y="18859"/>
                          <a:pt x="0" y="42196"/>
                        </a:cubicBezTo>
                        <a:lnTo>
                          <a:pt x="0" y="75438"/>
                        </a:lnTo>
                        <a:cubicBezTo>
                          <a:pt x="0" y="75438"/>
                          <a:pt x="66866" y="91345"/>
                          <a:pt x="132398" y="75438"/>
                        </a:cubicBezTo>
                        <a:close/>
                      </a:path>
                    </a:pathLst>
                  </a:custGeom>
                  <a:solidFill>
                    <a:srgbClr val="E30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00" name="Freeform: Shape 1399">
                    <a:extLst>
                      <a:ext uri="{FF2B5EF4-FFF2-40B4-BE49-F238E27FC236}">
                        <a16:creationId xmlns:a16="http://schemas.microsoft.com/office/drawing/2014/main" id="{5F7B908C-CD32-4B4F-869E-13A2F4173F53}"/>
                      </a:ext>
                    </a:extLst>
                  </p:cNvPr>
                  <p:cNvSpPr/>
                  <p:nvPr/>
                </p:nvSpPr>
                <p:spPr>
                  <a:xfrm>
                    <a:off x="8990647" y="5251648"/>
                    <a:ext cx="32099" cy="146113"/>
                  </a:xfrm>
                  <a:custGeom>
                    <a:avLst/>
                    <a:gdLst>
                      <a:gd name="connsiteX0" fmla="*/ 0 w 32099"/>
                      <a:gd name="connsiteY0" fmla="*/ 0 h 146113"/>
                      <a:gd name="connsiteX1" fmla="*/ 32099 w 32099"/>
                      <a:gd name="connsiteY1" fmla="*/ 0 h 146113"/>
                      <a:gd name="connsiteX2" fmla="*/ 32099 w 32099"/>
                      <a:gd name="connsiteY2" fmla="*/ 146114 h 146113"/>
                      <a:gd name="connsiteX3" fmla="*/ 0 w 32099"/>
                      <a:gd name="connsiteY3" fmla="*/ 146114 h 146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099" h="146113">
                        <a:moveTo>
                          <a:pt x="0" y="0"/>
                        </a:moveTo>
                        <a:lnTo>
                          <a:pt x="32099" y="0"/>
                        </a:lnTo>
                        <a:lnTo>
                          <a:pt x="32099" y="146114"/>
                        </a:lnTo>
                        <a:lnTo>
                          <a:pt x="0" y="146114"/>
                        </a:ln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401" name="Graphic 1">
                    <a:extLst>
                      <a:ext uri="{FF2B5EF4-FFF2-40B4-BE49-F238E27FC236}">
                        <a16:creationId xmlns:a16="http://schemas.microsoft.com/office/drawing/2014/main" id="{02F51036-FFEF-41E9-B1EE-69FC4CCC7345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288128"/>
                    <a:ext cx="66484" cy="11620"/>
                    <a:chOff x="8973978" y="5288128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593" name="Freeform: Shape 1592">
                      <a:extLst>
                        <a:ext uri="{FF2B5EF4-FFF2-40B4-BE49-F238E27FC236}">
                          <a16:creationId xmlns:a16="http://schemas.microsoft.com/office/drawing/2014/main" id="{AA64A6C2-574D-444A-8BE6-1766AE4B61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288128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4"/>
                            <a:pt x="9048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4" name="Freeform: Shape 1593">
                      <a:extLst>
                        <a:ext uri="{FF2B5EF4-FFF2-40B4-BE49-F238E27FC236}">
                          <a16:creationId xmlns:a16="http://schemas.microsoft.com/office/drawing/2014/main" id="{5646220C-411B-4067-8667-4623267B1D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288128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8954"/>
                            <a:pt x="9049" y="11621"/>
                            <a:pt x="5811" y="11621"/>
                          </a:cubicBezTo>
                          <a:cubicBezTo>
                            <a:pt x="2667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5" name="Freeform: Shape 1594">
                      <a:extLst>
                        <a:ext uri="{FF2B5EF4-FFF2-40B4-BE49-F238E27FC236}">
                          <a16:creationId xmlns:a16="http://schemas.microsoft.com/office/drawing/2014/main" id="{21D2E38C-F152-4F5A-97DB-C0F9FDA882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291272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02" name="Graphic 1">
                    <a:extLst>
                      <a:ext uri="{FF2B5EF4-FFF2-40B4-BE49-F238E27FC236}">
                        <a16:creationId xmlns:a16="http://schemas.microsoft.com/office/drawing/2014/main" id="{09E35261-CDEE-400C-9916-11F8372F66C4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273079"/>
                    <a:ext cx="66484" cy="11620"/>
                    <a:chOff x="8973978" y="5273079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590" name="Freeform: Shape 1589">
                      <a:extLst>
                        <a:ext uri="{FF2B5EF4-FFF2-40B4-BE49-F238E27FC236}">
                          <a16:creationId xmlns:a16="http://schemas.microsoft.com/office/drawing/2014/main" id="{03822648-0400-4A89-9E6C-6B43EA7E4B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273079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9049"/>
                            <a:pt x="9048" y="11620"/>
                            <a:pt x="5810" y="11620"/>
                          </a:cubicBezTo>
                          <a:cubicBezTo>
                            <a:pt x="2571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1" name="Freeform: Shape 1590">
                      <a:extLst>
                        <a:ext uri="{FF2B5EF4-FFF2-40B4-BE49-F238E27FC236}">
                          <a16:creationId xmlns:a16="http://schemas.microsoft.com/office/drawing/2014/main" id="{B6F12C1F-F4A6-48A5-8B95-F8E7E64CA2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273079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0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0"/>
                            <a:pt x="5811" y="11620"/>
                          </a:cubicBezTo>
                          <a:cubicBezTo>
                            <a:pt x="2667" y="11620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2" name="Freeform: Shape 1591">
                      <a:extLst>
                        <a:ext uri="{FF2B5EF4-FFF2-40B4-BE49-F238E27FC236}">
                          <a16:creationId xmlns:a16="http://schemas.microsoft.com/office/drawing/2014/main" id="{411826BD-7875-4E65-B302-8A5463C833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276222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03" name="Graphic 1">
                    <a:extLst>
                      <a:ext uri="{FF2B5EF4-FFF2-40B4-BE49-F238E27FC236}">
                        <a16:creationId xmlns:a16="http://schemas.microsoft.com/office/drawing/2014/main" id="{D8E4247D-2B5C-47CF-B2B6-47472B2A09C9}"/>
                      </a:ext>
                    </a:extLst>
                  </p:cNvPr>
                  <p:cNvGrpSpPr/>
                  <p:nvPr/>
                </p:nvGrpSpPr>
                <p:grpSpPr>
                  <a:xfrm>
                    <a:off x="8959785" y="5615122"/>
                    <a:ext cx="24486" cy="107060"/>
                    <a:chOff x="8959785" y="5615122"/>
                    <a:chExt cx="24486" cy="107060"/>
                  </a:xfrm>
                  <a:solidFill>
                    <a:srgbClr val="9D9D9C"/>
                  </a:solidFill>
                </p:grpSpPr>
                <p:grpSp>
                  <p:nvGrpSpPr>
                    <p:cNvPr id="1546" name="Graphic 1">
                      <a:extLst>
                        <a:ext uri="{FF2B5EF4-FFF2-40B4-BE49-F238E27FC236}">
                          <a16:creationId xmlns:a16="http://schemas.microsoft.com/office/drawing/2014/main" id="{C677F3D6-6852-4DB2-807B-5C4D554204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59785" y="5615122"/>
                      <a:ext cx="23533" cy="5048"/>
                      <a:chOff x="8959785" y="5615122"/>
                      <a:chExt cx="23533" cy="5048"/>
                    </a:xfrm>
                    <a:solidFill>
                      <a:srgbClr val="9D9D9C"/>
                    </a:solidFill>
                  </p:grpSpPr>
                  <p:sp>
                    <p:nvSpPr>
                      <p:cNvPr id="1587" name="Freeform: Shape 1586">
                        <a:extLst>
                          <a:ext uri="{FF2B5EF4-FFF2-40B4-BE49-F238E27FC236}">
                            <a16:creationId xmlns:a16="http://schemas.microsoft.com/office/drawing/2014/main" id="{61C0CEEE-B346-4EB5-AB2E-593D2FFEF5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59785" y="5616074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96 h 4095"/>
                          <a:gd name="connsiteX1" fmla="*/ 2000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96"/>
                            </a:moveTo>
                            <a:cubicBezTo>
                              <a:pt x="0" y="952"/>
                              <a:pt x="858" y="0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096" y="3143"/>
                              <a:pt x="3239" y="4096"/>
                              <a:pt x="2096" y="4096"/>
                            </a:cubicBezTo>
                            <a:cubicBezTo>
                              <a:pt x="1048" y="4096"/>
                              <a:pt x="95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8" name="Freeform: Shape 1587">
                        <a:extLst>
                          <a:ext uri="{FF2B5EF4-FFF2-40B4-BE49-F238E27FC236}">
                            <a16:creationId xmlns:a16="http://schemas.microsoft.com/office/drawing/2014/main" id="{D4CEB729-4D67-4105-953B-0B3A5CC50C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209" y="5615122"/>
                        <a:ext cx="4109" cy="4102"/>
                      </a:xfrm>
                      <a:custGeom>
                        <a:avLst/>
                        <a:gdLst>
                          <a:gd name="connsiteX0" fmla="*/ 7 w 4109"/>
                          <a:gd name="connsiteY0" fmla="*/ 2191 h 4102"/>
                          <a:gd name="connsiteX1" fmla="*/ 1912 w 4109"/>
                          <a:gd name="connsiteY1" fmla="*/ 0 h 4102"/>
                          <a:gd name="connsiteX2" fmla="*/ 4103 w 4109"/>
                          <a:gd name="connsiteY2" fmla="*/ 2000 h 4102"/>
                          <a:gd name="connsiteX3" fmla="*/ 2198 w 4109"/>
                          <a:gd name="connsiteY3" fmla="*/ 4096 h 4102"/>
                          <a:gd name="connsiteX4" fmla="*/ 7 w 4109"/>
                          <a:gd name="connsiteY4" fmla="*/ 2191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9" h="4102">
                            <a:moveTo>
                              <a:pt x="7" y="2191"/>
                            </a:moveTo>
                            <a:cubicBezTo>
                              <a:pt x="-88" y="1048"/>
                              <a:pt x="769" y="95"/>
                              <a:pt x="1912" y="0"/>
                            </a:cubicBezTo>
                            <a:cubicBezTo>
                              <a:pt x="3055" y="0"/>
                              <a:pt x="4008" y="857"/>
                              <a:pt x="4103" y="2000"/>
                            </a:cubicBezTo>
                            <a:cubicBezTo>
                              <a:pt x="4198" y="3143"/>
                              <a:pt x="3245" y="4096"/>
                              <a:pt x="2198" y="4096"/>
                            </a:cubicBezTo>
                            <a:cubicBezTo>
                              <a:pt x="1055" y="4191"/>
                              <a:pt x="103" y="3334"/>
                              <a:pt x="7" y="2191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9" name="Freeform: Shape 1588">
                        <a:extLst>
                          <a:ext uri="{FF2B5EF4-FFF2-40B4-BE49-F238E27FC236}">
                            <a16:creationId xmlns:a16="http://schemas.microsoft.com/office/drawing/2014/main" id="{9EFF9322-FF51-4933-AFFA-8F8D7113CE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1786" y="5616265"/>
                        <a:ext cx="19716" cy="2857"/>
                      </a:xfrm>
                      <a:custGeom>
                        <a:avLst/>
                        <a:gdLst>
                          <a:gd name="connsiteX0" fmla="*/ 95 w 19716"/>
                          <a:gd name="connsiteY0" fmla="*/ 2857 h 2857"/>
                          <a:gd name="connsiteX1" fmla="*/ 0 w 19716"/>
                          <a:gd name="connsiteY1" fmla="*/ 857 h 2857"/>
                          <a:gd name="connsiteX2" fmla="*/ 19621 w 19716"/>
                          <a:gd name="connsiteY2" fmla="*/ 0 h 2857"/>
                          <a:gd name="connsiteX3" fmla="*/ 19717 w 19716"/>
                          <a:gd name="connsiteY3" fmla="*/ 1905 h 2857"/>
                          <a:gd name="connsiteX4" fmla="*/ 95 w 19716"/>
                          <a:gd name="connsiteY4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716" h="2857">
                            <a:moveTo>
                              <a:pt x="95" y="2857"/>
                            </a:moveTo>
                            <a:lnTo>
                              <a:pt x="0" y="857"/>
                            </a:lnTo>
                            <a:lnTo>
                              <a:pt x="19621" y="0"/>
                            </a:lnTo>
                            <a:lnTo>
                              <a:pt x="19717" y="1905"/>
                            </a:lnTo>
                            <a:lnTo>
                              <a:pt x="95" y="2857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47" name="Graphic 1">
                      <a:extLst>
                        <a:ext uri="{FF2B5EF4-FFF2-40B4-BE49-F238E27FC236}">
                          <a16:creationId xmlns:a16="http://schemas.microsoft.com/office/drawing/2014/main" id="{7856E0B9-A4B9-4735-8408-BA8F500589A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25790"/>
                      <a:ext cx="23431" cy="4102"/>
                      <a:chOff x="8960262" y="5625790"/>
                      <a:chExt cx="23431" cy="4102"/>
                    </a:xfrm>
                    <a:solidFill>
                      <a:srgbClr val="9D9D9C"/>
                    </a:solidFill>
                  </p:grpSpPr>
                  <p:sp>
                    <p:nvSpPr>
                      <p:cNvPr id="1584" name="Freeform: Shape 1583">
                        <a:extLst>
                          <a:ext uri="{FF2B5EF4-FFF2-40B4-BE49-F238E27FC236}">
                            <a16:creationId xmlns:a16="http://schemas.microsoft.com/office/drawing/2014/main" id="{ACF23242-65BF-4749-B7D5-E872D1085D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25790"/>
                        <a:ext cx="4095" cy="4102"/>
                      </a:xfrm>
                      <a:custGeom>
                        <a:avLst/>
                        <a:gdLst>
                          <a:gd name="connsiteX0" fmla="*/ 0 w 4095"/>
                          <a:gd name="connsiteY0" fmla="*/ 2095 h 4102"/>
                          <a:gd name="connsiteX1" fmla="*/ 2000 w 4095"/>
                          <a:gd name="connsiteY1" fmla="*/ 0 h 4102"/>
                          <a:gd name="connsiteX2" fmla="*/ 4096 w 4095"/>
                          <a:gd name="connsiteY2" fmla="*/ 2095 h 4102"/>
                          <a:gd name="connsiteX3" fmla="*/ 2000 w 4095"/>
                          <a:gd name="connsiteY3" fmla="*/ 4096 h 4102"/>
                          <a:gd name="connsiteX4" fmla="*/ 0 w 4095"/>
                          <a:gd name="connsiteY4" fmla="*/ 2095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02">
                            <a:moveTo>
                              <a:pt x="0" y="2095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95"/>
                            </a:cubicBezTo>
                            <a:cubicBezTo>
                              <a:pt x="4096" y="3238"/>
                              <a:pt x="3143" y="4096"/>
                              <a:pt x="2000" y="4096"/>
                            </a:cubicBezTo>
                            <a:cubicBezTo>
                              <a:pt x="952" y="4191"/>
                              <a:pt x="0" y="3238"/>
                              <a:pt x="0" y="2095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5" name="Freeform: Shape 1584">
                        <a:extLst>
                          <a:ext uri="{FF2B5EF4-FFF2-40B4-BE49-F238E27FC236}">
                            <a16:creationId xmlns:a16="http://schemas.microsoft.com/office/drawing/2014/main" id="{E41B83A0-556B-4763-B55C-4FC3DF9606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25790"/>
                        <a:ext cx="4000" cy="4102"/>
                      </a:xfrm>
                      <a:custGeom>
                        <a:avLst/>
                        <a:gdLst>
                          <a:gd name="connsiteX0" fmla="*/ 0 w 4000"/>
                          <a:gd name="connsiteY0" fmla="*/ 2095 h 4102"/>
                          <a:gd name="connsiteX1" fmla="*/ 2000 w 4000"/>
                          <a:gd name="connsiteY1" fmla="*/ 0 h 4102"/>
                          <a:gd name="connsiteX2" fmla="*/ 4000 w 4000"/>
                          <a:gd name="connsiteY2" fmla="*/ 2095 h 4102"/>
                          <a:gd name="connsiteX3" fmla="*/ 2000 w 4000"/>
                          <a:gd name="connsiteY3" fmla="*/ 4096 h 4102"/>
                          <a:gd name="connsiteX4" fmla="*/ 0 w 4000"/>
                          <a:gd name="connsiteY4" fmla="*/ 2095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102">
                            <a:moveTo>
                              <a:pt x="0" y="2095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95"/>
                            </a:cubicBezTo>
                            <a:cubicBezTo>
                              <a:pt x="4000" y="3238"/>
                              <a:pt x="3048" y="4096"/>
                              <a:pt x="2000" y="4096"/>
                            </a:cubicBezTo>
                            <a:cubicBezTo>
                              <a:pt x="952" y="4191"/>
                              <a:pt x="0" y="3238"/>
                              <a:pt x="0" y="2095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6" name="Freeform: Shape 1585">
                        <a:extLst>
                          <a:ext uri="{FF2B5EF4-FFF2-40B4-BE49-F238E27FC236}">
                            <a16:creationId xmlns:a16="http://schemas.microsoft.com/office/drawing/2014/main" id="{829BC696-2D9E-473B-A272-6FE7ACEE97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26932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48" name="Graphic 1">
                      <a:extLst>
                        <a:ext uri="{FF2B5EF4-FFF2-40B4-BE49-F238E27FC236}">
                          <a16:creationId xmlns:a16="http://schemas.microsoft.com/office/drawing/2014/main" id="{73FD136F-7D47-48FA-A276-683B31472F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732" y="5635600"/>
                      <a:ext cx="23540" cy="4960"/>
                      <a:chOff x="8960732" y="5635600"/>
                      <a:chExt cx="23540" cy="4960"/>
                    </a:xfrm>
                    <a:solidFill>
                      <a:srgbClr val="9D9D9C"/>
                    </a:solidFill>
                  </p:grpSpPr>
                  <p:sp>
                    <p:nvSpPr>
                      <p:cNvPr id="1581" name="Freeform: Shape 1580">
                        <a:extLst>
                          <a:ext uri="{FF2B5EF4-FFF2-40B4-BE49-F238E27FC236}">
                            <a16:creationId xmlns:a16="http://schemas.microsoft.com/office/drawing/2014/main" id="{EB733978-47AF-427F-9BF9-B3165469FD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732" y="5636546"/>
                        <a:ext cx="4102" cy="4014"/>
                      </a:xfrm>
                      <a:custGeom>
                        <a:avLst/>
                        <a:gdLst>
                          <a:gd name="connsiteX0" fmla="*/ 7 w 4102"/>
                          <a:gd name="connsiteY0" fmla="*/ 2102 h 4014"/>
                          <a:gd name="connsiteX1" fmla="*/ 2006 w 4102"/>
                          <a:gd name="connsiteY1" fmla="*/ 7 h 4014"/>
                          <a:gd name="connsiteX2" fmla="*/ 4102 w 4102"/>
                          <a:gd name="connsiteY2" fmla="*/ 1912 h 4014"/>
                          <a:gd name="connsiteX3" fmla="*/ 2102 w 4102"/>
                          <a:gd name="connsiteY3" fmla="*/ 4007 h 4014"/>
                          <a:gd name="connsiteX4" fmla="*/ 7 w 4102"/>
                          <a:gd name="connsiteY4" fmla="*/ 2102 h 40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2" h="4014">
                            <a:moveTo>
                              <a:pt x="7" y="2102"/>
                            </a:moveTo>
                            <a:cubicBezTo>
                              <a:pt x="-89" y="959"/>
                              <a:pt x="864" y="7"/>
                              <a:pt x="2006" y="7"/>
                            </a:cubicBezTo>
                            <a:cubicBezTo>
                              <a:pt x="3150" y="-89"/>
                              <a:pt x="4102" y="864"/>
                              <a:pt x="4102" y="1912"/>
                            </a:cubicBezTo>
                            <a:cubicBezTo>
                              <a:pt x="4102" y="3055"/>
                              <a:pt x="3245" y="4007"/>
                              <a:pt x="2102" y="4007"/>
                            </a:cubicBezTo>
                            <a:cubicBezTo>
                              <a:pt x="1054" y="4102"/>
                              <a:pt x="102" y="3245"/>
                              <a:pt x="7" y="2102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2" name="Freeform: Shape 1581">
                        <a:extLst>
                          <a:ext uri="{FF2B5EF4-FFF2-40B4-BE49-F238E27FC236}">
                            <a16:creationId xmlns:a16="http://schemas.microsoft.com/office/drawing/2014/main" id="{FEA2A17B-5129-4716-80E5-139491907F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80162" y="5635600"/>
                        <a:ext cx="4110" cy="4102"/>
                      </a:xfrm>
                      <a:custGeom>
                        <a:avLst/>
                        <a:gdLst>
                          <a:gd name="connsiteX0" fmla="*/ 7 w 4110"/>
                          <a:gd name="connsiteY0" fmla="*/ 2191 h 4102"/>
                          <a:gd name="connsiteX1" fmla="*/ 2008 w 4110"/>
                          <a:gd name="connsiteY1" fmla="*/ 0 h 4102"/>
                          <a:gd name="connsiteX2" fmla="*/ 4103 w 4110"/>
                          <a:gd name="connsiteY2" fmla="*/ 2000 h 4102"/>
                          <a:gd name="connsiteX3" fmla="*/ 2198 w 4110"/>
                          <a:gd name="connsiteY3" fmla="*/ 4096 h 4102"/>
                          <a:gd name="connsiteX4" fmla="*/ 7 w 4110"/>
                          <a:gd name="connsiteY4" fmla="*/ 2191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10" h="4102">
                            <a:moveTo>
                              <a:pt x="7" y="2191"/>
                            </a:moveTo>
                            <a:cubicBezTo>
                              <a:pt x="-88" y="1048"/>
                              <a:pt x="769" y="95"/>
                              <a:pt x="2008" y="0"/>
                            </a:cubicBezTo>
                            <a:cubicBezTo>
                              <a:pt x="3151" y="0"/>
                              <a:pt x="4103" y="857"/>
                              <a:pt x="4103" y="2000"/>
                            </a:cubicBezTo>
                            <a:cubicBezTo>
                              <a:pt x="4198" y="3143"/>
                              <a:pt x="3341" y="4096"/>
                              <a:pt x="2198" y="4096"/>
                            </a:cubicBezTo>
                            <a:cubicBezTo>
                              <a:pt x="1055" y="4191"/>
                              <a:pt x="103" y="3334"/>
                              <a:pt x="7" y="2191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3" name="Freeform: Shape 1582">
                        <a:extLst>
                          <a:ext uri="{FF2B5EF4-FFF2-40B4-BE49-F238E27FC236}">
                            <a16:creationId xmlns:a16="http://schemas.microsoft.com/office/drawing/2014/main" id="{3579FAF6-7B12-4440-9F40-0A594D5771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738" y="5636743"/>
                        <a:ext cx="19622" cy="2762"/>
                      </a:xfrm>
                      <a:custGeom>
                        <a:avLst/>
                        <a:gdLst>
                          <a:gd name="connsiteX0" fmla="*/ 95 w 19622"/>
                          <a:gd name="connsiteY0" fmla="*/ 2762 h 2762"/>
                          <a:gd name="connsiteX1" fmla="*/ 0 w 19622"/>
                          <a:gd name="connsiteY1" fmla="*/ 857 h 2762"/>
                          <a:gd name="connsiteX2" fmla="*/ 19527 w 19622"/>
                          <a:gd name="connsiteY2" fmla="*/ 0 h 2762"/>
                          <a:gd name="connsiteX3" fmla="*/ 19622 w 19622"/>
                          <a:gd name="connsiteY3" fmla="*/ 1905 h 2762"/>
                          <a:gd name="connsiteX4" fmla="*/ 95 w 19622"/>
                          <a:gd name="connsiteY4" fmla="*/ 2762 h 2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2" h="2762">
                            <a:moveTo>
                              <a:pt x="95" y="2762"/>
                            </a:moveTo>
                            <a:lnTo>
                              <a:pt x="0" y="857"/>
                            </a:lnTo>
                            <a:lnTo>
                              <a:pt x="19527" y="0"/>
                            </a:lnTo>
                            <a:lnTo>
                              <a:pt x="19622" y="1905"/>
                            </a:lnTo>
                            <a:lnTo>
                              <a:pt x="95" y="2762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49" name="Graphic 1">
                      <a:extLst>
                        <a:ext uri="{FF2B5EF4-FFF2-40B4-BE49-F238E27FC236}">
                          <a16:creationId xmlns:a16="http://schemas.microsoft.com/office/drawing/2014/main" id="{74B75378-B6F8-444F-BA9C-82650E6ECE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46268"/>
                      <a:ext cx="23431" cy="4102"/>
                      <a:chOff x="8960262" y="5646268"/>
                      <a:chExt cx="23431" cy="4102"/>
                    </a:xfrm>
                    <a:solidFill>
                      <a:srgbClr val="9D9D9C"/>
                    </a:solidFill>
                  </p:grpSpPr>
                  <p:sp>
                    <p:nvSpPr>
                      <p:cNvPr id="1578" name="Freeform: Shape 1577">
                        <a:extLst>
                          <a:ext uri="{FF2B5EF4-FFF2-40B4-BE49-F238E27FC236}">
                            <a16:creationId xmlns:a16="http://schemas.microsoft.com/office/drawing/2014/main" id="{3E4CE30E-EBF2-4B6C-A2DA-2FBB64C7B1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46268"/>
                        <a:ext cx="4095" cy="4102"/>
                      </a:xfrm>
                      <a:custGeom>
                        <a:avLst/>
                        <a:gdLst>
                          <a:gd name="connsiteX0" fmla="*/ 0 w 4095"/>
                          <a:gd name="connsiteY0" fmla="*/ 2096 h 4102"/>
                          <a:gd name="connsiteX1" fmla="*/ 2000 w 4095"/>
                          <a:gd name="connsiteY1" fmla="*/ 0 h 4102"/>
                          <a:gd name="connsiteX2" fmla="*/ 4096 w 4095"/>
                          <a:gd name="connsiteY2" fmla="*/ 2096 h 4102"/>
                          <a:gd name="connsiteX3" fmla="*/ 2000 w 4095"/>
                          <a:gd name="connsiteY3" fmla="*/ 4096 h 4102"/>
                          <a:gd name="connsiteX4" fmla="*/ 0 w 4095"/>
                          <a:gd name="connsiteY4" fmla="*/ 2096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02">
                            <a:moveTo>
                              <a:pt x="0" y="2096"/>
                            </a:moveTo>
                            <a:cubicBezTo>
                              <a:pt x="0" y="953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3"/>
                              <a:pt x="4096" y="2096"/>
                            </a:cubicBezTo>
                            <a:cubicBezTo>
                              <a:pt x="4096" y="3239"/>
                              <a:pt x="3143" y="4096"/>
                              <a:pt x="2000" y="4096"/>
                            </a:cubicBezTo>
                            <a:cubicBezTo>
                              <a:pt x="952" y="4191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9" name="Freeform: Shape 1578">
                        <a:extLst>
                          <a:ext uri="{FF2B5EF4-FFF2-40B4-BE49-F238E27FC236}">
                            <a16:creationId xmlns:a16="http://schemas.microsoft.com/office/drawing/2014/main" id="{CAEA3D35-3C6B-4283-81D6-6BB165EAD9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46268"/>
                        <a:ext cx="4000" cy="4102"/>
                      </a:xfrm>
                      <a:custGeom>
                        <a:avLst/>
                        <a:gdLst>
                          <a:gd name="connsiteX0" fmla="*/ 0 w 4000"/>
                          <a:gd name="connsiteY0" fmla="*/ 2096 h 4102"/>
                          <a:gd name="connsiteX1" fmla="*/ 2000 w 4000"/>
                          <a:gd name="connsiteY1" fmla="*/ 0 h 4102"/>
                          <a:gd name="connsiteX2" fmla="*/ 4000 w 4000"/>
                          <a:gd name="connsiteY2" fmla="*/ 2096 h 4102"/>
                          <a:gd name="connsiteX3" fmla="*/ 2000 w 4000"/>
                          <a:gd name="connsiteY3" fmla="*/ 4096 h 4102"/>
                          <a:gd name="connsiteX4" fmla="*/ 0 w 4000"/>
                          <a:gd name="connsiteY4" fmla="*/ 2096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102">
                            <a:moveTo>
                              <a:pt x="0" y="2096"/>
                            </a:moveTo>
                            <a:cubicBezTo>
                              <a:pt x="0" y="953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3"/>
                              <a:pt x="4000" y="2096"/>
                            </a:cubicBezTo>
                            <a:cubicBezTo>
                              <a:pt x="4000" y="3239"/>
                              <a:pt x="3048" y="4096"/>
                              <a:pt x="2000" y="4096"/>
                            </a:cubicBezTo>
                            <a:cubicBezTo>
                              <a:pt x="952" y="4191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0" name="Freeform: Shape 1579">
                        <a:extLst>
                          <a:ext uri="{FF2B5EF4-FFF2-40B4-BE49-F238E27FC236}">
                            <a16:creationId xmlns:a16="http://schemas.microsoft.com/office/drawing/2014/main" id="{055C4326-4BFD-4C49-9494-ADB587AE5F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47411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50" name="Graphic 1">
                      <a:extLst>
                        <a:ext uri="{FF2B5EF4-FFF2-40B4-BE49-F238E27FC236}">
                          <a16:creationId xmlns:a16="http://schemas.microsoft.com/office/drawing/2014/main" id="{A3C7ADA7-376C-47F5-BDA2-8E47E93530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56651"/>
                      <a:ext cx="23431" cy="4000"/>
                      <a:chOff x="8960262" y="5656651"/>
                      <a:chExt cx="23431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75" name="Freeform: Shape 1574">
                        <a:extLst>
                          <a:ext uri="{FF2B5EF4-FFF2-40B4-BE49-F238E27FC236}">
                            <a16:creationId xmlns:a16="http://schemas.microsoft.com/office/drawing/2014/main" id="{E64FC0C4-876B-42CE-A61D-2917FD0445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56651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0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6" name="Freeform: Shape 1575">
                        <a:extLst>
                          <a:ext uri="{FF2B5EF4-FFF2-40B4-BE49-F238E27FC236}">
                            <a16:creationId xmlns:a16="http://schemas.microsoft.com/office/drawing/2014/main" id="{3FE531E5-F437-4038-B2E2-770019B899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56651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0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7" name="Freeform: Shape 1576">
                        <a:extLst>
                          <a:ext uri="{FF2B5EF4-FFF2-40B4-BE49-F238E27FC236}">
                            <a16:creationId xmlns:a16="http://schemas.microsoft.com/office/drawing/2014/main" id="{6F718887-6C49-4ABE-8946-0D3CDC8CBB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57698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51" name="Graphic 1">
                      <a:extLst>
                        <a:ext uri="{FF2B5EF4-FFF2-40B4-BE49-F238E27FC236}">
                          <a16:creationId xmlns:a16="http://schemas.microsoft.com/office/drawing/2014/main" id="{E08D685B-7671-433E-9D45-C7CE462C09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66842"/>
                      <a:ext cx="23431" cy="4095"/>
                      <a:chOff x="8960262" y="5666842"/>
                      <a:chExt cx="2343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72" name="Freeform: Shape 1571">
                        <a:extLst>
                          <a:ext uri="{FF2B5EF4-FFF2-40B4-BE49-F238E27FC236}">
                            <a16:creationId xmlns:a16="http://schemas.microsoft.com/office/drawing/2014/main" id="{7F86FCFA-67A7-4824-9B62-E49195A0D6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66842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3" name="Freeform: Shape 1572">
                        <a:extLst>
                          <a:ext uri="{FF2B5EF4-FFF2-40B4-BE49-F238E27FC236}">
                            <a16:creationId xmlns:a16="http://schemas.microsoft.com/office/drawing/2014/main" id="{652E5004-D1F6-415D-B02C-0EE362A635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66842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4" name="Freeform: Shape 1573">
                        <a:extLst>
                          <a:ext uri="{FF2B5EF4-FFF2-40B4-BE49-F238E27FC236}">
                            <a16:creationId xmlns:a16="http://schemas.microsoft.com/office/drawing/2014/main" id="{67BBE994-236D-4731-8524-2CBCC80573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67890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52" name="Graphic 1">
                      <a:extLst>
                        <a:ext uri="{FF2B5EF4-FFF2-40B4-BE49-F238E27FC236}">
                          <a16:creationId xmlns:a16="http://schemas.microsoft.com/office/drawing/2014/main" id="{36E6CF5A-FA7C-4EA7-B2DE-FD731899B4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77129"/>
                      <a:ext cx="23431" cy="4000"/>
                      <a:chOff x="8960262" y="5677129"/>
                      <a:chExt cx="23431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69" name="Freeform: Shape 1568">
                        <a:extLst>
                          <a:ext uri="{FF2B5EF4-FFF2-40B4-BE49-F238E27FC236}">
                            <a16:creationId xmlns:a16="http://schemas.microsoft.com/office/drawing/2014/main" id="{169DC38B-8677-484E-9F67-C19585D2B1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77129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0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0" name="Freeform: Shape 1569">
                        <a:extLst>
                          <a:ext uri="{FF2B5EF4-FFF2-40B4-BE49-F238E27FC236}">
                            <a16:creationId xmlns:a16="http://schemas.microsoft.com/office/drawing/2014/main" id="{C4A99399-5CA3-4FE2-8858-0E24623887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77129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0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1" name="Freeform: Shape 1570">
                        <a:extLst>
                          <a:ext uri="{FF2B5EF4-FFF2-40B4-BE49-F238E27FC236}">
                            <a16:creationId xmlns:a16="http://schemas.microsoft.com/office/drawing/2014/main" id="{E2724B38-0D81-41C3-8F27-4E2871C0B1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78177"/>
                        <a:ext cx="19526" cy="1904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4"/>
                          <a:gd name="connsiteX1" fmla="*/ 0 w 19526"/>
                          <a:gd name="connsiteY1" fmla="*/ 0 h 1904"/>
                          <a:gd name="connsiteX2" fmla="*/ 19526 w 19526"/>
                          <a:gd name="connsiteY2" fmla="*/ 0 h 1904"/>
                          <a:gd name="connsiteX3" fmla="*/ 19526 w 19526"/>
                          <a:gd name="connsiteY3" fmla="*/ 1905 h 1904"/>
                          <a:gd name="connsiteX4" fmla="*/ 0 w 19526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53" name="Graphic 1">
                      <a:extLst>
                        <a:ext uri="{FF2B5EF4-FFF2-40B4-BE49-F238E27FC236}">
                          <a16:creationId xmlns:a16="http://schemas.microsoft.com/office/drawing/2014/main" id="{07E10101-6610-4F12-9167-BC9906B473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87321"/>
                      <a:ext cx="23431" cy="4095"/>
                      <a:chOff x="8960262" y="5687321"/>
                      <a:chExt cx="2343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66" name="Freeform: Shape 1565">
                        <a:extLst>
                          <a:ext uri="{FF2B5EF4-FFF2-40B4-BE49-F238E27FC236}">
                            <a16:creationId xmlns:a16="http://schemas.microsoft.com/office/drawing/2014/main" id="{88565F71-CF9C-4732-A24F-0123DE1BBA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87321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7" name="Freeform: Shape 1566">
                        <a:extLst>
                          <a:ext uri="{FF2B5EF4-FFF2-40B4-BE49-F238E27FC236}">
                            <a16:creationId xmlns:a16="http://schemas.microsoft.com/office/drawing/2014/main" id="{68969138-195E-4984-9425-E568C84B4A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87321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8" name="Freeform: Shape 1567">
                        <a:extLst>
                          <a:ext uri="{FF2B5EF4-FFF2-40B4-BE49-F238E27FC236}">
                            <a16:creationId xmlns:a16="http://schemas.microsoft.com/office/drawing/2014/main" id="{3CCC98B4-4F46-40A2-B2BB-471394456C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88369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54" name="Graphic 1">
                      <a:extLst>
                        <a:ext uri="{FF2B5EF4-FFF2-40B4-BE49-F238E27FC236}">
                          <a16:creationId xmlns:a16="http://schemas.microsoft.com/office/drawing/2014/main" id="{DCB92C71-207A-47CC-BA26-48503B4AF3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697608"/>
                      <a:ext cx="23431" cy="4000"/>
                      <a:chOff x="8960262" y="5697608"/>
                      <a:chExt cx="23431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63" name="Freeform: Shape 1562">
                        <a:extLst>
                          <a:ext uri="{FF2B5EF4-FFF2-40B4-BE49-F238E27FC236}">
                            <a16:creationId xmlns:a16="http://schemas.microsoft.com/office/drawing/2014/main" id="{8FBDA2A6-CF33-49B1-9B08-038F53F1B0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697608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1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3"/>
                              <a:pt x="4096" y="2000"/>
                            </a:cubicBezTo>
                            <a:cubicBezTo>
                              <a:pt x="4096" y="3143"/>
                              <a:pt x="3143" y="4001"/>
                              <a:pt x="2000" y="4001"/>
                            </a:cubicBezTo>
                            <a:cubicBezTo>
                              <a:pt x="952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4" name="Freeform: Shape 1563">
                        <a:extLst>
                          <a:ext uri="{FF2B5EF4-FFF2-40B4-BE49-F238E27FC236}">
                            <a16:creationId xmlns:a16="http://schemas.microsoft.com/office/drawing/2014/main" id="{B424137A-C00B-499C-A34C-47DA7B57B2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697608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1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3"/>
                              <a:pt x="4000" y="2000"/>
                            </a:cubicBezTo>
                            <a:cubicBezTo>
                              <a:pt x="4000" y="3143"/>
                              <a:pt x="3048" y="4001"/>
                              <a:pt x="2000" y="4001"/>
                            </a:cubicBezTo>
                            <a:cubicBezTo>
                              <a:pt x="952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5" name="Freeform: Shape 1564">
                        <a:extLst>
                          <a:ext uri="{FF2B5EF4-FFF2-40B4-BE49-F238E27FC236}">
                            <a16:creationId xmlns:a16="http://schemas.microsoft.com/office/drawing/2014/main" id="{1DFA52F7-967D-42B8-B5B2-92D5380FEE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698656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55" name="Graphic 1">
                      <a:extLst>
                        <a:ext uri="{FF2B5EF4-FFF2-40B4-BE49-F238E27FC236}">
                          <a16:creationId xmlns:a16="http://schemas.microsoft.com/office/drawing/2014/main" id="{A355BBF0-C1DB-4855-AA7A-71828B103D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707895"/>
                      <a:ext cx="23431" cy="4000"/>
                      <a:chOff x="8960262" y="5707895"/>
                      <a:chExt cx="23431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60" name="Freeform: Shape 1559">
                        <a:extLst>
                          <a:ext uri="{FF2B5EF4-FFF2-40B4-BE49-F238E27FC236}">
                            <a16:creationId xmlns:a16="http://schemas.microsoft.com/office/drawing/2014/main" id="{71AD7F16-73CE-49B0-A45E-88E65467AC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707895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0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952" y="4000"/>
                              <a:pt x="0" y="3048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1" name="Freeform: Shape 1560">
                        <a:extLst>
                          <a:ext uri="{FF2B5EF4-FFF2-40B4-BE49-F238E27FC236}">
                            <a16:creationId xmlns:a16="http://schemas.microsoft.com/office/drawing/2014/main" id="{7211257E-C1B6-430E-A7AD-61B7515D9D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707895"/>
                        <a:ext cx="4000" cy="4000"/>
                      </a:xfrm>
                      <a:custGeom>
                        <a:avLst/>
                        <a:gdLst>
                          <a:gd name="connsiteX0" fmla="*/ 0 w 4000"/>
                          <a:gd name="connsiteY0" fmla="*/ 2000 h 4000"/>
                          <a:gd name="connsiteX1" fmla="*/ 2000 w 4000"/>
                          <a:gd name="connsiteY1" fmla="*/ 0 h 4000"/>
                          <a:gd name="connsiteX2" fmla="*/ 4000 w 4000"/>
                          <a:gd name="connsiteY2" fmla="*/ 2000 h 4000"/>
                          <a:gd name="connsiteX3" fmla="*/ 2000 w 4000"/>
                          <a:gd name="connsiteY3" fmla="*/ 4000 h 4000"/>
                          <a:gd name="connsiteX4" fmla="*/ 0 w 4000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00"/>
                              <a:pt x="2000" y="4000"/>
                            </a:cubicBezTo>
                            <a:cubicBezTo>
                              <a:pt x="952" y="4000"/>
                              <a:pt x="0" y="3048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2" name="Freeform: Shape 1561">
                        <a:extLst>
                          <a:ext uri="{FF2B5EF4-FFF2-40B4-BE49-F238E27FC236}">
                            <a16:creationId xmlns:a16="http://schemas.microsoft.com/office/drawing/2014/main" id="{1F68966D-C4C7-4693-8F57-D80264265B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708847"/>
                        <a:ext cx="19526" cy="2000"/>
                      </a:xfrm>
                      <a:custGeom>
                        <a:avLst/>
                        <a:gdLst>
                          <a:gd name="connsiteX0" fmla="*/ 0 w 19526"/>
                          <a:gd name="connsiteY0" fmla="*/ 2000 h 2000"/>
                          <a:gd name="connsiteX1" fmla="*/ 0 w 19526"/>
                          <a:gd name="connsiteY1" fmla="*/ 0 h 2000"/>
                          <a:gd name="connsiteX2" fmla="*/ 19526 w 19526"/>
                          <a:gd name="connsiteY2" fmla="*/ 0 h 2000"/>
                          <a:gd name="connsiteX3" fmla="*/ 19526 w 19526"/>
                          <a:gd name="connsiteY3" fmla="*/ 2000 h 2000"/>
                          <a:gd name="connsiteX4" fmla="*/ 0 w 19526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56" name="Graphic 1">
                      <a:extLst>
                        <a:ext uri="{FF2B5EF4-FFF2-40B4-BE49-F238E27FC236}">
                          <a16:creationId xmlns:a16="http://schemas.microsoft.com/office/drawing/2014/main" id="{5A7D22EF-DA29-46C9-9720-F4379FB1B7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60262" y="5718087"/>
                      <a:ext cx="23431" cy="4095"/>
                      <a:chOff x="8960262" y="5718087"/>
                      <a:chExt cx="23431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57" name="Freeform: Shape 1556">
                        <a:extLst>
                          <a:ext uri="{FF2B5EF4-FFF2-40B4-BE49-F238E27FC236}">
                            <a16:creationId xmlns:a16="http://schemas.microsoft.com/office/drawing/2014/main" id="{1AD642EF-0103-4555-B1AD-3DEBC9C426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0262" y="5718087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8" name="Freeform: Shape 1557">
                        <a:extLst>
                          <a:ext uri="{FF2B5EF4-FFF2-40B4-BE49-F238E27FC236}">
                            <a16:creationId xmlns:a16="http://schemas.microsoft.com/office/drawing/2014/main" id="{2DBDE8A5-9B64-4E82-BB67-1B067C7D37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79693" y="5718087"/>
                        <a:ext cx="4000" cy="4095"/>
                      </a:xfrm>
                      <a:custGeom>
                        <a:avLst/>
                        <a:gdLst>
                          <a:gd name="connsiteX0" fmla="*/ 0 w 4000"/>
                          <a:gd name="connsiteY0" fmla="*/ 2000 h 4095"/>
                          <a:gd name="connsiteX1" fmla="*/ 2000 w 4000"/>
                          <a:gd name="connsiteY1" fmla="*/ 0 h 4095"/>
                          <a:gd name="connsiteX2" fmla="*/ 4000 w 4000"/>
                          <a:gd name="connsiteY2" fmla="*/ 2000 h 4095"/>
                          <a:gd name="connsiteX3" fmla="*/ 2000 w 4000"/>
                          <a:gd name="connsiteY3" fmla="*/ 4096 h 4095"/>
                          <a:gd name="connsiteX4" fmla="*/ 0 w 4000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00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00" y="952"/>
                              <a:pt x="4000" y="2000"/>
                            </a:cubicBezTo>
                            <a:cubicBezTo>
                              <a:pt x="4000" y="3143"/>
                              <a:pt x="3048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9" name="Freeform: Shape 1558">
                        <a:extLst>
                          <a:ext uri="{FF2B5EF4-FFF2-40B4-BE49-F238E27FC236}">
                            <a16:creationId xmlns:a16="http://schemas.microsoft.com/office/drawing/2014/main" id="{B40AA520-975B-4BEB-B829-A37C7AA3AE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62357" y="5719134"/>
                        <a:ext cx="19526" cy="1905"/>
                      </a:xfrm>
                      <a:custGeom>
                        <a:avLst/>
                        <a:gdLst>
                          <a:gd name="connsiteX0" fmla="*/ 0 w 19526"/>
                          <a:gd name="connsiteY0" fmla="*/ 1905 h 1905"/>
                          <a:gd name="connsiteX1" fmla="*/ 0 w 19526"/>
                          <a:gd name="connsiteY1" fmla="*/ 0 h 1905"/>
                          <a:gd name="connsiteX2" fmla="*/ 19526 w 19526"/>
                          <a:gd name="connsiteY2" fmla="*/ 0 h 1905"/>
                          <a:gd name="connsiteX3" fmla="*/ 19526 w 19526"/>
                          <a:gd name="connsiteY3" fmla="*/ 1905 h 1905"/>
                          <a:gd name="connsiteX4" fmla="*/ 0 w 19526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526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526" y="0"/>
                            </a:lnTo>
                            <a:lnTo>
                              <a:pt x="19526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404" name="Graphic 1">
                    <a:extLst>
                      <a:ext uri="{FF2B5EF4-FFF2-40B4-BE49-F238E27FC236}">
                        <a16:creationId xmlns:a16="http://schemas.microsoft.com/office/drawing/2014/main" id="{D253483C-86D3-4643-AD13-CB496BE51D9F}"/>
                      </a:ext>
                    </a:extLst>
                  </p:cNvPr>
                  <p:cNvGrpSpPr/>
                  <p:nvPr/>
                </p:nvGrpSpPr>
                <p:grpSpPr>
                  <a:xfrm>
                    <a:off x="9027407" y="5615122"/>
                    <a:ext cx="24581" cy="107060"/>
                    <a:chOff x="9027407" y="5615122"/>
                    <a:chExt cx="24581" cy="107060"/>
                  </a:xfrm>
                  <a:solidFill>
                    <a:srgbClr val="9D9D9C"/>
                  </a:solidFill>
                </p:grpSpPr>
                <p:grpSp>
                  <p:nvGrpSpPr>
                    <p:cNvPr id="1502" name="Graphic 1">
                      <a:extLst>
                        <a:ext uri="{FF2B5EF4-FFF2-40B4-BE49-F238E27FC236}">
                          <a16:creationId xmlns:a16="http://schemas.microsoft.com/office/drawing/2014/main" id="{F560A7CF-7F8E-4C9B-A74D-7ECEB16D57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407" y="5615122"/>
                      <a:ext cx="23539" cy="5048"/>
                      <a:chOff x="9027407" y="5615122"/>
                      <a:chExt cx="23539" cy="5048"/>
                    </a:xfrm>
                    <a:solidFill>
                      <a:srgbClr val="9D9D9C"/>
                    </a:solidFill>
                  </p:grpSpPr>
                  <p:sp>
                    <p:nvSpPr>
                      <p:cNvPr id="1543" name="Freeform: Shape 1542">
                        <a:extLst>
                          <a:ext uri="{FF2B5EF4-FFF2-40B4-BE49-F238E27FC236}">
                            <a16:creationId xmlns:a16="http://schemas.microsoft.com/office/drawing/2014/main" id="{83E506B7-324C-4549-984C-7F8849FC80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407" y="5616074"/>
                        <a:ext cx="4108" cy="4095"/>
                      </a:xfrm>
                      <a:custGeom>
                        <a:avLst/>
                        <a:gdLst>
                          <a:gd name="connsiteX0" fmla="*/ 7 w 4108"/>
                          <a:gd name="connsiteY0" fmla="*/ 2096 h 4095"/>
                          <a:gd name="connsiteX1" fmla="*/ 2006 w 4108"/>
                          <a:gd name="connsiteY1" fmla="*/ 0 h 4095"/>
                          <a:gd name="connsiteX2" fmla="*/ 4102 w 4108"/>
                          <a:gd name="connsiteY2" fmla="*/ 2000 h 4095"/>
                          <a:gd name="connsiteX3" fmla="*/ 2197 w 4108"/>
                          <a:gd name="connsiteY3" fmla="*/ 4096 h 4095"/>
                          <a:gd name="connsiteX4" fmla="*/ 7 w 4108"/>
                          <a:gd name="connsiteY4" fmla="*/ 2096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8" h="4095">
                            <a:moveTo>
                              <a:pt x="7" y="2096"/>
                            </a:moveTo>
                            <a:cubicBezTo>
                              <a:pt x="-89" y="952"/>
                              <a:pt x="864" y="0"/>
                              <a:pt x="2006" y="0"/>
                            </a:cubicBezTo>
                            <a:cubicBezTo>
                              <a:pt x="3150" y="0"/>
                              <a:pt x="4102" y="857"/>
                              <a:pt x="4102" y="2000"/>
                            </a:cubicBezTo>
                            <a:cubicBezTo>
                              <a:pt x="4198" y="3143"/>
                              <a:pt x="3245" y="4096"/>
                              <a:pt x="2197" y="4096"/>
                            </a:cubicBezTo>
                            <a:cubicBezTo>
                              <a:pt x="1054" y="4096"/>
                              <a:pt x="102" y="3239"/>
                              <a:pt x="7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4" name="Freeform: Shape 1543">
                        <a:extLst>
                          <a:ext uri="{FF2B5EF4-FFF2-40B4-BE49-F238E27FC236}">
                            <a16:creationId xmlns:a16="http://schemas.microsoft.com/office/drawing/2014/main" id="{E1B0448C-1543-427C-903B-A27B7DF98F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6844" y="5615122"/>
                        <a:ext cx="4102" cy="4102"/>
                      </a:xfrm>
                      <a:custGeom>
                        <a:avLst/>
                        <a:gdLst>
                          <a:gd name="connsiteX0" fmla="*/ 0 w 4102"/>
                          <a:gd name="connsiteY0" fmla="*/ 2191 h 4102"/>
                          <a:gd name="connsiteX1" fmla="*/ 2000 w 4102"/>
                          <a:gd name="connsiteY1" fmla="*/ 0 h 4102"/>
                          <a:gd name="connsiteX2" fmla="*/ 4096 w 4102"/>
                          <a:gd name="connsiteY2" fmla="*/ 2000 h 4102"/>
                          <a:gd name="connsiteX3" fmla="*/ 2096 w 4102"/>
                          <a:gd name="connsiteY3" fmla="*/ 4096 h 4102"/>
                          <a:gd name="connsiteX4" fmla="*/ 0 w 4102"/>
                          <a:gd name="connsiteY4" fmla="*/ 2191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2" h="4102">
                            <a:moveTo>
                              <a:pt x="0" y="2191"/>
                            </a:moveTo>
                            <a:cubicBezTo>
                              <a:pt x="0" y="1048"/>
                              <a:pt x="858" y="95"/>
                              <a:pt x="2000" y="0"/>
                            </a:cubicBezTo>
                            <a:cubicBezTo>
                              <a:pt x="3143" y="0"/>
                              <a:pt x="4096" y="857"/>
                              <a:pt x="4096" y="2000"/>
                            </a:cubicBezTo>
                            <a:cubicBezTo>
                              <a:pt x="4191" y="3143"/>
                              <a:pt x="3239" y="4096"/>
                              <a:pt x="2096" y="4096"/>
                            </a:cubicBezTo>
                            <a:cubicBezTo>
                              <a:pt x="1048" y="4191"/>
                              <a:pt x="95" y="3334"/>
                              <a:pt x="0" y="2191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5" name="Freeform: Shape 1544">
                        <a:extLst>
                          <a:ext uri="{FF2B5EF4-FFF2-40B4-BE49-F238E27FC236}">
                            <a16:creationId xmlns:a16="http://schemas.microsoft.com/office/drawing/2014/main" id="{2FC19BB4-9D0D-4767-B985-4750B1A628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413" y="5616265"/>
                        <a:ext cx="19622" cy="2857"/>
                      </a:xfrm>
                      <a:custGeom>
                        <a:avLst/>
                        <a:gdLst>
                          <a:gd name="connsiteX0" fmla="*/ 95 w 19622"/>
                          <a:gd name="connsiteY0" fmla="*/ 2857 h 2857"/>
                          <a:gd name="connsiteX1" fmla="*/ 0 w 19622"/>
                          <a:gd name="connsiteY1" fmla="*/ 857 h 2857"/>
                          <a:gd name="connsiteX2" fmla="*/ 19527 w 19622"/>
                          <a:gd name="connsiteY2" fmla="*/ 0 h 2857"/>
                          <a:gd name="connsiteX3" fmla="*/ 19622 w 19622"/>
                          <a:gd name="connsiteY3" fmla="*/ 1905 h 2857"/>
                          <a:gd name="connsiteX4" fmla="*/ 95 w 19622"/>
                          <a:gd name="connsiteY4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2" h="2857">
                            <a:moveTo>
                              <a:pt x="95" y="2857"/>
                            </a:moveTo>
                            <a:lnTo>
                              <a:pt x="0" y="857"/>
                            </a:lnTo>
                            <a:lnTo>
                              <a:pt x="19527" y="0"/>
                            </a:lnTo>
                            <a:lnTo>
                              <a:pt x="19622" y="1905"/>
                            </a:lnTo>
                            <a:lnTo>
                              <a:pt x="95" y="2857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3" name="Graphic 1">
                      <a:extLst>
                        <a:ext uri="{FF2B5EF4-FFF2-40B4-BE49-F238E27FC236}">
                          <a16:creationId xmlns:a16="http://schemas.microsoft.com/office/drawing/2014/main" id="{2C5034FB-C92B-4CE7-994E-3836D9805C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25790"/>
                      <a:ext cx="23527" cy="4102"/>
                      <a:chOff x="9027889" y="5625790"/>
                      <a:chExt cx="23527" cy="4102"/>
                    </a:xfrm>
                    <a:solidFill>
                      <a:srgbClr val="9D9D9C"/>
                    </a:solidFill>
                  </p:grpSpPr>
                  <p:sp>
                    <p:nvSpPr>
                      <p:cNvPr id="1540" name="Freeform: Shape 1539">
                        <a:extLst>
                          <a:ext uri="{FF2B5EF4-FFF2-40B4-BE49-F238E27FC236}">
                            <a16:creationId xmlns:a16="http://schemas.microsoft.com/office/drawing/2014/main" id="{53EE3B90-BC65-4FF2-88B0-62705B4E5C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25790"/>
                        <a:ext cx="4095" cy="4102"/>
                      </a:xfrm>
                      <a:custGeom>
                        <a:avLst/>
                        <a:gdLst>
                          <a:gd name="connsiteX0" fmla="*/ 0 w 4095"/>
                          <a:gd name="connsiteY0" fmla="*/ 2095 h 4102"/>
                          <a:gd name="connsiteX1" fmla="*/ 2000 w 4095"/>
                          <a:gd name="connsiteY1" fmla="*/ 0 h 4102"/>
                          <a:gd name="connsiteX2" fmla="*/ 4096 w 4095"/>
                          <a:gd name="connsiteY2" fmla="*/ 2095 h 4102"/>
                          <a:gd name="connsiteX3" fmla="*/ 2000 w 4095"/>
                          <a:gd name="connsiteY3" fmla="*/ 4096 h 4102"/>
                          <a:gd name="connsiteX4" fmla="*/ 0 w 4095"/>
                          <a:gd name="connsiteY4" fmla="*/ 2095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02">
                            <a:moveTo>
                              <a:pt x="0" y="2095"/>
                            </a:moveTo>
                            <a:cubicBezTo>
                              <a:pt x="0" y="952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95"/>
                            </a:cubicBezTo>
                            <a:cubicBezTo>
                              <a:pt x="4096" y="3238"/>
                              <a:pt x="3143" y="4096"/>
                              <a:pt x="2000" y="4096"/>
                            </a:cubicBezTo>
                            <a:cubicBezTo>
                              <a:pt x="952" y="4191"/>
                              <a:pt x="0" y="3238"/>
                              <a:pt x="0" y="2095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1" name="Freeform: Shape 1540">
                        <a:extLst>
                          <a:ext uri="{FF2B5EF4-FFF2-40B4-BE49-F238E27FC236}">
                            <a16:creationId xmlns:a16="http://schemas.microsoft.com/office/drawing/2014/main" id="{498BF0A4-77C4-45E5-9B64-3099338621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25790"/>
                        <a:ext cx="4096" cy="4102"/>
                      </a:xfrm>
                      <a:custGeom>
                        <a:avLst/>
                        <a:gdLst>
                          <a:gd name="connsiteX0" fmla="*/ 0 w 4096"/>
                          <a:gd name="connsiteY0" fmla="*/ 2095 h 4102"/>
                          <a:gd name="connsiteX1" fmla="*/ 2096 w 4096"/>
                          <a:gd name="connsiteY1" fmla="*/ 0 h 4102"/>
                          <a:gd name="connsiteX2" fmla="*/ 4096 w 4096"/>
                          <a:gd name="connsiteY2" fmla="*/ 2095 h 4102"/>
                          <a:gd name="connsiteX3" fmla="*/ 2096 w 4096"/>
                          <a:gd name="connsiteY3" fmla="*/ 4096 h 4102"/>
                          <a:gd name="connsiteX4" fmla="*/ 0 w 4096"/>
                          <a:gd name="connsiteY4" fmla="*/ 2095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102">
                            <a:moveTo>
                              <a:pt x="0" y="2095"/>
                            </a:moveTo>
                            <a:cubicBezTo>
                              <a:pt x="0" y="952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95"/>
                            </a:cubicBezTo>
                            <a:cubicBezTo>
                              <a:pt x="4096" y="3238"/>
                              <a:pt x="3239" y="4096"/>
                              <a:pt x="2096" y="4096"/>
                            </a:cubicBezTo>
                            <a:cubicBezTo>
                              <a:pt x="953" y="4191"/>
                              <a:pt x="0" y="3238"/>
                              <a:pt x="0" y="2095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2" name="Freeform: Shape 1541">
                        <a:extLst>
                          <a:ext uri="{FF2B5EF4-FFF2-40B4-BE49-F238E27FC236}">
                            <a16:creationId xmlns:a16="http://schemas.microsoft.com/office/drawing/2014/main" id="{D766AA8D-E0F2-41E5-BB98-349EA6F81D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26932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4" name="Graphic 1">
                      <a:extLst>
                        <a:ext uri="{FF2B5EF4-FFF2-40B4-BE49-F238E27FC236}">
                          <a16:creationId xmlns:a16="http://schemas.microsoft.com/office/drawing/2014/main" id="{03410BC8-0F9D-4AE6-8099-94B3E2A484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8359" y="5635600"/>
                      <a:ext cx="23628" cy="4960"/>
                      <a:chOff x="9028359" y="5635600"/>
                      <a:chExt cx="23628" cy="4960"/>
                    </a:xfrm>
                    <a:solidFill>
                      <a:srgbClr val="9D9D9C"/>
                    </a:solidFill>
                  </p:grpSpPr>
                  <p:sp>
                    <p:nvSpPr>
                      <p:cNvPr id="1537" name="Freeform: Shape 1536">
                        <a:extLst>
                          <a:ext uri="{FF2B5EF4-FFF2-40B4-BE49-F238E27FC236}">
                            <a16:creationId xmlns:a16="http://schemas.microsoft.com/office/drawing/2014/main" id="{AFBB1E11-648E-4925-BD19-7FE0EFF118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8359" y="5636546"/>
                        <a:ext cx="4108" cy="4014"/>
                      </a:xfrm>
                      <a:custGeom>
                        <a:avLst/>
                        <a:gdLst>
                          <a:gd name="connsiteX0" fmla="*/ 7 w 4108"/>
                          <a:gd name="connsiteY0" fmla="*/ 2102 h 4014"/>
                          <a:gd name="connsiteX1" fmla="*/ 1912 w 4108"/>
                          <a:gd name="connsiteY1" fmla="*/ 7 h 4014"/>
                          <a:gd name="connsiteX2" fmla="*/ 4102 w 4108"/>
                          <a:gd name="connsiteY2" fmla="*/ 1912 h 4014"/>
                          <a:gd name="connsiteX3" fmla="*/ 2198 w 4108"/>
                          <a:gd name="connsiteY3" fmla="*/ 4007 h 4014"/>
                          <a:gd name="connsiteX4" fmla="*/ 7 w 4108"/>
                          <a:gd name="connsiteY4" fmla="*/ 2102 h 40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08" h="4014">
                            <a:moveTo>
                              <a:pt x="7" y="2102"/>
                            </a:moveTo>
                            <a:cubicBezTo>
                              <a:pt x="-89" y="959"/>
                              <a:pt x="864" y="7"/>
                              <a:pt x="1912" y="7"/>
                            </a:cubicBezTo>
                            <a:cubicBezTo>
                              <a:pt x="3055" y="-89"/>
                              <a:pt x="4008" y="864"/>
                              <a:pt x="4102" y="1912"/>
                            </a:cubicBezTo>
                            <a:cubicBezTo>
                              <a:pt x="4198" y="3055"/>
                              <a:pt x="3245" y="4007"/>
                              <a:pt x="2198" y="4007"/>
                            </a:cubicBezTo>
                            <a:cubicBezTo>
                              <a:pt x="1054" y="4102"/>
                              <a:pt x="7" y="3245"/>
                              <a:pt x="7" y="2102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8" name="Freeform: Shape 1537">
                        <a:extLst>
                          <a:ext uri="{FF2B5EF4-FFF2-40B4-BE49-F238E27FC236}">
                            <a16:creationId xmlns:a16="http://schemas.microsoft.com/office/drawing/2014/main" id="{3C18F8AE-1562-41AE-8FE8-D1C2D4E45F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790" y="5635600"/>
                        <a:ext cx="4197" cy="4102"/>
                      </a:xfrm>
                      <a:custGeom>
                        <a:avLst/>
                        <a:gdLst>
                          <a:gd name="connsiteX0" fmla="*/ 7 w 4197"/>
                          <a:gd name="connsiteY0" fmla="*/ 2191 h 4102"/>
                          <a:gd name="connsiteX1" fmla="*/ 2006 w 4197"/>
                          <a:gd name="connsiteY1" fmla="*/ 0 h 4102"/>
                          <a:gd name="connsiteX2" fmla="*/ 4198 w 4197"/>
                          <a:gd name="connsiteY2" fmla="*/ 2000 h 4102"/>
                          <a:gd name="connsiteX3" fmla="*/ 2197 w 4197"/>
                          <a:gd name="connsiteY3" fmla="*/ 4096 h 4102"/>
                          <a:gd name="connsiteX4" fmla="*/ 7 w 4197"/>
                          <a:gd name="connsiteY4" fmla="*/ 2191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97" h="4102">
                            <a:moveTo>
                              <a:pt x="7" y="2191"/>
                            </a:moveTo>
                            <a:cubicBezTo>
                              <a:pt x="-89" y="1048"/>
                              <a:pt x="864" y="95"/>
                              <a:pt x="2006" y="0"/>
                            </a:cubicBezTo>
                            <a:cubicBezTo>
                              <a:pt x="3149" y="0"/>
                              <a:pt x="4102" y="857"/>
                              <a:pt x="4198" y="2000"/>
                            </a:cubicBezTo>
                            <a:cubicBezTo>
                              <a:pt x="4198" y="3143"/>
                              <a:pt x="3340" y="4096"/>
                              <a:pt x="2197" y="4096"/>
                            </a:cubicBezTo>
                            <a:cubicBezTo>
                              <a:pt x="1054" y="4191"/>
                              <a:pt x="7" y="3334"/>
                              <a:pt x="7" y="2191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9" name="Freeform: Shape 1538">
                        <a:extLst>
                          <a:ext uri="{FF2B5EF4-FFF2-40B4-BE49-F238E27FC236}">
                            <a16:creationId xmlns:a16="http://schemas.microsoft.com/office/drawing/2014/main" id="{CECE1627-9E4D-428B-B07A-21DCF963FC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0366" y="5636743"/>
                        <a:ext cx="19621" cy="2762"/>
                      </a:xfrm>
                      <a:custGeom>
                        <a:avLst/>
                        <a:gdLst>
                          <a:gd name="connsiteX0" fmla="*/ 95 w 19621"/>
                          <a:gd name="connsiteY0" fmla="*/ 2762 h 2762"/>
                          <a:gd name="connsiteX1" fmla="*/ 0 w 19621"/>
                          <a:gd name="connsiteY1" fmla="*/ 857 h 2762"/>
                          <a:gd name="connsiteX2" fmla="*/ 19526 w 19621"/>
                          <a:gd name="connsiteY2" fmla="*/ 0 h 2762"/>
                          <a:gd name="connsiteX3" fmla="*/ 19621 w 19621"/>
                          <a:gd name="connsiteY3" fmla="*/ 1905 h 2762"/>
                          <a:gd name="connsiteX4" fmla="*/ 95 w 19621"/>
                          <a:gd name="connsiteY4" fmla="*/ 2762 h 27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762">
                            <a:moveTo>
                              <a:pt x="95" y="2762"/>
                            </a:moveTo>
                            <a:lnTo>
                              <a:pt x="0" y="857"/>
                            </a:lnTo>
                            <a:lnTo>
                              <a:pt x="19526" y="0"/>
                            </a:lnTo>
                            <a:lnTo>
                              <a:pt x="19621" y="1905"/>
                            </a:lnTo>
                            <a:lnTo>
                              <a:pt x="95" y="2762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5" name="Graphic 1">
                      <a:extLst>
                        <a:ext uri="{FF2B5EF4-FFF2-40B4-BE49-F238E27FC236}">
                          <a16:creationId xmlns:a16="http://schemas.microsoft.com/office/drawing/2014/main" id="{B324B116-13A9-4820-869E-952DC8C1B5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46268"/>
                      <a:ext cx="23527" cy="4102"/>
                      <a:chOff x="9027889" y="5646268"/>
                      <a:chExt cx="23527" cy="4102"/>
                    </a:xfrm>
                    <a:solidFill>
                      <a:srgbClr val="9D9D9C"/>
                    </a:solidFill>
                  </p:grpSpPr>
                  <p:sp>
                    <p:nvSpPr>
                      <p:cNvPr id="1534" name="Freeform: Shape 1533">
                        <a:extLst>
                          <a:ext uri="{FF2B5EF4-FFF2-40B4-BE49-F238E27FC236}">
                            <a16:creationId xmlns:a16="http://schemas.microsoft.com/office/drawing/2014/main" id="{5EE94561-0BA1-461A-BF6E-ABF3B751E8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46268"/>
                        <a:ext cx="4095" cy="4102"/>
                      </a:xfrm>
                      <a:custGeom>
                        <a:avLst/>
                        <a:gdLst>
                          <a:gd name="connsiteX0" fmla="*/ 0 w 4095"/>
                          <a:gd name="connsiteY0" fmla="*/ 2096 h 4102"/>
                          <a:gd name="connsiteX1" fmla="*/ 2000 w 4095"/>
                          <a:gd name="connsiteY1" fmla="*/ 0 h 4102"/>
                          <a:gd name="connsiteX2" fmla="*/ 4096 w 4095"/>
                          <a:gd name="connsiteY2" fmla="*/ 2096 h 4102"/>
                          <a:gd name="connsiteX3" fmla="*/ 2000 w 4095"/>
                          <a:gd name="connsiteY3" fmla="*/ 4096 h 4102"/>
                          <a:gd name="connsiteX4" fmla="*/ 0 w 4095"/>
                          <a:gd name="connsiteY4" fmla="*/ 2096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102">
                            <a:moveTo>
                              <a:pt x="0" y="2096"/>
                            </a:moveTo>
                            <a:cubicBezTo>
                              <a:pt x="0" y="953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3"/>
                              <a:pt x="4096" y="2096"/>
                            </a:cubicBezTo>
                            <a:cubicBezTo>
                              <a:pt x="4096" y="3239"/>
                              <a:pt x="3143" y="4096"/>
                              <a:pt x="2000" y="4096"/>
                            </a:cubicBezTo>
                            <a:cubicBezTo>
                              <a:pt x="952" y="4191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5" name="Freeform: Shape 1534">
                        <a:extLst>
                          <a:ext uri="{FF2B5EF4-FFF2-40B4-BE49-F238E27FC236}">
                            <a16:creationId xmlns:a16="http://schemas.microsoft.com/office/drawing/2014/main" id="{4FBD06D2-BE8A-48E9-A8A6-A393830A31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46268"/>
                        <a:ext cx="4096" cy="4102"/>
                      </a:xfrm>
                      <a:custGeom>
                        <a:avLst/>
                        <a:gdLst>
                          <a:gd name="connsiteX0" fmla="*/ 0 w 4096"/>
                          <a:gd name="connsiteY0" fmla="*/ 2096 h 4102"/>
                          <a:gd name="connsiteX1" fmla="*/ 2096 w 4096"/>
                          <a:gd name="connsiteY1" fmla="*/ 0 h 4102"/>
                          <a:gd name="connsiteX2" fmla="*/ 4096 w 4096"/>
                          <a:gd name="connsiteY2" fmla="*/ 2096 h 4102"/>
                          <a:gd name="connsiteX3" fmla="*/ 2096 w 4096"/>
                          <a:gd name="connsiteY3" fmla="*/ 4096 h 4102"/>
                          <a:gd name="connsiteX4" fmla="*/ 0 w 4096"/>
                          <a:gd name="connsiteY4" fmla="*/ 2096 h 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102">
                            <a:moveTo>
                              <a:pt x="0" y="2096"/>
                            </a:moveTo>
                            <a:cubicBezTo>
                              <a:pt x="0" y="953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3"/>
                              <a:pt x="4096" y="2096"/>
                            </a:cubicBezTo>
                            <a:cubicBezTo>
                              <a:pt x="4096" y="3239"/>
                              <a:pt x="3239" y="4096"/>
                              <a:pt x="2096" y="4096"/>
                            </a:cubicBezTo>
                            <a:cubicBezTo>
                              <a:pt x="953" y="4191"/>
                              <a:pt x="0" y="3239"/>
                              <a:pt x="0" y="2096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6" name="Freeform: Shape 1535">
                        <a:extLst>
                          <a:ext uri="{FF2B5EF4-FFF2-40B4-BE49-F238E27FC236}">
                            <a16:creationId xmlns:a16="http://schemas.microsoft.com/office/drawing/2014/main" id="{C0347EA4-4CFE-4111-8811-DD31F5670B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47411"/>
                        <a:ext cx="19621" cy="2000"/>
                      </a:xfrm>
                      <a:custGeom>
                        <a:avLst/>
                        <a:gdLst>
                          <a:gd name="connsiteX0" fmla="*/ 0 w 19621"/>
                          <a:gd name="connsiteY0" fmla="*/ 2000 h 2000"/>
                          <a:gd name="connsiteX1" fmla="*/ 0 w 19621"/>
                          <a:gd name="connsiteY1" fmla="*/ 0 h 2000"/>
                          <a:gd name="connsiteX2" fmla="*/ 19621 w 19621"/>
                          <a:gd name="connsiteY2" fmla="*/ 0 h 2000"/>
                          <a:gd name="connsiteX3" fmla="*/ 19621 w 19621"/>
                          <a:gd name="connsiteY3" fmla="*/ 2000 h 2000"/>
                          <a:gd name="connsiteX4" fmla="*/ 0 w 19621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6" name="Graphic 1">
                      <a:extLst>
                        <a:ext uri="{FF2B5EF4-FFF2-40B4-BE49-F238E27FC236}">
                          <a16:creationId xmlns:a16="http://schemas.microsoft.com/office/drawing/2014/main" id="{DEC76F16-2E58-45B4-AE1B-0FB064977A3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56651"/>
                      <a:ext cx="23527" cy="4000"/>
                      <a:chOff x="9027889" y="5656651"/>
                      <a:chExt cx="23527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31" name="Freeform: Shape 1530">
                        <a:extLst>
                          <a:ext uri="{FF2B5EF4-FFF2-40B4-BE49-F238E27FC236}">
                            <a16:creationId xmlns:a16="http://schemas.microsoft.com/office/drawing/2014/main" id="{8D2D4C93-45CE-46A5-A3CB-913DDB3877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56651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0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2" name="Freeform: Shape 1531">
                        <a:extLst>
                          <a:ext uri="{FF2B5EF4-FFF2-40B4-BE49-F238E27FC236}">
                            <a16:creationId xmlns:a16="http://schemas.microsoft.com/office/drawing/2014/main" id="{0B61DE07-360F-47F3-A8C1-142AB724CE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56651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0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239" y="4000"/>
                              <a:pt x="2096" y="4000"/>
                            </a:cubicBezTo>
                            <a:cubicBezTo>
                              <a:pt x="953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3" name="Freeform: Shape 1532">
                        <a:extLst>
                          <a:ext uri="{FF2B5EF4-FFF2-40B4-BE49-F238E27FC236}">
                            <a16:creationId xmlns:a16="http://schemas.microsoft.com/office/drawing/2014/main" id="{86EE11E6-ED67-4D2F-849D-F337C46D75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57698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7" name="Graphic 1">
                      <a:extLst>
                        <a:ext uri="{FF2B5EF4-FFF2-40B4-BE49-F238E27FC236}">
                          <a16:creationId xmlns:a16="http://schemas.microsoft.com/office/drawing/2014/main" id="{E531A50E-53A7-44DB-B9BD-DDEAB7FED7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66842"/>
                      <a:ext cx="23527" cy="4095"/>
                      <a:chOff x="9027889" y="5666842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28" name="Freeform: Shape 1527">
                        <a:extLst>
                          <a:ext uri="{FF2B5EF4-FFF2-40B4-BE49-F238E27FC236}">
                            <a16:creationId xmlns:a16="http://schemas.microsoft.com/office/drawing/2014/main" id="{80F26342-CEB5-4E97-8BA8-AFD0DC4D2E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66842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9" name="Freeform: Shape 1528">
                        <a:extLst>
                          <a:ext uri="{FF2B5EF4-FFF2-40B4-BE49-F238E27FC236}">
                            <a16:creationId xmlns:a16="http://schemas.microsoft.com/office/drawing/2014/main" id="{C034CAC0-373E-43B0-9790-ACCEFA1AAB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66842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239" y="4096"/>
                              <a:pt x="2096" y="4096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0" name="Freeform: Shape 1529">
                        <a:extLst>
                          <a:ext uri="{FF2B5EF4-FFF2-40B4-BE49-F238E27FC236}">
                            <a16:creationId xmlns:a16="http://schemas.microsoft.com/office/drawing/2014/main" id="{8D885BB3-11D8-4221-ADE8-6D05F82DE7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67890"/>
                        <a:ext cx="19621" cy="2000"/>
                      </a:xfrm>
                      <a:custGeom>
                        <a:avLst/>
                        <a:gdLst>
                          <a:gd name="connsiteX0" fmla="*/ 0 w 19621"/>
                          <a:gd name="connsiteY0" fmla="*/ 2000 h 2000"/>
                          <a:gd name="connsiteX1" fmla="*/ 0 w 19621"/>
                          <a:gd name="connsiteY1" fmla="*/ 0 h 2000"/>
                          <a:gd name="connsiteX2" fmla="*/ 19621 w 19621"/>
                          <a:gd name="connsiteY2" fmla="*/ 0 h 2000"/>
                          <a:gd name="connsiteX3" fmla="*/ 19621 w 19621"/>
                          <a:gd name="connsiteY3" fmla="*/ 2000 h 2000"/>
                          <a:gd name="connsiteX4" fmla="*/ 0 w 19621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8" name="Graphic 1">
                      <a:extLst>
                        <a:ext uri="{FF2B5EF4-FFF2-40B4-BE49-F238E27FC236}">
                          <a16:creationId xmlns:a16="http://schemas.microsoft.com/office/drawing/2014/main" id="{D24A028F-810B-41E9-A6BE-628762DFDE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77129"/>
                      <a:ext cx="23527" cy="4000"/>
                      <a:chOff x="9027889" y="5677129"/>
                      <a:chExt cx="23527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25" name="Freeform: Shape 1524">
                        <a:extLst>
                          <a:ext uri="{FF2B5EF4-FFF2-40B4-BE49-F238E27FC236}">
                            <a16:creationId xmlns:a16="http://schemas.microsoft.com/office/drawing/2014/main" id="{400282D5-88E0-47FC-B4C7-378B37F873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77129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0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952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6" name="Freeform: Shape 1525">
                        <a:extLst>
                          <a:ext uri="{FF2B5EF4-FFF2-40B4-BE49-F238E27FC236}">
                            <a16:creationId xmlns:a16="http://schemas.microsoft.com/office/drawing/2014/main" id="{5C179FF6-F2CD-4A1B-9C53-FF6110DF10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77129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0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239" y="4000"/>
                              <a:pt x="2096" y="4000"/>
                            </a:cubicBezTo>
                            <a:cubicBezTo>
                              <a:pt x="953" y="4000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7" name="Freeform: Shape 1526">
                        <a:extLst>
                          <a:ext uri="{FF2B5EF4-FFF2-40B4-BE49-F238E27FC236}">
                            <a16:creationId xmlns:a16="http://schemas.microsoft.com/office/drawing/2014/main" id="{F81D265B-D593-43DC-B81D-E835DE6AFA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78177"/>
                        <a:ext cx="19621" cy="1904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4"/>
                          <a:gd name="connsiteX1" fmla="*/ 0 w 19621"/>
                          <a:gd name="connsiteY1" fmla="*/ 0 h 1904"/>
                          <a:gd name="connsiteX2" fmla="*/ 19621 w 19621"/>
                          <a:gd name="connsiteY2" fmla="*/ 0 h 1904"/>
                          <a:gd name="connsiteX3" fmla="*/ 19621 w 19621"/>
                          <a:gd name="connsiteY3" fmla="*/ 1905 h 1904"/>
                          <a:gd name="connsiteX4" fmla="*/ 0 w 19621"/>
                          <a:gd name="connsiteY4" fmla="*/ 1905 h 19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4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9" name="Graphic 1">
                      <a:extLst>
                        <a:ext uri="{FF2B5EF4-FFF2-40B4-BE49-F238E27FC236}">
                          <a16:creationId xmlns:a16="http://schemas.microsoft.com/office/drawing/2014/main" id="{B0DF4500-1721-4F78-AB62-0C5F280FAD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87321"/>
                      <a:ext cx="23527" cy="4095"/>
                      <a:chOff x="9027889" y="5687321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22" name="Freeform: Shape 1521">
                        <a:extLst>
                          <a:ext uri="{FF2B5EF4-FFF2-40B4-BE49-F238E27FC236}">
                            <a16:creationId xmlns:a16="http://schemas.microsoft.com/office/drawing/2014/main" id="{040F7430-8992-4928-A806-7E4DC2BBA8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87321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3" name="Freeform: Shape 1522">
                        <a:extLst>
                          <a:ext uri="{FF2B5EF4-FFF2-40B4-BE49-F238E27FC236}">
                            <a16:creationId xmlns:a16="http://schemas.microsoft.com/office/drawing/2014/main" id="{BE971458-99ED-427A-98D0-6AAFC84705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87321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239" y="4096"/>
                              <a:pt x="2096" y="4096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4" name="Freeform: Shape 1523">
                        <a:extLst>
                          <a:ext uri="{FF2B5EF4-FFF2-40B4-BE49-F238E27FC236}">
                            <a16:creationId xmlns:a16="http://schemas.microsoft.com/office/drawing/2014/main" id="{7BB4303E-2A3A-4E2B-A29D-5749D859B3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88369"/>
                        <a:ext cx="19621" cy="2000"/>
                      </a:xfrm>
                      <a:custGeom>
                        <a:avLst/>
                        <a:gdLst>
                          <a:gd name="connsiteX0" fmla="*/ 0 w 19621"/>
                          <a:gd name="connsiteY0" fmla="*/ 2000 h 2000"/>
                          <a:gd name="connsiteX1" fmla="*/ 0 w 19621"/>
                          <a:gd name="connsiteY1" fmla="*/ 0 h 2000"/>
                          <a:gd name="connsiteX2" fmla="*/ 19621 w 19621"/>
                          <a:gd name="connsiteY2" fmla="*/ 0 h 2000"/>
                          <a:gd name="connsiteX3" fmla="*/ 19621 w 19621"/>
                          <a:gd name="connsiteY3" fmla="*/ 2000 h 2000"/>
                          <a:gd name="connsiteX4" fmla="*/ 0 w 19621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10" name="Graphic 1">
                      <a:extLst>
                        <a:ext uri="{FF2B5EF4-FFF2-40B4-BE49-F238E27FC236}">
                          <a16:creationId xmlns:a16="http://schemas.microsoft.com/office/drawing/2014/main" id="{6B67D31C-AD83-424E-A81C-2199A66D33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697608"/>
                      <a:ext cx="23527" cy="4000"/>
                      <a:chOff x="9027889" y="5697608"/>
                      <a:chExt cx="23527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19" name="Freeform: Shape 1518">
                        <a:extLst>
                          <a:ext uri="{FF2B5EF4-FFF2-40B4-BE49-F238E27FC236}">
                            <a16:creationId xmlns:a16="http://schemas.microsoft.com/office/drawing/2014/main" id="{E550021F-36F2-4CD1-BBED-33640D0F18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697608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1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3"/>
                              <a:pt x="4096" y="2000"/>
                            </a:cubicBezTo>
                            <a:cubicBezTo>
                              <a:pt x="4096" y="3143"/>
                              <a:pt x="3143" y="4001"/>
                              <a:pt x="2000" y="4001"/>
                            </a:cubicBezTo>
                            <a:cubicBezTo>
                              <a:pt x="952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0" name="Freeform: Shape 1519">
                        <a:extLst>
                          <a:ext uri="{FF2B5EF4-FFF2-40B4-BE49-F238E27FC236}">
                            <a16:creationId xmlns:a16="http://schemas.microsoft.com/office/drawing/2014/main" id="{3B82F2E0-407D-4D59-9D03-091C25D7A8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697608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1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3"/>
                              <a:pt x="4096" y="2000"/>
                            </a:cubicBezTo>
                            <a:cubicBezTo>
                              <a:pt x="4096" y="3143"/>
                              <a:pt x="3239" y="4001"/>
                              <a:pt x="2096" y="4001"/>
                            </a:cubicBezTo>
                            <a:cubicBezTo>
                              <a:pt x="953" y="4001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1" name="Freeform: Shape 1520">
                        <a:extLst>
                          <a:ext uri="{FF2B5EF4-FFF2-40B4-BE49-F238E27FC236}">
                            <a16:creationId xmlns:a16="http://schemas.microsoft.com/office/drawing/2014/main" id="{B1FB18F3-0C32-4A61-B6F7-4ADA03DEBC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698656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11" name="Graphic 1">
                      <a:extLst>
                        <a:ext uri="{FF2B5EF4-FFF2-40B4-BE49-F238E27FC236}">
                          <a16:creationId xmlns:a16="http://schemas.microsoft.com/office/drawing/2014/main" id="{47208F06-21F5-4191-91AC-D1572C8CAC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707895"/>
                      <a:ext cx="23527" cy="4000"/>
                      <a:chOff x="9027889" y="5707895"/>
                      <a:chExt cx="23527" cy="4000"/>
                    </a:xfrm>
                    <a:solidFill>
                      <a:srgbClr val="9D9D9C"/>
                    </a:solidFill>
                  </p:grpSpPr>
                  <p:sp>
                    <p:nvSpPr>
                      <p:cNvPr id="1516" name="Freeform: Shape 1515">
                        <a:extLst>
                          <a:ext uri="{FF2B5EF4-FFF2-40B4-BE49-F238E27FC236}">
                            <a16:creationId xmlns:a16="http://schemas.microsoft.com/office/drawing/2014/main" id="{745AD9FD-4190-4D0F-90BB-FE58227847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707895"/>
                        <a:ext cx="4095" cy="4000"/>
                      </a:xfrm>
                      <a:custGeom>
                        <a:avLst/>
                        <a:gdLst>
                          <a:gd name="connsiteX0" fmla="*/ 0 w 4095"/>
                          <a:gd name="connsiteY0" fmla="*/ 2000 h 4000"/>
                          <a:gd name="connsiteX1" fmla="*/ 2000 w 4095"/>
                          <a:gd name="connsiteY1" fmla="*/ 0 h 4000"/>
                          <a:gd name="connsiteX2" fmla="*/ 4096 w 4095"/>
                          <a:gd name="connsiteY2" fmla="*/ 2000 h 4000"/>
                          <a:gd name="connsiteX3" fmla="*/ 2000 w 4095"/>
                          <a:gd name="connsiteY3" fmla="*/ 4000 h 4000"/>
                          <a:gd name="connsiteX4" fmla="*/ 0 w 4095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00"/>
                              <a:pt x="2000" y="4000"/>
                            </a:cubicBezTo>
                            <a:cubicBezTo>
                              <a:pt x="952" y="4000"/>
                              <a:pt x="0" y="3048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7" name="Freeform: Shape 1516">
                        <a:extLst>
                          <a:ext uri="{FF2B5EF4-FFF2-40B4-BE49-F238E27FC236}">
                            <a16:creationId xmlns:a16="http://schemas.microsoft.com/office/drawing/2014/main" id="{0EBAD850-DDED-4C08-A2B9-9DE4EE1B29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707895"/>
                        <a:ext cx="4096" cy="4000"/>
                      </a:xfrm>
                      <a:custGeom>
                        <a:avLst/>
                        <a:gdLst>
                          <a:gd name="connsiteX0" fmla="*/ 0 w 4096"/>
                          <a:gd name="connsiteY0" fmla="*/ 2000 h 4000"/>
                          <a:gd name="connsiteX1" fmla="*/ 2096 w 4096"/>
                          <a:gd name="connsiteY1" fmla="*/ 0 h 4000"/>
                          <a:gd name="connsiteX2" fmla="*/ 4096 w 4096"/>
                          <a:gd name="connsiteY2" fmla="*/ 2000 h 4000"/>
                          <a:gd name="connsiteX3" fmla="*/ 2096 w 4096"/>
                          <a:gd name="connsiteY3" fmla="*/ 4000 h 4000"/>
                          <a:gd name="connsiteX4" fmla="*/ 0 w 4096"/>
                          <a:gd name="connsiteY4" fmla="*/ 2000 h 4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00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239" y="4000"/>
                              <a:pt x="2096" y="4000"/>
                            </a:cubicBezTo>
                            <a:cubicBezTo>
                              <a:pt x="953" y="4000"/>
                              <a:pt x="0" y="3048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8" name="Freeform: Shape 1517">
                        <a:extLst>
                          <a:ext uri="{FF2B5EF4-FFF2-40B4-BE49-F238E27FC236}">
                            <a16:creationId xmlns:a16="http://schemas.microsoft.com/office/drawing/2014/main" id="{132769A2-EF55-458A-B99C-F12B4601CA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708847"/>
                        <a:ext cx="19621" cy="2000"/>
                      </a:xfrm>
                      <a:custGeom>
                        <a:avLst/>
                        <a:gdLst>
                          <a:gd name="connsiteX0" fmla="*/ 0 w 19621"/>
                          <a:gd name="connsiteY0" fmla="*/ 2000 h 2000"/>
                          <a:gd name="connsiteX1" fmla="*/ 0 w 19621"/>
                          <a:gd name="connsiteY1" fmla="*/ 0 h 2000"/>
                          <a:gd name="connsiteX2" fmla="*/ 19621 w 19621"/>
                          <a:gd name="connsiteY2" fmla="*/ 0 h 2000"/>
                          <a:gd name="connsiteX3" fmla="*/ 19621 w 19621"/>
                          <a:gd name="connsiteY3" fmla="*/ 2000 h 2000"/>
                          <a:gd name="connsiteX4" fmla="*/ 0 w 19621"/>
                          <a:gd name="connsiteY4" fmla="*/ 2000 h 2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2000">
                            <a:moveTo>
                              <a:pt x="0" y="2000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2000"/>
                            </a:lnTo>
                            <a:lnTo>
                              <a:pt x="0" y="2000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12" name="Graphic 1">
                      <a:extLst>
                        <a:ext uri="{FF2B5EF4-FFF2-40B4-BE49-F238E27FC236}">
                          <a16:creationId xmlns:a16="http://schemas.microsoft.com/office/drawing/2014/main" id="{993CB8FA-23C9-4EDB-B869-B5E22E95035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889" y="5718087"/>
                      <a:ext cx="23527" cy="4095"/>
                      <a:chOff x="9027889" y="5718087"/>
                      <a:chExt cx="23527" cy="4095"/>
                    </a:xfrm>
                    <a:solidFill>
                      <a:srgbClr val="9D9D9C"/>
                    </a:solidFill>
                  </p:grpSpPr>
                  <p:sp>
                    <p:nvSpPr>
                      <p:cNvPr id="1513" name="Freeform: Shape 1512">
                        <a:extLst>
                          <a:ext uri="{FF2B5EF4-FFF2-40B4-BE49-F238E27FC236}">
                            <a16:creationId xmlns:a16="http://schemas.microsoft.com/office/drawing/2014/main" id="{C70F8977-8D48-444D-B178-0ED1BF5962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889" y="5718087"/>
                        <a:ext cx="4095" cy="4095"/>
                      </a:xfrm>
                      <a:custGeom>
                        <a:avLst/>
                        <a:gdLst>
                          <a:gd name="connsiteX0" fmla="*/ 0 w 4095"/>
                          <a:gd name="connsiteY0" fmla="*/ 2000 h 4095"/>
                          <a:gd name="connsiteX1" fmla="*/ 2000 w 4095"/>
                          <a:gd name="connsiteY1" fmla="*/ 0 h 4095"/>
                          <a:gd name="connsiteX2" fmla="*/ 4096 w 4095"/>
                          <a:gd name="connsiteY2" fmla="*/ 2000 h 4095"/>
                          <a:gd name="connsiteX3" fmla="*/ 2000 w 4095"/>
                          <a:gd name="connsiteY3" fmla="*/ 4096 h 4095"/>
                          <a:gd name="connsiteX4" fmla="*/ 0 w 4095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5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2" y="0"/>
                              <a:pt x="2000" y="0"/>
                            </a:cubicBezTo>
                            <a:cubicBezTo>
                              <a:pt x="3143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143" y="4096"/>
                              <a:pt x="2000" y="4096"/>
                            </a:cubicBezTo>
                            <a:cubicBezTo>
                              <a:pt x="952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4" name="Freeform: Shape 1513">
                        <a:extLst>
                          <a:ext uri="{FF2B5EF4-FFF2-40B4-BE49-F238E27FC236}">
                            <a16:creationId xmlns:a16="http://schemas.microsoft.com/office/drawing/2014/main" id="{3B4CB91C-4E8A-4BE4-BB9D-B6715A63E3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7320" y="5718087"/>
                        <a:ext cx="4096" cy="4095"/>
                      </a:xfrm>
                      <a:custGeom>
                        <a:avLst/>
                        <a:gdLst>
                          <a:gd name="connsiteX0" fmla="*/ 0 w 4096"/>
                          <a:gd name="connsiteY0" fmla="*/ 2000 h 4095"/>
                          <a:gd name="connsiteX1" fmla="*/ 2096 w 4096"/>
                          <a:gd name="connsiteY1" fmla="*/ 0 h 4095"/>
                          <a:gd name="connsiteX2" fmla="*/ 4096 w 4096"/>
                          <a:gd name="connsiteY2" fmla="*/ 2000 h 4095"/>
                          <a:gd name="connsiteX3" fmla="*/ 2096 w 4096"/>
                          <a:gd name="connsiteY3" fmla="*/ 4096 h 4095"/>
                          <a:gd name="connsiteX4" fmla="*/ 0 w 4096"/>
                          <a:gd name="connsiteY4" fmla="*/ 2000 h 4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96" h="4095">
                            <a:moveTo>
                              <a:pt x="0" y="2000"/>
                            </a:moveTo>
                            <a:cubicBezTo>
                              <a:pt x="0" y="857"/>
                              <a:pt x="953" y="0"/>
                              <a:pt x="2096" y="0"/>
                            </a:cubicBezTo>
                            <a:cubicBezTo>
                              <a:pt x="3239" y="0"/>
                              <a:pt x="4096" y="952"/>
                              <a:pt x="4096" y="2000"/>
                            </a:cubicBezTo>
                            <a:cubicBezTo>
                              <a:pt x="4096" y="3143"/>
                              <a:pt x="3239" y="4096"/>
                              <a:pt x="2096" y="4096"/>
                            </a:cubicBezTo>
                            <a:cubicBezTo>
                              <a:pt x="953" y="4096"/>
                              <a:pt x="0" y="3143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5" name="Freeform: Shape 1514">
                        <a:extLst>
                          <a:ext uri="{FF2B5EF4-FFF2-40B4-BE49-F238E27FC236}">
                            <a16:creationId xmlns:a16="http://schemas.microsoft.com/office/drawing/2014/main" id="{5163F01D-1D53-4925-AB91-D1788BDC94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9890" y="5719134"/>
                        <a:ext cx="19621" cy="1905"/>
                      </a:xfrm>
                      <a:custGeom>
                        <a:avLst/>
                        <a:gdLst>
                          <a:gd name="connsiteX0" fmla="*/ 0 w 19621"/>
                          <a:gd name="connsiteY0" fmla="*/ 1905 h 1905"/>
                          <a:gd name="connsiteX1" fmla="*/ 0 w 19621"/>
                          <a:gd name="connsiteY1" fmla="*/ 0 h 1905"/>
                          <a:gd name="connsiteX2" fmla="*/ 19621 w 19621"/>
                          <a:gd name="connsiteY2" fmla="*/ 0 h 1905"/>
                          <a:gd name="connsiteX3" fmla="*/ 19621 w 19621"/>
                          <a:gd name="connsiteY3" fmla="*/ 1905 h 1905"/>
                          <a:gd name="connsiteX4" fmla="*/ 0 w 19621"/>
                          <a:gd name="connsiteY4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621" h="1905">
                            <a:moveTo>
                              <a:pt x="0" y="1905"/>
                            </a:moveTo>
                            <a:lnTo>
                              <a:pt x="0" y="0"/>
                            </a:lnTo>
                            <a:lnTo>
                              <a:pt x="19621" y="0"/>
                            </a:lnTo>
                            <a:lnTo>
                              <a:pt x="19621" y="1905"/>
                            </a:lnTo>
                            <a:lnTo>
                              <a:pt x="0" y="1905"/>
                            </a:lnTo>
                            <a:close/>
                          </a:path>
                        </a:pathLst>
                      </a:custGeom>
                      <a:solidFill>
                        <a:srgbClr val="9D9D9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405" name="Graphic 1">
                    <a:extLst>
                      <a:ext uri="{FF2B5EF4-FFF2-40B4-BE49-F238E27FC236}">
                        <a16:creationId xmlns:a16="http://schemas.microsoft.com/office/drawing/2014/main" id="{B26F0FAF-5446-4891-90AC-194380139EA3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303940"/>
                    <a:ext cx="66484" cy="11620"/>
                    <a:chOff x="8973978" y="5303940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499" name="Freeform: Shape 1498">
                      <a:extLst>
                        <a:ext uri="{FF2B5EF4-FFF2-40B4-BE49-F238E27FC236}">
                          <a16:creationId xmlns:a16="http://schemas.microsoft.com/office/drawing/2014/main" id="{CA2F4A60-4858-4735-8FED-32D4D19E3D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30394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9049"/>
                            <a:pt x="9048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0" name="Freeform: Shape 1499">
                      <a:extLst>
                        <a:ext uri="{FF2B5EF4-FFF2-40B4-BE49-F238E27FC236}">
                          <a16:creationId xmlns:a16="http://schemas.microsoft.com/office/drawing/2014/main" id="{66160617-3ED9-4C30-BF5A-EE7EF40309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30394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667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1" name="Freeform: Shape 1500">
                      <a:extLst>
                        <a:ext uri="{FF2B5EF4-FFF2-40B4-BE49-F238E27FC236}">
                          <a16:creationId xmlns:a16="http://schemas.microsoft.com/office/drawing/2014/main" id="{31C59F12-7F0A-4241-9E75-22078CF770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306988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5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5 h 5524"/>
                        <a:gd name="connsiteX4" fmla="*/ 0 w 55340"/>
                        <a:gd name="connsiteY4" fmla="*/ 5525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5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5"/>
                          </a:lnTo>
                          <a:lnTo>
                            <a:pt x="0" y="552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06" name="Graphic 1">
                    <a:extLst>
                      <a:ext uri="{FF2B5EF4-FFF2-40B4-BE49-F238E27FC236}">
                        <a16:creationId xmlns:a16="http://schemas.microsoft.com/office/drawing/2014/main" id="{5D6E4B5F-AF7D-449B-A833-7AA64DFDEAFF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319751"/>
                    <a:ext cx="66484" cy="11620"/>
                    <a:chOff x="8973978" y="5319751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496" name="Freeform: Shape 1495">
                      <a:extLst>
                        <a:ext uri="{FF2B5EF4-FFF2-40B4-BE49-F238E27FC236}">
                          <a16:creationId xmlns:a16="http://schemas.microsoft.com/office/drawing/2014/main" id="{0962AECA-924B-4B0E-AA78-B1EAAD932E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319751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9049"/>
                            <a:pt x="9048" y="11621"/>
                            <a:pt x="5810" y="11621"/>
                          </a:cubicBezTo>
                          <a:cubicBezTo>
                            <a:pt x="2571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7" name="Freeform: Shape 1496">
                      <a:extLst>
                        <a:ext uri="{FF2B5EF4-FFF2-40B4-BE49-F238E27FC236}">
                          <a16:creationId xmlns:a16="http://schemas.microsoft.com/office/drawing/2014/main" id="{4B7AD92E-E458-49A6-BEE6-A548C3BE91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319751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667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8" name="Freeform: Shape 1497">
                      <a:extLst>
                        <a:ext uri="{FF2B5EF4-FFF2-40B4-BE49-F238E27FC236}">
                          <a16:creationId xmlns:a16="http://schemas.microsoft.com/office/drawing/2014/main" id="{DF5E6B12-876B-46B9-BADF-CE4AB227CA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322799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07" name="Graphic 1">
                    <a:extLst>
                      <a:ext uri="{FF2B5EF4-FFF2-40B4-BE49-F238E27FC236}">
                        <a16:creationId xmlns:a16="http://schemas.microsoft.com/office/drawing/2014/main" id="{7D6857FF-70D6-408C-8CE0-B22AD25DC51A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335563"/>
                    <a:ext cx="66484" cy="11620"/>
                    <a:chOff x="8973978" y="5335563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493" name="Freeform: Shape 1492">
                      <a:extLst>
                        <a:ext uri="{FF2B5EF4-FFF2-40B4-BE49-F238E27FC236}">
                          <a16:creationId xmlns:a16="http://schemas.microsoft.com/office/drawing/2014/main" id="{2862CD9E-AB91-4639-BE52-E057600C5D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335563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4"/>
                            <a:pt x="9048" y="11621"/>
                            <a:pt x="5810" y="11621"/>
                          </a:cubicBezTo>
                          <a:cubicBezTo>
                            <a:pt x="2571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4" name="Freeform: Shape 1493">
                      <a:extLst>
                        <a:ext uri="{FF2B5EF4-FFF2-40B4-BE49-F238E27FC236}">
                          <a16:creationId xmlns:a16="http://schemas.microsoft.com/office/drawing/2014/main" id="{C1CDEEA3-E8DD-49E7-882B-DB35887B91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335563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8954"/>
                            <a:pt x="9049" y="11621"/>
                            <a:pt x="5811" y="11621"/>
                          </a:cubicBezTo>
                          <a:cubicBezTo>
                            <a:pt x="2667" y="11525"/>
                            <a:pt x="0" y="8954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5" name="Freeform: Shape 1494">
                      <a:extLst>
                        <a:ext uri="{FF2B5EF4-FFF2-40B4-BE49-F238E27FC236}">
                          <a16:creationId xmlns:a16="http://schemas.microsoft.com/office/drawing/2014/main" id="{D83EA69B-5BDC-48AB-ADC1-1CE0C71D7F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338611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08" name="Graphic 1">
                    <a:extLst>
                      <a:ext uri="{FF2B5EF4-FFF2-40B4-BE49-F238E27FC236}">
                        <a16:creationId xmlns:a16="http://schemas.microsoft.com/office/drawing/2014/main" id="{550B2288-6360-4C95-9F64-5ADC247EF30D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351279"/>
                    <a:ext cx="66484" cy="11620"/>
                    <a:chOff x="8973978" y="5351279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490" name="Freeform: Shape 1489">
                      <a:extLst>
                        <a:ext uri="{FF2B5EF4-FFF2-40B4-BE49-F238E27FC236}">
                          <a16:creationId xmlns:a16="http://schemas.microsoft.com/office/drawing/2014/main" id="{50E11946-70F5-4970-9417-6AE142ADA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351279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9049"/>
                            <a:pt x="9048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1" name="Freeform: Shape 1490">
                      <a:extLst>
                        <a:ext uri="{FF2B5EF4-FFF2-40B4-BE49-F238E27FC236}">
                          <a16:creationId xmlns:a16="http://schemas.microsoft.com/office/drawing/2014/main" id="{52458BDF-A5AF-4835-BD5C-FA91765043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351279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667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9049"/>
                            <a:pt x="9049" y="11621"/>
                            <a:pt x="5811" y="11621"/>
                          </a:cubicBezTo>
                          <a:cubicBezTo>
                            <a:pt x="2667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2" name="Freeform: Shape 1491">
                      <a:extLst>
                        <a:ext uri="{FF2B5EF4-FFF2-40B4-BE49-F238E27FC236}">
                          <a16:creationId xmlns:a16="http://schemas.microsoft.com/office/drawing/2014/main" id="{93A9C891-1E64-4EA9-B85F-09A95ACD6C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354422"/>
                      <a:ext cx="55340" cy="5429"/>
                    </a:xfrm>
                    <a:custGeom>
                      <a:avLst/>
                      <a:gdLst>
                        <a:gd name="connsiteX0" fmla="*/ 0 w 55340"/>
                        <a:gd name="connsiteY0" fmla="*/ 5429 h 5429"/>
                        <a:gd name="connsiteX1" fmla="*/ 0 w 55340"/>
                        <a:gd name="connsiteY1" fmla="*/ 0 h 5429"/>
                        <a:gd name="connsiteX2" fmla="*/ 55340 w 55340"/>
                        <a:gd name="connsiteY2" fmla="*/ 0 h 5429"/>
                        <a:gd name="connsiteX3" fmla="*/ 55340 w 55340"/>
                        <a:gd name="connsiteY3" fmla="*/ 5429 h 5429"/>
                        <a:gd name="connsiteX4" fmla="*/ 0 w 55340"/>
                        <a:gd name="connsiteY4" fmla="*/ 5429 h 5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429">
                          <a:moveTo>
                            <a:pt x="0" y="5429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429"/>
                          </a:lnTo>
                          <a:lnTo>
                            <a:pt x="0" y="542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09" name="Graphic 1">
                    <a:extLst>
                      <a:ext uri="{FF2B5EF4-FFF2-40B4-BE49-F238E27FC236}">
                        <a16:creationId xmlns:a16="http://schemas.microsoft.com/office/drawing/2014/main" id="{8BAA4B2A-B2CA-4534-9991-868CC4B45D34}"/>
                      </a:ext>
                    </a:extLst>
                  </p:cNvPr>
                  <p:cNvGrpSpPr/>
                  <p:nvPr/>
                </p:nvGrpSpPr>
                <p:grpSpPr>
                  <a:xfrm>
                    <a:off x="8973978" y="5367090"/>
                    <a:ext cx="66484" cy="11620"/>
                    <a:chOff x="8973978" y="5367090"/>
                    <a:chExt cx="66484" cy="11620"/>
                  </a:xfrm>
                  <a:solidFill>
                    <a:srgbClr val="000000"/>
                  </a:solidFill>
                </p:grpSpPr>
                <p:sp>
                  <p:nvSpPr>
                    <p:cNvPr id="1487" name="Freeform: Shape 1486">
                      <a:extLst>
                        <a:ext uri="{FF2B5EF4-FFF2-40B4-BE49-F238E27FC236}">
                          <a16:creationId xmlns:a16="http://schemas.microsoft.com/office/drawing/2014/main" id="{704E0374-0DDE-47A3-80A4-51E89293B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3978" y="536709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0 w 11620"/>
                        <a:gd name="connsiteY1" fmla="*/ 0 h 11620"/>
                        <a:gd name="connsiteX2" fmla="*/ 11620 w 11620"/>
                        <a:gd name="connsiteY2" fmla="*/ 5810 h 11620"/>
                        <a:gd name="connsiteX3" fmla="*/ 5810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1" y="0"/>
                            <a:pt x="5810" y="0"/>
                          </a:cubicBezTo>
                          <a:cubicBezTo>
                            <a:pt x="8954" y="0"/>
                            <a:pt x="11620" y="2572"/>
                            <a:pt x="11620" y="5810"/>
                          </a:cubicBezTo>
                          <a:cubicBezTo>
                            <a:pt x="11620" y="8953"/>
                            <a:pt x="9048" y="11621"/>
                            <a:pt x="5810" y="11621"/>
                          </a:cubicBezTo>
                          <a:cubicBezTo>
                            <a:pt x="2571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8" name="Freeform: Shape 1487">
                      <a:extLst>
                        <a:ext uri="{FF2B5EF4-FFF2-40B4-BE49-F238E27FC236}">
                          <a16:creationId xmlns:a16="http://schemas.microsoft.com/office/drawing/2014/main" id="{80529DC9-76E3-4BAE-848A-4419583B66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841" y="5367090"/>
                      <a:ext cx="11620" cy="11620"/>
                    </a:xfrm>
                    <a:custGeom>
                      <a:avLst/>
                      <a:gdLst>
                        <a:gd name="connsiteX0" fmla="*/ 0 w 11620"/>
                        <a:gd name="connsiteY0" fmla="*/ 5810 h 11620"/>
                        <a:gd name="connsiteX1" fmla="*/ 5811 w 11620"/>
                        <a:gd name="connsiteY1" fmla="*/ 0 h 11620"/>
                        <a:gd name="connsiteX2" fmla="*/ 11621 w 11620"/>
                        <a:gd name="connsiteY2" fmla="*/ 5810 h 11620"/>
                        <a:gd name="connsiteX3" fmla="*/ 5811 w 11620"/>
                        <a:gd name="connsiteY3" fmla="*/ 11621 h 11620"/>
                        <a:gd name="connsiteX4" fmla="*/ 0 w 11620"/>
                        <a:gd name="connsiteY4" fmla="*/ 5810 h 11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11620">
                          <a:moveTo>
                            <a:pt x="0" y="5810"/>
                          </a:moveTo>
                          <a:cubicBezTo>
                            <a:pt x="0" y="2572"/>
                            <a:pt x="2572" y="0"/>
                            <a:pt x="5811" y="0"/>
                          </a:cubicBezTo>
                          <a:cubicBezTo>
                            <a:pt x="8954" y="0"/>
                            <a:pt x="11621" y="2572"/>
                            <a:pt x="11621" y="5810"/>
                          </a:cubicBezTo>
                          <a:cubicBezTo>
                            <a:pt x="11621" y="8953"/>
                            <a:pt x="9049" y="11621"/>
                            <a:pt x="5811" y="11621"/>
                          </a:cubicBezTo>
                          <a:cubicBezTo>
                            <a:pt x="2667" y="11621"/>
                            <a:pt x="0" y="9049"/>
                            <a:pt x="0" y="5810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9" name="Freeform: Shape 1488">
                      <a:extLst>
                        <a:ext uri="{FF2B5EF4-FFF2-40B4-BE49-F238E27FC236}">
                          <a16:creationId xmlns:a16="http://schemas.microsoft.com/office/drawing/2014/main" id="{36074DBD-05FE-4826-BA2A-AD1F053CD9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79693" y="5370138"/>
                      <a:ext cx="55340" cy="5524"/>
                    </a:xfrm>
                    <a:custGeom>
                      <a:avLst/>
                      <a:gdLst>
                        <a:gd name="connsiteX0" fmla="*/ 0 w 55340"/>
                        <a:gd name="connsiteY0" fmla="*/ 5525 h 5524"/>
                        <a:gd name="connsiteX1" fmla="*/ 0 w 55340"/>
                        <a:gd name="connsiteY1" fmla="*/ 0 h 5524"/>
                        <a:gd name="connsiteX2" fmla="*/ 55340 w 55340"/>
                        <a:gd name="connsiteY2" fmla="*/ 0 h 5524"/>
                        <a:gd name="connsiteX3" fmla="*/ 55340 w 55340"/>
                        <a:gd name="connsiteY3" fmla="*/ 5525 h 5524"/>
                        <a:gd name="connsiteX4" fmla="*/ 0 w 55340"/>
                        <a:gd name="connsiteY4" fmla="*/ 5525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340" h="5524">
                          <a:moveTo>
                            <a:pt x="0" y="5525"/>
                          </a:moveTo>
                          <a:lnTo>
                            <a:pt x="0" y="0"/>
                          </a:lnTo>
                          <a:lnTo>
                            <a:pt x="55340" y="0"/>
                          </a:lnTo>
                          <a:lnTo>
                            <a:pt x="55340" y="5525"/>
                          </a:lnTo>
                          <a:lnTo>
                            <a:pt x="0" y="552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10" name="Freeform: Shape 1409">
                    <a:extLst>
                      <a:ext uri="{FF2B5EF4-FFF2-40B4-BE49-F238E27FC236}">
                        <a16:creationId xmlns:a16="http://schemas.microsoft.com/office/drawing/2014/main" id="{313CA373-5AF6-4396-9544-56A6B1C48379}"/>
                      </a:ext>
                    </a:extLst>
                  </p:cNvPr>
                  <p:cNvSpPr/>
                  <p:nvPr/>
                </p:nvSpPr>
                <p:spPr>
                  <a:xfrm>
                    <a:off x="8951975" y="5244408"/>
                    <a:ext cx="115347" cy="23384"/>
                  </a:xfrm>
                  <a:custGeom>
                    <a:avLst/>
                    <a:gdLst>
                      <a:gd name="connsiteX0" fmla="*/ 115348 w 115347"/>
                      <a:gd name="connsiteY0" fmla="*/ 16288 h 23384"/>
                      <a:gd name="connsiteX1" fmla="*/ 84010 w 115347"/>
                      <a:gd name="connsiteY1" fmla="*/ 0 h 23384"/>
                      <a:gd name="connsiteX2" fmla="*/ 31051 w 115347"/>
                      <a:gd name="connsiteY2" fmla="*/ 0 h 23384"/>
                      <a:gd name="connsiteX3" fmla="*/ 0 w 115347"/>
                      <a:gd name="connsiteY3" fmla="*/ 15907 h 23384"/>
                      <a:gd name="connsiteX4" fmla="*/ 115348 w 115347"/>
                      <a:gd name="connsiteY4" fmla="*/ 16288 h 23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347" h="23384">
                        <a:moveTo>
                          <a:pt x="115348" y="16288"/>
                        </a:moveTo>
                        <a:cubicBezTo>
                          <a:pt x="108013" y="6382"/>
                          <a:pt x="96774" y="0"/>
                          <a:pt x="84010" y="0"/>
                        </a:cubicBezTo>
                        <a:lnTo>
                          <a:pt x="31051" y="0"/>
                        </a:lnTo>
                        <a:cubicBezTo>
                          <a:pt x="18479" y="0"/>
                          <a:pt x="7239" y="6191"/>
                          <a:pt x="0" y="15907"/>
                        </a:cubicBezTo>
                        <a:cubicBezTo>
                          <a:pt x="14478" y="20860"/>
                          <a:pt x="53054" y="29718"/>
                          <a:pt x="115348" y="16288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1" name="Freeform: Shape 1410">
                    <a:extLst>
                      <a:ext uri="{FF2B5EF4-FFF2-40B4-BE49-F238E27FC236}">
                        <a16:creationId xmlns:a16="http://schemas.microsoft.com/office/drawing/2014/main" id="{24668012-F99A-4212-9EFF-715AEE21CF8E}"/>
                      </a:ext>
                    </a:extLst>
                  </p:cNvPr>
                  <p:cNvSpPr/>
                  <p:nvPr/>
                </p:nvSpPr>
                <p:spPr>
                  <a:xfrm>
                    <a:off x="8939783" y="5049622"/>
                    <a:ext cx="141160" cy="97059"/>
                  </a:xfrm>
                  <a:custGeom>
                    <a:avLst/>
                    <a:gdLst>
                      <a:gd name="connsiteX0" fmla="*/ 13716 w 141160"/>
                      <a:gd name="connsiteY0" fmla="*/ 97060 h 97059"/>
                      <a:gd name="connsiteX1" fmla="*/ 0 w 141160"/>
                      <a:gd name="connsiteY1" fmla="*/ 0 h 97059"/>
                      <a:gd name="connsiteX2" fmla="*/ 141161 w 141160"/>
                      <a:gd name="connsiteY2" fmla="*/ 0 h 97059"/>
                      <a:gd name="connsiteX3" fmla="*/ 129445 w 141160"/>
                      <a:gd name="connsiteY3" fmla="*/ 93155 h 97059"/>
                      <a:gd name="connsiteX4" fmla="*/ 13716 w 141160"/>
                      <a:gd name="connsiteY4" fmla="*/ 97060 h 97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160" h="97059">
                        <a:moveTo>
                          <a:pt x="13716" y="97060"/>
                        </a:moveTo>
                        <a:cubicBezTo>
                          <a:pt x="13716" y="97060"/>
                          <a:pt x="14668" y="24479"/>
                          <a:pt x="0" y="0"/>
                        </a:cubicBezTo>
                        <a:lnTo>
                          <a:pt x="141161" y="0"/>
                        </a:lnTo>
                        <a:cubicBezTo>
                          <a:pt x="141161" y="0"/>
                          <a:pt x="130397" y="38195"/>
                          <a:pt x="129445" y="93155"/>
                        </a:cubicBezTo>
                        <a:lnTo>
                          <a:pt x="13716" y="970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2" name="Freeform: Shape 1411">
                    <a:extLst>
                      <a:ext uri="{FF2B5EF4-FFF2-40B4-BE49-F238E27FC236}">
                        <a16:creationId xmlns:a16="http://schemas.microsoft.com/office/drawing/2014/main" id="{47ABB0AD-0D76-476B-A37D-282D2F8FF100}"/>
                      </a:ext>
                    </a:extLst>
                  </p:cNvPr>
                  <p:cNvSpPr/>
                  <p:nvPr/>
                </p:nvSpPr>
                <p:spPr>
                  <a:xfrm>
                    <a:off x="8935878" y="5034954"/>
                    <a:ext cx="148018" cy="16668"/>
                  </a:xfrm>
                  <a:custGeom>
                    <a:avLst/>
                    <a:gdLst>
                      <a:gd name="connsiteX0" fmla="*/ 0 w 148018"/>
                      <a:gd name="connsiteY0" fmla="*/ 0 h 16668"/>
                      <a:gd name="connsiteX1" fmla="*/ 148019 w 148018"/>
                      <a:gd name="connsiteY1" fmla="*/ 0 h 16668"/>
                      <a:gd name="connsiteX2" fmla="*/ 148019 w 148018"/>
                      <a:gd name="connsiteY2" fmla="*/ 16669 h 16668"/>
                      <a:gd name="connsiteX3" fmla="*/ 0 w 148018"/>
                      <a:gd name="connsiteY3" fmla="*/ 16669 h 16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8018" h="16668">
                        <a:moveTo>
                          <a:pt x="0" y="0"/>
                        </a:moveTo>
                        <a:lnTo>
                          <a:pt x="148019" y="0"/>
                        </a:lnTo>
                        <a:lnTo>
                          <a:pt x="148019" y="16669"/>
                        </a:lnTo>
                        <a:lnTo>
                          <a:pt x="0" y="1666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3" name="Freeform: Shape 1412">
                    <a:extLst>
                      <a:ext uri="{FF2B5EF4-FFF2-40B4-BE49-F238E27FC236}">
                        <a16:creationId xmlns:a16="http://schemas.microsoft.com/office/drawing/2014/main" id="{C4213DE4-421D-49B2-90FE-35814E8CF396}"/>
                      </a:ext>
                    </a:extLst>
                  </p:cNvPr>
                  <p:cNvSpPr/>
                  <p:nvPr/>
                </p:nvSpPr>
                <p:spPr>
                  <a:xfrm>
                    <a:off x="8995695" y="5006474"/>
                    <a:ext cx="31432" cy="31432"/>
                  </a:xfrm>
                  <a:custGeom>
                    <a:avLst/>
                    <a:gdLst>
                      <a:gd name="connsiteX0" fmla="*/ 0 w 31432"/>
                      <a:gd name="connsiteY0" fmla="*/ 15716 h 31432"/>
                      <a:gd name="connsiteX1" fmla="*/ 15716 w 31432"/>
                      <a:gd name="connsiteY1" fmla="*/ 0 h 31432"/>
                      <a:gd name="connsiteX2" fmla="*/ 31432 w 31432"/>
                      <a:gd name="connsiteY2" fmla="*/ 15716 h 31432"/>
                      <a:gd name="connsiteX3" fmla="*/ 15716 w 31432"/>
                      <a:gd name="connsiteY3" fmla="*/ 31433 h 31432"/>
                      <a:gd name="connsiteX4" fmla="*/ 0 w 31432"/>
                      <a:gd name="connsiteY4" fmla="*/ 15716 h 3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32" h="31432">
                        <a:moveTo>
                          <a:pt x="0" y="15716"/>
                        </a:moveTo>
                        <a:cubicBezTo>
                          <a:pt x="0" y="7049"/>
                          <a:pt x="7048" y="0"/>
                          <a:pt x="15716" y="0"/>
                        </a:cubicBezTo>
                        <a:cubicBezTo>
                          <a:pt x="24384" y="0"/>
                          <a:pt x="31432" y="7049"/>
                          <a:pt x="31432" y="15716"/>
                        </a:cubicBezTo>
                        <a:cubicBezTo>
                          <a:pt x="31432" y="24384"/>
                          <a:pt x="24384" y="31433"/>
                          <a:pt x="15716" y="31433"/>
                        </a:cubicBezTo>
                        <a:cubicBezTo>
                          <a:pt x="7048" y="31433"/>
                          <a:pt x="0" y="24384"/>
                          <a:pt x="0" y="15716"/>
                        </a:cubicBezTo>
                        <a:close/>
                      </a:path>
                    </a:pathLst>
                  </a:custGeom>
                  <a:solidFill>
                    <a:srgbClr val="9C10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4" name="Freeform: Shape 1413">
                    <a:extLst>
                      <a:ext uri="{FF2B5EF4-FFF2-40B4-BE49-F238E27FC236}">
                        <a16:creationId xmlns:a16="http://schemas.microsoft.com/office/drawing/2014/main" id="{BB5C77F5-9F52-42F0-94DD-68F351853E82}"/>
                      </a:ext>
                    </a:extLst>
                  </p:cNvPr>
                  <p:cNvSpPr/>
                  <p:nvPr/>
                </p:nvSpPr>
                <p:spPr>
                  <a:xfrm>
                    <a:off x="8902540" y="5196688"/>
                    <a:ext cx="31337" cy="31432"/>
                  </a:xfrm>
                  <a:custGeom>
                    <a:avLst/>
                    <a:gdLst>
                      <a:gd name="connsiteX0" fmla="*/ 0 w 31337"/>
                      <a:gd name="connsiteY0" fmla="*/ 15716 h 31432"/>
                      <a:gd name="connsiteX1" fmla="*/ 15716 w 31337"/>
                      <a:gd name="connsiteY1" fmla="*/ 0 h 31432"/>
                      <a:gd name="connsiteX2" fmla="*/ 31337 w 31337"/>
                      <a:gd name="connsiteY2" fmla="*/ 15716 h 31432"/>
                      <a:gd name="connsiteX3" fmla="*/ 15716 w 31337"/>
                      <a:gd name="connsiteY3" fmla="*/ 31432 h 31432"/>
                      <a:gd name="connsiteX4" fmla="*/ 0 w 31337"/>
                      <a:gd name="connsiteY4" fmla="*/ 15716 h 3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37" h="31432">
                        <a:moveTo>
                          <a:pt x="0" y="15716"/>
                        </a:moveTo>
                        <a:cubicBezTo>
                          <a:pt x="0" y="7048"/>
                          <a:pt x="7048" y="0"/>
                          <a:pt x="15716" y="0"/>
                        </a:cubicBezTo>
                        <a:cubicBezTo>
                          <a:pt x="24384" y="0"/>
                          <a:pt x="31337" y="7048"/>
                          <a:pt x="31337" y="15716"/>
                        </a:cubicBezTo>
                        <a:cubicBezTo>
                          <a:pt x="31337" y="24384"/>
                          <a:pt x="24289" y="31432"/>
                          <a:pt x="15716" y="31432"/>
                        </a:cubicBezTo>
                        <a:cubicBezTo>
                          <a:pt x="7048" y="31432"/>
                          <a:pt x="0" y="24384"/>
                          <a:pt x="0" y="15716"/>
                        </a:cubicBezTo>
                        <a:close/>
                      </a:path>
                    </a:pathLst>
                  </a:custGeom>
                  <a:solidFill>
                    <a:srgbClr val="EE74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5" name="Freeform: Shape 1414">
                    <a:extLst>
                      <a:ext uri="{FF2B5EF4-FFF2-40B4-BE49-F238E27FC236}">
                        <a16:creationId xmlns:a16="http://schemas.microsoft.com/office/drawing/2014/main" id="{2DD82AF2-CE0A-433E-9BD7-787163353959}"/>
                      </a:ext>
                    </a:extLst>
                  </p:cNvPr>
                  <p:cNvSpPr/>
                  <p:nvPr/>
                </p:nvSpPr>
                <p:spPr>
                  <a:xfrm>
                    <a:off x="8910160" y="5204404"/>
                    <a:ext cx="16097" cy="16001"/>
                  </a:xfrm>
                  <a:custGeom>
                    <a:avLst/>
                    <a:gdLst>
                      <a:gd name="connsiteX0" fmla="*/ 0 w 16097"/>
                      <a:gd name="connsiteY0" fmla="*/ 8001 h 16001"/>
                      <a:gd name="connsiteX1" fmla="*/ 8096 w 16097"/>
                      <a:gd name="connsiteY1" fmla="*/ 0 h 16001"/>
                      <a:gd name="connsiteX2" fmla="*/ 16097 w 16097"/>
                      <a:gd name="connsiteY2" fmla="*/ 8001 h 16001"/>
                      <a:gd name="connsiteX3" fmla="*/ 8096 w 16097"/>
                      <a:gd name="connsiteY3" fmla="*/ 16002 h 16001"/>
                      <a:gd name="connsiteX4" fmla="*/ 0 w 16097"/>
                      <a:gd name="connsiteY4" fmla="*/ 8001 h 16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97" h="16001">
                        <a:moveTo>
                          <a:pt x="0" y="8001"/>
                        </a:moveTo>
                        <a:cubicBezTo>
                          <a:pt x="0" y="3524"/>
                          <a:pt x="3620" y="0"/>
                          <a:pt x="8096" y="0"/>
                        </a:cubicBezTo>
                        <a:cubicBezTo>
                          <a:pt x="12478" y="0"/>
                          <a:pt x="16097" y="3619"/>
                          <a:pt x="16097" y="8001"/>
                        </a:cubicBezTo>
                        <a:cubicBezTo>
                          <a:pt x="16097" y="12382"/>
                          <a:pt x="12478" y="16002"/>
                          <a:pt x="8096" y="16002"/>
                        </a:cubicBezTo>
                        <a:cubicBezTo>
                          <a:pt x="3620" y="16002"/>
                          <a:pt x="0" y="12478"/>
                          <a:pt x="0" y="8001"/>
                        </a:cubicBezTo>
                        <a:close/>
                      </a:path>
                    </a:pathLst>
                  </a:custGeom>
                  <a:solidFill>
                    <a:srgbClr val="F28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416" name="Graphic 1">
                    <a:extLst>
                      <a:ext uri="{FF2B5EF4-FFF2-40B4-BE49-F238E27FC236}">
                        <a16:creationId xmlns:a16="http://schemas.microsoft.com/office/drawing/2014/main" id="{35990331-F756-41AE-838B-8C27D05C585C}"/>
                      </a:ext>
                    </a:extLst>
                  </p:cNvPr>
                  <p:cNvGrpSpPr/>
                  <p:nvPr/>
                </p:nvGrpSpPr>
                <p:grpSpPr>
                  <a:xfrm>
                    <a:off x="9041891" y="5152492"/>
                    <a:ext cx="75437" cy="94741"/>
                    <a:chOff x="9041891" y="5152492"/>
                    <a:chExt cx="75437" cy="94741"/>
                  </a:xfrm>
                  <a:solidFill>
                    <a:schemeClr val="accent1"/>
                  </a:solidFill>
                </p:grpSpPr>
                <p:sp>
                  <p:nvSpPr>
                    <p:cNvPr id="1483" name="Freeform: Shape 1482">
                      <a:extLst>
                        <a:ext uri="{FF2B5EF4-FFF2-40B4-BE49-F238E27FC236}">
                          <a16:creationId xmlns:a16="http://schemas.microsoft.com/office/drawing/2014/main" id="{F23AE46D-24AC-4C16-8A4C-BB802A52B5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41891" y="5152492"/>
                      <a:ext cx="74484" cy="94517"/>
                    </a:xfrm>
                    <a:custGeom>
                      <a:avLst/>
                      <a:gdLst>
                        <a:gd name="connsiteX0" fmla="*/ 36956 w 74484"/>
                        <a:gd name="connsiteY0" fmla="*/ 191 h 94517"/>
                        <a:gd name="connsiteX1" fmla="*/ 74485 w 74484"/>
                        <a:gd name="connsiteY1" fmla="*/ 62865 h 94517"/>
                        <a:gd name="connsiteX2" fmla="*/ 19621 w 74484"/>
                        <a:gd name="connsiteY2" fmla="*/ 94202 h 94517"/>
                        <a:gd name="connsiteX3" fmla="*/ 2000 w 74484"/>
                        <a:gd name="connsiteY3" fmla="*/ 18669 h 94517"/>
                        <a:gd name="connsiteX4" fmla="*/ 0 w 74484"/>
                        <a:gd name="connsiteY4" fmla="*/ 0 h 94517"/>
                        <a:gd name="connsiteX5" fmla="*/ 36956 w 74484"/>
                        <a:gd name="connsiteY5" fmla="*/ 191 h 94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4484" h="94517">
                          <a:moveTo>
                            <a:pt x="36956" y="191"/>
                          </a:moveTo>
                          <a:cubicBezTo>
                            <a:pt x="36956" y="191"/>
                            <a:pt x="46005" y="63818"/>
                            <a:pt x="74485" y="62865"/>
                          </a:cubicBezTo>
                          <a:cubicBezTo>
                            <a:pt x="74485" y="62865"/>
                            <a:pt x="70580" y="98203"/>
                            <a:pt x="19621" y="94202"/>
                          </a:cubicBezTo>
                          <a:lnTo>
                            <a:pt x="2000" y="18669"/>
                          </a:lnTo>
                          <a:lnTo>
                            <a:pt x="0" y="0"/>
                          </a:lnTo>
                          <a:lnTo>
                            <a:pt x="36956" y="191"/>
                          </a:lnTo>
                          <a:close/>
                        </a:path>
                      </a:pathLst>
                    </a:custGeom>
                    <a:solidFill>
                      <a:srgbClr val="F28E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4" name="Freeform: Shape 1483">
                      <a:extLst>
                        <a:ext uri="{FF2B5EF4-FFF2-40B4-BE49-F238E27FC236}">
                          <a16:creationId xmlns:a16="http://schemas.microsoft.com/office/drawing/2014/main" id="{90365E1B-487C-4E9B-837C-E107225CEC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61513" y="5199546"/>
                      <a:ext cx="54863" cy="47687"/>
                    </a:xfrm>
                    <a:custGeom>
                      <a:avLst/>
                      <a:gdLst>
                        <a:gd name="connsiteX0" fmla="*/ 31622 w 54863"/>
                        <a:gd name="connsiteY0" fmla="*/ 0 h 47687"/>
                        <a:gd name="connsiteX1" fmla="*/ 6953 w 54863"/>
                        <a:gd name="connsiteY1" fmla="*/ 13335 h 47687"/>
                        <a:gd name="connsiteX2" fmla="*/ 0 w 54863"/>
                        <a:gd name="connsiteY2" fmla="*/ 47149 h 47687"/>
                        <a:gd name="connsiteX3" fmla="*/ 54864 w 54863"/>
                        <a:gd name="connsiteY3" fmla="*/ 15811 h 47687"/>
                        <a:gd name="connsiteX4" fmla="*/ 31622 w 54863"/>
                        <a:gd name="connsiteY4" fmla="*/ 0 h 47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863" h="47687">
                          <a:moveTo>
                            <a:pt x="31622" y="0"/>
                          </a:moveTo>
                          <a:cubicBezTo>
                            <a:pt x="31622" y="0"/>
                            <a:pt x="20288" y="13049"/>
                            <a:pt x="6953" y="13335"/>
                          </a:cubicBezTo>
                          <a:lnTo>
                            <a:pt x="0" y="47149"/>
                          </a:lnTo>
                          <a:cubicBezTo>
                            <a:pt x="0" y="47149"/>
                            <a:pt x="45244" y="54388"/>
                            <a:pt x="54864" y="15811"/>
                          </a:cubicBezTo>
                          <a:lnTo>
                            <a:pt x="31622" y="0"/>
                          </a:lnTo>
                          <a:close/>
                        </a:path>
                      </a:pathLst>
                    </a:custGeom>
                    <a:solidFill>
                      <a:srgbClr val="EC690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5" name="Freeform: Shape 1484">
                      <a:extLst>
                        <a:ext uri="{FF2B5EF4-FFF2-40B4-BE49-F238E27FC236}">
                          <a16:creationId xmlns:a16="http://schemas.microsoft.com/office/drawing/2014/main" id="{96A45EFF-D403-4597-826A-F57EDEF954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85897" y="5196688"/>
                      <a:ext cx="31432" cy="31432"/>
                    </a:xfrm>
                    <a:custGeom>
                      <a:avLst/>
                      <a:gdLst>
                        <a:gd name="connsiteX0" fmla="*/ 31432 w 31432"/>
                        <a:gd name="connsiteY0" fmla="*/ 15716 h 31432"/>
                        <a:gd name="connsiteX1" fmla="*/ 15716 w 31432"/>
                        <a:gd name="connsiteY1" fmla="*/ 0 h 31432"/>
                        <a:gd name="connsiteX2" fmla="*/ 0 w 31432"/>
                        <a:gd name="connsiteY2" fmla="*/ 15716 h 31432"/>
                        <a:gd name="connsiteX3" fmla="*/ 15716 w 31432"/>
                        <a:gd name="connsiteY3" fmla="*/ 31432 h 31432"/>
                        <a:gd name="connsiteX4" fmla="*/ 31432 w 31432"/>
                        <a:gd name="connsiteY4" fmla="*/ 15716 h 31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432" h="31432">
                          <a:moveTo>
                            <a:pt x="31432" y="15716"/>
                          </a:moveTo>
                          <a:cubicBezTo>
                            <a:pt x="31432" y="7048"/>
                            <a:pt x="24384" y="0"/>
                            <a:pt x="15716" y="0"/>
                          </a:cubicBezTo>
                          <a:cubicBezTo>
                            <a:pt x="7048" y="0"/>
                            <a:pt x="0" y="7048"/>
                            <a:pt x="0" y="15716"/>
                          </a:cubicBezTo>
                          <a:cubicBezTo>
                            <a:pt x="0" y="24384"/>
                            <a:pt x="7048" y="31432"/>
                            <a:pt x="15716" y="31432"/>
                          </a:cubicBezTo>
                          <a:cubicBezTo>
                            <a:pt x="24479" y="31432"/>
                            <a:pt x="31432" y="24384"/>
                            <a:pt x="31432" y="15716"/>
                          </a:cubicBezTo>
                          <a:close/>
                        </a:path>
                      </a:pathLst>
                    </a:custGeom>
                    <a:solidFill>
                      <a:srgbClr val="EE740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6" name="Freeform: Shape 1485">
                      <a:extLst>
                        <a:ext uri="{FF2B5EF4-FFF2-40B4-BE49-F238E27FC236}">
                          <a16:creationId xmlns:a16="http://schemas.microsoft.com/office/drawing/2014/main" id="{1B1577AE-1073-4E65-A15D-BD84152858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3707" y="5204404"/>
                      <a:ext cx="16002" cy="16001"/>
                    </a:xfrm>
                    <a:custGeom>
                      <a:avLst/>
                      <a:gdLst>
                        <a:gd name="connsiteX0" fmla="*/ 16003 w 16002"/>
                        <a:gd name="connsiteY0" fmla="*/ 8001 h 16001"/>
                        <a:gd name="connsiteX1" fmla="*/ 8001 w 16002"/>
                        <a:gd name="connsiteY1" fmla="*/ 0 h 16001"/>
                        <a:gd name="connsiteX2" fmla="*/ 0 w 16002"/>
                        <a:gd name="connsiteY2" fmla="*/ 8001 h 16001"/>
                        <a:gd name="connsiteX3" fmla="*/ 8001 w 16002"/>
                        <a:gd name="connsiteY3" fmla="*/ 16002 h 16001"/>
                        <a:gd name="connsiteX4" fmla="*/ 16003 w 16002"/>
                        <a:gd name="connsiteY4" fmla="*/ 8001 h 16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2" h="16001">
                          <a:moveTo>
                            <a:pt x="16003" y="8001"/>
                          </a:moveTo>
                          <a:cubicBezTo>
                            <a:pt x="16003" y="3524"/>
                            <a:pt x="12383" y="0"/>
                            <a:pt x="8001" y="0"/>
                          </a:cubicBezTo>
                          <a:cubicBezTo>
                            <a:pt x="3525" y="0"/>
                            <a:pt x="0" y="3619"/>
                            <a:pt x="0" y="8001"/>
                          </a:cubicBezTo>
                          <a:cubicBezTo>
                            <a:pt x="0" y="12382"/>
                            <a:pt x="3620" y="16002"/>
                            <a:pt x="8001" y="16002"/>
                          </a:cubicBezTo>
                          <a:cubicBezTo>
                            <a:pt x="12383" y="16002"/>
                            <a:pt x="16003" y="12478"/>
                            <a:pt x="16003" y="8001"/>
                          </a:cubicBezTo>
                          <a:close/>
                        </a:path>
                      </a:pathLst>
                    </a:custGeom>
                    <a:solidFill>
                      <a:srgbClr val="F28E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17" name="Freeform: Shape 1416">
                    <a:extLst>
                      <a:ext uri="{FF2B5EF4-FFF2-40B4-BE49-F238E27FC236}">
                        <a16:creationId xmlns:a16="http://schemas.microsoft.com/office/drawing/2014/main" id="{31CB8056-9288-40EE-82AC-9731EF2ADDC4}"/>
                      </a:ext>
                    </a:extLst>
                  </p:cNvPr>
                  <p:cNvSpPr/>
                  <p:nvPr/>
                </p:nvSpPr>
                <p:spPr>
                  <a:xfrm>
                    <a:off x="8945222" y="5154588"/>
                    <a:ext cx="130389" cy="96798"/>
                  </a:xfrm>
                  <a:custGeom>
                    <a:avLst/>
                    <a:gdLst>
                      <a:gd name="connsiteX0" fmla="*/ 14183 w 130389"/>
                      <a:gd name="connsiteY0" fmla="*/ 0 h 96798"/>
                      <a:gd name="connsiteX1" fmla="*/ 117148 w 130389"/>
                      <a:gd name="connsiteY1" fmla="*/ 0 h 96798"/>
                      <a:gd name="connsiteX2" fmla="*/ 119053 w 130389"/>
                      <a:gd name="connsiteY2" fmla="*/ 93155 h 96798"/>
                      <a:gd name="connsiteX3" fmla="*/ 13135 w 130389"/>
                      <a:gd name="connsiteY3" fmla="*/ 92107 h 96798"/>
                      <a:gd name="connsiteX4" fmla="*/ 14183 w 130389"/>
                      <a:gd name="connsiteY4" fmla="*/ 0 h 96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389" h="96798">
                        <a:moveTo>
                          <a:pt x="14183" y="0"/>
                        </a:moveTo>
                        <a:lnTo>
                          <a:pt x="117148" y="0"/>
                        </a:lnTo>
                        <a:cubicBezTo>
                          <a:pt x="117148" y="0"/>
                          <a:pt x="145627" y="57912"/>
                          <a:pt x="119053" y="93155"/>
                        </a:cubicBezTo>
                        <a:cubicBezTo>
                          <a:pt x="119053" y="93155"/>
                          <a:pt x="41615" y="102013"/>
                          <a:pt x="13135" y="92107"/>
                        </a:cubicBezTo>
                        <a:cubicBezTo>
                          <a:pt x="13230" y="92107"/>
                          <a:pt x="-17154" y="75438"/>
                          <a:pt x="141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8" name="Freeform: Shape 1417">
                    <a:extLst>
                      <a:ext uri="{FF2B5EF4-FFF2-40B4-BE49-F238E27FC236}">
                        <a16:creationId xmlns:a16="http://schemas.microsoft.com/office/drawing/2014/main" id="{0A309F8F-5392-4730-A596-4C9D84E37BC8}"/>
                      </a:ext>
                    </a:extLst>
                  </p:cNvPr>
                  <p:cNvSpPr/>
                  <p:nvPr/>
                </p:nvSpPr>
                <p:spPr>
                  <a:xfrm>
                    <a:off x="8937878" y="5141824"/>
                    <a:ext cx="144113" cy="12763"/>
                  </a:xfrm>
                  <a:custGeom>
                    <a:avLst/>
                    <a:gdLst>
                      <a:gd name="connsiteX0" fmla="*/ 0 w 144113"/>
                      <a:gd name="connsiteY0" fmla="*/ 0 h 12763"/>
                      <a:gd name="connsiteX1" fmla="*/ 144113 w 144113"/>
                      <a:gd name="connsiteY1" fmla="*/ 0 h 12763"/>
                      <a:gd name="connsiteX2" fmla="*/ 144113 w 144113"/>
                      <a:gd name="connsiteY2" fmla="*/ 12763 h 12763"/>
                      <a:gd name="connsiteX3" fmla="*/ 0 w 144113"/>
                      <a:gd name="connsiteY3" fmla="*/ 12763 h 12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113" h="12763">
                        <a:moveTo>
                          <a:pt x="0" y="0"/>
                        </a:moveTo>
                        <a:lnTo>
                          <a:pt x="144113" y="0"/>
                        </a:lnTo>
                        <a:lnTo>
                          <a:pt x="144113" y="12763"/>
                        </a:lnTo>
                        <a:lnTo>
                          <a:pt x="0" y="1276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419" name="Graphic 1">
                    <a:extLst>
                      <a:ext uri="{FF2B5EF4-FFF2-40B4-BE49-F238E27FC236}">
                        <a16:creationId xmlns:a16="http://schemas.microsoft.com/office/drawing/2014/main" id="{F53BAF85-25D0-413D-B819-A1F9E8851BD9}"/>
                      </a:ext>
                    </a:extLst>
                  </p:cNvPr>
                  <p:cNvGrpSpPr/>
                  <p:nvPr/>
                </p:nvGrpSpPr>
                <p:grpSpPr>
                  <a:xfrm>
                    <a:off x="8955404" y="5213111"/>
                    <a:ext cx="106013" cy="28436"/>
                    <a:chOff x="8955404" y="5213111"/>
                    <a:chExt cx="106013" cy="28436"/>
                  </a:xfrm>
                  <a:solidFill>
                    <a:srgbClr val="000000"/>
                  </a:solidFill>
                </p:grpSpPr>
                <p:sp>
                  <p:nvSpPr>
                    <p:cNvPr id="1481" name="Freeform: Shape 1480">
                      <a:extLst>
                        <a:ext uri="{FF2B5EF4-FFF2-40B4-BE49-F238E27FC236}">
                          <a16:creationId xmlns:a16="http://schemas.microsoft.com/office/drawing/2014/main" id="{5D89214E-4E31-4D91-8DA8-DD9E9728A1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55404" y="5213111"/>
                      <a:ext cx="53108" cy="28436"/>
                    </a:xfrm>
                    <a:custGeom>
                      <a:avLst/>
                      <a:gdLst>
                        <a:gd name="connsiteX0" fmla="*/ 49244 w 53108"/>
                        <a:gd name="connsiteY0" fmla="*/ 2151 h 28436"/>
                        <a:gd name="connsiteX1" fmla="*/ 49244 w 53108"/>
                        <a:gd name="connsiteY1" fmla="*/ 2151 h 28436"/>
                        <a:gd name="connsiteX2" fmla="*/ 49149 w 53108"/>
                        <a:gd name="connsiteY2" fmla="*/ 2056 h 28436"/>
                        <a:gd name="connsiteX3" fmla="*/ 46672 w 53108"/>
                        <a:gd name="connsiteY3" fmla="*/ 722 h 28436"/>
                        <a:gd name="connsiteX4" fmla="*/ 43434 w 53108"/>
                        <a:gd name="connsiteY4" fmla="*/ 56 h 28436"/>
                        <a:gd name="connsiteX5" fmla="*/ 0 w 53108"/>
                        <a:gd name="connsiteY5" fmla="*/ 9485 h 28436"/>
                        <a:gd name="connsiteX6" fmla="*/ 3715 w 53108"/>
                        <a:gd name="connsiteY6" fmla="*/ 16915 h 28436"/>
                        <a:gd name="connsiteX7" fmla="*/ 3620 w 53108"/>
                        <a:gd name="connsiteY7" fmla="*/ 16915 h 28436"/>
                        <a:gd name="connsiteX8" fmla="*/ 4572 w 53108"/>
                        <a:gd name="connsiteY8" fmla="*/ 18153 h 28436"/>
                        <a:gd name="connsiteX9" fmla="*/ 8001 w 53108"/>
                        <a:gd name="connsiteY9" fmla="*/ 21487 h 28436"/>
                        <a:gd name="connsiteX10" fmla="*/ 34861 w 53108"/>
                        <a:gd name="connsiteY10" fmla="*/ 27392 h 28436"/>
                        <a:gd name="connsiteX11" fmla="*/ 43339 w 53108"/>
                        <a:gd name="connsiteY11" fmla="*/ 24249 h 28436"/>
                        <a:gd name="connsiteX12" fmla="*/ 50006 w 53108"/>
                        <a:gd name="connsiteY12" fmla="*/ 18534 h 28436"/>
                        <a:gd name="connsiteX13" fmla="*/ 52006 w 53108"/>
                        <a:gd name="connsiteY13" fmla="*/ 15677 h 28436"/>
                        <a:gd name="connsiteX14" fmla="*/ 52006 w 53108"/>
                        <a:gd name="connsiteY14" fmla="*/ 15677 h 28436"/>
                        <a:gd name="connsiteX15" fmla="*/ 52006 w 53108"/>
                        <a:gd name="connsiteY15" fmla="*/ 15677 h 28436"/>
                        <a:gd name="connsiteX16" fmla="*/ 52959 w 53108"/>
                        <a:gd name="connsiteY16" fmla="*/ 12438 h 28436"/>
                        <a:gd name="connsiteX17" fmla="*/ 49244 w 53108"/>
                        <a:gd name="connsiteY17" fmla="*/ 2151 h 28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53108" h="28436">
                          <a:moveTo>
                            <a:pt x="49244" y="2151"/>
                          </a:moveTo>
                          <a:lnTo>
                            <a:pt x="49244" y="2151"/>
                          </a:lnTo>
                          <a:cubicBezTo>
                            <a:pt x="49244" y="2151"/>
                            <a:pt x="49149" y="2151"/>
                            <a:pt x="49149" y="2056"/>
                          </a:cubicBezTo>
                          <a:cubicBezTo>
                            <a:pt x="48387" y="1484"/>
                            <a:pt x="47625" y="1008"/>
                            <a:pt x="46672" y="722"/>
                          </a:cubicBezTo>
                          <a:cubicBezTo>
                            <a:pt x="45529" y="341"/>
                            <a:pt x="44482" y="151"/>
                            <a:pt x="43434" y="56"/>
                          </a:cubicBezTo>
                          <a:cubicBezTo>
                            <a:pt x="29623" y="-1468"/>
                            <a:pt x="11144" y="29012"/>
                            <a:pt x="0" y="9485"/>
                          </a:cubicBezTo>
                          <a:cubicBezTo>
                            <a:pt x="1143" y="12533"/>
                            <a:pt x="2381" y="15010"/>
                            <a:pt x="3715" y="16915"/>
                          </a:cubicBezTo>
                          <a:lnTo>
                            <a:pt x="3620" y="16915"/>
                          </a:lnTo>
                          <a:cubicBezTo>
                            <a:pt x="3620" y="16915"/>
                            <a:pt x="3905" y="17391"/>
                            <a:pt x="4572" y="18153"/>
                          </a:cubicBezTo>
                          <a:cubicBezTo>
                            <a:pt x="5619" y="19582"/>
                            <a:pt x="6762" y="20630"/>
                            <a:pt x="8001" y="21487"/>
                          </a:cubicBezTo>
                          <a:cubicBezTo>
                            <a:pt x="12954" y="25678"/>
                            <a:pt x="22003" y="30631"/>
                            <a:pt x="34861" y="27392"/>
                          </a:cubicBezTo>
                          <a:cubicBezTo>
                            <a:pt x="37719" y="26916"/>
                            <a:pt x="40577" y="25868"/>
                            <a:pt x="43339" y="24249"/>
                          </a:cubicBezTo>
                          <a:cubicBezTo>
                            <a:pt x="46387" y="22439"/>
                            <a:pt x="48577" y="20344"/>
                            <a:pt x="50006" y="18534"/>
                          </a:cubicBezTo>
                          <a:cubicBezTo>
                            <a:pt x="50768" y="17772"/>
                            <a:pt x="51435" y="16820"/>
                            <a:pt x="52006" y="15677"/>
                          </a:cubicBezTo>
                          <a:cubicBezTo>
                            <a:pt x="52006" y="15677"/>
                            <a:pt x="52006" y="15677"/>
                            <a:pt x="52006" y="15677"/>
                          </a:cubicBezTo>
                          <a:lnTo>
                            <a:pt x="52006" y="15677"/>
                          </a:lnTo>
                          <a:cubicBezTo>
                            <a:pt x="52483" y="14724"/>
                            <a:pt x="52768" y="13581"/>
                            <a:pt x="52959" y="12438"/>
                          </a:cubicBezTo>
                          <a:cubicBezTo>
                            <a:pt x="53626" y="8438"/>
                            <a:pt x="52006" y="4342"/>
                            <a:pt x="49244" y="2151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2" name="Freeform: Shape 1481">
                      <a:extLst>
                        <a:ext uri="{FF2B5EF4-FFF2-40B4-BE49-F238E27FC236}">
                          <a16:creationId xmlns:a16="http://schemas.microsoft.com/office/drawing/2014/main" id="{2F47A4B9-4A89-4CF2-AEC3-8A3129137E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08244" y="5213111"/>
                      <a:ext cx="53173" cy="28436"/>
                    </a:xfrm>
                    <a:custGeom>
                      <a:avLst/>
                      <a:gdLst>
                        <a:gd name="connsiteX0" fmla="*/ 3929 w 53173"/>
                        <a:gd name="connsiteY0" fmla="*/ 2151 h 28436"/>
                        <a:gd name="connsiteX1" fmla="*/ 3929 w 53173"/>
                        <a:gd name="connsiteY1" fmla="*/ 2151 h 28436"/>
                        <a:gd name="connsiteX2" fmla="*/ 3929 w 53173"/>
                        <a:gd name="connsiteY2" fmla="*/ 2151 h 28436"/>
                        <a:gd name="connsiteX3" fmla="*/ 6500 w 53173"/>
                        <a:gd name="connsiteY3" fmla="*/ 722 h 28436"/>
                        <a:gd name="connsiteX4" fmla="*/ 9644 w 53173"/>
                        <a:gd name="connsiteY4" fmla="*/ 56 h 28436"/>
                        <a:gd name="connsiteX5" fmla="*/ 53173 w 53173"/>
                        <a:gd name="connsiteY5" fmla="*/ 9485 h 28436"/>
                        <a:gd name="connsiteX6" fmla="*/ 49458 w 53173"/>
                        <a:gd name="connsiteY6" fmla="*/ 16915 h 28436"/>
                        <a:gd name="connsiteX7" fmla="*/ 49554 w 53173"/>
                        <a:gd name="connsiteY7" fmla="*/ 16915 h 28436"/>
                        <a:gd name="connsiteX8" fmla="*/ 48601 w 53173"/>
                        <a:gd name="connsiteY8" fmla="*/ 18153 h 28436"/>
                        <a:gd name="connsiteX9" fmla="*/ 45172 w 53173"/>
                        <a:gd name="connsiteY9" fmla="*/ 21487 h 28436"/>
                        <a:gd name="connsiteX10" fmla="*/ 18216 w 53173"/>
                        <a:gd name="connsiteY10" fmla="*/ 27392 h 28436"/>
                        <a:gd name="connsiteX11" fmla="*/ 9739 w 53173"/>
                        <a:gd name="connsiteY11" fmla="*/ 24249 h 28436"/>
                        <a:gd name="connsiteX12" fmla="*/ 3072 w 53173"/>
                        <a:gd name="connsiteY12" fmla="*/ 18534 h 28436"/>
                        <a:gd name="connsiteX13" fmla="*/ 1071 w 53173"/>
                        <a:gd name="connsiteY13" fmla="*/ 15677 h 28436"/>
                        <a:gd name="connsiteX14" fmla="*/ 1071 w 53173"/>
                        <a:gd name="connsiteY14" fmla="*/ 15677 h 28436"/>
                        <a:gd name="connsiteX15" fmla="*/ 1071 w 53173"/>
                        <a:gd name="connsiteY15" fmla="*/ 15677 h 28436"/>
                        <a:gd name="connsiteX16" fmla="*/ 119 w 53173"/>
                        <a:gd name="connsiteY16" fmla="*/ 12438 h 28436"/>
                        <a:gd name="connsiteX17" fmla="*/ 3929 w 53173"/>
                        <a:gd name="connsiteY17" fmla="*/ 2151 h 28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53173" h="28436">
                          <a:moveTo>
                            <a:pt x="3929" y="2151"/>
                          </a:moveTo>
                          <a:lnTo>
                            <a:pt x="3929" y="2151"/>
                          </a:lnTo>
                          <a:cubicBezTo>
                            <a:pt x="3929" y="2151"/>
                            <a:pt x="4024" y="2151"/>
                            <a:pt x="3929" y="2151"/>
                          </a:cubicBezTo>
                          <a:cubicBezTo>
                            <a:pt x="4786" y="1484"/>
                            <a:pt x="5548" y="1008"/>
                            <a:pt x="6500" y="722"/>
                          </a:cubicBezTo>
                          <a:cubicBezTo>
                            <a:pt x="7548" y="341"/>
                            <a:pt x="8691" y="151"/>
                            <a:pt x="9644" y="56"/>
                          </a:cubicBezTo>
                          <a:cubicBezTo>
                            <a:pt x="23455" y="-1468"/>
                            <a:pt x="41934" y="29012"/>
                            <a:pt x="53173" y="9485"/>
                          </a:cubicBezTo>
                          <a:cubicBezTo>
                            <a:pt x="52030" y="12533"/>
                            <a:pt x="50792" y="15010"/>
                            <a:pt x="49458" y="16915"/>
                          </a:cubicBezTo>
                          <a:lnTo>
                            <a:pt x="49554" y="16915"/>
                          </a:lnTo>
                          <a:cubicBezTo>
                            <a:pt x="49554" y="16915"/>
                            <a:pt x="49268" y="17391"/>
                            <a:pt x="48601" y="18153"/>
                          </a:cubicBezTo>
                          <a:cubicBezTo>
                            <a:pt x="47458" y="19582"/>
                            <a:pt x="46315" y="20630"/>
                            <a:pt x="45172" y="21487"/>
                          </a:cubicBezTo>
                          <a:cubicBezTo>
                            <a:pt x="40219" y="25678"/>
                            <a:pt x="31171" y="30631"/>
                            <a:pt x="18216" y="27392"/>
                          </a:cubicBezTo>
                          <a:cubicBezTo>
                            <a:pt x="15359" y="26916"/>
                            <a:pt x="12501" y="25868"/>
                            <a:pt x="9739" y="24249"/>
                          </a:cubicBezTo>
                          <a:cubicBezTo>
                            <a:pt x="6691" y="22439"/>
                            <a:pt x="4500" y="20344"/>
                            <a:pt x="3072" y="18534"/>
                          </a:cubicBezTo>
                          <a:cubicBezTo>
                            <a:pt x="2309" y="17772"/>
                            <a:pt x="1643" y="16820"/>
                            <a:pt x="1071" y="15677"/>
                          </a:cubicBezTo>
                          <a:cubicBezTo>
                            <a:pt x="1071" y="15677"/>
                            <a:pt x="1071" y="15677"/>
                            <a:pt x="1071" y="15677"/>
                          </a:cubicBezTo>
                          <a:lnTo>
                            <a:pt x="1071" y="15677"/>
                          </a:lnTo>
                          <a:cubicBezTo>
                            <a:pt x="595" y="14724"/>
                            <a:pt x="214" y="13581"/>
                            <a:pt x="119" y="12438"/>
                          </a:cubicBezTo>
                          <a:cubicBezTo>
                            <a:pt x="-453" y="8438"/>
                            <a:pt x="1071" y="4342"/>
                            <a:pt x="3929" y="2151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20" name="Freeform: Shape 1419">
                    <a:extLst>
                      <a:ext uri="{FF2B5EF4-FFF2-40B4-BE49-F238E27FC236}">
                        <a16:creationId xmlns:a16="http://schemas.microsoft.com/office/drawing/2014/main" id="{45987057-4601-4E4E-9A3C-815DF2B4059B}"/>
                      </a:ext>
                    </a:extLst>
                  </p:cNvPr>
                  <p:cNvSpPr/>
                  <p:nvPr/>
                </p:nvSpPr>
                <p:spPr>
                  <a:xfrm>
                    <a:off x="8965501" y="5173447"/>
                    <a:ext cx="32194" cy="7524"/>
                  </a:xfrm>
                  <a:custGeom>
                    <a:avLst/>
                    <a:gdLst>
                      <a:gd name="connsiteX0" fmla="*/ 0 w 32194"/>
                      <a:gd name="connsiteY0" fmla="*/ 0 h 7524"/>
                      <a:gd name="connsiteX1" fmla="*/ 32195 w 32194"/>
                      <a:gd name="connsiteY1" fmla="*/ 0 h 7524"/>
                      <a:gd name="connsiteX2" fmla="*/ 32195 w 32194"/>
                      <a:gd name="connsiteY2" fmla="*/ 7525 h 7524"/>
                      <a:gd name="connsiteX3" fmla="*/ 0 w 32194"/>
                      <a:gd name="connsiteY3" fmla="*/ 7525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94" h="7524">
                        <a:moveTo>
                          <a:pt x="0" y="0"/>
                        </a:moveTo>
                        <a:lnTo>
                          <a:pt x="32195" y="0"/>
                        </a:lnTo>
                        <a:lnTo>
                          <a:pt x="32195" y="7525"/>
                        </a:lnTo>
                        <a:lnTo>
                          <a:pt x="0" y="7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1" name="Freeform: Shape 1420">
                    <a:extLst>
                      <a:ext uri="{FF2B5EF4-FFF2-40B4-BE49-F238E27FC236}">
                        <a16:creationId xmlns:a16="http://schemas.microsoft.com/office/drawing/2014/main" id="{9F1E275A-96D2-4F25-9777-8DCABF896EA2}"/>
                      </a:ext>
                    </a:extLst>
                  </p:cNvPr>
                  <p:cNvSpPr/>
                  <p:nvPr/>
                </p:nvSpPr>
                <p:spPr>
                  <a:xfrm>
                    <a:off x="8977216" y="5178496"/>
                    <a:ext cx="10096" cy="10001"/>
                  </a:xfrm>
                  <a:custGeom>
                    <a:avLst/>
                    <a:gdLst>
                      <a:gd name="connsiteX0" fmla="*/ 0 w 10096"/>
                      <a:gd name="connsiteY0" fmla="*/ 5048 h 10001"/>
                      <a:gd name="connsiteX1" fmla="*/ 5049 w 10096"/>
                      <a:gd name="connsiteY1" fmla="*/ 0 h 10001"/>
                      <a:gd name="connsiteX2" fmla="*/ 10096 w 10096"/>
                      <a:gd name="connsiteY2" fmla="*/ 5048 h 10001"/>
                      <a:gd name="connsiteX3" fmla="*/ 5049 w 10096"/>
                      <a:gd name="connsiteY3" fmla="*/ 10001 h 10001"/>
                      <a:gd name="connsiteX4" fmla="*/ 0 w 10096"/>
                      <a:gd name="connsiteY4" fmla="*/ 5048 h 10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6" h="10001">
                        <a:moveTo>
                          <a:pt x="0" y="5048"/>
                        </a:moveTo>
                        <a:cubicBezTo>
                          <a:pt x="0" y="2286"/>
                          <a:pt x="2286" y="0"/>
                          <a:pt x="5049" y="0"/>
                        </a:cubicBezTo>
                        <a:cubicBezTo>
                          <a:pt x="7811" y="0"/>
                          <a:pt x="10096" y="2286"/>
                          <a:pt x="10096" y="5048"/>
                        </a:cubicBezTo>
                        <a:cubicBezTo>
                          <a:pt x="10096" y="7810"/>
                          <a:pt x="7811" y="10001"/>
                          <a:pt x="5049" y="10001"/>
                        </a:cubicBezTo>
                        <a:cubicBezTo>
                          <a:pt x="2286" y="10001"/>
                          <a:pt x="0" y="7715"/>
                          <a:pt x="0" y="504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2" name="Freeform: Shape 1421">
                    <a:extLst>
                      <a:ext uri="{FF2B5EF4-FFF2-40B4-BE49-F238E27FC236}">
                        <a16:creationId xmlns:a16="http://schemas.microsoft.com/office/drawing/2014/main" id="{A7261439-4D91-471A-B129-B37AF5365F5C}"/>
                      </a:ext>
                    </a:extLst>
                  </p:cNvPr>
                  <p:cNvSpPr/>
                  <p:nvPr/>
                </p:nvSpPr>
                <p:spPr>
                  <a:xfrm>
                    <a:off x="9021031" y="5173447"/>
                    <a:ext cx="32194" cy="7524"/>
                  </a:xfrm>
                  <a:custGeom>
                    <a:avLst/>
                    <a:gdLst>
                      <a:gd name="connsiteX0" fmla="*/ 0 w 32194"/>
                      <a:gd name="connsiteY0" fmla="*/ 0 h 7524"/>
                      <a:gd name="connsiteX1" fmla="*/ 32195 w 32194"/>
                      <a:gd name="connsiteY1" fmla="*/ 0 h 7524"/>
                      <a:gd name="connsiteX2" fmla="*/ 32195 w 32194"/>
                      <a:gd name="connsiteY2" fmla="*/ 7525 h 7524"/>
                      <a:gd name="connsiteX3" fmla="*/ 0 w 32194"/>
                      <a:gd name="connsiteY3" fmla="*/ 7525 h 7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94" h="7524">
                        <a:moveTo>
                          <a:pt x="0" y="0"/>
                        </a:moveTo>
                        <a:lnTo>
                          <a:pt x="32195" y="0"/>
                        </a:lnTo>
                        <a:lnTo>
                          <a:pt x="32195" y="7525"/>
                        </a:lnTo>
                        <a:lnTo>
                          <a:pt x="0" y="7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3" name="Freeform: Shape 1422">
                    <a:extLst>
                      <a:ext uri="{FF2B5EF4-FFF2-40B4-BE49-F238E27FC236}">
                        <a16:creationId xmlns:a16="http://schemas.microsoft.com/office/drawing/2014/main" id="{35E67130-323B-4033-A2E5-F9E629A8F056}"/>
                      </a:ext>
                    </a:extLst>
                  </p:cNvPr>
                  <p:cNvSpPr/>
                  <p:nvPr/>
                </p:nvSpPr>
                <p:spPr>
                  <a:xfrm>
                    <a:off x="9032747" y="5178496"/>
                    <a:ext cx="10096" cy="10001"/>
                  </a:xfrm>
                  <a:custGeom>
                    <a:avLst/>
                    <a:gdLst>
                      <a:gd name="connsiteX0" fmla="*/ 0 w 10096"/>
                      <a:gd name="connsiteY0" fmla="*/ 5048 h 10001"/>
                      <a:gd name="connsiteX1" fmla="*/ 5048 w 10096"/>
                      <a:gd name="connsiteY1" fmla="*/ 0 h 10001"/>
                      <a:gd name="connsiteX2" fmla="*/ 10096 w 10096"/>
                      <a:gd name="connsiteY2" fmla="*/ 5048 h 10001"/>
                      <a:gd name="connsiteX3" fmla="*/ 5048 w 10096"/>
                      <a:gd name="connsiteY3" fmla="*/ 10001 h 10001"/>
                      <a:gd name="connsiteX4" fmla="*/ 0 w 10096"/>
                      <a:gd name="connsiteY4" fmla="*/ 5048 h 10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6" h="10001">
                        <a:moveTo>
                          <a:pt x="0" y="5048"/>
                        </a:moveTo>
                        <a:cubicBezTo>
                          <a:pt x="0" y="2286"/>
                          <a:pt x="2286" y="0"/>
                          <a:pt x="5048" y="0"/>
                        </a:cubicBezTo>
                        <a:cubicBezTo>
                          <a:pt x="7811" y="0"/>
                          <a:pt x="10096" y="2286"/>
                          <a:pt x="10096" y="5048"/>
                        </a:cubicBezTo>
                        <a:cubicBezTo>
                          <a:pt x="10096" y="7810"/>
                          <a:pt x="7811" y="10001"/>
                          <a:pt x="5048" y="10001"/>
                        </a:cubicBezTo>
                        <a:cubicBezTo>
                          <a:pt x="2286" y="10001"/>
                          <a:pt x="0" y="7715"/>
                          <a:pt x="0" y="504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4" name="Freeform: Shape 1423">
                    <a:extLst>
                      <a:ext uri="{FF2B5EF4-FFF2-40B4-BE49-F238E27FC236}">
                        <a16:creationId xmlns:a16="http://schemas.microsoft.com/office/drawing/2014/main" id="{35B6CFAB-C814-4C03-B24F-EE2759A7A309}"/>
                      </a:ext>
                    </a:extLst>
                  </p:cNvPr>
                  <p:cNvSpPr/>
                  <p:nvPr/>
                </p:nvSpPr>
                <p:spPr>
                  <a:xfrm>
                    <a:off x="9003124" y="5173924"/>
                    <a:ext cx="12096" cy="29432"/>
                  </a:xfrm>
                  <a:custGeom>
                    <a:avLst/>
                    <a:gdLst>
                      <a:gd name="connsiteX0" fmla="*/ 0 w 12096"/>
                      <a:gd name="connsiteY0" fmla="*/ 0 h 29432"/>
                      <a:gd name="connsiteX1" fmla="*/ 12097 w 12096"/>
                      <a:gd name="connsiteY1" fmla="*/ 0 h 29432"/>
                      <a:gd name="connsiteX2" fmla="*/ 12097 w 12096"/>
                      <a:gd name="connsiteY2" fmla="*/ 29432 h 29432"/>
                      <a:gd name="connsiteX3" fmla="*/ 0 w 12096"/>
                      <a:gd name="connsiteY3" fmla="*/ 29432 h 29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6" h="29432">
                        <a:moveTo>
                          <a:pt x="0" y="0"/>
                        </a:moveTo>
                        <a:lnTo>
                          <a:pt x="12097" y="0"/>
                        </a:lnTo>
                        <a:lnTo>
                          <a:pt x="12097" y="29432"/>
                        </a:lnTo>
                        <a:lnTo>
                          <a:pt x="0" y="29432"/>
                        </a:lnTo>
                        <a:close/>
                      </a:path>
                    </a:pathLst>
                  </a:custGeom>
                  <a:solidFill>
                    <a:srgbClr val="EABE9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5" name="Freeform: Shape 1424">
                    <a:extLst>
                      <a:ext uri="{FF2B5EF4-FFF2-40B4-BE49-F238E27FC236}">
                        <a16:creationId xmlns:a16="http://schemas.microsoft.com/office/drawing/2014/main" id="{B764A813-E60A-45F5-AFC1-E6B10152C4B5}"/>
                      </a:ext>
                    </a:extLst>
                  </p:cNvPr>
                  <p:cNvSpPr/>
                  <p:nvPr/>
                </p:nvSpPr>
                <p:spPr>
                  <a:xfrm>
                    <a:off x="9003124" y="5202975"/>
                    <a:ext cx="12096" cy="5429"/>
                  </a:xfrm>
                  <a:custGeom>
                    <a:avLst/>
                    <a:gdLst>
                      <a:gd name="connsiteX0" fmla="*/ 10382 w 12096"/>
                      <a:gd name="connsiteY0" fmla="*/ 5429 h 5429"/>
                      <a:gd name="connsiteX1" fmla="*/ 1905 w 12096"/>
                      <a:gd name="connsiteY1" fmla="*/ 5429 h 5429"/>
                      <a:gd name="connsiteX2" fmla="*/ 0 w 12096"/>
                      <a:gd name="connsiteY2" fmla="*/ 0 h 5429"/>
                      <a:gd name="connsiteX3" fmla="*/ 12096 w 12096"/>
                      <a:gd name="connsiteY3" fmla="*/ 0 h 5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6" h="5429">
                        <a:moveTo>
                          <a:pt x="10382" y="5429"/>
                        </a:moveTo>
                        <a:lnTo>
                          <a:pt x="1905" y="5429"/>
                        </a:lnTo>
                        <a:lnTo>
                          <a:pt x="0" y="0"/>
                        </a:lnTo>
                        <a:lnTo>
                          <a:pt x="12096" y="0"/>
                        </a:lnTo>
                        <a:close/>
                      </a:path>
                    </a:pathLst>
                  </a:custGeom>
                  <a:solidFill>
                    <a:srgbClr val="CBA68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6" name="Freeform: Shape 1425">
                    <a:extLst>
                      <a:ext uri="{FF2B5EF4-FFF2-40B4-BE49-F238E27FC236}">
                        <a16:creationId xmlns:a16="http://schemas.microsoft.com/office/drawing/2014/main" id="{CEFD0A54-C323-450B-A9F5-5DA81C199982}"/>
                      </a:ext>
                    </a:extLst>
                  </p:cNvPr>
                  <p:cNvSpPr/>
                  <p:nvPr/>
                </p:nvSpPr>
                <p:spPr>
                  <a:xfrm>
                    <a:off x="8948260" y="5383474"/>
                    <a:ext cx="117443" cy="32766"/>
                  </a:xfrm>
                  <a:custGeom>
                    <a:avLst/>
                    <a:gdLst>
                      <a:gd name="connsiteX0" fmla="*/ 0 w 117443"/>
                      <a:gd name="connsiteY0" fmla="*/ 0 h 32766"/>
                      <a:gd name="connsiteX1" fmla="*/ 117444 w 117443"/>
                      <a:gd name="connsiteY1" fmla="*/ 0 h 32766"/>
                      <a:gd name="connsiteX2" fmla="*/ 117444 w 117443"/>
                      <a:gd name="connsiteY2" fmla="*/ 32766 h 32766"/>
                      <a:gd name="connsiteX3" fmla="*/ 0 w 117443"/>
                      <a:gd name="connsiteY3" fmla="*/ 32766 h 32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443" h="32766">
                        <a:moveTo>
                          <a:pt x="0" y="0"/>
                        </a:moveTo>
                        <a:lnTo>
                          <a:pt x="117444" y="0"/>
                        </a:lnTo>
                        <a:lnTo>
                          <a:pt x="117444" y="32766"/>
                        </a:lnTo>
                        <a:lnTo>
                          <a:pt x="0" y="327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427" name="Graphic 1">
                    <a:extLst>
                      <a:ext uri="{FF2B5EF4-FFF2-40B4-BE49-F238E27FC236}">
                        <a16:creationId xmlns:a16="http://schemas.microsoft.com/office/drawing/2014/main" id="{1BA120C2-E85C-4ECB-9A7A-D54CB1AB40AB}"/>
                      </a:ext>
                    </a:extLst>
                  </p:cNvPr>
                  <p:cNvGrpSpPr/>
                  <p:nvPr/>
                </p:nvGrpSpPr>
                <p:grpSpPr>
                  <a:xfrm>
                    <a:off x="8900731" y="5253457"/>
                    <a:ext cx="45529" cy="249840"/>
                    <a:chOff x="8900731" y="5253457"/>
                    <a:chExt cx="45529" cy="249840"/>
                  </a:xfrm>
                  <a:solidFill>
                    <a:schemeClr val="accent1"/>
                  </a:solidFill>
                </p:grpSpPr>
                <p:sp>
                  <p:nvSpPr>
                    <p:cNvPr id="1466" name="Freeform: Shape 1465">
                      <a:extLst>
                        <a:ext uri="{FF2B5EF4-FFF2-40B4-BE49-F238E27FC236}">
                          <a16:creationId xmlns:a16="http://schemas.microsoft.com/office/drawing/2014/main" id="{B471332C-40BD-4B40-BAFB-CCE21EA46D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5398" y="5256029"/>
                      <a:ext cx="37623" cy="180403"/>
                    </a:xfrm>
                    <a:custGeom>
                      <a:avLst/>
                      <a:gdLst>
                        <a:gd name="connsiteX0" fmla="*/ 0 w 37623"/>
                        <a:gd name="connsiteY0" fmla="*/ 0 h 180403"/>
                        <a:gd name="connsiteX1" fmla="*/ 37624 w 37623"/>
                        <a:gd name="connsiteY1" fmla="*/ 0 h 180403"/>
                        <a:gd name="connsiteX2" fmla="*/ 37624 w 37623"/>
                        <a:gd name="connsiteY2" fmla="*/ 180403 h 180403"/>
                        <a:gd name="connsiteX3" fmla="*/ 0 w 37623"/>
                        <a:gd name="connsiteY3" fmla="*/ 180403 h 180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3" h="180403">
                          <a:moveTo>
                            <a:pt x="0" y="0"/>
                          </a:moveTo>
                          <a:lnTo>
                            <a:pt x="37624" y="0"/>
                          </a:lnTo>
                          <a:lnTo>
                            <a:pt x="37624" y="180403"/>
                          </a:lnTo>
                          <a:lnTo>
                            <a:pt x="0" y="180403"/>
                          </a:lnTo>
                          <a:close/>
                        </a:path>
                      </a:pathLst>
                    </a:custGeom>
                    <a:solidFill>
                      <a:srgbClr val="9C100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7" name="Freeform: Shape 1466">
                      <a:extLst>
                        <a:ext uri="{FF2B5EF4-FFF2-40B4-BE49-F238E27FC236}">
                          <a16:creationId xmlns:a16="http://schemas.microsoft.com/office/drawing/2014/main" id="{7E6C72C7-F5BD-405D-A351-1A84B958CE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4922" y="5461959"/>
                      <a:ext cx="36575" cy="41338"/>
                    </a:xfrm>
                    <a:custGeom>
                      <a:avLst/>
                      <a:gdLst>
                        <a:gd name="connsiteX0" fmla="*/ 36576 w 36575"/>
                        <a:gd name="connsiteY0" fmla="*/ 23050 h 41338"/>
                        <a:gd name="connsiteX1" fmla="*/ 18288 w 36575"/>
                        <a:gd name="connsiteY1" fmla="*/ 41339 h 41338"/>
                        <a:gd name="connsiteX2" fmla="*/ 18288 w 36575"/>
                        <a:gd name="connsiteY2" fmla="*/ 41339 h 41338"/>
                        <a:gd name="connsiteX3" fmla="*/ 0 w 36575"/>
                        <a:gd name="connsiteY3" fmla="*/ 23050 h 41338"/>
                        <a:gd name="connsiteX4" fmla="*/ 0 w 36575"/>
                        <a:gd name="connsiteY4" fmla="*/ 18288 h 41338"/>
                        <a:gd name="connsiteX5" fmla="*/ 18288 w 36575"/>
                        <a:gd name="connsiteY5" fmla="*/ 0 h 41338"/>
                        <a:gd name="connsiteX6" fmla="*/ 18288 w 36575"/>
                        <a:gd name="connsiteY6" fmla="*/ 0 h 41338"/>
                        <a:gd name="connsiteX7" fmla="*/ 36576 w 36575"/>
                        <a:gd name="connsiteY7" fmla="*/ 18288 h 41338"/>
                        <a:gd name="connsiteX8" fmla="*/ 36576 w 36575"/>
                        <a:gd name="connsiteY8" fmla="*/ 23050 h 41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575" h="41338">
                          <a:moveTo>
                            <a:pt x="36576" y="23050"/>
                          </a:moveTo>
                          <a:cubicBezTo>
                            <a:pt x="36576" y="33147"/>
                            <a:pt x="28384" y="41339"/>
                            <a:pt x="18288" y="41339"/>
                          </a:cubicBezTo>
                          <a:lnTo>
                            <a:pt x="18288" y="41339"/>
                          </a:lnTo>
                          <a:cubicBezTo>
                            <a:pt x="8191" y="41339"/>
                            <a:pt x="0" y="33147"/>
                            <a:pt x="0" y="23050"/>
                          </a:cubicBezTo>
                          <a:lnTo>
                            <a:pt x="0" y="18288"/>
                          </a:lnTo>
                          <a:cubicBezTo>
                            <a:pt x="0" y="8192"/>
                            <a:pt x="8191" y="0"/>
                            <a:pt x="18288" y="0"/>
                          </a:cubicBezTo>
                          <a:lnTo>
                            <a:pt x="18288" y="0"/>
                          </a:lnTo>
                          <a:cubicBezTo>
                            <a:pt x="28384" y="0"/>
                            <a:pt x="36576" y="8192"/>
                            <a:pt x="36576" y="18288"/>
                          </a:cubicBezTo>
                          <a:lnTo>
                            <a:pt x="36576" y="2305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468" name="Graphic 1">
                      <a:extLst>
                        <a:ext uri="{FF2B5EF4-FFF2-40B4-BE49-F238E27FC236}">
                          <a16:creationId xmlns:a16="http://schemas.microsoft.com/office/drawing/2014/main" id="{BAEF32A2-0A8C-4A1D-BFD2-94F63CB35D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01874" y="5431575"/>
                      <a:ext cx="43719" cy="36576"/>
                      <a:chOff x="8901874" y="5431575"/>
                      <a:chExt cx="43719" cy="36576"/>
                    </a:xfrm>
                    <a:solidFill>
                      <a:schemeClr val="accent1"/>
                    </a:solidFill>
                  </p:grpSpPr>
                  <p:sp>
                    <p:nvSpPr>
                      <p:cNvPr id="1478" name="Freeform: Shape 1477">
                        <a:extLst>
                          <a:ext uri="{FF2B5EF4-FFF2-40B4-BE49-F238E27FC236}">
                            <a16:creationId xmlns:a16="http://schemas.microsoft.com/office/drawing/2014/main" id="{FBB336EB-064F-44DC-842E-7044351E3D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02636" y="5431956"/>
                        <a:ext cx="42767" cy="35432"/>
                      </a:xfrm>
                      <a:custGeom>
                        <a:avLst/>
                        <a:gdLst>
                          <a:gd name="connsiteX0" fmla="*/ 0 w 42767"/>
                          <a:gd name="connsiteY0" fmla="*/ 0 h 35432"/>
                          <a:gd name="connsiteX1" fmla="*/ 42767 w 42767"/>
                          <a:gd name="connsiteY1" fmla="*/ 0 h 35432"/>
                          <a:gd name="connsiteX2" fmla="*/ 42767 w 42767"/>
                          <a:gd name="connsiteY2" fmla="*/ 35433 h 35432"/>
                          <a:gd name="connsiteX3" fmla="*/ 0 w 42767"/>
                          <a:gd name="connsiteY3" fmla="*/ 35433 h 35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2767" h="35432">
                            <a:moveTo>
                              <a:pt x="0" y="0"/>
                            </a:moveTo>
                            <a:lnTo>
                              <a:pt x="42767" y="0"/>
                            </a:lnTo>
                            <a:lnTo>
                              <a:pt x="42767" y="35433"/>
                            </a:lnTo>
                            <a:lnTo>
                              <a:pt x="0" y="35433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79" name="Freeform: Shape 1478">
                        <a:extLst>
                          <a:ext uri="{FF2B5EF4-FFF2-40B4-BE49-F238E27FC236}">
                            <a16:creationId xmlns:a16="http://schemas.microsoft.com/office/drawing/2014/main" id="{E6436F8F-5436-4280-986C-148A2A40AA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01874" y="5431575"/>
                        <a:ext cx="43719" cy="6096"/>
                      </a:xfrm>
                      <a:custGeom>
                        <a:avLst/>
                        <a:gdLst>
                          <a:gd name="connsiteX0" fmla="*/ 0 w 43719"/>
                          <a:gd name="connsiteY0" fmla="*/ 0 h 6096"/>
                          <a:gd name="connsiteX1" fmla="*/ 43720 w 43719"/>
                          <a:gd name="connsiteY1" fmla="*/ 0 h 6096"/>
                          <a:gd name="connsiteX2" fmla="*/ 43720 w 43719"/>
                          <a:gd name="connsiteY2" fmla="*/ 6096 h 6096"/>
                          <a:gd name="connsiteX3" fmla="*/ 0 w 43719"/>
                          <a:gd name="connsiteY3" fmla="*/ 6096 h 60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096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096"/>
                            </a:lnTo>
                            <a:lnTo>
                              <a:pt x="0" y="6096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80" name="Freeform: Shape 1479">
                        <a:extLst>
                          <a:ext uri="{FF2B5EF4-FFF2-40B4-BE49-F238E27FC236}">
                            <a16:creationId xmlns:a16="http://schemas.microsoft.com/office/drawing/2014/main" id="{4E8F657C-925C-477C-90DB-BEBCCD6970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01874" y="5461960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469" name="Freeform: Shape 1468">
                      <a:extLst>
                        <a:ext uri="{FF2B5EF4-FFF2-40B4-BE49-F238E27FC236}">
                          <a16:creationId xmlns:a16="http://schemas.microsoft.com/office/drawing/2014/main" id="{B5B405AF-49E2-4755-89C4-686901E14C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0731" y="5253457"/>
                      <a:ext cx="45529" cy="16383"/>
                    </a:xfrm>
                    <a:custGeom>
                      <a:avLst/>
                      <a:gdLst>
                        <a:gd name="connsiteX0" fmla="*/ 45529 w 45529"/>
                        <a:gd name="connsiteY0" fmla="*/ 8192 h 16383"/>
                        <a:gd name="connsiteX1" fmla="*/ 37338 w 45529"/>
                        <a:gd name="connsiteY1" fmla="*/ 16383 h 16383"/>
                        <a:gd name="connsiteX2" fmla="*/ 8191 w 45529"/>
                        <a:gd name="connsiteY2" fmla="*/ 16383 h 16383"/>
                        <a:gd name="connsiteX3" fmla="*/ 0 w 45529"/>
                        <a:gd name="connsiteY3" fmla="*/ 8192 h 16383"/>
                        <a:gd name="connsiteX4" fmla="*/ 0 w 45529"/>
                        <a:gd name="connsiteY4" fmla="*/ 8192 h 16383"/>
                        <a:gd name="connsiteX5" fmla="*/ 8191 w 45529"/>
                        <a:gd name="connsiteY5" fmla="*/ 0 h 16383"/>
                        <a:gd name="connsiteX6" fmla="*/ 37338 w 45529"/>
                        <a:gd name="connsiteY6" fmla="*/ 0 h 16383"/>
                        <a:gd name="connsiteX7" fmla="*/ 45529 w 45529"/>
                        <a:gd name="connsiteY7" fmla="*/ 8192 h 16383"/>
                        <a:gd name="connsiteX8" fmla="*/ 45529 w 45529"/>
                        <a:gd name="connsiteY8" fmla="*/ 8192 h 16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16383">
                          <a:moveTo>
                            <a:pt x="45529" y="8192"/>
                          </a:moveTo>
                          <a:cubicBezTo>
                            <a:pt x="45529" y="12764"/>
                            <a:pt x="41910" y="16383"/>
                            <a:pt x="37338" y="16383"/>
                          </a:cubicBezTo>
                          <a:lnTo>
                            <a:pt x="8191" y="16383"/>
                          </a:lnTo>
                          <a:cubicBezTo>
                            <a:pt x="3620" y="16383"/>
                            <a:pt x="0" y="12764"/>
                            <a:pt x="0" y="8192"/>
                          </a:cubicBezTo>
                          <a:lnTo>
                            <a:pt x="0" y="8192"/>
                          </a:lnTo>
                          <a:cubicBezTo>
                            <a:pt x="0" y="3715"/>
                            <a:pt x="3714" y="0"/>
                            <a:pt x="8191" y="0"/>
                          </a:cubicBezTo>
                          <a:lnTo>
                            <a:pt x="37338" y="0"/>
                          </a:lnTo>
                          <a:cubicBezTo>
                            <a:pt x="41814" y="0"/>
                            <a:pt x="45529" y="3715"/>
                            <a:pt x="45529" y="8192"/>
                          </a:cubicBezTo>
                          <a:lnTo>
                            <a:pt x="45529" y="8192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470" name="Graphic 1">
                      <a:extLst>
                        <a:ext uri="{FF2B5EF4-FFF2-40B4-BE49-F238E27FC236}">
                          <a16:creationId xmlns:a16="http://schemas.microsoft.com/office/drawing/2014/main" id="{C6C954FA-D866-4219-9025-746977D444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907017" y="5266697"/>
                      <a:ext cx="34385" cy="19621"/>
                      <a:chOff x="8907017" y="5266697"/>
                      <a:chExt cx="34385" cy="19621"/>
                    </a:xfrm>
                    <a:solidFill>
                      <a:srgbClr val="FDC100"/>
                    </a:solidFill>
                  </p:grpSpPr>
                  <p:sp>
                    <p:nvSpPr>
                      <p:cNvPr id="1471" name="Freeform: Shape 1470">
                        <a:extLst>
                          <a:ext uri="{FF2B5EF4-FFF2-40B4-BE49-F238E27FC236}">
                            <a16:creationId xmlns:a16="http://schemas.microsoft.com/office/drawing/2014/main" id="{A83C8524-CBE6-4098-91A1-9C06925654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07017" y="5266697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72" name="Freeform: Shape 1471">
                        <a:extLst>
                          <a:ext uri="{FF2B5EF4-FFF2-40B4-BE49-F238E27FC236}">
                            <a16:creationId xmlns:a16="http://schemas.microsoft.com/office/drawing/2014/main" id="{D579F818-E4D9-4105-ACA1-91C5398D2F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12351" y="5266697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73" name="Freeform: Shape 1472">
                        <a:extLst>
                          <a:ext uri="{FF2B5EF4-FFF2-40B4-BE49-F238E27FC236}">
                            <a16:creationId xmlns:a16="http://schemas.microsoft.com/office/drawing/2014/main" id="{9DCD1C7D-8A04-48D2-8567-F9D728A6C8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17685" y="5266697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74" name="Freeform: Shape 1473">
                        <a:extLst>
                          <a:ext uri="{FF2B5EF4-FFF2-40B4-BE49-F238E27FC236}">
                            <a16:creationId xmlns:a16="http://schemas.microsoft.com/office/drawing/2014/main" id="{2B35DD63-045C-40EF-AD62-489358F005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23019" y="5266697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75" name="Freeform: Shape 1474">
                        <a:extLst>
                          <a:ext uri="{FF2B5EF4-FFF2-40B4-BE49-F238E27FC236}">
                            <a16:creationId xmlns:a16="http://schemas.microsoft.com/office/drawing/2014/main" id="{5B0D55C2-FD41-47B9-9326-45BD79B9FC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28353" y="5266697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76" name="Freeform: Shape 1475">
                        <a:extLst>
                          <a:ext uri="{FF2B5EF4-FFF2-40B4-BE49-F238E27FC236}">
                            <a16:creationId xmlns:a16="http://schemas.microsoft.com/office/drawing/2014/main" id="{644E80C2-D6AF-451B-9D27-1DDD3F1BF8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33687" y="5266697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77" name="Freeform: Shape 1476">
                        <a:extLst>
                          <a:ext uri="{FF2B5EF4-FFF2-40B4-BE49-F238E27FC236}">
                            <a16:creationId xmlns:a16="http://schemas.microsoft.com/office/drawing/2014/main" id="{F0E9242B-FCA0-4E90-A86C-97E060D5F8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939021" y="5266697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428" name="Freeform: Shape 1427">
                    <a:extLst>
                      <a:ext uri="{FF2B5EF4-FFF2-40B4-BE49-F238E27FC236}">
                        <a16:creationId xmlns:a16="http://schemas.microsoft.com/office/drawing/2014/main" id="{2DDD1361-977E-4C51-94FD-595BD4AF69E5}"/>
                      </a:ext>
                    </a:extLst>
                  </p:cNvPr>
                  <p:cNvSpPr/>
                  <p:nvPr/>
                </p:nvSpPr>
                <p:spPr>
                  <a:xfrm>
                    <a:off x="8932639" y="5040478"/>
                    <a:ext cx="154019" cy="84200"/>
                  </a:xfrm>
                  <a:custGeom>
                    <a:avLst/>
                    <a:gdLst>
                      <a:gd name="connsiteX0" fmla="*/ 21336 w 154019"/>
                      <a:gd name="connsiteY0" fmla="*/ 42863 h 84200"/>
                      <a:gd name="connsiteX1" fmla="*/ 95 w 154019"/>
                      <a:gd name="connsiteY1" fmla="*/ 2191 h 84200"/>
                      <a:gd name="connsiteX2" fmla="*/ 95 w 154019"/>
                      <a:gd name="connsiteY2" fmla="*/ 2191 h 84200"/>
                      <a:gd name="connsiteX3" fmla="*/ 5239 w 154019"/>
                      <a:gd name="connsiteY3" fmla="*/ 190 h 84200"/>
                      <a:gd name="connsiteX4" fmla="*/ 26003 w 154019"/>
                      <a:gd name="connsiteY4" fmla="*/ 39814 h 84200"/>
                      <a:gd name="connsiteX5" fmla="*/ 26003 w 154019"/>
                      <a:gd name="connsiteY5" fmla="*/ 39814 h 84200"/>
                      <a:gd name="connsiteX6" fmla="*/ 77724 w 154019"/>
                      <a:gd name="connsiteY6" fmla="*/ 78677 h 84200"/>
                      <a:gd name="connsiteX7" fmla="*/ 77724 w 154019"/>
                      <a:gd name="connsiteY7" fmla="*/ 78677 h 84200"/>
                      <a:gd name="connsiteX8" fmla="*/ 148971 w 154019"/>
                      <a:gd name="connsiteY8" fmla="*/ 0 h 84200"/>
                      <a:gd name="connsiteX9" fmla="*/ 148971 w 154019"/>
                      <a:gd name="connsiteY9" fmla="*/ 0 h 84200"/>
                      <a:gd name="connsiteX10" fmla="*/ 154019 w 154019"/>
                      <a:gd name="connsiteY10" fmla="*/ 2191 h 84200"/>
                      <a:gd name="connsiteX11" fmla="*/ 77724 w 154019"/>
                      <a:gd name="connsiteY11" fmla="*/ 84201 h 84200"/>
                      <a:gd name="connsiteX12" fmla="*/ 77724 w 154019"/>
                      <a:gd name="connsiteY12" fmla="*/ 84201 h 84200"/>
                      <a:gd name="connsiteX13" fmla="*/ 21336 w 154019"/>
                      <a:gd name="connsiteY13" fmla="*/ 42863 h 84200"/>
                      <a:gd name="connsiteX14" fmla="*/ 21336 w 154019"/>
                      <a:gd name="connsiteY14" fmla="*/ 42863 h 84200"/>
                      <a:gd name="connsiteX15" fmla="*/ 0 w 154019"/>
                      <a:gd name="connsiteY15" fmla="*/ 2095 h 84200"/>
                      <a:gd name="connsiteX16" fmla="*/ 0 w 154019"/>
                      <a:gd name="connsiteY16" fmla="*/ 2095 h 84200"/>
                      <a:gd name="connsiteX17" fmla="*/ 0 w 154019"/>
                      <a:gd name="connsiteY17" fmla="*/ 2095 h 84200"/>
                      <a:gd name="connsiteX18" fmla="*/ 0 w 154019"/>
                      <a:gd name="connsiteY18" fmla="*/ 2095 h 84200"/>
                      <a:gd name="connsiteX19" fmla="*/ 0 w 154019"/>
                      <a:gd name="connsiteY19" fmla="*/ 2095 h 84200"/>
                      <a:gd name="connsiteX20" fmla="*/ 0 w 154019"/>
                      <a:gd name="connsiteY20" fmla="*/ 2095 h 84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54019" h="84200">
                        <a:moveTo>
                          <a:pt x="21336" y="42863"/>
                        </a:moveTo>
                        <a:cubicBezTo>
                          <a:pt x="8001" y="22669"/>
                          <a:pt x="286" y="2667"/>
                          <a:pt x="95" y="2191"/>
                        </a:cubicBezTo>
                        <a:lnTo>
                          <a:pt x="95" y="2191"/>
                        </a:lnTo>
                        <a:lnTo>
                          <a:pt x="5239" y="190"/>
                        </a:lnTo>
                        <a:cubicBezTo>
                          <a:pt x="5239" y="190"/>
                          <a:pt x="12859" y="20002"/>
                          <a:pt x="26003" y="39814"/>
                        </a:cubicBezTo>
                        <a:lnTo>
                          <a:pt x="26003" y="39814"/>
                        </a:lnTo>
                        <a:cubicBezTo>
                          <a:pt x="39052" y="59722"/>
                          <a:pt x="57531" y="78867"/>
                          <a:pt x="77724" y="78677"/>
                        </a:cubicBezTo>
                        <a:lnTo>
                          <a:pt x="77724" y="78677"/>
                        </a:lnTo>
                        <a:cubicBezTo>
                          <a:pt x="97822" y="78867"/>
                          <a:pt x="122682" y="60007"/>
                          <a:pt x="148971" y="0"/>
                        </a:cubicBezTo>
                        <a:lnTo>
                          <a:pt x="148971" y="0"/>
                        </a:lnTo>
                        <a:lnTo>
                          <a:pt x="154019" y="2191"/>
                        </a:lnTo>
                        <a:cubicBezTo>
                          <a:pt x="127540" y="62675"/>
                          <a:pt x="101727" y="84010"/>
                          <a:pt x="77724" y="84201"/>
                        </a:cubicBezTo>
                        <a:lnTo>
                          <a:pt x="77724" y="84201"/>
                        </a:lnTo>
                        <a:cubicBezTo>
                          <a:pt x="53816" y="84106"/>
                          <a:pt x="34766" y="63151"/>
                          <a:pt x="21336" y="42863"/>
                        </a:cubicBezTo>
                        <a:lnTo>
                          <a:pt x="21336" y="42863"/>
                        </a:lnTo>
                        <a:close/>
                        <a:moveTo>
                          <a:pt x="0" y="2095"/>
                        </a:moveTo>
                        <a:cubicBezTo>
                          <a:pt x="0" y="2095"/>
                          <a:pt x="0" y="2095"/>
                          <a:pt x="0" y="2095"/>
                        </a:cubicBezTo>
                        <a:lnTo>
                          <a:pt x="0" y="2095"/>
                        </a:lnTo>
                        <a:lnTo>
                          <a:pt x="0" y="2095"/>
                        </a:lnTo>
                        <a:lnTo>
                          <a:pt x="0" y="2095"/>
                        </a:lnTo>
                        <a:lnTo>
                          <a:pt x="0" y="2095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429" name="Graphic 1">
                    <a:extLst>
                      <a:ext uri="{FF2B5EF4-FFF2-40B4-BE49-F238E27FC236}">
                        <a16:creationId xmlns:a16="http://schemas.microsoft.com/office/drawing/2014/main" id="{8E303D23-6F33-4250-BB4D-944FA711EF24}"/>
                      </a:ext>
                    </a:extLst>
                  </p:cNvPr>
                  <p:cNvGrpSpPr/>
                  <p:nvPr/>
                </p:nvGrpSpPr>
                <p:grpSpPr>
                  <a:xfrm>
                    <a:off x="9070752" y="5250695"/>
                    <a:ext cx="45529" cy="249840"/>
                    <a:chOff x="9070752" y="5250695"/>
                    <a:chExt cx="45529" cy="249840"/>
                  </a:xfrm>
                  <a:solidFill>
                    <a:schemeClr val="accent1"/>
                  </a:solidFill>
                </p:grpSpPr>
                <p:sp>
                  <p:nvSpPr>
                    <p:cNvPr id="1451" name="Freeform: Shape 1450">
                      <a:extLst>
                        <a:ext uri="{FF2B5EF4-FFF2-40B4-BE49-F238E27FC236}">
                          <a16:creationId xmlns:a16="http://schemas.microsoft.com/office/drawing/2014/main" id="{B681F93B-9734-40D8-9106-B1428C8882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73990" y="5253267"/>
                      <a:ext cx="37623" cy="180403"/>
                    </a:xfrm>
                    <a:custGeom>
                      <a:avLst/>
                      <a:gdLst>
                        <a:gd name="connsiteX0" fmla="*/ 0 w 37623"/>
                        <a:gd name="connsiteY0" fmla="*/ 0 h 180403"/>
                        <a:gd name="connsiteX1" fmla="*/ 37624 w 37623"/>
                        <a:gd name="connsiteY1" fmla="*/ 0 h 180403"/>
                        <a:gd name="connsiteX2" fmla="*/ 37624 w 37623"/>
                        <a:gd name="connsiteY2" fmla="*/ 180403 h 180403"/>
                        <a:gd name="connsiteX3" fmla="*/ 0 w 37623"/>
                        <a:gd name="connsiteY3" fmla="*/ 180403 h 180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23" h="180403">
                          <a:moveTo>
                            <a:pt x="0" y="0"/>
                          </a:moveTo>
                          <a:lnTo>
                            <a:pt x="37624" y="0"/>
                          </a:lnTo>
                          <a:lnTo>
                            <a:pt x="37624" y="180403"/>
                          </a:lnTo>
                          <a:lnTo>
                            <a:pt x="0" y="180403"/>
                          </a:lnTo>
                          <a:close/>
                        </a:path>
                      </a:pathLst>
                    </a:custGeom>
                    <a:solidFill>
                      <a:srgbClr val="9C100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2" name="Freeform: Shape 1451">
                      <a:extLst>
                        <a:ext uri="{FF2B5EF4-FFF2-40B4-BE49-F238E27FC236}">
                          <a16:creationId xmlns:a16="http://schemas.microsoft.com/office/drawing/2014/main" id="{9C527B64-48A2-4330-B593-DB7333FC97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75514" y="5459197"/>
                      <a:ext cx="36576" cy="41338"/>
                    </a:xfrm>
                    <a:custGeom>
                      <a:avLst/>
                      <a:gdLst>
                        <a:gd name="connsiteX0" fmla="*/ 0 w 36576"/>
                        <a:gd name="connsiteY0" fmla="*/ 23051 h 41338"/>
                        <a:gd name="connsiteX1" fmla="*/ 18288 w 36576"/>
                        <a:gd name="connsiteY1" fmla="*/ 41339 h 41338"/>
                        <a:gd name="connsiteX2" fmla="*/ 18288 w 36576"/>
                        <a:gd name="connsiteY2" fmla="*/ 41339 h 41338"/>
                        <a:gd name="connsiteX3" fmla="*/ 36576 w 36576"/>
                        <a:gd name="connsiteY3" fmla="*/ 23051 h 41338"/>
                        <a:gd name="connsiteX4" fmla="*/ 36576 w 36576"/>
                        <a:gd name="connsiteY4" fmla="*/ 18288 h 41338"/>
                        <a:gd name="connsiteX5" fmla="*/ 18288 w 36576"/>
                        <a:gd name="connsiteY5" fmla="*/ 0 h 41338"/>
                        <a:gd name="connsiteX6" fmla="*/ 18288 w 36576"/>
                        <a:gd name="connsiteY6" fmla="*/ 0 h 41338"/>
                        <a:gd name="connsiteX7" fmla="*/ 0 w 36576"/>
                        <a:gd name="connsiteY7" fmla="*/ 18288 h 41338"/>
                        <a:gd name="connsiteX8" fmla="*/ 0 w 36576"/>
                        <a:gd name="connsiteY8" fmla="*/ 23051 h 41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576" h="41338">
                          <a:moveTo>
                            <a:pt x="0" y="23051"/>
                          </a:moveTo>
                          <a:cubicBezTo>
                            <a:pt x="0" y="33147"/>
                            <a:pt x="8191" y="41339"/>
                            <a:pt x="18288" y="41339"/>
                          </a:cubicBezTo>
                          <a:lnTo>
                            <a:pt x="18288" y="41339"/>
                          </a:lnTo>
                          <a:cubicBezTo>
                            <a:pt x="28384" y="41339"/>
                            <a:pt x="36576" y="33147"/>
                            <a:pt x="36576" y="23051"/>
                          </a:cubicBezTo>
                          <a:lnTo>
                            <a:pt x="36576" y="18288"/>
                          </a:lnTo>
                          <a:cubicBezTo>
                            <a:pt x="36576" y="8192"/>
                            <a:pt x="28384" y="0"/>
                            <a:pt x="18288" y="0"/>
                          </a:cubicBezTo>
                          <a:lnTo>
                            <a:pt x="18288" y="0"/>
                          </a:lnTo>
                          <a:cubicBezTo>
                            <a:pt x="8191" y="0"/>
                            <a:pt x="0" y="8192"/>
                            <a:pt x="0" y="18288"/>
                          </a:cubicBezTo>
                          <a:lnTo>
                            <a:pt x="0" y="2305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453" name="Graphic 1">
                      <a:extLst>
                        <a:ext uri="{FF2B5EF4-FFF2-40B4-BE49-F238E27FC236}">
                          <a16:creationId xmlns:a16="http://schemas.microsoft.com/office/drawing/2014/main" id="{BD74FBA3-A0B0-44F6-ABDE-609FC53030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71419" y="5428813"/>
                      <a:ext cx="43719" cy="36576"/>
                      <a:chOff x="9071419" y="5428813"/>
                      <a:chExt cx="43719" cy="36576"/>
                    </a:xfrm>
                    <a:solidFill>
                      <a:schemeClr val="accent1"/>
                    </a:solidFill>
                  </p:grpSpPr>
                  <p:sp>
                    <p:nvSpPr>
                      <p:cNvPr id="1463" name="Freeform: Shape 1462">
                        <a:extLst>
                          <a:ext uri="{FF2B5EF4-FFF2-40B4-BE49-F238E27FC236}">
                            <a16:creationId xmlns:a16="http://schemas.microsoft.com/office/drawing/2014/main" id="{D6CCA8ED-F8A4-4966-863A-22E83628E2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71609" y="5429194"/>
                        <a:ext cx="42767" cy="35432"/>
                      </a:xfrm>
                      <a:custGeom>
                        <a:avLst/>
                        <a:gdLst>
                          <a:gd name="connsiteX0" fmla="*/ 0 w 42767"/>
                          <a:gd name="connsiteY0" fmla="*/ 0 h 35432"/>
                          <a:gd name="connsiteX1" fmla="*/ 42767 w 42767"/>
                          <a:gd name="connsiteY1" fmla="*/ 0 h 35432"/>
                          <a:gd name="connsiteX2" fmla="*/ 42767 w 42767"/>
                          <a:gd name="connsiteY2" fmla="*/ 35433 h 35432"/>
                          <a:gd name="connsiteX3" fmla="*/ 0 w 42767"/>
                          <a:gd name="connsiteY3" fmla="*/ 35433 h 35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2767" h="35432">
                            <a:moveTo>
                              <a:pt x="0" y="0"/>
                            </a:moveTo>
                            <a:lnTo>
                              <a:pt x="42767" y="0"/>
                            </a:lnTo>
                            <a:lnTo>
                              <a:pt x="42767" y="35433"/>
                            </a:lnTo>
                            <a:lnTo>
                              <a:pt x="0" y="35433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64" name="Freeform: Shape 1463">
                        <a:extLst>
                          <a:ext uri="{FF2B5EF4-FFF2-40B4-BE49-F238E27FC236}">
                            <a16:creationId xmlns:a16="http://schemas.microsoft.com/office/drawing/2014/main" id="{15B57C73-AA42-48BD-BEA1-4F96E1A70F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71419" y="5428813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65" name="Freeform: Shape 1464">
                        <a:extLst>
                          <a:ext uri="{FF2B5EF4-FFF2-40B4-BE49-F238E27FC236}">
                            <a16:creationId xmlns:a16="http://schemas.microsoft.com/office/drawing/2014/main" id="{24F08CF0-6490-461A-94F6-3E9F7B06A4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71419" y="5459197"/>
                        <a:ext cx="43719" cy="6191"/>
                      </a:xfrm>
                      <a:custGeom>
                        <a:avLst/>
                        <a:gdLst>
                          <a:gd name="connsiteX0" fmla="*/ 0 w 43719"/>
                          <a:gd name="connsiteY0" fmla="*/ 0 h 6191"/>
                          <a:gd name="connsiteX1" fmla="*/ 43720 w 43719"/>
                          <a:gd name="connsiteY1" fmla="*/ 0 h 6191"/>
                          <a:gd name="connsiteX2" fmla="*/ 43720 w 43719"/>
                          <a:gd name="connsiteY2" fmla="*/ 6191 h 6191"/>
                          <a:gd name="connsiteX3" fmla="*/ 0 w 43719"/>
                          <a:gd name="connsiteY3" fmla="*/ 6191 h 6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3719" h="6191">
                            <a:moveTo>
                              <a:pt x="0" y="0"/>
                            </a:moveTo>
                            <a:lnTo>
                              <a:pt x="43720" y="0"/>
                            </a:lnTo>
                            <a:lnTo>
                              <a:pt x="43720" y="6191"/>
                            </a:lnTo>
                            <a:lnTo>
                              <a:pt x="0" y="6191"/>
                            </a:lnTo>
                            <a:close/>
                          </a:path>
                        </a:pathLst>
                      </a:custGeom>
                      <a:solidFill>
                        <a:srgbClr val="EE740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454" name="Freeform: Shape 1453">
                      <a:extLst>
                        <a:ext uri="{FF2B5EF4-FFF2-40B4-BE49-F238E27FC236}">
                          <a16:creationId xmlns:a16="http://schemas.microsoft.com/office/drawing/2014/main" id="{57CBF965-4920-45F0-9789-F9D88ABEEF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70752" y="5250695"/>
                      <a:ext cx="45529" cy="16383"/>
                    </a:xfrm>
                    <a:custGeom>
                      <a:avLst/>
                      <a:gdLst>
                        <a:gd name="connsiteX0" fmla="*/ 0 w 45529"/>
                        <a:gd name="connsiteY0" fmla="*/ 8192 h 16383"/>
                        <a:gd name="connsiteX1" fmla="*/ 8191 w 45529"/>
                        <a:gd name="connsiteY1" fmla="*/ 16383 h 16383"/>
                        <a:gd name="connsiteX2" fmla="*/ 37338 w 45529"/>
                        <a:gd name="connsiteY2" fmla="*/ 16383 h 16383"/>
                        <a:gd name="connsiteX3" fmla="*/ 45530 w 45529"/>
                        <a:gd name="connsiteY3" fmla="*/ 8192 h 16383"/>
                        <a:gd name="connsiteX4" fmla="*/ 45530 w 45529"/>
                        <a:gd name="connsiteY4" fmla="*/ 8192 h 16383"/>
                        <a:gd name="connsiteX5" fmla="*/ 37338 w 45529"/>
                        <a:gd name="connsiteY5" fmla="*/ 0 h 16383"/>
                        <a:gd name="connsiteX6" fmla="*/ 8191 w 45529"/>
                        <a:gd name="connsiteY6" fmla="*/ 0 h 16383"/>
                        <a:gd name="connsiteX7" fmla="*/ 0 w 45529"/>
                        <a:gd name="connsiteY7" fmla="*/ 8192 h 16383"/>
                        <a:gd name="connsiteX8" fmla="*/ 0 w 45529"/>
                        <a:gd name="connsiteY8" fmla="*/ 8192 h 16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529" h="16383">
                          <a:moveTo>
                            <a:pt x="0" y="8192"/>
                          </a:moveTo>
                          <a:cubicBezTo>
                            <a:pt x="0" y="12668"/>
                            <a:pt x="3620" y="16383"/>
                            <a:pt x="8191" y="16383"/>
                          </a:cubicBezTo>
                          <a:lnTo>
                            <a:pt x="37338" y="16383"/>
                          </a:lnTo>
                          <a:cubicBezTo>
                            <a:pt x="41910" y="16383"/>
                            <a:pt x="45530" y="12668"/>
                            <a:pt x="45530" y="8192"/>
                          </a:cubicBezTo>
                          <a:lnTo>
                            <a:pt x="45530" y="8192"/>
                          </a:lnTo>
                          <a:cubicBezTo>
                            <a:pt x="45530" y="3620"/>
                            <a:pt x="41815" y="0"/>
                            <a:pt x="37338" y="0"/>
                          </a:cubicBezTo>
                          <a:lnTo>
                            <a:pt x="8191" y="0"/>
                          </a:lnTo>
                          <a:cubicBezTo>
                            <a:pt x="3715" y="0"/>
                            <a:pt x="0" y="3715"/>
                            <a:pt x="0" y="8192"/>
                          </a:cubicBezTo>
                          <a:lnTo>
                            <a:pt x="0" y="8192"/>
                          </a:lnTo>
                          <a:close/>
                        </a:path>
                      </a:pathLst>
                    </a:custGeom>
                    <a:solidFill>
                      <a:srgbClr val="FDC1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455" name="Graphic 1">
                      <a:extLst>
                        <a:ext uri="{FF2B5EF4-FFF2-40B4-BE49-F238E27FC236}">
                          <a16:creationId xmlns:a16="http://schemas.microsoft.com/office/drawing/2014/main" id="{632683C3-A8BC-4668-94FB-1998A2C91C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75705" y="5263935"/>
                      <a:ext cx="34385" cy="19621"/>
                      <a:chOff x="9075705" y="5263935"/>
                      <a:chExt cx="34385" cy="19621"/>
                    </a:xfrm>
                    <a:solidFill>
                      <a:srgbClr val="FDC100"/>
                    </a:solidFill>
                  </p:grpSpPr>
                  <p:sp>
                    <p:nvSpPr>
                      <p:cNvPr id="1456" name="Freeform: Shape 1455">
                        <a:extLst>
                          <a:ext uri="{FF2B5EF4-FFF2-40B4-BE49-F238E27FC236}">
                            <a16:creationId xmlns:a16="http://schemas.microsoft.com/office/drawing/2014/main" id="{492C6018-66F7-4ADA-BFA8-DA1B72FCB0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107709" y="5263935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57" name="Freeform: Shape 1456">
                        <a:extLst>
                          <a:ext uri="{FF2B5EF4-FFF2-40B4-BE49-F238E27FC236}">
                            <a16:creationId xmlns:a16="http://schemas.microsoft.com/office/drawing/2014/main" id="{F49F74B0-1DAD-44A2-B5D2-4C43CBCEF5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102375" y="5263935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58" name="Freeform: Shape 1457">
                        <a:extLst>
                          <a:ext uri="{FF2B5EF4-FFF2-40B4-BE49-F238E27FC236}">
                            <a16:creationId xmlns:a16="http://schemas.microsoft.com/office/drawing/2014/main" id="{1D382C67-2B0A-4A18-83D8-2670EE17DE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97041" y="5263935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59" name="Freeform: Shape 1458">
                        <a:extLst>
                          <a:ext uri="{FF2B5EF4-FFF2-40B4-BE49-F238E27FC236}">
                            <a16:creationId xmlns:a16="http://schemas.microsoft.com/office/drawing/2014/main" id="{0262431A-4BF4-4DFA-B799-4CD7C1E0CF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91707" y="5263935"/>
                        <a:ext cx="2286" cy="19621"/>
                      </a:xfrm>
                      <a:custGeom>
                        <a:avLst/>
                        <a:gdLst>
                          <a:gd name="connsiteX0" fmla="*/ 0 w 2286"/>
                          <a:gd name="connsiteY0" fmla="*/ 0 h 19621"/>
                          <a:gd name="connsiteX1" fmla="*/ 2286 w 2286"/>
                          <a:gd name="connsiteY1" fmla="*/ 0 h 19621"/>
                          <a:gd name="connsiteX2" fmla="*/ 2286 w 2286"/>
                          <a:gd name="connsiteY2" fmla="*/ 19622 h 19621"/>
                          <a:gd name="connsiteX3" fmla="*/ 0 w 2286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6" h="19621">
                            <a:moveTo>
                              <a:pt x="0" y="0"/>
                            </a:moveTo>
                            <a:lnTo>
                              <a:pt x="2286" y="0"/>
                            </a:lnTo>
                            <a:lnTo>
                              <a:pt x="2286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60" name="Freeform: Shape 1459">
                        <a:extLst>
                          <a:ext uri="{FF2B5EF4-FFF2-40B4-BE49-F238E27FC236}">
                            <a16:creationId xmlns:a16="http://schemas.microsoft.com/office/drawing/2014/main" id="{2E13D418-C8E3-4C8B-95DC-C8C23844F3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86373" y="5263935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61" name="Freeform: Shape 1460">
                        <a:extLst>
                          <a:ext uri="{FF2B5EF4-FFF2-40B4-BE49-F238E27FC236}">
                            <a16:creationId xmlns:a16="http://schemas.microsoft.com/office/drawing/2014/main" id="{37848311-2CC4-46AC-AA52-B94BDBCF9B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81039" y="5263935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62" name="Freeform: Shape 1461">
                        <a:extLst>
                          <a:ext uri="{FF2B5EF4-FFF2-40B4-BE49-F238E27FC236}">
                            <a16:creationId xmlns:a16="http://schemas.microsoft.com/office/drawing/2014/main" id="{DB6EAECE-1519-4D67-A50B-1A6D7A466D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75705" y="5263935"/>
                        <a:ext cx="2381" cy="19621"/>
                      </a:xfrm>
                      <a:custGeom>
                        <a:avLst/>
                        <a:gdLst>
                          <a:gd name="connsiteX0" fmla="*/ 0 w 2381"/>
                          <a:gd name="connsiteY0" fmla="*/ 0 h 19621"/>
                          <a:gd name="connsiteX1" fmla="*/ 2381 w 2381"/>
                          <a:gd name="connsiteY1" fmla="*/ 0 h 19621"/>
                          <a:gd name="connsiteX2" fmla="*/ 2381 w 2381"/>
                          <a:gd name="connsiteY2" fmla="*/ 19622 h 19621"/>
                          <a:gd name="connsiteX3" fmla="*/ 0 w 2381"/>
                          <a:gd name="connsiteY3" fmla="*/ 19622 h 19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381" h="19621">
                            <a:moveTo>
                              <a:pt x="0" y="0"/>
                            </a:moveTo>
                            <a:lnTo>
                              <a:pt x="2381" y="0"/>
                            </a:lnTo>
                            <a:lnTo>
                              <a:pt x="2381" y="19622"/>
                            </a:lnTo>
                            <a:lnTo>
                              <a:pt x="0" y="19622"/>
                            </a:lnTo>
                            <a:close/>
                          </a:path>
                        </a:pathLst>
                      </a:custGeom>
                      <a:solidFill>
                        <a:srgbClr val="FDC1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D281107A-8D96-49B0-9B5D-44680274CB8F}"/>
                      </a:ext>
                    </a:extLst>
                  </p:cNvPr>
                  <p:cNvSpPr/>
                  <p:nvPr/>
                </p:nvSpPr>
                <p:spPr>
                  <a:xfrm>
                    <a:off x="8981693" y="5374520"/>
                    <a:ext cx="52768" cy="50672"/>
                  </a:xfrm>
                  <a:custGeom>
                    <a:avLst/>
                    <a:gdLst>
                      <a:gd name="connsiteX0" fmla="*/ 0 w 52768"/>
                      <a:gd name="connsiteY0" fmla="*/ 50673 h 50672"/>
                      <a:gd name="connsiteX1" fmla="*/ 0 w 52768"/>
                      <a:gd name="connsiteY1" fmla="*/ 0 h 50672"/>
                      <a:gd name="connsiteX2" fmla="*/ 52768 w 52768"/>
                      <a:gd name="connsiteY2" fmla="*/ 0 h 50672"/>
                      <a:gd name="connsiteX3" fmla="*/ 52768 w 52768"/>
                      <a:gd name="connsiteY3" fmla="*/ 45148 h 50672"/>
                      <a:gd name="connsiteX4" fmla="*/ 52768 w 52768"/>
                      <a:gd name="connsiteY4" fmla="*/ 50673 h 50672"/>
                      <a:gd name="connsiteX5" fmla="*/ 0 w 52768"/>
                      <a:gd name="connsiteY5" fmla="*/ 50673 h 50672"/>
                      <a:gd name="connsiteX6" fmla="*/ 0 w 52768"/>
                      <a:gd name="connsiteY6" fmla="*/ 50673 h 50672"/>
                      <a:gd name="connsiteX7" fmla="*/ 47148 w 52768"/>
                      <a:gd name="connsiteY7" fmla="*/ 45053 h 50672"/>
                      <a:gd name="connsiteX8" fmla="*/ 47148 w 52768"/>
                      <a:gd name="connsiteY8" fmla="*/ 39529 h 50672"/>
                      <a:gd name="connsiteX9" fmla="*/ 47148 w 52768"/>
                      <a:gd name="connsiteY9" fmla="*/ 45053 h 50672"/>
                      <a:gd name="connsiteX10" fmla="*/ 47148 w 52768"/>
                      <a:gd name="connsiteY10" fmla="*/ 45053 h 50672"/>
                      <a:gd name="connsiteX11" fmla="*/ 11049 w 52768"/>
                      <a:gd name="connsiteY11" fmla="*/ 39529 h 50672"/>
                      <a:gd name="connsiteX12" fmla="*/ 41624 w 52768"/>
                      <a:gd name="connsiteY12" fmla="*/ 39529 h 50672"/>
                      <a:gd name="connsiteX13" fmla="*/ 41624 w 52768"/>
                      <a:gd name="connsiteY13" fmla="*/ 11049 h 50672"/>
                      <a:gd name="connsiteX14" fmla="*/ 11049 w 52768"/>
                      <a:gd name="connsiteY14" fmla="*/ 11049 h 50672"/>
                      <a:gd name="connsiteX15" fmla="*/ 11049 w 52768"/>
                      <a:gd name="connsiteY15" fmla="*/ 39529 h 50672"/>
                      <a:gd name="connsiteX16" fmla="*/ 11049 w 52768"/>
                      <a:gd name="connsiteY16" fmla="*/ 39529 h 50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2768" h="50672">
                        <a:moveTo>
                          <a:pt x="0" y="50673"/>
                        </a:moveTo>
                        <a:lnTo>
                          <a:pt x="0" y="0"/>
                        </a:lnTo>
                        <a:lnTo>
                          <a:pt x="52768" y="0"/>
                        </a:lnTo>
                        <a:lnTo>
                          <a:pt x="52768" y="45148"/>
                        </a:lnTo>
                        <a:lnTo>
                          <a:pt x="52768" y="50673"/>
                        </a:lnTo>
                        <a:lnTo>
                          <a:pt x="0" y="50673"/>
                        </a:lnTo>
                        <a:lnTo>
                          <a:pt x="0" y="50673"/>
                        </a:lnTo>
                        <a:close/>
                        <a:moveTo>
                          <a:pt x="47148" y="45053"/>
                        </a:moveTo>
                        <a:lnTo>
                          <a:pt x="47148" y="39529"/>
                        </a:lnTo>
                        <a:lnTo>
                          <a:pt x="47148" y="45053"/>
                        </a:lnTo>
                        <a:lnTo>
                          <a:pt x="47148" y="45053"/>
                        </a:lnTo>
                        <a:close/>
                        <a:moveTo>
                          <a:pt x="11049" y="39529"/>
                        </a:moveTo>
                        <a:lnTo>
                          <a:pt x="41624" y="39529"/>
                        </a:lnTo>
                        <a:lnTo>
                          <a:pt x="41624" y="11049"/>
                        </a:lnTo>
                        <a:lnTo>
                          <a:pt x="11049" y="11049"/>
                        </a:lnTo>
                        <a:lnTo>
                          <a:pt x="11049" y="39529"/>
                        </a:lnTo>
                        <a:lnTo>
                          <a:pt x="11049" y="39529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1" name="Freeform: Shape 1430">
                    <a:extLst>
                      <a:ext uri="{FF2B5EF4-FFF2-40B4-BE49-F238E27FC236}">
                        <a16:creationId xmlns:a16="http://schemas.microsoft.com/office/drawing/2014/main" id="{4D50489B-423A-4E5A-AE8A-B39B801CF9ED}"/>
                      </a:ext>
                    </a:extLst>
                  </p:cNvPr>
                  <p:cNvSpPr/>
                  <p:nvPr/>
                </p:nvSpPr>
                <p:spPr>
                  <a:xfrm>
                    <a:off x="9010458" y="5395665"/>
                    <a:ext cx="18383" cy="11048"/>
                  </a:xfrm>
                  <a:custGeom>
                    <a:avLst/>
                    <a:gdLst>
                      <a:gd name="connsiteX0" fmla="*/ 0 w 18383"/>
                      <a:gd name="connsiteY0" fmla="*/ 11049 h 11048"/>
                      <a:gd name="connsiteX1" fmla="*/ 0 w 18383"/>
                      <a:gd name="connsiteY1" fmla="*/ 0 h 11048"/>
                      <a:gd name="connsiteX2" fmla="*/ 18383 w 18383"/>
                      <a:gd name="connsiteY2" fmla="*/ 0 h 11048"/>
                      <a:gd name="connsiteX3" fmla="*/ 18383 w 18383"/>
                      <a:gd name="connsiteY3" fmla="*/ 11049 h 11048"/>
                      <a:gd name="connsiteX4" fmla="*/ 0 w 18383"/>
                      <a:gd name="connsiteY4" fmla="*/ 11049 h 11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383" h="11048">
                        <a:moveTo>
                          <a:pt x="0" y="11049"/>
                        </a:moveTo>
                        <a:lnTo>
                          <a:pt x="0" y="0"/>
                        </a:lnTo>
                        <a:lnTo>
                          <a:pt x="18383" y="0"/>
                        </a:lnTo>
                        <a:lnTo>
                          <a:pt x="18383" y="11049"/>
                        </a:lnTo>
                        <a:lnTo>
                          <a:pt x="0" y="11049"/>
                        </a:ln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2" name="Freeform: Shape 1431">
                    <a:extLst>
                      <a:ext uri="{FF2B5EF4-FFF2-40B4-BE49-F238E27FC236}">
                        <a16:creationId xmlns:a16="http://schemas.microsoft.com/office/drawing/2014/main" id="{442A24BD-DC9F-4007-86C0-3761F7D401DC}"/>
                      </a:ext>
                    </a:extLst>
                  </p:cNvPr>
                  <p:cNvSpPr/>
                  <p:nvPr/>
                </p:nvSpPr>
                <p:spPr>
                  <a:xfrm>
                    <a:off x="8977407" y="5276508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06FEA4AE-C052-42F7-BF1F-6D15E1B459D9}"/>
                      </a:ext>
                    </a:extLst>
                  </p:cNvPr>
                  <p:cNvSpPr/>
                  <p:nvPr/>
                </p:nvSpPr>
                <p:spPr>
                  <a:xfrm>
                    <a:off x="8977407" y="5291367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4" name="Freeform: Shape 1433">
                    <a:extLst>
                      <a:ext uri="{FF2B5EF4-FFF2-40B4-BE49-F238E27FC236}">
                        <a16:creationId xmlns:a16="http://schemas.microsoft.com/office/drawing/2014/main" id="{A9587E75-C0A8-47A1-A64E-3FDC76290F6B}"/>
                      </a:ext>
                    </a:extLst>
                  </p:cNvPr>
                  <p:cNvSpPr/>
                  <p:nvPr/>
                </p:nvSpPr>
                <p:spPr>
                  <a:xfrm>
                    <a:off x="8977407" y="5307464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6B27A1FB-7BEF-47EA-8914-C5E663B420E9}"/>
                      </a:ext>
                    </a:extLst>
                  </p:cNvPr>
                  <p:cNvSpPr/>
                  <p:nvPr/>
                </p:nvSpPr>
                <p:spPr>
                  <a:xfrm>
                    <a:off x="8977407" y="5322895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1422B9CD-63C6-47E6-AC08-AD2DB169E8F4}"/>
                      </a:ext>
                    </a:extLst>
                  </p:cNvPr>
                  <p:cNvSpPr/>
                  <p:nvPr/>
                </p:nvSpPr>
                <p:spPr>
                  <a:xfrm>
                    <a:off x="8977407" y="5338801"/>
                    <a:ext cx="4571" cy="4572"/>
                  </a:xfrm>
                  <a:custGeom>
                    <a:avLst/>
                    <a:gdLst>
                      <a:gd name="connsiteX0" fmla="*/ 0 w 4571"/>
                      <a:gd name="connsiteY0" fmla="*/ 2286 h 4572"/>
                      <a:gd name="connsiteX1" fmla="*/ 2286 w 4571"/>
                      <a:gd name="connsiteY1" fmla="*/ 0 h 4572"/>
                      <a:gd name="connsiteX2" fmla="*/ 4572 w 4571"/>
                      <a:gd name="connsiteY2" fmla="*/ 2286 h 4572"/>
                      <a:gd name="connsiteX3" fmla="*/ 2286 w 4571"/>
                      <a:gd name="connsiteY3" fmla="*/ 4572 h 4572"/>
                      <a:gd name="connsiteX4" fmla="*/ 0 w 457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63E9BEB3-83DC-4D7C-A62A-0D95478760D9}"/>
                      </a:ext>
                    </a:extLst>
                  </p:cNvPr>
                  <p:cNvSpPr/>
                  <p:nvPr/>
                </p:nvSpPr>
                <p:spPr>
                  <a:xfrm>
                    <a:off x="8977407" y="5354613"/>
                    <a:ext cx="4571" cy="4572"/>
                  </a:xfrm>
                  <a:custGeom>
                    <a:avLst/>
                    <a:gdLst>
                      <a:gd name="connsiteX0" fmla="*/ 0 w 4571"/>
                      <a:gd name="connsiteY0" fmla="*/ 2286 h 4572"/>
                      <a:gd name="connsiteX1" fmla="*/ 2286 w 4571"/>
                      <a:gd name="connsiteY1" fmla="*/ 0 h 4572"/>
                      <a:gd name="connsiteX2" fmla="*/ 4572 w 4571"/>
                      <a:gd name="connsiteY2" fmla="*/ 2286 h 4572"/>
                      <a:gd name="connsiteX3" fmla="*/ 2286 w 4571"/>
                      <a:gd name="connsiteY3" fmla="*/ 4572 h 4572"/>
                      <a:gd name="connsiteX4" fmla="*/ 0 w 457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1897F6EB-15E5-48BD-A5A0-67762629D64C}"/>
                      </a:ext>
                    </a:extLst>
                  </p:cNvPr>
                  <p:cNvSpPr/>
                  <p:nvPr/>
                </p:nvSpPr>
                <p:spPr>
                  <a:xfrm>
                    <a:off x="8977407" y="5370520"/>
                    <a:ext cx="4571" cy="4571"/>
                  </a:xfrm>
                  <a:custGeom>
                    <a:avLst/>
                    <a:gdLst>
                      <a:gd name="connsiteX0" fmla="*/ 0 w 4571"/>
                      <a:gd name="connsiteY0" fmla="*/ 2286 h 4571"/>
                      <a:gd name="connsiteX1" fmla="*/ 2286 w 4571"/>
                      <a:gd name="connsiteY1" fmla="*/ 0 h 4571"/>
                      <a:gd name="connsiteX2" fmla="*/ 4572 w 4571"/>
                      <a:gd name="connsiteY2" fmla="*/ 2286 h 4571"/>
                      <a:gd name="connsiteX3" fmla="*/ 2286 w 4571"/>
                      <a:gd name="connsiteY3" fmla="*/ 4572 h 4571"/>
                      <a:gd name="connsiteX4" fmla="*/ 0 w 4571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79411BF6-D03C-42B9-8C1B-5DF9655E83B2}"/>
                      </a:ext>
                    </a:extLst>
                  </p:cNvPr>
                  <p:cNvSpPr/>
                  <p:nvPr/>
                </p:nvSpPr>
                <p:spPr>
                  <a:xfrm>
                    <a:off x="9032556" y="5276508"/>
                    <a:ext cx="4572" cy="4571"/>
                  </a:xfrm>
                  <a:custGeom>
                    <a:avLst/>
                    <a:gdLst>
                      <a:gd name="connsiteX0" fmla="*/ 0 w 4572"/>
                      <a:gd name="connsiteY0" fmla="*/ 2286 h 4571"/>
                      <a:gd name="connsiteX1" fmla="*/ 2286 w 4572"/>
                      <a:gd name="connsiteY1" fmla="*/ 0 h 4571"/>
                      <a:gd name="connsiteX2" fmla="*/ 4572 w 4572"/>
                      <a:gd name="connsiteY2" fmla="*/ 2286 h 4571"/>
                      <a:gd name="connsiteX3" fmla="*/ 2286 w 4572"/>
                      <a:gd name="connsiteY3" fmla="*/ 4572 h 4571"/>
                      <a:gd name="connsiteX4" fmla="*/ 0 w 4572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EA24176D-9D52-41D3-878B-1446E83594CD}"/>
                      </a:ext>
                    </a:extLst>
                  </p:cNvPr>
                  <p:cNvSpPr/>
                  <p:nvPr/>
                </p:nvSpPr>
                <p:spPr>
                  <a:xfrm>
                    <a:off x="9032556" y="5291367"/>
                    <a:ext cx="4572" cy="4571"/>
                  </a:xfrm>
                  <a:custGeom>
                    <a:avLst/>
                    <a:gdLst>
                      <a:gd name="connsiteX0" fmla="*/ 0 w 4572"/>
                      <a:gd name="connsiteY0" fmla="*/ 2286 h 4571"/>
                      <a:gd name="connsiteX1" fmla="*/ 2286 w 4572"/>
                      <a:gd name="connsiteY1" fmla="*/ 0 h 4571"/>
                      <a:gd name="connsiteX2" fmla="*/ 4572 w 4572"/>
                      <a:gd name="connsiteY2" fmla="*/ 2286 h 4571"/>
                      <a:gd name="connsiteX3" fmla="*/ 2286 w 4572"/>
                      <a:gd name="connsiteY3" fmla="*/ 4572 h 4571"/>
                      <a:gd name="connsiteX4" fmla="*/ 0 w 4572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946BBB13-65E0-48F7-9633-EF7D6035FBC9}"/>
                      </a:ext>
                    </a:extLst>
                  </p:cNvPr>
                  <p:cNvSpPr/>
                  <p:nvPr/>
                </p:nvSpPr>
                <p:spPr>
                  <a:xfrm>
                    <a:off x="9032556" y="5307464"/>
                    <a:ext cx="4572" cy="4571"/>
                  </a:xfrm>
                  <a:custGeom>
                    <a:avLst/>
                    <a:gdLst>
                      <a:gd name="connsiteX0" fmla="*/ 0 w 4572"/>
                      <a:gd name="connsiteY0" fmla="*/ 2286 h 4571"/>
                      <a:gd name="connsiteX1" fmla="*/ 2286 w 4572"/>
                      <a:gd name="connsiteY1" fmla="*/ 0 h 4571"/>
                      <a:gd name="connsiteX2" fmla="*/ 4572 w 4572"/>
                      <a:gd name="connsiteY2" fmla="*/ 2286 h 4571"/>
                      <a:gd name="connsiteX3" fmla="*/ 2286 w 4572"/>
                      <a:gd name="connsiteY3" fmla="*/ 4572 h 4571"/>
                      <a:gd name="connsiteX4" fmla="*/ 0 w 4572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A3DEE444-E10B-4285-BB6D-17A766293464}"/>
                      </a:ext>
                    </a:extLst>
                  </p:cNvPr>
                  <p:cNvSpPr/>
                  <p:nvPr/>
                </p:nvSpPr>
                <p:spPr>
                  <a:xfrm>
                    <a:off x="9032556" y="5322895"/>
                    <a:ext cx="4572" cy="4571"/>
                  </a:xfrm>
                  <a:custGeom>
                    <a:avLst/>
                    <a:gdLst>
                      <a:gd name="connsiteX0" fmla="*/ 0 w 4572"/>
                      <a:gd name="connsiteY0" fmla="*/ 2286 h 4571"/>
                      <a:gd name="connsiteX1" fmla="*/ 2286 w 4572"/>
                      <a:gd name="connsiteY1" fmla="*/ 0 h 4571"/>
                      <a:gd name="connsiteX2" fmla="*/ 4572 w 4572"/>
                      <a:gd name="connsiteY2" fmla="*/ 2286 h 4571"/>
                      <a:gd name="connsiteX3" fmla="*/ 2286 w 4572"/>
                      <a:gd name="connsiteY3" fmla="*/ 4572 h 4571"/>
                      <a:gd name="connsiteX4" fmla="*/ 0 w 4572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826C0E1E-70B0-4A62-8A72-970CD41866EA}"/>
                      </a:ext>
                    </a:extLst>
                  </p:cNvPr>
                  <p:cNvSpPr/>
                  <p:nvPr/>
                </p:nvSpPr>
                <p:spPr>
                  <a:xfrm>
                    <a:off x="9032556" y="5338801"/>
                    <a:ext cx="4572" cy="4572"/>
                  </a:xfrm>
                  <a:custGeom>
                    <a:avLst/>
                    <a:gdLst>
                      <a:gd name="connsiteX0" fmla="*/ 0 w 4572"/>
                      <a:gd name="connsiteY0" fmla="*/ 2286 h 4572"/>
                      <a:gd name="connsiteX1" fmla="*/ 2286 w 4572"/>
                      <a:gd name="connsiteY1" fmla="*/ 0 h 4572"/>
                      <a:gd name="connsiteX2" fmla="*/ 4572 w 4572"/>
                      <a:gd name="connsiteY2" fmla="*/ 2286 h 4572"/>
                      <a:gd name="connsiteX3" fmla="*/ 2286 w 4572"/>
                      <a:gd name="connsiteY3" fmla="*/ 4572 h 4572"/>
                      <a:gd name="connsiteX4" fmla="*/ 0 w 4572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99AA97C8-2417-4690-A8AE-8FD08B7DC963}"/>
                      </a:ext>
                    </a:extLst>
                  </p:cNvPr>
                  <p:cNvSpPr/>
                  <p:nvPr/>
                </p:nvSpPr>
                <p:spPr>
                  <a:xfrm>
                    <a:off x="9032556" y="5354613"/>
                    <a:ext cx="4572" cy="4572"/>
                  </a:xfrm>
                  <a:custGeom>
                    <a:avLst/>
                    <a:gdLst>
                      <a:gd name="connsiteX0" fmla="*/ 0 w 4572"/>
                      <a:gd name="connsiteY0" fmla="*/ 2286 h 4572"/>
                      <a:gd name="connsiteX1" fmla="*/ 2286 w 4572"/>
                      <a:gd name="connsiteY1" fmla="*/ 0 h 4572"/>
                      <a:gd name="connsiteX2" fmla="*/ 4572 w 4572"/>
                      <a:gd name="connsiteY2" fmla="*/ 2286 h 4572"/>
                      <a:gd name="connsiteX3" fmla="*/ 2286 w 4572"/>
                      <a:gd name="connsiteY3" fmla="*/ 4572 h 4572"/>
                      <a:gd name="connsiteX4" fmla="*/ 0 w 4572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2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5" name="Freeform: Shape 1444">
                    <a:extLst>
                      <a:ext uri="{FF2B5EF4-FFF2-40B4-BE49-F238E27FC236}">
                        <a16:creationId xmlns:a16="http://schemas.microsoft.com/office/drawing/2014/main" id="{FE50DDDA-277F-41EC-9EC1-5B9C26EC756B}"/>
                      </a:ext>
                    </a:extLst>
                  </p:cNvPr>
                  <p:cNvSpPr/>
                  <p:nvPr/>
                </p:nvSpPr>
                <p:spPr>
                  <a:xfrm>
                    <a:off x="9032556" y="5370520"/>
                    <a:ext cx="4572" cy="4571"/>
                  </a:xfrm>
                  <a:custGeom>
                    <a:avLst/>
                    <a:gdLst>
                      <a:gd name="connsiteX0" fmla="*/ 0 w 4572"/>
                      <a:gd name="connsiteY0" fmla="*/ 2286 h 4571"/>
                      <a:gd name="connsiteX1" fmla="*/ 2286 w 4572"/>
                      <a:gd name="connsiteY1" fmla="*/ 0 h 4571"/>
                      <a:gd name="connsiteX2" fmla="*/ 4572 w 4572"/>
                      <a:gd name="connsiteY2" fmla="*/ 2286 h 4571"/>
                      <a:gd name="connsiteX3" fmla="*/ 2286 w 4572"/>
                      <a:gd name="connsiteY3" fmla="*/ 4572 h 4571"/>
                      <a:gd name="connsiteX4" fmla="*/ 0 w 4572"/>
                      <a:gd name="connsiteY4" fmla="*/ 2286 h 4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571">
                        <a:moveTo>
                          <a:pt x="0" y="2286"/>
                        </a:moveTo>
                        <a:cubicBezTo>
                          <a:pt x="0" y="1048"/>
                          <a:pt x="1048" y="0"/>
                          <a:pt x="2286" y="0"/>
                        </a:cubicBezTo>
                        <a:cubicBezTo>
                          <a:pt x="3524" y="0"/>
                          <a:pt x="4572" y="1048"/>
                          <a:pt x="4572" y="2286"/>
                        </a:cubicBezTo>
                        <a:cubicBezTo>
                          <a:pt x="4572" y="3524"/>
                          <a:pt x="3524" y="4572"/>
                          <a:pt x="2286" y="4572"/>
                        </a:cubicBezTo>
                        <a:cubicBezTo>
                          <a:pt x="1048" y="4572"/>
                          <a:pt x="0" y="3524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FDC1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446" name="Graphic 1">
                    <a:extLst>
                      <a:ext uri="{FF2B5EF4-FFF2-40B4-BE49-F238E27FC236}">
                        <a16:creationId xmlns:a16="http://schemas.microsoft.com/office/drawing/2014/main" id="{6EE6FD28-EABC-4FB4-A970-1F05A8277A19}"/>
                      </a:ext>
                    </a:extLst>
                  </p:cNvPr>
                  <p:cNvGrpSpPr/>
                  <p:nvPr/>
                </p:nvGrpSpPr>
                <p:grpSpPr>
                  <a:xfrm>
                    <a:off x="9028546" y="5373853"/>
                    <a:ext cx="47317" cy="263091"/>
                    <a:chOff x="9028546" y="5373853"/>
                    <a:chExt cx="47317" cy="263091"/>
                  </a:xfrm>
                  <a:solidFill>
                    <a:srgbClr val="525251"/>
                  </a:solidFill>
                </p:grpSpPr>
                <p:sp>
                  <p:nvSpPr>
                    <p:cNvPr id="1447" name="Freeform: Shape 1446">
                      <a:extLst>
                        <a:ext uri="{FF2B5EF4-FFF2-40B4-BE49-F238E27FC236}">
                          <a16:creationId xmlns:a16="http://schemas.microsoft.com/office/drawing/2014/main" id="{24308703-6EA3-4DB8-A494-917AE70109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37222" y="5444053"/>
                      <a:ext cx="27879" cy="192892"/>
                    </a:xfrm>
                    <a:custGeom>
                      <a:avLst/>
                      <a:gdLst>
                        <a:gd name="connsiteX0" fmla="*/ 27720 w 27879"/>
                        <a:gd name="connsiteY0" fmla="*/ 0 h 192892"/>
                        <a:gd name="connsiteX1" fmla="*/ 27720 w 27879"/>
                        <a:gd name="connsiteY1" fmla="*/ 188500 h 192892"/>
                        <a:gd name="connsiteX2" fmla="*/ 20957 w 27879"/>
                        <a:gd name="connsiteY2" fmla="*/ 191548 h 192892"/>
                        <a:gd name="connsiteX3" fmla="*/ 1431 w 27879"/>
                        <a:gd name="connsiteY3" fmla="*/ 81153 h 192892"/>
                        <a:gd name="connsiteX4" fmla="*/ 5050 w 27879"/>
                        <a:gd name="connsiteY4" fmla="*/ 571 h 192892"/>
                        <a:gd name="connsiteX5" fmla="*/ 27720 w 27879"/>
                        <a:gd name="connsiteY5" fmla="*/ 0 h 192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7879" h="192892">
                          <a:moveTo>
                            <a:pt x="27720" y="0"/>
                          </a:moveTo>
                          <a:cubicBezTo>
                            <a:pt x="27720" y="0"/>
                            <a:pt x="12480" y="152495"/>
                            <a:pt x="27720" y="188500"/>
                          </a:cubicBezTo>
                          <a:cubicBezTo>
                            <a:pt x="27720" y="188500"/>
                            <a:pt x="29530" y="195834"/>
                            <a:pt x="20957" y="191548"/>
                          </a:cubicBezTo>
                          <a:cubicBezTo>
                            <a:pt x="20957" y="191548"/>
                            <a:pt x="-6475" y="174498"/>
                            <a:pt x="1431" y="81153"/>
                          </a:cubicBezTo>
                          <a:lnTo>
                            <a:pt x="5050" y="571"/>
                          </a:lnTo>
                          <a:lnTo>
                            <a:pt x="27720" y="0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48" name="Freeform: Shape 1447">
                      <a:extLst>
                        <a:ext uri="{FF2B5EF4-FFF2-40B4-BE49-F238E27FC236}">
                          <a16:creationId xmlns:a16="http://schemas.microsoft.com/office/drawing/2014/main" id="{DE9FD801-FE88-4C68-9E9C-EB3BEFEE4A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43645" y="5394421"/>
                      <a:ext cx="25655" cy="60021"/>
                    </a:xfrm>
                    <a:custGeom>
                      <a:avLst/>
                      <a:gdLst>
                        <a:gd name="connsiteX0" fmla="*/ 20344 w 25655"/>
                        <a:gd name="connsiteY0" fmla="*/ 52013 h 60021"/>
                        <a:gd name="connsiteX1" fmla="*/ 9009 w 25655"/>
                        <a:gd name="connsiteY1" fmla="*/ 59918 h 60021"/>
                        <a:gd name="connsiteX2" fmla="*/ 9009 w 25655"/>
                        <a:gd name="connsiteY2" fmla="*/ 59918 h 60021"/>
                        <a:gd name="connsiteX3" fmla="*/ 55 w 25655"/>
                        <a:gd name="connsiteY3" fmla="*/ 49441 h 60021"/>
                        <a:gd name="connsiteX4" fmla="*/ 5390 w 25655"/>
                        <a:gd name="connsiteY4" fmla="*/ 8007 h 60021"/>
                        <a:gd name="connsiteX5" fmla="*/ 16629 w 25655"/>
                        <a:gd name="connsiteY5" fmla="*/ 101 h 60021"/>
                        <a:gd name="connsiteX6" fmla="*/ 16629 w 25655"/>
                        <a:gd name="connsiteY6" fmla="*/ 101 h 60021"/>
                        <a:gd name="connsiteX7" fmla="*/ 25583 w 25655"/>
                        <a:gd name="connsiteY7" fmla="*/ 10579 h 60021"/>
                        <a:gd name="connsiteX8" fmla="*/ 20344 w 25655"/>
                        <a:gd name="connsiteY8" fmla="*/ 52013 h 60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655" h="60021">
                          <a:moveTo>
                            <a:pt x="20344" y="52013"/>
                          </a:moveTo>
                          <a:cubicBezTo>
                            <a:pt x="19678" y="57156"/>
                            <a:pt x="14629" y="60680"/>
                            <a:pt x="9009" y="59918"/>
                          </a:cubicBezTo>
                          <a:lnTo>
                            <a:pt x="9009" y="59918"/>
                          </a:lnTo>
                          <a:cubicBezTo>
                            <a:pt x="3390" y="59252"/>
                            <a:pt x="-516" y="54489"/>
                            <a:pt x="55" y="49441"/>
                          </a:cubicBezTo>
                          <a:lnTo>
                            <a:pt x="5390" y="8007"/>
                          </a:lnTo>
                          <a:cubicBezTo>
                            <a:pt x="6056" y="2959"/>
                            <a:pt x="11105" y="-661"/>
                            <a:pt x="16629" y="101"/>
                          </a:cubicBezTo>
                          <a:lnTo>
                            <a:pt x="16629" y="101"/>
                          </a:lnTo>
                          <a:cubicBezTo>
                            <a:pt x="22249" y="768"/>
                            <a:pt x="26249" y="5531"/>
                            <a:pt x="25583" y="10579"/>
                          </a:cubicBezTo>
                          <a:lnTo>
                            <a:pt x="20344" y="52013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49" name="Freeform: Shape 1448">
                      <a:extLst>
                        <a:ext uri="{FF2B5EF4-FFF2-40B4-BE49-F238E27FC236}">
                          <a16:creationId xmlns:a16="http://schemas.microsoft.com/office/drawing/2014/main" id="{B6BAA9C7-ED12-4488-AC77-FC016382FE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50940" y="5373853"/>
                      <a:ext cx="21907" cy="21908"/>
                    </a:xfrm>
                    <a:custGeom>
                      <a:avLst/>
                      <a:gdLst>
                        <a:gd name="connsiteX0" fmla="*/ 21908 w 21907"/>
                        <a:gd name="connsiteY0" fmla="*/ 10954 h 21908"/>
                        <a:gd name="connsiteX1" fmla="*/ 10954 w 21907"/>
                        <a:gd name="connsiteY1" fmla="*/ 0 h 21908"/>
                        <a:gd name="connsiteX2" fmla="*/ 0 w 21907"/>
                        <a:gd name="connsiteY2" fmla="*/ 10954 h 21908"/>
                        <a:gd name="connsiteX3" fmla="*/ 10954 w 21907"/>
                        <a:gd name="connsiteY3" fmla="*/ 21908 h 21908"/>
                        <a:gd name="connsiteX4" fmla="*/ 21908 w 21907"/>
                        <a:gd name="connsiteY4" fmla="*/ 10954 h 21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07" h="21908">
                          <a:moveTo>
                            <a:pt x="21908" y="10954"/>
                          </a:moveTo>
                          <a:cubicBezTo>
                            <a:pt x="21908" y="4858"/>
                            <a:pt x="16955" y="0"/>
                            <a:pt x="10954" y="0"/>
                          </a:cubicBezTo>
                          <a:cubicBezTo>
                            <a:pt x="4953" y="0"/>
                            <a:pt x="0" y="4858"/>
                            <a:pt x="0" y="10954"/>
                          </a:cubicBezTo>
                          <a:cubicBezTo>
                            <a:pt x="0" y="16955"/>
                            <a:pt x="4953" y="21908"/>
                            <a:pt x="10954" y="21908"/>
                          </a:cubicBezTo>
                          <a:cubicBezTo>
                            <a:pt x="17050" y="22003"/>
                            <a:pt x="21908" y="17050"/>
                            <a:pt x="21908" y="10954"/>
                          </a:cubicBez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0" name="Freeform: Shape 1449">
                      <a:extLst>
                        <a:ext uri="{FF2B5EF4-FFF2-40B4-BE49-F238E27FC236}">
                          <a16:creationId xmlns:a16="http://schemas.microsoft.com/office/drawing/2014/main" id="{3DFCD09C-321C-4CE8-952D-21D47BF42C10}"/>
                        </a:ext>
                      </a:extLst>
                    </p:cNvPr>
                    <p:cNvSpPr/>
                    <p:nvPr/>
                  </p:nvSpPr>
                  <p:spPr>
                    <a:xfrm rot="-5082918">
                      <a:off x="9049157" y="5421379"/>
                      <a:ext cx="6095" cy="46955"/>
                    </a:xfrm>
                    <a:custGeom>
                      <a:avLst/>
                      <a:gdLst>
                        <a:gd name="connsiteX0" fmla="*/ 0 w 6095"/>
                        <a:gd name="connsiteY0" fmla="*/ 0 h 46955"/>
                        <a:gd name="connsiteX1" fmla="*/ 6096 w 6095"/>
                        <a:gd name="connsiteY1" fmla="*/ 0 h 46955"/>
                        <a:gd name="connsiteX2" fmla="*/ 6096 w 6095"/>
                        <a:gd name="connsiteY2" fmla="*/ 46956 h 46955"/>
                        <a:gd name="connsiteX3" fmla="*/ 0 w 6095"/>
                        <a:gd name="connsiteY3" fmla="*/ 46956 h 46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095" h="46955">
                          <a:moveTo>
                            <a:pt x="0" y="0"/>
                          </a:moveTo>
                          <a:lnTo>
                            <a:pt x="6096" y="0"/>
                          </a:lnTo>
                          <a:lnTo>
                            <a:pt x="6096" y="46956"/>
                          </a:lnTo>
                          <a:lnTo>
                            <a:pt x="0" y="46956"/>
                          </a:lnTo>
                          <a:close/>
                        </a:path>
                      </a:pathLst>
                    </a:custGeom>
                    <a:solidFill>
                      <a:srgbClr val="52525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388" name="Freeform: Shape 1387">
                  <a:extLst>
                    <a:ext uri="{FF2B5EF4-FFF2-40B4-BE49-F238E27FC236}">
                      <a16:creationId xmlns:a16="http://schemas.microsoft.com/office/drawing/2014/main" id="{F9011753-BE91-4E88-8C41-E0131957E010}"/>
                    </a:ext>
                  </a:extLst>
                </p:cNvPr>
                <p:cNvSpPr/>
                <p:nvPr/>
              </p:nvSpPr>
              <p:spPr>
                <a:xfrm>
                  <a:off x="8959024" y="5195069"/>
                  <a:ext cx="26479" cy="26479"/>
                </a:xfrm>
                <a:custGeom>
                  <a:avLst/>
                  <a:gdLst>
                    <a:gd name="connsiteX0" fmla="*/ 0 w 26479"/>
                    <a:gd name="connsiteY0" fmla="*/ 13240 h 26479"/>
                    <a:gd name="connsiteX1" fmla="*/ 13239 w 26479"/>
                    <a:gd name="connsiteY1" fmla="*/ 0 h 26479"/>
                    <a:gd name="connsiteX2" fmla="*/ 26479 w 26479"/>
                    <a:gd name="connsiteY2" fmla="*/ 13240 h 26479"/>
                    <a:gd name="connsiteX3" fmla="*/ 13239 w 26479"/>
                    <a:gd name="connsiteY3" fmla="*/ 26480 h 26479"/>
                    <a:gd name="connsiteX4" fmla="*/ 0 w 26479"/>
                    <a:gd name="connsiteY4" fmla="*/ 13240 h 26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26479">
                      <a:moveTo>
                        <a:pt x="0" y="13240"/>
                      </a:moveTo>
                      <a:cubicBezTo>
                        <a:pt x="0" y="5906"/>
                        <a:pt x="5905" y="0"/>
                        <a:pt x="13239" y="0"/>
                      </a:cubicBezTo>
                      <a:cubicBezTo>
                        <a:pt x="20574" y="0"/>
                        <a:pt x="26479" y="5906"/>
                        <a:pt x="26479" y="13240"/>
                      </a:cubicBezTo>
                      <a:cubicBezTo>
                        <a:pt x="26479" y="20574"/>
                        <a:pt x="20478" y="26480"/>
                        <a:pt x="13239" y="26480"/>
                      </a:cubicBezTo>
                      <a:cubicBezTo>
                        <a:pt x="5905" y="26480"/>
                        <a:pt x="0" y="20574"/>
                        <a:pt x="0" y="13240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89" name="Freeform: Shape 1388">
                  <a:extLst>
                    <a:ext uri="{FF2B5EF4-FFF2-40B4-BE49-F238E27FC236}">
                      <a16:creationId xmlns:a16="http://schemas.microsoft.com/office/drawing/2014/main" id="{EB67A9B1-B807-4D87-85D2-DB7894D4FCB3}"/>
                    </a:ext>
                  </a:extLst>
                </p:cNvPr>
                <p:cNvSpPr/>
                <p:nvPr/>
              </p:nvSpPr>
              <p:spPr>
                <a:xfrm>
                  <a:off x="9034557" y="5195069"/>
                  <a:ext cx="26479" cy="26479"/>
                </a:xfrm>
                <a:custGeom>
                  <a:avLst/>
                  <a:gdLst>
                    <a:gd name="connsiteX0" fmla="*/ 0 w 26479"/>
                    <a:gd name="connsiteY0" fmla="*/ 13240 h 26479"/>
                    <a:gd name="connsiteX1" fmla="*/ 13240 w 26479"/>
                    <a:gd name="connsiteY1" fmla="*/ 0 h 26479"/>
                    <a:gd name="connsiteX2" fmla="*/ 26479 w 26479"/>
                    <a:gd name="connsiteY2" fmla="*/ 13240 h 26479"/>
                    <a:gd name="connsiteX3" fmla="*/ 13240 w 26479"/>
                    <a:gd name="connsiteY3" fmla="*/ 26480 h 26479"/>
                    <a:gd name="connsiteX4" fmla="*/ 0 w 26479"/>
                    <a:gd name="connsiteY4" fmla="*/ 13240 h 26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26479">
                      <a:moveTo>
                        <a:pt x="0" y="13240"/>
                      </a:moveTo>
                      <a:cubicBezTo>
                        <a:pt x="0" y="5906"/>
                        <a:pt x="5905" y="0"/>
                        <a:pt x="13240" y="0"/>
                      </a:cubicBezTo>
                      <a:cubicBezTo>
                        <a:pt x="20574" y="0"/>
                        <a:pt x="26479" y="5906"/>
                        <a:pt x="26479" y="13240"/>
                      </a:cubicBezTo>
                      <a:cubicBezTo>
                        <a:pt x="26479" y="20574"/>
                        <a:pt x="20574" y="26480"/>
                        <a:pt x="13240" y="26480"/>
                      </a:cubicBezTo>
                      <a:cubicBezTo>
                        <a:pt x="6001" y="26480"/>
                        <a:pt x="0" y="20574"/>
                        <a:pt x="0" y="13240"/>
                      </a:cubicBezTo>
                      <a:close/>
                    </a:path>
                  </a:pathLst>
                </a:custGeom>
                <a:solidFill>
                  <a:srgbClr val="E3061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98" name="Graphic 1">
                <a:extLst>
                  <a:ext uri="{FF2B5EF4-FFF2-40B4-BE49-F238E27FC236}">
                    <a16:creationId xmlns:a16="http://schemas.microsoft.com/office/drawing/2014/main" id="{E8ECF1C6-61AE-4B10-BC18-DF26AEC859A0}"/>
                  </a:ext>
                </a:extLst>
              </p:cNvPr>
              <p:cNvGrpSpPr/>
              <p:nvPr/>
            </p:nvGrpSpPr>
            <p:grpSpPr>
              <a:xfrm>
                <a:off x="8122729" y="5326038"/>
                <a:ext cx="1161382" cy="722661"/>
                <a:chOff x="8122729" y="5326038"/>
                <a:chExt cx="1161382" cy="722661"/>
              </a:xfrm>
              <a:solidFill>
                <a:schemeClr val="accent1"/>
              </a:solidFill>
            </p:grpSpPr>
            <p:sp>
              <p:nvSpPr>
                <p:cNvPr id="1236" name="Freeform: Shape 1235">
                  <a:extLst>
                    <a:ext uri="{FF2B5EF4-FFF2-40B4-BE49-F238E27FC236}">
                      <a16:creationId xmlns:a16="http://schemas.microsoft.com/office/drawing/2014/main" id="{298CE3D2-3995-455E-A0C8-177C5368776D}"/>
                    </a:ext>
                  </a:extLst>
                </p:cNvPr>
                <p:cNvSpPr/>
                <p:nvPr/>
              </p:nvSpPr>
              <p:spPr>
                <a:xfrm>
                  <a:off x="8122729" y="5849055"/>
                  <a:ext cx="218979" cy="27812"/>
                </a:xfrm>
                <a:custGeom>
                  <a:avLst/>
                  <a:gdLst>
                    <a:gd name="connsiteX0" fmla="*/ 0 w 218979"/>
                    <a:gd name="connsiteY0" fmla="*/ 27813 h 27812"/>
                    <a:gd name="connsiteX1" fmla="*/ 0 w 218979"/>
                    <a:gd name="connsiteY1" fmla="*/ 0 h 27812"/>
                    <a:gd name="connsiteX2" fmla="*/ 218980 w 218979"/>
                    <a:gd name="connsiteY2" fmla="*/ 0 h 27812"/>
                    <a:gd name="connsiteX3" fmla="*/ 218980 w 218979"/>
                    <a:gd name="connsiteY3" fmla="*/ 27813 h 27812"/>
                    <a:gd name="connsiteX4" fmla="*/ 0 w 218979"/>
                    <a:gd name="connsiteY4" fmla="*/ 27813 h 27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979" h="27812">
                      <a:moveTo>
                        <a:pt x="0" y="27813"/>
                      </a:moveTo>
                      <a:lnTo>
                        <a:pt x="0" y="0"/>
                      </a:lnTo>
                      <a:lnTo>
                        <a:pt x="218980" y="0"/>
                      </a:lnTo>
                      <a:lnTo>
                        <a:pt x="218980" y="27813"/>
                      </a:lnTo>
                      <a:lnTo>
                        <a:pt x="0" y="27813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7" name="Freeform: Shape 1236">
                  <a:extLst>
                    <a:ext uri="{FF2B5EF4-FFF2-40B4-BE49-F238E27FC236}">
                      <a16:creationId xmlns:a16="http://schemas.microsoft.com/office/drawing/2014/main" id="{DA75385B-5BE3-4788-A420-0EE52D931920}"/>
                    </a:ext>
                  </a:extLst>
                </p:cNvPr>
                <p:cNvSpPr/>
                <p:nvPr/>
              </p:nvSpPr>
              <p:spPr>
                <a:xfrm>
                  <a:off x="8274367" y="5326038"/>
                  <a:ext cx="977264" cy="611790"/>
                </a:xfrm>
                <a:custGeom>
                  <a:avLst/>
                  <a:gdLst>
                    <a:gd name="connsiteX0" fmla="*/ 701040 w 977264"/>
                    <a:gd name="connsiteY0" fmla="*/ 0 h 611790"/>
                    <a:gd name="connsiteX1" fmla="*/ 545973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040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040" y="0"/>
                      </a:moveTo>
                      <a:cubicBezTo>
                        <a:pt x="643318" y="118967"/>
                        <a:pt x="545973" y="103251"/>
                        <a:pt x="545973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040" y="0"/>
                      </a:lnTo>
                      <a:close/>
                    </a:path>
                  </a:pathLst>
                </a:custGeom>
                <a:solidFill>
                  <a:srgbClr val="C52E2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8" name="Freeform: Shape 1237">
                  <a:extLst>
                    <a:ext uri="{FF2B5EF4-FFF2-40B4-BE49-F238E27FC236}">
                      <a16:creationId xmlns:a16="http://schemas.microsoft.com/office/drawing/2014/main" id="{5EE20FFB-E9DB-4B33-A896-9701779450CE}"/>
                    </a:ext>
                  </a:extLst>
                </p:cNvPr>
                <p:cNvSpPr/>
                <p:nvPr/>
              </p:nvSpPr>
              <p:spPr>
                <a:xfrm>
                  <a:off x="8274367" y="5326038"/>
                  <a:ext cx="977264" cy="611790"/>
                </a:xfrm>
                <a:custGeom>
                  <a:avLst/>
                  <a:gdLst>
                    <a:gd name="connsiteX0" fmla="*/ 701040 w 977264"/>
                    <a:gd name="connsiteY0" fmla="*/ 0 h 611790"/>
                    <a:gd name="connsiteX1" fmla="*/ 545973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040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040" y="0"/>
                      </a:moveTo>
                      <a:cubicBezTo>
                        <a:pt x="643318" y="118967"/>
                        <a:pt x="545973" y="103251"/>
                        <a:pt x="545973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040" y="0"/>
                      </a:lnTo>
                      <a:close/>
                    </a:path>
                  </a:pathLst>
                </a:custGeom>
                <a:solidFill>
                  <a:srgbClr val="C72A22">
                    <a:alpha val="17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239" name="Freeform: Shape 1238">
                  <a:extLst>
                    <a:ext uri="{FF2B5EF4-FFF2-40B4-BE49-F238E27FC236}">
                      <a16:creationId xmlns:a16="http://schemas.microsoft.com/office/drawing/2014/main" id="{C7E8E2BC-DF14-4415-BBAC-B7A60BF34A06}"/>
                    </a:ext>
                  </a:extLst>
                </p:cNvPr>
                <p:cNvSpPr/>
                <p:nvPr/>
              </p:nvSpPr>
              <p:spPr>
                <a:xfrm>
                  <a:off x="8245125" y="5850103"/>
                  <a:ext cx="1038987" cy="51530"/>
                </a:xfrm>
                <a:custGeom>
                  <a:avLst/>
                  <a:gdLst>
                    <a:gd name="connsiteX0" fmla="*/ 0 w 1038987"/>
                    <a:gd name="connsiteY0" fmla="*/ 0 h 51530"/>
                    <a:gd name="connsiteX1" fmla="*/ 1038987 w 1038987"/>
                    <a:gd name="connsiteY1" fmla="*/ 0 h 51530"/>
                    <a:gd name="connsiteX2" fmla="*/ 1038987 w 1038987"/>
                    <a:gd name="connsiteY2" fmla="*/ 51530 h 51530"/>
                    <a:gd name="connsiteX3" fmla="*/ 0 w 1038987"/>
                    <a:gd name="connsiteY3" fmla="*/ 51530 h 51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987" h="51530">
                      <a:moveTo>
                        <a:pt x="0" y="0"/>
                      </a:moveTo>
                      <a:lnTo>
                        <a:pt x="1038987" y="0"/>
                      </a:lnTo>
                      <a:lnTo>
                        <a:pt x="1038987" y="51530"/>
                      </a:lnTo>
                      <a:lnTo>
                        <a:pt x="0" y="51530"/>
                      </a:ln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0" name="Freeform: Shape 1239">
                  <a:extLst>
                    <a:ext uri="{FF2B5EF4-FFF2-40B4-BE49-F238E27FC236}">
                      <a16:creationId xmlns:a16="http://schemas.microsoft.com/office/drawing/2014/main" id="{647D8C4E-4206-480A-BE29-6D17D560AF24}"/>
                    </a:ext>
                  </a:extLst>
                </p:cNvPr>
                <p:cNvSpPr/>
                <p:nvPr/>
              </p:nvSpPr>
              <p:spPr>
                <a:xfrm>
                  <a:off x="8348375" y="5504727"/>
                  <a:ext cx="828675" cy="290988"/>
                </a:xfrm>
                <a:custGeom>
                  <a:avLst/>
                  <a:gdLst>
                    <a:gd name="connsiteX0" fmla="*/ 22003 w 828675"/>
                    <a:gd name="connsiteY0" fmla="*/ 290894 h 290988"/>
                    <a:gd name="connsiteX1" fmla="*/ 22098 w 828675"/>
                    <a:gd name="connsiteY1" fmla="*/ 288703 h 290988"/>
                    <a:gd name="connsiteX2" fmla="*/ 22098 w 828675"/>
                    <a:gd name="connsiteY2" fmla="*/ 288227 h 290988"/>
                    <a:gd name="connsiteX3" fmla="*/ 22098 w 828675"/>
                    <a:gd name="connsiteY3" fmla="*/ 288227 h 290988"/>
                    <a:gd name="connsiteX4" fmla="*/ 2096 w 828675"/>
                    <a:gd name="connsiteY4" fmla="*/ 267557 h 290988"/>
                    <a:gd name="connsiteX5" fmla="*/ 2096 w 828675"/>
                    <a:gd name="connsiteY5" fmla="*/ 267557 h 290988"/>
                    <a:gd name="connsiteX6" fmla="*/ 0 w 828675"/>
                    <a:gd name="connsiteY6" fmla="*/ 267462 h 290988"/>
                    <a:gd name="connsiteX7" fmla="*/ 0 w 828675"/>
                    <a:gd name="connsiteY7" fmla="*/ 21431 h 290988"/>
                    <a:gd name="connsiteX8" fmla="*/ 2096 w 828675"/>
                    <a:gd name="connsiteY8" fmla="*/ 21336 h 290988"/>
                    <a:gd name="connsiteX9" fmla="*/ 22003 w 828675"/>
                    <a:gd name="connsiteY9" fmla="*/ 2000 h 290988"/>
                    <a:gd name="connsiteX10" fmla="*/ 22003 w 828675"/>
                    <a:gd name="connsiteY10" fmla="*/ 2000 h 290988"/>
                    <a:gd name="connsiteX11" fmla="*/ 22193 w 828675"/>
                    <a:gd name="connsiteY11" fmla="*/ 0 h 290988"/>
                    <a:gd name="connsiteX12" fmla="*/ 804863 w 828675"/>
                    <a:gd name="connsiteY12" fmla="*/ 0 h 290988"/>
                    <a:gd name="connsiteX13" fmla="*/ 804958 w 828675"/>
                    <a:gd name="connsiteY13" fmla="*/ 2000 h 290988"/>
                    <a:gd name="connsiteX14" fmla="*/ 825628 w 828675"/>
                    <a:gd name="connsiteY14" fmla="*/ 21336 h 290988"/>
                    <a:gd name="connsiteX15" fmla="*/ 825628 w 828675"/>
                    <a:gd name="connsiteY15" fmla="*/ 21336 h 290988"/>
                    <a:gd name="connsiteX16" fmla="*/ 825628 w 828675"/>
                    <a:gd name="connsiteY16" fmla="*/ 23432 h 290988"/>
                    <a:gd name="connsiteX17" fmla="*/ 825628 w 828675"/>
                    <a:gd name="connsiteY17" fmla="*/ 21336 h 290988"/>
                    <a:gd name="connsiteX18" fmla="*/ 826389 w 828675"/>
                    <a:gd name="connsiteY18" fmla="*/ 21336 h 290988"/>
                    <a:gd name="connsiteX19" fmla="*/ 826389 w 828675"/>
                    <a:gd name="connsiteY19" fmla="*/ 21336 h 290988"/>
                    <a:gd name="connsiteX20" fmla="*/ 828675 w 828675"/>
                    <a:gd name="connsiteY20" fmla="*/ 21241 h 290988"/>
                    <a:gd name="connsiteX21" fmla="*/ 828675 w 828675"/>
                    <a:gd name="connsiteY21" fmla="*/ 267653 h 290988"/>
                    <a:gd name="connsiteX22" fmla="*/ 826389 w 828675"/>
                    <a:gd name="connsiteY22" fmla="*/ 267557 h 290988"/>
                    <a:gd name="connsiteX23" fmla="*/ 825628 w 828675"/>
                    <a:gd name="connsiteY23" fmla="*/ 267557 h 290988"/>
                    <a:gd name="connsiteX24" fmla="*/ 825628 w 828675"/>
                    <a:gd name="connsiteY24" fmla="*/ 267557 h 290988"/>
                    <a:gd name="connsiteX25" fmla="*/ 804863 w 828675"/>
                    <a:gd name="connsiteY25" fmla="*/ 288322 h 290988"/>
                    <a:gd name="connsiteX26" fmla="*/ 804863 w 828675"/>
                    <a:gd name="connsiteY26" fmla="*/ 288322 h 290988"/>
                    <a:gd name="connsiteX27" fmla="*/ 804863 w 828675"/>
                    <a:gd name="connsiteY27" fmla="*/ 288798 h 290988"/>
                    <a:gd name="connsiteX28" fmla="*/ 804863 w 828675"/>
                    <a:gd name="connsiteY28" fmla="*/ 288798 h 290988"/>
                    <a:gd name="connsiteX29" fmla="*/ 804958 w 828675"/>
                    <a:gd name="connsiteY29" fmla="*/ 290989 h 290988"/>
                    <a:gd name="connsiteX30" fmla="*/ 22003 w 828675"/>
                    <a:gd name="connsiteY30" fmla="*/ 290989 h 290988"/>
                    <a:gd name="connsiteX31" fmla="*/ 22003 w 828675"/>
                    <a:gd name="connsiteY31" fmla="*/ 290894 h 290988"/>
                    <a:gd name="connsiteX32" fmla="*/ 800672 w 828675"/>
                    <a:gd name="connsiteY32" fmla="*/ 286607 h 290988"/>
                    <a:gd name="connsiteX33" fmla="*/ 824294 w 828675"/>
                    <a:gd name="connsiteY33" fmla="*/ 263271 h 290988"/>
                    <a:gd name="connsiteX34" fmla="*/ 824294 w 828675"/>
                    <a:gd name="connsiteY34" fmla="*/ 263271 h 290988"/>
                    <a:gd name="connsiteX35" fmla="*/ 824294 w 828675"/>
                    <a:gd name="connsiteY35" fmla="*/ 25622 h 290988"/>
                    <a:gd name="connsiteX36" fmla="*/ 800862 w 828675"/>
                    <a:gd name="connsiteY36" fmla="*/ 4286 h 290988"/>
                    <a:gd name="connsiteX37" fmla="*/ 800862 w 828675"/>
                    <a:gd name="connsiteY37" fmla="*/ 4286 h 290988"/>
                    <a:gd name="connsiteX38" fmla="*/ 26004 w 828675"/>
                    <a:gd name="connsiteY38" fmla="*/ 4286 h 290988"/>
                    <a:gd name="connsiteX39" fmla="*/ 4286 w 828675"/>
                    <a:gd name="connsiteY39" fmla="*/ 25432 h 290988"/>
                    <a:gd name="connsiteX40" fmla="*/ 4286 w 828675"/>
                    <a:gd name="connsiteY40" fmla="*/ 25432 h 290988"/>
                    <a:gd name="connsiteX41" fmla="*/ 4286 w 828675"/>
                    <a:gd name="connsiteY41" fmla="*/ 263366 h 290988"/>
                    <a:gd name="connsiteX42" fmla="*/ 26289 w 828675"/>
                    <a:gd name="connsiteY42" fmla="*/ 286607 h 290988"/>
                    <a:gd name="connsiteX43" fmla="*/ 26289 w 828675"/>
                    <a:gd name="connsiteY43" fmla="*/ 286607 h 290988"/>
                    <a:gd name="connsiteX44" fmla="*/ 800672 w 828675"/>
                    <a:gd name="connsiteY44" fmla="*/ 286607 h 290988"/>
                    <a:gd name="connsiteX45" fmla="*/ 800672 w 828675"/>
                    <a:gd name="connsiteY45" fmla="*/ 286607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675" h="290988">
                      <a:moveTo>
                        <a:pt x="22003" y="290894"/>
                      </a:moveTo>
                      <a:lnTo>
                        <a:pt x="22098" y="288703"/>
                      </a:lnTo>
                      <a:cubicBezTo>
                        <a:pt x="22098" y="288322"/>
                        <a:pt x="22098" y="288227"/>
                        <a:pt x="22098" y="288227"/>
                      </a:cubicBezTo>
                      <a:lnTo>
                        <a:pt x="22098" y="288227"/>
                      </a:lnTo>
                      <a:cubicBezTo>
                        <a:pt x="22098" y="277082"/>
                        <a:pt x="13240" y="267938"/>
                        <a:pt x="2096" y="267557"/>
                      </a:cubicBezTo>
                      <a:lnTo>
                        <a:pt x="2096" y="267557"/>
                      </a:lnTo>
                      <a:lnTo>
                        <a:pt x="0" y="267462"/>
                      </a:lnTo>
                      <a:lnTo>
                        <a:pt x="0" y="21431"/>
                      </a:lnTo>
                      <a:lnTo>
                        <a:pt x="2096" y="21336"/>
                      </a:lnTo>
                      <a:cubicBezTo>
                        <a:pt x="12764" y="20955"/>
                        <a:pt x="21241" y="12573"/>
                        <a:pt x="22003" y="2000"/>
                      </a:cubicBezTo>
                      <a:lnTo>
                        <a:pt x="22003" y="2000"/>
                      </a:lnTo>
                      <a:lnTo>
                        <a:pt x="22193" y="0"/>
                      </a:lnTo>
                      <a:lnTo>
                        <a:pt x="804863" y="0"/>
                      </a:lnTo>
                      <a:lnTo>
                        <a:pt x="804958" y="2000"/>
                      </a:lnTo>
                      <a:cubicBezTo>
                        <a:pt x="805720" y="12764"/>
                        <a:pt x="814674" y="21336"/>
                        <a:pt x="825628" y="21336"/>
                      </a:cubicBezTo>
                      <a:lnTo>
                        <a:pt x="825628" y="21336"/>
                      </a:lnTo>
                      <a:lnTo>
                        <a:pt x="825628" y="23432"/>
                      </a:lnTo>
                      <a:lnTo>
                        <a:pt x="825628" y="21336"/>
                      </a:lnTo>
                      <a:cubicBezTo>
                        <a:pt x="825722" y="21336"/>
                        <a:pt x="826008" y="21336"/>
                        <a:pt x="826389" y="21336"/>
                      </a:cubicBezTo>
                      <a:lnTo>
                        <a:pt x="826389" y="21336"/>
                      </a:lnTo>
                      <a:lnTo>
                        <a:pt x="828675" y="21241"/>
                      </a:lnTo>
                      <a:lnTo>
                        <a:pt x="828675" y="267653"/>
                      </a:lnTo>
                      <a:lnTo>
                        <a:pt x="826389" y="267557"/>
                      </a:lnTo>
                      <a:cubicBezTo>
                        <a:pt x="826008" y="267557"/>
                        <a:pt x="825818" y="267557"/>
                        <a:pt x="825628" y="267557"/>
                      </a:cubicBezTo>
                      <a:lnTo>
                        <a:pt x="825628" y="267557"/>
                      </a:lnTo>
                      <a:cubicBezTo>
                        <a:pt x="814197" y="267557"/>
                        <a:pt x="804863" y="276892"/>
                        <a:pt x="804863" y="288322"/>
                      </a:cubicBezTo>
                      <a:lnTo>
                        <a:pt x="804863" y="288322"/>
                      </a:lnTo>
                      <a:cubicBezTo>
                        <a:pt x="804863" y="288322"/>
                        <a:pt x="804863" y="288417"/>
                        <a:pt x="804863" y="288798"/>
                      </a:cubicBezTo>
                      <a:lnTo>
                        <a:pt x="804863" y="288798"/>
                      </a:lnTo>
                      <a:lnTo>
                        <a:pt x="804958" y="290989"/>
                      </a:lnTo>
                      <a:lnTo>
                        <a:pt x="22003" y="290989"/>
                      </a:lnTo>
                      <a:lnTo>
                        <a:pt x="22003" y="290894"/>
                      </a:lnTo>
                      <a:close/>
                      <a:moveTo>
                        <a:pt x="800672" y="286607"/>
                      </a:moveTo>
                      <a:cubicBezTo>
                        <a:pt x="801434" y="273939"/>
                        <a:pt x="811625" y="263938"/>
                        <a:pt x="824294" y="263271"/>
                      </a:cubicBezTo>
                      <a:lnTo>
                        <a:pt x="824294" y="263271"/>
                      </a:lnTo>
                      <a:lnTo>
                        <a:pt x="824294" y="25622"/>
                      </a:lnTo>
                      <a:cubicBezTo>
                        <a:pt x="812292" y="24956"/>
                        <a:pt x="802577" y="16002"/>
                        <a:pt x="800862" y="4286"/>
                      </a:cubicBezTo>
                      <a:lnTo>
                        <a:pt x="800862" y="4286"/>
                      </a:lnTo>
                      <a:lnTo>
                        <a:pt x="26004" y="4286"/>
                      </a:lnTo>
                      <a:cubicBezTo>
                        <a:pt x="24385" y="15335"/>
                        <a:pt x="15431" y="24098"/>
                        <a:pt x="4286" y="25432"/>
                      </a:cubicBezTo>
                      <a:lnTo>
                        <a:pt x="4286" y="25432"/>
                      </a:lnTo>
                      <a:lnTo>
                        <a:pt x="4286" y="263366"/>
                      </a:lnTo>
                      <a:cubicBezTo>
                        <a:pt x="16193" y="264795"/>
                        <a:pt x="25528" y="274511"/>
                        <a:pt x="26289" y="286607"/>
                      </a:cubicBezTo>
                      <a:lnTo>
                        <a:pt x="26289" y="286607"/>
                      </a:lnTo>
                      <a:lnTo>
                        <a:pt x="800672" y="286607"/>
                      </a:lnTo>
                      <a:lnTo>
                        <a:pt x="800672" y="286607"/>
                      </a:lnTo>
                      <a:close/>
                    </a:path>
                  </a:pathLst>
                </a:custGeom>
                <a:solidFill>
                  <a:srgbClr val="CACAC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1" name="Freeform: Shape 1240">
                  <a:extLst>
                    <a:ext uri="{FF2B5EF4-FFF2-40B4-BE49-F238E27FC236}">
                      <a16:creationId xmlns:a16="http://schemas.microsoft.com/office/drawing/2014/main" id="{70115AF7-AA0C-4E51-AE45-BFA414F836E5}"/>
                    </a:ext>
                  </a:extLst>
                </p:cNvPr>
                <p:cNvSpPr/>
                <p:nvPr/>
              </p:nvSpPr>
              <p:spPr>
                <a:xfrm>
                  <a:off x="8342470" y="5498917"/>
                  <a:ext cx="828580" cy="290988"/>
                </a:xfrm>
                <a:custGeom>
                  <a:avLst/>
                  <a:gdLst>
                    <a:gd name="connsiteX0" fmla="*/ 22003 w 828580"/>
                    <a:gd name="connsiteY0" fmla="*/ 290798 h 290988"/>
                    <a:gd name="connsiteX1" fmla="*/ 22098 w 828580"/>
                    <a:gd name="connsiteY1" fmla="*/ 288607 h 290988"/>
                    <a:gd name="connsiteX2" fmla="*/ 22098 w 828580"/>
                    <a:gd name="connsiteY2" fmla="*/ 288131 h 290988"/>
                    <a:gd name="connsiteX3" fmla="*/ 22098 w 828580"/>
                    <a:gd name="connsiteY3" fmla="*/ 288131 h 290988"/>
                    <a:gd name="connsiteX4" fmla="*/ 2096 w 828580"/>
                    <a:gd name="connsiteY4" fmla="*/ 267462 h 290988"/>
                    <a:gd name="connsiteX5" fmla="*/ 2096 w 828580"/>
                    <a:gd name="connsiteY5" fmla="*/ 267462 h 290988"/>
                    <a:gd name="connsiteX6" fmla="*/ 0 w 828580"/>
                    <a:gd name="connsiteY6" fmla="*/ 267367 h 290988"/>
                    <a:gd name="connsiteX7" fmla="*/ 0 w 828580"/>
                    <a:gd name="connsiteY7" fmla="*/ 21336 h 290988"/>
                    <a:gd name="connsiteX8" fmla="*/ 2096 w 828580"/>
                    <a:gd name="connsiteY8" fmla="*/ 21241 h 290988"/>
                    <a:gd name="connsiteX9" fmla="*/ 22003 w 828580"/>
                    <a:gd name="connsiteY9" fmla="*/ 2000 h 290988"/>
                    <a:gd name="connsiteX10" fmla="*/ 22003 w 828580"/>
                    <a:gd name="connsiteY10" fmla="*/ 2000 h 290988"/>
                    <a:gd name="connsiteX11" fmla="*/ 22098 w 828580"/>
                    <a:gd name="connsiteY11" fmla="*/ 0 h 290988"/>
                    <a:gd name="connsiteX12" fmla="*/ 804768 w 828580"/>
                    <a:gd name="connsiteY12" fmla="*/ 0 h 290988"/>
                    <a:gd name="connsiteX13" fmla="*/ 804863 w 828580"/>
                    <a:gd name="connsiteY13" fmla="*/ 2000 h 290988"/>
                    <a:gd name="connsiteX14" fmla="*/ 825532 w 828580"/>
                    <a:gd name="connsiteY14" fmla="*/ 21336 h 290988"/>
                    <a:gd name="connsiteX15" fmla="*/ 825532 w 828580"/>
                    <a:gd name="connsiteY15" fmla="*/ 21336 h 290988"/>
                    <a:gd name="connsiteX16" fmla="*/ 825532 w 828580"/>
                    <a:gd name="connsiteY16" fmla="*/ 23431 h 290988"/>
                    <a:gd name="connsiteX17" fmla="*/ 825532 w 828580"/>
                    <a:gd name="connsiteY17" fmla="*/ 21336 h 290988"/>
                    <a:gd name="connsiteX18" fmla="*/ 826294 w 828580"/>
                    <a:gd name="connsiteY18" fmla="*/ 21336 h 290988"/>
                    <a:gd name="connsiteX19" fmla="*/ 826294 w 828580"/>
                    <a:gd name="connsiteY19" fmla="*/ 21336 h 290988"/>
                    <a:gd name="connsiteX20" fmla="*/ 828580 w 828580"/>
                    <a:gd name="connsiteY20" fmla="*/ 21241 h 290988"/>
                    <a:gd name="connsiteX21" fmla="*/ 828580 w 828580"/>
                    <a:gd name="connsiteY21" fmla="*/ 267653 h 290988"/>
                    <a:gd name="connsiteX22" fmla="*/ 826294 w 828580"/>
                    <a:gd name="connsiteY22" fmla="*/ 267557 h 290988"/>
                    <a:gd name="connsiteX23" fmla="*/ 825532 w 828580"/>
                    <a:gd name="connsiteY23" fmla="*/ 267557 h 290988"/>
                    <a:gd name="connsiteX24" fmla="*/ 825532 w 828580"/>
                    <a:gd name="connsiteY24" fmla="*/ 267557 h 290988"/>
                    <a:gd name="connsiteX25" fmla="*/ 804768 w 828580"/>
                    <a:gd name="connsiteY25" fmla="*/ 288322 h 290988"/>
                    <a:gd name="connsiteX26" fmla="*/ 804768 w 828580"/>
                    <a:gd name="connsiteY26" fmla="*/ 288322 h 290988"/>
                    <a:gd name="connsiteX27" fmla="*/ 804768 w 828580"/>
                    <a:gd name="connsiteY27" fmla="*/ 288798 h 290988"/>
                    <a:gd name="connsiteX28" fmla="*/ 804768 w 828580"/>
                    <a:gd name="connsiteY28" fmla="*/ 288798 h 290988"/>
                    <a:gd name="connsiteX29" fmla="*/ 804863 w 828580"/>
                    <a:gd name="connsiteY29" fmla="*/ 290989 h 290988"/>
                    <a:gd name="connsiteX30" fmla="*/ 22003 w 828580"/>
                    <a:gd name="connsiteY30" fmla="*/ 290989 h 290988"/>
                    <a:gd name="connsiteX31" fmla="*/ 22003 w 828580"/>
                    <a:gd name="connsiteY31" fmla="*/ 290798 h 290988"/>
                    <a:gd name="connsiteX32" fmla="*/ 800672 w 828580"/>
                    <a:gd name="connsiteY32" fmla="*/ 286512 h 290988"/>
                    <a:gd name="connsiteX33" fmla="*/ 824294 w 828580"/>
                    <a:gd name="connsiteY33" fmla="*/ 263176 h 290988"/>
                    <a:gd name="connsiteX34" fmla="*/ 824294 w 828580"/>
                    <a:gd name="connsiteY34" fmla="*/ 263176 h 290988"/>
                    <a:gd name="connsiteX35" fmla="*/ 824294 w 828580"/>
                    <a:gd name="connsiteY35" fmla="*/ 25527 h 290988"/>
                    <a:gd name="connsiteX36" fmla="*/ 800862 w 828580"/>
                    <a:gd name="connsiteY36" fmla="*/ 4191 h 290988"/>
                    <a:gd name="connsiteX37" fmla="*/ 800862 w 828580"/>
                    <a:gd name="connsiteY37" fmla="*/ 4191 h 290988"/>
                    <a:gd name="connsiteX38" fmla="*/ 26004 w 828580"/>
                    <a:gd name="connsiteY38" fmla="*/ 4191 h 290988"/>
                    <a:gd name="connsiteX39" fmla="*/ 4191 w 828580"/>
                    <a:gd name="connsiteY39" fmla="*/ 25336 h 290988"/>
                    <a:gd name="connsiteX40" fmla="*/ 4191 w 828580"/>
                    <a:gd name="connsiteY40" fmla="*/ 25336 h 290988"/>
                    <a:gd name="connsiteX41" fmla="*/ 4191 w 828580"/>
                    <a:gd name="connsiteY41" fmla="*/ 263271 h 290988"/>
                    <a:gd name="connsiteX42" fmla="*/ 26194 w 828580"/>
                    <a:gd name="connsiteY42" fmla="*/ 286512 h 290988"/>
                    <a:gd name="connsiteX43" fmla="*/ 26194 w 828580"/>
                    <a:gd name="connsiteY43" fmla="*/ 286512 h 290988"/>
                    <a:gd name="connsiteX44" fmla="*/ 800672 w 828580"/>
                    <a:gd name="connsiteY44" fmla="*/ 286512 h 290988"/>
                    <a:gd name="connsiteX45" fmla="*/ 800672 w 828580"/>
                    <a:gd name="connsiteY45" fmla="*/ 286512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580" h="290988">
                      <a:moveTo>
                        <a:pt x="22003" y="290798"/>
                      </a:moveTo>
                      <a:lnTo>
                        <a:pt x="22098" y="288607"/>
                      </a:lnTo>
                      <a:cubicBezTo>
                        <a:pt x="22098" y="288322"/>
                        <a:pt x="22098" y="288131"/>
                        <a:pt x="22098" y="288131"/>
                      </a:cubicBezTo>
                      <a:lnTo>
                        <a:pt x="22098" y="288131"/>
                      </a:lnTo>
                      <a:cubicBezTo>
                        <a:pt x="22098" y="276892"/>
                        <a:pt x="13240" y="267843"/>
                        <a:pt x="2096" y="267462"/>
                      </a:cubicBezTo>
                      <a:lnTo>
                        <a:pt x="2096" y="267462"/>
                      </a:lnTo>
                      <a:lnTo>
                        <a:pt x="0" y="267367"/>
                      </a:lnTo>
                      <a:lnTo>
                        <a:pt x="0" y="21336"/>
                      </a:lnTo>
                      <a:lnTo>
                        <a:pt x="2096" y="21241"/>
                      </a:lnTo>
                      <a:cubicBezTo>
                        <a:pt x="12764" y="20860"/>
                        <a:pt x="21241" y="12478"/>
                        <a:pt x="22003" y="2000"/>
                      </a:cubicBezTo>
                      <a:lnTo>
                        <a:pt x="22003" y="2000"/>
                      </a:lnTo>
                      <a:lnTo>
                        <a:pt x="22098" y="0"/>
                      </a:lnTo>
                      <a:lnTo>
                        <a:pt x="804768" y="0"/>
                      </a:lnTo>
                      <a:lnTo>
                        <a:pt x="804863" y="2000"/>
                      </a:lnTo>
                      <a:cubicBezTo>
                        <a:pt x="805625" y="12763"/>
                        <a:pt x="814578" y="21336"/>
                        <a:pt x="825532" y="21336"/>
                      </a:cubicBezTo>
                      <a:lnTo>
                        <a:pt x="825532" y="21336"/>
                      </a:lnTo>
                      <a:lnTo>
                        <a:pt x="825532" y="23431"/>
                      </a:lnTo>
                      <a:lnTo>
                        <a:pt x="825532" y="21336"/>
                      </a:lnTo>
                      <a:cubicBezTo>
                        <a:pt x="825628" y="21336"/>
                        <a:pt x="825913" y="21336"/>
                        <a:pt x="826294" y="21336"/>
                      </a:cubicBezTo>
                      <a:lnTo>
                        <a:pt x="826294" y="21336"/>
                      </a:lnTo>
                      <a:lnTo>
                        <a:pt x="828580" y="21241"/>
                      </a:lnTo>
                      <a:lnTo>
                        <a:pt x="828580" y="267653"/>
                      </a:lnTo>
                      <a:lnTo>
                        <a:pt x="826294" y="267557"/>
                      </a:lnTo>
                      <a:cubicBezTo>
                        <a:pt x="825913" y="267557"/>
                        <a:pt x="825722" y="267462"/>
                        <a:pt x="825532" y="267557"/>
                      </a:cubicBezTo>
                      <a:lnTo>
                        <a:pt x="825532" y="267557"/>
                      </a:lnTo>
                      <a:cubicBezTo>
                        <a:pt x="814102" y="267557"/>
                        <a:pt x="804768" y="276892"/>
                        <a:pt x="804768" y="288322"/>
                      </a:cubicBezTo>
                      <a:lnTo>
                        <a:pt x="804768" y="288322"/>
                      </a:lnTo>
                      <a:cubicBezTo>
                        <a:pt x="804768" y="288322"/>
                        <a:pt x="804768" y="288417"/>
                        <a:pt x="804768" y="288798"/>
                      </a:cubicBezTo>
                      <a:lnTo>
                        <a:pt x="804768" y="288798"/>
                      </a:lnTo>
                      <a:lnTo>
                        <a:pt x="804863" y="290989"/>
                      </a:lnTo>
                      <a:lnTo>
                        <a:pt x="22003" y="290989"/>
                      </a:lnTo>
                      <a:lnTo>
                        <a:pt x="22003" y="290798"/>
                      </a:lnTo>
                      <a:close/>
                      <a:moveTo>
                        <a:pt x="800672" y="286512"/>
                      </a:moveTo>
                      <a:cubicBezTo>
                        <a:pt x="801529" y="273844"/>
                        <a:pt x="811721" y="263842"/>
                        <a:pt x="824294" y="263176"/>
                      </a:cubicBezTo>
                      <a:lnTo>
                        <a:pt x="824294" y="263176"/>
                      </a:lnTo>
                      <a:lnTo>
                        <a:pt x="824294" y="25527"/>
                      </a:lnTo>
                      <a:cubicBezTo>
                        <a:pt x="812292" y="24860"/>
                        <a:pt x="802577" y="15907"/>
                        <a:pt x="800862" y="4191"/>
                      </a:cubicBezTo>
                      <a:lnTo>
                        <a:pt x="800862" y="4191"/>
                      </a:lnTo>
                      <a:lnTo>
                        <a:pt x="26004" y="4191"/>
                      </a:lnTo>
                      <a:cubicBezTo>
                        <a:pt x="24289" y="15335"/>
                        <a:pt x="15430" y="24003"/>
                        <a:pt x="4191" y="25336"/>
                      </a:cubicBezTo>
                      <a:lnTo>
                        <a:pt x="4191" y="25336"/>
                      </a:lnTo>
                      <a:lnTo>
                        <a:pt x="4191" y="263271"/>
                      </a:lnTo>
                      <a:cubicBezTo>
                        <a:pt x="16097" y="264700"/>
                        <a:pt x="25432" y="274415"/>
                        <a:pt x="26194" y="286512"/>
                      </a:cubicBezTo>
                      <a:lnTo>
                        <a:pt x="26194" y="286512"/>
                      </a:lnTo>
                      <a:lnTo>
                        <a:pt x="800672" y="286512"/>
                      </a:lnTo>
                      <a:lnTo>
                        <a:pt x="800672" y="2865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2" name="Freeform: Shape 1241">
                  <a:extLst>
                    <a:ext uri="{FF2B5EF4-FFF2-40B4-BE49-F238E27FC236}">
                      <a16:creationId xmlns:a16="http://schemas.microsoft.com/office/drawing/2014/main" id="{088253D5-0F80-4472-8FFA-F687526D80E4}"/>
                    </a:ext>
                  </a:extLst>
                </p:cNvPr>
                <p:cNvSpPr/>
                <p:nvPr/>
              </p:nvSpPr>
              <p:spPr>
                <a:xfrm>
                  <a:off x="8336088" y="5866201"/>
                  <a:ext cx="866584" cy="70104"/>
                </a:xfrm>
                <a:custGeom>
                  <a:avLst/>
                  <a:gdLst>
                    <a:gd name="connsiteX0" fmla="*/ 777907 w 866584"/>
                    <a:gd name="connsiteY0" fmla="*/ 0 h 70104"/>
                    <a:gd name="connsiteX1" fmla="*/ 689134 w 866584"/>
                    <a:gd name="connsiteY1" fmla="*/ 70104 h 70104"/>
                    <a:gd name="connsiteX2" fmla="*/ 866584 w 866584"/>
                    <a:gd name="connsiteY2" fmla="*/ 70104 h 70104"/>
                    <a:gd name="connsiteX3" fmla="*/ 777907 w 866584"/>
                    <a:gd name="connsiteY3" fmla="*/ 0 h 70104"/>
                    <a:gd name="connsiteX4" fmla="*/ 582549 w 866584"/>
                    <a:gd name="connsiteY4" fmla="*/ 0 h 70104"/>
                    <a:gd name="connsiteX5" fmla="*/ 493776 w 866584"/>
                    <a:gd name="connsiteY5" fmla="*/ 70104 h 70104"/>
                    <a:gd name="connsiteX6" fmla="*/ 671227 w 866584"/>
                    <a:gd name="connsiteY6" fmla="*/ 70104 h 70104"/>
                    <a:gd name="connsiteX7" fmla="*/ 582549 w 866584"/>
                    <a:gd name="connsiteY7" fmla="*/ 0 h 70104"/>
                    <a:gd name="connsiteX8" fmla="*/ 88773 w 866584"/>
                    <a:gd name="connsiteY8" fmla="*/ 0 h 70104"/>
                    <a:gd name="connsiteX9" fmla="*/ 0 w 866584"/>
                    <a:gd name="connsiteY9" fmla="*/ 70104 h 70104"/>
                    <a:gd name="connsiteX10" fmla="*/ 177451 w 866584"/>
                    <a:gd name="connsiteY10" fmla="*/ 70104 h 70104"/>
                    <a:gd name="connsiteX11" fmla="*/ 88773 w 866584"/>
                    <a:gd name="connsiteY11" fmla="*/ 0 h 70104"/>
                    <a:gd name="connsiteX12" fmla="*/ 284131 w 866584"/>
                    <a:gd name="connsiteY12" fmla="*/ 0 h 70104"/>
                    <a:gd name="connsiteX13" fmla="*/ 195358 w 866584"/>
                    <a:gd name="connsiteY13" fmla="*/ 70104 h 70104"/>
                    <a:gd name="connsiteX14" fmla="*/ 372904 w 866584"/>
                    <a:gd name="connsiteY14" fmla="*/ 70104 h 70104"/>
                    <a:gd name="connsiteX15" fmla="*/ 284131 w 866584"/>
                    <a:gd name="connsiteY15" fmla="*/ 0 h 70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66584" h="70104">
                      <a:moveTo>
                        <a:pt x="777907" y="0"/>
                      </a:moveTo>
                      <a:cubicBezTo>
                        <a:pt x="734759" y="0"/>
                        <a:pt x="698659" y="29908"/>
                        <a:pt x="689134" y="70104"/>
                      </a:cubicBezTo>
                      <a:lnTo>
                        <a:pt x="866584" y="70104"/>
                      </a:lnTo>
                      <a:cubicBezTo>
                        <a:pt x="857155" y="29908"/>
                        <a:pt x="820960" y="0"/>
                        <a:pt x="777907" y="0"/>
                      </a:cubicBezTo>
                      <a:close/>
                      <a:moveTo>
                        <a:pt x="582549" y="0"/>
                      </a:moveTo>
                      <a:cubicBezTo>
                        <a:pt x="539401" y="0"/>
                        <a:pt x="503301" y="29908"/>
                        <a:pt x="493776" y="70104"/>
                      </a:cubicBezTo>
                      <a:lnTo>
                        <a:pt x="671227" y="70104"/>
                      </a:lnTo>
                      <a:cubicBezTo>
                        <a:pt x="661797" y="29908"/>
                        <a:pt x="625697" y="0"/>
                        <a:pt x="582549" y="0"/>
                      </a:cubicBezTo>
                      <a:close/>
                      <a:moveTo>
                        <a:pt x="88773" y="0"/>
                      </a:moveTo>
                      <a:cubicBezTo>
                        <a:pt x="45625" y="0"/>
                        <a:pt x="9525" y="29908"/>
                        <a:pt x="0" y="70104"/>
                      </a:cubicBezTo>
                      <a:lnTo>
                        <a:pt x="177451" y="70104"/>
                      </a:lnTo>
                      <a:cubicBezTo>
                        <a:pt x="168021" y="29908"/>
                        <a:pt x="131922" y="0"/>
                        <a:pt x="88773" y="0"/>
                      </a:cubicBezTo>
                      <a:close/>
                      <a:moveTo>
                        <a:pt x="284131" y="0"/>
                      </a:moveTo>
                      <a:cubicBezTo>
                        <a:pt x="240982" y="0"/>
                        <a:pt x="204883" y="29908"/>
                        <a:pt x="195358" y="70104"/>
                      </a:cubicBezTo>
                      <a:lnTo>
                        <a:pt x="372904" y="70104"/>
                      </a:lnTo>
                      <a:cubicBezTo>
                        <a:pt x="363379" y="29908"/>
                        <a:pt x="327279" y="0"/>
                        <a:pt x="284131" y="0"/>
                      </a:cubicBezTo>
                      <a:close/>
                    </a:path>
                  </a:pathLst>
                </a:custGeom>
                <a:solidFill>
                  <a:schemeClr val="tx1">
                    <a:alpha val="2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3" name="Freeform: Shape 1242">
                  <a:extLst>
                    <a:ext uri="{FF2B5EF4-FFF2-40B4-BE49-F238E27FC236}">
                      <a16:creationId xmlns:a16="http://schemas.microsoft.com/office/drawing/2014/main" id="{56DD11D7-8689-4BED-8FF4-00FAF567E552}"/>
                    </a:ext>
                  </a:extLst>
                </p:cNvPr>
                <p:cNvSpPr/>
                <p:nvPr/>
              </p:nvSpPr>
              <p:spPr>
                <a:xfrm>
                  <a:off x="8322563" y="5871249"/>
                  <a:ext cx="172497" cy="172402"/>
                </a:xfrm>
                <a:custGeom>
                  <a:avLst/>
                  <a:gdLst>
                    <a:gd name="connsiteX0" fmla="*/ 86201 w 172497"/>
                    <a:gd name="connsiteY0" fmla="*/ 172403 h 172402"/>
                    <a:gd name="connsiteX1" fmla="*/ 0 w 172497"/>
                    <a:gd name="connsiteY1" fmla="*/ 86201 h 172402"/>
                    <a:gd name="connsiteX2" fmla="*/ 86201 w 172497"/>
                    <a:gd name="connsiteY2" fmla="*/ 0 h 172402"/>
                    <a:gd name="connsiteX3" fmla="*/ 172498 w 172497"/>
                    <a:gd name="connsiteY3" fmla="*/ 86201 h 172402"/>
                    <a:gd name="connsiteX4" fmla="*/ 86201 w 172497"/>
                    <a:gd name="connsiteY4" fmla="*/ 172403 h 172402"/>
                    <a:gd name="connsiteX5" fmla="*/ 86201 w 172497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97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98" y="38671"/>
                        <a:pt x="172498" y="86201"/>
                      </a:cubicBezTo>
                      <a:cubicBezTo>
                        <a:pt x="172498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44" name="Graphic 1">
                  <a:extLst>
                    <a:ext uri="{FF2B5EF4-FFF2-40B4-BE49-F238E27FC236}">
                      <a16:creationId xmlns:a16="http://schemas.microsoft.com/office/drawing/2014/main" id="{650158E4-D4FB-48F9-86A8-BF2FAF9284D6}"/>
                    </a:ext>
                  </a:extLst>
                </p:cNvPr>
                <p:cNvGrpSpPr/>
                <p:nvPr/>
              </p:nvGrpSpPr>
              <p:grpSpPr>
                <a:xfrm>
                  <a:off x="8332660" y="5881250"/>
                  <a:ext cx="152304" cy="152304"/>
                  <a:chOff x="8332660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382" name="Freeform: Shape 1381">
                    <a:extLst>
                      <a:ext uri="{FF2B5EF4-FFF2-40B4-BE49-F238E27FC236}">
                        <a16:creationId xmlns:a16="http://schemas.microsoft.com/office/drawing/2014/main" id="{75AB5729-A52F-4A5C-B7D2-50615133D9C2}"/>
                      </a:ext>
                    </a:extLst>
                  </p:cNvPr>
                  <p:cNvSpPr/>
                  <p:nvPr/>
                </p:nvSpPr>
                <p:spPr>
                  <a:xfrm>
                    <a:off x="8377617" y="5881250"/>
                    <a:ext cx="62389" cy="152304"/>
                  </a:xfrm>
                  <a:custGeom>
                    <a:avLst/>
                    <a:gdLst>
                      <a:gd name="connsiteX0" fmla="*/ 0 w 62389"/>
                      <a:gd name="connsiteY0" fmla="*/ 151162 h 152304"/>
                      <a:gd name="connsiteX1" fmla="*/ 59531 w 62389"/>
                      <a:gd name="connsiteY1" fmla="*/ 0 h 152304"/>
                      <a:gd name="connsiteX2" fmla="*/ 62389 w 62389"/>
                      <a:gd name="connsiteY2" fmla="*/ 1143 h 152304"/>
                      <a:gd name="connsiteX3" fmla="*/ 2763 w 62389"/>
                      <a:gd name="connsiteY3" fmla="*/ 152305 h 152304"/>
                      <a:gd name="connsiteX4" fmla="*/ 0 w 62389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9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389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83" name="Freeform: Shape 1382">
                    <a:extLst>
                      <a:ext uri="{FF2B5EF4-FFF2-40B4-BE49-F238E27FC236}">
                        <a16:creationId xmlns:a16="http://schemas.microsoft.com/office/drawing/2014/main" id="{AF6B1D3D-787D-4409-88E7-861B9263CCBF}"/>
                      </a:ext>
                    </a:extLst>
                  </p:cNvPr>
                  <p:cNvSpPr/>
                  <p:nvPr/>
                </p:nvSpPr>
                <p:spPr>
                  <a:xfrm>
                    <a:off x="8332660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384" name="Graphic 1">
                    <a:extLst>
                      <a:ext uri="{FF2B5EF4-FFF2-40B4-BE49-F238E27FC236}">
                        <a16:creationId xmlns:a16="http://schemas.microsoft.com/office/drawing/2014/main" id="{933E702C-3C09-4F5A-8F41-C41858CA8294}"/>
                      </a:ext>
                    </a:extLst>
                  </p:cNvPr>
                  <p:cNvGrpSpPr/>
                  <p:nvPr/>
                </p:nvGrpSpPr>
                <p:grpSpPr>
                  <a:xfrm>
                    <a:off x="8334469" y="5883155"/>
                    <a:ext cx="148589" cy="148494"/>
                    <a:chOff x="8334469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385" name="Freeform: Shape 1384">
                      <a:extLst>
                        <a:ext uri="{FF2B5EF4-FFF2-40B4-BE49-F238E27FC236}">
                          <a16:creationId xmlns:a16="http://schemas.microsoft.com/office/drawing/2014/main" id="{524B1717-5C23-4920-9978-72E2651434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34469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86" name="Freeform: Shape 1385">
                      <a:extLst>
                        <a:ext uri="{FF2B5EF4-FFF2-40B4-BE49-F238E27FC236}">
                          <a16:creationId xmlns:a16="http://schemas.microsoft.com/office/drawing/2014/main" id="{A560F91B-88EF-4D1D-A8F3-A7A2E9A543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73141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7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580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245" name="Graphic 1">
                  <a:extLst>
                    <a:ext uri="{FF2B5EF4-FFF2-40B4-BE49-F238E27FC236}">
                      <a16:creationId xmlns:a16="http://schemas.microsoft.com/office/drawing/2014/main" id="{DA829DD5-11B3-40AE-A716-7C0191167954}"/>
                    </a:ext>
                  </a:extLst>
                </p:cNvPr>
                <p:cNvGrpSpPr/>
                <p:nvPr/>
              </p:nvGrpSpPr>
              <p:grpSpPr>
                <a:xfrm>
                  <a:off x="8331517" y="5872106"/>
                  <a:ext cx="162496" cy="169545"/>
                  <a:chOff x="8331517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370" name="Graphic 1">
                    <a:extLst>
                      <a:ext uri="{FF2B5EF4-FFF2-40B4-BE49-F238E27FC236}">
                        <a16:creationId xmlns:a16="http://schemas.microsoft.com/office/drawing/2014/main" id="{35F8B72E-8842-4B9D-9C78-F4EBCEF97979}"/>
                      </a:ext>
                    </a:extLst>
                  </p:cNvPr>
                  <p:cNvGrpSpPr/>
                  <p:nvPr/>
                </p:nvGrpSpPr>
                <p:grpSpPr>
                  <a:xfrm>
                    <a:off x="8331517" y="5872106"/>
                    <a:ext cx="162496" cy="169545"/>
                    <a:chOff x="8331517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377" name="Freeform: Shape 1376">
                      <a:extLst>
                        <a:ext uri="{FF2B5EF4-FFF2-40B4-BE49-F238E27FC236}">
                          <a16:creationId xmlns:a16="http://schemas.microsoft.com/office/drawing/2014/main" id="{CC1B9795-CE69-4C07-9C96-473B63E2F1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11241" y="5872106"/>
                      <a:ext cx="3048" cy="169545"/>
                    </a:xfrm>
                    <a:custGeom>
                      <a:avLst/>
                      <a:gdLst>
                        <a:gd name="connsiteX0" fmla="*/ 0 w 3048"/>
                        <a:gd name="connsiteY0" fmla="*/ 169545 h 169545"/>
                        <a:gd name="connsiteX1" fmla="*/ 0 w 3048"/>
                        <a:gd name="connsiteY1" fmla="*/ 0 h 169545"/>
                        <a:gd name="connsiteX2" fmla="*/ 3048 w 3048"/>
                        <a:gd name="connsiteY2" fmla="*/ 0 h 169545"/>
                        <a:gd name="connsiteX3" fmla="*/ 3048 w 3048"/>
                        <a:gd name="connsiteY3" fmla="*/ 169545 h 169545"/>
                        <a:gd name="connsiteX4" fmla="*/ 0 w 3048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8" name="Freeform: Shape 1377">
                      <a:extLst>
                        <a:ext uri="{FF2B5EF4-FFF2-40B4-BE49-F238E27FC236}">
                          <a16:creationId xmlns:a16="http://schemas.microsoft.com/office/drawing/2014/main" id="{4252C269-0DBF-4971-AD2A-F99CF1E6FC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31517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79" name="Graphic 1">
                      <a:extLst>
                        <a:ext uri="{FF2B5EF4-FFF2-40B4-BE49-F238E27FC236}">
                          <a16:creationId xmlns:a16="http://schemas.microsoft.com/office/drawing/2014/main" id="{52ED46CE-33F7-484C-912D-7161D65899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52853" y="5894395"/>
                      <a:ext cx="119920" cy="125063"/>
                      <a:chOff x="8352853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380" name="Freeform: Shape 1379">
                        <a:extLst>
                          <a:ext uri="{FF2B5EF4-FFF2-40B4-BE49-F238E27FC236}">
                            <a16:creationId xmlns:a16="http://schemas.microsoft.com/office/drawing/2014/main" id="{AC7096EE-B6AC-468C-8AA6-1127105648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55710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81" name="Freeform: Shape 1380">
                        <a:extLst>
                          <a:ext uri="{FF2B5EF4-FFF2-40B4-BE49-F238E27FC236}">
                            <a16:creationId xmlns:a16="http://schemas.microsoft.com/office/drawing/2014/main" id="{5AA30481-9D66-433C-8C75-7A7FC1FB24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52853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5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371" name="Graphic 1">
                    <a:extLst>
                      <a:ext uri="{FF2B5EF4-FFF2-40B4-BE49-F238E27FC236}">
                        <a16:creationId xmlns:a16="http://schemas.microsoft.com/office/drawing/2014/main" id="{B2E6CA26-5512-4936-970A-CC1583CD0B92}"/>
                      </a:ext>
                    </a:extLst>
                  </p:cNvPr>
                  <p:cNvGrpSpPr/>
                  <p:nvPr/>
                </p:nvGrpSpPr>
                <p:grpSpPr>
                  <a:xfrm>
                    <a:off x="8336660" y="5877440"/>
                    <a:ext cx="152209" cy="158877"/>
                    <a:chOff x="8336660" y="5877440"/>
                    <a:chExt cx="152209" cy="158877"/>
                  </a:xfrm>
                  <a:solidFill>
                    <a:srgbClr val="A1A1A1"/>
                  </a:solidFill>
                </p:grpSpPr>
                <p:sp>
                  <p:nvSpPr>
                    <p:cNvPr id="1372" name="Freeform: Shape 1371">
                      <a:extLst>
                        <a:ext uri="{FF2B5EF4-FFF2-40B4-BE49-F238E27FC236}">
                          <a16:creationId xmlns:a16="http://schemas.microsoft.com/office/drawing/2014/main" id="{44203E21-5E4C-4EC0-AF33-858147C423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81618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3 w 62293"/>
                        <a:gd name="connsiteY2" fmla="*/ 1143 h 158877"/>
                        <a:gd name="connsiteX3" fmla="*/ 2762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762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3" name="Freeform: Shape 1372">
                      <a:extLst>
                        <a:ext uri="{FF2B5EF4-FFF2-40B4-BE49-F238E27FC236}">
                          <a16:creationId xmlns:a16="http://schemas.microsoft.com/office/drawing/2014/main" id="{AC83A523-1436-49F4-9040-12B8B35E4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36660" y="5924398"/>
                      <a:ext cx="152209" cy="65055"/>
                    </a:xfrm>
                    <a:custGeom>
                      <a:avLst/>
                      <a:gdLst>
                        <a:gd name="connsiteX0" fmla="*/ 0 w 152209"/>
                        <a:gd name="connsiteY0" fmla="*/ 2857 h 65055"/>
                        <a:gd name="connsiteX1" fmla="*/ 1048 w 152209"/>
                        <a:gd name="connsiteY1" fmla="*/ 0 h 65055"/>
                        <a:gd name="connsiteX2" fmla="*/ 152209 w 152209"/>
                        <a:gd name="connsiteY2" fmla="*/ 62103 h 65055"/>
                        <a:gd name="connsiteX3" fmla="*/ 151162 w 152209"/>
                        <a:gd name="connsiteY3" fmla="*/ 65056 h 65055"/>
                        <a:gd name="connsiteX4" fmla="*/ 0 w 152209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209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74" name="Graphic 1">
                      <a:extLst>
                        <a:ext uri="{FF2B5EF4-FFF2-40B4-BE49-F238E27FC236}">
                          <a16:creationId xmlns:a16="http://schemas.microsoft.com/office/drawing/2014/main" id="{5561F244-3E76-4213-A6B2-AB81988CBE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8470" y="5879440"/>
                      <a:ext cx="148590" cy="154971"/>
                      <a:chOff x="8338470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375" name="Freeform: Shape 1374">
                        <a:extLst>
                          <a:ext uri="{FF2B5EF4-FFF2-40B4-BE49-F238E27FC236}">
                            <a16:creationId xmlns:a16="http://schemas.microsoft.com/office/drawing/2014/main" id="{A6DC903C-775A-4B66-9185-4DE6BA10FF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38470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352 w 148590"/>
                          <a:gd name="connsiteY1" fmla="*/ 0 h 74295"/>
                          <a:gd name="connsiteX2" fmla="*/ 148590 w 148590"/>
                          <a:gd name="connsiteY2" fmla="*/ 2762 h 74295"/>
                          <a:gd name="connsiteX3" fmla="*/ 1238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6" name="Freeform: Shape 1375">
                        <a:extLst>
                          <a:ext uri="{FF2B5EF4-FFF2-40B4-BE49-F238E27FC236}">
                            <a16:creationId xmlns:a16="http://schemas.microsoft.com/office/drawing/2014/main" id="{05375913-99C0-4BD7-8F23-08F577F2BA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77141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0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246" name="Freeform: Shape 1245">
                  <a:extLst>
                    <a:ext uri="{FF2B5EF4-FFF2-40B4-BE49-F238E27FC236}">
                      <a16:creationId xmlns:a16="http://schemas.microsoft.com/office/drawing/2014/main" id="{B7D60653-AD6E-4699-B9E4-1B7D45E86385}"/>
                    </a:ext>
                  </a:extLst>
                </p:cNvPr>
                <p:cNvSpPr/>
                <p:nvPr/>
              </p:nvSpPr>
              <p:spPr>
                <a:xfrm>
                  <a:off x="8399811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9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7" name="Freeform: Shape 1246">
                  <a:extLst>
                    <a:ext uri="{FF2B5EF4-FFF2-40B4-BE49-F238E27FC236}">
                      <a16:creationId xmlns:a16="http://schemas.microsoft.com/office/drawing/2014/main" id="{8A22EB8E-32A7-42D4-91BD-D2CB2BEAE43B}"/>
                    </a:ext>
                  </a:extLst>
                </p:cNvPr>
                <p:cNvSpPr/>
                <p:nvPr/>
              </p:nvSpPr>
              <p:spPr>
                <a:xfrm>
                  <a:off x="8317515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50" y="172403"/>
                      </a:cubicBezTo>
                      <a:cubicBezTo>
                        <a:pt x="136113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113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48" name="Graphic 1">
                  <a:extLst>
                    <a:ext uri="{FF2B5EF4-FFF2-40B4-BE49-F238E27FC236}">
                      <a16:creationId xmlns:a16="http://schemas.microsoft.com/office/drawing/2014/main" id="{254D479F-E8EF-4423-98B8-B0A0C0571126}"/>
                    </a:ext>
                  </a:extLst>
                </p:cNvPr>
                <p:cNvGrpSpPr/>
                <p:nvPr/>
              </p:nvGrpSpPr>
              <p:grpSpPr>
                <a:xfrm>
                  <a:off x="8327516" y="5876107"/>
                  <a:ext cx="162496" cy="162591"/>
                  <a:chOff x="8327516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358" name="Graphic 1">
                    <a:extLst>
                      <a:ext uri="{FF2B5EF4-FFF2-40B4-BE49-F238E27FC236}">
                        <a16:creationId xmlns:a16="http://schemas.microsoft.com/office/drawing/2014/main" id="{E75C0D0F-A064-445E-B2DF-36A4CDD472F5}"/>
                      </a:ext>
                    </a:extLst>
                  </p:cNvPr>
                  <p:cNvGrpSpPr/>
                  <p:nvPr/>
                </p:nvGrpSpPr>
                <p:grpSpPr>
                  <a:xfrm>
                    <a:off x="8327516" y="5876107"/>
                    <a:ext cx="162496" cy="162591"/>
                    <a:chOff x="8327516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365" name="Freeform: Shape 1364">
                      <a:extLst>
                        <a:ext uri="{FF2B5EF4-FFF2-40B4-BE49-F238E27FC236}">
                          <a16:creationId xmlns:a16="http://schemas.microsoft.com/office/drawing/2014/main" id="{FD7ED9E5-6402-4CBF-A910-E53C665541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07335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6" name="Freeform: Shape 1365">
                      <a:extLst>
                        <a:ext uri="{FF2B5EF4-FFF2-40B4-BE49-F238E27FC236}">
                          <a16:creationId xmlns:a16="http://schemas.microsoft.com/office/drawing/2014/main" id="{26A1CC61-D68A-4CDF-ABC0-808C1C2DAD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27516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67" name="Graphic 1">
                      <a:extLst>
                        <a:ext uri="{FF2B5EF4-FFF2-40B4-BE49-F238E27FC236}">
                          <a16:creationId xmlns:a16="http://schemas.microsoft.com/office/drawing/2014/main" id="{297D2C18-F656-488B-A701-82813424BF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48852" y="5897443"/>
                      <a:ext cx="119919" cy="119919"/>
                      <a:chOff x="8348852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368" name="Freeform: Shape 1367">
                        <a:extLst>
                          <a:ext uri="{FF2B5EF4-FFF2-40B4-BE49-F238E27FC236}">
                            <a16:creationId xmlns:a16="http://schemas.microsoft.com/office/drawing/2014/main" id="{3D1232AE-A6DA-4409-9A67-29DB8B1CD6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51710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9" name="Freeform: Shape 1368">
                        <a:extLst>
                          <a:ext uri="{FF2B5EF4-FFF2-40B4-BE49-F238E27FC236}">
                            <a16:creationId xmlns:a16="http://schemas.microsoft.com/office/drawing/2014/main" id="{ED589624-9B37-468D-830A-B488E0339A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48852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00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359" name="Graphic 1">
                    <a:extLst>
                      <a:ext uri="{FF2B5EF4-FFF2-40B4-BE49-F238E27FC236}">
                        <a16:creationId xmlns:a16="http://schemas.microsoft.com/office/drawing/2014/main" id="{850C0477-9D80-4093-8D1F-A8B286FA061D}"/>
                      </a:ext>
                    </a:extLst>
                  </p:cNvPr>
                  <p:cNvGrpSpPr/>
                  <p:nvPr/>
                </p:nvGrpSpPr>
                <p:grpSpPr>
                  <a:xfrm>
                    <a:off x="8332660" y="5881250"/>
                    <a:ext cx="152304" cy="152304"/>
                    <a:chOff x="8332660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360" name="Freeform: Shape 1359">
                      <a:extLst>
                        <a:ext uri="{FF2B5EF4-FFF2-40B4-BE49-F238E27FC236}">
                          <a16:creationId xmlns:a16="http://schemas.microsoft.com/office/drawing/2014/main" id="{CA5E9DFA-93C1-4F96-96EB-1267EFD1A3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77617" y="5881250"/>
                      <a:ext cx="62389" cy="152304"/>
                    </a:xfrm>
                    <a:custGeom>
                      <a:avLst/>
                      <a:gdLst>
                        <a:gd name="connsiteX0" fmla="*/ 0 w 62389"/>
                        <a:gd name="connsiteY0" fmla="*/ 151162 h 152304"/>
                        <a:gd name="connsiteX1" fmla="*/ 59531 w 62389"/>
                        <a:gd name="connsiteY1" fmla="*/ 0 h 152304"/>
                        <a:gd name="connsiteX2" fmla="*/ 62389 w 62389"/>
                        <a:gd name="connsiteY2" fmla="*/ 1143 h 152304"/>
                        <a:gd name="connsiteX3" fmla="*/ 2763 w 62389"/>
                        <a:gd name="connsiteY3" fmla="*/ 152305 h 152304"/>
                        <a:gd name="connsiteX4" fmla="*/ 0 w 62389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1" name="Freeform: Shape 1360">
                      <a:extLst>
                        <a:ext uri="{FF2B5EF4-FFF2-40B4-BE49-F238E27FC236}">
                          <a16:creationId xmlns:a16="http://schemas.microsoft.com/office/drawing/2014/main" id="{267B8069-D7D0-409D-B450-FAD209252A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32660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62" name="Graphic 1">
                      <a:extLst>
                        <a:ext uri="{FF2B5EF4-FFF2-40B4-BE49-F238E27FC236}">
                          <a16:creationId xmlns:a16="http://schemas.microsoft.com/office/drawing/2014/main" id="{4F2CE8DD-5D31-4D3F-A06B-07A1EA08E6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4469" y="5883155"/>
                      <a:ext cx="148589" cy="148494"/>
                      <a:chOff x="8334469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363" name="Freeform: Shape 1362">
                        <a:extLst>
                          <a:ext uri="{FF2B5EF4-FFF2-40B4-BE49-F238E27FC236}">
                            <a16:creationId xmlns:a16="http://schemas.microsoft.com/office/drawing/2014/main" id="{C69CD902-13E4-4BCB-ADF0-6FAB9061CC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34469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4" name="Freeform: Shape 1363">
                        <a:extLst>
                          <a:ext uri="{FF2B5EF4-FFF2-40B4-BE49-F238E27FC236}">
                            <a16:creationId xmlns:a16="http://schemas.microsoft.com/office/drawing/2014/main" id="{DAB7A598-A302-440D-A93C-8BF122B403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73141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7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580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249" name="Freeform: Shape 1248">
                  <a:extLst>
                    <a:ext uri="{FF2B5EF4-FFF2-40B4-BE49-F238E27FC236}">
                      <a16:creationId xmlns:a16="http://schemas.microsoft.com/office/drawing/2014/main" id="{CB8541A6-A5B5-461A-9AB9-F3145C67268C}"/>
                    </a:ext>
                  </a:extLst>
                </p:cNvPr>
                <p:cNvSpPr/>
                <p:nvPr/>
              </p:nvSpPr>
              <p:spPr>
                <a:xfrm>
                  <a:off x="8394286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50" name="Freeform: Shape 1249">
                  <a:extLst>
                    <a:ext uri="{FF2B5EF4-FFF2-40B4-BE49-F238E27FC236}">
                      <a16:creationId xmlns:a16="http://schemas.microsoft.com/office/drawing/2014/main" id="{1CCB903E-55D4-490C-806B-906BFF7BEBAC}"/>
                    </a:ext>
                  </a:extLst>
                </p:cNvPr>
                <p:cNvSpPr/>
                <p:nvPr/>
              </p:nvSpPr>
              <p:spPr>
                <a:xfrm>
                  <a:off x="8517921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1" y="0"/>
                        <a:pt x="172402" y="38671"/>
                        <a:pt x="172402" y="86201"/>
                      </a:cubicBezTo>
                      <a:cubicBezTo>
                        <a:pt x="172498" y="133731"/>
                        <a:pt x="133731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51" name="Graphic 1">
                  <a:extLst>
                    <a:ext uri="{FF2B5EF4-FFF2-40B4-BE49-F238E27FC236}">
                      <a16:creationId xmlns:a16="http://schemas.microsoft.com/office/drawing/2014/main" id="{D7C5D3FA-DA24-48E5-8BC1-3567DD23A648}"/>
                    </a:ext>
                  </a:extLst>
                </p:cNvPr>
                <p:cNvGrpSpPr/>
                <p:nvPr/>
              </p:nvGrpSpPr>
              <p:grpSpPr>
                <a:xfrm>
                  <a:off x="8528017" y="5881250"/>
                  <a:ext cx="152304" cy="152304"/>
                  <a:chOff x="8528017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353" name="Freeform: Shape 1352">
                    <a:extLst>
                      <a:ext uri="{FF2B5EF4-FFF2-40B4-BE49-F238E27FC236}">
                        <a16:creationId xmlns:a16="http://schemas.microsoft.com/office/drawing/2014/main" id="{682B7E04-374B-4B1B-B77B-3CE8D91183CF}"/>
                      </a:ext>
                    </a:extLst>
                  </p:cNvPr>
                  <p:cNvSpPr/>
                  <p:nvPr/>
                </p:nvSpPr>
                <p:spPr>
                  <a:xfrm>
                    <a:off x="8572975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3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54" name="Freeform: Shape 1353">
                    <a:extLst>
                      <a:ext uri="{FF2B5EF4-FFF2-40B4-BE49-F238E27FC236}">
                        <a16:creationId xmlns:a16="http://schemas.microsoft.com/office/drawing/2014/main" id="{08956BBD-4897-45D4-AE1D-43E552B951D8}"/>
                      </a:ext>
                    </a:extLst>
                  </p:cNvPr>
                  <p:cNvSpPr/>
                  <p:nvPr/>
                </p:nvSpPr>
                <p:spPr>
                  <a:xfrm>
                    <a:off x="8528017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355" name="Graphic 1">
                    <a:extLst>
                      <a:ext uri="{FF2B5EF4-FFF2-40B4-BE49-F238E27FC236}">
                        <a16:creationId xmlns:a16="http://schemas.microsoft.com/office/drawing/2014/main" id="{F98CC753-CFEF-4E8C-8AFC-D6DB7716CE9D}"/>
                      </a:ext>
                    </a:extLst>
                  </p:cNvPr>
                  <p:cNvGrpSpPr/>
                  <p:nvPr/>
                </p:nvGrpSpPr>
                <p:grpSpPr>
                  <a:xfrm>
                    <a:off x="8529827" y="5883155"/>
                    <a:ext cx="148589" cy="148494"/>
                    <a:chOff x="8529827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356" name="Freeform: Shape 1355">
                      <a:extLst>
                        <a:ext uri="{FF2B5EF4-FFF2-40B4-BE49-F238E27FC236}">
                          <a16:creationId xmlns:a16="http://schemas.microsoft.com/office/drawing/2014/main" id="{76775AB9-043F-4CA0-8748-382D63673C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9827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7" name="Freeform: Shape 1356">
                      <a:extLst>
                        <a:ext uri="{FF2B5EF4-FFF2-40B4-BE49-F238E27FC236}">
                          <a16:creationId xmlns:a16="http://schemas.microsoft.com/office/drawing/2014/main" id="{05BFFFC5-7B47-4F0F-BF38-7F0614B742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8499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7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580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252" name="Graphic 1">
                  <a:extLst>
                    <a:ext uri="{FF2B5EF4-FFF2-40B4-BE49-F238E27FC236}">
                      <a16:creationId xmlns:a16="http://schemas.microsoft.com/office/drawing/2014/main" id="{A03A3BB9-5A55-4794-82E0-25A7394B330D}"/>
                    </a:ext>
                  </a:extLst>
                </p:cNvPr>
                <p:cNvGrpSpPr/>
                <p:nvPr/>
              </p:nvGrpSpPr>
              <p:grpSpPr>
                <a:xfrm>
                  <a:off x="8526874" y="5872106"/>
                  <a:ext cx="162496" cy="169545"/>
                  <a:chOff x="8526874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341" name="Graphic 1">
                    <a:extLst>
                      <a:ext uri="{FF2B5EF4-FFF2-40B4-BE49-F238E27FC236}">
                        <a16:creationId xmlns:a16="http://schemas.microsoft.com/office/drawing/2014/main" id="{0673E06A-3FB0-4FC6-9E08-159DC266ADFF}"/>
                      </a:ext>
                    </a:extLst>
                  </p:cNvPr>
                  <p:cNvGrpSpPr/>
                  <p:nvPr/>
                </p:nvGrpSpPr>
                <p:grpSpPr>
                  <a:xfrm>
                    <a:off x="8526874" y="5872106"/>
                    <a:ext cx="162496" cy="169545"/>
                    <a:chOff x="8526874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348" name="Freeform: Shape 1347">
                      <a:extLst>
                        <a:ext uri="{FF2B5EF4-FFF2-40B4-BE49-F238E27FC236}">
                          <a16:creationId xmlns:a16="http://schemas.microsoft.com/office/drawing/2014/main" id="{67B53C1A-E63B-4FFA-B6C7-F6342B4957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06599" y="5872106"/>
                      <a:ext cx="3048" cy="169545"/>
                    </a:xfrm>
                    <a:custGeom>
                      <a:avLst/>
                      <a:gdLst>
                        <a:gd name="connsiteX0" fmla="*/ 0 w 3048"/>
                        <a:gd name="connsiteY0" fmla="*/ 169545 h 169545"/>
                        <a:gd name="connsiteX1" fmla="*/ 0 w 3048"/>
                        <a:gd name="connsiteY1" fmla="*/ 0 h 169545"/>
                        <a:gd name="connsiteX2" fmla="*/ 3048 w 3048"/>
                        <a:gd name="connsiteY2" fmla="*/ 0 h 169545"/>
                        <a:gd name="connsiteX3" fmla="*/ 3048 w 3048"/>
                        <a:gd name="connsiteY3" fmla="*/ 169545 h 169545"/>
                        <a:gd name="connsiteX4" fmla="*/ 0 w 3048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49" name="Freeform: Shape 1348">
                      <a:extLst>
                        <a:ext uri="{FF2B5EF4-FFF2-40B4-BE49-F238E27FC236}">
                          <a16:creationId xmlns:a16="http://schemas.microsoft.com/office/drawing/2014/main" id="{BF1C5477-A7C9-4A78-A58E-B6CEB5221A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6874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50" name="Graphic 1">
                      <a:extLst>
                        <a:ext uri="{FF2B5EF4-FFF2-40B4-BE49-F238E27FC236}">
                          <a16:creationId xmlns:a16="http://schemas.microsoft.com/office/drawing/2014/main" id="{3A4F0121-088A-49A5-9ECE-06E2504FAF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48210" y="5894395"/>
                      <a:ext cx="119824" cy="125063"/>
                      <a:chOff x="8548210" y="5894395"/>
                      <a:chExt cx="119824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351" name="Freeform: Shape 1350">
                        <a:extLst>
                          <a:ext uri="{FF2B5EF4-FFF2-40B4-BE49-F238E27FC236}">
                            <a16:creationId xmlns:a16="http://schemas.microsoft.com/office/drawing/2014/main" id="{9210F262-77E3-4318-BFD3-1B2F15F1A4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51068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2" name="Freeform: Shape 1351">
                        <a:extLst>
                          <a:ext uri="{FF2B5EF4-FFF2-40B4-BE49-F238E27FC236}">
                            <a16:creationId xmlns:a16="http://schemas.microsoft.com/office/drawing/2014/main" id="{F8A3D298-8695-4E5B-95CB-57880F462A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48210" y="5897443"/>
                        <a:ext cx="119824" cy="118967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8967"/>
                          <a:gd name="connsiteX1" fmla="*/ 2000 w 119824"/>
                          <a:gd name="connsiteY1" fmla="*/ 0 h 118967"/>
                          <a:gd name="connsiteX2" fmla="*/ 119825 w 119824"/>
                          <a:gd name="connsiteY2" fmla="*/ 116681 h 118967"/>
                          <a:gd name="connsiteX3" fmla="*/ 117824 w 119824"/>
                          <a:gd name="connsiteY3" fmla="*/ 118967 h 118967"/>
                          <a:gd name="connsiteX4" fmla="*/ 0 w 119824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5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342" name="Graphic 1">
                    <a:extLst>
                      <a:ext uri="{FF2B5EF4-FFF2-40B4-BE49-F238E27FC236}">
                        <a16:creationId xmlns:a16="http://schemas.microsoft.com/office/drawing/2014/main" id="{AAAF429E-F891-437D-8A8E-970ABF165DB8}"/>
                      </a:ext>
                    </a:extLst>
                  </p:cNvPr>
                  <p:cNvGrpSpPr/>
                  <p:nvPr/>
                </p:nvGrpSpPr>
                <p:grpSpPr>
                  <a:xfrm>
                    <a:off x="8532018" y="5877440"/>
                    <a:ext cx="152209" cy="158877"/>
                    <a:chOff x="8532018" y="5877440"/>
                    <a:chExt cx="152209" cy="158877"/>
                  </a:xfrm>
                  <a:solidFill>
                    <a:srgbClr val="A1A1A1"/>
                  </a:solidFill>
                </p:grpSpPr>
                <p:sp>
                  <p:nvSpPr>
                    <p:cNvPr id="1343" name="Freeform: Shape 1342">
                      <a:extLst>
                        <a:ext uri="{FF2B5EF4-FFF2-40B4-BE49-F238E27FC236}">
                          <a16:creationId xmlns:a16="http://schemas.microsoft.com/office/drawing/2014/main" id="{558013AC-E711-4FA7-8E75-6D4E39408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6975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4 w 62293"/>
                        <a:gd name="connsiteY2" fmla="*/ 1143 h 158877"/>
                        <a:gd name="connsiteX3" fmla="*/ 2763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44" name="Freeform: Shape 1343">
                      <a:extLst>
                        <a:ext uri="{FF2B5EF4-FFF2-40B4-BE49-F238E27FC236}">
                          <a16:creationId xmlns:a16="http://schemas.microsoft.com/office/drawing/2014/main" id="{0D9112E5-EAB1-4A74-AE4F-6ED3CE7D30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32018" y="5924398"/>
                      <a:ext cx="152209" cy="65055"/>
                    </a:xfrm>
                    <a:custGeom>
                      <a:avLst/>
                      <a:gdLst>
                        <a:gd name="connsiteX0" fmla="*/ 0 w 152209"/>
                        <a:gd name="connsiteY0" fmla="*/ 2857 h 65055"/>
                        <a:gd name="connsiteX1" fmla="*/ 1048 w 152209"/>
                        <a:gd name="connsiteY1" fmla="*/ 0 h 65055"/>
                        <a:gd name="connsiteX2" fmla="*/ 152209 w 152209"/>
                        <a:gd name="connsiteY2" fmla="*/ 62103 h 65055"/>
                        <a:gd name="connsiteX3" fmla="*/ 151162 w 152209"/>
                        <a:gd name="connsiteY3" fmla="*/ 65056 h 65055"/>
                        <a:gd name="connsiteX4" fmla="*/ 0 w 152209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209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45" name="Graphic 1">
                      <a:extLst>
                        <a:ext uri="{FF2B5EF4-FFF2-40B4-BE49-F238E27FC236}">
                          <a16:creationId xmlns:a16="http://schemas.microsoft.com/office/drawing/2014/main" id="{7A3B5335-A3AC-476F-9334-B6ED49810C8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33828" y="5879440"/>
                      <a:ext cx="148589" cy="154971"/>
                      <a:chOff x="8533828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346" name="Freeform: Shape 1345">
                        <a:extLst>
                          <a:ext uri="{FF2B5EF4-FFF2-40B4-BE49-F238E27FC236}">
                            <a16:creationId xmlns:a16="http://schemas.microsoft.com/office/drawing/2014/main" id="{43F1087F-4F96-4BAE-B7D9-32937D7B03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33828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7" name="Freeform: Shape 1346">
                        <a:extLst>
                          <a:ext uri="{FF2B5EF4-FFF2-40B4-BE49-F238E27FC236}">
                            <a16:creationId xmlns:a16="http://schemas.microsoft.com/office/drawing/2014/main" id="{00F1FF3C-0B19-4EC0-8150-91C2B06C90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72499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0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253" name="Freeform: Shape 1252">
                  <a:extLst>
                    <a:ext uri="{FF2B5EF4-FFF2-40B4-BE49-F238E27FC236}">
                      <a16:creationId xmlns:a16="http://schemas.microsoft.com/office/drawing/2014/main" id="{E27F36F1-BF00-430E-9981-5DE353161573}"/>
                    </a:ext>
                  </a:extLst>
                </p:cNvPr>
                <p:cNvSpPr/>
                <p:nvPr/>
              </p:nvSpPr>
              <p:spPr>
                <a:xfrm>
                  <a:off x="8595169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54" name="Freeform: Shape 1253">
                  <a:extLst>
                    <a:ext uri="{FF2B5EF4-FFF2-40B4-BE49-F238E27FC236}">
                      <a16:creationId xmlns:a16="http://schemas.microsoft.com/office/drawing/2014/main" id="{90E1053E-960D-4DED-A9C2-C2AF61DE61BE}"/>
                    </a:ext>
                  </a:extLst>
                </p:cNvPr>
                <p:cNvSpPr/>
                <p:nvPr/>
              </p:nvSpPr>
              <p:spPr>
                <a:xfrm>
                  <a:off x="8512872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1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55" name="Graphic 1">
                  <a:extLst>
                    <a:ext uri="{FF2B5EF4-FFF2-40B4-BE49-F238E27FC236}">
                      <a16:creationId xmlns:a16="http://schemas.microsoft.com/office/drawing/2014/main" id="{58FAB99E-94B8-4BA5-9CB8-867D4B2B2F0E}"/>
                    </a:ext>
                  </a:extLst>
                </p:cNvPr>
                <p:cNvGrpSpPr/>
                <p:nvPr/>
              </p:nvGrpSpPr>
              <p:grpSpPr>
                <a:xfrm>
                  <a:off x="8522874" y="5876107"/>
                  <a:ext cx="162496" cy="162591"/>
                  <a:chOff x="8522874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329" name="Graphic 1">
                    <a:extLst>
                      <a:ext uri="{FF2B5EF4-FFF2-40B4-BE49-F238E27FC236}">
                        <a16:creationId xmlns:a16="http://schemas.microsoft.com/office/drawing/2014/main" id="{785AA0AC-C669-40FD-84B3-DD0BCD4158A8}"/>
                      </a:ext>
                    </a:extLst>
                  </p:cNvPr>
                  <p:cNvGrpSpPr/>
                  <p:nvPr/>
                </p:nvGrpSpPr>
                <p:grpSpPr>
                  <a:xfrm>
                    <a:off x="8522874" y="5876107"/>
                    <a:ext cx="162496" cy="162591"/>
                    <a:chOff x="8522874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336" name="Freeform: Shape 1335">
                      <a:extLst>
                        <a:ext uri="{FF2B5EF4-FFF2-40B4-BE49-F238E27FC236}">
                          <a16:creationId xmlns:a16="http://schemas.microsoft.com/office/drawing/2014/main" id="{87C010C2-F0F8-4FFF-96D2-5C0EF0E013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02598" y="5876107"/>
                      <a:ext cx="3048" cy="162591"/>
                    </a:xfrm>
                    <a:custGeom>
                      <a:avLst/>
                      <a:gdLst>
                        <a:gd name="connsiteX0" fmla="*/ 0 w 3048"/>
                        <a:gd name="connsiteY0" fmla="*/ 162592 h 162591"/>
                        <a:gd name="connsiteX1" fmla="*/ 0 w 3048"/>
                        <a:gd name="connsiteY1" fmla="*/ 0 h 162591"/>
                        <a:gd name="connsiteX2" fmla="*/ 3048 w 3048"/>
                        <a:gd name="connsiteY2" fmla="*/ 0 h 162591"/>
                        <a:gd name="connsiteX3" fmla="*/ 3048 w 3048"/>
                        <a:gd name="connsiteY3" fmla="*/ 162592 h 162591"/>
                        <a:gd name="connsiteX4" fmla="*/ 0 w 3048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7" name="Freeform: Shape 1336">
                      <a:extLst>
                        <a:ext uri="{FF2B5EF4-FFF2-40B4-BE49-F238E27FC236}">
                          <a16:creationId xmlns:a16="http://schemas.microsoft.com/office/drawing/2014/main" id="{05498696-6480-4E61-904D-B29E101EDB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2874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38" name="Graphic 1">
                      <a:extLst>
                        <a:ext uri="{FF2B5EF4-FFF2-40B4-BE49-F238E27FC236}">
                          <a16:creationId xmlns:a16="http://schemas.microsoft.com/office/drawing/2014/main" id="{D1B2EE95-FDE6-4D2D-AFEC-FDADAC75FB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44210" y="5897443"/>
                      <a:ext cx="119824" cy="119919"/>
                      <a:chOff x="8544210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339" name="Freeform: Shape 1338">
                        <a:extLst>
                          <a:ext uri="{FF2B5EF4-FFF2-40B4-BE49-F238E27FC236}">
                            <a16:creationId xmlns:a16="http://schemas.microsoft.com/office/drawing/2014/main" id="{7957E5B7-FAB3-4790-A13F-B053CFBFDA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47067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0" name="Freeform: Shape 1339">
                        <a:extLst>
                          <a:ext uri="{FF2B5EF4-FFF2-40B4-BE49-F238E27FC236}">
                            <a16:creationId xmlns:a16="http://schemas.microsoft.com/office/drawing/2014/main" id="{82A6FA2D-5448-4FDC-81BA-FFB1F3E704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44210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330" name="Graphic 1">
                    <a:extLst>
                      <a:ext uri="{FF2B5EF4-FFF2-40B4-BE49-F238E27FC236}">
                        <a16:creationId xmlns:a16="http://schemas.microsoft.com/office/drawing/2014/main" id="{710878F5-BA71-4C17-9EB8-BA5362992D5F}"/>
                      </a:ext>
                    </a:extLst>
                  </p:cNvPr>
                  <p:cNvGrpSpPr/>
                  <p:nvPr/>
                </p:nvGrpSpPr>
                <p:grpSpPr>
                  <a:xfrm>
                    <a:off x="8528017" y="5881250"/>
                    <a:ext cx="152304" cy="152304"/>
                    <a:chOff x="8528017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331" name="Freeform: Shape 1330">
                      <a:extLst>
                        <a:ext uri="{FF2B5EF4-FFF2-40B4-BE49-F238E27FC236}">
                          <a16:creationId xmlns:a16="http://schemas.microsoft.com/office/drawing/2014/main" id="{A4D846EE-5A86-4191-AADE-B8A1E347EB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72975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763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2" name="Freeform: Shape 1331">
                      <a:extLst>
                        <a:ext uri="{FF2B5EF4-FFF2-40B4-BE49-F238E27FC236}">
                          <a16:creationId xmlns:a16="http://schemas.microsoft.com/office/drawing/2014/main" id="{DE81FE76-FFCF-41DC-8BEC-D07B1B7D60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8017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33" name="Graphic 1">
                      <a:extLst>
                        <a:ext uri="{FF2B5EF4-FFF2-40B4-BE49-F238E27FC236}">
                          <a16:creationId xmlns:a16="http://schemas.microsoft.com/office/drawing/2014/main" id="{FC8F47BD-B0F0-42AD-87AB-A3B551EBA3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29827" y="5883155"/>
                      <a:ext cx="148589" cy="148494"/>
                      <a:chOff x="8529827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334" name="Freeform: Shape 1333">
                        <a:extLst>
                          <a:ext uri="{FF2B5EF4-FFF2-40B4-BE49-F238E27FC236}">
                            <a16:creationId xmlns:a16="http://schemas.microsoft.com/office/drawing/2014/main" id="{DE1A1843-BE26-477D-8380-CCA5D728A0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29827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5" name="Freeform: Shape 1334">
                        <a:extLst>
                          <a:ext uri="{FF2B5EF4-FFF2-40B4-BE49-F238E27FC236}">
                            <a16:creationId xmlns:a16="http://schemas.microsoft.com/office/drawing/2014/main" id="{0A0DD019-BC36-418E-B2ED-8312F5AD48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68499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7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580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256" name="Freeform: Shape 1255">
                  <a:extLst>
                    <a:ext uri="{FF2B5EF4-FFF2-40B4-BE49-F238E27FC236}">
                      <a16:creationId xmlns:a16="http://schemas.microsoft.com/office/drawing/2014/main" id="{C71349AA-52DB-4C62-A25D-48AE2D46FB25}"/>
                    </a:ext>
                  </a:extLst>
                </p:cNvPr>
                <p:cNvSpPr/>
                <p:nvPr/>
              </p:nvSpPr>
              <p:spPr>
                <a:xfrm>
                  <a:off x="8589644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477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57" name="Freeform: Shape 1256">
                  <a:extLst>
                    <a:ext uri="{FF2B5EF4-FFF2-40B4-BE49-F238E27FC236}">
                      <a16:creationId xmlns:a16="http://schemas.microsoft.com/office/drawing/2014/main" id="{FD9FF005-A942-4AE0-88EF-CC20A4AD2071}"/>
                    </a:ext>
                  </a:extLst>
                </p:cNvPr>
                <p:cNvSpPr/>
                <p:nvPr/>
              </p:nvSpPr>
              <p:spPr>
                <a:xfrm>
                  <a:off x="8816339" y="5871249"/>
                  <a:ext cx="172402" cy="172402"/>
                </a:xfrm>
                <a:custGeom>
                  <a:avLst/>
                  <a:gdLst>
                    <a:gd name="connsiteX0" fmla="*/ 86202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2 w 172402"/>
                    <a:gd name="connsiteY2" fmla="*/ 0 h 172402"/>
                    <a:gd name="connsiteX3" fmla="*/ 172403 w 172402"/>
                    <a:gd name="connsiteY3" fmla="*/ 86201 h 172402"/>
                    <a:gd name="connsiteX4" fmla="*/ 86202 w 172402"/>
                    <a:gd name="connsiteY4" fmla="*/ 172403 h 172402"/>
                    <a:gd name="connsiteX5" fmla="*/ 86202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2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2" y="0"/>
                      </a:cubicBezTo>
                      <a:cubicBezTo>
                        <a:pt x="133731" y="0"/>
                        <a:pt x="172403" y="38671"/>
                        <a:pt x="172403" y="86201"/>
                      </a:cubicBezTo>
                      <a:cubicBezTo>
                        <a:pt x="172403" y="133731"/>
                        <a:pt x="133731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58" name="Graphic 1">
                  <a:extLst>
                    <a:ext uri="{FF2B5EF4-FFF2-40B4-BE49-F238E27FC236}">
                      <a16:creationId xmlns:a16="http://schemas.microsoft.com/office/drawing/2014/main" id="{17B8B85D-2B7D-4235-9560-3BA097D7E82E}"/>
                    </a:ext>
                  </a:extLst>
                </p:cNvPr>
                <p:cNvGrpSpPr/>
                <p:nvPr/>
              </p:nvGrpSpPr>
              <p:grpSpPr>
                <a:xfrm>
                  <a:off x="8826340" y="5881250"/>
                  <a:ext cx="152304" cy="152304"/>
                  <a:chOff x="8826340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324" name="Freeform: Shape 1323">
                    <a:extLst>
                      <a:ext uri="{FF2B5EF4-FFF2-40B4-BE49-F238E27FC236}">
                        <a16:creationId xmlns:a16="http://schemas.microsoft.com/office/drawing/2014/main" id="{E5E095F2-C10D-4DBA-990F-EAC75F33616A}"/>
                      </a:ext>
                    </a:extLst>
                  </p:cNvPr>
                  <p:cNvSpPr/>
                  <p:nvPr/>
                </p:nvSpPr>
                <p:spPr>
                  <a:xfrm>
                    <a:off x="8871394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3 w 62293"/>
                      <a:gd name="connsiteY2" fmla="*/ 1143 h 152304"/>
                      <a:gd name="connsiteX3" fmla="*/ 2667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3" y="1143"/>
                        </a:lnTo>
                        <a:lnTo>
                          <a:pt x="266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25" name="Freeform: Shape 1324">
                    <a:extLst>
                      <a:ext uri="{FF2B5EF4-FFF2-40B4-BE49-F238E27FC236}">
                        <a16:creationId xmlns:a16="http://schemas.microsoft.com/office/drawing/2014/main" id="{068B654C-078E-4BCA-B650-878139B95B85}"/>
                      </a:ext>
                    </a:extLst>
                  </p:cNvPr>
                  <p:cNvSpPr/>
                  <p:nvPr/>
                </p:nvSpPr>
                <p:spPr>
                  <a:xfrm>
                    <a:off x="8826340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326" name="Graphic 1">
                    <a:extLst>
                      <a:ext uri="{FF2B5EF4-FFF2-40B4-BE49-F238E27FC236}">
                        <a16:creationId xmlns:a16="http://schemas.microsoft.com/office/drawing/2014/main" id="{009C8238-83B9-4BE7-965F-0B1CAAA1207D}"/>
                      </a:ext>
                    </a:extLst>
                  </p:cNvPr>
                  <p:cNvGrpSpPr/>
                  <p:nvPr/>
                </p:nvGrpSpPr>
                <p:grpSpPr>
                  <a:xfrm>
                    <a:off x="8828245" y="5883155"/>
                    <a:ext cx="148590" cy="148494"/>
                    <a:chOff x="8828245" y="5883155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327" name="Freeform: Shape 1326">
                      <a:extLst>
                        <a:ext uri="{FF2B5EF4-FFF2-40B4-BE49-F238E27FC236}">
                          <a16:creationId xmlns:a16="http://schemas.microsoft.com/office/drawing/2014/main" id="{E46FA2E8-1C29-42F3-B44D-F82D5316DB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8245" y="5921731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257 w 148590"/>
                        <a:gd name="connsiteY1" fmla="*/ 0 h 71342"/>
                        <a:gd name="connsiteX2" fmla="*/ 148590 w 148590"/>
                        <a:gd name="connsiteY2" fmla="*/ 2667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257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8" name="Freeform: Shape 1327">
                      <a:extLst>
                        <a:ext uri="{FF2B5EF4-FFF2-40B4-BE49-F238E27FC236}">
                          <a16:creationId xmlns:a16="http://schemas.microsoft.com/office/drawing/2014/main" id="{C556450E-A319-4F4D-8D3A-4EAF466815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66822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7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259" name="Graphic 1">
                  <a:extLst>
                    <a:ext uri="{FF2B5EF4-FFF2-40B4-BE49-F238E27FC236}">
                      <a16:creationId xmlns:a16="http://schemas.microsoft.com/office/drawing/2014/main" id="{B05D9825-965C-48BE-868B-5F8262CF20E1}"/>
                    </a:ext>
                  </a:extLst>
                </p:cNvPr>
                <p:cNvGrpSpPr/>
                <p:nvPr/>
              </p:nvGrpSpPr>
              <p:grpSpPr>
                <a:xfrm>
                  <a:off x="8825292" y="5872106"/>
                  <a:ext cx="162496" cy="169545"/>
                  <a:chOff x="8825292" y="5872106"/>
                  <a:chExt cx="162496" cy="169545"/>
                </a:xfrm>
                <a:solidFill>
                  <a:srgbClr val="A1A1A1"/>
                </a:solidFill>
              </p:grpSpPr>
              <p:grpSp>
                <p:nvGrpSpPr>
                  <p:cNvPr id="1312" name="Graphic 1">
                    <a:extLst>
                      <a:ext uri="{FF2B5EF4-FFF2-40B4-BE49-F238E27FC236}">
                        <a16:creationId xmlns:a16="http://schemas.microsoft.com/office/drawing/2014/main" id="{4D4BAB01-4B40-40AF-BA87-BD75BF71B7F2}"/>
                      </a:ext>
                    </a:extLst>
                  </p:cNvPr>
                  <p:cNvGrpSpPr/>
                  <p:nvPr/>
                </p:nvGrpSpPr>
                <p:grpSpPr>
                  <a:xfrm>
                    <a:off x="8825292" y="5872106"/>
                    <a:ext cx="162496" cy="169545"/>
                    <a:chOff x="8825292" y="5872106"/>
                    <a:chExt cx="162496" cy="169545"/>
                  </a:xfrm>
                  <a:solidFill>
                    <a:srgbClr val="A1A1A1"/>
                  </a:solidFill>
                </p:grpSpPr>
                <p:sp>
                  <p:nvSpPr>
                    <p:cNvPr id="1319" name="Freeform: Shape 1318">
                      <a:extLst>
                        <a:ext uri="{FF2B5EF4-FFF2-40B4-BE49-F238E27FC236}">
                          <a16:creationId xmlns:a16="http://schemas.microsoft.com/office/drawing/2014/main" id="{A3E4A4D8-94BC-45EF-AE42-D41292FFF8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5016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0" name="Freeform: Shape 1319">
                      <a:extLst>
                        <a:ext uri="{FF2B5EF4-FFF2-40B4-BE49-F238E27FC236}">
                          <a16:creationId xmlns:a16="http://schemas.microsoft.com/office/drawing/2014/main" id="{CF496F25-0BCB-4104-80C0-CE55290CD3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5292" y="5955355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21" name="Graphic 1">
                      <a:extLst>
                        <a:ext uri="{FF2B5EF4-FFF2-40B4-BE49-F238E27FC236}">
                          <a16:creationId xmlns:a16="http://schemas.microsoft.com/office/drawing/2014/main" id="{739771AE-4065-4F36-B6E5-F0F068001B7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46533" y="5894395"/>
                      <a:ext cx="119919" cy="125063"/>
                      <a:chOff x="8846533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322" name="Freeform: Shape 1321">
                        <a:extLst>
                          <a:ext uri="{FF2B5EF4-FFF2-40B4-BE49-F238E27FC236}">
                            <a16:creationId xmlns:a16="http://schemas.microsoft.com/office/drawing/2014/main" id="{58CAEC18-C42B-428E-9EA8-6210D5FA19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49486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095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095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23" name="Freeform: Shape 1322">
                        <a:extLst>
                          <a:ext uri="{FF2B5EF4-FFF2-40B4-BE49-F238E27FC236}">
                            <a16:creationId xmlns:a16="http://schemas.microsoft.com/office/drawing/2014/main" id="{BB31A81E-D997-49E4-8F75-755EC7CE34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46533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95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920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6681"/>
                            </a:lnTo>
                            <a:lnTo>
                              <a:pt x="117920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313" name="Graphic 1">
                    <a:extLst>
                      <a:ext uri="{FF2B5EF4-FFF2-40B4-BE49-F238E27FC236}">
                        <a16:creationId xmlns:a16="http://schemas.microsoft.com/office/drawing/2014/main" id="{D2AAAF8C-0F54-479F-B27F-E7BFF6323682}"/>
                      </a:ext>
                    </a:extLst>
                  </p:cNvPr>
                  <p:cNvGrpSpPr/>
                  <p:nvPr/>
                </p:nvGrpSpPr>
                <p:grpSpPr>
                  <a:xfrm>
                    <a:off x="8830341" y="5877440"/>
                    <a:ext cx="152304" cy="158877"/>
                    <a:chOff x="8830341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314" name="Freeform: Shape 1313">
                      <a:extLst>
                        <a:ext uri="{FF2B5EF4-FFF2-40B4-BE49-F238E27FC236}">
                          <a16:creationId xmlns:a16="http://schemas.microsoft.com/office/drawing/2014/main" id="{088769DD-9F0A-448F-A1AA-1DA0299430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75299" y="5877440"/>
                      <a:ext cx="62389" cy="158877"/>
                    </a:xfrm>
                    <a:custGeom>
                      <a:avLst/>
                      <a:gdLst>
                        <a:gd name="connsiteX0" fmla="*/ 0 w 62389"/>
                        <a:gd name="connsiteY0" fmla="*/ 157734 h 158877"/>
                        <a:gd name="connsiteX1" fmla="*/ 59627 w 62389"/>
                        <a:gd name="connsiteY1" fmla="*/ 0 h 158877"/>
                        <a:gd name="connsiteX2" fmla="*/ 62389 w 62389"/>
                        <a:gd name="connsiteY2" fmla="*/ 1143 h 158877"/>
                        <a:gd name="connsiteX3" fmla="*/ 2763 w 62389"/>
                        <a:gd name="connsiteY3" fmla="*/ 158877 h 158877"/>
                        <a:gd name="connsiteX4" fmla="*/ 0 w 62389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8877">
                          <a:moveTo>
                            <a:pt x="0" y="157734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5" name="Freeform: Shape 1314">
                      <a:extLst>
                        <a:ext uri="{FF2B5EF4-FFF2-40B4-BE49-F238E27FC236}">
                          <a16:creationId xmlns:a16="http://schemas.microsoft.com/office/drawing/2014/main" id="{6B6B466F-3D91-4C9A-B59C-787E6A17FA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30341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257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16" name="Graphic 1">
                      <a:extLst>
                        <a:ext uri="{FF2B5EF4-FFF2-40B4-BE49-F238E27FC236}">
                          <a16:creationId xmlns:a16="http://schemas.microsoft.com/office/drawing/2014/main" id="{A25EBDBC-F9DB-4E34-8D90-D037EC2B90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32246" y="5879440"/>
                      <a:ext cx="148589" cy="154971"/>
                      <a:chOff x="8832246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317" name="Freeform: Shape 1316">
                        <a:extLst>
                          <a:ext uri="{FF2B5EF4-FFF2-40B4-BE49-F238E27FC236}">
                            <a16:creationId xmlns:a16="http://schemas.microsoft.com/office/drawing/2014/main" id="{EF024CCE-8C33-4BFB-9092-34FCA24138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32246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256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256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18" name="Freeform: Shape 1317">
                        <a:extLst>
                          <a:ext uri="{FF2B5EF4-FFF2-40B4-BE49-F238E27FC236}">
                            <a16:creationId xmlns:a16="http://schemas.microsoft.com/office/drawing/2014/main" id="{4412CAC0-4638-43E1-B00F-CADF8204CF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70822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2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260" name="Freeform: Shape 1259">
                  <a:extLst>
                    <a:ext uri="{FF2B5EF4-FFF2-40B4-BE49-F238E27FC236}">
                      <a16:creationId xmlns:a16="http://schemas.microsoft.com/office/drawing/2014/main" id="{EEB1D639-6464-4B97-BFFB-1A4230AD61D0}"/>
                    </a:ext>
                  </a:extLst>
                </p:cNvPr>
                <p:cNvSpPr/>
                <p:nvPr/>
              </p:nvSpPr>
              <p:spPr>
                <a:xfrm>
                  <a:off x="8893492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8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958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98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61" name="Freeform: Shape 1260">
                  <a:extLst>
                    <a:ext uri="{FF2B5EF4-FFF2-40B4-BE49-F238E27FC236}">
                      <a16:creationId xmlns:a16="http://schemas.microsoft.com/office/drawing/2014/main" id="{29EDFC21-1F42-4380-94D7-C3F6A8C370E7}"/>
                    </a:ext>
                  </a:extLst>
                </p:cNvPr>
                <p:cNvSpPr/>
                <p:nvPr/>
              </p:nvSpPr>
              <p:spPr>
                <a:xfrm>
                  <a:off x="8811291" y="5866201"/>
                  <a:ext cx="182498" cy="182499"/>
                </a:xfrm>
                <a:custGeom>
                  <a:avLst/>
                  <a:gdLst>
                    <a:gd name="connsiteX0" fmla="*/ 91250 w 182498"/>
                    <a:gd name="connsiteY0" fmla="*/ 0 h 182499"/>
                    <a:gd name="connsiteX1" fmla="*/ 182499 w 182498"/>
                    <a:gd name="connsiteY1" fmla="*/ 91250 h 182499"/>
                    <a:gd name="connsiteX2" fmla="*/ 91250 w 182498"/>
                    <a:gd name="connsiteY2" fmla="*/ 182499 h 182499"/>
                    <a:gd name="connsiteX3" fmla="*/ 0 w 182498"/>
                    <a:gd name="connsiteY3" fmla="*/ 91250 h 182499"/>
                    <a:gd name="connsiteX4" fmla="*/ 91250 w 182498"/>
                    <a:gd name="connsiteY4" fmla="*/ 0 h 182499"/>
                    <a:gd name="connsiteX5" fmla="*/ 91250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50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50 w 182498"/>
                    <a:gd name="connsiteY9" fmla="*/ 9906 h 182499"/>
                    <a:gd name="connsiteX10" fmla="*/ 91250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0" y="40767"/>
                        <a:pt x="40862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112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62" name="Graphic 1">
                  <a:extLst>
                    <a:ext uri="{FF2B5EF4-FFF2-40B4-BE49-F238E27FC236}">
                      <a16:creationId xmlns:a16="http://schemas.microsoft.com/office/drawing/2014/main" id="{286C5D93-446F-48FD-9C6D-88D64A6ACAF2}"/>
                    </a:ext>
                  </a:extLst>
                </p:cNvPr>
                <p:cNvGrpSpPr/>
                <p:nvPr/>
              </p:nvGrpSpPr>
              <p:grpSpPr>
                <a:xfrm>
                  <a:off x="8821292" y="5876107"/>
                  <a:ext cx="162496" cy="162591"/>
                  <a:chOff x="8821292" y="5876107"/>
                  <a:chExt cx="162496" cy="162591"/>
                </a:xfrm>
                <a:solidFill>
                  <a:srgbClr val="C2C2C2"/>
                </a:solidFill>
              </p:grpSpPr>
              <p:grpSp>
                <p:nvGrpSpPr>
                  <p:cNvPr id="1300" name="Graphic 1">
                    <a:extLst>
                      <a:ext uri="{FF2B5EF4-FFF2-40B4-BE49-F238E27FC236}">
                        <a16:creationId xmlns:a16="http://schemas.microsoft.com/office/drawing/2014/main" id="{6C2A6920-BA9D-47A2-B96C-67AF2C035869}"/>
                      </a:ext>
                    </a:extLst>
                  </p:cNvPr>
                  <p:cNvGrpSpPr/>
                  <p:nvPr/>
                </p:nvGrpSpPr>
                <p:grpSpPr>
                  <a:xfrm>
                    <a:off x="8821292" y="5876107"/>
                    <a:ext cx="162496" cy="162591"/>
                    <a:chOff x="8821292" y="5876107"/>
                    <a:chExt cx="162496" cy="162591"/>
                  </a:xfrm>
                  <a:solidFill>
                    <a:srgbClr val="C2C2C2"/>
                  </a:solidFill>
                </p:grpSpPr>
                <p:sp>
                  <p:nvSpPr>
                    <p:cNvPr id="1307" name="Freeform: Shape 1306">
                      <a:extLst>
                        <a:ext uri="{FF2B5EF4-FFF2-40B4-BE49-F238E27FC236}">
                          <a16:creationId xmlns:a16="http://schemas.microsoft.com/office/drawing/2014/main" id="{B7EBD3BF-3417-46C2-873B-C5E2A131CE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1016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8" name="Freeform: Shape 1307">
                      <a:extLst>
                        <a:ext uri="{FF2B5EF4-FFF2-40B4-BE49-F238E27FC236}">
                          <a16:creationId xmlns:a16="http://schemas.microsoft.com/office/drawing/2014/main" id="{02D2E4A2-B31E-4A4C-91C6-B57EE14315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1292" y="5955926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09" name="Graphic 1">
                      <a:extLst>
                        <a:ext uri="{FF2B5EF4-FFF2-40B4-BE49-F238E27FC236}">
                          <a16:creationId xmlns:a16="http://schemas.microsoft.com/office/drawing/2014/main" id="{A84C4E3A-AF07-470B-B0CD-C1ABA3EA25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42533" y="5897443"/>
                      <a:ext cx="119920" cy="119919"/>
                      <a:chOff x="8842533" y="5897443"/>
                      <a:chExt cx="119920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310" name="Freeform: Shape 1309">
                        <a:extLst>
                          <a:ext uri="{FF2B5EF4-FFF2-40B4-BE49-F238E27FC236}">
                            <a16:creationId xmlns:a16="http://schemas.microsoft.com/office/drawing/2014/main" id="{D1AE3B61-E482-4CC5-99A2-D46CBFB567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45485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10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11" name="Freeform: Shape 1310">
                        <a:extLst>
                          <a:ext uri="{FF2B5EF4-FFF2-40B4-BE49-F238E27FC236}">
                            <a16:creationId xmlns:a16="http://schemas.microsoft.com/office/drawing/2014/main" id="{CAC72A5D-BEE9-4E3A-BC1A-79D302B9A3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42533" y="5900300"/>
                        <a:ext cx="119920" cy="114109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4109"/>
                          <a:gd name="connsiteX1" fmla="*/ 2096 w 119920"/>
                          <a:gd name="connsiteY1" fmla="*/ 0 h 114109"/>
                          <a:gd name="connsiteX2" fmla="*/ 119920 w 119920"/>
                          <a:gd name="connsiteY2" fmla="*/ 111919 h 114109"/>
                          <a:gd name="connsiteX3" fmla="*/ 117920 w 119920"/>
                          <a:gd name="connsiteY3" fmla="*/ 114109 h 114109"/>
                          <a:gd name="connsiteX4" fmla="*/ 0 w 119920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4109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1919"/>
                            </a:lnTo>
                            <a:lnTo>
                              <a:pt x="117920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301" name="Graphic 1">
                    <a:extLst>
                      <a:ext uri="{FF2B5EF4-FFF2-40B4-BE49-F238E27FC236}">
                        <a16:creationId xmlns:a16="http://schemas.microsoft.com/office/drawing/2014/main" id="{24DD1187-2A86-45A4-97F1-7E4893C2C331}"/>
                      </a:ext>
                    </a:extLst>
                  </p:cNvPr>
                  <p:cNvGrpSpPr/>
                  <p:nvPr/>
                </p:nvGrpSpPr>
                <p:grpSpPr>
                  <a:xfrm>
                    <a:off x="8826340" y="5881250"/>
                    <a:ext cx="152304" cy="152304"/>
                    <a:chOff x="8826340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302" name="Freeform: Shape 1301">
                      <a:extLst>
                        <a:ext uri="{FF2B5EF4-FFF2-40B4-BE49-F238E27FC236}">
                          <a16:creationId xmlns:a16="http://schemas.microsoft.com/office/drawing/2014/main" id="{B01E44BB-24F8-48BC-9C3B-AFDC254E91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71394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3 w 62293"/>
                        <a:gd name="connsiteY2" fmla="*/ 1143 h 152304"/>
                        <a:gd name="connsiteX3" fmla="*/ 2667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3" y="1143"/>
                          </a:lnTo>
                          <a:lnTo>
                            <a:pt x="266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3" name="Freeform: Shape 1302">
                      <a:extLst>
                        <a:ext uri="{FF2B5EF4-FFF2-40B4-BE49-F238E27FC236}">
                          <a16:creationId xmlns:a16="http://schemas.microsoft.com/office/drawing/2014/main" id="{7FE5CECC-2247-496F-A00C-3C6845F222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6340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257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04" name="Graphic 1">
                      <a:extLst>
                        <a:ext uri="{FF2B5EF4-FFF2-40B4-BE49-F238E27FC236}">
                          <a16:creationId xmlns:a16="http://schemas.microsoft.com/office/drawing/2014/main" id="{EDE60540-C7CA-4492-AF1D-92FD9381831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828245" y="5883155"/>
                      <a:ext cx="148590" cy="148494"/>
                      <a:chOff x="8828245" y="5883155"/>
                      <a:chExt cx="148590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305" name="Freeform: Shape 1304">
                        <a:extLst>
                          <a:ext uri="{FF2B5EF4-FFF2-40B4-BE49-F238E27FC236}">
                            <a16:creationId xmlns:a16="http://schemas.microsoft.com/office/drawing/2014/main" id="{5F945802-67CF-4A4F-A9A1-9F5FA0945B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28245" y="5921731"/>
                        <a:ext cx="148590" cy="71342"/>
                      </a:xfrm>
                      <a:custGeom>
                        <a:avLst/>
                        <a:gdLst>
                          <a:gd name="connsiteX0" fmla="*/ 0 w 148590"/>
                          <a:gd name="connsiteY0" fmla="*/ 68580 h 71342"/>
                          <a:gd name="connsiteX1" fmla="*/ 147257 w 148590"/>
                          <a:gd name="connsiteY1" fmla="*/ 0 h 71342"/>
                          <a:gd name="connsiteX2" fmla="*/ 148590 w 148590"/>
                          <a:gd name="connsiteY2" fmla="*/ 2667 h 71342"/>
                          <a:gd name="connsiteX3" fmla="*/ 1238 w 148590"/>
                          <a:gd name="connsiteY3" fmla="*/ 71342 h 71342"/>
                          <a:gd name="connsiteX4" fmla="*/ 0 w 148590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1342">
                            <a:moveTo>
                              <a:pt x="0" y="68580"/>
                            </a:moveTo>
                            <a:lnTo>
                              <a:pt x="147257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06" name="Freeform: Shape 1305">
                        <a:extLst>
                          <a:ext uri="{FF2B5EF4-FFF2-40B4-BE49-F238E27FC236}">
                            <a16:creationId xmlns:a16="http://schemas.microsoft.com/office/drawing/2014/main" id="{44C74BED-A23A-4274-910D-1B93691CCD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66822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675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7"/>
                            </a:lnTo>
                            <a:lnTo>
                              <a:pt x="6867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263" name="Freeform: Shape 1262">
                  <a:extLst>
                    <a:ext uri="{FF2B5EF4-FFF2-40B4-BE49-F238E27FC236}">
                      <a16:creationId xmlns:a16="http://schemas.microsoft.com/office/drawing/2014/main" id="{32D153B5-A920-425F-8CC7-A9655A8A11EC}"/>
                    </a:ext>
                  </a:extLst>
                </p:cNvPr>
                <p:cNvSpPr/>
                <p:nvPr/>
              </p:nvSpPr>
              <p:spPr>
                <a:xfrm>
                  <a:off x="8888062" y="5942877"/>
                  <a:ext cx="28955" cy="28956"/>
                </a:xfrm>
                <a:custGeom>
                  <a:avLst/>
                  <a:gdLst>
                    <a:gd name="connsiteX0" fmla="*/ 14478 w 28955"/>
                    <a:gd name="connsiteY0" fmla="*/ 28956 h 28956"/>
                    <a:gd name="connsiteX1" fmla="*/ 0 w 28955"/>
                    <a:gd name="connsiteY1" fmla="*/ 14478 h 28956"/>
                    <a:gd name="connsiteX2" fmla="*/ 14478 w 28955"/>
                    <a:gd name="connsiteY2" fmla="*/ 0 h 28956"/>
                    <a:gd name="connsiteX3" fmla="*/ 28956 w 28955"/>
                    <a:gd name="connsiteY3" fmla="*/ 14478 h 28956"/>
                    <a:gd name="connsiteX4" fmla="*/ 14478 w 28955"/>
                    <a:gd name="connsiteY4" fmla="*/ 28956 h 28956"/>
                    <a:gd name="connsiteX5" fmla="*/ 14478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8" y="28956"/>
                      </a:moveTo>
                      <a:cubicBezTo>
                        <a:pt x="6572" y="28956"/>
                        <a:pt x="0" y="22479"/>
                        <a:pt x="0" y="14478"/>
                      </a:cubicBezTo>
                      <a:cubicBezTo>
                        <a:pt x="0" y="6477"/>
                        <a:pt x="6572" y="0"/>
                        <a:pt x="14478" y="0"/>
                      </a:cubicBezTo>
                      <a:cubicBezTo>
                        <a:pt x="22384" y="0"/>
                        <a:pt x="28956" y="6477"/>
                        <a:pt x="28956" y="14478"/>
                      </a:cubicBezTo>
                      <a:cubicBezTo>
                        <a:pt x="28956" y="22479"/>
                        <a:pt x="22384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64" name="Freeform: Shape 1263">
                  <a:extLst>
                    <a:ext uri="{FF2B5EF4-FFF2-40B4-BE49-F238E27FC236}">
                      <a16:creationId xmlns:a16="http://schemas.microsoft.com/office/drawing/2014/main" id="{831576EB-0560-4630-9929-59BEF0A74066}"/>
                    </a:ext>
                  </a:extLst>
                </p:cNvPr>
                <p:cNvSpPr/>
                <p:nvPr/>
              </p:nvSpPr>
              <p:spPr>
                <a:xfrm>
                  <a:off x="9011601" y="5871249"/>
                  <a:ext cx="172498" cy="172402"/>
                </a:xfrm>
                <a:custGeom>
                  <a:avLst/>
                  <a:gdLst>
                    <a:gd name="connsiteX0" fmla="*/ 86202 w 172498"/>
                    <a:gd name="connsiteY0" fmla="*/ 172403 h 172402"/>
                    <a:gd name="connsiteX1" fmla="*/ 0 w 172498"/>
                    <a:gd name="connsiteY1" fmla="*/ 86201 h 172402"/>
                    <a:gd name="connsiteX2" fmla="*/ 86202 w 172498"/>
                    <a:gd name="connsiteY2" fmla="*/ 0 h 172402"/>
                    <a:gd name="connsiteX3" fmla="*/ 172498 w 172498"/>
                    <a:gd name="connsiteY3" fmla="*/ 86201 h 172402"/>
                    <a:gd name="connsiteX4" fmla="*/ 86202 w 172498"/>
                    <a:gd name="connsiteY4" fmla="*/ 172403 h 172402"/>
                    <a:gd name="connsiteX5" fmla="*/ 86202 w 172498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98" h="172402">
                      <a:moveTo>
                        <a:pt x="86202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2" y="0"/>
                      </a:cubicBezTo>
                      <a:cubicBezTo>
                        <a:pt x="133731" y="0"/>
                        <a:pt x="172498" y="38671"/>
                        <a:pt x="172498" y="86201"/>
                      </a:cubicBezTo>
                      <a:cubicBezTo>
                        <a:pt x="172498" y="133731"/>
                        <a:pt x="133827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65" name="Graphic 1">
                  <a:extLst>
                    <a:ext uri="{FF2B5EF4-FFF2-40B4-BE49-F238E27FC236}">
                      <a16:creationId xmlns:a16="http://schemas.microsoft.com/office/drawing/2014/main" id="{0660DE26-3432-4A76-838E-94FF9C9D7EEB}"/>
                    </a:ext>
                  </a:extLst>
                </p:cNvPr>
                <p:cNvGrpSpPr/>
                <p:nvPr/>
              </p:nvGrpSpPr>
              <p:grpSpPr>
                <a:xfrm>
                  <a:off x="9021698" y="5881250"/>
                  <a:ext cx="152305" cy="152304"/>
                  <a:chOff x="9021698" y="5881250"/>
                  <a:chExt cx="152305" cy="152304"/>
                </a:xfrm>
                <a:solidFill>
                  <a:srgbClr val="C2C2C2"/>
                </a:solidFill>
              </p:grpSpPr>
              <p:sp>
                <p:nvSpPr>
                  <p:cNvPr id="1295" name="Freeform: Shape 1294">
                    <a:extLst>
                      <a:ext uri="{FF2B5EF4-FFF2-40B4-BE49-F238E27FC236}">
                        <a16:creationId xmlns:a16="http://schemas.microsoft.com/office/drawing/2014/main" id="{E1E87DF1-3A94-4B91-97CA-C426854A5864}"/>
                      </a:ext>
                    </a:extLst>
                  </p:cNvPr>
                  <p:cNvSpPr/>
                  <p:nvPr/>
                </p:nvSpPr>
                <p:spPr>
                  <a:xfrm>
                    <a:off x="9066656" y="5881250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162 h 152304"/>
                      <a:gd name="connsiteX1" fmla="*/ 59627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857 w 62388"/>
                      <a:gd name="connsiteY3" fmla="*/ 152305 h 152304"/>
                      <a:gd name="connsiteX4" fmla="*/ 0 w 62388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162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85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96" name="Freeform: Shape 1295">
                    <a:extLst>
                      <a:ext uri="{FF2B5EF4-FFF2-40B4-BE49-F238E27FC236}">
                        <a16:creationId xmlns:a16="http://schemas.microsoft.com/office/drawing/2014/main" id="{55E276E6-FBF8-4F63-9503-D69C03CE05DA}"/>
                      </a:ext>
                    </a:extLst>
                  </p:cNvPr>
                  <p:cNvSpPr/>
                  <p:nvPr/>
                </p:nvSpPr>
                <p:spPr>
                  <a:xfrm>
                    <a:off x="9021698" y="5926208"/>
                    <a:ext cx="152305" cy="62388"/>
                  </a:xfrm>
                  <a:custGeom>
                    <a:avLst/>
                    <a:gdLst>
                      <a:gd name="connsiteX0" fmla="*/ 0 w 152305"/>
                      <a:gd name="connsiteY0" fmla="*/ 2762 h 62388"/>
                      <a:gd name="connsiteX1" fmla="*/ 1144 w 152305"/>
                      <a:gd name="connsiteY1" fmla="*/ 0 h 62388"/>
                      <a:gd name="connsiteX2" fmla="*/ 152305 w 152305"/>
                      <a:gd name="connsiteY2" fmla="*/ 59627 h 62388"/>
                      <a:gd name="connsiteX3" fmla="*/ 151257 w 152305"/>
                      <a:gd name="connsiteY3" fmla="*/ 62389 h 62388"/>
                      <a:gd name="connsiteX4" fmla="*/ 0 w 152305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5" h="62388">
                        <a:moveTo>
                          <a:pt x="0" y="2762"/>
                        </a:moveTo>
                        <a:lnTo>
                          <a:pt x="1144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297" name="Graphic 1">
                    <a:extLst>
                      <a:ext uri="{FF2B5EF4-FFF2-40B4-BE49-F238E27FC236}">
                        <a16:creationId xmlns:a16="http://schemas.microsoft.com/office/drawing/2014/main" id="{43A00A92-1CEE-41FA-A272-CC170740A944}"/>
                      </a:ext>
                    </a:extLst>
                  </p:cNvPr>
                  <p:cNvGrpSpPr/>
                  <p:nvPr/>
                </p:nvGrpSpPr>
                <p:grpSpPr>
                  <a:xfrm>
                    <a:off x="9023603" y="5883155"/>
                    <a:ext cx="148590" cy="148494"/>
                    <a:chOff x="9023603" y="5883155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1298" name="Freeform: Shape 1297">
                      <a:extLst>
                        <a:ext uri="{FF2B5EF4-FFF2-40B4-BE49-F238E27FC236}">
                          <a16:creationId xmlns:a16="http://schemas.microsoft.com/office/drawing/2014/main" id="{C5344BB6-6F20-4F70-92B3-633F2C181D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3603" y="5921731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257 w 148590"/>
                        <a:gd name="connsiteY1" fmla="*/ 0 h 71342"/>
                        <a:gd name="connsiteX2" fmla="*/ 148590 w 148590"/>
                        <a:gd name="connsiteY2" fmla="*/ 2667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257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9" name="Freeform: Shape 1298">
                      <a:extLst>
                        <a:ext uri="{FF2B5EF4-FFF2-40B4-BE49-F238E27FC236}">
                          <a16:creationId xmlns:a16="http://schemas.microsoft.com/office/drawing/2014/main" id="{BC3AAD0C-66DD-4AB5-82BF-9659813C10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62179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3 w 71342"/>
                        <a:gd name="connsiteY1" fmla="*/ 0 h 148494"/>
                        <a:gd name="connsiteX2" fmla="*/ 71343 w 71342"/>
                        <a:gd name="connsiteY2" fmla="*/ 147257 h 148494"/>
                        <a:gd name="connsiteX3" fmla="*/ 68675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3" y="0"/>
                          </a:lnTo>
                          <a:lnTo>
                            <a:pt x="71343" y="147257"/>
                          </a:lnTo>
                          <a:lnTo>
                            <a:pt x="6867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266" name="Graphic 1">
                  <a:extLst>
                    <a:ext uri="{FF2B5EF4-FFF2-40B4-BE49-F238E27FC236}">
                      <a16:creationId xmlns:a16="http://schemas.microsoft.com/office/drawing/2014/main" id="{FBAFC2C9-6034-46DB-B99B-787AFDFD8318}"/>
                    </a:ext>
                  </a:extLst>
                </p:cNvPr>
                <p:cNvGrpSpPr/>
                <p:nvPr/>
              </p:nvGrpSpPr>
              <p:grpSpPr>
                <a:xfrm>
                  <a:off x="9020555" y="5872106"/>
                  <a:ext cx="162591" cy="169545"/>
                  <a:chOff x="9020555" y="5872106"/>
                  <a:chExt cx="162591" cy="169545"/>
                </a:xfrm>
                <a:solidFill>
                  <a:srgbClr val="A1A1A1"/>
                </a:solidFill>
              </p:grpSpPr>
              <p:grpSp>
                <p:nvGrpSpPr>
                  <p:cNvPr id="1283" name="Graphic 1">
                    <a:extLst>
                      <a:ext uri="{FF2B5EF4-FFF2-40B4-BE49-F238E27FC236}">
                        <a16:creationId xmlns:a16="http://schemas.microsoft.com/office/drawing/2014/main" id="{BDA34773-9B2C-40F6-9234-BF9142C4B924}"/>
                      </a:ext>
                    </a:extLst>
                  </p:cNvPr>
                  <p:cNvGrpSpPr/>
                  <p:nvPr/>
                </p:nvGrpSpPr>
                <p:grpSpPr>
                  <a:xfrm>
                    <a:off x="9020555" y="5872106"/>
                    <a:ext cx="162591" cy="169545"/>
                    <a:chOff x="9020555" y="5872106"/>
                    <a:chExt cx="162591" cy="169545"/>
                  </a:xfrm>
                  <a:solidFill>
                    <a:srgbClr val="A1A1A1"/>
                  </a:solidFill>
                </p:grpSpPr>
                <p:sp>
                  <p:nvSpPr>
                    <p:cNvPr id="1290" name="Freeform: Shape 1289">
                      <a:extLst>
                        <a:ext uri="{FF2B5EF4-FFF2-40B4-BE49-F238E27FC236}">
                          <a16:creationId xmlns:a16="http://schemas.microsoft.com/office/drawing/2014/main" id="{F1085CEB-1794-42B7-BC2B-87957913FD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100374" y="5872106"/>
                      <a:ext cx="2952" cy="169545"/>
                    </a:xfrm>
                    <a:custGeom>
                      <a:avLst/>
                      <a:gdLst>
                        <a:gd name="connsiteX0" fmla="*/ 0 w 2952"/>
                        <a:gd name="connsiteY0" fmla="*/ 169545 h 169545"/>
                        <a:gd name="connsiteX1" fmla="*/ 0 w 2952"/>
                        <a:gd name="connsiteY1" fmla="*/ 0 h 169545"/>
                        <a:gd name="connsiteX2" fmla="*/ 2953 w 2952"/>
                        <a:gd name="connsiteY2" fmla="*/ 0 h 169545"/>
                        <a:gd name="connsiteX3" fmla="*/ 2953 w 2952"/>
                        <a:gd name="connsiteY3" fmla="*/ 169545 h 169545"/>
                        <a:gd name="connsiteX4" fmla="*/ 0 w 2952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1" name="Freeform: Shape 1290">
                      <a:extLst>
                        <a:ext uri="{FF2B5EF4-FFF2-40B4-BE49-F238E27FC236}">
                          <a16:creationId xmlns:a16="http://schemas.microsoft.com/office/drawing/2014/main" id="{94612126-8046-4202-ACAF-10658C1DC1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0555" y="5955355"/>
                      <a:ext cx="162591" cy="3143"/>
                    </a:xfrm>
                    <a:custGeom>
                      <a:avLst/>
                      <a:gdLst>
                        <a:gd name="connsiteX0" fmla="*/ 0 w 162591"/>
                        <a:gd name="connsiteY0" fmla="*/ 3143 h 3143"/>
                        <a:gd name="connsiteX1" fmla="*/ 0 w 162591"/>
                        <a:gd name="connsiteY1" fmla="*/ 0 h 3143"/>
                        <a:gd name="connsiteX2" fmla="*/ 162592 w 162591"/>
                        <a:gd name="connsiteY2" fmla="*/ 0 h 3143"/>
                        <a:gd name="connsiteX3" fmla="*/ 162592 w 162591"/>
                        <a:gd name="connsiteY3" fmla="*/ 3143 h 3143"/>
                        <a:gd name="connsiteX4" fmla="*/ 0 w 162591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91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592" y="0"/>
                          </a:lnTo>
                          <a:lnTo>
                            <a:pt x="162592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292" name="Graphic 1">
                      <a:extLst>
                        <a:ext uri="{FF2B5EF4-FFF2-40B4-BE49-F238E27FC236}">
                          <a16:creationId xmlns:a16="http://schemas.microsoft.com/office/drawing/2014/main" id="{BD9794B3-A17A-46E4-A094-0DF0670724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41891" y="5894395"/>
                      <a:ext cx="119919" cy="125063"/>
                      <a:chOff x="9041891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293" name="Freeform: Shape 1292">
                        <a:extLst>
                          <a:ext uri="{FF2B5EF4-FFF2-40B4-BE49-F238E27FC236}">
                            <a16:creationId xmlns:a16="http://schemas.microsoft.com/office/drawing/2014/main" id="{C9EB80BB-1B61-4A80-833B-864A808088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4844" y="5894395"/>
                        <a:ext cx="114013" cy="125063"/>
                      </a:xfrm>
                      <a:custGeom>
                        <a:avLst/>
                        <a:gdLst>
                          <a:gd name="connsiteX0" fmla="*/ 0 w 114013"/>
                          <a:gd name="connsiteY0" fmla="*/ 122873 h 125063"/>
                          <a:gd name="connsiteX1" fmla="*/ 111919 w 114013"/>
                          <a:gd name="connsiteY1" fmla="*/ 0 h 125063"/>
                          <a:gd name="connsiteX2" fmla="*/ 114014 w 114013"/>
                          <a:gd name="connsiteY2" fmla="*/ 2096 h 125063"/>
                          <a:gd name="connsiteX3" fmla="*/ 2095 w 114013"/>
                          <a:gd name="connsiteY3" fmla="*/ 125063 h 125063"/>
                          <a:gd name="connsiteX4" fmla="*/ 0 w 114013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3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095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94" name="Freeform: Shape 1293">
                        <a:extLst>
                          <a:ext uri="{FF2B5EF4-FFF2-40B4-BE49-F238E27FC236}">
                            <a16:creationId xmlns:a16="http://schemas.microsoft.com/office/drawing/2014/main" id="{A4C239A5-F7C9-4B34-9A97-89CFA45658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1891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95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284" name="Graphic 1">
                    <a:extLst>
                      <a:ext uri="{FF2B5EF4-FFF2-40B4-BE49-F238E27FC236}">
                        <a16:creationId xmlns:a16="http://schemas.microsoft.com/office/drawing/2014/main" id="{F5FA27E3-BF43-41D8-A9A9-3162585F3F63}"/>
                      </a:ext>
                    </a:extLst>
                  </p:cNvPr>
                  <p:cNvGrpSpPr/>
                  <p:nvPr/>
                </p:nvGrpSpPr>
                <p:grpSpPr>
                  <a:xfrm>
                    <a:off x="9025699" y="5877440"/>
                    <a:ext cx="152304" cy="158877"/>
                    <a:chOff x="9025699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285" name="Freeform: Shape 1284">
                      <a:extLst>
                        <a:ext uri="{FF2B5EF4-FFF2-40B4-BE49-F238E27FC236}">
                          <a16:creationId xmlns:a16="http://schemas.microsoft.com/office/drawing/2014/main" id="{FDA616A0-512E-4860-8E0F-2ABBFCB906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70656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627 w 62388"/>
                        <a:gd name="connsiteY1" fmla="*/ 0 h 158877"/>
                        <a:gd name="connsiteX2" fmla="*/ 62389 w 62388"/>
                        <a:gd name="connsiteY2" fmla="*/ 1143 h 158877"/>
                        <a:gd name="connsiteX3" fmla="*/ 2763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6" name="Freeform: Shape 1285">
                      <a:extLst>
                        <a:ext uri="{FF2B5EF4-FFF2-40B4-BE49-F238E27FC236}">
                          <a16:creationId xmlns:a16="http://schemas.microsoft.com/office/drawing/2014/main" id="{52563570-83A7-4F0D-84B5-8DC2EA84CE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5699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048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287" name="Graphic 1">
                      <a:extLst>
                        <a:ext uri="{FF2B5EF4-FFF2-40B4-BE49-F238E27FC236}">
                          <a16:creationId xmlns:a16="http://schemas.microsoft.com/office/drawing/2014/main" id="{01CF24C0-4143-4F2A-8332-E67034B6AB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7604" y="5879440"/>
                      <a:ext cx="148494" cy="154971"/>
                      <a:chOff x="9027604" y="5879440"/>
                      <a:chExt cx="148494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288" name="Freeform: Shape 1287">
                        <a:extLst>
                          <a:ext uri="{FF2B5EF4-FFF2-40B4-BE49-F238E27FC236}">
                            <a16:creationId xmlns:a16="http://schemas.microsoft.com/office/drawing/2014/main" id="{1F025299-6975-4391-8B0B-CDFCAF0992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7604" y="5919731"/>
                        <a:ext cx="148494" cy="74295"/>
                      </a:xfrm>
                      <a:custGeom>
                        <a:avLst/>
                        <a:gdLst>
                          <a:gd name="connsiteX0" fmla="*/ 0 w 148494"/>
                          <a:gd name="connsiteY0" fmla="*/ 71533 h 74295"/>
                          <a:gd name="connsiteX1" fmla="*/ 147256 w 148494"/>
                          <a:gd name="connsiteY1" fmla="*/ 0 h 74295"/>
                          <a:gd name="connsiteX2" fmla="*/ 148494 w 148494"/>
                          <a:gd name="connsiteY2" fmla="*/ 2762 h 74295"/>
                          <a:gd name="connsiteX3" fmla="*/ 1238 w 148494"/>
                          <a:gd name="connsiteY3" fmla="*/ 74295 h 74295"/>
                          <a:gd name="connsiteX4" fmla="*/ 0 w 148494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4" h="74295">
                            <a:moveTo>
                              <a:pt x="0" y="71533"/>
                            </a:moveTo>
                            <a:lnTo>
                              <a:pt x="147256" y="0"/>
                            </a:lnTo>
                            <a:lnTo>
                              <a:pt x="148494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89" name="Freeform: Shape 1288">
                        <a:extLst>
                          <a:ext uri="{FF2B5EF4-FFF2-40B4-BE49-F238E27FC236}">
                            <a16:creationId xmlns:a16="http://schemas.microsoft.com/office/drawing/2014/main" id="{178BCA16-0F79-4407-A8BE-EA406EE809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66180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2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267" name="Freeform: Shape 1266">
                  <a:extLst>
                    <a:ext uri="{FF2B5EF4-FFF2-40B4-BE49-F238E27FC236}">
                      <a16:creationId xmlns:a16="http://schemas.microsoft.com/office/drawing/2014/main" id="{F55550DF-F9B4-4B5E-BD0E-A227D45A54C2}"/>
                    </a:ext>
                  </a:extLst>
                </p:cNvPr>
                <p:cNvSpPr/>
                <p:nvPr/>
              </p:nvSpPr>
              <p:spPr>
                <a:xfrm>
                  <a:off x="9088849" y="5871153"/>
                  <a:ext cx="96202" cy="172402"/>
                </a:xfrm>
                <a:custGeom>
                  <a:avLst/>
                  <a:gdLst>
                    <a:gd name="connsiteX0" fmla="*/ 10001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1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1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1" y="0"/>
                      </a:moveTo>
                      <a:cubicBezTo>
                        <a:pt x="6667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1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1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68" name="Freeform: Shape 1267">
                  <a:extLst>
                    <a:ext uri="{FF2B5EF4-FFF2-40B4-BE49-F238E27FC236}">
                      <a16:creationId xmlns:a16="http://schemas.microsoft.com/office/drawing/2014/main" id="{E645C3EB-38C8-46B3-9F40-AB5E69172124}"/>
                    </a:ext>
                  </a:extLst>
                </p:cNvPr>
                <p:cNvSpPr/>
                <p:nvPr/>
              </p:nvSpPr>
              <p:spPr>
                <a:xfrm>
                  <a:off x="9006553" y="5866201"/>
                  <a:ext cx="182498" cy="182499"/>
                </a:xfrm>
                <a:custGeom>
                  <a:avLst/>
                  <a:gdLst>
                    <a:gd name="connsiteX0" fmla="*/ 91250 w 182498"/>
                    <a:gd name="connsiteY0" fmla="*/ 0 h 182499"/>
                    <a:gd name="connsiteX1" fmla="*/ 182499 w 182498"/>
                    <a:gd name="connsiteY1" fmla="*/ 91250 h 182499"/>
                    <a:gd name="connsiteX2" fmla="*/ 91250 w 182498"/>
                    <a:gd name="connsiteY2" fmla="*/ 182499 h 182499"/>
                    <a:gd name="connsiteX3" fmla="*/ 0 w 182498"/>
                    <a:gd name="connsiteY3" fmla="*/ 91250 h 182499"/>
                    <a:gd name="connsiteX4" fmla="*/ 91250 w 182498"/>
                    <a:gd name="connsiteY4" fmla="*/ 0 h 182499"/>
                    <a:gd name="connsiteX5" fmla="*/ 91250 w 182498"/>
                    <a:gd name="connsiteY5" fmla="*/ 9906 h 182499"/>
                    <a:gd name="connsiteX6" fmla="*/ 10001 w 182498"/>
                    <a:gd name="connsiteY6" fmla="*/ 91154 h 182499"/>
                    <a:gd name="connsiteX7" fmla="*/ 91250 w 182498"/>
                    <a:gd name="connsiteY7" fmla="*/ 172403 h 182499"/>
                    <a:gd name="connsiteX8" fmla="*/ 172498 w 182498"/>
                    <a:gd name="connsiteY8" fmla="*/ 91154 h 182499"/>
                    <a:gd name="connsiteX9" fmla="*/ 91250 w 182498"/>
                    <a:gd name="connsiteY9" fmla="*/ 9906 h 182499"/>
                    <a:gd name="connsiteX10" fmla="*/ 91250 w 182498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8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2" y="182499"/>
                        <a:pt x="0" y="141637"/>
                        <a:pt x="0" y="91250"/>
                      </a:cubicBezTo>
                      <a:cubicBezTo>
                        <a:pt x="95" y="40767"/>
                        <a:pt x="40957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1" y="46387"/>
                        <a:pt x="10001" y="91154"/>
                      </a:cubicBezTo>
                      <a:cubicBezTo>
                        <a:pt x="10001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593" y="46387"/>
                        <a:pt x="136112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69" name="Graphic 1">
                  <a:extLst>
                    <a:ext uri="{FF2B5EF4-FFF2-40B4-BE49-F238E27FC236}">
                      <a16:creationId xmlns:a16="http://schemas.microsoft.com/office/drawing/2014/main" id="{63B4544C-E528-45F4-B872-CF124D429A3A}"/>
                    </a:ext>
                  </a:extLst>
                </p:cNvPr>
                <p:cNvGrpSpPr/>
                <p:nvPr/>
              </p:nvGrpSpPr>
              <p:grpSpPr>
                <a:xfrm>
                  <a:off x="9016554" y="5876107"/>
                  <a:ext cx="162591" cy="162591"/>
                  <a:chOff x="9016554" y="5876107"/>
                  <a:chExt cx="162591" cy="162591"/>
                </a:xfrm>
                <a:solidFill>
                  <a:srgbClr val="C2C2C2"/>
                </a:solidFill>
              </p:grpSpPr>
              <p:grpSp>
                <p:nvGrpSpPr>
                  <p:cNvPr id="1271" name="Graphic 1">
                    <a:extLst>
                      <a:ext uri="{FF2B5EF4-FFF2-40B4-BE49-F238E27FC236}">
                        <a16:creationId xmlns:a16="http://schemas.microsoft.com/office/drawing/2014/main" id="{9FFA91A0-830D-4ED4-A48C-C8EF81E7CB09}"/>
                      </a:ext>
                    </a:extLst>
                  </p:cNvPr>
                  <p:cNvGrpSpPr/>
                  <p:nvPr/>
                </p:nvGrpSpPr>
                <p:grpSpPr>
                  <a:xfrm>
                    <a:off x="9016554" y="5876107"/>
                    <a:ext cx="162591" cy="162591"/>
                    <a:chOff x="9016554" y="5876107"/>
                    <a:chExt cx="162591" cy="162591"/>
                  </a:xfrm>
                  <a:solidFill>
                    <a:srgbClr val="C2C2C2"/>
                  </a:solidFill>
                </p:grpSpPr>
                <p:sp>
                  <p:nvSpPr>
                    <p:cNvPr id="1278" name="Freeform: Shape 1277">
                      <a:extLst>
                        <a:ext uri="{FF2B5EF4-FFF2-40B4-BE49-F238E27FC236}">
                          <a16:creationId xmlns:a16="http://schemas.microsoft.com/office/drawing/2014/main" id="{12B3E41A-FACE-4B21-82CF-5F98CD02EA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374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3 w 2952"/>
                        <a:gd name="connsiteY2" fmla="*/ 0 h 162591"/>
                        <a:gd name="connsiteX3" fmla="*/ 2953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9" name="Freeform: Shape 1278">
                      <a:extLst>
                        <a:ext uri="{FF2B5EF4-FFF2-40B4-BE49-F238E27FC236}">
                          <a16:creationId xmlns:a16="http://schemas.microsoft.com/office/drawing/2014/main" id="{C9C74504-5B79-436D-B987-E7044FA5E2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16554" y="5955926"/>
                      <a:ext cx="162591" cy="2952"/>
                    </a:xfrm>
                    <a:custGeom>
                      <a:avLst/>
                      <a:gdLst>
                        <a:gd name="connsiteX0" fmla="*/ 0 w 162591"/>
                        <a:gd name="connsiteY0" fmla="*/ 2953 h 2952"/>
                        <a:gd name="connsiteX1" fmla="*/ 0 w 162591"/>
                        <a:gd name="connsiteY1" fmla="*/ 0 h 2952"/>
                        <a:gd name="connsiteX2" fmla="*/ 162592 w 162591"/>
                        <a:gd name="connsiteY2" fmla="*/ 0 h 2952"/>
                        <a:gd name="connsiteX3" fmla="*/ 162592 w 162591"/>
                        <a:gd name="connsiteY3" fmla="*/ 2953 h 2952"/>
                        <a:gd name="connsiteX4" fmla="*/ 0 w 162591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91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592" y="0"/>
                          </a:lnTo>
                          <a:lnTo>
                            <a:pt x="162592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280" name="Graphic 1">
                      <a:extLst>
                        <a:ext uri="{FF2B5EF4-FFF2-40B4-BE49-F238E27FC236}">
                          <a16:creationId xmlns:a16="http://schemas.microsoft.com/office/drawing/2014/main" id="{C1285CB9-F4B5-494D-B788-7F72D495DF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37890" y="5897443"/>
                      <a:ext cx="119920" cy="119919"/>
                      <a:chOff x="9037890" y="5897443"/>
                      <a:chExt cx="119920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281" name="Freeform: Shape 1280">
                        <a:extLst>
                          <a:ext uri="{FF2B5EF4-FFF2-40B4-BE49-F238E27FC236}">
                            <a16:creationId xmlns:a16="http://schemas.microsoft.com/office/drawing/2014/main" id="{B402B1D0-1E5C-4C7F-85F4-1433E67306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40843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10 w 114109"/>
                          <a:gd name="connsiteY2" fmla="*/ 2096 h 119919"/>
                          <a:gd name="connsiteX3" fmla="*/ 2096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096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82" name="Freeform: Shape 1281">
                        <a:extLst>
                          <a:ext uri="{FF2B5EF4-FFF2-40B4-BE49-F238E27FC236}">
                            <a16:creationId xmlns:a16="http://schemas.microsoft.com/office/drawing/2014/main" id="{BC74F067-3E5A-4B70-B868-D7263EB773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37890" y="5900300"/>
                        <a:ext cx="119920" cy="114109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4109"/>
                          <a:gd name="connsiteX1" fmla="*/ 2096 w 119920"/>
                          <a:gd name="connsiteY1" fmla="*/ 0 h 114109"/>
                          <a:gd name="connsiteX2" fmla="*/ 119920 w 119920"/>
                          <a:gd name="connsiteY2" fmla="*/ 111919 h 114109"/>
                          <a:gd name="connsiteX3" fmla="*/ 117824 w 119920"/>
                          <a:gd name="connsiteY3" fmla="*/ 114109 h 114109"/>
                          <a:gd name="connsiteX4" fmla="*/ 0 w 119920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4109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0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272" name="Graphic 1">
                    <a:extLst>
                      <a:ext uri="{FF2B5EF4-FFF2-40B4-BE49-F238E27FC236}">
                        <a16:creationId xmlns:a16="http://schemas.microsoft.com/office/drawing/2014/main" id="{4429311D-B7A9-4255-87C1-22FAA8A3471B}"/>
                      </a:ext>
                    </a:extLst>
                  </p:cNvPr>
                  <p:cNvGrpSpPr/>
                  <p:nvPr/>
                </p:nvGrpSpPr>
                <p:grpSpPr>
                  <a:xfrm>
                    <a:off x="9021698" y="5881250"/>
                    <a:ext cx="152305" cy="152304"/>
                    <a:chOff x="9021698" y="5881250"/>
                    <a:chExt cx="152305" cy="152304"/>
                  </a:xfrm>
                  <a:solidFill>
                    <a:srgbClr val="C2C2C2"/>
                  </a:solidFill>
                </p:grpSpPr>
                <p:sp>
                  <p:nvSpPr>
                    <p:cNvPr id="1273" name="Freeform: Shape 1272">
                      <a:extLst>
                        <a:ext uri="{FF2B5EF4-FFF2-40B4-BE49-F238E27FC236}">
                          <a16:creationId xmlns:a16="http://schemas.microsoft.com/office/drawing/2014/main" id="{4D2A1D9A-211A-4925-82B8-BDD310E0F9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66656" y="5881250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162 h 152304"/>
                        <a:gd name="connsiteX1" fmla="*/ 59627 w 62388"/>
                        <a:gd name="connsiteY1" fmla="*/ 0 h 152304"/>
                        <a:gd name="connsiteX2" fmla="*/ 62389 w 62388"/>
                        <a:gd name="connsiteY2" fmla="*/ 1143 h 152304"/>
                        <a:gd name="connsiteX3" fmla="*/ 2857 w 62388"/>
                        <a:gd name="connsiteY3" fmla="*/ 152305 h 152304"/>
                        <a:gd name="connsiteX4" fmla="*/ 0 w 62388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162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4" name="Freeform: Shape 1273">
                      <a:extLst>
                        <a:ext uri="{FF2B5EF4-FFF2-40B4-BE49-F238E27FC236}">
                          <a16:creationId xmlns:a16="http://schemas.microsoft.com/office/drawing/2014/main" id="{F3529BE1-CBD8-4E03-B7DC-1630117848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1698" y="5926208"/>
                      <a:ext cx="152305" cy="62388"/>
                    </a:xfrm>
                    <a:custGeom>
                      <a:avLst/>
                      <a:gdLst>
                        <a:gd name="connsiteX0" fmla="*/ 0 w 152305"/>
                        <a:gd name="connsiteY0" fmla="*/ 2762 h 62388"/>
                        <a:gd name="connsiteX1" fmla="*/ 1144 w 152305"/>
                        <a:gd name="connsiteY1" fmla="*/ 0 h 62388"/>
                        <a:gd name="connsiteX2" fmla="*/ 152305 w 152305"/>
                        <a:gd name="connsiteY2" fmla="*/ 59627 h 62388"/>
                        <a:gd name="connsiteX3" fmla="*/ 151257 w 152305"/>
                        <a:gd name="connsiteY3" fmla="*/ 62389 h 62388"/>
                        <a:gd name="connsiteX4" fmla="*/ 0 w 152305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5" h="62388">
                          <a:moveTo>
                            <a:pt x="0" y="2762"/>
                          </a:moveTo>
                          <a:lnTo>
                            <a:pt x="1144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275" name="Graphic 1">
                      <a:extLst>
                        <a:ext uri="{FF2B5EF4-FFF2-40B4-BE49-F238E27FC236}">
                          <a16:creationId xmlns:a16="http://schemas.microsoft.com/office/drawing/2014/main" id="{5F7FAAA9-7F21-439F-A399-42D03C5E7D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023603" y="5883155"/>
                      <a:ext cx="148590" cy="148494"/>
                      <a:chOff x="9023603" y="5883155"/>
                      <a:chExt cx="148590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276" name="Freeform: Shape 1275">
                        <a:extLst>
                          <a:ext uri="{FF2B5EF4-FFF2-40B4-BE49-F238E27FC236}">
                            <a16:creationId xmlns:a16="http://schemas.microsoft.com/office/drawing/2014/main" id="{DFA19C51-BCFE-4A43-9BF3-29E357A66C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23603" y="5921731"/>
                        <a:ext cx="148590" cy="71342"/>
                      </a:xfrm>
                      <a:custGeom>
                        <a:avLst/>
                        <a:gdLst>
                          <a:gd name="connsiteX0" fmla="*/ 0 w 148590"/>
                          <a:gd name="connsiteY0" fmla="*/ 68580 h 71342"/>
                          <a:gd name="connsiteX1" fmla="*/ 147257 w 148590"/>
                          <a:gd name="connsiteY1" fmla="*/ 0 h 71342"/>
                          <a:gd name="connsiteX2" fmla="*/ 148590 w 148590"/>
                          <a:gd name="connsiteY2" fmla="*/ 2667 h 71342"/>
                          <a:gd name="connsiteX3" fmla="*/ 1238 w 148590"/>
                          <a:gd name="connsiteY3" fmla="*/ 71342 h 71342"/>
                          <a:gd name="connsiteX4" fmla="*/ 0 w 148590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1342">
                            <a:moveTo>
                              <a:pt x="0" y="68580"/>
                            </a:moveTo>
                            <a:lnTo>
                              <a:pt x="147257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77" name="Freeform: Shape 1276">
                        <a:extLst>
                          <a:ext uri="{FF2B5EF4-FFF2-40B4-BE49-F238E27FC236}">
                            <a16:creationId xmlns:a16="http://schemas.microsoft.com/office/drawing/2014/main" id="{E1EF549E-EB5C-4807-B7D2-B6B4150538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62179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3 w 71342"/>
                          <a:gd name="connsiteY1" fmla="*/ 0 h 148494"/>
                          <a:gd name="connsiteX2" fmla="*/ 71343 w 71342"/>
                          <a:gd name="connsiteY2" fmla="*/ 147257 h 148494"/>
                          <a:gd name="connsiteX3" fmla="*/ 68675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3" y="147257"/>
                            </a:lnTo>
                            <a:lnTo>
                              <a:pt x="6867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270" name="Freeform: Shape 1269">
                  <a:extLst>
                    <a:ext uri="{FF2B5EF4-FFF2-40B4-BE49-F238E27FC236}">
                      <a16:creationId xmlns:a16="http://schemas.microsoft.com/office/drawing/2014/main" id="{7C14DEC4-F803-4BB7-AC05-0748DE07141D}"/>
                    </a:ext>
                  </a:extLst>
                </p:cNvPr>
                <p:cNvSpPr/>
                <p:nvPr/>
              </p:nvSpPr>
              <p:spPr>
                <a:xfrm>
                  <a:off x="9083420" y="5942877"/>
                  <a:ext cx="28860" cy="28956"/>
                </a:xfrm>
                <a:custGeom>
                  <a:avLst/>
                  <a:gdLst>
                    <a:gd name="connsiteX0" fmla="*/ 14383 w 28860"/>
                    <a:gd name="connsiteY0" fmla="*/ 28956 h 28956"/>
                    <a:gd name="connsiteX1" fmla="*/ 0 w 28860"/>
                    <a:gd name="connsiteY1" fmla="*/ 14478 h 28956"/>
                    <a:gd name="connsiteX2" fmla="*/ 14383 w 28860"/>
                    <a:gd name="connsiteY2" fmla="*/ 0 h 28956"/>
                    <a:gd name="connsiteX3" fmla="*/ 28860 w 28860"/>
                    <a:gd name="connsiteY3" fmla="*/ 14478 h 28956"/>
                    <a:gd name="connsiteX4" fmla="*/ 14383 w 28860"/>
                    <a:gd name="connsiteY4" fmla="*/ 28956 h 28956"/>
                    <a:gd name="connsiteX5" fmla="*/ 14383 w 28860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860" h="28956">
                      <a:moveTo>
                        <a:pt x="14383" y="28956"/>
                      </a:moveTo>
                      <a:cubicBezTo>
                        <a:pt x="6382" y="28956"/>
                        <a:pt x="0" y="22479"/>
                        <a:pt x="0" y="14478"/>
                      </a:cubicBezTo>
                      <a:cubicBezTo>
                        <a:pt x="0" y="6477"/>
                        <a:pt x="6477" y="0"/>
                        <a:pt x="14383" y="0"/>
                      </a:cubicBezTo>
                      <a:cubicBezTo>
                        <a:pt x="22384" y="0"/>
                        <a:pt x="28860" y="6477"/>
                        <a:pt x="28860" y="14478"/>
                      </a:cubicBezTo>
                      <a:cubicBezTo>
                        <a:pt x="28860" y="22479"/>
                        <a:pt x="22384" y="28956"/>
                        <a:pt x="14383" y="28956"/>
                      </a:cubicBezTo>
                      <a:lnTo>
                        <a:pt x="14383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99" name="Graphic 1">
                <a:extLst>
                  <a:ext uri="{FF2B5EF4-FFF2-40B4-BE49-F238E27FC236}">
                    <a16:creationId xmlns:a16="http://schemas.microsoft.com/office/drawing/2014/main" id="{987925CD-9607-4287-B054-C31A03037C59}"/>
                  </a:ext>
                </a:extLst>
              </p:cNvPr>
              <p:cNvGrpSpPr/>
              <p:nvPr/>
            </p:nvGrpSpPr>
            <p:grpSpPr>
              <a:xfrm>
                <a:off x="8523350" y="5554447"/>
                <a:ext cx="456342" cy="168116"/>
                <a:chOff x="8523350" y="5554447"/>
                <a:chExt cx="456342" cy="168116"/>
              </a:xfrm>
              <a:solidFill>
                <a:srgbClr val="FFFFFF"/>
              </a:solidFill>
            </p:grpSpPr>
            <p:grpSp>
              <p:nvGrpSpPr>
                <p:cNvPr id="1200" name="Graphic 1">
                  <a:extLst>
                    <a:ext uri="{FF2B5EF4-FFF2-40B4-BE49-F238E27FC236}">
                      <a16:creationId xmlns:a16="http://schemas.microsoft.com/office/drawing/2014/main" id="{965C73FE-3A35-4EF9-B001-5ED3588498DE}"/>
                    </a:ext>
                  </a:extLst>
                </p:cNvPr>
                <p:cNvGrpSpPr/>
                <p:nvPr/>
              </p:nvGrpSpPr>
              <p:grpSpPr>
                <a:xfrm>
                  <a:off x="8588215" y="5554447"/>
                  <a:ext cx="55816" cy="68961"/>
                  <a:chOff x="8588215" y="5554447"/>
                  <a:chExt cx="55816" cy="68961"/>
                </a:xfrm>
                <a:solidFill>
                  <a:srgbClr val="FFFFFF"/>
                </a:solidFill>
              </p:grpSpPr>
              <p:sp>
                <p:nvSpPr>
                  <p:cNvPr id="1234" name="Freeform: Shape 1233">
                    <a:extLst>
                      <a:ext uri="{FF2B5EF4-FFF2-40B4-BE49-F238E27FC236}">
                        <a16:creationId xmlns:a16="http://schemas.microsoft.com/office/drawing/2014/main" id="{772CA801-D714-4A7D-B9F4-71226A614EC8}"/>
                      </a:ext>
                    </a:extLst>
                  </p:cNvPr>
                  <p:cNvSpPr/>
                  <p:nvPr/>
                </p:nvSpPr>
                <p:spPr>
                  <a:xfrm>
                    <a:off x="8589454" y="5555971"/>
                    <a:ext cx="52863" cy="66008"/>
                  </a:xfrm>
                  <a:custGeom>
                    <a:avLst/>
                    <a:gdLst>
                      <a:gd name="connsiteX0" fmla="*/ 1048 w 52863"/>
                      <a:gd name="connsiteY0" fmla="*/ 65437 h 66008"/>
                      <a:gd name="connsiteX1" fmla="*/ 571 w 52863"/>
                      <a:gd name="connsiteY1" fmla="*/ 65437 h 66008"/>
                      <a:gd name="connsiteX2" fmla="*/ 571 w 52863"/>
                      <a:gd name="connsiteY2" fmla="*/ 36957 h 66008"/>
                      <a:gd name="connsiteX3" fmla="*/ 1048 w 52863"/>
                      <a:gd name="connsiteY3" fmla="*/ 36957 h 66008"/>
                      <a:gd name="connsiteX4" fmla="*/ 11049 w 52863"/>
                      <a:gd name="connsiteY4" fmla="*/ 58579 h 66008"/>
                      <a:gd name="connsiteX5" fmla="*/ 26860 w 52863"/>
                      <a:gd name="connsiteY5" fmla="*/ 65532 h 66008"/>
                      <a:gd name="connsiteX6" fmla="*/ 37623 w 52863"/>
                      <a:gd name="connsiteY6" fmla="*/ 54197 h 66008"/>
                      <a:gd name="connsiteX7" fmla="*/ 23431 w 52863"/>
                      <a:gd name="connsiteY7" fmla="*/ 41624 h 66008"/>
                      <a:gd name="connsiteX8" fmla="*/ 18669 w 52863"/>
                      <a:gd name="connsiteY8" fmla="*/ 40291 h 66008"/>
                      <a:gd name="connsiteX9" fmla="*/ 0 w 52863"/>
                      <a:gd name="connsiteY9" fmla="*/ 21241 h 66008"/>
                      <a:gd name="connsiteX10" fmla="*/ 2476 w 52863"/>
                      <a:gd name="connsiteY10" fmla="*/ 11906 h 66008"/>
                      <a:gd name="connsiteX11" fmla="*/ 24669 w 52863"/>
                      <a:gd name="connsiteY11" fmla="*/ 190 h 66008"/>
                      <a:gd name="connsiteX12" fmla="*/ 33051 w 52863"/>
                      <a:gd name="connsiteY12" fmla="*/ 1715 h 66008"/>
                      <a:gd name="connsiteX13" fmla="*/ 40767 w 52863"/>
                      <a:gd name="connsiteY13" fmla="*/ 3715 h 66008"/>
                      <a:gd name="connsiteX14" fmla="*/ 46101 w 52863"/>
                      <a:gd name="connsiteY14" fmla="*/ 0 h 66008"/>
                      <a:gd name="connsiteX15" fmla="*/ 46672 w 52863"/>
                      <a:gd name="connsiteY15" fmla="*/ 0 h 66008"/>
                      <a:gd name="connsiteX16" fmla="*/ 46672 w 52863"/>
                      <a:gd name="connsiteY16" fmla="*/ 23622 h 66008"/>
                      <a:gd name="connsiteX17" fmla="*/ 46196 w 52863"/>
                      <a:gd name="connsiteY17" fmla="*/ 23622 h 66008"/>
                      <a:gd name="connsiteX18" fmla="*/ 39338 w 52863"/>
                      <a:gd name="connsiteY18" fmla="*/ 7429 h 66008"/>
                      <a:gd name="connsiteX19" fmla="*/ 25527 w 52863"/>
                      <a:gd name="connsiteY19" fmla="*/ 762 h 66008"/>
                      <a:gd name="connsiteX20" fmla="*/ 17145 w 52863"/>
                      <a:gd name="connsiteY20" fmla="*/ 5048 h 66008"/>
                      <a:gd name="connsiteX21" fmla="*/ 15811 w 52863"/>
                      <a:gd name="connsiteY21" fmla="*/ 10382 h 66008"/>
                      <a:gd name="connsiteX22" fmla="*/ 28765 w 52863"/>
                      <a:gd name="connsiteY22" fmla="*/ 22669 h 66008"/>
                      <a:gd name="connsiteX23" fmla="*/ 32671 w 52863"/>
                      <a:gd name="connsiteY23" fmla="*/ 23527 h 66008"/>
                      <a:gd name="connsiteX24" fmla="*/ 52864 w 52863"/>
                      <a:gd name="connsiteY24" fmla="*/ 43434 h 66008"/>
                      <a:gd name="connsiteX25" fmla="*/ 46291 w 52863"/>
                      <a:gd name="connsiteY25" fmla="*/ 58674 h 66008"/>
                      <a:gd name="connsiteX26" fmla="*/ 28384 w 52863"/>
                      <a:gd name="connsiteY26" fmla="*/ 66008 h 66008"/>
                      <a:gd name="connsiteX27" fmla="*/ 5715 w 52863"/>
                      <a:gd name="connsiteY27" fmla="*/ 61531 h 66008"/>
                      <a:gd name="connsiteX28" fmla="*/ 1048 w 52863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863" h="66008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245"/>
                          <a:pt x="11049" y="58579"/>
                        </a:cubicBezTo>
                        <a:cubicBezTo>
                          <a:pt x="15716" y="62865"/>
                          <a:pt x="21336" y="65532"/>
                          <a:pt x="26860" y="65532"/>
                        </a:cubicBezTo>
                        <a:cubicBezTo>
                          <a:pt x="35433" y="65532"/>
                          <a:pt x="37623" y="58483"/>
                          <a:pt x="37623" y="54197"/>
                        </a:cubicBezTo>
                        <a:cubicBezTo>
                          <a:pt x="37623" y="45529"/>
                          <a:pt x="28765" y="43148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10001" y="37909"/>
                          <a:pt x="0" y="33147"/>
                          <a:pt x="0" y="21241"/>
                        </a:cubicBezTo>
                        <a:cubicBezTo>
                          <a:pt x="0" y="18098"/>
                          <a:pt x="857" y="14859"/>
                          <a:pt x="2476" y="11906"/>
                        </a:cubicBezTo>
                        <a:cubicBezTo>
                          <a:pt x="5619" y="6382"/>
                          <a:pt x="15811" y="190"/>
                          <a:pt x="24669" y="190"/>
                        </a:cubicBezTo>
                        <a:cubicBezTo>
                          <a:pt x="28575" y="190"/>
                          <a:pt x="31051" y="952"/>
                          <a:pt x="33051" y="1715"/>
                        </a:cubicBezTo>
                        <a:cubicBezTo>
                          <a:pt x="35528" y="2667"/>
                          <a:pt x="37528" y="3715"/>
                          <a:pt x="40767" y="3715"/>
                        </a:cubicBezTo>
                        <a:cubicBezTo>
                          <a:pt x="43339" y="3715"/>
                          <a:pt x="45910" y="3334"/>
                          <a:pt x="46101" y="0"/>
                        </a:cubicBezTo>
                        <a:lnTo>
                          <a:pt x="46672" y="0"/>
                        </a:lnTo>
                        <a:lnTo>
                          <a:pt x="46672" y="23622"/>
                        </a:lnTo>
                        <a:lnTo>
                          <a:pt x="46196" y="23622"/>
                        </a:lnTo>
                        <a:cubicBezTo>
                          <a:pt x="46196" y="18478"/>
                          <a:pt x="44672" y="13716"/>
                          <a:pt x="39338" y="7429"/>
                        </a:cubicBezTo>
                        <a:cubicBezTo>
                          <a:pt x="35242" y="2381"/>
                          <a:pt x="29908" y="762"/>
                          <a:pt x="25527" y="762"/>
                        </a:cubicBezTo>
                        <a:cubicBezTo>
                          <a:pt x="22003" y="762"/>
                          <a:pt x="19526" y="1619"/>
                          <a:pt x="17145" y="5048"/>
                        </a:cubicBezTo>
                        <a:cubicBezTo>
                          <a:pt x="16192" y="6477"/>
                          <a:pt x="15811" y="8477"/>
                          <a:pt x="15811" y="10382"/>
                        </a:cubicBezTo>
                        <a:cubicBezTo>
                          <a:pt x="15811" y="20193"/>
                          <a:pt x="25622" y="21907"/>
                          <a:pt x="28765" y="22669"/>
                        </a:cubicBezTo>
                        <a:lnTo>
                          <a:pt x="32671" y="23527"/>
                        </a:lnTo>
                        <a:cubicBezTo>
                          <a:pt x="37623" y="24670"/>
                          <a:pt x="52864" y="27527"/>
                          <a:pt x="52864" y="43434"/>
                        </a:cubicBezTo>
                        <a:cubicBezTo>
                          <a:pt x="52864" y="48673"/>
                          <a:pt x="50959" y="54197"/>
                          <a:pt x="46291" y="58674"/>
                        </a:cubicBezTo>
                        <a:cubicBezTo>
                          <a:pt x="40671" y="64103"/>
                          <a:pt x="35909" y="66008"/>
                          <a:pt x="28384" y="66008"/>
                        </a:cubicBezTo>
                        <a:cubicBezTo>
                          <a:pt x="18669" y="66008"/>
                          <a:pt x="10001" y="61531"/>
                          <a:pt x="5715" y="61531"/>
                        </a:cubicBezTo>
                        <a:cubicBezTo>
                          <a:pt x="3619" y="61627"/>
                          <a:pt x="1809" y="62484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35" name="Freeform: Shape 1234">
                    <a:extLst>
                      <a:ext uri="{FF2B5EF4-FFF2-40B4-BE49-F238E27FC236}">
                        <a16:creationId xmlns:a16="http://schemas.microsoft.com/office/drawing/2014/main" id="{0EDDB317-3EF9-4291-8262-42712165EBCC}"/>
                      </a:ext>
                    </a:extLst>
                  </p:cNvPr>
                  <p:cNvSpPr/>
                  <p:nvPr/>
                </p:nvSpPr>
                <p:spPr>
                  <a:xfrm>
                    <a:off x="8588215" y="5554447"/>
                    <a:ext cx="55816" cy="68961"/>
                  </a:xfrm>
                  <a:custGeom>
                    <a:avLst/>
                    <a:gdLst>
                      <a:gd name="connsiteX0" fmla="*/ 29623 w 55816"/>
                      <a:gd name="connsiteY0" fmla="*/ 68961 h 68961"/>
                      <a:gd name="connsiteX1" fmla="*/ 6953 w 55816"/>
                      <a:gd name="connsiteY1" fmla="*/ 64484 h 68961"/>
                      <a:gd name="connsiteX2" fmla="*/ 6953 w 55816"/>
                      <a:gd name="connsiteY2" fmla="*/ 64484 h 68961"/>
                      <a:gd name="connsiteX3" fmla="*/ 3620 w 55816"/>
                      <a:gd name="connsiteY3" fmla="*/ 67247 h 68961"/>
                      <a:gd name="connsiteX4" fmla="*/ 3620 w 55816"/>
                      <a:gd name="connsiteY4" fmla="*/ 67247 h 68961"/>
                      <a:gd name="connsiteX5" fmla="*/ 3334 w 55816"/>
                      <a:gd name="connsiteY5" fmla="*/ 68294 h 68961"/>
                      <a:gd name="connsiteX6" fmla="*/ 2286 w 55816"/>
                      <a:gd name="connsiteY6" fmla="*/ 68294 h 68961"/>
                      <a:gd name="connsiteX7" fmla="*/ 381 w 55816"/>
                      <a:gd name="connsiteY7" fmla="*/ 68294 h 68961"/>
                      <a:gd name="connsiteX8" fmla="*/ 381 w 55816"/>
                      <a:gd name="connsiteY8" fmla="*/ 37052 h 68961"/>
                      <a:gd name="connsiteX9" fmla="*/ 1810 w 55816"/>
                      <a:gd name="connsiteY9" fmla="*/ 37052 h 68961"/>
                      <a:gd name="connsiteX10" fmla="*/ 3714 w 55816"/>
                      <a:gd name="connsiteY10" fmla="*/ 37052 h 68961"/>
                      <a:gd name="connsiteX11" fmla="*/ 3714 w 55816"/>
                      <a:gd name="connsiteY11" fmla="*/ 38481 h 68961"/>
                      <a:gd name="connsiteX12" fmla="*/ 13335 w 55816"/>
                      <a:gd name="connsiteY12" fmla="*/ 59055 h 68961"/>
                      <a:gd name="connsiteX13" fmla="*/ 13335 w 55816"/>
                      <a:gd name="connsiteY13" fmla="*/ 59055 h 68961"/>
                      <a:gd name="connsiteX14" fmla="*/ 28194 w 55816"/>
                      <a:gd name="connsiteY14" fmla="*/ 65627 h 68961"/>
                      <a:gd name="connsiteX15" fmla="*/ 28194 w 55816"/>
                      <a:gd name="connsiteY15" fmla="*/ 65627 h 68961"/>
                      <a:gd name="connsiteX16" fmla="*/ 37623 w 55816"/>
                      <a:gd name="connsiteY16" fmla="*/ 55626 h 68961"/>
                      <a:gd name="connsiteX17" fmla="*/ 37623 w 55816"/>
                      <a:gd name="connsiteY17" fmla="*/ 55626 h 68961"/>
                      <a:gd name="connsiteX18" fmla="*/ 24479 w 55816"/>
                      <a:gd name="connsiteY18" fmla="*/ 44387 h 68961"/>
                      <a:gd name="connsiteX19" fmla="*/ 24479 w 55816"/>
                      <a:gd name="connsiteY19" fmla="*/ 44387 h 68961"/>
                      <a:gd name="connsiteX20" fmla="*/ 19716 w 55816"/>
                      <a:gd name="connsiteY20" fmla="*/ 43053 h 68961"/>
                      <a:gd name="connsiteX21" fmla="*/ 0 w 55816"/>
                      <a:gd name="connsiteY21" fmla="*/ 22670 h 68961"/>
                      <a:gd name="connsiteX22" fmla="*/ 0 w 55816"/>
                      <a:gd name="connsiteY22" fmla="*/ 22670 h 68961"/>
                      <a:gd name="connsiteX23" fmla="*/ 2667 w 55816"/>
                      <a:gd name="connsiteY23" fmla="*/ 12668 h 68961"/>
                      <a:gd name="connsiteX24" fmla="*/ 2667 w 55816"/>
                      <a:gd name="connsiteY24" fmla="*/ 12668 h 68961"/>
                      <a:gd name="connsiteX25" fmla="*/ 26098 w 55816"/>
                      <a:gd name="connsiteY25" fmla="*/ 286 h 68961"/>
                      <a:gd name="connsiteX26" fmla="*/ 26098 w 55816"/>
                      <a:gd name="connsiteY26" fmla="*/ 286 h 68961"/>
                      <a:gd name="connsiteX27" fmla="*/ 35052 w 55816"/>
                      <a:gd name="connsiteY27" fmla="*/ 1905 h 68961"/>
                      <a:gd name="connsiteX28" fmla="*/ 35052 w 55816"/>
                      <a:gd name="connsiteY28" fmla="*/ 1905 h 68961"/>
                      <a:gd name="connsiteX29" fmla="*/ 42196 w 55816"/>
                      <a:gd name="connsiteY29" fmla="*/ 3810 h 68961"/>
                      <a:gd name="connsiteX30" fmla="*/ 42196 w 55816"/>
                      <a:gd name="connsiteY30" fmla="*/ 3810 h 68961"/>
                      <a:gd name="connsiteX31" fmla="*/ 46196 w 55816"/>
                      <a:gd name="connsiteY31" fmla="*/ 1333 h 68961"/>
                      <a:gd name="connsiteX32" fmla="*/ 46196 w 55816"/>
                      <a:gd name="connsiteY32" fmla="*/ 1333 h 68961"/>
                      <a:gd name="connsiteX33" fmla="*/ 46291 w 55816"/>
                      <a:gd name="connsiteY33" fmla="*/ 0 h 68961"/>
                      <a:gd name="connsiteX34" fmla="*/ 47625 w 55816"/>
                      <a:gd name="connsiteY34" fmla="*/ 0 h 68961"/>
                      <a:gd name="connsiteX35" fmla="*/ 49625 w 55816"/>
                      <a:gd name="connsiteY35" fmla="*/ 0 h 68961"/>
                      <a:gd name="connsiteX36" fmla="*/ 49625 w 55816"/>
                      <a:gd name="connsiteY36" fmla="*/ 26384 h 68961"/>
                      <a:gd name="connsiteX37" fmla="*/ 48291 w 55816"/>
                      <a:gd name="connsiteY37" fmla="*/ 26384 h 68961"/>
                      <a:gd name="connsiteX38" fmla="*/ 46387 w 55816"/>
                      <a:gd name="connsiteY38" fmla="*/ 26384 h 68961"/>
                      <a:gd name="connsiteX39" fmla="*/ 46387 w 55816"/>
                      <a:gd name="connsiteY39" fmla="*/ 24956 h 68961"/>
                      <a:gd name="connsiteX40" fmla="*/ 39910 w 55816"/>
                      <a:gd name="connsiteY40" fmla="*/ 9620 h 68961"/>
                      <a:gd name="connsiteX41" fmla="*/ 39910 w 55816"/>
                      <a:gd name="connsiteY41" fmla="*/ 9620 h 68961"/>
                      <a:gd name="connsiteX42" fmla="*/ 27146 w 55816"/>
                      <a:gd name="connsiteY42" fmla="*/ 3429 h 68961"/>
                      <a:gd name="connsiteX43" fmla="*/ 27146 w 55816"/>
                      <a:gd name="connsiteY43" fmla="*/ 3429 h 68961"/>
                      <a:gd name="connsiteX44" fmla="*/ 19907 w 55816"/>
                      <a:gd name="connsiteY44" fmla="*/ 7049 h 68961"/>
                      <a:gd name="connsiteX45" fmla="*/ 19907 w 55816"/>
                      <a:gd name="connsiteY45" fmla="*/ 7049 h 68961"/>
                      <a:gd name="connsiteX46" fmla="*/ 18764 w 55816"/>
                      <a:gd name="connsiteY46" fmla="*/ 11621 h 68961"/>
                      <a:gd name="connsiteX47" fmla="*/ 18764 w 55816"/>
                      <a:gd name="connsiteY47" fmla="*/ 11621 h 68961"/>
                      <a:gd name="connsiteX48" fmla="*/ 30670 w 55816"/>
                      <a:gd name="connsiteY48" fmla="*/ 22574 h 68961"/>
                      <a:gd name="connsiteX49" fmla="*/ 30670 w 55816"/>
                      <a:gd name="connsiteY49" fmla="*/ 22574 h 68961"/>
                      <a:gd name="connsiteX50" fmla="*/ 34576 w 55816"/>
                      <a:gd name="connsiteY50" fmla="*/ 23431 h 68961"/>
                      <a:gd name="connsiteX51" fmla="*/ 55816 w 55816"/>
                      <a:gd name="connsiteY51" fmla="*/ 44768 h 68961"/>
                      <a:gd name="connsiteX52" fmla="*/ 55816 w 55816"/>
                      <a:gd name="connsiteY52" fmla="*/ 44768 h 68961"/>
                      <a:gd name="connsiteX53" fmla="*/ 48768 w 55816"/>
                      <a:gd name="connsiteY53" fmla="*/ 61055 h 68961"/>
                      <a:gd name="connsiteX54" fmla="*/ 48768 w 55816"/>
                      <a:gd name="connsiteY54" fmla="*/ 61055 h 68961"/>
                      <a:gd name="connsiteX55" fmla="*/ 30194 w 55816"/>
                      <a:gd name="connsiteY55" fmla="*/ 68771 h 68961"/>
                      <a:gd name="connsiteX56" fmla="*/ 30194 w 55816"/>
                      <a:gd name="connsiteY56" fmla="*/ 68771 h 68961"/>
                      <a:gd name="connsiteX57" fmla="*/ 29623 w 55816"/>
                      <a:gd name="connsiteY57" fmla="*/ 68961 h 68961"/>
                      <a:gd name="connsiteX58" fmla="*/ 29623 w 55816"/>
                      <a:gd name="connsiteY58" fmla="*/ 68961 h 68961"/>
                      <a:gd name="connsiteX59" fmla="*/ 4953 w 55816"/>
                      <a:gd name="connsiteY59" fmla="*/ 14097 h 68961"/>
                      <a:gd name="connsiteX60" fmla="*/ 2667 w 55816"/>
                      <a:gd name="connsiteY60" fmla="*/ 22670 h 68961"/>
                      <a:gd name="connsiteX61" fmla="*/ 2667 w 55816"/>
                      <a:gd name="connsiteY61" fmla="*/ 22670 h 68961"/>
                      <a:gd name="connsiteX62" fmla="*/ 20288 w 55816"/>
                      <a:gd name="connsiteY62" fmla="*/ 40386 h 68961"/>
                      <a:gd name="connsiteX63" fmla="*/ 20288 w 55816"/>
                      <a:gd name="connsiteY63" fmla="*/ 40386 h 68961"/>
                      <a:gd name="connsiteX64" fmla="*/ 25051 w 55816"/>
                      <a:gd name="connsiteY64" fmla="*/ 41720 h 68961"/>
                      <a:gd name="connsiteX65" fmla="*/ 40195 w 55816"/>
                      <a:gd name="connsiteY65" fmla="*/ 55626 h 68961"/>
                      <a:gd name="connsiteX66" fmla="*/ 40195 w 55816"/>
                      <a:gd name="connsiteY66" fmla="*/ 55626 h 68961"/>
                      <a:gd name="connsiteX67" fmla="*/ 36100 w 55816"/>
                      <a:gd name="connsiteY67" fmla="*/ 65532 h 68961"/>
                      <a:gd name="connsiteX68" fmla="*/ 36100 w 55816"/>
                      <a:gd name="connsiteY68" fmla="*/ 65532 h 68961"/>
                      <a:gd name="connsiteX69" fmla="*/ 46482 w 55816"/>
                      <a:gd name="connsiteY69" fmla="*/ 59246 h 68961"/>
                      <a:gd name="connsiteX70" fmla="*/ 46482 w 55816"/>
                      <a:gd name="connsiteY70" fmla="*/ 59246 h 68961"/>
                      <a:gd name="connsiteX71" fmla="*/ 52673 w 55816"/>
                      <a:gd name="connsiteY71" fmla="*/ 44958 h 68961"/>
                      <a:gd name="connsiteX72" fmla="*/ 52673 w 55816"/>
                      <a:gd name="connsiteY72" fmla="*/ 44958 h 68961"/>
                      <a:gd name="connsiteX73" fmla="*/ 33528 w 55816"/>
                      <a:gd name="connsiteY73" fmla="*/ 26384 h 68961"/>
                      <a:gd name="connsiteX74" fmla="*/ 33528 w 55816"/>
                      <a:gd name="connsiteY74" fmla="*/ 26384 h 68961"/>
                      <a:gd name="connsiteX75" fmla="*/ 29623 w 55816"/>
                      <a:gd name="connsiteY75" fmla="*/ 25527 h 68961"/>
                      <a:gd name="connsiteX76" fmla="*/ 15621 w 55816"/>
                      <a:gd name="connsiteY76" fmla="*/ 11906 h 68961"/>
                      <a:gd name="connsiteX77" fmla="*/ 15621 w 55816"/>
                      <a:gd name="connsiteY77" fmla="*/ 11906 h 68961"/>
                      <a:gd name="connsiteX78" fmla="*/ 17240 w 55816"/>
                      <a:gd name="connsiteY78" fmla="*/ 5810 h 68961"/>
                      <a:gd name="connsiteX79" fmla="*/ 17240 w 55816"/>
                      <a:gd name="connsiteY79" fmla="*/ 5810 h 68961"/>
                      <a:gd name="connsiteX80" fmla="*/ 18192 w 55816"/>
                      <a:gd name="connsiteY80" fmla="*/ 4572 h 68961"/>
                      <a:gd name="connsiteX81" fmla="*/ 18192 w 55816"/>
                      <a:gd name="connsiteY81" fmla="*/ 4572 h 68961"/>
                      <a:gd name="connsiteX82" fmla="*/ 4953 w 55816"/>
                      <a:gd name="connsiteY82" fmla="*/ 14097 h 68961"/>
                      <a:gd name="connsiteX83" fmla="*/ 4953 w 55816"/>
                      <a:gd name="connsiteY83" fmla="*/ 14097 h 68961"/>
                      <a:gd name="connsiteX84" fmla="*/ 6953 w 55816"/>
                      <a:gd name="connsiteY84" fmla="*/ 61817 h 68961"/>
                      <a:gd name="connsiteX85" fmla="*/ 14097 w 55816"/>
                      <a:gd name="connsiteY85" fmla="*/ 63341 h 68961"/>
                      <a:gd name="connsiteX86" fmla="*/ 14097 w 55816"/>
                      <a:gd name="connsiteY86" fmla="*/ 63341 h 68961"/>
                      <a:gd name="connsiteX87" fmla="*/ 11430 w 55816"/>
                      <a:gd name="connsiteY87" fmla="*/ 61055 h 68961"/>
                      <a:gd name="connsiteX88" fmla="*/ 11430 w 55816"/>
                      <a:gd name="connsiteY88" fmla="*/ 61055 h 68961"/>
                      <a:gd name="connsiteX89" fmla="*/ 3238 w 55816"/>
                      <a:gd name="connsiteY89" fmla="*/ 49435 h 68961"/>
                      <a:gd name="connsiteX90" fmla="*/ 3238 w 55816"/>
                      <a:gd name="connsiteY90" fmla="*/ 49435 h 68961"/>
                      <a:gd name="connsiteX91" fmla="*/ 3238 w 55816"/>
                      <a:gd name="connsiteY91" fmla="*/ 62960 h 68961"/>
                      <a:gd name="connsiteX92" fmla="*/ 6762 w 55816"/>
                      <a:gd name="connsiteY92" fmla="*/ 61722 h 68961"/>
                      <a:gd name="connsiteX93" fmla="*/ 6762 w 55816"/>
                      <a:gd name="connsiteY93" fmla="*/ 61722 h 68961"/>
                      <a:gd name="connsiteX94" fmla="*/ 6953 w 55816"/>
                      <a:gd name="connsiteY94" fmla="*/ 61817 h 68961"/>
                      <a:gd name="connsiteX95" fmla="*/ 6953 w 55816"/>
                      <a:gd name="connsiteY95" fmla="*/ 61817 h 68961"/>
                      <a:gd name="connsiteX96" fmla="*/ 41720 w 55816"/>
                      <a:gd name="connsiteY96" fmla="*/ 8096 h 68961"/>
                      <a:gd name="connsiteX97" fmla="*/ 46577 w 55816"/>
                      <a:gd name="connsiteY97" fmla="*/ 15431 h 68961"/>
                      <a:gd name="connsiteX98" fmla="*/ 46577 w 55816"/>
                      <a:gd name="connsiteY98" fmla="*/ 15431 h 68961"/>
                      <a:gd name="connsiteX99" fmla="*/ 46577 w 55816"/>
                      <a:gd name="connsiteY99" fmla="*/ 5715 h 68961"/>
                      <a:gd name="connsiteX100" fmla="*/ 42005 w 55816"/>
                      <a:gd name="connsiteY100" fmla="*/ 6763 h 68961"/>
                      <a:gd name="connsiteX101" fmla="*/ 42005 w 55816"/>
                      <a:gd name="connsiteY101" fmla="*/ 6763 h 68961"/>
                      <a:gd name="connsiteX102" fmla="*/ 40291 w 55816"/>
                      <a:gd name="connsiteY102" fmla="*/ 6668 h 68961"/>
                      <a:gd name="connsiteX103" fmla="*/ 40291 w 55816"/>
                      <a:gd name="connsiteY103" fmla="*/ 6668 h 68961"/>
                      <a:gd name="connsiteX104" fmla="*/ 41720 w 55816"/>
                      <a:gd name="connsiteY104" fmla="*/ 8096 h 68961"/>
                      <a:gd name="connsiteX105" fmla="*/ 41720 w 55816"/>
                      <a:gd name="connsiteY105" fmla="*/ 8096 h 68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816" h="68961">
                        <a:moveTo>
                          <a:pt x="29623" y="68961"/>
                        </a:moveTo>
                        <a:cubicBezTo>
                          <a:pt x="19526" y="68961"/>
                          <a:pt x="10573" y="64389"/>
                          <a:pt x="6953" y="64484"/>
                        </a:cubicBezTo>
                        <a:lnTo>
                          <a:pt x="6953" y="64484"/>
                        </a:lnTo>
                        <a:cubicBezTo>
                          <a:pt x="5239" y="64579"/>
                          <a:pt x="4381" y="64770"/>
                          <a:pt x="3620" y="67247"/>
                        </a:cubicBezTo>
                        <a:lnTo>
                          <a:pt x="3620" y="67247"/>
                        </a:lnTo>
                        <a:lnTo>
                          <a:pt x="3334" y="68294"/>
                        </a:lnTo>
                        <a:lnTo>
                          <a:pt x="2286" y="68294"/>
                        </a:lnTo>
                        <a:lnTo>
                          <a:pt x="381" y="68294"/>
                        </a:lnTo>
                        <a:lnTo>
                          <a:pt x="381" y="37052"/>
                        </a:lnTo>
                        <a:lnTo>
                          <a:pt x="1810" y="37052"/>
                        </a:lnTo>
                        <a:lnTo>
                          <a:pt x="3714" y="37052"/>
                        </a:lnTo>
                        <a:lnTo>
                          <a:pt x="3714" y="38481"/>
                        </a:lnTo>
                        <a:cubicBezTo>
                          <a:pt x="3714" y="46196"/>
                          <a:pt x="7715" y="53912"/>
                          <a:pt x="13335" y="59055"/>
                        </a:cubicBezTo>
                        <a:lnTo>
                          <a:pt x="13335" y="59055"/>
                        </a:lnTo>
                        <a:cubicBezTo>
                          <a:pt x="17716" y="63151"/>
                          <a:pt x="23146" y="65627"/>
                          <a:pt x="28194" y="65627"/>
                        </a:cubicBezTo>
                        <a:lnTo>
                          <a:pt x="28194" y="65627"/>
                        </a:lnTo>
                        <a:cubicBezTo>
                          <a:pt x="35814" y="65627"/>
                          <a:pt x="37433" y="59627"/>
                          <a:pt x="37623" y="55626"/>
                        </a:cubicBezTo>
                        <a:lnTo>
                          <a:pt x="37623" y="55626"/>
                        </a:lnTo>
                        <a:cubicBezTo>
                          <a:pt x="37719" y="48197"/>
                          <a:pt x="30003" y="46006"/>
                          <a:pt x="24479" y="44387"/>
                        </a:cubicBezTo>
                        <a:lnTo>
                          <a:pt x="24479" y="44387"/>
                        </a:lnTo>
                        <a:lnTo>
                          <a:pt x="19716" y="43053"/>
                        </a:lnTo>
                        <a:cubicBezTo>
                          <a:pt x="10953" y="40672"/>
                          <a:pt x="0" y="35528"/>
                          <a:pt x="0" y="22670"/>
                        </a:cubicBezTo>
                        <a:lnTo>
                          <a:pt x="0" y="22670"/>
                        </a:lnTo>
                        <a:cubicBezTo>
                          <a:pt x="0" y="19336"/>
                          <a:pt x="857" y="15812"/>
                          <a:pt x="2667" y="12668"/>
                        </a:cubicBezTo>
                        <a:lnTo>
                          <a:pt x="2667" y="12668"/>
                        </a:lnTo>
                        <a:cubicBezTo>
                          <a:pt x="6286" y="6572"/>
                          <a:pt x="16573" y="381"/>
                          <a:pt x="26098" y="286"/>
                        </a:cubicBezTo>
                        <a:lnTo>
                          <a:pt x="26098" y="286"/>
                        </a:lnTo>
                        <a:cubicBezTo>
                          <a:pt x="30099" y="286"/>
                          <a:pt x="32861" y="1048"/>
                          <a:pt x="35052" y="1905"/>
                        </a:cubicBezTo>
                        <a:lnTo>
                          <a:pt x="35052" y="1905"/>
                        </a:lnTo>
                        <a:cubicBezTo>
                          <a:pt x="37623" y="2953"/>
                          <a:pt x="39338" y="3810"/>
                          <a:pt x="42196" y="3810"/>
                        </a:cubicBezTo>
                        <a:lnTo>
                          <a:pt x="42196" y="3810"/>
                        </a:lnTo>
                        <a:cubicBezTo>
                          <a:pt x="44767" y="3620"/>
                          <a:pt x="45910" y="3620"/>
                          <a:pt x="46196" y="1333"/>
                        </a:cubicBezTo>
                        <a:lnTo>
                          <a:pt x="46196" y="1333"/>
                        </a:lnTo>
                        <a:lnTo>
                          <a:pt x="46291" y="0"/>
                        </a:lnTo>
                        <a:lnTo>
                          <a:pt x="47625" y="0"/>
                        </a:lnTo>
                        <a:lnTo>
                          <a:pt x="49625" y="0"/>
                        </a:lnTo>
                        <a:lnTo>
                          <a:pt x="49625" y="26384"/>
                        </a:lnTo>
                        <a:lnTo>
                          <a:pt x="48291" y="26384"/>
                        </a:lnTo>
                        <a:lnTo>
                          <a:pt x="46387" y="26384"/>
                        </a:lnTo>
                        <a:lnTo>
                          <a:pt x="46387" y="24956"/>
                        </a:lnTo>
                        <a:cubicBezTo>
                          <a:pt x="46387" y="20193"/>
                          <a:pt x="45053" y="15812"/>
                          <a:pt x="39910" y="9620"/>
                        </a:cubicBezTo>
                        <a:lnTo>
                          <a:pt x="39910" y="9620"/>
                        </a:lnTo>
                        <a:cubicBezTo>
                          <a:pt x="36100" y="4953"/>
                          <a:pt x="31242" y="3429"/>
                          <a:pt x="27146" y="3429"/>
                        </a:cubicBezTo>
                        <a:lnTo>
                          <a:pt x="27146" y="3429"/>
                        </a:lnTo>
                        <a:cubicBezTo>
                          <a:pt x="23813" y="3524"/>
                          <a:pt x="22097" y="4001"/>
                          <a:pt x="19907" y="7049"/>
                        </a:cubicBezTo>
                        <a:lnTo>
                          <a:pt x="19907" y="7049"/>
                        </a:lnTo>
                        <a:cubicBezTo>
                          <a:pt x="19240" y="8096"/>
                          <a:pt x="18764" y="9906"/>
                          <a:pt x="18764" y="11621"/>
                        </a:cubicBezTo>
                        <a:lnTo>
                          <a:pt x="18764" y="11621"/>
                        </a:lnTo>
                        <a:cubicBezTo>
                          <a:pt x="18669" y="20193"/>
                          <a:pt x="27337" y="21717"/>
                          <a:pt x="30670" y="22574"/>
                        </a:cubicBezTo>
                        <a:lnTo>
                          <a:pt x="30670" y="22574"/>
                        </a:lnTo>
                        <a:lnTo>
                          <a:pt x="34576" y="23431"/>
                        </a:lnTo>
                        <a:cubicBezTo>
                          <a:pt x="39338" y="24479"/>
                          <a:pt x="55816" y="27527"/>
                          <a:pt x="55816" y="44768"/>
                        </a:cubicBezTo>
                        <a:lnTo>
                          <a:pt x="55816" y="44768"/>
                        </a:lnTo>
                        <a:cubicBezTo>
                          <a:pt x="55816" y="50292"/>
                          <a:pt x="53816" y="56293"/>
                          <a:pt x="48768" y="61055"/>
                        </a:cubicBezTo>
                        <a:lnTo>
                          <a:pt x="48768" y="61055"/>
                        </a:lnTo>
                        <a:cubicBezTo>
                          <a:pt x="43053" y="66580"/>
                          <a:pt x="37814" y="68771"/>
                          <a:pt x="30194" y="68771"/>
                        </a:cubicBezTo>
                        <a:lnTo>
                          <a:pt x="30194" y="68771"/>
                        </a:lnTo>
                        <a:cubicBezTo>
                          <a:pt x="29718" y="68961"/>
                          <a:pt x="29718" y="68961"/>
                          <a:pt x="29623" y="68961"/>
                        </a:cubicBezTo>
                        <a:lnTo>
                          <a:pt x="29623" y="68961"/>
                        </a:lnTo>
                        <a:close/>
                        <a:moveTo>
                          <a:pt x="4953" y="14097"/>
                        </a:moveTo>
                        <a:cubicBezTo>
                          <a:pt x="3429" y="16764"/>
                          <a:pt x="2667" y="19812"/>
                          <a:pt x="2667" y="22670"/>
                        </a:cubicBezTo>
                        <a:lnTo>
                          <a:pt x="2667" y="22670"/>
                        </a:lnTo>
                        <a:cubicBezTo>
                          <a:pt x="2667" y="33528"/>
                          <a:pt x="11716" y="37910"/>
                          <a:pt x="20288" y="40386"/>
                        </a:cubicBezTo>
                        <a:lnTo>
                          <a:pt x="20288" y="40386"/>
                        </a:lnTo>
                        <a:lnTo>
                          <a:pt x="25051" y="41720"/>
                        </a:lnTo>
                        <a:cubicBezTo>
                          <a:pt x="30194" y="43148"/>
                          <a:pt x="40100" y="45720"/>
                          <a:pt x="40195" y="55626"/>
                        </a:cubicBezTo>
                        <a:lnTo>
                          <a:pt x="40195" y="55626"/>
                        </a:lnTo>
                        <a:cubicBezTo>
                          <a:pt x="40195" y="58579"/>
                          <a:pt x="39148" y="62770"/>
                          <a:pt x="36100" y="65532"/>
                        </a:cubicBezTo>
                        <a:lnTo>
                          <a:pt x="36100" y="65532"/>
                        </a:lnTo>
                        <a:cubicBezTo>
                          <a:pt x="39814" y="64579"/>
                          <a:pt x="42767" y="62675"/>
                          <a:pt x="46482" y="59246"/>
                        </a:cubicBezTo>
                        <a:lnTo>
                          <a:pt x="46482" y="59246"/>
                        </a:lnTo>
                        <a:cubicBezTo>
                          <a:pt x="50863" y="55054"/>
                          <a:pt x="52673" y="49911"/>
                          <a:pt x="52673" y="44958"/>
                        </a:cubicBezTo>
                        <a:lnTo>
                          <a:pt x="52673" y="44958"/>
                        </a:lnTo>
                        <a:cubicBezTo>
                          <a:pt x="52673" y="30194"/>
                          <a:pt x="38671" y="27623"/>
                          <a:pt x="33528" y="26384"/>
                        </a:cubicBezTo>
                        <a:lnTo>
                          <a:pt x="33528" y="26384"/>
                        </a:lnTo>
                        <a:lnTo>
                          <a:pt x="29623" y="25527"/>
                        </a:lnTo>
                        <a:cubicBezTo>
                          <a:pt x="26670" y="24860"/>
                          <a:pt x="15716" y="22955"/>
                          <a:pt x="15621" y="11906"/>
                        </a:cubicBezTo>
                        <a:lnTo>
                          <a:pt x="15621" y="11906"/>
                        </a:lnTo>
                        <a:cubicBezTo>
                          <a:pt x="15621" y="9811"/>
                          <a:pt x="16002" y="7525"/>
                          <a:pt x="17240" y="5810"/>
                        </a:cubicBezTo>
                        <a:lnTo>
                          <a:pt x="17240" y="5810"/>
                        </a:lnTo>
                        <a:cubicBezTo>
                          <a:pt x="17526" y="5334"/>
                          <a:pt x="17812" y="4953"/>
                          <a:pt x="18192" y="4572"/>
                        </a:cubicBezTo>
                        <a:lnTo>
                          <a:pt x="18192" y="4572"/>
                        </a:lnTo>
                        <a:cubicBezTo>
                          <a:pt x="12287" y="6668"/>
                          <a:pt x="6762" y="10668"/>
                          <a:pt x="4953" y="14097"/>
                        </a:cubicBezTo>
                        <a:lnTo>
                          <a:pt x="4953" y="14097"/>
                        </a:lnTo>
                        <a:close/>
                        <a:moveTo>
                          <a:pt x="6953" y="61817"/>
                        </a:moveTo>
                        <a:cubicBezTo>
                          <a:pt x="8858" y="61817"/>
                          <a:pt x="11335" y="62484"/>
                          <a:pt x="14097" y="63341"/>
                        </a:cubicBezTo>
                        <a:lnTo>
                          <a:pt x="14097" y="63341"/>
                        </a:lnTo>
                        <a:cubicBezTo>
                          <a:pt x="13145" y="62675"/>
                          <a:pt x="12287" y="61913"/>
                          <a:pt x="11430" y="61055"/>
                        </a:cubicBezTo>
                        <a:lnTo>
                          <a:pt x="11430" y="61055"/>
                        </a:lnTo>
                        <a:cubicBezTo>
                          <a:pt x="8001" y="57912"/>
                          <a:pt x="5048" y="53912"/>
                          <a:pt x="3238" y="49435"/>
                        </a:cubicBezTo>
                        <a:lnTo>
                          <a:pt x="3238" y="49435"/>
                        </a:lnTo>
                        <a:lnTo>
                          <a:pt x="3238" y="62960"/>
                        </a:lnTo>
                        <a:cubicBezTo>
                          <a:pt x="4286" y="62103"/>
                          <a:pt x="5524" y="61722"/>
                          <a:pt x="6762" y="61722"/>
                        </a:cubicBezTo>
                        <a:lnTo>
                          <a:pt x="6762" y="61722"/>
                        </a:lnTo>
                        <a:cubicBezTo>
                          <a:pt x="6762" y="61722"/>
                          <a:pt x="6858" y="61817"/>
                          <a:pt x="6953" y="61817"/>
                        </a:cubicBezTo>
                        <a:lnTo>
                          <a:pt x="6953" y="61817"/>
                        </a:lnTo>
                        <a:close/>
                        <a:moveTo>
                          <a:pt x="41720" y="8096"/>
                        </a:moveTo>
                        <a:cubicBezTo>
                          <a:pt x="43910" y="10668"/>
                          <a:pt x="45434" y="13145"/>
                          <a:pt x="46577" y="15431"/>
                        </a:cubicBezTo>
                        <a:lnTo>
                          <a:pt x="46577" y="15431"/>
                        </a:lnTo>
                        <a:lnTo>
                          <a:pt x="46577" y="5715"/>
                        </a:lnTo>
                        <a:cubicBezTo>
                          <a:pt x="45148" y="6572"/>
                          <a:pt x="43434" y="6858"/>
                          <a:pt x="42005" y="6763"/>
                        </a:cubicBezTo>
                        <a:lnTo>
                          <a:pt x="42005" y="6763"/>
                        </a:lnTo>
                        <a:cubicBezTo>
                          <a:pt x="41434" y="6763"/>
                          <a:pt x="40862" y="6763"/>
                          <a:pt x="40291" y="6668"/>
                        </a:cubicBezTo>
                        <a:lnTo>
                          <a:pt x="40291" y="6668"/>
                        </a:lnTo>
                        <a:cubicBezTo>
                          <a:pt x="40767" y="7049"/>
                          <a:pt x="41243" y="7525"/>
                          <a:pt x="41720" y="8096"/>
                        </a:cubicBezTo>
                        <a:lnTo>
                          <a:pt x="41720" y="809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01" name="Graphic 1">
                  <a:extLst>
                    <a:ext uri="{FF2B5EF4-FFF2-40B4-BE49-F238E27FC236}">
                      <a16:creationId xmlns:a16="http://schemas.microsoft.com/office/drawing/2014/main" id="{8817CE4F-371A-443A-AC72-899C58C42960}"/>
                    </a:ext>
                  </a:extLst>
                </p:cNvPr>
                <p:cNvGrpSpPr/>
                <p:nvPr/>
              </p:nvGrpSpPr>
              <p:grpSpPr>
                <a:xfrm>
                  <a:off x="8642222" y="5555495"/>
                  <a:ext cx="75342" cy="67341"/>
                  <a:chOff x="8642222" y="5555495"/>
                  <a:chExt cx="75342" cy="67341"/>
                </a:xfrm>
                <a:solidFill>
                  <a:srgbClr val="FFFFFF"/>
                </a:solidFill>
              </p:grpSpPr>
              <p:sp>
                <p:nvSpPr>
                  <p:cNvPr id="1232" name="Freeform: Shape 1231">
                    <a:extLst>
                      <a:ext uri="{FF2B5EF4-FFF2-40B4-BE49-F238E27FC236}">
                        <a16:creationId xmlns:a16="http://schemas.microsoft.com/office/drawing/2014/main" id="{AC86DEF4-D20E-4071-B992-E1A44B2BC7E4}"/>
                      </a:ext>
                    </a:extLst>
                  </p:cNvPr>
                  <p:cNvSpPr/>
                  <p:nvPr/>
                </p:nvSpPr>
                <p:spPr>
                  <a:xfrm>
                    <a:off x="8643650" y="5557019"/>
                    <a:ext cx="72390" cy="64484"/>
                  </a:xfrm>
                  <a:custGeom>
                    <a:avLst/>
                    <a:gdLst>
                      <a:gd name="connsiteX0" fmla="*/ 39338 w 72390"/>
                      <a:gd name="connsiteY0" fmla="*/ 63913 h 64484"/>
                      <a:gd name="connsiteX1" fmla="*/ 44291 w 72390"/>
                      <a:gd name="connsiteY1" fmla="*/ 60579 h 64484"/>
                      <a:gd name="connsiteX2" fmla="*/ 42672 w 72390"/>
                      <a:gd name="connsiteY2" fmla="*/ 54007 h 64484"/>
                      <a:gd name="connsiteX3" fmla="*/ 37529 w 72390"/>
                      <a:gd name="connsiteY3" fmla="*/ 37719 h 64484"/>
                      <a:gd name="connsiteX4" fmla="*/ 19812 w 72390"/>
                      <a:gd name="connsiteY4" fmla="*/ 37719 h 64484"/>
                      <a:gd name="connsiteX5" fmla="*/ 16097 w 72390"/>
                      <a:gd name="connsiteY5" fmla="*/ 53340 h 64484"/>
                      <a:gd name="connsiteX6" fmla="*/ 17907 w 72390"/>
                      <a:gd name="connsiteY6" fmla="*/ 60103 h 64484"/>
                      <a:gd name="connsiteX7" fmla="*/ 28575 w 72390"/>
                      <a:gd name="connsiteY7" fmla="*/ 64008 h 64484"/>
                      <a:gd name="connsiteX8" fmla="*/ 28575 w 72390"/>
                      <a:gd name="connsiteY8" fmla="*/ 64484 h 64484"/>
                      <a:gd name="connsiteX9" fmla="*/ 0 w 72390"/>
                      <a:gd name="connsiteY9" fmla="*/ 64484 h 64484"/>
                      <a:gd name="connsiteX10" fmla="*/ 0 w 72390"/>
                      <a:gd name="connsiteY10" fmla="*/ 64008 h 64484"/>
                      <a:gd name="connsiteX11" fmla="*/ 16574 w 72390"/>
                      <a:gd name="connsiteY11" fmla="*/ 45529 h 64484"/>
                      <a:gd name="connsiteX12" fmla="*/ 31623 w 72390"/>
                      <a:gd name="connsiteY12" fmla="*/ 0 h 64484"/>
                      <a:gd name="connsiteX13" fmla="*/ 45244 w 72390"/>
                      <a:gd name="connsiteY13" fmla="*/ 0 h 64484"/>
                      <a:gd name="connsiteX14" fmla="*/ 64484 w 72390"/>
                      <a:gd name="connsiteY14" fmla="*/ 58388 h 64484"/>
                      <a:gd name="connsiteX15" fmla="*/ 72390 w 72390"/>
                      <a:gd name="connsiteY15" fmla="*/ 64008 h 64484"/>
                      <a:gd name="connsiteX16" fmla="*/ 72390 w 72390"/>
                      <a:gd name="connsiteY16" fmla="*/ 64484 h 64484"/>
                      <a:gd name="connsiteX17" fmla="*/ 35719 w 72390"/>
                      <a:gd name="connsiteY17" fmla="*/ 64484 h 64484"/>
                      <a:gd name="connsiteX18" fmla="*/ 35719 w 72390"/>
                      <a:gd name="connsiteY18" fmla="*/ 64008 h 64484"/>
                      <a:gd name="connsiteX19" fmla="*/ 39338 w 72390"/>
                      <a:gd name="connsiteY19" fmla="*/ 63913 h 64484"/>
                      <a:gd name="connsiteX20" fmla="*/ 39338 w 72390"/>
                      <a:gd name="connsiteY20" fmla="*/ 63913 h 64484"/>
                      <a:gd name="connsiteX21" fmla="*/ 37243 w 72390"/>
                      <a:gd name="connsiteY21" fmla="*/ 37052 h 64484"/>
                      <a:gd name="connsiteX22" fmla="*/ 29052 w 72390"/>
                      <a:gd name="connsiteY22" fmla="*/ 9715 h 64484"/>
                      <a:gd name="connsiteX23" fmla="*/ 20003 w 72390"/>
                      <a:gd name="connsiteY23" fmla="*/ 37052 h 64484"/>
                      <a:gd name="connsiteX24" fmla="*/ 37243 w 72390"/>
                      <a:gd name="connsiteY24" fmla="*/ 3705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390" h="64484">
                        <a:moveTo>
                          <a:pt x="39338" y="63913"/>
                        </a:moveTo>
                        <a:cubicBezTo>
                          <a:pt x="42482" y="63913"/>
                          <a:pt x="44291" y="63246"/>
                          <a:pt x="44291" y="60579"/>
                        </a:cubicBezTo>
                        <a:cubicBezTo>
                          <a:pt x="44291" y="58674"/>
                          <a:pt x="43435" y="56293"/>
                          <a:pt x="42672" y="54007"/>
                        </a:cubicBezTo>
                        <a:lnTo>
                          <a:pt x="37529" y="37719"/>
                        </a:lnTo>
                        <a:lnTo>
                          <a:pt x="19812" y="37719"/>
                        </a:lnTo>
                        <a:cubicBezTo>
                          <a:pt x="18098" y="42958"/>
                          <a:pt x="16097" y="48482"/>
                          <a:pt x="16097" y="53340"/>
                        </a:cubicBezTo>
                        <a:cubicBezTo>
                          <a:pt x="16097" y="55817"/>
                          <a:pt x="16574" y="58102"/>
                          <a:pt x="17907" y="60103"/>
                        </a:cubicBezTo>
                        <a:cubicBezTo>
                          <a:pt x="20574" y="64008"/>
                          <a:pt x="25051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31" y="55150"/>
                          <a:pt x="16574" y="45529"/>
                        </a:cubicBezTo>
                        <a:lnTo>
                          <a:pt x="31623" y="0"/>
                        </a:lnTo>
                        <a:lnTo>
                          <a:pt x="45244" y="0"/>
                        </a:lnTo>
                        <a:lnTo>
                          <a:pt x="64484" y="58388"/>
                        </a:lnTo>
                        <a:cubicBezTo>
                          <a:pt x="65913" y="62865"/>
                          <a:pt x="67913" y="64008"/>
                          <a:pt x="72390" y="64008"/>
                        </a:cubicBezTo>
                        <a:lnTo>
                          <a:pt x="72390" y="64484"/>
                        </a:lnTo>
                        <a:lnTo>
                          <a:pt x="35719" y="64484"/>
                        </a:lnTo>
                        <a:lnTo>
                          <a:pt x="35719" y="64008"/>
                        </a:lnTo>
                        <a:lnTo>
                          <a:pt x="39338" y="63913"/>
                        </a:lnTo>
                        <a:lnTo>
                          <a:pt x="39338" y="63913"/>
                        </a:lnTo>
                        <a:close/>
                        <a:moveTo>
                          <a:pt x="37243" y="37052"/>
                        </a:moveTo>
                        <a:lnTo>
                          <a:pt x="29052" y="9715"/>
                        </a:lnTo>
                        <a:lnTo>
                          <a:pt x="20003" y="37052"/>
                        </a:lnTo>
                        <a:lnTo>
                          <a:pt x="37243" y="37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33" name="Freeform: Shape 1232">
                    <a:extLst>
                      <a:ext uri="{FF2B5EF4-FFF2-40B4-BE49-F238E27FC236}">
                        <a16:creationId xmlns:a16="http://schemas.microsoft.com/office/drawing/2014/main" id="{5ED6021F-B58C-4796-97D4-4F41EDE14F95}"/>
                      </a:ext>
                    </a:extLst>
                  </p:cNvPr>
                  <p:cNvSpPr/>
                  <p:nvPr/>
                </p:nvSpPr>
                <p:spPr>
                  <a:xfrm>
                    <a:off x="8642222" y="5555495"/>
                    <a:ext cx="75342" cy="67341"/>
                  </a:xfrm>
                  <a:custGeom>
                    <a:avLst/>
                    <a:gdLst>
                      <a:gd name="connsiteX0" fmla="*/ 35814 w 75342"/>
                      <a:gd name="connsiteY0" fmla="*/ 67342 h 67341"/>
                      <a:gd name="connsiteX1" fmla="*/ 35814 w 75342"/>
                      <a:gd name="connsiteY1" fmla="*/ 65913 h 67341"/>
                      <a:gd name="connsiteX2" fmla="*/ 35814 w 75342"/>
                      <a:gd name="connsiteY2" fmla="*/ 64008 h 67341"/>
                      <a:gd name="connsiteX3" fmla="*/ 37242 w 75342"/>
                      <a:gd name="connsiteY3" fmla="*/ 64008 h 67341"/>
                      <a:gd name="connsiteX4" fmla="*/ 40005 w 75342"/>
                      <a:gd name="connsiteY4" fmla="*/ 64008 h 67341"/>
                      <a:gd name="connsiteX5" fmla="*/ 40100 w 75342"/>
                      <a:gd name="connsiteY5" fmla="*/ 63913 h 67341"/>
                      <a:gd name="connsiteX6" fmla="*/ 40862 w 75342"/>
                      <a:gd name="connsiteY6" fmla="*/ 63913 h 67341"/>
                      <a:gd name="connsiteX7" fmla="*/ 44386 w 75342"/>
                      <a:gd name="connsiteY7" fmla="*/ 61913 h 67341"/>
                      <a:gd name="connsiteX8" fmla="*/ 44386 w 75342"/>
                      <a:gd name="connsiteY8" fmla="*/ 61913 h 67341"/>
                      <a:gd name="connsiteX9" fmla="*/ 42767 w 75342"/>
                      <a:gd name="connsiteY9" fmla="*/ 55721 h 67341"/>
                      <a:gd name="connsiteX10" fmla="*/ 42767 w 75342"/>
                      <a:gd name="connsiteY10" fmla="*/ 55721 h 67341"/>
                      <a:gd name="connsiteX11" fmla="*/ 37909 w 75342"/>
                      <a:gd name="connsiteY11" fmla="*/ 40481 h 67341"/>
                      <a:gd name="connsiteX12" fmla="*/ 22193 w 75342"/>
                      <a:gd name="connsiteY12" fmla="*/ 40481 h 67341"/>
                      <a:gd name="connsiteX13" fmla="*/ 18859 w 75342"/>
                      <a:gd name="connsiteY13" fmla="*/ 54673 h 67341"/>
                      <a:gd name="connsiteX14" fmla="*/ 18859 w 75342"/>
                      <a:gd name="connsiteY14" fmla="*/ 54673 h 67341"/>
                      <a:gd name="connsiteX15" fmla="*/ 20478 w 75342"/>
                      <a:gd name="connsiteY15" fmla="*/ 60674 h 67341"/>
                      <a:gd name="connsiteX16" fmla="*/ 20478 w 75342"/>
                      <a:gd name="connsiteY16" fmla="*/ 60674 h 67341"/>
                      <a:gd name="connsiteX17" fmla="*/ 29909 w 75342"/>
                      <a:gd name="connsiteY17" fmla="*/ 64008 h 67341"/>
                      <a:gd name="connsiteX18" fmla="*/ 29909 w 75342"/>
                      <a:gd name="connsiteY18" fmla="*/ 64008 h 67341"/>
                      <a:gd name="connsiteX19" fmla="*/ 31337 w 75342"/>
                      <a:gd name="connsiteY19" fmla="*/ 64008 h 67341"/>
                      <a:gd name="connsiteX20" fmla="*/ 31337 w 75342"/>
                      <a:gd name="connsiteY20" fmla="*/ 65437 h 67341"/>
                      <a:gd name="connsiteX21" fmla="*/ 31337 w 75342"/>
                      <a:gd name="connsiteY21" fmla="*/ 67342 h 67341"/>
                      <a:gd name="connsiteX22" fmla="*/ 0 w 75342"/>
                      <a:gd name="connsiteY22" fmla="*/ 67342 h 67341"/>
                      <a:gd name="connsiteX23" fmla="*/ 0 w 75342"/>
                      <a:gd name="connsiteY23" fmla="*/ 65913 h 67341"/>
                      <a:gd name="connsiteX24" fmla="*/ 0 w 75342"/>
                      <a:gd name="connsiteY24" fmla="*/ 64008 h 67341"/>
                      <a:gd name="connsiteX25" fmla="*/ 1428 w 75342"/>
                      <a:gd name="connsiteY25" fmla="*/ 64008 h 67341"/>
                      <a:gd name="connsiteX26" fmla="*/ 16669 w 75342"/>
                      <a:gd name="connsiteY26" fmla="*/ 46482 h 67341"/>
                      <a:gd name="connsiteX27" fmla="*/ 16669 w 75342"/>
                      <a:gd name="connsiteY27" fmla="*/ 46482 h 67341"/>
                      <a:gd name="connsiteX28" fmla="*/ 32099 w 75342"/>
                      <a:gd name="connsiteY28" fmla="*/ 0 h 67341"/>
                      <a:gd name="connsiteX29" fmla="*/ 47720 w 75342"/>
                      <a:gd name="connsiteY29" fmla="*/ 0 h 67341"/>
                      <a:gd name="connsiteX30" fmla="*/ 67342 w 75342"/>
                      <a:gd name="connsiteY30" fmla="*/ 59341 h 67341"/>
                      <a:gd name="connsiteX31" fmla="*/ 73914 w 75342"/>
                      <a:gd name="connsiteY31" fmla="*/ 64008 h 67341"/>
                      <a:gd name="connsiteX32" fmla="*/ 73914 w 75342"/>
                      <a:gd name="connsiteY32" fmla="*/ 64008 h 67341"/>
                      <a:gd name="connsiteX33" fmla="*/ 75342 w 75342"/>
                      <a:gd name="connsiteY33" fmla="*/ 64008 h 67341"/>
                      <a:gd name="connsiteX34" fmla="*/ 75342 w 75342"/>
                      <a:gd name="connsiteY34" fmla="*/ 65437 h 67341"/>
                      <a:gd name="connsiteX35" fmla="*/ 75342 w 75342"/>
                      <a:gd name="connsiteY35" fmla="*/ 67342 h 67341"/>
                      <a:gd name="connsiteX36" fmla="*/ 35814 w 75342"/>
                      <a:gd name="connsiteY36" fmla="*/ 67342 h 67341"/>
                      <a:gd name="connsiteX37" fmla="*/ 35814 w 75342"/>
                      <a:gd name="connsiteY37" fmla="*/ 67342 h 67341"/>
                      <a:gd name="connsiteX38" fmla="*/ 66960 w 75342"/>
                      <a:gd name="connsiteY38" fmla="*/ 64579 h 67341"/>
                      <a:gd name="connsiteX39" fmla="*/ 64675 w 75342"/>
                      <a:gd name="connsiteY39" fmla="*/ 60293 h 67341"/>
                      <a:gd name="connsiteX40" fmla="*/ 64675 w 75342"/>
                      <a:gd name="connsiteY40" fmla="*/ 60293 h 67341"/>
                      <a:gd name="connsiteX41" fmla="*/ 45720 w 75342"/>
                      <a:gd name="connsiteY41" fmla="*/ 2858 h 67341"/>
                      <a:gd name="connsiteX42" fmla="*/ 34100 w 75342"/>
                      <a:gd name="connsiteY42" fmla="*/ 2858 h 67341"/>
                      <a:gd name="connsiteX43" fmla="*/ 31718 w 75342"/>
                      <a:gd name="connsiteY43" fmla="*/ 10192 h 67341"/>
                      <a:gd name="connsiteX44" fmla="*/ 40100 w 75342"/>
                      <a:gd name="connsiteY44" fmla="*/ 37814 h 67341"/>
                      <a:gd name="connsiteX45" fmla="*/ 40100 w 75342"/>
                      <a:gd name="connsiteY45" fmla="*/ 37814 h 67341"/>
                      <a:gd name="connsiteX46" fmla="*/ 45529 w 75342"/>
                      <a:gd name="connsiteY46" fmla="*/ 54959 h 67341"/>
                      <a:gd name="connsiteX47" fmla="*/ 47244 w 75342"/>
                      <a:gd name="connsiteY47" fmla="*/ 62008 h 67341"/>
                      <a:gd name="connsiteX48" fmla="*/ 47244 w 75342"/>
                      <a:gd name="connsiteY48" fmla="*/ 62008 h 67341"/>
                      <a:gd name="connsiteX49" fmla="*/ 46577 w 75342"/>
                      <a:gd name="connsiteY49" fmla="*/ 64579 h 67341"/>
                      <a:gd name="connsiteX50" fmla="*/ 46577 w 75342"/>
                      <a:gd name="connsiteY50" fmla="*/ 64579 h 67341"/>
                      <a:gd name="connsiteX51" fmla="*/ 66960 w 75342"/>
                      <a:gd name="connsiteY51" fmla="*/ 64579 h 67341"/>
                      <a:gd name="connsiteX52" fmla="*/ 66960 w 75342"/>
                      <a:gd name="connsiteY52" fmla="*/ 64579 h 67341"/>
                      <a:gd name="connsiteX53" fmla="*/ 20288 w 75342"/>
                      <a:gd name="connsiteY53" fmla="*/ 64579 h 67341"/>
                      <a:gd name="connsiteX54" fmla="*/ 18192 w 75342"/>
                      <a:gd name="connsiteY54" fmla="*/ 62294 h 67341"/>
                      <a:gd name="connsiteX55" fmla="*/ 18192 w 75342"/>
                      <a:gd name="connsiteY55" fmla="*/ 62294 h 67341"/>
                      <a:gd name="connsiteX56" fmla="*/ 16193 w 75342"/>
                      <a:gd name="connsiteY56" fmla="*/ 55626 h 67341"/>
                      <a:gd name="connsiteX57" fmla="*/ 16193 w 75342"/>
                      <a:gd name="connsiteY57" fmla="*/ 55626 h 67341"/>
                      <a:gd name="connsiteX58" fmla="*/ 9239 w 75342"/>
                      <a:gd name="connsiteY58" fmla="*/ 64579 h 67341"/>
                      <a:gd name="connsiteX59" fmla="*/ 9239 w 75342"/>
                      <a:gd name="connsiteY59" fmla="*/ 64579 h 67341"/>
                      <a:gd name="connsiteX60" fmla="*/ 20288 w 75342"/>
                      <a:gd name="connsiteY60" fmla="*/ 64579 h 67341"/>
                      <a:gd name="connsiteX61" fmla="*/ 20288 w 75342"/>
                      <a:gd name="connsiteY61" fmla="*/ 64579 h 67341"/>
                      <a:gd name="connsiteX62" fmla="*/ 38671 w 75342"/>
                      <a:gd name="connsiteY62" fmla="*/ 37814 h 67341"/>
                      <a:gd name="connsiteX63" fmla="*/ 38671 w 75342"/>
                      <a:gd name="connsiteY63" fmla="*/ 37148 h 67341"/>
                      <a:gd name="connsiteX64" fmla="*/ 38671 w 75342"/>
                      <a:gd name="connsiteY64" fmla="*/ 37814 h 67341"/>
                      <a:gd name="connsiteX65" fmla="*/ 38671 w 75342"/>
                      <a:gd name="connsiteY65" fmla="*/ 37814 h 67341"/>
                      <a:gd name="connsiteX66" fmla="*/ 23336 w 75342"/>
                      <a:gd name="connsiteY66" fmla="*/ 37148 h 67341"/>
                      <a:gd name="connsiteX67" fmla="*/ 36862 w 75342"/>
                      <a:gd name="connsiteY67" fmla="*/ 37148 h 67341"/>
                      <a:gd name="connsiteX68" fmla="*/ 30480 w 75342"/>
                      <a:gd name="connsiteY68" fmla="*/ 15812 h 67341"/>
                      <a:gd name="connsiteX69" fmla="*/ 23336 w 75342"/>
                      <a:gd name="connsiteY69" fmla="*/ 37148 h 67341"/>
                      <a:gd name="connsiteX70" fmla="*/ 23336 w 75342"/>
                      <a:gd name="connsiteY70" fmla="*/ 37148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75342" h="67341">
                        <a:moveTo>
                          <a:pt x="35814" y="67342"/>
                        </a:moveTo>
                        <a:lnTo>
                          <a:pt x="35814" y="65913"/>
                        </a:lnTo>
                        <a:lnTo>
                          <a:pt x="35814" y="64008"/>
                        </a:lnTo>
                        <a:lnTo>
                          <a:pt x="37242" y="64008"/>
                        </a:lnTo>
                        <a:lnTo>
                          <a:pt x="40005" y="64008"/>
                        </a:lnTo>
                        <a:lnTo>
                          <a:pt x="40100" y="63913"/>
                        </a:lnTo>
                        <a:lnTo>
                          <a:pt x="40862" y="63913"/>
                        </a:lnTo>
                        <a:cubicBezTo>
                          <a:pt x="44005" y="63627"/>
                          <a:pt x="44291" y="63722"/>
                          <a:pt x="44386" y="61913"/>
                        </a:cubicBezTo>
                        <a:lnTo>
                          <a:pt x="44386" y="61913"/>
                        </a:lnTo>
                        <a:cubicBezTo>
                          <a:pt x="44386" y="60389"/>
                          <a:pt x="43625" y="58102"/>
                          <a:pt x="42767" y="55721"/>
                        </a:cubicBezTo>
                        <a:lnTo>
                          <a:pt x="42767" y="55721"/>
                        </a:lnTo>
                        <a:lnTo>
                          <a:pt x="37909" y="40481"/>
                        </a:lnTo>
                        <a:lnTo>
                          <a:pt x="22193" y="40481"/>
                        </a:lnTo>
                        <a:cubicBezTo>
                          <a:pt x="20574" y="45434"/>
                          <a:pt x="18859" y="50483"/>
                          <a:pt x="18859" y="54673"/>
                        </a:cubicBezTo>
                        <a:lnTo>
                          <a:pt x="18859" y="54673"/>
                        </a:lnTo>
                        <a:cubicBezTo>
                          <a:pt x="18859" y="56960"/>
                          <a:pt x="19335" y="58960"/>
                          <a:pt x="20478" y="60674"/>
                        </a:cubicBezTo>
                        <a:lnTo>
                          <a:pt x="20478" y="60674"/>
                        </a:lnTo>
                        <a:cubicBezTo>
                          <a:pt x="22574" y="63913"/>
                          <a:pt x="26384" y="64008"/>
                          <a:pt x="29909" y="64008"/>
                        </a:cubicBezTo>
                        <a:lnTo>
                          <a:pt x="29909" y="64008"/>
                        </a:lnTo>
                        <a:lnTo>
                          <a:pt x="31337" y="64008"/>
                        </a:lnTo>
                        <a:lnTo>
                          <a:pt x="31337" y="65437"/>
                        </a:lnTo>
                        <a:lnTo>
                          <a:pt x="31337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8" y="64008"/>
                        </a:lnTo>
                        <a:cubicBezTo>
                          <a:pt x="10096" y="64103"/>
                          <a:pt x="13430" y="56102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99" y="0"/>
                        </a:lnTo>
                        <a:lnTo>
                          <a:pt x="47720" y="0"/>
                        </a:lnTo>
                        <a:lnTo>
                          <a:pt x="67342" y="59341"/>
                        </a:lnTo>
                        <a:cubicBezTo>
                          <a:pt x="68866" y="63437"/>
                          <a:pt x="69723" y="63722"/>
                          <a:pt x="73914" y="64008"/>
                        </a:cubicBezTo>
                        <a:lnTo>
                          <a:pt x="73914" y="64008"/>
                        </a:lnTo>
                        <a:lnTo>
                          <a:pt x="75342" y="64008"/>
                        </a:lnTo>
                        <a:lnTo>
                          <a:pt x="75342" y="65437"/>
                        </a:lnTo>
                        <a:lnTo>
                          <a:pt x="75342" y="67342"/>
                        </a:lnTo>
                        <a:lnTo>
                          <a:pt x="35814" y="67342"/>
                        </a:lnTo>
                        <a:lnTo>
                          <a:pt x="35814" y="67342"/>
                        </a:lnTo>
                        <a:close/>
                        <a:moveTo>
                          <a:pt x="66960" y="64579"/>
                        </a:moveTo>
                        <a:cubicBezTo>
                          <a:pt x="65913" y="63532"/>
                          <a:pt x="65151" y="62103"/>
                          <a:pt x="64675" y="60293"/>
                        </a:cubicBezTo>
                        <a:lnTo>
                          <a:pt x="64675" y="60293"/>
                        </a:lnTo>
                        <a:lnTo>
                          <a:pt x="45720" y="2858"/>
                        </a:lnTo>
                        <a:lnTo>
                          <a:pt x="34100" y="2858"/>
                        </a:lnTo>
                        <a:lnTo>
                          <a:pt x="31718" y="10192"/>
                        </a:lnTo>
                        <a:lnTo>
                          <a:pt x="40100" y="37814"/>
                        </a:lnTo>
                        <a:lnTo>
                          <a:pt x="40100" y="37814"/>
                        </a:lnTo>
                        <a:lnTo>
                          <a:pt x="45529" y="54959"/>
                        </a:lnTo>
                        <a:cubicBezTo>
                          <a:pt x="46291" y="57245"/>
                          <a:pt x="47244" y="59722"/>
                          <a:pt x="47244" y="62008"/>
                        </a:cubicBezTo>
                        <a:lnTo>
                          <a:pt x="47244" y="62008"/>
                        </a:lnTo>
                        <a:cubicBezTo>
                          <a:pt x="47244" y="62960"/>
                          <a:pt x="47054" y="63818"/>
                          <a:pt x="46577" y="64579"/>
                        </a:cubicBezTo>
                        <a:lnTo>
                          <a:pt x="46577" y="64579"/>
                        </a:lnTo>
                        <a:lnTo>
                          <a:pt x="66960" y="64579"/>
                        </a:lnTo>
                        <a:lnTo>
                          <a:pt x="66960" y="64579"/>
                        </a:lnTo>
                        <a:close/>
                        <a:moveTo>
                          <a:pt x="20288" y="64579"/>
                        </a:moveTo>
                        <a:cubicBezTo>
                          <a:pt x="19526" y="64008"/>
                          <a:pt x="18764" y="63246"/>
                          <a:pt x="18192" y="62294"/>
                        </a:cubicBezTo>
                        <a:lnTo>
                          <a:pt x="18192" y="62294"/>
                        </a:lnTo>
                        <a:cubicBezTo>
                          <a:pt x="16859" y="60293"/>
                          <a:pt x="16288" y="58007"/>
                          <a:pt x="16193" y="55626"/>
                        </a:cubicBezTo>
                        <a:lnTo>
                          <a:pt x="16193" y="55626"/>
                        </a:lnTo>
                        <a:cubicBezTo>
                          <a:pt x="14478" y="59246"/>
                          <a:pt x="12287" y="62484"/>
                          <a:pt x="9239" y="64579"/>
                        </a:cubicBezTo>
                        <a:lnTo>
                          <a:pt x="9239" y="64579"/>
                        </a:lnTo>
                        <a:lnTo>
                          <a:pt x="20288" y="64579"/>
                        </a:lnTo>
                        <a:lnTo>
                          <a:pt x="20288" y="64579"/>
                        </a:lnTo>
                        <a:close/>
                        <a:moveTo>
                          <a:pt x="38671" y="37814"/>
                        </a:moveTo>
                        <a:lnTo>
                          <a:pt x="38671" y="37148"/>
                        </a:lnTo>
                        <a:lnTo>
                          <a:pt x="38671" y="37814"/>
                        </a:lnTo>
                        <a:lnTo>
                          <a:pt x="38671" y="37814"/>
                        </a:lnTo>
                        <a:close/>
                        <a:moveTo>
                          <a:pt x="23336" y="37148"/>
                        </a:moveTo>
                        <a:lnTo>
                          <a:pt x="36862" y="37148"/>
                        </a:lnTo>
                        <a:lnTo>
                          <a:pt x="30480" y="15812"/>
                        </a:lnTo>
                        <a:lnTo>
                          <a:pt x="23336" y="37148"/>
                        </a:lnTo>
                        <a:lnTo>
                          <a:pt x="23336" y="371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02" name="Graphic 1">
                  <a:extLst>
                    <a:ext uri="{FF2B5EF4-FFF2-40B4-BE49-F238E27FC236}">
                      <a16:creationId xmlns:a16="http://schemas.microsoft.com/office/drawing/2014/main" id="{F09A1E2B-FE84-44F6-B7C2-6E0236B01EE8}"/>
                    </a:ext>
                  </a:extLst>
                </p:cNvPr>
                <p:cNvGrpSpPr/>
                <p:nvPr/>
              </p:nvGrpSpPr>
              <p:grpSpPr>
                <a:xfrm>
                  <a:off x="8716708" y="5555495"/>
                  <a:ext cx="68484" cy="67437"/>
                  <a:chOff x="8716708" y="5555495"/>
                  <a:chExt cx="68484" cy="67437"/>
                </a:xfrm>
                <a:solidFill>
                  <a:srgbClr val="FFFFFF"/>
                </a:solidFill>
              </p:grpSpPr>
              <p:sp>
                <p:nvSpPr>
                  <p:cNvPr id="1230" name="Freeform: Shape 1229">
                    <a:extLst>
                      <a:ext uri="{FF2B5EF4-FFF2-40B4-BE49-F238E27FC236}">
                        <a16:creationId xmlns:a16="http://schemas.microsoft.com/office/drawing/2014/main" id="{54B09948-22A3-4593-93B0-B868BAA319C1}"/>
                      </a:ext>
                    </a:extLst>
                  </p:cNvPr>
                  <p:cNvSpPr/>
                  <p:nvPr/>
                </p:nvSpPr>
                <p:spPr>
                  <a:xfrm>
                    <a:off x="8718136" y="5557019"/>
                    <a:ext cx="65532" cy="64388"/>
                  </a:xfrm>
                  <a:custGeom>
                    <a:avLst/>
                    <a:gdLst>
                      <a:gd name="connsiteX0" fmla="*/ 571 w 65532"/>
                      <a:gd name="connsiteY0" fmla="*/ 476 h 64388"/>
                      <a:gd name="connsiteX1" fmla="*/ 571 w 65532"/>
                      <a:gd name="connsiteY1" fmla="*/ 0 h 64388"/>
                      <a:gd name="connsiteX2" fmla="*/ 30766 w 65532"/>
                      <a:gd name="connsiteY2" fmla="*/ 0 h 64388"/>
                      <a:gd name="connsiteX3" fmla="*/ 54579 w 65532"/>
                      <a:gd name="connsiteY3" fmla="*/ 46768 h 64388"/>
                      <a:gd name="connsiteX4" fmla="*/ 54579 w 65532"/>
                      <a:gd name="connsiteY4" fmla="*/ 15430 h 64388"/>
                      <a:gd name="connsiteX5" fmla="*/ 44958 w 65532"/>
                      <a:gd name="connsiteY5" fmla="*/ 476 h 64388"/>
                      <a:gd name="connsiteX6" fmla="*/ 44101 w 65532"/>
                      <a:gd name="connsiteY6" fmla="*/ 476 h 64388"/>
                      <a:gd name="connsiteX7" fmla="*/ 44101 w 65532"/>
                      <a:gd name="connsiteY7" fmla="*/ 0 h 64388"/>
                      <a:gd name="connsiteX8" fmla="*/ 65532 w 65532"/>
                      <a:gd name="connsiteY8" fmla="*/ 0 h 64388"/>
                      <a:gd name="connsiteX9" fmla="*/ 65532 w 65532"/>
                      <a:gd name="connsiteY9" fmla="*/ 476 h 64388"/>
                      <a:gd name="connsiteX10" fmla="*/ 64675 w 65532"/>
                      <a:gd name="connsiteY10" fmla="*/ 476 h 64388"/>
                      <a:gd name="connsiteX11" fmla="*/ 55245 w 65532"/>
                      <a:gd name="connsiteY11" fmla="*/ 15430 h 64388"/>
                      <a:gd name="connsiteX12" fmla="*/ 55245 w 65532"/>
                      <a:gd name="connsiteY12" fmla="*/ 64389 h 64388"/>
                      <a:gd name="connsiteX13" fmla="*/ 40291 w 65532"/>
                      <a:gd name="connsiteY13" fmla="*/ 64389 h 64388"/>
                      <a:gd name="connsiteX14" fmla="*/ 11049 w 65532"/>
                      <a:gd name="connsiteY14" fmla="*/ 7715 h 64388"/>
                      <a:gd name="connsiteX15" fmla="*/ 11049 w 65532"/>
                      <a:gd name="connsiteY15" fmla="*/ 48863 h 64388"/>
                      <a:gd name="connsiteX16" fmla="*/ 20574 w 65532"/>
                      <a:gd name="connsiteY16" fmla="*/ 63817 h 64388"/>
                      <a:gd name="connsiteX17" fmla="*/ 21527 w 65532"/>
                      <a:gd name="connsiteY17" fmla="*/ 63817 h 64388"/>
                      <a:gd name="connsiteX18" fmla="*/ 21527 w 65532"/>
                      <a:gd name="connsiteY18" fmla="*/ 64294 h 64388"/>
                      <a:gd name="connsiteX19" fmla="*/ 0 w 65532"/>
                      <a:gd name="connsiteY19" fmla="*/ 64294 h 64388"/>
                      <a:gd name="connsiteX20" fmla="*/ 0 w 65532"/>
                      <a:gd name="connsiteY20" fmla="*/ 63817 h 64388"/>
                      <a:gd name="connsiteX21" fmla="*/ 858 w 65532"/>
                      <a:gd name="connsiteY21" fmla="*/ 63817 h 64388"/>
                      <a:gd name="connsiteX22" fmla="*/ 10478 w 65532"/>
                      <a:gd name="connsiteY22" fmla="*/ 48863 h 64388"/>
                      <a:gd name="connsiteX23" fmla="*/ 10478 w 65532"/>
                      <a:gd name="connsiteY23" fmla="*/ 9906 h 64388"/>
                      <a:gd name="connsiteX24" fmla="*/ 1238 w 65532"/>
                      <a:gd name="connsiteY24" fmla="*/ 381 h 64388"/>
                      <a:gd name="connsiteX25" fmla="*/ 571 w 65532"/>
                      <a:gd name="connsiteY25" fmla="*/ 381 h 6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5532" h="64388">
                        <a:moveTo>
                          <a:pt x="571" y="476"/>
                        </a:moveTo>
                        <a:lnTo>
                          <a:pt x="571" y="0"/>
                        </a:lnTo>
                        <a:lnTo>
                          <a:pt x="30766" y="0"/>
                        </a:lnTo>
                        <a:lnTo>
                          <a:pt x="54579" y="46768"/>
                        </a:lnTo>
                        <a:lnTo>
                          <a:pt x="54579" y="15430"/>
                        </a:lnTo>
                        <a:cubicBezTo>
                          <a:pt x="54579" y="4763"/>
                          <a:pt x="52864" y="476"/>
                          <a:pt x="44958" y="476"/>
                        </a:cubicBezTo>
                        <a:lnTo>
                          <a:pt x="44101" y="476"/>
                        </a:lnTo>
                        <a:lnTo>
                          <a:pt x="44101" y="0"/>
                        </a:lnTo>
                        <a:lnTo>
                          <a:pt x="65532" y="0"/>
                        </a:lnTo>
                        <a:lnTo>
                          <a:pt x="65532" y="476"/>
                        </a:lnTo>
                        <a:lnTo>
                          <a:pt x="64675" y="476"/>
                        </a:lnTo>
                        <a:cubicBezTo>
                          <a:pt x="56769" y="476"/>
                          <a:pt x="55245" y="4763"/>
                          <a:pt x="55245" y="15430"/>
                        </a:cubicBezTo>
                        <a:lnTo>
                          <a:pt x="55245" y="64389"/>
                        </a:lnTo>
                        <a:lnTo>
                          <a:pt x="40291" y="64389"/>
                        </a:lnTo>
                        <a:lnTo>
                          <a:pt x="11049" y="7715"/>
                        </a:lnTo>
                        <a:lnTo>
                          <a:pt x="11049" y="48863"/>
                        </a:lnTo>
                        <a:cubicBezTo>
                          <a:pt x="11049" y="59626"/>
                          <a:pt x="12668" y="63817"/>
                          <a:pt x="20574" y="63817"/>
                        </a:cubicBezTo>
                        <a:lnTo>
                          <a:pt x="21527" y="63817"/>
                        </a:lnTo>
                        <a:lnTo>
                          <a:pt x="21527" y="64294"/>
                        </a:lnTo>
                        <a:lnTo>
                          <a:pt x="0" y="64294"/>
                        </a:lnTo>
                        <a:lnTo>
                          <a:pt x="0" y="63817"/>
                        </a:lnTo>
                        <a:lnTo>
                          <a:pt x="858" y="63817"/>
                        </a:lnTo>
                        <a:cubicBezTo>
                          <a:pt x="8763" y="63817"/>
                          <a:pt x="10478" y="59531"/>
                          <a:pt x="10478" y="48863"/>
                        </a:cubicBezTo>
                        <a:lnTo>
                          <a:pt x="10478" y="9906"/>
                        </a:lnTo>
                        <a:cubicBezTo>
                          <a:pt x="10478" y="2857"/>
                          <a:pt x="10002" y="381"/>
                          <a:pt x="1238" y="381"/>
                        </a:cubicBezTo>
                        <a:lnTo>
                          <a:pt x="571" y="3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31" name="Freeform: Shape 1230">
                    <a:extLst>
                      <a:ext uri="{FF2B5EF4-FFF2-40B4-BE49-F238E27FC236}">
                        <a16:creationId xmlns:a16="http://schemas.microsoft.com/office/drawing/2014/main" id="{9233A5EB-A221-4B1B-A9A9-C923FE3D7923}"/>
                      </a:ext>
                    </a:extLst>
                  </p:cNvPr>
                  <p:cNvSpPr/>
                  <p:nvPr/>
                </p:nvSpPr>
                <p:spPr>
                  <a:xfrm>
                    <a:off x="8716708" y="5555495"/>
                    <a:ext cx="68484" cy="67437"/>
                  </a:xfrm>
                  <a:custGeom>
                    <a:avLst/>
                    <a:gdLst>
                      <a:gd name="connsiteX0" fmla="*/ 40862 w 68484"/>
                      <a:gd name="connsiteY0" fmla="*/ 67342 h 67437"/>
                      <a:gd name="connsiteX1" fmla="*/ 13906 w 68484"/>
                      <a:gd name="connsiteY1" fmla="*/ 15050 h 67437"/>
                      <a:gd name="connsiteX2" fmla="*/ 13906 w 68484"/>
                      <a:gd name="connsiteY2" fmla="*/ 50483 h 67437"/>
                      <a:gd name="connsiteX3" fmla="*/ 22003 w 68484"/>
                      <a:gd name="connsiteY3" fmla="*/ 64103 h 67437"/>
                      <a:gd name="connsiteX4" fmla="*/ 22003 w 68484"/>
                      <a:gd name="connsiteY4" fmla="*/ 64103 h 67437"/>
                      <a:gd name="connsiteX5" fmla="*/ 24289 w 68484"/>
                      <a:gd name="connsiteY5" fmla="*/ 64103 h 67437"/>
                      <a:gd name="connsiteX6" fmla="*/ 24289 w 68484"/>
                      <a:gd name="connsiteY6" fmla="*/ 65532 h 67437"/>
                      <a:gd name="connsiteX7" fmla="*/ 24289 w 68484"/>
                      <a:gd name="connsiteY7" fmla="*/ 67437 h 67437"/>
                      <a:gd name="connsiteX8" fmla="*/ 0 w 68484"/>
                      <a:gd name="connsiteY8" fmla="*/ 67437 h 67437"/>
                      <a:gd name="connsiteX9" fmla="*/ 0 w 68484"/>
                      <a:gd name="connsiteY9" fmla="*/ 66008 h 67437"/>
                      <a:gd name="connsiteX10" fmla="*/ 0 w 68484"/>
                      <a:gd name="connsiteY10" fmla="*/ 64103 h 67437"/>
                      <a:gd name="connsiteX11" fmla="*/ 1428 w 68484"/>
                      <a:gd name="connsiteY11" fmla="*/ 64103 h 67437"/>
                      <a:gd name="connsiteX12" fmla="*/ 2191 w 68484"/>
                      <a:gd name="connsiteY12" fmla="*/ 64103 h 67437"/>
                      <a:gd name="connsiteX13" fmla="*/ 10477 w 68484"/>
                      <a:gd name="connsiteY13" fmla="*/ 50483 h 67437"/>
                      <a:gd name="connsiteX14" fmla="*/ 10477 w 68484"/>
                      <a:gd name="connsiteY14" fmla="*/ 50483 h 67437"/>
                      <a:gd name="connsiteX15" fmla="*/ 10477 w 68484"/>
                      <a:gd name="connsiteY15" fmla="*/ 11525 h 67437"/>
                      <a:gd name="connsiteX16" fmla="*/ 9430 w 68484"/>
                      <a:gd name="connsiteY16" fmla="*/ 4953 h 67437"/>
                      <a:gd name="connsiteX17" fmla="*/ 9430 w 68484"/>
                      <a:gd name="connsiteY17" fmla="*/ 4953 h 67437"/>
                      <a:gd name="connsiteX18" fmla="*/ 2667 w 68484"/>
                      <a:gd name="connsiteY18" fmla="*/ 3334 h 67437"/>
                      <a:gd name="connsiteX19" fmla="*/ 2667 w 68484"/>
                      <a:gd name="connsiteY19" fmla="*/ 3334 h 67437"/>
                      <a:gd name="connsiteX20" fmla="*/ 2095 w 68484"/>
                      <a:gd name="connsiteY20" fmla="*/ 3334 h 67437"/>
                      <a:gd name="connsiteX21" fmla="*/ 2095 w 68484"/>
                      <a:gd name="connsiteY21" fmla="*/ 2858 h 67437"/>
                      <a:gd name="connsiteX22" fmla="*/ 2095 w 68484"/>
                      <a:gd name="connsiteY22" fmla="*/ 2000 h 67437"/>
                      <a:gd name="connsiteX23" fmla="*/ 2095 w 68484"/>
                      <a:gd name="connsiteY23" fmla="*/ 3429 h 67437"/>
                      <a:gd name="connsiteX24" fmla="*/ 667 w 68484"/>
                      <a:gd name="connsiteY24" fmla="*/ 3429 h 67437"/>
                      <a:gd name="connsiteX25" fmla="*/ 667 w 68484"/>
                      <a:gd name="connsiteY25" fmla="*/ 2000 h 67437"/>
                      <a:gd name="connsiteX26" fmla="*/ 667 w 68484"/>
                      <a:gd name="connsiteY26" fmla="*/ 95 h 67437"/>
                      <a:gd name="connsiteX27" fmla="*/ 33051 w 68484"/>
                      <a:gd name="connsiteY27" fmla="*/ 95 h 67437"/>
                      <a:gd name="connsiteX28" fmla="*/ 54673 w 68484"/>
                      <a:gd name="connsiteY28" fmla="*/ 42481 h 67437"/>
                      <a:gd name="connsiteX29" fmla="*/ 54673 w 68484"/>
                      <a:gd name="connsiteY29" fmla="*/ 16954 h 67437"/>
                      <a:gd name="connsiteX30" fmla="*/ 46482 w 68484"/>
                      <a:gd name="connsiteY30" fmla="*/ 3334 h 67437"/>
                      <a:gd name="connsiteX31" fmla="*/ 46482 w 68484"/>
                      <a:gd name="connsiteY31" fmla="*/ 3334 h 67437"/>
                      <a:gd name="connsiteX32" fmla="*/ 44196 w 68484"/>
                      <a:gd name="connsiteY32" fmla="*/ 3334 h 67437"/>
                      <a:gd name="connsiteX33" fmla="*/ 44196 w 68484"/>
                      <a:gd name="connsiteY33" fmla="*/ 1905 h 67437"/>
                      <a:gd name="connsiteX34" fmla="*/ 44196 w 68484"/>
                      <a:gd name="connsiteY34" fmla="*/ 0 h 67437"/>
                      <a:gd name="connsiteX35" fmla="*/ 68485 w 68484"/>
                      <a:gd name="connsiteY35" fmla="*/ 0 h 67437"/>
                      <a:gd name="connsiteX36" fmla="*/ 68485 w 68484"/>
                      <a:gd name="connsiteY36" fmla="*/ 1429 h 67437"/>
                      <a:gd name="connsiteX37" fmla="*/ 68485 w 68484"/>
                      <a:gd name="connsiteY37" fmla="*/ 3334 h 67437"/>
                      <a:gd name="connsiteX38" fmla="*/ 67056 w 68484"/>
                      <a:gd name="connsiteY38" fmla="*/ 3334 h 67437"/>
                      <a:gd name="connsiteX39" fmla="*/ 66199 w 68484"/>
                      <a:gd name="connsiteY39" fmla="*/ 3334 h 67437"/>
                      <a:gd name="connsiteX40" fmla="*/ 58102 w 68484"/>
                      <a:gd name="connsiteY40" fmla="*/ 16954 h 67437"/>
                      <a:gd name="connsiteX41" fmla="*/ 58102 w 68484"/>
                      <a:gd name="connsiteY41" fmla="*/ 16954 h 67437"/>
                      <a:gd name="connsiteX42" fmla="*/ 58102 w 68484"/>
                      <a:gd name="connsiteY42" fmla="*/ 67342 h 67437"/>
                      <a:gd name="connsiteX43" fmla="*/ 40862 w 68484"/>
                      <a:gd name="connsiteY43" fmla="*/ 67342 h 67437"/>
                      <a:gd name="connsiteX44" fmla="*/ 40862 w 68484"/>
                      <a:gd name="connsiteY44" fmla="*/ 67342 h 67437"/>
                      <a:gd name="connsiteX45" fmla="*/ 14573 w 68484"/>
                      <a:gd name="connsiteY45" fmla="*/ 64579 h 67437"/>
                      <a:gd name="connsiteX46" fmla="*/ 13049 w 68484"/>
                      <a:gd name="connsiteY46" fmla="*/ 62675 h 67437"/>
                      <a:gd name="connsiteX47" fmla="*/ 13049 w 68484"/>
                      <a:gd name="connsiteY47" fmla="*/ 62675 h 67437"/>
                      <a:gd name="connsiteX48" fmla="*/ 12096 w 68484"/>
                      <a:gd name="connsiteY48" fmla="*/ 60484 h 67437"/>
                      <a:gd name="connsiteX49" fmla="*/ 12096 w 68484"/>
                      <a:gd name="connsiteY49" fmla="*/ 60484 h 67437"/>
                      <a:gd name="connsiteX50" fmla="*/ 11144 w 68484"/>
                      <a:gd name="connsiteY50" fmla="*/ 62675 h 67437"/>
                      <a:gd name="connsiteX51" fmla="*/ 11144 w 68484"/>
                      <a:gd name="connsiteY51" fmla="*/ 62675 h 67437"/>
                      <a:gd name="connsiteX52" fmla="*/ 9620 w 68484"/>
                      <a:gd name="connsiteY52" fmla="*/ 64579 h 67437"/>
                      <a:gd name="connsiteX53" fmla="*/ 9620 w 68484"/>
                      <a:gd name="connsiteY53" fmla="*/ 64579 h 67437"/>
                      <a:gd name="connsiteX54" fmla="*/ 14573 w 68484"/>
                      <a:gd name="connsiteY54" fmla="*/ 64579 h 67437"/>
                      <a:gd name="connsiteX55" fmla="*/ 14573 w 68484"/>
                      <a:gd name="connsiteY55" fmla="*/ 64579 h 67437"/>
                      <a:gd name="connsiteX56" fmla="*/ 42576 w 68484"/>
                      <a:gd name="connsiteY56" fmla="*/ 64579 h 67437"/>
                      <a:gd name="connsiteX57" fmla="*/ 55340 w 68484"/>
                      <a:gd name="connsiteY57" fmla="*/ 64579 h 67437"/>
                      <a:gd name="connsiteX58" fmla="*/ 55340 w 68484"/>
                      <a:gd name="connsiteY58" fmla="*/ 48768 h 67437"/>
                      <a:gd name="connsiteX59" fmla="*/ 54864 w 68484"/>
                      <a:gd name="connsiteY59" fmla="*/ 48863 h 67437"/>
                      <a:gd name="connsiteX60" fmla="*/ 31337 w 68484"/>
                      <a:gd name="connsiteY60" fmla="*/ 2858 h 67437"/>
                      <a:gd name="connsiteX61" fmla="*/ 11239 w 68484"/>
                      <a:gd name="connsiteY61" fmla="*/ 2858 h 67437"/>
                      <a:gd name="connsiteX62" fmla="*/ 11525 w 68484"/>
                      <a:gd name="connsiteY62" fmla="*/ 3239 h 67437"/>
                      <a:gd name="connsiteX63" fmla="*/ 11525 w 68484"/>
                      <a:gd name="connsiteY63" fmla="*/ 3239 h 67437"/>
                      <a:gd name="connsiteX64" fmla="*/ 13145 w 68484"/>
                      <a:gd name="connsiteY64" fmla="*/ 8858 h 67437"/>
                      <a:gd name="connsiteX65" fmla="*/ 13145 w 68484"/>
                      <a:gd name="connsiteY65" fmla="*/ 8858 h 67437"/>
                      <a:gd name="connsiteX66" fmla="*/ 13716 w 68484"/>
                      <a:gd name="connsiteY66" fmla="*/ 8763 h 67437"/>
                      <a:gd name="connsiteX67" fmla="*/ 42576 w 68484"/>
                      <a:gd name="connsiteY67" fmla="*/ 64579 h 67437"/>
                      <a:gd name="connsiteX68" fmla="*/ 42576 w 68484"/>
                      <a:gd name="connsiteY68" fmla="*/ 64579 h 67437"/>
                      <a:gd name="connsiteX69" fmla="*/ 55436 w 68484"/>
                      <a:gd name="connsiteY69" fmla="*/ 4763 h 67437"/>
                      <a:gd name="connsiteX70" fmla="*/ 56388 w 68484"/>
                      <a:gd name="connsiteY70" fmla="*/ 6953 h 67437"/>
                      <a:gd name="connsiteX71" fmla="*/ 56388 w 68484"/>
                      <a:gd name="connsiteY71" fmla="*/ 6953 h 67437"/>
                      <a:gd name="connsiteX72" fmla="*/ 57340 w 68484"/>
                      <a:gd name="connsiteY72" fmla="*/ 4763 h 67437"/>
                      <a:gd name="connsiteX73" fmla="*/ 57340 w 68484"/>
                      <a:gd name="connsiteY73" fmla="*/ 4763 h 67437"/>
                      <a:gd name="connsiteX74" fmla="*/ 58864 w 68484"/>
                      <a:gd name="connsiteY74" fmla="*/ 2858 h 67437"/>
                      <a:gd name="connsiteX75" fmla="*/ 58864 w 68484"/>
                      <a:gd name="connsiteY75" fmla="*/ 2858 h 67437"/>
                      <a:gd name="connsiteX76" fmla="*/ 53911 w 68484"/>
                      <a:gd name="connsiteY76" fmla="*/ 2858 h 67437"/>
                      <a:gd name="connsiteX77" fmla="*/ 55436 w 68484"/>
                      <a:gd name="connsiteY77" fmla="*/ 4763 h 67437"/>
                      <a:gd name="connsiteX78" fmla="*/ 55436 w 68484"/>
                      <a:gd name="connsiteY78" fmla="*/ 4763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</a:cxnLst>
                    <a:rect l="l" t="t" r="r" b="b"/>
                    <a:pathLst>
                      <a:path w="68484" h="67437">
                        <a:moveTo>
                          <a:pt x="40862" y="67342"/>
                        </a:moveTo>
                        <a:lnTo>
                          <a:pt x="13906" y="15050"/>
                        </a:lnTo>
                        <a:lnTo>
                          <a:pt x="13906" y="50483"/>
                        </a:lnTo>
                        <a:cubicBezTo>
                          <a:pt x="14192" y="61341"/>
                          <a:pt x="14954" y="63913"/>
                          <a:pt x="22003" y="64103"/>
                        </a:cubicBezTo>
                        <a:lnTo>
                          <a:pt x="22003" y="64103"/>
                        </a:lnTo>
                        <a:lnTo>
                          <a:pt x="24289" y="64103"/>
                        </a:lnTo>
                        <a:lnTo>
                          <a:pt x="24289" y="65532"/>
                        </a:lnTo>
                        <a:lnTo>
                          <a:pt x="24289" y="67437"/>
                        </a:lnTo>
                        <a:lnTo>
                          <a:pt x="0" y="67437"/>
                        </a:ln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8" y="64103"/>
                        </a:lnTo>
                        <a:lnTo>
                          <a:pt x="2191" y="64103"/>
                        </a:lnTo>
                        <a:cubicBezTo>
                          <a:pt x="9239" y="63913"/>
                          <a:pt x="10096" y="61341"/>
                          <a:pt x="10477" y="50483"/>
                        </a:cubicBezTo>
                        <a:lnTo>
                          <a:pt x="10477" y="50483"/>
                        </a:lnTo>
                        <a:lnTo>
                          <a:pt x="10477" y="11525"/>
                        </a:lnTo>
                        <a:cubicBezTo>
                          <a:pt x="10477" y="8001"/>
                          <a:pt x="10287" y="5810"/>
                          <a:pt x="9430" y="4953"/>
                        </a:cubicBezTo>
                        <a:lnTo>
                          <a:pt x="9430" y="4953"/>
                        </a:lnTo>
                        <a:cubicBezTo>
                          <a:pt x="8763" y="4000"/>
                          <a:pt x="6953" y="3334"/>
                          <a:pt x="2667" y="3334"/>
                        </a:cubicBezTo>
                        <a:lnTo>
                          <a:pt x="2667" y="3334"/>
                        </a:lnTo>
                        <a:lnTo>
                          <a:pt x="2095" y="3334"/>
                        </a:lnTo>
                        <a:lnTo>
                          <a:pt x="2095" y="2858"/>
                        </a:lnTo>
                        <a:lnTo>
                          <a:pt x="2095" y="2000"/>
                        </a:lnTo>
                        <a:lnTo>
                          <a:pt x="2095" y="3429"/>
                        </a:lnTo>
                        <a:lnTo>
                          <a:pt x="667" y="3429"/>
                        </a:lnTo>
                        <a:lnTo>
                          <a:pt x="667" y="2000"/>
                        </a:lnTo>
                        <a:lnTo>
                          <a:pt x="667" y="95"/>
                        </a:lnTo>
                        <a:lnTo>
                          <a:pt x="33051" y="95"/>
                        </a:lnTo>
                        <a:lnTo>
                          <a:pt x="54673" y="42481"/>
                        </a:lnTo>
                        <a:lnTo>
                          <a:pt x="54673" y="16954"/>
                        </a:lnTo>
                        <a:cubicBezTo>
                          <a:pt x="54387" y="6191"/>
                          <a:pt x="53435" y="3524"/>
                          <a:pt x="46482" y="3334"/>
                        </a:cubicBezTo>
                        <a:lnTo>
                          <a:pt x="46482" y="3334"/>
                        </a:lnTo>
                        <a:lnTo>
                          <a:pt x="44196" y="3334"/>
                        </a:lnTo>
                        <a:lnTo>
                          <a:pt x="44196" y="1905"/>
                        </a:lnTo>
                        <a:lnTo>
                          <a:pt x="44196" y="0"/>
                        </a:lnTo>
                        <a:lnTo>
                          <a:pt x="68485" y="0"/>
                        </a:lnTo>
                        <a:lnTo>
                          <a:pt x="68485" y="1429"/>
                        </a:lnTo>
                        <a:lnTo>
                          <a:pt x="68485" y="3334"/>
                        </a:lnTo>
                        <a:lnTo>
                          <a:pt x="67056" y="3334"/>
                        </a:lnTo>
                        <a:lnTo>
                          <a:pt x="66199" y="3334"/>
                        </a:lnTo>
                        <a:cubicBezTo>
                          <a:pt x="59150" y="3524"/>
                          <a:pt x="58388" y="6096"/>
                          <a:pt x="58102" y="16954"/>
                        </a:cubicBezTo>
                        <a:lnTo>
                          <a:pt x="58102" y="16954"/>
                        </a:lnTo>
                        <a:lnTo>
                          <a:pt x="58102" y="67342"/>
                        </a:lnTo>
                        <a:lnTo>
                          <a:pt x="40862" y="67342"/>
                        </a:lnTo>
                        <a:lnTo>
                          <a:pt x="40862" y="67342"/>
                        </a:lnTo>
                        <a:close/>
                        <a:moveTo>
                          <a:pt x="14573" y="64579"/>
                        </a:moveTo>
                        <a:cubicBezTo>
                          <a:pt x="14001" y="64008"/>
                          <a:pt x="13430" y="63437"/>
                          <a:pt x="13049" y="62675"/>
                        </a:cubicBezTo>
                        <a:lnTo>
                          <a:pt x="13049" y="62675"/>
                        </a:lnTo>
                        <a:cubicBezTo>
                          <a:pt x="12668" y="62008"/>
                          <a:pt x="12382" y="61246"/>
                          <a:pt x="12096" y="60484"/>
                        </a:cubicBezTo>
                        <a:lnTo>
                          <a:pt x="12096" y="60484"/>
                        </a:lnTo>
                        <a:cubicBezTo>
                          <a:pt x="11811" y="61246"/>
                          <a:pt x="11525" y="62008"/>
                          <a:pt x="11144" y="62675"/>
                        </a:cubicBezTo>
                        <a:lnTo>
                          <a:pt x="11144" y="62675"/>
                        </a:lnTo>
                        <a:cubicBezTo>
                          <a:pt x="10763" y="63437"/>
                          <a:pt x="10192" y="64008"/>
                          <a:pt x="9620" y="64579"/>
                        </a:cubicBezTo>
                        <a:lnTo>
                          <a:pt x="9620" y="64579"/>
                        </a:lnTo>
                        <a:lnTo>
                          <a:pt x="14573" y="64579"/>
                        </a:lnTo>
                        <a:lnTo>
                          <a:pt x="14573" y="64579"/>
                        </a:lnTo>
                        <a:close/>
                        <a:moveTo>
                          <a:pt x="42576" y="64579"/>
                        </a:moveTo>
                        <a:lnTo>
                          <a:pt x="55340" y="64579"/>
                        </a:lnTo>
                        <a:lnTo>
                          <a:pt x="55340" y="48768"/>
                        </a:lnTo>
                        <a:lnTo>
                          <a:pt x="54864" y="48863"/>
                        </a:lnTo>
                        <a:lnTo>
                          <a:pt x="31337" y="2858"/>
                        </a:lnTo>
                        <a:lnTo>
                          <a:pt x="11239" y="2858"/>
                        </a:lnTo>
                        <a:cubicBezTo>
                          <a:pt x="11335" y="2953"/>
                          <a:pt x="11430" y="3048"/>
                          <a:pt x="11525" y="3239"/>
                        </a:cubicBezTo>
                        <a:lnTo>
                          <a:pt x="11525" y="3239"/>
                        </a:lnTo>
                        <a:cubicBezTo>
                          <a:pt x="12763" y="4763"/>
                          <a:pt x="13049" y="6572"/>
                          <a:pt x="13145" y="8858"/>
                        </a:cubicBezTo>
                        <a:lnTo>
                          <a:pt x="13145" y="8858"/>
                        </a:lnTo>
                        <a:lnTo>
                          <a:pt x="13716" y="8763"/>
                        </a:lnTo>
                        <a:lnTo>
                          <a:pt x="42576" y="64579"/>
                        </a:lnTo>
                        <a:lnTo>
                          <a:pt x="42576" y="64579"/>
                        </a:lnTo>
                        <a:close/>
                        <a:moveTo>
                          <a:pt x="55436" y="4763"/>
                        </a:moveTo>
                        <a:cubicBezTo>
                          <a:pt x="55816" y="5429"/>
                          <a:pt x="56102" y="6191"/>
                          <a:pt x="56388" y="6953"/>
                        </a:cubicBezTo>
                        <a:lnTo>
                          <a:pt x="56388" y="6953"/>
                        </a:lnTo>
                        <a:cubicBezTo>
                          <a:pt x="56674" y="6191"/>
                          <a:pt x="56959" y="5429"/>
                          <a:pt x="57340" y="4763"/>
                        </a:cubicBezTo>
                        <a:lnTo>
                          <a:pt x="57340" y="4763"/>
                        </a:lnTo>
                        <a:cubicBezTo>
                          <a:pt x="57721" y="4000"/>
                          <a:pt x="58198" y="3429"/>
                          <a:pt x="58864" y="2858"/>
                        </a:cubicBezTo>
                        <a:lnTo>
                          <a:pt x="58864" y="2858"/>
                        </a:lnTo>
                        <a:lnTo>
                          <a:pt x="53911" y="2858"/>
                        </a:lnTo>
                        <a:cubicBezTo>
                          <a:pt x="54483" y="3429"/>
                          <a:pt x="54959" y="4096"/>
                          <a:pt x="55436" y="4763"/>
                        </a:cubicBezTo>
                        <a:lnTo>
                          <a:pt x="55436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03" name="Graphic 1">
                  <a:extLst>
                    <a:ext uri="{FF2B5EF4-FFF2-40B4-BE49-F238E27FC236}">
                      <a16:creationId xmlns:a16="http://schemas.microsoft.com/office/drawing/2014/main" id="{F3BFF8AF-24A1-4968-819E-75217D6F285F}"/>
                    </a:ext>
                  </a:extLst>
                </p:cNvPr>
                <p:cNvGrpSpPr/>
                <p:nvPr/>
              </p:nvGrpSpPr>
              <p:grpSpPr>
                <a:xfrm>
                  <a:off x="8786049" y="5555495"/>
                  <a:ext cx="62579" cy="67437"/>
                  <a:chOff x="8786049" y="5555495"/>
                  <a:chExt cx="62579" cy="67437"/>
                </a:xfrm>
                <a:solidFill>
                  <a:srgbClr val="FFFFFF"/>
                </a:solidFill>
              </p:grpSpPr>
              <p:sp>
                <p:nvSpPr>
                  <p:cNvPr id="1228" name="Freeform: Shape 1227">
                    <a:extLst>
                      <a:ext uri="{FF2B5EF4-FFF2-40B4-BE49-F238E27FC236}">
                        <a16:creationId xmlns:a16="http://schemas.microsoft.com/office/drawing/2014/main" id="{22691832-973B-4571-9AA4-FEF762E250FB}"/>
                      </a:ext>
                    </a:extLst>
                  </p:cNvPr>
                  <p:cNvSpPr/>
                  <p:nvPr/>
                </p:nvSpPr>
                <p:spPr>
                  <a:xfrm>
                    <a:off x="8787288" y="5557019"/>
                    <a:ext cx="59817" cy="64484"/>
                  </a:xfrm>
                  <a:custGeom>
                    <a:avLst/>
                    <a:gdLst>
                      <a:gd name="connsiteX0" fmla="*/ 49244 w 59817"/>
                      <a:gd name="connsiteY0" fmla="*/ 64008 h 64484"/>
                      <a:gd name="connsiteX1" fmla="*/ 49244 w 59817"/>
                      <a:gd name="connsiteY1" fmla="*/ 64484 h 64484"/>
                      <a:gd name="connsiteX2" fmla="*/ 10668 w 59817"/>
                      <a:gd name="connsiteY2" fmla="*/ 64484 h 64484"/>
                      <a:gd name="connsiteX3" fmla="*/ 10668 w 59817"/>
                      <a:gd name="connsiteY3" fmla="*/ 64008 h 64484"/>
                      <a:gd name="connsiteX4" fmla="*/ 11144 w 59817"/>
                      <a:gd name="connsiteY4" fmla="*/ 64008 h 64484"/>
                      <a:gd name="connsiteX5" fmla="*/ 20479 w 59817"/>
                      <a:gd name="connsiteY5" fmla="*/ 54483 h 64484"/>
                      <a:gd name="connsiteX6" fmla="*/ 20479 w 59817"/>
                      <a:gd name="connsiteY6" fmla="*/ 571 h 64484"/>
                      <a:gd name="connsiteX7" fmla="*/ 4382 w 59817"/>
                      <a:gd name="connsiteY7" fmla="*/ 12573 h 64484"/>
                      <a:gd name="connsiteX8" fmla="*/ 476 w 59817"/>
                      <a:gd name="connsiteY8" fmla="*/ 26956 h 64484"/>
                      <a:gd name="connsiteX9" fmla="*/ 0 w 59817"/>
                      <a:gd name="connsiteY9" fmla="*/ 26956 h 64484"/>
                      <a:gd name="connsiteX10" fmla="*/ 0 w 59817"/>
                      <a:gd name="connsiteY10" fmla="*/ 0 h 64484"/>
                      <a:gd name="connsiteX11" fmla="*/ 59817 w 59817"/>
                      <a:gd name="connsiteY11" fmla="*/ 0 h 64484"/>
                      <a:gd name="connsiteX12" fmla="*/ 59817 w 59817"/>
                      <a:gd name="connsiteY12" fmla="*/ 26956 h 64484"/>
                      <a:gd name="connsiteX13" fmla="*/ 59341 w 59817"/>
                      <a:gd name="connsiteY13" fmla="*/ 26956 h 64484"/>
                      <a:gd name="connsiteX14" fmla="*/ 55436 w 59817"/>
                      <a:gd name="connsiteY14" fmla="*/ 12573 h 64484"/>
                      <a:gd name="connsiteX15" fmla="*/ 39434 w 59817"/>
                      <a:gd name="connsiteY15" fmla="*/ 571 h 64484"/>
                      <a:gd name="connsiteX16" fmla="*/ 39434 w 59817"/>
                      <a:gd name="connsiteY16" fmla="*/ 54483 h 64484"/>
                      <a:gd name="connsiteX17" fmla="*/ 48673 w 59817"/>
                      <a:gd name="connsiteY17" fmla="*/ 64008 h 64484"/>
                      <a:gd name="connsiteX18" fmla="*/ 49244 w 59817"/>
                      <a:gd name="connsiteY18" fmla="*/ 64008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9817" h="64484">
                        <a:moveTo>
                          <a:pt x="49244" y="64008"/>
                        </a:moveTo>
                        <a:lnTo>
                          <a:pt x="49244" y="64484"/>
                        </a:lnTo>
                        <a:lnTo>
                          <a:pt x="10668" y="64484"/>
                        </a:lnTo>
                        <a:lnTo>
                          <a:pt x="10668" y="64008"/>
                        </a:lnTo>
                        <a:lnTo>
                          <a:pt x="11144" y="64008"/>
                        </a:lnTo>
                        <a:cubicBezTo>
                          <a:pt x="19908" y="64008"/>
                          <a:pt x="20479" y="61531"/>
                          <a:pt x="20479" y="54483"/>
                        </a:cubicBezTo>
                        <a:lnTo>
                          <a:pt x="20479" y="571"/>
                        </a:lnTo>
                        <a:cubicBezTo>
                          <a:pt x="13716" y="857"/>
                          <a:pt x="8001" y="6477"/>
                          <a:pt x="4382" y="12573"/>
                        </a:cubicBezTo>
                        <a:cubicBezTo>
                          <a:pt x="1429" y="17431"/>
                          <a:pt x="476" y="21717"/>
                          <a:pt x="476" y="26956"/>
                        </a:cubicBezTo>
                        <a:lnTo>
                          <a:pt x="0" y="26956"/>
                        </a:lnTo>
                        <a:lnTo>
                          <a:pt x="0" y="0"/>
                        </a:lnTo>
                        <a:lnTo>
                          <a:pt x="59817" y="0"/>
                        </a:lnTo>
                        <a:lnTo>
                          <a:pt x="59817" y="26956"/>
                        </a:lnTo>
                        <a:lnTo>
                          <a:pt x="59341" y="26956"/>
                        </a:lnTo>
                        <a:cubicBezTo>
                          <a:pt x="59341" y="21717"/>
                          <a:pt x="58388" y="17431"/>
                          <a:pt x="55436" y="12573"/>
                        </a:cubicBezTo>
                        <a:cubicBezTo>
                          <a:pt x="51816" y="6477"/>
                          <a:pt x="46101" y="762"/>
                          <a:pt x="39434" y="571"/>
                        </a:cubicBezTo>
                        <a:lnTo>
                          <a:pt x="39434" y="54483"/>
                        </a:lnTo>
                        <a:cubicBezTo>
                          <a:pt x="39434" y="61531"/>
                          <a:pt x="39910" y="64008"/>
                          <a:pt x="48673" y="64008"/>
                        </a:cubicBezTo>
                        <a:lnTo>
                          <a:pt x="49244" y="6400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29" name="Freeform: Shape 1228">
                    <a:extLst>
                      <a:ext uri="{FF2B5EF4-FFF2-40B4-BE49-F238E27FC236}">
                        <a16:creationId xmlns:a16="http://schemas.microsoft.com/office/drawing/2014/main" id="{70804CFC-A189-4B27-8349-C30B2A84EE06}"/>
                      </a:ext>
                    </a:extLst>
                  </p:cNvPr>
                  <p:cNvSpPr/>
                  <p:nvPr/>
                </p:nvSpPr>
                <p:spPr>
                  <a:xfrm>
                    <a:off x="8786049" y="5555495"/>
                    <a:ext cx="62579" cy="67437"/>
                  </a:xfrm>
                  <a:custGeom>
                    <a:avLst/>
                    <a:gdLst>
                      <a:gd name="connsiteX0" fmla="*/ 10573 w 62579"/>
                      <a:gd name="connsiteY0" fmla="*/ 67342 h 67437"/>
                      <a:gd name="connsiteX1" fmla="*/ 10573 w 62579"/>
                      <a:gd name="connsiteY1" fmla="*/ 65913 h 67437"/>
                      <a:gd name="connsiteX2" fmla="*/ 10573 w 62579"/>
                      <a:gd name="connsiteY2" fmla="*/ 64008 h 67437"/>
                      <a:gd name="connsiteX3" fmla="*/ 12002 w 62579"/>
                      <a:gd name="connsiteY3" fmla="*/ 64008 h 67437"/>
                      <a:gd name="connsiteX4" fmla="*/ 12478 w 62579"/>
                      <a:gd name="connsiteY4" fmla="*/ 64008 h 67437"/>
                      <a:gd name="connsiteX5" fmla="*/ 20384 w 62579"/>
                      <a:gd name="connsiteY5" fmla="*/ 55817 h 67437"/>
                      <a:gd name="connsiteX6" fmla="*/ 20384 w 62579"/>
                      <a:gd name="connsiteY6" fmla="*/ 55817 h 67437"/>
                      <a:gd name="connsiteX7" fmla="*/ 20384 w 62579"/>
                      <a:gd name="connsiteY7" fmla="*/ 3429 h 67437"/>
                      <a:gd name="connsiteX8" fmla="*/ 6858 w 62579"/>
                      <a:gd name="connsiteY8" fmla="*/ 14669 h 67437"/>
                      <a:gd name="connsiteX9" fmla="*/ 6858 w 62579"/>
                      <a:gd name="connsiteY9" fmla="*/ 14669 h 67437"/>
                      <a:gd name="connsiteX10" fmla="*/ 3239 w 62579"/>
                      <a:gd name="connsiteY10" fmla="*/ 28385 h 67437"/>
                      <a:gd name="connsiteX11" fmla="*/ 3239 w 62579"/>
                      <a:gd name="connsiteY11" fmla="*/ 28385 h 67437"/>
                      <a:gd name="connsiteX12" fmla="*/ 3239 w 62579"/>
                      <a:gd name="connsiteY12" fmla="*/ 29718 h 67437"/>
                      <a:gd name="connsiteX13" fmla="*/ 1905 w 62579"/>
                      <a:gd name="connsiteY13" fmla="*/ 29718 h 67437"/>
                      <a:gd name="connsiteX14" fmla="*/ 0 w 62579"/>
                      <a:gd name="connsiteY14" fmla="*/ 29718 h 67437"/>
                      <a:gd name="connsiteX15" fmla="*/ 0 w 62579"/>
                      <a:gd name="connsiteY15" fmla="*/ 0 h 67437"/>
                      <a:gd name="connsiteX16" fmla="*/ 62579 w 62579"/>
                      <a:gd name="connsiteY16" fmla="*/ 0 h 67437"/>
                      <a:gd name="connsiteX17" fmla="*/ 62579 w 62579"/>
                      <a:gd name="connsiteY17" fmla="*/ 29718 h 67437"/>
                      <a:gd name="connsiteX18" fmla="*/ 61151 w 62579"/>
                      <a:gd name="connsiteY18" fmla="*/ 29718 h 67437"/>
                      <a:gd name="connsiteX19" fmla="*/ 59246 w 62579"/>
                      <a:gd name="connsiteY19" fmla="*/ 29718 h 67437"/>
                      <a:gd name="connsiteX20" fmla="*/ 59246 w 62579"/>
                      <a:gd name="connsiteY20" fmla="*/ 28385 h 67437"/>
                      <a:gd name="connsiteX21" fmla="*/ 55531 w 62579"/>
                      <a:gd name="connsiteY21" fmla="*/ 14669 h 67437"/>
                      <a:gd name="connsiteX22" fmla="*/ 55531 w 62579"/>
                      <a:gd name="connsiteY22" fmla="*/ 14669 h 67437"/>
                      <a:gd name="connsiteX23" fmla="*/ 42101 w 62579"/>
                      <a:gd name="connsiteY23" fmla="*/ 3524 h 67437"/>
                      <a:gd name="connsiteX24" fmla="*/ 42101 w 62579"/>
                      <a:gd name="connsiteY24" fmla="*/ 3524 h 67437"/>
                      <a:gd name="connsiteX25" fmla="*/ 42101 w 62579"/>
                      <a:gd name="connsiteY25" fmla="*/ 55912 h 67437"/>
                      <a:gd name="connsiteX26" fmla="*/ 43149 w 62579"/>
                      <a:gd name="connsiteY26" fmla="*/ 62484 h 67437"/>
                      <a:gd name="connsiteX27" fmla="*/ 43149 w 62579"/>
                      <a:gd name="connsiteY27" fmla="*/ 62484 h 67437"/>
                      <a:gd name="connsiteX28" fmla="*/ 50006 w 62579"/>
                      <a:gd name="connsiteY28" fmla="*/ 64103 h 67437"/>
                      <a:gd name="connsiteX29" fmla="*/ 50006 w 62579"/>
                      <a:gd name="connsiteY29" fmla="*/ 64103 h 67437"/>
                      <a:gd name="connsiteX30" fmla="*/ 50578 w 62579"/>
                      <a:gd name="connsiteY30" fmla="*/ 64103 h 67437"/>
                      <a:gd name="connsiteX31" fmla="*/ 50578 w 62579"/>
                      <a:gd name="connsiteY31" fmla="*/ 65532 h 67437"/>
                      <a:gd name="connsiteX32" fmla="*/ 50578 w 62579"/>
                      <a:gd name="connsiteY32" fmla="*/ 64103 h 67437"/>
                      <a:gd name="connsiteX33" fmla="*/ 51911 w 62579"/>
                      <a:gd name="connsiteY33" fmla="*/ 64103 h 67437"/>
                      <a:gd name="connsiteX34" fmla="*/ 51911 w 62579"/>
                      <a:gd name="connsiteY34" fmla="*/ 65532 h 67437"/>
                      <a:gd name="connsiteX35" fmla="*/ 51911 w 62579"/>
                      <a:gd name="connsiteY35" fmla="*/ 67437 h 67437"/>
                      <a:gd name="connsiteX36" fmla="*/ 10573 w 62579"/>
                      <a:gd name="connsiteY36" fmla="*/ 67437 h 67437"/>
                      <a:gd name="connsiteX37" fmla="*/ 10573 w 62579"/>
                      <a:gd name="connsiteY37" fmla="*/ 67342 h 67437"/>
                      <a:gd name="connsiteX38" fmla="*/ 41243 w 62579"/>
                      <a:gd name="connsiteY38" fmla="*/ 64579 h 67437"/>
                      <a:gd name="connsiteX39" fmla="*/ 40957 w 62579"/>
                      <a:gd name="connsiteY39" fmla="*/ 64198 h 67437"/>
                      <a:gd name="connsiteX40" fmla="*/ 40957 w 62579"/>
                      <a:gd name="connsiteY40" fmla="*/ 64198 h 67437"/>
                      <a:gd name="connsiteX41" fmla="*/ 39338 w 62579"/>
                      <a:gd name="connsiteY41" fmla="*/ 55912 h 67437"/>
                      <a:gd name="connsiteX42" fmla="*/ 39338 w 62579"/>
                      <a:gd name="connsiteY42" fmla="*/ 55912 h 67437"/>
                      <a:gd name="connsiteX43" fmla="*/ 39338 w 62579"/>
                      <a:gd name="connsiteY43" fmla="*/ 2858 h 67437"/>
                      <a:gd name="connsiteX44" fmla="*/ 23146 w 62579"/>
                      <a:gd name="connsiteY44" fmla="*/ 2858 h 67437"/>
                      <a:gd name="connsiteX45" fmla="*/ 23146 w 62579"/>
                      <a:gd name="connsiteY45" fmla="*/ 55912 h 67437"/>
                      <a:gd name="connsiteX46" fmla="*/ 21431 w 62579"/>
                      <a:gd name="connsiteY46" fmla="*/ 64198 h 67437"/>
                      <a:gd name="connsiteX47" fmla="*/ 21431 w 62579"/>
                      <a:gd name="connsiteY47" fmla="*/ 64198 h 67437"/>
                      <a:gd name="connsiteX48" fmla="*/ 21146 w 62579"/>
                      <a:gd name="connsiteY48" fmla="*/ 64579 h 67437"/>
                      <a:gd name="connsiteX49" fmla="*/ 21146 w 62579"/>
                      <a:gd name="connsiteY49" fmla="*/ 64579 h 67437"/>
                      <a:gd name="connsiteX50" fmla="*/ 41243 w 62579"/>
                      <a:gd name="connsiteY50" fmla="*/ 64579 h 67437"/>
                      <a:gd name="connsiteX51" fmla="*/ 41243 w 62579"/>
                      <a:gd name="connsiteY51" fmla="*/ 64579 h 67437"/>
                      <a:gd name="connsiteX52" fmla="*/ 57912 w 62579"/>
                      <a:gd name="connsiteY52" fmla="*/ 13335 h 67437"/>
                      <a:gd name="connsiteX53" fmla="*/ 59722 w 62579"/>
                      <a:gd name="connsiteY53" fmla="*/ 16764 h 67437"/>
                      <a:gd name="connsiteX54" fmla="*/ 59722 w 62579"/>
                      <a:gd name="connsiteY54" fmla="*/ 16764 h 67437"/>
                      <a:gd name="connsiteX55" fmla="*/ 59722 w 62579"/>
                      <a:gd name="connsiteY55" fmla="*/ 2858 h 67437"/>
                      <a:gd name="connsiteX56" fmla="*/ 48101 w 62579"/>
                      <a:gd name="connsiteY56" fmla="*/ 2858 h 67437"/>
                      <a:gd name="connsiteX57" fmla="*/ 57912 w 62579"/>
                      <a:gd name="connsiteY57" fmla="*/ 13335 h 67437"/>
                      <a:gd name="connsiteX58" fmla="*/ 57912 w 62579"/>
                      <a:gd name="connsiteY58" fmla="*/ 13335 h 67437"/>
                      <a:gd name="connsiteX59" fmla="*/ 2763 w 62579"/>
                      <a:gd name="connsiteY59" fmla="*/ 16669 h 67437"/>
                      <a:gd name="connsiteX60" fmla="*/ 4572 w 62579"/>
                      <a:gd name="connsiteY60" fmla="*/ 13335 h 67437"/>
                      <a:gd name="connsiteX61" fmla="*/ 4572 w 62579"/>
                      <a:gd name="connsiteY61" fmla="*/ 13335 h 67437"/>
                      <a:gd name="connsiteX62" fmla="*/ 14383 w 62579"/>
                      <a:gd name="connsiteY62" fmla="*/ 2953 h 67437"/>
                      <a:gd name="connsiteX63" fmla="*/ 14383 w 62579"/>
                      <a:gd name="connsiteY63" fmla="*/ 2953 h 67437"/>
                      <a:gd name="connsiteX64" fmla="*/ 2763 w 62579"/>
                      <a:gd name="connsiteY64" fmla="*/ 2953 h 67437"/>
                      <a:gd name="connsiteX65" fmla="*/ 2763 w 62579"/>
                      <a:gd name="connsiteY65" fmla="*/ 16669 h 67437"/>
                      <a:gd name="connsiteX66" fmla="*/ 2763 w 62579"/>
                      <a:gd name="connsiteY66" fmla="*/ 16669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62579" h="67437">
                        <a:moveTo>
                          <a:pt x="10573" y="67342"/>
                        </a:moveTo>
                        <a:lnTo>
                          <a:pt x="10573" y="65913"/>
                        </a:lnTo>
                        <a:lnTo>
                          <a:pt x="10573" y="64008"/>
                        </a:lnTo>
                        <a:lnTo>
                          <a:pt x="12002" y="64008"/>
                        </a:lnTo>
                        <a:lnTo>
                          <a:pt x="12478" y="64008"/>
                        </a:lnTo>
                        <a:cubicBezTo>
                          <a:pt x="20860" y="63532"/>
                          <a:pt x="19908" y="63056"/>
                          <a:pt x="20384" y="55817"/>
                        </a:cubicBezTo>
                        <a:lnTo>
                          <a:pt x="20384" y="55817"/>
                        </a:lnTo>
                        <a:lnTo>
                          <a:pt x="20384" y="3429"/>
                        </a:lnTo>
                        <a:cubicBezTo>
                          <a:pt x="14954" y="4286"/>
                          <a:pt x="10096" y="9239"/>
                          <a:pt x="6858" y="14669"/>
                        </a:cubicBezTo>
                        <a:lnTo>
                          <a:pt x="6858" y="14669"/>
                        </a:lnTo>
                        <a:cubicBezTo>
                          <a:pt x="4096" y="19336"/>
                          <a:pt x="3239" y="23241"/>
                          <a:pt x="3239" y="28385"/>
                        </a:cubicBezTo>
                        <a:lnTo>
                          <a:pt x="3239" y="28385"/>
                        </a:lnTo>
                        <a:lnTo>
                          <a:pt x="3239" y="29718"/>
                        </a:lnTo>
                        <a:lnTo>
                          <a:pt x="1905" y="29718"/>
                        </a:lnTo>
                        <a:lnTo>
                          <a:pt x="0" y="29718"/>
                        </a:lnTo>
                        <a:lnTo>
                          <a:pt x="0" y="0"/>
                        </a:lnTo>
                        <a:lnTo>
                          <a:pt x="62579" y="0"/>
                        </a:lnTo>
                        <a:lnTo>
                          <a:pt x="62579" y="29718"/>
                        </a:lnTo>
                        <a:lnTo>
                          <a:pt x="61151" y="29718"/>
                        </a:lnTo>
                        <a:lnTo>
                          <a:pt x="59246" y="29718"/>
                        </a:lnTo>
                        <a:lnTo>
                          <a:pt x="59246" y="28385"/>
                        </a:lnTo>
                        <a:cubicBezTo>
                          <a:pt x="59246" y="23241"/>
                          <a:pt x="58293" y="19336"/>
                          <a:pt x="55531" y="14669"/>
                        </a:cubicBezTo>
                        <a:lnTo>
                          <a:pt x="55531" y="14669"/>
                        </a:lnTo>
                        <a:cubicBezTo>
                          <a:pt x="52388" y="9239"/>
                          <a:pt x="47340" y="4381"/>
                          <a:pt x="42101" y="3524"/>
                        </a:cubicBezTo>
                        <a:lnTo>
                          <a:pt x="42101" y="3524"/>
                        </a:lnTo>
                        <a:lnTo>
                          <a:pt x="42101" y="55912"/>
                        </a:lnTo>
                        <a:cubicBezTo>
                          <a:pt x="42101" y="59436"/>
                          <a:pt x="42291" y="61531"/>
                          <a:pt x="43149" y="62484"/>
                        </a:cubicBezTo>
                        <a:lnTo>
                          <a:pt x="43149" y="62484"/>
                        </a:lnTo>
                        <a:cubicBezTo>
                          <a:pt x="43815" y="63437"/>
                          <a:pt x="45625" y="64103"/>
                          <a:pt x="50006" y="64103"/>
                        </a:cubicBezTo>
                        <a:lnTo>
                          <a:pt x="50006" y="64103"/>
                        </a:lnTo>
                        <a:lnTo>
                          <a:pt x="50578" y="64103"/>
                        </a:lnTo>
                        <a:lnTo>
                          <a:pt x="50578" y="65532"/>
                        </a:lnTo>
                        <a:lnTo>
                          <a:pt x="50578" y="64103"/>
                        </a:lnTo>
                        <a:lnTo>
                          <a:pt x="51911" y="64103"/>
                        </a:lnTo>
                        <a:lnTo>
                          <a:pt x="51911" y="65532"/>
                        </a:lnTo>
                        <a:lnTo>
                          <a:pt x="51911" y="67437"/>
                        </a:lnTo>
                        <a:lnTo>
                          <a:pt x="10573" y="67437"/>
                        </a:lnTo>
                        <a:lnTo>
                          <a:pt x="10573" y="67342"/>
                        </a:lnTo>
                        <a:close/>
                        <a:moveTo>
                          <a:pt x="41243" y="64579"/>
                        </a:moveTo>
                        <a:cubicBezTo>
                          <a:pt x="41148" y="64484"/>
                          <a:pt x="41053" y="64294"/>
                          <a:pt x="40957" y="64198"/>
                        </a:cubicBezTo>
                        <a:lnTo>
                          <a:pt x="40957" y="64198"/>
                        </a:lnTo>
                        <a:cubicBezTo>
                          <a:pt x="39338" y="62103"/>
                          <a:pt x="39338" y="59436"/>
                          <a:pt x="39338" y="55912"/>
                        </a:cubicBezTo>
                        <a:lnTo>
                          <a:pt x="39338" y="55912"/>
                        </a:lnTo>
                        <a:lnTo>
                          <a:pt x="39338" y="2858"/>
                        </a:lnTo>
                        <a:lnTo>
                          <a:pt x="23146" y="2858"/>
                        </a:lnTo>
                        <a:lnTo>
                          <a:pt x="23146" y="55912"/>
                        </a:lnTo>
                        <a:cubicBezTo>
                          <a:pt x="23146" y="59436"/>
                          <a:pt x="23146" y="62103"/>
                          <a:pt x="21431" y="64198"/>
                        </a:cubicBezTo>
                        <a:lnTo>
                          <a:pt x="21431" y="64198"/>
                        </a:lnTo>
                        <a:cubicBezTo>
                          <a:pt x="21336" y="64294"/>
                          <a:pt x="21241" y="64484"/>
                          <a:pt x="21146" y="64579"/>
                        </a:cubicBezTo>
                        <a:lnTo>
                          <a:pt x="21146" y="64579"/>
                        </a:lnTo>
                        <a:lnTo>
                          <a:pt x="41243" y="64579"/>
                        </a:lnTo>
                        <a:lnTo>
                          <a:pt x="41243" y="64579"/>
                        </a:lnTo>
                        <a:close/>
                        <a:moveTo>
                          <a:pt x="57912" y="13335"/>
                        </a:moveTo>
                        <a:cubicBezTo>
                          <a:pt x="58579" y="14478"/>
                          <a:pt x="59150" y="15621"/>
                          <a:pt x="59722" y="16764"/>
                        </a:cubicBezTo>
                        <a:lnTo>
                          <a:pt x="59722" y="16764"/>
                        </a:lnTo>
                        <a:lnTo>
                          <a:pt x="59722" y="2858"/>
                        </a:lnTo>
                        <a:lnTo>
                          <a:pt x="48101" y="2858"/>
                        </a:lnTo>
                        <a:cubicBezTo>
                          <a:pt x="52197" y="5334"/>
                          <a:pt x="55531" y="9239"/>
                          <a:pt x="57912" y="13335"/>
                        </a:cubicBezTo>
                        <a:lnTo>
                          <a:pt x="57912" y="13335"/>
                        </a:lnTo>
                        <a:close/>
                        <a:moveTo>
                          <a:pt x="2763" y="16669"/>
                        </a:moveTo>
                        <a:cubicBezTo>
                          <a:pt x="3239" y="15526"/>
                          <a:pt x="3810" y="14478"/>
                          <a:pt x="4572" y="13335"/>
                        </a:cubicBezTo>
                        <a:lnTo>
                          <a:pt x="4572" y="13335"/>
                        </a:lnTo>
                        <a:cubicBezTo>
                          <a:pt x="6954" y="9239"/>
                          <a:pt x="10287" y="5334"/>
                          <a:pt x="14383" y="2953"/>
                        </a:cubicBezTo>
                        <a:lnTo>
                          <a:pt x="14383" y="2953"/>
                        </a:lnTo>
                        <a:lnTo>
                          <a:pt x="2763" y="2953"/>
                        </a:lnTo>
                        <a:lnTo>
                          <a:pt x="2763" y="16669"/>
                        </a:lnTo>
                        <a:lnTo>
                          <a:pt x="2763" y="1666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04" name="Graphic 1">
                  <a:extLst>
                    <a:ext uri="{FF2B5EF4-FFF2-40B4-BE49-F238E27FC236}">
                      <a16:creationId xmlns:a16="http://schemas.microsoft.com/office/drawing/2014/main" id="{1F5A7D09-6323-427A-B95C-D941D0A3BDEB}"/>
                    </a:ext>
                  </a:extLst>
                </p:cNvPr>
                <p:cNvGrpSpPr/>
                <p:nvPr/>
              </p:nvGrpSpPr>
              <p:grpSpPr>
                <a:xfrm>
                  <a:off x="8845485" y="5555686"/>
                  <a:ext cx="75343" cy="67341"/>
                  <a:chOff x="8845485" y="5555686"/>
                  <a:chExt cx="75343" cy="67341"/>
                </a:xfrm>
                <a:solidFill>
                  <a:srgbClr val="FFFFFF"/>
                </a:solidFill>
              </p:grpSpPr>
              <p:sp>
                <p:nvSpPr>
                  <p:cNvPr id="1226" name="Freeform: Shape 1225">
                    <a:extLst>
                      <a:ext uri="{FF2B5EF4-FFF2-40B4-BE49-F238E27FC236}">
                        <a16:creationId xmlns:a16="http://schemas.microsoft.com/office/drawing/2014/main" id="{BB7C4763-C4AB-444D-B592-5FA49C611337}"/>
                      </a:ext>
                    </a:extLst>
                  </p:cNvPr>
                  <p:cNvSpPr/>
                  <p:nvPr/>
                </p:nvSpPr>
                <p:spPr>
                  <a:xfrm>
                    <a:off x="8846819" y="5557019"/>
                    <a:ext cx="72390" cy="64484"/>
                  </a:xfrm>
                  <a:custGeom>
                    <a:avLst/>
                    <a:gdLst>
                      <a:gd name="connsiteX0" fmla="*/ 39434 w 72390"/>
                      <a:gd name="connsiteY0" fmla="*/ 63913 h 64484"/>
                      <a:gd name="connsiteX1" fmla="*/ 44387 w 72390"/>
                      <a:gd name="connsiteY1" fmla="*/ 60579 h 64484"/>
                      <a:gd name="connsiteX2" fmla="*/ 42767 w 72390"/>
                      <a:gd name="connsiteY2" fmla="*/ 54007 h 64484"/>
                      <a:gd name="connsiteX3" fmla="*/ 37624 w 72390"/>
                      <a:gd name="connsiteY3" fmla="*/ 37719 h 64484"/>
                      <a:gd name="connsiteX4" fmla="*/ 19908 w 72390"/>
                      <a:gd name="connsiteY4" fmla="*/ 37719 h 64484"/>
                      <a:gd name="connsiteX5" fmla="*/ 16193 w 72390"/>
                      <a:gd name="connsiteY5" fmla="*/ 53340 h 64484"/>
                      <a:gd name="connsiteX6" fmla="*/ 18002 w 72390"/>
                      <a:gd name="connsiteY6" fmla="*/ 60103 h 64484"/>
                      <a:gd name="connsiteX7" fmla="*/ 28575 w 72390"/>
                      <a:gd name="connsiteY7" fmla="*/ 64008 h 64484"/>
                      <a:gd name="connsiteX8" fmla="*/ 28575 w 72390"/>
                      <a:gd name="connsiteY8" fmla="*/ 64484 h 64484"/>
                      <a:gd name="connsiteX9" fmla="*/ 0 w 72390"/>
                      <a:gd name="connsiteY9" fmla="*/ 64484 h 64484"/>
                      <a:gd name="connsiteX10" fmla="*/ 0 w 72390"/>
                      <a:gd name="connsiteY10" fmla="*/ 64008 h 64484"/>
                      <a:gd name="connsiteX11" fmla="*/ 16573 w 72390"/>
                      <a:gd name="connsiteY11" fmla="*/ 45529 h 64484"/>
                      <a:gd name="connsiteX12" fmla="*/ 31623 w 72390"/>
                      <a:gd name="connsiteY12" fmla="*/ 0 h 64484"/>
                      <a:gd name="connsiteX13" fmla="*/ 45244 w 72390"/>
                      <a:gd name="connsiteY13" fmla="*/ 0 h 64484"/>
                      <a:gd name="connsiteX14" fmla="*/ 64484 w 72390"/>
                      <a:gd name="connsiteY14" fmla="*/ 58388 h 64484"/>
                      <a:gd name="connsiteX15" fmla="*/ 72390 w 72390"/>
                      <a:gd name="connsiteY15" fmla="*/ 64008 h 64484"/>
                      <a:gd name="connsiteX16" fmla="*/ 72390 w 72390"/>
                      <a:gd name="connsiteY16" fmla="*/ 64484 h 64484"/>
                      <a:gd name="connsiteX17" fmla="*/ 35719 w 72390"/>
                      <a:gd name="connsiteY17" fmla="*/ 64484 h 64484"/>
                      <a:gd name="connsiteX18" fmla="*/ 35719 w 72390"/>
                      <a:gd name="connsiteY18" fmla="*/ 64008 h 64484"/>
                      <a:gd name="connsiteX19" fmla="*/ 39434 w 72390"/>
                      <a:gd name="connsiteY19" fmla="*/ 63913 h 64484"/>
                      <a:gd name="connsiteX20" fmla="*/ 39434 w 72390"/>
                      <a:gd name="connsiteY20" fmla="*/ 63913 h 64484"/>
                      <a:gd name="connsiteX21" fmla="*/ 37338 w 72390"/>
                      <a:gd name="connsiteY21" fmla="*/ 37052 h 64484"/>
                      <a:gd name="connsiteX22" fmla="*/ 29051 w 72390"/>
                      <a:gd name="connsiteY22" fmla="*/ 9715 h 64484"/>
                      <a:gd name="connsiteX23" fmla="*/ 20003 w 72390"/>
                      <a:gd name="connsiteY23" fmla="*/ 37052 h 64484"/>
                      <a:gd name="connsiteX24" fmla="*/ 37338 w 72390"/>
                      <a:gd name="connsiteY24" fmla="*/ 3705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390" h="64484">
                        <a:moveTo>
                          <a:pt x="39434" y="63913"/>
                        </a:moveTo>
                        <a:cubicBezTo>
                          <a:pt x="42577" y="63913"/>
                          <a:pt x="44387" y="63246"/>
                          <a:pt x="44387" y="60579"/>
                        </a:cubicBezTo>
                        <a:cubicBezTo>
                          <a:pt x="44387" y="58674"/>
                          <a:pt x="43434" y="56293"/>
                          <a:pt x="42767" y="54007"/>
                        </a:cubicBezTo>
                        <a:lnTo>
                          <a:pt x="37624" y="37719"/>
                        </a:lnTo>
                        <a:lnTo>
                          <a:pt x="19908" y="37719"/>
                        </a:lnTo>
                        <a:cubicBezTo>
                          <a:pt x="18193" y="42958"/>
                          <a:pt x="16193" y="48482"/>
                          <a:pt x="16193" y="53340"/>
                        </a:cubicBezTo>
                        <a:cubicBezTo>
                          <a:pt x="16193" y="55817"/>
                          <a:pt x="16669" y="58102"/>
                          <a:pt x="18002" y="60103"/>
                        </a:cubicBezTo>
                        <a:cubicBezTo>
                          <a:pt x="20574" y="64008"/>
                          <a:pt x="25146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31" y="55150"/>
                          <a:pt x="16573" y="45529"/>
                        </a:cubicBezTo>
                        <a:lnTo>
                          <a:pt x="31623" y="0"/>
                        </a:lnTo>
                        <a:lnTo>
                          <a:pt x="45244" y="0"/>
                        </a:lnTo>
                        <a:lnTo>
                          <a:pt x="64484" y="58388"/>
                        </a:lnTo>
                        <a:cubicBezTo>
                          <a:pt x="65913" y="62865"/>
                          <a:pt x="67913" y="64008"/>
                          <a:pt x="72390" y="64008"/>
                        </a:cubicBezTo>
                        <a:lnTo>
                          <a:pt x="72390" y="64484"/>
                        </a:lnTo>
                        <a:lnTo>
                          <a:pt x="35719" y="64484"/>
                        </a:lnTo>
                        <a:lnTo>
                          <a:pt x="35719" y="64008"/>
                        </a:lnTo>
                        <a:lnTo>
                          <a:pt x="39434" y="63913"/>
                        </a:lnTo>
                        <a:lnTo>
                          <a:pt x="39434" y="63913"/>
                        </a:lnTo>
                        <a:close/>
                        <a:moveTo>
                          <a:pt x="37338" y="37052"/>
                        </a:moveTo>
                        <a:lnTo>
                          <a:pt x="29051" y="9715"/>
                        </a:lnTo>
                        <a:lnTo>
                          <a:pt x="20003" y="37052"/>
                        </a:lnTo>
                        <a:lnTo>
                          <a:pt x="37338" y="37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27" name="Freeform: Shape 1226">
                    <a:extLst>
                      <a:ext uri="{FF2B5EF4-FFF2-40B4-BE49-F238E27FC236}">
                        <a16:creationId xmlns:a16="http://schemas.microsoft.com/office/drawing/2014/main" id="{F85CF00E-B7EE-4F79-8084-4452951A7709}"/>
                      </a:ext>
                    </a:extLst>
                  </p:cNvPr>
                  <p:cNvSpPr/>
                  <p:nvPr/>
                </p:nvSpPr>
                <p:spPr>
                  <a:xfrm>
                    <a:off x="8845485" y="5555686"/>
                    <a:ext cx="75343" cy="67341"/>
                  </a:xfrm>
                  <a:custGeom>
                    <a:avLst/>
                    <a:gdLst>
                      <a:gd name="connsiteX0" fmla="*/ 35814 w 75343"/>
                      <a:gd name="connsiteY0" fmla="*/ 67151 h 67341"/>
                      <a:gd name="connsiteX1" fmla="*/ 35814 w 75343"/>
                      <a:gd name="connsiteY1" fmla="*/ 65818 h 67341"/>
                      <a:gd name="connsiteX2" fmla="*/ 35814 w 75343"/>
                      <a:gd name="connsiteY2" fmla="*/ 63913 h 67341"/>
                      <a:gd name="connsiteX3" fmla="*/ 37243 w 75343"/>
                      <a:gd name="connsiteY3" fmla="*/ 63913 h 67341"/>
                      <a:gd name="connsiteX4" fmla="*/ 40196 w 75343"/>
                      <a:gd name="connsiteY4" fmla="*/ 63913 h 67341"/>
                      <a:gd name="connsiteX5" fmla="*/ 40291 w 75343"/>
                      <a:gd name="connsiteY5" fmla="*/ 63817 h 67341"/>
                      <a:gd name="connsiteX6" fmla="*/ 40958 w 75343"/>
                      <a:gd name="connsiteY6" fmla="*/ 63817 h 67341"/>
                      <a:gd name="connsiteX7" fmla="*/ 44482 w 75343"/>
                      <a:gd name="connsiteY7" fmla="*/ 61817 h 67341"/>
                      <a:gd name="connsiteX8" fmla="*/ 44482 w 75343"/>
                      <a:gd name="connsiteY8" fmla="*/ 61817 h 67341"/>
                      <a:gd name="connsiteX9" fmla="*/ 42863 w 75343"/>
                      <a:gd name="connsiteY9" fmla="*/ 55626 h 67341"/>
                      <a:gd name="connsiteX10" fmla="*/ 42863 w 75343"/>
                      <a:gd name="connsiteY10" fmla="*/ 55626 h 67341"/>
                      <a:gd name="connsiteX11" fmla="*/ 38005 w 75343"/>
                      <a:gd name="connsiteY11" fmla="*/ 40386 h 67341"/>
                      <a:gd name="connsiteX12" fmla="*/ 22289 w 75343"/>
                      <a:gd name="connsiteY12" fmla="*/ 40386 h 67341"/>
                      <a:gd name="connsiteX13" fmla="*/ 18955 w 75343"/>
                      <a:gd name="connsiteY13" fmla="*/ 54578 h 67341"/>
                      <a:gd name="connsiteX14" fmla="*/ 18955 w 75343"/>
                      <a:gd name="connsiteY14" fmla="*/ 54578 h 67341"/>
                      <a:gd name="connsiteX15" fmla="*/ 20574 w 75343"/>
                      <a:gd name="connsiteY15" fmla="*/ 60579 h 67341"/>
                      <a:gd name="connsiteX16" fmla="*/ 20574 w 75343"/>
                      <a:gd name="connsiteY16" fmla="*/ 60579 h 67341"/>
                      <a:gd name="connsiteX17" fmla="*/ 30004 w 75343"/>
                      <a:gd name="connsiteY17" fmla="*/ 63913 h 67341"/>
                      <a:gd name="connsiteX18" fmla="*/ 30004 w 75343"/>
                      <a:gd name="connsiteY18" fmla="*/ 63913 h 67341"/>
                      <a:gd name="connsiteX19" fmla="*/ 31338 w 75343"/>
                      <a:gd name="connsiteY19" fmla="*/ 63913 h 67341"/>
                      <a:gd name="connsiteX20" fmla="*/ 31338 w 75343"/>
                      <a:gd name="connsiteY20" fmla="*/ 65342 h 67341"/>
                      <a:gd name="connsiteX21" fmla="*/ 31338 w 75343"/>
                      <a:gd name="connsiteY21" fmla="*/ 67246 h 67341"/>
                      <a:gd name="connsiteX22" fmla="*/ 0 w 75343"/>
                      <a:gd name="connsiteY22" fmla="*/ 67246 h 67341"/>
                      <a:gd name="connsiteX23" fmla="*/ 0 w 75343"/>
                      <a:gd name="connsiteY23" fmla="*/ 65913 h 67341"/>
                      <a:gd name="connsiteX24" fmla="*/ 0 w 75343"/>
                      <a:gd name="connsiteY24" fmla="*/ 64008 h 67341"/>
                      <a:gd name="connsiteX25" fmla="*/ 1429 w 75343"/>
                      <a:gd name="connsiteY25" fmla="*/ 64008 h 67341"/>
                      <a:gd name="connsiteX26" fmla="*/ 16669 w 75343"/>
                      <a:gd name="connsiteY26" fmla="*/ 46482 h 67341"/>
                      <a:gd name="connsiteX27" fmla="*/ 16669 w 75343"/>
                      <a:gd name="connsiteY27" fmla="*/ 46482 h 67341"/>
                      <a:gd name="connsiteX28" fmla="*/ 32100 w 75343"/>
                      <a:gd name="connsiteY28" fmla="*/ 0 h 67341"/>
                      <a:gd name="connsiteX29" fmla="*/ 47720 w 75343"/>
                      <a:gd name="connsiteY29" fmla="*/ 0 h 67341"/>
                      <a:gd name="connsiteX30" fmla="*/ 67342 w 75343"/>
                      <a:gd name="connsiteY30" fmla="*/ 59341 h 67341"/>
                      <a:gd name="connsiteX31" fmla="*/ 73914 w 75343"/>
                      <a:gd name="connsiteY31" fmla="*/ 64008 h 67341"/>
                      <a:gd name="connsiteX32" fmla="*/ 73914 w 75343"/>
                      <a:gd name="connsiteY32" fmla="*/ 64008 h 67341"/>
                      <a:gd name="connsiteX33" fmla="*/ 75343 w 75343"/>
                      <a:gd name="connsiteY33" fmla="*/ 64008 h 67341"/>
                      <a:gd name="connsiteX34" fmla="*/ 75343 w 75343"/>
                      <a:gd name="connsiteY34" fmla="*/ 65437 h 67341"/>
                      <a:gd name="connsiteX35" fmla="*/ 75343 w 75343"/>
                      <a:gd name="connsiteY35" fmla="*/ 67342 h 67341"/>
                      <a:gd name="connsiteX36" fmla="*/ 35814 w 75343"/>
                      <a:gd name="connsiteY36" fmla="*/ 67342 h 67341"/>
                      <a:gd name="connsiteX37" fmla="*/ 35814 w 75343"/>
                      <a:gd name="connsiteY37" fmla="*/ 67151 h 67341"/>
                      <a:gd name="connsiteX38" fmla="*/ 66961 w 75343"/>
                      <a:gd name="connsiteY38" fmla="*/ 64389 h 67341"/>
                      <a:gd name="connsiteX39" fmla="*/ 64580 w 75343"/>
                      <a:gd name="connsiteY39" fmla="*/ 60103 h 67341"/>
                      <a:gd name="connsiteX40" fmla="*/ 64580 w 75343"/>
                      <a:gd name="connsiteY40" fmla="*/ 60103 h 67341"/>
                      <a:gd name="connsiteX41" fmla="*/ 45625 w 75343"/>
                      <a:gd name="connsiteY41" fmla="*/ 2667 h 67341"/>
                      <a:gd name="connsiteX42" fmla="*/ 34004 w 75343"/>
                      <a:gd name="connsiteY42" fmla="*/ 2667 h 67341"/>
                      <a:gd name="connsiteX43" fmla="*/ 31528 w 75343"/>
                      <a:gd name="connsiteY43" fmla="*/ 10001 h 67341"/>
                      <a:gd name="connsiteX44" fmla="*/ 39910 w 75343"/>
                      <a:gd name="connsiteY44" fmla="*/ 37624 h 67341"/>
                      <a:gd name="connsiteX45" fmla="*/ 39910 w 75343"/>
                      <a:gd name="connsiteY45" fmla="*/ 37624 h 67341"/>
                      <a:gd name="connsiteX46" fmla="*/ 45434 w 75343"/>
                      <a:gd name="connsiteY46" fmla="*/ 54769 h 67341"/>
                      <a:gd name="connsiteX47" fmla="*/ 47149 w 75343"/>
                      <a:gd name="connsiteY47" fmla="*/ 61817 h 67341"/>
                      <a:gd name="connsiteX48" fmla="*/ 47149 w 75343"/>
                      <a:gd name="connsiteY48" fmla="*/ 61817 h 67341"/>
                      <a:gd name="connsiteX49" fmla="*/ 46482 w 75343"/>
                      <a:gd name="connsiteY49" fmla="*/ 64389 h 67341"/>
                      <a:gd name="connsiteX50" fmla="*/ 46482 w 75343"/>
                      <a:gd name="connsiteY50" fmla="*/ 64389 h 67341"/>
                      <a:gd name="connsiteX51" fmla="*/ 66961 w 75343"/>
                      <a:gd name="connsiteY51" fmla="*/ 64389 h 67341"/>
                      <a:gd name="connsiteX52" fmla="*/ 66961 w 75343"/>
                      <a:gd name="connsiteY52" fmla="*/ 64389 h 67341"/>
                      <a:gd name="connsiteX53" fmla="*/ 20288 w 75343"/>
                      <a:gd name="connsiteY53" fmla="*/ 64389 h 67341"/>
                      <a:gd name="connsiteX54" fmla="*/ 18193 w 75343"/>
                      <a:gd name="connsiteY54" fmla="*/ 62103 h 67341"/>
                      <a:gd name="connsiteX55" fmla="*/ 18193 w 75343"/>
                      <a:gd name="connsiteY55" fmla="*/ 62103 h 67341"/>
                      <a:gd name="connsiteX56" fmla="*/ 16193 w 75343"/>
                      <a:gd name="connsiteY56" fmla="*/ 55531 h 67341"/>
                      <a:gd name="connsiteX57" fmla="*/ 16193 w 75343"/>
                      <a:gd name="connsiteY57" fmla="*/ 55531 h 67341"/>
                      <a:gd name="connsiteX58" fmla="*/ 9240 w 75343"/>
                      <a:gd name="connsiteY58" fmla="*/ 64389 h 67341"/>
                      <a:gd name="connsiteX59" fmla="*/ 9240 w 75343"/>
                      <a:gd name="connsiteY59" fmla="*/ 64389 h 67341"/>
                      <a:gd name="connsiteX60" fmla="*/ 20288 w 75343"/>
                      <a:gd name="connsiteY60" fmla="*/ 64389 h 67341"/>
                      <a:gd name="connsiteX61" fmla="*/ 20288 w 75343"/>
                      <a:gd name="connsiteY61" fmla="*/ 64389 h 67341"/>
                      <a:gd name="connsiteX62" fmla="*/ 38671 w 75343"/>
                      <a:gd name="connsiteY62" fmla="*/ 37624 h 67341"/>
                      <a:gd name="connsiteX63" fmla="*/ 38671 w 75343"/>
                      <a:gd name="connsiteY63" fmla="*/ 36957 h 67341"/>
                      <a:gd name="connsiteX64" fmla="*/ 38671 w 75343"/>
                      <a:gd name="connsiteY64" fmla="*/ 37624 h 67341"/>
                      <a:gd name="connsiteX65" fmla="*/ 38671 w 75343"/>
                      <a:gd name="connsiteY65" fmla="*/ 37624 h 67341"/>
                      <a:gd name="connsiteX66" fmla="*/ 23241 w 75343"/>
                      <a:gd name="connsiteY66" fmla="*/ 36957 h 67341"/>
                      <a:gd name="connsiteX67" fmla="*/ 36767 w 75343"/>
                      <a:gd name="connsiteY67" fmla="*/ 36957 h 67341"/>
                      <a:gd name="connsiteX68" fmla="*/ 30385 w 75343"/>
                      <a:gd name="connsiteY68" fmla="*/ 15621 h 67341"/>
                      <a:gd name="connsiteX69" fmla="*/ 23241 w 75343"/>
                      <a:gd name="connsiteY69" fmla="*/ 36957 h 67341"/>
                      <a:gd name="connsiteX70" fmla="*/ 23241 w 75343"/>
                      <a:gd name="connsiteY70" fmla="*/ 36957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75343" h="67341">
                        <a:moveTo>
                          <a:pt x="35814" y="67151"/>
                        </a:moveTo>
                        <a:lnTo>
                          <a:pt x="35814" y="65818"/>
                        </a:lnTo>
                        <a:lnTo>
                          <a:pt x="35814" y="63913"/>
                        </a:lnTo>
                        <a:lnTo>
                          <a:pt x="37243" y="63913"/>
                        </a:lnTo>
                        <a:lnTo>
                          <a:pt x="40196" y="63913"/>
                        </a:lnTo>
                        <a:lnTo>
                          <a:pt x="40291" y="63817"/>
                        </a:lnTo>
                        <a:lnTo>
                          <a:pt x="40958" y="63817"/>
                        </a:lnTo>
                        <a:cubicBezTo>
                          <a:pt x="44101" y="63627"/>
                          <a:pt x="44387" y="63627"/>
                          <a:pt x="44482" y="61817"/>
                        </a:cubicBezTo>
                        <a:lnTo>
                          <a:pt x="44482" y="61817"/>
                        </a:lnTo>
                        <a:cubicBezTo>
                          <a:pt x="44482" y="60388"/>
                          <a:pt x="43625" y="58007"/>
                          <a:pt x="42863" y="55626"/>
                        </a:cubicBezTo>
                        <a:lnTo>
                          <a:pt x="42863" y="55626"/>
                        </a:lnTo>
                        <a:lnTo>
                          <a:pt x="38005" y="40386"/>
                        </a:lnTo>
                        <a:lnTo>
                          <a:pt x="22289" y="40386"/>
                        </a:lnTo>
                        <a:cubicBezTo>
                          <a:pt x="20670" y="45339"/>
                          <a:pt x="18955" y="50387"/>
                          <a:pt x="18955" y="54578"/>
                        </a:cubicBezTo>
                        <a:lnTo>
                          <a:pt x="18955" y="54578"/>
                        </a:lnTo>
                        <a:cubicBezTo>
                          <a:pt x="18955" y="56864"/>
                          <a:pt x="19431" y="58865"/>
                          <a:pt x="20574" y="60579"/>
                        </a:cubicBezTo>
                        <a:lnTo>
                          <a:pt x="20574" y="60579"/>
                        </a:lnTo>
                        <a:cubicBezTo>
                          <a:pt x="22670" y="63817"/>
                          <a:pt x="26480" y="63913"/>
                          <a:pt x="30004" y="63913"/>
                        </a:cubicBezTo>
                        <a:lnTo>
                          <a:pt x="30004" y="63913"/>
                        </a:lnTo>
                        <a:lnTo>
                          <a:pt x="31338" y="63913"/>
                        </a:lnTo>
                        <a:lnTo>
                          <a:pt x="31338" y="65342"/>
                        </a:lnTo>
                        <a:lnTo>
                          <a:pt x="31338" y="67246"/>
                        </a:lnTo>
                        <a:lnTo>
                          <a:pt x="0" y="67246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cubicBezTo>
                          <a:pt x="10096" y="64103"/>
                          <a:pt x="13431" y="56102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100" y="0"/>
                        </a:lnTo>
                        <a:lnTo>
                          <a:pt x="47720" y="0"/>
                        </a:lnTo>
                        <a:lnTo>
                          <a:pt x="67342" y="59341"/>
                        </a:lnTo>
                        <a:cubicBezTo>
                          <a:pt x="68961" y="63436"/>
                          <a:pt x="69723" y="63817"/>
                          <a:pt x="73914" y="64008"/>
                        </a:cubicBezTo>
                        <a:lnTo>
                          <a:pt x="73914" y="64008"/>
                        </a:lnTo>
                        <a:lnTo>
                          <a:pt x="75343" y="64008"/>
                        </a:lnTo>
                        <a:lnTo>
                          <a:pt x="75343" y="65437"/>
                        </a:lnTo>
                        <a:lnTo>
                          <a:pt x="75343" y="67342"/>
                        </a:lnTo>
                        <a:lnTo>
                          <a:pt x="35814" y="67342"/>
                        </a:lnTo>
                        <a:lnTo>
                          <a:pt x="35814" y="67151"/>
                        </a:lnTo>
                        <a:close/>
                        <a:moveTo>
                          <a:pt x="66961" y="64389"/>
                        </a:moveTo>
                        <a:cubicBezTo>
                          <a:pt x="65913" y="63341"/>
                          <a:pt x="65151" y="61913"/>
                          <a:pt x="64580" y="60103"/>
                        </a:cubicBezTo>
                        <a:lnTo>
                          <a:pt x="64580" y="60103"/>
                        </a:lnTo>
                        <a:lnTo>
                          <a:pt x="45625" y="2667"/>
                        </a:lnTo>
                        <a:lnTo>
                          <a:pt x="34004" y="2667"/>
                        </a:lnTo>
                        <a:lnTo>
                          <a:pt x="31528" y="10001"/>
                        </a:lnTo>
                        <a:lnTo>
                          <a:pt x="39910" y="37624"/>
                        </a:lnTo>
                        <a:lnTo>
                          <a:pt x="39910" y="37624"/>
                        </a:lnTo>
                        <a:lnTo>
                          <a:pt x="45434" y="54769"/>
                        </a:lnTo>
                        <a:cubicBezTo>
                          <a:pt x="46197" y="57055"/>
                          <a:pt x="47149" y="59436"/>
                          <a:pt x="47149" y="61817"/>
                        </a:cubicBezTo>
                        <a:lnTo>
                          <a:pt x="47149" y="61817"/>
                        </a:lnTo>
                        <a:cubicBezTo>
                          <a:pt x="47149" y="62770"/>
                          <a:pt x="46959" y="63627"/>
                          <a:pt x="46482" y="64389"/>
                        </a:cubicBezTo>
                        <a:lnTo>
                          <a:pt x="46482" y="64389"/>
                        </a:lnTo>
                        <a:lnTo>
                          <a:pt x="66961" y="64389"/>
                        </a:lnTo>
                        <a:lnTo>
                          <a:pt x="66961" y="64389"/>
                        </a:lnTo>
                        <a:close/>
                        <a:moveTo>
                          <a:pt x="20288" y="64389"/>
                        </a:moveTo>
                        <a:cubicBezTo>
                          <a:pt x="19527" y="63817"/>
                          <a:pt x="18765" y="63055"/>
                          <a:pt x="18193" y="62103"/>
                        </a:cubicBezTo>
                        <a:lnTo>
                          <a:pt x="18193" y="62103"/>
                        </a:lnTo>
                        <a:cubicBezTo>
                          <a:pt x="16859" y="60103"/>
                          <a:pt x="16288" y="57817"/>
                          <a:pt x="16193" y="55531"/>
                        </a:cubicBezTo>
                        <a:lnTo>
                          <a:pt x="16193" y="55531"/>
                        </a:lnTo>
                        <a:cubicBezTo>
                          <a:pt x="14478" y="59150"/>
                          <a:pt x="12383" y="62389"/>
                          <a:pt x="9240" y="64389"/>
                        </a:cubicBezTo>
                        <a:lnTo>
                          <a:pt x="9240" y="64389"/>
                        </a:lnTo>
                        <a:lnTo>
                          <a:pt x="20288" y="64389"/>
                        </a:lnTo>
                        <a:lnTo>
                          <a:pt x="20288" y="64389"/>
                        </a:lnTo>
                        <a:close/>
                        <a:moveTo>
                          <a:pt x="38671" y="37624"/>
                        </a:moveTo>
                        <a:lnTo>
                          <a:pt x="38671" y="36957"/>
                        </a:lnTo>
                        <a:lnTo>
                          <a:pt x="38671" y="37624"/>
                        </a:lnTo>
                        <a:lnTo>
                          <a:pt x="38671" y="37624"/>
                        </a:lnTo>
                        <a:close/>
                        <a:moveTo>
                          <a:pt x="23241" y="36957"/>
                        </a:moveTo>
                        <a:lnTo>
                          <a:pt x="36767" y="36957"/>
                        </a:lnTo>
                        <a:lnTo>
                          <a:pt x="30385" y="15621"/>
                        </a:lnTo>
                        <a:lnTo>
                          <a:pt x="23241" y="36957"/>
                        </a:lnTo>
                        <a:lnTo>
                          <a:pt x="23241" y="3695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05" name="Graphic 1">
                  <a:extLst>
                    <a:ext uri="{FF2B5EF4-FFF2-40B4-BE49-F238E27FC236}">
                      <a16:creationId xmlns:a16="http://schemas.microsoft.com/office/drawing/2014/main" id="{7B5B6ED0-ABB6-49B4-A024-C4E293A02FAF}"/>
                    </a:ext>
                  </a:extLst>
                </p:cNvPr>
                <p:cNvGrpSpPr/>
                <p:nvPr/>
              </p:nvGrpSpPr>
              <p:grpSpPr>
                <a:xfrm>
                  <a:off x="8523350" y="5654365"/>
                  <a:ext cx="61531" cy="67341"/>
                  <a:chOff x="8523350" y="5654365"/>
                  <a:chExt cx="61531" cy="67341"/>
                </a:xfrm>
                <a:solidFill>
                  <a:srgbClr val="FFFFFF"/>
                </a:solidFill>
              </p:grpSpPr>
              <p:sp>
                <p:nvSpPr>
                  <p:cNvPr id="1224" name="Freeform: Shape 1223">
                    <a:extLst>
                      <a:ext uri="{FF2B5EF4-FFF2-40B4-BE49-F238E27FC236}">
                        <a16:creationId xmlns:a16="http://schemas.microsoft.com/office/drawing/2014/main" id="{70A53E3A-0607-4891-9677-F46083246723}"/>
                      </a:ext>
                    </a:extLst>
                  </p:cNvPr>
                  <p:cNvSpPr/>
                  <p:nvPr/>
                </p:nvSpPr>
                <p:spPr>
                  <a:xfrm>
                    <a:off x="8524779" y="5655888"/>
                    <a:ext cx="58769" cy="64389"/>
                  </a:xfrm>
                  <a:custGeom>
                    <a:avLst/>
                    <a:gdLst>
                      <a:gd name="connsiteX0" fmla="*/ 33433 w 58769"/>
                      <a:gd name="connsiteY0" fmla="*/ 63817 h 64389"/>
                      <a:gd name="connsiteX1" fmla="*/ 43339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69 w 58769"/>
                      <a:gd name="connsiteY3" fmla="*/ 35814 h 64389"/>
                      <a:gd name="connsiteX4" fmla="*/ 58769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6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6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6 w 58769"/>
                      <a:gd name="connsiteY13" fmla="*/ 0 h 64389"/>
                      <a:gd name="connsiteX14" fmla="*/ 55816 w 58769"/>
                      <a:gd name="connsiteY14" fmla="*/ 24670 h 64389"/>
                      <a:gd name="connsiteX15" fmla="*/ 55340 w 58769"/>
                      <a:gd name="connsiteY15" fmla="*/ 24670 h 64389"/>
                      <a:gd name="connsiteX16" fmla="*/ 44768 w 58769"/>
                      <a:gd name="connsiteY16" fmla="*/ 4381 h 64389"/>
                      <a:gd name="connsiteX17" fmla="*/ 28766 w 58769"/>
                      <a:gd name="connsiteY17" fmla="*/ 476 h 64389"/>
                      <a:gd name="connsiteX18" fmla="*/ 28766 w 58769"/>
                      <a:gd name="connsiteY18" fmla="*/ 29908 h 64389"/>
                      <a:gd name="connsiteX19" fmla="*/ 43339 w 58769"/>
                      <a:gd name="connsiteY19" fmla="*/ 20479 h 64389"/>
                      <a:gd name="connsiteX20" fmla="*/ 44196 w 58769"/>
                      <a:gd name="connsiteY20" fmla="*/ 14097 h 64389"/>
                      <a:gd name="connsiteX21" fmla="*/ 44768 w 58769"/>
                      <a:gd name="connsiteY21" fmla="*/ 14097 h 64389"/>
                      <a:gd name="connsiteX22" fmla="*/ 44768 w 58769"/>
                      <a:gd name="connsiteY22" fmla="*/ 46577 h 64389"/>
                      <a:gd name="connsiteX23" fmla="*/ 44196 w 58769"/>
                      <a:gd name="connsiteY23" fmla="*/ 46577 h 64389"/>
                      <a:gd name="connsiteX24" fmla="*/ 43339 w 58769"/>
                      <a:gd name="connsiteY24" fmla="*/ 40196 h 64389"/>
                      <a:gd name="connsiteX25" fmla="*/ 28766 w 58769"/>
                      <a:gd name="connsiteY25" fmla="*/ 30575 h 64389"/>
                      <a:gd name="connsiteX26" fmla="*/ 28766 w 58769"/>
                      <a:gd name="connsiteY26" fmla="*/ 54578 h 64389"/>
                      <a:gd name="connsiteX27" fmla="*/ 33433 w 58769"/>
                      <a:gd name="connsiteY27" fmla="*/ 63817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433" y="63817"/>
                        </a:moveTo>
                        <a:cubicBezTo>
                          <a:pt x="37338" y="63817"/>
                          <a:pt x="41434" y="63437"/>
                          <a:pt x="43339" y="62484"/>
                        </a:cubicBezTo>
                        <a:cubicBezTo>
                          <a:pt x="52197" y="58579"/>
                          <a:pt x="57436" y="52959"/>
                          <a:pt x="58293" y="35814"/>
                        </a:cubicBezTo>
                        <a:lnTo>
                          <a:pt x="58769" y="35814"/>
                        </a:lnTo>
                        <a:lnTo>
                          <a:pt x="5876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40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40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6" y="0"/>
                        </a:lnTo>
                        <a:lnTo>
                          <a:pt x="55816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483" y="9811"/>
                          <a:pt x="44768" y="4381"/>
                        </a:cubicBezTo>
                        <a:cubicBezTo>
                          <a:pt x="40196" y="1048"/>
                          <a:pt x="36195" y="476"/>
                          <a:pt x="28766" y="476"/>
                        </a:cubicBezTo>
                        <a:lnTo>
                          <a:pt x="28766" y="29908"/>
                        </a:lnTo>
                        <a:cubicBezTo>
                          <a:pt x="36576" y="29908"/>
                          <a:pt x="40577" y="27337"/>
                          <a:pt x="43339" y="20479"/>
                        </a:cubicBezTo>
                        <a:cubicBezTo>
                          <a:pt x="43625" y="19717"/>
                          <a:pt x="44196" y="16764"/>
                          <a:pt x="44196" y="14097"/>
                        </a:cubicBezTo>
                        <a:lnTo>
                          <a:pt x="44768" y="14097"/>
                        </a:lnTo>
                        <a:lnTo>
                          <a:pt x="44768" y="46577"/>
                        </a:lnTo>
                        <a:lnTo>
                          <a:pt x="44196" y="46577"/>
                        </a:lnTo>
                        <a:cubicBezTo>
                          <a:pt x="44196" y="43910"/>
                          <a:pt x="43625" y="40862"/>
                          <a:pt x="43339" y="40196"/>
                        </a:cubicBezTo>
                        <a:cubicBezTo>
                          <a:pt x="40577" y="33242"/>
                          <a:pt x="36576" y="30575"/>
                          <a:pt x="28766" y="30575"/>
                        </a:cubicBezTo>
                        <a:lnTo>
                          <a:pt x="28766" y="54578"/>
                        </a:lnTo>
                        <a:cubicBezTo>
                          <a:pt x="28670" y="63246"/>
                          <a:pt x="29337" y="63817"/>
                          <a:pt x="33433" y="638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25" name="Freeform: Shape 1224">
                    <a:extLst>
                      <a:ext uri="{FF2B5EF4-FFF2-40B4-BE49-F238E27FC236}">
                        <a16:creationId xmlns:a16="http://schemas.microsoft.com/office/drawing/2014/main" id="{00142AFB-DF5C-4D03-8823-60CA2CBD12BC}"/>
                      </a:ext>
                    </a:extLst>
                  </p:cNvPr>
                  <p:cNvSpPr/>
                  <p:nvPr/>
                </p:nvSpPr>
                <p:spPr>
                  <a:xfrm>
                    <a:off x="8523350" y="5654365"/>
                    <a:ext cx="61531" cy="67341"/>
                  </a:xfrm>
                  <a:custGeom>
                    <a:avLst/>
                    <a:gdLst>
                      <a:gd name="connsiteX0" fmla="*/ 0 w 61531"/>
                      <a:gd name="connsiteY0" fmla="*/ 67342 h 67341"/>
                      <a:gd name="connsiteX1" fmla="*/ 0 w 61531"/>
                      <a:gd name="connsiteY1" fmla="*/ 65913 h 67341"/>
                      <a:gd name="connsiteX2" fmla="*/ 0 w 61531"/>
                      <a:gd name="connsiteY2" fmla="*/ 64008 h 67341"/>
                      <a:gd name="connsiteX3" fmla="*/ 1428 w 61531"/>
                      <a:gd name="connsiteY3" fmla="*/ 64008 h 67341"/>
                      <a:gd name="connsiteX4" fmla="*/ 1905 w 61531"/>
                      <a:gd name="connsiteY4" fmla="*/ 64008 h 67341"/>
                      <a:gd name="connsiteX5" fmla="*/ 9810 w 61531"/>
                      <a:gd name="connsiteY5" fmla="*/ 55816 h 67341"/>
                      <a:gd name="connsiteX6" fmla="*/ 9810 w 61531"/>
                      <a:gd name="connsiteY6" fmla="*/ 55816 h 67341"/>
                      <a:gd name="connsiteX7" fmla="*/ 9810 w 61531"/>
                      <a:gd name="connsiteY7" fmla="*/ 11430 h 67341"/>
                      <a:gd name="connsiteX8" fmla="*/ 1905 w 61531"/>
                      <a:gd name="connsiteY8" fmla="*/ 3238 h 67341"/>
                      <a:gd name="connsiteX9" fmla="*/ 1905 w 61531"/>
                      <a:gd name="connsiteY9" fmla="*/ 3238 h 67341"/>
                      <a:gd name="connsiteX10" fmla="*/ 0 w 61531"/>
                      <a:gd name="connsiteY10" fmla="*/ 3238 h 67341"/>
                      <a:gd name="connsiteX11" fmla="*/ 0 w 61531"/>
                      <a:gd name="connsiteY11" fmla="*/ 1905 h 67341"/>
                      <a:gd name="connsiteX12" fmla="*/ 0 w 61531"/>
                      <a:gd name="connsiteY12" fmla="*/ 0 h 67341"/>
                      <a:gd name="connsiteX13" fmla="*/ 58578 w 61531"/>
                      <a:gd name="connsiteY13" fmla="*/ 0 h 67341"/>
                      <a:gd name="connsiteX14" fmla="*/ 58578 w 61531"/>
                      <a:gd name="connsiteY14" fmla="*/ 27432 h 67341"/>
                      <a:gd name="connsiteX15" fmla="*/ 57150 w 61531"/>
                      <a:gd name="connsiteY15" fmla="*/ 27432 h 67341"/>
                      <a:gd name="connsiteX16" fmla="*/ 55245 w 61531"/>
                      <a:gd name="connsiteY16" fmla="*/ 27432 h 67341"/>
                      <a:gd name="connsiteX17" fmla="*/ 55245 w 61531"/>
                      <a:gd name="connsiteY17" fmla="*/ 26003 h 67341"/>
                      <a:gd name="connsiteX18" fmla="*/ 45244 w 61531"/>
                      <a:gd name="connsiteY18" fmla="*/ 6763 h 67341"/>
                      <a:gd name="connsiteX19" fmla="*/ 45244 w 61531"/>
                      <a:gd name="connsiteY19" fmla="*/ 6763 h 67341"/>
                      <a:gd name="connsiteX20" fmla="*/ 31337 w 61531"/>
                      <a:gd name="connsiteY20" fmla="*/ 3143 h 67341"/>
                      <a:gd name="connsiteX21" fmla="*/ 31337 w 61531"/>
                      <a:gd name="connsiteY21" fmla="*/ 3143 h 67341"/>
                      <a:gd name="connsiteX22" fmla="*/ 31337 w 61531"/>
                      <a:gd name="connsiteY22" fmla="*/ 29718 h 67341"/>
                      <a:gd name="connsiteX23" fmla="*/ 43243 w 61531"/>
                      <a:gd name="connsiteY23" fmla="*/ 21241 h 67341"/>
                      <a:gd name="connsiteX24" fmla="*/ 43243 w 61531"/>
                      <a:gd name="connsiteY24" fmla="*/ 21241 h 67341"/>
                      <a:gd name="connsiteX25" fmla="*/ 44005 w 61531"/>
                      <a:gd name="connsiteY25" fmla="*/ 15240 h 67341"/>
                      <a:gd name="connsiteX26" fmla="*/ 44005 w 61531"/>
                      <a:gd name="connsiteY26" fmla="*/ 15240 h 67341"/>
                      <a:gd name="connsiteX27" fmla="*/ 44005 w 61531"/>
                      <a:gd name="connsiteY27" fmla="*/ 13906 h 67341"/>
                      <a:gd name="connsiteX28" fmla="*/ 45434 w 61531"/>
                      <a:gd name="connsiteY28" fmla="*/ 13906 h 67341"/>
                      <a:gd name="connsiteX29" fmla="*/ 47339 w 61531"/>
                      <a:gd name="connsiteY29" fmla="*/ 13906 h 67341"/>
                      <a:gd name="connsiteX30" fmla="*/ 47339 w 61531"/>
                      <a:gd name="connsiteY30" fmla="*/ 49149 h 67341"/>
                      <a:gd name="connsiteX31" fmla="*/ 46005 w 61531"/>
                      <a:gd name="connsiteY31" fmla="*/ 49149 h 67341"/>
                      <a:gd name="connsiteX32" fmla="*/ 44005 w 61531"/>
                      <a:gd name="connsiteY32" fmla="*/ 49149 h 67341"/>
                      <a:gd name="connsiteX33" fmla="*/ 44005 w 61531"/>
                      <a:gd name="connsiteY33" fmla="*/ 47720 h 67341"/>
                      <a:gd name="connsiteX34" fmla="*/ 43243 w 61531"/>
                      <a:gd name="connsiteY34" fmla="*/ 41910 h 67341"/>
                      <a:gd name="connsiteX35" fmla="*/ 43243 w 61531"/>
                      <a:gd name="connsiteY35" fmla="*/ 41910 h 67341"/>
                      <a:gd name="connsiteX36" fmla="*/ 31337 w 61531"/>
                      <a:gd name="connsiteY36" fmla="*/ 33242 h 67341"/>
                      <a:gd name="connsiteX37" fmla="*/ 31337 w 61531"/>
                      <a:gd name="connsiteY37" fmla="*/ 33242 h 67341"/>
                      <a:gd name="connsiteX38" fmla="*/ 31337 w 61531"/>
                      <a:gd name="connsiteY38" fmla="*/ 55816 h 67341"/>
                      <a:gd name="connsiteX39" fmla="*/ 32004 w 61531"/>
                      <a:gd name="connsiteY39" fmla="*/ 63246 h 67341"/>
                      <a:gd name="connsiteX40" fmla="*/ 32004 w 61531"/>
                      <a:gd name="connsiteY40" fmla="*/ 63246 h 67341"/>
                      <a:gd name="connsiteX41" fmla="*/ 34671 w 61531"/>
                      <a:gd name="connsiteY41" fmla="*/ 63913 h 67341"/>
                      <a:gd name="connsiteX42" fmla="*/ 34671 w 61531"/>
                      <a:gd name="connsiteY42" fmla="*/ 63913 h 67341"/>
                      <a:gd name="connsiteX43" fmla="*/ 34671 w 61531"/>
                      <a:gd name="connsiteY43" fmla="*/ 64484 h 67341"/>
                      <a:gd name="connsiteX44" fmla="*/ 34671 w 61531"/>
                      <a:gd name="connsiteY44" fmla="*/ 64008 h 67341"/>
                      <a:gd name="connsiteX45" fmla="*/ 44100 w 61531"/>
                      <a:gd name="connsiteY45" fmla="*/ 62770 h 67341"/>
                      <a:gd name="connsiteX46" fmla="*/ 44100 w 61531"/>
                      <a:gd name="connsiteY46" fmla="*/ 62770 h 67341"/>
                      <a:gd name="connsiteX47" fmla="*/ 58198 w 61531"/>
                      <a:gd name="connsiteY47" fmla="*/ 37338 h 67341"/>
                      <a:gd name="connsiteX48" fmla="*/ 58198 w 61531"/>
                      <a:gd name="connsiteY48" fmla="*/ 37338 h 67341"/>
                      <a:gd name="connsiteX49" fmla="*/ 58293 w 61531"/>
                      <a:gd name="connsiteY49" fmla="*/ 36004 h 67341"/>
                      <a:gd name="connsiteX50" fmla="*/ 59626 w 61531"/>
                      <a:gd name="connsiteY50" fmla="*/ 36004 h 67341"/>
                      <a:gd name="connsiteX51" fmla="*/ 61531 w 61531"/>
                      <a:gd name="connsiteY51" fmla="*/ 36004 h 67341"/>
                      <a:gd name="connsiteX52" fmla="*/ 61531 w 61531"/>
                      <a:gd name="connsiteY52" fmla="*/ 67342 h 67341"/>
                      <a:gd name="connsiteX53" fmla="*/ 0 w 61531"/>
                      <a:gd name="connsiteY53" fmla="*/ 67342 h 67341"/>
                      <a:gd name="connsiteX54" fmla="*/ 0 w 61531"/>
                      <a:gd name="connsiteY54" fmla="*/ 67342 h 67341"/>
                      <a:gd name="connsiteX55" fmla="*/ 58769 w 61531"/>
                      <a:gd name="connsiteY55" fmla="*/ 64579 h 67341"/>
                      <a:gd name="connsiteX56" fmla="*/ 58769 w 61531"/>
                      <a:gd name="connsiteY56" fmla="*/ 51340 h 67341"/>
                      <a:gd name="connsiteX57" fmla="*/ 46958 w 61531"/>
                      <a:gd name="connsiteY57" fmla="*/ 64579 h 67341"/>
                      <a:gd name="connsiteX58" fmla="*/ 46958 w 61531"/>
                      <a:gd name="connsiteY58" fmla="*/ 64579 h 67341"/>
                      <a:gd name="connsiteX59" fmla="*/ 58769 w 61531"/>
                      <a:gd name="connsiteY59" fmla="*/ 64579 h 67341"/>
                      <a:gd name="connsiteX60" fmla="*/ 58769 w 61531"/>
                      <a:gd name="connsiteY60" fmla="*/ 64579 h 67341"/>
                      <a:gd name="connsiteX61" fmla="*/ 29718 w 61531"/>
                      <a:gd name="connsiteY61" fmla="*/ 64579 h 67341"/>
                      <a:gd name="connsiteX62" fmla="*/ 28765 w 61531"/>
                      <a:gd name="connsiteY62" fmla="*/ 55912 h 67341"/>
                      <a:gd name="connsiteX63" fmla="*/ 28765 w 61531"/>
                      <a:gd name="connsiteY63" fmla="*/ 55912 h 67341"/>
                      <a:gd name="connsiteX64" fmla="*/ 28765 w 61531"/>
                      <a:gd name="connsiteY64" fmla="*/ 32766 h 67341"/>
                      <a:gd name="connsiteX65" fmla="*/ 28765 w 61531"/>
                      <a:gd name="connsiteY65" fmla="*/ 2857 h 67341"/>
                      <a:gd name="connsiteX66" fmla="*/ 10573 w 61531"/>
                      <a:gd name="connsiteY66" fmla="*/ 2857 h 67341"/>
                      <a:gd name="connsiteX67" fmla="*/ 10858 w 61531"/>
                      <a:gd name="connsiteY67" fmla="*/ 3238 h 67341"/>
                      <a:gd name="connsiteX68" fmla="*/ 10858 w 61531"/>
                      <a:gd name="connsiteY68" fmla="*/ 3238 h 67341"/>
                      <a:gd name="connsiteX69" fmla="*/ 12572 w 61531"/>
                      <a:gd name="connsiteY69" fmla="*/ 11620 h 67341"/>
                      <a:gd name="connsiteX70" fmla="*/ 12572 w 61531"/>
                      <a:gd name="connsiteY70" fmla="*/ 11620 h 67341"/>
                      <a:gd name="connsiteX71" fmla="*/ 12572 w 61531"/>
                      <a:gd name="connsiteY71" fmla="*/ 56007 h 67341"/>
                      <a:gd name="connsiteX72" fmla="*/ 10858 w 61531"/>
                      <a:gd name="connsiteY72" fmla="*/ 64294 h 67341"/>
                      <a:gd name="connsiteX73" fmla="*/ 10858 w 61531"/>
                      <a:gd name="connsiteY73" fmla="*/ 64294 h 67341"/>
                      <a:gd name="connsiteX74" fmla="*/ 10573 w 61531"/>
                      <a:gd name="connsiteY74" fmla="*/ 64675 h 67341"/>
                      <a:gd name="connsiteX75" fmla="*/ 10573 w 61531"/>
                      <a:gd name="connsiteY75" fmla="*/ 64675 h 67341"/>
                      <a:gd name="connsiteX76" fmla="*/ 29718 w 61531"/>
                      <a:gd name="connsiteY76" fmla="*/ 64675 h 67341"/>
                      <a:gd name="connsiteX77" fmla="*/ 29718 w 61531"/>
                      <a:gd name="connsiteY77" fmla="*/ 64579 h 67341"/>
                      <a:gd name="connsiteX78" fmla="*/ 44672 w 61531"/>
                      <a:gd name="connsiteY78" fmla="*/ 38195 h 67341"/>
                      <a:gd name="connsiteX79" fmla="*/ 44672 w 61531"/>
                      <a:gd name="connsiteY79" fmla="*/ 25146 h 67341"/>
                      <a:gd name="connsiteX80" fmla="*/ 37433 w 61531"/>
                      <a:gd name="connsiteY80" fmla="*/ 31623 h 67341"/>
                      <a:gd name="connsiteX81" fmla="*/ 37433 w 61531"/>
                      <a:gd name="connsiteY81" fmla="*/ 31623 h 67341"/>
                      <a:gd name="connsiteX82" fmla="*/ 44672 w 61531"/>
                      <a:gd name="connsiteY82" fmla="*/ 38195 h 67341"/>
                      <a:gd name="connsiteX83" fmla="*/ 44672 w 61531"/>
                      <a:gd name="connsiteY83" fmla="*/ 38195 h 67341"/>
                      <a:gd name="connsiteX84" fmla="*/ 46958 w 61531"/>
                      <a:gd name="connsiteY84" fmla="*/ 4667 h 67341"/>
                      <a:gd name="connsiteX85" fmla="*/ 55816 w 61531"/>
                      <a:gd name="connsiteY85" fmla="*/ 15335 h 67341"/>
                      <a:gd name="connsiteX86" fmla="*/ 55816 w 61531"/>
                      <a:gd name="connsiteY86" fmla="*/ 15335 h 67341"/>
                      <a:gd name="connsiteX87" fmla="*/ 55816 w 61531"/>
                      <a:gd name="connsiteY87" fmla="*/ 2857 h 67341"/>
                      <a:gd name="connsiteX88" fmla="*/ 44005 w 61531"/>
                      <a:gd name="connsiteY88" fmla="*/ 2857 h 67341"/>
                      <a:gd name="connsiteX89" fmla="*/ 46958 w 61531"/>
                      <a:gd name="connsiteY89" fmla="*/ 4667 h 67341"/>
                      <a:gd name="connsiteX90" fmla="*/ 46958 w 61531"/>
                      <a:gd name="connsiteY90" fmla="*/ 4667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</a:cxnLst>
                    <a:rect l="l" t="t" r="r" b="b"/>
                    <a:pathLst>
                      <a:path w="61531" h="67341">
                        <a:moveTo>
                          <a:pt x="0" y="67342"/>
                        </a:move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8" y="64008"/>
                        </a:lnTo>
                        <a:lnTo>
                          <a:pt x="1905" y="64008"/>
                        </a:lnTo>
                        <a:cubicBezTo>
                          <a:pt x="10287" y="63532"/>
                          <a:pt x="9334" y="63055"/>
                          <a:pt x="9810" y="55816"/>
                        </a:cubicBezTo>
                        <a:lnTo>
                          <a:pt x="9810" y="55816"/>
                        </a:lnTo>
                        <a:lnTo>
                          <a:pt x="9810" y="11430"/>
                        </a:lnTo>
                        <a:cubicBezTo>
                          <a:pt x="9334" y="4286"/>
                          <a:pt x="10287" y="3715"/>
                          <a:pt x="1905" y="3238"/>
                        </a:cubicBezTo>
                        <a:lnTo>
                          <a:pt x="1905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8" y="0"/>
                        </a:lnTo>
                        <a:lnTo>
                          <a:pt x="58578" y="27432"/>
                        </a:lnTo>
                        <a:lnTo>
                          <a:pt x="57150" y="27432"/>
                        </a:lnTo>
                        <a:lnTo>
                          <a:pt x="55245" y="27432"/>
                        </a:lnTo>
                        <a:lnTo>
                          <a:pt x="55245" y="26003"/>
                        </a:lnTo>
                        <a:cubicBezTo>
                          <a:pt x="55245" y="19431"/>
                          <a:pt x="52578" y="12001"/>
                          <a:pt x="45244" y="6763"/>
                        </a:cubicBezTo>
                        <a:lnTo>
                          <a:pt x="45244" y="6763"/>
                        </a:lnTo>
                        <a:cubicBezTo>
                          <a:pt x="41147" y="3905"/>
                          <a:pt x="37909" y="3238"/>
                          <a:pt x="31337" y="3143"/>
                        </a:cubicBezTo>
                        <a:lnTo>
                          <a:pt x="31337" y="3143"/>
                        </a:lnTo>
                        <a:lnTo>
                          <a:pt x="31337" y="29718"/>
                        </a:lnTo>
                        <a:cubicBezTo>
                          <a:pt x="37909" y="29337"/>
                          <a:pt x="40671" y="27241"/>
                          <a:pt x="43243" y="21241"/>
                        </a:cubicBezTo>
                        <a:lnTo>
                          <a:pt x="43243" y="21241"/>
                        </a:lnTo>
                        <a:cubicBezTo>
                          <a:pt x="43434" y="20765"/>
                          <a:pt x="44005" y="17812"/>
                          <a:pt x="44005" y="15240"/>
                        </a:cubicBezTo>
                        <a:lnTo>
                          <a:pt x="44005" y="15240"/>
                        </a:lnTo>
                        <a:lnTo>
                          <a:pt x="44005" y="13906"/>
                        </a:lnTo>
                        <a:lnTo>
                          <a:pt x="45434" y="13906"/>
                        </a:lnTo>
                        <a:lnTo>
                          <a:pt x="47339" y="13906"/>
                        </a:lnTo>
                        <a:lnTo>
                          <a:pt x="47339" y="49149"/>
                        </a:lnTo>
                        <a:lnTo>
                          <a:pt x="46005" y="49149"/>
                        </a:lnTo>
                        <a:lnTo>
                          <a:pt x="44005" y="49149"/>
                        </a:lnTo>
                        <a:lnTo>
                          <a:pt x="44005" y="47720"/>
                        </a:lnTo>
                        <a:cubicBezTo>
                          <a:pt x="44005" y="45339"/>
                          <a:pt x="43434" y="42196"/>
                          <a:pt x="43243" y="41910"/>
                        </a:cubicBezTo>
                        <a:lnTo>
                          <a:pt x="43243" y="41910"/>
                        </a:lnTo>
                        <a:cubicBezTo>
                          <a:pt x="40671" y="35719"/>
                          <a:pt x="37909" y="33528"/>
                          <a:pt x="31337" y="33242"/>
                        </a:cubicBezTo>
                        <a:lnTo>
                          <a:pt x="31337" y="33242"/>
                        </a:lnTo>
                        <a:lnTo>
                          <a:pt x="31337" y="55816"/>
                        </a:lnTo>
                        <a:cubicBezTo>
                          <a:pt x="31337" y="60198"/>
                          <a:pt x="31622" y="62484"/>
                          <a:pt x="32004" y="63246"/>
                        </a:cubicBezTo>
                        <a:lnTo>
                          <a:pt x="32004" y="63246"/>
                        </a:lnTo>
                        <a:cubicBezTo>
                          <a:pt x="32289" y="63817"/>
                          <a:pt x="32575" y="63913"/>
                          <a:pt x="34671" y="63913"/>
                        </a:cubicBezTo>
                        <a:lnTo>
                          <a:pt x="34671" y="63913"/>
                        </a:lnTo>
                        <a:lnTo>
                          <a:pt x="34671" y="64484"/>
                        </a:lnTo>
                        <a:lnTo>
                          <a:pt x="34671" y="64008"/>
                        </a:lnTo>
                        <a:cubicBezTo>
                          <a:pt x="38481" y="64008"/>
                          <a:pt x="42576" y="63532"/>
                          <a:pt x="44100" y="62770"/>
                        </a:cubicBezTo>
                        <a:lnTo>
                          <a:pt x="44100" y="62770"/>
                        </a:lnTo>
                        <a:cubicBezTo>
                          <a:pt x="52578" y="58865"/>
                          <a:pt x="57245" y="54197"/>
                          <a:pt x="58198" y="37338"/>
                        </a:cubicBezTo>
                        <a:lnTo>
                          <a:pt x="58198" y="37338"/>
                        </a:lnTo>
                        <a:lnTo>
                          <a:pt x="58293" y="36004"/>
                        </a:lnTo>
                        <a:lnTo>
                          <a:pt x="59626" y="36004"/>
                        </a:lnTo>
                        <a:lnTo>
                          <a:pt x="61531" y="36004"/>
                        </a:lnTo>
                        <a:lnTo>
                          <a:pt x="61531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58769" y="64579"/>
                        </a:moveTo>
                        <a:lnTo>
                          <a:pt x="58769" y="51340"/>
                        </a:lnTo>
                        <a:cubicBezTo>
                          <a:pt x="56388" y="58198"/>
                          <a:pt x="52292" y="62008"/>
                          <a:pt x="46958" y="64579"/>
                        </a:cubicBezTo>
                        <a:lnTo>
                          <a:pt x="46958" y="64579"/>
                        </a:lnTo>
                        <a:lnTo>
                          <a:pt x="58769" y="64579"/>
                        </a:lnTo>
                        <a:lnTo>
                          <a:pt x="58769" y="64579"/>
                        </a:lnTo>
                        <a:close/>
                        <a:moveTo>
                          <a:pt x="29718" y="64579"/>
                        </a:moveTo>
                        <a:cubicBezTo>
                          <a:pt x="28860" y="62770"/>
                          <a:pt x="28765" y="60388"/>
                          <a:pt x="28765" y="55912"/>
                        </a:cubicBezTo>
                        <a:lnTo>
                          <a:pt x="28765" y="55912"/>
                        </a:lnTo>
                        <a:lnTo>
                          <a:pt x="28765" y="32766"/>
                        </a:lnTo>
                        <a:lnTo>
                          <a:pt x="28765" y="2857"/>
                        </a:lnTo>
                        <a:lnTo>
                          <a:pt x="10573" y="2857"/>
                        </a:lnTo>
                        <a:cubicBezTo>
                          <a:pt x="10668" y="2953"/>
                          <a:pt x="10763" y="3143"/>
                          <a:pt x="10858" y="3238"/>
                        </a:cubicBezTo>
                        <a:lnTo>
                          <a:pt x="10858" y="3238"/>
                        </a:lnTo>
                        <a:cubicBezTo>
                          <a:pt x="12478" y="5334"/>
                          <a:pt x="12478" y="8001"/>
                          <a:pt x="12572" y="11620"/>
                        </a:cubicBezTo>
                        <a:lnTo>
                          <a:pt x="12572" y="11620"/>
                        </a:lnTo>
                        <a:lnTo>
                          <a:pt x="12572" y="56007"/>
                        </a:lnTo>
                        <a:cubicBezTo>
                          <a:pt x="12572" y="59531"/>
                          <a:pt x="12572" y="62198"/>
                          <a:pt x="10858" y="64294"/>
                        </a:cubicBezTo>
                        <a:lnTo>
                          <a:pt x="10858" y="64294"/>
                        </a:lnTo>
                        <a:cubicBezTo>
                          <a:pt x="10763" y="64389"/>
                          <a:pt x="10668" y="64579"/>
                          <a:pt x="10573" y="64675"/>
                        </a:cubicBezTo>
                        <a:lnTo>
                          <a:pt x="10573" y="64675"/>
                        </a:lnTo>
                        <a:lnTo>
                          <a:pt x="29718" y="64675"/>
                        </a:lnTo>
                        <a:lnTo>
                          <a:pt x="29718" y="64579"/>
                        </a:lnTo>
                        <a:close/>
                        <a:moveTo>
                          <a:pt x="44672" y="38195"/>
                        </a:moveTo>
                        <a:lnTo>
                          <a:pt x="44672" y="25146"/>
                        </a:lnTo>
                        <a:cubicBezTo>
                          <a:pt x="42957" y="28289"/>
                          <a:pt x="40576" y="30480"/>
                          <a:pt x="37433" y="31623"/>
                        </a:cubicBezTo>
                        <a:lnTo>
                          <a:pt x="37433" y="31623"/>
                        </a:lnTo>
                        <a:cubicBezTo>
                          <a:pt x="40576" y="32861"/>
                          <a:pt x="42957" y="35052"/>
                          <a:pt x="44672" y="38195"/>
                        </a:cubicBezTo>
                        <a:lnTo>
                          <a:pt x="44672" y="38195"/>
                        </a:lnTo>
                        <a:close/>
                        <a:moveTo>
                          <a:pt x="46958" y="4667"/>
                        </a:moveTo>
                        <a:cubicBezTo>
                          <a:pt x="51244" y="7715"/>
                          <a:pt x="54007" y="11430"/>
                          <a:pt x="55816" y="15335"/>
                        </a:cubicBezTo>
                        <a:lnTo>
                          <a:pt x="55816" y="15335"/>
                        </a:lnTo>
                        <a:lnTo>
                          <a:pt x="55816" y="2857"/>
                        </a:lnTo>
                        <a:lnTo>
                          <a:pt x="44005" y="2857"/>
                        </a:lnTo>
                        <a:cubicBezTo>
                          <a:pt x="44958" y="3334"/>
                          <a:pt x="46005" y="4000"/>
                          <a:pt x="46958" y="4667"/>
                        </a:cubicBezTo>
                        <a:lnTo>
                          <a:pt x="46958" y="46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06" name="Graphic 1">
                  <a:extLst>
                    <a:ext uri="{FF2B5EF4-FFF2-40B4-BE49-F238E27FC236}">
                      <a16:creationId xmlns:a16="http://schemas.microsoft.com/office/drawing/2014/main" id="{09955CAC-1315-47BF-A020-C9923D39372D}"/>
                    </a:ext>
                  </a:extLst>
                </p:cNvPr>
                <p:cNvGrpSpPr/>
                <p:nvPr/>
              </p:nvGrpSpPr>
              <p:grpSpPr>
                <a:xfrm>
                  <a:off x="8587358" y="5654460"/>
                  <a:ext cx="74961" cy="67627"/>
                  <a:chOff x="8587358" y="5654460"/>
                  <a:chExt cx="74961" cy="67627"/>
                </a:xfrm>
                <a:solidFill>
                  <a:srgbClr val="FFFFFF"/>
                </a:solidFill>
              </p:grpSpPr>
              <p:sp>
                <p:nvSpPr>
                  <p:cNvPr id="1222" name="Freeform: Shape 1221">
                    <a:extLst>
                      <a:ext uri="{FF2B5EF4-FFF2-40B4-BE49-F238E27FC236}">
                        <a16:creationId xmlns:a16="http://schemas.microsoft.com/office/drawing/2014/main" id="{4852B964-D5EA-4A86-B096-35D10DF8C4DC}"/>
                      </a:ext>
                    </a:extLst>
                  </p:cNvPr>
                  <p:cNvSpPr/>
                  <p:nvPr/>
                </p:nvSpPr>
                <p:spPr>
                  <a:xfrm>
                    <a:off x="8588787" y="5655888"/>
                    <a:ext cx="72199" cy="64484"/>
                  </a:xfrm>
                  <a:custGeom>
                    <a:avLst/>
                    <a:gdLst>
                      <a:gd name="connsiteX0" fmla="*/ 28289 w 72199"/>
                      <a:gd name="connsiteY0" fmla="*/ 63913 h 64484"/>
                      <a:gd name="connsiteX1" fmla="*/ 28289 w 72199"/>
                      <a:gd name="connsiteY1" fmla="*/ 64389 h 64484"/>
                      <a:gd name="connsiteX2" fmla="*/ 0 w 72199"/>
                      <a:gd name="connsiteY2" fmla="*/ 64389 h 64484"/>
                      <a:gd name="connsiteX3" fmla="*/ 0 w 72199"/>
                      <a:gd name="connsiteY3" fmla="*/ 63913 h 64484"/>
                      <a:gd name="connsiteX4" fmla="*/ 19717 w 72199"/>
                      <a:gd name="connsiteY4" fmla="*/ 44291 h 64484"/>
                      <a:gd name="connsiteX5" fmla="*/ 26098 w 72199"/>
                      <a:gd name="connsiteY5" fmla="*/ 33719 h 64484"/>
                      <a:gd name="connsiteX6" fmla="*/ 9525 w 72199"/>
                      <a:gd name="connsiteY6" fmla="*/ 6382 h 64484"/>
                      <a:gd name="connsiteX7" fmla="*/ 1810 w 72199"/>
                      <a:gd name="connsiteY7" fmla="*/ 476 h 64484"/>
                      <a:gd name="connsiteX8" fmla="*/ 1810 w 72199"/>
                      <a:gd name="connsiteY8" fmla="*/ 0 h 64484"/>
                      <a:gd name="connsiteX9" fmla="*/ 36100 w 72199"/>
                      <a:gd name="connsiteY9" fmla="*/ 0 h 64484"/>
                      <a:gd name="connsiteX10" fmla="*/ 36100 w 72199"/>
                      <a:gd name="connsiteY10" fmla="*/ 476 h 64484"/>
                      <a:gd name="connsiteX11" fmla="*/ 30194 w 72199"/>
                      <a:gd name="connsiteY11" fmla="*/ 3239 h 64484"/>
                      <a:gd name="connsiteX12" fmla="*/ 34194 w 72199"/>
                      <a:gd name="connsiteY12" fmla="*/ 10954 h 64484"/>
                      <a:gd name="connsiteX13" fmla="*/ 42291 w 72199"/>
                      <a:gd name="connsiteY13" fmla="*/ 24098 h 64484"/>
                      <a:gd name="connsiteX14" fmla="*/ 48958 w 72199"/>
                      <a:gd name="connsiteY14" fmla="*/ 9716 h 64484"/>
                      <a:gd name="connsiteX15" fmla="*/ 41243 w 72199"/>
                      <a:gd name="connsiteY15" fmla="*/ 476 h 64484"/>
                      <a:gd name="connsiteX16" fmla="*/ 41243 w 72199"/>
                      <a:gd name="connsiteY16" fmla="*/ 0 h 64484"/>
                      <a:gd name="connsiteX17" fmla="*/ 66960 w 72199"/>
                      <a:gd name="connsiteY17" fmla="*/ 0 h 64484"/>
                      <a:gd name="connsiteX18" fmla="*/ 66960 w 72199"/>
                      <a:gd name="connsiteY18" fmla="*/ 476 h 64484"/>
                      <a:gd name="connsiteX19" fmla="*/ 44005 w 72199"/>
                      <a:gd name="connsiteY19" fmla="*/ 22669 h 64484"/>
                      <a:gd name="connsiteX20" fmla="*/ 42481 w 72199"/>
                      <a:gd name="connsiteY20" fmla="*/ 24670 h 64484"/>
                      <a:gd name="connsiteX21" fmla="*/ 62293 w 72199"/>
                      <a:gd name="connsiteY21" fmla="*/ 57150 h 64484"/>
                      <a:gd name="connsiteX22" fmla="*/ 72199 w 72199"/>
                      <a:gd name="connsiteY22" fmla="*/ 64008 h 64484"/>
                      <a:gd name="connsiteX23" fmla="*/ 72199 w 72199"/>
                      <a:gd name="connsiteY23" fmla="*/ 64484 h 64484"/>
                      <a:gd name="connsiteX24" fmla="*/ 33432 w 72199"/>
                      <a:gd name="connsiteY24" fmla="*/ 64484 h 64484"/>
                      <a:gd name="connsiteX25" fmla="*/ 33432 w 72199"/>
                      <a:gd name="connsiteY25" fmla="*/ 64008 h 64484"/>
                      <a:gd name="connsiteX26" fmla="*/ 34671 w 72199"/>
                      <a:gd name="connsiteY26" fmla="*/ 64008 h 64484"/>
                      <a:gd name="connsiteX27" fmla="*/ 42005 w 72199"/>
                      <a:gd name="connsiteY27" fmla="*/ 61341 h 64484"/>
                      <a:gd name="connsiteX28" fmla="*/ 38195 w 72199"/>
                      <a:gd name="connsiteY28" fmla="*/ 53816 h 64484"/>
                      <a:gd name="connsiteX29" fmla="*/ 26479 w 72199"/>
                      <a:gd name="connsiteY29" fmla="*/ 34385 h 64484"/>
                      <a:gd name="connsiteX30" fmla="*/ 24098 w 72199"/>
                      <a:gd name="connsiteY30" fmla="*/ 38386 h 64484"/>
                      <a:gd name="connsiteX31" fmla="*/ 18479 w 72199"/>
                      <a:gd name="connsiteY31" fmla="*/ 53054 h 64484"/>
                      <a:gd name="connsiteX32" fmla="*/ 28289 w 72199"/>
                      <a:gd name="connsiteY32" fmla="*/ 63913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72199" h="64484">
                        <a:moveTo>
                          <a:pt x="28289" y="63913"/>
                        </a:moveTo>
                        <a:lnTo>
                          <a:pt x="2828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cubicBezTo>
                          <a:pt x="8667" y="63913"/>
                          <a:pt x="14668" y="52578"/>
                          <a:pt x="19717" y="44291"/>
                        </a:cubicBezTo>
                        <a:lnTo>
                          <a:pt x="26098" y="33719"/>
                        </a:lnTo>
                        <a:lnTo>
                          <a:pt x="9525" y="6382"/>
                        </a:lnTo>
                        <a:cubicBezTo>
                          <a:pt x="7048" y="2286"/>
                          <a:pt x="5715" y="476"/>
                          <a:pt x="1810" y="476"/>
                        </a:cubicBezTo>
                        <a:lnTo>
                          <a:pt x="1810" y="0"/>
                        </a:lnTo>
                        <a:lnTo>
                          <a:pt x="36100" y="0"/>
                        </a:lnTo>
                        <a:lnTo>
                          <a:pt x="36100" y="476"/>
                        </a:lnTo>
                        <a:cubicBezTo>
                          <a:pt x="30956" y="476"/>
                          <a:pt x="30194" y="2096"/>
                          <a:pt x="30194" y="3239"/>
                        </a:cubicBezTo>
                        <a:cubicBezTo>
                          <a:pt x="30194" y="4667"/>
                          <a:pt x="31909" y="7239"/>
                          <a:pt x="34194" y="10954"/>
                        </a:cubicBezTo>
                        <a:lnTo>
                          <a:pt x="42291" y="24098"/>
                        </a:lnTo>
                        <a:cubicBezTo>
                          <a:pt x="45625" y="19431"/>
                          <a:pt x="48958" y="14954"/>
                          <a:pt x="48958" y="9716"/>
                        </a:cubicBezTo>
                        <a:cubicBezTo>
                          <a:pt x="48958" y="2381"/>
                          <a:pt x="44767" y="762"/>
                          <a:pt x="41243" y="476"/>
                        </a:cubicBezTo>
                        <a:lnTo>
                          <a:pt x="41243" y="0"/>
                        </a:lnTo>
                        <a:lnTo>
                          <a:pt x="66960" y="0"/>
                        </a:lnTo>
                        <a:lnTo>
                          <a:pt x="66960" y="476"/>
                        </a:lnTo>
                        <a:cubicBezTo>
                          <a:pt x="58388" y="1048"/>
                          <a:pt x="49244" y="15621"/>
                          <a:pt x="44005" y="22669"/>
                        </a:cubicBezTo>
                        <a:lnTo>
                          <a:pt x="42481" y="24670"/>
                        </a:lnTo>
                        <a:lnTo>
                          <a:pt x="62293" y="57150"/>
                        </a:lnTo>
                        <a:cubicBezTo>
                          <a:pt x="65341" y="62294"/>
                          <a:pt x="68199" y="64008"/>
                          <a:pt x="72199" y="64008"/>
                        </a:cubicBezTo>
                        <a:lnTo>
                          <a:pt x="72199" y="64484"/>
                        </a:lnTo>
                        <a:lnTo>
                          <a:pt x="33432" y="64484"/>
                        </a:lnTo>
                        <a:lnTo>
                          <a:pt x="33432" y="64008"/>
                        </a:lnTo>
                        <a:lnTo>
                          <a:pt x="34671" y="64008"/>
                        </a:lnTo>
                        <a:cubicBezTo>
                          <a:pt x="41148" y="64008"/>
                          <a:pt x="42005" y="62389"/>
                          <a:pt x="42005" y="61341"/>
                        </a:cubicBezTo>
                        <a:cubicBezTo>
                          <a:pt x="42005" y="59912"/>
                          <a:pt x="40576" y="57817"/>
                          <a:pt x="38195" y="53816"/>
                        </a:cubicBezTo>
                        <a:lnTo>
                          <a:pt x="26479" y="34385"/>
                        </a:lnTo>
                        <a:lnTo>
                          <a:pt x="24098" y="38386"/>
                        </a:lnTo>
                        <a:cubicBezTo>
                          <a:pt x="20860" y="43720"/>
                          <a:pt x="18479" y="48482"/>
                          <a:pt x="18479" y="53054"/>
                        </a:cubicBezTo>
                        <a:cubicBezTo>
                          <a:pt x="18383" y="56388"/>
                          <a:pt x="20574" y="63913"/>
                          <a:pt x="28289" y="639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23" name="Freeform: Shape 1222">
                    <a:extLst>
                      <a:ext uri="{FF2B5EF4-FFF2-40B4-BE49-F238E27FC236}">
                        <a16:creationId xmlns:a16="http://schemas.microsoft.com/office/drawing/2014/main" id="{0E9C0F2F-D89B-42F9-8092-068696973DE7}"/>
                      </a:ext>
                    </a:extLst>
                  </p:cNvPr>
                  <p:cNvSpPr/>
                  <p:nvPr/>
                </p:nvSpPr>
                <p:spPr>
                  <a:xfrm>
                    <a:off x="8587358" y="5654460"/>
                    <a:ext cx="74961" cy="67627"/>
                  </a:xfrm>
                  <a:custGeom>
                    <a:avLst/>
                    <a:gdLst>
                      <a:gd name="connsiteX0" fmla="*/ 33433 w 74961"/>
                      <a:gd name="connsiteY0" fmla="*/ 67247 h 67627"/>
                      <a:gd name="connsiteX1" fmla="*/ 33433 w 74961"/>
                      <a:gd name="connsiteY1" fmla="*/ 65818 h 67627"/>
                      <a:gd name="connsiteX2" fmla="*/ 33433 w 74961"/>
                      <a:gd name="connsiteY2" fmla="*/ 63913 h 67627"/>
                      <a:gd name="connsiteX3" fmla="*/ 34861 w 74961"/>
                      <a:gd name="connsiteY3" fmla="*/ 63913 h 67627"/>
                      <a:gd name="connsiteX4" fmla="*/ 36100 w 74961"/>
                      <a:gd name="connsiteY4" fmla="*/ 63913 h 67627"/>
                      <a:gd name="connsiteX5" fmla="*/ 41529 w 74961"/>
                      <a:gd name="connsiteY5" fmla="*/ 63151 h 67627"/>
                      <a:gd name="connsiteX6" fmla="*/ 41529 w 74961"/>
                      <a:gd name="connsiteY6" fmla="*/ 63151 h 67627"/>
                      <a:gd name="connsiteX7" fmla="*/ 42005 w 74961"/>
                      <a:gd name="connsiteY7" fmla="*/ 62675 h 67627"/>
                      <a:gd name="connsiteX8" fmla="*/ 42005 w 74961"/>
                      <a:gd name="connsiteY8" fmla="*/ 62675 h 67627"/>
                      <a:gd name="connsiteX9" fmla="*/ 38386 w 74961"/>
                      <a:gd name="connsiteY9" fmla="*/ 55817 h 67627"/>
                      <a:gd name="connsiteX10" fmla="*/ 38386 w 74961"/>
                      <a:gd name="connsiteY10" fmla="*/ 55817 h 67627"/>
                      <a:gd name="connsiteX11" fmla="*/ 27908 w 74961"/>
                      <a:gd name="connsiteY11" fmla="*/ 38386 h 67627"/>
                      <a:gd name="connsiteX12" fmla="*/ 26670 w 74961"/>
                      <a:gd name="connsiteY12" fmla="*/ 40386 h 67627"/>
                      <a:gd name="connsiteX13" fmla="*/ 21241 w 74961"/>
                      <a:gd name="connsiteY13" fmla="*/ 54293 h 67627"/>
                      <a:gd name="connsiteX14" fmla="*/ 21241 w 74961"/>
                      <a:gd name="connsiteY14" fmla="*/ 54293 h 67627"/>
                      <a:gd name="connsiteX15" fmla="*/ 29718 w 74961"/>
                      <a:gd name="connsiteY15" fmla="*/ 64008 h 67627"/>
                      <a:gd name="connsiteX16" fmla="*/ 29718 w 74961"/>
                      <a:gd name="connsiteY16" fmla="*/ 64008 h 67627"/>
                      <a:gd name="connsiteX17" fmla="*/ 29718 w 74961"/>
                      <a:gd name="connsiteY17" fmla="*/ 65437 h 67627"/>
                      <a:gd name="connsiteX18" fmla="*/ 29718 w 74961"/>
                      <a:gd name="connsiteY18" fmla="*/ 63913 h 67627"/>
                      <a:gd name="connsiteX19" fmla="*/ 31052 w 74961"/>
                      <a:gd name="connsiteY19" fmla="*/ 63913 h 67627"/>
                      <a:gd name="connsiteX20" fmla="*/ 31052 w 74961"/>
                      <a:gd name="connsiteY20" fmla="*/ 65342 h 67627"/>
                      <a:gd name="connsiteX21" fmla="*/ 31052 w 74961"/>
                      <a:gd name="connsiteY21" fmla="*/ 67247 h 67627"/>
                      <a:gd name="connsiteX22" fmla="*/ 0 w 74961"/>
                      <a:gd name="connsiteY22" fmla="*/ 67247 h 67627"/>
                      <a:gd name="connsiteX23" fmla="*/ 0 w 74961"/>
                      <a:gd name="connsiteY23" fmla="*/ 65818 h 67627"/>
                      <a:gd name="connsiteX24" fmla="*/ 0 w 74961"/>
                      <a:gd name="connsiteY24" fmla="*/ 63913 h 67627"/>
                      <a:gd name="connsiteX25" fmla="*/ 1429 w 74961"/>
                      <a:gd name="connsiteY25" fmla="*/ 63913 h 67627"/>
                      <a:gd name="connsiteX26" fmla="*/ 19908 w 74961"/>
                      <a:gd name="connsiteY26" fmla="*/ 44958 h 67627"/>
                      <a:gd name="connsiteX27" fmla="*/ 19908 w 74961"/>
                      <a:gd name="connsiteY27" fmla="*/ 44958 h 67627"/>
                      <a:gd name="connsiteX28" fmla="*/ 25813 w 74961"/>
                      <a:gd name="connsiteY28" fmla="*/ 35147 h 67627"/>
                      <a:gd name="connsiteX29" fmla="*/ 9716 w 74961"/>
                      <a:gd name="connsiteY29" fmla="*/ 8573 h 67627"/>
                      <a:gd name="connsiteX30" fmla="*/ 3143 w 74961"/>
                      <a:gd name="connsiteY30" fmla="*/ 3334 h 67627"/>
                      <a:gd name="connsiteX31" fmla="*/ 3143 w 74961"/>
                      <a:gd name="connsiteY31" fmla="*/ 3334 h 67627"/>
                      <a:gd name="connsiteX32" fmla="*/ 1714 w 74961"/>
                      <a:gd name="connsiteY32" fmla="*/ 3334 h 67627"/>
                      <a:gd name="connsiteX33" fmla="*/ 1714 w 74961"/>
                      <a:gd name="connsiteY33" fmla="*/ 1905 h 67627"/>
                      <a:gd name="connsiteX34" fmla="*/ 1714 w 74961"/>
                      <a:gd name="connsiteY34" fmla="*/ 0 h 67627"/>
                      <a:gd name="connsiteX35" fmla="*/ 38958 w 74961"/>
                      <a:gd name="connsiteY35" fmla="*/ 0 h 67627"/>
                      <a:gd name="connsiteX36" fmla="*/ 38958 w 74961"/>
                      <a:gd name="connsiteY36" fmla="*/ 1429 h 67627"/>
                      <a:gd name="connsiteX37" fmla="*/ 38958 w 74961"/>
                      <a:gd name="connsiteY37" fmla="*/ 3334 h 67627"/>
                      <a:gd name="connsiteX38" fmla="*/ 37529 w 74961"/>
                      <a:gd name="connsiteY38" fmla="*/ 3334 h 67627"/>
                      <a:gd name="connsiteX39" fmla="*/ 32957 w 74961"/>
                      <a:gd name="connsiteY39" fmla="*/ 4667 h 67627"/>
                      <a:gd name="connsiteX40" fmla="*/ 32957 w 74961"/>
                      <a:gd name="connsiteY40" fmla="*/ 4667 h 67627"/>
                      <a:gd name="connsiteX41" fmla="*/ 36766 w 74961"/>
                      <a:gd name="connsiteY41" fmla="*/ 11716 h 67627"/>
                      <a:gd name="connsiteX42" fmla="*/ 36766 w 74961"/>
                      <a:gd name="connsiteY42" fmla="*/ 11716 h 67627"/>
                      <a:gd name="connsiteX43" fmla="*/ 43720 w 74961"/>
                      <a:gd name="connsiteY43" fmla="*/ 23146 h 67627"/>
                      <a:gd name="connsiteX44" fmla="*/ 48959 w 74961"/>
                      <a:gd name="connsiteY44" fmla="*/ 11240 h 67627"/>
                      <a:gd name="connsiteX45" fmla="*/ 48959 w 74961"/>
                      <a:gd name="connsiteY45" fmla="*/ 11240 h 67627"/>
                      <a:gd name="connsiteX46" fmla="*/ 42482 w 74961"/>
                      <a:gd name="connsiteY46" fmla="*/ 3429 h 67627"/>
                      <a:gd name="connsiteX47" fmla="*/ 42482 w 74961"/>
                      <a:gd name="connsiteY47" fmla="*/ 3429 h 67627"/>
                      <a:gd name="connsiteX48" fmla="*/ 41148 w 74961"/>
                      <a:gd name="connsiteY48" fmla="*/ 3334 h 67627"/>
                      <a:gd name="connsiteX49" fmla="*/ 41148 w 74961"/>
                      <a:gd name="connsiteY49" fmla="*/ 2096 h 67627"/>
                      <a:gd name="connsiteX50" fmla="*/ 41148 w 74961"/>
                      <a:gd name="connsiteY50" fmla="*/ 191 h 67627"/>
                      <a:gd name="connsiteX51" fmla="*/ 69723 w 74961"/>
                      <a:gd name="connsiteY51" fmla="*/ 191 h 67627"/>
                      <a:gd name="connsiteX52" fmla="*/ 69723 w 74961"/>
                      <a:gd name="connsiteY52" fmla="*/ 1619 h 67627"/>
                      <a:gd name="connsiteX53" fmla="*/ 69723 w 74961"/>
                      <a:gd name="connsiteY53" fmla="*/ 3429 h 67627"/>
                      <a:gd name="connsiteX54" fmla="*/ 68389 w 74961"/>
                      <a:gd name="connsiteY54" fmla="*/ 3524 h 67627"/>
                      <a:gd name="connsiteX55" fmla="*/ 46482 w 74961"/>
                      <a:gd name="connsiteY55" fmla="*/ 25146 h 67627"/>
                      <a:gd name="connsiteX56" fmla="*/ 46482 w 74961"/>
                      <a:gd name="connsiteY56" fmla="*/ 25146 h 67627"/>
                      <a:gd name="connsiteX57" fmla="*/ 45530 w 74961"/>
                      <a:gd name="connsiteY57" fmla="*/ 26384 h 67627"/>
                      <a:gd name="connsiteX58" fmla="*/ 64865 w 74961"/>
                      <a:gd name="connsiteY58" fmla="*/ 58102 h 67627"/>
                      <a:gd name="connsiteX59" fmla="*/ 73533 w 74961"/>
                      <a:gd name="connsiteY59" fmla="*/ 64294 h 67627"/>
                      <a:gd name="connsiteX60" fmla="*/ 73533 w 74961"/>
                      <a:gd name="connsiteY60" fmla="*/ 64294 h 67627"/>
                      <a:gd name="connsiteX61" fmla="*/ 74962 w 74961"/>
                      <a:gd name="connsiteY61" fmla="*/ 64294 h 67627"/>
                      <a:gd name="connsiteX62" fmla="*/ 74962 w 74961"/>
                      <a:gd name="connsiteY62" fmla="*/ 65723 h 67627"/>
                      <a:gd name="connsiteX63" fmla="*/ 74962 w 74961"/>
                      <a:gd name="connsiteY63" fmla="*/ 67627 h 67627"/>
                      <a:gd name="connsiteX64" fmla="*/ 33433 w 74961"/>
                      <a:gd name="connsiteY64" fmla="*/ 67627 h 67627"/>
                      <a:gd name="connsiteX65" fmla="*/ 33433 w 74961"/>
                      <a:gd name="connsiteY65" fmla="*/ 67247 h 67627"/>
                      <a:gd name="connsiteX66" fmla="*/ 66866 w 74961"/>
                      <a:gd name="connsiteY66" fmla="*/ 64484 h 67627"/>
                      <a:gd name="connsiteX67" fmla="*/ 62579 w 74961"/>
                      <a:gd name="connsiteY67" fmla="*/ 59246 h 67627"/>
                      <a:gd name="connsiteX68" fmla="*/ 62579 w 74961"/>
                      <a:gd name="connsiteY68" fmla="*/ 59246 h 67627"/>
                      <a:gd name="connsiteX69" fmla="*/ 42291 w 74961"/>
                      <a:gd name="connsiteY69" fmla="*/ 25908 h 67627"/>
                      <a:gd name="connsiteX70" fmla="*/ 42291 w 74961"/>
                      <a:gd name="connsiteY70" fmla="*/ 25813 h 67627"/>
                      <a:gd name="connsiteX71" fmla="*/ 34480 w 74961"/>
                      <a:gd name="connsiteY71" fmla="*/ 12954 h 67627"/>
                      <a:gd name="connsiteX72" fmla="*/ 30289 w 74961"/>
                      <a:gd name="connsiteY72" fmla="*/ 4477 h 67627"/>
                      <a:gd name="connsiteX73" fmla="*/ 30289 w 74961"/>
                      <a:gd name="connsiteY73" fmla="*/ 4477 h 67627"/>
                      <a:gd name="connsiteX74" fmla="*/ 30956 w 74961"/>
                      <a:gd name="connsiteY74" fmla="*/ 2667 h 67627"/>
                      <a:gd name="connsiteX75" fmla="*/ 30956 w 74961"/>
                      <a:gd name="connsiteY75" fmla="*/ 2667 h 67627"/>
                      <a:gd name="connsiteX76" fmla="*/ 8954 w 74961"/>
                      <a:gd name="connsiteY76" fmla="*/ 2667 h 67627"/>
                      <a:gd name="connsiteX77" fmla="*/ 12002 w 74961"/>
                      <a:gd name="connsiteY77" fmla="*/ 6953 h 67627"/>
                      <a:gd name="connsiteX78" fmla="*/ 12002 w 74961"/>
                      <a:gd name="connsiteY78" fmla="*/ 6953 h 67627"/>
                      <a:gd name="connsiteX79" fmla="*/ 27717 w 74961"/>
                      <a:gd name="connsiteY79" fmla="*/ 32956 h 67627"/>
                      <a:gd name="connsiteX80" fmla="*/ 27813 w 74961"/>
                      <a:gd name="connsiteY80" fmla="*/ 32861 h 67627"/>
                      <a:gd name="connsiteX81" fmla="*/ 40672 w 74961"/>
                      <a:gd name="connsiteY81" fmla="*/ 54293 h 67627"/>
                      <a:gd name="connsiteX82" fmla="*/ 44672 w 74961"/>
                      <a:gd name="connsiteY82" fmla="*/ 62579 h 67627"/>
                      <a:gd name="connsiteX83" fmla="*/ 44672 w 74961"/>
                      <a:gd name="connsiteY83" fmla="*/ 62579 h 67627"/>
                      <a:gd name="connsiteX84" fmla="*/ 44005 w 74961"/>
                      <a:gd name="connsiteY84" fmla="*/ 64389 h 67627"/>
                      <a:gd name="connsiteX85" fmla="*/ 44005 w 74961"/>
                      <a:gd name="connsiteY85" fmla="*/ 64389 h 67627"/>
                      <a:gd name="connsiteX86" fmla="*/ 66866 w 74961"/>
                      <a:gd name="connsiteY86" fmla="*/ 64389 h 67627"/>
                      <a:gd name="connsiteX87" fmla="*/ 66866 w 74961"/>
                      <a:gd name="connsiteY87" fmla="*/ 64484 h 67627"/>
                      <a:gd name="connsiteX88" fmla="*/ 23050 w 74961"/>
                      <a:gd name="connsiteY88" fmla="*/ 64484 h 67627"/>
                      <a:gd name="connsiteX89" fmla="*/ 18479 w 74961"/>
                      <a:gd name="connsiteY89" fmla="*/ 54293 h 67627"/>
                      <a:gd name="connsiteX90" fmla="*/ 18479 w 74961"/>
                      <a:gd name="connsiteY90" fmla="*/ 54293 h 67627"/>
                      <a:gd name="connsiteX91" fmla="*/ 18574 w 74961"/>
                      <a:gd name="connsiteY91" fmla="*/ 52578 h 67627"/>
                      <a:gd name="connsiteX92" fmla="*/ 18574 w 74961"/>
                      <a:gd name="connsiteY92" fmla="*/ 52578 h 67627"/>
                      <a:gd name="connsiteX93" fmla="*/ 8382 w 74961"/>
                      <a:gd name="connsiteY93" fmla="*/ 64484 h 67627"/>
                      <a:gd name="connsiteX94" fmla="*/ 8382 w 74961"/>
                      <a:gd name="connsiteY94" fmla="*/ 64484 h 67627"/>
                      <a:gd name="connsiteX95" fmla="*/ 23050 w 74961"/>
                      <a:gd name="connsiteY95" fmla="*/ 64484 h 67627"/>
                      <a:gd name="connsiteX96" fmla="*/ 23050 w 74961"/>
                      <a:gd name="connsiteY96" fmla="*/ 64484 h 67627"/>
                      <a:gd name="connsiteX97" fmla="*/ 51721 w 74961"/>
                      <a:gd name="connsiteY97" fmla="*/ 11049 h 67627"/>
                      <a:gd name="connsiteX98" fmla="*/ 51530 w 74961"/>
                      <a:gd name="connsiteY98" fmla="*/ 13335 h 67627"/>
                      <a:gd name="connsiteX99" fmla="*/ 51530 w 74961"/>
                      <a:gd name="connsiteY99" fmla="*/ 13335 h 67627"/>
                      <a:gd name="connsiteX100" fmla="*/ 62103 w 74961"/>
                      <a:gd name="connsiteY100" fmla="*/ 2762 h 67627"/>
                      <a:gd name="connsiteX101" fmla="*/ 62103 w 74961"/>
                      <a:gd name="connsiteY101" fmla="*/ 2762 h 67627"/>
                      <a:gd name="connsiteX102" fmla="*/ 48577 w 74961"/>
                      <a:gd name="connsiteY102" fmla="*/ 2762 h 67627"/>
                      <a:gd name="connsiteX103" fmla="*/ 51721 w 74961"/>
                      <a:gd name="connsiteY103" fmla="*/ 11049 h 67627"/>
                      <a:gd name="connsiteX104" fmla="*/ 51721 w 74961"/>
                      <a:gd name="connsiteY104" fmla="*/ 11049 h 67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</a:cxnLst>
                    <a:rect l="l" t="t" r="r" b="b"/>
                    <a:pathLst>
                      <a:path w="74961" h="67627">
                        <a:moveTo>
                          <a:pt x="33433" y="67247"/>
                        </a:moveTo>
                        <a:lnTo>
                          <a:pt x="33433" y="65818"/>
                        </a:lnTo>
                        <a:lnTo>
                          <a:pt x="33433" y="63913"/>
                        </a:lnTo>
                        <a:lnTo>
                          <a:pt x="34861" y="63913"/>
                        </a:lnTo>
                        <a:lnTo>
                          <a:pt x="36100" y="63913"/>
                        </a:lnTo>
                        <a:cubicBezTo>
                          <a:pt x="39243" y="63913"/>
                          <a:pt x="40862" y="63532"/>
                          <a:pt x="41529" y="63151"/>
                        </a:cubicBezTo>
                        <a:lnTo>
                          <a:pt x="41529" y="63151"/>
                        </a:lnTo>
                        <a:cubicBezTo>
                          <a:pt x="42196" y="62770"/>
                          <a:pt x="42005" y="62770"/>
                          <a:pt x="42005" y="62675"/>
                        </a:cubicBezTo>
                        <a:lnTo>
                          <a:pt x="42005" y="62675"/>
                        </a:lnTo>
                        <a:cubicBezTo>
                          <a:pt x="42100" y="62198"/>
                          <a:pt x="40862" y="59817"/>
                          <a:pt x="38386" y="55817"/>
                        </a:cubicBezTo>
                        <a:lnTo>
                          <a:pt x="38386" y="55817"/>
                        </a:lnTo>
                        <a:lnTo>
                          <a:pt x="27908" y="38386"/>
                        </a:lnTo>
                        <a:lnTo>
                          <a:pt x="26670" y="40386"/>
                        </a:lnTo>
                        <a:cubicBezTo>
                          <a:pt x="23432" y="45720"/>
                          <a:pt x="21241" y="50292"/>
                          <a:pt x="21241" y="54293"/>
                        </a:cubicBezTo>
                        <a:lnTo>
                          <a:pt x="21241" y="54293"/>
                        </a:lnTo>
                        <a:cubicBezTo>
                          <a:pt x="21241" y="57531"/>
                          <a:pt x="23146" y="64008"/>
                          <a:pt x="29718" y="64008"/>
                        </a:cubicBezTo>
                        <a:lnTo>
                          <a:pt x="29718" y="64008"/>
                        </a:lnTo>
                        <a:lnTo>
                          <a:pt x="29718" y="65437"/>
                        </a:lnTo>
                        <a:lnTo>
                          <a:pt x="29718" y="63913"/>
                        </a:lnTo>
                        <a:lnTo>
                          <a:pt x="31052" y="63913"/>
                        </a:lnTo>
                        <a:lnTo>
                          <a:pt x="31052" y="65342"/>
                        </a:lnTo>
                        <a:lnTo>
                          <a:pt x="31052" y="67247"/>
                        </a:lnTo>
                        <a:lnTo>
                          <a:pt x="0" y="67247"/>
                        </a:lnTo>
                        <a:lnTo>
                          <a:pt x="0" y="65818"/>
                        </a:lnTo>
                        <a:lnTo>
                          <a:pt x="0" y="63913"/>
                        </a:lnTo>
                        <a:lnTo>
                          <a:pt x="1429" y="63913"/>
                        </a:lnTo>
                        <a:cubicBezTo>
                          <a:pt x="8763" y="64199"/>
                          <a:pt x="14954" y="53340"/>
                          <a:pt x="19908" y="44958"/>
                        </a:cubicBezTo>
                        <a:lnTo>
                          <a:pt x="19908" y="44958"/>
                        </a:lnTo>
                        <a:lnTo>
                          <a:pt x="25813" y="35147"/>
                        </a:lnTo>
                        <a:lnTo>
                          <a:pt x="9716" y="8573"/>
                        </a:lnTo>
                        <a:cubicBezTo>
                          <a:pt x="7048" y="4381"/>
                          <a:pt x="6572" y="3429"/>
                          <a:pt x="3143" y="3334"/>
                        </a:cubicBezTo>
                        <a:lnTo>
                          <a:pt x="3143" y="3334"/>
                        </a:lnTo>
                        <a:lnTo>
                          <a:pt x="1714" y="3334"/>
                        </a:lnTo>
                        <a:lnTo>
                          <a:pt x="1714" y="1905"/>
                        </a:lnTo>
                        <a:lnTo>
                          <a:pt x="1714" y="0"/>
                        </a:lnTo>
                        <a:lnTo>
                          <a:pt x="38958" y="0"/>
                        </a:lnTo>
                        <a:lnTo>
                          <a:pt x="38958" y="1429"/>
                        </a:lnTo>
                        <a:lnTo>
                          <a:pt x="38958" y="3334"/>
                        </a:lnTo>
                        <a:lnTo>
                          <a:pt x="37529" y="3334"/>
                        </a:lnTo>
                        <a:cubicBezTo>
                          <a:pt x="32575" y="3524"/>
                          <a:pt x="33052" y="4572"/>
                          <a:pt x="32957" y="4667"/>
                        </a:cubicBezTo>
                        <a:lnTo>
                          <a:pt x="32957" y="4667"/>
                        </a:lnTo>
                        <a:cubicBezTo>
                          <a:pt x="32861" y="5239"/>
                          <a:pt x="34385" y="7906"/>
                          <a:pt x="36766" y="11716"/>
                        </a:cubicBezTo>
                        <a:lnTo>
                          <a:pt x="36766" y="11716"/>
                        </a:lnTo>
                        <a:lnTo>
                          <a:pt x="43720" y="23146"/>
                        </a:lnTo>
                        <a:cubicBezTo>
                          <a:pt x="46577" y="19050"/>
                          <a:pt x="48959" y="15335"/>
                          <a:pt x="48959" y="11240"/>
                        </a:cubicBezTo>
                        <a:lnTo>
                          <a:pt x="48959" y="11240"/>
                        </a:lnTo>
                        <a:cubicBezTo>
                          <a:pt x="48768" y="4572"/>
                          <a:pt x="45720" y="3810"/>
                          <a:pt x="42482" y="3429"/>
                        </a:cubicBezTo>
                        <a:lnTo>
                          <a:pt x="42482" y="3429"/>
                        </a:lnTo>
                        <a:lnTo>
                          <a:pt x="41148" y="3334"/>
                        </a:lnTo>
                        <a:lnTo>
                          <a:pt x="41148" y="2096"/>
                        </a:lnTo>
                        <a:lnTo>
                          <a:pt x="41148" y="191"/>
                        </a:lnTo>
                        <a:lnTo>
                          <a:pt x="69723" y="191"/>
                        </a:lnTo>
                        <a:lnTo>
                          <a:pt x="69723" y="1619"/>
                        </a:lnTo>
                        <a:lnTo>
                          <a:pt x="69723" y="3429"/>
                        </a:lnTo>
                        <a:lnTo>
                          <a:pt x="68389" y="3524"/>
                        </a:lnTo>
                        <a:cubicBezTo>
                          <a:pt x="61150" y="3715"/>
                          <a:pt x="51625" y="18002"/>
                          <a:pt x="46482" y="25146"/>
                        </a:cubicBezTo>
                        <a:lnTo>
                          <a:pt x="46482" y="25146"/>
                        </a:lnTo>
                        <a:lnTo>
                          <a:pt x="45530" y="26384"/>
                        </a:lnTo>
                        <a:lnTo>
                          <a:pt x="64865" y="58102"/>
                        </a:lnTo>
                        <a:cubicBezTo>
                          <a:pt x="67913" y="63056"/>
                          <a:pt x="70009" y="64199"/>
                          <a:pt x="73533" y="64294"/>
                        </a:cubicBezTo>
                        <a:lnTo>
                          <a:pt x="73533" y="64294"/>
                        </a:lnTo>
                        <a:lnTo>
                          <a:pt x="74962" y="64294"/>
                        </a:lnTo>
                        <a:lnTo>
                          <a:pt x="74962" y="65723"/>
                        </a:lnTo>
                        <a:lnTo>
                          <a:pt x="74962" y="67627"/>
                        </a:lnTo>
                        <a:lnTo>
                          <a:pt x="33433" y="67627"/>
                        </a:lnTo>
                        <a:lnTo>
                          <a:pt x="33433" y="67247"/>
                        </a:lnTo>
                        <a:close/>
                        <a:moveTo>
                          <a:pt x="66866" y="64484"/>
                        </a:moveTo>
                        <a:cubicBezTo>
                          <a:pt x="65341" y="63246"/>
                          <a:pt x="63913" y="61531"/>
                          <a:pt x="62579" y="59246"/>
                        </a:cubicBezTo>
                        <a:lnTo>
                          <a:pt x="62579" y="59246"/>
                        </a:lnTo>
                        <a:lnTo>
                          <a:pt x="42291" y="25908"/>
                        </a:lnTo>
                        <a:lnTo>
                          <a:pt x="42291" y="25813"/>
                        </a:lnTo>
                        <a:lnTo>
                          <a:pt x="34480" y="12954"/>
                        </a:lnTo>
                        <a:cubicBezTo>
                          <a:pt x="32195" y="9144"/>
                          <a:pt x="30385" y="6953"/>
                          <a:pt x="30289" y="4477"/>
                        </a:cubicBezTo>
                        <a:lnTo>
                          <a:pt x="30289" y="4477"/>
                        </a:lnTo>
                        <a:cubicBezTo>
                          <a:pt x="30289" y="3810"/>
                          <a:pt x="30480" y="3239"/>
                          <a:pt x="30956" y="2667"/>
                        </a:cubicBezTo>
                        <a:lnTo>
                          <a:pt x="30956" y="2667"/>
                        </a:lnTo>
                        <a:lnTo>
                          <a:pt x="8954" y="2667"/>
                        </a:lnTo>
                        <a:cubicBezTo>
                          <a:pt x="10096" y="3810"/>
                          <a:pt x="11049" y="5239"/>
                          <a:pt x="12002" y="6953"/>
                        </a:cubicBezTo>
                        <a:lnTo>
                          <a:pt x="12002" y="6953"/>
                        </a:lnTo>
                        <a:lnTo>
                          <a:pt x="27717" y="32956"/>
                        </a:lnTo>
                        <a:lnTo>
                          <a:pt x="27813" y="32861"/>
                        </a:lnTo>
                        <a:lnTo>
                          <a:pt x="40672" y="54293"/>
                        </a:lnTo>
                        <a:cubicBezTo>
                          <a:pt x="43053" y="58388"/>
                          <a:pt x="44577" y="60293"/>
                          <a:pt x="44672" y="62579"/>
                        </a:cubicBezTo>
                        <a:lnTo>
                          <a:pt x="44672" y="62579"/>
                        </a:lnTo>
                        <a:cubicBezTo>
                          <a:pt x="44672" y="63246"/>
                          <a:pt x="44482" y="63818"/>
                          <a:pt x="44005" y="64389"/>
                        </a:cubicBezTo>
                        <a:lnTo>
                          <a:pt x="44005" y="64389"/>
                        </a:lnTo>
                        <a:lnTo>
                          <a:pt x="66866" y="64389"/>
                        </a:lnTo>
                        <a:lnTo>
                          <a:pt x="66866" y="64484"/>
                        </a:lnTo>
                        <a:close/>
                        <a:moveTo>
                          <a:pt x="23050" y="64484"/>
                        </a:moveTo>
                        <a:cubicBezTo>
                          <a:pt x="19526" y="61627"/>
                          <a:pt x="18479" y="56864"/>
                          <a:pt x="18479" y="54293"/>
                        </a:cubicBezTo>
                        <a:lnTo>
                          <a:pt x="18479" y="54293"/>
                        </a:lnTo>
                        <a:cubicBezTo>
                          <a:pt x="18479" y="53721"/>
                          <a:pt x="18479" y="53150"/>
                          <a:pt x="18574" y="52578"/>
                        </a:cubicBezTo>
                        <a:lnTo>
                          <a:pt x="18574" y="52578"/>
                        </a:lnTo>
                        <a:cubicBezTo>
                          <a:pt x="15716" y="57150"/>
                          <a:pt x="12478" y="61817"/>
                          <a:pt x="8382" y="64484"/>
                        </a:cubicBezTo>
                        <a:lnTo>
                          <a:pt x="8382" y="64484"/>
                        </a:lnTo>
                        <a:lnTo>
                          <a:pt x="23050" y="64484"/>
                        </a:lnTo>
                        <a:lnTo>
                          <a:pt x="23050" y="64484"/>
                        </a:lnTo>
                        <a:close/>
                        <a:moveTo>
                          <a:pt x="51721" y="11049"/>
                        </a:moveTo>
                        <a:cubicBezTo>
                          <a:pt x="51721" y="11811"/>
                          <a:pt x="51625" y="12573"/>
                          <a:pt x="51530" y="13335"/>
                        </a:cubicBezTo>
                        <a:lnTo>
                          <a:pt x="51530" y="13335"/>
                        </a:lnTo>
                        <a:cubicBezTo>
                          <a:pt x="54673" y="9239"/>
                          <a:pt x="58293" y="5239"/>
                          <a:pt x="62103" y="2762"/>
                        </a:cubicBezTo>
                        <a:lnTo>
                          <a:pt x="62103" y="2762"/>
                        </a:lnTo>
                        <a:lnTo>
                          <a:pt x="48577" y="2762"/>
                        </a:lnTo>
                        <a:cubicBezTo>
                          <a:pt x="50482" y="4381"/>
                          <a:pt x="51816" y="7049"/>
                          <a:pt x="51721" y="11049"/>
                        </a:cubicBezTo>
                        <a:lnTo>
                          <a:pt x="51721" y="1104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07" name="Graphic 1">
                  <a:extLst>
                    <a:ext uri="{FF2B5EF4-FFF2-40B4-BE49-F238E27FC236}">
                      <a16:creationId xmlns:a16="http://schemas.microsoft.com/office/drawing/2014/main" id="{551EA95C-D386-45BE-B83B-34913093D92F}"/>
                    </a:ext>
                  </a:extLst>
                </p:cNvPr>
                <p:cNvGrpSpPr/>
                <p:nvPr/>
              </p:nvGrpSpPr>
              <p:grpSpPr>
                <a:xfrm>
                  <a:off x="8662034" y="5654269"/>
                  <a:ext cx="61531" cy="67437"/>
                  <a:chOff x="8662034" y="5654269"/>
                  <a:chExt cx="61531" cy="67437"/>
                </a:xfrm>
                <a:solidFill>
                  <a:srgbClr val="FFFFFF"/>
                </a:solidFill>
              </p:grpSpPr>
              <p:sp>
                <p:nvSpPr>
                  <p:cNvPr id="1220" name="Freeform: Shape 1219">
                    <a:extLst>
                      <a:ext uri="{FF2B5EF4-FFF2-40B4-BE49-F238E27FC236}">
                        <a16:creationId xmlns:a16="http://schemas.microsoft.com/office/drawing/2014/main" id="{8666649E-9434-4454-8011-803AB8439B9C}"/>
                      </a:ext>
                    </a:extLst>
                  </p:cNvPr>
                  <p:cNvSpPr/>
                  <p:nvPr/>
                </p:nvSpPr>
                <p:spPr>
                  <a:xfrm>
                    <a:off x="8663367" y="5655888"/>
                    <a:ext cx="58769" cy="64389"/>
                  </a:xfrm>
                  <a:custGeom>
                    <a:avLst/>
                    <a:gdLst>
                      <a:gd name="connsiteX0" fmla="*/ 38577 w 58769"/>
                      <a:gd name="connsiteY0" fmla="*/ 63913 h 64389"/>
                      <a:gd name="connsiteX1" fmla="*/ 38577 w 58769"/>
                      <a:gd name="connsiteY1" fmla="*/ 64389 h 64389"/>
                      <a:gd name="connsiteX2" fmla="*/ 0 w 58769"/>
                      <a:gd name="connsiteY2" fmla="*/ 64389 h 64389"/>
                      <a:gd name="connsiteX3" fmla="*/ 0 w 58769"/>
                      <a:gd name="connsiteY3" fmla="*/ 63913 h 64389"/>
                      <a:gd name="connsiteX4" fmla="*/ 477 w 58769"/>
                      <a:gd name="connsiteY4" fmla="*/ 63913 h 64389"/>
                      <a:gd name="connsiteX5" fmla="*/ 9811 w 58769"/>
                      <a:gd name="connsiteY5" fmla="*/ 54388 h 64389"/>
                      <a:gd name="connsiteX6" fmla="*/ 9811 w 58769"/>
                      <a:gd name="connsiteY6" fmla="*/ 10001 h 64389"/>
                      <a:gd name="connsiteX7" fmla="*/ 477 w 58769"/>
                      <a:gd name="connsiteY7" fmla="*/ 476 h 64389"/>
                      <a:gd name="connsiteX8" fmla="*/ 0 w 58769"/>
                      <a:gd name="connsiteY8" fmla="*/ 476 h 64389"/>
                      <a:gd name="connsiteX9" fmla="*/ 0 w 58769"/>
                      <a:gd name="connsiteY9" fmla="*/ 0 h 64389"/>
                      <a:gd name="connsiteX10" fmla="*/ 33528 w 58769"/>
                      <a:gd name="connsiteY10" fmla="*/ 0 h 64389"/>
                      <a:gd name="connsiteX11" fmla="*/ 56102 w 58769"/>
                      <a:gd name="connsiteY11" fmla="*/ 9430 h 64389"/>
                      <a:gd name="connsiteX12" fmla="*/ 58770 w 58769"/>
                      <a:gd name="connsiteY12" fmla="*/ 18669 h 64389"/>
                      <a:gd name="connsiteX13" fmla="*/ 39720 w 58769"/>
                      <a:gd name="connsiteY13" fmla="*/ 36481 h 64389"/>
                      <a:gd name="connsiteX14" fmla="*/ 34766 w 58769"/>
                      <a:gd name="connsiteY14" fmla="*/ 36767 h 64389"/>
                      <a:gd name="connsiteX15" fmla="*/ 28670 w 58769"/>
                      <a:gd name="connsiteY15" fmla="*/ 36385 h 64389"/>
                      <a:gd name="connsiteX16" fmla="*/ 28670 w 58769"/>
                      <a:gd name="connsiteY16" fmla="*/ 54388 h 64389"/>
                      <a:gd name="connsiteX17" fmla="*/ 38005 w 58769"/>
                      <a:gd name="connsiteY17" fmla="*/ 63913 h 64389"/>
                      <a:gd name="connsiteX18" fmla="*/ 38577 w 58769"/>
                      <a:gd name="connsiteY18" fmla="*/ 63913 h 64389"/>
                      <a:gd name="connsiteX19" fmla="*/ 40386 w 58769"/>
                      <a:gd name="connsiteY19" fmla="*/ 13240 h 64389"/>
                      <a:gd name="connsiteX20" fmla="*/ 37719 w 58769"/>
                      <a:gd name="connsiteY20" fmla="*/ 2477 h 64389"/>
                      <a:gd name="connsiteX21" fmla="*/ 30671 w 58769"/>
                      <a:gd name="connsiteY21" fmla="*/ 476 h 64389"/>
                      <a:gd name="connsiteX22" fmla="*/ 28670 w 58769"/>
                      <a:gd name="connsiteY22" fmla="*/ 476 h 64389"/>
                      <a:gd name="connsiteX23" fmla="*/ 28670 w 58769"/>
                      <a:gd name="connsiteY23" fmla="*/ 35814 h 64389"/>
                      <a:gd name="connsiteX24" fmla="*/ 32861 w 58769"/>
                      <a:gd name="connsiteY24" fmla="*/ 36100 h 64389"/>
                      <a:gd name="connsiteX25" fmla="*/ 37624 w 58769"/>
                      <a:gd name="connsiteY25" fmla="*/ 34766 h 64389"/>
                      <a:gd name="connsiteX26" fmla="*/ 40291 w 58769"/>
                      <a:gd name="connsiteY26" fmla="*/ 25717 h 64389"/>
                      <a:gd name="connsiteX27" fmla="*/ 40291 w 58769"/>
                      <a:gd name="connsiteY27" fmla="*/ 13240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8577" y="63913"/>
                        </a:moveTo>
                        <a:lnTo>
                          <a:pt x="38577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7" y="63913"/>
                        </a:lnTo>
                        <a:cubicBezTo>
                          <a:pt x="9240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8668" y="476"/>
                          <a:pt x="477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3528" y="0"/>
                        </a:lnTo>
                        <a:cubicBezTo>
                          <a:pt x="41624" y="0"/>
                          <a:pt x="50197" y="286"/>
                          <a:pt x="56102" y="9430"/>
                        </a:cubicBezTo>
                        <a:cubicBezTo>
                          <a:pt x="57721" y="12097"/>
                          <a:pt x="58770" y="15335"/>
                          <a:pt x="58770" y="18669"/>
                        </a:cubicBezTo>
                        <a:cubicBezTo>
                          <a:pt x="58770" y="28480"/>
                          <a:pt x="49245" y="35623"/>
                          <a:pt x="39720" y="36481"/>
                        </a:cubicBezTo>
                        <a:cubicBezTo>
                          <a:pt x="37815" y="36671"/>
                          <a:pt x="36290" y="36767"/>
                          <a:pt x="34766" y="36767"/>
                        </a:cubicBezTo>
                        <a:cubicBezTo>
                          <a:pt x="32576" y="36767"/>
                          <a:pt x="30861" y="36576"/>
                          <a:pt x="28670" y="36385"/>
                        </a:cubicBezTo>
                        <a:lnTo>
                          <a:pt x="28670" y="54388"/>
                        </a:lnTo>
                        <a:cubicBezTo>
                          <a:pt x="28670" y="61531"/>
                          <a:pt x="29242" y="63913"/>
                          <a:pt x="38005" y="63913"/>
                        </a:cubicBezTo>
                        <a:lnTo>
                          <a:pt x="38577" y="63913"/>
                        </a:lnTo>
                        <a:close/>
                        <a:moveTo>
                          <a:pt x="40386" y="13240"/>
                        </a:moveTo>
                        <a:cubicBezTo>
                          <a:pt x="40291" y="8573"/>
                          <a:pt x="40100" y="4667"/>
                          <a:pt x="37719" y="2477"/>
                        </a:cubicBezTo>
                        <a:cubicBezTo>
                          <a:pt x="36290" y="1238"/>
                          <a:pt x="34100" y="476"/>
                          <a:pt x="30671" y="476"/>
                        </a:cubicBezTo>
                        <a:lnTo>
                          <a:pt x="28670" y="476"/>
                        </a:lnTo>
                        <a:lnTo>
                          <a:pt x="28670" y="35814"/>
                        </a:lnTo>
                        <a:cubicBezTo>
                          <a:pt x="30099" y="36004"/>
                          <a:pt x="31528" y="36100"/>
                          <a:pt x="32861" y="36100"/>
                        </a:cubicBezTo>
                        <a:cubicBezTo>
                          <a:pt x="34957" y="36100"/>
                          <a:pt x="36481" y="35719"/>
                          <a:pt x="37624" y="34766"/>
                        </a:cubicBezTo>
                        <a:cubicBezTo>
                          <a:pt x="39720" y="33147"/>
                          <a:pt x="40291" y="30099"/>
                          <a:pt x="40291" y="25717"/>
                        </a:cubicBezTo>
                        <a:lnTo>
                          <a:pt x="40291" y="132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21" name="Freeform: Shape 1220">
                    <a:extLst>
                      <a:ext uri="{FF2B5EF4-FFF2-40B4-BE49-F238E27FC236}">
                        <a16:creationId xmlns:a16="http://schemas.microsoft.com/office/drawing/2014/main" id="{2A4C81B6-3D8C-42AB-825F-9217FA4EFF42}"/>
                      </a:ext>
                    </a:extLst>
                  </p:cNvPr>
                  <p:cNvSpPr/>
                  <p:nvPr/>
                </p:nvSpPr>
                <p:spPr>
                  <a:xfrm>
                    <a:off x="8662034" y="5654269"/>
                    <a:ext cx="61531" cy="67437"/>
                  </a:xfrm>
                  <a:custGeom>
                    <a:avLst/>
                    <a:gdLst>
                      <a:gd name="connsiteX0" fmla="*/ 0 w 61531"/>
                      <a:gd name="connsiteY0" fmla="*/ 67437 h 67437"/>
                      <a:gd name="connsiteX1" fmla="*/ 0 w 61531"/>
                      <a:gd name="connsiteY1" fmla="*/ 66008 h 67437"/>
                      <a:gd name="connsiteX2" fmla="*/ 0 w 61531"/>
                      <a:gd name="connsiteY2" fmla="*/ 64103 h 67437"/>
                      <a:gd name="connsiteX3" fmla="*/ 1428 w 61531"/>
                      <a:gd name="connsiteY3" fmla="*/ 64103 h 67437"/>
                      <a:gd name="connsiteX4" fmla="*/ 1905 w 61531"/>
                      <a:gd name="connsiteY4" fmla="*/ 64103 h 67437"/>
                      <a:gd name="connsiteX5" fmla="*/ 9810 w 61531"/>
                      <a:gd name="connsiteY5" fmla="*/ 55912 h 67437"/>
                      <a:gd name="connsiteX6" fmla="*/ 9810 w 61531"/>
                      <a:gd name="connsiteY6" fmla="*/ 55912 h 67437"/>
                      <a:gd name="connsiteX7" fmla="*/ 9810 w 61531"/>
                      <a:gd name="connsiteY7" fmla="*/ 11525 h 67437"/>
                      <a:gd name="connsiteX8" fmla="*/ 1905 w 61531"/>
                      <a:gd name="connsiteY8" fmla="*/ 3334 h 67437"/>
                      <a:gd name="connsiteX9" fmla="*/ 1905 w 61531"/>
                      <a:gd name="connsiteY9" fmla="*/ 3334 h 67437"/>
                      <a:gd name="connsiteX10" fmla="*/ 0 w 61531"/>
                      <a:gd name="connsiteY10" fmla="*/ 3334 h 67437"/>
                      <a:gd name="connsiteX11" fmla="*/ 0 w 61531"/>
                      <a:gd name="connsiteY11" fmla="*/ 1905 h 67437"/>
                      <a:gd name="connsiteX12" fmla="*/ 0 w 61531"/>
                      <a:gd name="connsiteY12" fmla="*/ 0 h 67437"/>
                      <a:gd name="connsiteX13" fmla="*/ 34957 w 61531"/>
                      <a:gd name="connsiteY13" fmla="*/ 0 h 67437"/>
                      <a:gd name="connsiteX14" fmla="*/ 58674 w 61531"/>
                      <a:gd name="connsiteY14" fmla="*/ 10096 h 67437"/>
                      <a:gd name="connsiteX15" fmla="*/ 58674 w 61531"/>
                      <a:gd name="connsiteY15" fmla="*/ 10096 h 67437"/>
                      <a:gd name="connsiteX16" fmla="*/ 61531 w 61531"/>
                      <a:gd name="connsiteY16" fmla="*/ 20098 h 67437"/>
                      <a:gd name="connsiteX17" fmla="*/ 61531 w 61531"/>
                      <a:gd name="connsiteY17" fmla="*/ 20098 h 67437"/>
                      <a:gd name="connsiteX18" fmla="*/ 41243 w 61531"/>
                      <a:gd name="connsiteY18" fmla="*/ 39338 h 67437"/>
                      <a:gd name="connsiteX19" fmla="*/ 41243 w 61531"/>
                      <a:gd name="connsiteY19" fmla="*/ 39338 h 67437"/>
                      <a:gd name="connsiteX20" fmla="*/ 36195 w 61531"/>
                      <a:gd name="connsiteY20" fmla="*/ 39624 h 67437"/>
                      <a:gd name="connsiteX21" fmla="*/ 36195 w 61531"/>
                      <a:gd name="connsiteY21" fmla="*/ 39624 h 67437"/>
                      <a:gd name="connsiteX22" fmla="*/ 31432 w 61531"/>
                      <a:gd name="connsiteY22" fmla="*/ 39338 h 67437"/>
                      <a:gd name="connsiteX23" fmla="*/ 31432 w 61531"/>
                      <a:gd name="connsiteY23" fmla="*/ 39338 h 67437"/>
                      <a:gd name="connsiteX24" fmla="*/ 31432 w 61531"/>
                      <a:gd name="connsiteY24" fmla="*/ 55817 h 67437"/>
                      <a:gd name="connsiteX25" fmla="*/ 39338 w 61531"/>
                      <a:gd name="connsiteY25" fmla="*/ 64008 h 67437"/>
                      <a:gd name="connsiteX26" fmla="*/ 39338 w 61531"/>
                      <a:gd name="connsiteY26" fmla="*/ 64008 h 67437"/>
                      <a:gd name="connsiteX27" fmla="*/ 39910 w 61531"/>
                      <a:gd name="connsiteY27" fmla="*/ 64008 h 67437"/>
                      <a:gd name="connsiteX28" fmla="*/ 39910 w 61531"/>
                      <a:gd name="connsiteY28" fmla="*/ 65437 h 67437"/>
                      <a:gd name="connsiteX29" fmla="*/ 39910 w 61531"/>
                      <a:gd name="connsiteY29" fmla="*/ 64103 h 67437"/>
                      <a:gd name="connsiteX30" fmla="*/ 41338 w 61531"/>
                      <a:gd name="connsiteY30" fmla="*/ 64103 h 67437"/>
                      <a:gd name="connsiteX31" fmla="*/ 41338 w 61531"/>
                      <a:gd name="connsiteY31" fmla="*/ 65532 h 67437"/>
                      <a:gd name="connsiteX32" fmla="*/ 41338 w 61531"/>
                      <a:gd name="connsiteY32" fmla="*/ 67437 h 67437"/>
                      <a:gd name="connsiteX33" fmla="*/ 0 w 61531"/>
                      <a:gd name="connsiteY33" fmla="*/ 67437 h 67437"/>
                      <a:gd name="connsiteX34" fmla="*/ 0 w 61531"/>
                      <a:gd name="connsiteY34" fmla="*/ 67437 h 67437"/>
                      <a:gd name="connsiteX35" fmla="*/ 30670 w 61531"/>
                      <a:gd name="connsiteY35" fmla="*/ 64675 h 67437"/>
                      <a:gd name="connsiteX36" fmla="*/ 30385 w 61531"/>
                      <a:gd name="connsiteY36" fmla="*/ 64294 h 67437"/>
                      <a:gd name="connsiteX37" fmla="*/ 30385 w 61531"/>
                      <a:gd name="connsiteY37" fmla="*/ 64294 h 67437"/>
                      <a:gd name="connsiteX38" fmla="*/ 28670 w 61531"/>
                      <a:gd name="connsiteY38" fmla="*/ 56007 h 67437"/>
                      <a:gd name="connsiteX39" fmla="*/ 28670 w 61531"/>
                      <a:gd name="connsiteY39" fmla="*/ 56007 h 67437"/>
                      <a:gd name="connsiteX40" fmla="*/ 28670 w 61531"/>
                      <a:gd name="connsiteY40" fmla="*/ 38671 h 67437"/>
                      <a:gd name="connsiteX41" fmla="*/ 28670 w 61531"/>
                      <a:gd name="connsiteY41" fmla="*/ 2953 h 67437"/>
                      <a:gd name="connsiteX42" fmla="*/ 10382 w 61531"/>
                      <a:gd name="connsiteY42" fmla="*/ 2953 h 67437"/>
                      <a:gd name="connsiteX43" fmla="*/ 10668 w 61531"/>
                      <a:gd name="connsiteY43" fmla="*/ 3238 h 67437"/>
                      <a:gd name="connsiteX44" fmla="*/ 10668 w 61531"/>
                      <a:gd name="connsiteY44" fmla="*/ 3238 h 67437"/>
                      <a:gd name="connsiteX45" fmla="*/ 12668 w 61531"/>
                      <a:gd name="connsiteY45" fmla="*/ 11621 h 67437"/>
                      <a:gd name="connsiteX46" fmla="*/ 12668 w 61531"/>
                      <a:gd name="connsiteY46" fmla="*/ 11621 h 67437"/>
                      <a:gd name="connsiteX47" fmla="*/ 12668 w 61531"/>
                      <a:gd name="connsiteY47" fmla="*/ 56007 h 67437"/>
                      <a:gd name="connsiteX48" fmla="*/ 10953 w 61531"/>
                      <a:gd name="connsiteY48" fmla="*/ 64294 h 67437"/>
                      <a:gd name="connsiteX49" fmla="*/ 10953 w 61531"/>
                      <a:gd name="connsiteY49" fmla="*/ 64294 h 67437"/>
                      <a:gd name="connsiteX50" fmla="*/ 10668 w 61531"/>
                      <a:gd name="connsiteY50" fmla="*/ 64675 h 67437"/>
                      <a:gd name="connsiteX51" fmla="*/ 10668 w 61531"/>
                      <a:gd name="connsiteY51" fmla="*/ 64675 h 67437"/>
                      <a:gd name="connsiteX52" fmla="*/ 30670 w 61531"/>
                      <a:gd name="connsiteY52" fmla="*/ 64675 h 67437"/>
                      <a:gd name="connsiteX53" fmla="*/ 30670 w 61531"/>
                      <a:gd name="connsiteY53" fmla="*/ 64675 h 67437"/>
                      <a:gd name="connsiteX54" fmla="*/ 41720 w 61531"/>
                      <a:gd name="connsiteY54" fmla="*/ 14859 h 67437"/>
                      <a:gd name="connsiteX55" fmla="*/ 43053 w 61531"/>
                      <a:gd name="connsiteY55" fmla="*/ 14859 h 67437"/>
                      <a:gd name="connsiteX56" fmla="*/ 43053 w 61531"/>
                      <a:gd name="connsiteY56" fmla="*/ 27432 h 67437"/>
                      <a:gd name="connsiteX57" fmla="*/ 40576 w 61531"/>
                      <a:gd name="connsiteY57" fmla="*/ 36862 h 67437"/>
                      <a:gd name="connsiteX58" fmla="*/ 40576 w 61531"/>
                      <a:gd name="connsiteY58" fmla="*/ 36862 h 67437"/>
                      <a:gd name="connsiteX59" fmla="*/ 40862 w 61531"/>
                      <a:gd name="connsiteY59" fmla="*/ 36862 h 67437"/>
                      <a:gd name="connsiteX60" fmla="*/ 40862 w 61531"/>
                      <a:gd name="connsiteY60" fmla="*/ 36862 h 67437"/>
                      <a:gd name="connsiteX61" fmla="*/ 58674 w 61531"/>
                      <a:gd name="connsiteY61" fmla="*/ 20383 h 67437"/>
                      <a:gd name="connsiteX62" fmla="*/ 58674 w 61531"/>
                      <a:gd name="connsiteY62" fmla="*/ 20383 h 67437"/>
                      <a:gd name="connsiteX63" fmla="*/ 56292 w 61531"/>
                      <a:gd name="connsiteY63" fmla="*/ 11906 h 67437"/>
                      <a:gd name="connsiteX64" fmla="*/ 56292 w 61531"/>
                      <a:gd name="connsiteY64" fmla="*/ 11906 h 67437"/>
                      <a:gd name="connsiteX65" fmla="*/ 40005 w 61531"/>
                      <a:gd name="connsiteY65" fmla="*/ 3238 h 67437"/>
                      <a:gd name="connsiteX66" fmla="*/ 40005 w 61531"/>
                      <a:gd name="connsiteY66" fmla="*/ 3238 h 67437"/>
                      <a:gd name="connsiteX67" fmla="*/ 43053 w 61531"/>
                      <a:gd name="connsiteY67" fmla="*/ 14954 h 67437"/>
                      <a:gd name="connsiteX68" fmla="*/ 43053 w 61531"/>
                      <a:gd name="connsiteY68" fmla="*/ 14954 h 67437"/>
                      <a:gd name="connsiteX69" fmla="*/ 41720 w 61531"/>
                      <a:gd name="connsiteY69" fmla="*/ 14859 h 67437"/>
                      <a:gd name="connsiteX70" fmla="*/ 41720 w 61531"/>
                      <a:gd name="connsiteY70" fmla="*/ 14859 h 67437"/>
                      <a:gd name="connsiteX71" fmla="*/ 34290 w 61531"/>
                      <a:gd name="connsiteY71" fmla="*/ 36290 h 67437"/>
                      <a:gd name="connsiteX72" fmla="*/ 38195 w 61531"/>
                      <a:gd name="connsiteY72" fmla="*/ 35242 h 67437"/>
                      <a:gd name="connsiteX73" fmla="*/ 38195 w 61531"/>
                      <a:gd name="connsiteY73" fmla="*/ 35242 h 67437"/>
                      <a:gd name="connsiteX74" fmla="*/ 40386 w 61531"/>
                      <a:gd name="connsiteY74" fmla="*/ 27337 h 67437"/>
                      <a:gd name="connsiteX75" fmla="*/ 40386 w 61531"/>
                      <a:gd name="connsiteY75" fmla="*/ 27337 h 67437"/>
                      <a:gd name="connsiteX76" fmla="*/ 40386 w 61531"/>
                      <a:gd name="connsiteY76" fmla="*/ 14859 h 67437"/>
                      <a:gd name="connsiteX77" fmla="*/ 38100 w 61531"/>
                      <a:gd name="connsiteY77" fmla="*/ 5048 h 67437"/>
                      <a:gd name="connsiteX78" fmla="*/ 38100 w 61531"/>
                      <a:gd name="connsiteY78" fmla="*/ 5048 h 67437"/>
                      <a:gd name="connsiteX79" fmla="*/ 32004 w 61531"/>
                      <a:gd name="connsiteY79" fmla="*/ 3429 h 67437"/>
                      <a:gd name="connsiteX80" fmla="*/ 32004 w 61531"/>
                      <a:gd name="connsiteY80" fmla="*/ 3429 h 67437"/>
                      <a:gd name="connsiteX81" fmla="*/ 31432 w 61531"/>
                      <a:gd name="connsiteY81" fmla="*/ 3429 h 67437"/>
                      <a:gd name="connsiteX82" fmla="*/ 31432 w 61531"/>
                      <a:gd name="connsiteY82" fmla="*/ 36100 h 67437"/>
                      <a:gd name="connsiteX83" fmla="*/ 34290 w 61531"/>
                      <a:gd name="connsiteY83" fmla="*/ 36290 h 67437"/>
                      <a:gd name="connsiteX84" fmla="*/ 34290 w 61531"/>
                      <a:gd name="connsiteY84" fmla="*/ 36290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</a:cxnLst>
                    <a:rect l="l" t="t" r="r" b="b"/>
                    <a:pathLst>
                      <a:path w="61531" h="67437">
                        <a:moveTo>
                          <a:pt x="0" y="67437"/>
                        </a:move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8" y="64103"/>
                        </a:lnTo>
                        <a:lnTo>
                          <a:pt x="1905" y="64103"/>
                        </a:lnTo>
                        <a:cubicBezTo>
                          <a:pt x="10382" y="63627"/>
                          <a:pt x="9334" y="63151"/>
                          <a:pt x="9810" y="55912"/>
                        </a:cubicBezTo>
                        <a:lnTo>
                          <a:pt x="9810" y="55912"/>
                        </a:lnTo>
                        <a:lnTo>
                          <a:pt x="9810" y="11525"/>
                        </a:lnTo>
                        <a:cubicBezTo>
                          <a:pt x="9334" y="4477"/>
                          <a:pt x="9715" y="3810"/>
                          <a:pt x="1905" y="3334"/>
                        </a:cubicBezTo>
                        <a:lnTo>
                          <a:pt x="1905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957" y="0"/>
                        </a:lnTo>
                        <a:cubicBezTo>
                          <a:pt x="42957" y="0"/>
                          <a:pt x="52388" y="381"/>
                          <a:pt x="58674" y="10096"/>
                        </a:cubicBezTo>
                        <a:lnTo>
                          <a:pt x="58674" y="10096"/>
                        </a:lnTo>
                        <a:cubicBezTo>
                          <a:pt x="60484" y="12954"/>
                          <a:pt x="61531" y="16478"/>
                          <a:pt x="61531" y="20098"/>
                        </a:cubicBezTo>
                        <a:lnTo>
                          <a:pt x="61531" y="20098"/>
                        </a:lnTo>
                        <a:cubicBezTo>
                          <a:pt x="61436" y="30861"/>
                          <a:pt x="51339" y="38386"/>
                          <a:pt x="41243" y="39338"/>
                        </a:cubicBezTo>
                        <a:lnTo>
                          <a:pt x="41243" y="39338"/>
                        </a:lnTo>
                        <a:cubicBezTo>
                          <a:pt x="39338" y="39529"/>
                          <a:pt x="37719" y="39624"/>
                          <a:pt x="36195" y="39624"/>
                        </a:cubicBezTo>
                        <a:lnTo>
                          <a:pt x="36195" y="39624"/>
                        </a:lnTo>
                        <a:cubicBezTo>
                          <a:pt x="34480" y="39624"/>
                          <a:pt x="33051" y="39529"/>
                          <a:pt x="31432" y="39338"/>
                        </a:cubicBezTo>
                        <a:lnTo>
                          <a:pt x="31432" y="39338"/>
                        </a:lnTo>
                        <a:lnTo>
                          <a:pt x="31432" y="55817"/>
                        </a:lnTo>
                        <a:cubicBezTo>
                          <a:pt x="31909" y="62960"/>
                          <a:pt x="30956" y="63532"/>
                          <a:pt x="39338" y="64008"/>
                        </a:cubicBezTo>
                        <a:lnTo>
                          <a:pt x="39338" y="64008"/>
                        </a:lnTo>
                        <a:lnTo>
                          <a:pt x="39910" y="64008"/>
                        </a:lnTo>
                        <a:lnTo>
                          <a:pt x="39910" y="65437"/>
                        </a:lnTo>
                        <a:lnTo>
                          <a:pt x="39910" y="64103"/>
                        </a:lnTo>
                        <a:lnTo>
                          <a:pt x="41338" y="64103"/>
                        </a:lnTo>
                        <a:lnTo>
                          <a:pt x="41338" y="65532"/>
                        </a:lnTo>
                        <a:lnTo>
                          <a:pt x="41338" y="67437"/>
                        </a:lnTo>
                        <a:lnTo>
                          <a:pt x="0" y="67437"/>
                        </a:lnTo>
                        <a:lnTo>
                          <a:pt x="0" y="67437"/>
                        </a:lnTo>
                        <a:close/>
                        <a:moveTo>
                          <a:pt x="30670" y="64675"/>
                        </a:moveTo>
                        <a:cubicBezTo>
                          <a:pt x="30575" y="64579"/>
                          <a:pt x="30480" y="64484"/>
                          <a:pt x="30385" y="64294"/>
                        </a:cubicBezTo>
                        <a:lnTo>
                          <a:pt x="30385" y="64294"/>
                        </a:lnTo>
                        <a:cubicBezTo>
                          <a:pt x="28765" y="62198"/>
                          <a:pt x="28670" y="59531"/>
                          <a:pt x="28670" y="56007"/>
                        </a:cubicBezTo>
                        <a:lnTo>
                          <a:pt x="28670" y="56007"/>
                        </a:lnTo>
                        <a:lnTo>
                          <a:pt x="28670" y="38671"/>
                        </a:lnTo>
                        <a:lnTo>
                          <a:pt x="28670" y="2953"/>
                        </a:lnTo>
                        <a:lnTo>
                          <a:pt x="10382" y="2953"/>
                        </a:lnTo>
                        <a:cubicBezTo>
                          <a:pt x="10477" y="3048"/>
                          <a:pt x="10573" y="3143"/>
                          <a:pt x="10668" y="3238"/>
                        </a:cubicBezTo>
                        <a:lnTo>
                          <a:pt x="10668" y="3238"/>
                        </a:lnTo>
                        <a:cubicBezTo>
                          <a:pt x="12382" y="5334"/>
                          <a:pt x="12572" y="8001"/>
                          <a:pt x="12668" y="11621"/>
                        </a:cubicBezTo>
                        <a:lnTo>
                          <a:pt x="12668" y="11621"/>
                        </a:lnTo>
                        <a:lnTo>
                          <a:pt x="12668" y="56007"/>
                        </a:lnTo>
                        <a:cubicBezTo>
                          <a:pt x="12668" y="59531"/>
                          <a:pt x="12668" y="62198"/>
                          <a:pt x="10953" y="64294"/>
                        </a:cubicBezTo>
                        <a:lnTo>
                          <a:pt x="10953" y="64294"/>
                        </a:lnTo>
                        <a:cubicBezTo>
                          <a:pt x="10858" y="64389"/>
                          <a:pt x="10763" y="64484"/>
                          <a:pt x="10668" y="64675"/>
                        </a:cubicBezTo>
                        <a:lnTo>
                          <a:pt x="10668" y="64675"/>
                        </a:lnTo>
                        <a:lnTo>
                          <a:pt x="30670" y="64675"/>
                        </a:lnTo>
                        <a:lnTo>
                          <a:pt x="30670" y="64675"/>
                        </a:lnTo>
                        <a:close/>
                        <a:moveTo>
                          <a:pt x="41720" y="14859"/>
                        </a:moveTo>
                        <a:lnTo>
                          <a:pt x="43053" y="14859"/>
                        </a:lnTo>
                        <a:lnTo>
                          <a:pt x="43053" y="27432"/>
                        </a:lnTo>
                        <a:cubicBezTo>
                          <a:pt x="43053" y="31432"/>
                          <a:pt x="42672" y="34671"/>
                          <a:pt x="40576" y="36862"/>
                        </a:cubicBezTo>
                        <a:lnTo>
                          <a:pt x="40576" y="36862"/>
                        </a:lnTo>
                        <a:cubicBezTo>
                          <a:pt x="40671" y="36862"/>
                          <a:pt x="40767" y="36862"/>
                          <a:pt x="40862" y="36862"/>
                        </a:cubicBezTo>
                        <a:lnTo>
                          <a:pt x="40862" y="36862"/>
                        </a:lnTo>
                        <a:cubicBezTo>
                          <a:pt x="49911" y="36004"/>
                          <a:pt x="58769" y="29242"/>
                          <a:pt x="58674" y="20383"/>
                        </a:cubicBezTo>
                        <a:lnTo>
                          <a:pt x="58674" y="20383"/>
                        </a:lnTo>
                        <a:cubicBezTo>
                          <a:pt x="58674" y="17335"/>
                          <a:pt x="57816" y="14288"/>
                          <a:pt x="56292" y="11906"/>
                        </a:cubicBezTo>
                        <a:lnTo>
                          <a:pt x="56292" y="11906"/>
                        </a:lnTo>
                        <a:cubicBezTo>
                          <a:pt x="51911" y="5239"/>
                          <a:pt x="46196" y="3619"/>
                          <a:pt x="40005" y="3238"/>
                        </a:cubicBezTo>
                        <a:lnTo>
                          <a:pt x="40005" y="3238"/>
                        </a:lnTo>
                        <a:cubicBezTo>
                          <a:pt x="42957" y="6096"/>
                          <a:pt x="42957" y="10287"/>
                          <a:pt x="43053" y="14954"/>
                        </a:cubicBezTo>
                        <a:lnTo>
                          <a:pt x="43053" y="14954"/>
                        </a:lnTo>
                        <a:lnTo>
                          <a:pt x="41720" y="14859"/>
                        </a:lnTo>
                        <a:lnTo>
                          <a:pt x="41720" y="14859"/>
                        </a:lnTo>
                        <a:close/>
                        <a:moveTo>
                          <a:pt x="34290" y="36290"/>
                        </a:moveTo>
                        <a:cubicBezTo>
                          <a:pt x="36195" y="36290"/>
                          <a:pt x="37433" y="35909"/>
                          <a:pt x="38195" y="35242"/>
                        </a:cubicBezTo>
                        <a:lnTo>
                          <a:pt x="38195" y="35242"/>
                        </a:lnTo>
                        <a:cubicBezTo>
                          <a:pt x="39719" y="34100"/>
                          <a:pt x="40386" y="31623"/>
                          <a:pt x="40386" y="27337"/>
                        </a:cubicBezTo>
                        <a:lnTo>
                          <a:pt x="40386" y="27337"/>
                        </a:lnTo>
                        <a:lnTo>
                          <a:pt x="40386" y="14859"/>
                        </a:lnTo>
                        <a:cubicBezTo>
                          <a:pt x="40386" y="10096"/>
                          <a:pt x="40005" y="6667"/>
                          <a:pt x="38100" y="5048"/>
                        </a:cubicBezTo>
                        <a:lnTo>
                          <a:pt x="38100" y="5048"/>
                        </a:lnTo>
                        <a:cubicBezTo>
                          <a:pt x="37052" y="4096"/>
                          <a:pt x="35242" y="3429"/>
                          <a:pt x="32004" y="3429"/>
                        </a:cubicBezTo>
                        <a:lnTo>
                          <a:pt x="32004" y="3429"/>
                        </a:lnTo>
                        <a:lnTo>
                          <a:pt x="31432" y="3429"/>
                        </a:lnTo>
                        <a:lnTo>
                          <a:pt x="31432" y="36100"/>
                        </a:lnTo>
                        <a:cubicBezTo>
                          <a:pt x="32385" y="36290"/>
                          <a:pt x="33432" y="36290"/>
                          <a:pt x="34290" y="36290"/>
                        </a:cubicBezTo>
                        <a:lnTo>
                          <a:pt x="34290" y="3629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08" name="Graphic 1">
                  <a:extLst>
                    <a:ext uri="{FF2B5EF4-FFF2-40B4-BE49-F238E27FC236}">
                      <a16:creationId xmlns:a16="http://schemas.microsoft.com/office/drawing/2014/main" id="{117A23A3-0395-47AF-A318-2B41CFB4B4AE}"/>
                    </a:ext>
                  </a:extLst>
                </p:cNvPr>
                <p:cNvGrpSpPr/>
                <p:nvPr/>
              </p:nvGrpSpPr>
              <p:grpSpPr>
                <a:xfrm>
                  <a:off x="8724708" y="5654365"/>
                  <a:ext cx="70961" cy="68198"/>
                  <a:chOff x="8724708" y="5654365"/>
                  <a:chExt cx="70961" cy="68198"/>
                </a:xfrm>
                <a:solidFill>
                  <a:srgbClr val="FFFFFF"/>
                </a:solidFill>
              </p:grpSpPr>
              <p:sp>
                <p:nvSpPr>
                  <p:cNvPr id="1218" name="Freeform: Shape 1217">
                    <a:extLst>
                      <a:ext uri="{FF2B5EF4-FFF2-40B4-BE49-F238E27FC236}">
                        <a16:creationId xmlns:a16="http://schemas.microsoft.com/office/drawing/2014/main" id="{8EB04E56-282F-4407-9D0A-4B30D819233B}"/>
                      </a:ext>
                    </a:extLst>
                  </p:cNvPr>
                  <p:cNvSpPr/>
                  <p:nvPr/>
                </p:nvSpPr>
                <p:spPr>
                  <a:xfrm>
                    <a:off x="8726042" y="5655888"/>
                    <a:ext cx="68294" cy="65246"/>
                  </a:xfrm>
                  <a:custGeom>
                    <a:avLst/>
                    <a:gdLst>
                      <a:gd name="connsiteX0" fmla="*/ 62865 w 68294"/>
                      <a:gd name="connsiteY0" fmla="*/ 61436 h 65246"/>
                      <a:gd name="connsiteX1" fmla="*/ 67723 w 68294"/>
                      <a:gd name="connsiteY1" fmla="*/ 47625 h 65246"/>
                      <a:gd name="connsiteX2" fmla="*/ 67437 w 68294"/>
                      <a:gd name="connsiteY2" fmla="*/ 44482 h 65246"/>
                      <a:gd name="connsiteX3" fmla="*/ 68009 w 68294"/>
                      <a:gd name="connsiteY3" fmla="*/ 44482 h 65246"/>
                      <a:gd name="connsiteX4" fmla="*/ 68294 w 68294"/>
                      <a:gd name="connsiteY4" fmla="*/ 47720 h 65246"/>
                      <a:gd name="connsiteX5" fmla="*/ 66484 w 68294"/>
                      <a:gd name="connsiteY5" fmla="*/ 58769 h 65246"/>
                      <a:gd name="connsiteX6" fmla="*/ 54769 w 68294"/>
                      <a:gd name="connsiteY6" fmla="*/ 65246 h 65246"/>
                      <a:gd name="connsiteX7" fmla="*/ 44768 w 68294"/>
                      <a:gd name="connsiteY7" fmla="*/ 62198 h 65246"/>
                      <a:gd name="connsiteX8" fmla="*/ 40862 w 68294"/>
                      <a:gd name="connsiteY8" fmla="*/ 51054 h 65246"/>
                      <a:gd name="connsiteX9" fmla="*/ 41243 w 68294"/>
                      <a:gd name="connsiteY9" fmla="*/ 40958 h 65246"/>
                      <a:gd name="connsiteX10" fmla="*/ 32290 w 68294"/>
                      <a:gd name="connsiteY10" fmla="*/ 30861 h 65246"/>
                      <a:gd name="connsiteX11" fmla="*/ 28766 w 68294"/>
                      <a:gd name="connsiteY11" fmla="*/ 30861 h 65246"/>
                      <a:gd name="connsiteX12" fmla="*/ 28766 w 68294"/>
                      <a:gd name="connsiteY12" fmla="*/ 54388 h 65246"/>
                      <a:gd name="connsiteX13" fmla="*/ 36576 w 68294"/>
                      <a:gd name="connsiteY13" fmla="*/ 63913 h 65246"/>
                      <a:gd name="connsiteX14" fmla="*/ 37529 w 68294"/>
                      <a:gd name="connsiteY14" fmla="*/ 63913 h 65246"/>
                      <a:gd name="connsiteX15" fmla="*/ 37529 w 68294"/>
                      <a:gd name="connsiteY15" fmla="*/ 64389 h 65246"/>
                      <a:gd name="connsiteX16" fmla="*/ 0 w 68294"/>
                      <a:gd name="connsiteY16" fmla="*/ 64389 h 65246"/>
                      <a:gd name="connsiteX17" fmla="*/ 0 w 68294"/>
                      <a:gd name="connsiteY17" fmla="*/ 63913 h 65246"/>
                      <a:gd name="connsiteX18" fmla="*/ 571 w 68294"/>
                      <a:gd name="connsiteY18" fmla="*/ 63913 h 65246"/>
                      <a:gd name="connsiteX19" fmla="*/ 9716 w 68294"/>
                      <a:gd name="connsiteY19" fmla="*/ 54388 h 65246"/>
                      <a:gd name="connsiteX20" fmla="*/ 9716 w 68294"/>
                      <a:gd name="connsiteY20" fmla="*/ 10001 h 65246"/>
                      <a:gd name="connsiteX21" fmla="*/ 571 w 68294"/>
                      <a:gd name="connsiteY21" fmla="*/ 476 h 65246"/>
                      <a:gd name="connsiteX22" fmla="*/ 0 w 68294"/>
                      <a:gd name="connsiteY22" fmla="*/ 476 h 65246"/>
                      <a:gd name="connsiteX23" fmla="*/ 0 w 68294"/>
                      <a:gd name="connsiteY23" fmla="*/ 0 h 65246"/>
                      <a:gd name="connsiteX24" fmla="*/ 32575 w 68294"/>
                      <a:gd name="connsiteY24" fmla="*/ 0 h 65246"/>
                      <a:gd name="connsiteX25" fmla="*/ 58674 w 68294"/>
                      <a:gd name="connsiteY25" fmla="*/ 8763 h 65246"/>
                      <a:gd name="connsiteX26" fmla="*/ 60960 w 68294"/>
                      <a:gd name="connsiteY26" fmla="*/ 15621 h 65246"/>
                      <a:gd name="connsiteX27" fmla="*/ 60293 w 68294"/>
                      <a:gd name="connsiteY27" fmla="*/ 19431 h 65246"/>
                      <a:gd name="connsiteX28" fmla="*/ 42196 w 68294"/>
                      <a:gd name="connsiteY28" fmla="*/ 30861 h 65246"/>
                      <a:gd name="connsiteX29" fmla="*/ 55245 w 68294"/>
                      <a:gd name="connsiteY29" fmla="*/ 35433 h 65246"/>
                      <a:gd name="connsiteX30" fmla="*/ 60674 w 68294"/>
                      <a:gd name="connsiteY30" fmla="*/ 49435 h 65246"/>
                      <a:gd name="connsiteX31" fmla="*/ 60674 w 68294"/>
                      <a:gd name="connsiteY31" fmla="*/ 57436 h 65246"/>
                      <a:gd name="connsiteX32" fmla="*/ 62865 w 68294"/>
                      <a:gd name="connsiteY32" fmla="*/ 61436 h 65246"/>
                      <a:gd name="connsiteX33" fmla="*/ 32385 w 68294"/>
                      <a:gd name="connsiteY33" fmla="*/ 30385 h 65246"/>
                      <a:gd name="connsiteX34" fmla="*/ 42196 w 68294"/>
                      <a:gd name="connsiteY34" fmla="*/ 25241 h 65246"/>
                      <a:gd name="connsiteX35" fmla="*/ 42672 w 68294"/>
                      <a:gd name="connsiteY35" fmla="*/ 18002 h 65246"/>
                      <a:gd name="connsiteX36" fmla="*/ 40577 w 68294"/>
                      <a:gd name="connsiteY36" fmla="*/ 3619 h 65246"/>
                      <a:gd name="connsiteX37" fmla="*/ 31623 w 68294"/>
                      <a:gd name="connsiteY37" fmla="*/ 476 h 65246"/>
                      <a:gd name="connsiteX38" fmla="*/ 28766 w 68294"/>
                      <a:gd name="connsiteY38" fmla="*/ 476 h 65246"/>
                      <a:gd name="connsiteX39" fmla="*/ 28766 w 68294"/>
                      <a:gd name="connsiteY39" fmla="*/ 30385 h 65246"/>
                      <a:gd name="connsiteX40" fmla="*/ 32385 w 68294"/>
                      <a:gd name="connsiteY40" fmla="*/ 30385 h 65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68294" h="65246">
                        <a:moveTo>
                          <a:pt x="62865" y="61436"/>
                        </a:moveTo>
                        <a:cubicBezTo>
                          <a:pt x="65818" y="61436"/>
                          <a:pt x="67723" y="55531"/>
                          <a:pt x="67723" y="47625"/>
                        </a:cubicBezTo>
                        <a:cubicBezTo>
                          <a:pt x="67723" y="46482"/>
                          <a:pt x="67627" y="45339"/>
                          <a:pt x="67437" y="44482"/>
                        </a:cubicBezTo>
                        <a:lnTo>
                          <a:pt x="68009" y="44482"/>
                        </a:lnTo>
                        <a:cubicBezTo>
                          <a:pt x="68199" y="45244"/>
                          <a:pt x="68294" y="46387"/>
                          <a:pt x="68294" y="47720"/>
                        </a:cubicBezTo>
                        <a:cubicBezTo>
                          <a:pt x="68294" y="47816"/>
                          <a:pt x="68294" y="54769"/>
                          <a:pt x="66484" y="58769"/>
                        </a:cubicBezTo>
                        <a:cubicBezTo>
                          <a:pt x="65341" y="61341"/>
                          <a:pt x="63437" y="65246"/>
                          <a:pt x="54769" y="65246"/>
                        </a:cubicBezTo>
                        <a:cubicBezTo>
                          <a:pt x="51435" y="65246"/>
                          <a:pt x="47816" y="64389"/>
                          <a:pt x="44768" y="62198"/>
                        </a:cubicBezTo>
                        <a:cubicBezTo>
                          <a:pt x="41815" y="59912"/>
                          <a:pt x="40862" y="56102"/>
                          <a:pt x="40862" y="51054"/>
                        </a:cubicBezTo>
                        <a:cubicBezTo>
                          <a:pt x="40862" y="48958"/>
                          <a:pt x="41243" y="43625"/>
                          <a:pt x="41243" y="40958"/>
                        </a:cubicBezTo>
                        <a:cubicBezTo>
                          <a:pt x="41243" y="31623"/>
                          <a:pt x="38100" y="30861"/>
                          <a:pt x="32290" y="30861"/>
                        </a:cubicBezTo>
                        <a:lnTo>
                          <a:pt x="28766" y="30861"/>
                        </a:lnTo>
                        <a:lnTo>
                          <a:pt x="28766" y="54388"/>
                        </a:lnTo>
                        <a:cubicBezTo>
                          <a:pt x="28766" y="61531"/>
                          <a:pt x="29813" y="63913"/>
                          <a:pt x="36576" y="63913"/>
                        </a:cubicBezTo>
                        <a:lnTo>
                          <a:pt x="37529" y="63913"/>
                        </a:lnTo>
                        <a:lnTo>
                          <a:pt x="3752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571" y="63913"/>
                        </a:lnTo>
                        <a:cubicBezTo>
                          <a:pt x="9240" y="63913"/>
                          <a:pt x="9716" y="61436"/>
                          <a:pt x="9716" y="54388"/>
                        </a:cubicBezTo>
                        <a:lnTo>
                          <a:pt x="9716" y="10001"/>
                        </a:lnTo>
                        <a:cubicBezTo>
                          <a:pt x="9716" y="2953"/>
                          <a:pt x="9240" y="476"/>
                          <a:pt x="571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2575" y="0"/>
                        </a:lnTo>
                        <a:cubicBezTo>
                          <a:pt x="39624" y="0"/>
                          <a:pt x="52674" y="191"/>
                          <a:pt x="58674" y="8763"/>
                        </a:cubicBezTo>
                        <a:cubicBezTo>
                          <a:pt x="60293" y="10858"/>
                          <a:pt x="60960" y="13240"/>
                          <a:pt x="60960" y="15621"/>
                        </a:cubicBezTo>
                        <a:cubicBezTo>
                          <a:pt x="60960" y="16954"/>
                          <a:pt x="60674" y="18193"/>
                          <a:pt x="60293" y="19431"/>
                        </a:cubicBezTo>
                        <a:cubicBezTo>
                          <a:pt x="57150" y="27718"/>
                          <a:pt x="47244" y="29527"/>
                          <a:pt x="42196" y="30861"/>
                        </a:cubicBezTo>
                        <a:cubicBezTo>
                          <a:pt x="45530" y="31623"/>
                          <a:pt x="51245" y="32671"/>
                          <a:pt x="55245" y="35433"/>
                        </a:cubicBezTo>
                        <a:cubicBezTo>
                          <a:pt x="60293" y="38862"/>
                          <a:pt x="60674" y="44672"/>
                          <a:pt x="60674" y="49435"/>
                        </a:cubicBezTo>
                        <a:lnTo>
                          <a:pt x="60674" y="57436"/>
                        </a:lnTo>
                        <a:cubicBezTo>
                          <a:pt x="60674" y="60103"/>
                          <a:pt x="61056" y="61436"/>
                          <a:pt x="62865" y="61436"/>
                        </a:cubicBezTo>
                        <a:close/>
                        <a:moveTo>
                          <a:pt x="32385" y="30385"/>
                        </a:moveTo>
                        <a:cubicBezTo>
                          <a:pt x="37624" y="30385"/>
                          <a:pt x="40672" y="29813"/>
                          <a:pt x="42196" y="25241"/>
                        </a:cubicBezTo>
                        <a:cubicBezTo>
                          <a:pt x="42482" y="24289"/>
                          <a:pt x="42672" y="21336"/>
                          <a:pt x="42672" y="18002"/>
                        </a:cubicBezTo>
                        <a:cubicBezTo>
                          <a:pt x="42672" y="12478"/>
                          <a:pt x="42196" y="5620"/>
                          <a:pt x="40577" y="3619"/>
                        </a:cubicBezTo>
                        <a:cubicBezTo>
                          <a:pt x="38481" y="762"/>
                          <a:pt x="35528" y="476"/>
                          <a:pt x="31623" y="476"/>
                        </a:cubicBezTo>
                        <a:lnTo>
                          <a:pt x="28766" y="476"/>
                        </a:lnTo>
                        <a:lnTo>
                          <a:pt x="28766" y="30385"/>
                        </a:lnTo>
                        <a:lnTo>
                          <a:pt x="32385" y="3038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19" name="Freeform: Shape 1218">
                    <a:extLst>
                      <a:ext uri="{FF2B5EF4-FFF2-40B4-BE49-F238E27FC236}">
                        <a16:creationId xmlns:a16="http://schemas.microsoft.com/office/drawing/2014/main" id="{6470FB85-F148-4B92-9535-FFB9B1137E16}"/>
                      </a:ext>
                    </a:extLst>
                  </p:cNvPr>
                  <p:cNvSpPr/>
                  <p:nvPr/>
                </p:nvSpPr>
                <p:spPr>
                  <a:xfrm>
                    <a:off x="8724708" y="5654365"/>
                    <a:ext cx="70961" cy="68198"/>
                  </a:xfrm>
                  <a:custGeom>
                    <a:avLst/>
                    <a:gdLst>
                      <a:gd name="connsiteX0" fmla="*/ 56102 w 70961"/>
                      <a:gd name="connsiteY0" fmla="*/ 68199 h 68198"/>
                      <a:gd name="connsiteX1" fmla="*/ 45244 w 70961"/>
                      <a:gd name="connsiteY1" fmla="*/ 64865 h 68198"/>
                      <a:gd name="connsiteX2" fmla="*/ 45244 w 70961"/>
                      <a:gd name="connsiteY2" fmla="*/ 64865 h 68198"/>
                      <a:gd name="connsiteX3" fmla="*/ 40863 w 70961"/>
                      <a:gd name="connsiteY3" fmla="*/ 52578 h 68198"/>
                      <a:gd name="connsiteX4" fmla="*/ 40863 w 70961"/>
                      <a:gd name="connsiteY4" fmla="*/ 52578 h 68198"/>
                      <a:gd name="connsiteX5" fmla="*/ 41243 w 70961"/>
                      <a:gd name="connsiteY5" fmla="*/ 42386 h 68198"/>
                      <a:gd name="connsiteX6" fmla="*/ 41243 w 70961"/>
                      <a:gd name="connsiteY6" fmla="*/ 42386 h 68198"/>
                      <a:gd name="connsiteX7" fmla="*/ 33719 w 70961"/>
                      <a:gd name="connsiteY7" fmla="*/ 33718 h 68198"/>
                      <a:gd name="connsiteX8" fmla="*/ 33719 w 70961"/>
                      <a:gd name="connsiteY8" fmla="*/ 33718 h 68198"/>
                      <a:gd name="connsiteX9" fmla="*/ 31528 w 70961"/>
                      <a:gd name="connsiteY9" fmla="*/ 33718 h 68198"/>
                      <a:gd name="connsiteX10" fmla="*/ 31528 w 70961"/>
                      <a:gd name="connsiteY10" fmla="*/ 55912 h 68198"/>
                      <a:gd name="connsiteX11" fmla="*/ 37910 w 70961"/>
                      <a:gd name="connsiteY11" fmla="*/ 64103 h 68198"/>
                      <a:gd name="connsiteX12" fmla="*/ 37910 w 70961"/>
                      <a:gd name="connsiteY12" fmla="*/ 64103 h 68198"/>
                      <a:gd name="connsiteX13" fmla="*/ 40291 w 70961"/>
                      <a:gd name="connsiteY13" fmla="*/ 64103 h 68198"/>
                      <a:gd name="connsiteX14" fmla="*/ 40291 w 70961"/>
                      <a:gd name="connsiteY14" fmla="*/ 65532 h 68198"/>
                      <a:gd name="connsiteX15" fmla="*/ 40291 w 70961"/>
                      <a:gd name="connsiteY15" fmla="*/ 67437 h 68198"/>
                      <a:gd name="connsiteX16" fmla="*/ 0 w 70961"/>
                      <a:gd name="connsiteY16" fmla="*/ 67437 h 68198"/>
                      <a:gd name="connsiteX17" fmla="*/ 0 w 70961"/>
                      <a:gd name="connsiteY17" fmla="*/ 65913 h 68198"/>
                      <a:gd name="connsiteX18" fmla="*/ 0 w 70961"/>
                      <a:gd name="connsiteY18" fmla="*/ 64008 h 68198"/>
                      <a:gd name="connsiteX19" fmla="*/ 1429 w 70961"/>
                      <a:gd name="connsiteY19" fmla="*/ 64008 h 68198"/>
                      <a:gd name="connsiteX20" fmla="*/ 2000 w 70961"/>
                      <a:gd name="connsiteY20" fmla="*/ 64008 h 68198"/>
                      <a:gd name="connsiteX21" fmla="*/ 8763 w 70961"/>
                      <a:gd name="connsiteY21" fmla="*/ 62389 h 68198"/>
                      <a:gd name="connsiteX22" fmla="*/ 8763 w 70961"/>
                      <a:gd name="connsiteY22" fmla="*/ 62389 h 68198"/>
                      <a:gd name="connsiteX23" fmla="*/ 9811 w 70961"/>
                      <a:gd name="connsiteY23" fmla="*/ 55816 h 68198"/>
                      <a:gd name="connsiteX24" fmla="*/ 9811 w 70961"/>
                      <a:gd name="connsiteY24" fmla="*/ 55816 h 68198"/>
                      <a:gd name="connsiteX25" fmla="*/ 9811 w 70961"/>
                      <a:gd name="connsiteY25" fmla="*/ 11430 h 68198"/>
                      <a:gd name="connsiteX26" fmla="*/ 8763 w 70961"/>
                      <a:gd name="connsiteY26" fmla="*/ 4858 h 68198"/>
                      <a:gd name="connsiteX27" fmla="*/ 8763 w 70961"/>
                      <a:gd name="connsiteY27" fmla="*/ 4858 h 68198"/>
                      <a:gd name="connsiteX28" fmla="*/ 2000 w 70961"/>
                      <a:gd name="connsiteY28" fmla="*/ 3238 h 68198"/>
                      <a:gd name="connsiteX29" fmla="*/ 2000 w 70961"/>
                      <a:gd name="connsiteY29" fmla="*/ 3238 h 68198"/>
                      <a:gd name="connsiteX30" fmla="*/ 0 w 70961"/>
                      <a:gd name="connsiteY30" fmla="*/ 3238 h 68198"/>
                      <a:gd name="connsiteX31" fmla="*/ 0 w 70961"/>
                      <a:gd name="connsiteY31" fmla="*/ 1905 h 68198"/>
                      <a:gd name="connsiteX32" fmla="*/ 0 w 70961"/>
                      <a:gd name="connsiteY32" fmla="*/ 0 h 68198"/>
                      <a:gd name="connsiteX33" fmla="*/ 34004 w 70961"/>
                      <a:gd name="connsiteY33" fmla="*/ 0 h 68198"/>
                      <a:gd name="connsiteX34" fmla="*/ 61246 w 70961"/>
                      <a:gd name="connsiteY34" fmla="*/ 9334 h 68198"/>
                      <a:gd name="connsiteX35" fmla="*/ 61246 w 70961"/>
                      <a:gd name="connsiteY35" fmla="*/ 9334 h 68198"/>
                      <a:gd name="connsiteX36" fmla="*/ 63722 w 70961"/>
                      <a:gd name="connsiteY36" fmla="*/ 16954 h 68198"/>
                      <a:gd name="connsiteX37" fmla="*/ 63722 w 70961"/>
                      <a:gd name="connsiteY37" fmla="*/ 16954 h 68198"/>
                      <a:gd name="connsiteX38" fmla="*/ 62961 w 70961"/>
                      <a:gd name="connsiteY38" fmla="*/ 21241 h 68198"/>
                      <a:gd name="connsiteX39" fmla="*/ 62961 w 70961"/>
                      <a:gd name="connsiteY39" fmla="*/ 21241 h 68198"/>
                      <a:gd name="connsiteX40" fmla="*/ 49149 w 70961"/>
                      <a:gd name="connsiteY40" fmla="*/ 32099 h 68198"/>
                      <a:gd name="connsiteX41" fmla="*/ 49149 w 70961"/>
                      <a:gd name="connsiteY41" fmla="*/ 32099 h 68198"/>
                      <a:gd name="connsiteX42" fmla="*/ 57341 w 70961"/>
                      <a:gd name="connsiteY42" fmla="*/ 35528 h 68198"/>
                      <a:gd name="connsiteX43" fmla="*/ 57341 w 70961"/>
                      <a:gd name="connsiteY43" fmla="*/ 35528 h 68198"/>
                      <a:gd name="connsiteX44" fmla="*/ 63341 w 70961"/>
                      <a:gd name="connsiteY44" fmla="*/ 50673 h 68198"/>
                      <a:gd name="connsiteX45" fmla="*/ 63341 w 70961"/>
                      <a:gd name="connsiteY45" fmla="*/ 50673 h 68198"/>
                      <a:gd name="connsiteX46" fmla="*/ 63341 w 70961"/>
                      <a:gd name="connsiteY46" fmla="*/ 58674 h 68198"/>
                      <a:gd name="connsiteX47" fmla="*/ 64198 w 70961"/>
                      <a:gd name="connsiteY47" fmla="*/ 61531 h 68198"/>
                      <a:gd name="connsiteX48" fmla="*/ 64198 w 70961"/>
                      <a:gd name="connsiteY48" fmla="*/ 61531 h 68198"/>
                      <a:gd name="connsiteX49" fmla="*/ 64198 w 70961"/>
                      <a:gd name="connsiteY49" fmla="*/ 62960 h 68198"/>
                      <a:gd name="connsiteX50" fmla="*/ 64198 w 70961"/>
                      <a:gd name="connsiteY50" fmla="*/ 63151 h 68198"/>
                      <a:gd name="connsiteX51" fmla="*/ 64198 w 70961"/>
                      <a:gd name="connsiteY51" fmla="*/ 62960 h 68198"/>
                      <a:gd name="connsiteX52" fmla="*/ 64198 w 70961"/>
                      <a:gd name="connsiteY52" fmla="*/ 61531 h 68198"/>
                      <a:gd name="connsiteX53" fmla="*/ 66485 w 70961"/>
                      <a:gd name="connsiteY53" fmla="*/ 58483 h 68198"/>
                      <a:gd name="connsiteX54" fmla="*/ 66485 w 70961"/>
                      <a:gd name="connsiteY54" fmla="*/ 58483 h 68198"/>
                      <a:gd name="connsiteX55" fmla="*/ 67723 w 70961"/>
                      <a:gd name="connsiteY55" fmla="*/ 49054 h 68198"/>
                      <a:gd name="connsiteX56" fmla="*/ 67723 w 70961"/>
                      <a:gd name="connsiteY56" fmla="*/ 49054 h 68198"/>
                      <a:gd name="connsiteX57" fmla="*/ 67437 w 70961"/>
                      <a:gd name="connsiteY57" fmla="*/ 46196 h 68198"/>
                      <a:gd name="connsiteX58" fmla="*/ 67437 w 70961"/>
                      <a:gd name="connsiteY58" fmla="*/ 46196 h 68198"/>
                      <a:gd name="connsiteX59" fmla="*/ 67152 w 70961"/>
                      <a:gd name="connsiteY59" fmla="*/ 44577 h 68198"/>
                      <a:gd name="connsiteX60" fmla="*/ 68771 w 70961"/>
                      <a:gd name="connsiteY60" fmla="*/ 44577 h 68198"/>
                      <a:gd name="connsiteX61" fmla="*/ 70485 w 70961"/>
                      <a:gd name="connsiteY61" fmla="*/ 44577 h 68198"/>
                      <a:gd name="connsiteX62" fmla="*/ 70676 w 70961"/>
                      <a:gd name="connsiteY62" fmla="*/ 45720 h 68198"/>
                      <a:gd name="connsiteX63" fmla="*/ 70961 w 70961"/>
                      <a:gd name="connsiteY63" fmla="*/ 49149 h 68198"/>
                      <a:gd name="connsiteX64" fmla="*/ 70961 w 70961"/>
                      <a:gd name="connsiteY64" fmla="*/ 49149 h 68198"/>
                      <a:gd name="connsiteX65" fmla="*/ 69056 w 70961"/>
                      <a:gd name="connsiteY65" fmla="*/ 60769 h 68198"/>
                      <a:gd name="connsiteX66" fmla="*/ 69056 w 70961"/>
                      <a:gd name="connsiteY66" fmla="*/ 60769 h 68198"/>
                      <a:gd name="connsiteX67" fmla="*/ 56483 w 70961"/>
                      <a:gd name="connsiteY67" fmla="*/ 68104 h 68198"/>
                      <a:gd name="connsiteX68" fmla="*/ 56483 w 70961"/>
                      <a:gd name="connsiteY68" fmla="*/ 68104 h 68198"/>
                      <a:gd name="connsiteX69" fmla="*/ 56102 w 70961"/>
                      <a:gd name="connsiteY69" fmla="*/ 68199 h 68198"/>
                      <a:gd name="connsiteX70" fmla="*/ 56102 w 70961"/>
                      <a:gd name="connsiteY70" fmla="*/ 68199 h 68198"/>
                      <a:gd name="connsiteX71" fmla="*/ 44005 w 70961"/>
                      <a:gd name="connsiteY71" fmla="*/ 42386 h 68198"/>
                      <a:gd name="connsiteX72" fmla="*/ 43625 w 70961"/>
                      <a:gd name="connsiteY72" fmla="*/ 52578 h 68198"/>
                      <a:gd name="connsiteX73" fmla="*/ 43625 w 70961"/>
                      <a:gd name="connsiteY73" fmla="*/ 52578 h 68198"/>
                      <a:gd name="connsiteX74" fmla="*/ 46958 w 70961"/>
                      <a:gd name="connsiteY74" fmla="*/ 62674 h 68198"/>
                      <a:gd name="connsiteX75" fmla="*/ 46958 w 70961"/>
                      <a:gd name="connsiteY75" fmla="*/ 62674 h 68198"/>
                      <a:gd name="connsiteX76" fmla="*/ 56198 w 70961"/>
                      <a:gd name="connsiteY76" fmla="*/ 65437 h 68198"/>
                      <a:gd name="connsiteX77" fmla="*/ 56198 w 70961"/>
                      <a:gd name="connsiteY77" fmla="*/ 65437 h 68198"/>
                      <a:gd name="connsiteX78" fmla="*/ 62865 w 70961"/>
                      <a:gd name="connsiteY78" fmla="*/ 64198 h 68198"/>
                      <a:gd name="connsiteX79" fmla="*/ 62865 w 70961"/>
                      <a:gd name="connsiteY79" fmla="*/ 64198 h 68198"/>
                      <a:gd name="connsiteX80" fmla="*/ 61246 w 70961"/>
                      <a:gd name="connsiteY80" fmla="*/ 62579 h 68198"/>
                      <a:gd name="connsiteX81" fmla="*/ 61246 w 70961"/>
                      <a:gd name="connsiteY81" fmla="*/ 62579 h 68198"/>
                      <a:gd name="connsiteX82" fmla="*/ 60674 w 70961"/>
                      <a:gd name="connsiteY82" fmla="*/ 58865 h 68198"/>
                      <a:gd name="connsiteX83" fmla="*/ 60674 w 70961"/>
                      <a:gd name="connsiteY83" fmla="*/ 58865 h 68198"/>
                      <a:gd name="connsiteX84" fmla="*/ 60674 w 70961"/>
                      <a:gd name="connsiteY84" fmla="*/ 50863 h 68198"/>
                      <a:gd name="connsiteX85" fmla="*/ 55817 w 70961"/>
                      <a:gd name="connsiteY85" fmla="*/ 38005 h 68198"/>
                      <a:gd name="connsiteX86" fmla="*/ 55817 w 70961"/>
                      <a:gd name="connsiteY86" fmla="*/ 38005 h 68198"/>
                      <a:gd name="connsiteX87" fmla="*/ 43244 w 70961"/>
                      <a:gd name="connsiteY87" fmla="*/ 33718 h 68198"/>
                      <a:gd name="connsiteX88" fmla="*/ 43244 w 70961"/>
                      <a:gd name="connsiteY88" fmla="*/ 33718 h 68198"/>
                      <a:gd name="connsiteX89" fmla="*/ 41720 w 70961"/>
                      <a:gd name="connsiteY89" fmla="*/ 33338 h 68198"/>
                      <a:gd name="connsiteX90" fmla="*/ 44005 w 70961"/>
                      <a:gd name="connsiteY90" fmla="*/ 42386 h 68198"/>
                      <a:gd name="connsiteX91" fmla="*/ 44005 w 70961"/>
                      <a:gd name="connsiteY91" fmla="*/ 42386 h 68198"/>
                      <a:gd name="connsiteX92" fmla="*/ 30766 w 70961"/>
                      <a:gd name="connsiteY92" fmla="*/ 64579 h 68198"/>
                      <a:gd name="connsiteX93" fmla="*/ 30480 w 70961"/>
                      <a:gd name="connsiteY93" fmla="*/ 64198 h 68198"/>
                      <a:gd name="connsiteX94" fmla="*/ 30480 w 70961"/>
                      <a:gd name="connsiteY94" fmla="*/ 64198 h 68198"/>
                      <a:gd name="connsiteX95" fmla="*/ 28861 w 70961"/>
                      <a:gd name="connsiteY95" fmla="*/ 55912 h 68198"/>
                      <a:gd name="connsiteX96" fmla="*/ 28861 w 70961"/>
                      <a:gd name="connsiteY96" fmla="*/ 55912 h 68198"/>
                      <a:gd name="connsiteX97" fmla="*/ 28861 w 70961"/>
                      <a:gd name="connsiteY97" fmla="*/ 33242 h 68198"/>
                      <a:gd name="connsiteX98" fmla="*/ 28861 w 70961"/>
                      <a:gd name="connsiteY98" fmla="*/ 2857 h 68198"/>
                      <a:gd name="connsiteX99" fmla="*/ 10763 w 70961"/>
                      <a:gd name="connsiteY99" fmla="*/ 2857 h 68198"/>
                      <a:gd name="connsiteX100" fmla="*/ 11049 w 70961"/>
                      <a:gd name="connsiteY100" fmla="*/ 3238 h 68198"/>
                      <a:gd name="connsiteX101" fmla="*/ 11049 w 70961"/>
                      <a:gd name="connsiteY101" fmla="*/ 3238 h 68198"/>
                      <a:gd name="connsiteX102" fmla="*/ 12668 w 70961"/>
                      <a:gd name="connsiteY102" fmla="*/ 11525 h 68198"/>
                      <a:gd name="connsiteX103" fmla="*/ 12668 w 70961"/>
                      <a:gd name="connsiteY103" fmla="*/ 11525 h 68198"/>
                      <a:gd name="connsiteX104" fmla="*/ 12668 w 70961"/>
                      <a:gd name="connsiteY104" fmla="*/ 55912 h 68198"/>
                      <a:gd name="connsiteX105" fmla="*/ 11049 w 70961"/>
                      <a:gd name="connsiteY105" fmla="*/ 64198 h 68198"/>
                      <a:gd name="connsiteX106" fmla="*/ 11049 w 70961"/>
                      <a:gd name="connsiteY106" fmla="*/ 64198 h 68198"/>
                      <a:gd name="connsiteX107" fmla="*/ 10668 w 70961"/>
                      <a:gd name="connsiteY107" fmla="*/ 64579 h 68198"/>
                      <a:gd name="connsiteX108" fmla="*/ 10668 w 70961"/>
                      <a:gd name="connsiteY108" fmla="*/ 64579 h 68198"/>
                      <a:gd name="connsiteX109" fmla="*/ 30766 w 70961"/>
                      <a:gd name="connsiteY109" fmla="*/ 64579 h 68198"/>
                      <a:gd name="connsiteX110" fmla="*/ 30766 w 70961"/>
                      <a:gd name="connsiteY110" fmla="*/ 64579 h 68198"/>
                      <a:gd name="connsiteX111" fmla="*/ 43149 w 70961"/>
                      <a:gd name="connsiteY111" fmla="*/ 4286 h 68198"/>
                      <a:gd name="connsiteX112" fmla="*/ 45434 w 70961"/>
                      <a:gd name="connsiteY112" fmla="*/ 19526 h 68198"/>
                      <a:gd name="connsiteX113" fmla="*/ 45434 w 70961"/>
                      <a:gd name="connsiteY113" fmla="*/ 19526 h 68198"/>
                      <a:gd name="connsiteX114" fmla="*/ 44863 w 70961"/>
                      <a:gd name="connsiteY114" fmla="*/ 27241 h 68198"/>
                      <a:gd name="connsiteX115" fmla="*/ 44863 w 70961"/>
                      <a:gd name="connsiteY115" fmla="*/ 27241 h 68198"/>
                      <a:gd name="connsiteX116" fmla="*/ 42386 w 70961"/>
                      <a:gd name="connsiteY116" fmla="*/ 31242 h 68198"/>
                      <a:gd name="connsiteX117" fmla="*/ 42386 w 70961"/>
                      <a:gd name="connsiteY117" fmla="*/ 31242 h 68198"/>
                      <a:gd name="connsiteX118" fmla="*/ 43149 w 70961"/>
                      <a:gd name="connsiteY118" fmla="*/ 31051 h 68198"/>
                      <a:gd name="connsiteX119" fmla="*/ 60293 w 70961"/>
                      <a:gd name="connsiteY119" fmla="*/ 20479 h 68198"/>
                      <a:gd name="connsiteX120" fmla="*/ 60293 w 70961"/>
                      <a:gd name="connsiteY120" fmla="*/ 20479 h 68198"/>
                      <a:gd name="connsiteX121" fmla="*/ 60865 w 70961"/>
                      <a:gd name="connsiteY121" fmla="*/ 17145 h 68198"/>
                      <a:gd name="connsiteX122" fmla="*/ 60865 w 70961"/>
                      <a:gd name="connsiteY122" fmla="*/ 17145 h 68198"/>
                      <a:gd name="connsiteX123" fmla="*/ 58864 w 70961"/>
                      <a:gd name="connsiteY123" fmla="*/ 11049 h 68198"/>
                      <a:gd name="connsiteX124" fmla="*/ 58864 w 70961"/>
                      <a:gd name="connsiteY124" fmla="*/ 11049 h 68198"/>
                      <a:gd name="connsiteX125" fmla="*/ 42101 w 70961"/>
                      <a:gd name="connsiteY125" fmla="*/ 3238 h 68198"/>
                      <a:gd name="connsiteX126" fmla="*/ 42101 w 70961"/>
                      <a:gd name="connsiteY126" fmla="*/ 3238 h 68198"/>
                      <a:gd name="connsiteX127" fmla="*/ 43149 w 70961"/>
                      <a:gd name="connsiteY127" fmla="*/ 4286 h 68198"/>
                      <a:gd name="connsiteX128" fmla="*/ 43149 w 70961"/>
                      <a:gd name="connsiteY128" fmla="*/ 4286 h 68198"/>
                      <a:gd name="connsiteX129" fmla="*/ 33719 w 70961"/>
                      <a:gd name="connsiteY129" fmla="*/ 30956 h 68198"/>
                      <a:gd name="connsiteX130" fmla="*/ 33719 w 70961"/>
                      <a:gd name="connsiteY130" fmla="*/ 30480 h 68198"/>
                      <a:gd name="connsiteX131" fmla="*/ 42196 w 70961"/>
                      <a:gd name="connsiteY131" fmla="*/ 26384 h 68198"/>
                      <a:gd name="connsiteX132" fmla="*/ 42196 w 70961"/>
                      <a:gd name="connsiteY132" fmla="*/ 26384 h 68198"/>
                      <a:gd name="connsiteX133" fmla="*/ 42672 w 70961"/>
                      <a:gd name="connsiteY133" fmla="*/ 19526 h 68198"/>
                      <a:gd name="connsiteX134" fmla="*/ 42672 w 70961"/>
                      <a:gd name="connsiteY134" fmla="*/ 19526 h 68198"/>
                      <a:gd name="connsiteX135" fmla="*/ 40863 w 70961"/>
                      <a:gd name="connsiteY135" fmla="*/ 5905 h 68198"/>
                      <a:gd name="connsiteX136" fmla="*/ 40863 w 70961"/>
                      <a:gd name="connsiteY136" fmla="*/ 5905 h 68198"/>
                      <a:gd name="connsiteX137" fmla="*/ 32957 w 70961"/>
                      <a:gd name="connsiteY137" fmla="*/ 3334 h 68198"/>
                      <a:gd name="connsiteX138" fmla="*/ 32957 w 70961"/>
                      <a:gd name="connsiteY138" fmla="*/ 3334 h 68198"/>
                      <a:gd name="connsiteX139" fmla="*/ 31433 w 70961"/>
                      <a:gd name="connsiteY139" fmla="*/ 3334 h 68198"/>
                      <a:gd name="connsiteX140" fmla="*/ 31433 w 70961"/>
                      <a:gd name="connsiteY140" fmla="*/ 30480 h 68198"/>
                      <a:gd name="connsiteX141" fmla="*/ 33624 w 70961"/>
                      <a:gd name="connsiteY141" fmla="*/ 30480 h 68198"/>
                      <a:gd name="connsiteX142" fmla="*/ 33624 w 70961"/>
                      <a:gd name="connsiteY142" fmla="*/ 30956 h 68198"/>
                      <a:gd name="connsiteX143" fmla="*/ 33719 w 70961"/>
                      <a:gd name="connsiteY143" fmla="*/ 30956 h 68198"/>
                      <a:gd name="connsiteX144" fmla="*/ 33719 w 70961"/>
                      <a:gd name="connsiteY144" fmla="*/ 30956 h 68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</a:cxnLst>
                    <a:rect l="l" t="t" r="r" b="b"/>
                    <a:pathLst>
                      <a:path w="70961" h="68198">
                        <a:moveTo>
                          <a:pt x="56102" y="68199"/>
                        </a:moveTo>
                        <a:cubicBezTo>
                          <a:pt x="52483" y="68199"/>
                          <a:pt x="48578" y="67342"/>
                          <a:pt x="45244" y="64865"/>
                        </a:cubicBezTo>
                        <a:lnTo>
                          <a:pt x="45244" y="64865"/>
                        </a:lnTo>
                        <a:cubicBezTo>
                          <a:pt x="41720" y="62198"/>
                          <a:pt x="40863" y="57817"/>
                          <a:pt x="40863" y="52578"/>
                        </a:cubicBezTo>
                        <a:lnTo>
                          <a:pt x="40863" y="52578"/>
                        </a:lnTo>
                        <a:cubicBezTo>
                          <a:pt x="40863" y="50292"/>
                          <a:pt x="41243" y="45053"/>
                          <a:pt x="41243" y="42386"/>
                        </a:cubicBezTo>
                        <a:lnTo>
                          <a:pt x="41243" y="42386"/>
                        </a:lnTo>
                        <a:cubicBezTo>
                          <a:pt x="40863" y="33433"/>
                          <a:pt x="39434" y="34195"/>
                          <a:pt x="33719" y="33718"/>
                        </a:cubicBezTo>
                        <a:lnTo>
                          <a:pt x="33719" y="33718"/>
                        </a:lnTo>
                        <a:lnTo>
                          <a:pt x="31528" y="33718"/>
                        </a:lnTo>
                        <a:lnTo>
                          <a:pt x="31528" y="55912"/>
                        </a:lnTo>
                        <a:cubicBezTo>
                          <a:pt x="31909" y="63055"/>
                          <a:pt x="31718" y="63722"/>
                          <a:pt x="37910" y="64103"/>
                        </a:cubicBezTo>
                        <a:lnTo>
                          <a:pt x="37910" y="64103"/>
                        </a:lnTo>
                        <a:lnTo>
                          <a:pt x="40291" y="64103"/>
                        </a:lnTo>
                        <a:lnTo>
                          <a:pt x="40291" y="65532"/>
                        </a:lnTo>
                        <a:lnTo>
                          <a:pt x="40291" y="67437"/>
                        </a:lnTo>
                        <a:lnTo>
                          <a:pt x="0" y="67437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lnTo>
                          <a:pt x="2000" y="64008"/>
                        </a:lnTo>
                        <a:cubicBezTo>
                          <a:pt x="6287" y="64008"/>
                          <a:pt x="8097" y="63341"/>
                          <a:pt x="8763" y="62389"/>
                        </a:cubicBezTo>
                        <a:lnTo>
                          <a:pt x="8763" y="62389"/>
                        </a:lnTo>
                        <a:cubicBezTo>
                          <a:pt x="9525" y="61531"/>
                          <a:pt x="9811" y="59341"/>
                          <a:pt x="9811" y="55816"/>
                        </a:cubicBezTo>
                        <a:lnTo>
                          <a:pt x="9811" y="55816"/>
                        </a:lnTo>
                        <a:lnTo>
                          <a:pt x="9811" y="11430"/>
                        </a:lnTo>
                        <a:cubicBezTo>
                          <a:pt x="9811" y="7906"/>
                          <a:pt x="9620" y="5810"/>
                          <a:pt x="8763" y="4858"/>
                        </a:cubicBezTo>
                        <a:lnTo>
                          <a:pt x="8763" y="4858"/>
                        </a:lnTo>
                        <a:cubicBezTo>
                          <a:pt x="8097" y="3905"/>
                          <a:pt x="6287" y="3238"/>
                          <a:pt x="2000" y="3238"/>
                        </a:cubicBezTo>
                        <a:lnTo>
                          <a:pt x="2000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004" y="0"/>
                        </a:lnTo>
                        <a:cubicBezTo>
                          <a:pt x="41053" y="0"/>
                          <a:pt x="54579" y="0"/>
                          <a:pt x="61246" y="9334"/>
                        </a:cubicBezTo>
                        <a:lnTo>
                          <a:pt x="61246" y="9334"/>
                        </a:lnTo>
                        <a:cubicBezTo>
                          <a:pt x="62961" y="11716"/>
                          <a:pt x="63722" y="14383"/>
                          <a:pt x="63722" y="16954"/>
                        </a:cubicBezTo>
                        <a:lnTo>
                          <a:pt x="63722" y="16954"/>
                        </a:lnTo>
                        <a:cubicBezTo>
                          <a:pt x="63722" y="18383"/>
                          <a:pt x="63437" y="19907"/>
                          <a:pt x="62961" y="21241"/>
                        </a:cubicBezTo>
                        <a:lnTo>
                          <a:pt x="62961" y="21241"/>
                        </a:lnTo>
                        <a:cubicBezTo>
                          <a:pt x="60389" y="27813"/>
                          <a:pt x="54293" y="30575"/>
                          <a:pt x="49149" y="32099"/>
                        </a:cubicBezTo>
                        <a:lnTo>
                          <a:pt x="49149" y="32099"/>
                        </a:lnTo>
                        <a:cubicBezTo>
                          <a:pt x="51816" y="32861"/>
                          <a:pt x="54864" y="33909"/>
                          <a:pt x="57341" y="35528"/>
                        </a:cubicBezTo>
                        <a:lnTo>
                          <a:pt x="57341" y="35528"/>
                        </a:lnTo>
                        <a:cubicBezTo>
                          <a:pt x="62961" y="39433"/>
                          <a:pt x="63437" y="45910"/>
                          <a:pt x="63341" y="50673"/>
                        </a:cubicBezTo>
                        <a:lnTo>
                          <a:pt x="63341" y="50673"/>
                        </a:lnTo>
                        <a:lnTo>
                          <a:pt x="63341" y="58674"/>
                        </a:lnTo>
                        <a:cubicBezTo>
                          <a:pt x="63532" y="61627"/>
                          <a:pt x="63532" y="61436"/>
                          <a:pt x="64198" y="61531"/>
                        </a:cubicBezTo>
                        <a:lnTo>
                          <a:pt x="64198" y="61531"/>
                        </a:lnTo>
                        <a:lnTo>
                          <a:pt x="64198" y="62960"/>
                        </a:lnTo>
                        <a:lnTo>
                          <a:pt x="64198" y="63151"/>
                        </a:lnTo>
                        <a:lnTo>
                          <a:pt x="64198" y="62960"/>
                        </a:lnTo>
                        <a:lnTo>
                          <a:pt x="64198" y="61531"/>
                        </a:lnTo>
                        <a:cubicBezTo>
                          <a:pt x="64580" y="61627"/>
                          <a:pt x="65627" y="60865"/>
                          <a:pt x="66485" y="58483"/>
                        </a:cubicBezTo>
                        <a:lnTo>
                          <a:pt x="66485" y="58483"/>
                        </a:lnTo>
                        <a:cubicBezTo>
                          <a:pt x="67246" y="56197"/>
                          <a:pt x="67723" y="52864"/>
                          <a:pt x="67723" y="49054"/>
                        </a:cubicBezTo>
                        <a:lnTo>
                          <a:pt x="67723" y="49054"/>
                        </a:lnTo>
                        <a:cubicBezTo>
                          <a:pt x="67723" y="47911"/>
                          <a:pt x="67628" y="46958"/>
                          <a:pt x="67437" y="46196"/>
                        </a:cubicBezTo>
                        <a:lnTo>
                          <a:pt x="67437" y="46196"/>
                        </a:lnTo>
                        <a:lnTo>
                          <a:pt x="67152" y="44577"/>
                        </a:lnTo>
                        <a:lnTo>
                          <a:pt x="68771" y="44577"/>
                        </a:lnTo>
                        <a:lnTo>
                          <a:pt x="70485" y="44577"/>
                        </a:lnTo>
                        <a:lnTo>
                          <a:pt x="70676" y="45720"/>
                        </a:lnTo>
                        <a:cubicBezTo>
                          <a:pt x="70866" y="46577"/>
                          <a:pt x="70961" y="47815"/>
                          <a:pt x="70961" y="49149"/>
                        </a:cubicBezTo>
                        <a:lnTo>
                          <a:pt x="70961" y="49149"/>
                        </a:lnTo>
                        <a:cubicBezTo>
                          <a:pt x="70961" y="49340"/>
                          <a:pt x="70961" y="56293"/>
                          <a:pt x="69056" y="60769"/>
                        </a:cubicBezTo>
                        <a:lnTo>
                          <a:pt x="69056" y="60769"/>
                        </a:lnTo>
                        <a:cubicBezTo>
                          <a:pt x="68009" y="63436"/>
                          <a:pt x="65247" y="68104"/>
                          <a:pt x="56483" y="68104"/>
                        </a:cubicBezTo>
                        <a:lnTo>
                          <a:pt x="56483" y="68104"/>
                        </a:lnTo>
                        <a:cubicBezTo>
                          <a:pt x="56388" y="68199"/>
                          <a:pt x="56293" y="68199"/>
                          <a:pt x="56102" y="68199"/>
                        </a:cubicBezTo>
                        <a:lnTo>
                          <a:pt x="56102" y="68199"/>
                        </a:lnTo>
                        <a:close/>
                        <a:moveTo>
                          <a:pt x="44005" y="42386"/>
                        </a:moveTo>
                        <a:cubicBezTo>
                          <a:pt x="44005" y="45244"/>
                          <a:pt x="43625" y="50482"/>
                          <a:pt x="43625" y="52578"/>
                        </a:cubicBezTo>
                        <a:lnTo>
                          <a:pt x="43625" y="52578"/>
                        </a:lnTo>
                        <a:cubicBezTo>
                          <a:pt x="43625" y="57626"/>
                          <a:pt x="44577" y="60865"/>
                          <a:pt x="46958" y="62674"/>
                        </a:cubicBezTo>
                        <a:lnTo>
                          <a:pt x="46958" y="62674"/>
                        </a:lnTo>
                        <a:cubicBezTo>
                          <a:pt x="49721" y="64675"/>
                          <a:pt x="53054" y="65437"/>
                          <a:pt x="56198" y="65437"/>
                        </a:cubicBezTo>
                        <a:lnTo>
                          <a:pt x="56198" y="65437"/>
                        </a:lnTo>
                        <a:cubicBezTo>
                          <a:pt x="59341" y="65341"/>
                          <a:pt x="61436" y="64865"/>
                          <a:pt x="62865" y="64198"/>
                        </a:cubicBezTo>
                        <a:lnTo>
                          <a:pt x="62865" y="64198"/>
                        </a:lnTo>
                        <a:cubicBezTo>
                          <a:pt x="62103" y="63913"/>
                          <a:pt x="61532" y="63341"/>
                          <a:pt x="61246" y="62579"/>
                        </a:cubicBezTo>
                        <a:lnTo>
                          <a:pt x="61246" y="62579"/>
                        </a:lnTo>
                        <a:cubicBezTo>
                          <a:pt x="60770" y="61531"/>
                          <a:pt x="60674" y="60293"/>
                          <a:pt x="60674" y="58865"/>
                        </a:cubicBezTo>
                        <a:lnTo>
                          <a:pt x="60674" y="58865"/>
                        </a:lnTo>
                        <a:lnTo>
                          <a:pt x="60674" y="50863"/>
                        </a:lnTo>
                        <a:cubicBezTo>
                          <a:pt x="60674" y="46101"/>
                          <a:pt x="60198" y="40957"/>
                          <a:pt x="55817" y="38005"/>
                        </a:cubicBezTo>
                        <a:lnTo>
                          <a:pt x="55817" y="38005"/>
                        </a:lnTo>
                        <a:cubicBezTo>
                          <a:pt x="52292" y="35528"/>
                          <a:pt x="46673" y="34480"/>
                          <a:pt x="43244" y="33718"/>
                        </a:cubicBezTo>
                        <a:lnTo>
                          <a:pt x="43244" y="33718"/>
                        </a:lnTo>
                        <a:lnTo>
                          <a:pt x="41720" y="33338"/>
                        </a:lnTo>
                        <a:cubicBezTo>
                          <a:pt x="43339" y="35147"/>
                          <a:pt x="44005" y="38005"/>
                          <a:pt x="44005" y="42386"/>
                        </a:cubicBezTo>
                        <a:lnTo>
                          <a:pt x="44005" y="42386"/>
                        </a:lnTo>
                        <a:close/>
                        <a:moveTo>
                          <a:pt x="30766" y="64579"/>
                        </a:moveTo>
                        <a:cubicBezTo>
                          <a:pt x="30671" y="64484"/>
                          <a:pt x="30575" y="64294"/>
                          <a:pt x="30480" y="64198"/>
                        </a:cubicBezTo>
                        <a:lnTo>
                          <a:pt x="30480" y="64198"/>
                        </a:lnTo>
                        <a:cubicBezTo>
                          <a:pt x="29052" y="62198"/>
                          <a:pt x="28861" y="59531"/>
                          <a:pt x="28861" y="55912"/>
                        </a:cubicBezTo>
                        <a:lnTo>
                          <a:pt x="28861" y="55912"/>
                        </a:lnTo>
                        <a:lnTo>
                          <a:pt x="28861" y="33242"/>
                        </a:lnTo>
                        <a:lnTo>
                          <a:pt x="28861" y="2857"/>
                        </a:lnTo>
                        <a:lnTo>
                          <a:pt x="10763" y="2857"/>
                        </a:lnTo>
                        <a:cubicBezTo>
                          <a:pt x="10859" y="2953"/>
                          <a:pt x="10954" y="3143"/>
                          <a:pt x="11049" y="3238"/>
                        </a:cubicBezTo>
                        <a:lnTo>
                          <a:pt x="11049" y="3238"/>
                        </a:lnTo>
                        <a:cubicBezTo>
                          <a:pt x="12668" y="5334"/>
                          <a:pt x="12668" y="8001"/>
                          <a:pt x="12668" y="11525"/>
                        </a:cubicBezTo>
                        <a:lnTo>
                          <a:pt x="12668" y="11525"/>
                        </a:lnTo>
                        <a:lnTo>
                          <a:pt x="12668" y="55912"/>
                        </a:lnTo>
                        <a:cubicBezTo>
                          <a:pt x="12668" y="59436"/>
                          <a:pt x="12668" y="62103"/>
                          <a:pt x="11049" y="64198"/>
                        </a:cubicBezTo>
                        <a:lnTo>
                          <a:pt x="11049" y="64198"/>
                        </a:lnTo>
                        <a:cubicBezTo>
                          <a:pt x="10954" y="64294"/>
                          <a:pt x="10859" y="64484"/>
                          <a:pt x="10668" y="64579"/>
                        </a:cubicBezTo>
                        <a:lnTo>
                          <a:pt x="10668" y="64579"/>
                        </a:lnTo>
                        <a:lnTo>
                          <a:pt x="30766" y="64579"/>
                        </a:lnTo>
                        <a:lnTo>
                          <a:pt x="30766" y="64579"/>
                        </a:lnTo>
                        <a:close/>
                        <a:moveTo>
                          <a:pt x="43149" y="4286"/>
                        </a:moveTo>
                        <a:cubicBezTo>
                          <a:pt x="45148" y="7239"/>
                          <a:pt x="45434" y="13906"/>
                          <a:pt x="45434" y="19526"/>
                        </a:cubicBezTo>
                        <a:lnTo>
                          <a:pt x="45434" y="19526"/>
                        </a:lnTo>
                        <a:cubicBezTo>
                          <a:pt x="45434" y="23050"/>
                          <a:pt x="45244" y="25908"/>
                          <a:pt x="44863" y="27241"/>
                        </a:cubicBezTo>
                        <a:lnTo>
                          <a:pt x="44863" y="27241"/>
                        </a:lnTo>
                        <a:cubicBezTo>
                          <a:pt x="44291" y="29051"/>
                          <a:pt x="43434" y="30290"/>
                          <a:pt x="42386" y="31242"/>
                        </a:cubicBezTo>
                        <a:lnTo>
                          <a:pt x="42386" y="31242"/>
                        </a:lnTo>
                        <a:lnTo>
                          <a:pt x="43149" y="31051"/>
                        </a:lnTo>
                        <a:cubicBezTo>
                          <a:pt x="48483" y="29623"/>
                          <a:pt x="57627" y="27813"/>
                          <a:pt x="60293" y="20479"/>
                        </a:cubicBezTo>
                        <a:lnTo>
                          <a:pt x="60293" y="20479"/>
                        </a:lnTo>
                        <a:cubicBezTo>
                          <a:pt x="60674" y="19431"/>
                          <a:pt x="60865" y="18288"/>
                          <a:pt x="60865" y="17145"/>
                        </a:cubicBezTo>
                        <a:lnTo>
                          <a:pt x="60865" y="17145"/>
                        </a:lnTo>
                        <a:cubicBezTo>
                          <a:pt x="60865" y="15049"/>
                          <a:pt x="60293" y="13049"/>
                          <a:pt x="58864" y="11049"/>
                        </a:cubicBezTo>
                        <a:lnTo>
                          <a:pt x="58864" y="11049"/>
                        </a:lnTo>
                        <a:cubicBezTo>
                          <a:pt x="55340" y="5905"/>
                          <a:pt x="48387" y="3905"/>
                          <a:pt x="42101" y="3238"/>
                        </a:cubicBezTo>
                        <a:lnTo>
                          <a:pt x="42101" y="3238"/>
                        </a:lnTo>
                        <a:cubicBezTo>
                          <a:pt x="42482" y="3524"/>
                          <a:pt x="42863" y="3810"/>
                          <a:pt x="43149" y="4286"/>
                        </a:cubicBezTo>
                        <a:lnTo>
                          <a:pt x="43149" y="4286"/>
                        </a:lnTo>
                        <a:close/>
                        <a:moveTo>
                          <a:pt x="33719" y="30956"/>
                        </a:moveTo>
                        <a:lnTo>
                          <a:pt x="33719" y="30480"/>
                        </a:lnTo>
                        <a:cubicBezTo>
                          <a:pt x="39053" y="30290"/>
                          <a:pt x="40863" y="30099"/>
                          <a:pt x="42196" y="26384"/>
                        </a:cubicBezTo>
                        <a:lnTo>
                          <a:pt x="42196" y="26384"/>
                        </a:lnTo>
                        <a:cubicBezTo>
                          <a:pt x="42386" y="25908"/>
                          <a:pt x="42672" y="22765"/>
                          <a:pt x="42672" y="19526"/>
                        </a:cubicBezTo>
                        <a:lnTo>
                          <a:pt x="42672" y="19526"/>
                        </a:lnTo>
                        <a:cubicBezTo>
                          <a:pt x="42767" y="14192"/>
                          <a:pt x="42006" y="7144"/>
                          <a:pt x="40863" y="5905"/>
                        </a:cubicBezTo>
                        <a:lnTo>
                          <a:pt x="40863" y="5905"/>
                        </a:lnTo>
                        <a:cubicBezTo>
                          <a:pt x="39243" y="3619"/>
                          <a:pt x="37052" y="3429"/>
                          <a:pt x="32957" y="3334"/>
                        </a:cubicBezTo>
                        <a:lnTo>
                          <a:pt x="32957" y="3334"/>
                        </a:lnTo>
                        <a:lnTo>
                          <a:pt x="31433" y="3334"/>
                        </a:lnTo>
                        <a:lnTo>
                          <a:pt x="31433" y="30480"/>
                        </a:lnTo>
                        <a:lnTo>
                          <a:pt x="33624" y="30480"/>
                        </a:lnTo>
                        <a:lnTo>
                          <a:pt x="33624" y="30956"/>
                        </a:lnTo>
                        <a:lnTo>
                          <a:pt x="33719" y="30956"/>
                        </a:lnTo>
                        <a:lnTo>
                          <a:pt x="33719" y="3095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09" name="Graphic 1">
                  <a:extLst>
                    <a:ext uri="{FF2B5EF4-FFF2-40B4-BE49-F238E27FC236}">
                      <a16:creationId xmlns:a16="http://schemas.microsoft.com/office/drawing/2014/main" id="{FF187ABA-14C9-4BF1-80E6-EFF3451F5A22}"/>
                    </a:ext>
                  </a:extLst>
                </p:cNvPr>
                <p:cNvGrpSpPr/>
                <p:nvPr/>
              </p:nvGrpSpPr>
              <p:grpSpPr>
                <a:xfrm>
                  <a:off x="8795479" y="5654269"/>
                  <a:ext cx="61722" cy="67437"/>
                  <a:chOff x="8795479" y="5654269"/>
                  <a:chExt cx="61722" cy="67437"/>
                </a:xfrm>
                <a:solidFill>
                  <a:srgbClr val="FFFFFF"/>
                </a:solidFill>
              </p:grpSpPr>
              <p:sp>
                <p:nvSpPr>
                  <p:cNvPr id="1216" name="Freeform: Shape 1215">
                    <a:extLst>
                      <a:ext uri="{FF2B5EF4-FFF2-40B4-BE49-F238E27FC236}">
                        <a16:creationId xmlns:a16="http://schemas.microsoft.com/office/drawing/2014/main" id="{6B887CED-93A2-449A-90EA-02BAF4C4F473}"/>
                      </a:ext>
                    </a:extLst>
                  </p:cNvPr>
                  <p:cNvSpPr/>
                  <p:nvPr/>
                </p:nvSpPr>
                <p:spPr>
                  <a:xfrm>
                    <a:off x="8796813" y="5655888"/>
                    <a:ext cx="58769" cy="64389"/>
                  </a:xfrm>
                  <a:custGeom>
                    <a:avLst/>
                    <a:gdLst>
                      <a:gd name="connsiteX0" fmla="*/ 33433 w 58769"/>
                      <a:gd name="connsiteY0" fmla="*/ 63817 h 64389"/>
                      <a:gd name="connsiteX1" fmla="*/ 43339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69 w 58769"/>
                      <a:gd name="connsiteY3" fmla="*/ 35814 h 64389"/>
                      <a:gd name="connsiteX4" fmla="*/ 58769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6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6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6 w 58769"/>
                      <a:gd name="connsiteY13" fmla="*/ 0 h 64389"/>
                      <a:gd name="connsiteX14" fmla="*/ 55816 w 58769"/>
                      <a:gd name="connsiteY14" fmla="*/ 24670 h 64389"/>
                      <a:gd name="connsiteX15" fmla="*/ 55340 w 58769"/>
                      <a:gd name="connsiteY15" fmla="*/ 24670 h 64389"/>
                      <a:gd name="connsiteX16" fmla="*/ 44768 w 58769"/>
                      <a:gd name="connsiteY16" fmla="*/ 4381 h 64389"/>
                      <a:gd name="connsiteX17" fmla="*/ 28766 w 58769"/>
                      <a:gd name="connsiteY17" fmla="*/ 476 h 64389"/>
                      <a:gd name="connsiteX18" fmla="*/ 28766 w 58769"/>
                      <a:gd name="connsiteY18" fmla="*/ 29908 h 64389"/>
                      <a:gd name="connsiteX19" fmla="*/ 43339 w 58769"/>
                      <a:gd name="connsiteY19" fmla="*/ 20479 h 64389"/>
                      <a:gd name="connsiteX20" fmla="*/ 44196 w 58769"/>
                      <a:gd name="connsiteY20" fmla="*/ 14097 h 64389"/>
                      <a:gd name="connsiteX21" fmla="*/ 44768 w 58769"/>
                      <a:gd name="connsiteY21" fmla="*/ 14097 h 64389"/>
                      <a:gd name="connsiteX22" fmla="*/ 44768 w 58769"/>
                      <a:gd name="connsiteY22" fmla="*/ 46577 h 64389"/>
                      <a:gd name="connsiteX23" fmla="*/ 44196 w 58769"/>
                      <a:gd name="connsiteY23" fmla="*/ 46577 h 64389"/>
                      <a:gd name="connsiteX24" fmla="*/ 43339 w 58769"/>
                      <a:gd name="connsiteY24" fmla="*/ 40196 h 64389"/>
                      <a:gd name="connsiteX25" fmla="*/ 28766 w 58769"/>
                      <a:gd name="connsiteY25" fmla="*/ 30575 h 64389"/>
                      <a:gd name="connsiteX26" fmla="*/ 28766 w 58769"/>
                      <a:gd name="connsiteY26" fmla="*/ 54578 h 64389"/>
                      <a:gd name="connsiteX27" fmla="*/ 33433 w 58769"/>
                      <a:gd name="connsiteY27" fmla="*/ 63817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433" y="63817"/>
                        </a:moveTo>
                        <a:cubicBezTo>
                          <a:pt x="37433" y="63817"/>
                          <a:pt x="41434" y="63437"/>
                          <a:pt x="43339" y="62484"/>
                        </a:cubicBezTo>
                        <a:cubicBezTo>
                          <a:pt x="52197" y="58579"/>
                          <a:pt x="57436" y="52959"/>
                          <a:pt x="58293" y="35814"/>
                        </a:cubicBezTo>
                        <a:lnTo>
                          <a:pt x="58769" y="35814"/>
                        </a:lnTo>
                        <a:lnTo>
                          <a:pt x="5876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40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40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6" y="0"/>
                        </a:lnTo>
                        <a:lnTo>
                          <a:pt x="55816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578" y="9811"/>
                          <a:pt x="44768" y="4381"/>
                        </a:cubicBezTo>
                        <a:cubicBezTo>
                          <a:pt x="40196" y="1048"/>
                          <a:pt x="36195" y="476"/>
                          <a:pt x="28766" y="476"/>
                        </a:cubicBezTo>
                        <a:lnTo>
                          <a:pt x="28766" y="29908"/>
                        </a:lnTo>
                        <a:cubicBezTo>
                          <a:pt x="36576" y="29908"/>
                          <a:pt x="40577" y="27337"/>
                          <a:pt x="43339" y="20479"/>
                        </a:cubicBezTo>
                        <a:cubicBezTo>
                          <a:pt x="43529" y="19717"/>
                          <a:pt x="44196" y="16764"/>
                          <a:pt x="44196" y="14097"/>
                        </a:cubicBezTo>
                        <a:lnTo>
                          <a:pt x="44768" y="14097"/>
                        </a:lnTo>
                        <a:lnTo>
                          <a:pt x="44768" y="46577"/>
                        </a:lnTo>
                        <a:lnTo>
                          <a:pt x="44196" y="46577"/>
                        </a:lnTo>
                        <a:cubicBezTo>
                          <a:pt x="44196" y="43910"/>
                          <a:pt x="43625" y="40862"/>
                          <a:pt x="43339" y="40196"/>
                        </a:cubicBezTo>
                        <a:cubicBezTo>
                          <a:pt x="40577" y="33242"/>
                          <a:pt x="36576" y="30575"/>
                          <a:pt x="28766" y="30575"/>
                        </a:cubicBezTo>
                        <a:lnTo>
                          <a:pt x="28766" y="54578"/>
                        </a:lnTo>
                        <a:cubicBezTo>
                          <a:pt x="28766" y="63246"/>
                          <a:pt x="29433" y="63817"/>
                          <a:pt x="33433" y="638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17" name="Freeform: Shape 1216">
                    <a:extLst>
                      <a:ext uri="{FF2B5EF4-FFF2-40B4-BE49-F238E27FC236}">
                        <a16:creationId xmlns:a16="http://schemas.microsoft.com/office/drawing/2014/main" id="{A91D2802-5726-4E30-AAA5-8033C5085C22}"/>
                      </a:ext>
                    </a:extLst>
                  </p:cNvPr>
                  <p:cNvSpPr/>
                  <p:nvPr/>
                </p:nvSpPr>
                <p:spPr>
                  <a:xfrm>
                    <a:off x="8795479" y="5654269"/>
                    <a:ext cx="61722" cy="67437"/>
                  </a:xfrm>
                  <a:custGeom>
                    <a:avLst/>
                    <a:gdLst>
                      <a:gd name="connsiteX0" fmla="*/ 0 w 61722"/>
                      <a:gd name="connsiteY0" fmla="*/ 67437 h 67437"/>
                      <a:gd name="connsiteX1" fmla="*/ 0 w 61722"/>
                      <a:gd name="connsiteY1" fmla="*/ 66008 h 67437"/>
                      <a:gd name="connsiteX2" fmla="*/ 0 w 61722"/>
                      <a:gd name="connsiteY2" fmla="*/ 64103 h 67437"/>
                      <a:gd name="connsiteX3" fmla="*/ 1429 w 61722"/>
                      <a:gd name="connsiteY3" fmla="*/ 64103 h 67437"/>
                      <a:gd name="connsiteX4" fmla="*/ 1905 w 61722"/>
                      <a:gd name="connsiteY4" fmla="*/ 64103 h 67437"/>
                      <a:gd name="connsiteX5" fmla="*/ 9811 w 61722"/>
                      <a:gd name="connsiteY5" fmla="*/ 55912 h 67437"/>
                      <a:gd name="connsiteX6" fmla="*/ 9811 w 61722"/>
                      <a:gd name="connsiteY6" fmla="*/ 55912 h 67437"/>
                      <a:gd name="connsiteX7" fmla="*/ 9811 w 61722"/>
                      <a:gd name="connsiteY7" fmla="*/ 11525 h 67437"/>
                      <a:gd name="connsiteX8" fmla="*/ 1905 w 61722"/>
                      <a:gd name="connsiteY8" fmla="*/ 3334 h 67437"/>
                      <a:gd name="connsiteX9" fmla="*/ 1905 w 61722"/>
                      <a:gd name="connsiteY9" fmla="*/ 3334 h 67437"/>
                      <a:gd name="connsiteX10" fmla="*/ 0 w 61722"/>
                      <a:gd name="connsiteY10" fmla="*/ 3334 h 67437"/>
                      <a:gd name="connsiteX11" fmla="*/ 0 w 61722"/>
                      <a:gd name="connsiteY11" fmla="*/ 1905 h 67437"/>
                      <a:gd name="connsiteX12" fmla="*/ 0 w 61722"/>
                      <a:gd name="connsiteY12" fmla="*/ 0 h 67437"/>
                      <a:gd name="connsiteX13" fmla="*/ 58579 w 61722"/>
                      <a:gd name="connsiteY13" fmla="*/ 0 h 67437"/>
                      <a:gd name="connsiteX14" fmla="*/ 58579 w 61722"/>
                      <a:gd name="connsiteY14" fmla="*/ 27432 h 67437"/>
                      <a:gd name="connsiteX15" fmla="*/ 57245 w 61722"/>
                      <a:gd name="connsiteY15" fmla="*/ 27432 h 67437"/>
                      <a:gd name="connsiteX16" fmla="*/ 55340 w 61722"/>
                      <a:gd name="connsiteY16" fmla="*/ 27432 h 67437"/>
                      <a:gd name="connsiteX17" fmla="*/ 55340 w 61722"/>
                      <a:gd name="connsiteY17" fmla="*/ 26003 h 67437"/>
                      <a:gd name="connsiteX18" fmla="*/ 45339 w 61722"/>
                      <a:gd name="connsiteY18" fmla="*/ 6763 h 67437"/>
                      <a:gd name="connsiteX19" fmla="*/ 45339 w 61722"/>
                      <a:gd name="connsiteY19" fmla="*/ 6763 h 67437"/>
                      <a:gd name="connsiteX20" fmla="*/ 31528 w 61722"/>
                      <a:gd name="connsiteY20" fmla="*/ 3143 h 67437"/>
                      <a:gd name="connsiteX21" fmla="*/ 31528 w 61722"/>
                      <a:gd name="connsiteY21" fmla="*/ 3143 h 67437"/>
                      <a:gd name="connsiteX22" fmla="*/ 31528 w 61722"/>
                      <a:gd name="connsiteY22" fmla="*/ 29718 h 67437"/>
                      <a:gd name="connsiteX23" fmla="*/ 43434 w 61722"/>
                      <a:gd name="connsiteY23" fmla="*/ 21241 h 67437"/>
                      <a:gd name="connsiteX24" fmla="*/ 43434 w 61722"/>
                      <a:gd name="connsiteY24" fmla="*/ 21241 h 67437"/>
                      <a:gd name="connsiteX25" fmla="*/ 44196 w 61722"/>
                      <a:gd name="connsiteY25" fmla="*/ 15240 h 67437"/>
                      <a:gd name="connsiteX26" fmla="*/ 44196 w 61722"/>
                      <a:gd name="connsiteY26" fmla="*/ 15240 h 67437"/>
                      <a:gd name="connsiteX27" fmla="*/ 44196 w 61722"/>
                      <a:gd name="connsiteY27" fmla="*/ 13906 h 67437"/>
                      <a:gd name="connsiteX28" fmla="*/ 45625 w 61722"/>
                      <a:gd name="connsiteY28" fmla="*/ 13906 h 67437"/>
                      <a:gd name="connsiteX29" fmla="*/ 47625 w 61722"/>
                      <a:gd name="connsiteY29" fmla="*/ 13906 h 67437"/>
                      <a:gd name="connsiteX30" fmla="*/ 47625 w 61722"/>
                      <a:gd name="connsiteY30" fmla="*/ 49149 h 67437"/>
                      <a:gd name="connsiteX31" fmla="*/ 46292 w 61722"/>
                      <a:gd name="connsiteY31" fmla="*/ 49149 h 67437"/>
                      <a:gd name="connsiteX32" fmla="*/ 44291 w 61722"/>
                      <a:gd name="connsiteY32" fmla="*/ 49149 h 67437"/>
                      <a:gd name="connsiteX33" fmla="*/ 44291 w 61722"/>
                      <a:gd name="connsiteY33" fmla="*/ 47720 h 67437"/>
                      <a:gd name="connsiteX34" fmla="*/ 43529 w 61722"/>
                      <a:gd name="connsiteY34" fmla="*/ 41910 h 67437"/>
                      <a:gd name="connsiteX35" fmla="*/ 43529 w 61722"/>
                      <a:gd name="connsiteY35" fmla="*/ 41910 h 67437"/>
                      <a:gd name="connsiteX36" fmla="*/ 31623 w 61722"/>
                      <a:gd name="connsiteY36" fmla="*/ 33147 h 67437"/>
                      <a:gd name="connsiteX37" fmla="*/ 31623 w 61722"/>
                      <a:gd name="connsiteY37" fmla="*/ 33147 h 67437"/>
                      <a:gd name="connsiteX38" fmla="*/ 31623 w 61722"/>
                      <a:gd name="connsiteY38" fmla="*/ 55721 h 67437"/>
                      <a:gd name="connsiteX39" fmla="*/ 32290 w 61722"/>
                      <a:gd name="connsiteY39" fmla="*/ 63151 h 67437"/>
                      <a:gd name="connsiteX40" fmla="*/ 32290 w 61722"/>
                      <a:gd name="connsiteY40" fmla="*/ 63151 h 67437"/>
                      <a:gd name="connsiteX41" fmla="*/ 34957 w 61722"/>
                      <a:gd name="connsiteY41" fmla="*/ 63817 h 67437"/>
                      <a:gd name="connsiteX42" fmla="*/ 34957 w 61722"/>
                      <a:gd name="connsiteY42" fmla="*/ 63817 h 67437"/>
                      <a:gd name="connsiteX43" fmla="*/ 34957 w 61722"/>
                      <a:gd name="connsiteY43" fmla="*/ 64389 h 67437"/>
                      <a:gd name="connsiteX44" fmla="*/ 34957 w 61722"/>
                      <a:gd name="connsiteY44" fmla="*/ 64103 h 67437"/>
                      <a:gd name="connsiteX45" fmla="*/ 44291 w 61722"/>
                      <a:gd name="connsiteY45" fmla="*/ 62865 h 67437"/>
                      <a:gd name="connsiteX46" fmla="*/ 44291 w 61722"/>
                      <a:gd name="connsiteY46" fmla="*/ 62865 h 67437"/>
                      <a:gd name="connsiteX47" fmla="*/ 58388 w 61722"/>
                      <a:gd name="connsiteY47" fmla="*/ 37433 h 67437"/>
                      <a:gd name="connsiteX48" fmla="*/ 58388 w 61722"/>
                      <a:gd name="connsiteY48" fmla="*/ 37433 h 67437"/>
                      <a:gd name="connsiteX49" fmla="*/ 58484 w 61722"/>
                      <a:gd name="connsiteY49" fmla="*/ 36100 h 67437"/>
                      <a:gd name="connsiteX50" fmla="*/ 59817 w 61722"/>
                      <a:gd name="connsiteY50" fmla="*/ 36100 h 67437"/>
                      <a:gd name="connsiteX51" fmla="*/ 61722 w 61722"/>
                      <a:gd name="connsiteY51" fmla="*/ 36100 h 67437"/>
                      <a:gd name="connsiteX52" fmla="*/ 61722 w 61722"/>
                      <a:gd name="connsiteY52" fmla="*/ 67437 h 67437"/>
                      <a:gd name="connsiteX53" fmla="*/ 0 w 61722"/>
                      <a:gd name="connsiteY53" fmla="*/ 67437 h 67437"/>
                      <a:gd name="connsiteX54" fmla="*/ 0 w 61722"/>
                      <a:gd name="connsiteY54" fmla="*/ 67437 h 67437"/>
                      <a:gd name="connsiteX55" fmla="*/ 58770 w 61722"/>
                      <a:gd name="connsiteY55" fmla="*/ 64675 h 67437"/>
                      <a:gd name="connsiteX56" fmla="*/ 58770 w 61722"/>
                      <a:gd name="connsiteY56" fmla="*/ 51435 h 67437"/>
                      <a:gd name="connsiteX57" fmla="*/ 46959 w 61722"/>
                      <a:gd name="connsiteY57" fmla="*/ 64675 h 67437"/>
                      <a:gd name="connsiteX58" fmla="*/ 46959 w 61722"/>
                      <a:gd name="connsiteY58" fmla="*/ 64675 h 67437"/>
                      <a:gd name="connsiteX59" fmla="*/ 58770 w 61722"/>
                      <a:gd name="connsiteY59" fmla="*/ 64675 h 67437"/>
                      <a:gd name="connsiteX60" fmla="*/ 58770 w 61722"/>
                      <a:gd name="connsiteY60" fmla="*/ 64675 h 67437"/>
                      <a:gd name="connsiteX61" fmla="*/ 29719 w 61722"/>
                      <a:gd name="connsiteY61" fmla="*/ 64675 h 67437"/>
                      <a:gd name="connsiteX62" fmla="*/ 28766 w 61722"/>
                      <a:gd name="connsiteY62" fmla="*/ 56007 h 67437"/>
                      <a:gd name="connsiteX63" fmla="*/ 28766 w 61722"/>
                      <a:gd name="connsiteY63" fmla="*/ 56007 h 67437"/>
                      <a:gd name="connsiteX64" fmla="*/ 28766 w 61722"/>
                      <a:gd name="connsiteY64" fmla="*/ 32861 h 67437"/>
                      <a:gd name="connsiteX65" fmla="*/ 28766 w 61722"/>
                      <a:gd name="connsiteY65" fmla="*/ 2953 h 67437"/>
                      <a:gd name="connsiteX66" fmla="*/ 10573 w 61722"/>
                      <a:gd name="connsiteY66" fmla="*/ 2953 h 67437"/>
                      <a:gd name="connsiteX67" fmla="*/ 10859 w 61722"/>
                      <a:gd name="connsiteY67" fmla="*/ 3334 h 67437"/>
                      <a:gd name="connsiteX68" fmla="*/ 10859 w 61722"/>
                      <a:gd name="connsiteY68" fmla="*/ 3334 h 67437"/>
                      <a:gd name="connsiteX69" fmla="*/ 12573 w 61722"/>
                      <a:gd name="connsiteY69" fmla="*/ 11621 h 67437"/>
                      <a:gd name="connsiteX70" fmla="*/ 12573 w 61722"/>
                      <a:gd name="connsiteY70" fmla="*/ 11621 h 67437"/>
                      <a:gd name="connsiteX71" fmla="*/ 12573 w 61722"/>
                      <a:gd name="connsiteY71" fmla="*/ 56007 h 67437"/>
                      <a:gd name="connsiteX72" fmla="*/ 10859 w 61722"/>
                      <a:gd name="connsiteY72" fmla="*/ 64294 h 67437"/>
                      <a:gd name="connsiteX73" fmla="*/ 10859 w 61722"/>
                      <a:gd name="connsiteY73" fmla="*/ 64294 h 67437"/>
                      <a:gd name="connsiteX74" fmla="*/ 10478 w 61722"/>
                      <a:gd name="connsiteY74" fmla="*/ 64675 h 67437"/>
                      <a:gd name="connsiteX75" fmla="*/ 10478 w 61722"/>
                      <a:gd name="connsiteY75" fmla="*/ 64675 h 67437"/>
                      <a:gd name="connsiteX76" fmla="*/ 29719 w 61722"/>
                      <a:gd name="connsiteY76" fmla="*/ 64675 h 67437"/>
                      <a:gd name="connsiteX77" fmla="*/ 29719 w 61722"/>
                      <a:gd name="connsiteY77" fmla="*/ 64675 h 67437"/>
                      <a:gd name="connsiteX78" fmla="*/ 44672 w 61722"/>
                      <a:gd name="connsiteY78" fmla="*/ 38290 h 67437"/>
                      <a:gd name="connsiteX79" fmla="*/ 44672 w 61722"/>
                      <a:gd name="connsiteY79" fmla="*/ 25241 h 67437"/>
                      <a:gd name="connsiteX80" fmla="*/ 37434 w 61722"/>
                      <a:gd name="connsiteY80" fmla="*/ 31718 h 67437"/>
                      <a:gd name="connsiteX81" fmla="*/ 37434 w 61722"/>
                      <a:gd name="connsiteY81" fmla="*/ 31718 h 67437"/>
                      <a:gd name="connsiteX82" fmla="*/ 44672 w 61722"/>
                      <a:gd name="connsiteY82" fmla="*/ 38290 h 67437"/>
                      <a:gd name="connsiteX83" fmla="*/ 44672 w 61722"/>
                      <a:gd name="connsiteY83" fmla="*/ 38290 h 67437"/>
                      <a:gd name="connsiteX84" fmla="*/ 46959 w 61722"/>
                      <a:gd name="connsiteY84" fmla="*/ 4763 h 67437"/>
                      <a:gd name="connsiteX85" fmla="*/ 55817 w 61722"/>
                      <a:gd name="connsiteY85" fmla="*/ 15430 h 67437"/>
                      <a:gd name="connsiteX86" fmla="*/ 55817 w 61722"/>
                      <a:gd name="connsiteY86" fmla="*/ 15430 h 67437"/>
                      <a:gd name="connsiteX87" fmla="*/ 55817 w 61722"/>
                      <a:gd name="connsiteY87" fmla="*/ 2953 h 67437"/>
                      <a:gd name="connsiteX88" fmla="*/ 43911 w 61722"/>
                      <a:gd name="connsiteY88" fmla="*/ 2953 h 67437"/>
                      <a:gd name="connsiteX89" fmla="*/ 46959 w 61722"/>
                      <a:gd name="connsiteY89" fmla="*/ 4763 h 67437"/>
                      <a:gd name="connsiteX90" fmla="*/ 46959 w 61722"/>
                      <a:gd name="connsiteY90" fmla="*/ 4763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</a:cxnLst>
                    <a:rect l="l" t="t" r="r" b="b"/>
                    <a:pathLst>
                      <a:path w="61722" h="67437">
                        <a:moveTo>
                          <a:pt x="0" y="67437"/>
                        </a:move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9" y="64103"/>
                        </a:lnTo>
                        <a:lnTo>
                          <a:pt x="1905" y="64103"/>
                        </a:lnTo>
                        <a:cubicBezTo>
                          <a:pt x="10287" y="63627"/>
                          <a:pt x="9335" y="63151"/>
                          <a:pt x="9811" y="55912"/>
                        </a:cubicBezTo>
                        <a:lnTo>
                          <a:pt x="9811" y="55912"/>
                        </a:lnTo>
                        <a:lnTo>
                          <a:pt x="9811" y="11525"/>
                        </a:lnTo>
                        <a:cubicBezTo>
                          <a:pt x="9335" y="4381"/>
                          <a:pt x="10287" y="3810"/>
                          <a:pt x="1905" y="3334"/>
                        </a:cubicBezTo>
                        <a:lnTo>
                          <a:pt x="1905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9" y="0"/>
                        </a:lnTo>
                        <a:lnTo>
                          <a:pt x="58579" y="27432"/>
                        </a:lnTo>
                        <a:lnTo>
                          <a:pt x="57245" y="27432"/>
                        </a:lnTo>
                        <a:lnTo>
                          <a:pt x="55340" y="27432"/>
                        </a:lnTo>
                        <a:lnTo>
                          <a:pt x="55340" y="26003"/>
                        </a:lnTo>
                        <a:cubicBezTo>
                          <a:pt x="55340" y="19431"/>
                          <a:pt x="52674" y="12002"/>
                          <a:pt x="45339" y="6763"/>
                        </a:cubicBezTo>
                        <a:lnTo>
                          <a:pt x="45339" y="6763"/>
                        </a:lnTo>
                        <a:cubicBezTo>
                          <a:pt x="41339" y="3905"/>
                          <a:pt x="38005" y="3238"/>
                          <a:pt x="31528" y="3143"/>
                        </a:cubicBezTo>
                        <a:lnTo>
                          <a:pt x="31528" y="3143"/>
                        </a:lnTo>
                        <a:lnTo>
                          <a:pt x="31528" y="29718"/>
                        </a:lnTo>
                        <a:cubicBezTo>
                          <a:pt x="38100" y="29337"/>
                          <a:pt x="40863" y="27337"/>
                          <a:pt x="43434" y="21241"/>
                        </a:cubicBezTo>
                        <a:lnTo>
                          <a:pt x="43434" y="21241"/>
                        </a:lnTo>
                        <a:cubicBezTo>
                          <a:pt x="43625" y="20669"/>
                          <a:pt x="44196" y="17717"/>
                          <a:pt x="44196" y="15240"/>
                        </a:cubicBezTo>
                        <a:lnTo>
                          <a:pt x="44196" y="15240"/>
                        </a:lnTo>
                        <a:lnTo>
                          <a:pt x="44196" y="13906"/>
                        </a:lnTo>
                        <a:lnTo>
                          <a:pt x="45625" y="13906"/>
                        </a:lnTo>
                        <a:lnTo>
                          <a:pt x="47625" y="13906"/>
                        </a:lnTo>
                        <a:lnTo>
                          <a:pt x="47625" y="49149"/>
                        </a:lnTo>
                        <a:lnTo>
                          <a:pt x="46292" y="49149"/>
                        </a:lnTo>
                        <a:lnTo>
                          <a:pt x="44291" y="49149"/>
                        </a:lnTo>
                        <a:lnTo>
                          <a:pt x="44291" y="47720"/>
                        </a:lnTo>
                        <a:cubicBezTo>
                          <a:pt x="44291" y="45339"/>
                          <a:pt x="43720" y="42196"/>
                          <a:pt x="43529" y="41910"/>
                        </a:cubicBezTo>
                        <a:lnTo>
                          <a:pt x="43529" y="41910"/>
                        </a:lnTo>
                        <a:cubicBezTo>
                          <a:pt x="40958" y="35719"/>
                          <a:pt x="38195" y="33528"/>
                          <a:pt x="31623" y="33147"/>
                        </a:cubicBezTo>
                        <a:lnTo>
                          <a:pt x="31623" y="33147"/>
                        </a:lnTo>
                        <a:lnTo>
                          <a:pt x="31623" y="55721"/>
                        </a:lnTo>
                        <a:cubicBezTo>
                          <a:pt x="31623" y="60103"/>
                          <a:pt x="31814" y="62389"/>
                          <a:pt x="32290" y="63151"/>
                        </a:cubicBezTo>
                        <a:lnTo>
                          <a:pt x="32290" y="63151"/>
                        </a:lnTo>
                        <a:cubicBezTo>
                          <a:pt x="32576" y="63722"/>
                          <a:pt x="32861" y="63817"/>
                          <a:pt x="34957" y="63817"/>
                        </a:cubicBezTo>
                        <a:lnTo>
                          <a:pt x="34957" y="63817"/>
                        </a:lnTo>
                        <a:lnTo>
                          <a:pt x="34957" y="64389"/>
                        </a:lnTo>
                        <a:lnTo>
                          <a:pt x="34957" y="64103"/>
                        </a:lnTo>
                        <a:cubicBezTo>
                          <a:pt x="38767" y="64103"/>
                          <a:pt x="42768" y="63627"/>
                          <a:pt x="44291" y="62865"/>
                        </a:cubicBezTo>
                        <a:lnTo>
                          <a:pt x="44291" y="62865"/>
                        </a:lnTo>
                        <a:cubicBezTo>
                          <a:pt x="52769" y="58960"/>
                          <a:pt x="57436" y="54292"/>
                          <a:pt x="58388" y="37433"/>
                        </a:cubicBezTo>
                        <a:lnTo>
                          <a:pt x="58388" y="37433"/>
                        </a:lnTo>
                        <a:lnTo>
                          <a:pt x="58484" y="36100"/>
                        </a:lnTo>
                        <a:lnTo>
                          <a:pt x="59817" y="36100"/>
                        </a:lnTo>
                        <a:lnTo>
                          <a:pt x="61722" y="36100"/>
                        </a:lnTo>
                        <a:lnTo>
                          <a:pt x="61722" y="67437"/>
                        </a:lnTo>
                        <a:lnTo>
                          <a:pt x="0" y="67437"/>
                        </a:lnTo>
                        <a:lnTo>
                          <a:pt x="0" y="67437"/>
                        </a:lnTo>
                        <a:close/>
                        <a:moveTo>
                          <a:pt x="58770" y="64675"/>
                        </a:moveTo>
                        <a:lnTo>
                          <a:pt x="58770" y="51435"/>
                        </a:lnTo>
                        <a:cubicBezTo>
                          <a:pt x="56388" y="58198"/>
                          <a:pt x="52293" y="62008"/>
                          <a:pt x="46959" y="64675"/>
                        </a:cubicBezTo>
                        <a:lnTo>
                          <a:pt x="46959" y="64675"/>
                        </a:lnTo>
                        <a:lnTo>
                          <a:pt x="58770" y="64675"/>
                        </a:lnTo>
                        <a:lnTo>
                          <a:pt x="58770" y="64675"/>
                        </a:lnTo>
                        <a:close/>
                        <a:moveTo>
                          <a:pt x="29719" y="64675"/>
                        </a:moveTo>
                        <a:cubicBezTo>
                          <a:pt x="28861" y="62865"/>
                          <a:pt x="28766" y="60484"/>
                          <a:pt x="28766" y="56007"/>
                        </a:cubicBezTo>
                        <a:lnTo>
                          <a:pt x="28766" y="56007"/>
                        </a:lnTo>
                        <a:lnTo>
                          <a:pt x="28766" y="32861"/>
                        </a:lnTo>
                        <a:lnTo>
                          <a:pt x="28766" y="2953"/>
                        </a:lnTo>
                        <a:lnTo>
                          <a:pt x="10573" y="2953"/>
                        </a:lnTo>
                        <a:cubicBezTo>
                          <a:pt x="10669" y="3048"/>
                          <a:pt x="10763" y="3238"/>
                          <a:pt x="10859" y="3334"/>
                        </a:cubicBezTo>
                        <a:lnTo>
                          <a:pt x="10859" y="3334"/>
                        </a:lnTo>
                        <a:cubicBezTo>
                          <a:pt x="12478" y="5429"/>
                          <a:pt x="12478" y="8096"/>
                          <a:pt x="12573" y="11621"/>
                        </a:cubicBezTo>
                        <a:lnTo>
                          <a:pt x="12573" y="11621"/>
                        </a:lnTo>
                        <a:lnTo>
                          <a:pt x="12573" y="56007"/>
                        </a:lnTo>
                        <a:cubicBezTo>
                          <a:pt x="12573" y="59531"/>
                          <a:pt x="12478" y="62198"/>
                          <a:pt x="10859" y="64294"/>
                        </a:cubicBezTo>
                        <a:lnTo>
                          <a:pt x="10859" y="64294"/>
                        </a:lnTo>
                        <a:cubicBezTo>
                          <a:pt x="10763" y="64389"/>
                          <a:pt x="10669" y="64579"/>
                          <a:pt x="10478" y="64675"/>
                        </a:cubicBezTo>
                        <a:lnTo>
                          <a:pt x="10478" y="64675"/>
                        </a:lnTo>
                        <a:lnTo>
                          <a:pt x="29719" y="64675"/>
                        </a:lnTo>
                        <a:lnTo>
                          <a:pt x="29719" y="64675"/>
                        </a:lnTo>
                        <a:close/>
                        <a:moveTo>
                          <a:pt x="44672" y="38290"/>
                        </a:moveTo>
                        <a:lnTo>
                          <a:pt x="44672" y="25241"/>
                        </a:lnTo>
                        <a:cubicBezTo>
                          <a:pt x="42958" y="28384"/>
                          <a:pt x="40481" y="30575"/>
                          <a:pt x="37434" y="31718"/>
                        </a:cubicBezTo>
                        <a:lnTo>
                          <a:pt x="37434" y="31718"/>
                        </a:lnTo>
                        <a:cubicBezTo>
                          <a:pt x="40577" y="32956"/>
                          <a:pt x="42958" y="35147"/>
                          <a:pt x="44672" y="38290"/>
                        </a:cubicBezTo>
                        <a:lnTo>
                          <a:pt x="44672" y="38290"/>
                        </a:lnTo>
                        <a:close/>
                        <a:moveTo>
                          <a:pt x="46959" y="4763"/>
                        </a:moveTo>
                        <a:cubicBezTo>
                          <a:pt x="51245" y="7810"/>
                          <a:pt x="54103" y="11525"/>
                          <a:pt x="55817" y="15430"/>
                        </a:cubicBezTo>
                        <a:lnTo>
                          <a:pt x="55817" y="15430"/>
                        </a:lnTo>
                        <a:lnTo>
                          <a:pt x="55817" y="2953"/>
                        </a:lnTo>
                        <a:lnTo>
                          <a:pt x="43911" y="2953"/>
                        </a:lnTo>
                        <a:cubicBezTo>
                          <a:pt x="44958" y="3429"/>
                          <a:pt x="45911" y="4096"/>
                          <a:pt x="46959" y="4763"/>
                        </a:cubicBezTo>
                        <a:lnTo>
                          <a:pt x="46959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10" name="Graphic 1">
                  <a:extLst>
                    <a:ext uri="{FF2B5EF4-FFF2-40B4-BE49-F238E27FC236}">
                      <a16:creationId xmlns:a16="http://schemas.microsoft.com/office/drawing/2014/main" id="{E6951429-7C82-467E-A18A-F7225CA74137}"/>
                    </a:ext>
                  </a:extLst>
                </p:cNvPr>
                <p:cNvGrpSpPr/>
                <p:nvPr/>
              </p:nvGrpSpPr>
              <p:grpSpPr>
                <a:xfrm>
                  <a:off x="8863392" y="5653603"/>
                  <a:ext cx="55721" cy="68770"/>
                  <a:chOff x="8863392" y="5653603"/>
                  <a:chExt cx="55721" cy="68770"/>
                </a:xfrm>
                <a:solidFill>
                  <a:srgbClr val="FFFFFF"/>
                </a:solidFill>
              </p:grpSpPr>
              <p:sp>
                <p:nvSpPr>
                  <p:cNvPr id="1214" name="Freeform: Shape 1213">
                    <a:extLst>
                      <a:ext uri="{FF2B5EF4-FFF2-40B4-BE49-F238E27FC236}">
                        <a16:creationId xmlns:a16="http://schemas.microsoft.com/office/drawing/2014/main" id="{7F7A09B2-94A5-4F77-B44C-D8C47974E3DE}"/>
                      </a:ext>
                    </a:extLst>
                  </p:cNvPr>
                  <p:cNvSpPr/>
                  <p:nvPr/>
                </p:nvSpPr>
                <p:spPr>
                  <a:xfrm>
                    <a:off x="8864631" y="5654841"/>
                    <a:ext cx="52863" cy="66008"/>
                  </a:xfrm>
                  <a:custGeom>
                    <a:avLst/>
                    <a:gdLst>
                      <a:gd name="connsiteX0" fmla="*/ 1048 w 52863"/>
                      <a:gd name="connsiteY0" fmla="*/ 65437 h 66008"/>
                      <a:gd name="connsiteX1" fmla="*/ 571 w 52863"/>
                      <a:gd name="connsiteY1" fmla="*/ 65437 h 66008"/>
                      <a:gd name="connsiteX2" fmla="*/ 571 w 52863"/>
                      <a:gd name="connsiteY2" fmla="*/ 36957 h 66008"/>
                      <a:gd name="connsiteX3" fmla="*/ 1048 w 52863"/>
                      <a:gd name="connsiteY3" fmla="*/ 36957 h 66008"/>
                      <a:gd name="connsiteX4" fmla="*/ 11049 w 52863"/>
                      <a:gd name="connsiteY4" fmla="*/ 58483 h 66008"/>
                      <a:gd name="connsiteX5" fmla="*/ 26861 w 52863"/>
                      <a:gd name="connsiteY5" fmla="*/ 65437 h 66008"/>
                      <a:gd name="connsiteX6" fmla="*/ 37624 w 52863"/>
                      <a:gd name="connsiteY6" fmla="*/ 54102 h 66008"/>
                      <a:gd name="connsiteX7" fmla="*/ 23432 w 52863"/>
                      <a:gd name="connsiteY7" fmla="*/ 41624 h 66008"/>
                      <a:gd name="connsiteX8" fmla="*/ 18669 w 52863"/>
                      <a:gd name="connsiteY8" fmla="*/ 40291 h 66008"/>
                      <a:gd name="connsiteX9" fmla="*/ 0 w 52863"/>
                      <a:gd name="connsiteY9" fmla="*/ 21241 h 66008"/>
                      <a:gd name="connsiteX10" fmla="*/ 2477 w 52863"/>
                      <a:gd name="connsiteY10" fmla="*/ 11906 h 66008"/>
                      <a:gd name="connsiteX11" fmla="*/ 24670 w 52863"/>
                      <a:gd name="connsiteY11" fmla="*/ 191 h 66008"/>
                      <a:gd name="connsiteX12" fmla="*/ 33052 w 52863"/>
                      <a:gd name="connsiteY12" fmla="*/ 1715 h 66008"/>
                      <a:gd name="connsiteX13" fmla="*/ 40672 w 52863"/>
                      <a:gd name="connsiteY13" fmla="*/ 3715 h 66008"/>
                      <a:gd name="connsiteX14" fmla="*/ 46006 w 52863"/>
                      <a:gd name="connsiteY14" fmla="*/ 0 h 66008"/>
                      <a:gd name="connsiteX15" fmla="*/ 46577 w 52863"/>
                      <a:gd name="connsiteY15" fmla="*/ 0 h 66008"/>
                      <a:gd name="connsiteX16" fmla="*/ 46577 w 52863"/>
                      <a:gd name="connsiteY16" fmla="*/ 23622 h 66008"/>
                      <a:gd name="connsiteX17" fmla="*/ 46101 w 52863"/>
                      <a:gd name="connsiteY17" fmla="*/ 23622 h 66008"/>
                      <a:gd name="connsiteX18" fmla="*/ 39243 w 52863"/>
                      <a:gd name="connsiteY18" fmla="*/ 7429 h 66008"/>
                      <a:gd name="connsiteX19" fmla="*/ 25432 w 52863"/>
                      <a:gd name="connsiteY19" fmla="*/ 762 h 66008"/>
                      <a:gd name="connsiteX20" fmla="*/ 17050 w 52863"/>
                      <a:gd name="connsiteY20" fmla="*/ 5048 h 66008"/>
                      <a:gd name="connsiteX21" fmla="*/ 15716 w 52863"/>
                      <a:gd name="connsiteY21" fmla="*/ 10382 h 66008"/>
                      <a:gd name="connsiteX22" fmla="*/ 28670 w 52863"/>
                      <a:gd name="connsiteY22" fmla="*/ 22670 h 66008"/>
                      <a:gd name="connsiteX23" fmla="*/ 32671 w 52863"/>
                      <a:gd name="connsiteY23" fmla="*/ 23527 h 66008"/>
                      <a:gd name="connsiteX24" fmla="*/ 52864 w 52863"/>
                      <a:gd name="connsiteY24" fmla="*/ 43434 h 66008"/>
                      <a:gd name="connsiteX25" fmla="*/ 46292 w 52863"/>
                      <a:gd name="connsiteY25" fmla="*/ 58674 h 66008"/>
                      <a:gd name="connsiteX26" fmla="*/ 28385 w 52863"/>
                      <a:gd name="connsiteY26" fmla="*/ 66008 h 66008"/>
                      <a:gd name="connsiteX27" fmla="*/ 5715 w 52863"/>
                      <a:gd name="connsiteY27" fmla="*/ 61531 h 66008"/>
                      <a:gd name="connsiteX28" fmla="*/ 1048 w 52863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863" h="66008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150"/>
                          <a:pt x="11049" y="58483"/>
                        </a:cubicBezTo>
                        <a:cubicBezTo>
                          <a:pt x="15621" y="62770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483"/>
                          <a:pt x="37624" y="54102"/>
                        </a:cubicBezTo>
                        <a:cubicBezTo>
                          <a:pt x="37624" y="45434"/>
                          <a:pt x="28766" y="43053"/>
                          <a:pt x="23432" y="41624"/>
                        </a:cubicBezTo>
                        <a:lnTo>
                          <a:pt x="18669" y="40291"/>
                        </a:lnTo>
                        <a:cubicBezTo>
                          <a:pt x="9906" y="37910"/>
                          <a:pt x="0" y="33147"/>
                          <a:pt x="0" y="21241"/>
                        </a:cubicBezTo>
                        <a:cubicBezTo>
                          <a:pt x="0" y="18098"/>
                          <a:pt x="858" y="14859"/>
                          <a:pt x="2477" y="11906"/>
                        </a:cubicBezTo>
                        <a:cubicBezTo>
                          <a:pt x="5620" y="6382"/>
                          <a:pt x="15812" y="191"/>
                          <a:pt x="24670" y="191"/>
                        </a:cubicBezTo>
                        <a:cubicBezTo>
                          <a:pt x="28575" y="191"/>
                          <a:pt x="31052" y="952"/>
                          <a:pt x="33052" y="1715"/>
                        </a:cubicBezTo>
                        <a:cubicBezTo>
                          <a:pt x="35529" y="2667"/>
                          <a:pt x="37529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9"/>
                          <a:pt x="44482" y="13716"/>
                          <a:pt x="39243" y="7429"/>
                        </a:cubicBezTo>
                        <a:cubicBezTo>
                          <a:pt x="35147" y="2381"/>
                          <a:pt x="29909" y="762"/>
                          <a:pt x="25432" y="762"/>
                        </a:cubicBezTo>
                        <a:cubicBezTo>
                          <a:pt x="22003" y="762"/>
                          <a:pt x="19431" y="1619"/>
                          <a:pt x="17050" y="5048"/>
                        </a:cubicBezTo>
                        <a:cubicBezTo>
                          <a:pt x="16097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7" y="21908"/>
                          <a:pt x="28670" y="22670"/>
                        </a:cubicBezTo>
                        <a:lnTo>
                          <a:pt x="32671" y="23527"/>
                        </a:lnTo>
                        <a:cubicBezTo>
                          <a:pt x="37624" y="24670"/>
                          <a:pt x="52864" y="27527"/>
                          <a:pt x="52864" y="43434"/>
                        </a:cubicBezTo>
                        <a:cubicBezTo>
                          <a:pt x="52864" y="48673"/>
                          <a:pt x="50959" y="54197"/>
                          <a:pt x="46292" y="58674"/>
                        </a:cubicBezTo>
                        <a:cubicBezTo>
                          <a:pt x="40577" y="64103"/>
                          <a:pt x="35909" y="66008"/>
                          <a:pt x="28385" y="66008"/>
                        </a:cubicBezTo>
                        <a:cubicBezTo>
                          <a:pt x="18669" y="66008"/>
                          <a:pt x="10001" y="61531"/>
                          <a:pt x="5715" y="61531"/>
                        </a:cubicBezTo>
                        <a:cubicBezTo>
                          <a:pt x="3715" y="61627"/>
                          <a:pt x="1905" y="62389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15" name="Freeform: Shape 1214">
                    <a:extLst>
                      <a:ext uri="{FF2B5EF4-FFF2-40B4-BE49-F238E27FC236}">
                        <a16:creationId xmlns:a16="http://schemas.microsoft.com/office/drawing/2014/main" id="{55962E17-253C-4CC3-A146-BBAE9C2F88AF}"/>
                      </a:ext>
                    </a:extLst>
                  </p:cNvPr>
                  <p:cNvSpPr/>
                  <p:nvPr/>
                </p:nvSpPr>
                <p:spPr>
                  <a:xfrm>
                    <a:off x="8863392" y="5653603"/>
                    <a:ext cx="55721" cy="68770"/>
                  </a:xfrm>
                  <a:custGeom>
                    <a:avLst/>
                    <a:gdLst>
                      <a:gd name="connsiteX0" fmla="*/ 29623 w 55721"/>
                      <a:gd name="connsiteY0" fmla="*/ 68675 h 68770"/>
                      <a:gd name="connsiteX1" fmla="*/ 6954 w 55721"/>
                      <a:gd name="connsiteY1" fmla="*/ 64198 h 68770"/>
                      <a:gd name="connsiteX2" fmla="*/ 6954 w 55721"/>
                      <a:gd name="connsiteY2" fmla="*/ 64198 h 68770"/>
                      <a:gd name="connsiteX3" fmla="*/ 3620 w 55721"/>
                      <a:gd name="connsiteY3" fmla="*/ 66961 h 68770"/>
                      <a:gd name="connsiteX4" fmla="*/ 3620 w 55721"/>
                      <a:gd name="connsiteY4" fmla="*/ 66961 h 68770"/>
                      <a:gd name="connsiteX5" fmla="*/ 3334 w 55721"/>
                      <a:gd name="connsiteY5" fmla="*/ 68008 h 68770"/>
                      <a:gd name="connsiteX6" fmla="*/ 2286 w 55721"/>
                      <a:gd name="connsiteY6" fmla="*/ 68008 h 68770"/>
                      <a:gd name="connsiteX7" fmla="*/ 477 w 55721"/>
                      <a:gd name="connsiteY7" fmla="*/ 68008 h 68770"/>
                      <a:gd name="connsiteX8" fmla="*/ 477 w 55721"/>
                      <a:gd name="connsiteY8" fmla="*/ 36767 h 68770"/>
                      <a:gd name="connsiteX9" fmla="*/ 1905 w 55721"/>
                      <a:gd name="connsiteY9" fmla="*/ 36767 h 68770"/>
                      <a:gd name="connsiteX10" fmla="*/ 3715 w 55721"/>
                      <a:gd name="connsiteY10" fmla="*/ 36767 h 68770"/>
                      <a:gd name="connsiteX11" fmla="*/ 3715 w 55721"/>
                      <a:gd name="connsiteY11" fmla="*/ 38195 h 68770"/>
                      <a:gd name="connsiteX12" fmla="*/ 13335 w 55721"/>
                      <a:gd name="connsiteY12" fmla="*/ 58769 h 68770"/>
                      <a:gd name="connsiteX13" fmla="*/ 13335 w 55721"/>
                      <a:gd name="connsiteY13" fmla="*/ 58769 h 68770"/>
                      <a:gd name="connsiteX14" fmla="*/ 28194 w 55721"/>
                      <a:gd name="connsiteY14" fmla="*/ 65342 h 68770"/>
                      <a:gd name="connsiteX15" fmla="*/ 28194 w 55721"/>
                      <a:gd name="connsiteY15" fmla="*/ 65342 h 68770"/>
                      <a:gd name="connsiteX16" fmla="*/ 37624 w 55721"/>
                      <a:gd name="connsiteY16" fmla="*/ 55340 h 68770"/>
                      <a:gd name="connsiteX17" fmla="*/ 37624 w 55721"/>
                      <a:gd name="connsiteY17" fmla="*/ 55340 h 68770"/>
                      <a:gd name="connsiteX18" fmla="*/ 24479 w 55721"/>
                      <a:gd name="connsiteY18" fmla="*/ 44196 h 68770"/>
                      <a:gd name="connsiteX19" fmla="*/ 24479 w 55721"/>
                      <a:gd name="connsiteY19" fmla="*/ 44196 h 68770"/>
                      <a:gd name="connsiteX20" fmla="*/ 19717 w 55721"/>
                      <a:gd name="connsiteY20" fmla="*/ 42863 h 68770"/>
                      <a:gd name="connsiteX21" fmla="*/ 0 w 55721"/>
                      <a:gd name="connsiteY21" fmla="*/ 22479 h 68770"/>
                      <a:gd name="connsiteX22" fmla="*/ 0 w 55721"/>
                      <a:gd name="connsiteY22" fmla="*/ 22479 h 68770"/>
                      <a:gd name="connsiteX23" fmla="*/ 2667 w 55721"/>
                      <a:gd name="connsiteY23" fmla="*/ 12478 h 68770"/>
                      <a:gd name="connsiteX24" fmla="*/ 2667 w 55721"/>
                      <a:gd name="connsiteY24" fmla="*/ 12478 h 68770"/>
                      <a:gd name="connsiteX25" fmla="*/ 26099 w 55721"/>
                      <a:gd name="connsiteY25" fmla="*/ 95 h 68770"/>
                      <a:gd name="connsiteX26" fmla="*/ 26099 w 55721"/>
                      <a:gd name="connsiteY26" fmla="*/ 95 h 68770"/>
                      <a:gd name="connsiteX27" fmla="*/ 35052 w 55721"/>
                      <a:gd name="connsiteY27" fmla="*/ 1715 h 68770"/>
                      <a:gd name="connsiteX28" fmla="*/ 35052 w 55721"/>
                      <a:gd name="connsiteY28" fmla="*/ 1715 h 68770"/>
                      <a:gd name="connsiteX29" fmla="*/ 42196 w 55721"/>
                      <a:gd name="connsiteY29" fmla="*/ 3619 h 68770"/>
                      <a:gd name="connsiteX30" fmla="*/ 42196 w 55721"/>
                      <a:gd name="connsiteY30" fmla="*/ 3619 h 68770"/>
                      <a:gd name="connsiteX31" fmla="*/ 46197 w 55721"/>
                      <a:gd name="connsiteY31" fmla="*/ 1238 h 68770"/>
                      <a:gd name="connsiteX32" fmla="*/ 46197 w 55721"/>
                      <a:gd name="connsiteY32" fmla="*/ 1238 h 68770"/>
                      <a:gd name="connsiteX33" fmla="*/ 46292 w 55721"/>
                      <a:gd name="connsiteY33" fmla="*/ 0 h 68770"/>
                      <a:gd name="connsiteX34" fmla="*/ 47625 w 55721"/>
                      <a:gd name="connsiteY34" fmla="*/ 0 h 68770"/>
                      <a:gd name="connsiteX35" fmla="*/ 49530 w 55721"/>
                      <a:gd name="connsiteY35" fmla="*/ 0 h 68770"/>
                      <a:gd name="connsiteX36" fmla="*/ 49530 w 55721"/>
                      <a:gd name="connsiteY36" fmla="*/ 26384 h 68770"/>
                      <a:gd name="connsiteX37" fmla="*/ 48196 w 55721"/>
                      <a:gd name="connsiteY37" fmla="*/ 26384 h 68770"/>
                      <a:gd name="connsiteX38" fmla="*/ 46292 w 55721"/>
                      <a:gd name="connsiteY38" fmla="*/ 26384 h 68770"/>
                      <a:gd name="connsiteX39" fmla="*/ 46292 w 55721"/>
                      <a:gd name="connsiteY39" fmla="*/ 24955 h 68770"/>
                      <a:gd name="connsiteX40" fmla="*/ 39720 w 55721"/>
                      <a:gd name="connsiteY40" fmla="*/ 9620 h 68770"/>
                      <a:gd name="connsiteX41" fmla="*/ 39720 w 55721"/>
                      <a:gd name="connsiteY41" fmla="*/ 9620 h 68770"/>
                      <a:gd name="connsiteX42" fmla="*/ 26956 w 55721"/>
                      <a:gd name="connsiteY42" fmla="*/ 3429 h 68770"/>
                      <a:gd name="connsiteX43" fmla="*/ 26956 w 55721"/>
                      <a:gd name="connsiteY43" fmla="*/ 3429 h 68770"/>
                      <a:gd name="connsiteX44" fmla="*/ 19717 w 55721"/>
                      <a:gd name="connsiteY44" fmla="*/ 7048 h 68770"/>
                      <a:gd name="connsiteX45" fmla="*/ 19717 w 55721"/>
                      <a:gd name="connsiteY45" fmla="*/ 7048 h 68770"/>
                      <a:gd name="connsiteX46" fmla="*/ 18669 w 55721"/>
                      <a:gd name="connsiteY46" fmla="*/ 11621 h 68770"/>
                      <a:gd name="connsiteX47" fmla="*/ 18669 w 55721"/>
                      <a:gd name="connsiteY47" fmla="*/ 11621 h 68770"/>
                      <a:gd name="connsiteX48" fmla="*/ 30575 w 55721"/>
                      <a:gd name="connsiteY48" fmla="*/ 22574 h 68770"/>
                      <a:gd name="connsiteX49" fmla="*/ 30575 w 55721"/>
                      <a:gd name="connsiteY49" fmla="*/ 22574 h 68770"/>
                      <a:gd name="connsiteX50" fmla="*/ 34480 w 55721"/>
                      <a:gd name="connsiteY50" fmla="*/ 23527 h 68770"/>
                      <a:gd name="connsiteX51" fmla="*/ 55722 w 55721"/>
                      <a:gd name="connsiteY51" fmla="*/ 44767 h 68770"/>
                      <a:gd name="connsiteX52" fmla="*/ 55722 w 55721"/>
                      <a:gd name="connsiteY52" fmla="*/ 44767 h 68770"/>
                      <a:gd name="connsiteX53" fmla="*/ 48768 w 55721"/>
                      <a:gd name="connsiteY53" fmla="*/ 61055 h 68770"/>
                      <a:gd name="connsiteX54" fmla="*/ 48768 w 55721"/>
                      <a:gd name="connsiteY54" fmla="*/ 61055 h 68770"/>
                      <a:gd name="connsiteX55" fmla="*/ 30195 w 55721"/>
                      <a:gd name="connsiteY55" fmla="*/ 68771 h 68770"/>
                      <a:gd name="connsiteX56" fmla="*/ 30195 w 55721"/>
                      <a:gd name="connsiteY56" fmla="*/ 68771 h 68770"/>
                      <a:gd name="connsiteX57" fmla="*/ 29623 w 55721"/>
                      <a:gd name="connsiteY57" fmla="*/ 68675 h 68770"/>
                      <a:gd name="connsiteX58" fmla="*/ 29623 w 55721"/>
                      <a:gd name="connsiteY58" fmla="*/ 68675 h 68770"/>
                      <a:gd name="connsiteX59" fmla="*/ 4953 w 55721"/>
                      <a:gd name="connsiteY59" fmla="*/ 13811 h 68770"/>
                      <a:gd name="connsiteX60" fmla="*/ 2667 w 55721"/>
                      <a:gd name="connsiteY60" fmla="*/ 22384 h 68770"/>
                      <a:gd name="connsiteX61" fmla="*/ 2667 w 55721"/>
                      <a:gd name="connsiteY61" fmla="*/ 22384 h 68770"/>
                      <a:gd name="connsiteX62" fmla="*/ 20384 w 55721"/>
                      <a:gd name="connsiteY62" fmla="*/ 40100 h 68770"/>
                      <a:gd name="connsiteX63" fmla="*/ 20384 w 55721"/>
                      <a:gd name="connsiteY63" fmla="*/ 40100 h 68770"/>
                      <a:gd name="connsiteX64" fmla="*/ 25146 w 55721"/>
                      <a:gd name="connsiteY64" fmla="*/ 41434 h 68770"/>
                      <a:gd name="connsiteX65" fmla="*/ 40291 w 55721"/>
                      <a:gd name="connsiteY65" fmla="*/ 55245 h 68770"/>
                      <a:gd name="connsiteX66" fmla="*/ 40291 w 55721"/>
                      <a:gd name="connsiteY66" fmla="*/ 55245 h 68770"/>
                      <a:gd name="connsiteX67" fmla="*/ 36195 w 55721"/>
                      <a:gd name="connsiteY67" fmla="*/ 65151 h 68770"/>
                      <a:gd name="connsiteX68" fmla="*/ 36195 w 55721"/>
                      <a:gd name="connsiteY68" fmla="*/ 65151 h 68770"/>
                      <a:gd name="connsiteX69" fmla="*/ 46577 w 55721"/>
                      <a:gd name="connsiteY69" fmla="*/ 58865 h 68770"/>
                      <a:gd name="connsiteX70" fmla="*/ 46577 w 55721"/>
                      <a:gd name="connsiteY70" fmla="*/ 58865 h 68770"/>
                      <a:gd name="connsiteX71" fmla="*/ 52674 w 55721"/>
                      <a:gd name="connsiteY71" fmla="*/ 44577 h 68770"/>
                      <a:gd name="connsiteX72" fmla="*/ 52674 w 55721"/>
                      <a:gd name="connsiteY72" fmla="*/ 44577 h 68770"/>
                      <a:gd name="connsiteX73" fmla="*/ 33624 w 55721"/>
                      <a:gd name="connsiteY73" fmla="*/ 26003 h 68770"/>
                      <a:gd name="connsiteX74" fmla="*/ 33624 w 55721"/>
                      <a:gd name="connsiteY74" fmla="*/ 26003 h 68770"/>
                      <a:gd name="connsiteX75" fmla="*/ 29718 w 55721"/>
                      <a:gd name="connsiteY75" fmla="*/ 25146 h 68770"/>
                      <a:gd name="connsiteX76" fmla="*/ 15716 w 55721"/>
                      <a:gd name="connsiteY76" fmla="*/ 11525 h 68770"/>
                      <a:gd name="connsiteX77" fmla="*/ 15716 w 55721"/>
                      <a:gd name="connsiteY77" fmla="*/ 11525 h 68770"/>
                      <a:gd name="connsiteX78" fmla="*/ 17240 w 55721"/>
                      <a:gd name="connsiteY78" fmla="*/ 5429 h 68770"/>
                      <a:gd name="connsiteX79" fmla="*/ 17240 w 55721"/>
                      <a:gd name="connsiteY79" fmla="*/ 5429 h 68770"/>
                      <a:gd name="connsiteX80" fmla="*/ 18193 w 55721"/>
                      <a:gd name="connsiteY80" fmla="*/ 4191 h 68770"/>
                      <a:gd name="connsiteX81" fmla="*/ 18193 w 55721"/>
                      <a:gd name="connsiteY81" fmla="*/ 4191 h 68770"/>
                      <a:gd name="connsiteX82" fmla="*/ 4953 w 55721"/>
                      <a:gd name="connsiteY82" fmla="*/ 13811 h 68770"/>
                      <a:gd name="connsiteX83" fmla="*/ 4953 w 55721"/>
                      <a:gd name="connsiteY83" fmla="*/ 13811 h 68770"/>
                      <a:gd name="connsiteX84" fmla="*/ 6954 w 55721"/>
                      <a:gd name="connsiteY84" fmla="*/ 61436 h 68770"/>
                      <a:gd name="connsiteX85" fmla="*/ 14097 w 55721"/>
                      <a:gd name="connsiteY85" fmla="*/ 62960 h 68770"/>
                      <a:gd name="connsiteX86" fmla="*/ 14097 w 55721"/>
                      <a:gd name="connsiteY86" fmla="*/ 62960 h 68770"/>
                      <a:gd name="connsiteX87" fmla="*/ 11430 w 55721"/>
                      <a:gd name="connsiteY87" fmla="*/ 60674 h 68770"/>
                      <a:gd name="connsiteX88" fmla="*/ 11430 w 55721"/>
                      <a:gd name="connsiteY88" fmla="*/ 60674 h 68770"/>
                      <a:gd name="connsiteX89" fmla="*/ 3239 w 55721"/>
                      <a:gd name="connsiteY89" fmla="*/ 49054 h 68770"/>
                      <a:gd name="connsiteX90" fmla="*/ 3239 w 55721"/>
                      <a:gd name="connsiteY90" fmla="*/ 49054 h 68770"/>
                      <a:gd name="connsiteX91" fmla="*/ 3239 w 55721"/>
                      <a:gd name="connsiteY91" fmla="*/ 62579 h 68770"/>
                      <a:gd name="connsiteX92" fmla="*/ 6763 w 55721"/>
                      <a:gd name="connsiteY92" fmla="*/ 61341 h 68770"/>
                      <a:gd name="connsiteX93" fmla="*/ 6763 w 55721"/>
                      <a:gd name="connsiteY93" fmla="*/ 61341 h 68770"/>
                      <a:gd name="connsiteX94" fmla="*/ 6954 w 55721"/>
                      <a:gd name="connsiteY94" fmla="*/ 61436 h 68770"/>
                      <a:gd name="connsiteX95" fmla="*/ 6954 w 55721"/>
                      <a:gd name="connsiteY95" fmla="*/ 61436 h 68770"/>
                      <a:gd name="connsiteX96" fmla="*/ 41720 w 55721"/>
                      <a:gd name="connsiteY96" fmla="*/ 7810 h 68770"/>
                      <a:gd name="connsiteX97" fmla="*/ 46577 w 55721"/>
                      <a:gd name="connsiteY97" fmla="*/ 15050 h 68770"/>
                      <a:gd name="connsiteX98" fmla="*/ 46577 w 55721"/>
                      <a:gd name="connsiteY98" fmla="*/ 15050 h 68770"/>
                      <a:gd name="connsiteX99" fmla="*/ 46577 w 55721"/>
                      <a:gd name="connsiteY99" fmla="*/ 5334 h 68770"/>
                      <a:gd name="connsiteX100" fmla="*/ 42006 w 55721"/>
                      <a:gd name="connsiteY100" fmla="*/ 6382 h 68770"/>
                      <a:gd name="connsiteX101" fmla="*/ 42006 w 55721"/>
                      <a:gd name="connsiteY101" fmla="*/ 6382 h 68770"/>
                      <a:gd name="connsiteX102" fmla="*/ 40291 w 55721"/>
                      <a:gd name="connsiteY102" fmla="*/ 6286 h 68770"/>
                      <a:gd name="connsiteX103" fmla="*/ 40291 w 55721"/>
                      <a:gd name="connsiteY103" fmla="*/ 6286 h 68770"/>
                      <a:gd name="connsiteX104" fmla="*/ 41720 w 55721"/>
                      <a:gd name="connsiteY104" fmla="*/ 7810 h 68770"/>
                      <a:gd name="connsiteX105" fmla="*/ 41720 w 55721"/>
                      <a:gd name="connsiteY105" fmla="*/ 7810 h 68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721" h="68770">
                        <a:moveTo>
                          <a:pt x="29623" y="68675"/>
                        </a:moveTo>
                        <a:cubicBezTo>
                          <a:pt x="19621" y="68675"/>
                          <a:pt x="10573" y="64103"/>
                          <a:pt x="6954" y="64198"/>
                        </a:cubicBezTo>
                        <a:lnTo>
                          <a:pt x="6954" y="64198"/>
                        </a:lnTo>
                        <a:cubicBezTo>
                          <a:pt x="5239" y="64294"/>
                          <a:pt x="4382" y="64484"/>
                          <a:pt x="3620" y="66961"/>
                        </a:cubicBezTo>
                        <a:lnTo>
                          <a:pt x="3620" y="66961"/>
                        </a:lnTo>
                        <a:lnTo>
                          <a:pt x="3334" y="68008"/>
                        </a:lnTo>
                        <a:lnTo>
                          <a:pt x="2286" y="68008"/>
                        </a:lnTo>
                        <a:lnTo>
                          <a:pt x="477" y="68008"/>
                        </a:lnTo>
                        <a:lnTo>
                          <a:pt x="477" y="36767"/>
                        </a:lnTo>
                        <a:lnTo>
                          <a:pt x="1905" y="36767"/>
                        </a:lnTo>
                        <a:lnTo>
                          <a:pt x="3715" y="36767"/>
                        </a:lnTo>
                        <a:lnTo>
                          <a:pt x="3715" y="38195"/>
                        </a:lnTo>
                        <a:cubicBezTo>
                          <a:pt x="3715" y="45910"/>
                          <a:pt x="7715" y="53626"/>
                          <a:pt x="13335" y="58769"/>
                        </a:cubicBezTo>
                        <a:lnTo>
                          <a:pt x="13335" y="58769"/>
                        </a:lnTo>
                        <a:cubicBezTo>
                          <a:pt x="17717" y="62865"/>
                          <a:pt x="23146" y="65342"/>
                          <a:pt x="28194" y="65342"/>
                        </a:cubicBezTo>
                        <a:lnTo>
                          <a:pt x="28194" y="65342"/>
                        </a:lnTo>
                        <a:cubicBezTo>
                          <a:pt x="35814" y="65342"/>
                          <a:pt x="37529" y="59436"/>
                          <a:pt x="37624" y="55340"/>
                        </a:cubicBezTo>
                        <a:lnTo>
                          <a:pt x="37624" y="55340"/>
                        </a:lnTo>
                        <a:cubicBezTo>
                          <a:pt x="37719" y="47911"/>
                          <a:pt x="29909" y="45720"/>
                          <a:pt x="24479" y="44196"/>
                        </a:cubicBezTo>
                        <a:lnTo>
                          <a:pt x="24479" y="44196"/>
                        </a:lnTo>
                        <a:lnTo>
                          <a:pt x="19717" y="42863"/>
                        </a:lnTo>
                        <a:cubicBezTo>
                          <a:pt x="10954" y="40481"/>
                          <a:pt x="0" y="35338"/>
                          <a:pt x="0" y="22479"/>
                        </a:cubicBezTo>
                        <a:lnTo>
                          <a:pt x="0" y="22479"/>
                        </a:lnTo>
                        <a:cubicBezTo>
                          <a:pt x="0" y="19145"/>
                          <a:pt x="858" y="15621"/>
                          <a:pt x="2667" y="12478"/>
                        </a:cubicBezTo>
                        <a:lnTo>
                          <a:pt x="2667" y="12478"/>
                        </a:lnTo>
                        <a:cubicBezTo>
                          <a:pt x="6191" y="6382"/>
                          <a:pt x="16574" y="190"/>
                          <a:pt x="26099" y="95"/>
                        </a:cubicBezTo>
                        <a:lnTo>
                          <a:pt x="26099" y="95"/>
                        </a:lnTo>
                        <a:cubicBezTo>
                          <a:pt x="30099" y="95"/>
                          <a:pt x="32861" y="857"/>
                          <a:pt x="35052" y="1715"/>
                        </a:cubicBezTo>
                        <a:lnTo>
                          <a:pt x="35052" y="1715"/>
                        </a:lnTo>
                        <a:cubicBezTo>
                          <a:pt x="37624" y="2762"/>
                          <a:pt x="39338" y="3619"/>
                          <a:pt x="42196" y="3619"/>
                        </a:cubicBezTo>
                        <a:lnTo>
                          <a:pt x="42196" y="3619"/>
                        </a:lnTo>
                        <a:cubicBezTo>
                          <a:pt x="44768" y="3429"/>
                          <a:pt x="45911" y="3429"/>
                          <a:pt x="46197" y="1238"/>
                        </a:cubicBezTo>
                        <a:lnTo>
                          <a:pt x="46197" y="1238"/>
                        </a:lnTo>
                        <a:lnTo>
                          <a:pt x="46292" y="0"/>
                        </a:lnTo>
                        <a:lnTo>
                          <a:pt x="47625" y="0"/>
                        </a:lnTo>
                        <a:lnTo>
                          <a:pt x="49530" y="0"/>
                        </a:lnTo>
                        <a:lnTo>
                          <a:pt x="49530" y="26384"/>
                        </a:lnTo>
                        <a:lnTo>
                          <a:pt x="48196" y="26384"/>
                        </a:lnTo>
                        <a:lnTo>
                          <a:pt x="46292" y="26384"/>
                        </a:lnTo>
                        <a:lnTo>
                          <a:pt x="46292" y="24955"/>
                        </a:lnTo>
                        <a:cubicBezTo>
                          <a:pt x="46292" y="20193"/>
                          <a:pt x="44863" y="15811"/>
                          <a:pt x="39720" y="9620"/>
                        </a:cubicBezTo>
                        <a:lnTo>
                          <a:pt x="39720" y="9620"/>
                        </a:lnTo>
                        <a:cubicBezTo>
                          <a:pt x="35909" y="4953"/>
                          <a:pt x="31052" y="3429"/>
                          <a:pt x="26956" y="3429"/>
                        </a:cubicBezTo>
                        <a:lnTo>
                          <a:pt x="26956" y="3429"/>
                        </a:lnTo>
                        <a:cubicBezTo>
                          <a:pt x="23718" y="3524"/>
                          <a:pt x="21908" y="4000"/>
                          <a:pt x="19717" y="7048"/>
                        </a:cubicBezTo>
                        <a:lnTo>
                          <a:pt x="19717" y="7048"/>
                        </a:lnTo>
                        <a:cubicBezTo>
                          <a:pt x="19050" y="8096"/>
                          <a:pt x="18574" y="9906"/>
                          <a:pt x="18669" y="11621"/>
                        </a:cubicBezTo>
                        <a:lnTo>
                          <a:pt x="18669" y="11621"/>
                        </a:lnTo>
                        <a:cubicBezTo>
                          <a:pt x="18574" y="20193"/>
                          <a:pt x="27147" y="21717"/>
                          <a:pt x="30575" y="22574"/>
                        </a:cubicBezTo>
                        <a:lnTo>
                          <a:pt x="30575" y="22574"/>
                        </a:lnTo>
                        <a:lnTo>
                          <a:pt x="34480" y="23527"/>
                        </a:lnTo>
                        <a:cubicBezTo>
                          <a:pt x="39243" y="24575"/>
                          <a:pt x="55722" y="27623"/>
                          <a:pt x="55722" y="44767"/>
                        </a:cubicBezTo>
                        <a:lnTo>
                          <a:pt x="55722" y="44767"/>
                        </a:lnTo>
                        <a:cubicBezTo>
                          <a:pt x="55722" y="50292"/>
                          <a:pt x="53721" y="56293"/>
                          <a:pt x="48768" y="61055"/>
                        </a:cubicBezTo>
                        <a:lnTo>
                          <a:pt x="48768" y="61055"/>
                        </a:lnTo>
                        <a:cubicBezTo>
                          <a:pt x="43053" y="66580"/>
                          <a:pt x="37719" y="68771"/>
                          <a:pt x="30195" y="68771"/>
                        </a:cubicBezTo>
                        <a:lnTo>
                          <a:pt x="30195" y="68771"/>
                        </a:lnTo>
                        <a:cubicBezTo>
                          <a:pt x="29813" y="68675"/>
                          <a:pt x="29718" y="68675"/>
                          <a:pt x="29623" y="68675"/>
                        </a:cubicBezTo>
                        <a:lnTo>
                          <a:pt x="29623" y="68675"/>
                        </a:lnTo>
                        <a:close/>
                        <a:moveTo>
                          <a:pt x="4953" y="13811"/>
                        </a:moveTo>
                        <a:cubicBezTo>
                          <a:pt x="3429" y="16478"/>
                          <a:pt x="2667" y="19526"/>
                          <a:pt x="2667" y="22384"/>
                        </a:cubicBezTo>
                        <a:lnTo>
                          <a:pt x="2667" y="22384"/>
                        </a:lnTo>
                        <a:cubicBezTo>
                          <a:pt x="2667" y="33242"/>
                          <a:pt x="11716" y="37624"/>
                          <a:pt x="20384" y="40100"/>
                        </a:cubicBezTo>
                        <a:lnTo>
                          <a:pt x="20384" y="40100"/>
                        </a:lnTo>
                        <a:lnTo>
                          <a:pt x="25146" y="41434"/>
                        </a:lnTo>
                        <a:cubicBezTo>
                          <a:pt x="30289" y="42863"/>
                          <a:pt x="40196" y="45434"/>
                          <a:pt x="40291" y="55245"/>
                        </a:cubicBezTo>
                        <a:lnTo>
                          <a:pt x="40291" y="55245"/>
                        </a:lnTo>
                        <a:cubicBezTo>
                          <a:pt x="40291" y="58198"/>
                          <a:pt x="39243" y="62389"/>
                          <a:pt x="36195" y="65151"/>
                        </a:cubicBezTo>
                        <a:lnTo>
                          <a:pt x="36195" y="65151"/>
                        </a:lnTo>
                        <a:cubicBezTo>
                          <a:pt x="39910" y="64198"/>
                          <a:pt x="42863" y="62389"/>
                          <a:pt x="46577" y="58865"/>
                        </a:cubicBezTo>
                        <a:lnTo>
                          <a:pt x="46577" y="58865"/>
                        </a:lnTo>
                        <a:cubicBezTo>
                          <a:pt x="50959" y="54673"/>
                          <a:pt x="52674" y="49530"/>
                          <a:pt x="52674" y="44577"/>
                        </a:cubicBezTo>
                        <a:lnTo>
                          <a:pt x="52674" y="44577"/>
                        </a:lnTo>
                        <a:cubicBezTo>
                          <a:pt x="52674" y="29813"/>
                          <a:pt x="38671" y="27242"/>
                          <a:pt x="33624" y="26003"/>
                        </a:cubicBezTo>
                        <a:lnTo>
                          <a:pt x="33624" y="26003"/>
                        </a:lnTo>
                        <a:lnTo>
                          <a:pt x="29718" y="25146"/>
                        </a:lnTo>
                        <a:cubicBezTo>
                          <a:pt x="26765" y="24479"/>
                          <a:pt x="15812" y="22574"/>
                          <a:pt x="15716" y="11525"/>
                        </a:cubicBezTo>
                        <a:lnTo>
                          <a:pt x="15716" y="11525"/>
                        </a:lnTo>
                        <a:cubicBezTo>
                          <a:pt x="15716" y="9430"/>
                          <a:pt x="16097" y="7144"/>
                          <a:pt x="17240" y="5429"/>
                        </a:cubicBezTo>
                        <a:lnTo>
                          <a:pt x="17240" y="5429"/>
                        </a:lnTo>
                        <a:cubicBezTo>
                          <a:pt x="17526" y="4953"/>
                          <a:pt x="17812" y="4572"/>
                          <a:pt x="18193" y="4191"/>
                        </a:cubicBezTo>
                        <a:lnTo>
                          <a:pt x="18193" y="4191"/>
                        </a:lnTo>
                        <a:cubicBezTo>
                          <a:pt x="12288" y="6382"/>
                          <a:pt x="6858" y="10382"/>
                          <a:pt x="4953" y="13811"/>
                        </a:cubicBezTo>
                        <a:lnTo>
                          <a:pt x="4953" y="13811"/>
                        </a:lnTo>
                        <a:close/>
                        <a:moveTo>
                          <a:pt x="6954" y="61436"/>
                        </a:moveTo>
                        <a:cubicBezTo>
                          <a:pt x="8858" y="61436"/>
                          <a:pt x="11335" y="62198"/>
                          <a:pt x="14097" y="62960"/>
                        </a:cubicBezTo>
                        <a:lnTo>
                          <a:pt x="14097" y="62960"/>
                        </a:lnTo>
                        <a:cubicBezTo>
                          <a:pt x="13145" y="62294"/>
                          <a:pt x="12288" y="61531"/>
                          <a:pt x="11430" y="60674"/>
                        </a:cubicBezTo>
                        <a:lnTo>
                          <a:pt x="11430" y="60674"/>
                        </a:lnTo>
                        <a:cubicBezTo>
                          <a:pt x="8001" y="57531"/>
                          <a:pt x="5049" y="53530"/>
                          <a:pt x="3239" y="49054"/>
                        </a:cubicBezTo>
                        <a:lnTo>
                          <a:pt x="3239" y="49054"/>
                        </a:lnTo>
                        <a:lnTo>
                          <a:pt x="3239" y="62579"/>
                        </a:lnTo>
                        <a:cubicBezTo>
                          <a:pt x="4286" y="61722"/>
                          <a:pt x="5525" y="61341"/>
                          <a:pt x="6763" y="61341"/>
                        </a:cubicBezTo>
                        <a:lnTo>
                          <a:pt x="6763" y="61341"/>
                        </a:lnTo>
                        <a:cubicBezTo>
                          <a:pt x="6763" y="61436"/>
                          <a:pt x="6858" y="61436"/>
                          <a:pt x="6954" y="61436"/>
                        </a:cubicBezTo>
                        <a:lnTo>
                          <a:pt x="6954" y="61436"/>
                        </a:lnTo>
                        <a:close/>
                        <a:moveTo>
                          <a:pt x="41720" y="7810"/>
                        </a:moveTo>
                        <a:cubicBezTo>
                          <a:pt x="43911" y="10382"/>
                          <a:pt x="45434" y="12763"/>
                          <a:pt x="46577" y="15050"/>
                        </a:cubicBezTo>
                        <a:lnTo>
                          <a:pt x="46577" y="15050"/>
                        </a:lnTo>
                        <a:lnTo>
                          <a:pt x="46577" y="5334"/>
                        </a:lnTo>
                        <a:cubicBezTo>
                          <a:pt x="45149" y="6191"/>
                          <a:pt x="43339" y="6477"/>
                          <a:pt x="42006" y="6382"/>
                        </a:cubicBezTo>
                        <a:lnTo>
                          <a:pt x="42006" y="6382"/>
                        </a:lnTo>
                        <a:cubicBezTo>
                          <a:pt x="41434" y="6382"/>
                          <a:pt x="40863" y="6382"/>
                          <a:pt x="40291" y="6286"/>
                        </a:cubicBezTo>
                        <a:lnTo>
                          <a:pt x="40291" y="6286"/>
                        </a:lnTo>
                        <a:cubicBezTo>
                          <a:pt x="40863" y="6763"/>
                          <a:pt x="41339" y="7239"/>
                          <a:pt x="41720" y="7810"/>
                        </a:cubicBezTo>
                        <a:lnTo>
                          <a:pt x="41720" y="78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11" name="Graphic 1">
                  <a:extLst>
                    <a:ext uri="{FF2B5EF4-FFF2-40B4-BE49-F238E27FC236}">
                      <a16:creationId xmlns:a16="http://schemas.microsoft.com/office/drawing/2014/main" id="{8C22A75C-E72C-4191-BE96-8879D2C3A330}"/>
                    </a:ext>
                  </a:extLst>
                </p:cNvPr>
                <p:cNvGrpSpPr/>
                <p:nvPr/>
              </p:nvGrpSpPr>
              <p:grpSpPr>
                <a:xfrm>
                  <a:off x="8924066" y="5653603"/>
                  <a:ext cx="55626" cy="68770"/>
                  <a:chOff x="8924066" y="5653603"/>
                  <a:chExt cx="55626" cy="68770"/>
                </a:xfrm>
                <a:solidFill>
                  <a:srgbClr val="FFFFFF"/>
                </a:solidFill>
              </p:grpSpPr>
              <p:sp>
                <p:nvSpPr>
                  <p:cNvPr id="1212" name="Freeform: Shape 1211">
                    <a:extLst>
                      <a:ext uri="{FF2B5EF4-FFF2-40B4-BE49-F238E27FC236}">
                        <a16:creationId xmlns:a16="http://schemas.microsoft.com/office/drawing/2014/main" id="{409F3729-F1D9-4DED-A4F5-466FA6402E5B}"/>
                      </a:ext>
                    </a:extLst>
                  </p:cNvPr>
                  <p:cNvSpPr/>
                  <p:nvPr/>
                </p:nvSpPr>
                <p:spPr>
                  <a:xfrm>
                    <a:off x="8925305" y="5654841"/>
                    <a:ext cx="52768" cy="66008"/>
                  </a:xfrm>
                  <a:custGeom>
                    <a:avLst/>
                    <a:gdLst>
                      <a:gd name="connsiteX0" fmla="*/ 1048 w 52768"/>
                      <a:gd name="connsiteY0" fmla="*/ 65437 h 66008"/>
                      <a:gd name="connsiteX1" fmla="*/ 571 w 52768"/>
                      <a:gd name="connsiteY1" fmla="*/ 65437 h 66008"/>
                      <a:gd name="connsiteX2" fmla="*/ 571 w 52768"/>
                      <a:gd name="connsiteY2" fmla="*/ 36957 h 66008"/>
                      <a:gd name="connsiteX3" fmla="*/ 1048 w 52768"/>
                      <a:gd name="connsiteY3" fmla="*/ 36957 h 66008"/>
                      <a:gd name="connsiteX4" fmla="*/ 11049 w 52768"/>
                      <a:gd name="connsiteY4" fmla="*/ 58483 h 66008"/>
                      <a:gd name="connsiteX5" fmla="*/ 26861 w 52768"/>
                      <a:gd name="connsiteY5" fmla="*/ 65437 h 66008"/>
                      <a:gd name="connsiteX6" fmla="*/ 37624 w 52768"/>
                      <a:gd name="connsiteY6" fmla="*/ 54102 h 66008"/>
                      <a:gd name="connsiteX7" fmla="*/ 23432 w 52768"/>
                      <a:gd name="connsiteY7" fmla="*/ 41624 h 66008"/>
                      <a:gd name="connsiteX8" fmla="*/ 18669 w 52768"/>
                      <a:gd name="connsiteY8" fmla="*/ 40291 h 66008"/>
                      <a:gd name="connsiteX9" fmla="*/ 0 w 52768"/>
                      <a:gd name="connsiteY9" fmla="*/ 21241 h 66008"/>
                      <a:gd name="connsiteX10" fmla="*/ 2477 w 52768"/>
                      <a:gd name="connsiteY10" fmla="*/ 11906 h 66008"/>
                      <a:gd name="connsiteX11" fmla="*/ 24670 w 52768"/>
                      <a:gd name="connsiteY11" fmla="*/ 191 h 66008"/>
                      <a:gd name="connsiteX12" fmla="*/ 33052 w 52768"/>
                      <a:gd name="connsiteY12" fmla="*/ 1715 h 66008"/>
                      <a:gd name="connsiteX13" fmla="*/ 40672 w 52768"/>
                      <a:gd name="connsiteY13" fmla="*/ 3715 h 66008"/>
                      <a:gd name="connsiteX14" fmla="*/ 46006 w 52768"/>
                      <a:gd name="connsiteY14" fmla="*/ 0 h 66008"/>
                      <a:gd name="connsiteX15" fmla="*/ 46577 w 52768"/>
                      <a:gd name="connsiteY15" fmla="*/ 0 h 66008"/>
                      <a:gd name="connsiteX16" fmla="*/ 46577 w 52768"/>
                      <a:gd name="connsiteY16" fmla="*/ 23622 h 66008"/>
                      <a:gd name="connsiteX17" fmla="*/ 46101 w 52768"/>
                      <a:gd name="connsiteY17" fmla="*/ 23622 h 66008"/>
                      <a:gd name="connsiteX18" fmla="*/ 39243 w 52768"/>
                      <a:gd name="connsiteY18" fmla="*/ 7429 h 66008"/>
                      <a:gd name="connsiteX19" fmla="*/ 25432 w 52768"/>
                      <a:gd name="connsiteY19" fmla="*/ 762 h 66008"/>
                      <a:gd name="connsiteX20" fmla="*/ 17050 w 52768"/>
                      <a:gd name="connsiteY20" fmla="*/ 5048 h 66008"/>
                      <a:gd name="connsiteX21" fmla="*/ 15716 w 52768"/>
                      <a:gd name="connsiteY21" fmla="*/ 10382 h 66008"/>
                      <a:gd name="connsiteX22" fmla="*/ 28670 w 52768"/>
                      <a:gd name="connsiteY22" fmla="*/ 22670 h 66008"/>
                      <a:gd name="connsiteX23" fmla="*/ 32576 w 52768"/>
                      <a:gd name="connsiteY23" fmla="*/ 23527 h 66008"/>
                      <a:gd name="connsiteX24" fmla="*/ 52769 w 52768"/>
                      <a:gd name="connsiteY24" fmla="*/ 43434 h 66008"/>
                      <a:gd name="connsiteX25" fmla="*/ 46197 w 52768"/>
                      <a:gd name="connsiteY25" fmla="*/ 58674 h 66008"/>
                      <a:gd name="connsiteX26" fmla="*/ 28385 w 52768"/>
                      <a:gd name="connsiteY26" fmla="*/ 66008 h 66008"/>
                      <a:gd name="connsiteX27" fmla="*/ 5715 w 52768"/>
                      <a:gd name="connsiteY27" fmla="*/ 61531 h 66008"/>
                      <a:gd name="connsiteX28" fmla="*/ 1048 w 52768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8" h="66008">
                        <a:moveTo>
                          <a:pt x="1048" y="65437"/>
                        </a:moveTo>
                        <a:lnTo>
                          <a:pt x="571" y="65437"/>
                        </a:lnTo>
                        <a:lnTo>
                          <a:pt x="571" y="36957"/>
                        </a:lnTo>
                        <a:lnTo>
                          <a:pt x="1048" y="36957"/>
                        </a:lnTo>
                        <a:cubicBezTo>
                          <a:pt x="1048" y="45148"/>
                          <a:pt x="5239" y="53150"/>
                          <a:pt x="11049" y="58483"/>
                        </a:cubicBezTo>
                        <a:cubicBezTo>
                          <a:pt x="15716" y="62770"/>
                          <a:pt x="21336" y="65437"/>
                          <a:pt x="26861" y="65437"/>
                        </a:cubicBezTo>
                        <a:cubicBezTo>
                          <a:pt x="35433" y="65437"/>
                          <a:pt x="37624" y="58483"/>
                          <a:pt x="37624" y="54102"/>
                        </a:cubicBezTo>
                        <a:cubicBezTo>
                          <a:pt x="37624" y="45434"/>
                          <a:pt x="28766" y="43053"/>
                          <a:pt x="23432" y="41624"/>
                        </a:cubicBezTo>
                        <a:lnTo>
                          <a:pt x="18669" y="40291"/>
                        </a:lnTo>
                        <a:cubicBezTo>
                          <a:pt x="9906" y="37910"/>
                          <a:pt x="0" y="33147"/>
                          <a:pt x="0" y="21241"/>
                        </a:cubicBezTo>
                        <a:cubicBezTo>
                          <a:pt x="0" y="18098"/>
                          <a:pt x="858" y="14859"/>
                          <a:pt x="2477" y="11906"/>
                        </a:cubicBezTo>
                        <a:cubicBezTo>
                          <a:pt x="5620" y="6382"/>
                          <a:pt x="15812" y="191"/>
                          <a:pt x="24670" y="191"/>
                        </a:cubicBezTo>
                        <a:cubicBezTo>
                          <a:pt x="28575" y="191"/>
                          <a:pt x="31052" y="952"/>
                          <a:pt x="33052" y="1715"/>
                        </a:cubicBezTo>
                        <a:cubicBezTo>
                          <a:pt x="35529" y="2667"/>
                          <a:pt x="37529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6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9"/>
                          <a:pt x="44577" y="13716"/>
                          <a:pt x="39243" y="7429"/>
                        </a:cubicBezTo>
                        <a:cubicBezTo>
                          <a:pt x="35147" y="2381"/>
                          <a:pt x="29813" y="762"/>
                          <a:pt x="25432" y="762"/>
                        </a:cubicBezTo>
                        <a:cubicBezTo>
                          <a:pt x="22003" y="762"/>
                          <a:pt x="19431" y="1619"/>
                          <a:pt x="17050" y="5048"/>
                        </a:cubicBezTo>
                        <a:cubicBezTo>
                          <a:pt x="16193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7" y="21908"/>
                          <a:pt x="28670" y="22670"/>
                        </a:cubicBezTo>
                        <a:lnTo>
                          <a:pt x="32576" y="23527"/>
                        </a:lnTo>
                        <a:cubicBezTo>
                          <a:pt x="37529" y="24670"/>
                          <a:pt x="52769" y="27527"/>
                          <a:pt x="52769" y="43434"/>
                        </a:cubicBezTo>
                        <a:cubicBezTo>
                          <a:pt x="52769" y="48673"/>
                          <a:pt x="50864" y="54197"/>
                          <a:pt x="46197" y="58674"/>
                        </a:cubicBezTo>
                        <a:cubicBezTo>
                          <a:pt x="40577" y="64103"/>
                          <a:pt x="35814" y="66008"/>
                          <a:pt x="28385" y="66008"/>
                        </a:cubicBezTo>
                        <a:cubicBezTo>
                          <a:pt x="18669" y="66008"/>
                          <a:pt x="10002" y="61531"/>
                          <a:pt x="5715" y="61531"/>
                        </a:cubicBezTo>
                        <a:cubicBezTo>
                          <a:pt x="3715" y="61627"/>
                          <a:pt x="1905" y="62389"/>
                          <a:pt x="1048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13" name="Freeform: Shape 1212">
                    <a:extLst>
                      <a:ext uri="{FF2B5EF4-FFF2-40B4-BE49-F238E27FC236}">
                        <a16:creationId xmlns:a16="http://schemas.microsoft.com/office/drawing/2014/main" id="{831C273B-7CEF-40D2-93A0-A82EE91A2EBC}"/>
                      </a:ext>
                    </a:extLst>
                  </p:cNvPr>
                  <p:cNvSpPr/>
                  <p:nvPr/>
                </p:nvSpPr>
                <p:spPr>
                  <a:xfrm>
                    <a:off x="8924066" y="5653603"/>
                    <a:ext cx="55626" cy="68770"/>
                  </a:xfrm>
                  <a:custGeom>
                    <a:avLst/>
                    <a:gdLst>
                      <a:gd name="connsiteX0" fmla="*/ 29623 w 55626"/>
                      <a:gd name="connsiteY0" fmla="*/ 68675 h 68770"/>
                      <a:gd name="connsiteX1" fmla="*/ 6954 w 55626"/>
                      <a:gd name="connsiteY1" fmla="*/ 64198 h 68770"/>
                      <a:gd name="connsiteX2" fmla="*/ 6954 w 55626"/>
                      <a:gd name="connsiteY2" fmla="*/ 64198 h 68770"/>
                      <a:gd name="connsiteX3" fmla="*/ 3620 w 55626"/>
                      <a:gd name="connsiteY3" fmla="*/ 66961 h 68770"/>
                      <a:gd name="connsiteX4" fmla="*/ 3620 w 55626"/>
                      <a:gd name="connsiteY4" fmla="*/ 66961 h 68770"/>
                      <a:gd name="connsiteX5" fmla="*/ 3334 w 55626"/>
                      <a:gd name="connsiteY5" fmla="*/ 68008 h 68770"/>
                      <a:gd name="connsiteX6" fmla="*/ 2286 w 55626"/>
                      <a:gd name="connsiteY6" fmla="*/ 68008 h 68770"/>
                      <a:gd name="connsiteX7" fmla="*/ 381 w 55626"/>
                      <a:gd name="connsiteY7" fmla="*/ 68008 h 68770"/>
                      <a:gd name="connsiteX8" fmla="*/ 381 w 55626"/>
                      <a:gd name="connsiteY8" fmla="*/ 36767 h 68770"/>
                      <a:gd name="connsiteX9" fmla="*/ 1810 w 55626"/>
                      <a:gd name="connsiteY9" fmla="*/ 36767 h 68770"/>
                      <a:gd name="connsiteX10" fmla="*/ 3715 w 55626"/>
                      <a:gd name="connsiteY10" fmla="*/ 36767 h 68770"/>
                      <a:gd name="connsiteX11" fmla="*/ 3715 w 55626"/>
                      <a:gd name="connsiteY11" fmla="*/ 38195 h 68770"/>
                      <a:gd name="connsiteX12" fmla="*/ 13335 w 55626"/>
                      <a:gd name="connsiteY12" fmla="*/ 58769 h 68770"/>
                      <a:gd name="connsiteX13" fmla="*/ 13335 w 55626"/>
                      <a:gd name="connsiteY13" fmla="*/ 58769 h 68770"/>
                      <a:gd name="connsiteX14" fmla="*/ 28194 w 55626"/>
                      <a:gd name="connsiteY14" fmla="*/ 65342 h 68770"/>
                      <a:gd name="connsiteX15" fmla="*/ 28194 w 55626"/>
                      <a:gd name="connsiteY15" fmla="*/ 65342 h 68770"/>
                      <a:gd name="connsiteX16" fmla="*/ 37624 w 55626"/>
                      <a:gd name="connsiteY16" fmla="*/ 55340 h 68770"/>
                      <a:gd name="connsiteX17" fmla="*/ 37624 w 55626"/>
                      <a:gd name="connsiteY17" fmla="*/ 55340 h 68770"/>
                      <a:gd name="connsiteX18" fmla="*/ 24479 w 55626"/>
                      <a:gd name="connsiteY18" fmla="*/ 44196 h 68770"/>
                      <a:gd name="connsiteX19" fmla="*/ 24479 w 55626"/>
                      <a:gd name="connsiteY19" fmla="*/ 44196 h 68770"/>
                      <a:gd name="connsiteX20" fmla="*/ 19717 w 55626"/>
                      <a:gd name="connsiteY20" fmla="*/ 42863 h 68770"/>
                      <a:gd name="connsiteX21" fmla="*/ 0 w 55626"/>
                      <a:gd name="connsiteY21" fmla="*/ 22479 h 68770"/>
                      <a:gd name="connsiteX22" fmla="*/ 0 w 55626"/>
                      <a:gd name="connsiteY22" fmla="*/ 22479 h 68770"/>
                      <a:gd name="connsiteX23" fmla="*/ 2667 w 55626"/>
                      <a:gd name="connsiteY23" fmla="*/ 12478 h 68770"/>
                      <a:gd name="connsiteX24" fmla="*/ 2667 w 55626"/>
                      <a:gd name="connsiteY24" fmla="*/ 12478 h 68770"/>
                      <a:gd name="connsiteX25" fmla="*/ 26099 w 55626"/>
                      <a:gd name="connsiteY25" fmla="*/ 95 h 68770"/>
                      <a:gd name="connsiteX26" fmla="*/ 26099 w 55626"/>
                      <a:gd name="connsiteY26" fmla="*/ 95 h 68770"/>
                      <a:gd name="connsiteX27" fmla="*/ 34957 w 55626"/>
                      <a:gd name="connsiteY27" fmla="*/ 1715 h 68770"/>
                      <a:gd name="connsiteX28" fmla="*/ 34957 w 55626"/>
                      <a:gd name="connsiteY28" fmla="*/ 1715 h 68770"/>
                      <a:gd name="connsiteX29" fmla="*/ 42101 w 55626"/>
                      <a:gd name="connsiteY29" fmla="*/ 3619 h 68770"/>
                      <a:gd name="connsiteX30" fmla="*/ 42101 w 55626"/>
                      <a:gd name="connsiteY30" fmla="*/ 3619 h 68770"/>
                      <a:gd name="connsiteX31" fmla="*/ 46101 w 55626"/>
                      <a:gd name="connsiteY31" fmla="*/ 1238 h 68770"/>
                      <a:gd name="connsiteX32" fmla="*/ 46101 w 55626"/>
                      <a:gd name="connsiteY32" fmla="*/ 1238 h 68770"/>
                      <a:gd name="connsiteX33" fmla="*/ 46197 w 55626"/>
                      <a:gd name="connsiteY33" fmla="*/ 0 h 68770"/>
                      <a:gd name="connsiteX34" fmla="*/ 47435 w 55626"/>
                      <a:gd name="connsiteY34" fmla="*/ 0 h 68770"/>
                      <a:gd name="connsiteX35" fmla="*/ 49435 w 55626"/>
                      <a:gd name="connsiteY35" fmla="*/ 0 h 68770"/>
                      <a:gd name="connsiteX36" fmla="*/ 49435 w 55626"/>
                      <a:gd name="connsiteY36" fmla="*/ 26384 h 68770"/>
                      <a:gd name="connsiteX37" fmla="*/ 48102 w 55626"/>
                      <a:gd name="connsiteY37" fmla="*/ 26384 h 68770"/>
                      <a:gd name="connsiteX38" fmla="*/ 46197 w 55626"/>
                      <a:gd name="connsiteY38" fmla="*/ 26384 h 68770"/>
                      <a:gd name="connsiteX39" fmla="*/ 46197 w 55626"/>
                      <a:gd name="connsiteY39" fmla="*/ 24955 h 68770"/>
                      <a:gd name="connsiteX40" fmla="*/ 39720 w 55626"/>
                      <a:gd name="connsiteY40" fmla="*/ 9620 h 68770"/>
                      <a:gd name="connsiteX41" fmla="*/ 39720 w 55626"/>
                      <a:gd name="connsiteY41" fmla="*/ 9620 h 68770"/>
                      <a:gd name="connsiteX42" fmla="*/ 26956 w 55626"/>
                      <a:gd name="connsiteY42" fmla="*/ 3429 h 68770"/>
                      <a:gd name="connsiteX43" fmla="*/ 26956 w 55626"/>
                      <a:gd name="connsiteY43" fmla="*/ 3429 h 68770"/>
                      <a:gd name="connsiteX44" fmla="*/ 19717 w 55626"/>
                      <a:gd name="connsiteY44" fmla="*/ 7048 h 68770"/>
                      <a:gd name="connsiteX45" fmla="*/ 19717 w 55626"/>
                      <a:gd name="connsiteY45" fmla="*/ 7048 h 68770"/>
                      <a:gd name="connsiteX46" fmla="*/ 18669 w 55626"/>
                      <a:gd name="connsiteY46" fmla="*/ 11621 h 68770"/>
                      <a:gd name="connsiteX47" fmla="*/ 18669 w 55626"/>
                      <a:gd name="connsiteY47" fmla="*/ 11621 h 68770"/>
                      <a:gd name="connsiteX48" fmla="*/ 30480 w 55626"/>
                      <a:gd name="connsiteY48" fmla="*/ 22574 h 68770"/>
                      <a:gd name="connsiteX49" fmla="*/ 30480 w 55626"/>
                      <a:gd name="connsiteY49" fmla="*/ 22574 h 68770"/>
                      <a:gd name="connsiteX50" fmla="*/ 34386 w 55626"/>
                      <a:gd name="connsiteY50" fmla="*/ 23527 h 68770"/>
                      <a:gd name="connsiteX51" fmla="*/ 55626 w 55626"/>
                      <a:gd name="connsiteY51" fmla="*/ 44767 h 68770"/>
                      <a:gd name="connsiteX52" fmla="*/ 55626 w 55626"/>
                      <a:gd name="connsiteY52" fmla="*/ 44767 h 68770"/>
                      <a:gd name="connsiteX53" fmla="*/ 48578 w 55626"/>
                      <a:gd name="connsiteY53" fmla="*/ 61055 h 68770"/>
                      <a:gd name="connsiteX54" fmla="*/ 48578 w 55626"/>
                      <a:gd name="connsiteY54" fmla="*/ 61055 h 68770"/>
                      <a:gd name="connsiteX55" fmla="*/ 30004 w 55626"/>
                      <a:gd name="connsiteY55" fmla="*/ 68771 h 68770"/>
                      <a:gd name="connsiteX56" fmla="*/ 30004 w 55626"/>
                      <a:gd name="connsiteY56" fmla="*/ 68771 h 68770"/>
                      <a:gd name="connsiteX57" fmla="*/ 29623 w 55626"/>
                      <a:gd name="connsiteY57" fmla="*/ 68675 h 68770"/>
                      <a:gd name="connsiteX58" fmla="*/ 29623 w 55626"/>
                      <a:gd name="connsiteY58" fmla="*/ 68675 h 68770"/>
                      <a:gd name="connsiteX59" fmla="*/ 4953 w 55626"/>
                      <a:gd name="connsiteY59" fmla="*/ 13811 h 68770"/>
                      <a:gd name="connsiteX60" fmla="*/ 2667 w 55626"/>
                      <a:gd name="connsiteY60" fmla="*/ 22384 h 68770"/>
                      <a:gd name="connsiteX61" fmla="*/ 2667 w 55626"/>
                      <a:gd name="connsiteY61" fmla="*/ 22384 h 68770"/>
                      <a:gd name="connsiteX62" fmla="*/ 20384 w 55626"/>
                      <a:gd name="connsiteY62" fmla="*/ 40100 h 68770"/>
                      <a:gd name="connsiteX63" fmla="*/ 20384 w 55626"/>
                      <a:gd name="connsiteY63" fmla="*/ 40100 h 68770"/>
                      <a:gd name="connsiteX64" fmla="*/ 25146 w 55626"/>
                      <a:gd name="connsiteY64" fmla="*/ 41434 h 68770"/>
                      <a:gd name="connsiteX65" fmla="*/ 40291 w 55626"/>
                      <a:gd name="connsiteY65" fmla="*/ 55340 h 68770"/>
                      <a:gd name="connsiteX66" fmla="*/ 40291 w 55626"/>
                      <a:gd name="connsiteY66" fmla="*/ 55340 h 68770"/>
                      <a:gd name="connsiteX67" fmla="*/ 36195 w 55626"/>
                      <a:gd name="connsiteY67" fmla="*/ 65246 h 68770"/>
                      <a:gd name="connsiteX68" fmla="*/ 36195 w 55626"/>
                      <a:gd name="connsiteY68" fmla="*/ 65246 h 68770"/>
                      <a:gd name="connsiteX69" fmla="*/ 46482 w 55626"/>
                      <a:gd name="connsiteY69" fmla="*/ 58960 h 68770"/>
                      <a:gd name="connsiteX70" fmla="*/ 46482 w 55626"/>
                      <a:gd name="connsiteY70" fmla="*/ 58960 h 68770"/>
                      <a:gd name="connsiteX71" fmla="*/ 52674 w 55626"/>
                      <a:gd name="connsiteY71" fmla="*/ 44672 h 68770"/>
                      <a:gd name="connsiteX72" fmla="*/ 52674 w 55626"/>
                      <a:gd name="connsiteY72" fmla="*/ 44672 h 68770"/>
                      <a:gd name="connsiteX73" fmla="*/ 33528 w 55626"/>
                      <a:gd name="connsiteY73" fmla="*/ 26098 h 68770"/>
                      <a:gd name="connsiteX74" fmla="*/ 33528 w 55626"/>
                      <a:gd name="connsiteY74" fmla="*/ 26098 h 68770"/>
                      <a:gd name="connsiteX75" fmla="*/ 29623 w 55626"/>
                      <a:gd name="connsiteY75" fmla="*/ 25241 h 68770"/>
                      <a:gd name="connsiteX76" fmla="*/ 15621 w 55626"/>
                      <a:gd name="connsiteY76" fmla="*/ 11621 h 68770"/>
                      <a:gd name="connsiteX77" fmla="*/ 15621 w 55626"/>
                      <a:gd name="connsiteY77" fmla="*/ 11621 h 68770"/>
                      <a:gd name="connsiteX78" fmla="*/ 17240 w 55626"/>
                      <a:gd name="connsiteY78" fmla="*/ 5525 h 68770"/>
                      <a:gd name="connsiteX79" fmla="*/ 17240 w 55626"/>
                      <a:gd name="connsiteY79" fmla="*/ 5525 h 68770"/>
                      <a:gd name="connsiteX80" fmla="*/ 18098 w 55626"/>
                      <a:gd name="connsiteY80" fmla="*/ 4286 h 68770"/>
                      <a:gd name="connsiteX81" fmla="*/ 18098 w 55626"/>
                      <a:gd name="connsiteY81" fmla="*/ 4286 h 68770"/>
                      <a:gd name="connsiteX82" fmla="*/ 4953 w 55626"/>
                      <a:gd name="connsiteY82" fmla="*/ 13811 h 68770"/>
                      <a:gd name="connsiteX83" fmla="*/ 4953 w 55626"/>
                      <a:gd name="connsiteY83" fmla="*/ 13811 h 68770"/>
                      <a:gd name="connsiteX84" fmla="*/ 7049 w 55626"/>
                      <a:gd name="connsiteY84" fmla="*/ 61436 h 68770"/>
                      <a:gd name="connsiteX85" fmla="*/ 14193 w 55626"/>
                      <a:gd name="connsiteY85" fmla="*/ 62960 h 68770"/>
                      <a:gd name="connsiteX86" fmla="*/ 14193 w 55626"/>
                      <a:gd name="connsiteY86" fmla="*/ 62960 h 68770"/>
                      <a:gd name="connsiteX87" fmla="*/ 11430 w 55626"/>
                      <a:gd name="connsiteY87" fmla="*/ 60674 h 68770"/>
                      <a:gd name="connsiteX88" fmla="*/ 11430 w 55626"/>
                      <a:gd name="connsiteY88" fmla="*/ 60674 h 68770"/>
                      <a:gd name="connsiteX89" fmla="*/ 3239 w 55626"/>
                      <a:gd name="connsiteY89" fmla="*/ 48958 h 68770"/>
                      <a:gd name="connsiteX90" fmla="*/ 3239 w 55626"/>
                      <a:gd name="connsiteY90" fmla="*/ 48958 h 68770"/>
                      <a:gd name="connsiteX91" fmla="*/ 3239 w 55626"/>
                      <a:gd name="connsiteY91" fmla="*/ 62579 h 68770"/>
                      <a:gd name="connsiteX92" fmla="*/ 6763 w 55626"/>
                      <a:gd name="connsiteY92" fmla="*/ 61341 h 68770"/>
                      <a:gd name="connsiteX93" fmla="*/ 6763 w 55626"/>
                      <a:gd name="connsiteY93" fmla="*/ 61341 h 68770"/>
                      <a:gd name="connsiteX94" fmla="*/ 7049 w 55626"/>
                      <a:gd name="connsiteY94" fmla="*/ 61436 h 68770"/>
                      <a:gd name="connsiteX95" fmla="*/ 7049 w 55626"/>
                      <a:gd name="connsiteY95" fmla="*/ 61436 h 68770"/>
                      <a:gd name="connsiteX96" fmla="*/ 41720 w 55626"/>
                      <a:gd name="connsiteY96" fmla="*/ 7810 h 68770"/>
                      <a:gd name="connsiteX97" fmla="*/ 46577 w 55626"/>
                      <a:gd name="connsiteY97" fmla="*/ 15050 h 68770"/>
                      <a:gd name="connsiteX98" fmla="*/ 46577 w 55626"/>
                      <a:gd name="connsiteY98" fmla="*/ 15050 h 68770"/>
                      <a:gd name="connsiteX99" fmla="*/ 46577 w 55626"/>
                      <a:gd name="connsiteY99" fmla="*/ 5334 h 68770"/>
                      <a:gd name="connsiteX100" fmla="*/ 42101 w 55626"/>
                      <a:gd name="connsiteY100" fmla="*/ 6382 h 68770"/>
                      <a:gd name="connsiteX101" fmla="*/ 42101 w 55626"/>
                      <a:gd name="connsiteY101" fmla="*/ 6382 h 68770"/>
                      <a:gd name="connsiteX102" fmla="*/ 40386 w 55626"/>
                      <a:gd name="connsiteY102" fmla="*/ 6286 h 68770"/>
                      <a:gd name="connsiteX103" fmla="*/ 40386 w 55626"/>
                      <a:gd name="connsiteY103" fmla="*/ 6286 h 68770"/>
                      <a:gd name="connsiteX104" fmla="*/ 41720 w 55626"/>
                      <a:gd name="connsiteY104" fmla="*/ 7810 h 68770"/>
                      <a:gd name="connsiteX105" fmla="*/ 41720 w 55626"/>
                      <a:gd name="connsiteY105" fmla="*/ 7810 h 68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626" h="68770">
                        <a:moveTo>
                          <a:pt x="29623" y="68675"/>
                        </a:moveTo>
                        <a:cubicBezTo>
                          <a:pt x="19527" y="68675"/>
                          <a:pt x="10478" y="64103"/>
                          <a:pt x="6954" y="64198"/>
                        </a:cubicBezTo>
                        <a:lnTo>
                          <a:pt x="6954" y="64198"/>
                        </a:lnTo>
                        <a:cubicBezTo>
                          <a:pt x="5239" y="64294"/>
                          <a:pt x="4382" y="64484"/>
                          <a:pt x="3620" y="66961"/>
                        </a:cubicBezTo>
                        <a:lnTo>
                          <a:pt x="3620" y="66961"/>
                        </a:lnTo>
                        <a:lnTo>
                          <a:pt x="3334" y="68008"/>
                        </a:lnTo>
                        <a:lnTo>
                          <a:pt x="2286" y="68008"/>
                        </a:lnTo>
                        <a:lnTo>
                          <a:pt x="381" y="68008"/>
                        </a:lnTo>
                        <a:lnTo>
                          <a:pt x="381" y="36767"/>
                        </a:lnTo>
                        <a:lnTo>
                          <a:pt x="1810" y="36767"/>
                        </a:lnTo>
                        <a:lnTo>
                          <a:pt x="3715" y="36767"/>
                        </a:lnTo>
                        <a:lnTo>
                          <a:pt x="3715" y="38195"/>
                        </a:lnTo>
                        <a:cubicBezTo>
                          <a:pt x="3715" y="45910"/>
                          <a:pt x="7715" y="53626"/>
                          <a:pt x="13335" y="58769"/>
                        </a:cubicBezTo>
                        <a:lnTo>
                          <a:pt x="13335" y="58769"/>
                        </a:lnTo>
                        <a:cubicBezTo>
                          <a:pt x="17717" y="62865"/>
                          <a:pt x="23146" y="65342"/>
                          <a:pt x="28194" y="65342"/>
                        </a:cubicBezTo>
                        <a:lnTo>
                          <a:pt x="28194" y="65342"/>
                        </a:lnTo>
                        <a:cubicBezTo>
                          <a:pt x="35719" y="65342"/>
                          <a:pt x="37434" y="59436"/>
                          <a:pt x="37624" y="55340"/>
                        </a:cubicBezTo>
                        <a:lnTo>
                          <a:pt x="37624" y="55340"/>
                        </a:lnTo>
                        <a:cubicBezTo>
                          <a:pt x="37719" y="47911"/>
                          <a:pt x="30004" y="45720"/>
                          <a:pt x="24479" y="44196"/>
                        </a:cubicBezTo>
                        <a:lnTo>
                          <a:pt x="24479" y="44196"/>
                        </a:lnTo>
                        <a:lnTo>
                          <a:pt x="19717" y="42863"/>
                        </a:lnTo>
                        <a:cubicBezTo>
                          <a:pt x="10859" y="40481"/>
                          <a:pt x="0" y="35338"/>
                          <a:pt x="0" y="22479"/>
                        </a:cubicBezTo>
                        <a:lnTo>
                          <a:pt x="0" y="22479"/>
                        </a:lnTo>
                        <a:cubicBezTo>
                          <a:pt x="0" y="19145"/>
                          <a:pt x="858" y="15621"/>
                          <a:pt x="2667" y="12478"/>
                        </a:cubicBezTo>
                        <a:lnTo>
                          <a:pt x="2667" y="12478"/>
                        </a:lnTo>
                        <a:cubicBezTo>
                          <a:pt x="6287" y="6382"/>
                          <a:pt x="16574" y="190"/>
                          <a:pt x="26099" y="95"/>
                        </a:cubicBezTo>
                        <a:lnTo>
                          <a:pt x="26099" y="95"/>
                        </a:lnTo>
                        <a:cubicBezTo>
                          <a:pt x="30099" y="95"/>
                          <a:pt x="32861" y="857"/>
                          <a:pt x="34957" y="1715"/>
                        </a:cubicBezTo>
                        <a:lnTo>
                          <a:pt x="34957" y="1715"/>
                        </a:lnTo>
                        <a:cubicBezTo>
                          <a:pt x="37529" y="2762"/>
                          <a:pt x="39244" y="3619"/>
                          <a:pt x="42101" y="3619"/>
                        </a:cubicBezTo>
                        <a:lnTo>
                          <a:pt x="42101" y="3619"/>
                        </a:lnTo>
                        <a:cubicBezTo>
                          <a:pt x="44672" y="3429"/>
                          <a:pt x="45815" y="3429"/>
                          <a:pt x="46101" y="1238"/>
                        </a:cubicBezTo>
                        <a:lnTo>
                          <a:pt x="46101" y="1238"/>
                        </a:lnTo>
                        <a:lnTo>
                          <a:pt x="46197" y="0"/>
                        </a:lnTo>
                        <a:lnTo>
                          <a:pt x="47435" y="0"/>
                        </a:lnTo>
                        <a:lnTo>
                          <a:pt x="49435" y="0"/>
                        </a:lnTo>
                        <a:lnTo>
                          <a:pt x="49435" y="26384"/>
                        </a:lnTo>
                        <a:lnTo>
                          <a:pt x="48102" y="26384"/>
                        </a:lnTo>
                        <a:lnTo>
                          <a:pt x="46197" y="26384"/>
                        </a:lnTo>
                        <a:lnTo>
                          <a:pt x="46197" y="24955"/>
                        </a:lnTo>
                        <a:cubicBezTo>
                          <a:pt x="46197" y="20193"/>
                          <a:pt x="44863" y="15811"/>
                          <a:pt x="39720" y="9620"/>
                        </a:cubicBezTo>
                        <a:lnTo>
                          <a:pt x="39720" y="9620"/>
                        </a:lnTo>
                        <a:cubicBezTo>
                          <a:pt x="35909" y="4953"/>
                          <a:pt x="31052" y="3429"/>
                          <a:pt x="26956" y="3429"/>
                        </a:cubicBezTo>
                        <a:lnTo>
                          <a:pt x="26956" y="3429"/>
                        </a:lnTo>
                        <a:cubicBezTo>
                          <a:pt x="23718" y="3524"/>
                          <a:pt x="21908" y="4000"/>
                          <a:pt x="19717" y="7048"/>
                        </a:cubicBezTo>
                        <a:lnTo>
                          <a:pt x="19717" y="7048"/>
                        </a:lnTo>
                        <a:cubicBezTo>
                          <a:pt x="19050" y="8096"/>
                          <a:pt x="18574" y="9906"/>
                          <a:pt x="18669" y="11621"/>
                        </a:cubicBezTo>
                        <a:lnTo>
                          <a:pt x="18669" y="11621"/>
                        </a:lnTo>
                        <a:cubicBezTo>
                          <a:pt x="18574" y="20193"/>
                          <a:pt x="27147" y="21717"/>
                          <a:pt x="30480" y="22574"/>
                        </a:cubicBezTo>
                        <a:lnTo>
                          <a:pt x="30480" y="22574"/>
                        </a:lnTo>
                        <a:lnTo>
                          <a:pt x="34386" y="23527"/>
                        </a:lnTo>
                        <a:cubicBezTo>
                          <a:pt x="39148" y="24575"/>
                          <a:pt x="55626" y="27623"/>
                          <a:pt x="55626" y="44767"/>
                        </a:cubicBezTo>
                        <a:lnTo>
                          <a:pt x="55626" y="44767"/>
                        </a:lnTo>
                        <a:cubicBezTo>
                          <a:pt x="55626" y="50292"/>
                          <a:pt x="53626" y="56293"/>
                          <a:pt x="48578" y="61055"/>
                        </a:cubicBezTo>
                        <a:lnTo>
                          <a:pt x="48578" y="61055"/>
                        </a:lnTo>
                        <a:cubicBezTo>
                          <a:pt x="42863" y="66580"/>
                          <a:pt x="37529" y="68771"/>
                          <a:pt x="30004" y="68771"/>
                        </a:cubicBezTo>
                        <a:lnTo>
                          <a:pt x="30004" y="68771"/>
                        </a:lnTo>
                        <a:cubicBezTo>
                          <a:pt x="29813" y="68675"/>
                          <a:pt x="29719" y="68675"/>
                          <a:pt x="29623" y="68675"/>
                        </a:cubicBezTo>
                        <a:lnTo>
                          <a:pt x="29623" y="68675"/>
                        </a:lnTo>
                        <a:close/>
                        <a:moveTo>
                          <a:pt x="4953" y="13811"/>
                        </a:moveTo>
                        <a:cubicBezTo>
                          <a:pt x="3429" y="16478"/>
                          <a:pt x="2667" y="19526"/>
                          <a:pt x="2667" y="22384"/>
                        </a:cubicBezTo>
                        <a:lnTo>
                          <a:pt x="2667" y="22384"/>
                        </a:lnTo>
                        <a:cubicBezTo>
                          <a:pt x="2667" y="33242"/>
                          <a:pt x="11716" y="37719"/>
                          <a:pt x="20384" y="40100"/>
                        </a:cubicBezTo>
                        <a:lnTo>
                          <a:pt x="20384" y="40100"/>
                        </a:lnTo>
                        <a:lnTo>
                          <a:pt x="25146" y="41434"/>
                        </a:lnTo>
                        <a:cubicBezTo>
                          <a:pt x="30385" y="42863"/>
                          <a:pt x="40196" y="45434"/>
                          <a:pt x="40291" y="55340"/>
                        </a:cubicBezTo>
                        <a:lnTo>
                          <a:pt x="40291" y="55340"/>
                        </a:lnTo>
                        <a:cubicBezTo>
                          <a:pt x="40291" y="58293"/>
                          <a:pt x="39244" y="62484"/>
                          <a:pt x="36195" y="65246"/>
                        </a:cubicBezTo>
                        <a:lnTo>
                          <a:pt x="36195" y="65246"/>
                        </a:lnTo>
                        <a:cubicBezTo>
                          <a:pt x="39910" y="64294"/>
                          <a:pt x="42863" y="62389"/>
                          <a:pt x="46482" y="58960"/>
                        </a:cubicBezTo>
                        <a:lnTo>
                          <a:pt x="46482" y="58960"/>
                        </a:lnTo>
                        <a:cubicBezTo>
                          <a:pt x="50864" y="54769"/>
                          <a:pt x="52674" y="49625"/>
                          <a:pt x="52674" y="44672"/>
                        </a:cubicBezTo>
                        <a:lnTo>
                          <a:pt x="52674" y="44672"/>
                        </a:lnTo>
                        <a:cubicBezTo>
                          <a:pt x="52769" y="29908"/>
                          <a:pt x="38671" y="27337"/>
                          <a:pt x="33528" y="26098"/>
                        </a:cubicBezTo>
                        <a:lnTo>
                          <a:pt x="33528" y="26098"/>
                        </a:lnTo>
                        <a:lnTo>
                          <a:pt x="29623" y="25241"/>
                        </a:lnTo>
                        <a:cubicBezTo>
                          <a:pt x="26670" y="24575"/>
                          <a:pt x="15716" y="22669"/>
                          <a:pt x="15621" y="11621"/>
                        </a:cubicBezTo>
                        <a:lnTo>
                          <a:pt x="15621" y="11621"/>
                        </a:lnTo>
                        <a:cubicBezTo>
                          <a:pt x="15621" y="9525"/>
                          <a:pt x="16003" y="7239"/>
                          <a:pt x="17240" y="5525"/>
                        </a:cubicBezTo>
                        <a:lnTo>
                          <a:pt x="17240" y="5525"/>
                        </a:lnTo>
                        <a:cubicBezTo>
                          <a:pt x="17526" y="5048"/>
                          <a:pt x="17812" y="4667"/>
                          <a:pt x="18098" y="4286"/>
                        </a:cubicBezTo>
                        <a:lnTo>
                          <a:pt x="18098" y="4286"/>
                        </a:lnTo>
                        <a:cubicBezTo>
                          <a:pt x="12288" y="6382"/>
                          <a:pt x="6858" y="10382"/>
                          <a:pt x="4953" y="13811"/>
                        </a:cubicBezTo>
                        <a:lnTo>
                          <a:pt x="4953" y="13811"/>
                        </a:lnTo>
                        <a:close/>
                        <a:moveTo>
                          <a:pt x="7049" y="61436"/>
                        </a:moveTo>
                        <a:cubicBezTo>
                          <a:pt x="8954" y="61436"/>
                          <a:pt x="11430" y="62198"/>
                          <a:pt x="14193" y="62960"/>
                        </a:cubicBezTo>
                        <a:lnTo>
                          <a:pt x="14193" y="62960"/>
                        </a:lnTo>
                        <a:cubicBezTo>
                          <a:pt x="13240" y="62294"/>
                          <a:pt x="12383" y="61531"/>
                          <a:pt x="11430" y="60674"/>
                        </a:cubicBezTo>
                        <a:lnTo>
                          <a:pt x="11430" y="60674"/>
                        </a:lnTo>
                        <a:cubicBezTo>
                          <a:pt x="8001" y="57531"/>
                          <a:pt x="5049" y="53435"/>
                          <a:pt x="3239" y="48958"/>
                        </a:cubicBezTo>
                        <a:lnTo>
                          <a:pt x="3239" y="48958"/>
                        </a:lnTo>
                        <a:lnTo>
                          <a:pt x="3239" y="62579"/>
                        </a:lnTo>
                        <a:cubicBezTo>
                          <a:pt x="4286" y="61722"/>
                          <a:pt x="5620" y="61341"/>
                          <a:pt x="6763" y="61341"/>
                        </a:cubicBezTo>
                        <a:lnTo>
                          <a:pt x="6763" y="61341"/>
                        </a:lnTo>
                        <a:cubicBezTo>
                          <a:pt x="6858" y="61436"/>
                          <a:pt x="6954" y="61436"/>
                          <a:pt x="7049" y="61436"/>
                        </a:cubicBezTo>
                        <a:lnTo>
                          <a:pt x="7049" y="61436"/>
                        </a:lnTo>
                        <a:close/>
                        <a:moveTo>
                          <a:pt x="41720" y="7810"/>
                        </a:moveTo>
                        <a:cubicBezTo>
                          <a:pt x="43911" y="10382"/>
                          <a:pt x="45530" y="12763"/>
                          <a:pt x="46577" y="15050"/>
                        </a:cubicBezTo>
                        <a:lnTo>
                          <a:pt x="46577" y="15050"/>
                        </a:lnTo>
                        <a:lnTo>
                          <a:pt x="46577" y="5334"/>
                        </a:lnTo>
                        <a:cubicBezTo>
                          <a:pt x="45149" y="6191"/>
                          <a:pt x="43434" y="6477"/>
                          <a:pt x="42101" y="6382"/>
                        </a:cubicBezTo>
                        <a:lnTo>
                          <a:pt x="42101" y="6382"/>
                        </a:lnTo>
                        <a:cubicBezTo>
                          <a:pt x="41529" y="6382"/>
                          <a:pt x="40958" y="6382"/>
                          <a:pt x="40386" y="6286"/>
                        </a:cubicBezTo>
                        <a:lnTo>
                          <a:pt x="40386" y="6286"/>
                        </a:lnTo>
                        <a:cubicBezTo>
                          <a:pt x="40863" y="6763"/>
                          <a:pt x="41339" y="7239"/>
                          <a:pt x="41720" y="7810"/>
                        </a:cubicBezTo>
                        <a:lnTo>
                          <a:pt x="41720" y="78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911" name="Graphic 1">
              <a:extLst>
                <a:ext uri="{FF2B5EF4-FFF2-40B4-BE49-F238E27FC236}">
                  <a16:creationId xmlns:a16="http://schemas.microsoft.com/office/drawing/2014/main" id="{6663C7E6-1E88-4790-9AFD-1F8B2915A7AA}"/>
                </a:ext>
              </a:extLst>
            </p:cNvPr>
            <p:cNvGrpSpPr/>
            <p:nvPr/>
          </p:nvGrpSpPr>
          <p:grpSpPr>
            <a:xfrm>
              <a:off x="16059571" y="4601063"/>
              <a:ext cx="1661096" cy="1782888"/>
              <a:chOff x="10443305" y="4802163"/>
              <a:chExt cx="1161382" cy="1246536"/>
            </a:xfrm>
            <a:solidFill>
              <a:schemeClr val="accent1"/>
            </a:solidFill>
          </p:grpSpPr>
          <p:grpSp>
            <p:nvGrpSpPr>
              <p:cNvPr id="912" name="Graphic 1">
                <a:extLst>
                  <a:ext uri="{FF2B5EF4-FFF2-40B4-BE49-F238E27FC236}">
                    <a16:creationId xmlns:a16="http://schemas.microsoft.com/office/drawing/2014/main" id="{4EC97562-70F4-4D91-A37B-DC72395D42EE}"/>
                  </a:ext>
                </a:extLst>
              </p:cNvPr>
              <p:cNvGrpSpPr/>
              <p:nvPr/>
            </p:nvGrpSpPr>
            <p:grpSpPr>
              <a:xfrm>
                <a:off x="10620061" y="4888173"/>
                <a:ext cx="436747" cy="857059"/>
                <a:chOff x="10620061" y="4888173"/>
                <a:chExt cx="436747" cy="857059"/>
              </a:xfrm>
              <a:solidFill>
                <a:schemeClr val="accent1"/>
              </a:solidFill>
            </p:grpSpPr>
            <p:grpSp>
              <p:nvGrpSpPr>
                <p:cNvPr id="1149" name="Graphic 1">
                  <a:extLst>
                    <a:ext uri="{FF2B5EF4-FFF2-40B4-BE49-F238E27FC236}">
                      <a16:creationId xmlns:a16="http://schemas.microsoft.com/office/drawing/2014/main" id="{3716E7AE-0989-4DDF-B26F-768E2621351C}"/>
                    </a:ext>
                  </a:extLst>
                </p:cNvPr>
                <p:cNvGrpSpPr/>
                <p:nvPr/>
              </p:nvGrpSpPr>
              <p:grpSpPr>
                <a:xfrm>
                  <a:off x="10685620" y="4888173"/>
                  <a:ext cx="268510" cy="287750"/>
                  <a:chOff x="10685620" y="4888173"/>
                  <a:chExt cx="268510" cy="287750"/>
                </a:xfrm>
                <a:solidFill>
                  <a:srgbClr val="B48F7B"/>
                </a:solidFill>
              </p:grpSpPr>
              <p:grpSp>
                <p:nvGrpSpPr>
                  <p:cNvPr id="1177" name="Graphic 1">
                    <a:extLst>
                      <a:ext uri="{FF2B5EF4-FFF2-40B4-BE49-F238E27FC236}">
                        <a16:creationId xmlns:a16="http://schemas.microsoft.com/office/drawing/2014/main" id="{F711225C-1C90-4F80-8EBF-DBA6E4012AD2}"/>
                      </a:ext>
                    </a:extLst>
                  </p:cNvPr>
                  <p:cNvGrpSpPr/>
                  <p:nvPr/>
                </p:nvGrpSpPr>
                <p:grpSpPr>
                  <a:xfrm>
                    <a:off x="10702098" y="4888173"/>
                    <a:ext cx="168879" cy="287750"/>
                    <a:chOff x="10702098" y="4888173"/>
                    <a:chExt cx="168879" cy="287750"/>
                  </a:xfrm>
                  <a:solidFill>
                    <a:srgbClr val="B48F7B"/>
                  </a:solidFill>
                </p:grpSpPr>
                <p:sp>
                  <p:nvSpPr>
                    <p:cNvPr id="1191" name="Freeform: Shape 1190">
                      <a:extLst>
                        <a:ext uri="{FF2B5EF4-FFF2-40B4-BE49-F238E27FC236}">
                          <a16:creationId xmlns:a16="http://schemas.microsoft.com/office/drawing/2014/main" id="{AA564B8E-B6FA-465F-9629-1681DC3B0B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29435" y="4888173"/>
                      <a:ext cx="82963" cy="287750"/>
                    </a:xfrm>
                    <a:custGeom>
                      <a:avLst/>
                      <a:gdLst>
                        <a:gd name="connsiteX0" fmla="*/ 11049 w 82963"/>
                        <a:gd name="connsiteY0" fmla="*/ 287750 h 287750"/>
                        <a:gd name="connsiteX1" fmla="*/ 11049 w 82963"/>
                        <a:gd name="connsiteY1" fmla="*/ 287750 h 287750"/>
                        <a:gd name="connsiteX2" fmla="*/ 11049 w 82963"/>
                        <a:gd name="connsiteY2" fmla="*/ 287750 h 287750"/>
                        <a:gd name="connsiteX3" fmla="*/ 11049 w 82963"/>
                        <a:gd name="connsiteY3" fmla="*/ 287750 h 287750"/>
                        <a:gd name="connsiteX4" fmla="*/ 11049 w 82963"/>
                        <a:gd name="connsiteY4" fmla="*/ 287750 h 287750"/>
                        <a:gd name="connsiteX5" fmla="*/ 11049 w 82963"/>
                        <a:gd name="connsiteY5" fmla="*/ 287750 h 287750"/>
                        <a:gd name="connsiteX6" fmla="*/ 13335 w 82963"/>
                        <a:gd name="connsiteY6" fmla="*/ 285750 h 287750"/>
                        <a:gd name="connsiteX7" fmla="*/ 11049 w 82963"/>
                        <a:gd name="connsiteY7" fmla="*/ 287750 h 287750"/>
                        <a:gd name="connsiteX8" fmla="*/ 11049 w 82963"/>
                        <a:gd name="connsiteY8" fmla="*/ 287750 h 287750"/>
                        <a:gd name="connsiteX9" fmla="*/ 0 w 82963"/>
                        <a:gd name="connsiteY9" fmla="*/ 253651 h 287750"/>
                        <a:gd name="connsiteX10" fmla="*/ 0 w 82963"/>
                        <a:gd name="connsiteY10" fmla="*/ 253651 h 287750"/>
                        <a:gd name="connsiteX11" fmla="*/ 31338 w 82963"/>
                        <a:gd name="connsiteY11" fmla="*/ 189167 h 287750"/>
                        <a:gd name="connsiteX12" fmla="*/ 31338 w 82963"/>
                        <a:gd name="connsiteY12" fmla="*/ 189167 h 287750"/>
                        <a:gd name="connsiteX13" fmla="*/ 31433 w 82963"/>
                        <a:gd name="connsiteY13" fmla="*/ 189167 h 287750"/>
                        <a:gd name="connsiteX14" fmla="*/ 31433 w 82963"/>
                        <a:gd name="connsiteY14" fmla="*/ 189167 h 287750"/>
                        <a:gd name="connsiteX15" fmla="*/ 33433 w 82963"/>
                        <a:gd name="connsiteY15" fmla="*/ 187262 h 287750"/>
                        <a:gd name="connsiteX16" fmla="*/ 33433 w 82963"/>
                        <a:gd name="connsiteY16" fmla="*/ 187262 h 287750"/>
                        <a:gd name="connsiteX17" fmla="*/ 79915 w 82963"/>
                        <a:gd name="connsiteY17" fmla="*/ 85535 h 287750"/>
                        <a:gd name="connsiteX18" fmla="*/ 79915 w 82963"/>
                        <a:gd name="connsiteY18" fmla="*/ 85535 h 287750"/>
                        <a:gd name="connsiteX19" fmla="*/ 48006 w 82963"/>
                        <a:gd name="connsiteY19" fmla="*/ 1905 h 287750"/>
                        <a:gd name="connsiteX20" fmla="*/ 50388 w 82963"/>
                        <a:gd name="connsiteY20" fmla="*/ 0 h 287750"/>
                        <a:gd name="connsiteX21" fmla="*/ 50388 w 82963"/>
                        <a:gd name="connsiteY21" fmla="*/ 0 h 287750"/>
                        <a:gd name="connsiteX22" fmla="*/ 82964 w 82963"/>
                        <a:gd name="connsiteY22" fmla="*/ 85439 h 287750"/>
                        <a:gd name="connsiteX23" fmla="*/ 82964 w 82963"/>
                        <a:gd name="connsiteY23" fmla="*/ 85439 h 287750"/>
                        <a:gd name="connsiteX24" fmla="*/ 33528 w 82963"/>
                        <a:gd name="connsiteY24" fmla="*/ 191262 h 287750"/>
                        <a:gd name="connsiteX25" fmla="*/ 33528 w 82963"/>
                        <a:gd name="connsiteY25" fmla="*/ 191262 h 287750"/>
                        <a:gd name="connsiteX26" fmla="*/ 3049 w 82963"/>
                        <a:gd name="connsiteY26" fmla="*/ 253556 h 287750"/>
                        <a:gd name="connsiteX27" fmla="*/ 3049 w 82963"/>
                        <a:gd name="connsiteY27" fmla="*/ 253556 h 287750"/>
                        <a:gd name="connsiteX28" fmla="*/ 8193 w 82963"/>
                        <a:gd name="connsiteY28" fmla="*/ 277273 h 287750"/>
                        <a:gd name="connsiteX29" fmla="*/ 8193 w 82963"/>
                        <a:gd name="connsiteY29" fmla="*/ 277273 h 287750"/>
                        <a:gd name="connsiteX30" fmla="*/ 11717 w 82963"/>
                        <a:gd name="connsiteY30" fmla="*/ 283655 h 287750"/>
                        <a:gd name="connsiteX31" fmla="*/ 11717 w 82963"/>
                        <a:gd name="connsiteY31" fmla="*/ 283655 h 287750"/>
                        <a:gd name="connsiteX32" fmla="*/ 12860 w 82963"/>
                        <a:gd name="connsiteY32" fmla="*/ 285274 h 287750"/>
                        <a:gd name="connsiteX33" fmla="*/ 12860 w 82963"/>
                        <a:gd name="connsiteY33" fmla="*/ 285274 h 287750"/>
                        <a:gd name="connsiteX34" fmla="*/ 13335 w 82963"/>
                        <a:gd name="connsiteY34" fmla="*/ 285750 h 287750"/>
                        <a:gd name="connsiteX35" fmla="*/ 13335 w 82963"/>
                        <a:gd name="connsiteY35" fmla="*/ 285750 h 287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</a:cxnLst>
                      <a:rect l="l" t="t" r="r" b="b"/>
                      <a:pathLst>
                        <a:path w="82963" h="287750">
                          <a:moveTo>
                            <a:pt x="11049" y="287750"/>
                          </a:moveTo>
                          <a:lnTo>
                            <a:pt x="11049" y="287750"/>
                          </a:lnTo>
                          <a:lnTo>
                            <a:pt x="11049" y="287750"/>
                          </a:lnTo>
                          <a:lnTo>
                            <a:pt x="11049" y="287750"/>
                          </a:lnTo>
                          <a:lnTo>
                            <a:pt x="11049" y="287750"/>
                          </a:lnTo>
                          <a:lnTo>
                            <a:pt x="11049" y="287750"/>
                          </a:lnTo>
                          <a:close/>
                          <a:moveTo>
                            <a:pt x="13335" y="285750"/>
                          </a:moveTo>
                          <a:lnTo>
                            <a:pt x="11049" y="287750"/>
                          </a:lnTo>
                          <a:lnTo>
                            <a:pt x="11049" y="287750"/>
                          </a:lnTo>
                          <a:cubicBezTo>
                            <a:pt x="10859" y="287560"/>
                            <a:pt x="95" y="274892"/>
                            <a:pt x="0" y="253651"/>
                          </a:cubicBezTo>
                          <a:lnTo>
                            <a:pt x="0" y="253651"/>
                          </a:lnTo>
                          <a:cubicBezTo>
                            <a:pt x="0" y="236696"/>
                            <a:pt x="6954" y="214503"/>
                            <a:pt x="31338" y="189167"/>
                          </a:cubicBezTo>
                          <a:lnTo>
                            <a:pt x="31338" y="189167"/>
                          </a:lnTo>
                          <a:lnTo>
                            <a:pt x="31433" y="189167"/>
                          </a:lnTo>
                          <a:lnTo>
                            <a:pt x="31433" y="189167"/>
                          </a:lnTo>
                          <a:cubicBezTo>
                            <a:pt x="31433" y="189167"/>
                            <a:pt x="32099" y="188500"/>
                            <a:pt x="33433" y="187262"/>
                          </a:cubicBezTo>
                          <a:lnTo>
                            <a:pt x="33433" y="187262"/>
                          </a:lnTo>
                          <a:cubicBezTo>
                            <a:pt x="42767" y="178308"/>
                            <a:pt x="80010" y="138779"/>
                            <a:pt x="79915" y="85535"/>
                          </a:cubicBezTo>
                          <a:lnTo>
                            <a:pt x="79915" y="85535"/>
                          </a:lnTo>
                          <a:cubicBezTo>
                            <a:pt x="79915" y="60293"/>
                            <a:pt x="71628" y="31909"/>
                            <a:pt x="48006" y="1905"/>
                          </a:cubicBezTo>
                          <a:lnTo>
                            <a:pt x="50388" y="0"/>
                          </a:lnTo>
                          <a:lnTo>
                            <a:pt x="50388" y="0"/>
                          </a:lnTo>
                          <a:cubicBezTo>
                            <a:pt x="74391" y="30480"/>
                            <a:pt x="82964" y="59627"/>
                            <a:pt x="82964" y="85439"/>
                          </a:cubicBezTo>
                          <a:lnTo>
                            <a:pt x="82964" y="85439"/>
                          </a:lnTo>
                          <a:cubicBezTo>
                            <a:pt x="82964" y="146685"/>
                            <a:pt x="35529" y="189452"/>
                            <a:pt x="33528" y="191262"/>
                          </a:cubicBezTo>
                          <a:lnTo>
                            <a:pt x="33528" y="191262"/>
                          </a:lnTo>
                          <a:cubicBezTo>
                            <a:pt x="9620" y="216122"/>
                            <a:pt x="3144" y="237458"/>
                            <a:pt x="3049" y="253556"/>
                          </a:cubicBezTo>
                          <a:lnTo>
                            <a:pt x="3049" y="253556"/>
                          </a:lnTo>
                          <a:cubicBezTo>
                            <a:pt x="3049" y="263652"/>
                            <a:pt x="5716" y="271748"/>
                            <a:pt x="8193" y="277273"/>
                          </a:cubicBezTo>
                          <a:lnTo>
                            <a:pt x="8193" y="277273"/>
                          </a:lnTo>
                          <a:cubicBezTo>
                            <a:pt x="9525" y="280035"/>
                            <a:pt x="10763" y="282226"/>
                            <a:pt x="11717" y="283655"/>
                          </a:cubicBezTo>
                          <a:lnTo>
                            <a:pt x="11717" y="283655"/>
                          </a:lnTo>
                          <a:cubicBezTo>
                            <a:pt x="12192" y="284321"/>
                            <a:pt x="12669" y="284893"/>
                            <a:pt x="12860" y="285274"/>
                          </a:cubicBezTo>
                          <a:lnTo>
                            <a:pt x="12860" y="285274"/>
                          </a:lnTo>
                          <a:cubicBezTo>
                            <a:pt x="13240" y="285655"/>
                            <a:pt x="13335" y="285750"/>
                            <a:pt x="13335" y="285750"/>
                          </a:cubicBezTo>
                          <a:lnTo>
                            <a:pt x="13335" y="285750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2" name="Freeform: Shape 1191">
                      <a:extLst>
                        <a:ext uri="{FF2B5EF4-FFF2-40B4-BE49-F238E27FC236}">
                          <a16:creationId xmlns:a16="http://schemas.microsoft.com/office/drawing/2014/main" id="{86D12CF1-8FA0-4775-BE84-17AEA49816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14958" y="4959325"/>
                      <a:ext cx="58102" cy="113538"/>
                    </a:xfrm>
                    <a:custGeom>
                      <a:avLst/>
                      <a:gdLst>
                        <a:gd name="connsiteX0" fmla="*/ 58102 w 58102"/>
                        <a:gd name="connsiteY0" fmla="*/ 94869 h 113538"/>
                        <a:gd name="connsiteX1" fmla="*/ 33718 w 58102"/>
                        <a:gd name="connsiteY1" fmla="*/ 47054 h 113538"/>
                        <a:gd name="connsiteX2" fmla="*/ 33718 w 58102"/>
                        <a:gd name="connsiteY2" fmla="*/ 47054 h 113538"/>
                        <a:gd name="connsiteX3" fmla="*/ 2952 w 58102"/>
                        <a:gd name="connsiteY3" fmla="*/ 0 h 113538"/>
                        <a:gd name="connsiteX4" fmla="*/ 2952 w 58102"/>
                        <a:gd name="connsiteY4" fmla="*/ 0 h 113538"/>
                        <a:gd name="connsiteX5" fmla="*/ 0 w 58102"/>
                        <a:gd name="connsiteY5" fmla="*/ 762 h 113538"/>
                        <a:gd name="connsiteX6" fmla="*/ 31432 w 58102"/>
                        <a:gd name="connsiteY6" fmla="*/ 49054 h 113538"/>
                        <a:gd name="connsiteX7" fmla="*/ 31432 w 58102"/>
                        <a:gd name="connsiteY7" fmla="*/ 49054 h 113538"/>
                        <a:gd name="connsiteX8" fmla="*/ 55149 w 58102"/>
                        <a:gd name="connsiteY8" fmla="*/ 94964 h 113538"/>
                        <a:gd name="connsiteX9" fmla="*/ 55149 w 58102"/>
                        <a:gd name="connsiteY9" fmla="*/ 94964 h 113538"/>
                        <a:gd name="connsiteX10" fmla="*/ 51815 w 58102"/>
                        <a:gd name="connsiteY10" fmla="*/ 112490 h 113538"/>
                        <a:gd name="connsiteX11" fmla="*/ 51815 w 58102"/>
                        <a:gd name="connsiteY11" fmla="*/ 112490 h 113538"/>
                        <a:gd name="connsiteX12" fmla="*/ 51815 w 58102"/>
                        <a:gd name="connsiteY12" fmla="*/ 112490 h 113538"/>
                        <a:gd name="connsiteX13" fmla="*/ 54578 w 58102"/>
                        <a:gd name="connsiteY13" fmla="*/ 113538 h 113538"/>
                        <a:gd name="connsiteX14" fmla="*/ 58102 w 58102"/>
                        <a:gd name="connsiteY14" fmla="*/ 94869 h 113538"/>
                        <a:gd name="connsiteX15" fmla="*/ 58102 w 58102"/>
                        <a:gd name="connsiteY15" fmla="*/ 94869 h 1135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58102" h="113538">
                          <a:moveTo>
                            <a:pt x="58102" y="94869"/>
                          </a:moveTo>
                          <a:cubicBezTo>
                            <a:pt x="58102" y="75724"/>
                            <a:pt x="46291" y="61341"/>
                            <a:pt x="33718" y="47054"/>
                          </a:cubicBezTo>
                          <a:lnTo>
                            <a:pt x="33718" y="47054"/>
                          </a:lnTo>
                          <a:cubicBezTo>
                            <a:pt x="21050" y="32766"/>
                            <a:pt x="7524" y="18479"/>
                            <a:pt x="2952" y="0"/>
                          </a:cubicBezTo>
                          <a:lnTo>
                            <a:pt x="2952" y="0"/>
                          </a:lnTo>
                          <a:lnTo>
                            <a:pt x="0" y="762"/>
                          </a:lnTo>
                          <a:cubicBezTo>
                            <a:pt x="4857" y="20288"/>
                            <a:pt x="18859" y="34862"/>
                            <a:pt x="31432" y="49054"/>
                          </a:cubicBezTo>
                          <a:lnTo>
                            <a:pt x="31432" y="49054"/>
                          </a:lnTo>
                          <a:cubicBezTo>
                            <a:pt x="44005" y="63341"/>
                            <a:pt x="55149" y="77153"/>
                            <a:pt x="55149" y="94964"/>
                          </a:cubicBezTo>
                          <a:lnTo>
                            <a:pt x="55149" y="94964"/>
                          </a:lnTo>
                          <a:cubicBezTo>
                            <a:pt x="55149" y="100393"/>
                            <a:pt x="54101" y="106108"/>
                            <a:pt x="51815" y="112490"/>
                          </a:cubicBezTo>
                          <a:lnTo>
                            <a:pt x="51815" y="112490"/>
                          </a:lnTo>
                          <a:lnTo>
                            <a:pt x="51815" y="112490"/>
                          </a:lnTo>
                          <a:lnTo>
                            <a:pt x="54578" y="113538"/>
                          </a:lnTo>
                          <a:cubicBezTo>
                            <a:pt x="57055" y="106775"/>
                            <a:pt x="58102" y="100679"/>
                            <a:pt x="58102" y="94869"/>
                          </a:cubicBezTo>
                          <a:lnTo>
                            <a:pt x="58102" y="94869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3" name="Freeform: Shape 1192">
                      <a:extLst>
                        <a:ext uri="{FF2B5EF4-FFF2-40B4-BE49-F238E27FC236}">
                          <a16:creationId xmlns:a16="http://schemas.microsoft.com/office/drawing/2014/main" id="{8DD34291-CB28-4A09-8EC9-A87AEDA298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46676" y="4979709"/>
                      <a:ext cx="124301" cy="116681"/>
                    </a:xfrm>
                    <a:custGeom>
                      <a:avLst/>
                      <a:gdLst>
                        <a:gd name="connsiteX0" fmla="*/ 26955 w 124301"/>
                        <a:gd name="connsiteY0" fmla="*/ 97346 h 116681"/>
                        <a:gd name="connsiteX1" fmla="*/ 65532 w 124301"/>
                        <a:gd name="connsiteY1" fmla="*/ 87630 h 116681"/>
                        <a:gd name="connsiteX2" fmla="*/ 65532 w 124301"/>
                        <a:gd name="connsiteY2" fmla="*/ 87630 h 116681"/>
                        <a:gd name="connsiteX3" fmla="*/ 124302 w 124301"/>
                        <a:gd name="connsiteY3" fmla="*/ 20288 h 116681"/>
                        <a:gd name="connsiteX4" fmla="*/ 124302 w 124301"/>
                        <a:gd name="connsiteY4" fmla="*/ 20288 h 116681"/>
                        <a:gd name="connsiteX5" fmla="*/ 121253 w 124301"/>
                        <a:gd name="connsiteY5" fmla="*/ 0 h 116681"/>
                        <a:gd name="connsiteX6" fmla="*/ 121253 w 124301"/>
                        <a:gd name="connsiteY6" fmla="*/ 0 h 116681"/>
                        <a:gd name="connsiteX7" fmla="*/ 121253 w 124301"/>
                        <a:gd name="connsiteY7" fmla="*/ 0 h 116681"/>
                        <a:gd name="connsiteX8" fmla="*/ 118395 w 124301"/>
                        <a:gd name="connsiteY8" fmla="*/ 857 h 116681"/>
                        <a:gd name="connsiteX9" fmla="*/ 121348 w 124301"/>
                        <a:gd name="connsiteY9" fmla="*/ 20288 h 116681"/>
                        <a:gd name="connsiteX10" fmla="*/ 121348 w 124301"/>
                        <a:gd name="connsiteY10" fmla="*/ 20288 h 116681"/>
                        <a:gd name="connsiteX11" fmla="*/ 64865 w 124301"/>
                        <a:gd name="connsiteY11" fmla="*/ 84677 h 116681"/>
                        <a:gd name="connsiteX12" fmla="*/ 64865 w 124301"/>
                        <a:gd name="connsiteY12" fmla="*/ 84677 h 116681"/>
                        <a:gd name="connsiteX13" fmla="*/ 25717 w 124301"/>
                        <a:gd name="connsiteY13" fmla="*/ 94583 h 116681"/>
                        <a:gd name="connsiteX14" fmla="*/ 25717 w 124301"/>
                        <a:gd name="connsiteY14" fmla="*/ 94583 h 116681"/>
                        <a:gd name="connsiteX15" fmla="*/ 0 w 124301"/>
                        <a:gd name="connsiteY15" fmla="*/ 114681 h 116681"/>
                        <a:gd name="connsiteX16" fmla="*/ 0 w 124301"/>
                        <a:gd name="connsiteY16" fmla="*/ 114681 h 116681"/>
                        <a:gd name="connsiteX17" fmla="*/ 2191 w 124301"/>
                        <a:gd name="connsiteY17" fmla="*/ 116681 h 116681"/>
                        <a:gd name="connsiteX18" fmla="*/ 26955 w 124301"/>
                        <a:gd name="connsiteY18" fmla="*/ 97346 h 116681"/>
                        <a:gd name="connsiteX19" fmla="*/ 26955 w 124301"/>
                        <a:gd name="connsiteY19" fmla="*/ 97346 h 116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24301" h="116681">
                          <a:moveTo>
                            <a:pt x="26955" y="97346"/>
                          </a:moveTo>
                          <a:cubicBezTo>
                            <a:pt x="39434" y="90964"/>
                            <a:pt x="52006" y="90869"/>
                            <a:pt x="65532" y="87630"/>
                          </a:cubicBezTo>
                          <a:lnTo>
                            <a:pt x="65532" y="87630"/>
                          </a:lnTo>
                          <a:cubicBezTo>
                            <a:pt x="98965" y="79439"/>
                            <a:pt x="124302" y="53531"/>
                            <a:pt x="124302" y="20288"/>
                          </a:cubicBezTo>
                          <a:lnTo>
                            <a:pt x="124302" y="20288"/>
                          </a:lnTo>
                          <a:cubicBezTo>
                            <a:pt x="124302" y="13716"/>
                            <a:pt x="123348" y="6953"/>
                            <a:pt x="121253" y="0"/>
                          </a:cubicBezTo>
                          <a:lnTo>
                            <a:pt x="121253" y="0"/>
                          </a:lnTo>
                          <a:lnTo>
                            <a:pt x="121253" y="0"/>
                          </a:lnTo>
                          <a:lnTo>
                            <a:pt x="118395" y="857"/>
                          </a:lnTo>
                          <a:cubicBezTo>
                            <a:pt x="120396" y="7525"/>
                            <a:pt x="121348" y="14097"/>
                            <a:pt x="121348" y="20288"/>
                          </a:cubicBezTo>
                          <a:lnTo>
                            <a:pt x="121348" y="20288"/>
                          </a:lnTo>
                          <a:cubicBezTo>
                            <a:pt x="121348" y="51911"/>
                            <a:pt x="97345" y="76676"/>
                            <a:pt x="64865" y="84677"/>
                          </a:cubicBezTo>
                          <a:lnTo>
                            <a:pt x="64865" y="84677"/>
                          </a:lnTo>
                          <a:cubicBezTo>
                            <a:pt x="51911" y="87916"/>
                            <a:pt x="38957" y="87916"/>
                            <a:pt x="25717" y="94583"/>
                          </a:cubicBezTo>
                          <a:lnTo>
                            <a:pt x="25717" y="94583"/>
                          </a:lnTo>
                          <a:cubicBezTo>
                            <a:pt x="14858" y="100108"/>
                            <a:pt x="9811" y="103918"/>
                            <a:pt x="0" y="114681"/>
                          </a:cubicBezTo>
                          <a:lnTo>
                            <a:pt x="0" y="114681"/>
                          </a:lnTo>
                          <a:lnTo>
                            <a:pt x="2191" y="116681"/>
                          </a:lnTo>
                          <a:cubicBezTo>
                            <a:pt x="11811" y="106109"/>
                            <a:pt x="16192" y="102870"/>
                            <a:pt x="26955" y="97346"/>
                          </a:cubicBezTo>
                          <a:lnTo>
                            <a:pt x="26955" y="97346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4" name="Freeform: Shape 1193">
                      <a:extLst>
                        <a:ext uri="{FF2B5EF4-FFF2-40B4-BE49-F238E27FC236}">
                          <a16:creationId xmlns:a16="http://schemas.microsoft.com/office/drawing/2014/main" id="{4915B9DE-8743-4433-93B8-931EE9E558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02098" y="5051051"/>
                      <a:ext cx="32766" cy="73247"/>
                    </a:xfrm>
                    <a:custGeom>
                      <a:avLst/>
                      <a:gdLst>
                        <a:gd name="connsiteX0" fmla="*/ 32767 w 32766"/>
                        <a:gd name="connsiteY0" fmla="*/ 70866 h 73247"/>
                        <a:gd name="connsiteX1" fmla="*/ 3049 w 32766"/>
                        <a:gd name="connsiteY1" fmla="*/ 24098 h 73247"/>
                        <a:gd name="connsiteX2" fmla="*/ 3049 w 32766"/>
                        <a:gd name="connsiteY2" fmla="*/ 24098 h 73247"/>
                        <a:gd name="connsiteX3" fmla="*/ 7048 w 32766"/>
                        <a:gd name="connsiteY3" fmla="*/ 667 h 73247"/>
                        <a:gd name="connsiteX4" fmla="*/ 7048 w 32766"/>
                        <a:gd name="connsiteY4" fmla="*/ 667 h 73247"/>
                        <a:gd name="connsiteX5" fmla="*/ 4096 w 32766"/>
                        <a:gd name="connsiteY5" fmla="*/ 0 h 73247"/>
                        <a:gd name="connsiteX6" fmla="*/ 0 w 32766"/>
                        <a:gd name="connsiteY6" fmla="*/ 24098 h 73247"/>
                        <a:gd name="connsiteX7" fmla="*/ 0 w 32766"/>
                        <a:gd name="connsiteY7" fmla="*/ 24098 h 73247"/>
                        <a:gd name="connsiteX8" fmla="*/ 30956 w 32766"/>
                        <a:gd name="connsiteY8" fmla="*/ 73247 h 73247"/>
                        <a:gd name="connsiteX9" fmla="*/ 30956 w 32766"/>
                        <a:gd name="connsiteY9" fmla="*/ 73247 h 73247"/>
                        <a:gd name="connsiteX10" fmla="*/ 30956 w 32766"/>
                        <a:gd name="connsiteY10" fmla="*/ 73247 h 73247"/>
                        <a:gd name="connsiteX11" fmla="*/ 32767 w 32766"/>
                        <a:gd name="connsiteY11" fmla="*/ 70866 h 73247"/>
                        <a:gd name="connsiteX12" fmla="*/ 32767 w 32766"/>
                        <a:gd name="connsiteY12" fmla="*/ 70866 h 73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2766" h="73247">
                          <a:moveTo>
                            <a:pt x="32767" y="70866"/>
                          </a:moveTo>
                          <a:cubicBezTo>
                            <a:pt x="8573" y="53340"/>
                            <a:pt x="3049" y="37529"/>
                            <a:pt x="3049" y="24098"/>
                          </a:cubicBezTo>
                          <a:lnTo>
                            <a:pt x="3049" y="24098"/>
                          </a:lnTo>
                          <a:cubicBezTo>
                            <a:pt x="3049" y="15145"/>
                            <a:pt x="5525" y="7334"/>
                            <a:pt x="7048" y="667"/>
                          </a:cubicBezTo>
                          <a:lnTo>
                            <a:pt x="7048" y="667"/>
                          </a:lnTo>
                          <a:lnTo>
                            <a:pt x="4096" y="0"/>
                          </a:lnTo>
                          <a:cubicBezTo>
                            <a:pt x="2667" y="6382"/>
                            <a:pt x="0" y="14669"/>
                            <a:pt x="0" y="24098"/>
                          </a:cubicBezTo>
                          <a:lnTo>
                            <a:pt x="0" y="24098"/>
                          </a:lnTo>
                          <a:cubicBezTo>
                            <a:pt x="0" y="38386"/>
                            <a:pt x="6191" y="55435"/>
                            <a:pt x="30956" y="73247"/>
                          </a:cubicBezTo>
                          <a:lnTo>
                            <a:pt x="30956" y="73247"/>
                          </a:lnTo>
                          <a:lnTo>
                            <a:pt x="30956" y="73247"/>
                          </a:lnTo>
                          <a:lnTo>
                            <a:pt x="32767" y="70866"/>
                          </a:lnTo>
                          <a:lnTo>
                            <a:pt x="32767" y="70866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78" name="Graphic 1">
                    <a:extLst>
                      <a:ext uri="{FF2B5EF4-FFF2-40B4-BE49-F238E27FC236}">
                        <a16:creationId xmlns:a16="http://schemas.microsoft.com/office/drawing/2014/main" id="{C11819C3-41E6-4AE5-A40C-01DCD1B47730}"/>
                      </a:ext>
                    </a:extLst>
                  </p:cNvPr>
                  <p:cNvGrpSpPr/>
                  <p:nvPr/>
                </p:nvGrpSpPr>
                <p:grpSpPr>
                  <a:xfrm>
                    <a:off x="10738388" y="4940847"/>
                    <a:ext cx="212693" cy="222122"/>
                    <a:chOff x="10738388" y="4940847"/>
                    <a:chExt cx="212693" cy="222122"/>
                  </a:xfrm>
                  <a:solidFill>
                    <a:srgbClr val="B48F7B"/>
                  </a:solidFill>
                </p:grpSpPr>
                <p:sp>
                  <p:nvSpPr>
                    <p:cNvPr id="1187" name="Freeform: Shape 1186">
                      <a:extLst>
                        <a:ext uri="{FF2B5EF4-FFF2-40B4-BE49-F238E27FC236}">
                          <a16:creationId xmlns:a16="http://schemas.microsoft.com/office/drawing/2014/main" id="{175CABC4-E152-4BE5-B084-D8BEC24DAD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38388" y="4940847"/>
                      <a:ext cx="188405" cy="222122"/>
                    </a:xfrm>
                    <a:custGeom>
                      <a:avLst/>
                      <a:gdLst>
                        <a:gd name="connsiteX0" fmla="*/ 3239 w 188405"/>
                        <a:gd name="connsiteY0" fmla="*/ 221742 h 222122"/>
                        <a:gd name="connsiteX1" fmla="*/ 3049 w 188405"/>
                        <a:gd name="connsiteY1" fmla="*/ 218027 h 222122"/>
                        <a:gd name="connsiteX2" fmla="*/ 3049 w 188405"/>
                        <a:gd name="connsiteY2" fmla="*/ 218027 h 222122"/>
                        <a:gd name="connsiteX3" fmla="*/ 70771 w 188405"/>
                        <a:gd name="connsiteY3" fmla="*/ 152686 h 222122"/>
                        <a:gd name="connsiteX4" fmla="*/ 70771 w 188405"/>
                        <a:gd name="connsiteY4" fmla="*/ 152686 h 222122"/>
                        <a:gd name="connsiteX5" fmla="*/ 129541 w 188405"/>
                        <a:gd name="connsiteY5" fmla="*/ 129064 h 222122"/>
                        <a:gd name="connsiteX6" fmla="*/ 129541 w 188405"/>
                        <a:gd name="connsiteY6" fmla="*/ 129064 h 222122"/>
                        <a:gd name="connsiteX7" fmla="*/ 188406 w 188405"/>
                        <a:gd name="connsiteY7" fmla="*/ 18955 h 222122"/>
                        <a:gd name="connsiteX8" fmla="*/ 188406 w 188405"/>
                        <a:gd name="connsiteY8" fmla="*/ 18955 h 222122"/>
                        <a:gd name="connsiteX9" fmla="*/ 187358 w 188405"/>
                        <a:gd name="connsiteY9" fmla="*/ 0 h 222122"/>
                        <a:gd name="connsiteX10" fmla="*/ 187358 w 188405"/>
                        <a:gd name="connsiteY10" fmla="*/ 0 h 222122"/>
                        <a:gd name="connsiteX11" fmla="*/ 184405 w 188405"/>
                        <a:gd name="connsiteY11" fmla="*/ 286 h 222122"/>
                        <a:gd name="connsiteX12" fmla="*/ 185357 w 188405"/>
                        <a:gd name="connsiteY12" fmla="*/ 18859 h 222122"/>
                        <a:gd name="connsiteX13" fmla="*/ 185357 w 188405"/>
                        <a:gd name="connsiteY13" fmla="*/ 18859 h 222122"/>
                        <a:gd name="connsiteX14" fmla="*/ 138589 w 188405"/>
                        <a:gd name="connsiteY14" fmla="*/ 118777 h 222122"/>
                        <a:gd name="connsiteX15" fmla="*/ 138589 w 188405"/>
                        <a:gd name="connsiteY15" fmla="*/ 118777 h 222122"/>
                        <a:gd name="connsiteX16" fmla="*/ 75154 w 188405"/>
                        <a:gd name="connsiteY16" fmla="*/ 148685 h 222122"/>
                        <a:gd name="connsiteX17" fmla="*/ 75154 w 188405"/>
                        <a:gd name="connsiteY17" fmla="*/ 148685 h 222122"/>
                        <a:gd name="connsiteX18" fmla="*/ 70105 w 188405"/>
                        <a:gd name="connsiteY18" fmla="*/ 149638 h 222122"/>
                        <a:gd name="connsiteX19" fmla="*/ 70105 w 188405"/>
                        <a:gd name="connsiteY19" fmla="*/ 149638 h 222122"/>
                        <a:gd name="connsiteX20" fmla="*/ 1 w 188405"/>
                        <a:gd name="connsiteY20" fmla="*/ 217932 h 222122"/>
                        <a:gd name="connsiteX21" fmla="*/ 1 w 188405"/>
                        <a:gd name="connsiteY21" fmla="*/ 217932 h 222122"/>
                        <a:gd name="connsiteX22" fmla="*/ 192 w 188405"/>
                        <a:gd name="connsiteY22" fmla="*/ 222123 h 222122"/>
                        <a:gd name="connsiteX23" fmla="*/ 192 w 188405"/>
                        <a:gd name="connsiteY23" fmla="*/ 222123 h 222122"/>
                        <a:gd name="connsiteX24" fmla="*/ 3239 w 188405"/>
                        <a:gd name="connsiteY24" fmla="*/ 221742 h 222122"/>
                        <a:gd name="connsiteX25" fmla="*/ 3239 w 188405"/>
                        <a:gd name="connsiteY25" fmla="*/ 221742 h 2221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88405" h="222122">
                          <a:moveTo>
                            <a:pt x="3239" y="221742"/>
                          </a:moveTo>
                          <a:cubicBezTo>
                            <a:pt x="3239" y="221742"/>
                            <a:pt x="3049" y="220409"/>
                            <a:pt x="3049" y="218027"/>
                          </a:cubicBezTo>
                          <a:lnTo>
                            <a:pt x="3049" y="218027"/>
                          </a:lnTo>
                          <a:cubicBezTo>
                            <a:pt x="3144" y="205930"/>
                            <a:pt x="7811" y="168212"/>
                            <a:pt x="70771" y="152686"/>
                          </a:cubicBezTo>
                          <a:lnTo>
                            <a:pt x="70771" y="152686"/>
                          </a:lnTo>
                          <a:cubicBezTo>
                            <a:pt x="70867" y="152686"/>
                            <a:pt x="100109" y="148019"/>
                            <a:pt x="129541" y="129064"/>
                          </a:cubicBezTo>
                          <a:lnTo>
                            <a:pt x="129541" y="129064"/>
                          </a:lnTo>
                          <a:cubicBezTo>
                            <a:pt x="158877" y="110109"/>
                            <a:pt x="188406" y="76486"/>
                            <a:pt x="188406" y="18955"/>
                          </a:cubicBezTo>
                          <a:lnTo>
                            <a:pt x="188406" y="18955"/>
                          </a:lnTo>
                          <a:cubicBezTo>
                            <a:pt x="188406" y="12954"/>
                            <a:pt x="188120" y="6572"/>
                            <a:pt x="187358" y="0"/>
                          </a:cubicBezTo>
                          <a:lnTo>
                            <a:pt x="187358" y="0"/>
                          </a:lnTo>
                          <a:lnTo>
                            <a:pt x="184405" y="286"/>
                          </a:lnTo>
                          <a:cubicBezTo>
                            <a:pt x="185071" y="6763"/>
                            <a:pt x="185357" y="12954"/>
                            <a:pt x="185357" y="18859"/>
                          </a:cubicBezTo>
                          <a:lnTo>
                            <a:pt x="185357" y="18859"/>
                          </a:lnTo>
                          <a:cubicBezTo>
                            <a:pt x="185357" y="68199"/>
                            <a:pt x="163355" y="99251"/>
                            <a:pt x="138589" y="118777"/>
                          </a:cubicBezTo>
                          <a:lnTo>
                            <a:pt x="138589" y="118777"/>
                          </a:lnTo>
                          <a:cubicBezTo>
                            <a:pt x="113824" y="138303"/>
                            <a:pt x="86107" y="146114"/>
                            <a:pt x="75154" y="148685"/>
                          </a:cubicBezTo>
                          <a:lnTo>
                            <a:pt x="75154" y="148685"/>
                          </a:lnTo>
                          <a:cubicBezTo>
                            <a:pt x="72010" y="149447"/>
                            <a:pt x="70200" y="149638"/>
                            <a:pt x="70105" y="149638"/>
                          </a:cubicBezTo>
                          <a:lnTo>
                            <a:pt x="70105" y="149638"/>
                          </a:lnTo>
                          <a:cubicBezTo>
                            <a:pt x="5811" y="165259"/>
                            <a:pt x="-94" y="205073"/>
                            <a:pt x="1" y="217932"/>
                          </a:cubicBezTo>
                          <a:lnTo>
                            <a:pt x="1" y="217932"/>
                          </a:lnTo>
                          <a:cubicBezTo>
                            <a:pt x="1" y="220504"/>
                            <a:pt x="192" y="222028"/>
                            <a:pt x="192" y="222123"/>
                          </a:cubicBezTo>
                          <a:lnTo>
                            <a:pt x="192" y="222123"/>
                          </a:lnTo>
                          <a:lnTo>
                            <a:pt x="3239" y="221742"/>
                          </a:lnTo>
                          <a:lnTo>
                            <a:pt x="3239" y="221742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8" name="Freeform: Shape 1187">
                      <a:extLst>
                        <a:ext uri="{FF2B5EF4-FFF2-40B4-BE49-F238E27FC236}">
                          <a16:creationId xmlns:a16="http://schemas.microsoft.com/office/drawing/2014/main" id="{73F59062-D94A-4CD5-B3FA-4D2BE8799F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16493" y="4966850"/>
                      <a:ext cx="22193" cy="124396"/>
                    </a:xfrm>
                    <a:custGeom>
                      <a:avLst/>
                      <a:gdLst>
                        <a:gd name="connsiteX0" fmla="*/ 22194 w 22193"/>
                        <a:gd name="connsiteY0" fmla="*/ 82010 h 124396"/>
                        <a:gd name="connsiteX1" fmla="*/ 15621 w 22193"/>
                        <a:gd name="connsiteY1" fmla="*/ 22384 h 124396"/>
                        <a:gd name="connsiteX2" fmla="*/ 15621 w 22193"/>
                        <a:gd name="connsiteY2" fmla="*/ 22384 h 124396"/>
                        <a:gd name="connsiteX3" fmla="*/ 18765 w 22193"/>
                        <a:gd name="connsiteY3" fmla="*/ 953 h 124396"/>
                        <a:gd name="connsiteX4" fmla="*/ 18765 w 22193"/>
                        <a:gd name="connsiteY4" fmla="*/ 953 h 124396"/>
                        <a:gd name="connsiteX5" fmla="*/ 15907 w 22193"/>
                        <a:gd name="connsiteY5" fmla="*/ 0 h 124396"/>
                        <a:gd name="connsiteX6" fmla="*/ 12574 w 22193"/>
                        <a:gd name="connsiteY6" fmla="*/ 22289 h 124396"/>
                        <a:gd name="connsiteX7" fmla="*/ 12574 w 22193"/>
                        <a:gd name="connsiteY7" fmla="*/ 22289 h 124396"/>
                        <a:gd name="connsiteX8" fmla="*/ 19145 w 22193"/>
                        <a:gd name="connsiteY8" fmla="*/ 81915 h 124396"/>
                        <a:gd name="connsiteX9" fmla="*/ 19145 w 22193"/>
                        <a:gd name="connsiteY9" fmla="*/ 81915 h 124396"/>
                        <a:gd name="connsiteX10" fmla="*/ 0 w 22193"/>
                        <a:gd name="connsiteY10" fmla="*/ 122015 h 124396"/>
                        <a:gd name="connsiteX11" fmla="*/ 0 w 22193"/>
                        <a:gd name="connsiteY11" fmla="*/ 122015 h 124396"/>
                        <a:gd name="connsiteX12" fmla="*/ 0 w 22193"/>
                        <a:gd name="connsiteY12" fmla="*/ 122015 h 124396"/>
                        <a:gd name="connsiteX13" fmla="*/ 1810 w 22193"/>
                        <a:gd name="connsiteY13" fmla="*/ 124397 h 124396"/>
                        <a:gd name="connsiteX14" fmla="*/ 22194 w 22193"/>
                        <a:gd name="connsiteY14" fmla="*/ 82010 h 124396"/>
                        <a:gd name="connsiteX15" fmla="*/ 22194 w 22193"/>
                        <a:gd name="connsiteY15" fmla="*/ 82010 h 124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2193" h="124396">
                          <a:moveTo>
                            <a:pt x="22194" y="82010"/>
                          </a:moveTo>
                          <a:cubicBezTo>
                            <a:pt x="22194" y="62770"/>
                            <a:pt x="15621" y="42291"/>
                            <a:pt x="15621" y="22384"/>
                          </a:cubicBezTo>
                          <a:lnTo>
                            <a:pt x="15621" y="22384"/>
                          </a:lnTo>
                          <a:cubicBezTo>
                            <a:pt x="15621" y="15145"/>
                            <a:pt x="16478" y="8001"/>
                            <a:pt x="18765" y="953"/>
                          </a:cubicBezTo>
                          <a:lnTo>
                            <a:pt x="18765" y="953"/>
                          </a:lnTo>
                          <a:lnTo>
                            <a:pt x="15907" y="0"/>
                          </a:lnTo>
                          <a:cubicBezTo>
                            <a:pt x="13431" y="7334"/>
                            <a:pt x="12574" y="14859"/>
                            <a:pt x="12574" y="22289"/>
                          </a:cubicBezTo>
                          <a:lnTo>
                            <a:pt x="12574" y="22289"/>
                          </a:lnTo>
                          <a:cubicBezTo>
                            <a:pt x="12574" y="42767"/>
                            <a:pt x="19145" y="63341"/>
                            <a:pt x="19145" y="81915"/>
                          </a:cubicBezTo>
                          <a:lnTo>
                            <a:pt x="19145" y="81915"/>
                          </a:lnTo>
                          <a:cubicBezTo>
                            <a:pt x="19145" y="96869"/>
                            <a:pt x="15050" y="110300"/>
                            <a:pt x="0" y="122015"/>
                          </a:cubicBezTo>
                          <a:lnTo>
                            <a:pt x="0" y="122015"/>
                          </a:lnTo>
                          <a:lnTo>
                            <a:pt x="0" y="122015"/>
                          </a:lnTo>
                          <a:lnTo>
                            <a:pt x="1810" y="124397"/>
                          </a:lnTo>
                          <a:cubicBezTo>
                            <a:pt x="17716" y="112300"/>
                            <a:pt x="22194" y="97536"/>
                            <a:pt x="22194" y="82010"/>
                          </a:cubicBezTo>
                          <a:lnTo>
                            <a:pt x="22194" y="82010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9" name="Freeform: Shape 1188">
                      <a:extLst>
                        <a:ext uri="{FF2B5EF4-FFF2-40B4-BE49-F238E27FC236}">
                          <a16:creationId xmlns:a16="http://schemas.microsoft.com/office/drawing/2014/main" id="{FF9B2957-1018-4651-BCB7-75309BD853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87157" y="5064481"/>
                      <a:ext cx="163924" cy="49625"/>
                    </a:xfrm>
                    <a:custGeom>
                      <a:avLst/>
                      <a:gdLst>
                        <a:gd name="connsiteX0" fmla="*/ 163925 w 163924"/>
                        <a:gd name="connsiteY0" fmla="*/ 762 h 49625"/>
                        <a:gd name="connsiteX1" fmla="*/ 163925 w 163924"/>
                        <a:gd name="connsiteY1" fmla="*/ 762 h 49625"/>
                        <a:gd name="connsiteX2" fmla="*/ 161068 w 163924"/>
                        <a:gd name="connsiteY2" fmla="*/ 0 h 49625"/>
                        <a:gd name="connsiteX3" fmla="*/ 97917 w 163924"/>
                        <a:gd name="connsiteY3" fmla="*/ 46768 h 49625"/>
                        <a:gd name="connsiteX4" fmla="*/ 97917 w 163924"/>
                        <a:gd name="connsiteY4" fmla="*/ 46768 h 49625"/>
                        <a:gd name="connsiteX5" fmla="*/ 70961 w 163924"/>
                        <a:gd name="connsiteY5" fmla="*/ 42291 h 49625"/>
                        <a:gd name="connsiteX6" fmla="*/ 70961 w 163924"/>
                        <a:gd name="connsiteY6" fmla="*/ 42291 h 49625"/>
                        <a:gd name="connsiteX7" fmla="*/ 32481 w 163924"/>
                        <a:gd name="connsiteY7" fmla="*/ 29718 h 49625"/>
                        <a:gd name="connsiteX8" fmla="*/ 32481 w 163924"/>
                        <a:gd name="connsiteY8" fmla="*/ 29718 h 49625"/>
                        <a:gd name="connsiteX9" fmla="*/ 22670 w 163924"/>
                        <a:gd name="connsiteY9" fmla="*/ 29147 h 49625"/>
                        <a:gd name="connsiteX10" fmla="*/ 22670 w 163924"/>
                        <a:gd name="connsiteY10" fmla="*/ 29147 h 49625"/>
                        <a:gd name="connsiteX11" fmla="*/ 0 w 163924"/>
                        <a:gd name="connsiteY11" fmla="*/ 32861 h 49625"/>
                        <a:gd name="connsiteX12" fmla="*/ 0 w 163924"/>
                        <a:gd name="connsiteY12" fmla="*/ 32861 h 49625"/>
                        <a:gd name="connsiteX13" fmla="*/ 762 w 163924"/>
                        <a:gd name="connsiteY13" fmla="*/ 35719 h 49625"/>
                        <a:gd name="connsiteX14" fmla="*/ 22670 w 163924"/>
                        <a:gd name="connsiteY14" fmla="*/ 32099 h 49625"/>
                        <a:gd name="connsiteX15" fmla="*/ 22670 w 163924"/>
                        <a:gd name="connsiteY15" fmla="*/ 32099 h 49625"/>
                        <a:gd name="connsiteX16" fmla="*/ 32195 w 163924"/>
                        <a:gd name="connsiteY16" fmla="*/ 32576 h 49625"/>
                        <a:gd name="connsiteX17" fmla="*/ 32195 w 163924"/>
                        <a:gd name="connsiteY17" fmla="*/ 32576 h 49625"/>
                        <a:gd name="connsiteX18" fmla="*/ 69913 w 163924"/>
                        <a:gd name="connsiteY18" fmla="*/ 44958 h 49625"/>
                        <a:gd name="connsiteX19" fmla="*/ 69913 w 163924"/>
                        <a:gd name="connsiteY19" fmla="*/ 44958 h 49625"/>
                        <a:gd name="connsiteX20" fmla="*/ 97822 w 163924"/>
                        <a:gd name="connsiteY20" fmla="*/ 49625 h 49625"/>
                        <a:gd name="connsiteX21" fmla="*/ 97822 w 163924"/>
                        <a:gd name="connsiteY21" fmla="*/ 49625 h 49625"/>
                        <a:gd name="connsiteX22" fmla="*/ 97917 w 163924"/>
                        <a:gd name="connsiteY22" fmla="*/ 49625 h 49625"/>
                        <a:gd name="connsiteX23" fmla="*/ 97917 w 163924"/>
                        <a:gd name="connsiteY23" fmla="*/ 49625 h 49625"/>
                        <a:gd name="connsiteX24" fmla="*/ 163925 w 163924"/>
                        <a:gd name="connsiteY24" fmla="*/ 762 h 49625"/>
                        <a:gd name="connsiteX25" fmla="*/ 163925 w 163924"/>
                        <a:gd name="connsiteY25" fmla="*/ 762 h 49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63924" h="49625">
                          <a:moveTo>
                            <a:pt x="163925" y="762"/>
                          </a:moveTo>
                          <a:lnTo>
                            <a:pt x="163925" y="762"/>
                          </a:lnTo>
                          <a:lnTo>
                            <a:pt x="161068" y="0"/>
                          </a:lnTo>
                          <a:cubicBezTo>
                            <a:pt x="152209" y="31242"/>
                            <a:pt x="126492" y="46673"/>
                            <a:pt x="97917" y="46768"/>
                          </a:cubicBezTo>
                          <a:lnTo>
                            <a:pt x="97917" y="46768"/>
                          </a:lnTo>
                          <a:cubicBezTo>
                            <a:pt x="89059" y="46768"/>
                            <a:pt x="79915" y="45244"/>
                            <a:pt x="70961" y="42291"/>
                          </a:cubicBezTo>
                          <a:lnTo>
                            <a:pt x="70961" y="42291"/>
                          </a:lnTo>
                          <a:cubicBezTo>
                            <a:pt x="58293" y="38005"/>
                            <a:pt x="47339" y="31147"/>
                            <a:pt x="32481" y="29718"/>
                          </a:cubicBezTo>
                          <a:lnTo>
                            <a:pt x="32481" y="29718"/>
                          </a:lnTo>
                          <a:cubicBezTo>
                            <a:pt x="28766" y="29337"/>
                            <a:pt x="25717" y="29147"/>
                            <a:pt x="22670" y="29147"/>
                          </a:cubicBezTo>
                          <a:lnTo>
                            <a:pt x="22670" y="29147"/>
                          </a:lnTo>
                          <a:cubicBezTo>
                            <a:pt x="15812" y="29147"/>
                            <a:pt x="9811" y="30194"/>
                            <a:pt x="0" y="32861"/>
                          </a:cubicBezTo>
                          <a:lnTo>
                            <a:pt x="0" y="32861"/>
                          </a:lnTo>
                          <a:lnTo>
                            <a:pt x="762" y="35719"/>
                          </a:lnTo>
                          <a:cubicBezTo>
                            <a:pt x="10477" y="33052"/>
                            <a:pt x="16097" y="32099"/>
                            <a:pt x="22670" y="32099"/>
                          </a:cubicBezTo>
                          <a:lnTo>
                            <a:pt x="22670" y="32099"/>
                          </a:lnTo>
                          <a:cubicBezTo>
                            <a:pt x="25526" y="32099"/>
                            <a:pt x="28575" y="32290"/>
                            <a:pt x="32195" y="32576"/>
                          </a:cubicBezTo>
                          <a:lnTo>
                            <a:pt x="32195" y="32576"/>
                          </a:lnTo>
                          <a:cubicBezTo>
                            <a:pt x="46101" y="33814"/>
                            <a:pt x="56769" y="40577"/>
                            <a:pt x="69913" y="44958"/>
                          </a:cubicBezTo>
                          <a:lnTo>
                            <a:pt x="69913" y="44958"/>
                          </a:lnTo>
                          <a:cubicBezTo>
                            <a:pt x="79152" y="48101"/>
                            <a:pt x="88583" y="49625"/>
                            <a:pt x="97822" y="49625"/>
                          </a:cubicBezTo>
                          <a:lnTo>
                            <a:pt x="97822" y="49625"/>
                          </a:lnTo>
                          <a:cubicBezTo>
                            <a:pt x="97822" y="49625"/>
                            <a:pt x="97917" y="49625"/>
                            <a:pt x="97917" y="49625"/>
                          </a:cubicBezTo>
                          <a:lnTo>
                            <a:pt x="97917" y="49625"/>
                          </a:lnTo>
                          <a:cubicBezTo>
                            <a:pt x="127731" y="49721"/>
                            <a:pt x="154781" y="33338"/>
                            <a:pt x="163925" y="762"/>
                          </a:cubicBezTo>
                          <a:lnTo>
                            <a:pt x="163925" y="762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0" name="Freeform: Shape 1189">
                      <a:extLst>
                        <a:ext uri="{FF2B5EF4-FFF2-40B4-BE49-F238E27FC236}">
                          <a16:creationId xmlns:a16="http://schemas.microsoft.com/office/drawing/2014/main" id="{A6FF7488-F335-40C3-9E13-4BF163D1EE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2867" y="5039240"/>
                      <a:ext cx="25717" cy="76295"/>
                    </a:xfrm>
                    <a:custGeom>
                      <a:avLst/>
                      <a:gdLst>
                        <a:gd name="connsiteX0" fmla="*/ 9905 w 25717"/>
                        <a:gd name="connsiteY0" fmla="*/ 75152 h 76295"/>
                        <a:gd name="connsiteX1" fmla="*/ 2952 w 25717"/>
                        <a:gd name="connsiteY1" fmla="*/ 44006 h 76295"/>
                        <a:gd name="connsiteX2" fmla="*/ 2952 w 25717"/>
                        <a:gd name="connsiteY2" fmla="*/ 44006 h 76295"/>
                        <a:gd name="connsiteX3" fmla="*/ 25717 w 25717"/>
                        <a:gd name="connsiteY3" fmla="*/ 2096 h 76295"/>
                        <a:gd name="connsiteX4" fmla="*/ 25717 w 25717"/>
                        <a:gd name="connsiteY4" fmla="*/ 2096 h 76295"/>
                        <a:gd name="connsiteX5" fmla="*/ 23622 w 25717"/>
                        <a:gd name="connsiteY5" fmla="*/ 0 h 76295"/>
                        <a:gd name="connsiteX6" fmla="*/ 0 w 25717"/>
                        <a:gd name="connsiteY6" fmla="*/ 44006 h 76295"/>
                        <a:gd name="connsiteX7" fmla="*/ 0 w 25717"/>
                        <a:gd name="connsiteY7" fmla="*/ 44006 h 76295"/>
                        <a:gd name="connsiteX8" fmla="*/ 7144 w 25717"/>
                        <a:gd name="connsiteY8" fmla="*/ 76295 h 76295"/>
                        <a:gd name="connsiteX9" fmla="*/ 7144 w 25717"/>
                        <a:gd name="connsiteY9" fmla="*/ 76295 h 76295"/>
                        <a:gd name="connsiteX10" fmla="*/ 9905 w 25717"/>
                        <a:gd name="connsiteY10" fmla="*/ 75152 h 76295"/>
                        <a:gd name="connsiteX11" fmla="*/ 9905 w 25717"/>
                        <a:gd name="connsiteY11" fmla="*/ 75152 h 76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5717" h="76295">
                          <a:moveTo>
                            <a:pt x="9905" y="75152"/>
                          </a:moveTo>
                          <a:cubicBezTo>
                            <a:pt x="4858" y="62675"/>
                            <a:pt x="2952" y="52388"/>
                            <a:pt x="2952" y="44006"/>
                          </a:cubicBezTo>
                          <a:lnTo>
                            <a:pt x="2952" y="44006"/>
                          </a:lnTo>
                          <a:cubicBezTo>
                            <a:pt x="2952" y="21336"/>
                            <a:pt x="16859" y="10954"/>
                            <a:pt x="25717" y="2096"/>
                          </a:cubicBezTo>
                          <a:lnTo>
                            <a:pt x="25717" y="2096"/>
                          </a:lnTo>
                          <a:lnTo>
                            <a:pt x="23622" y="0"/>
                          </a:lnTo>
                          <a:cubicBezTo>
                            <a:pt x="15144" y="8477"/>
                            <a:pt x="0" y="19907"/>
                            <a:pt x="0" y="44006"/>
                          </a:cubicBezTo>
                          <a:lnTo>
                            <a:pt x="0" y="44006"/>
                          </a:lnTo>
                          <a:cubicBezTo>
                            <a:pt x="0" y="52959"/>
                            <a:pt x="2000" y="63532"/>
                            <a:pt x="7144" y="76295"/>
                          </a:cubicBezTo>
                          <a:lnTo>
                            <a:pt x="7144" y="76295"/>
                          </a:lnTo>
                          <a:lnTo>
                            <a:pt x="9905" y="75152"/>
                          </a:lnTo>
                          <a:lnTo>
                            <a:pt x="9905" y="75152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179" name="Freeform: Shape 1178">
                    <a:extLst>
                      <a:ext uri="{FF2B5EF4-FFF2-40B4-BE49-F238E27FC236}">
                        <a16:creationId xmlns:a16="http://schemas.microsoft.com/office/drawing/2014/main" id="{7A38903D-0626-44C7-99B1-3F82F4EF95DE}"/>
                      </a:ext>
                    </a:extLst>
                  </p:cNvPr>
                  <p:cNvSpPr/>
                  <p:nvPr/>
                </p:nvSpPr>
                <p:spPr>
                  <a:xfrm>
                    <a:off x="10925079" y="5099343"/>
                    <a:ext cx="29051" cy="5051"/>
                  </a:xfrm>
                  <a:custGeom>
                    <a:avLst/>
                    <a:gdLst>
                      <a:gd name="connsiteX0" fmla="*/ 29052 w 29051"/>
                      <a:gd name="connsiteY0" fmla="*/ 2858 h 5051"/>
                      <a:gd name="connsiteX1" fmla="*/ 27909 w 29051"/>
                      <a:gd name="connsiteY1" fmla="*/ 95 h 5051"/>
                      <a:gd name="connsiteX2" fmla="*/ 27146 w 29051"/>
                      <a:gd name="connsiteY2" fmla="*/ 381 h 5051"/>
                      <a:gd name="connsiteX3" fmla="*/ 27146 w 29051"/>
                      <a:gd name="connsiteY3" fmla="*/ 381 h 5051"/>
                      <a:gd name="connsiteX4" fmla="*/ 24574 w 29051"/>
                      <a:gd name="connsiteY4" fmla="*/ 1048 h 5051"/>
                      <a:gd name="connsiteX5" fmla="*/ 24574 w 29051"/>
                      <a:gd name="connsiteY5" fmla="*/ 1048 h 5051"/>
                      <a:gd name="connsiteX6" fmla="*/ 15049 w 29051"/>
                      <a:gd name="connsiteY6" fmla="*/ 2096 h 5051"/>
                      <a:gd name="connsiteX7" fmla="*/ 15049 w 29051"/>
                      <a:gd name="connsiteY7" fmla="*/ 2096 h 5051"/>
                      <a:gd name="connsiteX8" fmla="*/ 857 w 29051"/>
                      <a:gd name="connsiteY8" fmla="*/ 0 h 5051"/>
                      <a:gd name="connsiteX9" fmla="*/ 857 w 29051"/>
                      <a:gd name="connsiteY9" fmla="*/ 0 h 5051"/>
                      <a:gd name="connsiteX10" fmla="*/ 0 w 29051"/>
                      <a:gd name="connsiteY10" fmla="*/ 2858 h 5051"/>
                      <a:gd name="connsiteX11" fmla="*/ 15049 w 29051"/>
                      <a:gd name="connsiteY11" fmla="*/ 5048 h 5051"/>
                      <a:gd name="connsiteX12" fmla="*/ 15049 w 29051"/>
                      <a:gd name="connsiteY12" fmla="*/ 5048 h 5051"/>
                      <a:gd name="connsiteX13" fmla="*/ 29052 w 29051"/>
                      <a:gd name="connsiteY13" fmla="*/ 2858 h 5051"/>
                      <a:gd name="connsiteX14" fmla="*/ 29052 w 29051"/>
                      <a:gd name="connsiteY14" fmla="*/ 2858 h 5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9051" h="5051">
                        <a:moveTo>
                          <a:pt x="29052" y="2858"/>
                        </a:moveTo>
                        <a:lnTo>
                          <a:pt x="27909" y="95"/>
                        </a:lnTo>
                        <a:cubicBezTo>
                          <a:pt x="27909" y="95"/>
                          <a:pt x="27623" y="191"/>
                          <a:pt x="27146" y="381"/>
                        </a:cubicBezTo>
                        <a:lnTo>
                          <a:pt x="27146" y="381"/>
                        </a:lnTo>
                        <a:cubicBezTo>
                          <a:pt x="26575" y="572"/>
                          <a:pt x="25717" y="857"/>
                          <a:pt x="24574" y="1048"/>
                        </a:cubicBezTo>
                        <a:lnTo>
                          <a:pt x="24574" y="1048"/>
                        </a:lnTo>
                        <a:cubicBezTo>
                          <a:pt x="22384" y="1524"/>
                          <a:pt x="19050" y="2096"/>
                          <a:pt x="15049" y="2096"/>
                        </a:cubicBezTo>
                        <a:lnTo>
                          <a:pt x="15049" y="2096"/>
                        </a:lnTo>
                        <a:cubicBezTo>
                          <a:pt x="11049" y="2096"/>
                          <a:pt x="6191" y="1619"/>
                          <a:pt x="857" y="0"/>
                        </a:cubicBezTo>
                        <a:lnTo>
                          <a:pt x="857" y="0"/>
                        </a:lnTo>
                        <a:lnTo>
                          <a:pt x="0" y="2858"/>
                        </a:lnTo>
                        <a:cubicBezTo>
                          <a:pt x="5619" y="4477"/>
                          <a:pt x="10763" y="5048"/>
                          <a:pt x="15049" y="5048"/>
                        </a:cubicBezTo>
                        <a:lnTo>
                          <a:pt x="15049" y="5048"/>
                        </a:lnTo>
                        <a:cubicBezTo>
                          <a:pt x="23622" y="5144"/>
                          <a:pt x="28956" y="2953"/>
                          <a:pt x="29052" y="2858"/>
                        </a:cubicBezTo>
                        <a:lnTo>
                          <a:pt x="29052" y="2858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88A38B80-9A8A-432B-9229-83CA709859DF}"/>
                      </a:ext>
                    </a:extLst>
                  </p:cNvPr>
                  <p:cNvSpPr/>
                  <p:nvPr/>
                </p:nvSpPr>
                <p:spPr>
                  <a:xfrm>
                    <a:off x="10884693" y="5091913"/>
                    <a:ext cx="11334" cy="21526"/>
                  </a:xfrm>
                  <a:custGeom>
                    <a:avLst/>
                    <a:gdLst>
                      <a:gd name="connsiteX0" fmla="*/ 11334 w 11334"/>
                      <a:gd name="connsiteY0" fmla="*/ 1524 h 21526"/>
                      <a:gd name="connsiteX1" fmla="*/ 11240 w 11334"/>
                      <a:gd name="connsiteY1" fmla="*/ 0 h 21526"/>
                      <a:gd name="connsiteX2" fmla="*/ 11240 w 11334"/>
                      <a:gd name="connsiteY2" fmla="*/ 0 h 21526"/>
                      <a:gd name="connsiteX3" fmla="*/ 8287 w 11334"/>
                      <a:gd name="connsiteY3" fmla="*/ 286 h 21526"/>
                      <a:gd name="connsiteX4" fmla="*/ 8382 w 11334"/>
                      <a:gd name="connsiteY4" fmla="*/ 1524 h 21526"/>
                      <a:gd name="connsiteX5" fmla="*/ 8382 w 11334"/>
                      <a:gd name="connsiteY5" fmla="*/ 1524 h 21526"/>
                      <a:gd name="connsiteX6" fmla="*/ 0 w 11334"/>
                      <a:gd name="connsiteY6" fmla="*/ 19431 h 21526"/>
                      <a:gd name="connsiteX7" fmla="*/ 0 w 11334"/>
                      <a:gd name="connsiteY7" fmla="*/ 19431 h 21526"/>
                      <a:gd name="connsiteX8" fmla="*/ 2191 w 11334"/>
                      <a:gd name="connsiteY8" fmla="*/ 21526 h 21526"/>
                      <a:gd name="connsiteX9" fmla="*/ 11334 w 11334"/>
                      <a:gd name="connsiteY9" fmla="*/ 1524 h 21526"/>
                      <a:gd name="connsiteX10" fmla="*/ 11334 w 11334"/>
                      <a:gd name="connsiteY10" fmla="*/ 1524 h 21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334" h="21526">
                        <a:moveTo>
                          <a:pt x="11334" y="1524"/>
                        </a:moveTo>
                        <a:cubicBezTo>
                          <a:pt x="11334" y="1048"/>
                          <a:pt x="11334" y="476"/>
                          <a:pt x="11240" y="0"/>
                        </a:cubicBezTo>
                        <a:lnTo>
                          <a:pt x="11240" y="0"/>
                        </a:lnTo>
                        <a:lnTo>
                          <a:pt x="8287" y="286"/>
                        </a:lnTo>
                        <a:cubicBezTo>
                          <a:pt x="8382" y="667"/>
                          <a:pt x="8382" y="1143"/>
                          <a:pt x="8382" y="1524"/>
                        </a:cubicBezTo>
                        <a:lnTo>
                          <a:pt x="8382" y="1524"/>
                        </a:lnTo>
                        <a:cubicBezTo>
                          <a:pt x="8382" y="7810"/>
                          <a:pt x="4286" y="15049"/>
                          <a:pt x="0" y="19431"/>
                        </a:cubicBezTo>
                        <a:lnTo>
                          <a:pt x="0" y="19431"/>
                        </a:lnTo>
                        <a:lnTo>
                          <a:pt x="2191" y="21526"/>
                        </a:lnTo>
                        <a:cubicBezTo>
                          <a:pt x="6762" y="16764"/>
                          <a:pt x="11334" y="9049"/>
                          <a:pt x="11334" y="1524"/>
                        </a:cubicBezTo>
                        <a:lnTo>
                          <a:pt x="11334" y="1524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605B9E82-CF88-4F73-B87B-46EFE835F529}"/>
                      </a:ext>
                    </a:extLst>
                  </p:cNvPr>
                  <p:cNvSpPr/>
                  <p:nvPr/>
                </p:nvSpPr>
                <p:spPr>
                  <a:xfrm>
                    <a:off x="10796300" y="4893127"/>
                    <a:ext cx="5620" cy="29146"/>
                  </a:xfrm>
                  <a:custGeom>
                    <a:avLst/>
                    <a:gdLst>
                      <a:gd name="connsiteX0" fmla="*/ 5621 w 5620"/>
                      <a:gd name="connsiteY0" fmla="*/ 16097 h 29146"/>
                      <a:gd name="connsiteX1" fmla="*/ 2763 w 5620"/>
                      <a:gd name="connsiteY1" fmla="*/ 0 h 29146"/>
                      <a:gd name="connsiteX2" fmla="*/ 2763 w 5620"/>
                      <a:gd name="connsiteY2" fmla="*/ 0 h 29146"/>
                      <a:gd name="connsiteX3" fmla="*/ 2763 w 5620"/>
                      <a:gd name="connsiteY3" fmla="*/ 0 h 29146"/>
                      <a:gd name="connsiteX4" fmla="*/ 0 w 5620"/>
                      <a:gd name="connsiteY4" fmla="*/ 1238 h 29146"/>
                      <a:gd name="connsiteX5" fmla="*/ 381 w 5620"/>
                      <a:gd name="connsiteY5" fmla="*/ 2191 h 29146"/>
                      <a:gd name="connsiteX6" fmla="*/ 381 w 5620"/>
                      <a:gd name="connsiteY6" fmla="*/ 2191 h 29146"/>
                      <a:gd name="connsiteX7" fmla="*/ 1238 w 5620"/>
                      <a:gd name="connsiteY7" fmla="*/ 5143 h 29146"/>
                      <a:gd name="connsiteX8" fmla="*/ 1238 w 5620"/>
                      <a:gd name="connsiteY8" fmla="*/ 5143 h 29146"/>
                      <a:gd name="connsiteX9" fmla="*/ 2572 w 5620"/>
                      <a:gd name="connsiteY9" fmla="*/ 16097 h 29146"/>
                      <a:gd name="connsiteX10" fmla="*/ 2572 w 5620"/>
                      <a:gd name="connsiteY10" fmla="*/ 16097 h 29146"/>
                      <a:gd name="connsiteX11" fmla="*/ 1048 w 5620"/>
                      <a:gd name="connsiteY11" fmla="*/ 28384 h 29146"/>
                      <a:gd name="connsiteX12" fmla="*/ 1048 w 5620"/>
                      <a:gd name="connsiteY12" fmla="*/ 28384 h 29146"/>
                      <a:gd name="connsiteX13" fmla="*/ 4001 w 5620"/>
                      <a:gd name="connsiteY13" fmla="*/ 29146 h 29146"/>
                      <a:gd name="connsiteX14" fmla="*/ 5621 w 5620"/>
                      <a:gd name="connsiteY14" fmla="*/ 16097 h 29146"/>
                      <a:gd name="connsiteX15" fmla="*/ 5621 w 5620"/>
                      <a:gd name="connsiteY15" fmla="*/ 16097 h 29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620" h="29146">
                        <a:moveTo>
                          <a:pt x="5621" y="16097"/>
                        </a:moveTo>
                        <a:cubicBezTo>
                          <a:pt x="5621" y="6286"/>
                          <a:pt x="2763" y="190"/>
                          <a:pt x="2763" y="0"/>
                        </a:cubicBezTo>
                        <a:lnTo>
                          <a:pt x="2763" y="0"/>
                        </a:lnTo>
                        <a:lnTo>
                          <a:pt x="2763" y="0"/>
                        </a:lnTo>
                        <a:lnTo>
                          <a:pt x="0" y="1238"/>
                        </a:lnTo>
                        <a:cubicBezTo>
                          <a:pt x="0" y="1238"/>
                          <a:pt x="95" y="1524"/>
                          <a:pt x="381" y="2191"/>
                        </a:cubicBezTo>
                        <a:lnTo>
                          <a:pt x="381" y="2191"/>
                        </a:lnTo>
                        <a:cubicBezTo>
                          <a:pt x="572" y="2857"/>
                          <a:pt x="952" y="3810"/>
                          <a:pt x="1238" y="5143"/>
                        </a:cubicBezTo>
                        <a:lnTo>
                          <a:pt x="1238" y="5143"/>
                        </a:lnTo>
                        <a:cubicBezTo>
                          <a:pt x="1906" y="7715"/>
                          <a:pt x="2572" y="11430"/>
                          <a:pt x="2572" y="16097"/>
                        </a:cubicBezTo>
                        <a:lnTo>
                          <a:pt x="2572" y="16097"/>
                        </a:lnTo>
                        <a:cubicBezTo>
                          <a:pt x="2572" y="19717"/>
                          <a:pt x="2191" y="23813"/>
                          <a:pt x="1048" y="28384"/>
                        </a:cubicBezTo>
                        <a:lnTo>
                          <a:pt x="1048" y="28384"/>
                        </a:lnTo>
                        <a:lnTo>
                          <a:pt x="4001" y="29146"/>
                        </a:lnTo>
                        <a:cubicBezTo>
                          <a:pt x="5144" y="24289"/>
                          <a:pt x="5621" y="19907"/>
                          <a:pt x="5621" y="16097"/>
                        </a:cubicBezTo>
                        <a:lnTo>
                          <a:pt x="5621" y="16097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4247AF67-543F-44B2-B9F3-6850ACF2DF41}"/>
                      </a:ext>
                    </a:extLst>
                  </p:cNvPr>
                  <p:cNvSpPr/>
                  <p:nvPr/>
                </p:nvSpPr>
                <p:spPr>
                  <a:xfrm>
                    <a:off x="10832019" y="4994568"/>
                    <a:ext cx="14382" cy="26574"/>
                  </a:xfrm>
                  <a:custGeom>
                    <a:avLst/>
                    <a:gdLst>
                      <a:gd name="connsiteX0" fmla="*/ 14383 w 14382"/>
                      <a:gd name="connsiteY0" fmla="*/ 95 h 26574"/>
                      <a:gd name="connsiteX1" fmla="*/ 2286 w 14382"/>
                      <a:gd name="connsiteY1" fmla="*/ 26575 h 26574"/>
                      <a:gd name="connsiteX2" fmla="*/ 0 w 14382"/>
                      <a:gd name="connsiteY2" fmla="*/ 24670 h 26574"/>
                      <a:gd name="connsiteX3" fmla="*/ 0 w 14382"/>
                      <a:gd name="connsiteY3" fmla="*/ 24670 h 26574"/>
                      <a:gd name="connsiteX4" fmla="*/ 9811 w 14382"/>
                      <a:gd name="connsiteY4" fmla="*/ 7525 h 26574"/>
                      <a:gd name="connsiteX5" fmla="*/ 9811 w 14382"/>
                      <a:gd name="connsiteY5" fmla="*/ 7525 h 26574"/>
                      <a:gd name="connsiteX6" fmla="*/ 11145 w 14382"/>
                      <a:gd name="connsiteY6" fmla="*/ 2000 h 26574"/>
                      <a:gd name="connsiteX7" fmla="*/ 11145 w 14382"/>
                      <a:gd name="connsiteY7" fmla="*/ 2000 h 26574"/>
                      <a:gd name="connsiteX8" fmla="*/ 11431 w 14382"/>
                      <a:gd name="connsiteY8" fmla="*/ 0 h 26574"/>
                      <a:gd name="connsiteX9" fmla="*/ 14383 w 14382"/>
                      <a:gd name="connsiteY9" fmla="*/ 95 h 26574"/>
                      <a:gd name="connsiteX10" fmla="*/ 14383 w 14382"/>
                      <a:gd name="connsiteY10" fmla="*/ 95 h 26574"/>
                      <a:gd name="connsiteX11" fmla="*/ 14383 w 14382"/>
                      <a:gd name="connsiteY11" fmla="*/ 95 h 26574"/>
                      <a:gd name="connsiteX12" fmla="*/ 14383 w 14382"/>
                      <a:gd name="connsiteY12" fmla="*/ 95 h 26574"/>
                      <a:gd name="connsiteX13" fmla="*/ 14383 w 14382"/>
                      <a:gd name="connsiteY13" fmla="*/ 95 h 26574"/>
                      <a:gd name="connsiteX14" fmla="*/ 14383 w 14382"/>
                      <a:gd name="connsiteY14" fmla="*/ 95 h 26574"/>
                      <a:gd name="connsiteX15" fmla="*/ 14383 w 14382"/>
                      <a:gd name="connsiteY15" fmla="*/ 95 h 26574"/>
                      <a:gd name="connsiteX16" fmla="*/ 14383 w 14382"/>
                      <a:gd name="connsiteY16" fmla="*/ 95 h 26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382" h="26574">
                        <a:moveTo>
                          <a:pt x="14383" y="95"/>
                        </a:moveTo>
                        <a:cubicBezTo>
                          <a:pt x="14383" y="476"/>
                          <a:pt x="13812" y="13335"/>
                          <a:pt x="2286" y="26575"/>
                        </a:cubicBezTo>
                        <a:lnTo>
                          <a:pt x="0" y="24670"/>
                        </a:lnTo>
                        <a:lnTo>
                          <a:pt x="0" y="24670"/>
                        </a:lnTo>
                        <a:cubicBezTo>
                          <a:pt x="5525" y="18383"/>
                          <a:pt x="8287" y="12097"/>
                          <a:pt x="9811" y="7525"/>
                        </a:cubicBezTo>
                        <a:lnTo>
                          <a:pt x="9811" y="7525"/>
                        </a:lnTo>
                        <a:cubicBezTo>
                          <a:pt x="10573" y="5239"/>
                          <a:pt x="10954" y="3334"/>
                          <a:pt x="11145" y="2000"/>
                        </a:cubicBezTo>
                        <a:lnTo>
                          <a:pt x="11145" y="2000"/>
                        </a:lnTo>
                        <a:cubicBezTo>
                          <a:pt x="11335" y="667"/>
                          <a:pt x="11431" y="0"/>
                          <a:pt x="11431" y="0"/>
                        </a:cubicBezTo>
                        <a:lnTo>
                          <a:pt x="14383" y="95"/>
                        </a:lnTo>
                        <a:lnTo>
                          <a:pt x="14383" y="95"/>
                        </a:lnTo>
                        <a:close/>
                        <a:moveTo>
                          <a:pt x="14383" y="95"/>
                        </a:moveTo>
                        <a:lnTo>
                          <a:pt x="14383" y="95"/>
                        </a:lnTo>
                        <a:lnTo>
                          <a:pt x="14383" y="95"/>
                        </a:lnTo>
                        <a:lnTo>
                          <a:pt x="14383" y="95"/>
                        </a:lnTo>
                        <a:lnTo>
                          <a:pt x="14383" y="95"/>
                        </a:lnTo>
                        <a:lnTo>
                          <a:pt x="14383" y="95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83" name="Freeform: Shape 1182">
                    <a:extLst>
                      <a:ext uri="{FF2B5EF4-FFF2-40B4-BE49-F238E27FC236}">
                        <a16:creationId xmlns:a16="http://schemas.microsoft.com/office/drawing/2014/main" id="{11CF335F-E9B5-4F41-A394-62502F752683}"/>
                      </a:ext>
                    </a:extLst>
                  </p:cNvPr>
                  <p:cNvSpPr/>
                  <p:nvPr/>
                </p:nvSpPr>
                <p:spPr>
                  <a:xfrm>
                    <a:off x="10902600" y="5024857"/>
                    <a:ext cx="27622" cy="12477"/>
                  </a:xfrm>
                  <a:custGeom>
                    <a:avLst/>
                    <a:gdLst>
                      <a:gd name="connsiteX0" fmla="*/ 27623 w 27622"/>
                      <a:gd name="connsiteY0" fmla="*/ 2191 h 12477"/>
                      <a:gd name="connsiteX1" fmla="*/ 25528 w 27622"/>
                      <a:gd name="connsiteY1" fmla="*/ 0 h 12477"/>
                      <a:gd name="connsiteX2" fmla="*/ 25146 w 27622"/>
                      <a:gd name="connsiteY2" fmla="*/ 286 h 12477"/>
                      <a:gd name="connsiteX3" fmla="*/ 25146 w 27622"/>
                      <a:gd name="connsiteY3" fmla="*/ 286 h 12477"/>
                      <a:gd name="connsiteX4" fmla="*/ 23908 w 27622"/>
                      <a:gd name="connsiteY4" fmla="*/ 1238 h 12477"/>
                      <a:gd name="connsiteX5" fmla="*/ 23908 w 27622"/>
                      <a:gd name="connsiteY5" fmla="*/ 1238 h 12477"/>
                      <a:gd name="connsiteX6" fmla="*/ 19050 w 27622"/>
                      <a:gd name="connsiteY6" fmla="*/ 4191 h 12477"/>
                      <a:gd name="connsiteX7" fmla="*/ 19050 w 27622"/>
                      <a:gd name="connsiteY7" fmla="*/ 4191 h 12477"/>
                      <a:gd name="connsiteX8" fmla="*/ 0 w 27622"/>
                      <a:gd name="connsiteY8" fmla="*/ 9430 h 12477"/>
                      <a:gd name="connsiteX9" fmla="*/ 0 w 27622"/>
                      <a:gd name="connsiteY9" fmla="*/ 9430 h 12477"/>
                      <a:gd name="connsiteX10" fmla="*/ 191 w 27622"/>
                      <a:gd name="connsiteY10" fmla="*/ 12478 h 12477"/>
                      <a:gd name="connsiteX11" fmla="*/ 27623 w 27622"/>
                      <a:gd name="connsiteY11" fmla="*/ 2191 h 12477"/>
                      <a:gd name="connsiteX12" fmla="*/ 27623 w 27622"/>
                      <a:gd name="connsiteY12" fmla="*/ 2191 h 1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7622" h="12477">
                        <a:moveTo>
                          <a:pt x="27623" y="2191"/>
                        </a:moveTo>
                        <a:lnTo>
                          <a:pt x="25528" y="0"/>
                        </a:lnTo>
                        <a:cubicBezTo>
                          <a:pt x="25528" y="0"/>
                          <a:pt x="25432" y="95"/>
                          <a:pt x="25146" y="286"/>
                        </a:cubicBezTo>
                        <a:lnTo>
                          <a:pt x="25146" y="286"/>
                        </a:lnTo>
                        <a:cubicBezTo>
                          <a:pt x="24860" y="476"/>
                          <a:pt x="24479" y="857"/>
                          <a:pt x="23908" y="1238"/>
                        </a:cubicBezTo>
                        <a:lnTo>
                          <a:pt x="23908" y="1238"/>
                        </a:lnTo>
                        <a:cubicBezTo>
                          <a:pt x="22765" y="2000"/>
                          <a:pt x="21241" y="3048"/>
                          <a:pt x="19050" y="4191"/>
                        </a:cubicBezTo>
                        <a:lnTo>
                          <a:pt x="19050" y="4191"/>
                        </a:lnTo>
                        <a:cubicBezTo>
                          <a:pt x="14764" y="6382"/>
                          <a:pt x="8382" y="8763"/>
                          <a:pt x="0" y="9430"/>
                        </a:cubicBezTo>
                        <a:lnTo>
                          <a:pt x="0" y="9430"/>
                        </a:lnTo>
                        <a:lnTo>
                          <a:pt x="191" y="12478"/>
                        </a:lnTo>
                        <a:cubicBezTo>
                          <a:pt x="18002" y="11144"/>
                          <a:pt x="27432" y="2286"/>
                          <a:pt x="27623" y="2191"/>
                        </a:cubicBezTo>
                        <a:lnTo>
                          <a:pt x="27623" y="2191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84" name="Freeform: Shape 1183">
                    <a:extLst>
                      <a:ext uri="{FF2B5EF4-FFF2-40B4-BE49-F238E27FC236}">
                        <a16:creationId xmlns:a16="http://schemas.microsoft.com/office/drawing/2014/main" id="{5CAB6439-F147-4F68-AA91-75918CA204C6}"/>
                      </a:ext>
                    </a:extLst>
                  </p:cNvPr>
                  <p:cNvSpPr/>
                  <p:nvPr/>
                </p:nvSpPr>
                <p:spPr>
                  <a:xfrm>
                    <a:off x="10685620" y="5067720"/>
                    <a:ext cx="19526" cy="15144"/>
                  </a:xfrm>
                  <a:custGeom>
                    <a:avLst/>
                    <a:gdLst>
                      <a:gd name="connsiteX0" fmla="*/ 19527 w 19526"/>
                      <a:gd name="connsiteY0" fmla="*/ 13430 h 15144"/>
                      <a:gd name="connsiteX1" fmla="*/ 381 w 19526"/>
                      <a:gd name="connsiteY1" fmla="*/ 0 h 15144"/>
                      <a:gd name="connsiteX2" fmla="*/ 381 w 19526"/>
                      <a:gd name="connsiteY2" fmla="*/ 0 h 15144"/>
                      <a:gd name="connsiteX3" fmla="*/ 0 w 19526"/>
                      <a:gd name="connsiteY3" fmla="*/ 2953 h 15144"/>
                      <a:gd name="connsiteX4" fmla="*/ 17050 w 19526"/>
                      <a:gd name="connsiteY4" fmla="*/ 15145 h 15144"/>
                      <a:gd name="connsiteX5" fmla="*/ 17050 w 19526"/>
                      <a:gd name="connsiteY5" fmla="*/ 15145 h 15144"/>
                      <a:gd name="connsiteX6" fmla="*/ 19527 w 19526"/>
                      <a:gd name="connsiteY6" fmla="*/ 13430 h 15144"/>
                      <a:gd name="connsiteX7" fmla="*/ 19527 w 19526"/>
                      <a:gd name="connsiteY7" fmla="*/ 13430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526" h="15144">
                        <a:moveTo>
                          <a:pt x="19527" y="13430"/>
                        </a:moveTo>
                        <a:cubicBezTo>
                          <a:pt x="15526" y="7525"/>
                          <a:pt x="8382" y="953"/>
                          <a:pt x="381" y="0"/>
                        </a:cubicBezTo>
                        <a:lnTo>
                          <a:pt x="381" y="0"/>
                        </a:lnTo>
                        <a:lnTo>
                          <a:pt x="0" y="2953"/>
                        </a:lnTo>
                        <a:cubicBezTo>
                          <a:pt x="6478" y="3715"/>
                          <a:pt x="13431" y="9716"/>
                          <a:pt x="17050" y="15145"/>
                        </a:cubicBezTo>
                        <a:lnTo>
                          <a:pt x="17050" y="15145"/>
                        </a:lnTo>
                        <a:lnTo>
                          <a:pt x="19527" y="13430"/>
                        </a:lnTo>
                        <a:lnTo>
                          <a:pt x="19527" y="13430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85" name="Freeform: Shape 1184">
                    <a:extLst>
                      <a:ext uri="{FF2B5EF4-FFF2-40B4-BE49-F238E27FC236}">
                        <a16:creationId xmlns:a16="http://schemas.microsoft.com/office/drawing/2014/main" id="{4A0A29CE-1DAD-4190-87F9-00C5D1861C25}"/>
                      </a:ext>
                    </a:extLst>
                  </p:cNvPr>
                  <p:cNvSpPr/>
                  <p:nvPr/>
                </p:nvSpPr>
                <p:spPr>
                  <a:xfrm>
                    <a:off x="10722863" y="4993996"/>
                    <a:ext cx="21907" cy="10668"/>
                  </a:xfrm>
                  <a:custGeom>
                    <a:avLst/>
                    <a:gdLst>
                      <a:gd name="connsiteX0" fmla="*/ 21908 w 21907"/>
                      <a:gd name="connsiteY0" fmla="*/ 8382 h 10668"/>
                      <a:gd name="connsiteX1" fmla="*/ 2286 w 21907"/>
                      <a:gd name="connsiteY1" fmla="*/ 0 h 10668"/>
                      <a:gd name="connsiteX2" fmla="*/ 2286 w 21907"/>
                      <a:gd name="connsiteY2" fmla="*/ 0 h 10668"/>
                      <a:gd name="connsiteX3" fmla="*/ 0 w 21907"/>
                      <a:gd name="connsiteY3" fmla="*/ 191 h 10668"/>
                      <a:gd name="connsiteX4" fmla="*/ 0 w 21907"/>
                      <a:gd name="connsiteY4" fmla="*/ 191 h 10668"/>
                      <a:gd name="connsiteX5" fmla="*/ 381 w 21907"/>
                      <a:gd name="connsiteY5" fmla="*/ 3143 h 10668"/>
                      <a:gd name="connsiteX6" fmla="*/ 2286 w 21907"/>
                      <a:gd name="connsiteY6" fmla="*/ 3048 h 10668"/>
                      <a:gd name="connsiteX7" fmla="*/ 2286 w 21907"/>
                      <a:gd name="connsiteY7" fmla="*/ 3048 h 10668"/>
                      <a:gd name="connsiteX8" fmla="*/ 19907 w 21907"/>
                      <a:gd name="connsiteY8" fmla="*/ 10668 h 10668"/>
                      <a:gd name="connsiteX9" fmla="*/ 19907 w 21907"/>
                      <a:gd name="connsiteY9" fmla="*/ 10668 h 10668"/>
                      <a:gd name="connsiteX10" fmla="*/ 21908 w 21907"/>
                      <a:gd name="connsiteY10" fmla="*/ 8382 h 10668"/>
                      <a:gd name="connsiteX11" fmla="*/ 21908 w 21907"/>
                      <a:gd name="connsiteY11" fmla="*/ 8382 h 10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1907" h="10668">
                        <a:moveTo>
                          <a:pt x="21908" y="8382"/>
                        </a:moveTo>
                        <a:cubicBezTo>
                          <a:pt x="17050" y="4096"/>
                          <a:pt x="9620" y="0"/>
                          <a:pt x="2286" y="0"/>
                        </a:cubicBezTo>
                        <a:lnTo>
                          <a:pt x="2286" y="0"/>
                        </a:lnTo>
                        <a:cubicBezTo>
                          <a:pt x="1524" y="0"/>
                          <a:pt x="762" y="0"/>
                          <a:pt x="0" y="191"/>
                        </a:cubicBezTo>
                        <a:lnTo>
                          <a:pt x="0" y="191"/>
                        </a:lnTo>
                        <a:lnTo>
                          <a:pt x="381" y="3143"/>
                        </a:lnTo>
                        <a:cubicBezTo>
                          <a:pt x="952" y="3048"/>
                          <a:pt x="1620" y="3048"/>
                          <a:pt x="2286" y="3048"/>
                        </a:cubicBezTo>
                        <a:lnTo>
                          <a:pt x="2286" y="3048"/>
                        </a:lnTo>
                        <a:cubicBezTo>
                          <a:pt x="8382" y="3048"/>
                          <a:pt x="15526" y="6763"/>
                          <a:pt x="19907" y="10668"/>
                        </a:cubicBezTo>
                        <a:lnTo>
                          <a:pt x="19907" y="10668"/>
                        </a:lnTo>
                        <a:lnTo>
                          <a:pt x="21908" y="8382"/>
                        </a:lnTo>
                        <a:lnTo>
                          <a:pt x="21908" y="8382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86" name="Freeform: Shape 1185">
                    <a:extLst>
                      <a:ext uri="{FF2B5EF4-FFF2-40B4-BE49-F238E27FC236}">
                        <a16:creationId xmlns:a16="http://schemas.microsoft.com/office/drawing/2014/main" id="{5E60B111-05EE-44CC-A15F-BCC82C8F032F}"/>
                      </a:ext>
                    </a:extLst>
                  </p:cNvPr>
                  <p:cNvSpPr/>
                  <p:nvPr/>
                </p:nvSpPr>
                <p:spPr>
                  <a:xfrm>
                    <a:off x="10906315" y="4976756"/>
                    <a:ext cx="15239" cy="19526"/>
                  </a:xfrm>
                  <a:custGeom>
                    <a:avLst/>
                    <a:gdLst>
                      <a:gd name="connsiteX0" fmla="*/ 15240 w 15239"/>
                      <a:gd name="connsiteY0" fmla="*/ 18764 h 19526"/>
                      <a:gd name="connsiteX1" fmla="*/ 1238 w 15239"/>
                      <a:gd name="connsiteY1" fmla="*/ 0 h 19526"/>
                      <a:gd name="connsiteX2" fmla="*/ 1238 w 15239"/>
                      <a:gd name="connsiteY2" fmla="*/ 0 h 19526"/>
                      <a:gd name="connsiteX3" fmla="*/ 1238 w 15239"/>
                      <a:gd name="connsiteY3" fmla="*/ 0 h 19526"/>
                      <a:gd name="connsiteX4" fmla="*/ 0 w 15239"/>
                      <a:gd name="connsiteY4" fmla="*/ 2667 h 19526"/>
                      <a:gd name="connsiteX5" fmla="*/ 12382 w 15239"/>
                      <a:gd name="connsiteY5" fmla="*/ 19526 h 19526"/>
                      <a:gd name="connsiteX6" fmla="*/ 12382 w 15239"/>
                      <a:gd name="connsiteY6" fmla="*/ 19526 h 19526"/>
                      <a:gd name="connsiteX7" fmla="*/ 15240 w 15239"/>
                      <a:gd name="connsiteY7" fmla="*/ 18764 h 19526"/>
                      <a:gd name="connsiteX8" fmla="*/ 15240 w 15239"/>
                      <a:gd name="connsiteY8" fmla="*/ 18764 h 19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239" h="19526">
                        <a:moveTo>
                          <a:pt x="15240" y="18764"/>
                        </a:moveTo>
                        <a:cubicBezTo>
                          <a:pt x="13240" y="11906"/>
                          <a:pt x="8477" y="3524"/>
                          <a:pt x="1238" y="0"/>
                        </a:cubicBezTo>
                        <a:lnTo>
                          <a:pt x="1238" y="0"/>
                        </a:lnTo>
                        <a:lnTo>
                          <a:pt x="1238" y="0"/>
                        </a:lnTo>
                        <a:lnTo>
                          <a:pt x="0" y="2667"/>
                        </a:lnTo>
                        <a:cubicBezTo>
                          <a:pt x="6001" y="5429"/>
                          <a:pt x="10573" y="13240"/>
                          <a:pt x="12382" y="19526"/>
                        </a:cubicBezTo>
                        <a:lnTo>
                          <a:pt x="12382" y="19526"/>
                        </a:lnTo>
                        <a:lnTo>
                          <a:pt x="15240" y="18764"/>
                        </a:lnTo>
                        <a:lnTo>
                          <a:pt x="15240" y="18764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150" name="Freeform: Shape 1149">
                  <a:extLst>
                    <a:ext uri="{FF2B5EF4-FFF2-40B4-BE49-F238E27FC236}">
                      <a16:creationId xmlns:a16="http://schemas.microsoft.com/office/drawing/2014/main" id="{387844DA-8239-43E6-9D4B-1BFB69F26997}"/>
                    </a:ext>
                  </a:extLst>
                </p:cNvPr>
                <p:cNvSpPr/>
                <p:nvPr/>
              </p:nvSpPr>
              <p:spPr>
                <a:xfrm>
                  <a:off x="10648092" y="5449863"/>
                  <a:ext cx="196500" cy="205835"/>
                </a:xfrm>
                <a:custGeom>
                  <a:avLst/>
                  <a:gdLst>
                    <a:gd name="connsiteX0" fmla="*/ 193166 w 196500"/>
                    <a:gd name="connsiteY0" fmla="*/ 205835 h 205835"/>
                    <a:gd name="connsiteX1" fmla="*/ 196501 w 196500"/>
                    <a:gd name="connsiteY1" fmla="*/ 198406 h 205835"/>
                    <a:gd name="connsiteX2" fmla="*/ 33718 w 196500"/>
                    <a:gd name="connsiteY2" fmla="*/ 125254 h 205835"/>
                    <a:gd name="connsiteX3" fmla="*/ 116300 w 196500"/>
                    <a:gd name="connsiteY3" fmla="*/ 33719 h 205835"/>
                    <a:gd name="connsiteX4" fmla="*/ 44672 w 196500"/>
                    <a:gd name="connsiteY4" fmla="*/ 0 h 205835"/>
                    <a:gd name="connsiteX5" fmla="*/ 0 w 196500"/>
                    <a:gd name="connsiteY5" fmla="*/ 151543 h 205835"/>
                    <a:gd name="connsiteX6" fmla="*/ 193166 w 196500"/>
                    <a:gd name="connsiteY6" fmla="*/ 205835 h 205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6500" h="205835">
                      <a:moveTo>
                        <a:pt x="193166" y="205835"/>
                      </a:moveTo>
                      <a:lnTo>
                        <a:pt x="196501" y="198406"/>
                      </a:lnTo>
                      <a:lnTo>
                        <a:pt x="33718" y="125254"/>
                      </a:lnTo>
                      <a:lnTo>
                        <a:pt x="116300" y="33719"/>
                      </a:lnTo>
                      <a:lnTo>
                        <a:pt x="44672" y="0"/>
                      </a:lnTo>
                      <a:lnTo>
                        <a:pt x="0" y="151543"/>
                      </a:lnTo>
                      <a:lnTo>
                        <a:pt x="193166" y="205835"/>
                      </a:ln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1" name="Freeform: Shape 1150">
                  <a:extLst>
                    <a:ext uri="{FF2B5EF4-FFF2-40B4-BE49-F238E27FC236}">
                      <a16:creationId xmlns:a16="http://schemas.microsoft.com/office/drawing/2014/main" id="{10A5395B-9F84-4C38-9B39-E86E6B2E5376}"/>
                    </a:ext>
                  </a:extLst>
                </p:cNvPr>
                <p:cNvSpPr/>
                <p:nvPr/>
              </p:nvSpPr>
              <p:spPr>
                <a:xfrm>
                  <a:off x="10901457" y="5514252"/>
                  <a:ext cx="54387" cy="219360"/>
                </a:xfrm>
                <a:custGeom>
                  <a:avLst/>
                  <a:gdLst>
                    <a:gd name="connsiteX0" fmla="*/ 8096 w 54387"/>
                    <a:gd name="connsiteY0" fmla="*/ 219361 h 219360"/>
                    <a:gd name="connsiteX1" fmla="*/ 54387 w 54387"/>
                    <a:gd name="connsiteY1" fmla="*/ 4667 h 219360"/>
                    <a:gd name="connsiteX2" fmla="*/ 3334 w 54387"/>
                    <a:gd name="connsiteY2" fmla="*/ 0 h 219360"/>
                    <a:gd name="connsiteX3" fmla="*/ 13431 w 54387"/>
                    <a:gd name="connsiteY3" fmla="*/ 90202 h 219360"/>
                    <a:gd name="connsiteX4" fmla="*/ 0 w 54387"/>
                    <a:gd name="connsiteY4" fmla="*/ 218599 h 219360"/>
                    <a:gd name="connsiteX5" fmla="*/ 8096 w 54387"/>
                    <a:gd name="connsiteY5" fmla="*/ 219361 h 219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387" h="219360">
                      <a:moveTo>
                        <a:pt x="8096" y="219361"/>
                      </a:moveTo>
                      <a:lnTo>
                        <a:pt x="54387" y="4667"/>
                      </a:lnTo>
                      <a:lnTo>
                        <a:pt x="3334" y="0"/>
                      </a:lnTo>
                      <a:lnTo>
                        <a:pt x="13431" y="90202"/>
                      </a:lnTo>
                      <a:lnTo>
                        <a:pt x="0" y="218599"/>
                      </a:lnTo>
                      <a:lnTo>
                        <a:pt x="8096" y="219361"/>
                      </a:ln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2" name="Freeform: Shape 1151">
                  <a:extLst>
                    <a:ext uri="{FF2B5EF4-FFF2-40B4-BE49-F238E27FC236}">
                      <a16:creationId xmlns:a16="http://schemas.microsoft.com/office/drawing/2014/main" id="{5BC1E824-5D30-4801-9EB2-ACEEB5F69230}"/>
                    </a:ext>
                  </a:extLst>
                </p:cNvPr>
                <p:cNvSpPr/>
                <p:nvPr/>
              </p:nvSpPr>
              <p:spPr>
                <a:xfrm>
                  <a:off x="10688954" y="5174209"/>
                  <a:ext cx="93256" cy="235839"/>
                </a:xfrm>
                <a:custGeom>
                  <a:avLst/>
                  <a:gdLst>
                    <a:gd name="connsiteX0" fmla="*/ 68295 w 93256"/>
                    <a:gd name="connsiteY0" fmla="*/ 0 h 235839"/>
                    <a:gd name="connsiteX1" fmla="*/ 79820 w 93256"/>
                    <a:gd name="connsiteY1" fmla="*/ 235839 h 235839"/>
                    <a:gd name="connsiteX2" fmla="*/ 0 w 93256"/>
                    <a:gd name="connsiteY2" fmla="*/ 231267 h 235839"/>
                    <a:gd name="connsiteX3" fmla="*/ 35339 w 93256"/>
                    <a:gd name="connsiteY3" fmla="*/ 63722 h 235839"/>
                    <a:gd name="connsiteX4" fmla="*/ 68295 w 93256"/>
                    <a:gd name="connsiteY4" fmla="*/ 0 h 235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256" h="235839">
                      <a:moveTo>
                        <a:pt x="68295" y="0"/>
                      </a:moveTo>
                      <a:cubicBezTo>
                        <a:pt x="68295" y="0"/>
                        <a:pt x="115729" y="89821"/>
                        <a:pt x="79820" y="235839"/>
                      </a:cubicBezTo>
                      <a:lnTo>
                        <a:pt x="0" y="231267"/>
                      </a:lnTo>
                      <a:cubicBezTo>
                        <a:pt x="0" y="231267"/>
                        <a:pt x="42101" y="189071"/>
                        <a:pt x="35339" y="63722"/>
                      </a:cubicBezTo>
                      <a:lnTo>
                        <a:pt x="68295" y="0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3" name="Freeform: Shape 1152">
                  <a:extLst>
                    <a:ext uri="{FF2B5EF4-FFF2-40B4-BE49-F238E27FC236}">
                      <a16:creationId xmlns:a16="http://schemas.microsoft.com/office/drawing/2014/main" id="{D32BA75F-0243-4EC0-A4CB-331EC6BF2494}"/>
                    </a:ext>
                  </a:extLst>
                </p:cNvPr>
                <p:cNvSpPr/>
                <p:nvPr/>
              </p:nvSpPr>
              <p:spPr>
                <a:xfrm>
                  <a:off x="10732769" y="5339278"/>
                  <a:ext cx="93725" cy="62293"/>
                </a:xfrm>
                <a:custGeom>
                  <a:avLst/>
                  <a:gdLst>
                    <a:gd name="connsiteX0" fmla="*/ 48005 w 93725"/>
                    <a:gd name="connsiteY0" fmla="*/ 0 h 62293"/>
                    <a:gd name="connsiteX1" fmla="*/ 93726 w 93725"/>
                    <a:gd name="connsiteY1" fmla="*/ 40957 h 62293"/>
                    <a:gd name="connsiteX2" fmla="*/ 62483 w 93725"/>
                    <a:gd name="connsiteY2" fmla="*/ 62293 h 62293"/>
                    <a:gd name="connsiteX3" fmla="*/ 0 w 93725"/>
                    <a:gd name="connsiteY3" fmla="*/ 45244 h 62293"/>
                    <a:gd name="connsiteX4" fmla="*/ 0 w 93725"/>
                    <a:gd name="connsiteY4" fmla="*/ 21145 h 62293"/>
                    <a:gd name="connsiteX5" fmla="*/ 48005 w 93725"/>
                    <a:gd name="connsiteY5" fmla="*/ 0 h 62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725" h="62293">
                      <a:moveTo>
                        <a:pt x="48005" y="0"/>
                      </a:moveTo>
                      <a:cubicBezTo>
                        <a:pt x="48005" y="0"/>
                        <a:pt x="41814" y="36004"/>
                        <a:pt x="93726" y="40957"/>
                      </a:cubicBezTo>
                      <a:cubicBezTo>
                        <a:pt x="93726" y="40957"/>
                        <a:pt x="66770" y="62293"/>
                        <a:pt x="62483" y="62293"/>
                      </a:cubicBezTo>
                      <a:cubicBezTo>
                        <a:pt x="58198" y="62293"/>
                        <a:pt x="0" y="45244"/>
                        <a:pt x="0" y="45244"/>
                      </a:cubicBezTo>
                      <a:lnTo>
                        <a:pt x="0" y="21145"/>
                      </a:lnTo>
                      <a:lnTo>
                        <a:pt x="48005" y="0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4" name="Freeform: Shape 1153">
                  <a:extLst>
                    <a:ext uri="{FF2B5EF4-FFF2-40B4-BE49-F238E27FC236}">
                      <a16:creationId xmlns:a16="http://schemas.microsoft.com/office/drawing/2014/main" id="{5405E5B5-AFB6-4EB2-88BD-8380A177E163}"/>
                    </a:ext>
                  </a:extLst>
                </p:cNvPr>
                <p:cNvSpPr/>
                <p:nvPr/>
              </p:nvSpPr>
              <p:spPr>
                <a:xfrm>
                  <a:off x="10678597" y="5353184"/>
                  <a:ext cx="338491" cy="169183"/>
                </a:xfrm>
                <a:custGeom>
                  <a:avLst/>
                  <a:gdLst>
                    <a:gd name="connsiteX0" fmla="*/ 142088 w 338491"/>
                    <a:gd name="connsiteY0" fmla="*/ 27051 h 169183"/>
                    <a:gd name="connsiteX1" fmla="*/ 302871 w 338491"/>
                    <a:gd name="connsiteY1" fmla="*/ 27051 h 169183"/>
                    <a:gd name="connsiteX2" fmla="*/ 338303 w 338491"/>
                    <a:gd name="connsiteY2" fmla="*/ 55435 h 169183"/>
                    <a:gd name="connsiteX3" fmla="*/ 338303 w 338491"/>
                    <a:gd name="connsiteY3" fmla="*/ 132112 h 169183"/>
                    <a:gd name="connsiteX4" fmla="*/ 312396 w 338491"/>
                    <a:gd name="connsiteY4" fmla="*/ 166211 h 169183"/>
                    <a:gd name="connsiteX5" fmla="*/ 42552 w 338491"/>
                    <a:gd name="connsiteY5" fmla="*/ 167640 h 169183"/>
                    <a:gd name="connsiteX6" fmla="*/ 32931 w 338491"/>
                    <a:gd name="connsiteY6" fmla="*/ 8572 h 169183"/>
                    <a:gd name="connsiteX7" fmla="*/ 67127 w 338491"/>
                    <a:gd name="connsiteY7" fmla="*/ 0 h 169183"/>
                    <a:gd name="connsiteX8" fmla="*/ 87606 w 338491"/>
                    <a:gd name="connsiteY8" fmla="*/ 21336 h 169183"/>
                    <a:gd name="connsiteX9" fmla="*/ 113513 w 338491"/>
                    <a:gd name="connsiteY9" fmla="*/ 28480 h 169183"/>
                    <a:gd name="connsiteX10" fmla="*/ 142088 w 338491"/>
                    <a:gd name="connsiteY10" fmla="*/ 27051 h 169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8491" h="169183">
                      <a:moveTo>
                        <a:pt x="142088" y="27051"/>
                      </a:moveTo>
                      <a:lnTo>
                        <a:pt x="302871" y="27051"/>
                      </a:lnTo>
                      <a:cubicBezTo>
                        <a:pt x="302871" y="27051"/>
                        <a:pt x="336874" y="24194"/>
                        <a:pt x="338303" y="55435"/>
                      </a:cubicBezTo>
                      <a:lnTo>
                        <a:pt x="338303" y="132112"/>
                      </a:lnTo>
                      <a:cubicBezTo>
                        <a:pt x="338303" y="132112"/>
                        <a:pt x="342400" y="160592"/>
                        <a:pt x="312396" y="166211"/>
                      </a:cubicBezTo>
                      <a:cubicBezTo>
                        <a:pt x="282392" y="171926"/>
                        <a:pt x="42552" y="167640"/>
                        <a:pt x="42552" y="167640"/>
                      </a:cubicBezTo>
                      <a:cubicBezTo>
                        <a:pt x="42552" y="167640"/>
                        <a:pt x="-46412" y="133921"/>
                        <a:pt x="32931" y="8572"/>
                      </a:cubicBezTo>
                      <a:lnTo>
                        <a:pt x="67127" y="0"/>
                      </a:lnTo>
                      <a:lnTo>
                        <a:pt x="87606" y="21336"/>
                      </a:lnTo>
                      <a:lnTo>
                        <a:pt x="113513" y="28480"/>
                      </a:lnTo>
                      <a:lnTo>
                        <a:pt x="142088" y="27051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5" name="Freeform: Shape 1154">
                  <a:extLst>
                    <a:ext uri="{FF2B5EF4-FFF2-40B4-BE49-F238E27FC236}">
                      <a16:creationId xmlns:a16="http://schemas.microsoft.com/office/drawing/2014/main" id="{6171FF4A-2CFF-48C3-8938-B07B365CB9CD}"/>
                    </a:ext>
                  </a:extLst>
                </p:cNvPr>
                <p:cNvSpPr/>
                <p:nvPr/>
              </p:nvSpPr>
              <p:spPr>
                <a:xfrm>
                  <a:off x="10689049" y="5243075"/>
                  <a:ext cx="67151" cy="161258"/>
                </a:xfrm>
                <a:custGeom>
                  <a:avLst/>
                  <a:gdLst>
                    <a:gd name="connsiteX0" fmla="*/ 0 w 67151"/>
                    <a:gd name="connsiteY0" fmla="*/ 161258 h 161258"/>
                    <a:gd name="connsiteX1" fmla="*/ 37338 w 67151"/>
                    <a:gd name="connsiteY1" fmla="*/ 0 h 161258"/>
                    <a:gd name="connsiteX2" fmla="*/ 60008 w 67151"/>
                    <a:gd name="connsiteY2" fmla="*/ 43339 h 161258"/>
                    <a:gd name="connsiteX3" fmla="*/ 67152 w 67151"/>
                    <a:gd name="connsiteY3" fmla="*/ 142018 h 161258"/>
                    <a:gd name="connsiteX4" fmla="*/ 0 w 67151"/>
                    <a:gd name="connsiteY4" fmla="*/ 161258 h 161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151" h="161258">
                      <a:moveTo>
                        <a:pt x="0" y="161258"/>
                      </a:moveTo>
                      <a:cubicBezTo>
                        <a:pt x="0" y="161258"/>
                        <a:pt x="35148" y="85249"/>
                        <a:pt x="37338" y="0"/>
                      </a:cubicBezTo>
                      <a:lnTo>
                        <a:pt x="60008" y="43339"/>
                      </a:lnTo>
                      <a:lnTo>
                        <a:pt x="67152" y="142018"/>
                      </a:lnTo>
                      <a:lnTo>
                        <a:pt x="0" y="161258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6" name="Freeform: Shape 1155">
                  <a:extLst>
                    <a:ext uri="{FF2B5EF4-FFF2-40B4-BE49-F238E27FC236}">
                      <a16:creationId xmlns:a16="http://schemas.microsoft.com/office/drawing/2014/main" id="{F5892229-B8A9-46AA-A2FF-6595D3BB59DF}"/>
                    </a:ext>
                  </a:extLst>
                </p:cNvPr>
                <p:cNvSpPr/>
                <p:nvPr/>
              </p:nvSpPr>
              <p:spPr>
                <a:xfrm>
                  <a:off x="10717529" y="5499869"/>
                  <a:ext cx="64579" cy="239172"/>
                </a:xfrm>
                <a:custGeom>
                  <a:avLst/>
                  <a:gdLst>
                    <a:gd name="connsiteX0" fmla="*/ 52769 w 64579"/>
                    <a:gd name="connsiteY0" fmla="*/ 239173 h 239172"/>
                    <a:gd name="connsiteX1" fmla="*/ 60199 w 64579"/>
                    <a:gd name="connsiteY1" fmla="*/ 238506 h 239172"/>
                    <a:gd name="connsiteX2" fmla="*/ 46102 w 64579"/>
                    <a:gd name="connsiteY2" fmla="*/ 101917 h 239172"/>
                    <a:gd name="connsiteX3" fmla="*/ 64580 w 64579"/>
                    <a:gd name="connsiteY3" fmla="*/ 0 h 239172"/>
                    <a:gd name="connsiteX4" fmla="*/ 0 w 64579"/>
                    <a:gd name="connsiteY4" fmla="*/ 6477 h 239172"/>
                    <a:gd name="connsiteX5" fmla="*/ 52769 w 64579"/>
                    <a:gd name="connsiteY5" fmla="*/ 239173 h 239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579" h="239172">
                      <a:moveTo>
                        <a:pt x="52769" y="239173"/>
                      </a:moveTo>
                      <a:lnTo>
                        <a:pt x="60199" y="238506"/>
                      </a:lnTo>
                      <a:lnTo>
                        <a:pt x="46102" y="101917"/>
                      </a:lnTo>
                      <a:lnTo>
                        <a:pt x="64580" y="0"/>
                      </a:lnTo>
                      <a:lnTo>
                        <a:pt x="0" y="6477"/>
                      </a:lnTo>
                      <a:lnTo>
                        <a:pt x="52769" y="239173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7" name="Freeform: Shape 1156">
                  <a:extLst>
                    <a:ext uri="{FF2B5EF4-FFF2-40B4-BE49-F238E27FC236}">
                      <a16:creationId xmlns:a16="http://schemas.microsoft.com/office/drawing/2014/main" id="{567C3779-0FFE-4793-99AD-B015ECA152F6}"/>
                    </a:ext>
                  </a:extLst>
                </p:cNvPr>
                <p:cNvSpPr/>
                <p:nvPr/>
              </p:nvSpPr>
              <p:spPr>
                <a:xfrm>
                  <a:off x="10947271" y="5491582"/>
                  <a:ext cx="101061" cy="242030"/>
                </a:xfrm>
                <a:custGeom>
                  <a:avLst/>
                  <a:gdLst>
                    <a:gd name="connsiteX0" fmla="*/ 93727 w 101061"/>
                    <a:gd name="connsiteY0" fmla="*/ 242030 h 242030"/>
                    <a:gd name="connsiteX1" fmla="*/ 101061 w 101061"/>
                    <a:gd name="connsiteY1" fmla="*/ 241268 h 242030"/>
                    <a:gd name="connsiteX2" fmla="*/ 68485 w 101061"/>
                    <a:gd name="connsiteY2" fmla="*/ 0 h 242030"/>
                    <a:gd name="connsiteX3" fmla="*/ 0 w 101061"/>
                    <a:gd name="connsiteY3" fmla="*/ 13621 h 242030"/>
                    <a:gd name="connsiteX4" fmla="*/ 62103 w 101061"/>
                    <a:gd name="connsiteY4" fmla="*/ 122873 h 242030"/>
                    <a:gd name="connsiteX5" fmla="*/ 93727 w 101061"/>
                    <a:gd name="connsiteY5" fmla="*/ 242030 h 242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1061" h="242030">
                      <a:moveTo>
                        <a:pt x="93727" y="242030"/>
                      </a:moveTo>
                      <a:lnTo>
                        <a:pt x="101061" y="241268"/>
                      </a:lnTo>
                      <a:lnTo>
                        <a:pt x="68485" y="0"/>
                      </a:lnTo>
                      <a:lnTo>
                        <a:pt x="0" y="13621"/>
                      </a:lnTo>
                      <a:lnTo>
                        <a:pt x="62103" y="122873"/>
                      </a:lnTo>
                      <a:lnTo>
                        <a:pt x="93727" y="242030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158" name="Graphic 1">
                  <a:extLst>
                    <a:ext uri="{FF2B5EF4-FFF2-40B4-BE49-F238E27FC236}">
                      <a16:creationId xmlns:a16="http://schemas.microsoft.com/office/drawing/2014/main" id="{712D63A0-0FF6-44C0-94E9-5A465B4B0973}"/>
                    </a:ext>
                  </a:extLst>
                </p:cNvPr>
                <p:cNvGrpSpPr/>
                <p:nvPr/>
              </p:nvGrpSpPr>
              <p:grpSpPr>
                <a:xfrm>
                  <a:off x="10998480" y="5312036"/>
                  <a:ext cx="58329" cy="88868"/>
                  <a:chOff x="10998480" y="5312036"/>
                  <a:chExt cx="58329" cy="88868"/>
                </a:xfrm>
                <a:solidFill>
                  <a:srgbClr val="B48F7B"/>
                </a:solidFill>
              </p:grpSpPr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AC0035CC-6F17-456A-9B3B-D5729F6EFE37}"/>
                      </a:ext>
                    </a:extLst>
                  </p:cNvPr>
                  <p:cNvSpPr/>
                  <p:nvPr/>
                </p:nvSpPr>
                <p:spPr>
                  <a:xfrm>
                    <a:off x="10998997" y="5312036"/>
                    <a:ext cx="54014" cy="84772"/>
                  </a:xfrm>
                  <a:custGeom>
                    <a:avLst/>
                    <a:gdLst>
                      <a:gd name="connsiteX0" fmla="*/ 3330 w 54014"/>
                      <a:gd name="connsiteY0" fmla="*/ 84772 h 84772"/>
                      <a:gd name="connsiteX1" fmla="*/ 53622 w 54014"/>
                      <a:gd name="connsiteY1" fmla="*/ 0 h 84772"/>
                      <a:gd name="connsiteX2" fmla="*/ 3330 w 54014"/>
                      <a:gd name="connsiteY2" fmla="*/ 84772 h 84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4014" h="84772">
                        <a:moveTo>
                          <a:pt x="3330" y="84772"/>
                        </a:moveTo>
                        <a:cubicBezTo>
                          <a:pt x="3330" y="84772"/>
                          <a:pt x="-19340" y="33433"/>
                          <a:pt x="53622" y="0"/>
                        </a:cubicBezTo>
                        <a:cubicBezTo>
                          <a:pt x="53622" y="0"/>
                          <a:pt x="61813" y="63532"/>
                          <a:pt x="3330" y="84772"/>
                        </a:cubicBez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4F3B613F-276A-426A-950E-E3F1DF4B7346}"/>
                      </a:ext>
                    </a:extLst>
                  </p:cNvPr>
                  <p:cNvSpPr/>
                  <p:nvPr/>
                </p:nvSpPr>
                <p:spPr>
                  <a:xfrm>
                    <a:off x="10998480" y="5347088"/>
                    <a:ext cx="58329" cy="53816"/>
                  </a:xfrm>
                  <a:custGeom>
                    <a:avLst/>
                    <a:gdLst>
                      <a:gd name="connsiteX0" fmla="*/ 132 w 58329"/>
                      <a:gd name="connsiteY0" fmla="*/ 53816 h 53816"/>
                      <a:gd name="connsiteX1" fmla="*/ 58329 w 58329"/>
                      <a:gd name="connsiteY1" fmla="*/ 0 h 53816"/>
                      <a:gd name="connsiteX2" fmla="*/ 132 w 58329"/>
                      <a:gd name="connsiteY2" fmla="*/ 53816 h 53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8329" h="53816">
                        <a:moveTo>
                          <a:pt x="132" y="53816"/>
                        </a:moveTo>
                        <a:cubicBezTo>
                          <a:pt x="132" y="53816"/>
                          <a:pt x="-5583" y="9049"/>
                          <a:pt x="58329" y="0"/>
                        </a:cubicBezTo>
                        <a:cubicBezTo>
                          <a:pt x="58329" y="0"/>
                          <a:pt x="50042" y="50864"/>
                          <a:pt x="132" y="53816"/>
                        </a:cubicBez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159" name="Freeform: Shape 1158">
                  <a:extLst>
                    <a:ext uri="{FF2B5EF4-FFF2-40B4-BE49-F238E27FC236}">
                      <a16:creationId xmlns:a16="http://schemas.microsoft.com/office/drawing/2014/main" id="{23FD87EF-DD05-4343-AD3F-5EC29B2B12D4}"/>
                    </a:ext>
                  </a:extLst>
                </p:cNvPr>
                <p:cNvSpPr/>
                <p:nvPr/>
              </p:nvSpPr>
              <p:spPr>
                <a:xfrm>
                  <a:off x="10689335" y="5182401"/>
                  <a:ext cx="75457" cy="220503"/>
                </a:xfrm>
                <a:custGeom>
                  <a:avLst/>
                  <a:gdLst>
                    <a:gd name="connsiteX0" fmla="*/ 70295 w 75457"/>
                    <a:gd name="connsiteY0" fmla="*/ 0 h 220503"/>
                    <a:gd name="connsiteX1" fmla="*/ 0 w 75457"/>
                    <a:gd name="connsiteY1" fmla="*/ 220504 h 220503"/>
                    <a:gd name="connsiteX2" fmla="*/ 32195 w 75457"/>
                    <a:gd name="connsiteY2" fmla="*/ 40481 h 220503"/>
                    <a:gd name="connsiteX3" fmla="*/ 70295 w 75457"/>
                    <a:gd name="connsiteY3" fmla="*/ 0 h 220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457" h="220503">
                      <a:moveTo>
                        <a:pt x="70295" y="0"/>
                      </a:moveTo>
                      <a:cubicBezTo>
                        <a:pt x="70295" y="0"/>
                        <a:pt x="103823" y="115443"/>
                        <a:pt x="0" y="220504"/>
                      </a:cubicBezTo>
                      <a:cubicBezTo>
                        <a:pt x="0" y="220504"/>
                        <a:pt x="47054" y="121444"/>
                        <a:pt x="32195" y="40481"/>
                      </a:cubicBezTo>
                      <a:lnTo>
                        <a:pt x="70295" y="0"/>
                      </a:ln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160" name="Graphic 1">
                  <a:extLst>
                    <a:ext uri="{FF2B5EF4-FFF2-40B4-BE49-F238E27FC236}">
                      <a16:creationId xmlns:a16="http://schemas.microsoft.com/office/drawing/2014/main" id="{DBDB4F7A-4635-402C-B003-4321C388F83A}"/>
                    </a:ext>
                  </a:extLst>
                </p:cNvPr>
                <p:cNvGrpSpPr/>
                <p:nvPr/>
              </p:nvGrpSpPr>
              <p:grpSpPr>
                <a:xfrm>
                  <a:off x="10636471" y="5110106"/>
                  <a:ext cx="179927" cy="139544"/>
                  <a:chOff x="10636471" y="5110106"/>
                  <a:chExt cx="179927" cy="139544"/>
                </a:xfrm>
                <a:solidFill>
                  <a:schemeClr val="accent1"/>
                </a:solidFill>
              </p:grpSpPr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0F96B89F-94F0-4870-BB19-0A651D5F5BCF}"/>
                      </a:ext>
                    </a:extLst>
                  </p:cNvPr>
                  <p:cNvSpPr/>
                  <p:nvPr/>
                </p:nvSpPr>
                <p:spPr>
                  <a:xfrm>
                    <a:off x="10752581" y="5130013"/>
                    <a:ext cx="63817" cy="55670"/>
                  </a:xfrm>
                  <a:custGeom>
                    <a:avLst/>
                    <a:gdLst>
                      <a:gd name="connsiteX0" fmla="*/ 0 w 63817"/>
                      <a:gd name="connsiteY0" fmla="*/ 39052 h 55670"/>
                      <a:gd name="connsiteX1" fmla="*/ 63817 w 63817"/>
                      <a:gd name="connsiteY1" fmla="*/ 0 h 55670"/>
                      <a:gd name="connsiteX2" fmla="*/ 53340 w 63817"/>
                      <a:gd name="connsiteY2" fmla="*/ 22574 h 55670"/>
                      <a:gd name="connsiteX3" fmla="*/ 3715 w 63817"/>
                      <a:gd name="connsiteY3" fmla="*/ 52006 h 55670"/>
                      <a:gd name="connsiteX4" fmla="*/ 0 w 63817"/>
                      <a:gd name="connsiteY4" fmla="*/ 39052 h 55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7" h="55670">
                        <a:moveTo>
                          <a:pt x="0" y="39052"/>
                        </a:moveTo>
                        <a:cubicBezTo>
                          <a:pt x="0" y="39052"/>
                          <a:pt x="12763" y="14859"/>
                          <a:pt x="63817" y="0"/>
                        </a:cubicBezTo>
                        <a:cubicBezTo>
                          <a:pt x="63817" y="0"/>
                          <a:pt x="53054" y="12668"/>
                          <a:pt x="53340" y="22574"/>
                        </a:cubicBezTo>
                        <a:cubicBezTo>
                          <a:pt x="53340" y="22574"/>
                          <a:pt x="56578" y="68771"/>
                          <a:pt x="3715" y="52006"/>
                        </a:cubicBezTo>
                        <a:lnTo>
                          <a:pt x="0" y="39052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7CE8B5F2-5E70-48EA-979E-094D14A0BCFD}"/>
                      </a:ext>
                    </a:extLst>
                  </p:cNvPr>
                  <p:cNvSpPr/>
                  <p:nvPr/>
                </p:nvSpPr>
                <p:spPr>
                  <a:xfrm>
                    <a:off x="10690647" y="5110106"/>
                    <a:ext cx="44693" cy="58292"/>
                  </a:xfrm>
                  <a:custGeom>
                    <a:avLst/>
                    <a:gdLst>
                      <a:gd name="connsiteX0" fmla="*/ 44694 w 44693"/>
                      <a:gd name="connsiteY0" fmla="*/ 56769 h 58292"/>
                      <a:gd name="connsiteX1" fmla="*/ 16977 w 44693"/>
                      <a:gd name="connsiteY1" fmla="*/ 18288 h 58292"/>
                      <a:gd name="connsiteX2" fmla="*/ 2117 w 44693"/>
                      <a:gd name="connsiteY2" fmla="*/ 0 h 58292"/>
                      <a:gd name="connsiteX3" fmla="*/ 14596 w 44693"/>
                      <a:gd name="connsiteY3" fmla="*/ 58293 h 58292"/>
                      <a:gd name="connsiteX4" fmla="*/ 44694 w 44693"/>
                      <a:gd name="connsiteY4" fmla="*/ 56769 h 58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93" h="58292">
                        <a:moveTo>
                          <a:pt x="44694" y="56769"/>
                        </a:moveTo>
                        <a:cubicBezTo>
                          <a:pt x="44694" y="56769"/>
                          <a:pt x="38599" y="31051"/>
                          <a:pt x="16977" y="18288"/>
                        </a:cubicBezTo>
                        <a:cubicBezTo>
                          <a:pt x="16977" y="18288"/>
                          <a:pt x="5737" y="10192"/>
                          <a:pt x="2117" y="0"/>
                        </a:cubicBezTo>
                        <a:cubicBezTo>
                          <a:pt x="2117" y="0"/>
                          <a:pt x="-7598" y="40291"/>
                          <a:pt x="14596" y="58293"/>
                        </a:cubicBezTo>
                        <a:lnTo>
                          <a:pt x="44694" y="56769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69F4CE89-CAED-4511-9DA6-2BF19F3380C6}"/>
                      </a:ext>
                    </a:extLst>
                  </p:cNvPr>
                  <p:cNvSpPr/>
                  <p:nvPr/>
                </p:nvSpPr>
                <p:spPr>
                  <a:xfrm>
                    <a:off x="10636471" y="5162803"/>
                    <a:ext cx="126045" cy="86847"/>
                  </a:xfrm>
                  <a:custGeom>
                    <a:avLst/>
                    <a:gdLst>
                      <a:gd name="connsiteX0" fmla="*/ 116110 w 126045"/>
                      <a:gd name="connsiteY0" fmla="*/ 6263 h 86847"/>
                      <a:gd name="connsiteX1" fmla="*/ 60770 w 126045"/>
                      <a:gd name="connsiteY1" fmla="*/ 10644 h 86847"/>
                      <a:gd name="connsiteX2" fmla="*/ 43053 w 126045"/>
                      <a:gd name="connsiteY2" fmla="*/ 34076 h 86847"/>
                      <a:gd name="connsiteX3" fmla="*/ 0 w 126045"/>
                      <a:gd name="connsiteY3" fmla="*/ 52650 h 86847"/>
                      <a:gd name="connsiteX4" fmla="*/ 49626 w 126045"/>
                      <a:gd name="connsiteY4" fmla="*/ 85320 h 86847"/>
                      <a:gd name="connsiteX5" fmla="*/ 124397 w 126045"/>
                      <a:gd name="connsiteY5" fmla="*/ 48173 h 86847"/>
                      <a:gd name="connsiteX6" fmla="*/ 116110 w 126045"/>
                      <a:gd name="connsiteY6" fmla="*/ 6263 h 8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6045" h="86847">
                        <a:moveTo>
                          <a:pt x="116110" y="6263"/>
                        </a:moveTo>
                        <a:cubicBezTo>
                          <a:pt x="116110" y="6263"/>
                          <a:pt x="76867" y="-10406"/>
                          <a:pt x="60770" y="10644"/>
                        </a:cubicBezTo>
                        <a:lnTo>
                          <a:pt x="43053" y="34076"/>
                        </a:lnTo>
                        <a:lnTo>
                          <a:pt x="0" y="52650"/>
                        </a:lnTo>
                        <a:cubicBezTo>
                          <a:pt x="0" y="52650"/>
                          <a:pt x="1334" y="77891"/>
                          <a:pt x="49626" y="85320"/>
                        </a:cubicBezTo>
                        <a:cubicBezTo>
                          <a:pt x="49626" y="85320"/>
                          <a:pt x="110682" y="98370"/>
                          <a:pt x="124397" y="48173"/>
                        </a:cubicBezTo>
                        <a:cubicBezTo>
                          <a:pt x="124302" y="48078"/>
                          <a:pt x="131636" y="29504"/>
                          <a:pt x="116110" y="6263"/>
                        </a:cubicBez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767A36D8-F0CD-489C-9D92-091EB4248CBB}"/>
                      </a:ext>
                    </a:extLst>
                  </p:cNvPr>
                  <p:cNvSpPr/>
                  <p:nvPr/>
                </p:nvSpPr>
                <p:spPr>
                  <a:xfrm>
                    <a:off x="10759725" y="5139348"/>
                    <a:ext cx="50767" cy="47043"/>
                  </a:xfrm>
                  <a:custGeom>
                    <a:avLst/>
                    <a:gdLst>
                      <a:gd name="connsiteX0" fmla="*/ 50768 w 50767"/>
                      <a:gd name="connsiteY0" fmla="*/ 0 h 47043"/>
                      <a:gd name="connsiteX1" fmla="*/ 0 w 50767"/>
                      <a:gd name="connsiteY1" fmla="*/ 43053 h 47043"/>
                      <a:gd name="connsiteX2" fmla="*/ 39815 w 50767"/>
                      <a:gd name="connsiteY2" fmla="*/ 36576 h 47043"/>
                      <a:gd name="connsiteX3" fmla="*/ 46196 w 50767"/>
                      <a:gd name="connsiteY3" fmla="*/ 13335 h 47043"/>
                      <a:gd name="connsiteX4" fmla="*/ 50768 w 50767"/>
                      <a:gd name="connsiteY4" fmla="*/ 0 h 47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767" h="47043">
                        <a:moveTo>
                          <a:pt x="50768" y="0"/>
                        </a:moveTo>
                        <a:cubicBezTo>
                          <a:pt x="50768" y="0"/>
                          <a:pt x="21908" y="11430"/>
                          <a:pt x="0" y="43053"/>
                        </a:cubicBezTo>
                        <a:cubicBezTo>
                          <a:pt x="0" y="43053"/>
                          <a:pt x="23146" y="55435"/>
                          <a:pt x="39815" y="36576"/>
                        </a:cubicBezTo>
                        <a:cubicBezTo>
                          <a:pt x="39815" y="36576"/>
                          <a:pt x="47053" y="27908"/>
                          <a:pt x="46196" y="13335"/>
                        </a:cubicBezTo>
                        <a:cubicBezTo>
                          <a:pt x="46196" y="13240"/>
                          <a:pt x="47339" y="5525"/>
                          <a:pt x="50768" y="0"/>
                        </a:cubicBezTo>
                        <a:close/>
                      </a:path>
                    </a:pathLst>
                  </a:custGeom>
                  <a:solidFill>
                    <a:srgbClr val="856A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161" name="Freeform: Shape 1160">
                  <a:extLst>
                    <a:ext uri="{FF2B5EF4-FFF2-40B4-BE49-F238E27FC236}">
                      <a16:creationId xmlns:a16="http://schemas.microsoft.com/office/drawing/2014/main" id="{BE15DA31-59A7-4D52-B0D8-ECF36BACFA42}"/>
                    </a:ext>
                  </a:extLst>
                </p:cNvPr>
                <p:cNvSpPr/>
                <p:nvPr/>
              </p:nvSpPr>
              <p:spPr>
                <a:xfrm>
                  <a:off x="10700194" y="5197641"/>
                  <a:ext cx="28098" cy="12954"/>
                </a:xfrm>
                <a:custGeom>
                  <a:avLst/>
                  <a:gdLst>
                    <a:gd name="connsiteX0" fmla="*/ 28098 w 28098"/>
                    <a:gd name="connsiteY0" fmla="*/ 9430 h 12954"/>
                    <a:gd name="connsiteX1" fmla="*/ 27146 w 28098"/>
                    <a:gd name="connsiteY1" fmla="*/ 7620 h 12954"/>
                    <a:gd name="connsiteX2" fmla="*/ 15716 w 28098"/>
                    <a:gd name="connsiteY2" fmla="*/ 10858 h 12954"/>
                    <a:gd name="connsiteX3" fmla="*/ 15716 w 28098"/>
                    <a:gd name="connsiteY3" fmla="*/ 10858 h 12954"/>
                    <a:gd name="connsiteX4" fmla="*/ 4858 w 28098"/>
                    <a:gd name="connsiteY4" fmla="*/ 5429 h 12954"/>
                    <a:gd name="connsiteX5" fmla="*/ 4858 w 28098"/>
                    <a:gd name="connsiteY5" fmla="*/ 5429 h 12954"/>
                    <a:gd name="connsiteX6" fmla="*/ 1905 w 28098"/>
                    <a:gd name="connsiteY6" fmla="*/ 0 h 12954"/>
                    <a:gd name="connsiteX7" fmla="*/ 1905 w 28098"/>
                    <a:gd name="connsiteY7" fmla="*/ 0 h 12954"/>
                    <a:gd name="connsiteX8" fmla="*/ 0 w 28098"/>
                    <a:gd name="connsiteY8" fmla="*/ 572 h 12954"/>
                    <a:gd name="connsiteX9" fmla="*/ 15812 w 28098"/>
                    <a:gd name="connsiteY9" fmla="*/ 12954 h 12954"/>
                    <a:gd name="connsiteX10" fmla="*/ 15812 w 28098"/>
                    <a:gd name="connsiteY10" fmla="*/ 12954 h 12954"/>
                    <a:gd name="connsiteX11" fmla="*/ 28098 w 28098"/>
                    <a:gd name="connsiteY11" fmla="*/ 9430 h 12954"/>
                    <a:gd name="connsiteX12" fmla="*/ 28098 w 28098"/>
                    <a:gd name="connsiteY12" fmla="*/ 9430 h 1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8098" h="12954">
                      <a:moveTo>
                        <a:pt x="28098" y="9430"/>
                      </a:moveTo>
                      <a:lnTo>
                        <a:pt x="27146" y="7620"/>
                      </a:lnTo>
                      <a:cubicBezTo>
                        <a:pt x="22574" y="10001"/>
                        <a:pt x="18859" y="10858"/>
                        <a:pt x="15716" y="10858"/>
                      </a:cubicBezTo>
                      <a:lnTo>
                        <a:pt x="15716" y="10858"/>
                      </a:lnTo>
                      <a:cubicBezTo>
                        <a:pt x="10382" y="10858"/>
                        <a:pt x="7048" y="8192"/>
                        <a:pt x="4858" y="5429"/>
                      </a:cubicBezTo>
                      <a:lnTo>
                        <a:pt x="4858" y="5429"/>
                      </a:lnTo>
                      <a:cubicBezTo>
                        <a:pt x="2667" y="2667"/>
                        <a:pt x="1905" y="0"/>
                        <a:pt x="1905" y="0"/>
                      </a:cubicBezTo>
                      <a:lnTo>
                        <a:pt x="1905" y="0"/>
                      </a:lnTo>
                      <a:lnTo>
                        <a:pt x="0" y="572"/>
                      </a:lnTo>
                      <a:cubicBezTo>
                        <a:pt x="0" y="572"/>
                        <a:pt x="3524" y="12859"/>
                        <a:pt x="15812" y="12954"/>
                      </a:cubicBezTo>
                      <a:lnTo>
                        <a:pt x="15812" y="12954"/>
                      </a:lnTo>
                      <a:cubicBezTo>
                        <a:pt x="19241" y="12954"/>
                        <a:pt x="23336" y="12002"/>
                        <a:pt x="28098" y="9430"/>
                      </a:cubicBezTo>
                      <a:lnTo>
                        <a:pt x="28098" y="94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2" name="Freeform: Shape 1161">
                  <a:extLst>
                    <a:ext uri="{FF2B5EF4-FFF2-40B4-BE49-F238E27FC236}">
                      <a16:creationId xmlns:a16="http://schemas.microsoft.com/office/drawing/2014/main" id="{4AD60234-1B84-432E-B0A9-0EBD6E4467D7}"/>
                    </a:ext>
                  </a:extLst>
                </p:cNvPr>
                <p:cNvSpPr/>
                <p:nvPr/>
              </p:nvSpPr>
              <p:spPr>
                <a:xfrm>
                  <a:off x="10620061" y="5188494"/>
                  <a:ext cx="22195" cy="28119"/>
                </a:xfrm>
                <a:custGeom>
                  <a:avLst/>
                  <a:gdLst>
                    <a:gd name="connsiteX0" fmla="*/ 21744 w 22195"/>
                    <a:gd name="connsiteY0" fmla="*/ 10861 h 28119"/>
                    <a:gd name="connsiteX1" fmla="*/ 6600 w 22195"/>
                    <a:gd name="connsiteY1" fmla="*/ 670 h 28119"/>
                    <a:gd name="connsiteX2" fmla="*/ 2408 w 22195"/>
                    <a:gd name="connsiteY2" fmla="*/ 18481 h 28119"/>
                    <a:gd name="connsiteX3" fmla="*/ 17172 w 22195"/>
                    <a:gd name="connsiteY3" fmla="*/ 27721 h 28119"/>
                    <a:gd name="connsiteX4" fmla="*/ 21744 w 22195"/>
                    <a:gd name="connsiteY4" fmla="*/ 10861 h 28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95" h="28119">
                      <a:moveTo>
                        <a:pt x="21744" y="10861"/>
                      </a:moveTo>
                      <a:cubicBezTo>
                        <a:pt x="20601" y="3241"/>
                        <a:pt x="13553" y="-1902"/>
                        <a:pt x="6600" y="670"/>
                      </a:cubicBezTo>
                      <a:cubicBezTo>
                        <a:pt x="-259" y="3527"/>
                        <a:pt x="-1973" y="12100"/>
                        <a:pt x="2408" y="18481"/>
                      </a:cubicBezTo>
                      <a:cubicBezTo>
                        <a:pt x="6790" y="24958"/>
                        <a:pt x="12696" y="29530"/>
                        <a:pt x="17172" y="27721"/>
                      </a:cubicBezTo>
                      <a:cubicBezTo>
                        <a:pt x="21744" y="25911"/>
                        <a:pt x="22982" y="18577"/>
                        <a:pt x="21744" y="10861"/>
                      </a:cubicBezTo>
                      <a:close/>
                    </a:path>
                  </a:pathLst>
                </a:custGeom>
                <a:solidFill>
                  <a:srgbClr val="E6332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3" name="Freeform: Shape 1162">
                  <a:extLst>
                    <a:ext uri="{FF2B5EF4-FFF2-40B4-BE49-F238E27FC236}">
                      <a16:creationId xmlns:a16="http://schemas.microsoft.com/office/drawing/2014/main" id="{924A6DAE-1F51-42BF-9C77-CBCE2286E88A}"/>
                    </a:ext>
                  </a:extLst>
                </p:cNvPr>
                <p:cNvSpPr/>
                <p:nvPr/>
              </p:nvSpPr>
              <p:spPr>
                <a:xfrm>
                  <a:off x="11039283" y="5732184"/>
                  <a:ext cx="14001" cy="12191"/>
                </a:xfrm>
                <a:custGeom>
                  <a:avLst/>
                  <a:gdLst>
                    <a:gd name="connsiteX0" fmla="*/ 0 w 14001"/>
                    <a:gd name="connsiteY0" fmla="*/ 12192 h 12191"/>
                    <a:gd name="connsiteX1" fmla="*/ 14001 w 14001"/>
                    <a:gd name="connsiteY1" fmla="*/ 12192 h 12191"/>
                    <a:gd name="connsiteX2" fmla="*/ 9906 w 14001"/>
                    <a:gd name="connsiteY2" fmla="*/ 0 h 12191"/>
                    <a:gd name="connsiteX3" fmla="*/ 1810 w 14001"/>
                    <a:gd name="connsiteY3" fmla="*/ 0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01" h="12191">
                      <a:moveTo>
                        <a:pt x="0" y="12192"/>
                      </a:moveTo>
                      <a:lnTo>
                        <a:pt x="14001" y="12192"/>
                      </a:lnTo>
                      <a:lnTo>
                        <a:pt x="9906" y="0"/>
                      </a:lnTo>
                      <a:lnTo>
                        <a:pt x="1810" y="0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4" name="Freeform: Shape 1163">
                  <a:extLst>
                    <a:ext uri="{FF2B5EF4-FFF2-40B4-BE49-F238E27FC236}">
                      <a16:creationId xmlns:a16="http://schemas.microsoft.com/office/drawing/2014/main" id="{2693F6A2-6B68-417D-B22A-CB4A65310F5C}"/>
                    </a:ext>
                  </a:extLst>
                </p:cNvPr>
                <p:cNvSpPr/>
                <p:nvPr/>
              </p:nvSpPr>
              <p:spPr>
                <a:xfrm>
                  <a:off x="10900409" y="5730374"/>
                  <a:ext cx="13906" cy="12191"/>
                </a:xfrm>
                <a:custGeom>
                  <a:avLst/>
                  <a:gdLst>
                    <a:gd name="connsiteX0" fmla="*/ 0 w 13906"/>
                    <a:gd name="connsiteY0" fmla="*/ 12192 h 12191"/>
                    <a:gd name="connsiteX1" fmla="*/ 13906 w 13906"/>
                    <a:gd name="connsiteY1" fmla="*/ 12192 h 12191"/>
                    <a:gd name="connsiteX2" fmla="*/ 9811 w 13906"/>
                    <a:gd name="connsiteY2" fmla="*/ 0 h 12191"/>
                    <a:gd name="connsiteX3" fmla="*/ 1714 w 13906"/>
                    <a:gd name="connsiteY3" fmla="*/ 0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906" h="12191">
                      <a:moveTo>
                        <a:pt x="0" y="12192"/>
                      </a:moveTo>
                      <a:lnTo>
                        <a:pt x="13906" y="12192"/>
                      </a:lnTo>
                      <a:lnTo>
                        <a:pt x="9811" y="0"/>
                      </a:lnTo>
                      <a:lnTo>
                        <a:pt x="1714" y="0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5" name="Freeform: Shape 1164">
                  <a:extLst>
                    <a:ext uri="{FF2B5EF4-FFF2-40B4-BE49-F238E27FC236}">
                      <a16:creationId xmlns:a16="http://schemas.microsoft.com/office/drawing/2014/main" id="{16BDC090-647B-4CC8-84DD-B4DAA0708F7B}"/>
                    </a:ext>
                  </a:extLst>
                </p:cNvPr>
                <p:cNvSpPr/>
                <p:nvPr/>
              </p:nvSpPr>
              <p:spPr>
                <a:xfrm>
                  <a:off x="10839735" y="5647221"/>
                  <a:ext cx="15335" cy="13334"/>
                </a:xfrm>
                <a:custGeom>
                  <a:avLst/>
                  <a:gdLst>
                    <a:gd name="connsiteX0" fmla="*/ 11144 w 15335"/>
                    <a:gd name="connsiteY0" fmla="*/ 13335 h 13334"/>
                    <a:gd name="connsiteX1" fmla="*/ 15335 w 15335"/>
                    <a:gd name="connsiteY1" fmla="*/ 0 h 13334"/>
                    <a:gd name="connsiteX2" fmla="*/ 2477 w 15335"/>
                    <a:gd name="connsiteY2" fmla="*/ 190 h 13334"/>
                    <a:gd name="connsiteX3" fmla="*/ 0 w 15335"/>
                    <a:gd name="connsiteY3" fmla="*/ 7906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335" h="13334">
                      <a:moveTo>
                        <a:pt x="11144" y="13335"/>
                      </a:moveTo>
                      <a:lnTo>
                        <a:pt x="15335" y="0"/>
                      </a:lnTo>
                      <a:lnTo>
                        <a:pt x="2477" y="190"/>
                      </a:lnTo>
                      <a:lnTo>
                        <a:pt x="0" y="7906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6" name="Freeform: Shape 1165">
                  <a:extLst>
                    <a:ext uri="{FF2B5EF4-FFF2-40B4-BE49-F238E27FC236}">
                      <a16:creationId xmlns:a16="http://schemas.microsoft.com/office/drawing/2014/main" id="{68F4865B-136F-4D3B-9AB2-9BABCC40C2BF}"/>
                    </a:ext>
                  </a:extLst>
                </p:cNvPr>
                <p:cNvSpPr/>
                <p:nvPr/>
              </p:nvSpPr>
              <p:spPr>
                <a:xfrm>
                  <a:off x="10767535" y="5733041"/>
                  <a:ext cx="13907" cy="12191"/>
                </a:xfrm>
                <a:custGeom>
                  <a:avLst/>
                  <a:gdLst>
                    <a:gd name="connsiteX0" fmla="*/ 0 w 13907"/>
                    <a:gd name="connsiteY0" fmla="*/ 12192 h 12191"/>
                    <a:gd name="connsiteX1" fmla="*/ 13907 w 13907"/>
                    <a:gd name="connsiteY1" fmla="*/ 12192 h 12191"/>
                    <a:gd name="connsiteX2" fmla="*/ 9906 w 13907"/>
                    <a:gd name="connsiteY2" fmla="*/ 0 h 12191"/>
                    <a:gd name="connsiteX3" fmla="*/ 1715 w 13907"/>
                    <a:gd name="connsiteY3" fmla="*/ 0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907" h="12191">
                      <a:moveTo>
                        <a:pt x="0" y="12192"/>
                      </a:moveTo>
                      <a:lnTo>
                        <a:pt x="13907" y="12192"/>
                      </a:lnTo>
                      <a:lnTo>
                        <a:pt x="9906" y="0"/>
                      </a:lnTo>
                      <a:lnTo>
                        <a:pt x="1715" y="0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7" name="Freeform: Shape 1166">
                  <a:extLst>
                    <a:ext uri="{FF2B5EF4-FFF2-40B4-BE49-F238E27FC236}">
                      <a16:creationId xmlns:a16="http://schemas.microsoft.com/office/drawing/2014/main" id="{79C3AFF2-9475-49FE-A6A0-7924A4052139}"/>
                    </a:ext>
                  </a:extLst>
                </p:cNvPr>
                <p:cNvSpPr/>
                <p:nvPr/>
              </p:nvSpPr>
              <p:spPr>
                <a:xfrm>
                  <a:off x="10963846" y="5399666"/>
                  <a:ext cx="17048" cy="17049"/>
                </a:xfrm>
                <a:custGeom>
                  <a:avLst/>
                  <a:gdLst>
                    <a:gd name="connsiteX0" fmla="*/ 17049 w 17048"/>
                    <a:gd name="connsiteY0" fmla="*/ 8477 h 17049"/>
                    <a:gd name="connsiteX1" fmla="*/ 8572 w 17048"/>
                    <a:gd name="connsiteY1" fmla="*/ 0 h 17049"/>
                    <a:gd name="connsiteX2" fmla="*/ 0 w 17048"/>
                    <a:gd name="connsiteY2" fmla="*/ 8477 h 17049"/>
                    <a:gd name="connsiteX3" fmla="*/ 8572 w 17048"/>
                    <a:gd name="connsiteY3" fmla="*/ 17050 h 17049"/>
                    <a:gd name="connsiteX4" fmla="*/ 17049 w 17048"/>
                    <a:gd name="connsiteY4" fmla="*/ 8477 h 17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48" h="17049">
                      <a:moveTo>
                        <a:pt x="17049" y="8477"/>
                      </a:moveTo>
                      <a:cubicBezTo>
                        <a:pt x="17049" y="3810"/>
                        <a:pt x="13239" y="0"/>
                        <a:pt x="8572" y="0"/>
                      </a:cubicBezTo>
                      <a:cubicBezTo>
                        <a:pt x="3809" y="0"/>
                        <a:pt x="0" y="3810"/>
                        <a:pt x="0" y="8477"/>
                      </a:cubicBezTo>
                      <a:cubicBezTo>
                        <a:pt x="0" y="13145"/>
                        <a:pt x="3809" y="17050"/>
                        <a:pt x="8572" y="17050"/>
                      </a:cubicBezTo>
                      <a:cubicBezTo>
                        <a:pt x="13239" y="17050"/>
                        <a:pt x="17049" y="13145"/>
                        <a:pt x="17049" y="8477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8" name="Freeform: Shape 1167">
                  <a:extLst>
                    <a:ext uri="{FF2B5EF4-FFF2-40B4-BE49-F238E27FC236}">
                      <a16:creationId xmlns:a16="http://schemas.microsoft.com/office/drawing/2014/main" id="{1B50529E-2248-4541-8363-25753FE57460}"/>
                    </a:ext>
                  </a:extLst>
                </p:cNvPr>
                <p:cNvSpPr/>
                <p:nvPr/>
              </p:nvSpPr>
              <p:spPr>
                <a:xfrm>
                  <a:off x="10964894" y="5426241"/>
                  <a:ext cx="14858" cy="14860"/>
                </a:xfrm>
                <a:custGeom>
                  <a:avLst/>
                  <a:gdLst>
                    <a:gd name="connsiteX0" fmla="*/ 14858 w 14858"/>
                    <a:gd name="connsiteY0" fmla="*/ 7429 h 14860"/>
                    <a:gd name="connsiteX1" fmla="*/ 7429 w 14858"/>
                    <a:gd name="connsiteY1" fmla="*/ 0 h 14860"/>
                    <a:gd name="connsiteX2" fmla="*/ 0 w 14858"/>
                    <a:gd name="connsiteY2" fmla="*/ 7429 h 14860"/>
                    <a:gd name="connsiteX3" fmla="*/ 7429 w 14858"/>
                    <a:gd name="connsiteY3" fmla="*/ 14859 h 14860"/>
                    <a:gd name="connsiteX4" fmla="*/ 14858 w 14858"/>
                    <a:gd name="connsiteY4" fmla="*/ 7429 h 14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8" h="14860">
                      <a:moveTo>
                        <a:pt x="14858" y="7429"/>
                      </a:moveTo>
                      <a:cubicBezTo>
                        <a:pt x="14858" y="3334"/>
                        <a:pt x="11525" y="0"/>
                        <a:pt x="7429" y="0"/>
                      </a:cubicBezTo>
                      <a:cubicBezTo>
                        <a:pt x="3334" y="0"/>
                        <a:pt x="0" y="3334"/>
                        <a:pt x="0" y="7429"/>
                      </a:cubicBezTo>
                      <a:cubicBezTo>
                        <a:pt x="0" y="11525"/>
                        <a:pt x="3334" y="14859"/>
                        <a:pt x="7429" y="14859"/>
                      </a:cubicBezTo>
                      <a:cubicBezTo>
                        <a:pt x="11525" y="14954"/>
                        <a:pt x="14858" y="11621"/>
                        <a:pt x="14858" y="7429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9" name="Freeform: Shape 1168">
                  <a:extLst>
                    <a:ext uri="{FF2B5EF4-FFF2-40B4-BE49-F238E27FC236}">
                      <a16:creationId xmlns:a16="http://schemas.microsoft.com/office/drawing/2014/main" id="{B8FA0CCE-B717-4A78-B7B7-EC4193B9C0E9}"/>
                    </a:ext>
                  </a:extLst>
                </p:cNvPr>
                <p:cNvSpPr/>
                <p:nvPr/>
              </p:nvSpPr>
              <p:spPr>
                <a:xfrm>
                  <a:off x="10985087" y="5417001"/>
                  <a:ext cx="10667" cy="10668"/>
                </a:xfrm>
                <a:custGeom>
                  <a:avLst/>
                  <a:gdLst>
                    <a:gd name="connsiteX0" fmla="*/ 10668 w 10667"/>
                    <a:gd name="connsiteY0" fmla="*/ 5334 h 10668"/>
                    <a:gd name="connsiteX1" fmla="*/ 5333 w 10667"/>
                    <a:gd name="connsiteY1" fmla="*/ 0 h 10668"/>
                    <a:gd name="connsiteX2" fmla="*/ 0 w 10667"/>
                    <a:gd name="connsiteY2" fmla="*/ 5334 h 10668"/>
                    <a:gd name="connsiteX3" fmla="*/ 5333 w 10667"/>
                    <a:gd name="connsiteY3" fmla="*/ 10668 h 10668"/>
                    <a:gd name="connsiteX4" fmla="*/ 10668 w 10667"/>
                    <a:gd name="connsiteY4" fmla="*/ 5334 h 10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" h="10668">
                      <a:moveTo>
                        <a:pt x="10668" y="5334"/>
                      </a:moveTo>
                      <a:cubicBezTo>
                        <a:pt x="10668" y="2381"/>
                        <a:pt x="8287" y="0"/>
                        <a:pt x="5333" y="0"/>
                      </a:cubicBezTo>
                      <a:cubicBezTo>
                        <a:pt x="2381" y="0"/>
                        <a:pt x="0" y="2381"/>
                        <a:pt x="0" y="5334"/>
                      </a:cubicBezTo>
                      <a:cubicBezTo>
                        <a:pt x="0" y="8287"/>
                        <a:pt x="2381" y="10668"/>
                        <a:pt x="5333" y="10668"/>
                      </a:cubicBezTo>
                      <a:cubicBezTo>
                        <a:pt x="8287" y="10668"/>
                        <a:pt x="10668" y="8287"/>
                        <a:pt x="10668" y="5334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70" name="Freeform: Shape 1169">
                  <a:extLst>
                    <a:ext uri="{FF2B5EF4-FFF2-40B4-BE49-F238E27FC236}">
                      <a16:creationId xmlns:a16="http://schemas.microsoft.com/office/drawing/2014/main" id="{2FB8C98D-6C8F-43EF-BCEB-5F0059ECAE23}"/>
                    </a:ext>
                  </a:extLst>
                </p:cNvPr>
                <p:cNvSpPr/>
                <p:nvPr/>
              </p:nvSpPr>
              <p:spPr>
                <a:xfrm>
                  <a:off x="10951082" y="5414906"/>
                  <a:ext cx="8001" cy="8001"/>
                </a:xfrm>
                <a:custGeom>
                  <a:avLst/>
                  <a:gdLst>
                    <a:gd name="connsiteX0" fmla="*/ 8002 w 8001"/>
                    <a:gd name="connsiteY0" fmla="*/ 4001 h 8001"/>
                    <a:gd name="connsiteX1" fmla="*/ 4001 w 8001"/>
                    <a:gd name="connsiteY1" fmla="*/ 0 h 8001"/>
                    <a:gd name="connsiteX2" fmla="*/ 0 w 8001"/>
                    <a:gd name="connsiteY2" fmla="*/ 4001 h 8001"/>
                    <a:gd name="connsiteX3" fmla="*/ 4001 w 8001"/>
                    <a:gd name="connsiteY3" fmla="*/ 8001 h 8001"/>
                    <a:gd name="connsiteX4" fmla="*/ 8002 w 8001"/>
                    <a:gd name="connsiteY4" fmla="*/ 4001 h 8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1" h="8001">
                      <a:moveTo>
                        <a:pt x="8002" y="4001"/>
                      </a:moveTo>
                      <a:cubicBezTo>
                        <a:pt x="8002" y="1810"/>
                        <a:pt x="6191" y="0"/>
                        <a:pt x="4001" y="0"/>
                      </a:cubicBezTo>
                      <a:cubicBezTo>
                        <a:pt x="1810" y="0"/>
                        <a:pt x="0" y="1810"/>
                        <a:pt x="0" y="4001"/>
                      </a:cubicBezTo>
                      <a:cubicBezTo>
                        <a:pt x="0" y="6191"/>
                        <a:pt x="1810" y="8001"/>
                        <a:pt x="4001" y="8001"/>
                      </a:cubicBezTo>
                      <a:cubicBezTo>
                        <a:pt x="6287" y="8001"/>
                        <a:pt x="8002" y="6191"/>
                        <a:pt x="8002" y="4001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13" name="Graphic 1">
                <a:extLst>
                  <a:ext uri="{FF2B5EF4-FFF2-40B4-BE49-F238E27FC236}">
                    <a16:creationId xmlns:a16="http://schemas.microsoft.com/office/drawing/2014/main" id="{8501C278-8C6D-49DB-BEC0-F9E21D8A6819}"/>
                  </a:ext>
                </a:extLst>
              </p:cNvPr>
              <p:cNvGrpSpPr/>
              <p:nvPr/>
            </p:nvGrpSpPr>
            <p:grpSpPr>
              <a:xfrm>
                <a:off x="11003389" y="4802163"/>
                <a:ext cx="436706" cy="856964"/>
                <a:chOff x="11003389" y="4802163"/>
                <a:chExt cx="436706" cy="856964"/>
              </a:xfrm>
              <a:solidFill>
                <a:schemeClr val="accent1"/>
              </a:solidFill>
            </p:grpSpPr>
            <p:grpSp>
              <p:nvGrpSpPr>
                <p:cNvPr id="1103" name="Graphic 1">
                  <a:extLst>
                    <a:ext uri="{FF2B5EF4-FFF2-40B4-BE49-F238E27FC236}">
                      <a16:creationId xmlns:a16="http://schemas.microsoft.com/office/drawing/2014/main" id="{994B78CD-DBAC-41A4-9AFA-0DE7139D9F56}"/>
                    </a:ext>
                  </a:extLst>
                </p:cNvPr>
                <p:cNvGrpSpPr/>
                <p:nvPr/>
              </p:nvGrpSpPr>
              <p:grpSpPr>
                <a:xfrm>
                  <a:off x="11068906" y="4802163"/>
                  <a:ext cx="268510" cy="287654"/>
                  <a:chOff x="11068906" y="4802163"/>
                  <a:chExt cx="268510" cy="287654"/>
                </a:xfrm>
                <a:solidFill>
                  <a:srgbClr val="B48F7B"/>
                </a:solidFill>
              </p:grpSpPr>
              <p:grpSp>
                <p:nvGrpSpPr>
                  <p:cNvPr id="1131" name="Graphic 1">
                    <a:extLst>
                      <a:ext uri="{FF2B5EF4-FFF2-40B4-BE49-F238E27FC236}">
                        <a16:creationId xmlns:a16="http://schemas.microsoft.com/office/drawing/2014/main" id="{5AF8401B-76D7-4307-99B7-CE8CE3F0EF24}"/>
                      </a:ext>
                    </a:extLst>
                  </p:cNvPr>
                  <p:cNvGrpSpPr/>
                  <p:nvPr/>
                </p:nvGrpSpPr>
                <p:grpSpPr>
                  <a:xfrm>
                    <a:off x="11085479" y="4802163"/>
                    <a:ext cx="168783" cy="287654"/>
                    <a:chOff x="11085479" y="4802163"/>
                    <a:chExt cx="168783" cy="287654"/>
                  </a:xfrm>
                  <a:solidFill>
                    <a:srgbClr val="B48F7B"/>
                  </a:solidFill>
                </p:grpSpPr>
                <p:sp>
                  <p:nvSpPr>
                    <p:cNvPr id="1145" name="Freeform: Shape 1144">
                      <a:extLst>
                        <a:ext uri="{FF2B5EF4-FFF2-40B4-BE49-F238E27FC236}">
                          <a16:creationId xmlns:a16="http://schemas.microsoft.com/office/drawing/2014/main" id="{B8027A3B-2DA9-4F63-9E53-9D3AE68654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12816" y="4802163"/>
                      <a:ext cx="83058" cy="287654"/>
                    </a:xfrm>
                    <a:custGeom>
                      <a:avLst/>
                      <a:gdLst>
                        <a:gd name="connsiteX0" fmla="*/ 10954 w 83058"/>
                        <a:gd name="connsiteY0" fmla="*/ 287655 h 287654"/>
                        <a:gd name="connsiteX1" fmla="*/ 10954 w 83058"/>
                        <a:gd name="connsiteY1" fmla="*/ 287655 h 287654"/>
                        <a:gd name="connsiteX2" fmla="*/ 10954 w 83058"/>
                        <a:gd name="connsiteY2" fmla="*/ 287655 h 287654"/>
                        <a:gd name="connsiteX3" fmla="*/ 10954 w 83058"/>
                        <a:gd name="connsiteY3" fmla="*/ 287655 h 287654"/>
                        <a:gd name="connsiteX4" fmla="*/ 10954 w 83058"/>
                        <a:gd name="connsiteY4" fmla="*/ 287655 h 287654"/>
                        <a:gd name="connsiteX5" fmla="*/ 10954 w 83058"/>
                        <a:gd name="connsiteY5" fmla="*/ 287655 h 287654"/>
                        <a:gd name="connsiteX6" fmla="*/ 13240 w 83058"/>
                        <a:gd name="connsiteY6" fmla="*/ 285655 h 287654"/>
                        <a:gd name="connsiteX7" fmla="*/ 10954 w 83058"/>
                        <a:gd name="connsiteY7" fmla="*/ 287655 h 287654"/>
                        <a:gd name="connsiteX8" fmla="*/ 10954 w 83058"/>
                        <a:gd name="connsiteY8" fmla="*/ 287655 h 287654"/>
                        <a:gd name="connsiteX9" fmla="*/ 0 w 83058"/>
                        <a:gd name="connsiteY9" fmla="*/ 253555 h 287654"/>
                        <a:gd name="connsiteX10" fmla="*/ 0 w 83058"/>
                        <a:gd name="connsiteY10" fmla="*/ 253555 h 287654"/>
                        <a:gd name="connsiteX11" fmla="*/ 31338 w 83058"/>
                        <a:gd name="connsiteY11" fmla="*/ 189167 h 287654"/>
                        <a:gd name="connsiteX12" fmla="*/ 31338 w 83058"/>
                        <a:gd name="connsiteY12" fmla="*/ 189167 h 287654"/>
                        <a:gd name="connsiteX13" fmla="*/ 31433 w 83058"/>
                        <a:gd name="connsiteY13" fmla="*/ 189167 h 287654"/>
                        <a:gd name="connsiteX14" fmla="*/ 31433 w 83058"/>
                        <a:gd name="connsiteY14" fmla="*/ 189167 h 287654"/>
                        <a:gd name="connsiteX15" fmla="*/ 33528 w 83058"/>
                        <a:gd name="connsiteY15" fmla="*/ 187262 h 287654"/>
                        <a:gd name="connsiteX16" fmla="*/ 33528 w 83058"/>
                        <a:gd name="connsiteY16" fmla="*/ 187262 h 287654"/>
                        <a:gd name="connsiteX17" fmla="*/ 80010 w 83058"/>
                        <a:gd name="connsiteY17" fmla="*/ 85535 h 287654"/>
                        <a:gd name="connsiteX18" fmla="*/ 80010 w 83058"/>
                        <a:gd name="connsiteY18" fmla="*/ 85535 h 287654"/>
                        <a:gd name="connsiteX19" fmla="*/ 48102 w 83058"/>
                        <a:gd name="connsiteY19" fmla="*/ 1905 h 287654"/>
                        <a:gd name="connsiteX20" fmla="*/ 50483 w 83058"/>
                        <a:gd name="connsiteY20" fmla="*/ 0 h 287654"/>
                        <a:gd name="connsiteX21" fmla="*/ 50483 w 83058"/>
                        <a:gd name="connsiteY21" fmla="*/ 0 h 287654"/>
                        <a:gd name="connsiteX22" fmla="*/ 83059 w 83058"/>
                        <a:gd name="connsiteY22" fmla="*/ 85439 h 287654"/>
                        <a:gd name="connsiteX23" fmla="*/ 83059 w 83058"/>
                        <a:gd name="connsiteY23" fmla="*/ 85439 h 287654"/>
                        <a:gd name="connsiteX24" fmla="*/ 33624 w 83058"/>
                        <a:gd name="connsiteY24" fmla="*/ 191262 h 287654"/>
                        <a:gd name="connsiteX25" fmla="*/ 33624 w 83058"/>
                        <a:gd name="connsiteY25" fmla="*/ 191262 h 287654"/>
                        <a:gd name="connsiteX26" fmla="*/ 3144 w 83058"/>
                        <a:gd name="connsiteY26" fmla="*/ 253555 h 287654"/>
                        <a:gd name="connsiteX27" fmla="*/ 3144 w 83058"/>
                        <a:gd name="connsiteY27" fmla="*/ 253555 h 287654"/>
                        <a:gd name="connsiteX28" fmla="*/ 8287 w 83058"/>
                        <a:gd name="connsiteY28" fmla="*/ 277273 h 287654"/>
                        <a:gd name="connsiteX29" fmla="*/ 8287 w 83058"/>
                        <a:gd name="connsiteY29" fmla="*/ 277273 h 287654"/>
                        <a:gd name="connsiteX30" fmla="*/ 11811 w 83058"/>
                        <a:gd name="connsiteY30" fmla="*/ 283559 h 287654"/>
                        <a:gd name="connsiteX31" fmla="*/ 11811 w 83058"/>
                        <a:gd name="connsiteY31" fmla="*/ 283559 h 287654"/>
                        <a:gd name="connsiteX32" fmla="*/ 12955 w 83058"/>
                        <a:gd name="connsiteY32" fmla="*/ 285179 h 287654"/>
                        <a:gd name="connsiteX33" fmla="*/ 12955 w 83058"/>
                        <a:gd name="connsiteY33" fmla="*/ 285179 h 287654"/>
                        <a:gd name="connsiteX34" fmla="*/ 13240 w 83058"/>
                        <a:gd name="connsiteY34" fmla="*/ 285655 h 287654"/>
                        <a:gd name="connsiteX35" fmla="*/ 13240 w 83058"/>
                        <a:gd name="connsiteY35" fmla="*/ 285655 h 287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</a:cxnLst>
                      <a:rect l="l" t="t" r="r" b="b"/>
                      <a:pathLst>
                        <a:path w="83058" h="287654">
                          <a:moveTo>
                            <a:pt x="10954" y="287655"/>
                          </a:moveTo>
                          <a:lnTo>
                            <a:pt x="10954" y="287655"/>
                          </a:lnTo>
                          <a:lnTo>
                            <a:pt x="10954" y="287655"/>
                          </a:lnTo>
                          <a:lnTo>
                            <a:pt x="10954" y="287655"/>
                          </a:lnTo>
                          <a:lnTo>
                            <a:pt x="10954" y="287655"/>
                          </a:lnTo>
                          <a:lnTo>
                            <a:pt x="10954" y="287655"/>
                          </a:lnTo>
                          <a:close/>
                          <a:moveTo>
                            <a:pt x="13240" y="285655"/>
                          </a:moveTo>
                          <a:lnTo>
                            <a:pt x="10954" y="287655"/>
                          </a:lnTo>
                          <a:lnTo>
                            <a:pt x="10954" y="287655"/>
                          </a:lnTo>
                          <a:cubicBezTo>
                            <a:pt x="10763" y="287465"/>
                            <a:pt x="0" y="274796"/>
                            <a:pt x="0" y="253555"/>
                          </a:cubicBezTo>
                          <a:lnTo>
                            <a:pt x="0" y="253555"/>
                          </a:lnTo>
                          <a:cubicBezTo>
                            <a:pt x="0" y="236601"/>
                            <a:pt x="6954" y="214408"/>
                            <a:pt x="31338" y="189167"/>
                          </a:cubicBezTo>
                          <a:lnTo>
                            <a:pt x="31338" y="189167"/>
                          </a:lnTo>
                          <a:lnTo>
                            <a:pt x="31433" y="189167"/>
                          </a:lnTo>
                          <a:lnTo>
                            <a:pt x="31433" y="189167"/>
                          </a:lnTo>
                          <a:cubicBezTo>
                            <a:pt x="31433" y="189167"/>
                            <a:pt x="32195" y="188500"/>
                            <a:pt x="33528" y="187262"/>
                          </a:cubicBezTo>
                          <a:lnTo>
                            <a:pt x="33528" y="187262"/>
                          </a:lnTo>
                          <a:cubicBezTo>
                            <a:pt x="42767" y="178308"/>
                            <a:pt x="80010" y="138779"/>
                            <a:pt x="80010" y="85535"/>
                          </a:cubicBezTo>
                          <a:lnTo>
                            <a:pt x="80010" y="85535"/>
                          </a:lnTo>
                          <a:cubicBezTo>
                            <a:pt x="80010" y="60293"/>
                            <a:pt x="71724" y="31909"/>
                            <a:pt x="48102" y="1905"/>
                          </a:cubicBezTo>
                          <a:lnTo>
                            <a:pt x="50483" y="0"/>
                          </a:lnTo>
                          <a:lnTo>
                            <a:pt x="50483" y="0"/>
                          </a:lnTo>
                          <a:cubicBezTo>
                            <a:pt x="74486" y="30480"/>
                            <a:pt x="83059" y="59627"/>
                            <a:pt x="83059" y="85439"/>
                          </a:cubicBezTo>
                          <a:lnTo>
                            <a:pt x="83059" y="85439"/>
                          </a:lnTo>
                          <a:cubicBezTo>
                            <a:pt x="83059" y="146685"/>
                            <a:pt x="35623" y="189452"/>
                            <a:pt x="33624" y="191262"/>
                          </a:cubicBezTo>
                          <a:lnTo>
                            <a:pt x="33624" y="191262"/>
                          </a:lnTo>
                          <a:cubicBezTo>
                            <a:pt x="9716" y="216122"/>
                            <a:pt x="3144" y="237554"/>
                            <a:pt x="3144" y="253555"/>
                          </a:cubicBezTo>
                          <a:lnTo>
                            <a:pt x="3144" y="253555"/>
                          </a:lnTo>
                          <a:cubicBezTo>
                            <a:pt x="3144" y="263652"/>
                            <a:pt x="5716" y="271748"/>
                            <a:pt x="8287" y="277273"/>
                          </a:cubicBezTo>
                          <a:lnTo>
                            <a:pt x="8287" y="277273"/>
                          </a:lnTo>
                          <a:cubicBezTo>
                            <a:pt x="9620" y="280035"/>
                            <a:pt x="10859" y="282131"/>
                            <a:pt x="11811" y="283559"/>
                          </a:cubicBezTo>
                          <a:lnTo>
                            <a:pt x="11811" y="283559"/>
                          </a:lnTo>
                          <a:cubicBezTo>
                            <a:pt x="12288" y="284321"/>
                            <a:pt x="12669" y="284798"/>
                            <a:pt x="12955" y="285179"/>
                          </a:cubicBezTo>
                          <a:lnTo>
                            <a:pt x="12955" y="285179"/>
                          </a:lnTo>
                          <a:cubicBezTo>
                            <a:pt x="13145" y="285560"/>
                            <a:pt x="13240" y="285655"/>
                            <a:pt x="13240" y="285655"/>
                          </a:cubicBezTo>
                          <a:lnTo>
                            <a:pt x="13240" y="285655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46" name="Freeform: Shape 1145">
                      <a:extLst>
                        <a:ext uri="{FF2B5EF4-FFF2-40B4-BE49-F238E27FC236}">
                          <a16:creationId xmlns:a16="http://schemas.microsoft.com/office/drawing/2014/main" id="{2A35857D-5C68-4507-BE8D-352E70DAD1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98244" y="4873219"/>
                      <a:ext cx="58102" cy="113442"/>
                    </a:xfrm>
                    <a:custGeom>
                      <a:avLst/>
                      <a:gdLst>
                        <a:gd name="connsiteX0" fmla="*/ 58102 w 58102"/>
                        <a:gd name="connsiteY0" fmla="*/ 94869 h 113442"/>
                        <a:gd name="connsiteX1" fmla="*/ 33718 w 58102"/>
                        <a:gd name="connsiteY1" fmla="*/ 47054 h 113442"/>
                        <a:gd name="connsiteX2" fmla="*/ 33718 w 58102"/>
                        <a:gd name="connsiteY2" fmla="*/ 47054 h 113442"/>
                        <a:gd name="connsiteX3" fmla="*/ 2952 w 58102"/>
                        <a:gd name="connsiteY3" fmla="*/ 0 h 113442"/>
                        <a:gd name="connsiteX4" fmla="*/ 2952 w 58102"/>
                        <a:gd name="connsiteY4" fmla="*/ 0 h 113442"/>
                        <a:gd name="connsiteX5" fmla="*/ 0 w 58102"/>
                        <a:gd name="connsiteY5" fmla="*/ 762 h 113442"/>
                        <a:gd name="connsiteX6" fmla="*/ 31432 w 58102"/>
                        <a:gd name="connsiteY6" fmla="*/ 49054 h 113442"/>
                        <a:gd name="connsiteX7" fmla="*/ 31432 w 58102"/>
                        <a:gd name="connsiteY7" fmla="*/ 49054 h 113442"/>
                        <a:gd name="connsiteX8" fmla="*/ 55054 w 58102"/>
                        <a:gd name="connsiteY8" fmla="*/ 94869 h 113442"/>
                        <a:gd name="connsiteX9" fmla="*/ 55054 w 58102"/>
                        <a:gd name="connsiteY9" fmla="*/ 94869 h 113442"/>
                        <a:gd name="connsiteX10" fmla="*/ 51720 w 58102"/>
                        <a:gd name="connsiteY10" fmla="*/ 112395 h 113442"/>
                        <a:gd name="connsiteX11" fmla="*/ 51720 w 58102"/>
                        <a:gd name="connsiteY11" fmla="*/ 112395 h 113442"/>
                        <a:gd name="connsiteX12" fmla="*/ 51720 w 58102"/>
                        <a:gd name="connsiteY12" fmla="*/ 112395 h 113442"/>
                        <a:gd name="connsiteX13" fmla="*/ 54483 w 58102"/>
                        <a:gd name="connsiteY13" fmla="*/ 113443 h 113442"/>
                        <a:gd name="connsiteX14" fmla="*/ 58102 w 58102"/>
                        <a:gd name="connsiteY14" fmla="*/ 94869 h 113442"/>
                        <a:gd name="connsiteX15" fmla="*/ 58102 w 58102"/>
                        <a:gd name="connsiteY15" fmla="*/ 94869 h 1134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58102" h="113442">
                          <a:moveTo>
                            <a:pt x="58102" y="94869"/>
                          </a:moveTo>
                          <a:cubicBezTo>
                            <a:pt x="58102" y="75819"/>
                            <a:pt x="46291" y="61341"/>
                            <a:pt x="33718" y="47054"/>
                          </a:cubicBezTo>
                          <a:lnTo>
                            <a:pt x="33718" y="47054"/>
                          </a:lnTo>
                          <a:cubicBezTo>
                            <a:pt x="21050" y="32766"/>
                            <a:pt x="7524" y="18479"/>
                            <a:pt x="2952" y="0"/>
                          </a:cubicBezTo>
                          <a:lnTo>
                            <a:pt x="2952" y="0"/>
                          </a:lnTo>
                          <a:lnTo>
                            <a:pt x="0" y="762"/>
                          </a:lnTo>
                          <a:cubicBezTo>
                            <a:pt x="4858" y="20193"/>
                            <a:pt x="18859" y="34862"/>
                            <a:pt x="31432" y="49054"/>
                          </a:cubicBezTo>
                          <a:lnTo>
                            <a:pt x="31432" y="49054"/>
                          </a:lnTo>
                          <a:cubicBezTo>
                            <a:pt x="44005" y="63341"/>
                            <a:pt x="55149" y="77153"/>
                            <a:pt x="55054" y="94869"/>
                          </a:cubicBezTo>
                          <a:lnTo>
                            <a:pt x="55054" y="94869"/>
                          </a:lnTo>
                          <a:cubicBezTo>
                            <a:pt x="55054" y="100298"/>
                            <a:pt x="54101" y="106109"/>
                            <a:pt x="51720" y="112395"/>
                          </a:cubicBezTo>
                          <a:lnTo>
                            <a:pt x="51720" y="112395"/>
                          </a:lnTo>
                          <a:lnTo>
                            <a:pt x="51720" y="112395"/>
                          </a:lnTo>
                          <a:lnTo>
                            <a:pt x="54483" y="113443"/>
                          </a:lnTo>
                          <a:cubicBezTo>
                            <a:pt x="57055" y="106775"/>
                            <a:pt x="58102" y="100679"/>
                            <a:pt x="58102" y="94869"/>
                          </a:cubicBezTo>
                          <a:lnTo>
                            <a:pt x="58102" y="94869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47" name="Freeform: Shape 1146">
                      <a:extLst>
                        <a:ext uri="{FF2B5EF4-FFF2-40B4-BE49-F238E27FC236}">
                          <a16:creationId xmlns:a16="http://schemas.microsoft.com/office/drawing/2014/main" id="{5CC3E60C-00F8-4CE7-B33C-B0F893F591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9866" y="4893698"/>
                      <a:ext cx="124397" cy="116776"/>
                    </a:xfrm>
                    <a:custGeom>
                      <a:avLst/>
                      <a:gdLst>
                        <a:gd name="connsiteX0" fmla="*/ 27051 w 124397"/>
                        <a:gd name="connsiteY0" fmla="*/ 97250 h 116776"/>
                        <a:gd name="connsiteX1" fmla="*/ 65627 w 124397"/>
                        <a:gd name="connsiteY1" fmla="*/ 87535 h 116776"/>
                        <a:gd name="connsiteX2" fmla="*/ 65627 w 124397"/>
                        <a:gd name="connsiteY2" fmla="*/ 87535 h 116776"/>
                        <a:gd name="connsiteX3" fmla="*/ 124397 w 124397"/>
                        <a:gd name="connsiteY3" fmla="*/ 20288 h 116776"/>
                        <a:gd name="connsiteX4" fmla="*/ 124397 w 124397"/>
                        <a:gd name="connsiteY4" fmla="*/ 20288 h 116776"/>
                        <a:gd name="connsiteX5" fmla="*/ 121348 w 124397"/>
                        <a:gd name="connsiteY5" fmla="*/ 0 h 116776"/>
                        <a:gd name="connsiteX6" fmla="*/ 121348 w 124397"/>
                        <a:gd name="connsiteY6" fmla="*/ 0 h 116776"/>
                        <a:gd name="connsiteX7" fmla="*/ 121348 w 124397"/>
                        <a:gd name="connsiteY7" fmla="*/ 0 h 116776"/>
                        <a:gd name="connsiteX8" fmla="*/ 118492 w 124397"/>
                        <a:gd name="connsiteY8" fmla="*/ 857 h 116776"/>
                        <a:gd name="connsiteX9" fmla="*/ 121444 w 124397"/>
                        <a:gd name="connsiteY9" fmla="*/ 20384 h 116776"/>
                        <a:gd name="connsiteX10" fmla="*/ 121444 w 124397"/>
                        <a:gd name="connsiteY10" fmla="*/ 20384 h 116776"/>
                        <a:gd name="connsiteX11" fmla="*/ 64961 w 124397"/>
                        <a:gd name="connsiteY11" fmla="*/ 84773 h 116776"/>
                        <a:gd name="connsiteX12" fmla="*/ 64961 w 124397"/>
                        <a:gd name="connsiteY12" fmla="*/ 84773 h 116776"/>
                        <a:gd name="connsiteX13" fmla="*/ 25717 w 124397"/>
                        <a:gd name="connsiteY13" fmla="*/ 94678 h 116776"/>
                        <a:gd name="connsiteX14" fmla="*/ 25717 w 124397"/>
                        <a:gd name="connsiteY14" fmla="*/ 94678 h 116776"/>
                        <a:gd name="connsiteX15" fmla="*/ 0 w 124397"/>
                        <a:gd name="connsiteY15" fmla="*/ 114776 h 116776"/>
                        <a:gd name="connsiteX16" fmla="*/ 0 w 124397"/>
                        <a:gd name="connsiteY16" fmla="*/ 114776 h 116776"/>
                        <a:gd name="connsiteX17" fmla="*/ 2191 w 124397"/>
                        <a:gd name="connsiteY17" fmla="*/ 116776 h 116776"/>
                        <a:gd name="connsiteX18" fmla="*/ 27051 w 124397"/>
                        <a:gd name="connsiteY18" fmla="*/ 97250 h 116776"/>
                        <a:gd name="connsiteX19" fmla="*/ 27051 w 124397"/>
                        <a:gd name="connsiteY19" fmla="*/ 97250 h 116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24397" h="116776">
                          <a:moveTo>
                            <a:pt x="27051" y="97250"/>
                          </a:moveTo>
                          <a:cubicBezTo>
                            <a:pt x="39529" y="90869"/>
                            <a:pt x="52101" y="90773"/>
                            <a:pt x="65627" y="87535"/>
                          </a:cubicBezTo>
                          <a:lnTo>
                            <a:pt x="65627" y="87535"/>
                          </a:lnTo>
                          <a:cubicBezTo>
                            <a:pt x="99156" y="79343"/>
                            <a:pt x="124397" y="53435"/>
                            <a:pt x="124397" y="20288"/>
                          </a:cubicBezTo>
                          <a:lnTo>
                            <a:pt x="124397" y="20288"/>
                          </a:lnTo>
                          <a:cubicBezTo>
                            <a:pt x="124397" y="13716"/>
                            <a:pt x="123444" y="6953"/>
                            <a:pt x="121348" y="0"/>
                          </a:cubicBezTo>
                          <a:lnTo>
                            <a:pt x="121348" y="0"/>
                          </a:lnTo>
                          <a:lnTo>
                            <a:pt x="121348" y="0"/>
                          </a:lnTo>
                          <a:lnTo>
                            <a:pt x="118492" y="857"/>
                          </a:lnTo>
                          <a:cubicBezTo>
                            <a:pt x="120491" y="7620"/>
                            <a:pt x="121444" y="14097"/>
                            <a:pt x="121444" y="20384"/>
                          </a:cubicBezTo>
                          <a:lnTo>
                            <a:pt x="121444" y="20384"/>
                          </a:lnTo>
                          <a:cubicBezTo>
                            <a:pt x="121444" y="51911"/>
                            <a:pt x="97345" y="76772"/>
                            <a:pt x="64961" y="84773"/>
                          </a:cubicBezTo>
                          <a:lnTo>
                            <a:pt x="64961" y="84773"/>
                          </a:lnTo>
                          <a:cubicBezTo>
                            <a:pt x="51911" y="87916"/>
                            <a:pt x="38957" y="87916"/>
                            <a:pt x="25717" y="94678"/>
                          </a:cubicBezTo>
                          <a:lnTo>
                            <a:pt x="25717" y="94678"/>
                          </a:lnTo>
                          <a:cubicBezTo>
                            <a:pt x="14860" y="100203"/>
                            <a:pt x="9811" y="104013"/>
                            <a:pt x="0" y="114776"/>
                          </a:cubicBezTo>
                          <a:lnTo>
                            <a:pt x="0" y="114776"/>
                          </a:lnTo>
                          <a:lnTo>
                            <a:pt x="2191" y="116776"/>
                          </a:lnTo>
                          <a:cubicBezTo>
                            <a:pt x="11906" y="106013"/>
                            <a:pt x="16383" y="102775"/>
                            <a:pt x="27051" y="97250"/>
                          </a:cubicBezTo>
                          <a:lnTo>
                            <a:pt x="27051" y="97250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48" name="Freeform: Shape 1147">
                      <a:extLst>
                        <a:ext uri="{FF2B5EF4-FFF2-40B4-BE49-F238E27FC236}">
                          <a16:creationId xmlns:a16="http://schemas.microsoft.com/office/drawing/2014/main" id="{CF80A8A9-9319-4393-8B08-73C59EA79C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85479" y="4964945"/>
                      <a:ext cx="32766" cy="73247"/>
                    </a:xfrm>
                    <a:custGeom>
                      <a:avLst/>
                      <a:gdLst>
                        <a:gd name="connsiteX0" fmla="*/ 32767 w 32766"/>
                        <a:gd name="connsiteY0" fmla="*/ 70866 h 73247"/>
                        <a:gd name="connsiteX1" fmla="*/ 3049 w 32766"/>
                        <a:gd name="connsiteY1" fmla="*/ 24098 h 73247"/>
                        <a:gd name="connsiteX2" fmla="*/ 3049 w 32766"/>
                        <a:gd name="connsiteY2" fmla="*/ 24098 h 73247"/>
                        <a:gd name="connsiteX3" fmla="*/ 7048 w 32766"/>
                        <a:gd name="connsiteY3" fmla="*/ 667 h 73247"/>
                        <a:gd name="connsiteX4" fmla="*/ 7048 w 32766"/>
                        <a:gd name="connsiteY4" fmla="*/ 667 h 73247"/>
                        <a:gd name="connsiteX5" fmla="*/ 4096 w 32766"/>
                        <a:gd name="connsiteY5" fmla="*/ 0 h 73247"/>
                        <a:gd name="connsiteX6" fmla="*/ 0 w 32766"/>
                        <a:gd name="connsiteY6" fmla="*/ 24098 h 73247"/>
                        <a:gd name="connsiteX7" fmla="*/ 0 w 32766"/>
                        <a:gd name="connsiteY7" fmla="*/ 24098 h 73247"/>
                        <a:gd name="connsiteX8" fmla="*/ 30956 w 32766"/>
                        <a:gd name="connsiteY8" fmla="*/ 73247 h 73247"/>
                        <a:gd name="connsiteX9" fmla="*/ 30956 w 32766"/>
                        <a:gd name="connsiteY9" fmla="*/ 73247 h 73247"/>
                        <a:gd name="connsiteX10" fmla="*/ 30956 w 32766"/>
                        <a:gd name="connsiteY10" fmla="*/ 73247 h 73247"/>
                        <a:gd name="connsiteX11" fmla="*/ 32767 w 32766"/>
                        <a:gd name="connsiteY11" fmla="*/ 70866 h 73247"/>
                        <a:gd name="connsiteX12" fmla="*/ 32767 w 32766"/>
                        <a:gd name="connsiteY12" fmla="*/ 70866 h 73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2766" h="73247">
                          <a:moveTo>
                            <a:pt x="32767" y="70866"/>
                          </a:moveTo>
                          <a:cubicBezTo>
                            <a:pt x="8573" y="53340"/>
                            <a:pt x="3049" y="37529"/>
                            <a:pt x="3049" y="24098"/>
                          </a:cubicBezTo>
                          <a:lnTo>
                            <a:pt x="3049" y="24098"/>
                          </a:lnTo>
                          <a:cubicBezTo>
                            <a:pt x="3049" y="15145"/>
                            <a:pt x="5525" y="7334"/>
                            <a:pt x="7048" y="667"/>
                          </a:cubicBezTo>
                          <a:lnTo>
                            <a:pt x="7048" y="667"/>
                          </a:lnTo>
                          <a:lnTo>
                            <a:pt x="4096" y="0"/>
                          </a:lnTo>
                          <a:cubicBezTo>
                            <a:pt x="2667" y="6477"/>
                            <a:pt x="0" y="14668"/>
                            <a:pt x="0" y="24098"/>
                          </a:cubicBezTo>
                          <a:lnTo>
                            <a:pt x="0" y="24098"/>
                          </a:lnTo>
                          <a:cubicBezTo>
                            <a:pt x="0" y="38386"/>
                            <a:pt x="6287" y="55435"/>
                            <a:pt x="30956" y="73247"/>
                          </a:cubicBezTo>
                          <a:lnTo>
                            <a:pt x="30956" y="73247"/>
                          </a:lnTo>
                          <a:lnTo>
                            <a:pt x="30956" y="73247"/>
                          </a:lnTo>
                          <a:lnTo>
                            <a:pt x="32767" y="70866"/>
                          </a:lnTo>
                          <a:lnTo>
                            <a:pt x="32767" y="70866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32" name="Graphic 1">
                    <a:extLst>
                      <a:ext uri="{FF2B5EF4-FFF2-40B4-BE49-F238E27FC236}">
                        <a16:creationId xmlns:a16="http://schemas.microsoft.com/office/drawing/2014/main" id="{1CCD73DE-F230-4E4A-A133-D8160DC2FBAE}"/>
                      </a:ext>
                    </a:extLst>
                  </p:cNvPr>
                  <p:cNvGrpSpPr/>
                  <p:nvPr/>
                </p:nvGrpSpPr>
                <p:grpSpPr>
                  <a:xfrm>
                    <a:off x="11121578" y="4854836"/>
                    <a:ext cx="212789" cy="222218"/>
                    <a:chOff x="11121578" y="4854836"/>
                    <a:chExt cx="212789" cy="222218"/>
                  </a:xfrm>
                  <a:solidFill>
                    <a:srgbClr val="B48F7B"/>
                  </a:solidFill>
                </p:grpSpPr>
                <p:sp>
                  <p:nvSpPr>
                    <p:cNvPr id="1141" name="Freeform: Shape 1140">
                      <a:extLst>
                        <a:ext uri="{FF2B5EF4-FFF2-40B4-BE49-F238E27FC236}">
                          <a16:creationId xmlns:a16="http://schemas.microsoft.com/office/drawing/2014/main" id="{890CAA2F-5609-42B7-A56B-8E82E09872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21578" y="4854836"/>
                      <a:ext cx="188405" cy="222218"/>
                    </a:xfrm>
                    <a:custGeom>
                      <a:avLst/>
                      <a:gdLst>
                        <a:gd name="connsiteX0" fmla="*/ 3335 w 188405"/>
                        <a:gd name="connsiteY0" fmla="*/ 221647 h 222218"/>
                        <a:gd name="connsiteX1" fmla="*/ 3144 w 188405"/>
                        <a:gd name="connsiteY1" fmla="*/ 217932 h 222218"/>
                        <a:gd name="connsiteX2" fmla="*/ 3144 w 188405"/>
                        <a:gd name="connsiteY2" fmla="*/ 217932 h 222218"/>
                        <a:gd name="connsiteX3" fmla="*/ 70772 w 188405"/>
                        <a:gd name="connsiteY3" fmla="*/ 152591 h 222218"/>
                        <a:gd name="connsiteX4" fmla="*/ 70772 w 188405"/>
                        <a:gd name="connsiteY4" fmla="*/ 152591 h 222218"/>
                        <a:gd name="connsiteX5" fmla="*/ 129541 w 188405"/>
                        <a:gd name="connsiteY5" fmla="*/ 128969 h 222218"/>
                        <a:gd name="connsiteX6" fmla="*/ 129541 w 188405"/>
                        <a:gd name="connsiteY6" fmla="*/ 128969 h 222218"/>
                        <a:gd name="connsiteX7" fmla="*/ 188406 w 188405"/>
                        <a:gd name="connsiteY7" fmla="*/ 18955 h 222218"/>
                        <a:gd name="connsiteX8" fmla="*/ 188406 w 188405"/>
                        <a:gd name="connsiteY8" fmla="*/ 18955 h 222218"/>
                        <a:gd name="connsiteX9" fmla="*/ 187358 w 188405"/>
                        <a:gd name="connsiteY9" fmla="*/ 0 h 222218"/>
                        <a:gd name="connsiteX10" fmla="*/ 187358 w 188405"/>
                        <a:gd name="connsiteY10" fmla="*/ 0 h 222218"/>
                        <a:gd name="connsiteX11" fmla="*/ 184405 w 188405"/>
                        <a:gd name="connsiteY11" fmla="*/ 286 h 222218"/>
                        <a:gd name="connsiteX12" fmla="*/ 185357 w 188405"/>
                        <a:gd name="connsiteY12" fmla="*/ 18955 h 222218"/>
                        <a:gd name="connsiteX13" fmla="*/ 185357 w 188405"/>
                        <a:gd name="connsiteY13" fmla="*/ 18955 h 222218"/>
                        <a:gd name="connsiteX14" fmla="*/ 138590 w 188405"/>
                        <a:gd name="connsiteY14" fmla="*/ 118872 h 222218"/>
                        <a:gd name="connsiteX15" fmla="*/ 138590 w 188405"/>
                        <a:gd name="connsiteY15" fmla="*/ 118872 h 222218"/>
                        <a:gd name="connsiteX16" fmla="*/ 75154 w 188405"/>
                        <a:gd name="connsiteY16" fmla="*/ 148781 h 222218"/>
                        <a:gd name="connsiteX17" fmla="*/ 75154 w 188405"/>
                        <a:gd name="connsiteY17" fmla="*/ 148781 h 222218"/>
                        <a:gd name="connsiteX18" fmla="*/ 70105 w 188405"/>
                        <a:gd name="connsiteY18" fmla="*/ 149828 h 222218"/>
                        <a:gd name="connsiteX19" fmla="*/ 70105 w 188405"/>
                        <a:gd name="connsiteY19" fmla="*/ 149828 h 222218"/>
                        <a:gd name="connsiteX20" fmla="*/ 1 w 188405"/>
                        <a:gd name="connsiteY20" fmla="*/ 218123 h 222218"/>
                        <a:gd name="connsiteX21" fmla="*/ 1 w 188405"/>
                        <a:gd name="connsiteY21" fmla="*/ 218123 h 222218"/>
                        <a:gd name="connsiteX22" fmla="*/ 192 w 188405"/>
                        <a:gd name="connsiteY22" fmla="*/ 222218 h 222218"/>
                        <a:gd name="connsiteX23" fmla="*/ 192 w 188405"/>
                        <a:gd name="connsiteY23" fmla="*/ 222218 h 222218"/>
                        <a:gd name="connsiteX24" fmla="*/ 3335 w 188405"/>
                        <a:gd name="connsiteY24" fmla="*/ 221647 h 222218"/>
                        <a:gd name="connsiteX25" fmla="*/ 3335 w 188405"/>
                        <a:gd name="connsiteY25" fmla="*/ 221647 h 222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88405" h="222218">
                          <a:moveTo>
                            <a:pt x="3335" y="221647"/>
                          </a:moveTo>
                          <a:cubicBezTo>
                            <a:pt x="3335" y="221647"/>
                            <a:pt x="3144" y="220313"/>
                            <a:pt x="3144" y="217932"/>
                          </a:cubicBezTo>
                          <a:lnTo>
                            <a:pt x="3144" y="217932"/>
                          </a:lnTo>
                          <a:cubicBezTo>
                            <a:pt x="3239" y="205835"/>
                            <a:pt x="7906" y="168116"/>
                            <a:pt x="70772" y="152591"/>
                          </a:cubicBezTo>
                          <a:lnTo>
                            <a:pt x="70772" y="152591"/>
                          </a:lnTo>
                          <a:cubicBezTo>
                            <a:pt x="70868" y="152591"/>
                            <a:pt x="100109" y="147923"/>
                            <a:pt x="129541" y="128969"/>
                          </a:cubicBezTo>
                          <a:lnTo>
                            <a:pt x="129541" y="128969"/>
                          </a:lnTo>
                          <a:cubicBezTo>
                            <a:pt x="158879" y="110014"/>
                            <a:pt x="188406" y="76391"/>
                            <a:pt x="188406" y="18955"/>
                          </a:cubicBezTo>
                          <a:lnTo>
                            <a:pt x="188406" y="18955"/>
                          </a:lnTo>
                          <a:cubicBezTo>
                            <a:pt x="188406" y="12954"/>
                            <a:pt x="188120" y="6572"/>
                            <a:pt x="187358" y="0"/>
                          </a:cubicBezTo>
                          <a:lnTo>
                            <a:pt x="187358" y="0"/>
                          </a:lnTo>
                          <a:lnTo>
                            <a:pt x="184405" y="286"/>
                          </a:lnTo>
                          <a:cubicBezTo>
                            <a:pt x="185072" y="6763"/>
                            <a:pt x="185357" y="12954"/>
                            <a:pt x="185357" y="18955"/>
                          </a:cubicBezTo>
                          <a:lnTo>
                            <a:pt x="185357" y="18955"/>
                          </a:lnTo>
                          <a:cubicBezTo>
                            <a:pt x="185357" y="68294"/>
                            <a:pt x="163355" y="99251"/>
                            <a:pt x="138590" y="118872"/>
                          </a:cubicBezTo>
                          <a:lnTo>
                            <a:pt x="138590" y="118872"/>
                          </a:lnTo>
                          <a:cubicBezTo>
                            <a:pt x="113824" y="138398"/>
                            <a:pt x="86203" y="146209"/>
                            <a:pt x="75154" y="148781"/>
                          </a:cubicBezTo>
                          <a:lnTo>
                            <a:pt x="75154" y="148781"/>
                          </a:lnTo>
                          <a:cubicBezTo>
                            <a:pt x="72011" y="149543"/>
                            <a:pt x="70200" y="149733"/>
                            <a:pt x="70105" y="149828"/>
                          </a:cubicBezTo>
                          <a:lnTo>
                            <a:pt x="70105" y="149828"/>
                          </a:lnTo>
                          <a:cubicBezTo>
                            <a:pt x="5811" y="165449"/>
                            <a:pt x="-94" y="205264"/>
                            <a:pt x="1" y="218123"/>
                          </a:cubicBezTo>
                          <a:lnTo>
                            <a:pt x="1" y="218123"/>
                          </a:lnTo>
                          <a:cubicBezTo>
                            <a:pt x="1" y="220694"/>
                            <a:pt x="192" y="222218"/>
                            <a:pt x="192" y="222218"/>
                          </a:cubicBezTo>
                          <a:lnTo>
                            <a:pt x="192" y="222218"/>
                          </a:lnTo>
                          <a:lnTo>
                            <a:pt x="3335" y="221647"/>
                          </a:lnTo>
                          <a:lnTo>
                            <a:pt x="3335" y="221647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42" name="Freeform: Shape 1141">
                      <a:extLst>
                        <a:ext uri="{FF2B5EF4-FFF2-40B4-BE49-F238E27FC236}">
                          <a16:creationId xmlns:a16="http://schemas.microsoft.com/office/drawing/2014/main" id="{AAC09870-BE67-4020-B6E2-DC4B7A9605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9779" y="4880744"/>
                      <a:ext cx="22193" cy="124396"/>
                    </a:xfrm>
                    <a:custGeom>
                      <a:avLst/>
                      <a:gdLst>
                        <a:gd name="connsiteX0" fmla="*/ 22194 w 22193"/>
                        <a:gd name="connsiteY0" fmla="*/ 82010 h 124396"/>
                        <a:gd name="connsiteX1" fmla="*/ 15621 w 22193"/>
                        <a:gd name="connsiteY1" fmla="*/ 22384 h 124396"/>
                        <a:gd name="connsiteX2" fmla="*/ 15621 w 22193"/>
                        <a:gd name="connsiteY2" fmla="*/ 22384 h 124396"/>
                        <a:gd name="connsiteX3" fmla="*/ 18765 w 22193"/>
                        <a:gd name="connsiteY3" fmla="*/ 952 h 124396"/>
                        <a:gd name="connsiteX4" fmla="*/ 18765 w 22193"/>
                        <a:gd name="connsiteY4" fmla="*/ 952 h 124396"/>
                        <a:gd name="connsiteX5" fmla="*/ 15907 w 22193"/>
                        <a:gd name="connsiteY5" fmla="*/ 0 h 124396"/>
                        <a:gd name="connsiteX6" fmla="*/ 12574 w 22193"/>
                        <a:gd name="connsiteY6" fmla="*/ 22289 h 124396"/>
                        <a:gd name="connsiteX7" fmla="*/ 12574 w 22193"/>
                        <a:gd name="connsiteY7" fmla="*/ 22289 h 124396"/>
                        <a:gd name="connsiteX8" fmla="*/ 19145 w 22193"/>
                        <a:gd name="connsiteY8" fmla="*/ 81915 h 124396"/>
                        <a:gd name="connsiteX9" fmla="*/ 19145 w 22193"/>
                        <a:gd name="connsiteY9" fmla="*/ 81915 h 124396"/>
                        <a:gd name="connsiteX10" fmla="*/ 0 w 22193"/>
                        <a:gd name="connsiteY10" fmla="*/ 122015 h 124396"/>
                        <a:gd name="connsiteX11" fmla="*/ 0 w 22193"/>
                        <a:gd name="connsiteY11" fmla="*/ 122015 h 124396"/>
                        <a:gd name="connsiteX12" fmla="*/ 0 w 22193"/>
                        <a:gd name="connsiteY12" fmla="*/ 122015 h 124396"/>
                        <a:gd name="connsiteX13" fmla="*/ 1810 w 22193"/>
                        <a:gd name="connsiteY13" fmla="*/ 124396 h 124396"/>
                        <a:gd name="connsiteX14" fmla="*/ 22194 w 22193"/>
                        <a:gd name="connsiteY14" fmla="*/ 82010 h 124396"/>
                        <a:gd name="connsiteX15" fmla="*/ 22194 w 22193"/>
                        <a:gd name="connsiteY15" fmla="*/ 82010 h 124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2193" h="124396">
                          <a:moveTo>
                            <a:pt x="22194" y="82010"/>
                          </a:moveTo>
                          <a:cubicBezTo>
                            <a:pt x="22194" y="62770"/>
                            <a:pt x="15621" y="42291"/>
                            <a:pt x="15621" y="22384"/>
                          </a:cubicBezTo>
                          <a:lnTo>
                            <a:pt x="15621" y="22384"/>
                          </a:lnTo>
                          <a:cubicBezTo>
                            <a:pt x="15621" y="15145"/>
                            <a:pt x="16479" y="8001"/>
                            <a:pt x="18765" y="952"/>
                          </a:cubicBezTo>
                          <a:lnTo>
                            <a:pt x="18765" y="952"/>
                          </a:lnTo>
                          <a:lnTo>
                            <a:pt x="15907" y="0"/>
                          </a:lnTo>
                          <a:cubicBezTo>
                            <a:pt x="13431" y="7334"/>
                            <a:pt x="12574" y="14859"/>
                            <a:pt x="12574" y="22289"/>
                          </a:cubicBezTo>
                          <a:lnTo>
                            <a:pt x="12574" y="22289"/>
                          </a:lnTo>
                          <a:cubicBezTo>
                            <a:pt x="12574" y="42767"/>
                            <a:pt x="19241" y="63437"/>
                            <a:pt x="19145" y="81915"/>
                          </a:cubicBezTo>
                          <a:lnTo>
                            <a:pt x="19145" y="81915"/>
                          </a:lnTo>
                          <a:cubicBezTo>
                            <a:pt x="19145" y="96869"/>
                            <a:pt x="15050" y="110300"/>
                            <a:pt x="0" y="122015"/>
                          </a:cubicBezTo>
                          <a:lnTo>
                            <a:pt x="0" y="122015"/>
                          </a:lnTo>
                          <a:lnTo>
                            <a:pt x="0" y="122015"/>
                          </a:lnTo>
                          <a:lnTo>
                            <a:pt x="1810" y="124396"/>
                          </a:lnTo>
                          <a:cubicBezTo>
                            <a:pt x="17716" y="112300"/>
                            <a:pt x="22194" y="97536"/>
                            <a:pt x="22194" y="82010"/>
                          </a:cubicBezTo>
                          <a:lnTo>
                            <a:pt x="22194" y="82010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43" name="Freeform: Shape 1142">
                      <a:extLst>
                        <a:ext uri="{FF2B5EF4-FFF2-40B4-BE49-F238E27FC236}">
                          <a16:creationId xmlns:a16="http://schemas.microsoft.com/office/drawing/2014/main" id="{2DB82803-B6ED-46F7-85C8-F2FE3149E4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70443" y="4978375"/>
                      <a:ext cx="163924" cy="49720"/>
                    </a:xfrm>
                    <a:custGeom>
                      <a:avLst/>
                      <a:gdLst>
                        <a:gd name="connsiteX0" fmla="*/ 163925 w 163924"/>
                        <a:gd name="connsiteY0" fmla="*/ 857 h 49720"/>
                        <a:gd name="connsiteX1" fmla="*/ 163925 w 163924"/>
                        <a:gd name="connsiteY1" fmla="*/ 857 h 49720"/>
                        <a:gd name="connsiteX2" fmla="*/ 161068 w 163924"/>
                        <a:gd name="connsiteY2" fmla="*/ 0 h 49720"/>
                        <a:gd name="connsiteX3" fmla="*/ 97917 w 163924"/>
                        <a:gd name="connsiteY3" fmla="*/ 46768 h 49720"/>
                        <a:gd name="connsiteX4" fmla="*/ 97917 w 163924"/>
                        <a:gd name="connsiteY4" fmla="*/ 46768 h 49720"/>
                        <a:gd name="connsiteX5" fmla="*/ 70961 w 163924"/>
                        <a:gd name="connsiteY5" fmla="*/ 42291 h 49720"/>
                        <a:gd name="connsiteX6" fmla="*/ 70961 w 163924"/>
                        <a:gd name="connsiteY6" fmla="*/ 42291 h 49720"/>
                        <a:gd name="connsiteX7" fmla="*/ 32481 w 163924"/>
                        <a:gd name="connsiteY7" fmla="*/ 29718 h 49720"/>
                        <a:gd name="connsiteX8" fmla="*/ 32481 w 163924"/>
                        <a:gd name="connsiteY8" fmla="*/ 29718 h 49720"/>
                        <a:gd name="connsiteX9" fmla="*/ 22670 w 163924"/>
                        <a:gd name="connsiteY9" fmla="*/ 29146 h 49720"/>
                        <a:gd name="connsiteX10" fmla="*/ 22670 w 163924"/>
                        <a:gd name="connsiteY10" fmla="*/ 29146 h 49720"/>
                        <a:gd name="connsiteX11" fmla="*/ 0 w 163924"/>
                        <a:gd name="connsiteY11" fmla="*/ 32861 h 49720"/>
                        <a:gd name="connsiteX12" fmla="*/ 0 w 163924"/>
                        <a:gd name="connsiteY12" fmla="*/ 32861 h 49720"/>
                        <a:gd name="connsiteX13" fmla="*/ 762 w 163924"/>
                        <a:gd name="connsiteY13" fmla="*/ 35814 h 49720"/>
                        <a:gd name="connsiteX14" fmla="*/ 22670 w 163924"/>
                        <a:gd name="connsiteY14" fmla="*/ 32194 h 49720"/>
                        <a:gd name="connsiteX15" fmla="*/ 22670 w 163924"/>
                        <a:gd name="connsiteY15" fmla="*/ 32194 h 49720"/>
                        <a:gd name="connsiteX16" fmla="*/ 32195 w 163924"/>
                        <a:gd name="connsiteY16" fmla="*/ 32671 h 49720"/>
                        <a:gd name="connsiteX17" fmla="*/ 32195 w 163924"/>
                        <a:gd name="connsiteY17" fmla="*/ 32671 h 49720"/>
                        <a:gd name="connsiteX18" fmla="*/ 69913 w 163924"/>
                        <a:gd name="connsiteY18" fmla="*/ 45053 h 49720"/>
                        <a:gd name="connsiteX19" fmla="*/ 69913 w 163924"/>
                        <a:gd name="connsiteY19" fmla="*/ 45053 h 49720"/>
                        <a:gd name="connsiteX20" fmla="*/ 97822 w 163924"/>
                        <a:gd name="connsiteY20" fmla="*/ 49720 h 49720"/>
                        <a:gd name="connsiteX21" fmla="*/ 97822 w 163924"/>
                        <a:gd name="connsiteY21" fmla="*/ 49720 h 49720"/>
                        <a:gd name="connsiteX22" fmla="*/ 97917 w 163924"/>
                        <a:gd name="connsiteY22" fmla="*/ 49720 h 49720"/>
                        <a:gd name="connsiteX23" fmla="*/ 97917 w 163924"/>
                        <a:gd name="connsiteY23" fmla="*/ 49720 h 49720"/>
                        <a:gd name="connsiteX24" fmla="*/ 163925 w 163924"/>
                        <a:gd name="connsiteY24" fmla="*/ 857 h 49720"/>
                        <a:gd name="connsiteX25" fmla="*/ 163925 w 163924"/>
                        <a:gd name="connsiteY25" fmla="*/ 857 h 49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63924" h="49720">
                          <a:moveTo>
                            <a:pt x="163925" y="857"/>
                          </a:moveTo>
                          <a:lnTo>
                            <a:pt x="163925" y="857"/>
                          </a:lnTo>
                          <a:lnTo>
                            <a:pt x="161068" y="0"/>
                          </a:lnTo>
                          <a:cubicBezTo>
                            <a:pt x="152209" y="31242"/>
                            <a:pt x="126588" y="46768"/>
                            <a:pt x="97917" y="46768"/>
                          </a:cubicBezTo>
                          <a:lnTo>
                            <a:pt x="97917" y="46768"/>
                          </a:lnTo>
                          <a:cubicBezTo>
                            <a:pt x="89059" y="46768"/>
                            <a:pt x="79915" y="45244"/>
                            <a:pt x="70961" y="42291"/>
                          </a:cubicBezTo>
                          <a:lnTo>
                            <a:pt x="70961" y="42291"/>
                          </a:lnTo>
                          <a:cubicBezTo>
                            <a:pt x="58293" y="38100"/>
                            <a:pt x="47339" y="31052"/>
                            <a:pt x="32481" y="29718"/>
                          </a:cubicBezTo>
                          <a:lnTo>
                            <a:pt x="32481" y="29718"/>
                          </a:lnTo>
                          <a:cubicBezTo>
                            <a:pt x="28861" y="29337"/>
                            <a:pt x="25717" y="29146"/>
                            <a:pt x="22670" y="29146"/>
                          </a:cubicBezTo>
                          <a:lnTo>
                            <a:pt x="22670" y="29146"/>
                          </a:lnTo>
                          <a:cubicBezTo>
                            <a:pt x="15716" y="29146"/>
                            <a:pt x="9811" y="30194"/>
                            <a:pt x="0" y="32861"/>
                          </a:cubicBezTo>
                          <a:lnTo>
                            <a:pt x="0" y="32861"/>
                          </a:lnTo>
                          <a:lnTo>
                            <a:pt x="762" y="35814"/>
                          </a:lnTo>
                          <a:cubicBezTo>
                            <a:pt x="10477" y="33147"/>
                            <a:pt x="16097" y="32194"/>
                            <a:pt x="22670" y="32194"/>
                          </a:cubicBezTo>
                          <a:lnTo>
                            <a:pt x="22670" y="32194"/>
                          </a:lnTo>
                          <a:cubicBezTo>
                            <a:pt x="25528" y="32194"/>
                            <a:pt x="28575" y="32385"/>
                            <a:pt x="32195" y="32671"/>
                          </a:cubicBezTo>
                          <a:lnTo>
                            <a:pt x="32195" y="32671"/>
                          </a:lnTo>
                          <a:cubicBezTo>
                            <a:pt x="46101" y="33909"/>
                            <a:pt x="56769" y="40672"/>
                            <a:pt x="69913" y="45053"/>
                          </a:cubicBezTo>
                          <a:lnTo>
                            <a:pt x="69913" y="45053"/>
                          </a:lnTo>
                          <a:cubicBezTo>
                            <a:pt x="79153" y="48101"/>
                            <a:pt x="88583" y="49720"/>
                            <a:pt x="97822" y="49720"/>
                          </a:cubicBezTo>
                          <a:lnTo>
                            <a:pt x="97822" y="49720"/>
                          </a:lnTo>
                          <a:cubicBezTo>
                            <a:pt x="97917" y="49720"/>
                            <a:pt x="97917" y="49720"/>
                            <a:pt x="97917" y="49720"/>
                          </a:cubicBezTo>
                          <a:lnTo>
                            <a:pt x="97917" y="49720"/>
                          </a:lnTo>
                          <a:cubicBezTo>
                            <a:pt x="127731" y="49720"/>
                            <a:pt x="154877" y="33338"/>
                            <a:pt x="163925" y="857"/>
                          </a:cubicBezTo>
                          <a:lnTo>
                            <a:pt x="163925" y="857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44" name="Freeform: Shape 1143">
                      <a:extLst>
                        <a:ext uri="{FF2B5EF4-FFF2-40B4-BE49-F238E27FC236}">
                          <a16:creationId xmlns:a16="http://schemas.microsoft.com/office/drawing/2014/main" id="{EEA7FA7C-BAC5-4B45-823C-F5D8F4D020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36153" y="4953229"/>
                      <a:ext cx="25717" cy="76295"/>
                    </a:xfrm>
                    <a:custGeom>
                      <a:avLst/>
                      <a:gdLst>
                        <a:gd name="connsiteX0" fmla="*/ 9905 w 25717"/>
                        <a:gd name="connsiteY0" fmla="*/ 75057 h 76295"/>
                        <a:gd name="connsiteX1" fmla="*/ 2952 w 25717"/>
                        <a:gd name="connsiteY1" fmla="*/ 43910 h 76295"/>
                        <a:gd name="connsiteX2" fmla="*/ 2952 w 25717"/>
                        <a:gd name="connsiteY2" fmla="*/ 43910 h 76295"/>
                        <a:gd name="connsiteX3" fmla="*/ 25717 w 25717"/>
                        <a:gd name="connsiteY3" fmla="*/ 2096 h 76295"/>
                        <a:gd name="connsiteX4" fmla="*/ 25717 w 25717"/>
                        <a:gd name="connsiteY4" fmla="*/ 2096 h 76295"/>
                        <a:gd name="connsiteX5" fmla="*/ 23622 w 25717"/>
                        <a:gd name="connsiteY5" fmla="*/ 0 h 76295"/>
                        <a:gd name="connsiteX6" fmla="*/ 0 w 25717"/>
                        <a:gd name="connsiteY6" fmla="*/ 44006 h 76295"/>
                        <a:gd name="connsiteX7" fmla="*/ 0 w 25717"/>
                        <a:gd name="connsiteY7" fmla="*/ 44006 h 76295"/>
                        <a:gd name="connsiteX8" fmla="*/ 7144 w 25717"/>
                        <a:gd name="connsiteY8" fmla="*/ 76295 h 76295"/>
                        <a:gd name="connsiteX9" fmla="*/ 7144 w 25717"/>
                        <a:gd name="connsiteY9" fmla="*/ 76295 h 76295"/>
                        <a:gd name="connsiteX10" fmla="*/ 9905 w 25717"/>
                        <a:gd name="connsiteY10" fmla="*/ 75057 h 76295"/>
                        <a:gd name="connsiteX11" fmla="*/ 9905 w 25717"/>
                        <a:gd name="connsiteY11" fmla="*/ 75057 h 76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5717" h="76295">
                          <a:moveTo>
                            <a:pt x="9905" y="75057"/>
                          </a:moveTo>
                          <a:cubicBezTo>
                            <a:pt x="4858" y="62579"/>
                            <a:pt x="2952" y="52388"/>
                            <a:pt x="2952" y="43910"/>
                          </a:cubicBezTo>
                          <a:lnTo>
                            <a:pt x="2952" y="43910"/>
                          </a:lnTo>
                          <a:cubicBezTo>
                            <a:pt x="2952" y="21241"/>
                            <a:pt x="16859" y="10859"/>
                            <a:pt x="25717" y="2096"/>
                          </a:cubicBezTo>
                          <a:lnTo>
                            <a:pt x="25717" y="2096"/>
                          </a:lnTo>
                          <a:lnTo>
                            <a:pt x="23622" y="0"/>
                          </a:lnTo>
                          <a:cubicBezTo>
                            <a:pt x="15144" y="8477"/>
                            <a:pt x="0" y="19907"/>
                            <a:pt x="0" y="44006"/>
                          </a:cubicBezTo>
                          <a:lnTo>
                            <a:pt x="0" y="44006"/>
                          </a:lnTo>
                          <a:cubicBezTo>
                            <a:pt x="0" y="52959"/>
                            <a:pt x="2095" y="63532"/>
                            <a:pt x="7144" y="76295"/>
                          </a:cubicBezTo>
                          <a:lnTo>
                            <a:pt x="7144" y="76295"/>
                          </a:lnTo>
                          <a:lnTo>
                            <a:pt x="9905" y="75057"/>
                          </a:lnTo>
                          <a:lnTo>
                            <a:pt x="9905" y="75057"/>
                          </a:lnTo>
                          <a:close/>
                        </a:path>
                      </a:pathLst>
                    </a:custGeom>
                    <a:solidFill>
                      <a:srgbClr val="B48F7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133" name="Freeform: Shape 1132">
                    <a:extLst>
                      <a:ext uri="{FF2B5EF4-FFF2-40B4-BE49-F238E27FC236}">
                        <a16:creationId xmlns:a16="http://schemas.microsoft.com/office/drawing/2014/main" id="{953C976B-B518-446D-AFE5-B65FB8403C0C}"/>
                      </a:ext>
                    </a:extLst>
                  </p:cNvPr>
                  <p:cNvSpPr/>
                  <p:nvPr/>
                </p:nvSpPr>
                <p:spPr>
                  <a:xfrm>
                    <a:off x="11308269" y="5013237"/>
                    <a:ext cx="29147" cy="5051"/>
                  </a:xfrm>
                  <a:custGeom>
                    <a:avLst/>
                    <a:gdLst>
                      <a:gd name="connsiteX0" fmla="*/ 29147 w 29147"/>
                      <a:gd name="connsiteY0" fmla="*/ 2857 h 5051"/>
                      <a:gd name="connsiteX1" fmla="*/ 28004 w 29147"/>
                      <a:gd name="connsiteY1" fmla="*/ 95 h 5051"/>
                      <a:gd name="connsiteX2" fmla="*/ 27146 w 29147"/>
                      <a:gd name="connsiteY2" fmla="*/ 381 h 5051"/>
                      <a:gd name="connsiteX3" fmla="*/ 27146 w 29147"/>
                      <a:gd name="connsiteY3" fmla="*/ 381 h 5051"/>
                      <a:gd name="connsiteX4" fmla="*/ 24575 w 29147"/>
                      <a:gd name="connsiteY4" fmla="*/ 1048 h 5051"/>
                      <a:gd name="connsiteX5" fmla="*/ 24575 w 29147"/>
                      <a:gd name="connsiteY5" fmla="*/ 1048 h 5051"/>
                      <a:gd name="connsiteX6" fmla="*/ 15050 w 29147"/>
                      <a:gd name="connsiteY6" fmla="*/ 2095 h 5051"/>
                      <a:gd name="connsiteX7" fmla="*/ 15050 w 29147"/>
                      <a:gd name="connsiteY7" fmla="*/ 2095 h 5051"/>
                      <a:gd name="connsiteX8" fmla="*/ 858 w 29147"/>
                      <a:gd name="connsiteY8" fmla="*/ 0 h 5051"/>
                      <a:gd name="connsiteX9" fmla="*/ 858 w 29147"/>
                      <a:gd name="connsiteY9" fmla="*/ 0 h 5051"/>
                      <a:gd name="connsiteX10" fmla="*/ 0 w 29147"/>
                      <a:gd name="connsiteY10" fmla="*/ 2857 h 5051"/>
                      <a:gd name="connsiteX11" fmla="*/ 15050 w 29147"/>
                      <a:gd name="connsiteY11" fmla="*/ 5048 h 5051"/>
                      <a:gd name="connsiteX12" fmla="*/ 15050 w 29147"/>
                      <a:gd name="connsiteY12" fmla="*/ 5048 h 5051"/>
                      <a:gd name="connsiteX13" fmla="*/ 29147 w 29147"/>
                      <a:gd name="connsiteY13" fmla="*/ 2857 h 5051"/>
                      <a:gd name="connsiteX14" fmla="*/ 29147 w 29147"/>
                      <a:gd name="connsiteY14" fmla="*/ 2857 h 5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9147" h="5051">
                        <a:moveTo>
                          <a:pt x="29147" y="2857"/>
                        </a:moveTo>
                        <a:lnTo>
                          <a:pt x="28004" y="95"/>
                        </a:lnTo>
                        <a:cubicBezTo>
                          <a:pt x="28004" y="95"/>
                          <a:pt x="27718" y="191"/>
                          <a:pt x="27146" y="381"/>
                        </a:cubicBezTo>
                        <a:lnTo>
                          <a:pt x="27146" y="381"/>
                        </a:lnTo>
                        <a:cubicBezTo>
                          <a:pt x="26575" y="571"/>
                          <a:pt x="25718" y="857"/>
                          <a:pt x="24575" y="1048"/>
                        </a:cubicBezTo>
                        <a:lnTo>
                          <a:pt x="24575" y="1048"/>
                        </a:lnTo>
                        <a:cubicBezTo>
                          <a:pt x="22384" y="1619"/>
                          <a:pt x="19050" y="2095"/>
                          <a:pt x="15050" y="2095"/>
                        </a:cubicBezTo>
                        <a:lnTo>
                          <a:pt x="15050" y="2095"/>
                        </a:lnTo>
                        <a:cubicBezTo>
                          <a:pt x="11049" y="2095"/>
                          <a:pt x="6191" y="1619"/>
                          <a:pt x="858" y="0"/>
                        </a:cubicBezTo>
                        <a:lnTo>
                          <a:pt x="858" y="0"/>
                        </a:lnTo>
                        <a:lnTo>
                          <a:pt x="0" y="2857"/>
                        </a:lnTo>
                        <a:cubicBezTo>
                          <a:pt x="5621" y="4477"/>
                          <a:pt x="10763" y="5048"/>
                          <a:pt x="15050" y="5048"/>
                        </a:cubicBezTo>
                        <a:lnTo>
                          <a:pt x="15050" y="5048"/>
                        </a:lnTo>
                        <a:cubicBezTo>
                          <a:pt x="23717" y="5143"/>
                          <a:pt x="29052" y="2857"/>
                          <a:pt x="29147" y="2857"/>
                        </a:cubicBezTo>
                        <a:lnTo>
                          <a:pt x="29147" y="2857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34" name="Freeform: Shape 1133">
                    <a:extLst>
                      <a:ext uri="{FF2B5EF4-FFF2-40B4-BE49-F238E27FC236}">
                        <a16:creationId xmlns:a16="http://schemas.microsoft.com/office/drawing/2014/main" id="{6DCDEC3A-EB1F-46BC-9F57-BB24EEFE6F10}"/>
                      </a:ext>
                    </a:extLst>
                  </p:cNvPr>
                  <p:cNvSpPr/>
                  <p:nvPr/>
                </p:nvSpPr>
                <p:spPr>
                  <a:xfrm>
                    <a:off x="11267979" y="5005902"/>
                    <a:ext cx="11335" cy="21526"/>
                  </a:xfrm>
                  <a:custGeom>
                    <a:avLst/>
                    <a:gdLst>
                      <a:gd name="connsiteX0" fmla="*/ 11335 w 11335"/>
                      <a:gd name="connsiteY0" fmla="*/ 1524 h 21526"/>
                      <a:gd name="connsiteX1" fmla="*/ 11240 w 11335"/>
                      <a:gd name="connsiteY1" fmla="*/ 0 h 21526"/>
                      <a:gd name="connsiteX2" fmla="*/ 11240 w 11335"/>
                      <a:gd name="connsiteY2" fmla="*/ 0 h 21526"/>
                      <a:gd name="connsiteX3" fmla="*/ 8287 w 11335"/>
                      <a:gd name="connsiteY3" fmla="*/ 286 h 21526"/>
                      <a:gd name="connsiteX4" fmla="*/ 8382 w 11335"/>
                      <a:gd name="connsiteY4" fmla="*/ 1524 h 21526"/>
                      <a:gd name="connsiteX5" fmla="*/ 8382 w 11335"/>
                      <a:gd name="connsiteY5" fmla="*/ 1524 h 21526"/>
                      <a:gd name="connsiteX6" fmla="*/ 0 w 11335"/>
                      <a:gd name="connsiteY6" fmla="*/ 19431 h 21526"/>
                      <a:gd name="connsiteX7" fmla="*/ 0 w 11335"/>
                      <a:gd name="connsiteY7" fmla="*/ 19431 h 21526"/>
                      <a:gd name="connsiteX8" fmla="*/ 2095 w 11335"/>
                      <a:gd name="connsiteY8" fmla="*/ 21527 h 21526"/>
                      <a:gd name="connsiteX9" fmla="*/ 11335 w 11335"/>
                      <a:gd name="connsiteY9" fmla="*/ 1524 h 21526"/>
                      <a:gd name="connsiteX10" fmla="*/ 11335 w 11335"/>
                      <a:gd name="connsiteY10" fmla="*/ 1524 h 21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335" h="21526">
                        <a:moveTo>
                          <a:pt x="11335" y="1524"/>
                        </a:moveTo>
                        <a:cubicBezTo>
                          <a:pt x="11335" y="1048"/>
                          <a:pt x="11335" y="476"/>
                          <a:pt x="11240" y="0"/>
                        </a:cubicBezTo>
                        <a:lnTo>
                          <a:pt x="11240" y="0"/>
                        </a:lnTo>
                        <a:lnTo>
                          <a:pt x="8287" y="286"/>
                        </a:lnTo>
                        <a:cubicBezTo>
                          <a:pt x="8382" y="667"/>
                          <a:pt x="8382" y="1143"/>
                          <a:pt x="8382" y="1524"/>
                        </a:cubicBezTo>
                        <a:lnTo>
                          <a:pt x="8382" y="1524"/>
                        </a:lnTo>
                        <a:cubicBezTo>
                          <a:pt x="8382" y="7810"/>
                          <a:pt x="4192" y="15049"/>
                          <a:pt x="0" y="19431"/>
                        </a:cubicBezTo>
                        <a:lnTo>
                          <a:pt x="0" y="19431"/>
                        </a:lnTo>
                        <a:lnTo>
                          <a:pt x="2095" y="21527"/>
                        </a:lnTo>
                        <a:cubicBezTo>
                          <a:pt x="6762" y="16669"/>
                          <a:pt x="11335" y="9049"/>
                          <a:pt x="11335" y="1524"/>
                        </a:cubicBezTo>
                        <a:lnTo>
                          <a:pt x="11335" y="1524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35" name="Freeform: Shape 1134">
                    <a:extLst>
                      <a:ext uri="{FF2B5EF4-FFF2-40B4-BE49-F238E27FC236}">
                        <a16:creationId xmlns:a16="http://schemas.microsoft.com/office/drawing/2014/main" id="{49A830E5-E2C1-4FCE-A85A-583B026DE562}"/>
                      </a:ext>
                    </a:extLst>
                  </p:cNvPr>
                  <p:cNvSpPr/>
                  <p:nvPr/>
                </p:nvSpPr>
                <p:spPr>
                  <a:xfrm>
                    <a:off x="11179586" y="4807020"/>
                    <a:ext cx="5620" cy="29146"/>
                  </a:xfrm>
                  <a:custGeom>
                    <a:avLst/>
                    <a:gdLst>
                      <a:gd name="connsiteX0" fmla="*/ 5621 w 5620"/>
                      <a:gd name="connsiteY0" fmla="*/ 16097 h 29146"/>
                      <a:gd name="connsiteX1" fmla="*/ 2763 w 5620"/>
                      <a:gd name="connsiteY1" fmla="*/ 0 h 29146"/>
                      <a:gd name="connsiteX2" fmla="*/ 2763 w 5620"/>
                      <a:gd name="connsiteY2" fmla="*/ 0 h 29146"/>
                      <a:gd name="connsiteX3" fmla="*/ 2763 w 5620"/>
                      <a:gd name="connsiteY3" fmla="*/ 0 h 29146"/>
                      <a:gd name="connsiteX4" fmla="*/ 0 w 5620"/>
                      <a:gd name="connsiteY4" fmla="*/ 1238 h 29146"/>
                      <a:gd name="connsiteX5" fmla="*/ 381 w 5620"/>
                      <a:gd name="connsiteY5" fmla="*/ 2191 h 29146"/>
                      <a:gd name="connsiteX6" fmla="*/ 381 w 5620"/>
                      <a:gd name="connsiteY6" fmla="*/ 2191 h 29146"/>
                      <a:gd name="connsiteX7" fmla="*/ 1334 w 5620"/>
                      <a:gd name="connsiteY7" fmla="*/ 5143 h 29146"/>
                      <a:gd name="connsiteX8" fmla="*/ 1334 w 5620"/>
                      <a:gd name="connsiteY8" fmla="*/ 5143 h 29146"/>
                      <a:gd name="connsiteX9" fmla="*/ 2667 w 5620"/>
                      <a:gd name="connsiteY9" fmla="*/ 16097 h 29146"/>
                      <a:gd name="connsiteX10" fmla="*/ 2667 w 5620"/>
                      <a:gd name="connsiteY10" fmla="*/ 16097 h 29146"/>
                      <a:gd name="connsiteX11" fmla="*/ 1143 w 5620"/>
                      <a:gd name="connsiteY11" fmla="*/ 28385 h 29146"/>
                      <a:gd name="connsiteX12" fmla="*/ 1143 w 5620"/>
                      <a:gd name="connsiteY12" fmla="*/ 28385 h 29146"/>
                      <a:gd name="connsiteX13" fmla="*/ 4096 w 5620"/>
                      <a:gd name="connsiteY13" fmla="*/ 29147 h 29146"/>
                      <a:gd name="connsiteX14" fmla="*/ 5621 w 5620"/>
                      <a:gd name="connsiteY14" fmla="*/ 16097 h 29146"/>
                      <a:gd name="connsiteX15" fmla="*/ 5621 w 5620"/>
                      <a:gd name="connsiteY15" fmla="*/ 16097 h 29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620" h="29146">
                        <a:moveTo>
                          <a:pt x="5621" y="16097"/>
                        </a:moveTo>
                        <a:cubicBezTo>
                          <a:pt x="5621" y="6286"/>
                          <a:pt x="2763" y="191"/>
                          <a:pt x="2763" y="0"/>
                        </a:cubicBezTo>
                        <a:lnTo>
                          <a:pt x="2763" y="0"/>
                        </a:lnTo>
                        <a:lnTo>
                          <a:pt x="2763" y="0"/>
                        </a:lnTo>
                        <a:lnTo>
                          <a:pt x="0" y="1238"/>
                        </a:lnTo>
                        <a:cubicBezTo>
                          <a:pt x="0" y="1238"/>
                          <a:pt x="191" y="1524"/>
                          <a:pt x="381" y="2191"/>
                        </a:cubicBezTo>
                        <a:lnTo>
                          <a:pt x="381" y="2191"/>
                        </a:lnTo>
                        <a:cubicBezTo>
                          <a:pt x="667" y="2858"/>
                          <a:pt x="953" y="3810"/>
                          <a:pt x="1334" y="5143"/>
                        </a:cubicBezTo>
                        <a:lnTo>
                          <a:pt x="1334" y="5143"/>
                        </a:lnTo>
                        <a:cubicBezTo>
                          <a:pt x="2001" y="7715"/>
                          <a:pt x="2667" y="11430"/>
                          <a:pt x="2667" y="16097"/>
                        </a:cubicBezTo>
                        <a:lnTo>
                          <a:pt x="2667" y="16097"/>
                        </a:lnTo>
                        <a:cubicBezTo>
                          <a:pt x="2667" y="19717"/>
                          <a:pt x="2286" y="23813"/>
                          <a:pt x="1143" y="28385"/>
                        </a:cubicBezTo>
                        <a:lnTo>
                          <a:pt x="1143" y="28385"/>
                        </a:lnTo>
                        <a:lnTo>
                          <a:pt x="4096" y="29147"/>
                        </a:lnTo>
                        <a:cubicBezTo>
                          <a:pt x="5144" y="24289"/>
                          <a:pt x="5621" y="19907"/>
                          <a:pt x="5621" y="16097"/>
                        </a:cubicBezTo>
                        <a:lnTo>
                          <a:pt x="5621" y="16097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36" name="Freeform: Shape 1135">
                    <a:extLst>
                      <a:ext uri="{FF2B5EF4-FFF2-40B4-BE49-F238E27FC236}">
                        <a16:creationId xmlns:a16="http://schemas.microsoft.com/office/drawing/2014/main" id="{DA649407-924A-4259-94AE-9C1C92525CA6}"/>
                      </a:ext>
                    </a:extLst>
                  </p:cNvPr>
                  <p:cNvSpPr/>
                  <p:nvPr/>
                </p:nvSpPr>
                <p:spPr>
                  <a:xfrm>
                    <a:off x="11215400" y="4908462"/>
                    <a:ext cx="14287" cy="26574"/>
                  </a:xfrm>
                  <a:custGeom>
                    <a:avLst/>
                    <a:gdLst>
                      <a:gd name="connsiteX0" fmla="*/ 14288 w 14287"/>
                      <a:gd name="connsiteY0" fmla="*/ 95 h 26574"/>
                      <a:gd name="connsiteX1" fmla="*/ 2286 w 14287"/>
                      <a:gd name="connsiteY1" fmla="*/ 26575 h 26574"/>
                      <a:gd name="connsiteX2" fmla="*/ 0 w 14287"/>
                      <a:gd name="connsiteY2" fmla="*/ 24670 h 26574"/>
                      <a:gd name="connsiteX3" fmla="*/ 0 w 14287"/>
                      <a:gd name="connsiteY3" fmla="*/ 24670 h 26574"/>
                      <a:gd name="connsiteX4" fmla="*/ 9811 w 14287"/>
                      <a:gd name="connsiteY4" fmla="*/ 7525 h 26574"/>
                      <a:gd name="connsiteX5" fmla="*/ 9811 w 14287"/>
                      <a:gd name="connsiteY5" fmla="*/ 7525 h 26574"/>
                      <a:gd name="connsiteX6" fmla="*/ 11145 w 14287"/>
                      <a:gd name="connsiteY6" fmla="*/ 2000 h 26574"/>
                      <a:gd name="connsiteX7" fmla="*/ 11145 w 14287"/>
                      <a:gd name="connsiteY7" fmla="*/ 2000 h 26574"/>
                      <a:gd name="connsiteX8" fmla="*/ 11431 w 14287"/>
                      <a:gd name="connsiteY8" fmla="*/ 0 h 26574"/>
                      <a:gd name="connsiteX9" fmla="*/ 14288 w 14287"/>
                      <a:gd name="connsiteY9" fmla="*/ 95 h 26574"/>
                      <a:gd name="connsiteX10" fmla="*/ 14288 w 14287"/>
                      <a:gd name="connsiteY10" fmla="*/ 95 h 26574"/>
                      <a:gd name="connsiteX11" fmla="*/ 14288 w 14287"/>
                      <a:gd name="connsiteY11" fmla="*/ 95 h 26574"/>
                      <a:gd name="connsiteX12" fmla="*/ 14288 w 14287"/>
                      <a:gd name="connsiteY12" fmla="*/ 95 h 26574"/>
                      <a:gd name="connsiteX13" fmla="*/ 14288 w 14287"/>
                      <a:gd name="connsiteY13" fmla="*/ 95 h 26574"/>
                      <a:gd name="connsiteX14" fmla="*/ 14288 w 14287"/>
                      <a:gd name="connsiteY14" fmla="*/ 95 h 26574"/>
                      <a:gd name="connsiteX15" fmla="*/ 14288 w 14287"/>
                      <a:gd name="connsiteY15" fmla="*/ 95 h 26574"/>
                      <a:gd name="connsiteX16" fmla="*/ 14288 w 14287"/>
                      <a:gd name="connsiteY16" fmla="*/ 95 h 26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287" h="26574">
                        <a:moveTo>
                          <a:pt x="14288" y="95"/>
                        </a:moveTo>
                        <a:cubicBezTo>
                          <a:pt x="14288" y="381"/>
                          <a:pt x="13717" y="13335"/>
                          <a:pt x="2286" y="26575"/>
                        </a:cubicBezTo>
                        <a:lnTo>
                          <a:pt x="0" y="24670"/>
                        </a:lnTo>
                        <a:lnTo>
                          <a:pt x="0" y="24670"/>
                        </a:lnTo>
                        <a:cubicBezTo>
                          <a:pt x="5525" y="18383"/>
                          <a:pt x="8287" y="12097"/>
                          <a:pt x="9811" y="7525"/>
                        </a:cubicBezTo>
                        <a:lnTo>
                          <a:pt x="9811" y="7525"/>
                        </a:lnTo>
                        <a:cubicBezTo>
                          <a:pt x="10573" y="5239"/>
                          <a:pt x="10954" y="3239"/>
                          <a:pt x="11145" y="2000"/>
                        </a:cubicBezTo>
                        <a:lnTo>
                          <a:pt x="11145" y="2000"/>
                        </a:lnTo>
                        <a:cubicBezTo>
                          <a:pt x="11335" y="667"/>
                          <a:pt x="11431" y="0"/>
                          <a:pt x="11431" y="0"/>
                        </a:cubicBezTo>
                        <a:lnTo>
                          <a:pt x="14288" y="95"/>
                        </a:lnTo>
                        <a:lnTo>
                          <a:pt x="14288" y="95"/>
                        </a:lnTo>
                        <a:close/>
                        <a:moveTo>
                          <a:pt x="14288" y="95"/>
                        </a:moveTo>
                        <a:lnTo>
                          <a:pt x="14288" y="95"/>
                        </a:lnTo>
                        <a:lnTo>
                          <a:pt x="14288" y="95"/>
                        </a:lnTo>
                        <a:lnTo>
                          <a:pt x="14288" y="95"/>
                        </a:lnTo>
                        <a:lnTo>
                          <a:pt x="14288" y="95"/>
                        </a:lnTo>
                        <a:lnTo>
                          <a:pt x="14288" y="95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37" name="Freeform: Shape 1136">
                    <a:extLst>
                      <a:ext uri="{FF2B5EF4-FFF2-40B4-BE49-F238E27FC236}">
                        <a16:creationId xmlns:a16="http://schemas.microsoft.com/office/drawing/2014/main" id="{65821DFF-A570-463E-A7B7-5857211F1A70}"/>
                      </a:ext>
                    </a:extLst>
                  </p:cNvPr>
                  <p:cNvSpPr/>
                  <p:nvPr/>
                </p:nvSpPr>
                <p:spPr>
                  <a:xfrm>
                    <a:off x="11285981" y="4938656"/>
                    <a:ext cx="27527" cy="12382"/>
                  </a:xfrm>
                  <a:custGeom>
                    <a:avLst/>
                    <a:gdLst>
                      <a:gd name="connsiteX0" fmla="*/ 27527 w 27527"/>
                      <a:gd name="connsiteY0" fmla="*/ 2191 h 12382"/>
                      <a:gd name="connsiteX1" fmla="*/ 25528 w 27527"/>
                      <a:gd name="connsiteY1" fmla="*/ 0 h 12382"/>
                      <a:gd name="connsiteX2" fmla="*/ 25146 w 27527"/>
                      <a:gd name="connsiteY2" fmla="*/ 286 h 12382"/>
                      <a:gd name="connsiteX3" fmla="*/ 25146 w 27527"/>
                      <a:gd name="connsiteY3" fmla="*/ 286 h 12382"/>
                      <a:gd name="connsiteX4" fmla="*/ 23908 w 27527"/>
                      <a:gd name="connsiteY4" fmla="*/ 1238 h 12382"/>
                      <a:gd name="connsiteX5" fmla="*/ 23908 w 27527"/>
                      <a:gd name="connsiteY5" fmla="*/ 1238 h 12382"/>
                      <a:gd name="connsiteX6" fmla="*/ 19050 w 27527"/>
                      <a:gd name="connsiteY6" fmla="*/ 4191 h 12382"/>
                      <a:gd name="connsiteX7" fmla="*/ 19050 w 27527"/>
                      <a:gd name="connsiteY7" fmla="*/ 4191 h 12382"/>
                      <a:gd name="connsiteX8" fmla="*/ 0 w 27527"/>
                      <a:gd name="connsiteY8" fmla="*/ 9430 h 12382"/>
                      <a:gd name="connsiteX9" fmla="*/ 0 w 27527"/>
                      <a:gd name="connsiteY9" fmla="*/ 9430 h 12382"/>
                      <a:gd name="connsiteX10" fmla="*/ 191 w 27527"/>
                      <a:gd name="connsiteY10" fmla="*/ 12383 h 12382"/>
                      <a:gd name="connsiteX11" fmla="*/ 27527 w 27527"/>
                      <a:gd name="connsiteY11" fmla="*/ 2191 h 12382"/>
                      <a:gd name="connsiteX12" fmla="*/ 27527 w 27527"/>
                      <a:gd name="connsiteY12" fmla="*/ 219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7527" h="12382">
                        <a:moveTo>
                          <a:pt x="27527" y="2191"/>
                        </a:moveTo>
                        <a:lnTo>
                          <a:pt x="25528" y="0"/>
                        </a:lnTo>
                        <a:cubicBezTo>
                          <a:pt x="25528" y="0"/>
                          <a:pt x="25432" y="95"/>
                          <a:pt x="25146" y="286"/>
                        </a:cubicBezTo>
                        <a:lnTo>
                          <a:pt x="25146" y="286"/>
                        </a:lnTo>
                        <a:cubicBezTo>
                          <a:pt x="24860" y="476"/>
                          <a:pt x="24479" y="857"/>
                          <a:pt x="23908" y="1238"/>
                        </a:cubicBezTo>
                        <a:lnTo>
                          <a:pt x="23908" y="1238"/>
                        </a:lnTo>
                        <a:cubicBezTo>
                          <a:pt x="22860" y="2000"/>
                          <a:pt x="21241" y="3143"/>
                          <a:pt x="19050" y="4191"/>
                        </a:cubicBezTo>
                        <a:lnTo>
                          <a:pt x="19050" y="4191"/>
                        </a:lnTo>
                        <a:cubicBezTo>
                          <a:pt x="14764" y="6382"/>
                          <a:pt x="8382" y="8763"/>
                          <a:pt x="0" y="9430"/>
                        </a:cubicBezTo>
                        <a:lnTo>
                          <a:pt x="0" y="9430"/>
                        </a:lnTo>
                        <a:lnTo>
                          <a:pt x="191" y="12383"/>
                        </a:lnTo>
                        <a:cubicBezTo>
                          <a:pt x="17812" y="11240"/>
                          <a:pt x="27337" y="2381"/>
                          <a:pt x="27527" y="2191"/>
                        </a:cubicBezTo>
                        <a:lnTo>
                          <a:pt x="27527" y="2191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38" name="Freeform: Shape 1137">
                    <a:extLst>
                      <a:ext uri="{FF2B5EF4-FFF2-40B4-BE49-F238E27FC236}">
                        <a16:creationId xmlns:a16="http://schemas.microsoft.com/office/drawing/2014/main" id="{FEC04177-56A9-4DDB-A737-FBDC88B08953}"/>
                      </a:ext>
                    </a:extLst>
                  </p:cNvPr>
                  <p:cNvSpPr/>
                  <p:nvPr/>
                </p:nvSpPr>
                <p:spPr>
                  <a:xfrm>
                    <a:off x="11068906" y="4981519"/>
                    <a:ext cx="19526" cy="15144"/>
                  </a:xfrm>
                  <a:custGeom>
                    <a:avLst/>
                    <a:gdLst>
                      <a:gd name="connsiteX0" fmla="*/ 19527 w 19526"/>
                      <a:gd name="connsiteY0" fmla="*/ 13526 h 15144"/>
                      <a:gd name="connsiteX1" fmla="*/ 381 w 19526"/>
                      <a:gd name="connsiteY1" fmla="*/ 0 h 15144"/>
                      <a:gd name="connsiteX2" fmla="*/ 381 w 19526"/>
                      <a:gd name="connsiteY2" fmla="*/ 0 h 15144"/>
                      <a:gd name="connsiteX3" fmla="*/ 0 w 19526"/>
                      <a:gd name="connsiteY3" fmla="*/ 2953 h 15144"/>
                      <a:gd name="connsiteX4" fmla="*/ 17050 w 19526"/>
                      <a:gd name="connsiteY4" fmla="*/ 15145 h 15144"/>
                      <a:gd name="connsiteX5" fmla="*/ 17050 w 19526"/>
                      <a:gd name="connsiteY5" fmla="*/ 15145 h 15144"/>
                      <a:gd name="connsiteX6" fmla="*/ 19527 w 19526"/>
                      <a:gd name="connsiteY6" fmla="*/ 13526 h 15144"/>
                      <a:gd name="connsiteX7" fmla="*/ 19527 w 19526"/>
                      <a:gd name="connsiteY7" fmla="*/ 13526 h 1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526" h="15144">
                        <a:moveTo>
                          <a:pt x="19527" y="13526"/>
                        </a:moveTo>
                        <a:cubicBezTo>
                          <a:pt x="15526" y="7620"/>
                          <a:pt x="8382" y="1048"/>
                          <a:pt x="381" y="0"/>
                        </a:cubicBezTo>
                        <a:lnTo>
                          <a:pt x="381" y="0"/>
                        </a:lnTo>
                        <a:lnTo>
                          <a:pt x="0" y="2953"/>
                        </a:lnTo>
                        <a:cubicBezTo>
                          <a:pt x="6573" y="3715"/>
                          <a:pt x="13431" y="9716"/>
                          <a:pt x="17050" y="15145"/>
                        </a:cubicBezTo>
                        <a:lnTo>
                          <a:pt x="17050" y="15145"/>
                        </a:lnTo>
                        <a:lnTo>
                          <a:pt x="19527" y="13526"/>
                        </a:lnTo>
                        <a:lnTo>
                          <a:pt x="19527" y="13526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39" name="Freeform: Shape 1138">
                    <a:extLst>
                      <a:ext uri="{FF2B5EF4-FFF2-40B4-BE49-F238E27FC236}">
                        <a16:creationId xmlns:a16="http://schemas.microsoft.com/office/drawing/2014/main" id="{0199F0D5-972A-4722-AE5D-1E699245EF3D}"/>
                      </a:ext>
                    </a:extLst>
                  </p:cNvPr>
                  <p:cNvSpPr/>
                  <p:nvPr/>
                </p:nvSpPr>
                <p:spPr>
                  <a:xfrm>
                    <a:off x="11106244" y="4907890"/>
                    <a:ext cx="21907" cy="10667"/>
                  </a:xfrm>
                  <a:custGeom>
                    <a:avLst/>
                    <a:gdLst>
                      <a:gd name="connsiteX0" fmla="*/ 21908 w 21907"/>
                      <a:gd name="connsiteY0" fmla="*/ 8382 h 10667"/>
                      <a:gd name="connsiteX1" fmla="*/ 2286 w 21907"/>
                      <a:gd name="connsiteY1" fmla="*/ 0 h 10667"/>
                      <a:gd name="connsiteX2" fmla="*/ 2286 w 21907"/>
                      <a:gd name="connsiteY2" fmla="*/ 0 h 10667"/>
                      <a:gd name="connsiteX3" fmla="*/ 0 w 21907"/>
                      <a:gd name="connsiteY3" fmla="*/ 191 h 10667"/>
                      <a:gd name="connsiteX4" fmla="*/ 0 w 21907"/>
                      <a:gd name="connsiteY4" fmla="*/ 191 h 10667"/>
                      <a:gd name="connsiteX5" fmla="*/ 381 w 21907"/>
                      <a:gd name="connsiteY5" fmla="*/ 3143 h 10667"/>
                      <a:gd name="connsiteX6" fmla="*/ 2286 w 21907"/>
                      <a:gd name="connsiteY6" fmla="*/ 3048 h 10667"/>
                      <a:gd name="connsiteX7" fmla="*/ 2286 w 21907"/>
                      <a:gd name="connsiteY7" fmla="*/ 3048 h 10667"/>
                      <a:gd name="connsiteX8" fmla="*/ 19907 w 21907"/>
                      <a:gd name="connsiteY8" fmla="*/ 10668 h 10667"/>
                      <a:gd name="connsiteX9" fmla="*/ 19907 w 21907"/>
                      <a:gd name="connsiteY9" fmla="*/ 10668 h 10667"/>
                      <a:gd name="connsiteX10" fmla="*/ 21908 w 21907"/>
                      <a:gd name="connsiteY10" fmla="*/ 8382 h 10667"/>
                      <a:gd name="connsiteX11" fmla="*/ 21908 w 21907"/>
                      <a:gd name="connsiteY11" fmla="*/ 8382 h 10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1907" h="10667">
                        <a:moveTo>
                          <a:pt x="21908" y="8382"/>
                        </a:moveTo>
                        <a:cubicBezTo>
                          <a:pt x="17050" y="4096"/>
                          <a:pt x="9620" y="0"/>
                          <a:pt x="2286" y="0"/>
                        </a:cubicBezTo>
                        <a:lnTo>
                          <a:pt x="2286" y="0"/>
                        </a:lnTo>
                        <a:cubicBezTo>
                          <a:pt x="1524" y="0"/>
                          <a:pt x="762" y="0"/>
                          <a:pt x="0" y="191"/>
                        </a:cubicBezTo>
                        <a:lnTo>
                          <a:pt x="0" y="191"/>
                        </a:lnTo>
                        <a:lnTo>
                          <a:pt x="381" y="3143"/>
                        </a:lnTo>
                        <a:cubicBezTo>
                          <a:pt x="1048" y="3048"/>
                          <a:pt x="1620" y="3048"/>
                          <a:pt x="2286" y="3048"/>
                        </a:cubicBezTo>
                        <a:lnTo>
                          <a:pt x="2286" y="3048"/>
                        </a:lnTo>
                        <a:cubicBezTo>
                          <a:pt x="8382" y="3048"/>
                          <a:pt x="15526" y="6763"/>
                          <a:pt x="19907" y="10668"/>
                        </a:cubicBezTo>
                        <a:lnTo>
                          <a:pt x="19907" y="10668"/>
                        </a:lnTo>
                        <a:lnTo>
                          <a:pt x="21908" y="8382"/>
                        </a:lnTo>
                        <a:lnTo>
                          <a:pt x="21908" y="8382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40" name="Freeform: Shape 1139">
                    <a:extLst>
                      <a:ext uri="{FF2B5EF4-FFF2-40B4-BE49-F238E27FC236}">
                        <a16:creationId xmlns:a16="http://schemas.microsoft.com/office/drawing/2014/main" id="{530E18E5-5FF8-49AC-8352-491740B3635A}"/>
                      </a:ext>
                    </a:extLst>
                  </p:cNvPr>
                  <p:cNvSpPr/>
                  <p:nvPr/>
                </p:nvSpPr>
                <p:spPr>
                  <a:xfrm>
                    <a:off x="11289601" y="4890650"/>
                    <a:ext cx="15239" cy="19526"/>
                  </a:xfrm>
                  <a:custGeom>
                    <a:avLst/>
                    <a:gdLst>
                      <a:gd name="connsiteX0" fmla="*/ 15240 w 15239"/>
                      <a:gd name="connsiteY0" fmla="*/ 18764 h 19526"/>
                      <a:gd name="connsiteX1" fmla="*/ 1238 w 15239"/>
                      <a:gd name="connsiteY1" fmla="*/ 0 h 19526"/>
                      <a:gd name="connsiteX2" fmla="*/ 1238 w 15239"/>
                      <a:gd name="connsiteY2" fmla="*/ 0 h 19526"/>
                      <a:gd name="connsiteX3" fmla="*/ 1238 w 15239"/>
                      <a:gd name="connsiteY3" fmla="*/ 0 h 19526"/>
                      <a:gd name="connsiteX4" fmla="*/ 0 w 15239"/>
                      <a:gd name="connsiteY4" fmla="*/ 2667 h 19526"/>
                      <a:gd name="connsiteX5" fmla="*/ 12383 w 15239"/>
                      <a:gd name="connsiteY5" fmla="*/ 19526 h 19526"/>
                      <a:gd name="connsiteX6" fmla="*/ 12383 w 15239"/>
                      <a:gd name="connsiteY6" fmla="*/ 19526 h 19526"/>
                      <a:gd name="connsiteX7" fmla="*/ 15240 w 15239"/>
                      <a:gd name="connsiteY7" fmla="*/ 18764 h 19526"/>
                      <a:gd name="connsiteX8" fmla="*/ 15240 w 15239"/>
                      <a:gd name="connsiteY8" fmla="*/ 18764 h 19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239" h="19526">
                        <a:moveTo>
                          <a:pt x="15240" y="18764"/>
                        </a:moveTo>
                        <a:cubicBezTo>
                          <a:pt x="13240" y="11906"/>
                          <a:pt x="8477" y="3429"/>
                          <a:pt x="1238" y="0"/>
                        </a:cubicBezTo>
                        <a:lnTo>
                          <a:pt x="1238" y="0"/>
                        </a:lnTo>
                        <a:lnTo>
                          <a:pt x="1238" y="0"/>
                        </a:lnTo>
                        <a:lnTo>
                          <a:pt x="0" y="2667"/>
                        </a:lnTo>
                        <a:cubicBezTo>
                          <a:pt x="6001" y="5429"/>
                          <a:pt x="10573" y="13240"/>
                          <a:pt x="12383" y="19526"/>
                        </a:cubicBezTo>
                        <a:lnTo>
                          <a:pt x="12383" y="19526"/>
                        </a:lnTo>
                        <a:lnTo>
                          <a:pt x="15240" y="18764"/>
                        </a:lnTo>
                        <a:lnTo>
                          <a:pt x="15240" y="18764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104" name="Freeform: Shape 1103">
                  <a:extLst>
                    <a:ext uri="{FF2B5EF4-FFF2-40B4-BE49-F238E27FC236}">
                      <a16:creationId xmlns:a16="http://schemas.microsoft.com/office/drawing/2014/main" id="{12C7B8A6-ED75-4DDB-93D0-8665199F6820}"/>
                    </a:ext>
                  </a:extLst>
                </p:cNvPr>
                <p:cNvSpPr/>
                <p:nvPr/>
              </p:nvSpPr>
              <p:spPr>
                <a:xfrm>
                  <a:off x="11031378" y="5363757"/>
                  <a:ext cx="196500" cy="205835"/>
                </a:xfrm>
                <a:custGeom>
                  <a:avLst/>
                  <a:gdLst>
                    <a:gd name="connsiteX0" fmla="*/ 193167 w 196500"/>
                    <a:gd name="connsiteY0" fmla="*/ 205835 h 205835"/>
                    <a:gd name="connsiteX1" fmla="*/ 196501 w 196500"/>
                    <a:gd name="connsiteY1" fmla="*/ 198501 h 205835"/>
                    <a:gd name="connsiteX2" fmla="*/ 33718 w 196500"/>
                    <a:gd name="connsiteY2" fmla="*/ 125254 h 205835"/>
                    <a:gd name="connsiteX3" fmla="*/ 116300 w 196500"/>
                    <a:gd name="connsiteY3" fmla="*/ 33814 h 205835"/>
                    <a:gd name="connsiteX4" fmla="*/ 44767 w 196500"/>
                    <a:gd name="connsiteY4" fmla="*/ 0 h 205835"/>
                    <a:gd name="connsiteX5" fmla="*/ 0 w 196500"/>
                    <a:gd name="connsiteY5" fmla="*/ 151543 h 205835"/>
                    <a:gd name="connsiteX6" fmla="*/ 193167 w 196500"/>
                    <a:gd name="connsiteY6" fmla="*/ 205835 h 205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6500" h="205835">
                      <a:moveTo>
                        <a:pt x="193167" y="205835"/>
                      </a:moveTo>
                      <a:lnTo>
                        <a:pt x="196501" y="198501"/>
                      </a:lnTo>
                      <a:lnTo>
                        <a:pt x="33718" y="125254"/>
                      </a:lnTo>
                      <a:lnTo>
                        <a:pt x="116300" y="33814"/>
                      </a:lnTo>
                      <a:lnTo>
                        <a:pt x="44767" y="0"/>
                      </a:lnTo>
                      <a:lnTo>
                        <a:pt x="0" y="151543"/>
                      </a:lnTo>
                      <a:lnTo>
                        <a:pt x="193167" y="205835"/>
                      </a:ln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5" name="Freeform: Shape 1104">
                  <a:extLst>
                    <a:ext uri="{FF2B5EF4-FFF2-40B4-BE49-F238E27FC236}">
                      <a16:creationId xmlns:a16="http://schemas.microsoft.com/office/drawing/2014/main" id="{90FAEFA0-1C08-4B17-84D4-BE640E5F79DE}"/>
                    </a:ext>
                  </a:extLst>
                </p:cNvPr>
                <p:cNvSpPr/>
                <p:nvPr/>
              </p:nvSpPr>
              <p:spPr>
                <a:xfrm>
                  <a:off x="11284743" y="5428146"/>
                  <a:ext cx="54387" cy="219265"/>
                </a:xfrm>
                <a:custGeom>
                  <a:avLst/>
                  <a:gdLst>
                    <a:gd name="connsiteX0" fmla="*/ 8096 w 54387"/>
                    <a:gd name="connsiteY0" fmla="*/ 219265 h 219265"/>
                    <a:gd name="connsiteX1" fmla="*/ 54387 w 54387"/>
                    <a:gd name="connsiteY1" fmla="*/ 4667 h 219265"/>
                    <a:gd name="connsiteX2" fmla="*/ 3334 w 54387"/>
                    <a:gd name="connsiteY2" fmla="*/ 0 h 219265"/>
                    <a:gd name="connsiteX3" fmla="*/ 13431 w 54387"/>
                    <a:gd name="connsiteY3" fmla="*/ 90202 h 219265"/>
                    <a:gd name="connsiteX4" fmla="*/ 0 w 54387"/>
                    <a:gd name="connsiteY4" fmla="*/ 218599 h 219265"/>
                    <a:gd name="connsiteX5" fmla="*/ 8096 w 54387"/>
                    <a:gd name="connsiteY5" fmla="*/ 219265 h 219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387" h="219265">
                      <a:moveTo>
                        <a:pt x="8096" y="219265"/>
                      </a:moveTo>
                      <a:lnTo>
                        <a:pt x="54387" y="4667"/>
                      </a:lnTo>
                      <a:lnTo>
                        <a:pt x="3334" y="0"/>
                      </a:lnTo>
                      <a:lnTo>
                        <a:pt x="13431" y="90202"/>
                      </a:lnTo>
                      <a:lnTo>
                        <a:pt x="0" y="218599"/>
                      </a:lnTo>
                      <a:lnTo>
                        <a:pt x="8096" y="219265"/>
                      </a:ln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6" name="Freeform: Shape 1105">
                  <a:extLst>
                    <a:ext uri="{FF2B5EF4-FFF2-40B4-BE49-F238E27FC236}">
                      <a16:creationId xmlns:a16="http://schemas.microsoft.com/office/drawing/2014/main" id="{0FF7C52F-B6BC-4129-B146-934B2574A81A}"/>
                    </a:ext>
                  </a:extLst>
                </p:cNvPr>
                <p:cNvSpPr/>
                <p:nvPr/>
              </p:nvSpPr>
              <p:spPr>
                <a:xfrm>
                  <a:off x="11072239" y="5088103"/>
                  <a:ext cx="93256" cy="235839"/>
                </a:xfrm>
                <a:custGeom>
                  <a:avLst/>
                  <a:gdLst>
                    <a:gd name="connsiteX0" fmla="*/ 68295 w 93256"/>
                    <a:gd name="connsiteY0" fmla="*/ 0 h 235839"/>
                    <a:gd name="connsiteX1" fmla="*/ 79820 w 93256"/>
                    <a:gd name="connsiteY1" fmla="*/ 235839 h 235839"/>
                    <a:gd name="connsiteX2" fmla="*/ 0 w 93256"/>
                    <a:gd name="connsiteY2" fmla="*/ 231267 h 235839"/>
                    <a:gd name="connsiteX3" fmla="*/ 35339 w 93256"/>
                    <a:gd name="connsiteY3" fmla="*/ 63722 h 235839"/>
                    <a:gd name="connsiteX4" fmla="*/ 68295 w 93256"/>
                    <a:gd name="connsiteY4" fmla="*/ 0 h 235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256" h="235839">
                      <a:moveTo>
                        <a:pt x="68295" y="0"/>
                      </a:moveTo>
                      <a:cubicBezTo>
                        <a:pt x="68295" y="0"/>
                        <a:pt x="115729" y="89821"/>
                        <a:pt x="79820" y="235839"/>
                      </a:cubicBezTo>
                      <a:lnTo>
                        <a:pt x="0" y="231267"/>
                      </a:lnTo>
                      <a:cubicBezTo>
                        <a:pt x="0" y="231267"/>
                        <a:pt x="42101" y="189071"/>
                        <a:pt x="35339" y="63722"/>
                      </a:cubicBezTo>
                      <a:lnTo>
                        <a:pt x="68295" y="0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7" name="Freeform: Shape 1106">
                  <a:extLst>
                    <a:ext uri="{FF2B5EF4-FFF2-40B4-BE49-F238E27FC236}">
                      <a16:creationId xmlns:a16="http://schemas.microsoft.com/office/drawing/2014/main" id="{C16BFC90-8029-4111-B91E-DC285660CFAC}"/>
                    </a:ext>
                  </a:extLst>
                </p:cNvPr>
                <p:cNvSpPr/>
                <p:nvPr/>
              </p:nvSpPr>
              <p:spPr>
                <a:xfrm>
                  <a:off x="11116055" y="5253172"/>
                  <a:ext cx="93725" cy="62293"/>
                </a:xfrm>
                <a:custGeom>
                  <a:avLst/>
                  <a:gdLst>
                    <a:gd name="connsiteX0" fmla="*/ 48005 w 93725"/>
                    <a:gd name="connsiteY0" fmla="*/ 0 h 62293"/>
                    <a:gd name="connsiteX1" fmla="*/ 93726 w 93725"/>
                    <a:gd name="connsiteY1" fmla="*/ 40957 h 62293"/>
                    <a:gd name="connsiteX2" fmla="*/ 62483 w 93725"/>
                    <a:gd name="connsiteY2" fmla="*/ 62294 h 62293"/>
                    <a:gd name="connsiteX3" fmla="*/ 0 w 93725"/>
                    <a:gd name="connsiteY3" fmla="*/ 45244 h 62293"/>
                    <a:gd name="connsiteX4" fmla="*/ 0 w 93725"/>
                    <a:gd name="connsiteY4" fmla="*/ 21050 h 62293"/>
                    <a:gd name="connsiteX5" fmla="*/ 48005 w 93725"/>
                    <a:gd name="connsiteY5" fmla="*/ 0 h 62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725" h="62293">
                      <a:moveTo>
                        <a:pt x="48005" y="0"/>
                      </a:moveTo>
                      <a:cubicBezTo>
                        <a:pt x="48005" y="0"/>
                        <a:pt x="41815" y="36004"/>
                        <a:pt x="93726" y="40957"/>
                      </a:cubicBezTo>
                      <a:cubicBezTo>
                        <a:pt x="93726" y="40957"/>
                        <a:pt x="66770" y="62294"/>
                        <a:pt x="62483" y="62294"/>
                      </a:cubicBezTo>
                      <a:cubicBezTo>
                        <a:pt x="58198" y="62294"/>
                        <a:pt x="0" y="45244"/>
                        <a:pt x="0" y="45244"/>
                      </a:cubicBezTo>
                      <a:lnTo>
                        <a:pt x="0" y="21050"/>
                      </a:lnTo>
                      <a:lnTo>
                        <a:pt x="48005" y="0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8" name="Freeform: Shape 1107">
                  <a:extLst>
                    <a:ext uri="{FF2B5EF4-FFF2-40B4-BE49-F238E27FC236}">
                      <a16:creationId xmlns:a16="http://schemas.microsoft.com/office/drawing/2014/main" id="{5B424741-D4F2-4555-99BE-7F8C26936D59}"/>
                    </a:ext>
                  </a:extLst>
                </p:cNvPr>
                <p:cNvSpPr/>
                <p:nvPr/>
              </p:nvSpPr>
              <p:spPr>
                <a:xfrm>
                  <a:off x="11061756" y="5267078"/>
                  <a:ext cx="338522" cy="169183"/>
                </a:xfrm>
                <a:custGeom>
                  <a:avLst/>
                  <a:gdLst>
                    <a:gd name="connsiteX0" fmla="*/ 142215 w 338522"/>
                    <a:gd name="connsiteY0" fmla="*/ 27051 h 169183"/>
                    <a:gd name="connsiteX1" fmla="*/ 302901 w 338522"/>
                    <a:gd name="connsiteY1" fmla="*/ 27051 h 169183"/>
                    <a:gd name="connsiteX2" fmla="*/ 338334 w 338522"/>
                    <a:gd name="connsiteY2" fmla="*/ 55435 h 169183"/>
                    <a:gd name="connsiteX3" fmla="*/ 338334 w 338522"/>
                    <a:gd name="connsiteY3" fmla="*/ 132112 h 169183"/>
                    <a:gd name="connsiteX4" fmla="*/ 312426 w 338522"/>
                    <a:gd name="connsiteY4" fmla="*/ 166211 h 169183"/>
                    <a:gd name="connsiteX5" fmla="*/ 42584 w 338522"/>
                    <a:gd name="connsiteY5" fmla="*/ 167640 h 169183"/>
                    <a:gd name="connsiteX6" fmla="*/ 32868 w 338522"/>
                    <a:gd name="connsiteY6" fmla="*/ 8573 h 169183"/>
                    <a:gd name="connsiteX7" fmla="*/ 67062 w 338522"/>
                    <a:gd name="connsiteY7" fmla="*/ 0 h 169183"/>
                    <a:gd name="connsiteX8" fmla="*/ 87541 w 338522"/>
                    <a:gd name="connsiteY8" fmla="*/ 21336 h 169183"/>
                    <a:gd name="connsiteX9" fmla="*/ 113449 w 338522"/>
                    <a:gd name="connsiteY9" fmla="*/ 28480 h 169183"/>
                    <a:gd name="connsiteX10" fmla="*/ 142215 w 338522"/>
                    <a:gd name="connsiteY10" fmla="*/ 27051 h 169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8522" h="169183">
                      <a:moveTo>
                        <a:pt x="142215" y="27051"/>
                      </a:moveTo>
                      <a:lnTo>
                        <a:pt x="302901" y="27051"/>
                      </a:lnTo>
                      <a:cubicBezTo>
                        <a:pt x="302901" y="27051"/>
                        <a:pt x="336905" y="24194"/>
                        <a:pt x="338334" y="55435"/>
                      </a:cubicBezTo>
                      <a:lnTo>
                        <a:pt x="338334" y="132112"/>
                      </a:lnTo>
                      <a:cubicBezTo>
                        <a:pt x="338334" y="132112"/>
                        <a:pt x="342430" y="160496"/>
                        <a:pt x="312426" y="166211"/>
                      </a:cubicBezTo>
                      <a:cubicBezTo>
                        <a:pt x="282422" y="171926"/>
                        <a:pt x="42584" y="167640"/>
                        <a:pt x="42584" y="167640"/>
                      </a:cubicBezTo>
                      <a:cubicBezTo>
                        <a:pt x="42584" y="167640"/>
                        <a:pt x="-46381" y="133922"/>
                        <a:pt x="32868" y="8573"/>
                      </a:cubicBezTo>
                      <a:lnTo>
                        <a:pt x="67062" y="0"/>
                      </a:lnTo>
                      <a:lnTo>
                        <a:pt x="87541" y="21336"/>
                      </a:lnTo>
                      <a:lnTo>
                        <a:pt x="113449" y="28480"/>
                      </a:lnTo>
                      <a:lnTo>
                        <a:pt x="142215" y="27051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9" name="Freeform: Shape 1108">
                  <a:extLst>
                    <a:ext uri="{FF2B5EF4-FFF2-40B4-BE49-F238E27FC236}">
                      <a16:creationId xmlns:a16="http://schemas.microsoft.com/office/drawing/2014/main" id="{8A72B113-1F51-457C-BB39-FE8148D2F5A3}"/>
                    </a:ext>
                  </a:extLst>
                </p:cNvPr>
                <p:cNvSpPr/>
                <p:nvPr/>
              </p:nvSpPr>
              <p:spPr>
                <a:xfrm>
                  <a:off x="11072335" y="5157064"/>
                  <a:ext cx="67151" cy="161162"/>
                </a:xfrm>
                <a:custGeom>
                  <a:avLst/>
                  <a:gdLst>
                    <a:gd name="connsiteX0" fmla="*/ 0 w 67151"/>
                    <a:gd name="connsiteY0" fmla="*/ 161163 h 161162"/>
                    <a:gd name="connsiteX1" fmla="*/ 37243 w 67151"/>
                    <a:gd name="connsiteY1" fmla="*/ 0 h 161162"/>
                    <a:gd name="connsiteX2" fmla="*/ 60008 w 67151"/>
                    <a:gd name="connsiteY2" fmla="*/ 43339 h 161162"/>
                    <a:gd name="connsiteX3" fmla="*/ 67152 w 67151"/>
                    <a:gd name="connsiteY3" fmla="*/ 142113 h 161162"/>
                    <a:gd name="connsiteX4" fmla="*/ 0 w 67151"/>
                    <a:gd name="connsiteY4" fmla="*/ 161163 h 161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151" h="161162">
                      <a:moveTo>
                        <a:pt x="0" y="161163"/>
                      </a:moveTo>
                      <a:cubicBezTo>
                        <a:pt x="0" y="161163"/>
                        <a:pt x="35148" y="85153"/>
                        <a:pt x="37243" y="0"/>
                      </a:cubicBezTo>
                      <a:lnTo>
                        <a:pt x="60008" y="43339"/>
                      </a:lnTo>
                      <a:lnTo>
                        <a:pt x="67152" y="142113"/>
                      </a:lnTo>
                      <a:lnTo>
                        <a:pt x="0" y="161163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0" name="Freeform: Shape 1109">
                  <a:extLst>
                    <a:ext uri="{FF2B5EF4-FFF2-40B4-BE49-F238E27FC236}">
                      <a16:creationId xmlns:a16="http://schemas.microsoft.com/office/drawing/2014/main" id="{D9BD3BD1-EF33-4909-9F9F-EB5256E64908}"/>
                    </a:ext>
                  </a:extLst>
                </p:cNvPr>
                <p:cNvSpPr/>
                <p:nvPr/>
              </p:nvSpPr>
              <p:spPr>
                <a:xfrm>
                  <a:off x="11100910" y="5413763"/>
                  <a:ext cx="64484" cy="239172"/>
                </a:xfrm>
                <a:custGeom>
                  <a:avLst/>
                  <a:gdLst>
                    <a:gd name="connsiteX0" fmla="*/ 52674 w 64484"/>
                    <a:gd name="connsiteY0" fmla="*/ 239173 h 239172"/>
                    <a:gd name="connsiteX1" fmla="*/ 60199 w 64484"/>
                    <a:gd name="connsiteY1" fmla="*/ 238411 h 239172"/>
                    <a:gd name="connsiteX2" fmla="*/ 46006 w 64484"/>
                    <a:gd name="connsiteY2" fmla="*/ 101917 h 239172"/>
                    <a:gd name="connsiteX3" fmla="*/ 64484 w 64484"/>
                    <a:gd name="connsiteY3" fmla="*/ 0 h 239172"/>
                    <a:gd name="connsiteX4" fmla="*/ 0 w 64484"/>
                    <a:gd name="connsiteY4" fmla="*/ 6572 h 239172"/>
                    <a:gd name="connsiteX5" fmla="*/ 52674 w 64484"/>
                    <a:gd name="connsiteY5" fmla="*/ 239173 h 239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484" h="239172">
                      <a:moveTo>
                        <a:pt x="52674" y="239173"/>
                      </a:moveTo>
                      <a:lnTo>
                        <a:pt x="60199" y="238411"/>
                      </a:lnTo>
                      <a:lnTo>
                        <a:pt x="46006" y="101917"/>
                      </a:lnTo>
                      <a:lnTo>
                        <a:pt x="64484" y="0"/>
                      </a:lnTo>
                      <a:lnTo>
                        <a:pt x="0" y="6572"/>
                      </a:lnTo>
                      <a:lnTo>
                        <a:pt x="52674" y="239173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1" name="Freeform: Shape 1110">
                  <a:extLst>
                    <a:ext uri="{FF2B5EF4-FFF2-40B4-BE49-F238E27FC236}">
                      <a16:creationId xmlns:a16="http://schemas.microsoft.com/office/drawing/2014/main" id="{719B2285-8FDE-419A-A6A2-CF04B54EA7B9}"/>
                    </a:ext>
                  </a:extLst>
                </p:cNvPr>
                <p:cNvSpPr/>
                <p:nvPr/>
              </p:nvSpPr>
              <p:spPr>
                <a:xfrm>
                  <a:off x="11330559" y="5405476"/>
                  <a:ext cx="101060" cy="242030"/>
                </a:xfrm>
                <a:custGeom>
                  <a:avLst/>
                  <a:gdLst>
                    <a:gd name="connsiteX0" fmla="*/ 93726 w 101060"/>
                    <a:gd name="connsiteY0" fmla="*/ 242030 h 242030"/>
                    <a:gd name="connsiteX1" fmla="*/ 101060 w 101060"/>
                    <a:gd name="connsiteY1" fmla="*/ 241268 h 242030"/>
                    <a:gd name="connsiteX2" fmla="*/ 68580 w 101060"/>
                    <a:gd name="connsiteY2" fmla="*/ 0 h 242030"/>
                    <a:gd name="connsiteX3" fmla="*/ 0 w 101060"/>
                    <a:gd name="connsiteY3" fmla="*/ 13621 h 242030"/>
                    <a:gd name="connsiteX4" fmla="*/ 62102 w 101060"/>
                    <a:gd name="connsiteY4" fmla="*/ 122873 h 242030"/>
                    <a:gd name="connsiteX5" fmla="*/ 93726 w 101060"/>
                    <a:gd name="connsiteY5" fmla="*/ 242030 h 242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1060" h="242030">
                      <a:moveTo>
                        <a:pt x="93726" y="242030"/>
                      </a:moveTo>
                      <a:lnTo>
                        <a:pt x="101060" y="241268"/>
                      </a:lnTo>
                      <a:lnTo>
                        <a:pt x="68580" y="0"/>
                      </a:lnTo>
                      <a:lnTo>
                        <a:pt x="0" y="13621"/>
                      </a:lnTo>
                      <a:lnTo>
                        <a:pt x="62102" y="122873"/>
                      </a:lnTo>
                      <a:lnTo>
                        <a:pt x="93726" y="242030"/>
                      </a:lnTo>
                      <a:close/>
                    </a:path>
                  </a:pathLst>
                </a:custGeom>
                <a:solidFill>
                  <a:srgbClr val="B48F7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112" name="Graphic 1">
                  <a:extLst>
                    <a:ext uri="{FF2B5EF4-FFF2-40B4-BE49-F238E27FC236}">
                      <a16:creationId xmlns:a16="http://schemas.microsoft.com/office/drawing/2014/main" id="{5A308B9D-5722-4397-A88A-49C2FB5690AF}"/>
                    </a:ext>
                  </a:extLst>
                </p:cNvPr>
                <p:cNvGrpSpPr/>
                <p:nvPr/>
              </p:nvGrpSpPr>
              <p:grpSpPr>
                <a:xfrm>
                  <a:off x="11381766" y="5225930"/>
                  <a:ext cx="58330" cy="88772"/>
                  <a:chOff x="11381766" y="5225930"/>
                  <a:chExt cx="58330" cy="88772"/>
                </a:xfrm>
                <a:solidFill>
                  <a:srgbClr val="B48F7B"/>
                </a:solidFill>
              </p:grpSpPr>
              <p:sp>
                <p:nvSpPr>
                  <p:cNvPr id="1129" name="Freeform: Shape 1128">
                    <a:extLst>
                      <a:ext uri="{FF2B5EF4-FFF2-40B4-BE49-F238E27FC236}">
                        <a16:creationId xmlns:a16="http://schemas.microsoft.com/office/drawing/2014/main" id="{8B2E57A2-1891-45FE-A5EA-15B436F6541B}"/>
                      </a:ext>
                    </a:extLst>
                  </p:cNvPr>
                  <p:cNvSpPr/>
                  <p:nvPr/>
                </p:nvSpPr>
                <p:spPr>
                  <a:xfrm>
                    <a:off x="11382378" y="5225930"/>
                    <a:ext cx="53965" cy="84772"/>
                  </a:xfrm>
                  <a:custGeom>
                    <a:avLst/>
                    <a:gdLst>
                      <a:gd name="connsiteX0" fmla="*/ 3330 w 53965"/>
                      <a:gd name="connsiteY0" fmla="*/ 84773 h 84772"/>
                      <a:gd name="connsiteX1" fmla="*/ 53622 w 53965"/>
                      <a:gd name="connsiteY1" fmla="*/ 0 h 84772"/>
                      <a:gd name="connsiteX2" fmla="*/ 3330 w 53965"/>
                      <a:gd name="connsiteY2" fmla="*/ 84773 h 84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3965" h="84772">
                        <a:moveTo>
                          <a:pt x="3330" y="84773"/>
                        </a:moveTo>
                        <a:cubicBezTo>
                          <a:pt x="3330" y="84773"/>
                          <a:pt x="-19340" y="33433"/>
                          <a:pt x="53622" y="0"/>
                        </a:cubicBezTo>
                        <a:cubicBezTo>
                          <a:pt x="53527" y="0"/>
                          <a:pt x="61718" y="63532"/>
                          <a:pt x="3330" y="84773"/>
                        </a:cubicBez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30" name="Freeform: Shape 1129">
                    <a:extLst>
                      <a:ext uri="{FF2B5EF4-FFF2-40B4-BE49-F238E27FC236}">
                        <a16:creationId xmlns:a16="http://schemas.microsoft.com/office/drawing/2014/main" id="{E61B270A-EA0A-4FF0-92D2-8D0F68A0D3BF}"/>
                      </a:ext>
                    </a:extLst>
                  </p:cNvPr>
                  <p:cNvSpPr/>
                  <p:nvPr/>
                </p:nvSpPr>
                <p:spPr>
                  <a:xfrm>
                    <a:off x="11381766" y="5260982"/>
                    <a:ext cx="58330" cy="53720"/>
                  </a:xfrm>
                  <a:custGeom>
                    <a:avLst/>
                    <a:gdLst>
                      <a:gd name="connsiteX0" fmla="*/ 132 w 58330"/>
                      <a:gd name="connsiteY0" fmla="*/ 53721 h 53720"/>
                      <a:gd name="connsiteX1" fmla="*/ 58330 w 58330"/>
                      <a:gd name="connsiteY1" fmla="*/ 0 h 53720"/>
                      <a:gd name="connsiteX2" fmla="*/ 132 w 58330"/>
                      <a:gd name="connsiteY2" fmla="*/ 53721 h 53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8330" h="53720">
                        <a:moveTo>
                          <a:pt x="132" y="53721"/>
                        </a:moveTo>
                        <a:cubicBezTo>
                          <a:pt x="132" y="53721"/>
                          <a:pt x="-5583" y="8953"/>
                          <a:pt x="58330" y="0"/>
                        </a:cubicBezTo>
                        <a:cubicBezTo>
                          <a:pt x="58330" y="0"/>
                          <a:pt x="50042" y="50864"/>
                          <a:pt x="132" y="53721"/>
                        </a:cubicBez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113" name="Freeform: Shape 1112">
                  <a:extLst>
                    <a:ext uri="{FF2B5EF4-FFF2-40B4-BE49-F238E27FC236}">
                      <a16:creationId xmlns:a16="http://schemas.microsoft.com/office/drawing/2014/main" id="{887A0E63-AD77-485E-907E-5D3BBF729A21}"/>
                    </a:ext>
                  </a:extLst>
                </p:cNvPr>
                <p:cNvSpPr/>
                <p:nvPr/>
              </p:nvSpPr>
              <p:spPr>
                <a:xfrm>
                  <a:off x="11072716" y="5096295"/>
                  <a:ext cx="75457" cy="220503"/>
                </a:xfrm>
                <a:custGeom>
                  <a:avLst/>
                  <a:gdLst>
                    <a:gd name="connsiteX0" fmla="*/ 70295 w 75457"/>
                    <a:gd name="connsiteY0" fmla="*/ 0 h 220503"/>
                    <a:gd name="connsiteX1" fmla="*/ 0 w 75457"/>
                    <a:gd name="connsiteY1" fmla="*/ 220504 h 220503"/>
                    <a:gd name="connsiteX2" fmla="*/ 32195 w 75457"/>
                    <a:gd name="connsiteY2" fmla="*/ 40481 h 220503"/>
                    <a:gd name="connsiteX3" fmla="*/ 70295 w 75457"/>
                    <a:gd name="connsiteY3" fmla="*/ 0 h 220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457" h="220503">
                      <a:moveTo>
                        <a:pt x="70295" y="0"/>
                      </a:moveTo>
                      <a:cubicBezTo>
                        <a:pt x="70295" y="0"/>
                        <a:pt x="103823" y="115348"/>
                        <a:pt x="0" y="220504"/>
                      </a:cubicBezTo>
                      <a:cubicBezTo>
                        <a:pt x="0" y="220504"/>
                        <a:pt x="47054" y="121444"/>
                        <a:pt x="32195" y="40481"/>
                      </a:cubicBezTo>
                      <a:lnTo>
                        <a:pt x="70295" y="0"/>
                      </a:ln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114" name="Graphic 1">
                  <a:extLst>
                    <a:ext uri="{FF2B5EF4-FFF2-40B4-BE49-F238E27FC236}">
                      <a16:creationId xmlns:a16="http://schemas.microsoft.com/office/drawing/2014/main" id="{B7B62AB9-8526-4A8E-B0EB-BF1C0CB2A696}"/>
                    </a:ext>
                  </a:extLst>
                </p:cNvPr>
                <p:cNvGrpSpPr/>
                <p:nvPr/>
              </p:nvGrpSpPr>
              <p:grpSpPr>
                <a:xfrm>
                  <a:off x="11019567" y="5024095"/>
                  <a:ext cx="180116" cy="139353"/>
                  <a:chOff x="11019567" y="5024095"/>
                  <a:chExt cx="180116" cy="139353"/>
                </a:xfrm>
                <a:solidFill>
                  <a:schemeClr val="accent1"/>
                </a:solidFill>
              </p:grpSpPr>
              <p:sp>
                <p:nvSpPr>
                  <p:cNvPr id="1125" name="Freeform: Shape 1124">
                    <a:extLst>
                      <a:ext uri="{FF2B5EF4-FFF2-40B4-BE49-F238E27FC236}">
                        <a16:creationId xmlns:a16="http://schemas.microsoft.com/office/drawing/2014/main" id="{E2F49EFD-3D82-43D4-BB8C-BE34A26445A7}"/>
                      </a:ext>
                    </a:extLst>
                  </p:cNvPr>
                  <p:cNvSpPr/>
                  <p:nvPr/>
                </p:nvSpPr>
                <p:spPr>
                  <a:xfrm>
                    <a:off x="11135867" y="5043907"/>
                    <a:ext cx="63817" cy="55728"/>
                  </a:xfrm>
                  <a:custGeom>
                    <a:avLst/>
                    <a:gdLst>
                      <a:gd name="connsiteX0" fmla="*/ 0 w 63817"/>
                      <a:gd name="connsiteY0" fmla="*/ 39053 h 55728"/>
                      <a:gd name="connsiteX1" fmla="*/ 63817 w 63817"/>
                      <a:gd name="connsiteY1" fmla="*/ 0 h 55728"/>
                      <a:gd name="connsiteX2" fmla="*/ 53340 w 63817"/>
                      <a:gd name="connsiteY2" fmla="*/ 22574 h 55728"/>
                      <a:gd name="connsiteX3" fmla="*/ 3715 w 63817"/>
                      <a:gd name="connsiteY3" fmla="*/ 52102 h 55728"/>
                      <a:gd name="connsiteX4" fmla="*/ 0 w 63817"/>
                      <a:gd name="connsiteY4" fmla="*/ 39053 h 55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817" h="55728">
                        <a:moveTo>
                          <a:pt x="0" y="39053"/>
                        </a:moveTo>
                        <a:cubicBezTo>
                          <a:pt x="0" y="39053"/>
                          <a:pt x="12763" y="14859"/>
                          <a:pt x="63817" y="0"/>
                        </a:cubicBezTo>
                        <a:cubicBezTo>
                          <a:pt x="63817" y="0"/>
                          <a:pt x="52960" y="12668"/>
                          <a:pt x="53340" y="22574"/>
                        </a:cubicBezTo>
                        <a:cubicBezTo>
                          <a:pt x="53340" y="22574"/>
                          <a:pt x="56579" y="68771"/>
                          <a:pt x="3715" y="52102"/>
                        </a:cubicBezTo>
                        <a:lnTo>
                          <a:pt x="0" y="39053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26" name="Freeform: Shape 1125">
                    <a:extLst>
                      <a:ext uri="{FF2B5EF4-FFF2-40B4-BE49-F238E27FC236}">
                        <a16:creationId xmlns:a16="http://schemas.microsoft.com/office/drawing/2014/main" id="{E41AF9E7-F1B2-424F-8C9F-C1D5287A2FC1}"/>
                      </a:ext>
                    </a:extLst>
                  </p:cNvPr>
                  <p:cNvSpPr/>
                  <p:nvPr/>
                </p:nvSpPr>
                <p:spPr>
                  <a:xfrm>
                    <a:off x="11074028" y="5024095"/>
                    <a:ext cx="44599" cy="58293"/>
                  </a:xfrm>
                  <a:custGeom>
                    <a:avLst/>
                    <a:gdLst>
                      <a:gd name="connsiteX0" fmla="*/ 44600 w 44599"/>
                      <a:gd name="connsiteY0" fmla="*/ 56674 h 58293"/>
                      <a:gd name="connsiteX1" fmla="*/ 16977 w 44599"/>
                      <a:gd name="connsiteY1" fmla="*/ 18288 h 58293"/>
                      <a:gd name="connsiteX2" fmla="*/ 2117 w 44599"/>
                      <a:gd name="connsiteY2" fmla="*/ 0 h 58293"/>
                      <a:gd name="connsiteX3" fmla="*/ 14596 w 44599"/>
                      <a:gd name="connsiteY3" fmla="*/ 58293 h 58293"/>
                      <a:gd name="connsiteX4" fmla="*/ 44600 w 44599"/>
                      <a:gd name="connsiteY4" fmla="*/ 56674 h 58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599" h="58293">
                        <a:moveTo>
                          <a:pt x="44600" y="56674"/>
                        </a:moveTo>
                        <a:cubicBezTo>
                          <a:pt x="44600" y="56674"/>
                          <a:pt x="38503" y="30956"/>
                          <a:pt x="16977" y="18288"/>
                        </a:cubicBezTo>
                        <a:cubicBezTo>
                          <a:pt x="16977" y="18288"/>
                          <a:pt x="5737" y="10192"/>
                          <a:pt x="2117" y="0"/>
                        </a:cubicBezTo>
                        <a:cubicBezTo>
                          <a:pt x="2117" y="0"/>
                          <a:pt x="-7598" y="40291"/>
                          <a:pt x="14596" y="58293"/>
                        </a:cubicBezTo>
                        <a:lnTo>
                          <a:pt x="44600" y="56674"/>
                        </a:ln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27" name="Freeform: Shape 1126">
                    <a:extLst>
                      <a:ext uri="{FF2B5EF4-FFF2-40B4-BE49-F238E27FC236}">
                        <a16:creationId xmlns:a16="http://schemas.microsoft.com/office/drawing/2014/main" id="{62025948-A879-4461-A3D0-715880D97237}"/>
                      </a:ext>
                    </a:extLst>
                  </p:cNvPr>
                  <p:cNvSpPr/>
                  <p:nvPr/>
                </p:nvSpPr>
                <p:spPr>
                  <a:xfrm>
                    <a:off x="11019567" y="5076697"/>
                    <a:ext cx="126222" cy="86751"/>
                  </a:xfrm>
                  <a:custGeom>
                    <a:avLst/>
                    <a:gdLst>
                      <a:gd name="connsiteX0" fmla="*/ 116300 w 126222"/>
                      <a:gd name="connsiteY0" fmla="*/ 6263 h 86751"/>
                      <a:gd name="connsiteX1" fmla="*/ 60865 w 126222"/>
                      <a:gd name="connsiteY1" fmla="*/ 10644 h 86751"/>
                      <a:gd name="connsiteX2" fmla="*/ 43147 w 126222"/>
                      <a:gd name="connsiteY2" fmla="*/ 34076 h 86751"/>
                      <a:gd name="connsiteX3" fmla="*/ 0 w 126222"/>
                      <a:gd name="connsiteY3" fmla="*/ 52650 h 86751"/>
                      <a:gd name="connsiteX4" fmla="*/ 49720 w 126222"/>
                      <a:gd name="connsiteY4" fmla="*/ 85225 h 86751"/>
                      <a:gd name="connsiteX5" fmla="*/ 124491 w 126222"/>
                      <a:gd name="connsiteY5" fmla="*/ 48078 h 86751"/>
                      <a:gd name="connsiteX6" fmla="*/ 116300 w 126222"/>
                      <a:gd name="connsiteY6" fmla="*/ 6263 h 86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6222" h="86751">
                        <a:moveTo>
                          <a:pt x="116300" y="6263"/>
                        </a:moveTo>
                        <a:cubicBezTo>
                          <a:pt x="116300" y="6263"/>
                          <a:pt x="77057" y="-10406"/>
                          <a:pt x="60865" y="10644"/>
                        </a:cubicBezTo>
                        <a:lnTo>
                          <a:pt x="43147" y="34076"/>
                        </a:lnTo>
                        <a:lnTo>
                          <a:pt x="0" y="52650"/>
                        </a:lnTo>
                        <a:cubicBezTo>
                          <a:pt x="0" y="52650"/>
                          <a:pt x="1334" y="77796"/>
                          <a:pt x="49720" y="85225"/>
                        </a:cubicBezTo>
                        <a:cubicBezTo>
                          <a:pt x="49720" y="85225"/>
                          <a:pt x="110776" y="98274"/>
                          <a:pt x="124491" y="48078"/>
                        </a:cubicBezTo>
                        <a:cubicBezTo>
                          <a:pt x="124491" y="48078"/>
                          <a:pt x="131826" y="29504"/>
                          <a:pt x="116300" y="6263"/>
                        </a:cubicBezTo>
                        <a:close/>
                      </a:path>
                    </a:pathLst>
                  </a:custGeom>
                  <a:solidFill>
                    <a:srgbClr val="B48F7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28" name="Freeform: Shape 1127">
                    <a:extLst>
                      <a:ext uri="{FF2B5EF4-FFF2-40B4-BE49-F238E27FC236}">
                        <a16:creationId xmlns:a16="http://schemas.microsoft.com/office/drawing/2014/main" id="{C45B6A63-99B4-4FA3-B4B9-5E605F01C1FE}"/>
                      </a:ext>
                    </a:extLst>
                  </p:cNvPr>
                  <p:cNvSpPr/>
                  <p:nvPr/>
                </p:nvSpPr>
                <p:spPr>
                  <a:xfrm>
                    <a:off x="11143011" y="5053147"/>
                    <a:ext cx="50767" cy="47121"/>
                  </a:xfrm>
                  <a:custGeom>
                    <a:avLst/>
                    <a:gdLst>
                      <a:gd name="connsiteX0" fmla="*/ 50768 w 50767"/>
                      <a:gd name="connsiteY0" fmla="*/ 0 h 47121"/>
                      <a:gd name="connsiteX1" fmla="*/ 0 w 50767"/>
                      <a:gd name="connsiteY1" fmla="*/ 43148 h 47121"/>
                      <a:gd name="connsiteX2" fmla="*/ 39815 w 50767"/>
                      <a:gd name="connsiteY2" fmla="*/ 36576 h 47121"/>
                      <a:gd name="connsiteX3" fmla="*/ 46196 w 50767"/>
                      <a:gd name="connsiteY3" fmla="*/ 13335 h 47121"/>
                      <a:gd name="connsiteX4" fmla="*/ 50768 w 50767"/>
                      <a:gd name="connsiteY4" fmla="*/ 0 h 47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767" h="47121">
                        <a:moveTo>
                          <a:pt x="50768" y="0"/>
                        </a:moveTo>
                        <a:cubicBezTo>
                          <a:pt x="50768" y="0"/>
                          <a:pt x="21908" y="11430"/>
                          <a:pt x="0" y="43148"/>
                        </a:cubicBezTo>
                        <a:cubicBezTo>
                          <a:pt x="0" y="43148"/>
                          <a:pt x="23146" y="55531"/>
                          <a:pt x="39815" y="36576"/>
                        </a:cubicBezTo>
                        <a:cubicBezTo>
                          <a:pt x="39815" y="36576"/>
                          <a:pt x="47054" y="27908"/>
                          <a:pt x="46196" y="13335"/>
                        </a:cubicBezTo>
                        <a:cubicBezTo>
                          <a:pt x="46196" y="13335"/>
                          <a:pt x="47339" y="5620"/>
                          <a:pt x="50768" y="0"/>
                        </a:cubicBezTo>
                        <a:close/>
                      </a:path>
                    </a:pathLst>
                  </a:custGeom>
                  <a:solidFill>
                    <a:srgbClr val="856A5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115" name="Freeform: Shape 1114">
                  <a:extLst>
                    <a:ext uri="{FF2B5EF4-FFF2-40B4-BE49-F238E27FC236}">
                      <a16:creationId xmlns:a16="http://schemas.microsoft.com/office/drawing/2014/main" id="{158EC125-C5D3-41D1-A2FE-F9CCD571C22F}"/>
                    </a:ext>
                  </a:extLst>
                </p:cNvPr>
                <p:cNvSpPr/>
                <p:nvPr/>
              </p:nvSpPr>
              <p:spPr>
                <a:xfrm>
                  <a:off x="11083479" y="5111630"/>
                  <a:ext cx="28098" cy="12954"/>
                </a:xfrm>
                <a:custGeom>
                  <a:avLst/>
                  <a:gdLst>
                    <a:gd name="connsiteX0" fmla="*/ 28098 w 28098"/>
                    <a:gd name="connsiteY0" fmla="*/ 9334 h 12954"/>
                    <a:gd name="connsiteX1" fmla="*/ 27146 w 28098"/>
                    <a:gd name="connsiteY1" fmla="*/ 7525 h 12954"/>
                    <a:gd name="connsiteX2" fmla="*/ 15716 w 28098"/>
                    <a:gd name="connsiteY2" fmla="*/ 10858 h 12954"/>
                    <a:gd name="connsiteX3" fmla="*/ 15716 w 28098"/>
                    <a:gd name="connsiteY3" fmla="*/ 10858 h 12954"/>
                    <a:gd name="connsiteX4" fmla="*/ 4858 w 28098"/>
                    <a:gd name="connsiteY4" fmla="*/ 5429 h 12954"/>
                    <a:gd name="connsiteX5" fmla="*/ 4858 w 28098"/>
                    <a:gd name="connsiteY5" fmla="*/ 5429 h 12954"/>
                    <a:gd name="connsiteX6" fmla="*/ 1905 w 28098"/>
                    <a:gd name="connsiteY6" fmla="*/ 0 h 12954"/>
                    <a:gd name="connsiteX7" fmla="*/ 1905 w 28098"/>
                    <a:gd name="connsiteY7" fmla="*/ 0 h 12954"/>
                    <a:gd name="connsiteX8" fmla="*/ 0 w 28098"/>
                    <a:gd name="connsiteY8" fmla="*/ 572 h 12954"/>
                    <a:gd name="connsiteX9" fmla="*/ 15716 w 28098"/>
                    <a:gd name="connsiteY9" fmla="*/ 12954 h 12954"/>
                    <a:gd name="connsiteX10" fmla="*/ 15716 w 28098"/>
                    <a:gd name="connsiteY10" fmla="*/ 12954 h 12954"/>
                    <a:gd name="connsiteX11" fmla="*/ 28098 w 28098"/>
                    <a:gd name="connsiteY11" fmla="*/ 9334 h 12954"/>
                    <a:gd name="connsiteX12" fmla="*/ 28098 w 28098"/>
                    <a:gd name="connsiteY12" fmla="*/ 9334 h 1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8098" h="12954">
                      <a:moveTo>
                        <a:pt x="28098" y="9334"/>
                      </a:moveTo>
                      <a:lnTo>
                        <a:pt x="27146" y="7525"/>
                      </a:lnTo>
                      <a:cubicBezTo>
                        <a:pt x="22574" y="9906"/>
                        <a:pt x="18859" y="10858"/>
                        <a:pt x="15716" y="10858"/>
                      </a:cubicBezTo>
                      <a:lnTo>
                        <a:pt x="15716" y="10858"/>
                      </a:lnTo>
                      <a:cubicBezTo>
                        <a:pt x="10382" y="10858"/>
                        <a:pt x="6953" y="8192"/>
                        <a:pt x="4858" y="5429"/>
                      </a:cubicBezTo>
                      <a:lnTo>
                        <a:pt x="4858" y="5429"/>
                      </a:lnTo>
                      <a:cubicBezTo>
                        <a:pt x="2667" y="2667"/>
                        <a:pt x="1905" y="0"/>
                        <a:pt x="1905" y="0"/>
                      </a:cubicBezTo>
                      <a:lnTo>
                        <a:pt x="1905" y="0"/>
                      </a:lnTo>
                      <a:lnTo>
                        <a:pt x="0" y="572"/>
                      </a:lnTo>
                      <a:cubicBezTo>
                        <a:pt x="0" y="667"/>
                        <a:pt x="3524" y="12859"/>
                        <a:pt x="15716" y="12954"/>
                      </a:cubicBezTo>
                      <a:lnTo>
                        <a:pt x="15716" y="12954"/>
                      </a:lnTo>
                      <a:cubicBezTo>
                        <a:pt x="19241" y="12954"/>
                        <a:pt x="23336" y="11906"/>
                        <a:pt x="28098" y="9334"/>
                      </a:cubicBezTo>
                      <a:lnTo>
                        <a:pt x="28098" y="93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6" name="Freeform: Shape 1115">
                  <a:extLst>
                    <a:ext uri="{FF2B5EF4-FFF2-40B4-BE49-F238E27FC236}">
                      <a16:creationId xmlns:a16="http://schemas.microsoft.com/office/drawing/2014/main" id="{4A0670AA-98DE-4E37-8999-60B3A84F917A}"/>
                    </a:ext>
                  </a:extLst>
                </p:cNvPr>
                <p:cNvSpPr/>
                <p:nvPr/>
              </p:nvSpPr>
              <p:spPr>
                <a:xfrm>
                  <a:off x="11003389" y="5102388"/>
                  <a:ext cx="22154" cy="28119"/>
                </a:xfrm>
                <a:custGeom>
                  <a:avLst/>
                  <a:gdLst>
                    <a:gd name="connsiteX0" fmla="*/ 21702 w 22154"/>
                    <a:gd name="connsiteY0" fmla="*/ 10861 h 28119"/>
                    <a:gd name="connsiteX1" fmla="*/ 6557 w 22154"/>
                    <a:gd name="connsiteY1" fmla="*/ 670 h 28119"/>
                    <a:gd name="connsiteX2" fmla="*/ 2366 w 22154"/>
                    <a:gd name="connsiteY2" fmla="*/ 18481 h 28119"/>
                    <a:gd name="connsiteX3" fmla="*/ 17225 w 22154"/>
                    <a:gd name="connsiteY3" fmla="*/ 27721 h 28119"/>
                    <a:gd name="connsiteX4" fmla="*/ 21702 w 22154"/>
                    <a:gd name="connsiteY4" fmla="*/ 10861 h 28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54" h="28119">
                      <a:moveTo>
                        <a:pt x="21702" y="10861"/>
                      </a:moveTo>
                      <a:cubicBezTo>
                        <a:pt x="20559" y="3241"/>
                        <a:pt x="13510" y="-1902"/>
                        <a:pt x="6557" y="670"/>
                      </a:cubicBezTo>
                      <a:cubicBezTo>
                        <a:pt x="-300" y="3527"/>
                        <a:pt x="-1920" y="12100"/>
                        <a:pt x="2366" y="18481"/>
                      </a:cubicBezTo>
                      <a:cubicBezTo>
                        <a:pt x="6748" y="24958"/>
                        <a:pt x="12653" y="29530"/>
                        <a:pt x="17225" y="27721"/>
                      </a:cubicBezTo>
                      <a:cubicBezTo>
                        <a:pt x="21702" y="25911"/>
                        <a:pt x="22940" y="18577"/>
                        <a:pt x="21702" y="10861"/>
                      </a:cubicBezTo>
                      <a:close/>
                    </a:path>
                  </a:pathLst>
                </a:custGeom>
                <a:solidFill>
                  <a:srgbClr val="E6332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7" name="Freeform: Shape 1116">
                  <a:extLst>
                    <a:ext uri="{FF2B5EF4-FFF2-40B4-BE49-F238E27FC236}">
                      <a16:creationId xmlns:a16="http://schemas.microsoft.com/office/drawing/2014/main" id="{AC62EF67-D1E3-4C3E-BEE5-AF3B93169FD4}"/>
                    </a:ext>
                  </a:extLst>
                </p:cNvPr>
                <p:cNvSpPr/>
                <p:nvPr/>
              </p:nvSpPr>
              <p:spPr>
                <a:xfrm>
                  <a:off x="11422665" y="5646078"/>
                  <a:ext cx="13906" cy="12191"/>
                </a:xfrm>
                <a:custGeom>
                  <a:avLst/>
                  <a:gdLst>
                    <a:gd name="connsiteX0" fmla="*/ 0 w 13906"/>
                    <a:gd name="connsiteY0" fmla="*/ 12192 h 12191"/>
                    <a:gd name="connsiteX1" fmla="*/ 13906 w 13906"/>
                    <a:gd name="connsiteY1" fmla="*/ 12192 h 12191"/>
                    <a:gd name="connsiteX2" fmla="*/ 9811 w 13906"/>
                    <a:gd name="connsiteY2" fmla="*/ 0 h 12191"/>
                    <a:gd name="connsiteX3" fmla="*/ 1715 w 13906"/>
                    <a:gd name="connsiteY3" fmla="*/ 0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906" h="12191">
                      <a:moveTo>
                        <a:pt x="0" y="12192"/>
                      </a:moveTo>
                      <a:lnTo>
                        <a:pt x="13906" y="12192"/>
                      </a:lnTo>
                      <a:lnTo>
                        <a:pt x="9811" y="0"/>
                      </a:lnTo>
                      <a:lnTo>
                        <a:pt x="1715" y="0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8" name="Freeform: Shape 1117">
                  <a:extLst>
                    <a:ext uri="{FF2B5EF4-FFF2-40B4-BE49-F238E27FC236}">
                      <a16:creationId xmlns:a16="http://schemas.microsoft.com/office/drawing/2014/main" id="{8D08088A-6EAB-471B-85F7-200288A82CE7}"/>
                    </a:ext>
                  </a:extLst>
                </p:cNvPr>
                <p:cNvSpPr/>
                <p:nvPr/>
              </p:nvSpPr>
              <p:spPr>
                <a:xfrm>
                  <a:off x="11283695" y="5644268"/>
                  <a:ext cx="13906" cy="12191"/>
                </a:xfrm>
                <a:custGeom>
                  <a:avLst/>
                  <a:gdLst>
                    <a:gd name="connsiteX0" fmla="*/ 0 w 13906"/>
                    <a:gd name="connsiteY0" fmla="*/ 12192 h 12191"/>
                    <a:gd name="connsiteX1" fmla="*/ 13906 w 13906"/>
                    <a:gd name="connsiteY1" fmla="*/ 12192 h 12191"/>
                    <a:gd name="connsiteX2" fmla="*/ 9811 w 13906"/>
                    <a:gd name="connsiteY2" fmla="*/ 0 h 12191"/>
                    <a:gd name="connsiteX3" fmla="*/ 1714 w 13906"/>
                    <a:gd name="connsiteY3" fmla="*/ 0 h 12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906" h="12191">
                      <a:moveTo>
                        <a:pt x="0" y="12192"/>
                      </a:moveTo>
                      <a:lnTo>
                        <a:pt x="13906" y="12192"/>
                      </a:lnTo>
                      <a:lnTo>
                        <a:pt x="9811" y="0"/>
                      </a:lnTo>
                      <a:lnTo>
                        <a:pt x="1714" y="0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9" name="Freeform: Shape 1118">
                  <a:extLst>
                    <a:ext uri="{FF2B5EF4-FFF2-40B4-BE49-F238E27FC236}">
                      <a16:creationId xmlns:a16="http://schemas.microsoft.com/office/drawing/2014/main" id="{079663C8-AC06-488E-AB5B-07CF8473CE1C}"/>
                    </a:ext>
                  </a:extLst>
                </p:cNvPr>
                <p:cNvSpPr/>
                <p:nvPr/>
              </p:nvSpPr>
              <p:spPr>
                <a:xfrm>
                  <a:off x="11223021" y="5561115"/>
                  <a:ext cx="15335" cy="13239"/>
                </a:xfrm>
                <a:custGeom>
                  <a:avLst/>
                  <a:gdLst>
                    <a:gd name="connsiteX0" fmla="*/ 11144 w 15335"/>
                    <a:gd name="connsiteY0" fmla="*/ 13240 h 13239"/>
                    <a:gd name="connsiteX1" fmla="*/ 15335 w 15335"/>
                    <a:gd name="connsiteY1" fmla="*/ 0 h 13239"/>
                    <a:gd name="connsiteX2" fmla="*/ 2572 w 15335"/>
                    <a:gd name="connsiteY2" fmla="*/ 190 h 13239"/>
                    <a:gd name="connsiteX3" fmla="*/ 0 w 15335"/>
                    <a:gd name="connsiteY3" fmla="*/ 7906 h 13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335" h="13239">
                      <a:moveTo>
                        <a:pt x="11144" y="13240"/>
                      </a:moveTo>
                      <a:lnTo>
                        <a:pt x="15335" y="0"/>
                      </a:lnTo>
                      <a:lnTo>
                        <a:pt x="2572" y="190"/>
                      </a:lnTo>
                      <a:lnTo>
                        <a:pt x="0" y="7906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0" name="Freeform: Shape 1119">
                  <a:extLst>
                    <a:ext uri="{FF2B5EF4-FFF2-40B4-BE49-F238E27FC236}">
                      <a16:creationId xmlns:a16="http://schemas.microsoft.com/office/drawing/2014/main" id="{1B7BBA15-7BC8-4B80-9933-46C6A145D1FE}"/>
                    </a:ext>
                  </a:extLst>
                </p:cNvPr>
                <p:cNvSpPr/>
                <p:nvPr/>
              </p:nvSpPr>
              <p:spPr>
                <a:xfrm>
                  <a:off x="11150821" y="5646935"/>
                  <a:ext cx="14002" cy="12192"/>
                </a:xfrm>
                <a:custGeom>
                  <a:avLst/>
                  <a:gdLst>
                    <a:gd name="connsiteX0" fmla="*/ 0 w 14002"/>
                    <a:gd name="connsiteY0" fmla="*/ 12192 h 12192"/>
                    <a:gd name="connsiteX1" fmla="*/ 14003 w 14002"/>
                    <a:gd name="connsiteY1" fmla="*/ 12192 h 12192"/>
                    <a:gd name="connsiteX2" fmla="*/ 9906 w 14002"/>
                    <a:gd name="connsiteY2" fmla="*/ 0 h 12192"/>
                    <a:gd name="connsiteX3" fmla="*/ 1715 w 14002"/>
                    <a:gd name="connsiteY3" fmla="*/ 0 h 12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02" h="12192">
                      <a:moveTo>
                        <a:pt x="0" y="12192"/>
                      </a:moveTo>
                      <a:lnTo>
                        <a:pt x="14003" y="12192"/>
                      </a:lnTo>
                      <a:lnTo>
                        <a:pt x="9906" y="0"/>
                      </a:lnTo>
                      <a:lnTo>
                        <a:pt x="1715" y="0"/>
                      </a:lnTo>
                      <a:close/>
                    </a:path>
                  </a:pathLst>
                </a:custGeom>
                <a:solidFill>
                  <a:srgbClr val="674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1" name="Freeform: Shape 1120">
                  <a:extLst>
                    <a:ext uri="{FF2B5EF4-FFF2-40B4-BE49-F238E27FC236}">
                      <a16:creationId xmlns:a16="http://schemas.microsoft.com/office/drawing/2014/main" id="{A13C387B-708A-4AF8-BBCD-31CE55F44C8A}"/>
                    </a:ext>
                  </a:extLst>
                </p:cNvPr>
                <p:cNvSpPr/>
                <p:nvPr/>
              </p:nvSpPr>
              <p:spPr>
                <a:xfrm>
                  <a:off x="11347132" y="5313560"/>
                  <a:ext cx="17048" cy="17049"/>
                </a:xfrm>
                <a:custGeom>
                  <a:avLst/>
                  <a:gdLst>
                    <a:gd name="connsiteX0" fmla="*/ 17049 w 17048"/>
                    <a:gd name="connsiteY0" fmla="*/ 8477 h 17049"/>
                    <a:gd name="connsiteX1" fmla="*/ 8476 w 17048"/>
                    <a:gd name="connsiteY1" fmla="*/ 0 h 17049"/>
                    <a:gd name="connsiteX2" fmla="*/ 0 w 17048"/>
                    <a:gd name="connsiteY2" fmla="*/ 8477 h 17049"/>
                    <a:gd name="connsiteX3" fmla="*/ 8476 w 17048"/>
                    <a:gd name="connsiteY3" fmla="*/ 17050 h 17049"/>
                    <a:gd name="connsiteX4" fmla="*/ 17049 w 17048"/>
                    <a:gd name="connsiteY4" fmla="*/ 8477 h 17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48" h="17049">
                      <a:moveTo>
                        <a:pt x="17049" y="8477"/>
                      </a:moveTo>
                      <a:cubicBezTo>
                        <a:pt x="17049" y="3810"/>
                        <a:pt x="13239" y="0"/>
                        <a:pt x="8476" y="0"/>
                      </a:cubicBezTo>
                      <a:cubicBezTo>
                        <a:pt x="3809" y="0"/>
                        <a:pt x="0" y="3810"/>
                        <a:pt x="0" y="8477"/>
                      </a:cubicBezTo>
                      <a:cubicBezTo>
                        <a:pt x="0" y="13240"/>
                        <a:pt x="3809" y="17050"/>
                        <a:pt x="8476" y="17050"/>
                      </a:cubicBezTo>
                      <a:cubicBezTo>
                        <a:pt x="13239" y="16954"/>
                        <a:pt x="17049" y="13145"/>
                        <a:pt x="17049" y="8477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2" name="Freeform: Shape 1121">
                  <a:extLst>
                    <a:ext uri="{FF2B5EF4-FFF2-40B4-BE49-F238E27FC236}">
                      <a16:creationId xmlns:a16="http://schemas.microsoft.com/office/drawing/2014/main" id="{7F092CF0-042A-42DD-857C-2314ACE38679}"/>
                    </a:ext>
                  </a:extLst>
                </p:cNvPr>
                <p:cNvSpPr/>
                <p:nvPr/>
              </p:nvSpPr>
              <p:spPr>
                <a:xfrm>
                  <a:off x="11348275" y="5340135"/>
                  <a:ext cx="14858" cy="14860"/>
                </a:xfrm>
                <a:custGeom>
                  <a:avLst/>
                  <a:gdLst>
                    <a:gd name="connsiteX0" fmla="*/ 14858 w 14858"/>
                    <a:gd name="connsiteY0" fmla="*/ 7429 h 14860"/>
                    <a:gd name="connsiteX1" fmla="*/ 7429 w 14858"/>
                    <a:gd name="connsiteY1" fmla="*/ 0 h 14860"/>
                    <a:gd name="connsiteX2" fmla="*/ 0 w 14858"/>
                    <a:gd name="connsiteY2" fmla="*/ 7429 h 14860"/>
                    <a:gd name="connsiteX3" fmla="*/ 7429 w 14858"/>
                    <a:gd name="connsiteY3" fmla="*/ 14859 h 14860"/>
                    <a:gd name="connsiteX4" fmla="*/ 14858 w 14858"/>
                    <a:gd name="connsiteY4" fmla="*/ 7429 h 14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8" h="14860">
                      <a:moveTo>
                        <a:pt x="14858" y="7429"/>
                      </a:moveTo>
                      <a:cubicBezTo>
                        <a:pt x="14858" y="3334"/>
                        <a:pt x="11525" y="0"/>
                        <a:pt x="7429" y="0"/>
                      </a:cubicBezTo>
                      <a:cubicBezTo>
                        <a:pt x="3334" y="0"/>
                        <a:pt x="0" y="3334"/>
                        <a:pt x="0" y="7429"/>
                      </a:cubicBezTo>
                      <a:cubicBezTo>
                        <a:pt x="0" y="11525"/>
                        <a:pt x="3334" y="14859"/>
                        <a:pt x="7429" y="14859"/>
                      </a:cubicBezTo>
                      <a:cubicBezTo>
                        <a:pt x="11430" y="14954"/>
                        <a:pt x="14858" y="11620"/>
                        <a:pt x="14858" y="7429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3" name="Freeform: Shape 1122">
                  <a:extLst>
                    <a:ext uri="{FF2B5EF4-FFF2-40B4-BE49-F238E27FC236}">
                      <a16:creationId xmlns:a16="http://schemas.microsoft.com/office/drawing/2014/main" id="{96B86C42-E358-4F1B-A036-2C26FFBB7F5A}"/>
                    </a:ext>
                  </a:extLst>
                </p:cNvPr>
                <p:cNvSpPr/>
                <p:nvPr/>
              </p:nvSpPr>
              <p:spPr>
                <a:xfrm>
                  <a:off x="11368373" y="5330896"/>
                  <a:ext cx="10667" cy="10667"/>
                </a:xfrm>
                <a:custGeom>
                  <a:avLst/>
                  <a:gdLst>
                    <a:gd name="connsiteX0" fmla="*/ 10668 w 10667"/>
                    <a:gd name="connsiteY0" fmla="*/ 5334 h 10667"/>
                    <a:gd name="connsiteX1" fmla="*/ 5333 w 10667"/>
                    <a:gd name="connsiteY1" fmla="*/ 0 h 10667"/>
                    <a:gd name="connsiteX2" fmla="*/ 0 w 10667"/>
                    <a:gd name="connsiteY2" fmla="*/ 5334 h 10667"/>
                    <a:gd name="connsiteX3" fmla="*/ 5333 w 10667"/>
                    <a:gd name="connsiteY3" fmla="*/ 10668 h 10667"/>
                    <a:gd name="connsiteX4" fmla="*/ 10668 w 10667"/>
                    <a:gd name="connsiteY4" fmla="*/ 5334 h 10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" h="10667">
                      <a:moveTo>
                        <a:pt x="10668" y="5334"/>
                      </a:moveTo>
                      <a:cubicBezTo>
                        <a:pt x="10668" y="2381"/>
                        <a:pt x="8287" y="0"/>
                        <a:pt x="5333" y="0"/>
                      </a:cubicBezTo>
                      <a:cubicBezTo>
                        <a:pt x="2381" y="0"/>
                        <a:pt x="0" y="2381"/>
                        <a:pt x="0" y="5334"/>
                      </a:cubicBezTo>
                      <a:cubicBezTo>
                        <a:pt x="0" y="8287"/>
                        <a:pt x="2381" y="10668"/>
                        <a:pt x="5333" y="10668"/>
                      </a:cubicBezTo>
                      <a:cubicBezTo>
                        <a:pt x="8287" y="10668"/>
                        <a:pt x="10668" y="8287"/>
                        <a:pt x="10668" y="5334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4" name="Freeform: Shape 1123">
                  <a:extLst>
                    <a:ext uri="{FF2B5EF4-FFF2-40B4-BE49-F238E27FC236}">
                      <a16:creationId xmlns:a16="http://schemas.microsoft.com/office/drawing/2014/main" id="{680416C2-3C47-4856-B1C4-BE7C88184042}"/>
                    </a:ext>
                  </a:extLst>
                </p:cNvPr>
                <p:cNvSpPr/>
                <p:nvPr/>
              </p:nvSpPr>
              <p:spPr>
                <a:xfrm>
                  <a:off x="11334463" y="5328800"/>
                  <a:ext cx="8001" cy="8001"/>
                </a:xfrm>
                <a:custGeom>
                  <a:avLst/>
                  <a:gdLst>
                    <a:gd name="connsiteX0" fmla="*/ 8002 w 8001"/>
                    <a:gd name="connsiteY0" fmla="*/ 4001 h 8001"/>
                    <a:gd name="connsiteX1" fmla="*/ 4001 w 8001"/>
                    <a:gd name="connsiteY1" fmla="*/ 0 h 8001"/>
                    <a:gd name="connsiteX2" fmla="*/ 0 w 8001"/>
                    <a:gd name="connsiteY2" fmla="*/ 4001 h 8001"/>
                    <a:gd name="connsiteX3" fmla="*/ 4001 w 8001"/>
                    <a:gd name="connsiteY3" fmla="*/ 8001 h 8001"/>
                    <a:gd name="connsiteX4" fmla="*/ 8002 w 8001"/>
                    <a:gd name="connsiteY4" fmla="*/ 4001 h 8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1" h="8001">
                      <a:moveTo>
                        <a:pt x="8002" y="4001"/>
                      </a:moveTo>
                      <a:cubicBezTo>
                        <a:pt x="8002" y="1810"/>
                        <a:pt x="6191" y="0"/>
                        <a:pt x="4001" y="0"/>
                      </a:cubicBezTo>
                      <a:cubicBezTo>
                        <a:pt x="1810" y="0"/>
                        <a:pt x="0" y="1810"/>
                        <a:pt x="0" y="4001"/>
                      </a:cubicBezTo>
                      <a:cubicBezTo>
                        <a:pt x="0" y="6191"/>
                        <a:pt x="1810" y="8001"/>
                        <a:pt x="4001" y="8001"/>
                      </a:cubicBezTo>
                      <a:cubicBezTo>
                        <a:pt x="6191" y="8001"/>
                        <a:pt x="8002" y="6191"/>
                        <a:pt x="8002" y="4001"/>
                      </a:cubicBezTo>
                      <a:close/>
                    </a:path>
                  </a:pathLst>
                </a:custGeom>
                <a:solidFill>
                  <a:srgbClr val="856A5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14" name="Graphic 1">
                <a:extLst>
                  <a:ext uri="{FF2B5EF4-FFF2-40B4-BE49-F238E27FC236}">
                    <a16:creationId xmlns:a16="http://schemas.microsoft.com/office/drawing/2014/main" id="{E8CCCA7B-B53D-4FB5-93D4-AFF066B879AC}"/>
                  </a:ext>
                </a:extLst>
              </p:cNvPr>
              <p:cNvGrpSpPr/>
              <p:nvPr/>
            </p:nvGrpSpPr>
            <p:grpSpPr>
              <a:xfrm>
                <a:off x="10443305" y="5326038"/>
                <a:ext cx="1161382" cy="722661"/>
                <a:chOff x="10443305" y="5326038"/>
                <a:chExt cx="1161382" cy="722661"/>
              </a:xfrm>
              <a:solidFill>
                <a:schemeClr val="accent1"/>
              </a:solidFill>
            </p:grpSpPr>
            <p:sp>
              <p:nvSpPr>
                <p:cNvPr id="952" name="Freeform: Shape 951">
                  <a:extLst>
                    <a:ext uri="{FF2B5EF4-FFF2-40B4-BE49-F238E27FC236}">
                      <a16:creationId xmlns:a16="http://schemas.microsoft.com/office/drawing/2014/main" id="{DFDA58A2-1036-4433-8595-033C0DA71880}"/>
                    </a:ext>
                  </a:extLst>
                </p:cNvPr>
                <p:cNvSpPr/>
                <p:nvPr/>
              </p:nvSpPr>
              <p:spPr>
                <a:xfrm>
                  <a:off x="10443305" y="5849055"/>
                  <a:ext cx="218979" cy="27717"/>
                </a:xfrm>
                <a:custGeom>
                  <a:avLst/>
                  <a:gdLst>
                    <a:gd name="connsiteX0" fmla="*/ 0 w 218979"/>
                    <a:gd name="connsiteY0" fmla="*/ 27718 h 27717"/>
                    <a:gd name="connsiteX1" fmla="*/ 0 w 218979"/>
                    <a:gd name="connsiteY1" fmla="*/ 0 h 27717"/>
                    <a:gd name="connsiteX2" fmla="*/ 218980 w 218979"/>
                    <a:gd name="connsiteY2" fmla="*/ 0 h 27717"/>
                    <a:gd name="connsiteX3" fmla="*/ 218980 w 218979"/>
                    <a:gd name="connsiteY3" fmla="*/ 27718 h 27717"/>
                    <a:gd name="connsiteX4" fmla="*/ 0 w 218979"/>
                    <a:gd name="connsiteY4" fmla="*/ 27718 h 27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979" h="27717">
                      <a:moveTo>
                        <a:pt x="0" y="27718"/>
                      </a:moveTo>
                      <a:lnTo>
                        <a:pt x="0" y="0"/>
                      </a:lnTo>
                      <a:lnTo>
                        <a:pt x="218980" y="0"/>
                      </a:lnTo>
                      <a:lnTo>
                        <a:pt x="218980" y="27718"/>
                      </a:lnTo>
                      <a:lnTo>
                        <a:pt x="0" y="27718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53" name="Freeform: Shape 952">
                  <a:extLst>
                    <a:ext uri="{FF2B5EF4-FFF2-40B4-BE49-F238E27FC236}">
                      <a16:creationId xmlns:a16="http://schemas.microsoft.com/office/drawing/2014/main" id="{ECEAE106-6068-4C11-B57D-186FE3A3096E}"/>
                    </a:ext>
                  </a:extLst>
                </p:cNvPr>
                <p:cNvSpPr/>
                <p:nvPr/>
              </p:nvSpPr>
              <p:spPr>
                <a:xfrm>
                  <a:off x="10594942" y="5326038"/>
                  <a:ext cx="977265" cy="611790"/>
                </a:xfrm>
                <a:custGeom>
                  <a:avLst/>
                  <a:gdLst>
                    <a:gd name="connsiteX0" fmla="*/ 701041 w 977265"/>
                    <a:gd name="connsiteY0" fmla="*/ 0 h 611790"/>
                    <a:gd name="connsiteX1" fmla="*/ 546069 w 977265"/>
                    <a:gd name="connsiteY1" fmla="*/ 103251 h 611790"/>
                    <a:gd name="connsiteX2" fmla="*/ 0 w 977265"/>
                    <a:gd name="connsiteY2" fmla="*/ 103251 h 611790"/>
                    <a:gd name="connsiteX3" fmla="*/ 0 w 977265"/>
                    <a:gd name="connsiteY3" fmla="*/ 611791 h 611790"/>
                    <a:gd name="connsiteX4" fmla="*/ 977266 w 977265"/>
                    <a:gd name="connsiteY4" fmla="*/ 611791 h 611790"/>
                    <a:gd name="connsiteX5" fmla="*/ 977266 w 977265"/>
                    <a:gd name="connsiteY5" fmla="*/ 0 h 611790"/>
                    <a:gd name="connsiteX6" fmla="*/ 701041 w 977265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5" h="611790">
                      <a:moveTo>
                        <a:pt x="701041" y="0"/>
                      </a:moveTo>
                      <a:cubicBezTo>
                        <a:pt x="643319" y="118967"/>
                        <a:pt x="546069" y="103251"/>
                        <a:pt x="546069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6" y="611791"/>
                      </a:lnTo>
                      <a:lnTo>
                        <a:pt x="977266" y="0"/>
                      </a:lnTo>
                      <a:lnTo>
                        <a:pt x="701041" y="0"/>
                      </a:lnTo>
                      <a:close/>
                    </a:path>
                  </a:pathLst>
                </a:custGeom>
                <a:solidFill>
                  <a:srgbClr val="C52E2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54" name="Freeform: Shape 953">
                  <a:extLst>
                    <a:ext uri="{FF2B5EF4-FFF2-40B4-BE49-F238E27FC236}">
                      <a16:creationId xmlns:a16="http://schemas.microsoft.com/office/drawing/2014/main" id="{52B4249B-126A-4522-A341-510193768E9D}"/>
                    </a:ext>
                  </a:extLst>
                </p:cNvPr>
                <p:cNvSpPr/>
                <p:nvPr/>
              </p:nvSpPr>
              <p:spPr>
                <a:xfrm>
                  <a:off x="10594942" y="5326038"/>
                  <a:ext cx="977265" cy="611790"/>
                </a:xfrm>
                <a:custGeom>
                  <a:avLst/>
                  <a:gdLst>
                    <a:gd name="connsiteX0" fmla="*/ 701041 w 977265"/>
                    <a:gd name="connsiteY0" fmla="*/ 0 h 611790"/>
                    <a:gd name="connsiteX1" fmla="*/ 546069 w 977265"/>
                    <a:gd name="connsiteY1" fmla="*/ 103251 h 611790"/>
                    <a:gd name="connsiteX2" fmla="*/ 0 w 977265"/>
                    <a:gd name="connsiteY2" fmla="*/ 103251 h 611790"/>
                    <a:gd name="connsiteX3" fmla="*/ 0 w 977265"/>
                    <a:gd name="connsiteY3" fmla="*/ 611791 h 611790"/>
                    <a:gd name="connsiteX4" fmla="*/ 977266 w 977265"/>
                    <a:gd name="connsiteY4" fmla="*/ 611791 h 611790"/>
                    <a:gd name="connsiteX5" fmla="*/ 977266 w 977265"/>
                    <a:gd name="connsiteY5" fmla="*/ 0 h 611790"/>
                    <a:gd name="connsiteX6" fmla="*/ 701041 w 977265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5" h="611790">
                      <a:moveTo>
                        <a:pt x="701041" y="0"/>
                      </a:moveTo>
                      <a:cubicBezTo>
                        <a:pt x="643319" y="118967"/>
                        <a:pt x="546069" y="103251"/>
                        <a:pt x="546069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6" y="611791"/>
                      </a:lnTo>
                      <a:lnTo>
                        <a:pt x="977266" y="0"/>
                      </a:lnTo>
                      <a:lnTo>
                        <a:pt x="701041" y="0"/>
                      </a:lnTo>
                      <a:close/>
                    </a:path>
                  </a:pathLst>
                </a:custGeom>
                <a:solidFill>
                  <a:srgbClr val="C72A22">
                    <a:alpha val="17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55" name="Freeform: Shape 954">
                  <a:extLst>
                    <a:ext uri="{FF2B5EF4-FFF2-40B4-BE49-F238E27FC236}">
                      <a16:creationId xmlns:a16="http://schemas.microsoft.com/office/drawing/2014/main" id="{F1ADA3D7-1CEB-429E-BABA-8559F8411D67}"/>
                    </a:ext>
                  </a:extLst>
                </p:cNvPr>
                <p:cNvSpPr/>
                <p:nvPr/>
              </p:nvSpPr>
              <p:spPr>
                <a:xfrm>
                  <a:off x="10565701" y="5850103"/>
                  <a:ext cx="1038986" cy="51530"/>
                </a:xfrm>
                <a:custGeom>
                  <a:avLst/>
                  <a:gdLst>
                    <a:gd name="connsiteX0" fmla="*/ 0 w 1038986"/>
                    <a:gd name="connsiteY0" fmla="*/ 0 h 51530"/>
                    <a:gd name="connsiteX1" fmla="*/ 1038987 w 1038986"/>
                    <a:gd name="connsiteY1" fmla="*/ 0 h 51530"/>
                    <a:gd name="connsiteX2" fmla="*/ 1038987 w 1038986"/>
                    <a:gd name="connsiteY2" fmla="*/ 51530 h 51530"/>
                    <a:gd name="connsiteX3" fmla="*/ 0 w 1038986"/>
                    <a:gd name="connsiteY3" fmla="*/ 51530 h 51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986" h="51530">
                      <a:moveTo>
                        <a:pt x="0" y="0"/>
                      </a:moveTo>
                      <a:lnTo>
                        <a:pt x="1038987" y="0"/>
                      </a:lnTo>
                      <a:lnTo>
                        <a:pt x="1038987" y="51530"/>
                      </a:lnTo>
                      <a:lnTo>
                        <a:pt x="0" y="51530"/>
                      </a:lnTo>
                      <a:close/>
                    </a:path>
                  </a:pathLst>
                </a:custGeom>
                <a:solidFill>
                  <a:srgbClr val="00968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56" name="Freeform: Shape 955">
                  <a:extLst>
                    <a:ext uri="{FF2B5EF4-FFF2-40B4-BE49-F238E27FC236}">
                      <a16:creationId xmlns:a16="http://schemas.microsoft.com/office/drawing/2014/main" id="{5C5E006B-71A0-4627-A4E3-5C069B44088C}"/>
                    </a:ext>
                  </a:extLst>
                </p:cNvPr>
                <p:cNvSpPr/>
                <p:nvPr/>
              </p:nvSpPr>
              <p:spPr>
                <a:xfrm>
                  <a:off x="10669047" y="5504727"/>
                  <a:ext cx="828579" cy="290988"/>
                </a:xfrm>
                <a:custGeom>
                  <a:avLst/>
                  <a:gdLst>
                    <a:gd name="connsiteX0" fmla="*/ 22003 w 828579"/>
                    <a:gd name="connsiteY0" fmla="*/ 290894 h 290988"/>
                    <a:gd name="connsiteX1" fmla="*/ 22099 w 828579"/>
                    <a:gd name="connsiteY1" fmla="*/ 288703 h 290988"/>
                    <a:gd name="connsiteX2" fmla="*/ 22099 w 828579"/>
                    <a:gd name="connsiteY2" fmla="*/ 288227 h 290988"/>
                    <a:gd name="connsiteX3" fmla="*/ 22099 w 828579"/>
                    <a:gd name="connsiteY3" fmla="*/ 288227 h 290988"/>
                    <a:gd name="connsiteX4" fmla="*/ 2095 w 828579"/>
                    <a:gd name="connsiteY4" fmla="*/ 267557 h 290988"/>
                    <a:gd name="connsiteX5" fmla="*/ 2095 w 828579"/>
                    <a:gd name="connsiteY5" fmla="*/ 267557 h 290988"/>
                    <a:gd name="connsiteX6" fmla="*/ 0 w 828579"/>
                    <a:gd name="connsiteY6" fmla="*/ 267462 h 290988"/>
                    <a:gd name="connsiteX7" fmla="*/ 0 w 828579"/>
                    <a:gd name="connsiteY7" fmla="*/ 21431 h 290988"/>
                    <a:gd name="connsiteX8" fmla="*/ 2095 w 828579"/>
                    <a:gd name="connsiteY8" fmla="*/ 21336 h 290988"/>
                    <a:gd name="connsiteX9" fmla="*/ 22003 w 828579"/>
                    <a:gd name="connsiteY9" fmla="*/ 2000 h 290988"/>
                    <a:gd name="connsiteX10" fmla="*/ 22003 w 828579"/>
                    <a:gd name="connsiteY10" fmla="*/ 2000 h 290988"/>
                    <a:gd name="connsiteX11" fmla="*/ 22099 w 828579"/>
                    <a:gd name="connsiteY11" fmla="*/ 0 h 290988"/>
                    <a:gd name="connsiteX12" fmla="*/ 804767 w 828579"/>
                    <a:gd name="connsiteY12" fmla="*/ 0 h 290988"/>
                    <a:gd name="connsiteX13" fmla="*/ 804958 w 828579"/>
                    <a:gd name="connsiteY13" fmla="*/ 2000 h 290988"/>
                    <a:gd name="connsiteX14" fmla="*/ 825628 w 828579"/>
                    <a:gd name="connsiteY14" fmla="*/ 21336 h 290988"/>
                    <a:gd name="connsiteX15" fmla="*/ 825628 w 828579"/>
                    <a:gd name="connsiteY15" fmla="*/ 21336 h 290988"/>
                    <a:gd name="connsiteX16" fmla="*/ 825628 w 828579"/>
                    <a:gd name="connsiteY16" fmla="*/ 23432 h 290988"/>
                    <a:gd name="connsiteX17" fmla="*/ 825628 w 828579"/>
                    <a:gd name="connsiteY17" fmla="*/ 21336 h 290988"/>
                    <a:gd name="connsiteX18" fmla="*/ 826389 w 828579"/>
                    <a:gd name="connsiteY18" fmla="*/ 21336 h 290988"/>
                    <a:gd name="connsiteX19" fmla="*/ 826389 w 828579"/>
                    <a:gd name="connsiteY19" fmla="*/ 21336 h 290988"/>
                    <a:gd name="connsiteX20" fmla="*/ 828580 w 828579"/>
                    <a:gd name="connsiteY20" fmla="*/ 21241 h 290988"/>
                    <a:gd name="connsiteX21" fmla="*/ 828580 w 828579"/>
                    <a:gd name="connsiteY21" fmla="*/ 267653 h 290988"/>
                    <a:gd name="connsiteX22" fmla="*/ 826389 w 828579"/>
                    <a:gd name="connsiteY22" fmla="*/ 267557 h 290988"/>
                    <a:gd name="connsiteX23" fmla="*/ 825628 w 828579"/>
                    <a:gd name="connsiteY23" fmla="*/ 267557 h 290988"/>
                    <a:gd name="connsiteX24" fmla="*/ 825628 w 828579"/>
                    <a:gd name="connsiteY24" fmla="*/ 267557 h 290988"/>
                    <a:gd name="connsiteX25" fmla="*/ 804863 w 828579"/>
                    <a:gd name="connsiteY25" fmla="*/ 288322 h 290988"/>
                    <a:gd name="connsiteX26" fmla="*/ 804863 w 828579"/>
                    <a:gd name="connsiteY26" fmla="*/ 288322 h 290988"/>
                    <a:gd name="connsiteX27" fmla="*/ 804863 w 828579"/>
                    <a:gd name="connsiteY27" fmla="*/ 288798 h 290988"/>
                    <a:gd name="connsiteX28" fmla="*/ 804863 w 828579"/>
                    <a:gd name="connsiteY28" fmla="*/ 288798 h 290988"/>
                    <a:gd name="connsiteX29" fmla="*/ 804958 w 828579"/>
                    <a:gd name="connsiteY29" fmla="*/ 290989 h 290988"/>
                    <a:gd name="connsiteX30" fmla="*/ 22003 w 828579"/>
                    <a:gd name="connsiteY30" fmla="*/ 290989 h 290988"/>
                    <a:gd name="connsiteX31" fmla="*/ 22003 w 828579"/>
                    <a:gd name="connsiteY31" fmla="*/ 290894 h 290988"/>
                    <a:gd name="connsiteX32" fmla="*/ 800672 w 828579"/>
                    <a:gd name="connsiteY32" fmla="*/ 286607 h 290988"/>
                    <a:gd name="connsiteX33" fmla="*/ 824294 w 828579"/>
                    <a:gd name="connsiteY33" fmla="*/ 263271 h 290988"/>
                    <a:gd name="connsiteX34" fmla="*/ 824294 w 828579"/>
                    <a:gd name="connsiteY34" fmla="*/ 263271 h 290988"/>
                    <a:gd name="connsiteX35" fmla="*/ 824294 w 828579"/>
                    <a:gd name="connsiteY35" fmla="*/ 25622 h 290988"/>
                    <a:gd name="connsiteX36" fmla="*/ 800862 w 828579"/>
                    <a:gd name="connsiteY36" fmla="*/ 4286 h 290988"/>
                    <a:gd name="connsiteX37" fmla="*/ 800862 w 828579"/>
                    <a:gd name="connsiteY37" fmla="*/ 4286 h 290988"/>
                    <a:gd name="connsiteX38" fmla="*/ 26003 w 828579"/>
                    <a:gd name="connsiteY38" fmla="*/ 4286 h 290988"/>
                    <a:gd name="connsiteX39" fmla="*/ 4287 w 828579"/>
                    <a:gd name="connsiteY39" fmla="*/ 25432 h 290988"/>
                    <a:gd name="connsiteX40" fmla="*/ 4287 w 828579"/>
                    <a:gd name="connsiteY40" fmla="*/ 25432 h 290988"/>
                    <a:gd name="connsiteX41" fmla="*/ 4287 w 828579"/>
                    <a:gd name="connsiteY41" fmla="*/ 263366 h 290988"/>
                    <a:gd name="connsiteX42" fmla="*/ 26289 w 828579"/>
                    <a:gd name="connsiteY42" fmla="*/ 286607 h 290988"/>
                    <a:gd name="connsiteX43" fmla="*/ 26289 w 828579"/>
                    <a:gd name="connsiteY43" fmla="*/ 286607 h 290988"/>
                    <a:gd name="connsiteX44" fmla="*/ 800672 w 828579"/>
                    <a:gd name="connsiteY44" fmla="*/ 286607 h 290988"/>
                    <a:gd name="connsiteX45" fmla="*/ 800672 w 828579"/>
                    <a:gd name="connsiteY45" fmla="*/ 286607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579" h="290988">
                      <a:moveTo>
                        <a:pt x="22003" y="290894"/>
                      </a:moveTo>
                      <a:lnTo>
                        <a:pt x="22099" y="288703"/>
                      </a:lnTo>
                      <a:cubicBezTo>
                        <a:pt x="22099" y="288322"/>
                        <a:pt x="22099" y="288227"/>
                        <a:pt x="22099" y="288227"/>
                      </a:cubicBezTo>
                      <a:lnTo>
                        <a:pt x="22099" y="288227"/>
                      </a:lnTo>
                      <a:cubicBezTo>
                        <a:pt x="22099" y="277082"/>
                        <a:pt x="13240" y="267938"/>
                        <a:pt x="2095" y="267557"/>
                      </a:cubicBezTo>
                      <a:lnTo>
                        <a:pt x="2095" y="267557"/>
                      </a:lnTo>
                      <a:lnTo>
                        <a:pt x="0" y="267462"/>
                      </a:lnTo>
                      <a:lnTo>
                        <a:pt x="0" y="21431"/>
                      </a:lnTo>
                      <a:lnTo>
                        <a:pt x="2095" y="21336"/>
                      </a:lnTo>
                      <a:cubicBezTo>
                        <a:pt x="12668" y="20955"/>
                        <a:pt x="21241" y="12573"/>
                        <a:pt x="22003" y="2000"/>
                      </a:cubicBezTo>
                      <a:lnTo>
                        <a:pt x="22003" y="2000"/>
                      </a:lnTo>
                      <a:lnTo>
                        <a:pt x="22099" y="0"/>
                      </a:lnTo>
                      <a:lnTo>
                        <a:pt x="804767" y="0"/>
                      </a:lnTo>
                      <a:lnTo>
                        <a:pt x="804958" y="2000"/>
                      </a:lnTo>
                      <a:cubicBezTo>
                        <a:pt x="805719" y="12764"/>
                        <a:pt x="814674" y="21336"/>
                        <a:pt x="825628" y="21336"/>
                      </a:cubicBezTo>
                      <a:lnTo>
                        <a:pt x="825628" y="21336"/>
                      </a:lnTo>
                      <a:lnTo>
                        <a:pt x="825628" y="23432"/>
                      </a:lnTo>
                      <a:lnTo>
                        <a:pt x="825628" y="21336"/>
                      </a:lnTo>
                      <a:cubicBezTo>
                        <a:pt x="825723" y="21336"/>
                        <a:pt x="826008" y="21336"/>
                        <a:pt x="826389" y="21336"/>
                      </a:cubicBezTo>
                      <a:lnTo>
                        <a:pt x="826389" y="21336"/>
                      </a:lnTo>
                      <a:lnTo>
                        <a:pt x="828580" y="21241"/>
                      </a:lnTo>
                      <a:lnTo>
                        <a:pt x="828580" y="267653"/>
                      </a:lnTo>
                      <a:lnTo>
                        <a:pt x="826389" y="267557"/>
                      </a:lnTo>
                      <a:cubicBezTo>
                        <a:pt x="826008" y="267557"/>
                        <a:pt x="825818" y="267557"/>
                        <a:pt x="825628" y="267557"/>
                      </a:cubicBezTo>
                      <a:lnTo>
                        <a:pt x="825628" y="267557"/>
                      </a:lnTo>
                      <a:cubicBezTo>
                        <a:pt x="814197" y="267557"/>
                        <a:pt x="804863" y="276892"/>
                        <a:pt x="804863" y="288322"/>
                      </a:cubicBezTo>
                      <a:lnTo>
                        <a:pt x="804863" y="288322"/>
                      </a:lnTo>
                      <a:cubicBezTo>
                        <a:pt x="804863" y="288322"/>
                        <a:pt x="804863" y="288417"/>
                        <a:pt x="804863" y="288798"/>
                      </a:cubicBezTo>
                      <a:lnTo>
                        <a:pt x="804863" y="288798"/>
                      </a:lnTo>
                      <a:lnTo>
                        <a:pt x="804958" y="290989"/>
                      </a:lnTo>
                      <a:lnTo>
                        <a:pt x="22003" y="290989"/>
                      </a:lnTo>
                      <a:lnTo>
                        <a:pt x="22003" y="290894"/>
                      </a:lnTo>
                      <a:close/>
                      <a:moveTo>
                        <a:pt x="800672" y="286607"/>
                      </a:moveTo>
                      <a:cubicBezTo>
                        <a:pt x="801529" y="273939"/>
                        <a:pt x="811720" y="263938"/>
                        <a:pt x="824294" y="263271"/>
                      </a:cubicBezTo>
                      <a:lnTo>
                        <a:pt x="824294" y="263271"/>
                      </a:lnTo>
                      <a:lnTo>
                        <a:pt x="824294" y="25622"/>
                      </a:lnTo>
                      <a:cubicBezTo>
                        <a:pt x="812388" y="24956"/>
                        <a:pt x="802577" y="16002"/>
                        <a:pt x="800862" y="4286"/>
                      </a:cubicBezTo>
                      <a:lnTo>
                        <a:pt x="800862" y="4286"/>
                      </a:lnTo>
                      <a:lnTo>
                        <a:pt x="26003" y="4286"/>
                      </a:lnTo>
                      <a:cubicBezTo>
                        <a:pt x="24385" y="15335"/>
                        <a:pt x="15430" y="24098"/>
                        <a:pt x="4287" y="25432"/>
                      </a:cubicBezTo>
                      <a:lnTo>
                        <a:pt x="4287" y="25432"/>
                      </a:lnTo>
                      <a:lnTo>
                        <a:pt x="4287" y="263366"/>
                      </a:lnTo>
                      <a:cubicBezTo>
                        <a:pt x="16098" y="264795"/>
                        <a:pt x="25432" y="274511"/>
                        <a:pt x="26289" y="286607"/>
                      </a:cubicBezTo>
                      <a:lnTo>
                        <a:pt x="26289" y="286607"/>
                      </a:lnTo>
                      <a:lnTo>
                        <a:pt x="800672" y="286607"/>
                      </a:lnTo>
                      <a:lnTo>
                        <a:pt x="800672" y="286607"/>
                      </a:lnTo>
                      <a:close/>
                    </a:path>
                  </a:pathLst>
                </a:custGeom>
                <a:solidFill>
                  <a:srgbClr val="CACAC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57" name="Freeform: Shape 956">
                  <a:extLst>
                    <a:ext uri="{FF2B5EF4-FFF2-40B4-BE49-F238E27FC236}">
                      <a16:creationId xmlns:a16="http://schemas.microsoft.com/office/drawing/2014/main" id="{0E23B439-040D-43C6-B858-26EA6D9DC189}"/>
                    </a:ext>
                  </a:extLst>
                </p:cNvPr>
                <p:cNvSpPr/>
                <p:nvPr/>
              </p:nvSpPr>
              <p:spPr>
                <a:xfrm>
                  <a:off x="10663141" y="5498917"/>
                  <a:ext cx="828484" cy="290988"/>
                </a:xfrm>
                <a:custGeom>
                  <a:avLst/>
                  <a:gdLst>
                    <a:gd name="connsiteX0" fmla="*/ 22003 w 828484"/>
                    <a:gd name="connsiteY0" fmla="*/ 290798 h 290988"/>
                    <a:gd name="connsiteX1" fmla="*/ 22099 w 828484"/>
                    <a:gd name="connsiteY1" fmla="*/ 288607 h 290988"/>
                    <a:gd name="connsiteX2" fmla="*/ 22099 w 828484"/>
                    <a:gd name="connsiteY2" fmla="*/ 288131 h 290988"/>
                    <a:gd name="connsiteX3" fmla="*/ 22099 w 828484"/>
                    <a:gd name="connsiteY3" fmla="*/ 288131 h 290988"/>
                    <a:gd name="connsiteX4" fmla="*/ 2095 w 828484"/>
                    <a:gd name="connsiteY4" fmla="*/ 267462 h 290988"/>
                    <a:gd name="connsiteX5" fmla="*/ 2095 w 828484"/>
                    <a:gd name="connsiteY5" fmla="*/ 267462 h 290988"/>
                    <a:gd name="connsiteX6" fmla="*/ 0 w 828484"/>
                    <a:gd name="connsiteY6" fmla="*/ 267367 h 290988"/>
                    <a:gd name="connsiteX7" fmla="*/ 0 w 828484"/>
                    <a:gd name="connsiteY7" fmla="*/ 21336 h 290988"/>
                    <a:gd name="connsiteX8" fmla="*/ 2095 w 828484"/>
                    <a:gd name="connsiteY8" fmla="*/ 21241 h 290988"/>
                    <a:gd name="connsiteX9" fmla="*/ 22003 w 828484"/>
                    <a:gd name="connsiteY9" fmla="*/ 2000 h 290988"/>
                    <a:gd name="connsiteX10" fmla="*/ 22003 w 828484"/>
                    <a:gd name="connsiteY10" fmla="*/ 2000 h 290988"/>
                    <a:gd name="connsiteX11" fmla="*/ 22099 w 828484"/>
                    <a:gd name="connsiteY11" fmla="*/ 0 h 290988"/>
                    <a:gd name="connsiteX12" fmla="*/ 804767 w 828484"/>
                    <a:gd name="connsiteY12" fmla="*/ 0 h 290988"/>
                    <a:gd name="connsiteX13" fmla="*/ 804863 w 828484"/>
                    <a:gd name="connsiteY13" fmla="*/ 2000 h 290988"/>
                    <a:gd name="connsiteX14" fmla="*/ 825532 w 828484"/>
                    <a:gd name="connsiteY14" fmla="*/ 21336 h 290988"/>
                    <a:gd name="connsiteX15" fmla="*/ 825532 w 828484"/>
                    <a:gd name="connsiteY15" fmla="*/ 21336 h 290988"/>
                    <a:gd name="connsiteX16" fmla="*/ 825532 w 828484"/>
                    <a:gd name="connsiteY16" fmla="*/ 23431 h 290988"/>
                    <a:gd name="connsiteX17" fmla="*/ 825532 w 828484"/>
                    <a:gd name="connsiteY17" fmla="*/ 21336 h 290988"/>
                    <a:gd name="connsiteX18" fmla="*/ 826294 w 828484"/>
                    <a:gd name="connsiteY18" fmla="*/ 21336 h 290988"/>
                    <a:gd name="connsiteX19" fmla="*/ 826294 w 828484"/>
                    <a:gd name="connsiteY19" fmla="*/ 21336 h 290988"/>
                    <a:gd name="connsiteX20" fmla="*/ 828484 w 828484"/>
                    <a:gd name="connsiteY20" fmla="*/ 21241 h 290988"/>
                    <a:gd name="connsiteX21" fmla="*/ 828484 w 828484"/>
                    <a:gd name="connsiteY21" fmla="*/ 267653 h 290988"/>
                    <a:gd name="connsiteX22" fmla="*/ 826294 w 828484"/>
                    <a:gd name="connsiteY22" fmla="*/ 267557 h 290988"/>
                    <a:gd name="connsiteX23" fmla="*/ 825532 w 828484"/>
                    <a:gd name="connsiteY23" fmla="*/ 267557 h 290988"/>
                    <a:gd name="connsiteX24" fmla="*/ 825532 w 828484"/>
                    <a:gd name="connsiteY24" fmla="*/ 267557 h 290988"/>
                    <a:gd name="connsiteX25" fmla="*/ 804767 w 828484"/>
                    <a:gd name="connsiteY25" fmla="*/ 288322 h 290988"/>
                    <a:gd name="connsiteX26" fmla="*/ 804767 w 828484"/>
                    <a:gd name="connsiteY26" fmla="*/ 288322 h 290988"/>
                    <a:gd name="connsiteX27" fmla="*/ 804767 w 828484"/>
                    <a:gd name="connsiteY27" fmla="*/ 288798 h 290988"/>
                    <a:gd name="connsiteX28" fmla="*/ 804767 w 828484"/>
                    <a:gd name="connsiteY28" fmla="*/ 288798 h 290988"/>
                    <a:gd name="connsiteX29" fmla="*/ 804767 w 828484"/>
                    <a:gd name="connsiteY29" fmla="*/ 290989 h 290988"/>
                    <a:gd name="connsiteX30" fmla="*/ 22003 w 828484"/>
                    <a:gd name="connsiteY30" fmla="*/ 290989 h 290988"/>
                    <a:gd name="connsiteX31" fmla="*/ 22003 w 828484"/>
                    <a:gd name="connsiteY31" fmla="*/ 290798 h 290988"/>
                    <a:gd name="connsiteX32" fmla="*/ 800577 w 828484"/>
                    <a:gd name="connsiteY32" fmla="*/ 286512 h 290988"/>
                    <a:gd name="connsiteX33" fmla="*/ 824294 w 828484"/>
                    <a:gd name="connsiteY33" fmla="*/ 263176 h 290988"/>
                    <a:gd name="connsiteX34" fmla="*/ 824294 w 828484"/>
                    <a:gd name="connsiteY34" fmla="*/ 263176 h 290988"/>
                    <a:gd name="connsiteX35" fmla="*/ 824294 w 828484"/>
                    <a:gd name="connsiteY35" fmla="*/ 25527 h 290988"/>
                    <a:gd name="connsiteX36" fmla="*/ 800862 w 828484"/>
                    <a:gd name="connsiteY36" fmla="*/ 4191 h 290988"/>
                    <a:gd name="connsiteX37" fmla="*/ 800862 w 828484"/>
                    <a:gd name="connsiteY37" fmla="*/ 4191 h 290988"/>
                    <a:gd name="connsiteX38" fmla="*/ 26003 w 828484"/>
                    <a:gd name="connsiteY38" fmla="*/ 4191 h 290988"/>
                    <a:gd name="connsiteX39" fmla="*/ 4286 w 828484"/>
                    <a:gd name="connsiteY39" fmla="*/ 25336 h 290988"/>
                    <a:gd name="connsiteX40" fmla="*/ 4286 w 828484"/>
                    <a:gd name="connsiteY40" fmla="*/ 25336 h 290988"/>
                    <a:gd name="connsiteX41" fmla="*/ 4286 w 828484"/>
                    <a:gd name="connsiteY41" fmla="*/ 263271 h 290988"/>
                    <a:gd name="connsiteX42" fmla="*/ 26289 w 828484"/>
                    <a:gd name="connsiteY42" fmla="*/ 286512 h 290988"/>
                    <a:gd name="connsiteX43" fmla="*/ 26289 w 828484"/>
                    <a:gd name="connsiteY43" fmla="*/ 286512 h 290988"/>
                    <a:gd name="connsiteX44" fmla="*/ 800577 w 828484"/>
                    <a:gd name="connsiteY44" fmla="*/ 286512 h 290988"/>
                    <a:gd name="connsiteX45" fmla="*/ 800577 w 828484"/>
                    <a:gd name="connsiteY45" fmla="*/ 286512 h 29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28484" h="290988">
                      <a:moveTo>
                        <a:pt x="22003" y="290798"/>
                      </a:moveTo>
                      <a:lnTo>
                        <a:pt x="22099" y="288607"/>
                      </a:lnTo>
                      <a:cubicBezTo>
                        <a:pt x="22099" y="288322"/>
                        <a:pt x="22099" y="288131"/>
                        <a:pt x="22099" y="288131"/>
                      </a:cubicBezTo>
                      <a:lnTo>
                        <a:pt x="22099" y="288131"/>
                      </a:lnTo>
                      <a:cubicBezTo>
                        <a:pt x="22099" y="276892"/>
                        <a:pt x="13240" y="267843"/>
                        <a:pt x="2095" y="267462"/>
                      </a:cubicBezTo>
                      <a:lnTo>
                        <a:pt x="2095" y="267462"/>
                      </a:lnTo>
                      <a:lnTo>
                        <a:pt x="0" y="267367"/>
                      </a:lnTo>
                      <a:lnTo>
                        <a:pt x="0" y="21336"/>
                      </a:lnTo>
                      <a:lnTo>
                        <a:pt x="2095" y="21241"/>
                      </a:lnTo>
                      <a:cubicBezTo>
                        <a:pt x="12763" y="20860"/>
                        <a:pt x="21241" y="12478"/>
                        <a:pt x="22003" y="2000"/>
                      </a:cubicBezTo>
                      <a:lnTo>
                        <a:pt x="22003" y="2000"/>
                      </a:lnTo>
                      <a:lnTo>
                        <a:pt x="22099" y="0"/>
                      </a:lnTo>
                      <a:lnTo>
                        <a:pt x="804767" y="0"/>
                      </a:lnTo>
                      <a:lnTo>
                        <a:pt x="804863" y="2000"/>
                      </a:lnTo>
                      <a:cubicBezTo>
                        <a:pt x="805624" y="12763"/>
                        <a:pt x="814578" y="21336"/>
                        <a:pt x="825532" y="21336"/>
                      </a:cubicBezTo>
                      <a:lnTo>
                        <a:pt x="825532" y="21336"/>
                      </a:lnTo>
                      <a:lnTo>
                        <a:pt x="825532" y="23431"/>
                      </a:lnTo>
                      <a:lnTo>
                        <a:pt x="825532" y="21336"/>
                      </a:lnTo>
                      <a:cubicBezTo>
                        <a:pt x="825628" y="21336"/>
                        <a:pt x="825912" y="21336"/>
                        <a:pt x="826294" y="21336"/>
                      </a:cubicBezTo>
                      <a:lnTo>
                        <a:pt x="826294" y="21336"/>
                      </a:lnTo>
                      <a:lnTo>
                        <a:pt x="828484" y="21241"/>
                      </a:lnTo>
                      <a:lnTo>
                        <a:pt x="828484" y="267653"/>
                      </a:lnTo>
                      <a:lnTo>
                        <a:pt x="826294" y="267557"/>
                      </a:lnTo>
                      <a:cubicBezTo>
                        <a:pt x="825912" y="267557"/>
                        <a:pt x="825723" y="267462"/>
                        <a:pt x="825532" y="267557"/>
                      </a:cubicBezTo>
                      <a:lnTo>
                        <a:pt x="825532" y="267557"/>
                      </a:lnTo>
                      <a:cubicBezTo>
                        <a:pt x="814102" y="267557"/>
                        <a:pt x="804767" y="276892"/>
                        <a:pt x="804767" y="288322"/>
                      </a:cubicBezTo>
                      <a:lnTo>
                        <a:pt x="804767" y="288322"/>
                      </a:lnTo>
                      <a:cubicBezTo>
                        <a:pt x="804767" y="288322"/>
                        <a:pt x="804767" y="288417"/>
                        <a:pt x="804767" y="288798"/>
                      </a:cubicBezTo>
                      <a:lnTo>
                        <a:pt x="804767" y="288798"/>
                      </a:lnTo>
                      <a:lnTo>
                        <a:pt x="804767" y="290989"/>
                      </a:lnTo>
                      <a:lnTo>
                        <a:pt x="22003" y="290989"/>
                      </a:lnTo>
                      <a:lnTo>
                        <a:pt x="22003" y="290798"/>
                      </a:lnTo>
                      <a:close/>
                      <a:moveTo>
                        <a:pt x="800577" y="286512"/>
                      </a:moveTo>
                      <a:cubicBezTo>
                        <a:pt x="801434" y="273844"/>
                        <a:pt x="811530" y="263842"/>
                        <a:pt x="824294" y="263176"/>
                      </a:cubicBezTo>
                      <a:lnTo>
                        <a:pt x="824294" y="263176"/>
                      </a:lnTo>
                      <a:lnTo>
                        <a:pt x="824294" y="25527"/>
                      </a:lnTo>
                      <a:cubicBezTo>
                        <a:pt x="812292" y="24860"/>
                        <a:pt x="802577" y="15907"/>
                        <a:pt x="800862" y="4191"/>
                      </a:cubicBezTo>
                      <a:lnTo>
                        <a:pt x="800862" y="4191"/>
                      </a:lnTo>
                      <a:lnTo>
                        <a:pt x="26003" y="4191"/>
                      </a:lnTo>
                      <a:cubicBezTo>
                        <a:pt x="24385" y="15335"/>
                        <a:pt x="15430" y="24003"/>
                        <a:pt x="4286" y="25336"/>
                      </a:cubicBezTo>
                      <a:lnTo>
                        <a:pt x="4286" y="25336"/>
                      </a:lnTo>
                      <a:lnTo>
                        <a:pt x="4286" y="263271"/>
                      </a:lnTo>
                      <a:cubicBezTo>
                        <a:pt x="16098" y="264700"/>
                        <a:pt x="25432" y="274415"/>
                        <a:pt x="26289" y="286512"/>
                      </a:cubicBezTo>
                      <a:lnTo>
                        <a:pt x="26289" y="286512"/>
                      </a:lnTo>
                      <a:lnTo>
                        <a:pt x="800577" y="286512"/>
                      </a:lnTo>
                      <a:lnTo>
                        <a:pt x="800577" y="2865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58" name="Freeform: Shape 957">
                  <a:extLst>
                    <a:ext uri="{FF2B5EF4-FFF2-40B4-BE49-F238E27FC236}">
                      <a16:creationId xmlns:a16="http://schemas.microsoft.com/office/drawing/2014/main" id="{077FC078-61FA-472D-8A3A-59A055AB8596}"/>
                    </a:ext>
                  </a:extLst>
                </p:cNvPr>
                <p:cNvSpPr/>
                <p:nvPr/>
              </p:nvSpPr>
              <p:spPr>
                <a:xfrm>
                  <a:off x="10656759" y="5866201"/>
                  <a:ext cx="866490" cy="70104"/>
                </a:xfrm>
                <a:custGeom>
                  <a:avLst/>
                  <a:gdLst>
                    <a:gd name="connsiteX0" fmla="*/ 777812 w 866490"/>
                    <a:gd name="connsiteY0" fmla="*/ 0 h 70104"/>
                    <a:gd name="connsiteX1" fmla="*/ 689039 w 866490"/>
                    <a:gd name="connsiteY1" fmla="*/ 70104 h 70104"/>
                    <a:gd name="connsiteX2" fmla="*/ 866490 w 866490"/>
                    <a:gd name="connsiteY2" fmla="*/ 70104 h 70104"/>
                    <a:gd name="connsiteX3" fmla="*/ 777812 w 866490"/>
                    <a:gd name="connsiteY3" fmla="*/ 0 h 70104"/>
                    <a:gd name="connsiteX4" fmla="*/ 582454 w 866490"/>
                    <a:gd name="connsiteY4" fmla="*/ 0 h 70104"/>
                    <a:gd name="connsiteX5" fmla="*/ 493682 w 866490"/>
                    <a:gd name="connsiteY5" fmla="*/ 70104 h 70104"/>
                    <a:gd name="connsiteX6" fmla="*/ 671132 w 866490"/>
                    <a:gd name="connsiteY6" fmla="*/ 70104 h 70104"/>
                    <a:gd name="connsiteX7" fmla="*/ 582454 w 866490"/>
                    <a:gd name="connsiteY7" fmla="*/ 0 h 70104"/>
                    <a:gd name="connsiteX8" fmla="*/ 88774 w 866490"/>
                    <a:gd name="connsiteY8" fmla="*/ 0 h 70104"/>
                    <a:gd name="connsiteX9" fmla="*/ 0 w 866490"/>
                    <a:gd name="connsiteY9" fmla="*/ 70104 h 70104"/>
                    <a:gd name="connsiteX10" fmla="*/ 177451 w 866490"/>
                    <a:gd name="connsiteY10" fmla="*/ 70104 h 70104"/>
                    <a:gd name="connsiteX11" fmla="*/ 88774 w 866490"/>
                    <a:gd name="connsiteY11" fmla="*/ 0 h 70104"/>
                    <a:gd name="connsiteX12" fmla="*/ 284132 w 866490"/>
                    <a:gd name="connsiteY12" fmla="*/ 0 h 70104"/>
                    <a:gd name="connsiteX13" fmla="*/ 195358 w 866490"/>
                    <a:gd name="connsiteY13" fmla="*/ 70104 h 70104"/>
                    <a:gd name="connsiteX14" fmla="*/ 372904 w 866490"/>
                    <a:gd name="connsiteY14" fmla="*/ 70104 h 70104"/>
                    <a:gd name="connsiteX15" fmla="*/ 284132 w 866490"/>
                    <a:gd name="connsiteY15" fmla="*/ 0 h 70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66490" h="70104">
                      <a:moveTo>
                        <a:pt x="777812" y="0"/>
                      </a:moveTo>
                      <a:cubicBezTo>
                        <a:pt x="734663" y="0"/>
                        <a:pt x="698564" y="29908"/>
                        <a:pt x="689039" y="70104"/>
                      </a:cubicBezTo>
                      <a:lnTo>
                        <a:pt x="866490" y="70104"/>
                      </a:lnTo>
                      <a:cubicBezTo>
                        <a:pt x="857061" y="29908"/>
                        <a:pt x="820960" y="0"/>
                        <a:pt x="777812" y="0"/>
                      </a:cubicBezTo>
                      <a:close/>
                      <a:moveTo>
                        <a:pt x="582454" y="0"/>
                      </a:moveTo>
                      <a:cubicBezTo>
                        <a:pt x="539305" y="0"/>
                        <a:pt x="503207" y="29908"/>
                        <a:pt x="493682" y="70104"/>
                      </a:cubicBezTo>
                      <a:lnTo>
                        <a:pt x="671132" y="70104"/>
                      </a:lnTo>
                      <a:cubicBezTo>
                        <a:pt x="661703" y="29908"/>
                        <a:pt x="625603" y="0"/>
                        <a:pt x="582454" y="0"/>
                      </a:cubicBezTo>
                      <a:close/>
                      <a:moveTo>
                        <a:pt x="88774" y="0"/>
                      </a:moveTo>
                      <a:cubicBezTo>
                        <a:pt x="45625" y="0"/>
                        <a:pt x="9525" y="29908"/>
                        <a:pt x="0" y="70104"/>
                      </a:cubicBezTo>
                      <a:lnTo>
                        <a:pt x="177451" y="70104"/>
                      </a:lnTo>
                      <a:cubicBezTo>
                        <a:pt x="167926" y="29908"/>
                        <a:pt x="131922" y="0"/>
                        <a:pt x="88774" y="0"/>
                      </a:cubicBezTo>
                      <a:close/>
                      <a:moveTo>
                        <a:pt x="284132" y="0"/>
                      </a:moveTo>
                      <a:cubicBezTo>
                        <a:pt x="240983" y="0"/>
                        <a:pt x="204883" y="29908"/>
                        <a:pt x="195358" y="70104"/>
                      </a:cubicBezTo>
                      <a:lnTo>
                        <a:pt x="372904" y="70104"/>
                      </a:lnTo>
                      <a:cubicBezTo>
                        <a:pt x="363284" y="29908"/>
                        <a:pt x="327185" y="0"/>
                        <a:pt x="284132" y="0"/>
                      </a:cubicBezTo>
                      <a:close/>
                    </a:path>
                  </a:pathLst>
                </a:custGeom>
                <a:solidFill>
                  <a:schemeClr val="tx1">
                    <a:alpha val="2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59" name="Freeform: Shape 958">
                  <a:extLst>
                    <a:ext uri="{FF2B5EF4-FFF2-40B4-BE49-F238E27FC236}">
                      <a16:creationId xmlns:a16="http://schemas.microsoft.com/office/drawing/2014/main" id="{0A251476-2B60-402C-A739-8A4AE30F1903}"/>
                    </a:ext>
                  </a:extLst>
                </p:cNvPr>
                <p:cNvSpPr/>
                <p:nvPr/>
              </p:nvSpPr>
              <p:spPr>
                <a:xfrm>
                  <a:off x="10643234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0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0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60" name="Graphic 1">
                  <a:extLst>
                    <a:ext uri="{FF2B5EF4-FFF2-40B4-BE49-F238E27FC236}">
                      <a16:creationId xmlns:a16="http://schemas.microsoft.com/office/drawing/2014/main" id="{066A4E3E-D77B-4212-8641-4009B0D8649E}"/>
                    </a:ext>
                  </a:extLst>
                </p:cNvPr>
                <p:cNvGrpSpPr/>
                <p:nvPr/>
              </p:nvGrpSpPr>
              <p:grpSpPr>
                <a:xfrm>
                  <a:off x="10653235" y="5881250"/>
                  <a:ext cx="152304" cy="152304"/>
                  <a:chOff x="10653235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098" name="Freeform: Shape 1097">
                    <a:extLst>
                      <a:ext uri="{FF2B5EF4-FFF2-40B4-BE49-F238E27FC236}">
                        <a16:creationId xmlns:a16="http://schemas.microsoft.com/office/drawing/2014/main" id="{BAC4DC39-E445-4E44-B19C-80DAAF5AF206}"/>
                      </a:ext>
                    </a:extLst>
                  </p:cNvPr>
                  <p:cNvSpPr/>
                  <p:nvPr/>
                </p:nvSpPr>
                <p:spPr>
                  <a:xfrm>
                    <a:off x="10698194" y="5881250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162 h 152304"/>
                      <a:gd name="connsiteX1" fmla="*/ 59627 w 62388"/>
                      <a:gd name="connsiteY1" fmla="*/ 0 h 152304"/>
                      <a:gd name="connsiteX2" fmla="*/ 62388 w 62388"/>
                      <a:gd name="connsiteY2" fmla="*/ 1143 h 152304"/>
                      <a:gd name="connsiteX3" fmla="*/ 2857 w 62388"/>
                      <a:gd name="connsiteY3" fmla="*/ 152305 h 152304"/>
                      <a:gd name="connsiteX4" fmla="*/ 0 w 62388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162"/>
                        </a:moveTo>
                        <a:lnTo>
                          <a:pt x="59627" y="0"/>
                        </a:lnTo>
                        <a:lnTo>
                          <a:pt x="62388" y="1143"/>
                        </a:lnTo>
                        <a:lnTo>
                          <a:pt x="285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99" name="Freeform: Shape 1098">
                    <a:extLst>
                      <a:ext uri="{FF2B5EF4-FFF2-40B4-BE49-F238E27FC236}">
                        <a16:creationId xmlns:a16="http://schemas.microsoft.com/office/drawing/2014/main" id="{BCD2D7E4-201A-4845-8F17-095FC9BDE8B5}"/>
                      </a:ext>
                    </a:extLst>
                  </p:cNvPr>
                  <p:cNvSpPr/>
                  <p:nvPr/>
                </p:nvSpPr>
                <p:spPr>
                  <a:xfrm>
                    <a:off x="10653235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100" name="Graphic 1">
                    <a:extLst>
                      <a:ext uri="{FF2B5EF4-FFF2-40B4-BE49-F238E27FC236}">
                        <a16:creationId xmlns:a16="http://schemas.microsoft.com/office/drawing/2014/main" id="{20EF6588-6916-48FE-9F1E-2820D9C4C3B0}"/>
                      </a:ext>
                    </a:extLst>
                  </p:cNvPr>
                  <p:cNvGrpSpPr/>
                  <p:nvPr/>
                </p:nvGrpSpPr>
                <p:grpSpPr>
                  <a:xfrm>
                    <a:off x="10655140" y="5883155"/>
                    <a:ext cx="148494" cy="148494"/>
                    <a:chOff x="10655140" y="5883155"/>
                    <a:chExt cx="148494" cy="148494"/>
                  </a:xfrm>
                  <a:solidFill>
                    <a:srgbClr val="C2C2C2"/>
                  </a:solidFill>
                </p:grpSpPr>
                <p:sp>
                  <p:nvSpPr>
                    <p:cNvPr id="1101" name="Freeform: Shape 1100">
                      <a:extLst>
                        <a:ext uri="{FF2B5EF4-FFF2-40B4-BE49-F238E27FC236}">
                          <a16:creationId xmlns:a16="http://schemas.microsoft.com/office/drawing/2014/main" id="{2EAB15F3-A498-411A-9CA5-C59679F132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5140" y="5921731"/>
                      <a:ext cx="148494" cy="71342"/>
                    </a:xfrm>
                    <a:custGeom>
                      <a:avLst/>
                      <a:gdLst>
                        <a:gd name="connsiteX0" fmla="*/ 0 w 148494"/>
                        <a:gd name="connsiteY0" fmla="*/ 68580 h 71342"/>
                        <a:gd name="connsiteX1" fmla="*/ 147256 w 148494"/>
                        <a:gd name="connsiteY1" fmla="*/ 0 h 71342"/>
                        <a:gd name="connsiteX2" fmla="*/ 148494 w 148494"/>
                        <a:gd name="connsiteY2" fmla="*/ 2667 h 71342"/>
                        <a:gd name="connsiteX3" fmla="*/ 1238 w 148494"/>
                        <a:gd name="connsiteY3" fmla="*/ 71342 h 71342"/>
                        <a:gd name="connsiteX4" fmla="*/ 0 w 148494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494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494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02" name="Freeform: Shape 1101">
                      <a:extLst>
                        <a:ext uri="{FF2B5EF4-FFF2-40B4-BE49-F238E27FC236}">
                          <a16:creationId xmlns:a16="http://schemas.microsoft.com/office/drawing/2014/main" id="{8DC0C16D-EA33-47CC-9372-695351DAC6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93811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7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485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7"/>
                          </a:lnTo>
                          <a:lnTo>
                            <a:pt x="68485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961" name="Graphic 1">
                  <a:extLst>
                    <a:ext uri="{FF2B5EF4-FFF2-40B4-BE49-F238E27FC236}">
                      <a16:creationId xmlns:a16="http://schemas.microsoft.com/office/drawing/2014/main" id="{A1FCA28A-A5CD-4976-B83E-2F158F590D01}"/>
                    </a:ext>
                  </a:extLst>
                </p:cNvPr>
                <p:cNvGrpSpPr/>
                <p:nvPr/>
              </p:nvGrpSpPr>
              <p:grpSpPr>
                <a:xfrm>
                  <a:off x="10652187" y="5872106"/>
                  <a:ext cx="162497" cy="169545"/>
                  <a:chOff x="10652187" y="5872106"/>
                  <a:chExt cx="162497" cy="169545"/>
                </a:xfrm>
                <a:solidFill>
                  <a:srgbClr val="A1A1A1"/>
                </a:solidFill>
              </p:grpSpPr>
              <p:grpSp>
                <p:nvGrpSpPr>
                  <p:cNvPr id="1086" name="Graphic 1">
                    <a:extLst>
                      <a:ext uri="{FF2B5EF4-FFF2-40B4-BE49-F238E27FC236}">
                        <a16:creationId xmlns:a16="http://schemas.microsoft.com/office/drawing/2014/main" id="{4E6B4FBC-0BF0-4114-B2FB-5AD18AE557F9}"/>
                      </a:ext>
                    </a:extLst>
                  </p:cNvPr>
                  <p:cNvGrpSpPr/>
                  <p:nvPr/>
                </p:nvGrpSpPr>
                <p:grpSpPr>
                  <a:xfrm>
                    <a:off x="10652187" y="5872106"/>
                    <a:ext cx="162497" cy="169545"/>
                    <a:chOff x="10652187" y="5872106"/>
                    <a:chExt cx="162497" cy="169545"/>
                  </a:xfrm>
                  <a:solidFill>
                    <a:srgbClr val="A1A1A1"/>
                  </a:solidFill>
                </p:grpSpPr>
                <p:sp>
                  <p:nvSpPr>
                    <p:cNvPr id="1093" name="Freeform: Shape 1092">
                      <a:extLst>
                        <a:ext uri="{FF2B5EF4-FFF2-40B4-BE49-F238E27FC236}">
                          <a16:creationId xmlns:a16="http://schemas.microsoft.com/office/drawing/2014/main" id="{0D40F249-4133-4F60-9CA7-31ED44CD2A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31911" y="5872106"/>
                      <a:ext cx="2953" cy="169545"/>
                    </a:xfrm>
                    <a:custGeom>
                      <a:avLst/>
                      <a:gdLst>
                        <a:gd name="connsiteX0" fmla="*/ 0 w 2953"/>
                        <a:gd name="connsiteY0" fmla="*/ 169545 h 169545"/>
                        <a:gd name="connsiteX1" fmla="*/ 0 w 2953"/>
                        <a:gd name="connsiteY1" fmla="*/ 0 h 169545"/>
                        <a:gd name="connsiteX2" fmla="*/ 2953 w 2953"/>
                        <a:gd name="connsiteY2" fmla="*/ 0 h 169545"/>
                        <a:gd name="connsiteX3" fmla="*/ 2953 w 2953"/>
                        <a:gd name="connsiteY3" fmla="*/ 169545 h 169545"/>
                        <a:gd name="connsiteX4" fmla="*/ 0 w 2953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3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94" name="Freeform: Shape 1093">
                      <a:extLst>
                        <a:ext uri="{FF2B5EF4-FFF2-40B4-BE49-F238E27FC236}">
                          <a16:creationId xmlns:a16="http://schemas.microsoft.com/office/drawing/2014/main" id="{B9232387-8282-4C30-BC96-B6B678CA06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2187" y="5955355"/>
                      <a:ext cx="162497" cy="3143"/>
                    </a:xfrm>
                    <a:custGeom>
                      <a:avLst/>
                      <a:gdLst>
                        <a:gd name="connsiteX0" fmla="*/ 0 w 162497"/>
                        <a:gd name="connsiteY0" fmla="*/ 3143 h 3143"/>
                        <a:gd name="connsiteX1" fmla="*/ 0 w 162497"/>
                        <a:gd name="connsiteY1" fmla="*/ 0 h 3143"/>
                        <a:gd name="connsiteX2" fmla="*/ 162497 w 162497"/>
                        <a:gd name="connsiteY2" fmla="*/ 0 h 3143"/>
                        <a:gd name="connsiteX3" fmla="*/ 162497 w 162497"/>
                        <a:gd name="connsiteY3" fmla="*/ 3143 h 3143"/>
                        <a:gd name="connsiteX4" fmla="*/ 0 w 162497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7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7" y="0"/>
                          </a:lnTo>
                          <a:lnTo>
                            <a:pt x="162497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95" name="Graphic 1">
                      <a:extLst>
                        <a:ext uri="{FF2B5EF4-FFF2-40B4-BE49-F238E27FC236}">
                          <a16:creationId xmlns:a16="http://schemas.microsoft.com/office/drawing/2014/main" id="{AA8EBC5F-86CA-4194-9C53-65301F860E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73428" y="5894395"/>
                      <a:ext cx="119920" cy="125063"/>
                      <a:chOff x="10673428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096" name="Freeform: Shape 1095">
                        <a:extLst>
                          <a:ext uri="{FF2B5EF4-FFF2-40B4-BE49-F238E27FC236}">
                            <a16:creationId xmlns:a16="http://schemas.microsoft.com/office/drawing/2014/main" id="{F2D89A57-8309-435C-9062-0DA356B648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76381" y="5894395"/>
                        <a:ext cx="114013" cy="125063"/>
                      </a:xfrm>
                      <a:custGeom>
                        <a:avLst/>
                        <a:gdLst>
                          <a:gd name="connsiteX0" fmla="*/ 0 w 114013"/>
                          <a:gd name="connsiteY0" fmla="*/ 122873 h 125063"/>
                          <a:gd name="connsiteX1" fmla="*/ 111919 w 114013"/>
                          <a:gd name="connsiteY1" fmla="*/ 0 h 125063"/>
                          <a:gd name="connsiteX2" fmla="*/ 114014 w 114013"/>
                          <a:gd name="connsiteY2" fmla="*/ 2096 h 125063"/>
                          <a:gd name="connsiteX3" fmla="*/ 2191 w 114013"/>
                          <a:gd name="connsiteY3" fmla="*/ 125063 h 125063"/>
                          <a:gd name="connsiteX4" fmla="*/ 0 w 114013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3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97" name="Freeform: Shape 1096">
                        <a:extLst>
                          <a:ext uri="{FF2B5EF4-FFF2-40B4-BE49-F238E27FC236}">
                            <a16:creationId xmlns:a16="http://schemas.microsoft.com/office/drawing/2014/main" id="{086D1F62-5711-4986-AEAB-3E1F42B95A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73428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6 w 119920"/>
                          <a:gd name="connsiteY1" fmla="*/ 0 h 118967"/>
                          <a:gd name="connsiteX2" fmla="*/ 119921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1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087" name="Graphic 1">
                    <a:extLst>
                      <a:ext uri="{FF2B5EF4-FFF2-40B4-BE49-F238E27FC236}">
                        <a16:creationId xmlns:a16="http://schemas.microsoft.com/office/drawing/2014/main" id="{4348E25E-6BAF-41C2-8946-518ADBBF6EE9}"/>
                      </a:ext>
                    </a:extLst>
                  </p:cNvPr>
                  <p:cNvGrpSpPr/>
                  <p:nvPr/>
                </p:nvGrpSpPr>
                <p:grpSpPr>
                  <a:xfrm>
                    <a:off x="10657236" y="5877440"/>
                    <a:ext cx="152304" cy="158877"/>
                    <a:chOff x="10657236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088" name="Freeform: Shape 1087">
                      <a:extLst>
                        <a:ext uri="{FF2B5EF4-FFF2-40B4-BE49-F238E27FC236}">
                          <a16:creationId xmlns:a16="http://schemas.microsoft.com/office/drawing/2014/main" id="{3FBF2E7E-1D65-4150-9645-635F0CA9DE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02193" y="5877440"/>
                      <a:ext cx="62389" cy="158877"/>
                    </a:xfrm>
                    <a:custGeom>
                      <a:avLst/>
                      <a:gdLst>
                        <a:gd name="connsiteX0" fmla="*/ 0 w 62389"/>
                        <a:gd name="connsiteY0" fmla="*/ 157734 h 158877"/>
                        <a:gd name="connsiteX1" fmla="*/ 59627 w 62389"/>
                        <a:gd name="connsiteY1" fmla="*/ 0 h 158877"/>
                        <a:gd name="connsiteX2" fmla="*/ 62389 w 62389"/>
                        <a:gd name="connsiteY2" fmla="*/ 1143 h 158877"/>
                        <a:gd name="connsiteX3" fmla="*/ 2763 w 62389"/>
                        <a:gd name="connsiteY3" fmla="*/ 158877 h 158877"/>
                        <a:gd name="connsiteX4" fmla="*/ 0 w 62389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8877">
                          <a:moveTo>
                            <a:pt x="0" y="157734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89" name="Freeform: Shape 1088">
                      <a:extLst>
                        <a:ext uri="{FF2B5EF4-FFF2-40B4-BE49-F238E27FC236}">
                          <a16:creationId xmlns:a16="http://schemas.microsoft.com/office/drawing/2014/main" id="{65D8B35B-B488-49CC-A806-AEDE33479C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7236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90" name="Graphic 1">
                      <a:extLst>
                        <a:ext uri="{FF2B5EF4-FFF2-40B4-BE49-F238E27FC236}">
                          <a16:creationId xmlns:a16="http://schemas.microsoft.com/office/drawing/2014/main" id="{82BA5F98-A3A1-4489-8B01-F7D73F3633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59140" y="5879440"/>
                      <a:ext cx="148590" cy="154971"/>
                      <a:chOff x="10659140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091" name="Freeform: Shape 1090">
                        <a:extLst>
                          <a:ext uri="{FF2B5EF4-FFF2-40B4-BE49-F238E27FC236}">
                            <a16:creationId xmlns:a16="http://schemas.microsoft.com/office/drawing/2014/main" id="{0134C754-400B-4E86-B157-93B0E7CEB0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59140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257 w 148590"/>
                          <a:gd name="connsiteY1" fmla="*/ 0 h 74295"/>
                          <a:gd name="connsiteX2" fmla="*/ 148591 w 148590"/>
                          <a:gd name="connsiteY2" fmla="*/ 2762 h 74295"/>
                          <a:gd name="connsiteX3" fmla="*/ 1238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257" y="0"/>
                            </a:lnTo>
                            <a:lnTo>
                              <a:pt x="148591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92" name="Freeform: Shape 1091">
                        <a:extLst>
                          <a:ext uri="{FF2B5EF4-FFF2-40B4-BE49-F238E27FC236}">
                            <a16:creationId xmlns:a16="http://schemas.microsoft.com/office/drawing/2014/main" id="{0A463027-D36E-437A-95B4-922D2DECF7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97717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3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962" name="Freeform: Shape 961">
                  <a:extLst>
                    <a:ext uri="{FF2B5EF4-FFF2-40B4-BE49-F238E27FC236}">
                      <a16:creationId xmlns:a16="http://schemas.microsoft.com/office/drawing/2014/main" id="{89D5045E-6FD0-4A60-B913-933FC30D3E63}"/>
                    </a:ext>
                  </a:extLst>
                </p:cNvPr>
                <p:cNvSpPr/>
                <p:nvPr/>
              </p:nvSpPr>
              <p:spPr>
                <a:xfrm>
                  <a:off x="10720387" y="5871153"/>
                  <a:ext cx="96202" cy="172402"/>
                </a:xfrm>
                <a:custGeom>
                  <a:avLst/>
                  <a:gdLst>
                    <a:gd name="connsiteX0" fmla="*/ 10002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2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2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2" y="0"/>
                      </a:moveTo>
                      <a:cubicBezTo>
                        <a:pt x="6572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2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98" y="38672"/>
                        <a:pt x="57627" y="0"/>
                        <a:pt x="10002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3" name="Freeform: Shape 962">
                  <a:extLst>
                    <a:ext uri="{FF2B5EF4-FFF2-40B4-BE49-F238E27FC236}">
                      <a16:creationId xmlns:a16="http://schemas.microsoft.com/office/drawing/2014/main" id="{179C4455-A9AB-419D-820A-473F796ED99A}"/>
                    </a:ext>
                  </a:extLst>
                </p:cNvPr>
                <p:cNvSpPr/>
                <p:nvPr/>
              </p:nvSpPr>
              <p:spPr>
                <a:xfrm>
                  <a:off x="10638186" y="5866201"/>
                  <a:ext cx="182499" cy="182499"/>
                </a:xfrm>
                <a:custGeom>
                  <a:avLst/>
                  <a:gdLst>
                    <a:gd name="connsiteX0" fmla="*/ 91249 w 182499"/>
                    <a:gd name="connsiteY0" fmla="*/ 0 h 182499"/>
                    <a:gd name="connsiteX1" fmla="*/ 182499 w 182499"/>
                    <a:gd name="connsiteY1" fmla="*/ 91250 h 182499"/>
                    <a:gd name="connsiteX2" fmla="*/ 91249 w 182499"/>
                    <a:gd name="connsiteY2" fmla="*/ 182499 h 182499"/>
                    <a:gd name="connsiteX3" fmla="*/ 0 w 182499"/>
                    <a:gd name="connsiteY3" fmla="*/ 91250 h 182499"/>
                    <a:gd name="connsiteX4" fmla="*/ 91249 w 182499"/>
                    <a:gd name="connsiteY4" fmla="*/ 0 h 182499"/>
                    <a:gd name="connsiteX5" fmla="*/ 91249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49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49 w 182499"/>
                    <a:gd name="connsiteY9" fmla="*/ 9906 h 182499"/>
                    <a:gd name="connsiteX10" fmla="*/ 91249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49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49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49" y="0"/>
                      </a:cubicBezTo>
                      <a:moveTo>
                        <a:pt x="91249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49" y="172403"/>
                      </a:cubicBezTo>
                      <a:cubicBezTo>
                        <a:pt x="136113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49" y="9906"/>
                      </a:cubicBezTo>
                      <a:lnTo>
                        <a:pt x="91249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64" name="Graphic 1">
                  <a:extLst>
                    <a:ext uri="{FF2B5EF4-FFF2-40B4-BE49-F238E27FC236}">
                      <a16:creationId xmlns:a16="http://schemas.microsoft.com/office/drawing/2014/main" id="{F531E319-ACEE-4963-A837-831FAC13F1D6}"/>
                    </a:ext>
                  </a:extLst>
                </p:cNvPr>
                <p:cNvGrpSpPr/>
                <p:nvPr/>
              </p:nvGrpSpPr>
              <p:grpSpPr>
                <a:xfrm>
                  <a:off x="10648187" y="5876107"/>
                  <a:ext cx="162495" cy="162591"/>
                  <a:chOff x="10648187" y="5876107"/>
                  <a:chExt cx="162495" cy="162591"/>
                </a:xfrm>
                <a:solidFill>
                  <a:srgbClr val="C2C2C2"/>
                </a:solidFill>
              </p:grpSpPr>
              <p:grpSp>
                <p:nvGrpSpPr>
                  <p:cNvPr id="1074" name="Graphic 1">
                    <a:extLst>
                      <a:ext uri="{FF2B5EF4-FFF2-40B4-BE49-F238E27FC236}">
                        <a16:creationId xmlns:a16="http://schemas.microsoft.com/office/drawing/2014/main" id="{0A048B26-0F08-4998-9268-1652ADB46C3B}"/>
                      </a:ext>
                    </a:extLst>
                  </p:cNvPr>
                  <p:cNvGrpSpPr/>
                  <p:nvPr/>
                </p:nvGrpSpPr>
                <p:grpSpPr>
                  <a:xfrm>
                    <a:off x="10648187" y="5876107"/>
                    <a:ext cx="162495" cy="162591"/>
                    <a:chOff x="10648187" y="5876107"/>
                    <a:chExt cx="162495" cy="162591"/>
                  </a:xfrm>
                  <a:solidFill>
                    <a:srgbClr val="C2C2C2"/>
                  </a:solidFill>
                </p:grpSpPr>
                <p:sp>
                  <p:nvSpPr>
                    <p:cNvPr id="1081" name="Freeform: Shape 1080">
                      <a:extLst>
                        <a:ext uri="{FF2B5EF4-FFF2-40B4-BE49-F238E27FC236}">
                          <a16:creationId xmlns:a16="http://schemas.microsoft.com/office/drawing/2014/main" id="{37EC8E65-867F-4FB2-944B-39DE0DC648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27912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2 w 2952"/>
                        <a:gd name="connsiteY2" fmla="*/ 0 h 162591"/>
                        <a:gd name="connsiteX3" fmla="*/ 2952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2" y="0"/>
                          </a:lnTo>
                          <a:lnTo>
                            <a:pt x="2952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82" name="Freeform: Shape 1081">
                      <a:extLst>
                        <a:ext uri="{FF2B5EF4-FFF2-40B4-BE49-F238E27FC236}">
                          <a16:creationId xmlns:a16="http://schemas.microsoft.com/office/drawing/2014/main" id="{E06C8B56-41F8-4E55-B1A5-CF5B27674A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8187" y="5955926"/>
                      <a:ext cx="162495" cy="2952"/>
                    </a:xfrm>
                    <a:custGeom>
                      <a:avLst/>
                      <a:gdLst>
                        <a:gd name="connsiteX0" fmla="*/ 0 w 162495"/>
                        <a:gd name="connsiteY0" fmla="*/ 2953 h 2952"/>
                        <a:gd name="connsiteX1" fmla="*/ 0 w 162495"/>
                        <a:gd name="connsiteY1" fmla="*/ 0 h 2952"/>
                        <a:gd name="connsiteX2" fmla="*/ 162496 w 162495"/>
                        <a:gd name="connsiteY2" fmla="*/ 0 h 2952"/>
                        <a:gd name="connsiteX3" fmla="*/ 162496 w 162495"/>
                        <a:gd name="connsiteY3" fmla="*/ 2953 h 2952"/>
                        <a:gd name="connsiteX4" fmla="*/ 0 w 162495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5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83" name="Graphic 1">
                      <a:extLst>
                        <a:ext uri="{FF2B5EF4-FFF2-40B4-BE49-F238E27FC236}">
                          <a16:creationId xmlns:a16="http://schemas.microsoft.com/office/drawing/2014/main" id="{B5487269-C00B-4640-A056-10288B46AE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69428" y="5897443"/>
                      <a:ext cx="119919" cy="119919"/>
                      <a:chOff x="10669428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084" name="Freeform: Shape 1083">
                        <a:extLst>
                          <a:ext uri="{FF2B5EF4-FFF2-40B4-BE49-F238E27FC236}">
                            <a16:creationId xmlns:a16="http://schemas.microsoft.com/office/drawing/2014/main" id="{E0B109DC-9E97-4EB3-ACA7-EC3234464B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72380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85" name="Freeform: Shape 1084">
                        <a:extLst>
                          <a:ext uri="{FF2B5EF4-FFF2-40B4-BE49-F238E27FC236}">
                            <a16:creationId xmlns:a16="http://schemas.microsoft.com/office/drawing/2014/main" id="{85FA00C8-831B-42B7-AA84-9B92D7C349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69428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95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075" name="Graphic 1">
                    <a:extLst>
                      <a:ext uri="{FF2B5EF4-FFF2-40B4-BE49-F238E27FC236}">
                        <a16:creationId xmlns:a16="http://schemas.microsoft.com/office/drawing/2014/main" id="{9CAA8FBF-FF1E-476A-B379-A35413B69FD4}"/>
                      </a:ext>
                    </a:extLst>
                  </p:cNvPr>
                  <p:cNvGrpSpPr/>
                  <p:nvPr/>
                </p:nvGrpSpPr>
                <p:grpSpPr>
                  <a:xfrm>
                    <a:off x="10653235" y="5881250"/>
                    <a:ext cx="152304" cy="152304"/>
                    <a:chOff x="10653235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076" name="Freeform: Shape 1075">
                      <a:extLst>
                        <a:ext uri="{FF2B5EF4-FFF2-40B4-BE49-F238E27FC236}">
                          <a16:creationId xmlns:a16="http://schemas.microsoft.com/office/drawing/2014/main" id="{7EA302FF-7F43-4E06-B860-DCD21B178E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98194" y="5881250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162 h 152304"/>
                        <a:gd name="connsiteX1" fmla="*/ 59627 w 62388"/>
                        <a:gd name="connsiteY1" fmla="*/ 0 h 152304"/>
                        <a:gd name="connsiteX2" fmla="*/ 62388 w 62388"/>
                        <a:gd name="connsiteY2" fmla="*/ 1143 h 152304"/>
                        <a:gd name="connsiteX3" fmla="*/ 2857 w 62388"/>
                        <a:gd name="connsiteY3" fmla="*/ 152305 h 152304"/>
                        <a:gd name="connsiteX4" fmla="*/ 0 w 62388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162"/>
                          </a:moveTo>
                          <a:lnTo>
                            <a:pt x="59627" y="0"/>
                          </a:lnTo>
                          <a:lnTo>
                            <a:pt x="62388" y="1143"/>
                          </a:lnTo>
                          <a:lnTo>
                            <a:pt x="285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77" name="Freeform: Shape 1076">
                      <a:extLst>
                        <a:ext uri="{FF2B5EF4-FFF2-40B4-BE49-F238E27FC236}">
                          <a16:creationId xmlns:a16="http://schemas.microsoft.com/office/drawing/2014/main" id="{55E39FD4-1B8D-434B-AD76-471CF0B640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53235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257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78" name="Graphic 1">
                      <a:extLst>
                        <a:ext uri="{FF2B5EF4-FFF2-40B4-BE49-F238E27FC236}">
                          <a16:creationId xmlns:a16="http://schemas.microsoft.com/office/drawing/2014/main" id="{7B7703AB-E112-47C0-B98C-95752E41DA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655140" y="5883155"/>
                      <a:ext cx="148494" cy="148494"/>
                      <a:chOff x="10655140" y="5883155"/>
                      <a:chExt cx="148494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079" name="Freeform: Shape 1078">
                        <a:extLst>
                          <a:ext uri="{FF2B5EF4-FFF2-40B4-BE49-F238E27FC236}">
                            <a16:creationId xmlns:a16="http://schemas.microsoft.com/office/drawing/2014/main" id="{3244765A-20D5-4BD6-874A-491EB0F7AB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55140" y="5921731"/>
                        <a:ext cx="148494" cy="71342"/>
                      </a:xfrm>
                      <a:custGeom>
                        <a:avLst/>
                        <a:gdLst>
                          <a:gd name="connsiteX0" fmla="*/ 0 w 148494"/>
                          <a:gd name="connsiteY0" fmla="*/ 68580 h 71342"/>
                          <a:gd name="connsiteX1" fmla="*/ 147256 w 148494"/>
                          <a:gd name="connsiteY1" fmla="*/ 0 h 71342"/>
                          <a:gd name="connsiteX2" fmla="*/ 148494 w 148494"/>
                          <a:gd name="connsiteY2" fmla="*/ 2667 h 71342"/>
                          <a:gd name="connsiteX3" fmla="*/ 1238 w 148494"/>
                          <a:gd name="connsiteY3" fmla="*/ 71342 h 71342"/>
                          <a:gd name="connsiteX4" fmla="*/ 0 w 148494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4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494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80" name="Freeform: Shape 1079">
                        <a:extLst>
                          <a:ext uri="{FF2B5EF4-FFF2-40B4-BE49-F238E27FC236}">
                            <a16:creationId xmlns:a16="http://schemas.microsoft.com/office/drawing/2014/main" id="{82854AFA-0F82-4401-8F6E-9D39CECF2F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693811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7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485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7"/>
                            </a:lnTo>
                            <a:lnTo>
                              <a:pt x="68485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965" name="Freeform: Shape 964">
                  <a:extLst>
                    <a:ext uri="{FF2B5EF4-FFF2-40B4-BE49-F238E27FC236}">
                      <a16:creationId xmlns:a16="http://schemas.microsoft.com/office/drawing/2014/main" id="{2628613D-355B-4123-ABE1-FBE8C10557AA}"/>
                    </a:ext>
                  </a:extLst>
                </p:cNvPr>
                <p:cNvSpPr/>
                <p:nvPr/>
              </p:nvSpPr>
              <p:spPr>
                <a:xfrm>
                  <a:off x="10714958" y="5942877"/>
                  <a:ext cx="28955" cy="28956"/>
                </a:xfrm>
                <a:custGeom>
                  <a:avLst/>
                  <a:gdLst>
                    <a:gd name="connsiteX0" fmla="*/ 14477 w 28955"/>
                    <a:gd name="connsiteY0" fmla="*/ 28956 h 28956"/>
                    <a:gd name="connsiteX1" fmla="*/ 0 w 28955"/>
                    <a:gd name="connsiteY1" fmla="*/ 14478 h 28956"/>
                    <a:gd name="connsiteX2" fmla="*/ 14477 w 28955"/>
                    <a:gd name="connsiteY2" fmla="*/ 0 h 28956"/>
                    <a:gd name="connsiteX3" fmla="*/ 28955 w 28955"/>
                    <a:gd name="connsiteY3" fmla="*/ 14478 h 28956"/>
                    <a:gd name="connsiteX4" fmla="*/ 14477 w 28955"/>
                    <a:gd name="connsiteY4" fmla="*/ 28956 h 28956"/>
                    <a:gd name="connsiteX5" fmla="*/ 14477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7" y="28956"/>
                      </a:moveTo>
                      <a:cubicBezTo>
                        <a:pt x="6572" y="28956"/>
                        <a:pt x="0" y="22479"/>
                        <a:pt x="0" y="14478"/>
                      </a:cubicBezTo>
                      <a:cubicBezTo>
                        <a:pt x="0" y="6477"/>
                        <a:pt x="6476" y="0"/>
                        <a:pt x="14477" y="0"/>
                      </a:cubicBezTo>
                      <a:cubicBezTo>
                        <a:pt x="22479" y="0"/>
                        <a:pt x="28955" y="6477"/>
                        <a:pt x="28955" y="14478"/>
                      </a:cubicBezTo>
                      <a:cubicBezTo>
                        <a:pt x="28860" y="22479"/>
                        <a:pt x="22384" y="28956"/>
                        <a:pt x="14477" y="28956"/>
                      </a:cubicBezTo>
                      <a:lnTo>
                        <a:pt x="14477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6" name="Freeform: Shape 965">
                  <a:extLst>
                    <a:ext uri="{FF2B5EF4-FFF2-40B4-BE49-F238E27FC236}">
                      <a16:creationId xmlns:a16="http://schemas.microsoft.com/office/drawing/2014/main" id="{FA0D258F-23AC-498E-B95A-7F171BDCBDD3}"/>
                    </a:ext>
                  </a:extLst>
                </p:cNvPr>
                <p:cNvSpPr/>
                <p:nvPr/>
              </p:nvSpPr>
              <p:spPr>
                <a:xfrm>
                  <a:off x="10838497" y="5871249"/>
                  <a:ext cx="172402" cy="172402"/>
                </a:xfrm>
                <a:custGeom>
                  <a:avLst/>
                  <a:gdLst>
                    <a:gd name="connsiteX0" fmla="*/ 86201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1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1 w 172402"/>
                    <a:gd name="connsiteY4" fmla="*/ 172403 h 172402"/>
                    <a:gd name="connsiteX5" fmla="*/ 86201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1" y="172403"/>
                      </a:moveTo>
                      <a:cubicBezTo>
                        <a:pt x="38671" y="172403"/>
                        <a:pt x="0" y="133731"/>
                        <a:pt x="0" y="86201"/>
                      </a:cubicBezTo>
                      <a:cubicBezTo>
                        <a:pt x="0" y="38671"/>
                        <a:pt x="38671" y="0"/>
                        <a:pt x="86201" y="0"/>
                      </a:cubicBezTo>
                      <a:cubicBezTo>
                        <a:pt x="133730" y="0"/>
                        <a:pt x="172402" y="38671"/>
                        <a:pt x="172402" y="86201"/>
                      </a:cubicBezTo>
                      <a:cubicBezTo>
                        <a:pt x="172498" y="133731"/>
                        <a:pt x="133826" y="172403"/>
                        <a:pt x="86201" y="172403"/>
                      </a:cubicBezTo>
                      <a:lnTo>
                        <a:pt x="86201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67" name="Graphic 1">
                  <a:extLst>
                    <a:ext uri="{FF2B5EF4-FFF2-40B4-BE49-F238E27FC236}">
                      <a16:creationId xmlns:a16="http://schemas.microsoft.com/office/drawing/2014/main" id="{B6C0FA7B-4675-435A-892C-3A01FD43A6F5}"/>
                    </a:ext>
                  </a:extLst>
                </p:cNvPr>
                <p:cNvGrpSpPr/>
                <p:nvPr/>
              </p:nvGrpSpPr>
              <p:grpSpPr>
                <a:xfrm>
                  <a:off x="10848593" y="5881250"/>
                  <a:ext cx="152304" cy="152304"/>
                  <a:chOff x="10848593" y="5881250"/>
                  <a:chExt cx="152304" cy="152304"/>
                </a:xfrm>
                <a:solidFill>
                  <a:srgbClr val="C2C2C2"/>
                </a:solidFill>
              </p:grpSpPr>
              <p:sp>
                <p:nvSpPr>
                  <p:cNvPr id="1069" name="Freeform: Shape 1068">
                    <a:extLst>
                      <a:ext uri="{FF2B5EF4-FFF2-40B4-BE49-F238E27FC236}">
                        <a16:creationId xmlns:a16="http://schemas.microsoft.com/office/drawing/2014/main" id="{992EADE2-CBAA-4DDD-9FCD-4B70DC310DEE}"/>
                      </a:ext>
                    </a:extLst>
                  </p:cNvPr>
                  <p:cNvSpPr/>
                  <p:nvPr/>
                </p:nvSpPr>
                <p:spPr>
                  <a:xfrm>
                    <a:off x="10893552" y="5881250"/>
                    <a:ext cx="62388" cy="152304"/>
                  </a:xfrm>
                  <a:custGeom>
                    <a:avLst/>
                    <a:gdLst>
                      <a:gd name="connsiteX0" fmla="*/ 0 w 62388"/>
                      <a:gd name="connsiteY0" fmla="*/ 151162 h 152304"/>
                      <a:gd name="connsiteX1" fmla="*/ 59625 w 62388"/>
                      <a:gd name="connsiteY1" fmla="*/ 0 h 152304"/>
                      <a:gd name="connsiteX2" fmla="*/ 62388 w 62388"/>
                      <a:gd name="connsiteY2" fmla="*/ 1143 h 152304"/>
                      <a:gd name="connsiteX3" fmla="*/ 2857 w 62388"/>
                      <a:gd name="connsiteY3" fmla="*/ 152305 h 152304"/>
                      <a:gd name="connsiteX4" fmla="*/ 0 w 62388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162"/>
                        </a:moveTo>
                        <a:lnTo>
                          <a:pt x="59625" y="0"/>
                        </a:lnTo>
                        <a:lnTo>
                          <a:pt x="62388" y="1143"/>
                        </a:lnTo>
                        <a:lnTo>
                          <a:pt x="2857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70" name="Freeform: Shape 1069">
                    <a:extLst>
                      <a:ext uri="{FF2B5EF4-FFF2-40B4-BE49-F238E27FC236}">
                        <a16:creationId xmlns:a16="http://schemas.microsoft.com/office/drawing/2014/main" id="{4806B6A9-F324-4A42-BF70-392353387DA3}"/>
                      </a:ext>
                    </a:extLst>
                  </p:cNvPr>
                  <p:cNvSpPr/>
                  <p:nvPr/>
                </p:nvSpPr>
                <p:spPr>
                  <a:xfrm>
                    <a:off x="10848593" y="5926208"/>
                    <a:ext cx="152304" cy="62388"/>
                  </a:xfrm>
                  <a:custGeom>
                    <a:avLst/>
                    <a:gdLst>
                      <a:gd name="connsiteX0" fmla="*/ 0 w 152304"/>
                      <a:gd name="connsiteY0" fmla="*/ 2762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762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071" name="Graphic 1">
                    <a:extLst>
                      <a:ext uri="{FF2B5EF4-FFF2-40B4-BE49-F238E27FC236}">
                        <a16:creationId xmlns:a16="http://schemas.microsoft.com/office/drawing/2014/main" id="{0521CB2D-2E80-4155-A649-2C011458D48A}"/>
                      </a:ext>
                    </a:extLst>
                  </p:cNvPr>
                  <p:cNvGrpSpPr/>
                  <p:nvPr/>
                </p:nvGrpSpPr>
                <p:grpSpPr>
                  <a:xfrm>
                    <a:off x="10850498" y="5883155"/>
                    <a:ext cx="148494" cy="148494"/>
                    <a:chOff x="10850498" y="5883155"/>
                    <a:chExt cx="148494" cy="148494"/>
                  </a:xfrm>
                  <a:solidFill>
                    <a:srgbClr val="C2C2C2"/>
                  </a:solidFill>
                </p:grpSpPr>
                <p:sp>
                  <p:nvSpPr>
                    <p:cNvPr id="1072" name="Freeform: Shape 1071">
                      <a:extLst>
                        <a:ext uri="{FF2B5EF4-FFF2-40B4-BE49-F238E27FC236}">
                          <a16:creationId xmlns:a16="http://schemas.microsoft.com/office/drawing/2014/main" id="{1902B8CA-3BE9-46CC-9B1A-6CE0EA31B3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0498" y="5921731"/>
                      <a:ext cx="148494" cy="71342"/>
                    </a:xfrm>
                    <a:custGeom>
                      <a:avLst/>
                      <a:gdLst>
                        <a:gd name="connsiteX0" fmla="*/ 0 w 148494"/>
                        <a:gd name="connsiteY0" fmla="*/ 68580 h 71342"/>
                        <a:gd name="connsiteX1" fmla="*/ 147256 w 148494"/>
                        <a:gd name="connsiteY1" fmla="*/ 0 h 71342"/>
                        <a:gd name="connsiteX2" fmla="*/ 148494 w 148494"/>
                        <a:gd name="connsiteY2" fmla="*/ 2667 h 71342"/>
                        <a:gd name="connsiteX3" fmla="*/ 1238 w 148494"/>
                        <a:gd name="connsiteY3" fmla="*/ 71342 h 71342"/>
                        <a:gd name="connsiteX4" fmla="*/ 0 w 148494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494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494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73" name="Freeform: Shape 1072">
                      <a:extLst>
                        <a:ext uri="{FF2B5EF4-FFF2-40B4-BE49-F238E27FC236}">
                          <a16:creationId xmlns:a16="http://schemas.microsoft.com/office/drawing/2014/main" id="{894C52F6-35C1-43D8-9BAB-48F3B3766A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89074" y="5883155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3 w 71342"/>
                        <a:gd name="connsiteY1" fmla="*/ 0 h 148494"/>
                        <a:gd name="connsiteX2" fmla="*/ 71342 w 71342"/>
                        <a:gd name="connsiteY2" fmla="*/ 147257 h 148494"/>
                        <a:gd name="connsiteX3" fmla="*/ 68581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3" y="0"/>
                          </a:lnTo>
                          <a:lnTo>
                            <a:pt x="71342" y="147257"/>
                          </a:lnTo>
                          <a:lnTo>
                            <a:pt x="68581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968" name="Graphic 1">
                  <a:extLst>
                    <a:ext uri="{FF2B5EF4-FFF2-40B4-BE49-F238E27FC236}">
                      <a16:creationId xmlns:a16="http://schemas.microsoft.com/office/drawing/2014/main" id="{2B4477A0-DF52-4F3F-A886-F02126CB2D66}"/>
                    </a:ext>
                  </a:extLst>
                </p:cNvPr>
                <p:cNvGrpSpPr/>
                <p:nvPr/>
              </p:nvGrpSpPr>
              <p:grpSpPr>
                <a:xfrm>
                  <a:off x="10847450" y="5872106"/>
                  <a:ext cx="162497" cy="169545"/>
                  <a:chOff x="10847450" y="5872106"/>
                  <a:chExt cx="162497" cy="169545"/>
                </a:xfrm>
                <a:solidFill>
                  <a:srgbClr val="A1A1A1"/>
                </a:solidFill>
              </p:grpSpPr>
              <p:grpSp>
                <p:nvGrpSpPr>
                  <p:cNvPr id="1057" name="Graphic 1">
                    <a:extLst>
                      <a:ext uri="{FF2B5EF4-FFF2-40B4-BE49-F238E27FC236}">
                        <a16:creationId xmlns:a16="http://schemas.microsoft.com/office/drawing/2014/main" id="{00C2FFEB-B45D-4231-A540-38F3960C2AC4}"/>
                      </a:ext>
                    </a:extLst>
                  </p:cNvPr>
                  <p:cNvGrpSpPr/>
                  <p:nvPr/>
                </p:nvGrpSpPr>
                <p:grpSpPr>
                  <a:xfrm>
                    <a:off x="10847450" y="5872106"/>
                    <a:ext cx="162497" cy="169545"/>
                    <a:chOff x="10847450" y="5872106"/>
                    <a:chExt cx="162497" cy="169545"/>
                  </a:xfrm>
                  <a:solidFill>
                    <a:srgbClr val="A1A1A1"/>
                  </a:solidFill>
                </p:grpSpPr>
                <p:sp>
                  <p:nvSpPr>
                    <p:cNvPr id="1064" name="Freeform: Shape 1063">
                      <a:extLst>
                        <a:ext uri="{FF2B5EF4-FFF2-40B4-BE49-F238E27FC236}">
                          <a16:creationId xmlns:a16="http://schemas.microsoft.com/office/drawing/2014/main" id="{75055675-4048-47A1-A82E-957FA55EB0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27269" y="5872106"/>
                      <a:ext cx="2953" cy="169545"/>
                    </a:xfrm>
                    <a:custGeom>
                      <a:avLst/>
                      <a:gdLst>
                        <a:gd name="connsiteX0" fmla="*/ 0 w 2953"/>
                        <a:gd name="connsiteY0" fmla="*/ 169545 h 169545"/>
                        <a:gd name="connsiteX1" fmla="*/ 0 w 2953"/>
                        <a:gd name="connsiteY1" fmla="*/ 0 h 169545"/>
                        <a:gd name="connsiteX2" fmla="*/ 2953 w 2953"/>
                        <a:gd name="connsiteY2" fmla="*/ 0 h 169545"/>
                        <a:gd name="connsiteX3" fmla="*/ 2953 w 2953"/>
                        <a:gd name="connsiteY3" fmla="*/ 169545 h 169545"/>
                        <a:gd name="connsiteX4" fmla="*/ 0 w 2953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3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65" name="Freeform: Shape 1064">
                      <a:extLst>
                        <a:ext uri="{FF2B5EF4-FFF2-40B4-BE49-F238E27FC236}">
                          <a16:creationId xmlns:a16="http://schemas.microsoft.com/office/drawing/2014/main" id="{6C7B418C-9B9C-4B84-888A-651AF32993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7450" y="5955355"/>
                      <a:ext cx="162497" cy="3143"/>
                    </a:xfrm>
                    <a:custGeom>
                      <a:avLst/>
                      <a:gdLst>
                        <a:gd name="connsiteX0" fmla="*/ 0 w 162497"/>
                        <a:gd name="connsiteY0" fmla="*/ 3143 h 3143"/>
                        <a:gd name="connsiteX1" fmla="*/ 0 w 162497"/>
                        <a:gd name="connsiteY1" fmla="*/ 0 h 3143"/>
                        <a:gd name="connsiteX2" fmla="*/ 162497 w 162497"/>
                        <a:gd name="connsiteY2" fmla="*/ 0 h 3143"/>
                        <a:gd name="connsiteX3" fmla="*/ 162497 w 162497"/>
                        <a:gd name="connsiteY3" fmla="*/ 3143 h 3143"/>
                        <a:gd name="connsiteX4" fmla="*/ 0 w 162497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7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7" y="0"/>
                          </a:lnTo>
                          <a:lnTo>
                            <a:pt x="162497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66" name="Graphic 1">
                      <a:extLst>
                        <a:ext uri="{FF2B5EF4-FFF2-40B4-BE49-F238E27FC236}">
                          <a16:creationId xmlns:a16="http://schemas.microsoft.com/office/drawing/2014/main" id="{80CEFA8E-63E1-452C-B9CA-64513A2234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868786" y="5894395"/>
                      <a:ext cx="119920" cy="125063"/>
                      <a:chOff x="10868786" y="5894395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067" name="Freeform: Shape 1066">
                        <a:extLst>
                          <a:ext uri="{FF2B5EF4-FFF2-40B4-BE49-F238E27FC236}">
                            <a16:creationId xmlns:a16="http://schemas.microsoft.com/office/drawing/2014/main" id="{272D03C4-3C68-459D-B258-15E6EB1DFB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71739" y="5894395"/>
                        <a:ext cx="114013" cy="125063"/>
                      </a:xfrm>
                      <a:custGeom>
                        <a:avLst/>
                        <a:gdLst>
                          <a:gd name="connsiteX0" fmla="*/ 0 w 114013"/>
                          <a:gd name="connsiteY0" fmla="*/ 122873 h 125063"/>
                          <a:gd name="connsiteX1" fmla="*/ 111823 w 114013"/>
                          <a:gd name="connsiteY1" fmla="*/ 0 h 125063"/>
                          <a:gd name="connsiteX2" fmla="*/ 114014 w 114013"/>
                          <a:gd name="connsiteY2" fmla="*/ 2096 h 125063"/>
                          <a:gd name="connsiteX3" fmla="*/ 2095 w 114013"/>
                          <a:gd name="connsiteY3" fmla="*/ 125063 h 125063"/>
                          <a:gd name="connsiteX4" fmla="*/ 0 w 114013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3" h="125063">
                            <a:moveTo>
                              <a:pt x="0" y="122873"/>
                            </a:moveTo>
                            <a:lnTo>
                              <a:pt x="111823" y="0"/>
                            </a:lnTo>
                            <a:lnTo>
                              <a:pt x="114014" y="2096"/>
                            </a:lnTo>
                            <a:lnTo>
                              <a:pt x="2095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68" name="Freeform: Shape 1067">
                        <a:extLst>
                          <a:ext uri="{FF2B5EF4-FFF2-40B4-BE49-F238E27FC236}">
                            <a16:creationId xmlns:a16="http://schemas.microsoft.com/office/drawing/2014/main" id="{BCDD2D17-7A69-4FD5-ADE1-2125646459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68786" y="5897443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191 h 118967"/>
                          <a:gd name="connsiteX1" fmla="*/ 2096 w 119920"/>
                          <a:gd name="connsiteY1" fmla="*/ 0 h 118967"/>
                          <a:gd name="connsiteX2" fmla="*/ 119921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191"/>
                            </a:moveTo>
                            <a:lnTo>
                              <a:pt x="2096" y="0"/>
                            </a:lnTo>
                            <a:lnTo>
                              <a:pt x="119921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058" name="Graphic 1">
                    <a:extLst>
                      <a:ext uri="{FF2B5EF4-FFF2-40B4-BE49-F238E27FC236}">
                        <a16:creationId xmlns:a16="http://schemas.microsoft.com/office/drawing/2014/main" id="{EE620794-6AB6-4DB2-BF18-6E672E80D0B0}"/>
                      </a:ext>
                    </a:extLst>
                  </p:cNvPr>
                  <p:cNvGrpSpPr/>
                  <p:nvPr/>
                </p:nvGrpSpPr>
                <p:grpSpPr>
                  <a:xfrm>
                    <a:off x="10852594" y="5877440"/>
                    <a:ext cx="152304" cy="158877"/>
                    <a:chOff x="10852594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059" name="Freeform: Shape 1058">
                      <a:extLst>
                        <a:ext uri="{FF2B5EF4-FFF2-40B4-BE49-F238E27FC236}">
                          <a16:creationId xmlns:a16="http://schemas.microsoft.com/office/drawing/2014/main" id="{DA1E4D75-DDEA-4EFC-A1D4-D384768583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7551" y="5877440"/>
                      <a:ext cx="62389" cy="158877"/>
                    </a:xfrm>
                    <a:custGeom>
                      <a:avLst/>
                      <a:gdLst>
                        <a:gd name="connsiteX0" fmla="*/ 0 w 62389"/>
                        <a:gd name="connsiteY0" fmla="*/ 157734 h 158877"/>
                        <a:gd name="connsiteX1" fmla="*/ 59531 w 62389"/>
                        <a:gd name="connsiteY1" fmla="*/ 0 h 158877"/>
                        <a:gd name="connsiteX2" fmla="*/ 62389 w 62389"/>
                        <a:gd name="connsiteY2" fmla="*/ 1143 h 158877"/>
                        <a:gd name="connsiteX3" fmla="*/ 2763 w 62389"/>
                        <a:gd name="connsiteY3" fmla="*/ 158877 h 158877"/>
                        <a:gd name="connsiteX4" fmla="*/ 0 w 62389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60" name="Freeform: Shape 1059">
                      <a:extLst>
                        <a:ext uri="{FF2B5EF4-FFF2-40B4-BE49-F238E27FC236}">
                          <a16:creationId xmlns:a16="http://schemas.microsoft.com/office/drawing/2014/main" id="{A7F04897-59A8-44B6-8DD6-809F903EC8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2594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61" name="Graphic 1">
                      <a:extLst>
                        <a:ext uri="{FF2B5EF4-FFF2-40B4-BE49-F238E27FC236}">
                          <a16:creationId xmlns:a16="http://schemas.microsoft.com/office/drawing/2014/main" id="{580B814F-11B0-48DB-BC87-378FD080A3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854403" y="5879440"/>
                      <a:ext cx="148590" cy="154971"/>
                      <a:chOff x="10854403" y="5879440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062" name="Freeform: Shape 1061">
                        <a:extLst>
                          <a:ext uri="{FF2B5EF4-FFF2-40B4-BE49-F238E27FC236}">
                            <a16:creationId xmlns:a16="http://schemas.microsoft.com/office/drawing/2014/main" id="{B115ACC5-6CBD-4725-AB2F-F9F891B5C0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54403" y="5919731"/>
                        <a:ext cx="148590" cy="74295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295"/>
                          <a:gd name="connsiteX1" fmla="*/ 147353 w 148590"/>
                          <a:gd name="connsiteY1" fmla="*/ 0 h 74295"/>
                          <a:gd name="connsiteX2" fmla="*/ 148591 w 148590"/>
                          <a:gd name="connsiteY2" fmla="*/ 2762 h 74295"/>
                          <a:gd name="connsiteX3" fmla="*/ 1334 w 148590"/>
                          <a:gd name="connsiteY3" fmla="*/ 74295 h 74295"/>
                          <a:gd name="connsiteX4" fmla="*/ 0 w 148590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295">
                            <a:moveTo>
                              <a:pt x="0" y="71533"/>
                            </a:moveTo>
                            <a:lnTo>
                              <a:pt x="147353" y="0"/>
                            </a:lnTo>
                            <a:lnTo>
                              <a:pt x="148591" y="2762"/>
                            </a:lnTo>
                            <a:lnTo>
                              <a:pt x="1334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63" name="Freeform: Shape 1062">
                        <a:extLst>
                          <a:ext uri="{FF2B5EF4-FFF2-40B4-BE49-F238E27FC236}">
                            <a16:creationId xmlns:a16="http://schemas.microsoft.com/office/drawing/2014/main" id="{29B92F78-0467-4B7D-A0FA-F827EF121C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93075" y="5879440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238 h 154971"/>
                          <a:gd name="connsiteX1" fmla="*/ 2763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969" name="Freeform: Shape 968">
                  <a:extLst>
                    <a:ext uri="{FF2B5EF4-FFF2-40B4-BE49-F238E27FC236}">
                      <a16:creationId xmlns:a16="http://schemas.microsoft.com/office/drawing/2014/main" id="{73103BB7-BE46-4BB1-9D21-F1D80EE7C160}"/>
                    </a:ext>
                  </a:extLst>
                </p:cNvPr>
                <p:cNvSpPr/>
                <p:nvPr/>
              </p:nvSpPr>
              <p:spPr>
                <a:xfrm>
                  <a:off x="10915744" y="5871153"/>
                  <a:ext cx="96202" cy="172402"/>
                </a:xfrm>
                <a:custGeom>
                  <a:avLst/>
                  <a:gdLst>
                    <a:gd name="connsiteX0" fmla="*/ 10002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10002 w 96202"/>
                    <a:gd name="connsiteY4" fmla="*/ 172402 h 172402"/>
                    <a:gd name="connsiteX5" fmla="*/ 96202 w 96202"/>
                    <a:gd name="connsiteY5" fmla="*/ 86201 h 172402"/>
                    <a:gd name="connsiteX6" fmla="*/ 10002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10002" y="0"/>
                      </a:moveTo>
                      <a:cubicBezTo>
                        <a:pt x="6667" y="0"/>
                        <a:pt x="3334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2" y="172402"/>
                        <a:pt x="10002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10002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0" name="Freeform: Shape 969">
                  <a:extLst>
                    <a:ext uri="{FF2B5EF4-FFF2-40B4-BE49-F238E27FC236}">
                      <a16:creationId xmlns:a16="http://schemas.microsoft.com/office/drawing/2014/main" id="{B2B31C7C-0304-4C4E-89F0-F9471FA50D50}"/>
                    </a:ext>
                  </a:extLst>
                </p:cNvPr>
                <p:cNvSpPr/>
                <p:nvPr/>
              </p:nvSpPr>
              <p:spPr>
                <a:xfrm>
                  <a:off x="10833544" y="5866201"/>
                  <a:ext cx="182499" cy="182499"/>
                </a:xfrm>
                <a:custGeom>
                  <a:avLst/>
                  <a:gdLst>
                    <a:gd name="connsiteX0" fmla="*/ 91249 w 182499"/>
                    <a:gd name="connsiteY0" fmla="*/ 0 h 182499"/>
                    <a:gd name="connsiteX1" fmla="*/ 182499 w 182499"/>
                    <a:gd name="connsiteY1" fmla="*/ 91250 h 182499"/>
                    <a:gd name="connsiteX2" fmla="*/ 91249 w 182499"/>
                    <a:gd name="connsiteY2" fmla="*/ 182499 h 182499"/>
                    <a:gd name="connsiteX3" fmla="*/ 0 w 182499"/>
                    <a:gd name="connsiteY3" fmla="*/ 91250 h 182499"/>
                    <a:gd name="connsiteX4" fmla="*/ 91249 w 182499"/>
                    <a:gd name="connsiteY4" fmla="*/ 0 h 182499"/>
                    <a:gd name="connsiteX5" fmla="*/ 91249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49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49 w 182499"/>
                    <a:gd name="connsiteY9" fmla="*/ 9906 h 182499"/>
                    <a:gd name="connsiteX10" fmla="*/ 91249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49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49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767" y="0"/>
                        <a:pt x="91249" y="0"/>
                      </a:cubicBezTo>
                      <a:moveTo>
                        <a:pt x="91249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49" y="172403"/>
                      </a:cubicBezTo>
                      <a:cubicBezTo>
                        <a:pt x="136017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49" y="9906"/>
                      </a:cubicBezTo>
                      <a:lnTo>
                        <a:pt x="91249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71" name="Graphic 1">
                  <a:extLst>
                    <a:ext uri="{FF2B5EF4-FFF2-40B4-BE49-F238E27FC236}">
                      <a16:creationId xmlns:a16="http://schemas.microsoft.com/office/drawing/2014/main" id="{12AF7202-DD45-4708-B6AE-6CC4D77EEF1C}"/>
                    </a:ext>
                  </a:extLst>
                </p:cNvPr>
                <p:cNvGrpSpPr/>
                <p:nvPr/>
              </p:nvGrpSpPr>
              <p:grpSpPr>
                <a:xfrm>
                  <a:off x="10843545" y="5876107"/>
                  <a:ext cx="162495" cy="162591"/>
                  <a:chOff x="10843545" y="5876107"/>
                  <a:chExt cx="162495" cy="162591"/>
                </a:xfrm>
                <a:solidFill>
                  <a:srgbClr val="C2C2C2"/>
                </a:solidFill>
              </p:grpSpPr>
              <p:grpSp>
                <p:nvGrpSpPr>
                  <p:cNvPr id="1045" name="Graphic 1">
                    <a:extLst>
                      <a:ext uri="{FF2B5EF4-FFF2-40B4-BE49-F238E27FC236}">
                        <a16:creationId xmlns:a16="http://schemas.microsoft.com/office/drawing/2014/main" id="{902C3830-DE63-41D6-9FD1-6DD3B9A35ECA}"/>
                      </a:ext>
                    </a:extLst>
                  </p:cNvPr>
                  <p:cNvGrpSpPr/>
                  <p:nvPr/>
                </p:nvGrpSpPr>
                <p:grpSpPr>
                  <a:xfrm>
                    <a:off x="10843545" y="5876107"/>
                    <a:ext cx="162495" cy="162591"/>
                    <a:chOff x="10843545" y="5876107"/>
                    <a:chExt cx="162495" cy="162591"/>
                  </a:xfrm>
                  <a:solidFill>
                    <a:srgbClr val="C2C2C2"/>
                  </a:solidFill>
                </p:grpSpPr>
                <p:sp>
                  <p:nvSpPr>
                    <p:cNvPr id="1052" name="Freeform: Shape 1051">
                      <a:extLst>
                        <a:ext uri="{FF2B5EF4-FFF2-40B4-BE49-F238E27FC236}">
                          <a16:creationId xmlns:a16="http://schemas.microsoft.com/office/drawing/2014/main" id="{E6F0B55B-DFA7-4C3E-977B-393E89E0CD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23269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2 w 2952"/>
                        <a:gd name="connsiteY2" fmla="*/ 0 h 162591"/>
                        <a:gd name="connsiteX3" fmla="*/ 2952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2" y="0"/>
                          </a:lnTo>
                          <a:lnTo>
                            <a:pt x="2952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53" name="Freeform: Shape 1052">
                      <a:extLst>
                        <a:ext uri="{FF2B5EF4-FFF2-40B4-BE49-F238E27FC236}">
                          <a16:creationId xmlns:a16="http://schemas.microsoft.com/office/drawing/2014/main" id="{61C036F3-7BBC-4E39-985D-DBDB19B654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3545" y="5955926"/>
                      <a:ext cx="162495" cy="2952"/>
                    </a:xfrm>
                    <a:custGeom>
                      <a:avLst/>
                      <a:gdLst>
                        <a:gd name="connsiteX0" fmla="*/ 0 w 162495"/>
                        <a:gd name="connsiteY0" fmla="*/ 2953 h 2952"/>
                        <a:gd name="connsiteX1" fmla="*/ 0 w 162495"/>
                        <a:gd name="connsiteY1" fmla="*/ 0 h 2952"/>
                        <a:gd name="connsiteX2" fmla="*/ 162496 w 162495"/>
                        <a:gd name="connsiteY2" fmla="*/ 0 h 2952"/>
                        <a:gd name="connsiteX3" fmla="*/ 162496 w 162495"/>
                        <a:gd name="connsiteY3" fmla="*/ 2953 h 2952"/>
                        <a:gd name="connsiteX4" fmla="*/ 0 w 162495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5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54" name="Graphic 1">
                      <a:extLst>
                        <a:ext uri="{FF2B5EF4-FFF2-40B4-BE49-F238E27FC236}">
                          <a16:creationId xmlns:a16="http://schemas.microsoft.com/office/drawing/2014/main" id="{151D4621-A837-4ED0-A503-59AFA89ED04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864786" y="5897443"/>
                      <a:ext cx="119919" cy="119919"/>
                      <a:chOff x="10864786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055" name="Freeform: Shape 1054">
                        <a:extLst>
                          <a:ext uri="{FF2B5EF4-FFF2-40B4-BE49-F238E27FC236}">
                            <a16:creationId xmlns:a16="http://schemas.microsoft.com/office/drawing/2014/main" id="{258CE262-50B1-48E9-ADD4-7B53EED769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67738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56" name="Freeform: Shape 1055">
                        <a:extLst>
                          <a:ext uri="{FF2B5EF4-FFF2-40B4-BE49-F238E27FC236}">
                            <a16:creationId xmlns:a16="http://schemas.microsoft.com/office/drawing/2014/main" id="{BA7FBC77-EDBE-41A0-B9F9-04E582A48F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64786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95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95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046" name="Graphic 1">
                    <a:extLst>
                      <a:ext uri="{FF2B5EF4-FFF2-40B4-BE49-F238E27FC236}">
                        <a16:creationId xmlns:a16="http://schemas.microsoft.com/office/drawing/2014/main" id="{DD38A4A5-EC33-49FD-A7DC-F9D8468AA0F5}"/>
                      </a:ext>
                    </a:extLst>
                  </p:cNvPr>
                  <p:cNvGrpSpPr/>
                  <p:nvPr/>
                </p:nvGrpSpPr>
                <p:grpSpPr>
                  <a:xfrm>
                    <a:off x="10848593" y="5881250"/>
                    <a:ext cx="152304" cy="152304"/>
                    <a:chOff x="10848593" y="5881250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1047" name="Freeform: Shape 1046">
                      <a:extLst>
                        <a:ext uri="{FF2B5EF4-FFF2-40B4-BE49-F238E27FC236}">
                          <a16:creationId xmlns:a16="http://schemas.microsoft.com/office/drawing/2014/main" id="{6F404AF6-0EB9-485F-B8DF-3D619FBA85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93552" y="5881250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162 h 152304"/>
                        <a:gd name="connsiteX1" fmla="*/ 59625 w 62388"/>
                        <a:gd name="connsiteY1" fmla="*/ 0 h 152304"/>
                        <a:gd name="connsiteX2" fmla="*/ 62388 w 62388"/>
                        <a:gd name="connsiteY2" fmla="*/ 1143 h 152304"/>
                        <a:gd name="connsiteX3" fmla="*/ 2857 w 62388"/>
                        <a:gd name="connsiteY3" fmla="*/ 152305 h 152304"/>
                        <a:gd name="connsiteX4" fmla="*/ 0 w 62388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162"/>
                          </a:moveTo>
                          <a:lnTo>
                            <a:pt x="59625" y="0"/>
                          </a:lnTo>
                          <a:lnTo>
                            <a:pt x="62388" y="1143"/>
                          </a:lnTo>
                          <a:lnTo>
                            <a:pt x="2857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48" name="Freeform: Shape 1047">
                      <a:extLst>
                        <a:ext uri="{FF2B5EF4-FFF2-40B4-BE49-F238E27FC236}">
                          <a16:creationId xmlns:a16="http://schemas.microsoft.com/office/drawing/2014/main" id="{C9BE30D0-CAEF-4927-98B8-D5FA35A70D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48593" y="5926208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762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762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49" name="Graphic 1">
                      <a:extLst>
                        <a:ext uri="{FF2B5EF4-FFF2-40B4-BE49-F238E27FC236}">
                          <a16:creationId xmlns:a16="http://schemas.microsoft.com/office/drawing/2014/main" id="{49A48CC3-0A35-431B-B886-CE9E8030A9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850498" y="5883155"/>
                      <a:ext cx="148494" cy="148494"/>
                      <a:chOff x="10850498" y="5883155"/>
                      <a:chExt cx="148494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050" name="Freeform: Shape 1049">
                        <a:extLst>
                          <a:ext uri="{FF2B5EF4-FFF2-40B4-BE49-F238E27FC236}">
                            <a16:creationId xmlns:a16="http://schemas.microsoft.com/office/drawing/2014/main" id="{85A1E72A-3BEA-44F0-A1CE-C386EF588B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50498" y="5921731"/>
                        <a:ext cx="148494" cy="71342"/>
                      </a:xfrm>
                      <a:custGeom>
                        <a:avLst/>
                        <a:gdLst>
                          <a:gd name="connsiteX0" fmla="*/ 0 w 148494"/>
                          <a:gd name="connsiteY0" fmla="*/ 68580 h 71342"/>
                          <a:gd name="connsiteX1" fmla="*/ 147256 w 148494"/>
                          <a:gd name="connsiteY1" fmla="*/ 0 h 71342"/>
                          <a:gd name="connsiteX2" fmla="*/ 148494 w 148494"/>
                          <a:gd name="connsiteY2" fmla="*/ 2667 h 71342"/>
                          <a:gd name="connsiteX3" fmla="*/ 1238 w 148494"/>
                          <a:gd name="connsiteY3" fmla="*/ 71342 h 71342"/>
                          <a:gd name="connsiteX4" fmla="*/ 0 w 148494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4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494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51" name="Freeform: Shape 1050">
                        <a:extLst>
                          <a:ext uri="{FF2B5EF4-FFF2-40B4-BE49-F238E27FC236}">
                            <a16:creationId xmlns:a16="http://schemas.microsoft.com/office/drawing/2014/main" id="{45B12DC8-0E49-42AE-AD02-739BCCDC5B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89074" y="5883155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3 w 71342"/>
                          <a:gd name="connsiteY1" fmla="*/ 0 h 148494"/>
                          <a:gd name="connsiteX2" fmla="*/ 71342 w 71342"/>
                          <a:gd name="connsiteY2" fmla="*/ 147257 h 148494"/>
                          <a:gd name="connsiteX3" fmla="*/ 68581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3" y="0"/>
                            </a:lnTo>
                            <a:lnTo>
                              <a:pt x="71342" y="147257"/>
                            </a:lnTo>
                            <a:lnTo>
                              <a:pt x="68581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972" name="Freeform: Shape 971">
                  <a:extLst>
                    <a:ext uri="{FF2B5EF4-FFF2-40B4-BE49-F238E27FC236}">
                      <a16:creationId xmlns:a16="http://schemas.microsoft.com/office/drawing/2014/main" id="{EC2217ED-E7AB-4FCE-8CC4-1FF813A32414}"/>
                    </a:ext>
                  </a:extLst>
                </p:cNvPr>
                <p:cNvSpPr/>
                <p:nvPr/>
              </p:nvSpPr>
              <p:spPr>
                <a:xfrm>
                  <a:off x="10910220" y="5942877"/>
                  <a:ext cx="28955" cy="28956"/>
                </a:xfrm>
                <a:custGeom>
                  <a:avLst/>
                  <a:gdLst>
                    <a:gd name="connsiteX0" fmla="*/ 14477 w 28955"/>
                    <a:gd name="connsiteY0" fmla="*/ 28956 h 28956"/>
                    <a:gd name="connsiteX1" fmla="*/ 0 w 28955"/>
                    <a:gd name="connsiteY1" fmla="*/ 14478 h 28956"/>
                    <a:gd name="connsiteX2" fmla="*/ 14477 w 28955"/>
                    <a:gd name="connsiteY2" fmla="*/ 0 h 28956"/>
                    <a:gd name="connsiteX3" fmla="*/ 28955 w 28955"/>
                    <a:gd name="connsiteY3" fmla="*/ 14478 h 28956"/>
                    <a:gd name="connsiteX4" fmla="*/ 14477 w 28955"/>
                    <a:gd name="connsiteY4" fmla="*/ 28956 h 28956"/>
                    <a:gd name="connsiteX5" fmla="*/ 14477 w 28955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5" h="28956">
                      <a:moveTo>
                        <a:pt x="14477" y="28956"/>
                      </a:moveTo>
                      <a:cubicBezTo>
                        <a:pt x="6476" y="28956"/>
                        <a:pt x="0" y="22479"/>
                        <a:pt x="0" y="14478"/>
                      </a:cubicBezTo>
                      <a:cubicBezTo>
                        <a:pt x="0" y="6477"/>
                        <a:pt x="6476" y="0"/>
                        <a:pt x="14477" y="0"/>
                      </a:cubicBezTo>
                      <a:cubicBezTo>
                        <a:pt x="22479" y="0"/>
                        <a:pt x="28955" y="6477"/>
                        <a:pt x="28955" y="14478"/>
                      </a:cubicBezTo>
                      <a:cubicBezTo>
                        <a:pt x="28955" y="22479"/>
                        <a:pt x="22479" y="28956"/>
                        <a:pt x="14477" y="28956"/>
                      </a:cubicBezTo>
                      <a:lnTo>
                        <a:pt x="14477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3" name="Freeform: Shape 972">
                  <a:extLst>
                    <a:ext uri="{FF2B5EF4-FFF2-40B4-BE49-F238E27FC236}">
                      <a16:creationId xmlns:a16="http://schemas.microsoft.com/office/drawing/2014/main" id="{413E054E-EBDE-4966-B17A-7F06070C6C37}"/>
                    </a:ext>
                  </a:extLst>
                </p:cNvPr>
                <p:cNvSpPr/>
                <p:nvPr/>
              </p:nvSpPr>
              <p:spPr>
                <a:xfrm>
                  <a:off x="11136915" y="5871249"/>
                  <a:ext cx="172402" cy="172402"/>
                </a:xfrm>
                <a:custGeom>
                  <a:avLst/>
                  <a:gdLst>
                    <a:gd name="connsiteX0" fmla="*/ 86202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2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2 w 172402"/>
                    <a:gd name="connsiteY4" fmla="*/ 172403 h 172402"/>
                    <a:gd name="connsiteX5" fmla="*/ 86202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2" y="172403"/>
                      </a:moveTo>
                      <a:cubicBezTo>
                        <a:pt x="38672" y="172403"/>
                        <a:pt x="0" y="133731"/>
                        <a:pt x="0" y="86201"/>
                      </a:cubicBezTo>
                      <a:cubicBezTo>
                        <a:pt x="0" y="38671"/>
                        <a:pt x="38672" y="0"/>
                        <a:pt x="86202" y="0"/>
                      </a:cubicBezTo>
                      <a:cubicBezTo>
                        <a:pt x="133827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74" name="Graphic 1">
                  <a:extLst>
                    <a:ext uri="{FF2B5EF4-FFF2-40B4-BE49-F238E27FC236}">
                      <a16:creationId xmlns:a16="http://schemas.microsoft.com/office/drawing/2014/main" id="{9C091B92-2BD2-45C9-9FDF-3134F2E0CA00}"/>
                    </a:ext>
                  </a:extLst>
                </p:cNvPr>
                <p:cNvGrpSpPr/>
                <p:nvPr/>
              </p:nvGrpSpPr>
              <p:grpSpPr>
                <a:xfrm>
                  <a:off x="11147012" y="5881250"/>
                  <a:ext cx="152209" cy="152304"/>
                  <a:chOff x="11147012" y="5881250"/>
                  <a:chExt cx="152209" cy="152304"/>
                </a:xfrm>
                <a:solidFill>
                  <a:srgbClr val="C2C2C2"/>
                </a:solidFill>
              </p:grpSpPr>
              <p:sp>
                <p:nvSpPr>
                  <p:cNvPr id="1040" name="Freeform: Shape 1039">
                    <a:extLst>
                      <a:ext uri="{FF2B5EF4-FFF2-40B4-BE49-F238E27FC236}">
                        <a16:creationId xmlns:a16="http://schemas.microsoft.com/office/drawing/2014/main" id="{EB1BA4B7-9287-409F-B35C-D0DD2CE5006A}"/>
                      </a:ext>
                    </a:extLst>
                  </p:cNvPr>
                  <p:cNvSpPr/>
                  <p:nvPr/>
                </p:nvSpPr>
                <p:spPr>
                  <a:xfrm>
                    <a:off x="11191969" y="5881250"/>
                    <a:ext cx="62389" cy="152304"/>
                  </a:xfrm>
                  <a:custGeom>
                    <a:avLst/>
                    <a:gdLst>
                      <a:gd name="connsiteX0" fmla="*/ 0 w 62389"/>
                      <a:gd name="connsiteY0" fmla="*/ 151162 h 152304"/>
                      <a:gd name="connsiteX1" fmla="*/ 59531 w 62389"/>
                      <a:gd name="connsiteY1" fmla="*/ 0 h 152304"/>
                      <a:gd name="connsiteX2" fmla="*/ 62389 w 62389"/>
                      <a:gd name="connsiteY2" fmla="*/ 1143 h 152304"/>
                      <a:gd name="connsiteX3" fmla="*/ 2763 w 62389"/>
                      <a:gd name="connsiteY3" fmla="*/ 152305 h 152304"/>
                      <a:gd name="connsiteX4" fmla="*/ 0 w 62389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9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389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41" name="Freeform: Shape 1040">
                    <a:extLst>
                      <a:ext uri="{FF2B5EF4-FFF2-40B4-BE49-F238E27FC236}">
                        <a16:creationId xmlns:a16="http://schemas.microsoft.com/office/drawing/2014/main" id="{0F3CC858-FDB9-4C11-97B7-386C4C0B947C}"/>
                      </a:ext>
                    </a:extLst>
                  </p:cNvPr>
                  <p:cNvSpPr/>
                  <p:nvPr/>
                </p:nvSpPr>
                <p:spPr>
                  <a:xfrm>
                    <a:off x="11147012" y="5926208"/>
                    <a:ext cx="152209" cy="62388"/>
                  </a:xfrm>
                  <a:custGeom>
                    <a:avLst/>
                    <a:gdLst>
                      <a:gd name="connsiteX0" fmla="*/ 0 w 152209"/>
                      <a:gd name="connsiteY0" fmla="*/ 2762 h 62388"/>
                      <a:gd name="connsiteX1" fmla="*/ 1048 w 152209"/>
                      <a:gd name="connsiteY1" fmla="*/ 0 h 62388"/>
                      <a:gd name="connsiteX2" fmla="*/ 152209 w 152209"/>
                      <a:gd name="connsiteY2" fmla="*/ 59627 h 62388"/>
                      <a:gd name="connsiteX3" fmla="*/ 151162 w 152209"/>
                      <a:gd name="connsiteY3" fmla="*/ 62389 h 62388"/>
                      <a:gd name="connsiteX4" fmla="*/ 0 w 152209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209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042" name="Graphic 1">
                    <a:extLst>
                      <a:ext uri="{FF2B5EF4-FFF2-40B4-BE49-F238E27FC236}">
                        <a16:creationId xmlns:a16="http://schemas.microsoft.com/office/drawing/2014/main" id="{CF044FAA-ABCF-4D8F-9ACC-EA6E44323D0E}"/>
                      </a:ext>
                    </a:extLst>
                  </p:cNvPr>
                  <p:cNvGrpSpPr/>
                  <p:nvPr/>
                </p:nvGrpSpPr>
                <p:grpSpPr>
                  <a:xfrm>
                    <a:off x="11148821" y="5883155"/>
                    <a:ext cx="148589" cy="148494"/>
                    <a:chOff x="11148821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043" name="Freeform: Shape 1042">
                      <a:extLst>
                        <a:ext uri="{FF2B5EF4-FFF2-40B4-BE49-F238E27FC236}">
                          <a16:creationId xmlns:a16="http://schemas.microsoft.com/office/drawing/2014/main" id="{B2025A80-0479-4674-AB06-E1055E1A61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48821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334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334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44" name="Freeform: Shape 1043">
                      <a:extLst>
                        <a:ext uri="{FF2B5EF4-FFF2-40B4-BE49-F238E27FC236}">
                          <a16:creationId xmlns:a16="http://schemas.microsoft.com/office/drawing/2014/main" id="{B20E409C-8761-494E-9765-7B1D79E44F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87493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6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580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6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975" name="Graphic 1">
                  <a:extLst>
                    <a:ext uri="{FF2B5EF4-FFF2-40B4-BE49-F238E27FC236}">
                      <a16:creationId xmlns:a16="http://schemas.microsoft.com/office/drawing/2014/main" id="{C583C5CD-3E6C-43F8-9B3A-C3C55259A36F}"/>
                    </a:ext>
                  </a:extLst>
                </p:cNvPr>
                <p:cNvGrpSpPr/>
                <p:nvPr/>
              </p:nvGrpSpPr>
              <p:grpSpPr>
                <a:xfrm>
                  <a:off x="11145869" y="5872106"/>
                  <a:ext cx="162495" cy="169545"/>
                  <a:chOff x="11145869" y="5872106"/>
                  <a:chExt cx="162495" cy="169545"/>
                </a:xfrm>
                <a:solidFill>
                  <a:srgbClr val="A1A1A1"/>
                </a:solidFill>
              </p:grpSpPr>
              <p:grpSp>
                <p:nvGrpSpPr>
                  <p:cNvPr id="1028" name="Graphic 1">
                    <a:extLst>
                      <a:ext uri="{FF2B5EF4-FFF2-40B4-BE49-F238E27FC236}">
                        <a16:creationId xmlns:a16="http://schemas.microsoft.com/office/drawing/2014/main" id="{079FA300-5DE0-47B7-854F-E3D13024154B}"/>
                      </a:ext>
                    </a:extLst>
                  </p:cNvPr>
                  <p:cNvGrpSpPr/>
                  <p:nvPr/>
                </p:nvGrpSpPr>
                <p:grpSpPr>
                  <a:xfrm>
                    <a:off x="11145869" y="5872106"/>
                    <a:ext cx="162495" cy="169545"/>
                    <a:chOff x="11145869" y="5872106"/>
                    <a:chExt cx="162495" cy="169545"/>
                  </a:xfrm>
                  <a:solidFill>
                    <a:srgbClr val="A1A1A1"/>
                  </a:solidFill>
                </p:grpSpPr>
                <p:sp>
                  <p:nvSpPr>
                    <p:cNvPr id="1035" name="Freeform: Shape 1034">
                      <a:extLst>
                        <a:ext uri="{FF2B5EF4-FFF2-40B4-BE49-F238E27FC236}">
                          <a16:creationId xmlns:a16="http://schemas.microsoft.com/office/drawing/2014/main" id="{4FBE9467-469B-4D0E-B250-0D279AAB3F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5593" y="5872106"/>
                      <a:ext cx="3047" cy="169545"/>
                    </a:xfrm>
                    <a:custGeom>
                      <a:avLst/>
                      <a:gdLst>
                        <a:gd name="connsiteX0" fmla="*/ 0 w 3047"/>
                        <a:gd name="connsiteY0" fmla="*/ 169545 h 169545"/>
                        <a:gd name="connsiteX1" fmla="*/ 0 w 3047"/>
                        <a:gd name="connsiteY1" fmla="*/ 0 h 169545"/>
                        <a:gd name="connsiteX2" fmla="*/ 3047 w 3047"/>
                        <a:gd name="connsiteY2" fmla="*/ 0 h 169545"/>
                        <a:gd name="connsiteX3" fmla="*/ 3047 w 3047"/>
                        <a:gd name="connsiteY3" fmla="*/ 169545 h 169545"/>
                        <a:gd name="connsiteX4" fmla="*/ 0 w 3047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7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7" y="0"/>
                          </a:lnTo>
                          <a:lnTo>
                            <a:pt x="3047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36" name="Freeform: Shape 1035">
                      <a:extLst>
                        <a:ext uri="{FF2B5EF4-FFF2-40B4-BE49-F238E27FC236}">
                          <a16:creationId xmlns:a16="http://schemas.microsoft.com/office/drawing/2014/main" id="{FECAD3A8-9877-4E34-8B63-8943EFC7E4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45869" y="5955355"/>
                      <a:ext cx="162495" cy="3143"/>
                    </a:xfrm>
                    <a:custGeom>
                      <a:avLst/>
                      <a:gdLst>
                        <a:gd name="connsiteX0" fmla="*/ 0 w 162495"/>
                        <a:gd name="connsiteY0" fmla="*/ 3143 h 3143"/>
                        <a:gd name="connsiteX1" fmla="*/ 0 w 162495"/>
                        <a:gd name="connsiteY1" fmla="*/ 0 h 3143"/>
                        <a:gd name="connsiteX2" fmla="*/ 162496 w 162495"/>
                        <a:gd name="connsiteY2" fmla="*/ 0 h 3143"/>
                        <a:gd name="connsiteX3" fmla="*/ 162496 w 162495"/>
                        <a:gd name="connsiteY3" fmla="*/ 3143 h 3143"/>
                        <a:gd name="connsiteX4" fmla="*/ 0 w 162495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5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37" name="Graphic 1">
                      <a:extLst>
                        <a:ext uri="{FF2B5EF4-FFF2-40B4-BE49-F238E27FC236}">
                          <a16:creationId xmlns:a16="http://schemas.microsoft.com/office/drawing/2014/main" id="{0248875D-965B-4BE8-8203-2EE9FF9A25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167205" y="5894395"/>
                      <a:ext cx="119919" cy="125063"/>
                      <a:chOff x="11167205" y="5894395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038" name="Freeform: Shape 1037">
                        <a:extLst>
                          <a:ext uri="{FF2B5EF4-FFF2-40B4-BE49-F238E27FC236}">
                            <a16:creationId xmlns:a16="http://schemas.microsoft.com/office/drawing/2014/main" id="{D4758BD6-B154-4927-906C-F9ED45E47E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70061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39" name="Freeform: Shape 1038">
                        <a:extLst>
                          <a:ext uri="{FF2B5EF4-FFF2-40B4-BE49-F238E27FC236}">
                            <a16:creationId xmlns:a16="http://schemas.microsoft.com/office/drawing/2014/main" id="{83C1E029-FA39-4C3F-8445-7957C21FC9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67205" y="5897443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8967"/>
                          <a:gd name="connsiteX1" fmla="*/ 2000 w 119919"/>
                          <a:gd name="connsiteY1" fmla="*/ 0 h 118967"/>
                          <a:gd name="connsiteX2" fmla="*/ 119919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919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029" name="Graphic 1">
                    <a:extLst>
                      <a:ext uri="{FF2B5EF4-FFF2-40B4-BE49-F238E27FC236}">
                        <a16:creationId xmlns:a16="http://schemas.microsoft.com/office/drawing/2014/main" id="{23B02C85-4886-41D0-9A17-9F9737CC8DFA}"/>
                      </a:ext>
                    </a:extLst>
                  </p:cNvPr>
                  <p:cNvGrpSpPr/>
                  <p:nvPr/>
                </p:nvGrpSpPr>
                <p:grpSpPr>
                  <a:xfrm>
                    <a:off x="11151011" y="5877440"/>
                    <a:ext cx="152209" cy="158877"/>
                    <a:chOff x="11151011" y="5877440"/>
                    <a:chExt cx="152209" cy="158877"/>
                  </a:xfrm>
                  <a:solidFill>
                    <a:srgbClr val="A1A1A1"/>
                  </a:solidFill>
                </p:grpSpPr>
                <p:sp>
                  <p:nvSpPr>
                    <p:cNvPr id="1030" name="Freeform: Shape 1029">
                      <a:extLst>
                        <a:ext uri="{FF2B5EF4-FFF2-40B4-BE49-F238E27FC236}">
                          <a16:creationId xmlns:a16="http://schemas.microsoft.com/office/drawing/2014/main" id="{2A40311D-DE43-4D8B-ACCC-48098898BF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5970" y="5877440"/>
                      <a:ext cx="62388" cy="158877"/>
                    </a:xfrm>
                    <a:custGeom>
                      <a:avLst/>
                      <a:gdLst>
                        <a:gd name="connsiteX0" fmla="*/ 0 w 62388"/>
                        <a:gd name="connsiteY0" fmla="*/ 157734 h 158877"/>
                        <a:gd name="connsiteX1" fmla="*/ 59531 w 62388"/>
                        <a:gd name="connsiteY1" fmla="*/ 0 h 158877"/>
                        <a:gd name="connsiteX2" fmla="*/ 62388 w 62388"/>
                        <a:gd name="connsiteY2" fmla="*/ 1143 h 158877"/>
                        <a:gd name="connsiteX3" fmla="*/ 2761 w 62388"/>
                        <a:gd name="connsiteY3" fmla="*/ 158877 h 158877"/>
                        <a:gd name="connsiteX4" fmla="*/ 0 w 62388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388" y="1143"/>
                          </a:lnTo>
                          <a:lnTo>
                            <a:pt x="2761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31" name="Freeform: Shape 1030">
                      <a:extLst>
                        <a:ext uri="{FF2B5EF4-FFF2-40B4-BE49-F238E27FC236}">
                          <a16:creationId xmlns:a16="http://schemas.microsoft.com/office/drawing/2014/main" id="{B40544EB-D468-4CBF-BCCE-68A06D7244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51011" y="5924398"/>
                      <a:ext cx="152209" cy="65055"/>
                    </a:xfrm>
                    <a:custGeom>
                      <a:avLst/>
                      <a:gdLst>
                        <a:gd name="connsiteX0" fmla="*/ 0 w 152209"/>
                        <a:gd name="connsiteY0" fmla="*/ 2857 h 65055"/>
                        <a:gd name="connsiteX1" fmla="*/ 1048 w 152209"/>
                        <a:gd name="connsiteY1" fmla="*/ 0 h 65055"/>
                        <a:gd name="connsiteX2" fmla="*/ 152209 w 152209"/>
                        <a:gd name="connsiteY2" fmla="*/ 62103 h 65055"/>
                        <a:gd name="connsiteX3" fmla="*/ 151162 w 152209"/>
                        <a:gd name="connsiteY3" fmla="*/ 65056 h 65055"/>
                        <a:gd name="connsiteX4" fmla="*/ 0 w 152209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5055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209" y="62103"/>
                          </a:lnTo>
                          <a:lnTo>
                            <a:pt x="151162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32" name="Graphic 1">
                      <a:extLst>
                        <a:ext uri="{FF2B5EF4-FFF2-40B4-BE49-F238E27FC236}">
                          <a16:creationId xmlns:a16="http://schemas.microsoft.com/office/drawing/2014/main" id="{FD3C389B-294E-4A30-A6B2-029F9EAFB85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152822" y="5879440"/>
                      <a:ext cx="148589" cy="154971"/>
                      <a:chOff x="11152822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033" name="Freeform: Shape 1032">
                        <a:extLst>
                          <a:ext uri="{FF2B5EF4-FFF2-40B4-BE49-F238E27FC236}">
                            <a16:creationId xmlns:a16="http://schemas.microsoft.com/office/drawing/2014/main" id="{BB719191-1821-41B3-8F5F-37D985346D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52822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34" name="Freeform: Shape 1033">
                        <a:extLst>
                          <a:ext uri="{FF2B5EF4-FFF2-40B4-BE49-F238E27FC236}">
                            <a16:creationId xmlns:a16="http://schemas.microsoft.com/office/drawing/2014/main" id="{3F311D9F-DAC8-42AD-B6D6-9997E8DAAA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91493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1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1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976" name="Freeform: Shape 975">
                  <a:extLst>
                    <a:ext uri="{FF2B5EF4-FFF2-40B4-BE49-F238E27FC236}">
                      <a16:creationId xmlns:a16="http://schemas.microsoft.com/office/drawing/2014/main" id="{06AEB59B-D227-42A8-B164-60E0B1C30334}"/>
                    </a:ext>
                  </a:extLst>
                </p:cNvPr>
                <p:cNvSpPr/>
                <p:nvPr/>
              </p:nvSpPr>
              <p:spPr>
                <a:xfrm>
                  <a:off x="11214258" y="5871153"/>
                  <a:ext cx="96202" cy="172402"/>
                </a:xfrm>
                <a:custGeom>
                  <a:avLst/>
                  <a:gdLst>
                    <a:gd name="connsiteX0" fmla="*/ 9906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9906 w 96202"/>
                    <a:gd name="connsiteY4" fmla="*/ 172402 h 172402"/>
                    <a:gd name="connsiteX5" fmla="*/ 96202 w 96202"/>
                    <a:gd name="connsiteY5" fmla="*/ 86201 h 172402"/>
                    <a:gd name="connsiteX6" fmla="*/ 9906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9906" y="0"/>
                      </a:moveTo>
                      <a:cubicBezTo>
                        <a:pt x="6573" y="0"/>
                        <a:pt x="3238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3" y="172402"/>
                        <a:pt x="9906" y="172402"/>
                      </a:cubicBezTo>
                      <a:cubicBezTo>
                        <a:pt x="57436" y="172402"/>
                        <a:pt x="96202" y="133731"/>
                        <a:pt x="96202" y="86201"/>
                      </a:cubicBezTo>
                      <a:cubicBezTo>
                        <a:pt x="96107" y="38672"/>
                        <a:pt x="57436" y="0"/>
                        <a:pt x="9906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7" name="Freeform: Shape 976">
                  <a:extLst>
                    <a:ext uri="{FF2B5EF4-FFF2-40B4-BE49-F238E27FC236}">
                      <a16:creationId xmlns:a16="http://schemas.microsoft.com/office/drawing/2014/main" id="{236BEE9D-C7E7-49E8-A08B-F9D194D806D9}"/>
                    </a:ext>
                  </a:extLst>
                </p:cNvPr>
                <p:cNvSpPr/>
                <p:nvPr/>
              </p:nvSpPr>
              <p:spPr>
                <a:xfrm>
                  <a:off x="11131866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9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50" y="172403"/>
                      </a:cubicBezTo>
                      <a:cubicBezTo>
                        <a:pt x="136017" y="172403"/>
                        <a:pt x="172499" y="135922"/>
                        <a:pt x="172499" y="91154"/>
                      </a:cubicBezTo>
                      <a:cubicBezTo>
                        <a:pt x="172499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78" name="Graphic 1">
                  <a:extLst>
                    <a:ext uri="{FF2B5EF4-FFF2-40B4-BE49-F238E27FC236}">
                      <a16:creationId xmlns:a16="http://schemas.microsoft.com/office/drawing/2014/main" id="{75C38CCF-055F-4815-B7F5-5F3CE9752423}"/>
                    </a:ext>
                  </a:extLst>
                </p:cNvPr>
                <p:cNvGrpSpPr/>
                <p:nvPr/>
              </p:nvGrpSpPr>
              <p:grpSpPr>
                <a:xfrm>
                  <a:off x="11141868" y="5876107"/>
                  <a:ext cx="162497" cy="162591"/>
                  <a:chOff x="11141868" y="5876107"/>
                  <a:chExt cx="162497" cy="162591"/>
                </a:xfrm>
                <a:solidFill>
                  <a:srgbClr val="C2C2C2"/>
                </a:solidFill>
              </p:grpSpPr>
              <p:grpSp>
                <p:nvGrpSpPr>
                  <p:cNvPr id="1016" name="Graphic 1">
                    <a:extLst>
                      <a:ext uri="{FF2B5EF4-FFF2-40B4-BE49-F238E27FC236}">
                        <a16:creationId xmlns:a16="http://schemas.microsoft.com/office/drawing/2014/main" id="{4FBD0EEC-E0F0-4EF2-895D-C072CA661BA4}"/>
                      </a:ext>
                    </a:extLst>
                  </p:cNvPr>
                  <p:cNvGrpSpPr/>
                  <p:nvPr/>
                </p:nvGrpSpPr>
                <p:grpSpPr>
                  <a:xfrm>
                    <a:off x="11141868" y="5876107"/>
                    <a:ext cx="162497" cy="162591"/>
                    <a:chOff x="11141868" y="5876107"/>
                    <a:chExt cx="162497" cy="162591"/>
                  </a:xfrm>
                  <a:solidFill>
                    <a:srgbClr val="C2C2C2"/>
                  </a:solidFill>
                </p:grpSpPr>
                <p:sp>
                  <p:nvSpPr>
                    <p:cNvPr id="1023" name="Freeform: Shape 1022">
                      <a:extLst>
                        <a:ext uri="{FF2B5EF4-FFF2-40B4-BE49-F238E27FC236}">
                          <a16:creationId xmlns:a16="http://schemas.microsoft.com/office/drawing/2014/main" id="{4EB9BE38-8ED7-4A6E-BABC-CE581FB1E6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1687" y="5876107"/>
                      <a:ext cx="2952" cy="162591"/>
                    </a:xfrm>
                    <a:custGeom>
                      <a:avLst/>
                      <a:gdLst>
                        <a:gd name="connsiteX0" fmla="*/ 0 w 2952"/>
                        <a:gd name="connsiteY0" fmla="*/ 162592 h 162591"/>
                        <a:gd name="connsiteX1" fmla="*/ 0 w 2952"/>
                        <a:gd name="connsiteY1" fmla="*/ 0 h 162591"/>
                        <a:gd name="connsiteX2" fmla="*/ 2952 w 2952"/>
                        <a:gd name="connsiteY2" fmla="*/ 0 h 162591"/>
                        <a:gd name="connsiteX3" fmla="*/ 2952 w 2952"/>
                        <a:gd name="connsiteY3" fmla="*/ 162592 h 162591"/>
                        <a:gd name="connsiteX4" fmla="*/ 0 w 2952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2952" y="0"/>
                          </a:lnTo>
                          <a:lnTo>
                            <a:pt x="2952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24" name="Freeform: Shape 1023">
                      <a:extLst>
                        <a:ext uri="{FF2B5EF4-FFF2-40B4-BE49-F238E27FC236}">
                          <a16:creationId xmlns:a16="http://schemas.microsoft.com/office/drawing/2014/main" id="{C92A8E1B-1AFE-48EE-9377-F305F3350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41868" y="5955926"/>
                      <a:ext cx="162497" cy="2952"/>
                    </a:xfrm>
                    <a:custGeom>
                      <a:avLst/>
                      <a:gdLst>
                        <a:gd name="connsiteX0" fmla="*/ 0 w 162497"/>
                        <a:gd name="connsiteY0" fmla="*/ 2953 h 2952"/>
                        <a:gd name="connsiteX1" fmla="*/ 0 w 162497"/>
                        <a:gd name="connsiteY1" fmla="*/ 0 h 2952"/>
                        <a:gd name="connsiteX2" fmla="*/ 162497 w 162497"/>
                        <a:gd name="connsiteY2" fmla="*/ 0 h 2952"/>
                        <a:gd name="connsiteX3" fmla="*/ 162497 w 162497"/>
                        <a:gd name="connsiteY3" fmla="*/ 2953 h 2952"/>
                        <a:gd name="connsiteX4" fmla="*/ 0 w 162497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7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7" y="0"/>
                          </a:lnTo>
                          <a:lnTo>
                            <a:pt x="162497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25" name="Graphic 1">
                      <a:extLst>
                        <a:ext uri="{FF2B5EF4-FFF2-40B4-BE49-F238E27FC236}">
                          <a16:creationId xmlns:a16="http://schemas.microsoft.com/office/drawing/2014/main" id="{1D8742E9-7587-4F67-BC13-E7C4542EE8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163204" y="5897443"/>
                      <a:ext cx="119919" cy="119919"/>
                      <a:chOff x="11163204" y="5897443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1026" name="Freeform: Shape 1025">
                        <a:extLst>
                          <a:ext uri="{FF2B5EF4-FFF2-40B4-BE49-F238E27FC236}">
                            <a16:creationId xmlns:a16="http://schemas.microsoft.com/office/drawing/2014/main" id="{7889505B-B61E-4516-86D6-63AF1B3F28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66062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27" name="Freeform: Shape 1026">
                        <a:extLst>
                          <a:ext uri="{FF2B5EF4-FFF2-40B4-BE49-F238E27FC236}">
                            <a16:creationId xmlns:a16="http://schemas.microsoft.com/office/drawing/2014/main" id="{1F34047E-CE46-461B-A73F-C09E7B18D8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63204" y="5900300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191 h 114109"/>
                          <a:gd name="connsiteX1" fmla="*/ 2000 w 119919"/>
                          <a:gd name="connsiteY1" fmla="*/ 0 h 114109"/>
                          <a:gd name="connsiteX2" fmla="*/ 119919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919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017" name="Graphic 1">
                    <a:extLst>
                      <a:ext uri="{FF2B5EF4-FFF2-40B4-BE49-F238E27FC236}">
                        <a16:creationId xmlns:a16="http://schemas.microsoft.com/office/drawing/2014/main" id="{1E4A1C8A-9574-434C-AA4A-AC43FD04BFFD}"/>
                      </a:ext>
                    </a:extLst>
                  </p:cNvPr>
                  <p:cNvGrpSpPr/>
                  <p:nvPr/>
                </p:nvGrpSpPr>
                <p:grpSpPr>
                  <a:xfrm>
                    <a:off x="11147012" y="5881250"/>
                    <a:ext cx="152209" cy="152304"/>
                    <a:chOff x="11147012" y="5881250"/>
                    <a:chExt cx="152209" cy="152304"/>
                  </a:xfrm>
                  <a:solidFill>
                    <a:srgbClr val="C2C2C2"/>
                  </a:solidFill>
                </p:grpSpPr>
                <p:sp>
                  <p:nvSpPr>
                    <p:cNvPr id="1018" name="Freeform: Shape 1017">
                      <a:extLst>
                        <a:ext uri="{FF2B5EF4-FFF2-40B4-BE49-F238E27FC236}">
                          <a16:creationId xmlns:a16="http://schemas.microsoft.com/office/drawing/2014/main" id="{BE26EC2B-4230-4EC6-972A-909AD8649D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1969" y="5881250"/>
                      <a:ext cx="62389" cy="152304"/>
                    </a:xfrm>
                    <a:custGeom>
                      <a:avLst/>
                      <a:gdLst>
                        <a:gd name="connsiteX0" fmla="*/ 0 w 62389"/>
                        <a:gd name="connsiteY0" fmla="*/ 151162 h 152304"/>
                        <a:gd name="connsiteX1" fmla="*/ 59531 w 62389"/>
                        <a:gd name="connsiteY1" fmla="*/ 0 h 152304"/>
                        <a:gd name="connsiteX2" fmla="*/ 62389 w 62389"/>
                        <a:gd name="connsiteY2" fmla="*/ 1143 h 152304"/>
                        <a:gd name="connsiteX3" fmla="*/ 2763 w 62389"/>
                        <a:gd name="connsiteY3" fmla="*/ 152305 h 152304"/>
                        <a:gd name="connsiteX4" fmla="*/ 0 w 62389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9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19" name="Freeform: Shape 1018">
                      <a:extLst>
                        <a:ext uri="{FF2B5EF4-FFF2-40B4-BE49-F238E27FC236}">
                          <a16:creationId xmlns:a16="http://schemas.microsoft.com/office/drawing/2014/main" id="{4875C375-E942-4C7C-AEFB-4CC97D0C60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47012" y="5926208"/>
                      <a:ext cx="152209" cy="62388"/>
                    </a:xfrm>
                    <a:custGeom>
                      <a:avLst/>
                      <a:gdLst>
                        <a:gd name="connsiteX0" fmla="*/ 0 w 152209"/>
                        <a:gd name="connsiteY0" fmla="*/ 2762 h 62388"/>
                        <a:gd name="connsiteX1" fmla="*/ 1048 w 152209"/>
                        <a:gd name="connsiteY1" fmla="*/ 0 h 62388"/>
                        <a:gd name="connsiteX2" fmla="*/ 152209 w 152209"/>
                        <a:gd name="connsiteY2" fmla="*/ 59627 h 62388"/>
                        <a:gd name="connsiteX3" fmla="*/ 151162 w 152209"/>
                        <a:gd name="connsiteY3" fmla="*/ 62389 h 62388"/>
                        <a:gd name="connsiteX4" fmla="*/ 0 w 152209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209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20" name="Graphic 1">
                      <a:extLst>
                        <a:ext uri="{FF2B5EF4-FFF2-40B4-BE49-F238E27FC236}">
                          <a16:creationId xmlns:a16="http://schemas.microsoft.com/office/drawing/2014/main" id="{3967C701-7061-4283-B820-BB7C03EE2C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148821" y="5883155"/>
                      <a:ext cx="148589" cy="148494"/>
                      <a:chOff x="11148821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1021" name="Freeform: Shape 1020">
                        <a:extLst>
                          <a:ext uri="{FF2B5EF4-FFF2-40B4-BE49-F238E27FC236}">
                            <a16:creationId xmlns:a16="http://schemas.microsoft.com/office/drawing/2014/main" id="{207A0C71-4ECA-4468-A764-125BD5F95A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48821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334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334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22" name="Freeform: Shape 1021">
                        <a:extLst>
                          <a:ext uri="{FF2B5EF4-FFF2-40B4-BE49-F238E27FC236}">
                            <a16:creationId xmlns:a16="http://schemas.microsoft.com/office/drawing/2014/main" id="{E593B492-67DB-4073-82A9-A974906F57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187493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6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580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6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979" name="Freeform: Shape 978">
                  <a:extLst>
                    <a:ext uri="{FF2B5EF4-FFF2-40B4-BE49-F238E27FC236}">
                      <a16:creationId xmlns:a16="http://schemas.microsoft.com/office/drawing/2014/main" id="{20E33F20-5D7F-4931-9552-47A7DFBE5F18}"/>
                    </a:ext>
                  </a:extLst>
                </p:cNvPr>
                <p:cNvSpPr/>
                <p:nvPr/>
              </p:nvSpPr>
              <p:spPr>
                <a:xfrm>
                  <a:off x="11208638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572" y="28956"/>
                        <a:pt x="0" y="22479"/>
                        <a:pt x="0" y="14478"/>
                      </a:cubicBezTo>
                      <a:cubicBezTo>
                        <a:pt x="0" y="6477"/>
                        <a:pt x="6476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" name="Freeform: Shape 979">
                  <a:extLst>
                    <a:ext uri="{FF2B5EF4-FFF2-40B4-BE49-F238E27FC236}">
                      <a16:creationId xmlns:a16="http://schemas.microsoft.com/office/drawing/2014/main" id="{3FA0A8AA-CB41-4072-8787-DF7CC86D6158}"/>
                    </a:ext>
                  </a:extLst>
                </p:cNvPr>
                <p:cNvSpPr/>
                <p:nvPr/>
              </p:nvSpPr>
              <p:spPr>
                <a:xfrm>
                  <a:off x="11332272" y="5871249"/>
                  <a:ext cx="172402" cy="172402"/>
                </a:xfrm>
                <a:custGeom>
                  <a:avLst/>
                  <a:gdLst>
                    <a:gd name="connsiteX0" fmla="*/ 86202 w 172402"/>
                    <a:gd name="connsiteY0" fmla="*/ 172403 h 172402"/>
                    <a:gd name="connsiteX1" fmla="*/ 0 w 172402"/>
                    <a:gd name="connsiteY1" fmla="*/ 86201 h 172402"/>
                    <a:gd name="connsiteX2" fmla="*/ 86202 w 172402"/>
                    <a:gd name="connsiteY2" fmla="*/ 0 h 172402"/>
                    <a:gd name="connsiteX3" fmla="*/ 172402 w 172402"/>
                    <a:gd name="connsiteY3" fmla="*/ 86201 h 172402"/>
                    <a:gd name="connsiteX4" fmla="*/ 86202 w 172402"/>
                    <a:gd name="connsiteY4" fmla="*/ 172403 h 172402"/>
                    <a:gd name="connsiteX5" fmla="*/ 86202 w 172402"/>
                    <a:gd name="connsiteY5" fmla="*/ 172403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402" h="172402">
                      <a:moveTo>
                        <a:pt x="86202" y="172403"/>
                      </a:moveTo>
                      <a:cubicBezTo>
                        <a:pt x="38672" y="172403"/>
                        <a:pt x="0" y="133731"/>
                        <a:pt x="0" y="86201"/>
                      </a:cubicBezTo>
                      <a:cubicBezTo>
                        <a:pt x="0" y="38671"/>
                        <a:pt x="38672" y="0"/>
                        <a:pt x="86202" y="0"/>
                      </a:cubicBezTo>
                      <a:cubicBezTo>
                        <a:pt x="133827" y="0"/>
                        <a:pt x="172402" y="38671"/>
                        <a:pt x="172402" y="86201"/>
                      </a:cubicBezTo>
                      <a:cubicBezTo>
                        <a:pt x="172402" y="133731"/>
                        <a:pt x="133731" y="172403"/>
                        <a:pt x="86202" y="172403"/>
                      </a:cubicBezTo>
                      <a:lnTo>
                        <a:pt x="86202" y="172403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81" name="Graphic 1">
                  <a:extLst>
                    <a:ext uri="{FF2B5EF4-FFF2-40B4-BE49-F238E27FC236}">
                      <a16:creationId xmlns:a16="http://schemas.microsoft.com/office/drawing/2014/main" id="{5BB9583A-255D-452A-BE66-CC688711434E}"/>
                    </a:ext>
                  </a:extLst>
                </p:cNvPr>
                <p:cNvGrpSpPr/>
                <p:nvPr/>
              </p:nvGrpSpPr>
              <p:grpSpPr>
                <a:xfrm>
                  <a:off x="11342369" y="5881250"/>
                  <a:ext cx="152209" cy="152304"/>
                  <a:chOff x="11342369" y="5881250"/>
                  <a:chExt cx="152209" cy="152304"/>
                </a:xfrm>
                <a:solidFill>
                  <a:srgbClr val="C2C2C2"/>
                </a:solidFill>
              </p:grpSpPr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30E74138-0A41-49C8-AC60-D1B50E93D47C}"/>
                      </a:ext>
                    </a:extLst>
                  </p:cNvPr>
                  <p:cNvSpPr/>
                  <p:nvPr/>
                </p:nvSpPr>
                <p:spPr>
                  <a:xfrm>
                    <a:off x="11387327" y="5881250"/>
                    <a:ext cx="62293" cy="152304"/>
                  </a:xfrm>
                  <a:custGeom>
                    <a:avLst/>
                    <a:gdLst>
                      <a:gd name="connsiteX0" fmla="*/ 0 w 62293"/>
                      <a:gd name="connsiteY0" fmla="*/ 151162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3 w 62293"/>
                      <a:gd name="connsiteY3" fmla="*/ 152305 h 152304"/>
                      <a:gd name="connsiteX4" fmla="*/ 0 w 62293"/>
                      <a:gd name="connsiteY4" fmla="*/ 151162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162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3" y="152305"/>
                        </a:lnTo>
                        <a:lnTo>
                          <a:pt x="0" y="1511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1B0931A1-1FB5-4424-86FC-C1E49F0DB403}"/>
                      </a:ext>
                    </a:extLst>
                  </p:cNvPr>
                  <p:cNvSpPr/>
                  <p:nvPr/>
                </p:nvSpPr>
                <p:spPr>
                  <a:xfrm>
                    <a:off x="11342369" y="5926208"/>
                    <a:ext cx="152209" cy="62388"/>
                  </a:xfrm>
                  <a:custGeom>
                    <a:avLst/>
                    <a:gdLst>
                      <a:gd name="connsiteX0" fmla="*/ 0 w 152209"/>
                      <a:gd name="connsiteY0" fmla="*/ 2762 h 62388"/>
                      <a:gd name="connsiteX1" fmla="*/ 1048 w 152209"/>
                      <a:gd name="connsiteY1" fmla="*/ 0 h 62388"/>
                      <a:gd name="connsiteX2" fmla="*/ 152209 w 152209"/>
                      <a:gd name="connsiteY2" fmla="*/ 59627 h 62388"/>
                      <a:gd name="connsiteX3" fmla="*/ 151162 w 152209"/>
                      <a:gd name="connsiteY3" fmla="*/ 62389 h 62388"/>
                      <a:gd name="connsiteX4" fmla="*/ 0 w 152209"/>
                      <a:gd name="connsiteY4" fmla="*/ 2762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209" h="62388">
                        <a:moveTo>
                          <a:pt x="0" y="2762"/>
                        </a:moveTo>
                        <a:lnTo>
                          <a:pt x="1048" y="0"/>
                        </a:lnTo>
                        <a:lnTo>
                          <a:pt x="152209" y="59627"/>
                        </a:lnTo>
                        <a:lnTo>
                          <a:pt x="151162" y="62389"/>
                        </a:lnTo>
                        <a:lnTo>
                          <a:pt x="0" y="2762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013" name="Graphic 1">
                    <a:extLst>
                      <a:ext uri="{FF2B5EF4-FFF2-40B4-BE49-F238E27FC236}">
                        <a16:creationId xmlns:a16="http://schemas.microsoft.com/office/drawing/2014/main" id="{05B844AB-4DAC-4DC8-B093-CB1D073B8EC5}"/>
                      </a:ext>
                    </a:extLst>
                  </p:cNvPr>
                  <p:cNvGrpSpPr/>
                  <p:nvPr/>
                </p:nvGrpSpPr>
                <p:grpSpPr>
                  <a:xfrm>
                    <a:off x="11344179" y="5883155"/>
                    <a:ext cx="148589" cy="148494"/>
                    <a:chOff x="11344179" y="5883155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1014" name="Freeform: Shape 1013">
                      <a:extLst>
                        <a:ext uri="{FF2B5EF4-FFF2-40B4-BE49-F238E27FC236}">
                          <a16:creationId xmlns:a16="http://schemas.microsoft.com/office/drawing/2014/main" id="{275F4EFE-A8DC-4047-A8DA-75C30E4B1A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44179" y="5921731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1 w 148589"/>
                        <a:gd name="connsiteY1" fmla="*/ 0 h 71342"/>
                        <a:gd name="connsiteX2" fmla="*/ 148590 w 148589"/>
                        <a:gd name="connsiteY2" fmla="*/ 2667 h 71342"/>
                        <a:gd name="connsiteX3" fmla="*/ 1238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1" y="0"/>
                          </a:lnTo>
                          <a:lnTo>
                            <a:pt x="148590" y="2667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15" name="Freeform: Shape 1014">
                      <a:extLst>
                        <a:ext uri="{FF2B5EF4-FFF2-40B4-BE49-F238E27FC236}">
                          <a16:creationId xmlns:a16="http://schemas.microsoft.com/office/drawing/2014/main" id="{96E7AFF7-BAEF-4532-8B70-5C74A6BDA1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82851" y="5883155"/>
                      <a:ext cx="71246" cy="148494"/>
                    </a:xfrm>
                    <a:custGeom>
                      <a:avLst/>
                      <a:gdLst>
                        <a:gd name="connsiteX0" fmla="*/ 0 w 71246"/>
                        <a:gd name="connsiteY0" fmla="*/ 1238 h 148494"/>
                        <a:gd name="connsiteX1" fmla="*/ 2666 w 71246"/>
                        <a:gd name="connsiteY1" fmla="*/ 0 h 148494"/>
                        <a:gd name="connsiteX2" fmla="*/ 71247 w 71246"/>
                        <a:gd name="connsiteY2" fmla="*/ 147257 h 148494"/>
                        <a:gd name="connsiteX3" fmla="*/ 68580 w 71246"/>
                        <a:gd name="connsiteY3" fmla="*/ 148495 h 148494"/>
                        <a:gd name="connsiteX4" fmla="*/ 0 w 71246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6" h="148494">
                          <a:moveTo>
                            <a:pt x="0" y="1238"/>
                          </a:moveTo>
                          <a:lnTo>
                            <a:pt x="2666" y="0"/>
                          </a:lnTo>
                          <a:lnTo>
                            <a:pt x="71247" y="147257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982" name="Graphic 1">
                  <a:extLst>
                    <a:ext uri="{FF2B5EF4-FFF2-40B4-BE49-F238E27FC236}">
                      <a16:creationId xmlns:a16="http://schemas.microsoft.com/office/drawing/2014/main" id="{C45561DF-E70C-4BA2-9A88-4A0547B80496}"/>
                    </a:ext>
                  </a:extLst>
                </p:cNvPr>
                <p:cNvGrpSpPr/>
                <p:nvPr/>
              </p:nvGrpSpPr>
              <p:grpSpPr>
                <a:xfrm>
                  <a:off x="11341227" y="5872106"/>
                  <a:ext cx="162495" cy="169545"/>
                  <a:chOff x="11341227" y="5872106"/>
                  <a:chExt cx="162495" cy="169545"/>
                </a:xfrm>
                <a:solidFill>
                  <a:srgbClr val="A1A1A1"/>
                </a:solidFill>
              </p:grpSpPr>
              <p:grpSp>
                <p:nvGrpSpPr>
                  <p:cNvPr id="999" name="Graphic 1">
                    <a:extLst>
                      <a:ext uri="{FF2B5EF4-FFF2-40B4-BE49-F238E27FC236}">
                        <a16:creationId xmlns:a16="http://schemas.microsoft.com/office/drawing/2014/main" id="{14C0D231-2621-43D3-9B01-218803FCCF54}"/>
                      </a:ext>
                    </a:extLst>
                  </p:cNvPr>
                  <p:cNvGrpSpPr/>
                  <p:nvPr/>
                </p:nvGrpSpPr>
                <p:grpSpPr>
                  <a:xfrm>
                    <a:off x="11341227" y="5872106"/>
                    <a:ext cx="162495" cy="169545"/>
                    <a:chOff x="11341227" y="5872106"/>
                    <a:chExt cx="162495" cy="169545"/>
                  </a:xfrm>
                  <a:solidFill>
                    <a:srgbClr val="A1A1A1"/>
                  </a:solidFill>
                </p:grpSpPr>
                <p:sp>
                  <p:nvSpPr>
                    <p:cNvPr id="1006" name="Freeform: Shape 1005">
                      <a:extLst>
                        <a:ext uri="{FF2B5EF4-FFF2-40B4-BE49-F238E27FC236}">
                          <a16:creationId xmlns:a16="http://schemas.microsoft.com/office/drawing/2014/main" id="{5FC82B2B-5E58-4D90-B0C6-B0A63964F2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20951" y="5872106"/>
                      <a:ext cx="3047" cy="169545"/>
                    </a:xfrm>
                    <a:custGeom>
                      <a:avLst/>
                      <a:gdLst>
                        <a:gd name="connsiteX0" fmla="*/ 0 w 3047"/>
                        <a:gd name="connsiteY0" fmla="*/ 169545 h 169545"/>
                        <a:gd name="connsiteX1" fmla="*/ 0 w 3047"/>
                        <a:gd name="connsiteY1" fmla="*/ 0 h 169545"/>
                        <a:gd name="connsiteX2" fmla="*/ 3047 w 3047"/>
                        <a:gd name="connsiteY2" fmla="*/ 0 h 169545"/>
                        <a:gd name="connsiteX3" fmla="*/ 3047 w 3047"/>
                        <a:gd name="connsiteY3" fmla="*/ 169545 h 169545"/>
                        <a:gd name="connsiteX4" fmla="*/ 0 w 3047"/>
                        <a:gd name="connsiteY4" fmla="*/ 169545 h 169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7" h="169545">
                          <a:moveTo>
                            <a:pt x="0" y="169545"/>
                          </a:moveTo>
                          <a:lnTo>
                            <a:pt x="0" y="0"/>
                          </a:lnTo>
                          <a:lnTo>
                            <a:pt x="3047" y="0"/>
                          </a:lnTo>
                          <a:lnTo>
                            <a:pt x="3047" y="169545"/>
                          </a:lnTo>
                          <a:lnTo>
                            <a:pt x="0" y="169545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7" name="Freeform: Shape 1006">
                      <a:extLst>
                        <a:ext uri="{FF2B5EF4-FFF2-40B4-BE49-F238E27FC236}">
                          <a16:creationId xmlns:a16="http://schemas.microsoft.com/office/drawing/2014/main" id="{8DB0BC75-8EE6-4F92-A09D-2F447E2DDC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41227" y="5955355"/>
                      <a:ext cx="162495" cy="3143"/>
                    </a:xfrm>
                    <a:custGeom>
                      <a:avLst/>
                      <a:gdLst>
                        <a:gd name="connsiteX0" fmla="*/ 0 w 162495"/>
                        <a:gd name="connsiteY0" fmla="*/ 3143 h 3143"/>
                        <a:gd name="connsiteX1" fmla="*/ 0 w 162495"/>
                        <a:gd name="connsiteY1" fmla="*/ 0 h 3143"/>
                        <a:gd name="connsiteX2" fmla="*/ 162496 w 162495"/>
                        <a:gd name="connsiteY2" fmla="*/ 0 h 3143"/>
                        <a:gd name="connsiteX3" fmla="*/ 162496 w 162495"/>
                        <a:gd name="connsiteY3" fmla="*/ 3143 h 3143"/>
                        <a:gd name="connsiteX4" fmla="*/ 0 w 162495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5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08" name="Graphic 1">
                      <a:extLst>
                        <a:ext uri="{FF2B5EF4-FFF2-40B4-BE49-F238E27FC236}">
                          <a16:creationId xmlns:a16="http://schemas.microsoft.com/office/drawing/2014/main" id="{E01F78E3-2F12-4C77-8572-8D1AD74D22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62562" y="5894395"/>
                      <a:ext cx="119824" cy="125063"/>
                      <a:chOff x="11362562" y="5894395"/>
                      <a:chExt cx="119824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1009" name="Freeform: Shape 1008">
                        <a:extLst>
                          <a:ext uri="{FF2B5EF4-FFF2-40B4-BE49-F238E27FC236}">
                            <a16:creationId xmlns:a16="http://schemas.microsoft.com/office/drawing/2014/main" id="{6B680D23-9489-4556-8602-A791757B35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65419" y="5894395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096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10" name="Freeform: Shape 1009">
                        <a:extLst>
                          <a:ext uri="{FF2B5EF4-FFF2-40B4-BE49-F238E27FC236}">
                            <a16:creationId xmlns:a16="http://schemas.microsoft.com/office/drawing/2014/main" id="{46494B1B-DB96-47AD-B7F2-C3C59BC9D5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62562" y="5897443"/>
                        <a:ext cx="119824" cy="118967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8967"/>
                          <a:gd name="connsiteX1" fmla="*/ 2000 w 119824"/>
                          <a:gd name="connsiteY1" fmla="*/ 0 h 118967"/>
                          <a:gd name="connsiteX2" fmla="*/ 119824 w 119824"/>
                          <a:gd name="connsiteY2" fmla="*/ 116681 h 118967"/>
                          <a:gd name="connsiteX3" fmla="*/ 117824 w 119824"/>
                          <a:gd name="connsiteY3" fmla="*/ 118967 h 118967"/>
                          <a:gd name="connsiteX4" fmla="*/ 0 w 119824"/>
                          <a:gd name="connsiteY4" fmla="*/ 2191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8967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6681"/>
                            </a:lnTo>
                            <a:lnTo>
                              <a:pt x="117824" y="118967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000" name="Graphic 1">
                    <a:extLst>
                      <a:ext uri="{FF2B5EF4-FFF2-40B4-BE49-F238E27FC236}">
                        <a16:creationId xmlns:a16="http://schemas.microsoft.com/office/drawing/2014/main" id="{BF66BC2B-E183-4E26-8552-6C8E8219CB02}"/>
                      </a:ext>
                    </a:extLst>
                  </p:cNvPr>
                  <p:cNvGrpSpPr/>
                  <p:nvPr/>
                </p:nvGrpSpPr>
                <p:grpSpPr>
                  <a:xfrm>
                    <a:off x="11346274" y="5877440"/>
                    <a:ext cx="152304" cy="158877"/>
                    <a:chOff x="11346274" y="5877440"/>
                    <a:chExt cx="152304" cy="158877"/>
                  </a:xfrm>
                  <a:solidFill>
                    <a:srgbClr val="A1A1A1"/>
                  </a:solidFill>
                </p:grpSpPr>
                <p:sp>
                  <p:nvSpPr>
                    <p:cNvPr id="1001" name="Freeform: Shape 1000">
                      <a:extLst>
                        <a:ext uri="{FF2B5EF4-FFF2-40B4-BE49-F238E27FC236}">
                          <a16:creationId xmlns:a16="http://schemas.microsoft.com/office/drawing/2014/main" id="{C2C06A1E-B5E9-49DB-9B23-40C4BD82CF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91327" y="5877440"/>
                      <a:ext cx="62293" cy="158877"/>
                    </a:xfrm>
                    <a:custGeom>
                      <a:avLst/>
                      <a:gdLst>
                        <a:gd name="connsiteX0" fmla="*/ 0 w 62293"/>
                        <a:gd name="connsiteY0" fmla="*/ 157734 h 158877"/>
                        <a:gd name="connsiteX1" fmla="*/ 59531 w 62293"/>
                        <a:gd name="connsiteY1" fmla="*/ 0 h 158877"/>
                        <a:gd name="connsiteX2" fmla="*/ 62294 w 62293"/>
                        <a:gd name="connsiteY2" fmla="*/ 1143 h 158877"/>
                        <a:gd name="connsiteX3" fmla="*/ 2763 w 62293"/>
                        <a:gd name="connsiteY3" fmla="*/ 158877 h 158877"/>
                        <a:gd name="connsiteX4" fmla="*/ 0 w 62293"/>
                        <a:gd name="connsiteY4" fmla="*/ 157734 h 15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877">
                          <a:moveTo>
                            <a:pt x="0" y="157734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8877"/>
                          </a:lnTo>
                          <a:lnTo>
                            <a:pt x="0" y="157734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2" name="Freeform: Shape 1001">
                      <a:extLst>
                        <a:ext uri="{FF2B5EF4-FFF2-40B4-BE49-F238E27FC236}">
                          <a16:creationId xmlns:a16="http://schemas.microsoft.com/office/drawing/2014/main" id="{A0BE79DC-CACC-4C2B-9141-CFB84FCB32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46274" y="5924398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7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257 w 152304"/>
                        <a:gd name="connsiteY3" fmla="*/ 65056 h 65055"/>
                        <a:gd name="connsiteX4" fmla="*/ 0 w 152304"/>
                        <a:gd name="connsiteY4" fmla="*/ 2857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03" name="Graphic 1">
                      <a:extLst>
                        <a:ext uri="{FF2B5EF4-FFF2-40B4-BE49-F238E27FC236}">
                          <a16:creationId xmlns:a16="http://schemas.microsoft.com/office/drawing/2014/main" id="{0965B10D-9387-4761-94B1-DF99F0D432A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48180" y="5879440"/>
                      <a:ext cx="148589" cy="154971"/>
                      <a:chOff x="11348180" y="5879440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1004" name="Freeform: Shape 1003">
                        <a:extLst>
                          <a:ext uri="{FF2B5EF4-FFF2-40B4-BE49-F238E27FC236}">
                            <a16:creationId xmlns:a16="http://schemas.microsoft.com/office/drawing/2014/main" id="{5891FF62-BA56-41EC-A025-AC874C3BF0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48180" y="5919731"/>
                        <a:ext cx="148589" cy="74295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295"/>
                          <a:gd name="connsiteX1" fmla="*/ 147351 w 148589"/>
                          <a:gd name="connsiteY1" fmla="*/ 0 h 74295"/>
                          <a:gd name="connsiteX2" fmla="*/ 148590 w 148589"/>
                          <a:gd name="connsiteY2" fmla="*/ 2762 h 74295"/>
                          <a:gd name="connsiteX3" fmla="*/ 1238 w 148589"/>
                          <a:gd name="connsiteY3" fmla="*/ 74295 h 74295"/>
                          <a:gd name="connsiteX4" fmla="*/ 0 w 148589"/>
                          <a:gd name="connsiteY4" fmla="*/ 71533 h 74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295">
                            <a:moveTo>
                              <a:pt x="0" y="71533"/>
                            </a:moveTo>
                            <a:lnTo>
                              <a:pt x="147351" y="0"/>
                            </a:lnTo>
                            <a:lnTo>
                              <a:pt x="148590" y="2762"/>
                            </a:lnTo>
                            <a:lnTo>
                              <a:pt x="1238" y="74295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5" name="Freeform: Shape 1004">
                        <a:extLst>
                          <a:ext uri="{FF2B5EF4-FFF2-40B4-BE49-F238E27FC236}">
                            <a16:creationId xmlns:a16="http://schemas.microsoft.com/office/drawing/2014/main" id="{B5D5F18D-76A3-4D76-ACB2-4ECF6B3ED3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86850" y="5879440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238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1 w 71246"/>
                          <a:gd name="connsiteY3" fmla="*/ 154972 h 154971"/>
                          <a:gd name="connsiteX4" fmla="*/ 0 w 71246"/>
                          <a:gd name="connsiteY4" fmla="*/ 1238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1" y="154972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983" name="Freeform: Shape 982">
                  <a:extLst>
                    <a:ext uri="{FF2B5EF4-FFF2-40B4-BE49-F238E27FC236}">
                      <a16:creationId xmlns:a16="http://schemas.microsoft.com/office/drawing/2014/main" id="{1679964F-F4DD-40F6-A6A1-EBAA1077EEA5}"/>
                    </a:ext>
                  </a:extLst>
                </p:cNvPr>
                <p:cNvSpPr/>
                <p:nvPr/>
              </p:nvSpPr>
              <p:spPr>
                <a:xfrm>
                  <a:off x="11409520" y="5871153"/>
                  <a:ext cx="96202" cy="172402"/>
                </a:xfrm>
                <a:custGeom>
                  <a:avLst/>
                  <a:gdLst>
                    <a:gd name="connsiteX0" fmla="*/ 9906 w 96202"/>
                    <a:gd name="connsiteY0" fmla="*/ 0 h 172402"/>
                    <a:gd name="connsiteX1" fmla="*/ 0 w 96202"/>
                    <a:gd name="connsiteY1" fmla="*/ 572 h 172402"/>
                    <a:gd name="connsiteX2" fmla="*/ 76295 w 96202"/>
                    <a:gd name="connsiteY2" fmla="*/ 86201 h 172402"/>
                    <a:gd name="connsiteX3" fmla="*/ 0 w 96202"/>
                    <a:gd name="connsiteY3" fmla="*/ 171831 h 172402"/>
                    <a:gd name="connsiteX4" fmla="*/ 9906 w 96202"/>
                    <a:gd name="connsiteY4" fmla="*/ 172402 h 172402"/>
                    <a:gd name="connsiteX5" fmla="*/ 96202 w 96202"/>
                    <a:gd name="connsiteY5" fmla="*/ 86201 h 172402"/>
                    <a:gd name="connsiteX6" fmla="*/ 9906 w 96202"/>
                    <a:gd name="connsiteY6" fmla="*/ 0 h 17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202" h="172402">
                      <a:moveTo>
                        <a:pt x="9906" y="0"/>
                      </a:moveTo>
                      <a:cubicBezTo>
                        <a:pt x="6573" y="0"/>
                        <a:pt x="3238" y="191"/>
                        <a:pt x="0" y="572"/>
                      </a:cubicBezTo>
                      <a:cubicBezTo>
                        <a:pt x="42863" y="5525"/>
                        <a:pt x="76295" y="42101"/>
                        <a:pt x="76295" y="86201"/>
                      </a:cubicBezTo>
                      <a:cubicBezTo>
                        <a:pt x="76295" y="130397"/>
                        <a:pt x="42863" y="166878"/>
                        <a:pt x="0" y="171831"/>
                      </a:cubicBezTo>
                      <a:cubicBezTo>
                        <a:pt x="3238" y="172212"/>
                        <a:pt x="6573" y="172402"/>
                        <a:pt x="9906" y="172402"/>
                      </a:cubicBezTo>
                      <a:cubicBezTo>
                        <a:pt x="57531" y="172402"/>
                        <a:pt x="96202" y="133731"/>
                        <a:pt x="96202" y="86201"/>
                      </a:cubicBezTo>
                      <a:cubicBezTo>
                        <a:pt x="96202" y="38672"/>
                        <a:pt x="57531" y="0"/>
                        <a:pt x="9906" y="0"/>
                      </a:cubicBezTo>
                      <a:close/>
                    </a:path>
                  </a:pathLst>
                </a:custGeom>
                <a:solidFill>
                  <a:srgbClr val="A1A1A1">
                    <a:alpha val="46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" name="Freeform: Shape 983">
                  <a:extLst>
                    <a:ext uri="{FF2B5EF4-FFF2-40B4-BE49-F238E27FC236}">
                      <a16:creationId xmlns:a16="http://schemas.microsoft.com/office/drawing/2014/main" id="{4D4BB0C2-ED3E-4AAF-84E8-163DD8E1BAAC}"/>
                    </a:ext>
                  </a:extLst>
                </p:cNvPr>
                <p:cNvSpPr/>
                <p:nvPr/>
              </p:nvSpPr>
              <p:spPr>
                <a:xfrm>
                  <a:off x="11327224" y="5866201"/>
                  <a:ext cx="182499" cy="182499"/>
                </a:xfrm>
                <a:custGeom>
                  <a:avLst/>
                  <a:gdLst>
                    <a:gd name="connsiteX0" fmla="*/ 91250 w 182499"/>
                    <a:gd name="connsiteY0" fmla="*/ 0 h 182499"/>
                    <a:gd name="connsiteX1" fmla="*/ 182499 w 182499"/>
                    <a:gd name="connsiteY1" fmla="*/ 91250 h 182499"/>
                    <a:gd name="connsiteX2" fmla="*/ 91250 w 182499"/>
                    <a:gd name="connsiteY2" fmla="*/ 182499 h 182499"/>
                    <a:gd name="connsiteX3" fmla="*/ 0 w 182499"/>
                    <a:gd name="connsiteY3" fmla="*/ 91250 h 182499"/>
                    <a:gd name="connsiteX4" fmla="*/ 91250 w 182499"/>
                    <a:gd name="connsiteY4" fmla="*/ 0 h 182499"/>
                    <a:gd name="connsiteX5" fmla="*/ 91250 w 182499"/>
                    <a:gd name="connsiteY5" fmla="*/ 9906 h 182499"/>
                    <a:gd name="connsiteX6" fmla="*/ 10002 w 182499"/>
                    <a:gd name="connsiteY6" fmla="*/ 91154 h 182499"/>
                    <a:gd name="connsiteX7" fmla="*/ 91250 w 182499"/>
                    <a:gd name="connsiteY7" fmla="*/ 172403 h 182499"/>
                    <a:gd name="connsiteX8" fmla="*/ 172498 w 182499"/>
                    <a:gd name="connsiteY8" fmla="*/ 91154 h 182499"/>
                    <a:gd name="connsiteX9" fmla="*/ 91250 w 182499"/>
                    <a:gd name="connsiteY9" fmla="*/ 9906 h 182499"/>
                    <a:gd name="connsiteX10" fmla="*/ 91250 w 182499"/>
                    <a:gd name="connsiteY10" fmla="*/ 9906 h 18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2499" h="182499">
                      <a:moveTo>
                        <a:pt x="91250" y="0"/>
                      </a:moveTo>
                      <a:cubicBezTo>
                        <a:pt x="141637" y="0"/>
                        <a:pt x="182499" y="40862"/>
                        <a:pt x="182499" y="91250"/>
                      </a:cubicBezTo>
                      <a:cubicBezTo>
                        <a:pt x="182499" y="141637"/>
                        <a:pt x="141637" y="182499"/>
                        <a:pt x="91250" y="182499"/>
                      </a:cubicBezTo>
                      <a:cubicBezTo>
                        <a:pt x="40863" y="182499"/>
                        <a:pt x="0" y="141637"/>
                        <a:pt x="0" y="91250"/>
                      </a:cubicBezTo>
                      <a:cubicBezTo>
                        <a:pt x="0" y="40767"/>
                        <a:pt x="40863" y="0"/>
                        <a:pt x="91250" y="0"/>
                      </a:cubicBezTo>
                      <a:moveTo>
                        <a:pt x="91250" y="9906"/>
                      </a:moveTo>
                      <a:cubicBezTo>
                        <a:pt x="46482" y="9906"/>
                        <a:pt x="10002" y="46387"/>
                        <a:pt x="10002" y="91154"/>
                      </a:cubicBezTo>
                      <a:cubicBezTo>
                        <a:pt x="10002" y="135922"/>
                        <a:pt x="46482" y="172403"/>
                        <a:pt x="91250" y="172403"/>
                      </a:cubicBezTo>
                      <a:cubicBezTo>
                        <a:pt x="136113" y="172403"/>
                        <a:pt x="172498" y="135922"/>
                        <a:pt x="172498" y="91154"/>
                      </a:cubicBezTo>
                      <a:cubicBezTo>
                        <a:pt x="172498" y="46387"/>
                        <a:pt x="136017" y="9906"/>
                        <a:pt x="91250" y="9906"/>
                      </a:cubicBezTo>
                      <a:lnTo>
                        <a:pt x="91250" y="990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85" name="Graphic 1">
                  <a:extLst>
                    <a:ext uri="{FF2B5EF4-FFF2-40B4-BE49-F238E27FC236}">
                      <a16:creationId xmlns:a16="http://schemas.microsoft.com/office/drawing/2014/main" id="{61EFC21F-B07E-49C5-8722-6CAA73D38464}"/>
                    </a:ext>
                  </a:extLst>
                </p:cNvPr>
                <p:cNvGrpSpPr/>
                <p:nvPr/>
              </p:nvGrpSpPr>
              <p:grpSpPr>
                <a:xfrm>
                  <a:off x="11337226" y="5876107"/>
                  <a:ext cx="162495" cy="162591"/>
                  <a:chOff x="11337226" y="5876107"/>
                  <a:chExt cx="162495" cy="162591"/>
                </a:xfrm>
                <a:solidFill>
                  <a:srgbClr val="C2C2C2"/>
                </a:solidFill>
              </p:grpSpPr>
              <p:grpSp>
                <p:nvGrpSpPr>
                  <p:cNvPr id="987" name="Graphic 1">
                    <a:extLst>
                      <a:ext uri="{FF2B5EF4-FFF2-40B4-BE49-F238E27FC236}">
                        <a16:creationId xmlns:a16="http://schemas.microsoft.com/office/drawing/2014/main" id="{4D370F6E-2C26-4AD3-A89F-0037C2548B26}"/>
                      </a:ext>
                    </a:extLst>
                  </p:cNvPr>
                  <p:cNvGrpSpPr/>
                  <p:nvPr/>
                </p:nvGrpSpPr>
                <p:grpSpPr>
                  <a:xfrm>
                    <a:off x="11337226" y="5876107"/>
                    <a:ext cx="162495" cy="162591"/>
                    <a:chOff x="11337226" y="5876107"/>
                    <a:chExt cx="162495" cy="162591"/>
                  </a:xfrm>
                  <a:solidFill>
                    <a:srgbClr val="C2C2C2"/>
                  </a:solidFill>
                </p:grpSpPr>
                <p:sp>
                  <p:nvSpPr>
                    <p:cNvPr id="994" name="Freeform: Shape 993">
                      <a:extLst>
                        <a:ext uri="{FF2B5EF4-FFF2-40B4-BE49-F238E27FC236}">
                          <a16:creationId xmlns:a16="http://schemas.microsoft.com/office/drawing/2014/main" id="{80446D46-7B63-4854-B2A8-E61EF56320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16950" y="5876107"/>
                      <a:ext cx="3047" cy="162591"/>
                    </a:xfrm>
                    <a:custGeom>
                      <a:avLst/>
                      <a:gdLst>
                        <a:gd name="connsiteX0" fmla="*/ 0 w 3047"/>
                        <a:gd name="connsiteY0" fmla="*/ 162592 h 162591"/>
                        <a:gd name="connsiteX1" fmla="*/ 0 w 3047"/>
                        <a:gd name="connsiteY1" fmla="*/ 0 h 162591"/>
                        <a:gd name="connsiteX2" fmla="*/ 3047 w 3047"/>
                        <a:gd name="connsiteY2" fmla="*/ 0 h 162591"/>
                        <a:gd name="connsiteX3" fmla="*/ 3047 w 3047"/>
                        <a:gd name="connsiteY3" fmla="*/ 162592 h 162591"/>
                        <a:gd name="connsiteX4" fmla="*/ 0 w 3047"/>
                        <a:gd name="connsiteY4" fmla="*/ 162592 h 162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7" h="162591">
                          <a:moveTo>
                            <a:pt x="0" y="162592"/>
                          </a:moveTo>
                          <a:lnTo>
                            <a:pt x="0" y="0"/>
                          </a:lnTo>
                          <a:lnTo>
                            <a:pt x="3047" y="0"/>
                          </a:lnTo>
                          <a:lnTo>
                            <a:pt x="3047" y="162592"/>
                          </a:lnTo>
                          <a:lnTo>
                            <a:pt x="0" y="16259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995" name="Freeform: Shape 994">
                      <a:extLst>
                        <a:ext uri="{FF2B5EF4-FFF2-40B4-BE49-F238E27FC236}">
                          <a16:creationId xmlns:a16="http://schemas.microsoft.com/office/drawing/2014/main" id="{B50B1862-6308-44F7-9419-B4E4409FBB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37226" y="5955926"/>
                      <a:ext cx="162495" cy="2952"/>
                    </a:xfrm>
                    <a:custGeom>
                      <a:avLst/>
                      <a:gdLst>
                        <a:gd name="connsiteX0" fmla="*/ 0 w 162495"/>
                        <a:gd name="connsiteY0" fmla="*/ 2953 h 2952"/>
                        <a:gd name="connsiteX1" fmla="*/ 0 w 162495"/>
                        <a:gd name="connsiteY1" fmla="*/ 0 h 2952"/>
                        <a:gd name="connsiteX2" fmla="*/ 162496 w 162495"/>
                        <a:gd name="connsiteY2" fmla="*/ 0 h 2952"/>
                        <a:gd name="connsiteX3" fmla="*/ 162496 w 162495"/>
                        <a:gd name="connsiteY3" fmla="*/ 2953 h 2952"/>
                        <a:gd name="connsiteX4" fmla="*/ 0 w 162495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5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996" name="Graphic 1">
                      <a:extLst>
                        <a:ext uri="{FF2B5EF4-FFF2-40B4-BE49-F238E27FC236}">
                          <a16:creationId xmlns:a16="http://schemas.microsoft.com/office/drawing/2014/main" id="{48F16C04-4FB5-4F2D-A7C2-0CEC460DF9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58562" y="5897443"/>
                      <a:ext cx="119824" cy="119919"/>
                      <a:chOff x="11358562" y="5897443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997" name="Freeform: Shape 996">
                        <a:extLst>
                          <a:ext uri="{FF2B5EF4-FFF2-40B4-BE49-F238E27FC236}">
                            <a16:creationId xmlns:a16="http://schemas.microsoft.com/office/drawing/2014/main" id="{A0E6DC1A-92A9-445F-99FF-96E4F5676B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61419" y="5897443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09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09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998" name="Freeform: Shape 997">
                        <a:extLst>
                          <a:ext uri="{FF2B5EF4-FFF2-40B4-BE49-F238E27FC236}">
                            <a16:creationId xmlns:a16="http://schemas.microsoft.com/office/drawing/2014/main" id="{17CFA7F6-EC3F-47C6-92F7-65CD17859E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58562" y="5900300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191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191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191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824" y="114109"/>
                            </a:lnTo>
                            <a:lnTo>
                              <a:pt x="0" y="2191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988" name="Graphic 1">
                    <a:extLst>
                      <a:ext uri="{FF2B5EF4-FFF2-40B4-BE49-F238E27FC236}">
                        <a16:creationId xmlns:a16="http://schemas.microsoft.com/office/drawing/2014/main" id="{3E405230-7623-4792-B790-DBD87E97D3C6}"/>
                      </a:ext>
                    </a:extLst>
                  </p:cNvPr>
                  <p:cNvGrpSpPr/>
                  <p:nvPr/>
                </p:nvGrpSpPr>
                <p:grpSpPr>
                  <a:xfrm>
                    <a:off x="11342369" y="5881250"/>
                    <a:ext cx="152209" cy="152304"/>
                    <a:chOff x="11342369" y="5881250"/>
                    <a:chExt cx="152209" cy="152304"/>
                  </a:xfrm>
                  <a:solidFill>
                    <a:srgbClr val="C2C2C2"/>
                  </a:solidFill>
                </p:grpSpPr>
                <p:sp>
                  <p:nvSpPr>
                    <p:cNvPr id="989" name="Freeform: Shape 988">
                      <a:extLst>
                        <a:ext uri="{FF2B5EF4-FFF2-40B4-BE49-F238E27FC236}">
                          <a16:creationId xmlns:a16="http://schemas.microsoft.com/office/drawing/2014/main" id="{E7BC40E2-261E-4AF8-814A-09C3C4C17D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87327" y="5881250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162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763 w 62293"/>
                        <a:gd name="connsiteY3" fmla="*/ 152305 h 152304"/>
                        <a:gd name="connsiteX4" fmla="*/ 0 w 62293"/>
                        <a:gd name="connsiteY4" fmla="*/ 151162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162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3" y="152305"/>
                          </a:lnTo>
                          <a:lnTo>
                            <a:pt x="0" y="1511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990" name="Freeform: Shape 989">
                      <a:extLst>
                        <a:ext uri="{FF2B5EF4-FFF2-40B4-BE49-F238E27FC236}">
                          <a16:creationId xmlns:a16="http://schemas.microsoft.com/office/drawing/2014/main" id="{84873501-CB69-4AD2-AC1B-C617035C96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342369" y="5926208"/>
                      <a:ext cx="152209" cy="62388"/>
                    </a:xfrm>
                    <a:custGeom>
                      <a:avLst/>
                      <a:gdLst>
                        <a:gd name="connsiteX0" fmla="*/ 0 w 152209"/>
                        <a:gd name="connsiteY0" fmla="*/ 2762 h 62388"/>
                        <a:gd name="connsiteX1" fmla="*/ 1048 w 152209"/>
                        <a:gd name="connsiteY1" fmla="*/ 0 h 62388"/>
                        <a:gd name="connsiteX2" fmla="*/ 152209 w 152209"/>
                        <a:gd name="connsiteY2" fmla="*/ 59627 h 62388"/>
                        <a:gd name="connsiteX3" fmla="*/ 151162 w 152209"/>
                        <a:gd name="connsiteY3" fmla="*/ 62389 h 62388"/>
                        <a:gd name="connsiteX4" fmla="*/ 0 w 152209"/>
                        <a:gd name="connsiteY4" fmla="*/ 2762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209" h="62388">
                          <a:moveTo>
                            <a:pt x="0" y="2762"/>
                          </a:moveTo>
                          <a:lnTo>
                            <a:pt x="1048" y="0"/>
                          </a:lnTo>
                          <a:lnTo>
                            <a:pt x="152209" y="59627"/>
                          </a:lnTo>
                          <a:lnTo>
                            <a:pt x="151162" y="62389"/>
                          </a:lnTo>
                          <a:lnTo>
                            <a:pt x="0" y="2762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991" name="Graphic 1">
                      <a:extLst>
                        <a:ext uri="{FF2B5EF4-FFF2-40B4-BE49-F238E27FC236}">
                          <a16:creationId xmlns:a16="http://schemas.microsoft.com/office/drawing/2014/main" id="{398998ED-59A3-4327-A536-A85FD2896C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44179" y="5883155"/>
                      <a:ext cx="148589" cy="148494"/>
                      <a:chOff x="11344179" y="5883155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992" name="Freeform: Shape 991">
                        <a:extLst>
                          <a:ext uri="{FF2B5EF4-FFF2-40B4-BE49-F238E27FC236}">
                            <a16:creationId xmlns:a16="http://schemas.microsoft.com/office/drawing/2014/main" id="{4FD2A39D-7F64-4B29-B637-202F5B61E3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44179" y="5921731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1 w 148589"/>
                          <a:gd name="connsiteY1" fmla="*/ 0 h 71342"/>
                          <a:gd name="connsiteX2" fmla="*/ 148590 w 148589"/>
                          <a:gd name="connsiteY2" fmla="*/ 2667 h 71342"/>
                          <a:gd name="connsiteX3" fmla="*/ 1238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1" y="0"/>
                            </a:lnTo>
                            <a:lnTo>
                              <a:pt x="148590" y="2667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993" name="Freeform: Shape 992">
                        <a:extLst>
                          <a:ext uri="{FF2B5EF4-FFF2-40B4-BE49-F238E27FC236}">
                            <a16:creationId xmlns:a16="http://schemas.microsoft.com/office/drawing/2014/main" id="{406329F0-4E0A-4F18-8188-6E5C21A49D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382851" y="5883155"/>
                        <a:ext cx="71246" cy="148494"/>
                      </a:xfrm>
                      <a:custGeom>
                        <a:avLst/>
                        <a:gdLst>
                          <a:gd name="connsiteX0" fmla="*/ 0 w 71246"/>
                          <a:gd name="connsiteY0" fmla="*/ 1238 h 148494"/>
                          <a:gd name="connsiteX1" fmla="*/ 2666 w 71246"/>
                          <a:gd name="connsiteY1" fmla="*/ 0 h 148494"/>
                          <a:gd name="connsiteX2" fmla="*/ 71247 w 71246"/>
                          <a:gd name="connsiteY2" fmla="*/ 147257 h 148494"/>
                          <a:gd name="connsiteX3" fmla="*/ 68580 w 71246"/>
                          <a:gd name="connsiteY3" fmla="*/ 148495 h 148494"/>
                          <a:gd name="connsiteX4" fmla="*/ 0 w 71246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48494">
                            <a:moveTo>
                              <a:pt x="0" y="1238"/>
                            </a:moveTo>
                            <a:lnTo>
                              <a:pt x="2666" y="0"/>
                            </a:lnTo>
                            <a:lnTo>
                              <a:pt x="71247" y="147257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986" name="Freeform: Shape 985">
                  <a:extLst>
                    <a:ext uri="{FF2B5EF4-FFF2-40B4-BE49-F238E27FC236}">
                      <a16:creationId xmlns:a16="http://schemas.microsoft.com/office/drawing/2014/main" id="{16D231AB-7923-44E4-9108-A2C08F30E9CE}"/>
                    </a:ext>
                  </a:extLst>
                </p:cNvPr>
                <p:cNvSpPr/>
                <p:nvPr/>
              </p:nvSpPr>
              <p:spPr>
                <a:xfrm>
                  <a:off x="11403996" y="5942877"/>
                  <a:ext cx="28956" cy="28956"/>
                </a:xfrm>
                <a:custGeom>
                  <a:avLst/>
                  <a:gdLst>
                    <a:gd name="connsiteX0" fmla="*/ 14478 w 28956"/>
                    <a:gd name="connsiteY0" fmla="*/ 28956 h 28956"/>
                    <a:gd name="connsiteX1" fmla="*/ 0 w 28956"/>
                    <a:gd name="connsiteY1" fmla="*/ 14478 h 28956"/>
                    <a:gd name="connsiteX2" fmla="*/ 14478 w 28956"/>
                    <a:gd name="connsiteY2" fmla="*/ 0 h 28956"/>
                    <a:gd name="connsiteX3" fmla="*/ 28956 w 28956"/>
                    <a:gd name="connsiteY3" fmla="*/ 14478 h 28956"/>
                    <a:gd name="connsiteX4" fmla="*/ 14478 w 28956"/>
                    <a:gd name="connsiteY4" fmla="*/ 28956 h 28956"/>
                    <a:gd name="connsiteX5" fmla="*/ 14478 w 28956"/>
                    <a:gd name="connsiteY5" fmla="*/ 28956 h 28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956" h="28956">
                      <a:moveTo>
                        <a:pt x="14478" y="28956"/>
                      </a:moveTo>
                      <a:cubicBezTo>
                        <a:pt x="6572" y="28956"/>
                        <a:pt x="0" y="22479"/>
                        <a:pt x="0" y="14478"/>
                      </a:cubicBezTo>
                      <a:cubicBezTo>
                        <a:pt x="0" y="6477"/>
                        <a:pt x="6476" y="0"/>
                        <a:pt x="14478" y="0"/>
                      </a:cubicBezTo>
                      <a:cubicBezTo>
                        <a:pt x="22479" y="0"/>
                        <a:pt x="28956" y="6477"/>
                        <a:pt x="28956" y="14478"/>
                      </a:cubicBezTo>
                      <a:cubicBezTo>
                        <a:pt x="28956" y="22479"/>
                        <a:pt x="22479" y="28956"/>
                        <a:pt x="14478" y="28956"/>
                      </a:cubicBezTo>
                      <a:lnTo>
                        <a:pt x="14478" y="28956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15" name="Graphic 1">
                <a:extLst>
                  <a:ext uri="{FF2B5EF4-FFF2-40B4-BE49-F238E27FC236}">
                    <a16:creationId xmlns:a16="http://schemas.microsoft.com/office/drawing/2014/main" id="{38ECE87F-A5C2-44B3-BE07-56EA7FC11A69}"/>
                  </a:ext>
                </a:extLst>
              </p:cNvPr>
              <p:cNvGrpSpPr/>
              <p:nvPr/>
            </p:nvGrpSpPr>
            <p:grpSpPr>
              <a:xfrm>
                <a:off x="10854309" y="5554638"/>
                <a:ext cx="456532" cy="167925"/>
                <a:chOff x="10854309" y="5554638"/>
                <a:chExt cx="456532" cy="167925"/>
              </a:xfrm>
              <a:solidFill>
                <a:srgbClr val="FFFFFF"/>
              </a:solidFill>
            </p:grpSpPr>
            <p:grpSp>
              <p:nvGrpSpPr>
                <p:cNvPr id="916" name="Graphic 1">
                  <a:extLst>
                    <a:ext uri="{FF2B5EF4-FFF2-40B4-BE49-F238E27FC236}">
                      <a16:creationId xmlns:a16="http://schemas.microsoft.com/office/drawing/2014/main" id="{14BAF043-2BB3-46A8-ABA2-DAA66DB229DD}"/>
                    </a:ext>
                  </a:extLst>
                </p:cNvPr>
                <p:cNvGrpSpPr/>
                <p:nvPr/>
              </p:nvGrpSpPr>
              <p:grpSpPr>
                <a:xfrm>
                  <a:off x="10919173" y="5554638"/>
                  <a:ext cx="55530" cy="68770"/>
                  <a:chOff x="10919173" y="5554638"/>
                  <a:chExt cx="55530" cy="68770"/>
                </a:xfrm>
                <a:solidFill>
                  <a:srgbClr val="FFFFFF"/>
                </a:solidFill>
              </p:grpSpPr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DB9A1886-DC06-4D0E-820D-C67F61E91C40}"/>
                      </a:ext>
                    </a:extLst>
                  </p:cNvPr>
                  <p:cNvSpPr/>
                  <p:nvPr/>
                </p:nvSpPr>
                <p:spPr>
                  <a:xfrm>
                    <a:off x="10920507" y="5555971"/>
                    <a:ext cx="52864" cy="66008"/>
                  </a:xfrm>
                  <a:custGeom>
                    <a:avLst/>
                    <a:gdLst>
                      <a:gd name="connsiteX0" fmla="*/ 952 w 52864"/>
                      <a:gd name="connsiteY0" fmla="*/ 65437 h 66008"/>
                      <a:gd name="connsiteX1" fmla="*/ 477 w 52864"/>
                      <a:gd name="connsiteY1" fmla="*/ 65437 h 66008"/>
                      <a:gd name="connsiteX2" fmla="*/ 477 w 52864"/>
                      <a:gd name="connsiteY2" fmla="*/ 36957 h 66008"/>
                      <a:gd name="connsiteX3" fmla="*/ 952 w 52864"/>
                      <a:gd name="connsiteY3" fmla="*/ 36957 h 66008"/>
                      <a:gd name="connsiteX4" fmla="*/ 11049 w 52864"/>
                      <a:gd name="connsiteY4" fmla="*/ 58579 h 66008"/>
                      <a:gd name="connsiteX5" fmla="*/ 26860 w 52864"/>
                      <a:gd name="connsiteY5" fmla="*/ 65532 h 66008"/>
                      <a:gd name="connsiteX6" fmla="*/ 37623 w 52864"/>
                      <a:gd name="connsiteY6" fmla="*/ 54197 h 66008"/>
                      <a:gd name="connsiteX7" fmla="*/ 23431 w 52864"/>
                      <a:gd name="connsiteY7" fmla="*/ 41624 h 66008"/>
                      <a:gd name="connsiteX8" fmla="*/ 18669 w 52864"/>
                      <a:gd name="connsiteY8" fmla="*/ 40291 h 66008"/>
                      <a:gd name="connsiteX9" fmla="*/ 0 w 52864"/>
                      <a:gd name="connsiteY9" fmla="*/ 21241 h 66008"/>
                      <a:gd name="connsiteX10" fmla="*/ 2477 w 52864"/>
                      <a:gd name="connsiteY10" fmla="*/ 11906 h 66008"/>
                      <a:gd name="connsiteX11" fmla="*/ 24669 w 52864"/>
                      <a:gd name="connsiteY11" fmla="*/ 190 h 66008"/>
                      <a:gd name="connsiteX12" fmla="*/ 33051 w 52864"/>
                      <a:gd name="connsiteY12" fmla="*/ 1715 h 66008"/>
                      <a:gd name="connsiteX13" fmla="*/ 40672 w 52864"/>
                      <a:gd name="connsiteY13" fmla="*/ 3715 h 66008"/>
                      <a:gd name="connsiteX14" fmla="*/ 46005 w 52864"/>
                      <a:gd name="connsiteY14" fmla="*/ 0 h 66008"/>
                      <a:gd name="connsiteX15" fmla="*/ 46577 w 52864"/>
                      <a:gd name="connsiteY15" fmla="*/ 0 h 66008"/>
                      <a:gd name="connsiteX16" fmla="*/ 46577 w 52864"/>
                      <a:gd name="connsiteY16" fmla="*/ 23622 h 66008"/>
                      <a:gd name="connsiteX17" fmla="*/ 46101 w 52864"/>
                      <a:gd name="connsiteY17" fmla="*/ 23622 h 66008"/>
                      <a:gd name="connsiteX18" fmla="*/ 39338 w 52864"/>
                      <a:gd name="connsiteY18" fmla="*/ 7429 h 66008"/>
                      <a:gd name="connsiteX19" fmla="*/ 25526 w 52864"/>
                      <a:gd name="connsiteY19" fmla="*/ 762 h 66008"/>
                      <a:gd name="connsiteX20" fmla="*/ 17145 w 52864"/>
                      <a:gd name="connsiteY20" fmla="*/ 5048 h 66008"/>
                      <a:gd name="connsiteX21" fmla="*/ 15812 w 52864"/>
                      <a:gd name="connsiteY21" fmla="*/ 10382 h 66008"/>
                      <a:gd name="connsiteX22" fmla="*/ 28766 w 52864"/>
                      <a:gd name="connsiteY22" fmla="*/ 22669 h 66008"/>
                      <a:gd name="connsiteX23" fmla="*/ 32670 w 52864"/>
                      <a:gd name="connsiteY23" fmla="*/ 23527 h 66008"/>
                      <a:gd name="connsiteX24" fmla="*/ 52864 w 52864"/>
                      <a:gd name="connsiteY24" fmla="*/ 43434 h 66008"/>
                      <a:gd name="connsiteX25" fmla="*/ 46291 w 52864"/>
                      <a:gd name="connsiteY25" fmla="*/ 58674 h 66008"/>
                      <a:gd name="connsiteX26" fmla="*/ 28480 w 52864"/>
                      <a:gd name="connsiteY26" fmla="*/ 66008 h 66008"/>
                      <a:gd name="connsiteX27" fmla="*/ 5810 w 52864"/>
                      <a:gd name="connsiteY27" fmla="*/ 61531 h 66008"/>
                      <a:gd name="connsiteX28" fmla="*/ 952 w 52864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864" h="66008">
                        <a:moveTo>
                          <a:pt x="952" y="65437"/>
                        </a:moveTo>
                        <a:lnTo>
                          <a:pt x="477" y="65437"/>
                        </a:lnTo>
                        <a:lnTo>
                          <a:pt x="477" y="36957"/>
                        </a:lnTo>
                        <a:lnTo>
                          <a:pt x="952" y="36957"/>
                        </a:lnTo>
                        <a:cubicBezTo>
                          <a:pt x="952" y="45148"/>
                          <a:pt x="5144" y="53245"/>
                          <a:pt x="11049" y="58579"/>
                        </a:cubicBezTo>
                        <a:cubicBezTo>
                          <a:pt x="15716" y="62865"/>
                          <a:pt x="21336" y="65532"/>
                          <a:pt x="26860" y="65532"/>
                        </a:cubicBezTo>
                        <a:cubicBezTo>
                          <a:pt x="35433" y="65532"/>
                          <a:pt x="37623" y="58483"/>
                          <a:pt x="37623" y="54197"/>
                        </a:cubicBezTo>
                        <a:cubicBezTo>
                          <a:pt x="37623" y="45529"/>
                          <a:pt x="28766" y="43148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9906" y="37909"/>
                          <a:pt x="0" y="33147"/>
                          <a:pt x="0" y="21241"/>
                        </a:cubicBezTo>
                        <a:cubicBezTo>
                          <a:pt x="0" y="18098"/>
                          <a:pt x="762" y="14859"/>
                          <a:pt x="2477" y="11906"/>
                        </a:cubicBezTo>
                        <a:cubicBezTo>
                          <a:pt x="5619" y="6382"/>
                          <a:pt x="15812" y="190"/>
                          <a:pt x="24669" y="190"/>
                        </a:cubicBezTo>
                        <a:cubicBezTo>
                          <a:pt x="28575" y="190"/>
                          <a:pt x="31052" y="952"/>
                          <a:pt x="33051" y="1715"/>
                        </a:cubicBezTo>
                        <a:cubicBezTo>
                          <a:pt x="35528" y="2667"/>
                          <a:pt x="37528" y="3715"/>
                          <a:pt x="40672" y="3715"/>
                        </a:cubicBezTo>
                        <a:cubicBezTo>
                          <a:pt x="43244" y="3715"/>
                          <a:pt x="45815" y="3334"/>
                          <a:pt x="46005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8"/>
                          <a:pt x="44576" y="13716"/>
                          <a:pt x="39338" y="7429"/>
                        </a:cubicBezTo>
                        <a:cubicBezTo>
                          <a:pt x="35242" y="2381"/>
                          <a:pt x="29909" y="762"/>
                          <a:pt x="25526" y="762"/>
                        </a:cubicBezTo>
                        <a:cubicBezTo>
                          <a:pt x="22097" y="762"/>
                          <a:pt x="19527" y="1619"/>
                          <a:pt x="17145" y="5048"/>
                        </a:cubicBezTo>
                        <a:cubicBezTo>
                          <a:pt x="16287" y="6477"/>
                          <a:pt x="15812" y="8477"/>
                          <a:pt x="15812" y="10382"/>
                        </a:cubicBezTo>
                        <a:cubicBezTo>
                          <a:pt x="15812" y="20193"/>
                          <a:pt x="25622" y="21907"/>
                          <a:pt x="28766" y="22669"/>
                        </a:cubicBezTo>
                        <a:lnTo>
                          <a:pt x="32670" y="23527"/>
                        </a:lnTo>
                        <a:cubicBezTo>
                          <a:pt x="37623" y="24670"/>
                          <a:pt x="52864" y="27527"/>
                          <a:pt x="52864" y="43434"/>
                        </a:cubicBezTo>
                        <a:cubicBezTo>
                          <a:pt x="52864" y="48673"/>
                          <a:pt x="50959" y="54197"/>
                          <a:pt x="46291" y="58674"/>
                        </a:cubicBezTo>
                        <a:cubicBezTo>
                          <a:pt x="40577" y="64103"/>
                          <a:pt x="35909" y="66008"/>
                          <a:pt x="28480" y="66008"/>
                        </a:cubicBezTo>
                        <a:cubicBezTo>
                          <a:pt x="18764" y="66008"/>
                          <a:pt x="10096" y="61531"/>
                          <a:pt x="5810" y="61531"/>
                        </a:cubicBezTo>
                        <a:cubicBezTo>
                          <a:pt x="3620" y="61627"/>
                          <a:pt x="1714" y="62484"/>
                          <a:pt x="952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912D2F87-14EB-4498-A08B-1FEFD2879E42}"/>
                      </a:ext>
                    </a:extLst>
                  </p:cNvPr>
                  <p:cNvSpPr/>
                  <p:nvPr/>
                </p:nvSpPr>
                <p:spPr>
                  <a:xfrm>
                    <a:off x="10919173" y="5554638"/>
                    <a:ext cx="55530" cy="68770"/>
                  </a:xfrm>
                  <a:custGeom>
                    <a:avLst/>
                    <a:gdLst>
                      <a:gd name="connsiteX0" fmla="*/ 29623 w 55530"/>
                      <a:gd name="connsiteY0" fmla="*/ 68771 h 68770"/>
                      <a:gd name="connsiteX1" fmla="*/ 6953 w 55530"/>
                      <a:gd name="connsiteY1" fmla="*/ 64294 h 68770"/>
                      <a:gd name="connsiteX2" fmla="*/ 6953 w 55530"/>
                      <a:gd name="connsiteY2" fmla="*/ 64294 h 68770"/>
                      <a:gd name="connsiteX3" fmla="*/ 3620 w 55530"/>
                      <a:gd name="connsiteY3" fmla="*/ 67056 h 68770"/>
                      <a:gd name="connsiteX4" fmla="*/ 3620 w 55530"/>
                      <a:gd name="connsiteY4" fmla="*/ 67056 h 68770"/>
                      <a:gd name="connsiteX5" fmla="*/ 3334 w 55530"/>
                      <a:gd name="connsiteY5" fmla="*/ 68104 h 68770"/>
                      <a:gd name="connsiteX6" fmla="*/ 2286 w 55530"/>
                      <a:gd name="connsiteY6" fmla="*/ 68104 h 68770"/>
                      <a:gd name="connsiteX7" fmla="*/ 381 w 55530"/>
                      <a:gd name="connsiteY7" fmla="*/ 68104 h 68770"/>
                      <a:gd name="connsiteX8" fmla="*/ 381 w 55530"/>
                      <a:gd name="connsiteY8" fmla="*/ 36862 h 68770"/>
                      <a:gd name="connsiteX9" fmla="*/ 1810 w 55530"/>
                      <a:gd name="connsiteY9" fmla="*/ 36862 h 68770"/>
                      <a:gd name="connsiteX10" fmla="*/ 3715 w 55530"/>
                      <a:gd name="connsiteY10" fmla="*/ 36862 h 68770"/>
                      <a:gd name="connsiteX11" fmla="*/ 3715 w 55530"/>
                      <a:gd name="connsiteY11" fmla="*/ 38290 h 68770"/>
                      <a:gd name="connsiteX12" fmla="*/ 13335 w 55530"/>
                      <a:gd name="connsiteY12" fmla="*/ 58865 h 68770"/>
                      <a:gd name="connsiteX13" fmla="*/ 13335 w 55530"/>
                      <a:gd name="connsiteY13" fmla="*/ 58865 h 68770"/>
                      <a:gd name="connsiteX14" fmla="*/ 28194 w 55530"/>
                      <a:gd name="connsiteY14" fmla="*/ 65437 h 68770"/>
                      <a:gd name="connsiteX15" fmla="*/ 28194 w 55530"/>
                      <a:gd name="connsiteY15" fmla="*/ 65437 h 68770"/>
                      <a:gd name="connsiteX16" fmla="*/ 37623 w 55530"/>
                      <a:gd name="connsiteY16" fmla="*/ 55435 h 68770"/>
                      <a:gd name="connsiteX17" fmla="*/ 37623 w 55530"/>
                      <a:gd name="connsiteY17" fmla="*/ 55435 h 68770"/>
                      <a:gd name="connsiteX18" fmla="*/ 24479 w 55530"/>
                      <a:gd name="connsiteY18" fmla="*/ 44291 h 68770"/>
                      <a:gd name="connsiteX19" fmla="*/ 24479 w 55530"/>
                      <a:gd name="connsiteY19" fmla="*/ 44291 h 68770"/>
                      <a:gd name="connsiteX20" fmla="*/ 19716 w 55530"/>
                      <a:gd name="connsiteY20" fmla="*/ 42958 h 68770"/>
                      <a:gd name="connsiteX21" fmla="*/ 0 w 55530"/>
                      <a:gd name="connsiteY21" fmla="*/ 22574 h 68770"/>
                      <a:gd name="connsiteX22" fmla="*/ 0 w 55530"/>
                      <a:gd name="connsiteY22" fmla="*/ 22574 h 68770"/>
                      <a:gd name="connsiteX23" fmla="*/ 2667 w 55530"/>
                      <a:gd name="connsiteY23" fmla="*/ 12573 h 68770"/>
                      <a:gd name="connsiteX24" fmla="*/ 2667 w 55530"/>
                      <a:gd name="connsiteY24" fmla="*/ 12573 h 68770"/>
                      <a:gd name="connsiteX25" fmla="*/ 26098 w 55530"/>
                      <a:gd name="connsiteY25" fmla="*/ 190 h 68770"/>
                      <a:gd name="connsiteX26" fmla="*/ 26098 w 55530"/>
                      <a:gd name="connsiteY26" fmla="*/ 190 h 68770"/>
                      <a:gd name="connsiteX27" fmla="*/ 34957 w 55530"/>
                      <a:gd name="connsiteY27" fmla="*/ 1810 h 68770"/>
                      <a:gd name="connsiteX28" fmla="*/ 34957 w 55530"/>
                      <a:gd name="connsiteY28" fmla="*/ 1810 h 68770"/>
                      <a:gd name="connsiteX29" fmla="*/ 42101 w 55530"/>
                      <a:gd name="connsiteY29" fmla="*/ 3715 h 68770"/>
                      <a:gd name="connsiteX30" fmla="*/ 42101 w 55530"/>
                      <a:gd name="connsiteY30" fmla="*/ 3715 h 68770"/>
                      <a:gd name="connsiteX31" fmla="*/ 46101 w 55530"/>
                      <a:gd name="connsiteY31" fmla="*/ 1238 h 68770"/>
                      <a:gd name="connsiteX32" fmla="*/ 46101 w 55530"/>
                      <a:gd name="connsiteY32" fmla="*/ 1238 h 68770"/>
                      <a:gd name="connsiteX33" fmla="*/ 46196 w 55530"/>
                      <a:gd name="connsiteY33" fmla="*/ 0 h 68770"/>
                      <a:gd name="connsiteX34" fmla="*/ 47434 w 55530"/>
                      <a:gd name="connsiteY34" fmla="*/ 0 h 68770"/>
                      <a:gd name="connsiteX35" fmla="*/ 49435 w 55530"/>
                      <a:gd name="connsiteY35" fmla="*/ 0 h 68770"/>
                      <a:gd name="connsiteX36" fmla="*/ 49435 w 55530"/>
                      <a:gd name="connsiteY36" fmla="*/ 26384 h 68770"/>
                      <a:gd name="connsiteX37" fmla="*/ 48006 w 55530"/>
                      <a:gd name="connsiteY37" fmla="*/ 26384 h 68770"/>
                      <a:gd name="connsiteX38" fmla="*/ 46101 w 55530"/>
                      <a:gd name="connsiteY38" fmla="*/ 26384 h 68770"/>
                      <a:gd name="connsiteX39" fmla="*/ 46101 w 55530"/>
                      <a:gd name="connsiteY39" fmla="*/ 25051 h 68770"/>
                      <a:gd name="connsiteX40" fmla="*/ 39624 w 55530"/>
                      <a:gd name="connsiteY40" fmla="*/ 9715 h 68770"/>
                      <a:gd name="connsiteX41" fmla="*/ 39624 w 55530"/>
                      <a:gd name="connsiteY41" fmla="*/ 9715 h 68770"/>
                      <a:gd name="connsiteX42" fmla="*/ 26860 w 55530"/>
                      <a:gd name="connsiteY42" fmla="*/ 3524 h 68770"/>
                      <a:gd name="connsiteX43" fmla="*/ 26860 w 55530"/>
                      <a:gd name="connsiteY43" fmla="*/ 3524 h 68770"/>
                      <a:gd name="connsiteX44" fmla="*/ 19622 w 55530"/>
                      <a:gd name="connsiteY44" fmla="*/ 7144 h 68770"/>
                      <a:gd name="connsiteX45" fmla="*/ 19622 w 55530"/>
                      <a:gd name="connsiteY45" fmla="*/ 7144 h 68770"/>
                      <a:gd name="connsiteX46" fmla="*/ 18479 w 55530"/>
                      <a:gd name="connsiteY46" fmla="*/ 11716 h 68770"/>
                      <a:gd name="connsiteX47" fmla="*/ 18479 w 55530"/>
                      <a:gd name="connsiteY47" fmla="*/ 11716 h 68770"/>
                      <a:gd name="connsiteX48" fmla="*/ 30385 w 55530"/>
                      <a:gd name="connsiteY48" fmla="*/ 22669 h 68770"/>
                      <a:gd name="connsiteX49" fmla="*/ 30385 w 55530"/>
                      <a:gd name="connsiteY49" fmla="*/ 22669 h 68770"/>
                      <a:gd name="connsiteX50" fmla="*/ 34290 w 55530"/>
                      <a:gd name="connsiteY50" fmla="*/ 23527 h 68770"/>
                      <a:gd name="connsiteX51" fmla="*/ 55530 w 55530"/>
                      <a:gd name="connsiteY51" fmla="*/ 44767 h 68770"/>
                      <a:gd name="connsiteX52" fmla="*/ 55530 w 55530"/>
                      <a:gd name="connsiteY52" fmla="*/ 44767 h 68770"/>
                      <a:gd name="connsiteX53" fmla="*/ 48482 w 55530"/>
                      <a:gd name="connsiteY53" fmla="*/ 61055 h 68770"/>
                      <a:gd name="connsiteX54" fmla="*/ 48482 w 55530"/>
                      <a:gd name="connsiteY54" fmla="*/ 61055 h 68770"/>
                      <a:gd name="connsiteX55" fmla="*/ 29909 w 55530"/>
                      <a:gd name="connsiteY55" fmla="*/ 68771 h 68770"/>
                      <a:gd name="connsiteX56" fmla="*/ 29909 w 55530"/>
                      <a:gd name="connsiteY56" fmla="*/ 68771 h 68770"/>
                      <a:gd name="connsiteX57" fmla="*/ 29623 w 55530"/>
                      <a:gd name="connsiteY57" fmla="*/ 68771 h 68770"/>
                      <a:gd name="connsiteX58" fmla="*/ 29623 w 55530"/>
                      <a:gd name="connsiteY58" fmla="*/ 68771 h 68770"/>
                      <a:gd name="connsiteX59" fmla="*/ 4953 w 55530"/>
                      <a:gd name="connsiteY59" fmla="*/ 13906 h 68770"/>
                      <a:gd name="connsiteX60" fmla="*/ 2667 w 55530"/>
                      <a:gd name="connsiteY60" fmla="*/ 22479 h 68770"/>
                      <a:gd name="connsiteX61" fmla="*/ 2667 w 55530"/>
                      <a:gd name="connsiteY61" fmla="*/ 22479 h 68770"/>
                      <a:gd name="connsiteX62" fmla="*/ 20384 w 55530"/>
                      <a:gd name="connsiteY62" fmla="*/ 40196 h 68770"/>
                      <a:gd name="connsiteX63" fmla="*/ 20384 w 55530"/>
                      <a:gd name="connsiteY63" fmla="*/ 40196 h 68770"/>
                      <a:gd name="connsiteX64" fmla="*/ 25146 w 55530"/>
                      <a:gd name="connsiteY64" fmla="*/ 41529 h 68770"/>
                      <a:gd name="connsiteX65" fmla="*/ 40291 w 55530"/>
                      <a:gd name="connsiteY65" fmla="*/ 55435 h 68770"/>
                      <a:gd name="connsiteX66" fmla="*/ 40291 w 55530"/>
                      <a:gd name="connsiteY66" fmla="*/ 55435 h 68770"/>
                      <a:gd name="connsiteX67" fmla="*/ 36195 w 55530"/>
                      <a:gd name="connsiteY67" fmla="*/ 65342 h 68770"/>
                      <a:gd name="connsiteX68" fmla="*/ 36195 w 55530"/>
                      <a:gd name="connsiteY68" fmla="*/ 65342 h 68770"/>
                      <a:gd name="connsiteX69" fmla="*/ 46482 w 55530"/>
                      <a:gd name="connsiteY69" fmla="*/ 59055 h 68770"/>
                      <a:gd name="connsiteX70" fmla="*/ 46482 w 55530"/>
                      <a:gd name="connsiteY70" fmla="*/ 59055 h 68770"/>
                      <a:gd name="connsiteX71" fmla="*/ 52674 w 55530"/>
                      <a:gd name="connsiteY71" fmla="*/ 44767 h 68770"/>
                      <a:gd name="connsiteX72" fmla="*/ 52674 w 55530"/>
                      <a:gd name="connsiteY72" fmla="*/ 44767 h 68770"/>
                      <a:gd name="connsiteX73" fmla="*/ 33624 w 55530"/>
                      <a:gd name="connsiteY73" fmla="*/ 26194 h 68770"/>
                      <a:gd name="connsiteX74" fmla="*/ 33624 w 55530"/>
                      <a:gd name="connsiteY74" fmla="*/ 26194 h 68770"/>
                      <a:gd name="connsiteX75" fmla="*/ 29718 w 55530"/>
                      <a:gd name="connsiteY75" fmla="*/ 25336 h 68770"/>
                      <a:gd name="connsiteX76" fmla="*/ 15716 w 55530"/>
                      <a:gd name="connsiteY76" fmla="*/ 11716 h 68770"/>
                      <a:gd name="connsiteX77" fmla="*/ 15716 w 55530"/>
                      <a:gd name="connsiteY77" fmla="*/ 11716 h 68770"/>
                      <a:gd name="connsiteX78" fmla="*/ 17241 w 55530"/>
                      <a:gd name="connsiteY78" fmla="*/ 5620 h 68770"/>
                      <a:gd name="connsiteX79" fmla="*/ 17241 w 55530"/>
                      <a:gd name="connsiteY79" fmla="*/ 5620 h 68770"/>
                      <a:gd name="connsiteX80" fmla="*/ 18193 w 55530"/>
                      <a:gd name="connsiteY80" fmla="*/ 4381 h 68770"/>
                      <a:gd name="connsiteX81" fmla="*/ 18193 w 55530"/>
                      <a:gd name="connsiteY81" fmla="*/ 4381 h 68770"/>
                      <a:gd name="connsiteX82" fmla="*/ 4953 w 55530"/>
                      <a:gd name="connsiteY82" fmla="*/ 13906 h 68770"/>
                      <a:gd name="connsiteX83" fmla="*/ 4953 w 55530"/>
                      <a:gd name="connsiteY83" fmla="*/ 13906 h 68770"/>
                      <a:gd name="connsiteX84" fmla="*/ 6953 w 55530"/>
                      <a:gd name="connsiteY84" fmla="*/ 61627 h 68770"/>
                      <a:gd name="connsiteX85" fmla="*/ 14097 w 55530"/>
                      <a:gd name="connsiteY85" fmla="*/ 63151 h 68770"/>
                      <a:gd name="connsiteX86" fmla="*/ 14097 w 55530"/>
                      <a:gd name="connsiteY86" fmla="*/ 63151 h 68770"/>
                      <a:gd name="connsiteX87" fmla="*/ 11430 w 55530"/>
                      <a:gd name="connsiteY87" fmla="*/ 60865 h 68770"/>
                      <a:gd name="connsiteX88" fmla="*/ 11430 w 55530"/>
                      <a:gd name="connsiteY88" fmla="*/ 60865 h 68770"/>
                      <a:gd name="connsiteX89" fmla="*/ 3238 w 55530"/>
                      <a:gd name="connsiteY89" fmla="*/ 49244 h 68770"/>
                      <a:gd name="connsiteX90" fmla="*/ 3238 w 55530"/>
                      <a:gd name="connsiteY90" fmla="*/ 49244 h 68770"/>
                      <a:gd name="connsiteX91" fmla="*/ 3238 w 55530"/>
                      <a:gd name="connsiteY91" fmla="*/ 62770 h 68770"/>
                      <a:gd name="connsiteX92" fmla="*/ 6762 w 55530"/>
                      <a:gd name="connsiteY92" fmla="*/ 61531 h 68770"/>
                      <a:gd name="connsiteX93" fmla="*/ 6762 w 55530"/>
                      <a:gd name="connsiteY93" fmla="*/ 61531 h 68770"/>
                      <a:gd name="connsiteX94" fmla="*/ 6953 w 55530"/>
                      <a:gd name="connsiteY94" fmla="*/ 61627 h 68770"/>
                      <a:gd name="connsiteX95" fmla="*/ 6953 w 55530"/>
                      <a:gd name="connsiteY95" fmla="*/ 61627 h 68770"/>
                      <a:gd name="connsiteX96" fmla="*/ 41720 w 55530"/>
                      <a:gd name="connsiteY96" fmla="*/ 7906 h 68770"/>
                      <a:gd name="connsiteX97" fmla="*/ 46577 w 55530"/>
                      <a:gd name="connsiteY97" fmla="*/ 15240 h 68770"/>
                      <a:gd name="connsiteX98" fmla="*/ 46577 w 55530"/>
                      <a:gd name="connsiteY98" fmla="*/ 15240 h 68770"/>
                      <a:gd name="connsiteX99" fmla="*/ 46577 w 55530"/>
                      <a:gd name="connsiteY99" fmla="*/ 5524 h 68770"/>
                      <a:gd name="connsiteX100" fmla="*/ 42006 w 55530"/>
                      <a:gd name="connsiteY100" fmla="*/ 6572 h 68770"/>
                      <a:gd name="connsiteX101" fmla="*/ 42006 w 55530"/>
                      <a:gd name="connsiteY101" fmla="*/ 6572 h 68770"/>
                      <a:gd name="connsiteX102" fmla="*/ 40291 w 55530"/>
                      <a:gd name="connsiteY102" fmla="*/ 6477 h 68770"/>
                      <a:gd name="connsiteX103" fmla="*/ 40291 w 55530"/>
                      <a:gd name="connsiteY103" fmla="*/ 6477 h 68770"/>
                      <a:gd name="connsiteX104" fmla="*/ 41720 w 55530"/>
                      <a:gd name="connsiteY104" fmla="*/ 7906 h 68770"/>
                      <a:gd name="connsiteX105" fmla="*/ 41720 w 55530"/>
                      <a:gd name="connsiteY105" fmla="*/ 7906 h 68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530" h="68770">
                        <a:moveTo>
                          <a:pt x="29623" y="68771"/>
                        </a:moveTo>
                        <a:cubicBezTo>
                          <a:pt x="19527" y="68771"/>
                          <a:pt x="10477" y="64198"/>
                          <a:pt x="6953" y="64294"/>
                        </a:cubicBezTo>
                        <a:lnTo>
                          <a:pt x="6953" y="64294"/>
                        </a:lnTo>
                        <a:cubicBezTo>
                          <a:pt x="5239" y="64389"/>
                          <a:pt x="4381" y="64579"/>
                          <a:pt x="3620" y="67056"/>
                        </a:cubicBezTo>
                        <a:lnTo>
                          <a:pt x="3620" y="67056"/>
                        </a:lnTo>
                        <a:lnTo>
                          <a:pt x="3334" y="68104"/>
                        </a:lnTo>
                        <a:lnTo>
                          <a:pt x="2286" y="68104"/>
                        </a:lnTo>
                        <a:lnTo>
                          <a:pt x="381" y="68104"/>
                        </a:lnTo>
                        <a:lnTo>
                          <a:pt x="381" y="36862"/>
                        </a:lnTo>
                        <a:lnTo>
                          <a:pt x="1810" y="36862"/>
                        </a:lnTo>
                        <a:lnTo>
                          <a:pt x="3715" y="36862"/>
                        </a:lnTo>
                        <a:lnTo>
                          <a:pt x="3715" y="38290"/>
                        </a:lnTo>
                        <a:cubicBezTo>
                          <a:pt x="3715" y="46006"/>
                          <a:pt x="7716" y="53721"/>
                          <a:pt x="13335" y="58865"/>
                        </a:cubicBezTo>
                        <a:lnTo>
                          <a:pt x="13335" y="58865"/>
                        </a:lnTo>
                        <a:cubicBezTo>
                          <a:pt x="17716" y="62960"/>
                          <a:pt x="23146" y="65437"/>
                          <a:pt x="28194" y="65437"/>
                        </a:cubicBezTo>
                        <a:lnTo>
                          <a:pt x="28194" y="65437"/>
                        </a:lnTo>
                        <a:cubicBezTo>
                          <a:pt x="35814" y="65437"/>
                          <a:pt x="37529" y="59531"/>
                          <a:pt x="37623" y="55435"/>
                        </a:cubicBezTo>
                        <a:lnTo>
                          <a:pt x="37623" y="55435"/>
                        </a:lnTo>
                        <a:cubicBezTo>
                          <a:pt x="37719" y="48006"/>
                          <a:pt x="30004" y="45815"/>
                          <a:pt x="24479" y="44291"/>
                        </a:cubicBezTo>
                        <a:lnTo>
                          <a:pt x="24479" y="44291"/>
                        </a:lnTo>
                        <a:lnTo>
                          <a:pt x="19716" y="42958"/>
                        </a:lnTo>
                        <a:cubicBezTo>
                          <a:pt x="10859" y="40576"/>
                          <a:pt x="0" y="35433"/>
                          <a:pt x="0" y="22574"/>
                        </a:cubicBezTo>
                        <a:lnTo>
                          <a:pt x="0" y="22574"/>
                        </a:lnTo>
                        <a:cubicBezTo>
                          <a:pt x="0" y="19240"/>
                          <a:pt x="857" y="15716"/>
                          <a:pt x="2667" y="12573"/>
                        </a:cubicBezTo>
                        <a:lnTo>
                          <a:pt x="2667" y="12573"/>
                        </a:lnTo>
                        <a:cubicBezTo>
                          <a:pt x="6287" y="6477"/>
                          <a:pt x="16573" y="286"/>
                          <a:pt x="26098" y="190"/>
                        </a:cubicBezTo>
                        <a:lnTo>
                          <a:pt x="26098" y="190"/>
                        </a:lnTo>
                        <a:cubicBezTo>
                          <a:pt x="30099" y="190"/>
                          <a:pt x="32861" y="952"/>
                          <a:pt x="34957" y="1810"/>
                        </a:cubicBezTo>
                        <a:lnTo>
                          <a:pt x="34957" y="1810"/>
                        </a:lnTo>
                        <a:cubicBezTo>
                          <a:pt x="37529" y="2857"/>
                          <a:pt x="39243" y="3715"/>
                          <a:pt x="42101" y="3715"/>
                        </a:cubicBezTo>
                        <a:lnTo>
                          <a:pt x="42101" y="3715"/>
                        </a:lnTo>
                        <a:cubicBezTo>
                          <a:pt x="44673" y="3524"/>
                          <a:pt x="45816" y="3524"/>
                          <a:pt x="46101" y="1238"/>
                        </a:cubicBezTo>
                        <a:lnTo>
                          <a:pt x="46101" y="1238"/>
                        </a:lnTo>
                        <a:lnTo>
                          <a:pt x="46196" y="0"/>
                        </a:lnTo>
                        <a:lnTo>
                          <a:pt x="47434" y="0"/>
                        </a:lnTo>
                        <a:lnTo>
                          <a:pt x="49435" y="0"/>
                        </a:lnTo>
                        <a:lnTo>
                          <a:pt x="49435" y="26384"/>
                        </a:lnTo>
                        <a:lnTo>
                          <a:pt x="48006" y="26384"/>
                        </a:lnTo>
                        <a:lnTo>
                          <a:pt x="46101" y="26384"/>
                        </a:lnTo>
                        <a:lnTo>
                          <a:pt x="46101" y="25051"/>
                        </a:lnTo>
                        <a:cubicBezTo>
                          <a:pt x="46101" y="20288"/>
                          <a:pt x="44767" y="15907"/>
                          <a:pt x="39624" y="9715"/>
                        </a:cubicBezTo>
                        <a:lnTo>
                          <a:pt x="39624" y="9715"/>
                        </a:lnTo>
                        <a:cubicBezTo>
                          <a:pt x="35814" y="5048"/>
                          <a:pt x="30956" y="3619"/>
                          <a:pt x="26860" y="3524"/>
                        </a:cubicBezTo>
                        <a:lnTo>
                          <a:pt x="26860" y="3524"/>
                        </a:lnTo>
                        <a:cubicBezTo>
                          <a:pt x="23622" y="3619"/>
                          <a:pt x="21813" y="4096"/>
                          <a:pt x="19622" y="7144"/>
                        </a:cubicBezTo>
                        <a:lnTo>
                          <a:pt x="19622" y="7144"/>
                        </a:lnTo>
                        <a:cubicBezTo>
                          <a:pt x="18955" y="8192"/>
                          <a:pt x="18479" y="10096"/>
                          <a:pt x="18479" y="11716"/>
                        </a:cubicBezTo>
                        <a:lnTo>
                          <a:pt x="18479" y="11716"/>
                        </a:lnTo>
                        <a:cubicBezTo>
                          <a:pt x="18384" y="20288"/>
                          <a:pt x="27051" y="21812"/>
                          <a:pt x="30385" y="22669"/>
                        </a:cubicBezTo>
                        <a:lnTo>
                          <a:pt x="30385" y="22669"/>
                        </a:lnTo>
                        <a:lnTo>
                          <a:pt x="34290" y="23527"/>
                        </a:lnTo>
                        <a:cubicBezTo>
                          <a:pt x="39052" y="24574"/>
                          <a:pt x="55530" y="27623"/>
                          <a:pt x="55530" y="44767"/>
                        </a:cubicBezTo>
                        <a:lnTo>
                          <a:pt x="55530" y="44767"/>
                        </a:lnTo>
                        <a:cubicBezTo>
                          <a:pt x="55530" y="50292"/>
                          <a:pt x="53530" y="56293"/>
                          <a:pt x="48482" y="61055"/>
                        </a:cubicBezTo>
                        <a:lnTo>
                          <a:pt x="48482" y="61055"/>
                        </a:lnTo>
                        <a:cubicBezTo>
                          <a:pt x="42767" y="66580"/>
                          <a:pt x="37434" y="68771"/>
                          <a:pt x="29909" y="68771"/>
                        </a:cubicBezTo>
                        <a:lnTo>
                          <a:pt x="29909" y="68771"/>
                        </a:lnTo>
                        <a:cubicBezTo>
                          <a:pt x="29813" y="68771"/>
                          <a:pt x="29718" y="68771"/>
                          <a:pt x="29623" y="68771"/>
                        </a:cubicBezTo>
                        <a:lnTo>
                          <a:pt x="29623" y="68771"/>
                        </a:lnTo>
                        <a:close/>
                        <a:moveTo>
                          <a:pt x="4953" y="13906"/>
                        </a:moveTo>
                        <a:cubicBezTo>
                          <a:pt x="3429" y="16573"/>
                          <a:pt x="2667" y="19621"/>
                          <a:pt x="2667" y="22479"/>
                        </a:cubicBezTo>
                        <a:lnTo>
                          <a:pt x="2667" y="22479"/>
                        </a:lnTo>
                        <a:cubicBezTo>
                          <a:pt x="2667" y="33338"/>
                          <a:pt x="11716" y="37719"/>
                          <a:pt x="20384" y="40196"/>
                        </a:cubicBezTo>
                        <a:lnTo>
                          <a:pt x="20384" y="40196"/>
                        </a:lnTo>
                        <a:lnTo>
                          <a:pt x="25146" y="41529"/>
                        </a:lnTo>
                        <a:cubicBezTo>
                          <a:pt x="30385" y="42958"/>
                          <a:pt x="40195" y="45529"/>
                          <a:pt x="40291" y="55435"/>
                        </a:cubicBezTo>
                        <a:lnTo>
                          <a:pt x="40291" y="55435"/>
                        </a:lnTo>
                        <a:cubicBezTo>
                          <a:pt x="40291" y="58388"/>
                          <a:pt x="39243" y="62579"/>
                          <a:pt x="36195" y="65342"/>
                        </a:cubicBezTo>
                        <a:lnTo>
                          <a:pt x="36195" y="65342"/>
                        </a:lnTo>
                        <a:cubicBezTo>
                          <a:pt x="39815" y="64389"/>
                          <a:pt x="42863" y="62579"/>
                          <a:pt x="46482" y="59055"/>
                        </a:cubicBezTo>
                        <a:lnTo>
                          <a:pt x="46482" y="59055"/>
                        </a:lnTo>
                        <a:cubicBezTo>
                          <a:pt x="50863" y="54864"/>
                          <a:pt x="52674" y="49721"/>
                          <a:pt x="52674" y="44767"/>
                        </a:cubicBezTo>
                        <a:lnTo>
                          <a:pt x="52674" y="44767"/>
                        </a:lnTo>
                        <a:cubicBezTo>
                          <a:pt x="52769" y="30004"/>
                          <a:pt x="38672" y="27432"/>
                          <a:pt x="33624" y="26194"/>
                        </a:cubicBezTo>
                        <a:lnTo>
                          <a:pt x="33624" y="26194"/>
                        </a:lnTo>
                        <a:lnTo>
                          <a:pt x="29718" y="25336"/>
                        </a:lnTo>
                        <a:cubicBezTo>
                          <a:pt x="26766" y="24670"/>
                          <a:pt x="15812" y="22765"/>
                          <a:pt x="15716" y="11716"/>
                        </a:cubicBezTo>
                        <a:lnTo>
                          <a:pt x="15716" y="11716"/>
                        </a:lnTo>
                        <a:cubicBezTo>
                          <a:pt x="15716" y="9620"/>
                          <a:pt x="16098" y="7334"/>
                          <a:pt x="17241" y="5620"/>
                        </a:cubicBezTo>
                        <a:lnTo>
                          <a:pt x="17241" y="5620"/>
                        </a:lnTo>
                        <a:cubicBezTo>
                          <a:pt x="17526" y="5144"/>
                          <a:pt x="17812" y="4763"/>
                          <a:pt x="18193" y="4381"/>
                        </a:cubicBezTo>
                        <a:lnTo>
                          <a:pt x="18193" y="4381"/>
                        </a:lnTo>
                        <a:cubicBezTo>
                          <a:pt x="12288" y="6477"/>
                          <a:pt x="6858" y="10477"/>
                          <a:pt x="4953" y="13906"/>
                        </a:cubicBezTo>
                        <a:lnTo>
                          <a:pt x="4953" y="13906"/>
                        </a:lnTo>
                        <a:close/>
                        <a:moveTo>
                          <a:pt x="6953" y="61627"/>
                        </a:moveTo>
                        <a:cubicBezTo>
                          <a:pt x="8859" y="61627"/>
                          <a:pt x="11335" y="62294"/>
                          <a:pt x="14097" y="63151"/>
                        </a:cubicBezTo>
                        <a:lnTo>
                          <a:pt x="14097" y="63151"/>
                        </a:lnTo>
                        <a:cubicBezTo>
                          <a:pt x="13145" y="62484"/>
                          <a:pt x="12288" y="61722"/>
                          <a:pt x="11430" y="60865"/>
                        </a:cubicBezTo>
                        <a:lnTo>
                          <a:pt x="11430" y="60865"/>
                        </a:lnTo>
                        <a:cubicBezTo>
                          <a:pt x="8001" y="57721"/>
                          <a:pt x="5049" y="53721"/>
                          <a:pt x="3238" y="49244"/>
                        </a:cubicBezTo>
                        <a:lnTo>
                          <a:pt x="3238" y="49244"/>
                        </a:lnTo>
                        <a:lnTo>
                          <a:pt x="3238" y="62770"/>
                        </a:lnTo>
                        <a:cubicBezTo>
                          <a:pt x="4286" y="61913"/>
                          <a:pt x="5524" y="61531"/>
                          <a:pt x="6762" y="61531"/>
                        </a:cubicBezTo>
                        <a:lnTo>
                          <a:pt x="6762" y="61531"/>
                        </a:lnTo>
                        <a:cubicBezTo>
                          <a:pt x="6762" y="61531"/>
                          <a:pt x="6858" y="61531"/>
                          <a:pt x="6953" y="61627"/>
                        </a:cubicBezTo>
                        <a:lnTo>
                          <a:pt x="6953" y="61627"/>
                        </a:lnTo>
                        <a:close/>
                        <a:moveTo>
                          <a:pt x="41720" y="7906"/>
                        </a:moveTo>
                        <a:cubicBezTo>
                          <a:pt x="43910" y="10477"/>
                          <a:pt x="45434" y="12859"/>
                          <a:pt x="46577" y="15240"/>
                        </a:cubicBezTo>
                        <a:lnTo>
                          <a:pt x="46577" y="15240"/>
                        </a:lnTo>
                        <a:lnTo>
                          <a:pt x="46577" y="5524"/>
                        </a:lnTo>
                        <a:cubicBezTo>
                          <a:pt x="45148" y="6382"/>
                          <a:pt x="43435" y="6667"/>
                          <a:pt x="42006" y="6572"/>
                        </a:cubicBezTo>
                        <a:lnTo>
                          <a:pt x="42006" y="6572"/>
                        </a:lnTo>
                        <a:cubicBezTo>
                          <a:pt x="41434" y="6572"/>
                          <a:pt x="40863" y="6572"/>
                          <a:pt x="40291" y="6477"/>
                        </a:cubicBezTo>
                        <a:lnTo>
                          <a:pt x="40291" y="6477"/>
                        </a:lnTo>
                        <a:cubicBezTo>
                          <a:pt x="40863" y="6858"/>
                          <a:pt x="41243" y="7334"/>
                          <a:pt x="41720" y="7906"/>
                        </a:cubicBezTo>
                        <a:lnTo>
                          <a:pt x="41720" y="79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17" name="Graphic 1">
                  <a:extLst>
                    <a:ext uri="{FF2B5EF4-FFF2-40B4-BE49-F238E27FC236}">
                      <a16:creationId xmlns:a16="http://schemas.microsoft.com/office/drawing/2014/main" id="{10BC8649-2DEC-49A4-B7BD-40769ECBD3C9}"/>
                    </a:ext>
                  </a:extLst>
                </p:cNvPr>
                <p:cNvGrpSpPr/>
                <p:nvPr/>
              </p:nvGrpSpPr>
              <p:grpSpPr>
                <a:xfrm>
                  <a:off x="10973180" y="5555495"/>
                  <a:ext cx="75341" cy="67341"/>
                  <a:chOff x="10973180" y="5555495"/>
                  <a:chExt cx="75341" cy="67341"/>
                </a:xfrm>
                <a:solidFill>
                  <a:srgbClr val="FFFFFF"/>
                </a:solidFill>
              </p:grpSpPr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id="{B0366F93-7FF7-447C-9473-96E62A580748}"/>
                      </a:ext>
                    </a:extLst>
                  </p:cNvPr>
                  <p:cNvSpPr/>
                  <p:nvPr/>
                </p:nvSpPr>
                <p:spPr>
                  <a:xfrm>
                    <a:off x="10974514" y="5557019"/>
                    <a:ext cx="72485" cy="64484"/>
                  </a:xfrm>
                  <a:custGeom>
                    <a:avLst/>
                    <a:gdLst>
                      <a:gd name="connsiteX0" fmla="*/ 39528 w 72485"/>
                      <a:gd name="connsiteY0" fmla="*/ 63913 h 64484"/>
                      <a:gd name="connsiteX1" fmla="*/ 44481 w 72485"/>
                      <a:gd name="connsiteY1" fmla="*/ 60579 h 64484"/>
                      <a:gd name="connsiteX2" fmla="*/ 42863 w 72485"/>
                      <a:gd name="connsiteY2" fmla="*/ 54007 h 64484"/>
                      <a:gd name="connsiteX3" fmla="*/ 37623 w 72485"/>
                      <a:gd name="connsiteY3" fmla="*/ 37719 h 64484"/>
                      <a:gd name="connsiteX4" fmla="*/ 19907 w 72485"/>
                      <a:gd name="connsiteY4" fmla="*/ 37719 h 64484"/>
                      <a:gd name="connsiteX5" fmla="*/ 16192 w 72485"/>
                      <a:gd name="connsiteY5" fmla="*/ 53340 h 64484"/>
                      <a:gd name="connsiteX6" fmla="*/ 18001 w 72485"/>
                      <a:gd name="connsiteY6" fmla="*/ 60103 h 64484"/>
                      <a:gd name="connsiteX7" fmla="*/ 28575 w 72485"/>
                      <a:gd name="connsiteY7" fmla="*/ 64008 h 64484"/>
                      <a:gd name="connsiteX8" fmla="*/ 28575 w 72485"/>
                      <a:gd name="connsiteY8" fmla="*/ 64484 h 64484"/>
                      <a:gd name="connsiteX9" fmla="*/ 0 w 72485"/>
                      <a:gd name="connsiteY9" fmla="*/ 64484 h 64484"/>
                      <a:gd name="connsiteX10" fmla="*/ 0 w 72485"/>
                      <a:gd name="connsiteY10" fmla="*/ 64008 h 64484"/>
                      <a:gd name="connsiteX11" fmla="*/ 16573 w 72485"/>
                      <a:gd name="connsiteY11" fmla="*/ 45529 h 64484"/>
                      <a:gd name="connsiteX12" fmla="*/ 31622 w 72485"/>
                      <a:gd name="connsiteY12" fmla="*/ 0 h 64484"/>
                      <a:gd name="connsiteX13" fmla="*/ 45244 w 72485"/>
                      <a:gd name="connsiteY13" fmla="*/ 0 h 64484"/>
                      <a:gd name="connsiteX14" fmla="*/ 64579 w 72485"/>
                      <a:gd name="connsiteY14" fmla="*/ 58388 h 64484"/>
                      <a:gd name="connsiteX15" fmla="*/ 72485 w 72485"/>
                      <a:gd name="connsiteY15" fmla="*/ 64008 h 64484"/>
                      <a:gd name="connsiteX16" fmla="*/ 72485 w 72485"/>
                      <a:gd name="connsiteY16" fmla="*/ 64484 h 64484"/>
                      <a:gd name="connsiteX17" fmla="*/ 35908 w 72485"/>
                      <a:gd name="connsiteY17" fmla="*/ 64484 h 64484"/>
                      <a:gd name="connsiteX18" fmla="*/ 35908 w 72485"/>
                      <a:gd name="connsiteY18" fmla="*/ 64008 h 64484"/>
                      <a:gd name="connsiteX19" fmla="*/ 39528 w 72485"/>
                      <a:gd name="connsiteY19" fmla="*/ 63913 h 64484"/>
                      <a:gd name="connsiteX20" fmla="*/ 39528 w 72485"/>
                      <a:gd name="connsiteY20" fmla="*/ 63913 h 64484"/>
                      <a:gd name="connsiteX21" fmla="*/ 37337 w 72485"/>
                      <a:gd name="connsiteY21" fmla="*/ 37052 h 64484"/>
                      <a:gd name="connsiteX22" fmla="*/ 29146 w 72485"/>
                      <a:gd name="connsiteY22" fmla="*/ 9715 h 64484"/>
                      <a:gd name="connsiteX23" fmla="*/ 20098 w 72485"/>
                      <a:gd name="connsiteY23" fmla="*/ 37052 h 64484"/>
                      <a:gd name="connsiteX24" fmla="*/ 37337 w 72485"/>
                      <a:gd name="connsiteY24" fmla="*/ 3705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485" h="64484">
                        <a:moveTo>
                          <a:pt x="39528" y="63913"/>
                        </a:moveTo>
                        <a:cubicBezTo>
                          <a:pt x="42672" y="63913"/>
                          <a:pt x="44481" y="63246"/>
                          <a:pt x="44481" y="60579"/>
                        </a:cubicBezTo>
                        <a:cubicBezTo>
                          <a:pt x="44481" y="58674"/>
                          <a:pt x="43529" y="56293"/>
                          <a:pt x="42863" y="54007"/>
                        </a:cubicBezTo>
                        <a:lnTo>
                          <a:pt x="37623" y="37719"/>
                        </a:lnTo>
                        <a:lnTo>
                          <a:pt x="19907" y="37719"/>
                        </a:lnTo>
                        <a:cubicBezTo>
                          <a:pt x="18192" y="42958"/>
                          <a:pt x="16192" y="48482"/>
                          <a:pt x="16192" y="53340"/>
                        </a:cubicBezTo>
                        <a:cubicBezTo>
                          <a:pt x="16192" y="55817"/>
                          <a:pt x="16669" y="58102"/>
                          <a:pt x="18001" y="60103"/>
                        </a:cubicBezTo>
                        <a:cubicBezTo>
                          <a:pt x="20669" y="64008"/>
                          <a:pt x="25145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0" y="64008"/>
                          <a:pt x="13429" y="55150"/>
                          <a:pt x="16573" y="45529"/>
                        </a:cubicBezTo>
                        <a:lnTo>
                          <a:pt x="31622" y="0"/>
                        </a:lnTo>
                        <a:lnTo>
                          <a:pt x="45244" y="0"/>
                        </a:lnTo>
                        <a:lnTo>
                          <a:pt x="64579" y="58388"/>
                        </a:lnTo>
                        <a:cubicBezTo>
                          <a:pt x="66008" y="62865"/>
                          <a:pt x="68007" y="64008"/>
                          <a:pt x="72485" y="64008"/>
                        </a:cubicBezTo>
                        <a:lnTo>
                          <a:pt x="72485" y="64484"/>
                        </a:lnTo>
                        <a:lnTo>
                          <a:pt x="35908" y="64484"/>
                        </a:lnTo>
                        <a:lnTo>
                          <a:pt x="35908" y="64008"/>
                        </a:lnTo>
                        <a:lnTo>
                          <a:pt x="39528" y="63913"/>
                        </a:lnTo>
                        <a:lnTo>
                          <a:pt x="39528" y="63913"/>
                        </a:lnTo>
                        <a:close/>
                        <a:moveTo>
                          <a:pt x="37337" y="37052"/>
                        </a:moveTo>
                        <a:lnTo>
                          <a:pt x="29146" y="9715"/>
                        </a:lnTo>
                        <a:lnTo>
                          <a:pt x="20098" y="37052"/>
                        </a:lnTo>
                        <a:lnTo>
                          <a:pt x="37337" y="37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6F567794-D28E-4A1B-8DD2-E2C0FBD362AC}"/>
                      </a:ext>
                    </a:extLst>
                  </p:cNvPr>
                  <p:cNvSpPr/>
                  <p:nvPr/>
                </p:nvSpPr>
                <p:spPr>
                  <a:xfrm>
                    <a:off x="10973180" y="5555495"/>
                    <a:ext cx="75341" cy="67341"/>
                  </a:xfrm>
                  <a:custGeom>
                    <a:avLst/>
                    <a:gdLst>
                      <a:gd name="connsiteX0" fmla="*/ 35814 w 75341"/>
                      <a:gd name="connsiteY0" fmla="*/ 67342 h 67341"/>
                      <a:gd name="connsiteX1" fmla="*/ 35814 w 75341"/>
                      <a:gd name="connsiteY1" fmla="*/ 65913 h 67341"/>
                      <a:gd name="connsiteX2" fmla="*/ 35814 w 75341"/>
                      <a:gd name="connsiteY2" fmla="*/ 64008 h 67341"/>
                      <a:gd name="connsiteX3" fmla="*/ 37242 w 75341"/>
                      <a:gd name="connsiteY3" fmla="*/ 64008 h 67341"/>
                      <a:gd name="connsiteX4" fmla="*/ 40100 w 75341"/>
                      <a:gd name="connsiteY4" fmla="*/ 64008 h 67341"/>
                      <a:gd name="connsiteX5" fmla="*/ 40195 w 75341"/>
                      <a:gd name="connsiteY5" fmla="*/ 63913 h 67341"/>
                      <a:gd name="connsiteX6" fmla="*/ 40861 w 75341"/>
                      <a:gd name="connsiteY6" fmla="*/ 63913 h 67341"/>
                      <a:gd name="connsiteX7" fmla="*/ 44386 w 75341"/>
                      <a:gd name="connsiteY7" fmla="*/ 61913 h 67341"/>
                      <a:gd name="connsiteX8" fmla="*/ 44386 w 75341"/>
                      <a:gd name="connsiteY8" fmla="*/ 61913 h 67341"/>
                      <a:gd name="connsiteX9" fmla="*/ 42767 w 75341"/>
                      <a:gd name="connsiteY9" fmla="*/ 55721 h 67341"/>
                      <a:gd name="connsiteX10" fmla="*/ 42767 w 75341"/>
                      <a:gd name="connsiteY10" fmla="*/ 55721 h 67341"/>
                      <a:gd name="connsiteX11" fmla="*/ 37909 w 75341"/>
                      <a:gd name="connsiteY11" fmla="*/ 40481 h 67341"/>
                      <a:gd name="connsiteX12" fmla="*/ 22193 w 75341"/>
                      <a:gd name="connsiteY12" fmla="*/ 40481 h 67341"/>
                      <a:gd name="connsiteX13" fmla="*/ 18859 w 75341"/>
                      <a:gd name="connsiteY13" fmla="*/ 54673 h 67341"/>
                      <a:gd name="connsiteX14" fmla="*/ 18859 w 75341"/>
                      <a:gd name="connsiteY14" fmla="*/ 54673 h 67341"/>
                      <a:gd name="connsiteX15" fmla="*/ 20478 w 75341"/>
                      <a:gd name="connsiteY15" fmla="*/ 60674 h 67341"/>
                      <a:gd name="connsiteX16" fmla="*/ 20478 w 75341"/>
                      <a:gd name="connsiteY16" fmla="*/ 60674 h 67341"/>
                      <a:gd name="connsiteX17" fmla="*/ 29909 w 75341"/>
                      <a:gd name="connsiteY17" fmla="*/ 64008 h 67341"/>
                      <a:gd name="connsiteX18" fmla="*/ 29909 w 75341"/>
                      <a:gd name="connsiteY18" fmla="*/ 64008 h 67341"/>
                      <a:gd name="connsiteX19" fmla="*/ 31336 w 75341"/>
                      <a:gd name="connsiteY19" fmla="*/ 64008 h 67341"/>
                      <a:gd name="connsiteX20" fmla="*/ 31336 w 75341"/>
                      <a:gd name="connsiteY20" fmla="*/ 65437 h 67341"/>
                      <a:gd name="connsiteX21" fmla="*/ 31336 w 75341"/>
                      <a:gd name="connsiteY21" fmla="*/ 67342 h 67341"/>
                      <a:gd name="connsiteX22" fmla="*/ 0 w 75341"/>
                      <a:gd name="connsiteY22" fmla="*/ 67342 h 67341"/>
                      <a:gd name="connsiteX23" fmla="*/ 0 w 75341"/>
                      <a:gd name="connsiteY23" fmla="*/ 65913 h 67341"/>
                      <a:gd name="connsiteX24" fmla="*/ 0 w 75341"/>
                      <a:gd name="connsiteY24" fmla="*/ 64008 h 67341"/>
                      <a:gd name="connsiteX25" fmla="*/ 1428 w 75341"/>
                      <a:gd name="connsiteY25" fmla="*/ 64008 h 67341"/>
                      <a:gd name="connsiteX26" fmla="*/ 16669 w 75341"/>
                      <a:gd name="connsiteY26" fmla="*/ 46482 h 67341"/>
                      <a:gd name="connsiteX27" fmla="*/ 16669 w 75341"/>
                      <a:gd name="connsiteY27" fmla="*/ 46482 h 67341"/>
                      <a:gd name="connsiteX28" fmla="*/ 32004 w 75341"/>
                      <a:gd name="connsiteY28" fmla="*/ 0 h 67341"/>
                      <a:gd name="connsiteX29" fmla="*/ 47720 w 75341"/>
                      <a:gd name="connsiteY29" fmla="*/ 0 h 67341"/>
                      <a:gd name="connsiteX30" fmla="*/ 67341 w 75341"/>
                      <a:gd name="connsiteY30" fmla="*/ 59341 h 67341"/>
                      <a:gd name="connsiteX31" fmla="*/ 73914 w 75341"/>
                      <a:gd name="connsiteY31" fmla="*/ 64008 h 67341"/>
                      <a:gd name="connsiteX32" fmla="*/ 73914 w 75341"/>
                      <a:gd name="connsiteY32" fmla="*/ 64008 h 67341"/>
                      <a:gd name="connsiteX33" fmla="*/ 75342 w 75341"/>
                      <a:gd name="connsiteY33" fmla="*/ 64008 h 67341"/>
                      <a:gd name="connsiteX34" fmla="*/ 75342 w 75341"/>
                      <a:gd name="connsiteY34" fmla="*/ 65437 h 67341"/>
                      <a:gd name="connsiteX35" fmla="*/ 75342 w 75341"/>
                      <a:gd name="connsiteY35" fmla="*/ 67342 h 67341"/>
                      <a:gd name="connsiteX36" fmla="*/ 35814 w 75341"/>
                      <a:gd name="connsiteY36" fmla="*/ 67342 h 67341"/>
                      <a:gd name="connsiteX37" fmla="*/ 35814 w 75341"/>
                      <a:gd name="connsiteY37" fmla="*/ 67342 h 67341"/>
                      <a:gd name="connsiteX38" fmla="*/ 66960 w 75341"/>
                      <a:gd name="connsiteY38" fmla="*/ 64579 h 67341"/>
                      <a:gd name="connsiteX39" fmla="*/ 64674 w 75341"/>
                      <a:gd name="connsiteY39" fmla="*/ 60293 h 67341"/>
                      <a:gd name="connsiteX40" fmla="*/ 64674 w 75341"/>
                      <a:gd name="connsiteY40" fmla="*/ 60293 h 67341"/>
                      <a:gd name="connsiteX41" fmla="*/ 45719 w 75341"/>
                      <a:gd name="connsiteY41" fmla="*/ 2858 h 67341"/>
                      <a:gd name="connsiteX42" fmla="*/ 34099 w 75341"/>
                      <a:gd name="connsiteY42" fmla="*/ 2858 h 67341"/>
                      <a:gd name="connsiteX43" fmla="*/ 31718 w 75341"/>
                      <a:gd name="connsiteY43" fmla="*/ 10192 h 67341"/>
                      <a:gd name="connsiteX44" fmla="*/ 40100 w 75341"/>
                      <a:gd name="connsiteY44" fmla="*/ 37814 h 67341"/>
                      <a:gd name="connsiteX45" fmla="*/ 40100 w 75341"/>
                      <a:gd name="connsiteY45" fmla="*/ 37814 h 67341"/>
                      <a:gd name="connsiteX46" fmla="*/ 45624 w 75341"/>
                      <a:gd name="connsiteY46" fmla="*/ 54959 h 67341"/>
                      <a:gd name="connsiteX47" fmla="*/ 47339 w 75341"/>
                      <a:gd name="connsiteY47" fmla="*/ 62008 h 67341"/>
                      <a:gd name="connsiteX48" fmla="*/ 47339 w 75341"/>
                      <a:gd name="connsiteY48" fmla="*/ 62008 h 67341"/>
                      <a:gd name="connsiteX49" fmla="*/ 46672 w 75341"/>
                      <a:gd name="connsiteY49" fmla="*/ 64579 h 67341"/>
                      <a:gd name="connsiteX50" fmla="*/ 46672 w 75341"/>
                      <a:gd name="connsiteY50" fmla="*/ 64579 h 67341"/>
                      <a:gd name="connsiteX51" fmla="*/ 66960 w 75341"/>
                      <a:gd name="connsiteY51" fmla="*/ 64579 h 67341"/>
                      <a:gd name="connsiteX52" fmla="*/ 66960 w 75341"/>
                      <a:gd name="connsiteY52" fmla="*/ 64579 h 67341"/>
                      <a:gd name="connsiteX53" fmla="*/ 20384 w 75341"/>
                      <a:gd name="connsiteY53" fmla="*/ 64579 h 67341"/>
                      <a:gd name="connsiteX54" fmla="*/ 18192 w 75341"/>
                      <a:gd name="connsiteY54" fmla="*/ 62294 h 67341"/>
                      <a:gd name="connsiteX55" fmla="*/ 18192 w 75341"/>
                      <a:gd name="connsiteY55" fmla="*/ 62294 h 67341"/>
                      <a:gd name="connsiteX56" fmla="*/ 16192 w 75341"/>
                      <a:gd name="connsiteY56" fmla="*/ 55721 h 67341"/>
                      <a:gd name="connsiteX57" fmla="*/ 16192 w 75341"/>
                      <a:gd name="connsiteY57" fmla="*/ 55721 h 67341"/>
                      <a:gd name="connsiteX58" fmla="*/ 9334 w 75341"/>
                      <a:gd name="connsiteY58" fmla="*/ 64579 h 67341"/>
                      <a:gd name="connsiteX59" fmla="*/ 9334 w 75341"/>
                      <a:gd name="connsiteY59" fmla="*/ 64579 h 67341"/>
                      <a:gd name="connsiteX60" fmla="*/ 20384 w 75341"/>
                      <a:gd name="connsiteY60" fmla="*/ 64579 h 67341"/>
                      <a:gd name="connsiteX61" fmla="*/ 20384 w 75341"/>
                      <a:gd name="connsiteY61" fmla="*/ 64579 h 67341"/>
                      <a:gd name="connsiteX62" fmla="*/ 38671 w 75341"/>
                      <a:gd name="connsiteY62" fmla="*/ 37814 h 67341"/>
                      <a:gd name="connsiteX63" fmla="*/ 38671 w 75341"/>
                      <a:gd name="connsiteY63" fmla="*/ 37148 h 67341"/>
                      <a:gd name="connsiteX64" fmla="*/ 38671 w 75341"/>
                      <a:gd name="connsiteY64" fmla="*/ 37814 h 67341"/>
                      <a:gd name="connsiteX65" fmla="*/ 38671 w 75341"/>
                      <a:gd name="connsiteY65" fmla="*/ 37814 h 67341"/>
                      <a:gd name="connsiteX66" fmla="*/ 23336 w 75341"/>
                      <a:gd name="connsiteY66" fmla="*/ 37148 h 67341"/>
                      <a:gd name="connsiteX67" fmla="*/ 36862 w 75341"/>
                      <a:gd name="connsiteY67" fmla="*/ 37148 h 67341"/>
                      <a:gd name="connsiteX68" fmla="*/ 30384 w 75341"/>
                      <a:gd name="connsiteY68" fmla="*/ 15812 h 67341"/>
                      <a:gd name="connsiteX69" fmla="*/ 23336 w 75341"/>
                      <a:gd name="connsiteY69" fmla="*/ 37148 h 67341"/>
                      <a:gd name="connsiteX70" fmla="*/ 23336 w 75341"/>
                      <a:gd name="connsiteY70" fmla="*/ 37148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75341" h="67341">
                        <a:moveTo>
                          <a:pt x="35814" y="67342"/>
                        </a:moveTo>
                        <a:lnTo>
                          <a:pt x="35814" y="65913"/>
                        </a:lnTo>
                        <a:lnTo>
                          <a:pt x="35814" y="64008"/>
                        </a:lnTo>
                        <a:lnTo>
                          <a:pt x="37242" y="64008"/>
                        </a:lnTo>
                        <a:lnTo>
                          <a:pt x="40100" y="64008"/>
                        </a:lnTo>
                        <a:lnTo>
                          <a:pt x="40195" y="63913"/>
                        </a:lnTo>
                        <a:lnTo>
                          <a:pt x="40861" y="63913"/>
                        </a:lnTo>
                        <a:cubicBezTo>
                          <a:pt x="44005" y="63627"/>
                          <a:pt x="44290" y="63722"/>
                          <a:pt x="44386" y="61913"/>
                        </a:cubicBezTo>
                        <a:lnTo>
                          <a:pt x="44386" y="61913"/>
                        </a:lnTo>
                        <a:cubicBezTo>
                          <a:pt x="44386" y="60484"/>
                          <a:pt x="43624" y="58102"/>
                          <a:pt x="42767" y="55721"/>
                        </a:cubicBezTo>
                        <a:lnTo>
                          <a:pt x="42767" y="55721"/>
                        </a:lnTo>
                        <a:lnTo>
                          <a:pt x="37909" y="40481"/>
                        </a:lnTo>
                        <a:lnTo>
                          <a:pt x="22193" y="40481"/>
                        </a:lnTo>
                        <a:cubicBezTo>
                          <a:pt x="20573" y="45434"/>
                          <a:pt x="18859" y="50483"/>
                          <a:pt x="18859" y="54673"/>
                        </a:cubicBezTo>
                        <a:lnTo>
                          <a:pt x="18859" y="54673"/>
                        </a:lnTo>
                        <a:cubicBezTo>
                          <a:pt x="18859" y="56960"/>
                          <a:pt x="19335" y="58960"/>
                          <a:pt x="20478" y="60674"/>
                        </a:cubicBezTo>
                        <a:lnTo>
                          <a:pt x="20478" y="60674"/>
                        </a:lnTo>
                        <a:cubicBezTo>
                          <a:pt x="22574" y="63913"/>
                          <a:pt x="26384" y="64008"/>
                          <a:pt x="29909" y="64008"/>
                        </a:cubicBezTo>
                        <a:lnTo>
                          <a:pt x="29909" y="64008"/>
                        </a:lnTo>
                        <a:lnTo>
                          <a:pt x="31336" y="64008"/>
                        </a:lnTo>
                        <a:lnTo>
                          <a:pt x="31336" y="65437"/>
                        </a:lnTo>
                        <a:lnTo>
                          <a:pt x="31336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8" y="64008"/>
                        </a:lnTo>
                        <a:cubicBezTo>
                          <a:pt x="10096" y="64103"/>
                          <a:pt x="13429" y="56102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04" y="0"/>
                        </a:lnTo>
                        <a:lnTo>
                          <a:pt x="47720" y="0"/>
                        </a:lnTo>
                        <a:lnTo>
                          <a:pt x="67341" y="59341"/>
                        </a:lnTo>
                        <a:cubicBezTo>
                          <a:pt x="68961" y="63437"/>
                          <a:pt x="69627" y="63818"/>
                          <a:pt x="73914" y="64008"/>
                        </a:cubicBezTo>
                        <a:lnTo>
                          <a:pt x="73914" y="64008"/>
                        </a:lnTo>
                        <a:lnTo>
                          <a:pt x="75342" y="64008"/>
                        </a:lnTo>
                        <a:lnTo>
                          <a:pt x="75342" y="65437"/>
                        </a:lnTo>
                        <a:lnTo>
                          <a:pt x="75342" y="67342"/>
                        </a:lnTo>
                        <a:lnTo>
                          <a:pt x="35814" y="67342"/>
                        </a:lnTo>
                        <a:lnTo>
                          <a:pt x="35814" y="67342"/>
                        </a:lnTo>
                        <a:close/>
                        <a:moveTo>
                          <a:pt x="66960" y="64579"/>
                        </a:moveTo>
                        <a:cubicBezTo>
                          <a:pt x="65912" y="63532"/>
                          <a:pt x="65151" y="62103"/>
                          <a:pt x="64674" y="60293"/>
                        </a:cubicBezTo>
                        <a:lnTo>
                          <a:pt x="64674" y="60293"/>
                        </a:lnTo>
                        <a:lnTo>
                          <a:pt x="45719" y="2858"/>
                        </a:lnTo>
                        <a:lnTo>
                          <a:pt x="34099" y="2858"/>
                        </a:lnTo>
                        <a:lnTo>
                          <a:pt x="31718" y="10192"/>
                        </a:lnTo>
                        <a:lnTo>
                          <a:pt x="40100" y="37814"/>
                        </a:lnTo>
                        <a:lnTo>
                          <a:pt x="40100" y="37814"/>
                        </a:lnTo>
                        <a:lnTo>
                          <a:pt x="45624" y="54959"/>
                        </a:lnTo>
                        <a:cubicBezTo>
                          <a:pt x="46387" y="57245"/>
                          <a:pt x="47339" y="59627"/>
                          <a:pt x="47339" y="62008"/>
                        </a:cubicBezTo>
                        <a:lnTo>
                          <a:pt x="47339" y="62008"/>
                        </a:lnTo>
                        <a:cubicBezTo>
                          <a:pt x="47339" y="62960"/>
                          <a:pt x="47148" y="63818"/>
                          <a:pt x="46672" y="64579"/>
                        </a:cubicBezTo>
                        <a:lnTo>
                          <a:pt x="46672" y="64579"/>
                        </a:lnTo>
                        <a:lnTo>
                          <a:pt x="66960" y="64579"/>
                        </a:lnTo>
                        <a:lnTo>
                          <a:pt x="66960" y="64579"/>
                        </a:lnTo>
                        <a:close/>
                        <a:moveTo>
                          <a:pt x="20384" y="64579"/>
                        </a:moveTo>
                        <a:cubicBezTo>
                          <a:pt x="19621" y="64008"/>
                          <a:pt x="18859" y="63246"/>
                          <a:pt x="18192" y="62294"/>
                        </a:cubicBezTo>
                        <a:lnTo>
                          <a:pt x="18192" y="62294"/>
                        </a:lnTo>
                        <a:cubicBezTo>
                          <a:pt x="16859" y="60293"/>
                          <a:pt x="16287" y="58007"/>
                          <a:pt x="16192" y="55721"/>
                        </a:cubicBezTo>
                        <a:lnTo>
                          <a:pt x="16192" y="55721"/>
                        </a:lnTo>
                        <a:cubicBezTo>
                          <a:pt x="14478" y="59341"/>
                          <a:pt x="12382" y="62579"/>
                          <a:pt x="9334" y="64579"/>
                        </a:cubicBezTo>
                        <a:lnTo>
                          <a:pt x="9334" y="64579"/>
                        </a:lnTo>
                        <a:lnTo>
                          <a:pt x="20384" y="64579"/>
                        </a:lnTo>
                        <a:lnTo>
                          <a:pt x="20384" y="64579"/>
                        </a:lnTo>
                        <a:close/>
                        <a:moveTo>
                          <a:pt x="38671" y="37814"/>
                        </a:moveTo>
                        <a:lnTo>
                          <a:pt x="38671" y="37148"/>
                        </a:lnTo>
                        <a:lnTo>
                          <a:pt x="38671" y="37814"/>
                        </a:lnTo>
                        <a:lnTo>
                          <a:pt x="38671" y="37814"/>
                        </a:lnTo>
                        <a:close/>
                        <a:moveTo>
                          <a:pt x="23336" y="37148"/>
                        </a:moveTo>
                        <a:lnTo>
                          <a:pt x="36862" y="37148"/>
                        </a:lnTo>
                        <a:lnTo>
                          <a:pt x="30384" y="15812"/>
                        </a:lnTo>
                        <a:lnTo>
                          <a:pt x="23336" y="37148"/>
                        </a:lnTo>
                        <a:lnTo>
                          <a:pt x="23336" y="371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18" name="Graphic 1">
                  <a:extLst>
                    <a:ext uri="{FF2B5EF4-FFF2-40B4-BE49-F238E27FC236}">
                      <a16:creationId xmlns:a16="http://schemas.microsoft.com/office/drawing/2014/main" id="{01B8E9AD-848E-45FC-8562-FB911D341EF0}"/>
                    </a:ext>
                  </a:extLst>
                </p:cNvPr>
                <p:cNvGrpSpPr/>
                <p:nvPr/>
              </p:nvGrpSpPr>
              <p:grpSpPr>
                <a:xfrm>
                  <a:off x="11047761" y="5555495"/>
                  <a:ext cx="68485" cy="67437"/>
                  <a:chOff x="11047761" y="5555495"/>
                  <a:chExt cx="68485" cy="67437"/>
                </a:xfrm>
                <a:solidFill>
                  <a:srgbClr val="FFFFFF"/>
                </a:solidFill>
              </p:grpSpPr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id="{A444F130-8138-48D0-88D6-99B1E4FAAFFD}"/>
                      </a:ext>
                    </a:extLst>
                  </p:cNvPr>
                  <p:cNvSpPr/>
                  <p:nvPr/>
                </p:nvSpPr>
                <p:spPr>
                  <a:xfrm>
                    <a:off x="11049094" y="5557019"/>
                    <a:ext cx="65818" cy="64388"/>
                  </a:xfrm>
                  <a:custGeom>
                    <a:avLst/>
                    <a:gdLst>
                      <a:gd name="connsiteX0" fmla="*/ 666 w 65818"/>
                      <a:gd name="connsiteY0" fmla="*/ 476 h 64388"/>
                      <a:gd name="connsiteX1" fmla="*/ 666 w 65818"/>
                      <a:gd name="connsiteY1" fmla="*/ 0 h 64388"/>
                      <a:gd name="connsiteX2" fmla="*/ 30861 w 65818"/>
                      <a:gd name="connsiteY2" fmla="*/ 0 h 64388"/>
                      <a:gd name="connsiteX3" fmla="*/ 54769 w 65818"/>
                      <a:gd name="connsiteY3" fmla="*/ 46768 h 64388"/>
                      <a:gd name="connsiteX4" fmla="*/ 54769 w 65818"/>
                      <a:gd name="connsiteY4" fmla="*/ 15430 h 64388"/>
                      <a:gd name="connsiteX5" fmla="*/ 45148 w 65818"/>
                      <a:gd name="connsiteY5" fmla="*/ 476 h 64388"/>
                      <a:gd name="connsiteX6" fmla="*/ 44291 w 65818"/>
                      <a:gd name="connsiteY6" fmla="*/ 476 h 64388"/>
                      <a:gd name="connsiteX7" fmla="*/ 44291 w 65818"/>
                      <a:gd name="connsiteY7" fmla="*/ 0 h 64388"/>
                      <a:gd name="connsiteX8" fmla="*/ 65818 w 65818"/>
                      <a:gd name="connsiteY8" fmla="*/ 0 h 64388"/>
                      <a:gd name="connsiteX9" fmla="*/ 65818 w 65818"/>
                      <a:gd name="connsiteY9" fmla="*/ 476 h 64388"/>
                      <a:gd name="connsiteX10" fmla="*/ 64865 w 65818"/>
                      <a:gd name="connsiteY10" fmla="*/ 476 h 64388"/>
                      <a:gd name="connsiteX11" fmla="*/ 55435 w 65818"/>
                      <a:gd name="connsiteY11" fmla="*/ 15430 h 64388"/>
                      <a:gd name="connsiteX12" fmla="*/ 55435 w 65818"/>
                      <a:gd name="connsiteY12" fmla="*/ 64389 h 64388"/>
                      <a:gd name="connsiteX13" fmla="*/ 40481 w 65818"/>
                      <a:gd name="connsiteY13" fmla="*/ 64389 h 64388"/>
                      <a:gd name="connsiteX14" fmla="*/ 11239 w 65818"/>
                      <a:gd name="connsiteY14" fmla="*/ 7715 h 64388"/>
                      <a:gd name="connsiteX15" fmla="*/ 11239 w 65818"/>
                      <a:gd name="connsiteY15" fmla="*/ 48863 h 64388"/>
                      <a:gd name="connsiteX16" fmla="*/ 20670 w 65818"/>
                      <a:gd name="connsiteY16" fmla="*/ 63817 h 64388"/>
                      <a:gd name="connsiteX17" fmla="*/ 21527 w 65818"/>
                      <a:gd name="connsiteY17" fmla="*/ 63817 h 64388"/>
                      <a:gd name="connsiteX18" fmla="*/ 21527 w 65818"/>
                      <a:gd name="connsiteY18" fmla="*/ 64294 h 64388"/>
                      <a:gd name="connsiteX19" fmla="*/ 0 w 65818"/>
                      <a:gd name="connsiteY19" fmla="*/ 64294 h 64388"/>
                      <a:gd name="connsiteX20" fmla="*/ 0 w 65818"/>
                      <a:gd name="connsiteY20" fmla="*/ 63817 h 64388"/>
                      <a:gd name="connsiteX21" fmla="*/ 857 w 65818"/>
                      <a:gd name="connsiteY21" fmla="*/ 63817 h 64388"/>
                      <a:gd name="connsiteX22" fmla="*/ 10477 w 65818"/>
                      <a:gd name="connsiteY22" fmla="*/ 48863 h 64388"/>
                      <a:gd name="connsiteX23" fmla="*/ 10477 w 65818"/>
                      <a:gd name="connsiteY23" fmla="*/ 9906 h 64388"/>
                      <a:gd name="connsiteX24" fmla="*/ 1238 w 65818"/>
                      <a:gd name="connsiteY24" fmla="*/ 381 h 64388"/>
                      <a:gd name="connsiteX25" fmla="*/ 666 w 65818"/>
                      <a:gd name="connsiteY25" fmla="*/ 381 h 6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5818" h="64388">
                        <a:moveTo>
                          <a:pt x="666" y="476"/>
                        </a:moveTo>
                        <a:lnTo>
                          <a:pt x="666" y="0"/>
                        </a:lnTo>
                        <a:lnTo>
                          <a:pt x="30861" y="0"/>
                        </a:lnTo>
                        <a:lnTo>
                          <a:pt x="54769" y="46768"/>
                        </a:lnTo>
                        <a:lnTo>
                          <a:pt x="54769" y="15430"/>
                        </a:lnTo>
                        <a:cubicBezTo>
                          <a:pt x="54769" y="4763"/>
                          <a:pt x="53054" y="476"/>
                          <a:pt x="45148" y="476"/>
                        </a:cubicBezTo>
                        <a:lnTo>
                          <a:pt x="44291" y="476"/>
                        </a:lnTo>
                        <a:lnTo>
                          <a:pt x="44291" y="0"/>
                        </a:lnTo>
                        <a:lnTo>
                          <a:pt x="65818" y="0"/>
                        </a:lnTo>
                        <a:lnTo>
                          <a:pt x="65818" y="476"/>
                        </a:lnTo>
                        <a:lnTo>
                          <a:pt x="64865" y="476"/>
                        </a:lnTo>
                        <a:cubicBezTo>
                          <a:pt x="56959" y="476"/>
                          <a:pt x="55435" y="4763"/>
                          <a:pt x="55435" y="15430"/>
                        </a:cubicBezTo>
                        <a:lnTo>
                          <a:pt x="55435" y="64389"/>
                        </a:lnTo>
                        <a:lnTo>
                          <a:pt x="40481" y="64389"/>
                        </a:lnTo>
                        <a:lnTo>
                          <a:pt x="11239" y="7715"/>
                        </a:lnTo>
                        <a:lnTo>
                          <a:pt x="11239" y="48863"/>
                        </a:lnTo>
                        <a:cubicBezTo>
                          <a:pt x="11239" y="59626"/>
                          <a:pt x="12859" y="63817"/>
                          <a:pt x="20670" y="63817"/>
                        </a:cubicBezTo>
                        <a:lnTo>
                          <a:pt x="21527" y="63817"/>
                        </a:lnTo>
                        <a:lnTo>
                          <a:pt x="21527" y="64294"/>
                        </a:lnTo>
                        <a:lnTo>
                          <a:pt x="0" y="64294"/>
                        </a:lnTo>
                        <a:lnTo>
                          <a:pt x="0" y="63817"/>
                        </a:lnTo>
                        <a:lnTo>
                          <a:pt x="857" y="63817"/>
                        </a:lnTo>
                        <a:cubicBezTo>
                          <a:pt x="8763" y="63817"/>
                          <a:pt x="10477" y="59531"/>
                          <a:pt x="10477" y="48863"/>
                        </a:cubicBezTo>
                        <a:lnTo>
                          <a:pt x="10477" y="9906"/>
                        </a:lnTo>
                        <a:cubicBezTo>
                          <a:pt x="10477" y="2857"/>
                          <a:pt x="10002" y="381"/>
                          <a:pt x="1238" y="381"/>
                        </a:cubicBezTo>
                        <a:lnTo>
                          <a:pt x="666" y="3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id="{58210ED4-12A8-4787-9C4E-9489DFEBDDDB}"/>
                      </a:ext>
                    </a:extLst>
                  </p:cNvPr>
                  <p:cNvSpPr/>
                  <p:nvPr/>
                </p:nvSpPr>
                <p:spPr>
                  <a:xfrm>
                    <a:off x="11047761" y="5555495"/>
                    <a:ext cx="68485" cy="67437"/>
                  </a:xfrm>
                  <a:custGeom>
                    <a:avLst/>
                    <a:gdLst>
                      <a:gd name="connsiteX0" fmla="*/ 40863 w 68485"/>
                      <a:gd name="connsiteY0" fmla="*/ 67342 h 67437"/>
                      <a:gd name="connsiteX1" fmla="*/ 13906 w 68485"/>
                      <a:gd name="connsiteY1" fmla="*/ 15050 h 67437"/>
                      <a:gd name="connsiteX2" fmla="*/ 13906 w 68485"/>
                      <a:gd name="connsiteY2" fmla="*/ 50483 h 67437"/>
                      <a:gd name="connsiteX3" fmla="*/ 22003 w 68485"/>
                      <a:gd name="connsiteY3" fmla="*/ 64103 h 67437"/>
                      <a:gd name="connsiteX4" fmla="*/ 22003 w 68485"/>
                      <a:gd name="connsiteY4" fmla="*/ 64103 h 67437"/>
                      <a:gd name="connsiteX5" fmla="*/ 24289 w 68485"/>
                      <a:gd name="connsiteY5" fmla="*/ 64103 h 67437"/>
                      <a:gd name="connsiteX6" fmla="*/ 24289 w 68485"/>
                      <a:gd name="connsiteY6" fmla="*/ 65532 h 67437"/>
                      <a:gd name="connsiteX7" fmla="*/ 24289 w 68485"/>
                      <a:gd name="connsiteY7" fmla="*/ 67437 h 67437"/>
                      <a:gd name="connsiteX8" fmla="*/ 0 w 68485"/>
                      <a:gd name="connsiteY8" fmla="*/ 67437 h 67437"/>
                      <a:gd name="connsiteX9" fmla="*/ 0 w 68485"/>
                      <a:gd name="connsiteY9" fmla="*/ 66008 h 67437"/>
                      <a:gd name="connsiteX10" fmla="*/ 0 w 68485"/>
                      <a:gd name="connsiteY10" fmla="*/ 64103 h 67437"/>
                      <a:gd name="connsiteX11" fmla="*/ 1429 w 68485"/>
                      <a:gd name="connsiteY11" fmla="*/ 64103 h 67437"/>
                      <a:gd name="connsiteX12" fmla="*/ 2286 w 68485"/>
                      <a:gd name="connsiteY12" fmla="*/ 64103 h 67437"/>
                      <a:gd name="connsiteX13" fmla="*/ 10477 w 68485"/>
                      <a:gd name="connsiteY13" fmla="*/ 50483 h 67437"/>
                      <a:gd name="connsiteX14" fmla="*/ 10477 w 68485"/>
                      <a:gd name="connsiteY14" fmla="*/ 50483 h 67437"/>
                      <a:gd name="connsiteX15" fmla="*/ 10477 w 68485"/>
                      <a:gd name="connsiteY15" fmla="*/ 11525 h 67437"/>
                      <a:gd name="connsiteX16" fmla="*/ 9430 w 68485"/>
                      <a:gd name="connsiteY16" fmla="*/ 4953 h 67437"/>
                      <a:gd name="connsiteX17" fmla="*/ 9430 w 68485"/>
                      <a:gd name="connsiteY17" fmla="*/ 4953 h 67437"/>
                      <a:gd name="connsiteX18" fmla="*/ 2667 w 68485"/>
                      <a:gd name="connsiteY18" fmla="*/ 3334 h 67437"/>
                      <a:gd name="connsiteX19" fmla="*/ 2667 w 68485"/>
                      <a:gd name="connsiteY19" fmla="*/ 3334 h 67437"/>
                      <a:gd name="connsiteX20" fmla="*/ 2095 w 68485"/>
                      <a:gd name="connsiteY20" fmla="*/ 3334 h 67437"/>
                      <a:gd name="connsiteX21" fmla="*/ 2095 w 68485"/>
                      <a:gd name="connsiteY21" fmla="*/ 2858 h 67437"/>
                      <a:gd name="connsiteX22" fmla="*/ 2095 w 68485"/>
                      <a:gd name="connsiteY22" fmla="*/ 2000 h 67437"/>
                      <a:gd name="connsiteX23" fmla="*/ 2095 w 68485"/>
                      <a:gd name="connsiteY23" fmla="*/ 3429 h 67437"/>
                      <a:gd name="connsiteX24" fmla="*/ 666 w 68485"/>
                      <a:gd name="connsiteY24" fmla="*/ 3429 h 67437"/>
                      <a:gd name="connsiteX25" fmla="*/ 666 w 68485"/>
                      <a:gd name="connsiteY25" fmla="*/ 2000 h 67437"/>
                      <a:gd name="connsiteX26" fmla="*/ 666 w 68485"/>
                      <a:gd name="connsiteY26" fmla="*/ 95 h 67437"/>
                      <a:gd name="connsiteX27" fmla="*/ 33051 w 68485"/>
                      <a:gd name="connsiteY27" fmla="*/ 95 h 67437"/>
                      <a:gd name="connsiteX28" fmla="*/ 54673 w 68485"/>
                      <a:gd name="connsiteY28" fmla="*/ 42481 h 67437"/>
                      <a:gd name="connsiteX29" fmla="*/ 54673 w 68485"/>
                      <a:gd name="connsiteY29" fmla="*/ 16954 h 67437"/>
                      <a:gd name="connsiteX30" fmla="*/ 46387 w 68485"/>
                      <a:gd name="connsiteY30" fmla="*/ 3334 h 67437"/>
                      <a:gd name="connsiteX31" fmla="*/ 46387 w 68485"/>
                      <a:gd name="connsiteY31" fmla="*/ 3334 h 67437"/>
                      <a:gd name="connsiteX32" fmla="*/ 44196 w 68485"/>
                      <a:gd name="connsiteY32" fmla="*/ 3334 h 67437"/>
                      <a:gd name="connsiteX33" fmla="*/ 44196 w 68485"/>
                      <a:gd name="connsiteY33" fmla="*/ 1905 h 67437"/>
                      <a:gd name="connsiteX34" fmla="*/ 44196 w 68485"/>
                      <a:gd name="connsiteY34" fmla="*/ 0 h 67437"/>
                      <a:gd name="connsiteX35" fmla="*/ 68485 w 68485"/>
                      <a:gd name="connsiteY35" fmla="*/ 0 h 67437"/>
                      <a:gd name="connsiteX36" fmla="*/ 68485 w 68485"/>
                      <a:gd name="connsiteY36" fmla="*/ 1333 h 67437"/>
                      <a:gd name="connsiteX37" fmla="*/ 68485 w 68485"/>
                      <a:gd name="connsiteY37" fmla="*/ 3239 h 67437"/>
                      <a:gd name="connsiteX38" fmla="*/ 67056 w 68485"/>
                      <a:gd name="connsiteY38" fmla="*/ 3239 h 67437"/>
                      <a:gd name="connsiteX39" fmla="*/ 66198 w 68485"/>
                      <a:gd name="connsiteY39" fmla="*/ 3239 h 67437"/>
                      <a:gd name="connsiteX40" fmla="*/ 58102 w 68485"/>
                      <a:gd name="connsiteY40" fmla="*/ 16859 h 67437"/>
                      <a:gd name="connsiteX41" fmla="*/ 58102 w 68485"/>
                      <a:gd name="connsiteY41" fmla="*/ 16859 h 67437"/>
                      <a:gd name="connsiteX42" fmla="*/ 58102 w 68485"/>
                      <a:gd name="connsiteY42" fmla="*/ 67247 h 67437"/>
                      <a:gd name="connsiteX43" fmla="*/ 40863 w 68485"/>
                      <a:gd name="connsiteY43" fmla="*/ 67247 h 67437"/>
                      <a:gd name="connsiteX44" fmla="*/ 40863 w 68485"/>
                      <a:gd name="connsiteY44" fmla="*/ 67342 h 67437"/>
                      <a:gd name="connsiteX45" fmla="*/ 42576 w 68485"/>
                      <a:gd name="connsiteY45" fmla="*/ 64579 h 67437"/>
                      <a:gd name="connsiteX46" fmla="*/ 55341 w 68485"/>
                      <a:gd name="connsiteY46" fmla="*/ 64579 h 67437"/>
                      <a:gd name="connsiteX47" fmla="*/ 55341 w 68485"/>
                      <a:gd name="connsiteY47" fmla="*/ 48768 h 67437"/>
                      <a:gd name="connsiteX48" fmla="*/ 54769 w 68485"/>
                      <a:gd name="connsiteY48" fmla="*/ 48863 h 67437"/>
                      <a:gd name="connsiteX49" fmla="*/ 31242 w 68485"/>
                      <a:gd name="connsiteY49" fmla="*/ 2858 h 67437"/>
                      <a:gd name="connsiteX50" fmla="*/ 11145 w 68485"/>
                      <a:gd name="connsiteY50" fmla="*/ 2858 h 67437"/>
                      <a:gd name="connsiteX51" fmla="*/ 11430 w 68485"/>
                      <a:gd name="connsiteY51" fmla="*/ 3239 h 67437"/>
                      <a:gd name="connsiteX52" fmla="*/ 11430 w 68485"/>
                      <a:gd name="connsiteY52" fmla="*/ 3239 h 67437"/>
                      <a:gd name="connsiteX53" fmla="*/ 13049 w 68485"/>
                      <a:gd name="connsiteY53" fmla="*/ 8858 h 67437"/>
                      <a:gd name="connsiteX54" fmla="*/ 13049 w 68485"/>
                      <a:gd name="connsiteY54" fmla="*/ 8858 h 67437"/>
                      <a:gd name="connsiteX55" fmla="*/ 13621 w 68485"/>
                      <a:gd name="connsiteY55" fmla="*/ 8763 h 67437"/>
                      <a:gd name="connsiteX56" fmla="*/ 42576 w 68485"/>
                      <a:gd name="connsiteY56" fmla="*/ 64579 h 67437"/>
                      <a:gd name="connsiteX57" fmla="*/ 42576 w 68485"/>
                      <a:gd name="connsiteY57" fmla="*/ 64579 h 67437"/>
                      <a:gd name="connsiteX58" fmla="*/ 14574 w 68485"/>
                      <a:gd name="connsiteY58" fmla="*/ 64579 h 67437"/>
                      <a:gd name="connsiteX59" fmla="*/ 13049 w 68485"/>
                      <a:gd name="connsiteY59" fmla="*/ 62675 h 67437"/>
                      <a:gd name="connsiteX60" fmla="*/ 13049 w 68485"/>
                      <a:gd name="connsiteY60" fmla="*/ 62675 h 67437"/>
                      <a:gd name="connsiteX61" fmla="*/ 12097 w 68485"/>
                      <a:gd name="connsiteY61" fmla="*/ 60484 h 67437"/>
                      <a:gd name="connsiteX62" fmla="*/ 12097 w 68485"/>
                      <a:gd name="connsiteY62" fmla="*/ 60484 h 67437"/>
                      <a:gd name="connsiteX63" fmla="*/ 11145 w 68485"/>
                      <a:gd name="connsiteY63" fmla="*/ 62675 h 67437"/>
                      <a:gd name="connsiteX64" fmla="*/ 11145 w 68485"/>
                      <a:gd name="connsiteY64" fmla="*/ 62675 h 67437"/>
                      <a:gd name="connsiteX65" fmla="*/ 9620 w 68485"/>
                      <a:gd name="connsiteY65" fmla="*/ 64579 h 67437"/>
                      <a:gd name="connsiteX66" fmla="*/ 9620 w 68485"/>
                      <a:gd name="connsiteY66" fmla="*/ 64579 h 67437"/>
                      <a:gd name="connsiteX67" fmla="*/ 14574 w 68485"/>
                      <a:gd name="connsiteY67" fmla="*/ 64579 h 67437"/>
                      <a:gd name="connsiteX68" fmla="*/ 14574 w 68485"/>
                      <a:gd name="connsiteY68" fmla="*/ 64579 h 67437"/>
                      <a:gd name="connsiteX69" fmla="*/ 55341 w 68485"/>
                      <a:gd name="connsiteY69" fmla="*/ 4763 h 67437"/>
                      <a:gd name="connsiteX70" fmla="*/ 56293 w 68485"/>
                      <a:gd name="connsiteY70" fmla="*/ 6953 h 67437"/>
                      <a:gd name="connsiteX71" fmla="*/ 56293 w 68485"/>
                      <a:gd name="connsiteY71" fmla="*/ 6953 h 67437"/>
                      <a:gd name="connsiteX72" fmla="*/ 57245 w 68485"/>
                      <a:gd name="connsiteY72" fmla="*/ 4763 h 67437"/>
                      <a:gd name="connsiteX73" fmla="*/ 57245 w 68485"/>
                      <a:gd name="connsiteY73" fmla="*/ 4763 h 67437"/>
                      <a:gd name="connsiteX74" fmla="*/ 58770 w 68485"/>
                      <a:gd name="connsiteY74" fmla="*/ 2858 h 67437"/>
                      <a:gd name="connsiteX75" fmla="*/ 58770 w 68485"/>
                      <a:gd name="connsiteY75" fmla="*/ 2858 h 67437"/>
                      <a:gd name="connsiteX76" fmla="*/ 53816 w 68485"/>
                      <a:gd name="connsiteY76" fmla="*/ 2858 h 67437"/>
                      <a:gd name="connsiteX77" fmla="*/ 55341 w 68485"/>
                      <a:gd name="connsiteY77" fmla="*/ 4763 h 67437"/>
                      <a:gd name="connsiteX78" fmla="*/ 55341 w 68485"/>
                      <a:gd name="connsiteY78" fmla="*/ 4763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</a:cxnLst>
                    <a:rect l="l" t="t" r="r" b="b"/>
                    <a:pathLst>
                      <a:path w="68485" h="67437">
                        <a:moveTo>
                          <a:pt x="40863" y="67342"/>
                        </a:moveTo>
                        <a:lnTo>
                          <a:pt x="13906" y="15050"/>
                        </a:lnTo>
                        <a:lnTo>
                          <a:pt x="13906" y="50483"/>
                        </a:lnTo>
                        <a:cubicBezTo>
                          <a:pt x="14192" y="61341"/>
                          <a:pt x="14954" y="63913"/>
                          <a:pt x="22003" y="64103"/>
                        </a:cubicBezTo>
                        <a:lnTo>
                          <a:pt x="22003" y="64103"/>
                        </a:lnTo>
                        <a:lnTo>
                          <a:pt x="24289" y="64103"/>
                        </a:lnTo>
                        <a:lnTo>
                          <a:pt x="24289" y="65532"/>
                        </a:lnTo>
                        <a:lnTo>
                          <a:pt x="24289" y="67437"/>
                        </a:lnTo>
                        <a:lnTo>
                          <a:pt x="0" y="67437"/>
                        </a:ln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9" y="64103"/>
                        </a:lnTo>
                        <a:lnTo>
                          <a:pt x="2286" y="64103"/>
                        </a:lnTo>
                        <a:cubicBezTo>
                          <a:pt x="9334" y="63913"/>
                          <a:pt x="10191" y="61341"/>
                          <a:pt x="10477" y="50483"/>
                        </a:cubicBezTo>
                        <a:lnTo>
                          <a:pt x="10477" y="50483"/>
                        </a:lnTo>
                        <a:lnTo>
                          <a:pt x="10477" y="11525"/>
                        </a:lnTo>
                        <a:cubicBezTo>
                          <a:pt x="10477" y="8001"/>
                          <a:pt x="10287" y="5810"/>
                          <a:pt x="9430" y="4953"/>
                        </a:cubicBezTo>
                        <a:lnTo>
                          <a:pt x="9430" y="4953"/>
                        </a:lnTo>
                        <a:cubicBezTo>
                          <a:pt x="8763" y="4000"/>
                          <a:pt x="6953" y="3334"/>
                          <a:pt x="2667" y="3334"/>
                        </a:cubicBezTo>
                        <a:lnTo>
                          <a:pt x="2667" y="3334"/>
                        </a:lnTo>
                        <a:lnTo>
                          <a:pt x="2095" y="3334"/>
                        </a:lnTo>
                        <a:lnTo>
                          <a:pt x="2095" y="2858"/>
                        </a:lnTo>
                        <a:lnTo>
                          <a:pt x="2095" y="2000"/>
                        </a:lnTo>
                        <a:lnTo>
                          <a:pt x="2095" y="3429"/>
                        </a:lnTo>
                        <a:lnTo>
                          <a:pt x="666" y="3429"/>
                        </a:lnTo>
                        <a:lnTo>
                          <a:pt x="666" y="2000"/>
                        </a:lnTo>
                        <a:lnTo>
                          <a:pt x="666" y="95"/>
                        </a:lnTo>
                        <a:lnTo>
                          <a:pt x="33051" y="95"/>
                        </a:lnTo>
                        <a:lnTo>
                          <a:pt x="54673" y="42481"/>
                        </a:lnTo>
                        <a:lnTo>
                          <a:pt x="54673" y="16954"/>
                        </a:lnTo>
                        <a:cubicBezTo>
                          <a:pt x="54387" y="6191"/>
                          <a:pt x="53435" y="3620"/>
                          <a:pt x="46387" y="3334"/>
                        </a:cubicBezTo>
                        <a:lnTo>
                          <a:pt x="46387" y="3334"/>
                        </a:lnTo>
                        <a:lnTo>
                          <a:pt x="44196" y="3334"/>
                        </a:lnTo>
                        <a:lnTo>
                          <a:pt x="44196" y="1905"/>
                        </a:lnTo>
                        <a:lnTo>
                          <a:pt x="44196" y="0"/>
                        </a:lnTo>
                        <a:lnTo>
                          <a:pt x="68485" y="0"/>
                        </a:lnTo>
                        <a:lnTo>
                          <a:pt x="68485" y="1333"/>
                        </a:lnTo>
                        <a:lnTo>
                          <a:pt x="68485" y="3239"/>
                        </a:lnTo>
                        <a:lnTo>
                          <a:pt x="67056" y="3239"/>
                        </a:lnTo>
                        <a:lnTo>
                          <a:pt x="66198" y="3239"/>
                        </a:lnTo>
                        <a:cubicBezTo>
                          <a:pt x="59150" y="3429"/>
                          <a:pt x="58484" y="6001"/>
                          <a:pt x="58102" y="16859"/>
                        </a:cubicBezTo>
                        <a:lnTo>
                          <a:pt x="58102" y="16859"/>
                        </a:lnTo>
                        <a:lnTo>
                          <a:pt x="58102" y="67247"/>
                        </a:lnTo>
                        <a:lnTo>
                          <a:pt x="40863" y="67247"/>
                        </a:lnTo>
                        <a:lnTo>
                          <a:pt x="40863" y="67342"/>
                        </a:lnTo>
                        <a:close/>
                        <a:moveTo>
                          <a:pt x="42576" y="64579"/>
                        </a:moveTo>
                        <a:lnTo>
                          <a:pt x="55341" y="64579"/>
                        </a:lnTo>
                        <a:lnTo>
                          <a:pt x="55341" y="48768"/>
                        </a:lnTo>
                        <a:lnTo>
                          <a:pt x="54769" y="48863"/>
                        </a:lnTo>
                        <a:lnTo>
                          <a:pt x="31242" y="2858"/>
                        </a:lnTo>
                        <a:lnTo>
                          <a:pt x="11145" y="2858"/>
                        </a:lnTo>
                        <a:cubicBezTo>
                          <a:pt x="11240" y="2953"/>
                          <a:pt x="11335" y="3048"/>
                          <a:pt x="11430" y="3239"/>
                        </a:cubicBezTo>
                        <a:lnTo>
                          <a:pt x="11430" y="3239"/>
                        </a:lnTo>
                        <a:cubicBezTo>
                          <a:pt x="12572" y="4763"/>
                          <a:pt x="12954" y="6572"/>
                          <a:pt x="13049" y="8858"/>
                        </a:cubicBezTo>
                        <a:lnTo>
                          <a:pt x="13049" y="8858"/>
                        </a:lnTo>
                        <a:lnTo>
                          <a:pt x="13621" y="8763"/>
                        </a:lnTo>
                        <a:lnTo>
                          <a:pt x="42576" y="64579"/>
                        </a:lnTo>
                        <a:lnTo>
                          <a:pt x="42576" y="64579"/>
                        </a:lnTo>
                        <a:close/>
                        <a:moveTo>
                          <a:pt x="14574" y="64579"/>
                        </a:moveTo>
                        <a:cubicBezTo>
                          <a:pt x="14001" y="64008"/>
                          <a:pt x="13431" y="63437"/>
                          <a:pt x="13049" y="62675"/>
                        </a:cubicBezTo>
                        <a:lnTo>
                          <a:pt x="13049" y="62675"/>
                        </a:lnTo>
                        <a:cubicBezTo>
                          <a:pt x="12668" y="62008"/>
                          <a:pt x="12383" y="61246"/>
                          <a:pt x="12097" y="60484"/>
                        </a:cubicBezTo>
                        <a:lnTo>
                          <a:pt x="12097" y="60484"/>
                        </a:lnTo>
                        <a:cubicBezTo>
                          <a:pt x="11811" y="61246"/>
                          <a:pt x="11525" y="62008"/>
                          <a:pt x="11145" y="62675"/>
                        </a:cubicBezTo>
                        <a:lnTo>
                          <a:pt x="11145" y="62675"/>
                        </a:lnTo>
                        <a:cubicBezTo>
                          <a:pt x="10763" y="63437"/>
                          <a:pt x="10191" y="64008"/>
                          <a:pt x="9620" y="64579"/>
                        </a:cubicBezTo>
                        <a:lnTo>
                          <a:pt x="9620" y="64579"/>
                        </a:lnTo>
                        <a:lnTo>
                          <a:pt x="14574" y="64579"/>
                        </a:lnTo>
                        <a:lnTo>
                          <a:pt x="14574" y="64579"/>
                        </a:lnTo>
                        <a:close/>
                        <a:moveTo>
                          <a:pt x="55341" y="4763"/>
                        </a:moveTo>
                        <a:cubicBezTo>
                          <a:pt x="55721" y="5429"/>
                          <a:pt x="56007" y="6191"/>
                          <a:pt x="56293" y="6953"/>
                        </a:cubicBezTo>
                        <a:lnTo>
                          <a:pt x="56293" y="6953"/>
                        </a:lnTo>
                        <a:cubicBezTo>
                          <a:pt x="56579" y="6191"/>
                          <a:pt x="56864" y="5429"/>
                          <a:pt x="57245" y="4763"/>
                        </a:cubicBezTo>
                        <a:lnTo>
                          <a:pt x="57245" y="4763"/>
                        </a:lnTo>
                        <a:cubicBezTo>
                          <a:pt x="57627" y="4000"/>
                          <a:pt x="58198" y="3429"/>
                          <a:pt x="58770" y="2858"/>
                        </a:cubicBezTo>
                        <a:lnTo>
                          <a:pt x="58770" y="2858"/>
                        </a:lnTo>
                        <a:lnTo>
                          <a:pt x="53816" y="2858"/>
                        </a:lnTo>
                        <a:cubicBezTo>
                          <a:pt x="54483" y="3429"/>
                          <a:pt x="54959" y="4000"/>
                          <a:pt x="55341" y="4763"/>
                        </a:cubicBezTo>
                        <a:lnTo>
                          <a:pt x="55341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19" name="Graphic 1">
                  <a:extLst>
                    <a:ext uri="{FF2B5EF4-FFF2-40B4-BE49-F238E27FC236}">
                      <a16:creationId xmlns:a16="http://schemas.microsoft.com/office/drawing/2014/main" id="{5C79AE1C-7D8B-4528-A597-5E18C1ED0895}"/>
                    </a:ext>
                  </a:extLst>
                </p:cNvPr>
                <p:cNvGrpSpPr/>
                <p:nvPr/>
              </p:nvGrpSpPr>
              <p:grpSpPr>
                <a:xfrm>
                  <a:off x="11116912" y="5555495"/>
                  <a:ext cx="62578" cy="67341"/>
                  <a:chOff x="11116912" y="5555495"/>
                  <a:chExt cx="62578" cy="67341"/>
                </a:xfrm>
                <a:solidFill>
                  <a:srgbClr val="FFFFFF"/>
                </a:solidFill>
              </p:grpSpPr>
              <p:sp>
                <p:nvSpPr>
                  <p:cNvPr id="944" name="Freeform: Shape 943">
                    <a:extLst>
                      <a:ext uri="{FF2B5EF4-FFF2-40B4-BE49-F238E27FC236}">
                        <a16:creationId xmlns:a16="http://schemas.microsoft.com/office/drawing/2014/main" id="{32694A7D-F2EB-48C5-AC51-15869A299261}"/>
                      </a:ext>
                    </a:extLst>
                  </p:cNvPr>
                  <p:cNvSpPr/>
                  <p:nvPr/>
                </p:nvSpPr>
                <p:spPr>
                  <a:xfrm>
                    <a:off x="11118341" y="5557019"/>
                    <a:ext cx="59817" cy="64484"/>
                  </a:xfrm>
                  <a:custGeom>
                    <a:avLst/>
                    <a:gdLst>
                      <a:gd name="connsiteX0" fmla="*/ 49244 w 59817"/>
                      <a:gd name="connsiteY0" fmla="*/ 64008 h 64484"/>
                      <a:gd name="connsiteX1" fmla="*/ 49244 w 59817"/>
                      <a:gd name="connsiteY1" fmla="*/ 64484 h 64484"/>
                      <a:gd name="connsiteX2" fmla="*/ 10668 w 59817"/>
                      <a:gd name="connsiteY2" fmla="*/ 64484 h 64484"/>
                      <a:gd name="connsiteX3" fmla="*/ 10668 w 59817"/>
                      <a:gd name="connsiteY3" fmla="*/ 64008 h 64484"/>
                      <a:gd name="connsiteX4" fmla="*/ 11144 w 59817"/>
                      <a:gd name="connsiteY4" fmla="*/ 64008 h 64484"/>
                      <a:gd name="connsiteX5" fmla="*/ 20479 w 59817"/>
                      <a:gd name="connsiteY5" fmla="*/ 54483 h 64484"/>
                      <a:gd name="connsiteX6" fmla="*/ 20479 w 59817"/>
                      <a:gd name="connsiteY6" fmla="*/ 571 h 64484"/>
                      <a:gd name="connsiteX7" fmla="*/ 4381 w 59817"/>
                      <a:gd name="connsiteY7" fmla="*/ 12573 h 64484"/>
                      <a:gd name="connsiteX8" fmla="*/ 476 w 59817"/>
                      <a:gd name="connsiteY8" fmla="*/ 26956 h 64484"/>
                      <a:gd name="connsiteX9" fmla="*/ 0 w 59817"/>
                      <a:gd name="connsiteY9" fmla="*/ 26956 h 64484"/>
                      <a:gd name="connsiteX10" fmla="*/ 0 w 59817"/>
                      <a:gd name="connsiteY10" fmla="*/ 0 h 64484"/>
                      <a:gd name="connsiteX11" fmla="*/ 59817 w 59817"/>
                      <a:gd name="connsiteY11" fmla="*/ 0 h 64484"/>
                      <a:gd name="connsiteX12" fmla="*/ 59817 w 59817"/>
                      <a:gd name="connsiteY12" fmla="*/ 26956 h 64484"/>
                      <a:gd name="connsiteX13" fmla="*/ 59341 w 59817"/>
                      <a:gd name="connsiteY13" fmla="*/ 26956 h 64484"/>
                      <a:gd name="connsiteX14" fmla="*/ 55435 w 59817"/>
                      <a:gd name="connsiteY14" fmla="*/ 12573 h 64484"/>
                      <a:gd name="connsiteX15" fmla="*/ 39338 w 59817"/>
                      <a:gd name="connsiteY15" fmla="*/ 571 h 64484"/>
                      <a:gd name="connsiteX16" fmla="*/ 39338 w 59817"/>
                      <a:gd name="connsiteY16" fmla="*/ 54483 h 64484"/>
                      <a:gd name="connsiteX17" fmla="*/ 48577 w 59817"/>
                      <a:gd name="connsiteY17" fmla="*/ 64008 h 64484"/>
                      <a:gd name="connsiteX18" fmla="*/ 49244 w 59817"/>
                      <a:gd name="connsiteY18" fmla="*/ 64008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9817" h="64484">
                        <a:moveTo>
                          <a:pt x="49244" y="64008"/>
                        </a:moveTo>
                        <a:lnTo>
                          <a:pt x="49244" y="64484"/>
                        </a:lnTo>
                        <a:lnTo>
                          <a:pt x="10668" y="64484"/>
                        </a:lnTo>
                        <a:lnTo>
                          <a:pt x="10668" y="64008"/>
                        </a:lnTo>
                        <a:lnTo>
                          <a:pt x="11144" y="64008"/>
                        </a:lnTo>
                        <a:cubicBezTo>
                          <a:pt x="19907" y="64008"/>
                          <a:pt x="20479" y="61531"/>
                          <a:pt x="20479" y="54483"/>
                        </a:cubicBezTo>
                        <a:lnTo>
                          <a:pt x="20479" y="571"/>
                        </a:lnTo>
                        <a:cubicBezTo>
                          <a:pt x="13715" y="857"/>
                          <a:pt x="8001" y="6477"/>
                          <a:pt x="4381" y="12573"/>
                        </a:cubicBezTo>
                        <a:cubicBezTo>
                          <a:pt x="1429" y="17431"/>
                          <a:pt x="476" y="21717"/>
                          <a:pt x="476" y="26956"/>
                        </a:cubicBezTo>
                        <a:lnTo>
                          <a:pt x="0" y="26956"/>
                        </a:lnTo>
                        <a:lnTo>
                          <a:pt x="0" y="0"/>
                        </a:lnTo>
                        <a:lnTo>
                          <a:pt x="59817" y="0"/>
                        </a:lnTo>
                        <a:lnTo>
                          <a:pt x="59817" y="26956"/>
                        </a:lnTo>
                        <a:lnTo>
                          <a:pt x="59341" y="26956"/>
                        </a:lnTo>
                        <a:cubicBezTo>
                          <a:pt x="59341" y="21717"/>
                          <a:pt x="58388" y="17431"/>
                          <a:pt x="55435" y="12573"/>
                        </a:cubicBezTo>
                        <a:cubicBezTo>
                          <a:pt x="51815" y="6477"/>
                          <a:pt x="46101" y="762"/>
                          <a:pt x="39338" y="571"/>
                        </a:cubicBezTo>
                        <a:lnTo>
                          <a:pt x="39338" y="54483"/>
                        </a:lnTo>
                        <a:cubicBezTo>
                          <a:pt x="39338" y="61531"/>
                          <a:pt x="39814" y="64008"/>
                          <a:pt x="48577" y="64008"/>
                        </a:cubicBezTo>
                        <a:lnTo>
                          <a:pt x="49244" y="6400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5" name="Freeform: Shape 944">
                    <a:extLst>
                      <a:ext uri="{FF2B5EF4-FFF2-40B4-BE49-F238E27FC236}">
                        <a16:creationId xmlns:a16="http://schemas.microsoft.com/office/drawing/2014/main" id="{0F6594E7-7570-4102-9BCA-358FA41C0FA5}"/>
                      </a:ext>
                    </a:extLst>
                  </p:cNvPr>
                  <p:cNvSpPr/>
                  <p:nvPr/>
                </p:nvSpPr>
                <p:spPr>
                  <a:xfrm>
                    <a:off x="11116912" y="5555495"/>
                    <a:ext cx="62578" cy="67341"/>
                  </a:xfrm>
                  <a:custGeom>
                    <a:avLst/>
                    <a:gdLst>
                      <a:gd name="connsiteX0" fmla="*/ 10668 w 62578"/>
                      <a:gd name="connsiteY0" fmla="*/ 67342 h 67341"/>
                      <a:gd name="connsiteX1" fmla="*/ 10668 w 62578"/>
                      <a:gd name="connsiteY1" fmla="*/ 65913 h 67341"/>
                      <a:gd name="connsiteX2" fmla="*/ 10668 w 62578"/>
                      <a:gd name="connsiteY2" fmla="*/ 64008 h 67341"/>
                      <a:gd name="connsiteX3" fmla="*/ 12002 w 62578"/>
                      <a:gd name="connsiteY3" fmla="*/ 64008 h 67341"/>
                      <a:gd name="connsiteX4" fmla="*/ 12477 w 62578"/>
                      <a:gd name="connsiteY4" fmla="*/ 64008 h 67341"/>
                      <a:gd name="connsiteX5" fmla="*/ 20384 w 62578"/>
                      <a:gd name="connsiteY5" fmla="*/ 55817 h 67341"/>
                      <a:gd name="connsiteX6" fmla="*/ 20384 w 62578"/>
                      <a:gd name="connsiteY6" fmla="*/ 55817 h 67341"/>
                      <a:gd name="connsiteX7" fmla="*/ 20384 w 62578"/>
                      <a:gd name="connsiteY7" fmla="*/ 3429 h 67341"/>
                      <a:gd name="connsiteX8" fmla="*/ 6858 w 62578"/>
                      <a:gd name="connsiteY8" fmla="*/ 14669 h 67341"/>
                      <a:gd name="connsiteX9" fmla="*/ 6858 w 62578"/>
                      <a:gd name="connsiteY9" fmla="*/ 14669 h 67341"/>
                      <a:gd name="connsiteX10" fmla="*/ 3238 w 62578"/>
                      <a:gd name="connsiteY10" fmla="*/ 28385 h 67341"/>
                      <a:gd name="connsiteX11" fmla="*/ 3238 w 62578"/>
                      <a:gd name="connsiteY11" fmla="*/ 28385 h 67341"/>
                      <a:gd name="connsiteX12" fmla="*/ 3238 w 62578"/>
                      <a:gd name="connsiteY12" fmla="*/ 29718 h 67341"/>
                      <a:gd name="connsiteX13" fmla="*/ 1905 w 62578"/>
                      <a:gd name="connsiteY13" fmla="*/ 29718 h 67341"/>
                      <a:gd name="connsiteX14" fmla="*/ 0 w 62578"/>
                      <a:gd name="connsiteY14" fmla="*/ 29718 h 67341"/>
                      <a:gd name="connsiteX15" fmla="*/ 0 w 62578"/>
                      <a:gd name="connsiteY15" fmla="*/ 0 h 67341"/>
                      <a:gd name="connsiteX16" fmla="*/ 62579 w 62578"/>
                      <a:gd name="connsiteY16" fmla="*/ 0 h 67341"/>
                      <a:gd name="connsiteX17" fmla="*/ 62579 w 62578"/>
                      <a:gd name="connsiteY17" fmla="*/ 29718 h 67341"/>
                      <a:gd name="connsiteX18" fmla="*/ 61151 w 62578"/>
                      <a:gd name="connsiteY18" fmla="*/ 29718 h 67341"/>
                      <a:gd name="connsiteX19" fmla="*/ 59245 w 62578"/>
                      <a:gd name="connsiteY19" fmla="*/ 29718 h 67341"/>
                      <a:gd name="connsiteX20" fmla="*/ 59245 w 62578"/>
                      <a:gd name="connsiteY20" fmla="*/ 28385 h 67341"/>
                      <a:gd name="connsiteX21" fmla="*/ 55530 w 62578"/>
                      <a:gd name="connsiteY21" fmla="*/ 14669 h 67341"/>
                      <a:gd name="connsiteX22" fmla="*/ 55530 w 62578"/>
                      <a:gd name="connsiteY22" fmla="*/ 14669 h 67341"/>
                      <a:gd name="connsiteX23" fmla="*/ 42101 w 62578"/>
                      <a:gd name="connsiteY23" fmla="*/ 3429 h 67341"/>
                      <a:gd name="connsiteX24" fmla="*/ 42101 w 62578"/>
                      <a:gd name="connsiteY24" fmla="*/ 3429 h 67341"/>
                      <a:gd name="connsiteX25" fmla="*/ 42101 w 62578"/>
                      <a:gd name="connsiteY25" fmla="*/ 55817 h 67341"/>
                      <a:gd name="connsiteX26" fmla="*/ 43149 w 62578"/>
                      <a:gd name="connsiteY26" fmla="*/ 62389 h 67341"/>
                      <a:gd name="connsiteX27" fmla="*/ 43149 w 62578"/>
                      <a:gd name="connsiteY27" fmla="*/ 62389 h 67341"/>
                      <a:gd name="connsiteX28" fmla="*/ 49911 w 62578"/>
                      <a:gd name="connsiteY28" fmla="*/ 64008 h 67341"/>
                      <a:gd name="connsiteX29" fmla="*/ 49911 w 62578"/>
                      <a:gd name="connsiteY29" fmla="*/ 64008 h 67341"/>
                      <a:gd name="connsiteX30" fmla="*/ 50483 w 62578"/>
                      <a:gd name="connsiteY30" fmla="*/ 64008 h 67341"/>
                      <a:gd name="connsiteX31" fmla="*/ 50483 w 62578"/>
                      <a:gd name="connsiteY31" fmla="*/ 65437 h 67341"/>
                      <a:gd name="connsiteX32" fmla="*/ 50483 w 62578"/>
                      <a:gd name="connsiteY32" fmla="*/ 64008 h 67341"/>
                      <a:gd name="connsiteX33" fmla="*/ 51911 w 62578"/>
                      <a:gd name="connsiteY33" fmla="*/ 64008 h 67341"/>
                      <a:gd name="connsiteX34" fmla="*/ 51911 w 62578"/>
                      <a:gd name="connsiteY34" fmla="*/ 65437 h 67341"/>
                      <a:gd name="connsiteX35" fmla="*/ 51911 w 62578"/>
                      <a:gd name="connsiteY35" fmla="*/ 67342 h 67341"/>
                      <a:gd name="connsiteX36" fmla="*/ 10668 w 62578"/>
                      <a:gd name="connsiteY36" fmla="*/ 67342 h 67341"/>
                      <a:gd name="connsiteX37" fmla="*/ 10668 w 62578"/>
                      <a:gd name="connsiteY37" fmla="*/ 67342 h 67341"/>
                      <a:gd name="connsiteX38" fmla="*/ 41434 w 62578"/>
                      <a:gd name="connsiteY38" fmla="*/ 64579 h 67341"/>
                      <a:gd name="connsiteX39" fmla="*/ 41052 w 62578"/>
                      <a:gd name="connsiteY39" fmla="*/ 64198 h 67341"/>
                      <a:gd name="connsiteX40" fmla="*/ 41052 w 62578"/>
                      <a:gd name="connsiteY40" fmla="*/ 64198 h 67341"/>
                      <a:gd name="connsiteX41" fmla="*/ 39434 w 62578"/>
                      <a:gd name="connsiteY41" fmla="*/ 55912 h 67341"/>
                      <a:gd name="connsiteX42" fmla="*/ 39434 w 62578"/>
                      <a:gd name="connsiteY42" fmla="*/ 55912 h 67341"/>
                      <a:gd name="connsiteX43" fmla="*/ 39434 w 62578"/>
                      <a:gd name="connsiteY43" fmla="*/ 2858 h 67341"/>
                      <a:gd name="connsiteX44" fmla="*/ 23336 w 62578"/>
                      <a:gd name="connsiteY44" fmla="*/ 2858 h 67341"/>
                      <a:gd name="connsiteX45" fmla="*/ 23336 w 62578"/>
                      <a:gd name="connsiteY45" fmla="*/ 55912 h 67341"/>
                      <a:gd name="connsiteX46" fmla="*/ 21622 w 62578"/>
                      <a:gd name="connsiteY46" fmla="*/ 64198 h 67341"/>
                      <a:gd name="connsiteX47" fmla="*/ 21622 w 62578"/>
                      <a:gd name="connsiteY47" fmla="*/ 64198 h 67341"/>
                      <a:gd name="connsiteX48" fmla="*/ 21336 w 62578"/>
                      <a:gd name="connsiteY48" fmla="*/ 64579 h 67341"/>
                      <a:gd name="connsiteX49" fmla="*/ 21336 w 62578"/>
                      <a:gd name="connsiteY49" fmla="*/ 64579 h 67341"/>
                      <a:gd name="connsiteX50" fmla="*/ 41434 w 62578"/>
                      <a:gd name="connsiteY50" fmla="*/ 64579 h 67341"/>
                      <a:gd name="connsiteX51" fmla="*/ 41434 w 62578"/>
                      <a:gd name="connsiteY51" fmla="*/ 64579 h 67341"/>
                      <a:gd name="connsiteX52" fmla="*/ 58102 w 62578"/>
                      <a:gd name="connsiteY52" fmla="*/ 13335 h 67341"/>
                      <a:gd name="connsiteX53" fmla="*/ 59913 w 62578"/>
                      <a:gd name="connsiteY53" fmla="*/ 16764 h 67341"/>
                      <a:gd name="connsiteX54" fmla="*/ 59913 w 62578"/>
                      <a:gd name="connsiteY54" fmla="*/ 16764 h 67341"/>
                      <a:gd name="connsiteX55" fmla="*/ 59913 w 62578"/>
                      <a:gd name="connsiteY55" fmla="*/ 2858 h 67341"/>
                      <a:gd name="connsiteX56" fmla="*/ 48291 w 62578"/>
                      <a:gd name="connsiteY56" fmla="*/ 2858 h 67341"/>
                      <a:gd name="connsiteX57" fmla="*/ 58102 w 62578"/>
                      <a:gd name="connsiteY57" fmla="*/ 13335 h 67341"/>
                      <a:gd name="connsiteX58" fmla="*/ 58102 w 62578"/>
                      <a:gd name="connsiteY58" fmla="*/ 13335 h 67341"/>
                      <a:gd name="connsiteX59" fmla="*/ 2858 w 62578"/>
                      <a:gd name="connsiteY59" fmla="*/ 16669 h 67341"/>
                      <a:gd name="connsiteX60" fmla="*/ 4667 w 62578"/>
                      <a:gd name="connsiteY60" fmla="*/ 13335 h 67341"/>
                      <a:gd name="connsiteX61" fmla="*/ 4667 w 62578"/>
                      <a:gd name="connsiteY61" fmla="*/ 13335 h 67341"/>
                      <a:gd name="connsiteX62" fmla="*/ 14478 w 62578"/>
                      <a:gd name="connsiteY62" fmla="*/ 2953 h 67341"/>
                      <a:gd name="connsiteX63" fmla="*/ 14478 w 62578"/>
                      <a:gd name="connsiteY63" fmla="*/ 2953 h 67341"/>
                      <a:gd name="connsiteX64" fmla="*/ 2858 w 62578"/>
                      <a:gd name="connsiteY64" fmla="*/ 2953 h 67341"/>
                      <a:gd name="connsiteX65" fmla="*/ 2858 w 62578"/>
                      <a:gd name="connsiteY65" fmla="*/ 16669 h 67341"/>
                      <a:gd name="connsiteX66" fmla="*/ 2858 w 62578"/>
                      <a:gd name="connsiteY66" fmla="*/ 16669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62578" h="67341">
                        <a:moveTo>
                          <a:pt x="10668" y="67342"/>
                        </a:moveTo>
                        <a:lnTo>
                          <a:pt x="10668" y="65913"/>
                        </a:lnTo>
                        <a:lnTo>
                          <a:pt x="10668" y="64008"/>
                        </a:lnTo>
                        <a:lnTo>
                          <a:pt x="12002" y="64008"/>
                        </a:lnTo>
                        <a:lnTo>
                          <a:pt x="12477" y="64008"/>
                        </a:lnTo>
                        <a:cubicBezTo>
                          <a:pt x="20859" y="63532"/>
                          <a:pt x="19907" y="63056"/>
                          <a:pt x="20384" y="55817"/>
                        </a:cubicBezTo>
                        <a:lnTo>
                          <a:pt x="20384" y="55817"/>
                        </a:lnTo>
                        <a:lnTo>
                          <a:pt x="20384" y="3429"/>
                        </a:lnTo>
                        <a:cubicBezTo>
                          <a:pt x="14954" y="4286"/>
                          <a:pt x="10096" y="9239"/>
                          <a:pt x="6858" y="14669"/>
                        </a:cubicBezTo>
                        <a:lnTo>
                          <a:pt x="6858" y="14669"/>
                        </a:lnTo>
                        <a:cubicBezTo>
                          <a:pt x="4001" y="19336"/>
                          <a:pt x="3238" y="23241"/>
                          <a:pt x="3238" y="28385"/>
                        </a:cubicBezTo>
                        <a:lnTo>
                          <a:pt x="3238" y="28385"/>
                        </a:lnTo>
                        <a:lnTo>
                          <a:pt x="3238" y="29718"/>
                        </a:lnTo>
                        <a:lnTo>
                          <a:pt x="1905" y="29718"/>
                        </a:lnTo>
                        <a:lnTo>
                          <a:pt x="0" y="29718"/>
                        </a:lnTo>
                        <a:lnTo>
                          <a:pt x="0" y="0"/>
                        </a:lnTo>
                        <a:lnTo>
                          <a:pt x="62579" y="0"/>
                        </a:lnTo>
                        <a:lnTo>
                          <a:pt x="62579" y="29718"/>
                        </a:lnTo>
                        <a:lnTo>
                          <a:pt x="61151" y="29718"/>
                        </a:lnTo>
                        <a:lnTo>
                          <a:pt x="59245" y="29718"/>
                        </a:lnTo>
                        <a:lnTo>
                          <a:pt x="59245" y="28385"/>
                        </a:lnTo>
                        <a:cubicBezTo>
                          <a:pt x="59245" y="23241"/>
                          <a:pt x="58293" y="19336"/>
                          <a:pt x="55530" y="14669"/>
                        </a:cubicBezTo>
                        <a:lnTo>
                          <a:pt x="55530" y="14669"/>
                        </a:lnTo>
                        <a:cubicBezTo>
                          <a:pt x="52292" y="9239"/>
                          <a:pt x="47434" y="4381"/>
                          <a:pt x="42101" y="3429"/>
                        </a:cubicBezTo>
                        <a:lnTo>
                          <a:pt x="42101" y="3429"/>
                        </a:lnTo>
                        <a:lnTo>
                          <a:pt x="42101" y="55817"/>
                        </a:lnTo>
                        <a:cubicBezTo>
                          <a:pt x="42101" y="59341"/>
                          <a:pt x="42290" y="61436"/>
                          <a:pt x="43149" y="62389"/>
                        </a:cubicBezTo>
                        <a:lnTo>
                          <a:pt x="43149" y="62389"/>
                        </a:lnTo>
                        <a:cubicBezTo>
                          <a:pt x="43815" y="63341"/>
                          <a:pt x="45625" y="64008"/>
                          <a:pt x="49911" y="64008"/>
                        </a:cubicBezTo>
                        <a:lnTo>
                          <a:pt x="49911" y="64008"/>
                        </a:lnTo>
                        <a:lnTo>
                          <a:pt x="50483" y="64008"/>
                        </a:lnTo>
                        <a:lnTo>
                          <a:pt x="50483" y="65437"/>
                        </a:lnTo>
                        <a:lnTo>
                          <a:pt x="50483" y="64008"/>
                        </a:lnTo>
                        <a:lnTo>
                          <a:pt x="51911" y="64008"/>
                        </a:lnTo>
                        <a:lnTo>
                          <a:pt x="51911" y="65437"/>
                        </a:lnTo>
                        <a:lnTo>
                          <a:pt x="51911" y="67342"/>
                        </a:lnTo>
                        <a:lnTo>
                          <a:pt x="10668" y="67342"/>
                        </a:lnTo>
                        <a:lnTo>
                          <a:pt x="10668" y="67342"/>
                        </a:lnTo>
                        <a:close/>
                        <a:moveTo>
                          <a:pt x="41434" y="64579"/>
                        </a:moveTo>
                        <a:cubicBezTo>
                          <a:pt x="41338" y="64484"/>
                          <a:pt x="41243" y="64294"/>
                          <a:pt x="41052" y="64198"/>
                        </a:cubicBezTo>
                        <a:lnTo>
                          <a:pt x="41052" y="64198"/>
                        </a:lnTo>
                        <a:cubicBezTo>
                          <a:pt x="39434" y="62103"/>
                          <a:pt x="39434" y="59436"/>
                          <a:pt x="39434" y="55912"/>
                        </a:cubicBezTo>
                        <a:lnTo>
                          <a:pt x="39434" y="55912"/>
                        </a:lnTo>
                        <a:lnTo>
                          <a:pt x="39434" y="2858"/>
                        </a:lnTo>
                        <a:lnTo>
                          <a:pt x="23336" y="2858"/>
                        </a:lnTo>
                        <a:lnTo>
                          <a:pt x="23336" y="55912"/>
                        </a:lnTo>
                        <a:cubicBezTo>
                          <a:pt x="23336" y="59436"/>
                          <a:pt x="23336" y="62103"/>
                          <a:pt x="21622" y="64198"/>
                        </a:cubicBezTo>
                        <a:lnTo>
                          <a:pt x="21622" y="64198"/>
                        </a:lnTo>
                        <a:cubicBezTo>
                          <a:pt x="21527" y="64294"/>
                          <a:pt x="21431" y="64389"/>
                          <a:pt x="21336" y="64579"/>
                        </a:cubicBezTo>
                        <a:lnTo>
                          <a:pt x="21336" y="64579"/>
                        </a:lnTo>
                        <a:lnTo>
                          <a:pt x="41434" y="64579"/>
                        </a:lnTo>
                        <a:lnTo>
                          <a:pt x="41434" y="64579"/>
                        </a:lnTo>
                        <a:close/>
                        <a:moveTo>
                          <a:pt x="58102" y="13335"/>
                        </a:moveTo>
                        <a:cubicBezTo>
                          <a:pt x="58770" y="14478"/>
                          <a:pt x="59341" y="15621"/>
                          <a:pt x="59913" y="16764"/>
                        </a:cubicBezTo>
                        <a:lnTo>
                          <a:pt x="59913" y="16764"/>
                        </a:lnTo>
                        <a:lnTo>
                          <a:pt x="59913" y="2858"/>
                        </a:lnTo>
                        <a:lnTo>
                          <a:pt x="48291" y="2858"/>
                        </a:lnTo>
                        <a:cubicBezTo>
                          <a:pt x="52292" y="5334"/>
                          <a:pt x="55626" y="9239"/>
                          <a:pt x="58102" y="13335"/>
                        </a:cubicBezTo>
                        <a:lnTo>
                          <a:pt x="58102" y="13335"/>
                        </a:lnTo>
                        <a:close/>
                        <a:moveTo>
                          <a:pt x="2858" y="16669"/>
                        </a:moveTo>
                        <a:cubicBezTo>
                          <a:pt x="3334" y="15526"/>
                          <a:pt x="3906" y="14478"/>
                          <a:pt x="4667" y="13335"/>
                        </a:cubicBezTo>
                        <a:lnTo>
                          <a:pt x="4667" y="13335"/>
                        </a:lnTo>
                        <a:cubicBezTo>
                          <a:pt x="7048" y="9335"/>
                          <a:pt x="10382" y="5334"/>
                          <a:pt x="14478" y="2953"/>
                        </a:cubicBezTo>
                        <a:lnTo>
                          <a:pt x="14478" y="2953"/>
                        </a:lnTo>
                        <a:lnTo>
                          <a:pt x="2858" y="2953"/>
                        </a:lnTo>
                        <a:lnTo>
                          <a:pt x="2858" y="16669"/>
                        </a:lnTo>
                        <a:lnTo>
                          <a:pt x="2858" y="1666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20" name="Graphic 1">
                  <a:extLst>
                    <a:ext uri="{FF2B5EF4-FFF2-40B4-BE49-F238E27FC236}">
                      <a16:creationId xmlns:a16="http://schemas.microsoft.com/office/drawing/2014/main" id="{F5897FC4-B08C-4D5D-9830-C29E0F5A74CF}"/>
                    </a:ext>
                  </a:extLst>
                </p:cNvPr>
                <p:cNvGrpSpPr/>
                <p:nvPr/>
              </p:nvGrpSpPr>
              <p:grpSpPr>
                <a:xfrm>
                  <a:off x="11176539" y="5555495"/>
                  <a:ext cx="75247" cy="67341"/>
                  <a:chOff x="11176539" y="5555495"/>
                  <a:chExt cx="75247" cy="67341"/>
                </a:xfrm>
                <a:solidFill>
                  <a:srgbClr val="FFFFFF"/>
                </a:solidFill>
              </p:grpSpPr>
              <p:sp>
                <p:nvSpPr>
                  <p:cNvPr id="942" name="Freeform: Shape 941">
                    <a:extLst>
                      <a:ext uri="{FF2B5EF4-FFF2-40B4-BE49-F238E27FC236}">
                        <a16:creationId xmlns:a16="http://schemas.microsoft.com/office/drawing/2014/main" id="{D522FE27-D5DA-42EF-83BB-48EC9D3EF63F}"/>
                      </a:ext>
                    </a:extLst>
                  </p:cNvPr>
                  <p:cNvSpPr/>
                  <p:nvPr/>
                </p:nvSpPr>
                <p:spPr>
                  <a:xfrm>
                    <a:off x="11177873" y="5557019"/>
                    <a:ext cx="72389" cy="64484"/>
                  </a:xfrm>
                  <a:custGeom>
                    <a:avLst/>
                    <a:gdLst>
                      <a:gd name="connsiteX0" fmla="*/ 39434 w 72389"/>
                      <a:gd name="connsiteY0" fmla="*/ 63913 h 64484"/>
                      <a:gd name="connsiteX1" fmla="*/ 44386 w 72389"/>
                      <a:gd name="connsiteY1" fmla="*/ 60579 h 64484"/>
                      <a:gd name="connsiteX2" fmla="*/ 42767 w 72389"/>
                      <a:gd name="connsiteY2" fmla="*/ 54007 h 64484"/>
                      <a:gd name="connsiteX3" fmla="*/ 37623 w 72389"/>
                      <a:gd name="connsiteY3" fmla="*/ 37719 h 64484"/>
                      <a:gd name="connsiteX4" fmla="*/ 19907 w 72389"/>
                      <a:gd name="connsiteY4" fmla="*/ 37719 h 64484"/>
                      <a:gd name="connsiteX5" fmla="*/ 16192 w 72389"/>
                      <a:gd name="connsiteY5" fmla="*/ 53340 h 64484"/>
                      <a:gd name="connsiteX6" fmla="*/ 18002 w 72389"/>
                      <a:gd name="connsiteY6" fmla="*/ 60103 h 64484"/>
                      <a:gd name="connsiteX7" fmla="*/ 28575 w 72389"/>
                      <a:gd name="connsiteY7" fmla="*/ 64008 h 64484"/>
                      <a:gd name="connsiteX8" fmla="*/ 28575 w 72389"/>
                      <a:gd name="connsiteY8" fmla="*/ 64484 h 64484"/>
                      <a:gd name="connsiteX9" fmla="*/ 0 w 72389"/>
                      <a:gd name="connsiteY9" fmla="*/ 64484 h 64484"/>
                      <a:gd name="connsiteX10" fmla="*/ 0 w 72389"/>
                      <a:gd name="connsiteY10" fmla="*/ 64008 h 64484"/>
                      <a:gd name="connsiteX11" fmla="*/ 16573 w 72389"/>
                      <a:gd name="connsiteY11" fmla="*/ 45529 h 64484"/>
                      <a:gd name="connsiteX12" fmla="*/ 31622 w 72389"/>
                      <a:gd name="connsiteY12" fmla="*/ 0 h 64484"/>
                      <a:gd name="connsiteX13" fmla="*/ 45244 w 72389"/>
                      <a:gd name="connsiteY13" fmla="*/ 0 h 64484"/>
                      <a:gd name="connsiteX14" fmla="*/ 64484 w 72389"/>
                      <a:gd name="connsiteY14" fmla="*/ 58388 h 64484"/>
                      <a:gd name="connsiteX15" fmla="*/ 72390 w 72389"/>
                      <a:gd name="connsiteY15" fmla="*/ 64008 h 64484"/>
                      <a:gd name="connsiteX16" fmla="*/ 72390 w 72389"/>
                      <a:gd name="connsiteY16" fmla="*/ 64484 h 64484"/>
                      <a:gd name="connsiteX17" fmla="*/ 35719 w 72389"/>
                      <a:gd name="connsiteY17" fmla="*/ 64484 h 64484"/>
                      <a:gd name="connsiteX18" fmla="*/ 35719 w 72389"/>
                      <a:gd name="connsiteY18" fmla="*/ 64008 h 64484"/>
                      <a:gd name="connsiteX19" fmla="*/ 39434 w 72389"/>
                      <a:gd name="connsiteY19" fmla="*/ 63913 h 64484"/>
                      <a:gd name="connsiteX20" fmla="*/ 39434 w 72389"/>
                      <a:gd name="connsiteY20" fmla="*/ 63913 h 64484"/>
                      <a:gd name="connsiteX21" fmla="*/ 37242 w 72389"/>
                      <a:gd name="connsiteY21" fmla="*/ 37052 h 64484"/>
                      <a:gd name="connsiteX22" fmla="*/ 28955 w 72389"/>
                      <a:gd name="connsiteY22" fmla="*/ 9715 h 64484"/>
                      <a:gd name="connsiteX23" fmla="*/ 19907 w 72389"/>
                      <a:gd name="connsiteY23" fmla="*/ 37052 h 64484"/>
                      <a:gd name="connsiteX24" fmla="*/ 37242 w 72389"/>
                      <a:gd name="connsiteY24" fmla="*/ 37052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2389" h="64484">
                        <a:moveTo>
                          <a:pt x="39434" y="63913"/>
                        </a:moveTo>
                        <a:cubicBezTo>
                          <a:pt x="42576" y="63913"/>
                          <a:pt x="44386" y="63246"/>
                          <a:pt x="44386" y="60579"/>
                        </a:cubicBezTo>
                        <a:cubicBezTo>
                          <a:pt x="44386" y="58674"/>
                          <a:pt x="43433" y="56293"/>
                          <a:pt x="42767" y="54007"/>
                        </a:cubicBezTo>
                        <a:lnTo>
                          <a:pt x="37623" y="37719"/>
                        </a:lnTo>
                        <a:lnTo>
                          <a:pt x="19907" y="37719"/>
                        </a:lnTo>
                        <a:cubicBezTo>
                          <a:pt x="18192" y="42958"/>
                          <a:pt x="16192" y="48482"/>
                          <a:pt x="16192" y="53340"/>
                        </a:cubicBezTo>
                        <a:cubicBezTo>
                          <a:pt x="16192" y="55817"/>
                          <a:pt x="16669" y="58102"/>
                          <a:pt x="18002" y="60103"/>
                        </a:cubicBezTo>
                        <a:cubicBezTo>
                          <a:pt x="20669" y="64008"/>
                          <a:pt x="25146" y="64008"/>
                          <a:pt x="28575" y="64008"/>
                        </a:cubicBezTo>
                        <a:lnTo>
                          <a:pt x="28575" y="64484"/>
                        </a:lnTo>
                        <a:lnTo>
                          <a:pt x="0" y="64484"/>
                        </a:lnTo>
                        <a:lnTo>
                          <a:pt x="0" y="64008"/>
                        </a:lnTo>
                        <a:cubicBezTo>
                          <a:pt x="9811" y="64008"/>
                          <a:pt x="13429" y="55150"/>
                          <a:pt x="16573" y="45529"/>
                        </a:cubicBezTo>
                        <a:lnTo>
                          <a:pt x="31622" y="0"/>
                        </a:lnTo>
                        <a:lnTo>
                          <a:pt x="45244" y="0"/>
                        </a:lnTo>
                        <a:lnTo>
                          <a:pt x="64484" y="58388"/>
                        </a:lnTo>
                        <a:cubicBezTo>
                          <a:pt x="66008" y="62865"/>
                          <a:pt x="67913" y="64008"/>
                          <a:pt x="72390" y="64008"/>
                        </a:cubicBezTo>
                        <a:lnTo>
                          <a:pt x="72390" y="64484"/>
                        </a:lnTo>
                        <a:lnTo>
                          <a:pt x="35719" y="64484"/>
                        </a:lnTo>
                        <a:lnTo>
                          <a:pt x="35719" y="64008"/>
                        </a:lnTo>
                        <a:lnTo>
                          <a:pt x="39434" y="63913"/>
                        </a:lnTo>
                        <a:lnTo>
                          <a:pt x="39434" y="63913"/>
                        </a:lnTo>
                        <a:close/>
                        <a:moveTo>
                          <a:pt x="37242" y="37052"/>
                        </a:moveTo>
                        <a:lnTo>
                          <a:pt x="28955" y="9715"/>
                        </a:lnTo>
                        <a:lnTo>
                          <a:pt x="19907" y="37052"/>
                        </a:lnTo>
                        <a:lnTo>
                          <a:pt x="37242" y="37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3" name="Freeform: Shape 942">
                    <a:extLst>
                      <a:ext uri="{FF2B5EF4-FFF2-40B4-BE49-F238E27FC236}">
                        <a16:creationId xmlns:a16="http://schemas.microsoft.com/office/drawing/2014/main" id="{A5362CE0-4779-4E6D-A3E7-33FA1E0B1E2F}"/>
                      </a:ext>
                    </a:extLst>
                  </p:cNvPr>
                  <p:cNvSpPr/>
                  <p:nvPr/>
                </p:nvSpPr>
                <p:spPr>
                  <a:xfrm>
                    <a:off x="11176539" y="5555495"/>
                    <a:ext cx="75247" cy="67341"/>
                  </a:xfrm>
                  <a:custGeom>
                    <a:avLst/>
                    <a:gdLst>
                      <a:gd name="connsiteX0" fmla="*/ 35719 w 75247"/>
                      <a:gd name="connsiteY0" fmla="*/ 67342 h 67341"/>
                      <a:gd name="connsiteX1" fmla="*/ 35719 w 75247"/>
                      <a:gd name="connsiteY1" fmla="*/ 65913 h 67341"/>
                      <a:gd name="connsiteX2" fmla="*/ 35719 w 75247"/>
                      <a:gd name="connsiteY2" fmla="*/ 64008 h 67341"/>
                      <a:gd name="connsiteX3" fmla="*/ 37148 w 75247"/>
                      <a:gd name="connsiteY3" fmla="*/ 64008 h 67341"/>
                      <a:gd name="connsiteX4" fmla="*/ 40100 w 75247"/>
                      <a:gd name="connsiteY4" fmla="*/ 64008 h 67341"/>
                      <a:gd name="connsiteX5" fmla="*/ 40195 w 75247"/>
                      <a:gd name="connsiteY5" fmla="*/ 63913 h 67341"/>
                      <a:gd name="connsiteX6" fmla="*/ 40767 w 75247"/>
                      <a:gd name="connsiteY6" fmla="*/ 63913 h 67341"/>
                      <a:gd name="connsiteX7" fmla="*/ 44291 w 75247"/>
                      <a:gd name="connsiteY7" fmla="*/ 61913 h 67341"/>
                      <a:gd name="connsiteX8" fmla="*/ 44291 w 75247"/>
                      <a:gd name="connsiteY8" fmla="*/ 61913 h 67341"/>
                      <a:gd name="connsiteX9" fmla="*/ 42672 w 75247"/>
                      <a:gd name="connsiteY9" fmla="*/ 55721 h 67341"/>
                      <a:gd name="connsiteX10" fmla="*/ 42672 w 75247"/>
                      <a:gd name="connsiteY10" fmla="*/ 55721 h 67341"/>
                      <a:gd name="connsiteX11" fmla="*/ 37814 w 75247"/>
                      <a:gd name="connsiteY11" fmla="*/ 40481 h 67341"/>
                      <a:gd name="connsiteX12" fmla="*/ 22193 w 75247"/>
                      <a:gd name="connsiteY12" fmla="*/ 40481 h 67341"/>
                      <a:gd name="connsiteX13" fmla="*/ 18859 w 75247"/>
                      <a:gd name="connsiteY13" fmla="*/ 54673 h 67341"/>
                      <a:gd name="connsiteX14" fmla="*/ 18859 w 75247"/>
                      <a:gd name="connsiteY14" fmla="*/ 54673 h 67341"/>
                      <a:gd name="connsiteX15" fmla="*/ 20479 w 75247"/>
                      <a:gd name="connsiteY15" fmla="*/ 60674 h 67341"/>
                      <a:gd name="connsiteX16" fmla="*/ 20479 w 75247"/>
                      <a:gd name="connsiteY16" fmla="*/ 60674 h 67341"/>
                      <a:gd name="connsiteX17" fmla="*/ 29909 w 75247"/>
                      <a:gd name="connsiteY17" fmla="*/ 64008 h 67341"/>
                      <a:gd name="connsiteX18" fmla="*/ 29909 w 75247"/>
                      <a:gd name="connsiteY18" fmla="*/ 64008 h 67341"/>
                      <a:gd name="connsiteX19" fmla="*/ 31338 w 75247"/>
                      <a:gd name="connsiteY19" fmla="*/ 64008 h 67341"/>
                      <a:gd name="connsiteX20" fmla="*/ 31338 w 75247"/>
                      <a:gd name="connsiteY20" fmla="*/ 65437 h 67341"/>
                      <a:gd name="connsiteX21" fmla="*/ 31338 w 75247"/>
                      <a:gd name="connsiteY21" fmla="*/ 67342 h 67341"/>
                      <a:gd name="connsiteX22" fmla="*/ 0 w 75247"/>
                      <a:gd name="connsiteY22" fmla="*/ 67342 h 67341"/>
                      <a:gd name="connsiteX23" fmla="*/ 0 w 75247"/>
                      <a:gd name="connsiteY23" fmla="*/ 65913 h 67341"/>
                      <a:gd name="connsiteX24" fmla="*/ 0 w 75247"/>
                      <a:gd name="connsiteY24" fmla="*/ 64008 h 67341"/>
                      <a:gd name="connsiteX25" fmla="*/ 1429 w 75247"/>
                      <a:gd name="connsiteY25" fmla="*/ 64008 h 67341"/>
                      <a:gd name="connsiteX26" fmla="*/ 16669 w 75247"/>
                      <a:gd name="connsiteY26" fmla="*/ 46482 h 67341"/>
                      <a:gd name="connsiteX27" fmla="*/ 16669 w 75247"/>
                      <a:gd name="connsiteY27" fmla="*/ 46482 h 67341"/>
                      <a:gd name="connsiteX28" fmla="*/ 32004 w 75247"/>
                      <a:gd name="connsiteY28" fmla="*/ 0 h 67341"/>
                      <a:gd name="connsiteX29" fmla="*/ 47625 w 75247"/>
                      <a:gd name="connsiteY29" fmla="*/ 0 h 67341"/>
                      <a:gd name="connsiteX30" fmla="*/ 67246 w 75247"/>
                      <a:gd name="connsiteY30" fmla="*/ 59341 h 67341"/>
                      <a:gd name="connsiteX31" fmla="*/ 73819 w 75247"/>
                      <a:gd name="connsiteY31" fmla="*/ 64008 h 67341"/>
                      <a:gd name="connsiteX32" fmla="*/ 73819 w 75247"/>
                      <a:gd name="connsiteY32" fmla="*/ 64008 h 67341"/>
                      <a:gd name="connsiteX33" fmla="*/ 75248 w 75247"/>
                      <a:gd name="connsiteY33" fmla="*/ 64008 h 67341"/>
                      <a:gd name="connsiteX34" fmla="*/ 75248 w 75247"/>
                      <a:gd name="connsiteY34" fmla="*/ 65437 h 67341"/>
                      <a:gd name="connsiteX35" fmla="*/ 75248 w 75247"/>
                      <a:gd name="connsiteY35" fmla="*/ 67342 h 67341"/>
                      <a:gd name="connsiteX36" fmla="*/ 35719 w 75247"/>
                      <a:gd name="connsiteY36" fmla="*/ 67342 h 67341"/>
                      <a:gd name="connsiteX37" fmla="*/ 35719 w 75247"/>
                      <a:gd name="connsiteY37" fmla="*/ 67342 h 67341"/>
                      <a:gd name="connsiteX38" fmla="*/ 66866 w 75247"/>
                      <a:gd name="connsiteY38" fmla="*/ 64579 h 67341"/>
                      <a:gd name="connsiteX39" fmla="*/ 64484 w 75247"/>
                      <a:gd name="connsiteY39" fmla="*/ 60293 h 67341"/>
                      <a:gd name="connsiteX40" fmla="*/ 64484 w 75247"/>
                      <a:gd name="connsiteY40" fmla="*/ 60293 h 67341"/>
                      <a:gd name="connsiteX41" fmla="*/ 45530 w 75247"/>
                      <a:gd name="connsiteY41" fmla="*/ 2858 h 67341"/>
                      <a:gd name="connsiteX42" fmla="*/ 33813 w 75247"/>
                      <a:gd name="connsiteY42" fmla="*/ 2858 h 67341"/>
                      <a:gd name="connsiteX43" fmla="*/ 31432 w 75247"/>
                      <a:gd name="connsiteY43" fmla="*/ 10192 h 67341"/>
                      <a:gd name="connsiteX44" fmla="*/ 39814 w 75247"/>
                      <a:gd name="connsiteY44" fmla="*/ 38005 h 67341"/>
                      <a:gd name="connsiteX45" fmla="*/ 45244 w 75247"/>
                      <a:gd name="connsiteY45" fmla="*/ 55054 h 67341"/>
                      <a:gd name="connsiteX46" fmla="*/ 46958 w 75247"/>
                      <a:gd name="connsiteY46" fmla="*/ 62103 h 67341"/>
                      <a:gd name="connsiteX47" fmla="*/ 46958 w 75247"/>
                      <a:gd name="connsiteY47" fmla="*/ 62103 h 67341"/>
                      <a:gd name="connsiteX48" fmla="*/ 46291 w 75247"/>
                      <a:gd name="connsiteY48" fmla="*/ 64675 h 67341"/>
                      <a:gd name="connsiteX49" fmla="*/ 46291 w 75247"/>
                      <a:gd name="connsiteY49" fmla="*/ 64675 h 67341"/>
                      <a:gd name="connsiteX50" fmla="*/ 66866 w 75247"/>
                      <a:gd name="connsiteY50" fmla="*/ 64675 h 67341"/>
                      <a:gd name="connsiteX51" fmla="*/ 66866 w 75247"/>
                      <a:gd name="connsiteY51" fmla="*/ 64579 h 67341"/>
                      <a:gd name="connsiteX52" fmla="*/ 20193 w 75247"/>
                      <a:gd name="connsiteY52" fmla="*/ 64579 h 67341"/>
                      <a:gd name="connsiteX53" fmla="*/ 18002 w 75247"/>
                      <a:gd name="connsiteY53" fmla="*/ 62294 h 67341"/>
                      <a:gd name="connsiteX54" fmla="*/ 18002 w 75247"/>
                      <a:gd name="connsiteY54" fmla="*/ 62294 h 67341"/>
                      <a:gd name="connsiteX55" fmla="*/ 16001 w 75247"/>
                      <a:gd name="connsiteY55" fmla="*/ 55721 h 67341"/>
                      <a:gd name="connsiteX56" fmla="*/ 16001 w 75247"/>
                      <a:gd name="connsiteY56" fmla="*/ 55721 h 67341"/>
                      <a:gd name="connsiteX57" fmla="*/ 9048 w 75247"/>
                      <a:gd name="connsiteY57" fmla="*/ 64675 h 67341"/>
                      <a:gd name="connsiteX58" fmla="*/ 9048 w 75247"/>
                      <a:gd name="connsiteY58" fmla="*/ 64675 h 67341"/>
                      <a:gd name="connsiteX59" fmla="*/ 20193 w 75247"/>
                      <a:gd name="connsiteY59" fmla="*/ 64675 h 67341"/>
                      <a:gd name="connsiteX60" fmla="*/ 20193 w 75247"/>
                      <a:gd name="connsiteY60" fmla="*/ 64579 h 67341"/>
                      <a:gd name="connsiteX61" fmla="*/ 38576 w 75247"/>
                      <a:gd name="connsiteY61" fmla="*/ 37814 h 67341"/>
                      <a:gd name="connsiteX62" fmla="*/ 38576 w 75247"/>
                      <a:gd name="connsiteY62" fmla="*/ 37148 h 67341"/>
                      <a:gd name="connsiteX63" fmla="*/ 38576 w 75247"/>
                      <a:gd name="connsiteY63" fmla="*/ 37814 h 67341"/>
                      <a:gd name="connsiteX64" fmla="*/ 38576 w 75247"/>
                      <a:gd name="connsiteY64" fmla="*/ 37814 h 67341"/>
                      <a:gd name="connsiteX65" fmla="*/ 23240 w 75247"/>
                      <a:gd name="connsiteY65" fmla="*/ 37148 h 67341"/>
                      <a:gd name="connsiteX66" fmla="*/ 36766 w 75247"/>
                      <a:gd name="connsiteY66" fmla="*/ 37148 h 67341"/>
                      <a:gd name="connsiteX67" fmla="*/ 30289 w 75247"/>
                      <a:gd name="connsiteY67" fmla="*/ 15812 h 67341"/>
                      <a:gd name="connsiteX68" fmla="*/ 23240 w 75247"/>
                      <a:gd name="connsiteY68" fmla="*/ 37148 h 67341"/>
                      <a:gd name="connsiteX69" fmla="*/ 23240 w 75247"/>
                      <a:gd name="connsiteY69" fmla="*/ 37148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</a:cxnLst>
                    <a:rect l="l" t="t" r="r" b="b"/>
                    <a:pathLst>
                      <a:path w="75247" h="67341">
                        <a:moveTo>
                          <a:pt x="35719" y="67342"/>
                        </a:moveTo>
                        <a:lnTo>
                          <a:pt x="35719" y="65913"/>
                        </a:lnTo>
                        <a:lnTo>
                          <a:pt x="35719" y="64008"/>
                        </a:lnTo>
                        <a:lnTo>
                          <a:pt x="37148" y="64008"/>
                        </a:lnTo>
                        <a:lnTo>
                          <a:pt x="40100" y="64008"/>
                        </a:lnTo>
                        <a:lnTo>
                          <a:pt x="40195" y="63913"/>
                        </a:lnTo>
                        <a:lnTo>
                          <a:pt x="40767" y="63913"/>
                        </a:lnTo>
                        <a:cubicBezTo>
                          <a:pt x="43910" y="63722"/>
                          <a:pt x="44196" y="63722"/>
                          <a:pt x="44291" y="61913"/>
                        </a:cubicBezTo>
                        <a:lnTo>
                          <a:pt x="44291" y="61913"/>
                        </a:lnTo>
                        <a:cubicBezTo>
                          <a:pt x="44291" y="60484"/>
                          <a:pt x="43433" y="58102"/>
                          <a:pt x="42672" y="55721"/>
                        </a:cubicBezTo>
                        <a:lnTo>
                          <a:pt x="42672" y="55721"/>
                        </a:lnTo>
                        <a:lnTo>
                          <a:pt x="37814" y="40481"/>
                        </a:lnTo>
                        <a:lnTo>
                          <a:pt x="22193" y="40481"/>
                        </a:lnTo>
                        <a:cubicBezTo>
                          <a:pt x="20574" y="45434"/>
                          <a:pt x="18859" y="50483"/>
                          <a:pt x="18859" y="54673"/>
                        </a:cubicBezTo>
                        <a:lnTo>
                          <a:pt x="18859" y="54673"/>
                        </a:lnTo>
                        <a:cubicBezTo>
                          <a:pt x="18859" y="56960"/>
                          <a:pt x="19336" y="58960"/>
                          <a:pt x="20479" y="60674"/>
                        </a:cubicBezTo>
                        <a:lnTo>
                          <a:pt x="20479" y="60674"/>
                        </a:lnTo>
                        <a:cubicBezTo>
                          <a:pt x="22574" y="63913"/>
                          <a:pt x="26480" y="64008"/>
                          <a:pt x="29909" y="64008"/>
                        </a:cubicBezTo>
                        <a:lnTo>
                          <a:pt x="29909" y="64008"/>
                        </a:lnTo>
                        <a:lnTo>
                          <a:pt x="31338" y="64008"/>
                        </a:lnTo>
                        <a:lnTo>
                          <a:pt x="31338" y="65437"/>
                        </a:lnTo>
                        <a:lnTo>
                          <a:pt x="31338" y="67342"/>
                        </a:lnTo>
                        <a:lnTo>
                          <a:pt x="0" y="67342"/>
                        </a:ln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cubicBezTo>
                          <a:pt x="10096" y="64103"/>
                          <a:pt x="13431" y="56102"/>
                          <a:pt x="16669" y="46482"/>
                        </a:cubicBezTo>
                        <a:lnTo>
                          <a:pt x="16669" y="46482"/>
                        </a:lnTo>
                        <a:lnTo>
                          <a:pt x="32004" y="0"/>
                        </a:lnTo>
                        <a:lnTo>
                          <a:pt x="47625" y="0"/>
                        </a:lnTo>
                        <a:lnTo>
                          <a:pt x="67246" y="59341"/>
                        </a:lnTo>
                        <a:cubicBezTo>
                          <a:pt x="68866" y="63437"/>
                          <a:pt x="69532" y="63818"/>
                          <a:pt x="73819" y="64008"/>
                        </a:cubicBezTo>
                        <a:lnTo>
                          <a:pt x="73819" y="64008"/>
                        </a:lnTo>
                        <a:lnTo>
                          <a:pt x="75248" y="64008"/>
                        </a:lnTo>
                        <a:lnTo>
                          <a:pt x="75248" y="65437"/>
                        </a:lnTo>
                        <a:lnTo>
                          <a:pt x="75248" y="67342"/>
                        </a:lnTo>
                        <a:lnTo>
                          <a:pt x="35719" y="67342"/>
                        </a:lnTo>
                        <a:lnTo>
                          <a:pt x="35719" y="67342"/>
                        </a:lnTo>
                        <a:close/>
                        <a:moveTo>
                          <a:pt x="66866" y="64579"/>
                        </a:moveTo>
                        <a:cubicBezTo>
                          <a:pt x="65818" y="63532"/>
                          <a:pt x="65055" y="62103"/>
                          <a:pt x="64484" y="60293"/>
                        </a:cubicBezTo>
                        <a:lnTo>
                          <a:pt x="64484" y="60293"/>
                        </a:lnTo>
                        <a:lnTo>
                          <a:pt x="45530" y="2858"/>
                        </a:lnTo>
                        <a:lnTo>
                          <a:pt x="33813" y="2858"/>
                        </a:lnTo>
                        <a:lnTo>
                          <a:pt x="31432" y="10192"/>
                        </a:lnTo>
                        <a:lnTo>
                          <a:pt x="39814" y="38005"/>
                        </a:lnTo>
                        <a:lnTo>
                          <a:pt x="45244" y="55054"/>
                        </a:lnTo>
                        <a:cubicBezTo>
                          <a:pt x="45910" y="57341"/>
                          <a:pt x="46958" y="59722"/>
                          <a:pt x="46958" y="62103"/>
                        </a:cubicBezTo>
                        <a:lnTo>
                          <a:pt x="46958" y="62103"/>
                        </a:lnTo>
                        <a:cubicBezTo>
                          <a:pt x="46958" y="63056"/>
                          <a:pt x="46768" y="63913"/>
                          <a:pt x="46291" y="64675"/>
                        </a:cubicBezTo>
                        <a:lnTo>
                          <a:pt x="46291" y="64675"/>
                        </a:lnTo>
                        <a:lnTo>
                          <a:pt x="66866" y="64675"/>
                        </a:lnTo>
                        <a:lnTo>
                          <a:pt x="66866" y="64579"/>
                        </a:lnTo>
                        <a:close/>
                        <a:moveTo>
                          <a:pt x="20193" y="64579"/>
                        </a:moveTo>
                        <a:cubicBezTo>
                          <a:pt x="19431" y="64008"/>
                          <a:pt x="18669" y="63246"/>
                          <a:pt x="18002" y="62294"/>
                        </a:cubicBezTo>
                        <a:lnTo>
                          <a:pt x="18002" y="62294"/>
                        </a:lnTo>
                        <a:cubicBezTo>
                          <a:pt x="16669" y="60293"/>
                          <a:pt x="16097" y="58007"/>
                          <a:pt x="16001" y="55721"/>
                        </a:cubicBezTo>
                        <a:lnTo>
                          <a:pt x="16001" y="55721"/>
                        </a:lnTo>
                        <a:cubicBezTo>
                          <a:pt x="14288" y="59341"/>
                          <a:pt x="12192" y="62579"/>
                          <a:pt x="9048" y="64675"/>
                        </a:cubicBezTo>
                        <a:lnTo>
                          <a:pt x="9048" y="64675"/>
                        </a:lnTo>
                        <a:lnTo>
                          <a:pt x="20193" y="64675"/>
                        </a:lnTo>
                        <a:lnTo>
                          <a:pt x="20193" y="64579"/>
                        </a:lnTo>
                        <a:close/>
                        <a:moveTo>
                          <a:pt x="38576" y="37814"/>
                        </a:moveTo>
                        <a:lnTo>
                          <a:pt x="38576" y="37148"/>
                        </a:lnTo>
                        <a:lnTo>
                          <a:pt x="38576" y="37814"/>
                        </a:lnTo>
                        <a:lnTo>
                          <a:pt x="38576" y="37814"/>
                        </a:lnTo>
                        <a:close/>
                        <a:moveTo>
                          <a:pt x="23240" y="37148"/>
                        </a:moveTo>
                        <a:lnTo>
                          <a:pt x="36766" y="37148"/>
                        </a:lnTo>
                        <a:lnTo>
                          <a:pt x="30289" y="15812"/>
                        </a:lnTo>
                        <a:lnTo>
                          <a:pt x="23240" y="37148"/>
                        </a:lnTo>
                        <a:lnTo>
                          <a:pt x="23240" y="371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21" name="Graphic 1">
                  <a:extLst>
                    <a:ext uri="{FF2B5EF4-FFF2-40B4-BE49-F238E27FC236}">
                      <a16:creationId xmlns:a16="http://schemas.microsoft.com/office/drawing/2014/main" id="{DBD45935-632A-4DA2-9801-D8D155A9C5F1}"/>
                    </a:ext>
                  </a:extLst>
                </p:cNvPr>
                <p:cNvGrpSpPr/>
                <p:nvPr/>
              </p:nvGrpSpPr>
              <p:grpSpPr>
                <a:xfrm>
                  <a:off x="10854309" y="5654269"/>
                  <a:ext cx="61721" cy="67437"/>
                  <a:chOff x="10854309" y="5654269"/>
                  <a:chExt cx="61721" cy="67437"/>
                </a:xfrm>
                <a:solidFill>
                  <a:srgbClr val="FFFFFF"/>
                </a:solidFill>
              </p:grpSpPr>
              <p:sp>
                <p:nvSpPr>
                  <p:cNvPr id="940" name="Freeform: Shape 939">
                    <a:extLst>
                      <a:ext uri="{FF2B5EF4-FFF2-40B4-BE49-F238E27FC236}">
                        <a16:creationId xmlns:a16="http://schemas.microsoft.com/office/drawing/2014/main" id="{5CF00030-4ACB-48DD-806E-24D36B52AC94}"/>
                      </a:ext>
                    </a:extLst>
                  </p:cNvPr>
                  <p:cNvSpPr/>
                  <p:nvPr/>
                </p:nvSpPr>
                <p:spPr>
                  <a:xfrm>
                    <a:off x="10855736" y="5655888"/>
                    <a:ext cx="58769" cy="64389"/>
                  </a:xfrm>
                  <a:custGeom>
                    <a:avLst/>
                    <a:gdLst>
                      <a:gd name="connsiteX0" fmla="*/ 33433 w 58769"/>
                      <a:gd name="connsiteY0" fmla="*/ 63817 h 64389"/>
                      <a:gd name="connsiteX1" fmla="*/ 43435 w 58769"/>
                      <a:gd name="connsiteY1" fmla="*/ 62484 h 64389"/>
                      <a:gd name="connsiteX2" fmla="*/ 58293 w 58769"/>
                      <a:gd name="connsiteY2" fmla="*/ 35814 h 64389"/>
                      <a:gd name="connsiteX3" fmla="*/ 58770 w 58769"/>
                      <a:gd name="connsiteY3" fmla="*/ 35814 h 64389"/>
                      <a:gd name="connsiteX4" fmla="*/ 58770 w 58769"/>
                      <a:gd name="connsiteY4" fmla="*/ 64389 h 64389"/>
                      <a:gd name="connsiteX5" fmla="*/ 0 w 58769"/>
                      <a:gd name="connsiteY5" fmla="*/ 64389 h 64389"/>
                      <a:gd name="connsiteX6" fmla="*/ 0 w 58769"/>
                      <a:gd name="connsiteY6" fmla="*/ 63913 h 64389"/>
                      <a:gd name="connsiteX7" fmla="*/ 477 w 58769"/>
                      <a:gd name="connsiteY7" fmla="*/ 63913 h 64389"/>
                      <a:gd name="connsiteX8" fmla="*/ 9811 w 58769"/>
                      <a:gd name="connsiteY8" fmla="*/ 54388 h 64389"/>
                      <a:gd name="connsiteX9" fmla="*/ 9811 w 58769"/>
                      <a:gd name="connsiteY9" fmla="*/ 10001 h 64389"/>
                      <a:gd name="connsiteX10" fmla="*/ 477 w 58769"/>
                      <a:gd name="connsiteY10" fmla="*/ 476 h 64389"/>
                      <a:gd name="connsiteX11" fmla="*/ 0 w 58769"/>
                      <a:gd name="connsiteY11" fmla="*/ 476 h 64389"/>
                      <a:gd name="connsiteX12" fmla="*/ 0 w 58769"/>
                      <a:gd name="connsiteY12" fmla="*/ 0 h 64389"/>
                      <a:gd name="connsiteX13" fmla="*/ 55816 w 58769"/>
                      <a:gd name="connsiteY13" fmla="*/ 0 h 64389"/>
                      <a:gd name="connsiteX14" fmla="*/ 55816 w 58769"/>
                      <a:gd name="connsiteY14" fmla="*/ 24670 h 64389"/>
                      <a:gd name="connsiteX15" fmla="*/ 55341 w 58769"/>
                      <a:gd name="connsiteY15" fmla="*/ 24670 h 64389"/>
                      <a:gd name="connsiteX16" fmla="*/ 44768 w 58769"/>
                      <a:gd name="connsiteY16" fmla="*/ 4381 h 64389"/>
                      <a:gd name="connsiteX17" fmla="*/ 28670 w 58769"/>
                      <a:gd name="connsiteY17" fmla="*/ 476 h 64389"/>
                      <a:gd name="connsiteX18" fmla="*/ 28670 w 58769"/>
                      <a:gd name="connsiteY18" fmla="*/ 29908 h 64389"/>
                      <a:gd name="connsiteX19" fmla="*/ 43244 w 58769"/>
                      <a:gd name="connsiteY19" fmla="*/ 20479 h 64389"/>
                      <a:gd name="connsiteX20" fmla="*/ 44005 w 58769"/>
                      <a:gd name="connsiteY20" fmla="*/ 14097 h 64389"/>
                      <a:gd name="connsiteX21" fmla="*/ 44578 w 58769"/>
                      <a:gd name="connsiteY21" fmla="*/ 14097 h 64389"/>
                      <a:gd name="connsiteX22" fmla="*/ 44578 w 58769"/>
                      <a:gd name="connsiteY22" fmla="*/ 46577 h 64389"/>
                      <a:gd name="connsiteX23" fmla="*/ 44005 w 58769"/>
                      <a:gd name="connsiteY23" fmla="*/ 46577 h 64389"/>
                      <a:gd name="connsiteX24" fmla="*/ 43244 w 58769"/>
                      <a:gd name="connsiteY24" fmla="*/ 40196 h 64389"/>
                      <a:gd name="connsiteX25" fmla="*/ 28670 w 58769"/>
                      <a:gd name="connsiteY25" fmla="*/ 30575 h 64389"/>
                      <a:gd name="connsiteX26" fmla="*/ 28670 w 58769"/>
                      <a:gd name="connsiteY26" fmla="*/ 54578 h 64389"/>
                      <a:gd name="connsiteX27" fmla="*/ 33433 w 58769"/>
                      <a:gd name="connsiteY27" fmla="*/ 63817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9" h="64389">
                        <a:moveTo>
                          <a:pt x="33433" y="63817"/>
                        </a:moveTo>
                        <a:cubicBezTo>
                          <a:pt x="37434" y="63817"/>
                          <a:pt x="41435" y="63437"/>
                          <a:pt x="43435" y="62484"/>
                        </a:cubicBezTo>
                        <a:cubicBezTo>
                          <a:pt x="52197" y="58579"/>
                          <a:pt x="57531" y="52959"/>
                          <a:pt x="58293" y="35814"/>
                        </a:cubicBezTo>
                        <a:lnTo>
                          <a:pt x="58770" y="35814"/>
                        </a:lnTo>
                        <a:lnTo>
                          <a:pt x="58770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7" y="63913"/>
                        </a:lnTo>
                        <a:cubicBezTo>
                          <a:pt x="9145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240" y="476"/>
                          <a:pt x="477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6" y="0"/>
                        </a:lnTo>
                        <a:lnTo>
                          <a:pt x="55816" y="24670"/>
                        </a:lnTo>
                        <a:lnTo>
                          <a:pt x="55341" y="24670"/>
                        </a:lnTo>
                        <a:cubicBezTo>
                          <a:pt x="55341" y="17717"/>
                          <a:pt x="52578" y="9811"/>
                          <a:pt x="44768" y="4381"/>
                        </a:cubicBezTo>
                        <a:cubicBezTo>
                          <a:pt x="40101" y="1048"/>
                          <a:pt x="36195" y="476"/>
                          <a:pt x="28670" y="476"/>
                        </a:cubicBezTo>
                        <a:lnTo>
                          <a:pt x="28670" y="29908"/>
                        </a:lnTo>
                        <a:cubicBezTo>
                          <a:pt x="36481" y="29908"/>
                          <a:pt x="40481" y="27337"/>
                          <a:pt x="43244" y="20479"/>
                        </a:cubicBezTo>
                        <a:cubicBezTo>
                          <a:pt x="43435" y="19717"/>
                          <a:pt x="44005" y="16764"/>
                          <a:pt x="44005" y="14097"/>
                        </a:cubicBezTo>
                        <a:lnTo>
                          <a:pt x="44578" y="14097"/>
                        </a:lnTo>
                        <a:lnTo>
                          <a:pt x="44578" y="46577"/>
                        </a:lnTo>
                        <a:lnTo>
                          <a:pt x="44005" y="46577"/>
                        </a:lnTo>
                        <a:cubicBezTo>
                          <a:pt x="44005" y="43910"/>
                          <a:pt x="43435" y="40862"/>
                          <a:pt x="43244" y="40196"/>
                        </a:cubicBezTo>
                        <a:cubicBezTo>
                          <a:pt x="40481" y="33242"/>
                          <a:pt x="36481" y="30575"/>
                          <a:pt x="28670" y="30575"/>
                        </a:cubicBezTo>
                        <a:lnTo>
                          <a:pt x="28670" y="54578"/>
                        </a:lnTo>
                        <a:cubicBezTo>
                          <a:pt x="28766" y="63246"/>
                          <a:pt x="29433" y="63817"/>
                          <a:pt x="33433" y="638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1" name="Freeform: Shape 940">
                    <a:extLst>
                      <a:ext uri="{FF2B5EF4-FFF2-40B4-BE49-F238E27FC236}">
                        <a16:creationId xmlns:a16="http://schemas.microsoft.com/office/drawing/2014/main" id="{E9B0C5D9-FE7C-4F67-AD65-3228CA1CC6E9}"/>
                      </a:ext>
                    </a:extLst>
                  </p:cNvPr>
                  <p:cNvSpPr/>
                  <p:nvPr/>
                </p:nvSpPr>
                <p:spPr>
                  <a:xfrm>
                    <a:off x="10854309" y="5654269"/>
                    <a:ext cx="61721" cy="67437"/>
                  </a:xfrm>
                  <a:custGeom>
                    <a:avLst/>
                    <a:gdLst>
                      <a:gd name="connsiteX0" fmla="*/ 0 w 61721"/>
                      <a:gd name="connsiteY0" fmla="*/ 67437 h 67437"/>
                      <a:gd name="connsiteX1" fmla="*/ 0 w 61721"/>
                      <a:gd name="connsiteY1" fmla="*/ 66008 h 67437"/>
                      <a:gd name="connsiteX2" fmla="*/ 0 w 61721"/>
                      <a:gd name="connsiteY2" fmla="*/ 64103 h 67437"/>
                      <a:gd name="connsiteX3" fmla="*/ 1428 w 61721"/>
                      <a:gd name="connsiteY3" fmla="*/ 64103 h 67437"/>
                      <a:gd name="connsiteX4" fmla="*/ 1905 w 61721"/>
                      <a:gd name="connsiteY4" fmla="*/ 64103 h 67437"/>
                      <a:gd name="connsiteX5" fmla="*/ 9810 w 61721"/>
                      <a:gd name="connsiteY5" fmla="*/ 55912 h 67437"/>
                      <a:gd name="connsiteX6" fmla="*/ 9810 w 61721"/>
                      <a:gd name="connsiteY6" fmla="*/ 55912 h 67437"/>
                      <a:gd name="connsiteX7" fmla="*/ 9810 w 61721"/>
                      <a:gd name="connsiteY7" fmla="*/ 11525 h 67437"/>
                      <a:gd name="connsiteX8" fmla="*/ 1905 w 61721"/>
                      <a:gd name="connsiteY8" fmla="*/ 3334 h 67437"/>
                      <a:gd name="connsiteX9" fmla="*/ 1905 w 61721"/>
                      <a:gd name="connsiteY9" fmla="*/ 3334 h 67437"/>
                      <a:gd name="connsiteX10" fmla="*/ 0 w 61721"/>
                      <a:gd name="connsiteY10" fmla="*/ 3334 h 67437"/>
                      <a:gd name="connsiteX11" fmla="*/ 0 w 61721"/>
                      <a:gd name="connsiteY11" fmla="*/ 1905 h 67437"/>
                      <a:gd name="connsiteX12" fmla="*/ 0 w 61721"/>
                      <a:gd name="connsiteY12" fmla="*/ 0 h 67437"/>
                      <a:gd name="connsiteX13" fmla="*/ 58578 w 61721"/>
                      <a:gd name="connsiteY13" fmla="*/ 0 h 67437"/>
                      <a:gd name="connsiteX14" fmla="*/ 58578 w 61721"/>
                      <a:gd name="connsiteY14" fmla="*/ 27432 h 67437"/>
                      <a:gd name="connsiteX15" fmla="*/ 57150 w 61721"/>
                      <a:gd name="connsiteY15" fmla="*/ 27432 h 67437"/>
                      <a:gd name="connsiteX16" fmla="*/ 55244 w 61721"/>
                      <a:gd name="connsiteY16" fmla="*/ 27432 h 67437"/>
                      <a:gd name="connsiteX17" fmla="*/ 55244 w 61721"/>
                      <a:gd name="connsiteY17" fmla="*/ 26003 h 67437"/>
                      <a:gd name="connsiteX18" fmla="*/ 45338 w 61721"/>
                      <a:gd name="connsiteY18" fmla="*/ 6763 h 67437"/>
                      <a:gd name="connsiteX19" fmla="*/ 45338 w 61721"/>
                      <a:gd name="connsiteY19" fmla="*/ 6763 h 67437"/>
                      <a:gd name="connsiteX20" fmla="*/ 31432 w 61721"/>
                      <a:gd name="connsiteY20" fmla="*/ 3143 h 67437"/>
                      <a:gd name="connsiteX21" fmla="*/ 31432 w 61721"/>
                      <a:gd name="connsiteY21" fmla="*/ 3143 h 67437"/>
                      <a:gd name="connsiteX22" fmla="*/ 31432 w 61721"/>
                      <a:gd name="connsiteY22" fmla="*/ 29718 h 67437"/>
                      <a:gd name="connsiteX23" fmla="*/ 43338 w 61721"/>
                      <a:gd name="connsiteY23" fmla="*/ 21241 h 67437"/>
                      <a:gd name="connsiteX24" fmla="*/ 43338 w 61721"/>
                      <a:gd name="connsiteY24" fmla="*/ 21241 h 67437"/>
                      <a:gd name="connsiteX25" fmla="*/ 44100 w 61721"/>
                      <a:gd name="connsiteY25" fmla="*/ 15240 h 67437"/>
                      <a:gd name="connsiteX26" fmla="*/ 44100 w 61721"/>
                      <a:gd name="connsiteY26" fmla="*/ 15240 h 67437"/>
                      <a:gd name="connsiteX27" fmla="*/ 44100 w 61721"/>
                      <a:gd name="connsiteY27" fmla="*/ 13811 h 67437"/>
                      <a:gd name="connsiteX28" fmla="*/ 45529 w 61721"/>
                      <a:gd name="connsiteY28" fmla="*/ 13811 h 67437"/>
                      <a:gd name="connsiteX29" fmla="*/ 47530 w 61721"/>
                      <a:gd name="connsiteY29" fmla="*/ 13811 h 67437"/>
                      <a:gd name="connsiteX30" fmla="*/ 47530 w 61721"/>
                      <a:gd name="connsiteY30" fmla="*/ 49054 h 67437"/>
                      <a:gd name="connsiteX31" fmla="*/ 46196 w 61721"/>
                      <a:gd name="connsiteY31" fmla="*/ 49054 h 67437"/>
                      <a:gd name="connsiteX32" fmla="*/ 44195 w 61721"/>
                      <a:gd name="connsiteY32" fmla="*/ 49054 h 67437"/>
                      <a:gd name="connsiteX33" fmla="*/ 44195 w 61721"/>
                      <a:gd name="connsiteY33" fmla="*/ 47625 h 67437"/>
                      <a:gd name="connsiteX34" fmla="*/ 43433 w 61721"/>
                      <a:gd name="connsiteY34" fmla="*/ 41815 h 67437"/>
                      <a:gd name="connsiteX35" fmla="*/ 43433 w 61721"/>
                      <a:gd name="connsiteY35" fmla="*/ 41815 h 67437"/>
                      <a:gd name="connsiteX36" fmla="*/ 31527 w 61721"/>
                      <a:gd name="connsiteY36" fmla="*/ 33052 h 67437"/>
                      <a:gd name="connsiteX37" fmla="*/ 31527 w 61721"/>
                      <a:gd name="connsiteY37" fmla="*/ 33052 h 67437"/>
                      <a:gd name="connsiteX38" fmla="*/ 31527 w 61721"/>
                      <a:gd name="connsiteY38" fmla="*/ 55626 h 67437"/>
                      <a:gd name="connsiteX39" fmla="*/ 32193 w 61721"/>
                      <a:gd name="connsiteY39" fmla="*/ 63055 h 67437"/>
                      <a:gd name="connsiteX40" fmla="*/ 32193 w 61721"/>
                      <a:gd name="connsiteY40" fmla="*/ 63055 h 67437"/>
                      <a:gd name="connsiteX41" fmla="*/ 34861 w 61721"/>
                      <a:gd name="connsiteY41" fmla="*/ 63722 h 67437"/>
                      <a:gd name="connsiteX42" fmla="*/ 34861 w 61721"/>
                      <a:gd name="connsiteY42" fmla="*/ 63722 h 67437"/>
                      <a:gd name="connsiteX43" fmla="*/ 34861 w 61721"/>
                      <a:gd name="connsiteY43" fmla="*/ 64294 h 67437"/>
                      <a:gd name="connsiteX44" fmla="*/ 34861 w 61721"/>
                      <a:gd name="connsiteY44" fmla="*/ 64103 h 67437"/>
                      <a:gd name="connsiteX45" fmla="*/ 44290 w 61721"/>
                      <a:gd name="connsiteY45" fmla="*/ 62865 h 67437"/>
                      <a:gd name="connsiteX46" fmla="*/ 44290 w 61721"/>
                      <a:gd name="connsiteY46" fmla="*/ 62865 h 67437"/>
                      <a:gd name="connsiteX47" fmla="*/ 58387 w 61721"/>
                      <a:gd name="connsiteY47" fmla="*/ 37433 h 67437"/>
                      <a:gd name="connsiteX48" fmla="*/ 58387 w 61721"/>
                      <a:gd name="connsiteY48" fmla="*/ 37433 h 67437"/>
                      <a:gd name="connsiteX49" fmla="*/ 58482 w 61721"/>
                      <a:gd name="connsiteY49" fmla="*/ 36100 h 67437"/>
                      <a:gd name="connsiteX50" fmla="*/ 59816 w 61721"/>
                      <a:gd name="connsiteY50" fmla="*/ 36100 h 67437"/>
                      <a:gd name="connsiteX51" fmla="*/ 61722 w 61721"/>
                      <a:gd name="connsiteY51" fmla="*/ 36100 h 67437"/>
                      <a:gd name="connsiteX52" fmla="*/ 61722 w 61721"/>
                      <a:gd name="connsiteY52" fmla="*/ 67437 h 67437"/>
                      <a:gd name="connsiteX53" fmla="*/ 0 w 61721"/>
                      <a:gd name="connsiteY53" fmla="*/ 67437 h 67437"/>
                      <a:gd name="connsiteX54" fmla="*/ 0 w 61721"/>
                      <a:gd name="connsiteY54" fmla="*/ 67437 h 67437"/>
                      <a:gd name="connsiteX55" fmla="*/ 58864 w 61721"/>
                      <a:gd name="connsiteY55" fmla="*/ 64675 h 67437"/>
                      <a:gd name="connsiteX56" fmla="*/ 58864 w 61721"/>
                      <a:gd name="connsiteY56" fmla="*/ 51435 h 67437"/>
                      <a:gd name="connsiteX57" fmla="*/ 47053 w 61721"/>
                      <a:gd name="connsiteY57" fmla="*/ 64675 h 67437"/>
                      <a:gd name="connsiteX58" fmla="*/ 47053 w 61721"/>
                      <a:gd name="connsiteY58" fmla="*/ 64675 h 67437"/>
                      <a:gd name="connsiteX59" fmla="*/ 58864 w 61721"/>
                      <a:gd name="connsiteY59" fmla="*/ 64675 h 67437"/>
                      <a:gd name="connsiteX60" fmla="*/ 58864 w 61721"/>
                      <a:gd name="connsiteY60" fmla="*/ 64675 h 67437"/>
                      <a:gd name="connsiteX61" fmla="*/ 29718 w 61721"/>
                      <a:gd name="connsiteY61" fmla="*/ 64675 h 67437"/>
                      <a:gd name="connsiteX62" fmla="*/ 28765 w 61721"/>
                      <a:gd name="connsiteY62" fmla="*/ 56007 h 67437"/>
                      <a:gd name="connsiteX63" fmla="*/ 28765 w 61721"/>
                      <a:gd name="connsiteY63" fmla="*/ 56007 h 67437"/>
                      <a:gd name="connsiteX64" fmla="*/ 28765 w 61721"/>
                      <a:gd name="connsiteY64" fmla="*/ 32861 h 67437"/>
                      <a:gd name="connsiteX65" fmla="*/ 28765 w 61721"/>
                      <a:gd name="connsiteY65" fmla="*/ 2953 h 67437"/>
                      <a:gd name="connsiteX66" fmla="*/ 10573 w 61721"/>
                      <a:gd name="connsiteY66" fmla="*/ 2953 h 67437"/>
                      <a:gd name="connsiteX67" fmla="*/ 10857 w 61721"/>
                      <a:gd name="connsiteY67" fmla="*/ 3334 h 67437"/>
                      <a:gd name="connsiteX68" fmla="*/ 10857 w 61721"/>
                      <a:gd name="connsiteY68" fmla="*/ 3334 h 67437"/>
                      <a:gd name="connsiteX69" fmla="*/ 12572 w 61721"/>
                      <a:gd name="connsiteY69" fmla="*/ 11621 h 67437"/>
                      <a:gd name="connsiteX70" fmla="*/ 12572 w 61721"/>
                      <a:gd name="connsiteY70" fmla="*/ 11621 h 67437"/>
                      <a:gd name="connsiteX71" fmla="*/ 12572 w 61721"/>
                      <a:gd name="connsiteY71" fmla="*/ 56007 h 67437"/>
                      <a:gd name="connsiteX72" fmla="*/ 10857 w 61721"/>
                      <a:gd name="connsiteY72" fmla="*/ 64294 h 67437"/>
                      <a:gd name="connsiteX73" fmla="*/ 10857 w 61721"/>
                      <a:gd name="connsiteY73" fmla="*/ 64294 h 67437"/>
                      <a:gd name="connsiteX74" fmla="*/ 10573 w 61721"/>
                      <a:gd name="connsiteY74" fmla="*/ 64675 h 67437"/>
                      <a:gd name="connsiteX75" fmla="*/ 10573 w 61721"/>
                      <a:gd name="connsiteY75" fmla="*/ 64675 h 67437"/>
                      <a:gd name="connsiteX76" fmla="*/ 29718 w 61721"/>
                      <a:gd name="connsiteY76" fmla="*/ 64675 h 67437"/>
                      <a:gd name="connsiteX77" fmla="*/ 29718 w 61721"/>
                      <a:gd name="connsiteY77" fmla="*/ 64675 h 67437"/>
                      <a:gd name="connsiteX78" fmla="*/ 44767 w 61721"/>
                      <a:gd name="connsiteY78" fmla="*/ 38290 h 67437"/>
                      <a:gd name="connsiteX79" fmla="*/ 44767 w 61721"/>
                      <a:gd name="connsiteY79" fmla="*/ 25336 h 67437"/>
                      <a:gd name="connsiteX80" fmla="*/ 37528 w 61721"/>
                      <a:gd name="connsiteY80" fmla="*/ 31718 h 67437"/>
                      <a:gd name="connsiteX81" fmla="*/ 37528 w 61721"/>
                      <a:gd name="connsiteY81" fmla="*/ 31718 h 67437"/>
                      <a:gd name="connsiteX82" fmla="*/ 44767 w 61721"/>
                      <a:gd name="connsiteY82" fmla="*/ 38290 h 67437"/>
                      <a:gd name="connsiteX83" fmla="*/ 44767 w 61721"/>
                      <a:gd name="connsiteY83" fmla="*/ 38290 h 67437"/>
                      <a:gd name="connsiteX84" fmla="*/ 47053 w 61721"/>
                      <a:gd name="connsiteY84" fmla="*/ 4763 h 67437"/>
                      <a:gd name="connsiteX85" fmla="*/ 55912 w 61721"/>
                      <a:gd name="connsiteY85" fmla="*/ 15430 h 67437"/>
                      <a:gd name="connsiteX86" fmla="*/ 55912 w 61721"/>
                      <a:gd name="connsiteY86" fmla="*/ 15430 h 67437"/>
                      <a:gd name="connsiteX87" fmla="*/ 55912 w 61721"/>
                      <a:gd name="connsiteY87" fmla="*/ 2857 h 67437"/>
                      <a:gd name="connsiteX88" fmla="*/ 44005 w 61721"/>
                      <a:gd name="connsiteY88" fmla="*/ 2857 h 67437"/>
                      <a:gd name="connsiteX89" fmla="*/ 47053 w 61721"/>
                      <a:gd name="connsiteY89" fmla="*/ 4763 h 67437"/>
                      <a:gd name="connsiteX90" fmla="*/ 47053 w 61721"/>
                      <a:gd name="connsiteY90" fmla="*/ 4763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</a:cxnLst>
                    <a:rect l="l" t="t" r="r" b="b"/>
                    <a:pathLst>
                      <a:path w="61721" h="67437">
                        <a:moveTo>
                          <a:pt x="0" y="67437"/>
                        </a:move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8" y="64103"/>
                        </a:lnTo>
                        <a:lnTo>
                          <a:pt x="1905" y="64103"/>
                        </a:lnTo>
                        <a:cubicBezTo>
                          <a:pt x="10287" y="63627"/>
                          <a:pt x="9334" y="63151"/>
                          <a:pt x="9810" y="55912"/>
                        </a:cubicBezTo>
                        <a:lnTo>
                          <a:pt x="9810" y="55912"/>
                        </a:lnTo>
                        <a:lnTo>
                          <a:pt x="9810" y="11525"/>
                        </a:lnTo>
                        <a:cubicBezTo>
                          <a:pt x="9334" y="4381"/>
                          <a:pt x="10287" y="3810"/>
                          <a:pt x="1905" y="3334"/>
                        </a:cubicBezTo>
                        <a:lnTo>
                          <a:pt x="1905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8" y="0"/>
                        </a:lnTo>
                        <a:lnTo>
                          <a:pt x="58578" y="27432"/>
                        </a:lnTo>
                        <a:lnTo>
                          <a:pt x="57150" y="27432"/>
                        </a:lnTo>
                        <a:lnTo>
                          <a:pt x="55244" y="27432"/>
                        </a:lnTo>
                        <a:lnTo>
                          <a:pt x="55244" y="26003"/>
                        </a:lnTo>
                        <a:cubicBezTo>
                          <a:pt x="55244" y="19431"/>
                          <a:pt x="52577" y="12002"/>
                          <a:pt x="45338" y="6763"/>
                        </a:cubicBezTo>
                        <a:lnTo>
                          <a:pt x="45338" y="6763"/>
                        </a:lnTo>
                        <a:cubicBezTo>
                          <a:pt x="41243" y="3905"/>
                          <a:pt x="38005" y="3238"/>
                          <a:pt x="31432" y="3143"/>
                        </a:cubicBezTo>
                        <a:lnTo>
                          <a:pt x="31432" y="3143"/>
                        </a:lnTo>
                        <a:lnTo>
                          <a:pt x="31432" y="29718"/>
                        </a:lnTo>
                        <a:cubicBezTo>
                          <a:pt x="38005" y="29337"/>
                          <a:pt x="40766" y="27337"/>
                          <a:pt x="43338" y="21241"/>
                        </a:cubicBezTo>
                        <a:lnTo>
                          <a:pt x="43338" y="21241"/>
                        </a:lnTo>
                        <a:cubicBezTo>
                          <a:pt x="43529" y="20765"/>
                          <a:pt x="44100" y="17812"/>
                          <a:pt x="44100" y="15240"/>
                        </a:cubicBezTo>
                        <a:lnTo>
                          <a:pt x="44100" y="15240"/>
                        </a:lnTo>
                        <a:lnTo>
                          <a:pt x="44100" y="13811"/>
                        </a:lnTo>
                        <a:lnTo>
                          <a:pt x="45529" y="13811"/>
                        </a:lnTo>
                        <a:lnTo>
                          <a:pt x="47530" y="13811"/>
                        </a:lnTo>
                        <a:lnTo>
                          <a:pt x="47530" y="49054"/>
                        </a:lnTo>
                        <a:lnTo>
                          <a:pt x="46196" y="49054"/>
                        </a:lnTo>
                        <a:lnTo>
                          <a:pt x="44195" y="49054"/>
                        </a:lnTo>
                        <a:lnTo>
                          <a:pt x="44195" y="47625"/>
                        </a:lnTo>
                        <a:cubicBezTo>
                          <a:pt x="44195" y="45244"/>
                          <a:pt x="43624" y="42100"/>
                          <a:pt x="43433" y="41815"/>
                        </a:cubicBezTo>
                        <a:lnTo>
                          <a:pt x="43433" y="41815"/>
                        </a:lnTo>
                        <a:cubicBezTo>
                          <a:pt x="40861" y="35623"/>
                          <a:pt x="38100" y="33433"/>
                          <a:pt x="31527" y="33052"/>
                        </a:cubicBezTo>
                        <a:lnTo>
                          <a:pt x="31527" y="33052"/>
                        </a:lnTo>
                        <a:lnTo>
                          <a:pt x="31527" y="55626"/>
                        </a:lnTo>
                        <a:cubicBezTo>
                          <a:pt x="31527" y="60007"/>
                          <a:pt x="31718" y="62294"/>
                          <a:pt x="32193" y="63055"/>
                        </a:cubicBezTo>
                        <a:lnTo>
                          <a:pt x="32193" y="63055"/>
                        </a:lnTo>
                        <a:cubicBezTo>
                          <a:pt x="32479" y="63627"/>
                          <a:pt x="32765" y="63722"/>
                          <a:pt x="34861" y="63722"/>
                        </a:cubicBezTo>
                        <a:lnTo>
                          <a:pt x="34861" y="63722"/>
                        </a:lnTo>
                        <a:lnTo>
                          <a:pt x="34861" y="64294"/>
                        </a:lnTo>
                        <a:lnTo>
                          <a:pt x="34861" y="64103"/>
                        </a:lnTo>
                        <a:cubicBezTo>
                          <a:pt x="38671" y="64103"/>
                          <a:pt x="42767" y="63627"/>
                          <a:pt x="44290" y="62865"/>
                        </a:cubicBezTo>
                        <a:lnTo>
                          <a:pt x="44290" y="62865"/>
                        </a:lnTo>
                        <a:cubicBezTo>
                          <a:pt x="52768" y="58960"/>
                          <a:pt x="57435" y="54292"/>
                          <a:pt x="58387" y="37433"/>
                        </a:cubicBezTo>
                        <a:lnTo>
                          <a:pt x="58387" y="37433"/>
                        </a:lnTo>
                        <a:lnTo>
                          <a:pt x="58482" y="36100"/>
                        </a:lnTo>
                        <a:lnTo>
                          <a:pt x="59816" y="36100"/>
                        </a:lnTo>
                        <a:lnTo>
                          <a:pt x="61722" y="36100"/>
                        </a:lnTo>
                        <a:lnTo>
                          <a:pt x="61722" y="67437"/>
                        </a:lnTo>
                        <a:lnTo>
                          <a:pt x="0" y="67437"/>
                        </a:lnTo>
                        <a:lnTo>
                          <a:pt x="0" y="67437"/>
                        </a:lnTo>
                        <a:close/>
                        <a:moveTo>
                          <a:pt x="58864" y="64675"/>
                        </a:moveTo>
                        <a:lnTo>
                          <a:pt x="58864" y="51435"/>
                        </a:lnTo>
                        <a:cubicBezTo>
                          <a:pt x="56483" y="58293"/>
                          <a:pt x="52388" y="62103"/>
                          <a:pt x="47053" y="64675"/>
                        </a:cubicBezTo>
                        <a:lnTo>
                          <a:pt x="47053" y="64675"/>
                        </a:lnTo>
                        <a:lnTo>
                          <a:pt x="58864" y="64675"/>
                        </a:lnTo>
                        <a:lnTo>
                          <a:pt x="58864" y="64675"/>
                        </a:lnTo>
                        <a:close/>
                        <a:moveTo>
                          <a:pt x="29718" y="64675"/>
                        </a:moveTo>
                        <a:cubicBezTo>
                          <a:pt x="28860" y="62865"/>
                          <a:pt x="28765" y="60484"/>
                          <a:pt x="28765" y="56007"/>
                        </a:cubicBezTo>
                        <a:lnTo>
                          <a:pt x="28765" y="56007"/>
                        </a:lnTo>
                        <a:lnTo>
                          <a:pt x="28765" y="32861"/>
                        </a:lnTo>
                        <a:lnTo>
                          <a:pt x="28765" y="2953"/>
                        </a:lnTo>
                        <a:lnTo>
                          <a:pt x="10573" y="2953"/>
                        </a:lnTo>
                        <a:cubicBezTo>
                          <a:pt x="10668" y="3048"/>
                          <a:pt x="10762" y="3238"/>
                          <a:pt x="10857" y="3334"/>
                        </a:cubicBezTo>
                        <a:lnTo>
                          <a:pt x="10857" y="3334"/>
                        </a:lnTo>
                        <a:cubicBezTo>
                          <a:pt x="12477" y="5429"/>
                          <a:pt x="12572" y="8096"/>
                          <a:pt x="12572" y="11621"/>
                        </a:cubicBezTo>
                        <a:lnTo>
                          <a:pt x="12572" y="11621"/>
                        </a:lnTo>
                        <a:lnTo>
                          <a:pt x="12572" y="56007"/>
                        </a:lnTo>
                        <a:cubicBezTo>
                          <a:pt x="12572" y="59531"/>
                          <a:pt x="12572" y="62198"/>
                          <a:pt x="10857" y="64294"/>
                        </a:cubicBezTo>
                        <a:lnTo>
                          <a:pt x="10857" y="64294"/>
                        </a:lnTo>
                        <a:cubicBezTo>
                          <a:pt x="10762" y="64389"/>
                          <a:pt x="10668" y="64484"/>
                          <a:pt x="10573" y="64675"/>
                        </a:cubicBezTo>
                        <a:lnTo>
                          <a:pt x="10573" y="64675"/>
                        </a:lnTo>
                        <a:lnTo>
                          <a:pt x="29718" y="64675"/>
                        </a:lnTo>
                        <a:lnTo>
                          <a:pt x="29718" y="64675"/>
                        </a:lnTo>
                        <a:close/>
                        <a:moveTo>
                          <a:pt x="44767" y="38290"/>
                        </a:moveTo>
                        <a:lnTo>
                          <a:pt x="44767" y="25336"/>
                        </a:lnTo>
                        <a:cubicBezTo>
                          <a:pt x="43052" y="28480"/>
                          <a:pt x="40671" y="30575"/>
                          <a:pt x="37528" y="31718"/>
                        </a:cubicBezTo>
                        <a:lnTo>
                          <a:pt x="37528" y="31718"/>
                        </a:lnTo>
                        <a:cubicBezTo>
                          <a:pt x="40671" y="32956"/>
                          <a:pt x="43052" y="35052"/>
                          <a:pt x="44767" y="38290"/>
                        </a:cubicBezTo>
                        <a:lnTo>
                          <a:pt x="44767" y="38290"/>
                        </a:lnTo>
                        <a:close/>
                        <a:moveTo>
                          <a:pt x="47053" y="4763"/>
                        </a:moveTo>
                        <a:cubicBezTo>
                          <a:pt x="51339" y="7810"/>
                          <a:pt x="54197" y="11525"/>
                          <a:pt x="55912" y="15430"/>
                        </a:cubicBezTo>
                        <a:lnTo>
                          <a:pt x="55912" y="15430"/>
                        </a:lnTo>
                        <a:lnTo>
                          <a:pt x="55912" y="2857"/>
                        </a:lnTo>
                        <a:lnTo>
                          <a:pt x="44005" y="2857"/>
                        </a:lnTo>
                        <a:cubicBezTo>
                          <a:pt x="45053" y="3429"/>
                          <a:pt x="46005" y="4096"/>
                          <a:pt x="47053" y="4763"/>
                        </a:cubicBezTo>
                        <a:lnTo>
                          <a:pt x="47053" y="476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22" name="Graphic 1">
                  <a:extLst>
                    <a:ext uri="{FF2B5EF4-FFF2-40B4-BE49-F238E27FC236}">
                      <a16:creationId xmlns:a16="http://schemas.microsoft.com/office/drawing/2014/main" id="{839CFF78-CC88-4460-BFDC-C8B35B2F2493}"/>
                    </a:ext>
                  </a:extLst>
                </p:cNvPr>
                <p:cNvGrpSpPr/>
                <p:nvPr/>
              </p:nvGrpSpPr>
              <p:grpSpPr>
                <a:xfrm>
                  <a:off x="10918221" y="5654460"/>
                  <a:ext cx="74866" cy="67437"/>
                  <a:chOff x="10918221" y="5654460"/>
                  <a:chExt cx="74866" cy="67437"/>
                </a:xfrm>
                <a:solidFill>
                  <a:srgbClr val="FFFFFF"/>
                </a:solidFill>
              </p:grpSpPr>
              <p:sp>
                <p:nvSpPr>
                  <p:cNvPr id="938" name="Freeform: Shape 937">
                    <a:extLst>
                      <a:ext uri="{FF2B5EF4-FFF2-40B4-BE49-F238E27FC236}">
                        <a16:creationId xmlns:a16="http://schemas.microsoft.com/office/drawing/2014/main" id="{92F8554A-044A-4571-802C-A4BCA62735AB}"/>
                      </a:ext>
                    </a:extLst>
                  </p:cNvPr>
                  <p:cNvSpPr/>
                  <p:nvPr/>
                </p:nvSpPr>
                <p:spPr>
                  <a:xfrm>
                    <a:off x="10919745" y="5655888"/>
                    <a:ext cx="72389" cy="64484"/>
                  </a:xfrm>
                  <a:custGeom>
                    <a:avLst/>
                    <a:gdLst>
                      <a:gd name="connsiteX0" fmla="*/ 28289 w 72389"/>
                      <a:gd name="connsiteY0" fmla="*/ 63913 h 64484"/>
                      <a:gd name="connsiteX1" fmla="*/ 28289 w 72389"/>
                      <a:gd name="connsiteY1" fmla="*/ 64389 h 64484"/>
                      <a:gd name="connsiteX2" fmla="*/ 0 w 72389"/>
                      <a:gd name="connsiteY2" fmla="*/ 64389 h 64484"/>
                      <a:gd name="connsiteX3" fmla="*/ 0 w 72389"/>
                      <a:gd name="connsiteY3" fmla="*/ 63913 h 64484"/>
                      <a:gd name="connsiteX4" fmla="*/ 19621 w 72389"/>
                      <a:gd name="connsiteY4" fmla="*/ 44291 h 64484"/>
                      <a:gd name="connsiteX5" fmla="*/ 26003 w 72389"/>
                      <a:gd name="connsiteY5" fmla="*/ 33719 h 64484"/>
                      <a:gd name="connsiteX6" fmla="*/ 9430 w 72389"/>
                      <a:gd name="connsiteY6" fmla="*/ 6382 h 64484"/>
                      <a:gd name="connsiteX7" fmla="*/ 1619 w 72389"/>
                      <a:gd name="connsiteY7" fmla="*/ 476 h 64484"/>
                      <a:gd name="connsiteX8" fmla="*/ 1619 w 72389"/>
                      <a:gd name="connsiteY8" fmla="*/ 0 h 64484"/>
                      <a:gd name="connsiteX9" fmla="*/ 36099 w 72389"/>
                      <a:gd name="connsiteY9" fmla="*/ 0 h 64484"/>
                      <a:gd name="connsiteX10" fmla="*/ 36099 w 72389"/>
                      <a:gd name="connsiteY10" fmla="*/ 476 h 64484"/>
                      <a:gd name="connsiteX11" fmla="*/ 30194 w 72389"/>
                      <a:gd name="connsiteY11" fmla="*/ 3239 h 64484"/>
                      <a:gd name="connsiteX12" fmla="*/ 34194 w 72389"/>
                      <a:gd name="connsiteY12" fmla="*/ 10954 h 64484"/>
                      <a:gd name="connsiteX13" fmla="*/ 42290 w 72389"/>
                      <a:gd name="connsiteY13" fmla="*/ 24098 h 64484"/>
                      <a:gd name="connsiteX14" fmla="*/ 48957 w 72389"/>
                      <a:gd name="connsiteY14" fmla="*/ 9716 h 64484"/>
                      <a:gd name="connsiteX15" fmla="*/ 41243 w 72389"/>
                      <a:gd name="connsiteY15" fmla="*/ 476 h 64484"/>
                      <a:gd name="connsiteX16" fmla="*/ 41243 w 72389"/>
                      <a:gd name="connsiteY16" fmla="*/ 0 h 64484"/>
                      <a:gd name="connsiteX17" fmla="*/ 67055 w 72389"/>
                      <a:gd name="connsiteY17" fmla="*/ 0 h 64484"/>
                      <a:gd name="connsiteX18" fmla="*/ 67055 w 72389"/>
                      <a:gd name="connsiteY18" fmla="*/ 476 h 64484"/>
                      <a:gd name="connsiteX19" fmla="*/ 44101 w 72389"/>
                      <a:gd name="connsiteY19" fmla="*/ 22669 h 64484"/>
                      <a:gd name="connsiteX20" fmla="*/ 42672 w 72389"/>
                      <a:gd name="connsiteY20" fmla="*/ 24670 h 64484"/>
                      <a:gd name="connsiteX21" fmla="*/ 62483 w 72389"/>
                      <a:gd name="connsiteY21" fmla="*/ 57150 h 64484"/>
                      <a:gd name="connsiteX22" fmla="*/ 72390 w 72389"/>
                      <a:gd name="connsiteY22" fmla="*/ 64008 h 64484"/>
                      <a:gd name="connsiteX23" fmla="*/ 72390 w 72389"/>
                      <a:gd name="connsiteY23" fmla="*/ 64484 h 64484"/>
                      <a:gd name="connsiteX24" fmla="*/ 33622 w 72389"/>
                      <a:gd name="connsiteY24" fmla="*/ 64484 h 64484"/>
                      <a:gd name="connsiteX25" fmla="*/ 33622 w 72389"/>
                      <a:gd name="connsiteY25" fmla="*/ 64008 h 64484"/>
                      <a:gd name="connsiteX26" fmla="*/ 34861 w 72389"/>
                      <a:gd name="connsiteY26" fmla="*/ 64008 h 64484"/>
                      <a:gd name="connsiteX27" fmla="*/ 42195 w 72389"/>
                      <a:gd name="connsiteY27" fmla="*/ 61341 h 64484"/>
                      <a:gd name="connsiteX28" fmla="*/ 38290 w 72389"/>
                      <a:gd name="connsiteY28" fmla="*/ 53816 h 64484"/>
                      <a:gd name="connsiteX29" fmla="*/ 26574 w 72389"/>
                      <a:gd name="connsiteY29" fmla="*/ 34385 h 64484"/>
                      <a:gd name="connsiteX30" fmla="*/ 24193 w 72389"/>
                      <a:gd name="connsiteY30" fmla="*/ 38386 h 64484"/>
                      <a:gd name="connsiteX31" fmla="*/ 18573 w 72389"/>
                      <a:gd name="connsiteY31" fmla="*/ 53054 h 64484"/>
                      <a:gd name="connsiteX32" fmla="*/ 28289 w 72389"/>
                      <a:gd name="connsiteY32" fmla="*/ 63913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72389" h="64484">
                        <a:moveTo>
                          <a:pt x="28289" y="63913"/>
                        </a:moveTo>
                        <a:lnTo>
                          <a:pt x="2828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cubicBezTo>
                          <a:pt x="8667" y="63913"/>
                          <a:pt x="14668" y="52578"/>
                          <a:pt x="19621" y="44291"/>
                        </a:cubicBezTo>
                        <a:lnTo>
                          <a:pt x="26003" y="33719"/>
                        </a:lnTo>
                        <a:lnTo>
                          <a:pt x="9430" y="6382"/>
                        </a:lnTo>
                        <a:cubicBezTo>
                          <a:pt x="6953" y="2286"/>
                          <a:pt x="5619" y="476"/>
                          <a:pt x="1619" y="476"/>
                        </a:cubicBezTo>
                        <a:lnTo>
                          <a:pt x="1619" y="0"/>
                        </a:lnTo>
                        <a:lnTo>
                          <a:pt x="36099" y="0"/>
                        </a:lnTo>
                        <a:lnTo>
                          <a:pt x="36099" y="476"/>
                        </a:lnTo>
                        <a:cubicBezTo>
                          <a:pt x="30956" y="476"/>
                          <a:pt x="30194" y="2096"/>
                          <a:pt x="30194" y="3239"/>
                        </a:cubicBezTo>
                        <a:cubicBezTo>
                          <a:pt x="30194" y="4667"/>
                          <a:pt x="31909" y="7239"/>
                          <a:pt x="34194" y="10954"/>
                        </a:cubicBezTo>
                        <a:lnTo>
                          <a:pt x="42290" y="24098"/>
                        </a:lnTo>
                        <a:cubicBezTo>
                          <a:pt x="45624" y="19431"/>
                          <a:pt x="48957" y="14954"/>
                          <a:pt x="48957" y="9716"/>
                        </a:cubicBezTo>
                        <a:cubicBezTo>
                          <a:pt x="48957" y="2381"/>
                          <a:pt x="44767" y="762"/>
                          <a:pt x="41243" y="476"/>
                        </a:cubicBezTo>
                        <a:lnTo>
                          <a:pt x="41243" y="0"/>
                        </a:lnTo>
                        <a:lnTo>
                          <a:pt x="67055" y="0"/>
                        </a:lnTo>
                        <a:lnTo>
                          <a:pt x="67055" y="476"/>
                        </a:lnTo>
                        <a:cubicBezTo>
                          <a:pt x="58482" y="1048"/>
                          <a:pt x="49339" y="15621"/>
                          <a:pt x="44101" y="22669"/>
                        </a:cubicBezTo>
                        <a:lnTo>
                          <a:pt x="42672" y="24670"/>
                        </a:lnTo>
                        <a:lnTo>
                          <a:pt x="62483" y="57150"/>
                        </a:lnTo>
                        <a:cubicBezTo>
                          <a:pt x="65532" y="62294"/>
                          <a:pt x="68389" y="64008"/>
                          <a:pt x="72390" y="64008"/>
                        </a:cubicBezTo>
                        <a:lnTo>
                          <a:pt x="72390" y="64484"/>
                        </a:lnTo>
                        <a:lnTo>
                          <a:pt x="33622" y="64484"/>
                        </a:lnTo>
                        <a:lnTo>
                          <a:pt x="33622" y="64008"/>
                        </a:lnTo>
                        <a:lnTo>
                          <a:pt x="34861" y="64008"/>
                        </a:lnTo>
                        <a:cubicBezTo>
                          <a:pt x="41243" y="64008"/>
                          <a:pt x="42195" y="62389"/>
                          <a:pt x="42195" y="61341"/>
                        </a:cubicBezTo>
                        <a:cubicBezTo>
                          <a:pt x="42195" y="59912"/>
                          <a:pt x="40766" y="57817"/>
                          <a:pt x="38290" y="53816"/>
                        </a:cubicBezTo>
                        <a:lnTo>
                          <a:pt x="26574" y="34385"/>
                        </a:lnTo>
                        <a:lnTo>
                          <a:pt x="24193" y="38386"/>
                        </a:lnTo>
                        <a:cubicBezTo>
                          <a:pt x="20955" y="43720"/>
                          <a:pt x="18573" y="48482"/>
                          <a:pt x="18573" y="53054"/>
                        </a:cubicBezTo>
                        <a:cubicBezTo>
                          <a:pt x="18478" y="56388"/>
                          <a:pt x="20573" y="63913"/>
                          <a:pt x="28289" y="639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9" name="Freeform: Shape 938">
                    <a:extLst>
                      <a:ext uri="{FF2B5EF4-FFF2-40B4-BE49-F238E27FC236}">
                        <a16:creationId xmlns:a16="http://schemas.microsoft.com/office/drawing/2014/main" id="{A1F5AB45-FDC9-456F-A4F3-60183BC89516}"/>
                      </a:ext>
                    </a:extLst>
                  </p:cNvPr>
                  <p:cNvSpPr/>
                  <p:nvPr/>
                </p:nvSpPr>
                <p:spPr>
                  <a:xfrm>
                    <a:off x="10918221" y="5654460"/>
                    <a:ext cx="74866" cy="67437"/>
                  </a:xfrm>
                  <a:custGeom>
                    <a:avLst/>
                    <a:gdLst>
                      <a:gd name="connsiteX0" fmla="*/ 33528 w 74866"/>
                      <a:gd name="connsiteY0" fmla="*/ 67247 h 67437"/>
                      <a:gd name="connsiteX1" fmla="*/ 33528 w 74866"/>
                      <a:gd name="connsiteY1" fmla="*/ 65818 h 67437"/>
                      <a:gd name="connsiteX2" fmla="*/ 33528 w 74866"/>
                      <a:gd name="connsiteY2" fmla="*/ 63913 h 67437"/>
                      <a:gd name="connsiteX3" fmla="*/ 34862 w 74866"/>
                      <a:gd name="connsiteY3" fmla="*/ 63913 h 67437"/>
                      <a:gd name="connsiteX4" fmla="*/ 36100 w 74866"/>
                      <a:gd name="connsiteY4" fmla="*/ 63913 h 67437"/>
                      <a:gd name="connsiteX5" fmla="*/ 41529 w 74866"/>
                      <a:gd name="connsiteY5" fmla="*/ 63151 h 67437"/>
                      <a:gd name="connsiteX6" fmla="*/ 41529 w 74866"/>
                      <a:gd name="connsiteY6" fmla="*/ 63151 h 67437"/>
                      <a:gd name="connsiteX7" fmla="*/ 42006 w 74866"/>
                      <a:gd name="connsiteY7" fmla="*/ 62675 h 67437"/>
                      <a:gd name="connsiteX8" fmla="*/ 42006 w 74866"/>
                      <a:gd name="connsiteY8" fmla="*/ 62675 h 67437"/>
                      <a:gd name="connsiteX9" fmla="*/ 38386 w 74866"/>
                      <a:gd name="connsiteY9" fmla="*/ 55817 h 67437"/>
                      <a:gd name="connsiteX10" fmla="*/ 38386 w 74866"/>
                      <a:gd name="connsiteY10" fmla="*/ 55817 h 67437"/>
                      <a:gd name="connsiteX11" fmla="*/ 27908 w 74866"/>
                      <a:gd name="connsiteY11" fmla="*/ 38386 h 67437"/>
                      <a:gd name="connsiteX12" fmla="*/ 26669 w 74866"/>
                      <a:gd name="connsiteY12" fmla="*/ 40386 h 67437"/>
                      <a:gd name="connsiteX13" fmla="*/ 21241 w 74866"/>
                      <a:gd name="connsiteY13" fmla="*/ 54293 h 67437"/>
                      <a:gd name="connsiteX14" fmla="*/ 21241 w 74866"/>
                      <a:gd name="connsiteY14" fmla="*/ 54293 h 67437"/>
                      <a:gd name="connsiteX15" fmla="*/ 29718 w 74866"/>
                      <a:gd name="connsiteY15" fmla="*/ 64008 h 67437"/>
                      <a:gd name="connsiteX16" fmla="*/ 29718 w 74866"/>
                      <a:gd name="connsiteY16" fmla="*/ 64008 h 67437"/>
                      <a:gd name="connsiteX17" fmla="*/ 29718 w 74866"/>
                      <a:gd name="connsiteY17" fmla="*/ 65437 h 67437"/>
                      <a:gd name="connsiteX18" fmla="*/ 29718 w 74866"/>
                      <a:gd name="connsiteY18" fmla="*/ 63913 h 67437"/>
                      <a:gd name="connsiteX19" fmla="*/ 31052 w 74866"/>
                      <a:gd name="connsiteY19" fmla="*/ 63913 h 67437"/>
                      <a:gd name="connsiteX20" fmla="*/ 31052 w 74866"/>
                      <a:gd name="connsiteY20" fmla="*/ 65342 h 67437"/>
                      <a:gd name="connsiteX21" fmla="*/ 31052 w 74866"/>
                      <a:gd name="connsiteY21" fmla="*/ 67247 h 67437"/>
                      <a:gd name="connsiteX22" fmla="*/ 0 w 74866"/>
                      <a:gd name="connsiteY22" fmla="*/ 67247 h 67437"/>
                      <a:gd name="connsiteX23" fmla="*/ 0 w 74866"/>
                      <a:gd name="connsiteY23" fmla="*/ 65818 h 67437"/>
                      <a:gd name="connsiteX24" fmla="*/ 0 w 74866"/>
                      <a:gd name="connsiteY24" fmla="*/ 63913 h 67437"/>
                      <a:gd name="connsiteX25" fmla="*/ 1429 w 74866"/>
                      <a:gd name="connsiteY25" fmla="*/ 63913 h 67437"/>
                      <a:gd name="connsiteX26" fmla="*/ 19907 w 74866"/>
                      <a:gd name="connsiteY26" fmla="*/ 44958 h 67437"/>
                      <a:gd name="connsiteX27" fmla="*/ 19907 w 74866"/>
                      <a:gd name="connsiteY27" fmla="*/ 44958 h 67437"/>
                      <a:gd name="connsiteX28" fmla="*/ 25812 w 74866"/>
                      <a:gd name="connsiteY28" fmla="*/ 35147 h 67437"/>
                      <a:gd name="connsiteX29" fmla="*/ 9716 w 74866"/>
                      <a:gd name="connsiteY29" fmla="*/ 8573 h 67437"/>
                      <a:gd name="connsiteX30" fmla="*/ 3143 w 74866"/>
                      <a:gd name="connsiteY30" fmla="*/ 3334 h 67437"/>
                      <a:gd name="connsiteX31" fmla="*/ 3143 w 74866"/>
                      <a:gd name="connsiteY31" fmla="*/ 3334 h 67437"/>
                      <a:gd name="connsiteX32" fmla="*/ 1714 w 74866"/>
                      <a:gd name="connsiteY32" fmla="*/ 3334 h 67437"/>
                      <a:gd name="connsiteX33" fmla="*/ 1714 w 74866"/>
                      <a:gd name="connsiteY33" fmla="*/ 1905 h 67437"/>
                      <a:gd name="connsiteX34" fmla="*/ 1714 w 74866"/>
                      <a:gd name="connsiteY34" fmla="*/ 0 h 67437"/>
                      <a:gd name="connsiteX35" fmla="*/ 38957 w 74866"/>
                      <a:gd name="connsiteY35" fmla="*/ 0 h 67437"/>
                      <a:gd name="connsiteX36" fmla="*/ 38957 w 74866"/>
                      <a:gd name="connsiteY36" fmla="*/ 1429 h 67437"/>
                      <a:gd name="connsiteX37" fmla="*/ 38957 w 74866"/>
                      <a:gd name="connsiteY37" fmla="*/ 3334 h 67437"/>
                      <a:gd name="connsiteX38" fmla="*/ 37528 w 74866"/>
                      <a:gd name="connsiteY38" fmla="*/ 3334 h 67437"/>
                      <a:gd name="connsiteX39" fmla="*/ 32956 w 74866"/>
                      <a:gd name="connsiteY39" fmla="*/ 4667 h 67437"/>
                      <a:gd name="connsiteX40" fmla="*/ 32956 w 74866"/>
                      <a:gd name="connsiteY40" fmla="*/ 4667 h 67437"/>
                      <a:gd name="connsiteX41" fmla="*/ 36766 w 74866"/>
                      <a:gd name="connsiteY41" fmla="*/ 11716 h 67437"/>
                      <a:gd name="connsiteX42" fmla="*/ 36766 w 74866"/>
                      <a:gd name="connsiteY42" fmla="*/ 11716 h 67437"/>
                      <a:gd name="connsiteX43" fmla="*/ 43719 w 74866"/>
                      <a:gd name="connsiteY43" fmla="*/ 23051 h 67437"/>
                      <a:gd name="connsiteX44" fmla="*/ 48863 w 74866"/>
                      <a:gd name="connsiteY44" fmla="*/ 11144 h 67437"/>
                      <a:gd name="connsiteX45" fmla="*/ 48863 w 74866"/>
                      <a:gd name="connsiteY45" fmla="*/ 11144 h 67437"/>
                      <a:gd name="connsiteX46" fmla="*/ 42386 w 74866"/>
                      <a:gd name="connsiteY46" fmla="*/ 3334 h 67437"/>
                      <a:gd name="connsiteX47" fmla="*/ 42386 w 74866"/>
                      <a:gd name="connsiteY47" fmla="*/ 3334 h 67437"/>
                      <a:gd name="connsiteX48" fmla="*/ 41147 w 74866"/>
                      <a:gd name="connsiteY48" fmla="*/ 3239 h 67437"/>
                      <a:gd name="connsiteX49" fmla="*/ 41147 w 74866"/>
                      <a:gd name="connsiteY49" fmla="*/ 2000 h 67437"/>
                      <a:gd name="connsiteX50" fmla="*/ 41147 w 74866"/>
                      <a:gd name="connsiteY50" fmla="*/ 95 h 67437"/>
                      <a:gd name="connsiteX51" fmla="*/ 69722 w 74866"/>
                      <a:gd name="connsiteY51" fmla="*/ 95 h 67437"/>
                      <a:gd name="connsiteX52" fmla="*/ 69722 w 74866"/>
                      <a:gd name="connsiteY52" fmla="*/ 1524 h 67437"/>
                      <a:gd name="connsiteX53" fmla="*/ 69722 w 74866"/>
                      <a:gd name="connsiteY53" fmla="*/ 3334 h 67437"/>
                      <a:gd name="connsiteX54" fmla="*/ 68389 w 74866"/>
                      <a:gd name="connsiteY54" fmla="*/ 3429 h 67437"/>
                      <a:gd name="connsiteX55" fmla="*/ 46482 w 74866"/>
                      <a:gd name="connsiteY55" fmla="*/ 25051 h 67437"/>
                      <a:gd name="connsiteX56" fmla="*/ 46482 w 74866"/>
                      <a:gd name="connsiteY56" fmla="*/ 25051 h 67437"/>
                      <a:gd name="connsiteX57" fmla="*/ 45530 w 74866"/>
                      <a:gd name="connsiteY57" fmla="*/ 26289 h 67437"/>
                      <a:gd name="connsiteX58" fmla="*/ 64769 w 74866"/>
                      <a:gd name="connsiteY58" fmla="*/ 58007 h 67437"/>
                      <a:gd name="connsiteX59" fmla="*/ 73437 w 74866"/>
                      <a:gd name="connsiteY59" fmla="*/ 64103 h 67437"/>
                      <a:gd name="connsiteX60" fmla="*/ 73437 w 74866"/>
                      <a:gd name="connsiteY60" fmla="*/ 64103 h 67437"/>
                      <a:gd name="connsiteX61" fmla="*/ 74866 w 74866"/>
                      <a:gd name="connsiteY61" fmla="*/ 64103 h 67437"/>
                      <a:gd name="connsiteX62" fmla="*/ 74866 w 74866"/>
                      <a:gd name="connsiteY62" fmla="*/ 65532 h 67437"/>
                      <a:gd name="connsiteX63" fmla="*/ 74866 w 74866"/>
                      <a:gd name="connsiteY63" fmla="*/ 67437 h 67437"/>
                      <a:gd name="connsiteX64" fmla="*/ 33528 w 74866"/>
                      <a:gd name="connsiteY64" fmla="*/ 67437 h 67437"/>
                      <a:gd name="connsiteX65" fmla="*/ 33528 w 74866"/>
                      <a:gd name="connsiteY65" fmla="*/ 67247 h 67437"/>
                      <a:gd name="connsiteX66" fmla="*/ 66961 w 74866"/>
                      <a:gd name="connsiteY66" fmla="*/ 64484 h 67437"/>
                      <a:gd name="connsiteX67" fmla="*/ 62674 w 74866"/>
                      <a:gd name="connsiteY67" fmla="*/ 59246 h 67437"/>
                      <a:gd name="connsiteX68" fmla="*/ 62674 w 74866"/>
                      <a:gd name="connsiteY68" fmla="*/ 59246 h 67437"/>
                      <a:gd name="connsiteX69" fmla="*/ 42386 w 74866"/>
                      <a:gd name="connsiteY69" fmla="*/ 25908 h 67437"/>
                      <a:gd name="connsiteX70" fmla="*/ 42386 w 74866"/>
                      <a:gd name="connsiteY70" fmla="*/ 25908 h 67437"/>
                      <a:gd name="connsiteX71" fmla="*/ 34480 w 74866"/>
                      <a:gd name="connsiteY71" fmla="*/ 13049 h 67437"/>
                      <a:gd name="connsiteX72" fmla="*/ 30289 w 74866"/>
                      <a:gd name="connsiteY72" fmla="*/ 4572 h 67437"/>
                      <a:gd name="connsiteX73" fmla="*/ 30289 w 74866"/>
                      <a:gd name="connsiteY73" fmla="*/ 4572 h 67437"/>
                      <a:gd name="connsiteX74" fmla="*/ 30861 w 74866"/>
                      <a:gd name="connsiteY74" fmla="*/ 2762 h 67437"/>
                      <a:gd name="connsiteX75" fmla="*/ 30861 w 74866"/>
                      <a:gd name="connsiteY75" fmla="*/ 2762 h 67437"/>
                      <a:gd name="connsiteX76" fmla="*/ 9048 w 74866"/>
                      <a:gd name="connsiteY76" fmla="*/ 2762 h 67437"/>
                      <a:gd name="connsiteX77" fmla="*/ 12097 w 74866"/>
                      <a:gd name="connsiteY77" fmla="*/ 7049 h 67437"/>
                      <a:gd name="connsiteX78" fmla="*/ 12097 w 74866"/>
                      <a:gd name="connsiteY78" fmla="*/ 7049 h 67437"/>
                      <a:gd name="connsiteX79" fmla="*/ 27812 w 74866"/>
                      <a:gd name="connsiteY79" fmla="*/ 33052 h 67437"/>
                      <a:gd name="connsiteX80" fmla="*/ 27812 w 74866"/>
                      <a:gd name="connsiteY80" fmla="*/ 32956 h 67437"/>
                      <a:gd name="connsiteX81" fmla="*/ 40672 w 74866"/>
                      <a:gd name="connsiteY81" fmla="*/ 54388 h 67437"/>
                      <a:gd name="connsiteX82" fmla="*/ 44767 w 74866"/>
                      <a:gd name="connsiteY82" fmla="*/ 62675 h 67437"/>
                      <a:gd name="connsiteX83" fmla="*/ 44767 w 74866"/>
                      <a:gd name="connsiteY83" fmla="*/ 62675 h 67437"/>
                      <a:gd name="connsiteX84" fmla="*/ 44101 w 74866"/>
                      <a:gd name="connsiteY84" fmla="*/ 64484 h 67437"/>
                      <a:gd name="connsiteX85" fmla="*/ 44101 w 74866"/>
                      <a:gd name="connsiteY85" fmla="*/ 64484 h 67437"/>
                      <a:gd name="connsiteX86" fmla="*/ 66961 w 74866"/>
                      <a:gd name="connsiteY86" fmla="*/ 64484 h 67437"/>
                      <a:gd name="connsiteX87" fmla="*/ 66961 w 74866"/>
                      <a:gd name="connsiteY87" fmla="*/ 64484 h 67437"/>
                      <a:gd name="connsiteX88" fmla="*/ 23145 w 74866"/>
                      <a:gd name="connsiteY88" fmla="*/ 64484 h 67437"/>
                      <a:gd name="connsiteX89" fmla="*/ 18573 w 74866"/>
                      <a:gd name="connsiteY89" fmla="*/ 54293 h 67437"/>
                      <a:gd name="connsiteX90" fmla="*/ 18573 w 74866"/>
                      <a:gd name="connsiteY90" fmla="*/ 54293 h 67437"/>
                      <a:gd name="connsiteX91" fmla="*/ 18669 w 74866"/>
                      <a:gd name="connsiteY91" fmla="*/ 52578 h 67437"/>
                      <a:gd name="connsiteX92" fmla="*/ 18669 w 74866"/>
                      <a:gd name="connsiteY92" fmla="*/ 52578 h 67437"/>
                      <a:gd name="connsiteX93" fmla="*/ 8477 w 74866"/>
                      <a:gd name="connsiteY93" fmla="*/ 64579 h 67437"/>
                      <a:gd name="connsiteX94" fmla="*/ 8477 w 74866"/>
                      <a:gd name="connsiteY94" fmla="*/ 64579 h 67437"/>
                      <a:gd name="connsiteX95" fmla="*/ 23145 w 74866"/>
                      <a:gd name="connsiteY95" fmla="*/ 64579 h 67437"/>
                      <a:gd name="connsiteX96" fmla="*/ 23145 w 74866"/>
                      <a:gd name="connsiteY96" fmla="*/ 64484 h 67437"/>
                      <a:gd name="connsiteX97" fmla="*/ 51911 w 74866"/>
                      <a:gd name="connsiteY97" fmla="*/ 11049 h 67437"/>
                      <a:gd name="connsiteX98" fmla="*/ 51720 w 74866"/>
                      <a:gd name="connsiteY98" fmla="*/ 13335 h 67437"/>
                      <a:gd name="connsiteX99" fmla="*/ 51720 w 74866"/>
                      <a:gd name="connsiteY99" fmla="*/ 13335 h 67437"/>
                      <a:gd name="connsiteX100" fmla="*/ 62294 w 74866"/>
                      <a:gd name="connsiteY100" fmla="*/ 2762 h 67437"/>
                      <a:gd name="connsiteX101" fmla="*/ 62294 w 74866"/>
                      <a:gd name="connsiteY101" fmla="*/ 2762 h 67437"/>
                      <a:gd name="connsiteX102" fmla="*/ 48768 w 74866"/>
                      <a:gd name="connsiteY102" fmla="*/ 2762 h 67437"/>
                      <a:gd name="connsiteX103" fmla="*/ 51911 w 74866"/>
                      <a:gd name="connsiteY103" fmla="*/ 11049 h 67437"/>
                      <a:gd name="connsiteX104" fmla="*/ 51911 w 74866"/>
                      <a:gd name="connsiteY104" fmla="*/ 11049 h 6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</a:cxnLst>
                    <a:rect l="l" t="t" r="r" b="b"/>
                    <a:pathLst>
                      <a:path w="74866" h="67437">
                        <a:moveTo>
                          <a:pt x="33528" y="67247"/>
                        </a:moveTo>
                        <a:lnTo>
                          <a:pt x="33528" y="65818"/>
                        </a:lnTo>
                        <a:lnTo>
                          <a:pt x="33528" y="63913"/>
                        </a:lnTo>
                        <a:lnTo>
                          <a:pt x="34862" y="63913"/>
                        </a:lnTo>
                        <a:lnTo>
                          <a:pt x="36100" y="63913"/>
                        </a:lnTo>
                        <a:cubicBezTo>
                          <a:pt x="39243" y="63913"/>
                          <a:pt x="40863" y="63532"/>
                          <a:pt x="41529" y="63151"/>
                        </a:cubicBezTo>
                        <a:lnTo>
                          <a:pt x="41529" y="63151"/>
                        </a:lnTo>
                        <a:cubicBezTo>
                          <a:pt x="42195" y="62770"/>
                          <a:pt x="42006" y="62770"/>
                          <a:pt x="42006" y="62675"/>
                        </a:cubicBezTo>
                        <a:lnTo>
                          <a:pt x="42006" y="62675"/>
                        </a:lnTo>
                        <a:cubicBezTo>
                          <a:pt x="42100" y="62198"/>
                          <a:pt x="40863" y="59817"/>
                          <a:pt x="38386" y="55817"/>
                        </a:cubicBezTo>
                        <a:lnTo>
                          <a:pt x="38386" y="55817"/>
                        </a:lnTo>
                        <a:lnTo>
                          <a:pt x="27908" y="38386"/>
                        </a:lnTo>
                        <a:lnTo>
                          <a:pt x="26669" y="40386"/>
                        </a:lnTo>
                        <a:cubicBezTo>
                          <a:pt x="23526" y="45720"/>
                          <a:pt x="21241" y="50292"/>
                          <a:pt x="21241" y="54293"/>
                        </a:cubicBezTo>
                        <a:lnTo>
                          <a:pt x="21241" y="54293"/>
                        </a:lnTo>
                        <a:cubicBezTo>
                          <a:pt x="21241" y="57531"/>
                          <a:pt x="23145" y="64008"/>
                          <a:pt x="29718" y="64008"/>
                        </a:cubicBezTo>
                        <a:lnTo>
                          <a:pt x="29718" y="64008"/>
                        </a:lnTo>
                        <a:lnTo>
                          <a:pt x="29718" y="65437"/>
                        </a:lnTo>
                        <a:lnTo>
                          <a:pt x="29718" y="63913"/>
                        </a:lnTo>
                        <a:lnTo>
                          <a:pt x="31052" y="63913"/>
                        </a:lnTo>
                        <a:lnTo>
                          <a:pt x="31052" y="65342"/>
                        </a:lnTo>
                        <a:lnTo>
                          <a:pt x="31052" y="67247"/>
                        </a:lnTo>
                        <a:lnTo>
                          <a:pt x="0" y="67247"/>
                        </a:lnTo>
                        <a:lnTo>
                          <a:pt x="0" y="65818"/>
                        </a:lnTo>
                        <a:lnTo>
                          <a:pt x="0" y="63913"/>
                        </a:lnTo>
                        <a:lnTo>
                          <a:pt x="1429" y="63913"/>
                        </a:lnTo>
                        <a:cubicBezTo>
                          <a:pt x="8762" y="64199"/>
                          <a:pt x="14954" y="53435"/>
                          <a:pt x="19907" y="44958"/>
                        </a:cubicBezTo>
                        <a:lnTo>
                          <a:pt x="19907" y="44958"/>
                        </a:lnTo>
                        <a:lnTo>
                          <a:pt x="25812" y="35147"/>
                        </a:lnTo>
                        <a:lnTo>
                          <a:pt x="9716" y="8573"/>
                        </a:lnTo>
                        <a:cubicBezTo>
                          <a:pt x="7144" y="4381"/>
                          <a:pt x="6572" y="3429"/>
                          <a:pt x="3143" y="3334"/>
                        </a:cubicBezTo>
                        <a:lnTo>
                          <a:pt x="3143" y="3334"/>
                        </a:lnTo>
                        <a:lnTo>
                          <a:pt x="1714" y="3334"/>
                        </a:lnTo>
                        <a:lnTo>
                          <a:pt x="1714" y="1905"/>
                        </a:lnTo>
                        <a:lnTo>
                          <a:pt x="1714" y="0"/>
                        </a:lnTo>
                        <a:lnTo>
                          <a:pt x="38957" y="0"/>
                        </a:lnTo>
                        <a:lnTo>
                          <a:pt x="38957" y="1429"/>
                        </a:lnTo>
                        <a:lnTo>
                          <a:pt x="38957" y="3334"/>
                        </a:lnTo>
                        <a:lnTo>
                          <a:pt x="37528" y="3334"/>
                        </a:lnTo>
                        <a:cubicBezTo>
                          <a:pt x="32575" y="3524"/>
                          <a:pt x="33051" y="4572"/>
                          <a:pt x="32956" y="4667"/>
                        </a:cubicBezTo>
                        <a:lnTo>
                          <a:pt x="32956" y="4667"/>
                        </a:lnTo>
                        <a:cubicBezTo>
                          <a:pt x="32765" y="5239"/>
                          <a:pt x="34480" y="7906"/>
                          <a:pt x="36766" y="11716"/>
                        </a:cubicBezTo>
                        <a:lnTo>
                          <a:pt x="36766" y="11716"/>
                        </a:lnTo>
                        <a:lnTo>
                          <a:pt x="43719" y="23051"/>
                        </a:lnTo>
                        <a:cubicBezTo>
                          <a:pt x="46577" y="19050"/>
                          <a:pt x="48959" y="15240"/>
                          <a:pt x="48863" y="11144"/>
                        </a:cubicBezTo>
                        <a:lnTo>
                          <a:pt x="48863" y="11144"/>
                        </a:lnTo>
                        <a:cubicBezTo>
                          <a:pt x="48673" y="4477"/>
                          <a:pt x="45625" y="3715"/>
                          <a:pt x="42386" y="3334"/>
                        </a:cubicBezTo>
                        <a:lnTo>
                          <a:pt x="42386" y="3334"/>
                        </a:lnTo>
                        <a:lnTo>
                          <a:pt x="41147" y="3239"/>
                        </a:lnTo>
                        <a:lnTo>
                          <a:pt x="41147" y="2000"/>
                        </a:lnTo>
                        <a:lnTo>
                          <a:pt x="41147" y="95"/>
                        </a:lnTo>
                        <a:lnTo>
                          <a:pt x="69722" y="95"/>
                        </a:lnTo>
                        <a:lnTo>
                          <a:pt x="69722" y="1524"/>
                        </a:lnTo>
                        <a:lnTo>
                          <a:pt x="69722" y="3334"/>
                        </a:lnTo>
                        <a:lnTo>
                          <a:pt x="68389" y="3429"/>
                        </a:lnTo>
                        <a:cubicBezTo>
                          <a:pt x="61150" y="3620"/>
                          <a:pt x="51625" y="17907"/>
                          <a:pt x="46482" y="25051"/>
                        </a:cubicBezTo>
                        <a:lnTo>
                          <a:pt x="46482" y="25051"/>
                        </a:lnTo>
                        <a:lnTo>
                          <a:pt x="45530" y="26289"/>
                        </a:lnTo>
                        <a:lnTo>
                          <a:pt x="64769" y="58007"/>
                        </a:lnTo>
                        <a:cubicBezTo>
                          <a:pt x="67723" y="62960"/>
                          <a:pt x="70009" y="64103"/>
                          <a:pt x="73437" y="64103"/>
                        </a:cubicBezTo>
                        <a:lnTo>
                          <a:pt x="73437" y="64103"/>
                        </a:lnTo>
                        <a:lnTo>
                          <a:pt x="74866" y="64103"/>
                        </a:lnTo>
                        <a:lnTo>
                          <a:pt x="74866" y="65532"/>
                        </a:lnTo>
                        <a:lnTo>
                          <a:pt x="74866" y="67437"/>
                        </a:lnTo>
                        <a:lnTo>
                          <a:pt x="33528" y="67437"/>
                        </a:lnTo>
                        <a:lnTo>
                          <a:pt x="33528" y="67247"/>
                        </a:lnTo>
                        <a:close/>
                        <a:moveTo>
                          <a:pt x="66961" y="64484"/>
                        </a:moveTo>
                        <a:cubicBezTo>
                          <a:pt x="65437" y="63246"/>
                          <a:pt x="64008" y="61531"/>
                          <a:pt x="62674" y="59246"/>
                        </a:cubicBezTo>
                        <a:lnTo>
                          <a:pt x="62674" y="59246"/>
                        </a:lnTo>
                        <a:lnTo>
                          <a:pt x="42386" y="25908"/>
                        </a:lnTo>
                        <a:lnTo>
                          <a:pt x="42386" y="25908"/>
                        </a:lnTo>
                        <a:lnTo>
                          <a:pt x="34480" y="13049"/>
                        </a:lnTo>
                        <a:cubicBezTo>
                          <a:pt x="32195" y="9144"/>
                          <a:pt x="30384" y="7049"/>
                          <a:pt x="30289" y="4572"/>
                        </a:cubicBezTo>
                        <a:lnTo>
                          <a:pt x="30289" y="4572"/>
                        </a:lnTo>
                        <a:cubicBezTo>
                          <a:pt x="30289" y="3905"/>
                          <a:pt x="30480" y="3334"/>
                          <a:pt x="30861" y="2762"/>
                        </a:cubicBezTo>
                        <a:lnTo>
                          <a:pt x="30861" y="2762"/>
                        </a:lnTo>
                        <a:lnTo>
                          <a:pt x="9048" y="2762"/>
                        </a:lnTo>
                        <a:cubicBezTo>
                          <a:pt x="10191" y="3905"/>
                          <a:pt x="11144" y="5334"/>
                          <a:pt x="12097" y="7049"/>
                        </a:cubicBezTo>
                        <a:lnTo>
                          <a:pt x="12097" y="7049"/>
                        </a:lnTo>
                        <a:lnTo>
                          <a:pt x="27812" y="33052"/>
                        </a:lnTo>
                        <a:lnTo>
                          <a:pt x="27812" y="32956"/>
                        </a:lnTo>
                        <a:lnTo>
                          <a:pt x="40672" y="54388"/>
                        </a:lnTo>
                        <a:cubicBezTo>
                          <a:pt x="43053" y="58483"/>
                          <a:pt x="44576" y="60389"/>
                          <a:pt x="44767" y="62675"/>
                        </a:cubicBezTo>
                        <a:lnTo>
                          <a:pt x="44767" y="62675"/>
                        </a:lnTo>
                        <a:cubicBezTo>
                          <a:pt x="44767" y="63341"/>
                          <a:pt x="44576" y="63913"/>
                          <a:pt x="44101" y="64484"/>
                        </a:cubicBezTo>
                        <a:lnTo>
                          <a:pt x="44101" y="64484"/>
                        </a:lnTo>
                        <a:lnTo>
                          <a:pt x="66961" y="64484"/>
                        </a:lnTo>
                        <a:lnTo>
                          <a:pt x="66961" y="64484"/>
                        </a:lnTo>
                        <a:close/>
                        <a:moveTo>
                          <a:pt x="23145" y="64484"/>
                        </a:moveTo>
                        <a:cubicBezTo>
                          <a:pt x="19621" y="61627"/>
                          <a:pt x="18573" y="56864"/>
                          <a:pt x="18573" y="54293"/>
                        </a:cubicBezTo>
                        <a:lnTo>
                          <a:pt x="18573" y="54293"/>
                        </a:lnTo>
                        <a:cubicBezTo>
                          <a:pt x="18573" y="53721"/>
                          <a:pt x="18573" y="53150"/>
                          <a:pt x="18669" y="52578"/>
                        </a:cubicBezTo>
                        <a:lnTo>
                          <a:pt x="18669" y="52578"/>
                        </a:lnTo>
                        <a:cubicBezTo>
                          <a:pt x="15812" y="57245"/>
                          <a:pt x="12572" y="61913"/>
                          <a:pt x="8477" y="64579"/>
                        </a:cubicBezTo>
                        <a:lnTo>
                          <a:pt x="8477" y="64579"/>
                        </a:lnTo>
                        <a:lnTo>
                          <a:pt x="23145" y="64579"/>
                        </a:lnTo>
                        <a:lnTo>
                          <a:pt x="23145" y="64484"/>
                        </a:lnTo>
                        <a:close/>
                        <a:moveTo>
                          <a:pt x="51911" y="11049"/>
                        </a:moveTo>
                        <a:cubicBezTo>
                          <a:pt x="51911" y="11811"/>
                          <a:pt x="51815" y="12573"/>
                          <a:pt x="51720" y="13335"/>
                        </a:cubicBezTo>
                        <a:lnTo>
                          <a:pt x="51720" y="13335"/>
                        </a:lnTo>
                        <a:cubicBezTo>
                          <a:pt x="54864" y="9239"/>
                          <a:pt x="58484" y="5239"/>
                          <a:pt x="62294" y="2762"/>
                        </a:cubicBezTo>
                        <a:lnTo>
                          <a:pt x="62294" y="2762"/>
                        </a:lnTo>
                        <a:lnTo>
                          <a:pt x="48768" y="2762"/>
                        </a:lnTo>
                        <a:cubicBezTo>
                          <a:pt x="50672" y="4381"/>
                          <a:pt x="52006" y="7049"/>
                          <a:pt x="51911" y="11049"/>
                        </a:cubicBezTo>
                        <a:lnTo>
                          <a:pt x="51911" y="1104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23" name="Graphic 1">
                  <a:extLst>
                    <a:ext uri="{FF2B5EF4-FFF2-40B4-BE49-F238E27FC236}">
                      <a16:creationId xmlns:a16="http://schemas.microsoft.com/office/drawing/2014/main" id="{4DEAF5C1-024F-4235-9391-9F141145E3C6}"/>
                    </a:ext>
                  </a:extLst>
                </p:cNvPr>
                <p:cNvGrpSpPr/>
                <p:nvPr/>
              </p:nvGrpSpPr>
              <p:grpSpPr>
                <a:xfrm>
                  <a:off x="10992992" y="5654365"/>
                  <a:ext cx="61531" cy="67341"/>
                  <a:chOff x="10992992" y="5654365"/>
                  <a:chExt cx="61531" cy="67341"/>
                </a:xfrm>
                <a:solidFill>
                  <a:srgbClr val="FFFFFF"/>
                </a:solidFill>
              </p:grpSpPr>
              <p:sp>
                <p:nvSpPr>
                  <p:cNvPr id="936" name="Freeform: Shape 935">
                    <a:extLst>
                      <a:ext uri="{FF2B5EF4-FFF2-40B4-BE49-F238E27FC236}">
                        <a16:creationId xmlns:a16="http://schemas.microsoft.com/office/drawing/2014/main" id="{B2E67EC0-4181-419B-9974-D8F0BDC776B0}"/>
                      </a:ext>
                    </a:extLst>
                  </p:cNvPr>
                  <p:cNvSpPr/>
                  <p:nvPr/>
                </p:nvSpPr>
                <p:spPr>
                  <a:xfrm>
                    <a:off x="10994421" y="5655888"/>
                    <a:ext cx="58768" cy="64389"/>
                  </a:xfrm>
                  <a:custGeom>
                    <a:avLst/>
                    <a:gdLst>
                      <a:gd name="connsiteX0" fmla="*/ 38576 w 58768"/>
                      <a:gd name="connsiteY0" fmla="*/ 63913 h 64389"/>
                      <a:gd name="connsiteX1" fmla="*/ 38576 w 58768"/>
                      <a:gd name="connsiteY1" fmla="*/ 64389 h 64389"/>
                      <a:gd name="connsiteX2" fmla="*/ 0 w 58768"/>
                      <a:gd name="connsiteY2" fmla="*/ 64389 h 64389"/>
                      <a:gd name="connsiteX3" fmla="*/ 0 w 58768"/>
                      <a:gd name="connsiteY3" fmla="*/ 63913 h 64389"/>
                      <a:gd name="connsiteX4" fmla="*/ 476 w 58768"/>
                      <a:gd name="connsiteY4" fmla="*/ 63913 h 64389"/>
                      <a:gd name="connsiteX5" fmla="*/ 9811 w 58768"/>
                      <a:gd name="connsiteY5" fmla="*/ 54388 h 64389"/>
                      <a:gd name="connsiteX6" fmla="*/ 9811 w 58768"/>
                      <a:gd name="connsiteY6" fmla="*/ 10001 h 64389"/>
                      <a:gd name="connsiteX7" fmla="*/ 476 w 58768"/>
                      <a:gd name="connsiteY7" fmla="*/ 476 h 64389"/>
                      <a:gd name="connsiteX8" fmla="*/ 0 w 58768"/>
                      <a:gd name="connsiteY8" fmla="*/ 476 h 64389"/>
                      <a:gd name="connsiteX9" fmla="*/ 0 w 58768"/>
                      <a:gd name="connsiteY9" fmla="*/ 0 h 64389"/>
                      <a:gd name="connsiteX10" fmla="*/ 33528 w 58768"/>
                      <a:gd name="connsiteY10" fmla="*/ 0 h 64389"/>
                      <a:gd name="connsiteX11" fmla="*/ 56102 w 58768"/>
                      <a:gd name="connsiteY11" fmla="*/ 9430 h 64389"/>
                      <a:gd name="connsiteX12" fmla="*/ 58769 w 58768"/>
                      <a:gd name="connsiteY12" fmla="*/ 18669 h 64389"/>
                      <a:gd name="connsiteX13" fmla="*/ 39719 w 58768"/>
                      <a:gd name="connsiteY13" fmla="*/ 36481 h 64389"/>
                      <a:gd name="connsiteX14" fmla="*/ 34766 w 58768"/>
                      <a:gd name="connsiteY14" fmla="*/ 36767 h 64389"/>
                      <a:gd name="connsiteX15" fmla="*/ 28670 w 58768"/>
                      <a:gd name="connsiteY15" fmla="*/ 36385 h 64389"/>
                      <a:gd name="connsiteX16" fmla="*/ 28670 w 58768"/>
                      <a:gd name="connsiteY16" fmla="*/ 54388 h 64389"/>
                      <a:gd name="connsiteX17" fmla="*/ 38005 w 58768"/>
                      <a:gd name="connsiteY17" fmla="*/ 63913 h 64389"/>
                      <a:gd name="connsiteX18" fmla="*/ 38576 w 58768"/>
                      <a:gd name="connsiteY18" fmla="*/ 63913 h 64389"/>
                      <a:gd name="connsiteX19" fmla="*/ 40386 w 58768"/>
                      <a:gd name="connsiteY19" fmla="*/ 13240 h 64389"/>
                      <a:gd name="connsiteX20" fmla="*/ 37623 w 58768"/>
                      <a:gd name="connsiteY20" fmla="*/ 2477 h 64389"/>
                      <a:gd name="connsiteX21" fmla="*/ 30575 w 58768"/>
                      <a:gd name="connsiteY21" fmla="*/ 476 h 64389"/>
                      <a:gd name="connsiteX22" fmla="*/ 28575 w 58768"/>
                      <a:gd name="connsiteY22" fmla="*/ 476 h 64389"/>
                      <a:gd name="connsiteX23" fmla="*/ 28575 w 58768"/>
                      <a:gd name="connsiteY23" fmla="*/ 35814 h 64389"/>
                      <a:gd name="connsiteX24" fmla="*/ 32765 w 58768"/>
                      <a:gd name="connsiteY24" fmla="*/ 36100 h 64389"/>
                      <a:gd name="connsiteX25" fmla="*/ 37528 w 58768"/>
                      <a:gd name="connsiteY25" fmla="*/ 34766 h 64389"/>
                      <a:gd name="connsiteX26" fmla="*/ 40291 w 58768"/>
                      <a:gd name="connsiteY26" fmla="*/ 25717 h 64389"/>
                      <a:gd name="connsiteX27" fmla="*/ 40291 w 58768"/>
                      <a:gd name="connsiteY27" fmla="*/ 13240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8" h="64389">
                        <a:moveTo>
                          <a:pt x="38576" y="63913"/>
                        </a:moveTo>
                        <a:lnTo>
                          <a:pt x="38576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39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8668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3528" y="0"/>
                        </a:lnTo>
                        <a:cubicBezTo>
                          <a:pt x="41624" y="0"/>
                          <a:pt x="50197" y="286"/>
                          <a:pt x="56102" y="9430"/>
                        </a:cubicBezTo>
                        <a:cubicBezTo>
                          <a:pt x="57721" y="12097"/>
                          <a:pt x="58769" y="15335"/>
                          <a:pt x="58769" y="18669"/>
                        </a:cubicBezTo>
                        <a:cubicBezTo>
                          <a:pt x="58769" y="28480"/>
                          <a:pt x="49339" y="35623"/>
                          <a:pt x="39719" y="36481"/>
                        </a:cubicBezTo>
                        <a:cubicBezTo>
                          <a:pt x="37814" y="36671"/>
                          <a:pt x="36290" y="36767"/>
                          <a:pt x="34766" y="36767"/>
                        </a:cubicBezTo>
                        <a:cubicBezTo>
                          <a:pt x="32670" y="36767"/>
                          <a:pt x="30861" y="36576"/>
                          <a:pt x="28670" y="36385"/>
                        </a:cubicBezTo>
                        <a:lnTo>
                          <a:pt x="28670" y="54388"/>
                        </a:lnTo>
                        <a:cubicBezTo>
                          <a:pt x="28670" y="61531"/>
                          <a:pt x="29241" y="63913"/>
                          <a:pt x="38005" y="63913"/>
                        </a:cubicBezTo>
                        <a:lnTo>
                          <a:pt x="38576" y="63913"/>
                        </a:lnTo>
                        <a:close/>
                        <a:moveTo>
                          <a:pt x="40386" y="13240"/>
                        </a:moveTo>
                        <a:cubicBezTo>
                          <a:pt x="40291" y="8573"/>
                          <a:pt x="40100" y="4667"/>
                          <a:pt x="37623" y="2477"/>
                        </a:cubicBezTo>
                        <a:cubicBezTo>
                          <a:pt x="36194" y="1238"/>
                          <a:pt x="34004" y="476"/>
                          <a:pt x="30575" y="476"/>
                        </a:cubicBezTo>
                        <a:lnTo>
                          <a:pt x="28575" y="476"/>
                        </a:lnTo>
                        <a:lnTo>
                          <a:pt x="28575" y="35814"/>
                        </a:lnTo>
                        <a:cubicBezTo>
                          <a:pt x="30004" y="36004"/>
                          <a:pt x="31432" y="36100"/>
                          <a:pt x="32765" y="36100"/>
                        </a:cubicBezTo>
                        <a:cubicBezTo>
                          <a:pt x="34766" y="36100"/>
                          <a:pt x="36385" y="35719"/>
                          <a:pt x="37528" y="34766"/>
                        </a:cubicBezTo>
                        <a:cubicBezTo>
                          <a:pt x="39719" y="33147"/>
                          <a:pt x="40291" y="30099"/>
                          <a:pt x="40291" y="25717"/>
                        </a:cubicBezTo>
                        <a:lnTo>
                          <a:pt x="40291" y="1324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7" name="Freeform: Shape 936">
                    <a:extLst>
                      <a:ext uri="{FF2B5EF4-FFF2-40B4-BE49-F238E27FC236}">
                        <a16:creationId xmlns:a16="http://schemas.microsoft.com/office/drawing/2014/main" id="{81BA5E5F-1589-4475-A58C-9DA1E363266C}"/>
                      </a:ext>
                    </a:extLst>
                  </p:cNvPr>
                  <p:cNvSpPr/>
                  <p:nvPr/>
                </p:nvSpPr>
                <p:spPr>
                  <a:xfrm>
                    <a:off x="10992992" y="5654365"/>
                    <a:ext cx="61531" cy="67341"/>
                  </a:xfrm>
                  <a:custGeom>
                    <a:avLst/>
                    <a:gdLst>
                      <a:gd name="connsiteX0" fmla="*/ 0 w 61531"/>
                      <a:gd name="connsiteY0" fmla="*/ 67342 h 67341"/>
                      <a:gd name="connsiteX1" fmla="*/ 0 w 61531"/>
                      <a:gd name="connsiteY1" fmla="*/ 65913 h 67341"/>
                      <a:gd name="connsiteX2" fmla="*/ 0 w 61531"/>
                      <a:gd name="connsiteY2" fmla="*/ 64008 h 67341"/>
                      <a:gd name="connsiteX3" fmla="*/ 1429 w 61531"/>
                      <a:gd name="connsiteY3" fmla="*/ 64008 h 67341"/>
                      <a:gd name="connsiteX4" fmla="*/ 1905 w 61531"/>
                      <a:gd name="connsiteY4" fmla="*/ 64008 h 67341"/>
                      <a:gd name="connsiteX5" fmla="*/ 9811 w 61531"/>
                      <a:gd name="connsiteY5" fmla="*/ 55816 h 67341"/>
                      <a:gd name="connsiteX6" fmla="*/ 9811 w 61531"/>
                      <a:gd name="connsiteY6" fmla="*/ 55816 h 67341"/>
                      <a:gd name="connsiteX7" fmla="*/ 9811 w 61531"/>
                      <a:gd name="connsiteY7" fmla="*/ 11430 h 67341"/>
                      <a:gd name="connsiteX8" fmla="*/ 1905 w 61531"/>
                      <a:gd name="connsiteY8" fmla="*/ 3238 h 67341"/>
                      <a:gd name="connsiteX9" fmla="*/ 1905 w 61531"/>
                      <a:gd name="connsiteY9" fmla="*/ 3238 h 67341"/>
                      <a:gd name="connsiteX10" fmla="*/ 0 w 61531"/>
                      <a:gd name="connsiteY10" fmla="*/ 3238 h 67341"/>
                      <a:gd name="connsiteX11" fmla="*/ 0 w 61531"/>
                      <a:gd name="connsiteY11" fmla="*/ 1905 h 67341"/>
                      <a:gd name="connsiteX12" fmla="*/ 0 w 61531"/>
                      <a:gd name="connsiteY12" fmla="*/ 0 h 67341"/>
                      <a:gd name="connsiteX13" fmla="*/ 34957 w 61531"/>
                      <a:gd name="connsiteY13" fmla="*/ 0 h 67341"/>
                      <a:gd name="connsiteX14" fmla="*/ 58674 w 61531"/>
                      <a:gd name="connsiteY14" fmla="*/ 10096 h 67341"/>
                      <a:gd name="connsiteX15" fmla="*/ 58674 w 61531"/>
                      <a:gd name="connsiteY15" fmla="*/ 10096 h 67341"/>
                      <a:gd name="connsiteX16" fmla="*/ 61531 w 61531"/>
                      <a:gd name="connsiteY16" fmla="*/ 20098 h 67341"/>
                      <a:gd name="connsiteX17" fmla="*/ 61531 w 61531"/>
                      <a:gd name="connsiteY17" fmla="*/ 20098 h 67341"/>
                      <a:gd name="connsiteX18" fmla="*/ 41243 w 61531"/>
                      <a:gd name="connsiteY18" fmla="*/ 39338 h 67341"/>
                      <a:gd name="connsiteX19" fmla="*/ 41243 w 61531"/>
                      <a:gd name="connsiteY19" fmla="*/ 39338 h 67341"/>
                      <a:gd name="connsiteX20" fmla="*/ 36195 w 61531"/>
                      <a:gd name="connsiteY20" fmla="*/ 39624 h 67341"/>
                      <a:gd name="connsiteX21" fmla="*/ 36195 w 61531"/>
                      <a:gd name="connsiteY21" fmla="*/ 39624 h 67341"/>
                      <a:gd name="connsiteX22" fmla="*/ 31528 w 61531"/>
                      <a:gd name="connsiteY22" fmla="*/ 39338 h 67341"/>
                      <a:gd name="connsiteX23" fmla="*/ 31528 w 61531"/>
                      <a:gd name="connsiteY23" fmla="*/ 39338 h 67341"/>
                      <a:gd name="connsiteX24" fmla="*/ 31528 w 61531"/>
                      <a:gd name="connsiteY24" fmla="*/ 55816 h 67341"/>
                      <a:gd name="connsiteX25" fmla="*/ 39434 w 61531"/>
                      <a:gd name="connsiteY25" fmla="*/ 64008 h 67341"/>
                      <a:gd name="connsiteX26" fmla="*/ 39434 w 61531"/>
                      <a:gd name="connsiteY26" fmla="*/ 64008 h 67341"/>
                      <a:gd name="connsiteX27" fmla="*/ 40005 w 61531"/>
                      <a:gd name="connsiteY27" fmla="*/ 64008 h 67341"/>
                      <a:gd name="connsiteX28" fmla="*/ 40005 w 61531"/>
                      <a:gd name="connsiteY28" fmla="*/ 65341 h 67341"/>
                      <a:gd name="connsiteX29" fmla="*/ 40005 w 61531"/>
                      <a:gd name="connsiteY29" fmla="*/ 64008 h 67341"/>
                      <a:gd name="connsiteX30" fmla="*/ 41338 w 61531"/>
                      <a:gd name="connsiteY30" fmla="*/ 64008 h 67341"/>
                      <a:gd name="connsiteX31" fmla="*/ 41338 w 61531"/>
                      <a:gd name="connsiteY31" fmla="*/ 65341 h 67341"/>
                      <a:gd name="connsiteX32" fmla="*/ 41338 w 61531"/>
                      <a:gd name="connsiteY32" fmla="*/ 67246 h 67341"/>
                      <a:gd name="connsiteX33" fmla="*/ 0 w 61531"/>
                      <a:gd name="connsiteY33" fmla="*/ 67246 h 67341"/>
                      <a:gd name="connsiteX34" fmla="*/ 0 w 61531"/>
                      <a:gd name="connsiteY34" fmla="*/ 67342 h 67341"/>
                      <a:gd name="connsiteX35" fmla="*/ 30766 w 61531"/>
                      <a:gd name="connsiteY35" fmla="*/ 64579 h 67341"/>
                      <a:gd name="connsiteX36" fmla="*/ 30480 w 61531"/>
                      <a:gd name="connsiteY36" fmla="*/ 64198 h 67341"/>
                      <a:gd name="connsiteX37" fmla="*/ 30480 w 61531"/>
                      <a:gd name="connsiteY37" fmla="*/ 64198 h 67341"/>
                      <a:gd name="connsiteX38" fmla="*/ 28766 w 61531"/>
                      <a:gd name="connsiteY38" fmla="*/ 55912 h 67341"/>
                      <a:gd name="connsiteX39" fmla="*/ 28766 w 61531"/>
                      <a:gd name="connsiteY39" fmla="*/ 55912 h 67341"/>
                      <a:gd name="connsiteX40" fmla="*/ 28766 w 61531"/>
                      <a:gd name="connsiteY40" fmla="*/ 38576 h 67341"/>
                      <a:gd name="connsiteX41" fmla="*/ 28766 w 61531"/>
                      <a:gd name="connsiteY41" fmla="*/ 2857 h 67341"/>
                      <a:gd name="connsiteX42" fmla="*/ 10477 w 61531"/>
                      <a:gd name="connsiteY42" fmla="*/ 2857 h 67341"/>
                      <a:gd name="connsiteX43" fmla="*/ 10763 w 61531"/>
                      <a:gd name="connsiteY43" fmla="*/ 3143 h 67341"/>
                      <a:gd name="connsiteX44" fmla="*/ 10763 w 61531"/>
                      <a:gd name="connsiteY44" fmla="*/ 3143 h 67341"/>
                      <a:gd name="connsiteX45" fmla="*/ 12763 w 61531"/>
                      <a:gd name="connsiteY45" fmla="*/ 11525 h 67341"/>
                      <a:gd name="connsiteX46" fmla="*/ 12763 w 61531"/>
                      <a:gd name="connsiteY46" fmla="*/ 11525 h 67341"/>
                      <a:gd name="connsiteX47" fmla="*/ 12763 w 61531"/>
                      <a:gd name="connsiteY47" fmla="*/ 55912 h 67341"/>
                      <a:gd name="connsiteX48" fmla="*/ 11049 w 61531"/>
                      <a:gd name="connsiteY48" fmla="*/ 64198 h 67341"/>
                      <a:gd name="connsiteX49" fmla="*/ 11049 w 61531"/>
                      <a:gd name="connsiteY49" fmla="*/ 64198 h 67341"/>
                      <a:gd name="connsiteX50" fmla="*/ 10763 w 61531"/>
                      <a:gd name="connsiteY50" fmla="*/ 64579 h 67341"/>
                      <a:gd name="connsiteX51" fmla="*/ 10763 w 61531"/>
                      <a:gd name="connsiteY51" fmla="*/ 64579 h 67341"/>
                      <a:gd name="connsiteX52" fmla="*/ 30766 w 61531"/>
                      <a:gd name="connsiteY52" fmla="*/ 64579 h 67341"/>
                      <a:gd name="connsiteX53" fmla="*/ 30766 w 61531"/>
                      <a:gd name="connsiteY53" fmla="*/ 64579 h 67341"/>
                      <a:gd name="connsiteX54" fmla="*/ 41815 w 61531"/>
                      <a:gd name="connsiteY54" fmla="*/ 14764 h 67341"/>
                      <a:gd name="connsiteX55" fmla="*/ 43244 w 61531"/>
                      <a:gd name="connsiteY55" fmla="*/ 14764 h 67341"/>
                      <a:gd name="connsiteX56" fmla="*/ 43244 w 61531"/>
                      <a:gd name="connsiteY56" fmla="*/ 27337 h 67341"/>
                      <a:gd name="connsiteX57" fmla="*/ 40767 w 61531"/>
                      <a:gd name="connsiteY57" fmla="*/ 36766 h 67341"/>
                      <a:gd name="connsiteX58" fmla="*/ 40767 w 61531"/>
                      <a:gd name="connsiteY58" fmla="*/ 36766 h 67341"/>
                      <a:gd name="connsiteX59" fmla="*/ 41053 w 61531"/>
                      <a:gd name="connsiteY59" fmla="*/ 36766 h 67341"/>
                      <a:gd name="connsiteX60" fmla="*/ 41053 w 61531"/>
                      <a:gd name="connsiteY60" fmla="*/ 36766 h 67341"/>
                      <a:gd name="connsiteX61" fmla="*/ 58770 w 61531"/>
                      <a:gd name="connsiteY61" fmla="*/ 20288 h 67341"/>
                      <a:gd name="connsiteX62" fmla="*/ 58770 w 61531"/>
                      <a:gd name="connsiteY62" fmla="*/ 20288 h 67341"/>
                      <a:gd name="connsiteX63" fmla="*/ 56388 w 61531"/>
                      <a:gd name="connsiteY63" fmla="*/ 11811 h 67341"/>
                      <a:gd name="connsiteX64" fmla="*/ 56388 w 61531"/>
                      <a:gd name="connsiteY64" fmla="*/ 11811 h 67341"/>
                      <a:gd name="connsiteX65" fmla="*/ 40100 w 61531"/>
                      <a:gd name="connsiteY65" fmla="*/ 3143 h 67341"/>
                      <a:gd name="connsiteX66" fmla="*/ 40100 w 61531"/>
                      <a:gd name="connsiteY66" fmla="*/ 3143 h 67341"/>
                      <a:gd name="connsiteX67" fmla="*/ 43244 w 61531"/>
                      <a:gd name="connsiteY67" fmla="*/ 14859 h 67341"/>
                      <a:gd name="connsiteX68" fmla="*/ 43244 w 61531"/>
                      <a:gd name="connsiteY68" fmla="*/ 14859 h 67341"/>
                      <a:gd name="connsiteX69" fmla="*/ 41815 w 61531"/>
                      <a:gd name="connsiteY69" fmla="*/ 14764 h 67341"/>
                      <a:gd name="connsiteX70" fmla="*/ 41815 w 61531"/>
                      <a:gd name="connsiteY70" fmla="*/ 14764 h 67341"/>
                      <a:gd name="connsiteX71" fmla="*/ 34290 w 61531"/>
                      <a:gd name="connsiteY71" fmla="*/ 36195 h 67341"/>
                      <a:gd name="connsiteX72" fmla="*/ 38195 w 61531"/>
                      <a:gd name="connsiteY72" fmla="*/ 35147 h 67341"/>
                      <a:gd name="connsiteX73" fmla="*/ 38195 w 61531"/>
                      <a:gd name="connsiteY73" fmla="*/ 35147 h 67341"/>
                      <a:gd name="connsiteX74" fmla="*/ 40386 w 61531"/>
                      <a:gd name="connsiteY74" fmla="*/ 27241 h 67341"/>
                      <a:gd name="connsiteX75" fmla="*/ 40386 w 61531"/>
                      <a:gd name="connsiteY75" fmla="*/ 27241 h 67341"/>
                      <a:gd name="connsiteX76" fmla="*/ 40386 w 61531"/>
                      <a:gd name="connsiteY76" fmla="*/ 14764 h 67341"/>
                      <a:gd name="connsiteX77" fmla="*/ 38100 w 61531"/>
                      <a:gd name="connsiteY77" fmla="*/ 4953 h 67341"/>
                      <a:gd name="connsiteX78" fmla="*/ 38100 w 61531"/>
                      <a:gd name="connsiteY78" fmla="*/ 4953 h 67341"/>
                      <a:gd name="connsiteX79" fmla="*/ 32004 w 61531"/>
                      <a:gd name="connsiteY79" fmla="*/ 3334 h 67341"/>
                      <a:gd name="connsiteX80" fmla="*/ 32004 w 61531"/>
                      <a:gd name="connsiteY80" fmla="*/ 3334 h 67341"/>
                      <a:gd name="connsiteX81" fmla="*/ 31433 w 61531"/>
                      <a:gd name="connsiteY81" fmla="*/ 3334 h 67341"/>
                      <a:gd name="connsiteX82" fmla="*/ 31433 w 61531"/>
                      <a:gd name="connsiteY82" fmla="*/ 36004 h 67341"/>
                      <a:gd name="connsiteX83" fmla="*/ 34290 w 61531"/>
                      <a:gd name="connsiteY83" fmla="*/ 36195 h 67341"/>
                      <a:gd name="connsiteX84" fmla="*/ 34290 w 61531"/>
                      <a:gd name="connsiteY84" fmla="*/ 36195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</a:cxnLst>
                    <a:rect l="l" t="t" r="r" b="b"/>
                    <a:pathLst>
                      <a:path w="61531" h="67341">
                        <a:moveTo>
                          <a:pt x="0" y="67342"/>
                        </a:move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lnTo>
                          <a:pt x="1905" y="64008"/>
                        </a:lnTo>
                        <a:cubicBezTo>
                          <a:pt x="10287" y="63532"/>
                          <a:pt x="9334" y="63055"/>
                          <a:pt x="9811" y="55816"/>
                        </a:cubicBezTo>
                        <a:lnTo>
                          <a:pt x="9811" y="55816"/>
                        </a:lnTo>
                        <a:lnTo>
                          <a:pt x="9811" y="11430"/>
                        </a:lnTo>
                        <a:cubicBezTo>
                          <a:pt x="9334" y="4381"/>
                          <a:pt x="9716" y="3715"/>
                          <a:pt x="1905" y="3238"/>
                        </a:cubicBezTo>
                        <a:lnTo>
                          <a:pt x="1905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957" y="0"/>
                        </a:lnTo>
                        <a:cubicBezTo>
                          <a:pt x="42958" y="0"/>
                          <a:pt x="52388" y="381"/>
                          <a:pt x="58674" y="10096"/>
                        </a:cubicBezTo>
                        <a:lnTo>
                          <a:pt x="58674" y="10096"/>
                        </a:lnTo>
                        <a:cubicBezTo>
                          <a:pt x="60484" y="12954"/>
                          <a:pt x="61531" y="16478"/>
                          <a:pt x="61531" y="20098"/>
                        </a:cubicBezTo>
                        <a:lnTo>
                          <a:pt x="61531" y="20098"/>
                        </a:lnTo>
                        <a:cubicBezTo>
                          <a:pt x="61436" y="30861"/>
                          <a:pt x="51340" y="38386"/>
                          <a:pt x="41243" y="39338"/>
                        </a:cubicBezTo>
                        <a:lnTo>
                          <a:pt x="41243" y="39338"/>
                        </a:lnTo>
                        <a:cubicBezTo>
                          <a:pt x="39338" y="39529"/>
                          <a:pt x="37719" y="39624"/>
                          <a:pt x="36195" y="39624"/>
                        </a:cubicBezTo>
                        <a:lnTo>
                          <a:pt x="36195" y="39624"/>
                        </a:lnTo>
                        <a:cubicBezTo>
                          <a:pt x="34576" y="39624"/>
                          <a:pt x="33051" y="39529"/>
                          <a:pt x="31528" y="39338"/>
                        </a:cubicBezTo>
                        <a:lnTo>
                          <a:pt x="31528" y="39338"/>
                        </a:lnTo>
                        <a:lnTo>
                          <a:pt x="31528" y="55816"/>
                        </a:lnTo>
                        <a:cubicBezTo>
                          <a:pt x="32004" y="62960"/>
                          <a:pt x="31052" y="63532"/>
                          <a:pt x="39434" y="64008"/>
                        </a:cubicBezTo>
                        <a:lnTo>
                          <a:pt x="39434" y="64008"/>
                        </a:lnTo>
                        <a:lnTo>
                          <a:pt x="40005" y="64008"/>
                        </a:lnTo>
                        <a:lnTo>
                          <a:pt x="40005" y="65341"/>
                        </a:lnTo>
                        <a:lnTo>
                          <a:pt x="40005" y="64008"/>
                        </a:lnTo>
                        <a:lnTo>
                          <a:pt x="41338" y="64008"/>
                        </a:lnTo>
                        <a:lnTo>
                          <a:pt x="41338" y="65341"/>
                        </a:lnTo>
                        <a:lnTo>
                          <a:pt x="41338" y="67246"/>
                        </a:lnTo>
                        <a:lnTo>
                          <a:pt x="0" y="67246"/>
                        </a:lnTo>
                        <a:lnTo>
                          <a:pt x="0" y="67342"/>
                        </a:lnTo>
                        <a:close/>
                        <a:moveTo>
                          <a:pt x="30766" y="64579"/>
                        </a:moveTo>
                        <a:cubicBezTo>
                          <a:pt x="30670" y="64484"/>
                          <a:pt x="30575" y="64389"/>
                          <a:pt x="30480" y="64198"/>
                        </a:cubicBezTo>
                        <a:lnTo>
                          <a:pt x="30480" y="64198"/>
                        </a:lnTo>
                        <a:cubicBezTo>
                          <a:pt x="28861" y="62103"/>
                          <a:pt x="28861" y="59436"/>
                          <a:pt x="28766" y="55912"/>
                        </a:cubicBezTo>
                        <a:lnTo>
                          <a:pt x="28766" y="55912"/>
                        </a:lnTo>
                        <a:lnTo>
                          <a:pt x="28766" y="38576"/>
                        </a:lnTo>
                        <a:lnTo>
                          <a:pt x="28766" y="2857"/>
                        </a:lnTo>
                        <a:lnTo>
                          <a:pt x="10477" y="2857"/>
                        </a:lnTo>
                        <a:cubicBezTo>
                          <a:pt x="10573" y="2953"/>
                          <a:pt x="10668" y="3048"/>
                          <a:pt x="10763" y="3143"/>
                        </a:cubicBezTo>
                        <a:lnTo>
                          <a:pt x="10763" y="3143"/>
                        </a:lnTo>
                        <a:cubicBezTo>
                          <a:pt x="12478" y="5239"/>
                          <a:pt x="12668" y="7906"/>
                          <a:pt x="12763" y="11525"/>
                        </a:cubicBezTo>
                        <a:lnTo>
                          <a:pt x="12763" y="11525"/>
                        </a:lnTo>
                        <a:lnTo>
                          <a:pt x="12763" y="55912"/>
                        </a:lnTo>
                        <a:cubicBezTo>
                          <a:pt x="12763" y="59436"/>
                          <a:pt x="12763" y="62103"/>
                          <a:pt x="11049" y="64198"/>
                        </a:cubicBezTo>
                        <a:lnTo>
                          <a:pt x="11049" y="64198"/>
                        </a:lnTo>
                        <a:cubicBezTo>
                          <a:pt x="10954" y="64294"/>
                          <a:pt x="10859" y="64484"/>
                          <a:pt x="10763" y="64579"/>
                        </a:cubicBezTo>
                        <a:lnTo>
                          <a:pt x="10763" y="64579"/>
                        </a:lnTo>
                        <a:lnTo>
                          <a:pt x="30766" y="64579"/>
                        </a:lnTo>
                        <a:lnTo>
                          <a:pt x="30766" y="64579"/>
                        </a:lnTo>
                        <a:close/>
                        <a:moveTo>
                          <a:pt x="41815" y="14764"/>
                        </a:moveTo>
                        <a:lnTo>
                          <a:pt x="43244" y="14764"/>
                        </a:lnTo>
                        <a:lnTo>
                          <a:pt x="43244" y="27337"/>
                        </a:lnTo>
                        <a:cubicBezTo>
                          <a:pt x="43244" y="31337"/>
                          <a:pt x="42863" y="34576"/>
                          <a:pt x="40767" y="36766"/>
                        </a:cubicBezTo>
                        <a:lnTo>
                          <a:pt x="40767" y="36766"/>
                        </a:lnTo>
                        <a:cubicBezTo>
                          <a:pt x="40863" y="36766"/>
                          <a:pt x="40958" y="36766"/>
                          <a:pt x="41053" y="36766"/>
                        </a:cubicBezTo>
                        <a:lnTo>
                          <a:pt x="41053" y="36766"/>
                        </a:lnTo>
                        <a:cubicBezTo>
                          <a:pt x="50102" y="35909"/>
                          <a:pt x="58865" y="29146"/>
                          <a:pt x="58770" y="20288"/>
                        </a:cubicBezTo>
                        <a:lnTo>
                          <a:pt x="58770" y="20288"/>
                        </a:lnTo>
                        <a:cubicBezTo>
                          <a:pt x="58770" y="17240"/>
                          <a:pt x="57912" y="14192"/>
                          <a:pt x="56388" y="11811"/>
                        </a:cubicBezTo>
                        <a:lnTo>
                          <a:pt x="56388" y="11811"/>
                        </a:lnTo>
                        <a:cubicBezTo>
                          <a:pt x="52006" y="5143"/>
                          <a:pt x="46291" y="3524"/>
                          <a:pt x="40100" y="3143"/>
                        </a:cubicBezTo>
                        <a:lnTo>
                          <a:pt x="40100" y="3143"/>
                        </a:lnTo>
                        <a:cubicBezTo>
                          <a:pt x="43053" y="6001"/>
                          <a:pt x="43053" y="10287"/>
                          <a:pt x="43244" y="14859"/>
                        </a:cubicBezTo>
                        <a:lnTo>
                          <a:pt x="43244" y="14859"/>
                        </a:lnTo>
                        <a:lnTo>
                          <a:pt x="41815" y="14764"/>
                        </a:lnTo>
                        <a:lnTo>
                          <a:pt x="41815" y="14764"/>
                        </a:lnTo>
                        <a:close/>
                        <a:moveTo>
                          <a:pt x="34290" y="36195"/>
                        </a:moveTo>
                        <a:cubicBezTo>
                          <a:pt x="36195" y="36195"/>
                          <a:pt x="37338" y="35814"/>
                          <a:pt x="38195" y="35147"/>
                        </a:cubicBezTo>
                        <a:lnTo>
                          <a:pt x="38195" y="35147"/>
                        </a:lnTo>
                        <a:cubicBezTo>
                          <a:pt x="39720" y="34004"/>
                          <a:pt x="40386" y="31528"/>
                          <a:pt x="40386" y="27241"/>
                        </a:cubicBezTo>
                        <a:lnTo>
                          <a:pt x="40386" y="27241"/>
                        </a:lnTo>
                        <a:lnTo>
                          <a:pt x="40386" y="14764"/>
                        </a:lnTo>
                        <a:cubicBezTo>
                          <a:pt x="40386" y="10001"/>
                          <a:pt x="40005" y="6572"/>
                          <a:pt x="38100" y="4953"/>
                        </a:cubicBezTo>
                        <a:lnTo>
                          <a:pt x="38100" y="4953"/>
                        </a:lnTo>
                        <a:cubicBezTo>
                          <a:pt x="37052" y="4000"/>
                          <a:pt x="35242" y="3334"/>
                          <a:pt x="32004" y="3334"/>
                        </a:cubicBezTo>
                        <a:lnTo>
                          <a:pt x="32004" y="3334"/>
                        </a:lnTo>
                        <a:lnTo>
                          <a:pt x="31433" y="3334"/>
                        </a:lnTo>
                        <a:lnTo>
                          <a:pt x="31433" y="36004"/>
                        </a:lnTo>
                        <a:cubicBezTo>
                          <a:pt x="32481" y="36195"/>
                          <a:pt x="33433" y="36195"/>
                          <a:pt x="34290" y="36195"/>
                        </a:cubicBezTo>
                        <a:lnTo>
                          <a:pt x="34290" y="361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24" name="Graphic 1">
                  <a:extLst>
                    <a:ext uri="{FF2B5EF4-FFF2-40B4-BE49-F238E27FC236}">
                      <a16:creationId xmlns:a16="http://schemas.microsoft.com/office/drawing/2014/main" id="{345E3B79-1DC8-42A4-A3D0-EE93C6324D42}"/>
                    </a:ext>
                  </a:extLst>
                </p:cNvPr>
                <p:cNvGrpSpPr/>
                <p:nvPr/>
              </p:nvGrpSpPr>
              <p:grpSpPr>
                <a:xfrm>
                  <a:off x="11055761" y="5654269"/>
                  <a:ext cx="70962" cy="68294"/>
                  <a:chOff x="11055761" y="5654269"/>
                  <a:chExt cx="70962" cy="68294"/>
                </a:xfrm>
                <a:solidFill>
                  <a:srgbClr val="FFFFFF"/>
                </a:solidFill>
              </p:grpSpPr>
              <p:sp>
                <p:nvSpPr>
                  <p:cNvPr id="934" name="Freeform: Shape 933">
                    <a:extLst>
                      <a:ext uri="{FF2B5EF4-FFF2-40B4-BE49-F238E27FC236}">
                        <a16:creationId xmlns:a16="http://schemas.microsoft.com/office/drawing/2014/main" id="{74F426B8-5FD9-4D66-9D25-728D37514CAC}"/>
                      </a:ext>
                    </a:extLst>
                  </p:cNvPr>
                  <p:cNvSpPr/>
                  <p:nvPr/>
                </p:nvSpPr>
                <p:spPr>
                  <a:xfrm>
                    <a:off x="11057000" y="5655888"/>
                    <a:ext cx="68390" cy="65246"/>
                  </a:xfrm>
                  <a:custGeom>
                    <a:avLst/>
                    <a:gdLst>
                      <a:gd name="connsiteX0" fmla="*/ 62960 w 68390"/>
                      <a:gd name="connsiteY0" fmla="*/ 61436 h 65246"/>
                      <a:gd name="connsiteX1" fmla="*/ 67818 w 68390"/>
                      <a:gd name="connsiteY1" fmla="*/ 47625 h 65246"/>
                      <a:gd name="connsiteX2" fmla="*/ 67533 w 68390"/>
                      <a:gd name="connsiteY2" fmla="*/ 44482 h 65246"/>
                      <a:gd name="connsiteX3" fmla="*/ 68104 w 68390"/>
                      <a:gd name="connsiteY3" fmla="*/ 44482 h 65246"/>
                      <a:gd name="connsiteX4" fmla="*/ 68390 w 68390"/>
                      <a:gd name="connsiteY4" fmla="*/ 47720 h 65246"/>
                      <a:gd name="connsiteX5" fmla="*/ 66580 w 68390"/>
                      <a:gd name="connsiteY5" fmla="*/ 58769 h 65246"/>
                      <a:gd name="connsiteX6" fmla="*/ 54864 w 68390"/>
                      <a:gd name="connsiteY6" fmla="*/ 65246 h 65246"/>
                      <a:gd name="connsiteX7" fmla="*/ 44768 w 68390"/>
                      <a:gd name="connsiteY7" fmla="*/ 62198 h 65246"/>
                      <a:gd name="connsiteX8" fmla="*/ 40863 w 68390"/>
                      <a:gd name="connsiteY8" fmla="*/ 51054 h 65246"/>
                      <a:gd name="connsiteX9" fmla="*/ 41244 w 68390"/>
                      <a:gd name="connsiteY9" fmla="*/ 40958 h 65246"/>
                      <a:gd name="connsiteX10" fmla="*/ 32290 w 68390"/>
                      <a:gd name="connsiteY10" fmla="*/ 30861 h 65246"/>
                      <a:gd name="connsiteX11" fmla="*/ 28766 w 68390"/>
                      <a:gd name="connsiteY11" fmla="*/ 30861 h 65246"/>
                      <a:gd name="connsiteX12" fmla="*/ 28766 w 68390"/>
                      <a:gd name="connsiteY12" fmla="*/ 54388 h 65246"/>
                      <a:gd name="connsiteX13" fmla="*/ 36577 w 68390"/>
                      <a:gd name="connsiteY13" fmla="*/ 63913 h 65246"/>
                      <a:gd name="connsiteX14" fmla="*/ 37529 w 68390"/>
                      <a:gd name="connsiteY14" fmla="*/ 63913 h 65246"/>
                      <a:gd name="connsiteX15" fmla="*/ 37529 w 68390"/>
                      <a:gd name="connsiteY15" fmla="*/ 64389 h 65246"/>
                      <a:gd name="connsiteX16" fmla="*/ 0 w 68390"/>
                      <a:gd name="connsiteY16" fmla="*/ 64389 h 65246"/>
                      <a:gd name="connsiteX17" fmla="*/ 0 w 68390"/>
                      <a:gd name="connsiteY17" fmla="*/ 63913 h 65246"/>
                      <a:gd name="connsiteX18" fmla="*/ 572 w 68390"/>
                      <a:gd name="connsiteY18" fmla="*/ 63913 h 65246"/>
                      <a:gd name="connsiteX19" fmla="*/ 9811 w 68390"/>
                      <a:gd name="connsiteY19" fmla="*/ 54388 h 65246"/>
                      <a:gd name="connsiteX20" fmla="*/ 9811 w 68390"/>
                      <a:gd name="connsiteY20" fmla="*/ 10001 h 65246"/>
                      <a:gd name="connsiteX21" fmla="*/ 572 w 68390"/>
                      <a:gd name="connsiteY21" fmla="*/ 476 h 65246"/>
                      <a:gd name="connsiteX22" fmla="*/ 0 w 68390"/>
                      <a:gd name="connsiteY22" fmla="*/ 476 h 65246"/>
                      <a:gd name="connsiteX23" fmla="*/ 0 w 68390"/>
                      <a:gd name="connsiteY23" fmla="*/ 0 h 65246"/>
                      <a:gd name="connsiteX24" fmla="*/ 32576 w 68390"/>
                      <a:gd name="connsiteY24" fmla="*/ 0 h 65246"/>
                      <a:gd name="connsiteX25" fmla="*/ 58674 w 68390"/>
                      <a:gd name="connsiteY25" fmla="*/ 8763 h 65246"/>
                      <a:gd name="connsiteX26" fmla="*/ 60865 w 68390"/>
                      <a:gd name="connsiteY26" fmla="*/ 15621 h 65246"/>
                      <a:gd name="connsiteX27" fmla="*/ 60199 w 68390"/>
                      <a:gd name="connsiteY27" fmla="*/ 19431 h 65246"/>
                      <a:gd name="connsiteX28" fmla="*/ 42101 w 68390"/>
                      <a:gd name="connsiteY28" fmla="*/ 30861 h 65246"/>
                      <a:gd name="connsiteX29" fmla="*/ 55150 w 68390"/>
                      <a:gd name="connsiteY29" fmla="*/ 35433 h 65246"/>
                      <a:gd name="connsiteX30" fmla="*/ 60579 w 68390"/>
                      <a:gd name="connsiteY30" fmla="*/ 49435 h 65246"/>
                      <a:gd name="connsiteX31" fmla="*/ 60579 w 68390"/>
                      <a:gd name="connsiteY31" fmla="*/ 57436 h 65246"/>
                      <a:gd name="connsiteX32" fmla="*/ 62960 w 68390"/>
                      <a:gd name="connsiteY32" fmla="*/ 61436 h 65246"/>
                      <a:gd name="connsiteX33" fmla="*/ 32481 w 68390"/>
                      <a:gd name="connsiteY33" fmla="*/ 30385 h 65246"/>
                      <a:gd name="connsiteX34" fmla="*/ 42292 w 68390"/>
                      <a:gd name="connsiteY34" fmla="*/ 25241 h 65246"/>
                      <a:gd name="connsiteX35" fmla="*/ 42767 w 68390"/>
                      <a:gd name="connsiteY35" fmla="*/ 18002 h 65246"/>
                      <a:gd name="connsiteX36" fmla="*/ 40767 w 68390"/>
                      <a:gd name="connsiteY36" fmla="*/ 3619 h 65246"/>
                      <a:gd name="connsiteX37" fmla="*/ 31814 w 68390"/>
                      <a:gd name="connsiteY37" fmla="*/ 476 h 65246"/>
                      <a:gd name="connsiteX38" fmla="*/ 28956 w 68390"/>
                      <a:gd name="connsiteY38" fmla="*/ 476 h 65246"/>
                      <a:gd name="connsiteX39" fmla="*/ 28956 w 68390"/>
                      <a:gd name="connsiteY39" fmla="*/ 30385 h 65246"/>
                      <a:gd name="connsiteX40" fmla="*/ 32481 w 68390"/>
                      <a:gd name="connsiteY40" fmla="*/ 30385 h 65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68390" h="65246">
                        <a:moveTo>
                          <a:pt x="62960" y="61436"/>
                        </a:moveTo>
                        <a:cubicBezTo>
                          <a:pt x="65913" y="61436"/>
                          <a:pt x="67818" y="55531"/>
                          <a:pt x="67818" y="47625"/>
                        </a:cubicBezTo>
                        <a:cubicBezTo>
                          <a:pt x="67818" y="46482"/>
                          <a:pt x="67723" y="45339"/>
                          <a:pt x="67533" y="44482"/>
                        </a:cubicBezTo>
                        <a:lnTo>
                          <a:pt x="68104" y="44482"/>
                        </a:lnTo>
                        <a:cubicBezTo>
                          <a:pt x="68295" y="45244"/>
                          <a:pt x="68390" y="46387"/>
                          <a:pt x="68390" y="47720"/>
                        </a:cubicBezTo>
                        <a:cubicBezTo>
                          <a:pt x="68390" y="47816"/>
                          <a:pt x="68390" y="54769"/>
                          <a:pt x="66580" y="58769"/>
                        </a:cubicBezTo>
                        <a:cubicBezTo>
                          <a:pt x="65437" y="61341"/>
                          <a:pt x="63532" y="65246"/>
                          <a:pt x="54864" y="65246"/>
                        </a:cubicBezTo>
                        <a:cubicBezTo>
                          <a:pt x="51435" y="65246"/>
                          <a:pt x="47816" y="64389"/>
                          <a:pt x="44768" y="62198"/>
                        </a:cubicBezTo>
                        <a:cubicBezTo>
                          <a:pt x="41815" y="59912"/>
                          <a:pt x="40863" y="56102"/>
                          <a:pt x="40863" y="51054"/>
                        </a:cubicBezTo>
                        <a:cubicBezTo>
                          <a:pt x="40863" y="48958"/>
                          <a:pt x="41244" y="43625"/>
                          <a:pt x="41244" y="40958"/>
                        </a:cubicBezTo>
                        <a:cubicBezTo>
                          <a:pt x="41244" y="31623"/>
                          <a:pt x="38100" y="30861"/>
                          <a:pt x="32290" y="30861"/>
                        </a:cubicBezTo>
                        <a:lnTo>
                          <a:pt x="28766" y="30861"/>
                        </a:lnTo>
                        <a:lnTo>
                          <a:pt x="28766" y="54388"/>
                        </a:lnTo>
                        <a:cubicBezTo>
                          <a:pt x="28766" y="61531"/>
                          <a:pt x="29813" y="63913"/>
                          <a:pt x="36577" y="63913"/>
                        </a:cubicBezTo>
                        <a:lnTo>
                          <a:pt x="37529" y="63913"/>
                        </a:lnTo>
                        <a:lnTo>
                          <a:pt x="3752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572" y="63913"/>
                        </a:lnTo>
                        <a:cubicBezTo>
                          <a:pt x="9334" y="63913"/>
                          <a:pt x="9811" y="61436"/>
                          <a:pt x="9811" y="54388"/>
                        </a:cubicBezTo>
                        <a:lnTo>
                          <a:pt x="9811" y="10001"/>
                        </a:lnTo>
                        <a:cubicBezTo>
                          <a:pt x="9811" y="2953"/>
                          <a:pt x="9334" y="476"/>
                          <a:pt x="572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32576" y="0"/>
                        </a:lnTo>
                        <a:cubicBezTo>
                          <a:pt x="39529" y="0"/>
                          <a:pt x="52674" y="191"/>
                          <a:pt x="58674" y="8763"/>
                        </a:cubicBezTo>
                        <a:cubicBezTo>
                          <a:pt x="60294" y="10858"/>
                          <a:pt x="60865" y="13240"/>
                          <a:pt x="60865" y="15621"/>
                        </a:cubicBezTo>
                        <a:cubicBezTo>
                          <a:pt x="60865" y="16954"/>
                          <a:pt x="60579" y="18193"/>
                          <a:pt x="60199" y="19431"/>
                        </a:cubicBezTo>
                        <a:cubicBezTo>
                          <a:pt x="57055" y="27718"/>
                          <a:pt x="47149" y="29527"/>
                          <a:pt x="42101" y="30861"/>
                        </a:cubicBezTo>
                        <a:cubicBezTo>
                          <a:pt x="45434" y="31623"/>
                          <a:pt x="51149" y="32671"/>
                          <a:pt x="55150" y="35433"/>
                        </a:cubicBezTo>
                        <a:cubicBezTo>
                          <a:pt x="60199" y="38862"/>
                          <a:pt x="60579" y="44672"/>
                          <a:pt x="60579" y="49435"/>
                        </a:cubicBezTo>
                        <a:lnTo>
                          <a:pt x="60579" y="57436"/>
                        </a:lnTo>
                        <a:cubicBezTo>
                          <a:pt x="60674" y="60103"/>
                          <a:pt x="61151" y="61436"/>
                          <a:pt x="62960" y="61436"/>
                        </a:cubicBezTo>
                        <a:close/>
                        <a:moveTo>
                          <a:pt x="32481" y="30385"/>
                        </a:moveTo>
                        <a:cubicBezTo>
                          <a:pt x="37720" y="30385"/>
                          <a:pt x="40767" y="29813"/>
                          <a:pt x="42292" y="25241"/>
                        </a:cubicBezTo>
                        <a:cubicBezTo>
                          <a:pt x="42578" y="24289"/>
                          <a:pt x="42767" y="21336"/>
                          <a:pt x="42767" y="18002"/>
                        </a:cubicBezTo>
                        <a:cubicBezTo>
                          <a:pt x="42767" y="12478"/>
                          <a:pt x="42292" y="5620"/>
                          <a:pt x="40767" y="3619"/>
                        </a:cubicBezTo>
                        <a:cubicBezTo>
                          <a:pt x="38672" y="762"/>
                          <a:pt x="35719" y="476"/>
                          <a:pt x="31814" y="476"/>
                        </a:cubicBezTo>
                        <a:lnTo>
                          <a:pt x="28956" y="476"/>
                        </a:lnTo>
                        <a:lnTo>
                          <a:pt x="28956" y="30385"/>
                        </a:lnTo>
                        <a:lnTo>
                          <a:pt x="32481" y="3038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5" name="Freeform: Shape 934">
                    <a:extLst>
                      <a:ext uri="{FF2B5EF4-FFF2-40B4-BE49-F238E27FC236}">
                        <a16:creationId xmlns:a16="http://schemas.microsoft.com/office/drawing/2014/main" id="{0E6C14C6-3E64-424C-ADA9-DD77C88B6A46}"/>
                      </a:ext>
                    </a:extLst>
                  </p:cNvPr>
                  <p:cNvSpPr/>
                  <p:nvPr/>
                </p:nvSpPr>
                <p:spPr>
                  <a:xfrm>
                    <a:off x="11055761" y="5654269"/>
                    <a:ext cx="70962" cy="68294"/>
                  </a:xfrm>
                  <a:custGeom>
                    <a:avLst/>
                    <a:gdLst>
                      <a:gd name="connsiteX0" fmla="*/ 56102 w 70962"/>
                      <a:gd name="connsiteY0" fmla="*/ 68294 h 68294"/>
                      <a:gd name="connsiteX1" fmla="*/ 45244 w 70962"/>
                      <a:gd name="connsiteY1" fmla="*/ 64960 h 68294"/>
                      <a:gd name="connsiteX2" fmla="*/ 45244 w 70962"/>
                      <a:gd name="connsiteY2" fmla="*/ 64960 h 68294"/>
                      <a:gd name="connsiteX3" fmla="*/ 40863 w 70962"/>
                      <a:gd name="connsiteY3" fmla="*/ 52673 h 68294"/>
                      <a:gd name="connsiteX4" fmla="*/ 40863 w 70962"/>
                      <a:gd name="connsiteY4" fmla="*/ 52673 h 68294"/>
                      <a:gd name="connsiteX5" fmla="*/ 41244 w 70962"/>
                      <a:gd name="connsiteY5" fmla="*/ 42577 h 68294"/>
                      <a:gd name="connsiteX6" fmla="*/ 41244 w 70962"/>
                      <a:gd name="connsiteY6" fmla="*/ 42577 h 68294"/>
                      <a:gd name="connsiteX7" fmla="*/ 33624 w 70962"/>
                      <a:gd name="connsiteY7" fmla="*/ 33909 h 68294"/>
                      <a:gd name="connsiteX8" fmla="*/ 33624 w 70962"/>
                      <a:gd name="connsiteY8" fmla="*/ 33909 h 68294"/>
                      <a:gd name="connsiteX9" fmla="*/ 31433 w 70962"/>
                      <a:gd name="connsiteY9" fmla="*/ 33909 h 68294"/>
                      <a:gd name="connsiteX10" fmla="*/ 31433 w 70962"/>
                      <a:gd name="connsiteY10" fmla="*/ 56102 h 68294"/>
                      <a:gd name="connsiteX11" fmla="*/ 37909 w 70962"/>
                      <a:gd name="connsiteY11" fmla="*/ 64294 h 68294"/>
                      <a:gd name="connsiteX12" fmla="*/ 37909 w 70962"/>
                      <a:gd name="connsiteY12" fmla="*/ 64294 h 68294"/>
                      <a:gd name="connsiteX13" fmla="*/ 40291 w 70962"/>
                      <a:gd name="connsiteY13" fmla="*/ 64294 h 68294"/>
                      <a:gd name="connsiteX14" fmla="*/ 40291 w 70962"/>
                      <a:gd name="connsiteY14" fmla="*/ 65723 h 68294"/>
                      <a:gd name="connsiteX15" fmla="*/ 40291 w 70962"/>
                      <a:gd name="connsiteY15" fmla="*/ 67627 h 68294"/>
                      <a:gd name="connsiteX16" fmla="*/ 0 w 70962"/>
                      <a:gd name="connsiteY16" fmla="*/ 67627 h 68294"/>
                      <a:gd name="connsiteX17" fmla="*/ 0 w 70962"/>
                      <a:gd name="connsiteY17" fmla="*/ 66008 h 68294"/>
                      <a:gd name="connsiteX18" fmla="*/ 0 w 70962"/>
                      <a:gd name="connsiteY18" fmla="*/ 64103 h 68294"/>
                      <a:gd name="connsiteX19" fmla="*/ 1429 w 70962"/>
                      <a:gd name="connsiteY19" fmla="*/ 64103 h 68294"/>
                      <a:gd name="connsiteX20" fmla="*/ 2001 w 70962"/>
                      <a:gd name="connsiteY20" fmla="*/ 64103 h 68294"/>
                      <a:gd name="connsiteX21" fmla="*/ 8763 w 70962"/>
                      <a:gd name="connsiteY21" fmla="*/ 62484 h 68294"/>
                      <a:gd name="connsiteX22" fmla="*/ 8763 w 70962"/>
                      <a:gd name="connsiteY22" fmla="*/ 62484 h 68294"/>
                      <a:gd name="connsiteX23" fmla="*/ 9811 w 70962"/>
                      <a:gd name="connsiteY23" fmla="*/ 55912 h 68294"/>
                      <a:gd name="connsiteX24" fmla="*/ 9811 w 70962"/>
                      <a:gd name="connsiteY24" fmla="*/ 55912 h 68294"/>
                      <a:gd name="connsiteX25" fmla="*/ 9811 w 70962"/>
                      <a:gd name="connsiteY25" fmla="*/ 11525 h 68294"/>
                      <a:gd name="connsiteX26" fmla="*/ 8763 w 70962"/>
                      <a:gd name="connsiteY26" fmla="*/ 4953 h 68294"/>
                      <a:gd name="connsiteX27" fmla="*/ 8763 w 70962"/>
                      <a:gd name="connsiteY27" fmla="*/ 4953 h 68294"/>
                      <a:gd name="connsiteX28" fmla="*/ 2001 w 70962"/>
                      <a:gd name="connsiteY28" fmla="*/ 3334 h 68294"/>
                      <a:gd name="connsiteX29" fmla="*/ 2001 w 70962"/>
                      <a:gd name="connsiteY29" fmla="*/ 3334 h 68294"/>
                      <a:gd name="connsiteX30" fmla="*/ 0 w 70962"/>
                      <a:gd name="connsiteY30" fmla="*/ 3334 h 68294"/>
                      <a:gd name="connsiteX31" fmla="*/ 0 w 70962"/>
                      <a:gd name="connsiteY31" fmla="*/ 1905 h 68294"/>
                      <a:gd name="connsiteX32" fmla="*/ 0 w 70962"/>
                      <a:gd name="connsiteY32" fmla="*/ 0 h 68294"/>
                      <a:gd name="connsiteX33" fmla="*/ 34005 w 70962"/>
                      <a:gd name="connsiteY33" fmla="*/ 0 h 68294"/>
                      <a:gd name="connsiteX34" fmla="*/ 61246 w 70962"/>
                      <a:gd name="connsiteY34" fmla="*/ 9334 h 68294"/>
                      <a:gd name="connsiteX35" fmla="*/ 61246 w 70962"/>
                      <a:gd name="connsiteY35" fmla="*/ 9334 h 68294"/>
                      <a:gd name="connsiteX36" fmla="*/ 63723 w 70962"/>
                      <a:gd name="connsiteY36" fmla="*/ 17050 h 68294"/>
                      <a:gd name="connsiteX37" fmla="*/ 63723 w 70962"/>
                      <a:gd name="connsiteY37" fmla="*/ 17050 h 68294"/>
                      <a:gd name="connsiteX38" fmla="*/ 62960 w 70962"/>
                      <a:gd name="connsiteY38" fmla="*/ 21336 h 68294"/>
                      <a:gd name="connsiteX39" fmla="*/ 62960 w 70962"/>
                      <a:gd name="connsiteY39" fmla="*/ 21336 h 68294"/>
                      <a:gd name="connsiteX40" fmla="*/ 49149 w 70962"/>
                      <a:gd name="connsiteY40" fmla="*/ 32194 h 68294"/>
                      <a:gd name="connsiteX41" fmla="*/ 49149 w 70962"/>
                      <a:gd name="connsiteY41" fmla="*/ 32194 h 68294"/>
                      <a:gd name="connsiteX42" fmla="*/ 57341 w 70962"/>
                      <a:gd name="connsiteY42" fmla="*/ 35623 h 68294"/>
                      <a:gd name="connsiteX43" fmla="*/ 57341 w 70962"/>
                      <a:gd name="connsiteY43" fmla="*/ 35623 h 68294"/>
                      <a:gd name="connsiteX44" fmla="*/ 63341 w 70962"/>
                      <a:gd name="connsiteY44" fmla="*/ 50768 h 68294"/>
                      <a:gd name="connsiteX45" fmla="*/ 63341 w 70962"/>
                      <a:gd name="connsiteY45" fmla="*/ 50768 h 68294"/>
                      <a:gd name="connsiteX46" fmla="*/ 63341 w 70962"/>
                      <a:gd name="connsiteY46" fmla="*/ 58769 h 68294"/>
                      <a:gd name="connsiteX47" fmla="*/ 64198 w 70962"/>
                      <a:gd name="connsiteY47" fmla="*/ 61627 h 68294"/>
                      <a:gd name="connsiteX48" fmla="*/ 64198 w 70962"/>
                      <a:gd name="connsiteY48" fmla="*/ 61627 h 68294"/>
                      <a:gd name="connsiteX49" fmla="*/ 64198 w 70962"/>
                      <a:gd name="connsiteY49" fmla="*/ 63055 h 68294"/>
                      <a:gd name="connsiteX50" fmla="*/ 64198 w 70962"/>
                      <a:gd name="connsiteY50" fmla="*/ 63246 h 68294"/>
                      <a:gd name="connsiteX51" fmla="*/ 64198 w 70962"/>
                      <a:gd name="connsiteY51" fmla="*/ 63055 h 68294"/>
                      <a:gd name="connsiteX52" fmla="*/ 64198 w 70962"/>
                      <a:gd name="connsiteY52" fmla="*/ 61627 h 68294"/>
                      <a:gd name="connsiteX53" fmla="*/ 66390 w 70962"/>
                      <a:gd name="connsiteY53" fmla="*/ 58579 h 68294"/>
                      <a:gd name="connsiteX54" fmla="*/ 66390 w 70962"/>
                      <a:gd name="connsiteY54" fmla="*/ 58579 h 68294"/>
                      <a:gd name="connsiteX55" fmla="*/ 67628 w 70962"/>
                      <a:gd name="connsiteY55" fmla="*/ 49149 h 68294"/>
                      <a:gd name="connsiteX56" fmla="*/ 67628 w 70962"/>
                      <a:gd name="connsiteY56" fmla="*/ 49149 h 68294"/>
                      <a:gd name="connsiteX57" fmla="*/ 67342 w 70962"/>
                      <a:gd name="connsiteY57" fmla="*/ 46292 h 68294"/>
                      <a:gd name="connsiteX58" fmla="*/ 67342 w 70962"/>
                      <a:gd name="connsiteY58" fmla="*/ 46292 h 68294"/>
                      <a:gd name="connsiteX59" fmla="*/ 67056 w 70962"/>
                      <a:gd name="connsiteY59" fmla="*/ 44672 h 68294"/>
                      <a:gd name="connsiteX60" fmla="*/ 68676 w 70962"/>
                      <a:gd name="connsiteY60" fmla="*/ 44672 h 68294"/>
                      <a:gd name="connsiteX61" fmla="*/ 70390 w 70962"/>
                      <a:gd name="connsiteY61" fmla="*/ 44672 h 68294"/>
                      <a:gd name="connsiteX62" fmla="*/ 70676 w 70962"/>
                      <a:gd name="connsiteY62" fmla="*/ 45720 h 68294"/>
                      <a:gd name="connsiteX63" fmla="*/ 70962 w 70962"/>
                      <a:gd name="connsiteY63" fmla="*/ 49244 h 68294"/>
                      <a:gd name="connsiteX64" fmla="*/ 70962 w 70962"/>
                      <a:gd name="connsiteY64" fmla="*/ 49244 h 68294"/>
                      <a:gd name="connsiteX65" fmla="*/ 69056 w 70962"/>
                      <a:gd name="connsiteY65" fmla="*/ 60865 h 68294"/>
                      <a:gd name="connsiteX66" fmla="*/ 69056 w 70962"/>
                      <a:gd name="connsiteY66" fmla="*/ 60865 h 68294"/>
                      <a:gd name="connsiteX67" fmla="*/ 56484 w 70962"/>
                      <a:gd name="connsiteY67" fmla="*/ 68199 h 68294"/>
                      <a:gd name="connsiteX68" fmla="*/ 56484 w 70962"/>
                      <a:gd name="connsiteY68" fmla="*/ 68199 h 68294"/>
                      <a:gd name="connsiteX69" fmla="*/ 56102 w 70962"/>
                      <a:gd name="connsiteY69" fmla="*/ 68294 h 68294"/>
                      <a:gd name="connsiteX70" fmla="*/ 56102 w 70962"/>
                      <a:gd name="connsiteY70" fmla="*/ 68294 h 68294"/>
                      <a:gd name="connsiteX71" fmla="*/ 44005 w 70962"/>
                      <a:gd name="connsiteY71" fmla="*/ 42481 h 68294"/>
                      <a:gd name="connsiteX72" fmla="*/ 43625 w 70962"/>
                      <a:gd name="connsiteY72" fmla="*/ 52578 h 68294"/>
                      <a:gd name="connsiteX73" fmla="*/ 43625 w 70962"/>
                      <a:gd name="connsiteY73" fmla="*/ 52578 h 68294"/>
                      <a:gd name="connsiteX74" fmla="*/ 46863 w 70962"/>
                      <a:gd name="connsiteY74" fmla="*/ 62675 h 68294"/>
                      <a:gd name="connsiteX75" fmla="*/ 46863 w 70962"/>
                      <a:gd name="connsiteY75" fmla="*/ 62675 h 68294"/>
                      <a:gd name="connsiteX76" fmla="*/ 56102 w 70962"/>
                      <a:gd name="connsiteY76" fmla="*/ 65437 h 68294"/>
                      <a:gd name="connsiteX77" fmla="*/ 56102 w 70962"/>
                      <a:gd name="connsiteY77" fmla="*/ 65437 h 68294"/>
                      <a:gd name="connsiteX78" fmla="*/ 62771 w 70962"/>
                      <a:gd name="connsiteY78" fmla="*/ 64198 h 68294"/>
                      <a:gd name="connsiteX79" fmla="*/ 62771 w 70962"/>
                      <a:gd name="connsiteY79" fmla="*/ 64198 h 68294"/>
                      <a:gd name="connsiteX80" fmla="*/ 61151 w 70962"/>
                      <a:gd name="connsiteY80" fmla="*/ 62579 h 68294"/>
                      <a:gd name="connsiteX81" fmla="*/ 61151 w 70962"/>
                      <a:gd name="connsiteY81" fmla="*/ 62579 h 68294"/>
                      <a:gd name="connsiteX82" fmla="*/ 60579 w 70962"/>
                      <a:gd name="connsiteY82" fmla="*/ 58865 h 68294"/>
                      <a:gd name="connsiteX83" fmla="*/ 60579 w 70962"/>
                      <a:gd name="connsiteY83" fmla="*/ 58865 h 68294"/>
                      <a:gd name="connsiteX84" fmla="*/ 60579 w 70962"/>
                      <a:gd name="connsiteY84" fmla="*/ 50863 h 68294"/>
                      <a:gd name="connsiteX85" fmla="*/ 55722 w 70962"/>
                      <a:gd name="connsiteY85" fmla="*/ 38005 h 68294"/>
                      <a:gd name="connsiteX86" fmla="*/ 55722 w 70962"/>
                      <a:gd name="connsiteY86" fmla="*/ 38005 h 68294"/>
                      <a:gd name="connsiteX87" fmla="*/ 43149 w 70962"/>
                      <a:gd name="connsiteY87" fmla="*/ 33719 h 68294"/>
                      <a:gd name="connsiteX88" fmla="*/ 43149 w 70962"/>
                      <a:gd name="connsiteY88" fmla="*/ 33719 h 68294"/>
                      <a:gd name="connsiteX89" fmla="*/ 41624 w 70962"/>
                      <a:gd name="connsiteY89" fmla="*/ 33338 h 68294"/>
                      <a:gd name="connsiteX90" fmla="*/ 44005 w 70962"/>
                      <a:gd name="connsiteY90" fmla="*/ 42481 h 68294"/>
                      <a:gd name="connsiteX91" fmla="*/ 44005 w 70962"/>
                      <a:gd name="connsiteY91" fmla="*/ 42481 h 68294"/>
                      <a:gd name="connsiteX92" fmla="*/ 30671 w 70962"/>
                      <a:gd name="connsiteY92" fmla="*/ 64675 h 68294"/>
                      <a:gd name="connsiteX93" fmla="*/ 30290 w 70962"/>
                      <a:gd name="connsiteY93" fmla="*/ 64294 h 68294"/>
                      <a:gd name="connsiteX94" fmla="*/ 30290 w 70962"/>
                      <a:gd name="connsiteY94" fmla="*/ 64294 h 68294"/>
                      <a:gd name="connsiteX95" fmla="*/ 28670 w 70962"/>
                      <a:gd name="connsiteY95" fmla="*/ 56007 h 68294"/>
                      <a:gd name="connsiteX96" fmla="*/ 28670 w 70962"/>
                      <a:gd name="connsiteY96" fmla="*/ 56007 h 68294"/>
                      <a:gd name="connsiteX97" fmla="*/ 28670 w 70962"/>
                      <a:gd name="connsiteY97" fmla="*/ 33338 h 68294"/>
                      <a:gd name="connsiteX98" fmla="*/ 28670 w 70962"/>
                      <a:gd name="connsiteY98" fmla="*/ 2953 h 68294"/>
                      <a:gd name="connsiteX99" fmla="*/ 10573 w 70962"/>
                      <a:gd name="connsiteY99" fmla="*/ 2953 h 68294"/>
                      <a:gd name="connsiteX100" fmla="*/ 10954 w 70962"/>
                      <a:gd name="connsiteY100" fmla="*/ 3334 h 68294"/>
                      <a:gd name="connsiteX101" fmla="*/ 10954 w 70962"/>
                      <a:gd name="connsiteY101" fmla="*/ 3334 h 68294"/>
                      <a:gd name="connsiteX102" fmla="*/ 12574 w 70962"/>
                      <a:gd name="connsiteY102" fmla="*/ 11621 h 68294"/>
                      <a:gd name="connsiteX103" fmla="*/ 12574 w 70962"/>
                      <a:gd name="connsiteY103" fmla="*/ 11621 h 68294"/>
                      <a:gd name="connsiteX104" fmla="*/ 12574 w 70962"/>
                      <a:gd name="connsiteY104" fmla="*/ 56007 h 68294"/>
                      <a:gd name="connsiteX105" fmla="*/ 10954 w 70962"/>
                      <a:gd name="connsiteY105" fmla="*/ 64294 h 68294"/>
                      <a:gd name="connsiteX106" fmla="*/ 10954 w 70962"/>
                      <a:gd name="connsiteY106" fmla="*/ 64294 h 68294"/>
                      <a:gd name="connsiteX107" fmla="*/ 10573 w 70962"/>
                      <a:gd name="connsiteY107" fmla="*/ 64675 h 68294"/>
                      <a:gd name="connsiteX108" fmla="*/ 10573 w 70962"/>
                      <a:gd name="connsiteY108" fmla="*/ 64675 h 68294"/>
                      <a:gd name="connsiteX109" fmla="*/ 30671 w 70962"/>
                      <a:gd name="connsiteY109" fmla="*/ 64675 h 68294"/>
                      <a:gd name="connsiteX110" fmla="*/ 30671 w 70962"/>
                      <a:gd name="connsiteY110" fmla="*/ 64675 h 68294"/>
                      <a:gd name="connsiteX111" fmla="*/ 43053 w 70962"/>
                      <a:gd name="connsiteY111" fmla="*/ 4381 h 68294"/>
                      <a:gd name="connsiteX112" fmla="*/ 45339 w 70962"/>
                      <a:gd name="connsiteY112" fmla="*/ 19621 h 68294"/>
                      <a:gd name="connsiteX113" fmla="*/ 45339 w 70962"/>
                      <a:gd name="connsiteY113" fmla="*/ 19621 h 68294"/>
                      <a:gd name="connsiteX114" fmla="*/ 44768 w 70962"/>
                      <a:gd name="connsiteY114" fmla="*/ 27242 h 68294"/>
                      <a:gd name="connsiteX115" fmla="*/ 44768 w 70962"/>
                      <a:gd name="connsiteY115" fmla="*/ 27242 h 68294"/>
                      <a:gd name="connsiteX116" fmla="*/ 42292 w 70962"/>
                      <a:gd name="connsiteY116" fmla="*/ 31242 h 68294"/>
                      <a:gd name="connsiteX117" fmla="*/ 42292 w 70962"/>
                      <a:gd name="connsiteY117" fmla="*/ 31242 h 68294"/>
                      <a:gd name="connsiteX118" fmla="*/ 43053 w 70962"/>
                      <a:gd name="connsiteY118" fmla="*/ 31052 h 68294"/>
                      <a:gd name="connsiteX119" fmla="*/ 60199 w 70962"/>
                      <a:gd name="connsiteY119" fmla="*/ 20479 h 68294"/>
                      <a:gd name="connsiteX120" fmla="*/ 60199 w 70962"/>
                      <a:gd name="connsiteY120" fmla="*/ 20479 h 68294"/>
                      <a:gd name="connsiteX121" fmla="*/ 60770 w 70962"/>
                      <a:gd name="connsiteY121" fmla="*/ 17145 h 68294"/>
                      <a:gd name="connsiteX122" fmla="*/ 60770 w 70962"/>
                      <a:gd name="connsiteY122" fmla="*/ 17145 h 68294"/>
                      <a:gd name="connsiteX123" fmla="*/ 58770 w 70962"/>
                      <a:gd name="connsiteY123" fmla="*/ 11049 h 68294"/>
                      <a:gd name="connsiteX124" fmla="*/ 58770 w 70962"/>
                      <a:gd name="connsiteY124" fmla="*/ 11049 h 68294"/>
                      <a:gd name="connsiteX125" fmla="*/ 42006 w 70962"/>
                      <a:gd name="connsiteY125" fmla="*/ 3238 h 68294"/>
                      <a:gd name="connsiteX126" fmla="*/ 42006 w 70962"/>
                      <a:gd name="connsiteY126" fmla="*/ 3238 h 68294"/>
                      <a:gd name="connsiteX127" fmla="*/ 43053 w 70962"/>
                      <a:gd name="connsiteY127" fmla="*/ 4381 h 68294"/>
                      <a:gd name="connsiteX128" fmla="*/ 43053 w 70962"/>
                      <a:gd name="connsiteY128" fmla="*/ 4381 h 68294"/>
                      <a:gd name="connsiteX129" fmla="*/ 33719 w 70962"/>
                      <a:gd name="connsiteY129" fmla="*/ 31052 h 68294"/>
                      <a:gd name="connsiteX130" fmla="*/ 33719 w 70962"/>
                      <a:gd name="connsiteY130" fmla="*/ 30575 h 68294"/>
                      <a:gd name="connsiteX131" fmla="*/ 42196 w 70962"/>
                      <a:gd name="connsiteY131" fmla="*/ 26479 h 68294"/>
                      <a:gd name="connsiteX132" fmla="*/ 42196 w 70962"/>
                      <a:gd name="connsiteY132" fmla="*/ 26479 h 68294"/>
                      <a:gd name="connsiteX133" fmla="*/ 42672 w 70962"/>
                      <a:gd name="connsiteY133" fmla="*/ 19621 h 68294"/>
                      <a:gd name="connsiteX134" fmla="*/ 42672 w 70962"/>
                      <a:gd name="connsiteY134" fmla="*/ 19621 h 68294"/>
                      <a:gd name="connsiteX135" fmla="*/ 40863 w 70962"/>
                      <a:gd name="connsiteY135" fmla="*/ 6001 h 68294"/>
                      <a:gd name="connsiteX136" fmla="*/ 40863 w 70962"/>
                      <a:gd name="connsiteY136" fmla="*/ 6001 h 68294"/>
                      <a:gd name="connsiteX137" fmla="*/ 33053 w 70962"/>
                      <a:gd name="connsiteY137" fmla="*/ 3429 h 68294"/>
                      <a:gd name="connsiteX138" fmla="*/ 33053 w 70962"/>
                      <a:gd name="connsiteY138" fmla="*/ 3429 h 68294"/>
                      <a:gd name="connsiteX139" fmla="*/ 31528 w 70962"/>
                      <a:gd name="connsiteY139" fmla="*/ 3429 h 68294"/>
                      <a:gd name="connsiteX140" fmla="*/ 31528 w 70962"/>
                      <a:gd name="connsiteY140" fmla="*/ 30575 h 68294"/>
                      <a:gd name="connsiteX141" fmla="*/ 33814 w 70962"/>
                      <a:gd name="connsiteY141" fmla="*/ 30575 h 68294"/>
                      <a:gd name="connsiteX142" fmla="*/ 33814 w 70962"/>
                      <a:gd name="connsiteY142" fmla="*/ 31052 h 68294"/>
                      <a:gd name="connsiteX143" fmla="*/ 33719 w 70962"/>
                      <a:gd name="connsiteY143" fmla="*/ 31052 h 68294"/>
                      <a:gd name="connsiteX144" fmla="*/ 33719 w 70962"/>
                      <a:gd name="connsiteY144" fmla="*/ 31052 h 68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</a:cxnLst>
                    <a:rect l="l" t="t" r="r" b="b"/>
                    <a:pathLst>
                      <a:path w="70962" h="68294">
                        <a:moveTo>
                          <a:pt x="56102" y="68294"/>
                        </a:moveTo>
                        <a:cubicBezTo>
                          <a:pt x="52483" y="68294"/>
                          <a:pt x="48578" y="67437"/>
                          <a:pt x="45244" y="64960"/>
                        </a:cubicBezTo>
                        <a:lnTo>
                          <a:pt x="45244" y="64960"/>
                        </a:lnTo>
                        <a:cubicBezTo>
                          <a:pt x="41720" y="62294"/>
                          <a:pt x="40863" y="57912"/>
                          <a:pt x="40863" y="52673"/>
                        </a:cubicBezTo>
                        <a:lnTo>
                          <a:pt x="40863" y="52673"/>
                        </a:lnTo>
                        <a:cubicBezTo>
                          <a:pt x="40863" y="50387"/>
                          <a:pt x="41244" y="45148"/>
                          <a:pt x="41244" y="42577"/>
                        </a:cubicBezTo>
                        <a:lnTo>
                          <a:pt x="41244" y="42577"/>
                        </a:lnTo>
                        <a:cubicBezTo>
                          <a:pt x="40767" y="33623"/>
                          <a:pt x="39434" y="34290"/>
                          <a:pt x="33624" y="33909"/>
                        </a:cubicBezTo>
                        <a:lnTo>
                          <a:pt x="33624" y="33909"/>
                        </a:lnTo>
                        <a:lnTo>
                          <a:pt x="31433" y="33909"/>
                        </a:lnTo>
                        <a:lnTo>
                          <a:pt x="31433" y="56102"/>
                        </a:lnTo>
                        <a:cubicBezTo>
                          <a:pt x="31814" y="63246"/>
                          <a:pt x="31624" y="63913"/>
                          <a:pt x="37909" y="64294"/>
                        </a:cubicBezTo>
                        <a:lnTo>
                          <a:pt x="37909" y="64294"/>
                        </a:lnTo>
                        <a:lnTo>
                          <a:pt x="40291" y="64294"/>
                        </a:lnTo>
                        <a:lnTo>
                          <a:pt x="40291" y="65723"/>
                        </a:lnTo>
                        <a:lnTo>
                          <a:pt x="40291" y="67627"/>
                        </a:lnTo>
                        <a:lnTo>
                          <a:pt x="0" y="67627"/>
                        </a:lnTo>
                        <a:lnTo>
                          <a:pt x="0" y="66008"/>
                        </a:lnTo>
                        <a:lnTo>
                          <a:pt x="0" y="64103"/>
                        </a:lnTo>
                        <a:lnTo>
                          <a:pt x="1429" y="64103"/>
                        </a:lnTo>
                        <a:lnTo>
                          <a:pt x="2001" y="64103"/>
                        </a:lnTo>
                        <a:cubicBezTo>
                          <a:pt x="6287" y="64103"/>
                          <a:pt x="8097" y="63436"/>
                          <a:pt x="8763" y="62484"/>
                        </a:cubicBezTo>
                        <a:lnTo>
                          <a:pt x="8763" y="62484"/>
                        </a:lnTo>
                        <a:cubicBezTo>
                          <a:pt x="9525" y="61627"/>
                          <a:pt x="9811" y="59436"/>
                          <a:pt x="9811" y="55912"/>
                        </a:cubicBezTo>
                        <a:lnTo>
                          <a:pt x="9811" y="55912"/>
                        </a:lnTo>
                        <a:lnTo>
                          <a:pt x="9811" y="11525"/>
                        </a:lnTo>
                        <a:cubicBezTo>
                          <a:pt x="9811" y="8001"/>
                          <a:pt x="9620" y="5905"/>
                          <a:pt x="8763" y="4953"/>
                        </a:cubicBezTo>
                        <a:lnTo>
                          <a:pt x="8763" y="4953"/>
                        </a:lnTo>
                        <a:cubicBezTo>
                          <a:pt x="8097" y="4000"/>
                          <a:pt x="6287" y="3334"/>
                          <a:pt x="2001" y="3334"/>
                        </a:cubicBezTo>
                        <a:lnTo>
                          <a:pt x="2001" y="3334"/>
                        </a:lnTo>
                        <a:lnTo>
                          <a:pt x="0" y="3334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34005" y="0"/>
                        </a:lnTo>
                        <a:cubicBezTo>
                          <a:pt x="41053" y="95"/>
                          <a:pt x="54578" y="95"/>
                          <a:pt x="61246" y="9334"/>
                        </a:cubicBezTo>
                        <a:lnTo>
                          <a:pt x="61246" y="9334"/>
                        </a:lnTo>
                        <a:cubicBezTo>
                          <a:pt x="62960" y="11716"/>
                          <a:pt x="63723" y="14383"/>
                          <a:pt x="63723" y="17050"/>
                        </a:cubicBezTo>
                        <a:lnTo>
                          <a:pt x="63723" y="17050"/>
                        </a:lnTo>
                        <a:cubicBezTo>
                          <a:pt x="63723" y="18479"/>
                          <a:pt x="63437" y="20002"/>
                          <a:pt x="62960" y="21336"/>
                        </a:cubicBezTo>
                        <a:lnTo>
                          <a:pt x="62960" y="21336"/>
                        </a:lnTo>
                        <a:cubicBezTo>
                          <a:pt x="60389" y="28004"/>
                          <a:pt x="54293" y="30671"/>
                          <a:pt x="49149" y="32194"/>
                        </a:cubicBezTo>
                        <a:lnTo>
                          <a:pt x="49149" y="32194"/>
                        </a:lnTo>
                        <a:cubicBezTo>
                          <a:pt x="51912" y="32956"/>
                          <a:pt x="54864" y="34004"/>
                          <a:pt x="57341" y="35623"/>
                        </a:cubicBezTo>
                        <a:lnTo>
                          <a:pt x="57341" y="35623"/>
                        </a:lnTo>
                        <a:cubicBezTo>
                          <a:pt x="62960" y="39529"/>
                          <a:pt x="63341" y="46006"/>
                          <a:pt x="63341" y="50768"/>
                        </a:cubicBezTo>
                        <a:lnTo>
                          <a:pt x="63341" y="50768"/>
                        </a:lnTo>
                        <a:lnTo>
                          <a:pt x="63341" y="58769"/>
                        </a:lnTo>
                        <a:cubicBezTo>
                          <a:pt x="63532" y="61722"/>
                          <a:pt x="63532" y="61531"/>
                          <a:pt x="64198" y="61627"/>
                        </a:cubicBezTo>
                        <a:lnTo>
                          <a:pt x="64198" y="61627"/>
                        </a:lnTo>
                        <a:lnTo>
                          <a:pt x="64198" y="63055"/>
                        </a:lnTo>
                        <a:lnTo>
                          <a:pt x="64198" y="63246"/>
                        </a:lnTo>
                        <a:lnTo>
                          <a:pt x="64198" y="63055"/>
                        </a:lnTo>
                        <a:lnTo>
                          <a:pt x="64198" y="61627"/>
                        </a:lnTo>
                        <a:cubicBezTo>
                          <a:pt x="64580" y="61722"/>
                          <a:pt x="65627" y="60960"/>
                          <a:pt x="66390" y="58579"/>
                        </a:cubicBezTo>
                        <a:lnTo>
                          <a:pt x="66390" y="58579"/>
                        </a:lnTo>
                        <a:cubicBezTo>
                          <a:pt x="67152" y="56293"/>
                          <a:pt x="67628" y="52959"/>
                          <a:pt x="67628" y="49149"/>
                        </a:cubicBezTo>
                        <a:lnTo>
                          <a:pt x="67628" y="49149"/>
                        </a:lnTo>
                        <a:cubicBezTo>
                          <a:pt x="67628" y="48006"/>
                          <a:pt x="67533" y="47054"/>
                          <a:pt x="67342" y="46292"/>
                        </a:cubicBezTo>
                        <a:lnTo>
                          <a:pt x="67342" y="46292"/>
                        </a:lnTo>
                        <a:lnTo>
                          <a:pt x="67056" y="44672"/>
                        </a:lnTo>
                        <a:lnTo>
                          <a:pt x="68676" y="44672"/>
                        </a:lnTo>
                        <a:lnTo>
                          <a:pt x="70390" y="44672"/>
                        </a:lnTo>
                        <a:lnTo>
                          <a:pt x="70676" y="45720"/>
                        </a:lnTo>
                        <a:cubicBezTo>
                          <a:pt x="70867" y="46673"/>
                          <a:pt x="70962" y="47815"/>
                          <a:pt x="70962" y="49244"/>
                        </a:cubicBezTo>
                        <a:lnTo>
                          <a:pt x="70962" y="49244"/>
                        </a:lnTo>
                        <a:cubicBezTo>
                          <a:pt x="70962" y="49435"/>
                          <a:pt x="71057" y="56388"/>
                          <a:pt x="69056" y="60865"/>
                        </a:cubicBezTo>
                        <a:lnTo>
                          <a:pt x="69056" y="60865"/>
                        </a:lnTo>
                        <a:cubicBezTo>
                          <a:pt x="68009" y="63436"/>
                          <a:pt x="65247" y="68199"/>
                          <a:pt x="56484" y="68199"/>
                        </a:cubicBezTo>
                        <a:lnTo>
                          <a:pt x="56484" y="68199"/>
                        </a:lnTo>
                        <a:cubicBezTo>
                          <a:pt x="56388" y="68294"/>
                          <a:pt x="56293" y="68294"/>
                          <a:pt x="56102" y="68294"/>
                        </a:cubicBezTo>
                        <a:lnTo>
                          <a:pt x="56102" y="68294"/>
                        </a:lnTo>
                        <a:close/>
                        <a:moveTo>
                          <a:pt x="44005" y="42481"/>
                        </a:moveTo>
                        <a:cubicBezTo>
                          <a:pt x="44005" y="45244"/>
                          <a:pt x="43625" y="50578"/>
                          <a:pt x="43625" y="52578"/>
                        </a:cubicBezTo>
                        <a:lnTo>
                          <a:pt x="43625" y="52578"/>
                        </a:lnTo>
                        <a:cubicBezTo>
                          <a:pt x="43625" y="57531"/>
                          <a:pt x="44482" y="60865"/>
                          <a:pt x="46863" y="62675"/>
                        </a:cubicBezTo>
                        <a:lnTo>
                          <a:pt x="46863" y="62675"/>
                        </a:lnTo>
                        <a:cubicBezTo>
                          <a:pt x="49626" y="64675"/>
                          <a:pt x="52960" y="65437"/>
                          <a:pt x="56102" y="65437"/>
                        </a:cubicBezTo>
                        <a:lnTo>
                          <a:pt x="56102" y="65437"/>
                        </a:lnTo>
                        <a:cubicBezTo>
                          <a:pt x="59246" y="65342"/>
                          <a:pt x="61342" y="64865"/>
                          <a:pt x="62771" y="64198"/>
                        </a:cubicBezTo>
                        <a:lnTo>
                          <a:pt x="62771" y="64198"/>
                        </a:lnTo>
                        <a:cubicBezTo>
                          <a:pt x="62008" y="63913"/>
                          <a:pt x="61437" y="63341"/>
                          <a:pt x="61151" y="62579"/>
                        </a:cubicBezTo>
                        <a:lnTo>
                          <a:pt x="61151" y="62579"/>
                        </a:lnTo>
                        <a:cubicBezTo>
                          <a:pt x="60674" y="61531"/>
                          <a:pt x="60579" y="60293"/>
                          <a:pt x="60579" y="58865"/>
                        </a:cubicBezTo>
                        <a:lnTo>
                          <a:pt x="60579" y="58865"/>
                        </a:lnTo>
                        <a:lnTo>
                          <a:pt x="60579" y="50863"/>
                        </a:lnTo>
                        <a:cubicBezTo>
                          <a:pt x="60579" y="46101"/>
                          <a:pt x="60103" y="41053"/>
                          <a:pt x="55722" y="38005"/>
                        </a:cubicBezTo>
                        <a:lnTo>
                          <a:pt x="55722" y="38005"/>
                        </a:lnTo>
                        <a:cubicBezTo>
                          <a:pt x="52197" y="35528"/>
                          <a:pt x="46577" y="34480"/>
                          <a:pt x="43149" y="33719"/>
                        </a:cubicBezTo>
                        <a:lnTo>
                          <a:pt x="43149" y="33719"/>
                        </a:lnTo>
                        <a:lnTo>
                          <a:pt x="41624" y="33338"/>
                        </a:lnTo>
                        <a:cubicBezTo>
                          <a:pt x="43339" y="35242"/>
                          <a:pt x="44005" y="38005"/>
                          <a:pt x="44005" y="42481"/>
                        </a:cubicBezTo>
                        <a:lnTo>
                          <a:pt x="44005" y="42481"/>
                        </a:lnTo>
                        <a:close/>
                        <a:moveTo>
                          <a:pt x="30671" y="64675"/>
                        </a:moveTo>
                        <a:cubicBezTo>
                          <a:pt x="30576" y="64579"/>
                          <a:pt x="30385" y="64389"/>
                          <a:pt x="30290" y="64294"/>
                        </a:cubicBezTo>
                        <a:lnTo>
                          <a:pt x="30290" y="64294"/>
                        </a:lnTo>
                        <a:cubicBezTo>
                          <a:pt x="28861" y="62294"/>
                          <a:pt x="28670" y="59627"/>
                          <a:pt x="28670" y="56007"/>
                        </a:cubicBezTo>
                        <a:lnTo>
                          <a:pt x="28670" y="56007"/>
                        </a:lnTo>
                        <a:lnTo>
                          <a:pt x="28670" y="33338"/>
                        </a:lnTo>
                        <a:lnTo>
                          <a:pt x="28670" y="2953"/>
                        </a:lnTo>
                        <a:lnTo>
                          <a:pt x="10573" y="2953"/>
                        </a:lnTo>
                        <a:cubicBezTo>
                          <a:pt x="10668" y="3048"/>
                          <a:pt x="10763" y="3238"/>
                          <a:pt x="10954" y="3334"/>
                        </a:cubicBezTo>
                        <a:lnTo>
                          <a:pt x="10954" y="3334"/>
                        </a:lnTo>
                        <a:cubicBezTo>
                          <a:pt x="12574" y="5429"/>
                          <a:pt x="12574" y="8096"/>
                          <a:pt x="12574" y="11621"/>
                        </a:cubicBezTo>
                        <a:lnTo>
                          <a:pt x="12574" y="11621"/>
                        </a:lnTo>
                        <a:lnTo>
                          <a:pt x="12574" y="56007"/>
                        </a:lnTo>
                        <a:cubicBezTo>
                          <a:pt x="12574" y="59531"/>
                          <a:pt x="12574" y="62198"/>
                          <a:pt x="10954" y="64294"/>
                        </a:cubicBezTo>
                        <a:lnTo>
                          <a:pt x="10954" y="64294"/>
                        </a:lnTo>
                        <a:cubicBezTo>
                          <a:pt x="10859" y="64389"/>
                          <a:pt x="10763" y="64579"/>
                          <a:pt x="10573" y="64675"/>
                        </a:cubicBezTo>
                        <a:lnTo>
                          <a:pt x="10573" y="64675"/>
                        </a:lnTo>
                        <a:lnTo>
                          <a:pt x="30671" y="64675"/>
                        </a:lnTo>
                        <a:lnTo>
                          <a:pt x="30671" y="64675"/>
                        </a:lnTo>
                        <a:close/>
                        <a:moveTo>
                          <a:pt x="43053" y="4381"/>
                        </a:moveTo>
                        <a:cubicBezTo>
                          <a:pt x="45053" y="7334"/>
                          <a:pt x="45339" y="13906"/>
                          <a:pt x="45339" y="19621"/>
                        </a:cubicBezTo>
                        <a:lnTo>
                          <a:pt x="45339" y="19621"/>
                        </a:lnTo>
                        <a:cubicBezTo>
                          <a:pt x="45339" y="23146"/>
                          <a:pt x="45148" y="26003"/>
                          <a:pt x="44768" y="27242"/>
                        </a:cubicBezTo>
                        <a:lnTo>
                          <a:pt x="44768" y="27242"/>
                        </a:lnTo>
                        <a:cubicBezTo>
                          <a:pt x="44196" y="29051"/>
                          <a:pt x="43339" y="30290"/>
                          <a:pt x="42292" y="31242"/>
                        </a:cubicBezTo>
                        <a:lnTo>
                          <a:pt x="42292" y="31242"/>
                        </a:lnTo>
                        <a:lnTo>
                          <a:pt x="43053" y="31052"/>
                        </a:lnTo>
                        <a:cubicBezTo>
                          <a:pt x="48388" y="29623"/>
                          <a:pt x="57531" y="27813"/>
                          <a:pt x="60199" y="20479"/>
                        </a:cubicBezTo>
                        <a:lnTo>
                          <a:pt x="60199" y="20479"/>
                        </a:lnTo>
                        <a:cubicBezTo>
                          <a:pt x="60579" y="19526"/>
                          <a:pt x="60770" y="18288"/>
                          <a:pt x="60770" y="17145"/>
                        </a:cubicBezTo>
                        <a:lnTo>
                          <a:pt x="60770" y="17145"/>
                        </a:lnTo>
                        <a:cubicBezTo>
                          <a:pt x="60770" y="15050"/>
                          <a:pt x="60199" y="13049"/>
                          <a:pt x="58770" y="11049"/>
                        </a:cubicBezTo>
                        <a:lnTo>
                          <a:pt x="58770" y="11049"/>
                        </a:lnTo>
                        <a:cubicBezTo>
                          <a:pt x="55150" y="5905"/>
                          <a:pt x="48292" y="3905"/>
                          <a:pt x="42006" y="3238"/>
                        </a:cubicBezTo>
                        <a:lnTo>
                          <a:pt x="42006" y="3238"/>
                        </a:lnTo>
                        <a:cubicBezTo>
                          <a:pt x="42482" y="3619"/>
                          <a:pt x="42767" y="3905"/>
                          <a:pt x="43053" y="4381"/>
                        </a:cubicBezTo>
                        <a:lnTo>
                          <a:pt x="43053" y="4381"/>
                        </a:lnTo>
                        <a:close/>
                        <a:moveTo>
                          <a:pt x="33719" y="31052"/>
                        </a:moveTo>
                        <a:lnTo>
                          <a:pt x="33719" y="30575"/>
                        </a:lnTo>
                        <a:cubicBezTo>
                          <a:pt x="39053" y="30385"/>
                          <a:pt x="40863" y="30194"/>
                          <a:pt x="42196" y="26479"/>
                        </a:cubicBezTo>
                        <a:lnTo>
                          <a:pt x="42196" y="26479"/>
                        </a:lnTo>
                        <a:cubicBezTo>
                          <a:pt x="42387" y="25908"/>
                          <a:pt x="42672" y="22860"/>
                          <a:pt x="42672" y="19621"/>
                        </a:cubicBezTo>
                        <a:lnTo>
                          <a:pt x="42672" y="19621"/>
                        </a:lnTo>
                        <a:cubicBezTo>
                          <a:pt x="42767" y="14288"/>
                          <a:pt x="42006" y="7239"/>
                          <a:pt x="40863" y="6001"/>
                        </a:cubicBezTo>
                        <a:lnTo>
                          <a:pt x="40863" y="6001"/>
                        </a:lnTo>
                        <a:cubicBezTo>
                          <a:pt x="39243" y="3715"/>
                          <a:pt x="37052" y="3524"/>
                          <a:pt x="33053" y="3429"/>
                        </a:cubicBezTo>
                        <a:lnTo>
                          <a:pt x="33053" y="3429"/>
                        </a:lnTo>
                        <a:lnTo>
                          <a:pt x="31528" y="3429"/>
                        </a:lnTo>
                        <a:lnTo>
                          <a:pt x="31528" y="30575"/>
                        </a:lnTo>
                        <a:lnTo>
                          <a:pt x="33814" y="30575"/>
                        </a:lnTo>
                        <a:lnTo>
                          <a:pt x="33814" y="31052"/>
                        </a:lnTo>
                        <a:lnTo>
                          <a:pt x="33719" y="31052"/>
                        </a:lnTo>
                        <a:lnTo>
                          <a:pt x="33719" y="310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25" name="Graphic 1">
                  <a:extLst>
                    <a:ext uri="{FF2B5EF4-FFF2-40B4-BE49-F238E27FC236}">
                      <a16:creationId xmlns:a16="http://schemas.microsoft.com/office/drawing/2014/main" id="{D2813E60-AE79-4BAE-9F32-75B7C6D4BD42}"/>
                    </a:ext>
                  </a:extLst>
                </p:cNvPr>
                <p:cNvGrpSpPr/>
                <p:nvPr/>
              </p:nvGrpSpPr>
              <p:grpSpPr>
                <a:xfrm>
                  <a:off x="11126437" y="5654365"/>
                  <a:ext cx="61340" cy="67341"/>
                  <a:chOff x="11126437" y="5654365"/>
                  <a:chExt cx="61340" cy="67341"/>
                </a:xfrm>
                <a:solidFill>
                  <a:srgbClr val="FFFFFF"/>
                </a:solidFill>
              </p:grpSpPr>
              <p:sp>
                <p:nvSpPr>
                  <p:cNvPr id="932" name="Freeform: Shape 931">
                    <a:extLst>
                      <a:ext uri="{FF2B5EF4-FFF2-40B4-BE49-F238E27FC236}">
                        <a16:creationId xmlns:a16="http://schemas.microsoft.com/office/drawing/2014/main" id="{0D58BFFD-FBA9-468E-A177-C9D3D31386E2}"/>
                      </a:ext>
                    </a:extLst>
                  </p:cNvPr>
                  <p:cNvSpPr/>
                  <p:nvPr/>
                </p:nvSpPr>
                <p:spPr>
                  <a:xfrm>
                    <a:off x="11127962" y="5655888"/>
                    <a:ext cx="58768" cy="64389"/>
                  </a:xfrm>
                  <a:custGeom>
                    <a:avLst/>
                    <a:gdLst>
                      <a:gd name="connsiteX0" fmla="*/ 33338 w 58768"/>
                      <a:gd name="connsiteY0" fmla="*/ 63817 h 64389"/>
                      <a:gd name="connsiteX1" fmla="*/ 43338 w 58768"/>
                      <a:gd name="connsiteY1" fmla="*/ 62484 h 64389"/>
                      <a:gd name="connsiteX2" fmla="*/ 58293 w 58768"/>
                      <a:gd name="connsiteY2" fmla="*/ 35814 h 64389"/>
                      <a:gd name="connsiteX3" fmla="*/ 58769 w 58768"/>
                      <a:gd name="connsiteY3" fmla="*/ 35814 h 64389"/>
                      <a:gd name="connsiteX4" fmla="*/ 58769 w 58768"/>
                      <a:gd name="connsiteY4" fmla="*/ 64389 h 64389"/>
                      <a:gd name="connsiteX5" fmla="*/ 0 w 58768"/>
                      <a:gd name="connsiteY5" fmla="*/ 64389 h 64389"/>
                      <a:gd name="connsiteX6" fmla="*/ 0 w 58768"/>
                      <a:gd name="connsiteY6" fmla="*/ 63913 h 64389"/>
                      <a:gd name="connsiteX7" fmla="*/ 476 w 58768"/>
                      <a:gd name="connsiteY7" fmla="*/ 63913 h 64389"/>
                      <a:gd name="connsiteX8" fmla="*/ 9810 w 58768"/>
                      <a:gd name="connsiteY8" fmla="*/ 54388 h 64389"/>
                      <a:gd name="connsiteX9" fmla="*/ 9810 w 58768"/>
                      <a:gd name="connsiteY9" fmla="*/ 10001 h 64389"/>
                      <a:gd name="connsiteX10" fmla="*/ 476 w 58768"/>
                      <a:gd name="connsiteY10" fmla="*/ 476 h 64389"/>
                      <a:gd name="connsiteX11" fmla="*/ 0 w 58768"/>
                      <a:gd name="connsiteY11" fmla="*/ 476 h 64389"/>
                      <a:gd name="connsiteX12" fmla="*/ 0 w 58768"/>
                      <a:gd name="connsiteY12" fmla="*/ 0 h 64389"/>
                      <a:gd name="connsiteX13" fmla="*/ 55816 w 58768"/>
                      <a:gd name="connsiteY13" fmla="*/ 0 h 64389"/>
                      <a:gd name="connsiteX14" fmla="*/ 55816 w 58768"/>
                      <a:gd name="connsiteY14" fmla="*/ 24670 h 64389"/>
                      <a:gd name="connsiteX15" fmla="*/ 55340 w 58768"/>
                      <a:gd name="connsiteY15" fmla="*/ 24670 h 64389"/>
                      <a:gd name="connsiteX16" fmla="*/ 44767 w 58768"/>
                      <a:gd name="connsiteY16" fmla="*/ 4381 h 64389"/>
                      <a:gd name="connsiteX17" fmla="*/ 28670 w 58768"/>
                      <a:gd name="connsiteY17" fmla="*/ 476 h 64389"/>
                      <a:gd name="connsiteX18" fmla="*/ 28670 w 58768"/>
                      <a:gd name="connsiteY18" fmla="*/ 29908 h 64389"/>
                      <a:gd name="connsiteX19" fmla="*/ 43243 w 58768"/>
                      <a:gd name="connsiteY19" fmla="*/ 20479 h 64389"/>
                      <a:gd name="connsiteX20" fmla="*/ 44101 w 58768"/>
                      <a:gd name="connsiteY20" fmla="*/ 14097 h 64389"/>
                      <a:gd name="connsiteX21" fmla="*/ 44672 w 58768"/>
                      <a:gd name="connsiteY21" fmla="*/ 14097 h 64389"/>
                      <a:gd name="connsiteX22" fmla="*/ 44672 w 58768"/>
                      <a:gd name="connsiteY22" fmla="*/ 46577 h 64389"/>
                      <a:gd name="connsiteX23" fmla="*/ 44101 w 58768"/>
                      <a:gd name="connsiteY23" fmla="*/ 46577 h 64389"/>
                      <a:gd name="connsiteX24" fmla="*/ 43243 w 58768"/>
                      <a:gd name="connsiteY24" fmla="*/ 40196 h 64389"/>
                      <a:gd name="connsiteX25" fmla="*/ 28670 w 58768"/>
                      <a:gd name="connsiteY25" fmla="*/ 30575 h 64389"/>
                      <a:gd name="connsiteX26" fmla="*/ 28670 w 58768"/>
                      <a:gd name="connsiteY26" fmla="*/ 54578 h 64389"/>
                      <a:gd name="connsiteX27" fmla="*/ 33338 w 58768"/>
                      <a:gd name="connsiteY27" fmla="*/ 63817 h 64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58768" h="64389">
                        <a:moveTo>
                          <a:pt x="33338" y="63817"/>
                        </a:moveTo>
                        <a:cubicBezTo>
                          <a:pt x="37337" y="63817"/>
                          <a:pt x="41338" y="63437"/>
                          <a:pt x="43338" y="62484"/>
                        </a:cubicBezTo>
                        <a:cubicBezTo>
                          <a:pt x="52197" y="58579"/>
                          <a:pt x="57435" y="52959"/>
                          <a:pt x="58293" y="35814"/>
                        </a:cubicBezTo>
                        <a:lnTo>
                          <a:pt x="58769" y="35814"/>
                        </a:lnTo>
                        <a:lnTo>
                          <a:pt x="58769" y="64389"/>
                        </a:lnTo>
                        <a:lnTo>
                          <a:pt x="0" y="64389"/>
                        </a:lnTo>
                        <a:lnTo>
                          <a:pt x="0" y="63913"/>
                        </a:lnTo>
                        <a:lnTo>
                          <a:pt x="476" y="63913"/>
                        </a:lnTo>
                        <a:cubicBezTo>
                          <a:pt x="9239" y="63913"/>
                          <a:pt x="9810" y="61436"/>
                          <a:pt x="9810" y="54388"/>
                        </a:cubicBezTo>
                        <a:lnTo>
                          <a:pt x="9810" y="10001"/>
                        </a:lnTo>
                        <a:cubicBezTo>
                          <a:pt x="9810" y="2953"/>
                          <a:pt x="9239" y="476"/>
                          <a:pt x="476" y="476"/>
                        </a:cubicBezTo>
                        <a:lnTo>
                          <a:pt x="0" y="476"/>
                        </a:lnTo>
                        <a:lnTo>
                          <a:pt x="0" y="0"/>
                        </a:lnTo>
                        <a:lnTo>
                          <a:pt x="55816" y="0"/>
                        </a:lnTo>
                        <a:lnTo>
                          <a:pt x="55816" y="24670"/>
                        </a:lnTo>
                        <a:lnTo>
                          <a:pt x="55340" y="24670"/>
                        </a:lnTo>
                        <a:cubicBezTo>
                          <a:pt x="55340" y="17717"/>
                          <a:pt x="52578" y="9811"/>
                          <a:pt x="44767" y="4381"/>
                        </a:cubicBezTo>
                        <a:cubicBezTo>
                          <a:pt x="40195" y="1048"/>
                          <a:pt x="36194" y="476"/>
                          <a:pt x="28670" y="476"/>
                        </a:cubicBezTo>
                        <a:lnTo>
                          <a:pt x="28670" y="29908"/>
                        </a:lnTo>
                        <a:cubicBezTo>
                          <a:pt x="36480" y="29908"/>
                          <a:pt x="40577" y="27337"/>
                          <a:pt x="43243" y="20479"/>
                        </a:cubicBezTo>
                        <a:cubicBezTo>
                          <a:pt x="43529" y="19717"/>
                          <a:pt x="44101" y="16764"/>
                          <a:pt x="44101" y="14097"/>
                        </a:cubicBezTo>
                        <a:lnTo>
                          <a:pt x="44672" y="14097"/>
                        </a:lnTo>
                        <a:lnTo>
                          <a:pt x="44672" y="46577"/>
                        </a:lnTo>
                        <a:lnTo>
                          <a:pt x="44101" y="46577"/>
                        </a:lnTo>
                        <a:cubicBezTo>
                          <a:pt x="44101" y="43910"/>
                          <a:pt x="43529" y="40862"/>
                          <a:pt x="43243" y="40196"/>
                        </a:cubicBezTo>
                        <a:cubicBezTo>
                          <a:pt x="40481" y="33242"/>
                          <a:pt x="36480" y="30575"/>
                          <a:pt x="28670" y="30575"/>
                        </a:cubicBezTo>
                        <a:lnTo>
                          <a:pt x="28670" y="54578"/>
                        </a:lnTo>
                        <a:cubicBezTo>
                          <a:pt x="28575" y="63246"/>
                          <a:pt x="29241" y="63817"/>
                          <a:pt x="33338" y="638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3" name="Freeform: Shape 932">
                    <a:extLst>
                      <a:ext uri="{FF2B5EF4-FFF2-40B4-BE49-F238E27FC236}">
                        <a16:creationId xmlns:a16="http://schemas.microsoft.com/office/drawing/2014/main" id="{8ED94A23-A7C1-4352-9610-6AC44AE8D81C}"/>
                      </a:ext>
                    </a:extLst>
                  </p:cNvPr>
                  <p:cNvSpPr/>
                  <p:nvPr/>
                </p:nvSpPr>
                <p:spPr>
                  <a:xfrm>
                    <a:off x="11126437" y="5654365"/>
                    <a:ext cx="61340" cy="67341"/>
                  </a:xfrm>
                  <a:custGeom>
                    <a:avLst/>
                    <a:gdLst>
                      <a:gd name="connsiteX0" fmla="*/ 0 w 61340"/>
                      <a:gd name="connsiteY0" fmla="*/ 67342 h 67341"/>
                      <a:gd name="connsiteX1" fmla="*/ 0 w 61340"/>
                      <a:gd name="connsiteY1" fmla="*/ 65913 h 67341"/>
                      <a:gd name="connsiteX2" fmla="*/ 0 w 61340"/>
                      <a:gd name="connsiteY2" fmla="*/ 64008 h 67341"/>
                      <a:gd name="connsiteX3" fmla="*/ 1429 w 61340"/>
                      <a:gd name="connsiteY3" fmla="*/ 64008 h 67341"/>
                      <a:gd name="connsiteX4" fmla="*/ 1905 w 61340"/>
                      <a:gd name="connsiteY4" fmla="*/ 64008 h 67341"/>
                      <a:gd name="connsiteX5" fmla="*/ 9811 w 61340"/>
                      <a:gd name="connsiteY5" fmla="*/ 55816 h 67341"/>
                      <a:gd name="connsiteX6" fmla="*/ 9811 w 61340"/>
                      <a:gd name="connsiteY6" fmla="*/ 55816 h 67341"/>
                      <a:gd name="connsiteX7" fmla="*/ 9811 w 61340"/>
                      <a:gd name="connsiteY7" fmla="*/ 11430 h 67341"/>
                      <a:gd name="connsiteX8" fmla="*/ 1905 w 61340"/>
                      <a:gd name="connsiteY8" fmla="*/ 3238 h 67341"/>
                      <a:gd name="connsiteX9" fmla="*/ 1905 w 61340"/>
                      <a:gd name="connsiteY9" fmla="*/ 3238 h 67341"/>
                      <a:gd name="connsiteX10" fmla="*/ 0 w 61340"/>
                      <a:gd name="connsiteY10" fmla="*/ 3238 h 67341"/>
                      <a:gd name="connsiteX11" fmla="*/ 0 w 61340"/>
                      <a:gd name="connsiteY11" fmla="*/ 1905 h 67341"/>
                      <a:gd name="connsiteX12" fmla="*/ 0 w 61340"/>
                      <a:gd name="connsiteY12" fmla="*/ 0 h 67341"/>
                      <a:gd name="connsiteX13" fmla="*/ 58579 w 61340"/>
                      <a:gd name="connsiteY13" fmla="*/ 0 h 67341"/>
                      <a:gd name="connsiteX14" fmla="*/ 58579 w 61340"/>
                      <a:gd name="connsiteY14" fmla="*/ 27432 h 67341"/>
                      <a:gd name="connsiteX15" fmla="*/ 57150 w 61340"/>
                      <a:gd name="connsiteY15" fmla="*/ 27432 h 67341"/>
                      <a:gd name="connsiteX16" fmla="*/ 55245 w 61340"/>
                      <a:gd name="connsiteY16" fmla="*/ 27432 h 67341"/>
                      <a:gd name="connsiteX17" fmla="*/ 55245 w 61340"/>
                      <a:gd name="connsiteY17" fmla="*/ 26003 h 67341"/>
                      <a:gd name="connsiteX18" fmla="*/ 45244 w 61340"/>
                      <a:gd name="connsiteY18" fmla="*/ 6763 h 67341"/>
                      <a:gd name="connsiteX19" fmla="*/ 45244 w 61340"/>
                      <a:gd name="connsiteY19" fmla="*/ 6763 h 67341"/>
                      <a:gd name="connsiteX20" fmla="*/ 31433 w 61340"/>
                      <a:gd name="connsiteY20" fmla="*/ 3143 h 67341"/>
                      <a:gd name="connsiteX21" fmla="*/ 31433 w 61340"/>
                      <a:gd name="connsiteY21" fmla="*/ 3143 h 67341"/>
                      <a:gd name="connsiteX22" fmla="*/ 31433 w 61340"/>
                      <a:gd name="connsiteY22" fmla="*/ 29718 h 67341"/>
                      <a:gd name="connsiteX23" fmla="*/ 43244 w 61340"/>
                      <a:gd name="connsiteY23" fmla="*/ 21241 h 67341"/>
                      <a:gd name="connsiteX24" fmla="*/ 43244 w 61340"/>
                      <a:gd name="connsiteY24" fmla="*/ 21241 h 67341"/>
                      <a:gd name="connsiteX25" fmla="*/ 44005 w 61340"/>
                      <a:gd name="connsiteY25" fmla="*/ 15240 h 67341"/>
                      <a:gd name="connsiteX26" fmla="*/ 44005 w 61340"/>
                      <a:gd name="connsiteY26" fmla="*/ 15240 h 67341"/>
                      <a:gd name="connsiteX27" fmla="*/ 44005 w 61340"/>
                      <a:gd name="connsiteY27" fmla="*/ 13906 h 67341"/>
                      <a:gd name="connsiteX28" fmla="*/ 45339 w 61340"/>
                      <a:gd name="connsiteY28" fmla="*/ 13906 h 67341"/>
                      <a:gd name="connsiteX29" fmla="*/ 47339 w 61340"/>
                      <a:gd name="connsiteY29" fmla="*/ 13906 h 67341"/>
                      <a:gd name="connsiteX30" fmla="*/ 47339 w 61340"/>
                      <a:gd name="connsiteY30" fmla="*/ 49149 h 67341"/>
                      <a:gd name="connsiteX31" fmla="*/ 45910 w 61340"/>
                      <a:gd name="connsiteY31" fmla="*/ 49149 h 67341"/>
                      <a:gd name="connsiteX32" fmla="*/ 43910 w 61340"/>
                      <a:gd name="connsiteY32" fmla="*/ 49149 h 67341"/>
                      <a:gd name="connsiteX33" fmla="*/ 43910 w 61340"/>
                      <a:gd name="connsiteY33" fmla="*/ 47720 h 67341"/>
                      <a:gd name="connsiteX34" fmla="*/ 43149 w 61340"/>
                      <a:gd name="connsiteY34" fmla="*/ 41910 h 67341"/>
                      <a:gd name="connsiteX35" fmla="*/ 43149 w 61340"/>
                      <a:gd name="connsiteY35" fmla="*/ 41910 h 67341"/>
                      <a:gd name="connsiteX36" fmla="*/ 31242 w 61340"/>
                      <a:gd name="connsiteY36" fmla="*/ 33147 h 67341"/>
                      <a:gd name="connsiteX37" fmla="*/ 31242 w 61340"/>
                      <a:gd name="connsiteY37" fmla="*/ 33147 h 67341"/>
                      <a:gd name="connsiteX38" fmla="*/ 31242 w 61340"/>
                      <a:gd name="connsiteY38" fmla="*/ 55721 h 67341"/>
                      <a:gd name="connsiteX39" fmla="*/ 31909 w 61340"/>
                      <a:gd name="connsiteY39" fmla="*/ 63151 h 67341"/>
                      <a:gd name="connsiteX40" fmla="*/ 31909 w 61340"/>
                      <a:gd name="connsiteY40" fmla="*/ 63151 h 67341"/>
                      <a:gd name="connsiteX41" fmla="*/ 34480 w 61340"/>
                      <a:gd name="connsiteY41" fmla="*/ 63817 h 67341"/>
                      <a:gd name="connsiteX42" fmla="*/ 34480 w 61340"/>
                      <a:gd name="connsiteY42" fmla="*/ 63817 h 67341"/>
                      <a:gd name="connsiteX43" fmla="*/ 34480 w 61340"/>
                      <a:gd name="connsiteY43" fmla="*/ 64389 h 67341"/>
                      <a:gd name="connsiteX44" fmla="*/ 34480 w 61340"/>
                      <a:gd name="connsiteY44" fmla="*/ 64008 h 67341"/>
                      <a:gd name="connsiteX45" fmla="*/ 43910 w 61340"/>
                      <a:gd name="connsiteY45" fmla="*/ 62770 h 67341"/>
                      <a:gd name="connsiteX46" fmla="*/ 43910 w 61340"/>
                      <a:gd name="connsiteY46" fmla="*/ 62770 h 67341"/>
                      <a:gd name="connsiteX47" fmla="*/ 58007 w 61340"/>
                      <a:gd name="connsiteY47" fmla="*/ 37338 h 67341"/>
                      <a:gd name="connsiteX48" fmla="*/ 58007 w 61340"/>
                      <a:gd name="connsiteY48" fmla="*/ 37338 h 67341"/>
                      <a:gd name="connsiteX49" fmla="*/ 58102 w 61340"/>
                      <a:gd name="connsiteY49" fmla="*/ 36004 h 67341"/>
                      <a:gd name="connsiteX50" fmla="*/ 59436 w 61340"/>
                      <a:gd name="connsiteY50" fmla="*/ 36004 h 67341"/>
                      <a:gd name="connsiteX51" fmla="*/ 61340 w 61340"/>
                      <a:gd name="connsiteY51" fmla="*/ 36004 h 67341"/>
                      <a:gd name="connsiteX52" fmla="*/ 61340 w 61340"/>
                      <a:gd name="connsiteY52" fmla="*/ 67342 h 67341"/>
                      <a:gd name="connsiteX53" fmla="*/ 0 w 61340"/>
                      <a:gd name="connsiteY53" fmla="*/ 67342 h 67341"/>
                      <a:gd name="connsiteX54" fmla="*/ 0 w 61340"/>
                      <a:gd name="connsiteY54" fmla="*/ 67342 h 67341"/>
                      <a:gd name="connsiteX55" fmla="*/ 58770 w 61340"/>
                      <a:gd name="connsiteY55" fmla="*/ 64579 h 67341"/>
                      <a:gd name="connsiteX56" fmla="*/ 58770 w 61340"/>
                      <a:gd name="connsiteY56" fmla="*/ 51340 h 67341"/>
                      <a:gd name="connsiteX57" fmla="*/ 46959 w 61340"/>
                      <a:gd name="connsiteY57" fmla="*/ 64579 h 67341"/>
                      <a:gd name="connsiteX58" fmla="*/ 46959 w 61340"/>
                      <a:gd name="connsiteY58" fmla="*/ 64579 h 67341"/>
                      <a:gd name="connsiteX59" fmla="*/ 58770 w 61340"/>
                      <a:gd name="connsiteY59" fmla="*/ 64579 h 67341"/>
                      <a:gd name="connsiteX60" fmla="*/ 58770 w 61340"/>
                      <a:gd name="connsiteY60" fmla="*/ 64579 h 67341"/>
                      <a:gd name="connsiteX61" fmla="*/ 29718 w 61340"/>
                      <a:gd name="connsiteY61" fmla="*/ 64579 h 67341"/>
                      <a:gd name="connsiteX62" fmla="*/ 28766 w 61340"/>
                      <a:gd name="connsiteY62" fmla="*/ 55912 h 67341"/>
                      <a:gd name="connsiteX63" fmla="*/ 28766 w 61340"/>
                      <a:gd name="connsiteY63" fmla="*/ 55912 h 67341"/>
                      <a:gd name="connsiteX64" fmla="*/ 28766 w 61340"/>
                      <a:gd name="connsiteY64" fmla="*/ 32766 h 67341"/>
                      <a:gd name="connsiteX65" fmla="*/ 28766 w 61340"/>
                      <a:gd name="connsiteY65" fmla="*/ 2857 h 67341"/>
                      <a:gd name="connsiteX66" fmla="*/ 10573 w 61340"/>
                      <a:gd name="connsiteY66" fmla="*/ 2857 h 67341"/>
                      <a:gd name="connsiteX67" fmla="*/ 10859 w 61340"/>
                      <a:gd name="connsiteY67" fmla="*/ 3238 h 67341"/>
                      <a:gd name="connsiteX68" fmla="*/ 10859 w 61340"/>
                      <a:gd name="connsiteY68" fmla="*/ 3238 h 67341"/>
                      <a:gd name="connsiteX69" fmla="*/ 12572 w 61340"/>
                      <a:gd name="connsiteY69" fmla="*/ 11620 h 67341"/>
                      <a:gd name="connsiteX70" fmla="*/ 12572 w 61340"/>
                      <a:gd name="connsiteY70" fmla="*/ 11620 h 67341"/>
                      <a:gd name="connsiteX71" fmla="*/ 12572 w 61340"/>
                      <a:gd name="connsiteY71" fmla="*/ 56007 h 67341"/>
                      <a:gd name="connsiteX72" fmla="*/ 10859 w 61340"/>
                      <a:gd name="connsiteY72" fmla="*/ 64294 h 67341"/>
                      <a:gd name="connsiteX73" fmla="*/ 10859 w 61340"/>
                      <a:gd name="connsiteY73" fmla="*/ 64294 h 67341"/>
                      <a:gd name="connsiteX74" fmla="*/ 10477 w 61340"/>
                      <a:gd name="connsiteY74" fmla="*/ 64675 h 67341"/>
                      <a:gd name="connsiteX75" fmla="*/ 10477 w 61340"/>
                      <a:gd name="connsiteY75" fmla="*/ 64675 h 67341"/>
                      <a:gd name="connsiteX76" fmla="*/ 29718 w 61340"/>
                      <a:gd name="connsiteY76" fmla="*/ 64675 h 67341"/>
                      <a:gd name="connsiteX77" fmla="*/ 29718 w 61340"/>
                      <a:gd name="connsiteY77" fmla="*/ 64579 h 67341"/>
                      <a:gd name="connsiteX78" fmla="*/ 44767 w 61340"/>
                      <a:gd name="connsiteY78" fmla="*/ 38195 h 67341"/>
                      <a:gd name="connsiteX79" fmla="*/ 44767 w 61340"/>
                      <a:gd name="connsiteY79" fmla="*/ 25241 h 67341"/>
                      <a:gd name="connsiteX80" fmla="*/ 37528 w 61340"/>
                      <a:gd name="connsiteY80" fmla="*/ 31718 h 67341"/>
                      <a:gd name="connsiteX81" fmla="*/ 37528 w 61340"/>
                      <a:gd name="connsiteY81" fmla="*/ 31718 h 67341"/>
                      <a:gd name="connsiteX82" fmla="*/ 44767 w 61340"/>
                      <a:gd name="connsiteY82" fmla="*/ 38195 h 67341"/>
                      <a:gd name="connsiteX83" fmla="*/ 44767 w 61340"/>
                      <a:gd name="connsiteY83" fmla="*/ 38195 h 67341"/>
                      <a:gd name="connsiteX84" fmla="*/ 47053 w 61340"/>
                      <a:gd name="connsiteY84" fmla="*/ 4667 h 67341"/>
                      <a:gd name="connsiteX85" fmla="*/ 55912 w 61340"/>
                      <a:gd name="connsiteY85" fmla="*/ 15335 h 67341"/>
                      <a:gd name="connsiteX86" fmla="*/ 55912 w 61340"/>
                      <a:gd name="connsiteY86" fmla="*/ 15335 h 67341"/>
                      <a:gd name="connsiteX87" fmla="*/ 55912 w 61340"/>
                      <a:gd name="connsiteY87" fmla="*/ 2857 h 67341"/>
                      <a:gd name="connsiteX88" fmla="*/ 44005 w 61340"/>
                      <a:gd name="connsiteY88" fmla="*/ 2857 h 67341"/>
                      <a:gd name="connsiteX89" fmla="*/ 47053 w 61340"/>
                      <a:gd name="connsiteY89" fmla="*/ 4667 h 67341"/>
                      <a:gd name="connsiteX90" fmla="*/ 47053 w 61340"/>
                      <a:gd name="connsiteY90" fmla="*/ 4667 h 67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</a:cxnLst>
                    <a:rect l="l" t="t" r="r" b="b"/>
                    <a:pathLst>
                      <a:path w="61340" h="67341">
                        <a:moveTo>
                          <a:pt x="0" y="67342"/>
                        </a:moveTo>
                        <a:lnTo>
                          <a:pt x="0" y="65913"/>
                        </a:lnTo>
                        <a:lnTo>
                          <a:pt x="0" y="64008"/>
                        </a:lnTo>
                        <a:lnTo>
                          <a:pt x="1429" y="64008"/>
                        </a:lnTo>
                        <a:lnTo>
                          <a:pt x="1905" y="64008"/>
                        </a:lnTo>
                        <a:cubicBezTo>
                          <a:pt x="10382" y="63532"/>
                          <a:pt x="9334" y="63055"/>
                          <a:pt x="9811" y="55816"/>
                        </a:cubicBezTo>
                        <a:lnTo>
                          <a:pt x="9811" y="55816"/>
                        </a:lnTo>
                        <a:lnTo>
                          <a:pt x="9811" y="11430"/>
                        </a:lnTo>
                        <a:cubicBezTo>
                          <a:pt x="9334" y="4286"/>
                          <a:pt x="10287" y="3715"/>
                          <a:pt x="1905" y="3238"/>
                        </a:cubicBezTo>
                        <a:lnTo>
                          <a:pt x="1905" y="3238"/>
                        </a:lnTo>
                        <a:lnTo>
                          <a:pt x="0" y="3238"/>
                        </a:lnTo>
                        <a:lnTo>
                          <a:pt x="0" y="1905"/>
                        </a:lnTo>
                        <a:lnTo>
                          <a:pt x="0" y="0"/>
                        </a:lnTo>
                        <a:lnTo>
                          <a:pt x="58579" y="0"/>
                        </a:lnTo>
                        <a:lnTo>
                          <a:pt x="58579" y="27432"/>
                        </a:lnTo>
                        <a:lnTo>
                          <a:pt x="57150" y="27432"/>
                        </a:lnTo>
                        <a:lnTo>
                          <a:pt x="55245" y="27432"/>
                        </a:lnTo>
                        <a:lnTo>
                          <a:pt x="55245" y="26003"/>
                        </a:lnTo>
                        <a:cubicBezTo>
                          <a:pt x="55245" y="19431"/>
                          <a:pt x="52578" y="12001"/>
                          <a:pt x="45244" y="6763"/>
                        </a:cubicBezTo>
                        <a:lnTo>
                          <a:pt x="45244" y="6763"/>
                        </a:lnTo>
                        <a:cubicBezTo>
                          <a:pt x="41147" y="3905"/>
                          <a:pt x="37909" y="3238"/>
                          <a:pt x="31433" y="3143"/>
                        </a:cubicBezTo>
                        <a:lnTo>
                          <a:pt x="31433" y="3143"/>
                        </a:lnTo>
                        <a:lnTo>
                          <a:pt x="31433" y="29718"/>
                        </a:lnTo>
                        <a:cubicBezTo>
                          <a:pt x="38005" y="29337"/>
                          <a:pt x="40767" y="27337"/>
                          <a:pt x="43244" y="21241"/>
                        </a:cubicBezTo>
                        <a:lnTo>
                          <a:pt x="43244" y="21241"/>
                        </a:lnTo>
                        <a:cubicBezTo>
                          <a:pt x="43433" y="20765"/>
                          <a:pt x="44005" y="17812"/>
                          <a:pt x="44005" y="15240"/>
                        </a:cubicBezTo>
                        <a:lnTo>
                          <a:pt x="44005" y="15240"/>
                        </a:lnTo>
                        <a:lnTo>
                          <a:pt x="44005" y="13906"/>
                        </a:lnTo>
                        <a:lnTo>
                          <a:pt x="45339" y="13906"/>
                        </a:lnTo>
                        <a:lnTo>
                          <a:pt x="47339" y="13906"/>
                        </a:lnTo>
                        <a:lnTo>
                          <a:pt x="47339" y="49149"/>
                        </a:lnTo>
                        <a:lnTo>
                          <a:pt x="45910" y="49149"/>
                        </a:lnTo>
                        <a:lnTo>
                          <a:pt x="43910" y="49149"/>
                        </a:lnTo>
                        <a:lnTo>
                          <a:pt x="43910" y="47720"/>
                        </a:lnTo>
                        <a:cubicBezTo>
                          <a:pt x="43910" y="45339"/>
                          <a:pt x="43339" y="42196"/>
                          <a:pt x="43149" y="41910"/>
                        </a:cubicBezTo>
                        <a:lnTo>
                          <a:pt x="43149" y="41910"/>
                        </a:lnTo>
                        <a:cubicBezTo>
                          <a:pt x="40577" y="35719"/>
                          <a:pt x="37814" y="33528"/>
                          <a:pt x="31242" y="33147"/>
                        </a:cubicBezTo>
                        <a:lnTo>
                          <a:pt x="31242" y="33147"/>
                        </a:lnTo>
                        <a:lnTo>
                          <a:pt x="31242" y="55721"/>
                        </a:lnTo>
                        <a:cubicBezTo>
                          <a:pt x="31242" y="60103"/>
                          <a:pt x="31433" y="62389"/>
                          <a:pt x="31909" y="63151"/>
                        </a:cubicBezTo>
                        <a:lnTo>
                          <a:pt x="31909" y="63151"/>
                        </a:lnTo>
                        <a:cubicBezTo>
                          <a:pt x="32195" y="63722"/>
                          <a:pt x="32481" y="63817"/>
                          <a:pt x="34480" y="63817"/>
                        </a:cubicBezTo>
                        <a:lnTo>
                          <a:pt x="34480" y="63817"/>
                        </a:lnTo>
                        <a:lnTo>
                          <a:pt x="34480" y="64389"/>
                        </a:lnTo>
                        <a:lnTo>
                          <a:pt x="34480" y="64008"/>
                        </a:lnTo>
                        <a:cubicBezTo>
                          <a:pt x="38291" y="64008"/>
                          <a:pt x="42386" y="63532"/>
                          <a:pt x="43910" y="62770"/>
                        </a:cubicBezTo>
                        <a:lnTo>
                          <a:pt x="43910" y="62770"/>
                        </a:lnTo>
                        <a:cubicBezTo>
                          <a:pt x="52388" y="58865"/>
                          <a:pt x="57055" y="54197"/>
                          <a:pt x="58007" y="37338"/>
                        </a:cubicBezTo>
                        <a:lnTo>
                          <a:pt x="58007" y="37338"/>
                        </a:lnTo>
                        <a:lnTo>
                          <a:pt x="58102" y="36004"/>
                        </a:lnTo>
                        <a:lnTo>
                          <a:pt x="59436" y="36004"/>
                        </a:lnTo>
                        <a:lnTo>
                          <a:pt x="61340" y="36004"/>
                        </a:lnTo>
                        <a:lnTo>
                          <a:pt x="61340" y="67342"/>
                        </a:lnTo>
                        <a:lnTo>
                          <a:pt x="0" y="67342"/>
                        </a:lnTo>
                        <a:lnTo>
                          <a:pt x="0" y="67342"/>
                        </a:lnTo>
                        <a:close/>
                        <a:moveTo>
                          <a:pt x="58770" y="64579"/>
                        </a:moveTo>
                        <a:lnTo>
                          <a:pt x="58770" y="51340"/>
                        </a:lnTo>
                        <a:cubicBezTo>
                          <a:pt x="56388" y="58198"/>
                          <a:pt x="52292" y="62008"/>
                          <a:pt x="46959" y="64579"/>
                        </a:cubicBezTo>
                        <a:lnTo>
                          <a:pt x="46959" y="64579"/>
                        </a:lnTo>
                        <a:lnTo>
                          <a:pt x="58770" y="64579"/>
                        </a:lnTo>
                        <a:lnTo>
                          <a:pt x="58770" y="64579"/>
                        </a:lnTo>
                        <a:close/>
                        <a:moveTo>
                          <a:pt x="29718" y="64579"/>
                        </a:moveTo>
                        <a:cubicBezTo>
                          <a:pt x="28766" y="62770"/>
                          <a:pt x="28766" y="60388"/>
                          <a:pt x="28766" y="55912"/>
                        </a:cubicBezTo>
                        <a:lnTo>
                          <a:pt x="28766" y="55912"/>
                        </a:lnTo>
                        <a:lnTo>
                          <a:pt x="28766" y="32766"/>
                        </a:lnTo>
                        <a:lnTo>
                          <a:pt x="28766" y="2857"/>
                        </a:lnTo>
                        <a:lnTo>
                          <a:pt x="10573" y="2857"/>
                        </a:lnTo>
                        <a:cubicBezTo>
                          <a:pt x="10668" y="2953"/>
                          <a:pt x="10763" y="3143"/>
                          <a:pt x="10859" y="3238"/>
                        </a:cubicBezTo>
                        <a:lnTo>
                          <a:pt x="10859" y="3238"/>
                        </a:lnTo>
                        <a:cubicBezTo>
                          <a:pt x="12477" y="5334"/>
                          <a:pt x="12477" y="8001"/>
                          <a:pt x="12572" y="11620"/>
                        </a:cubicBezTo>
                        <a:lnTo>
                          <a:pt x="12572" y="11620"/>
                        </a:lnTo>
                        <a:lnTo>
                          <a:pt x="12572" y="56007"/>
                        </a:lnTo>
                        <a:cubicBezTo>
                          <a:pt x="12572" y="59531"/>
                          <a:pt x="12572" y="62198"/>
                          <a:pt x="10859" y="64294"/>
                        </a:cubicBezTo>
                        <a:lnTo>
                          <a:pt x="10859" y="64294"/>
                        </a:lnTo>
                        <a:cubicBezTo>
                          <a:pt x="10763" y="64389"/>
                          <a:pt x="10668" y="64579"/>
                          <a:pt x="10477" y="64675"/>
                        </a:cubicBezTo>
                        <a:lnTo>
                          <a:pt x="10477" y="64675"/>
                        </a:lnTo>
                        <a:lnTo>
                          <a:pt x="29718" y="64675"/>
                        </a:lnTo>
                        <a:lnTo>
                          <a:pt x="29718" y="64579"/>
                        </a:lnTo>
                        <a:close/>
                        <a:moveTo>
                          <a:pt x="44767" y="38195"/>
                        </a:moveTo>
                        <a:lnTo>
                          <a:pt x="44767" y="25241"/>
                        </a:lnTo>
                        <a:cubicBezTo>
                          <a:pt x="43053" y="28384"/>
                          <a:pt x="40672" y="30480"/>
                          <a:pt x="37528" y="31718"/>
                        </a:cubicBezTo>
                        <a:lnTo>
                          <a:pt x="37528" y="31718"/>
                        </a:lnTo>
                        <a:cubicBezTo>
                          <a:pt x="40577" y="32861"/>
                          <a:pt x="42958" y="34957"/>
                          <a:pt x="44767" y="38195"/>
                        </a:cubicBezTo>
                        <a:lnTo>
                          <a:pt x="44767" y="38195"/>
                        </a:lnTo>
                        <a:close/>
                        <a:moveTo>
                          <a:pt x="47053" y="4667"/>
                        </a:moveTo>
                        <a:cubicBezTo>
                          <a:pt x="51245" y="7715"/>
                          <a:pt x="54103" y="11430"/>
                          <a:pt x="55912" y="15335"/>
                        </a:cubicBezTo>
                        <a:lnTo>
                          <a:pt x="55912" y="15335"/>
                        </a:lnTo>
                        <a:lnTo>
                          <a:pt x="55912" y="2857"/>
                        </a:lnTo>
                        <a:lnTo>
                          <a:pt x="44005" y="2857"/>
                        </a:lnTo>
                        <a:cubicBezTo>
                          <a:pt x="44958" y="3334"/>
                          <a:pt x="46005" y="4000"/>
                          <a:pt x="47053" y="4667"/>
                        </a:cubicBezTo>
                        <a:lnTo>
                          <a:pt x="47053" y="46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26" name="Graphic 1">
                  <a:extLst>
                    <a:ext uri="{FF2B5EF4-FFF2-40B4-BE49-F238E27FC236}">
                      <a16:creationId xmlns:a16="http://schemas.microsoft.com/office/drawing/2014/main" id="{E9630A68-A937-4550-B58C-5988B4C3833E}"/>
                    </a:ext>
                  </a:extLst>
                </p:cNvPr>
                <p:cNvGrpSpPr/>
                <p:nvPr/>
              </p:nvGrpSpPr>
              <p:grpSpPr>
                <a:xfrm>
                  <a:off x="11194351" y="5653507"/>
                  <a:ext cx="55530" cy="68865"/>
                  <a:chOff x="11194351" y="5653507"/>
                  <a:chExt cx="55530" cy="68865"/>
                </a:xfrm>
                <a:solidFill>
                  <a:srgbClr val="FFFFFF"/>
                </a:solidFill>
              </p:grpSpPr>
              <p:sp>
                <p:nvSpPr>
                  <p:cNvPr id="930" name="Freeform: Shape 929">
                    <a:extLst>
                      <a:ext uri="{FF2B5EF4-FFF2-40B4-BE49-F238E27FC236}">
                        <a16:creationId xmlns:a16="http://schemas.microsoft.com/office/drawing/2014/main" id="{C55C3354-211F-4436-B05A-11753740FB11}"/>
                      </a:ext>
                    </a:extLst>
                  </p:cNvPr>
                  <p:cNvSpPr/>
                  <p:nvPr/>
                </p:nvSpPr>
                <p:spPr>
                  <a:xfrm>
                    <a:off x="11195780" y="5654841"/>
                    <a:ext cx="52767" cy="66008"/>
                  </a:xfrm>
                  <a:custGeom>
                    <a:avLst/>
                    <a:gdLst>
                      <a:gd name="connsiteX0" fmla="*/ 952 w 52767"/>
                      <a:gd name="connsiteY0" fmla="*/ 65437 h 66008"/>
                      <a:gd name="connsiteX1" fmla="*/ 476 w 52767"/>
                      <a:gd name="connsiteY1" fmla="*/ 65437 h 66008"/>
                      <a:gd name="connsiteX2" fmla="*/ 476 w 52767"/>
                      <a:gd name="connsiteY2" fmla="*/ 36957 h 66008"/>
                      <a:gd name="connsiteX3" fmla="*/ 952 w 52767"/>
                      <a:gd name="connsiteY3" fmla="*/ 36957 h 66008"/>
                      <a:gd name="connsiteX4" fmla="*/ 10954 w 52767"/>
                      <a:gd name="connsiteY4" fmla="*/ 58483 h 66008"/>
                      <a:gd name="connsiteX5" fmla="*/ 26765 w 52767"/>
                      <a:gd name="connsiteY5" fmla="*/ 65437 h 66008"/>
                      <a:gd name="connsiteX6" fmla="*/ 37528 w 52767"/>
                      <a:gd name="connsiteY6" fmla="*/ 54102 h 66008"/>
                      <a:gd name="connsiteX7" fmla="*/ 23431 w 52767"/>
                      <a:gd name="connsiteY7" fmla="*/ 41624 h 66008"/>
                      <a:gd name="connsiteX8" fmla="*/ 18669 w 52767"/>
                      <a:gd name="connsiteY8" fmla="*/ 40291 h 66008"/>
                      <a:gd name="connsiteX9" fmla="*/ 0 w 52767"/>
                      <a:gd name="connsiteY9" fmla="*/ 21241 h 66008"/>
                      <a:gd name="connsiteX10" fmla="*/ 2477 w 52767"/>
                      <a:gd name="connsiteY10" fmla="*/ 11906 h 66008"/>
                      <a:gd name="connsiteX11" fmla="*/ 24669 w 52767"/>
                      <a:gd name="connsiteY11" fmla="*/ 191 h 66008"/>
                      <a:gd name="connsiteX12" fmla="*/ 33051 w 52767"/>
                      <a:gd name="connsiteY12" fmla="*/ 1715 h 66008"/>
                      <a:gd name="connsiteX13" fmla="*/ 40672 w 52767"/>
                      <a:gd name="connsiteY13" fmla="*/ 3715 h 66008"/>
                      <a:gd name="connsiteX14" fmla="*/ 46005 w 52767"/>
                      <a:gd name="connsiteY14" fmla="*/ 0 h 66008"/>
                      <a:gd name="connsiteX15" fmla="*/ 46577 w 52767"/>
                      <a:gd name="connsiteY15" fmla="*/ 0 h 66008"/>
                      <a:gd name="connsiteX16" fmla="*/ 46577 w 52767"/>
                      <a:gd name="connsiteY16" fmla="*/ 23622 h 66008"/>
                      <a:gd name="connsiteX17" fmla="*/ 46101 w 52767"/>
                      <a:gd name="connsiteY17" fmla="*/ 23622 h 66008"/>
                      <a:gd name="connsiteX18" fmla="*/ 39243 w 52767"/>
                      <a:gd name="connsiteY18" fmla="*/ 7429 h 66008"/>
                      <a:gd name="connsiteX19" fmla="*/ 25431 w 52767"/>
                      <a:gd name="connsiteY19" fmla="*/ 762 h 66008"/>
                      <a:gd name="connsiteX20" fmla="*/ 17049 w 52767"/>
                      <a:gd name="connsiteY20" fmla="*/ 5048 h 66008"/>
                      <a:gd name="connsiteX21" fmla="*/ 15716 w 52767"/>
                      <a:gd name="connsiteY21" fmla="*/ 10382 h 66008"/>
                      <a:gd name="connsiteX22" fmla="*/ 28670 w 52767"/>
                      <a:gd name="connsiteY22" fmla="*/ 22670 h 66008"/>
                      <a:gd name="connsiteX23" fmla="*/ 32575 w 52767"/>
                      <a:gd name="connsiteY23" fmla="*/ 23527 h 66008"/>
                      <a:gd name="connsiteX24" fmla="*/ 52768 w 52767"/>
                      <a:gd name="connsiteY24" fmla="*/ 43434 h 66008"/>
                      <a:gd name="connsiteX25" fmla="*/ 46196 w 52767"/>
                      <a:gd name="connsiteY25" fmla="*/ 58674 h 66008"/>
                      <a:gd name="connsiteX26" fmla="*/ 28289 w 52767"/>
                      <a:gd name="connsiteY26" fmla="*/ 66008 h 66008"/>
                      <a:gd name="connsiteX27" fmla="*/ 5619 w 52767"/>
                      <a:gd name="connsiteY27" fmla="*/ 61531 h 66008"/>
                      <a:gd name="connsiteX28" fmla="*/ 952 w 52767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767" h="66008">
                        <a:moveTo>
                          <a:pt x="952" y="65437"/>
                        </a:moveTo>
                        <a:lnTo>
                          <a:pt x="476" y="65437"/>
                        </a:lnTo>
                        <a:lnTo>
                          <a:pt x="476" y="36957"/>
                        </a:lnTo>
                        <a:lnTo>
                          <a:pt x="952" y="36957"/>
                        </a:lnTo>
                        <a:cubicBezTo>
                          <a:pt x="952" y="45148"/>
                          <a:pt x="5143" y="53150"/>
                          <a:pt x="10954" y="58483"/>
                        </a:cubicBezTo>
                        <a:cubicBezTo>
                          <a:pt x="15621" y="62770"/>
                          <a:pt x="21241" y="65437"/>
                          <a:pt x="26765" y="65437"/>
                        </a:cubicBezTo>
                        <a:cubicBezTo>
                          <a:pt x="35337" y="65437"/>
                          <a:pt x="37528" y="58483"/>
                          <a:pt x="37528" y="54102"/>
                        </a:cubicBezTo>
                        <a:cubicBezTo>
                          <a:pt x="37528" y="45434"/>
                          <a:pt x="28766" y="43053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9905" y="37910"/>
                          <a:pt x="0" y="33147"/>
                          <a:pt x="0" y="21241"/>
                        </a:cubicBezTo>
                        <a:cubicBezTo>
                          <a:pt x="0" y="18098"/>
                          <a:pt x="857" y="14859"/>
                          <a:pt x="2477" y="11906"/>
                        </a:cubicBezTo>
                        <a:cubicBezTo>
                          <a:pt x="5619" y="6382"/>
                          <a:pt x="15811" y="191"/>
                          <a:pt x="24669" y="191"/>
                        </a:cubicBezTo>
                        <a:cubicBezTo>
                          <a:pt x="28575" y="191"/>
                          <a:pt x="31052" y="952"/>
                          <a:pt x="33051" y="1715"/>
                        </a:cubicBezTo>
                        <a:cubicBezTo>
                          <a:pt x="35528" y="2667"/>
                          <a:pt x="37528" y="3715"/>
                          <a:pt x="40672" y="3715"/>
                        </a:cubicBezTo>
                        <a:cubicBezTo>
                          <a:pt x="43243" y="3715"/>
                          <a:pt x="45815" y="3334"/>
                          <a:pt x="46005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9"/>
                          <a:pt x="44576" y="13716"/>
                          <a:pt x="39243" y="7429"/>
                        </a:cubicBezTo>
                        <a:cubicBezTo>
                          <a:pt x="35147" y="2381"/>
                          <a:pt x="29813" y="762"/>
                          <a:pt x="25431" y="762"/>
                        </a:cubicBezTo>
                        <a:cubicBezTo>
                          <a:pt x="22002" y="762"/>
                          <a:pt x="19430" y="1619"/>
                          <a:pt x="17049" y="5048"/>
                        </a:cubicBezTo>
                        <a:cubicBezTo>
                          <a:pt x="16097" y="6477"/>
                          <a:pt x="15716" y="8477"/>
                          <a:pt x="15716" y="10382"/>
                        </a:cubicBezTo>
                        <a:cubicBezTo>
                          <a:pt x="15716" y="20193"/>
                          <a:pt x="25526" y="21908"/>
                          <a:pt x="28670" y="22670"/>
                        </a:cubicBezTo>
                        <a:lnTo>
                          <a:pt x="32575" y="23527"/>
                        </a:lnTo>
                        <a:cubicBezTo>
                          <a:pt x="37528" y="24670"/>
                          <a:pt x="52768" y="27527"/>
                          <a:pt x="52768" y="43434"/>
                        </a:cubicBezTo>
                        <a:cubicBezTo>
                          <a:pt x="52768" y="48673"/>
                          <a:pt x="50863" y="54197"/>
                          <a:pt x="46196" y="58674"/>
                        </a:cubicBezTo>
                        <a:cubicBezTo>
                          <a:pt x="40481" y="64103"/>
                          <a:pt x="35814" y="66008"/>
                          <a:pt x="28289" y="66008"/>
                        </a:cubicBezTo>
                        <a:cubicBezTo>
                          <a:pt x="18573" y="66008"/>
                          <a:pt x="9905" y="61531"/>
                          <a:pt x="5619" y="61531"/>
                        </a:cubicBezTo>
                        <a:cubicBezTo>
                          <a:pt x="3524" y="61627"/>
                          <a:pt x="1714" y="62389"/>
                          <a:pt x="952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1" name="Freeform: Shape 930">
                    <a:extLst>
                      <a:ext uri="{FF2B5EF4-FFF2-40B4-BE49-F238E27FC236}">
                        <a16:creationId xmlns:a16="http://schemas.microsoft.com/office/drawing/2014/main" id="{2CEFD518-48FA-4D1D-8693-3F34861ABDCB}"/>
                      </a:ext>
                    </a:extLst>
                  </p:cNvPr>
                  <p:cNvSpPr/>
                  <p:nvPr/>
                </p:nvSpPr>
                <p:spPr>
                  <a:xfrm>
                    <a:off x="11194351" y="5653507"/>
                    <a:ext cx="55530" cy="68865"/>
                  </a:xfrm>
                  <a:custGeom>
                    <a:avLst/>
                    <a:gdLst>
                      <a:gd name="connsiteX0" fmla="*/ 29623 w 55530"/>
                      <a:gd name="connsiteY0" fmla="*/ 68771 h 68865"/>
                      <a:gd name="connsiteX1" fmla="*/ 6953 w 55530"/>
                      <a:gd name="connsiteY1" fmla="*/ 64294 h 68865"/>
                      <a:gd name="connsiteX2" fmla="*/ 6953 w 55530"/>
                      <a:gd name="connsiteY2" fmla="*/ 64294 h 68865"/>
                      <a:gd name="connsiteX3" fmla="*/ 3620 w 55530"/>
                      <a:gd name="connsiteY3" fmla="*/ 67056 h 68865"/>
                      <a:gd name="connsiteX4" fmla="*/ 3620 w 55530"/>
                      <a:gd name="connsiteY4" fmla="*/ 67056 h 68865"/>
                      <a:gd name="connsiteX5" fmla="*/ 3334 w 55530"/>
                      <a:gd name="connsiteY5" fmla="*/ 68104 h 68865"/>
                      <a:gd name="connsiteX6" fmla="*/ 2286 w 55530"/>
                      <a:gd name="connsiteY6" fmla="*/ 68104 h 68865"/>
                      <a:gd name="connsiteX7" fmla="*/ 381 w 55530"/>
                      <a:gd name="connsiteY7" fmla="*/ 68104 h 68865"/>
                      <a:gd name="connsiteX8" fmla="*/ 381 w 55530"/>
                      <a:gd name="connsiteY8" fmla="*/ 36862 h 68865"/>
                      <a:gd name="connsiteX9" fmla="*/ 1809 w 55530"/>
                      <a:gd name="connsiteY9" fmla="*/ 36862 h 68865"/>
                      <a:gd name="connsiteX10" fmla="*/ 3715 w 55530"/>
                      <a:gd name="connsiteY10" fmla="*/ 36862 h 68865"/>
                      <a:gd name="connsiteX11" fmla="*/ 3715 w 55530"/>
                      <a:gd name="connsiteY11" fmla="*/ 38291 h 68865"/>
                      <a:gd name="connsiteX12" fmla="*/ 13335 w 55530"/>
                      <a:gd name="connsiteY12" fmla="*/ 58865 h 68865"/>
                      <a:gd name="connsiteX13" fmla="*/ 13335 w 55530"/>
                      <a:gd name="connsiteY13" fmla="*/ 58865 h 68865"/>
                      <a:gd name="connsiteX14" fmla="*/ 28194 w 55530"/>
                      <a:gd name="connsiteY14" fmla="*/ 65437 h 68865"/>
                      <a:gd name="connsiteX15" fmla="*/ 28194 w 55530"/>
                      <a:gd name="connsiteY15" fmla="*/ 65437 h 68865"/>
                      <a:gd name="connsiteX16" fmla="*/ 37623 w 55530"/>
                      <a:gd name="connsiteY16" fmla="*/ 55435 h 68865"/>
                      <a:gd name="connsiteX17" fmla="*/ 37623 w 55530"/>
                      <a:gd name="connsiteY17" fmla="*/ 55435 h 68865"/>
                      <a:gd name="connsiteX18" fmla="*/ 24479 w 55530"/>
                      <a:gd name="connsiteY18" fmla="*/ 44291 h 68865"/>
                      <a:gd name="connsiteX19" fmla="*/ 24479 w 55530"/>
                      <a:gd name="connsiteY19" fmla="*/ 44291 h 68865"/>
                      <a:gd name="connsiteX20" fmla="*/ 19716 w 55530"/>
                      <a:gd name="connsiteY20" fmla="*/ 42958 h 68865"/>
                      <a:gd name="connsiteX21" fmla="*/ 0 w 55530"/>
                      <a:gd name="connsiteY21" fmla="*/ 22574 h 68865"/>
                      <a:gd name="connsiteX22" fmla="*/ 0 w 55530"/>
                      <a:gd name="connsiteY22" fmla="*/ 22574 h 68865"/>
                      <a:gd name="connsiteX23" fmla="*/ 2667 w 55530"/>
                      <a:gd name="connsiteY23" fmla="*/ 12573 h 68865"/>
                      <a:gd name="connsiteX24" fmla="*/ 2667 w 55530"/>
                      <a:gd name="connsiteY24" fmla="*/ 12573 h 68865"/>
                      <a:gd name="connsiteX25" fmla="*/ 26098 w 55530"/>
                      <a:gd name="connsiteY25" fmla="*/ 191 h 68865"/>
                      <a:gd name="connsiteX26" fmla="*/ 26098 w 55530"/>
                      <a:gd name="connsiteY26" fmla="*/ 191 h 68865"/>
                      <a:gd name="connsiteX27" fmla="*/ 34957 w 55530"/>
                      <a:gd name="connsiteY27" fmla="*/ 1810 h 68865"/>
                      <a:gd name="connsiteX28" fmla="*/ 34957 w 55530"/>
                      <a:gd name="connsiteY28" fmla="*/ 1810 h 68865"/>
                      <a:gd name="connsiteX29" fmla="*/ 42101 w 55530"/>
                      <a:gd name="connsiteY29" fmla="*/ 3715 h 68865"/>
                      <a:gd name="connsiteX30" fmla="*/ 42101 w 55530"/>
                      <a:gd name="connsiteY30" fmla="*/ 3715 h 68865"/>
                      <a:gd name="connsiteX31" fmla="*/ 46005 w 55530"/>
                      <a:gd name="connsiteY31" fmla="*/ 1333 h 68865"/>
                      <a:gd name="connsiteX32" fmla="*/ 46005 w 55530"/>
                      <a:gd name="connsiteY32" fmla="*/ 1333 h 68865"/>
                      <a:gd name="connsiteX33" fmla="*/ 46101 w 55530"/>
                      <a:gd name="connsiteY33" fmla="*/ 0 h 68865"/>
                      <a:gd name="connsiteX34" fmla="*/ 47434 w 55530"/>
                      <a:gd name="connsiteY34" fmla="*/ 0 h 68865"/>
                      <a:gd name="connsiteX35" fmla="*/ 49434 w 55530"/>
                      <a:gd name="connsiteY35" fmla="*/ 0 h 68865"/>
                      <a:gd name="connsiteX36" fmla="*/ 49434 w 55530"/>
                      <a:gd name="connsiteY36" fmla="*/ 26479 h 68865"/>
                      <a:gd name="connsiteX37" fmla="*/ 48102 w 55530"/>
                      <a:gd name="connsiteY37" fmla="*/ 26479 h 68865"/>
                      <a:gd name="connsiteX38" fmla="*/ 46196 w 55530"/>
                      <a:gd name="connsiteY38" fmla="*/ 26479 h 68865"/>
                      <a:gd name="connsiteX39" fmla="*/ 46196 w 55530"/>
                      <a:gd name="connsiteY39" fmla="*/ 25051 h 68865"/>
                      <a:gd name="connsiteX40" fmla="*/ 39624 w 55530"/>
                      <a:gd name="connsiteY40" fmla="*/ 9716 h 68865"/>
                      <a:gd name="connsiteX41" fmla="*/ 39624 w 55530"/>
                      <a:gd name="connsiteY41" fmla="*/ 9716 h 68865"/>
                      <a:gd name="connsiteX42" fmla="*/ 26860 w 55530"/>
                      <a:gd name="connsiteY42" fmla="*/ 3524 h 68865"/>
                      <a:gd name="connsiteX43" fmla="*/ 26860 w 55530"/>
                      <a:gd name="connsiteY43" fmla="*/ 3524 h 68865"/>
                      <a:gd name="connsiteX44" fmla="*/ 19621 w 55530"/>
                      <a:gd name="connsiteY44" fmla="*/ 7144 h 68865"/>
                      <a:gd name="connsiteX45" fmla="*/ 19621 w 55530"/>
                      <a:gd name="connsiteY45" fmla="*/ 7144 h 68865"/>
                      <a:gd name="connsiteX46" fmla="*/ 18573 w 55530"/>
                      <a:gd name="connsiteY46" fmla="*/ 11716 h 68865"/>
                      <a:gd name="connsiteX47" fmla="*/ 18573 w 55530"/>
                      <a:gd name="connsiteY47" fmla="*/ 11716 h 68865"/>
                      <a:gd name="connsiteX48" fmla="*/ 30384 w 55530"/>
                      <a:gd name="connsiteY48" fmla="*/ 22669 h 68865"/>
                      <a:gd name="connsiteX49" fmla="*/ 30384 w 55530"/>
                      <a:gd name="connsiteY49" fmla="*/ 22669 h 68865"/>
                      <a:gd name="connsiteX50" fmla="*/ 34290 w 55530"/>
                      <a:gd name="connsiteY50" fmla="*/ 23622 h 68865"/>
                      <a:gd name="connsiteX51" fmla="*/ 55530 w 55530"/>
                      <a:gd name="connsiteY51" fmla="*/ 44863 h 68865"/>
                      <a:gd name="connsiteX52" fmla="*/ 55530 w 55530"/>
                      <a:gd name="connsiteY52" fmla="*/ 44863 h 68865"/>
                      <a:gd name="connsiteX53" fmla="*/ 48482 w 55530"/>
                      <a:gd name="connsiteY53" fmla="*/ 61150 h 68865"/>
                      <a:gd name="connsiteX54" fmla="*/ 48482 w 55530"/>
                      <a:gd name="connsiteY54" fmla="*/ 61150 h 68865"/>
                      <a:gd name="connsiteX55" fmla="*/ 29909 w 55530"/>
                      <a:gd name="connsiteY55" fmla="*/ 68866 h 68865"/>
                      <a:gd name="connsiteX56" fmla="*/ 29909 w 55530"/>
                      <a:gd name="connsiteY56" fmla="*/ 68866 h 68865"/>
                      <a:gd name="connsiteX57" fmla="*/ 29623 w 55530"/>
                      <a:gd name="connsiteY57" fmla="*/ 68771 h 68865"/>
                      <a:gd name="connsiteX58" fmla="*/ 29623 w 55530"/>
                      <a:gd name="connsiteY58" fmla="*/ 68771 h 68865"/>
                      <a:gd name="connsiteX59" fmla="*/ 5049 w 55530"/>
                      <a:gd name="connsiteY59" fmla="*/ 13906 h 68865"/>
                      <a:gd name="connsiteX60" fmla="*/ 2763 w 55530"/>
                      <a:gd name="connsiteY60" fmla="*/ 22479 h 68865"/>
                      <a:gd name="connsiteX61" fmla="*/ 2763 w 55530"/>
                      <a:gd name="connsiteY61" fmla="*/ 22479 h 68865"/>
                      <a:gd name="connsiteX62" fmla="*/ 20384 w 55530"/>
                      <a:gd name="connsiteY62" fmla="*/ 40196 h 68865"/>
                      <a:gd name="connsiteX63" fmla="*/ 20384 w 55530"/>
                      <a:gd name="connsiteY63" fmla="*/ 40196 h 68865"/>
                      <a:gd name="connsiteX64" fmla="*/ 25146 w 55530"/>
                      <a:gd name="connsiteY64" fmla="*/ 41529 h 68865"/>
                      <a:gd name="connsiteX65" fmla="*/ 40291 w 55530"/>
                      <a:gd name="connsiteY65" fmla="*/ 55340 h 68865"/>
                      <a:gd name="connsiteX66" fmla="*/ 40291 w 55530"/>
                      <a:gd name="connsiteY66" fmla="*/ 55340 h 68865"/>
                      <a:gd name="connsiteX67" fmla="*/ 36195 w 55530"/>
                      <a:gd name="connsiteY67" fmla="*/ 65246 h 68865"/>
                      <a:gd name="connsiteX68" fmla="*/ 36195 w 55530"/>
                      <a:gd name="connsiteY68" fmla="*/ 65246 h 68865"/>
                      <a:gd name="connsiteX69" fmla="*/ 46577 w 55530"/>
                      <a:gd name="connsiteY69" fmla="*/ 58960 h 68865"/>
                      <a:gd name="connsiteX70" fmla="*/ 46577 w 55530"/>
                      <a:gd name="connsiteY70" fmla="*/ 58960 h 68865"/>
                      <a:gd name="connsiteX71" fmla="*/ 52769 w 55530"/>
                      <a:gd name="connsiteY71" fmla="*/ 44767 h 68865"/>
                      <a:gd name="connsiteX72" fmla="*/ 52769 w 55530"/>
                      <a:gd name="connsiteY72" fmla="*/ 44767 h 68865"/>
                      <a:gd name="connsiteX73" fmla="*/ 33624 w 55530"/>
                      <a:gd name="connsiteY73" fmla="*/ 26194 h 68865"/>
                      <a:gd name="connsiteX74" fmla="*/ 33624 w 55530"/>
                      <a:gd name="connsiteY74" fmla="*/ 26194 h 68865"/>
                      <a:gd name="connsiteX75" fmla="*/ 29718 w 55530"/>
                      <a:gd name="connsiteY75" fmla="*/ 25241 h 68865"/>
                      <a:gd name="connsiteX76" fmla="*/ 15716 w 55530"/>
                      <a:gd name="connsiteY76" fmla="*/ 11621 h 68865"/>
                      <a:gd name="connsiteX77" fmla="*/ 15716 w 55530"/>
                      <a:gd name="connsiteY77" fmla="*/ 11621 h 68865"/>
                      <a:gd name="connsiteX78" fmla="*/ 17240 w 55530"/>
                      <a:gd name="connsiteY78" fmla="*/ 5525 h 68865"/>
                      <a:gd name="connsiteX79" fmla="*/ 17240 w 55530"/>
                      <a:gd name="connsiteY79" fmla="*/ 5525 h 68865"/>
                      <a:gd name="connsiteX80" fmla="*/ 18193 w 55530"/>
                      <a:gd name="connsiteY80" fmla="*/ 4286 h 68865"/>
                      <a:gd name="connsiteX81" fmla="*/ 18193 w 55530"/>
                      <a:gd name="connsiteY81" fmla="*/ 4286 h 68865"/>
                      <a:gd name="connsiteX82" fmla="*/ 5049 w 55530"/>
                      <a:gd name="connsiteY82" fmla="*/ 13906 h 68865"/>
                      <a:gd name="connsiteX83" fmla="*/ 5049 w 55530"/>
                      <a:gd name="connsiteY83" fmla="*/ 13906 h 68865"/>
                      <a:gd name="connsiteX84" fmla="*/ 7048 w 55530"/>
                      <a:gd name="connsiteY84" fmla="*/ 61531 h 68865"/>
                      <a:gd name="connsiteX85" fmla="*/ 14192 w 55530"/>
                      <a:gd name="connsiteY85" fmla="*/ 63056 h 68865"/>
                      <a:gd name="connsiteX86" fmla="*/ 14192 w 55530"/>
                      <a:gd name="connsiteY86" fmla="*/ 63056 h 68865"/>
                      <a:gd name="connsiteX87" fmla="*/ 11525 w 55530"/>
                      <a:gd name="connsiteY87" fmla="*/ 60769 h 68865"/>
                      <a:gd name="connsiteX88" fmla="*/ 11525 w 55530"/>
                      <a:gd name="connsiteY88" fmla="*/ 60769 h 68865"/>
                      <a:gd name="connsiteX89" fmla="*/ 3334 w 55530"/>
                      <a:gd name="connsiteY89" fmla="*/ 49149 h 68865"/>
                      <a:gd name="connsiteX90" fmla="*/ 3334 w 55530"/>
                      <a:gd name="connsiteY90" fmla="*/ 49149 h 68865"/>
                      <a:gd name="connsiteX91" fmla="*/ 3334 w 55530"/>
                      <a:gd name="connsiteY91" fmla="*/ 62675 h 68865"/>
                      <a:gd name="connsiteX92" fmla="*/ 6858 w 55530"/>
                      <a:gd name="connsiteY92" fmla="*/ 61436 h 68865"/>
                      <a:gd name="connsiteX93" fmla="*/ 6858 w 55530"/>
                      <a:gd name="connsiteY93" fmla="*/ 61436 h 68865"/>
                      <a:gd name="connsiteX94" fmla="*/ 7048 w 55530"/>
                      <a:gd name="connsiteY94" fmla="*/ 61531 h 68865"/>
                      <a:gd name="connsiteX95" fmla="*/ 7048 w 55530"/>
                      <a:gd name="connsiteY95" fmla="*/ 61531 h 68865"/>
                      <a:gd name="connsiteX96" fmla="*/ 41815 w 55530"/>
                      <a:gd name="connsiteY96" fmla="*/ 7906 h 68865"/>
                      <a:gd name="connsiteX97" fmla="*/ 46673 w 55530"/>
                      <a:gd name="connsiteY97" fmla="*/ 15145 h 68865"/>
                      <a:gd name="connsiteX98" fmla="*/ 46673 w 55530"/>
                      <a:gd name="connsiteY98" fmla="*/ 15145 h 68865"/>
                      <a:gd name="connsiteX99" fmla="*/ 46673 w 55530"/>
                      <a:gd name="connsiteY99" fmla="*/ 5429 h 68865"/>
                      <a:gd name="connsiteX100" fmla="*/ 42101 w 55530"/>
                      <a:gd name="connsiteY100" fmla="*/ 6477 h 68865"/>
                      <a:gd name="connsiteX101" fmla="*/ 42101 w 55530"/>
                      <a:gd name="connsiteY101" fmla="*/ 6477 h 68865"/>
                      <a:gd name="connsiteX102" fmla="*/ 40386 w 55530"/>
                      <a:gd name="connsiteY102" fmla="*/ 6382 h 68865"/>
                      <a:gd name="connsiteX103" fmla="*/ 40386 w 55530"/>
                      <a:gd name="connsiteY103" fmla="*/ 6382 h 68865"/>
                      <a:gd name="connsiteX104" fmla="*/ 41815 w 55530"/>
                      <a:gd name="connsiteY104" fmla="*/ 7906 h 68865"/>
                      <a:gd name="connsiteX105" fmla="*/ 41815 w 55530"/>
                      <a:gd name="connsiteY105" fmla="*/ 7906 h 68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530" h="68865">
                        <a:moveTo>
                          <a:pt x="29623" y="68771"/>
                        </a:moveTo>
                        <a:cubicBezTo>
                          <a:pt x="19621" y="68771"/>
                          <a:pt x="10573" y="64198"/>
                          <a:pt x="6953" y="64294"/>
                        </a:cubicBezTo>
                        <a:lnTo>
                          <a:pt x="6953" y="64294"/>
                        </a:lnTo>
                        <a:cubicBezTo>
                          <a:pt x="5239" y="64389"/>
                          <a:pt x="4381" y="64579"/>
                          <a:pt x="3620" y="67056"/>
                        </a:cubicBezTo>
                        <a:lnTo>
                          <a:pt x="3620" y="67056"/>
                        </a:lnTo>
                        <a:lnTo>
                          <a:pt x="3334" y="68104"/>
                        </a:lnTo>
                        <a:lnTo>
                          <a:pt x="2286" y="68104"/>
                        </a:lnTo>
                        <a:lnTo>
                          <a:pt x="381" y="68104"/>
                        </a:lnTo>
                        <a:lnTo>
                          <a:pt x="381" y="36862"/>
                        </a:lnTo>
                        <a:lnTo>
                          <a:pt x="1809" y="36862"/>
                        </a:lnTo>
                        <a:lnTo>
                          <a:pt x="3715" y="36862"/>
                        </a:lnTo>
                        <a:lnTo>
                          <a:pt x="3715" y="38291"/>
                        </a:lnTo>
                        <a:cubicBezTo>
                          <a:pt x="3715" y="46006"/>
                          <a:pt x="7715" y="53721"/>
                          <a:pt x="13335" y="58865"/>
                        </a:cubicBezTo>
                        <a:lnTo>
                          <a:pt x="13335" y="58865"/>
                        </a:lnTo>
                        <a:cubicBezTo>
                          <a:pt x="17812" y="62960"/>
                          <a:pt x="23145" y="65437"/>
                          <a:pt x="28194" y="65437"/>
                        </a:cubicBezTo>
                        <a:lnTo>
                          <a:pt x="28194" y="65437"/>
                        </a:lnTo>
                        <a:cubicBezTo>
                          <a:pt x="35814" y="65437"/>
                          <a:pt x="37433" y="59531"/>
                          <a:pt x="37623" y="55435"/>
                        </a:cubicBezTo>
                        <a:lnTo>
                          <a:pt x="37623" y="55435"/>
                        </a:lnTo>
                        <a:cubicBezTo>
                          <a:pt x="37719" y="48006"/>
                          <a:pt x="30004" y="45815"/>
                          <a:pt x="24479" y="44291"/>
                        </a:cubicBezTo>
                        <a:lnTo>
                          <a:pt x="24479" y="44291"/>
                        </a:lnTo>
                        <a:lnTo>
                          <a:pt x="19716" y="42958"/>
                        </a:lnTo>
                        <a:cubicBezTo>
                          <a:pt x="10954" y="40672"/>
                          <a:pt x="0" y="35433"/>
                          <a:pt x="0" y="22574"/>
                        </a:cubicBezTo>
                        <a:lnTo>
                          <a:pt x="0" y="22574"/>
                        </a:lnTo>
                        <a:cubicBezTo>
                          <a:pt x="0" y="19241"/>
                          <a:pt x="857" y="15716"/>
                          <a:pt x="2667" y="12573"/>
                        </a:cubicBezTo>
                        <a:lnTo>
                          <a:pt x="2667" y="12573"/>
                        </a:lnTo>
                        <a:cubicBezTo>
                          <a:pt x="6287" y="6477"/>
                          <a:pt x="16573" y="286"/>
                          <a:pt x="26098" y="191"/>
                        </a:cubicBezTo>
                        <a:lnTo>
                          <a:pt x="26098" y="191"/>
                        </a:lnTo>
                        <a:cubicBezTo>
                          <a:pt x="30099" y="191"/>
                          <a:pt x="32861" y="952"/>
                          <a:pt x="34957" y="1810"/>
                        </a:cubicBezTo>
                        <a:lnTo>
                          <a:pt x="34957" y="1810"/>
                        </a:lnTo>
                        <a:cubicBezTo>
                          <a:pt x="37528" y="2858"/>
                          <a:pt x="39243" y="3715"/>
                          <a:pt x="42101" y="3715"/>
                        </a:cubicBezTo>
                        <a:lnTo>
                          <a:pt x="42101" y="3715"/>
                        </a:lnTo>
                        <a:cubicBezTo>
                          <a:pt x="44672" y="3524"/>
                          <a:pt x="45815" y="3524"/>
                          <a:pt x="46005" y="1333"/>
                        </a:cubicBezTo>
                        <a:lnTo>
                          <a:pt x="46005" y="1333"/>
                        </a:lnTo>
                        <a:lnTo>
                          <a:pt x="46101" y="0"/>
                        </a:lnTo>
                        <a:lnTo>
                          <a:pt x="47434" y="0"/>
                        </a:lnTo>
                        <a:lnTo>
                          <a:pt x="49434" y="0"/>
                        </a:lnTo>
                        <a:lnTo>
                          <a:pt x="49434" y="26479"/>
                        </a:lnTo>
                        <a:lnTo>
                          <a:pt x="48102" y="26479"/>
                        </a:lnTo>
                        <a:lnTo>
                          <a:pt x="46196" y="26479"/>
                        </a:lnTo>
                        <a:lnTo>
                          <a:pt x="46196" y="25051"/>
                        </a:lnTo>
                        <a:cubicBezTo>
                          <a:pt x="46196" y="20288"/>
                          <a:pt x="44862" y="15907"/>
                          <a:pt x="39624" y="9716"/>
                        </a:cubicBezTo>
                        <a:lnTo>
                          <a:pt x="39624" y="9716"/>
                        </a:lnTo>
                        <a:cubicBezTo>
                          <a:pt x="35814" y="5048"/>
                          <a:pt x="30956" y="3524"/>
                          <a:pt x="26860" y="3524"/>
                        </a:cubicBezTo>
                        <a:lnTo>
                          <a:pt x="26860" y="3524"/>
                        </a:lnTo>
                        <a:cubicBezTo>
                          <a:pt x="23622" y="3619"/>
                          <a:pt x="21813" y="4096"/>
                          <a:pt x="19621" y="7144"/>
                        </a:cubicBezTo>
                        <a:lnTo>
                          <a:pt x="19621" y="7144"/>
                        </a:lnTo>
                        <a:cubicBezTo>
                          <a:pt x="18955" y="8192"/>
                          <a:pt x="18573" y="10096"/>
                          <a:pt x="18573" y="11716"/>
                        </a:cubicBezTo>
                        <a:lnTo>
                          <a:pt x="18573" y="11716"/>
                        </a:lnTo>
                        <a:cubicBezTo>
                          <a:pt x="18478" y="20288"/>
                          <a:pt x="27146" y="21812"/>
                          <a:pt x="30384" y="22669"/>
                        </a:cubicBezTo>
                        <a:lnTo>
                          <a:pt x="30384" y="22669"/>
                        </a:lnTo>
                        <a:lnTo>
                          <a:pt x="34290" y="23622"/>
                        </a:lnTo>
                        <a:cubicBezTo>
                          <a:pt x="39052" y="24670"/>
                          <a:pt x="55435" y="27718"/>
                          <a:pt x="55530" y="44863"/>
                        </a:cubicBezTo>
                        <a:lnTo>
                          <a:pt x="55530" y="44863"/>
                        </a:lnTo>
                        <a:cubicBezTo>
                          <a:pt x="55530" y="50387"/>
                          <a:pt x="53530" y="56388"/>
                          <a:pt x="48482" y="61150"/>
                        </a:cubicBezTo>
                        <a:lnTo>
                          <a:pt x="48482" y="61150"/>
                        </a:lnTo>
                        <a:cubicBezTo>
                          <a:pt x="42767" y="66675"/>
                          <a:pt x="37528" y="68866"/>
                          <a:pt x="29909" y="68866"/>
                        </a:cubicBezTo>
                        <a:lnTo>
                          <a:pt x="29909" y="68866"/>
                        </a:lnTo>
                        <a:cubicBezTo>
                          <a:pt x="29813" y="68771"/>
                          <a:pt x="29718" y="68771"/>
                          <a:pt x="29623" y="68771"/>
                        </a:cubicBezTo>
                        <a:lnTo>
                          <a:pt x="29623" y="68771"/>
                        </a:lnTo>
                        <a:close/>
                        <a:moveTo>
                          <a:pt x="5049" y="13906"/>
                        </a:moveTo>
                        <a:cubicBezTo>
                          <a:pt x="3524" y="16573"/>
                          <a:pt x="2763" y="19621"/>
                          <a:pt x="2763" y="22479"/>
                        </a:cubicBezTo>
                        <a:lnTo>
                          <a:pt x="2763" y="22479"/>
                        </a:lnTo>
                        <a:cubicBezTo>
                          <a:pt x="2763" y="33338"/>
                          <a:pt x="11811" y="37719"/>
                          <a:pt x="20384" y="40196"/>
                        </a:cubicBezTo>
                        <a:lnTo>
                          <a:pt x="20384" y="40196"/>
                        </a:lnTo>
                        <a:lnTo>
                          <a:pt x="25146" y="41529"/>
                        </a:lnTo>
                        <a:cubicBezTo>
                          <a:pt x="30289" y="42958"/>
                          <a:pt x="40195" y="45529"/>
                          <a:pt x="40291" y="55340"/>
                        </a:cubicBezTo>
                        <a:lnTo>
                          <a:pt x="40291" y="55340"/>
                        </a:lnTo>
                        <a:cubicBezTo>
                          <a:pt x="40291" y="58293"/>
                          <a:pt x="39338" y="62484"/>
                          <a:pt x="36195" y="65246"/>
                        </a:cubicBezTo>
                        <a:lnTo>
                          <a:pt x="36195" y="65246"/>
                        </a:lnTo>
                        <a:cubicBezTo>
                          <a:pt x="39909" y="64294"/>
                          <a:pt x="42863" y="62389"/>
                          <a:pt x="46577" y="58960"/>
                        </a:cubicBezTo>
                        <a:lnTo>
                          <a:pt x="46577" y="58960"/>
                        </a:lnTo>
                        <a:cubicBezTo>
                          <a:pt x="50959" y="54769"/>
                          <a:pt x="52769" y="49625"/>
                          <a:pt x="52769" y="44767"/>
                        </a:cubicBezTo>
                        <a:lnTo>
                          <a:pt x="52769" y="44767"/>
                        </a:lnTo>
                        <a:cubicBezTo>
                          <a:pt x="52769" y="30004"/>
                          <a:pt x="38766" y="27432"/>
                          <a:pt x="33624" y="26194"/>
                        </a:cubicBezTo>
                        <a:lnTo>
                          <a:pt x="33624" y="26194"/>
                        </a:lnTo>
                        <a:lnTo>
                          <a:pt x="29718" y="25241"/>
                        </a:lnTo>
                        <a:cubicBezTo>
                          <a:pt x="26765" y="24575"/>
                          <a:pt x="15812" y="22669"/>
                          <a:pt x="15716" y="11621"/>
                        </a:cubicBezTo>
                        <a:lnTo>
                          <a:pt x="15716" y="11621"/>
                        </a:lnTo>
                        <a:cubicBezTo>
                          <a:pt x="15716" y="9525"/>
                          <a:pt x="16097" y="7239"/>
                          <a:pt x="17240" y="5525"/>
                        </a:cubicBezTo>
                        <a:lnTo>
                          <a:pt x="17240" y="5525"/>
                        </a:lnTo>
                        <a:cubicBezTo>
                          <a:pt x="17526" y="5048"/>
                          <a:pt x="17907" y="4667"/>
                          <a:pt x="18193" y="4286"/>
                        </a:cubicBezTo>
                        <a:lnTo>
                          <a:pt x="18193" y="4286"/>
                        </a:lnTo>
                        <a:cubicBezTo>
                          <a:pt x="12288" y="6477"/>
                          <a:pt x="6858" y="10477"/>
                          <a:pt x="5049" y="13906"/>
                        </a:cubicBezTo>
                        <a:lnTo>
                          <a:pt x="5049" y="13906"/>
                        </a:lnTo>
                        <a:close/>
                        <a:moveTo>
                          <a:pt x="7048" y="61531"/>
                        </a:moveTo>
                        <a:cubicBezTo>
                          <a:pt x="8953" y="61531"/>
                          <a:pt x="11430" y="62294"/>
                          <a:pt x="14192" y="63056"/>
                        </a:cubicBezTo>
                        <a:lnTo>
                          <a:pt x="14192" y="63056"/>
                        </a:lnTo>
                        <a:cubicBezTo>
                          <a:pt x="13240" y="62389"/>
                          <a:pt x="12383" y="61627"/>
                          <a:pt x="11525" y="60769"/>
                        </a:cubicBezTo>
                        <a:lnTo>
                          <a:pt x="11525" y="60769"/>
                        </a:lnTo>
                        <a:cubicBezTo>
                          <a:pt x="8096" y="57626"/>
                          <a:pt x="5144" y="53626"/>
                          <a:pt x="3334" y="49149"/>
                        </a:cubicBezTo>
                        <a:lnTo>
                          <a:pt x="3334" y="49149"/>
                        </a:lnTo>
                        <a:lnTo>
                          <a:pt x="3334" y="62675"/>
                        </a:lnTo>
                        <a:cubicBezTo>
                          <a:pt x="4381" y="61817"/>
                          <a:pt x="5619" y="61436"/>
                          <a:pt x="6858" y="61436"/>
                        </a:cubicBezTo>
                        <a:lnTo>
                          <a:pt x="6858" y="61436"/>
                        </a:lnTo>
                        <a:cubicBezTo>
                          <a:pt x="6858" y="61531"/>
                          <a:pt x="6953" y="61531"/>
                          <a:pt x="7048" y="61531"/>
                        </a:cubicBezTo>
                        <a:lnTo>
                          <a:pt x="7048" y="61531"/>
                        </a:lnTo>
                        <a:close/>
                        <a:moveTo>
                          <a:pt x="41815" y="7906"/>
                        </a:moveTo>
                        <a:cubicBezTo>
                          <a:pt x="44005" y="10477"/>
                          <a:pt x="45530" y="12859"/>
                          <a:pt x="46673" y="15145"/>
                        </a:cubicBezTo>
                        <a:lnTo>
                          <a:pt x="46673" y="15145"/>
                        </a:lnTo>
                        <a:lnTo>
                          <a:pt x="46673" y="5429"/>
                        </a:lnTo>
                        <a:cubicBezTo>
                          <a:pt x="45244" y="6287"/>
                          <a:pt x="43529" y="6572"/>
                          <a:pt x="42101" y="6477"/>
                        </a:cubicBezTo>
                        <a:lnTo>
                          <a:pt x="42101" y="6477"/>
                        </a:lnTo>
                        <a:cubicBezTo>
                          <a:pt x="41529" y="6477"/>
                          <a:pt x="40958" y="6477"/>
                          <a:pt x="40386" y="6382"/>
                        </a:cubicBezTo>
                        <a:lnTo>
                          <a:pt x="40386" y="6382"/>
                        </a:lnTo>
                        <a:cubicBezTo>
                          <a:pt x="40863" y="6858"/>
                          <a:pt x="41338" y="7334"/>
                          <a:pt x="41815" y="7906"/>
                        </a:cubicBezTo>
                        <a:lnTo>
                          <a:pt x="41815" y="79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27" name="Graphic 1">
                  <a:extLst>
                    <a:ext uri="{FF2B5EF4-FFF2-40B4-BE49-F238E27FC236}">
                      <a16:creationId xmlns:a16="http://schemas.microsoft.com/office/drawing/2014/main" id="{47780B2F-2FBB-48AF-93BC-D05203E36C2F}"/>
                    </a:ext>
                  </a:extLst>
                </p:cNvPr>
                <p:cNvGrpSpPr/>
                <p:nvPr/>
              </p:nvGrpSpPr>
              <p:grpSpPr>
                <a:xfrm>
                  <a:off x="11255120" y="5653507"/>
                  <a:ext cx="55721" cy="68865"/>
                  <a:chOff x="11255120" y="5653507"/>
                  <a:chExt cx="55721" cy="68865"/>
                </a:xfrm>
                <a:solidFill>
                  <a:srgbClr val="FFFFFF"/>
                </a:solidFill>
              </p:grpSpPr>
              <p:sp>
                <p:nvSpPr>
                  <p:cNvPr id="928" name="Freeform: Shape 927">
                    <a:extLst>
                      <a:ext uri="{FF2B5EF4-FFF2-40B4-BE49-F238E27FC236}">
                        <a16:creationId xmlns:a16="http://schemas.microsoft.com/office/drawing/2014/main" id="{F2EE908C-9B39-4C37-AC7A-B55117352B71}"/>
                      </a:ext>
                    </a:extLst>
                  </p:cNvPr>
                  <p:cNvSpPr/>
                  <p:nvPr/>
                </p:nvSpPr>
                <p:spPr>
                  <a:xfrm>
                    <a:off x="11256454" y="5654841"/>
                    <a:ext cx="52673" cy="66008"/>
                  </a:xfrm>
                  <a:custGeom>
                    <a:avLst/>
                    <a:gdLst>
                      <a:gd name="connsiteX0" fmla="*/ 952 w 52673"/>
                      <a:gd name="connsiteY0" fmla="*/ 65437 h 66008"/>
                      <a:gd name="connsiteX1" fmla="*/ 476 w 52673"/>
                      <a:gd name="connsiteY1" fmla="*/ 65437 h 66008"/>
                      <a:gd name="connsiteX2" fmla="*/ 476 w 52673"/>
                      <a:gd name="connsiteY2" fmla="*/ 36957 h 66008"/>
                      <a:gd name="connsiteX3" fmla="*/ 952 w 52673"/>
                      <a:gd name="connsiteY3" fmla="*/ 36957 h 66008"/>
                      <a:gd name="connsiteX4" fmla="*/ 11048 w 52673"/>
                      <a:gd name="connsiteY4" fmla="*/ 58483 h 66008"/>
                      <a:gd name="connsiteX5" fmla="*/ 26860 w 52673"/>
                      <a:gd name="connsiteY5" fmla="*/ 65437 h 66008"/>
                      <a:gd name="connsiteX6" fmla="*/ 37623 w 52673"/>
                      <a:gd name="connsiteY6" fmla="*/ 54102 h 66008"/>
                      <a:gd name="connsiteX7" fmla="*/ 23431 w 52673"/>
                      <a:gd name="connsiteY7" fmla="*/ 41624 h 66008"/>
                      <a:gd name="connsiteX8" fmla="*/ 18669 w 52673"/>
                      <a:gd name="connsiteY8" fmla="*/ 40291 h 66008"/>
                      <a:gd name="connsiteX9" fmla="*/ 0 w 52673"/>
                      <a:gd name="connsiteY9" fmla="*/ 21241 h 66008"/>
                      <a:gd name="connsiteX10" fmla="*/ 2477 w 52673"/>
                      <a:gd name="connsiteY10" fmla="*/ 11906 h 66008"/>
                      <a:gd name="connsiteX11" fmla="*/ 24669 w 52673"/>
                      <a:gd name="connsiteY11" fmla="*/ 191 h 66008"/>
                      <a:gd name="connsiteX12" fmla="*/ 33051 w 52673"/>
                      <a:gd name="connsiteY12" fmla="*/ 1715 h 66008"/>
                      <a:gd name="connsiteX13" fmla="*/ 40672 w 52673"/>
                      <a:gd name="connsiteY13" fmla="*/ 3715 h 66008"/>
                      <a:gd name="connsiteX14" fmla="*/ 46005 w 52673"/>
                      <a:gd name="connsiteY14" fmla="*/ 0 h 66008"/>
                      <a:gd name="connsiteX15" fmla="*/ 46577 w 52673"/>
                      <a:gd name="connsiteY15" fmla="*/ 0 h 66008"/>
                      <a:gd name="connsiteX16" fmla="*/ 46577 w 52673"/>
                      <a:gd name="connsiteY16" fmla="*/ 23622 h 66008"/>
                      <a:gd name="connsiteX17" fmla="*/ 46101 w 52673"/>
                      <a:gd name="connsiteY17" fmla="*/ 23622 h 66008"/>
                      <a:gd name="connsiteX18" fmla="*/ 39243 w 52673"/>
                      <a:gd name="connsiteY18" fmla="*/ 7429 h 66008"/>
                      <a:gd name="connsiteX19" fmla="*/ 25336 w 52673"/>
                      <a:gd name="connsiteY19" fmla="*/ 762 h 66008"/>
                      <a:gd name="connsiteX20" fmla="*/ 16955 w 52673"/>
                      <a:gd name="connsiteY20" fmla="*/ 5048 h 66008"/>
                      <a:gd name="connsiteX21" fmla="*/ 15621 w 52673"/>
                      <a:gd name="connsiteY21" fmla="*/ 10382 h 66008"/>
                      <a:gd name="connsiteX22" fmla="*/ 28575 w 52673"/>
                      <a:gd name="connsiteY22" fmla="*/ 22670 h 66008"/>
                      <a:gd name="connsiteX23" fmla="*/ 32479 w 52673"/>
                      <a:gd name="connsiteY23" fmla="*/ 23527 h 66008"/>
                      <a:gd name="connsiteX24" fmla="*/ 52674 w 52673"/>
                      <a:gd name="connsiteY24" fmla="*/ 43434 h 66008"/>
                      <a:gd name="connsiteX25" fmla="*/ 46101 w 52673"/>
                      <a:gd name="connsiteY25" fmla="*/ 58674 h 66008"/>
                      <a:gd name="connsiteX26" fmla="*/ 28194 w 52673"/>
                      <a:gd name="connsiteY26" fmla="*/ 66008 h 66008"/>
                      <a:gd name="connsiteX27" fmla="*/ 5524 w 52673"/>
                      <a:gd name="connsiteY27" fmla="*/ 61531 h 66008"/>
                      <a:gd name="connsiteX28" fmla="*/ 952 w 52673"/>
                      <a:gd name="connsiteY28" fmla="*/ 65437 h 66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2673" h="66008">
                        <a:moveTo>
                          <a:pt x="952" y="65437"/>
                        </a:moveTo>
                        <a:lnTo>
                          <a:pt x="476" y="65437"/>
                        </a:lnTo>
                        <a:lnTo>
                          <a:pt x="476" y="36957"/>
                        </a:lnTo>
                        <a:lnTo>
                          <a:pt x="952" y="36957"/>
                        </a:lnTo>
                        <a:cubicBezTo>
                          <a:pt x="952" y="45148"/>
                          <a:pt x="5143" y="53150"/>
                          <a:pt x="11048" y="58483"/>
                        </a:cubicBezTo>
                        <a:cubicBezTo>
                          <a:pt x="15621" y="62770"/>
                          <a:pt x="21336" y="65437"/>
                          <a:pt x="26860" y="65437"/>
                        </a:cubicBezTo>
                        <a:cubicBezTo>
                          <a:pt x="35433" y="65437"/>
                          <a:pt x="37623" y="58483"/>
                          <a:pt x="37623" y="54102"/>
                        </a:cubicBezTo>
                        <a:cubicBezTo>
                          <a:pt x="37623" y="45434"/>
                          <a:pt x="28861" y="43053"/>
                          <a:pt x="23431" y="41624"/>
                        </a:cubicBezTo>
                        <a:lnTo>
                          <a:pt x="18669" y="40291"/>
                        </a:lnTo>
                        <a:cubicBezTo>
                          <a:pt x="9905" y="37910"/>
                          <a:pt x="0" y="33147"/>
                          <a:pt x="0" y="21241"/>
                        </a:cubicBezTo>
                        <a:cubicBezTo>
                          <a:pt x="0" y="18098"/>
                          <a:pt x="762" y="14859"/>
                          <a:pt x="2477" y="11906"/>
                        </a:cubicBezTo>
                        <a:cubicBezTo>
                          <a:pt x="5619" y="6382"/>
                          <a:pt x="15811" y="191"/>
                          <a:pt x="24669" y="191"/>
                        </a:cubicBezTo>
                        <a:cubicBezTo>
                          <a:pt x="28575" y="191"/>
                          <a:pt x="31052" y="952"/>
                          <a:pt x="33051" y="1715"/>
                        </a:cubicBezTo>
                        <a:cubicBezTo>
                          <a:pt x="35528" y="2667"/>
                          <a:pt x="37433" y="3715"/>
                          <a:pt x="40672" y="3715"/>
                        </a:cubicBezTo>
                        <a:cubicBezTo>
                          <a:pt x="43243" y="3715"/>
                          <a:pt x="45719" y="3334"/>
                          <a:pt x="46005" y="0"/>
                        </a:cubicBezTo>
                        <a:lnTo>
                          <a:pt x="46577" y="0"/>
                        </a:lnTo>
                        <a:lnTo>
                          <a:pt x="46577" y="23622"/>
                        </a:lnTo>
                        <a:lnTo>
                          <a:pt x="46101" y="23622"/>
                        </a:lnTo>
                        <a:cubicBezTo>
                          <a:pt x="46101" y="18479"/>
                          <a:pt x="44576" y="13716"/>
                          <a:pt x="39243" y="7429"/>
                        </a:cubicBezTo>
                        <a:cubicBezTo>
                          <a:pt x="35147" y="2381"/>
                          <a:pt x="29813" y="762"/>
                          <a:pt x="25336" y="762"/>
                        </a:cubicBezTo>
                        <a:cubicBezTo>
                          <a:pt x="21907" y="762"/>
                          <a:pt x="19336" y="1619"/>
                          <a:pt x="16955" y="5048"/>
                        </a:cubicBezTo>
                        <a:cubicBezTo>
                          <a:pt x="16001" y="6477"/>
                          <a:pt x="15621" y="8477"/>
                          <a:pt x="15621" y="10382"/>
                        </a:cubicBezTo>
                        <a:cubicBezTo>
                          <a:pt x="15621" y="20193"/>
                          <a:pt x="25431" y="21908"/>
                          <a:pt x="28575" y="22670"/>
                        </a:cubicBezTo>
                        <a:lnTo>
                          <a:pt x="32479" y="23527"/>
                        </a:lnTo>
                        <a:cubicBezTo>
                          <a:pt x="37433" y="24670"/>
                          <a:pt x="52674" y="27527"/>
                          <a:pt x="52674" y="43434"/>
                        </a:cubicBezTo>
                        <a:cubicBezTo>
                          <a:pt x="52674" y="48673"/>
                          <a:pt x="50768" y="54197"/>
                          <a:pt x="46101" y="58674"/>
                        </a:cubicBezTo>
                        <a:cubicBezTo>
                          <a:pt x="40386" y="64103"/>
                          <a:pt x="35719" y="66008"/>
                          <a:pt x="28194" y="66008"/>
                        </a:cubicBezTo>
                        <a:cubicBezTo>
                          <a:pt x="18478" y="66008"/>
                          <a:pt x="9811" y="61531"/>
                          <a:pt x="5524" y="61531"/>
                        </a:cubicBezTo>
                        <a:cubicBezTo>
                          <a:pt x="3524" y="61627"/>
                          <a:pt x="1714" y="62389"/>
                          <a:pt x="952" y="654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9" name="Freeform: Shape 928">
                    <a:extLst>
                      <a:ext uri="{FF2B5EF4-FFF2-40B4-BE49-F238E27FC236}">
                        <a16:creationId xmlns:a16="http://schemas.microsoft.com/office/drawing/2014/main" id="{8F685D08-4B16-4DB9-A1A5-22B22C374544}"/>
                      </a:ext>
                    </a:extLst>
                  </p:cNvPr>
                  <p:cNvSpPr/>
                  <p:nvPr/>
                </p:nvSpPr>
                <p:spPr>
                  <a:xfrm>
                    <a:off x="11255120" y="5653507"/>
                    <a:ext cx="55721" cy="68865"/>
                  </a:xfrm>
                  <a:custGeom>
                    <a:avLst/>
                    <a:gdLst>
                      <a:gd name="connsiteX0" fmla="*/ 29623 w 55721"/>
                      <a:gd name="connsiteY0" fmla="*/ 68771 h 68865"/>
                      <a:gd name="connsiteX1" fmla="*/ 6953 w 55721"/>
                      <a:gd name="connsiteY1" fmla="*/ 64294 h 68865"/>
                      <a:gd name="connsiteX2" fmla="*/ 6953 w 55721"/>
                      <a:gd name="connsiteY2" fmla="*/ 64294 h 68865"/>
                      <a:gd name="connsiteX3" fmla="*/ 3620 w 55721"/>
                      <a:gd name="connsiteY3" fmla="*/ 67056 h 68865"/>
                      <a:gd name="connsiteX4" fmla="*/ 3620 w 55721"/>
                      <a:gd name="connsiteY4" fmla="*/ 67056 h 68865"/>
                      <a:gd name="connsiteX5" fmla="*/ 3334 w 55721"/>
                      <a:gd name="connsiteY5" fmla="*/ 68104 h 68865"/>
                      <a:gd name="connsiteX6" fmla="*/ 2286 w 55721"/>
                      <a:gd name="connsiteY6" fmla="*/ 68104 h 68865"/>
                      <a:gd name="connsiteX7" fmla="*/ 381 w 55721"/>
                      <a:gd name="connsiteY7" fmla="*/ 68104 h 68865"/>
                      <a:gd name="connsiteX8" fmla="*/ 381 w 55721"/>
                      <a:gd name="connsiteY8" fmla="*/ 36862 h 68865"/>
                      <a:gd name="connsiteX9" fmla="*/ 1809 w 55721"/>
                      <a:gd name="connsiteY9" fmla="*/ 36862 h 68865"/>
                      <a:gd name="connsiteX10" fmla="*/ 3715 w 55721"/>
                      <a:gd name="connsiteY10" fmla="*/ 36862 h 68865"/>
                      <a:gd name="connsiteX11" fmla="*/ 3715 w 55721"/>
                      <a:gd name="connsiteY11" fmla="*/ 38291 h 68865"/>
                      <a:gd name="connsiteX12" fmla="*/ 13335 w 55721"/>
                      <a:gd name="connsiteY12" fmla="*/ 58865 h 68865"/>
                      <a:gd name="connsiteX13" fmla="*/ 13335 w 55721"/>
                      <a:gd name="connsiteY13" fmla="*/ 58865 h 68865"/>
                      <a:gd name="connsiteX14" fmla="*/ 28194 w 55721"/>
                      <a:gd name="connsiteY14" fmla="*/ 65437 h 68865"/>
                      <a:gd name="connsiteX15" fmla="*/ 28194 w 55721"/>
                      <a:gd name="connsiteY15" fmla="*/ 65437 h 68865"/>
                      <a:gd name="connsiteX16" fmla="*/ 37623 w 55721"/>
                      <a:gd name="connsiteY16" fmla="*/ 55435 h 68865"/>
                      <a:gd name="connsiteX17" fmla="*/ 37623 w 55721"/>
                      <a:gd name="connsiteY17" fmla="*/ 55435 h 68865"/>
                      <a:gd name="connsiteX18" fmla="*/ 24479 w 55721"/>
                      <a:gd name="connsiteY18" fmla="*/ 44291 h 68865"/>
                      <a:gd name="connsiteX19" fmla="*/ 24479 w 55721"/>
                      <a:gd name="connsiteY19" fmla="*/ 44291 h 68865"/>
                      <a:gd name="connsiteX20" fmla="*/ 19716 w 55721"/>
                      <a:gd name="connsiteY20" fmla="*/ 42958 h 68865"/>
                      <a:gd name="connsiteX21" fmla="*/ 0 w 55721"/>
                      <a:gd name="connsiteY21" fmla="*/ 22574 h 68865"/>
                      <a:gd name="connsiteX22" fmla="*/ 0 w 55721"/>
                      <a:gd name="connsiteY22" fmla="*/ 22574 h 68865"/>
                      <a:gd name="connsiteX23" fmla="*/ 2667 w 55721"/>
                      <a:gd name="connsiteY23" fmla="*/ 12573 h 68865"/>
                      <a:gd name="connsiteX24" fmla="*/ 2667 w 55721"/>
                      <a:gd name="connsiteY24" fmla="*/ 12573 h 68865"/>
                      <a:gd name="connsiteX25" fmla="*/ 26098 w 55721"/>
                      <a:gd name="connsiteY25" fmla="*/ 191 h 68865"/>
                      <a:gd name="connsiteX26" fmla="*/ 26098 w 55721"/>
                      <a:gd name="connsiteY26" fmla="*/ 191 h 68865"/>
                      <a:gd name="connsiteX27" fmla="*/ 35051 w 55721"/>
                      <a:gd name="connsiteY27" fmla="*/ 1810 h 68865"/>
                      <a:gd name="connsiteX28" fmla="*/ 35051 w 55721"/>
                      <a:gd name="connsiteY28" fmla="*/ 1810 h 68865"/>
                      <a:gd name="connsiteX29" fmla="*/ 42195 w 55721"/>
                      <a:gd name="connsiteY29" fmla="*/ 3715 h 68865"/>
                      <a:gd name="connsiteX30" fmla="*/ 42195 w 55721"/>
                      <a:gd name="connsiteY30" fmla="*/ 3715 h 68865"/>
                      <a:gd name="connsiteX31" fmla="*/ 46196 w 55721"/>
                      <a:gd name="connsiteY31" fmla="*/ 1333 h 68865"/>
                      <a:gd name="connsiteX32" fmla="*/ 46196 w 55721"/>
                      <a:gd name="connsiteY32" fmla="*/ 1333 h 68865"/>
                      <a:gd name="connsiteX33" fmla="*/ 46291 w 55721"/>
                      <a:gd name="connsiteY33" fmla="*/ 0 h 68865"/>
                      <a:gd name="connsiteX34" fmla="*/ 47625 w 55721"/>
                      <a:gd name="connsiteY34" fmla="*/ 0 h 68865"/>
                      <a:gd name="connsiteX35" fmla="*/ 49625 w 55721"/>
                      <a:gd name="connsiteY35" fmla="*/ 0 h 68865"/>
                      <a:gd name="connsiteX36" fmla="*/ 49625 w 55721"/>
                      <a:gd name="connsiteY36" fmla="*/ 26384 h 68865"/>
                      <a:gd name="connsiteX37" fmla="*/ 48196 w 55721"/>
                      <a:gd name="connsiteY37" fmla="*/ 26384 h 68865"/>
                      <a:gd name="connsiteX38" fmla="*/ 46291 w 55721"/>
                      <a:gd name="connsiteY38" fmla="*/ 26384 h 68865"/>
                      <a:gd name="connsiteX39" fmla="*/ 46291 w 55721"/>
                      <a:gd name="connsiteY39" fmla="*/ 25051 h 68865"/>
                      <a:gd name="connsiteX40" fmla="*/ 39814 w 55721"/>
                      <a:gd name="connsiteY40" fmla="*/ 9716 h 68865"/>
                      <a:gd name="connsiteX41" fmla="*/ 39814 w 55721"/>
                      <a:gd name="connsiteY41" fmla="*/ 9716 h 68865"/>
                      <a:gd name="connsiteX42" fmla="*/ 27051 w 55721"/>
                      <a:gd name="connsiteY42" fmla="*/ 3524 h 68865"/>
                      <a:gd name="connsiteX43" fmla="*/ 27051 w 55721"/>
                      <a:gd name="connsiteY43" fmla="*/ 3524 h 68865"/>
                      <a:gd name="connsiteX44" fmla="*/ 19812 w 55721"/>
                      <a:gd name="connsiteY44" fmla="*/ 7144 h 68865"/>
                      <a:gd name="connsiteX45" fmla="*/ 19812 w 55721"/>
                      <a:gd name="connsiteY45" fmla="*/ 7144 h 68865"/>
                      <a:gd name="connsiteX46" fmla="*/ 18669 w 55721"/>
                      <a:gd name="connsiteY46" fmla="*/ 11716 h 68865"/>
                      <a:gd name="connsiteX47" fmla="*/ 18669 w 55721"/>
                      <a:gd name="connsiteY47" fmla="*/ 11716 h 68865"/>
                      <a:gd name="connsiteX48" fmla="*/ 30575 w 55721"/>
                      <a:gd name="connsiteY48" fmla="*/ 22669 h 68865"/>
                      <a:gd name="connsiteX49" fmla="*/ 30575 w 55721"/>
                      <a:gd name="connsiteY49" fmla="*/ 22669 h 68865"/>
                      <a:gd name="connsiteX50" fmla="*/ 34480 w 55721"/>
                      <a:gd name="connsiteY50" fmla="*/ 23622 h 68865"/>
                      <a:gd name="connsiteX51" fmla="*/ 55721 w 55721"/>
                      <a:gd name="connsiteY51" fmla="*/ 44863 h 68865"/>
                      <a:gd name="connsiteX52" fmla="*/ 55721 w 55721"/>
                      <a:gd name="connsiteY52" fmla="*/ 44863 h 68865"/>
                      <a:gd name="connsiteX53" fmla="*/ 48673 w 55721"/>
                      <a:gd name="connsiteY53" fmla="*/ 61150 h 68865"/>
                      <a:gd name="connsiteX54" fmla="*/ 48673 w 55721"/>
                      <a:gd name="connsiteY54" fmla="*/ 61150 h 68865"/>
                      <a:gd name="connsiteX55" fmla="*/ 30099 w 55721"/>
                      <a:gd name="connsiteY55" fmla="*/ 68866 h 68865"/>
                      <a:gd name="connsiteX56" fmla="*/ 30099 w 55721"/>
                      <a:gd name="connsiteY56" fmla="*/ 68866 h 68865"/>
                      <a:gd name="connsiteX57" fmla="*/ 29623 w 55721"/>
                      <a:gd name="connsiteY57" fmla="*/ 68771 h 68865"/>
                      <a:gd name="connsiteX58" fmla="*/ 29623 w 55721"/>
                      <a:gd name="connsiteY58" fmla="*/ 68771 h 68865"/>
                      <a:gd name="connsiteX59" fmla="*/ 4953 w 55721"/>
                      <a:gd name="connsiteY59" fmla="*/ 13906 h 68865"/>
                      <a:gd name="connsiteX60" fmla="*/ 2667 w 55721"/>
                      <a:gd name="connsiteY60" fmla="*/ 22479 h 68865"/>
                      <a:gd name="connsiteX61" fmla="*/ 2667 w 55721"/>
                      <a:gd name="connsiteY61" fmla="*/ 22479 h 68865"/>
                      <a:gd name="connsiteX62" fmla="*/ 20384 w 55721"/>
                      <a:gd name="connsiteY62" fmla="*/ 40196 h 68865"/>
                      <a:gd name="connsiteX63" fmla="*/ 20384 w 55721"/>
                      <a:gd name="connsiteY63" fmla="*/ 40196 h 68865"/>
                      <a:gd name="connsiteX64" fmla="*/ 25146 w 55721"/>
                      <a:gd name="connsiteY64" fmla="*/ 41529 h 68865"/>
                      <a:gd name="connsiteX65" fmla="*/ 40291 w 55721"/>
                      <a:gd name="connsiteY65" fmla="*/ 55435 h 68865"/>
                      <a:gd name="connsiteX66" fmla="*/ 40291 w 55721"/>
                      <a:gd name="connsiteY66" fmla="*/ 55435 h 68865"/>
                      <a:gd name="connsiteX67" fmla="*/ 36194 w 55721"/>
                      <a:gd name="connsiteY67" fmla="*/ 65342 h 68865"/>
                      <a:gd name="connsiteX68" fmla="*/ 36194 w 55721"/>
                      <a:gd name="connsiteY68" fmla="*/ 65342 h 68865"/>
                      <a:gd name="connsiteX69" fmla="*/ 46482 w 55721"/>
                      <a:gd name="connsiteY69" fmla="*/ 59055 h 68865"/>
                      <a:gd name="connsiteX70" fmla="*/ 46482 w 55721"/>
                      <a:gd name="connsiteY70" fmla="*/ 59055 h 68865"/>
                      <a:gd name="connsiteX71" fmla="*/ 52674 w 55721"/>
                      <a:gd name="connsiteY71" fmla="*/ 44767 h 68865"/>
                      <a:gd name="connsiteX72" fmla="*/ 52674 w 55721"/>
                      <a:gd name="connsiteY72" fmla="*/ 44767 h 68865"/>
                      <a:gd name="connsiteX73" fmla="*/ 33528 w 55721"/>
                      <a:gd name="connsiteY73" fmla="*/ 26194 h 68865"/>
                      <a:gd name="connsiteX74" fmla="*/ 33528 w 55721"/>
                      <a:gd name="connsiteY74" fmla="*/ 26194 h 68865"/>
                      <a:gd name="connsiteX75" fmla="*/ 29623 w 55721"/>
                      <a:gd name="connsiteY75" fmla="*/ 25241 h 68865"/>
                      <a:gd name="connsiteX76" fmla="*/ 15621 w 55721"/>
                      <a:gd name="connsiteY76" fmla="*/ 11621 h 68865"/>
                      <a:gd name="connsiteX77" fmla="*/ 15621 w 55721"/>
                      <a:gd name="connsiteY77" fmla="*/ 11621 h 68865"/>
                      <a:gd name="connsiteX78" fmla="*/ 17240 w 55721"/>
                      <a:gd name="connsiteY78" fmla="*/ 5525 h 68865"/>
                      <a:gd name="connsiteX79" fmla="*/ 17240 w 55721"/>
                      <a:gd name="connsiteY79" fmla="*/ 5525 h 68865"/>
                      <a:gd name="connsiteX80" fmla="*/ 18193 w 55721"/>
                      <a:gd name="connsiteY80" fmla="*/ 4286 h 68865"/>
                      <a:gd name="connsiteX81" fmla="*/ 18193 w 55721"/>
                      <a:gd name="connsiteY81" fmla="*/ 4286 h 68865"/>
                      <a:gd name="connsiteX82" fmla="*/ 4953 w 55721"/>
                      <a:gd name="connsiteY82" fmla="*/ 13906 h 68865"/>
                      <a:gd name="connsiteX83" fmla="*/ 4953 w 55721"/>
                      <a:gd name="connsiteY83" fmla="*/ 13906 h 68865"/>
                      <a:gd name="connsiteX84" fmla="*/ 6953 w 55721"/>
                      <a:gd name="connsiteY84" fmla="*/ 61531 h 68865"/>
                      <a:gd name="connsiteX85" fmla="*/ 14097 w 55721"/>
                      <a:gd name="connsiteY85" fmla="*/ 63056 h 68865"/>
                      <a:gd name="connsiteX86" fmla="*/ 14097 w 55721"/>
                      <a:gd name="connsiteY86" fmla="*/ 63056 h 68865"/>
                      <a:gd name="connsiteX87" fmla="*/ 11430 w 55721"/>
                      <a:gd name="connsiteY87" fmla="*/ 60769 h 68865"/>
                      <a:gd name="connsiteX88" fmla="*/ 11430 w 55721"/>
                      <a:gd name="connsiteY88" fmla="*/ 60769 h 68865"/>
                      <a:gd name="connsiteX89" fmla="*/ 3143 w 55721"/>
                      <a:gd name="connsiteY89" fmla="*/ 49149 h 68865"/>
                      <a:gd name="connsiteX90" fmla="*/ 3143 w 55721"/>
                      <a:gd name="connsiteY90" fmla="*/ 49149 h 68865"/>
                      <a:gd name="connsiteX91" fmla="*/ 3143 w 55721"/>
                      <a:gd name="connsiteY91" fmla="*/ 62770 h 68865"/>
                      <a:gd name="connsiteX92" fmla="*/ 6667 w 55721"/>
                      <a:gd name="connsiteY92" fmla="*/ 61531 h 68865"/>
                      <a:gd name="connsiteX93" fmla="*/ 6667 w 55721"/>
                      <a:gd name="connsiteY93" fmla="*/ 61531 h 68865"/>
                      <a:gd name="connsiteX94" fmla="*/ 6953 w 55721"/>
                      <a:gd name="connsiteY94" fmla="*/ 61531 h 68865"/>
                      <a:gd name="connsiteX95" fmla="*/ 6953 w 55721"/>
                      <a:gd name="connsiteY95" fmla="*/ 61531 h 68865"/>
                      <a:gd name="connsiteX96" fmla="*/ 41720 w 55721"/>
                      <a:gd name="connsiteY96" fmla="*/ 7906 h 68865"/>
                      <a:gd name="connsiteX97" fmla="*/ 46577 w 55721"/>
                      <a:gd name="connsiteY97" fmla="*/ 15240 h 68865"/>
                      <a:gd name="connsiteX98" fmla="*/ 46577 w 55721"/>
                      <a:gd name="connsiteY98" fmla="*/ 15240 h 68865"/>
                      <a:gd name="connsiteX99" fmla="*/ 46577 w 55721"/>
                      <a:gd name="connsiteY99" fmla="*/ 5525 h 68865"/>
                      <a:gd name="connsiteX100" fmla="*/ 42006 w 55721"/>
                      <a:gd name="connsiteY100" fmla="*/ 6572 h 68865"/>
                      <a:gd name="connsiteX101" fmla="*/ 42006 w 55721"/>
                      <a:gd name="connsiteY101" fmla="*/ 6572 h 68865"/>
                      <a:gd name="connsiteX102" fmla="*/ 40291 w 55721"/>
                      <a:gd name="connsiteY102" fmla="*/ 6477 h 68865"/>
                      <a:gd name="connsiteX103" fmla="*/ 40291 w 55721"/>
                      <a:gd name="connsiteY103" fmla="*/ 6477 h 68865"/>
                      <a:gd name="connsiteX104" fmla="*/ 41720 w 55721"/>
                      <a:gd name="connsiteY104" fmla="*/ 7906 h 68865"/>
                      <a:gd name="connsiteX105" fmla="*/ 41720 w 55721"/>
                      <a:gd name="connsiteY105" fmla="*/ 7906 h 68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5721" h="68865">
                        <a:moveTo>
                          <a:pt x="29623" y="68771"/>
                        </a:moveTo>
                        <a:cubicBezTo>
                          <a:pt x="19526" y="68771"/>
                          <a:pt x="10477" y="64198"/>
                          <a:pt x="6953" y="64294"/>
                        </a:cubicBezTo>
                        <a:lnTo>
                          <a:pt x="6953" y="64294"/>
                        </a:lnTo>
                        <a:cubicBezTo>
                          <a:pt x="5238" y="64389"/>
                          <a:pt x="4381" y="64579"/>
                          <a:pt x="3620" y="67056"/>
                        </a:cubicBezTo>
                        <a:lnTo>
                          <a:pt x="3620" y="67056"/>
                        </a:lnTo>
                        <a:lnTo>
                          <a:pt x="3334" y="68104"/>
                        </a:lnTo>
                        <a:lnTo>
                          <a:pt x="2286" y="68104"/>
                        </a:lnTo>
                        <a:lnTo>
                          <a:pt x="381" y="68104"/>
                        </a:lnTo>
                        <a:lnTo>
                          <a:pt x="381" y="36862"/>
                        </a:lnTo>
                        <a:lnTo>
                          <a:pt x="1809" y="36862"/>
                        </a:lnTo>
                        <a:lnTo>
                          <a:pt x="3715" y="36862"/>
                        </a:lnTo>
                        <a:lnTo>
                          <a:pt x="3715" y="38291"/>
                        </a:lnTo>
                        <a:cubicBezTo>
                          <a:pt x="3715" y="46006"/>
                          <a:pt x="7715" y="53721"/>
                          <a:pt x="13335" y="58865"/>
                        </a:cubicBezTo>
                        <a:lnTo>
                          <a:pt x="13335" y="58865"/>
                        </a:lnTo>
                        <a:cubicBezTo>
                          <a:pt x="17716" y="62960"/>
                          <a:pt x="23145" y="65437"/>
                          <a:pt x="28194" y="65437"/>
                        </a:cubicBezTo>
                        <a:lnTo>
                          <a:pt x="28194" y="65437"/>
                        </a:lnTo>
                        <a:cubicBezTo>
                          <a:pt x="35719" y="65437"/>
                          <a:pt x="37433" y="59531"/>
                          <a:pt x="37623" y="55435"/>
                        </a:cubicBezTo>
                        <a:lnTo>
                          <a:pt x="37623" y="55435"/>
                        </a:lnTo>
                        <a:cubicBezTo>
                          <a:pt x="37719" y="48006"/>
                          <a:pt x="30004" y="45815"/>
                          <a:pt x="24479" y="44291"/>
                        </a:cubicBezTo>
                        <a:lnTo>
                          <a:pt x="24479" y="44291"/>
                        </a:lnTo>
                        <a:lnTo>
                          <a:pt x="19716" y="42958"/>
                        </a:lnTo>
                        <a:cubicBezTo>
                          <a:pt x="10859" y="40577"/>
                          <a:pt x="0" y="35433"/>
                          <a:pt x="0" y="22574"/>
                        </a:cubicBezTo>
                        <a:lnTo>
                          <a:pt x="0" y="22574"/>
                        </a:lnTo>
                        <a:cubicBezTo>
                          <a:pt x="0" y="19241"/>
                          <a:pt x="857" y="15716"/>
                          <a:pt x="2667" y="12573"/>
                        </a:cubicBezTo>
                        <a:lnTo>
                          <a:pt x="2667" y="12573"/>
                        </a:lnTo>
                        <a:cubicBezTo>
                          <a:pt x="6287" y="6477"/>
                          <a:pt x="16573" y="286"/>
                          <a:pt x="26098" y="191"/>
                        </a:cubicBezTo>
                        <a:lnTo>
                          <a:pt x="26098" y="191"/>
                        </a:lnTo>
                        <a:cubicBezTo>
                          <a:pt x="30099" y="191"/>
                          <a:pt x="32861" y="952"/>
                          <a:pt x="35051" y="1810"/>
                        </a:cubicBezTo>
                        <a:lnTo>
                          <a:pt x="35051" y="1810"/>
                        </a:lnTo>
                        <a:cubicBezTo>
                          <a:pt x="37623" y="2858"/>
                          <a:pt x="39243" y="3715"/>
                          <a:pt x="42195" y="3715"/>
                        </a:cubicBezTo>
                        <a:lnTo>
                          <a:pt x="42195" y="3715"/>
                        </a:lnTo>
                        <a:cubicBezTo>
                          <a:pt x="44767" y="3524"/>
                          <a:pt x="45910" y="3524"/>
                          <a:pt x="46196" y="1333"/>
                        </a:cubicBezTo>
                        <a:lnTo>
                          <a:pt x="46196" y="1333"/>
                        </a:lnTo>
                        <a:lnTo>
                          <a:pt x="46291" y="0"/>
                        </a:lnTo>
                        <a:lnTo>
                          <a:pt x="47625" y="0"/>
                        </a:lnTo>
                        <a:lnTo>
                          <a:pt x="49625" y="0"/>
                        </a:lnTo>
                        <a:lnTo>
                          <a:pt x="49625" y="26384"/>
                        </a:lnTo>
                        <a:lnTo>
                          <a:pt x="48196" y="26384"/>
                        </a:lnTo>
                        <a:lnTo>
                          <a:pt x="46291" y="26384"/>
                        </a:lnTo>
                        <a:lnTo>
                          <a:pt x="46291" y="25051"/>
                        </a:lnTo>
                        <a:cubicBezTo>
                          <a:pt x="46291" y="20288"/>
                          <a:pt x="44862" y="15907"/>
                          <a:pt x="39814" y="9716"/>
                        </a:cubicBezTo>
                        <a:lnTo>
                          <a:pt x="39814" y="9716"/>
                        </a:lnTo>
                        <a:cubicBezTo>
                          <a:pt x="36005" y="5048"/>
                          <a:pt x="31147" y="3524"/>
                          <a:pt x="27051" y="3524"/>
                        </a:cubicBezTo>
                        <a:lnTo>
                          <a:pt x="27051" y="3524"/>
                        </a:lnTo>
                        <a:cubicBezTo>
                          <a:pt x="23813" y="3619"/>
                          <a:pt x="22002" y="4096"/>
                          <a:pt x="19812" y="7144"/>
                        </a:cubicBezTo>
                        <a:lnTo>
                          <a:pt x="19812" y="7144"/>
                        </a:lnTo>
                        <a:cubicBezTo>
                          <a:pt x="19145" y="8192"/>
                          <a:pt x="18669" y="10001"/>
                          <a:pt x="18669" y="11716"/>
                        </a:cubicBezTo>
                        <a:lnTo>
                          <a:pt x="18669" y="11716"/>
                        </a:lnTo>
                        <a:cubicBezTo>
                          <a:pt x="18573" y="20288"/>
                          <a:pt x="27241" y="21812"/>
                          <a:pt x="30575" y="22669"/>
                        </a:cubicBezTo>
                        <a:lnTo>
                          <a:pt x="30575" y="22669"/>
                        </a:lnTo>
                        <a:lnTo>
                          <a:pt x="34480" y="23622"/>
                        </a:lnTo>
                        <a:cubicBezTo>
                          <a:pt x="39243" y="24670"/>
                          <a:pt x="55626" y="27718"/>
                          <a:pt x="55721" y="44863"/>
                        </a:cubicBezTo>
                        <a:lnTo>
                          <a:pt x="55721" y="44863"/>
                        </a:lnTo>
                        <a:cubicBezTo>
                          <a:pt x="55721" y="50387"/>
                          <a:pt x="53721" y="56388"/>
                          <a:pt x="48673" y="61150"/>
                        </a:cubicBezTo>
                        <a:lnTo>
                          <a:pt x="48673" y="61150"/>
                        </a:lnTo>
                        <a:cubicBezTo>
                          <a:pt x="42958" y="66675"/>
                          <a:pt x="37719" y="68866"/>
                          <a:pt x="30099" y="68866"/>
                        </a:cubicBezTo>
                        <a:lnTo>
                          <a:pt x="30099" y="68866"/>
                        </a:lnTo>
                        <a:cubicBezTo>
                          <a:pt x="29813" y="68771"/>
                          <a:pt x="29718" y="68771"/>
                          <a:pt x="29623" y="68771"/>
                        </a:cubicBezTo>
                        <a:lnTo>
                          <a:pt x="29623" y="68771"/>
                        </a:lnTo>
                        <a:close/>
                        <a:moveTo>
                          <a:pt x="4953" y="13906"/>
                        </a:moveTo>
                        <a:cubicBezTo>
                          <a:pt x="3429" y="16573"/>
                          <a:pt x="2667" y="19621"/>
                          <a:pt x="2667" y="22479"/>
                        </a:cubicBezTo>
                        <a:lnTo>
                          <a:pt x="2667" y="22479"/>
                        </a:lnTo>
                        <a:cubicBezTo>
                          <a:pt x="2667" y="33338"/>
                          <a:pt x="11716" y="37719"/>
                          <a:pt x="20384" y="40196"/>
                        </a:cubicBezTo>
                        <a:lnTo>
                          <a:pt x="20384" y="40196"/>
                        </a:lnTo>
                        <a:lnTo>
                          <a:pt x="25146" y="41529"/>
                        </a:lnTo>
                        <a:cubicBezTo>
                          <a:pt x="30384" y="42958"/>
                          <a:pt x="40195" y="45529"/>
                          <a:pt x="40291" y="55435"/>
                        </a:cubicBezTo>
                        <a:lnTo>
                          <a:pt x="40291" y="55435"/>
                        </a:lnTo>
                        <a:cubicBezTo>
                          <a:pt x="40291" y="58388"/>
                          <a:pt x="39243" y="62579"/>
                          <a:pt x="36194" y="65342"/>
                        </a:cubicBezTo>
                        <a:lnTo>
                          <a:pt x="36194" y="65342"/>
                        </a:lnTo>
                        <a:cubicBezTo>
                          <a:pt x="39814" y="64389"/>
                          <a:pt x="42863" y="62484"/>
                          <a:pt x="46482" y="59055"/>
                        </a:cubicBezTo>
                        <a:lnTo>
                          <a:pt x="46482" y="59055"/>
                        </a:lnTo>
                        <a:cubicBezTo>
                          <a:pt x="50863" y="54864"/>
                          <a:pt x="52674" y="49721"/>
                          <a:pt x="52674" y="44767"/>
                        </a:cubicBezTo>
                        <a:lnTo>
                          <a:pt x="52674" y="44767"/>
                        </a:lnTo>
                        <a:cubicBezTo>
                          <a:pt x="52674" y="30004"/>
                          <a:pt x="38671" y="27432"/>
                          <a:pt x="33528" y="26194"/>
                        </a:cubicBezTo>
                        <a:lnTo>
                          <a:pt x="33528" y="26194"/>
                        </a:lnTo>
                        <a:lnTo>
                          <a:pt x="29623" y="25241"/>
                        </a:lnTo>
                        <a:cubicBezTo>
                          <a:pt x="26669" y="24575"/>
                          <a:pt x="15716" y="22669"/>
                          <a:pt x="15621" y="11621"/>
                        </a:cubicBezTo>
                        <a:lnTo>
                          <a:pt x="15621" y="11621"/>
                        </a:lnTo>
                        <a:cubicBezTo>
                          <a:pt x="15621" y="9525"/>
                          <a:pt x="16097" y="7239"/>
                          <a:pt x="17240" y="5525"/>
                        </a:cubicBezTo>
                        <a:lnTo>
                          <a:pt x="17240" y="5525"/>
                        </a:lnTo>
                        <a:cubicBezTo>
                          <a:pt x="17526" y="5048"/>
                          <a:pt x="17812" y="4667"/>
                          <a:pt x="18193" y="4286"/>
                        </a:cubicBezTo>
                        <a:lnTo>
                          <a:pt x="18193" y="4286"/>
                        </a:lnTo>
                        <a:cubicBezTo>
                          <a:pt x="12288" y="6477"/>
                          <a:pt x="6858" y="10477"/>
                          <a:pt x="4953" y="13906"/>
                        </a:cubicBezTo>
                        <a:lnTo>
                          <a:pt x="4953" y="13906"/>
                        </a:lnTo>
                        <a:close/>
                        <a:moveTo>
                          <a:pt x="6953" y="61531"/>
                        </a:moveTo>
                        <a:cubicBezTo>
                          <a:pt x="8858" y="61531"/>
                          <a:pt x="11334" y="62294"/>
                          <a:pt x="14097" y="63056"/>
                        </a:cubicBezTo>
                        <a:lnTo>
                          <a:pt x="14097" y="63056"/>
                        </a:lnTo>
                        <a:cubicBezTo>
                          <a:pt x="13145" y="62389"/>
                          <a:pt x="12288" y="61627"/>
                          <a:pt x="11430" y="60769"/>
                        </a:cubicBezTo>
                        <a:lnTo>
                          <a:pt x="11430" y="60769"/>
                        </a:lnTo>
                        <a:cubicBezTo>
                          <a:pt x="8001" y="57626"/>
                          <a:pt x="5049" y="53626"/>
                          <a:pt x="3143" y="49149"/>
                        </a:cubicBezTo>
                        <a:lnTo>
                          <a:pt x="3143" y="49149"/>
                        </a:lnTo>
                        <a:lnTo>
                          <a:pt x="3143" y="62770"/>
                        </a:lnTo>
                        <a:cubicBezTo>
                          <a:pt x="4190" y="61913"/>
                          <a:pt x="5524" y="61531"/>
                          <a:pt x="6667" y="61531"/>
                        </a:cubicBezTo>
                        <a:lnTo>
                          <a:pt x="6667" y="61531"/>
                        </a:lnTo>
                        <a:cubicBezTo>
                          <a:pt x="6762" y="61531"/>
                          <a:pt x="6858" y="61531"/>
                          <a:pt x="6953" y="61531"/>
                        </a:cubicBezTo>
                        <a:lnTo>
                          <a:pt x="6953" y="61531"/>
                        </a:lnTo>
                        <a:close/>
                        <a:moveTo>
                          <a:pt x="41720" y="7906"/>
                        </a:moveTo>
                        <a:cubicBezTo>
                          <a:pt x="43910" y="10477"/>
                          <a:pt x="45434" y="12859"/>
                          <a:pt x="46577" y="15240"/>
                        </a:cubicBezTo>
                        <a:lnTo>
                          <a:pt x="46577" y="15240"/>
                        </a:lnTo>
                        <a:lnTo>
                          <a:pt x="46577" y="5525"/>
                        </a:lnTo>
                        <a:cubicBezTo>
                          <a:pt x="45148" y="6382"/>
                          <a:pt x="43433" y="6667"/>
                          <a:pt x="42006" y="6572"/>
                        </a:cubicBezTo>
                        <a:lnTo>
                          <a:pt x="42006" y="6572"/>
                        </a:lnTo>
                        <a:cubicBezTo>
                          <a:pt x="41434" y="6572"/>
                          <a:pt x="40863" y="6572"/>
                          <a:pt x="40291" y="6477"/>
                        </a:cubicBezTo>
                        <a:lnTo>
                          <a:pt x="40291" y="6477"/>
                        </a:lnTo>
                        <a:cubicBezTo>
                          <a:pt x="40863" y="6858"/>
                          <a:pt x="41243" y="7334"/>
                          <a:pt x="41720" y="7906"/>
                        </a:cubicBezTo>
                        <a:lnTo>
                          <a:pt x="41720" y="790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sp>
        <p:nvSpPr>
          <p:cNvPr id="4489" name="TextBox 4488">
            <a:extLst>
              <a:ext uri="{FF2B5EF4-FFF2-40B4-BE49-F238E27FC236}">
                <a16:creationId xmlns:a16="http://schemas.microsoft.com/office/drawing/2014/main" id="{64B15DCE-0126-44FA-B18C-DA75CECA5BD9}"/>
              </a:ext>
            </a:extLst>
          </p:cNvPr>
          <p:cNvSpPr txBox="1"/>
          <p:nvPr/>
        </p:nvSpPr>
        <p:spPr>
          <a:xfrm>
            <a:off x="-7925047" y="6097127"/>
            <a:ext cx="347908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spc="300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ROUND 2</a:t>
            </a:r>
          </a:p>
        </p:txBody>
      </p:sp>
      <p:grpSp>
        <p:nvGrpSpPr>
          <p:cNvPr id="4490" name="Group 4489">
            <a:extLst>
              <a:ext uri="{FF2B5EF4-FFF2-40B4-BE49-F238E27FC236}">
                <a16:creationId xmlns:a16="http://schemas.microsoft.com/office/drawing/2014/main" id="{C219B8F8-A018-44BC-B451-2EA3D2FDFA7D}"/>
              </a:ext>
            </a:extLst>
          </p:cNvPr>
          <p:cNvGrpSpPr/>
          <p:nvPr/>
        </p:nvGrpSpPr>
        <p:grpSpPr>
          <a:xfrm>
            <a:off x="-12212523" y="6297182"/>
            <a:ext cx="11564022" cy="0"/>
            <a:chOff x="327371" y="6297182"/>
            <a:chExt cx="11564022" cy="0"/>
          </a:xfrm>
        </p:grpSpPr>
        <p:cxnSp>
          <p:nvCxnSpPr>
            <p:cNvPr id="4491" name="Straight Connector 4490">
              <a:extLst>
                <a:ext uri="{FF2B5EF4-FFF2-40B4-BE49-F238E27FC236}">
                  <a16:creationId xmlns:a16="http://schemas.microsoft.com/office/drawing/2014/main" id="{A508A364-9684-470F-ADA1-959872DA5EC6}"/>
                </a:ext>
              </a:extLst>
            </p:cNvPr>
            <p:cNvCxnSpPr>
              <a:cxnSpLocks/>
            </p:cNvCxnSpPr>
            <p:nvPr/>
          </p:nvCxnSpPr>
          <p:spPr>
            <a:xfrm>
              <a:off x="327371" y="6297182"/>
              <a:ext cx="5116939" cy="0"/>
            </a:xfrm>
            <a:prstGeom prst="line">
              <a:avLst/>
            </a:prstGeom>
            <a:ln w="19050">
              <a:solidFill>
                <a:srgbClr val="B7261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2" name="Straight Connector 4491">
              <a:extLst>
                <a:ext uri="{FF2B5EF4-FFF2-40B4-BE49-F238E27FC236}">
                  <a16:creationId xmlns:a16="http://schemas.microsoft.com/office/drawing/2014/main" id="{CA80B92B-35A5-4DF9-9F52-D9F234A8B51E}"/>
                </a:ext>
              </a:extLst>
            </p:cNvPr>
            <p:cNvCxnSpPr>
              <a:cxnSpLocks/>
            </p:cNvCxnSpPr>
            <p:nvPr/>
          </p:nvCxnSpPr>
          <p:spPr>
            <a:xfrm>
              <a:off x="7175393" y="6297182"/>
              <a:ext cx="4716000" cy="0"/>
            </a:xfrm>
            <a:prstGeom prst="line">
              <a:avLst/>
            </a:prstGeom>
            <a:ln w="19050">
              <a:solidFill>
                <a:srgbClr val="B7261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16" name="Group 4515">
            <a:extLst>
              <a:ext uri="{FF2B5EF4-FFF2-40B4-BE49-F238E27FC236}">
                <a16:creationId xmlns:a16="http://schemas.microsoft.com/office/drawing/2014/main" id="{C6C0835C-84C1-459B-8C5A-FB9EA8FC8F0E}"/>
              </a:ext>
            </a:extLst>
          </p:cNvPr>
          <p:cNvGrpSpPr/>
          <p:nvPr/>
        </p:nvGrpSpPr>
        <p:grpSpPr>
          <a:xfrm>
            <a:off x="5841621" y="5201859"/>
            <a:ext cx="179331" cy="185378"/>
            <a:chOff x="12534819" y="4461764"/>
            <a:chExt cx="276482" cy="285804"/>
          </a:xfrm>
        </p:grpSpPr>
        <p:sp>
          <p:nvSpPr>
            <p:cNvPr id="4517" name="Freeform: Shape 4516">
              <a:extLst>
                <a:ext uri="{FF2B5EF4-FFF2-40B4-BE49-F238E27FC236}">
                  <a16:creationId xmlns:a16="http://schemas.microsoft.com/office/drawing/2014/main" id="{95FA44AC-0885-41E8-8AC6-1365C09D9867}"/>
                </a:ext>
              </a:extLst>
            </p:cNvPr>
            <p:cNvSpPr/>
            <p:nvPr/>
          </p:nvSpPr>
          <p:spPr>
            <a:xfrm>
              <a:off x="12555548" y="4704764"/>
              <a:ext cx="236330" cy="42804"/>
            </a:xfrm>
            <a:custGeom>
              <a:avLst/>
              <a:gdLst>
                <a:gd name="connsiteX0" fmla="*/ 182183 w 182183"/>
                <a:gd name="connsiteY0" fmla="*/ 16499 h 32997"/>
                <a:gd name="connsiteX1" fmla="*/ 91092 w 182183"/>
                <a:gd name="connsiteY1" fmla="*/ 32997 h 32997"/>
                <a:gd name="connsiteX2" fmla="*/ 0 w 182183"/>
                <a:gd name="connsiteY2" fmla="*/ 16499 h 32997"/>
                <a:gd name="connsiteX3" fmla="*/ 91092 w 182183"/>
                <a:gd name="connsiteY3" fmla="*/ 0 h 32997"/>
                <a:gd name="connsiteX4" fmla="*/ 182183 w 182183"/>
                <a:gd name="connsiteY4" fmla="*/ 16499 h 32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183" h="32997">
                  <a:moveTo>
                    <a:pt x="182183" y="16499"/>
                  </a:moveTo>
                  <a:cubicBezTo>
                    <a:pt x="182183" y="25639"/>
                    <a:pt x="141440" y="32997"/>
                    <a:pt x="91092" y="32997"/>
                  </a:cubicBezTo>
                  <a:cubicBezTo>
                    <a:pt x="40821" y="32997"/>
                    <a:pt x="0" y="25639"/>
                    <a:pt x="0" y="16499"/>
                  </a:cubicBezTo>
                  <a:cubicBezTo>
                    <a:pt x="0" y="7358"/>
                    <a:pt x="40743" y="0"/>
                    <a:pt x="91092" y="0"/>
                  </a:cubicBezTo>
                  <a:cubicBezTo>
                    <a:pt x="141362" y="0"/>
                    <a:pt x="182183" y="7358"/>
                    <a:pt x="182183" y="16499"/>
                  </a:cubicBezTo>
                  <a:close/>
                </a:path>
              </a:pathLst>
            </a:custGeom>
            <a:solidFill>
              <a:srgbClr val="A9CDE6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18" name="Freeform: Shape 4517">
              <a:extLst>
                <a:ext uri="{FF2B5EF4-FFF2-40B4-BE49-F238E27FC236}">
                  <a16:creationId xmlns:a16="http://schemas.microsoft.com/office/drawing/2014/main" id="{274185F5-31EF-4E6D-8C01-DB3632560091}"/>
                </a:ext>
              </a:extLst>
            </p:cNvPr>
            <p:cNvSpPr/>
            <p:nvPr/>
          </p:nvSpPr>
          <p:spPr>
            <a:xfrm>
              <a:off x="12648090" y="4677835"/>
              <a:ext cx="7133" cy="33660"/>
            </a:xfrm>
            <a:custGeom>
              <a:avLst/>
              <a:gdLst>
                <a:gd name="connsiteX0" fmla="*/ 0 w 5499"/>
                <a:gd name="connsiteY0" fmla="*/ 0 h 25948"/>
                <a:gd name="connsiteX1" fmla="*/ 5499 w 5499"/>
                <a:gd name="connsiteY1" fmla="*/ 0 h 25948"/>
                <a:gd name="connsiteX2" fmla="*/ 5499 w 5499"/>
                <a:gd name="connsiteY2" fmla="*/ 25949 h 25948"/>
                <a:gd name="connsiteX3" fmla="*/ 0 w 5499"/>
                <a:gd name="connsiteY3" fmla="*/ 25949 h 2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99" h="25948">
                  <a:moveTo>
                    <a:pt x="0" y="0"/>
                  </a:moveTo>
                  <a:lnTo>
                    <a:pt x="5499" y="0"/>
                  </a:lnTo>
                  <a:lnTo>
                    <a:pt x="5499" y="25949"/>
                  </a:lnTo>
                  <a:lnTo>
                    <a:pt x="0" y="25949"/>
                  </a:ln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19" name="Freeform: Shape 4518">
              <a:extLst>
                <a:ext uri="{FF2B5EF4-FFF2-40B4-BE49-F238E27FC236}">
                  <a16:creationId xmlns:a16="http://schemas.microsoft.com/office/drawing/2014/main" id="{F1AB99FB-3416-4693-8DC9-CDFB13ED64A6}"/>
                </a:ext>
              </a:extLst>
            </p:cNvPr>
            <p:cNvSpPr/>
            <p:nvPr/>
          </p:nvSpPr>
          <p:spPr>
            <a:xfrm>
              <a:off x="12693809" y="4677835"/>
              <a:ext cx="7033" cy="33660"/>
            </a:xfrm>
            <a:custGeom>
              <a:avLst/>
              <a:gdLst>
                <a:gd name="connsiteX0" fmla="*/ 0 w 5422"/>
                <a:gd name="connsiteY0" fmla="*/ 0 h 25948"/>
                <a:gd name="connsiteX1" fmla="*/ 5422 w 5422"/>
                <a:gd name="connsiteY1" fmla="*/ 0 h 25948"/>
                <a:gd name="connsiteX2" fmla="*/ 5422 w 5422"/>
                <a:gd name="connsiteY2" fmla="*/ 25949 h 25948"/>
                <a:gd name="connsiteX3" fmla="*/ 0 w 5422"/>
                <a:gd name="connsiteY3" fmla="*/ 25949 h 2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22" h="25948">
                  <a:moveTo>
                    <a:pt x="0" y="0"/>
                  </a:moveTo>
                  <a:lnTo>
                    <a:pt x="5422" y="0"/>
                  </a:lnTo>
                  <a:lnTo>
                    <a:pt x="5422" y="25949"/>
                  </a:lnTo>
                  <a:lnTo>
                    <a:pt x="0" y="25949"/>
                  </a:ln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0" name="Freeform: Shape 4519">
              <a:extLst>
                <a:ext uri="{FF2B5EF4-FFF2-40B4-BE49-F238E27FC236}">
                  <a16:creationId xmlns:a16="http://schemas.microsoft.com/office/drawing/2014/main" id="{E32F12BB-4120-4138-9417-53004607080F}"/>
                </a:ext>
              </a:extLst>
            </p:cNvPr>
            <p:cNvSpPr/>
            <p:nvPr/>
          </p:nvSpPr>
          <p:spPr>
            <a:xfrm>
              <a:off x="12555749" y="4461764"/>
              <a:ext cx="234118" cy="218884"/>
            </a:xfrm>
            <a:custGeom>
              <a:avLst/>
              <a:gdLst>
                <a:gd name="connsiteX0" fmla="*/ 138186 w 180478"/>
                <a:gd name="connsiteY0" fmla="*/ 93290 h 168734"/>
                <a:gd name="connsiteX1" fmla="*/ 146861 w 180478"/>
                <a:gd name="connsiteY1" fmla="*/ 88410 h 168734"/>
                <a:gd name="connsiteX2" fmla="*/ 89232 w 180478"/>
                <a:gd name="connsiteY2" fmla="*/ 29 h 168734"/>
                <a:gd name="connsiteX3" fmla="*/ 31060 w 180478"/>
                <a:gd name="connsiteY3" fmla="*/ 88410 h 168734"/>
                <a:gd name="connsiteX4" fmla="*/ 42215 w 180478"/>
                <a:gd name="connsiteY4" fmla="*/ 93290 h 168734"/>
                <a:gd name="connsiteX5" fmla="*/ 0 w 180478"/>
                <a:gd name="connsiteY5" fmla="*/ 168735 h 168734"/>
                <a:gd name="connsiteX6" fmla="*/ 180478 w 180478"/>
                <a:gd name="connsiteY6" fmla="*/ 168735 h 168734"/>
                <a:gd name="connsiteX7" fmla="*/ 138186 w 180478"/>
                <a:gd name="connsiteY7" fmla="*/ 93290 h 168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478" h="168734">
                  <a:moveTo>
                    <a:pt x="138186" y="93290"/>
                  </a:moveTo>
                  <a:lnTo>
                    <a:pt x="146861" y="88410"/>
                  </a:lnTo>
                  <a:cubicBezTo>
                    <a:pt x="126025" y="70982"/>
                    <a:pt x="119441" y="-1675"/>
                    <a:pt x="89232" y="29"/>
                  </a:cubicBezTo>
                  <a:cubicBezTo>
                    <a:pt x="57784" y="1811"/>
                    <a:pt x="53214" y="73228"/>
                    <a:pt x="31060" y="88410"/>
                  </a:cubicBezTo>
                  <a:lnTo>
                    <a:pt x="42215" y="93290"/>
                  </a:lnTo>
                  <a:cubicBezTo>
                    <a:pt x="42215" y="93290"/>
                    <a:pt x="35553" y="146349"/>
                    <a:pt x="0" y="168735"/>
                  </a:cubicBezTo>
                  <a:lnTo>
                    <a:pt x="180478" y="168735"/>
                  </a:lnTo>
                  <a:cubicBezTo>
                    <a:pt x="144847" y="146349"/>
                    <a:pt x="138186" y="93290"/>
                    <a:pt x="138186" y="93290"/>
                  </a:cubicBez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1" name="Freeform: Shape 4520">
              <a:extLst>
                <a:ext uri="{FF2B5EF4-FFF2-40B4-BE49-F238E27FC236}">
                  <a16:creationId xmlns:a16="http://schemas.microsoft.com/office/drawing/2014/main" id="{A99A14F7-3125-40A6-BDFB-C71A316692CC}"/>
                </a:ext>
              </a:extLst>
            </p:cNvPr>
            <p:cNvSpPr/>
            <p:nvPr/>
          </p:nvSpPr>
          <p:spPr>
            <a:xfrm>
              <a:off x="12597850" y="4568937"/>
              <a:ext cx="148711" cy="112716"/>
            </a:xfrm>
            <a:custGeom>
              <a:avLst/>
              <a:gdLst>
                <a:gd name="connsiteX0" fmla="*/ 0 w 114639"/>
                <a:gd name="connsiteY0" fmla="*/ 86891 h 86891"/>
                <a:gd name="connsiteX1" fmla="*/ 114639 w 114639"/>
                <a:gd name="connsiteY1" fmla="*/ 86891 h 86891"/>
                <a:gd name="connsiteX2" fmla="*/ 0 w 114639"/>
                <a:gd name="connsiteY2" fmla="*/ 86891 h 8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639" h="86891">
                  <a:moveTo>
                    <a:pt x="0" y="86891"/>
                  </a:moveTo>
                  <a:cubicBezTo>
                    <a:pt x="0" y="86891"/>
                    <a:pt x="56158" y="-108614"/>
                    <a:pt x="114639" y="86891"/>
                  </a:cubicBezTo>
                  <a:lnTo>
                    <a:pt x="0" y="86891"/>
                  </a:lnTo>
                  <a:close/>
                </a:path>
              </a:pathLst>
            </a:custGeom>
            <a:solidFill>
              <a:srgbClr val="F3FA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2" name="Freeform: Shape 4521">
              <a:extLst>
                <a:ext uri="{FF2B5EF4-FFF2-40B4-BE49-F238E27FC236}">
                  <a16:creationId xmlns:a16="http://schemas.microsoft.com/office/drawing/2014/main" id="{744203C6-F2A4-43A5-9024-29EA4AE7CBB9}"/>
                </a:ext>
              </a:extLst>
            </p:cNvPr>
            <p:cNvSpPr/>
            <p:nvPr/>
          </p:nvSpPr>
          <p:spPr>
            <a:xfrm>
              <a:off x="12534819" y="4537665"/>
              <a:ext cx="101415" cy="72676"/>
            </a:xfrm>
            <a:custGeom>
              <a:avLst/>
              <a:gdLst>
                <a:gd name="connsiteX0" fmla="*/ 78179 w 78179"/>
                <a:gd name="connsiteY0" fmla="*/ 0 h 56025"/>
                <a:gd name="connsiteX1" fmla="*/ 2193 w 78179"/>
                <a:gd name="connsiteY1" fmla="*/ 45313 h 56025"/>
                <a:gd name="connsiteX2" fmla="*/ 3974 w 78179"/>
                <a:gd name="connsiteY2" fmla="*/ 52594 h 56025"/>
                <a:gd name="connsiteX3" fmla="*/ 74694 w 78179"/>
                <a:gd name="connsiteY3" fmla="*/ 31371 h 56025"/>
                <a:gd name="connsiteX4" fmla="*/ 78179 w 78179"/>
                <a:gd name="connsiteY4" fmla="*/ 0 h 5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79" h="56025">
                  <a:moveTo>
                    <a:pt x="78179" y="0"/>
                  </a:moveTo>
                  <a:cubicBezTo>
                    <a:pt x="78179" y="0"/>
                    <a:pt x="35345" y="52749"/>
                    <a:pt x="2193" y="45313"/>
                  </a:cubicBezTo>
                  <a:cubicBezTo>
                    <a:pt x="2193" y="45313"/>
                    <a:pt x="-3772" y="47327"/>
                    <a:pt x="3974" y="52594"/>
                  </a:cubicBezTo>
                  <a:cubicBezTo>
                    <a:pt x="3974" y="52594"/>
                    <a:pt x="38211" y="68628"/>
                    <a:pt x="74694" y="31371"/>
                  </a:cubicBezTo>
                  <a:lnTo>
                    <a:pt x="78179" y="0"/>
                  </a:ln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3" name="Freeform: Shape 4522">
              <a:extLst>
                <a:ext uri="{FF2B5EF4-FFF2-40B4-BE49-F238E27FC236}">
                  <a16:creationId xmlns:a16="http://schemas.microsoft.com/office/drawing/2014/main" id="{435A3F17-B810-43E3-9C2C-B393A494F816}"/>
                </a:ext>
              </a:extLst>
            </p:cNvPr>
            <p:cNvSpPr/>
            <p:nvPr/>
          </p:nvSpPr>
          <p:spPr>
            <a:xfrm>
              <a:off x="12709886" y="4539173"/>
              <a:ext cx="101415" cy="72676"/>
            </a:xfrm>
            <a:custGeom>
              <a:avLst/>
              <a:gdLst>
                <a:gd name="connsiteX0" fmla="*/ 0 w 78179"/>
                <a:gd name="connsiteY0" fmla="*/ 0 h 56025"/>
                <a:gd name="connsiteX1" fmla="*/ 75987 w 78179"/>
                <a:gd name="connsiteY1" fmla="*/ 45313 h 56025"/>
                <a:gd name="connsiteX2" fmla="*/ 74205 w 78179"/>
                <a:gd name="connsiteY2" fmla="*/ 52595 h 56025"/>
                <a:gd name="connsiteX3" fmla="*/ 3485 w 78179"/>
                <a:gd name="connsiteY3" fmla="*/ 31371 h 56025"/>
                <a:gd name="connsiteX4" fmla="*/ 0 w 78179"/>
                <a:gd name="connsiteY4" fmla="*/ 0 h 5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79" h="56025">
                  <a:moveTo>
                    <a:pt x="0" y="0"/>
                  </a:moveTo>
                  <a:cubicBezTo>
                    <a:pt x="0" y="0"/>
                    <a:pt x="42911" y="52749"/>
                    <a:pt x="75987" y="45313"/>
                  </a:cubicBezTo>
                  <a:cubicBezTo>
                    <a:pt x="75987" y="45313"/>
                    <a:pt x="81951" y="47327"/>
                    <a:pt x="74205" y="52595"/>
                  </a:cubicBezTo>
                  <a:cubicBezTo>
                    <a:pt x="74205" y="52595"/>
                    <a:pt x="39969" y="68628"/>
                    <a:pt x="3485" y="3137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4" name="Freeform: Shape 4523">
              <a:extLst>
                <a:ext uri="{FF2B5EF4-FFF2-40B4-BE49-F238E27FC236}">
                  <a16:creationId xmlns:a16="http://schemas.microsoft.com/office/drawing/2014/main" id="{FE597DF2-A52A-433C-9BAA-131F89B7C989}"/>
                </a:ext>
              </a:extLst>
            </p:cNvPr>
            <p:cNvSpPr/>
            <p:nvPr/>
          </p:nvSpPr>
          <p:spPr>
            <a:xfrm>
              <a:off x="12659444" y="4523598"/>
              <a:ext cx="21100" cy="8440"/>
            </a:xfrm>
            <a:custGeom>
              <a:avLst/>
              <a:gdLst>
                <a:gd name="connsiteX0" fmla="*/ 8056 w 16266"/>
                <a:gd name="connsiteY0" fmla="*/ 6507 h 6506"/>
                <a:gd name="connsiteX1" fmla="*/ 16266 w 16266"/>
                <a:gd name="connsiteY1" fmla="*/ 0 h 6506"/>
                <a:gd name="connsiteX2" fmla="*/ 0 w 16266"/>
                <a:gd name="connsiteY2" fmla="*/ 0 h 6506"/>
                <a:gd name="connsiteX3" fmla="*/ 8056 w 16266"/>
                <a:gd name="connsiteY3" fmla="*/ 6507 h 6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66" h="6506">
                  <a:moveTo>
                    <a:pt x="8056" y="6507"/>
                  </a:moveTo>
                  <a:cubicBezTo>
                    <a:pt x="12083" y="6507"/>
                    <a:pt x="15414" y="3718"/>
                    <a:pt x="16266" y="0"/>
                  </a:cubicBezTo>
                  <a:lnTo>
                    <a:pt x="0" y="0"/>
                  </a:lnTo>
                  <a:cubicBezTo>
                    <a:pt x="774" y="3718"/>
                    <a:pt x="4106" y="6507"/>
                    <a:pt x="8056" y="6507"/>
                  </a:cubicBez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5" name="Freeform: Shape 4524">
              <a:extLst>
                <a:ext uri="{FF2B5EF4-FFF2-40B4-BE49-F238E27FC236}">
                  <a16:creationId xmlns:a16="http://schemas.microsoft.com/office/drawing/2014/main" id="{1B64FBB0-E199-412E-9EF6-E7C8B9173CFA}"/>
                </a:ext>
              </a:extLst>
            </p:cNvPr>
            <p:cNvSpPr/>
            <p:nvPr/>
          </p:nvSpPr>
          <p:spPr>
            <a:xfrm>
              <a:off x="12647588" y="4502196"/>
              <a:ext cx="7838" cy="7836"/>
            </a:xfrm>
            <a:custGeom>
              <a:avLst/>
              <a:gdLst>
                <a:gd name="connsiteX0" fmla="*/ 0 w 6042"/>
                <a:gd name="connsiteY0" fmla="*/ 3021 h 6041"/>
                <a:gd name="connsiteX1" fmla="*/ 3021 w 6042"/>
                <a:gd name="connsiteY1" fmla="*/ 0 h 6041"/>
                <a:gd name="connsiteX2" fmla="*/ 6042 w 6042"/>
                <a:gd name="connsiteY2" fmla="*/ 3021 h 6041"/>
                <a:gd name="connsiteX3" fmla="*/ 3021 w 6042"/>
                <a:gd name="connsiteY3" fmla="*/ 6042 h 6041"/>
                <a:gd name="connsiteX4" fmla="*/ 0 w 6042"/>
                <a:gd name="connsiteY4" fmla="*/ 3021 h 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42" h="6041">
                  <a:moveTo>
                    <a:pt x="0" y="3021"/>
                  </a:moveTo>
                  <a:cubicBezTo>
                    <a:pt x="0" y="1317"/>
                    <a:pt x="1395" y="0"/>
                    <a:pt x="3021" y="0"/>
                  </a:cubicBezTo>
                  <a:cubicBezTo>
                    <a:pt x="4726" y="0"/>
                    <a:pt x="6042" y="1317"/>
                    <a:pt x="6042" y="3021"/>
                  </a:cubicBezTo>
                  <a:cubicBezTo>
                    <a:pt x="6042" y="4647"/>
                    <a:pt x="4726" y="6042"/>
                    <a:pt x="3021" y="6042"/>
                  </a:cubicBezTo>
                  <a:cubicBezTo>
                    <a:pt x="1395" y="6042"/>
                    <a:pt x="0" y="4647"/>
                    <a:pt x="0" y="3021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6" name="Freeform: Shape 4525">
              <a:extLst>
                <a:ext uri="{FF2B5EF4-FFF2-40B4-BE49-F238E27FC236}">
                  <a16:creationId xmlns:a16="http://schemas.microsoft.com/office/drawing/2014/main" id="{68BE93E7-FD62-45C9-820E-3AB422EAC065}"/>
                </a:ext>
              </a:extLst>
            </p:cNvPr>
            <p:cNvSpPr/>
            <p:nvPr/>
          </p:nvSpPr>
          <p:spPr>
            <a:xfrm>
              <a:off x="12650401" y="4505513"/>
              <a:ext cx="4321" cy="4320"/>
            </a:xfrm>
            <a:custGeom>
              <a:avLst/>
              <a:gdLst>
                <a:gd name="connsiteX0" fmla="*/ 0 w 3331"/>
                <a:gd name="connsiteY0" fmla="*/ 1627 h 3330"/>
                <a:gd name="connsiteX1" fmla="*/ 1704 w 3331"/>
                <a:gd name="connsiteY1" fmla="*/ 0 h 3330"/>
                <a:gd name="connsiteX2" fmla="*/ 3331 w 3331"/>
                <a:gd name="connsiteY2" fmla="*/ 1627 h 3330"/>
                <a:gd name="connsiteX3" fmla="*/ 1704 w 3331"/>
                <a:gd name="connsiteY3" fmla="*/ 3331 h 3330"/>
                <a:gd name="connsiteX4" fmla="*/ 0 w 3331"/>
                <a:gd name="connsiteY4" fmla="*/ 1627 h 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1" h="3330">
                  <a:moveTo>
                    <a:pt x="0" y="1627"/>
                  </a:moveTo>
                  <a:cubicBezTo>
                    <a:pt x="0" y="697"/>
                    <a:pt x="774" y="0"/>
                    <a:pt x="1704" y="0"/>
                  </a:cubicBezTo>
                  <a:cubicBezTo>
                    <a:pt x="2633" y="0"/>
                    <a:pt x="3331" y="775"/>
                    <a:pt x="3331" y="1627"/>
                  </a:cubicBezTo>
                  <a:cubicBezTo>
                    <a:pt x="3331" y="2556"/>
                    <a:pt x="2557" y="3331"/>
                    <a:pt x="1704" y="3331"/>
                  </a:cubicBezTo>
                  <a:cubicBezTo>
                    <a:pt x="697" y="3331"/>
                    <a:pt x="0" y="2556"/>
                    <a:pt x="0" y="1627"/>
                  </a:cubicBezTo>
                  <a:close/>
                </a:path>
              </a:pathLst>
            </a:custGeom>
            <a:solidFill>
              <a:srgbClr val="0D4C64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7" name="Freeform: Shape 4526">
              <a:extLst>
                <a:ext uri="{FF2B5EF4-FFF2-40B4-BE49-F238E27FC236}">
                  <a16:creationId xmlns:a16="http://schemas.microsoft.com/office/drawing/2014/main" id="{585AACC5-0462-4F5C-9A27-257F0DC13FAD}"/>
                </a:ext>
              </a:extLst>
            </p:cNvPr>
            <p:cNvSpPr/>
            <p:nvPr/>
          </p:nvSpPr>
          <p:spPr>
            <a:xfrm>
              <a:off x="12657535" y="4508727"/>
              <a:ext cx="24617" cy="14971"/>
            </a:xfrm>
            <a:custGeom>
              <a:avLst/>
              <a:gdLst>
                <a:gd name="connsiteX0" fmla="*/ 9528 w 18977"/>
                <a:gd name="connsiteY0" fmla="*/ 0 h 11541"/>
                <a:gd name="connsiteX1" fmla="*/ 0 w 18977"/>
                <a:gd name="connsiteY1" fmla="*/ 11541 h 11541"/>
                <a:gd name="connsiteX2" fmla="*/ 18978 w 18977"/>
                <a:gd name="connsiteY2" fmla="*/ 11541 h 11541"/>
                <a:gd name="connsiteX3" fmla="*/ 9528 w 18977"/>
                <a:gd name="connsiteY3" fmla="*/ 0 h 1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977" h="11541">
                  <a:moveTo>
                    <a:pt x="9528" y="0"/>
                  </a:moveTo>
                  <a:cubicBezTo>
                    <a:pt x="4183" y="232"/>
                    <a:pt x="233" y="6971"/>
                    <a:pt x="0" y="11541"/>
                  </a:cubicBezTo>
                  <a:cubicBezTo>
                    <a:pt x="6352" y="11541"/>
                    <a:pt x="12703" y="11541"/>
                    <a:pt x="18978" y="11541"/>
                  </a:cubicBezTo>
                  <a:cubicBezTo>
                    <a:pt x="18745" y="6971"/>
                    <a:pt x="14872" y="232"/>
                    <a:pt x="9528" y="0"/>
                  </a:cubicBez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8" name="Freeform: Shape 4527">
              <a:extLst>
                <a:ext uri="{FF2B5EF4-FFF2-40B4-BE49-F238E27FC236}">
                  <a16:creationId xmlns:a16="http://schemas.microsoft.com/office/drawing/2014/main" id="{C6173549-B0A5-45BA-A3BF-5506B038B2E5}"/>
                </a:ext>
              </a:extLst>
            </p:cNvPr>
            <p:cNvSpPr/>
            <p:nvPr/>
          </p:nvSpPr>
          <p:spPr>
            <a:xfrm>
              <a:off x="12668889" y="4508828"/>
              <a:ext cx="12659" cy="14870"/>
            </a:xfrm>
            <a:custGeom>
              <a:avLst/>
              <a:gdLst>
                <a:gd name="connsiteX0" fmla="*/ 929 w 9759"/>
                <a:gd name="connsiteY0" fmla="*/ 0 h 11463"/>
                <a:gd name="connsiteX1" fmla="*/ 0 w 9759"/>
                <a:gd name="connsiteY1" fmla="*/ 232 h 11463"/>
                <a:gd name="connsiteX2" fmla="*/ 7901 w 9759"/>
                <a:gd name="connsiteY2" fmla="*/ 11464 h 11463"/>
                <a:gd name="connsiteX3" fmla="*/ 9760 w 9759"/>
                <a:gd name="connsiteY3" fmla="*/ 11464 h 11463"/>
                <a:gd name="connsiteX4" fmla="*/ 929 w 9759"/>
                <a:gd name="connsiteY4" fmla="*/ 0 h 1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59" h="11463">
                  <a:moveTo>
                    <a:pt x="929" y="0"/>
                  </a:moveTo>
                  <a:cubicBezTo>
                    <a:pt x="620" y="77"/>
                    <a:pt x="310" y="155"/>
                    <a:pt x="0" y="232"/>
                  </a:cubicBezTo>
                  <a:cubicBezTo>
                    <a:pt x="4493" y="1549"/>
                    <a:pt x="7669" y="7436"/>
                    <a:pt x="7901" y="11464"/>
                  </a:cubicBezTo>
                  <a:lnTo>
                    <a:pt x="9760" y="11464"/>
                  </a:lnTo>
                  <a:cubicBezTo>
                    <a:pt x="9528" y="7126"/>
                    <a:pt x="5887" y="697"/>
                    <a:pt x="929" y="0"/>
                  </a:cubicBezTo>
                  <a:close/>
                </a:path>
              </a:pathLst>
            </a:custGeom>
            <a:solidFill>
              <a:srgbClr val="F6A758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9" name="Freeform: Shape 4528">
              <a:extLst>
                <a:ext uri="{FF2B5EF4-FFF2-40B4-BE49-F238E27FC236}">
                  <a16:creationId xmlns:a16="http://schemas.microsoft.com/office/drawing/2014/main" id="{0E563C0B-EBB0-4795-B47B-FE13E7F523FA}"/>
                </a:ext>
              </a:extLst>
            </p:cNvPr>
            <p:cNvSpPr/>
            <p:nvPr/>
          </p:nvSpPr>
          <p:spPr>
            <a:xfrm>
              <a:off x="12659444" y="4523598"/>
              <a:ext cx="21100" cy="1651"/>
            </a:xfrm>
            <a:custGeom>
              <a:avLst/>
              <a:gdLst>
                <a:gd name="connsiteX0" fmla="*/ 0 w 16266"/>
                <a:gd name="connsiteY0" fmla="*/ 0 h 1273"/>
                <a:gd name="connsiteX1" fmla="*/ 16266 w 16266"/>
                <a:gd name="connsiteY1" fmla="*/ 0 h 1273"/>
                <a:gd name="connsiteX2" fmla="*/ 0 w 16266"/>
                <a:gd name="connsiteY2" fmla="*/ 0 h 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66" h="1273">
                  <a:moveTo>
                    <a:pt x="0" y="0"/>
                  </a:moveTo>
                  <a:lnTo>
                    <a:pt x="16266" y="0"/>
                  </a:lnTo>
                  <a:cubicBezTo>
                    <a:pt x="16266" y="0"/>
                    <a:pt x="9295" y="2866"/>
                    <a:pt x="0" y="0"/>
                  </a:cubicBezTo>
                  <a:close/>
                </a:path>
              </a:pathLst>
            </a:custGeom>
            <a:solidFill>
              <a:srgbClr val="D74E0B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30" name="Freeform: Shape 4529">
              <a:extLst>
                <a:ext uri="{FF2B5EF4-FFF2-40B4-BE49-F238E27FC236}">
                  <a16:creationId xmlns:a16="http://schemas.microsoft.com/office/drawing/2014/main" id="{9E660446-AA35-4FCB-A1DD-D51D86FA9B94}"/>
                </a:ext>
              </a:extLst>
            </p:cNvPr>
            <p:cNvSpPr/>
            <p:nvPr/>
          </p:nvSpPr>
          <p:spPr>
            <a:xfrm>
              <a:off x="12652411" y="4506316"/>
              <a:ext cx="1004" cy="1004"/>
            </a:xfrm>
            <a:custGeom>
              <a:avLst/>
              <a:gdLst>
                <a:gd name="connsiteX0" fmla="*/ 0 w 774"/>
                <a:gd name="connsiteY0" fmla="*/ 387 h 774"/>
                <a:gd name="connsiteX1" fmla="*/ 387 w 774"/>
                <a:gd name="connsiteY1" fmla="*/ 0 h 774"/>
                <a:gd name="connsiteX2" fmla="*/ 774 w 774"/>
                <a:gd name="connsiteY2" fmla="*/ 387 h 774"/>
                <a:gd name="connsiteX3" fmla="*/ 387 w 774"/>
                <a:gd name="connsiteY3" fmla="*/ 774 h 774"/>
                <a:gd name="connsiteX4" fmla="*/ 0 w 774"/>
                <a:gd name="connsiteY4" fmla="*/ 387 h 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" h="774">
                  <a:moveTo>
                    <a:pt x="0" y="387"/>
                  </a:moveTo>
                  <a:cubicBezTo>
                    <a:pt x="0" y="155"/>
                    <a:pt x="154" y="0"/>
                    <a:pt x="387" y="0"/>
                  </a:cubicBezTo>
                  <a:cubicBezTo>
                    <a:pt x="619" y="0"/>
                    <a:pt x="774" y="155"/>
                    <a:pt x="774" y="387"/>
                  </a:cubicBezTo>
                  <a:cubicBezTo>
                    <a:pt x="774" y="620"/>
                    <a:pt x="619" y="774"/>
                    <a:pt x="387" y="774"/>
                  </a:cubicBezTo>
                  <a:cubicBezTo>
                    <a:pt x="232" y="774"/>
                    <a:pt x="0" y="620"/>
                    <a:pt x="0" y="38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531" name="Graphic 19965">
              <a:extLst>
                <a:ext uri="{FF2B5EF4-FFF2-40B4-BE49-F238E27FC236}">
                  <a16:creationId xmlns:a16="http://schemas.microsoft.com/office/drawing/2014/main" id="{038A184B-9174-4C7E-A0D0-6102940602AD}"/>
                </a:ext>
              </a:extLst>
            </p:cNvPr>
            <p:cNvGrpSpPr/>
            <p:nvPr/>
          </p:nvGrpSpPr>
          <p:grpSpPr>
            <a:xfrm>
              <a:off x="12685068" y="4502196"/>
              <a:ext cx="7836" cy="7836"/>
              <a:chOff x="9991631" y="3920707"/>
              <a:chExt cx="6041" cy="6041"/>
            </a:xfrm>
            <a:solidFill>
              <a:schemeClr val="accent1"/>
            </a:solidFill>
          </p:grpSpPr>
          <p:sp>
            <p:nvSpPr>
              <p:cNvPr id="4580" name="Freeform: Shape 4579">
                <a:extLst>
                  <a:ext uri="{FF2B5EF4-FFF2-40B4-BE49-F238E27FC236}">
                    <a16:creationId xmlns:a16="http://schemas.microsoft.com/office/drawing/2014/main" id="{DF2A9B14-8DCE-44ED-BAFA-E07A557EABE6}"/>
                  </a:ext>
                </a:extLst>
              </p:cNvPr>
              <p:cNvSpPr/>
              <p:nvPr/>
            </p:nvSpPr>
            <p:spPr>
              <a:xfrm>
                <a:off x="9991631" y="3920707"/>
                <a:ext cx="6041" cy="6041"/>
              </a:xfrm>
              <a:custGeom>
                <a:avLst/>
                <a:gdLst>
                  <a:gd name="connsiteX0" fmla="*/ 6041 w 6041"/>
                  <a:gd name="connsiteY0" fmla="*/ 3021 h 6041"/>
                  <a:gd name="connsiteX1" fmla="*/ 3020 w 6041"/>
                  <a:gd name="connsiteY1" fmla="*/ 0 h 6041"/>
                  <a:gd name="connsiteX2" fmla="*/ 0 w 6041"/>
                  <a:gd name="connsiteY2" fmla="*/ 3021 h 6041"/>
                  <a:gd name="connsiteX3" fmla="*/ 3020 w 6041"/>
                  <a:gd name="connsiteY3" fmla="*/ 6042 h 6041"/>
                  <a:gd name="connsiteX4" fmla="*/ 6041 w 6041"/>
                  <a:gd name="connsiteY4" fmla="*/ 3021 h 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1" h="6041">
                    <a:moveTo>
                      <a:pt x="6041" y="3021"/>
                    </a:moveTo>
                    <a:cubicBezTo>
                      <a:pt x="6041" y="1317"/>
                      <a:pt x="4647" y="0"/>
                      <a:pt x="3020" y="0"/>
                    </a:cubicBezTo>
                    <a:cubicBezTo>
                      <a:pt x="1394" y="0"/>
                      <a:pt x="0" y="1317"/>
                      <a:pt x="0" y="3021"/>
                    </a:cubicBezTo>
                    <a:cubicBezTo>
                      <a:pt x="0" y="4647"/>
                      <a:pt x="1394" y="6042"/>
                      <a:pt x="3020" y="6042"/>
                    </a:cubicBezTo>
                    <a:cubicBezTo>
                      <a:pt x="4647" y="6042"/>
                      <a:pt x="6041" y="4647"/>
                      <a:pt x="6041" y="30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81" name="Freeform: Shape 4580">
                <a:extLst>
                  <a:ext uri="{FF2B5EF4-FFF2-40B4-BE49-F238E27FC236}">
                    <a16:creationId xmlns:a16="http://schemas.microsoft.com/office/drawing/2014/main" id="{97645586-8A72-4B89-AE9B-28C312949DA0}"/>
                  </a:ext>
                </a:extLst>
              </p:cNvPr>
              <p:cNvSpPr/>
              <p:nvPr/>
            </p:nvSpPr>
            <p:spPr>
              <a:xfrm>
                <a:off x="9992172" y="3923264"/>
                <a:ext cx="3407" cy="3330"/>
              </a:xfrm>
              <a:custGeom>
                <a:avLst/>
                <a:gdLst>
                  <a:gd name="connsiteX0" fmla="*/ 3408 w 3407"/>
                  <a:gd name="connsiteY0" fmla="*/ 1627 h 3330"/>
                  <a:gd name="connsiteX1" fmla="*/ 1704 w 3407"/>
                  <a:gd name="connsiteY1" fmla="*/ 0 h 3330"/>
                  <a:gd name="connsiteX2" fmla="*/ 0 w 3407"/>
                  <a:gd name="connsiteY2" fmla="*/ 1627 h 3330"/>
                  <a:gd name="connsiteX3" fmla="*/ 1704 w 3407"/>
                  <a:gd name="connsiteY3" fmla="*/ 3331 h 3330"/>
                  <a:gd name="connsiteX4" fmla="*/ 3408 w 3407"/>
                  <a:gd name="connsiteY4" fmla="*/ 1627 h 3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7" h="3330">
                    <a:moveTo>
                      <a:pt x="3408" y="1627"/>
                    </a:moveTo>
                    <a:cubicBezTo>
                      <a:pt x="3408" y="697"/>
                      <a:pt x="2711" y="0"/>
                      <a:pt x="1704" y="0"/>
                    </a:cubicBezTo>
                    <a:cubicBezTo>
                      <a:pt x="774" y="0"/>
                      <a:pt x="0" y="775"/>
                      <a:pt x="0" y="1627"/>
                    </a:cubicBezTo>
                    <a:cubicBezTo>
                      <a:pt x="0" y="2556"/>
                      <a:pt x="774" y="3331"/>
                      <a:pt x="1704" y="3331"/>
                    </a:cubicBezTo>
                    <a:cubicBezTo>
                      <a:pt x="2633" y="3331"/>
                      <a:pt x="3408" y="2556"/>
                      <a:pt x="3408" y="1627"/>
                    </a:cubicBezTo>
                    <a:close/>
                  </a:path>
                </a:pathLst>
              </a:custGeom>
              <a:solidFill>
                <a:srgbClr val="0D4C64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82" name="Freeform: Shape 4581">
                <a:extLst>
                  <a:ext uri="{FF2B5EF4-FFF2-40B4-BE49-F238E27FC236}">
                    <a16:creationId xmlns:a16="http://schemas.microsoft.com/office/drawing/2014/main" id="{C41273C5-2DDA-4329-9F98-B804C639AAE7}"/>
                  </a:ext>
                </a:extLst>
              </p:cNvPr>
              <p:cNvSpPr/>
              <p:nvPr/>
            </p:nvSpPr>
            <p:spPr>
              <a:xfrm>
                <a:off x="9993179" y="3923883"/>
                <a:ext cx="774" cy="774"/>
              </a:xfrm>
              <a:custGeom>
                <a:avLst/>
                <a:gdLst>
                  <a:gd name="connsiteX0" fmla="*/ 774 w 774"/>
                  <a:gd name="connsiteY0" fmla="*/ 387 h 774"/>
                  <a:gd name="connsiteX1" fmla="*/ 388 w 774"/>
                  <a:gd name="connsiteY1" fmla="*/ 0 h 774"/>
                  <a:gd name="connsiteX2" fmla="*/ 0 w 774"/>
                  <a:gd name="connsiteY2" fmla="*/ 387 h 774"/>
                  <a:gd name="connsiteX3" fmla="*/ 388 w 774"/>
                  <a:gd name="connsiteY3" fmla="*/ 774 h 774"/>
                  <a:gd name="connsiteX4" fmla="*/ 774 w 774"/>
                  <a:gd name="connsiteY4" fmla="*/ 387 h 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" h="774">
                    <a:moveTo>
                      <a:pt x="774" y="387"/>
                    </a:moveTo>
                    <a:cubicBezTo>
                      <a:pt x="774" y="155"/>
                      <a:pt x="619" y="0"/>
                      <a:pt x="388" y="0"/>
                    </a:cubicBezTo>
                    <a:cubicBezTo>
                      <a:pt x="155" y="0"/>
                      <a:pt x="0" y="155"/>
                      <a:pt x="0" y="387"/>
                    </a:cubicBezTo>
                    <a:cubicBezTo>
                      <a:pt x="0" y="620"/>
                      <a:pt x="155" y="774"/>
                      <a:pt x="388" y="774"/>
                    </a:cubicBezTo>
                    <a:cubicBezTo>
                      <a:pt x="619" y="774"/>
                      <a:pt x="774" y="620"/>
                      <a:pt x="774" y="3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532" name="Graphic 19965">
              <a:extLst>
                <a:ext uri="{FF2B5EF4-FFF2-40B4-BE49-F238E27FC236}">
                  <a16:creationId xmlns:a16="http://schemas.microsoft.com/office/drawing/2014/main" id="{BC89CEFE-E4E9-4B9A-BC08-A8689B63A8C1}"/>
                </a:ext>
              </a:extLst>
            </p:cNvPr>
            <p:cNvGrpSpPr/>
            <p:nvPr/>
          </p:nvGrpSpPr>
          <p:grpSpPr>
            <a:xfrm>
              <a:off x="12685268" y="4706674"/>
              <a:ext cx="22809" cy="18990"/>
              <a:chOff x="9991785" y="4078336"/>
              <a:chExt cx="17583" cy="14639"/>
            </a:xfrm>
            <a:solidFill>
              <a:schemeClr val="accent1"/>
            </a:solidFill>
          </p:grpSpPr>
          <p:sp>
            <p:nvSpPr>
              <p:cNvPr id="4571" name="Freeform: Shape 4570">
                <a:extLst>
                  <a:ext uri="{FF2B5EF4-FFF2-40B4-BE49-F238E27FC236}">
                    <a16:creationId xmlns:a16="http://schemas.microsoft.com/office/drawing/2014/main" id="{6406E422-B843-440F-BBA7-E5CC081B6C5D}"/>
                  </a:ext>
                </a:extLst>
              </p:cNvPr>
              <p:cNvSpPr/>
              <p:nvPr/>
            </p:nvSpPr>
            <p:spPr>
              <a:xfrm>
                <a:off x="999178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72" name="Freeform: Shape 4571">
                <a:extLst>
                  <a:ext uri="{FF2B5EF4-FFF2-40B4-BE49-F238E27FC236}">
                    <a16:creationId xmlns:a16="http://schemas.microsoft.com/office/drawing/2014/main" id="{0C47339F-CDE1-4B95-BCC3-C352CE0EA7EE}"/>
                  </a:ext>
                </a:extLst>
              </p:cNvPr>
              <p:cNvSpPr/>
              <p:nvPr/>
            </p:nvSpPr>
            <p:spPr>
              <a:xfrm>
                <a:off x="9997594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73" name="Freeform: Shape 4572">
                <a:extLst>
                  <a:ext uri="{FF2B5EF4-FFF2-40B4-BE49-F238E27FC236}">
                    <a16:creationId xmlns:a16="http://schemas.microsoft.com/office/drawing/2014/main" id="{ED994084-F484-4A01-9451-CE699EAFCD77}"/>
                  </a:ext>
                </a:extLst>
              </p:cNvPr>
              <p:cNvSpPr/>
              <p:nvPr/>
            </p:nvSpPr>
            <p:spPr>
              <a:xfrm>
                <a:off x="10003481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74" name="Freeform: Shape 4573">
                <a:extLst>
                  <a:ext uri="{FF2B5EF4-FFF2-40B4-BE49-F238E27FC236}">
                    <a16:creationId xmlns:a16="http://schemas.microsoft.com/office/drawing/2014/main" id="{27CD0BF5-000B-4DDC-BB75-C0231D838521}"/>
                  </a:ext>
                </a:extLst>
              </p:cNvPr>
              <p:cNvSpPr/>
              <p:nvPr/>
            </p:nvSpPr>
            <p:spPr>
              <a:xfrm>
                <a:off x="10003481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331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409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75" name="Freeform: Shape 4574">
                <a:extLst>
                  <a:ext uri="{FF2B5EF4-FFF2-40B4-BE49-F238E27FC236}">
                    <a16:creationId xmlns:a16="http://schemas.microsoft.com/office/drawing/2014/main" id="{C7B9FD62-D865-4BF2-A852-82298CFE7855}"/>
                  </a:ext>
                </a:extLst>
              </p:cNvPr>
              <p:cNvSpPr/>
              <p:nvPr/>
            </p:nvSpPr>
            <p:spPr>
              <a:xfrm>
                <a:off x="9997517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76" name="Freeform: Shape 4575">
                <a:extLst>
                  <a:ext uri="{FF2B5EF4-FFF2-40B4-BE49-F238E27FC236}">
                    <a16:creationId xmlns:a16="http://schemas.microsoft.com/office/drawing/2014/main" id="{524B564B-DD6C-47A6-AA33-A14D6E3FEFAE}"/>
                  </a:ext>
                </a:extLst>
              </p:cNvPr>
              <p:cNvSpPr/>
              <p:nvPr/>
            </p:nvSpPr>
            <p:spPr>
              <a:xfrm>
                <a:off x="9991785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77" name="Freeform: Shape 4576">
                <a:extLst>
                  <a:ext uri="{FF2B5EF4-FFF2-40B4-BE49-F238E27FC236}">
                    <a16:creationId xmlns:a16="http://schemas.microsoft.com/office/drawing/2014/main" id="{902B575E-D363-4B0A-9AFF-5538DDF6C5B4}"/>
                  </a:ext>
                </a:extLst>
              </p:cNvPr>
              <p:cNvSpPr/>
              <p:nvPr/>
            </p:nvSpPr>
            <p:spPr>
              <a:xfrm>
                <a:off x="9995116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78" name="Freeform: Shape 4577">
                <a:extLst>
                  <a:ext uri="{FF2B5EF4-FFF2-40B4-BE49-F238E27FC236}">
                    <a16:creationId xmlns:a16="http://schemas.microsoft.com/office/drawing/2014/main" id="{E2EEC943-1A55-46BC-A82C-F52D0DDD9C74}"/>
                  </a:ext>
                </a:extLst>
              </p:cNvPr>
              <p:cNvSpPr/>
              <p:nvPr/>
            </p:nvSpPr>
            <p:spPr>
              <a:xfrm>
                <a:off x="10001080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6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6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79" name="Freeform: Shape 4578">
                <a:extLst>
                  <a:ext uri="{FF2B5EF4-FFF2-40B4-BE49-F238E27FC236}">
                    <a16:creationId xmlns:a16="http://schemas.microsoft.com/office/drawing/2014/main" id="{4C8BBFB1-532E-4C3E-B3FA-64B089BC9E9C}"/>
                  </a:ext>
                </a:extLst>
              </p:cNvPr>
              <p:cNvSpPr/>
              <p:nvPr/>
            </p:nvSpPr>
            <p:spPr>
              <a:xfrm>
                <a:off x="10006735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533" name="Graphic 19965">
              <a:extLst>
                <a:ext uri="{FF2B5EF4-FFF2-40B4-BE49-F238E27FC236}">
                  <a16:creationId xmlns:a16="http://schemas.microsoft.com/office/drawing/2014/main" id="{6DB76743-23E1-4888-B0AC-B1C02D5A304A}"/>
                </a:ext>
              </a:extLst>
            </p:cNvPr>
            <p:cNvGrpSpPr/>
            <p:nvPr/>
          </p:nvGrpSpPr>
          <p:grpSpPr>
            <a:xfrm>
              <a:off x="12640051" y="4706674"/>
              <a:ext cx="22809" cy="18990"/>
              <a:chOff x="9956928" y="4078336"/>
              <a:chExt cx="17583" cy="14639"/>
            </a:xfrm>
            <a:solidFill>
              <a:schemeClr val="accent1"/>
            </a:solidFill>
          </p:grpSpPr>
          <p:sp>
            <p:nvSpPr>
              <p:cNvPr id="4562" name="Freeform: Shape 4561">
                <a:extLst>
                  <a:ext uri="{FF2B5EF4-FFF2-40B4-BE49-F238E27FC236}">
                    <a16:creationId xmlns:a16="http://schemas.microsoft.com/office/drawing/2014/main" id="{E378B7D0-BA64-4258-A94D-0454A679D050}"/>
                  </a:ext>
                </a:extLst>
              </p:cNvPr>
              <p:cNvSpPr/>
              <p:nvPr/>
            </p:nvSpPr>
            <p:spPr>
              <a:xfrm>
                <a:off x="9956928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63" name="Freeform: Shape 4562">
                <a:extLst>
                  <a:ext uri="{FF2B5EF4-FFF2-40B4-BE49-F238E27FC236}">
                    <a16:creationId xmlns:a16="http://schemas.microsoft.com/office/drawing/2014/main" id="{7E3A69D8-7762-4A80-8971-B23BA1634CBC}"/>
                  </a:ext>
                </a:extLst>
              </p:cNvPr>
              <p:cNvSpPr/>
              <p:nvPr/>
            </p:nvSpPr>
            <p:spPr>
              <a:xfrm>
                <a:off x="996281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64" name="Freeform: Shape 4563">
                <a:extLst>
                  <a:ext uri="{FF2B5EF4-FFF2-40B4-BE49-F238E27FC236}">
                    <a16:creationId xmlns:a16="http://schemas.microsoft.com/office/drawing/2014/main" id="{C28949C9-1FA8-4B5E-A9CB-B830A4E7A312}"/>
                  </a:ext>
                </a:extLst>
              </p:cNvPr>
              <p:cNvSpPr/>
              <p:nvPr/>
            </p:nvSpPr>
            <p:spPr>
              <a:xfrm>
                <a:off x="996862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65" name="Freeform: Shape 4564">
                <a:extLst>
                  <a:ext uri="{FF2B5EF4-FFF2-40B4-BE49-F238E27FC236}">
                    <a16:creationId xmlns:a16="http://schemas.microsoft.com/office/drawing/2014/main" id="{683C5238-11CD-4998-ABE4-52852B0ED665}"/>
                  </a:ext>
                </a:extLst>
              </p:cNvPr>
              <p:cNvSpPr/>
              <p:nvPr/>
            </p:nvSpPr>
            <p:spPr>
              <a:xfrm>
                <a:off x="9968702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169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66" name="Freeform: Shape 4565">
                <a:extLst>
                  <a:ext uri="{FF2B5EF4-FFF2-40B4-BE49-F238E27FC236}">
                    <a16:creationId xmlns:a16="http://schemas.microsoft.com/office/drawing/2014/main" id="{AC26CF87-A417-4F4E-8BDC-3AB24542DE1E}"/>
                  </a:ext>
                </a:extLst>
              </p:cNvPr>
              <p:cNvSpPr/>
              <p:nvPr/>
            </p:nvSpPr>
            <p:spPr>
              <a:xfrm>
                <a:off x="9962738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331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169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67" name="Freeform: Shape 4566">
                <a:extLst>
                  <a:ext uri="{FF2B5EF4-FFF2-40B4-BE49-F238E27FC236}">
                    <a16:creationId xmlns:a16="http://schemas.microsoft.com/office/drawing/2014/main" id="{27E45B8D-1272-45D7-9A2F-37B6FE002017}"/>
                  </a:ext>
                </a:extLst>
              </p:cNvPr>
              <p:cNvSpPr/>
              <p:nvPr/>
            </p:nvSpPr>
            <p:spPr>
              <a:xfrm>
                <a:off x="9956928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099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68" name="Freeform: Shape 4567">
                <a:extLst>
                  <a:ext uri="{FF2B5EF4-FFF2-40B4-BE49-F238E27FC236}">
                    <a16:creationId xmlns:a16="http://schemas.microsoft.com/office/drawing/2014/main" id="{717E9BE3-16A4-489E-9539-28297A517FBF}"/>
                  </a:ext>
                </a:extLst>
              </p:cNvPr>
              <p:cNvSpPr/>
              <p:nvPr/>
            </p:nvSpPr>
            <p:spPr>
              <a:xfrm>
                <a:off x="9960259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69" name="Freeform: Shape 4568">
                <a:extLst>
                  <a:ext uri="{FF2B5EF4-FFF2-40B4-BE49-F238E27FC236}">
                    <a16:creationId xmlns:a16="http://schemas.microsoft.com/office/drawing/2014/main" id="{10232C30-B41B-417E-BF71-01F720158D17}"/>
                  </a:ext>
                </a:extLst>
              </p:cNvPr>
              <p:cNvSpPr/>
              <p:nvPr/>
            </p:nvSpPr>
            <p:spPr>
              <a:xfrm>
                <a:off x="9966301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6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6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70" name="Freeform: Shape 4569">
                <a:extLst>
                  <a:ext uri="{FF2B5EF4-FFF2-40B4-BE49-F238E27FC236}">
                    <a16:creationId xmlns:a16="http://schemas.microsoft.com/office/drawing/2014/main" id="{CACE4519-69BF-4563-BDAF-CEBEFB52C3AD}"/>
                  </a:ext>
                </a:extLst>
              </p:cNvPr>
              <p:cNvSpPr/>
              <p:nvPr/>
            </p:nvSpPr>
            <p:spPr>
              <a:xfrm>
                <a:off x="9971956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534" name="Freeform: Shape 4533">
              <a:extLst>
                <a:ext uri="{FF2B5EF4-FFF2-40B4-BE49-F238E27FC236}">
                  <a16:creationId xmlns:a16="http://schemas.microsoft.com/office/drawing/2014/main" id="{66693110-F226-43EE-9A57-3EFF1376C947}"/>
                </a:ext>
              </a:extLst>
            </p:cNvPr>
            <p:cNvSpPr/>
            <p:nvPr/>
          </p:nvSpPr>
          <p:spPr>
            <a:xfrm>
              <a:off x="12680947" y="4550728"/>
              <a:ext cx="19794" cy="80082"/>
            </a:xfrm>
            <a:custGeom>
              <a:avLst/>
              <a:gdLst>
                <a:gd name="connsiteX0" fmla="*/ 0 w 15259"/>
                <a:gd name="connsiteY0" fmla="*/ 155 h 61734"/>
                <a:gd name="connsiteX1" fmla="*/ 0 w 15259"/>
                <a:gd name="connsiteY1" fmla="*/ 7978 h 61734"/>
                <a:gd name="connsiteX2" fmla="*/ 0 w 15259"/>
                <a:gd name="connsiteY2" fmla="*/ 7978 h 61734"/>
                <a:gd name="connsiteX3" fmla="*/ 0 w 15259"/>
                <a:gd name="connsiteY3" fmla="*/ 13555 h 61734"/>
                <a:gd name="connsiteX4" fmla="*/ 0 w 15259"/>
                <a:gd name="connsiteY4" fmla="*/ 13555 h 61734"/>
                <a:gd name="connsiteX5" fmla="*/ 0 w 15259"/>
                <a:gd name="connsiteY5" fmla="*/ 18977 h 61734"/>
                <a:gd name="connsiteX6" fmla="*/ 0 w 15259"/>
                <a:gd name="connsiteY6" fmla="*/ 18977 h 61734"/>
                <a:gd name="connsiteX7" fmla="*/ 0 w 15259"/>
                <a:gd name="connsiteY7" fmla="*/ 24477 h 61734"/>
                <a:gd name="connsiteX8" fmla="*/ 0 w 15259"/>
                <a:gd name="connsiteY8" fmla="*/ 24477 h 61734"/>
                <a:gd name="connsiteX9" fmla="*/ 0 w 15259"/>
                <a:gd name="connsiteY9" fmla="*/ 29899 h 61734"/>
                <a:gd name="connsiteX10" fmla="*/ 0 w 15259"/>
                <a:gd name="connsiteY10" fmla="*/ 29899 h 61734"/>
                <a:gd name="connsiteX11" fmla="*/ 0 w 15259"/>
                <a:gd name="connsiteY11" fmla="*/ 35399 h 61734"/>
                <a:gd name="connsiteX12" fmla="*/ 0 w 15259"/>
                <a:gd name="connsiteY12" fmla="*/ 35399 h 61734"/>
                <a:gd name="connsiteX13" fmla="*/ 0 w 15259"/>
                <a:gd name="connsiteY13" fmla="*/ 40821 h 61734"/>
                <a:gd name="connsiteX14" fmla="*/ 0 w 15259"/>
                <a:gd name="connsiteY14" fmla="*/ 40821 h 61734"/>
                <a:gd name="connsiteX15" fmla="*/ 0 w 15259"/>
                <a:gd name="connsiteY15" fmla="*/ 46320 h 61734"/>
                <a:gd name="connsiteX16" fmla="*/ 0 w 15259"/>
                <a:gd name="connsiteY16" fmla="*/ 46320 h 61734"/>
                <a:gd name="connsiteX17" fmla="*/ 0 w 15259"/>
                <a:gd name="connsiteY17" fmla="*/ 49574 h 61734"/>
                <a:gd name="connsiteX18" fmla="*/ 0 w 15259"/>
                <a:gd name="connsiteY18" fmla="*/ 49574 h 61734"/>
                <a:gd name="connsiteX19" fmla="*/ 0 w 15259"/>
                <a:gd name="connsiteY19" fmla="*/ 61270 h 61734"/>
                <a:gd name="connsiteX20" fmla="*/ 464 w 15259"/>
                <a:gd name="connsiteY20" fmla="*/ 61735 h 61734"/>
                <a:gd name="connsiteX21" fmla="*/ 929 w 15259"/>
                <a:gd name="connsiteY21" fmla="*/ 61270 h 61734"/>
                <a:gd name="connsiteX22" fmla="*/ 929 w 15259"/>
                <a:gd name="connsiteY22" fmla="*/ 52052 h 61734"/>
                <a:gd name="connsiteX23" fmla="*/ 2014 w 15259"/>
                <a:gd name="connsiteY23" fmla="*/ 52052 h 61734"/>
                <a:gd name="connsiteX24" fmla="*/ 2014 w 15259"/>
                <a:gd name="connsiteY24" fmla="*/ 61270 h 61734"/>
                <a:gd name="connsiteX25" fmla="*/ 2478 w 15259"/>
                <a:gd name="connsiteY25" fmla="*/ 61735 h 61734"/>
                <a:gd name="connsiteX26" fmla="*/ 2943 w 15259"/>
                <a:gd name="connsiteY26" fmla="*/ 61270 h 61734"/>
                <a:gd name="connsiteX27" fmla="*/ 2943 w 15259"/>
                <a:gd name="connsiteY27" fmla="*/ 52052 h 61734"/>
                <a:gd name="connsiteX28" fmla="*/ 4028 w 15259"/>
                <a:gd name="connsiteY28" fmla="*/ 52052 h 61734"/>
                <a:gd name="connsiteX29" fmla="*/ 4028 w 15259"/>
                <a:gd name="connsiteY29" fmla="*/ 61270 h 61734"/>
                <a:gd name="connsiteX30" fmla="*/ 4492 w 15259"/>
                <a:gd name="connsiteY30" fmla="*/ 61735 h 61734"/>
                <a:gd name="connsiteX31" fmla="*/ 4957 w 15259"/>
                <a:gd name="connsiteY31" fmla="*/ 61270 h 61734"/>
                <a:gd name="connsiteX32" fmla="*/ 4957 w 15259"/>
                <a:gd name="connsiteY32" fmla="*/ 52052 h 61734"/>
                <a:gd name="connsiteX33" fmla="*/ 6042 w 15259"/>
                <a:gd name="connsiteY33" fmla="*/ 52052 h 61734"/>
                <a:gd name="connsiteX34" fmla="*/ 6042 w 15259"/>
                <a:gd name="connsiteY34" fmla="*/ 61270 h 61734"/>
                <a:gd name="connsiteX35" fmla="*/ 6506 w 15259"/>
                <a:gd name="connsiteY35" fmla="*/ 61735 h 61734"/>
                <a:gd name="connsiteX36" fmla="*/ 7049 w 15259"/>
                <a:gd name="connsiteY36" fmla="*/ 61270 h 61734"/>
                <a:gd name="connsiteX37" fmla="*/ 7049 w 15259"/>
                <a:gd name="connsiteY37" fmla="*/ 52052 h 61734"/>
                <a:gd name="connsiteX38" fmla="*/ 8133 w 15259"/>
                <a:gd name="connsiteY38" fmla="*/ 52052 h 61734"/>
                <a:gd name="connsiteX39" fmla="*/ 8133 w 15259"/>
                <a:gd name="connsiteY39" fmla="*/ 61270 h 61734"/>
                <a:gd name="connsiteX40" fmla="*/ 8598 w 15259"/>
                <a:gd name="connsiteY40" fmla="*/ 61735 h 61734"/>
                <a:gd name="connsiteX41" fmla="*/ 9062 w 15259"/>
                <a:gd name="connsiteY41" fmla="*/ 61270 h 61734"/>
                <a:gd name="connsiteX42" fmla="*/ 9062 w 15259"/>
                <a:gd name="connsiteY42" fmla="*/ 52052 h 61734"/>
                <a:gd name="connsiteX43" fmla="*/ 10147 w 15259"/>
                <a:gd name="connsiteY43" fmla="*/ 52052 h 61734"/>
                <a:gd name="connsiteX44" fmla="*/ 10147 w 15259"/>
                <a:gd name="connsiteY44" fmla="*/ 61270 h 61734"/>
                <a:gd name="connsiteX45" fmla="*/ 10612 w 15259"/>
                <a:gd name="connsiteY45" fmla="*/ 61735 h 61734"/>
                <a:gd name="connsiteX46" fmla="*/ 11076 w 15259"/>
                <a:gd name="connsiteY46" fmla="*/ 61270 h 61734"/>
                <a:gd name="connsiteX47" fmla="*/ 11076 w 15259"/>
                <a:gd name="connsiteY47" fmla="*/ 52052 h 61734"/>
                <a:gd name="connsiteX48" fmla="*/ 12161 w 15259"/>
                <a:gd name="connsiteY48" fmla="*/ 52052 h 61734"/>
                <a:gd name="connsiteX49" fmla="*/ 12161 w 15259"/>
                <a:gd name="connsiteY49" fmla="*/ 61270 h 61734"/>
                <a:gd name="connsiteX50" fmla="*/ 12626 w 15259"/>
                <a:gd name="connsiteY50" fmla="*/ 61735 h 61734"/>
                <a:gd name="connsiteX51" fmla="*/ 13090 w 15259"/>
                <a:gd name="connsiteY51" fmla="*/ 61270 h 61734"/>
                <a:gd name="connsiteX52" fmla="*/ 13090 w 15259"/>
                <a:gd name="connsiteY52" fmla="*/ 52052 h 61734"/>
                <a:gd name="connsiteX53" fmla="*/ 14175 w 15259"/>
                <a:gd name="connsiteY53" fmla="*/ 52052 h 61734"/>
                <a:gd name="connsiteX54" fmla="*/ 14175 w 15259"/>
                <a:gd name="connsiteY54" fmla="*/ 61270 h 61734"/>
                <a:gd name="connsiteX55" fmla="*/ 14717 w 15259"/>
                <a:gd name="connsiteY55" fmla="*/ 61735 h 61734"/>
                <a:gd name="connsiteX56" fmla="*/ 15182 w 15259"/>
                <a:gd name="connsiteY56" fmla="*/ 61270 h 61734"/>
                <a:gd name="connsiteX57" fmla="*/ 15182 w 15259"/>
                <a:gd name="connsiteY57" fmla="*/ 52052 h 61734"/>
                <a:gd name="connsiteX58" fmla="*/ 15259 w 15259"/>
                <a:gd name="connsiteY58" fmla="*/ 52052 h 61734"/>
                <a:gd name="connsiteX59" fmla="*/ 15259 w 15259"/>
                <a:gd name="connsiteY59" fmla="*/ 0 h 61734"/>
                <a:gd name="connsiteX60" fmla="*/ 0 w 15259"/>
                <a:gd name="connsiteY60" fmla="*/ 0 h 6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259" h="61734">
                  <a:moveTo>
                    <a:pt x="0" y="155"/>
                  </a:moveTo>
                  <a:lnTo>
                    <a:pt x="0" y="7978"/>
                  </a:lnTo>
                  <a:lnTo>
                    <a:pt x="0" y="7978"/>
                  </a:lnTo>
                  <a:lnTo>
                    <a:pt x="0" y="13555"/>
                  </a:lnTo>
                  <a:lnTo>
                    <a:pt x="0" y="13555"/>
                  </a:lnTo>
                  <a:lnTo>
                    <a:pt x="0" y="18977"/>
                  </a:lnTo>
                  <a:lnTo>
                    <a:pt x="0" y="18977"/>
                  </a:lnTo>
                  <a:lnTo>
                    <a:pt x="0" y="24477"/>
                  </a:lnTo>
                  <a:lnTo>
                    <a:pt x="0" y="24477"/>
                  </a:lnTo>
                  <a:lnTo>
                    <a:pt x="0" y="29899"/>
                  </a:lnTo>
                  <a:lnTo>
                    <a:pt x="0" y="29899"/>
                  </a:lnTo>
                  <a:lnTo>
                    <a:pt x="0" y="35399"/>
                  </a:lnTo>
                  <a:lnTo>
                    <a:pt x="0" y="35399"/>
                  </a:lnTo>
                  <a:lnTo>
                    <a:pt x="0" y="40821"/>
                  </a:lnTo>
                  <a:lnTo>
                    <a:pt x="0" y="40821"/>
                  </a:lnTo>
                  <a:lnTo>
                    <a:pt x="0" y="46320"/>
                  </a:lnTo>
                  <a:lnTo>
                    <a:pt x="0" y="46320"/>
                  </a:lnTo>
                  <a:lnTo>
                    <a:pt x="0" y="49574"/>
                  </a:lnTo>
                  <a:lnTo>
                    <a:pt x="0" y="49574"/>
                  </a:lnTo>
                  <a:lnTo>
                    <a:pt x="0" y="61270"/>
                  </a:lnTo>
                  <a:cubicBezTo>
                    <a:pt x="0" y="61502"/>
                    <a:pt x="233" y="61735"/>
                    <a:pt x="464" y="61735"/>
                  </a:cubicBezTo>
                  <a:cubicBezTo>
                    <a:pt x="697" y="61735"/>
                    <a:pt x="929" y="61502"/>
                    <a:pt x="929" y="61270"/>
                  </a:cubicBezTo>
                  <a:lnTo>
                    <a:pt x="929" y="52052"/>
                  </a:lnTo>
                  <a:lnTo>
                    <a:pt x="2014" y="52052"/>
                  </a:lnTo>
                  <a:lnTo>
                    <a:pt x="2014" y="61270"/>
                  </a:lnTo>
                  <a:cubicBezTo>
                    <a:pt x="2014" y="61502"/>
                    <a:pt x="2247" y="61735"/>
                    <a:pt x="2478" y="61735"/>
                  </a:cubicBezTo>
                  <a:cubicBezTo>
                    <a:pt x="2711" y="61735"/>
                    <a:pt x="2943" y="61502"/>
                    <a:pt x="2943" y="61270"/>
                  </a:cubicBezTo>
                  <a:lnTo>
                    <a:pt x="2943" y="52052"/>
                  </a:lnTo>
                  <a:lnTo>
                    <a:pt x="4028" y="52052"/>
                  </a:lnTo>
                  <a:lnTo>
                    <a:pt x="4028" y="61270"/>
                  </a:lnTo>
                  <a:cubicBezTo>
                    <a:pt x="4028" y="61502"/>
                    <a:pt x="4260" y="61735"/>
                    <a:pt x="4492" y="61735"/>
                  </a:cubicBezTo>
                  <a:cubicBezTo>
                    <a:pt x="4725" y="61735"/>
                    <a:pt x="4957" y="61502"/>
                    <a:pt x="4957" y="61270"/>
                  </a:cubicBezTo>
                  <a:lnTo>
                    <a:pt x="4957" y="52052"/>
                  </a:lnTo>
                  <a:lnTo>
                    <a:pt x="6042" y="52052"/>
                  </a:lnTo>
                  <a:lnTo>
                    <a:pt x="6042" y="61270"/>
                  </a:lnTo>
                  <a:cubicBezTo>
                    <a:pt x="6042" y="61502"/>
                    <a:pt x="6274" y="61735"/>
                    <a:pt x="6506" y="61735"/>
                  </a:cubicBezTo>
                  <a:cubicBezTo>
                    <a:pt x="6816" y="61735"/>
                    <a:pt x="7049" y="61502"/>
                    <a:pt x="7049" y="61270"/>
                  </a:cubicBezTo>
                  <a:lnTo>
                    <a:pt x="7049" y="52052"/>
                  </a:lnTo>
                  <a:lnTo>
                    <a:pt x="8133" y="52052"/>
                  </a:lnTo>
                  <a:lnTo>
                    <a:pt x="8133" y="61270"/>
                  </a:lnTo>
                  <a:cubicBezTo>
                    <a:pt x="8133" y="61502"/>
                    <a:pt x="8365" y="61735"/>
                    <a:pt x="8598" y="61735"/>
                  </a:cubicBezTo>
                  <a:cubicBezTo>
                    <a:pt x="8908" y="61735"/>
                    <a:pt x="9062" y="61502"/>
                    <a:pt x="9062" y="61270"/>
                  </a:cubicBezTo>
                  <a:lnTo>
                    <a:pt x="9062" y="52052"/>
                  </a:lnTo>
                  <a:lnTo>
                    <a:pt x="10147" y="52052"/>
                  </a:lnTo>
                  <a:lnTo>
                    <a:pt x="10147" y="61270"/>
                  </a:lnTo>
                  <a:cubicBezTo>
                    <a:pt x="10147" y="61502"/>
                    <a:pt x="10379" y="61735"/>
                    <a:pt x="10612" y="61735"/>
                  </a:cubicBezTo>
                  <a:cubicBezTo>
                    <a:pt x="10922" y="61735"/>
                    <a:pt x="11076" y="61502"/>
                    <a:pt x="11076" y="61270"/>
                  </a:cubicBezTo>
                  <a:lnTo>
                    <a:pt x="11076" y="52052"/>
                  </a:lnTo>
                  <a:lnTo>
                    <a:pt x="12161" y="52052"/>
                  </a:lnTo>
                  <a:lnTo>
                    <a:pt x="12161" y="61270"/>
                  </a:lnTo>
                  <a:cubicBezTo>
                    <a:pt x="12161" y="61502"/>
                    <a:pt x="12316" y="61735"/>
                    <a:pt x="12626" y="61735"/>
                  </a:cubicBezTo>
                  <a:cubicBezTo>
                    <a:pt x="12935" y="61735"/>
                    <a:pt x="13090" y="61502"/>
                    <a:pt x="13090" y="61270"/>
                  </a:cubicBezTo>
                  <a:lnTo>
                    <a:pt x="13090" y="52052"/>
                  </a:lnTo>
                  <a:lnTo>
                    <a:pt x="14175" y="52052"/>
                  </a:lnTo>
                  <a:lnTo>
                    <a:pt x="14175" y="61270"/>
                  </a:lnTo>
                  <a:cubicBezTo>
                    <a:pt x="14175" y="61502"/>
                    <a:pt x="14407" y="61735"/>
                    <a:pt x="14717" y="61735"/>
                  </a:cubicBezTo>
                  <a:cubicBezTo>
                    <a:pt x="14949" y="61735"/>
                    <a:pt x="15182" y="61502"/>
                    <a:pt x="15182" y="61270"/>
                  </a:cubicBezTo>
                  <a:lnTo>
                    <a:pt x="15182" y="52052"/>
                  </a:lnTo>
                  <a:lnTo>
                    <a:pt x="15259" y="52052"/>
                  </a:lnTo>
                  <a:lnTo>
                    <a:pt x="152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D9C">
                <a:alpha val="54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535" name="Graphic 19965">
              <a:extLst>
                <a:ext uri="{FF2B5EF4-FFF2-40B4-BE49-F238E27FC236}">
                  <a16:creationId xmlns:a16="http://schemas.microsoft.com/office/drawing/2014/main" id="{03AE4A81-2CFD-4354-ACD6-3525041E5E35}"/>
                </a:ext>
              </a:extLst>
            </p:cNvPr>
            <p:cNvGrpSpPr/>
            <p:nvPr/>
          </p:nvGrpSpPr>
          <p:grpSpPr>
            <a:xfrm>
              <a:off x="12613969" y="4535804"/>
              <a:ext cx="116471" cy="85862"/>
              <a:chOff x="9936822" y="3946615"/>
              <a:chExt cx="89786" cy="66190"/>
            </a:xfrm>
            <a:solidFill>
              <a:schemeClr val="accent1"/>
            </a:solidFill>
          </p:grpSpPr>
          <p:grpSp>
            <p:nvGrpSpPr>
              <p:cNvPr id="4547" name="Graphic 19965">
                <a:extLst>
                  <a:ext uri="{FF2B5EF4-FFF2-40B4-BE49-F238E27FC236}">
                    <a16:creationId xmlns:a16="http://schemas.microsoft.com/office/drawing/2014/main" id="{087C52E4-8957-4CAF-9012-9041B2925262}"/>
                  </a:ext>
                </a:extLst>
              </p:cNvPr>
              <p:cNvGrpSpPr/>
              <p:nvPr/>
            </p:nvGrpSpPr>
            <p:grpSpPr>
              <a:xfrm>
                <a:off x="9994031" y="3960754"/>
                <a:ext cx="15569" cy="52052"/>
                <a:chOff x="9994031" y="3960754"/>
                <a:chExt cx="15569" cy="52052"/>
              </a:xfrm>
              <a:solidFill>
                <a:schemeClr val="accent1"/>
              </a:solidFill>
            </p:grpSpPr>
            <p:sp>
              <p:nvSpPr>
                <p:cNvPr id="4557" name="Freeform: Shape 4556">
                  <a:extLst>
                    <a:ext uri="{FF2B5EF4-FFF2-40B4-BE49-F238E27FC236}">
                      <a16:creationId xmlns:a16="http://schemas.microsoft.com/office/drawing/2014/main" id="{C29981E3-FD96-4377-8394-C3E59AC5FCC9}"/>
                    </a:ext>
                  </a:extLst>
                </p:cNvPr>
                <p:cNvSpPr/>
                <p:nvPr/>
              </p:nvSpPr>
              <p:spPr>
                <a:xfrm>
                  <a:off x="9994109" y="3960754"/>
                  <a:ext cx="15491" cy="52052"/>
                </a:xfrm>
                <a:custGeom>
                  <a:avLst/>
                  <a:gdLst>
                    <a:gd name="connsiteX0" fmla="*/ 0 w 15491"/>
                    <a:gd name="connsiteY0" fmla="*/ 0 h 52052"/>
                    <a:gd name="connsiteX1" fmla="*/ 15492 w 15491"/>
                    <a:gd name="connsiteY1" fmla="*/ 0 h 52052"/>
                    <a:gd name="connsiteX2" fmla="*/ 15492 w 15491"/>
                    <a:gd name="connsiteY2" fmla="*/ 52052 h 52052"/>
                    <a:gd name="connsiteX3" fmla="*/ 0 w 15491"/>
                    <a:gd name="connsiteY3" fmla="*/ 52052 h 52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2052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2052"/>
                      </a:lnTo>
                      <a:lnTo>
                        <a:pt x="0" y="52052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58" name="Freeform: Shape 4557">
                  <a:extLst>
                    <a:ext uri="{FF2B5EF4-FFF2-40B4-BE49-F238E27FC236}">
                      <a16:creationId xmlns:a16="http://schemas.microsoft.com/office/drawing/2014/main" id="{22A79ABA-9E2B-4352-94E9-50E4378220EA}"/>
                    </a:ext>
                  </a:extLst>
                </p:cNvPr>
                <p:cNvSpPr/>
                <p:nvPr/>
              </p:nvSpPr>
              <p:spPr>
                <a:xfrm>
                  <a:off x="9994031" y="3968654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59" name="Freeform: Shape 4558">
                  <a:extLst>
                    <a:ext uri="{FF2B5EF4-FFF2-40B4-BE49-F238E27FC236}">
                      <a16:creationId xmlns:a16="http://schemas.microsoft.com/office/drawing/2014/main" id="{46DE02CC-2B05-47CC-B60E-52F85B936B75}"/>
                    </a:ext>
                  </a:extLst>
                </p:cNvPr>
                <p:cNvSpPr/>
                <p:nvPr/>
              </p:nvSpPr>
              <p:spPr>
                <a:xfrm>
                  <a:off x="9994031" y="3979576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60" name="Freeform: Shape 4559">
                  <a:extLst>
                    <a:ext uri="{FF2B5EF4-FFF2-40B4-BE49-F238E27FC236}">
                      <a16:creationId xmlns:a16="http://schemas.microsoft.com/office/drawing/2014/main" id="{51BD99B0-AB9C-4A76-9907-C5463F6BDDE9}"/>
                    </a:ext>
                  </a:extLst>
                </p:cNvPr>
                <p:cNvSpPr/>
                <p:nvPr/>
              </p:nvSpPr>
              <p:spPr>
                <a:xfrm>
                  <a:off x="9994031" y="3990575"/>
                  <a:ext cx="15491" cy="5499"/>
                </a:xfrm>
                <a:custGeom>
                  <a:avLst/>
                  <a:gdLst>
                    <a:gd name="connsiteX0" fmla="*/ 0 w 15491"/>
                    <a:gd name="connsiteY0" fmla="*/ 0 h 5499"/>
                    <a:gd name="connsiteX1" fmla="*/ 15492 w 15491"/>
                    <a:gd name="connsiteY1" fmla="*/ 0 h 5499"/>
                    <a:gd name="connsiteX2" fmla="*/ 15492 w 15491"/>
                    <a:gd name="connsiteY2" fmla="*/ 5500 h 5499"/>
                    <a:gd name="connsiteX3" fmla="*/ 0 w 15491"/>
                    <a:gd name="connsiteY3" fmla="*/ 5500 h 5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499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00"/>
                      </a:lnTo>
                      <a:lnTo>
                        <a:pt x="0" y="5500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61" name="Freeform: Shape 4560">
                  <a:extLst>
                    <a:ext uri="{FF2B5EF4-FFF2-40B4-BE49-F238E27FC236}">
                      <a16:creationId xmlns:a16="http://schemas.microsoft.com/office/drawing/2014/main" id="{6CD65427-5F59-489F-A628-1FEE5A7F47E6}"/>
                    </a:ext>
                  </a:extLst>
                </p:cNvPr>
                <p:cNvSpPr/>
                <p:nvPr/>
              </p:nvSpPr>
              <p:spPr>
                <a:xfrm>
                  <a:off x="9994031" y="4001574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48" name="Graphic 19965">
                <a:extLst>
                  <a:ext uri="{FF2B5EF4-FFF2-40B4-BE49-F238E27FC236}">
                    <a16:creationId xmlns:a16="http://schemas.microsoft.com/office/drawing/2014/main" id="{C84E31AB-E80F-4919-8CD2-6FE0D12F3202}"/>
                  </a:ext>
                </a:extLst>
              </p:cNvPr>
              <p:cNvGrpSpPr/>
              <p:nvPr/>
            </p:nvGrpSpPr>
            <p:grpSpPr>
              <a:xfrm>
                <a:off x="9936822" y="3946615"/>
                <a:ext cx="89786" cy="20335"/>
                <a:chOff x="9936822" y="3946615"/>
                <a:chExt cx="89786" cy="20335"/>
              </a:xfrm>
              <a:solidFill>
                <a:schemeClr val="accent1"/>
              </a:solidFill>
            </p:grpSpPr>
            <p:sp>
              <p:nvSpPr>
                <p:cNvPr id="4549" name="Freeform: Shape 4548">
                  <a:extLst>
                    <a:ext uri="{FF2B5EF4-FFF2-40B4-BE49-F238E27FC236}">
                      <a16:creationId xmlns:a16="http://schemas.microsoft.com/office/drawing/2014/main" id="{E339A621-B77F-4C0B-879C-FD3B341F5C91}"/>
                    </a:ext>
                  </a:extLst>
                </p:cNvPr>
                <p:cNvSpPr/>
                <p:nvPr/>
              </p:nvSpPr>
              <p:spPr>
                <a:xfrm>
                  <a:off x="9936822" y="3946615"/>
                  <a:ext cx="89786" cy="20335"/>
                </a:xfrm>
                <a:custGeom>
                  <a:avLst/>
                  <a:gdLst>
                    <a:gd name="connsiteX0" fmla="*/ 89355 w 89786"/>
                    <a:gd name="connsiteY0" fmla="*/ 4844 h 20335"/>
                    <a:gd name="connsiteX1" fmla="*/ 83855 w 89786"/>
                    <a:gd name="connsiteY1" fmla="*/ 14526 h 20335"/>
                    <a:gd name="connsiteX2" fmla="*/ 5931 w 89786"/>
                    <a:gd name="connsiteY2" fmla="*/ 14526 h 20335"/>
                    <a:gd name="connsiteX3" fmla="*/ 432 w 89786"/>
                    <a:gd name="connsiteY3" fmla="*/ 4844 h 20335"/>
                    <a:gd name="connsiteX4" fmla="*/ 432 w 89786"/>
                    <a:gd name="connsiteY4" fmla="*/ 4844 h 20335"/>
                    <a:gd name="connsiteX5" fmla="*/ 10192 w 89786"/>
                    <a:gd name="connsiteY5" fmla="*/ 351 h 20335"/>
                    <a:gd name="connsiteX6" fmla="*/ 79440 w 89786"/>
                    <a:gd name="connsiteY6" fmla="*/ 351 h 20335"/>
                    <a:gd name="connsiteX7" fmla="*/ 89355 w 89786"/>
                    <a:gd name="connsiteY7" fmla="*/ 4844 h 20335"/>
                    <a:gd name="connsiteX8" fmla="*/ 89355 w 89786"/>
                    <a:gd name="connsiteY8" fmla="*/ 4844 h 2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786" h="20335">
                      <a:moveTo>
                        <a:pt x="89355" y="4844"/>
                      </a:moveTo>
                      <a:cubicBezTo>
                        <a:pt x="90826" y="8639"/>
                        <a:pt x="88425" y="13131"/>
                        <a:pt x="83855" y="14526"/>
                      </a:cubicBezTo>
                      <a:cubicBezTo>
                        <a:pt x="58449" y="22272"/>
                        <a:pt x="31338" y="22272"/>
                        <a:pt x="5931" y="14526"/>
                      </a:cubicBezTo>
                      <a:cubicBezTo>
                        <a:pt x="1362" y="13131"/>
                        <a:pt x="-1040" y="8639"/>
                        <a:pt x="432" y="4844"/>
                      </a:cubicBezTo>
                      <a:lnTo>
                        <a:pt x="432" y="4844"/>
                      </a:lnTo>
                      <a:cubicBezTo>
                        <a:pt x="1903" y="1048"/>
                        <a:pt x="6242" y="-811"/>
                        <a:pt x="10192" y="351"/>
                      </a:cubicBezTo>
                      <a:cubicBezTo>
                        <a:pt x="32732" y="7245"/>
                        <a:pt x="56899" y="7245"/>
                        <a:pt x="79440" y="351"/>
                      </a:cubicBezTo>
                      <a:cubicBezTo>
                        <a:pt x="83468" y="-811"/>
                        <a:pt x="87805" y="971"/>
                        <a:pt x="89355" y="4844"/>
                      </a:cubicBezTo>
                      <a:lnTo>
                        <a:pt x="89355" y="4844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550" name="Graphic 19965">
                  <a:extLst>
                    <a:ext uri="{FF2B5EF4-FFF2-40B4-BE49-F238E27FC236}">
                      <a16:creationId xmlns:a16="http://schemas.microsoft.com/office/drawing/2014/main" id="{89B44D87-EFD8-49CA-AD7C-622574AD91C8}"/>
                    </a:ext>
                  </a:extLst>
                </p:cNvPr>
                <p:cNvGrpSpPr/>
                <p:nvPr/>
              </p:nvGrpSpPr>
              <p:grpSpPr>
                <a:xfrm>
                  <a:off x="9942521" y="3946888"/>
                  <a:ext cx="78543" cy="20062"/>
                  <a:chOff x="9942521" y="3946888"/>
                  <a:chExt cx="78543" cy="20062"/>
                </a:xfrm>
                <a:solidFill>
                  <a:srgbClr val="0E6384"/>
                </a:solidFill>
              </p:grpSpPr>
              <p:sp>
                <p:nvSpPr>
                  <p:cNvPr id="4551" name="Freeform: Shape 4550">
                    <a:extLst>
                      <a:ext uri="{FF2B5EF4-FFF2-40B4-BE49-F238E27FC236}">
                        <a16:creationId xmlns:a16="http://schemas.microsoft.com/office/drawing/2014/main" id="{4FF1C485-8F98-4632-AEE5-39F2583C6C61}"/>
                      </a:ext>
                    </a:extLst>
                  </p:cNvPr>
                  <p:cNvSpPr/>
                  <p:nvPr/>
                </p:nvSpPr>
                <p:spPr>
                  <a:xfrm>
                    <a:off x="9942521" y="3946888"/>
                    <a:ext cx="10611" cy="16111"/>
                  </a:xfrm>
                  <a:custGeom>
                    <a:avLst/>
                    <a:gdLst>
                      <a:gd name="connsiteX0" fmla="*/ 7049 w 10611"/>
                      <a:gd name="connsiteY0" fmla="*/ 16112 h 16111"/>
                      <a:gd name="connsiteX1" fmla="*/ 0 w 10611"/>
                      <a:gd name="connsiteY1" fmla="*/ 14175 h 16111"/>
                      <a:gd name="connsiteX2" fmla="*/ 4338 w 10611"/>
                      <a:gd name="connsiteY2" fmla="*/ 0 h 16111"/>
                      <a:gd name="connsiteX3" fmla="*/ 10612 w 10611"/>
                      <a:gd name="connsiteY3" fmla="*/ 1782 h 16111"/>
                      <a:gd name="connsiteX4" fmla="*/ 7049 w 10611"/>
                      <a:gd name="connsiteY4" fmla="*/ 16112 h 16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1" h="16111">
                        <a:moveTo>
                          <a:pt x="7049" y="16112"/>
                        </a:moveTo>
                        <a:cubicBezTo>
                          <a:pt x="4647" y="15492"/>
                          <a:pt x="2324" y="14872"/>
                          <a:pt x="0" y="14175"/>
                        </a:cubicBezTo>
                        <a:cubicBezTo>
                          <a:pt x="1472" y="9450"/>
                          <a:pt x="2866" y="4803"/>
                          <a:pt x="4338" y="0"/>
                        </a:cubicBezTo>
                        <a:cubicBezTo>
                          <a:pt x="6430" y="620"/>
                          <a:pt x="8520" y="1239"/>
                          <a:pt x="10612" y="1782"/>
                        </a:cubicBezTo>
                        <a:cubicBezTo>
                          <a:pt x="9451" y="6584"/>
                          <a:pt x="8211" y="11386"/>
                          <a:pt x="7049" y="16112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52" name="Freeform: Shape 4551">
                    <a:extLst>
                      <a:ext uri="{FF2B5EF4-FFF2-40B4-BE49-F238E27FC236}">
                        <a16:creationId xmlns:a16="http://schemas.microsoft.com/office/drawing/2014/main" id="{CC299430-98D1-4B6B-906F-14AA9269B743}"/>
                      </a:ext>
                    </a:extLst>
                  </p:cNvPr>
                  <p:cNvSpPr/>
                  <p:nvPr/>
                </p:nvSpPr>
                <p:spPr>
                  <a:xfrm>
                    <a:off x="9956697" y="3950064"/>
                    <a:ext cx="9139" cy="15724"/>
                  </a:xfrm>
                  <a:custGeom>
                    <a:avLst/>
                    <a:gdLst>
                      <a:gd name="connsiteX0" fmla="*/ 7126 w 9139"/>
                      <a:gd name="connsiteY0" fmla="*/ 15724 h 15724"/>
                      <a:gd name="connsiteX1" fmla="*/ 0 w 9139"/>
                      <a:gd name="connsiteY1" fmla="*/ 14562 h 15724"/>
                      <a:gd name="connsiteX2" fmla="*/ 2788 w 9139"/>
                      <a:gd name="connsiteY2" fmla="*/ 0 h 15724"/>
                      <a:gd name="connsiteX3" fmla="*/ 9140 w 9139"/>
                      <a:gd name="connsiteY3" fmla="*/ 1007 h 15724"/>
                      <a:gd name="connsiteX4" fmla="*/ 7126 w 9139"/>
                      <a:gd name="connsiteY4" fmla="*/ 15724 h 15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" h="15724">
                        <a:moveTo>
                          <a:pt x="7126" y="15724"/>
                        </a:moveTo>
                        <a:cubicBezTo>
                          <a:pt x="4725" y="15414"/>
                          <a:pt x="2323" y="15027"/>
                          <a:pt x="0" y="14562"/>
                        </a:cubicBezTo>
                        <a:cubicBezTo>
                          <a:pt x="929" y="9682"/>
                          <a:pt x="1859" y="4880"/>
                          <a:pt x="2788" y="0"/>
                        </a:cubicBezTo>
                        <a:cubicBezTo>
                          <a:pt x="4880" y="387"/>
                          <a:pt x="7048" y="775"/>
                          <a:pt x="9140" y="1007"/>
                        </a:cubicBezTo>
                        <a:cubicBezTo>
                          <a:pt x="8443" y="5887"/>
                          <a:pt x="7746" y="10844"/>
                          <a:pt x="7126" y="15724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53" name="Freeform: Shape 4552">
                    <a:extLst>
                      <a:ext uri="{FF2B5EF4-FFF2-40B4-BE49-F238E27FC236}">
                        <a16:creationId xmlns:a16="http://schemas.microsoft.com/office/drawing/2014/main" id="{C3D711D0-8F9B-464A-AE9C-6D728196DEEE}"/>
                      </a:ext>
                    </a:extLst>
                  </p:cNvPr>
                  <p:cNvSpPr/>
                  <p:nvPr/>
                </p:nvSpPr>
                <p:spPr>
                  <a:xfrm>
                    <a:off x="9971026" y="3951846"/>
                    <a:ext cx="7590" cy="15104"/>
                  </a:xfrm>
                  <a:custGeom>
                    <a:avLst/>
                    <a:gdLst>
                      <a:gd name="connsiteX0" fmla="*/ 7203 w 7590"/>
                      <a:gd name="connsiteY0" fmla="*/ 15105 h 15104"/>
                      <a:gd name="connsiteX1" fmla="*/ 0 w 7590"/>
                      <a:gd name="connsiteY1" fmla="*/ 14717 h 15104"/>
                      <a:gd name="connsiteX2" fmla="*/ 1162 w 7590"/>
                      <a:gd name="connsiteY2" fmla="*/ 0 h 15104"/>
                      <a:gd name="connsiteX3" fmla="*/ 7591 w 7590"/>
                      <a:gd name="connsiteY3" fmla="*/ 310 h 15104"/>
                      <a:gd name="connsiteX4" fmla="*/ 7203 w 7590"/>
                      <a:gd name="connsiteY4" fmla="*/ 15105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0" h="15104">
                        <a:moveTo>
                          <a:pt x="7203" y="15105"/>
                        </a:moveTo>
                        <a:cubicBezTo>
                          <a:pt x="4802" y="15027"/>
                          <a:pt x="2401" y="14949"/>
                          <a:pt x="0" y="14717"/>
                        </a:cubicBezTo>
                        <a:cubicBezTo>
                          <a:pt x="387" y="9837"/>
                          <a:pt x="774" y="4880"/>
                          <a:pt x="1162" y="0"/>
                        </a:cubicBezTo>
                        <a:cubicBezTo>
                          <a:pt x="3253" y="155"/>
                          <a:pt x="5422" y="310"/>
                          <a:pt x="7591" y="310"/>
                        </a:cubicBezTo>
                        <a:cubicBezTo>
                          <a:pt x="7436" y="5190"/>
                          <a:pt x="7281" y="10147"/>
                          <a:pt x="7203" y="15105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54" name="Freeform: Shape 4553">
                    <a:extLst>
                      <a:ext uri="{FF2B5EF4-FFF2-40B4-BE49-F238E27FC236}">
                        <a16:creationId xmlns:a16="http://schemas.microsoft.com/office/drawing/2014/main" id="{F6916915-9D1B-4CC5-98B1-F3E927E91231}"/>
                      </a:ext>
                    </a:extLst>
                  </p:cNvPr>
                  <p:cNvSpPr/>
                  <p:nvPr/>
                </p:nvSpPr>
                <p:spPr>
                  <a:xfrm>
                    <a:off x="9985046" y="3951768"/>
                    <a:ext cx="7591" cy="15104"/>
                  </a:xfrm>
                  <a:custGeom>
                    <a:avLst/>
                    <a:gdLst>
                      <a:gd name="connsiteX0" fmla="*/ 7592 w 7591"/>
                      <a:gd name="connsiteY0" fmla="*/ 14717 h 15104"/>
                      <a:gd name="connsiteX1" fmla="*/ 388 w 7591"/>
                      <a:gd name="connsiteY1" fmla="*/ 15105 h 15104"/>
                      <a:gd name="connsiteX2" fmla="*/ 0 w 7591"/>
                      <a:gd name="connsiteY2" fmla="*/ 310 h 15104"/>
                      <a:gd name="connsiteX3" fmla="*/ 6430 w 7591"/>
                      <a:gd name="connsiteY3" fmla="*/ 0 h 15104"/>
                      <a:gd name="connsiteX4" fmla="*/ 7592 w 7591"/>
                      <a:gd name="connsiteY4" fmla="*/ 14717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1" h="15104">
                        <a:moveTo>
                          <a:pt x="7592" y="14717"/>
                        </a:moveTo>
                        <a:cubicBezTo>
                          <a:pt x="5190" y="14950"/>
                          <a:pt x="2788" y="15027"/>
                          <a:pt x="388" y="15105"/>
                        </a:cubicBezTo>
                        <a:cubicBezTo>
                          <a:pt x="233" y="10147"/>
                          <a:pt x="78" y="5267"/>
                          <a:pt x="0" y="310"/>
                        </a:cubicBezTo>
                        <a:cubicBezTo>
                          <a:pt x="2169" y="232"/>
                          <a:pt x="4261" y="155"/>
                          <a:pt x="6430" y="0"/>
                        </a:cubicBezTo>
                        <a:cubicBezTo>
                          <a:pt x="6739" y="4880"/>
                          <a:pt x="7204" y="9837"/>
                          <a:pt x="7592" y="14717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55" name="Freeform: Shape 4554">
                    <a:extLst>
                      <a:ext uri="{FF2B5EF4-FFF2-40B4-BE49-F238E27FC236}">
                        <a16:creationId xmlns:a16="http://schemas.microsoft.com/office/drawing/2014/main" id="{5D3BCD3C-98BB-4DF6-ACB7-FDF58AD3AE5B}"/>
                      </a:ext>
                    </a:extLst>
                  </p:cNvPr>
                  <p:cNvSpPr/>
                  <p:nvPr/>
                </p:nvSpPr>
                <p:spPr>
                  <a:xfrm>
                    <a:off x="9997827" y="3950064"/>
                    <a:ext cx="9140" cy="15646"/>
                  </a:xfrm>
                  <a:custGeom>
                    <a:avLst/>
                    <a:gdLst>
                      <a:gd name="connsiteX0" fmla="*/ 9141 w 9140"/>
                      <a:gd name="connsiteY0" fmla="*/ 14485 h 15646"/>
                      <a:gd name="connsiteX1" fmla="*/ 2014 w 9140"/>
                      <a:gd name="connsiteY1" fmla="*/ 15647 h 15646"/>
                      <a:gd name="connsiteX2" fmla="*/ 0 w 9140"/>
                      <a:gd name="connsiteY2" fmla="*/ 1007 h 15646"/>
                      <a:gd name="connsiteX3" fmla="*/ 6352 w 9140"/>
                      <a:gd name="connsiteY3" fmla="*/ 0 h 15646"/>
                      <a:gd name="connsiteX4" fmla="*/ 9141 w 9140"/>
                      <a:gd name="connsiteY4" fmla="*/ 14485 h 15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0" h="15646">
                        <a:moveTo>
                          <a:pt x="9141" y="14485"/>
                        </a:moveTo>
                        <a:cubicBezTo>
                          <a:pt x="6739" y="14950"/>
                          <a:pt x="4338" y="15337"/>
                          <a:pt x="2014" y="15647"/>
                        </a:cubicBezTo>
                        <a:cubicBezTo>
                          <a:pt x="1317" y="10767"/>
                          <a:pt x="697" y="5887"/>
                          <a:pt x="0" y="1007"/>
                        </a:cubicBezTo>
                        <a:cubicBezTo>
                          <a:pt x="2092" y="697"/>
                          <a:pt x="4261" y="387"/>
                          <a:pt x="6352" y="0"/>
                        </a:cubicBezTo>
                        <a:cubicBezTo>
                          <a:pt x="7282" y="4803"/>
                          <a:pt x="8211" y="9682"/>
                          <a:pt x="9141" y="14485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56" name="Freeform: Shape 4555">
                    <a:extLst>
                      <a:ext uri="{FF2B5EF4-FFF2-40B4-BE49-F238E27FC236}">
                        <a16:creationId xmlns:a16="http://schemas.microsoft.com/office/drawing/2014/main" id="{976BA8B6-83DF-43E2-8D15-634DEB10C311}"/>
                      </a:ext>
                    </a:extLst>
                  </p:cNvPr>
                  <p:cNvSpPr/>
                  <p:nvPr/>
                </p:nvSpPr>
                <p:spPr>
                  <a:xfrm>
                    <a:off x="10010452" y="3946966"/>
                    <a:ext cx="10611" cy="16034"/>
                  </a:xfrm>
                  <a:custGeom>
                    <a:avLst/>
                    <a:gdLst>
                      <a:gd name="connsiteX0" fmla="*/ 10612 w 10611"/>
                      <a:gd name="connsiteY0" fmla="*/ 14098 h 16034"/>
                      <a:gd name="connsiteX1" fmla="*/ 3563 w 10611"/>
                      <a:gd name="connsiteY1" fmla="*/ 16034 h 16034"/>
                      <a:gd name="connsiteX2" fmla="*/ 0 w 10611"/>
                      <a:gd name="connsiteY2" fmla="*/ 1704 h 16034"/>
                      <a:gd name="connsiteX3" fmla="*/ 6275 w 10611"/>
                      <a:gd name="connsiteY3" fmla="*/ 0 h 16034"/>
                      <a:gd name="connsiteX4" fmla="*/ 10612 w 10611"/>
                      <a:gd name="connsiteY4" fmla="*/ 14098 h 16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1" h="16034">
                        <a:moveTo>
                          <a:pt x="10612" y="14098"/>
                        </a:moveTo>
                        <a:cubicBezTo>
                          <a:pt x="8289" y="14795"/>
                          <a:pt x="5964" y="15492"/>
                          <a:pt x="3563" y="16034"/>
                        </a:cubicBezTo>
                        <a:cubicBezTo>
                          <a:pt x="2402" y="11232"/>
                          <a:pt x="1162" y="6429"/>
                          <a:pt x="0" y="1704"/>
                        </a:cubicBezTo>
                        <a:cubicBezTo>
                          <a:pt x="2092" y="1162"/>
                          <a:pt x="4183" y="620"/>
                          <a:pt x="6275" y="0"/>
                        </a:cubicBezTo>
                        <a:cubicBezTo>
                          <a:pt x="7668" y="4648"/>
                          <a:pt x="9141" y="9372"/>
                          <a:pt x="10612" y="14098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sp>
          <p:nvSpPr>
            <p:cNvPr id="4536" name="Freeform: Shape 4535">
              <a:extLst>
                <a:ext uri="{FF2B5EF4-FFF2-40B4-BE49-F238E27FC236}">
                  <a16:creationId xmlns:a16="http://schemas.microsoft.com/office/drawing/2014/main" id="{8DFF52D3-489E-4B58-9740-6E5EE7CDB1B3}"/>
                </a:ext>
              </a:extLst>
            </p:cNvPr>
            <p:cNvSpPr/>
            <p:nvPr/>
          </p:nvSpPr>
          <p:spPr>
            <a:xfrm>
              <a:off x="12688081" y="4558465"/>
              <a:ext cx="20497" cy="9545"/>
            </a:xfrm>
            <a:custGeom>
              <a:avLst/>
              <a:gdLst>
                <a:gd name="connsiteX0" fmla="*/ 0 w 15801"/>
                <a:gd name="connsiteY0" fmla="*/ 2246 h 7358"/>
                <a:gd name="connsiteX1" fmla="*/ 15492 w 15801"/>
                <a:gd name="connsiteY1" fmla="*/ 0 h 7358"/>
                <a:gd name="connsiteX2" fmla="*/ 15802 w 15801"/>
                <a:gd name="connsiteY2" fmla="*/ 7359 h 7358"/>
                <a:gd name="connsiteX3" fmla="*/ 78 w 15801"/>
                <a:gd name="connsiteY3" fmla="*/ 4338 h 7358"/>
                <a:gd name="connsiteX4" fmla="*/ 78 w 15801"/>
                <a:gd name="connsiteY4" fmla="*/ 2246 h 7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01" h="7358">
                  <a:moveTo>
                    <a:pt x="0" y="2246"/>
                  </a:moveTo>
                  <a:cubicBezTo>
                    <a:pt x="0" y="2246"/>
                    <a:pt x="8520" y="1704"/>
                    <a:pt x="15492" y="0"/>
                  </a:cubicBezTo>
                  <a:lnTo>
                    <a:pt x="15802" y="7359"/>
                  </a:lnTo>
                  <a:cubicBezTo>
                    <a:pt x="15802" y="7359"/>
                    <a:pt x="4261" y="6197"/>
                    <a:pt x="78" y="4338"/>
                  </a:cubicBezTo>
                  <a:lnTo>
                    <a:pt x="78" y="2246"/>
                  </a:lnTo>
                  <a:close/>
                </a:path>
              </a:pathLst>
            </a:custGeom>
            <a:solidFill>
              <a:srgbClr val="9D9D9C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37" name="Freeform: Shape 4536">
              <a:extLst>
                <a:ext uri="{FF2B5EF4-FFF2-40B4-BE49-F238E27FC236}">
                  <a16:creationId xmlns:a16="http://schemas.microsoft.com/office/drawing/2014/main" id="{576533C2-2C04-462D-A843-03A43C560F6F}"/>
                </a:ext>
              </a:extLst>
            </p:cNvPr>
            <p:cNvSpPr/>
            <p:nvPr/>
          </p:nvSpPr>
          <p:spPr>
            <a:xfrm>
              <a:off x="12622567" y="4535821"/>
              <a:ext cx="96261" cy="11004"/>
            </a:xfrm>
            <a:custGeom>
              <a:avLst/>
              <a:gdLst>
                <a:gd name="connsiteX0" fmla="*/ 74206 w 74206"/>
                <a:gd name="connsiteY0" fmla="*/ 28 h 8483"/>
                <a:gd name="connsiteX1" fmla="*/ 72811 w 74206"/>
                <a:gd name="connsiteY1" fmla="*/ 338 h 8483"/>
                <a:gd name="connsiteX2" fmla="*/ 3564 w 74206"/>
                <a:gd name="connsiteY2" fmla="*/ 338 h 8483"/>
                <a:gd name="connsiteX3" fmla="*/ 0 w 74206"/>
                <a:gd name="connsiteY3" fmla="*/ 28 h 8483"/>
                <a:gd name="connsiteX4" fmla="*/ 74206 w 74206"/>
                <a:gd name="connsiteY4" fmla="*/ 28 h 8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06" h="8483">
                  <a:moveTo>
                    <a:pt x="74206" y="28"/>
                  </a:moveTo>
                  <a:cubicBezTo>
                    <a:pt x="73741" y="105"/>
                    <a:pt x="73277" y="183"/>
                    <a:pt x="72811" y="338"/>
                  </a:cubicBezTo>
                  <a:cubicBezTo>
                    <a:pt x="50271" y="7232"/>
                    <a:pt x="26104" y="7232"/>
                    <a:pt x="3564" y="338"/>
                  </a:cubicBezTo>
                  <a:cubicBezTo>
                    <a:pt x="2402" y="28"/>
                    <a:pt x="1162" y="-49"/>
                    <a:pt x="0" y="28"/>
                  </a:cubicBezTo>
                  <a:cubicBezTo>
                    <a:pt x="6661" y="3824"/>
                    <a:pt x="41131" y="16991"/>
                    <a:pt x="74206" y="28"/>
                  </a:cubicBezTo>
                  <a:close/>
                </a:path>
              </a:pathLst>
            </a:custGeom>
            <a:solidFill>
              <a:srgbClr val="9D9D9C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538" name="Graphic 19965">
              <a:extLst>
                <a:ext uri="{FF2B5EF4-FFF2-40B4-BE49-F238E27FC236}">
                  <a16:creationId xmlns:a16="http://schemas.microsoft.com/office/drawing/2014/main" id="{C7220DBB-2481-44B5-B9A1-B2E36A8FD47B}"/>
                </a:ext>
              </a:extLst>
            </p:cNvPr>
            <p:cNvGrpSpPr/>
            <p:nvPr/>
          </p:nvGrpSpPr>
          <p:grpSpPr>
            <a:xfrm>
              <a:off x="12688282" y="4617950"/>
              <a:ext cx="19995" cy="16377"/>
              <a:chOff x="9994109" y="4009940"/>
              <a:chExt cx="15414" cy="12625"/>
            </a:xfrm>
            <a:solidFill>
              <a:srgbClr val="C20D0E"/>
            </a:solidFill>
          </p:grpSpPr>
          <p:sp>
            <p:nvSpPr>
              <p:cNvPr id="4539" name="Freeform: Shape 4538">
                <a:extLst>
                  <a:ext uri="{FF2B5EF4-FFF2-40B4-BE49-F238E27FC236}">
                    <a16:creationId xmlns:a16="http://schemas.microsoft.com/office/drawing/2014/main" id="{B0577E40-4DEA-41AC-A384-A5F6B55940C7}"/>
                  </a:ext>
                </a:extLst>
              </p:cNvPr>
              <p:cNvSpPr/>
              <p:nvPr/>
            </p:nvSpPr>
            <p:spPr>
              <a:xfrm>
                <a:off x="9994109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5" y="12626"/>
                    </a:cubicBezTo>
                    <a:lnTo>
                      <a:pt x="465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40" name="Freeform: Shape 4539">
                <a:extLst>
                  <a:ext uri="{FF2B5EF4-FFF2-40B4-BE49-F238E27FC236}">
                    <a16:creationId xmlns:a16="http://schemas.microsoft.com/office/drawing/2014/main" id="{7C08EBC7-64A5-4F6A-B15A-4F8A1993998E}"/>
                  </a:ext>
                </a:extLst>
              </p:cNvPr>
              <p:cNvSpPr/>
              <p:nvPr/>
            </p:nvSpPr>
            <p:spPr>
              <a:xfrm>
                <a:off x="9996200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41" name="Freeform: Shape 4540">
                <a:extLst>
                  <a:ext uri="{FF2B5EF4-FFF2-40B4-BE49-F238E27FC236}">
                    <a16:creationId xmlns:a16="http://schemas.microsoft.com/office/drawing/2014/main" id="{9EEA6641-81C8-4223-842E-F06EB6BB11A8}"/>
                  </a:ext>
                </a:extLst>
              </p:cNvPr>
              <p:cNvSpPr/>
              <p:nvPr/>
            </p:nvSpPr>
            <p:spPr>
              <a:xfrm>
                <a:off x="9998214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42" name="Freeform: Shape 4541">
                <a:extLst>
                  <a:ext uri="{FF2B5EF4-FFF2-40B4-BE49-F238E27FC236}">
                    <a16:creationId xmlns:a16="http://schemas.microsoft.com/office/drawing/2014/main" id="{3B4FDE68-BFA8-4B60-8D0F-5E8A06E9067D}"/>
                  </a:ext>
                </a:extLst>
              </p:cNvPr>
              <p:cNvSpPr/>
              <p:nvPr/>
            </p:nvSpPr>
            <p:spPr>
              <a:xfrm>
                <a:off x="10000306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4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2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43" name="Freeform: Shape 4542">
                <a:extLst>
                  <a:ext uri="{FF2B5EF4-FFF2-40B4-BE49-F238E27FC236}">
                    <a16:creationId xmlns:a16="http://schemas.microsoft.com/office/drawing/2014/main" id="{BF8A3CBC-A888-4537-8692-7A6F571575FD}"/>
                  </a:ext>
                </a:extLst>
              </p:cNvPr>
              <p:cNvSpPr/>
              <p:nvPr/>
            </p:nvSpPr>
            <p:spPr>
              <a:xfrm>
                <a:off x="10002320" y="4009940"/>
                <a:ext cx="1006" cy="12625"/>
              </a:xfrm>
              <a:custGeom>
                <a:avLst/>
                <a:gdLst>
                  <a:gd name="connsiteX0" fmla="*/ 1006 w 1006"/>
                  <a:gd name="connsiteY0" fmla="*/ 12161 h 12625"/>
                  <a:gd name="connsiteX1" fmla="*/ 464 w 1006"/>
                  <a:gd name="connsiteY1" fmla="*/ 12626 h 12625"/>
                  <a:gd name="connsiteX2" fmla="*/ 464 w 1006"/>
                  <a:gd name="connsiteY2" fmla="*/ 12626 h 12625"/>
                  <a:gd name="connsiteX3" fmla="*/ 0 w 1006"/>
                  <a:gd name="connsiteY3" fmla="*/ 12161 h 12625"/>
                  <a:gd name="connsiteX4" fmla="*/ 0 w 1006"/>
                  <a:gd name="connsiteY4" fmla="*/ 465 h 12625"/>
                  <a:gd name="connsiteX5" fmla="*/ 464 w 1006"/>
                  <a:gd name="connsiteY5" fmla="*/ 0 h 12625"/>
                  <a:gd name="connsiteX6" fmla="*/ 464 w 1006"/>
                  <a:gd name="connsiteY6" fmla="*/ 0 h 12625"/>
                  <a:gd name="connsiteX7" fmla="*/ 1006 w 1006"/>
                  <a:gd name="connsiteY7" fmla="*/ 465 h 12625"/>
                  <a:gd name="connsiteX8" fmla="*/ 1006 w 1006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6" h="12625">
                    <a:moveTo>
                      <a:pt x="1006" y="12161"/>
                    </a:moveTo>
                    <a:cubicBezTo>
                      <a:pt x="1006" y="12393"/>
                      <a:pt x="774" y="12626"/>
                      <a:pt x="464" y="12626"/>
                    </a:cubicBezTo>
                    <a:lnTo>
                      <a:pt x="464" y="12626"/>
                    </a:lnTo>
                    <a:cubicBezTo>
                      <a:pt x="232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2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1006" y="232"/>
                      <a:pt x="1006" y="465"/>
                    </a:cubicBezTo>
                    <a:lnTo>
                      <a:pt x="1006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44" name="Freeform: Shape 4543">
                <a:extLst>
                  <a:ext uri="{FF2B5EF4-FFF2-40B4-BE49-F238E27FC236}">
                    <a16:creationId xmlns:a16="http://schemas.microsoft.com/office/drawing/2014/main" id="{CF63914D-FB60-4DF0-8C84-D066F1807187}"/>
                  </a:ext>
                </a:extLst>
              </p:cNvPr>
              <p:cNvSpPr/>
              <p:nvPr/>
            </p:nvSpPr>
            <p:spPr>
              <a:xfrm>
                <a:off x="10004410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8" y="12626"/>
                      <a:pt x="465" y="12626"/>
                    </a:cubicBezTo>
                    <a:lnTo>
                      <a:pt x="465" y="12626"/>
                    </a:lnTo>
                    <a:cubicBezTo>
                      <a:pt x="233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5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45" name="Freeform: Shape 4544">
                <a:extLst>
                  <a:ext uri="{FF2B5EF4-FFF2-40B4-BE49-F238E27FC236}">
                    <a16:creationId xmlns:a16="http://schemas.microsoft.com/office/drawing/2014/main" id="{CC83FBED-4073-4892-B0A3-113A7905A33C}"/>
                  </a:ext>
                </a:extLst>
              </p:cNvPr>
              <p:cNvSpPr/>
              <p:nvPr/>
            </p:nvSpPr>
            <p:spPr>
              <a:xfrm>
                <a:off x="10006424" y="4009940"/>
                <a:ext cx="1007" cy="12625"/>
              </a:xfrm>
              <a:custGeom>
                <a:avLst/>
                <a:gdLst>
                  <a:gd name="connsiteX0" fmla="*/ 1007 w 1007"/>
                  <a:gd name="connsiteY0" fmla="*/ 12161 h 12625"/>
                  <a:gd name="connsiteX1" fmla="*/ 465 w 1007"/>
                  <a:gd name="connsiteY1" fmla="*/ 12626 h 12625"/>
                  <a:gd name="connsiteX2" fmla="*/ 465 w 1007"/>
                  <a:gd name="connsiteY2" fmla="*/ 12626 h 12625"/>
                  <a:gd name="connsiteX3" fmla="*/ 0 w 1007"/>
                  <a:gd name="connsiteY3" fmla="*/ 12161 h 12625"/>
                  <a:gd name="connsiteX4" fmla="*/ 0 w 1007"/>
                  <a:gd name="connsiteY4" fmla="*/ 465 h 12625"/>
                  <a:gd name="connsiteX5" fmla="*/ 465 w 1007"/>
                  <a:gd name="connsiteY5" fmla="*/ 0 h 12625"/>
                  <a:gd name="connsiteX6" fmla="*/ 465 w 1007"/>
                  <a:gd name="connsiteY6" fmla="*/ 0 h 12625"/>
                  <a:gd name="connsiteX7" fmla="*/ 1007 w 1007"/>
                  <a:gd name="connsiteY7" fmla="*/ 465 h 12625"/>
                  <a:gd name="connsiteX8" fmla="*/ 1007 w 1007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7" h="12625">
                    <a:moveTo>
                      <a:pt x="1007" y="12161"/>
                    </a:moveTo>
                    <a:cubicBezTo>
                      <a:pt x="1007" y="12393"/>
                      <a:pt x="774" y="12626"/>
                      <a:pt x="465" y="12626"/>
                    </a:cubicBezTo>
                    <a:lnTo>
                      <a:pt x="465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4" y="0"/>
                      <a:pt x="1007" y="232"/>
                      <a:pt x="1007" y="465"/>
                    </a:cubicBezTo>
                    <a:lnTo>
                      <a:pt x="1007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46" name="Freeform: Shape 4545">
                <a:extLst>
                  <a:ext uri="{FF2B5EF4-FFF2-40B4-BE49-F238E27FC236}">
                    <a16:creationId xmlns:a16="http://schemas.microsoft.com/office/drawing/2014/main" id="{075167E4-F477-4758-B859-1C5E4EBF8DE3}"/>
                  </a:ext>
                </a:extLst>
              </p:cNvPr>
              <p:cNvSpPr/>
              <p:nvPr/>
            </p:nvSpPr>
            <p:spPr>
              <a:xfrm>
                <a:off x="10008594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5" y="12626"/>
                    </a:cubicBezTo>
                    <a:lnTo>
                      <a:pt x="465" y="12626"/>
                    </a:lnTo>
                    <a:cubicBezTo>
                      <a:pt x="233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697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153174B-C833-4D75-86D7-871B4E02E99A}"/>
              </a:ext>
            </a:extLst>
          </p:cNvPr>
          <p:cNvGrpSpPr/>
          <p:nvPr/>
        </p:nvGrpSpPr>
        <p:grpSpPr>
          <a:xfrm>
            <a:off x="4620025" y="5348852"/>
            <a:ext cx="1786976" cy="1033466"/>
            <a:chOff x="4620025" y="5348852"/>
            <a:chExt cx="1786976" cy="1033466"/>
          </a:xfrm>
        </p:grpSpPr>
        <p:sp>
          <p:nvSpPr>
            <p:cNvPr id="3842" name="Freeform: Shape 3841">
              <a:extLst>
                <a:ext uri="{FF2B5EF4-FFF2-40B4-BE49-F238E27FC236}">
                  <a16:creationId xmlns:a16="http://schemas.microsoft.com/office/drawing/2014/main" id="{1DDCFD52-B568-4A82-B329-969DD7DAB9FA}"/>
                </a:ext>
              </a:extLst>
            </p:cNvPr>
            <p:cNvSpPr/>
            <p:nvPr/>
          </p:nvSpPr>
          <p:spPr>
            <a:xfrm>
              <a:off x="4924915" y="5379504"/>
              <a:ext cx="428864" cy="9127"/>
            </a:xfrm>
            <a:custGeom>
              <a:avLst/>
              <a:gdLst>
                <a:gd name="connsiteX0" fmla="*/ 299847 w 299847"/>
                <a:gd name="connsiteY0" fmla="*/ 6382 h 6381"/>
                <a:gd name="connsiteX1" fmla="*/ 0 w 299847"/>
                <a:gd name="connsiteY1" fmla="*/ 6382 h 6381"/>
                <a:gd name="connsiteX2" fmla="*/ 0 w 299847"/>
                <a:gd name="connsiteY2" fmla="*/ 0 h 6381"/>
                <a:gd name="connsiteX3" fmla="*/ 299847 w 299847"/>
                <a:gd name="connsiteY3" fmla="*/ 0 h 6381"/>
                <a:gd name="connsiteX4" fmla="*/ 299847 w 299847"/>
                <a:gd name="connsiteY4" fmla="*/ 6382 h 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9847" h="6381">
                  <a:moveTo>
                    <a:pt x="299847" y="6382"/>
                  </a:moveTo>
                  <a:lnTo>
                    <a:pt x="0" y="6382"/>
                  </a:lnTo>
                  <a:lnTo>
                    <a:pt x="0" y="0"/>
                  </a:lnTo>
                  <a:lnTo>
                    <a:pt x="299847" y="0"/>
                  </a:lnTo>
                  <a:lnTo>
                    <a:pt x="299847" y="638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32F0B6FB-3A32-4A6D-BC3C-908A3758EB6C}"/>
                </a:ext>
              </a:extLst>
            </p:cNvPr>
            <p:cNvGrpSpPr/>
            <p:nvPr/>
          </p:nvGrpSpPr>
          <p:grpSpPr>
            <a:xfrm>
              <a:off x="4620025" y="5348852"/>
              <a:ext cx="1786976" cy="1033466"/>
              <a:chOff x="4620025" y="5348852"/>
              <a:chExt cx="1786976" cy="1033466"/>
            </a:xfrm>
          </p:grpSpPr>
          <p:sp>
            <p:nvSpPr>
              <p:cNvPr id="3853" name="Freeform: Shape 3852">
                <a:extLst>
                  <a:ext uri="{FF2B5EF4-FFF2-40B4-BE49-F238E27FC236}">
                    <a16:creationId xmlns:a16="http://schemas.microsoft.com/office/drawing/2014/main" id="{7CADA3A5-4DA2-462F-A7DB-FBC4EE8E4317}"/>
                  </a:ext>
                </a:extLst>
              </p:cNvPr>
              <p:cNvSpPr/>
              <p:nvPr/>
            </p:nvSpPr>
            <p:spPr>
              <a:xfrm>
                <a:off x="6093937" y="6096775"/>
                <a:ext cx="313064" cy="39779"/>
              </a:xfrm>
              <a:custGeom>
                <a:avLst/>
                <a:gdLst>
                  <a:gd name="connsiteX0" fmla="*/ 0 w 218884"/>
                  <a:gd name="connsiteY0" fmla="*/ 27813 h 27812"/>
                  <a:gd name="connsiteX1" fmla="*/ 0 w 218884"/>
                  <a:gd name="connsiteY1" fmla="*/ 0 h 27812"/>
                  <a:gd name="connsiteX2" fmla="*/ 218885 w 218884"/>
                  <a:gd name="connsiteY2" fmla="*/ 0 h 27812"/>
                  <a:gd name="connsiteX3" fmla="*/ 218885 w 218884"/>
                  <a:gd name="connsiteY3" fmla="*/ 27813 h 27812"/>
                  <a:gd name="connsiteX4" fmla="*/ 0 w 218884"/>
                  <a:gd name="connsiteY4" fmla="*/ 27813 h 27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884" h="27812">
                    <a:moveTo>
                      <a:pt x="0" y="27813"/>
                    </a:moveTo>
                    <a:lnTo>
                      <a:pt x="0" y="0"/>
                    </a:lnTo>
                    <a:lnTo>
                      <a:pt x="218885" y="0"/>
                    </a:lnTo>
                    <a:lnTo>
                      <a:pt x="218885" y="27813"/>
                    </a:lnTo>
                    <a:lnTo>
                      <a:pt x="0" y="27813"/>
                    </a:lnTo>
                    <a:close/>
                  </a:path>
                </a:pathLst>
              </a:custGeom>
              <a:solidFill>
                <a:srgbClr val="B0B0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583" name="Group 4582">
                <a:extLst>
                  <a:ext uri="{FF2B5EF4-FFF2-40B4-BE49-F238E27FC236}">
                    <a16:creationId xmlns:a16="http://schemas.microsoft.com/office/drawing/2014/main" id="{F354E5DF-F13B-4BDD-A9EC-1B0074EDFB9A}"/>
                  </a:ext>
                </a:extLst>
              </p:cNvPr>
              <p:cNvGrpSpPr/>
              <p:nvPr/>
            </p:nvGrpSpPr>
            <p:grpSpPr>
              <a:xfrm>
                <a:off x="4620025" y="5348852"/>
                <a:ext cx="1486037" cy="1033466"/>
                <a:chOff x="4620025" y="5348852"/>
                <a:chExt cx="1486037" cy="1033466"/>
              </a:xfrm>
            </p:grpSpPr>
            <p:sp>
              <p:nvSpPr>
                <p:cNvPr id="4584" name="Freeform: Shape 4583">
                  <a:extLst>
                    <a:ext uri="{FF2B5EF4-FFF2-40B4-BE49-F238E27FC236}">
                      <a16:creationId xmlns:a16="http://schemas.microsoft.com/office/drawing/2014/main" id="{C8EA892B-45D4-411B-A803-87CDB38AA773}"/>
                    </a:ext>
                  </a:extLst>
                </p:cNvPr>
                <p:cNvSpPr/>
                <p:nvPr/>
              </p:nvSpPr>
              <p:spPr>
                <a:xfrm>
                  <a:off x="4661712" y="5348852"/>
                  <a:ext cx="1397757" cy="875027"/>
                </a:xfrm>
                <a:custGeom>
                  <a:avLst/>
                  <a:gdLst>
                    <a:gd name="connsiteX0" fmla="*/ 701135 w 977264"/>
                    <a:gd name="connsiteY0" fmla="*/ 0 h 611790"/>
                    <a:gd name="connsiteX1" fmla="*/ 546068 w 977264"/>
                    <a:gd name="connsiteY1" fmla="*/ 103251 h 611790"/>
                    <a:gd name="connsiteX2" fmla="*/ 0 w 977264"/>
                    <a:gd name="connsiteY2" fmla="*/ 103251 h 611790"/>
                    <a:gd name="connsiteX3" fmla="*/ 0 w 977264"/>
                    <a:gd name="connsiteY3" fmla="*/ 611791 h 611790"/>
                    <a:gd name="connsiteX4" fmla="*/ 977265 w 977264"/>
                    <a:gd name="connsiteY4" fmla="*/ 611791 h 611790"/>
                    <a:gd name="connsiteX5" fmla="*/ 977265 w 977264"/>
                    <a:gd name="connsiteY5" fmla="*/ 0 h 611790"/>
                    <a:gd name="connsiteX6" fmla="*/ 701135 w 977264"/>
                    <a:gd name="connsiteY6" fmla="*/ 0 h 611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7264" h="611790">
                      <a:moveTo>
                        <a:pt x="701135" y="0"/>
                      </a:moveTo>
                      <a:cubicBezTo>
                        <a:pt x="643414" y="118967"/>
                        <a:pt x="546068" y="103251"/>
                        <a:pt x="546068" y="103251"/>
                      </a:cubicBezTo>
                      <a:lnTo>
                        <a:pt x="0" y="103251"/>
                      </a:lnTo>
                      <a:lnTo>
                        <a:pt x="0" y="611791"/>
                      </a:lnTo>
                      <a:lnTo>
                        <a:pt x="977265" y="611791"/>
                      </a:lnTo>
                      <a:lnTo>
                        <a:pt x="977265" y="0"/>
                      </a:lnTo>
                      <a:lnTo>
                        <a:pt x="701135" y="0"/>
                      </a:lnTo>
                      <a:close/>
                    </a:path>
                  </a:pathLst>
                </a:custGeom>
                <a:solidFill>
                  <a:srgbClr val="C52E2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585" name="Group 4584">
                  <a:extLst>
                    <a:ext uri="{FF2B5EF4-FFF2-40B4-BE49-F238E27FC236}">
                      <a16:creationId xmlns:a16="http://schemas.microsoft.com/office/drawing/2014/main" id="{1A8FAA40-3BE8-4CE2-95CB-83059B401492}"/>
                    </a:ext>
                  </a:extLst>
                </p:cNvPr>
                <p:cNvGrpSpPr/>
                <p:nvPr/>
              </p:nvGrpSpPr>
              <p:grpSpPr>
                <a:xfrm>
                  <a:off x="4620025" y="5348852"/>
                  <a:ext cx="1486037" cy="1033466"/>
                  <a:chOff x="4620025" y="5348852"/>
                  <a:chExt cx="1486037" cy="1033466"/>
                </a:xfrm>
              </p:grpSpPr>
              <p:sp>
                <p:nvSpPr>
                  <p:cNvPr id="4586" name="Freeform: Shape 4585">
                    <a:extLst>
                      <a:ext uri="{FF2B5EF4-FFF2-40B4-BE49-F238E27FC236}">
                        <a16:creationId xmlns:a16="http://schemas.microsoft.com/office/drawing/2014/main" id="{AE110DC6-5341-4B7E-8E46-1B008DFAE29E}"/>
                      </a:ext>
                    </a:extLst>
                  </p:cNvPr>
                  <p:cNvSpPr/>
                  <p:nvPr/>
                </p:nvSpPr>
                <p:spPr>
                  <a:xfrm>
                    <a:off x="4881456" y="5501707"/>
                    <a:ext cx="206530" cy="45910"/>
                  </a:xfrm>
                  <a:custGeom>
                    <a:avLst/>
                    <a:gdLst>
                      <a:gd name="connsiteX0" fmla="*/ 0 w 144399"/>
                      <a:gd name="connsiteY0" fmla="*/ 16002 h 32099"/>
                      <a:gd name="connsiteX1" fmla="*/ 72200 w 144399"/>
                      <a:gd name="connsiteY1" fmla="*/ 32099 h 32099"/>
                      <a:gd name="connsiteX2" fmla="*/ 144399 w 144399"/>
                      <a:gd name="connsiteY2" fmla="*/ 16002 h 32099"/>
                      <a:gd name="connsiteX3" fmla="*/ 72200 w 144399"/>
                      <a:gd name="connsiteY3" fmla="*/ 0 h 32099"/>
                      <a:gd name="connsiteX4" fmla="*/ 0 w 144399"/>
                      <a:gd name="connsiteY4" fmla="*/ 16002 h 32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399" h="32099">
                        <a:moveTo>
                          <a:pt x="0" y="16002"/>
                        </a:moveTo>
                        <a:cubicBezTo>
                          <a:pt x="0" y="24860"/>
                          <a:pt x="32290" y="32099"/>
                          <a:pt x="72200" y="32099"/>
                        </a:cubicBezTo>
                        <a:cubicBezTo>
                          <a:pt x="112014" y="32099"/>
                          <a:pt x="144399" y="24955"/>
                          <a:pt x="144399" y="16002"/>
                        </a:cubicBezTo>
                        <a:cubicBezTo>
                          <a:pt x="144399" y="7144"/>
                          <a:pt x="112109" y="0"/>
                          <a:pt x="72200" y="0"/>
                        </a:cubicBezTo>
                        <a:cubicBezTo>
                          <a:pt x="32290" y="0"/>
                          <a:pt x="0" y="7144"/>
                          <a:pt x="0" y="16002"/>
                        </a:cubicBezTo>
                        <a:close/>
                      </a:path>
                    </a:pathLst>
                  </a:custGeom>
                  <a:solidFill>
                    <a:srgbClr val="A9CDE6">
                      <a:alpha val="44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87" name="Freeform: Shape 4586">
                    <a:extLst>
                      <a:ext uri="{FF2B5EF4-FFF2-40B4-BE49-F238E27FC236}">
                        <a16:creationId xmlns:a16="http://schemas.microsoft.com/office/drawing/2014/main" id="{7C9E9873-311F-4463-8C4C-A46F53FF0AF7}"/>
                      </a:ext>
                    </a:extLst>
                  </p:cNvPr>
                  <p:cNvSpPr/>
                  <p:nvPr/>
                </p:nvSpPr>
                <p:spPr>
                  <a:xfrm>
                    <a:off x="4678878" y="5598977"/>
                    <a:ext cx="224785" cy="49997"/>
                  </a:xfrm>
                  <a:custGeom>
                    <a:avLst/>
                    <a:gdLst>
                      <a:gd name="connsiteX0" fmla="*/ 157163 w 157162"/>
                      <a:gd name="connsiteY0" fmla="*/ 17431 h 34956"/>
                      <a:gd name="connsiteX1" fmla="*/ 78581 w 157162"/>
                      <a:gd name="connsiteY1" fmla="*/ 34957 h 34956"/>
                      <a:gd name="connsiteX2" fmla="*/ 0 w 157162"/>
                      <a:gd name="connsiteY2" fmla="*/ 17431 h 34956"/>
                      <a:gd name="connsiteX3" fmla="*/ 78581 w 157162"/>
                      <a:gd name="connsiteY3" fmla="*/ 0 h 34956"/>
                      <a:gd name="connsiteX4" fmla="*/ 157163 w 157162"/>
                      <a:gd name="connsiteY4" fmla="*/ 17431 h 34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162" h="34956">
                        <a:moveTo>
                          <a:pt x="157163" y="17431"/>
                        </a:moveTo>
                        <a:cubicBezTo>
                          <a:pt x="157163" y="27051"/>
                          <a:pt x="121920" y="34957"/>
                          <a:pt x="78581" y="34957"/>
                        </a:cubicBezTo>
                        <a:cubicBezTo>
                          <a:pt x="35147" y="34957"/>
                          <a:pt x="0" y="27146"/>
                          <a:pt x="0" y="17431"/>
                        </a:cubicBezTo>
                        <a:cubicBezTo>
                          <a:pt x="0" y="7810"/>
                          <a:pt x="35242" y="0"/>
                          <a:pt x="78581" y="0"/>
                        </a:cubicBezTo>
                        <a:cubicBezTo>
                          <a:pt x="122015" y="0"/>
                          <a:pt x="157163" y="7810"/>
                          <a:pt x="157163" y="17431"/>
                        </a:cubicBezTo>
                        <a:close/>
                      </a:path>
                    </a:pathLst>
                  </a:custGeom>
                  <a:solidFill>
                    <a:srgbClr val="A9CDE6">
                      <a:alpha val="44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88" name="Freeform: Shape 4587">
                    <a:extLst>
                      <a:ext uri="{FF2B5EF4-FFF2-40B4-BE49-F238E27FC236}">
                        <a16:creationId xmlns:a16="http://schemas.microsoft.com/office/drawing/2014/main" id="{21496318-C6CB-4A7B-B5F2-72537E673940}"/>
                      </a:ext>
                    </a:extLst>
                  </p:cNvPr>
                  <p:cNvSpPr/>
                  <p:nvPr/>
                </p:nvSpPr>
                <p:spPr>
                  <a:xfrm>
                    <a:off x="4661712" y="5348852"/>
                    <a:ext cx="1397757" cy="875027"/>
                  </a:xfrm>
                  <a:custGeom>
                    <a:avLst/>
                    <a:gdLst>
                      <a:gd name="connsiteX0" fmla="*/ 701135 w 977264"/>
                      <a:gd name="connsiteY0" fmla="*/ 0 h 611790"/>
                      <a:gd name="connsiteX1" fmla="*/ 546068 w 977264"/>
                      <a:gd name="connsiteY1" fmla="*/ 103251 h 611790"/>
                      <a:gd name="connsiteX2" fmla="*/ 0 w 977264"/>
                      <a:gd name="connsiteY2" fmla="*/ 103251 h 611790"/>
                      <a:gd name="connsiteX3" fmla="*/ 0 w 977264"/>
                      <a:gd name="connsiteY3" fmla="*/ 611791 h 611790"/>
                      <a:gd name="connsiteX4" fmla="*/ 977265 w 977264"/>
                      <a:gd name="connsiteY4" fmla="*/ 611791 h 611790"/>
                      <a:gd name="connsiteX5" fmla="*/ 977265 w 977264"/>
                      <a:gd name="connsiteY5" fmla="*/ 0 h 611790"/>
                      <a:gd name="connsiteX6" fmla="*/ 701135 w 977264"/>
                      <a:gd name="connsiteY6" fmla="*/ 0 h 611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77264" h="611790">
                        <a:moveTo>
                          <a:pt x="701135" y="0"/>
                        </a:moveTo>
                        <a:cubicBezTo>
                          <a:pt x="643414" y="118967"/>
                          <a:pt x="546068" y="103251"/>
                          <a:pt x="546068" y="103251"/>
                        </a:cubicBezTo>
                        <a:lnTo>
                          <a:pt x="0" y="103251"/>
                        </a:lnTo>
                        <a:lnTo>
                          <a:pt x="0" y="611791"/>
                        </a:lnTo>
                        <a:lnTo>
                          <a:pt x="977265" y="611791"/>
                        </a:lnTo>
                        <a:lnTo>
                          <a:pt x="977265" y="0"/>
                        </a:lnTo>
                        <a:lnTo>
                          <a:pt x="701135" y="0"/>
                        </a:lnTo>
                        <a:close/>
                      </a:path>
                    </a:pathLst>
                  </a:custGeom>
                  <a:solidFill>
                    <a:srgbClr val="C72A2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 dirty="0"/>
                  </a:p>
                </p:txBody>
              </p:sp>
              <p:sp>
                <p:nvSpPr>
                  <p:cNvPr id="4589" name="Freeform: Shape 4588">
                    <a:extLst>
                      <a:ext uri="{FF2B5EF4-FFF2-40B4-BE49-F238E27FC236}">
                        <a16:creationId xmlns:a16="http://schemas.microsoft.com/office/drawing/2014/main" id="{44C412A1-F641-4FE4-A272-70729EEDBF21}"/>
                      </a:ext>
                    </a:extLst>
                  </p:cNvPr>
                  <p:cNvSpPr/>
                  <p:nvPr/>
                </p:nvSpPr>
                <p:spPr>
                  <a:xfrm>
                    <a:off x="4620025" y="6098273"/>
                    <a:ext cx="1486037" cy="73702"/>
                  </a:xfrm>
                  <a:custGeom>
                    <a:avLst/>
                    <a:gdLst>
                      <a:gd name="connsiteX0" fmla="*/ 0 w 1038987"/>
                      <a:gd name="connsiteY0" fmla="*/ 0 h 51530"/>
                      <a:gd name="connsiteX1" fmla="*/ 1038987 w 1038987"/>
                      <a:gd name="connsiteY1" fmla="*/ 0 h 51530"/>
                      <a:gd name="connsiteX2" fmla="*/ 1038987 w 1038987"/>
                      <a:gd name="connsiteY2" fmla="*/ 51530 h 51530"/>
                      <a:gd name="connsiteX3" fmla="*/ 0 w 1038987"/>
                      <a:gd name="connsiteY3" fmla="*/ 51530 h 51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8987" h="51530">
                        <a:moveTo>
                          <a:pt x="0" y="0"/>
                        </a:moveTo>
                        <a:lnTo>
                          <a:pt x="1038987" y="0"/>
                        </a:lnTo>
                        <a:lnTo>
                          <a:pt x="1038987" y="51530"/>
                        </a:lnTo>
                        <a:lnTo>
                          <a:pt x="0" y="51530"/>
                        </a:lnTo>
                        <a:close/>
                      </a:path>
                    </a:pathLst>
                  </a:custGeom>
                  <a:solidFill>
                    <a:srgbClr val="00968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90" name="Freeform: Shape 4589">
                    <a:extLst>
                      <a:ext uri="{FF2B5EF4-FFF2-40B4-BE49-F238E27FC236}">
                        <a16:creationId xmlns:a16="http://schemas.microsoft.com/office/drawing/2014/main" id="{81C42884-AFF3-4C6C-B6A9-5FBAD1B9E242}"/>
                      </a:ext>
                    </a:extLst>
                  </p:cNvPr>
                  <p:cNvSpPr/>
                  <p:nvPr/>
                </p:nvSpPr>
                <p:spPr>
                  <a:xfrm>
                    <a:off x="4771789" y="5606197"/>
                    <a:ext cx="1185096" cy="416192"/>
                  </a:xfrm>
                  <a:custGeom>
                    <a:avLst/>
                    <a:gdLst>
                      <a:gd name="connsiteX0" fmla="*/ 22003 w 828579"/>
                      <a:gd name="connsiteY0" fmla="*/ 290989 h 290988"/>
                      <a:gd name="connsiteX1" fmla="*/ 22098 w 828579"/>
                      <a:gd name="connsiteY1" fmla="*/ 288798 h 290988"/>
                      <a:gd name="connsiteX2" fmla="*/ 22098 w 828579"/>
                      <a:gd name="connsiteY2" fmla="*/ 288417 h 290988"/>
                      <a:gd name="connsiteX3" fmla="*/ 22098 w 828579"/>
                      <a:gd name="connsiteY3" fmla="*/ 288417 h 290988"/>
                      <a:gd name="connsiteX4" fmla="*/ 2096 w 828579"/>
                      <a:gd name="connsiteY4" fmla="*/ 267748 h 290988"/>
                      <a:gd name="connsiteX5" fmla="*/ 2096 w 828579"/>
                      <a:gd name="connsiteY5" fmla="*/ 267748 h 290988"/>
                      <a:gd name="connsiteX6" fmla="*/ 0 w 828579"/>
                      <a:gd name="connsiteY6" fmla="*/ 267653 h 290988"/>
                      <a:gd name="connsiteX7" fmla="*/ 0 w 828579"/>
                      <a:gd name="connsiteY7" fmla="*/ 21431 h 290988"/>
                      <a:gd name="connsiteX8" fmla="*/ 2096 w 828579"/>
                      <a:gd name="connsiteY8" fmla="*/ 21336 h 290988"/>
                      <a:gd name="connsiteX9" fmla="*/ 22003 w 828579"/>
                      <a:gd name="connsiteY9" fmla="*/ 2000 h 290988"/>
                      <a:gd name="connsiteX10" fmla="*/ 22003 w 828579"/>
                      <a:gd name="connsiteY10" fmla="*/ 2000 h 290988"/>
                      <a:gd name="connsiteX11" fmla="*/ 22193 w 828579"/>
                      <a:gd name="connsiteY11" fmla="*/ 0 h 290988"/>
                      <a:gd name="connsiteX12" fmla="*/ 804863 w 828579"/>
                      <a:gd name="connsiteY12" fmla="*/ 0 h 290988"/>
                      <a:gd name="connsiteX13" fmla="*/ 804958 w 828579"/>
                      <a:gd name="connsiteY13" fmla="*/ 2000 h 290988"/>
                      <a:gd name="connsiteX14" fmla="*/ 825627 w 828579"/>
                      <a:gd name="connsiteY14" fmla="*/ 21336 h 290988"/>
                      <a:gd name="connsiteX15" fmla="*/ 825627 w 828579"/>
                      <a:gd name="connsiteY15" fmla="*/ 21336 h 290988"/>
                      <a:gd name="connsiteX16" fmla="*/ 825627 w 828579"/>
                      <a:gd name="connsiteY16" fmla="*/ 23431 h 290988"/>
                      <a:gd name="connsiteX17" fmla="*/ 825627 w 828579"/>
                      <a:gd name="connsiteY17" fmla="*/ 21336 h 290988"/>
                      <a:gd name="connsiteX18" fmla="*/ 826294 w 828579"/>
                      <a:gd name="connsiteY18" fmla="*/ 21336 h 290988"/>
                      <a:gd name="connsiteX19" fmla="*/ 826294 w 828579"/>
                      <a:gd name="connsiteY19" fmla="*/ 21336 h 290988"/>
                      <a:gd name="connsiteX20" fmla="*/ 828580 w 828579"/>
                      <a:gd name="connsiteY20" fmla="*/ 21241 h 290988"/>
                      <a:gd name="connsiteX21" fmla="*/ 828580 w 828579"/>
                      <a:gd name="connsiteY21" fmla="*/ 267653 h 290988"/>
                      <a:gd name="connsiteX22" fmla="*/ 826294 w 828579"/>
                      <a:gd name="connsiteY22" fmla="*/ 267557 h 290988"/>
                      <a:gd name="connsiteX23" fmla="*/ 825627 w 828579"/>
                      <a:gd name="connsiteY23" fmla="*/ 267557 h 290988"/>
                      <a:gd name="connsiteX24" fmla="*/ 825627 w 828579"/>
                      <a:gd name="connsiteY24" fmla="*/ 267557 h 290988"/>
                      <a:gd name="connsiteX25" fmla="*/ 804863 w 828579"/>
                      <a:gd name="connsiteY25" fmla="*/ 288322 h 290988"/>
                      <a:gd name="connsiteX26" fmla="*/ 804863 w 828579"/>
                      <a:gd name="connsiteY26" fmla="*/ 288322 h 290988"/>
                      <a:gd name="connsiteX27" fmla="*/ 804863 w 828579"/>
                      <a:gd name="connsiteY27" fmla="*/ 288703 h 290988"/>
                      <a:gd name="connsiteX28" fmla="*/ 804863 w 828579"/>
                      <a:gd name="connsiteY28" fmla="*/ 288703 h 290988"/>
                      <a:gd name="connsiteX29" fmla="*/ 804958 w 828579"/>
                      <a:gd name="connsiteY29" fmla="*/ 290894 h 290988"/>
                      <a:gd name="connsiteX30" fmla="*/ 22003 w 828579"/>
                      <a:gd name="connsiteY30" fmla="*/ 290894 h 290988"/>
                      <a:gd name="connsiteX31" fmla="*/ 22003 w 828579"/>
                      <a:gd name="connsiteY31" fmla="*/ 290989 h 290988"/>
                      <a:gd name="connsiteX32" fmla="*/ 800672 w 828579"/>
                      <a:gd name="connsiteY32" fmla="*/ 286703 h 290988"/>
                      <a:gd name="connsiteX33" fmla="*/ 824294 w 828579"/>
                      <a:gd name="connsiteY33" fmla="*/ 263366 h 290988"/>
                      <a:gd name="connsiteX34" fmla="*/ 824294 w 828579"/>
                      <a:gd name="connsiteY34" fmla="*/ 263366 h 290988"/>
                      <a:gd name="connsiteX35" fmla="*/ 824294 w 828579"/>
                      <a:gd name="connsiteY35" fmla="*/ 25717 h 290988"/>
                      <a:gd name="connsiteX36" fmla="*/ 800862 w 828579"/>
                      <a:gd name="connsiteY36" fmla="*/ 4381 h 290988"/>
                      <a:gd name="connsiteX37" fmla="*/ 800862 w 828579"/>
                      <a:gd name="connsiteY37" fmla="*/ 4381 h 290988"/>
                      <a:gd name="connsiteX38" fmla="*/ 26003 w 828579"/>
                      <a:gd name="connsiteY38" fmla="*/ 4381 h 290988"/>
                      <a:gd name="connsiteX39" fmla="*/ 4286 w 828579"/>
                      <a:gd name="connsiteY39" fmla="*/ 25527 h 290988"/>
                      <a:gd name="connsiteX40" fmla="*/ 4286 w 828579"/>
                      <a:gd name="connsiteY40" fmla="*/ 25527 h 290988"/>
                      <a:gd name="connsiteX41" fmla="*/ 4286 w 828579"/>
                      <a:gd name="connsiteY41" fmla="*/ 263557 h 290988"/>
                      <a:gd name="connsiteX42" fmla="*/ 26289 w 828579"/>
                      <a:gd name="connsiteY42" fmla="*/ 286703 h 290988"/>
                      <a:gd name="connsiteX43" fmla="*/ 26289 w 828579"/>
                      <a:gd name="connsiteY43" fmla="*/ 286703 h 290988"/>
                      <a:gd name="connsiteX44" fmla="*/ 800672 w 828579"/>
                      <a:gd name="connsiteY44" fmla="*/ 286703 h 290988"/>
                      <a:gd name="connsiteX45" fmla="*/ 800672 w 828579"/>
                      <a:gd name="connsiteY45" fmla="*/ 286703 h 290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828579" h="290988">
                        <a:moveTo>
                          <a:pt x="22003" y="290989"/>
                        </a:moveTo>
                        <a:lnTo>
                          <a:pt x="22098" y="288798"/>
                        </a:lnTo>
                        <a:cubicBezTo>
                          <a:pt x="22098" y="288512"/>
                          <a:pt x="22098" y="288417"/>
                          <a:pt x="22098" y="288417"/>
                        </a:cubicBezTo>
                        <a:lnTo>
                          <a:pt x="22098" y="288417"/>
                        </a:lnTo>
                        <a:cubicBezTo>
                          <a:pt x="22098" y="277178"/>
                          <a:pt x="13240" y="268129"/>
                          <a:pt x="2096" y="267748"/>
                        </a:cubicBezTo>
                        <a:lnTo>
                          <a:pt x="2096" y="267748"/>
                        </a:lnTo>
                        <a:lnTo>
                          <a:pt x="0" y="267653"/>
                        </a:lnTo>
                        <a:lnTo>
                          <a:pt x="0" y="21431"/>
                        </a:lnTo>
                        <a:lnTo>
                          <a:pt x="2096" y="21336"/>
                        </a:lnTo>
                        <a:cubicBezTo>
                          <a:pt x="12668" y="20955"/>
                          <a:pt x="21241" y="12573"/>
                          <a:pt x="22003" y="2000"/>
                        </a:cubicBezTo>
                        <a:lnTo>
                          <a:pt x="22003" y="2000"/>
                        </a:lnTo>
                        <a:lnTo>
                          <a:pt x="22193" y="0"/>
                        </a:lnTo>
                        <a:lnTo>
                          <a:pt x="804863" y="0"/>
                        </a:lnTo>
                        <a:lnTo>
                          <a:pt x="804958" y="2000"/>
                        </a:lnTo>
                        <a:cubicBezTo>
                          <a:pt x="805720" y="12859"/>
                          <a:pt x="814673" y="21336"/>
                          <a:pt x="825627" y="21336"/>
                        </a:cubicBezTo>
                        <a:lnTo>
                          <a:pt x="825627" y="21336"/>
                        </a:lnTo>
                        <a:lnTo>
                          <a:pt x="825627" y="23431"/>
                        </a:lnTo>
                        <a:lnTo>
                          <a:pt x="825627" y="21336"/>
                        </a:lnTo>
                        <a:cubicBezTo>
                          <a:pt x="825722" y="21336"/>
                          <a:pt x="826008" y="21336"/>
                          <a:pt x="826294" y="21336"/>
                        </a:cubicBezTo>
                        <a:lnTo>
                          <a:pt x="826294" y="21336"/>
                        </a:lnTo>
                        <a:lnTo>
                          <a:pt x="828580" y="21241"/>
                        </a:lnTo>
                        <a:lnTo>
                          <a:pt x="828580" y="267653"/>
                        </a:lnTo>
                        <a:lnTo>
                          <a:pt x="826294" y="267557"/>
                        </a:lnTo>
                        <a:cubicBezTo>
                          <a:pt x="825913" y="267557"/>
                          <a:pt x="825722" y="267462"/>
                          <a:pt x="825627" y="267557"/>
                        </a:cubicBezTo>
                        <a:lnTo>
                          <a:pt x="825627" y="267557"/>
                        </a:lnTo>
                        <a:cubicBezTo>
                          <a:pt x="814197" y="267557"/>
                          <a:pt x="804863" y="276796"/>
                          <a:pt x="804863" y="288322"/>
                        </a:cubicBezTo>
                        <a:lnTo>
                          <a:pt x="804863" y="288322"/>
                        </a:lnTo>
                        <a:cubicBezTo>
                          <a:pt x="804863" y="288322"/>
                          <a:pt x="804863" y="288417"/>
                          <a:pt x="804863" y="288703"/>
                        </a:cubicBezTo>
                        <a:lnTo>
                          <a:pt x="804863" y="288703"/>
                        </a:lnTo>
                        <a:lnTo>
                          <a:pt x="804958" y="290894"/>
                        </a:lnTo>
                        <a:lnTo>
                          <a:pt x="22003" y="290894"/>
                        </a:lnTo>
                        <a:lnTo>
                          <a:pt x="22003" y="290989"/>
                        </a:lnTo>
                        <a:close/>
                        <a:moveTo>
                          <a:pt x="800672" y="286703"/>
                        </a:moveTo>
                        <a:cubicBezTo>
                          <a:pt x="801529" y="274130"/>
                          <a:pt x="811625" y="264033"/>
                          <a:pt x="824294" y="263366"/>
                        </a:cubicBezTo>
                        <a:lnTo>
                          <a:pt x="824294" y="263366"/>
                        </a:lnTo>
                        <a:lnTo>
                          <a:pt x="824294" y="25717"/>
                        </a:lnTo>
                        <a:cubicBezTo>
                          <a:pt x="812292" y="25051"/>
                          <a:pt x="802576" y="16097"/>
                          <a:pt x="800862" y="4381"/>
                        </a:cubicBezTo>
                        <a:lnTo>
                          <a:pt x="800862" y="4381"/>
                        </a:lnTo>
                        <a:lnTo>
                          <a:pt x="26003" y="4381"/>
                        </a:lnTo>
                        <a:cubicBezTo>
                          <a:pt x="24384" y="15431"/>
                          <a:pt x="15430" y="24194"/>
                          <a:pt x="4286" y="25527"/>
                        </a:cubicBezTo>
                        <a:lnTo>
                          <a:pt x="4286" y="25527"/>
                        </a:lnTo>
                        <a:lnTo>
                          <a:pt x="4286" y="263557"/>
                        </a:lnTo>
                        <a:cubicBezTo>
                          <a:pt x="16192" y="264986"/>
                          <a:pt x="25432" y="274701"/>
                          <a:pt x="26289" y="286703"/>
                        </a:cubicBezTo>
                        <a:lnTo>
                          <a:pt x="26289" y="286703"/>
                        </a:lnTo>
                        <a:lnTo>
                          <a:pt x="800672" y="286703"/>
                        </a:lnTo>
                        <a:lnTo>
                          <a:pt x="800672" y="286703"/>
                        </a:lnTo>
                        <a:close/>
                      </a:path>
                    </a:pathLst>
                  </a:custGeom>
                  <a:solidFill>
                    <a:srgbClr val="CACA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91" name="Freeform: Shape 4590">
                    <a:extLst>
                      <a:ext uri="{FF2B5EF4-FFF2-40B4-BE49-F238E27FC236}">
                        <a16:creationId xmlns:a16="http://schemas.microsoft.com/office/drawing/2014/main" id="{B4012952-A284-44F8-AFEC-E9B36EACCCAF}"/>
                      </a:ext>
                    </a:extLst>
                  </p:cNvPr>
                  <p:cNvSpPr/>
                  <p:nvPr/>
                </p:nvSpPr>
                <p:spPr>
                  <a:xfrm>
                    <a:off x="4759255" y="5595981"/>
                    <a:ext cx="1185096" cy="416057"/>
                  </a:xfrm>
                  <a:custGeom>
                    <a:avLst/>
                    <a:gdLst>
                      <a:gd name="connsiteX0" fmla="*/ 22003 w 828579"/>
                      <a:gd name="connsiteY0" fmla="*/ 290798 h 290893"/>
                      <a:gd name="connsiteX1" fmla="*/ 22098 w 828579"/>
                      <a:gd name="connsiteY1" fmla="*/ 288607 h 290893"/>
                      <a:gd name="connsiteX2" fmla="*/ 22098 w 828579"/>
                      <a:gd name="connsiteY2" fmla="*/ 288227 h 290893"/>
                      <a:gd name="connsiteX3" fmla="*/ 22098 w 828579"/>
                      <a:gd name="connsiteY3" fmla="*/ 288227 h 290893"/>
                      <a:gd name="connsiteX4" fmla="*/ 2096 w 828579"/>
                      <a:gd name="connsiteY4" fmla="*/ 267557 h 290893"/>
                      <a:gd name="connsiteX5" fmla="*/ 2096 w 828579"/>
                      <a:gd name="connsiteY5" fmla="*/ 267557 h 290893"/>
                      <a:gd name="connsiteX6" fmla="*/ 0 w 828579"/>
                      <a:gd name="connsiteY6" fmla="*/ 267462 h 290893"/>
                      <a:gd name="connsiteX7" fmla="*/ 0 w 828579"/>
                      <a:gd name="connsiteY7" fmla="*/ 21336 h 290893"/>
                      <a:gd name="connsiteX8" fmla="*/ 2096 w 828579"/>
                      <a:gd name="connsiteY8" fmla="*/ 21241 h 290893"/>
                      <a:gd name="connsiteX9" fmla="*/ 22003 w 828579"/>
                      <a:gd name="connsiteY9" fmla="*/ 2000 h 290893"/>
                      <a:gd name="connsiteX10" fmla="*/ 22003 w 828579"/>
                      <a:gd name="connsiteY10" fmla="*/ 2000 h 290893"/>
                      <a:gd name="connsiteX11" fmla="*/ 22098 w 828579"/>
                      <a:gd name="connsiteY11" fmla="*/ 0 h 290893"/>
                      <a:gd name="connsiteX12" fmla="*/ 804767 w 828579"/>
                      <a:gd name="connsiteY12" fmla="*/ 0 h 290893"/>
                      <a:gd name="connsiteX13" fmla="*/ 804958 w 828579"/>
                      <a:gd name="connsiteY13" fmla="*/ 2000 h 290893"/>
                      <a:gd name="connsiteX14" fmla="*/ 825627 w 828579"/>
                      <a:gd name="connsiteY14" fmla="*/ 21336 h 290893"/>
                      <a:gd name="connsiteX15" fmla="*/ 825627 w 828579"/>
                      <a:gd name="connsiteY15" fmla="*/ 21336 h 290893"/>
                      <a:gd name="connsiteX16" fmla="*/ 825627 w 828579"/>
                      <a:gd name="connsiteY16" fmla="*/ 23431 h 290893"/>
                      <a:gd name="connsiteX17" fmla="*/ 825627 w 828579"/>
                      <a:gd name="connsiteY17" fmla="*/ 21336 h 290893"/>
                      <a:gd name="connsiteX18" fmla="*/ 826389 w 828579"/>
                      <a:gd name="connsiteY18" fmla="*/ 21336 h 290893"/>
                      <a:gd name="connsiteX19" fmla="*/ 826389 w 828579"/>
                      <a:gd name="connsiteY19" fmla="*/ 21336 h 290893"/>
                      <a:gd name="connsiteX20" fmla="*/ 828580 w 828579"/>
                      <a:gd name="connsiteY20" fmla="*/ 21241 h 290893"/>
                      <a:gd name="connsiteX21" fmla="*/ 828580 w 828579"/>
                      <a:gd name="connsiteY21" fmla="*/ 267653 h 290893"/>
                      <a:gd name="connsiteX22" fmla="*/ 826389 w 828579"/>
                      <a:gd name="connsiteY22" fmla="*/ 267557 h 290893"/>
                      <a:gd name="connsiteX23" fmla="*/ 825627 w 828579"/>
                      <a:gd name="connsiteY23" fmla="*/ 267557 h 290893"/>
                      <a:gd name="connsiteX24" fmla="*/ 825627 w 828579"/>
                      <a:gd name="connsiteY24" fmla="*/ 267557 h 290893"/>
                      <a:gd name="connsiteX25" fmla="*/ 804863 w 828579"/>
                      <a:gd name="connsiteY25" fmla="*/ 288322 h 290893"/>
                      <a:gd name="connsiteX26" fmla="*/ 804863 w 828579"/>
                      <a:gd name="connsiteY26" fmla="*/ 288322 h 290893"/>
                      <a:gd name="connsiteX27" fmla="*/ 804863 w 828579"/>
                      <a:gd name="connsiteY27" fmla="*/ 288703 h 290893"/>
                      <a:gd name="connsiteX28" fmla="*/ 804863 w 828579"/>
                      <a:gd name="connsiteY28" fmla="*/ 288703 h 290893"/>
                      <a:gd name="connsiteX29" fmla="*/ 804958 w 828579"/>
                      <a:gd name="connsiteY29" fmla="*/ 290894 h 290893"/>
                      <a:gd name="connsiteX30" fmla="*/ 22003 w 828579"/>
                      <a:gd name="connsiteY30" fmla="*/ 290894 h 290893"/>
                      <a:gd name="connsiteX31" fmla="*/ 22003 w 828579"/>
                      <a:gd name="connsiteY31" fmla="*/ 290798 h 290893"/>
                      <a:gd name="connsiteX32" fmla="*/ 800672 w 828579"/>
                      <a:gd name="connsiteY32" fmla="*/ 286512 h 290893"/>
                      <a:gd name="connsiteX33" fmla="*/ 824294 w 828579"/>
                      <a:gd name="connsiteY33" fmla="*/ 263176 h 290893"/>
                      <a:gd name="connsiteX34" fmla="*/ 824294 w 828579"/>
                      <a:gd name="connsiteY34" fmla="*/ 263176 h 290893"/>
                      <a:gd name="connsiteX35" fmla="*/ 824294 w 828579"/>
                      <a:gd name="connsiteY35" fmla="*/ 25527 h 290893"/>
                      <a:gd name="connsiteX36" fmla="*/ 800862 w 828579"/>
                      <a:gd name="connsiteY36" fmla="*/ 4286 h 290893"/>
                      <a:gd name="connsiteX37" fmla="*/ 800862 w 828579"/>
                      <a:gd name="connsiteY37" fmla="*/ 4286 h 290893"/>
                      <a:gd name="connsiteX38" fmla="*/ 26003 w 828579"/>
                      <a:gd name="connsiteY38" fmla="*/ 4286 h 290893"/>
                      <a:gd name="connsiteX39" fmla="*/ 4286 w 828579"/>
                      <a:gd name="connsiteY39" fmla="*/ 25432 h 290893"/>
                      <a:gd name="connsiteX40" fmla="*/ 4286 w 828579"/>
                      <a:gd name="connsiteY40" fmla="*/ 25432 h 290893"/>
                      <a:gd name="connsiteX41" fmla="*/ 4286 w 828579"/>
                      <a:gd name="connsiteY41" fmla="*/ 263366 h 290893"/>
                      <a:gd name="connsiteX42" fmla="*/ 26289 w 828579"/>
                      <a:gd name="connsiteY42" fmla="*/ 286607 h 290893"/>
                      <a:gd name="connsiteX43" fmla="*/ 26289 w 828579"/>
                      <a:gd name="connsiteY43" fmla="*/ 286607 h 290893"/>
                      <a:gd name="connsiteX44" fmla="*/ 800672 w 828579"/>
                      <a:gd name="connsiteY44" fmla="*/ 286607 h 290893"/>
                      <a:gd name="connsiteX45" fmla="*/ 800672 w 828579"/>
                      <a:gd name="connsiteY45" fmla="*/ 286512 h 290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828579" h="290893">
                        <a:moveTo>
                          <a:pt x="22003" y="290798"/>
                        </a:moveTo>
                        <a:lnTo>
                          <a:pt x="22098" y="288607"/>
                        </a:lnTo>
                        <a:cubicBezTo>
                          <a:pt x="22098" y="288322"/>
                          <a:pt x="22098" y="288227"/>
                          <a:pt x="22098" y="288227"/>
                        </a:cubicBezTo>
                        <a:lnTo>
                          <a:pt x="22098" y="288227"/>
                        </a:lnTo>
                        <a:cubicBezTo>
                          <a:pt x="22098" y="277082"/>
                          <a:pt x="13240" y="267938"/>
                          <a:pt x="2096" y="267557"/>
                        </a:cubicBezTo>
                        <a:lnTo>
                          <a:pt x="2096" y="267557"/>
                        </a:lnTo>
                        <a:lnTo>
                          <a:pt x="0" y="267462"/>
                        </a:lnTo>
                        <a:lnTo>
                          <a:pt x="0" y="21336"/>
                        </a:lnTo>
                        <a:lnTo>
                          <a:pt x="2096" y="21241"/>
                        </a:lnTo>
                        <a:cubicBezTo>
                          <a:pt x="12668" y="20860"/>
                          <a:pt x="21241" y="12478"/>
                          <a:pt x="22003" y="2000"/>
                        </a:cubicBezTo>
                        <a:lnTo>
                          <a:pt x="22003" y="2000"/>
                        </a:lnTo>
                        <a:lnTo>
                          <a:pt x="22098" y="0"/>
                        </a:lnTo>
                        <a:lnTo>
                          <a:pt x="804767" y="0"/>
                        </a:lnTo>
                        <a:lnTo>
                          <a:pt x="804958" y="2000"/>
                        </a:lnTo>
                        <a:cubicBezTo>
                          <a:pt x="805720" y="12763"/>
                          <a:pt x="814673" y="21336"/>
                          <a:pt x="825627" y="21336"/>
                        </a:cubicBezTo>
                        <a:lnTo>
                          <a:pt x="825627" y="21336"/>
                        </a:lnTo>
                        <a:lnTo>
                          <a:pt x="825627" y="23431"/>
                        </a:lnTo>
                        <a:lnTo>
                          <a:pt x="825627" y="21336"/>
                        </a:lnTo>
                        <a:cubicBezTo>
                          <a:pt x="825722" y="21336"/>
                          <a:pt x="826008" y="21336"/>
                          <a:pt x="826389" y="21336"/>
                        </a:cubicBezTo>
                        <a:lnTo>
                          <a:pt x="826389" y="21336"/>
                        </a:lnTo>
                        <a:lnTo>
                          <a:pt x="828580" y="21241"/>
                        </a:lnTo>
                        <a:lnTo>
                          <a:pt x="828580" y="267653"/>
                        </a:lnTo>
                        <a:lnTo>
                          <a:pt x="826389" y="267557"/>
                        </a:lnTo>
                        <a:cubicBezTo>
                          <a:pt x="826008" y="267557"/>
                          <a:pt x="825818" y="267462"/>
                          <a:pt x="825627" y="267557"/>
                        </a:cubicBezTo>
                        <a:lnTo>
                          <a:pt x="825627" y="267557"/>
                        </a:lnTo>
                        <a:cubicBezTo>
                          <a:pt x="814197" y="267557"/>
                          <a:pt x="804863" y="276892"/>
                          <a:pt x="804863" y="288322"/>
                        </a:cubicBezTo>
                        <a:lnTo>
                          <a:pt x="804863" y="288322"/>
                        </a:lnTo>
                        <a:cubicBezTo>
                          <a:pt x="804863" y="288322"/>
                          <a:pt x="804863" y="288417"/>
                          <a:pt x="804863" y="288703"/>
                        </a:cubicBezTo>
                        <a:lnTo>
                          <a:pt x="804863" y="288703"/>
                        </a:lnTo>
                        <a:lnTo>
                          <a:pt x="804958" y="290894"/>
                        </a:lnTo>
                        <a:lnTo>
                          <a:pt x="22003" y="290894"/>
                        </a:lnTo>
                        <a:lnTo>
                          <a:pt x="22003" y="290798"/>
                        </a:lnTo>
                        <a:close/>
                        <a:moveTo>
                          <a:pt x="800672" y="286512"/>
                        </a:moveTo>
                        <a:cubicBezTo>
                          <a:pt x="801529" y="273844"/>
                          <a:pt x="811625" y="263842"/>
                          <a:pt x="824294" y="263176"/>
                        </a:cubicBezTo>
                        <a:lnTo>
                          <a:pt x="824294" y="263176"/>
                        </a:lnTo>
                        <a:lnTo>
                          <a:pt x="824294" y="25527"/>
                        </a:lnTo>
                        <a:cubicBezTo>
                          <a:pt x="812292" y="24860"/>
                          <a:pt x="802577" y="15907"/>
                          <a:pt x="800862" y="4286"/>
                        </a:cubicBezTo>
                        <a:lnTo>
                          <a:pt x="800862" y="4286"/>
                        </a:lnTo>
                        <a:lnTo>
                          <a:pt x="26003" y="4286"/>
                        </a:lnTo>
                        <a:cubicBezTo>
                          <a:pt x="24384" y="15335"/>
                          <a:pt x="15431" y="24098"/>
                          <a:pt x="4286" y="25432"/>
                        </a:cubicBezTo>
                        <a:lnTo>
                          <a:pt x="4286" y="25432"/>
                        </a:lnTo>
                        <a:lnTo>
                          <a:pt x="4286" y="263366"/>
                        </a:lnTo>
                        <a:cubicBezTo>
                          <a:pt x="16193" y="264795"/>
                          <a:pt x="25527" y="274511"/>
                          <a:pt x="26289" y="286607"/>
                        </a:cubicBezTo>
                        <a:lnTo>
                          <a:pt x="26289" y="286607"/>
                        </a:lnTo>
                        <a:lnTo>
                          <a:pt x="800672" y="286607"/>
                        </a:lnTo>
                        <a:lnTo>
                          <a:pt x="800672" y="2865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92" name="Freeform: Shape 4591">
                    <a:extLst>
                      <a:ext uri="{FF2B5EF4-FFF2-40B4-BE49-F238E27FC236}">
                        <a16:creationId xmlns:a16="http://schemas.microsoft.com/office/drawing/2014/main" id="{4DD3493F-10DE-4FD0-9C7D-47C5137EE4BD}"/>
                      </a:ext>
                    </a:extLst>
                  </p:cNvPr>
                  <p:cNvSpPr/>
                  <p:nvPr/>
                </p:nvSpPr>
                <p:spPr>
                  <a:xfrm>
                    <a:off x="5012206" y="5654566"/>
                    <a:ext cx="167371" cy="143579"/>
                  </a:xfrm>
                  <a:custGeom>
                    <a:avLst/>
                    <a:gdLst>
                      <a:gd name="connsiteX0" fmla="*/ 109372 w 117020"/>
                      <a:gd name="connsiteY0" fmla="*/ 42002 h 100386"/>
                      <a:gd name="connsiteX1" fmla="*/ 95084 w 117020"/>
                      <a:gd name="connsiteY1" fmla="*/ 89722 h 100386"/>
                      <a:gd name="connsiteX2" fmla="*/ 102514 w 117020"/>
                      <a:gd name="connsiteY2" fmla="*/ 96008 h 100386"/>
                      <a:gd name="connsiteX3" fmla="*/ 104609 w 117020"/>
                      <a:gd name="connsiteY3" fmla="*/ 97723 h 100386"/>
                      <a:gd name="connsiteX4" fmla="*/ 102514 w 117020"/>
                      <a:gd name="connsiteY4" fmla="*/ 100199 h 100386"/>
                      <a:gd name="connsiteX5" fmla="*/ 90798 w 117020"/>
                      <a:gd name="connsiteY5" fmla="*/ 90484 h 100386"/>
                      <a:gd name="connsiteX6" fmla="*/ 105371 w 117020"/>
                      <a:gd name="connsiteY6" fmla="*/ 41240 h 100386"/>
                      <a:gd name="connsiteX7" fmla="*/ 112896 w 117020"/>
                      <a:gd name="connsiteY7" fmla="*/ 12855 h 100386"/>
                      <a:gd name="connsiteX8" fmla="*/ 103276 w 117020"/>
                      <a:gd name="connsiteY8" fmla="*/ 4473 h 100386"/>
                      <a:gd name="connsiteX9" fmla="*/ 82226 w 117020"/>
                      <a:gd name="connsiteY9" fmla="*/ 24857 h 100386"/>
                      <a:gd name="connsiteX10" fmla="*/ 64223 w 117020"/>
                      <a:gd name="connsiteY10" fmla="*/ 82864 h 100386"/>
                      <a:gd name="connsiteX11" fmla="*/ 62128 w 117020"/>
                      <a:gd name="connsiteY11" fmla="*/ 84674 h 100386"/>
                      <a:gd name="connsiteX12" fmla="*/ 60032 w 117020"/>
                      <a:gd name="connsiteY12" fmla="*/ 82007 h 100386"/>
                      <a:gd name="connsiteX13" fmla="*/ 77273 w 117020"/>
                      <a:gd name="connsiteY13" fmla="*/ 26762 h 100386"/>
                      <a:gd name="connsiteX14" fmla="*/ 78892 w 117020"/>
                      <a:gd name="connsiteY14" fmla="*/ 17237 h 100386"/>
                      <a:gd name="connsiteX15" fmla="*/ 72224 w 117020"/>
                      <a:gd name="connsiteY15" fmla="*/ 8569 h 100386"/>
                      <a:gd name="connsiteX16" fmla="*/ 43935 w 117020"/>
                      <a:gd name="connsiteY16" fmla="*/ 40859 h 100386"/>
                      <a:gd name="connsiteX17" fmla="*/ 35934 w 117020"/>
                      <a:gd name="connsiteY17" fmla="*/ 66576 h 100386"/>
                      <a:gd name="connsiteX18" fmla="*/ 20408 w 117020"/>
                      <a:gd name="connsiteY18" fmla="*/ 92198 h 100386"/>
                      <a:gd name="connsiteX19" fmla="*/ 14789 w 117020"/>
                      <a:gd name="connsiteY19" fmla="*/ 86388 h 100386"/>
                      <a:gd name="connsiteX20" fmla="*/ 29933 w 117020"/>
                      <a:gd name="connsiteY20" fmla="*/ 56575 h 100386"/>
                      <a:gd name="connsiteX21" fmla="*/ 39935 w 117020"/>
                      <a:gd name="connsiteY21" fmla="*/ 39525 h 100386"/>
                      <a:gd name="connsiteX22" fmla="*/ 48221 w 117020"/>
                      <a:gd name="connsiteY22" fmla="*/ 12950 h 100386"/>
                      <a:gd name="connsiteX23" fmla="*/ 16027 w 117020"/>
                      <a:gd name="connsiteY23" fmla="*/ 33048 h 100386"/>
                      <a:gd name="connsiteX24" fmla="*/ 120 w 117020"/>
                      <a:gd name="connsiteY24" fmla="*/ 18665 h 100386"/>
                      <a:gd name="connsiteX25" fmla="*/ 2311 w 117020"/>
                      <a:gd name="connsiteY25" fmla="*/ 16379 h 100386"/>
                      <a:gd name="connsiteX26" fmla="*/ 4502 w 117020"/>
                      <a:gd name="connsiteY26" fmla="*/ 18475 h 100386"/>
                      <a:gd name="connsiteX27" fmla="*/ 16027 w 117020"/>
                      <a:gd name="connsiteY27" fmla="*/ 28571 h 100386"/>
                      <a:gd name="connsiteX28" fmla="*/ 45840 w 117020"/>
                      <a:gd name="connsiteY28" fmla="*/ 9426 h 100386"/>
                      <a:gd name="connsiteX29" fmla="*/ 51174 w 117020"/>
                      <a:gd name="connsiteY29" fmla="*/ 4854 h 100386"/>
                      <a:gd name="connsiteX30" fmla="*/ 52412 w 117020"/>
                      <a:gd name="connsiteY30" fmla="*/ 4187 h 100386"/>
                      <a:gd name="connsiteX31" fmla="*/ 54508 w 117020"/>
                      <a:gd name="connsiteY31" fmla="*/ 6854 h 100386"/>
                      <a:gd name="connsiteX32" fmla="*/ 48507 w 117020"/>
                      <a:gd name="connsiteY32" fmla="*/ 26095 h 100386"/>
                      <a:gd name="connsiteX33" fmla="*/ 72320 w 117020"/>
                      <a:gd name="connsiteY33" fmla="*/ 4092 h 100386"/>
                      <a:gd name="connsiteX34" fmla="*/ 83273 w 117020"/>
                      <a:gd name="connsiteY34" fmla="*/ 15998 h 100386"/>
                      <a:gd name="connsiteX35" fmla="*/ 103276 w 117020"/>
                      <a:gd name="connsiteY35" fmla="*/ 282 h 100386"/>
                      <a:gd name="connsiteX36" fmla="*/ 116992 w 117020"/>
                      <a:gd name="connsiteY36" fmla="*/ 12188 h 100386"/>
                      <a:gd name="connsiteX37" fmla="*/ 109372 w 117020"/>
                      <a:gd name="connsiteY37" fmla="*/ 42002 h 100386"/>
                      <a:gd name="connsiteX38" fmla="*/ 34410 w 117020"/>
                      <a:gd name="connsiteY38" fmla="*/ 57242 h 100386"/>
                      <a:gd name="connsiteX39" fmla="*/ 33648 w 117020"/>
                      <a:gd name="connsiteY39" fmla="*/ 58575 h 100386"/>
                      <a:gd name="connsiteX40" fmla="*/ 19265 w 117020"/>
                      <a:gd name="connsiteY40" fmla="*/ 86102 h 100386"/>
                      <a:gd name="connsiteX41" fmla="*/ 20408 w 117020"/>
                      <a:gd name="connsiteY41" fmla="*/ 87626 h 100386"/>
                      <a:gd name="connsiteX42" fmla="*/ 31648 w 117020"/>
                      <a:gd name="connsiteY42" fmla="*/ 65909 h 100386"/>
                      <a:gd name="connsiteX43" fmla="*/ 34410 w 117020"/>
                      <a:gd name="connsiteY43" fmla="*/ 57242 h 100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117020" h="100386">
                        <a:moveTo>
                          <a:pt x="109372" y="42002"/>
                        </a:moveTo>
                        <a:cubicBezTo>
                          <a:pt x="104800" y="55146"/>
                          <a:pt x="95084" y="83150"/>
                          <a:pt x="95084" y="89722"/>
                        </a:cubicBezTo>
                        <a:cubicBezTo>
                          <a:pt x="95084" y="94484"/>
                          <a:pt x="98418" y="96675"/>
                          <a:pt x="102514" y="96008"/>
                        </a:cubicBezTo>
                        <a:cubicBezTo>
                          <a:pt x="103657" y="95818"/>
                          <a:pt x="104609" y="96485"/>
                          <a:pt x="104609" y="97723"/>
                        </a:cubicBezTo>
                        <a:cubicBezTo>
                          <a:pt x="104609" y="98866"/>
                          <a:pt x="103657" y="100009"/>
                          <a:pt x="102514" y="100199"/>
                        </a:cubicBezTo>
                        <a:cubicBezTo>
                          <a:pt x="95180" y="101342"/>
                          <a:pt x="90798" y="97151"/>
                          <a:pt x="90798" y="90484"/>
                        </a:cubicBezTo>
                        <a:cubicBezTo>
                          <a:pt x="90798" y="82864"/>
                          <a:pt x="100799" y="54575"/>
                          <a:pt x="105371" y="41240"/>
                        </a:cubicBezTo>
                        <a:cubicBezTo>
                          <a:pt x="109753" y="28571"/>
                          <a:pt x="112896" y="20189"/>
                          <a:pt x="112896" y="12855"/>
                        </a:cubicBezTo>
                        <a:cubicBezTo>
                          <a:pt x="112896" y="5902"/>
                          <a:pt x="109562" y="3521"/>
                          <a:pt x="103276" y="4473"/>
                        </a:cubicBezTo>
                        <a:cubicBezTo>
                          <a:pt x="95561" y="5711"/>
                          <a:pt x="87369" y="16094"/>
                          <a:pt x="82226" y="24857"/>
                        </a:cubicBezTo>
                        <a:cubicBezTo>
                          <a:pt x="75177" y="49336"/>
                          <a:pt x="73939" y="53622"/>
                          <a:pt x="64223" y="82864"/>
                        </a:cubicBezTo>
                        <a:cubicBezTo>
                          <a:pt x="63938" y="83816"/>
                          <a:pt x="63080" y="84483"/>
                          <a:pt x="62128" y="84674"/>
                        </a:cubicBezTo>
                        <a:cubicBezTo>
                          <a:pt x="60413" y="84959"/>
                          <a:pt x="59556" y="83435"/>
                          <a:pt x="60032" y="82007"/>
                        </a:cubicBezTo>
                        <a:cubicBezTo>
                          <a:pt x="66128" y="64004"/>
                          <a:pt x="72320" y="44002"/>
                          <a:pt x="77273" y="26762"/>
                        </a:cubicBezTo>
                        <a:cubicBezTo>
                          <a:pt x="78320" y="22952"/>
                          <a:pt x="78892" y="19808"/>
                          <a:pt x="78892" y="17237"/>
                        </a:cubicBezTo>
                        <a:cubicBezTo>
                          <a:pt x="78892" y="11807"/>
                          <a:pt x="76987" y="7712"/>
                          <a:pt x="72224" y="8569"/>
                        </a:cubicBezTo>
                        <a:cubicBezTo>
                          <a:pt x="63366" y="9902"/>
                          <a:pt x="52031" y="27905"/>
                          <a:pt x="43935" y="40859"/>
                        </a:cubicBezTo>
                        <a:lnTo>
                          <a:pt x="35934" y="66576"/>
                        </a:lnTo>
                        <a:cubicBezTo>
                          <a:pt x="30314" y="84864"/>
                          <a:pt x="27457" y="91055"/>
                          <a:pt x="20408" y="92198"/>
                        </a:cubicBezTo>
                        <a:cubicBezTo>
                          <a:pt x="16503" y="92865"/>
                          <a:pt x="14789" y="90103"/>
                          <a:pt x="14789" y="86388"/>
                        </a:cubicBezTo>
                        <a:cubicBezTo>
                          <a:pt x="14884" y="80387"/>
                          <a:pt x="20504" y="70291"/>
                          <a:pt x="29933" y="56575"/>
                        </a:cubicBezTo>
                        <a:cubicBezTo>
                          <a:pt x="30600" y="55622"/>
                          <a:pt x="39744" y="39906"/>
                          <a:pt x="39935" y="39525"/>
                        </a:cubicBezTo>
                        <a:lnTo>
                          <a:pt x="48221" y="12950"/>
                        </a:lnTo>
                        <a:cubicBezTo>
                          <a:pt x="39363" y="20761"/>
                          <a:pt x="28409" y="31048"/>
                          <a:pt x="16027" y="33048"/>
                        </a:cubicBezTo>
                        <a:cubicBezTo>
                          <a:pt x="6121" y="34572"/>
                          <a:pt x="-1023" y="29143"/>
                          <a:pt x="120" y="18665"/>
                        </a:cubicBezTo>
                        <a:cubicBezTo>
                          <a:pt x="215" y="17618"/>
                          <a:pt x="1263" y="16570"/>
                          <a:pt x="2311" y="16379"/>
                        </a:cubicBezTo>
                        <a:cubicBezTo>
                          <a:pt x="3740" y="16189"/>
                          <a:pt x="4502" y="17141"/>
                          <a:pt x="4502" y="18475"/>
                        </a:cubicBezTo>
                        <a:cubicBezTo>
                          <a:pt x="4502" y="26476"/>
                          <a:pt x="8978" y="29619"/>
                          <a:pt x="16027" y="28571"/>
                        </a:cubicBezTo>
                        <a:cubicBezTo>
                          <a:pt x="25838" y="27047"/>
                          <a:pt x="36982" y="17332"/>
                          <a:pt x="45840" y="9426"/>
                        </a:cubicBezTo>
                        <a:cubicBezTo>
                          <a:pt x="47745" y="7712"/>
                          <a:pt x="49650" y="6188"/>
                          <a:pt x="51174" y="4854"/>
                        </a:cubicBezTo>
                        <a:cubicBezTo>
                          <a:pt x="51650" y="4473"/>
                          <a:pt x="52031" y="4283"/>
                          <a:pt x="52412" y="4187"/>
                        </a:cubicBezTo>
                        <a:cubicBezTo>
                          <a:pt x="54413" y="3902"/>
                          <a:pt x="54889" y="5711"/>
                          <a:pt x="54508" y="6854"/>
                        </a:cubicBezTo>
                        <a:lnTo>
                          <a:pt x="48507" y="26095"/>
                        </a:lnTo>
                        <a:cubicBezTo>
                          <a:pt x="57080" y="13808"/>
                          <a:pt x="63557" y="5521"/>
                          <a:pt x="72320" y="4092"/>
                        </a:cubicBezTo>
                        <a:cubicBezTo>
                          <a:pt x="79178" y="3044"/>
                          <a:pt x="83273" y="8569"/>
                          <a:pt x="83273" y="15998"/>
                        </a:cubicBezTo>
                        <a:cubicBezTo>
                          <a:pt x="88988" y="8093"/>
                          <a:pt x="95846" y="1520"/>
                          <a:pt x="103276" y="282"/>
                        </a:cubicBezTo>
                        <a:cubicBezTo>
                          <a:pt x="112325" y="-1147"/>
                          <a:pt x="116992" y="2854"/>
                          <a:pt x="116992" y="12188"/>
                        </a:cubicBezTo>
                        <a:cubicBezTo>
                          <a:pt x="117373" y="19618"/>
                          <a:pt x="113849" y="28952"/>
                          <a:pt x="109372" y="42002"/>
                        </a:cubicBezTo>
                        <a:close/>
                        <a:moveTo>
                          <a:pt x="34410" y="57242"/>
                        </a:moveTo>
                        <a:cubicBezTo>
                          <a:pt x="34220" y="57718"/>
                          <a:pt x="34220" y="57718"/>
                          <a:pt x="33648" y="58575"/>
                        </a:cubicBezTo>
                        <a:cubicBezTo>
                          <a:pt x="23933" y="74577"/>
                          <a:pt x="19361" y="79721"/>
                          <a:pt x="19265" y="86102"/>
                        </a:cubicBezTo>
                        <a:cubicBezTo>
                          <a:pt x="19265" y="87150"/>
                          <a:pt x="19646" y="87722"/>
                          <a:pt x="20408" y="87626"/>
                        </a:cubicBezTo>
                        <a:cubicBezTo>
                          <a:pt x="24790" y="86960"/>
                          <a:pt x="26981" y="81149"/>
                          <a:pt x="31648" y="65909"/>
                        </a:cubicBezTo>
                        <a:lnTo>
                          <a:pt x="34410" y="5724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93" name="Freeform: Shape 4592">
                    <a:extLst>
                      <a:ext uri="{FF2B5EF4-FFF2-40B4-BE49-F238E27FC236}">
                        <a16:creationId xmlns:a16="http://schemas.microsoft.com/office/drawing/2014/main" id="{A3FCA950-FF2E-4510-8CDB-6BE7851301C3}"/>
                      </a:ext>
                    </a:extLst>
                  </p:cNvPr>
                  <p:cNvSpPr/>
                  <p:nvPr/>
                </p:nvSpPr>
                <p:spPr>
                  <a:xfrm>
                    <a:off x="5173672" y="5687405"/>
                    <a:ext cx="56952" cy="74849"/>
                  </a:xfrm>
                  <a:custGeom>
                    <a:avLst/>
                    <a:gdLst>
                      <a:gd name="connsiteX0" fmla="*/ 39819 w 39819"/>
                      <a:gd name="connsiteY0" fmla="*/ 24851 h 52332"/>
                      <a:gd name="connsiteX1" fmla="*/ 39629 w 39819"/>
                      <a:gd name="connsiteY1" fmla="*/ 25708 h 52332"/>
                      <a:gd name="connsiteX2" fmla="*/ 13911 w 39819"/>
                      <a:gd name="connsiteY2" fmla="*/ 52093 h 52332"/>
                      <a:gd name="connsiteX3" fmla="*/ 5 w 39819"/>
                      <a:gd name="connsiteY3" fmla="*/ 39710 h 52332"/>
                      <a:gd name="connsiteX4" fmla="*/ 24198 w 39819"/>
                      <a:gd name="connsiteY4" fmla="*/ 181 h 52332"/>
                      <a:gd name="connsiteX5" fmla="*/ 33247 w 39819"/>
                      <a:gd name="connsiteY5" fmla="*/ 6563 h 52332"/>
                      <a:gd name="connsiteX6" fmla="*/ 5625 w 39819"/>
                      <a:gd name="connsiteY6" fmla="*/ 31900 h 52332"/>
                      <a:gd name="connsiteX7" fmla="*/ 4482 w 39819"/>
                      <a:gd name="connsiteY7" fmla="*/ 39139 h 52332"/>
                      <a:gd name="connsiteX8" fmla="*/ 14007 w 39819"/>
                      <a:gd name="connsiteY8" fmla="*/ 47616 h 52332"/>
                      <a:gd name="connsiteX9" fmla="*/ 35438 w 39819"/>
                      <a:gd name="connsiteY9" fmla="*/ 24565 h 52332"/>
                      <a:gd name="connsiteX10" fmla="*/ 38391 w 39819"/>
                      <a:gd name="connsiteY10" fmla="*/ 22946 h 52332"/>
                      <a:gd name="connsiteX11" fmla="*/ 39819 w 39819"/>
                      <a:gd name="connsiteY11" fmla="*/ 24851 h 52332"/>
                      <a:gd name="connsiteX12" fmla="*/ 28770 w 39819"/>
                      <a:gd name="connsiteY12" fmla="*/ 7325 h 52332"/>
                      <a:gd name="connsiteX13" fmla="*/ 24198 w 39819"/>
                      <a:gd name="connsiteY13" fmla="*/ 4658 h 52332"/>
                      <a:gd name="connsiteX14" fmla="*/ 7339 w 39819"/>
                      <a:gd name="connsiteY14" fmla="*/ 26566 h 52332"/>
                      <a:gd name="connsiteX15" fmla="*/ 28770 w 39819"/>
                      <a:gd name="connsiteY15" fmla="*/ 7325 h 52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9819" h="52332">
                        <a:moveTo>
                          <a:pt x="39819" y="24851"/>
                        </a:moveTo>
                        <a:cubicBezTo>
                          <a:pt x="39819" y="25137"/>
                          <a:pt x="39724" y="25423"/>
                          <a:pt x="39629" y="25708"/>
                        </a:cubicBezTo>
                        <a:cubicBezTo>
                          <a:pt x="32676" y="42091"/>
                          <a:pt x="24675" y="50378"/>
                          <a:pt x="13911" y="52093"/>
                        </a:cubicBezTo>
                        <a:cubicBezTo>
                          <a:pt x="5053" y="53521"/>
                          <a:pt x="-186" y="48473"/>
                          <a:pt x="5" y="39710"/>
                        </a:cubicBezTo>
                        <a:cubicBezTo>
                          <a:pt x="672" y="25994"/>
                          <a:pt x="11721" y="2086"/>
                          <a:pt x="24198" y="181"/>
                        </a:cubicBezTo>
                        <a:cubicBezTo>
                          <a:pt x="29532" y="-676"/>
                          <a:pt x="33247" y="1515"/>
                          <a:pt x="33247" y="6563"/>
                        </a:cubicBezTo>
                        <a:cubicBezTo>
                          <a:pt x="33247" y="17803"/>
                          <a:pt x="17436" y="27137"/>
                          <a:pt x="5625" y="31900"/>
                        </a:cubicBezTo>
                        <a:cubicBezTo>
                          <a:pt x="4863" y="34757"/>
                          <a:pt x="4577" y="36853"/>
                          <a:pt x="4482" y="39139"/>
                        </a:cubicBezTo>
                        <a:cubicBezTo>
                          <a:pt x="4291" y="45235"/>
                          <a:pt x="7625" y="48473"/>
                          <a:pt x="14007" y="47616"/>
                        </a:cubicBezTo>
                        <a:cubicBezTo>
                          <a:pt x="22674" y="46473"/>
                          <a:pt x="29532" y="39234"/>
                          <a:pt x="35438" y="24565"/>
                        </a:cubicBezTo>
                        <a:cubicBezTo>
                          <a:pt x="36010" y="23422"/>
                          <a:pt x="37248" y="22660"/>
                          <a:pt x="38391" y="22946"/>
                        </a:cubicBezTo>
                        <a:cubicBezTo>
                          <a:pt x="39343" y="23232"/>
                          <a:pt x="39819" y="23994"/>
                          <a:pt x="39819" y="24851"/>
                        </a:cubicBezTo>
                        <a:close/>
                        <a:moveTo>
                          <a:pt x="28770" y="7325"/>
                        </a:moveTo>
                        <a:cubicBezTo>
                          <a:pt x="28770" y="4468"/>
                          <a:pt x="26580" y="4277"/>
                          <a:pt x="24198" y="4658"/>
                        </a:cubicBezTo>
                        <a:cubicBezTo>
                          <a:pt x="16864" y="5801"/>
                          <a:pt x="10673" y="17803"/>
                          <a:pt x="7339" y="26566"/>
                        </a:cubicBezTo>
                        <a:cubicBezTo>
                          <a:pt x="16102" y="22375"/>
                          <a:pt x="28770" y="15136"/>
                          <a:pt x="28770" y="73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94" name="Freeform: Shape 4593">
                    <a:extLst>
                      <a:ext uri="{FF2B5EF4-FFF2-40B4-BE49-F238E27FC236}">
                        <a16:creationId xmlns:a16="http://schemas.microsoft.com/office/drawing/2014/main" id="{2E42B5ED-1FE6-457B-A9A1-1649CECFB6EF}"/>
                      </a:ext>
                    </a:extLst>
                  </p:cNvPr>
                  <p:cNvSpPr/>
                  <p:nvPr/>
                </p:nvSpPr>
                <p:spPr>
                  <a:xfrm>
                    <a:off x="5222041" y="5672014"/>
                    <a:ext cx="64574" cy="79835"/>
                  </a:xfrm>
                  <a:custGeom>
                    <a:avLst/>
                    <a:gdLst>
                      <a:gd name="connsiteX0" fmla="*/ 45149 w 45148"/>
                      <a:gd name="connsiteY0" fmla="*/ 29326 h 55818"/>
                      <a:gd name="connsiteX1" fmla="*/ 44958 w 45148"/>
                      <a:gd name="connsiteY1" fmla="*/ 30278 h 55818"/>
                      <a:gd name="connsiteX2" fmla="*/ 25527 w 45148"/>
                      <a:gd name="connsiteY2" fmla="*/ 55710 h 55818"/>
                      <a:gd name="connsiteX3" fmla="*/ 25432 w 45148"/>
                      <a:gd name="connsiteY3" fmla="*/ 55710 h 55818"/>
                      <a:gd name="connsiteX4" fmla="*/ 17907 w 45148"/>
                      <a:gd name="connsiteY4" fmla="*/ 47995 h 55818"/>
                      <a:gd name="connsiteX5" fmla="*/ 18955 w 45148"/>
                      <a:gd name="connsiteY5" fmla="*/ 40946 h 55818"/>
                      <a:gd name="connsiteX6" fmla="*/ 25432 w 45148"/>
                      <a:gd name="connsiteY6" fmla="*/ 20087 h 55818"/>
                      <a:gd name="connsiteX7" fmla="*/ 13811 w 45148"/>
                      <a:gd name="connsiteY7" fmla="*/ 17705 h 55818"/>
                      <a:gd name="connsiteX8" fmla="*/ 4191 w 45148"/>
                      <a:gd name="connsiteY8" fmla="*/ 40565 h 55818"/>
                      <a:gd name="connsiteX9" fmla="*/ 2286 w 45148"/>
                      <a:gd name="connsiteY9" fmla="*/ 42185 h 55818"/>
                      <a:gd name="connsiteX10" fmla="*/ 1238 w 45148"/>
                      <a:gd name="connsiteY10" fmla="*/ 42089 h 55818"/>
                      <a:gd name="connsiteX11" fmla="*/ 0 w 45148"/>
                      <a:gd name="connsiteY11" fmla="*/ 40280 h 55818"/>
                      <a:gd name="connsiteX12" fmla="*/ 191 w 45148"/>
                      <a:gd name="connsiteY12" fmla="*/ 39327 h 55818"/>
                      <a:gd name="connsiteX13" fmla="*/ 8668 w 45148"/>
                      <a:gd name="connsiteY13" fmla="*/ 19515 h 55818"/>
                      <a:gd name="connsiteX14" fmla="*/ 9906 w 45148"/>
                      <a:gd name="connsiteY14" fmla="*/ 16086 h 55818"/>
                      <a:gd name="connsiteX15" fmla="*/ 4477 w 45148"/>
                      <a:gd name="connsiteY15" fmla="*/ 7990 h 55818"/>
                      <a:gd name="connsiteX16" fmla="*/ 10954 w 45148"/>
                      <a:gd name="connsiteY16" fmla="*/ 84 h 55818"/>
                      <a:gd name="connsiteX17" fmla="*/ 17145 w 45148"/>
                      <a:gd name="connsiteY17" fmla="*/ 6085 h 55818"/>
                      <a:gd name="connsiteX18" fmla="*/ 15431 w 45148"/>
                      <a:gd name="connsiteY18" fmla="*/ 13133 h 55818"/>
                      <a:gd name="connsiteX19" fmla="*/ 25146 w 45148"/>
                      <a:gd name="connsiteY19" fmla="*/ 15324 h 55818"/>
                      <a:gd name="connsiteX20" fmla="*/ 29147 w 45148"/>
                      <a:gd name="connsiteY20" fmla="*/ 15991 h 55818"/>
                      <a:gd name="connsiteX21" fmla="*/ 30385 w 45148"/>
                      <a:gd name="connsiteY21" fmla="*/ 18848 h 55818"/>
                      <a:gd name="connsiteX22" fmla="*/ 23241 w 45148"/>
                      <a:gd name="connsiteY22" fmla="*/ 41327 h 55818"/>
                      <a:gd name="connsiteX23" fmla="*/ 22289 w 45148"/>
                      <a:gd name="connsiteY23" fmla="*/ 47328 h 55818"/>
                      <a:gd name="connsiteX24" fmla="*/ 25432 w 45148"/>
                      <a:gd name="connsiteY24" fmla="*/ 51233 h 55818"/>
                      <a:gd name="connsiteX25" fmla="*/ 40767 w 45148"/>
                      <a:gd name="connsiteY25" fmla="*/ 29135 h 55818"/>
                      <a:gd name="connsiteX26" fmla="*/ 42767 w 45148"/>
                      <a:gd name="connsiteY26" fmla="*/ 27421 h 55818"/>
                      <a:gd name="connsiteX27" fmla="*/ 43720 w 45148"/>
                      <a:gd name="connsiteY27" fmla="*/ 27516 h 55818"/>
                      <a:gd name="connsiteX28" fmla="*/ 45149 w 45148"/>
                      <a:gd name="connsiteY28" fmla="*/ 29326 h 55818"/>
                      <a:gd name="connsiteX29" fmla="*/ 10858 w 45148"/>
                      <a:gd name="connsiteY29" fmla="*/ 4370 h 55818"/>
                      <a:gd name="connsiteX30" fmla="*/ 8858 w 45148"/>
                      <a:gd name="connsiteY30" fmla="*/ 6752 h 55818"/>
                      <a:gd name="connsiteX31" fmla="*/ 11430 w 45148"/>
                      <a:gd name="connsiteY31" fmla="*/ 11228 h 55818"/>
                      <a:gd name="connsiteX32" fmla="*/ 12573 w 45148"/>
                      <a:gd name="connsiteY32" fmla="*/ 6561 h 55818"/>
                      <a:gd name="connsiteX33" fmla="*/ 10858 w 45148"/>
                      <a:gd name="connsiteY33" fmla="*/ 4370 h 55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5148" h="55818">
                        <a:moveTo>
                          <a:pt x="45149" y="29326"/>
                        </a:moveTo>
                        <a:cubicBezTo>
                          <a:pt x="45149" y="29612"/>
                          <a:pt x="45053" y="29993"/>
                          <a:pt x="44958" y="30278"/>
                        </a:cubicBezTo>
                        <a:cubicBezTo>
                          <a:pt x="38005" y="47233"/>
                          <a:pt x="32766" y="54567"/>
                          <a:pt x="25527" y="55710"/>
                        </a:cubicBezTo>
                        <a:lnTo>
                          <a:pt x="25432" y="55710"/>
                        </a:lnTo>
                        <a:cubicBezTo>
                          <a:pt x="20479" y="56472"/>
                          <a:pt x="17907" y="53138"/>
                          <a:pt x="17907" y="47995"/>
                        </a:cubicBezTo>
                        <a:cubicBezTo>
                          <a:pt x="17907" y="45899"/>
                          <a:pt x="18193" y="43709"/>
                          <a:pt x="18955" y="40946"/>
                        </a:cubicBezTo>
                        <a:cubicBezTo>
                          <a:pt x="19812" y="37422"/>
                          <a:pt x="24479" y="22563"/>
                          <a:pt x="25432" y="20087"/>
                        </a:cubicBezTo>
                        <a:cubicBezTo>
                          <a:pt x="17336" y="18658"/>
                          <a:pt x="16193" y="18467"/>
                          <a:pt x="13811" y="17705"/>
                        </a:cubicBezTo>
                        <a:cubicBezTo>
                          <a:pt x="13430" y="19039"/>
                          <a:pt x="12668" y="20658"/>
                          <a:pt x="4191" y="40565"/>
                        </a:cubicBezTo>
                        <a:cubicBezTo>
                          <a:pt x="3715" y="41518"/>
                          <a:pt x="3048" y="41994"/>
                          <a:pt x="2286" y="42185"/>
                        </a:cubicBezTo>
                        <a:cubicBezTo>
                          <a:pt x="1810" y="42280"/>
                          <a:pt x="1524" y="42185"/>
                          <a:pt x="1238" y="42089"/>
                        </a:cubicBezTo>
                        <a:cubicBezTo>
                          <a:pt x="476" y="41804"/>
                          <a:pt x="0" y="41137"/>
                          <a:pt x="0" y="40280"/>
                        </a:cubicBezTo>
                        <a:cubicBezTo>
                          <a:pt x="0" y="39994"/>
                          <a:pt x="95" y="39613"/>
                          <a:pt x="191" y="39327"/>
                        </a:cubicBezTo>
                        <a:lnTo>
                          <a:pt x="8668" y="19515"/>
                        </a:lnTo>
                        <a:lnTo>
                          <a:pt x="9906" y="16086"/>
                        </a:lnTo>
                        <a:cubicBezTo>
                          <a:pt x="6763" y="14372"/>
                          <a:pt x="4477" y="11990"/>
                          <a:pt x="4477" y="7990"/>
                        </a:cubicBezTo>
                        <a:cubicBezTo>
                          <a:pt x="4477" y="3608"/>
                          <a:pt x="7525" y="560"/>
                          <a:pt x="10954" y="84"/>
                        </a:cubicBezTo>
                        <a:cubicBezTo>
                          <a:pt x="14764" y="-487"/>
                          <a:pt x="17145" y="1894"/>
                          <a:pt x="17145" y="6085"/>
                        </a:cubicBezTo>
                        <a:cubicBezTo>
                          <a:pt x="17145" y="7799"/>
                          <a:pt x="16669" y="8847"/>
                          <a:pt x="15431" y="13133"/>
                        </a:cubicBezTo>
                        <a:cubicBezTo>
                          <a:pt x="18383" y="14181"/>
                          <a:pt x="22003" y="14753"/>
                          <a:pt x="25146" y="15324"/>
                        </a:cubicBezTo>
                        <a:cubicBezTo>
                          <a:pt x="26670" y="15515"/>
                          <a:pt x="28004" y="15705"/>
                          <a:pt x="29147" y="15991"/>
                        </a:cubicBezTo>
                        <a:cubicBezTo>
                          <a:pt x="30290" y="16181"/>
                          <a:pt x="30861" y="17515"/>
                          <a:pt x="30385" y="18848"/>
                        </a:cubicBezTo>
                        <a:cubicBezTo>
                          <a:pt x="28956" y="22563"/>
                          <a:pt x="23908" y="38565"/>
                          <a:pt x="23241" y="41327"/>
                        </a:cubicBezTo>
                        <a:cubicBezTo>
                          <a:pt x="22574" y="43613"/>
                          <a:pt x="22384" y="45518"/>
                          <a:pt x="22289" y="47328"/>
                        </a:cubicBezTo>
                        <a:cubicBezTo>
                          <a:pt x="22289" y="49995"/>
                          <a:pt x="23146" y="51614"/>
                          <a:pt x="25432" y="51233"/>
                        </a:cubicBezTo>
                        <a:cubicBezTo>
                          <a:pt x="30671" y="50471"/>
                          <a:pt x="34671" y="43804"/>
                          <a:pt x="40767" y="29135"/>
                        </a:cubicBezTo>
                        <a:cubicBezTo>
                          <a:pt x="41148" y="28278"/>
                          <a:pt x="41910" y="27611"/>
                          <a:pt x="42767" y="27421"/>
                        </a:cubicBezTo>
                        <a:cubicBezTo>
                          <a:pt x="43053" y="27421"/>
                          <a:pt x="43434" y="27421"/>
                          <a:pt x="43720" y="27516"/>
                        </a:cubicBezTo>
                        <a:cubicBezTo>
                          <a:pt x="44577" y="27802"/>
                          <a:pt x="45149" y="28469"/>
                          <a:pt x="45149" y="29326"/>
                        </a:cubicBezTo>
                        <a:close/>
                        <a:moveTo>
                          <a:pt x="10858" y="4370"/>
                        </a:moveTo>
                        <a:cubicBezTo>
                          <a:pt x="9525" y="4561"/>
                          <a:pt x="8858" y="5609"/>
                          <a:pt x="8858" y="6752"/>
                        </a:cubicBezTo>
                        <a:cubicBezTo>
                          <a:pt x="8858" y="8466"/>
                          <a:pt x="9811" y="10276"/>
                          <a:pt x="11430" y="11228"/>
                        </a:cubicBezTo>
                        <a:cubicBezTo>
                          <a:pt x="11906" y="9609"/>
                          <a:pt x="12573" y="7609"/>
                          <a:pt x="12573" y="6561"/>
                        </a:cubicBezTo>
                        <a:cubicBezTo>
                          <a:pt x="12573" y="4751"/>
                          <a:pt x="11716" y="4275"/>
                          <a:pt x="10858" y="437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95" name="Freeform: Shape 4594">
                    <a:extLst>
                      <a:ext uri="{FF2B5EF4-FFF2-40B4-BE49-F238E27FC236}">
                        <a16:creationId xmlns:a16="http://schemas.microsoft.com/office/drawing/2014/main" id="{DE8669BA-90AA-47F7-BFD8-3854C87FF2D8}"/>
                      </a:ext>
                    </a:extLst>
                  </p:cNvPr>
                  <p:cNvSpPr/>
                  <p:nvPr/>
                </p:nvSpPr>
                <p:spPr>
                  <a:xfrm>
                    <a:off x="5277897" y="5662853"/>
                    <a:ext cx="64574" cy="80141"/>
                  </a:xfrm>
                  <a:custGeom>
                    <a:avLst/>
                    <a:gdLst>
                      <a:gd name="connsiteX0" fmla="*/ 45149 w 45148"/>
                      <a:gd name="connsiteY0" fmla="*/ 29540 h 56032"/>
                      <a:gd name="connsiteX1" fmla="*/ 44958 w 45148"/>
                      <a:gd name="connsiteY1" fmla="*/ 30493 h 56032"/>
                      <a:gd name="connsiteX2" fmla="*/ 25527 w 45148"/>
                      <a:gd name="connsiteY2" fmla="*/ 55924 h 56032"/>
                      <a:gd name="connsiteX3" fmla="*/ 25432 w 45148"/>
                      <a:gd name="connsiteY3" fmla="*/ 55924 h 56032"/>
                      <a:gd name="connsiteX4" fmla="*/ 17907 w 45148"/>
                      <a:gd name="connsiteY4" fmla="*/ 48209 h 56032"/>
                      <a:gd name="connsiteX5" fmla="*/ 18955 w 45148"/>
                      <a:gd name="connsiteY5" fmla="*/ 41161 h 56032"/>
                      <a:gd name="connsiteX6" fmla="*/ 25432 w 45148"/>
                      <a:gd name="connsiteY6" fmla="*/ 20301 h 56032"/>
                      <a:gd name="connsiteX7" fmla="*/ 13811 w 45148"/>
                      <a:gd name="connsiteY7" fmla="*/ 17920 h 56032"/>
                      <a:gd name="connsiteX8" fmla="*/ 4191 w 45148"/>
                      <a:gd name="connsiteY8" fmla="*/ 40780 h 56032"/>
                      <a:gd name="connsiteX9" fmla="*/ 2286 w 45148"/>
                      <a:gd name="connsiteY9" fmla="*/ 42399 h 56032"/>
                      <a:gd name="connsiteX10" fmla="*/ 1238 w 45148"/>
                      <a:gd name="connsiteY10" fmla="*/ 42399 h 56032"/>
                      <a:gd name="connsiteX11" fmla="*/ 0 w 45148"/>
                      <a:gd name="connsiteY11" fmla="*/ 40589 h 56032"/>
                      <a:gd name="connsiteX12" fmla="*/ 191 w 45148"/>
                      <a:gd name="connsiteY12" fmla="*/ 39637 h 56032"/>
                      <a:gd name="connsiteX13" fmla="*/ 8572 w 45148"/>
                      <a:gd name="connsiteY13" fmla="*/ 19539 h 56032"/>
                      <a:gd name="connsiteX14" fmla="*/ 9811 w 45148"/>
                      <a:gd name="connsiteY14" fmla="*/ 16110 h 56032"/>
                      <a:gd name="connsiteX15" fmla="*/ 4382 w 45148"/>
                      <a:gd name="connsiteY15" fmla="*/ 8014 h 56032"/>
                      <a:gd name="connsiteX16" fmla="*/ 10858 w 45148"/>
                      <a:gd name="connsiteY16" fmla="*/ 108 h 56032"/>
                      <a:gd name="connsiteX17" fmla="*/ 17050 w 45148"/>
                      <a:gd name="connsiteY17" fmla="*/ 6109 h 56032"/>
                      <a:gd name="connsiteX18" fmla="*/ 15335 w 45148"/>
                      <a:gd name="connsiteY18" fmla="*/ 13157 h 56032"/>
                      <a:gd name="connsiteX19" fmla="*/ 25051 w 45148"/>
                      <a:gd name="connsiteY19" fmla="*/ 15348 h 56032"/>
                      <a:gd name="connsiteX20" fmla="*/ 29051 w 45148"/>
                      <a:gd name="connsiteY20" fmla="*/ 16015 h 56032"/>
                      <a:gd name="connsiteX21" fmla="*/ 30289 w 45148"/>
                      <a:gd name="connsiteY21" fmla="*/ 18872 h 56032"/>
                      <a:gd name="connsiteX22" fmla="*/ 23146 w 45148"/>
                      <a:gd name="connsiteY22" fmla="*/ 41351 h 56032"/>
                      <a:gd name="connsiteX23" fmla="*/ 22193 w 45148"/>
                      <a:gd name="connsiteY23" fmla="*/ 47352 h 56032"/>
                      <a:gd name="connsiteX24" fmla="*/ 25337 w 45148"/>
                      <a:gd name="connsiteY24" fmla="*/ 51352 h 56032"/>
                      <a:gd name="connsiteX25" fmla="*/ 40672 w 45148"/>
                      <a:gd name="connsiteY25" fmla="*/ 29254 h 56032"/>
                      <a:gd name="connsiteX26" fmla="*/ 42672 w 45148"/>
                      <a:gd name="connsiteY26" fmla="*/ 27540 h 56032"/>
                      <a:gd name="connsiteX27" fmla="*/ 43625 w 45148"/>
                      <a:gd name="connsiteY27" fmla="*/ 27635 h 56032"/>
                      <a:gd name="connsiteX28" fmla="*/ 45149 w 45148"/>
                      <a:gd name="connsiteY28" fmla="*/ 29540 h 56032"/>
                      <a:gd name="connsiteX29" fmla="*/ 10954 w 45148"/>
                      <a:gd name="connsiteY29" fmla="*/ 4585 h 56032"/>
                      <a:gd name="connsiteX30" fmla="*/ 8954 w 45148"/>
                      <a:gd name="connsiteY30" fmla="*/ 6966 h 56032"/>
                      <a:gd name="connsiteX31" fmla="*/ 11525 w 45148"/>
                      <a:gd name="connsiteY31" fmla="*/ 11443 h 56032"/>
                      <a:gd name="connsiteX32" fmla="*/ 12668 w 45148"/>
                      <a:gd name="connsiteY32" fmla="*/ 6775 h 56032"/>
                      <a:gd name="connsiteX33" fmla="*/ 10954 w 45148"/>
                      <a:gd name="connsiteY33" fmla="*/ 4585 h 56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45148" h="56032">
                        <a:moveTo>
                          <a:pt x="45149" y="29540"/>
                        </a:moveTo>
                        <a:cubicBezTo>
                          <a:pt x="45149" y="29826"/>
                          <a:pt x="45053" y="30207"/>
                          <a:pt x="44958" y="30493"/>
                        </a:cubicBezTo>
                        <a:cubicBezTo>
                          <a:pt x="38100" y="47447"/>
                          <a:pt x="32766" y="54781"/>
                          <a:pt x="25527" y="55924"/>
                        </a:cubicBezTo>
                        <a:lnTo>
                          <a:pt x="25432" y="55924"/>
                        </a:lnTo>
                        <a:cubicBezTo>
                          <a:pt x="20383" y="56686"/>
                          <a:pt x="17907" y="53353"/>
                          <a:pt x="17907" y="48209"/>
                        </a:cubicBezTo>
                        <a:cubicBezTo>
                          <a:pt x="17907" y="46114"/>
                          <a:pt x="18193" y="43923"/>
                          <a:pt x="18955" y="41161"/>
                        </a:cubicBezTo>
                        <a:cubicBezTo>
                          <a:pt x="19812" y="37636"/>
                          <a:pt x="24479" y="22777"/>
                          <a:pt x="25432" y="20301"/>
                        </a:cubicBezTo>
                        <a:cubicBezTo>
                          <a:pt x="17336" y="18872"/>
                          <a:pt x="16192" y="18682"/>
                          <a:pt x="13811" y="17920"/>
                        </a:cubicBezTo>
                        <a:cubicBezTo>
                          <a:pt x="13430" y="19253"/>
                          <a:pt x="12668" y="20872"/>
                          <a:pt x="4191" y="40780"/>
                        </a:cubicBezTo>
                        <a:cubicBezTo>
                          <a:pt x="3715" y="41732"/>
                          <a:pt x="3048" y="42208"/>
                          <a:pt x="2286" y="42399"/>
                        </a:cubicBezTo>
                        <a:cubicBezTo>
                          <a:pt x="1810" y="42494"/>
                          <a:pt x="1524" y="42399"/>
                          <a:pt x="1238" y="42399"/>
                        </a:cubicBezTo>
                        <a:cubicBezTo>
                          <a:pt x="476" y="42113"/>
                          <a:pt x="0" y="41446"/>
                          <a:pt x="0" y="40589"/>
                        </a:cubicBezTo>
                        <a:cubicBezTo>
                          <a:pt x="0" y="40303"/>
                          <a:pt x="95" y="39922"/>
                          <a:pt x="191" y="39637"/>
                        </a:cubicBezTo>
                        <a:lnTo>
                          <a:pt x="8572" y="19539"/>
                        </a:lnTo>
                        <a:lnTo>
                          <a:pt x="9811" y="16110"/>
                        </a:lnTo>
                        <a:cubicBezTo>
                          <a:pt x="6667" y="14395"/>
                          <a:pt x="4382" y="12014"/>
                          <a:pt x="4382" y="8014"/>
                        </a:cubicBezTo>
                        <a:cubicBezTo>
                          <a:pt x="4382" y="3632"/>
                          <a:pt x="7429" y="584"/>
                          <a:pt x="10858" y="108"/>
                        </a:cubicBezTo>
                        <a:cubicBezTo>
                          <a:pt x="14668" y="-559"/>
                          <a:pt x="17050" y="1918"/>
                          <a:pt x="17050" y="6109"/>
                        </a:cubicBezTo>
                        <a:cubicBezTo>
                          <a:pt x="17050" y="7823"/>
                          <a:pt x="16574" y="8871"/>
                          <a:pt x="15335" y="13157"/>
                        </a:cubicBezTo>
                        <a:cubicBezTo>
                          <a:pt x="18288" y="14110"/>
                          <a:pt x="21908" y="14776"/>
                          <a:pt x="25051" y="15348"/>
                        </a:cubicBezTo>
                        <a:cubicBezTo>
                          <a:pt x="26575" y="15538"/>
                          <a:pt x="27908" y="15729"/>
                          <a:pt x="29051" y="16015"/>
                        </a:cubicBezTo>
                        <a:cubicBezTo>
                          <a:pt x="30194" y="16300"/>
                          <a:pt x="30766" y="17539"/>
                          <a:pt x="30289" y="18872"/>
                        </a:cubicBezTo>
                        <a:cubicBezTo>
                          <a:pt x="28861" y="22587"/>
                          <a:pt x="23813" y="38589"/>
                          <a:pt x="23146" y="41351"/>
                        </a:cubicBezTo>
                        <a:cubicBezTo>
                          <a:pt x="22479" y="43637"/>
                          <a:pt x="22288" y="45542"/>
                          <a:pt x="22193" y="47352"/>
                        </a:cubicBezTo>
                        <a:cubicBezTo>
                          <a:pt x="22193" y="50019"/>
                          <a:pt x="23050" y="51733"/>
                          <a:pt x="25337" y="51352"/>
                        </a:cubicBezTo>
                        <a:cubicBezTo>
                          <a:pt x="30575" y="50495"/>
                          <a:pt x="34576" y="43923"/>
                          <a:pt x="40672" y="29254"/>
                        </a:cubicBezTo>
                        <a:cubicBezTo>
                          <a:pt x="41053" y="28302"/>
                          <a:pt x="41815" y="27730"/>
                          <a:pt x="42672" y="27540"/>
                        </a:cubicBezTo>
                        <a:cubicBezTo>
                          <a:pt x="42958" y="27540"/>
                          <a:pt x="43339" y="27540"/>
                          <a:pt x="43625" y="27635"/>
                        </a:cubicBezTo>
                        <a:cubicBezTo>
                          <a:pt x="44672" y="28016"/>
                          <a:pt x="45149" y="28683"/>
                          <a:pt x="45149" y="29540"/>
                        </a:cubicBezTo>
                        <a:close/>
                        <a:moveTo>
                          <a:pt x="10954" y="4585"/>
                        </a:moveTo>
                        <a:cubicBezTo>
                          <a:pt x="9620" y="4775"/>
                          <a:pt x="8954" y="5728"/>
                          <a:pt x="8954" y="6966"/>
                        </a:cubicBezTo>
                        <a:cubicBezTo>
                          <a:pt x="8954" y="8680"/>
                          <a:pt x="9906" y="10395"/>
                          <a:pt x="11525" y="11443"/>
                        </a:cubicBezTo>
                        <a:cubicBezTo>
                          <a:pt x="12097" y="9823"/>
                          <a:pt x="12668" y="7823"/>
                          <a:pt x="12668" y="6775"/>
                        </a:cubicBezTo>
                        <a:cubicBezTo>
                          <a:pt x="12668" y="4966"/>
                          <a:pt x="11811" y="4489"/>
                          <a:pt x="10954" y="458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96" name="Freeform: Shape 4595">
                    <a:extLst>
                      <a:ext uri="{FF2B5EF4-FFF2-40B4-BE49-F238E27FC236}">
                        <a16:creationId xmlns:a16="http://schemas.microsoft.com/office/drawing/2014/main" id="{8E2F5933-A7AC-43A5-9959-C12CEA9B8024}"/>
                      </a:ext>
                    </a:extLst>
                  </p:cNvPr>
                  <p:cNvSpPr/>
                  <p:nvPr/>
                </p:nvSpPr>
                <p:spPr>
                  <a:xfrm>
                    <a:off x="5317813" y="5659438"/>
                    <a:ext cx="87325" cy="123624"/>
                  </a:xfrm>
                  <a:custGeom>
                    <a:avLst/>
                    <a:gdLst>
                      <a:gd name="connsiteX0" fmla="*/ 61055 w 61055"/>
                      <a:gd name="connsiteY0" fmla="*/ 25070 h 86434"/>
                      <a:gd name="connsiteX1" fmla="*/ 60865 w 61055"/>
                      <a:gd name="connsiteY1" fmla="*/ 26118 h 86434"/>
                      <a:gd name="connsiteX2" fmla="*/ 29909 w 61055"/>
                      <a:gd name="connsiteY2" fmla="*/ 60979 h 86434"/>
                      <a:gd name="connsiteX3" fmla="*/ 10573 w 61055"/>
                      <a:gd name="connsiteY3" fmla="*/ 86221 h 86434"/>
                      <a:gd name="connsiteX4" fmla="*/ 0 w 61055"/>
                      <a:gd name="connsiteY4" fmla="*/ 77553 h 86434"/>
                      <a:gd name="connsiteX5" fmla="*/ 18002 w 61055"/>
                      <a:gd name="connsiteY5" fmla="*/ 60789 h 86434"/>
                      <a:gd name="connsiteX6" fmla="*/ 26384 w 61055"/>
                      <a:gd name="connsiteY6" fmla="*/ 57741 h 86434"/>
                      <a:gd name="connsiteX7" fmla="*/ 29051 w 61055"/>
                      <a:gd name="connsiteY7" fmla="*/ 49645 h 86434"/>
                      <a:gd name="connsiteX8" fmla="*/ 20955 w 61055"/>
                      <a:gd name="connsiteY8" fmla="*/ 54598 h 86434"/>
                      <a:gd name="connsiteX9" fmla="*/ 9335 w 61055"/>
                      <a:gd name="connsiteY9" fmla="*/ 45073 h 86434"/>
                      <a:gd name="connsiteX10" fmla="*/ 16097 w 61055"/>
                      <a:gd name="connsiteY10" fmla="*/ 22403 h 86434"/>
                      <a:gd name="connsiteX11" fmla="*/ 22003 w 61055"/>
                      <a:gd name="connsiteY11" fmla="*/ 5353 h 86434"/>
                      <a:gd name="connsiteX12" fmla="*/ 24003 w 61055"/>
                      <a:gd name="connsiteY12" fmla="*/ 3639 h 86434"/>
                      <a:gd name="connsiteX13" fmla="*/ 26099 w 61055"/>
                      <a:gd name="connsiteY13" fmla="*/ 6306 h 86434"/>
                      <a:gd name="connsiteX14" fmla="*/ 20288 w 61055"/>
                      <a:gd name="connsiteY14" fmla="*/ 23356 h 86434"/>
                      <a:gd name="connsiteX15" fmla="*/ 13811 w 61055"/>
                      <a:gd name="connsiteY15" fmla="*/ 44406 h 86434"/>
                      <a:gd name="connsiteX16" fmla="*/ 20860 w 61055"/>
                      <a:gd name="connsiteY16" fmla="*/ 50216 h 86434"/>
                      <a:gd name="connsiteX17" fmla="*/ 37529 w 61055"/>
                      <a:gd name="connsiteY17" fmla="*/ 24118 h 86434"/>
                      <a:gd name="connsiteX18" fmla="*/ 45434 w 61055"/>
                      <a:gd name="connsiteY18" fmla="*/ 1829 h 86434"/>
                      <a:gd name="connsiteX19" fmla="*/ 47435 w 61055"/>
                      <a:gd name="connsiteY19" fmla="*/ 19 h 86434"/>
                      <a:gd name="connsiteX20" fmla="*/ 49625 w 61055"/>
                      <a:gd name="connsiteY20" fmla="*/ 2782 h 86434"/>
                      <a:gd name="connsiteX21" fmla="*/ 41624 w 61055"/>
                      <a:gd name="connsiteY21" fmla="*/ 24975 h 86434"/>
                      <a:gd name="connsiteX22" fmla="*/ 33147 w 61055"/>
                      <a:gd name="connsiteY22" fmla="*/ 50597 h 86434"/>
                      <a:gd name="connsiteX23" fmla="*/ 31528 w 61055"/>
                      <a:gd name="connsiteY23" fmla="*/ 55550 h 86434"/>
                      <a:gd name="connsiteX24" fmla="*/ 56483 w 61055"/>
                      <a:gd name="connsiteY24" fmla="*/ 25165 h 86434"/>
                      <a:gd name="connsiteX25" fmla="*/ 58484 w 61055"/>
                      <a:gd name="connsiteY25" fmla="*/ 23451 h 86434"/>
                      <a:gd name="connsiteX26" fmla="*/ 59436 w 61055"/>
                      <a:gd name="connsiteY26" fmla="*/ 23546 h 86434"/>
                      <a:gd name="connsiteX27" fmla="*/ 61055 w 61055"/>
                      <a:gd name="connsiteY27" fmla="*/ 25070 h 86434"/>
                      <a:gd name="connsiteX28" fmla="*/ 24670 w 61055"/>
                      <a:gd name="connsiteY28" fmla="*/ 63075 h 86434"/>
                      <a:gd name="connsiteX29" fmla="*/ 18860 w 61055"/>
                      <a:gd name="connsiteY29" fmla="*/ 65170 h 86434"/>
                      <a:gd name="connsiteX30" fmla="*/ 4477 w 61055"/>
                      <a:gd name="connsiteY30" fmla="*/ 76791 h 86434"/>
                      <a:gd name="connsiteX31" fmla="*/ 10573 w 61055"/>
                      <a:gd name="connsiteY31" fmla="*/ 81744 h 86434"/>
                      <a:gd name="connsiteX32" fmla="*/ 24670 w 61055"/>
                      <a:gd name="connsiteY32" fmla="*/ 63075 h 8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61055" h="86434">
                        <a:moveTo>
                          <a:pt x="61055" y="25070"/>
                        </a:moveTo>
                        <a:cubicBezTo>
                          <a:pt x="61055" y="25356"/>
                          <a:pt x="60960" y="25737"/>
                          <a:pt x="60865" y="26118"/>
                        </a:cubicBezTo>
                        <a:cubicBezTo>
                          <a:pt x="54293" y="42691"/>
                          <a:pt x="45434" y="53931"/>
                          <a:pt x="29909" y="60979"/>
                        </a:cubicBezTo>
                        <a:cubicBezTo>
                          <a:pt x="24765" y="76315"/>
                          <a:pt x="18193" y="84887"/>
                          <a:pt x="10573" y="86221"/>
                        </a:cubicBezTo>
                        <a:cubicBezTo>
                          <a:pt x="4191" y="87364"/>
                          <a:pt x="0" y="83839"/>
                          <a:pt x="0" y="77553"/>
                        </a:cubicBezTo>
                        <a:cubicBezTo>
                          <a:pt x="0" y="70885"/>
                          <a:pt x="5239" y="65170"/>
                          <a:pt x="18002" y="60789"/>
                        </a:cubicBezTo>
                        <a:cubicBezTo>
                          <a:pt x="20669" y="59932"/>
                          <a:pt x="23527" y="58979"/>
                          <a:pt x="26384" y="57741"/>
                        </a:cubicBezTo>
                        <a:lnTo>
                          <a:pt x="29051" y="49645"/>
                        </a:lnTo>
                        <a:cubicBezTo>
                          <a:pt x="26575" y="52407"/>
                          <a:pt x="23908" y="54121"/>
                          <a:pt x="20955" y="54598"/>
                        </a:cubicBezTo>
                        <a:cubicBezTo>
                          <a:pt x="11906" y="56026"/>
                          <a:pt x="9335" y="50407"/>
                          <a:pt x="9335" y="45073"/>
                        </a:cubicBezTo>
                        <a:cubicBezTo>
                          <a:pt x="9525" y="40215"/>
                          <a:pt x="12002" y="33928"/>
                          <a:pt x="16097" y="22403"/>
                        </a:cubicBezTo>
                        <a:lnTo>
                          <a:pt x="22003" y="5353"/>
                        </a:lnTo>
                        <a:cubicBezTo>
                          <a:pt x="22289" y="4496"/>
                          <a:pt x="23146" y="3829"/>
                          <a:pt x="24003" y="3639"/>
                        </a:cubicBezTo>
                        <a:cubicBezTo>
                          <a:pt x="25813" y="3353"/>
                          <a:pt x="26670" y="4782"/>
                          <a:pt x="26099" y="6306"/>
                        </a:cubicBezTo>
                        <a:lnTo>
                          <a:pt x="20288" y="23356"/>
                        </a:lnTo>
                        <a:cubicBezTo>
                          <a:pt x="15621" y="36976"/>
                          <a:pt x="13811" y="40501"/>
                          <a:pt x="13811" y="44406"/>
                        </a:cubicBezTo>
                        <a:cubicBezTo>
                          <a:pt x="13811" y="47549"/>
                          <a:pt x="14764" y="51169"/>
                          <a:pt x="20860" y="50216"/>
                        </a:cubicBezTo>
                        <a:cubicBezTo>
                          <a:pt x="26480" y="49359"/>
                          <a:pt x="33242" y="36976"/>
                          <a:pt x="37529" y="24118"/>
                        </a:cubicBezTo>
                        <a:cubicBezTo>
                          <a:pt x="38957" y="19736"/>
                          <a:pt x="38291" y="21736"/>
                          <a:pt x="45434" y="1829"/>
                        </a:cubicBezTo>
                        <a:cubicBezTo>
                          <a:pt x="45720" y="877"/>
                          <a:pt x="46577" y="115"/>
                          <a:pt x="47435" y="19"/>
                        </a:cubicBezTo>
                        <a:cubicBezTo>
                          <a:pt x="48673" y="-171"/>
                          <a:pt x="50197" y="1067"/>
                          <a:pt x="49625" y="2782"/>
                        </a:cubicBezTo>
                        <a:cubicBezTo>
                          <a:pt x="47911" y="7449"/>
                          <a:pt x="45053" y="15164"/>
                          <a:pt x="41624" y="24975"/>
                        </a:cubicBezTo>
                        <a:lnTo>
                          <a:pt x="33147" y="50597"/>
                        </a:lnTo>
                        <a:lnTo>
                          <a:pt x="31528" y="55550"/>
                        </a:lnTo>
                        <a:cubicBezTo>
                          <a:pt x="43720" y="49454"/>
                          <a:pt x="51149" y="38500"/>
                          <a:pt x="56483" y="25165"/>
                        </a:cubicBezTo>
                        <a:cubicBezTo>
                          <a:pt x="56864" y="24213"/>
                          <a:pt x="57626" y="23641"/>
                          <a:pt x="58484" y="23451"/>
                        </a:cubicBezTo>
                        <a:cubicBezTo>
                          <a:pt x="58769" y="23451"/>
                          <a:pt x="59150" y="23451"/>
                          <a:pt x="59436" y="23546"/>
                        </a:cubicBezTo>
                        <a:cubicBezTo>
                          <a:pt x="60484" y="23546"/>
                          <a:pt x="61055" y="24213"/>
                          <a:pt x="61055" y="25070"/>
                        </a:cubicBezTo>
                        <a:close/>
                        <a:moveTo>
                          <a:pt x="24670" y="63075"/>
                        </a:moveTo>
                        <a:cubicBezTo>
                          <a:pt x="22670" y="63837"/>
                          <a:pt x="20765" y="64504"/>
                          <a:pt x="18860" y="65170"/>
                        </a:cubicBezTo>
                        <a:cubicBezTo>
                          <a:pt x="9049" y="68409"/>
                          <a:pt x="4953" y="71838"/>
                          <a:pt x="4477" y="76791"/>
                        </a:cubicBezTo>
                        <a:cubicBezTo>
                          <a:pt x="4477" y="80506"/>
                          <a:pt x="6953" y="82411"/>
                          <a:pt x="10573" y="81744"/>
                        </a:cubicBezTo>
                        <a:cubicBezTo>
                          <a:pt x="16288" y="80696"/>
                          <a:pt x="21241" y="74314"/>
                          <a:pt x="24670" y="630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97" name="Freeform: Shape 4596">
                    <a:extLst>
                      <a:ext uri="{FF2B5EF4-FFF2-40B4-BE49-F238E27FC236}">
                        <a16:creationId xmlns:a16="http://schemas.microsoft.com/office/drawing/2014/main" id="{F9FEF458-8459-4713-A912-99D0D16846CE}"/>
                      </a:ext>
                    </a:extLst>
                  </p:cNvPr>
                  <p:cNvSpPr/>
                  <p:nvPr/>
                </p:nvSpPr>
                <p:spPr>
                  <a:xfrm>
                    <a:off x="5090576" y="5784936"/>
                    <a:ext cx="119151" cy="153516"/>
                  </a:xfrm>
                  <a:custGeom>
                    <a:avLst/>
                    <a:gdLst>
                      <a:gd name="connsiteX0" fmla="*/ 83153 w 83306"/>
                      <a:gd name="connsiteY0" fmla="*/ 64579 h 107333"/>
                      <a:gd name="connsiteX1" fmla="*/ 41529 w 83306"/>
                      <a:gd name="connsiteY1" fmla="*/ 106870 h 107333"/>
                      <a:gd name="connsiteX2" fmla="*/ 16192 w 83306"/>
                      <a:gd name="connsiteY2" fmla="*/ 84582 h 107333"/>
                      <a:gd name="connsiteX3" fmla="*/ 21526 w 83306"/>
                      <a:gd name="connsiteY3" fmla="*/ 57436 h 107333"/>
                      <a:gd name="connsiteX4" fmla="*/ 0 w 83306"/>
                      <a:gd name="connsiteY4" fmla="*/ 35814 h 107333"/>
                      <a:gd name="connsiteX5" fmla="*/ 9239 w 83306"/>
                      <a:gd name="connsiteY5" fmla="*/ 9430 h 107333"/>
                      <a:gd name="connsiteX6" fmla="*/ 11239 w 83306"/>
                      <a:gd name="connsiteY6" fmla="*/ 8191 h 107333"/>
                      <a:gd name="connsiteX7" fmla="*/ 13907 w 83306"/>
                      <a:gd name="connsiteY7" fmla="*/ 10477 h 107333"/>
                      <a:gd name="connsiteX8" fmla="*/ 13240 w 83306"/>
                      <a:gd name="connsiteY8" fmla="*/ 12382 h 107333"/>
                      <a:gd name="connsiteX9" fmla="*/ 5334 w 83306"/>
                      <a:gd name="connsiteY9" fmla="*/ 34766 h 107333"/>
                      <a:gd name="connsiteX10" fmla="*/ 23432 w 83306"/>
                      <a:gd name="connsiteY10" fmla="*/ 52006 h 107333"/>
                      <a:gd name="connsiteX11" fmla="*/ 63532 w 83306"/>
                      <a:gd name="connsiteY11" fmla="*/ 190 h 107333"/>
                      <a:gd name="connsiteX12" fmla="*/ 79438 w 83306"/>
                      <a:gd name="connsiteY12" fmla="*/ 15621 h 107333"/>
                      <a:gd name="connsiteX13" fmla="*/ 32575 w 83306"/>
                      <a:gd name="connsiteY13" fmla="*/ 56959 h 107333"/>
                      <a:gd name="connsiteX14" fmla="*/ 26956 w 83306"/>
                      <a:gd name="connsiteY14" fmla="*/ 57436 h 107333"/>
                      <a:gd name="connsiteX15" fmla="*/ 21526 w 83306"/>
                      <a:gd name="connsiteY15" fmla="*/ 83629 h 107333"/>
                      <a:gd name="connsiteX16" fmla="*/ 41529 w 83306"/>
                      <a:gd name="connsiteY16" fmla="*/ 101346 h 107333"/>
                      <a:gd name="connsiteX17" fmla="*/ 78200 w 83306"/>
                      <a:gd name="connsiteY17" fmla="*/ 63151 h 107333"/>
                      <a:gd name="connsiteX18" fmla="*/ 81629 w 83306"/>
                      <a:gd name="connsiteY18" fmla="*/ 61055 h 107333"/>
                      <a:gd name="connsiteX19" fmla="*/ 83153 w 83306"/>
                      <a:gd name="connsiteY19" fmla="*/ 64579 h 107333"/>
                      <a:gd name="connsiteX20" fmla="*/ 32099 w 83306"/>
                      <a:gd name="connsiteY20" fmla="*/ 51816 h 107333"/>
                      <a:gd name="connsiteX21" fmla="*/ 74009 w 83306"/>
                      <a:gd name="connsiteY21" fmla="*/ 16669 h 107333"/>
                      <a:gd name="connsiteX22" fmla="*/ 63532 w 83306"/>
                      <a:gd name="connsiteY22" fmla="*/ 5715 h 107333"/>
                      <a:gd name="connsiteX23" fmla="*/ 28861 w 83306"/>
                      <a:gd name="connsiteY23" fmla="*/ 52197 h 107333"/>
                      <a:gd name="connsiteX24" fmla="*/ 32099 w 83306"/>
                      <a:gd name="connsiteY24" fmla="*/ 51816 h 107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83306" h="107333">
                        <a:moveTo>
                          <a:pt x="83153" y="64579"/>
                        </a:moveTo>
                        <a:cubicBezTo>
                          <a:pt x="73914" y="88297"/>
                          <a:pt x="61532" y="103727"/>
                          <a:pt x="41529" y="106870"/>
                        </a:cubicBezTo>
                        <a:cubicBezTo>
                          <a:pt x="24860" y="109537"/>
                          <a:pt x="16192" y="100489"/>
                          <a:pt x="16192" y="84582"/>
                        </a:cubicBezTo>
                        <a:cubicBezTo>
                          <a:pt x="16192" y="76771"/>
                          <a:pt x="18479" y="67532"/>
                          <a:pt x="21526" y="57436"/>
                        </a:cubicBezTo>
                        <a:cubicBezTo>
                          <a:pt x="8477" y="56388"/>
                          <a:pt x="0" y="48958"/>
                          <a:pt x="0" y="35814"/>
                        </a:cubicBezTo>
                        <a:cubicBezTo>
                          <a:pt x="0" y="27051"/>
                          <a:pt x="3620" y="17145"/>
                          <a:pt x="9239" y="9430"/>
                        </a:cubicBezTo>
                        <a:cubicBezTo>
                          <a:pt x="9716" y="8668"/>
                          <a:pt x="10478" y="8286"/>
                          <a:pt x="11239" y="8191"/>
                        </a:cubicBezTo>
                        <a:cubicBezTo>
                          <a:pt x="12668" y="8001"/>
                          <a:pt x="13907" y="8763"/>
                          <a:pt x="13907" y="10477"/>
                        </a:cubicBezTo>
                        <a:cubicBezTo>
                          <a:pt x="13907" y="11144"/>
                          <a:pt x="13811" y="11811"/>
                          <a:pt x="13240" y="12382"/>
                        </a:cubicBezTo>
                        <a:cubicBezTo>
                          <a:pt x="8668" y="18193"/>
                          <a:pt x="5334" y="27718"/>
                          <a:pt x="5334" y="34766"/>
                        </a:cubicBezTo>
                        <a:cubicBezTo>
                          <a:pt x="5334" y="46196"/>
                          <a:pt x="12763" y="51435"/>
                          <a:pt x="23432" y="52006"/>
                        </a:cubicBezTo>
                        <a:cubicBezTo>
                          <a:pt x="30575" y="30384"/>
                          <a:pt x="45339" y="2667"/>
                          <a:pt x="63532" y="190"/>
                        </a:cubicBezTo>
                        <a:cubicBezTo>
                          <a:pt x="74009" y="-1239"/>
                          <a:pt x="79438" y="5524"/>
                          <a:pt x="79438" y="15621"/>
                        </a:cubicBezTo>
                        <a:cubicBezTo>
                          <a:pt x="79438" y="37147"/>
                          <a:pt x="54292" y="53530"/>
                          <a:pt x="32575" y="56959"/>
                        </a:cubicBezTo>
                        <a:cubicBezTo>
                          <a:pt x="30671" y="57245"/>
                          <a:pt x="29146" y="57436"/>
                          <a:pt x="26956" y="57436"/>
                        </a:cubicBezTo>
                        <a:cubicBezTo>
                          <a:pt x="24003" y="67342"/>
                          <a:pt x="21526" y="76200"/>
                          <a:pt x="21526" y="83629"/>
                        </a:cubicBezTo>
                        <a:cubicBezTo>
                          <a:pt x="21526" y="97345"/>
                          <a:pt x="28956" y="103346"/>
                          <a:pt x="41529" y="101346"/>
                        </a:cubicBezTo>
                        <a:cubicBezTo>
                          <a:pt x="59246" y="98584"/>
                          <a:pt x="69818" y="84868"/>
                          <a:pt x="78200" y="63151"/>
                        </a:cubicBezTo>
                        <a:cubicBezTo>
                          <a:pt x="78772" y="61626"/>
                          <a:pt x="80391" y="60769"/>
                          <a:pt x="81629" y="61055"/>
                        </a:cubicBezTo>
                        <a:cubicBezTo>
                          <a:pt x="82963" y="61722"/>
                          <a:pt x="83629" y="63151"/>
                          <a:pt x="83153" y="64579"/>
                        </a:cubicBezTo>
                        <a:close/>
                        <a:moveTo>
                          <a:pt x="32099" y="51816"/>
                        </a:moveTo>
                        <a:cubicBezTo>
                          <a:pt x="51054" y="48863"/>
                          <a:pt x="74009" y="34766"/>
                          <a:pt x="74009" y="16669"/>
                        </a:cubicBezTo>
                        <a:cubicBezTo>
                          <a:pt x="74009" y="9334"/>
                          <a:pt x="70580" y="4667"/>
                          <a:pt x="63532" y="5715"/>
                        </a:cubicBezTo>
                        <a:cubicBezTo>
                          <a:pt x="48387" y="8096"/>
                          <a:pt x="34862" y="34290"/>
                          <a:pt x="28861" y="52197"/>
                        </a:cubicBezTo>
                        <a:cubicBezTo>
                          <a:pt x="29813" y="52101"/>
                          <a:pt x="30956" y="52006"/>
                          <a:pt x="32099" y="518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98" name="Freeform: Shape 4597">
                    <a:extLst>
                      <a:ext uri="{FF2B5EF4-FFF2-40B4-BE49-F238E27FC236}">
                        <a16:creationId xmlns:a16="http://schemas.microsoft.com/office/drawing/2014/main" id="{C325E96B-F271-45B3-9FE0-F53595826C93}"/>
                      </a:ext>
                    </a:extLst>
                  </p:cNvPr>
                  <p:cNvSpPr/>
                  <p:nvPr/>
                </p:nvSpPr>
                <p:spPr>
                  <a:xfrm>
                    <a:off x="5189007" y="5794972"/>
                    <a:ext cx="93930" cy="123619"/>
                  </a:xfrm>
                  <a:custGeom>
                    <a:avLst/>
                    <a:gdLst>
                      <a:gd name="connsiteX0" fmla="*/ 65674 w 65673"/>
                      <a:gd name="connsiteY0" fmla="*/ 48609 h 86430"/>
                      <a:gd name="connsiteX1" fmla="*/ 65388 w 65673"/>
                      <a:gd name="connsiteY1" fmla="*/ 49657 h 86430"/>
                      <a:gd name="connsiteX2" fmla="*/ 41957 w 65673"/>
                      <a:gd name="connsiteY2" fmla="*/ 80232 h 86430"/>
                      <a:gd name="connsiteX3" fmla="*/ 32717 w 65673"/>
                      <a:gd name="connsiteY3" fmla="*/ 70897 h 86430"/>
                      <a:gd name="connsiteX4" fmla="*/ 42719 w 65673"/>
                      <a:gd name="connsiteY4" fmla="*/ 31273 h 86430"/>
                      <a:gd name="connsiteX5" fmla="*/ 36051 w 65673"/>
                      <a:gd name="connsiteY5" fmla="*/ 25654 h 86430"/>
                      <a:gd name="connsiteX6" fmla="*/ 25954 w 65673"/>
                      <a:gd name="connsiteY6" fmla="*/ 34321 h 86430"/>
                      <a:gd name="connsiteX7" fmla="*/ 5285 w 65673"/>
                      <a:gd name="connsiteY7" fmla="*/ 84042 h 86430"/>
                      <a:gd name="connsiteX8" fmla="*/ 1856 w 65673"/>
                      <a:gd name="connsiteY8" fmla="*/ 86423 h 86430"/>
                      <a:gd name="connsiteX9" fmla="*/ 142 w 65673"/>
                      <a:gd name="connsiteY9" fmla="*/ 83185 h 86430"/>
                      <a:gd name="connsiteX10" fmla="*/ 27574 w 65673"/>
                      <a:gd name="connsiteY10" fmla="*/ 2127 h 86430"/>
                      <a:gd name="connsiteX11" fmla="*/ 30145 w 65673"/>
                      <a:gd name="connsiteY11" fmla="*/ 31 h 86430"/>
                      <a:gd name="connsiteX12" fmla="*/ 32717 w 65673"/>
                      <a:gd name="connsiteY12" fmla="*/ 3175 h 86430"/>
                      <a:gd name="connsiteX13" fmla="*/ 24430 w 65673"/>
                      <a:gd name="connsiteY13" fmla="*/ 28035 h 86430"/>
                      <a:gd name="connsiteX14" fmla="*/ 36051 w 65673"/>
                      <a:gd name="connsiteY14" fmla="*/ 20129 h 86430"/>
                      <a:gd name="connsiteX15" fmla="*/ 48148 w 65673"/>
                      <a:gd name="connsiteY15" fmla="*/ 30226 h 86430"/>
                      <a:gd name="connsiteX16" fmla="*/ 38146 w 65673"/>
                      <a:gd name="connsiteY16" fmla="*/ 69850 h 86430"/>
                      <a:gd name="connsiteX17" fmla="*/ 41957 w 65673"/>
                      <a:gd name="connsiteY17" fmla="*/ 74612 h 86430"/>
                      <a:gd name="connsiteX18" fmla="*/ 60435 w 65673"/>
                      <a:gd name="connsiteY18" fmla="*/ 48037 h 86430"/>
                      <a:gd name="connsiteX19" fmla="*/ 62816 w 65673"/>
                      <a:gd name="connsiteY19" fmla="*/ 46037 h 86430"/>
                      <a:gd name="connsiteX20" fmla="*/ 63959 w 65673"/>
                      <a:gd name="connsiteY20" fmla="*/ 46132 h 86430"/>
                      <a:gd name="connsiteX21" fmla="*/ 65674 w 65673"/>
                      <a:gd name="connsiteY21" fmla="*/ 48609 h 8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65673" h="86430">
                        <a:moveTo>
                          <a:pt x="65674" y="48609"/>
                        </a:moveTo>
                        <a:cubicBezTo>
                          <a:pt x="65674" y="48895"/>
                          <a:pt x="65578" y="49276"/>
                          <a:pt x="65388" y="49657"/>
                        </a:cubicBezTo>
                        <a:cubicBezTo>
                          <a:pt x="56625" y="70421"/>
                          <a:pt x="50624" y="78898"/>
                          <a:pt x="41957" y="80232"/>
                        </a:cubicBezTo>
                        <a:cubicBezTo>
                          <a:pt x="35670" y="81184"/>
                          <a:pt x="32717" y="77184"/>
                          <a:pt x="32717" y="70897"/>
                        </a:cubicBezTo>
                        <a:cubicBezTo>
                          <a:pt x="32717" y="59086"/>
                          <a:pt x="42719" y="41084"/>
                          <a:pt x="42719" y="31273"/>
                        </a:cubicBezTo>
                        <a:cubicBezTo>
                          <a:pt x="42719" y="27559"/>
                          <a:pt x="41004" y="24892"/>
                          <a:pt x="36051" y="25654"/>
                        </a:cubicBezTo>
                        <a:cubicBezTo>
                          <a:pt x="32812" y="26130"/>
                          <a:pt x="29288" y="29654"/>
                          <a:pt x="25954" y="34321"/>
                        </a:cubicBezTo>
                        <a:cubicBezTo>
                          <a:pt x="17858" y="45847"/>
                          <a:pt x="16715" y="50990"/>
                          <a:pt x="5285" y="84042"/>
                        </a:cubicBezTo>
                        <a:cubicBezTo>
                          <a:pt x="4809" y="85661"/>
                          <a:pt x="3285" y="86518"/>
                          <a:pt x="1856" y="86423"/>
                        </a:cubicBezTo>
                        <a:cubicBezTo>
                          <a:pt x="427" y="86137"/>
                          <a:pt x="-335" y="84709"/>
                          <a:pt x="142" y="83185"/>
                        </a:cubicBezTo>
                        <a:cubicBezTo>
                          <a:pt x="12334" y="47466"/>
                          <a:pt x="23287" y="15176"/>
                          <a:pt x="27574" y="2127"/>
                        </a:cubicBezTo>
                        <a:cubicBezTo>
                          <a:pt x="27955" y="984"/>
                          <a:pt x="29002" y="222"/>
                          <a:pt x="30145" y="31"/>
                        </a:cubicBezTo>
                        <a:cubicBezTo>
                          <a:pt x="32050" y="-254"/>
                          <a:pt x="33384" y="1460"/>
                          <a:pt x="32717" y="3175"/>
                        </a:cubicBezTo>
                        <a:cubicBezTo>
                          <a:pt x="31574" y="6699"/>
                          <a:pt x="28717" y="15176"/>
                          <a:pt x="24430" y="28035"/>
                        </a:cubicBezTo>
                        <a:cubicBezTo>
                          <a:pt x="28145" y="23749"/>
                          <a:pt x="31955" y="20796"/>
                          <a:pt x="36051" y="20129"/>
                        </a:cubicBezTo>
                        <a:cubicBezTo>
                          <a:pt x="45195" y="18700"/>
                          <a:pt x="48148" y="23463"/>
                          <a:pt x="48148" y="30226"/>
                        </a:cubicBezTo>
                        <a:cubicBezTo>
                          <a:pt x="48148" y="39941"/>
                          <a:pt x="38146" y="60610"/>
                          <a:pt x="38146" y="69850"/>
                        </a:cubicBezTo>
                        <a:cubicBezTo>
                          <a:pt x="38146" y="73564"/>
                          <a:pt x="39290" y="75088"/>
                          <a:pt x="41957" y="74612"/>
                        </a:cubicBezTo>
                        <a:cubicBezTo>
                          <a:pt x="48148" y="73660"/>
                          <a:pt x="53101" y="65659"/>
                          <a:pt x="60435" y="48037"/>
                        </a:cubicBezTo>
                        <a:cubicBezTo>
                          <a:pt x="60911" y="46894"/>
                          <a:pt x="61864" y="46132"/>
                          <a:pt x="62816" y="46037"/>
                        </a:cubicBezTo>
                        <a:cubicBezTo>
                          <a:pt x="63197" y="45942"/>
                          <a:pt x="63578" y="46037"/>
                          <a:pt x="63959" y="46132"/>
                        </a:cubicBezTo>
                        <a:cubicBezTo>
                          <a:pt x="65007" y="46609"/>
                          <a:pt x="65674" y="47466"/>
                          <a:pt x="65674" y="4860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99" name="Freeform: Shape 4598">
                    <a:extLst>
                      <a:ext uri="{FF2B5EF4-FFF2-40B4-BE49-F238E27FC236}">
                        <a16:creationId xmlns:a16="http://schemas.microsoft.com/office/drawing/2014/main" id="{AF1C0AD9-FDC0-4E68-AD07-62509960CE94}"/>
                      </a:ext>
                    </a:extLst>
                  </p:cNvPr>
                  <p:cNvSpPr/>
                  <p:nvPr/>
                </p:nvSpPr>
                <p:spPr>
                  <a:xfrm>
                    <a:off x="5272448" y="5803021"/>
                    <a:ext cx="77926" cy="96277"/>
                  </a:xfrm>
                  <a:custGeom>
                    <a:avLst/>
                    <a:gdLst>
                      <a:gd name="connsiteX0" fmla="*/ 54483 w 54483"/>
                      <a:gd name="connsiteY0" fmla="*/ 35362 h 67314"/>
                      <a:gd name="connsiteX1" fmla="*/ 54197 w 54483"/>
                      <a:gd name="connsiteY1" fmla="*/ 36600 h 67314"/>
                      <a:gd name="connsiteX2" fmla="*/ 30766 w 54483"/>
                      <a:gd name="connsiteY2" fmla="*/ 67175 h 67314"/>
                      <a:gd name="connsiteX3" fmla="*/ 30671 w 54483"/>
                      <a:gd name="connsiteY3" fmla="*/ 67175 h 67314"/>
                      <a:gd name="connsiteX4" fmla="*/ 21622 w 54483"/>
                      <a:gd name="connsiteY4" fmla="*/ 57841 h 67314"/>
                      <a:gd name="connsiteX5" fmla="*/ 22860 w 54483"/>
                      <a:gd name="connsiteY5" fmla="*/ 49268 h 67314"/>
                      <a:gd name="connsiteX6" fmla="*/ 30671 w 54483"/>
                      <a:gd name="connsiteY6" fmla="*/ 24122 h 67314"/>
                      <a:gd name="connsiteX7" fmla="*/ 16669 w 54483"/>
                      <a:gd name="connsiteY7" fmla="*/ 21265 h 67314"/>
                      <a:gd name="connsiteX8" fmla="*/ 5048 w 54483"/>
                      <a:gd name="connsiteY8" fmla="*/ 48887 h 67314"/>
                      <a:gd name="connsiteX9" fmla="*/ 2762 w 54483"/>
                      <a:gd name="connsiteY9" fmla="*/ 50792 h 67314"/>
                      <a:gd name="connsiteX10" fmla="*/ 1524 w 54483"/>
                      <a:gd name="connsiteY10" fmla="*/ 50792 h 67314"/>
                      <a:gd name="connsiteX11" fmla="*/ 0 w 54483"/>
                      <a:gd name="connsiteY11" fmla="*/ 48601 h 67314"/>
                      <a:gd name="connsiteX12" fmla="*/ 286 w 54483"/>
                      <a:gd name="connsiteY12" fmla="*/ 47363 h 67314"/>
                      <a:gd name="connsiteX13" fmla="*/ 10573 w 54483"/>
                      <a:gd name="connsiteY13" fmla="*/ 23455 h 67314"/>
                      <a:gd name="connsiteX14" fmla="*/ 12097 w 54483"/>
                      <a:gd name="connsiteY14" fmla="*/ 19360 h 67314"/>
                      <a:gd name="connsiteX15" fmla="*/ 5524 w 54483"/>
                      <a:gd name="connsiteY15" fmla="*/ 9644 h 67314"/>
                      <a:gd name="connsiteX16" fmla="*/ 13335 w 54483"/>
                      <a:gd name="connsiteY16" fmla="*/ 119 h 67314"/>
                      <a:gd name="connsiteX17" fmla="*/ 20764 w 54483"/>
                      <a:gd name="connsiteY17" fmla="*/ 7358 h 67314"/>
                      <a:gd name="connsiteX18" fmla="*/ 18764 w 54483"/>
                      <a:gd name="connsiteY18" fmla="*/ 15931 h 67314"/>
                      <a:gd name="connsiteX19" fmla="*/ 30385 w 54483"/>
                      <a:gd name="connsiteY19" fmla="*/ 18598 h 67314"/>
                      <a:gd name="connsiteX20" fmla="*/ 35242 w 54483"/>
                      <a:gd name="connsiteY20" fmla="*/ 19360 h 67314"/>
                      <a:gd name="connsiteX21" fmla="*/ 36767 w 54483"/>
                      <a:gd name="connsiteY21" fmla="*/ 22789 h 67314"/>
                      <a:gd name="connsiteX22" fmla="*/ 28194 w 54483"/>
                      <a:gd name="connsiteY22" fmla="*/ 49935 h 67314"/>
                      <a:gd name="connsiteX23" fmla="*/ 27051 w 54483"/>
                      <a:gd name="connsiteY23" fmla="*/ 57174 h 67314"/>
                      <a:gd name="connsiteX24" fmla="*/ 30861 w 54483"/>
                      <a:gd name="connsiteY24" fmla="*/ 61936 h 67314"/>
                      <a:gd name="connsiteX25" fmla="*/ 49339 w 54483"/>
                      <a:gd name="connsiteY25" fmla="*/ 35362 h 67314"/>
                      <a:gd name="connsiteX26" fmla="*/ 51816 w 54483"/>
                      <a:gd name="connsiteY26" fmla="*/ 33266 h 67314"/>
                      <a:gd name="connsiteX27" fmla="*/ 52959 w 54483"/>
                      <a:gd name="connsiteY27" fmla="*/ 33361 h 67314"/>
                      <a:gd name="connsiteX28" fmla="*/ 54483 w 54483"/>
                      <a:gd name="connsiteY28" fmla="*/ 35362 h 67314"/>
                      <a:gd name="connsiteX29" fmla="*/ 13240 w 54483"/>
                      <a:gd name="connsiteY29" fmla="*/ 5358 h 67314"/>
                      <a:gd name="connsiteX30" fmla="*/ 10763 w 54483"/>
                      <a:gd name="connsiteY30" fmla="*/ 8215 h 67314"/>
                      <a:gd name="connsiteX31" fmla="*/ 13811 w 54483"/>
                      <a:gd name="connsiteY31" fmla="*/ 13645 h 67314"/>
                      <a:gd name="connsiteX32" fmla="*/ 15240 w 54483"/>
                      <a:gd name="connsiteY32" fmla="*/ 8025 h 67314"/>
                      <a:gd name="connsiteX33" fmla="*/ 13240 w 54483"/>
                      <a:gd name="connsiteY33" fmla="*/ 5358 h 67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54483" h="67314">
                        <a:moveTo>
                          <a:pt x="54483" y="35362"/>
                        </a:moveTo>
                        <a:cubicBezTo>
                          <a:pt x="54483" y="35743"/>
                          <a:pt x="54388" y="36124"/>
                          <a:pt x="54197" y="36600"/>
                        </a:cubicBezTo>
                        <a:cubicBezTo>
                          <a:pt x="45910" y="56983"/>
                          <a:pt x="39433" y="65842"/>
                          <a:pt x="30766" y="67175"/>
                        </a:cubicBezTo>
                        <a:lnTo>
                          <a:pt x="30671" y="67175"/>
                        </a:lnTo>
                        <a:cubicBezTo>
                          <a:pt x="24670" y="68128"/>
                          <a:pt x="21622" y="64127"/>
                          <a:pt x="21622" y="57841"/>
                        </a:cubicBezTo>
                        <a:cubicBezTo>
                          <a:pt x="21622" y="55269"/>
                          <a:pt x="22003" y="52697"/>
                          <a:pt x="22860" y="49268"/>
                        </a:cubicBezTo>
                        <a:cubicBezTo>
                          <a:pt x="23908" y="44982"/>
                          <a:pt x="29527" y="27075"/>
                          <a:pt x="30671" y="24122"/>
                        </a:cubicBezTo>
                        <a:cubicBezTo>
                          <a:pt x="20955" y="22503"/>
                          <a:pt x="19526" y="22217"/>
                          <a:pt x="16669" y="21265"/>
                        </a:cubicBezTo>
                        <a:cubicBezTo>
                          <a:pt x="16192" y="22884"/>
                          <a:pt x="15240" y="24789"/>
                          <a:pt x="5048" y="48887"/>
                        </a:cubicBezTo>
                        <a:cubicBezTo>
                          <a:pt x="4572" y="50030"/>
                          <a:pt x="3619" y="50602"/>
                          <a:pt x="2762" y="50792"/>
                        </a:cubicBezTo>
                        <a:cubicBezTo>
                          <a:pt x="2286" y="50887"/>
                          <a:pt x="1905" y="50792"/>
                          <a:pt x="1524" y="50792"/>
                        </a:cubicBezTo>
                        <a:cubicBezTo>
                          <a:pt x="667" y="50411"/>
                          <a:pt x="0" y="49649"/>
                          <a:pt x="0" y="48601"/>
                        </a:cubicBezTo>
                        <a:cubicBezTo>
                          <a:pt x="0" y="48220"/>
                          <a:pt x="95" y="47839"/>
                          <a:pt x="286" y="47363"/>
                        </a:cubicBezTo>
                        <a:lnTo>
                          <a:pt x="10573" y="23455"/>
                        </a:lnTo>
                        <a:lnTo>
                          <a:pt x="12097" y="19360"/>
                        </a:lnTo>
                        <a:cubicBezTo>
                          <a:pt x="8287" y="17264"/>
                          <a:pt x="5524" y="14407"/>
                          <a:pt x="5524" y="9644"/>
                        </a:cubicBezTo>
                        <a:cubicBezTo>
                          <a:pt x="5524" y="4405"/>
                          <a:pt x="9239" y="691"/>
                          <a:pt x="13335" y="119"/>
                        </a:cubicBezTo>
                        <a:cubicBezTo>
                          <a:pt x="17907" y="-643"/>
                          <a:pt x="20764" y="2310"/>
                          <a:pt x="20764" y="7358"/>
                        </a:cubicBezTo>
                        <a:cubicBezTo>
                          <a:pt x="20764" y="9358"/>
                          <a:pt x="20288" y="10692"/>
                          <a:pt x="18764" y="15931"/>
                        </a:cubicBezTo>
                        <a:cubicBezTo>
                          <a:pt x="22384" y="17169"/>
                          <a:pt x="26670" y="17836"/>
                          <a:pt x="30385" y="18598"/>
                        </a:cubicBezTo>
                        <a:cubicBezTo>
                          <a:pt x="32194" y="18788"/>
                          <a:pt x="33814" y="19074"/>
                          <a:pt x="35242" y="19360"/>
                        </a:cubicBezTo>
                        <a:cubicBezTo>
                          <a:pt x="36671" y="19645"/>
                          <a:pt x="37243" y="21169"/>
                          <a:pt x="36767" y="22789"/>
                        </a:cubicBezTo>
                        <a:cubicBezTo>
                          <a:pt x="35147" y="27265"/>
                          <a:pt x="28956" y="46601"/>
                          <a:pt x="28194" y="49935"/>
                        </a:cubicBezTo>
                        <a:cubicBezTo>
                          <a:pt x="27432" y="52792"/>
                          <a:pt x="27146" y="54983"/>
                          <a:pt x="27051" y="57174"/>
                        </a:cubicBezTo>
                        <a:cubicBezTo>
                          <a:pt x="27051" y="60412"/>
                          <a:pt x="28099" y="62413"/>
                          <a:pt x="30861" y="61936"/>
                        </a:cubicBezTo>
                        <a:cubicBezTo>
                          <a:pt x="37147" y="60984"/>
                          <a:pt x="42005" y="52983"/>
                          <a:pt x="49339" y="35362"/>
                        </a:cubicBezTo>
                        <a:cubicBezTo>
                          <a:pt x="49816" y="34219"/>
                          <a:pt x="50768" y="33457"/>
                          <a:pt x="51816" y="33266"/>
                        </a:cubicBezTo>
                        <a:cubicBezTo>
                          <a:pt x="52197" y="33266"/>
                          <a:pt x="52578" y="33266"/>
                          <a:pt x="52959" y="33361"/>
                        </a:cubicBezTo>
                        <a:cubicBezTo>
                          <a:pt x="53816" y="33552"/>
                          <a:pt x="54483" y="34314"/>
                          <a:pt x="54483" y="35362"/>
                        </a:cubicBezTo>
                        <a:close/>
                        <a:moveTo>
                          <a:pt x="13240" y="5358"/>
                        </a:moveTo>
                        <a:cubicBezTo>
                          <a:pt x="11621" y="5644"/>
                          <a:pt x="10763" y="6787"/>
                          <a:pt x="10763" y="8215"/>
                        </a:cubicBezTo>
                        <a:cubicBezTo>
                          <a:pt x="10763" y="10216"/>
                          <a:pt x="11906" y="12406"/>
                          <a:pt x="13811" y="13645"/>
                        </a:cubicBezTo>
                        <a:cubicBezTo>
                          <a:pt x="14478" y="11740"/>
                          <a:pt x="15240" y="9263"/>
                          <a:pt x="15240" y="8025"/>
                        </a:cubicBezTo>
                        <a:cubicBezTo>
                          <a:pt x="15240" y="5834"/>
                          <a:pt x="14192" y="5263"/>
                          <a:pt x="13240" y="53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00" name="Freeform: Shape 4599">
                    <a:extLst>
                      <a:ext uri="{FF2B5EF4-FFF2-40B4-BE49-F238E27FC236}">
                        <a16:creationId xmlns:a16="http://schemas.microsoft.com/office/drawing/2014/main" id="{5D173D81-89A6-4B72-9C21-B96D057D483D}"/>
                      </a:ext>
                    </a:extLst>
                  </p:cNvPr>
                  <p:cNvSpPr/>
                  <p:nvPr/>
                </p:nvSpPr>
                <p:spPr>
                  <a:xfrm>
                    <a:off x="5336603" y="5782268"/>
                    <a:ext cx="47419" cy="111840"/>
                  </a:xfrm>
                  <a:custGeom>
                    <a:avLst/>
                    <a:gdLst>
                      <a:gd name="connsiteX0" fmla="*/ 33155 w 33154"/>
                      <a:gd name="connsiteY0" fmla="*/ 46157 h 78195"/>
                      <a:gd name="connsiteX1" fmla="*/ 32869 w 33154"/>
                      <a:gd name="connsiteY1" fmla="*/ 47395 h 78195"/>
                      <a:gd name="connsiteX2" fmla="*/ 9247 w 33154"/>
                      <a:gd name="connsiteY2" fmla="*/ 78065 h 78195"/>
                      <a:gd name="connsiteX3" fmla="*/ 8 w 33154"/>
                      <a:gd name="connsiteY3" fmla="*/ 68731 h 78195"/>
                      <a:gd name="connsiteX4" fmla="*/ 15153 w 33154"/>
                      <a:gd name="connsiteY4" fmla="*/ 18344 h 78195"/>
                      <a:gd name="connsiteX5" fmla="*/ 17629 w 33154"/>
                      <a:gd name="connsiteY5" fmla="*/ 16153 h 78195"/>
                      <a:gd name="connsiteX6" fmla="*/ 20201 w 33154"/>
                      <a:gd name="connsiteY6" fmla="*/ 19201 h 78195"/>
                      <a:gd name="connsiteX7" fmla="*/ 5437 w 33154"/>
                      <a:gd name="connsiteY7" fmla="*/ 67874 h 78195"/>
                      <a:gd name="connsiteX8" fmla="*/ 9247 w 33154"/>
                      <a:gd name="connsiteY8" fmla="*/ 72636 h 78195"/>
                      <a:gd name="connsiteX9" fmla="*/ 27821 w 33154"/>
                      <a:gd name="connsiteY9" fmla="*/ 45966 h 78195"/>
                      <a:gd name="connsiteX10" fmla="*/ 30393 w 33154"/>
                      <a:gd name="connsiteY10" fmla="*/ 43871 h 78195"/>
                      <a:gd name="connsiteX11" fmla="*/ 31440 w 33154"/>
                      <a:gd name="connsiteY11" fmla="*/ 43966 h 78195"/>
                      <a:gd name="connsiteX12" fmla="*/ 33155 w 33154"/>
                      <a:gd name="connsiteY12" fmla="*/ 46157 h 78195"/>
                      <a:gd name="connsiteX13" fmla="*/ 18582 w 33154"/>
                      <a:gd name="connsiteY13" fmla="*/ 5104 h 78195"/>
                      <a:gd name="connsiteX14" fmla="*/ 23058 w 33154"/>
                      <a:gd name="connsiteY14" fmla="*/ 56 h 78195"/>
                      <a:gd name="connsiteX15" fmla="*/ 27440 w 33154"/>
                      <a:gd name="connsiteY15" fmla="*/ 3675 h 78195"/>
                      <a:gd name="connsiteX16" fmla="*/ 23058 w 33154"/>
                      <a:gd name="connsiteY16" fmla="*/ 8723 h 78195"/>
                      <a:gd name="connsiteX17" fmla="*/ 18582 w 33154"/>
                      <a:gd name="connsiteY17" fmla="*/ 5104 h 78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3154" h="78195">
                        <a:moveTo>
                          <a:pt x="33155" y="46157"/>
                        </a:moveTo>
                        <a:cubicBezTo>
                          <a:pt x="33155" y="46538"/>
                          <a:pt x="33060" y="46919"/>
                          <a:pt x="32869" y="47395"/>
                        </a:cubicBezTo>
                        <a:cubicBezTo>
                          <a:pt x="26678" y="62254"/>
                          <a:pt x="20106" y="76351"/>
                          <a:pt x="9247" y="78065"/>
                        </a:cubicBezTo>
                        <a:cubicBezTo>
                          <a:pt x="3056" y="79018"/>
                          <a:pt x="-183" y="74636"/>
                          <a:pt x="8" y="68731"/>
                        </a:cubicBezTo>
                        <a:cubicBezTo>
                          <a:pt x="389" y="58634"/>
                          <a:pt x="9438" y="33774"/>
                          <a:pt x="15153" y="18344"/>
                        </a:cubicBezTo>
                        <a:cubicBezTo>
                          <a:pt x="15534" y="17105"/>
                          <a:pt x="16582" y="16343"/>
                          <a:pt x="17629" y="16153"/>
                        </a:cubicBezTo>
                        <a:cubicBezTo>
                          <a:pt x="19248" y="15867"/>
                          <a:pt x="20963" y="16915"/>
                          <a:pt x="20201" y="19201"/>
                        </a:cubicBezTo>
                        <a:cubicBezTo>
                          <a:pt x="7819" y="56158"/>
                          <a:pt x="5437" y="62349"/>
                          <a:pt x="5437" y="67874"/>
                        </a:cubicBezTo>
                        <a:cubicBezTo>
                          <a:pt x="5437" y="71588"/>
                          <a:pt x="6580" y="73112"/>
                          <a:pt x="9247" y="72636"/>
                        </a:cubicBezTo>
                        <a:cubicBezTo>
                          <a:pt x="17153" y="71398"/>
                          <a:pt x="23058" y="57301"/>
                          <a:pt x="27821" y="45966"/>
                        </a:cubicBezTo>
                        <a:cubicBezTo>
                          <a:pt x="28297" y="44823"/>
                          <a:pt x="29345" y="44061"/>
                          <a:pt x="30393" y="43871"/>
                        </a:cubicBezTo>
                        <a:cubicBezTo>
                          <a:pt x="30774" y="43775"/>
                          <a:pt x="31060" y="43871"/>
                          <a:pt x="31440" y="43966"/>
                        </a:cubicBezTo>
                        <a:cubicBezTo>
                          <a:pt x="32488" y="44252"/>
                          <a:pt x="33155" y="45109"/>
                          <a:pt x="33155" y="46157"/>
                        </a:cubicBezTo>
                        <a:close/>
                        <a:moveTo>
                          <a:pt x="18582" y="5104"/>
                        </a:moveTo>
                        <a:cubicBezTo>
                          <a:pt x="18582" y="2627"/>
                          <a:pt x="20677" y="437"/>
                          <a:pt x="23058" y="56"/>
                        </a:cubicBezTo>
                        <a:cubicBezTo>
                          <a:pt x="25535" y="-325"/>
                          <a:pt x="27440" y="1294"/>
                          <a:pt x="27440" y="3675"/>
                        </a:cubicBezTo>
                        <a:cubicBezTo>
                          <a:pt x="27440" y="6152"/>
                          <a:pt x="25535" y="8342"/>
                          <a:pt x="23058" y="8723"/>
                        </a:cubicBezTo>
                        <a:cubicBezTo>
                          <a:pt x="20582" y="9104"/>
                          <a:pt x="18582" y="7485"/>
                          <a:pt x="18582" y="51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01" name="Freeform: Shape 4600">
                    <a:extLst>
                      <a:ext uri="{FF2B5EF4-FFF2-40B4-BE49-F238E27FC236}">
                        <a16:creationId xmlns:a16="http://schemas.microsoft.com/office/drawing/2014/main" id="{C2B65073-F464-47C9-8015-D606C059FF4B}"/>
                      </a:ext>
                    </a:extLst>
                  </p:cNvPr>
                  <p:cNvSpPr/>
                  <p:nvPr/>
                </p:nvSpPr>
                <p:spPr>
                  <a:xfrm>
                    <a:off x="5372716" y="5782370"/>
                    <a:ext cx="61576" cy="103852"/>
                  </a:xfrm>
                  <a:custGeom>
                    <a:avLst/>
                    <a:gdLst>
                      <a:gd name="connsiteX0" fmla="*/ 19336 w 43052"/>
                      <a:gd name="connsiteY0" fmla="*/ 72374 h 72610"/>
                      <a:gd name="connsiteX1" fmla="*/ 0 w 43052"/>
                      <a:gd name="connsiteY1" fmla="*/ 56753 h 72610"/>
                      <a:gd name="connsiteX2" fmla="*/ 17431 w 43052"/>
                      <a:gd name="connsiteY2" fmla="*/ 34941 h 72610"/>
                      <a:gd name="connsiteX3" fmla="*/ 29718 w 43052"/>
                      <a:gd name="connsiteY3" fmla="*/ 45990 h 72610"/>
                      <a:gd name="connsiteX4" fmla="*/ 27051 w 43052"/>
                      <a:gd name="connsiteY4" fmla="*/ 49133 h 72610"/>
                      <a:gd name="connsiteX5" fmla="*/ 24384 w 43052"/>
                      <a:gd name="connsiteY5" fmla="*/ 46847 h 72610"/>
                      <a:gd name="connsiteX6" fmla="*/ 17621 w 43052"/>
                      <a:gd name="connsiteY6" fmla="*/ 40370 h 72610"/>
                      <a:gd name="connsiteX7" fmla="*/ 5429 w 43052"/>
                      <a:gd name="connsiteY7" fmla="*/ 55991 h 72610"/>
                      <a:gd name="connsiteX8" fmla="*/ 19431 w 43052"/>
                      <a:gd name="connsiteY8" fmla="*/ 67135 h 72610"/>
                      <a:gd name="connsiteX9" fmla="*/ 37528 w 43052"/>
                      <a:gd name="connsiteY9" fmla="*/ 46847 h 72610"/>
                      <a:gd name="connsiteX10" fmla="*/ 28670 w 43052"/>
                      <a:gd name="connsiteY10" fmla="*/ 26940 h 72610"/>
                      <a:gd name="connsiteX11" fmla="*/ 26098 w 43052"/>
                      <a:gd name="connsiteY11" fmla="*/ 30274 h 72610"/>
                      <a:gd name="connsiteX12" fmla="*/ 24003 w 43052"/>
                      <a:gd name="connsiteY12" fmla="*/ 31607 h 72610"/>
                      <a:gd name="connsiteX13" fmla="*/ 22098 w 43052"/>
                      <a:gd name="connsiteY13" fmla="*/ 31226 h 72610"/>
                      <a:gd name="connsiteX14" fmla="*/ 21241 w 43052"/>
                      <a:gd name="connsiteY14" fmla="*/ 29226 h 72610"/>
                      <a:gd name="connsiteX15" fmla="*/ 21907 w 43052"/>
                      <a:gd name="connsiteY15" fmla="*/ 27416 h 72610"/>
                      <a:gd name="connsiteX16" fmla="*/ 26289 w 43052"/>
                      <a:gd name="connsiteY16" fmla="*/ 21987 h 72610"/>
                      <a:gd name="connsiteX17" fmla="*/ 24384 w 43052"/>
                      <a:gd name="connsiteY17" fmla="*/ 13891 h 72610"/>
                      <a:gd name="connsiteX18" fmla="*/ 33718 w 43052"/>
                      <a:gd name="connsiteY18" fmla="*/ 80 h 72610"/>
                      <a:gd name="connsiteX19" fmla="*/ 39910 w 43052"/>
                      <a:gd name="connsiteY19" fmla="*/ 5795 h 72610"/>
                      <a:gd name="connsiteX20" fmla="*/ 32766 w 43052"/>
                      <a:gd name="connsiteY20" fmla="*/ 22178 h 72610"/>
                      <a:gd name="connsiteX21" fmla="*/ 43053 w 43052"/>
                      <a:gd name="connsiteY21" fmla="*/ 46085 h 72610"/>
                      <a:gd name="connsiteX22" fmla="*/ 19336 w 43052"/>
                      <a:gd name="connsiteY22" fmla="*/ 72374 h 72610"/>
                      <a:gd name="connsiteX23" fmla="*/ 34195 w 43052"/>
                      <a:gd name="connsiteY23" fmla="*/ 6557 h 72610"/>
                      <a:gd name="connsiteX24" fmla="*/ 31528 w 43052"/>
                      <a:gd name="connsiteY24" fmla="*/ 6842 h 72610"/>
                      <a:gd name="connsiteX25" fmla="*/ 29623 w 43052"/>
                      <a:gd name="connsiteY25" fmla="*/ 12748 h 72610"/>
                      <a:gd name="connsiteX26" fmla="*/ 30289 w 43052"/>
                      <a:gd name="connsiteY26" fmla="*/ 16748 h 72610"/>
                      <a:gd name="connsiteX27" fmla="*/ 34195 w 43052"/>
                      <a:gd name="connsiteY27" fmla="*/ 6557 h 7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3052" h="72610">
                        <a:moveTo>
                          <a:pt x="19336" y="72374"/>
                        </a:moveTo>
                        <a:cubicBezTo>
                          <a:pt x="8668" y="73993"/>
                          <a:pt x="0" y="67135"/>
                          <a:pt x="0" y="56753"/>
                        </a:cubicBezTo>
                        <a:cubicBezTo>
                          <a:pt x="762" y="45037"/>
                          <a:pt x="7144" y="36560"/>
                          <a:pt x="17431" y="34941"/>
                        </a:cubicBezTo>
                        <a:cubicBezTo>
                          <a:pt x="24098" y="33893"/>
                          <a:pt x="29527" y="38941"/>
                          <a:pt x="29718" y="45990"/>
                        </a:cubicBezTo>
                        <a:cubicBezTo>
                          <a:pt x="29718" y="47514"/>
                          <a:pt x="28575" y="48847"/>
                          <a:pt x="27051" y="49133"/>
                        </a:cubicBezTo>
                        <a:cubicBezTo>
                          <a:pt x="25527" y="49419"/>
                          <a:pt x="24384" y="48371"/>
                          <a:pt x="24384" y="46847"/>
                        </a:cubicBezTo>
                        <a:cubicBezTo>
                          <a:pt x="24098" y="42466"/>
                          <a:pt x="20955" y="39799"/>
                          <a:pt x="17621" y="40370"/>
                        </a:cubicBezTo>
                        <a:cubicBezTo>
                          <a:pt x="10573" y="41513"/>
                          <a:pt x="6001" y="48085"/>
                          <a:pt x="5429" y="55991"/>
                        </a:cubicBezTo>
                        <a:cubicBezTo>
                          <a:pt x="5429" y="63802"/>
                          <a:pt x="12001" y="68278"/>
                          <a:pt x="19431" y="67135"/>
                        </a:cubicBezTo>
                        <a:cubicBezTo>
                          <a:pt x="29813" y="65516"/>
                          <a:pt x="37243" y="57515"/>
                          <a:pt x="37528" y="46847"/>
                        </a:cubicBezTo>
                        <a:cubicBezTo>
                          <a:pt x="37433" y="41228"/>
                          <a:pt x="35433" y="37799"/>
                          <a:pt x="28670" y="26940"/>
                        </a:cubicBezTo>
                        <a:cubicBezTo>
                          <a:pt x="27813" y="27988"/>
                          <a:pt x="26860" y="29131"/>
                          <a:pt x="26098" y="30274"/>
                        </a:cubicBezTo>
                        <a:cubicBezTo>
                          <a:pt x="25622" y="30940"/>
                          <a:pt x="24765" y="31512"/>
                          <a:pt x="24003" y="31607"/>
                        </a:cubicBezTo>
                        <a:cubicBezTo>
                          <a:pt x="23336" y="31703"/>
                          <a:pt x="22574" y="31703"/>
                          <a:pt x="22098" y="31226"/>
                        </a:cubicBezTo>
                        <a:cubicBezTo>
                          <a:pt x="21431" y="30845"/>
                          <a:pt x="21241" y="29988"/>
                          <a:pt x="21241" y="29226"/>
                        </a:cubicBezTo>
                        <a:cubicBezTo>
                          <a:pt x="21241" y="28750"/>
                          <a:pt x="21526" y="27988"/>
                          <a:pt x="21907" y="27416"/>
                        </a:cubicBezTo>
                        <a:cubicBezTo>
                          <a:pt x="23431" y="25416"/>
                          <a:pt x="24765" y="23797"/>
                          <a:pt x="26289" y="21987"/>
                        </a:cubicBezTo>
                        <a:cubicBezTo>
                          <a:pt x="25146" y="19510"/>
                          <a:pt x="24384" y="16748"/>
                          <a:pt x="24384" y="13891"/>
                        </a:cubicBezTo>
                        <a:cubicBezTo>
                          <a:pt x="24384" y="7223"/>
                          <a:pt x="28480" y="937"/>
                          <a:pt x="33718" y="80"/>
                        </a:cubicBezTo>
                        <a:cubicBezTo>
                          <a:pt x="37433" y="-492"/>
                          <a:pt x="39624" y="2080"/>
                          <a:pt x="39910" y="5795"/>
                        </a:cubicBezTo>
                        <a:cubicBezTo>
                          <a:pt x="39910" y="10938"/>
                          <a:pt x="36671" y="17034"/>
                          <a:pt x="32766" y="22178"/>
                        </a:cubicBezTo>
                        <a:cubicBezTo>
                          <a:pt x="39433" y="33417"/>
                          <a:pt x="42863" y="37322"/>
                          <a:pt x="43053" y="46085"/>
                        </a:cubicBezTo>
                        <a:cubicBezTo>
                          <a:pt x="42481" y="59897"/>
                          <a:pt x="32290" y="70279"/>
                          <a:pt x="19336" y="72374"/>
                        </a:cubicBezTo>
                        <a:close/>
                        <a:moveTo>
                          <a:pt x="34195" y="6557"/>
                        </a:moveTo>
                        <a:cubicBezTo>
                          <a:pt x="34195" y="4747"/>
                          <a:pt x="32766" y="5413"/>
                          <a:pt x="31528" y="6842"/>
                        </a:cubicBezTo>
                        <a:cubicBezTo>
                          <a:pt x="30004" y="8652"/>
                          <a:pt x="29623" y="10938"/>
                          <a:pt x="29623" y="12748"/>
                        </a:cubicBezTo>
                        <a:cubicBezTo>
                          <a:pt x="29623" y="14176"/>
                          <a:pt x="29908" y="15415"/>
                          <a:pt x="30289" y="16748"/>
                        </a:cubicBezTo>
                        <a:cubicBezTo>
                          <a:pt x="32290" y="13700"/>
                          <a:pt x="34195" y="9414"/>
                          <a:pt x="34195" y="65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02" name="Freeform: Shape 4601">
                    <a:extLst>
                      <a:ext uri="{FF2B5EF4-FFF2-40B4-BE49-F238E27FC236}">
                        <a16:creationId xmlns:a16="http://schemas.microsoft.com/office/drawing/2014/main" id="{DFD92344-78B4-45B5-8202-BE9EC5D2B553}"/>
                      </a:ext>
                    </a:extLst>
                  </p:cNvPr>
                  <p:cNvSpPr/>
                  <p:nvPr/>
                </p:nvSpPr>
                <p:spPr>
                  <a:xfrm>
                    <a:off x="5440969" y="5756826"/>
                    <a:ext cx="51767" cy="120535"/>
                  </a:xfrm>
                  <a:custGeom>
                    <a:avLst/>
                    <a:gdLst>
                      <a:gd name="connsiteX0" fmla="*/ 36195 w 36194"/>
                      <a:gd name="connsiteY0" fmla="*/ 51943 h 84274"/>
                      <a:gd name="connsiteX1" fmla="*/ 35909 w 36194"/>
                      <a:gd name="connsiteY1" fmla="*/ 53086 h 84274"/>
                      <a:gd name="connsiteX2" fmla="*/ 9525 w 36194"/>
                      <a:gd name="connsiteY2" fmla="*/ 84137 h 84274"/>
                      <a:gd name="connsiteX3" fmla="*/ 0 w 36194"/>
                      <a:gd name="connsiteY3" fmla="*/ 74898 h 84274"/>
                      <a:gd name="connsiteX4" fmla="*/ 7334 w 36194"/>
                      <a:gd name="connsiteY4" fmla="*/ 47371 h 84274"/>
                      <a:gd name="connsiteX5" fmla="*/ 13906 w 36194"/>
                      <a:gd name="connsiteY5" fmla="*/ 28035 h 84274"/>
                      <a:gd name="connsiteX6" fmla="*/ 5810 w 36194"/>
                      <a:gd name="connsiteY6" fmla="*/ 29368 h 84274"/>
                      <a:gd name="connsiteX7" fmla="*/ 3143 w 36194"/>
                      <a:gd name="connsiteY7" fmla="*/ 27082 h 84274"/>
                      <a:gd name="connsiteX8" fmla="*/ 5810 w 36194"/>
                      <a:gd name="connsiteY8" fmla="*/ 23939 h 84274"/>
                      <a:gd name="connsiteX9" fmla="*/ 15621 w 36194"/>
                      <a:gd name="connsiteY9" fmla="*/ 22415 h 84274"/>
                      <a:gd name="connsiteX10" fmla="*/ 22288 w 36194"/>
                      <a:gd name="connsiteY10" fmla="*/ 2222 h 84274"/>
                      <a:gd name="connsiteX11" fmla="*/ 24860 w 36194"/>
                      <a:gd name="connsiteY11" fmla="*/ 31 h 84274"/>
                      <a:gd name="connsiteX12" fmla="*/ 27432 w 36194"/>
                      <a:gd name="connsiteY12" fmla="*/ 3175 h 84274"/>
                      <a:gd name="connsiteX13" fmla="*/ 21431 w 36194"/>
                      <a:gd name="connsiteY13" fmla="*/ 21463 h 84274"/>
                      <a:gd name="connsiteX14" fmla="*/ 30004 w 36194"/>
                      <a:gd name="connsiteY14" fmla="*/ 20129 h 84274"/>
                      <a:gd name="connsiteX15" fmla="*/ 32671 w 36194"/>
                      <a:gd name="connsiteY15" fmla="*/ 22415 h 84274"/>
                      <a:gd name="connsiteX16" fmla="*/ 30004 w 36194"/>
                      <a:gd name="connsiteY16" fmla="*/ 25558 h 84274"/>
                      <a:gd name="connsiteX17" fmla="*/ 19526 w 36194"/>
                      <a:gd name="connsiteY17" fmla="*/ 27178 h 84274"/>
                      <a:gd name="connsiteX18" fmla="*/ 12382 w 36194"/>
                      <a:gd name="connsiteY18" fmla="*/ 48514 h 84274"/>
                      <a:gd name="connsiteX19" fmla="*/ 5429 w 36194"/>
                      <a:gd name="connsiteY19" fmla="*/ 74041 h 84274"/>
                      <a:gd name="connsiteX20" fmla="*/ 9525 w 36194"/>
                      <a:gd name="connsiteY20" fmla="*/ 78803 h 84274"/>
                      <a:gd name="connsiteX21" fmla="*/ 30956 w 36194"/>
                      <a:gd name="connsiteY21" fmla="*/ 51562 h 84274"/>
                      <a:gd name="connsiteX22" fmla="*/ 33528 w 36194"/>
                      <a:gd name="connsiteY22" fmla="*/ 49657 h 84274"/>
                      <a:gd name="connsiteX23" fmla="*/ 34671 w 36194"/>
                      <a:gd name="connsiteY23" fmla="*/ 49752 h 84274"/>
                      <a:gd name="connsiteX24" fmla="*/ 36195 w 36194"/>
                      <a:gd name="connsiteY24" fmla="*/ 51943 h 84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36194" h="84274">
                        <a:moveTo>
                          <a:pt x="36195" y="51943"/>
                        </a:moveTo>
                        <a:cubicBezTo>
                          <a:pt x="36195" y="52324"/>
                          <a:pt x="36100" y="52705"/>
                          <a:pt x="35909" y="53086"/>
                        </a:cubicBezTo>
                        <a:cubicBezTo>
                          <a:pt x="28480" y="70231"/>
                          <a:pt x="21336" y="82327"/>
                          <a:pt x="9525" y="84137"/>
                        </a:cubicBezTo>
                        <a:cubicBezTo>
                          <a:pt x="3429" y="85090"/>
                          <a:pt x="0" y="80994"/>
                          <a:pt x="0" y="74898"/>
                        </a:cubicBezTo>
                        <a:cubicBezTo>
                          <a:pt x="0" y="70135"/>
                          <a:pt x="3238" y="58515"/>
                          <a:pt x="7334" y="47371"/>
                        </a:cubicBezTo>
                        <a:lnTo>
                          <a:pt x="13906" y="28035"/>
                        </a:lnTo>
                        <a:lnTo>
                          <a:pt x="5810" y="29368"/>
                        </a:lnTo>
                        <a:cubicBezTo>
                          <a:pt x="4286" y="29654"/>
                          <a:pt x="3143" y="28606"/>
                          <a:pt x="3143" y="27082"/>
                        </a:cubicBezTo>
                        <a:cubicBezTo>
                          <a:pt x="3143" y="25654"/>
                          <a:pt x="4286" y="24225"/>
                          <a:pt x="5810" y="23939"/>
                        </a:cubicBezTo>
                        <a:lnTo>
                          <a:pt x="15621" y="22415"/>
                        </a:lnTo>
                        <a:cubicBezTo>
                          <a:pt x="15907" y="21844"/>
                          <a:pt x="22193" y="2794"/>
                          <a:pt x="22288" y="2222"/>
                        </a:cubicBezTo>
                        <a:cubicBezTo>
                          <a:pt x="22670" y="984"/>
                          <a:pt x="23717" y="222"/>
                          <a:pt x="24860" y="31"/>
                        </a:cubicBezTo>
                        <a:cubicBezTo>
                          <a:pt x="26765" y="-254"/>
                          <a:pt x="28099" y="1460"/>
                          <a:pt x="27432" y="3175"/>
                        </a:cubicBezTo>
                        <a:cubicBezTo>
                          <a:pt x="27813" y="2317"/>
                          <a:pt x="22288" y="18891"/>
                          <a:pt x="21431" y="21463"/>
                        </a:cubicBezTo>
                        <a:lnTo>
                          <a:pt x="30004" y="20129"/>
                        </a:lnTo>
                        <a:cubicBezTo>
                          <a:pt x="31528" y="19939"/>
                          <a:pt x="32671" y="20986"/>
                          <a:pt x="32671" y="22415"/>
                        </a:cubicBezTo>
                        <a:cubicBezTo>
                          <a:pt x="32671" y="23939"/>
                          <a:pt x="31528" y="25273"/>
                          <a:pt x="30004" y="25558"/>
                        </a:cubicBezTo>
                        <a:lnTo>
                          <a:pt x="19526" y="27178"/>
                        </a:lnTo>
                        <a:cubicBezTo>
                          <a:pt x="18764" y="29749"/>
                          <a:pt x="16573" y="35941"/>
                          <a:pt x="12382" y="48514"/>
                        </a:cubicBezTo>
                        <a:cubicBezTo>
                          <a:pt x="7144" y="64230"/>
                          <a:pt x="5429" y="70421"/>
                          <a:pt x="5429" y="74041"/>
                        </a:cubicBezTo>
                        <a:cubicBezTo>
                          <a:pt x="5429" y="77470"/>
                          <a:pt x="6953" y="79184"/>
                          <a:pt x="9525" y="78803"/>
                        </a:cubicBezTo>
                        <a:cubicBezTo>
                          <a:pt x="18764" y="77374"/>
                          <a:pt x="24860" y="65754"/>
                          <a:pt x="30956" y="51562"/>
                        </a:cubicBezTo>
                        <a:cubicBezTo>
                          <a:pt x="31432" y="50609"/>
                          <a:pt x="32480" y="49752"/>
                          <a:pt x="33528" y="49657"/>
                        </a:cubicBezTo>
                        <a:cubicBezTo>
                          <a:pt x="33909" y="49561"/>
                          <a:pt x="34290" y="49657"/>
                          <a:pt x="34671" y="49752"/>
                        </a:cubicBezTo>
                        <a:cubicBezTo>
                          <a:pt x="35528" y="50133"/>
                          <a:pt x="36195" y="50990"/>
                          <a:pt x="36195" y="5194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03" name="Freeform: Shape 4602">
                    <a:extLst>
                      <a:ext uri="{FF2B5EF4-FFF2-40B4-BE49-F238E27FC236}">
                        <a16:creationId xmlns:a16="http://schemas.microsoft.com/office/drawing/2014/main" id="{1272F202-F89A-4F8D-8BD3-053880A2F29B}"/>
                      </a:ext>
                    </a:extLst>
                  </p:cNvPr>
                  <p:cNvSpPr/>
                  <p:nvPr/>
                </p:nvSpPr>
                <p:spPr>
                  <a:xfrm>
                    <a:off x="5472030" y="5772584"/>
                    <a:ext cx="133645" cy="101731"/>
                  </a:xfrm>
                  <a:custGeom>
                    <a:avLst/>
                    <a:gdLst>
                      <a:gd name="connsiteX0" fmla="*/ 93060 w 93440"/>
                      <a:gd name="connsiteY0" fmla="*/ 30067 h 71127"/>
                      <a:gd name="connsiteX1" fmla="*/ 69914 w 93440"/>
                      <a:gd name="connsiteY1" fmla="*/ 60262 h 71127"/>
                      <a:gd name="connsiteX2" fmla="*/ 60579 w 93440"/>
                      <a:gd name="connsiteY2" fmla="*/ 51022 h 71127"/>
                      <a:gd name="connsiteX3" fmla="*/ 70581 w 93440"/>
                      <a:gd name="connsiteY3" fmla="*/ 11398 h 71127"/>
                      <a:gd name="connsiteX4" fmla="*/ 63913 w 93440"/>
                      <a:gd name="connsiteY4" fmla="*/ 5778 h 71127"/>
                      <a:gd name="connsiteX5" fmla="*/ 42768 w 93440"/>
                      <a:gd name="connsiteY5" fmla="*/ 36258 h 71127"/>
                      <a:gd name="connsiteX6" fmla="*/ 34100 w 93440"/>
                      <a:gd name="connsiteY6" fmla="*/ 63214 h 71127"/>
                      <a:gd name="connsiteX7" fmla="*/ 31528 w 93440"/>
                      <a:gd name="connsiteY7" fmla="*/ 65405 h 71127"/>
                      <a:gd name="connsiteX8" fmla="*/ 28957 w 93440"/>
                      <a:gd name="connsiteY8" fmla="*/ 62262 h 71127"/>
                      <a:gd name="connsiteX9" fmla="*/ 37719 w 93440"/>
                      <a:gd name="connsiteY9" fmla="*/ 35116 h 71127"/>
                      <a:gd name="connsiteX10" fmla="*/ 42291 w 93440"/>
                      <a:gd name="connsiteY10" fmla="*/ 16351 h 71127"/>
                      <a:gd name="connsiteX11" fmla="*/ 35910 w 93440"/>
                      <a:gd name="connsiteY11" fmla="*/ 10160 h 71127"/>
                      <a:gd name="connsiteX12" fmla="*/ 24765 w 93440"/>
                      <a:gd name="connsiteY12" fmla="*/ 21304 h 71127"/>
                      <a:gd name="connsiteX13" fmla="*/ 14002 w 93440"/>
                      <a:gd name="connsiteY13" fmla="*/ 42640 h 71127"/>
                      <a:gd name="connsiteX14" fmla="*/ 5239 w 93440"/>
                      <a:gd name="connsiteY14" fmla="*/ 68739 h 71127"/>
                      <a:gd name="connsiteX15" fmla="*/ 1810 w 93440"/>
                      <a:gd name="connsiteY15" fmla="*/ 71120 h 71127"/>
                      <a:gd name="connsiteX16" fmla="*/ 191 w 93440"/>
                      <a:gd name="connsiteY16" fmla="*/ 67881 h 71127"/>
                      <a:gd name="connsiteX17" fmla="*/ 19908 w 93440"/>
                      <a:gd name="connsiteY17" fmla="*/ 9398 h 71127"/>
                      <a:gd name="connsiteX18" fmla="*/ 22479 w 93440"/>
                      <a:gd name="connsiteY18" fmla="*/ 7207 h 71127"/>
                      <a:gd name="connsiteX19" fmla="*/ 25051 w 93440"/>
                      <a:gd name="connsiteY19" fmla="*/ 10350 h 71127"/>
                      <a:gd name="connsiteX20" fmla="*/ 23718 w 93440"/>
                      <a:gd name="connsiteY20" fmla="*/ 13970 h 71127"/>
                      <a:gd name="connsiteX21" fmla="*/ 35910 w 93440"/>
                      <a:gd name="connsiteY21" fmla="*/ 4731 h 71127"/>
                      <a:gd name="connsiteX22" fmla="*/ 47721 w 93440"/>
                      <a:gd name="connsiteY22" fmla="*/ 14637 h 71127"/>
                      <a:gd name="connsiteX23" fmla="*/ 64008 w 93440"/>
                      <a:gd name="connsiteY23" fmla="*/ 254 h 71127"/>
                      <a:gd name="connsiteX24" fmla="*/ 76010 w 93440"/>
                      <a:gd name="connsiteY24" fmla="*/ 10446 h 71127"/>
                      <a:gd name="connsiteX25" fmla="*/ 66104 w 93440"/>
                      <a:gd name="connsiteY25" fmla="*/ 50070 h 71127"/>
                      <a:gd name="connsiteX26" fmla="*/ 69914 w 93440"/>
                      <a:gd name="connsiteY26" fmla="*/ 54832 h 71127"/>
                      <a:gd name="connsiteX27" fmla="*/ 88202 w 93440"/>
                      <a:gd name="connsiteY27" fmla="*/ 28257 h 71127"/>
                      <a:gd name="connsiteX28" fmla="*/ 90774 w 93440"/>
                      <a:gd name="connsiteY28" fmla="*/ 26162 h 71127"/>
                      <a:gd name="connsiteX29" fmla="*/ 93441 w 93440"/>
                      <a:gd name="connsiteY29" fmla="*/ 28448 h 71127"/>
                      <a:gd name="connsiteX30" fmla="*/ 93060 w 93440"/>
                      <a:gd name="connsiteY30" fmla="*/ 30067 h 7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93440" h="71127">
                        <a:moveTo>
                          <a:pt x="93060" y="30067"/>
                        </a:moveTo>
                        <a:cubicBezTo>
                          <a:pt x="88297" y="41593"/>
                          <a:pt x="81249" y="58452"/>
                          <a:pt x="69914" y="60262"/>
                        </a:cubicBezTo>
                        <a:cubicBezTo>
                          <a:pt x="63627" y="61214"/>
                          <a:pt x="60579" y="57214"/>
                          <a:pt x="60579" y="51022"/>
                        </a:cubicBezTo>
                        <a:cubicBezTo>
                          <a:pt x="60579" y="39402"/>
                          <a:pt x="70581" y="21876"/>
                          <a:pt x="70581" y="11398"/>
                        </a:cubicBezTo>
                        <a:cubicBezTo>
                          <a:pt x="70581" y="7683"/>
                          <a:pt x="69057" y="5016"/>
                          <a:pt x="63913" y="5778"/>
                        </a:cubicBezTo>
                        <a:cubicBezTo>
                          <a:pt x="56484" y="6922"/>
                          <a:pt x="46482" y="25305"/>
                          <a:pt x="42768" y="36258"/>
                        </a:cubicBezTo>
                        <a:cubicBezTo>
                          <a:pt x="42482" y="37020"/>
                          <a:pt x="33909" y="63500"/>
                          <a:pt x="34100" y="63214"/>
                        </a:cubicBezTo>
                        <a:cubicBezTo>
                          <a:pt x="33719" y="64452"/>
                          <a:pt x="32671" y="65214"/>
                          <a:pt x="31528" y="65405"/>
                        </a:cubicBezTo>
                        <a:cubicBezTo>
                          <a:pt x="29623" y="65691"/>
                          <a:pt x="28290" y="63976"/>
                          <a:pt x="28957" y="62262"/>
                        </a:cubicBezTo>
                        <a:cubicBezTo>
                          <a:pt x="29052" y="61881"/>
                          <a:pt x="37529" y="35401"/>
                          <a:pt x="37719" y="35116"/>
                        </a:cubicBezTo>
                        <a:cubicBezTo>
                          <a:pt x="40386" y="26829"/>
                          <a:pt x="42291" y="20828"/>
                          <a:pt x="42291" y="16351"/>
                        </a:cubicBezTo>
                        <a:cubicBezTo>
                          <a:pt x="42291" y="11589"/>
                          <a:pt x="40482" y="9493"/>
                          <a:pt x="35910" y="10160"/>
                        </a:cubicBezTo>
                        <a:cubicBezTo>
                          <a:pt x="32290" y="10731"/>
                          <a:pt x="28480" y="15399"/>
                          <a:pt x="24765" y="21304"/>
                        </a:cubicBezTo>
                        <a:cubicBezTo>
                          <a:pt x="22479" y="25114"/>
                          <a:pt x="14764" y="40449"/>
                          <a:pt x="14002" y="42640"/>
                        </a:cubicBezTo>
                        <a:lnTo>
                          <a:pt x="5239" y="68739"/>
                        </a:lnTo>
                        <a:cubicBezTo>
                          <a:pt x="4763" y="70358"/>
                          <a:pt x="3239" y="71215"/>
                          <a:pt x="1810" y="71120"/>
                        </a:cubicBezTo>
                        <a:cubicBezTo>
                          <a:pt x="382" y="70834"/>
                          <a:pt x="-381" y="69405"/>
                          <a:pt x="191" y="67881"/>
                        </a:cubicBezTo>
                        <a:cubicBezTo>
                          <a:pt x="6763" y="48355"/>
                          <a:pt x="13431" y="28924"/>
                          <a:pt x="19908" y="9398"/>
                        </a:cubicBezTo>
                        <a:cubicBezTo>
                          <a:pt x="20289" y="8160"/>
                          <a:pt x="21336" y="7398"/>
                          <a:pt x="22479" y="7207"/>
                        </a:cubicBezTo>
                        <a:cubicBezTo>
                          <a:pt x="24384" y="6922"/>
                          <a:pt x="25718" y="8636"/>
                          <a:pt x="25051" y="10350"/>
                        </a:cubicBezTo>
                        <a:cubicBezTo>
                          <a:pt x="24480" y="11589"/>
                          <a:pt x="24099" y="12637"/>
                          <a:pt x="23718" y="13970"/>
                        </a:cubicBezTo>
                        <a:cubicBezTo>
                          <a:pt x="27432" y="9017"/>
                          <a:pt x="31528" y="5493"/>
                          <a:pt x="35910" y="4731"/>
                        </a:cubicBezTo>
                        <a:cubicBezTo>
                          <a:pt x="43625" y="3493"/>
                          <a:pt x="47721" y="7874"/>
                          <a:pt x="47721" y="14637"/>
                        </a:cubicBezTo>
                        <a:cubicBezTo>
                          <a:pt x="51435" y="8160"/>
                          <a:pt x="58008" y="1206"/>
                          <a:pt x="64008" y="254"/>
                        </a:cubicBezTo>
                        <a:cubicBezTo>
                          <a:pt x="73248" y="-1175"/>
                          <a:pt x="76010" y="3588"/>
                          <a:pt x="76010" y="10446"/>
                        </a:cubicBezTo>
                        <a:cubicBezTo>
                          <a:pt x="76010" y="22733"/>
                          <a:pt x="66104" y="39021"/>
                          <a:pt x="66104" y="50070"/>
                        </a:cubicBezTo>
                        <a:cubicBezTo>
                          <a:pt x="66104" y="53784"/>
                          <a:pt x="67247" y="55308"/>
                          <a:pt x="69914" y="54832"/>
                        </a:cubicBezTo>
                        <a:cubicBezTo>
                          <a:pt x="76200" y="53880"/>
                          <a:pt x="81344" y="45498"/>
                          <a:pt x="88202" y="28257"/>
                        </a:cubicBezTo>
                        <a:cubicBezTo>
                          <a:pt x="88583" y="27114"/>
                          <a:pt x="89726" y="26352"/>
                          <a:pt x="90774" y="26162"/>
                        </a:cubicBezTo>
                        <a:cubicBezTo>
                          <a:pt x="92012" y="25972"/>
                          <a:pt x="93441" y="27019"/>
                          <a:pt x="93441" y="28448"/>
                        </a:cubicBezTo>
                        <a:cubicBezTo>
                          <a:pt x="93441" y="28829"/>
                          <a:pt x="93345" y="29115"/>
                          <a:pt x="93060" y="3006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04" name="Freeform: Shape 4603">
                    <a:extLst>
                      <a:ext uri="{FF2B5EF4-FFF2-40B4-BE49-F238E27FC236}">
                        <a16:creationId xmlns:a16="http://schemas.microsoft.com/office/drawing/2014/main" id="{6F5366C6-CD5A-493D-A627-5AC714CA6CE1}"/>
                      </a:ext>
                    </a:extLst>
                  </p:cNvPr>
                  <p:cNvSpPr/>
                  <p:nvPr/>
                </p:nvSpPr>
                <p:spPr>
                  <a:xfrm>
                    <a:off x="5594504" y="5757374"/>
                    <a:ext cx="85010" cy="95617"/>
                  </a:xfrm>
                  <a:custGeom>
                    <a:avLst/>
                    <a:gdLst>
                      <a:gd name="connsiteX0" fmla="*/ 59436 w 59436"/>
                      <a:gd name="connsiteY0" fmla="*/ 30891 h 66852"/>
                      <a:gd name="connsiteX1" fmla="*/ 59150 w 59436"/>
                      <a:gd name="connsiteY1" fmla="*/ 32129 h 66852"/>
                      <a:gd name="connsiteX2" fmla="*/ 59055 w 59436"/>
                      <a:gd name="connsiteY2" fmla="*/ 32510 h 66852"/>
                      <a:gd name="connsiteX3" fmla="*/ 35719 w 59436"/>
                      <a:gd name="connsiteY3" fmla="*/ 62704 h 66852"/>
                      <a:gd name="connsiteX4" fmla="*/ 26479 w 59436"/>
                      <a:gd name="connsiteY4" fmla="*/ 53370 h 66852"/>
                      <a:gd name="connsiteX5" fmla="*/ 10478 w 59436"/>
                      <a:gd name="connsiteY5" fmla="*/ 66705 h 66852"/>
                      <a:gd name="connsiteX6" fmla="*/ 0 w 59436"/>
                      <a:gd name="connsiteY6" fmla="*/ 54513 h 66852"/>
                      <a:gd name="connsiteX7" fmla="*/ 28289 w 59436"/>
                      <a:gd name="connsiteY7" fmla="*/ 3268 h 66852"/>
                      <a:gd name="connsiteX8" fmla="*/ 39910 w 59436"/>
                      <a:gd name="connsiteY8" fmla="*/ 8221 h 66852"/>
                      <a:gd name="connsiteX9" fmla="*/ 42101 w 59436"/>
                      <a:gd name="connsiteY9" fmla="*/ 2125 h 66852"/>
                      <a:gd name="connsiteX10" fmla="*/ 44672 w 59436"/>
                      <a:gd name="connsiteY10" fmla="*/ 30 h 66852"/>
                      <a:gd name="connsiteX11" fmla="*/ 47149 w 59436"/>
                      <a:gd name="connsiteY11" fmla="*/ 3268 h 66852"/>
                      <a:gd name="connsiteX12" fmla="*/ 40767 w 59436"/>
                      <a:gd name="connsiteY12" fmla="*/ 21461 h 66852"/>
                      <a:gd name="connsiteX13" fmla="*/ 31909 w 59436"/>
                      <a:gd name="connsiteY13" fmla="*/ 52608 h 66852"/>
                      <a:gd name="connsiteX14" fmla="*/ 35719 w 59436"/>
                      <a:gd name="connsiteY14" fmla="*/ 57370 h 66852"/>
                      <a:gd name="connsiteX15" fmla="*/ 54007 w 59436"/>
                      <a:gd name="connsiteY15" fmla="*/ 31177 h 66852"/>
                      <a:gd name="connsiteX16" fmla="*/ 54102 w 59436"/>
                      <a:gd name="connsiteY16" fmla="*/ 30796 h 66852"/>
                      <a:gd name="connsiteX17" fmla="*/ 56483 w 59436"/>
                      <a:gd name="connsiteY17" fmla="*/ 28795 h 66852"/>
                      <a:gd name="connsiteX18" fmla="*/ 57626 w 59436"/>
                      <a:gd name="connsiteY18" fmla="*/ 28891 h 66852"/>
                      <a:gd name="connsiteX19" fmla="*/ 59436 w 59436"/>
                      <a:gd name="connsiteY19" fmla="*/ 30891 h 66852"/>
                      <a:gd name="connsiteX20" fmla="*/ 33433 w 59436"/>
                      <a:gd name="connsiteY20" fmla="*/ 25462 h 66852"/>
                      <a:gd name="connsiteX21" fmla="*/ 36481 w 59436"/>
                      <a:gd name="connsiteY21" fmla="*/ 16794 h 66852"/>
                      <a:gd name="connsiteX22" fmla="*/ 28289 w 59436"/>
                      <a:gd name="connsiteY22" fmla="*/ 8793 h 66852"/>
                      <a:gd name="connsiteX23" fmla="*/ 5334 w 59436"/>
                      <a:gd name="connsiteY23" fmla="*/ 52894 h 66852"/>
                      <a:gd name="connsiteX24" fmla="*/ 10287 w 59436"/>
                      <a:gd name="connsiteY24" fmla="*/ 61466 h 66852"/>
                      <a:gd name="connsiteX25" fmla="*/ 33433 w 59436"/>
                      <a:gd name="connsiteY25" fmla="*/ 25462 h 66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9436" h="66852">
                        <a:moveTo>
                          <a:pt x="59436" y="30891"/>
                        </a:moveTo>
                        <a:cubicBezTo>
                          <a:pt x="59436" y="31272"/>
                          <a:pt x="59341" y="31653"/>
                          <a:pt x="59150" y="32129"/>
                        </a:cubicBezTo>
                        <a:lnTo>
                          <a:pt x="59055" y="32510"/>
                        </a:lnTo>
                        <a:cubicBezTo>
                          <a:pt x="54197" y="44035"/>
                          <a:pt x="47244" y="60895"/>
                          <a:pt x="35719" y="62704"/>
                        </a:cubicBezTo>
                        <a:cubicBezTo>
                          <a:pt x="29528" y="63657"/>
                          <a:pt x="26479" y="59656"/>
                          <a:pt x="26479" y="53370"/>
                        </a:cubicBezTo>
                        <a:cubicBezTo>
                          <a:pt x="21336" y="61371"/>
                          <a:pt x="16002" y="65752"/>
                          <a:pt x="10478" y="66705"/>
                        </a:cubicBezTo>
                        <a:cubicBezTo>
                          <a:pt x="3334" y="67848"/>
                          <a:pt x="0" y="62228"/>
                          <a:pt x="0" y="54513"/>
                        </a:cubicBezTo>
                        <a:cubicBezTo>
                          <a:pt x="0" y="37749"/>
                          <a:pt x="12954" y="5745"/>
                          <a:pt x="28289" y="3268"/>
                        </a:cubicBezTo>
                        <a:cubicBezTo>
                          <a:pt x="33719" y="2411"/>
                          <a:pt x="37624" y="4030"/>
                          <a:pt x="39910" y="8221"/>
                        </a:cubicBezTo>
                        <a:cubicBezTo>
                          <a:pt x="40672" y="5935"/>
                          <a:pt x="41434" y="3840"/>
                          <a:pt x="42101" y="2125"/>
                        </a:cubicBezTo>
                        <a:cubicBezTo>
                          <a:pt x="42482" y="982"/>
                          <a:pt x="43529" y="220"/>
                          <a:pt x="44672" y="30"/>
                        </a:cubicBezTo>
                        <a:cubicBezTo>
                          <a:pt x="46768" y="-256"/>
                          <a:pt x="47720" y="1554"/>
                          <a:pt x="47149" y="3268"/>
                        </a:cubicBezTo>
                        <a:lnTo>
                          <a:pt x="40767" y="21461"/>
                        </a:lnTo>
                        <a:cubicBezTo>
                          <a:pt x="36195" y="35082"/>
                          <a:pt x="31909" y="46893"/>
                          <a:pt x="31909" y="52608"/>
                        </a:cubicBezTo>
                        <a:cubicBezTo>
                          <a:pt x="31909" y="56418"/>
                          <a:pt x="33052" y="57751"/>
                          <a:pt x="35719" y="57370"/>
                        </a:cubicBezTo>
                        <a:cubicBezTo>
                          <a:pt x="43625" y="56132"/>
                          <a:pt x="49816" y="41273"/>
                          <a:pt x="54007" y="31177"/>
                        </a:cubicBezTo>
                        <a:lnTo>
                          <a:pt x="54102" y="30796"/>
                        </a:lnTo>
                        <a:cubicBezTo>
                          <a:pt x="54578" y="29653"/>
                          <a:pt x="55531" y="28891"/>
                          <a:pt x="56483" y="28795"/>
                        </a:cubicBezTo>
                        <a:cubicBezTo>
                          <a:pt x="56864" y="28700"/>
                          <a:pt x="57245" y="28795"/>
                          <a:pt x="57626" y="28891"/>
                        </a:cubicBezTo>
                        <a:cubicBezTo>
                          <a:pt x="58865" y="29081"/>
                          <a:pt x="59436" y="29938"/>
                          <a:pt x="59436" y="30891"/>
                        </a:cubicBezTo>
                        <a:close/>
                        <a:moveTo>
                          <a:pt x="33433" y="25462"/>
                        </a:moveTo>
                        <a:lnTo>
                          <a:pt x="36481" y="16794"/>
                        </a:lnTo>
                        <a:cubicBezTo>
                          <a:pt x="36195" y="10984"/>
                          <a:pt x="32861" y="8031"/>
                          <a:pt x="28289" y="8793"/>
                        </a:cubicBezTo>
                        <a:cubicBezTo>
                          <a:pt x="16478" y="10888"/>
                          <a:pt x="5620" y="40225"/>
                          <a:pt x="5334" y="52894"/>
                        </a:cubicBezTo>
                        <a:cubicBezTo>
                          <a:pt x="5334" y="58513"/>
                          <a:pt x="6477" y="62133"/>
                          <a:pt x="10287" y="61466"/>
                        </a:cubicBezTo>
                        <a:cubicBezTo>
                          <a:pt x="20765" y="59752"/>
                          <a:pt x="28385" y="39273"/>
                          <a:pt x="33433" y="254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05" name="Freeform: Shape 4604">
                    <a:extLst>
                      <a:ext uri="{FF2B5EF4-FFF2-40B4-BE49-F238E27FC236}">
                        <a16:creationId xmlns:a16="http://schemas.microsoft.com/office/drawing/2014/main" id="{5C667465-D1C9-4DB1-84CE-85BC950E3E83}"/>
                      </a:ext>
                    </a:extLst>
                  </p:cNvPr>
                  <p:cNvSpPr/>
                  <p:nvPr/>
                </p:nvSpPr>
                <p:spPr>
                  <a:xfrm>
                    <a:off x="5668207" y="5735505"/>
                    <a:ext cx="61578" cy="104018"/>
                  </a:xfrm>
                  <a:custGeom>
                    <a:avLst/>
                    <a:gdLst>
                      <a:gd name="connsiteX0" fmla="*/ 19336 w 43053"/>
                      <a:gd name="connsiteY0" fmla="*/ 72469 h 72726"/>
                      <a:gd name="connsiteX1" fmla="*/ 0 w 43053"/>
                      <a:gd name="connsiteY1" fmla="*/ 56848 h 72726"/>
                      <a:gd name="connsiteX2" fmla="*/ 17431 w 43053"/>
                      <a:gd name="connsiteY2" fmla="*/ 35036 h 72726"/>
                      <a:gd name="connsiteX3" fmla="*/ 29718 w 43053"/>
                      <a:gd name="connsiteY3" fmla="*/ 46085 h 72726"/>
                      <a:gd name="connsiteX4" fmla="*/ 27051 w 43053"/>
                      <a:gd name="connsiteY4" fmla="*/ 49228 h 72726"/>
                      <a:gd name="connsiteX5" fmla="*/ 24384 w 43053"/>
                      <a:gd name="connsiteY5" fmla="*/ 46942 h 72726"/>
                      <a:gd name="connsiteX6" fmla="*/ 17621 w 43053"/>
                      <a:gd name="connsiteY6" fmla="*/ 40465 h 72726"/>
                      <a:gd name="connsiteX7" fmla="*/ 5429 w 43053"/>
                      <a:gd name="connsiteY7" fmla="*/ 56086 h 72726"/>
                      <a:gd name="connsiteX8" fmla="*/ 19431 w 43053"/>
                      <a:gd name="connsiteY8" fmla="*/ 67231 h 72726"/>
                      <a:gd name="connsiteX9" fmla="*/ 37529 w 43053"/>
                      <a:gd name="connsiteY9" fmla="*/ 46942 h 72726"/>
                      <a:gd name="connsiteX10" fmla="*/ 28670 w 43053"/>
                      <a:gd name="connsiteY10" fmla="*/ 27035 h 72726"/>
                      <a:gd name="connsiteX11" fmla="*/ 26099 w 43053"/>
                      <a:gd name="connsiteY11" fmla="*/ 30369 h 72726"/>
                      <a:gd name="connsiteX12" fmla="*/ 24098 w 43053"/>
                      <a:gd name="connsiteY12" fmla="*/ 31702 h 72726"/>
                      <a:gd name="connsiteX13" fmla="*/ 22193 w 43053"/>
                      <a:gd name="connsiteY13" fmla="*/ 31321 h 72726"/>
                      <a:gd name="connsiteX14" fmla="*/ 21336 w 43053"/>
                      <a:gd name="connsiteY14" fmla="*/ 29321 h 72726"/>
                      <a:gd name="connsiteX15" fmla="*/ 22003 w 43053"/>
                      <a:gd name="connsiteY15" fmla="*/ 27511 h 72726"/>
                      <a:gd name="connsiteX16" fmla="*/ 26384 w 43053"/>
                      <a:gd name="connsiteY16" fmla="*/ 22082 h 72726"/>
                      <a:gd name="connsiteX17" fmla="*/ 24479 w 43053"/>
                      <a:gd name="connsiteY17" fmla="*/ 13891 h 72726"/>
                      <a:gd name="connsiteX18" fmla="*/ 33814 w 43053"/>
                      <a:gd name="connsiteY18" fmla="*/ 79 h 72726"/>
                      <a:gd name="connsiteX19" fmla="*/ 40005 w 43053"/>
                      <a:gd name="connsiteY19" fmla="*/ 5794 h 72726"/>
                      <a:gd name="connsiteX20" fmla="*/ 32861 w 43053"/>
                      <a:gd name="connsiteY20" fmla="*/ 22177 h 72726"/>
                      <a:gd name="connsiteX21" fmla="*/ 43053 w 43053"/>
                      <a:gd name="connsiteY21" fmla="*/ 46085 h 72726"/>
                      <a:gd name="connsiteX22" fmla="*/ 19336 w 43053"/>
                      <a:gd name="connsiteY22" fmla="*/ 72469 h 72726"/>
                      <a:gd name="connsiteX23" fmla="*/ 34195 w 43053"/>
                      <a:gd name="connsiteY23" fmla="*/ 6747 h 72726"/>
                      <a:gd name="connsiteX24" fmla="*/ 31528 w 43053"/>
                      <a:gd name="connsiteY24" fmla="*/ 7033 h 72726"/>
                      <a:gd name="connsiteX25" fmla="*/ 29623 w 43053"/>
                      <a:gd name="connsiteY25" fmla="*/ 12938 h 72726"/>
                      <a:gd name="connsiteX26" fmla="*/ 30289 w 43053"/>
                      <a:gd name="connsiteY26" fmla="*/ 16939 h 72726"/>
                      <a:gd name="connsiteX27" fmla="*/ 34195 w 43053"/>
                      <a:gd name="connsiteY27" fmla="*/ 6747 h 72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3053" h="72726">
                        <a:moveTo>
                          <a:pt x="19336" y="72469"/>
                        </a:moveTo>
                        <a:cubicBezTo>
                          <a:pt x="8668" y="74184"/>
                          <a:pt x="0" y="67136"/>
                          <a:pt x="0" y="56848"/>
                        </a:cubicBezTo>
                        <a:cubicBezTo>
                          <a:pt x="762" y="45228"/>
                          <a:pt x="7144" y="36655"/>
                          <a:pt x="17431" y="35036"/>
                        </a:cubicBezTo>
                        <a:cubicBezTo>
                          <a:pt x="24098" y="33988"/>
                          <a:pt x="29528" y="39037"/>
                          <a:pt x="29718" y="46085"/>
                        </a:cubicBezTo>
                        <a:cubicBezTo>
                          <a:pt x="29718" y="47609"/>
                          <a:pt x="28575" y="48943"/>
                          <a:pt x="27051" y="49228"/>
                        </a:cubicBezTo>
                        <a:cubicBezTo>
                          <a:pt x="25527" y="49514"/>
                          <a:pt x="24384" y="48467"/>
                          <a:pt x="24384" y="46942"/>
                        </a:cubicBezTo>
                        <a:cubicBezTo>
                          <a:pt x="24098" y="42561"/>
                          <a:pt x="20955" y="39894"/>
                          <a:pt x="17621" y="40465"/>
                        </a:cubicBezTo>
                        <a:cubicBezTo>
                          <a:pt x="10573" y="41609"/>
                          <a:pt x="6001" y="48181"/>
                          <a:pt x="5429" y="56086"/>
                        </a:cubicBezTo>
                        <a:cubicBezTo>
                          <a:pt x="5429" y="63897"/>
                          <a:pt x="12002" y="68374"/>
                          <a:pt x="19431" y="67231"/>
                        </a:cubicBezTo>
                        <a:cubicBezTo>
                          <a:pt x="29813" y="65611"/>
                          <a:pt x="37243" y="57611"/>
                          <a:pt x="37529" y="46942"/>
                        </a:cubicBezTo>
                        <a:cubicBezTo>
                          <a:pt x="37433" y="41323"/>
                          <a:pt x="35528" y="37894"/>
                          <a:pt x="28670" y="27035"/>
                        </a:cubicBezTo>
                        <a:cubicBezTo>
                          <a:pt x="27813" y="28083"/>
                          <a:pt x="26861" y="29226"/>
                          <a:pt x="26099" y="30369"/>
                        </a:cubicBezTo>
                        <a:cubicBezTo>
                          <a:pt x="25622" y="31131"/>
                          <a:pt x="24860" y="31607"/>
                          <a:pt x="24098" y="31702"/>
                        </a:cubicBezTo>
                        <a:cubicBezTo>
                          <a:pt x="23431" y="31798"/>
                          <a:pt x="22670" y="31798"/>
                          <a:pt x="22193" y="31321"/>
                        </a:cubicBezTo>
                        <a:cubicBezTo>
                          <a:pt x="21527" y="30940"/>
                          <a:pt x="21336" y="30083"/>
                          <a:pt x="21336" y="29321"/>
                        </a:cubicBezTo>
                        <a:cubicBezTo>
                          <a:pt x="21336" y="28845"/>
                          <a:pt x="21622" y="28083"/>
                          <a:pt x="22003" y="27511"/>
                        </a:cubicBezTo>
                        <a:cubicBezTo>
                          <a:pt x="23527" y="25511"/>
                          <a:pt x="24860" y="23892"/>
                          <a:pt x="26384" y="22082"/>
                        </a:cubicBezTo>
                        <a:cubicBezTo>
                          <a:pt x="25241" y="19606"/>
                          <a:pt x="24479" y="16844"/>
                          <a:pt x="24479" y="13891"/>
                        </a:cubicBezTo>
                        <a:cubicBezTo>
                          <a:pt x="24479" y="7223"/>
                          <a:pt x="28575" y="937"/>
                          <a:pt x="33814" y="79"/>
                        </a:cubicBezTo>
                        <a:cubicBezTo>
                          <a:pt x="37529" y="-492"/>
                          <a:pt x="39719" y="2080"/>
                          <a:pt x="40005" y="5794"/>
                        </a:cubicBezTo>
                        <a:cubicBezTo>
                          <a:pt x="40005" y="10938"/>
                          <a:pt x="36767" y="17034"/>
                          <a:pt x="32861" y="22177"/>
                        </a:cubicBezTo>
                        <a:cubicBezTo>
                          <a:pt x="39529" y="33417"/>
                          <a:pt x="42958" y="37322"/>
                          <a:pt x="43053" y="46085"/>
                        </a:cubicBezTo>
                        <a:cubicBezTo>
                          <a:pt x="42481" y="59992"/>
                          <a:pt x="32290" y="70469"/>
                          <a:pt x="19336" y="72469"/>
                        </a:cubicBezTo>
                        <a:close/>
                        <a:moveTo>
                          <a:pt x="34195" y="6747"/>
                        </a:moveTo>
                        <a:cubicBezTo>
                          <a:pt x="34195" y="4937"/>
                          <a:pt x="32766" y="5604"/>
                          <a:pt x="31528" y="7033"/>
                        </a:cubicBezTo>
                        <a:cubicBezTo>
                          <a:pt x="30004" y="8842"/>
                          <a:pt x="29623" y="11224"/>
                          <a:pt x="29623" y="12938"/>
                        </a:cubicBezTo>
                        <a:cubicBezTo>
                          <a:pt x="29623" y="14367"/>
                          <a:pt x="29909" y="15605"/>
                          <a:pt x="30289" y="16939"/>
                        </a:cubicBezTo>
                        <a:cubicBezTo>
                          <a:pt x="32290" y="13796"/>
                          <a:pt x="34195" y="9509"/>
                          <a:pt x="34195" y="67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06" name="Freeform: Shape 4605">
                    <a:extLst>
                      <a:ext uri="{FF2B5EF4-FFF2-40B4-BE49-F238E27FC236}">
                        <a16:creationId xmlns:a16="http://schemas.microsoft.com/office/drawing/2014/main" id="{89F93670-C364-4ABC-8BDD-4F9E3AC67491}"/>
                      </a:ext>
                    </a:extLst>
                  </p:cNvPr>
                  <p:cNvSpPr/>
                  <p:nvPr/>
                </p:nvSpPr>
                <p:spPr>
                  <a:xfrm>
                    <a:off x="4750264" y="6121296"/>
                    <a:ext cx="1239318" cy="100268"/>
                  </a:xfrm>
                  <a:custGeom>
                    <a:avLst/>
                    <a:gdLst>
                      <a:gd name="connsiteX0" fmla="*/ 777811 w 866489"/>
                      <a:gd name="connsiteY0" fmla="*/ 0 h 70104"/>
                      <a:gd name="connsiteX1" fmla="*/ 689038 w 866489"/>
                      <a:gd name="connsiteY1" fmla="*/ 70104 h 70104"/>
                      <a:gd name="connsiteX2" fmla="*/ 866489 w 866489"/>
                      <a:gd name="connsiteY2" fmla="*/ 70104 h 70104"/>
                      <a:gd name="connsiteX3" fmla="*/ 777811 w 866489"/>
                      <a:gd name="connsiteY3" fmla="*/ 0 h 70104"/>
                      <a:gd name="connsiteX4" fmla="*/ 582454 w 866489"/>
                      <a:gd name="connsiteY4" fmla="*/ 0 h 70104"/>
                      <a:gd name="connsiteX5" fmla="*/ 493681 w 866489"/>
                      <a:gd name="connsiteY5" fmla="*/ 70104 h 70104"/>
                      <a:gd name="connsiteX6" fmla="*/ 671227 w 866489"/>
                      <a:gd name="connsiteY6" fmla="*/ 70104 h 70104"/>
                      <a:gd name="connsiteX7" fmla="*/ 582454 w 866489"/>
                      <a:gd name="connsiteY7" fmla="*/ 0 h 70104"/>
                      <a:gd name="connsiteX8" fmla="*/ 88773 w 866489"/>
                      <a:gd name="connsiteY8" fmla="*/ 0 h 70104"/>
                      <a:gd name="connsiteX9" fmla="*/ 0 w 866489"/>
                      <a:gd name="connsiteY9" fmla="*/ 70104 h 70104"/>
                      <a:gd name="connsiteX10" fmla="*/ 177546 w 866489"/>
                      <a:gd name="connsiteY10" fmla="*/ 70104 h 70104"/>
                      <a:gd name="connsiteX11" fmla="*/ 88773 w 866489"/>
                      <a:gd name="connsiteY11" fmla="*/ 0 h 70104"/>
                      <a:gd name="connsiteX12" fmla="*/ 284035 w 866489"/>
                      <a:gd name="connsiteY12" fmla="*/ 0 h 70104"/>
                      <a:gd name="connsiteX13" fmla="*/ 195263 w 866489"/>
                      <a:gd name="connsiteY13" fmla="*/ 70104 h 70104"/>
                      <a:gd name="connsiteX14" fmla="*/ 372809 w 866489"/>
                      <a:gd name="connsiteY14" fmla="*/ 70104 h 70104"/>
                      <a:gd name="connsiteX15" fmla="*/ 284035 w 866489"/>
                      <a:gd name="connsiteY15" fmla="*/ 0 h 70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66489" h="70104">
                        <a:moveTo>
                          <a:pt x="777811" y="0"/>
                        </a:moveTo>
                        <a:cubicBezTo>
                          <a:pt x="734663" y="0"/>
                          <a:pt x="698563" y="29908"/>
                          <a:pt x="689038" y="70104"/>
                        </a:cubicBezTo>
                        <a:lnTo>
                          <a:pt x="866489" y="70104"/>
                        </a:lnTo>
                        <a:cubicBezTo>
                          <a:pt x="857059" y="29908"/>
                          <a:pt x="820960" y="0"/>
                          <a:pt x="777811" y="0"/>
                        </a:cubicBezTo>
                        <a:close/>
                        <a:moveTo>
                          <a:pt x="582454" y="0"/>
                        </a:moveTo>
                        <a:cubicBezTo>
                          <a:pt x="539306" y="0"/>
                          <a:pt x="503206" y="29908"/>
                          <a:pt x="493681" y="70104"/>
                        </a:cubicBezTo>
                        <a:lnTo>
                          <a:pt x="671227" y="70104"/>
                        </a:lnTo>
                        <a:cubicBezTo>
                          <a:pt x="661702" y="29908"/>
                          <a:pt x="625602" y="0"/>
                          <a:pt x="582454" y="0"/>
                        </a:cubicBezTo>
                        <a:close/>
                        <a:moveTo>
                          <a:pt x="88773" y="0"/>
                        </a:moveTo>
                        <a:cubicBezTo>
                          <a:pt x="45625" y="0"/>
                          <a:pt x="9525" y="29908"/>
                          <a:pt x="0" y="70104"/>
                        </a:cubicBezTo>
                        <a:lnTo>
                          <a:pt x="177546" y="70104"/>
                        </a:lnTo>
                        <a:cubicBezTo>
                          <a:pt x="167926" y="29908"/>
                          <a:pt x="131826" y="0"/>
                          <a:pt x="88773" y="0"/>
                        </a:cubicBezTo>
                        <a:close/>
                        <a:moveTo>
                          <a:pt x="284035" y="0"/>
                        </a:moveTo>
                        <a:cubicBezTo>
                          <a:pt x="240887" y="0"/>
                          <a:pt x="204788" y="29908"/>
                          <a:pt x="195263" y="70104"/>
                        </a:cubicBezTo>
                        <a:lnTo>
                          <a:pt x="372809" y="70104"/>
                        </a:lnTo>
                        <a:cubicBezTo>
                          <a:pt x="363284" y="29908"/>
                          <a:pt x="327184" y="0"/>
                          <a:pt x="284035" y="0"/>
                        </a:cubicBezTo>
                        <a:close/>
                      </a:path>
                    </a:pathLst>
                  </a:custGeom>
                  <a:solidFill>
                    <a:schemeClr val="tx1">
                      <a:alpha val="2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07" name="Freeform: Shape 4606">
                    <a:extLst>
                      <a:ext uri="{FF2B5EF4-FFF2-40B4-BE49-F238E27FC236}">
                        <a16:creationId xmlns:a16="http://schemas.microsoft.com/office/drawing/2014/main" id="{E74CD11B-7187-428B-9B55-BBF2A6A1F69C}"/>
                      </a:ext>
                    </a:extLst>
                  </p:cNvPr>
                  <p:cNvSpPr/>
                  <p:nvPr/>
                </p:nvSpPr>
                <p:spPr>
                  <a:xfrm>
                    <a:off x="4730783" y="6128381"/>
                    <a:ext cx="246718" cy="246718"/>
                  </a:xfrm>
                  <a:custGeom>
                    <a:avLst/>
                    <a:gdLst>
                      <a:gd name="connsiteX0" fmla="*/ 86201 w 172497"/>
                      <a:gd name="connsiteY0" fmla="*/ 172498 h 172497"/>
                      <a:gd name="connsiteX1" fmla="*/ 0 w 172497"/>
                      <a:gd name="connsiteY1" fmla="*/ 86296 h 172497"/>
                      <a:gd name="connsiteX2" fmla="*/ 86201 w 172497"/>
                      <a:gd name="connsiteY2" fmla="*/ 0 h 172497"/>
                      <a:gd name="connsiteX3" fmla="*/ 172498 w 172497"/>
                      <a:gd name="connsiteY3" fmla="*/ 86296 h 172497"/>
                      <a:gd name="connsiteX4" fmla="*/ 86201 w 172497"/>
                      <a:gd name="connsiteY4" fmla="*/ 172498 h 172497"/>
                      <a:gd name="connsiteX5" fmla="*/ 86201 w 172497"/>
                      <a:gd name="connsiteY5" fmla="*/ 172498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497" h="172497">
                        <a:moveTo>
                          <a:pt x="86201" y="172498"/>
                        </a:moveTo>
                        <a:cubicBezTo>
                          <a:pt x="38671" y="172498"/>
                          <a:pt x="0" y="133826"/>
                          <a:pt x="0" y="86296"/>
                        </a:cubicBezTo>
                        <a:cubicBezTo>
                          <a:pt x="0" y="38767"/>
                          <a:pt x="38671" y="0"/>
                          <a:pt x="86201" y="0"/>
                        </a:cubicBezTo>
                        <a:cubicBezTo>
                          <a:pt x="133731" y="0"/>
                          <a:pt x="172498" y="38671"/>
                          <a:pt x="172498" y="86296"/>
                        </a:cubicBezTo>
                        <a:cubicBezTo>
                          <a:pt x="172498" y="133921"/>
                          <a:pt x="133826" y="172498"/>
                          <a:pt x="86201" y="172498"/>
                        </a:cubicBezTo>
                        <a:lnTo>
                          <a:pt x="86201" y="172498"/>
                        </a:lnTo>
                        <a:close/>
                      </a:path>
                    </a:pathLst>
                  </a:custGeom>
                  <a:solidFill>
                    <a:srgbClr val="A4A3A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08" name="Freeform: Shape 4607">
                    <a:extLst>
                      <a:ext uri="{FF2B5EF4-FFF2-40B4-BE49-F238E27FC236}">
                        <a16:creationId xmlns:a16="http://schemas.microsoft.com/office/drawing/2014/main" id="{6B59079F-51FE-42A2-9489-A902757B9115}"/>
                      </a:ext>
                    </a:extLst>
                  </p:cNvPr>
                  <p:cNvSpPr/>
                  <p:nvPr/>
                </p:nvSpPr>
                <p:spPr>
                  <a:xfrm>
                    <a:off x="4809525" y="6142822"/>
                    <a:ext cx="89232" cy="217836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627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762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627" y="0"/>
                        </a:lnTo>
                        <a:lnTo>
                          <a:pt x="62389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09" name="Freeform: Shape 4608">
                    <a:extLst>
                      <a:ext uri="{FF2B5EF4-FFF2-40B4-BE49-F238E27FC236}">
                        <a16:creationId xmlns:a16="http://schemas.microsoft.com/office/drawing/2014/main" id="{85B720B4-F83B-4889-B7C7-79904617FB7D}"/>
                      </a:ext>
                    </a:extLst>
                  </p:cNvPr>
                  <p:cNvSpPr/>
                  <p:nvPr/>
                </p:nvSpPr>
                <p:spPr>
                  <a:xfrm>
                    <a:off x="4745223" y="6207124"/>
                    <a:ext cx="217837" cy="89232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610" name="Graphic 1">
                    <a:extLst>
                      <a:ext uri="{FF2B5EF4-FFF2-40B4-BE49-F238E27FC236}">
                        <a16:creationId xmlns:a16="http://schemas.microsoft.com/office/drawing/2014/main" id="{731DAAC3-8551-4D2A-B603-D9BA16F3D4A0}"/>
                      </a:ext>
                    </a:extLst>
                  </p:cNvPr>
                  <p:cNvGrpSpPr/>
                  <p:nvPr/>
                </p:nvGrpSpPr>
                <p:grpSpPr>
                  <a:xfrm>
                    <a:off x="4747949" y="6145546"/>
                    <a:ext cx="212387" cy="212387"/>
                    <a:chOff x="2534602" y="5882012"/>
                    <a:chExt cx="148494" cy="148494"/>
                  </a:xfrm>
                  <a:solidFill>
                    <a:srgbClr val="C2C2C2"/>
                  </a:solidFill>
                </p:grpSpPr>
                <p:sp>
                  <p:nvSpPr>
                    <p:cNvPr id="4737" name="Freeform: Shape 4736">
                      <a:extLst>
                        <a:ext uri="{FF2B5EF4-FFF2-40B4-BE49-F238E27FC236}">
                          <a16:creationId xmlns:a16="http://schemas.microsoft.com/office/drawing/2014/main" id="{AF66056F-54DD-4618-97FA-9112191916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4602" y="5920588"/>
                      <a:ext cx="148494" cy="71342"/>
                    </a:xfrm>
                    <a:custGeom>
                      <a:avLst/>
                      <a:gdLst>
                        <a:gd name="connsiteX0" fmla="*/ 0 w 148494"/>
                        <a:gd name="connsiteY0" fmla="*/ 68580 h 71342"/>
                        <a:gd name="connsiteX1" fmla="*/ 147256 w 148494"/>
                        <a:gd name="connsiteY1" fmla="*/ 0 h 71342"/>
                        <a:gd name="connsiteX2" fmla="*/ 148495 w 148494"/>
                        <a:gd name="connsiteY2" fmla="*/ 2762 h 71342"/>
                        <a:gd name="connsiteX3" fmla="*/ 1238 w 148494"/>
                        <a:gd name="connsiteY3" fmla="*/ 71342 h 71342"/>
                        <a:gd name="connsiteX4" fmla="*/ 0 w 148494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494" h="71342">
                          <a:moveTo>
                            <a:pt x="0" y="68580"/>
                          </a:moveTo>
                          <a:lnTo>
                            <a:pt x="147256" y="0"/>
                          </a:lnTo>
                          <a:lnTo>
                            <a:pt x="148495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38" name="Freeform: Shape 4737">
                      <a:extLst>
                        <a:ext uri="{FF2B5EF4-FFF2-40B4-BE49-F238E27FC236}">
                          <a16:creationId xmlns:a16="http://schemas.microsoft.com/office/drawing/2014/main" id="{8860132D-0693-41BF-AEB6-6BC1A51A0F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3178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611" name="Graphic 1">
                    <a:extLst>
                      <a:ext uri="{FF2B5EF4-FFF2-40B4-BE49-F238E27FC236}">
                        <a16:creationId xmlns:a16="http://schemas.microsoft.com/office/drawing/2014/main" id="{DC2CF495-541E-4402-A899-B4FC10F992F9}"/>
                      </a:ext>
                    </a:extLst>
                  </p:cNvPr>
                  <p:cNvGrpSpPr/>
                  <p:nvPr/>
                </p:nvGrpSpPr>
                <p:grpSpPr>
                  <a:xfrm>
                    <a:off x="4743588" y="6129879"/>
                    <a:ext cx="232414" cy="242358"/>
                    <a:chOff x="2531553" y="5871058"/>
                    <a:chExt cx="162496" cy="169449"/>
                  </a:xfrm>
                  <a:solidFill>
                    <a:srgbClr val="A1A1A1"/>
                  </a:solidFill>
                </p:grpSpPr>
                <p:sp>
                  <p:nvSpPr>
                    <p:cNvPr id="4732" name="Freeform: Shape 4731">
                      <a:extLst>
                        <a:ext uri="{FF2B5EF4-FFF2-40B4-BE49-F238E27FC236}">
                          <a16:creationId xmlns:a16="http://schemas.microsoft.com/office/drawing/2014/main" id="{542182E0-8E9F-49DD-98CC-41B4CDFBA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1373" y="5871058"/>
                      <a:ext cx="2952" cy="169449"/>
                    </a:xfrm>
                    <a:custGeom>
                      <a:avLst/>
                      <a:gdLst>
                        <a:gd name="connsiteX0" fmla="*/ 0 w 2952"/>
                        <a:gd name="connsiteY0" fmla="*/ 169450 h 169449"/>
                        <a:gd name="connsiteX1" fmla="*/ 0 w 2952"/>
                        <a:gd name="connsiteY1" fmla="*/ 0 h 169449"/>
                        <a:gd name="connsiteX2" fmla="*/ 2953 w 2952"/>
                        <a:gd name="connsiteY2" fmla="*/ 0 h 169449"/>
                        <a:gd name="connsiteX3" fmla="*/ 2953 w 2952"/>
                        <a:gd name="connsiteY3" fmla="*/ 169450 h 169449"/>
                        <a:gd name="connsiteX4" fmla="*/ 0 w 2952"/>
                        <a:gd name="connsiteY4" fmla="*/ 169450 h 169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449">
                          <a:moveTo>
                            <a:pt x="0" y="169450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450"/>
                          </a:lnTo>
                          <a:lnTo>
                            <a:pt x="0" y="169450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33" name="Freeform: Shape 4732">
                      <a:extLst>
                        <a:ext uri="{FF2B5EF4-FFF2-40B4-BE49-F238E27FC236}">
                          <a16:creationId xmlns:a16="http://schemas.microsoft.com/office/drawing/2014/main" id="{0F2FCA6B-6FCE-4565-934D-053D8AA09D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1553" y="5954211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734" name="Graphic 1">
                      <a:extLst>
                        <a:ext uri="{FF2B5EF4-FFF2-40B4-BE49-F238E27FC236}">
                          <a16:creationId xmlns:a16="http://schemas.microsoft.com/office/drawing/2014/main" id="{A969CE2E-3649-41AC-BEF2-0E4BD57EAEE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52890" y="5893251"/>
                      <a:ext cx="119919" cy="125063"/>
                      <a:chOff x="2552890" y="5893251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4735" name="Freeform: Shape 4734">
                        <a:extLst>
                          <a:ext uri="{FF2B5EF4-FFF2-40B4-BE49-F238E27FC236}">
                            <a16:creationId xmlns:a16="http://schemas.microsoft.com/office/drawing/2014/main" id="{D442F4B7-8F98-4363-B28C-665141E6FF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55842" y="5893251"/>
                        <a:ext cx="114014" cy="125063"/>
                      </a:xfrm>
                      <a:custGeom>
                        <a:avLst/>
                        <a:gdLst>
                          <a:gd name="connsiteX0" fmla="*/ 0 w 114014"/>
                          <a:gd name="connsiteY0" fmla="*/ 122873 h 125063"/>
                          <a:gd name="connsiteX1" fmla="*/ 111919 w 114014"/>
                          <a:gd name="connsiteY1" fmla="*/ 0 h 125063"/>
                          <a:gd name="connsiteX2" fmla="*/ 114014 w 114014"/>
                          <a:gd name="connsiteY2" fmla="*/ 2191 h 125063"/>
                          <a:gd name="connsiteX3" fmla="*/ 2096 w 114014"/>
                          <a:gd name="connsiteY3" fmla="*/ 125063 h 125063"/>
                          <a:gd name="connsiteX4" fmla="*/ 0 w 114014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4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014" y="2191"/>
                            </a:lnTo>
                            <a:lnTo>
                              <a:pt x="2096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36" name="Freeform: Shape 4735">
                        <a:extLst>
                          <a:ext uri="{FF2B5EF4-FFF2-40B4-BE49-F238E27FC236}">
                            <a16:creationId xmlns:a16="http://schemas.microsoft.com/office/drawing/2014/main" id="{59051993-15C3-49C3-AEE2-CA5255AC7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52890" y="5896299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286 h 118967"/>
                          <a:gd name="connsiteX1" fmla="*/ 2096 w 119919"/>
                          <a:gd name="connsiteY1" fmla="*/ 0 h 118967"/>
                          <a:gd name="connsiteX2" fmla="*/ 119920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286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286"/>
                            </a:moveTo>
                            <a:lnTo>
                              <a:pt x="2096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612" name="Graphic 1">
                    <a:extLst>
                      <a:ext uri="{FF2B5EF4-FFF2-40B4-BE49-F238E27FC236}">
                        <a16:creationId xmlns:a16="http://schemas.microsoft.com/office/drawing/2014/main" id="{36EDA152-B6E7-477E-A0E2-96E16331ACCC}"/>
                      </a:ext>
                    </a:extLst>
                  </p:cNvPr>
                  <p:cNvGrpSpPr/>
                  <p:nvPr/>
                </p:nvGrpSpPr>
                <p:grpSpPr>
                  <a:xfrm>
                    <a:off x="4750945" y="6137508"/>
                    <a:ext cx="217837" cy="227100"/>
                    <a:chOff x="2536697" y="5876392"/>
                    <a:chExt cx="152304" cy="158781"/>
                  </a:xfrm>
                  <a:solidFill>
                    <a:srgbClr val="A1A1A1"/>
                  </a:solidFill>
                </p:grpSpPr>
                <p:sp>
                  <p:nvSpPr>
                    <p:cNvPr id="4727" name="Freeform: Shape 4726">
                      <a:extLst>
                        <a:ext uri="{FF2B5EF4-FFF2-40B4-BE49-F238E27FC236}">
                          <a16:creationId xmlns:a16="http://schemas.microsoft.com/office/drawing/2014/main" id="{1E0272C7-F391-4412-9DF9-ED6C88C26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1655" y="5876392"/>
                      <a:ext cx="62388" cy="158781"/>
                    </a:xfrm>
                    <a:custGeom>
                      <a:avLst/>
                      <a:gdLst>
                        <a:gd name="connsiteX0" fmla="*/ 0 w 62388"/>
                        <a:gd name="connsiteY0" fmla="*/ 157639 h 158781"/>
                        <a:gd name="connsiteX1" fmla="*/ 59627 w 62388"/>
                        <a:gd name="connsiteY1" fmla="*/ 0 h 158781"/>
                        <a:gd name="connsiteX2" fmla="*/ 62389 w 62388"/>
                        <a:gd name="connsiteY2" fmla="*/ 1143 h 158781"/>
                        <a:gd name="connsiteX3" fmla="*/ 2762 w 62388"/>
                        <a:gd name="connsiteY3" fmla="*/ 158782 h 158781"/>
                        <a:gd name="connsiteX4" fmla="*/ 0 w 62388"/>
                        <a:gd name="connsiteY4" fmla="*/ 157639 h 158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781">
                          <a:moveTo>
                            <a:pt x="0" y="157639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762" y="158782"/>
                          </a:lnTo>
                          <a:lnTo>
                            <a:pt x="0" y="157639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28" name="Freeform: Shape 4727">
                      <a:extLst>
                        <a:ext uri="{FF2B5EF4-FFF2-40B4-BE49-F238E27FC236}">
                          <a16:creationId xmlns:a16="http://schemas.microsoft.com/office/drawing/2014/main" id="{57FEFADD-AD4A-4A2A-B21A-4EA3113EF8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6697" y="5923255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8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8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8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8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729" name="Graphic 1">
                      <a:extLst>
                        <a:ext uri="{FF2B5EF4-FFF2-40B4-BE49-F238E27FC236}">
                          <a16:creationId xmlns:a16="http://schemas.microsoft.com/office/drawing/2014/main" id="{97189C8D-83B8-431E-A3CF-D5B841DC878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38507" y="5878297"/>
                      <a:ext cx="148590" cy="154971"/>
                      <a:chOff x="2538507" y="5878297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4730" name="Freeform: Shape 4729">
                        <a:extLst>
                          <a:ext uri="{FF2B5EF4-FFF2-40B4-BE49-F238E27FC236}">
                            <a16:creationId xmlns:a16="http://schemas.microsoft.com/office/drawing/2014/main" id="{EF126BF9-FDAE-4F52-9476-CDF2B73D52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38507" y="5918588"/>
                        <a:ext cx="148590" cy="74390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390"/>
                          <a:gd name="connsiteX1" fmla="*/ 147352 w 148590"/>
                          <a:gd name="connsiteY1" fmla="*/ 0 h 74390"/>
                          <a:gd name="connsiteX2" fmla="*/ 148590 w 148590"/>
                          <a:gd name="connsiteY2" fmla="*/ 2857 h 74390"/>
                          <a:gd name="connsiteX3" fmla="*/ 1333 w 148590"/>
                          <a:gd name="connsiteY3" fmla="*/ 74390 h 74390"/>
                          <a:gd name="connsiteX4" fmla="*/ 0 w 148590"/>
                          <a:gd name="connsiteY4" fmla="*/ 71533 h 74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390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857"/>
                            </a:lnTo>
                            <a:lnTo>
                              <a:pt x="1333" y="74390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31" name="Freeform: Shape 4730">
                        <a:extLst>
                          <a:ext uri="{FF2B5EF4-FFF2-40B4-BE49-F238E27FC236}">
                            <a16:creationId xmlns:a16="http://schemas.microsoft.com/office/drawing/2014/main" id="{43886F96-3B86-4CC3-A024-C7CBF14D87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77178" y="5878297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333 h 154971"/>
                          <a:gd name="connsiteX1" fmla="*/ 2762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333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333"/>
                            </a:moveTo>
                            <a:lnTo>
                              <a:pt x="2762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3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4613" name="Freeform: Shape 4612">
                    <a:extLst>
                      <a:ext uri="{FF2B5EF4-FFF2-40B4-BE49-F238E27FC236}">
                        <a16:creationId xmlns:a16="http://schemas.microsoft.com/office/drawing/2014/main" id="{CCE14B53-8009-4B03-9EFB-2124C69F268E}"/>
                      </a:ext>
                    </a:extLst>
                  </p:cNvPr>
                  <p:cNvSpPr/>
                  <p:nvPr/>
                </p:nvSpPr>
                <p:spPr>
                  <a:xfrm>
                    <a:off x="4841269" y="6128381"/>
                    <a:ext cx="137731" cy="246718"/>
                  </a:xfrm>
                  <a:custGeom>
                    <a:avLst/>
                    <a:gdLst>
                      <a:gd name="connsiteX0" fmla="*/ 10001 w 96297"/>
                      <a:gd name="connsiteY0" fmla="*/ 0 h 172497"/>
                      <a:gd name="connsiteX1" fmla="*/ 0 w 96297"/>
                      <a:gd name="connsiteY1" fmla="*/ 571 h 172497"/>
                      <a:gd name="connsiteX2" fmla="*/ 76295 w 96297"/>
                      <a:gd name="connsiteY2" fmla="*/ 86296 h 172497"/>
                      <a:gd name="connsiteX3" fmla="*/ 0 w 96297"/>
                      <a:gd name="connsiteY3" fmla="*/ 171926 h 172497"/>
                      <a:gd name="connsiteX4" fmla="*/ 10001 w 96297"/>
                      <a:gd name="connsiteY4" fmla="*/ 172498 h 172497"/>
                      <a:gd name="connsiteX5" fmla="*/ 96298 w 96297"/>
                      <a:gd name="connsiteY5" fmla="*/ 86296 h 172497"/>
                      <a:gd name="connsiteX6" fmla="*/ 10001 w 96297"/>
                      <a:gd name="connsiteY6" fmla="*/ 0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297" h="172497">
                        <a:moveTo>
                          <a:pt x="10001" y="0"/>
                        </a:moveTo>
                        <a:cubicBezTo>
                          <a:pt x="6667" y="0"/>
                          <a:pt x="3334" y="190"/>
                          <a:pt x="0" y="571"/>
                        </a:cubicBezTo>
                        <a:cubicBezTo>
                          <a:pt x="42863" y="5524"/>
                          <a:pt x="76295" y="42100"/>
                          <a:pt x="76295" y="86296"/>
                        </a:cubicBezTo>
                        <a:cubicBezTo>
                          <a:pt x="76295" y="130492"/>
                          <a:pt x="42863" y="166973"/>
                          <a:pt x="0" y="171926"/>
                        </a:cubicBezTo>
                        <a:cubicBezTo>
                          <a:pt x="3238" y="172307"/>
                          <a:pt x="6572" y="172498"/>
                          <a:pt x="10001" y="172498"/>
                        </a:cubicBezTo>
                        <a:cubicBezTo>
                          <a:pt x="57531" y="172498"/>
                          <a:pt x="96298" y="133826"/>
                          <a:pt x="96298" y="86296"/>
                        </a:cubicBezTo>
                        <a:cubicBezTo>
                          <a:pt x="96298" y="38767"/>
                          <a:pt x="57531" y="0"/>
                          <a:pt x="10001" y="0"/>
                        </a:cubicBezTo>
                        <a:close/>
                      </a:path>
                    </a:pathLst>
                  </a:custGeom>
                  <a:solidFill>
                    <a:srgbClr val="A1A1A1">
                      <a:alpha val="46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14" name="Freeform: Shape 4613">
                    <a:extLst>
                      <a:ext uri="{FF2B5EF4-FFF2-40B4-BE49-F238E27FC236}">
                        <a16:creationId xmlns:a16="http://schemas.microsoft.com/office/drawing/2014/main" id="{0EB6F803-4EBA-45C0-82CF-E114F0B5346D}"/>
                      </a:ext>
                    </a:extLst>
                  </p:cNvPr>
                  <p:cNvSpPr/>
                  <p:nvPr/>
                </p:nvSpPr>
                <p:spPr>
                  <a:xfrm>
                    <a:off x="4723699" y="6121296"/>
                    <a:ext cx="261022" cy="261022"/>
                  </a:xfrm>
                  <a:custGeom>
                    <a:avLst/>
                    <a:gdLst>
                      <a:gd name="connsiteX0" fmla="*/ 91249 w 182498"/>
                      <a:gd name="connsiteY0" fmla="*/ 0 h 182498"/>
                      <a:gd name="connsiteX1" fmla="*/ 182499 w 182498"/>
                      <a:gd name="connsiteY1" fmla="*/ 91250 h 182498"/>
                      <a:gd name="connsiteX2" fmla="*/ 91249 w 182498"/>
                      <a:gd name="connsiteY2" fmla="*/ 182499 h 182498"/>
                      <a:gd name="connsiteX3" fmla="*/ 0 w 182498"/>
                      <a:gd name="connsiteY3" fmla="*/ 91250 h 182498"/>
                      <a:gd name="connsiteX4" fmla="*/ 91249 w 182498"/>
                      <a:gd name="connsiteY4" fmla="*/ 0 h 182498"/>
                      <a:gd name="connsiteX5" fmla="*/ 91249 w 182498"/>
                      <a:gd name="connsiteY5" fmla="*/ 10001 h 182498"/>
                      <a:gd name="connsiteX6" fmla="*/ 10001 w 182498"/>
                      <a:gd name="connsiteY6" fmla="*/ 91250 h 182498"/>
                      <a:gd name="connsiteX7" fmla="*/ 91249 w 182498"/>
                      <a:gd name="connsiteY7" fmla="*/ 172498 h 182498"/>
                      <a:gd name="connsiteX8" fmla="*/ 172498 w 182498"/>
                      <a:gd name="connsiteY8" fmla="*/ 91250 h 182498"/>
                      <a:gd name="connsiteX9" fmla="*/ 91249 w 182498"/>
                      <a:gd name="connsiteY9" fmla="*/ 10001 h 182498"/>
                      <a:gd name="connsiteX10" fmla="*/ 91249 w 182498"/>
                      <a:gd name="connsiteY10" fmla="*/ 10001 h 182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2498" h="182498">
                        <a:moveTo>
                          <a:pt x="91249" y="0"/>
                        </a:moveTo>
                        <a:cubicBezTo>
                          <a:pt x="141637" y="0"/>
                          <a:pt x="182499" y="40862"/>
                          <a:pt x="182499" y="91250"/>
                        </a:cubicBezTo>
                        <a:cubicBezTo>
                          <a:pt x="182499" y="141637"/>
                          <a:pt x="141637" y="182499"/>
                          <a:pt x="91249" y="182499"/>
                        </a:cubicBezTo>
                        <a:cubicBezTo>
                          <a:pt x="40862" y="182499"/>
                          <a:pt x="0" y="141637"/>
                          <a:pt x="0" y="91250"/>
                        </a:cubicBezTo>
                        <a:cubicBezTo>
                          <a:pt x="0" y="40862"/>
                          <a:pt x="40862" y="0"/>
                          <a:pt x="91249" y="0"/>
                        </a:cubicBezTo>
                        <a:moveTo>
                          <a:pt x="91249" y="10001"/>
                        </a:moveTo>
                        <a:cubicBezTo>
                          <a:pt x="46482" y="10001"/>
                          <a:pt x="10001" y="46482"/>
                          <a:pt x="10001" y="91250"/>
                        </a:cubicBezTo>
                        <a:cubicBezTo>
                          <a:pt x="10001" y="136017"/>
                          <a:pt x="46482" y="172498"/>
                          <a:pt x="91249" y="172498"/>
                        </a:cubicBezTo>
                        <a:cubicBezTo>
                          <a:pt x="136017" y="172498"/>
                          <a:pt x="172498" y="136017"/>
                          <a:pt x="172498" y="91250"/>
                        </a:cubicBezTo>
                        <a:cubicBezTo>
                          <a:pt x="172498" y="46387"/>
                          <a:pt x="136017" y="10001"/>
                          <a:pt x="91249" y="10001"/>
                        </a:cubicBezTo>
                        <a:lnTo>
                          <a:pt x="91249" y="1000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615" name="Graphic 1">
                    <a:extLst>
                      <a:ext uri="{FF2B5EF4-FFF2-40B4-BE49-F238E27FC236}">
                        <a16:creationId xmlns:a16="http://schemas.microsoft.com/office/drawing/2014/main" id="{BC8A0145-54A2-4E73-BE44-4C8DF9896622}"/>
                      </a:ext>
                    </a:extLst>
                  </p:cNvPr>
                  <p:cNvGrpSpPr/>
                  <p:nvPr/>
                </p:nvGrpSpPr>
                <p:grpSpPr>
                  <a:xfrm>
                    <a:off x="4737867" y="6135602"/>
                    <a:ext cx="232550" cy="232414"/>
                    <a:chOff x="2527553" y="5875059"/>
                    <a:chExt cx="162591" cy="162496"/>
                  </a:xfrm>
                  <a:solidFill>
                    <a:srgbClr val="C2C2C2"/>
                  </a:solidFill>
                </p:grpSpPr>
                <p:sp>
                  <p:nvSpPr>
                    <p:cNvPr id="4722" name="Freeform: Shape 4721">
                      <a:extLst>
                        <a:ext uri="{FF2B5EF4-FFF2-40B4-BE49-F238E27FC236}">
                          <a16:creationId xmlns:a16="http://schemas.microsoft.com/office/drawing/2014/main" id="{3A660044-A255-4891-AE42-CCA5A8E51C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7373" y="5875059"/>
                      <a:ext cx="2952" cy="162496"/>
                    </a:xfrm>
                    <a:custGeom>
                      <a:avLst/>
                      <a:gdLst>
                        <a:gd name="connsiteX0" fmla="*/ 0 w 2952"/>
                        <a:gd name="connsiteY0" fmla="*/ 162497 h 162496"/>
                        <a:gd name="connsiteX1" fmla="*/ 0 w 2952"/>
                        <a:gd name="connsiteY1" fmla="*/ 0 h 162496"/>
                        <a:gd name="connsiteX2" fmla="*/ 2953 w 2952"/>
                        <a:gd name="connsiteY2" fmla="*/ 0 h 162496"/>
                        <a:gd name="connsiteX3" fmla="*/ 2953 w 2952"/>
                        <a:gd name="connsiteY3" fmla="*/ 162497 h 162496"/>
                        <a:gd name="connsiteX4" fmla="*/ 0 w 2952"/>
                        <a:gd name="connsiteY4" fmla="*/ 162497 h 162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496">
                          <a:moveTo>
                            <a:pt x="0" y="162497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497"/>
                          </a:lnTo>
                          <a:lnTo>
                            <a:pt x="0" y="16249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23" name="Freeform: Shape 4722">
                      <a:extLst>
                        <a:ext uri="{FF2B5EF4-FFF2-40B4-BE49-F238E27FC236}">
                          <a16:creationId xmlns:a16="http://schemas.microsoft.com/office/drawing/2014/main" id="{66C4B015-5EBF-41B5-BED6-EA1EA54C3D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7553" y="5954783"/>
                      <a:ext cx="162591" cy="2952"/>
                    </a:xfrm>
                    <a:custGeom>
                      <a:avLst/>
                      <a:gdLst>
                        <a:gd name="connsiteX0" fmla="*/ 0 w 162591"/>
                        <a:gd name="connsiteY0" fmla="*/ 2953 h 2952"/>
                        <a:gd name="connsiteX1" fmla="*/ 0 w 162591"/>
                        <a:gd name="connsiteY1" fmla="*/ 0 h 2952"/>
                        <a:gd name="connsiteX2" fmla="*/ 162592 w 162591"/>
                        <a:gd name="connsiteY2" fmla="*/ 0 h 2952"/>
                        <a:gd name="connsiteX3" fmla="*/ 162592 w 162591"/>
                        <a:gd name="connsiteY3" fmla="*/ 2953 h 2952"/>
                        <a:gd name="connsiteX4" fmla="*/ 0 w 162591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91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592" y="0"/>
                          </a:lnTo>
                          <a:lnTo>
                            <a:pt x="162592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724" name="Graphic 1">
                      <a:extLst>
                        <a:ext uri="{FF2B5EF4-FFF2-40B4-BE49-F238E27FC236}">
                          <a16:creationId xmlns:a16="http://schemas.microsoft.com/office/drawing/2014/main" id="{062073DE-4EC9-45B5-BC51-08C338C978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48889" y="5896299"/>
                      <a:ext cx="119919" cy="119919"/>
                      <a:chOff x="2548889" y="5896299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4725" name="Freeform: Shape 4724">
                        <a:extLst>
                          <a:ext uri="{FF2B5EF4-FFF2-40B4-BE49-F238E27FC236}">
                            <a16:creationId xmlns:a16="http://schemas.microsoft.com/office/drawing/2014/main" id="{277B8AE1-828A-4E5B-B368-740105ADF0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51842" y="5896299"/>
                        <a:ext cx="114014" cy="119919"/>
                      </a:xfrm>
                      <a:custGeom>
                        <a:avLst/>
                        <a:gdLst>
                          <a:gd name="connsiteX0" fmla="*/ 0 w 114014"/>
                          <a:gd name="connsiteY0" fmla="*/ 117824 h 119919"/>
                          <a:gd name="connsiteX1" fmla="*/ 111919 w 114014"/>
                          <a:gd name="connsiteY1" fmla="*/ 0 h 119919"/>
                          <a:gd name="connsiteX2" fmla="*/ 114014 w 114014"/>
                          <a:gd name="connsiteY2" fmla="*/ 2096 h 119919"/>
                          <a:gd name="connsiteX3" fmla="*/ 2096 w 114014"/>
                          <a:gd name="connsiteY3" fmla="*/ 119920 h 119919"/>
                          <a:gd name="connsiteX4" fmla="*/ 0 w 114014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4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096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26" name="Freeform: Shape 4725">
                        <a:extLst>
                          <a:ext uri="{FF2B5EF4-FFF2-40B4-BE49-F238E27FC236}">
                            <a16:creationId xmlns:a16="http://schemas.microsoft.com/office/drawing/2014/main" id="{4C7A33DC-9B4A-4698-B467-BCF9AF05BB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48889" y="5899252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096 h 114109"/>
                          <a:gd name="connsiteX1" fmla="*/ 2096 w 119919"/>
                          <a:gd name="connsiteY1" fmla="*/ 0 h 114109"/>
                          <a:gd name="connsiteX2" fmla="*/ 119920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096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096"/>
                            </a:moveTo>
                            <a:lnTo>
                              <a:pt x="2096" y="0"/>
                            </a:lnTo>
                            <a:lnTo>
                              <a:pt x="119920" y="111919"/>
                            </a:lnTo>
                            <a:lnTo>
                              <a:pt x="117824" y="114109"/>
                            </a:lnTo>
                            <a:lnTo>
                              <a:pt x="0" y="2096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616" name="Graphic 1">
                    <a:extLst>
                      <a:ext uri="{FF2B5EF4-FFF2-40B4-BE49-F238E27FC236}">
                        <a16:creationId xmlns:a16="http://schemas.microsoft.com/office/drawing/2014/main" id="{77A661A3-F676-478B-B063-99FC64863487}"/>
                      </a:ext>
                    </a:extLst>
                  </p:cNvPr>
                  <p:cNvGrpSpPr/>
                  <p:nvPr/>
                </p:nvGrpSpPr>
                <p:grpSpPr>
                  <a:xfrm>
                    <a:off x="4745223" y="6142822"/>
                    <a:ext cx="217837" cy="217836"/>
                    <a:chOff x="2532696" y="5880107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4717" name="Freeform: Shape 4716">
                      <a:extLst>
                        <a:ext uri="{FF2B5EF4-FFF2-40B4-BE49-F238E27FC236}">
                          <a16:creationId xmlns:a16="http://schemas.microsoft.com/office/drawing/2014/main" id="{79A5B21D-789D-444B-AE13-1398F68973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7654" y="5880107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257 h 152304"/>
                        <a:gd name="connsiteX1" fmla="*/ 59627 w 62388"/>
                        <a:gd name="connsiteY1" fmla="*/ 0 h 152304"/>
                        <a:gd name="connsiteX2" fmla="*/ 62389 w 62388"/>
                        <a:gd name="connsiteY2" fmla="*/ 1143 h 152304"/>
                        <a:gd name="connsiteX3" fmla="*/ 2762 w 62388"/>
                        <a:gd name="connsiteY3" fmla="*/ 152305 h 152304"/>
                        <a:gd name="connsiteX4" fmla="*/ 0 w 62388"/>
                        <a:gd name="connsiteY4" fmla="*/ 151257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257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762" y="152305"/>
                          </a:lnTo>
                          <a:lnTo>
                            <a:pt x="0" y="1512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18" name="Freeform: Shape 4717">
                      <a:extLst>
                        <a:ext uri="{FF2B5EF4-FFF2-40B4-BE49-F238E27FC236}">
                          <a16:creationId xmlns:a16="http://schemas.microsoft.com/office/drawing/2014/main" id="{58431D24-BC74-49E8-8CC6-2AD7697B95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2696" y="5925065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857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857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719" name="Graphic 1">
                      <a:extLst>
                        <a:ext uri="{FF2B5EF4-FFF2-40B4-BE49-F238E27FC236}">
                          <a16:creationId xmlns:a16="http://schemas.microsoft.com/office/drawing/2014/main" id="{AFA121CC-0EF2-465F-8FF8-E02501DDC4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534602" y="5882012"/>
                      <a:ext cx="148494" cy="148494"/>
                      <a:chOff x="2534602" y="5882012"/>
                      <a:chExt cx="148494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4720" name="Freeform: Shape 4719">
                        <a:extLst>
                          <a:ext uri="{FF2B5EF4-FFF2-40B4-BE49-F238E27FC236}">
                            <a16:creationId xmlns:a16="http://schemas.microsoft.com/office/drawing/2014/main" id="{29BF34BC-6F44-4586-B3C9-F592723EEA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34602" y="5920588"/>
                        <a:ext cx="148494" cy="71342"/>
                      </a:xfrm>
                      <a:custGeom>
                        <a:avLst/>
                        <a:gdLst>
                          <a:gd name="connsiteX0" fmla="*/ 0 w 148494"/>
                          <a:gd name="connsiteY0" fmla="*/ 68580 h 71342"/>
                          <a:gd name="connsiteX1" fmla="*/ 147256 w 148494"/>
                          <a:gd name="connsiteY1" fmla="*/ 0 h 71342"/>
                          <a:gd name="connsiteX2" fmla="*/ 148495 w 148494"/>
                          <a:gd name="connsiteY2" fmla="*/ 2762 h 71342"/>
                          <a:gd name="connsiteX3" fmla="*/ 1238 w 148494"/>
                          <a:gd name="connsiteY3" fmla="*/ 71342 h 71342"/>
                          <a:gd name="connsiteX4" fmla="*/ 0 w 148494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494" h="71342">
                            <a:moveTo>
                              <a:pt x="0" y="68580"/>
                            </a:moveTo>
                            <a:lnTo>
                              <a:pt x="147256" y="0"/>
                            </a:lnTo>
                            <a:lnTo>
                              <a:pt x="148495" y="2762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21" name="Freeform: Shape 4720">
                        <a:extLst>
                          <a:ext uri="{FF2B5EF4-FFF2-40B4-BE49-F238E27FC236}">
                            <a16:creationId xmlns:a16="http://schemas.microsoft.com/office/drawing/2014/main" id="{EC46908B-ED93-4355-8329-617B246906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573178" y="5882012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6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6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4617" name="Freeform: Shape 4616">
                    <a:extLst>
                      <a:ext uri="{FF2B5EF4-FFF2-40B4-BE49-F238E27FC236}">
                        <a16:creationId xmlns:a16="http://schemas.microsoft.com/office/drawing/2014/main" id="{2A177AEE-9EF4-4717-860A-7CEE8BFA8ADB}"/>
                      </a:ext>
                    </a:extLst>
                  </p:cNvPr>
                  <p:cNvSpPr/>
                  <p:nvPr/>
                </p:nvSpPr>
                <p:spPr>
                  <a:xfrm>
                    <a:off x="4833366" y="6230965"/>
                    <a:ext cx="41415" cy="41415"/>
                  </a:xfrm>
                  <a:custGeom>
                    <a:avLst/>
                    <a:gdLst>
                      <a:gd name="connsiteX0" fmla="*/ 14478 w 28956"/>
                      <a:gd name="connsiteY0" fmla="*/ 28956 h 28956"/>
                      <a:gd name="connsiteX1" fmla="*/ 0 w 28956"/>
                      <a:gd name="connsiteY1" fmla="*/ 14478 h 28956"/>
                      <a:gd name="connsiteX2" fmla="*/ 14478 w 28956"/>
                      <a:gd name="connsiteY2" fmla="*/ 0 h 28956"/>
                      <a:gd name="connsiteX3" fmla="*/ 28956 w 28956"/>
                      <a:gd name="connsiteY3" fmla="*/ 14478 h 28956"/>
                      <a:gd name="connsiteX4" fmla="*/ 14478 w 28956"/>
                      <a:gd name="connsiteY4" fmla="*/ 28956 h 28956"/>
                      <a:gd name="connsiteX5" fmla="*/ 14478 w 28956"/>
                      <a:gd name="connsiteY5" fmla="*/ 28956 h 28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956" h="28956">
                        <a:moveTo>
                          <a:pt x="14478" y="28956"/>
                        </a:moveTo>
                        <a:cubicBezTo>
                          <a:pt x="6477" y="28956"/>
                          <a:pt x="0" y="22479"/>
                          <a:pt x="0" y="14478"/>
                        </a:cubicBezTo>
                        <a:cubicBezTo>
                          <a:pt x="0" y="6477"/>
                          <a:pt x="6477" y="0"/>
                          <a:pt x="14478" y="0"/>
                        </a:cubicBezTo>
                        <a:cubicBezTo>
                          <a:pt x="22479" y="0"/>
                          <a:pt x="28956" y="6477"/>
                          <a:pt x="28956" y="14478"/>
                        </a:cubicBezTo>
                        <a:cubicBezTo>
                          <a:pt x="28956" y="22479"/>
                          <a:pt x="22479" y="28956"/>
                          <a:pt x="14478" y="28956"/>
                        </a:cubicBezTo>
                        <a:lnTo>
                          <a:pt x="14478" y="28956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18" name="Freeform: Shape 4617">
                    <a:extLst>
                      <a:ext uri="{FF2B5EF4-FFF2-40B4-BE49-F238E27FC236}">
                        <a16:creationId xmlns:a16="http://schemas.microsoft.com/office/drawing/2014/main" id="{D1B50FFA-52DD-4C68-A54D-22028FA4B593}"/>
                      </a:ext>
                    </a:extLst>
                  </p:cNvPr>
                  <p:cNvSpPr/>
                  <p:nvPr/>
                </p:nvSpPr>
                <p:spPr>
                  <a:xfrm>
                    <a:off x="5010198" y="6128381"/>
                    <a:ext cx="246582" cy="246718"/>
                  </a:xfrm>
                  <a:custGeom>
                    <a:avLst/>
                    <a:gdLst>
                      <a:gd name="connsiteX0" fmla="*/ 86201 w 172402"/>
                      <a:gd name="connsiteY0" fmla="*/ 172498 h 172497"/>
                      <a:gd name="connsiteX1" fmla="*/ 0 w 172402"/>
                      <a:gd name="connsiteY1" fmla="*/ 86296 h 172497"/>
                      <a:gd name="connsiteX2" fmla="*/ 86201 w 172402"/>
                      <a:gd name="connsiteY2" fmla="*/ 0 h 172497"/>
                      <a:gd name="connsiteX3" fmla="*/ 172402 w 172402"/>
                      <a:gd name="connsiteY3" fmla="*/ 86296 h 172497"/>
                      <a:gd name="connsiteX4" fmla="*/ 86201 w 172402"/>
                      <a:gd name="connsiteY4" fmla="*/ 172498 h 172497"/>
                      <a:gd name="connsiteX5" fmla="*/ 86201 w 172402"/>
                      <a:gd name="connsiteY5" fmla="*/ 172498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402" h="172497">
                        <a:moveTo>
                          <a:pt x="86201" y="172498"/>
                        </a:moveTo>
                        <a:cubicBezTo>
                          <a:pt x="38671" y="172498"/>
                          <a:pt x="0" y="133826"/>
                          <a:pt x="0" y="86296"/>
                        </a:cubicBezTo>
                        <a:cubicBezTo>
                          <a:pt x="0" y="38767"/>
                          <a:pt x="38671" y="0"/>
                          <a:pt x="86201" y="0"/>
                        </a:cubicBezTo>
                        <a:cubicBezTo>
                          <a:pt x="133731" y="0"/>
                          <a:pt x="172402" y="38671"/>
                          <a:pt x="172402" y="86296"/>
                        </a:cubicBezTo>
                        <a:cubicBezTo>
                          <a:pt x="172402" y="133921"/>
                          <a:pt x="133826" y="172498"/>
                          <a:pt x="86201" y="172498"/>
                        </a:cubicBezTo>
                        <a:lnTo>
                          <a:pt x="86201" y="172498"/>
                        </a:lnTo>
                        <a:close/>
                      </a:path>
                    </a:pathLst>
                  </a:custGeom>
                  <a:solidFill>
                    <a:srgbClr val="A4A3A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19" name="Freeform: Shape 4618">
                    <a:extLst>
                      <a:ext uri="{FF2B5EF4-FFF2-40B4-BE49-F238E27FC236}">
                        <a16:creationId xmlns:a16="http://schemas.microsoft.com/office/drawing/2014/main" id="{EA02C543-6E82-4859-A827-2B3D1D749B9D}"/>
                      </a:ext>
                    </a:extLst>
                  </p:cNvPr>
                  <p:cNvSpPr/>
                  <p:nvPr/>
                </p:nvSpPr>
                <p:spPr>
                  <a:xfrm>
                    <a:off x="5088941" y="6142822"/>
                    <a:ext cx="89232" cy="217836"/>
                  </a:xfrm>
                  <a:custGeom>
                    <a:avLst/>
                    <a:gdLst>
                      <a:gd name="connsiteX0" fmla="*/ 0 w 62388"/>
                      <a:gd name="connsiteY0" fmla="*/ 151257 h 152304"/>
                      <a:gd name="connsiteX1" fmla="*/ 59626 w 62388"/>
                      <a:gd name="connsiteY1" fmla="*/ 0 h 152304"/>
                      <a:gd name="connsiteX2" fmla="*/ 62389 w 62388"/>
                      <a:gd name="connsiteY2" fmla="*/ 1143 h 152304"/>
                      <a:gd name="connsiteX3" fmla="*/ 2762 w 62388"/>
                      <a:gd name="connsiteY3" fmla="*/ 152305 h 152304"/>
                      <a:gd name="connsiteX4" fmla="*/ 0 w 62388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88" h="152304">
                        <a:moveTo>
                          <a:pt x="0" y="151257"/>
                        </a:moveTo>
                        <a:lnTo>
                          <a:pt x="59626" y="0"/>
                        </a:lnTo>
                        <a:lnTo>
                          <a:pt x="62389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20" name="Freeform: Shape 4619">
                    <a:extLst>
                      <a:ext uri="{FF2B5EF4-FFF2-40B4-BE49-F238E27FC236}">
                        <a16:creationId xmlns:a16="http://schemas.microsoft.com/office/drawing/2014/main" id="{7EE7B08F-DCD8-45E9-822C-85675D02A110}"/>
                      </a:ext>
                    </a:extLst>
                  </p:cNvPr>
                  <p:cNvSpPr/>
                  <p:nvPr/>
                </p:nvSpPr>
                <p:spPr>
                  <a:xfrm>
                    <a:off x="5024638" y="6207124"/>
                    <a:ext cx="217837" cy="89232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621" name="Graphic 1">
                    <a:extLst>
                      <a:ext uri="{FF2B5EF4-FFF2-40B4-BE49-F238E27FC236}">
                        <a16:creationId xmlns:a16="http://schemas.microsoft.com/office/drawing/2014/main" id="{A9035F4B-ED5F-4C21-8BF4-31DAA7C25290}"/>
                      </a:ext>
                    </a:extLst>
                  </p:cNvPr>
                  <p:cNvGrpSpPr/>
                  <p:nvPr/>
                </p:nvGrpSpPr>
                <p:grpSpPr>
                  <a:xfrm>
                    <a:off x="5027227" y="6145546"/>
                    <a:ext cx="212523" cy="212387"/>
                    <a:chOff x="2729864" y="5882012"/>
                    <a:chExt cx="148589" cy="148494"/>
                  </a:xfrm>
                  <a:solidFill>
                    <a:srgbClr val="C2C2C2"/>
                  </a:solidFill>
                </p:grpSpPr>
                <p:sp>
                  <p:nvSpPr>
                    <p:cNvPr id="4715" name="Freeform: Shape 4714">
                      <a:extLst>
                        <a:ext uri="{FF2B5EF4-FFF2-40B4-BE49-F238E27FC236}">
                          <a16:creationId xmlns:a16="http://schemas.microsoft.com/office/drawing/2014/main" id="{49F8A6B6-198B-4F07-BC7F-FDF6AED46A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9864" y="5920588"/>
                      <a:ext cx="148589" cy="71342"/>
                    </a:xfrm>
                    <a:custGeom>
                      <a:avLst/>
                      <a:gdLst>
                        <a:gd name="connsiteX0" fmla="*/ 0 w 148589"/>
                        <a:gd name="connsiteY0" fmla="*/ 68580 h 71342"/>
                        <a:gd name="connsiteX1" fmla="*/ 147352 w 148589"/>
                        <a:gd name="connsiteY1" fmla="*/ 0 h 71342"/>
                        <a:gd name="connsiteX2" fmla="*/ 148590 w 148589"/>
                        <a:gd name="connsiteY2" fmla="*/ 2762 h 71342"/>
                        <a:gd name="connsiteX3" fmla="*/ 1333 w 148589"/>
                        <a:gd name="connsiteY3" fmla="*/ 71342 h 71342"/>
                        <a:gd name="connsiteX4" fmla="*/ 0 w 148589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89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333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16" name="Freeform: Shape 4715">
                      <a:extLst>
                        <a:ext uri="{FF2B5EF4-FFF2-40B4-BE49-F238E27FC236}">
                          <a16:creationId xmlns:a16="http://schemas.microsoft.com/office/drawing/2014/main" id="{18875332-15C9-43BA-BDD4-80FA5C7F60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8536" y="5882012"/>
                      <a:ext cx="71342" cy="148494"/>
                    </a:xfrm>
                    <a:custGeom>
                      <a:avLst/>
                      <a:gdLst>
                        <a:gd name="connsiteX0" fmla="*/ 0 w 71342"/>
                        <a:gd name="connsiteY0" fmla="*/ 1238 h 148494"/>
                        <a:gd name="connsiteX1" fmla="*/ 2762 w 71342"/>
                        <a:gd name="connsiteY1" fmla="*/ 0 h 148494"/>
                        <a:gd name="connsiteX2" fmla="*/ 71342 w 71342"/>
                        <a:gd name="connsiteY2" fmla="*/ 147256 h 148494"/>
                        <a:gd name="connsiteX3" fmla="*/ 68580 w 71342"/>
                        <a:gd name="connsiteY3" fmla="*/ 148495 h 148494"/>
                        <a:gd name="connsiteX4" fmla="*/ 0 w 71342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42" h="148494">
                          <a:moveTo>
                            <a:pt x="0" y="1238"/>
                          </a:moveTo>
                          <a:lnTo>
                            <a:pt x="2762" y="0"/>
                          </a:lnTo>
                          <a:lnTo>
                            <a:pt x="71342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622" name="Graphic 1">
                    <a:extLst>
                      <a:ext uri="{FF2B5EF4-FFF2-40B4-BE49-F238E27FC236}">
                        <a16:creationId xmlns:a16="http://schemas.microsoft.com/office/drawing/2014/main" id="{45370BCF-AAEB-469B-8959-99B9F3CE2438}"/>
                      </a:ext>
                    </a:extLst>
                  </p:cNvPr>
                  <p:cNvGrpSpPr/>
                  <p:nvPr/>
                </p:nvGrpSpPr>
                <p:grpSpPr>
                  <a:xfrm>
                    <a:off x="5023004" y="6129879"/>
                    <a:ext cx="232414" cy="242358"/>
                    <a:chOff x="2726911" y="5871058"/>
                    <a:chExt cx="162496" cy="169449"/>
                  </a:xfrm>
                  <a:solidFill>
                    <a:srgbClr val="A1A1A1"/>
                  </a:solidFill>
                </p:grpSpPr>
                <p:sp>
                  <p:nvSpPr>
                    <p:cNvPr id="4710" name="Freeform: Shape 4709">
                      <a:extLst>
                        <a:ext uri="{FF2B5EF4-FFF2-40B4-BE49-F238E27FC236}">
                          <a16:creationId xmlns:a16="http://schemas.microsoft.com/office/drawing/2014/main" id="{B30BDE38-510B-4AAB-97B9-7E85CE2571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06731" y="5871058"/>
                      <a:ext cx="2952" cy="169449"/>
                    </a:xfrm>
                    <a:custGeom>
                      <a:avLst/>
                      <a:gdLst>
                        <a:gd name="connsiteX0" fmla="*/ 0 w 2952"/>
                        <a:gd name="connsiteY0" fmla="*/ 169450 h 169449"/>
                        <a:gd name="connsiteX1" fmla="*/ 0 w 2952"/>
                        <a:gd name="connsiteY1" fmla="*/ 0 h 169449"/>
                        <a:gd name="connsiteX2" fmla="*/ 2953 w 2952"/>
                        <a:gd name="connsiteY2" fmla="*/ 0 h 169449"/>
                        <a:gd name="connsiteX3" fmla="*/ 2953 w 2952"/>
                        <a:gd name="connsiteY3" fmla="*/ 169450 h 169449"/>
                        <a:gd name="connsiteX4" fmla="*/ 0 w 2952"/>
                        <a:gd name="connsiteY4" fmla="*/ 169450 h 169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449">
                          <a:moveTo>
                            <a:pt x="0" y="169450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450"/>
                          </a:lnTo>
                          <a:lnTo>
                            <a:pt x="0" y="169450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11" name="Freeform: Shape 4710">
                      <a:extLst>
                        <a:ext uri="{FF2B5EF4-FFF2-40B4-BE49-F238E27FC236}">
                          <a16:creationId xmlns:a16="http://schemas.microsoft.com/office/drawing/2014/main" id="{94B463A9-101F-44BB-A71E-5DAC44AFD3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6911" y="5954211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7 w 162496"/>
                        <a:gd name="connsiteY2" fmla="*/ 0 h 3143"/>
                        <a:gd name="connsiteX3" fmla="*/ 162497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7" y="0"/>
                          </a:lnTo>
                          <a:lnTo>
                            <a:pt x="162497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712" name="Graphic 1">
                      <a:extLst>
                        <a:ext uri="{FF2B5EF4-FFF2-40B4-BE49-F238E27FC236}">
                          <a16:creationId xmlns:a16="http://schemas.microsoft.com/office/drawing/2014/main" id="{515619F0-C15C-42A9-99BB-64FB19261A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748247" y="5893251"/>
                      <a:ext cx="119919" cy="125063"/>
                      <a:chOff x="2748247" y="5893251"/>
                      <a:chExt cx="119919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4713" name="Freeform: Shape 4712">
                        <a:extLst>
                          <a:ext uri="{FF2B5EF4-FFF2-40B4-BE49-F238E27FC236}">
                            <a16:creationId xmlns:a16="http://schemas.microsoft.com/office/drawing/2014/main" id="{B9D9CA4A-97FE-4D12-86BC-A19D2645BE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51105" y="5893251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191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191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14" name="Freeform: Shape 4713">
                        <a:extLst>
                          <a:ext uri="{FF2B5EF4-FFF2-40B4-BE49-F238E27FC236}">
                            <a16:creationId xmlns:a16="http://schemas.microsoft.com/office/drawing/2014/main" id="{A4821D3F-2EFB-4A7B-8032-88728CC81D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48247" y="5896299"/>
                        <a:ext cx="119919" cy="118967"/>
                      </a:xfrm>
                      <a:custGeom>
                        <a:avLst/>
                        <a:gdLst>
                          <a:gd name="connsiteX0" fmla="*/ 0 w 119919"/>
                          <a:gd name="connsiteY0" fmla="*/ 2286 h 118967"/>
                          <a:gd name="connsiteX1" fmla="*/ 2096 w 119919"/>
                          <a:gd name="connsiteY1" fmla="*/ 0 h 118967"/>
                          <a:gd name="connsiteX2" fmla="*/ 119920 w 119919"/>
                          <a:gd name="connsiteY2" fmla="*/ 116681 h 118967"/>
                          <a:gd name="connsiteX3" fmla="*/ 117824 w 119919"/>
                          <a:gd name="connsiteY3" fmla="*/ 118967 h 118967"/>
                          <a:gd name="connsiteX4" fmla="*/ 0 w 119919"/>
                          <a:gd name="connsiteY4" fmla="*/ 2286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8967">
                            <a:moveTo>
                              <a:pt x="0" y="2286"/>
                            </a:moveTo>
                            <a:lnTo>
                              <a:pt x="2096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623" name="Graphic 1">
                    <a:extLst>
                      <a:ext uri="{FF2B5EF4-FFF2-40B4-BE49-F238E27FC236}">
                        <a16:creationId xmlns:a16="http://schemas.microsoft.com/office/drawing/2014/main" id="{AEAC697F-3B8C-4D14-AE0A-E37CAC740ED0}"/>
                      </a:ext>
                    </a:extLst>
                  </p:cNvPr>
                  <p:cNvGrpSpPr/>
                  <p:nvPr/>
                </p:nvGrpSpPr>
                <p:grpSpPr>
                  <a:xfrm>
                    <a:off x="5030361" y="6137508"/>
                    <a:ext cx="217837" cy="227100"/>
                    <a:chOff x="2732055" y="5876392"/>
                    <a:chExt cx="152304" cy="158781"/>
                  </a:xfrm>
                  <a:solidFill>
                    <a:srgbClr val="A1A1A1"/>
                  </a:solidFill>
                </p:grpSpPr>
                <p:sp>
                  <p:nvSpPr>
                    <p:cNvPr id="4705" name="Freeform: Shape 4704">
                      <a:extLst>
                        <a:ext uri="{FF2B5EF4-FFF2-40B4-BE49-F238E27FC236}">
                          <a16:creationId xmlns:a16="http://schemas.microsoft.com/office/drawing/2014/main" id="{D87FFCEC-3544-41D5-AC64-849D7AEF3D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7013" y="5876392"/>
                      <a:ext cx="62388" cy="158781"/>
                    </a:xfrm>
                    <a:custGeom>
                      <a:avLst/>
                      <a:gdLst>
                        <a:gd name="connsiteX0" fmla="*/ 0 w 62388"/>
                        <a:gd name="connsiteY0" fmla="*/ 157639 h 158781"/>
                        <a:gd name="connsiteX1" fmla="*/ 59531 w 62388"/>
                        <a:gd name="connsiteY1" fmla="*/ 0 h 158781"/>
                        <a:gd name="connsiteX2" fmla="*/ 62389 w 62388"/>
                        <a:gd name="connsiteY2" fmla="*/ 1143 h 158781"/>
                        <a:gd name="connsiteX3" fmla="*/ 2762 w 62388"/>
                        <a:gd name="connsiteY3" fmla="*/ 158782 h 158781"/>
                        <a:gd name="connsiteX4" fmla="*/ 0 w 62388"/>
                        <a:gd name="connsiteY4" fmla="*/ 157639 h 158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781">
                          <a:moveTo>
                            <a:pt x="0" y="157639"/>
                          </a:moveTo>
                          <a:lnTo>
                            <a:pt x="59531" y="0"/>
                          </a:lnTo>
                          <a:lnTo>
                            <a:pt x="62389" y="1143"/>
                          </a:lnTo>
                          <a:lnTo>
                            <a:pt x="2762" y="158782"/>
                          </a:lnTo>
                          <a:lnTo>
                            <a:pt x="0" y="157639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06" name="Freeform: Shape 4705">
                      <a:extLst>
                        <a:ext uri="{FF2B5EF4-FFF2-40B4-BE49-F238E27FC236}">
                          <a16:creationId xmlns:a16="http://schemas.microsoft.com/office/drawing/2014/main" id="{3FF55C51-8A35-4BD0-B0F4-B5FFA719A7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32055" y="5923255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8 h 65055"/>
                        <a:gd name="connsiteX1" fmla="*/ 1048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162 w 152304"/>
                        <a:gd name="connsiteY3" fmla="*/ 65056 h 65055"/>
                        <a:gd name="connsiteX4" fmla="*/ 0 w 152304"/>
                        <a:gd name="connsiteY4" fmla="*/ 2858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8"/>
                          </a:moveTo>
                          <a:lnTo>
                            <a:pt x="1048" y="0"/>
                          </a:lnTo>
                          <a:lnTo>
                            <a:pt x="152305" y="62103"/>
                          </a:lnTo>
                          <a:lnTo>
                            <a:pt x="151162" y="65056"/>
                          </a:lnTo>
                          <a:lnTo>
                            <a:pt x="0" y="2858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707" name="Graphic 1">
                      <a:extLst>
                        <a:ext uri="{FF2B5EF4-FFF2-40B4-BE49-F238E27FC236}">
                          <a16:creationId xmlns:a16="http://schemas.microsoft.com/office/drawing/2014/main" id="{2C612B45-A42A-4031-BA07-63E3189C58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733865" y="5878297"/>
                      <a:ext cx="148589" cy="154971"/>
                      <a:chOff x="2733865" y="5878297"/>
                      <a:chExt cx="148589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4708" name="Freeform: Shape 4707">
                        <a:extLst>
                          <a:ext uri="{FF2B5EF4-FFF2-40B4-BE49-F238E27FC236}">
                            <a16:creationId xmlns:a16="http://schemas.microsoft.com/office/drawing/2014/main" id="{21BEECB4-C812-4F99-B933-999CB68016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33865" y="5918588"/>
                        <a:ext cx="148589" cy="74390"/>
                      </a:xfrm>
                      <a:custGeom>
                        <a:avLst/>
                        <a:gdLst>
                          <a:gd name="connsiteX0" fmla="*/ 0 w 148589"/>
                          <a:gd name="connsiteY0" fmla="*/ 71533 h 74390"/>
                          <a:gd name="connsiteX1" fmla="*/ 147352 w 148589"/>
                          <a:gd name="connsiteY1" fmla="*/ 0 h 74390"/>
                          <a:gd name="connsiteX2" fmla="*/ 148590 w 148589"/>
                          <a:gd name="connsiteY2" fmla="*/ 2857 h 74390"/>
                          <a:gd name="connsiteX3" fmla="*/ 1238 w 148589"/>
                          <a:gd name="connsiteY3" fmla="*/ 74390 h 74390"/>
                          <a:gd name="connsiteX4" fmla="*/ 0 w 148589"/>
                          <a:gd name="connsiteY4" fmla="*/ 71533 h 74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4390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857"/>
                            </a:lnTo>
                            <a:lnTo>
                              <a:pt x="1238" y="74390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09" name="Freeform: Shape 4708">
                        <a:extLst>
                          <a:ext uri="{FF2B5EF4-FFF2-40B4-BE49-F238E27FC236}">
                            <a16:creationId xmlns:a16="http://schemas.microsoft.com/office/drawing/2014/main" id="{C0351343-7F98-4635-B9EF-CD228B5D22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72536" y="5878297"/>
                        <a:ext cx="71342" cy="154971"/>
                      </a:xfrm>
                      <a:custGeom>
                        <a:avLst/>
                        <a:gdLst>
                          <a:gd name="connsiteX0" fmla="*/ 0 w 71342"/>
                          <a:gd name="connsiteY0" fmla="*/ 1333 h 154971"/>
                          <a:gd name="connsiteX1" fmla="*/ 2667 w 71342"/>
                          <a:gd name="connsiteY1" fmla="*/ 0 h 154971"/>
                          <a:gd name="connsiteX2" fmla="*/ 71342 w 71342"/>
                          <a:gd name="connsiteY2" fmla="*/ 153638 h 154971"/>
                          <a:gd name="connsiteX3" fmla="*/ 68580 w 71342"/>
                          <a:gd name="connsiteY3" fmla="*/ 154972 h 154971"/>
                          <a:gd name="connsiteX4" fmla="*/ 0 w 71342"/>
                          <a:gd name="connsiteY4" fmla="*/ 1333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54971">
                            <a:moveTo>
                              <a:pt x="0" y="1333"/>
                            </a:moveTo>
                            <a:lnTo>
                              <a:pt x="2667" y="0"/>
                            </a:lnTo>
                            <a:lnTo>
                              <a:pt x="71342" y="153638"/>
                            </a:lnTo>
                            <a:lnTo>
                              <a:pt x="68580" y="154972"/>
                            </a:lnTo>
                            <a:lnTo>
                              <a:pt x="0" y="13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4624" name="Freeform: Shape 4623">
                    <a:extLst>
                      <a:ext uri="{FF2B5EF4-FFF2-40B4-BE49-F238E27FC236}">
                        <a16:creationId xmlns:a16="http://schemas.microsoft.com/office/drawing/2014/main" id="{4446790A-3CB0-47B1-90A6-413CD78D495E}"/>
                      </a:ext>
                    </a:extLst>
                  </p:cNvPr>
                  <p:cNvSpPr/>
                  <p:nvPr/>
                </p:nvSpPr>
                <p:spPr>
                  <a:xfrm>
                    <a:off x="5120684" y="6128381"/>
                    <a:ext cx="137595" cy="246718"/>
                  </a:xfrm>
                  <a:custGeom>
                    <a:avLst/>
                    <a:gdLst>
                      <a:gd name="connsiteX0" fmla="*/ 10001 w 96202"/>
                      <a:gd name="connsiteY0" fmla="*/ 0 h 172497"/>
                      <a:gd name="connsiteX1" fmla="*/ 0 w 96202"/>
                      <a:gd name="connsiteY1" fmla="*/ 571 h 172497"/>
                      <a:gd name="connsiteX2" fmla="*/ 76295 w 96202"/>
                      <a:gd name="connsiteY2" fmla="*/ 86296 h 172497"/>
                      <a:gd name="connsiteX3" fmla="*/ 0 w 96202"/>
                      <a:gd name="connsiteY3" fmla="*/ 171926 h 172497"/>
                      <a:gd name="connsiteX4" fmla="*/ 10001 w 96202"/>
                      <a:gd name="connsiteY4" fmla="*/ 172498 h 172497"/>
                      <a:gd name="connsiteX5" fmla="*/ 96202 w 96202"/>
                      <a:gd name="connsiteY5" fmla="*/ 86296 h 172497"/>
                      <a:gd name="connsiteX6" fmla="*/ 10001 w 96202"/>
                      <a:gd name="connsiteY6" fmla="*/ 0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202" h="172497">
                        <a:moveTo>
                          <a:pt x="10001" y="0"/>
                        </a:moveTo>
                        <a:cubicBezTo>
                          <a:pt x="6667" y="0"/>
                          <a:pt x="3334" y="190"/>
                          <a:pt x="0" y="571"/>
                        </a:cubicBezTo>
                        <a:cubicBezTo>
                          <a:pt x="42863" y="5524"/>
                          <a:pt x="76295" y="42100"/>
                          <a:pt x="76295" y="86296"/>
                        </a:cubicBezTo>
                        <a:cubicBezTo>
                          <a:pt x="76295" y="130492"/>
                          <a:pt x="42863" y="166973"/>
                          <a:pt x="0" y="171926"/>
                        </a:cubicBezTo>
                        <a:cubicBezTo>
                          <a:pt x="3238" y="172307"/>
                          <a:pt x="6572" y="172498"/>
                          <a:pt x="10001" y="172498"/>
                        </a:cubicBezTo>
                        <a:cubicBezTo>
                          <a:pt x="57531" y="172498"/>
                          <a:pt x="96202" y="133826"/>
                          <a:pt x="96202" y="86296"/>
                        </a:cubicBezTo>
                        <a:cubicBezTo>
                          <a:pt x="96202" y="38767"/>
                          <a:pt x="57531" y="0"/>
                          <a:pt x="10001" y="0"/>
                        </a:cubicBezTo>
                        <a:close/>
                      </a:path>
                    </a:pathLst>
                  </a:custGeom>
                  <a:solidFill>
                    <a:srgbClr val="A1A1A1">
                      <a:alpha val="46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25" name="Freeform: Shape 4624">
                    <a:extLst>
                      <a:ext uri="{FF2B5EF4-FFF2-40B4-BE49-F238E27FC236}">
                        <a16:creationId xmlns:a16="http://schemas.microsoft.com/office/drawing/2014/main" id="{31C04BA7-3D72-4547-BD34-D1CC6D7A214E}"/>
                      </a:ext>
                    </a:extLst>
                  </p:cNvPr>
                  <p:cNvSpPr/>
                  <p:nvPr/>
                </p:nvSpPr>
                <p:spPr>
                  <a:xfrm>
                    <a:off x="5002978" y="6121296"/>
                    <a:ext cx="261022" cy="261022"/>
                  </a:xfrm>
                  <a:custGeom>
                    <a:avLst/>
                    <a:gdLst>
                      <a:gd name="connsiteX0" fmla="*/ 91249 w 182498"/>
                      <a:gd name="connsiteY0" fmla="*/ 0 h 182498"/>
                      <a:gd name="connsiteX1" fmla="*/ 182499 w 182498"/>
                      <a:gd name="connsiteY1" fmla="*/ 91250 h 182498"/>
                      <a:gd name="connsiteX2" fmla="*/ 91249 w 182498"/>
                      <a:gd name="connsiteY2" fmla="*/ 182499 h 182498"/>
                      <a:gd name="connsiteX3" fmla="*/ 0 w 182498"/>
                      <a:gd name="connsiteY3" fmla="*/ 91250 h 182498"/>
                      <a:gd name="connsiteX4" fmla="*/ 91249 w 182498"/>
                      <a:gd name="connsiteY4" fmla="*/ 0 h 182498"/>
                      <a:gd name="connsiteX5" fmla="*/ 91249 w 182498"/>
                      <a:gd name="connsiteY5" fmla="*/ 10001 h 182498"/>
                      <a:gd name="connsiteX6" fmla="*/ 10001 w 182498"/>
                      <a:gd name="connsiteY6" fmla="*/ 91250 h 182498"/>
                      <a:gd name="connsiteX7" fmla="*/ 91249 w 182498"/>
                      <a:gd name="connsiteY7" fmla="*/ 172498 h 182498"/>
                      <a:gd name="connsiteX8" fmla="*/ 172498 w 182498"/>
                      <a:gd name="connsiteY8" fmla="*/ 91250 h 182498"/>
                      <a:gd name="connsiteX9" fmla="*/ 91249 w 182498"/>
                      <a:gd name="connsiteY9" fmla="*/ 10001 h 182498"/>
                      <a:gd name="connsiteX10" fmla="*/ 91249 w 182498"/>
                      <a:gd name="connsiteY10" fmla="*/ 10001 h 182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2498" h="182498">
                        <a:moveTo>
                          <a:pt x="91249" y="0"/>
                        </a:moveTo>
                        <a:cubicBezTo>
                          <a:pt x="141637" y="0"/>
                          <a:pt x="182499" y="40862"/>
                          <a:pt x="182499" y="91250"/>
                        </a:cubicBezTo>
                        <a:cubicBezTo>
                          <a:pt x="182499" y="141637"/>
                          <a:pt x="141637" y="182499"/>
                          <a:pt x="91249" y="182499"/>
                        </a:cubicBezTo>
                        <a:cubicBezTo>
                          <a:pt x="40862" y="182499"/>
                          <a:pt x="0" y="141637"/>
                          <a:pt x="0" y="91250"/>
                        </a:cubicBezTo>
                        <a:cubicBezTo>
                          <a:pt x="95" y="40862"/>
                          <a:pt x="40957" y="0"/>
                          <a:pt x="91249" y="0"/>
                        </a:cubicBezTo>
                        <a:moveTo>
                          <a:pt x="91249" y="10001"/>
                        </a:moveTo>
                        <a:cubicBezTo>
                          <a:pt x="46482" y="10001"/>
                          <a:pt x="10001" y="46482"/>
                          <a:pt x="10001" y="91250"/>
                        </a:cubicBezTo>
                        <a:cubicBezTo>
                          <a:pt x="10001" y="136017"/>
                          <a:pt x="46482" y="172498"/>
                          <a:pt x="91249" y="172498"/>
                        </a:cubicBezTo>
                        <a:cubicBezTo>
                          <a:pt x="136017" y="172498"/>
                          <a:pt x="172498" y="136017"/>
                          <a:pt x="172498" y="91250"/>
                        </a:cubicBezTo>
                        <a:cubicBezTo>
                          <a:pt x="172498" y="46387"/>
                          <a:pt x="136112" y="10001"/>
                          <a:pt x="91249" y="10001"/>
                        </a:cubicBezTo>
                        <a:lnTo>
                          <a:pt x="91249" y="1000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626" name="Graphic 1">
                    <a:extLst>
                      <a:ext uri="{FF2B5EF4-FFF2-40B4-BE49-F238E27FC236}">
                        <a16:creationId xmlns:a16="http://schemas.microsoft.com/office/drawing/2014/main" id="{935321C6-4D6B-48ED-A6F8-859551922F58}"/>
                      </a:ext>
                    </a:extLst>
                  </p:cNvPr>
                  <p:cNvGrpSpPr/>
                  <p:nvPr/>
                </p:nvGrpSpPr>
                <p:grpSpPr>
                  <a:xfrm>
                    <a:off x="5017283" y="6135602"/>
                    <a:ext cx="232414" cy="232414"/>
                    <a:chOff x="2722911" y="5875059"/>
                    <a:chExt cx="162496" cy="162496"/>
                  </a:xfrm>
                  <a:solidFill>
                    <a:srgbClr val="C2C2C2"/>
                  </a:solidFill>
                </p:grpSpPr>
                <p:sp>
                  <p:nvSpPr>
                    <p:cNvPr id="4700" name="Freeform: Shape 4699">
                      <a:extLst>
                        <a:ext uri="{FF2B5EF4-FFF2-40B4-BE49-F238E27FC236}">
                          <a16:creationId xmlns:a16="http://schemas.microsoft.com/office/drawing/2014/main" id="{34A1F8E2-21EC-4A63-AD8A-A71D46F26F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02730" y="5875059"/>
                      <a:ext cx="2952" cy="162496"/>
                    </a:xfrm>
                    <a:custGeom>
                      <a:avLst/>
                      <a:gdLst>
                        <a:gd name="connsiteX0" fmla="*/ 0 w 2952"/>
                        <a:gd name="connsiteY0" fmla="*/ 162497 h 162496"/>
                        <a:gd name="connsiteX1" fmla="*/ 0 w 2952"/>
                        <a:gd name="connsiteY1" fmla="*/ 0 h 162496"/>
                        <a:gd name="connsiteX2" fmla="*/ 2953 w 2952"/>
                        <a:gd name="connsiteY2" fmla="*/ 0 h 162496"/>
                        <a:gd name="connsiteX3" fmla="*/ 2953 w 2952"/>
                        <a:gd name="connsiteY3" fmla="*/ 162497 h 162496"/>
                        <a:gd name="connsiteX4" fmla="*/ 0 w 2952"/>
                        <a:gd name="connsiteY4" fmla="*/ 162497 h 162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2496">
                          <a:moveTo>
                            <a:pt x="0" y="162497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2497"/>
                          </a:lnTo>
                          <a:lnTo>
                            <a:pt x="0" y="16249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01" name="Freeform: Shape 4700">
                      <a:extLst>
                        <a:ext uri="{FF2B5EF4-FFF2-40B4-BE49-F238E27FC236}">
                          <a16:creationId xmlns:a16="http://schemas.microsoft.com/office/drawing/2014/main" id="{1FD3B399-0C8D-4DED-B041-5AB16E5AAE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2911" y="5954783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702" name="Graphic 1">
                      <a:extLst>
                        <a:ext uri="{FF2B5EF4-FFF2-40B4-BE49-F238E27FC236}">
                          <a16:creationId xmlns:a16="http://schemas.microsoft.com/office/drawing/2014/main" id="{FDB97163-8900-4A52-9713-5F25E5EDA8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744247" y="5896299"/>
                      <a:ext cx="119919" cy="119919"/>
                      <a:chOff x="2744247" y="5896299"/>
                      <a:chExt cx="119919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4703" name="Freeform: Shape 4702">
                        <a:extLst>
                          <a:ext uri="{FF2B5EF4-FFF2-40B4-BE49-F238E27FC236}">
                            <a16:creationId xmlns:a16="http://schemas.microsoft.com/office/drawing/2014/main" id="{23A953F5-3743-49D6-85AF-B559EA4386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47199" y="5896299"/>
                        <a:ext cx="114014" cy="119919"/>
                      </a:xfrm>
                      <a:custGeom>
                        <a:avLst/>
                        <a:gdLst>
                          <a:gd name="connsiteX0" fmla="*/ 0 w 114014"/>
                          <a:gd name="connsiteY0" fmla="*/ 117824 h 119919"/>
                          <a:gd name="connsiteX1" fmla="*/ 111919 w 114014"/>
                          <a:gd name="connsiteY1" fmla="*/ 0 h 119919"/>
                          <a:gd name="connsiteX2" fmla="*/ 114014 w 114014"/>
                          <a:gd name="connsiteY2" fmla="*/ 2096 h 119919"/>
                          <a:gd name="connsiteX3" fmla="*/ 2096 w 114014"/>
                          <a:gd name="connsiteY3" fmla="*/ 119920 h 119919"/>
                          <a:gd name="connsiteX4" fmla="*/ 0 w 114014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014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014" y="2096"/>
                            </a:lnTo>
                            <a:lnTo>
                              <a:pt x="2096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04" name="Freeform: Shape 4703">
                        <a:extLst>
                          <a:ext uri="{FF2B5EF4-FFF2-40B4-BE49-F238E27FC236}">
                            <a16:creationId xmlns:a16="http://schemas.microsoft.com/office/drawing/2014/main" id="{BE5BC08F-5BD9-4895-B4CE-17278ED4DC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44247" y="5899252"/>
                        <a:ext cx="119919" cy="114109"/>
                      </a:xfrm>
                      <a:custGeom>
                        <a:avLst/>
                        <a:gdLst>
                          <a:gd name="connsiteX0" fmla="*/ 0 w 119919"/>
                          <a:gd name="connsiteY0" fmla="*/ 2096 h 114109"/>
                          <a:gd name="connsiteX1" fmla="*/ 2096 w 119919"/>
                          <a:gd name="connsiteY1" fmla="*/ 0 h 114109"/>
                          <a:gd name="connsiteX2" fmla="*/ 119920 w 119919"/>
                          <a:gd name="connsiteY2" fmla="*/ 111919 h 114109"/>
                          <a:gd name="connsiteX3" fmla="*/ 117824 w 119919"/>
                          <a:gd name="connsiteY3" fmla="*/ 114109 h 114109"/>
                          <a:gd name="connsiteX4" fmla="*/ 0 w 119919"/>
                          <a:gd name="connsiteY4" fmla="*/ 2096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19" h="114109">
                            <a:moveTo>
                              <a:pt x="0" y="2096"/>
                            </a:moveTo>
                            <a:lnTo>
                              <a:pt x="2096" y="0"/>
                            </a:lnTo>
                            <a:lnTo>
                              <a:pt x="119920" y="111919"/>
                            </a:lnTo>
                            <a:lnTo>
                              <a:pt x="117824" y="114109"/>
                            </a:lnTo>
                            <a:lnTo>
                              <a:pt x="0" y="2096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627" name="Graphic 1">
                    <a:extLst>
                      <a:ext uri="{FF2B5EF4-FFF2-40B4-BE49-F238E27FC236}">
                        <a16:creationId xmlns:a16="http://schemas.microsoft.com/office/drawing/2014/main" id="{38D00599-BF6B-4380-81A8-58A25964A347}"/>
                      </a:ext>
                    </a:extLst>
                  </p:cNvPr>
                  <p:cNvGrpSpPr/>
                  <p:nvPr/>
                </p:nvGrpSpPr>
                <p:grpSpPr>
                  <a:xfrm>
                    <a:off x="5024638" y="6142822"/>
                    <a:ext cx="217837" cy="217836"/>
                    <a:chOff x="2728054" y="5880107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4695" name="Freeform: Shape 4694">
                      <a:extLst>
                        <a:ext uri="{FF2B5EF4-FFF2-40B4-BE49-F238E27FC236}">
                          <a16:creationId xmlns:a16="http://schemas.microsoft.com/office/drawing/2014/main" id="{423F1A1F-FBCC-4EA4-80F1-154F099821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3012" y="5880107"/>
                      <a:ext cx="62388" cy="152304"/>
                    </a:xfrm>
                    <a:custGeom>
                      <a:avLst/>
                      <a:gdLst>
                        <a:gd name="connsiteX0" fmla="*/ 0 w 62388"/>
                        <a:gd name="connsiteY0" fmla="*/ 151257 h 152304"/>
                        <a:gd name="connsiteX1" fmla="*/ 59626 w 62388"/>
                        <a:gd name="connsiteY1" fmla="*/ 0 h 152304"/>
                        <a:gd name="connsiteX2" fmla="*/ 62389 w 62388"/>
                        <a:gd name="connsiteY2" fmla="*/ 1143 h 152304"/>
                        <a:gd name="connsiteX3" fmla="*/ 2762 w 62388"/>
                        <a:gd name="connsiteY3" fmla="*/ 152305 h 152304"/>
                        <a:gd name="connsiteX4" fmla="*/ 0 w 62388"/>
                        <a:gd name="connsiteY4" fmla="*/ 151257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2304">
                          <a:moveTo>
                            <a:pt x="0" y="151257"/>
                          </a:moveTo>
                          <a:lnTo>
                            <a:pt x="59626" y="0"/>
                          </a:lnTo>
                          <a:lnTo>
                            <a:pt x="62389" y="1143"/>
                          </a:lnTo>
                          <a:lnTo>
                            <a:pt x="2762" y="152305"/>
                          </a:lnTo>
                          <a:lnTo>
                            <a:pt x="0" y="1512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96" name="Freeform: Shape 4695">
                      <a:extLst>
                        <a:ext uri="{FF2B5EF4-FFF2-40B4-BE49-F238E27FC236}">
                          <a16:creationId xmlns:a16="http://schemas.microsoft.com/office/drawing/2014/main" id="{1648E98A-E0C5-4B12-B7C1-688FCD8E79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8054" y="5925065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857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857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697" name="Graphic 1">
                      <a:extLst>
                        <a:ext uri="{FF2B5EF4-FFF2-40B4-BE49-F238E27FC236}">
                          <a16:creationId xmlns:a16="http://schemas.microsoft.com/office/drawing/2014/main" id="{836DD8D4-DB5C-4231-83EC-7882A90866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729864" y="5882012"/>
                      <a:ext cx="148589" cy="148494"/>
                      <a:chOff x="2729864" y="5882012"/>
                      <a:chExt cx="148589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4698" name="Freeform: Shape 4697">
                        <a:extLst>
                          <a:ext uri="{FF2B5EF4-FFF2-40B4-BE49-F238E27FC236}">
                            <a16:creationId xmlns:a16="http://schemas.microsoft.com/office/drawing/2014/main" id="{94B8A369-A14D-4E00-8DAE-5B9C1B69B4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29864" y="5920588"/>
                        <a:ext cx="148589" cy="71342"/>
                      </a:xfrm>
                      <a:custGeom>
                        <a:avLst/>
                        <a:gdLst>
                          <a:gd name="connsiteX0" fmla="*/ 0 w 148589"/>
                          <a:gd name="connsiteY0" fmla="*/ 68580 h 71342"/>
                          <a:gd name="connsiteX1" fmla="*/ 147352 w 148589"/>
                          <a:gd name="connsiteY1" fmla="*/ 0 h 71342"/>
                          <a:gd name="connsiteX2" fmla="*/ 148590 w 148589"/>
                          <a:gd name="connsiteY2" fmla="*/ 2762 h 71342"/>
                          <a:gd name="connsiteX3" fmla="*/ 1333 w 148589"/>
                          <a:gd name="connsiteY3" fmla="*/ 71342 h 71342"/>
                          <a:gd name="connsiteX4" fmla="*/ 0 w 148589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89" h="71342">
                            <a:moveTo>
                              <a:pt x="0" y="68580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333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99" name="Freeform: Shape 4698">
                        <a:extLst>
                          <a:ext uri="{FF2B5EF4-FFF2-40B4-BE49-F238E27FC236}">
                            <a16:creationId xmlns:a16="http://schemas.microsoft.com/office/drawing/2014/main" id="{D5C7D4F9-EBEE-4394-A0FF-5C965D9338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68536" y="5882012"/>
                        <a:ext cx="71342" cy="148494"/>
                      </a:xfrm>
                      <a:custGeom>
                        <a:avLst/>
                        <a:gdLst>
                          <a:gd name="connsiteX0" fmla="*/ 0 w 71342"/>
                          <a:gd name="connsiteY0" fmla="*/ 1238 h 148494"/>
                          <a:gd name="connsiteX1" fmla="*/ 2762 w 71342"/>
                          <a:gd name="connsiteY1" fmla="*/ 0 h 148494"/>
                          <a:gd name="connsiteX2" fmla="*/ 71342 w 71342"/>
                          <a:gd name="connsiteY2" fmla="*/ 147256 h 148494"/>
                          <a:gd name="connsiteX3" fmla="*/ 68580 w 71342"/>
                          <a:gd name="connsiteY3" fmla="*/ 148495 h 148494"/>
                          <a:gd name="connsiteX4" fmla="*/ 0 w 71342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342" h="148494">
                            <a:moveTo>
                              <a:pt x="0" y="1238"/>
                            </a:moveTo>
                            <a:lnTo>
                              <a:pt x="2762" y="0"/>
                            </a:lnTo>
                            <a:lnTo>
                              <a:pt x="71342" y="147256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4628" name="Freeform: Shape 4627">
                    <a:extLst>
                      <a:ext uri="{FF2B5EF4-FFF2-40B4-BE49-F238E27FC236}">
                        <a16:creationId xmlns:a16="http://schemas.microsoft.com/office/drawing/2014/main" id="{7DAD728E-9C90-4CD8-8CB4-38E01FE8D536}"/>
                      </a:ext>
                    </a:extLst>
                  </p:cNvPr>
                  <p:cNvSpPr/>
                  <p:nvPr/>
                </p:nvSpPr>
                <p:spPr>
                  <a:xfrm>
                    <a:off x="5112782" y="6230965"/>
                    <a:ext cx="41414" cy="41415"/>
                  </a:xfrm>
                  <a:custGeom>
                    <a:avLst/>
                    <a:gdLst>
                      <a:gd name="connsiteX0" fmla="*/ 14478 w 28955"/>
                      <a:gd name="connsiteY0" fmla="*/ 28956 h 28956"/>
                      <a:gd name="connsiteX1" fmla="*/ 0 w 28955"/>
                      <a:gd name="connsiteY1" fmla="*/ 14478 h 28956"/>
                      <a:gd name="connsiteX2" fmla="*/ 14478 w 28955"/>
                      <a:gd name="connsiteY2" fmla="*/ 0 h 28956"/>
                      <a:gd name="connsiteX3" fmla="*/ 28956 w 28955"/>
                      <a:gd name="connsiteY3" fmla="*/ 14478 h 28956"/>
                      <a:gd name="connsiteX4" fmla="*/ 14478 w 28955"/>
                      <a:gd name="connsiteY4" fmla="*/ 28956 h 28956"/>
                      <a:gd name="connsiteX5" fmla="*/ 14478 w 28955"/>
                      <a:gd name="connsiteY5" fmla="*/ 28956 h 28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955" h="28956">
                        <a:moveTo>
                          <a:pt x="14478" y="28956"/>
                        </a:moveTo>
                        <a:cubicBezTo>
                          <a:pt x="6477" y="28956"/>
                          <a:pt x="0" y="22479"/>
                          <a:pt x="0" y="14478"/>
                        </a:cubicBezTo>
                        <a:cubicBezTo>
                          <a:pt x="0" y="6477"/>
                          <a:pt x="6477" y="0"/>
                          <a:pt x="14478" y="0"/>
                        </a:cubicBezTo>
                        <a:cubicBezTo>
                          <a:pt x="22479" y="0"/>
                          <a:pt x="28956" y="6477"/>
                          <a:pt x="28956" y="14478"/>
                        </a:cubicBezTo>
                        <a:cubicBezTo>
                          <a:pt x="28956" y="22479"/>
                          <a:pt x="22479" y="28956"/>
                          <a:pt x="14478" y="28956"/>
                        </a:cubicBezTo>
                        <a:lnTo>
                          <a:pt x="14478" y="28956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29" name="Freeform: Shape 4628">
                    <a:extLst>
                      <a:ext uri="{FF2B5EF4-FFF2-40B4-BE49-F238E27FC236}">
                        <a16:creationId xmlns:a16="http://schemas.microsoft.com/office/drawing/2014/main" id="{32500B57-F452-4E30-A999-A4691EF29290}"/>
                      </a:ext>
                    </a:extLst>
                  </p:cNvPr>
                  <p:cNvSpPr/>
                  <p:nvPr/>
                </p:nvSpPr>
                <p:spPr>
                  <a:xfrm>
                    <a:off x="5437018" y="6128381"/>
                    <a:ext cx="246582" cy="246718"/>
                  </a:xfrm>
                  <a:custGeom>
                    <a:avLst/>
                    <a:gdLst>
                      <a:gd name="connsiteX0" fmla="*/ 86201 w 172402"/>
                      <a:gd name="connsiteY0" fmla="*/ 172498 h 172497"/>
                      <a:gd name="connsiteX1" fmla="*/ 0 w 172402"/>
                      <a:gd name="connsiteY1" fmla="*/ 86296 h 172497"/>
                      <a:gd name="connsiteX2" fmla="*/ 86201 w 172402"/>
                      <a:gd name="connsiteY2" fmla="*/ 0 h 172497"/>
                      <a:gd name="connsiteX3" fmla="*/ 172403 w 172402"/>
                      <a:gd name="connsiteY3" fmla="*/ 86296 h 172497"/>
                      <a:gd name="connsiteX4" fmla="*/ 86201 w 172402"/>
                      <a:gd name="connsiteY4" fmla="*/ 172498 h 172497"/>
                      <a:gd name="connsiteX5" fmla="*/ 86201 w 172402"/>
                      <a:gd name="connsiteY5" fmla="*/ 172498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402" h="172497">
                        <a:moveTo>
                          <a:pt x="86201" y="172498"/>
                        </a:moveTo>
                        <a:cubicBezTo>
                          <a:pt x="38671" y="172498"/>
                          <a:pt x="0" y="133826"/>
                          <a:pt x="0" y="86296"/>
                        </a:cubicBezTo>
                        <a:cubicBezTo>
                          <a:pt x="0" y="38767"/>
                          <a:pt x="38671" y="0"/>
                          <a:pt x="86201" y="0"/>
                        </a:cubicBezTo>
                        <a:cubicBezTo>
                          <a:pt x="133731" y="0"/>
                          <a:pt x="172403" y="38671"/>
                          <a:pt x="172403" y="86296"/>
                        </a:cubicBezTo>
                        <a:cubicBezTo>
                          <a:pt x="172403" y="133921"/>
                          <a:pt x="133731" y="172498"/>
                          <a:pt x="86201" y="172498"/>
                        </a:cubicBezTo>
                        <a:lnTo>
                          <a:pt x="86201" y="172498"/>
                        </a:lnTo>
                        <a:close/>
                      </a:path>
                    </a:pathLst>
                  </a:custGeom>
                  <a:solidFill>
                    <a:srgbClr val="A4A3A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30" name="Freeform: Shape 4629">
                    <a:extLst>
                      <a:ext uri="{FF2B5EF4-FFF2-40B4-BE49-F238E27FC236}">
                        <a16:creationId xmlns:a16="http://schemas.microsoft.com/office/drawing/2014/main" id="{F59F51D5-C322-4E7E-B648-B6BC41309A8A}"/>
                      </a:ext>
                    </a:extLst>
                  </p:cNvPr>
                  <p:cNvSpPr/>
                  <p:nvPr/>
                </p:nvSpPr>
                <p:spPr>
                  <a:xfrm>
                    <a:off x="5515761" y="6142822"/>
                    <a:ext cx="89096" cy="217836"/>
                  </a:xfrm>
                  <a:custGeom>
                    <a:avLst/>
                    <a:gdLst>
                      <a:gd name="connsiteX0" fmla="*/ 0 w 62293"/>
                      <a:gd name="connsiteY0" fmla="*/ 151257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257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31" name="Freeform: Shape 4630">
                    <a:extLst>
                      <a:ext uri="{FF2B5EF4-FFF2-40B4-BE49-F238E27FC236}">
                        <a16:creationId xmlns:a16="http://schemas.microsoft.com/office/drawing/2014/main" id="{355A4CCD-FB46-4DA3-A2DC-A5759A36E69D}"/>
                      </a:ext>
                    </a:extLst>
                  </p:cNvPr>
                  <p:cNvSpPr/>
                  <p:nvPr/>
                </p:nvSpPr>
                <p:spPr>
                  <a:xfrm>
                    <a:off x="5451458" y="6207124"/>
                    <a:ext cx="217837" cy="89232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048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162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048" y="0"/>
                        </a:lnTo>
                        <a:lnTo>
                          <a:pt x="152305" y="59627"/>
                        </a:lnTo>
                        <a:lnTo>
                          <a:pt x="151162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632" name="Graphic 1">
                    <a:extLst>
                      <a:ext uri="{FF2B5EF4-FFF2-40B4-BE49-F238E27FC236}">
                        <a16:creationId xmlns:a16="http://schemas.microsoft.com/office/drawing/2014/main" id="{2F5C3CCE-F328-4219-92DE-FBB27B97EE7C}"/>
                      </a:ext>
                    </a:extLst>
                  </p:cNvPr>
                  <p:cNvGrpSpPr/>
                  <p:nvPr/>
                </p:nvGrpSpPr>
                <p:grpSpPr>
                  <a:xfrm>
                    <a:off x="5454047" y="6145546"/>
                    <a:ext cx="212525" cy="212387"/>
                    <a:chOff x="3028282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4693" name="Freeform: Shape 4692">
                      <a:extLst>
                        <a:ext uri="{FF2B5EF4-FFF2-40B4-BE49-F238E27FC236}">
                          <a16:creationId xmlns:a16="http://schemas.microsoft.com/office/drawing/2014/main" id="{FF3CFA09-1173-4D04-822D-44D0F01D1C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8282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94" name="Freeform: Shape 4693">
                      <a:extLst>
                        <a:ext uri="{FF2B5EF4-FFF2-40B4-BE49-F238E27FC236}">
                          <a16:creationId xmlns:a16="http://schemas.microsoft.com/office/drawing/2014/main" id="{279CEE84-42AF-4DC4-ACA8-B2D73ECC1A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954" y="5882012"/>
                      <a:ext cx="71247" cy="148494"/>
                    </a:xfrm>
                    <a:custGeom>
                      <a:avLst/>
                      <a:gdLst>
                        <a:gd name="connsiteX0" fmla="*/ 0 w 71247"/>
                        <a:gd name="connsiteY0" fmla="*/ 1238 h 148494"/>
                        <a:gd name="connsiteX1" fmla="*/ 2667 w 71247"/>
                        <a:gd name="connsiteY1" fmla="*/ 0 h 148494"/>
                        <a:gd name="connsiteX2" fmla="*/ 71247 w 71247"/>
                        <a:gd name="connsiteY2" fmla="*/ 147256 h 148494"/>
                        <a:gd name="connsiteX3" fmla="*/ 68580 w 71247"/>
                        <a:gd name="connsiteY3" fmla="*/ 148495 h 148494"/>
                        <a:gd name="connsiteX4" fmla="*/ 0 w 71247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7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633" name="Graphic 1">
                    <a:extLst>
                      <a:ext uri="{FF2B5EF4-FFF2-40B4-BE49-F238E27FC236}">
                        <a16:creationId xmlns:a16="http://schemas.microsoft.com/office/drawing/2014/main" id="{A7A0C8D3-4368-4133-A615-77519F014A78}"/>
                      </a:ext>
                    </a:extLst>
                  </p:cNvPr>
                  <p:cNvGrpSpPr/>
                  <p:nvPr/>
                </p:nvGrpSpPr>
                <p:grpSpPr>
                  <a:xfrm>
                    <a:off x="5449824" y="6129879"/>
                    <a:ext cx="232414" cy="242358"/>
                    <a:chOff x="3025329" y="5871058"/>
                    <a:chExt cx="162496" cy="169449"/>
                  </a:xfrm>
                  <a:solidFill>
                    <a:srgbClr val="A1A1A1"/>
                  </a:solidFill>
                </p:grpSpPr>
                <p:sp>
                  <p:nvSpPr>
                    <p:cNvPr id="4688" name="Freeform: Shape 4687">
                      <a:extLst>
                        <a:ext uri="{FF2B5EF4-FFF2-40B4-BE49-F238E27FC236}">
                          <a16:creationId xmlns:a16="http://schemas.microsoft.com/office/drawing/2014/main" id="{5B4A2EEC-D7DE-4A96-9FE2-0585592C19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5054" y="5871058"/>
                      <a:ext cx="3048" cy="169449"/>
                    </a:xfrm>
                    <a:custGeom>
                      <a:avLst/>
                      <a:gdLst>
                        <a:gd name="connsiteX0" fmla="*/ 0 w 3048"/>
                        <a:gd name="connsiteY0" fmla="*/ 169450 h 169449"/>
                        <a:gd name="connsiteX1" fmla="*/ 0 w 3048"/>
                        <a:gd name="connsiteY1" fmla="*/ 0 h 169449"/>
                        <a:gd name="connsiteX2" fmla="*/ 3048 w 3048"/>
                        <a:gd name="connsiteY2" fmla="*/ 0 h 169449"/>
                        <a:gd name="connsiteX3" fmla="*/ 3048 w 3048"/>
                        <a:gd name="connsiteY3" fmla="*/ 169450 h 169449"/>
                        <a:gd name="connsiteX4" fmla="*/ 0 w 3048"/>
                        <a:gd name="connsiteY4" fmla="*/ 169450 h 169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9449">
                          <a:moveTo>
                            <a:pt x="0" y="169450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9450"/>
                          </a:lnTo>
                          <a:lnTo>
                            <a:pt x="0" y="169450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89" name="Freeform: Shape 4688">
                      <a:extLst>
                        <a:ext uri="{FF2B5EF4-FFF2-40B4-BE49-F238E27FC236}">
                          <a16:creationId xmlns:a16="http://schemas.microsoft.com/office/drawing/2014/main" id="{F99B4997-59FB-45D9-92E2-FC4B92CD18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329" y="5954211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690" name="Graphic 1">
                      <a:extLst>
                        <a:ext uri="{FF2B5EF4-FFF2-40B4-BE49-F238E27FC236}">
                          <a16:creationId xmlns:a16="http://schemas.microsoft.com/office/drawing/2014/main" id="{C5AA532E-5C83-409C-B264-14F5D88678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46665" y="5893251"/>
                      <a:ext cx="119824" cy="125063"/>
                      <a:chOff x="3046665" y="5893251"/>
                      <a:chExt cx="119824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4691" name="Freeform: Shape 4690">
                        <a:extLst>
                          <a:ext uri="{FF2B5EF4-FFF2-40B4-BE49-F238E27FC236}">
                            <a16:creationId xmlns:a16="http://schemas.microsoft.com/office/drawing/2014/main" id="{D904DD0B-D5EF-45E5-9697-AFFDA96B4E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49523" y="5893251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10 w 114109"/>
                          <a:gd name="connsiteY2" fmla="*/ 2191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10" y="2191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92" name="Freeform: Shape 4691">
                        <a:extLst>
                          <a:ext uri="{FF2B5EF4-FFF2-40B4-BE49-F238E27FC236}">
                            <a16:creationId xmlns:a16="http://schemas.microsoft.com/office/drawing/2014/main" id="{6C2E888D-E2E8-4489-8293-0BC605D479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46665" y="5896299"/>
                        <a:ext cx="119824" cy="118967"/>
                      </a:xfrm>
                      <a:custGeom>
                        <a:avLst/>
                        <a:gdLst>
                          <a:gd name="connsiteX0" fmla="*/ 0 w 119824"/>
                          <a:gd name="connsiteY0" fmla="*/ 2286 h 118967"/>
                          <a:gd name="connsiteX1" fmla="*/ 2000 w 119824"/>
                          <a:gd name="connsiteY1" fmla="*/ 0 h 118967"/>
                          <a:gd name="connsiteX2" fmla="*/ 119825 w 119824"/>
                          <a:gd name="connsiteY2" fmla="*/ 116681 h 118967"/>
                          <a:gd name="connsiteX3" fmla="*/ 117824 w 119824"/>
                          <a:gd name="connsiteY3" fmla="*/ 118967 h 118967"/>
                          <a:gd name="connsiteX4" fmla="*/ 0 w 119824"/>
                          <a:gd name="connsiteY4" fmla="*/ 2286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8967">
                            <a:moveTo>
                              <a:pt x="0" y="2286"/>
                            </a:moveTo>
                            <a:lnTo>
                              <a:pt x="2000" y="0"/>
                            </a:lnTo>
                            <a:lnTo>
                              <a:pt x="119825" y="116681"/>
                            </a:lnTo>
                            <a:lnTo>
                              <a:pt x="117824" y="118967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634" name="Graphic 1">
                    <a:extLst>
                      <a:ext uri="{FF2B5EF4-FFF2-40B4-BE49-F238E27FC236}">
                        <a16:creationId xmlns:a16="http://schemas.microsoft.com/office/drawing/2014/main" id="{8AF876B6-AFC8-4973-B475-FE7B4058CB71}"/>
                      </a:ext>
                    </a:extLst>
                  </p:cNvPr>
                  <p:cNvGrpSpPr/>
                  <p:nvPr/>
                </p:nvGrpSpPr>
                <p:grpSpPr>
                  <a:xfrm>
                    <a:off x="5457045" y="6137508"/>
                    <a:ext cx="217837" cy="227100"/>
                    <a:chOff x="3030378" y="5876392"/>
                    <a:chExt cx="152304" cy="158781"/>
                  </a:xfrm>
                  <a:solidFill>
                    <a:srgbClr val="A1A1A1"/>
                  </a:solidFill>
                </p:grpSpPr>
                <p:sp>
                  <p:nvSpPr>
                    <p:cNvPr id="4683" name="Freeform: Shape 4682">
                      <a:extLst>
                        <a:ext uri="{FF2B5EF4-FFF2-40B4-BE49-F238E27FC236}">
                          <a16:creationId xmlns:a16="http://schemas.microsoft.com/office/drawing/2014/main" id="{A3A94ED4-698A-4398-B886-BD0CE52781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5431" y="5876392"/>
                      <a:ext cx="62293" cy="158781"/>
                    </a:xfrm>
                    <a:custGeom>
                      <a:avLst/>
                      <a:gdLst>
                        <a:gd name="connsiteX0" fmla="*/ 0 w 62293"/>
                        <a:gd name="connsiteY0" fmla="*/ 157639 h 158781"/>
                        <a:gd name="connsiteX1" fmla="*/ 59531 w 62293"/>
                        <a:gd name="connsiteY1" fmla="*/ 0 h 158781"/>
                        <a:gd name="connsiteX2" fmla="*/ 62294 w 62293"/>
                        <a:gd name="connsiteY2" fmla="*/ 1143 h 158781"/>
                        <a:gd name="connsiteX3" fmla="*/ 2762 w 62293"/>
                        <a:gd name="connsiteY3" fmla="*/ 158782 h 158781"/>
                        <a:gd name="connsiteX4" fmla="*/ 0 w 62293"/>
                        <a:gd name="connsiteY4" fmla="*/ 157639 h 158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8781">
                          <a:moveTo>
                            <a:pt x="0" y="157639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2" y="158782"/>
                          </a:lnTo>
                          <a:lnTo>
                            <a:pt x="0" y="157639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84" name="Freeform: Shape 4683">
                      <a:extLst>
                        <a:ext uri="{FF2B5EF4-FFF2-40B4-BE49-F238E27FC236}">
                          <a16:creationId xmlns:a16="http://schemas.microsoft.com/office/drawing/2014/main" id="{29DEB113-D417-4671-B2B0-7DD9BE2002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378" y="5923255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8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257 w 152304"/>
                        <a:gd name="connsiteY3" fmla="*/ 65056 h 65055"/>
                        <a:gd name="connsiteX4" fmla="*/ 0 w 152304"/>
                        <a:gd name="connsiteY4" fmla="*/ 2858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8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8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685" name="Graphic 1">
                      <a:extLst>
                        <a:ext uri="{FF2B5EF4-FFF2-40B4-BE49-F238E27FC236}">
                          <a16:creationId xmlns:a16="http://schemas.microsoft.com/office/drawing/2014/main" id="{B2AA249B-4FEC-4019-8374-C613022C5A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32283" y="5878297"/>
                      <a:ext cx="148590" cy="154971"/>
                      <a:chOff x="3032283" y="5878297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4686" name="Freeform: Shape 4685">
                        <a:extLst>
                          <a:ext uri="{FF2B5EF4-FFF2-40B4-BE49-F238E27FC236}">
                            <a16:creationId xmlns:a16="http://schemas.microsoft.com/office/drawing/2014/main" id="{BD941999-9454-4089-9B50-D03A4D5724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2283" y="5918588"/>
                        <a:ext cx="148590" cy="74390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390"/>
                          <a:gd name="connsiteX1" fmla="*/ 147352 w 148590"/>
                          <a:gd name="connsiteY1" fmla="*/ 0 h 74390"/>
                          <a:gd name="connsiteX2" fmla="*/ 148590 w 148590"/>
                          <a:gd name="connsiteY2" fmla="*/ 2857 h 74390"/>
                          <a:gd name="connsiteX3" fmla="*/ 1238 w 148590"/>
                          <a:gd name="connsiteY3" fmla="*/ 74390 h 74390"/>
                          <a:gd name="connsiteX4" fmla="*/ 0 w 148590"/>
                          <a:gd name="connsiteY4" fmla="*/ 71533 h 74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390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857"/>
                            </a:lnTo>
                            <a:lnTo>
                              <a:pt x="1238" y="74390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87" name="Freeform: Shape 4686">
                        <a:extLst>
                          <a:ext uri="{FF2B5EF4-FFF2-40B4-BE49-F238E27FC236}">
                            <a16:creationId xmlns:a16="http://schemas.microsoft.com/office/drawing/2014/main" id="{E96313D8-3216-4FEB-BFB7-CA88B59AE5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0954" y="5878297"/>
                        <a:ext cx="71247" cy="154971"/>
                      </a:xfrm>
                      <a:custGeom>
                        <a:avLst/>
                        <a:gdLst>
                          <a:gd name="connsiteX0" fmla="*/ 0 w 71247"/>
                          <a:gd name="connsiteY0" fmla="*/ 1333 h 154971"/>
                          <a:gd name="connsiteX1" fmla="*/ 2667 w 71247"/>
                          <a:gd name="connsiteY1" fmla="*/ 0 h 154971"/>
                          <a:gd name="connsiteX2" fmla="*/ 71247 w 71247"/>
                          <a:gd name="connsiteY2" fmla="*/ 153638 h 154971"/>
                          <a:gd name="connsiteX3" fmla="*/ 68580 w 71247"/>
                          <a:gd name="connsiteY3" fmla="*/ 154972 h 154971"/>
                          <a:gd name="connsiteX4" fmla="*/ 0 w 71247"/>
                          <a:gd name="connsiteY4" fmla="*/ 1333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7" h="154971">
                            <a:moveTo>
                              <a:pt x="0" y="1333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3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4635" name="Freeform: Shape 4634">
                    <a:extLst>
                      <a:ext uri="{FF2B5EF4-FFF2-40B4-BE49-F238E27FC236}">
                        <a16:creationId xmlns:a16="http://schemas.microsoft.com/office/drawing/2014/main" id="{A7B40DC6-4839-4825-930A-1AFB5D2D653B}"/>
                      </a:ext>
                    </a:extLst>
                  </p:cNvPr>
                  <p:cNvSpPr/>
                  <p:nvPr/>
                </p:nvSpPr>
                <p:spPr>
                  <a:xfrm>
                    <a:off x="5547504" y="6128381"/>
                    <a:ext cx="137595" cy="246718"/>
                  </a:xfrm>
                  <a:custGeom>
                    <a:avLst/>
                    <a:gdLst>
                      <a:gd name="connsiteX0" fmla="*/ 10001 w 96202"/>
                      <a:gd name="connsiteY0" fmla="*/ 0 h 172497"/>
                      <a:gd name="connsiteX1" fmla="*/ 0 w 96202"/>
                      <a:gd name="connsiteY1" fmla="*/ 571 h 172497"/>
                      <a:gd name="connsiteX2" fmla="*/ 76295 w 96202"/>
                      <a:gd name="connsiteY2" fmla="*/ 86296 h 172497"/>
                      <a:gd name="connsiteX3" fmla="*/ 0 w 96202"/>
                      <a:gd name="connsiteY3" fmla="*/ 171926 h 172497"/>
                      <a:gd name="connsiteX4" fmla="*/ 10001 w 96202"/>
                      <a:gd name="connsiteY4" fmla="*/ 172498 h 172497"/>
                      <a:gd name="connsiteX5" fmla="*/ 96203 w 96202"/>
                      <a:gd name="connsiteY5" fmla="*/ 86296 h 172497"/>
                      <a:gd name="connsiteX6" fmla="*/ 10001 w 96202"/>
                      <a:gd name="connsiteY6" fmla="*/ 0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202" h="172497">
                        <a:moveTo>
                          <a:pt x="10001" y="0"/>
                        </a:moveTo>
                        <a:cubicBezTo>
                          <a:pt x="6572" y="0"/>
                          <a:pt x="3334" y="190"/>
                          <a:pt x="0" y="571"/>
                        </a:cubicBezTo>
                        <a:cubicBezTo>
                          <a:pt x="42863" y="5524"/>
                          <a:pt x="76295" y="42100"/>
                          <a:pt x="76295" y="86296"/>
                        </a:cubicBezTo>
                        <a:cubicBezTo>
                          <a:pt x="76295" y="130492"/>
                          <a:pt x="42958" y="166973"/>
                          <a:pt x="0" y="171926"/>
                        </a:cubicBezTo>
                        <a:cubicBezTo>
                          <a:pt x="3238" y="172307"/>
                          <a:pt x="6572" y="172498"/>
                          <a:pt x="10001" y="172498"/>
                        </a:cubicBezTo>
                        <a:cubicBezTo>
                          <a:pt x="57531" y="172498"/>
                          <a:pt x="96203" y="133826"/>
                          <a:pt x="96203" y="86296"/>
                        </a:cubicBezTo>
                        <a:cubicBezTo>
                          <a:pt x="96203" y="38767"/>
                          <a:pt x="57531" y="0"/>
                          <a:pt x="10001" y="0"/>
                        </a:cubicBezTo>
                        <a:close/>
                      </a:path>
                    </a:pathLst>
                  </a:custGeom>
                  <a:solidFill>
                    <a:srgbClr val="A1A1A1">
                      <a:alpha val="46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36" name="Freeform: Shape 4635">
                    <a:extLst>
                      <a:ext uri="{FF2B5EF4-FFF2-40B4-BE49-F238E27FC236}">
                        <a16:creationId xmlns:a16="http://schemas.microsoft.com/office/drawing/2014/main" id="{77BF6819-A182-4DFC-8D11-24AFF79D179C}"/>
                      </a:ext>
                    </a:extLst>
                  </p:cNvPr>
                  <p:cNvSpPr/>
                  <p:nvPr/>
                </p:nvSpPr>
                <p:spPr>
                  <a:xfrm>
                    <a:off x="5429798" y="6121296"/>
                    <a:ext cx="261024" cy="261022"/>
                  </a:xfrm>
                  <a:custGeom>
                    <a:avLst/>
                    <a:gdLst>
                      <a:gd name="connsiteX0" fmla="*/ 91250 w 182499"/>
                      <a:gd name="connsiteY0" fmla="*/ 0 h 182498"/>
                      <a:gd name="connsiteX1" fmla="*/ 182499 w 182499"/>
                      <a:gd name="connsiteY1" fmla="*/ 91250 h 182498"/>
                      <a:gd name="connsiteX2" fmla="*/ 91250 w 182499"/>
                      <a:gd name="connsiteY2" fmla="*/ 182499 h 182498"/>
                      <a:gd name="connsiteX3" fmla="*/ 0 w 182499"/>
                      <a:gd name="connsiteY3" fmla="*/ 91250 h 182498"/>
                      <a:gd name="connsiteX4" fmla="*/ 91250 w 182499"/>
                      <a:gd name="connsiteY4" fmla="*/ 0 h 182498"/>
                      <a:gd name="connsiteX5" fmla="*/ 91250 w 182499"/>
                      <a:gd name="connsiteY5" fmla="*/ 10001 h 182498"/>
                      <a:gd name="connsiteX6" fmla="*/ 10001 w 182499"/>
                      <a:gd name="connsiteY6" fmla="*/ 91250 h 182498"/>
                      <a:gd name="connsiteX7" fmla="*/ 91250 w 182499"/>
                      <a:gd name="connsiteY7" fmla="*/ 172498 h 182498"/>
                      <a:gd name="connsiteX8" fmla="*/ 172498 w 182499"/>
                      <a:gd name="connsiteY8" fmla="*/ 91250 h 182498"/>
                      <a:gd name="connsiteX9" fmla="*/ 91250 w 182499"/>
                      <a:gd name="connsiteY9" fmla="*/ 10001 h 182498"/>
                      <a:gd name="connsiteX10" fmla="*/ 91250 w 182499"/>
                      <a:gd name="connsiteY10" fmla="*/ 10001 h 182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2499" h="182498">
                        <a:moveTo>
                          <a:pt x="91250" y="0"/>
                        </a:moveTo>
                        <a:cubicBezTo>
                          <a:pt x="141637" y="0"/>
                          <a:pt x="182499" y="40862"/>
                          <a:pt x="182499" y="91250"/>
                        </a:cubicBezTo>
                        <a:cubicBezTo>
                          <a:pt x="182499" y="141637"/>
                          <a:pt x="141637" y="182499"/>
                          <a:pt x="91250" y="182499"/>
                        </a:cubicBezTo>
                        <a:cubicBezTo>
                          <a:pt x="40862" y="182499"/>
                          <a:pt x="0" y="141637"/>
                          <a:pt x="0" y="91250"/>
                        </a:cubicBezTo>
                        <a:cubicBezTo>
                          <a:pt x="0" y="40862"/>
                          <a:pt x="40862" y="0"/>
                          <a:pt x="91250" y="0"/>
                        </a:cubicBezTo>
                        <a:moveTo>
                          <a:pt x="91250" y="10001"/>
                        </a:moveTo>
                        <a:cubicBezTo>
                          <a:pt x="46482" y="10001"/>
                          <a:pt x="10001" y="46482"/>
                          <a:pt x="10001" y="91250"/>
                        </a:cubicBezTo>
                        <a:cubicBezTo>
                          <a:pt x="10001" y="136017"/>
                          <a:pt x="46482" y="172498"/>
                          <a:pt x="91250" y="172498"/>
                        </a:cubicBezTo>
                        <a:cubicBezTo>
                          <a:pt x="136017" y="172498"/>
                          <a:pt x="172498" y="136017"/>
                          <a:pt x="172498" y="91250"/>
                        </a:cubicBezTo>
                        <a:cubicBezTo>
                          <a:pt x="172498" y="46387"/>
                          <a:pt x="136017" y="10001"/>
                          <a:pt x="91250" y="10001"/>
                        </a:cubicBezTo>
                        <a:lnTo>
                          <a:pt x="91250" y="1000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637" name="Graphic 1">
                    <a:extLst>
                      <a:ext uri="{FF2B5EF4-FFF2-40B4-BE49-F238E27FC236}">
                        <a16:creationId xmlns:a16="http://schemas.microsoft.com/office/drawing/2014/main" id="{74A974FA-2BD0-4574-84DF-C484898C7A38}"/>
                      </a:ext>
                    </a:extLst>
                  </p:cNvPr>
                  <p:cNvGrpSpPr/>
                  <p:nvPr/>
                </p:nvGrpSpPr>
                <p:grpSpPr>
                  <a:xfrm>
                    <a:off x="5444102" y="6135602"/>
                    <a:ext cx="232414" cy="232414"/>
                    <a:chOff x="3021329" y="5875059"/>
                    <a:chExt cx="162496" cy="162496"/>
                  </a:xfrm>
                  <a:solidFill>
                    <a:srgbClr val="C2C2C2"/>
                  </a:solidFill>
                </p:grpSpPr>
                <p:sp>
                  <p:nvSpPr>
                    <p:cNvPr id="4678" name="Freeform: Shape 4677">
                      <a:extLst>
                        <a:ext uri="{FF2B5EF4-FFF2-40B4-BE49-F238E27FC236}">
                          <a16:creationId xmlns:a16="http://schemas.microsoft.com/office/drawing/2014/main" id="{DFE1EE6E-90F6-41B1-A3E0-4775029BC4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1053" y="5875059"/>
                      <a:ext cx="3048" cy="162496"/>
                    </a:xfrm>
                    <a:custGeom>
                      <a:avLst/>
                      <a:gdLst>
                        <a:gd name="connsiteX0" fmla="*/ 0 w 3048"/>
                        <a:gd name="connsiteY0" fmla="*/ 162497 h 162496"/>
                        <a:gd name="connsiteX1" fmla="*/ 0 w 3048"/>
                        <a:gd name="connsiteY1" fmla="*/ 0 h 162496"/>
                        <a:gd name="connsiteX2" fmla="*/ 3048 w 3048"/>
                        <a:gd name="connsiteY2" fmla="*/ 0 h 162496"/>
                        <a:gd name="connsiteX3" fmla="*/ 3048 w 3048"/>
                        <a:gd name="connsiteY3" fmla="*/ 162497 h 162496"/>
                        <a:gd name="connsiteX4" fmla="*/ 0 w 3048"/>
                        <a:gd name="connsiteY4" fmla="*/ 162497 h 162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496">
                          <a:moveTo>
                            <a:pt x="0" y="162497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497"/>
                          </a:lnTo>
                          <a:lnTo>
                            <a:pt x="0" y="16249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79" name="Freeform: Shape 4678">
                      <a:extLst>
                        <a:ext uri="{FF2B5EF4-FFF2-40B4-BE49-F238E27FC236}">
                          <a16:creationId xmlns:a16="http://schemas.microsoft.com/office/drawing/2014/main" id="{87D22B98-FCA3-49CC-98D6-F43D9E855E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1329" y="5954783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7 w 162496"/>
                        <a:gd name="connsiteY2" fmla="*/ 0 h 2952"/>
                        <a:gd name="connsiteX3" fmla="*/ 162497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7" y="0"/>
                          </a:lnTo>
                          <a:lnTo>
                            <a:pt x="162497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680" name="Graphic 1">
                      <a:extLst>
                        <a:ext uri="{FF2B5EF4-FFF2-40B4-BE49-F238E27FC236}">
                          <a16:creationId xmlns:a16="http://schemas.microsoft.com/office/drawing/2014/main" id="{15D438A1-94CE-4D6C-972B-C58FFD56A3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42665" y="5896299"/>
                      <a:ext cx="119824" cy="119919"/>
                      <a:chOff x="3042665" y="5896299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4681" name="Freeform: Shape 4680">
                        <a:extLst>
                          <a:ext uri="{FF2B5EF4-FFF2-40B4-BE49-F238E27FC236}">
                            <a16:creationId xmlns:a16="http://schemas.microsoft.com/office/drawing/2014/main" id="{B4D648B4-4EBC-4FCC-96C7-4838A6D914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45522" y="5896299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10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82" name="Freeform: Shape 4681">
                        <a:extLst>
                          <a:ext uri="{FF2B5EF4-FFF2-40B4-BE49-F238E27FC236}">
                            <a16:creationId xmlns:a16="http://schemas.microsoft.com/office/drawing/2014/main" id="{6DC0A09D-B62C-47D0-B722-D49C427849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42665" y="5899252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096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096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096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824" y="114109"/>
                            </a:lnTo>
                            <a:lnTo>
                              <a:pt x="0" y="2096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638" name="Graphic 1">
                    <a:extLst>
                      <a:ext uri="{FF2B5EF4-FFF2-40B4-BE49-F238E27FC236}">
                        <a16:creationId xmlns:a16="http://schemas.microsoft.com/office/drawing/2014/main" id="{972CD6D4-BB53-4C72-907F-98EF96DE00C2}"/>
                      </a:ext>
                    </a:extLst>
                  </p:cNvPr>
                  <p:cNvGrpSpPr/>
                  <p:nvPr/>
                </p:nvGrpSpPr>
                <p:grpSpPr>
                  <a:xfrm>
                    <a:off x="5451458" y="6142822"/>
                    <a:ext cx="217837" cy="217836"/>
                    <a:chOff x="3026472" y="5880107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4673" name="Freeform: Shape 4672">
                      <a:extLst>
                        <a:ext uri="{FF2B5EF4-FFF2-40B4-BE49-F238E27FC236}">
                          <a16:creationId xmlns:a16="http://schemas.microsoft.com/office/drawing/2014/main" id="{08D2F633-6206-41E1-9B7E-C5AB519CA9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1430" y="5880107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257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762 w 62293"/>
                        <a:gd name="connsiteY3" fmla="*/ 152305 h 152304"/>
                        <a:gd name="connsiteX4" fmla="*/ 0 w 62293"/>
                        <a:gd name="connsiteY4" fmla="*/ 151257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257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2" y="152305"/>
                          </a:lnTo>
                          <a:lnTo>
                            <a:pt x="0" y="1512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74" name="Freeform: Shape 4673">
                      <a:extLst>
                        <a:ext uri="{FF2B5EF4-FFF2-40B4-BE49-F238E27FC236}">
                          <a16:creationId xmlns:a16="http://schemas.microsoft.com/office/drawing/2014/main" id="{D9831AD1-8992-4B81-8690-A6B521DD3D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6472" y="5925065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857 h 62388"/>
                        <a:gd name="connsiteX1" fmla="*/ 1048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162 w 152304"/>
                        <a:gd name="connsiteY3" fmla="*/ 62389 h 62388"/>
                        <a:gd name="connsiteX4" fmla="*/ 0 w 152304"/>
                        <a:gd name="connsiteY4" fmla="*/ 2857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857"/>
                          </a:moveTo>
                          <a:lnTo>
                            <a:pt x="1048" y="0"/>
                          </a:lnTo>
                          <a:lnTo>
                            <a:pt x="152305" y="59627"/>
                          </a:lnTo>
                          <a:lnTo>
                            <a:pt x="151162" y="62389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675" name="Graphic 1">
                      <a:extLst>
                        <a:ext uri="{FF2B5EF4-FFF2-40B4-BE49-F238E27FC236}">
                          <a16:creationId xmlns:a16="http://schemas.microsoft.com/office/drawing/2014/main" id="{B605C625-FB63-4F3B-9725-84B651A195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28282" y="5882012"/>
                      <a:ext cx="148590" cy="148494"/>
                      <a:chOff x="3028282" y="5882012"/>
                      <a:chExt cx="148590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4676" name="Freeform: Shape 4675">
                        <a:extLst>
                          <a:ext uri="{FF2B5EF4-FFF2-40B4-BE49-F238E27FC236}">
                            <a16:creationId xmlns:a16="http://schemas.microsoft.com/office/drawing/2014/main" id="{185B159F-700F-489D-8C4C-4E79DBD170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28282" y="5920588"/>
                        <a:ext cx="148590" cy="71342"/>
                      </a:xfrm>
                      <a:custGeom>
                        <a:avLst/>
                        <a:gdLst>
                          <a:gd name="connsiteX0" fmla="*/ 0 w 148590"/>
                          <a:gd name="connsiteY0" fmla="*/ 68580 h 71342"/>
                          <a:gd name="connsiteX1" fmla="*/ 147352 w 148590"/>
                          <a:gd name="connsiteY1" fmla="*/ 0 h 71342"/>
                          <a:gd name="connsiteX2" fmla="*/ 148590 w 148590"/>
                          <a:gd name="connsiteY2" fmla="*/ 2762 h 71342"/>
                          <a:gd name="connsiteX3" fmla="*/ 1238 w 148590"/>
                          <a:gd name="connsiteY3" fmla="*/ 71342 h 71342"/>
                          <a:gd name="connsiteX4" fmla="*/ 0 w 148590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1342">
                            <a:moveTo>
                              <a:pt x="0" y="68580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77" name="Freeform: Shape 4676">
                        <a:extLst>
                          <a:ext uri="{FF2B5EF4-FFF2-40B4-BE49-F238E27FC236}">
                            <a16:creationId xmlns:a16="http://schemas.microsoft.com/office/drawing/2014/main" id="{005B0086-3CD6-4FA3-B7AC-890B8D74C7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66954" y="5882012"/>
                        <a:ext cx="71247" cy="148494"/>
                      </a:xfrm>
                      <a:custGeom>
                        <a:avLst/>
                        <a:gdLst>
                          <a:gd name="connsiteX0" fmla="*/ 0 w 71247"/>
                          <a:gd name="connsiteY0" fmla="*/ 1238 h 148494"/>
                          <a:gd name="connsiteX1" fmla="*/ 2667 w 71247"/>
                          <a:gd name="connsiteY1" fmla="*/ 0 h 148494"/>
                          <a:gd name="connsiteX2" fmla="*/ 71247 w 71247"/>
                          <a:gd name="connsiteY2" fmla="*/ 147256 h 148494"/>
                          <a:gd name="connsiteX3" fmla="*/ 68580 w 71247"/>
                          <a:gd name="connsiteY3" fmla="*/ 148495 h 148494"/>
                          <a:gd name="connsiteX4" fmla="*/ 0 w 71247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7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6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4639" name="Freeform: Shape 4638">
                    <a:extLst>
                      <a:ext uri="{FF2B5EF4-FFF2-40B4-BE49-F238E27FC236}">
                        <a16:creationId xmlns:a16="http://schemas.microsoft.com/office/drawing/2014/main" id="{974665C5-024B-48FB-AADC-5EA2D6E3F23B}"/>
                      </a:ext>
                    </a:extLst>
                  </p:cNvPr>
                  <p:cNvSpPr/>
                  <p:nvPr/>
                </p:nvSpPr>
                <p:spPr>
                  <a:xfrm>
                    <a:off x="5539602" y="6230965"/>
                    <a:ext cx="41415" cy="41415"/>
                  </a:xfrm>
                  <a:custGeom>
                    <a:avLst/>
                    <a:gdLst>
                      <a:gd name="connsiteX0" fmla="*/ 14478 w 28956"/>
                      <a:gd name="connsiteY0" fmla="*/ 28956 h 28956"/>
                      <a:gd name="connsiteX1" fmla="*/ 0 w 28956"/>
                      <a:gd name="connsiteY1" fmla="*/ 14478 h 28956"/>
                      <a:gd name="connsiteX2" fmla="*/ 14478 w 28956"/>
                      <a:gd name="connsiteY2" fmla="*/ 0 h 28956"/>
                      <a:gd name="connsiteX3" fmla="*/ 28956 w 28956"/>
                      <a:gd name="connsiteY3" fmla="*/ 14478 h 28956"/>
                      <a:gd name="connsiteX4" fmla="*/ 14478 w 28956"/>
                      <a:gd name="connsiteY4" fmla="*/ 28956 h 28956"/>
                      <a:gd name="connsiteX5" fmla="*/ 14478 w 28956"/>
                      <a:gd name="connsiteY5" fmla="*/ 28956 h 28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956" h="28956">
                        <a:moveTo>
                          <a:pt x="14478" y="28956"/>
                        </a:moveTo>
                        <a:cubicBezTo>
                          <a:pt x="6477" y="28956"/>
                          <a:pt x="0" y="22479"/>
                          <a:pt x="0" y="14478"/>
                        </a:cubicBezTo>
                        <a:cubicBezTo>
                          <a:pt x="0" y="6477"/>
                          <a:pt x="6477" y="0"/>
                          <a:pt x="14478" y="0"/>
                        </a:cubicBezTo>
                        <a:cubicBezTo>
                          <a:pt x="22479" y="0"/>
                          <a:pt x="28956" y="6477"/>
                          <a:pt x="28956" y="14478"/>
                        </a:cubicBezTo>
                        <a:cubicBezTo>
                          <a:pt x="28956" y="22479"/>
                          <a:pt x="22479" y="28956"/>
                          <a:pt x="14478" y="28956"/>
                        </a:cubicBezTo>
                        <a:lnTo>
                          <a:pt x="14478" y="28956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40" name="Freeform: Shape 4639">
                    <a:extLst>
                      <a:ext uri="{FF2B5EF4-FFF2-40B4-BE49-F238E27FC236}">
                        <a16:creationId xmlns:a16="http://schemas.microsoft.com/office/drawing/2014/main" id="{896E80E2-1119-475C-8DD3-696D9DCBC92D}"/>
                      </a:ext>
                    </a:extLst>
                  </p:cNvPr>
                  <p:cNvSpPr/>
                  <p:nvPr/>
                </p:nvSpPr>
                <p:spPr>
                  <a:xfrm>
                    <a:off x="5716434" y="6128381"/>
                    <a:ext cx="246582" cy="246718"/>
                  </a:xfrm>
                  <a:custGeom>
                    <a:avLst/>
                    <a:gdLst>
                      <a:gd name="connsiteX0" fmla="*/ 86201 w 172402"/>
                      <a:gd name="connsiteY0" fmla="*/ 172498 h 172497"/>
                      <a:gd name="connsiteX1" fmla="*/ 0 w 172402"/>
                      <a:gd name="connsiteY1" fmla="*/ 86296 h 172497"/>
                      <a:gd name="connsiteX2" fmla="*/ 86201 w 172402"/>
                      <a:gd name="connsiteY2" fmla="*/ 0 h 172497"/>
                      <a:gd name="connsiteX3" fmla="*/ 172403 w 172402"/>
                      <a:gd name="connsiteY3" fmla="*/ 86296 h 172497"/>
                      <a:gd name="connsiteX4" fmla="*/ 86201 w 172402"/>
                      <a:gd name="connsiteY4" fmla="*/ 172498 h 172497"/>
                      <a:gd name="connsiteX5" fmla="*/ 86201 w 172402"/>
                      <a:gd name="connsiteY5" fmla="*/ 172498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402" h="172497">
                        <a:moveTo>
                          <a:pt x="86201" y="172498"/>
                        </a:moveTo>
                        <a:cubicBezTo>
                          <a:pt x="38671" y="172498"/>
                          <a:pt x="0" y="133826"/>
                          <a:pt x="0" y="86296"/>
                        </a:cubicBezTo>
                        <a:cubicBezTo>
                          <a:pt x="0" y="38767"/>
                          <a:pt x="38671" y="0"/>
                          <a:pt x="86201" y="0"/>
                        </a:cubicBezTo>
                        <a:cubicBezTo>
                          <a:pt x="133731" y="0"/>
                          <a:pt x="172403" y="38671"/>
                          <a:pt x="172403" y="86296"/>
                        </a:cubicBezTo>
                        <a:cubicBezTo>
                          <a:pt x="172403" y="133921"/>
                          <a:pt x="133731" y="172498"/>
                          <a:pt x="86201" y="172498"/>
                        </a:cubicBezTo>
                        <a:lnTo>
                          <a:pt x="86201" y="172498"/>
                        </a:lnTo>
                        <a:close/>
                      </a:path>
                    </a:pathLst>
                  </a:custGeom>
                  <a:solidFill>
                    <a:srgbClr val="A4A3A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41" name="Freeform: Shape 4640">
                    <a:extLst>
                      <a:ext uri="{FF2B5EF4-FFF2-40B4-BE49-F238E27FC236}">
                        <a16:creationId xmlns:a16="http://schemas.microsoft.com/office/drawing/2014/main" id="{CA5313CA-A5D4-4EEF-BD93-EFC320711799}"/>
                      </a:ext>
                    </a:extLst>
                  </p:cNvPr>
                  <p:cNvSpPr/>
                  <p:nvPr/>
                </p:nvSpPr>
                <p:spPr>
                  <a:xfrm>
                    <a:off x="5795176" y="6142822"/>
                    <a:ext cx="89096" cy="217836"/>
                  </a:xfrm>
                  <a:custGeom>
                    <a:avLst/>
                    <a:gdLst>
                      <a:gd name="connsiteX0" fmla="*/ 0 w 62293"/>
                      <a:gd name="connsiteY0" fmla="*/ 151257 h 152304"/>
                      <a:gd name="connsiteX1" fmla="*/ 59531 w 62293"/>
                      <a:gd name="connsiteY1" fmla="*/ 0 h 152304"/>
                      <a:gd name="connsiteX2" fmla="*/ 62294 w 62293"/>
                      <a:gd name="connsiteY2" fmla="*/ 1143 h 152304"/>
                      <a:gd name="connsiteX3" fmla="*/ 2762 w 62293"/>
                      <a:gd name="connsiteY3" fmla="*/ 152305 h 152304"/>
                      <a:gd name="connsiteX4" fmla="*/ 0 w 62293"/>
                      <a:gd name="connsiteY4" fmla="*/ 151257 h 15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152304">
                        <a:moveTo>
                          <a:pt x="0" y="151257"/>
                        </a:moveTo>
                        <a:lnTo>
                          <a:pt x="59531" y="0"/>
                        </a:lnTo>
                        <a:lnTo>
                          <a:pt x="62294" y="1143"/>
                        </a:lnTo>
                        <a:lnTo>
                          <a:pt x="2762" y="152305"/>
                        </a:lnTo>
                        <a:lnTo>
                          <a:pt x="0" y="1512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42" name="Freeform: Shape 4641">
                    <a:extLst>
                      <a:ext uri="{FF2B5EF4-FFF2-40B4-BE49-F238E27FC236}">
                        <a16:creationId xmlns:a16="http://schemas.microsoft.com/office/drawing/2014/main" id="{1F2B2C73-C673-4976-B3F1-C0AD15BD57DB}"/>
                      </a:ext>
                    </a:extLst>
                  </p:cNvPr>
                  <p:cNvSpPr/>
                  <p:nvPr/>
                </p:nvSpPr>
                <p:spPr>
                  <a:xfrm>
                    <a:off x="5730738" y="6207124"/>
                    <a:ext cx="217837" cy="89232"/>
                  </a:xfrm>
                  <a:custGeom>
                    <a:avLst/>
                    <a:gdLst>
                      <a:gd name="connsiteX0" fmla="*/ 0 w 152304"/>
                      <a:gd name="connsiteY0" fmla="*/ 2857 h 62388"/>
                      <a:gd name="connsiteX1" fmla="*/ 1143 w 152304"/>
                      <a:gd name="connsiteY1" fmla="*/ 0 h 62388"/>
                      <a:gd name="connsiteX2" fmla="*/ 152305 w 152304"/>
                      <a:gd name="connsiteY2" fmla="*/ 59627 h 62388"/>
                      <a:gd name="connsiteX3" fmla="*/ 151257 w 152304"/>
                      <a:gd name="connsiteY3" fmla="*/ 62389 h 62388"/>
                      <a:gd name="connsiteX4" fmla="*/ 0 w 152304"/>
                      <a:gd name="connsiteY4" fmla="*/ 2857 h 6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04" h="62388">
                        <a:moveTo>
                          <a:pt x="0" y="2857"/>
                        </a:moveTo>
                        <a:lnTo>
                          <a:pt x="1143" y="0"/>
                        </a:lnTo>
                        <a:lnTo>
                          <a:pt x="152305" y="59627"/>
                        </a:lnTo>
                        <a:lnTo>
                          <a:pt x="151257" y="62389"/>
                        </a:lnTo>
                        <a:lnTo>
                          <a:pt x="0" y="2857"/>
                        </a:lnTo>
                        <a:close/>
                      </a:path>
                    </a:pathLst>
                  </a:custGeom>
                  <a:solidFill>
                    <a:srgbClr val="C2C2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643" name="Graphic 1">
                    <a:extLst>
                      <a:ext uri="{FF2B5EF4-FFF2-40B4-BE49-F238E27FC236}">
                        <a16:creationId xmlns:a16="http://schemas.microsoft.com/office/drawing/2014/main" id="{0EE8353E-E6EF-41CD-9E65-BC1D3DEB54CC}"/>
                      </a:ext>
                    </a:extLst>
                  </p:cNvPr>
                  <p:cNvGrpSpPr/>
                  <p:nvPr/>
                </p:nvGrpSpPr>
                <p:grpSpPr>
                  <a:xfrm>
                    <a:off x="5733463" y="6145546"/>
                    <a:ext cx="212525" cy="212387"/>
                    <a:chOff x="3223640" y="5882012"/>
                    <a:chExt cx="148590" cy="148494"/>
                  </a:xfrm>
                  <a:solidFill>
                    <a:srgbClr val="C2C2C2"/>
                  </a:solidFill>
                </p:grpSpPr>
                <p:sp>
                  <p:nvSpPr>
                    <p:cNvPr id="4671" name="Freeform: Shape 4670">
                      <a:extLst>
                        <a:ext uri="{FF2B5EF4-FFF2-40B4-BE49-F238E27FC236}">
                          <a16:creationId xmlns:a16="http://schemas.microsoft.com/office/drawing/2014/main" id="{6FADD452-120C-48B6-A85F-FC09F0F42C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3640" y="5920588"/>
                      <a:ext cx="148590" cy="71342"/>
                    </a:xfrm>
                    <a:custGeom>
                      <a:avLst/>
                      <a:gdLst>
                        <a:gd name="connsiteX0" fmla="*/ 0 w 148590"/>
                        <a:gd name="connsiteY0" fmla="*/ 68580 h 71342"/>
                        <a:gd name="connsiteX1" fmla="*/ 147352 w 148590"/>
                        <a:gd name="connsiteY1" fmla="*/ 0 h 71342"/>
                        <a:gd name="connsiteX2" fmla="*/ 148590 w 148590"/>
                        <a:gd name="connsiteY2" fmla="*/ 2762 h 71342"/>
                        <a:gd name="connsiteX3" fmla="*/ 1238 w 148590"/>
                        <a:gd name="connsiteY3" fmla="*/ 71342 h 71342"/>
                        <a:gd name="connsiteX4" fmla="*/ 0 w 148590"/>
                        <a:gd name="connsiteY4" fmla="*/ 68580 h 71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590" h="71342">
                          <a:moveTo>
                            <a:pt x="0" y="68580"/>
                          </a:moveTo>
                          <a:lnTo>
                            <a:pt x="147352" y="0"/>
                          </a:lnTo>
                          <a:lnTo>
                            <a:pt x="148590" y="2762"/>
                          </a:lnTo>
                          <a:lnTo>
                            <a:pt x="1238" y="71342"/>
                          </a:lnTo>
                          <a:lnTo>
                            <a:pt x="0" y="68580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72" name="Freeform: Shape 4671">
                      <a:extLst>
                        <a:ext uri="{FF2B5EF4-FFF2-40B4-BE49-F238E27FC236}">
                          <a16:creationId xmlns:a16="http://schemas.microsoft.com/office/drawing/2014/main" id="{3780A8B6-2EF5-4F74-B6AA-9BF8E4E443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2312" y="5882012"/>
                      <a:ext cx="71247" cy="148494"/>
                    </a:xfrm>
                    <a:custGeom>
                      <a:avLst/>
                      <a:gdLst>
                        <a:gd name="connsiteX0" fmla="*/ 0 w 71247"/>
                        <a:gd name="connsiteY0" fmla="*/ 1238 h 148494"/>
                        <a:gd name="connsiteX1" fmla="*/ 2667 w 71247"/>
                        <a:gd name="connsiteY1" fmla="*/ 0 h 148494"/>
                        <a:gd name="connsiteX2" fmla="*/ 71247 w 71247"/>
                        <a:gd name="connsiteY2" fmla="*/ 147256 h 148494"/>
                        <a:gd name="connsiteX3" fmla="*/ 68580 w 71247"/>
                        <a:gd name="connsiteY3" fmla="*/ 148495 h 148494"/>
                        <a:gd name="connsiteX4" fmla="*/ 0 w 71247"/>
                        <a:gd name="connsiteY4" fmla="*/ 1238 h 148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47" h="148494">
                          <a:moveTo>
                            <a:pt x="0" y="1238"/>
                          </a:moveTo>
                          <a:lnTo>
                            <a:pt x="2667" y="0"/>
                          </a:lnTo>
                          <a:lnTo>
                            <a:pt x="71247" y="147256"/>
                          </a:lnTo>
                          <a:lnTo>
                            <a:pt x="68580" y="148495"/>
                          </a:lnTo>
                          <a:lnTo>
                            <a:pt x="0" y="1238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644" name="Graphic 1">
                    <a:extLst>
                      <a:ext uri="{FF2B5EF4-FFF2-40B4-BE49-F238E27FC236}">
                        <a16:creationId xmlns:a16="http://schemas.microsoft.com/office/drawing/2014/main" id="{022E1FDD-6333-4917-BBFB-01593432881E}"/>
                      </a:ext>
                    </a:extLst>
                  </p:cNvPr>
                  <p:cNvGrpSpPr/>
                  <p:nvPr/>
                </p:nvGrpSpPr>
                <p:grpSpPr>
                  <a:xfrm>
                    <a:off x="5729239" y="6129879"/>
                    <a:ext cx="232414" cy="242358"/>
                    <a:chOff x="3220687" y="5871058"/>
                    <a:chExt cx="162496" cy="169449"/>
                  </a:xfrm>
                  <a:solidFill>
                    <a:srgbClr val="A1A1A1"/>
                  </a:solidFill>
                </p:grpSpPr>
                <p:sp>
                  <p:nvSpPr>
                    <p:cNvPr id="4666" name="Freeform: Shape 4665">
                      <a:extLst>
                        <a:ext uri="{FF2B5EF4-FFF2-40B4-BE49-F238E27FC236}">
                          <a16:creationId xmlns:a16="http://schemas.microsoft.com/office/drawing/2014/main" id="{BF16EE2F-A099-4E54-9FD0-A584632D8F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0412" y="5871058"/>
                      <a:ext cx="2952" cy="169449"/>
                    </a:xfrm>
                    <a:custGeom>
                      <a:avLst/>
                      <a:gdLst>
                        <a:gd name="connsiteX0" fmla="*/ 0 w 2952"/>
                        <a:gd name="connsiteY0" fmla="*/ 169450 h 169449"/>
                        <a:gd name="connsiteX1" fmla="*/ 0 w 2952"/>
                        <a:gd name="connsiteY1" fmla="*/ 0 h 169449"/>
                        <a:gd name="connsiteX2" fmla="*/ 2953 w 2952"/>
                        <a:gd name="connsiteY2" fmla="*/ 0 h 169449"/>
                        <a:gd name="connsiteX3" fmla="*/ 2953 w 2952"/>
                        <a:gd name="connsiteY3" fmla="*/ 169450 h 169449"/>
                        <a:gd name="connsiteX4" fmla="*/ 0 w 2952"/>
                        <a:gd name="connsiteY4" fmla="*/ 169450 h 169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52" h="169449">
                          <a:moveTo>
                            <a:pt x="0" y="169450"/>
                          </a:moveTo>
                          <a:lnTo>
                            <a:pt x="0" y="0"/>
                          </a:lnTo>
                          <a:lnTo>
                            <a:pt x="2953" y="0"/>
                          </a:lnTo>
                          <a:lnTo>
                            <a:pt x="2953" y="169450"/>
                          </a:lnTo>
                          <a:lnTo>
                            <a:pt x="0" y="169450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67" name="Freeform: Shape 4666">
                      <a:extLst>
                        <a:ext uri="{FF2B5EF4-FFF2-40B4-BE49-F238E27FC236}">
                          <a16:creationId xmlns:a16="http://schemas.microsoft.com/office/drawing/2014/main" id="{5DB2731A-B8C5-4777-9AA3-BF7A5453FA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0687" y="5954211"/>
                      <a:ext cx="162496" cy="3143"/>
                    </a:xfrm>
                    <a:custGeom>
                      <a:avLst/>
                      <a:gdLst>
                        <a:gd name="connsiteX0" fmla="*/ 0 w 162496"/>
                        <a:gd name="connsiteY0" fmla="*/ 3143 h 3143"/>
                        <a:gd name="connsiteX1" fmla="*/ 0 w 162496"/>
                        <a:gd name="connsiteY1" fmla="*/ 0 h 3143"/>
                        <a:gd name="connsiteX2" fmla="*/ 162496 w 162496"/>
                        <a:gd name="connsiteY2" fmla="*/ 0 h 3143"/>
                        <a:gd name="connsiteX3" fmla="*/ 162496 w 162496"/>
                        <a:gd name="connsiteY3" fmla="*/ 3143 h 3143"/>
                        <a:gd name="connsiteX4" fmla="*/ 0 w 162496"/>
                        <a:gd name="connsiteY4" fmla="*/ 3143 h 3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3143">
                          <a:moveTo>
                            <a:pt x="0" y="314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3143"/>
                          </a:lnTo>
                          <a:lnTo>
                            <a:pt x="0" y="31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668" name="Graphic 1">
                      <a:extLst>
                        <a:ext uri="{FF2B5EF4-FFF2-40B4-BE49-F238E27FC236}">
                          <a16:creationId xmlns:a16="http://schemas.microsoft.com/office/drawing/2014/main" id="{B69E099A-2099-4D17-BA0A-45C4B4C258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41928" y="5893251"/>
                      <a:ext cx="119920" cy="125063"/>
                      <a:chOff x="3241928" y="5893251"/>
                      <a:chExt cx="119920" cy="125063"/>
                    </a:xfrm>
                    <a:solidFill>
                      <a:srgbClr val="A1A1A1"/>
                    </a:solidFill>
                  </p:grpSpPr>
                  <p:sp>
                    <p:nvSpPr>
                      <p:cNvPr id="4669" name="Freeform: Shape 4668">
                        <a:extLst>
                          <a:ext uri="{FF2B5EF4-FFF2-40B4-BE49-F238E27FC236}">
                            <a16:creationId xmlns:a16="http://schemas.microsoft.com/office/drawing/2014/main" id="{8961B2A1-CA5E-42C5-AE81-52410254EE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44881" y="5893251"/>
                        <a:ext cx="114109" cy="125063"/>
                      </a:xfrm>
                      <a:custGeom>
                        <a:avLst/>
                        <a:gdLst>
                          <a:gd name="connsiteX0" fmla="*/ 0 w 114109"/>
                          <a:gd name="connsiteY0" fmla="*/ 122873 h 125063"/>
                          <a:gd name="connsiteX1" fmla="*/ 111919 w 114109"/>
                          <a:gd name="connsiteY1" fmla="*/ 0 h 125063"/>
                          <a:gd name="connsiteX2" fmla="*/ 114109 w 114109"/>
                          <a:gd name="connsiteY2" fmla="*/ 2191 h 125063"/>
                          <a:gd name="connsiteX3" fmla="*/ 2191 w 114109"/>
                          <a:gd name="connsiteY3" fmla="*/ 125063 h 125063"/>
                          <a:gd name="connsiteX4" fmla="*/ 0 w 114109"/>
                          <a:gd name="connsiteY4" fmla="*/ 122873 h 12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25063">
                            <a:moveTo>
                              <a:pt x="0" y="122873"/>
                            </a:moveTo>
                            <a:lnTo>
                              <a:pt x="111919" y="0"/>
                            </a:lnTo>
                            <a:lnTo>
                              <a:pt x="114109" y="2191"/>
                            </a:lnTo>
                            <a:lnTo>
                              <a:pt x="2191" y="125063"/>
                            </a:lnTo>
                            <a:lnTo>
                              <a:pt x="0" y="12287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70" name="Freeform: Shape 4669">
                        <a:extLst>
                          <a:ext uri="{FF2B5EF4-FFF2-40B4-BE49-F238E27FC236}">
                            <a16:creationId xmlns:a16="http://schemas.microsoft.com/office/drawing/2014/main" id="{387186A0-E9B7-4EA2-9741-B8633EE8E9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41928" y="5896299"/>
                        <a:ext cx="119920" cy="118967"/>
                      </a:xfrm>
                      <a:custGeom>
                        <a:avLst/>
                        <a:gdLst>
                          <a:gd name="connsiteX0" fmla="*/ 0 w 119920"/>
                          <a:gd name="connsiteY0" fmla="*/ 2286 h 118967"/>
                          <a:gd name="connsiteX1" fmla="*/ 2096 w 119920"/>
                          <a:gd name="connsiteY1" fmla="*/ 0 h 118967"/>
                          <a:gd name="connsiteX2" fmla="*/ 119920 w 119920"/>
                          <a:gd name="connsiteY2" fmla="*/ 116681 h 118967"/>
                          <a:gd name="connsiteX3" fmla="*/ 117824 w 119920"/>
                          <a:gd name="connsiteY3" fmla="*/ 118967 h 118967"/>
                          <a:gd name="connsiteX4" fmla="*/ 0 w 119920"/>
                          <a:gd name="connsiteY4" fmla="*/ 2286 h 118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920" h="118967">
                            <a:moveTo>
                              <a:pt x="0" y="2286"/>
                            </a:moveTo>
                            <a:lnTo>
                              <a:pt x="2096" y="0"/>
                            </a:lnTo>
                            <a:lnTo>
                              <a:pt x="119920" y="116681"/>
                            </a:lnTo>
                            <a:lnTo>
                              <a:pt x="117824" y="118967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645" name="Graphic 1">
                    <a:extLst>
                      <a:ext uri="{FF2B5EF4-FFF2-40B4-BE49-F238E27FC236}">
                        <a16:creationId xmlns:a16="http://schemas.microsoft.com/office/drawing/2014/main" id="{3E3BFC84-B0B8-4E74-80E8-276503730528}"/>
                      </a:ext>
                    </a:extLst>
                  </p:cNvPr>
                  <p:cNvGrpSpPr/>
                  <p:nvPr/>
                </p:nvGrpSpPr>
                <p:grpSpPr>
                  <a:xfrm>
                    <a:off x="5736461" y="6137508"/>
                    <a:ext cx="217837" cy="227100"/>
                    <a:chOff x="3225736" y="5876392"/>
                    <a:chExt cx="152304" cy="158781"/>
                  </a:xfrm>
                  <a:solidFill>
                    <a:srgbClr val="A1A1A1"/>
                  </a:solidFill>
                </p:grpSpPr>
                <p:sp>
                  <p:nvSpPr>
                    <p:cNvPr id="4661" name="Freeform: Shape 4660">
                      <a:extLst>
                        <a:ext uri="{FF2B5EF4-FFF2-40B4-BE49-F238E27FC236}">
                          <a16:creationId xmlns:a16="http://schemas.microsoft.com/office/drawing/2014/main" id="{C7D0DCF7-4835-4D34-9E9A-30DC24C09F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0694" y="5876392"/>
                      <a:ext cx="62388" cy="158781"/>
                    </a:xfrm>
                    <a:custGeom>
                      <a:avLst/>
                      <a:gdLst>
                        <a:gd name="connsiteX0" fmla="*/ 0 w 62388"/>
                        <a:gd name="connsiteY0" fmla="*/ 157639 h 158781"/>
                        <a:gd name="connsiteX1" fmla="*/ 59627 w 62388"/>
                        <a:gd name="connsiteY1" fmla="*/ 0 h 158781"/>
                        <a:gd name="connsiteX2" fmla="*/ 62389 w 62388"/>
                        <a:gd name="connsiteY2" fmla="*/ 1143 h 158781"/>
                        <a:gd name="connsiteX3" fmla="*/ 2857 w 62388"/>
                        <a:gd name="connsiteY3" fmla="*/ 158782 h 158781"/>
                        <a:gd name="connsiteX4" fmla="*/ 0 w 62388"/>
                        <a:gd name="connsiteY4" fmla="*/ 157639 h 158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88" h="158781">
                          <a:moveTo>
                            <a:pt x="0" y="157639"/>
                          </a:moveTo>
                          <a:lnTo>
                            <a:pt x="59627" y="0"/>
                          </a:lnTo>
                          <a:lnTo>
                            <a:pt x="62389" y="1143"/>
                          </a:lnTo>
                          <a:lnTo>
                            <a:pt x="2857" y="158782"/>
                          </a:lnTo>
                          <a:lnTo>
                            <a:pt x="0" y="157639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62" name="Freeform: Shape 4661">
                      <a:extLst>
                        <a:ext uri="{FF2B5EF4-FFF2-40B4-BE49-F238E27FC236}">
                          <a16:creationId xmlns:a16="http://schemas.microsoft.com/office/drawing/2014/main" id="{AC543DC2-B6F6-4591-A79C-3B606AC8C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5736" y="5923255"/>
                      <a:ext cx="152304" cy="65055"/>
                    </a:xfrm>
                    <a:custGeom>
                      <a:avLst/>
                      <a:gdLst>
                        <a:gd name="connsiteX0" fmla="*/ 0 w 152304"/>
                        <a:gd name="connsiteY0" fmla="*/ 2858 h 65055"/>
                        <a:gd name="connsiteX1" fmla="*/ 1143 w 152304"/>
                        <a:gd name="connsiteY1" fmla="*/ 0 h 65055"/>
                        <a:gd name="connsiteX2" fmla="*/ 152305 w 152304"/>
                        <a:gd name="connsiteY2" fmla="*/ 62103 h 65055"/>
                        <a:gd name="connsiteX3" fmla="*/ 151257 w 152304"/>
                        <a:gd name="connsiteY3" fmla="*/ 65056 h 65055"/>
                        <a:gd name="connsiteX4" fmla="*/ 0 w 152304"/>
                        <a:gd name="connsiteY4" fmla="*/ 2858 h 6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5055">
                          <a:moveTo>
                            <a:pt x="0" y="2858"/>
                          </a:moveTo>
                          <a:lnTo>
                            <a:pt x="1143" y="0"/>
                          </a:lnTo>
                          <a:lnTo>
                            <a:pt x="152305" y="62103"/>
                          </a:lnTo>
                          <a:lnTo>
                            <a:pt x="151257" y="65056"/>
                          </a:lnTo>
                          <a:lnTo>
                            <a:pt x="0" y="2858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663" name="Graphic 1">
                      <a:extLst>
                        <a:ext uri="{FF2B5EF4-FFF2-40B4-BE49-F238E27FC236}">
                          <a16:creationId xmlns:a16="http://schemas.microsoft.com/office/drawing/2014/main" id="{CA5F8242-5B41-4996-AFC9-2A3023C000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27640" y="5878297"/>
                      <a:ext cx="148590" cy="154971"/>
                      <a:chOff x="3227640" y="5878297"/>
                      <a:chExt cx="148590" cy="154971"/>
                    </a:xfrm>
                    <a:solidFill>
                      <a:srgbClr val="A1A1A1"/>
                    </a:solidFill>
                  </p:grpSpPr>
                  <p:sp>
                    <p:nvSpPr>
                      <p:cNvPr id="4664" name="Freeform: Shape 4663">
                        <a:extLst>
                          <a:ext uri="{FF2B5EF4-FFF2-40B4-BE49-F238E27FC236}">
                            <a16:creationId xmlns:a16="http://schemas.microsoft.com/office/drawing/2014/main" id="{73378D86-0C15-4200-8E9E-30E91ABEBB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27640" y="5918588"/>
                        <a:ext cx="148590" cy="74390"/>
                      </a:xfrm>
                      <a:custGeom>
                        <a:avLst/>
                        <a:gdLst>
                          <a:gd name="connsiteX0" fmla="*/ 0 w 148590"/>
                          <a:gd name="connsiteY0" fmla="*/ 71533 h 74390"/>
                          <a:gd name="connsiteX1" fmla="*/ 147352 w 148590"/>
                          <a:gd name="connsiteY1" fmla="*/ 0 h 74390"/>
                          <a:gd name="connsiteX2" fmla="*/ 148590 w 148590"/>
                          <a:gd name="connsiteY2" fmla="*/ 2857 h 74390"/>
                          <a:gd name="connsiteX3" fmla="*/ 1238 w 148590"/>
                          <a:gd name="connsiteY3" fmla="*/ 74390 h 74390"/>
                          <a:gd name="connsiteX4" fmla="*/ 0 w 148590"/>
                          <a:gd name="connsiteY4" fmla="*/ 71533 h 74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4390">
                            <a:moveTo>
                              <a:pt x="0" y="71533"/>
                            </a:moveTo>
                            <a:lnTo>
                              <a:pt x="147352" y="0"/>
                            </a:lnTo>
                            <a:lnTo>
                              <a:pt x="148590" y="2857"/>
                            </a:lnTo>
                            <a:lnTo>
                              <a:pt x="1238" y="74390"/>
                            </a:lnTo>
                            <a:lnTo>
                              <a:pt x="0" y="715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65" name="Freeform: Shape 4664">
                        <a:extLst>
                          <a:ext uri="{FF2B5EF4-FFF2-40B4-BE49-F238E27FC236}">
                            <a16:creationId xmlns:a16="http://schemas.microsoft.com/office/drawing/2014/main" id="{FAB88600-5F36-46BE-A50D-939F8EBC1B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66312" y="5878297"/>
                        <a:ext cx="71246" cy="154971"/>
                      </a:xfrm>
                      <a:custGeom>
                        <a:avLst/>
                        <a:gdLst>
                          <a:gd name="connsiteX0" fmla="*/ 0 w 71246"/>
                          <a:gd name="connsiteY0" fmla="*/ 1333 h 154971"/>
                          <a:gd name="connsiteX1" fmla="*/ 2667 w 71246"/>
                          <a:gd name="connsiteY1" fmla="*/ 0 h 154971"/>
                          <a:gd name="connsiteX2" fmla="*/ 71247 w 71246"/>
                          <a:gd name="connsiteY2" fmla="*/ 153638 h 154971"/>
                          <a:gd name="connsiteX3" fmla="*/ 68580 w 71246"/>
                          <a:gd name="connsiteY3" fmla="*/ 154972 h 154971"/>
                          <a:gd name="connsiteX4" fmla="*/ 0 w 71246"/>
                          <a:gd name="connsiteY4" fmla="*/ 1333 h 1549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6" h="154971">
                            <a:moveTo>
                              <a:pt x="0" y="1333"/>
                            </a:moveTo>
                            <a:lnTo>
                              <a:pt x="2667" y="0"/>
                            </a:lnTo>
                            <a:lnTo>
                              <a:pt x="71247" y="153638"/>
                            </a:lnTo>
                            <a:lnTo>
                              <a:pt x="68580" y="154972"/>
                            </a:lnTo>
                            <a:lnTo>
                              <a:pt x="0" y="1333"/>
                            </a:lnTo>
                            <a:close/>
                          </a:path>
                        </a:pathLst>
                      </a:custGeom>
                      <a:solidFill>
                        <a:srgbClr val="A1A1A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4646" name="Freeform: Shape 4645">
                    <a:extLst>
                      <a:ext uri="{FF2B5EF4-FFF2-40B4-BE49-F238E27FC236}">
                        <a16:creationId xmlns:a16="http://schemas.microsoft.com/office/drawing/2014/main" id="{2BD4F3DC-FCB4-4A5E-8570-F6660D78E5FB}"/>
                      </a:ext>
                    </a:extLst>
                  </p:cNvPr>
                  <p:cNvSpPr/>
                  <p:nvPr/>
                </p:nvSpPr>
                <p:spPr>
                  <a:xfrm>
                    <a:off x="5826783" y="6128381"/>
                    <a:ext cx="137595" cy="246718"/>
                  </a:xfrm>
                  <a:custGeom>
                    <a:avLst/>
                    <a:gdLst>
                      <a:gd name="connsiteX0" fmla="*/ 10001 w 96202"/>
                      <a:gd name="connsiteY0" fmla="*/ 0 h 172497"/>
                      <a:gd name="connsiteX1" fmla="*/ 0 w 96202"/>
                      <a:gd name="connsiteY1" fmla="*/ 571 h 172497"/>
                      <a:gd name="connsiteX2" fmla="*/ 76295 w 96202"/>
                      <a:gd name="connsiteY2" fmla="*/ 86296 h 172497"/>
                      <a:gd name="connsiteX3" fmla="*/ 0 w 96202"/>
                      <a:gd name="connsiteY3" fmla="*/ 171926 h 172497"/>
                      <a:gd name="connsiteX4" fmla="*/ 10001 w 96202"/>
                      <a:gd name="connsiteY4" fmla="*/ 172498 h 172497"/>
                      <a:gd name="connsiteX5" fmla="*/ 96203 w 96202"/>
                      <a:gd name="connsiteY5" fmla="*/ 86296 h 172497"/>
                      <a:gd name="connsiteX6" fmla="*/ 10001 w 96202"/>
                      <a:gd name="connsiteY6" fmla="*/ 0 h 17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202" h="172497">
                        <a:moveTo>
                          <a:pt x="10001" y="0"/>
                        </a:moveTo>
                        <a:cubicBezTo>
                          <a:pt x="6667" y="0"/>
                          <a:pt x="3334" y="190"/>
                          <a:pt x="0" y="571"/>
                        </a:cubicBezTo>
                        <a:cubicBezTo>
                          <a:pt x="42863" y="5524"/>
                          <a:pt x="76295" y="42100"/>
                          <a:pt x="76295" y="86296"/>
                        </a:cubicBezTo>
                        <a:cubicBezTo>
                          <a:pt x="76295" y="130492"/>
                          <a:pt x="42863" y="166973"/>
                          <a:pt x="0" y="171926"/>
                        </a:cubicBezTo>
                        <a:cubicBezTo>
                          <a:pt x="3238" y="172307"/>
                          <a:pt x="6572" y="172498"/>
                          <a:pt x="10001" y="172498"/>
                        </a:cubicBezTo>
                        <a:cubicBezTo>
                          <a:pt x="57531" y="172498"/>
                          <a:pt x="96203" y="133826"/>
                          <a:pt x="96203" y="86296"/>
                        </a:cubicBezTo>
                        <a:cubicBezTo>
                          <a:pt x="96203" y="38767"/>
                          <a:pt x="57626" y="0"/>
                          <a:pt x="10001" y="0"/>
                        </a:cubicBezTo>
                        <a:close/>
                      </a:path>
                    </a:pathLst>
                  </a:custGeom>
                  <a:solidFill>
                    <a:srgbClr val="A1A1A1">
                      <a:alpha val="46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47" name="Freeform: Shape 4646">
                    <a:extLst>
                      <a:ext uri="{FF2B5EF4-FFF2-40B4-BE49-F238E27FC236}">
                        <a16:creationId xmlns:a16="http://schemas.microsoft.com/office/drawing/2014/main" id="{95EC2795-814B-4CBC-AEC1-3FAE927A42D6}"/>
                      </a:ext>
                    </a:extLst>
                  </p:cNvPr>
                  <p:cNvSpPr/>
                  <p:nvPr/>
                </p:nvSpPr>
                <p:spPr>
                  <a:xfrm>
                    <a:off x="5709214" y="6121296"/>
                    <a:ext cx="261024" cy="261022"/>
                  </a:xfrm>
                  <a:custGeom>
                    <a:avLst/>
                    <a:gdLst>
                      <a:gd name="connsiteX0" fmla="*/ 91249 w 182499"/>
                      <a:gd name="connsiteY0" fmla="*/ 0 h 182498"/>
                      <a:gd name="connsiteX1" fmla="*/ 182499 w 182499"/>
                      <a:gd name="connsiteY1" fmla="*/ 91250 h 182498"/>
                      <a:gd name="connsiteX2" fmla="*/ 91249 w 182499"/>
                      <a:gd name="connsiteY2" fmla="*/ 182499 h 182498"/>
                      <a:gd name="connsiteX3" fmla="*/ 0 w 182499"/>
                      <a:gd name="connsiteY3" fmla="*/ 91250 h 182498"/>
                      <a:gd name="connsiteX4" fmla="*/ 91249 w 182499"/>
                      <a:gd name="connsiteY4" fmla="*/ 0 h 182498"/>
                      <a:gd name="connsiteX5" fmla="*/ 91249 w 182499"/>
                      <a:gd name="connsiteY5" fmla="*/ 10001 h 182498"/>
                      <a:gd name="connsiteX6" fmla="*/ 10001 w 182499"/>
                      <a:gd name="connsiteY6" fmla="*/ 91250 h 182498"/>
                      <a:gd name="connsiteX7" fmla="*/ 91249 w 182499"/>
                      <a:gd name="connsiteY7" fmla="*/ 172498 h 182498"/>
                      <a:gd name="connsiteX8" fmla="*/ 172498 w 182499"/>
                      <a:gd name="connsiteY8" fmla="*/ 91250 h 182498"/>
                      <a:gd name="connsiteX9" fmla="*/ 91249 w 182499"/>
                      <a:gd name="connsiteY9" fmla="*/ 10001 h 182498"/>
                      <a:gd name="connsiteX10" fmla="*/ 91249 w 182499"/>
                      <a:gd name="connsiteY10" fmla="*/ 10001 h 182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2499" h="182498">
                        <a:moveTo>
                          <a:pt x="91249" y="0"/>
                        </a:moveTo>
                        <a:cubicBezTo>
                          <a:pt x="141637" y="0"/>
                          <a:pt x="182499" y="40862"/>
                          <a:pt x="182499" y="91250"/>
                        </a:cubicBezTo>
                        <a:cubicBezTo>
                          <a:pt x="182499" y="141637"/>
                          <a:pt x="141637" y="182499"/>
                          <a:pt x="91249" y="182499"/>
                        </a:cubicBezTo>
                        <a:cubicBezTo>
                          <a:pt x="40862" y="182499"/>
                          <a:pt x="0" y="141637"/>
                          <a:pt x="0" y="91250"/>
                        </a:cubicBezTo>
                        <a:cubicBezTo>
                          <a:pt x="0" y="40862"/>
                          <a:pt x="40862" y="0"/>
                          <a:pt x="91249" y="0"/>
                        </a:cubicBezTo>
                        <a:moveTo>
                          <a:pt x="91249" y="10001"/>
                        </a:moveTo>
                        <a:cubicBezTo>
                          <a:pt x="46482" y="10001"/>
                          <a:pt x="10001" y="46482"/>
                          <a:pt x="10001" y="91250"/>
                        </a:cubicBezTo>
                        <a:cubicBezTo>
                          <a:pt x="10001" y="136017"/>
                          <a:pt x="46482" y="172498"/>
                          <a:pt x="91249" y="172498"/>
                        </a:cubicBezTo>
                        <a:cubicBezTo>
                          <a:pt x="136017" y="172498"/>
                          <a:pt x="172498" y="136017"/>
                          <a:pt x="172498" y="91250"/>
                        </a:cubicBezTo>
                        <a:cubicBezTo>
                          <a:pt x="172498" y="46387"/>
                          <a:pt x="136017" y="10001"/>
                          <a:pt x="91249" y="10001"/>
                        </a:cubicBezTo>
                        <a:lnTo>
                          <a:pt x="91249" y="10001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648" name="Graphic 1">
                    <a:extLst>
                      <a:ext uri="{FF2B5EF4-FFF2-40B4-BE49-F238E27FC236}">
                        <a16:creationId xmlns:a16="http://schemas.microsoft.com/office/drawing/2014/main" id="{B62E7BEC-DA49-4830-BF53-17555F4858D7}"/>
                      </a:ext>
                    </a:extLst>
                  </p:cNvPr>
                  <p:cNvGrpSpPr/>
                  <p:nvPr/>
                </p:nvGrpSpPr>
                <p:grpSpPr>
                  <a:xfrm>
                    <a:off x="5723518" y="6135602"/>
                    <a:ext cx="232414" cy="232414"/>
                    <a:chOff x="3216687" y="5875059"/>
                    <a:chExt cx="162496" cy="162496"/>
                  </a:xfrm>
                  <a:solidFill>
                    <a:srgbClr val="C2C2C2"/>
                  </a:solidFill>
                </p:grpSpPr>
                <p:sp>
                  <p:nvSpPr>
                    <p:cNvPr id="4656" name="Freeform: Shape 4655">
                      <a:extLst>
                        <a:ext uri="{FF2B5EF4-FFF2-40B4-BE49-F238E27FC236}">
                          <a16:creationId xmlns:a16="http://schemas.microsoft.com/office/drawing/2014/main" id="{A3E9DBA1-E945-40BA-A316-F7A4F8A3C1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6411" y="5875059"/>
                      <a:ext cx="3048" cy="162496"/>
                    </a:xfrm>
                    <a:custGeom>
                      <a:avLst/>
                      <a:gdLst>
                        <a:gd name="connsiteX0" fmla="*/ 0 w 3048"/>
                        <a:gd name="connsiteY0" fmla="*/ 162497 h 162496"/>
                        <a:gd name="connsiteX1" fmla="*/ 0 w 3048"/>
                        <a:gd name="connsiteY1" fmla="*/ 0 h 162496"/>
                        <a:gd name="connsiteX2" fmla="*/ 3048 w 3048"/>
                        <a:gd name="connsiteY2" fmla="*/ 0 h 162496"/>
                        <a:gd name="connsiteX3" fmla="*/ 3048 w 3048"/>
                        <a:gd name="connsiteY3" fmla="*/ 162497 h 162496"/>
                        <a:gd name="connsiteX4" fmla="*/ 0 w 3048"/>
                        <a:gd name="connsiteY4" fmla="*/ 162497 h 162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8" h="162496">
                          <a:moveTo>
                            <a:pt x="0" y="162497"/>
                          </a:moveTo>
                          <a:lnTo>
                            <a:pt x="0" y="0"/>
                          </a:lnTo>
                          <a:lnTo>
                            <a:pt x="3048" y="0"/>
                          </a:lnTo>
                          <a:lnTo>
                            <a:pt x="3048" y="162497"/>
                          </a:lnTo>
                          <a:lnTo>
                            <a:pt x="0" y="16249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57" name="Freeform: Shape 4656">
                      <a:extLst>
                        <a:ext uri="{FF2B5EF4-FFF2-40B4-BE49-F238E27FC236}">
                          <a16:creationId xmlns:a16="http://schemas.microsoft.com/office/drawing/2014/main" id="{CD6BD1B3-CE09-414D-AEE6-98255A2A08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6687" y="5954783"/>
                      <a:ext cx="162496" cy="2952"/>
                    </a:xfrm>
                    <a:custGeom>
                      <a:avLst/>
                      <a:gdLst>
                        <a:gd name="connsiteX0" fmla="*/ 0 w 162496"/>
                        <a:gd name="connsiteY0" fmla="*/ 2953 h 2952"/>
                        <a:gd name="connsiteX1" fmla="*/ 0 w 162496"/>
                        <a:gd name="connsiteY1" fmla="*/ 0 h 2952"/>
                        <a:gd name="connsiteX2" fmla="*/ 162496 w 162496"/>
                        <a:gd name="connsiteY2" fmla="*/ 0 h 2952"/>
                        <a:gd name="connsiteX3" fmla="*/ 162496 w 162496"/>
                        <a:gd name="connsiteY3" fmla="*/ 2953 h 2952"/>
                        <a:gd name="connsiteX4" fmla="*/ 0 w 162496"/>
                        <a:gd name="connsiteY4" fmla="*/ 2953 h 2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496" h="2952">
                          <a:moveTo>
                            <a:pt x="0" y="2953"/>
                          </a:moveTo>
                          <a:lnTo>
                            <a:pt x="0" y="0"/>
                          </a:lnTo>
                          <a:lnTo>
                            <a:pt x="162496" y="0"/>
                          </a:lnTo>
                          <a:lnTo>
                            <a:pt x="162496" y="2953"/>
                          </a:lnTo>
                          <a:lnTo>
                            <a:pt x="0" y="2953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658" name="Graphic 1">
                      <a:extLst>
                        <a:ext uri="{FF2B5EF4-FFF2-40B4-BE49-F238E27FC236}">
                          <a16:creationId xmlns:a16="http://schemas.microsoft.com/office/drawing/2014/main" id="{78DFBFF7-B37A-4F9C-90FB-8B7B3ACC8C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38023" y="5896299"/>
                      <a:ext cx="119824" cy="119919"/>
                      <a:chOff x="3238023" y="5896299"/>
                      <a:chExt cx="119824" cy="119919"/>
                    </a:xfrm>
                    <a:solidFill>
                      <a:srgbClr val="C2C2C2"/>
                    </a:solidFill>
                  </p:grpSpPr>
                  <p:sp>
                    <p:nvSpPr>
                      <p:cNvPr id="4659" name="Freeform: Shape 4658">
                        <a:extLst>
                          <a:ext uri="{FF2B5EF4-FFF2-40B4-BE49-F238E27FC236}">
                            <a16:creationId xmlns:a16="http://schemas.microsoft.com/office/drawing/2014/main" id="{2F7371AE-3E6F-498E-8120-0A01D74F49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40880" y="5896299"/>
                        <a:ext cx="114109" cy="119919"/>
                      </a:xfrm>
                      <a:custGeom>
                        <a:avLst/>
                        <a:gdLst>
                          <a:gd name="connsiteX0" fmla="*/ 0 w 114109"/>
                          <a:gd name="connsiteY0" fmla="*/ 117824 h 119919"/>
                          <a:gd name="connsiteX1" fmla="*/ 111919 w 114109"/>
                          <a:gd name="connsiteY1" fmla="*/ 0 h 119919"/>
                          <a:gd name="connsiteX2" fmla="*/ 114110 w 114109"/>
                          <a:gd name="connsiteY2" fmla="*/ 2096 h 119919"/>
                          <a:gd name="connsiteX3" fmla="*/ 2191 w 114109"/>
                          <a:gd name="connsiteY3" fmla="*/ 119920 h 119919"/>
                          <a:gd name="connsiteX4" fmla="*/ 0 w 114109"/>
                          <a:gd name="connsiteY4" fmla="*/ 117824 h 119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109" h="119919">
                            <a:moveTo>
                              <a:pt x="0" y="117824"/>
                            </a:moveTo>
                            <a:lnTo>
                              <a:pt x="111919" y="0"/>
                            </a:lnTo>
                            <a:lnTo>
                              <a:pt x="114110" y="2096"/>
                            </a:lnTo>
                            <a:lnTo>
                              <a:pt x="2191" y="119920"/>
                            </a:lnTo>
                            <a:lnTo>
                              <a:pt x="0" y="117824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60" name="Freeform: Shape 4659">
                        <a:extLst>
                          <a:ext uri="{FF2B5EF4-FFF2-40B4-BE49-F238E27FC236}">
                            <a16:creationId xmlns:a16="http://schemas.microsoft.com/office/drawing/2014/main" id="{E616F442-2CA2-4532-8B18-B4BADE9C62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38023" y="5899252"/>
                        <a:ext cx="119824" cy="114109"/>
                      </a:xfrm>
                      <a:custGeom>
                        <a:avLst/>
                        <a:gdLst>
                          <a:gd name="connsiteX0" fmla="*/ 0 w 119824"/>
                          <a:gd name="connsiteY0" fmla="*/ 2096 h 114109"/>
                          <a:gd name="connsiteX1" fmla="*/ 2000 w 119824"/>
                          <a:gd name="connsiteY1" fmla="*/ 0 h 114109"/>
                          <a:gd name="connsiteX2" fmla="*/ 119824 w 119824"/>
                          <a:gd name="connsiteY2" fmla="*/ 111919 h 114109"/>
                          <a:gd name="connsiteX3" fmla="*/ 117824 w 119824"/>
                          <a:gd name="connsiteY3" fmla="*/ 114109 h 114109"/>
                          <a:gd name="connsiteX4" fmla="*/ 0 w 119824"/>
                          <a:gd name="connsiteY4" fmla="*/ 2096 h 114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9824" h="114109">
                            <a:moveTo>
                              <a:pt x="0" y="2096"/>
                            </a:moveTo>
                            <a:lnTo>
                              <a:pt x="2000" y="0"/>
                            </a:lnTo>
                            <a:lnTo>
                              <a:pt x="119824" y="111919"/>
                            </a:lnTo>
                            <a:lnTo>
                              <a:pt x="117824" y="114109"/>
                            </a:lnTo>
                            <a:lnTo>
                              <a:pt x="0" y="2096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4649" name="Graphic 1">
                    <a:extLst>
                      <a:ext uri="{FF2B5EF4-FFF2-40B4-BE49-F238E27FC236}">
                        <a16:creationId xmlns:a16="http://schemas.microsoft.com/office/drawing/2014/main" id="{6D0F6C68-D682-475B-AC59-7EBD7F9950AA}"/>
                      </a:ext>
                    </a:extLst>
                  </p:cNvPr>
                  <p:cNvGrpSpPr/>
                  <p:nvPr/>
                </p:nvGrpSpPr>
                <p:grpSpPr>
                  <a:xfrm>
                    <a:off x="5730738" y="6142822"/>
                    <a:ext cx="217837" cy="217836"/>
                    <a:chOff x="3221735" y="5880107"/>
                    <a:chExt cx="152304" cy="152304"/>
                  </a:xfrm>
                  <a:solidFill>
                    <a:srgbClr val="C2C2C2"/>
                  </a:solidFill>
                </p:grpSpPr>
                <p:sp>
                  <p:nvSpPr>
                    <p:cNvPr id="4651" name="Freeform: Shape 4650">
                      <a:extLst>
                        <a:ext uri="{FF2B5EF4-FFF2-40B4-BE49-F238E27FC236}">
                          <a16:creationId xmlns:a16="http://schemas.microsoft.com/office/drawing/2014/main" id="{DC00906C-D6C8-4335-892F-F2E515B345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6788" y="5880107"/>
                      <a:ext cx="62293" cy="152304"/>
                    </a:xfrm>
                    <a:custGeom>
                      <a:avLst/>
                      <a:gdLst>
                        <a:gd name="connsiteX0" fmla="*/ 0 w 62293"/>
                        <a:gd name="connsiteY0" fmla="*/ 151257 h 152304"/>
                        <a:gd name="connsiteX1" fmla="*/ 59531 w 62293"/>
                        <a:gd name="connsiteY1" fmla="*/ 0 h 152304"/>
                        <a:gd name="connsiteX2" fmla="*/ 62294 w 62293"/>
                        <a:gd name="connsiteY2" fmla="*/ 1143 h 152304"/>
                        <a:gd name="connsiteX3" fmla="*/ 2762 w 62293"/>
                        <a:gd name="connsiteY3" fmla="*/ 152305 h 152304"/>
                        <a:gd name="connsiteX4" fmla="*/ 0 w 62293"/>
                        <a:gd name="connsiteY4" fmla="*/ 151257 h 15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293" h="152304">
                          <a:moveTo>
                            <a:pt x="0" y="151257"/>
                          </a:moveTo>
                          <a:lnTo>
                            <a:pt x="59531" y="0"/>
                          </a:lnTo>
                          <a:lnTo>
                            <a:pt x="62294" y="1143"/>
                          </a:lnTo>
                          <a:lnTo>
                            <a:pt x="2762" y="152305"/>
                          </a:lnTo>
                          <a:lnTo>
                            <a:pt x="0" y="1512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52" name="Freeform: Shape 4651">
                      <a:extLst>
                        <a:ext uri="{FF2B5EF4-FFF2-40B4-BE49-F238E27FC236}">
                          <a16:creationId xmlns:a16="http://schemas.microsoft.com/office/drawing/2014/main" id="{9B4359AF-A584-4A03-B9A5-1B75ADE40D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1735" y="5925065"/>
                      <a:ext cx="152304" cy="62388"/>
                    </a:xfrm>
                    <a:custGeom>
                      <a:avLst/>
                      <a:gdLst>
                        <a:gd name="connsiteX0" fmla="*/ 0 w 152304"/>
                        <a:gd name="connsiteY0" fmla="*/ 2857 h 62388"/>
                        <a:gd name="connsiteX1" fmla="*/ 1143 w 152304"/>
                        <a:gd name="connsiteY1" fmla="*/ 0 h 62388"/>
                        <a:gd name="connsiteX2" fmla="*/ 152305 w 152304"/>
                        <a:gd name="connsiteY2" fmla="*/ 59627 h 62388"/>
                        <a:gd name="connsiteX3" fmla="*/ 151257 w 152304"/>
                        <a:gd name="connsiteY3" fmla="*/ 62389 h 62388"/>
                        <a:gd name="connsiteX4" fmla="*/ 0 w 152304"/>
                        <a:gd name="connsiteY4" fmla="*/ 2857 h 62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04" h="62388">
                          <a:moveTo>
                            <a:pt x="0" y="2857"/>
                          </a:moveTo>
                          <a:lnTo>
                            <a:pt x="1143" y="0"/>
                          </a:lnTo>
                          <a:lnTo>
                            <a:pt x="152305" y="59627"/>
                          </a:lnTo>
                          <a:lnTo>
                            <a:pt x="151257" y="62389"/>
                          </a:lnTo>
                          <a:lnTo>
                            <a:pt x="0" y="2857"/>
                          </a:ln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653" name="Graphic 1">
                      <a:extLst>
                        <a:ext uri="{FF2B5EF4-FFF2-40B4-BE49-F238E27FC236}">
                          <a16:creationId xmlns:a16="http://schemas.microsoft.com/office/drawing/2014/main" id="{E10EA083-C34C-488A-9FCA-69B6AB8CF1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23640" y="5882012"/>
                      <a:ext cx="148590" cy="148494"/>
                      <a:chOff x="3223640" y="5882012"/>
                      <a:chExt cx="148590" cy="148494"/>
                    </a:xfrm>
                    <a:solidFill>
                      <a:srgbClr val="C2C2C2"/>
                    </a:solidFill>
                  </p:grpSpPr>
                  <p:sp>
                    <p:nvSpPr>
                      <p:cNvPr id="4654" name="Freeform: Shape 4653">
                        <a:extLst>
                          <a:ext uri="{FF2B5EF4-FFF2-40B4-BE49-F238E27FC236}">
                            <a16:creationId xmlns:a16="http://schemas.microsoft.com/office/drawing/2014/main" id="{30B72B9A-67C8-4A96-A1F5-89C42594C5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23640" y="5920588"/>
                        <a:ext cx="148590" cy="71342"/>
                      </a:xfrm>
                      <a:custGeom>
                        <a:avLst/>
                        <a:gdLst>
                          <a:gd name="connsiteX0" fmla="*/ 0 w 148590"/>
                          <a:gd name="connsiteY0" fmla="*/ 68580 h 71342"/>
                          <a:gd name="connsiteX1" fmla="*/ 147352 w 148590"/>
                          <a:gd name="connsiteY1" fmla="*/ 0 h 71342"/>
                          <a:gd name="connsiteX2" fmla="*/ 148590 w 148590"/>
                          <a:gd name="connsiteY2" fmla="*/ 2762 h 71342"/>
                          <a:gd name="connsiteX3" fmla="*/ 1238 w 148590"/>
                          <a:gd name="connsiteY3" fmla="*/ 71342 h 71342"/>
                          <a:gd name="connsiteX4" fmla="*/ 0 w 148590"/>
                          <a:gd name="connsiteY4" fmla="*/ 68580 h 71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8590" h="71342">
                            <a:moveTo>
                              <a:pt x="0" y="68580"/>
                            </a:moveTo>
                            <a:lnTo>
                              <a:pt x="147352" y="0"/>
                            </a:lnTo>
                            <a:lnTo>
                              <a:pt x="148590" y="2762"/>
                            </a:lnTo>
                            <a:lnTo>
                              <a:pt x="1238" y="71342"/>
                            </a:lnTo>
                            <a:lnTo>
                              <a:pt x="0" y="68580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55" name="Freeform: Shape 4654">
                        <a:extLst>
                          <a:ext uri="{FF2B5EF4-FFF2-40B4-BE49-F238E27FC236}">
                            <a16:creationId xmlns:a16="http://schemas.microsoft.com/office/drawing/2014/main" id="{871CCA21-6480-4F60-9997-3B8D35E171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62312" y="5882012"/>
                        <a:ext cx="71247" cy="148494"/>
                      </a:xfrm>
                      <a:custGeom>
                        <a:avLst/>
                        <a:gdLst>
                          <a:gd name="connsiteX0" fmla="*/ 0 w 71247"/>
                          <a:gd name="connsiteY0" fmla="*/ 1238 h 148494"/>
                          <a:gd name="connsiteX1" fmla="*/ 2667 w 71247"/>
                          <a:gd name="connsiteY1" fmla="*/ 0 h 148494"/>
                          <a:gd name="connsiteX2" fmla="*/ 71247 w 71247"/>
                          <a:gd name="connsiteY2" fmla="*/ 147256 h 148494"/>
                          <a:gd name="connsiteX3" fmla="*/ 68580 w 71247"/>
                          <a:gd name="connsiteY3" fmla="*/ 148495 h 148494"/>
                          <a:gd name="connsiteX4" fmla="*/ 0 w 71247"/>
                          <a:gd name="connsiteY4" fmla="*/ 1238 h 1484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247" h="148494">
                            <a:moveTo>
                              <a:pt x="0" y="1238"/>
                            </a:moveTo>
                            <a:lnTo>
                              <a:pt x="2667" y="0"/>
                            </a:lnTo>
                            <a:lnTo>
                              <a:pt x="71247" y="147256"/>
                            </a:lnTo>
                            <a:lnTo>
                              <a:pt x="68580" y="148495"/>
                            </a:lnTo>
                            <a:lnTo>
                              <a:pt x="0" y="1238"/>
                            </a:lnTo>
                            <a:close/>
                          </a:path>
                        </a:pathLst>
                      </a:custGeom>
                      <a:solidFill>
                        <a:srgbClr val="C2C2C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4650" name="Freeform: Shape 4649">
                    <a:extLst>
                      <a:ext uri="{FF2B5EF4-FFF2-40B4-BE49-F238E27FC236}">
                        <a16:creationId xmlns:a16="http://schemas.microsoft.com/office/drawing/2014/main" id="{CBAA0E45-1BDA-4F27-A77B-2FD86EB8E138}"/>
                      </a:ext>
                    </a:extLst>
                  </p:cNvPr>
                  <p:cNvSpPr/>
                  <p:nvPr/>
                </p:nvSpPr>
                <p:spPr>
                  <a:xfrm>
                    <a:off x="5819018" y="6230965"/>
                    <a:ext cx="41415" cy="41415"/>
                  </a:xfrm>
                  <a:custGeom>
                    <a:avLst/>
                    <a:gdLst>
                      <a:gd name="connsiteX0" fmla="*/ 14478 w 28956"/>
                      <a:gd name="connsiteY0" fmla="*/ 28956 h 28956"/>
                      <a:gd name="connsiteX1" fmla="*/ 0 w 28956"/>
                      <a:gd name="connsiteY1" fmla="*/ 14478 h 28956"/>
                      <a:gd name="connsiteX2" fmla="*/ 14478 w 28956"/>
                      <a:gd name="connsiteY2" fmla="*/ 0 h 28956"/>
                      <a:gd name="connsiteX3" fmla="*/ 28956 w 28956"/>
                      <a:gd name="connsiteY3" fmla="*/ 14478 h 28956"/>
                      <a:gd name="connsiteX4" fmla="*/ 14478 w 28956"/>
                      <a:gd name="connsiteY4" fmla="*/ 28956 h 28956"/>
                      <a:gd name="connsiteX5" fmla="*/ 14478 w 28956"/>
                      <a:gd name="connsiteY5" fmla="*/ 28956 h 28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956" h="28956">
                        <a:moveTo>
                          <a:pt x="14478" y="28956"/>
                        </a:moveTo>
                        <a:cubicBezTo>
                          <a:pt x="6477" y="28956"/>
                          <a:pt x="0" y="22479"/>
                          <a:pt x="0" y="14478"/>
                        </a:cubicBezTo>
                        <a:cubicBezTo>
                          <a:pt x="0" y="6477"/>
                          <a:pt x="6477" y="0"/>
                          <a:pt x="14478" y="0"/>
                        </a:cubicBezTo>
                        <a:cubicBezTo>
                          <a:pt x="22479" y="0"/>
                          <a:pt x="28956" y="6477"/>
                          <a:pt x="28956" y="14478"/>
                        </a:cubicBezTo>
                        <a:cubicBezTo>
                          <a:pt x="28956" y="22479"/>
                          <a:pt x="22479" y="28956"/>
                          <a:pt x="14478" y="28956"/>
                        </a:cubicBezTo>
                        <a:lnTo>
                          <a:pt x="14478" y="28956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sp>
        <p:nvSpPr>
          <p:cNvPr id="4739" name="Freeform: Shape 4738">
            <a:extLst>
              <a:ext uri="{FF2B5EF4-FFF2-40B4-BE49-F238E27FC236}">
                <a16:creationId xmlns:a16="http://schemas.microsoft.com/office/drawing/2014/main" id="{BC3FF5F8-C470-465F-9361-EA4E06C7322C}"/>
              </a:ext>
            </a:extLst>
          </p:cNvPr>
          <p:cNvSpPr/>
          <p:nvPr/>
        </p:nvSpPr>
        <p:spPr>
          <a:xfrm>
            <a:off x="-10803" y="-1"/>
            <a:ext cx="12241333" cy="6876039"/>
          </a:xfrm>
          <a:custGeom>
            <a:avLst/>
            <a:gdLst>
              <a:gd name="connsiteX0" fmla="*/ 5941680 w 12241333"/>
              <a:gd name="connsiteY0" fmla="*/ 4931370 h 6876039"/>
              <a:gd name="connsiteX1" fmla="*/ 5589009 w 12241333"/>
              <a:gd name="connsiteY1" fmla="*/ 5284041 h 6876039"/>
              <a:gd name="connsiteX2" fmla="*/ 5941680 w 12241333"/>
              <a:gd name="connsiteY2" fmla="*/ 5636712 h 6876039"/>
              <a:gd name="connsiteX3" fmla="*/ 6294351 w 12241333"/>
              <a:gd name="connsiteY3" fmla="*/ 5284041 h 6876039"/>
              <a:gd name="connsiteX4" fmla="*/ 5941680 w 12241333"/>
              <a:gd name="connsiteY4" fmla="*/ 4931370 h 6876039"/>
              <a:gd name="connsiteX5" fmla="*/ 0 w 12241333"/>
              <a:gd name="connsiteY5" fmla="*/ 0 h 6876039"/>
              <a:gd name="connsiteX6" fmla="*/ 12241333 w 12241333"/>
              <a:gd name="connsiteY6" fmla="*/ 0 h 6876039"/>
              <a:gd name="connsiteX7" fmla="*/ 12241333 w 12241333"/>
              <a:gd name="connsiteY7" fmla="*/ 6876039 h 6876039"/>
              <a:gd name="connsiteX8" fmla="*/ 0 w 12241333"/>
              <a:gd name="connsiteY8" fmla="*/ 6876039 h 6876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241333" h="6876039">
                <a:moveTo>
                  <a:pt x="5941680" y="4931370"/>
                </a:moveTo>
                <a:cubicBezTo>
                  <a:pt x="5746905" y="4931370"/>
                  <a:pt x="5589009" y="5089266"/>
                  <a:pt x="5589009" y="5284041"/>
                </a:cubicBezTo>
                <a:cubicBezTo>
                  <a:pt x="5589009" y="5478816"/>
                  <a:pt x="5746905" y="5636712"/>
                  <a:pt x="5941680" y="5636712"/>
                </a:cubicBezTo>
                <a:cubicBezTo>
                  <a:pt x="6136455" y="5636712"/>
                  <a:pt x="6294351" y="5478816"/>
                  <a:pt x="6294351" y="5284041"/>
                </a:cubicBezTo>
                <a:cubicBezTo>
                  <a:pt x="6294351" y="5089266"/>
                  <a:pt x="6136455" y="4931370"/>
                  <a:pt x="5941680" y="4931370"/>
                </a:cubicBezTo>
                <a:close/>
                <a:moveTo>
                  <a:pt x="0" y="0"/>
                </a:moveTo>
                <a:lnTo>
                  <a:pt x="12241333" y="0"/>
                </a:lnTo>
                <a:lnTo>
                  <a:pt x="12241333" y="6876039"/>
                </a:lnTo>
                <a:lnTo>
                  <a:pt x="0" y="6876039"/>
                </a:lnTo>
                <a:close/>
              </a:path>
            </a:pathLst>
          </a:custGeom>
          <a:solidFill>
            <a:srgbClr val="041D26">
              <a:alpha val="9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348" name="Group 4347">
            <a:extLst>
              <a:ext uri="{FF2B5EF4-FFF2-40B4-BE49-F238E27FC236}">
                <a16:creationId xmlns:a16="http://schemas.microsoft.com/office/drawing/2014/main" id="{A078DD43-60C2-45BF-834D-EC86179D2598}"/>
              </a:ext>
            </a:extLst>
          </p:cNvPr>
          <p:cNvGrpSpPr/>
          <p:nvPr/>
        </p:nvGrpSpPr>
        <p:grpSpPr>
          <a:xfrm>
            <a:off x="2104914" y="225864"/>
            <a:ext cx="664878" cy="664878"/>
            <a:chOff x="2296141" y="332194"/>
            <a:chExt cx="664878" cy="664878"/>
          </a:xfrm>
        </p:grpSpPr>
        <p:sp>
          <p:nvSpPr>
            <p:cNvPr id="4349" name="Oval 4348">
              <a:extLst>
                <a:ext uri="{FF2B5EF4-FFF2-40B4-BE49-F238E27FC236}">
                  <a16:creationId xmlns:a16="http://schemas.microsoft.com/office/drawing/2014/main" id="{514D7808-F2CB-41E1-9F46-A042A846C910}"/>
                </a:ext>
              </a:extLst>
            </p:cNvPr>
            <p:cNvSpPr/>
            <p:nvPr/>
          </p:nvSpPr>
          <p:spPr>
            <a:xfrm>
              <a:off x="2296141" y="332194"/>
              <a:ext cx="664878" cy="664878"/>
            </a:xfrm>
            <a:prstGeom prst="ellipse">
              <a:avLst/>
            </a:prstGeom>
            <a:solidFill>
              <a:schemeClr val="bg1"/>
            </a:solidFill>
            <a:ln cap="rnd">
              <a:solidFill>
                <a:srgbClr val="C72A22"/>
              </a:solidFill>
              <a:prstDash val="sysDot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4350" name="Group 4349">
              <a:extLst>
                <a:ext uri="{FF2B5EF4-FFF2-40B4-BE49-F238E27FC236}">
                  <a16:creationId xmlns:a16="http://schemas.microsoft.com/office/drawing/2014/main" id="{C7EFD173-822E-4D71-BC04-F721F4023192}"/>
                </a:ext>
              </a:extLst>
            </p:cNvPr>
            <p:cNvGrpSpPr/>
            <p:nvPr/>
          </p:nvGrpSpPr>
          <p:grpSpPr>
            <a:xfrm>
              <a:off x="2448871" y="380831"/>
              <a:ext cx="359418" cy="371537"/>
              <a:chOff x="12534819" y="4461764"/>
              <a:chExt cx="276482" cy="285804"/>
            </a:xfrm>
          </p:grpSpPr>
          <p:sp>
            <p:nvSpPr>
              <p:cNvPr id="4359" name="Freeform: Shape 4358">
                <a:extLst>
                  <a:ext uri="{FF2B5EF4-FFF2-40B4-BE49-F238E27FC236}">
                    <a16:creationId xmlns:a16="http://schemas.microsoft.com/office/drawing/2014/main" id="{732A3D45-A4E9-4754-9E63-2BEEE9B80DBF}"/>
                  </a:ext>
                </a:extLst>
              </p:cNvPr>
              <p:cNvSpPr/>
              <p:nvPr/>
            </p:nvSpPr>
            <p:spPr>
              <a:xfrm>
                <a:off x="12555548" y="4704764"/>
                <a:ext cx="236330" cy="42804"/>
              </a:xfrm>
              <a:custGeom>
                <a:avLst/>
                <a:gdLst>
                  <a:gd name="connsiteX0" fmla="*/ 182183 w 182183"/>
                  <a:gd name="connsiteY0" fmla="*/ 16499 h 32997"/>
                  <a:gd name="connsiteX1" fmla="*/ 91092 w 182183"/>
                  <a:gd name="connsiteY1" fmla="*/ 32997 h 32997"/>
                  <a:gd name="connsiteX2" fmla="*/ 0 w 182183"/>
                  <a:gd name="connsiteY2" fmla="*/ 16499 h 32997"/>
                  <a:gd name="connsiteX3" fmla="*/ 91092 w 182183"/>
                  <a:gd name="connsiteY3" fmla="*/ 0 h 32997"/>
                  <a:gd name="connsiteX4" fmla="*/ 182183 w 182183"/>
                  <a:gd name="connsiteY4" fmla="*/ 16499 h 32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2183" h="32997">
                    <a:moveTo>
                      <a:pt x="182183" y="16499"/>
                    </a:moveTo>
                    <a:cubicBezTo>
                      <a:pt x="182183" y="25639"/>
                      <a:pt x="141440" y="32997"/>
                      <a:pt x="91092" y="32997"/>
                    </a:cubicBezTo>
                    <a:cubicBezTo>
                      <a:pt x="40821" y="32997"/>
                      <a:pt x="0" y="25639"/>
                      <a:pt x="0" y="16499"/>
                    </a:cubicBezTo>
                    <a:cubicBezTo>
                      <a:pt x="0" y="7358"/>
                      <a:pt x="40743" y="0"/>
                      <a:pt x="91092" y="0"/>
                    </a:cubicBezTo>
                    <a:cubicBezTo>
                      <a:pt x="141362" y="0"/>
                      <a:pt x="182183" y="7358"/>
                      <a:pt x="182183" y="16499"/>
                    </a:cubicBezTo>
                    <a:close/>
                  </a:path>
                </a:pathLst>
              </a:custGeom>
              <a:solidFill>
                <a:srgbClr val="A9CDE6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0" name="Freeform: Shape 4359">
                <a:extLst>
                  <a:ext uri="{FF2B5EF4-FFF2-40B4-BE49-F238E27FC236}">
                    <a16:creationId xmlns:a16="http://schemas.microsoft.com/office/drawing/2014/main" id="{9910839C-E503-4E8D-9B3F-3B8962933B8D}"/>
                  </a:ext>
                </a:extLst>
              </p:cNvPr>
              <p:cNvSpPr/>
              <p:nvPr/>
            </p:nvSpPr>
            <p:spPr>
              <a:xfrm>
                <a:off x="12648090" y="4677835"/>
                <a:ext cx="7133" cy="33660"/>
              </a:xfrm>
              <a:custGeom>
                <a:avLst/>
                <a:gdLst>
                  <a:gd name="connsiteX0" fmla="*/ 0 w 5499"/>
                  <a:gd name="connsiteY0" fmla="*/ 0 h 25948"/>
                  <a:gd name="connsiteX1" fmla="*/ 5499 w 5499"/>
                  <a:gd name="connsiteY1" fmla="*/ 0 h 25948"/>
                  <a:gd name="connsiteX2" fmla="*/ 5499 w 5499"/>
                  <a:gd name="connsiteY2" fmla="*/ 25949 h 25948"/>
                  <a:gd name="connsiteX3" fmla="*/ 0 w 5499"/>
                  <a:gd name="connsiteY3" fmla="*/ 25949 h 25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99" h="25948">
                    <a:moveTo>
                      <a:pt x="0" y="0"/>
                    </a:moveTo>
                    <a:lnTo>
                      <a:pt x="5499" y="0"/>
                    </a:lnTo>
                    <a:lnTo>
                      <a:pt x="5499" y="25949"/>
                    </a:lnTo>
                    <a:lnTo>
                      <a:pt x="0" y="25949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1" name="Freeform: Shape 4360">
                <a:extLst>
                  <a:ext uri="{FF2B5EF4-FFF2-40B4-BE49-F238E27FC236}">
                    <a16:creationId xmlns:a16="http://schemas.microsoft.com/office/drawing/2014/main" id="{424DE429-581B-410C-8374-7249A4ABE06E}"/>
                  </a:ext>
                </a:extLst>
              </p:cNvPr>
              <p:cNvSpPr/>
              <p:nvPr/>
            </p:nvSpPr>
            <p:spPr>
              <a:xfrm>
                <a:off x="12693809" y="4677835"/>
                <a:ext cx="7033" cy="33660"/>
              </a:xfrm>
              <a:custGeom>
                <a:avLst/>
                <a:gdLst>
                  <a:gd name="connsiteX0" fmla="*/ 0 w 5422"/>
                  <a:gd name="connsiteY0" fmla="*/ 0 h 25948"/>
                  <a:gd name="connsiteX1" fmla="*/ 5422 w 5422"/>
                  <a:gd name="connsiteY1" fmla="*/ 0 h 25948"/>
                  <a:gd name="connsiteX2" fmla="*/ 5422 w 5422"/>
                  <a:gd name="connsiteY2" fmla="*/ 25949 h 25948"/>
                  <a:gd name="connsiteX3" fmla="*/ 0 w 5422"/>
                  <a:gd name="connsiteY3" fmla="*/ 25949 h 25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22" h="25948">
                    <a:moveTo>
                      <a:pt x="0" y="0"/>
                    </a:moveTo>
                    <a:lnTo>
                      <a:pt x="5422" y="0"/>
                    </a:lnTo>
                    <a:lnTo>
                      <a:pt x="5422" y="25949"/>
                    </a:lnTo>
                    <a:lnTo>
                      <a:pt x="0" y="25949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2" name="Freeform: Shape 4361">
                <a:extLst>
                  <a:ext uri="{FF2B5EF4-FFF2-40B4-BE49-F238E27FC236}">
                    <a16:creationId xmlns:a16="http://schemas.microsoft.com/office/drawing/2014/main" id="{E9394238-1743-4DE9-A46D-F1157FBC6FE4}"/>
                  </a:ext>
                </a:extLst>
              </p:cNvPr>
              <p:cNvSpPr/>
              <p:nvPr/>
            </p:nvSpPr>
            <p:spPr>
              <a:xfrm>
                <a:off x="12555749" y="4461764"/>
                <a:ext cx="234118" cy="218884"/>
              </a:xfrm>
              <a:custGeom>
                <a:avLst/>
                <a:gdLst>
                  <a:gd name="connsiteX0" fmla="*/ 138186 w 180478"/>
                  <a:gd name="connsiteY0" fmla="*/ 93290 h 168734"/>
                  <a:gd name="connsiteX1" fmla="*/ 146861 w 180478"/>
                  <a:gd name="connsiteY1" fmla="*/ 88410 h 168734"/>
                  <a:gd name="connsiteX2" fmla="*/ 89232 w 180478"/>
                  <a:gd name="connsiteY2" fmla="*/ 29 h 168734"/>
                  <a:gd name="connsiteX3" fmla="*/ 31060 w 180478"/>
                  <a:gd name="connsiteY3" fmla="*/ 88410 h 168734"/>
                  <a:gd name="connsiteX4" fmla="*/ 42215 w 180478"/>
                  <a:gd name="connsiteY4" fmla="*/ 93290 h 168734"/>
                  <a:gd name="connsiteX5" fmla="*/ 0 w 180478"/>
                  <a:gd name="connsiteY5" fmla="*/ 168735 h 168734"/>
                  <a:gd name="connsiteX6" fmla="*/ 180478 w 180478"/>
                  <a:gd name="connsiteY6" fmla="*/ 168735 h 168734"/>
                  <a:gd name="connsiteX7" fmla="*/ 138186 w 180478"/>
                  <a:gd name="connsiteY7" fmla="*/ 93290 h 168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0478" h="168734">
                    <a:moveTo>
                      <a:pt x="138186" y="93290"/>
                    </a:moveTo>
                    <a:lnTo>
                      <a:pt x="146861" y="88410"/>
                    </a:lnTo>
                    <a:cubicBezTo>
                      <a:pt x="126025" y="70982"/>
                      <a:pt x="119441" y="-1675"/>
                      <a:pt x="89232" y="29"/>
                    </a:cubicBezTo>
                    <a:cubicBezTo>
                      <a:pt x="57784" y="1811"/>
                      <a:pt x="53214" y="73228"/>
                      <a:pt x="31060" y="88410"/>
                    </a:cubicBezTo>
                    <a:lnTo>
                      <a:pt x="42215" y="93290"/>
                    </a:lnTo>
                    <a:cubicBezTo>
                      <a:pt x="42215" y="93290"/>
                      <a:pt x="35553" y="146349"/>
                      <a:pt x="0" y="168735"/>
                    </a:cubicBezTo>
                    <a:lnTo>
                      <a:pt x="180478" y="168735"/>
                    </a:lnTo>
                    <a:cubicBezTo>
                      <a:pt x="144847" y="146349"/>
                      <a:pt x="138186" y="93290"/>
                      <a:pt x="138186" y="93290"/>
                    </a:cubicBezTo>
                    <a:close/>
                  </a:path>
                </a:pathLst>
              </a:custGeom>
              <a:solidFill>
                <a:srgbClr val="083D51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3" name="Freeform: Shape 4362">
                <a:extLst>
                  <a:ext uri="{FF2B5EF4-FFF2-40B4-BE49-F238E27FC236}">
                    <a16:creationId xmlns:a16="http://schemas.microsoft.com/office/drawing/2014/main" id="{22C8F254-F9AD-49D6-BA39-439B1C35FB25}"/>
                  </a:ext>
                </a:extLst>
              </p:cNvPr>
              <p:cNvSpPr/>
              <p:nvPr/>
            </p:nvSpPr>
            <p:spPr>
              <a:xfrm>
                <a:off x="12597850" y="4568937"/>
                <a:ext cx="148711" cy="112716"/>
              </a:xfrm>
              <a:custGeom>
                <a:avLst/>
                <a:gdLst>
                  <a:gd name="connsiteX0" fmla="*/ 0 w 114639"/>
                  <a:gd name="connsiteY0" fmla="*/ 86891 h 86891"/>
                  <a:gd name="connsiteX1" fmla="*/ 114639 w 114639"/>
                  <a:gd name="connsiteY1" fmla="*/ 86891 h 86891"/>
                  <a:gd name="connsiteX2" fmla="*/ 0 w 114639"/>
                  <a:gd name="connsiteY2" fmla="*/ 86891 h 86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639" h="86891">
                    <a:moveTo>
                      <a:pt x="0" y="86891"/>
                    </a:moveTo>
                    <a:cubicBezTo>
                      <a:pt x="0" y="86891"/>
                      <a:pt x="56158" y="-108614"/>
                      <a:pt x="114639" y="86891"/>
                    </a:cubicBezTo>
                    <a:lnTo>
                      <a:pt x="0" y="86891"/>
                    </a:lnTo>
                    <a:close/>
                  </a:path>
                </a:pathLst>
              </a:custGeom>
              <a:solidFill>
                <a:srgbClr val="F3FA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4" name="Freeform: Shape 4363">
                <a:extLst>
                  <a:ext uri="{FF2B5EF4-FFF2-40B4-BE49-F238E27FC236}">
                    <a16:creationId xmlns:a16="http://schemas.microsoft.com/office/drawing/2014/main" id="{B18CB465-E59F-4599-8945-2FAC7EA5E0E8}"/>
                  </a:ext>
                </a:extLst>
              </p:cNvPr>
              <p:cNvSpPr/>
              <p:nvPr/>
            </p:nvSpPr>
            <p:spPr>
              <a:xfrm>
                <a:off x="12534819" y="4537665"/>
                <a:ext cx="101415" cy="72676"/>
              </a:xfrm>
              <a:custGeom>
                <a:avLst/>
                <a:gdLst>
                  <a:gd name="connsiteX0" fmla="*/ 78179 w 78179"/>
                  <a:gd name="connsiteY0" fmla="*/ 0 h 56025"/>
                  <a:gd name="connsiteX1" fmla="*/ 2193 w 78179"/>
                  <a:gd name="connsiteY1" fmla="*/ 45313 h 56025"/>
                  <a:gd name="connsiteX2" fmla="*/ 3974 w 78179"/>
                  <a:gd name="connsiteY2" fmla="*/ 52594 h 56025"/>
                  <a:gd name="connsiteX3" fmla="*/ 74694 w 78179"/>
                  <a:gd name="connsiteY3" fmla="*/ 31371 h 56025"/>
                  <a:gd name="connsiteX4" fmla="*/ 78179 w 78179"/>
                  <a:gd name="connsiteY4" fmla="*/ 0 h 56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79" h="56025">
                    <a:moveTo>
                      <a:pt x="78179" y="0"/>
                    </a:moveTo>
                    <a:cubicBezTo>
                      <a:pt x="78179" y="0"/>
                      <a:pt x="35345" y="52749"/>
                      <a:pt x="2193" y="45313"/>
                    </a:cubicBezTo>
                    <a:cubicBezTo>
                      <a:pt x="2193" y="45313"/>
                      <a:pt x="-3772" y="47327"/>
                      <a:pt x="3974" y="52594"/>
                    </a:cubicBezTo>
                    <a:cubicBezTo>
                      <a:pt x="3974" y="52594"/>
                      <a:pt x="38211" y="68628"/>
                      <a:pt x="74694" y="31371"/>
                    </a:cubicBezTo>
                    <a:lnTo>
                      <a:pt x="78179" y="0"/>
                    </a:lnTo>
                    <a:close/>
                  </a:path>
                </a:pathLst>
              </a:custGeom>
              <a:solidFill>
                <a:srgbClr val="083D51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5" name="Freeform: Shape 4364">
                <a:extLst>
                  <a:ext uri="{FF2B5EF4-FFF2-40B4-BE49-F238E27FC236}">
                    <a16:creationId xmlns:a16="http://schemas.microsoft.com/office/drawing/2014/main" id="{D013A72A-476C-4F7F-B1A9-539F0921761D}"/>
                  </a:ext>
                </a:extLst>
              </p:cNvPr>
              <p:cNvSpPr/>
              <p:nvPr/>
            </p:nvSpPr>
            <p:spPr>
              <a:xfrm>
                <a:off x="12709886" y="4539173"/>
                <a:ext cx="101415" cy="72676"/>
              </a:xfrm>
              <a:custGeom>
                <a:avLst/>
                <a:gdLst>
                  <a:gd name="connsiteX0" fmla="*/ 0 w 78179"/>
                  <a:gd name="connsiteY0" fmla="*/ 0 h 56025"/>
                  <a:gd name="connsiteX1" fmla="*/ 75987 w 78179"/>
                  <a:gd name="connsiteY1" fmla="*/ 45313 h 56025"/>
                  <a:gd name="connsiteX2" fmla="*/ 74205 w 78179"/>
                  <a:gd name="connsiteY2" fmla="*/ 52595 h 56025"/>
                  <a:gd name="connsiteX3" fmla="*/ 3485 w 78179"/>
                  <a:gd name="connsiteY3" fmla="*/ 31371 h 56025"/>
                  <a:gd name="connsiteX4" fmla="*/ 0 w 78179"/>
                  <a:gd name="connsiteY4" fmla="*/ 0 h 56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79" h="56025">
                    <a:moveTo>
                      <a:pt x="0" y="0"/>
                    </a:moveTo>
                    <a:cubicBezTo>
                      <a:pt x="0" y="0"/>
                      <a:pt x="42911" y="52749"/>
                      <a:pt x="75987" y="45313"/>
                    </a:cubicBezTo>
                    <a:cubicBezTo>
                      <a:pt x="75987" y="45313"/>
                      <a:pt x="81951" y="47327"/>
                      <a:pt x="74205" y="52595"/>
                    </a:cubicBezTo>
                    <a:cubicBezTo>
                      <a:pt x="74205" y="52595"/>
                      <a:pt x="39969" y="68628"/>
                      <a:pt x="3485" y="3137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83D51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6" name="Freeform: Shape 4365">
                <a:extLst>
                  <a:ext uri="{FF2B5EF4-FFF2-40B4-BE49-F238E27FC236}">
                    <a16:creationId xmlns:a16="http://schemas.microsoft.com/office/drawing/2014/main" id="{3E44DBE4-455C-4032-AFAF-B6AFA1BA975C}"/>
                  </a:ext>
                </a:extLst>
              </p:cNvPr>
              <p:cNvSpPr/>
              <p:nvPr/>
            </p:nvSpPr>
            <p:spPr>
              <a:xfrm>
                <a:off x="12659444" y="4523598"/>
                <a:ext cx="21100" cy="8440"/>
              </a:xfrm>
              <a:custGeom>
                <a:avLst/>
                <a:gdLst>
                  <a:gd name="connsiteX0" fmla="*/ 8056 w 16266"/>
                  <a:gd name="connsiteY0" fmla="*/ 6507 h 6506"/>
                  <a:gd name="connsiteX1" fmla="*/ 16266 w 16266"/>
                  <a:gd name="connsiteY1" fmla="*/ 0 h 6506"/>
                  <a:gd name="connsiteX2" fmla="*/ 0 w 16266"/>
                  <a:gd name="connsiteY2" fmla="*/ 0 h 6506"/>
                  <a:gd name="connsiteX3" fmla="*/ 8056 w 16266"/>
                  <a:gd name="connsiteY3" fmla="*/ 6507 h 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6" h="6506">
                    <a:moveTo>
                      <a:pt x="8056" y="6507"/>
                    </a:moveTo>
                    <a:cubicBezTo>
                      <a:pt x="12083" y="6507"/>
                      <a:pt x="15414" y="3718"/>
                      <a:pt x="16266" y="0"/>
                    </a:cubicBezTo>
                    <a:lnTo>
                      <a:pt x="0" y="0"/>
                    </a:lnTo>
                    <a:cubicBezTo>
                      <a:pt x="774" y="3718"/>
                      <a:pt x="4106" y="6507"/>
                      <a:pt x="8056" y="6507"/>
                    </a:cubicBez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7" name="Freeform: Shape 4366">
                <a:extLst>
                  <a:ext uri="{FF2B5EF4-FFF2-40B4-BE49-F238E27FC236}">
                    <a16:creationId xmlns:a16="http://schemas.microsoft.com/office/drawing/2014/main" id="{B5B0CB1F-09E0-4201-9CFB-BE3D52349051}"/>
                  </a:ext>
                </a:extLst>
              </p:cNvPr>
              <p:cNvSpPr/>
              <p:nvPr/>
            </p:nvSpPr>
            <p:spPr>
              <a:xfrm>
                <a:off x="12647588" y="4502196"/>
                <a:ext cx="7838" cy="7836"/>
              </a:xfrm>
              <a:custGeom>
                <a:avLst/>
                <a:gdLst>
                  <a:gd name="connsiteX0" fmla="*/ 0 w 6042"/>
                  <a:gd name="connsiteY0" fmla="*/ 3021 h 6041"/>
                  <a:gd name="connsiteX1" fmla="*/ 3021 w 6042"/>
                  <a:gd name="connsiteY1" fmla="*/ 0 h 6041"/>
                  <a:gd name="connsiteX2" fmla="*/ 6042 w 6042"/>
                  <a:gd name="connsiteY2" fmla="*/ 3021 h 6041"/>
                  <a:gd name="connsiteX3" fmla="*/ 3021 w 6042"/>
                  <a:gd name="connsiteY3" fmla="*/ 6042 h 6041"/>
                  <a:gd name="connsiteX4" fmla="*/ 0 w 6042"/>
                  <a:gd name="connsiteY4" fmla="*/ 3021 h 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2" h="6041">
                    <a:moveTo>
                      <a:pt x="0" y="3021"/>
                    </a:moveTo>
                    <a:cubicBezTo>
                      <a:pt x="0" y="1317"/>
                      <a:pt x="1395" y="0"/>
                      <a:pt x="3021" y="0"/>
                    </a:cubicBezTo>
                    <a:cubicBezTo>
                      <a:pt x="4726" y="0"/>
                      <a:pt x="6042" y="1317"/>
                      <a:pt x="6042" y="3021"/>
                    </a:cubicBezTo>
                    <a:cubicBezTo>
                      <a:pt x="6042" y="4647"/>
                      <a:pt x="4726" y="6042"/>
                      <a:pt x="3021" y="6042"/>
                    </a:cubicBezTo>
                    <a:cubicBezTo>
                      <a:pt x="1395" y="6042"/>
                      <a:pt x="0" y="4647"/>
                      <a:pt x="0" y="30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8" name="Freeform: Shape 4367">
                <a:extLst>
                  <a:ext uri="{FF2B5EF4-FFF2-40B4-BE49-F238E27FC236}">
                    <a16:creationId xmlns:a16="http://schemas.microsoft.com/office/drawing/2014/main" id="{5DA8B39A-FCB3-4903-AF2E-220FC20A79CE}"/>
                  </a:ext>
                </a:extLst>
              </p:cNvPr>
              <p:cNvSpPr/>
              <p:nvPr/>
            </p:nvSpPr>
            <p:spPr>
              <a:xfrm>
                <a:off x="12650401" y="4505513"/>
                <a:ext cx="4321" cy="4320"/>
              </a:xfrm>
              <a:custGeom>
                <a:avLst/>
                <a:gdLst>
                  <a:gd name="connsiteX0" fmla="*/ 0 w 3331"/>
                  <a:gd name="connsiteY0" fmla="*/ 1627 h 3330"/>
                  <a:gd name="connsiteX1" fmla="*/ 1704 w 3331"/>
                  <a:gd name="connsiteY1" fmla="*/ 0 h 3330"/>
                  <a:gd name="connsiteX2" fmla="*/ 3331 w 3331"/>
                  <a:gd name="connsiteY2" fmla="*/ 1627 h 3330"/>
                  <a:gd name="connsiteX3" fmla="*/ 1704 w 3331"/>
                  <a:gd name="connsiteY3" fmla="*/ 3331 h 3330"/>
                  <a:gd name="connsiteX4" fmla="*/ 0 w 3331"/>
                  <a:gd name="connsiteY4" fmla="*/ 1627 h 3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31" h="3330">
                    <a:moveTo>
                      <a:pt x="0" y="1627"/>
                    </a:moveTo>
                    <a:cubicBezTo>
                      <a:pt x="0" y="697"/>
                      <a:pt x="774" y="0"/>
                      <a:pt x="1704" y="0"/>
                    </a:cubicBezTo>
                    <a:cubicBezTo>
                      <a:pt x="2633" y="0"/>
                      <a:pt x="3331" y="775"/>
                      <a:pt x="3331" y="1627"/>
                    </a:cubicBezTo>
                    <a:cubicBezTo>
                      <a:pt x="3331" y="2556"/>
                      <a:pt x="2557" y="3331"/>
                      <a:pt x="1704" y="3331"/>
                    </a:cubicBezTo>
                    <a:cubicBezTo>
                      <a:pt x="697" y="3331"/>
                      <a:pt x="0" y="2556"/>
                      <a:pt x="0" y="1627"/>
                    </a:cubicBezTo>
                    <a:close/>
                  </a:path>
                </a:pathLst>
              </a:custGeom>
              <a:solidFill>
                <a:srgbClr val="0D4C64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9" name="Freeform: Shape 4368">
                <a:extLst>
                  <a:ext uri="{FF2B5EF4-FFF2-40B4-BE49-F238E27FC236}">
                    <a16:creationId xmlns:a16="http://schemas.microsoft.com/office/drawing/2014/main" id="{41DAD2CE-06DC-48B4-BAA3-B6E9CAC153A2}"/>
                  </a:ext>
                </a:extLst>
              </p:cNvPr>
              <p:cNvSpPr/>
              <p:nvPr/>
            </p:nvSpPr>
            <p:spPr>
              <a:xfrm>
                <a:off x="12657535" y="4508727"/>
                <a:ext cx="24617" cy="14971"/>
              </a:xfrm>
              <a:custGeom>
                <a:avLst/>
                <a:gdLst>
                  <a:gd name="connsiteX0" fmla="*/ 9528 w 18977"/>
                  <a:gd name="connsiteY0" fmla="*/ 0 h 11541"/>
                  <a:gd name="connsiteX1" fmla="*/ 0 w 18977"/>
                  <a:gd name="connsiteY1" fmla="*/ 11541 h 11541"/>
                  <a:gd name="connsiteX2" fmla="*/ 18978 w 18977"/>
                  <a:gd name="connsiteY2" fmla="*/ 11541 h 11541"/>
                  <a:gd name="connsiteX3" fmla="*/ 9528 w 18977"/>
                  <a:gd name="connsiteY3" fmla="*/ 0 h 11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77" h="11541">
                    <a:moveTo>
                      <a:pt x="9528" y="0"/>
                    </a:moveTo>
                    <a:cubicBezTo>
                      <a:pt x="4183" y="232"/>
                      <a:pt x="233" y="6971"/>
                      <a:pt x="0" y="11541"/>
                    </a:cubicBezTo>
                    <a:cubicBezTo>
                      <a:pt x="6352" y="11541"/>
                      <a:pt x="12703" y="11541"/>
                      <a:pt x="18978" y="11541"/>
                    </a:cubicBezTo>
                    <a:cubicBezTo>
                      <a:pt x="18745" y="6971"/>
                      <a:pt x="14872" y="232"/>
                      <a:pt x="9528" y="0"/>
                    </a:cubicBez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73" name="Freeform: Shape 4372">
                <a:extLst>
                  <a:ext uri="{FF2B5EF4-FFF2-40B4-BE49-F238E27FC236}">
                    <a16:creationId xmlns:a16="http://schemas.microsoft.com/office/drawing/2014/main" id="{6553CE6C-C063-4E20-86BC-DC2068BD3EA8}"/>
                  </a:ext>
                </a:extLst>
              </p:cNvPr>
              <p:cNvSpPr/>
              <p:nvPr/>
            </p:nvSpPr>
            <p:spPr>
              <a:xfrm>
                <a:off x="12668889" y="4508828"/>
                <a:ext cx="12659" cy="14870"/>
              </a:xfrm>
              <a:custGeom>
                <a:avLst/>
                <a:gdLst>
                  <a:gd name="connsiteX0" fmla="*/ 929 w 9759"/>
                  <a:gd name="connsiteY0" fmla="*/ 0 h 11463"/>
                  <a:gd name="connsiteX1" fmla="*/ 0 w 9759"/>
                  <a:gd name="connsiteY1" fmla="*/ 232 h 11463"/>
                  <a:gd name="connsiteX2" fmla="*/ 7901 w 9759"/>
                  <a:gd name="connsiteY2" fmla="*/ 11464 h 11463"/>
                  <a:gd name="connsiteX3" fmla="*/ 9760 w 9759"/>
                  <a:gd name="connsiteY3" fmla="*/ 11464 h 11463"/>
                  <a:gd name="connsiteX4" fmla="*/ 929 w 9759"/>
                  <a:gd name="connsiteY4" fmla="*/ 0 h 11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59" h="11463">
                    <a:moveTo>
                      <a:pt x="929" y="0"/>
                    </a:moveTo>
                    <a:cubicBezTo>
                      <a:pt x="620" y="77"/>
                      <a:pt x="310" y="155"/>
                      <a:pt x="0" y="232"/>
                    </a:cubicBezTo>
                    <a:cubicBezTo>
                      <a:pt x="4493" y="1549"/>
                      <a:pt x="7669" y="7436"/>
                      <a:pt x="7901" y="11464"/>
                    </a:cubicBezTo>
                    <a:lnTo>
                      <a:pt x="9760" y="11464"/>
                    </a:lnTo>
                    <a:cubicBezTo>
                      <a:pt x="9528" y="7126"/>
                      <a:pt x="5887" y="697"/>
                      <a:pt x="929" y="0"/>
                    </a:cubicBezTo>
                    <a:close/>
                  </a:path>
                </a:pathLst>
              </a:custGeom>
              <a:solidFill>
                <a:srgbClr val="F6A758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74" name="Freeform: Shape 4373">
                <a:extLst>
                  <a:ext uri="{FF2B5EF4-FFF2-40B4-BE49-F238E27FC236}">
                    <a16:creationId xmlns:a16="http://schemas.microsoft.com/office/drawing/2014/main" id="{CEFB6F3D-3334-4E84-A6C6-12ED8F4263A4}"/>
                  </a:ext>
                </a:extLst>
              </p:cNvPr>
              <p:cNvSpPr/>
              <p:nvPr/>
            </p:nvSpPr>
            <p:spPr>
              <a:xfrm>
                <a:off x="12659444" y="4523598"/>
                <a:ext cx="21100" cy="1651"/>
              </a:xfrm>
              <a:custGeom>
                <a:avLst/>
                <a:gdLst>
                  <a:gd name="connsiteX0" fmla="*/ 0 w 16266"/>
                  <a:gd name="connsiteY0" fmla="*/ 0 h 1273"/>
                  <a:gd name="connsiteX1" fmla="*/ 16266 w 16266"/>
                  <a:gd name="connsiteY1" fmla="*/ 0 h 1273"/>
                  <a:gd name="connsiteX2" fmla="*/ 0 w 16266"/>
                  <a:gd name="connsiteY2" fmla="*/ 0 h 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66" h="1273">
                    <a:moveTo>
                      <a:pt x="0" y="0"/>
                    </a:moveTo>
                    <a:lnTo>
                      <a:pt x="16266" y="0"/>
                    </a:lnTo>
                    <a:cubicBezTo>
                      <a:pt x="16266" y="0"/>
                      <a:pt x="9295" y="2866"/>
                      <a:pt x="0" y="0"/>
                    </a:cubicBezTo>
                    <a:close/>
                  </a:path>
                </a:pathLst>
              </a:custGeom>
              <a:solidFill>
                <a:srgbClr val="D74E0B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75" name="Freeform: Shape 4374">
                <a:extLst>
                  <a:ext uri="{FF2B5EF4-FFF2-40B4-BE49-F238E27FC236}">
                    <a16:creationId xmlns:a16="http://schemas.microsoft.com/office/drawing/2014/main" id="{F444A410-A7C7-469E-8FF8-5DB5ACB7BD87}"/>
                  </a:ext>
                </a:extLst>
              </p:cNvPr>
              <p:cNvSpPr/>
              <p:nvPr/>
            </p:nvSpPr>
            <p:spPr>
              <a:xfrm>
                <a:off x="12652411" y="4506316"/>
                <a:ext cx="1004" cy="1004"/>
              </a:xfrm>
              <a:custGeom>
                <a:avLst/>
                <a:gdLst>
                  <a:gd name="connsiteX0" fmla="*/ 0 w 774"/>
                  <a:gd name="connsiteY0" fmla="*/ 387 h 774"/>
                  <a:gd name="connsiteX1" fmla="*/ 387 w 774"/>
                  <a:gd name="connsiteY1" fmla="*/ 0 h 774"/>
                  <a:gd name="connsiteX2" fmla="*/ 774 w 774"/>
                  <a:gd name="connsiteY2" fmla="*/ 387 h 774"/>
                  <a:gd name="connsiteX3" fmla="*/ 387 w 774"/>
                  <a:gd name="connsiteY3" fmla="*/ 774 h 774"/>
                  <a:gd name="connsiteX4" fmla="*/ 0 w 774"/>
                  <a:gd name="connsiteY4" fmla="*/ 387 h 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" h="774">
                    <a:moveTo>
                      <a:pt x="0" y="387"/>
                    </a:moveTo>
                    <a:cubicBezTo>
                      <a:pt x="0" y="155"/>
                      <a:pt x="154" y="0"/>
                      <a:pt x="387" y="0"/>
                    </a:cubicBezTo>
                    <a:cubicBezTo>
                      <a:pt x="619" y="0"/>
                      <a:pt x="774" y="155"/>
                      <a:pt x="774" y="387"/>
                    </a:cubicBezTo>
                    <a:cubicBezTo>
                      <a:pt x="774" y="620"/>
                      <a:pt x="619" y="774"/>
                      <a:pt x="387" y="774"/>
                    </a:cubicBezTo>
                    <a:cubicBezTo>
                      <a:pt x="232" y="774"/>
                      <a:pt x="0" y="620"/>
                      <a:pt x="0" y="3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376" name="Graphic 19965">
                <a:extLst>
                  <a:ext uri="{FF2B5EF4-FFF2-40B4-BE49-F238E27FC236}">
                    <a16:creationId xmlns:a16="http://schemas.microsoft.com/office/drawing/2014/main" id="{F88DE846-D835-466E-B07F-3AF54DEC495F}"/>
                  </a:ext>
                </a:extLst>
              </p:cNvPr>
              <p:cNvGrpSpPr/>
              <p:nvPr/>
            </p:nvGrpSpPr>
            <p:grpSpPr>
              <a:xfrm>
                <a:off x="12685068" y="4502196"/>
                <a:ext cx="7836" cy="7836"/>
                <a:chOff x="9991631" y="3920707"/>
                <a:chExt cx="6041" cy="6041"/>
              </a:xfrm>
              <a:solidFill>
                <a:schemeClr val="accent1"/>
              </a:solidFill>
            </p:grpSpPr>
            <p:sp>
              <p:nvSpPr>
                <p:cNvPr id="4425" name="Freeform: Shape 4424">
                  <a:extLst>
                    <a:ext uri="{FF2B5EF4-FFF2-40B4-BE49-F238E27FC236}">
                      <a16:creationId xmlns:a16="http://schemas.microsoft.com/office/drawing/2014/main" id="{6D46926B-FA64-477D-A1B6-E11CF27EABEB}"/>
                    </a:ext>
                  </a:extLst>
                </p:cNvPr>
                <p:cNvSpPr/>
                <p:nvPr/>
              </p:nvSpPr>
              <p:spPr>
                <a:xfrm>
                  <a:off x="9991631" y="3920707"/>
                  <a:ext cx="6041" cy="6041"/>
                </a:xfrm>
                <a:custGeom>
                  <a:avLst/>
                  <a:gdLst>
                    <a:gd name="connsiteX0" fmla="*/ 6041 w 6041"/>
                    <a:gd name="connsiteY0" fmla="*/ 3021 h 6041"/>
                    <a:gd name="connsiteX1" fmla="*/ 3020 w 6041"/>
                    <a:gd name="connsiteY1" fmla="*/ 0 h 6041"/>
                    <a:gd name="connsiteX2" fmla="*/ 0 w 6041"/>
                    <a:gd name="connsiteY2" fmla="*/ 3021 h 6041"/>
                    <a:gd name="connsiteX3" fmla="*/ 3020 w 6041"/>
                    <a:gd name="connsiteY3" fmla="*/ 6042 h 6041"/>
                    <a:gd name="connsiteX4" fmla="*/ 6041 w 6041"/>
                    <a:gd name="connsiteY4" fmla="*/ 3021 h 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41" h="6041">
                      <a:moveTo>
                        <a:pt x="6041" y="3021"/>
                      </a:moveTo>
                      <a:cubicBezTo>
                        <a:pt x="6041" y="1317"/>
                        <a:pt x="4647" y="0"/>
                        <a:pt x="3020" y="0"/>
                      </a:cubicBezTo>
                      <a:cubicBezTo>
                        <a:pt x="1394" y="0"/>
                        <a:pt x="0" y="1317"/>
                        <a:pt x="0" y="3021"/>
                      </a:cubicBezTo>
                      <a:cubicBezTo>
                        <a:pt x="0" y="4647"/>
                        <a:pt x="1394" y="6042"/>
                        <a:pt x="3020" y="6042"/>
                      </a:cubicBezTo>
                      <a:cubicBezTo>
                        <a:pt x="4647" y="6042"/>
                        <a:pt x="6041" y="4647"/>
                        <a:pt x="6041" y="30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26" name="Freeform: Shape 4425">
                  <a:extLst>
                    <a:ext uri="{FF2B5EF4-FFF2-40B4-BE49-F238E27FC236}">
                      <a16:creationId xmlns:a16="http://schemas.microsoft.com/office/drawing/2014/main" id="{7ECD8734-197C-4880-BA17-BAF25117A537}"/>
                    </a:ext>
                  </a:extLst>
                </p:cNvPr>
                <p:cNvSpPr/>
                <p:nvPr/>
              </p:nvSpPr>
              <p:spPr>
                <a:xfrm>
                  <a:off x="9992172" y="3923264"/>
                  <a:ext cx="3407" cy="3330"/>
                </a:xfrm>
                <a:custGeom>
                  <a:avLst/>
                  <a:gdLst>
                    <a:gd name="connsiteX0" fmla="*/ 3408 w 3407"/>
                    <a:gd name="connsiteY0" fmla="*/ 1627 h 3330"/>
                    <a:gd name="connsiteX1" fmla="*/ 1704 w 3407"/>
                    <a:gd name="connsiteY1" fmla="*/ 0 h 3330"/>
                    <a:gd name="connsiteX2" fmla="*/ 0 w 3407"/>
                    <a:gd name="connsiteY2" fmla="*/ 1627 h 3330"/>
                    <a:gd name="connsiteX3" fmla="*/ 1704 w 3407"/>
                    <a:gd name="connsiteY3" fmla="*/ 3331 h 3330"/>
                    <a:gd name="connsiteX4" fmla="*/ 3408 w 3407"/>
                    <a:gd name="connsiteY4" fmla="*/ 1627 h 3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07" h="3330">
                      <a:moveTo>
                        <a:pt x="3408" y="1627"/>
                      </a:moveTo>
                      <a:cubicBezTo>
                        <a:pt x="3408" y="697"/>
                        <a:pt x="2711" y="0"/>
                        <a:pt x="1704" y="0"/>
                      </a:cubicBezTo>
                      <a:cubicBezTo>
                        <a:pt x="774" y="0"/>
                        <a:pt x="0" y="775"/>
                        <a:pt x="0" y="1627"/>
                      </a:cubicBezTo>
                      <a:cubicBezTo>
                        <a:pt x="0" y="2556"/>
                        <a:pt x="774" y="3331"/>
                        <a:pt x="1704" y="3331"/>
                      </a:cubicBezTo>
                      <a:cubicBezTo>
                        <a:pt x="2633" y="3331"/>
                        <a:pt x="3408" y="2556"/>
                        <a:pt x="3408" y="1627"/>
                      </a:cubicBezTo>
                      <a:close/>
                    </a:path>
                  </a:pathLst>
                </a:custGeom>
                <a:solidFill>
                  <a:srgbClr val="0D4C6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27" name="Freeform: Shape 4426">
                  <a:extLst>
                    <a:ext uri="{FF2B5EF4-FFF2-40B4-BE49-F238E27FC236}">
                      <a16:creationId xmlns:a16="http://schemas.microsoft.com/office/drawing/2014/main" id="{B93EC504-B3EB-4BC9-9E25-4DBA68436B5C}"/>
                    </a:ext>
                  </a:extLst>
                </p:cNvPr>
                <p:cNvSpPr/>
                <p:nvPr/>
              </p:nvSpPr>
              <p:spPr>
                <a:xfrm>
                  <a:off x="9993179" y="3923883"/>
                  <a:ext cx="774" cy="774"/>
                </a:xfrm>
                <a:custGeom>
                  <a:avLst/>
                  <a:gdLst>
                    <a:gd name="connsiteX0" fmla="*/ 774 w 774"/>
                    <a:gd name="connsiteY0" fmla="*/ 387 h 774"/>
                    <a:gd name="connsiteX1" fmla="*/ 388 w 774"/>
                    <a:gd name="connsiteY1" fmla="*/ 0 h 774"/>
                    <a:gd name="connsiteX2" fmla="*/ 0 w 774"/>
                    <a:gd name="connsiteY2" fmla="*/ 387 h 774"/>
                    <a:gd name="connsiteX3" fmla="*/ 388 w 774"/>
                    <a:gd name="connsiteY3" fmla="*/ 774 h 774"/>
                    <a:gd name="connsiteX4" fmla="*/ 774 w 774"/>
                    <a:gd name="connsiteY4" fmla="*/ 387 h 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" h="774">
                      <a:moveTo>
                        <a:pt x="774" y="387"/>
                      </a:moveTo>
                      <a:cubicBezTo>
                        <a:pt x="774" y="155"/>
                        <a:pt x="619" y="0"/>
                        <a:pt x="388" y="0"/>
                      </a:cubicBezTo>
                      <a:cubicBezTo>
                        <a:pt x="155" y="0"/>
                        <a:pt x="0" y="155"/>
                        <a:pt x="0" y="387"/>
                      </a:cubicBezTo>
                      <a:cubicBezTo>
                        <a:pt x="0" y="620"/>
                        <a:pt x="155" y="774"/>
                        <a:pt x="388" y="774"/>
                      </a:cubicBezTo>
                      <a:cubicBezTo>
                        <a:pt x="619" y="774"/>
                        <a:pt x="774" y="620"/>
                        <a:pt x="774" y="3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77" name="Graphic 19965">
                <a:extLst>
                  <a:ext uri="{FF2B5EF4-FFF2-40B4-BE49-F238E27FC236}">
                    <a16:creationId xmlns:a16="http://schemas.microsoft.com/office/drawing/2014/main" id="{308B1EA0-A72B-4BB2-9E4B-94D9FC9213A8}"/>
                  </a:ext>
                </a:extLst>
              </p:cNvPr>
              <p:cNvGrpSpPr/>
              <p:nvPr/>
            </p:nvGrpSpPr>
            <p:grpSpPr>
              <a:xfrm>
                <a:off x="12685268" y="4706674"/>
                <a:ext cx="22809" cy="18990"/>
                <a:chOff x="9991785" y="4078336"/>
                <a:chExt cx="17583" cy="14639"/>
              </a:xfrm>
              <a:solidFill>
                <a:schemeClr val="accent1"/>
              </a:solidFill>
            </p:grpSpPr>
            <p:sp>
              <p:nvSpPr>
                <p:cNvPr id="4416" name="Freeform: Shape 4415">
                  <a:extLst>
                    <a:ext uri="{FF2B5EF4-FFF2-40B4-BE49-F238E27FC236}">
                      <a16:creationId xmlns:a16="http://schemas.microsoft.com/office/drawing/2014/main" id="{F022B43D-0457-406D-80B5-08E2C9CCFC34}"/>
                    </a:ext>
                  </a:extLst>
                </p:cNvPr>
                <p:cNvSpPr/>
                <p:nvPr/>
              </p:nvSpPr>
              <p:spPr>
                <a:xfrm>
                  <a:off x="9991785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7" name="Freeform: Shape 4416">
                  <a:extLst>
                    <a:ext uri="{FF2B5EF4-FFF2-40B4-BE49-F238E27FC236}">
                      <a16:creationId xmlns:a16="http://schemas.microsoft.com/office/drawing/2014/main" id="{430AEF99-C400-4A81-A788-412CF517D71F}"/>
                    </a:ext>
                  </a:extLst>
                </p:cNvPr>
                <p:cNvSpPr/>
                <p:nvPr/>
              </p:nvSpPr>
              <p:spPr>
                <a:xfrm>
                  <a:off x="9997594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8" name="Freeform: Shape 4417">
                  <a:extLst>
                    <a:ext uri="{FF2B5EF4-FFF2-40B4-BE49-F238E27FC236}">
                      <a16:creationId xmlns:a16="http://schemas.microsoft.com/office/drawing/2014/main" id="{932F1F88-D95D-45CE-B976-9A0A6C7B8E16}"/>
                    </a:ext>
                  </a:extLst>
                </p:cNvPr>
                <p:cNvSpPr/>
                <p:nvPr/>
              </p:nvSpPr>
              <p:spPr>
                <a:xfrm>
                  <a:off x="10003481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9" name="Freeform: Shape 4418">
                  <a:extLst>
                    <a:ext uri="{FF2B5EF4-FFF2-40B4-BE49-F238E27FC236}">
                      <a16:creationId xmlns:a16="http://schemas.microsoft.com/office/drawing/2014/main" id="{40603424-FFDE-4905-9E49-FA0EB641FD8F}"/>
                    </a:ext>
                  </a:extLst>
                </p:cNvPr>
                <p:cNvSpPr/>
                <p:nvPr/>
              </p:nvSpPr>
              <p:spPr>
                <a:xfrm>
                  <a:off x="10003481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331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409" y="14640"/>
                        <a:pt x="3564" y="14640"/>
                      </a:cubicBezTo>
                      <a:cubicBezTo>
                        <a:pt x="2247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20" name="Freeform: Shape 4419">
                  <a:extLst>
                    <a:ext uri="{FF2B5EF4-FFF2-40B4-BE49-F238E27FC236}">
                      <a16:creationId xmlns:a16="http://schemas.microsoft.com/office/drawing/2014/main" id="{3D9925C3-8C2F-4A21-B25B-A13B12556504}"/>
                    </a:ext>
                  </a:extLst>
                </p:cNvPr>
                <p:cNvSpPr/>
                <p:nvPr/>
              </p:nvSpPr>
              <p:spPr>
                <a:xfrm>
                  <a:off x="9997517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409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331" y="14640"/>
                        <a:pt x="3564" y="14640"/>
                      </a:cubicBezTo>
                      <a:cubicBezTo>
                        <a:pt x="2247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21" name="Freeform: Shape 4420">
                  <a:extLst>
                    <a:ext uri="{FF2B5EF4-FFF2-40B4-BE49-F238E27FC236}">
                      <a16:creationId xmlns:a16="http://schemas.microsoft.com/office/drawing/2014/main" id="{CF3BEE3B-7623-4FB5-894B-FB6BF2DE3807}"/>
                    </a:ext>
                  </a:extLst>
                </p:cNvPr>
                <p:cNvSpPr/>
                <p:nvPr/>
              </p:nvSpPr>
              <p:spPr>
                <a:xfrm>
                  <a:off x="9991785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409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331" y="14640"/>
                        <a:pt x="3564" y="14640"/>
                      </a:cubicBezTo>
                      <a:cubicBezTo>
                        <a:pt x="2247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22" name="Freeform: Shape 4421">
                  <a:extLst>
                    <a:ext uri="{FF2B5EF4-FFF2-40B4-BE49-F238E27FC236}">
                      <a16:creationId xmlns:a16="http://schemas.microsoft.com/office/drawing/2014/main" id="{E12809E6-D12E-405D-BA15-FB092D60F4DD}"/>
                    </a:ext>
                  </a:extLst>
                </p:cNvPr>
                <p:cNvSpPr/>
                <p:nvPr/>
              </p:nvSpPr>
              <p:spPr>
                <a:xfrm>
                  <a:off x="9995116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7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8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8" y="0"/>
                        <a:pt x="852" y="0"/>
                      </a:cubicBezTo>
                      <a:lnTo>
                        <a:pt x="852" y="0"/>
                      </a:lnTo>
                      <a:cubicBezTo>
                        <a:pt x="1317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23" name="Freeform: Shape 4422">
                  <a:extLst>
                    <a:ext uri="{FF2B5EF4-FFF2-40B4-BE49-F238E27FC236}">
                      <a16:creationId xmlns:a16="http://schemas.microsoft.com/office/drawing/2014/main" id="{FCF0BF51-3826-4B1E-A51C-DB743463EFD4}"/>
                    </a:ext>
                  </a:extLst>
                </p:cNvPr>
                <p:cNvSpPr/>
                <p:nvPr/>
              </p:nvSpPr>
              <p:spPr>
                <a:xfrm>
                  <a:off x="10001080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6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7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7" y="0"/>
                        <a:pt x="852" y="0"/>
                      </a:cubicBezTo>
                      <a:lnTo>
                        <a:pt x="852" y="0"/>
                      </a:lnTo>
                      <a:cubicBezTo>
                        <a:pt x="1316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24" name="Freeform: Shape 4423">
                  <a:extLst>
                    <a:ext uri="{FF2B5EF4-FFF2-40B4-BE49-F238E27FC236}">
                      <a16:creationId xmlns:a16="http://schemas.microsoft.com/office/drawing/2014/main" id="{6EC2E971-6460-433F-AF8B-453946DDC3AE}"/>
                    </a:ext>
                  </a:extLst>
                </p:cNvPr>
                <p:cNvSpPr/>
                <p:nvPr/>
              </p:nvSpPr>
              <p:spPr>
                <a:xfrm>
                  <a:off x="10006735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7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8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8" y="0"/>
                        <a:pt x="852" y="0"/>
                      </a:cubicBezTo>
                      <a:lnTo>
                        <a:pt x="852" y="0"/>
                      </a:lnTo>
                      <a:cubicBezTo>
                        <a:pt x="1317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78" name="Graphic 19965">
                <a:extLst>
                  <a:ext uri="{FF2B5EF4-FFF2-40B4-BE49-F238E27FC236}">
                    <a16:creationId xmlns:a16="http://schemas.microsoft.com/office/drawing/2014/main" id="{A534B5AE-C2E4-45AA-8874-A659BE2E510B}"/>
                  </a:ext>
                </a:extLst>
              </p:cNvPr>
              <p:cNvGrpSpPr/>
              <p:nvPr/>
            </p:nvGrpSpPr>
            <p:grpSpPr>
              <a:xfrm>
                <a:off x="12640051" y="4706674"/>
                <a:ext cx="22809" cy="18990"/>
                <a:chOff x="9956928" y="4078336"/>
                <a:chExt cx="17583" cy="14639"/>
              </a:xfrm>
              <a:solidFill>
                <a:schemeClr val="accent1"/>
              </a:solidFill>
            </p:grpSpPr>
            <p:sp>
              <p:nvSpPr>
                <p:cNvPr id="4407" name="Freeform: Shape 4406">
                  <a:extLst>
                    <a:ext uri="{FF2B5EF4-FFF2-40B4-BE49-F238E27FC236}">
                      <a16:creationId xmlns:a16="http://schemas.microsoft.com/office/drawing/2014/main" id="{E3421221-B636-424D-BBFE-5997493EB05A}"/>
                    </a:ext>
                  </a:extLst>
                </p:cNvPr>
                <p:cNvSpPr/>
                <p:nvPr/>
              </p:nvSpPr>
              <p:spPr>
                <a:xfrm>
                  <a:off x="9956928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08" name="Freeform: Shape 4407">
                  <a:extLst>
                    <a:ext uri="{FF2B5EF4-FFF2-40B4-BE49-F238E27FC236}">
                      <a16:creationId xmlns:a16="http://schemas.microsoft.com/office/drawing/2014/main" id="{8AAC0FAA-0E93-410C-9EA3-A5261AC08ABF}"/>
                    </a:ext>
                  </a:extLst>
                </p:cNvPr>
                <p:cNvSpPr/>
                <p:nvPr/>
              </p:nvSpPr>
              <p:spPr>
                <a:xfrm>
                  <a:off x="9962815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09" name="Freeform: Shape 4408">
                  <a:extLst>
                    <a:ext uri="{FF2B5EF4-FFF2-40B4-BE49-F238E27FC236}">
                      <a16:creationId xmlns:a16="http://schemas.microsoft.com/office/drawing/2014/main" id="{8BDF2EA3-4F8C-4E0A-A5FB-A5785B9A1422}"/>
                    </a:ext>
                  </a:extLst>
                </p:cNvPr>
                <p:cNvSpPr/>
                <p:nvPr/>
              </p:nvSpPr>
              <p:spPr>
                <a:xfrm>
                  <a:off x="9968625" y="4078336"/>
                  <a:ext cx="5886" cy="14639"/>
                </a:xfrm>
                <a:custGeom>
                  <a:avLst/>
                  <a:gdLst>
                    <a:gd name="connsiteX0" fmla="*/ 5887 w 5886"/>
                    <a:gd name="connsiteY0" fmla="*/ 11696 h 14639"/>
                    <a:gd name="connsiteX1" fmla="*/ 2943 w 5886"/>
                    <a:gd name="connsiteY1" fmla="*/ 14640 h 14639"/>
                    <a:gd name="connsiteX2" fmla="*/ 2943 w 5886"/>
                    <a:gd name="connsiteY2" fmla="*/ 14640 h 14639"/>
                    <a:gd name="connsiteX3" fmla="*/ 0 w 5886"/>
                    <a:gd name="connsiteY3" fmla="*/ 11696 h 14639"/>
                    <a:gd name="connsiteX4" fmla="*/ 0 w 5886"/>
                    <a:gd name="connsiteY4" fmla="*/ 2943 h 14639"/>
                    <a:gd name="connsiteX5" fmla="*/ 2943 w 5886"/>
                    <a:gd name="connsiteY5" fmla="*/ 0 h 14639"/>
                    <a:gd name="connsiteX6" fmla="*/ 2943 w 5886"/>
                    <a:gd name="connsiteY6" fmla="*/ 0 h 14639"/>
                    <a:gd name="connsiteX7" fmla="*/ 5887 w 5886"/>
                    <a:gd name="connsiteY7" fmla="*/ 2943 h 14639"/>
                    <a:gd name="connsiteX8" fmla="*/ 5887 w 5886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6" h="14639">
                      <a:moveTo>
                        <a:pt x="5887" y="11696"/>
                      </a:moveTo>
                      <a:cubicBezTo>
                        <a:pt x="5887" y="13323"/>
                        <a:pt x="4571" y="14640"/>
                        <a:pt x="2943" y="14640"/>
                      </a:cubicBezTo>
                      <a:lnTo>
                        <a:pt x="2943" y="14640"/>
                      </a:lnTo>
                      <a:cubicBezTo>
                        <a:pt x="1317" y="14640"/>
                        <a:pt x="0" y="13323"/>
                        <a:pt x="0" y="11696"/>
                      </a:cubicBezTo>
                      <a:lnTo>
                        <a:pt x="0" y="2943"/>
                      </a:lnTo>
                      <a:cubicBezTo>
                        <a:pt x="0" y="1317"/>
                        <a:pt x="1317" y="0"/>
                        <a:pt x="2943" y="0"/>
                      </a:cubicBezTo>
                      <a:lnTo>
                        <a:pt x="2943" y="0"/>
                      </a:lnTo>
                      <a:cubicBezTo>
                        <a:pt x="4571" y="0"/>
                        <a:pt x="5887" y="1317"/>
                        <a:pt x="5887" y="2943"/>
                      </a:cubicBezTo>
                      <a:lnTo>
                        <a:pt x="5887" y="11696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0" name="Freeform: Shape 4409">
                  <a:extLst>
                    <a:ext uri="{FF2B5EF4-FFF2-40B4-BE49-F238E27FC236}">
                      <a16:creationId xmlns:a16="http://schemas.microsoft.com/office/drawing/2014/main" id="{089C2155-E500-4DCB-9236-E9336121568D}"/>
                    </a:ext>
                  </a:extLst>
                </p:cNvPr>
                <p:cNvSpPr/>
                <p:nvPr/>
              </p:nvSpPr>
              <p:spPr>
                <a:xfrm>
                  <a:off x="9968702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409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331" y="14640"/>
                        <a:pt x="3564" y="14640"/>
                      </a:cubicBezTo>
                      <a:cubicBezTo>
                        <a:pt x="2169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1" name="Freeform: Shape 4410">
                  <a:extLst>
                    <a:ext uri="{FF2B5EF4-FFF2-40B4-BE49-F238E27FC236}">
                      <a16:creationId xmlns:a16="http://schemas.microsoft.com/office/drawing/2014/main" id="{CFC951CB-C33B-4668-B46F-6A520A0EE562}"/>
                    </a:ext>
                  </a:extLst>
                </p:cNvPr>
                <p:cNvSpPr/>
                <p:nvPr/>
              </p:nvSpPr>
              <p:spPr>
                <a:xfrm>
                  <a:off x="9962738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331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176" y="14640"/>
                        <a:pt x="3331" y="14640"/>
                        <a:pt x="3564" y="14640"/>
                      </a:cubicBezTo>
                      <a:cubicBezTo>
                        <a:pt x="2169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2" name="Freeform: Shape 4411">
                  <a:extLst>
                    <a:ext uri="{FF2B5EF4-FFF2-40B4-BE49-F238E27FC236}">
                      <a16:creationId xmlns:a16="http://schemas.microsoft.com/office/drawing/2014/main" id="{71CD0A6D-4B57-4EED-83A8-5E81C5BEEB3D}"/>
                    </a:ext>
                  </a:extLst>
                </p:cNvPr>
                <p:cNvSpPr/>
                <p:nvPr/>
              </p:nvSpPr>
              <p:spPr>
                <a:xfrm>
                  <a:off x="9956928" y="4078336"/>
                  <a:ext cx="3563" cy="14639"/>
                </a:xfrm>
                <a:custGeom>
                  <a:avLst/>
                  <a:gdLst>
                    <a:gd name="connsiteX0" fmla="*/ 1240 w 3563"/>
                    <a:gd name="connsiteY0" fmla="*/ 11696 h 14639"/>
                    <a:gd name="connsiteX1" fmla="*/ 1240 w 3563"/>
                    <a:gd name="connsiteY1" fmla="*/ 2943 h 14639"/>
                    <a:gd name="connsiteX2" fmla="*/ 3564 w 3563"/>
                    <a:gd name="connsiteY2" fmla="*/ 78 h 14639"/>
                    <a:gd name="connsiteX3" fmla="*/ 2943 w 3563"/>
                    <a:gd name="connsiteY3" fmla="*/ 0 h 14639"/>
                    <a:gd name="connsiteX4" fmla="*/ 0 w 3563"/>
                    <a:gd name="connsiteY4" fmla="*/ 2943 h 14639"/>
                    <a:gd name="connsiteX5" fmla="*/ 0 w 3563"/>
                    <a:gd name="connsiteY5" fmla="*/ 11696 h 14639"/>
                    <a:gd name="connsiteX6" fmla="*/ 2943 w 3563"/>
                    <a:gd name="connsiteY6" fmla="*/ 14640 h 14639"/>
                    <a:gd name="connsiteX7" fmla="*/ 3564 w 3563"/>
                    <a:gd name="connsiteY7" fmla="*/ 14640 h 14639"/>
                    <a:gd name="connsiteX8" fmla="*/ 1240 w 3563"/>
                    <a:gd name="connsiteY8" fmla="*/ 11696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63" h="14639">
                      <a:moveTo>
                        <a:pt x="1240" y="11696"/>
                      </a:moveTo>
                      <a:lnTo>
                        <a:pt x="1240" y="2943"/>
                      </a:lnTo>
                      <a:cubicBezTo>
                        <a:pt x="1240" y="1549"/>
                        <a:pt x="2247" y="387"/>
                        <a:pt x="3564" y="78"/>
                      </a:cubicBezTo>
                      <a:cubicBezTo>
                        <a:pt x="3409" y="0"/>
                        <a:pt x="3176" y="0"/>
                        <a:pt x="2943" y="0"/>
                      </a:cubicBezTo>
                      <a:cubicBezTo>
                        <a:pt x="1317" y="0"/>
                        <a:pt x="0" y="1317"/>
                        <a:pt x="0" y="2943"/>
                      </a:cubicBezTo>
                      <a:lnTo>
                        <a:pt x="0" y="11696"/>
                      </a:lnTo>
                      <a:cubicBezTo>
                        <a:pt x="0" y="13323"/>
                        <a:pt x="1317" y="14640"/>
                        <a:pt x="2943" y="14640"/>
                      </a:cubicBezTo>
                      <a:cubicBezTo>
                        <a:pt x="3099" y="14640"/>
                        <a:pt x="3331" y="14640"/>
                        <a:pt x="3564" y="14640"/>
                      </a:cubicBezTo>
                      <a:cubicBezTo>
                        <a:pt x="2247" y="14253"/>
                        <a:pt x="1240" y="13091"/>
                        <a:pt x="1240" y="11696"/>
                      </a:cubicBezTo>
                      <a:close/>
                    </a:path>
                  </a:pathLst>
                </a:custGeom>
                <a:solidFill>
                  <a:srgbClr val="971005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3" name="Freeform: Shape 4412">
                  <a:extLst>
                    <a:ext uri="{FF2B5EF4-FFF2-40B4-BE49-F238E27FC236}">
                      <a16:creationId xmlns:a16="http://schemas.microsoft.com/office/drawing/2014/main" id="{8841BFB2-EB22-46B7-8D3D-F81E2D500990}"/>
                    </a:ext>
                  </a:extLst>
                </p:cNvPr>
                <p:cNvSpPr/>
                <p:nvPr/>
              </p:nvSpPr>
              <p:spPr>
                <a:xfrm>
                  <a:off x="9960259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7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8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8" y="0"/>
                        <a:pt x="852" y="0"/>
                      </a:cubicBezTo>
                      <a:lnTo>
                        <a:pt x="852" y="0"/>
                      </a:lnTo>
                      <a:cubicBezTo>
                        <a:pt x="1317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4" name="Freeform: Shape 4413">
                  <a:extLst>
                    <a:ext uri="{FF2B5EF4-FFF2-40B4-BE49-F238E27FC236}">
                      <a16:creationId xmlns:a16="http://schemas.microsoft.com/office/drawing/2014/main" id="{34A6C8CF-4BDA-4565-94FF-B52694F51E6B}"/>
                    </a:ext>
                  </a:extLst>
                </p:cNvPr>
                <p:cNvSpPr/>
                <p:nvPr/>
              </p:nvSpPr>
              <p:spPr>
                <a:xfrm>
                  <a:off x="9966301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6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7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7" y="0"/>
                        <a:pt x="852" y="0"/>
                      </a:cubicBezTo>
                      <a:lnTo>
                        <a:pt x="852" y="0"/>
                      </a:lnTo>
                      <a:cubicBezTo>
                        <a:pt x="1316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5" name="Freeform: Shape 4414">
                  <a:extLst>
                    <a:ext uri="{FF2B5EF4-FFF2-40B4-BE49-F238E27FC236}">
                      <a16:creationId xmlns:a16="http://schemas.microsoft.com/office/drawing/2014/main" id="{CF40CCAC-CC12-40C7-BD9A-1263B3E3C44D}"/>
                    </a:ext>
                  </a:extLst>
                </p:cNvPr>
                <p:cNvSpPr/>
                <p:nvPr/>
              </p:nvSpPr>
              <p:spPr>
                <a:xfrm>
                  <a:off x="9971956" y="4079653"/>
                  <a:ext cx="1703" cy="11618"/>
                </a:xfrm>
                <a:custGeom>
                  <a:avLst/>
                  <a:gdLst>
                    <a:gd name="connsiteX0" fmla="*/ 1704 w 1703"/>
                    <a:gd name="connsiteY0" fmla="*/ 10767 h 11618"/>
                    <a:gd name="connsiteX1" fmla="*/ 852 w 1703"/>
                    <a:gd name="connsiteY1" fmla="*/ 11619 h 11618"/>
                    <a:gd name="connsiteX2" fmla="*/ 852 w 1703"/>
                    <a:gd name="connsiteY2" fmla="*/ 11619 h 11618"/>
                    <a:gd name="connsiteX3" fmla="*/ 0 w 1703"/>
                    <a:gd name="connsiteY3" fmla="*/ 10767 h 11618"/>
                    <a:gd name="connsiteX4" fmla="*/ 0 w 1703"/>
                    <a:gd name="connsiteY4" fmla="*/ 852 h 11618"/>
                    <a:gd name="connsiteX5" fmla="*/ 852 w 1703"/>
                    <a:gd name="connsiteY5" fmla="*/ 0 h 11618"/>
                    <a:gd name="connsiteX6" fmla="*/ 852 w 1703"/>
                    <a:gd name="connsiteY6" fmla="*/ 0 h 11618"/>
                    <a:gd name="connsiteX7" fmla="*/ 1704 w 1703"/>
                    <a:gd name="connsiteY7" fmla="*/ 852 h 11618"/>
                    <a:gd name="connsiteX8" fmla="*/ 1704 w 1703"/>
                    <a:gd name="connsiteY8" fmla="*/ 10767 h 1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3" h="11618">
                      <a:moveTo>
                        <a:pt x="1704" y="10767"/>
                      </a:moveTo>
                      <a:cubicBezTo>
                        <a:pt x="1704" y="11232"/>
                        <a:pt x="1317" y="11619"/>
                        <a:pt x="852" y="11619"/>
                      </a:cubicBezTo>
                      <a:lnTo>
                        <a:pt x="852" y="11619"/>
                      </a:lnTo>
                      <a:cubicBezTo>
                        <a:pt x="387" y="11619"/>
                        <a:pt x="0" y="11232"/>
                        <a:pt x="0" y="10767"/>
                      </a:cubicBezTo>
                      <a:lnTo>
                        <a:pt x="0" y="852"/>
                      </a:lnTo>
                      <a:cubicBezTo>
                        <a:pt x="0" y="387"/>
                        <a:pt x="387" y="0"/>
                        <a:pt x="852" y="0"/>
                      </a:cubicBezTo>
                      <a:lnTo>
                        <a:pt x="852" y="0"/>
                      </a:lnTo>
                      <a:cubicBezTo>
                        <a:pt x="1317" y="0"/>
                        <a:pt x="1704" y="387"/>
                        <a:pt x="1704" y="852"/>
                      </a:cubicBezTo>
                      <a:lnTo>
                        <a:pt x="1704" y="10767"/>
                      </a:lnTo>
                      <a:close/>
                    </a:path>
                  </a:pathLst>
                </a:custGeom>
                <a:solidFill>
                  <a:srgbClr val="FFFFFF">
                    <a:alpha val="5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379" name="Freeform: Shape 4378">
                <a:extLst>
                  <a:ext uri="{FF2B5EF4-FFF2-40B4-BE49-F238E27FC236}">
                    <a16:creationId xmlns:a16="http://schemas.microsoft.com/office/drawing/2014/main" id="{9E7E67E2-5A31-443E-AB46-F3D3D2A4198D}"/>
                  </a:ext>
                </a:extLst>
              </p:cNvPr>
              <p:cNvSpPr/>
              <p:nvPr/>
            </p:nvSpPr>
            <p:spPr>
              <a:xfrm>
                <a:off x="12680947" y="4550728"/>
                <a:ext cx="19794" cy="80082"/>
              </a:xfrm>
              <a:custGeom>
                <a:avLst/>
                <a:gdLst>
                  <a:gd name="connsiteX0" fmla="*/ 0 w 15259"/>
                  <a:gd name="connsiteY0" fmla="*/ 155 h 61734"/>
                  <a:gd name="connsiteX1" fmla="*/ 0 w 15259"/>
                  <a:gd name="connsiteY1" fmla="*/ 7978 h 61734"/>
                  <a:gd name="connsiteX2" fmla="*/ 0 w 15259"/>
                  <a:gd name="connsiteY2" fmla="*/ 7978 h 61734"/>
                  <a:gd name="connsiteX3" fmla="*/ 0 w 15259"/>
                  <a:gd name="connsiteY3" fmla="*/ 13555 h 61734"/>
                  <a:gd name="connsiteX4" fmla="*/ 0 w 15259"/>
                  <a:gd name="connsiteY4" fmla="*/ 13555 h 61734"/>
                  <a:gd name="connsiteX5" fmla="*/ 0 w 15259"/>
                  <a:gd name="connsiteY5" fmla="*/ 18977 h 61734"/>
                  <a:gd name="connsiteX6" fmla="*/ 0 w 15259"/>
                  <a:gd name="connsiteY6" fmla="*/ 18977 h 61734"/>
                  <a:gd name="connsiteX7" fmla="*/ 0 w 15259"/>
                  <a:gd name="connsiteY7" fmla="*/ 24477 h 61734"/>
                  <a:gd name="connsiteX8" fmla="*/ 0 w 15259"/>
                  <a:gd name="connsiteY8" fmla="*/ 24477 h 61734"/>
                  <a:gd name="connsiteX9" fmla="*/ 0 w 15259"/>
                  <a:gd name="connsiteY9" fmla="*/ 29899 h 61734"/>
                  <a:gd name="connsiteX10" fmla="*/ 0 w 15259"/>
                  <a:gd name="connsiteY10" fmla="*/ 29899 h 61734"/>
                  <a:gd name="connsiteX11" fmla="*/ 0 w 15259"/>
                  <a:gd name="connsiteY11" fmla="*/ 35399 h 61734"/>
                  <a:gd name="connsiteX12" fmla="*/ 0 w 15259"/>
                  <a:gd name="connsiteY12" fmla="*/ 35399 h 61734"/>
                  <a:gd name="connsiteX13" fmla="*/ 0 w 15259"/>
                  <a:gd name="connsiteY13" fmla="*/ 40821 h 61734"/>
                  <a:gd name="connsiteX14" fmla="*/ 0 w 15259"/>
                  <a:gd name="connsiteY14" fmla="*/ 40821 h 61734"/>
                  <a:gd name="connsiteX15" fmla="*/ 0 w 15259"/>
                  <a:gd name="connsiteY15" fmla="*/ 46320 h 61734"/>
                  <a:gd name="connsiteX16" fmla="*/ 0 w 15259"/>
                  <a:gd name="connsiteY16" fmla="*/ 46320 h 61734"/>
                  <a:gd name="connsiteX17" fmla="*/ 0 w 15259"/>
                  <a:gd name="connsiteY17" fmla="*/ 49574 h 61734"/>
                  <a:gd name="connsiteX18" fmla="*/ 0 w 15259"/>
                  <a:gd name="connsiteY18" fmla="*/ 49574 h 61734"/>
                  <a:gd name="connsiteX19" fmla="*/ 0 w 15259"/>
                  <a:gd name="connsiteY19" fmla="*/ 61270 h 61734"/>
                  <a:gd name="connsiteX20" fmla="*/ 464 w 15259"/>
                  <a:gd name="connsiteY20" fmla="*/ 61735 h 61734"/>
                  <a:gd name="connsiteX21" fmla="*/ 929 w 15259"/>
                  <a:gd name="connsiteY21" fmla="*/ 61270 h 61734"/>
                  <a:gd name="connsiteX22" fmla="*/ 929 w 15259"/>
                  <a:gd name="connsiteY22" fmla="*/ 52052 h 61734"/>
                  <a:gd name="connsiteX23" fmla="*/ 2014 w 15259"/>
                  <a:gd name="connsiteY23" fmla="*/ 52052 h 61734"/>
                  <a:gd name="connsiteX24" fmla="*/ 2014 w 15259"/>
                  <a:gd name="connsiteY24" fmla="*/ 61270 h 61734"/>
                  <a:gd name="connsiteX25" fmla="*/ 2478 w 15259"/>
                  <a:gd name="connsiteY25" fmla="*/ 61735 h 61734"/>
                  <a:gd name="connsiteX26" fmla="*/ 2943 w 15259"/>
                  <a:gd name="connsiteY26" fmla="*/ 61270 h 61734"/>
                  <a:gd name="connsiteX27" fmla="*/ 2943 w 15259"/>
                  <a:gd name="connsiteY27" fmla="*/ 52052 h 61734"/>
                  <a:gd name="connsiteX28" fmla="*/ 4028 w 15259"/>
                  <a:gd name="connsiteY28" fmla="*/ 52052 h 61734"/>
                  <a:gd name="connsiteX29" fmla="*/ 4028 w 15259"/>
                  <a:gd name="connsiteY29" fmla="*/ 61270 h 61734"/>
                  <a:gd name="connsiteX30" fmla="*/ 4492 w 15259"/>
                  <a:gd name="connsiteY30" fmla="*/ 61735 h 61734"/>
                  <a:gd name="connsiteX31" fmla="*/ 4957 w 15259"/>
                  <a:gd name="connsiteY31" fmla="*/ 61270 h 61734"/>
                  <a:gd name="connsiteX32" fmla="*/ 4957 w 15259"/>
                  <a:gd name="connsiteY32" fmla="*/ 52052 h 61734"/>
                  <a:gd name="connsiteX33" fmla="*/ 6042 w 15259"/>
                  <a:gd name="connsiteY33" fmla="*/ 52052 h 61734"/>
                  <a:gd name="connsiteX34" fmla="*/ 6042 w 15259"/>
                  <a:gd name="connsiteY34" fmla="*/ 61270 h 61734"/>
                  <a:gd name="connsiteX35" fmla="*/ 6506 w 15259"/>
                  <a:gd name="connsiteY35" fmla="*/ 61735 h 61734"/>
                  <a:gd name="connsiteX36" fmla="*/ 7049 w 15259"/>
                  <a:gd name="connsiteY36" fmla="*/ 61270 h 61734"/>
                  <a:gd name="connsiteX37" fmla="*/ 7049 w 15259"/>
                  <a:gd name="connsiteY37" fmla="*/ 52052 h 61734"/>
                  <a:gd name="connsiteX38" fmla="*/ 8133 w 15259"/>
                  <a:gd name="connsiteY38" fmla="*/ 52052 h 61734"/>
                  <a:gd name="connsiteX39" fmla="*/ 8133 w 15259"/>
                  <a:gd name="connsiteY39" fmla="*/ 61270 h 61734"/>
                  <a:gd name="connsiteX40" fmla="*/ 8598 w 15259"/>
                  <a:gd name="connsiteY40" fmla="*/ 61735 h 61734"/>
                  <a:gd name="connsiteX41" fmla="*/ 9062 w 15259"/>
                  <a:gd name="connsiteY41" fmla="*/ 61270 h 61734"/>
                  <a:gd name="connsiteX42" fmla="*/ 9062 w 15259"/>
                  <a:gd name="connsiteY42" fmla="*/ 52052 h 61734"/>
                  <a:gd name="connsiteX43" fmla="*/ 10147 w 15259"/>
                  <a:gd name="connsiteY43" fmla="*/ 52052 h 61734"/>
                  <a:gd name="connsiteX44" fmla="*/ 10147 w 15259"/>
                  <a:gd name="connsiteY44" fmla="*/ 61270 h 61734"/>
                  <a:gd name="connsiteX45" fmla="*/ 10612 w 15259"/>
                  <a:gd name="connsiteY45" fmla="*/ 61735 h 61734"/>
                  <a:gd name="connsiteX46" fmla="*/ 11076 w 15259"/>
                  <a:gd name="connsiteY46" fmla="*/ 61270 h 61734"/>
                  <a:gd name="connsiteX47" fmla="*/ 11076 w 15259"/>
                  <a:gd name="connsiteY47" fmla="*/ 52052 h 61734"/>
                  <a:gd name="connsiteX48" fmla="*/ 12161 w 15259"/>
                  <a:gd name="connsiteY48" fmla="*/ 52052 h 61734"/>
                  <a:gd name="connsiteX49" fmla="*/ 12161 w 15259"/>
                  <a:gd name="connsiteY49" fmla="*/ 61270 h 61734"/>
                  <a:gd name="connsiteX50" fmla="*/ 12626 w 15259"/>
                  <a:gd name="connsiteY50" fmla="*/ 61735 h 61734"/>
                  <a:gd name="connsiteX51" fmla="*/ 13090 w 15259"/>
                  <a:gd name="connsiteY51" fmla="*/ 61270 h 61734"/>
                  <a:gd name="connsiteX52" fmla="*/ 13090 w 15259"/>
                  <a:gd name="connsiteY52" fmla="*/ 52052 h 61734"/>
                  <a:gd name="connsiteX53" fmla="*/ 14175 w 15259"/>
                  <a:gd name="connsiteY53" fmla="*/ 52052 h 61734"/>
                  <a:gd name="connsiteX54" fmla="*/ 14175 w 15259"/>
                  <a:gd name="connsiteY54" fmla="*/ 61270 h 61734"/>
                  <a:gd name="connsiteX55" fmla="*/ 14717 w 15259"/>
                  <a:gd name="connsiteY55" fmla="*/ 61735 h 61734"/>
                  <a:gd name="connsiteX56" fmla="*/ 15182 w 15259"/>
                  <a:gd name="connsiteY56" fmla="*/ 61270 h 61734"/>
                  <a:gd name="connsiteX57" fmla="*/ 15182 w 15259"/>
                  <a:gd name="connsiteY57" fmla="*/ 52052 h 61734"/>
                  <a:gd name="connsiteX58" fmla="*/ 15259 w 15259"/>
                  <a:gd name="connsiteY58" fmla="*/ 52052 h 61734"/>
                  <a:gd name="connsiteX59" fmla="*/ 15259 w 15259"/>
                  <a:gd name="connsiteY59" fmla="*/ 0 h 61734"/>
                  <a:gd name="connsiteX60" fmla="*/ 0 w 15259"/>
                  <a:gd name="connsiteY60" fmla="*/ 0 h 6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15259" h="61734">
                    <a:moveTo>
                      <a:pt x="0" y="155"/>
                    </a:moveTo>
                    <a:lnTo>
                      <a:pt x="0" y="7978"/>
                    </a:lnTo>
                    <a:lnTo>
                      <a:pt x="0" y="7978"/>
                    </a:lnTo>
                    <a:lnTo>
                      <a:pt x="0" y="13555"/>
                    </a:lnTo>
                    <a:lnTo>
                      <a:pt x="0" y="13555"/>
                    </a:lnTo>
                    <a:lnTo>
                      <a:pt x="0" y="18977"/>
                    </a:lnTo>
                    <a:lnTo>
                      <a:pt x="0" y="18977"/>
                    </a:lnTo>
                    <a:lnTo>
                      <a:pt x="0" y="24477"/>
                    </a:lnTo>
                    <a:lnTo>
                      <a:pt x="0" y="24477"/>
                    </a:lnTo>
                    <a:lnTo>
                      <a:pt x="0" y="29899"/>
                    </a:lnTo>
                    <a:lnTo>
                      <a:pt x="0" y="29899"/>
                    </a:lnTo>
                    <a:lnTo>
                      <a:pt x="0" y="35399"/>
                    </a:lnTo>
                    <a:lnTo>
                      <a:pt x="0" y="35399"/>
                    </a:lnTo>
                    <a:lnTo>
                      <a:pt x="0" y="40821"/>
                    </a:lnTo>
                    <a:lnTo>
                      <a:pt x="0" y="40821"/>
                    </a:lnTo>
                    <a:lnTo>
                      <a:pt x="0" y="46320"/>
                    </a:lnTo>
                    <a:lnTo>
                      <a:pt x="0" y="46320"/>
                    </a:lnTo>
                    <a:lnTo>
                      <a:pt x="0" y="49574"/>
                    </a:lnTo>
                    <a:lnTo>
                      <a:pt x="0" y="49574"/>
                    </a:lnTo>
                    <a:lnTo>
                      <a:pt x="0" y="61270"/>
                    </a:lnTo>
                    <a:cubicBezTo>
                      <a:pt x="0" y="61502"/>
                      <a:pt x="233" y="61735"/>
                      <a:pt x="464" y="61735"/>
                    </a:cubicBezTo>
                    <a:cubicBezTo>
                      <a:pt x="697" y="61735"/>
                      <a:pt x="929" y="61502"/>
                      <a:pt x="929" y="61270"/>
                    </a:cubicBezTo>
                    <a:lnTo>
                      <a:pt x="929" y="52052"/>
                    </a:lnTo>
                    <a:lnTo>
                      <a:pt x="2014" y="52052"/>
                    </a:lnTo>
                    <a:lnTo>
                      <a:pt x="2014" y="61270"/>
                    </a:lnTo>
                    <a:cubicBezTo>
                      <a:pt x="2014" y="61502"/>
                      <a:pt x="2247" y="61735"/>
                      <a:pt x="2478" y="61735"/>
                    </a:cubicBezTo>
                    <a:cubicBezTo>
                      <a:pt x="2711" y="61735"/>
                      <a:pt x="2943" y="61502"/>
                      <a:pt x="2943" y="61270"/>
                    </a:cubicBezTo>
                    <a:lnTo>
                      <a:pt x="2943" y="52052"/>
                    </a:lnTo>
                    <a:lnTo>
                      <a:pt x="4028" y="52052"/>
                    </a:lnTo>
                    <a:lnTo>
                      <a:pt x="4028" y="61270"/>
                    </a:lnTo>
                    <a:cubicBezTo>
                      <a:pt x="4028" y="61502"/>
                      <a:pt x="4260" y="61735"/>
                      <a:pt x="4492" y="61735"/>
                    </a:cubicBezTo>
                    <a:cubicBezTo>
                      <a:pt x="4725" y="61735"/>
                      <a:pt x="4957" y="61502"/>
                      <a:pt x="4957" y="61270"/>
                    </a:cubicBezTo>
                    <a:lnTo>
                      <a:pt x="4957" y="52052"/>
                    </a:lnTo>
                    <a:lnTo>
                      <a:pt x="6042" y="52052"/>
                    </a:lnTo>
                    <a:lnTo>
                      <a:pt x="6042" y="61270"/>
                    </a:lnTo>
                    <a:cubicBezTo>
                      <a:pt x="6042" y="61502"/>
                      <a:pt x="6274" y="61735"/>
                      <a:pt x="6506" y="61735"/>
                    </a:cubicBezTo>
                    <a:cubicBezTo>
                      <a:pt x="6816" y="61735"/>
                      <a:pt x="7049" y="61502"/>
                      <a:pt x="7049" y="61270"/>
                    </a:cubicBezTo>
                    <a:lnTo>
                      <a:pt x="7049" y="52052"/>
                    </a:lnTo>
                    <a:lnTo>
                      <a:pt x="8133" y="52052"/>
                    </a:lnTo>
                    <a:lnTo>
                      <a:pt x="8133" y="61270"/>
                    </a:lnTo>
                    <a:cubicBezTo>
                      <a:pt x="8133" y="61502"/>
                      <a:pt x="8365" y="61735"/>
                      <a:pt x="8598" y="61735"/>
                    </a:cubicBezTo>
                    <a:cubicBezTo>
                      <a:pt x="8908" y="61735"/>
                      <a:pt x="9062" y="61502"/>
                      <a:pt x="9062" y="61270"/>
                    </a:cubicBezTo>
                    <a:lnTo>
                      <a:pt x="9062" y="52052"/>
                    </a:lnTo>
                    <a:lnTo>
                      <a:pt x="10147" y="52052"/>
                    </a:lnTo>
                    <a:lnTo>
                      <a:pt x="10147" y="61270"/>
                    </a:lnTo>
                    <a:cubicBezTo>
                      <a:pt x="10147" y="61502"/>
                      <a:pt x="10379" y="61735"/>
                      <a:pt x="10612" y="61735"/>
                    </a:cubicBezTo>
                    <a:cubicBezTo>
                      <a:pt x="10922" y="61735"/>
                      <a:pt x="11076" y="61502"/>
                      <a:pt x="11076" y="61270"/>
                    </a:cubicBezTo>
                    <a:lnTo>
                      <a:pt x="11076" y="52052"/>
                    </a:lnTo>
                    <a:lnTo>
                      <a:pt x="12161" y="52052"/>
                    </a:lnTo>
                    <a:lnTo>
                      <a:pt x="12161" y="61270"/>
                    </a:lnTo>
                    <a:cubicBezTo>
                      <a:pt x="12161" y="61502"/>
                      <a:pt x="12316" y="61735"/>
                      <a:pt x="12626" y="61735"/>
                    </a:cubicBezTo>
                    <a:cubicBezTo>
                      <a:pt x="12935" y="61735"/>
                      <a:pt x="13090" y="61502"/>
                      <a:pt x="13090" y="61270"/>
                    </a:cubicBezTo>
                    <a:lnTo>
                      <a:pt x="13090" y="52052"/>
                    </a:lnTo>
                    <a:lnTo>
                      <a:pt x="14175" y="52052"/>
                    </a:lnTo>
                    <a:lnTo>
                      <a:pt x="14175" y="61270"/>
                    </a:lnTo>
                    <a:cubicBezTo>
                      <a:pt x="14175" y="61502"/>
                      <a:pt x="14407" y="61735"/>
                      <a:pt x="14717" y="61735"/>
                    </a:cubicBezTo>
                    <a:cubicBezTo>
                      <a:pt x="14949" y="61735"/>
                      <a:pt x="15182" y="61502"/>
                      <a:pt x="15182" y="61270"/>
                    </a:cubicBezTo>
                    <a:lnTo>
                      <a:pt x="15182" y="52052"/>
                    </a:lnTo>
                    <a:lnTo>
                      <a:pt x="15259" y="52052"/>
                    </a:lnTo>
                    <a:lnTo>
                      <a:pt x="1525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9D9C">
                  <a:alpha val="54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380" name="Graphic 19965">
                <a:extLst>
                  <a:ext uri="{FF2B5EF4-FFF2-40B4-BE49-F238E27FC236}">
                    <a16:creationId xmlns:a16="http://schemas.microsoft.com/office/drawing/2014/main" id="{EAF263CE-3C68-4729-8E46-9D9B888E0C22}"/>
                  </a:ext>
                </a:extLst>
              </p:cNvPr>
              <p:cNvGrpSpPr/>
              <p:nvPr/>
            </p:nvGrpSpPr>
            <p:grpSpPr>
              <a:xfrm>
                <a:off x="12613969" y="4535804"/>
                <a:ext cx="116471" cy="85862"/>
                <a:chOff x="9936822" y="3946615"/>
                <a:chExt cx="89786" cy="66190"/>
              </a:xfrm>
              <a:solidFill>
                <a:schemeClr val="accent1"/>
              </a:solidFill>
            </p:grpSpPr>
            <p:grpSp>
              <p:nvGrpSpPr>
                <p:cNvPr id="4392" name="Graphic 19965">
                  <a:extLst>
                    <a:ext uri="{FF2B5EF4-FFF2-40B4-BE49-F238E27FC236}">
                      <a16:creationId xmlns:a16="http://schemas.microsoft.com/office/drawing/2014/main" id="{1B8C2CFE-54A1-4FDC-9F0A-FF4EFBA8576F}"/>
                    </a:ext>
                  </a:extLst>
                </p:cNvPr>
                <p:cNvGrpSpPr/>
                <p:nvPr/>
              </p:nvGrpSpPr>
              <p:grpSpPr>
                <a:xfrm>
                  <a:off x="9994031" y="3960754"/>
                  <a:ext cx="15569" cy="52052"/>
                  <a:chOff x="9994031" y="3960754"/>
                  <a:chExt cx="15569" cy="52052"/>
                </a:xfrm>
                <a:solidFill>
                  <a:schemeClr val="accent1"/>
                </a:solidFill>
              </p:grpSpPr>
              <p:sp>
                <p:nvSpPr>
                  <p:cNvPr id="4402" name="Freeform: Shape 4401">
                    <a:extLst>
                      <a:ext uri="{FF2B5EF4-FFF2-40B4-BE49-F238E27FC236}">
                        <a16:creationId xmlns:a16="http://schemas.microsoft.com/office/drawing/2014/main" id="{5AD1810C-59F7-483C-8ABE-BA46222D4667}"/>
                      </a:ext>
                    </a:extLst>
                  </p:cNvPr>
                  <p:cNvSpPr/>
                  <p:nvPr/>
                </p:nvSpPr>
                <p:spPr>
                  <a:xfrm>
                    <a:off x="9994109" y="3960754"/>
                    <a:ext cx="15491" cy="52052"/>
                  </a:xfrm>
                  <a:custGeom>
                    <a:avLst/>
                    <a:gdLst>
                      <a:gd name="connsiteX0" fmla="*/ 0 w 15491"/>
                      <a:gd name="connsiteY0" fmla="*/ 0 h 52052"/>
                      <a:gd name="connsiteX1" fmla="*/ 15492 w 15491"/>
                      <a:gd name="connsiteY1" fmla="*/ 0 h 52052"/>
                      <a:gd name="connsiteX2" fmla="*/ 15492 w 15491"/>
                      <a:gd name="connsiteY2" fmla="*/ 52052 h 52052"/>
                      <a:gd name="connsiteX3" fmla="*/ 0 w 15491"/>
                      <a:gd name="connsiteY3" fmla="*/ 52052 h 5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2052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2052"/>
                        </a:lnTo>
                        <a:lnTo>
                          <a:pt x="0" y="52052"/>
                        </a:lnTo>
                        <a:close/>
                      </a:path>
                    </a:pathLst>
                  </a:custGeom>
                  <a:solidFill>
                    <a:srgbClr val="C20D0E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03" name="Freeform: Shape 4402">
                    <a:extLst>
                      <a:ext uri="{FF2B5EF4-FFF2-40B4-BE49-F238E27FC236}">
                        <a16:creationId xmlns:a16="http://schemas.microsoft.com/office/drawing/2014/main" id="{E44351F3-9E51-4777-9719-29585553529A}"/>
                      </a:ext>
                    </a:extLst>
                  </p:cNvPr>
                  <p:cNvSpPr/>
                  <p:nvPr/>
                </p:nvSpPr>
                <p:spPr>
                  <a:xfrm>
                    <a:off x="9994031" y="3968654"/>
                    <a:ext cx="15491" cy="5577"/>
                  </a:xfrm>
                  <a:custGeom>
                    <a:avLst/>
                    <a:gdLst>
                      <a:gd name="connsiteX0" fmla="*/ 0 w 15491"/>
                      <a:gd name="connsiteY0" fmla="*/ 0 h 5577"/>
                      <a:gd name="connsiteX1" fmla="*/ 15492 w 15491"/>
                      <a:gd name="connsiteY1" fmla="*/ 0 h 5577"/>
                      <a:gd name="connsiteX2" fmla="*/ 15492 w 15491"/>
                      <a:gd name="connsiteY2" fmla="*/ 5577 h 5577"/>
                      <a:gd name="connsiteX3" fmla="*/ 0 w 15491"/>
                      <a:gd name="connsiteY3" fmla="*/ 5577 h 5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577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577"/>
                        </a:lnTo>
                        <a:lnTo>
                          <a:pt x="0" y="5577"/>
                        </a:ln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04" name="Freeform: Shape 4403">
                    <a:extLst>
                      <a:ext uri="{FF2B5EF4-FFF2-40B4-BE49-F238E27FC236}">
                        <a16:creationId xmlns:a16="http://schemas.microsoft.com/office/drawing/2014/main" id="{4C142132-775B-4F1A-AE27-BC7C2FA62A40}"/>
                      </a:ext>
                    </a:extLst>
                  </p:cNvPr>
                  <p:cNvSpPr/>
                  <p:nvPr/>
                </p:nvSpPr>
                <p:spPr>
                  <a:xfrm>
                    <a:off x="9994031" y="3979576"/>
                    <a:ext cx="15491" cy="5577"/>
                  </a:xfrm>
                  <a:custGeom>
                    <a:avLst/>
                    <a:gdLst>
                      <a:gd name="connsiteX0" fmla="*/ 0 w 15491"/>
                      <a:gd name="connsiteY0" fmla="*/ 0 h 5577"/>
                      <a:gd name="connsiteX1" fmla="*/ 15492 w 15491"/>
                      <a:gd name="connsiteY1" fmla="*/ 0 h 5577"/>
                      <a:gd name="connsiteX2" fmla="*/ 15492 w 15491"/>
                      <a:gd name="connsiteY2" fmla="*/ 5577 h 5577"/>
                      <a:gd name="connsiteX3" fmla="*/ 0 w 15491"/>
                      <a:gd name="connsiteY3" fmla="*/ 5577 h 5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577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577"/>
                        </a:lnTo>
                        <a:lnTo>
                          <a:pt x="0" y="5577"/>
                        </a:ln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05" name="Freeform: Shape 4404">
                    <a:extLst>
                      <a:ext uri="{FF2B5EF4-FFF2-40B4-BE49-F238E27FC236}">
                        <a16:creationId xmlns:a16="http://schemas.microsoft.com/office/drawing/2014/main" id="{2F53EC70-D159-423A-9A4F-1E230034F823}"/>
                      </a:ext>
                    </a:extLst>
                  </p:cNvPr>
                  <p:cNvSpPr/>
                  <p:nvPr/>
                </p:nvSpPr>
                <p:spPr>
                  <a:xfrm>
                    <a:off x="9994031" y="3990575"/>
                    <a:ext cx="15491" cy="5499"/>
                  </a:xfrm>
                  <a:custGeom>
                    <a:avLst/>
                    <a:gdLst>
                      <a:gd name="connsiteX0" fmla="*/ 0 w 15491"/>
                      <a:gd name="connsiteY0" fmla="*/ 0 h 5499"/>
                      <a:gd name="connsiteX1" fmla="*/ 15492 w 15491"/>
                      <a:gd name="connsiteY1" fmla="*/ 0 h 5499"/>
                      <a:gd name="connsiteX2" fmla="*/ 15492 w 15491"/>
                      <a:gd name="connsiteY2" fmla="*/ 5500 h 5499"/>
                      <a:gd name="connsiteX3" fmla="*/ 0 w 15491"/>
                      <a:gd name="connsiteY3" fmla="*/ 5500 h 5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499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500"/>
                        </a:lnTo>
                        <a:lnTo>
                          <a:pt x="0" y="5500"/>
                        </a:ln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06" name="Freeform: Shape 4405">
                    <a:extLst>
                      <a:ext uri="{FF2B5EF4-FFF2-40B4-BE49-F238E27FC236}">
                        <a16:creationId xmlns:a16="http://schemas.microsoft.com/office/drawing/2014/main" id="{03972581-6236-45BB-B2A9-C38708F1783E}"/>
                      </a:ext>
                    </a:extLst>
                  </p:cNvPr>
                  <p:cNvSpPr/>
                  <p:nvPr/>
                </p:nvSpPr>
                <p:spPr>
                  <a:xfrm>
                    <a:off x="9994031" y="4001574"/>
                    <a:ext cx="15491" cy="5577"/>
                  </a:xfrm>
                  <a:custGeom>
                    <a:avLst/>
                    <a:gdLst>
                      <a:gd name="connsiteX0" fmla="*/ 0 w 15491"/>
                      <a:gd name="connsiteY0" fmla="*/ 0 h 5577"/>
                      <a:gd name="connsiteX1" fmla="*/ 15492 w 15491"/>
                      <a:gd name="connsiteY1" fmla="*/ 0 h 5577"/>
                      <a:gd name="connsiteX2" fmla="*/ 15492 w 15491"/>
                      <a:gd name="connsiteY2" fmla="*/ 5577 h 5577"/>
                      <a:gd name="connsiteX3" fmla="*/ 0 w 15491"/>
                      <a:gd name="connsiteY3" fmla="*/ 5577 h 5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91" h="5577">
                        <a:moveTo>
                          <a:pt x="0" y="0"/>
                        </a:moveTo>
                        <a:lnTo>
                          <a:pt x="15492" y="0"/>
                        </a:lnTo>
                        <a:lnTo>
                          <a:pt x="15492" y="5577"/>
                        </a:lnTo>
                        <a:lnTo>
                          <a:pt x="0" y="5577"/>
                        </a:ln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393" name="Graphic 19965">
                  <a:extLst>
                    <a:ext uri="{FF2B5EF4-FFF2-40B4-BE49-F238E27FC236}">
                      <a16:creationId xmlns:a16="http://schemas.microsoft.com/office/drawing/2014/main" id="{945FFF5E-D2A3-4647-AC59-3A44F6E7516D}"/>
                    </a:ext>
                  </a:extLst>
                </p:cNvPr>
                <p:cNvGrpSpPr/>
                <p:nvPr/>
              </p:nvGrpSpPr>
              <p:grpSpPr>
                <a:xfrm>
                  <a:off x="9936822" y="3946615"/>
                  <a:ext cx="89786" cy="20335"/>
                  <a:chOff x="9936822" y="3946615"/>
                  <a:chExt cx="89786" cy="20335"/>
                </a:xfrm>
                <a:solidFill>
                  <a:schemeClr val="accent1"/>
                </a:solidFill>
              </p:grpSpPr>
              <p:sp>
                <p:nvSpPr>
                  <p:cNvPr id="4394" name="Freeform: Shape 4393">
                    <a:extLst>
                      <a:ext uri="{FF2B5EF4-FFF2-40B4-BE49-F238E27FC236}">
                        <a16:creationId xmlns:a16="http://schemas.microsoft.com/office/drawing/2014/main" id="{228FEBAC-F376-408A-A1C8-DED1E92CB8DC}"/>
                      </a:ext>
                    </a:extLst>
                  </p:cNvPr>
                  <p:cNvSpPr/>
                  <p:nvPr/>
                </p:nvSpPr>
                <p:spPr>
                  <a:xfrm>
                    <a:off x="9936822" y="3946615"/>
                    <a:ext cx="89786" cy="20335"/>
                  </a:xfrm>
                  <a:custGeom>
                    <a:avLst/>
                    <a:gdLst>
                      <a:gd name="connsiteX0" fmla="*/ 89355 w 89786"/>
                      <a:gd name="connsiteY0" fmla="*/ 4844 h 20335"/>
                      <a:gd name="connsiteX1" fmla="*/ 83855 w 89786"/>
                      <a:gd name="connsiteY1" fmla="*/ 14526 h 20335"/>
                      <a:gd name="connsiteX2" fmla="*/ 5931 w 89786"/>
                      <a:gd name="connsiteY2" fmla="*/ 14526 h 20335"/>
                      <a:gd name="connsiteX3" fmla="*/ 432 w 89786"/>
                      <a:gd name="connsiteY3" fmla="*/ 4844 h 20335"/>
                      <a:gd name="connsiteX4" fmla="*/ 432 w 89786"/>
                      <a:gd name="connsiteY4" fmla="*/ 4844 h 20335"/>
                      <a:gd name="connsiteX5" fmla="*/ 10192 w 89786"/>
                      <a:gd name="connsiteY5" fmla="*/ 351 h 20335"/>
                      <a:gd name="connsiteX6" fmla="*/ 79440 w 89786"/>
                      <a:gd name="connsiteY6" fmla="*/ 351 h 20335"/>
                      <a:gd name="connsiteX7" fmla="*/ 89355 w 89786"/>
                      <a:gd name="connsiteY7" fmla="*/ 4844 h 20335"/>
                      <a:gd name="connsiteX8" fmla="*/ 89355 w 89786"/>
                      <a:gd name="connsiteY8" fmla="*/ 4844 h 2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9786" h="20335">
                        <a:moveTo>
                          <a:pt x="89355" y="4844"/>
                        </a:moveTo>
                        <a:cubicBezTo>
                          <a:pt x="90826" y="8639"/>
                          <a:pt x="88425" y="13131"/>
                          <a:pt x="83855" y="14526"/>
                        </a:cubicBezTo>
                        <a:cubicBezTo>
                          <a:pt x="58449" y="22272"/>
                          <a:pt x="31338" y="22272"/>
                          <a:pt x="5931" y="14526"/>
                        </a:cubicBezTo>
                        <a:cubicBezTo>
                          <a:pt x="1362" y="13131"/>
                          <a:pt x="-1040" y="8639"/>
                          <a:pt x="432" y="4844"/>
                        </a:cubicBezTo>
                        <a:lnTo>
                          <a:pt x="432" y="4844"/>
                        </a:lnTo>
                        <a:cubicBezTo>
                          <a:pt x="1903" y="1048"/>
                          <a:pt x="6242" y="-811"/>
                          <a:pt x="10192" y="351"/>
                        </a:cubicBezTo>
                        <a:cubicBezTo>
                          <a:pt x="32732" y="7245"/>
                          <a:pt x="56899" y="7245"/>
                          <a:pt x="79440" y="351"/>
                        </a:cubicBezTo>
                        <a:cubicBezTo>
                          <a:pt x="83468" y="-811"/>
                          <a:pt x="87805" y="971"/>
                          <a:pt x="89355" y="4844"/>
                        </a:cubicBezTo>
                        <a:lnTo>
                          <a:pt x="89355" y="4844"/>
                        </a:lnTo>
                        <a:close/>
                      </a:path>
                    </a:pathLst>
                  </a:custGeom>
                  <a:solidFill>
                    <a:srgbClr val="C20D0E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395" name="Graphic 19965">
                    <a:extLst>
                      <a:ext uri="{FF2B5EF4-FFF2-40B4-BE49-F238E27FC236}">
                        <a16:creationId xmlns:a16="http://schemas.microsoft.com/office/drawing/2014/main" id="{577F6AA6-909F-4AF5-9FD3-29B2D01AA49A}"/>
                      </a:ext>
                    </a:extLst>
                  </p:cNvPr>
                  <p:cNvGrpSpPr/>
                  <p:nvPr/>
                </p:nvGrpSpPr>
                <p:grpSpPr>
                  <a:xfrm>
                    <a:off x="9942521" y="3946888"/>
                    <a:ext cx="78543" cy="20062"/>
                    <a:chOff x="9942521" y="3946888"/>
                    <a:chExt cx="78543" cy="20062"/>
                  </a:xfrm>
                  <a:solidFill>
                    <a:srgbClr val="0E6384"/>
                  </a:solidFill>
                </p:grpSpPr>
                <p:sp>
                  <p:nvSpPr>
                    <p:cNvPr id="4396" name="Freeform: Shape 4395">
                      <a:extLst>
                        <a:ext uri="{FF2B5EF4-FFF2-40B4-BE49-F238E27FC236}">
                          <a16:creationId xmlns:a16="http://schemas.microsoft.com/office/drawing/2014/main" id="{D8A9B7ED-E350-44AB-9320-5BAF9DE963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42521" y="3946888"/>
                      <a:ext cx="10611" cy="16111"/>
                    </a:xfrm>
                    <a:custGeom>
                      <a:avLst/>
                      <a:gdLst>
                        <a:gd name="connsiteX0" fmla="*/ 7049 w 10611"/>
                        <a:gd name="connsiteY0" fmla="*/ 16112 h 16111"/>
                        <a:gd name="connsiteX1" fmla="*/ 0 w 10611"/>
                        <a:gd name="connsiteY1" fmla="*/ 14175 h 16111"/>
                        <a:gd name="connsiteX2" fmla="*/ 4338 w 10611"/>
                        <a:gd name="connsiteY2" fmla="*/ 0 h 16111"/>
                        <a:gd name="connsiteX3" fmla="*/ 10612 w 10611"/>
                        <a:gd name="connsiteY3" fmla="*/ 1782 h 16111"/>
                        <a:gd name="connsiteX4" fmla="*/ 7049 w 10611"/>
                        <a:gd name="connsiteY4" fmla="*/ 16112 h 16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11" h="16111">
                          <a:moveTo>
                            <a:pt x="7049" y="16112"/>
                          </a:moveTo>
                          <a:cubicBezTo>
                            <a:pt x="4647" y="15492"/>
                            <a:pt x="2324" y="14872"/>
                            <a:pt x="0" y="14175"/>
                          </a:cubicBezTo>
                          <a:cubicBezTo>
                            <a:pt x="1472" y="9450"/>
                            <a:pt x="2866" y="4803"/>
                            <a:pt x="4338" y="0"/>
                          </a:cubicBezTo>
                          <a:cubicBezTo>
                            <a:pt x="6430" y="620"/>
                            <a:pt x="8520" y="1239"/>
                            <a:pt x="10612" y="1782"/>
                          </a:cubicBezTo>
                          <a:cubicBezTo>
                            <a:pt x="9451" y="6584"/>
                            <a:pt x="8211" y="11386"/>
                            <a:pt x="7049" y="16112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97" name="Freeform: Shape 4396">
                      <a:extLst>
                        <a:ext uri="{FF2B5EF4-FFF2-40B4-BE49-F238E27FC236}">
                          <a16:creationId xmlns:a16="http://schemas.microsoft.com/office/drawing/2014/main" id="{F8834258-EE86-4D9C-8F46-B06B7A7CDD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6697" y="3950064"/>
                      <a:ext cx="9139" cy="15724"/>
                    </a:xfrm>
                    <a:custGeom>
                      <a:avLst/>
                      <a:gdLst>
                        <a:gd name="connsiteX0" fmla="*/ 7126 w 9139"/>
                        <a:gd name="connsiteY0" fmla="*/ 15724 h 15724"/>
                        <a:gd name="connsiteX1" fmla="*/ 0 w 9139"/>
                        <a:gd name="connsiteY1" fmla="*/ 14562 h 15724"/>
                        <a:gd name="connsiteX2" fmla="*/ 2788 w 9139"/>
                        <a:gd name="connsiteY2" fmla="*/ 0 h 15724"/>
                        <a:gd name="connsiteX3" fmla="*/ 9140 w 9139"/>
                        <a:gd name="connsiteY3" fmla="*/ 1007 h 15724"/>
                        <a:gd name="connsiteX4" fmla="*/ 7126 w 9139"/>
                        <a:gd name="connsiteY4" fmla="*/ 15724 h 15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39" h="15724">
                          <a:moveTo>
                            <a:pt x="7126" y="15724"/>
                          </a:moveTo>
                          <a:cubicBezTo>
                            <a:pt x="4725" y="15414"/>
                            <a:pt x="2323" y="15027"/>
                            <a:pt x="0" y="14562"/>
                          </a:cubicBezTo>
                          <a:cubicBezTo>
                            <a:pt x="929" y="9682"/>
                            <a:pt x="1859" y="4880"/>
                            <a:pt x="2788" y="0"/>
                          </a:cubicBezTo>
                          <a:cubicBezTo>
                            <a:pt x="4880" y="387"/>
                            <a:pt x="7048" y="775"/>
                            <a:pt x="9140" y="1007"/>
                          </a:cubicBezTo>
                          <a:cubicBezTo>
                            <a:pt x="8443" y="5887"/>
                            <a:pt x="7746" y="10844"/>
                            <a:pt x="7126" y="15724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98" name="Freeform: Shape 4397">
                      <a:extLst>
                        <a:ext uri="{FF2B5EF4-FFF2-40B4-BE49-F238E27FC236}">
                          <a16:creationId xmlns:a16="http://schemas.microsoft.com/office/drawing/2014/main" id="{DFC6283F-6BAD-49D4-B489-4008CD6950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1026" y="3951846"/>
                      <a:ext cx="7590" cy="15104"/>
                    </a:xfrm>
                    <a:custGeom>
                      <a:avLst/>
                      <a:gdLst>
                        <a:gd name="connsiteX0" fmla="*/ 7203 w 7590"/>
                        <a:gd name="connsiteY0" fmla="*/ 15105 h 15104"/>
                        <a:gd name="connsiteX1" fmla="*/ 0 w 7590"/>
                        <a:gd name="connsiteY1" fmla="*/ 14717 h 15104"/>
                        <a:gd name="connsiteX2" fmla="*/ 1162 w 7590"/>
                        <a:gd name="connsiteY2" fmla="*/ 0 h 15104"/>
                        <a:gd name="connsiteX3" fmla="*/ 7591 w 7590"/>
                        <a:gd name="connsiteY3" fmla="*/ 310 h 15104"/>
                        <a:gd name="connsiteX4" fmla="*/ 7203 w 7590"/>
                        <a:gd name="connsiteY4" fmla="*/ 15105 h 15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90" h="15104">
                          <a:moveTo>
                            <a:pt x="7203" y="15105"/>
                          </a:moveTo>
                          <a:cubicBezTo>
                            <a:pt x="4802" y="15027"/>
                            <a:pt x="2401" y="14949"/>
                            <a:pt x="0" y="14717"/>
                          </a:cubicBezTo>
                          <a:cubicBezTo>
                            <a:pt x="387" y="9837"/>
                            <a:pt x="774" y="4880"/>
                            <a:pt x="1162" y="0"/>
                          </a:cubicBezTo>
                          <a:cubicBezTo>
                            <a:pt x="3253" y="155"/>
                            <a:pt x="5422" y="310"/>
                            <a:pt x="7591" y="310"/>
                          </a:cubicBezTo>
                          <a:cubicBezTo>
                            <a:pt x="7436" y="5190"/>
                            <a:pt x="7281" y="10147"/>
                            <a:pt x="7203" y="15105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99" name="Freeform: Shape 4398">
                      <a:extLst>
                        <a:ext uri="{FF2B5EF4-FFF2-40B4-BE49-F238E27FC236}">
                          <a16:creationId xmlns:a16="http://schemas.microsoft.com/office/drawing/2014/main" id="{9FC0919B-F5E2-4305-AECA-F9D1D040B8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85046" y="3951768"/>
                      <a:ext cx="7591" cy="15104"/>
                    </a:xfrm>
                    <a:custGeom>
                      <a:avLst/>
                      <a:gdLst>
                        <a:gd name="connsiteX0" fmla="*/ 7592 w 7591"/>
                        <a:gd name="connsiteY0" fmla="*/ 14717 h 15104"/>
                        <a:gd name="connsiteX1" fmla="*/ 388 w 7591"/>
                        <a:gd name="connsiteY1" fmla="*/ 15105 h 15104"/>
                        <a:gd name="connsiteX2" fmla="*/ 0 w 7591"/>
                        <a:gd name="connsiteY2" fmla="*/ 310 h 15104"/>
                        <a:gd name="connsiteX3" fmla="*/ 6430 w 7591"/>
                        <a:gd name="connsiteY3" fmla="*/ 0 h 15104"/>
                        <a:gd name="connsiteX4" fmla="*/ 7592 w 7591"/>
                        <a:gd name="connsiteY4" fmla="*/ 14717 h 15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91" h="15104">
                          <a:moveTo>
                            <a:pt x="7592" y="14717"/>
                          </a:moveTo>
                          <a:cubicBezTo>
                            <a:pt x="5190" y="14950"/>
                            <a:pt x="2788" y="15027"/>
                            <a:pt x="388" y="15105"/>
                          </a:cubicBezTo>
                          <a:cubicBezTo>
                            <a:pt x="233" y="10147"/>
                            <a:pt x="78" y="5267"/>
                            <a:pt x="0" y="310"/>
                          </a:cubicBezTo>
                          <a:cubicBezTo>
                            <a:pt x="2169" y="232"/>
                            <a:pt x="4261" y="155"/>
                            <a:pt x="6430" y="0"/>
                          </a:cubicBezTo>
                          <a:cubicBezTo>
                            <a:pt x="6739" y="4880"/>
                            <a:pt x="7204" y="9837"/>
                            <a:pt x="7592" y="14717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400" name="Freeform: Shape 4399">
                      <a:extLst>
                        <a:ext uri="{FF2B5EF4-FFF2-40B4-BE49-F238E27FC236}">
                          <a16:creationId xmlns:a16="http://schemas.microsoft.com/office/drawing/2014/main" id="{507CC94A-AB08-4D44-A67A-365F73A816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7827" y="3950064"/>
                      <a:ext cx="9140" cy="15646"/>
                    </a:xfrm>
                    <a:custGeom>
                      <a:avLst/>
                      <a:gdLst>
                        <a:gd name="connsiteX0" fmla="*/ 9141 w 9140"/>
                        <a:gd name="connsiteY0" fmla="*/ 14485 h 15646"/>
                        <a:gd name="connsiteX1" fmla="*/ 2014 w 9140"/>
                        <a:gd name="connsiteY1" fmla="*/ 15647 h 15646"/>
                        <a:gd name="connsiteX2" fmla="*/ 0 w 9140"/>
                        <a:gd name="connsiteY2" fmla="*/ 1007 h 15646"/>
                        <a:gd name="connsiteX3" fmla="*/ 6352 w 9140"/>
                        <a:gd name="connsiteY3" fmla="*/ 0 h 15646"/>
                        <a:gd name="connsiteX4" fmla="*/ 9141 w 9140"/>
                        <a:gd name="connsiteY4" fmla="*/ 14485 h 15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40" h="15646">
                          <a:moveTo>
                            <a:pt x="9141" y="14485"/>
                          </a:moveTo>
                          <a:cubicBezTo>
                            <a:pt x="6739" y="14950"/>
                            <a:pt x="4338" y="15337"/>
                            <a:pt x="2014" y="15647"/>
                          </a:cubicBezTo>
                          <a:cubicBezTo>
                            <a:pt x="1317" y="10767"/>
                            <a:pt x="697" y="5887"/>
                            <a:pt x="0" y="1007"/>
                          </a:cubicBezTo>
                          <a:cubicBezTo>
                            <a:pt x="2092" y="697"/>
                            <a:pt x="4261" y="387"/>
                            <a:pt x="6352" y="0"/>
                          </a:cubicBezTo>
                          <a:cubicBezTo>
                            <a:pt x="7282" y="4803"/>
                            <a:pt x="8211" y="9682"/>
                            <a:pt x="9141" y="14485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401" name="Freeform: Shape 4400">
                      <a:extLst>
                        <a:ext uri="{FF2B5EF4-FFF2-40B4-BE49-F238E27FC236}">
                          <a16:creationId xmlns:a16="http://schemas.microsoft.com/office/drawing/2014/main" id="{7C0D28C6-F968-4F87-892A-E4399D0D0C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0452" y="3946966"/>
                      <a:ext cx="10611" cy="16034"/>
                    </a:xfrm>
                    <a:custGeom>
                      <a:avLst/>
                      <a:gdLst>
                        <a:gd name="connsiteX0" fmla="*/ 10612 w 10611"/>
                        <a:gd name="connsiteY0" fmla="*/ 14098 h 16034"/>
                        <a:gd name="connsiteX1" fmla="*/ 3563 w 10611"/>
                        <a:gd name="connsiteY1" fmla="*/ 16034 h 16034"/>
                        <a:gd name="connsiteX2" fmla="*/ 0 w 10611"/>
                        <a:gd name="connsiteY2" fmla="*/ 1704 h 16034"/>
                        <a:gd name="connsiteX3" fmla="*/ 6275 w 10611"/>
                        <a:gd name="connsiteY3" fmla="*/ 0 h 16034"/>
                        <a:gd name="connsiteX4" fmla="*/ 10612 w 10611"/>
                        <a:gd name="connsiteY4" fmla="*/ 14098 h 16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11" h="16034">
                          <a:moveTo>
                            <a:pt x="10612" y="14098"/>
                          </a:moveTo>
                          <a:cubicBezTo>
                            <a:pt x="8289" y="14795"/>
                            <a:pt x="5964" y="15492"/>
                            <a:pt x="3563" y="16034"/>
                          </a:cubicBezTo>
                          <a:cubicBezTo>
                            <a:pt x="2402" y="11232"/>
                            <a:pt x="1162" y="6429"/>
                            <a:pt x="0" y="1704"/>
                          </a:cubicBezTo>
                          <a:cubicBezTo>
                            <a:pt x="2092" y="1162"/>
                            <a:pt x="4183" y="620"/>
                            <a:pt x="6275" y="0"/>
                          </a:cubicBezTo>
                          <a:cubicBezTo>
                            <a:pt x="7668" y="4648"/>
                            <a:pt x="9141" y="9372"/>
                            <a:pt x="10612" y="14098"/>
                          </a:cubicBezTo>
                          <a:close/>
                        </a:path>
                      </a:pathLst>
                    </a:custGeom>
                    <a:solidFill>
                      <a:srgbClr val="0E6384"/>
                    </a:solidFill>
                    <a:ln w="774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4381" name="Freeform: Shape 4380">
                <a:extLst>
                  <a:ext uri="{FF2B5EF4-FFF2-40B4-BE49-F238E27FC236}">
                    <a16:creationId xmlns:a16="http://schemas.microsoft.com/office/drawing/2014/main" id="{7A82186D-B0EB-4518-9950-89C4A7C397B5}"/>
                  </a:ext>
                </a:extLst>
              </p:cNvPr>
              <p:cNvSpPr/>
              <p:nvPr/>
            </p:nvSpPr>
            <p:spPr>
              <a:xfrm>
                <a:off x="12688081" y="4558465"/>
                <a:ext cx="20497" cy="9545"/>
              </a:xfrm>
              <a:custGeom>
                <a:avLst/>
                <a:gdLst>
                  <a:gd name="connsiteX0" fmla="*/ 0 w 15801"/>
                  <a:gd name="connsiteY0" fmla="*/ 2246 h 7358"/>
                  <a:gd name="connsiteX1" fmla="*/ 15492 w 15801"/>
                  <a:gd name="connsiteY1" fmla="*/ 0 h 7358"/>
                  <a:gd name="connsiteX2" fmla="*/ 15802 w 15801"/>
                  <a:gd name="connsiteY2" fmla="*/ 7359 h 7358"/>
                  <a:gd name="connsiteX3" fmla="*/ 78 w 15801"/>
                  <a:gd name="connsiteY3" fmla="*/ 4338 h 7358"/>
                  <a:gd name="connsiteX4" fmla="*/ 78 w 15801"/>
                  <a:gd name="connsiteY4" fmla="*/ 2246 h 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01" h="7358">
                    <a:moveTo>
                      <a:pt x="0" y="2246"/>
                    </a:moveTo>
                    <a:cubicBezTo>
                      <a:pt x="0" y="2246"/>
                      <a:pt x="8520" y="1704"/>
                      <a:pt x="15492" y="0"/>
                    </a:cubicBezTo>
                    <a:lnTo>
                      <a:pt x="15802" y="7359"/>
                    </a:lnTo>
                    <a:cubicBezTo>
                      <a:pt x="15802" y="7359"/>
                      <a:pt x="4261" y="6197"/>
                      <a:pt x="78" y="4338"/>
                    </a:cubicBezTo>
                    <a:lnTo>
                      <a:pt x="78" y="2246"/>
                    </a:lnTo>
                    <a:close/>
                  </a:path>
                </a:pathLst>
              </a:custGeom>
              <a:solidFill>
                <a:srgbClr val="9D9D9C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82" name="Freeform: Shape 4381">
                <a:extLst>
                  <a:ext uri="{FF2B5EF4-FFF2-40B4-BE49-F238E27FC236}">
                    <a16:creationId xmlns:a16="http://schemas.microsoft.com/office/drawing/2014/main" id="{2C9A5F4E-8397-4DA9-85DB-3754A008495C}"/>
                  </a:ext>
                </a:extLst>
              </p:cNvPr>
              <p:cNvSpPr/>
              <p:nvPr/>
            </p:nvSpPr>
            <p:spPr>
              <a:xfrm>
                <a:off x="12622567" y="4535821"/>
                <a:ext cx="96261" cy="11004"/>
              </a:xfrm>
              <a:custGeom>
                <a:avLst/>
                <a:gdLst>
                  <a:gd name="connsiteX0" fmla="*/ 74206 w 74206"/>
                  <a:gd name="connsiteY0" fmla="*/ 28 h 8483"/>
                  <a:gd name="connsiteX1" fmla="*/ 72811 w 74206"/>
                  <a:gd name="connsiteY1" fmla="*/ 338 h 8483"/>
                  <a:gd name="connsiteX2" fmla="*/ 3564 w 74206"/>
                  <a:gd name="connsiteY2" fmla="*/ 338 h 8483"/>
                  <a:gd name="connsiteX3" fmla="*/ 0 w 74206"/>
                  <a:gd name="connsiteY3" fmla="*/ 28 h 8483"/>
                  <a:gd name="connsiteX4" fmla="*/ 74206 w 74206"/>
                  <a:gd name="connsiteY4" fmla="*/ 28 h 8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206" h="8483">
                    <a:moveTo>
                      <a:pt x="74206" y="28"/>
                    </a:moveTo>
                    <a:cubicBezTo>
                      <a:pt x="73741" y="105"/>
                      <a:pt x="73277" y="183"/>
                      <a:pt x="72811" y="338"/>
                    </a:cubicBezTo>
                    <a:cubicBezTo>
                      <a:pt x="50271" y="7232"/>
                      <a:pt x="26104" y="7232"/>
                      <a:pt x="3564" y="338"/>
                    </a:cubicBezTo>
                    <a:cubicBezTo>
                      <a:pt x="2402" y="28"/>
                      <a:pt x="1162" y="-49"/>
                      <a:pt x="0" y="28"/>
                    </a:cubicBezTo>
                    <a:cubicBezTo>
                      <a:pt x="6661" y="3824"/>
                      <a:pt x="41131" y="16991"/>
                      <a:pt x="74206" y="28"/>
                    </a:cubicBezTo>
                    <a:close/>
                  </a:path>
                </a:pathLst>
              </a:custGeom>
              <a:solidFill>
                <a:srgbClr val="9D9D9C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383" name="Graphic 19965">
                <a:extLst>
                  <a:ext uri="{FF2B5EF4-FFF2-40B4-BE49-F238E27FC236}">
                    <a16:creationId xmlns:a16="http://schemas.microsoft.com/office/drawing/2014/main" id="{4252B527-C5A8-4541-85C2-2CFB81A5C2C8}"/>
                  </a:ext>
                </a:extLst>
              </p:cNvPr>
              <p:cNvGrpSpPr/>
              <p:nvPr/>
            </p:nvGrpSpPr>
            <p:grpSpPr>
              <a:xfrm>
                <a:off x="12688282" y="4617950"/>
                <a:ext cx="19995" cy="16377"/>
                <a:chOff x="9994109" y="4009940"/>
                <a:chExt cx="15414" cy="12625"/>
              </a:xfrm>
              <a:solidFill>
                <a:srgbClr val="C20D0E"/>
              </a:solidFill>
            </p:grpSpPr>
            <p:sp>
              <p:nvSpPr>
                <p:cNvPr id="4384" name="Freeform: Shape 4383">
                  <a:extLst>
                    <a:ext uri="{FF2B5EF4-FFF2-40B4-BE49-F238E27FC236}">
                      <a16:creationId xmlns:a16="http://schemas.microsoft.com/office/drawing/2014/main" id="{83E4C430-C02A-4D4D-8FA9-05063F4F5894}"/>
                    </a:ext>
                  </a:extLst>
                </p:cNvPr>
                <p:cNvSpPr/>
                <p:nvPr/>
              </p:nvSpPr>
              <p:spPr>
                <a:xfrm>
                  <a:off x="9994109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5 w 929"/>
                    <a:gd name="connsiteY1" fmla="*/ 12626 h 12625"/>
                    <a:gd name="connsiteX2" fmla="*/ 465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5 w 929"/>
                    <a:gd name="connsiteY5" fmla="*/ 0 h 12625"/>
                    <a:gd name="connsiteX6" fmla="*/ 465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5" y="12626"/>
                      </a:cubicBezTo>
                      <a:lnTo>
                        <a:pt x="465" y="12626"/>
                      </a:lnTo>
                      <a:cubicBezTo>
                        <a:pt x="155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5" y="0"/>
                      </a:cubicBezTo>
                      <a:lnTo>
                        <a:pt x="465" y="0"/>
                      </a:lnTo>
                      <a:cubicBezTo>
                        <a:pt x="774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85" name="Freeform: Shape 4384">
                  <a:extLst>
                    <a:ext uri="{FF2B5EF4-FFF2-40B4-BE49-F238E27FC236}">
                      <a16:creationId xmlns:a16="http://schemas.microsoft.com/office/drawing/2014/main" id="{8DD75382-D403-4CCD-91C9-B847A596E5D4}"/>
                    </a:ext>
                  </a:extLst>
                </p:cNvPr>
                <p:cNvSpPr/>
                <p:nvPr/>
              </p:nvSpPr>
              <p:spPr>
                <a:xfrm>
                  <a:off x="9996200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4 w 929"/>
                    <a:gd name="connsiteY1" fmla="*/ 12626 h 12625"/>
                    <a:gd name="connsiteX2" fmla="*/ 464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4 w 929"/>
                    <a:gd name="connsiteY5" fmla="*/ 0 h 12625"/>
                    <a:gd name="connsiteX6" fmla="*/ 464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4" y="12626"/>
                      </a:cubicBezTo>
                      <a:lnTo>
                        <a:pt x="464" y="12626"/>
                      </a:lnTo>
                      <a:cubicBezTo>
                        <a:pt x="155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4" y="0"/>
                      </a:cubicBezTo>
                      <a:lnTo>
                        <a:pt x="464" y="0"/>
                      </a:lnTo>
                      <a:cubicBezTo>
                        <a:pt x="774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86" name="Freeform: Shape 4385">
                  <a:extLst>
                    <a:ext uri="{FF2B5EF4-FFF2-40B4-BE49-F238E27FC236}">
                      <a16:creationId xmlns:a16="http://schemas.microsoft.com/office/drawing/2014/main" id="{3490090E-587B-4E40-AD3F-F217BB866632}"/>
                    </a:ext>
                  </a:extLst>
                </p:cNvPr>
                <p:cNvSpPr/>
                <p:nvPr/>
              </p:nvSpPr>
              <p:spPr>
                <a:xfrm>
                  <a:off x="9998214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4 w 929"/>
                    <a:gd name="connsiteY1" fmla="*/ 12626 h 12625"/>
                    <a:gd name="connsiteX2" fmla="*/ 464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4 w 929"/>
                    <a:gd name="connsiteY5" fmla="*/ 0 h 12625"/>
                    <a:gd name="connsiteX6" fmla="*/ 464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4" y="12626"/>
                      </a:cubicBezTo>
                      <a:lnTo>
                        <a:pt x="464" y="12626"/>
                      </a:lnTo>
                      <a:cubicBezTo>
                        <a:pt x="155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4" y="0"/>
                      </a:cubicBezTo>
                      <a:lnTo>
                        <a:pt x="464" y="0"/>
                      </a:lnTo>
                      <a:cubicBezTo>
                        <a:pt x="774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87" name="Freeform: Shape 4386">
                  <a:extLst>
                    <a:ext uri="{FF2B5EF4-FFF2-40B4-BE49-F238E27FC236}">
                      <a16:creationId xmlns:a16="http://schemas.microsoft.com/office/drawing/2014/main" id="{F58BD42D-2B2F-47CE-A713-E28DCBBB87BD}"/>
                    </a:ext>
                  </a:extLst>
                </p:cNvPr>
                <p:cNvSpPr/>
                <p:nvPr/>
              </p:nvSpPr>
              <p:spPr>
                <a:xfrm>
                  <a:off x="10000306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4 w 929"/>
                    <a:gd name="connsiteY1" fmla="*/ 12626 h 12625"/>
                    <a:gd name="connsiteX2" fmla="*/ 464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4 w 929"/>
                    <a:gd name="connsiteY5" fmla="*/ 0 h 12625"/>
                    <a:gd name="connsiteX6" fmla="*/ 464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4" y="12626"/>
                      </a:cubicBezTo>
                      <a:lnTo>
                        <a:pt x="464" y="12626"/>
                      </a:lnTo>
                      <a:cubicBezTo>
                        <a:pt x="154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2" y="0"/>
                        <a:pt x="464" y="0"/>
                      </a:cubicBezTo>
                      <a:lnTo>
                        <a:pt x="464" y="0"/>
                      </a:lnTo>
                      <a:cubicBezTo>
                        <a:pt x="774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88" name="Freeform: Shape 4387">
                  <a:extLst>
                    <a:ext uri="{FF2B5EF4-FFF2-40B4-BE49-F238E27FC236}">
                      <a16:creationId xmlns:a16="http://schemas.microsoft.com/office/drawing/2014/main" id="{A9EB1BD6-4D87-4C28-B468-A2DBD73093CD}"/>
                    </a:ext>
                  </a:extLst>
                </p:cNvPr>
                <p:cNvSpPr/>
                <p:nvPr/>
              </p:nvSpPr>
              <p:spPr>
                <a:xfrm>
                  <a:off x="10002320" y="4009940"/>
                  <a:ext cx="1006" cy="12625"/>
                </a:xfrm>
                <a:custGeom>
                  <a:avLst/>
                  <a:gdLst>
                    <a:gd name="connsiteX0" fmla="*/ 1006 w 1006"/>
                    <a:gd name="connsiteY0" fmla="*/ 12161 h 12625"/>
                    <a:gd name="connsiteX1" fmla="*/ 464 w 1006"/>
                    <a:gd name="connsiteY1" fmla="*/ 12626 h 12625"/>
                    <a:gd name="connsiteX2" fmla="*/ 464 w 1006"/>
                    <a:gd name="connsiteY2" fmla="*/ 12626 h 12625"/>
                    <a:gd name="connsiteX3" fmla="*/ 0 w 1006"/>
                    <a:gd name="connsiteY3" fmla="*/ 12161 h 12625"/>
                    <a:gd name="connsiteX4" fmla="*/ 0 w 1006"/>
                    <a:gd name="connsiteY4" fmla="*/ 465 h 12625"/>
                    <a:gd name="connsiteX5" fmla="*/ 464 w 1006"/>
                    <a:gd name="connsiteY5" fmla="*/ 0 h 12625"/>
                    <a:gd name="connsiteX6" fmla="*/ 464 w 1006"/>
                    <a:gd name="connsiteY6" fmla="*/ 0 h 12625"/>
                    <a:gd name="connsiteX7" fmla="*/ 1006 w 1006"/>
                    <a:gd name="connsiteY7" fmla="*/ 465 h 12625"/>
                    <a:gd name="connsiteX8" fmla="*/ 1006 w 1006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06" h="12625">
                      <a:moveTo>
                        <a:pt x="1006" y="12161"/>
                      </a:moveTo>
                      <a:cubicBezTo>
                        <a:pt x="1006" y="12393"/>
                        <a:pt x="774" y="12626"/>
                        <a:pt x="464" y="12626"/>
                      </a:cubicBezTo>
                      <a:lnTo>
                        <a:pt x="464" y="12626"/>
                      </a:lnTo>
                      <a:cubicBezTo>
                        <a:pt x="232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2" y="0"/>
                        <a:pt x="464" y="0"/>
                      </a:cubicBezTo>
                      <a:lnTo>
                        <a:pt x="464" y="0"/>
                      </a:lnTo>
                      <a:cubicBezTo>
                        <a:pt x="774" y="0"/>
                        <a:pt x="1006" y="232"/>
                        <a:pt x="1006" y="465"/>
                      </a:cubicBezTo>
                      <a:lnTo>
                        <a:pt x="1006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89" name="Freeform: Shape 4388">
                  <a:extLst>
                    <a:ext uri="{FF2B5EF4-FFF2-40B4-BE49-F238E27FC236}">
                      <a16:creationId xmlns:a16="http://schemas.microsoft.com/office/drawing/2014/main" id="{F6EB25F4-5699-4D60-88F1-2A98CC0A0661}"/>
                    </a:ext>
                  </a:extLst>
                </p:cNvPr>
                <p:cNvSpPr/>
                <p:nvPr/>
              </p:nvSpPr>
              <p:spPr>
                <a:xfrm>
                  <a:off x="10004410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5 w 929"/>
                    <a:gd name="connsiteY1" fmla="*/ 12626 h 12625"/>
                    <a:gd name="connsiteX2" fmla="*/ 465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5 w 929"/>
                    <a:gd name="connsiteY5" fmla="*/ 0 h 12625"/>
                    <a:gd name="connsiteX6" fmla="*/ 465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8" y="12626"/>
                        <a:pt x="465" y="12626"/>
                      </a:cubicBezTo>
                      <a:lnTo>
                        <a:pt x="465" y="12626"/>
                      </a:lnTo>
                      <a:cubicBezTo>
                        <a:pt x="233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5" y="0"/>
                      </a:cubicBezTo>
                      <a:lnTo>
                        <a:pt x="465" y="0"/>
                      </a:lnTo>
                      <a:cubicBezTo>
                        <a:pt x="775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90" name="Freeform: Shape 4389">
                  <a:extLst>
                    <a:ext uri="{FF2B5EF4-FFF2-40B4-BE49-F238E27FC236}">
                      <a16:creationId xmlns:a16="http://schemas.microsoft.com/office/drawing/2014/main" id="{85D19D74-F7B8-48F8-B3B6-79A7CCA0D89C}"/>
                    </a:ext>
                  </a:extLst>
                </p:cNvPr>
                <p:cNvSpPr/>
                <p:nvPr/>
              </p:nvSpPr>
              <p:spPr>
                <a:xfrm>
                  <a:off x="10006424" y="4009940"/>
                  <a:ext cx="1007" cy="12625"/>
                </a:xfrm>
                <a:custGeom>
                  <a:avLst/>
                  <a:gdLst>
                    <a:gd name="connsiteX0" fmla="*/ 1007 w 1007"/>
                    <a:gd name="connsiteY0" fmla="*/ 12161 h 12625"/>
                    <a:gd name="connsiteX1" fmla="*/ 465 w 1007"/>
                    <a:gd name="connsiteY1" fmla="*/ 12626 h 12625"/>
                    <a:gd name="connsiteX2" fmla="*/ 465 w 1007"/>
                    <a:gd name="connsiteY2" fmla="*/ 12626 h 12625"/>
                    <a:gd name="connsiteX3" fmla="*/ 0 w 1007"/>
                    <a:gd name="connsiteY3" fmla="*/ 12161 h 12625"/>
                    <a:gd name="connsiteX4" fmla="*/ 0 w 1007"/>
                    <a:gd name="connsiteY4" fmla="*/ 465 h 12625"/>
                    <a:gd name="connsiteX5" fmla="*/ 465 w 1007"/>
                    <a:gd name="connsiteY5" fmla="*/ 0 h 12625"/>
                    <a:gd name="connsiteX6" fmla="*/ 465 w 1007"/>
                    <a:gd name="connsiteY6" fmla="*/ 0 h 12625"/>
                    <a:gd name="connsiteX7" fmla="*/ 1007 w 1007"/>
                    <a:gd name="connsiteY7" fmla="*/ 465 h 12625"/>
                    <a:gd name="connsiteX8" fmla="*/ 1007 w 1007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07" h="12625">
                      <a:moveTo>
                        <a:pt x="1007" y="12161"/>
                      </a:moveTo>
                      <a:cubicBezTo>
                        <a:pt x="1007" y="12393"/>
                        <a:pt x="774" y="12626"/>
                        <a:pt x="465" y="12626"/>
                      </a:cubicBezTo>
                      <a:lnTo>
                        <a:pt x="465" y="12626"/>
                      </a:lnTo>
                      <a:cubicBezTo>
                        <a:pt x="155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5" y="0"/>
                      </a:cubicBezTo>
                      <a:lnTo>
                        <a:pt x="465" y="0"/>
                      </a:lnTo>
                      <a:cubicBezTo>
                        <a:pt x="774" y="0"/>
                        <a:pt x="1007" y="232"/>
                        <a:pt x="1007" y="465"/>
                      </a:cubicBezTo>
                      <a:lnTo>
                        <a:pt x="1007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91" name="Freeform: Shape 4390">
                  <a:extLst>
                    <a:ext uri="{FF2B5EF4-FFF2-40B4-BE49-F238E27FC236}">
                      <a16:creationId xmlns:a16="http://schemas.microsoft.com/office/drawing/2014/main" id="{5A8E9B61-9130-484C-AC94-457CE579056A}"/>
                    </a:ext>
                  </a:extLst>
                </p:cNvPr>
                <p:cNvSpPr/>
                <p:nvPr/>
              </p:nvSpPr>
              <p:spPr>
                <a:xfrm>
                  <a:off x="10008594" y="4009940"/>
                  <a:ext cx="929" cy="12625"/>
                </a:xfrm>
                <a:custGeom>
                  <a:avLst/>
                  <a:gdLst>
                    <a:gd name="connsiteX0" fmla="*/ 929 w 929"/>
                    <a:gd name="connsiteY0" fmla="*/ 12161 h 12625"/>
                    <a:gd name="connsiteX1" fmla="*/ 465 w 929"/>
                    <a:gd name="connsiteY1" fmla="*/ 12626 h 12625"/>
                    <a:gd name="connsiteX2" fmla="*/ 465 w 929"/>
                    <a:gd name="connsiteY2" fmla="*/ 12626 h 12625"/>
                    <a:gd name="connsiteX3" fmla="*/ 0 w 929"/>
                    <a:gd name="connsiteY3" fmla="*/ 12161 h 12625"/>
                    <a:gd name="connsiteX4" fmla="*/ 0 w 929"/>
                    <a:gd name="connsiteY4" fmla="*/ 465 h 12625"/>
                    <a:gd name="connsiteX5" fmla="*/ 465 w 929"/>
                    <a:gd name="connsiteY5" fmla="*/ 0 h 12625"/>
                    <a:gd name="connsiteX6" fmla="*/ 465 w 929"/>
                    <a:gd name="connsiteY6" fmla="*/ 0 h 12625"/>
                    <a:gd name="connsiteX7" fmla="*/ 929 w 929"/>
                    <a:gd name="connsiteY7" fmla="*/ 465 h 12625"/>
                    <a:gd name="connsiteX8" fmla="*/ 929 w 929"/>
                    <a:gd name="connsiteY8" fmla="*/ 12161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" h="12625">
                      <a:moveTo>
                        <a:pt x="929" y="12161"/>
                      </a:moveTo>
                      <a:cubicBezTo>
                        <a:pt x="929" y="12393"/>
                        <a:pt x="697" y="12626"/>
                        <a:pt x="465" y="12626"/>
                      </a:cubicBezTo>
                      <a:lnTo>
                        <a:pt x="465" y="12626"/>
                      </a:lnTo>
                      <a:cubicBezTo>
                        <a:pt x="233" y="12626"/>
                        <a:pt x="0" y="12393"/>
                        <a:pt x="0" y="12161"/>
                      </a:cubicBezTo>
                      <a:lnTo>
                        <a:pt x="0" y="465"/>
                      </a:lnTo>
                      <a:cubicBezTo>
                        <a:pt x="0" y="155"/>
                        <a:pt x="233" y="0"/>
                        <a:pt x="465" y="0"/>
                      </a:cubicBezTo>
                      <a:lnTo>
                        <a:pt x="465" y="0"/>
                      </a:lnTo>
                      <a:cubicBezTo>
                        <a:pt x="697" y="0"/>
                        <a:pt x="929" y="232"/>
                        <a:pt x="929" y="465"/>
                      </a:cubicBezTo>
                      <a:lnTo>
                        <a:pt x="929" y="12161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4428" name="Group 4427">
            <a:extLst>
              <a:ext uri="{FF2B5EF4-FFF2-40B4-BE49-F238E27FC236}">
                <a16:creationId xmlns:a16="http://schemas.microsoft.com/office/drawing/2014/main" id="{B9F75F3F-CFB5-4DC8-92A5-61DC74E03E4F}"/>
              </a:ext>
            </a:extLst>
          </p:cNvPr>
          <p:cNvGrpSpPr/>
          <p:nvPr/>
        </p:nvGrpSpPr>
        <p:grpSpPr>
          <a:xfrm>
            <a:off x="230400" y="576560"/>
            <a:ext cx="4413906" cy="731887"/>
            <a:chOff x="230400" y="576560"/>
            <a:chExt cx="4413906" cy="731887"/>
          </a:xfrm>
        </p:grpSpPr>
        <p:grpSp>
          <p:nvGrpSpPr>
            <p:cNvPr id="4429" name="Graphic 1">
              <a:extLst>
                <a:ext uri="{FF2B5EF4-FFF2-40B4-BE49-F238E27FC236}">
                  <a16:creationId xmlns:a16="http://schemas.microsoft.com/office/drawing/2014/main" id="{09FC0705-9538-4165-9149-E09BB743E024}"/>
                </a:ext>
              </a:extLst>
            </p:cNvPr>
            <p:cNvGrpSpPr/>
            <p:nvPr/>
          </p:nvGrpSpPr>
          <p:grpSpPr>
            <a:xfrm>
              <a:off x="230400" y="576560"/>
              <a:ext cx="4413906" cy="731887"/>
              <a:chOff x="2755066" y="1032362"/>
              <a:chExt cx="2181102" cy="562865"/>
            </a:xfrm>
            <a:solidFill>
              <a:schemeClr val="accent1"/>
            </a:solidFill>
          </p:grpSpPr>
          <p:sp>
            <p:nvSpPr>
              <p:cNvPr id="4431" name="Freeform: Shape 4430">
                <a:extLst>
                  <a:ext uri="{FF2B5EF4-FFF2-40B4-BE49-F238E27FC236}">
                    <a16:creationId xmlns:a16="http://schemas.microsoft.com/office/drawing/2014/main" id="{6B868EF3-F06E-458D-B2EC-100722A2A22D}"/>
                  </a:ext>
                </a:extLst>
              </p:cNvPr>
              <p:cNvSpPr/>
              <p:nvPr/>
            </p:nvSpPr>
            <p:spPr>
              <a:xfrm>
                <a:off x="2755066" y="1067541"/>
                <a:ext cx="2181102" cy="527685"/>
              </a:xfrm>
              <a:custGeom>
                <a:avLst/>
                <a:gdLst>
                  <a:gd name="connsiteX0" fmla="*/ 2040386 w 2181102"/>
                  <a:gd name="connsiteY0" fmla="*/ 175895 h 527685"/>
                  <a:gd name="connsiteX1" fmla="*/ 2181102 w 2181102"/>
                  <a:gd name="connsiteY1" fmla="*/ 0 h 527685"/>
                  <a:gd name="connsiteX2" fmla="*/ 1741364 w 2181102"/>
                  <a:gd name="connsiteY2" fmla="*/ 0 h 527685"/>
                  <a:gd name="connsiteX3" fmla="*/ 1741364 w 2181102"/>
                  <a:gd name="connsiteY3" fmla="*/ 87948 h 527685"/>
                  <a:gd name="connsiteX4" fmla="*/ 299022 w 2181102"/>
                  <a:gd name="connsiteY4" fmla="*/ 87948 h 527685"/>
                  <a:gd name="connsiteX5" fmla="*/ 299022 w 2181102"/>
                  <a:gd name="connsiteY5" fmla="*/ 175895 h 527685"/>
                  <a:gd name="connsiteX6" fmla="*/ 0 w 2181102"/>
                  <a:gd name="connsiteY6" fmla="*/ 175895 h 527685"/>
                  <a:gd name="connsiteX7" fmla="*/ 140716 w 2181102"/>
                  <a:gd name="connsiteY7" fmla="*/ 351791 h 527685"/>
                  <a:gd name="connsiteX8" fmla="*/ 0 w 2181102"/>
                  <a:gd name="connsiteY8" fmla="*/ 527686 h 527685"/>
                  <a:gd name="connsiteX9" fmla="*/ 439738 w 2181102"/>
                  <a:gd name="connsiteY9" fmla="*/ 527686 h 527685"/>
                  <a:gd name="connsiteX10" fmla="*/ 439738 w 2181102"/>
                  <a:gd name="connsiteY10" fmla="*/ 439738 h 527685"/>
                  <a:gd name="connsiteX11" fmla="*/ 1882080 w 2181102"/>
                  <a:gd name="connsiteY11" fmla="*/ 439738 h 527685"/>
                  <a:gd name="connsiteX12" fmla="*/ 1882080 w 2181102"/>
                  <a:gd name="connsiteY12" fmla="*/ 351791 h 527685"/>
                  <a:gd name="connsiteX13" fmla="*/ 2181102 w 2181102"/>
                  <a:gd name="connsiteY13" fmla="*/ 351791 h 527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181102" h="527685">
                    <a:moveTo>
                      <a:pt x="2040386" y="175895"/>
                    </a:moveTo>
                    <a:lnTo>
                      <a:pt x="2181102" y="0"/>
                    </a:lnTo>
                    <a:lnTo>
                      <a:pt x="1741364" y="0"/>
                    </a:lnTo>
                    <a:lnTo>
                      <a:pt x="1741364" y="87948"/>
                    </a:lnTo>
                    <a:lnTo>
                      <a:pt x="299022" y="87948"/>
                    </a:lnTo>
                    <a:lnTo>
                      <a:pt x="299022" y="175895"/>
                    </a:lnTo>
                    <a:lnTo>
                      <a:pt x="0" y="175895"/>
                    </a:lnTo>
                    <a:lnTo>
                      <a:pt x="140716" y="351791"/>
                    </a:lnTo>
                    <a:lnTo>
                      <a:pt x="0" y="527686"/>
                    </a:lnTo>
                    <a:lnTo>
                      <a:pt x="439738" y="527686"/>
                    </a:lnTo>
                    <a:lnTo>
                      <a:pt x="439738" y="439738"/>
                    </a:lnTo>
                    <a:lnTo>
                      <a:pt x="1882080" y="439738"/>
                    </a:lnTo>
                    <a:lnTo>
                      <a:pt x="1882080" y="351791"/>
                    </a:lnTo>
                    <a:lnTo>
                      <a:pt x="2181102" y="351791"/>
                    </a:lnTo>
                    <a:close/>
                  </a:path>
                </a:pathLst>
              </a:custGeom>
              <a:solidFill>
                <a:schemeClr val="tx1">
                  <a:alpha val="16000"/>
                </a:schemeClr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32" name="Freeform: Shape 4431">
                <a:extLst>
                  <a:ext uri="{FF2B5EF4-FFF2-40B4-BE49-F238E27FC236}">
                    <a16:creationId xmlns:a16="http://schemas.microsoft.com/office/drawing/2014/main" id="{0AB6C4DB-76C3-4288-9FB2-4E22026754BD}"/>
                  </a:ext>
                </a:extLst>
              </p:cNvPr>
              <p:cNvSpPr/>
              <p:nvPr/>
            </p:nvSpPr>
            <p:spPr>
              <a:xfrm>
                <a:off x="2755066" y="1208257"/>
                <a:ext cx="439738" cy="351790"/>
              </a:xfrm>
              <a:custGeom>
                <a:avLst/>
                <a:gdLst>
                  <a:gd name="connsiteX0" fmla="*/ 439738 w 439738"/>
                  <a:gd name="connsiteY0" fmla="*/ 351791 h 351790"/>
                  <a:gd name="connsiteX1" fmla="*/ 0 w 439738"/>
                  <a:gd name="connsiteY1" fmla="*/ 351791 h 351790"/>
                  <a:gd name="connsiteX2" fmla="*/ 140716 w 439738"/>
                  <a:gd name="connsiteY2" fmla="*/ 175895 h 351790"/>
                  <a:gd name="connsiteX3" fmla="*/ 0 w 439738"/>
                  <a:gd name="connsiteY3" fmla="*/ 0 h 351790"/>
                  <a:gd name="connsiteX4" fmla="*/ 439738 w 439738"/>
                  <a:gd name="connsiteY4" fmla="*/ 0 h 35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9738" h="351790">
                    <a:moveTo>
                      <a:pt x="439738" y="351791"/>
                    </a:moveTo>
                    <a:lnTo>
                      <a:pt x="0" y="351791"/>
                    </a:lnTo>
                    <a:lnTo>
                      <a:pt x="140716" y="175895"/>
                    </a:lnTo>
                    <a:lnTo>
                      <a:pt x="0" y="0"/>
                    </a:lnTo>
                    <a:lnTo>
                      <a:pt x="439738" y="0"/>
                    </a:lnTo>
                    <a:close/>
                  </a:path>
                </a:pathLst>
              </a:custGeom>
              <a:solidFill>
                <a:srgbClr val="B7261F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33" name="Freeform: Shape 4432">
                <a:extLst>
                  <a:ext uri="{FF2B5EF4-FFF2-40B4-BE49-F238E27FC236}">
                    <a16:creationId xmlns:a16="http://schemas.microsoft.com/office/drawing/2014/main" id="{DE209CA8-5215-485E-AF06-24004DCC9490}"/>
                  </a:ext>
                </a:extLst>
              </p:cNvPr>
              <p:cNvSpPr/>
              <p:nvPr/>
            </p:nvSpPr>
            <p:spPr>
              <a:xfrm>
                <a:off x="4496429" y="1032362"/>
                <a:ext cx="439738" cy="351790"/>
              </a:xfrm>
              <a:custGeom>
                <a:avLst/>
                <a:gdLst>
                  <a:gd name="connsiteX0" fmla="*/ 0 w 439738"/>
                  <a:gd name="connsiteY0" fmla="*/ 0 h 351790"/>
                  <a:gd name="connsiteX1" fmla="*/ 439738 w 439738"/>
                  <a:gd name="connsiteY1" fmla="*/ 0 h 351790"/>
                  <a:gd name="connsiteX2" fmla="*/ 299022 w 439738"/>
                  <a:gd name="connsiteY2" fmla="*/ 175895 h 351790"/>
                  <a:gd name="connsiteX3" fmla="*/ 439738 w 439738"/>
                  <a:gd name="connsiteY3" fmla="*/ 351791 h 351790"/>
                  <a:gd name="connsiteX4" fmla="*/ 0 w 439738"/>
                  <a:gd name="connsiteY4" fmla="*/ 351791 h 35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9738" h="351790">
                    <a:moveTo>
                      <a:pt x="0" y="0"/>
                    </a:moveTo>
                    <a:lnTo>
                      <a:pt x="439738" y="0"/>
                    </a:lnTo>
                    <a:lnTo>
                      <a:pt x="299022" y="175895"/>
                    </a:lnTo>
                    <a:lnTo>
                      <a:pt x="439738" y="351791"/>
                    </a:lnTo>
                    <a:lnTo>
                      <a:pt x="0" y="351791"/>
                    </a:lnTo>
                    <a:close/>
                  </a:path>
                </a:pathLst>
              </a:custGeom>
              <a:solidFill>
                <a:srgbClr val="B7261F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34" name="Freeform: Shape 4433">
                <a:extLst>
                  <a:ext uri="{FF2B5EF4-FFF2-40B4-BE49-F238E27FC236}">
                    <a16:creationId xmlns:a16="http://schemas.microsoft.com/office/drawing/2014/main" id="{D94002F0-55FA-45E1-BF29-8D7EC4DE8AEA}"/>
                  </a:ext>
                </a:extLst>
              </p:cNvPr>
              <p:cNvSpPr/>
              <p:nvPr/>
            </p:nvSpPr>
            <p:spPr>
              <a:xfrm>
                <a:off x="3054088" y="1120309"/>
                <a:ext cx="1583057" cy="351790"/>
              </a:xfrm>
              <a:custGeom>
                <a:avLst/>
                <a:gdLst>
                  <a:gd name="connsiteX0" fmla="*/ 0 w 1583057"/>
                  <a:gd name="connsiteY0" fmla="*/ 0 h 351790"/>
                  <a:gd name="connsiteX1" fmla="*/ 1583058 w 1583057"/>
                  <a:gd name="connsiteY1" fmla="*/ 0 h 351790"/>
                  <a:gd name="connsiteX2" fmla="*/ 1583058 w 1583057"/>
                  <a:gd name="connsiteY2" fmla="*/ 351791 h 351790"/>
                  <a:gd name="connsiteX3" fmla="*/ 0 w 1583057"/>
                  <a:gd name="connsiteY3" fmla="*/ 351791 h 35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3057" h="351790">
                    <a:moveTo>
                      <a:pt x="0" y="0"/>
                    </a:moveTo>
                    <a:lnTo>
                      <a:pt x="1583058" y="0"/>
                    </a:lnTo>
                    <a:lnTo>
                      <a:pt x="1583058" y="351791"/>
                    </a:lnTo>
                    <a:lnTo>
                      <a:pt x="0" y="351791"/>
                    </a:lnTo>
                    <a:close/>
                  </a:path>
                </a:pathLst>
              </a:custGeom>
              <a:solidFill>
                <a:srgbClr val="C72A22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4435" name="Freeform: Shape 4434">
                <a:extLst>
                  <a:ext uri="{FF2B5EF4-FFF2-40B4-BE49-F238E27FC236}">
                    <a16:creationId xmlns:a16="http://schemas.microsoft.com/office/drawing/2014/main" id="{D12F81F0-2A8A-42F9-A486-DE0A0CA667A1}"/>
                  </a:ext>
                </a:extLst>
              </p:cNvPr>
              <p:cNvSpPr/>
              <p:nvPr/>
            </p:nvSpPr>
            <p:spPr>
              <a:xfrm>
                <a:off x="3054088" y="1472100"/>
                <a:ext cx="140716" cy="87947"/>
              </a:xfrm>
              <a:custGeom>
                <a:avLst/>
                <a:gdLst>
                  <a:gd name="connsiteX0" fmla="*/ 0 w 140716"/>
                  <a:gd name="connsiteY0" fmla="*/ 0 h 87947"/>
                  <a:gd name="connsiteX1" fmla="*/ 140716 w 140716"/>
                  <a:gd name="connsiteY1" fmla="*/ 0 h 87947"/>
                  <a:gd name="connsiteX2" fmla="*/ 140716 w 140716"/>
                  <a:gd name="connsiteY2" fmla="*/ 87948 h 87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716" h="87947">
                    <a:moveTo>
                      <a:pt x="0" y="0"/>
                    </a:moveTo>
                    <a:lnTo>
                      <a:pt x="140716" y="0"/>
                    </a:lnTo>
                    <a:lnTo>
                      <a:pt x="140716" y="87948"/>
                    </a:lnTo>
                    <a:close/>
                  </a:path>
                </a:pathLst>
              </a:custGeom>
              <a:solidFill>
                <a:srgbClr val="9A201A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36" name="Freeform: Shape 4435">
                <a:extLst>
                  <a:ext uri="{FF2B5EF4-FFF2-40B4-BE49-F238E27FC236}">
                    <a16:creationId xmlns:a16="http://schemas.microsoft.com/office/drawing/2014/main" id="{F2E8A0CF-7B9A-4BE4-A913-D5EEE0813871}"/>
                  </a:ext>
                </a:extLst>
              </p:cNvPr>
              <p:cNvSpPr/>
              <p:nvPr/>
            </p:nvSpPr>
            <p:spPr>
              <a:xfrm>
                <a:off x="4496429" y="1032362"/>
                <a:ext cx="140716" cy="87947"/>
              </a:xfrm>
              <a:custGeom>
                <a:avLst/>
                <a:gdLst>
                  <a:gd name="connsiteX0" fmla="*/ 140716 w 140716"/>
                  <a:gd name="connsiteY0" fmla="*/ 87948 h 87947"/>
                  <a:gd name="connsiteX1" fmla="*/ 0 w 140716"/>
                  <a:gd name="connsiteY1" fmla="*/ 87948 h 87947"/>
                  <a:gd name="connsiteX2" fmla="*/ 0 w 140716"/>
                  <a:gd name="connsiteY2" fmla="*/ 0 h 87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716" h="87947">
                    <a:moveTo>
                      <a:pt x="140716" y="87948"/>
                    </a:moveTo>
                    <a:lnTo>
                      <a:pt x="0" y="879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201A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430" name="TextBox 4429">
              <a:extLst>
                <a:ext uri="{FF2B5EF4-FFF2-40B4-BE49-F238E27FC236}">
                  <a16:creationId xmlns:a16="http://schemas.microsoft.com/office/drawing/2014/main" id="{44218730-A515-429F-BA41-1D7E7DD97AD4}"/>
                </a:ext>
              </a:extLst>
            </p:cNvPr>
            <p:cNvSpPr txBox="1"/>
            <p:nvPr/>
          </p:nvSpPr>
          <p:spPr>
            <a:xfrm>
              <a:off x="932948" y="726573"/>
              <a:ext cx="307228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pc="3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SPOT THE PENGUIN </a:t>
              </a:r>
              <a:endParaRPr lang="en-GB" spc="3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4437" name="TextBox 4436">
            <a:extLst>
              <a:ext uri="{FF2B5EF4-FFF2-40B4-BE49-F238E27FC236}">
                <a16:creationId xmlns:a16="http://schemas.microsoft.com/office/drawing/2014/main" id="{FA32207F-9171-4AC1-A2A7-A1636A00C777}"/>
              </a:ext>
            </a:extLst>
          </p:cNvPr>
          <p:cNvSpPr txBox="1"/>
          <p:nvPr/>
        </p:nvSpPr>
        <p:spPr>
          <a:xfrm>
            <a:off x="1181133" y="1225187"/>
            <a:ext cx="26644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 SECONDS TO FIND</a:t>
            </a:r>
            <a:endParaRPr lang="en-GB" sz="1400" spc="300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351" name="Oval 4350">
            <a:extLst>
              <a:ext uri="{FF2B5EF4-FFF2-40B4-BE49-F238E27FC236}">
                <a16:creationId xmlns:a16="http://schemas.microsoft.com/office/drawing/2014/main" id="{E8CB278C-3651-4FC3-8CE8-753D6B1D7056}"/>
              </a:ext>
            </a:extLst>
          </p:cNvPr>
          <p:cNvSpPr/>
          <p:nvPr/>
        </p:nvSpPr>
        <p:spPr>
          <a:xfrm>
            <a:off x="10895060" y="342253"/>
            <a:ext cx="882934" cy="882934"/>
          </a:xfrm>
          <a:prstGeom prst="ellipse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4352" name="Arc 4351">
            <a:extLst>
              <a:ext uri="{FF2B5EF4-FFF2-40B4-BE49-F238E27FC236}">
                <a16:creationId xmlns:a16="http://schemas.microsoft.com/office/drawing/2014/main" id="{EB6181BE-F382-48D2-AFC5-43D051A2A7FE}"/>
              </a:ext>
            </a:extLst>
          </p:cNvPr>
          <p:cNvSpPr/>
          <p:nvPr/>
        </p:nvSpPr>
        <p:spPr>
          <a:xfrm>
            <a:off x="10895060" y="342253"/>
            <a:ext cx="882934" cy="882934"/>
          </a:xfrm>
          <a:prstGeom prst="arc">
            <a:avLst>
              <a:gd name="adj1" fmla="val 16200000"/>
              <a:gd name="adj2" fmla="val 16149024"/>
            </a:avLst>
          </a:prstGeom>
          <a:noFill/>
          <a:ln w="28575" cap="rnd">
            <a:solidFill>
              <a:srgbClr val="B7261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sp>
        <p:nvSpPr>
          <p:cNvPr id="4353" name="TextBox 4352">
            <a:extLst>
              <a:ext uri="{FF2B5EF4-FFF2-40B4-BE49-F238E27FC236}">
                <a16:creationId xmlns:a16="http://schemas.microsoft.com/office/drawing/2014/main" id="{0C881156-AC02-485A-876C-964BC045CE7C}"/>
              </a:ext>
            </a:extLst>
          </p:cNvPr>
          <p:cNvSpPr txBox="1"/>
          <p:nvPr/>
        </p:nvSpPr>
        <p:spPr>
          <a:xfrm>
            <a:off x="11082258" y="502707"/>
            <a:ext cx="5207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  <a:endParaRPr lang="en-GB" sz="3200" b="1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354" name="TextBox 4353">
            <a:extLst>
              <a:ext uri="{FF2B5EF4-FFF2-40B4-BE49-F238E27FC236}">
                <a16:creationId xmlns:a16="http://schemas.microsoft.com/office/drawing/2014/main" id="{6BE9A6DF-F08E-4EA6-AD8F-8FF65B9670ED}"/>
              </a:ext>
            </a:extLst>
          </p:cNvPr>
          <p:cNvSpPr txBox="1"/>
          <p:nvPr/>
        </p:nvSpPr>
        <p:spPr>
          <a:xfrm>
            <a:off x="11082258" y="502707"/>
            <a:ext cx="5207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  <a:endParaRPr lang="en-GB" sz="3200" b="1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355" name="TextBox 4354">
            <a:extLst>
              <a:ext uri="{FF2B5EF4-FFF2-40B4-BE49-F238E27FC236}">
                <a16:creationId xmlns:a16="http://schemas.microsoft.com/office/drawing/2014/main" id="{F418B5FB-45A1-49EC-A09A-1401FDEDCF5B}"/>
              </a:ext>
            </a:extLst>
          </p:cNvPr>
          <p:cNvSpPr txBox="1"/>
          <p:nvPr/>
        </p:nvSpPr>
        <p:spPr>
          <a:xfrm>
            <a:off x="11082258" y="502707"/>
            <a:ext cx="5207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en-GB" sz="3200" b="1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356" name="TextBox 4355">
            <a:extLst>
              <a:ext uri="{FF2B5EF4-FFF2-40B4-BE49-F238E27FC236}">
                <a16:creationId xmlns:a16="http://schemas.microsoft.com/office/drawing/2014/main" id="{D25F05CF-02FF-4E1A-9DDA-3468B50E6213}"/>
              </a:ext>
            </a:extLst>
          </p:cNvPr>
          <p:cNvSpPr txBox="1"/>
          <p:nvPr/>
        </p:nvSpPr>
        <p:spPr>
          <a:xfrm>
            <a:off x="11082258" y="502707"/>
            <a:ext cx="5207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endParaRPr lang="en-GB" sz="3200" b="1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357" name="TextBox 4356">
            <a:extLst>
              <a:ext uri="{FF2B5EF4-FFF2-40B4-BE49-F238E27FC236}">
                <a16:creationId xmlns:a16="http://schemas.microsoft.com/office/drawing/2014/main" id="{93174025-F826-41AA-8BBE-880C270231D5}"/>
              </a:ext>
            </a:extLst>
          </p:cNvPr>
          <p:cNvSpPr txBox="1"/>
          <p:nvPr/>
        </p:nvSpPr>
        <p:spPr>
          <a:xfrm>
            <a:off x="11082258" y="502707"/>
            <a:ext cx="5207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endParaRPr lang="en-GB" sz="3200" b="1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358" name="TextBox 4357">
            <a:extLst>
              <a:ext uri="{FF2B5EF4-FFF2-40B4-BE49-F238E27FC236}">
                <a16:creationId xmlns:a16="http://schemas.microsoft.com/office/drawing/2014/main" id="{8D22067D-6244-4D27-ADCC-BFFD529B13B8}"/>
              </a:ext>
            </a:extLst>
          </p:cNvPr>
          <p:cNvSpPr txBox="1"/>
          <p:nvPr/>
        </p:nvSpPr>
        <p:spPr>
          <a:xfrm>
            <a:off x="11082258" y="502707"/>
            <a:ext cx="52078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B7261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en-GB" sz="3200" b="1" dirty="0">
              <a:solidFill>
                <a:srgbClr val="B7261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4280" name="15262_1460394986">
            <a:hlinkClick r:id="" action="ppaction://media"/>
            <a:extLst>
              <a:ext uri="{FF2B5EF4-FFF2-40B4-BE49-F238E27FC236}">
                <a16:creationId xmlns:a16="http://schemas.microsoft.com/office/drawing/2014/main" id="{92880EA4-AEF9-459D-80F6-24833DF61603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2997650" y="-1213799"/>
            <a:ext cx="487363" cy="487363"/>
          </a:xfrm>
          <a:prstGeom prst="rect">
            <a:avLst/>
          </a:prstGeom>
        </p:spPr>
      </p:pic>
      <p:pic>
        <p:nvPicPr>
          <p:cNvPr id="4281" name="19022_ClockTick_CTE01_45.3">
            <a:hlinkClick r:id="" action="ppaction://media"/>
            <a:extLst>
              <a:ext uri="{FF2B5EF4-FFF2-40B4-BE49-F238E27FC236}">
                <a16:creationId xmlns:a16="http://schemas.microsoft.com/office/drawing/2014/main" id="{F2D76529-3D41-4FBB-997B-1723EB13089B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4533213" y="-1162902"/>
            <a:ext cx="487363" cy="487363"/>
          </a:xfrm>
          <a:prstGeom prst="rect">
            <a:avLst/>
          </a:prstGeom>
        </p:spPr>
      </p:pic>
      <p:pic>
        <p:nvPicPr>
          <p:cNvPr id="4282" name="10275_1369687679">
            <a:hlinkClick r:id="" action="ppaction://media"/>
            <a:extLst>
              <a:ext uri="{FF2B5EF4-FFF2-40B4-BE49-F238E27FC236}">
                <a16:creationId xmlns:a16="http://schemas.microsoft.com/office/drawing/2014/main" id="{8E3F3800-CBA7-4BF3-855A-A62459F8ED03}"/>
              </a:ext>
            </a:extLst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6046363" y="-1129695"/>
            <a:ext cx="487363" cy="487363"/>
          </a:xfrm>
          <a:prstGeom prst="rect">
            <a:avLst/>
          </a:prstGeom>
        </p:spPr>
      </p:pic>
      <p:pic>
        <p:nvPicPr>
          <p:cNvPr id="4283" name="16864_1461333018">
            <a:hlinkClick r:id="" action="ppaction://media"/>
            <a:extLst>
              <a:ext uri="{FF2B5EF4-FFF2-40B4-BE49-F238E27FC236}">
                <a16:creationId xmlns:a16="http://schemas.microsoft.com/office/drawing/2014/main" id="{2E811C66-4C4C-4FF2-91D3-52DBB4979E20}"/>
              </a:ext>
            </a:extLst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7"/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1234176" y="-1213799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1363231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slow" advClick="0" advTm="11235">
        <p159:morph option="byObject"/>
      </p:transition>
    </mc:Choice>
    <mc:Fallback>
      <p:transition spd="slow" advClick="0" advTm="11235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" dur="1" fill="hold"/>
                                        <p:tgtEl>
                                          <p:spTgt spid="428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50"/>
                                        <p:tgtEl>
                                          <p:spTgt spid="4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3.54167E-6 0.03889 L 3.54167E-6 -1.85185E-6 " pathEditMode="relative" rAng="0" ptsTypes="AA">
                                      <p:cBhvr>
                                        <p:cTn id="15" dur="500" fill="hold"/>
                                        <p:tgtEl>
                                          <p:spTgt spid="43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250"/>
                                        <p:tgtEl>
                                          <p:spTgt spid="4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2.70833E-6 -0.03472 L 2.70833E-6 -2.22222E-6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4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1" presetClass="entr" presetSubtype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7" dur="4000"/>
                                        <p:tgtEl>
                                          <p:spTgt spid="4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" presetClass="mediacall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cmd type="call" cmd="playFrom(0.0)">
                                      <p:cBhvr>
                                        <p:cTn id="39" dur="1" fill="hold"/>
                                        <p:tgtEl>
                                          <p:spTgt spid="428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53" presetClass="entr" presetSubtype="16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4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" presetClass="exit" presetSubtype="0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4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1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4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4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grpId="1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4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4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4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" presetClass="mediacall" presetSubtype="0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cmd type="call" cmd="playFrom(0.0)">
                                      <p:cBhvr>
                                        <p:cTn id="76" dur="1" fill="hold"/>
                                        <p:tgtEl>
                                          <p:spTgt spid="428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750"/>
                            </p:stCondLst>
                            <p:childTnLst>
                              <p:par>
                                <p:cTn id="7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4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4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8" presetClass="emp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84" dur="2000" fill="hold"/>
                                        <p:tgtEl>
                                          <p:spTgt spid="44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250"/>
                            </p:stCondLst>
                            <p:childTnLst>
                              <p:par>
                                <p:cTn id="89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47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4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43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4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43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43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43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43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43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4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4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4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47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278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248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480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136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136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136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500"/>
                                        <p:tgtEl>
                                          <p:spTgt spid="136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158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158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500"/>
                                        <p:tgtEl>
                                          <p:spTgt spid="160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500"/>
                                        <p:tgtEl>
                                          <p:spTgt spid="19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500"/>
                                        <p:tgtEl>
                                          <p:spTgt spid="19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5" dur="500"/>
                                        <p:tgtEl>
                                          <p:spTgt spid="19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" dur="500"/>
                                        <p:tgtEl>
                                          <p:spTgt spid="19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500"/>
                                        <p:tgtEl>
                                          <p:spTgt spid="19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500"/>
                                        <p:tgtEl>
                                          <p:spTgt spid="19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19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500"/>
                                        <p:tgtEl>
                                          <p:spTgt spid="19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500"/>
                                        <p:tgtEl>
                                          <p:spTgt spid="19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" dur="500"/>
                                        <p:tgtEl>
                                          <p:spTgt spid="19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19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500"/>
                                        <p:tgtEl>
                                          <p:spTgt spid="19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" dur="500"/>
                                        <p:tgtEl>
                                          <p:spTgt spid="19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" dur="500"/>
                                        <p:tgtEl>
                                          <p:spTgt spid="160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/>
                                        <p:tgtEl>
                                          <p:spTgt spid="38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>
                <p:cTn id="26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280"/>
                </p:tgtEl>
              </p:cMediaNode>
            </p:audio>
            <p:audio>
              <p:cMediaNode vol="80000" numSld="999">
                <p:cTn id="26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281"/>
                </p:tgtEl>
              </p:cMediaNode>
            </p:audio>
            <p:audio>
              <p:cMediaNode vol="80000" numSld="999">
                <p:cTn id="26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282"/>
                </p:tgtEl>
              </p:cMediaNode>
            </p:audio>
            <p:audio>
              <p:cMediaNode vol="80000" numSld="999">
                <p:cTn id="26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283"/>
                </p:tgtEl>
              </p:cMediaNode>
            </p:audio>
          </p:childTnLst>
        </p:cTn>
      </p:par>
    </p:tnLst>
    <p:bldLst>
      <p:bldP spid="27855" grpId="0" animBg="1"/>
      <p:bldP spid="24863" grpId="0" animBg="1"/>
      <p:bldP spid="48022" grpId="0" animBg="1"/>
      <p:bldP spid="4739" grpId="0" animBg="1"/>
      <p:bldP spid="4739" grpId="1" animBg="1"/>
      <p:bldP spid="4739" grpId="2" animBg="1"/>
      <p:bldP spid="4437" grpId="0"/>
      <p:bldP spid="4437" grpId="1"/>
      <p:bldP spid="4437" grpId="2"/>
      <p:bldP spid="4351" grpId="0" animBg="1"/>
      <p:bldP spid="4351" grpId="1" animBg="1"/>
      <p:bldP spid="4352" grpId="0" animBg="1"/>
      <p:bldP spid="4352" grpId="1" animBg="1"/>
      <p:bldP spid="4353" grpId="0"/>
      <p:bldP spid="4353" grpId="1"/>
      <p:bldP spid="4353" grpId="2"/>
      <p:bldP spid="4354" grpId="0"/>
      <p:bldP spid="4354" grpId="1"/>
      <p:bldP spid="4354" grpId="2"/>
      <p:bldP spid="4355" grpId="0"/>
      <p:bldP spid="4355" grpId="1"/>
      <p:bldP spid="4355" grpId="2"/>
      <p:bldP spid="4356" grpId="0"/>
      <p:bldP spid="4356" grpId="1"/>
      <p:bldP spid="4356" grpId="2"/>
      <p:bldP spid="4357" grpId="0"/>
      <p:bldP spid="4357" grpId="1"/>
      <p:bldP spid="4357" grpId="2"/>
      <p:bldP spid="4358" grpId="0"/>
      <p:bldP spid="4358" grpId="1"/>
    </p:bldLst>
  </p:timing>
  <p:extLst>
    <p:ext uri="{E180D4A7-C9FB-4DFB-919C-405C955672EB}">
      <p14:showEvtLst xmlns:p14="http://schemas.microsoft.com/office/powerpoint/2010/main">
        <p14:playEvt time="42" objId="4280"/>
        <p14:playEvt time="1791" objId="4281"/>
        <p14:stopEvt time="3903" objId="4280"/>
        <p14:playEvt time="5040" objId="4282"/>
        <p14:stopEvt time="5873" objId="4281"/>
        <p14:stopEvt time="8182" objId="4282"/>
      </p14:showEvtLst>
    </p:ext>
  </p:extLs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04" name="Group 8003">
            <a:extLst>
              <a:ext uri="{FF2B5EF4-FFF2-40B4-BE49-F238E27FC236}">
                <a16:creationId xmlns:a16="http://schemas.microsoft.com/office/drawing/2014/main" id="{5E576000-8AB2-4C94-ACE0-27C645201D13}"/>
              </a:ext>
            </a:extLst>
          </p:cNvPr>
          <p:cNvGrpSpPr/>
          <p:nvPr/>
        </p:nvGrpSpPr>
        <p:grpSpPr>
          <a:xfrm>
            <a:off x="-75021" y="6079"/>
            <a:ext cx="13265000" cy="6860387"/>
            <a:chOff x="-75021" y="6079"/>
            <a:chExt cx="13265000" cy="6860387"/>
          </a:xfrm>
        </p:grpSpPr>
        <p:grpSp>
          <p:nvGrpSpPr>
            <p:cNvPr id="8005" name="Group 8004">
              <a:extLst>
                <a:ext uri="{FF2B5EF4-FFF2-40B4-BE49-F238E27FC236}">
                  <a16:creationId xmlns:a16="http://schemas.microsoft.com/office/drawing/2014/main" id="{BAE0E2D7-B7BD-451B-AB6D-A4FDD1234C18}"/>
                </a:ext>
              </a:extLst>
            </p:cNvPr>
            <p:cNvGrpSpPr/>
            <p:nvPr/>
          </p:nvGrpSpPr>
          <p:grpSpPr>
            <a:xfrm>
              <a:off x="-9851" y="6079"/>
              <a:ext cx="12241334" cy="6860387"/>
              <a:chOff x="-5355" y="12032"/>
              <a:chExt cx="12241334" cy="6860387"/>
            </a:xfrm>
          </p:grpSpPr>
          <p:sp>
            <p:nvSpPr>
              <p:cNvPr id="8066" name="Rectangle 8065">
                <a:extLst>
                  <a:ext uri="{FF2B5EF4-FFF2-40B4-BE49-F238E27FC236}">
                    <a16:creationId xmlns:a16="http://schemas.microsoft.com/office/drawing/2014/main" id="{2F74E2C3-6DFD-4EC9-B087-9FE1781A7C3D}"/>
                  </a:ext>
                </a:extLst>
              </p:cNvPr>
              <p:cNvSpPr/>
              <p:nvPr/>
            </p:nvSpPr>
            <p:spPr>
              <a:xfrm>
                <a:off x="-5355" y="3890679"/>
                <a:ext cx="12241334" cy="2981740"/>
              </a:xfrm>
              <a:prstGeom prst="rect">
                <a:avLst/>
              </a:prstGeom>
              <a:solidFill>
                <a:srgbClr val="D7EDF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8067" name="Rectangle 8066">
                <a:extLst>
                  <a:ext uri="{FF2B5EF4-FFF2-40B4-BE49-F238E27FC236}">
                    <a16:creationId xmlns:a16="http://schemas.microsoft.com/office/drawing/2014/main" id="{F9DB6C94-53D4-42B9-8DEE-DE00944BA6FE}"/>
                  </a:ext>
                </a:extLst>
              </p:cNvPr>
              <p:cNvSpPr/>
              <p:nvPr/>
            </p:nvSpPr>
            <p:spPr>
              <a:xfrm>
                <a:off x="0" y="12032"/>
                <a:ext cx="12192000" cy="3889183"/>
              </a:xfrm>
              <a:prstGeom prst="rect">
                <a:avLst/>
              </a:prstGeom>
              <a:gradFill>
                <a:gsLst>
                  <a:gs pos="0">
                    <a:srgbClr val="E2F3FB"/>
                  </a:gs>
                  <a:gs pos="86000">
                    <a:srgbClr val="A2C1DD"/>
                  </a:gs>
                  <a:gs pos="100000">
                    <a:srgbClr val="A2C1DD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8006" name="Freeform: Shape 8005">
              <a:extLst>
                <a:ext uri="{FF2B5EF4-FFF2-40B4-BE49-F238E27FC236}">
                  <a16:creationId xmlns:a16="http://schemas.microsoft.com/office/drawing/2014/main" id="{205696E2-6F47-4A3D-9933-21E82EEE2EE7}"/>
                </a:ext>
              </a:extLst>
            </p:cNvPr>
            <p:cNvSpPr/>
            <p:nvPr/>
          </p:nvSpPr>
          <p:spPr>
            <a:xfrm>
              <a:off x="8219423" y="5402303"/>
              <a:ext cx="39789" cy="42101"/>
            </a:xfrm>
            <a:custGeom>
              <a:avLst/>
              <a:gdLst>
                <a:gd name="connsiteX0" fmla="*/ 0 w 30673"/>
                <a:gd name="connsiteY0" fmla="*/ 18048 h 32455"/>
                <a:gd name="connsiteX1" fmla="*/ 18048 w 30673"/>
                <a:gd name="connsiteY1" fmla="*/ 0 h 32455"/>
                <a:gd name="connsiteX2" fmla="*/ 30674 w 30673"/>
                <a:gd name="connsiteY2" fmla="*/ 18048 h 32455"/>
                <a:gd name="connsiteX3" fmla="*/ 16189 w 30673"/>
                <a:gd name="connsiteY3" fmla="*/ 32455 h 32455"/>
                <a:gd name="connsiteX4" fmla="*/ 0 w 30673"/>
                <a:gd name="connsiteY4" fmla="*/ 18048 h 3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73" h="32455">
                  <a:moveTo>
                    <a:pt x="0" y="18048"/>
                  </a:moveTo>
                  <a:cubicBezTo>
                    <a:pt x="0" y="8056"/>
                    <a:pt x="8056" y="0"/>
                    <a:pt x="18048" y="0"/>
                  </a:cubicBezTo>
                  <a:cubicBezTo>
                    <a:pt x="28040" y="0"/>
                    <a:pt x="30674" y="8056"/>
                    <a:pt x="30674" y="18048"/>
                  </a:cubicBezTo>
                  <a:cubicBezTo>
                    <a:pt x="30674" y="28040"/>
                    <a:pt x="26181" y="32455"/>
                    <a:pt x="16189" y="32455"/>
                  </a:cubicBezTo>
                  <a:cubicBezTo>
                    <a:pt x="6274" y="32455"/>
                    <a:pt x="0" y="28040"/>
                    <a:pt x="0" y="18048"/>
                  </a:cubicBez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007" name="Graphic 19965">
              <a:extLst>
                <a:ext uri="{FF2B5EF4-FFF2-40B4-BE49-F238E27FC236}">
                  <a16:creationId xmlns:a16="http://schemas.microsoft.com/office/drawing/2014/main" id="{B1F8F0DF-895F-4B69-993C-91A86CBEEC86}"/>
                </a:ext>
              </a:extLst>
            </p:cNvPr>
            <p:cNvGrpSpPr/>
            <p:nvPr/>
          </p:nvGrpSpPr>
          <p:grpSpPr>
            <a:xfrm>
              <a:off x="4644610" y="1856662"/>
              <a:ext cx="1742460" cy="1742461"/>
              <a:chOff x="3793364" y="1954732"/>
              <a:chExt cx="1343236" cy="1343237"/>
            </a:xfrm>
            <a:solidFill>
              <a:schemeClr val="accent1"/>
            </a:solidFill>
          </p:grpSpPr>
          <p:grpSp>
            <p:nvGrpSpPr>
              <p:cNvPr id="8052" name="Graphic 19965">
                <a:extLst>
                  <a:ext uri="{FF2B5EF4-FFF2-40B4-BE49-F238E27FC236}">
                    <a16:creationId xmlns:a16="http://schemas.microsoft.com/office/drawing/2014/main" id="{6FAD8A72-E622-486E-BD8E-CA5549282438}"/>
                  </a:ext>
                </a:extLst>
              </p:cNvPr>
              <p:cNvGrpSpPr/>
              <p:nvPr/>
            </p:nvGrpSpPr>
            <p:grpSpPr>
              <a:xfrm>
                <a:off x="3793364" y="1954732"/>
                <a:ext cx="1343236" cy="1343237"/>
                <a:chOff x="3793364" y="1954732"/>
                <a:chExt cx="1343236" cy="1343237"/>
              </a:xfrm>
              <a:solidFill>
                <a:schemeClr val="accent1"/>
              </a:solidFill>
            </p:grpSpPr>
            <p:sp>
              <p:nvSpPr>
                <p:cNvPr id="8055" name="Freeform: Shape 8054">
                  <a:extLst>
                    <a:ext uri="{FF2B5EF4-FFF2-40B4-BE49-F238E27FC236}">
                      <a16:creationId xmlns:a16="http://schemas.microsoft.com/office/drawing/2014/main" id="{F0C231AF-64E2-4D33-918E-E970C15CCD25}"/>
                    </a:ext>
                  </a:extLst>
                </p:cNvPr>
                <p:cNvSpPr/>
                <p:nvPr/>
              </p:nvSpPr>
              <p:spPr>
                <a:xfrm rot="-447841">
                  <a:off x="3866088" y="2027456"/>
                  <a:ext cx="1197789" cy="1197789"/>
                </a:xfrm>
                <a:custGeom>
                  <a:avLst/>
                  <a:gdLst>
                    <a:gd name="connsiteX0" fmla="*/ 1197789 w 1197789"/>
                    <a:gd name="connsiteY0" fmla="*/ 598895 h 1197789"/>
                    <a:gd name="connsiteX1" fmla="*/ 598895 w 1197789"/>
                    <a:gd name="connsiteY1" fmla="*/ 1197789 h 1197789"/>
                    <a:gd name="connsiteX2" fmla="*/ 0 w 1197789"/>
                    <a:gd name="connsiteY2" fmla="*/ 598895 h 1197789"/>
                    <a:gd name="connsiteX3" fmla="*/ 598895 w 1197789"/>
                    <a:gd name="connsiteY3" fmla="*/ 0 h 1197789"/>
                    <a:gd name="connsiteX4" fmla="*/ 1197789 w 1197789"/>
                    <a:gd name="connsiteY4" fmla="*/ 598895 h 1197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7789" h="1197789">
                      <a:moveTo>
                        <a:pt x="1197789" y="598895"/>
                      </a:moveTo>
                      <a:cubicBezTo>
                        <a:pt x="1197789" y="929655"/>
                        <a:pt x="929655" y="1197789"/>
                        <a:pt x="598895" y="1197789"/>
                      </a:cubicBezTo>
                      <a:cubicBezTo>
                        <a:pt x="268134" y="1197789"/>
                        <a:pt x="0" y="929655"/>
                        <a:pt x="0" y="598895"/>
                      </a:cubicBezTo>
                      <a:cubicBezTo>
                        <a:pt x="0" y="268134"/>
                        <a:pt x="268134" y="0"/>
                        <a:pt x="598895" y="0"/>
                      </a:cubicBezTo>
                      <a:cubicBezTo>
                        <a:pt x="929655" y="0"/>
                        <a:pt x="1197789" y="268134"/>
                        <a:pt x="1197789" y="598895"/>
                      </a:cubicBezTo>
                      <a:close/>
                    </a:path>
                  </a:pathLst>
                </a:custGeom>
                <a:solidFill>
                  <a:srgbClr val="FCF3DD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8056" name="Graphic 19965">
                  <a:extLst>
                    <a:ext uri="{FF2B5EF4-FFF2-40B4-BE49-F238E27FC236}">
                      <a16:creationId xmlns:a16="http://schemas.microsoft.com/office/drawing/2014/main" id="{EE4F00F4-D320-41A1-9CF0-5158CC5F6F8F}"/>
                    </a:ext>
                  </a:extLst>
                </p:cNvPr>
                <p:cNvGrpSpPr/>
                <p:nvPr/>
              </p:nvGrpSpPr>
              <p:grpSpPr>
                <a:xfrm>
                  <a:off x="3944274" y="2154804"/>
                  <a:ext cx="1052431" cy="995189"/>
                  <a:chOff x="3944274" y="2154804"/>
                  <a:chExt cx="1052431" cy="995189"/>
                </a:xfrm>
                <a:solidFill>
                  <a:srgbClr val="F1E9D4"/>
                </a:solidFill>
              </p:grpSpPr>
              <p:sp>
                <p:nvSpPr>
                  <p:cNvPr id="8057" name="Freeform: Shape 8056">
                    <a:extLst>
                      <a:ext uri="{FF2B5EF4-FFF2-40B4-BE49-F238E27FC236}">
                        <a16:creationId xmlns:a16="http://schemas.microsoft.com/office/drawing/2014/main" id="{BE7D39E5-6C12-48DF-9B0E-86AF18F5C6AD}"/>
                      </a:ext>
                    </a:extLst>
                  </p:cNvPr>
                  <p:cNvSpPr/>
                  <p:nvPr/>
                </p:nvSpPr>
                <p:spPr>
                  <a:xfrm>
                    <a:off x="4860533" y="2625288"/>
                    <a:ext cx="136172" cy="136172"/>
                  </a:xfrm>
                  <a:custGeom>
                    <a:avLst/>
                    <a:gdLst>
                      <a:gd name="connsiteX0" fmla="*/ 0 w 136172"/>
                      <a:gd name="connsiteY0" fmla="*/ 68086 h 136172"/>
                      <a:gd name="connsiteX1" fmla="*/ 68086 w 136172"/>
                      <a:gd name="connsiteY1" fmla="*/ 0 h 136172"/>
                      <a:gd name="connsiteX2" fmla="*/ 136173 w 136172"/>
                      <a:gd name="connsiteY2" fmla="*/ 68086 h 136172"/>
                      <a:gd name="connsiteX3" fmla="*/ 68086 w 136172"/>
                      <a:gd name="connsiteY3" fmla="*/ 136172 h 136172"/>
                      <a:gd name="connsiteX4" fmla="*/ 0 w 136172"/>
                      <a:gd name="connsiteY4" fmla="*/ 68086 h 136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172" h="136172">
                        <a:moveTo>
                          <a:pt x="0" y="68086"/>
                        </a:moveTo>
                        <a:cubicBezTo>
                          <a:pt x="0" y="30441"/>
                          <a:pt x="30519" y="0"/>
                          <a:pt x="68086" y="0"/>
                        </a:cubicBezTo>
                        <a:cubicBezTo>
                          <a:pt x="105731" y="0"/>
                          <a:pt x="136173" y="30519"/>
                          <a:pt x="136173" y="68086"/>
                        </a:cubicBezTo>
                        <a:cubicBezTo>
                          <a:pt x="136173" y="105731"/>
                          <a:pt x="105731" y="136172"/>
                          <a:pt x="68086" y="136172"/>
                        </a:cubicBezTo>
                        <a:cubicBezTo>
                          <a:pt x="30441" y="136250"/>
                          <a:pt x="0" y="105731"/>
                          <a:pt x="0" y="68086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58" name="Freeform: Shape 8057">
                    <a:extLst>
                      <a:ext uri="{FF2B5EF4-FFF2-40B4-BE49-F238E27FC236}">
                        <a16:creationId xmlns:a16="http://schemas.microsoft.com/office/drawing/2014/main" id="{3E70B67D-8894-4728-883F-C6FAF3A6D599}"/>
                      </a:ext>
                    </a:extLst>
                  </p:cNvPr>
                  <p:cNvSpPr/>
                  <p:nvPr/>
                </p:nvSpPr>
                <p:spPr>
                  <a:xfrm>
                    <a:off x="3944274" y="2408636"/>
                    <a:ext cx="98992" cy="98992"/>
                  </a:xfrm>
                  <a:custGeom>
                    <a:avLst/>
                    <a:gdLst>
                      <a:gd name="connsiteX0" fmla="*/ 0 w 98992"/>
                      <a:gd name="connsiteY0" fmla="*/ 49496 h 98992"/>
                      <a:gd name="connsiteX1" fmla="*/ 49496 w 98992"/>
                      <a:gd name="connsiteY1" fmla="*/ 0 h 98992"/>
                      <a:gd name="connsiteX2" fmla="*/ 98992 w 98992"/>
                      <a:gd name="connsiteY2" fmla="*/ 49496 h 98992"/>
                      <a:gd name="connsiteX3" fmla="*/ 49496 w 98992"/>
                      <a:gd name="connsiteY3" fmla="*/ 98992 h 98992"/>
                      <a:gd name="connsiteX4" fmla="*/ 0 w 98992"/>
                      <a:gd name="connsiteY4" fmla="*/ 49496 h 98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92" h="98992">
                        <a:moveTo>
                          <a:pt x="0" y="49496"/>
                        </a:moveTo>
                        <a:cubicBezTo>
                          <a:pt x="0" y="22153"/>
                          <a:pt x="22153" y="0"/>
                          <a:pt x="49496" y="0"/>
                        </a:cubicBezTo>
                        <a:cubicBezTo>
                          <a:pt x="76839" y="0"/>
                          <a:pt x="98992" y="22153"/>
                          <a:pt x="98992" y="49496"/>
                        </a:cubicBezTo>
                        <a:cubicBezTo>
                          <a:pt x="98992" y="76839"/>
                          <a:pt x="76839" y="98992"/>
                          <a:pt x="49496" y="98992"/>
                        </a:cubicBezTo>
                        <a:cubicBezTo>
                          <a:pt x="22153" y="99070"/>
                          <a:pt x="0" y="76839"/>
                          <a:pt x="0" y="49496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59" name="Freeform: Shape 8058">
                    <a:extLst>
                      <a:ext uri="{FF2B5EF4-FFF2-40B4-BE49-F238E27FC236}">
                        <a16:creationId xmlns:a16="http://schemas.microsoft.com/office/drawing/2014/main" id="{F48BEE23-08DB-49EC-9606-7FB64654078C}"/>
                      </a:ext>
                    </a:extLst>
                  </p:cNvPr>
                  <p:cNvSpPr/>
                  <p:nvPr/>
                </p:nvSpPr>
                <p:spPr>
                  <a:xfrm>
                    <a:off x="4024754" y="2247677"/>
                    <a:ext cx="185746" cy="185745"/>
                  </a:xfrm>
                  <a:custGeom>
                    <a:avLst/>
                    <a:gdLst>
                      <a:gd name="connsiteX0" fmla="*/ 0 w 185746"/>
                      <a:gd name="connsiteY0" fmla="*/ 92873 h 185745"/>
                      <a:gd name="connsiteX1" fmla="*/ 92873 w 185746"/>
                      <a:gd name="connsiteY1" fmla="*/ 0 h 185745"/>
                      <a:gd name="connsiteX2" fmla="*/ 185746 w 185746"/>
                      <a:gd name="connsiteY2" fmla="*/ 92873 h 185745"/>
                      <a:gd name="connsiteX3" fmla="*/ 92873 w 185746"/>
                      <a:gd name="connsiteY3" fmla="*/ 185746 h 185745"/>
                      <a:gd name="connsiteX4" fmla="*/ 0 w 185746"/>
                      <a:gd name="connsiteY4" fmla="*/ 92873 h 185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46" h="185745">
                        <a:moveTo>
                          <a:pt x="0" y="92873"/>
                        </a:moveTo>
                        <a:cubicBezTo>
                          <a:pt x="0" y="41595"/>
                          <a:pt x="41595" y="0"/>
                          <a:pt x="92873" y="0"/>
                        </a:cubicBezTo>
                        <a:cubicBezTo>
                          <a:pt x="144151" y="0"/>
                          <a:pt x="185746" y="41518"/>
                          <a:pt x="185746" y="92873"/>
                        </a:cubicBezTo>
                        <a:cubicBezTo>
                          <a:pt x="185746" y="144151"/>
                          <a:pt x="144151" y="185746"/>
                          <a:pt x="92873" y="185746"/>
                        </a:cubicBezTo>
                        <a:cubicBezTo>
                          <a:pt x="41595" y="185746"/>
                          <a:pt x="0" y="144151"/>
                          <a:pt x="0" y="9287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60" name="Freeform: Shape 8059">
                    <a:extLst>
                      <a:ext uri="{FF2B5EF4-FFF2-40B4-BE49-F238E27FC236}">
                        <a16:creationId xmlns:a16="http://schemas.microsoft.com/office/drawing/2014/main" id="{FB0EA15D-826D-4F45-91CC-EF63DC1E26F8}"/>
                      </a:ext>
                    </a:extLst>
                  </p:cNvPr>
                  <p:cNvSpPr/>
                  <p:nvPr/>
                </p:nvSpPr>
                <p:spPr>
                  <a:xfrm>
                    <a:off x="4643804" y="2996780"/>
                    <a:ext cx="111385" cy="111385"/>
                  </a:xfrm>
                  <a:custGeom>
                    <a:avLst/>
                    <a:gdLst>
                      <a:gd name="connsiteX0" fmla="*/ 0 w 111385"/>
                      <a:gd name="connsiteY0" fmla="*/ 55693 h 111385"/>
                      <a:gd name="connsiteX1" fmla="*/ 55693 w 111385"/>
                      <a:gd name="connsiteY1" fmla="*/ 0 h 111385"/>
                      <a:gd name="connsiteX2" fmla="*/ 111386 w 111385"/>
                      <a:gd name="connsiteY2" fmla="*/ 55693 h 111385"/>
                      <a:gd name="connsiteX3" fmla="*/ 55693 w 111385"/>
                      <a:gd name="connsiteY3" fmla="*/ 111386 h 111385"/>
                      <a:gd name="connsiteX4" fmla="*/ 0 w 111385"/>
                      <a:gd name="connsiteY4" fmla="*/ 55693 h 111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5" h="111385">
                        <a:moveTo>
                          <a:pt x="0" y="55693"/>
                        </a:moveTo>
                        <a:cubicBezTo>
                          <a:pt x="0" y="24942"/>
                          <a:pt x="24941" y="0"/>
                          <a:pt x="55693" y="0"/>
                        </a:cubicBezTo>
                        <a:cubicBezTo>
                          <a:pt x="86444" y="0"/>
                          <a:pt x="111386" y="24942"/>
                          <a:pt x="111386" y="55693"/>
                        </a:cubicBezTo>
                        <a:cubicBezTo>
                          <a:pt x="111386" y="86444"/>
                          <a:pt x="86444" y="111386"/>
                          <a:pt x="55693" y="111386"/>
                        </a:cubicBezTo>
                        <a:cubicBezTo>
                          <a:pt x="24941" y="111386"/>
                          <a:pt x="0" y="86444"/>
                          <a:pt x="0" y="5569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61" name="Freeform: Shape 8060">
                    <a:extLst>
                      <a:ext uri="{FF2B5EF4-FFF2-40B4-BE49-F238E27FC236}">
                        <a16:creationId xmlns:a16="http://schemas.microsoft.com/office/drawing/2014/main" id="{D62656E5-374C-4544-89B2-98ED4543F746}"/>
                      </a:ext>
                    </a:extLst>
                  </p:cNvPr>
                  <p:cNvSpPr/>
                  <p:nvPr/>
                </p:nvSpPr>
                <p:spPr>
                  <a:xfrm>
                    <a:off x="4520025" y="2978190"/>
                    <a:ext cx="86676" cy="86599"/>
                  </a:xfrm>
                  <a:custGeom>
                    <a:avLst/>
                    <a:gdLst>
                      <a:gd name="connsiteX0" fmla="*/ 0 w 86676"/>
                      <a:gd name="connsiteY0" fmla="*/ 43299 h 86599"/>
                      <a:gd name="connsiteX1" fmla="*/ 43300 w 86676"/>
                      <a:gd name="connsiteY1" fmla="*/ 0 h 86599"/>
                      <a:gd name="connsiteX2" fmla="*/ 86676 w 86676"/>
                      <a:gd name="connsiteY2" fmla="*/ 43299 h 86599"/>
                      <a:gd name="connsiteX3" fmla="*/ 43300 w 86676"/>
                      <a:gd name="connsiteY3" fmla="*/ 86599 h 86599"/>
                      <a:gd name="connsiteX4" fmla="*/ 0 w 86676"/>
                      <a:gd name="connsiteY4" fmla="*/ 43299 h 86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76" h="86599">
                        <a:moveTo>
                          <a:pt x="0" y="43299"/>
                        </a:moveTo>
                        <a:cubicBezTo>
                          <a:pt x="0" y="19365"/>
                          <a:pt x="19442" y="0"/>
                          <a:pt x="43300" y="0"/>
                        </a:cubicBezTo>
                        <a:cubicBezTo>
                          <a:pt x="67234" y="0"/>
                          <a:pt x="86676" y="19365"/>
                          <a:pt x="86676" y="43299"/>
                        </a:cubicBezTo>
                        <a:cubicBezTo>
                          <a:pt x="86676" y="67234"/>
                          <a:pt x="67234" y="86599"/>
                          <a:pt x="43300" y="86599"/>
                        </a:cubicBezTo>
                        <a:cubicBezTo>
                          <a:pt x="19365" y="86676"/>
                          <a:pt x="0" y="67234"/>
                          <a:pt x="0" y="43299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62" name="Freeform: Shape 8061">
                    <a:extLst>
                      <a:ext uri="{FF2B5EF4-FFF2-40B4-BE49-F238E27FC236}">
                        <a16:creationId xmlns:a16="http://schemas.microsoft.com/office/drawing/2014/main" id="{5248E3EF-D6EA-4757-8AF2-3B2D2CA79FE1}"/>
                      </a:ext>
                    </a:extLst>
                  </p:cNvPr>
                  <p:cNvSpPr/>
                  <p:nvPr/>
                </p:nvSpPr>
                <p:spPr>
                  <a:xfrm>
                    <a:off x="4714988" y="2789345"/>
                    <a:ext cx="216651" cy="216729"/>
                  </a:xfrm>
                  <a:custGeom>
                    <a:avLst/>
                    <a:gdLst>
                      <a:gd name="connsiteX0" fmla="*/ 0 w 216651"/>
                      <a:gd name="connsiteY0" fmla="*/ 108365 h 216729"/>
                      <a:gd name="connsiteX1" fmla="*/ 108365 w 216651"/>
                      <a:gd name="connsiteY1" fmla="*/ 0 h 216729"/>
                      <a:gd name="connsiteX2" fmla="*/ 216652 w 216651"/>
                      <a:gd name="connsiteY2" fmla="*/ 108365 h 216729"/>
                      <a:gd name="connsiteX3" fmla="*/ 108365 w 216651"/>
                      <a:gd name="connsiteY3" fmla="*/ 216729 h 216729"/>
                      <a:gd name="connsiteX4" fmla="*/ 0 w 216651"/>
                      <a:gd name="connsiteY4" fmla="*/ 108365 h 216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51" h="216729">
                        <a:moveTo>
                          <a:pt x="0" y="108365"/>
                        </a:moveTo>
                        <a:cubicBezTo>
                          <a:pt x="0" y="48489"/>
                          <a:pt x="48489" y="0"/>
                          <a:pt x="108365" y="0"/>
                        </a:cubicBezTo>
                        <a:cubicBezTo>
                          <a:pt x="168163" y="0"/>
                          <a:pt x="216652" y="48489"/>
                          <a:pt x="216652" y="108365"/>
                        </a:cubicBezTo>
                        <a:cubicBezTo>
                          <a:pt x="216652" y="168163"/>
                          <a:pt x="168163" y="216729"/>
                          <a:pt x="108365" y="216729"/>
                        </a:cubicBezTo>
                        <a:cubicBezTo>
                          <a:pt x="48566" y="216729"/>
                          <a:pt x="0" y="168163"/>
                          <a:pt x="0" y="108365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63" name="Freeform: Shape 8062">
                    <a:extLst>
                      <a:ext uri="{FF2B5EF4-FFF2-40B4-BE49-F238E27FC236}">
                        <a16:creationId xmlns:a16="http://schemas.microsoft.com/office/drawing/2014/main" id="{8EF4E0F3-15EE-44CE-884B-FF3B40C6D908}"/>
                      </a:ext>
                    </a:extLst>
                  </p:cNvPr>
                  <p:cNvSpPr/>
                  <p:nvPr/>
                </p:nvSpPr>
                <p:spPr>
                  <a:xfrm>
                    <a:off x="4742873" y="2674861"/>
                    <a:ext cx="74205" cy="74205"/>
                  </a:xfrm>
                  <a:custGeom>
                    <a:avLst/>
                    <a:gdLst>
                      <a:gd name="connsiteX0" fmla="*/ 0 w 74205"/>
                      <a:gd name="connsiteY0" fmla="*/ 37103 h 74205"/>
                      <a:gd name="connsiteX1" fmla="*/ 37103 w 74205"/>
                      <a:gd name="connsiteY1" fmla="*/ 0 h 74205"/>
                      <a:gd name="connsiteX2" fmla="*/ 74206 w 74205"/>
                      <a:gd name="connsiteY2" fmla="*/ 37103 h 74205"/>
                      <a:gd name="connsiteX3" fmla="*/ 37103 w 74205"/>
                      <a:gd name="connsiteY3" fmla="*/ 74205 h 74205"/>
                      <a:gd name="connsiteX4" fmla="*/ 0 w 74205"/>
                      <a:gd name="connsiteY4" fmla="*/ 37103 h 74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05" h="74205">
                        <a:moveTo>
                          <a:pt x="0" y="37103"/>
                        </a:moveTo>
                        <a:cubicBezTo>
                          <a:pt x="0" y="16576"/>
                          <a:pt x="16654" y="0"/>
                          <a:pt x="37103" y="0"/>
                        </a:cubicBezTo>
                        <a:cubicBezTo>
                          <a:pt x="57629" y="0"/>
                          <a:pt x="74206" y="16654"/>
                          <a:pt x="74206" y="37103"/>
                        </a:cubicBezTo>
                        <a:cubicBezTo>
                          <a:pt x="74206" y="57629"/>
                          <a:pt x="57552" y="74205"/>
                          <a:pt x="37103" y="74205"/>
                        </a:cubicBezTo>
                        <a:cubicBezTo>
                          <a:pt x="16654" y="74283"/>
                          <a:pt x="0" y="57629"/>
                          <a:pt x="0" y="37103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64" name="Freeform: Shape 8063">
                    <a:extLst>
                      <a:ext uri="{FF2B5EF4-FFF2-40B4-BE49-F238E27FC236}">
                        <a16:creationId xmlns:a16="http://schemas.microsoft.com/office/drawing/2014/main" id="{2D7B9DB3-4B0B-4D77-9476-9D9DCAB0E1DB}"/>
                      </a:ext>
                    </a:extLst>
                  </p:cNvPr>
                  <p:cNvSpPr/>
                  <p:nvPr/>
                </p:nvSpPr>
                <p:spPr>
                  <a:xfrm>
                    <a:off x="4167123" y="2154804"/>
                    <a:ext cx="74205" cy="74360"/>
                  </a:xfrm>
                  <a:custGeom>
                    <a:avLst/>
                    <a:gdLst>
                      <a:gd name="connsiteX0" fmla="*/ 0 w 74205"/>
                      <a:gd name="connsiteY0" fmla="*/ 37180 h 74360"/>
                      <a:gd name="connsiteX1" fmla="*/ 37103 w 74205"/>
                      <a:gd name="connsiteY1" fmla="*/ 0 h 74360"/>
                      <a:gd name="connsiteX2" fmla="*/ 74206 w 74205"/>
                      <a:gd name="connsiteY2" fmla="*/ 37180 h 74360"/>
                      <a:gd name="connsiteX3" fmla="*/ 37103 w 74205"/>
                      <a:gd name="connsiteY3" fmla="*/ 74360 h 74360"/>
                      <a:gd name="connsiteX4" fmla="*/ 0 w 74205"/>
                      <a:gd name="connsiteY4" fmla="*/ 37180 h 74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05" h="74360">
                        <a:moveTo>
                          <a:pt x="0" y="37180"/>
                        </a:moveTo>
                        <a:cubicBezTo>
                          <a:pt x="0" y="16654"/>
                          <a:pt x="16654" y="0"/>
                          <a:pt x="37103" y="0"/>
                        </a:cubicBezTo>
                        <a:cubicBezTo>
                          <a:pt x="57629" y="0"/>
                          <a:pt x="74206" y="16654"/>
                          <a:pt x="74206" y="37180"/>
                        </a:cubicBezTo>
                        <a:cubicBezTo>
                          <a:pt x="74206" y="57707"/>
                          <a:pt x="57552" y="74360"/>
                          <a:pt x="37103" y="74360"/>
                        </a:cubicBezTo>
                        <a:cubicBezTo>
                          <a:pt x="16654" y="74283"/>
                          <a:pt x="0" y="57629"/>
                          <a:pt x="0" y="37180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65" name="Freeform: Shape 8064">
                    <a:extLst>
                      <a:ext uri="{FF2B5EF4-FFF2-40B4-BE49-F238E27FC236}">
                        <a16:creationId xmlns:a16="http://schemas.microsoft.com/office/drawing/2014/main" id="{BBCD85A1-4135-45F5-B783-9A0A330F6836}"/>
                      </a:ext>
                    </a:extLst>
                  </p:cNvPr>
                  <p:cNvSpPr/>
                  <p:nvPr/>
                </p:nvSpPr>
                <p:spPr>
                  <a:xfrm>
                    <a:off x="4578816" y="3103518"/>
                    <a:ext cx="46475" cy="46475"/>
                  </a:xfrm>
                  <a:custGeom>
                    <a:avLst/>
                    <a:gdLst>
                      <a:gd name="connsiteX0" fmla="*/ 0 w 46475"/>
                      <a:gd name="connsiteY0" fmla="*/ 23238 h 46475"/>
                      <a:gd name="connsiteX1" fmla="*/ 23238 w 46475"/>
                      <a:gd name="connsiteY1" fmla="*/ 0 h 46475"/>
                      <a:gd name="connsiteX2" fmla="*/ 46475 w 46475"/>
                      <a:gd name="connsiteY2" fmla="*/ 23238 h 46475"/>
                      <a:gd name="connsiteX3" fmla="*/ 23238 w 46475"/>
                      <a:gd name="connsiteY3" fmla="*/ 46475 h 46475"/>
                      <a:gd name="connsiteX4" fmla="*/ 0 w 46475"/>
                      <a:gd name="connsiteY4" fmla="*/ 23238 h 46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75" h="46475">
                        <a:moveTo>
                          <a:pt x="0" y="23238"/>
                        </a:moveTo>
                        <a:cubicBezTo>
                          <a:pt x="0" y="10380"/>
                          <a:pt x="10379" y="0"/>
                          <a:pt x="23238" y="0"/>
                        </a:cubicBezTo>
                        <a:cubicBezTo>
                          <a:pt x="36096" y="0"/>
                          <a:pt x="46475" y="10380"/>
                          <a:pt x="46475" y="23238"/>
                        </a:cubicBezTo>
                        <a:cubicBezTo>
                          <a:pt x="46475" y="36018"/>
                          <a:pt x="36096" y="46475"/>
                          <a:pt x="23238" y="46475"/>
                        </a:cubicBezTo>
                        <a:cubicBezTo>
                          <a:pt x="10379" y="46398"/>
                          <a:pt x="0" y="36018"/>
                          <a:pt x="0" y="23238"/>
                        </a:cubicBezTo>
                        <a:close/>
                      </a:path>
                    </a:pathLst>
                  </a:custGeom>
                  <a:solidFill>
                    <a:srgbClr val="F1E9D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8053" name="Freeform: Shape 8052">
                <a:extLst>
                  <a:ext uri="{FF2B5EF4-FFF2-40B4-BE49-F238E27FC236}">
                    <a16:creationId xmlns:a16="http://schemas.microsoft.com/office/drawing/2014/main" id="{92CE2796-0ADC-4373-AAC3-8985BF71A0CB}"/>
                  </a:ext>
                </a:extLst>
              </p:cNvPr>
              <p:cNvSpPr/>
              <p:nvPr/>
            </p:nvSpPr>
            <p:spPr>
              <a:xfrm>
                <a:off x="4038309" y="2127771"/>
                <a:ext cx="1032214" cy="1103941"/>
              </a:xfrm>
              <a:custGeom>
                <a:avLst/>
                <a:gdLst>
                  <a:gd name="connsiteX0" fmla="*/ 755533 w 1032214"/>
                  <a:gd name="connsiteY0" fmla="*/ 0 h 1103941"/>
                  <a:gd name="connsiteX1" fmla="*/ 921139 w 1032214"/>
                  <a:gd name="connsiteY1" fmla="*/ 413475 h 1103941"/>
                  <a:gd name="connsiteX2" fmla="*/ 322229 w 1032214"/>
                  <a:gd name="connsiteY2" fmla="*/ 1012385 h 1103941"/>
                  <a:gd name="connsiteX3" fmla="*/ 0 w 1032214"/>
                  <a:gd name="connsiteY3" fmla="*/ 918428 h 1103941"/>
                  <a:gd name="connsiteX4" fmla="*/ 433304 w 1032214"/>
                  <a:gd name="connsiteY4" fmla="*/ 1103942 h 1103941"/>
                  <a:gd name="connsiteX5" fmla="*/ 1032215 w 1032214"/>
                  <a:gd name="connsiteY5" fmla="*/ 505031 h 1103941"/>
                  <a:gd name="connsiteX6" fmla="*/ 755533 w 1032214"/>
                  <a:gd name="connsiteY6" fmla="*/ 0 h 1103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32214" h="1103941">
                    <a:moveTo>
                      <a:pt x="755533" y="0"/>
                    </a:moveTo>
                    <a:cubicBezTo>
                      <a:pt x="858088" y="107513"/>
                      <a:pt x="921139" y="253135"/>
                      <a:pt x="921139" y="413475"/>
                    </a:cubicBezTo>
                    <a:cubicBezTo>
                      <a:pt x="921139" y="744223"/>
                      <a:pt x="652977" y="1012385"/>
                      <a:pt x="322229" y="1012385"/>
                    </a:cubicBezTo>
                    <a:cubicBezTo>
                      <a:pt x="203639" y="1012385"/>
                      <a:pt x="93028" y="977916"/>
                      <a:pt x="0" y="918428"/>
                    </a:cubicBezTo>
                    <a:cubicBezTo>
                      <a:pt x="109062" y="1032680"/>
                      <a:pt x="262895" y="1103942"/>
                      <a:pt x="433304" y="1103942"/>
                    </a:cubicBezTo>
                    <a:cubicBezTo>
                      <a:pt x="764053" y="1103942"/>
                      <a:pt x="1032215" y="835857"/>
                      <a:pt x="1032215" y="505031"/>
                    </a:cubicBezTo>
                    <a:cubicBezTo>
                      <a:pt x="1032215" y="292794"/>
                      <a:pt x="921914" y="106428"/>
                      <a:pt x="755533" y="0"/>
                    </a:cubicBezTo>
                    <a:close/>
                  </a:path>
                </a:pathLst>
              </a:custGeom>
              <a:solidFill>
                <a:srgbClr val="F1E9D4">
                  <a:alpha val="30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54" name="Freeform: Shape 8053">
                <a:extLst>
                  <a:ext uri="{FF2B5EF4-FFF2-40B4-BE49-F238E27FC236}">
                    <a16:creationId xmlns:a16="http://schemas.microsoft.com/office/drawing/2014/main" id="{B0A1030B-70F2-4F00-B604-193F3359F599}"/>
                  </a:ext>
                </a:extLst>
              </p:cNvPr>
              <p:cNvSpPr/>
              <p:nvPr/>
            </p:nvSpPr>
            <p:spPr>
              <a:xfrm>
                <a:off x="3947372" y="2101745"/>
                <a:ext cx="734153" cy="734153"/>
              </a:xfrm>
              <a:custGeom>
                <a:avLst/>
                <a:gdLst>
                  <a:gd name="connsiteX0" fmla="*/ 0 w 734153"/>
                  <a:gd name="connsiteY0" fmla="*/ 367077 h 734153"/>
                  <a:gd name="connsiteX1" fmla="*/ 367077 w 734153"/>
                  <a:gd name="connsiteY1" fmla="*/ 0 h 734153"/>
                  <a:gd name="connsiteX2" fmla="*/ 734154 w 734153"/>
                  <a:gd name="connsiteY2" fmla="*/ 367077 h 734153"/>
                  <a:gd name="connsiteX3" fmla="*/ 367077 w 734153"/>
                  <a:gd name="connsiteY3" fmla="*/ 734154 h 734153"/>
                  <a:gd name="connsiteX4" fmla="*/ 0 w 734153"/>
                  <a:gd name="connsiteY4" fmla="*/ 367077 h 73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4153" h="734153">
                    <a:moveTo>
                      <a:pt x="0" y="367077"/>
                    </a:moveTo>
                    <a:cubicBezTo>
                      <a:pt x="0" y="164367"/>
                      <a:pt x="164368" y="0"/>
                      <a:pt x="367077" y="0"/>
                    </a:cubicBezTo>
                    <a:cubicBezTo>
                      <a:pt x="569786" y="0"/>
                      <a:pt x="734154" y="164367"/>
                      <a:pt x="734154" y="367077"/>
                    </a:cubicBezTo>
                    <a:cubicBezTo>
                      <a:pt x="734154" y="569786"/>
                      <a:pt x="569786" y="734154"/>
                      <a:pt x="367077" y="734154"/>
                    </a:cubicBezTo>
                    <a:cubicBezTo>
                      <a:pt x="164368" y="734154"/>
                      <a:pt x="0" y="569864"/>
                      <a:pt x="0" y="3670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008" name="Freeform: Shape 8007">
              <a:extLst>
                <a:ext uri="{FF2B5EF4-FFF2-40B4-BE49-F238E27FC236}">
                  <a16:creationId xmlns:a16="http://schemas.microsoft.com/office/drawing/2014/main" id="{54DB5BAB-F5D0-4513-93E9-472CB8171628}"/>
                </a:ext>
              </a:extLst>
            </p:cNvPr>
            <p:cNvSpPr/>
            <p:nvPr/>
          </p:nvSpPr>
          <p:spPr>
            <a:xfrm>
              <a:off x="-75021" y="2754906"/>
              <a:ext cx="2063764" cy="1146189"/>
            </a:xfrm>
            <a:custGeom>
              <a:avLst/>
              <a:gdLst>
                <a:gd name="connsiteX0" fmla="*/ 0 w 1590924"/>
                <a:gd name="connsiteY0" fmla="*/ 883580 h 883580"/>
                <a:gd name="connsiteX1" fmla="*/ 1590924 w 1590924"/>
                <a:gd name="connsiteY1" fmla="*/ 883580 h 883580"/>
                <a:gd name="connsiteX2" fmla="*/ 0 w 1590924"/>
                <a:gd name="connsiteY2" fmla="*/ 883580 h 883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24" h="883580">
                  <a:moveTo>
                    <a:pt x="0" y="883580"/>
                  </a:moveTo>
                  <a:cubicBezTo>
                    <a:pt x="0" y="883580"/>
                    <a:pt x="800846" y="-1104475"/>
                    <a:pt x="1590924" y="883580"/>
                  </a:cubicBezTo>
                  <a:lnTo>
                    <a:pt x="0" y="88358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0" scaled="1"/>
              <a:tileRect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9" name="Freeform: Shape 8008">
              <a:extLst>
                <a:ext uri="{FF2B5EF4-FFF2-40B4-BE49-F238E27FC236}">
                  <a16:creationId xmlns:a16="http://schemas.microsoft.com/office/drawing/2014/main" id="{676BBA2E-09C7-41D8-B2C6-0E91E2B33DBA}"/>
                </a:ext>
              </a:extLst>
            </p:cNvPr>
            <p:cNvSpPr/>
            <p:nvPr/>
          </p:nvSpPr>
          <p:spPr>
            <a:xfrm>
              <a:off x="1411383" y="2408361"/>
              <a:ext cx="2687745" cy="1492734"/>
            </a:xfrm>
            <a:custGeom>
              <a:avLst/>
              <a:gdLst>
                <a:gd name="connsiteX0" fmla="*/ 0 w 2071942"/>
                <a:gd name="connsiteY0" fmla="*/ 1150727 h 1150726"/>
                <a:gd name="connsiteX1" fmla="*/ 2071943 w 2071942"/>
                <a:gd name="connsiteY1" fmla="*/ 1150727 h 1150726"/>
                <a:gd name="connsiteX2" fmla="*/ 0 w 2071942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2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3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8010" name="Freeform: Shape 8009">
              <a:extLst>
                <a:ext uri="{FF2B5EF4-FFF2-40B4-BE49-F238E27FC236}">
                  <a16:creationId xmlns:a16="http://schemas.microsoft.com/office/drawing/2014/main" id="{4998CCBB-4469-479A-8945-C6DADC328F92}"/>
                </a:ext>
              </a:extLst>
            </p:cNvPr>
            <p:cNvSpPr/>
            <p:nvPr/>
          </p:nvSpPr>
          <p:spPr>
            <a:xfrm>
              <a:off x="6545322" y="2408361"/>
              <a:ext cx="2687745" cy="1492734"/>
            </a:xfrm>
            <a:custGeom>
              <a:avLst/>
              <a:gdLst>
                <a:gd name="connsiteX0" fmla="*/ 0 w 2071942"/>
                <a:gd name="connsiteY0" fmla="*/ 1150727 h 1150726"/>
                <a:gd name="connsiteX1" fmla="*/ 2071943 w 2071942"/>
                <a:gd name="connsiteY1" fmla="*/ 1150727 h 1150726"/>
                <a:gd name="connsiteX2" fmla="*/ 0 w 2071942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2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3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1" name="Freeform: Shape 8010">
              <a:extLst>
                <a:ext uri="{FF2B5EF4-FFF2-40B4-BE49-F238E27FC236}">
                  <a16:creationId xmlns:a16="http://schemas.microsoft.com/office/drawing/2014/main" id="{6F21E716-1F4C-4ED6-B8D7-38E5B69747EB}"/>
                </a:ext>
              </a:extLst>
            </p:cNvPr>
            <p:cNvSpPr/>
            <p:nvPr/>
          </p:nvSpPr>
          <p:spPr>
            <a:xfrm>
              <a:off x="10502233" y="2408361"/>
              <a:ext cx="2687746" cy="1492734"/>
            </a:xfrm>
            <a:custGeom>
              <a:avLst/>
              <a:gdLst>
                <a:gd name="connsiteX0" fmla="*/ 0 w 2071943"/>
                <a:gd name="connsiteY0" fmla="*/ 1150727 h 1150726"/>
                <a:gd name="connsiteX1" fmla="*/ 2071944 w 2071943"/>
                <a:gd name="connsiteY1" fmla="*/ 1150727 h 1150726"/>
                <a:gd name="connsiteX2" fmla="*/ 0 w 2071943"/>
                <a:gd name="connsiteY2" fmla="*/ 1150727 h 11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1943" h="1150726">
                  <a:moveTo>
                    <a:pt x="0" y="1150727"/>
                  </a:moveTo>
                  <a:cubicBezTo>
                    <a:pt x="0" y="1150727"/>
                    <a:pt x="1042904" y="-1438408"/>
                    <a:pt x="2071944" y="1150727"/>
                  </a:cubicBezTo>
                  <a:lnTo>
                    <a:pt x="0" y="1150727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2" name="Freeform: Shape 8011">
              <a:extLst>
                <a:ext uri="{FF2B5EF4-FFF2-40B4-BE49-F238E27FC236}">
                  <a16:creationId xmlns:a16="http://schemas.microsoft.com/office/drawing/2014/main" id="{A1AF3E7D-4E4F-478E-820D-456E9A1CC72C}"/>
                </a:ext>
              </a:extLst>
            </p:cNvPr>
            <p:cNvSpPr/>
            <p:nvPr/>
          </p:nvSpPr>
          <p:spPr>
            <a:xfrm>
              <a:off x="8812960" y="2758389"/>
              <a:ext cx="2057533" cy="1142705"/>
            </a:xfrm>
            <a:custGeom>
              <a:avLst/>
              <a:gdLst>
                <a:gd name="connsiteX0" fmla="*/ 0 w 1586121"/>
                <a:gd name="connsiteY0" fmla="*/ 880895 h 880894"/>
                <a:gd name="connsiteX1" fmla="*/ 1586122 w 1586121"/>
                <a:gd name="connsiteY1" fmla="*/ 880895 h 880894"/>
                <a:gd name="connsiteX2" fmla="*/ 0 w 1586121"/>
                <a:gd name="connsiteY2" fmla="*/ 880895 h 88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6121" h="880894">
                  <a:moveTo>
                    <a:pt x="0" y="880895"/>
                  </a:moveTo>
                  <a:cubicBezTo>
                    <a:pt x="0" y="880895"/>
                    <a:pt x="798367" y="-1101119"/>
                    <a:pt x="1586122" y="880895"/>
                  </a:cubicBezTo>
                  <a:lnTo>
                    <a:pt x="0" y="880895"/>
                  </a:lnTo>
                  <a:close/>
                </a:path>
              </a:pathLst>
            </a:custGeom>
            <a:gradFill>
              <a:gsLst>
                <a:gs pos="4600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3" name="Freeform: Shape 8012">
              <a:extLst>
                <a:ext uri="{FF2B5EF4-FFF2-40B4-BE49-F238E27FC236}">
                  <a16:creationId xmlns:a16="http://schemas.microsoft.com/office/drawing/2014/main" id="{5EAE0AEB-0FF3-4172-9C24-185B93B190CE}"/>
                </a:ext>
              </a:extLst>
            </p:cNvPr>
            <p:cNvSpPr/>
            <p:nvPr/>
          </p:nvSpPr>
          <p:spPr>
            <a:xfrm>
              <a:off x="4034119" y="2971452"/>
              <a:ext cx="1693594" cy="929642"/>
            </a:xfrm>
            <a:custGeom>
              <a:avLst/>
              <a:gdLst>
                <a:gd name="connsiteX0" fmla="*/ 0 w 1305566"/>
                <a:gd name="connsiteY0" fmla="*/ 716648 h 716647"/>
                <a:gd name="connsiteX1" fmla="*/ 1305567 w 1305566"/>
                <a:gd name="connsiteY1" fmla="*/ 716648 h 716647"/>
                <a:gd name="connsiteX2" fmla="*/ 0 w 1305566"/>
                <a:gd name="connsiteY2" fmla="*/ 716648 h 716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05566" h="716647">
                  <a:moveTo>
                    <a:pt x="0" y="716648"/>
                  </a:moveTo>
                  <a:cubicBezTo>
                    <a:pt x="0" y="716648"/>
                    <a:pt x="657160" y="-895810"/>
                    <a:pt x="1305567" y="716648"/>
                  </a:cubicBezTo>
                  <a:lnTo>
                    <a:pt x="0" y="716648"/>
                  </a:lnTo>
                  <a:close/>
                </a:path>
              </a:pathLst>
            </a:custGeom>
            <a:gradFill>
              <a:gsLst>
                <a:gs pos="0">
                  <a:srgbClr val="EBF6FB"/>
                </a:gs>
                <a:gs pos="100000">
                  <a:srgbClr val="A2C1DD"/>
                </a:gs>
              </a:gsLst>
              <a:lin ang="4200000" scaled="0"/>
            </a:gra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4" name="Freeform: Shape 8013">
              <a:extLst>
                <a:ext uri="{FF2B5EF4-FFF2-40B4-BE49-F238E27FC236}">
                  <a16:creationId xmlns:a16="http://schemas.microsoft.com/office/drawing/2014/main" id="{F41788A3-3C90-4B46-BF22-66A5AFF9F32F}"/>
                </a:ext>
              </a:extLst>
            </p:cNvPr>
            <p:cNvSpPr/>
            <p:nvPr/>
          </p:nvSpPr>
          <p:spPr>
            <a:xfrm>
              <a:off x="364278" y="2249844"/>
              <a:ext cx="664878" cy="205474"/>
            </a:xfrm>
            <a:custGeom>
              <a:avLst/>
              <a:gdLst>
                <a:gd name="connsiteX0" fmla="*/ 0 w 512544"/>
                <a:gd name="connsiteY0" fmla="*/ 158397 h 158397"/>
                <a:gd name="connsiteX1" fmla="*/ 512544 w 512544"/>
                <a:gd name="connsiteY1" fmla="*/ 158397 h 158397"/>
                <a:gd name="connsiteX2" fmla="*/ 395039 w 512544"/>
                <a:gd name="connsiteY2" fmla="*/ 131674 h 158397"/>
                <a:gd name="connsiteX3" fmla="*/ 138729 w 512544"/>
                <a:gd name="connsiteY3" fmla="*/ 105028 h 158397"/>
                <a:gd name="connsiteX4" fmla="*/ 0 w 512544"/>
                <a:gd name="connsiteY4" fmla="*/ 158397 h 158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544" h="158397">
                  <a:moveTo>
                    <a:pt x="0" y="158397"/>
                  </a:moveTo>
                  <a:lnTo>
                    <a:pt x="512544" y="158397"/>
                  </a:lnTo>
                  <a:cubicBezTo>
                    <a:pt x="512544" y="158397"/>
                    <a:pt x="480476" y="51582"/>
                    <a:pt x="395039" y="131674"/>
                  </a:cubicBezTo>
                  <a:cubicBezTo>
                    <a:pt x="395039" y="131674"/>
                    <a:pt x="272267" y="-145938"/>
                    <a:pt x="138729" y="105028"/>
                  </a:cubicBezTo>
                  <a:cubicBezTo>
                    <a:pt x="138806" y="105028"/>
                    <a:pt x="10689" y="46314"/>
                    <a:pt x="0" y="15839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5" name="Freeform: Shape 8014">
              <a:extLst>
                <a:ext uri="{FF2B5EF4-FFF2-40B4-BE49-F238E27FC236}">
                  <a16:creationId xmlns:a16="http://schemas.microsoft.com/office/drawing/2014/main" id="{45787680-BD31-4D52-8ED6-A7A5C4818493}"/>
                </a:ext>
              </a:extLst>
            </p:cNvPr>
            <p:cNvSpPr/>
            <p:nvPr/>
          </p:nvSpPr>
          <p:spPr>
            <a:xfrm>
              <a:off x="3346934" y="1971210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6" name="Freeform: Shape 8015">
              <a:extLst>
                <a:ext uri="{FF2B5EF4-FFF2-40B4-BE49-F238E27FC236}">
                  <a16:creationId xmlns:a16="http://schemas.microsoft.com/office/drawing/2014/main" id="{9E57F165-4CE6-43D0-B5E0-D15BC0D45F60}"/>
                </a:ext>
              </a:extLst>
            </p:cNvPr>
            <p:cNvSpPr/>
            <p:nvPr/>
          </p:nvSpPr>
          <p:spPr>
            <a:xfrm>
              <a:off x="6782555" y="2395438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280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6" y="38725"/>
                    <a:pt x="296280" y="98755"/>
                  </a:cubicBezTo>
                  <a:cubicBezTo>
                    <a:pt x="296280" y="98755"/>
                    <a:pt x="204181" y="-109454"/>
                    <a:pt x="104105" y="78771"/>
                  </a:cubicBezTo>
                  <a:cubicBezTo>
                    <a:pt x="104105" y="78771"/>
                    <a:pt x="8056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7" name="Freeform: Shape 8016">
              <a:extLst>
                <a:ext uri="{FF2B5EF4-FFF2-40B4-BE49-F238E27FC236}">
                  <a16:creationId xmlns:a16="http://schemas.microsoft.com/office/drawing/2014/main" id="{0184CA04-402D-41B3-9562-3E8BF61A67CC}"/>
                </a:ext>
              </a:extLst>
            </p:cNvPr>
            <p:cNvSpPr/>
            <p:nvPr/>
          </p:nvSpPr>
          <p:spPr>
            <a:xfrm>
              <a:off x="9055117" y="1971210"/>
              <a:ext cx="661060" cy="204273"/>
            </a:xfrm>
            <a:custGeom>
              <a:avLst/>
              <a:gdLst>
                <a:gd name="connsiteX0" fmla="*/ 0 w 509601"/>
                <a:gd name="connsiteY0" fmla="*/ 157471 h 157471"/>
                <a:gd name="connsiteX1" fmla="*/ 509601 w 509601"/>
                <a:gd name="connsiteY1" fmla="*/ 157471 h 157471"/>
                <a:gd name="connsiteX2" fmla="*/ 392793 w 509601"/>
                <a:gd name="connsiteY2" fmla="*/ 130903 h 157471"/>
                <a:gd name="connsiteX3" fmla="*/ 138031 w 509601"/>
                <a:gd name="connsiteY3" fmla="*/ 104412 h 157471"/>
                <a:gd name="connsiteX4" fmla="*/ 0 w 509601"/>
                <a:gd name="connsiteY4" fmla="*/ 157471 h 15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601" h="157471">
                  <a:moveTo>
                    <a:pt x="0" y="157471"/>
                  </a:moveTo>
                  <a:lnTo>
                    <a:pt x="509601" y="157471"/>
                  </a:lnTo>
                  <a:cubicBezTo>
                    <a:pt x="509601" y="157471"/>
                    <a:pt x="477765" y="51353"/>
                    <a:pt x="392793" y="130903"/>
                  </a:cubicBezTo>
                  <a:cubicBezTo>
                    <a:pt x="392793" y="130903"/>
                    <a:pt x="270718" y="-145083"/>
                    <a:pt x="138031" y="104412"/>
                  </a:cubicBezTo>
                  <a:cubicBezTo>
                    <a:pt x="137954" y="104412"/>
                    <a:pt x="10612" y="46008"/>
                    <a:pt x="0" y="157471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8" name="Freeform: Shape 8017">
              <a:extLst>
                <a:ext uri="{FF2B5EF4-FFF2-40B4-BE49-F238E27FC236}">
                  <a16:creationId xmlns:a16="http://schemas.microsoft.com/office/drawing/2014/main" id="{40F40E72-36D5-4591-995F-F16E4123BD0A}"/>
                </a:ext>
              </a:extLst>
            </p:cNvPr>
            <p:cNvSpPr/>
            <p:nvPr/>
          </p:nvSpPr>
          <p:spPr>
            <a:xfrm>
              <a:off x="5541323" y="2249635"/>
              <a:ext cx="45417" cy="45417"/>
            </a:xfrm>
            <a:custGeom>
              <a:avLst/>
              <a:gdLst>
                <a:gd name="connsiteX0" fmla="*/ 0 w 35011"/>
                <a:gd name="connsiteY0" fmla="*/ 17506 h 35011"/>
                <a:gd name="connsiteX1" fmla="*/ 17506 w 35011"/>
                <a:gd name="connsiteY1" fmla="*/ 0 h 35011"/>
                <a:gd name="connsiteX2" fmla="*/ 35011 w 35011"/>
                <a:gd name="connsiteY2" fmla="*/ 17506 h 35011"/>
                <a:gd name="connsiteX3" fmla="*/ 17506 w 35011"/>
                <a:gd name="connsiteY3" fmla="*/ 35011 h 35011"/>
                <a:gd name="connsiteX4" fmla="*/ 0 w 35011"/>
                <a:gd name="connsiteY4" fmla="*/ 17506 h 3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11" h="35011">
                  <a:moveTo>
                    <a:pt x="0" y="17506"/>
                  </a:moveTo>
                  <a:cubicBezTo>
                    <a:pt x="0" y="7823"/>
                    <a:pt x="7823" y="0"/>
                    <a:pt x="17506" y="0"/>
                  </a:cubicBezTo>
                  <a:cubicBezTo>
                    <a:pt x="27188" y="0"/>
                    <a:pt x="35011" y="7823"/>
                    <a:pt x="35011" y="17506"/>
                  </a:cubicBezTo>
                  <a:cubicBezTo>
                    <a:pt x="35011" y="27188"/>
                    <a:pt x="27188" y="35011"/>
                    <a:pt x="17506" y="35011"/>
                  </a:cubicBezTo>
                  <a:cubicBezTo>
                    <a:pt x="7823" y="35089"/>
                    <a:pt x="0" y="27188"/>
                    <a:pt x="0" y="17506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9" name="Freeform: Shape 8018">
              <a:extLst>
                <a:ext uri="{FF2B5EF4-FFF2-40B4-BE49-F238E27FC236}">
                  <a16:creationId xmlns:a16="http://schemas.microsoft.com/office/drawing/2014/main" id="{AEF5923C-1282-4A38-BC6B-A725813FC105}"/>
                </a:ext>
              </a:extLst>
            </p:cNvPr>
            <p:cNvSpPr/>
            <p:nvPr/>
          </p:nvSpPr>
          <p:spPr>
            <a:xfrm>
              <a:off x="7811372" y="3738552"/>
              <a:ext cx="45417" cy="45417"/>
            </a:xfrm>
            <a:custGeom>
              <a:avLst/>
              <a:gdLst>
                <a:gd name="connsiteX0" fmla="*/ 0 w 35011"/>
                <a:gd name="connsiteY0" fmla="*/ 17506 h 35011"/>
                <a:gd name="connsiteX1" fmla="*/ 17506 w 35011"/>
                <a:gd name="connsiteY1" fmla="*/ 0 h 35011"/>
                <a:gd name="connsiteX2" fmla="*/ 35011 w 35011"/>
                <a:gd name="connsiteY2" fmla="*/ 17506 h 35011"/>
                <a:gd name="connsiteX3" fmla="*/ 17506 w 35011"/>
                <a:gd name="connsiteY3" fmla="*/ 35011 h 35011"/>
                <a:gd name="connsiteX4" fmla="*/ 0 w 35011"/>
                <a:gd name="connsiteY4" fmla="*/ 17506 h 3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11" h="35011">
                  <a:moveTo>
                    <a:pt x="0" y="17506"/>
                  </a:moveTo>
                  <a:cubicBezTo>
                    <a:pt x="0" y="7823"/>
                    <a:pt x="7823" y="0"/>
                    <a:pt x="17506" y="0"/>
                  </a:cubicBezTo>
                  <a:cubicBezTo>
                    <a:pt x="27188" y="0"/>
                    <a:pt x="35011" y="7823"/>
                    <a:pt x="35011" y="17506"/>
                  </a:cubicBezTo>
                  <a:cubicBezTo>
                    <a:pt x="35011" y="27188"/>
                    <a:pt x="27188" y="35011"/>
                    <a:pt x="17506" y="35011"/>
                  </a:cubicBezTo>
                  <a:cubicBezTo>
                    <a:pt x="7823" y="35011"/>
                    <a:pt x="0" y="27188"/>
                    <a:pt x="0" y="17506"/>
                  </a:cubicBezTo>
                  <a:close/>
                </a:path>
              </a:pathLst>
            </a:custGeom>
            <a:solidFill>
              <a:srgbClr val="FFFFFF">
                <a:alpha val="61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0" name="Freeform: Shape 8019">
              <a:extLst>
                <a:ext uri="{FF2B5EF4-FFF2-40B4-BE49-F238E27FC236}">
                  <a16:creationId xmlns:a16="http://schemas.microsoft.com/office/drawing/2014/main" id="{F1A86508-1223-415C-A551-2A4A772F98EA}"/>
                </a:ext>
              </a:extLst>
            </p:cNvPr>
            <p:cNvSpPr/>
            <p:nvPr/>
          </p:nvSpPr>
          <p:spPr>
            <a:xfrm>
              <a:off x="2315130" y="1723880"/>
              <a:ext cx="664878" cy="205474"/>
            </a:xfrm>
            <a:custGeom>
              <a:avLst/>
              <a:gdLst>
                <a:gd name="connsiteX0" fmla="*/ 0 w 512544"/>
                <a:gd name="connsiteY0" fmla="*/ 158397 h 158397"/>
                <a:gd name="connsiteX1" fmla="*/ 512544 w 512544"/>
                <a:gd name="connsiteY1" fmla="*/ 158397 h 158397"/>
                <a:gd name="connsiteX2" fmla="*/ 395039 w 512544"/>
                <a:gd name="connsiteY2" fmla="*/ 131674 h 158397"/>
                <a:gd name="connsiteX3" fmla="*/ 138729 w 512544"/>
                <a:gd name="connsiteY3" fmla="*/ 105028 h 158397"/>
                <a:gd name="connsiteX4" fmla="*/ 0 w 512544"/>
                <a:gd name="connsiteY4" fmla="*/ 158397 h 158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544" h="158397">
                  <a:moveTo>
                    <a:pt x="0" y="158397"/>
                  </a:moveTo>
                  <a:lnTo>
                    <a:pt x="512544" y="158397"/>
                  </a:lnTo>
                  <a:cubicBezTo>
                    <a:pt x="512544" y="158397"/>
                    <a:pt x="480476" y="51582"/>
                    <a:pt x="395039" y="131674"/>
                  </a:cubicBezTo>
                  <a:cubicBezTo>
                    <a:pt x="395039" y="131674"/>
                    <a:pt x="272267" y="-145938"/>
                    <a:pt x="138729" y="105028"/>
                  </a:cubicBezTo>
                  <a:cubicBezTo>
                    <a:pt x="138806" y="105028"/>
                    <a:pt x="10689" y="46314"/>
                    <a:pt x="0" y="15839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1" name="Freeform: Shape 8020">
              <a:extLst>
                <a:ext uri="{FF2B5EF4-FFF2-40B4-BE49-F238E27FC236}">
                  <a16:creationId xmlns:a16="http://schemas.microsoft.com/office/drawing/2014/main" id="{35D0DC5A-351C-4B7C-97CD-D17E4DC47BA3}"/>
                </a:ext>
              </a:extLst>
            </p:cNvPr>
            <p:cNvSpPr/>
            <p:nvPr/>
          </p:nvSpPr>
          <p:spPr>
            <a:xfrm>
              <a:off x="10003550" y="1149312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2" name="Freeform: Shape 8021">
              <a:extLst>
                <a:ext uri="{FF2B5EF4-FFF2-40B4-BE49-F238E27FC236}">
                  <a16:creationId xmlns:a16="http://schemas.microsoft.com/office/drawing/2014/main" id="{54E3B682-C6B7-4D92-B50D-A144C4E1FEB8}"/>
                </a:ext>
              </a:extLst>
            </p:cNvPr>
            <p:cNvSpPr/>
            <p:nvPr/>
          </p:nvSpPr>
          <p:spPr>
            <a:xfrm>
              <a:off x="6248400" y="1523358"/>
              <a:ext cx="498683" cy="154131"/>
            </a:xfrm>
            <a:custGeom>
              <a:avLst/>
              <a:gdLst>
                <a:gd name="connsiteX0" fmla="*/ 0 w 384427"/>
                <a:gd name="connsiteY0" fmla="*/ 118817 h 118817"/>
                <a:gd name="connsiteX1" fmla="*/ 384428 w 384427"/>
                <a:gd name="connsiteY1" fmla="*/ 118817 h 118817"/>
                <a:gd name="connsiteX2" fmla="*/ 296357 w 384427"/>
                <a:gd name="connsiteY2" fmla="*/ 98755 h 118817"/>
                <a:gd name="connsiteX3" fmla="*/ 104105 w 384427"/>
                <a:gd name="connsiteY3" fmla="*/ 78771 h 118817"/>
                <a:gd name="connsiteX4" fmla="*/ 0 w 384427"/>
                <a:gd name="connsiteY4" fmla="*/ 118817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427" h="118817">
                  <a:moveTo>
                    <a:pt x="0" y="118817"/>
                  </a:moveTo>
                  <a:lnTo>
                    <a:pt x="384428" y="118817"/>
                  </a:lnTo>
                  <a:cubicBezTo>
                    <a:pt x="384428" y="118817"/>
                    <a:pt x="360415" y="38725"/>
                    <a:pt x="296357" y="98755"/>
                  </a:cubicBezTo>
                  <a:cubicBezTo>
                    <a:pt x="296357" y="98755"/>
                    <a:pt x="204259" y="-109454"/>
                    <a:pt x="104105" y="78771"/>
                  </a:cubicBezTo>
                  <a:cubicBezTo>
                    <a:pt x="104105" y="78771"/>
                    <a:pt x="7978" y="34697"/>
                    <a:pt x="0" y="11881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023" name="Group 8022">
              <a:extLst>
                <a:ext uri="{FF2B5EF4-FFF2-40B4-BE49-F238E27FC236}">
                  <a16:creationId xmlns:a16="http://schemas.microsoft.com/office/drawing/2014/main" id="{A79B9610-AC11-4599-A670-34D25F567F77}"/>
                </a:ext>
              </a:extLst>
            </p:cNvPr>
            <p:cNvGrpSpPr/>
            <p:nvPr/>
          </p:nvGrpSpPr>
          <p:grpSpPr>
            <a:xfrm>
              <a:off x="1548696" y="382779"/>
              <a:ext cx="9162516" cy="3264503"/>
              <a:chOff x="1548696" y="382779"/>
              <a:chExt cx="9162516" cy="3264503"/>
            </a:xfrm>
          </p:grpSpPr>
          <p:grpSp>
            <p:nvGrpSpPr>
              <p:cNvPr id="8037" name="Group 8036">
                <a:extLst>
                  <a:ext uri="{FF2B5EF4-FFF2-40B4-BE49-F238E27FC236}">
                    <a16:creationId xmlns:a16="http://schemas.microsoft.com/office/drawing/2014/main" id="{6613C669-A509-45FD-AFB5-631F82477F0A}"/>
                  </a:ext>
                </a:extLst>
              </p:cNvPr>
              <p:cNvGrpSpPr/>
              <p:nvPr/>
            </p:nvGrpSpPr>
            <p:grpSpPr>
              <a:xfrm>
                <a:off x="1548696" y="382779"/>
                <a:ext cx="9162516" cy="1682877"/>
                <a:chOff x="1548696" y="382779"/>
                <a:chExt cx="9162516" cy="1682877"/>
              </a:xfrm>
            </p:grpSpPr>
            <p:sp>
              <p:nvSpPr>
                <p:cNvPr id="8041" name="Freeform: Shape 8040">
                  <a:extLst>
                    <a:ext uri="{FF2B5EF4-FFF2-40B4-BE49-F238E27FC236}">
                      <a16:creationId xmlns:a16="http://schemas.microsoft.com/office/drawing/2014/main" id="{288A40E2-792C-41B6-8CDB-43B00BD50428}"/>
                    </a:ext>
                  </a:extLst>
                </p:cNvPr>
                <p:cNvSpPr/>
                <p:nvPr/>
              </p:nvSpPr>
              <p:spPr>
                <a:xfrm>
                  <a:off x="2061591" y="2004966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42" name="Freeform: Shape 8041">
                  <a:extLst>
                    <a:ext uri="{FF2B5EF4-FFF2-40B4-BE49-F238E27FC236}">
                      <a16:creationId xmlns:a16="http://schemas.microsoft.com/office/drawing/2014/main" id="{B80221EC-9AFD-4498-A956-B72A03C7DA3A}"/>
                    </a:ext>
                  </a:extLst>
                </p:cNvPr>
                <p:cNvSpPr/>
                <p:nvPr/>
              </p:nvSpPr>
              <p:spPr>
                <a:xfrm>
                  <a:off x="3180642" y="1303926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43" name="Freeform: Shape 8042">
                  <a:extLst>
                    <a:ext uri="{FF2B5EF4-FFF2-40B4-BE49-F238E27FC236}">
                      <a16:creationId xmlns:a16="http://schemas.microsoft.com/office/drawing/2014/main" id="{348D9539-B06F-42E4-B5B9-38E88798A8F5}"/>
                    </a:ext>
                  </a:extLst>
                </p:cNvPr>
                <p:cNvSpPr/>
                <p:nvPr/>
              </p:nvSpPr>
              <p:spPr>
                <a:xfrm>
                  <a:off x="1548696" y="742437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44" name="Freeform: Shape 8043">
                  <a:extLst>
                    <a:ext uri="{FF2B5EF4-FFF2-40B4-BE49-F238E27FC236}">
                      <a16:creationId xmlns:a16="http://schemas.microsoft.com/office/drawing/2014/main" id="{B1CD8FEF-8B81-4F99-ACE4-6D519AD1C84E}"/>
                    </a:ext>
                  </a:extLst>
                </p:cNvPr>
                <p:cNvSpPr/>
                <p:nvPr/>
              </p:nvSpPr>
              <p:spPr>
                <a:xfrm>
                  <a:off x="5076758" y="1322678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45" name="Freeform: Shape 8044">
                  <a:extLst>
                    <a:ext uri="{FF2B5EF4-FFF2-40B4-BE49-F238E27FC236}">
                      <a16:creationId xmlns:a16="http://schemas.microsoft.com/office/drawing/2014/main" id="{67EEF1DB-D81D-4012-96FC-CEA241C98317}"/>
                    </a:ext>
                  </a:extLst>
                </p:cNvPr>
                <p:cNvSpPr/>
                <p:nvPr/>
              </p:nvSpPr>
              <p:spPr>
                <a:xfrm>
                  <a:off x="4003602" y="382779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46" name="Freeform: Shape 8045">
                  <a:extLst>
                    <a:ext uri="{FF2B5EF4-FFF2-40B4-BE49-F238E27FC236}">
                      <a16:creationId xmlns:a16="http://schemas.microsoft.com/office/drawing/2014/main" id="{35E58D3F-C727-466C-B6CC-79887E0ED286}"/>
                    </a:ext>
                  </a:extLst>
                </p:cNvPr>
                <p:cNvSpPr/>
                <p:nvPr/>
              </p:nvSpPr>
              <p:spPr>
                <a:xfrm>
                  <a:off x="6341090" y="1585609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47" name="Freeform: Shape 8046">
                  <a:extLst>
                    <a:ext uri="{FF2B5EF4-FFF2-40B4-BE49-F238E27FC236}">
                      <a16:creationId xmlns:a16="http://schemas.microsoft.com/office/drawing/2014/main" id="{0E21A557-4902-4BAA-BFA1-D4E0F658DD9E}"/>
                    </a:ext>
                  </a:extLst>
                </p:cNvPr>
                <p:cNvSpPr/>
                <p:nvPr/>
              </p:nvSpPr>
              <p:spPr>
                <a:xfrm>
                  <a:off x="7993841" y="1884238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48" name="Freeform: Shape 8047">
                  <a:extLst>
                    <a:ext uri="{FF2B5EF4-FFF2-40B4-BE49-F238E27FC236}">
                      <a16:creationId xmlns:a16="http://schemas.microsoft.com/office/drawing/2014/main" id="{9DFB2EFD-A7C8-4EFD-BD8C-796FED7B6DF9}"/>
                    </a:ext>
                  </a:extLst>
                </p:cNvPr>
                <p:cNvSpPr/>
                <p:nvPr/>
              </p:nvSpPr>
              <p:spPr>
                <a:xfrm>
                  <a:off x="9855191" y="588307"/>
                  <a:ext cx="154130" cy="15413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49" name="Freeform: Shape 8048">
                  <a:extLst>
                    <a:ext uri="{FF2B5EF4-FFF2-40B4-BE49-F238E27FC236}">
                      <a16:creationId xmlns:a16="http://schemas.microsoft.com/office/drawing/2014/main" id="{5AF2CD56-9558-44A2-B40F-7D08301B95E4}"/>
                    </a:ext>
                  </a:extLst>
                </p:cNvPr>
                <p:cNvSpPr/>
                <p:nvPr/>
              </p:nvSpPr>
              <p:spPr>
                <a:xfrm>
                  <a:off x="7355638" y="665372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50" name="Freeform: Shape 8049">
                  <a:extLst>
                    <a:ext uri="{FF2B5EF4-FFF2-40B4-BE49-F238E27FC236}">
                      <a16:creationId xmlns:a16="http://schemas.microsoft.com/office/drawing/2014/main" id="{D4E2F067-C6B8-4F68-97ED-BE67E11ADFB7}"/>
                    </a:ext>
                  </a:extLst>
                </p:cNvPr>
                <p:cNvSpPr/>
                <p:nvPr/>
              </p:nvSpPr>
              <p:spPr>
                <a:xfrm>
                  <a:off x="6161253" y="527617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51" name="Freeform: Shape 8050">
                  <a:extLst>
                    <a:ext uri="{FF2B5EF4-FFF2-40B4-BE49-F238E27FC236}">
                      <a16:creationId xmlns:a16="http://schemas.microsoft.com/office/drawing/2014/main" id="{037AC0E7-67B9-4A0A-97E8-E4D65AEA93A8}"/>
                    </a:ext>
                  </a:extLst>
                </p:cNvPr>
                <p:cNvSpPr/>
                <p:nvPr/>
              </p:nvSpPr>
              <p:spPr>
                <a:xfrm>
                  <a:off x="10650522" y="1473295"/>
                  <a:ext cx="60690" cy="60690"/>
                </a:xfrm>
                <a:custGeom>
                  <a:avLst/>
                  <a:gdLst>
                    <a:gd name="connsiteX0" fmla="*/ 0 w 46785"/>
                    <a:gd name="connsiteY0" fmla="*/ 23393 h 46785"/>
                    <a:gd name="connsiteX1" fmla="*/ 23392 w 46785"/>
                    <a:gd name="connsiteY1" fmla="*/ 0 h 46785"/>
                    <a:gd name="connsiteX2" fmla="*/ 46785 w 46785"/>
                    <a:gd name="connsiteY2" fmla="*/ 23393 h 46785"/>
                    <a:gd name="connsiteX3" fmla="*/ 23392 w 46785"/>
                    <a:gd name="connsiteY3" fmla="*/ 46785 h 46785"/>
                    <a:gd name="connsiteX4" fmla="*/ 0 w 46785"/>
                    <a:gd name="connsiteY4" fmla="*/ 23393 h 4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785" h="46785">
                      <a:moveTo>
                        <a:pt x="0" y="23393"/>
                      </a:moveTo>
                      <a:cubicBezTo>
                        <a:pt x="0" y="10457"/>
                        <a:pt x="10457" y="0"/>
                        <a:pt x="23392" y="0"/>
                      </a:cubicBezTo>
                      <a:cubicBezTo>
                        <a:pt x="36328" y="0"/>
                        <a:pt x="46785" y="10457"/>
                        <a:pt x="46785" y="23393"/>
                      </a:cubicBezTo>
                      <a:cubicBezTo>
                        <a:pt x="46785" y="36328"/>
                        <a:pt x="36328" y="46785"/>
                        <a:pt x="23392" y="46785"/>
                      </a:cubicBezTo>
                      <a:cubicBezTo>
                        <a:pt x="10457" y="46785"/>
                        <a:pt x="0" y="36328"/>
                        <a:pt x="0" y="23393"/>
                      </a:cubicBezTo>
                      <a:close/>
                    </a:path>
                  </a:pathLst>
                </a:custGeom>
                <a:solidFill>
                  <a:srgbClr val="FFFFFF">
                    <a:alpha val="61000"/>
                  </a:srgbClr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038" name="Freeform: Shape 8037">
                <a:extLst>
                  <a:ext uri="{FF2B5EF4-FFF2-40B4-BE49-F238E27FC236}">
                    <a16:creationId xmlns:a16="http://schemas.microsoft.com/office/drawing/2014/main" id="{2CD4E8FD-7BCD-49B5-B058-C320D29177DF}"/>
                  </a:ext>
                </a:extLst>
              </p:cNvPr>
              <p:cNvSpPr/>
              <p:nvPr/>
            </p:nvSpPr>
            <p:spPr>
              <a:xfrm>
                <a:off x="4144100" y="3586592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39" name="Freeform: Shape 8038">
                <a:extLst>
                  <a:ext uri="{FF2B5EF4-FFF2-40B4-BE49-F238E27FC236}">
                    <a16:creationId xmlns:a16="http://schemas.microsoft.com/office/drawing/2014/main" id="{3EE2B7C8-FAB3-4BEC-BD7E-FA1DAFBB7E02}"/>
                  </a:ext>
                </a:extLst>
              </p:cNvPr>
              <p:cNvSpPr/>
              <p:nvPr/>
            </p:nvSpPr>
            <p:spPr>
              <a:xfrm>
                <a:off x="7312267" y="2496080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40" name="Freeform: Shape 8039">
                <a:extLst>
                  <a:ext uri="{FF2B5EF4-FFF2-40B4-BE49-F238E27FC236}">
                    <a16:creationId xmlns:a16="http://schemas.microsoft.com/office/drawing/2014/main" id="{B4042CD0-E960-48B5-BF8E-DBA6D11EF372}"/>
                  </a:ext>
                </a:extLst>
              </p:cNvPr>
              <p:cNvSpPr/>
              <p:nvPr/>
            </p:nvSpPr>
            <p:spPr>
              <a:xfrm>
                <a:off x="8674476" y="3308288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024" name="Group 8023">
              <a:extLst>
                <a:ext uri="{FF2B5EF4-FFF2-40B4-BE49-F238E27FC236}">
                  <a16:creationId xmlns:a16="http://schemas.microsoft.com/office/drawing/2014/main" id="{D5F4E4EB-588B-44E8-A90A-C9794DED8107}"/>
                </a:ext>
              </a:extLst>
            </p:cNvPr>
            <p:cNvGrpSpPr/>
            <p:nvPr/>
          </p:nvGrpSpPr>
          <p:grpSpPr>
            <a:xfrm>
              <a:off x="960016" y="4191680"/>
              <a:ext cx="10327203" cy="2328668"/>
              <a:chOff x="960016" y="4191680"/>
              <a:chExt cx="10327203" cy="2328668"/>
            </a:xfrm>
          </p:grpSpPr>
          <p:sp>
            <p:nvSpPr>
              <p:cNvPr id="8025" name="Freeform: Shape 8024">
                <a:extLst>
                  <a:ext uri="{FF2B5EF4-FFF2-40B4-BE49-F238E27FC236}">
                    <a16:creationId xmlns:a16="http://schemas.microsoft.com/office/drawing/2014/main" id="{3B152225-050D-43E2-ABF6-6C39DB6CA660}"/>
                  </a:ext>
                </a:extLst>
              </p:cNvPr>
              <p:cNvSpPr/>
              <p:nvPr/>
            </p:nvSpPr>
            <p:spPr>
              <a:xfrm>
                <a:off x="1343134" y="4259233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26" name="Freeform: Shape 8025">
                <a:extLst>
                  <a:ext uri="{FF2B5EF4-FFF2-40B4-BE49-F238E27FC236}">
                    <a16:creationId xmlns:a16="http://schemas.microsoft.com/office/drawing/2014/main" id="{5171B02F-1EE3-4CB5-AF90-766FA2086803}"/>
                  </a:ext>
                </a:extLst>
              </p:cNvPr>
              <p:cNvSpPr/>
              <p:nvPr/>
            </p:nvSpPr>
            <p:spPr>
              <a:xfrm>
                <a:off x="2392273" y="5134517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27" name="Freeform: Shape 8026">
                <a:extLst>
                  <a:ext uri="{FF2B5EF4-FFF2-40B4-BE49-F238E27FC236}">
                    <a16:creationId xmlns:a16="http://schemas.microsoft.com/office/drawing/2014/main" id="{A16A95FB-2969-4F48-956F-ECB91B6D0921}"/>
                  </a:ext>
                </a:extLst>
              </p:cNvPr>
              <p:cNvSpPr/>
              <p:nvPr/>
            </p:nvSpPr>
            <p:spPr>
              <a:xfrm>
                <a:off x="1177428" y="5945334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28" name="Freeform: Shape 8027">
                <a:extLst>
                  <a:ext uri="{FF2B5EF4-FFF2-40B4-BE49-F238E27FC236}">
                    <a16:creationId xmlns:a16="http://schemas.microsoft.com/office/drawing/2014/main" id="{154ED00F-BCAE-4681-8841-9CE470893286}"/>
                  </a:ext>
                </a:extLst>
              </p:cNvPr>
              <p:cNvSpPr/>
              <p:nvPr/>
            </p:nvSpPr>
            <p:spPr>
              <a:xfrm>
                <a:off x="3225929" y="5945334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29" name="Freeform: Shape 8028">
                <a:extLst>
                  <a:ext uri="{FF2B5EF4-FFF2-40B4-BE49-F238E27FC236}">
                    <a16:creationId xmlns:a16="http://schemas.microsoft.com/office/drawing/2014/main" id="{6124945B-06FE-4D73-9C96-4B17047D719C}"/>
                  </a:ext>
                </a:extLst>
              </p:cNvPr>
              <p:cNvSpPr/>
              <p:nvPr/>
            </p:nvSpPr>
            <p:spPr>
              <a:xfrm>
                <a:off x="960016" y="5003596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30" name="Freeform: Shape 8029">
                <a:extLst>
                  <a:ext uri="{FF2B5EF4-FFF2-40B4-BE49-F238E27FC236}">
                    <a16:creationId xmlns:a16="http://schemas.microsoft.com/office/drawing/2014/main" id="{9B2BE637-9AB2-4AF6-B125-9F8509C5A0AB}"/>
                  </a:ext>
                </a:extLst>
              </p:cNvPr>
              <p:cNvSpPr/>
              <p:nvPr/>
            </p:nvSpPr>
            <p:spPr>
              <a:xfrm>
                <a:off x="4395547" y="6305528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31" name="Freeform: Shape 8030">
                <a:extLst>
                  <a:ext uri="{FF2B5EF4-FFF2-40B4-BE49-F238E27FC236}">
                    <a16:creationId xmlns:a16="http://schemas.microsoft.com/office/drawing/2014/main" id="{B5491E3B-BEBA-4FAC-96D0-A9431578C6F7}"/>
                  </a:ext>
                </a:extLst>
              </p:cNvPr>
              <p:cNvSpPr/>
              <p:nvPr/>
            </p:nvSpPr>
            <p:spPr>
              <a:xfrm>
                <a:off x="9513598" y="5451289"/>
                <a:ext cx="154130" cy="15413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32" name="Freeform: Shape 8031">
                <a:extLst>
                  <a:ext uri="{FF2B5EF4-FFF2-40B4-BE49-F238E27FC236}">
                    <a16:creationId xmlns:a16="http://schemas.microsoft.com/office/drawing/2014/main" id="{51EDF7BF-66A5-486D-AF7E-1D37F03A0CF1}"/>
                  </a:ext>
                </a:extLst>
              </p:cNvPr>
              <p:cNvSpPr/>
              <p:nvPr/>
            </p:nvSpPr>
            <p:spPr>
              <a:xfrm>
                <a:off x="7232620" y="6459658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33" name="Freeform: Shape 8032">
                <a:extLst>
                  <a:ext uri="{FF2B5EF4-FFF2-40B4-BE49-F238E27FC236}">
                    <a16:creationId xmlns:a16="http://schemas.microsoft.com/office/drawing/2014/main" id="{9B3167B3-58D4-4E6B-85BA-D83851EB8152}"/>
                  </a:ext>
                </a:extLst>
              </p:cNvPr>
              <p:cNvSpPr/>
              <p:nvPr/>
            </p:nvSpPr>
            <p:spPr>
              <a:xfrm>
                <a:off x="8650647" y="5675913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34" name="Freeform: Shape 8033">
                <a:extLst>
                  <a:ext uri="{FF2B5EF4-FFF2-40B4-BE49-F238E27FC236}">
                    <a16:creationId xmlns:a16="http://schemas.microsoft.com/office/drawing/2014/main" id="{6EBDE27A-3EAF-4215-A8E6-A48C8868EDB9}"/>
                  </a:ext>
                </a:extLst>
              </p:cNvPr>
              <p:cNvSpPr/>
              <p:nvPr/>
            </p:nvSpPr>
            <p:spPr>
              <a:xfrm>
                <a:off x="10809803" y="6287321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35" name="Freeform: Shape 8034">
                <a:extLst>
                  <a:ext uri="{FF2B5EF4-FFF2-40B4-BE49-F238E27FC236}">
                    <a16:creationId xmlns:a16="http://schemas.microsoft.com/office/drawing/2014/main" id="{2BA629E4-6EC3-4495-9A85-CDD26B1E8633}"/>
                  </a:ext>
                </a:extLst>
              </p:cNvPr>
              <p:cNvSpPr/>
              <p:nvPr/>
            </p:nvSpPr>
            <p:spPr>
              <a:xfrm>
                <a:off x="9978976" y="4291142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36" name="Freeform: Shape 8035">
                <a:extLst>
                  <a:ext uri="{FF2B5EF4-FFF2-40B4-BE49-F238E27FC236}">
                    <a16:creationId xmlns:a16="http://schemas.microsoft.com/office/drawing/2014/main" id="{88A19525-B205-4EBA-80F5-6E47AF02C74F}"/>
                  </a:ext>
                </a:extLst>
              </p:cNvPr>
              <p:cNvSpPr/>
              <p:nvPr/>
            </p:nvSpPr>
            <p:spPr>
              <a:xfrm>
                <a:off x="11226529" y="4191680"/>
                <a:ext cx="60690" cy="60690"/>
              </a:xfrm>
              <a:custGeom>
                <a:avLst/>
                <a:gdLst>
                  <a:gd name="connsiteX0" fmla="*/ 0 w 46785"/>
                  <a:gd name="connsiteY0" fmla="*/ 23393 h 46785"/>
                  <a:gd name="connsiteX1" fmla="*/ 23392 w 46785"/>
                  <a:gd name="connsiteY1" fmla="*/ 0 h 46785"/>
                  <a:gd name="connsiteX2" fmla="*/ 46785 w 46785"/>
                  <a:gd name="connsiteY2" fmla="*/ 23393 h 46785"/>
                  <a:gd name="connsiteX3" fmla="*/ 23392 w 46785"/>
                  <a:gd name="connsiteY3" fmla="*/ 46785 h 46785"/>
                  <a:gd name="connsiteX4" fmla="*/ 0 w 46785"/>
                  <a:gd name="connsiteY4" fmla="*/ 23393 h 4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85" h="46785">
                    <a:moveTo>
                      <a:pt x="0" y="23393"/>
                    </a:moveTo>
                    <a:cubicBezTo>
                      <a:pt x="0" y="10457"/>
                      <a:pt x="10457" y="0"/>
                      <a:pt x="23392" y="0"/>
                    </a:cubicBezTo>
                    <a:cubicBezTo>
                      <a:pt x="36328" y="0"/>
                      <a:pt x="46785" y="10457"/>
                      <a:pt x="46785" y="23393"/>
                    </a:cubicBezTo>
                    <a:cubicBezTo>
                      <a:pt x="46785" y="36328"/>
                      <a:pt x="36328" y="46785"/>
                      <a:pt x="23392" y="46785"/>
                    </a:cubicBezTo>
                    <a:cubicBezTo>
                      <a:pt x="10457" y="46785"/>
                      <a:pt x="0" y="36328"/>
                      <a:pt x="0" y="23393"/>
                    </a:cubicBezTo>
                    <a:close/>
                  </a:path>
                </a:pathLst>
              </a:custGeom>
              <a:solidFill>
                <a:srgbClr val="FFFFFF">
                  <a:alpha val="6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7912" name="Group 7911">
            <a:extLst>
              <a:ext uri="{FF2B5EF4-FFF2-40B4-BE49-F238E27FC236}">
                <a16:creationId xmlns:a16="http://schemas.microsoft.com/office/drawing/2014/main" id="{2A12B5C8-3D37-42A2-A312-AC23A5F5CE05}"/>
              </a:ext>
            </a:extLst>
          </p:cNvPr>
          <p:cNvGrpSpPr/>
          <p:nvPr/>
        </p:nvGrpSpPr>
        <p:grpSpPr>
          <a:xfrm>
            <a:off x="5498034" y="5270960"/>
            <a:ext cx="1195932" cy="1195932"/>
            <a:chOff x="2955584" y="306652"/>
            <a:chExt cx="6274794" cy="6274794"/>
          </a:xfrm>
        </p:grpSpPr>
        <p:sp>
          <p:nvSpPr>
            <p:cNvPr id="7913" name="Circle: Hollow 7912">
              <a:extLst>
                <a:ext uri="{FF2B5EF4-FFF2-40B4-BE49-F238E27FC236}">
                  <a16:creationId xmlns:a16="http://schemas.microsoft.com/office/drawing/2014/main" id="{FB17E73E-E033-49E4-9852-84DE9A024B24}"/>
                </a:ext>
              </a:extLst>
            </p:cNvPr>
            <p:cNvSpPr/>
            <p:nvPr/>
          </p:nvSpPr>
          <p:spPr>
            <a:xfrm>
              <a:off x="2955584" y="306652"/>
              <a:ext cx="6274794" cy="6274794"/>
            </a:xfrm>
            <a:prstGeom prst="donut">
              <a:avLst>
                <a:gd name="adj" fmla="val 2731"/>
              </a:avLst>
            </a:prstGeom>
            <a:solidFill>
              <a:schemeClr val="bg1">
                <a:alpha val="44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914" name="Oval 7913">
              <a:extLst>
                <a:ext uri="{FF2B5EF4-FFF2-40B4-BE49-F238E27FC236}">
                  <a16:creationId xmlns:a16="http://schemas.microsoft.com/office/drawing/2014/main" id="{7FC8A4B4-EEE3-4EB5-90F0-7ACE805190BB}"/>
                </a:ext>
              </a:extLst>
            </p:cNvPr>
            <p:cNvSpPr/>
            <p:nvPr/>
          </p:nvSpPr>
          <p:spPr>
            <a:xfrm>
              <a:off x="3108762" y="441762"/>
              <a:ext cx="5974476" cy="5974476"/>
            </a:xfrm>
            <a:prstGeom prst="ellipse">
              <a:avLst/>
            </a:prstGeom>
            <a:solidFill>
              <a:schemeClr val="bg1">
                <a:alpha val="38000"/>
              </a:schemeClr>
            </a:solidFill>
            <a:ln w="285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7915" name="Group 7914">
              <a:extLst>
                <a:ext uri="{FF2B5EF4-FFF2-40B4-BE49-F238E27FC236}">
                  <a16:creationId xmlns:a16="http://schemas.microsoft.com/office/drawing/2014/main" id="{3F0680FF-E117-4E42-99CE-10AD3CB15D9F}"/>
                </a:ext>
              </a:extLst>
            </p:cNvPr>
            <p:cNvGrpSpPr/>
            <p:nvPr/>
          </p:nvGrpSpPr>
          <p:grpSpPr>
            <a:xfrm>
              <a:off x="3102724" y="453794"/>
              <a:ext cx="5980514" cy="5980510"/>
              <a:chOff x="3266391" y="599619"/>
              <a:chExt cx="5980514" cy="5980510"/>
            </a:xfrm>
          </p:grpSpPr>
          <p:sp>
            <p:nvSpPr>
              <p:cNvPr id="7916" name="Arc 7915">
                <a:extLst>
                  <a:ext uri="{FF2B5EF4-FFF2-40B4-BE49-F238E27FC236}">
                    <a16:creationId xmlns:a16="http://schemas.microsoft.com/office/drawing/2014/main" id="{D9828A25-84FC-4FDB-AE4E-04336CBF2413}"/>
                  </a:ext>
                </a:extLst>
              </p:cNvPr>
              <p:cNvSpPr/>
              <p:nvPr/>
            </p:nvSpPr>
            <p:spPr>
              <a:xfrm>
                <a:off x="3266391" y="599619"/>
                <a:ext cx="5980514" cy="5980510"/>
              </a:xfrm>
              <a:prstGeom prst="arc">
                <a:avLst>
                  <a:gd name="adj1" fmla="val 11123130"/>
                  <a:gd name="adj2" fmla="val 21263729"/>
                </a:avLst>
              </a:prstGeom>
              <a:noFill/>
              <a:ln w="28575" cap="rnd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n w="19050">
                    <a:solidFill>
                      <a:schemeClr val="tx1"/>
                    </a:solidFill>
                  </a:ln>
                </a:endParaRPr>
              </a:p>
            </p:txBody>
          </p:sp>
          <p:sp>
            <p:nvSpPr>
              <p:cNvPr id="7917" name="Arc 7916">
                <a:extLst>
                  <a:ext uri="{FF2B5EF4-FFF2-40B4-BE49-F238E27FC236}">
                    <a16:creationId xmlns:a16="http://schemas.microsoft.com/office/drawing/2014/main" id="{B6932651-6206-4076-822F-D734BE7918F2}"/>
                  </a:ext>
                </a:extLst>
              </p:cNvPr>
              <p:cNvSpPr/>
              <p:nvPr/>
            </p:nvSpPr>
            <p:spPr>
              <a:xfrm>
                <a:off x="3266391" y="599619"/>
                <a:ext cx="5980514" cy="5980510"/>
              </a:xfrm>
              <a:prstGeom prst="arc">
                <a:avLst>
                  <a:gd name="adj1" fmla="val 918320"/>
                  <a:gd name="adj2" fmla="val 9885227"/>
                </a:avLst>
              </a:prstGeom>
              <a:noFill/>
              <a:ln w="28575" cap="rnd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n w="19050">
                    <a:solidFill>
                      <a:schemeClr val="tx1"/>
                    </a:solidFill>
                  </a:ln>
                </a:endParaRPr>
              </a:p>
            </p:txBody>
          </p:sp>
        </p:grpSp>
      </p:grpSp>
      <p:grpSp>
        <p:nvGrpSpPr>
          <p:cNvPr id="7918" name="Group 7917">
            <a:extLst>
              <a:ext uri="{FF2B5EF4-FFF2-40B4-BE49-F238E27FC236}">
                <a16:creationId xmlns:a16="http://schemas.microsoft.com/office/drawing/2014/main" id="{DA784D61-F9FE-4109-A67B-7367C935C8F9}"/>
              </a:ext>
            </a:extLst>
          </p:cNvPr>
          <p:cNvGrpSpPr/>
          <p:nvPr/>
        </p:nvGrpSpPr>
        <p:grpSpPr>
          <a:xfrm>
            <a:off x="5835953" y="5601100"/>
            <a:ext cx="543184" cy="561500"/>
            <a:chOff x="12534819" y="4461764"/>
            <a:chExt cx="276482" cy="285804"/>
          </a:xfrm>
        </p:grpSpPr>
        <p:sp>
          <p:nvSpPr>
            <p:cNvPr id="7919" name="Freeform: Shape 7918">
              <a:extLst>
                <a:ext uri="{FF2B5EF4-FFF2-40B4-BE49-F238E27FC236}">
                  <a16:creationId xmlns:a16="http://schemas.microsoft.com/office/drawing/2014/main" id="{098CA5CA-01E4-4BCD-B552-5ACD1EF5BA85}"/>
                </a:ext>
              </a:extLst>
            </p:cNvPr>
            <p:cNvSpPr/>
            <p:nvPr/>
          </p:nvSpPr>
          <p:spPr>
            <a:xfrm>
              <a:off x="12555548" y="4704764"/>
              <a:ext cx="236330" cy="42804"/>
            </a:xfrm>
            <a:custGeom>
              <a:avLst/>
              <a:gdLst>
                <a:gd name="connsiteX0" fmla="*/ 182183 w 182183"/>
                <a:gd name="connsiteY0" fmla="*/ 16499 h 32997"/>
                <a:gd name="connsiteX1" fmla="*/ 91092 w 182183"/>
                <a:gd name="connsiteY1" fmla="*/ 32997 h 32997"/>
                <a:gd name="connsiteX2" fmla="*/ 0 w 182183"/>
                <a:gd name="connsiteY2" fmla="*/ 16499 h 32997"/>
                <a:gd name="connsiteX3" fmla="*/ 91092 w 182183"/>
                <a:gd name="connsiteY3" fmla="*/ 0 h 32997"/>
                <a:gd name="connsiteX4" fmla="*/ 182183 w 182183"/>
                <a:gd name="connsiteY4" fmla="*/ 16499 h 32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183" h="32997">
                  <a:moveTo>
                    <a:pt x="182183" y="16499"/>
                  </a:moveTo>
                  <a:cubicBezTo>
                    <a:pt x="182183" y="25639"/>
                    <a:pt x="141440" y="32997"/>
                    <a:pt x="91092" y="32997"/>
                  </a:cubicBezTo>
                  <a:cubicBezTo>
                    <a:pt x="40821" y="32997"/>
                    <a:pt x="0" y="25639"/>
                    <a:pt x="0" y="16499"/>
                  </a:cubicBezTo>
                  <a:cubicBezTo>
                    <a:pt x="0" y="7358"/>
                    <a:pt x="40743" y="0"/>
                    <a:pt x="91092" y="0"/>
                  </a:cubicBezTo>
                  <a:cubicBezTo>
                    <a:pt x="141362" y="0"/>
                    <a:pt x="182183" y="7358"/>
                    <a:pt x="182183" y="16499"/>
                  </a:cubicBezTo>
                  <a:close/>
                </a:path>
              </a:pathLst>
            </a:custGeom>
            <a:solidFill>
              <a:srgbClr val="A9CDE6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0" name="Freeform: Shape 7919">
              <a:extLst>
                <a:ext uri="{FF2B5EF4-FFF2-40B4-BE49-F238E27FC236}">
                  <a16:creationId xmlns:a16="http://schemas.microsoft.com/office/drawing/2014/main" id="{35D0665F-2D54-4692-89B5-BF031C22A203}"/>
                </a:ext>
              </a:extLst>
            </p:cNvPr>
            <p:cNvSpPr/>
            <p:nvPr/>
          </p:nvSpPr>
          <p:spPr>
            <a:xfrm>
              <a:off x="12648090" y="4677835"/>
              <a:ext cx="7133" cy="33660"/>
            </a:xfrm>
            <a:custGeom>
              <a:avLst/>
              <a:gdLst>
                <a:gd name="connsiteX0" fmla="*/ 0 w 5499"/>
                <a:gd name="connsiteY0" fmla="*/ 0 h 25948"/>
                <a:gd name="connsiteX1" fmla="*/ 5499 w 5499"/>
                <a:gd name="connsiteY1" fmla="*/ 0 h 25948"/>
                <a:gd name="connsiteX2" fmla="*/ 5499 w 5499"/>
                <a:gd name="connsiteY2" fmla="*/ 25949 h 25948"/>
                <a:gd name="connsiteX3" fmla="*/ 0 w 5499"/>
                <a:gd name="connsiteY3" fmla="*/ 25949 h 2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99" h="25948">
                  <a:moveTo>
                    <a:pt x="0" y="0"/>
                  </a:moveTo>
                  <a:lnTo>
                    <a:pt x="5499" y="0"/>
                  </a:lnTo>
                  <a:lnTo>
                    <a:pt x="5499" y="25949"/>
                  </a:lnTo>
                  <a:lnTo>
                    <a:pt x="0" y="25949"/>
                  </a:ln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1" name="Freeform: Shape 7920">
              <a:extLst>
                <a:ext uri="{FF2B5EF4-FFF2-40B4-BE49-F238E27FC236}">
                  <a16:creationId xmlns:a16="http://schemas.microsoft.com/office/drawing/2014/main" id="{D17E2217-D72D-4CF2-9C92-5450F6711EDD}"/>
                </a:ext>
              </a:extLst>
            </p:cNvPr>
            <p:cNvSpPr/>
            <p:nvPr/>
          </p:nvSpPr>
          <p:spPr>
            <a:xfrm>
              <a:off x="12693809" y="4677835"/>
              <a:ext cx="7033" cy="33660"/>
            </a:xfrm>
            <a:custGeom>
              <a:avLst/>
              <a:gdLst>
                <a:gd name="connsiteX0" fmla="*/ 0 w 5422"/>
                <a:gd name="connsiteY0" fmla="*/ 0 h 25948"/>
                <a:gd name="connsiteX1" fmla="*/ 5422 w 5422"/>
                <a:gd name="connsiteY1" fmla="*/ 0 h 25948"/>
                <a:gd name="connsiteX2" fmla="*/ 5422 w 5422"/>
                <a:gd name="connsiteY2" fmla="*/ 25949 h 25948"/>
                <a:gd name="connsiteX3" fmla="*/ 0 w 5422"/>
                <a:gd name="connsiteY3" fmla="*/ 25949 h 2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22" h="25948">
                  <a:moveTo>
                    <a:pt x="0" y="0"/>
                  </a:moveTo>
                  <a:lnTo>
                    <a:pt x="5422" y="0"/>
                  </a:lnTo>
                  <a:lnTo>
                    <a:pt x="5422" y="25949"/>
                  </a:lnTo>
                  <a:lnTo>
                    <a:pt x="0" y="25949"/>
                  </a:ln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2" name="Freeform: Shape 7921">
              <a:extLst>
                <a:ext uri="{FF2B5EF4-FFF2-40B4-BE49-F238E27FC236}">
                  <a16:creationId xmlns:a16="http://schemas.microsoft.com/office/drawing/2014/main" id="{C5E08A6A-605B-4CBD-A5E4-EFA054D6B8F4}"/>
                </a:ext>
              </a:extLst>
            </p:cNvPr>
            <p:cNvSpPr/>
            <p:nvPr/>
          </p:nvSpPr>
          <p:spPr>
            <a:xfrm>
              <a:off x="12555749" y="4461764"/>
              <a:ext cx="234118" cy="218884"/>
            </a:xfrm>
            <a:custGeom>
              <a:avLst/>
              <a:gdLst>
                <a:gd name="connsiteX0" fmla="*/ 138186 w 180478"/>
                <a:gd name="connsiteY0" fmla="*/ 93290 h 168734"/>
                <a:gd name="connsiteX1" fmla="*/ 146861 w 180478"/>
                <a:gd name="connsiteY1" fmla="*/ 88410 h 168734"/>
                <a:gd name="connsiteX2" fmla="*/ 89232 w 180478"/>
                <a:gd name="connsiteY2" fmla="*/ 29 h 168734"/>
                <a:gd name="connsiteX3" fmla="*/ 31060 w 180478"/>
                <a:gd name="connsiteY3" fmla="*/ 88410 h 168734"/>
                <a:gd name="connsiteX4" fmla="*/ 42215 w 180478"/>
                <a:gd name="connsiteY4" fmla="*/ 93290 h 168734"/>
                <a:gd name="connsiteX5" fmla="*/ 0 w 180478"/>
                <a:gd name="connsiteY5" fmla="*/ 168735 h 168734"/>
                <a:gd name="connsiteX6" fmla="*/ 180478 w 180478"/>
                <a:gd name="connsiteY6" fmla="*/ 168735 h 168734"/>
                <a:gd name="connsiteX7" fmla="*/ 138186 w 180478"/>
                <a:gd name="connsiteY7" fmla="*/ 93290 h 168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478" h="168734">
                  <a:moveTo>
                    <a:pt x="138186" y="93290"/>
                  </a:moveTo>
                  <a:lnTo>
                    <a:pt x="146861" y="88410"/>
                  </a:lnTo>
                  <a:cubicBezTo>
                    <a:pt x="126025" y="70982"/>
                    <a:pt x="119441" y="-1675"/>
                    <a:pt x="89232" y="29"/>
                  </a:cubicBezTo>
                  <a:cubicBezTo>
                    <a:pt x="57784" y="1811"/>
                    <a:pt x="53214" y="73228"/>
                    <a:pt x="31060" y="88410"/>
                  </a:cubicBezTo>
                  <a:lnTo>
                    <a:pt x="42215" y="93290"/>
                  </a:lnTo>
                  <a:cubicBezTo>
                    <a:pt x="42215" y="93290"/>
                    <a:pt x="35553" y="146349"/>
                    <a:pt x="0" y="168735"/>
                  </a:cubicBezTo>
                  <a:lnTo>
                    <a:pt x="180478" y="168735"/>
                  </a:lnTo>
                  <a:cubicBezTo>
                    <a:pt x="144847" y="146349"/>
                    <a:pt x="138186" y="93290"/>
                    <a:pt x="138186" y="93290"/>
                  </a:cubicBez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3" name="Freeform: Shape 7922">
              <a:extLst>
                <a:ext uri="{FF2B5EF4-FFF2-40B4-BE49-F238E27FC236}">
                  <a16:creationId xmlns:a16="http://schemas.microsoft.com/office/drawing/2014/main" id="{5465F6A1-BA53-4C8D-9D99-BC5C32153983}"/>
                </a:ext>
              </a:extLst>
            </p:cNvPr>
            <p:cNvSpPr/>
            <p:nvPr/>
          </p:nvSpPr>
          <p:spPr>
            <a:xfrm>
              <a:off x="12597850" y="4568937"/>
              <a:ext cx="148711" cy="112716"/>
            </a:xfrm>
            <a:custGeom>
              <a:avLst/>
              <a:gdLst>
                <a:gd name="connsiteX0" fmla="*/ 0 w 114639"/>
                <a:gd name="connsiteY0" fmla="*/ 86891 h 86891"/>
                <a:gd name="connsiteX1" fmla="*/ 114639 w 114639"/>
                <a:gd name="connsiteY1" fmla="*/ 86891 h 86891"/>
                <a:gd name="connsiteX2" fmla="*/ 0 w 114639"/>
                <a:gd name="connsiteY2" fmla="*/ 86891 h 8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639" h="86891">
                  <a:moveTo>
                    <a:pt x="0" y="86891"/>
                  </a:moveTo>
                  <a:cubicBezTo>
                    <a:pt x="0" y="86891"/>
                    <a:pt x="56158" y="-108614"/>
                    <a:pt x="114639" y="86891"/>
                  </a:cubicBezTo>
                  <a:lnTo>
                    <a:pt x="0" y="86891"/>
                  </a:lnTo>
                  <a:close/>
                </a:path>
              </a:pathLst>
            </a:custGeom>
            <a:solidFill>
              <a:srgbClr val="F3FA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4" name="Freeform: Shape 7923">
              <a:extLst>
                <a:ext uri="{FF2B5EF4-FFF2-40B4-BE49-F238E27FC236}">
                  <a16:creationId xmlns:a16="http://schemas.microsoft.com/office/drawing/2014/main" id="{C0EE59AE-66B8-4DC9-95AD-BEF74AC67421}"/>
                </a:ext>
              </a:extLst>
            </p:cNvPr>
            <p:cNvSpPr/>
            <p:nvPr/>
          </p:nvSpPr>
          <p:spPr>
            <a:xfrm>
              <a:off x="12534819" y="4537665"/>
              <a:ext cx="101415" cy="72676"/>
            </a:xfrm>
            <a:custGeom>
              <a:avLst/>
              <a:gdLst>
                <a:gd name="connsiteX0" fmla="*/ 78179 w 78179"/>
                <a:gd name="connsiteY0" fmla="*/ 0 h 56025"/>
                <a:gd name="connsiteX1" fmla="*/ 2193 w 78179"/>
                <a:gd name="connsiteY1" fmla="*/ 45313 h 56025"/>
                <a:gd name="connsiteX2" fmla="*/ 3974 w 78179"/>
                <a:gd name="connsiteY2" fmla="*/ 52594 h 56025"/>
                <a:gd name="connsiteX3" fmla="*/ 74694 w 78179"/>
                <a:gd name="connsiteY3" fmla="*/ 31371 h 56025"/>
                <a:gd name="connsiteX4" fmla="*/ 78179 w 78179"/>
                <a:gd name="connsiteY4" fmla="*/ 0 h 5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79" h="56025">
                  <a:moveTo>
                    <a:pt x="78179" y="0"/>
                  </a:moveTo>
                  <a:cubicBezTo>
                    <a:pt x="78179" y="0"/>
                    <a:pt x="35345" y="52749"/>
                    <a:pt x="2193" y="45313"/>
                  </a:cubicBezTo>
                  <a:cubicBezTo>
                    <a:pt x="2193" y="45313"/>
                    <a:pt x="-3772" y="47327"/>
                    <a:pt x="3974" y="52594"/>
                  </a:cubicBezTo>
                  <a:cubicBezTo>
                    <a:pt x="3974" y="52594"/>
                    <a:pt x="38211" y="68628"/>
                    <a:pt x="74694" y="31371"/>
                  </a:cubicBezTo>
                  <a:lnTo>
                    <a:pt x="78179" y="0"/>
                  </a:ln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5" name="Freeform: Shape 7924">
              <a:extLst>
                <a:ext uri="{FF2B5EF4-FFF2-40B4-BE49-F238E27FC236}">
                  <a16:creationId xmlns:a16="http://schemas.microsoft.com/office/drawing/2014/main" id="{67D133B7-7C9B-4B7A-9D1A-79B946718014}"/>
                </a:ext>
              </a:extLst>
            </p:cNvPr>
            <p:cNvSpPr/>
            <p:nvPr/>
          </p:nvSpPr>
          <p:spPr>
            <a:xfrm>
              <a:off x="12709886" y="4539173"/>
              <a:ext cx="101415" cy="72676"/>
            </a:xfrm>
            <a:custGeom>
              <a:avLst/>
              <a:gdLst>
                <a:gd name="connsiteX0" fmla="*/ 0 w 78179"/>
                <a:gd name="connsiteY0" fmla="*/ 0 h 56025"/>
                <a:gd name="connsiteX1" fmla="*/ 75987 w 78179"/>
                <a:gd name="connsiteY1" fmla="*/ 45313 h 56025"/>
                <a:gd name="connsiteX2" fmla="*/ 74205 w 78179"/>
                <a:gd name="connsiteY2" fmla="*/ 52595 h 56025"/>
                <a:gd name="connsiteX3" fmla="*/ 3485 w 78179"/>
                <a:gd name="connsiteY3" fmla="*/ 31371 h 56025"/>
                <a:gd name="connsiteX4" fmla="*/ 0 w 78179"/>
                <a:gd name="connsiteY4" fmla="*/ 0 h 5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79" h="56025">
                  <a:moveTo>
                    <a:pt x="0" y="0"/>
                  </a:moveTo>
                  <a:cubicBezTo>
                    <a:pt x="0" y="0"/>
                    <a:pt x="42911" y="52749"/>
                    <a:pt x="75987" y="45313"/>
                  </a:cubicBezTo>
                  <a:cubicBezTo>
                    <a:pt x="75987" y="45313"/>
                    <a:pt x="81951" y="47327"/>
                    <a:pt x="74205" y="52595"/>
                  </a:cubicBezTo>
                  <a:cubicBezTo>
                    <a:pt x="74205" y="52595"/>
                    <a:pt x="39969" y="68628"/>
                    <a:pt x="3485" y="3137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3D51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6" name="Freeform: Shape 7925">
              <a:extLst>
                <a:ext uri="{FF2B5EF4-FFF2-40B4-BE49-F238E27FC236}">
                  <a16:creationId xmlns:a16="http://schemas.microsoft.com/office/drawing/2014/main" id="{A8C01F38-E6FC-48B9-AD7C-B56E49BC8ACE}"/>
                </a:ext>
              </a:extLst>
            </p:cNvPr>
            <p:cNvSpPr/>
            <p:nvPr/>
          </p:nvSpPr>
          <p:spPr>
            <a:xfrm>
              <a:off x="12659444" y="4523598"/>
              <a:ext cx="21100" cy="8440"/>
            </a:xfrm>
            <a:custGeom>
              <a:avLst/>
              <a:gdLst>
                <a:gd name="connsiteX0" fmla="*/ 8056 w 16266"/>
                <a:gd name="connsiteY0" fmla="*/ 6507 h 6506"/>
                <a:gd name="connsiteX1" fmla="*/ 16266 w 16266"/>
                <a:gd name="connsiteY1" fmla="*/ 0 h 6506"/>
                <a:gd name="connsiteX2" fmla="*/ 0 w 16266"/>
                <a:gd name="connsiteY2" fmla="*/ 0 h 6506"/>
                <a:gd name="connsiteX3" fmla="*/ 8056 w 16266"/>
                <a:gd name="connsiteY3" fmla="*/ 6507 h 6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66" h="6506">
                  <a:moveTo>
                    <a:pt x="8056" y="6507"/>
                  </a:moveTo>
                  <a:cubicBezTo>
                    <a:pt x="12083" y="6507"/>
                    <a:pt x="15414" y="3718"/>
                    <a:pt x="16266" y="0"/>
                  </a:cubicBezTo>
                  <a:lnTo>
                    <a:pt x="0" y="0"/>
                  </a:lnTo>
                  <a:cubicBezTo>
                    <a:pt x="774" y="3718"/>
                    <a:pt x="4106" y="6507"/>
                    <a:pt x="8056" y="6507"/>
                  </a:cubicBez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7" name="Freeform: Shape 7926">
              <a:extLst>
                <a:ext uri="{FF2B5EF4-FFF2-40B4-BE49-F238E27FC236}">
                  <a16:creationId xmlns:a16="http://schemas.microsoft.com/office/drawing/2014/main" id="{60FE22A4-20FB-4FD8-9C28-8E1DCA047AF1}"/>
                </a:ext>
              </a:extLst>
            </p:cNvPr>
            <p:cNvSpPr/>
            <p:nvPr/>
          </p:nvSpPr>
          <p:spPr>
            <a:xfrm>
              <a:off x="12647588" y="4502196"/>
              <a:ext cx="7838" cy="7836"/>
            </a:xfrm>
            <a:custGeom>
              <a:avLst/>
              <a:gdLst>
                <a:gd name="connsiteX0" fmla="*/ 0 w 6042"/>
                <a:gd name="connsiteY0" fmla="*/ 3021 h 6041"/>
                <a:gd name="connsiteX1" fmla="*/ 3021 w 6042"/>
                <a:gd name="connsiteY1" fmla="*/ 0 h 6041"/>
                <a:gd name="connsiteX2" fmla="*/ 6042 w 6042"/>
                <a:gd name="connsiteY2" fmla="*/ 3021 h 6041"/>
                <a:gd name="connsiteX3" fmla="*/ 3021 w 6042"/>
                <a:gd name="connsiteY3" fmla="*/ 6042 h 6041"/>
                <a:gd name="connsiteX4" fmla="*/ 0 w 6042"/>
                <a:gd name="connsiteY4" fmla="*/ 3021 h 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42" h="6041">
                  <a:moveTo>
                    <a:pt x="0" y="3021"/>
                  </a:moveTo>
                  <a:cubicBezTo>
                    <a:pt x="0" y="1317"/>
                    <a:pt x="1395" y="0"/>
                    <a:pt x="3021" y="0"/>
                  </a:cubicBezTo>
                  <a:cubicBezTo>
                    <a:pt x="4726" y="0"/>
                    <a:pt x="6042" y="1317"/>
                    <a:pt x="6042" y="3021"/>
                  </a:cubicBezTo>
                  <a:cubicBezTo>
                    <a:pt x="6042" y="4647"/>
                    <a:pt x="4726" y="6042"/>
                    <a:pt x="3021" y="6042"/>
                  </a:cubicBezTo>
                  <a:cubicBezTo>
                    <a:pt x="1395" y="6042"/>
                    <a:pt x="0" y="4647"/>
                    <a:pt x="0" y="3021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8" name="Freeform: Shape 7927">
              <a:extLst>
                <a:ext uri="{FF2B5EF4-FFF2-40B4-BE49-F238E27FC236}">
                  <a16:creationId xmlns:a16="http://schemas.microsoft.com/office/drawing/2014/main" id="{77D5957F-3A53-4253-BABB-9078C269C5B2}"/>
                </a:ext>
              </a:extLst>
            </p:cNvPr>
            <p:cNvSpPr/>
            <p:nvPr/>
          </p:nvSpPr>
          <p:spPr>
            <a:xfrm>
              <a:off x="12650401" y="4505513"/>
              <a:ext cx="4321" cy="4320"/>
            </a:xfrm>
            <a:custGeom>
              <a:avLst/>
              <a:gdLst>
                <a:gd name="connsiteX0" fmla="*/ 0 w 3331"/>
                <a:gd name="connsiteY0" fmla="*/ 1627 h 3330"/>
                <a:gd name="connsiteX1" fmla="*/ 1704 w 3331"/>
                <a:gd name="connsiteY1" fmla="*/ 0 h 3330"/>
                <a:gd name="connsiteX2" fmla="*/ 3331 w 3331"/>
                <a:gd name="connsiteY2" fmla="*/ 1627 h 3330"/>
                <a:gd name="connsiteX3" fmla="*/ 1704 w 3331"/>
                <a:gd name="connsiteY3" fmla="*/ 3331 h 3330"/>
                <a:gd name="connsiteX4" fmla="*/ 0 w 3331"/>
                <a:gd name="connsiteY4" fmla="*/ 1627 h 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1" h="3330">
                  <a:moveTo>
                    <a:pt x="0" y="1627"/>
                  </a:moveTo>
                  <a:cubicBezTo>
                    <a:pt x="0" y="697"/>
                    <a:pt x="774" y="0"/>
                    <a:pt x="1704" y="0"/>
                  </a:cubicBezTo>
                  <a:cubicBezTo>
                    <a:pt x="2633" y="0"/>
                    <a:pt x="3331" y="775"/>
                    <a:pt x="3331" y="1627"/>
                  </a:cubicBezTo>
                  <a:cubicBezTo>
                    <a:pt x="3331" y="2556"/>
                    <a:pt x="2557" y="3331"/>
                    <a:pt x="1704" y="3331"/>
                  </a:cubicBezTo>
                  <a:cubicBezTo>
                    <a:pt x="697" y="3331"/>
                    <a:pt x="0" y="2556"/>
                    <a:pt x="0" y="1627"/>
                  </a:cubicBezTo>
                  <a:close/>
                </a:path>
              </a:pathLst>
            </a:custGeom>
            <a:solidFill>
              <a:srgbClr val="0D4C64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9" name="Freeform: Shape 7928">
              <a:extLst>
                <a:ext uri="{FF2B5EF4-FFF2-40B4-BE49-F238E27FC236}">
                  <a16:creationId xmlns:a16="http://schemas.microsoft.com/office/drawing/2014/main" id="{8145548C-3BAD-45AD-93B4-34C5DA4B316A}"/>
                </a:ext>
              </a:extLst>
            </p:cNvPr>
            <p:cNvSpPr/>
            <p:nvPr/>
          </p:nvSpPr>
          <p:spPr>
            <a:xfrm>
              <a:off x="12657535" y="4508727"/>
              <a:ext cx="24617" cy="14971"/>
            </a:xfrm>
            <a:custGeom>
              <a:avLst/>
              <a:gdLst>
                <a:gd name="connsiteX0" fmla="*/ 9528 w 18977"/>
                <a:gd name="connsiteY0" fmla="*/ 0 h 11541"/>
                <a:gd name="connsiteX1" fmla="*/ 0 w 18977"/>
                <a:gd name="connsiteY1" fmla="*/ 11541 h 11541"/>
                <a:gd name="connsiteX2" fmla="*/ 18978 w 18977"/>
                <a:gd name="connsiteY2" fmla="*/ 11541 h 11541"/>
                <a:gd name="connsiteX3" fmla="*/ 9528 w 18977"/>
                <a:gd name="connsiteY3" fmla="*/ 0 h 1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977" h="11541">
                  <a:moveTo>
                    <a:pt x="9528" y="0"/>
                  </a:moveTo>
                  <a:cubicBezTo>
                    <a:pt x="4183" y="232"/>
                    <a:pt x="233" y="6971"/>
                    <a:pt x="0" y="11541"/>
                  </a:cubicBezTo>
                  <a:cubicBezTo>
                    <a:pt x="6352" y="11541"/>
                    <a:pt x="12703" y="11541"/>
                    <a:pt x="18978" y="11541"/>
                  </a:cubicBezTo>
                  <a:cubicBezTo>
                    <a:pt x="18745" y="6971"/>
                    <a:pt x="14872" y="232"/>
                    <a:pt x="9528" y="0"/>
                  </a:cubicBezTo>
                  <a:close/>
                </a:path>
              </a:pathLst>
            </a:custGeom>
            <a:solidFill>
              <a:srgbClr val="C20D0E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0" name="Freeform: Shape 7929">
              <a:extLst>
                <a:ext uri="{FF2B5EF4-FFF2-40B4-BE49-F238E27FC236}">
                  <a16:creationId xmlns:a16="http://schemas.microsoft.com/office/drawing/2014/main" id="{178E0089-3112-4000-9B26-A750B8F41CBA}"/>
                </a:ext>
              </a:extLst>
            </p:cNvPr>
            <p:cNvSpPr/>
            <p:nvPr/>
          </p:nvSpPr>
          <p:spPr>
            <a:xfrm>
              <a:off x="12668889" y="4508828"/>
              <a:ext cx="12659" cy="14870"/>
            </a:xfrm>
            <a:custGeom>
              <a:avLst/>
              <a:gdLst>
                <a:gd name="connsiteX0" fmla="*/ 929 w 9759"/>
                <a:gd name="connsiteY0" fmla="*/ 0 h 11463"/>
                <a:gd name="connsiteX1" fmla="*/ 0 w 9759"/>
                <a:gd name="connsiteY1" fmla="*/ 232 h 11463"/>
                <a:gd name="connsiteX2" fmla="*/ 7901 w 9759"/>
                <a:gd name="connsiteY2" fmla="*/ 11464 h 11463"/>
                <a:gd name="connsiteX3" fmla="*/ 9760 w 9759"/>
                <a:gd name="connsiteY3" fmla="*/ 11464 h 11463"/>
                <a:gd name="connsiteX4" fmla="*/ 929 w 9759"/>
                <a:gd name="connsiteY4" fmla="*/ 0 h 1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59" h="11463">
                  <a:moveTo>
                    <a:pt x="929" y="0"/>
                  </a:moveTo>
                  <a:cubicBezTo>
                    <a:pt x="620" y="77"/>
                    <a:pt x="310" y="155"/>
                    <a:pt x="0" y="232"/>
                  </a:cubicBezTo>
                  <a:cubicBezTo>
                    <a:pt x="4493" y="1549"/>
                    <a:pt x="7669" y="7436"/>
                    <a:pt x="7901" y="11464"/>
                  </a:cubicBezTo>
                  <a:lnTo>
                    <a:pt x="9760" y="11464"/>
                  </a:lnTo>
                  <a:cubicBezTo>
                    <a:pt x="9528" y="7126"/>
                    <a:pt x="5887" y="697"/>
                    <a:pt x="929" y="0"/>
                  </a:cubicBezTo>
                  <a:close/>
                </a:path>
              </a:pathLst>
            </a:custGeom>
            <a:solidFill>
              <a:srgbClr val="F6A758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1" name="Freeform: Shape 7930">
              <a:extLst>
                <a:ext uri="{FF2B5EF4-FFF2-40B4-BE49-F238E27FC236}">
                  <a16:creationId xmlns:a16="http://schemas.microsoft.com/office/drawing/2014/main" id="{9D095B23-B837-43B2-B568-E2C1E8A3791A}"/>
                </a:ext>
              </a:extLst>
            </p:cNvPr>
            <p:cNvSpPr/>
            <p:nvPr/>
          </p:nvSpPr>
          <p:spPr>
            <a:xfrm>
              <a:off x="12659444" y="4523598"/>
              <a:ext cx="21100" cy="1651"/>
            </a:xfrm>
            <a:custGeom>
              <a:avLst/>
              <a:gdLst>
                <a:gd name="connsiteX0" fmla="*/ 0 w 16266"/>
                <a:gd name="connsiteY0" fmla="*/ 0 h 1273"/>
                <a:gd name="connsiteX1" fmla="*/ 16266 w 16266"/>
                <a:gd name="connsiteY1" fmla="*/ 0 h 1273"/>
                <a:gd name="connsiteX2" fmla="*/ 0 w 16266"/>
                <a:gd name="connsiteY2" fmla="*/ 0 h 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66" h="1273">
                  <a:moveTo>
                    <a:pt x="0" y="0"/>
                  </a:moveTo>
                  <a:lnTo>
                    <a:pt x="16266" y="0"/>
                  </a:lnTo>
                  <a:cubicBezTo>
                    <a:pt x="16266" y="0"/>
                    <a:pt x="9295" y="2866"/>
                    <a:pt x="0" y="0"/>
                  </a:cubicBezTo>
                  <a:close/>
                </a:path>
              </a:pathLst>
            </a:custGeom>
            <a:solidFill>
              <a:srgbClr val="D74E0B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2" name="Freeform: Shape 7931">
              <a:extLst>
                <a:ext uri="{FF2B5EF4-FFF2-40B4-BE49-F238E27FC236}">
                  <a16:creationId xmlns:a16="http://schemas.microsoft.com/office/drawing/2014/main" id="{5D9AA086-D126-4ECE-976C-1ED37B3A46EC}"/>
                </a:ext>
              </a:extLst>
            </p:cNvPr>
            <p:cNvSpPr/>
            <p:nvPr/>
          </p:nvSpPr>
          <p:spPr>
            <a:xfrm>
              <a:off x="12652411" y="4506316"/>
              <a:ext cx="1004" cy="1004"/>
            </a:xfrm>
            <a:custGeom>
              <a:avLst/>
              <a:gdLst>
                <a:gd name="connsiteX0" fmla="*/ 0 w 774"/>
                <a:gd name="connsiteY0" fmla="*/ 387 h 774"/>
                <a:gd name="connsiteX1" fmla="*/ 387 w 774"/>
                <a:gd name="connsiteY1" fmla="*/ 0 h 774"/>
                <a:gd name="connsiteX2" fmla="*/ 774 w 774"/>
                <a:gd name="connsiteY2" fmla="*/ 387 h 774"/>
                <a:gd name="connsiteX3" fmla="*/ 387 w 774"/>
                <a:gd name="connsiteY3" fmla="*/ 774 h 774"/>
                <a:gd name="connsiteX4" fmla="*/ 0 w 774"/>
                <a:gd name="connsiteY4" fmla="*/ 387 h 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" h="774">
                  <a:moveTo>
                    <a:pt x="0" y="387"/>
                  </a:moveTo>
                  <a:cubicBezTo>
                    <a:pt x="0" y="155"/>
                    <a:pt x="154" y="0"/>
                    <a:pt x="387" y="0"/>
                  </a:cubicBezTo>
                  <a:cubicBezTo>
                    <a:pt x="619" y="0"/>
                    <a:pt x="774" y="155"/>
                    <a:pt x="774" y="387"/>
                  </a:cubicBezTo>
                  <a:cubicBezTo>
                    <a:pt x="774" y="620"/>
                    <a:pt x="619" y="774"/>
                    <a:pt x="387" y="774"/>
                  </a:cubicBezTo>
                  <a:cubicBezTo>
                    <a:pt x="232" y="774"/>
                    <a:pt x="0" y="620"/>
                    <a:pt x="0" y="387"/>
                  </a:cubicBezTo>
                  <a:close/>
                </a:path>
              </a:pathLst>
            </a:custGeom>
            <a:solidFill>
              <a:srgbClr val="FFFFFF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933" name="Graphic 19965">
              <a:extLst>
                <a:ext uri="{FF2B5EF4-FFF2-40B4-BE49-F238E27FC236}">
                  <a16:creationId xmlns:a16="http://schemas.microsoft.com/office/drawing/2014/main" id="{24F19D62-3825-4ABB-9CC9-31063AB53670}"/>
                </a:ext>
              </a:extLst>
            </p:cNvPr>
            <p:cNvGrpSpPr/>
            <p:nvPr/>
          </p:nvGrpSpPr>
          <p:grpSpPr>
            <a:xfrm>
              <a:off x="12685068" y="4502196"/>
              <a:ext cx="7836" cy="7836"/>
              <a:chOff x="9991631" y="3920707"/>
              <a:chExt cx="6041" cy="6041"/>
            </a:xfrm>
            <a:solidFill>
              <a:schemeClr val="accent1"/>
            </a:solidFill>
          </p:grpSpPr>
          <p:sp>
            <p:nvSpPr>
              <p:cNvPr id="7982" name="Freeform: Shape 7981">
                <a:extLst>
                  <a:ext uri="{FF2B5EF4-FFF2-40B4-BE49-F238E27FC236}">
                    <a16:creationId xmlns:a16="http://schemas.microsoft.com/office/drawing/2014/main" id="{51325E21-D13C-4447-8C20-AEA8F7918169}"/>
                  </a:ext>
                </a:extLst>
              </p:cNvPr>
              <p:cNvSpPr/>
              <p:nvPr/>
            </p:nvSpPr>
            <p:spPr>
              <a:xfrm>
                <a:off x="9991631" y="3920707"/>
                <a:ext cx="6041" cy="6041"/>
              </a:xfrm>
              <a:custGeom>
                <a:avLst/>
                <a:gdLst>
                  <a:gd name="connsiteX0" fmla="*/ 6041 w 6041"/>
                  <a:gd name="connsiteY0" fmla="*/ 3021 h 6041"/>
                  <a:gd name="connsiteX1" fmla="*/ 3020 w 6041"/>
                  <a:gd name="connsiteY1" fmla="*/ 0 h 6041"/>
                  <a:gd name="connsiteX2" fmla="*/ 0 w 6041"/>
                  <a:gd name="connsiteY2" fmla="*/ 3021 h 6041"/>
                  <a:gd name="connsiteX3" fmla="*/ 3020 w 6041"/>
                  <a:gd name="connsiteY3" fmla="*/ 6042 h 6041"/>
                  <a:gd name="connsiteX4" fmla="*/ 6041 w 6041"/>
                  <a:gd name="connsiteY4" fmla="*/ 3021 h 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41" h="6041">
                    <a:moveTo>
                      <a:pt x="6041" y="3021"/>
                    </a:moveTo>
                    <a:cubicBezTo>
                      <a:pt x="6041" y="1317"/>
                      <a:pt x="4647" y="0"/>
                      <a:pt x="3020" y="0"/>
                    </a:cubicBezTo>
                    <a:cubicBezTo>
                      <a:pt x="1394" y="0"/>
                      <a:pt x="0" y="1317"/>
                      <a:pt x="0" y="3021"/>
                    </a:cubicBezTo>
                    <a:cubicBezTo>
                      <a:pt x="0" y="4647"/>
                      <a:pt x="1394" y="6042"/>
                      <a:pt x="3020" y="6042"/>
                    </a:cubicBezTo>
                    <a:cubicBezTo>
                      <a:pt x="4647" y="6042"/>
                      <a:pt x="6041" y="4647"/>
                      <a:pt x="6041" y="30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83" name="Freeform: Shape 7982">
                <a:extLst>
                  <a:ext uri="{FF2B5EF4-FFF2-40B4-BE49-F238E27FC236}">
                    <a16:creationId xmlns:a16="http://schemas.microsoft.com/office/drawing/2014/main" id="{A1195BE9-F728-4688-A784-E49DC7C97D2E}"/>
                  </a:ext>
                </a:extLst>
              </p:cNvPr>
              <p:cNvSpPr/>
              <p:nvPr/>
            </p:nvSpPr>
            <p:spPr>
              <a:xfrm>
                <a:off x="9992172" y="3923264"/>
                <a:ext cx="3407" cy="3330"/>
              </a:xfrm>
              <a:custGeom>
                <a:avLst/>
                <a:gdLst>
                  <a:gd name="connsiteX0" fmla="*/ 3408 w 3407"/>
                  <a:gd name="connsiteY0" fmla="*/ 1627 h 3330"/>
                  <a:gd name="connsiteX1" fmla="*/ 1704 w 3407"/>
                  <a:gd name="connsiteY1" fmla="*/ 0 h 3330"/>
                  <a:gd name="connsiteX2" fmla="*/ 0 w 3407"/>
                  <a:gd name="connsiteY2" fmla="*/ 1627 h 3330"/>
                  <a:gd name="connsiteX3" fmla="*/ 1704 w 3407"/>
                  <a:gd name="connsiteY3" fmla="*/ 3331 h 3330"/>
                  <a:gd name="connsiteX4" fmla="*/ 3408 w 3407"/>
                  <a:gd name="connsiteY4" fmla="*/ 1627 h 3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7" h="3330">
                    <a:moveTo>
                      <a:pt x="3408" y="1627"/>
                    </a:moveTo>
                    <a:cubicBezTo>
                      <a:pt x="3408" y="697"/>
                      <a:pt x="2711" y="0"/>
                      <a:pt x="1704" y="0"/>
                    </a:cubicBezTo>
                    <a:cubicBezTo>
                      <a:pt x="774" y="0"/>
                      <a:pt x="0" y="775"/>
                      <a:pt x="0" y="1627"/>
                    </a:cubicBezTo>
                    <a:cubicBezTo>
                      <a:pt x="0" y="2556"/>
                      <a:pt x="774" y="3331"/>
                      <a:pt x="1704" y="3331"/>
                    </a:cubicBezTo>
                    <a:cubicBezTo>
                      <a:pt x="2633" y="3331"/>
                      <a:pt x="3408" y="2556"/>
                      <a:pt x="3408" y="1627"/>
                    </a:cubicBezTo>
                    <a:close/>
                  </a:path>
                </a:pathLst>
              </a:custGeom>
              <a:solidFill>
                <a:srgbClr val="0D4C64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84" name="Freeform: Shape 7983">
                <a:extLst>
                  <a:ext uri="{FF2B5EF4-FFF2-40B4-BE49-F238E27FC236}">
                    <a16:creationId xmlns:a16="http://schemas.microsoft.com/office/drawing/2014/main" id="{1C54ED27-E47E-41B8-855F-76AC4DC2E175}"/>
                  </a:ext>
                </a:extLst>
              </p:cNvPr>
              <p:cNvSpPr/>
              <p:nvPr/>
            </p:nvSpPr>
            <p:spPr>
              <a:xfrm>
                <a:off x="9993179" y="3923883"/>
                <a:ext cx="774" cy="774"/>
              </a:xfrm>
              <a:custGeom>
                <a:avLst/>
                <a:gdLst>
                  <a:gd name="connsiteX0" fmla="*/ 774 w 774"/>
                  <a:gd name="connsiteY0" fmla="*/ 387 h 774"/>
                  <a:gd name="connsiteX1" fmla="*/ 388 w 774"/>
                  <a:gd name="connsiteY1" fmla="*/ 0 h 774"/>
                  <a:gd name="connsiteX2" fmla="*/ 0 w 774"/>
                  <a:gd name="connsiteY2" fmla="*/ 387 h 774"/>
                  <a:gd name="connsiteX3" fmla="*/ 388 w 774"/>
                  <a:gd name="connsiteY3" fmla="*/ 774 h 774"/>
                  <a:gd name="connsiteX4" fmla="*/ 774 w 774"/>
                  <a:gd name="connsiteY4" fmla="*/ 387 h 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" h="774">
                    <a:moveTo>
                      <a:pt x="774" y="387"/>
                    </a:moveTo>
                    <a:cubicBezTo>
                      <a:pt x="774" y="155"/>
                      <a:pt x="619" y="0"/>
                      <a:pt x="388" y="0"/>
                    </a:cubicBezTo>
                    <a:cubicBezTo>
                      <a:pt x="155" y="0"/>
                      <a:pt x="0" y="155"/>
                      <a:pt x="0" y="387"/>
                    </a:cubicBezTo>
                    <a:cubicBezTo>
                      <a:pt x="0" y="620"/>
                      <a:pt x="155" y="774"/>
                      <a:pt x="388" y="774"/>
                    </a:cubicBezTo>
                    <a:cubicBezTo>
                      <a:pt x="619" y="774"/>
                      <a:pt x="774" y="620"/>
                      <a:pt x="774" y="3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934" name="Graphic 19965">
              <a:extLst>
                <a:ext uri="{FF2B5EF4-FFF2-40B4-BE49-F238E27FC236}">
                  <a16:creationId xmlns:a16="http://schemas.microsoft.com/office/drawing/2014/main" id="{EBE5CDBE-DAAA-46DA-AAE4-0D0AA70688BA}"/>
                </a:ext>
              </a:extLst>
            </p:cNvPr>
            <p:cNvGrpSpPr/>
            <p:nvPr/>
          </p:nvGrpSpPr>
          <p:grpSpPr>
            <a:xfrm>
              <a:off x="12685268" y="4706674"/>
              <a:ext cx="22809" cy="18990"/>
              <a:chOff x="9991785" y="4078336"/>
              <a:chExt cx="17583" cy="14639"/>
            </a:xfrm>
            <a:solidFill>
              <a:schemeClr val="accent1"/>
            </a:solidFill>
          </p:grpSpPr>
          <p:sp>
            <p:nvSpPr>
              <p:cNvPr id="7973" name="Freeform: Shape 7972">
                <a:extLst>
                  <a:ext uri="{FF2B5EF4-FFF2-40B4-BE49-F238E27FC236}">
                    <a16:creationId xmlns:a16="http://schemas.microsoft.com/office/drawing/2014/main" id="{F9F673E5-81C8-45AC-8A75-5F9E3A57D43E}"/>
                  </a:ext>
                </a:extLst>
              </p:cNvPr>
              <p:cNvSpPr/>
              <p:nvPr/>
            </p:nvSpPr>
            <p:spPr>
              <a:xfrm>
                <a:off x="999178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74" name="Freeform: Shape 7973">
                <a:extLst>
                  <a:ext uri="{FF2B5EF4-FFF2-40B4-BE49-F238E27FC236}">
                    <a16:creationId xmlns:a16="http://schemas.microsoft.com/office/drawing/2014/main" id="{255F7D46-797B-42EE-9431-C7A13CCC79C5}"/>
                  </a:ext>
                </a:extLst>
              </p:cNvPr>
              <p:cNvSpPr/>
              <p:nvPr/>
            </p:nvSpPr>
            <p:spPr>
              <a:xfrm>
                <a:off x="9997594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75" name="Freeform: Shape 7974">
                <a:extLst>
                  <a:ext uri="{FF2B5EF4-FFF2-40B4-BE49-F238E27FC236}">
                    <a16:creationId xmlns:a16="http://schemas.microsoft.com/office/drawing/2014/main" id="{8F522432-04F5-406D-BFF1-952DD77FD68D}"/>
                  </a:ext>
                </a:extLst>
              </p:cNvPr>
              <p:cNvSpPr/>
              <p:nvPr/>
            </p:nvSpPr>
            <p:spPr>
              <a:xfrm>
                <a:off x="10003481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76" name="Freeform: Shape 7975">
                <a:extLst>
                  <a:ext uri="{FF2B5EF4-FFF2-40B4-BE49-F238E27FC236}">
                    <a16:creationId xmlns:a16="http://schemas.microsoft.com/office/drawing/2014/main" id="{39B1ABC8-9A2B-40ED-9B6D-29C6410C1ECD}"/>
                  </a:ext>
                </a:extLst>
              </p:cNvPr>
              <p:cNvSpPr/>
              <p:nvPr/>
            </p:nvSpPr>
            <p:spPr>
              <a:xfrm>
                <a:off x="10003481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331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409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77" name="Freeform: Shape 7976">
                <a:extLst>
                  <a:ext uri="{FF2B5EF4-FFF2-40B4-BE49-F238E27FC236}">
                    <a16:creationId xmlns:a16="http://schemas.microsoft.com/office/drawing/2014/main" id="{387875CA-1A4B-4D4E-9D47-5FFCEA0C2009}"/>
                  </a:ext>
                </a:extLst>
              </p:cNvPr>
              <p:cNvSpPr/>
              <p:nvPr/>
            </p:nvSpPr>
            <p:spPr>
              <a:xfrm>
                <a:off x="9997517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78" name="Freeform: Shape 7977">
                <a:extLst>
                  <a:ext uri="{FF2B5EF4-FFF2-40B4-BE49-F238E27FC236}">
                    <a16:creationId xmlns:a16="http://schemas.microsoft.com/office/drawing/2014/main" id="{72B5CEE8-0A14-48E5-89A2-B7FB3D9EB6F3}"/>
                  </a:ext>
                </a:extLst>
              </p:cNvPr>
              <p:cNvSpPr/>
              <p:nvPr/>
            </p:nvSpPr>
            <p:spPr>
              <a:xfrm>
                <a:off x="9991785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79" name="Freeform: Shape 7978">
                <a:extLst>
                  <a:ext uri="{FF2B5EF4-FFF2-40B4-BE49-F238E27FC236}">
                    <a16:creationId xmlns:a16="http://schemas.microsoft.com/office/drawing/2014/main" id="{112CE0A4-461E-4D58-BF3E-6A90CBE90875}"/>
                  </a:ext>
                </a:extLst>
              </p:cNvPr>
              <p:cNvSpPr/>
              <p:nvPr/>
            </p:nvSpPr>
            <p:spPr>
              <a:xfrm>
                <a:off x="9995116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80" name="Freeform: Shape 7979">
                <a:extLst>
                  <a:ext uri="{FF2B5EF4-FFF2-40B4-BE49-F238E27FC236}">
                    <a16:creationId xmlns:a16="http://schemas.microsoft.com/office/drawing/2014/main" id="{CDEEF8EB-F9E7-4E15-9C0E-FAF8AD576D79}"/>
                  </a:ext>
                </a:extLst>
              </p:cNvPr>
              <p:cNvSpPr/>
              <p:nvPr/>
            </p:nvSpPr>
            <p:spPr>
              <a:xfrm>
                <a:off x="10001080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6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6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81" name="Freeform: Shape 7980">
                <a:extLst>
                  <a:ext uri="{FF2B5EF4-FFF2-40B4-BE49-F238E27FC236}">
                    <a16:creationId xmlns:a16="http://schemas.microsoft.com/office/drawing/2014/main" id="{A181E25F-792A-40AE-A572-DD6731B0156B}"/>
                  </a:ext>
                </a:extLst>
              </p:cNvPr>
              <p:cNvSpPr/>
              <p:nvPr/>
            </p:nvSpPr>
            <p:spPr>
              <a:xfrm>
                <a:off x="10006735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935" name="Graphic 19965">
              <a:extLst>
                <a:ext uri="{FF2B5EF4-FFF2-40B4-BE49-F238E27FC236}">
                  <a16:creationId xmlns:a16="http://schemas.microsoft.com/office/drawing/2014/main" id="{BD3F2F47-74B2-4206-B269-8B71541F46C9}"/>
                </a:ext>
              </a:extLst>
            </p:cNvPr>
            <p:cNvGrpSpPr/>
            <p:nvPr/>
          </p:nvGrpSpPr>
          <p:grpSpPr>
            <a:xfrm>
              <a:off x="12640051" y="4706674"/>
              <a:ext cx="22809" cy="18990"/>
              <a:chOff x="9956928" y="4078336"/>
              <a:chExt cx="17583" cy="14639"/>
            </a:xfrm>
            <a:solidFill>
              <a:schemeClr val="accent1"/>
            </a:solidFill>
          </p:grpSpPr>
          <p:sp>
            <p:nvSpPr>
              <p:cNvPr id="7964" name="Freeform: Shape 7963">
                <a:extLst>
                  <a:ext uri="{FF2B5EF4-FFF2-40B4-BE49-F238E27FC236}">
                    <a16:creationId xmlns:a16="http://schemas.microsoft.com/office/drawing/2014/main" id="{17E36A96-8A19-4D89-9FAD-5751F51C0220}"/>
                  </a:ext>
                </a:extLst>
              </p:cNvPr>
              <p:cNvSpPr/>
              <p:nvPr/>
            </p:nvSpPr>
            <p:spPr>
              <a:xfrm>
                <a:off x="9956928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65" name="Freeform: Shape 7964">
                <a:extLst>
                  <a:ext uri="{FF2B5EF4-FFF2-40B4-BE49-F238E27FC236}">
                    <a16:creationId xmlns:a16="http://schemas.microsoft.com/office/drawing/2014/main" id="{50820BB9-E913-4130-8290-DBFB112D2976}"/>
                  </a:ext>
                </a:extLst>
              </p:cNvPr>
              <p:cNvSpPr/>
              <p:nvPr/>
            </p:nvSpPr>
            <p:spPr>
              <a:xfrm>
                <a:off x="996281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66" name="Freeform: Shape 7965">
                <a:extLst>
                  <a:ext uri="{FF2B5EF4-FFF2-40B4-BE49-F238E27FC236}">
                    <a16:creationId xmlns:a16="http://schemas.microsoft.com/office/drawing/2014/main" id="{A2CAAB12-1146-43F5-9189-DD827EC3825D}"/>
                  </a:ext>
                </a:extLst>
              </p:cNvPr>
              <p:cNvSpPr/>
              <p:nvPr/>
            </p:nvSpPr>
            <p:spPr>
              <a:xfrm>
                <a:off x="9968625" y="4078336"/>
                <a:ext cx="5886" cy="14639"/>
              </a:xfrm>
              <a:custGeom>
                <a:avLst/>
                <a:gdLst>
                  <a:gd name="connsiteX0" fmla="*/ 5887 w 5886"/>
                  <a:gd name="connsiteY0" fmla="*/ 11696 h 14639"/>
                  <a:gd name="connsiteX1" fmla="*/ 2943 w 5886"/>
                  <a:gd name="connsiteY1" fmla="*/ 14640 h 14639"/>
                  <a:gd name="connsiteX2" fmla="*/ 2943 w 5886"/>
                  <a:gd name="connsiteY2" fmla="*/ 14640 h 14639"/>
                  <a:gd name="connsiteX3" fmla="*/ 0 w 5886"/>
                  <a:gd name="connsiteY3" fmla="*/ 11696 h 14639"/>
                  <a:gd name="connsiteX4" fmla="*/ 0 w 5886"/>
                  <a:gd name="connsiteY4" fmla="*/ 2943 h 14639"/>
                  <a:gd name="connsiteX5" fmla="*/ 2943 w 5886"/>
                  <a:gd name="connsiteY5" fmla="*/ 0 h 14639"/>
                  <a:gd name="connsiteX6" fmla="*/ 2943 w 5886"/>
                  <a:gd name="connsiteY6" fmla="*/ 0 h 14639"/>
                  <a:gd name="connsiteX7" fmla="*/ 5887 w 5886"/>
                  <a:gd name="connsiteY7" fmla="*/ 2943 h 14639"/>
                  <a:gd name="connsiteX8" fmla="*/ 5887 w 5886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6" h="14639">
                    <a:moveTo>
                      <a:pt x="5887" y="11696"/>
                    </a:moveTo>
                    <a:cubicBezTo>
                      <a:pt x="5887" y="13323"/>
                      <a:pt x="4571" y="14640"/>
                      <a:pt x="2943" y="14640"/>
                    </a:cubicBezTo>
                    <a:lnTo>
                      <a:pt x="2943" y="14640"/>
                    </a:lnTo>
                    <a:cubicBezTo>
                      <a:pt x="1317" y="14640"/>
                      <a:pt x="0" y="13323"/>
                      <a:pt x="0" y="11696"/>
                    </a:cubicBezTo>
                    <a:lnTo>
                      <a:pt x="0" y="2943"/>
                    </a:lnTo>
                    <a:cubicBezTo>
                      <a:pt x="0" y="1317"/>
                      <a:pt x="1317" y="0"/>
                      <a:pt x="2943" y="0"/>
                    </a:cubicBezTo>
                    <a:lnTo>
                      <a:pt x="2943" y="0"/>
                    </a:lnTo>
                    <a:cubicBezTo>
                      <a:pt x="4571" y="0"/>
                      <a:pt x="5887" y="1317"/>
                      <a:pt x="5887" y="2943"/>
                    </a:cubicBezTo>
                    <a:lnTo>
                      <a:pt x="5887" y="11696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67" name="Freeform: Shape 7966">
                <a:extLst>
                  <a:ext uri="{FF2B5EF4-FFF2-40B4-BE49-F238E27FC236}">
                    <a16:creationId xmlns:a16="http://schemas.microsoft.com/office/drawing/2014/main" id="{EC2A4929-D274-4A25-94EA-A08EA733B70F}"/>
                  </a:ext>
                </a:extLst>
              </p:cNvPr>
              <p:cNvSpPr/>
              <p:nvPr/>
            </p:nvSpPr>
            <p:spPr>
              <a:xfrm>
                <a:off x="9968702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169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68" name="Freeform: Shape 7967">
                <a:extLst>
                  <a:ext uri="{FF2B5EF4-FFF2-40B4-BE49-F238E27FC236}">
                    <a16:creationId xmlns:a16="http://schemas.microsoft.com/office/drawing/2014/main" id="{8E76BF7C-A0AC-441D-8D04-1BB60DD9EBBB}"/>
                  </a:ext>
                </a:extLst>
              </p:cNvPr>
              <p:cNvSpPr/>
              <p:nvPr/>
            </p:nvSpPr>
            <p:spPr>
              <a:xfrm>
                <a:off x="9962738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331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176" y="14640"/>
                      <a:pt x="3331" y="14640"/>
                      <a:pt x="3564" y="14640"/>
                    </a:cubicBezTo>
                    <a:cubicBezTo>
                      <a:pt x="2169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69" name="Freeform: Shape 7968">
                <a:extLst>
                  <a:ext uri="{FF2B5EF4-FFF2-40B4-BE49-F238E27FC236}">
                    <a16:creationId xmlns:a16="http://schemas.microsoft.com/office/drawing/2014/main" id="{DD03EA7D-8583-4FA3-89CB-FE69B8D15563}"/>
                  </a:ext>
                </a:extLst>
              </p:cNvPr>
              <p:cNvSpPr/>
              <p:nvPr/>
            </p:nvSpPr>
            <p:spPr>
              <a:xfrm>
                <a:off x="9956928" y="4078336"/>
                <a:ext cx="3563" cy="14639"/>
              </a:xfrm>
              <a:custGeom>
                <a:avLst/>
                <a:gdLst>
                  <a:gd name="connsiteX0" fmla="*/ 1240 w 3563"/>
                  <a:gd name="connsiteY0" fmla="*/ 11696 h 14639"/>
                  <a:gd name="connsiteX1" fmla="*/ 1240 w 3563"/>
                  <a:gd name="connsiteY1" fmla="*/ 2943 h 14639"/>
                  <a:gd name="connsiteX2" fmla="*/ 3564 w 3563"/>
                  <a:gd name="connsiteY2" fmla="*/ 78 h 14639"/>
                  <a:gd name="connsiteX3" fmla="*/ 2943 w 3563"/>
                  <a:gd name="connsiteY3" fmla="*/ 0 h 14639"/>
                  <a:gd name="connsiteX4" fmla="*/ 0 w 3563"/>
                  <a:gd name="connsiteY4" fmla="*/ 2943 h 14639"/>
                  <a:gd name="connsiteX5" fmla="*/ 0 w 3563"/>
                  <a:gd name="connsiteY5" fmla="*/ 11696 h 14639"/>
                  <a:gd name="connsiteX6" fmla="*/ 2943 w 3563"/>
                  <a:gd name="connsiteY6" fmla="*/ 14640 h 14639"/>
                  <a:gd name="connsiteX7" fmla="*/ 3564 w 3563"/>
                  <a:gd name="connsiteY7" fmla="*/ 14640 h 14639"/>
                  <a:gd name="connsiteX8" fmla="*/ 1240 w 3563"/>
                  <a:gd name="connsiteY8" fmla="*/ 11696 h 1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3" h="14639">
                    <a:moveTo>
                      <a:pt x="1240" y="11696"/>
                    </a:moveTo>
                    <a:lnTo>
                      <a:pt x="1240" y="2943"/>
                    </a:lnTo>
                    <a:cubicBezTo>
                      <a:pt x="1240" y="1549"/>
                      <a:pt x="2247" y="387"/>
                      <a:pt x="3564" y="78"/>
                    </a:cubicBezTo>
                    <a:cubicBezTo>
                      <a:pt x="3409" y="0"/>
                      <a:pt x="3176" y="0"/>
                      <a:pt x="2943" y="0"/>
                    </a:cubicBezTo>
                    <a:cubicBezTo>
                      <a:pt x="1317" y="0"/>
                      <a:pt x="0" y="1317"/>
                      <a:pt x="0" y="2943"/>
                    </a:cubicBezTo>
                    <a:lnTo>
                      <a:pt x="0" y="11696"/>
                    </a:lnTo>
                    <a:cubicBezTo>
                      <a:pt x="0" y="13323"/>
                      <a:pt x="1317" y="14640"/>
                      <a:pt x="2943" y="14640"/>
                    </a:cubicBezTo>
                    <a:cubicBezTo>
                      <a:pt x="3099" y="14640"/>
                      <a:pt x="3331" y="14640"/>
                      <a:pt x="3564" y="14640"/>
                    </a:cubicBezTo>
                    <a:cubicBezTo>
                      <a:pt x="2247" y="14253"/>
                      <a:pt x="1240" y="13091"/>
                      <a:pt x="1240" y="11696"/>
                    </a:cubicBezTo>
                    <a:close/>
                  </a:path>
                </a:pathLst>
              </a:custGeom>
              <a:solidFill>
                <a:srgbClr val="971005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70" name="Freeform: Shape 7969">
                <a:extLst>
                  <a:ext uri="{FF2B5EF4-FFF2-40B4-BE49-F238E27FC236}">
                    <a16:creationId xmlns:a16="http://schemas.microsoft.com/office/drawing/2014/main" id="{E5573A0F-ADFB-40DA-B494-E31CCFFB8DEE}"/>
                  </a:ext>
                </a:extLst>
              </p:cNvPr>
              <p:cNvSpPr/>
              <p:nvPr/>
            </p:nvSpPr>
            <p:spPr>
              <a:xfrm>
                <a:off x="9960259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8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8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71" name="Freeform: Shape 7970">
                <a:extLst>
                  <a:ext uri="{FF2B5EF4-FFF2-40B4-BE49-F238E27FC236}">
                    <a16:creationId xmlns:a16="http://schemas.microsoft.com/office/drawing/2014/main" id="{81C29364-9A92-408D-ACE8-67A0D96C77E8}"/>
                  </a:ext>
                </a:extLst>
              </p:cNvPr>
              <p:cNvSpPr/>
              <p:nvPr/>
            </p:nvSpPr>
            <p:spPr>
              <a:xfrm>
                <a:off x="9966301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6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6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72" name="Freeform: Shape 7971">
                <a:extLst>
                  <a:ext uri="{FF2B5EF4-FFF2-40B4-BE49-F238E27FC236}">
                    <a16:creationId xmlns:a16="http://schemas.microsoft.com/office/drawing/2014/main" id="{D329E907-DB7F-4950-AA3E-2AE195520B94}"/>
                  </a:ext>
                </a:extLst>
              </p:cNvPr>
              <p:cNvSpPr/>
              <p:nvPr/>
            </p:nvSpPr>
            <p:spPr>
              <a:xfrm>
                <a:off x="9971956" y="4079653"/>
                <a:ext cx="1703" cy="11618"/>
              </a:xfrm>
              <a:custGeom>
                <a:avLst/>
                <a:gdLst>
                  <a:gd name="connsiteX0" fmla="*/ 1704 w 1703"/>
                  <a:gd name="connsiteY0" fmla="*/ 10767 h 11618"/>
                  <a:gd name="connsiteX1" fmla="*/ 852 w 1703"/>
                  <a:gd name="connsiteY1" fmla="*/ 11619 h 11618"/>
                  <a:gd name="connsiteX2" fmla="*/ 852 w 1703"/>
                  <a:gd name="connsiteY2" fmla="*/ 11619 h 11618"/>
                  <a:gd name="connsiteX3" fmla="*/ 0 w 1703"/>
                  <a:gd name="connsiteY3" fmla="*/ 10767 h 11618"/>
                  <a:gd name="connsiteX4" fmla="*/ 0 w 1703"/>
                  <a:gd name="connsiteY4" fmla="*/ 852 h 11618"/>
                  <a:gd name="connsiteX5" fmla="*/ 852 w 1703"/>
                  <a:gd name="connsiteY5" fmla="*/ 0 h 11618"/>
                  <a:gd name="connsiteX6" fmla="*/ 852 w 1703"/>
                  <a:gd name="connsiteY6" fmla="*/ 0 h 11618"/>
                  <a:gd name="connsiteX7" fmla="*/ 1704 w 1703"/>
                  <a:gd name="connsiteY7" fmla="*/ 852 h 11618"/>
                  <a:gd name="connsiteX8" fmla="*/ 1704 w 1703"/>
                  <a:gd name="connsiteY8" fmla="*/ 10767 h 1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3" h="11618">
                    <a:moveTo>
                      <a:pt x="1704" y="10767"/>
                    </a:moveTo>
                    <a:cubicBezTo>
                      <a:pt x="1704" y="11232"/>
                      <a:pt x="1317" y="11619"/>
                      <a:pt x="852" y="11619"/>
                    </a:cubicBezTo>
                    <a:lnTo>
                      <a:pt x="852" y="11619"/>
                    </a:lnTo>
                    <a:cubicBezTo>
                      <a:pt x="387" y="11619"/>
                      <a:pt x="0" y="11232"/>
                      <a:pt x="0" y="10767"/>
                    </a:cubicBezTo>
                    <a:lnTo>
                      <a:pt x="0" y="852"/>
                    </a:lnTo>
                    <a:cubicBezTo>
                      <a:pt x="0" y="387"/>
                      <a:pt x="387" y="0"/>
                      <a:pt x="852" y="0"/>
                    </a:cubicBezTo>
                    <a:lnTo>
                      <a:pt x="852" y="0"/>
                    </a:lnTo>
                    <a:cubicBezTo>
                      <a:pt x="1317" y="0"/>
                      <a:pt x="1704" y="387"/>
                      <a:pt x="1704" y="852"/>
                    </a:cubicBezTo>
                    <a:lnTo>
                      <a:pt x="1704" y="10767"/>
                    </a:lnTo>
                    <a:close/>
                  </a:path>
                </a:pathLst>
              </a:custGeom>
              <a:solidFill>
                <a:srgbClr val="FFFFFF">
                  <a:alpha val="51000"/>
                </a:srgbClr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936" name="Freeform: Shape 7935">
              <a:extLst>
                <a:ext uri="{FF2B5EF4-FFF2-40B4-BE49-F238E27FC236}">
                  <a16:creationId xmlns:a16="http://schemas.microsoft.com/office/drawing/2014/main" id="{9C342725-F37B-4E50-93FB-C85C4F953AE9}"/>
                </a:ext>
              </a:extLst>
            </p:cNvPr>
            <p:cNvSpPr/>
            <p:nvPr/>
          </p:nvSpPr>
          <p:spPr>
            <a:xfrm>
              <a:off x="12680947" y="4550728"/>
              <a:ext cx="19794" cy="80082"/>
            </a:xfrm>
            <a:custGeom>
              <a:avLst/>
              <a:gdLst>
                <a:gd name="connsiteX0" fmla="*/ 0 w 15259"/>
                <a:gd name="connsiteY0" fmla="*/ 155 h 61734"/>
                <a:gd name="connsiteX1" fmla="*/ 0 w 15259"/>
                <a:gd name="connsiteY1" fmla="*/ 7978 h 61734"/>
                <a:gd name="connsiteX2" fmla="*/ 0 w 15259"/>
                <a:gd name="connsiteY2" fmla="*/ 7978 h 61734"/>
                <a:gd name="connsiteX3" fmla="*/ 0 w 15259"/>
                <a:gd name="connsiteY3" fmla="*/ 13555 h 61734"/>
                <a:gd name="connsiteX4" fmla="*/ 0 w 15259"/>
                <a:gd name="connsiteY4" fmla="*/ 13555 h 61734"/>
                <a:gd name="connsiteX5" fmla="*/ 0 w 15259"/>
                <a:gd name="connsiteY5" fmla="*/ 18977 h 61734"/>
                <a:gd name="connsiteX6" fmla="*/ 0 w 15259"/>
                <a:gd name="connsiteY6" fmla="*/ 18977 h 61734"/>
                <a:gd name="connsiteX7" fmla="*/ 0 w 15259"/>
                <a:gd name="connsiteY7" fmla="*/ 24477 h 61734"/>
                <a:gd name="connsiteX8" fmla="*/ 0 w 15259"/>
                <a:gd name="connsiteY8" fmla="*/ 24477 h 61734"/>
                <a:gd name="connsiteX9" fmla="*/ 0 w 15259"/>
                <a:gd name="connsiteY9" fmla="*/ 29899 h 61734"/>
                <a:gd name="connsiteX10" fmla="*/ 0 w 15259"/>
                <a:gd name="connsiteY10" fmla="*/ 29899 h 61734"/>
                <a:gd name="connsiteX11" fmla="*/ 0 w 15259"/>
                <a:gd name="connsiteY11" fmla="*/ 35399 h 61734"/>
                <a:gd name="connsiteX12" fmla="*/ 0 w 15259"/>
                <a:gd name="connsiteY12" fmla="*/ 35399 h 61734"/>
                <a:gd name="connsiteX13" fmla="*/ 0 w 15259"/>
                <a:gd name="connsiteY13" fmla="*/ 40821 h 61734"/>
                <a:gd name="connsiteX14" fmla="*/ 0 w 15259"/>
                <a:gd name="connsiteY14" fmla="*/ 40821 h 61734"/>
                <a:gd name="connsiteX15" fmla="*/ 0 w 15259"/>
                <a:gd name="connsiteY15" fmla="*/ 46320 h 61734"/>
                <a:gd name="connsiteX16" fmla="*/ 0 w 15259"/>
                <a:gd name="connsiteY16" fmla="*/ 46320 h 61734"/>
                <a:gd name="connsiteX17" fmla="*/ 0 w 15259"/>
                <a:gd name="connsiteY17" fmla="*/ 49574 h 61734"/>
                <a:gd name="connsiteX18" fmla="*/ 0 w 15259"/>
                <a:gd name="connsiteY18" fmla="*/ 49574 h 61734"/>
                <a:gd name="connsiteX19" fmla="*/ 0 w 15259"/>
                <a:gd name="connsiteY19" fmla="*/ 61270 h 61734"/>
                <a:gd name="connsiteX20" fmla="*/ 464 w 15259"/>
                <a:gd name="connsiteY20" fmla="*/ 61735 h 61734"/>
                <a:gd name="connsiteX21" fmla="*/ 929 w 15259"/>
                <a:gd name="connsiteY21" fmla="*/ 61270 h 61734"/>
                <a:gd name="connsiteX22" fmla="*/ 929 w 15259"/>
                <a:gd name="connsiteY22" fmla="*/ 52052 h 61734"/>
                <a:gd name="connsiteX23" fmla="*/ 2014 w 15259"/>
                <a:gd name="connsiteY23" fmla="*/ 52052 h 61734"/>
                <a:gd name="connsiteX24" fmla="*/ 2014 w 15259"/>
                <a:gd name="connsiteY24" fmla="*/ 61270 h 61734"/>
                <a:gd name="connsiteX25" fmla="*/ 2478 w 15259"/>
                <a:gd name="connsiteY25" fmla="*/ 61735 h 61734"/>
                <a:gd name="connsiteX26" fmla="*/ 2943 w 15259"/>
                <a:gd name="connsiteY26" fmla="*/ 61270 h 61734"/>
                <a:gd name="connsiteX27" fmla="*/ 2943 w 15259"/>
                <a:gd name="connsiteY27" fmla="*/ 52052 h 61734"/>
                <a:gd name="connsiteX28" fmla="*/ 4028 w 15259"/>
                <a:gd name="connsiteY28" fmla="*/ 52052 h 61734"/>
                <a:gd name="connsiteX29" fmla="*/ 4028 w 15259"/>
                <a:gd name="connsiteY29" fmla="*/ 61270 h 61734"/>
                <a:gd name="connsiteX30" fmla="*/ 4492 w 15259"/>
                <a:gd name="connsiteY30" fmla="*/ 61735 h 61734"/>
                <a:gd name="connsiteX31" fmla="*/ 4957 w 15259"/>
                <a:gd name="connsiteY31" fmla="*/ 61270 h 61734"/>
                <a:gd name="connsiteX32" fmla="*/ 4957 w 15259"/>
                <a:gd name="connsiteY32" fmla="*/ 52052 h 61734"/>
                <a:gd name="connsiteX33" fmla="*/ 6042 w 15259"/>
                <a:gd name="connsiteY33" fmla="*/ 52052 h 61734"/>
                <a:gd name="connsiteX34" fmla="*/ 6042 w 15259"/>
                <a:gd name="connsiteY34" fmla="*/ 61270 h 61734"/>
                <a:gd name="connsiteX35" fmla="*/ 6506 w 15259"/>
                <a:gd name="connsiteY35" fmla="*/ 61735 h 61734"/>
                <a:gd name="connsiteX36" fmla="*/ 7049 w 15259"/>
                <a:gd name="connsiteY36" fmla="*/ 61270 h 61734"/>
                <a:gd name="connsiteX37" fmla="*/ 7049 w 15259"/>
                <a:gd name="connsiteY37" fmla="*/ 52052 h 61734"/>
                <a:gd name="connsiteX38" fmla="*/ 8133 w 15259"/>
                <a:gd name="connsiteY38" fmla="*/ 52052 h 61734"/>
                <a:gd name="connsiteX39" fmla="*/ 8133 w 15259"/>
                <a:gd name="connsiteY39" fmla="*/ 61270 h 61734"/>
                <a:gd name="connsiteX40" fmla="*/ 8598 w 15259"/>
                <a:gd name="connsiteY40" fmla="*/ 61735 h 61734"/>
                <a:gd name="connsiteX41" fmla="*/ 9062 w 15259"/>
                <a:gd name="connsiteY41" fmla="*/ 61270 h 61734"/>
                <a:gd name="connsiteX42" fmla="*/ 9062 w 15259"/>
                <a:gd name="connsiteY42" fmla="*/ 52052 h 61734"/>
                <a:gd name="connsiteX43" fmla="*/ 10147 w 15259"/>
                <a:gd name="connsiteY43" fmla="*/ 52052 h 61734"/>
                <a:gd name="connsiteX44" fmla="*/ 10147 w 15259"/>
                <a:gd name="connsiteY44" fmla="*/ 61270 h 61734"/>
                <a:gd name="connsiteX45" fmla="*/ 10612 w 15259"/>
                <a:gd name="connsiteY45" fmla="*/ 61735 h 61734"/>
                <a:gd name="connsiteX46" fmla="*/ 11076 w 15259"/>
                <a:gd name="connsiteY46" fmla="*/ 61270 h 61734"/>
                <a:gd name="connsiteX47" fmla="*/ 11076 w 15259"/>
                <a:gd name="connsiteY47" fmla="*/ 52052 h 61734"/>
                <a:gd name="connsiteX48" fmla="*/ 12161 w 15259"/>
                <a:gd name="connsiteY48" fmla="*/ 52052 h 61734"/>
                <a:gd name="connsiteX49" fmla="*/ 12161 w 15259"/>
                <a:gd name="connsiteY49" fmla="*/ 61270 h 61734"/>
                <a:gd name="connsiteX50" fmla="*/ 12626 w 15259"/>
                <a:gd name="connsiteY50" fmla="*/ 61735 h 61734"/>
                <a:gd name="connsiteX51" fmla="*/ 13090 w 15259"/>
                <a:gd name="connsiteY51" fmla="*/ 61270 h 61734"/>
                <a:gd name="connsiteX52" fmla="*/ 13090 w 15259"/>
                <a:gd name="connsiteY52" fmla="*/ 52052 h 61734"/>
                <a:gd name="connsiteX53" fmla="*/ 14175 w 15259"/>
                <a:gd name="connsiteY53" fmla="*/ 52052 h 61734"/>
                <a:gd name="connsiteX54" fmla="*/ 14175 w 15259"/>
                <a:gd name="connsiteY54" fmla="*/ 61270 h 61734"/>
                <a:gd name="connsiteX55" fmla="*/ 14717 w 15259"/>
                <a:gd name="connsiteY55" fmla="*/ 61735 h 61734"/>
                <a:gd name="connsiteX56" fmla="*/ 15182 w 15259"/>
                <a:gd name="connsiteY56" fmla="*/ 61270 h 61734"/>
                <a:gd name="connsiteX57" fmla="*/ 15182 w 15259"/>
                <a:gd name="connsiteY57" fmla="*/ 52052 h 61734"/>
                <a:gd name="connsiteX58" fmla="*/ 15259 w 15259"/>
                <a:gd name="connsiteY58" fmla="*/ 52052 h 61734"/>
                <a:gd name="connsiteX59" fmla="*/ 15259 w 15259"/>
                <a:gd name="connsiteY59" fmla="*/ 0 h 61734"/>
                <a:gd name="connsiteX60" fmla="*/ 0 w 15259"/>
                <a:gd name="connsiteY60" fmla="*/ 0 h 6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259" h="61734">
                  <a:moveTo>
                    <a:pt x="0" y="155"/>
                  </a:moveTo>
                  <a:lnTo>
                    <a:pt x="0" y="7978"/>
                  </a:lnTo>
                  <a:lnTo>
                    <a:pt x="0" y="7978"/>
                  </a:lnTo>
                  <a:lnTo>
                    <a:pt x="0" y="13555"/>
                  </a:lnTo>
                  <a:lnTo>
                    <a:pt x="0" y="13555"/>
                  </a:lnTo>
                  <a:lnTo>
                    <a:pt x="0" y="18977"/>
                  </a:lnTo>
                  <a:lnTo>
                    <a:pt x="0" y="18977"/>
                  </a:lnTo>
                  <a:lnTo>
                    <a:pt x="0" y="24477"/>
                  </a:lnTo>
                  <a:lnTo>
                    <a:pt x="0" y="24477"/>
                  </a:lnTo>
                  <a:lnTo>
                    <a:pt x="0" y="29899"/>
                  </a:lnTo>
                  <a:lnTo>
                    <a:pt x="0" y="29899"/>
                  </a:lnTo>
                  <a:lnTo>
                    <a:pt x="0" y="35399"/>
                  </a:lnTo>
                  <a:lnTo>
                    <a:pt x="0" y="35399"/>
                  </a:lnTo>
                  <a:lnTo>
                    <a:pt x="0" y="40821"/>
                  </a:lnTo>
                  <a:lnTo>
                    <a:pt x="0" y="40821"/>
                  </a:lnTo>
                  <a:lnTo>
                    <a:pt x="0" y="46320"/>
                  </a:lnTo>
                  <a:lnTo>
                    <a:pt x="0" y="46320"/>
                  </a:lnTo>
                  <a:lnTo>
                    <a:pt x="0" y="49574"/>
                  </a:lnTo>
                  <a:lnTo>
                    <a:pt x="0" y="49574"/>
                  </a:lnTo>
                  <a:lnTo>
                    <a:pt x="0" y="61270"/>
                  </a:lnTo>
                  <a:cubicBezTo>
                    <a:pt x="0" y="61502"/>
                    <a:pt x="233" y="61735"/>
                    <a:pt x="464" y="61735"/>
                  </a:cubicBezTo>
                  <a:cubicBezTo>
                    <a:pt x="697" y="61735"/>
                    <a:pt x="929" y="61502"/>
                    <a:pt x="929" y="61270"/>
                  </a:cubicBezTo>
                  <a:lnTo>
                    <a:pt x="929" y="52052"/>
                  </a:lnTo>
                  <a:lnTo>
                    <a:pt x="2014" y="52052"/>
                  </a:lnTo>
                  <a:lnTo>
                    <a:pt x="2014" y="61270"/>
                  </a:lnTo>
                  <a:cubicBezTo>
                    <a:pt x="2014" y="61502"/>
                    <a:pt x="2247" y="61735"/>
                    <a:pt x="2478" y="61735"/>
                  </a:cubicBezTo>
                  <a:cubicBezTo>
                    <a:pt x="2711" y="61735"/>
                    <a:pt x="2943" y="61502"/>
                    <a:pt x="2943" y="61270"/>
                  </a:cubicBezTo>
                  <a:lnTo>
                    <a:pt x="2943" y="52052"/>
                  </a:lnTo>
                  <a:lnTo>
                    <a:pt x="4028" y="52052"/>
                  </a:lnTo>
                  <a:lnTo>
                    <a:pt x="4028" y="61270"/>
                  </a:lnTo>
                  <a:cubicBezTo>
                    <a:pt x="4028" y="61502"/>
                    <a:pt x="4260" y="61735"/>
                    <a:pt x="4492" y="61735"/>
                  </a:cubicBezTo>
                  <a:cubicBezTo>
                    <a:pt x="4725" y="61735"/>
                    <a:pt x="4957" y="61502"/>
                    <a:pt x="4957" y="61270"/>
                  </a:cubicBezTo>
                  <a:lnTo>
                    <a:pt x="4957" y="52052"/>
                  </a:lnTo>
                  <a:lnTo>
                    <a:pt x="6042" y="52052"/>
                  </a:lnTo>
                  <a:lnTo>
                    <a:pt x="6042" y="61270"/>
                  </a:lnTo>
                  <a:cubicBezTo>
                    <a:pt x="6042" y="61502"/>
                    <a:pt x="6274" y="61735"/>
                    <a:pt x="6506" y="61735"/>
                  </a:cubicBezTo>
                  <a:cubicBezTo>
                    <a:pt x="6816" y="61735"/>
                    <a:pt x="7049" y="61502"/>
                    <a:pt x="7049" y="61270"/>
                  </a:cubicBezTo>
                  <a:lnTo>
                    <a:pt x="7049" y="52052"/>
                  </a:lnTo>
                  <a:lnTo>
                    <a:pt x="8133" y="52052"/>
                  </a:lnTo>
                  <a:lnTo>
                    <a:pt x="8133" y="61270"/>
                  </a:lnTo>
                  <a:cubicBezTo>
                    <a:pt x="8133" y="61502"/>
                    <a:pt x="8365" y="61735"/>
                    <a:pt x="8598" y="61735"/>
                  </a:cubicBezTo>
                  <a:cubicBezTo>
                    <a:pt x="8908" y="61735"/>
                    <a:pt x="9062" y="61502"/>
                    <a:pt x="9062" y="61270"/>
                  </a:cubicBezTo>
                  <a:lnTo>
                    <a:pt x="9062" y="52052"/>
                  </a:lnTo>
                  <a:lnTo>
                    <a:pt x="10147" y="52052"/>
                  </a:lnTo>
                  <a:lnTo>
                    <a:pt x="10147" y="61270"/>
                  </a:lnTo>
                  <a:cubicBezTo>
                    <a:pt x="10147" y="61502"/>
                    <a:pt x="10379" y="61735"/>
                    <a:pt x="10612" y="61735"/>
                  </a:cubicBezTo>
                  <a:cubicBezTo>
                    <a:pt x="10922" y="61735"/>
                    <a:pt x="11076" y="61502"/>
                    <a:pt x="11076" y="61270"/>
                  </a:cubicBezTo>
                  <a:lnTo>
                    <a:pt x="11076" y="52052"/>
                  </a:lnTo>
                  <a:lnTo>
                    <a:pt x="12161" y="52052"/>
                  </a:lnTo>
                  <a:lnTo>
                    <a:pt x="12161" y="61270"/>
                  </a:lnTo>
                  <a:cubicBezTo>
                    <a:pt x="12161" y="61502"/>
                    <a:pt x="12316" y="61735"/>
                    <a:pt x="12626" y="61735"/>
                  </a:cubicBezTo>
                  <a:cubicBezTo>
                    <a:pt x="12935" y="61735"/>
                    <a:pt x="13090" y="61502"/>
                    <a:pt x="13090" y="61270"/>
                  </a:cubicBezTo>
                  <a:lnTo>
                    <a:pt x="13090" y="52052"/>
                  </a:lnTo>
                  <a:lnTo>
                    <a:pt x="14175" y="52052"/>
                  </a:lnTo>
                  <a:lnTo>
                    <a:pt x="14175" y="61270"/>
                  </a:lnTo>
                  <a:cubicBezTo>
                    <a:pt x="14175" y="61502"/>
                    <a:pt x="14407" y="61735"/>
                    <a:pt x="14717" y="61735"/>
                  </a:cubicBezTo>
                  <a:cubicBezTo>
                    <a:pt x="14949" y="61735"/>
                    <a:pt x="15182" y="61502"/>
                    <a:pt x="15182" y="61270"/>
                  </a:cubicBezTo>
                  <a:lnTo>
                    <a:pt x="15182" y="52052"/>
                  </a:lnTo>
                  <a:lnTo>
                    <a:pt x="15259" y="52052"/>
                  </a:lnTo>
                  <a:lnTo>
                    <a:pt x="152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D9C">
                <a:alpha val="54000"/>
              </a:srgbClr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937" name="Graphic 19965">
              <a:extLst>
                <a:ext uri="{FF2B5EF4-FFF2-40B4-BE49-F238E27FC236}">
                  <a16:creationId xmlns:a16="http://schemas.microsoft.com/office/drawing/2014/main" id="{326A87F7-4006-42DA-98D9-E94F2174DEC9}"/>
                </a:ext>
              </a:extLst>
            </p:cNvPr>
            <p:cNvGrpSpPr/>
            <p:nvPr/>
          </p:nvGrpSpPr>
          <p:grpSpPr>
            <a:xfrm>
              <a:off x="12613969" y="4535804"/>
              <a:ext cx="116471" cy="85862"/>
              <a:chOff x="9936822" y="3946615"/>
              <a:chExt cx="89786" cy="66190"/>
            </a:xfrm>
            <a:solidFill>
              <a:schemeClr val="accent1"/>
            </a:solidFill>
          </p:grpSpPr>
          <p:grpSp>
            <p:nvGrpSpPr>
              <p:cNvPr id="7949" name="Graphic 19965">
                <a:extLst>
                  <a:ext uri="{FF2B5EF4-FFF2-40B4-BE49-F238E27FC236}">
                    <a16:creationId xmlns:a16="http://schemas.microsoft.com/office/drawing/2014/main" id="{EE38BC8E-A40F-4DB3-8945-AEB2B26047E9}"/>
                  </a:ext>
                </a:extLst>
              </p:cNvPr>
              <p:cNvGrpSpPr/>
              <p:nvPr/>
            </p:nvGrpSpPr>
            <p:grpSpPr>
              <a:xfrm>
                <a:off x="9994031" y="3960754"/>
                <a:ext cx="15569" cy="52052"/>
                <a:chOff x="9994031" y="3960754"/>
                <a:chExt cx="15569" cy="52052"/>
              </a:xfrm>
              <a:solidFill>
                <a:schemeClr val="accent1"/>
              </a:solidFill>
            </p:grpSpPr>
            <p:sp>
              <p:nvSpPr>
                <p:cNvPr id="7959" name="Freeform: Shape 7958">
                  <a:extLst>
                    <a:ext uri="{FF2B5EF4-FFF2-40B4-BE49-F238E27FC236}">
                      <a16:creationId xmlns:a16="http://schemas.microsoft.com/office/drawing/2014/main" id="{44C3C6B2-F081-4077-81F1-5F5B45730CAE}"/>
                    </a:ext>
                  </a:extLst>
                </p:cNvPr>
                <p:cNvSpPr/>
                <p:nvPr/>
              </p:nvSpPr>
              <p:spPr>
                <a:xfrm>
                  <a:off x="9994109" y="3960754"/>
                  <a:ext cx="15491" cy="52052"/>
                </a:xfrm>
                <a:custGeom>
                  <a:avLst/>
                  <a:gdLst>
                    <a:gd name="connsiteX0" fmla="*/ 0 w 15491"/>
                    <a:gd name="connsiteY0" fmla="*/ 0 h 52052"/>
                    <a:gd name="connsiteX1" fmla="*/ 15492 w 15491"/>
                    <a:gd name="connsiteY1" fmla="*/ 0 h 52052"/>
                    <a:gd name="connsiteX2" fmla="*/ 15492 w 15491"/>
                    <a:gd name="connsiteY2" fmla="*/ 52052 h 52052"/>
                    <a:gd name="connsiteX3" fmla="*/ 0 w 15491"/>
                    <a:gd name="connsiteY3" fmla="*/ 52052 h 52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2052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2052"/>
                      </a:lnTo>
                      <a:lnTo>
                        <a:pt x="0" y="52052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60" name="Freeform: Shape 7959">
                  <a:extLst>
                    <a:ext uri="{FF2B5EF4-FFF2-40B4-BE49-F238E27FC236}">
                      <a16:creationId xmlns:a16="http://schemas.microsoft.com/office/drawing/2014/main" id="{C55A8AAF-FE46-4D90-BCD3-52D5EE8ED7EC}"/>
                    </a:ext>
                  </a:extLst>
                </p:cNvPr>
                <p:cNvSpPr/>
                <p:nvPr/>
              </p:nvSpPr>
              <p:spPr>
                <a:xfrm>
                  <a:off x="9994031" y="3968654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61" name="Freeform: Shape 7960">
                  <a:extLst>
                    <a:ext uri="{FF2B5EF4-FFF2-40B4-BE49-F238E27FC236}">
                      <a16:creationId xmlns:a16="http://schemas.microsoft.com/office/drawing/2014/main" id="{608DF5E8-6D67-4A9C-9B0E-D67D906674E7}"/>
                    </a:ext>
                  </a:extLst>
                </p:cNvPr>
                <p:cNvSpPr/>
                <p:nvPr/>
              </p:nvSpPr>
              <p:spPr>
                <a:xfrm>
                  <a:off x="9994031" y="3979576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62" name="Freeform: Shape 7961">
                  <a:extLst>
                    <a:ext uri="{FF2B5EF4-FFF2-40B4-BE49-F238E27FC236}">
                      <a16:creationId xmlns:a16="http://schemas.microsoft.com/office/drawing/2014/main" id="{15871D86-2C38-4637-808D-8A67E0E44C14}"/>
                    </a:ext>
                  </a:extLst>
                </p:cNvPr>
                <p:cNvSpPr/>
                <p:nvPr/>
              </p:nvSpPr>
              <p:spPr>
                <a:xfrm>
                  <a:off x="9994031" y="3990575"/>
                  <a:ext cx="15491" cy="5499"/>
                </a:xfrm>
                <a:custGeom>
                  <a:avLst/>
                  <a:gdLst>
                    <a:gd name="connsiteX0" fmla="*/ 0 w 15491"/>
                    <a:gd name="connsiteY0" fmla="*/ 0 h 5499"/>
                    <a:gd name="connsiteX1" fmla="*/ 15492 w 15491"/>
                    <a:gd name="connsiteY1" fmla="*/ 0 h 5499"/>
                    <a:gd name="connsiteX2" fmla="*/ 15492 w 15491"/>
                    <a:gd name="connsiteY2" fmla="*/ 5500 h 5499"/>
                    <a:gd name="connsiteX3" fmla="*/ 0 w 15491"/>
                    <a:gd name="connsiteY3" fmla="*/ 5500 h 5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499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00"/>
                      </a:lnTo>
                      <a:lnTo>
                        <a:pt x="0" y="5500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63" name="Freeform: Shape 7962">
                  <a:extLst>
                    <a:ext uri="{FF2B5EF4-FFF2-40B4-BE49-F238E27FC236}">
                      <a16:creationId xmlns:a16="http://schemas.microsoft.com/office/drawing/2014/main" id="{58C4C92A-7B55-4535-9771-486FB982694B}"/>
                    </a:ext>
                  </a:extLst>
                </p:cNvPr>
                <p:cNvSpPr/>
                <p:nvPr/>
              </p:nvSpPr>
              <p:spPr>
                <a:xfrm>
                  <a:off x="9994031" y="4001574"/>
                  <a:ext cx="15491" cy="5577"/>
                </a:xfrm>
                <a:custGeom>
                  <a:avLst/>
                  <a:gdLst>
                    <a:gd name="connsiteX0" fmla="*/ 0 w 15491"/>
                    <a:gd name="connsiteY0" fmla="*/ 0 h 5577"/>
                    <a:gd name="connsiteX1" fmla="*/ 15492 w 15491"/>
                    <a:gd name="connsiteY1" fmla="*/ 0 h 5577"/>
                    <a:gd name="connsiteX2" fmla="*/ 15492 w 15491"/>
                    <a:gd name="connsiteY2" fmla="*/ 5577 h 5577"/>
                    <a:gd name="connsiteX3" fmla="*/ 0 w 15491"/>
                    <a:gd name="connsiteY3" fmla="*/ 5577 h 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1" h="5577">
                      <a:moveTo>
                        <a:pt x="0" y="0"/>
                      </a:moveTo>
                      <a:lnTo>
                        <a:pt x="15492" y="0"/>
                      </a:lnTo>
                      <a:lnTo>
                        <a:pt x="15492" y="5577"/>
                      </a:lnTo>
                      <a:lnTo>
                        <a:pt x="0" y="5577"/>
                      </a:lnTo>
                      <a:close/>
                    </a:path>
                  </a:pathLst>
                </a:custGeom>
                <a:solidFill>
                  <a:srgbClr val="0E6384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950" name="Graphic 19965">
                <a:extLst>
                  <a:ext uri="{FF2B5EF4-FFF2-40B4-BE49-F238E27FC236}">
                    <a16:creationId xmlns:a16="http://schemas.microsoft.com/office/drawing/2014/main" id="{E35B4454-79B4-4263-BA9D-DF48BD1CD202}"/>
                  </a:ext>
                </a:extLst>
              </p:cNvPr>
              <p:cNvGrpSpPr/>
              <p:nvPr/>
            </p:nvGrpSpPr>
            <p:grpSpPr>
              <a:xfrm>
                <a:off x="9936822" y="3946615"/>
                <a:ext cx="89786" cy="20335"/>
                <a:chOff x="9936822" y="3946615"/>
                <a:chExt cx="89786" cy="20335"/>
              </a:xfrm>
              <a:solidFill>
                <a:schemeClr val="accent1"/>
              </a:solidFill>
            </p:grpSpPr>
            <p:sp>
              <p:nvSpPr>
                <p:cNvPr id="7951" name="Freeform: Shape 7950">
                  <a:extLst>
                    <a:ext uri="{FF2B5EF4-FFF2-40B4-BE49-F238E27FC236}">
                      <a16:creationId xmlns:a16="http://schemas.microsoft.com/office/drawing/2014/main" id="{63ADA889-7D2C-4A4A-8C92-BC260808CD1D}"/>
                    </a:ext>
                  </a:extLst>
                </p:cNvPr>
                <p:cNvSpPr/>
                <p:nvPr/>
              </p:nvSpPr>
              <p:spPr>
                <a:xfrm>
                  <a:off x="9936822" y="3946615"/>
                  <a:ext cx="89786" cy="20335"/>
                </a:xfrm>
                <a:custGeom>
                  <a:avLst/>
                  <a:gdLst>
                    <a:gd name="connsiteX0" fmla="*/ 89355 w 89786"/>
                    <a:gd name="connsiteY0" fmla="*/ 4844 h 20335"/>
                    <a:gd name="connsiteX1" fmla="*/ 83855 w 89786"/>
                    <a:gd name="connsiteY1" fmla="*/ 14526 h 20335"/>
                    <a:gd name="connsiteX2" fmla="*/ 5931 w 89786"/>
                    <a:gd name="connsiteY2" fmla="*/ 14526 h 20335"/>
                    <a:gd name="connsiteX3" fmla="*/ 432 w 89786"/>
                    <a:gd name="connsiteY3" fmla="*/ 4844 h 20335"/>
                    <a:gd name="connsiteX4" fmla="*/ 432 w 89786"/>
                    <a:gd name="connsiteY4" fmla="*/ 4844 h 20335"/>
                    <a:gd name="connsiteX5" fmla="*/ 10192 w 89786"/>
                    <a:gd name="connsiteY5" fmla="*/ 351 h 20335"/>
                    <a:gd name="connsiteX6" fmla="*/ 79440 w 89786"/>
                    <a:gd name="connsiteY6" fmla="*/ 351 h 20335"/>
                    <a:gd name="connsiteX7" fmla="*/ 89355 w 89786"/>
                    <a:gd name="connsiteY7" fmla="*/ 4844 h 20335"/>
                    <a:gd name="connsiteX8" fmla="*/ 89355 w 89786"/>
                    <a:gd name="connsiteY8" fmla="*/ 4844 h 2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786" h="20335">
                      <a:moveTo>
                        <a:pt x="89355" y="4844"/>
                      </a:moveTo>
                      <a:cubicBezTo>
                        <a:pt x="90826" y="8639"/>
                        <a:pt x="88425" y="13131"/>
                        <a:pt x="83855" y="14526"/>
                      </a:cubicBezTo>
                      <a:cubicBezTo>
                        <a:pt x="58449" y="22272"/>
                        <a:pt x="31338" y="22272"/>
                        <a:pt x="5931" y="14526"/>
                      </a:cubicBezTo>
                      <a:cubicBezTo>
                        <a:pt x="1362" y="13131"/>
                        <a:pt x="-1040" y="8639"/>
                        <a:pt x="432" y="4844"/>
                      </a:cubicBezTo>
                      <a:lnTo>
                        <a:pt x="432" y="4844"/>
                      </a:lnTo>
                      <a:cubicBezTo>
                        <a:pt x="1903" y="1048"/>
                        <a:pt x="6242" y="-811"/>
                        <a:pt x="10192" y="351"/>
                      </a:cubicBezTo>
                      <a:cubicBezTo>
                        <a:pt x="32732" y="7245"/>
                        <a:pt x="56899" y="7245"/>
                        <a:pt x="79440" y="351"/>
                      </a:cubicBezTo>
                      <a:cubicBezTo>
                        <a:pt x="83468" y="-811"/>
                        <a:pt x="87805" y="971"/>
                        <a:pt x="89355" y="4844"/>
                      </a:cubicBezTo>
                      <a:lnTo>
                        <a:pt x="89355" y="4844"/>
                      </a:lnTo>
                      <a:close/>
                    </a:path>
                  </a:pathLst>
                </a:custGeom>
                <a:solidFill>
                  <a:srgbClr val="C20D0E"/>
                </a:solidFill>
                <a:ln w="7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952" name="Graphic 19965">
                  <a:extLst>
                    <a:ext uri="{FF2B5EF4-FFF2-40B4-BE49-F238E27FC236}">
                      <a16:creationId xmlns:a16="http://schemas.microsoft.com/office/drawing/2014/main" id="{12B00F41-809B-4840-A5DC-85EB0A7F7D7F}"/>
                    </a:ext>
                  </a:extLst>
                </p:cNvPr>
                <p:cNvGrpSpPr/>
                <p:nvPr/>
              </p:nvGrpSpPr>
              <p:grpSpPr>
                <a:xfrm>
                  <a:off x="9942521" y="3946888"/>
                  <a:ext cx="78543" cy="20062"/>
                  <a:chOff x="9942521" y="3946888"/>
                  <a:chExt cx="78543" cy="20062"/>
                </a:xfrm>
                <a:solidFill>
                  <a:srgbClr val="0E6384"/>
                </a:solidFill>
              </p:grpSpPr>
              <p:sp>
                <p:nvSpPr>
                  <p:cNvPr id="7953" name="Freeform: Shape 7952">
                    <a:extLst>
                      <a:ext uri="{FF2B5EF4-FFF2-40B4-BE49-F238E27FC236}">
                        <a16:creationId xmlns:a16="http://schemas.microsoft.com/office/drawing/2014/main" id="{D94C930B-40FA-45FB-92F3-845FAE5F6937}"/>
                      </a:ext>
                    </a:extLst>
                  </p:cNvPr>
                  <p:cNvSpPr/>
                  <p:nvPr/>
                </p:nvSpPr>
                <p:spPr>
                  <a:xfrm>
                    <a:off x="9942521" y="3946888"/>
                    <a:ext cx="10611" cy="16111"/>
                  </a:xfrm>
                  <a:custGeom>
                    <a:avLst/>
                    <a:gdLst>
                      <a:gd name="connsiteX0" fmla="*/ 7049 w 10611"/>
                      <a:gd name="connsiteY0" fmla="*/ 16112 h 16111"/>
                      <a:gd name="connsiteX1" fmla="*/ 0 w 10611"/>
                      <a:gd name="connsiteY1" fmla="*/ 14175 h 16111"/>
                      <a:gd name="connsiteX2" fmla="*/ 4338 w 10611"/>
                      <a:gd name="connsiteY2" fmla="*/ 0 h 16111"/>
                      <a:gd name="connsiteX3" fmla="*/ 10612 w 10611"/>
                      <a:gd name="connsiteY3" fmla="*/ 1782 h 16111"/>
                      <a:gd name="connsiteX4" fmla="*/ 7049 w 10611"/>
                      <a:gd name="connsiteY4" fmla="*/ 16112 h 16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1" h="16111">
                        <a:moveTo>
                          <a:pt x="7049" y="16112"/>
                        </a:moveTo>
                        <a:cubicBezTo>
                          <a:pt x="4647" y="15492"/>
                          <a:pt x="2324" y="14872"/>
                          <a:pt x="0" y="14175"/>
                        </a:cubicBezTo>
                        <a:cubicBezTo>
                          <a:pt x="1472" y="9450"/>
                          <a:pt x="2866" y="4803"/>
                          <a:pt x="4338" y="0"/>
                        </a:cubicBezTo>
                        <a:cubicBezTo>
                          <a:pt x="6430" y="620"/>
                          <a:pt x="8520" y="1239"/>
                          <a:pt x="10612" y="1782"/>
                        </a:cubicBezTo>
                        <a:cubicBezTo>
                          <a:pt x="9451" y="6584"/>
                          <a:pt x="8211" y="11386"/>
                          <a:pt x="7049" y="16112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54" name="Freeform: Shape 7953">
                    <a:extLst>
                      <a:ext uri="{FF2B5EF4-FFF2-40B4-BE49-F238E27FC236}">
                        <a16:creationId xmlns:a16="http://schemas.microsoft.com/office/drawing/2014/main" id="{7667DEBD-455B-4FB0-B910-9FB51BB63DD3}"/>
                      </a:ext>
                    </a:extLst>
                  </p:cNvPr>
                  <p:cNvSpPr/>
                  <p:nvPr/>
                </p:nvSpPr>
                <p:spPr>
                  <a:xfrm>
                    <a:off x="9956697" y="3950064"/>
                    <a:ext cx="9139" cy="15724"/>
                  </a:xfrm>
                  <a:custGeom>
                    <a:avLst/>
                    <a:gdLst>
                      <a:gd name="connsiteX0" fmla="*/ 7126 w 9139"/>
                      <a:gd name="connsiteY0" fmla="*/ 15724 h 15724"/>
                      <a:gd name="connsiteX1" fmla="*/ 0 w 9139"/>
                      <a:gd name="connsiteY1" fmla="*/ 14562 h 15724"/>
                      <a:gd name="connsiteX2" fmla="*/ 2788 w 9139"/>
                      <a:gd name="connsiteY2" fmla="*/ 0 h 15724"/>
                      <a:gd name="connsiteX3" fmla="*/ 9140 w 9139"/>
                      <a:gd name="connsiteY3" fmla="*/ 1007 h 15724"/>
                      <a:gd name="connsiteX4" fmla="*/ 7126 w 9139"/>
                      <a:gd name="connsiteY4" fmla="*/ 15724 h 15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" h="15724">
                        <a:moveTo>
                          <a:pt x="7126" y="15724"/>
                        </a:moveTo>
                        <a:cubicBezTo>
                          <a:pt x="4725" y="15414"/>
                          <a:pt x="2323" y="15027"/>
                          <a:pt x="0" y="14562"/>
                        </a:cubicBezTo>
                        <a:cubicBezTo>
                          <a:pt x="929" y="9682"/>
                          <a:pt x="1859" y="4880"/>
                          <a:pt x="2788" y="0"/>
                        </a:cubicBezTo>
                        <a:cubicBezTo>
                          <a:pt x="4880" y="387"/>
                          <a:pt x="7048" y="775"/>
                          <a:pt x="9140" y="1007"/>
                        </a:cubicBezTo>
                        <a:cubicBezTo>
                          <a:pt x="8443" y="5887"/>
                          <a:pt x="7746" y="10844"/>
                          <a:pt x="7126" y="15724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55" name="Freeform: Shape 7954">
                    <a:extLst>
                      <a:ext uri="{FF2B5EF4-FFF2-40B4-BE49-F238E27FC236}">
                        <a16:creationId xmlns:a16="http://schemas.microsoft.com/office/drawing/2014/main" id="{7DB009A8-D33F-45F9-90C8-BCE6EA9608F2}"/>
                      </a:ext>
                    </a:extLst>
                  </p:cNvPr>
                  <p:cNvSpPr/>
                  <p:nvPr/>
                </p:nvSpPr>
                <p:spPr>
                  <a:xfrm>
                    <a:off x="9971026" y="3951846"/>
                    <a:ext cx="7590" cy="15104"/>
                  </a:xfrm>
                  <a:custGeom>
                    <a:avLst/>
                    <a:gdLst>
                      <a:gd name="connsiteX0" fmla="*/ 7203 w 7590"/>
                      <a:gd name="connsiteY0" fmla="*/ 15105 h 15104"/>
                      <a:gd name="connsiteX1" fmla="*/ 0 w 7590"/>
                      <a:gd name="connsiteY1" fmla="*/ 14717 h 15104"/>
                      <a:gd name="connsiteX2" fmla="*/ 1162 w 7590"/>
                      <a:gd name="connsiteY2" fmla="*/ 0 h 15104"/>
                      <a:gd name="connsiteX3" fmla="*/ 7591 w 7590"/>
                      <a:gd name="connsiteY3" fmla="*/ 310 h 15104"/>
                      <a:gd name="connsiteX4" fmla="*/ 7203 w 7590"/>
                      <a:gd name="connsiteY4" fmla="*/ 15105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0" h="15104">
                        <a:moveTo>
                          <a:pt x="7203" y="15105"/>
                        </a:moveTo>
                        <a:cubicBezTo>
                          <a:pt x="4802" y="15027"/>
                          <a:pt x="2401" y="14949"/>
                          <a:pt x="0" y="14717"/>
                        </a:cubicBezTo>
                        <a:cubicBezTo>
                          <a:pt x="387" y="9837"/>
                          <a:pt x="774" y="4880"/>
                          <a:pt x="1162" y="0"/>
                        </a:cubicBezTo>
                        <a:cubicBezTo>
                          <a:pt x="3253" y="155"/>
                          <a:pt x="5422" y="310"/>
                          <a:pt x="7591" y="310"/>
                        </a:cubicBezTo>
                        <a:cubicBezTo>
                          <a:pt x="7436" y="5190"/>
                          <a:pt x="7281" y="10147"/>
                          <a:pt x="7203" y="15105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56" name="Freeform: Shape 7955">
                    <a:extLst>
                      <a:ext uri="{FF2B5EF4-FFF2-40B4-BE49-F238E27FC236}">
                        <a16:creationId xmlns:a16="http://schemas.microsoft.com/office/drawing/2014/main" id="{7A211375-B401-4A64-9964-199EAF7E3A6C}"/>
                      </a:ext>
                    </a:extLst>
                  </p:cNvPr>
                  <p:cNvSpPr/>
                  <p:nvPr/>
                </p:nvSpPr>
                <p:spPr>
                  <a:xfrm>
                    <a:off x="9985046" y="3951768"/>
                    <a:ext cx="7591" cy="15104"/>
                  </a:xfrm>
                  <a:custGeom>
                    <a:avLst/>
                    <a:gdLst>
                      <a:gd name="connsiteX0" fmla="*/ 7592 w 7591"/>
                      <a:gd name="connsiteY0" fmla="*/ 14717 h 15104"/>
                      <a:gd name="connsiteX1" fmla="*/ 388 w 7591"/>
                      <a:gd name="connsiteY1" fmla="*/ 15105 h 15104"/>
                      <a:gd name="connsiteX2" fmla="*/ 0 w 7591"/>
                      <a:gd name="connsiteY2" fmla="*/ 310 h 15104"/>
                      <a:gd name="connsiteX3" fmla="*/ 6430 w 7591"/>
                      <a:gd name="connsiteY3" fmla="*/ 0 h 15104"/>
                      <a:gd name="connsiteX4" fmla="*/ 7592 w 7591"/>
                      <a:gd name="connsiteY4" fmla="*/ 14717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1" h="15104">
                        <a:moveTo>
                          <a:pt x="7592" y="14717"/>
                        </a:moveTo>
                        <a:cubicBezTo>
                          <a:pt x="5190" y="14950"/>
                          <a:pt x="2788" y="15027"/>
                          <a:pt x="388" y="15105"/>
                        </a:cubicBezTo>
                        <a:cubicBezTo>
                          <a:pt x="233" y="10147"/>
                          <a:pt x="78" y="5267"/>
                          <a:pt x="0" y="310"/>
                        </a:cubicBezTo>
                        <a:cubicBezTo>
                          <a:pt x="2169" y="232"/>
                          <a:pt x="4261" y="155"/>
                          <a:pt x="6430" y="0"/>
                        </a:cubicBezTo>
                        <a:cubicBezTo>
                          <a:pt x="6739" y="4880"/>
                          <a:pt x="7204" y="9837"/>
                          <a:pt x="7592" y="14717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57" name="Freeform: Shape 7956">
                    <a:extLst>
                      <a:ext uri="{FF2B5EF4-FFF2-40B4-BE49-F238E27FC236}">
                        <a16:creationId xmlns:a16="http://schemas.microsoft.com/office/drawing/2014/main" id="{1E5DDF89-AFAD-4973-BAB4-697368A4C05F}"/>
                      </a:ext>
                    </a:extLst>
                  </p:cNvPr>
                  <p:cNvSpPr/>
                  <p:nvPr/>
                </p:nvSpPr>
                <p:spPr>
                  <a:xfrm>
                    <a:off x="9997827" y="3950064"/>
                    <a:ext cx="9140" cy="15646"/>
                  </a:xfrm>
                  <a:custGeom>
                    <a:avLst/>
                    <a:gdLst>
                      <a:gd name="connsiteX0" fmla="*/ 9141 w 9140"/>
                      <a:gd name="connsiteY0" fmla="*/ 14485 h 15646"/>
                      <a:gd name="connsiteX1" fmla="*/ 2014 w 9140"/>
                      <a:gd name="connsiteY1" fmla="*/ 15647 h 15646"/>
                      <a:gd name="connsiteX2" fmla="*/ 0 w 9140"/>
                      <a:gd name="connsiteY2" fmla="*/ 1007 h 15646"/>
                      <a:gd name="connsiteX3" fmla="*/ 6352 w 9140"/>
                      <a:gd name="connsiteY3" fmla="*/ 0 h 15646"/>
                      <a:gd name="connsiteX4" fmla="*/ 9141 w 9140"/>
                      <a:gd name="connsiteY4" fmla="*/ 14485 h 15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0" h="15646">
                        <a:moveTo>
                          <a:pt x="9141" y="14485"/>
                        </a:moveTo>
                        <a:cubicBezTo>
                          <a:pt x="6739" y="14950"/>
                          <a:pt x="4338" y="15337"/>
                          <a:pt x="2014" y="15647"/>
                        </a:cubicBezTo>
                        <a:cubicBezTo>
                          <a:pt x="1317" y="10767"/>
                          <a:pt x="697" y="5887"/>
                          <a:pt x="0" y="1007"/>
                        </a:cubicBezTo>
                        <a:cubicBezTo>
                          <a:pt x="2092" y="697"/>
                          <a:pt x="4261" y="387"/>
                          <a:pt x="6352" y="0"/>
                        </a:cubicBezTo>
                        <a:cubicBezTo>
                          <a:pt x="7282" y="4803"/>
                          <a:pt x="8211" y="9682"/>
                          <a:pt x="9141" y="14485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58" name="Freeform: Shape 7957">
                    <a:extLst>
                      <a:ext uri="{FF2B5EF4-FFF2-40B4-BE49-F238E27FC236}">
                        <a16:creationId xmlns:a16="http://schemas.microsoft.com/office/drawing/2014/main" id="{A57ED0BB-4E12-483A-BD1A-C317CF3A6B73}"/>
                      </a:ext>
                    </a:extLst>
                  </p:cNvPr>
                  <p:cNvSpPr/>
                  <p:nvPr/>
                </p:nvSpPr>
                <p:spPr>
                  <a:xfrm>
                    <a:off x="10010452" y="3946966"/>
                    <a:ext cx="10611" cy="16034"/>
                  </a:xfrm>
                  <a:custGeom>
                    <a:avLst/>
                    <a:gdLst>
                      <a:gd name="connsiteX0" fmla="*/ 10612 w 10611"/>
                      <a:gd name="connsiteY0" fmla="*/ 14098 h 16034"/>
                      <a:gd name="connsiteX1" fmla="*/ 3563 w 10611"/>
                      <a:gd name="connsiteY1" fmla="*/ 16034 h 16034"/>
                      <a:gd name="connsiteX2" fmla="*/ 0 w 10611"/>
                      <a:gd name="connsiteY2" fmla="*/ 1704 h 16034"/>
                      <a:gd name="connsiteX3" fmla="*/ 6275 w 10611"/>
                      <a:gd name="connsiteY3" fmla="*/ 0 h 16034"/>
                      <a:gd name="connsiteX4" fmla="*/ 10612 w 10611"/>
                      <a:gd name="connsiteY4" fmla="*/ 14098 h 16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1" h="16034">
                        <a:moveTo>
                          <a:pt x="10612" y="14098"/>
                        </a:moveTo>
                        <a:cubicBezTo>
                          <a:pt x="8289" y="14795"/>
                          <a:pt x="5964" y="15492"/>
                          <a:pt x="3563" y="16034"/>
                        </a:cubicBezTo>
                        <a:cubicBezTo>
                          <a:pt x="2402" y="11232"/>
                          <a:pt x="1162" y="6429"/>
                          <a:pt x="0" y="1704"/>
                        </a:cubicBezTo>
                        <a:cubicBezTo>
                          <a:pt x="2092" y="1162"/>
                          <a:pt x="4183" y="620"/>
                          <a:pt x="6275" y="0"/>
                        </a:cubicBezTo>
                        <a:cubicBezTo>
                          <a:pt x="7668" y="4648"/>
                          <a:pt x="9141" y="9372"/>
                          <a:pt x="10612" y="14098"/>
                        </a:cubicBezTo>
                        <a:close/>
                      </a:path>
                    </a:pathLst>
                  </a:custGeom>
                  <a:solidFill>
                    <a:srgbClr val="0E6384"/>
                  </a:solidFill>
                  <a:ln w="7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sp>
          <p:nvSpPr>
            <p:cNvPr id="7938" name="Freeform: Shape 7937">
              <a:extLst>
                <a:ext uri="{FF2B5EF4-FFF2-40B4-BE49-F238E27FC236}">
                  <a16:creationId xmlns:a16="http://schemas.microsoft.com/office/drawing/2014/main" id="{6DAB1BE4-D060-4B96-A008-3E5E60B32143}"/>
                </a:ext>
              </a:extLst>
            </p:cNvPr>
            <p:cNvSpPr/>
            <p:nvPr/>
          </p:nvSpPr>
          <p:spPr>
            <a:xfrm>
              <a:off x="12688081" y="4558465"/>
              <a:ext cx="20497" cy="9545"/>
            </a:xfrm>
            <a:custGeom>
              <a:avLst/>
              <a:gdLst>
                <a:gd name="connsiteX0" fmla="*/ 0 w 15801"/>
                <a:gd name="connsiteY0" fmla="*/ 2246 h 7358"/>
                <a:gd name="connsiteX1" fmla="*/ 15492 w 15801"/>
                <a:gd name="connsiteY1" fmla="*/ 0 h 7358"/>
                <a:gd name="connsiteX2" fmla="*/ 15802 w 15801"/>
                <a:gd name="connsiteY2" fmla="*/ 7359 h 7358"/>
                <a:gd name="connsiteX3" fmla="*/ 78 w 15801"/>
                <a:gd name="connsiteY3" fmla="*/ 4338 h 7358"/>
                <a:gd name="connsiteX4" fmla="*/ 78 w 15801"/>
                <a:gd name="connsiteY4" fmla="*/ 2246 h 7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01" h="7358">
                  <a:moveTo>
                    <a:pt x="0" y="2246"/>
                  </a:moveTo>
                  <a:cubicBezTo>
                    <a:pt x="0" y="2246"/>
                    <a:pt x="8520" y="1704"/>
                    <a:pt x="15492" y="0"/>
                  </a:cubicBezTo>
                  <a:lnTo>
                    <a:pt x="15802" y="7359"/>
                  </a:lnTo>
                  <a:cubicBezTo>
                    <a:pt x="15802" y="7359"/>
                    <a:pt x="4261" y="6197"/>
                    <a:pt x="78" y="4338"/>
                  </a:cubicBezTo>
                  <a:lnTo>
                    <a:pt x="78" y="2246"/>
                  </a:lnTo>
                  <a:close/>
                </a:path>
              </a:pathLst>
            </a:custGeom>
            <a:solidFill>
              <a:srgbClr val="9D9D9C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9" name="Freeform: Shape 7938">
              <a:extLst>
                <a:ext uri="{FF2B5EF4-FFF2-40B4-BE49-F238E27FC236}">
                  <a16:creationId xmlns:a16="http://schemas.microsoft.com/office/drawing/2014/main" id="{5CF03051-E8B7-42CA-9F62-B5536643DA62}"/>
                </a:ext>
              </a:extLst>
            </p:cNvPr>
            <p:cNvSpPr/>
            <p:nvPr/>
          </p:nvSpPr>
          <p:spPr>
            <a:xfrm>
              <a:off x="12622567" y="4535821"/>
              <a:ext cx="96261" cy="11004"/>
            </a:xfrm>
            <a:custGeom>
              <a:avLst/>
              <a:gdLst>
                <a:gd name="connsiteX0" fmla="*/ 74206 w 74206"/>
                <a:gd name="connsiteY0" fmla="*/ 28 h 8483"/>
                <a:gd name="connsiteX1" fmla="*/ 72811 w 74206"/>
                <a:gd name="connsiteY1" fmla="*/ 338 h 8483"/>
                <a:gd name="connsiteX2" fmla="*/ 3564 w 74206"/>
                <a:gd name="connsiteY2" fmla="*/ 338 h 8483"/>
                <a:gd name="connsiteX3" fmla="*/ 0 w 74206"/>
                <a:gd name="connsiteY3" fmla="*/ 28 h 8483"/>
                <a:gd name="connsiteX4" fmla="*/ 74206 w 74206"/>
                <a:gd name="connsiteY4" fmla="*/ 28 h 8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06" h="8483">
                  <a:moveTo>
                    <a:pt x="74206" y="28"/>
                  </a:moveTo>
                  <a:cubicBezTo>
                    <a:pt x="73741" y="105"/>
                    <a:pt x="73277" y="183"/>
                    <a:pt x="72811" y="338"/>
                  </a:cubicBezTo>
                  <a:cubicBezTo>
                    <a:pt x="50271" y="7232"/>
                    <a:pt x="26104" y="7232"/>
                    <a:pt x="3564" y="338"/>
                  </a:cubicBezTo>
                  <a:cubicBezTo>
                    <a:pt x="2402" y="28"/>
                    <a:pt x="1162" y="-49"/>
                    <a:pt x="0" y="28"/>
                  </a:cubicBezTo>
                  <a:cubicBezTo>
                    <a:pt x="6661" y="3824"/>
                    <a:pt x="41131" y="16991"/>
                    <a:pt x="74206" y="28"/>
                  </a:cubicBezTo>
                  <a:close/>
                </a:path>
              </a:pathLst>
            </a:custGeom>
            <a:solidFill>
              <a:srgbClr val="9D9D9C"/>
            </a:solidFill>
            <a:ln w="7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940" name="Graphic 19965">
              <a:extLst>
                <a:ext uri="{FF2B5EF4-FFF2-40B4-BE49-F238E27FC236}">
                  <a16:creationId xmlns:a16="http://schemas.microsoft.com/office/drawing/2014/main" id="{3EDEA476-8936-4517-9CFE-085A5667948E}"/>
                </a:ext>
              </a:extLst>
            </p:cNvPr>
            <p:cNvGrpSpPr/>
            <p:nvPr/>
          </p:nvGrpSpPr>
          <p:grpSpPr>
            <a:xfrm>
              <a:off x="12688282" y="4617950"/>
              <a:ext cx="19995" cy="16377"/>
              <a:chOff x="9994109" y="4009940"/>
              <a:chExt cx="15414" cy="12625"/>
            </a:xfrm>
            <a:solidFill>
              <a:srgbClr val="C20D0E"/>
            </a:solidFill>
          </p:grpSpPr>
          <p:sp>
            <p:nvSpPr>
              <p:cNvPr id="7941" name="Freeform: Shape 7940">
                <a:extLst>
                  <a:ext uri="{FF2B5EF4-FFF2-40B4-BE49-F238E27FC236}">
                    <a16:creationId xmlns:a16="http://schemas.microsoft.com/office/drawing/2014/main" id="{17BA5295-ED2C-49EA-8168-9C7C12508B58}"/>
                  </a:ext>
                </a:extLst>
              </p:cNvPr>
              <p:cNvSpPr/>
              <p:nvPr/>
            </p:nvSpPr>
            <p:spPr>
              <a:xfrm>
                <a:off x="9994109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5" y="12626"/>
                    </a:cubicBezTo>
                    <a:lnTo>
                      <a:pt x="465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42" name="Freeform: Shape 7941">
                <a:extLst>
                  <a:ext uri="{FF2B5EF4-FFF2-40B4-BE49-F238E27FC236}">
                    <a16:creationId xmlns:a16="http://schemas.microsoft.com/office/drawing/2014/main" id="{D1D79310-E514-46A2-A904-D6033294F00D}"/>
                  </a:ext>
                </a:extLst>
              </p:cNvPr>
              <p:cNvSpPr/>
              <p:nvPr/>
            </p:nvSpPr>
            <p:spPr>
              <a:xfrm>
                <a:off x="9996200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43" name="Freeform: Shape 7942">
                <a:extLst>
                  <a:ext uri="{FF2B5EF4-FFF2-40B4-BE49-F238E27FC236}">
                    <a16:creationId xmlns:a16="http://schemas.microsoft.com/office/drawing/2014/main" id="{E3C496C7-7DCB-4034-812D-CD987180E0B4}"/>
                  </a:ext>
                </a:extLst>
              </p:cNvPr>
              <p:cNvSpPr/>
              <p:nvPr/>
            </p:nvSpPr>
            <p:spPr>
              <a:xfrm>
                <a:off x="9998214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44" name="Freeform: Shape 7943">
                <a:extLst>
                  <a:ext uri="{FF2B5EF4-FFF2-40B4-BE49-F238E27FC236}">
                    <a16:creationId xmlns:a16="http://schemas.microsoft.com/office/drawing/2014/main" id="{7A91DDBA-2179-4CEA-82D4-30EACBB7B5A8}"/>
                  </a:ext>
                </a:extLst>
              </p:cNvPr>
              <p:cNvSpPr/>
              <p:nvPr/>
            </p:nvSpPr>
            <p:spPr>
              <a:xfrm>
                <a:off x="10000306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4 w 929"/>
                  <a:gd name="connsiteY1" fmla="*/ 12626 h 12625"/>
                  <a:gd name="connsiteX2" fmla="*/ 464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4 w 929"/>
                  <a:gd name="connsiteY5" fmla="*/ 0 h 12625"/>
                  <a:gd name="connsiteX6" fmla="*/ 464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4" y="12626"/>
                    </a:cubicBezTo>
                    <a:lnTo>
                      <a:pt x="464" y="12626"/>
                    </a:lnTo>
                    <a:cubicBezTo>
                      <a:pt x="154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2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45" name="Freeform: Shape 7944">
                <a:extLst>
                  <a:ext uri="{FF2B5EF4-FFF2-40B4-BE49-F238E27FC236}">
                    <a16:creationId xmlns:a16="http://schemas.microsoft.com/office/drawing/2014/main" id="{79810B13-EAE6-47BD-836B-63B0284E0278}"/>
                  </a:ext>
                </a:extLst>
              </p:cNvPr>
              <p:cNvSpPr/>
              <p:nvPr/>
            </p:nvSpPr>
            <p:spPr>
              <a:xfrm>
                <a:off x="10002320" y="4009940"/>
                <a:ext cx="1006" cy="12625"/>
              </a:xfrm>
              <a:custGeom>
                <a:avLst/>
                <a:gdLst>
                  <a:gd name="connsiteX0" fmla="*/ 1006 w 1006"/>
                  <a:gd name="connsiteY0" fmla="*/ 12161 h 12625"/>
                  <a:gd name="connsiteX1" fmla="*/ 464 w 1006"/>
                  <a:gd name="connsiteY1" fmla="*/ 12626 h 12625"/>
                  <a:gd name="connsiteX2" fmla="*/ 464 w 1006"/>
                  <a:gd name="connsiteY2" fmla="*/ 12626 h 12625"/>
                  <a:gd name="connsiteX3" fmla="*/ 0 w 1006"/>
                  <a:gd name="connsiteY3" fmla="*/ 12161 h 12625"/>
                  <a:gd name="connsiteX4" fmla="*/ 0 w 1006"/>
                  <a:gd name="connsiteY4" fmla="*/ 465 h 12625"/>
                  <a:gd name="connsiteX5" fmla="*/ 464 w 1006"/>
                  <a:gd name="connsiteY5" fmla="*/ 0 h 12625"/>
                  <a:gd name="connsiteX6" fmla="*/ 464 w 1006"/>
                  <a:gd name="connsiteY6" fmla="*/ 0 h 12625"/>
                  <a:gd name="connsiteX7" fmla="*/ 1006 w 1006"/>
                  <a:gd name="connsiteY7" fmla="*/ 465 h 12625"/>
                  <a:gd name="connsiteX8" fmla="*/ 1006 w 1006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6" h="12625">
                    <a:moveTo>
                      <a:pt x="1006" y="12161"/>
                    </a:moveTo>
                    <a:cubicBezTo>
                      <a:pt x="1006" y="12393"/>
                      <a:pt x="774" y="12626"/>
                      <a:pt x="464" y="12626"/>
                    </a:cubicBezTo>
                    <a:lnTo>
                      <a:pt x="464" y="12626"/>
                    </a:lnTo>
                    <a:cubicBezTo>
                      <a:pt x="232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2" y="0"/>
                      <a:pt x="464" y="0"/>
                    </a:cubicBezTo>
                    <a:lnTo>
                      <a:pt x="464" y="0"/>
                    </a:lnTo>
                    <a:cubicBezTo>
                      <a:pt x="774" y="0"/>
                      <a:pt x="1006" y="232"/>
                      <a:pt x="1006" y="465"/>
                    </a:cubicBezTo>
                    <a:lnTo>
                      <a:pt x="1006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46" name="Freeform: Shape 7945">
                <a:extLst>
                  <a:ext uri="{FF2B5EF4-FFF2-40B4-BE49-F238E27FC236}">
                    <a16:creationId xmlns:a16="http://schemas.microsoft.com/office/drawing/2014/main" id="{B6E2E79C-14CC-4F66-A2EE-D74EE0D76517}"/>
                  </a:ext>
                </a:extLst>
              </p:cNvPr>
              <p:cNvSpPr/>
              <p:nvPr/>
            </p:nvSpPr>
            <p:spPr>
              <a:xfrm>
                <a:off x="10004410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8" y="12626"/>
                      <a:pt x="465" y="12626"/>
                    </a:cubicBezTo>
                    <a:lnTo>
                      <a:pt x="465" y="12626"/>
                    </a:lnTo>
                    <a:cubicBezTo>
                      <a:pt x="233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5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47" name="Freeform: Shape 7946">
                <a:extLst>
                  <a:ext uri="{FF2B5EF4-FFF2-40B4-BE49-F238E27FC236}">
                    <a16:creationId xmlns:a16="http://schemas.microsoft.com/office/drawing/2014/main" id="{FB8B09E0-D51D-46E5-BBF0-9FEF5DFC0D3C}"/>
                  </a:ext>
                </a:extLst>
              </p:cNvPr>
              <p:cNvSpPr/>
              <p:nvPr/>
            </p:nvSpPr>
            <p:spPr>
              <a:xfrm>
                <a:off x="10006424" y="4009940"/>
                <a:ext cx="1007" cy="12625"/>
              </a:xfrm>
              <a:custGeom>
                <a:avLst/>
                <a:gdLst>
                  <a:gd name="connsiteX0" fmla="*/ 1007 w 1007"/>
                  <a:gd name="connsiteY0" fmla="*/ 12161 h 12625"/>
                  <a:gd name="connsiteX1" fmla="*/ 465 w 1007"/>
                  <a:gd name="connsiteY1" fmla="*/ 12626 h 12625"/>
                  <a:gd name="connsiteX2" fmla="*/ 465 w 1007"/>
                  <a:gd name="connsiteY2" fmla="*/ 12626 h 12625"/>
                  <a:gd name="connsiteX3" fmla="*/ 0 w 1007"/>
                  <a:gd name="connsiteY3" fmla="*/ 12161 h 12625"/>
                  <a:gd name="connsiteX4" fmla="*/ 0 w 1007"/>
                  <a:gd name="connsiteY4" fmla="*/ 465 h 12625"/>
                  <a:gd name="connsiteX5" fmla="*/ 465 w 1007"/>
                  <a:gd name="connsiteY5" fmla="*/ 0 h 12625"/>
                  <a:gd name="connsiteX6" fmla="*/ 465 w 1007"/>
                  <a:gd name="connsiteY6" fmla="*/ 0 h 12625"/>
                  <a:gd name="connsiteX7" fmla="*/ 1007 w 1007"/>
                  <a:gd name="connsiteY7" fmla="*/ 465 h 12625"/>
                  <a:gd name="connsiteX8" fmla="*/ 1007 w 1007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7" h="12625">
                    <a:moveTo>
                      <a:pt x="1007" y="12161"/>
                    </a:moveTo>
                    <a:cubicBezTo>
                      <a:pt x="1007" y="12393"/>
                      <a:pt x="774" y="12626"/>
                      <a:pt x="465" y="12626"/>
                    </a:cubicBezTo>
                    <a:lnTo>
                      <a:pt x="465" y="12626"/>
                    </a:lnTo>
                    <a:cubicBezTo>
                      <a:pt x="155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774" y="0"/>
                      <a:pt x="1007" y="232"/>
                      <a:pt x="1007" y="465"/>
                    </a:cubicBezTo>
                    <a:lnTo>
                      <a:pt x="1007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48" name="Freeform: Shape 7947">
                <a:extLst>
                  <a:ext uri="{FF2B5EF4-FFF2-40B4-BE49-F238E27FC236}">
                    <a16:creationId xmlns:a16="http://schemas.microsoft.com/office/drawing/2014/main" id="{EB071AAB-FCB7-44FA-B92A-CD3F5660DF4A}"/>
                  </a:ext>
                </a:extLst>
              </p:cNvPr>
              <p:cNvSpPr/>
              <p:nvPr/>
            </p:nvSpPr>
            <p:spPr>
              <a:xfrm>
                <a:off x="10008594" y="4009940"/>
                <a:ext cx="929" cy="12625"/>
              </a:xfrm>
              <a:custGeom>
                <a:avLst/>
                <a:gdLst>
                  <a:gd name="connsiteX0" fmla="*/ 929 w 929"/>
                  <a:gd name="connsiteY0" fmla="*/ 12161 h 12625"/>
                  <a:gd name="connsiteX1" fmla="*/ 465 w 929"/>
                  <a:gd name="connsiteY1" fmla="*/ 12626 h 12625"/>
                  <a:gd name="connsiteX2" fmla="*/ 465 w 929"/>
                  <a:gd name="connsiteY2" fmla="*/ 12626 h 12625"/>
                  <a:gd name="connsiteX3" fmla="*/ 0 w 929"/>
                  <a:gd name="connsiteY3" fmla="*/ 12161 h 12625"/>
                  <a:gd name="connsiteX4" fmla="*/ 0 w 929"/>
                  <a:gd name="connsiteY4" fmla="*/ 465 h 12625"/>
                  <a:gd name="connsiteX5" fmla="*/ 465 w 929"/>
                  <a:gd name="connsiteY5" fmla="*/ 0 h 12625"/>
                  <a:gd name="connsiteX6" fmla="*/ 465 w 929"/>
                  <a:gd name="connsiteY6" fmla="*/ 0 h 12625"/>
                  <a:gd name="connsiteX7" fmla="*/ 929 w 929"/>
                  <a:gd name="connsiteY7" fmla="*/ 465 h 12625"/>
                  <a:gd name="connsiteX8" fmla="*/ 929 w 929"/>
                  <a:gd name="connsiteY8" fmla="*/ 12161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" h="12625">
                    <a:moveTo>
                      <a:pt x="929" y="12161"/>
                    </a:moveTo>
                    <a:cubicBezTo>
                      <a:pt x="929" y="12393"/>
                      <a:pt x="697" y="12626"/>
                      <a:pt x="465" y="12626"/>
                    </a:cubicBezTo>
                    <a:lnTo>
                      <a:pt x="465" y="12626"/>
                    </a:lnTo>
                    <a:cubicBezTo>
                      <a:pt x="233" y="12626"/>
                      <a:pt x="0" y="12393"/>
                      <a:pt x="0" y="12161"/>
                    </a:cubicBezTo>
                    <a:lnTo>
                      <a:pt x="0" y="465"/>
                    </a:lnTo>
                    <a:cubicBezTo>
                      <a:pt x="0" y="155"/>
                      <a:pt x="233" y="0"/>
                      <a:pt x="465" y="0"/>
                    </a:cubicBezTo>
                    <a:lnTo>
                      <a:pt x="465" y="0"/>
                    </a:lnTo>
                    <a:cubicBezTo>
                      <a:pt x="697" y="0"/>
                      <a:pt x="929" y="232"/>
                      <a:pt x="929" y="465"/>
                    </a:cubicBezTo>
                    <a:lnTo>
                      <a:pt x="929" y="12161"/>
                    </a:lnTo>
                    <a:close/>
                  </a:path>
                </a:pathLst>
              </a:custGeom>
              <a:solidFill>
                <a:srgbClr val="C20D0E"/>
              </a:solidFill>
              <a:ln w="7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7985" name="Graphic 2">
            <a:extLst>
              <a:ext uri="{FF2B5EF4-FFF2-40B4-BE49-F238E27FC236}">
                <a16:creationId xmlns:a16="http://schemas.microsoft.com/office/drawing/2014/main" id="{EEEBC0E2-FD74-45C1-87F4-EDDC25D54B3C}"/>
              </a:ext>
            </a:extLst>
          </p:cNvPr>
          <p:cNvGrpSpPr/>
          <p:nvPr/>
        </p:nvGrpSpPr>
        <p:grpSpPr>
          <a:xfrm>
            <a:off x="2415883" y="1680515"/>
            <a:ext cx="7360235" cy="1763291"/>
            <a:chOff x="3018104" y="1401770"/>
            <a:chExt cx="7360235" cy="1763291"/>
          </a:xfrm>
          <a:solidFill>
            <a:srgbClr val="0C6786"/>
          </a:solidFill>
        </p:grpSpPr>
        <p:sp>
          <p:nvSpPr>
            <p:cNvPr id="7986" name="Freeform: Shape 7985">
              <a:extLst>
                <a:ext uri="{FF2B5EF4-FFF2-40B4-BE49-F238E27FC236}">
                  <a16:creationId xmlns:a16="http://schemas.microsoft.com/office/drawing/2014/main" id="{48B196C0-6308-4A05-A71C-1F2018B880B3}"/>
                </a:ext>
              </a:extLst>
            </p:cNvPr>
            <p:cNvSpPr/>
            <p:nvPr/>
          </p:nvSpPr>
          <p:spPr>
            <a:xfrm>
              <a:off x="4371237" y="2078457"/>
              <a:ext cx="996626" cy="866251"/>
            </a:xfrm>
            <a:custGeom>
              <a:avLst/>
              <a:gdLst>
                <a:gd name="connsiteX0" fmla="*/ 625192 w 996626"/>
                <a:gd name="connsiteY0" fmla="*/ 312158 h 866251"/>
                <a:gd name="connsiteX1" fmla="*/ 730062 w 996626"/>
                <a:gd name="connsiteY1" fmla="*/ 169664 h 866251"/>
                <a:gd name="connsiteX2" fmla="*/ 789212 w 996626"/>
                <a:gd name="connsiteY2" fmla="*/ 111752 h 866251"/>
                <a:gd name="connsiteX3" fmla="*/ 847124 w 996626"/>
                <a:gd name="connsiteY3" fmla="*/ 84701 h 866251"/>
                <a:gd name="connsiteX4" fmla="*/ 884843 w 996626"/>
                <a:gd name="connsiteY4" fmla="*/ 134040 h 866251"/>
                <a:gd name="connsiteX5" fmla="*/ 884557 w 996626"/>
                <a:gd name="connsiteY5" fmla="*/ 215384 h 866251"/>
                <a:gd name="connsiteX6" fmla="*/ 827026 w 996626"/>
                <a:gd name="connsiteY6" fmla="*/ 379404 h 866251"/>
                <a:gd name="connsiteX7" fmla="*/ 758161 w 996626"/>
                <a:gd name="connsiteY7" fmla="*/ 471225 h 866251"/>
                <a:gd name="connsiteX8" fmla="*/ 660625 w 996626"/>
                <a:gd name="connsiteY8" fmla="*/ 514278 h 866251"/>
                <a:gd name="connsiteX9" fmla="*/ 630240 w 996626"/>
                <a:gd name="connsiteY9" fmla="*/ 499419 h 866251"/>
                <a:gd name="connsiteX10" fmla="*/ 627763 w 996626"/>
                <a:gd name="connsiteY10" fmla="*/ 462653 h 866251"/>
                <a:gd name="connsiteX11" fmla="*/ 723585 w 996626"/>
                <a:gd name="connsiteY11" fmla="*/ 438173 h 866251"/>
                <a:gd name="connsiteX12" fmla="*/ 709297 w 996626"/>
                <a:gd name="connsiteY12" fmla="*/ 372356 h 866251"/>
                <a:gd name="connsiteX13" fmla="*/ 673674 w 996626"/>
                <a:gd name="connsiteY13" fmla="*/ 377880 h 866251"/>
                <a:gd name="connsiteX14" fmla="*/ 639098 w 996626"/>
                <a:gd name="connsiteY14" fmla="*/ 399502 h 866251"/>
                <a:gd name="connsiteX15" fmla="*/ 610142 w 996626"/>
                <a:gd name="connsiteY15" fmla="*/ 537710 h 866251"/>
                <a:gd name="connsiteX16" fmla="*/ 743302 w 996626"/>
                <a:gd name="connsiteY16" fmla="*/ 554759 h 866251"/>
                <a:gd name="connsiteX17" fmla="*/ 872651 w 996626"/>
                <a:gd name="connsiteY17" fmla="*/ 457890 h 866251"/>
                <a:gd name="connsiteX18" fmla="*/ 958662 w 996626"/>
                <a:gd name="connsiteY18" fmla="*/ 315015 h 866251"/>
                <a:gd name="connsiteX19" fmla="*/ 996571 w 996626"/>
                <a:gd name="connsiteY19" fmla="*/ 146804 h 866251"/>
                <a:gd name="connsiteX20" fmla="*/ 941612 w 996626"/>
                <a:gd name="connsiteY20" fmla="*/ 11453 h 866251"/>
                <a:gd name="connsiteX21" fmla="*/ 792451 w 996626"/>
                <a:gd name="connsiteY21" fmla="*/ 41838 h 866251"/>
                <a:gd name="connsiteX22" fmla="*/ 682532 w 996626"/>
                <a:gd name="connsiteY22" fmla="*/ 168711 h 866251"/>
                <a:gd name="connsiteX23" fmla="*/ 593283 w 996626"/>
                <a:gd name="connsiteY23" fmla="*/ 320730 h 866251"/>
                <a:gd name="connsiteX24" fmla="*/ 590806 w 996626"/>
                <a:gd name="connsiteY24" fmla="*/ 320730 h 866251"/>
                <a:gd name="connsiteX25" fmla="*/ 692152 w 996626"/>
                <a:gd name="connsiteY25" fmla="*/ 99464 h 866251"/>
                <a:gd name="connsiteX26" fmla="*/ 695772 w 996626"/>
                <a:gd name="connsiteY26" fmla="*/ 29360 h 866251"/>
                <a:gd name="connsiteX27" fmla="*/ 666244 w 996626"/>
                <a:gd name="connsiteY27" fmla="*/ 7453 h 866251"/>
                <a:gd name="connsiteX28" fmla="*/ 629764 w 996626"/>
                <a:gd name="connsiteY28" fmla="*/ 690 h 866251"/>
                <a:gd name="connsiteX29" fmla="*/ 618143 w 996626"/>
                <a:gd name="connsiteY29" fmla="*/ 13358 h 866251"/>
                <a:gd name="connsiteX30" fmla="*/ 599188 w 996626"/>
                <a:gd name="connsiteY30" fmla="*/ 45553 h 866251"/>
                <a:gd name="connsiteX31" fmla="*/ 566232 w 996626"/>
                <a:gd name="connsiteY31" fmla="*/ 112323 h 866251"/>
                <a:gd name="connsiteX32" fmla="*/ 444788 w 996626"/>
                <a:gd name="connsiteY32" fmla="*/ 437983 h 866251"/>
                <a:gd name="connsiteX33" fmla="*/ 440502 w 996626"/>
                <a:gd name="connsiteY33" fmla="*/ 452937 h 866251"/>
                <a:gd name="connsiteX34" fmla="*/ 340489 w 996626"/>
                <a:gd name="connsiteY34" fmla="*/ 504944 h 866251"/>
                <a:gd name="connsiteX35" fmla="*/ 379161 w 996626"/>
                <a:gd name="connsiteY35" fmla="*/ 350258 h 866251"/>
                <a:gd name="connsiteX36" fmla="*/ 450313 w 996626"/>
                <a:gd name="connsiteY36" fmla="*/ 186713 h 866251"/>
                <a:gd name="connsiteX37" fmla="*/ 484507 w 996626"/>
                <a:gd name="connsiteY37" fmla="*/ 125182 h 866251"/>
                <a:gd name="connsiteX38" fmla="*/ 512035 w 996626"/>
                <a:gd name="connsiteY38" fmla="*/ 65270 h 866251"/>
                <a:gd name="connsiteX39" fmla="*/ 476983 w 996626"/>
                <a:gd name="connsiteY39" fmla="*/ 8882 h 866251"/>
                <a:gd name="connsiteX40" fmla="*/ 441454 w 996626"/>
                <a:gd name="connsiteY40" fmla="*/ 785 h 866251"/>
                <a:gd name="connsiteX41" fmla="*/ 421642 w 996626"/>
                <a:gd name="connsiteY41" fmla="*/ 16502 h 866251"/>
                <a:gd name="connsiteX42" fmla="*/ 392401 w 996626"/>
                <a:gd name="connsiteY42" fmla="*/ 72413 h 866251"/>
                <a:gd name="connsiteX43" fmla="*/ 389924 w 996626"/>
                <a:gd name="connsiteY43" fmla="*/ 72413 h 866251"/>
                <a:gd name="connsiteX44" fmla="*/ 365540 w 996626"/>
                <a:gd name="connsiteY44" fmla="*/ 9358 h 866251"/>
                <a:gd name="connsiteX45" fmla="*/ 295341 w 996626"/>
                <a:gd name="connsiteY45" fmla="*/ 6310 h 866251"/>
                <a:gd name="connsiteX46" fmla="*/ 162372 w 996626"/>
                <a:gd name="connsiteY46" fmla="*/ 104322 h 866251"/>
                <a:gd name="connsiteX47" fmla="*/ 65788 w 996626"/>
                <a:gd name="connsiteY47" fmla="*/ 248245 h 866251"/>
                <a:gd name="connsiteX48" fmla="*/ 5686 w 996626"/>
                <a:gd name="connsiteY48" fmla="*/ 415409 h 866251"/>
                <a:gd name="connsiteX49" fmla="*/ 11401 w 996626"/>
                <a:gd name="connsiteY49" fmla="*/ 525708 h 866251"/>
                <a:gd name="connsiteX50" fmla="*/ 47119 w 996626"/>
                <a:gd name="connsiteY50" fmla="*/ 560855 h 866251"/>
                <a:gd name="connsiteX51" fmla="*/ 105508 w 996626"/>
                <a:gd name="connsiteY51" fmla="*/ 562094 h 866251"/>
                <a:gd name="connsiteX52" fmla="*/ 202282 w 996626"/>
                <a:gd name="connsiteY52" fmla="*/ 493990 h 866251"/>
                <a:gd name="connsiteX53" fmla="*/ 272481 w 996626"/>
                <a:gd name="connsiteY53" fmla="*/ 386262 h 866251"/>
                <a:gd name="connsiteX54" fmla="*/ 274957 w 996626"/>
                <a:gd name="connsiteY54" fmla="*/ 386262 h 866251"/>
                <a:gd name="connsiteX55" fmla="*/ 245430 w 996626"/>
                <a:gd name="connsiteY55" fmla="*/ 483512 h 866251"/>
                <a:gd name="connsiteX56" fmla="*/ 263146 w 996626"/>
                <a:gd name="connsiteY56" fmla="*/ 556188 h 866251"/>
                <a:gd name="connsiteX57" fmla="*/ 349633 w 996626"/>
                <a:gd name="connsiteY57" fmla="*/ 555045 h 866251"/>
                <a:gd name="connsiteX58" fmla="*/ 426500 w 996626"/>
                <a:gd name="connsiteY58" fmla="*/ 505039 h 866251"/>
                <a:gd name="connsiteX59" fmla="*/ 390591 w 996626"/>
                <a:gd name="connsiteY59" fmla="*/ 686776 h 866251"/>
                <a:gd name="connsiteX60" fmla="*/ 383066 w 996626"/>
                <a:gd name="connsiteY60" fmla="*/ 774977 h 866251"/>
                <a:gd name="connsiteX61" fmla="*/ 382685 w 996626"/>
                <a:gd name="connsiteY61" fmla="*/ 813077 h 866251"/>
                <a:gd name="connsiteX62" fmla="*/ 399640 w 996626"/>
                <a:gd name="connsiteY62" fmla="*/ 844891 h 866251"/>
                <a:gd name="connsiteX63" fmla="*/ 460981 w 996626"/>
                <a:gd name="connsiteY63" fmla="*/ 864893 h 866251"/>
                <a:gd name="connsiteX64" fmla="*/ 485841 w 996626"/>
                <a:gd name="connsiteY64" fmla="*/ 815459 h 866251"/>
                <a:gd name="connsiteX65" fmla="*/ 490318 w 996626"/>
                <a:gd name="connsiteY65" fmla="*/ 731162 h 866251"/>
                <a:gd name="connsiteX66" fmla="*/ 504605 w 996626"/>
                <a:gd name="connsiteY66" fmla="*/ 639722 h 866251"/>
                <a:gd name="connsiteX67" fmla="*/ 565184 w 996626"/>
                <a:gd name="connsiteY67" fmla="*/ 418552 h 866251"/>
                <a:gd name="connsiteX68" fmla="*/ 625192 w 996626"/>
                <a:gd name="connsiteY68" fmla="*/ 312158 h 866251"/>
                <a:gd name="connsiteX69" fmla="*/ 625192 w 996626"/>
                <a:gd name="connsiteY69" fmla="*/ 312158 h 866251"/>
                <a:gd name="connsiteX70" fmla="*/ 280387 w 996626"/>
                <a:gd name="connsiteY70" fmla="*/ 322635 h 866251"/>
                <a:gd name="connsiteX71" fmla="*/ 182089 w 996626"/>
                <a:gd name="connsiteY71" fmla="*/ 457319 h 866251"/>
                <a:gd name="connsiteX72" fmla="*/ 120557 w 996626"/>
                <a:gd name="connsiteY72" fmla="*/ 472082 h 866251"/>
                <a:gd name="connsiteX73" fmla="*/ 112080 w 996626"/>
                <a:gd name="connsiteY73" fmla="*/ 407503 h 866251"/>
                <a:gd name="connsiteX74" fmla="*/ 176850 w 996626"/>
                <a:gd name="connsiteY74" fmla="*/ 243292 h 866251"/>
                <a:gd name="connsiteX75" fmla="*/ 281530 w 996626"/>
                <a:gd name="connsiteY75" fmla="*/ 105846 h 866251"/>
                <a:gd name="connsiteX76" fmla="*/ 351062 w 996626"/>
                <a:gd name="connsiteY76" fmla="*/ 72985 h 866251"/>
                <a:gd name="connsiteX77" fmla="*/ 359444 w 996626"/>
                <a:gd name="connsiteY77" fmla="*/ 140612 h 866251"/>
                <a:gd name="connsiteX78" fmla="*/ 280387 w 996626"/>
                <a:gd name="connsiteY78" fmla="*/ 322635 h 866251"/>
                <a:gd name="connsiteX79" fmla="*/ 280387 w 996626"/>
                <a:gd name="connsiteY79" fmla="*/ 322635 h 866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996626" h="866251">
                  <a:moveTo>
                    <a:pt x="625192" y="312158"/>
                  </a:moveTo>
                  <a:cubicBezTo>
                    <a:pt x="656529" y="262247"/>
                    <a:pt x="690914" y="213764"/>
                    <a:pt x="730062" y="169664"/>
                  </a:cubicBezTo>
                  <a:cubicBezTo>
                    <a:pt x="748350" y="149090"/>
                    <a:pt x="767686" y="129087"/>
                    <a:pt x="789212" y="111752"/>
                  </a:cubicBezTo>
                  <a:cubicBezTo>
                    <a:pt x="805309" y="98798"/>
                    <a:pt x="825502" y="84701"/>
                    <a:pt x="847124" y="84701"/>
                  </a:cubicBezTo>
                  <a:cubicBezTo>
                    <a:pt x="869032" y="84701"/>
                    <a:pt x="881224" y="117181"/>
                    <a:pt x="884843" y="134040"/>
                  </a:cubicBezTo>
                  <a:cubicBezTo>
                    <a:pt x="890463" y="160329"/>
                    <a:pt x="888272" y="188904"/>
                    <a:pt x="884557" y="215384"/>
                  </a:cubicBezTo>
                  <a:cubicBezTo>
                    <a:pt x="876461" y="272724"/>
                    <a:pt x="855220" y="329017"/>
                    <a:pt x="827026" y="379404"/>
                  </a:cubicBezTo>
                  <a:cubicBezTo>
                    <a:pt x="808262" y="412837"/>
                    <a:pt x="785783" y="444555"/>
                    <a:pt x="758161" y="471225"/>
                  </a:cubicBezTo>
                  <a:cubicBezTo>
                    <a:pt x="731681" y="496752"/>
                    <a:pt x="699010" y="518374"/>
                    <a:pt x="660625" y="514278"/>
                  </a:cubicBezTo>
                  <a:cubicBezTo>
                    <a:pt x="649290" y="513040"/>
                    <a:pt x="637003" y="509325"/>
                    <a:pt x="630240" y="499419"/>
                  </a:cubicBezTo>
                  <a:cubicBezTo>
                    <a:pt x="623191" y="489132"/>
                    <a:pt x="623001" y="473892"/>
                    <a:pt x="627763" y="462653"/>
                  </a:cubicBezTo>
                  <a:cubicBezTo>
                    <a:pt x="642146" y="428553"/>
                    <a:pt x="694534" y="430744"/>
                    <a:pt x="723585" y="438173"/>
                  </a:cubicBezTo>
                  <a:cubicBezTo>
                    <a:pt x="737396" y="418552"/>
                    <a:pt x="734729" y="382262"/>
                    <a:pt x="709297" y="372356"/>
                  </a:cubicBezTo>
                  <a:cubicBezTo>
                    <a:pt x="699106" y="368355"/>
                    <a:pt x="683199" y="374070"/>
                    <a:pt x="673674" y="377880"/>
                  </a:cubicBezTo>
                  <a:cubicBezTo>
                    <a:pt x="661006" y="383024"/>
                    <a:pt x="649385" y="390548"/>
                    <a:pt x="639098" y="399502"/>
                  </a:cubicBezTo>
                  <a:cubicBezTo>
                    <a:pt x="601474" y="432363"/>
                    <a:pt x="576900" y="493037"/>
                    <a:pt x="610142" y="537710"/>
                  </a:cubicBezTo>
                  <a:cubicBezTo>
                    <a:pt x="639193" y="576667"/>
                    <a:pt x="703392" y="568856"/>
                    <a:pt x="743302" y="554759"/>
                  </a:cubicBezTo>
                  <a:cubicBezTo>
                    <a:pt x="794356" y="536757"/>
                    <a:pt x="837980" y="498562"/>
                    <a:pt x="872651" y="457890"/>
                  </a:cubicBezTo>
                  <a:cubicBezTo>
                    <a:pt x="908846" y="415504"/>
                    <a:pt x="937516" y="366450"/>
                    <a:pt x="958662" y="315015"/>
                  </a:cubicBezTo>
                  <a:cubicBezTo>
                    <a:pt x="980665" y="261675"/>
                    <a:pt x="995524" y="204716"/>
                    <a:pt x="996571" y="146804"/>
                  </a:cubicBezTo>
                  <a:cubicBezTo>
                    <a:pt x="997429" y="98321"/>
                    <a:pt x="988761" y="37361"/>
                    <a:pt x="941612" y="11453"/>
                  </a:cubicBezTo>
                  <a:cubicBezTo>
                    <a:pt x="892273" y="-15693"/>
                    <a:pt x="832456" y="10406"/>
                    <a:pt x="792451" y="41838"/>
                  </a:cubicBezTo>
                  <a:cubicBezTo>
                    <a:pt x="748350" y="76414"/>
                    <a:pt x="713393" y="122324"/>
                    <a:pt x="682532" y="168711"/>
                  </a:cubicBezTo>
                  <a:cubicBezTo>
                    <a:pt x="649957" y="217574"/>
                    <a:pt x="620905" y="268914"/>
                    <a:pt x="593283" y="320730"/>
                  </a:cubicBezTo>
                  <a:lnTo>
                    <a:pt x="590806" y="320730"/>
                  </a:lnTo>
                  <a:cubicBezTo>
                    <a:pt x="619572" y="244435"/>
                    <a:pt x="655767" y="172331"/>
                    <a:pt x="692152" y="99464"/>
                  </a:cubicBezTo>
                  <a:cubicBezTo>
                    <a:pt x="705297" y="78414"/>
                    <a:pt x="712060" y="50220"/>
                    <a:pt x="695772" y="29360"/>
                  </a:cubicBezTo>
                  <a:cubicBezTo>
                    <a:pt x="688057" y="19454"/>
                    <a:pt x="677674" y="12311"/>
                    <a:pt x="666244" y="7453"/>
                  </a:cubicBezTo>
                  <a:cubicBezTo>
                    <a:pt x="656434" y="3262"/>
                    <a:pt x="640527" y="-1882"/>
                    <a:pt x="629764" y="690"/>
                  </a:cubicBezTo>
                  <a:cubicBezTo>
                    <a:pt x="624811" y="1928"/>
                    <a:pt x="620620" y="9548"/>
                    <a:pt x="618143" y="13358"/>
                  </a:cubicBezTo>
                  <a:cubicBezTo>
                    <a:pt x="611190" y="23645"/>
                    <a:pt x="605094" y="34599"/>
                    <a:pt x="599188" y="45553"/>
                  </a:cubicBezTo>
                  <a:cubicBezTo>
                    <a:pt x="587377" y="67365"/>
                    <a:pt x="576614" y="89749"/>
                    <a:pt x="566232" y="112323"/>
                  </a:cubicBezTo>
                  <a:cubicBezTo>
                    <a:pt x="517559" y="217479"/>
                    <a:pt x="477364" y="326826"/>
                    <a:pt x="444788" y="437983"/>
                  </a:cubicBezTo>
                  <a:cubicBezTo>
                    <a:pt x="443359" y="442936"/>
                    <a:pt x="441931" y="447984"/>
                    <a:pt x="440502" y="452937"/>
                  </a:cubicBezTo>
                  <a:cubicBezTo>
                    <a:pt x="413260" y="479798"/>
                    <a:pt x="378494" y="499038"/>
                    <a:pt x="340489" y="504944"/>
                  </a:cubicBezTo>
                  <a:cubicBezTo>
                    <a:pt x="340489" y="452270"/>
                    <a:pt x="361159" y="398930"/>
                    <a:pt x="379161" y="350258"/>
                  </a:cubicBezTo>
                  <a:cubicBezTo>
                    <a:pt x="399735" y="294536"/>
                    <a:pt x="423643" y="239863"/>
                    <a:pt x="450313" y="186713"/>
                  </a:cubicBezTo>
                  <a:cubicBezTo>
                    <a:pt x="460885" y="165663"/>
                    <a:pt x="472315" y="145280"/>
                    <a:pt x="484507" y="125182"/>
                  </a:cubicBezTo>
                  <a:cubicBezTo>
                    <a:pt x="495842" y="106418"/>
                    <a:pt x="507367" y="86987"/>
                    <a:pt x="512035" y="65270"/>
                  </a:cubicBezTo>
                  <a:cubicBezTo>
                    <a:pt x="517559" y="39743"/>
                    <a:pt x="499176" y="19169"/>
                    <a:pt x="476983" y="8882"/>
                  </a:cubicBezTo>
                  <a:cubicBezTo>
                    <a:pt x="465743" y="3643"/>
                    <a:pt x="453837" y="1071"/>
                    <a:pt x="441454" y="785"/>
                  </a:cubicBezTo>
                  <a:cubicBezTo>
                    <a:pt x="432215" y="500"/>
                    <a:pt x="426691" y="9834"/>
                    <a:pt x="421642" y="16502"/>
                  </a:cubicBezTo>
                  <a:cubicBezTo>
                    <a:pt x="408879" y="33361"/>
                    <a:pt x="400116" y="52792"/>
                    <a:pt x="392401" y="72413"/>
                  </a:cubicBezTo>
                  <a:lnTo>
                    <a:pt x="389924" y="72413"/>
                  </a:lnTo>
                  <a:cubicBezTo>
                    <a:pt x="389924" y="50696"/>
                    <a:pt x="384971" y="22502"/>
                    <a:pt x="365540" y="9358"/>
                  </a:cubicBezTo>
                  <a:cubicBezTo>
                    <a:pt x="345728" y="-3977"/>
                    <a:pt x="316963" y="-167"/>
                    <a:pt x="295341" y="6310"/>
                  </a:cubicBezTo>
                  <a:cubicBezTo>
                    <a:pt x="242572" y="22121"/>
                    <a:pt x="197900" y="63936"/>
                    <a:pt x="162372" y="104322"/>
                  </a:cubicBezTo>
                  <a:cubicBezTo>
                    <a:pt x="124081" y="147661"/>
                    <a:pt x="92268" y="196905"/>
                    <a:pt x="65788" y="248245"/>
                  </a:cubicBezTo>
                  <a:cubicBezTo>
                    <a:pt x="38737" y="300632"/>
                    <a:pt x="16163" y="357211"/>
                    <a:pt x="5686" y="415409"/>
                  </a:cubicBezTo>
                  <a:cubicBezTo>
                    <a:pt x="-601" y="450556"/>
                    <a:pt x="-5078" y="492656"/>
                    <a:pt x="11401" y="525708"/>
                  </a:cubicBezTo>
                  <a:cubicBezTo>
                    <a:pt x="19021" y="540948"/>
                    <a:pt x="30546" y="555140"/>
                    <a:pt x="47119" y="560855"/>
                  </a:cubicBezTo>
                  <a:cubicBezTo>
                    <a:pt x="65503" y="567237"/>
                    <a:pt x="86839" y="566666"/>
                    <a:pt x="105508" y="562094"/>
                  </a:cubicBezTo>
                  <a:cubicBezTo>
                    <a:pt x="144465" y="552569"/>
                    <a:pt x="176945" y="523803"/>
                    <a:pt x="202282" y="493990"/>
                  </a:cubicBezTo>
                  <a:cubicBezTo>
                    <a:pt x="229999" y="461319"/>
                    <a:pt x="252097" y="423791"/>
                    <a:pt x="272481" y="386262"/>
                  </a:cubicBezTo>
                  <a:lnTo>
                    <a:pt x="274957" y="386262"/>
                  </a:lnTo>
                  <a:cubicBezTo>
                    <a:pt x="262289" y="417409"/>
                    <a:pt x="250669" y="450175"/>
                    <a:pt x="245430" y="483512"/>
                  </a:cubicBezTo>
                  <a:cubicBezTo>
                    <a:pt x="241429" y="509230"/>
                    <a:pt x="238762" y="539805"/>
                    <a:pt x="263146" y="556188"/>
                  </a:cubicBezTo>
                  <a:cubicBezTo>
                    <a:pt x="287816" y="572762"/>
                    <a:pt x="323916" y="565142"/>
                    <a:pt x="349633" y="555045"/>
                  </a:cubicBezTo>
                  <a:cubicBezTo>
                    <a:pt x="377923" y="543901"/>
                    <a:pt x="404212" y="525422"/>
                    <a:pt x="426500" y="505039"/>
                  </a:cubicBezTo>
                  <a:cubicBezTo>
                    <a:pt x="411355" y="564856"/>
                    <a:pt x="398497" y="625530"/>
                    <a:pt x="390591" y="686776"/>
                  </a:cubicBezTo>
                  <a:cubicBezTo>
                    <a:pt x="386781" y="716018"/>
                    <a:pt x="384209" y="745545"/>
                    <a:pt x="383066" y="774977"/>
                  </a:cubicBezTo>
                  <a:cubicBezTo>
                    <a:pt x="382590" y="787265"/>
                    <a:pt x="380875" y="800790"/>
                    <a:pt x="382685" y="813077"/>
                  </a:cubicBezTo>
                  <a:cubicBezTo>
                    <a:pt x="384400" y="824984"/>
                    <a:pt x="392210" y="835747"/>
                    <a:pt x="399640" y="844891"/>
                  </a:cubicBezTo>
                  <a:cubicBezTo>
                    <a:pt x="413737" y="862036"/>
                    <a:pt x="439454" y="869561"/>
                    <a:pt x="460981" y="864893"/>
                  </a:cubicBezTo>
                  <a:cubicBezTo>
                    <a:pt x="483269" y="860036"/>
                    <a:pt x="484793" y="834223"/>
                    <a:pt x="485841" y="815459"/>
                  </a:cubicBezTo>
                  <a:cubicBezTo>
                    <a:pt x="487365" y="787265"/>
                    <a:pt x="487174" y="759261"/>
                    <a:pt x="490318" y="731162"/>
                  </a:cubicBezTo>
                  <a:cubicBezTo>
                    <a:pt x="493747" y="700492"/>
                    <a:pt x="498890" y="670012"/>
                    <a:pt x="504605" y="639722"/>
                  </a:cubicBezTo>
                  <a:cubicBezTo>
                    <a:pt x="518893" y="564570"/>
                    <a:pt x="538895" y="490466"/>
                    <a:pt x="565184" y="418552"/>
                  </a:cubicBezTo>
                  <a:cubicBezTo>
                    <a:pt x="580900" y="386262"/>
                    <a:pt x="600903" y="350829"/>
                    <a:pt x="625192" y="312158"/>
                  </a:cubicBezTo>
                  <a:cubicBezTo>
                    <a:pt x="649480" y="273391"/>
                    <a:pt x="600903" y="350829"/>
                    <a:pt x="625192" y="312158"/>
                  </a:cubicBezTo>
                  <a:close/>
                  <a:moveTo>
                    <a:pt x="280387" y="322635"/>
                  </a:moveTo>
                  <a:cubicBezTo>
                    <a:pt x="253336" y="370451"/>
                    <a:pt x="222856" y="419885"/>
                    <a:pt x="182089" y="457319"/>
                  </a:cubicBezTo>
                  <a:cubicBezTo>
                    <a:pt x="166087" y="472082"/>
                    <a:pt x="141417" y="488561"/>
                    <a:pt x="120557" y="472082"/>
                  </a:cubicBezTo>
                  <a:cubicBezTo>
                    <a:pt x="102936" y="458176"/>
                    <a:pt x="108937" y="426553"/>
                    <a:pt x="112080" y="407503"/>
                  </a:cubicBezTo>
                  <a:cubicBezTo>
                    <a:pt x="121700" y="349496"/>
                    <a:pt x="147989" y="294060"/>
                    <a:pt x="176850" y="243292"/>
                  </a:cubicBezTo>
                  <a:cubicBezTo>
                    <a:pt x="205139" y="193571"/>
                    <a:pt x="238572" y="144232"/>
                    <a:pt x="281530" y="105846"/>
                  </a:cubicBezTo>
                  <a:cubicBezTo>
                    <a:pt x="298198" y="90987"/>
                    <a:pt x="326392" y="66222"/>
                    <a:pt x="351062" y="72985"/>
                  </a:cubicBezTo>
                  <a:cubicBezTo>
                    <a:pt x="377256" y="80224"/>
                    <a:pt x="364207" y="122610"/>
                    <a:pt x="359444" y="140612"/>
                  </a:cubicBezTo>
                  <a:cubicBezTo>
                    <a:pt x="342680" y="204430"/>
                    <a:pt x="312676" y="265580"/>
                    <a:pt x="280387" y="322635"/>
                  </a:cubicBezTo>
                  <a:cubicBezTo>
                    <a:pt x="264289" y="351020"/>
                    <a:pt x="296484" y="294251"/>
                    <a:pt x="280387" y="3226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7" name="Freeform: Shape 7986">
              <a:extLst>
                <a:ext uri="{FF2B5EF4-FFF2-40B4-BE49-F238E27FC236}">
                  <a16:creationId xmlns:a16="http://schemas.microsoft.com/office/drawing/2014/main" id="{684C4E89-A952-4C24-8E42-E289F1C100A2}"/>
                </a:ext>
              </a:extLst>
            </p:cNvPr>
            <p:cNvSpPr/>
            <p:nvPr/>
          </p:nvSpPr>
          <p:spPr>
            <a:xfrm>
              <a:off x="5280390" y="2078457"/>
              <a:ext cx="611348" cy="787293"/>
            </a:xfrm>
            <a:custGeom>
              <a:avLst/>
              <a:gdLst>
                <a:gd name="connsiteX0" fmla="*/ 13885 w 611348"/>
                <a:gd name="connsiteY0" fmla="*/ 631626 h 787293"/>
                <a:gd name="connsiteX1" fmla="*/ 1788 w 611348"/>
                <a:gd name="connsiteY1" fmla="*/ 720399 h 787293"/>
                <a:gd name="connsiteX2" fmla="*/ 8932 w 611348"/>
                <a:gd name="connsiteY2" fmla="*/ 764214 h 787293"/>
                <a:gd name="connsiteX3" fmla="*/ 84180 w 611348"/>
                <a:gd name="connsiteY3" fmla="*/ 783931 h 787293"/>
                <a:gd name="connsiteX4" fmla="*/ 103230 w 611348"/>
                <a:gd name="connsiteY4" fmla="*/ 750879 h 787293"/>
                <a:gd name="connsiteX5" fmla="*/ 115422 w 611348"/>
                <a:gd name="connsiteY5" fmla="*/ 661725 h 787293"/>
                <a:gd name="connsiteX6" fmla="*/ 157522 w 611348"/>
                <a:gd name="connsiteY6" fmla="*/ 485798 h 787293"/>
                <a:gd name="connsiteX7" fmla="*/ 180096 w 611348"/>
                <a:gd name="connsiteY7" fmla="*/ 418361 h 787293"/>
                <a:gd name="connsiteX8" fmla="*/ 265440 w 611348"/>
                <a:gd name="connsiteY8" fmla="*/ 273200 h 787293"/>
                <a:gd name="connsiteX9" fmla="*/ 375073 w 611348"/>
                <a:gd name="connsiteY9" fmla="*/ 137850 h 787293"/>
                <a:gd name="connsiteX10" fmla="*/ 436414 w 611348"/>
                <a:gd name="connsiteY10" fmla="*/ 90987 h 787293"/>
                <a:gd name="connsiteX11" fmla="*/ 461846 w 611348"/>
                <a:gd name="connsiteY11" fmla="*/ 84701 h 787293"/>
                <a:gd name="connsiteX12" fmla="*/ 487278 w 611348"/>
                <a:gd name="connsiteY12" fmla="*/ 103274 h 787293"/>
                <a:gd name="connsiteX13" fmla="*/ 502613 w 611348"/>
                <a:gd name="connsiteY13" fmla="*/ 175283 h 787293"/>
                <a:gd name="connsiteX14" fmla="*/ 490230 w 611348"/>
                <a:gd name="connsiteY14" fmla="*/ 260151 h 787293"/>
                <a:gd name="connsiteX15" fmla="*/ 429747 w 611348"/>
                <a:gd name="connsiteY15" fmla="*/ 399692 h 787293"/>
                <a:gd name="connsiteX16" fmla="*/ 327924 w 611348"/>
                <a:gd name="connsiteY16" fmla="*/ 504467 h 787293"/>
                <a:gd name="connsiteX17" fmla="*/ 239532 w 611348"/>
                <a:gd name="connsiteY17" fmla="*/ 483322 h 787293"/>
                <a:gd name="connsiteX18" fmla="*/ 338211 w 611348"/>
                <a:gd name="connsiteY18" fmla="*/ 438173 h 787293"/>
                <a:gd name="connsiteX19" fmla="*/ 323924 w 611348"/>
                <a:gd name="connsiteY19" fmla="*/ 372356 h 787293"/>
                <a:gd name="connsiteX20" fmla="*/ 288300 w 611348"/>
                <a:gd name="connsiteY20" fmla="*/ 377880 h 787293"/>
                <a:gd name="connsiteX21" fmla="*/ 253725 w 611348"/>
                <a:gd name="connsiteY21" fmla="*/ 399502 h 787293"/>
                <a:gd name="connsiteX22" fmla="*/ 224769 w 611348"/>
                <a:gd name="connsiteY22" fmla="*/ 537710 h 787293"/>
                <a:gd name="connsiteX23" fmla="*/ 357928 w 611348"/>
                <a:gd name="connsiteY23" fmla="*/ 554759 h 787293"/>
                <a:gd name="connsiteX24" fmla="*/ 487278 w 611348"/>
                <a:gd name="connsiteY24" fmla="*/ 457890 h 787293"/>
                <a:gd name="connsiteX25" fmla="*/ 573384 w 611348"/>
                <a:gd name="connsiteY25" fmla="*/ 315015 h 787293"/>
                <a:gd name="connsiteX26" fmla="*/ 611293 w 611348"/>
                <a:gd name="connsiteY26" fmla="*/ 146804 h 787293"/>
                <a:gd name="connsiteX27" fmla="*/ 556334 w 611348"/>
                <a:gd name="connsiteY27" fmla="*/ 11453 h 787293"/>
                <a:gd name="connsiteX28" fmla="*/ 407172 w 611348"/>
                <a:gd name="connsiteY28" fmla="*/ 41838 h 787293"/>
                <a:gd name="connsiteX29" fmla="*/ 297254 w 611348"/>
                <a:gd name="connsiteY29" fmla="*/ 168711 h 787293"/>
                <a:gd name="connsiteX30" fmla="*/ 208005 w 611348"/>
                <a:gd name="connsiteY30" fmla="*/ 320730 h 787293"/>
                <a:gd name="connsiteX31" fmla="*/ 205528 w 611348"/>
                <a:gd name="connsiteY31" fmla="*/ 320730 h 787293"/>
                <a:gd name="connsiteX32" fmla="*/ 306874 w 611348"/>
                <a:gd name="connsiteY32" fmla="*/ 99464 h 787293"/>
                <a:gd name="connsiteX33" fmla="*/ 310494 w 611348"/>
                <a:gd name="connsiteY33" fmla="*/ 29360 h 787293"/>
                <a:gd name="connsiteX34" fmla="*/ 280966 w 611348"/>
                <a:gd name="connsiteY34" fmla="*/ 7453 h 787293"/>
                <a:gd name="connsiteX35" fmla="*/ 244581 w 611348"/>
                <a:gd name="connsiteY35" fmla="*/ 690 h 787293"/>
                <a:gd name="connsiteX36" fmla="*/ 232865 w 611348"/>
                <a:gd name="connsiteY36" fmla="*/ 13358 h 787293"/>
                <a:gd name="connsiteX37" fmla="*/ 213910 w 611348"/>
                <a:gd name="connsiteY37" fmla="*/ 45553 h 787293"/>
                <a:gd name="connsiteX38" fmla="*/ 180954 w 611348"/>
                <a:gd name="connsiteY38" fmla="*/ 112323 h 787293"/>
                <a:gd name="connsiteX39" fmla="*/ 59415 w 611348"/>
                <a:gd name="connsiteY39" fmla="*/ 437983 h 787293"/>
                <a:gd name="connsiteX40" fmla="*/ 13885 w 611348"/>
                <a:gd name="connsiteY40" fmla="*/ 631626 h 787293"/>
                <a:gd name="connsiteX41" fmla="*/ 13885 w 611348"/>
                <a:gd name="connsiteY41" fmla="*/ 631626 h 787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611348" h="787293">
                  <a:moveTo>
                    <a:pt x="13885" y="631626"/>
                  </a:moveTo>
                  <a:cubicBezTo>
                    <a:pt x="8646" y="661058"/>
                    <a:pt x="4646" y="690681"/>
                    <a:pt x="1788" y="720399"/>
                  </a:cubicBezTo>
                  <a:cubicBezTo>
                    <a:pt x="264" y="736973"/>
                    <a:pt x="-3641" y="751546"/>
                    <a:pt x="8932" y="764214"/>
                  </a:cubicBezTo>
                  <a:cubicBezTo>
                    <a:pt x="26458" y="781740"/>
                    <a:pt x="60272" y="793361"/>
                    <a:pt x="84180" y="783931"/>
                  </a:cubicBezTo>
                  <a:cubicBezTo>
                    <a:pt x="98943" y="778121"/>
                    <a:pt x="101991" y="765262"/>
                    <a:pt x="103230" y="750879"/>
                  </a:cubicBezTo>
                  <a:cubicBezTo>
                    <a:pt x="105706" y="720971"/>
                    <a:pt x="110278" y="691253"/>
                    <a:pt x="115422" y="661725"/>
                  </a:cubicBezTo>
                  <a:cubicBezTo>
                    <a:pt x="125804" y="602194"/>
                    <a:pt x="139710" y="543520"/>
                    <a:pt x="157522" y="485798"/>
                  </a:cubicBezTo>
                  <a:cubicBezTo>
                    <a:pt x="164475" y="463129"/>
                    <a:pt x="171905" y="440650"/>
                    <a:pt x="180096" y="418361"/>
                  </a:cubicBezTo>
                  <a:cubicBezTo>
                    <a:pt x="204671" y="367974"/>
                    <a:pt x="233913" y="319587"/>
                    <a:pt x="265440" y="273200"/>
                  </a:cubicBezTo>
                  <a:cubicBezTo>
                    <a:pt x="298016" y="225194"/>
                    <a:pt x="333544" y="178427"/>
                    <a:pt x="375073" y="137850"/>
                  </a:cubicBezTo>
                  <a:cubicBezTo>
                    <a:pt x="393266" y="120038"/>
                    <a:pt x="412887" y="101560"/>
                    <a:pt x="436414" y="90987"/>
                  </a:cubicBezTo>
                  <a:cubicBezTo>
                    <a:pt x="444415" y="87368"/>
                    <a:pt x="452988" y="84701"/>
                    <a:pt x="461846" y="84701"/>
                  </a:cubicBezTo>
                  <a:cubicBezTo>
                    <a:pt x="472419" y="84701"/>
                    <a:pt x="482039" y="95369"/>
                    <a:pt x="487278" y="103274"/>
                  </a:cubicBezTo>
                  <a:cubicBezTo>
                    <a:pt x="501184" y="124229"/>
                    <a:pt x="503089" y="150899"/>
                    <a:pt x="502613" y="175283"/>
                  </a:cubicBezTo>
                  <a:cubicBezTo>
                    <a:pt x="502041" y="203954"/>
                    <a:pt x="497469" y="232433"/>
                    <a:pt x="490230" y="260151"/>
                  </a:cubicBezTo>
                  <a:cubicBezTo>
                    <a:pt x="477276" y="309205"/>
                    <a:pt x="456607" y="356735"/>
                    <a:pt x="429747" y="399692"/>
                  </a:cubicBezTo>
                  <a:cubicBezTo>
                    <a:pt x="404696" y="439793"/>
                    <a:pt x="371358" y="483131"/>
                    <a:pt x="327924" y="504467"/>
                  </a:cubicBezTo>
                  <a:cubicBezTo>
                    <a:pt x="301921" y="517231"/>
                    <a:pt x="243247" y="525232"/>
                    <a:pt x="239532" y="483322"/>
                  </a:cubicBezTo>
                  <a:cubicBezTo>
                    <a:pt x="235056" y="431792"/>
                    <a:pt x="303350" y="429220"/>
                    <a:pt x="338211" y="438173"/>
                  </a:cubicBezTo>
                  <a:cubicBezTo>
                    <a:pt x="351927" y="418552"/>
                    <a:pt x="349356" y="382262"/>
                    <a:pt x="323924" y="372356"/>
                  </a:cubicBezTo>
                  <a:cubicBezTo>
                    <a:pt x="313732" y="368355"/>
                    <a:pt x="297825" y="374070"/>
                    <a:pt x="288300" y="377880"/>
                  </a:cubicBezTo>
                  <a:cubicBezTo>
                    <a:pt x="275632" y="383024"/>
                    <a:pt x="264012" y="390548"/>
                    <a:pt x="253725" y="399502"/>
                  </a:cubicBezTo>
                  <a:cubicBezTo>
                    <a:pt x="216101" y="432363"/>
                    <a:pt x="191526" y="493037"/>
                    <a:pt x="224769" y="537710"/>
                  </a:cubicBezTo>
                  <a:cubicBezTo>
                    <a:pt x="253820" y="576667"/>
                    <a:pt x="318018" y="568856"/>
                    <a:pt x="357928" y="554759"/>
                  </a:cubicBezTo>
                  <a:cubicBezTo>
                    <a:pt x="408982" y="536757"/>
                    <a:pt x="452606" y="498562"/>
                    <a:pt x="487278" y="457890"/>
                  </a:cubicBezTo>
                  <a:cubicBezTo>
                    <a:pt x="523473" y="415504"/>
                    <a:pt x="552143" y="366450"/>
                    <a:pt x="573384" y="315015"/>
                  </a:cubicBezTo>
                  <a:cubicBezTo>
                    <a:pt x="595386" y="261675"/>
                    <a:pt x="610245" y="204716"/>
                    <a:pt x="611293" y="146804"/>
                  </a:cubicBezTo>
                  <a:cubicBezTo>
                    <a:pt x="612150" y="98321"/>
                    <a:pt x="603482" y="37361"/>
                    <a:pt x="556334" y="11453"/>
                  </a:cubicBezTo>
                  <a:cubicBezTo>
                    <a:pt x="506994" y="-15693"/>
                    <a:pt x="447273" y="10406"/>
                    <a:pt x="407172" y="41838"/>
                  </a:cubicBezTo>
                  <a:cubicBezTo>
                    <a:pt x="363072" y="76414"/>
                    <a:pt x="328210" y="122324"/>
                    <a:pt x="297254" y="168711"/>
                  </a:cubicBezTo>
                  <a:cubicBezTo>
                    <a:pt x="264678" y="217574"/>
                    <a:pt x="235627" y="268914"/>
                    <a:pt x="208005" y="320730"/>
                  </a:cubicBezTo>
                  <a:lnTo>
                    <a:pt x="205528" y="320730"/>
                  </a:lnTo>
                  <a:cubicBezTo>
                    <a:pt x="234294" y="244435"/>
                    <a:pt x="270393" y="172331"/>
                    <a:pt x="306874" y="99464"/>
                  </a:cubicBezTo>
                  <a:cubicBezTo>
                    <a:pt x="320019" y="78414"/>
                    <a:pt x="326686" y="50220"/>
                    <a:pt x="310494" y="29360"/>
                  </a:cubicBezTo>
                  <a:cubicBezTo>
                    <a:pt x="302778" y="19454"/>
                    <a:pt x="292396" y="12311"/>
                    <a:pt x="280966" y="7453"/>
                  </a:cubicBezTo>
                  <a:cubicBezTo>
                    <a:pt x="271155" y="3262"/>
                    <a:pt x="255248" y="-1882"/>
                    <a:pt x="244581" y="690"/>
                  </a:cubicBezTo>
                  <a:cubicBezTo>
                    <a:pt x="239628" y="1928"/>
                    <a:pt x="235437" y="9548"/>
                    <a:pt x="232865" y="13358"/>
                  </a:cubicBezTo>
                  <a:cubicBezTo>
                    <a:pt x="225912" y="23645"/>
                    <a:pt x="219815" y="34599"/>
                    <a:pt x="213910" y="45553"/>
                  </a:cubicBezTo>
                  <a:cubicBezTo>
                    <a:pt x="202099" y="67365"/>
                    <a:pt x="191336" y="89749"/>
                    <a:pt x="180954" y="112323"/>
                  </a:cubicBezTo>
                  <a:cubicBezTo>
                    <a:pt x="132281" y="217479"/>
                    <a:pt x="92085" y="326826"/>
                    <a:pt x="59415" y="437983"/>
                  </a:cubicBezTo>
                  <a:cubicBezTo>
                    <a:pt x="40841" y="501705"/>
                    <a:pt x="25601" y="566285"/>
                    <a:pt x="13885" y="631626"/>
                  </a:cubicBezTo>
                  <a:cubicBezTo>
                    <a:pt x="6932" y="670488"/>
                    <a:pt x="25029" y="569428"/>
                    <a:pt x="13885" y="631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8" name="Freeform: Shape 7987">
              <a:extLst>
                <a:ext uri="{FF2B5EF4-FFF2-40B4-BE49-F238E27FC236}">
                  <a16:creationId xmlns:a16="http://schemas.microsoft.com/office/drawing/2014/main" id="{CE73B744-5255-4A74-BC96-5E3E67C6D8DC}"/>
                </a:ext>
              </a:extLst>
            </p:cNvPr>
            <p:cNvSpPr/>
            <p:nvPr/>
          </p:nvSpPr>
          <p:spPr>
            <a:xfrm>
              <a:off x="8634244" y="1922008"/>
              <a:ext cx="131176" cy="121303"/>
            </a:xfrm>
            <a:custGeom>
              <a:avLst/>
              <a:gdLst>
                <a:gd name="connsiteX0" fmla="*/ 19213 w 131176"/>
                <a:gd name="connsiteY0" fmla="*/ 104562 h 121303"/>
                <a:gd name="connsiteX1" fmla="*/ 113987 w 131176"/>
                <a:gd name="connsiteY1" fmla="*/ 102657 h 121303"/>
                <a:gd name="connsiteX2" fmla="*/ 111891 w 131176"/>
                <a:gd name="connsiteY2" fmla="*/ 16741 h 121303"/>
                <a:gd name="connsiteX3" fmla="*/ 17118 w 131176"/>
                <a:gd name="connsiteY3" fmla="*/ 18646 h 121303"/>
                <a:gd name="connsiteX4" fmla="*/ 19213 w 131176"/>
                <a:gd name="connsiteY4" fmla="*/ 104562 h 121303"/>
                <a:gd name="connsiteX5" fmla="*/ 19213 w 131176"/>
                <a:gd name="connsiteY5" fmla="*/ 104562 h 121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176" h="121303">
                  <a:moveTo>
                    <a:pt x="19213" y="104562"/>
                  </a:moveTo>
                  <a:cubicBezTo>
                    <a:pt x="45598" y="127517"/>
                    <a:pt x="88650" y="126850"/>
                    <a:pt x="113987" y="102657"/>
                  </a:cubicBezTo>
                  <a:cubicBezTo>
                    <a:pt x="137800" y="79987"/>
                    <a:pt x="136657" y="38363"/>
                    <a:pt x="111891" y="16741"/>
                  </a:cubicBezTo>
                  <a:cubicBezTo>
                    <a:pt x="85508" y="-6214"/>
                    <a:pt x="42454" y="-5547"/>
                    <a:pt x="17118" y="18646"/>
                  </a:cubicBezTo>
                  <a:cubicBezTo>
                    <a:pt x="-6600" y="41316"/>
                    <a:pt x="-5457" y="83131"/>
                    <a:pt x="19213" y="104562"/>
                  </a:cubicBezTo>
                  <a:cubicBezTo>
                    <a:pt x="31977" y="115706"/>
                    <a:pt x="6450" y="93418"/>
                    <a:pt x="19213" y="104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9" name="Freeform: Shape 7988">
              <a:extLst>
                <a:ext uri="{FF2B5EF4-FFF2-40B4-BE49-F238E27FC236}">
                  <a16:creationId xmlns:a16="http://schemas.microsoft.com/office/drawing/2014/main" id="{CD4337B3-D271-4DFC-AB80-259BF376CA82}"/>
                </a:ext>
              </a:extLst>
            </p:cNvPr>
            <p:cNvSpPr/>
            <p:nvPr/>
          </p:nvSpPr>
          <p:spPr>
            <a:xfrm>
              <a:off x="9939478" y="2080113"/>
              <a:ext cx="438860" cy="563813"/>
            </a:xfrm>
            <a:custGeom>
              <a:avLst/>
              <a:gdLst>
                <a:gd name="connsiteX0" fmla="*/ 421526 w 438860"/>
                <a:gd name="connsiteY0" fmla="*/ 382130 h 563813"/>
                <a:gd name="connsiteX1" fmla="*/ 355327 w 438860"/>
                <a:gd name="connsiteY1" fmla="*/ 451472 h 563813"/>
                <a:gd name="connsiteX2" fmla="*/ 263315 w 438860"/>
                <a:gd name="connsiteY2" fmla="*/ 495859 h 563813"/>
                <a:gd name="connsiteX3" fmla="*/ 263315 w 438860"/>
                <a:gd name="connsiteY3" fmla="*/ 493382 h 563813"/>
                <a:gd name="connsiteX4" fmla="*/ 339420 w 438860"/>
                <a:gd name="connsiteY4" fmla="*/ 437947 h 563813"/>
                <a:gd name="connsiteX5" fmla="*/ 365519 w 438860"/>
                <a:gd name="connsiteY5" fmla="*/ 349078 h 563813"/>
                <a:gd name="connsiteX6" fmla="*/ 318370 w 438860"/>
                <a:gd name="connsiteY6" fmla="*/ 278689 h 563813"/>
                <a:gd name="connsiteX7" fmla="*/ 273221 w 438860"/>
                <a:gd name="connsiteY7" fmla="*/ 255352 h 563813"/>
                <a:gd name="connsiteX8" fmla="*/ 234835 w 438860"/>
                <a:gd name="connsiteY8" fmla="*/ 240017 h 563813"/>
                <a:gd name="connsiteX9" fmla="*/ 302273 w 438860"/>
                <a:gd name="connsiteY9" fmla="*/ 208108 h 563813"/>
                <a:gd name="connsiteX10" fmla="*/ 372091 w 438860"/>
                <a:gd name="connsiteY10" fmla="*/ 162103 h 563813"/>
                <a:gd name="connsiteX11" fmla="*/ 406000 w 438860"/>
                <a:gd name="connsiteY11" fmla="*/ 99333 h 563813"/>
                <a:gd name="connsiteX12" fmla="*/ 390760 w 438860"/>
                <a:gd name="connsiteY12" fmla="*/ 34372 h 563813"/>
                <a:gd name="connsiteX13" fmla="*/ 250457 w 438860"/>
                <a:gd name="connsiteY13" fmla="*/ 12370 h 563813"/>
                <a:gd name="connsiteX14" fmla="*/ 136061 w 438860"/>
                <a:gd name="connsiteY14" fmla="*/ 117049 h 563813"/>
                <a:gd name="connsiteX15" fmla="*/ 147111 w 438860"/>
                <a:gd name="connsiteY15" fmla="*/ 225253 h 563813"/>
                <a:gd name="connsiteX16" fmla="*/ 253314 w 438860"/>
                <a:gd name="connsiteY16" fmla="*/ 303073 h 563813"/>
                <a:gd name="connsiteX17" fmla="*/ 276746 w 438860"/>
                <a:gd name="connsiteY17" fmla="*/ 347078 h 563813"/>
                <a:gd name="connsiteX18" fmla="*/ 251314 w 438860"/>
                <a:gd name="connsiteY18" fmla="*/ 398989 h 563813"/>
                <a:gd name="connsiteX19" fmla="*/ 204165 w 438860"/>
                <a:gd name="connsiteY19" fmla="*/ 442900 h 563813"/>
                <a:gd name="connsiteX20" fmla="*/ 147015 w 438860"/>
                <a:gd name="connsiteY20" fmla="*/ 469855 h 563813"/>
                <a:gd name="connsiteX21" fmla="*/ 127298 w 438860"/>
                <a:gd name="connsiteY21" fmla="*/ 442042 h 563813"/>
                <a:gd name="connsiteX22" fmla="*/ 112344 w 438860"/>
                <a:gd name="connsiteY22" fmla="*/ 400323 h 563813"/>
                <a:gd name="connsiteX23" fmla="*/ 94628 w 438860"/>
                <a:gd name="connsiteY23" fmla="*/ 374605 h 563813"/>
                <a:gd name="connsiteX24" fmla="*/ 58433 w 438860"/>
                <a:gd name="connsiteY24" fmla="*/ 379654 h 563813"/>
                <a:gd name="connsiteX25" fmla="*/ 7378 w 438860"/>
                <a:gd name="connsiteY25" fmla="*/ 437756 h 563813"/>
                <a:gd name="connsiteX26" fmla="*/ 139 w 438860"/>
                <a:gd name="connsiteY26" fmla="*/ 471665 h 563813"/>
                <a:gd name="connsiteX27" fmla="*/ 13951 w 438860"/>
                <a:gd name="connsiteY27" fmla="*/ 504431 h 563813"/>
                <a:gd name="connsiteX28" fmla="*/ 153111 w 438860"/>
                <a:gd name="connsiteY28" fmla="*/ 563772 h 563813"/>
                <a:gd name="connsiteX29" fmla="*/ 315703 w 438860"/>
                <a:gd name="connsiteY29" fmla="*/ 519004 h 563813"/>
                <a:gd name="connsiteX30" fmla="*/ 438861 w 438860"/>
                <a:gd name="connsiteY30" fmla="*/ 398227 h 563813"/>
                <a:gd name="connsiteX31" fmla="*/ 421526 w 438860"/>
                <a:gd name="connsiteY31" fmla="*/ 382130 h 563813"/>
                <a:gd name="connsiteX32" fmla="*/ 421526 w 438860"/>
                <a:gd name="connsiteY32" fmla="*/ 382130 h 563813"/>
                <a:gd name="connsiteX33" fmla="*/ 198450 w 438860"/>
                <a:gd name="connsiteY33" fmla="*/ 197345 h 563813"/>
                <a:gd name="connsiteX34" fmla="*/ 221882 w 438860"/>
                <a:gd name="connsiteY34" fmla="*/ 106477 h 563813"/>
                <a:gd name="connsiteX35" fmla="*/ 305797 w 438860"/>
                <a:gd name="connsiteY35" fmla="*/ 91332 h 563813"/>
                <a:gd name="connsiteX36" fmla="*/ 299129 w 438860"/>
                <a:gd name="connsiteY36" fmla="*/ 170008 h 563813"/>
                <a:gd name="connsiteX37" fmla="*/ 222548 w 438860"/>
                <a:gd name="connsiteY37" fmla="*/ 231349 h 563813"/>
                <a:gd name="connsiteX38" fmla="*/ 198450 w 438860"/>
                <a:gd name="connsiteY38" fmla="*/ 197345 h 563813"/>
                <a:gd name="connsiteX39" fmla="*/ 198450 w 438860"/>
                <a:gd name="connsiteY39" fmla="*/ 197345 h 563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8860" h="563813">
                  <a:moveTo>
                    <a:pt x="421526" y="382130"/>
                  </a:moveTo>
                  <a:cubicBezTo>
                    <a:pt x="404190" y="409276"/>
                    <a:pt x="381521" y="432708"/>
                    <a:pt x="355327" y="451472"/>
                  </a:cubicBezTo>
                  <a:cubicBezTo>
                    <a:pt x="327800" y="471094"/>
                    <a:pt x="296558" y="488429"/>
                    <a:pt x="263315" y="495859"/>
                  </a:cubicBezTo>
                  <a:lnTo>
                    <a:pt x="263315" y="493382"/>
                  </a:lnTo>
                  <a:cubicBezTo>
                    <a:pt x="291129" y="479380"/>
                    <a:pt x="318846" y="461664"/>
                    <a:pt x="339420" y="437947"/>
                  </a:cubicBezTo>
                  <a:cubicBezTo>
                    <a:pt x="361518" y="412324"/>
                    <a:pt x="370948" y="382702"/>
                    <a:pt x="365519" y="349078"/>
                  </a:cubicBezTo>
                  <a:cubicBezTo>
                    <a:pt x="360756" y="319646"/>
                    <a:pt x="342182" y="295929"/>
                    <a:pt x="318370" y="278689"/>
                  </a:cubicBezTo>
                  <a:cubicBezTo>
                    <a:pt x="304749" y="268783"/>
                    <a:pt x="289128" y="260972"/>
                    <a:pt x="273221" y="255352"/>
                  </a:cubicBezTo>
                  <a:cubicBezTo>
                    <a:pt x="260648" y="250876"/>
                    <a:pt x="245408" y="248780"/>
                    <a:pt x="234835" y="240017"/>
                  </a:cubicBezTo>
                  <a:cubicBezTo>
                    <a:pt x="255886" y="226682"/>
                    <a:pt x="279984" y="219062"/>
                    <a:pt x="302273" y="208108"/>
                  </a:cubicBezTo>
                  <a:cubicBezTo>
                    <a:pt x="327323" y="195726"/>
                    <a:pt x="351707" y="181438"/>
                    <a:pt x="372091" y="162103"/>
                  </a:cubicBezTo>
                  <a:cubicBezTo>
                    <a:pt x="390474" y="144672"/>
                    <a:pt x="403237" y="124955"/>
                    <a:pt x="406000" y="99333"/>
                  </a:cubicBezTo>
                  <a:cubicBezTo>
                    <a:pt x="408381" y="76949"/>
                    <a:pt x="404952" y="52470"/>
                    <a:pt x="390760" y="34372"/>
                  </a:cubicBezTo>
                  <a:cubicBezTo>
                    <a:pt x="356851" y="-8776"/>
                    <a:pt x="296272" y="-5347"/>
                    <a:pt x="250457" y="12370"/>
                  </a:cubicBezTo>
                  <a:cubicBezTo>
                    <a:pt x="202736" y="30848"/>
                    <a:pt x="155111" y="68186"/>
                    <a:pt x="136061" y="117049"/>
                  </a:cubicBezTo>
                  <a:cubicBezTo>
                    <a:pt x="122917" y="150577"/>
                    <a:pt x="121488" y="197059"/>
                    <a:pt x="147111" y="225253"/>
                  </a:cubicBezTo>
                  <a:cubicBezTo>
                    <a:pt x="176638" y="257734"/>
                    <a:pt x="218357" y="277355"/>
                    <a:pt x="253314" y="303073"/>
                  </a:cubicBezTo>
                  <a:cubicBezTo>
                    <a:pt x="267697" y="313645"/>
                    <a:pt x="275984" y="329266"/>
                    <a:pt x="276746" y="347078"/>
                  </a:cubicBezTo>
                  <a:cubicBezTo>
                    <a:pt x="277508" y="366795"/>
                    <a:pt x="263315" y="384702"/>
                    <a:pt x="251314" y="398989"/>
                  </a:cubicBezTo>
                  <a:cubicBezTo>
                    <a:pt x="237503" y="415468"/>
                    <a:pt x="221501" y="430327"/>
                    <a:pt x="204165" y="442900"/>
                  </a:cubicBezTo>
                  <a:cubicBezTo>
                    <a:pt x="187306" y="455187"/>
                    <a:pt x="168065" y="467093"/>
                    <a:pt x="147015" y="469855"/>
                  </a:cubicBezTo>
                  <a:cubicBezTo>
                    <a:pt x="136347" y="463950"/>
                    <a:pt x="131489" y="452901"/>
                    <a:pt x="127298" y="442042"/>
                  </a:cubicBezTo>
                  <a:cubicBezTo>
                    <a:pt x="121964" y="428231"/>
                    <a:pt x="117773" y="414134"/>
                    <a:pt x="112344" y="400323"/>
                  </a:cubicBezTo>
                  <a:cubicBezTo>
                    <a:pt x="108725" y="391084"/>
                    <a:pt x="104914" y="378415"/>
                    <a:pt x="94628" y="374605"/>
                  </a:cubicBezTo>
                  <a:cubicBezTo>
                    <a:pt x="83769" y="370605"/>
                    <a:pt x="68339" y="374986"/>
                    <a:pt x="58433" y="379654"/>
                  </a:cubicBezTo>
                  <a:cubicBezTo>
                    <a:pt x="34810" y="390703"/>
                    <a:pt x="16903" y="414039"/>
                    <a:pt x="7378" y="437756"/>
                  </a:cubicBezTo>
                  <a:cubicBezTo>
                    <a:pt x="3283" y="448043"/>
                    <a:pt x="-813" y="460330"/>
                    <a:pt x="139" y="471665"/>
                  </a:cubicBezTo>
                  <a:cubicBezTo>
                    <a:pt x="1092" y="483095"/>
                    <a:pt x="7569" y="495097"/>
                    <a:pt x="13951" y="504431"/>
                  </a:cubicBezTo>
                  <a:cubicBezTo>
                    <a:pt x="44907" y="549580"/>
                    <a:pt x="101295" y="564724"/>
                    <a:pt x="153111" y="563772"/>
                  </a:cubicBezTo>
                  <a:cubicBezTo>
                    <a:pt x="210166" y="562724"/>
                    <a:pt x="266078" y="547389"/>
                    <a:pt x="315703" y="519004"/>
                  </a:cubicBezTo>
                  <a:cubicBezTo>
                    <a:pt x="366186" y="490144"/>
                    <a:pt x="408667" y="447853"/>
                    <a:pt x="438861" y="398227"/>
                  </a:cubicBezTo>
                  <a:cubicBezTo>
                    <a:pt x="438861" y="387559"/>
                    <a:pt x="433051" y="382130"/>
                    <a:pt x="421526" y="382130"/>
                  </a:cubicBezTo>
                  <a:cubicBezTo>
                    <a:pt x="402571" y="411848"/>
                    <a:pt x="433051" y="382130"/>
                    <a:pt x="421526" y="382130"/>
                  </a:cubicBezTo>
                  <a:close/>
                  <a:moveTo>
                    <a:pt x="198450" y="197345"/>
                  </a:moveTo>
                  <a:cubicBezTo>
                    <a:pt x="185591" y="163627"/>
                    <a:pt x="192544" y="128956"/>
                    <a:pt x="221882" y="106477"/>
                  </a:cubicBezTo>
                  <a:cubicBezTo>
                    <a:pt x="241694" y="91427"/>
                    <a:pt x="282651" y="72187"/>
                    <a:pt x="305797" y="91332"/>
                  </a:cubicBezTo>
                  <a:cubicBezTo>
                    <a:pt x="328562" y="110191"/>
                    <a:pt x="312655" y="150863"/>
                    <a:pt x="299129" y="170008"/>
                  </a:cubicBezTo>
                  <a:cubicBezTo>
                    <a:pt x="280079" y="196869"/>
                    <a:pt x="250742" y="215538"/>
                    <a:pt x="222548" y="231349"/>
                  </a:cubicBezTo>
                  <a:cubicBezTo>
                    <a:pt x="211023" y="220681"/>
                    <a:pt x="202927" y="209347"/>
                    <a:pt x="198450" y="197345"/>
                  </a:cubicBezTo>
                  <a:cubicBezTo>
                    <a:pt x="193878" y="185439"/>
                    <a:pt x="202927" y="209347"/>
                    <a:pt x="198450" y="1973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0" name="Freeform: Shape 7989">
              <a:extLst>
                <a:ext uri="{FF2B5EF4-FFF2-40B4-BE49-F238E27FC236}">
                  <a16:creationId xmlns:a16="http://schemas.microsoft.com/office/drawing/2014/main" id="{5DEA4680-30F1-4550-B7A3-7F51D548C8B2}"/>
                </a:ext>
              </a:extLst>
            </p:cNvPr>
            <p:cNvSpPr/>
            <p:nvPr/>
          </p:nvSpPr>
          <p:spPr>
            <a:xfrm>
              <a:off x="5541603" y="1401770"/>
              <a:ext cx="3932484" cy="1567531"/>
            </a:xfrm>
            <a:custGeom>
              <a:avLst/>
              <a:gdLst>
                <a:gd name="connsiteX0" fmla="*/ 3575912 w 3932484"/>
                <a:gd name="connsiteY0" fmla="*/ 1315458 h 1567531"/>
                <a:gd name="connsiteX1" fmla="*/ 3135952 w 3932484"/>
                <a:gd name="connsiteY1" fmla="*/ 1332031 h 1567531"/>
                <a:gd name="connsiteX2" fmla="*/ 2957168 w 3932484"/>
                <a:gd name="connsiteY2" fmla="*/ 1380418 h 1567531"/>
                <a:gd name="connsiteX3" fmla="*/ 2887255 w 3932484"/>
                <a:gd name="connsiteY3" fmla="*/ 1406517 h 1567531"/>
                <a:gd name="connsiteX4" fmla="*/ 2735141 w 3932484"/>
                <a:gd name="connsiteY4" fmla="*/ 1457190 h 1567531"/>
                <a:gd name="connsiteX5" fmla="*/ 2279655 w 3932484"/>
                <a:gd name="connsiteY5" fmla="*/ 1424328 h 1567531"/>
                <a:gd name="connsiteX6" fmla="*/ 2061913 w 3932484"/>
                <a:gd name="connsiteY6" fmla="*/ 1167154 h 1567531"/>
                <a:gd name="connsiteX7" fmla="*/ 2074296 w 3932484"/>
                <a:gd name="connsiteY7" fmla="*/ 818824 h 1567531"/>
                <a:gd name="connsiteX8" fmla="*/ 2381001 w 3932484"/>
                <a:gd name="connsiteY8" fmla="*/ 640516 h 1567531"/>
                <a:gd name="connsiteX9" fmla="*/ 2585693 w 3932484"/>
                <a:gd name="connsiteY9" fmla="*/ 384484 h 1567531"/>
                <a:gd name="connsiteX10" fmla="*/ 2600266 w 3932484"/>
                <a:gd name="connsiteY10" fmla="*/ 304284 h 1567531"/>
                <a:gd name="connsiteX11" fmla="*/ 2587979 w 3932484"/>
                <a:gd name="connsiteY11" fmla="*/ 228750 h 1567531"/>
                <a:gd name="connsiteX12" fmla="*/ 2451581 w 3932484"/>
                <a:gd name="connsiteY12" fmla="*/ 170172 h 1567531"/>
                <a:gd name="connsiteX13" fmla="*/ 2304420 w 3932484"/>
                <a:gd name="connsiteY13" fmla="*/ 230941 h 1567531"/>
                <a:gd name="connsiteX14" fmla="*/ 2180023 w 3932484"/>
                <a:gd name="connsiteY14" fmla="*/ 338288 h 1567531"/>
                <a:gd name="connsiteX15" fmla="*/ 2008383 w 3932484"/>
                <a:gd name="connsiteY15" fmla="*/ 569936 h 1567531"/>
                <a:gd name="connsiteX16" fmla="*/ 1891416 w 3932484"/>
                <a:gd name="connsiteY16" fmla="*/ 844542 h 1567531"/>
                <a:gd name="connsiteX17" fmla="*/ 1713298 w 3932484"/>
                <a:gd name="connsiteY17" fmla="*/ 903883 h 1567531"/>
                <a:gd name="connsiteX18" fmla="*/ 1806548 w 3932484"/>
                <a:gd name="connsiteY18" fmla="*/ 647565 h 1567531"/>
                <a:gd name="connsiteX19" fmla="*/ 1937898 w 3932484"/>
                <a:gd name="connsiteY19" fmla="*/ 387246 h 1567531"/>
                <a:gd name="connsiteX20" fmla="*/ 2043626 w 3932484"/>
                <a:gd name="connsiteY20" fmla="*/ 312380 h 1567531"/>
                <a:gd name="connsiteX21" fmla="*/ 2079535 w 3932484"/>
                <a:gd name="connsiteY21" fmla="*/ 258849 h 1567531"/>
                <a:gd name="connsiteX22" fmla="*/ 2088393 w 3932484"/>
                <a:gd name="connsiteY22" fmla="*/ 193508 h 1567531"/>
                <a:gd name="connsiteX23" fmla="*/ 1985047 w 3932484"/>
                <a:gd name="connsiteY23" fmla="*/ 168457 h 1567531"/>
                <a:gd name="connsiteX24" fmla="*/ 1875319 w 3932484"/>
                <a:gd name="connsiteY24" fmla="*/ 252468 h 1567531"/>
                <a:gd name="connsiteX25" fmla="*/ 1833599 w 3932484"/>
                <a:gd name="connsiteY25" fmla="*/ 235608 h 1567531"/>
                <a:gd name="connsiteX26" fmla="*/ 1779307 w 3932484"/>
                <a:gd name="connsiteY26" fmla="*/ 210462 h 1567531"/>
                <a:gd name="connsiteX27" fmla="*/ 1658815 w 3932484"/>
                <a:gd name="connsiteY27" fmla="*/ 171505 h 1567531"/>
                <a:gd name="connsiteX28" fmla="*/ 1409927 w 3932484"/>
                <a:gd name="connsiteY28" fmla="*/ 182459 h 1567531"/>
                <a:gd name="connsiteX29" fmla="*/ 1409927 w 3932484"/>
                <a:gd name="connsiteY29" fmla="*/ 182364 h 1567531"/>
                <a:gd name="connsiteX30" fmla="*/ 1406784 w 3932484"/>
                <a:gd name="connsiteY30" fmla="*/ 183507 h 1567531"/>
                <a:gd name="connsiteX31" fmla="*/ 1342490 w 3932484"/>
                <a:gd name="connsiteY31" fmla="*/ 209986 h 1567531"/>
                <a:gd name="connsiteX32" fmla="*/ 57377 w 3932484"/>
                <a:gd name="connsiteY32" fmla="*/ 336955 h 1567531"/>
                <a:gd name="connsiteX33" fmla="*/ 23278 w 3932484"/>
                <a:gd name="connsiteY33" fmla="*/ 377436 h 1567531"/>
                <a:gd name="connsiteX34" fmla="*/ 37 w 3932484"/>
                <a:gd name="connsiteY34" fmla="*/ 418108 h 1567531"/>
                <a:gd name="connsiteX35" fmla="*/ 23182 w 3932484"/>
                <a:gd name="connsiteY35" fmla="*/ 429537 h 1567531"/>
                <a:gd name="connsiteX36" fmla="*/ 63664 w 3932484"/>
                <a:gd name="connsiteY36" fmla="*/ 381246 h 1567531"/>
                <a:gd name="connsiteX37" fmla="*/ 489812 w 3932484"/>
                <a:gd name="connsiteY37" fmla="*/ 114450 h 1567531"/>
                <a:gd name="connsiteX38" fmla="*/ 985684 w 3932484"/>
                <a:gd name="connsiteY38" fmla="*/ 88828 h 1567531"/>
                <a:gd name="connsiteX39" fmla="*/ 1276387 w 3932484"/>
                <a:gd name="connsiteY39" fmla="*/ 244562 h 1567531"/>
                <a:gd name="connsiteX40" fmla="*/ 1021403 w 3932484"/>
                <a:gd name="connsiteY40" fmla="*/ 612037 h 1567531"/>
                <a:gd name="connsiteX41" fmla="*/ 1166182 w 3932484"/>
                <a:gd name="connsiteY41" fmla="*/ 860925 h 1567531"/>
                <a:gd name="connsiteX42" fmla="*/ 1331441 w 3932484"/>
                <a:gd name="connsiteY42" fmla="*/ 835207 h 1567531"/>
                <a:gd name="connsiteX43" fmla="*/ 1485556 w 3932484"/>
                <a:gd name="connsiteY43" fmla="*/ 717383 h 1567531"/>
                <a:gd name="connsiteX44" fmla="*/ 1545563 w 3932484"/>
                <a:gd name="connsiteY44" fmla="*/ 528693 h 1567531"/>
                <a:gd name="connsiteX45" fmla="*/ 1427644 w 3932484"/>
                <a:gd name="connsiteY45" fmla="*/ 290187 h 1567531"/>
                <a:gd name="connsiteX46" fmla="*/ 1410594 w 3932484"/>
                <a:gd name="connsiteY46" fmla="*/ 272184 h 1567531"/>
                <a:gd name="connsiteX47" fmla="*/ 1507273 w 3932484"/>
                <a:gd name="connsiteY47" fmla="*/ 272756 h 1567531"/>
                <a:gd name="connsiteX48" fmla="*/ 1610714 w 3932484"/>
                <a:gd name="connsiteY48" fmla="*/ 304189 h 1567531"/>
                <a:gd name="connsiteX49" fmla="*/ 1709870 w 3932484"/>
                <a:gd name="connsiteY49" fmla="*/ 345051 h 1567531"/>
                <a:gd name="connsiteX50" fmla="*/ 1784164 w 3932484"/>
                <a:gd name="connsiteY50" fmla="*/ 377817 h 1567531"/>
                <a:gd name="connsiteX51" fmla="*/ 1648910 w 3932484"/>
                <a:gd name="connsiteY51" fmla="*/ 653947 h 1567531"/>
                <a:gd name="connsiteX52" fmla="*/ 1537086 w 3932484"/>
                <a:gd name="connsiteY52" fmla="*/ 960271 h 1567531"/>
                <a:gd name="connsiteX53" fmla="*/ 1206950 w 3932484"/>
                <a:gd name="connsiteY53" fmla="*/ 1097431 h 1567531"/>
                <a:gd name="connsiteX54" fmla="*/ 944726 w 3932484"/>
                <a:gd name="connsiteY54" fmla="*/ 1295932 h 1567531"/>
                <a:gd name="connsiteX55" fmla="*/ 897768 w 3932484"/>
                <a:gd name="connsiteY55" fmla="*/ 1440616 h 1567531"/>
                <a:gd name="connsiteX56" fmla="*/ 983588 w 3932484"/>
                <a:gd name="connsiteY56" fmla="*/ 1550630 h 1567531"/>
                <a:gd name="connsiteX57" fmla="*/ 1159039 w 3932484"/>
                <a:gd name="connsiteY57" fmla="*/ 1561774 h 1567531"/>
                <a:gd name="connsiteX58" fmla="*/ 1311534 w 3932484"/>
                <a:gd name="connsiteY58" fmla="*/ 1507958 h 1567531"/>
                <a:gd name="connsiteX59" fmla="*/ 1528990 w 3932484"/>
                <a:gd name="connsiteY59" fmla="*/ 1275834 h 1567531"/>
                <a:gd name="connsiteX60" fmla="*/ 1676722 w 3932484"/>
                <a:gd name="connsiteY60" fmla="*/ 989036 h 1567531"/>
                <a:gd name="connsiteX61" fmla="*/ 1877319 w 3932484"/>
                <a:gd name="connsiteY61" fmla="*/ 905597 h 1567531"/>
                <a:gd name="connsiteX62" fmla="*/ 2001144 w 3932484"/>
                <a:gd name="connsiteY62" fmla="*/ 1372608 h 1567531"/>
                <a:gd name="connsiteX63" fmla="*/ 2335472 w 3932484"/>
                <a:gd name="connsiteY63" fmla="*/ 1542057 h 1567531"/>
                <a:gd name="connsiteX64" fmla="*/ 2696279 w 3932484"/>
                <a:gd name="connsiteY64" fmla="*/ 1547106 h 1567531"/>
                <a:gd name="connsiteX65" fmla="*/ 2812960 w 3932484"/>
                <a:gd name="connsiteY65" fmla="*/ 1521769 h 1567531"/>
                <a:gd name="connsiteX66" fmla="*/ 2887445 w 3932484"/>
                <a:gd name="connsiteY66" fmla="*/ 1498719 h 1567531"/>
                <a:gd name="connsiteX67" fmla="*/ 3247395 w 3932484"/>
                <a:gd name="connsiteY67" fmla="*/ 1423471 h 1567531"/>
                <a:gd name="connsiteX68" fmla="*/ 3714977 w 3932484"/>
                <a:gd name="connsiteY68" fmla="*/ 1435187 h 1567531"/>
                <a:gd name="connsiteX69" fmla="*/ 3922527 w 3932484"/>
                <a:gd name="connsiteY69" fmla="*/ 1509196 h 1567531"/>
                <a:gd name="connsiteX70" fmla="*/ 3925384 w 3932484"/>
                <a:gd name="connsiteY70" fmla="*/ 1505672 h 1567531"/>
                <a:gd name="connsiteX71" fmla="*/ 3575912 w 3932484"/>
                <a:gd name="connsiteY71" fmla="*/ 1315458 h 1567531"/>
                <a:gd name="connsiteX72" fmla="*/ 2176309 w 3932484"/>
                <a:gd name="connsiteY72" fmla="*/ 581461 h 1567531"/>
                <a:gd name="connsiteX73" fmla="*/ 2396050 w 3932484"/>
                <a:gd name="connsiteY73" fmla="*/ 325810 h 1567531"/>
                <a:gd name="connsiteX74" fmla="*/ 2468536 w 3932484"/>
                <a:gd name="connsiteY74" fmla="*/ 293425 h 1567531"/>
                <a:gd name="connsiteX75" fmla="*/ 2533496 w 3932484"/>
                <a:gd name="connsiteY75" fmla="*/ 305236 h 1567531"/>
                <a:gd name="connsiteX76" fmla="*/ 2541878 w 3932484"/>
                <a:gd name="connsiteY76" fmla="*/ 373245 h 1567531"/>
                <a:gd name="connsiteX77" fmla="*/ 2516066 w 3932484"/>
                <a:gd name="connsiteY77" fmla="*/ 447730 h 1567531"/>
                <a:gd name="connsiteX78" fmla="*/ 2433484 w 3932484"/>
                <a:gd name="connsiteY78" fmla="*/ 551267 h 1567531"/>
                <a:gd name="connsiteX79" fmla="*/ 2323756 w 3932484"/>
                <a:gd name="connsiteY79" fmla="*/ 641373 h 1567531"/>
                <a:gd name="connsiteX80" fmla="*/ 2090488 w 3932484"/>
                <a:gd name="connsiteY80" fmla="*/ 767580 h 1567531"/>
                <a:gd name="connsiteX81" fmla="*/ 2176309 w 3932484"/>
                <a:gd name="connsiteY81" fmla="*/ 581461 h 1567531"/>
                <a:gd name="connsiteX82" fmla="*/ 2176309 w 3932484"/>
                <a:gd name="connsiteY82" fmla="*/ 581461 h 1567531"/>
                <a:gd name="connsiteX83" fmla="*/ 1266386 w 3932484"/>
                <a:gd name="connsiteY83" fmla="*/ 728813 h 1567531"/>
                <a:gd name="connsiteX84" fmla="*/ 1173612 w 3932484"/>
                <a:gd name="connsiteY84" fmla="*/ 677473 h 1567531"/>
                <a:gd name="connsiteX85" fmla="*/ 1151990 w 3932484"/>
                <a:gd name="connsiteY85" fmla="*/ 574127 h 1567531"/>
                <a:gd name="connsiteX86" fmla="*/ 1271910 w 3932484"/>
                <a:gd name="connsiteY86" fmla="*/ 338097 h 1567531"/>
                <a:gd name="connsiteX87" fmla="*/ 1330679 w 3932484"/>
                <a:gd name="connsiteY87" fmla="*/ 298664 h 1567531"/>
                <a:gd name="connsiteX88" fmla="*/ 1266386 w 3932484"/>
                <a:gd name="connsiteY88" fmla="*/ 728813 h 1567531"/>
                <a:gd name="connsiteX89" fmla="*/ 1266386 w 3932484"/>
                <a:gd name="connsiteY89" fmla="*/ 728813 h 1567531"/>
                <a:gd name="connsiteX90" fmla="*/ 1389258 w 3932484"/>
                <a:gd name="connsiteY90" fmla="*/ 1273738 h 1567531"/>
                <a:gd name="connsiteX91" fmla="*/ 1296294 w 3932484"/>
                <a:gd name="connsiteY91" fmla="*/ 1408422 h 1567531"/>
                <a:gd name="connsiteX92" fmla="*/ 1177612 w 3932484"/>
                <a:gd name="connsiteY92" fmla="*/ 1509101 h 1567531"/>
                <a:gd name="connsiteX93" fmla="*/ 1101698 w 3932484"/>
                <a:gd name="connsiteY93" fmla="*/ 1526341 h 1567531"/>
                <a:gd name="connsiteX94" fmla="*/ 1041024 w 3932484"/>
                <a:gd name="connsiteY94" fmla="*/ 1505577 h 1567531"/>
                <a:gd name="connsiteX95" fmla="*/ 1020164 w 3932484"/>
                <a:gd name="connsiteY95" fmla="*/ 1443188 h 1567531"/>
                <a:gd name="connsiteX96" fmla="*/ 1041024 w 3932484"/>
                <a:gd name="connsiteY96" fmla="*/ 1361178 h 1567531"/>
                <a:gd name="connsiteX97" fmla="*/ 1128368 w 3932484"/>
                <a:gd name="connsiteY97" fmla="*/ 1265642 h 1567531"/>
                <a:gd name="connsiteX98" fmla="*/ 1244287 w 3932484"/>
                <a:gd name="connsiteY98" fmla="*/ 1187061 h 1567531"/>
                <a:gd name="connsiteX99" fmla="*/ 1499938 w 3932484"/>
                <a:gd name="connsiteY99" fmla="*/ 1057902 h 1567531"/>
                <a:gd name="connsiteX100" fmla="*/ 1389258 w 3932484"/>
                <a:gd name="connsiteY100" fmla="*/ 1273738 h 1567531"/>
                <a:gd name="connsiteX101" fmla="*/ 1389258 w 3932484"/>
                <a:gd name="connsiteY101" fmla="*/ 1273738 h 156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3932484" h="1567531">
                  <a:moveTo>
                    <a:pt x="3575912" y="1315458"/>
                  </a:moveTo>
                  <a:cubicBezTo>
                    <a:pt x="3430561" y="1289931"/>
                    <a:pt x="3279685" y="1302123"/>
                    <a:pt x="3135952" y="1332031"/>
                  </a:cubicBezTo>
                  <a:cubicBezTo>
                    <a:pt x="3075469" y="1344604"/>
                    <a:pt x="3015652" y="1360606"/>
                    <a:pt x="2957168" y="1380418"/>
                  </a:cubicBezTo>
                  <a:cubicBezTo>
                    <a:pt x="2933641" y="1388419"/>
                    <a:pt x="2910305" y="1397087"/>
                    <a:pt x="2887255" y="1406517"/>
                  </a:cubicBezTo>
                  <a:cubicBezTo>
                    <a:pt x="2837725" y="1426710"/>
                    <a:pt x="2786957" y="1443950"/>
                    <a:pt x="2735141" y="1457190"/>
                  </a:cubicBezTo>
                  <a:cubicBezTo>
                    <a:pt x="2585217" y="1495385"/>
                    <a:pt x="2419387" y="1499005"/>
                    <a:pt x="2279655" y="1424328"/>
                  </a:cubicBezTo>
                  <a:cubicBezTo>
                    <a:pt x="2177547" y="1369846"/>
                    <a:pt x="2098966" y="1276691"/>
                    <a:pt x="2061913" y="1167154"/>
                  </a:cubicBezTo>
                  <a:cubicBezTo>
                    <a:pt x="2023432" y="1053235"/>
                    <a:pt x="2040578" y="932077"/>
                    <a:pt x="2074296" y="818824"/>
                  </a:cubicBezTo>
                  <a:cubicBezTo>
                    <a:pt x="2181833" y="770342"/>
                    <a:pt x="2287275" y="712621"/>
                    <a:pt x="2381001" y="640516"/>
                  </a:cubicBezTo>
                  <a:cubicBezTo>
                    <a:pt x="2466821" y="574508"/>
                    <a:pt x="2551880" y="490212"/>
                    <a:pt x="2585693" y="384484"/>
                  </a:cubicBezTo>
                  <a:cubicBezTo>
                    <a:pt x="2593980" y="358481"/>
                    <a:pt x="2598838" y="331525"/>
                    <a:pt x="2600266" y="304284"/>
                  </a:cubicBezTo>
                  <a:cubicBezTo>
                    <a:pt x="2601600" y="278661"/>
                    <a:pt x="2600362" y="251896"/>
                    <a:pt x="2587979" y="228750"/>
                  </a:cubicBezTo>
                  <a:cubicBezTo>
                    <a:pt x="2561976" y="179982"/>
                    <a:pt x="2503302" y="164647"/>
                    <a:pt x="2451581" y="170172"/>
                  </a:cubicBezTo>
                  <a:cubicBezTo>
                    <a:pt x="2397955" y="175791"/>
                    <a:pt x="2348235" y="200652"/>
                    <a:pt x="2304420" y="230941"/>
                  </a:cubicBezTo>
                  <a:cubicBezTo>
                    <a:pt x="2259176" y="262088"/>
                    <a:pt x="2217933" y="298664"/>
                    <a:pt x="2180023" y="338288"/>
                  </a:cubicBezTo>
                  <a:cubicBezTo>
                    <a:pt x="2113539" y="407916"/>
                    <a:pt x="2056770" y="486783"/>
                    <a:pt x="2008383" y="569936"/>
                  </a:cubicBezTo>
                  <a:cubicBezTo>
                    <a:pt x="1958186" y="656233"/>
                    <a:pt x="1917134" y="747958"/>
                    <a:pt x="1891416" y="844542"/>
                  </a:cubicBezTo>
                  <a:cubicBezTo>
                    <a:pt x="1832266" y="865021"/>
                    <a:pt x="1773115" y="885404"/>
                    <a:pt x="1713298" y="903883"/>
                  </a:cubicBezTo>
                  <a:cubicBezTo>
                    <a:pt x="1746541" y="819205"/>
                    <a:pt x="1772639" y="732052"/>
                    <a:pt x="1806548" y="647565"/>
                  </a:cubicBezTo>
                  <a:cubicBezTo>
                    <a:pt x="1842934" y="557077"/>
                    <a:pt x="1884082" y="468781"/>
                    <a:pt x="1937898" y="387246"/>
                  </a:cubicBezTo>
                  <a:cubicBezTo>
                    <a:pt x="1977141" y="369339"/>
                    <a:pt x="2014670" y="344479"/>
                    <a:pt x="2043626" y="312380"/>
                  </a:cubicBezTo>
                  <a:cubicBezTo>
                    <a:pt x="2057913" y="296568"/>
                    <a:pt x="2070867" y="278376"/>
                    <a:pt x="2079535" y="258849"/>
                  </a:cubicBezTo>
                  <a:cubicBezTo>
                    <a:pt x="2087917" y="239895"/>
                    <a:pt x="2094489" y="214082"/>
                    <a:pt x="2088393" y="193508"/>
                  </a:cubicBezTo>
                  <a:cubicBezTo>
                    <a:pt x="2075248" y="149598"/>
                    <a:pt x="2018194" y="157122"/>
                    <a:pt x="1985047" y="168457"/>
                  </a:cubicBezTo>
                  <a:cubicBezTo>
                    <a:pt x="1940946" y="183507"/>
                    <a:pt x="1900179" y="212653"/>
                    <a:pt x="1875319" y="252468"/>
                  </a:cubicBezTo>
                  <a:cubicBezTo>
                    <a:pt x="1860745" y="250658"/>
                    <a:pt x="1846363" y="242371"/>
                    <a:pt x="1833599" y="235608"/>
                  </a:cubicBezTo>
                  <a:cubicBezTo>
                    <a:pt x="1815978" y="226274"/>
                    <a:pt x="1797690" y="218082"/>
                    <a:pt x="1779307" y="210462"/>
                  </a:cubicBezTo>
                  <a:cubicBezTo>
                    <a:pt x="1740350" y="194270"/>
                    <a:pt x="1699963" y="181125"/>
                    <a:pt x="1658815" y="171505"/>
                  </a:cubicBezTo>
                  <a:cubicBezTo>
                    <a:pt x="1578139" y="152741"/>
                    <a:pt x="1488032" y="153217"/>
                    <a:pt x="1409927" y="182459"/>
                  </a:cubicBezTo>
                  <a:lnTo>
                    <a:pt x="1409927" y="182364"/>
                  </a:lnTo>
                  <a:lnTo>
                    <a:pt x="1406784" y="183507"/>
                  </a:lnTo>
                  <a:cubicBezTo>
                    <a:pt x="1384114" y="191603"/>
                    <a:pt x="1362969" y="200556"/>
                    <a:pt x="1342490" y="209986"/>
                  </a:cubicBezTo>
                  <a:cubicBezTo>
                    <a:pt x="1100079" y="-42426"/>
                    <a:pt x="497146" y="-139581"/>
                    <a:pt x="57377" y="336955"/>
                  </a:cubicBezTo>
                  <a:cubicBezTo>
                    <a:pt x="45376" y="349909"/>
                    <a:pt x="34231" y="363624"/>
                    <a:pt x="23278" y="377436"/>
                  </a:cubicBezTo>
                  <a:cubicBezTo>
                    <a:pt x="13753" y="389437"/>
                    <a:pt x="799" y="401915"/>
                    <a:pt x="37" y="418108"/>
                  </a:cubicBezTo>
                  <a:cubicBezTo>
                    <a:pt x="-725" y="434681"/>
                    <a:pt x="10514" y="442015"/>
                    <a:pt x="23182" y="429537"/>
                  </a:cubicBezTo>
                  <a:cubicBezTo>
                    <a:pt x="37851" y="414964"/>
                    <a:pt x="49757" y="396771"/>
                    <a:pt x="63664" y="381246"/>
                  </a:cubicBezTo>
                  <a:cubicBezTo>
                    <a:pt x="176726" y="254849"/>
                    <a:pt x="329030" y="165504"/>
                    <a:pt x="489812" y="114450"/>
                  </a:cubicBezTo>
                  <a:cubicBezTo>
                    <a:pt x="648594" y="64063"/>
                    <a:pt x="822902" y="48633"/>
                    <a:pt x="985684" y="88828"/>
                  </a:cubicBezTo>
                  <a:cubicBezTo>
                    <a:pt x="1094650" y="115689"/>
                    <a:pt x="1192567" y="170076"/>
                    <a:pt x="1276387" y="244562"/>
                  </a:cubicBezTo>
                  <a:cubicBezTo>
                    <a:pt x="1144656" y="322953"/>
                    <a:pt x="1035404" y="454874"/>
                    <a:pt x="1021403" y="612037"/>
                  </a:cubicBezTo>
                  <a:cubicBezTo>
                    <a:pt x="1012259" y="714335"/>
                    <a:pt x="1052835" y="838636"/>
                    <a:pt x="1166182" y="860925"/>
                  </a:cubicBezTo>
                  <a:cubicBezTo>
                    <a:pt x="1221523" y="871783"/>
                    <a:pt x="1280768" y="857305"/>
                    <a:pt x="1331441" y="835207"/>
                  </a:cubicBezTo>
                  <a:cubicBezTo>
                    <a:pt x="1391163" y="809299"/>
                    <a:pt x="1445741" y="769008"/>
                    <a:pt x="1485556" y="717383"/>
                  </a:cubicBezTo>
                  <a:cubicBezTo>
                    <a:pt x="1527180" y="663472"/>
                    <a:pt x="1550230" y="597082"/>
                    <a:pt x="1545563" y="528693"/>
                  </a:cubicBezTo>
                  <a:cubicBezTo>
                    <a:pt x="1539277" y="437443"/>
                    <a:pt x="1487937" y="356005"/>
                    <a:pt x="1427644" y="290187"/>
                  </a:cubicBezTo>
                  <a:cubicBezTo>
                    <a:pt x="1422024" y="284091"/>
                    <a:pt x="1416309" y="278090"/>
                    <a:pt x="1410594" y="272184"/>
                  </a:cubicBezTo>
                  <a:cubicBezTo>
                    <a:pt x="1442693" y="267898"/>
                    <a:pt x="1475364" y="267041"/>
                    <a:pt x="1507273" y="272756"/>
                  </a:cubicBezTo>
                  <a:cubicBezTo>
                    <a:pt x="1542706" y="279138"/>
                    <a:pt x="1576996" y="291711"/>
                    <a:pt x="1610714" y="304189"/>
                  </a:cubicBezTo>
                  <a:cubicBezTo>
                    <a:pt x="1644242" y="316571"/>
                    <a:pt x="1677294" y="330192"/>
                    <a:pt x="1709870" y="345051"/>
                  </a:cubicBezTo>
                  <a:cubicBezTo>
                    <a:pt x="1733968" y="356100"/>
                    <a:pt x="1758256" y="371435"/>
                    <a:pt x="1784164" y="377817"/>
                  </a:cubicBezTo>
                  <a:cubicBezTo>
                    <a:pt x="1724443" y="461827"/>
                    <a:pt x="1685295" y="558030"/>
                    <a:pt x="1648910" y="653947"/>
                  </a:cubicBezTo>
                  <a:cubicBezTo>
                    <a:pt x="1610333" y="755673"/>
                    <a:pt x="1578139" y="859591"/>
                    <a:pt x="1537086" y="960271"/>
                  </a:cubicBezTo>
                  <a:cubicBezTo>
                    <a:pt x="1424120" y="997418"/>
                    <a:pt x="1312201" y="1041995"/>
                    <a:pt x="1206950" y="1097431"/>
                  </a:cubicBezTo>
                  <a:cubicBezTo>
                    <a:pt x="1110937" y="1148008"/>
                    <a:pt x="1012354" y="1209064"/>
                    <a:pt x="944726" y="1295932"/>
                  </a:cubicBezTo>
                  <a:cubicBezTo>
                    <a:pt x="912246" y="1337651"/>
                    <a:pt x="892529" y="1387181"/>
                    <a:pt x="897768" y="1440616"/>
                  </a:cubicBezTo>
                  <a:cubicBezTo>
                    <a:pt x="902911" y="1492432"/>
                    <a:pt x="935582" y="1531866"/>
                    <a:pt x="983588" y="1550630"/>
                  </a:cubicBezTo>
                  <a:cubicBezTo>
                    <a:pt x="1037500" y="1571776"/>
                    <a:pt x="1102555" y="1570061"/>
                    <a:pt x="1159039" y="1561774"/>
                  </a:cubicBezTo>
                  <a:cubicBezTo>
                    <a:pt x="1212855" y="1553869"/>
                    <a:pt x="1264862" y="1535961"/>
                    <a:pt x="1311534" y="1507958"/>
                  </a:cubicBezTo>
                  <a:cubicBezTo>
                    <a:pt x="1403355" y="1452808"/>
                    <a:pt x="1472221" y="1364988"/>
                    <a:pt x="1528990" y="1275834"/>
                  </a:cubicBezTo>
                  <a:cubicBezTo>
                    <a:pt x="1586806" y="1185061"/>
                    <a:pt x="1633955" y="1087715"/>
                    <a:pt x="1676722" y="989036"/>
                  </a:cubicBezTo>
                  <a:cubicBezTo>
                    <a:pt x="1743493" y="961033"/>
                    <a:pt x="1810549" y="933600"/>
                    <a:pt x="1877319" y="905597"/>
                  </a:cubicBezTo>
                  <a:cubicBezTo>
                    <a:pt x="1843791" y="1068094"/>
                    <a:pt x="1886272" y="1250402"/>
                    <a:pt x="2001144" y="1372608"/>
                  </a:cubicBezTo>
                  <a:cubicBezTo>
                    <a:pt x="2088964" y="1466048"/>
                    <a:pt x="2211170" y="1518055"/>
                    <a:pt x="2335472" y="1542057"/>
                  </a:cubicBezTo>
                  <a:cubicBezTo>
                    <a:pt x="2453867" y="1564918"/>
                    <a:pt x="2577216" y="1565108"/>
                    <a:pt x="2696279" y="1547106"/>
                  </a:cubicBezTo>
                  <a:cubicBezTo>
                    <a:pt x="2735331" y="1541200"/>
                    <a:pt x="2775431" y="1534247"/>
                    <a:pt x="2812960" y="1521769"/>
                  </a:cubicBezTo>
                  <a:cubicBezTo>
                    <a:pt x="2837630" y="1513578"/>
                    <a:pt x="2862490" y="1505958"/>
                    <a:pt x="2887445" y="1498719"/>
                  </a:cubicBezTo>
                  <a:cubicBezTo>
                    <a:pt x="3005270" y="1464715"/>
                    <a:pt x="3125761" y="1438902"/>
                    <a:pt x="3247395" y="1423471"/>
                  </a:cubicBezTo>
                  <a:cubicBezTo>
                    <a:pt x="3401891" y="1403850"/>
                    <a:pt x="3562387" y="1399564"/>
                    <a:pt x="3714977" y="1435187"/>
                  </a:cubicBezTo>
                  <a:cubicBezTo>
                    <a:pt x="3785462" y="1451665"/>
                    <a:pt x="3866615" y="1465381"/>
                    <a:pt x="3922527" y="1509196"/>
                  </a:cubicBezTo>
                  <a:cubicBezTo>
                    <a:pt x="3934719" y="1518817"/>
                    <a:pt x="3935767" y="1517483"/>
                    <a:pt x="3925384" y="1505672"/>
                  </a:cubicBezTo>
                  <a:cubicBezTo>
                    <a:pt x="3836135" y="1404612"/>
                    <a:pt x="3710786" y="1339175"/>
                    <a:pt x="3575912" y="1315458"/>
                  </a:cubicBezTo>
                  <a:close/>
                  <a:moveTo>
                    <a:pt x="2176309" y="581461"/>
                  </a:moveTo>
                  <a:cubicBezTo>
                    <a:pt x="2232125" y="485640"/>
                    <a:pt x="2301753" y="387246"/>
                    <a:pt x="2396050" y="325810"/>
                  </a:cubicBezTo>
                  <a:cubicBezTo>
                    <a:pt x="2418148" y="311428"/>
                    <a:pt x="2442437" y="298759"/>
                    <a:pt x="2468536" y="293425"/>
                  </a:cubicBezTo>
                  <a:cubicBezTo>
                    <a:pt x="2489586" y="289139"/>
                    <a:pt x="2517304" y="288567"/>
                    <a:pt x="2533496" y="305236"/>
                  </a:cubicBezTo>
                  <a:cubicBezTo>
                    <a:pt x="2549879" y="322095"/>
                    <a:pt x="2545212" y="352385"/>
                    <a:pt x="2541878" y="373245"/>
                  </a:cubicBezTo>
                  <a:cubicBezTo>
                    <a:pt x="2537782" y="399343"/>
                    <a:pt x="2528734" y="424489"/>
                    <a:pt x="2516066" y="447730"/>
                  </a:cubicBezTo>
                  <a:cubicBezTo>
                    <a:pt x="2495015" y="486307"/>
                    <a:pt x="2464535" y="520406"/>
                    <a:pt x="2433484" y="551267"/>
                  </a:cubicBezTo>
                  <a:cubicBezTo>
                    <a:pt x="2399861" y="584700"/>
                    <a:pt x="2362523" y="614227"/>
                    <a:pt x="2323756" y="641373"/>
                  </a:cubicBezTo>
                  <a:cubicBezTo>
                    <a:pt x="2251556" y="691761"/>
                    <a:pt x="2171832" y="734052"/>
                    <a:pt x="2090488" y="767580"/>
                  </a:cubicBezTo>
                  <a:cubicBezTo>
                    <a:pt x="2114015" y="701191"/>
                    <a:pt x="2142590" y="639183"/>
                    <a:pt x="2176309" y="581461"/>
                  </a:cubicBezTo>
                  <a:cubicBezTo>
                    <a:pt x="2210027" y="523644"/>
                    <a:pt x="2142590" y="639183"/>
                    <a:pt x="2176309" y="581461"/>
                  </a:cubicBezTo>
                  <a:close/>
                  <a:moveTo>
                    <a:pt x="1266386" y="728813"/>
                  </a:moveTo>
                  <a:cubicBezTo>
                    <a:pt x="1230095" y="723860"/>
                    <a:pt x="1194757" y="708620"/>
                    <a:pt x="1173612" y="677473"/>
                  </a:cubicBezTo>
                  <a:cubicBezTo>
                    <a:pt x="1153229" y="647470"/>
                    <a:pt x="1149228" y="609465"/>
                    <a:pt x="1151990" y="574127"/>
                  </a:cubicBezTo>
                  <a:cubicBezTo>
                    <a:pt x="1158848" y="483544"/>
                    <a:pt x="1201806" y="396200"/>
                    <a:pt x="1271910" y="338097"/>
                  </a:cubicBezTo>
                  <a:cubicBezTo>
                    <a:pt x="1290103" y="323048"/>
                    <a:pt x="1309820" y="309808"/>
                    <a:pt x="1330679" y="298664"/>
                  </a:cubicBezTo>
                  <a:cubicBezTo>
                    <a:pt x="1525085" y="519454"/>
                    <a:pt x="1427072" y="750721"/>
                    <a:pt x="1266386" y="728813"/>
                  </a:cubicBezTo>
                  <a:cubicBezTo>
                    <a:pt x="1152943" y="713383"/>
                    <a:pt x="1427072" y="750721"/>
                    <a:pt x="1266386" y="728813"/>
                  </a:cubicBezTo>
                  <a:close/>
                  <a:moveTo>
                    <a:pt x="1389258" y="1273738"/>
                  </a:moveTo>
                  <a:cubicBezTo>
                    <a:pt x="1361350" y="1320601"/>
                    <a:pt x="1331251" y="1366512"/>
                    <a:pt x="1296294" y="1408422"/>
                  </a:cubicBezTo>
                  <a:cubicBezTo>
                    <a:pt x="1263147" y="1448236"/>
                    <a:pt x="1224856" y="1486527"/>
                    <a:pt x="1177612" y="1509101"/>
                  </a:cubicBezTo>
                  <a:cubicBezTo>
                    <a:pt x="1153800" y="1520531"/>
                    <a:pt x="1128273" y="1527199"/>
                    <a:pt x="1101698" y="1526341"/>
                  </a:cubicBezTo>
                  <a:cubicBezTo>
                    <a:pt x="1080362" y="1525579"/>
                    <a:pt x="1056740" y="1521293"/>
                    <a:pt x="1041024" y="1505577"/>
                  </a:cubicBezTo>
                  <a:cubicBezTo>
                    <a:pt x="1024831" y="1489384"/>
                    <a:pt x="1020545" y="1465191"/>
                    <a:pt x="1020164" y="1443188"/>
                  </a:cubicBezTo>
                  <a:cubicBezTo>
                    <a:pt x="1019593" y="1414423"/>
                    <a:pt x="1027784" y="1386514"/>
                    <a:pt x="1041024" y="1361178"/>
                  </a:cubicBezTo>
                  <a:cubicBezTo>
                    <a:pt x="1061027" y="1322792"/>
                    <a:pt x="1094936" y="1292217"/>
                    <a:pt x="1128368" y="1265642"/>
                  </a:cubicBezTo>
                  <a:cubicBezTo>
                    <a:pt x="1164944" y="1236591"/>
                    <a:pt x="1204282" y="1211064"/>
                    <a:pt x="1244287" y="1187061"/>
                  </a:cubicBezTo>
                  <a:cubicBezTo>
                    <a:pt x="1326298" y="1138007"/>
                    <a:pt x="1412689" y="1096669"/>
                    <a:pt x="1499938" y="1057902"/>
                  </a:cubicBezTo>
                  <a:cubicBezTo>
                    <a:pt x="1461457" y="1142484"/>
                    <a:pt x="1424596" y="1214398"/>
                    <a:pt x="1389258" y="1273738"/>
                  </a:cubicBezTo>
                  <a:cubicBezTo>
                    <a:pt x="1354015" y="1333174"/>
                    <a:pt x="1424596" y="1214398"/>
                    <a:pt x="1389258" y="12737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1" name="Freeform: Shape 7990">
              <a:extLst>
                <a:ext uri="{FF2B5EF4-FFF2-40B4-BE49-F238E27FC236}">
                  <a16:creationId xmlns:a16="http://schemas.microsoft.com/office/drawing/2014/main" id="{2CC1D682-E043-4CE6-A63D-02D80146732E}"/>
                </a:ext>
              </a:extLst>
            </p:cNvPr>
            <p:cNvSpPr/>
            <p:nvPr/>
          </p:nvSpPr>
          <p:spPr>
            <a:xfrm>
              <a:off x="7807306" y="1782384"/>
              <a:ext cx="2232517" cy="1382676"/>
            </a:xfrm>
            <a:custGeom>
              <a:avLst/>
              <a:gdLst>
                <a:gd name="connsiteX0" fmla="*/ 2109262 w 2232517"/>
                <a:gd name="connsiteY0" fmla="*/ 640616 h 1382676"/>
                <a:gd name="connsiteX1" fmla="*/ 2177651 w 2232517"/>
                <a:gd name="connsiteY1" fmla="*/ 478119 h 1382676"/>
                <a:gd name="connsiteX2" fmla="*/ 2212037 w 2232517"/>
                <a:gd name="connsiteY2" fmla="*/ 407920 h 1382676"/>
                <a:gd name="connsiteX3" fmla="*/ 2232230 w 2232517"/>
                <a:gd name="connsiteY3" fmla="*/ 346388 h 1382676"/>
                <a:gd name="connsiteX4" fmla="*/ 2178794 w 2232517"/>
                <a:gd name="connsiteY4" fmla="*/ 298859 h 1382676"/>
                <a:gd name="connsiteX5" fmla="*/ 2144885 w 2232517"/>
                <a:gd name="connsiteY5" fmla="*/ 299716 h 1382676"/>
                <a:gd name="connsiteX6" fmla="*/ 2120216 w 2232517"/>
                <a:gd name="connsiteY6" fmla="*/ 327434 h 1382676"/>
                <a:gd name="connsiteX7" fmla="*/ 2089831 w 2232517"/>
                <a:gd name="connsiteY7" fmla="*/ 394490 h 1382676"/>
                <a:gd name="connsiteX8" fmla="*/ 2057256 w 2232517"/>
                <a:gd name="connsiteY8" fmla="*/ 474595 h 1382676"/>
                <a:gd name="connsiteX9" fmla="*/ 1981056 w 2232517"/>
                <a:gd name="connsiteY9" fmla="*/ 641663 h 1382676"/>
                <a:gd name="connsiteX10" fmla="*/ 1938479 w 2232517"/>
                <a:gd name="connsiteY10" fmla="*/ 714911 h 1382676"/>
                <a:gd name="connsiteX11" fmla="*/ 1885806 w 2232517"/>
                <a:gd name="connsiteY11" fmla="*/ 771203 h 1382676"/>
                <a:gd name="connsiteX12" fmla="*/ 1834561 w 2232517"/>
                <a:gd name="connsiteY12" fmla="*/ 751106 h 1382676"/>
                <a:gd name="connsiteX13" fmla="*/ 1834085 w 2232517"/>
                <a:gd name="connsiteY13" fmla="*/ 712529 h 1382676"/>
                <a:gd name="connsiteX14" fmla="*/ 1841800 w 2232517"/>
                <a:gd name="connsiteY14" fmla="*/ 667095 h 1382676"/>
                <a:gd name="connsiteX15" fmla="*/ 1912856 w 2232517"/>
                <a:gd name="connsiteY15" fmla="*/ 505742 h 1382676"/>
                <a:gd name="connsiteX16" fmla="*/ 1960767 w 2232517"/>
                <a:gd name="connsiteY16" fmla="*/ 433256 h 1382676"/>
                <a:gd name="connsiteX17" fmla="*/ 2000487 w 2232517"/>
                <a:gd name="connsiteY17" fmla="*/ 364486 h 1382676"/>
                <a:gd name="connsiteX18" fmla="*/ 1971531 w 2232517"/>
                <a:gd name="connsiteY18" fmla="*/ 306479 h 1382676"/>
                <a:gd name="connsiteX19" fmla="*/ 1914952 w 2232517"/>
                <a:gd name="connsiteY19" fmla="*/ 303050 h 1382676"/>
                <a:gd name="connsiteX20" fmla="*/ 1854468 w 2232517"/>
                <a:gd name="connsiteY20" fmla="*/ 389537 h 1382676"/>
                <a:gd name="connsiteX21" fmla="*/ 1797223 w 2232517"/>
                <a:gd name="connsiteY21" fmla="*/ 500503 h 1382676"/>
                <a:gd name="connsiteX22" fmla="*/ 1750741 w 2232517"/>
                <a:gd name="connsiteY22" fmla="*/ 621566 h 1382676"/>
                <a:gd name="connsiteX23" fmla="*/ 1724928 w 2232517"/>
                <a:gd name="connsiteY23" fmla="*/ 744438 h 1382676"/>
                <a:gd name="connsiteX24" fmla="*/ 1620344 w 2232517"/>
                <a:gd name="connsiteY24" fmla="*/ 801017 h 1382676"/>
                <a:gd name="connsiteX25" fmla="*/ 1659015 w 2232517"/>
                <a:gd name="connsiteY25" fmla="*/ 646331 h 1382676"/>
                <a:gd name="connsiteX26" fmla="*/ 1730167 w 2232517"/>
                <a:gd name="connsiteY26" fmla="*/ 482786 h 1382676"/>
                <a:gd name="connsiteX27" fmla="*/ 1764362 w 2232517"/>
                <a:gd name="connsiteY27" fmla="*/ 421255 h 1382676"/>
                <a:gd name="connsiteX28" fmla="*/ 1791889 w 2232517"/>
                <a:gd name="connsiteY28" fmla="*/ 361343 h 1382676"/>
                <a:gd name="connsiteX29" fmla="*/ 1756837 w 2232517"/>
                <a:gd name="connsiteY29" fmla="*/ 304955 h 1382676"/>
                <a:gd name="connsiteX30" fmla="*/ 1721404 w 2232517"/>
                <a:gd name="connsiteY30" fmla="*/ 296858 h 1382676"/>
                <a:gd name="connsiteX31" fmla="*/ 1701592 w 2232517"/>
                <a:gd name="connsiteY31" fmla="*/ 312575 h 1382676"/>
                <a:gd name="connsiteX32" fmla="*/ 1672350 w 2232517"/>
                <a:gd name="connsiteY32" fmla="*/ 368486 h 1382676"/>
                <a:gd name="connsiteX33" fmla="*/ 1669874 w 2232517"/>
                <a:gd name="connsiteY33" fmla="*/ 368486 h 1382676"/>
                <a:gd name="connsiteX34" fmla="*/ 1645490 w 2232517"/>
                <a:gd name="connsiteY34" fmla="*/ 305431 h 1382676"/>
                <a:gd name="connsiteX35" fmla="*/ 1575386 w 2232517"/>
                <a:gd name="connsiteY35" fmla="*/ 302383 h 1382676"/>
                <a:gd name="connsiteX36" fmla="*/ 1442417 w 2232517"/>
                <a:gd name="connsiteY36" fmla="*/ 400395 h 1382676"/>
                <a:gd name="connsiteX37" fmla="*/ 1345834 w 2232517"/>
                <a:gd name="connsiteY37" fmla="*/ 544318 h 1382676"/>
                <a:gd name="connsiteX38" fmla="*/ 1285921 w 2232517"/>
                <a:gd name="connsiteY38" fmla="*/ 710815 h 1382676"/>
                <a:gd name="connsiteX39" fmla="*/ 1281349 w 2232517"/>
                <a:gd name="connsiteY39" fmla="*/ 748724 h 1382676"/>
                <a:gd name="connsiteX40" fmla="*/ 1184194 w 2232517"/>
                <a:gd name="connsiteY40" fmla="*/ 797302 h 1382676"/>
                <a:gd name="connsiteX41" fmla="*/ 1209245 w 2232517"/>
                <a:gd name="connsiteY41" fmla="*/ 689003 h 1382676"/>
                <a:gd name="connsiteX42" fmla="*/ 1253441 w 2232517"/>
                <a:gd name="connsiteY42" fmla="*/ 566987 h 1382676"/>
                <a:gd name="connsiteX43" fmla="*/ 1303828 w 2232517"/>
                <a:gd name="connsiteY43" fmla="*/ 444020 h 1382676"/>
                <a:gd name="connsiteX44" fmla="*/ 1356692 w 2232517"/>
                <a:gd name="connsiteY44" fmla="*/ 333720 h 1382676"/>
                <a:gd name="connsiteX45" fmla="*/ 1482612 w 2232517"/>
                <a:gd name="connsiteY45" fmla="*/ 232565 h 1382676"/>
                <a:gd name="connsiteX46" fmla="*/ 1546715 w 2232517"/>
                <a:gd name="connsiteY46" fmla="*/ 76640 h 1382676"/>
                <a:gd name="connsiteX47" fmla="*/ 1542810 w 2232517"/>
                <a:gd name="connsiteY47" fmla="*/ 40541 h 1382676"/>
                <a:gd name="connsiteX48" fmla="*/ 1512140 w 2232517"/>
                <a:gd name="connsiteY48" fmla="*/ 13680 h 1382676"/>
                <a:gd name="connsiteX49" fmla="*/ 1443369 w 2232517"/>
                <a:gd name="connsiteY49" fmla="*/ 3679 h 1382676"/>
                <a:gd name="connsiteX50" fmla="*/ 1387934 w 2232517"/>
                <a:gd name="connsiteY50" fmla="*/ 51209 h 1382676"/>
                <a:gd name="connsiteX51" fmla="*/ 1339356 w 2232517"/>
                <a:gd name="connsiteY51" fmla="*/ 118455 h 1382676"/>
                <a:gd name="connsiteX52" fmla="*/ 1216484 w 2232517"/>
                <a:gd name="connsiteY52" fmla="*/ 360962 h 1382676"/>
                <a:gd name="connsiteX53" fmla="*/ 1212769 w 2232517"/>
                <a:gd name="connsiteY53" fmla="*/ 360962 h 1382676"/>
                <a:gd name="connsiteX54" fmla="*/ 1186385 w 2232517"/>
                <a:gd name="connsiteY54" fmla="*/ 303145 h 1382676"/>
                <a:gd name="connsiteX55" fmla="*/ 1116852 w 2232517"/>
                <a:gd name="connsiteY55" fmla="*/ 303431 h 1382676"/>
                <a:gd name="connsiteX56" fmla="*/ 984931 w 2232517"/>
                <a:gd name="connsiteY56" fmla="*/ 403062 h 1382676"/>
                <a:gd name="connsiteX57" fmla="*/ 886633 w 2232517"/>
                <a:gd name="connsiteY57" fmla="*/ 545080 h 1382676"/>
                <a:gd name="connsiteX58" fmla="*/ 827292 w 2232517"/>
                <a:gd name="connsiteY58" fmla="*/ 714434 h 1382676"/>
                <a:gd name="connsiteX59" fmla="*/ 825292 w 2232517"/>
                <a:gd name="connsiteY59" fmla="*/ 728055 h 1382676"/>
                <a:gd name="connsiteX60" fmla="*/ 712230 w 2232517"/>
                <a:gd name="connsiteY60" fmla="*/ 793587 h 1382676"/>
                <a:gd name="connsiteX61" fmla="*/ 756712 w 2232517"/>
                <a:gd name="connsiteY61" fmla="*/ 630805 h 1382676"/>
                <a:gd name="connsiteX62" fmla="*/ 826911 w 2232517"/>
                <a:gd name="connsiteY62" fmla="*/ 464498 h 1382676"/>
                <a:gd name="connsiteX63" fmla="*/ 861868 w 2232517"/>
                <a:gd name="connsiteY63" fmla="*/ 396109 h 1382676"/>
                <a:gd name="connsiteX64" fmla="*/ 879394 w 2232517"/>
                <a:gd name="connsiteY64" fmla="*/ 338102 h 1382676"/>
                <a:gd name="connsiteX65" fmla="*/ 826150 w 2232517"/>
                <a:gd name="connsiteY65" fmla="*/ 299335 h 1382676"/>
                <a:gd name="connsiteX66" fmla="*/ 794336 w 2232517"/>
                <a:gd name="connsiteY66" fmla="*/ 297525 h 1382676"/>
                <a:gd name="connsiteX67" fmla="*/ 774810 w 2232517"/>
                <a:gd name="connsiteY67" fmla="*/ 319147 h 1382676"/>
                <a:gd name="connsiteX68" fmla="*/ 726899 w 2232517"/>
                <a:gd name="connsiteY68" fmla="*/ 409730 h 1382676"/>
                <a:gd name="connsiteX69" fmla="*/ 682131 w 2232517"/>
                <a:gd name="connsiteY69" fmla="*/ 517838 h 1382676"/>
                <a:gd name="connsiteX70" fmla="*/ 614313 w 2232517"/>
                <a:gd name="connsiteY70" fmla="*/ 744533 h 1382676"/>
                <a:gd name="connsiteX71" fmla="*/ 489821 w 2232517"/>
                <a:gd name="connsiteY71" fmla="*/ 798445 h 1382676"/>
                <a:gd name="connsiteX72" fmla="*/ 501347 w 2232517"/>
                <a:gd name="connsiteY72" fmla="*/ 715482 h 1382676"/>
                <a:gd name="connsiteX73" fmla="*/ 530112 w 2232517"/>
                <a:gd name="connsiteY73" fmla="*/ 611088 h 1382676"/>
                <a:gd name="connsiteX74" fmla="*/ 594882 w 2232517"/>
                <a:gd name="connsiteY74" fmla="*/ 443734 h 1382676"/>
                <a:gd name="connsiteX75" fmla="*/ 812719 w 2232517"/>
                <a:gd name="connsiteY75" fmla="*/ 184273 h 1382676"/>
                <a:gd name="connsiteX76" fmla="*/ 840722 w 2232517"/>
                <a:gd name="connsiteY76" fmla="*/ 100834 h 1382676"/>
                <a:gd name="connsiteX77" fmla="*/ 844533 w 2232517"/>
                <a:gd name="connsiteY77" fmla="*/ 60257 h 1382676"/>
                <a:gd name="connsiteX78" fmla="*/ 827197 w 2232517"/>
                <a:gd name="connsiteY78" fmla="*/ 27301 h 1382676"/>
                <a:gd name="connsiteX79" fmla="*/ 756331 w 2232517"/>
                <a:gd name="connsiteY79" fmla="*/ 155 h 1382676"/>
                <a:gd name="connsiteX80" fmla="*/ 706515 w 2232517"/>
                <a:gd name="connsiteY80" fmla="*/ 29873 h 1382676"/>
                <a:gd name="connsiteX81" fmla="*/ 635173 w 2232517"/>
                <a:gd name="connsiteY81" fmla="*/ 125218 h 1382676"/>
                <a:gd name="connsiteX82" fmla="*/ 570784 w 2232517"/>
                <a:gd name="connsiteY82" fmla="*/ 240947 h 1382676"/>
                <a:gd name="connsiteX83" fmla="*/ 457913 w 2232517"/>
                <a:gd name="connsiteY83" fmla="*/ 503646 h 1382676"/>
                <a:gd name="connsiteX84" fmla="*/ 411907 w 2232517"/>
                <a:gd name="connsiteY84" fmla="*/ 534031 h 1382676"/>
                <a:gd name="connsiteX85" fmla="*/ 407526 w 2232517"/>
                <a:gd name="connsiteY85" fmla="*/ 371630 h 1382676"/>
                <a:gd name="connsiteX86" fmla="*/ 364187 w 2232517"/>
                <a:gd name="connsiteY86" fmla="*/ 311908 h 1382676"/>
                <a:gd name="connsiteX87" fmla="*/ 293702 w 2232517"/>
                <a:gd name="connsiteY87" fmla="*/ 297716 h 1382676"/>
                <a:gd name="connsiteX88" fmla="*/ 151874 w 2232517"/>
                <a:gd name="connsiteY88" fmla="*/ 372868 h 1382676"/>
                <a:gd name="connsiteX89" fmla="*/ 54529 w 2232517"/>
                <a:gd name="connsiteY89" fmla="*/ 502598 h 1382676"/>
                <a:gd name="connsiteX90" fmla="*/ 3856 w 2232517"/>
                <a:gd name="connsiteY90" fmla="*/ 661761 h 1382676"/>
                <a:gd name="connsiteX91" fmla="*/ 30050 w 2232517"/>
                <a:gd name="connsiteY91" fmla="*/ 821400 h 1382676"/>
                <a:gd name="connsiteX92" fmla="*/ 93962 w 2232517"/>
                <a:gd name="connsiteY92" fmla="*/ 860357 h 1382676"/>
                <a:gd name="connsiteX93" fmla="*/ 174735 w 2232517"/>
                <a:gd name="connsiteY93" fmla="*/ 850737 h 1382676"/>
                <a:gd name="connsiteX94" fmla="*/ 305227 w 2232517"/>
                <a:gd name="connsiteY94" fmla="*/ 751963 h 1382676"/>
                <a:gd name="connsiteX95" fmla="*/ 398286 w 2232517"/>
                <a:gd name="connsiteY95" fmla="*/ 582132 h 1382676"/>
                <a:gd name="connsiteX96" fmla="*/ 439910 w 2232517"/>
                <a:gd name="connsiteY96" fmla="*/ 555557 h 1382676"/>
                <a:gd name="connsiteX97" fmla="*/ 399144 w 2232517"/>
                <a:gd name="connsiteY97" fmla="*/ 697670 h 1382676"/>
                <a:gd name="connsiteX98" fmla="*/ 387427 w 2232517"/>
                <a:gd name="connsiteY98" fmla="*/ 762726 h 1382676"/>
                <a:gd name="connsiteX99" fmla="*/ 386094 w 2232517"/>
                <a:gd name="connsiteY99" fmla="*/ 817971 h 1382676"/>
                <a:gd name="connsiteX100" fmla="*/ 487440 w 2232517"/>
                <a:gd name="connsiteY100" fmla="*/ 856357 h 1382676"/>
                <a:gd name="connsiteX101" fmla="*/ 608694 w 2232517"/>
                <a:gd name="connsiteY101" fmla="*/ 783110 h 1382676"/>
                <a:gd name="connsiteX102" fmla="*/ 623457 w 2232517"/>
                <a:gd name="connsiteY102" fmla="*/ 849689 h 1382676"/>
                <a:gd name="connsiteX103" fmla="*/ 687275 w 2232517"/>
                <a:gd name="connsiteY103" fmla="*/ 859405 h 1382676"/>
                <a:gd name="connsiteX104" fmla="*/ 822435 w 2232517"/>
                <a:gd name="connsiteY104" fmla="*/ 769775 h 1382676"/>
                <a:gd name="connsiteX105" fmla="*/ 863677 w 2232517"/>
                <a:gd name="connsiteY105" fmla="*/ 850547 h 1382676"/>
                <a:gd name="connsiteX106" fmla="*/ 962357 w 2232517"/>
                <a:gd name="connsiteY106" fmla="*/ 843784 h 1382676"/>
                <a:gd name="connsiteX107" fmla="*/ 1095707 w 2232517"/>
                <a:gd name="connsiteY107" fmla="*/ 682145 h 1382676"/>
                <a:gd name="connsiteX108" fmla="*/ 1098184 w 2232517"/>
                <a:gd name="connsiteY108" fmla="*/ 682145 h 1382676"/>
                <a:gd name="connsiteX109" fmla="*/ 1077038 w 2232517"/>
                <a:gd name="connsiteY109" fmla="*/ 774537 h 1382676"/>
                <a:gd name="connsiteX110" fmla="*/ 1107803 w 2232517"/>
                <a:gd name="connsiteY110" fmla="*/ 855595 h 1382676"/>
                <a:gd name="connsiteX111" fmla="*/ 1198767 w 2232517"/>
                <a:gd name="connsiteY111" fmla="*/ 848546 h 1382676"/>
                <a:gd name="connsiteX112" fmla="*/ 1282206 w 2232517"/>
                <a:gd name="connsiteY112" fmla="*/ 787205 h 1382676"/>
                <a:gd name="connsiteX113" fmla="*/ 1327545 w 2232517"/>
                <a:gd name="connsiteY113" fmla="*/ 856833 h 1382676"/>
                <a:gd name="connsiteX114" fmla="*/ 1421557 w 2232517"/>
                <a:gd name="connsiteY114" fmla="*/ 843117 h 1382676"/>
                <a:gd name="connsiteX115" fmla="*/ 1552907 w 2232517"/>
                <a:gd name="connsiteY115" fmla="*/ 682240 h 1382676"/>
                <a:gd name="connsiteX116" fmla="*/ 1555384 w 2232517"/>
                <a:gd name="connsiteY116" fmla="*/ 682240 h 1382676"/>
                <a:gd name="connsiteX117" fmla="*/ 1525380 w 2232517"/>
                <a:gd name="connsiteY117" fmla="*/ 782729 h 1382676"/>
                <a:gd name="connsiteX118" fmla="*/ 1551478 w 2232517"/>
                <a:gd name="connsiteY118" fmla="*/ 856547 h 1382676"/>
                <a:gd name="connsiteX119" fmla="*/ 1645680 w 2232517"/>
                <a:gd name="connsiteY119" fmla="*/ 843974 h 1382676"/>
                <a:gd name="connsiteX120" fmla="*/ 1725690 w 2232517"/>
                <a:gd name="connsiteY120" fmla="*/ 782538 h 1382676"/>
                <a:gd name="connsiteX121" fmla="*/ 1771315 w 2232517"/>
                <a:gd name="connsiteY121" fmla="*/ 855214 h 1382676"/>
                <a:gd name="connsiteX122" fmla="*/ 1865327 w 2232517"/>
                <a:gd name="connsiteY122" fmla="*/ 843212 h 1382676"/>
                <a:gd name="connsiteX123" fmla="*/ 1996676 w 2232517"/>
                <a:gd name="connsiteY123" fmla="*/ 682335 h 1382676"/>
                <a:gd name="connsiteX124" fmla="*/ 1999153 w 2232517"/>
                <a:gd name="connsiteY124" fmla="*/ 682335 h 1382676"/>
                <a:gd name="connsiteX125" fmla="*/ 1982960 w 2232517"/>
                <a:gd name="connsiteY125" fmla="*/ 725579 h 1382676"/>
                <a:gd name="connsiteX126" fmla="*/ 1956481 w 2232517"/>
                <a:gd name="connsiteY126" fmla="*/ 783681 h 1382676"/>
                <a:gd name="connsiteX127" fmla="*/ 1907618 w 2232517"/>
                <a:gd name="connsiteY127" fmla="*/ 882551 h 1382676"/>
                <a:gd name="connsiteX128" fmla="*/ 1772077 w 2232517"/>
                <a:gd name="connsiteY128" fmla="*/ 975896 h 1382676"/>
                <a:gd name="connsiteX129" fmla="*/ 1731977 w 2232517"/>
                <a:gd name="connsiteY129" fmla="*/ 1044380 h 1382676"/>
                <a:gd name="connsiteX130" fmla="*/ 1731596 w 2232517"/>
                <a:gd name="connsiteY130" fmla="*/ 1120104 h 1382676"/>
                <a:gd name="connsiteX131" fmla="*/ 1856945 w 2232517"/>
                <a:gd name="connsiteY131" fmla="*/ 1144107 h 1382676"/>
                <a:gd name="connsiteX132" fmla="*/ 1954195 w 2232517"/>
                <a:gd name="connsiteY132" fmla="*/ 1013043 h 1382676"/>
                <a:gd name="connsiteX133" fmla="*/ 1999153 w 2232517"/>
                <a:gd name="connsiteY133" fmla="*/ 917793 h 1382676"/>
                <a:gd name="connsiteX134" fmla="*/ 2087069 w 2232517"/>
                <a:gd name="connsiteY134" fmla="*/ 964085 h 1382676"/>
                <a:gd name="connsiteX135" fmla="*/ 2099452 w 2232517"/>
                <a:gd name="connsiteY135" fmla="*/ 1040856 h 1382676"/>
                <a:gd name="connsiteX136" fmla="*/ 2055160 w 2232517"/>
                <a:gd name="connsiteY136" fmla="*/ 1180588 h 1382676"/>
                <a:gd name="connsiteX137" fmla="*/ 1927430 w 2232517"/>
                <a:gd name="connsiteY137" fmla="*/ 1282601 h 1382676"/>
                <a:gd name="connsiteX138" fmla="*/ 1694544 w 2232517"/>
                <a:gd name="connsiteY138" fmla="*/ 1247549 h 1382676"/>
                <a:gd name="connsiteX139" fmla="*/ 1019602 w 2232517"/>
                <a:gd name="connsiteY139" fmla="*/ 1156013 h 1382676"/>
                <a:gd name="connsiteX140" fmla="*/ 799003 w 2232517"/>
                <a:gd name="connsiteY140" fmla="*/ 1211163 h 1382676"/>
                <a:gd name="connsiteX141" fmla="*/ 799765 w 2232517"/>
                <a:gd name="connsiteY141" fmla="*/ 1215354 h 1382676"/>
                <a:gd name="connsiteX142" fmla="*/ 1048272 w 2232517"/>
                <a:gd name="connsiteY142" fmla="*/ 1203734 h 1382676"/>
                <a:gd name="connsiteX143" fmla="*/ 1486994 w 2232517"/>
                <a:gd name="connsiteY143" fmla="*/ 1285839 h 1382676"/>
                <a:gd name="connsiteX144" fmla="*/ 1651110 w 2232517"/>
                <a:gd name="connsiteY144" fmla="*/ 1341941 h 1382676"/>
                <a:gd name="connsiteX145" fmla="*/ 1767124 w 2232517"/>
                <a:gd name="connsiteY145" fmla="*/ 1374517 h 1382676"/>
                <a:gd name="connsiteX146" fmla="*/ 1956100 w 2232517"/>
                <a:gd name="connsiteY146" fmla="*/ 1369945 h 1382676"/>
                <a:gd name="connsiteX147" fmla="*/ 2168984 w 2232517"/>
                <a:gd name="connsiteY147" fmla="*/ 1185350 h 1382676"/>
                <a:gd name="connsiteX148" fmla="*/ 2158506 w 2232517"/>
                <a:gd name="connsiteY148" fmla="*/ 956465 h 1382676"/>
                <a:gd name="connsiteX149" fmla="*/ 2010488 w 2232517"/>
                <a:gd name="connsiteY149" fmla="*/ 892171 h 1382676"/>
                <a:gd name="connsiteX150" fmla="*/ 2109262 w 2232517"/>
                <a:gd name="connsiteY150" fmla="*/ 640616 h 1382676"/>
                <a:gd name="connsiteX151" fmla="*/ 1438226 w 2232517"/>
                <a:gd name="connsiteY151" fmla="*/ 183606 h 1382676"/>
                <a:gd name="connsiteX152" fmla="*/ 1480898 w 2232517"/>
                <a:gd name="connsiteY152" fmla="*/ 137219 h 1382676"/>
                <a:gd name="connsiteX153" fmla="*/ 1445751 w 2232517"/>
                <a:gd name="connsiteY153" fmla="*/ 227707 h 1382676"/>
                <a:gd name="connsiteX154" fmla="*/ 1370789 w 2232517"/>
                <a:gd name="connsiteY154" fmla="*/ 296668 h 1382676"/>
                <a:gd name="connsiteX155" fmla="*/ 1438226 w 2232517"/>
                <a:gd name="connsiteY155" fmla="*/ 183606 h 1382676"/>
                <a:gd name="connsiteX156" fmla="*/ 1438226 w 2232517"/>
                <a:gd name="connsiteY156" fmla="*/ 183606 h 1382676"/>
                <a:gd name="connsiteX157" fmla="*/ 670701 w 2232517"/>
                <a:gd name="connsiteY157" fmla="*/ 291143 h 1382676"/>
                <a:gd name="connsiteX158" fmla="*/ 726042 w 2232517"/>
                <a:gd name="connsiteY158" fmla="*/ 200561 h 1382676"/>
                <a:gd name="connsiteX159" fmla="*/ 753568 w 2232517"/>
                <a:gd name="connsiteY159" fmla="*/ 161984 h 1382676"/>
                <a:gd name="connsiteX160" fmla="*/ 777667 w 2232517"/>
                <a:gd name="connsiteY160" fmla="*/ 137219 h 1382676"/>
                <a:gd name="connsiteX161" fmla="*/ 760046 w 2232517"/>
                <a:gd name="connsiteY161" fmla="*/ 190083 h 1382676"/>
                <a:gd name="connsiteX162" fmla="*/ 723756 w 2232517"/>
                <a:gd name="connsiteY162" fmla="*/ 254663 h 1382676"/>
                <a:gd name="connsiteX163" fmla="*/ 680893 w 2232517"/>
                <a:gd name="connsiteY163" fmla="*/ 315051 h 1382676"/>
                <a:gd name="connsiteX164" fmla="*/ 634221 w 2232517"/>
                <a:gd name="connsiteY164" fmla="*/ 362200 h 1382676"/>
                <a:gd name="connsiteX165" fmla="*/ 670701 w 2232517"/>
                <a:gd name="connsiteY165" fmla="*/ 291143 h 1382676"/>
                <a:gd name="connsiteX166" fmla="*/ 670701 w 2232517"/>
                <a:gd name="connsiteY166" fmla="*/ 291143 h 1382676"/>
                <a:gd name="connsiteX167" fmla="*/ 303417 w 2232517"/>
                <a:gd name="connsiteY167" fmla="*/ 678049 h 1382676"/>
                <a:gd name="connsiteX168" fmla="*/ 210929 w 2232517"/>
                <a:gd name="connsiteY168" fmla="*/ 777776 h 1382676"/>
                <a:gd name="connsiteX169" fmla="*/ 118061 w 2232517"/>
                <a:gd name="connsiteY169" fmla="*/ 766250 h 1382676"/>
                <a:gd name="connsiteX170" fmla="*/ 115108 w 2232517"/>
                <a:gd name="connsiteY170" fmla="*/ 642997 h 1382676"/>
                <a:gd name="connsiteX171" fmla="*/ 157113 w 2232517"/>
                <a:gd name="connsiteY171" fmla="*/ 516791 h 1382676"/>
                <a:gd name="connsiteX172" fmla="*/ 211310 w 2232517"/>
                <a:gd name="connsiteY172" fmla="*/ 603849 h 1382676"/>
                <a:gd name="connsiteX173" fmla="*/ 340088 w 2232517"/>
                <a:gd name="connsiteY173" fmla="*/ 606992 h 1382676"/>
                <a:gd name="connsiteX174" fmla="*/ 303417 w 2232517"/>
                <a:gd name="connsiteY174" fmla="*/ 678049 h 1382676"/>
                <a:gd name="connsiteX175" fmla="*/ 303417 w 2232517"/>
                <a:gd name="connsiteY175" fmla="*/ 678049 h 1382676"/>
                <a:gd name="connsiteX176" fmla="*/ 364187 w 2232517"/>
                <a:gd name="connsiteY176" fmla="*/ 522887 h 1382676"/>
                <a:gd name="connsiteX177" fmla="*/ 356186 w 2232517"/>
                <a:gd name="connsiteY177" fmla="*/ 558701 h 1382676"/>
                <a:gd name="connsiteX178" fmla="*/ 250744 w 2232517"/>
                <a:gd name="connsiteY178" fmla="*/ 533936 h 1382676"/>
                <a:gd name="connsiteX179" fmla="*/ 237695 w 2232517"/>
                <a:gd name="connsiteY179" fmla="*/ 482024 h 1382676"/>
                <a:gd name="connsiteX180" fmla="*/ 252840 w 2232517"/>
                <a:gd name="connsiteY180" fmla="*/ 417540 h 1382676"/>
                <a:gd name="connsiteX181" fmla="*/ 301608 w 2232517"/>
                <a:gd name="connsiteY181" fmla="*/ 381059 h 1382676"/>
                <a:gd name="connsiteX182" fmla="*/ 347613 w 2232517"/>
                <a:gd name="connsiteY182" fmla="*/ 400109 h 1382676"/>
                <a:gd name="connsiteX183" fmla="*/ 365139 w 2232517"/>
                <a:gd name="connsiteY183" fmla="*/ 451830 h 1382676"/>
                <a:gd name="connsiteX184" fmla="*/ 364187 w 2232517"/>
                <a:gd name="connsiteY184" fmla="*/ 522887 h 1382676"/>
                <a:gd name="connsiteX185" fmla="*/ 364187 w 2232517"/>
                <a:gd name="connsiteY185" fmla="*/ 522887 h 1382676"/>
                <a:gd name="connsiteX186" fmla="*/ 1147332 w 2232517"/>
                <a:gd name="connsiteY186" fmla="*/ 532221 h 1382676"/>
                <a:gd name="connsiteX187" fmla="*/ 1061321 w 2232517"/>
                <a:gd name="connsiteY187" fmla="*/ 687193 h 1382676"/>
                <a:gd name="connsiteX188" fmla="*/ 1008077 w 2232517"/>
                <a:gd name="connsiteY188" fmla="*/ 751296 h 1382676"/>
                <a:gd name="connsiteX189" fmla="*/ 949308 w 2232517"/>
                <a:gd name="connsiteY189" fmla="*/ 773680 h 1382676"/>
                <a:gd name="connsiteX190" fmla="*/ 932924 w 2232517"/>
                <a:gd name="connsiteY190" fmla="*/ 709196 h 1382676"/>
                <a:gd name="connsiteX191" fmla="*/ 957023 w 2232517"/>
                <a:gd name="connsiteY191" fmla="*/ 626614 h 1382676"/>
                <a:gd name="connsiteX192" fmla="*/ 1043986 w 2232517"/>
                <a:gd name="connsiteY192" fmla="*/ 472118 h 1382676"/>
                <a:gd name="connsiteX193" fmla="*/ 1106280 w 2232517"/>
                <a:gd name="connsiteY193" fmla="*/ 401919 h 1382676"/>
                <a:gd name="connsiteX194" fmla="*/ 1178002 w 2232517"/>
                <a:gd name="connsiteY194" fmla="*/ 370106 h 1382676"/>
                <a:gd name="connsiteX195" fmla="*/ 1182670 w 2232517"/>
                <a:gd name="connsiteY195" fmla="*/ 438781 h 1382676"/>
                <a:gd name="connsiteX196" fmla="*/ 1147332 w 2232517"/>
                <a:gd name="connsiteY196" fmla="*/ 532221 h 1382676"/>
                <a:gd name="connsiteX197" fmla="*/ 1147332 w 2232517"/>
                <a:gd name="connsiteY197" fmla="*/ 532221 h 1382676"/>
                <a:gd name="connsiteX198" fmla="*/ 1560527 w 2232517"/>
                <a:gd name="connsiteY198" fmla="*/ 618708 h 1382676"/>
                <a:gd name="connsiteX199" fmla="*/ 1462229 w 2232517"/>
                <a:gd name="connsiteY199" fmla="*/ 753392 h 1382676"/>
                <a:gd name="connsiteX200" fmla="*/ 1400697 w 2232517"/>
                <a:gd name="connsiteY200" fmla="*/ 768155 h 1382676"/>
                <a:gd name="connsiteX201" fmla="*/ 1392220 w 2232517"/>
                <a:gd name="connsiteY201" fmla="*/ 703576 h 1382676"/>
                <a:gd name="connsiteX202" fmla="*/ 1456990 w 2232517"/>
                <a:gd name="connsiteY202" fmla="*/ 539365 h 1382676"/>
                <a:gd name="connsiteX203" fmla="*/ 1561670 w 2232517"/>
                <a:gd name="connsiteY203" fmla="*/ 401919 h 1382676"/>
                <a:gd name="connsiteX204" fmla="*/ 1631202 w 2232517"/>
                <a:gd name="connsiteY204" fmla="*/ 369058 h 1382676"/>
                <a:gd name="connsiteX205" fmla="*/ 1639584 w 2232517"/>
                <a:gd name="connsiteY205" fmla="*/ 436685 h 1382676"/>
                <a:gd name="connsiteX206" fmla="*/ 1560527 w 2232517"/>
                <a:gd name="connsiteY206" fmla="*/ 618708 h 1382676"/>
                <a:gd name="connsiteX207" fmla="*/ 1560527 w 2232517"/>
                <a:gd name="connsiteY207" fmla="*/ 618708 h 1382676"/>
                <a:gd name="connsiteX208" fmla="*/ 1835609 w 2232517"/>
                <a:gd name="connsiteY208" fmla="*/ 1010567 h 1382676"/>
                <a:gd name="connsiteX209" fmla="*/ 1792365 w 2232517"/>
                <a:gd name="connsiteY209" fmla="*/ 1058192 h 1382676"/>
                <a:gd name="connsiteX210" fmla="*/ 1789317 w 2232517"/>
                <a:gd name="connsiteY210" fmla="*/ 1029236 h 1382676"/>
                <a:gd name="connsiteX211" fmla="*/ 1811796 w 2232517"/>
                <a:gd name="connsiteY211" fmla="*/ 988659 h 1382676"/>
                <a:gd name="connsiteX212" fmla="*/ 1882662 w 2232517"/>
                <a:gd name="connsiteY212" fmla="*/ 932081 h 1382676"/>
                <a:gd name="connsiteX213" fmla="*/ 1835609 w 2232517"/>
                <a:gd name="connsiteY213" fmla="*/ 1010567 h 1382676"/>
                <a:gd name="connsiteX214" fmla="*/ 1835609 w 2232517"/>
                <a:gd name="connsiteY214" fmla="*/ 1010567 h 138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</a:cxnLst>
              <a:rect l="l" t="t" r="r" b="b"/>
              <a:pathLst>
                <a:path w="2232517" h="1382676">
                  <a:moveTo>
                    <a:pt x="2109262" y="640616"/>
                  </a:moveTo>
                  <a:cubicBezTo>
                    <a:pt x="2130693" y="585847"/>
                    <a:pt x="2153267" y="531554"/>
                    <a:pt x="2177651" y="478119"/>
                  </a:cubicBezTo>
                  <a:cubicBezTo>
                    <a:pt x="2188510" y="454402"/>
                    <a:pt x="2200512" y="431351"/>
                    <a:pt x="2212037" y="407920"/>
                  </a:cubicBezTo>
                  <a:cubicBezTo>
                    <a:pt x="2220609" y="390394"/>
                    <a:pt x="2234706" y="366677"/>
                    <a:pt x="2232230" y="346388"/>
                  </a:cubicBezTo>
                  <a:cubicBezTo>
                    <a:pt x="2229087" y="321338"/>
                    <a:pt x="2201274" y="303907"/>
                    <a:pt x="2178794" y="298859"/>
                  </a:cubicBezTo>
                  <a:cubicBezTo>
                    <a:pt x="2168126" y="296477"/>
                    <a:pt x="2154982" y="294382"/>
                    <a:pt x="2144885" y="299716"/>
                  </a:cubicBezTo>
                  <a:cubicBezTo>
                    <a:pt x="2133932" y="305431"/>
                    <a:pt x="2126312" y="317051"/>
                    <a:pt x="2120216" y="327434"/>
                  </a:cubicBezTo>
                  <a:cubicBezTo>
                    <a:pt x="2107928" y="348484"/>
                    <a:pt x="2098975" y="371915"/>
                    <a:pt x="2089831" y="394490"/>
                  </a:cubicBezTo>
                  <a:cubicBezTo>
                    <a:pt x="2079068" y="421255"/>
                    <a:pt x="2068590" y="448115"/>
                    <a:pt x="2057256" y="474595"/>
                  </a:cubicBezTo>
                  <a:cubicBezTo>
                    <a:pt x="2033443" y="530888"/>
                    <a:pt x="2009059" y="587276"/>
                    <a:pt x="1981056" y="641663"/>
                  </a:cubicBezTo>
                  <a:cubicBezTo>
                    <a:pt x="1968197" y="666714"/>
                    <a:pt x="1954481" y="691574"/>
                    <a:pt x="1938479" y="714911"/>
                  </a:cubicBezTo>
                  <a:cubicBezTo>
                    <a:pt x="1924382" y="735389"/>
                    <a:pt x="1907809" y="758630"/>
                    <a:pt x="1885806" y="771203"/>
                  </a:cubicBezTo>
                  <a:cubicBezTo>
                    <a:pt x="1865422" y="782824"/>
                    <a:pt x="1840371" y="775299"/>
                    <a:pt x="1834561" y="751106"/>
                  </a:cubicBezTo>
                  <a:cubicBezTo>
                    <a:pt x="1831609" y="738723"/>
                    <a:pt x="1832942" y="725007"/>
                    <a:pt x="1834085" y="712529"/>
                  </a:cubicBezTo>
                  <a:cubicBezTo>
                    <a:pt x="1835418" y="697194"/>
                    <a:pt x="1838085" y="681954"/>
                    <a:pt x="1841800" y="667095"/>
                  </a:cubicBezTo>
                  <a:cubicBezTo>
                    <a:pt x="1855992" y="610040"/>
                    <a:pt x="1882758" y="555938"/>
                    <a:pt x="1912856" y="505742"/>
                  </a:cubicBezTo>
                  <a:cubicBezTo>
                    <a:pt x="1927715" y="480881"/>
                    <a:pt x="1944194" y="456974"/>
                    <a:pt x="1960767" y="433256"/>
                  </a:cubicBezTo>
                  <a:cubicBezTo>
                    <a:pt x="1975436" y="412206"/>
                    <a:pt x="1996486" y="390680"/>
                    <a:pt x="2000487" y="364486"/>
                  </a:cubicBezTo>
                  <a:cubicBezTo>
                    <a:pt x="2004011" y="341340"/>
                    <a:pt x="1991914" y="317909"/>
                    <a:pt x="1971531" y="306479"/>
                  </a:cubicBezTo>
                  <a:cubicBezTo>
                    <a:pt x="1956576" y="298097"/>
                    <a:pt x="1928858" y="290000"/>
                    <a:pt x="1914952" y="303050"/>
                  </a:cubicBezTo>
                  <a:cubicBezTo>
                    <a:pt x="1889901" y="326481"/>
                    <a:pt x="1871613" y="360295"/>
                    <a:pt x="1854468" y="389537"/>
                  </a:cubicBezTo>
                  <a:cubicBezTo>
                    <a:pt x="1833418" y="425351"/>
                    <a:pt x="1814368" y="462593"/>
                    <a:pt x="1797223" y="500503"/>
                  </a:cubicBezTo>
                  <a:cubicBezTo>
                    <a:pt x="1779411" y="539936"/>
                    <a:pt x="1763600" y="580322"/>
                    <a:pt x="1750741" y="621566"/>
                  </a:cubicBezTo>
                  <a:cubicBezTo>
                    <a:pt x="1738358" y="661571"/>
                    <a:pt x="1727690" y="702528"/>
                    <a:pt x="1724928" y="744438"/>
                  </a:cubicBezTo>
                  <a:cubicBezTo>
                    <a:pt x="1697020" y="773585"/>
                    <a:pt x="1660539" y="794730"/>
                    <a:pt x="1620344" y="801017"/>
                  </a:cubicBezTo>
                  <a:cubicBezTo>
                    <a:pt x="1620344" y="748343"/>
                    <a:pt x="1641013" y="695003"/>
                    <a:pt x="1659015" y="646331"/>
                  </a:cubicBezTo>
                  <a:cubicBezTo>
                    <a:pt x="1679589" y="590609"/>
                    <a:pt x="1703497" y="535936"/>
                    <a:pt x="1730167" y="482786"/>
                  </a:cubicBezTo>
                  <a:cubicBezTo>
                    <a:pt x="1740740" y="461736"/>
                    <a:pt x="1752170" y="441353"/>
                    <a:pt x="1764362" y="421255"/>
                  </a:cubicBezTo>
                  <a:cubicBezTo>
                    <a:pt x="1775696" y="402491"/>
                    <a:pt x="1787222" y="383060"/>
                    <a:pt x="1791889" y="361343"/>
                  </a:cubicBezTo>
                  <a:cubicBezTo>
                    <a:pt x="1797414" y="335816"/>
                    <a:pt x="1779030" y="315242"/>
                    <a:pt x="1756837" y="304955"/>
                  </a:cubicBezTo>
                  <a:cubicBezTo>
                    <a:pt x="1745597" y="299716"/>
                    <a:pt x="1733691" y="297144"/>
                    <a:pt x="1721404" y="296858"/>
                  </a:cubicBezTo>
                  <a:cubicBezTo>
                    <a:pt x="1712165" y="296573"/>
                    <a:pt x="1706640" y="305907"/>
                    <a:pt x="1701592" y="312575"/>
                  </a:cubicBezTo>
                  <a:cubicBezTo>
                    <a:pt x="1688828" y="329434"/>
                    <a:pt x="1680065" y="348960"/>
                    <a:pt x="1672350" y="368486"/>
                  </a:cubicBezTo>
                  <a:lnTo>
                    <a:pt x="1669874" y="368486"/>
                  </a:lnTo>
                  <a:cubicBezTo>
                    <a:pt x="1669874" y="346674"/>
                    <a:pt x="1665016" y="318575"/>
                    <a:pt x="1645490" y="305431"/>
                  </a:cubicBezTo>
                  <a:cubicBezTo>
                    <a:pt x="1625677" y="292096"/>
                    <a:pt x="1596912" y="295906"/>
                    <a:pt x="1575386" y="302383"/>
                  </a:cubicBezTo>
                  <a:cubicBezTo>
                    <a:pt x="1522617" y="318194"/>
                    <a:pt x="1477945" y="360009"/>
                    <a:pt x="1442417" y="400395"/>
                  </a:cubicBezTo>
                  <a:cubicBezTo>
                    <a:pt x="1404126" y="443734"/>
                    <a:pt x="1372313" y="492978"/>
                    <a:pt x="1345834" y="544318"/>
                  </a:cubicBezTo>
                  <a:cubicBezTo>
                    <a:pt x="1318878" y="596515"/>
                    <a:pt x="1296208" y="652808"/>
                    <a:pt x="1285921" y="710815"/>
                  </a:cubicBezTo>
                  <a:cubicBezTo>
                    <a:pt x="1283730" y="723388"/>
                    <a:pt x="1282111" y="736056"/>
                    <a:pt x="1281349" y="748724"/>
                  </a:cubicBezTo>
                  <a:cubicBezTo>
                    <a:pt x="1255060" y="773204"/>
                    <a:pt x="1221437" y="796064"/>
                    <a:pt x="1184194" y="797302"/>
                  </a:cubicBezTo>
                  <a:cubicBezTo>
                    <a:pt x="1184194" y="761107"/>
                    <a:pt x="1198101" y="723007"/>
                    <a:pt x="1209245" y="689003"/>
                  </a:cubicBezTo>
                  <a:cubicBezTo>
                    <a:pt x="1222580" y="647855"/>
                    <a:pt x="1237915" y="607373"/>
                    <a:pt x="1253441" y="566987"/>
                  </a:cubicBezTo>
                  <a:cubicBezTo>
                    <a:pt x="1269443" y="525649"/>
                    <a:pt x="1286207" y="484691"/>
                    <a:pt x="1303828" y="444020"/>
                  </a:cubicBezTo>
                  <a:cubicBezTo>
                    <a:pt x="1320021" y="406682"/>
                    <a:pt x="1336499" y="369153"/>
                    <a:pt x="1356692" y="333720"/>
                  </a:cubicBezTo>
                  <a:cubicBezTo>
                    <a:pt x="1408603" y="316289"/>
                    <a:pt x="1450703" y="275903"/>
                    <a:pt x="1482612" y="232565"/>
                  </a:cubicBezTo>
                  <a:cubicBezTo>
                    <a:pt x="1515855" y="187416"/>
                    <a:pt x="1541477" y="132933"/>
                    <a:pt x="1546715" y="76640"/>
                  </a:cubicBezTo>
                  <a:cubicBezTo>
                    <a:pt x="1547858" y="64448"/>
                    <a:pt x="1549477" y="51494"/>
                    <a:pt x="1542810" y="40541"/>
                  </a:cubicBezTo>
                  <a:cubicBezTo>
                    <a:pt x="1535762" y="28920"/>
                    <a:pt x="1523856" y="19967"/>
                    <a:pt x="1512140" y="13680"/>
                  </a:cubicBezTo>
                  <a:cubicBezTo>
                    <a:pt x="1492423" y="3012"/>
                    <a:pt x="1465277" y="-4989"/>
                    <a:pt x="1443369" y="3679"/>
                  </a:cubicBezTo>
                  <a:cubicBezTo>
                    <a:pt x="1420700" y="12728"/>
                    <a:pt x="1403269" y="32921"/>
                    <a:pt x="1387934" y="51209"/>
                  </a:cubicBezTo>
                  <a:cubicBezTo>
                    <a:pt x="1370122" y="72449"/>
                    <a:pt x="1354215" y="95119"/>
                    <a:pt x="1339356" y="118455"/>
                  </a:cubicBezTo>
                  <a:cubicBezTo>
                    <a:pt x="1290493" y="194750"/>
                    <a:pt x="1251631" y="277618"/>
                    <a:pt x="1216484" y="360962"/>
                  </a:cubicBezTo>
                  <a:lnTo>
                    <a:pt x="1212769" y="360962"/>
                  </a:lnTo>
                  <a:cubicBezTo>
                    <a:pt x="1212769" y="339721"/>
                    <a:pt x="1206768" y="313813"/>
                    <a:pt x="1186385" y="303145"/>
                  </a:cubicBezTo>
                  <a:cubicBezTo>
                    <a:pt x="1165525" y="292286"/>
                    <a:pt x="1138188" y="296096"/>
                    <a:pt x="1116852" y="303431"/>
                  </a:cubicBezTo>
                  <a:cubicBezTo>
                    <a:pt x="1064560" y="321242"/>
                    <a:pt x="1020935" y="362676"/>
                    <a:pt x="984931" y="403062"/>
                  </a:cubicBezTo>
                  <a:cubicBezTo>
                    <a:pt x="946450" y="446115"/>
                    <a:pt x="913017" y="493740"/>
                    <a:pt x="886633" y="545080"/>
                  </a:cubicBezTo>
                  <a:cubicBezTo>
                    <a:pt x="859392" y="597944"/>
                    <a:pt x="836912" y="655475"/>
                    <a:pt x="827292" y="714434"/>
                  </a:cubicBezTo>
                  <a:cubicBezTo>
                    <a:pt x="826530" y="719006"/>
                    <a:pt x="825863" y="723483"/>
                    <a:pt x="825292" y="728055"/>
                  </a:cubicBezTo>
                  <a:cubicBezTo>
                    <a:pt x="798908" y="761488"/>
                    <a:pt x="756236" y="791873"/>
                    <a:pt x="712230" y="793587"/>
                  </a:cubicBezTo>
                  <a:cubicBezTo>
                    <a:pt x="719565" y="737961"/>
                    <a:pt x="737471" y="683288"/>
                    <a:pt x="756712" y="630805"/>
                  </a:cubicBezTo>
                  <a:cubicBezTo>
                    <a:pt x="777381" y="574322"/>
                    <a:pt x="801289" y="518886"/>
                    <a:pt x="826911" y="464498"/>
                  </a:cubicBezTo>
                  <a:cubicBezTo>
                    <a:pt x="837865" y="441257"/>
                    <a:pt x="849962" y="418874"/>
                    <a:pt x="861868" y="396109"/>
                  </a:cubicBezTo>
                  <a:cubicBezTo>
                    <a:pt x="870440" y="379726"/>
                    <a:pt x="884442" y="357247"/>
                    <a:pt x="879394" y="338102"/>
                  </a:cubicBezTo>
                  <a:cubicBezTo>
                    <a:pt x="873584" y="315908"/>
                    <a:pt x="846628" y="303431"/>
                    <a:pt x="826150" y="299335"/>
                  </a:cubicBezTo>
                  <a:cubicBezTo>
                    <a:pt x="817672" y="297620"/>
                    <a:pt x="802432" y="293810"/>
                    <a:pt x="794336" y="297525"/>
                  </a:cubicBezTo>
                  <a:cubicBezTo>
                    <a:pt x="785858" y="301430"/>
                    <a:pt x="779762" y="311813"/>
                    <a:pt x="774810" y="319147"/>
                  </a:cubicBezTo>
                  <a:cubicBezTo>
                    <a:pt x="755855" y="347531"/>
                    <a:pt x="740996" y="378773"/>
                    <a:pt x="726899" y="409730"/>
                  </a:cubicBezTo>
                  <a:cubicBezTo>
                    <a:pt x="710801" y="445258"/>
                    <a:pt x="695942" y="481358"/>
                    <a:pt x="682131" y="517838"/>
                  </a:cubicBezTo>
                  <a:cubicBezTo>
                    <a:pt x="654223" y="591371"/>
                    <a:pt x="629267" y="667286"/>
                    <a:pt x="614313" y="744533"/>
                  </a:cubicBezTo>
                  <a:cubicBezTo>
                    <a:pt x="581642" y="774918"/>
                    <a:pt x="534875" y="797016"/>
                    <a:pt x="489821" y="798445"/>
                  </a:cubicBezTo>
                  <a:cubicBezTo>
                    <a:pt x="489821" y="770537"/>
                    <a:pt x="495060" y="742628"/>
                    <a:pt x="501347" y="715482"/>
                  </a:cubicBezTo>
                  <a:cubicBezTo>
                    <a:pt x="509538" y="680335"/>
                    <a:pt x="519254" y="645569"/>
                    <a:pt x="530112" y="611088"/>
                  </a:cubicBezTo>
                  <a:cubicBezTo>
                    <a:pt x="547924" y="554605"/>
                    <a:pt x="567165" y="496217"/>
                    <a:pt x="594882" y="443734"/>
                  </a:cubicBezTo>
                  <a:cubicBezTo>
                    <a:pt x="683560" y="375059"/>
                    <a:pt x="764237" y="286000"/>
                    <a:pt x="812719" y="184273"/>
                  </a:cubicBezTo>
                  <a:cubicBezTo>
                    <a:pt x="825387" y="157603"/>
                    <a:pt x="835579" y="129980"/>
                    <a:pt x="840722" y="100834"/>
                  </a:cubicBezTo>
                  <a:cubicBezTo>
                    <a:pt x="843104" y="87404"/>
                    <a:pt x="844342" y="73878"/>
                    <a:pt x="844533" y="60257"/>
                  </a:cubicBezTo>
                  <a:cubicBezTo>
                    <a:pt x="844723" y="46256"/>
                    <a:pt x="837484" y="36159"/>
                    <a:pt x="827197" y="27301"/>
                  </a:cubicBezTo>
                  <a:cubicBezTo>
                    <a:pt x="808909" y="11489"/>
                    <a:pt x="781001" y="-1179"/>
                    <a:pt x="756331" y="155"/>
                  </a:cubicBezTo>
                  <a:cubicBezTo>
                    <a:pt x="736710" y="1202"/>
                    <a:pt x="719565" y="16728"/>
                    <a:pt x="706515" y="29873"/>
                  </a:cubicBezTo>
                  <a:cubicBezTo>
                    <a:pt x="678702" y="57971"/>
                    <a:pt x="656033" y="91785"/>
                    <a:pt x="635173" y="125218"/>
                  </a:cubicBezTo>
                  <a:cubicBezTo>
                    <a:pt x="611742" y="162651"/>
                    <a:pt x="590691" y="201513"/>
                    <a:pt x="570784" y="240947"/>
                  </a:cubicBezTo>
                  <a:cubicBezTo>
                    <a:pt x="527826" y="326005"/>
                    <a:pt x="490393" y="414111"/>
                    <a:pt x="457913" y="503646"/>
                  </a:cubicBezTo>
                  <a:cubicBezTo>
                    <a:pt x="443149" y="514695"/>
                    <a:pt x="427909" y="524982"/>
                    <a:pt x="411907" y="534031"/>
                  </a:cubicBezTo>
                  <a:cubicBezTo>
                    <a:pt x="425051" y="481358"/>
                    <a:pt x="426576" y="423255"/>
                    <a:pt x="407526" y="371630"/>
                  </a:cubicBezTo>
                  <a:cubicBezTo>
                    <a:pt x="398953" y="348198"/>
                    <a:pt x="384761" y="326481"/>
                    <a:pt x="364187" y="311908"/>
                  </a:cubicBezTo>
                  <a:cubicBezTo>
                    <a:pt x="343613" y="297335"/>
                    <a:pt x="318181" y="294858"/>
                    <a:pt x="293702" y="297716"/>
                  </a:cubicBezTo>
                  <a:cubicBezTo>
                    <a:pt x="239600" y="304002"/>
                    <a:pt x="190927" y="336578"/>
                    <a:pt x="151874" y="372868"/>
                  </a:cubicBezTo>
                  <a:cubicBezTo>
                    <a:pt x="112060" y="409825"/>
                    <a:pt x="79389" y="454307"/>
                    <a:pt x="54529" y="502598"/>
                  </a:cubicBezTo>
                  <a:cubicBezTo>
                    <a:pt x="28812" y="552509"/>
                    <a:pt x="10714" y="605945"/>
                    <a:pt x="3856" y="661761"/>
                  </a:cubicBezTo>
                  <a:cubicBezTo>
                    <a:pt x="-2716" y="714815"/>
                    <a:pt x="-4717" y="776918"/>
                    <a:pt x="30050" y="821400"/>
                  </a:cubicBezTo>
                  <a:cubicBezTo>
                    <a:pt x="45861" y="841593"/>
                    <a:pt x="68340" y="856643"/>
                    <a:pt x="93962" y="860357"/>
                  </a:cubicBezTo>
                  <a:cubicBezTo>
                    <a:pt x="120633" y="864263"/>
                    <a:pt x="149493" y="859500"/>
                    <a:pt x="174735" y="850737"/>
                  </a:cubicBezTo>
                  <a:cubicBezTo>
                    <a:pt x="226646" y="832640"/>
                    <a:pt x="270937" y="793968"/>
                    <a:pt x="305227" y="751963"/>
                  </a:cubicBezTo>
                  <a:cubicBezTo>
                    <a:pt x="346089" y="701957"/>
                    <a:pt x="376569" y="642806"/>
                    <a:pt x="398286" y="582132"/>
                  </a:cubicBezTo>
                  <a:cubicBezTo>
                    <a:pt x="413050" y="573845"/>
                    <a:pt x="426861" y="564987"/>
                    <a:pt x="439910" y="555557"/>
                  </a:cubicBezTo>
                  <a:cubicBezTo>
                    <a:pt x="424384" y="602325"/>
                    <a:pt x="410097" y="649569"/>
                    <a:pt x="399144" y="697670"/>
                  </a:cubicBezTo>
                  <a:cubicBezTo>
                    <a:pt x="394190" y="719197"/>
                    <a:pt x="390095" y="740819"/>
                    <a:pt x="387427" y="762726"/>
                  </a:cubicBezTo>
                  <a:cubicBezTo>
                    <a:pt x="385237" y="780538"/>
                    <a:pt x="382570" y="800255"/>
                    <a:pt x="386094" y="817971"/>
                  </a:cubicBezTo>
                  <a:cubicBezTo>
                    <a:pt x="395238" y="864358"/>
                    <a:pt x="450864" y="865691"/>
                    <a:pt x="487440" y="856357"/>
                  </a:cubicBezTo>
                  <a:cubicBezTo>
                    <a:pt x="533351" y="844641"/>
                    <a:pt x="574975" y="815590"/>
                    <a:pt x="608694" y="783110"/>
                  </a:cubicBezTo>
                  <a:cubicBezTo>
                    <a:pt x="606598" y="805589"/>
                    <a:pt x="605265" y="832735"/>
                    <a:pt x="623457" y="849689"/>
                  </a:cubicBezTo>
                  <a:cubicBezTo>
                    <a:pt x="639459" y="864548"/>
                    <a:pt x="667463" y="862929"/>
                    <a:pt x="687275" y="859405"/>
                  </a:cubicBezTo>
                  <a:cubicBezTo>
                    <a:pt x="739852" y="849975"/>
                    <a:pt x="788716" y="809399"/>
                    <a:pt x="822435" y="769775"/>
                  </a:cubicBezTo>
                  <a:cubicBezTo>
                    <a:pt x="822435" y="802064"/>
                    <a:pt x="835198" y="833306"/>
                    <a:pt x="863677" y="850547"/>
                  </a:cubicBezTo>
                  <a:cubicBezTo>
                    <a:pt x="894634" y="869216"/>
                    <a:pt x="932734" y="861119"/>
                    <a:pt x="962357" y="843784"/>
                  </a:cubicBezTo>
                  <a:cubicBezTo>
                    <a:pt x="1022840" y="808446"/>
                    <a:pt x="1065036" y="743390"/>
                    <a:pt x="1095707" y="682145"/>
                  </a:cubicBezTo>
                  <a:lnTo>
                    <a:pt x="1098184" y="682145"/>
                  </a:lnTo>
                  <a:cubicBezTo>
                    <a:pt x="1089230" y="712339"/>
                    <a:pt x="1079895" y="743009"/>
                    <a:pt x="1077038" y="774537"/>
                  </a:cubicBezTo>
                  <a:cubicBezTo>
                    <a:pt x="1074276" y="804636"/>
                    <a:pt x="1075990" y="841022"/>
                    <a:pt x="1107803" y="855595"/>
                  </a:cubicBezTo>
                  <a:cubicBezTo>
                    <a:pt x="1135235" y="868263"/>
                    <a:pt x="1172478" y="860453"/>
                    <a:pt x="1198767" y="848546"/>
                  </a:cubicBezTo>
                  <a:cubicBezTo>
                    <a:pt x="1230485" y="834259"/>
                    <a:pt x="1258299" y="812351"/>
                    <a:pt x="1282206" y="787205"/>
                  </a:cubicBezTo>
                  <a:cubicBezTo>
                    <a:pt x="1285349" y="814923"/>
                    <a:pt x="1299065" y="846927"/>
                    <a:pt x="1327545" y="856833"/>
                  </a:cubicBezTo>
                  <a:cubicBezTo>
                    <a:pt x="1358501" y="867596"/>
                    <a:pt x="1394125" y="859500"/>
                    <a:pt x="1421557" y="843117"/>
                  </a:cubicBezTo>
                  <a:cubicBezTo>
                    <a:pt x="1482136" y="807113"/>
                    <a:pt x="1520236" y="742533"/>
                    <a:pt x="1552907" y="682240"/>
                  </a:cubicBezTo>
                  <a:lnTo>
                    <a:pt x="1555384" y="682240"/>
                  </a:lnTo>
                  <a:cubicBezTo>
                    <a:pt x="1542239" y="714434"/>
                    <a:pt x="1530237" y="748248"/>
                    <a:pt x="1525380" y="782729"/>
                  </a:cubicBezTo>
                  <a:cubicBezTo>
                    <a:pt x="1521284" y="811399"/>
                    <a:pt x="1521189" y="842831"/>
                    <a:pt x="1551478" y="856547"/>
                  </a:cubicBezTo>
                  <a:cubicBezTo>
                    <a:pt x="1580148" y="869597"/>
                    <a:pt x="1619391" y="857595"/>
                    <a:pt x="1645680" y="843974"/>
                  </a:cubicBezTo>
                  <a:cubicBezTo>
                    <a:pt x="1675874" y="828353"/>
                    <a:pt x="1702450" y="807208"/>
                    <a:pt x="1725690" y="782538"/>
                  </a:cubicBezTo>
                  <a:cubicBezTo>
                    <a:pt x="1728643" y="811304"/>
                    <a:pt x="1743312" y="843022"/>
                    <a:pt x="1771315" y="855214"/>
                  </a:cubicBezTo>
                  <a:cubicBezTo>
                    <a:pt x="1801795" y="868454"/>
                    <a:pt x="1837895" y="859595"/>
                    <a:pt x="1865327" y="843212"/>
                  </a:cubicBezTo>
                  <a:cubicBezTo>
                    <a:pt x="1925906" y="807113"/>
                    <a:pt x="1964006" y="742628"/>
                    <a:pt x="1996676" y="682335"/>
                  </a:cubicBezTo>
                  <a:lnTo>
                    <a:pt x="1999153" y="682335"/>
                  </a:lnTo>
                  <a:cubicBezTo>
                    <a:pt x="1995819" y="697194"/>
                    <a:pt x="1988961" y="711577"/>
                    <a:pt x="1982960" y="725579"/>
                  </a:cubicBezTo>
                  <a:cubicBezTo>
                    <a:pt x="1974578" y="745105"/>
                    <a:pt x="1965720" y="764536"/>
                    <a:pt x="1956481" y="783681"/>
                  </a:cubicBezTo>
                  <a:cubicBezTo>
                    <a:pt x="1940575" y="816828"/>
                    <a:pt x="1924096" y="849689"/>
                    <a:pt x="1907618" y="882551"/>
                  </a:cubicBezTo>
                  <a:cubicBezTo>
                    <a:pt x="1857231" y="904172"/>
                    <a:pt x="1807986" y="933700"/>
                    <a:pt x="1772077" y="975896"/>
                  </a:cubicBezTo>
                  <a:cubicBezTo>
                    <a:pt x="1755027" y="995993"/>
                    <a:pt x="1739977" y="1019139"/>
                    <a:pt x="1731977" y="1044380"/>
                  </a:cubicBezTo>
                  <a:cubicBezTo>
                    <a:pt x="1724452" y="1068098"/>
                    <a:pt x="1719975" y="1097054"/>
                    <a:pt x="1731596" y="1120104"/>
                  </a:cubicBezTo>
                  <a:cubicBezTo>
                    <a:pt x="1755027" y="1166681"/>
                    <a:pt x="1817035" y="1173825"/>
                    <a:pt x="1856945" y="1144107"/>
                  </a:cubicBezTo>
                  <a:cubicBezTo>
                    <a:pt x="1900283" y="1111913"/>
                    <a:pt x="1929525" y="1060001"/>
                    <a:pt x="1954195" y="1013043"/>
                  </a:cubicBezTo>
                  <a:cubicBezTo>
                    <a:pt x="1970483" y="981896"/>
                    <a:pt x="1984961" y="949892"/>
                    <a:pt x="1999153" y="917793"/>
                  </a:cubicBezTo>
                  <a:cubicBezTo>
                    <a:pt x="2033443" y="920270"/>
                    <a:pt x="2069162" y="932652"/>
                    <a:pt x="2087069" y="964085"/>
                  </a:cubicBezTo>
                  <a:cubicBezTo>
                    <a:pt x="2100213" y="987135"/>
                    <a:pt x="2101261" y="1014948"/>
                    <a:pt x="2099452" y="1040856"/>
                  </a:cubicBezTo>
                  <a:cubicBezTo>
                    <a:pt x="2095927" y="1089719"/>
                    <a:pt x="2080401" y="1138678"/>
                    <a:pt x="2055160" y="1180588"/>
                  </a:cubicBezTo>
                  <a:cubicBezTo>
                    <a:pt x="2026109" y="1228784"/>
                    <a:pt x="1982103" y="1267075"/>
                    <a:pt x="1927430" y="1282601"/>
                  </a:cubicBezTo>
                  <a:cubicBezTo>
                    <a:pt x="1847324" y="1305461"/>
                    <a:pt x="1768267" y="1278219"/>
                    <a:pt x="1694544" y="1247549"/>
                  </a:cubicBezTo>
                  <a:cubicBezTo>
                    <a:pt x="1482136" y="1159061"/>
                    <a:pt x="1248107" y="1122200"/>
                    <a:pt x="1019602" y="1156013"/>
                  </a:cubicBezTo>
                  <a:cubicBezTo>
                    <a:pt x="944450" y="1167158"/>
                    <a:pt x="870536" y="1185731"/>
                    <a:pt x="799003" y="1211163"/>
                  </a:cubicBezTo>
                  <a:cubicBezTo>
                    <a:pt x="795098" y="1212592"/>
                    <a:pt x="795669" y="1215449"/>
                    <a:pt x="799765" y="1215354"/>
                  </a:cubicBezTo>
                  <a:cubicBezTo>
                    <a:pt x="882727" y="1214497"/>
                    <a:pt x="965214" y="1202305"/>
                    <a:pt x="1048272" y="1203734"/>
                  </a:cubicBezTo>
                  <a:cubicBezTo>
                    <a:pt x="1197719" y="1206305"/>
                    <a:pt x="1344881" y="1241453"/>
                    <a:pt x="1486994" y="1285839"/>
                  </a:cubicBezTo>
                  <a:cubicBezTo>
                    <a:pt x="1542144" y="1303079"/>
                    <a:pt x="1596912" y="1321939"/>
                    <a:pt x="1651110" y="1341941"/>
                  </a:cubicBezTo>
                  <a:cubicBezTo>
                    <a:pt x="1688828" y="1355848"/>
                    <a:pt x="1727500" y="1367373"/>
                    <a:pt x="1767124" y="1374517"/>
                  </a:cubicBezTo>
                  <a:cubicBezTo>
                    <a:pt x="1829513" y="1385756"/>
                    <a:pt x="1894569" y="1386423"/>
                    <a:pt x="1956100" y="1369945"/>
                  </a:cubicBezTo>
                  <a:cubicBezTo>
                    <a:pt x="2051350" y="1344418"/>
                    <a:pt x="2130979" y="1276600"/>
                    <a:pt x="2168984" y="1185350"/>
                  </a:cubicBezTo>
                  <a:cubicBezTo>
                    <a:pt x="2198702" y="1114008"/>
                    <a:pt x="2205083" y="1022473"/>
                    <a:pt x="2158506" y="956465"/>
                  </a:cubicBezTo>
                  <a:cubicBezTo>
                    <a:pt x="2124597" y="908363"/>
                    <a:pt x="2067733" y="889028"/>
                    <a:pt x="2010488" y="892171"/>
                  </a:cubicBezTo>
                  <a:cubicBezTo>
                    <a:pt x="2011631" y="888551"/>
                    <a:pt x="2076401" y="724436"/>
                    <a:pt x="2109262" y="640616"/>
                  </a:cubicBezTo>
                  <a:close/>
                  <a:moveTo>
                    <a:pt x="1438226" y="183606"/>
                  </a:moveTo>
                  <a:cubicBezTo>
                    <a:pt x="1458419" y="158460"/>
                    <a:pt x="1472611" y="143030"/>
                    <a:pt x="1480898" y="137219"/>
                  </a:cubicBezTo>
                  <a:cubicBezTo>
                    <a:pt x="1480898" y="169700"/>
                    <a:pt x="1463658" y="201608"/>
                    <a:pt x="1445751" y="227707"/>
                  </a:cubicBezTo>
                  <a:cubicBezTo>
                    <a:pt x="1427081" y="254948"/>
                    <a:pt x="1402221" y="284095"/>
                    <a:pt x="1370789" y="296668"/>
                  </a:cubicBezTo>
                  <a:cubicBezTo>
                    <a:pt x="1395554" y="246471"/>
                    <a:pt x="1418033" y="208752"/>
                    <a:pt x="1438226" y="183606"/>
                  </a:cubicBezTo>
                  <a:cubicBezTo>
                    <a:pt x="1458419" y="158460"/>
                    <a:pt x="1418033" y="208752"/>
                    <a:pt x="1438226" y="183606"/>
                  </a:cubicBezTo>
                  <a:close/>
                  <a:moveTo>
                    <a:pt x="670701" y="291143"/>
                  </a:moveTo>
                  <a:cubicBezTo>
                    <a:pt x="687846" y="260187"/>
                    <a:pt x="706229" y="229898"/>
                    <a:pt x="726042" y="200561"/>
                  </a:cubicBezTo>
                  <a:cubicBezTo>
                    <a:pt x="734900" y="187416"/>
                    <a:pt x="743949" y="174557"/>
                    <a:pt x="753568" y="161984"/>
                  </a:cubicBezTo>
                  <a:cubicBezTo>
                    <a:pt x="758808" y="155031"/>
                    <a:pt x="768142" y="139220"/>
                    <a:pt x="777667" y="137219"/>
                  </a:cubicBezTo>
                  <a:cubicBezTo>
                    <a:pt x="777667" y="155317"/>
                    <a:pt x="767666" y="174176"/>
                    <a:pt x="760046" y="190083"/>
                  </a:cubicBezTo>
                  <a:cubicBezTo>
                    <a:pt x="749377" y="212372"/>
                    <a:pt x="737090" y="233803"/>
                    <a:pt x="723756" y="254663"/>
                  </a:cubicBezTo>
                  <a:cubicBezTo>
                    <a:pt x="710516" y="275522"/>
                    <a:pt x="696228" y="295715"/>
                    <a:pt x="680893" y="315051"/>
                  </a:cubicBezTo>
                  <a:cubicBezTo>
                    <a:pt x="667272" y="332291"/>
                    <a:pt x="652508" y="349722"/>
                    <a:pt x="634221" y="362200"/>
                  </a:cubicBezTo>
                  <a:cubicBezTo>
                    <a:pt x="644126" y="340864"/>
                    <a:pt x="656223" y="317147"/>
                    <a:pt x="670701" y="291143"/>
                  </a:cubicBezTo>
                  <a:cubicBezTo>
                    <a:pt x="685084" y="265235"/>
                    <a:pt x="656223" y="317147"/>
                    <a:pt x="670701" y="291143"/>
                  </a:cubicBezTo>
                  <a:close/>
                  <a:moveTo>
                    <a:pt x="303417" y="678049"/>
                  </a:moveTo>
                  <a:cubicBezTo>
                    <a:pt x="279128" y="716054"/>
                    <a:pt x="249220" y="753106"/>
                    <a:pt x="210929" y="777776"/>
                  </a:cubicBezTo>
                  <a:cubicBezTo>
                    <a:pt x="181212" y="796921"/>
                    <a:pt x="134539" y="806541"/>
                    <a:pt x="118061" y="766250"/>
                  </a:cubicBezTo>
                  <a:cubicBezTo>
                    <a:pt x="102726" y="728531"/>
                    <a:pt x="108155" y="681954"/>
                    <a:pt x="115108" y="642997"/>
                  </a:cubicBezTo>
                  <a:cubicBezTo>
                    <a:pt x="122633" y="600801"/>
                    <a:pt x="133396" y="553176"/>
                    <a:pt x="157113" y="516791"/>
                  </a:cubicBezTo>
                  <a:cubicBezTo>
                    <a:pt x="159018" y="555081"/>
                    <a:pt x="176925" y="586133"/>
                    <a:pt x="211310" y="603849"/>
                  </a:cubicBezTo>
                  <a:cubicBezTo>
                    <a:pt x="250935" y="624233"/>
                    <a:pt x="298940" y="620708"/>
                    <a:pt x="340088" y="606992"/>
                  </a:cubicBezTo>
                  <a:cubicBezTo>
                    <a:pt x="330087" y="631662"/>
                    <a:pt x="317895" y="655379"/>
                    <a:pt x="303417" y="678049"/>
                  </a:cubicBezTo>
                  <a:cubicBezTo>
                    <a:pt x="288844" y="700718"/>
                    <a:pt x="317895" y="655379"/>
                    <a:pt x="303417" y="678049"/>
                  </a:cubicBezTo>
                  <a:close/>
                  <a:moveTo>
                    <a:pt x="364187" y="522887"/>
                  </a:moveTo>
                  <a:cubicBezTo>
                    <a:pt x="362091" y="534412"/>
                    <a:pt x="359424" y="546318"/>
                    <a:pt x="356186" y="558701"/>
                  </a:cubicBezTo>
                  <a:cubicBezTo>
                    <a:pt x="321324" y="568416"/>
                    <a:pt x="272651" y="568797"/>
                    <a:pt x="250744" y="533936"/>
                  </a:cubicBezTo>
                  <a:cubicBezTo>
                    <a:pt x="241124" y="518696"/>
                    <a:pt x="238457" y="499741"/>
                    <a:pt x="237695" y="482024"/>
                  </a:cubicBezTo>
                  <a:cubicBezTo>
                    <a:pt x="236742" y="458974"/>
                    <a:pt x="240552" y="437352"/>
                    <a:pt x="252840" y="417540"/>
                  </a:cubicBezTo>
                  <a:cubicBezTo>
                    <a:pt x="263602" y="400109"/>
                    <a:pt x="280653" y="384203"/>
                    <a:pt x="301608" y="381059"/>
                  </a:cubicBezTo>
                  <a:cubicBezTo>
                    <a:pt x="319038" y="378488"/>
                    <a:pt x="337136" y="385917"/>
                    <a:pt x="347613" y="400109"/>
                  </a:cubicBezTo>
                  <a:cubicBezTo>
                    <a:pt x="358472" y="414778"/>
                    <a:pt x="362758" y="434114"/>
                    <a:pt x="365139" y="451830"/>
                  </a:cubicBezTo>
                  <a:cubicBezTo>
                    <a:pt x="368187" y="475357"/>
                    <a:pt x="368283" y="499550"/>
                    <a:pt x="364187" y="522887"/>
                  </a:cubicBezTo>
                  <a:cubicBezTo>
                    <a:pt x="362091" y="534507"/>
                    <a:pt x="366187" y="511361"/>
                    <a:pt x="364187" y="522887"/>
                  </a:cubicBezTo>
                  <a:close/>
                  <a:moveTo>
                    <a:pt x="1147332" y="532221"/>
                  </a:moveTo>
                  <a:cubicBezTo>
                    <a:pt x="1122948" y="585942"/>
                    <a:pt x="1095040" y="638711"/>
                    <a:pt x="1061321" y="687193"/>
                  </a:cubicBezTo>
                  <a:cubicBezTo>
                    <a:pt x="1045415" y="709958"/>
                    <a:pt x="1028270" y="732056"/>
                    <a:pt x="1008077" y="751296"/>
                  </a:cubicBezTo>
                  <a:cubicBezTo>
                    <a:pt x="993885" y="764917"/>
                    <a:pt x="970167" y="786158"/>
                    <a:pt x="949308" y="773680"/>
                  </a:cubicBezTo>
                  <a:cubicBezTo>
                    <a:pt x="926638" y="760154"/>
                    <a:pt x="929591" y="731865"/>
                    <a:pt x="932924" y="709196"/>
                  </a:cubicBezTo>
                  <a:cubicBezTo>
                    <a:pt x="937020" y="680811"/>
                    <a:pt x="946450" y="653284"/>
                    <a:pt x="957023" y="626614"/>
                  </a:cubicBezTo>
                  <a:cubicBezTo>
                    <a:pt x="978930" y="571464"/>
                    <a:pt x="1008553" y="519743"/>
                    <a:pt x="1043986" y="472118"/>
                  </a:cubicBezTo>
                  <a:cubicBezTo>
                    <a:pt x="1062655" y="447068"/>
                    <a:pt x="1082752" y="422588"/>
                    <a:pt x="1106280" y="401919"/>
                  </a:cubicBezTo>
                  <a:cubicBezTo>
                    <a:pt x="1122758" y="387346"/>
                    <a:pt x="1153714" y="360009"/>
                    <a:pt x="1178002" y="370106"/>
                  </a:cubicBezTo>
                  <a:cubicBezTo>
                    <a:pt x="1201339" y="379821"/>
                    <a:pt x="1187623" y="421255"/>
                    <a:pt x="1182670" y="438781"/>
                  </a:cubicBezTo>
                  <a:cubicBezTo>
                    <a:pt x="1173717" y="470880"/>
                    <a:pt x="1161048" y="501932"/>
                    <a:pt x="1147332" y="532221"/>
                  </a:cubicBezTo>
                  <a:cubicBezTo>
                    <a:pt x="1134474" y="560606"/>
                    <a:pt x="1160286" y="503741"/>
                    <a:pt x="1147332" y="532221"/>
                  </a:cubicBezTo>
                  <a:close/>
                  <a:moveTo>
                    <a:pt x="1560527" y="618708"/>
                  </a:moveTo>
                  <a:cubicBezTo>
                    <a:pt x="1533476" y="666524"/>
                    <a:pt x="1502996" y="715958"/>
                    <a:pt x="1462229" y="753392"/>
                  </a:cubicBezTo>
                  <a:cubicBezTo>
                    <a:pt x="1446227" y="768155"/>
                    <a:pt x="1421557" y="784634"/>
                    <a:pt x="1400697" y="768155"/>
                  </a:cubicBezTo>
                  <a:cubicBezTo>
                    <a:pt x="1383076" y="754249"/>
                    <a:pt x="1389077" y="722626"/>
                    <a:pt x="1392220" y="703576"/>
                  </a:cubicBezTo>
                  <a:cubicBezTo>
                    <a:pt x="1401840" y="645569"/>
                    <a:pt x="1428129" y="590133"/>
                    <a:pt x="1456990" y="539365"/>
                  </a:cubicBezTo>
                  <a:cubicBezTo>
                    <a:pt x="1485279" y="489644"/>
                    <a:pt x="1518712" y="440305"/>
                    <a:pt x="1561670" y="401919"/>
                  </a:cubicBezTo>
                  <a:cubicBezTo>
                    <a:pt x="1578243" y="387060"/>
                    <a:pt x="1606533" y="362295"/>
                    <a:pt x="1631202" y="369058"/>
                  </a:cubicBezTo>
                  <a:cubicBezTo>
                    <a:pt x="1657396" y="376297"/>
                    <a:pt x="1644347" y="418683"/>
                    <a:pt x="1639584" y="436685"/>
                  </a:cubicBezTo>
                  <a:cubicBezTo>
                    <a:pt x="1622820" y="500503"/>
                    <a:pt x="1592912" y="561653"/>
                    <a:pt x="1560527" y="618708"/>
                  </a:cubicBezTo>
                  <a:cubicBezTo>
                    <a:pt x="1544525" y="647093"/>
                    <a:pt x="1576624" y="590324"/>
                    <a:pt x="1560527" y="618708"/>
                  </a:cubicBezTo>
                  <a:close/>
                  <a:moveTo>
                    <a:pt x="1835609" y="1010567"/>
                  </a:moveTo>
                  <a:cubicBezTo>
                    <a:pt x="1819131" y="1033236"/>
                    <a:pt x="1804653" y="1049048"/>
                    <a:pt x="1792365" y="1058192"/>
                  </a:cubicBezTo>
                  <a:cubicBezTo>
                    <a:pt x="1781031" y="1058192"/>
                    <a:pt x="1787508" y="1035141"/>
                    <a:pt x="1789317" y="1029236"/>
                  </a:cubicBezTo>
                  <a:cubicBezTo>
                    <a:pt x="1793794" y="1014281"/>
                    <a:pt x="1802176" y="1000851"/>
                    <a:pt x="1811796" y="988659"/>
                  </a:cubicBezTo>
                  <a:cubicBezTo>
                    <a:pt x="1830751" y="964656"/>
                    <a:pt x="1855135" y="945416"/>
                    <a:pt x="1882662" y="932081"/>
                  </a:cubicBezTo>
                  <a:cubicBezTo>
                    <a:pt x="1867708" y="961703"/>
                    <a:pt x="1851992" y="987897"/>
                    <a:pt x="1835609" y="1010567"/>
                  </a:cubicBezTo>
                  <a:cubicBezTo>
                    <a:pt x="1819131" y="1033141"/>
                    <a:pt x="1851992" y="987897"/>
                    <a:pt x="1835609" y="1010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2" name="Freeform: Shape 7991">
              <a:extLst>
                <a:ext uri="{FF2B5EF4-FFF2-40B4-BE49-F238E27FC236}">
                  <a16:creationId xmlns:a16="http://schemas.microsoft.com/office/drawing/2014/main" id="{AB9AD40F-63F6-476D-9DAD-7F17B5950587}"/>
                </a:ext>
              </a:extLst>
            </p:cNvPr>
            <p:cNvSpPr/>
            <p:nvPr/>
          </p:nvSpPr>
          <p:spPr>
            <a:xfrm>
              <a:off x="4932047" y="2078347"/>
              <a:ext cx="1438099" cy="1086714"/>
            </a:xfrm>
            <a:custGeom>
              <a:avLst/>
              <a:gdLst>
                <a:gd name="connsiteX0" fmla="*/ 1418646 w 1438099"/>
                <a:gd name="connsiteY0" fmla="*/ 19946 h 1086714"/>
                <a:gd name="connsiteX1" fmla="*/ 1350352 w 1438099"/>
                <a:gd name="connsiteY1" fmla="*/ 3848 h 1086714"/>
                <a:gd name="connsiteX2" fmla="*/ 1310632 w 1438099"/>
                <a:gd name="connsiteY2" fmla="*/ 62332 h 1086714"/>
                <a:gd name="connsiteX3" fmla="*/ 1245291 w 1438099"/>
                <a:gd name="connsiteY3" fmla="*/ 219209 h 1086714"/>
                <a:gd name="connsiteX4" fmla="*/ 1167376 w 1438099"/>
                <a:gd name="connsiteY4" fmla="*/ 381419 h 1086714"/>
                <a:gd name="connsiteX5" fmla="*/ 1121466 w 1438099"/>
                <a:gd name="connsiteY5" fmla="*/ 448475 h 1086714"/>
                <a:gd name="connsiteX6" fmla="*/ 1062411 w 1438099"/>
                <a:gd name="connsiteY6" fmla="*/ 480098 h 1086714"/>
                <a:gd name="connsiteX7" fmla="*/ 1039646 w 1438099"/>
                <a:gd name="connsiteY7" fmla="*/ 416567 h 1086714"/>
                <a:gd name="connsiteX8" fmla="*/ 1060125 w 1438099"/>
                <a:gd name="connsiteY8" fmla="*/ 329984 h 1086714"/>
                <a:gd name="connsiteX9" fmla="*/ 1140611 w 1438099"/>
                <a:gd name="connsiteY9" fmla="*/ 174822 h 1086714"/>
                <a:gd name="connsiteX10" fmla="*/ 1188808 w 1438099"/>
                <a:gd name="connsiteY10" fmla="*/ 105671 h 1086714"/>
                <a:gd name="connsiteX11" fmla="*/ 1200809 w 1438099"/>
                <a:gd name="connsiteY11" fmla="*/ 35281 h 1086714"/>
                <a:gd name="connsiteX12" fmla="*/ 1146993 w 1438099"/>
                <a:gd name="connsiteY12" fmla="*/ 1467 h 1086714"/>
                <a:gd name="connsiteX13" fmla="*/ 1122228 w 1438099"/>
                <a:gd name="connsiteY13" fmla="*/ 5468 h 1086714"/>
                <a:gd name="connsiteX14" fmla="*/ 1099082 w 1438099"/>
                <a:gd name="connsiteY14" fmla="*/ 32804 h 1086714"/>
                <a:gd name="connsiteX15" fmla="*/ 1016310 w 1438099"/>
                <a:gd name="connsiteY15" fmla="*/ 175679 h 1086714"/>
                <a:gd name="connsiteX16" fmla="*/ 951159 w 1438099"/>
                <a:gd name="connsiteY16" fmla="*/ 342748 h 1086714"/>
                <a:gd name="connsiteX17" fmla="*/ 932395 w 1438099"/>
                <a:gd name="connsiteY17" fmla="*/ 428568 h 1086714"/>
                <a:gd name="connsiteX18" fmla="*/ 934300 w 1438099"/>
                <a:gd name="connsiteY18" fmla="*/ 506197 h 1086714"/>
                <a:gd name="connsiteX19" fmla="*/ 979067 w 1438099"/>
                <a:gd name="connsiteY19" fmla="*/ 560299 h 1086714"/>
                <a:gd name="connsiteX20" fmla="*/ 1055934 w 1438099"/>
                <a:gd name="connsiteY20" fmla="*/ 554870 h 1086714"/>
                <a:gd name="connsiteX21" fmla="*/ 1201762 w 1438099"/>
                <a:gd name="connsiteY21" fmla="*/ 386372 h 1086714"/>
                <a:gd name="connsiteX22" fmla="*/ 1204238 w 1438099"/>
                <a:gd name="connsiteY22" fmla="*/ 386372 h 1086714"/>
                <a:gd name="connsiteX23" fmla="*/ 1188046 w 1438099"/>
                <a:gd name="connsiteY23" fmla="*/ 429616 h 1086714"/>
                <a:gd name="connsiteX24" fmla="*/ 1161566 w 1438099"/>
                <a:gd name="connsiteY24" fmla="*/ 487718 h 1086714"/>
                <a:gd name="connsiteX25" fmla="*/ 1112703 w 1438099"/>
                <a:gd name="connsiteY25" fmla="*/ 586588 h 1086714"/>
                <a:gd name="connsiteX26" fmla="*/ 977162 w 1438099"/>
                <a:gd name="connsiteY26" fmla="*/ 679933 h 1086714"/>
                <a:gd name="connsiteX27" fmla="*/ 936967 w 1438099"/>
                <a:gd name="connsiteY27" fmla="*/ 748418 h 1086714"/>
                <a:gd name="connsiteX28" fmla="*/ 936586 w 1438099"/>
                <a:gd name="connsiteY28" fmla="*/ 824141 h 1086714"/>
                <a:gd name="connsiteX29" fmla="*/ 1061935 w 1438099"/>
                <a:gd name="connsiteY29" fmla="*/ 848144 h 1086714"/>
                <a:gd name="connsiteX30" fmla="*/ 1159185 w 1438099"/>
                <a:gd name="connsiteY30" fmla="*/ 717081 h 1086714"/>
                <a:gd name="connsiteX31" fmla="*/ 1204238 w 1438099"/>
                <a:gd name="connsiteY31" fmla="*/ 621831 h 1086714"/>
                <a:gd name="connsiteX32" fmla="*/ 1292154 w 1438099"/>
                <a:gd name="connsiteY32" fmla="*/ 668122 h 1086714"/>
                <a:gd name="connsiteX33" fmla="*/ 1304537 w 1438099"/>
                <a:gd name="connsiteY33" fmla="*/ 744894 h 1086714"/>
                <a:gd name="connsiteX34" fmla="*/ 1260245 w 1438099"/>
                <a:gd name="connsiteY34" fmla="*/ 884625 h 1086714"/>
                <a:gd name="connsiteX35" fmla="*/ 1132515 w 1438099"/>
                <a:gd name="connsiteY35" fmla="*/ 986638 h 1086714"/>
                <a:gd name="connsiteX36" fmla="*/ 899533 w 1438099"/>
                <a:gd name="connsiteY36" fmla="*/ 951586 h 1086714"/>
                <a:gd name="connsiteX37" fmla="*/ 224592 w 1438099"/>
                <a:gd name="connsiteY37" fmla="*/ 860051 h 1086714"/>
                <a:gd name="connsiteX38" fmla="*/ 2088 w 1438099"/>
                <a:gd name="connsiteY38" fmla="*/ 915867 h 1086714"/>
                <a:gd name="connsiteX39" fmla="*/ 3136 w 1438099"/>
                <a:gd name="connsiteY39" fmla="*/ 919391 h 1086714"/>
                <a:gd name="connsiteX40" fmla="*/ 253357 w 1438099"/>
                <a:gd name="connsiteY40" fmla="*/ 907771 h 1086714"/>
                <a:gd name="connsiteX41" fmla="*/ 692079 w 1438099"/>
                <a:gd name="connsiteY41" fmla="*/ 989877 h 1086714"/>
                <a:gd name="connsiteX42" fmla="*/ 856195 w 1438099"/>
                <a:gd name="connsiteY42" fmla="*/ 1045979 h 1086714"/>
                <a:gd name="connsiteX43" fmla="*/ 972209 w 1438099"/>
                <a:gd name="connsiteY43" fmla="*/ 1078554 h 1086714"/>
                <a:gd name="connsiteX44" fmla="*/ 1161185 w 1438099"/>
                <a:gd name="connsiteY44" fmla="*/ 1073982 h 1086714"/>
                <a:gd name="connsiteX45" fmla="*/ 1374069 w 1438099"/>
                <a:gd name="connsiteY45" fmla="*/ 889292 h 1086714"/>
                <a:gd name="connsiteX46" fmla="*/ 1363591 w 1438099"/>
                <a:gd name="connsiteY46" fmla="*/ 660407 h 1086714"/>
                <a:gd name="connsiteX47" fmla="*/ 1215573 w 1438099"/>
                <a:gd name="connsiteY47" fmla="*/ 596113 h 1086714"/>
                <a:gd name="connsiteX48" fmla="*/ 1314823 w 1438099"/>
                <a:gd name="connsiteY48" fmla="*/ 344558 h 1086714"/>
                <a:gd name="connsiteX49" fmla="*/ 1383213 w 1438099"/>
                <a:gd name="connsiteY49" fmla="*/ 182061 h 1086714"/>
                <a:gd name="connsiteX50" fmla="*/ 1417693 w 1438099"/>
                <a:gd name="connsiteY50" fmla="*/ 111862 h 1086714"/>
                <a:gd name="connsiteX51" fmla="*/ 1437791 w 1438099"/>
                <a:gd name="connsiteY51" fmla="*/ 50330 h 1086714"/>
                <a:gd name="connsiteX52" fmla="*/ 1418646 w 1438099"/>
                <a:gd name="connsiteY52" fmla="*/ 19946 h 1086714"/>
                <a:gd name="connsiteX53" fmla="*/ 1418646 w 1438099"/>
                <a:gd name="connsiteY53" fmla="*/ 19946 h 1086714"/>
                <a:gd name="connsiteX54" fmla="*/ 1041075 w 1438099"/>
                <a:gd name="connsiteY54" fmla="*/ 714604 h 1086714"/>
                <a:gd name="connsiteX55" fmla="*/ 997831 w 1438099"/>
                <a:gd name="connsiteY55" fmla="*/ 762229 h 1086714"/>
                <a:gd name="connsiteX56" fmla="*/ 994783 w 1438099"/>
                <a:gd name="connsiteY56" fmla="*/ 733273 h 1086714"/>
                <a:gd name="connsiteX57" fmla="*/ 1017262 w 1438099"/>
                <a:gd name="connsiteY57" fmla="*/ 692696 h 1086714"/>
                <a:gd name="connsiteX58" fmla="*/ 1088129 w 1438099"/>
                <a:gd name="connsiteY58" fmla="*/ 636118 h 1086714"/>
                <a:gd name="connsiteX59" fmla="*/ 1041075 w 1438099"/>
                <a:gd name="connsiteY59" fmla="*/ 714604 h 1086714"/>
                <a:gd name="connsiteX60" fmla="*/ 1041075 w 1438099"/>
                <a:gd name="connsiteY60" fmla="*/ 714604 h 1086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438099" h="1086714">
                  <a:moveTo>
                    <a:pt x="1418646" y="19946"/>
                  </a:moveTo>
                  <a:cubicBezTo>
                    <a:pt x="1402930" y="6420"/>
                    <a:pt x="1370449" y="-6724"/>
                    <a:pt x="1350352" y="3848"/>
                  </a:cubicBezTo>
                  <a:cubicBezTo>
                    <a:pt x="1329873" y="14612"/>
                    <a:pt x="1319491" y="42329"/>
                    <a:pt x="1310632" y="62332"/>
                  </a:cubicBezTo>
                  <a:cubicBezTo>
                    <a:pt x="1287677" y="114148"/>
                    <a:pt x="1268151" y="167393"/>
                    <a:pt x="1245291" y="219209"/>
                  </a:cubicBezTo>
                  <a:cubicBezTo>
                    <a:pt x="1221193" y="274073"/>
                    <a:pt x="1197190" y="329318"/>
                    <a:pt x="1167376" y="381419"/>
                  </a:cubicBezTo>
                  <a:cubicBezTo>
                    <a:pt x="1153946" y="404946"/>
                    <a:pt x="1139182" y="427997"/>
                    <a:pt x="1121466" y="448475"/>
                  </a:cubicBezTo>
                  <a:cubicBezTo>
                    <a:pt x="1108131" y="463906"/>
                    <a:pt x="1085652" y="488004"/>
                    <a:pt x="1062411" y="480098"/>
                  </a:cubicBezTo>
                  <a:cubicBezTo>
                    <a:pt x="1035265" y="470859"/>
                    <a:pt x="1037550" y="439617"/>
                    <a:pt x="1039646" y="416567"/>
                  </a:cubicBezTo>
                  <a:cubicBezTo>
                    <a:pt x="1042313" y="386753"/>
                    <a:pt x="1050029" y="358083"/>
                    <a:pt x="1060125" y="329984"/>
                  </a:cubicBezTo>
                  <a:cubicBezTo>
                    <a:pt x="1079842" y="275120"/>
                    <a:pt x="1108131" y="223209"/>
                    <a:pt x="1140611" y="174822"/>
                  </a:cubicBezTo>
                  <a:cubicBezTo>
                    <a:pt x="1156327" y="151486"/>
                    <a:pt x="1172329" y="128340"/>
                    <a:pt x="1188808" y="105671"/>
                  </a:cubicBezTo>
                  <a:cubicBezTo>
                    <a:pt x="1203762" y="85097"/>
                    <a:pt x="1213287" y="59570"/>
                    <a:pt x="1200809" y="35281"/>
                  </a:cubicBezTo>
                  <a:cubicBezTo>
                    <a:pt x="1190046" y="14326"/>
                    <a:pt x="1169663" y="4039"/>
                    <a:pt x="1146993" y="1467"/>
                  </a:cubicBezTo>
                  <a:cubicBezTo>
                    <a:pt x="1137563" y="419"/>
                    <a:pt x="1129657" y="-914"/>
                    <a:pt x="1122228" y="5468"/>
                  </a:cubicBezTo>
                  <a:cubicBezTo>
                    <a:pt x="1113274" y="13278"/>
                    <a:pt x="1106035" y="23279"/>
                    <a:pt x="1099082" y="32804"/>
                  </a:cubicBezTo>
                  <a:cubicBezTo>
                    <a:pt x="1066792" y="77286"/>
                    <a:pt x="1040313" y="126245"/>
                    <a:pt x="1016310" y="175679"/>
                  </a:cubicBezTo>
                  <a:cubicBezTo>
                    <a:pt x="990212" y="229496"/>
                    <a:pt x="967732" y="285312"/>
                    <a:pt x="951159" y="342748"/>
                  </a:cubicBezTo>
                  <a:cubicBezTo>
                    <a:pt x="942967" y="370847"/>
                    <a:pt x="936014" y="399422"/>
                    <a:pt x="932395" y="428568"/>
                  </a:cubicBezTo>
                  <a:cubicBezTo>
                    <a:pt x="929251" y="453905"/>
                    <a:pt x="927156" y="481337"/>
                    <a:pt x="934300" y="506197"/>
                  </a:cubicBezTo>
                  <a:cubicBezTo>
                    <a:pt x="940777" y="528771"/>
                    <a:pt x="956302" y="551727"/>
                    <a:pt x="979067" y="560299"/>
                  </a:cubicBezTo>
                  <a:cubicBezTo>
                    <a:pt x="1004023" y="569633"/>
                    <a:pt x="1032121" y="565633"/>
                    <a:pt x="1055934" y="554870"/>
                  </a:cubicBezTo>
                  <a:cubicBezTo>
                    <a:pt x="1124800" y="523913"/>
                    <a:pt x="1167472" y="449809"/>
                    <a:pt x="1201762" y="386372"/>
                  </a:cubicBezTo>
                  <a:lnTo>
                    <a:pt x="1204238" y="386372"/>
                  </a:lnTo>
                  <a:cubicBezTo>
                    <a:pt x="1200904" y="401231"/>
                    <a:pt x="1194046" y="415614"/>
                    <a:pt x="1188046" y="429616"/>
                  </a:cubicBezTo>
                  <a:cubicBezTo>
                    <a:pt x="1179664" y="449142"/>
                    <a:pt x="1170805" y="468573"/>
                    <a:pt x="1161566" y="487718"/>
                  </a:cubicBezTo>
                  <a:cubicBezTo>
                    <a:pt x="1145564" y="520865"/>
                    <a:pt x="1129086" y="553727"/>
                    <a:pt x="1112703" y="586588"/>
                  </a:cubicBezTo>
                  <a:cubicBezTo>
                    <a:pt x="1062316" y="608210"/>
                    <a:pt x="1013071" y="637737"/>
                    <a:pt x="977162" y="679933"/>
                  </a:cubicBezTo>
                  <a:cubicBezTo>
                    <a:pt x="960112" y="700031"/>
                    <a:pt x="944968" y="723177"/>
                    <a:pt x="936967" y="748418"/>
                  </a:cubicBezTo>
                  <a:cubicBezTo>
                    <a:pt x="929442" y="772135"/>
                    <a:pt x="924965" y="801091"/>
                    <a:pt x="936586" y="824141"/>
                  </a:cubicBezTo>
                  <a:cubicBezTo>
                    <a:pt x="960017" y="870719"/>
                    <a:pt x="1021930" y="877767"/>
                    <a:pt x="1061935" y="848144"/>
                  </a:cubicBezTo>
                  <a:cubicBezTo>
                    <a:pt x="1105273" y="815950"/>
                    <a:pt x="1134515" y="764134"/>
                    <a:pt x="1159185" y="717081"/>
                  </a:cubicBezTo>
                  <a:cubicBezTo>
                    <a:pt x="1175473" y="685934"/>
                    <a:pt x="1189951" y="653930"/>
                    <a:pt x="1204238" y="621831"/>
                  </a:cubicBezTo>
                  <a:cubicBezTo>
                    <a:pt x="1238528" y="624307"/>
                    <a:pt x="1274247" y="636690"/>
                    <a:pt x="1292154" y="668122"/>
                  </a:cubicBezTo>
                  <a:cubicBezTo>
                    <a:pt x="1305298" y="691173"/>
                    <a:pt x="1306346" y="718986"/>
                    <a:pt x="1304537" y="744894"/>
                  </a:cubicBezTo>
                  <a:cubicBezTo>
                    <a:pt x="1301012" y="793757"/>
                    <a:pt x="1285487" y="842715"/>
                    <a:pt x="1260245" y="884625"/>
                  </a:cubicBezTo>
                  <a:cubicBezTo>
                    <a:pt x="1231194" y="932822"/>
                    <a:pt x="1187188" y="971017"/>
                    <a:pt x="1132515" y="986638"/>
                  </a:cubicBezTo>
                  <a:cubicBezTo>
                    <a:pt x="1052410" y="1009498"/>
                    <a:pt x="973352" y="982257"/>
                    <a:pt x="899533" y="951586"/>
                  </a:cubicBezTo>
                  <a:cubicBezTo>
                    <a:pt x="687126" y="863099"/>
                    <a:pt x="453097" y="826237"/>
                    <a:pt x="224592" y="860051"/>
                  </a:cubicBezTo>
                  <a:cubicBezTo>
                    <a:pt x="148773" y="871290"/>
                    <a:pt x="74192" y="890054"/>
                    <a:pt x="2088" y="915867"/>
                  </a:cubicBezTo>
                  <a:cubicBezTo>
                    <a:pt x="-1151" y="917010"/>
                    <a:pt x="-484" y="919391"/>
                    <a:pt x="3136" y="919391"/>
                  </a:cubicBezTo>
                  <a:cubicBezTo>
                    <a:pt x="86670" y="918629"/>
                    <a:pt x="169633" y="906247"/>
                    <a:pt x="253357" y="907771"/>
                  </a:cubicBezTo>
                  <a:cubicBezTo>
                    <a:pt x="402805" y="910343"/>
                    <a:pt x="549966" y="945490"/>
                    <a:pt x="692079" y="989877"/>
                  </a:cubicBezTo>
                  <a:cubicBezTo>
                    <a:pt x="747229" y="1007117"/>
                    <a:pt x="801997" y="1025976"/>
                    <a:pt x="856195" y="1045979"/>
                  </a:cubicBezTo>
                  <a:cubicBezTo>
                    <a:pt x="894009" y="1059885"/>
                    <a:pt x="932585" y="1071411"/>
                    <a:pt x="972209" y="1078554"/>
                  </a:cubicBezTo>
                  <a:cubicBezTo>
                    <a:pt x="1034598" y="1089794"/>
                    <a:pt x="1099654" y="1090461"/>
                    <a:pt x="1161185" y="1073982"/>
                  </a:cubicBezTo>
                  <a:cubicBezTo>
                    <a:pt x="1256435" y="1048455"/>
                    <a:pt x="1336064" y="980637"/>
                    <a:pt x="1374069" y="889292"/>
                  </a:cubicBezTo>
                  <a:cubicBezTo>
                    <a:pt x="1403787" y="817950"/>
                    <a:pt x="1410169" y="726415"/>
                    <a:pt x="1363591" y="660407"/>
                  </a:cubicBezTo>
                  <a:cubicBezTo>
                    <a:pt x="1329682" y="612306"/>
                    <a:pt x="1272818" y="592874"/>
                    <a:pt x="1215573" y="596113"/>
                  </a:cubicBezTo>
                  <a:cubicBezTo>
                    <a:pt x="1251958" y="513722"/>
                    <a:pt x="1282057" y="428378"/>
                    <a:pt x="1314823" y="344558"/>
                  </a:cubicBezTo>
                  <a:cubicBezTo>
                    <a:pt x="1336255" y="289789"/>
                    <a:pt x="1358734" y="235496"/>
                    <a:pt x="1383213" y="182061"/>
                  </a:cubicBezTo>
                  <a:cubicBezTo>
                    <a:pt x="1394071" y="158344"/>
                    <a:pt x="1406168" y="135293"/>
                    <a:pt x="1417693" y="111862"/>
                  </a:cubicBezTo>
                  <a:cubicBezTo>
                    <a:pt x="1426266" y="94336"/>
                    <a:pt x="1440363" y="70619"/>
                    <a:pt x="1437791" y="50330"/>
                  </a:cubicBezTo>
                  <a:cubicBezTo>
                    <a:pt x="1436172" y="38615"/>
                    <a:pt x="1427409" y="27566"/>
                    <a:pt x="1418646" y="19946"/>
                  </a:cubicBezTo>
                  <a:cubicBezTo>
                    <a:pt x="1412455" y="14612"/>
                    <a:pt x="1424837" y="25280"/>
                    <a:pt x="1418646" y="19946"/>
                  </a:cubicBezTo>
                  <a:close/>
                  <a:moveTo>
                    <a:pt x="1041075" y="714604"/>
                  </a:moveTo>
                  <a:cubicBezTo>
                    <a:pt x="1024597" y="737273"/>
                    <a:pt x="1010214" y="753085"/>
                    <a:pt x="997831" y="762229"/>
                  </a:cubicBezTo>
                  <a:cubicBezTo>
                    <a:pt x="986497" y="762229"/>
                    <a:pt x="992974" y="739178"/>
                    <a:pt x="994783" y="733273"/>
                  </a:cubicBezTo>
                  <a:cubicBezTo>
                    <a:pt x="999165" y="718319"/>
                    <a:pt x="1007642" y="704888"/>
                    <a:pt x="1017262" y="692696"/>
                  </a:cubicBezTo>
                  <a:cubicBezTo>
                    <a:pt x="1036217" y="668694"/>
                    <a:pt x="1060601" y="649453"/>
                    <a:pt x="1088129" y="636118"/>
                  </a:cubicBezTo>
                  <a:cubicBezTo>
                    <a:pt x="1073174" y="665741"/>
                    <a:pt x="1057458" y="691934"/>
                    <a:pt x="1041075" y="714604"/>
                  </a:cubicBezTo>
                  <a:cubicBezTo>
                    <a:pt x="1024501" y="737178"/>
                    <a:pt x="1057458" y="691934"/>
                    <a:pt x="1041075" y="7146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3" name="Freeform: Shape 7992">
              <a:extLst>
                <a:ext uri="{FF2B5EF4-FFF2-40B4-BE49-F238E27FC236}">
                  <a16:creationId xmlns:a16="http://schemas.microsoft.com/office/drawing/2014/main" id="{4A86CFDB-7A76-4741-82CC-FFC843ECB2F4}"/>
                </a:ext>
              </a:extLst>
            </p:cNvPr>
            <p:cNvSpPr/>
            <p:nvPr/>
          </p:nvSpPr>
          <p:spPr>
            <a:xfrm>
              <a:off x="3018104" y="1561190"/>
              <a:ext cx="1703951" cy="1603630"/>
            </a:xfrm>
            <a:custGeom>
              <a:avLst/>
              <a:gdLst>
                <a:gd name="connsiteX0" fmla="*/ 1511028 w 1703951"/>
                <a:gd name="connsiteY0" fmla="*/ 1159752 h 1603630"/>
                <a:gd name="connsiteX1" fmla="*/ 1373297 w 1703951"/>
                <a:gd name="connsiteY1" fmla="*/ 1337679 h 1603630"/>
                <a:gd name="connsiteX2" fmla="*/ 1423874 w 1703951"/>
                <a:gd name="connsiteY2" fmla="*/ 1325582 h 1603630"/>
                <a:gd name="connsiteX3" fmla="*/ 1410730 w 1703951"/>
                <a:gd name="connsiteY3" fmla="*/ 1299865 h 1603630"/>
                <a:gd name="connsiteX4" fmla="*/ 1405206 w 1703951"/>
                <a:gd name="connsiteY4" fmla="*/ 1269670 h 1603630"/>
                <a:gd name="connsiteX5" fmla="*/ 1448544 w 1703951"/>
                <a:gd name="connsiteY5" fmla="*/ 1219093 h 1603630"/>
                <a:gd name="connsiteX6" fmla="*/ 1531793 w 1703951"/>
                <a:gd name="connsiteY6" fmla="*/ 1225760 h 1603630"/>
                <a:gd name="connsiteX7" fmla="*/ 1608850 w 1703951"/>
                <a:gd name="connsiteY7" fmla="*/ 1326535 h 1603630"/>
                <a:gd name="connsiteX8" fmla="*/ 1612851 w 1703951"/>
                <a:gd name="connsiteY8" fmla="*/ 1464647 h 1603630"/>
                <a:gd name="connsiteX9" fmla="*/ 1491788 w 1703951"/>
                <a:gd name="connsiteY9" fmla="*/ 1546562 h 1603630"/>
                <a:gd name="connsiteX10" fmla="*/ 1320814 w 1703951"/>
                <a:gd name="connsiteY10" fmla="*/ 1504652 h 1603630"/>
                <a:gd name="connsiteX11" fmla="*/ 1217944 w 1703951"/>
                <a:gd name="connsiteY11" fmla="*/ 1368540 h 1603630"/>
                <a:gd name="connsiteX12" fmla="*/ 1161270 w 1703951"/>
                <a:gd name="connsiteY12" fmla="*/ 1184898 h 1603630"/>
                <a:gd name="connsiteX13" fmla="*/ 1139363 w 1703951"/>
                <a:gd name="connsiteY13" fmla="*/ 1000970 h 1603630"/>
                <a:gd name="connsiteX14" fmla="*/ 1140887 w 1703951"/>
                <a:gd name="connsiteY14" fmla="*/ 863715 h 1603630"/>
                <a:gd name="connsiteX15" fmla="*/ 1145745 w 1703951"/>
                <a:gd name="connsiteY15" fmla="*/ 820471 h 1603630"/>
                <a:gd name="connsiteX16" fmla="*/ 1177558 w 1703951"/>
                <a:gd name="connsiteY16" fmla="*/ 659404 h 1603630"/>
                <a:gd name="connsiteX17" fmla="*/ 1484263 w 1703951"/>
                <a:gd name="connsiteY17" fmla="*/ 481096 h 1603630"/>
                <a:gd name="connsiteX18" fmla="*/ 1688955 w 1703951"/>
                <a:gd name="connsiteY18" fmla="*/ 225064 h 1603630"/>
                <a:gd name="connsiteX19" fmla="*/ 1703529 w 1703951"/>
                <a:gd name="connsiteY19" fmla="*/ 144863 h 1603630"/>
                <a:gd name="connsiteX20" fmla="*/ 1691241 w 1703951"/>
                <a:gd name="connsiteY20" fmla="*/ 69330 h 1603630"/>
                <a:gd name="connsiteX21" fmla="*/ 1554843 w 1703951"/>
                <a:gd name="connsiteY21" fmla="*/ 10751 h 1603630"/>
                <a:gd name="connsiteX22" fmla="*/ 1407682 w 1703951"/>
                <a:gd name="connsiteY22" fmla="*/ 71521 h 1603630"/>
                <a:gd name="connsiteX23" fmla="*/ 1283286 w 1703951"/>
                <a:gd name="connsiteY23" fmla="*/ 178867 h 1603630"/>
                <a:gd name="connsiteX24" fmla="*/ 1111645 w 1703951"/>
                <a:gd name="connsiteY24" fmla="*/ 410515 h 1603630"/>
                <a:gd name="connsiteX25" fmla="*/ 994678 w 1703951"/>
                <a:gd name="connsiteY25" fmla="*/ 685121 h 1603630"/>
                <a:gd name="connsiteX26" fmla="*/ 816561 w 1703951"/>
                <a:gd name="connsiteY26" fmla="*/ 744462 h 1603630"/>
                <a:gd name="connsiteX27" fmla="*/ 909810 w 1703951"/>
                <a:gd name="connsiteY27" fmla="*/ 488144 h 1603630"/>
                <a:gd name="connsiteX28" fmla="*/ 1041160 w 1703951"/>
                <a:gd name="connsiteY28" fmla="*/ 227826 h 1603630"/>
                <a:gd name="connsiteX29" fmla="*/ 1146888 w 1703951"/>
                <a:gd name="connsiteY29" fmla="*/ 152959 h 1603630"/>
                <a:gd name="connsiteX30" fmla="*/ 1184130 w 1703951"/>
                <a:gd name="connsiteY30" fmla="*/ 96381 h 1603630"/>
                <a:gd name="connsiteX31" fmla="*/ 1190798 w 1703951"/>
                <a:gd name="connsiteY31" fmla="*/ 31516 h 1603630"/>
                <a:gd name="connsiteX32" fmla="*/ 1085261 w 1703951"/>
                <a:gd name="connsiteY32" fmla="*/ 10084 h 1603630"/>
                <a:gd name="connsiteX33" fmla="*/ 978581 w 1703951"/>
                <a:gd name="connsiteY33" fmla="*/ 93047 h 1603630"/>
                <a:gd name="connsiteX34" fmla="*/ 918859 w 1703951"/>
                <a:gd name="connsiteY34" fmla="*/ 67139 h 1603630"/>
                <a:gd name="connsiteX35" fmla="*/ 841897 w 1703951"/>
                <a:gd name="connsiteY35" fmla="*/ 35326 h 1603630"/>
                <a:gd name="connsiteX36" fmla="*/ 674924 w 1703951"/>
                <a:gd name="connsiteY36" fmla="*/ 464 h 1603630"/>
                <a:gd name="connsiteX37" fmla="*/ 381649 w 1703951"/>
                <a:gd name="connsiteY37" fmla="*/ 111430 h 1603630"/>
                <a:gd name="connsiteX38" fmla="*/ 350693 w 1703951"/>
                <a:gd name="connsiteY38" fmla="*/ 406420 h 1603630"/>
                <a:gd name="connsiteX39" fmla="*/ 481566 w 1703951"/>
                <a:gd name="connsiteY39" fmla="*/ 479667 h 1603630"/>
                <a:gd name="connsiteX40" fmla="*/ 569482 w 1703951"/>
                <a:gd name="connsiteY40" fmla="*/ 380226 h 1603630"/>
                <a:gd name="connsiteX41" fmla="*/ 429179 w 1703951"/>
                <a:gd name="connsiteY41" fmla="*/ 346126 h 1603630"/>
                <a:gd name="connsiteX42" fmla="*/ 381649 w 1703951"/>
                <a:gd name="connsiteY42" fmla="*/ 295644 h 1603630"/>
                <a:gd name="connsiteX43" fmla="*/ 373839 w 1703951"/>
                <a:gd name="connsiteY43" fmla="*/ 229921 h 1603630"/>
                <a:gd name="connsiteX44" fmla="*/ 449372 w 1703951"/>
                <a:gd name="connsiteY44" fmla="*/ 129528 h 1603630"/>
                <a:gd name="connsiteX45" fmla="*/ 591485 w 1703951"/>
                <a:gd name="connsiteY45" fmla="*/ 110383 h 1603630"/>
                <a:gd name="connsiteX46" fmla="*/ 754743 w 1703951"/>
                <a:gd name="connsiteY46" fmla="*/ 160389 h 1603630"/>
                <a:gd name="connsiteX47" fmla="*/ 829991 w 1703951"/>
                <a:gd name="connsiteY47" fmla="*/ 193345 h 1603630"/>
                <a:gd name="connsiteX48" fmla="*/ 887046 w 1703951"/>
                <a:gd name="connsiteY48" fmla="*/ 218110 h 1603630"/>
                <a:gd name="connsiteX49" fmla="*/ 751790 w 1703951"/>
                <a:gd name="connsiteY49" fmla="*/ 494240 h 1603630"/>
                <a:gd name="connsiteX50" fmla="*/ 640157 w 1703951"/>
                <a:gd name="connsiteY50" fmla="*/ 800660 h 1603630"/>
                <a:gd name="connsiteX51" fmla="*/ 310021 w 1703951"/>
                <a:gd name="connsiteY51" fmla="*/ 937819 h 1603630"/>
                <a:gd name="connsiteX52" fmla="*/ 47798 w 1703951"/>
                <a:gd name="connsiteY52" fmla="*/ 1136320 h 1603630"/>
                <a:gd name="connsiteX53" fmla="*/ 839 w 1703951"/>
                <a:gd name="connsiteY53" fmla="*/ 1281005 h 1603630"/>
                <a:gd name="connsiteX54" fmla="*/ 86660 w 1703951"/>
                <a:gd name="connsiteY54" fmla="*/ 1391019 h 1603630"/>
                <a:gd name="connsiteX55" fmla="*/ 262110 w 1703951"/>
                <a:gd name="connsiteY55" fmla="*/ 1402163 h 1603630"/>
                <a:gd name="connsiteX56" fmla="*/ 414605 w 1703951"/>
                <a:gd name="connsiteY56" fmla="*/ 1348347 h 1603630"/>
                <a:gd name="connsiteX57" fmla="*/ 632061 w 1703951"/>
                <a:gd name="connsiteY57" fmla="*/ 1116223 h 1603630"/>
                <a:gd name="connsiteX58" fmla="*/ 779794 w 1703951"/>
                <a:gd name="connsiteY58" fmla="*/ 829425 h 1603630"/>
                <a:gd name="connsiteX59" fmla="*/ 980390 w 1703951"/>
                <a:gd name="connsiteY59" fmla="*/ 745986 h 1603630"/>
                <a:gd name="connsiteX60" fmla="*/ 973437 w 1703951"/>
                <a:gd name="connsiteY60" fmla="*/ 924389 h 1603630"/>
                <a:gd name="connsiteX61" fmla="*/ 987725 w 1703951"/>
                <a:gd name="connsiteY61" fmla="*/ 1015639 h 1603630"/>
                <a:gd name="connsiteX62" fmla="*/ 1042303 w 1703951"/>
                <a:gd name="connsiteY62" fmla="*/ 1221188 h 1603630"/>
                <a:gd name="connsiteX63" fmla="*/ 1285476 w 1703951"/>
                <a:gd name="connsiteY63" fmla="*/ 1562945 h 1603630"/>
                <a:gd name="connsiteX64" fmla="*/ 1631520 w 1703951"/>
                <a:gd name="connsiteY64" fmla="*/ 1513606 h 1603630"/>
                <a:gd name="connsiteX65" fmla="*/ 1606469 w 1703951"/>
                <a:gd name="connsiteY65" fmla="*/ 1221760 h 1603630"/>
                <a:gd name="connsiteX66" fmla="*/ 1511028 w 1703951"/>
                <a:gd name="connsiteY66" fmla="*/ 1159752 h 1603630"/>
                <a:gd name="connsiteX67" fmla="*/ 1511028 w 1703951"/>
                <a:gd name="connsiteY67" fmla="*/ 1159752 h 1603630"/>
                <a:gd name="connsiteX68" fmla="*/ 1279571 w 1703951"/>
                <a:gd name="connsiteY68" fmla="*/ 422041 h 1603630"/>
                <a:gd name="connsiteX69" fmla="*/ 1499312 w 1703951"/>
                <a:gd name="connsiteY69" fmla="*/ 166390 h 1603630"/>
                <a:gd name="connsiteX70" fmla="*/ 1571798 w 1703951"/>
                <a:gd name="connsiteY70" fmla="*/ 134005 h 1603630"/>
                <a:gd name="connsiteX71" fmla="*/ 1636758 w 1703951"/>
                <a:gd name="connsiteY71" fmla="*/ 145816 h 1603630"/>
                <a:gd name="connsiteX72" fmla="*/ 1645140 w 1703951"/>
                <a:gd name="connsiteY72" fmla="*/ 213824 h 1603630"/>
                <a:gd name="connsiteX73" fmla="*/ 1619328 w 1703951"/>
                <a:gd name="connsiteY73" fmla="*/ 288310 h 1603630"/>
                <a:gd name="connsiteX74" fmla="*/ 1536746 w 1703951"/>
                <a:gd name="connsiteY74" fmla="*/ 391846 h 1603630"/>
                <a:gd name="connsiteX75" fmla="*/ 1426923 w 1703951"/>
                <a:gd name="connsiteY75" fmla="*/ 481953 h 1603630"/>
                <a:gd name="connsiteX76" fmla="*/ 1193655 w 1703951"/>
                <a:gd name="connsiteY76" fmla="*/ 608159 h 1603630"/>
                <a:gd name="connsiteX77" fmla="*/ 1279571 w 1703951"/>
                <a:gd name="connsiteY77" fmla="*/ 422041 h 1603630"/>
                <a:gd name="connsiteX78" fmla="*/ 1279571 w 1703951"/>
                <a:gd name="connsiteY78" fmla="*/ 422041 h 1603630"/>
                <a:gd name="connsiteX79" fmla="*/ 492615 w 1703951"/>
                <a:gd name="connsiteY79" fmla="*/ 1114318 h 1603630"/>
                <a:gd name="connsiteX80" fmla="*/ 399651 w 1703951"/>
                <a:gd name="connsiteY80" fmla="*/ 1249001 h 1603630"/>
                <a:gd name="connsiteX81" fmla="*/ 280970 w 1703951"/>
                <a:gd name="connsiteY81" fmla="*/ 1349681 h 1603630"/>
                <a:gd name="connsiteX82" fmla="*/ 205055 w 1703951"/>
                <a:gd name="connsiteY82" fmla="*/ 1366921 h 1603630"/>
                <a:gd name="connsiteX83" fmla="*/ 144381 w 1703951"/>
                <a:gd name="connsiteY83" fmla="*/ 1346156 h 1603630"/>
                <a:gd name="connsiteX84" fmla="*/ 123521 w 1703951"/>
                <a:gd name="connsiteY84" fmla="*/ 1283768 h 1603630"/>
                <a:gd name="connsiteX85" fmla="*/ 144381 w 1703951"/>
                <a:gd name="connsiteY85" fmla="*/ 1201757 h 1603630"/>
                <a:gd name="connsiteX86" fmla="*/ 231725 w 1703951"/>
                <a:gd name="connsiteY86" fmla="*/ 1106222 h 1603630"/>
                <a:gd name="connsiteX87" fmla="*/ 347645 w 1703951"/>
                <a:gd name="connsiteY87" fmla="*/ 1027640 h 1603630"/>
                <a:gd name="connsiteX88" fmla="*/ 603296 w 1703951"/>
                <a:gd name="connsiteY88" fmla="*/ 898481 h 1603630"/>
                <a:gd name="connsiteX89" fmla="*/ 492615 w 1703951"/>
                <a:gd name="connsiteY89" fmla="*/ 1114318 h 1603630"/>
                <a:gd name="connsiteX90" fmla="*/ 492615 w 1703951"/>
                <a:gd name="connsiteY90" fmla="*/ 1114318 h 1603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703951" h="1603630">
                  <a:moveTo>
                    <a:pt x="1511028" y="1159752"/>
                  </a:moveTo>
                  <a:cubicBezTo>
                    <a:pt x="1321671" y="1116699"/>
                    <a:pt x="1313004" y="1288816"/>
                    <a:pt x="1373297" y="1337679"/>
                  </a:cubicBezTo>
                  <a:cubicBezTo>
                    <a:pt x="1383965" y="1338441"/>
                    <a:pt x="1422732" y="1341870"/>
                    <a:pt x="1423874" y="1325582"/>
                  </a:cubicBezTo>
                  <a:cubicBezTo>
                    <a:pt x="1424446" y="1317295"/>
                    <a:pt x="1413873" y="1307580"/>
                    <a:pt x="1410730" y="1299865"/>
                  </a:cubicBezTo>
                  <a:cubicBezTo>
                    <a:pt x="1406825" y="1290340"/>
                    <a:pt x="1404824" y="1279957"/>
                    <a:pt x="1405206" y="1269670"/>
                  </a:cubicBezTo>
                  <a:cubicBezTo>
                    <a:pt x="1406158" y="1243667"/>
                    <a:pt x="1424065" y="1225570"/>
                    <a:pt x="1448544" y="1219093"/>
                  </a:cubicBezTo>
                  <a:cubicBezTo>
                    <a:pt x="1474738" y="1212140"/>
                    <a:pt x="1507409" y="1212902"/>
                    <a:pt x="1531793" y="1225760"/>
                  </a:cubicBezTo>
                  <a:cubicBezTo>
                    <a:pt x="1569702" y="1245858"/>
                    <a:pt x="1594658" y="1287482"/>
                    <a:pt x="1608850" y="1326535"/>
                  </a:cubicBezTo>
                  <a:cubicBezTo>
                    <a:pt x="1624662" y="1369969"/>
                    <a:pt x="1630281" y="1420737"/>
                    <a:pt x="1612851" y="1464647"/>
                  </a:cubicBezTo>
                  <a:cubicBezTo>
                    <a:pt x="1592753" y="1515320"/>
                    <a:pt x="1543890" y="1540657"/>
                    <a:pt x="1491788" y="1546562"/>
                  </a:cubicBezTo>
                  <a:cubicBezTo>
                    <a:pt x="1431209" y="1553325"/>
                    <a:pt x="1370154" y="1541419"/>
                    <a:pt x="1320814" y="1504652"/>
                  </a:cubicBezTo>
                  <a:cubicBezTo>
                    <a:pt x="1274523" y="1470172"/>
                    <a:pt x="1241947" y="1420261"/>
                    <a:pt x="1217944" y="1368540"/>
                  </a:cubicBezTo>
                  <a:cubicBezTo>
                    <a:pt x="1190893" y="1310342"/>
                    <a:pt x="1173558" y="1247763"/>
                    <a:pt x="1161270" y="1184898"/>
                  </a:cubicBezTo>
                  <a:cubicBezTo>
                    <a:pt x="1149459" y="1124224"/>
                    <a:pt x="1142411" y="1062597"/>
                    <a:pt x="1139363" y="1000970"/>
                  </a:cubicBezTo>
                  <a:cubicBezTo>
                    <a:pt x="1137077" y="955346"/>
                    <a:pt x="1136505" y="909244"/>
                    <a:pt x="1140887" y="863715"/>
                  </a:cubicBezTo>
                  <a:cubicBezTo>
                    <a:pt x="1142220" y="849332"/>
                    <a:pt x="1145554" y="834950"/>
                    <a:pt x="1145745" y="820471"/>
                  </a:cubicBezTo>
                  <a:cubicBezTo>
                    <a:pt x="1151555" y="765989"/>
                    <a:pt x="1161937" y="711982"/>
                    <a:pt x="1177558" y="659404"/>
                  </a:cubicBezTo>
                  <a:cubicBezTo>
                    <a:pt x="1285095" y="610826"/>
                    <a:pt x="1390537" y="553200"/>
                    <a:pt x="1484263" y="481096"/>
                  </a:cubicBezTo>
                  <a:cubicBezTo>
                    <a:pt x="1570083" y="415087"/>
                    <a:pt x="1655141" y="330791"/>
                    <a:pt x="1688955" y="225064"/>
                  </a:cubicBezTo>
                  <a:cubicBezTo>
                    <a:pt x="1697242" y="199060"/>
                    <a:pt x="1702100" y="172105"/>
                    <a:pt x="1703529" y="144863"/>
                  </a:cubicBezTo>
                  <a:cubicBezTo>
                    <a:pt x="1704862" y="119241"/>
                    <a:pt x="1703624" y="92476"/>
                    <a:pt x="1691241" y="69330"/>
                  </a:cubicBezTo>
                  <a:cubicBezTo>
                    <a:pt x="1665238" y="20562"/>
                    <a:pt x="1606564" y="5227"/>
                    <a:pt x="1554843" y="10751"/>
                  </a:cubicBezTo>
                  <a:cubicBezTo>
                    <a:pt x="1501218" y="16371"/>
                    <a:pt x="1451497" y="41231"/>
                    <a:pt x="1407682" y="71521"/>
                  </a:cubicBezTo>
                  <a:cubicBezTo>
                    <a:pt x="1362438" y="102667"/>
                    <a:pt x="1321195" y="139243"/>
                    <a:pt x="1283286" y="178867"/>
                  </a:cubicBezTo>
                  <a:cubicBezTo>
                    <a:pt x="1216801" y="248495"/>
                    <a:pt x="1160032" y="327362"/>
                    <a:pt x="1111645" y="410515"/>
                  </a:cubicBezTo>
                  <a:cubicBezTo>
                    <a:pt x="1061448" y="496812"/>
                    <a:pt x="1020396" y="588538"/>
                    <a:pt x="994678" y="685121"/>
                  </a:cubicBezTo>
                  <a:cubicBezTo>
                    <a:pt x="935528" y="705600"/>
                    <a:pt x="876378" y="725983"/>
                    <a:pt x="816561" y="744462"/>
                  </a:cubicBezTo>
                  <a:cubicBezTo>
                    <a:pt x="849803" y="659785"/>
                    <a:pt x="875901" y="572631"/>
                    <a:pt x="909810" y="488144"/>
                  </a:cubicBezTo>
                  <a:cubicBezTo>
                    <a:pt x="946196" y="397657"/>
                    <a:pt x="987439" y="309360"/>
                    <a:pt x="1041160" y="227826"/>
                  </a:cubicBezTo>
                  <a:cubicBezTo>
                    <a:pt x="1080403" y="209919"/>
                    <a:pt x="1117932" y="185059"/>
                    <a:pt x="1146888" y="152959"/>
                  </a:cubicBezTo>
                  <a:cubicBezTo>
                    <a:pt x="1161842" y="136291"/>
                    <a:pt x="1175558" y="117145"/>
                    <a:pt x="1184130" y="96381"/>
                  </a:cubicBezTo>
                  <a:cubicBezTo>
                    <a:pt x="1191941" y="77426"/>
                    <a:pt x="1198132" y="51518"/>
                    <a:pt x="1190798" y="31516"/>
                  </a:cubicBezTo>
                  <a:cubicBezTo>
                    <a:pt x="1175177" y="-10966"/>
                    <a:pt x="1118217" y="-1822"/>
                    <a:pt x="1085261" y="10084"/>
                  </a:cubicBezTo>
                  <a:cubicBezTo>
                    <a:pt x="1042303" y="25515"/>
                    <a:pt x="1002869" y="54090"/>
                    <a:pt x="978581" y="93047"/>
                  </a:cubicBezTo>
                  <a:cubicBezTo>
                    <a:pt x="957435" y="90475"/>
                    <a:pt x="937623" y="76188"/>
                    <a:pt x="918859" y="67139"/>
                  </a:cubicBezTo>
                  <a:cubicBezTo>
                    <a:pt x="893808" y="55138"/>
                    <a:pt x="868091" y="44470"/>
                    <a:pt x="841897" y="35326"/>
                  </a:cubicBezTo>
                  <a:cubicBezTo>
                    <a:pt x="787890" y="16466"/>
                    <a:pt x="732264" y="3036"/>
                    <a:pt x="674924" y="464"/>
                  </a:cubicBezTo>
                  <a:cubicBezTo>
                    <a:pt x="566910" y="-4298"/>
                    <a:pt x="454420" y="27229"/>
                    <a:pt x="381649" y="111430"/>
                  </a:cubicBezTo>
                  <a:cubicBezTo>
                    <a:pt x="313545" y="190202"/>
                    <a:pt x="286113" y="317647"/>
                    <a:pt x="350693" y="406420"/>
                  </a:cubicBezTo>
                  <a:cubicBezTo>
                    <a:pt x="380506" y="447472"/>
                    <a:pt x="429941" y="478238"/>
                    <a:pt x="481566" y="479667"/>
                  </a:cubicBezTo>
                  <a:cubicBezTo>
                    <a:pt x="531668" y="481000"/>
                    <a:pt x="569482" y="426708"/>
                    <a:pt x="569482" y="380226"/>
                  </a:cubicBezTo>
                  <a:cubicBezTo>
                    <a:pt x="521286" y="380226"/>
                    <a:pt x="470327" y="372987"/>
                    <a:pt x="429179" y="346126"/>
                  </a:cubicBezTo>
                  <a:cubicBezTo>
                    <a:pt x="409748" y="333458"/>
                    <a:pt x="391936" y="316694"/>
                    <a:pt x="381649" y="295644"/>
                  </a:cubicBezTo>
                  <a:cubicBezTo>
                    <a:pt x="371648" y="275165"/>
                    <a:pt x="370409" y="252210"/>
                    <a:pt x="373839" y="229921"/>
                  </a:cubicBezTo>
                  <a:cubicBezTo>
                    <a:pt x="380696" y="186487"/>
                    <a:pt x="409462" y="148006"/>
                    <a:pt x="449372" y="129528"/>
                  </a:cubicBezTo>
                  <a:cubicBezTo>
                    <a:pt x="491948" y="109906"/>
                    <a:pt x="545384" y="105430"/>
                    <a:pt x="591485" y="110383"/>
                  </a:cubicBezTo>
                  <a:cubicBezTo>
                    <a:pt x="647682" y="116383"/>
                    <a:pt x="702737" y="139339"/>
                    <a:pt x="754743" y="160389"/>
                  </a:cubicBezTo>
                  <a:cubicBezTo>
                    <a:pt x="780080" y="170771"/>
                    <a:pt x="805321" y="181534"/>
                    <a:pt x="829991" y="193345"/>
                  </a:cubicBezTo>
                  <a:cubicBezTo>
                    <a:pt x="848374" y="202108"/>
                    <a:pt x="867138" y="213157"/>
                    <a:pt x="887046" y="218110"/>
                  </a:cubicBezTo>
                  <a:cubicBezTo>
                    <a:pt x="827324" y="302121"/>
                    <a:pt x="788176" y="398323"/>
                    <a:pt x="751790" y="494240"/>
                  </a:cubicBezTo>
                  <a:cubicBezTo>
                    <a:pt x="713500" y="596062"/>
                    <a:pt x="681305" y="699980"/>
                    <a:pt x="640157" y="800660"/>
                  </a:cubicBezTo>
                  <a:cubicBezTo>
                    <a:pt x="527191" y="837807"/>
                    <a:pt x="415272" y="882384"/>
                    <a:pt x="310021" y="937819"/>
                  </a:cubicBezTo>
                  <a:cubicBezTo>
                    <a:pt x="214009" y="988397"/>
                    <a:pt x="115425" y="1049453"/>
                    <a:pt x="47798" y="1136320"/>
                  </a:cubicBezTo>
                  <a:cubicBezTo>
                    <a:pt x="15317" y="1178040"/>
                    <a:pt x="-4399" y="1227570"/>
                    <a:pt x="839" y="1281005"/>
                  </a:cubicBezTo>
                  <a:cubicBezTo>
                    <a:pt x="5983" y="1332821"/>
                    <a:pt x="38654" y="1372255"/>
                    <a:pt x="86660" y="1391019"/>
                  </a:cubicBezTo>
                  <a:cubicBezTo>
                    <a:pt x="140571" y="1412165"/>
                    <a:pt x="205627" y="1410450"/>
                    <a:pt x="262110" y="1402163"/>
                  </a:cubicBezTo>
                  <a:cubicBezTo>
                    <a:pt x="315926" y="1394257"/>
                    <a:pt x="367933" y="1376351"/>
                    <a:pt x="414605" y="1348347"/>
                  </a:cubicBezTo>
                  <a:cubicBezTo>
                    <a:pt x="506426" y="1293197"/>
                    <a:pt x="575292" y="1205377"/>
                    <a:pt x="632061" y="1116223"/>
                  </a:cubicBezTo>
                  <a:cubicBezTo>
                    <a:pt x="689878" y="1025450"/>
                    <a:pt x="737027" y="928104"/>
                    <a:pt x="779794" y="829425"/>
                  </a:cubicBezTo>
                  <a:cubicBezTo>
                    <a:pt x="846564" y="801421"/>
                    <a:pt x="913620" y="773989"/>
                    <a:pt x="980390" y="745986"/>
                  </a:cubicBezTo>
                  <a:cubicBezTo>
                    <a:pt x="968389" y="804279"/>
                    <a:pt x="965532" y="865334"/>
                    <a:pt x="973437" y="924389"/>
                  </a:cubicBezTo>
                  <a:cubicBezTo>
                    <a:pt x="977533" y="954964"/>
                    <a:pt x="982010" y="985349"/>
                    <a:pt x="987725" y="1015639"/>
                  </a:cubicBezTo>
                  <a:cubicBezTo>
                    <a:pt x="1000869" y="1085362"/>
                    <a:pt x="1018681" y="1154323"/>
                    <a:pt x="1042303" y="1221188"/>
                  </a:cubicBezTo>
                  <a:cubicBezTo>
                    <a:pt x="1088309" y="1351681"/>
                    <a:pt x="1160223" y="1492556"/>
                    <a:pt x="1285476" y="1562945"/>
                  </a:cubicBezTo>
                  <a:cubicBezTo>
                    <a:pt x="1390632" y="1622095"/>
                    <a:pt x="1558749" y="1625620"/>
                    <a:pt x="1631520" y="1513606"/>
                  </a:cubicBezTo>
                  <a:cubicBezTo>
                    <a:pt x="1688003" y="1426643"/>
                    <a:pt x="1670286" y="1300151"/>
                    <a:pt x="1606469" y="1221760"/>
                  </a:cubicBezTo>
                  <a:cubicBezTo>
                    <a:pt x="1581894" y="1191947"/>
                    <a:pt x="1549128" y="1168420"/>
                    <a:pt x="1511028" y="1159752"/>
                  </a:cubicBezTo>
                  <a:cubicBezTo>
                    <a:pt x="1321671" y="1116699"/>
                    <a:pt x="1700481" y="1202805"/>
                    <a:pt x="1511028" y="1159752"/>
                  </a:cubicBezTo>
                  <a:close/>
                  <a:moveTo>
                    <a:pt x="1279571" y="422041"/>
                  </a:moveTo>
                  <a:cubicBezTo>
                    <a:pt x="1335483" y="326219"/>
                    <a:pt x="1405015" y="227826"/>
                    <a:pt x="1499312" y="166390"/>
                  </a:cubicBezTo>
                  <a:cubicBezTo>
                    <a:pt x="1521411" y="152007"/>
                    <a:pt x="1545699" y="139339"/>
                    <a:pt x="1571798" y="134005"/>
                  </a:cubicBezTo>
                  <a:cubicBezTo>
                    <a:pt x="1592848" y="129718"/>
                    <a:pt x="1620566" y="129147"/>
                    <a:pt x="1636758" y="145816"/>
                  </a:cubicBezTo>
                  <a:cubicBezTo>
                    <a:pt x="1653141" y="162675"/>
                    <a:pt x="1648474" y="192964"/>
                    <a:pt x="1645140" y="213824"/>
                  </a:cubicBezTo>
                  <a:cubicBezTo>
                    <a:pt x="1641045" y="239923"/>
                    <a:pt x="1631996" y="265069"/>
                    <a:pt x="1619328" y="288310"/>
                  </a:cubicBezTo>
                  <a:cubicBezTo>
                    <a:pt x="1598277" y="326886"/>
                    <a:pt x="1567797" y="360985"/>
                    <a:pt x="1536746" y="391846"/>
                  </a:cubicBezTo>
                  <a:cubicBezTo>
                    <a:pt x="1503123" y="425279"/>
                    <a:pt x="1465785" y="454807"/>
                    <a:pt x="1426923" y="481953"/>
                  </a:cubicBezTo>
                  <a:cubicBezTo>
                    <a:pt x="1354723" y="532340"/>
                    <a:pt x="1275094" y="574631"/>
                    <a:pt x="1193655" y="608159"/>
                  </a:cubicBezTo>
                  <a:cubicBezTo>
                    <a:pt x="1217277" y="541770"/>
                    <a:pt x="1245948" y="479762"/>
                    <a:pt x="1279571" y="422041"/>
                  </a:cubicBezTo>
                  <a:cubicBezTo>
                    <a:pt x="1313289" y="364224"/>
                    <a:pt x="1245948" y="479762"/>
                    <a:pt x="1279571" y="422041"/>
                  </a:cubicBezTo>
                  <a:close/>
                  <a:moveTo>
                    <a:pt x="492615" y="1114318"/>
                  </a:moveTo>
                  <a:cubicBezTo>
                    <a:pt x="464707" y="1161181"/>
                    <a:pt x="434608" y="1207091"/>
                    <a:pt x="399651" y="1249001"/>
                  </a:cubicBezTo>
                  <a:cubicBezTo>
                    <a:pt x="366504" y="1288816"/>
                    <a:pt x="328214" y="1327106"/>
                    <a:pt x="280970" y="1349681"/>
                  </a:cubicBezTo>
                  <a:cubicBezTo>
                    <a:pt x="257157" y="1361111"/>
                    <a:pt x="231630" y="1367778"/>
                    <a:pt x="205055" y="1366921"/>
                  </a:cubicBezTo>
                  <a:cubicBezTo>
                    <a:pt x="183719" y="1366159"/>
                    <a:pt x="160097" y="1361873"/>
                    <a:pt x="144381" y="1346156"/>
                  </a:cubicBezTo>
                  <a:cubicBezTo>
                    <a:pt x="128284" y="1329964"/>
                    <a:pt x="123998" y="1305770"/>
                    <a:pt x="123521" y="1283768"/>
                  </a:cubicBezTo>
                  <a:cubicBezTo>
                    <a:pt x="122950" y="1255002"/>
                    <a:pt x="131141" y="1227094"/>
                    <a:pt x="144381" y="1201757"/>
                  </a:cubicBezTo>
                  <a:cubicBezTo>
                    <a:pt x="164384" y="1163372"/>
                    <a:pt x="198293" y="1132796"/>
                    <a:pt x="231725" y="1106222"/>
                  </a:cubicBezTo>
                  <a:cubicBezTo>
                    <a:pt x="268206" y="1077170"/>
                    <a:pt x="307640" y="1051643"/>
                    <a:pt x="347645" y="1027640"/>
                  </a:cubicBezTo>
                  <a:cubicBezTo>
                    <a:pt x="429655" y="978491"/>
                    <a:pt x="516047" y="937248"/>
                    <a:pt x="603296" y="898481"/>
                  </a:cubicBezTo>
                  <a:cubicBezTo>
                    <a:pt x="564815" y="983063"/>
                    <a:pt x="527858" y="1054977"/>
                    <a:pt x="492615" y="1114318"/>
                  </a:cubicBezTo>
                  <a:cubicBezTo>
                    <a:pt x="457277" y="1173754"/>
                    <a:pt x="527858" y="1054977"/>
                    <a:pt x="492615" y="11143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7994" name="TextBox 7993">
            <a:extLst>
              <a:ext uri="{FF2B5EF4-FFF2-40B4-BE49-F238E27FC236}">
                <a16:creationId xmlns:a16="http://schemas.microsoft.com/office/drawing/2014/main" id="{AB91CE17-9249-4AD2-A86C-AA474575E30B}"/>
              </a:ext>
            </a:extLst>
          </p:cNvPr>
          <p:cNvSpPr txBox="1"/>
          <p:nvPr/>
        </p:nvSpPr>
        <p:spPr>
          <a:xfrm>
            <a:off x="3152307" y="4614064"/>
            <a:ext cx="588738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spc="300" dirty="0">
                <a:solidFill>
                  <a:srgbClr val="0C678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(INSERT NAME)</a:t>
            </a:r>
          </a:p>
        </p:txBody>
      </p:sp>
      <p:grpSp>
        <p:nvGrpSpPr>
          <p:cNvPr id="7995" name="Group 7994">
            <a:extLst>
              <a:ext uri="{FF2B5EF4-FFF2-40B4-BE49-F238E27FC236}">
                <a16:creationId xmlns:a16="http://schemas.microsoft.com/office/drawing/2014/main" id="{1C4A7A7C-12EE-492E-A422-CA21AAEE566C}"/>
              </a:ext>
            </a:extLst>
          </p:cNvPr>
          <p:cNvGrpSpPr/>
          <p:nvPr/>
        </p:nvGrpSpPr>
        <p:grpSpPr>
          <a:xfrm>
            <a:off x="3262764" y="3701349"/>
            <a:ext cx="5666473" cy="939580"/>
            <a:chOff x="4003602" y="3554232"/>
            <a:chExt cx="4413906" cy="731887"/>
          </a:xfrm>
        </p:grpSpPr>
        <p:grpSp>
          <p:nvGrpSpPr>
            <p:cNvPr id="7996" name="Graphic 1">
              <a:extLst>
                <a:ext uri="{FF2B5EF4-FFF2-40B4-BE49-F238E27FC236}">
                  <a16:creationId xmlns:a16="http://schemas.microsoft.com/office/drawing/2014/main" id="{D62AF1A4-FEF8-4B90-A4E3-76EDE04EF7EE}"/>
                </a:ext>
              </a:extLst>
            </p:cNvPr>
            <p:cNvGrpSpPr/>
            <p:nvPr/>
          </p:nvGrpSpPr>
          <p:grpSpPr>
            <a:xfrm>
              <a:off x="4003602" y="3554232"/>
              <a:ext cx="4413906" cy="731887"/>
              <a:chOff x="2755066" y="1032362"/>
              <a:chExt cx="2181102" cy="562865"/>
            </a:xfrm>
            <a:solidFill>
              <a:schemeClr val="accent1"/>
            </a:solidFill>
          </p:grpSpPr>
          <p:sp>
            <p:nvSpPr>
              <p:cNvPr id="7998" name="Freeform: Shape 7997">
                <a:extLst>
                  <a:ext uri="{FF2B5EF4-FFF2-40B4-BE49-F238E27FC236}">
                    <a16:creationId xmlns:a16="http://schemas.microsoft.com/office/drawing/2014/main" id="{A22FE7EA-1157-4E0A-9B90-972A2B86F81A}"/>
                  </a:ext>
                </a:extLst>
              </p:cNvPr>
              <p:cNvSpPr/>
              <p:nvPr/>
            </p:nvSpPr>
            <p:spPr>
              <a:xfrm>
                <a:off x="2755066" y="1067541"/>
                <a:ext cx="2181102" cy="527685"/>
              </a:xfrm>
              <a:custGeom>
                <a:avLst/>
                <a:gdLst>
                  <a:gd name="connsiteX0" fmla="*/ 2040386 w 2181102"/>
                  <a:gd name="connsiteY0" fmla="*/ 175895 h 527685"/>
                  <a:gd name="connsiteX1" fmla="*/ 2181102 w 2181102"/>
                  <a:gd name="connsiteY1" fmla="*/ 0 h 527685"/>
                  <a:gd name="connsiteX2" fmla="*/ 1741364 w 2181102"/>
                  <a:gd name="connsiteY2" fmla="*/ 0 h 527685"/>
                  <a:gd name="connsiteX3" fmla="*/ 1741364 w 2181102"/>
                  <a:gd name="connsiteY3" fmla="*/ 87948 h 527685"/>
                  <a:gd name="connsiteX4" fmla="*/ 299022 w 2181102"/>
                  <a:gd name="connsiteY4" fmla="*/ 87948 h 527685"/>
                  <a:gd name="connsiteX5" fmla="*/ 299022 w 2181102"/>
                  <a:gd name="connsiteY5" fmla="*/ 175895 h 527685"/>
                  <a:gd name="connsiteX6" fmla="*/ 0 w 2181102"/>
                  <a:gd name="connsiteY6" fmla="*/ 175895 h 527685"/>
                  <a:gd name="connsiteX7" fmla="*/ 140716 w 2181102"/>
                  <a:gd name="connsiteY7" fmla="*/ 351791 h 527685"/>
                  <a:gd name="connsiteX8" fmla="*/ 0 w 2181102"/>
                  <a:gd name="connsiteY8" fmla="*/ 527686 h 527685"/>
                  <a:gd name="connsiteX9" fmla="*/ 439738 w 2181102"/>
                  <a:gd name="connsiteY9" fmla="*/ 527686 h 527685"/>
                  <a:gd name="connsiteX10" fmla="*/ 439738 w 2181102"/>
                  <a:gd name="connsiteY10" fmla="*/ 439738 h 527685"/>
                  <a:gd name="connsiteX11" fmla="*/ 1882080 w 2181102"/>
                  <a:gd name="connsiteY11" fmla="*/ 439738 h 527685"/>
                  <a:gd name="connsiteX12" fmla="*/ 1882080 w 2181102"/>
                  <a:gd name="connsiteY12" fmla="*/ 351791 h 527685"/>
                  <a:gd name="connsiteX13" fmla="*/ 2181102 w 2181102"/>
                  <a:gd name="connsiteY13" fmla="*/ 351791 h 527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181102" h="527685">
                    <a:moveTo>
                      <a:pt x="2040386" y="175895"/>
                    </a:moveTo>
                    <a:lnTo>
                      <a:pt x="2181102" y="0"/>
                    </a:lnTo>
                    <a:lnTo>
                      <a:pt x="1741364" y="0"/>
                    </a:lnTo>
                    <a:lnTo>
                      <a:pt x="1741364" y="87948"/>
                    </a:lnTo>
                    <a:lnTo>
                      <a:pt x="299022" y="87948"/>
                    </a:lnTo>
                    <a:lnTo>
                      <a:pt x="299022" y="175895"/>
                    </a:lnTo>
                    <a:lnTo>
                      <a:pt x="0" y="175895"/>
                    </a:lnTo>
                    <a:lnTo>
                      <a:pt x="140716" y="351791"/>
                    </a:lnTo>
                    <a:lnTo>
                      <a:pt x="0" y="527686"/>
                    </a:lnTo>
                    <a:lnTo>
                      <a:pt x="439738" y="527686"/>
                    </a:lnTo>
                    <a:lnTo>
                      <a:pt x="439738" y="439738"/>
                    </a:lnTo>
                    <a:lnTo>
                      <a:pt x="1882080" y="439738"/>
                    </a:lnTo>
                    <a:lnTo>
                      <a:pt x="1882080" y="351791"/>
                    </a:lnTo>
                    <a:lnTo>
                      <a:pt x="2181102" y="351791"/>
                    </a:lnTo>
                    <a:close/>
                  </a:path>
                </a:pathLst>
              </a:custGeom>
              <a:solidFill>
                <a:schemeClr val="tx1">
                  <a:alpha val="16000"/>
                </a:schemeClr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99" name="Freeform: Shape 7998">
                <a:extLst>
                  <a:ext uri="{FF2B5EF4-FFF2-40B4-BE49-F238E27FC236}">
                    <a16:creationId xmlns:a16="http://schemas.microsoft.com/office/drawing/2014/main" id="{D1E4B9DF-99FD-45AA-9C6E-2AD33BAEDE14}"/>
                  </a:ext>
                </a:extLst>
              </p:cNvPr>
              <p:cNvSpPr/>
              <p:nvPr/>
            </p:nvSpPr>
            <p:spPr>
              <a:xfrm>
                <a:off x="2755066" y="1208257"/>
                <a:ext cx="439738" cy="351790"/>
              </a:xfrm>
              <a:custGeom>
                <a:avLst/>
                <a:gdLst>
                  <a:gd name="connsiteX0" fmla="*/ 439738 w 439738"/>
                  <a:gd name="connsiteY0" fmla="*/ 351791 h 351790"/>
                  <a:gd name="connsiteX1" fmla="*/ 0 w 439738"/>
                  <a:gd name="connsiteY1" fmla="*/ 351791 h 351790"/>
                  <a:gd name="connsiteX2" fmla="*/ 140716 w 439738"/>
                  <a:gd name="connsiteY2" fmla="*/ 175895 h 351790"/>
                  <a:gd name="connsiteX3" fmla="*/ 0 w 439738"/>
                  <a:gd name="connsiteY3" fmla="*/ 0 h 351790"/>
                  <a:gd name="connsiteX4" fmla="*/ 439738 w 439738"/>
                  <a:gd name="connsiteY4" fmla="*/ 0 h 35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9738" h="351790">
                    <a:moveTo>
                      <a:pt x="439738" y="351791"/>
                    </a:moveTo>
                    <a:lnTo>
                      <a:pt x="0" y="351791"/>
                    </a:lnTo>
                    <a:lnTo>
                      <a:pt x="140716" y="175895"/>
                    </a:lnTo>
                    <a:lnTo>
                      <a:pt x="0" y="0"/>
                    </a:lnTo>
                    <a:lnTo>
                      <a:pt x="439738" y="0"/>
                    </a:lnTo>
                    <a:close/>
                  </a:path>
                </a:pathLst>
              </a:custGeom>
              <a:solidFill>
                <a:srgbClr val="094E67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00" name="Freeform: Shape 7999">
                <a:extLst>
                  <a:ext uri="{FF2B5EF4-FFF2-40B4-BE49-F238E27FC236}">
                    <a16:creationId xmlns:a16="http://schemas.microsoft.com/office/drawing/2014/main" id="{7DBE0392-793F-415F-A9D2-371C12663E23}"/>
                  </a:ext>
                </a:extLst>
              </p:cNvPr>
              <p:cNvSpPr/>
              <p:nvPr/>
            </p:nvSpPr>
            <p:spPr>
              <a:xfrm>
                <a:off x="4496429" y="1032362"/>
                <a:ext cx="439738" cy="351790"/>
              </a:xfrm>
              <a:custGeom>
                <a:avLst/>
                <a:gdLst>
                  <a:gd name="connsiteX0" fmla="*/ 0 w 439738"/>
                  <a:gd name="connsiteY0" fmla="*/ 0 h 351790"/>
                  <a:gd name="connsiteX1" fmla="*/ 439738 w 439738"/>
                  <a:gd name="connsiteY1" fmla="*/ 0 h 351790"/>
                  <a:gd name="connsiteX2" fmla="*/ 299022 w 439738"/>
                  <a:gd name="connsiteY2" fmla="*/ 175895 h 351790"/>
                  <a:gd name="connsiteX3" fmla="*/ 439738 w 439738"/>
                  <a:gd name="connsiteY3" fmla="*/ 351791 h 351790"/>
                  <a:gd name="connsiteX4" fmla="*/ 0 w 439738"/>
                  <a:gd name="connsiteY4" fmla="*/ 351791 h 35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9738" h="351790">
                    <a:moveTo>
                      <a:pt x="0" y="0"/>
                    </a:moveTo>
                    <a:lnTo>
                      <a:pt x="439738" y="0"/>
                    </a:lnTo>
                    <a:lnTo>
                      <a:pt x="299022" y="175895"/>
                    </a:lnTo>
                    <a:lnTo>
                      <a:pt x="439738" y="351791"/>
                    </a:lnTo>
                    <a:lnTo>
                      <a:pt x="0" y="351791"/>
                    </a:lnTo>
                    <a:close/>
                  </a:path>
                </a:pathLst>
              </a:custGeom>
              <a:solidFill>
                <a:srgbClr val="094E67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01" name="Freeform: Shape 8000">
                <a:extLst>
                  <a:ext uri="{FF2B5EF4-FFF2-40B4-BE49-F238E27FC236}">
                    <a16:creationId xmlns:a16="http://schemas.microsoft.com/office/drawing/2014/main" id="{E194CF58-F83C-4E44-88BA-63177A6173D4}"/>
                  </a:ext>
                </a:extLst>
              </p:cNvPr>
              <p:cNvSpPr/>
              <p:nvPr/>
            </p:nvSpPr>
            <p:spPr>
              <a:xfrm>
                <a:off x="3054088" y="1120309"/>
                <a:ext cx="1583057" cy="351790"/>
              </a:xfrm>
              <a:custGeom>
                <a:avLst/>
                <a:gdLst>
                  <a:gd name="connsiteX0" fmla="*/ 0 w 1583057"/>
                  <a:gd name="connsiteY0" fmla="*/ 0 h 351790"/>
                  <a:gd name="connsiteX1" fmla="*/ 1583058 w 1583057"/>
                  <a:gd name="connsiteY1" fmla="*/ 0 h 351790"/>
                  <a:gd name="connsiteX2" fmla="*/ 1583058 w 1583057"/>
                  <a:gd name="connsiteY2" fmla="*/ 351791 h 351790"/>
                  <a:gd name="connsiteX3" fmla="*/ 0 w 1583057"/>
                  <a:gd name="connsiteY3" fmla="*/ 351791 h 35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3057" h="351790">
                    <a:moveTo>
                      <a:pt x="0" y="0"/>
                    </a:moveTo>
                    <a:lnTo>
                      <a:pt x="1583058" y="0"/>
                    </a:lnTo>
                    <a:lnTo>
                      <a:pt x="1583058" y="351791"/>
                    </a:lnTo>
                    <a:lnTo>
                      <a:pt x="0" y="351791"/>
                    </a:lnTo>
                    <a:close/>
                  </a:path>
                </a:pathLst>
              </a:custGeom>
              <a:solidFill>
                <a:srgbClr val="0C6786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8002" name="Freeform: Shape 8001">
                <a:extLst>
                  <a:ext uri="{FF2B5EF4-FFF2-40B4-BE49-F238E27FC236}">
                    <a16:creationId xmlns:a16="http://schemas.microsoft.com/office/drawing/2014/main" id="{A08AA7FE-261A-40AB-8DD9-9A54071C180B}"/>
                  </a:ext>
                </a:extLst>
              </p:cNvPr>
              <p:cNvSpPr/>
              <p:nvPr/>
            </p:nvSpPr>
            <p:spPr>
              <a:xfrm>
                <a:off x="3054088" y="1472100"/>
                <a:ext cx="140716" cy="87947"/>
              </a:xfrm>
              <a:custGeom>
                <a:avLst/>
                <a:gdLst>
                  <a:gd name="connsiteX0" fmla="*/ 0 w 140716"/>
                  <a:gd name="connsiteY0" fmla="*/ 0 h 87947"/>
                  <a:gd name="connsiteX1" fmla="*/ 140716 w 140716"/>
                  <a:gd name="connsiteY1" fmla="*/ 0 h 87947"/>
                  <a:gd name="connsiteX2" fmla="*/ 140716 w 140716"/>
                  <a:gd name="connsiteY2" fmla="*/ 87948 h 87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716" h="87947">
                    <a:moveTo>
                      <a:pt x="0" y="0"/>
                    </a:moveTo>
                    <a:lnTo>
                      <a:pt x="140716" y="0"/>
                    </a:lnTo>
                    <a:lnTo>
                      <a:pt x="140716" y="87948"/>
                    </a:lnTo>
                    <a:close/>
                  </a:path>
                </a:pathLst>
              </a:custGeom>
              <a:solidFill>
                <a:srgbClr val="06384A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8003" name="Freeform: Shape 8002">
                <a:extLst>
                  <a:ext uri="{FF2B5EF4-FFF2-40B4-BE49-F238E27FC236}">
                    <a16:creationId xmlns:a16="http://schemas.microsoft.com/office/drawing/2014/main" id="{477CECE5-322A-4A74-A053-74B23389AB47}"/>
                  </a:ext>
                </a:extLst>
              </p:cNvPr>
              <p:cNvSpPr/>
              <p:nvPr/>
            </p:nvSpPr>
            <p:spPr>
              <a:xfrm>
                <a:off x="4496429" y="1032362"/>
                <a:ext cx="140716" cy="87947"/>
              </a:xfrm>
              <a:custGeom>
                <a:avLst/>
                <a:gdLst>
                  <a:gd name="connsiteX0" fmla="*/ 140716 w 140716"/>
                  <a:gd name="connsiteY0" fmla="*/ 87948 h 87947"/>
                  <a:gd name="connsiteX1" fmla="*/ 0 w 140716"/>
                  <a:gd name="connsiteY1" fmla="*/ 87948 h 87947"/>
                  <a:gd name="connsiteX2" fmla="*/ 0 w 140716"/>
                  <a:gd name="connsiteY2" fmla="*/ 0 h 87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716" h="87947">
                    <a:moveTo>
                      <a:pt x="140716" y="87948"/>
                    </a:moveTo>
                    <a:lnTo>
                      <a:pt x="0" y="879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6384A"/>
              </a:solidFill>
              <a:ln w="1751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997" name="TextBox 7996">
              <a:extLst>
                <a:ext uri="{FF2B5EF4-FFF2-40B4-BE49-F238E27FC236}">
                  <a16:creationId xmlns:a16="http://schemas.microsoft.com/office/drawing/2014/main" id="{ED8F349D-3DC5-4970-A8E4-4BCA09C42283}"/>
                </a:ext>
              </a:extLst>
            </p:cNvPr>
            <p:cNvSpPr txBox="1"/>
            <p:nvPr/>
          </p:nvSpPr>
          <p:spPr>
            <a:xfrm>
              <a:off x="4706150" y="3704245"/>
              <a:ext cx="3072283" cy="3596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spc="3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FROM</a:t>
              </a:r>
              <a:endParaRPr lang="en-GB" sz="2400" spc="3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158" name="15262_1460394986">
            <a:hlinkClick r:id="" action="ppaction://media"/>
            <a:extLst>
              <a:ext uri="{FF2B5EF4-FFF2-40B4-BE49-F238E27FC236}">
                <a16:creationId xmlns:a16="http://schemas.microsoft.com/office/drawing/2014/main" id="{8CBE45E7-30B1-4730-8C2A-81679E7963D8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3042937" y="-1369118"/>
            <a:ext cx="487363" cy="487363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1A2C813-FED9-44DB-9880-FFCD3EA4C401}"/>
              </a:ext>
            </a:extLst>
          </p:cNvPr>
          <p:cNvSpPr txBox="1"/>
          <p:nvPr/>
        </p:nvSpPr>
        <p:spPr>
          <a:xfrm>
            <a:off x="117431" y="6504526"/>
            <a:ext cx="327095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>
                <a:solidFill>
                  <a:srgbClr val="0C678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Sound Effects: </a:t>
            </a:r>
            <a:r>
              <a:rPr lang="en-GB" sz="1100" u="sng" dirty="0">
                <a:solidFill>
                  <a:srgbClr val="0C6786"/>
                </a:solidFill>
                <a:latin typeface="Arial" panose="020B0604020202020204" pitchFamily="34" charset="0"/>
                <a:cs typeface="Arial" panose="020B0604020202020204" pitchFamily="34" charset="0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Freesfx.co.uk</a:t>
            </a:r>
            <a:endParaRPr lang="en-GB" sz="1100" dirty="0">
              <a:solidFill>
                <a:srgbClr val="0C6786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1588589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spd="slow" advTm="4680">
        <p159:morph option="byObject"/>
      </p:transition>
    </mc:Choice>
    <mc:Fallback>
      <p:transition spd="slow" advTm="4680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" dur="1" fill="hold"/>
                                            <p:tgtEl>
                                              <p:spTgt spid="158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250"/>
                                            <p:tgtEl>
                                              <p:spTgt spid="79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0.03472 L 3.33333E-6 -4.81481E-6 " pathEditMode="relative" rAng="0" ptsTypes="AA">
                                          <p:cBhvr>
                                            <p:cTn id="14" dur="500" fill="hold"/>
                                            <p:tgtEl>
                                              <p:spTgt spid="79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2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200" fill="hold"/>
                                            <p:tgtEl>
                                              <p:spTgt spid="799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200" fill="hold"/>
                                            <p:tgtEl>
                                              <p:spTgt spid="799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fill="hold" grpId="1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0" dur="1000" fill="hold"/>
                                            <p:tgtEl>
                                              <p:spTgt spid="799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accel="50000" decel="5000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250" fill="hold"/>
                                            <p:tgtEl>
                                              <p:spTgt spid="799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750" fill="hold"/>
                                            <p:tgtEl>
                                              <p:spTgt spid="799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750" fill="hold"/>
                                            <p:tgtEl>
                                              <p:spTgt spid="799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750"/>
                                            <p:tgtEl>
                                              <p:spTgt spid="79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 numSld="999">
                    <p:cTn id="28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158"/>
                    </p:tgtEl>
                  </p:cMediaNode>
                </p:audio>
              </p:childTnLst>
            </p:cTn>
          </p:par>
        </p:tnLst>
        <p:bldLst>
          <p:bldP spid="7994" grpId="0"/>
          <p:bldP spid="7994" grpId="1"/>
          <p:bldP spid="7994" grpId="2"/>
          <p:bldP spid="3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" dur="1" fill="hold"/>
                                            <p:tgtEl>
                                              <p:spTgt spid="158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250"/>
                                            <p:tgtEl>
                                              <p:spTgt spid="79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0.03472 L 3.33333E-6 -4.81481E-6 " pathEditMode="relative" rAng="0" ptsTypes="AA">
                                          <p:cBhvr>
                                            <p:cTn id="14" dur="500" fill="hold"/>
                                            <p:tgtEl>
                                              <p:spTgt spid="79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73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2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200" fill="hold"/>
                                            <p:tgtEl>
                                              <p:spTgt spid="799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200" fill="hold"/>
                                            <p:tgtEl>
                                              <p:spTgt spid="799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1000" fill="hold"/>
                                            <p:tgtEl>
                                              <p:spTgt spid="799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accel="50000" decel="5000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250" fill="hold"/>
                                            <p:tgtEl>
                                              <p:spTgt spid="799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750" fill="hold"/>
                                            <p:tgtEl>
                                              <p:spTgt spid="799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750" fill="hold"/>
                                            <p:tgtEl>
                                              <p:spTgt spid="799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750"/>
                                            <p:tgtEl>
                                              <p:spTgt spid="79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 numSld="999">
                    <p:cTn id="28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158"/>
                    </p:tgtEl>
                  </p:cMediaNode>
                </p:audio>
              </p:childTnLst>
            </p:cTn>
          </p:par>
        </p:tnLst>
        <p:bldLst>
          <p:bldP spid="7994" grpId="0"/>
          <p:bldP spid="7994" grpId="1"/>
          <p:bldP spid="7994" grpId="2"/>
          <p:bldP spid="3" grpId="0"/>
        </p:bldLst>
      </p:timing>
    </mc:Fallback>
  </mc:AlternateContent>
  <p:extLst>
    <p:ext uri="{E180D4A7-C9FB-4DFB-919C-405C955672EB}">
      <p14:showEvtLst xmlns:p14="http://schemas.microsoft.com/office/powerpoint/2010/main">
        <p14:playEvt time="17" objId="158"/>
        <p14:stopEvt time="3870" objId="158"/>
      </p14:showEvtLst>
    </p:ext>
  </p:extLs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1784</TotalTime>
  <Words>72</Words>
  <Application>Microsoft Office PowerPoint</Application>
  <PresentationFormat>Widescreen</PresentationFormat>
  <Paragraphs>36</Paragraphs>
  <Slides>7</Slides>
  <Notes>7</Notes>
  <HiddenSlides>0</HiddenSlides>
  <MMClips>12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</vt:i4>
      </vt:variant>
    </vt:vector>
  </HeadingPairs>
  <TitlesOfParts>
    <vt:vector size="12" baseType="lpstr">
      <vt:lpstr>Arial</vt:lpstr>
      <vt:lpstr>Arial Narrow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Amy-Louise Hancock</dc:creator>
  <cp:lastModifiedBy>Olivia Kippax Jones</cp:lastModifiedBy>
  <cp:revision>306</cp:revision>
  <dcterms:created xsi:type="dcterms:W3CDTF">2019-11-29T12:23:58Z</dcterms:created>
  <dcterms:modified xsi:type="dcterms:W3CDTF">2019-12-10T15:27:54Z</dcterms:modified>
</cp:coreProperties>
</file>